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50" d="100"/>
          <a:sy n="50" d="100"/>
        </p:scale>
        <p:origin x="691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58EE2-7045-4F73-9FAA-40A4AF600996}" type="datetimeFigureOut">
              <a:rPr lang="en-IN" smtClean="0"/>
              <a:t>09-07-2022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6014-02E5-4F80-8B75-2431157B9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70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6014-02E5-4F80-8B75-2431157B917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96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869315"/>
          </a:xfrm>
          <a:custGeom>
            <a:avLst/>
            <a:gdLst/>
            <a:ahLst/>
            <a:cxnLst/>
            <a:rect l="l" t="t" r="r" b="b"/>
            <a:pathLst>
              <a:path w="20104100" h="869315">
                <a:moveTo>
                  <a:pt x="20104099" y="0"/>
                </a:moveTo>
                <a:lnTo>
                  <a:pt x="0" y="0"/>
                </a:lnTo>
                <a:lnTo>
                  <a:pt x="0" y="869083"/>
                </a:lnTo>
                <a:lnTo>
                  <a:pt x="20104099" y="86908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8459" y="1979896"/>
            <a:ext cx="4848859" cy="7714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3509" y="13558"/>
            <a:ext cx="6581140" cy="779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5679" y="1776317"/>
            <a:ext cx="17212740" cy="2287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34" Type="http://schemas.openxmlformats.org/officeDocument/2006/relationships/image" Target="../media/image109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33" Type="http://schemas.openxmlformats.org/officeDocument/2006/relationships/image" Target="../media/image108.png"/><Relationship Id="rId2" Type="http://schemas.openxmlformats.org/officeDocument/2006/relationships/image" Target="../media/image3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32" Type="http://schemas.openxmlformats.org/officeDocument/2006/relationships/image" Target="../media/image107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png"/><Relationship Id="rId8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3.png"/><Relationship Id="rId21" Type="http://schemas.openxmlformats.org/officeDocument/2006/relationships/image" Target="../media/image138.png"/><Relationship Id="rId34" Type="http://schemas.openxmlformats.org/officeDocument/2006/relationships/image" Target="../media/image151.png"/><Relationship Id="rId42" Type="http://schemas.openxmlformats.org/officeDocument/2006/relationships/image" Target="../media/image159.png"/><Relationship Id="rId47" Type="http://schemas.openxmlformats.org/officeDocument/2006/relationships/image" Target="../media/image164.png"/><Relationship Id="rId50" Type="http://schemas.openxmlformats.org/officeDocument/2006/relationships/image" Target="../media/image167.png"/><Relationship Id="rId55" Type="http://schemas.openxmlformats.org/officeDocument/2006/relationships/image" Target="../media/image172.png"/><Relationship Id="rId63" Type="http://schemas.openxmlformats.org/officeDocument/2006/relationships/image" Target="../media/image18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29" Type="http://schemas.openxmlformats.org/officeDocument/2006/relationships/image" Target="../media/image146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40" Type="http://schemas.openxmlformats.org/officeDocument/2006/relationships/image" Target="../media/image157.png"/><Relationship Id="rId45" Type="http://schemas.openxmlformats.org/officeDocument/2006/relationships/image" Target="../media/image162.png"/><Relationship Id="rId53" Type="http://schemas.openxmlformats.org/officeDocument/2006/relationships/image" Target="../media/image170.png"/><Relationship Id="rId58" Type="http://schemas.openxmlformats.org/officeDocument/2006/relationships/image" Target="../media/image175.png"/><Relationship Id="rId66" Type="http://schemas.openxmlformats.org/officeDocument/2006/relationships/image" Target="../media/image3.png"/><Relationship Id="rId5" Type="http://schemas.openxmlformats.org/officeDocument/2006/relationships/image" Target="../media/image122.png"/><Relationship Id="rId61" Type="http://schemas.openxmlformats.org/officeDocument/2006/relationships/image" Target="../media/image178.png"/><Relationship Id="rId19" Type="http://schemas.openxmlformats.org/officeDocument/2006/relationships/image" Target="../media/image13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43" Type="http://schemas.openxmlformats.org/officeDocument/2006/relationships/image" Target="../media/image160.png"/><Relationship Id="rId48" Type="http://schemas.openxmlformats.org/officeDocument/2006/relationships/image" Target="../media/image165.png"/><Relationship Id="rId56" Type="http://schemas.openxmlformats.org/officeDocument/2006/relationships/image" Target="../media/image173.png"/><Relationship Id="rId64" Type="http://schemas.openxmlformats.org/officeDocument/2006/relationships/image" Target="../media/image181.png"/><Relationship Id="rId8" Type="http://schemas.openxmlformats.org/officeDocument/2006/relationships/image" Target="../media/image125.png"/><Relationship Id="rId51" Type="http://schemas.openxmlformats.org/officeDocument/2006/relationships/image" Target="../media/image168.png"/><Relationship Id="rId3" Type="http://schemas.openxmlformats.org/officeDocument/2006/relationships/image" Target="../media/image120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Relationship Id="rId46" Type="http://schemas.openxmlformats.org/officeDocument/2006/relationships/image" Target="../media/image163.png"/><Relationship Id="rId59" Type="http://schemas.openxmlformats.org/officeDocument/2006/relationships/image" Target="../media/image176.png"/><Relationship Id="rId20" Type="http://schemas.openxmlformats.org/officeDocument/2006/relationships/image" Target="../media/image137.png"/><Relationship Id="rId41" Type="http://schemas.openxmlformats.org/officeDocument/2006/relationships/image" Target="../media/image158.png"/><Relationship Id="rId54" Type="http://schemas.openxmlformats.org/officeDocument/2006/relationships/image" Target="../media/image171.png"/><Relationship Id="rId6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49" Type="http://schemas.openxmlformats.org/officeDocument/2006/relationships/image" Target="../media/image166.png"/><Relationship Id="rId57" Type="http://schemas.openxmlformats.org/officeDocument/2006/relationships/image" Target="../media/image174.png"/><Relationship Id="rId10" Type="http://schemas.openxmlformats.org/officeDocument/2006/relationships/image" Target="../media/image127.png"/><Relationship Id="rId31" Type="http://schemas.openxmlformats.org/officeDocument/2006/relationships/image" Target="../media/image148.png"/><Relationship Id="rId44" Type="http://schemas.openxmlformats.org/officeDocument/2006/relationships/image" Target="../media/image161.png"/><Relationship Id="rId52" Type="http://schemas.openxmlformats.org/officeDocument/2006/relationships/image" Target="../media/image169.png"/><Relationship Id="rId60" Type="http://schemas.openxmlformats.org/officeDocument/2006/relationships/image" Target="../media/image177.png"/><Relationship Id="rId65" Type="http://schemas.openxmlformats.org/officeDocument/2006/relationships/image" Target="../media/image18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9" Type="http://schemas.openxmlformats.org/officeDocument/2006/relationships/image" Target="../media/image1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2.png"/><Relationship Id="rId7" Type="http://schemas.openxmlformats.org/officeDocument/2006/relationships/image" Target="../media/image18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hyperlink" Target="mailto:ved.dwivedi@sibrooms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www.investindia.gov.in/sector/tourism-hospitality#:~:text=The%20travel%20ma rket%20in%20India,for%20about%2053%20million%20jobs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://www.hospitalitybizindia.com/detailNews.aspx?aid=42609&amp;sid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bef.org/industry/tourism-hospitality-india" TargetMode="External"/><Relationship Id="rId5" Type="http://schemas.openxmlformats.org/officeDocument/2006/relationships/hyperlink" Target="https://www.ibef.org/industry/indian-tourism-and-hospitality-industry-analysis-presentation" TargetMode="External"/><Relationship Id="rId4" Type="http://schemas.openxmlformats.org/officeDocument/2006/relationships/hyperlink" Target="https://myvillastays.com/home-stays-business-potential-in-new-business-environment" TargetMode="Externa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ef.org/industry/tourism-hospitality-india#%3A~%3Atext%3DThe%20Indian%20hotel%20market%20including%2Cagents%20to%20boost%20the%20market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80"/>
            <a:ext cx="20104100" cy="11306175"/>
            <a:chOff x="0" y="2680"/>
            <a:chExt cx="20104100" cy="11306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" y="2680"/>
              <a:ext cx="20103278" cy="11305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863584"/>
              <a:ext cx="20104100" cy="806450"/>
            </a:xfrm>
            <a:custGeom>
              <a:avLst/>
              <a:gdLst/>
              <a:ahLst/>
              <a:cxnLst/>
              <a:rect l="l" t="t" r="r" b="b"/>
              <a:pathLst>
                <a:path w="20104100" h="806450">
                  <a:moveTo>
                    <a:pt x="20104099" y="0"/>
                  </a:moveTo>
                  <a:lnTo>
                    <a:pt x="0" y="0"/>
                  </a:lnTo>
                  <a:lnTo>
                    <a:pt x="0" y="806247"/>
                  </a:lnTo>
                  <a:lnTo>
                    <a:pt x="20104099" y="80624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36290" y="9844447"/>
            <a:ext cx="795147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19250" algn="l"/>
                <a:tab pos="3749040" algn="l"/>
              </a:tabLst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Book	a</a:t>
            </a:r>
            <a:r>
              <a:rPr sz="4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-10" dirty="0">
                <a:solidFill>
                  <a:srgbClr val="FFFFFF"/>
                </a:solidFill>
                <a:latin typeface="Arial MT"/>
                <a:cs typeface="Arial MT"/>
              </a:rPr>
              <a:t>room	with</a:t>
            </a:r>
            <a:r>
              <a:rPr lang="en-IN" sz="4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lang="en-IN" sz="4950" spc="-5" dirty="0" err="1">
                <a:solidFill>
                  <a:srgbClr val="FFFFFF"/>
                </a:solidFill>
                <a:latin typeface="Arial MT"/>
                <a:cs typeface="Arial MT"/>
              </a:rPr>
              <a:t>ib</a:t>
            </a: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Rooms</a:t>
            </a:r>
            <a:endParaRPr sz="495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141" y="2408303"/>
            <a:ext cx="5758986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1800" y="8488454"/>
            <a:ext cx="43529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latin typeface="Helvetica" pitchFamily="2" charset="0"/>
                <a:cs typeface="Arial"/>
              </a:rPr>
              <a:t>Marketing throughout </a:t>
            </a:r>
            <a:r>
              <a:rPr sz="3300" b="1" spc="-905" dirty="0">
                <a:latin typeface="Helvetica" pitchFamily="2" charset="0"/>
                <a:cs typeface="Arial"/>
              </a:rPr>
              <a:t> </a:t>
            </a:r>
            <a:r>
              <a:rPr sz="3300" b="1" spc="-5" dirty="0">
                <a:latin typeface="Helvetica" pitchFamily="2" charset="0"/>
                <a:cs typeface="Arial"/>
              </a:rPr>
              <a:t>the panel</a:t>
            </a:r>
            <a:endParaRPr sz="3300">
              <a:latin typeface="Helvetica" pitchFamily="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497" y="2472429"/>
            <a:ext cx="4928235" cy="164846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3300" b="1" spc="-10" dirty="0">
                <a:latin typeface="Helvetica" pitchFamily="2" charset="0"/>
                <a:cs typeface="Arial"/>
              </a:rPr>
              <a:t>Commissions</a:t>
            </a:r>
            <a:endParaRPr sz="3300">
              <a:latin typeface="Helvetica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950" spc="10" dirty="0">
                <a:latin typeface="Helvetica" pitchFamily="2" charset="0"/>
                <a:cs typeface="Arial MT"/>
              </a:rPr>
              <a:t>From</a:t>
            </a:r>
            <a:r>
              <a:rPr sz="2950" spc="-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the</a:t>
            </a:r>
            <a:r>
              <a:rPr sz="2950" spc="-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host</a:t>
            </a:r>
            <a:r>
              <a:rPr sz="2950" spc="-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(0-5%)</a:t>
            </a:r>
            <a:endParaRPr sz="295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950" spc="10" dirty="0">
                <a:latin typeface="Helvetica" pitchFamily="2" charset="0"/>
                <a:cs typeface="Arial MT"/>
              </a:rPr>
              <a:t>From</a:t>
            </a:r>
            <a:r>
              <a:rPr sz="295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the</a:t>
            </a:r>
            <a:r>
              <a:rPr sz="2950" dirty="0">
                <a:latin typeface="Helvetica" pitchFamily="2" charset="0"/>
                <a:cs typeface="Arial MT"/>
              </a:rPr>
              <a:t> guest</a:t>
            </a:r>
            <a:r>
              <a:rPr sz="2950" spc="-5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(10-18% min)</a:t>
            </a:r>
            <a:endParaRPr sz="2950">
              <a:latin typeface="Helvetica" pitchFamily="2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16577" y="4857989"/>
            <a:ext cx="3912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Helvetica" pitchFamily="2" charset="0"/>
                <a:cs typeface="Arial"/>
              </a:rPr>
              <a:t>Subscription</a:t>
            </a:r>
            <a:r>
              <a:rPr sz="3300" b="1" spc="-35" dirty="0">
                <a:latin typeface="Helvetica" pitchFamily="2" charset="0"/>
                <a:cs typeface="Arial"/>
              </a:rPr>
              <a:t> </a:t>
            </a:r>
            <a:r>
              <a:rPr sz="3300" b="1" spc="-5" dirty="0">
                <a:latin typeface="Helvetica" pitchFamily="2" charset="0"/>
                <a:cs typeface="Arial"/>
              </a:rPr>
              <a:t>based</a:t>
            </a:r>
            <a:endParaRPr sz="3300">
              <a:latin typeface="Helvetica" pitchFamily="2" charset="0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321" y="3340212"/>
            <a:ext cx="136121" cy="1361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321" y="3811402"/>
            <a:ext cx="136121" cy="13612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256405" y="2240875"/>
            <a:ext cx="4330700" cy="4163060"/>
            <a:chOff x="6256405" y="2240875"/>
            <a:chExt cx="4330700" cy="4163060"/>
          </a:xfrm>
        </p:grpSpPr>
        <p:sp>
          <p:nvSpPr>
            <p:cNvPr id="8" name="object 8"/>
            <p:cNvSpPr/>
            <p:nvPr/>
          </p:nvSpPr>
          <p:spPr>
            <a:xfrm>
              <a:off x="6256405" y="2240875"/>
              <a:ext cx="4330700" cy="4163060"/>
            </a:xfrm>
            <a:custGeom>
              <a:avLst/>
              <a:gdLst/>
              <a:ahLst/>
              <a:cxnLst/>
              <a:rect l="l" t="t" r="r" b="b"/>
              <a:pathLst>
                <a:path w="4330700" h="4163060">
                  <a:moveTo>
                    <a:pt x="3470794" y="0"/>
                  </a:moveTo>
                  <a:lnTo>
                    <a:pt x="3422621" y="329"/>
                  </a:lnTo>
                  <a:lnTo>
                    <a:pt x="3374602" y="1313"/>
                  </a:lnTo>
                  <a:lnTo>
                    <a:pt x="3326744" y="2949"/>
                  </a:lnTo>
                  <a:lnTo>
                    <a:pt x="3279050" y="5232"/>
                  </a:lnTo>
                  <a:lnTo>
                    <a:pt x="3231524" y="8157"/>
                  </a:lnTo>
                  <a:lnTo>
                    <a:pt x="3184171" y="11721"/>
                  </a:lnTo>
                  <a:lnTo>
                    <a:pt x="3136994" y="15919"/>
                  </a:lnTo>
                  <a:lnTo>
                    <a:pt x="3089999" y="20747"/>
                  </a:lnTo>
                  <a:lnTo>
                    <a:pt x="3043189" y="26200"/>
                  </a:lnTo>
                  <a:lnTo>
                    <a:pt x="2996569" y="32275"/>
                  </a:lnTo>
                  <a:lnTo>
                    <a:pt x="2950143" y="38967"/>
                  </a:lnTo>
                  <a:lnTo>
                    <a:pt x="2903916" y="46271"/>
                  </a:lnTo>
                  <a:lnTo>
                    <a:pt x="2857890" y="54184"/>
                  </a:lnTo>
                  <a:lnTo>
                    <a:pt x="2812072" y="62701"/>
                  </a:lnTo>
                  <a:lnTo>
                    <a:pt x="2766465" y="71818"/>
                  </a:lnTo>
                  <a:lnTo>
                    <a:pt x="2721073" y="81531"/>
                  </a:lnTo>
                  <a:lnTo>
                    <a:pt x="2675901" y="91835"/>
                  </a:lnTo>
                  <a:lnTo>
                    <a:pt x="2630952" y="102726"/>
                  </a:lnTo>
                  <a:lnTo>
                    <a:pt x="2586232" y="114200"/>
                  </a:lnTo>
                  <a:lnTo>
                    <a:pt x="2541744" y="126253"/>
                  </a:lnTo>
                  <a:lnTo>
                    <a:pt x="2497493" y="138880"/>
                  </a:lnTo>
                  <a:lnTo>
                    <a:pt x="2453483" y="152077"/>
                  </a:lnTo>
                  <a:lnTo>
                    <a:pt x="2409718" y="165839"/>
                  </a:lnTo>
                  <a:lnTo>
                    <a:pt x="2366203" y="180163"/>
                  </a:lnTo>
                  <a:lnTo>
                    <a:pt x="2322942" y="195045"/>
                  </a:lnTo>
                  <a:lnTo>
                    <a:pt x="2279938" y="210479"/>
                  </a:lnTo>
                  <a:lnTo>
                    <a:pt x="2237197" y="226462"/>
                  </a:lnTo>
                  <a:lnTo>
                    <a:pt x="2194723" y="242989"/>
                  </a:lnTo>
                  <a:lnTo>
                    <a:pt x="2152520" y="260057"/>
                  </a:lnTo>
                  <a:lnTo>
                    <a:pt x="2110591" y="277660"/>
                  </a:lnTo>
                  <a:lnTo>
                    <a:pt x="2068942" y="295795"/>
                  </a:lnTo>
                  <a:lnTo>
                    <a:pt x="2027577" y="314457"/>
                  </a:lnTo>
                  <a:lnTo>
                    <a:pt x="1986500" y="333642"/>
                  </a:lnTo>
                  <a:lnTo>
                    <a:pt x="1945715" y="353346"/>
                  </a:lnTo>
                  <a:lnTo>
                    <a:pt x="1905227" y="373565"/>
                  </a:lnTo>
                  <a:lnTo>
                    <a:pt x="1865039" y="394293"/>
                  </a:lnTo>
                  <a:lnTo>
                    <a:pt x="1825157" y="415528"/>
                  </a:lnTo>
                  <a:lnTo>
                    <a:pt x="1785583" y="437264"/>
                  </a:lnTo>
                  <a:lnTo>
                    <a:pt x="1746324" y="459497"/>
                  </a:lnTo>
                  <a:lnTo>
                    <a:pt x="1707382" y="482224"/>
                  </a:lnTo>
                  <a:lnTo>
                    <a:pt x="1668763" y="505440"/>
                  </a:lnTo>
                  <a:lnTo>
                    <a:pt x="1630470" y="529140"/>
                  </a:lnTo>
                  <a:lnTo>
                    <a:pt x="1592507" y="553320"/>
                  </a:lnTo>
                  <a:lnTo>
                    <a:pt x="1554880" y="577976"/>
                  </a:lnTo>
                  <a:lnTo>
                    <a:pt x="1517592" y="603104"/>
                  </a:lnTo>
                  <a:lnTo>
                    <a:pt x="1480647" y="628700"/>
                  </a:lnTo>
                  <a:lnTo>
                    <a:pt x="1444050" y="654759"/>
                  </a:lnTo>
                  <a:lnTo>
                    <a:pt x="1407805" y="681277"/>
                  </a:lnTo>
                  <a:lnTo>
                    <a:pt x="1371917" y="708249"/>
                  </a:lnTo>
                  <a:lnTo>
                    <a:pt x="1336389" y="735672"/>
                  </a:lnTo>
                  <a:lnTo>
                    <a:pt x="1301226" y="763541"/>
                  </a:lnTo>
                  <a:lnTo>
                    <a:pt x="1266432" y="791851"/>
                  </a:lnTo>
                  <a:lnTo>
                    <a:pt x="1232012" y="820599"/>
                  </a:lnTo>
                  <a:lnTo>
                    <a:pt x="1197969" y="849781"/>
                  </a:lnTo>
                  <a:lnTo>
                    <a:pt x="1164309" y="879392"/>
                  </a:lnTo>
                  <a:lnTo>
                    <a:pt x="1131034" y="909427"/>
                  </a:lnTo>
                  <a:lnTo>
                    <a:pt x="1098150" y="939883"/>
                  </a:lnTo>
                  <a:lnTo>
                    <a:pt x="1065661" y="970755"/>
                  </a:lnTo>
                  <a:lnTo>
                    <a:pt x="1033571" y="1002039"/>
                  </a:lnTo>
                  <a:lnTo>
                    <a:pt x="1001884" y="1033730"/>
                  </a:lnTo>
                  <a:lnTo>
                    <a:pt x="970605" y="1065825"/>
                  </a:lnTo>
                  <a:lnTo>
                    <a:pt x="939737" y="1098319"/>
                  </a:lnTo>
                  <a:lnTo>
                    <a:pt x="909286" y="1131208"/>
                  </a:lnTo>
                  <a:lnTo>
                    <a:pt x="879255" y="1164487"/>
                  </a:lnTo>
                  <a:lnTo>
                    <a:pt x="849649" y="1198153"/>
                  </a:lnTo>
                  <a:lnTo>
                    <a:pt x="820472" y="1232201"/>
                  </a:lnTo>
                  <a:lnTo>
                    <a:pt x="791728" y="1266626"/>
                  </a:lnTo>
                  <a:lnTo>
                    <a:pt x="763422" y="1301425"/>
                  </a:lnTo>
                  <a:lnTo>
                    <a:pt x="735557" y="1336594"/>
                  </a:lnTo>
                  <a:lnTo>
                    <a:pt x="708139" y="1372127"/>
                  </a:lnTo>
                  <a:lnTo>
                    <a:pt x="681170" y="1408020"/>
                  </a:lnTo>
                  <a:lnTo>
                    <a:pt x="654657" y="1444270"/>
                  </a:lnTo>
                  <a:lnTo>
                    <a:pt x="628602" y="1480873"/>
                  </a:lnTo>
                  <a:lnTo>
                    <a:pt x="603010" y="1517823"/>
                  </a:lnTo>
                  <a:lnTo>
                    <a:pt x="577886" y="1555116"/>
                  </a:lnTo>
                  <a:lnTo>
                    <a:pt x="553233" y="1592749"/>
                  </a:lnTo>
                  <a:lnTo>
                    <a:pt x="529057" y="1630717"/>
                  </a:lnTo>
                  <a:lnTo>
                    <a:pt x="505360" y="1669016"/>
                  </a:lnTo>
                  <a:lnTo>
                    <a:pt x="482148" y="1707641"/>
                  </a:lnTo>
                  <a:lnTo>
                    <a:pt x="459425" y="1746588"/>
                  </a:lnTo>
                  <a:lnTo>
                    <a:pt x="437195" y="1785853"/>
                  </a:lnTo>
                  <a:lnTo>
                    <a:pt x="415462" y="1825432"/>
                  </a:lnTo>
                  <a:lnTo>
                    <a:pt x="394231" y="1865321"/>
                  </a:lnTo>
                  <a:lnTo>
                    <a:pt x="373506" y="1905514"/>
                  </a:lnTo>
                  <a:lnTo>
                    <a:pt x="353290" y="1946008"/>
                  </a:lnTo>
                  <a:lnTo>
                    <a:pt x="333590" y="1986799"/>
                  </a:lnTo>
                  <a:lnTo>
                    <a:pt x="314407" y="2027882"/>
                  </a:lnTo>
                  <a:lnTo>
                    <a:pt x="295748" y="2069253"/>
                  </a:lnTo>
                  <a:lnTo>
                    <a:pt x="277616" y="2110908"/>
                  </a:lnTo>
                  <a:lnTo>
                    <a:pt x="260016" y="2152842"/>
                  </a:lnTo>
                  <a:lnTo>
                    <a:pt x="242951" y="2195052"/>
                  </a:lnTo>
                  <a:lnTo>
                    <a:pt x="226426" y="2237532"/>
                  </a:lnTo>
                  <a:lnTo>
                    <a:pt x="210446" y="2280279"/>
                  </a:lnTo>
                  <a:lnTo>
                    <a:pt x="195014" y="2323288"/>
                  </a:lnTo>
                  <a:lnTo>
                    <a:pt x="180135" y="2366556"/>
                  </a:lnTo>
                  <a:lnTo>
                    <a:pt x="165813" y="2410077"/>
                  </a:lnTo>
                  <a:lnTo>
                    <a:pt x="152052" y="2453848"/>
                  </a:lnTo>
                  <a:lnTo>
                    <a:pt x="138858" y="2497864"/>
                  </a:lnTo>
                  <a:lnTo>
                    <a:pt x="126233" y="2542121"/>
                  </a:lnTo>
                  <a:lnTo>
                    <a:pt x="114182" y="2586615"/>
                  </a:lnTo>
                  <a:lnTo>
                    <a:pt x="102710" y="2631342"/>
                  </a:lnTo>
                  <a:lnTo>
                    <a:pt x="91820" y="2676296"/>
                  </a:lnTo>
                  <a:lnTo>
                    <a:pt x="81518" y="2721475"/>
                  </a:lnTo>
                  <a:lnTo>
                    <a:pt x="71807" y="2766873"/>
                  </a:lnTo>
                  <a:lnTo>
                    <a:pt x="62691" y="2812486"/>
                  </a:lnTo>
                  <a:lnTo>
                    <a:pt x="54175" y="2858311"/>
                  </a:lnTo>
                  <a:lnTo>
                    <a:pt x="46264" y="2904342"/>
                  </a:lnTo>
                  <a:lnTo>
                    <a:pt x="38960" y="2950576"/>
                  </a:lnTo>
                  <a:lnTo>
                    <a:pt x="32270" y="2997009"/>
                  </a:lnTo>
                  <a:lnTo>
                    <a:pt x="26196" y="3043635"/>
                  </a:lnTo>
                  <a:lnTo>
                    <a:pt x="20744" y="3090451"/>
                  </a:lnTo>
                  <a:lnTo>
                    <a:pt x="15917" y="3137453"/>
                  </a:lnTo>
                  <a:lnTo>
                    <a:pt x="11719" y="3184635"/>
                  </a:lnTo>
                  <a:lnTo>
                    <a:pt x="8156" y="3231995"/>
                  </a:lnTo>
                  <a:lnTo>
                    <a:pt x="5231" y="3279527"/>
                  </a:lnTo>
                  <a:lnTo>
                    <a:pt x="2949" y="3327228"/>
                  </a:lnTo>
                  <a:lnTo>
                    <a:pt x="1313" y="3375092"/>
                  </a:lnTo>
                  <a:lnTo>
                    <a:pt x="329" y="3423117"/>
                  </a:lnTo>
                  <a:lnTo>
                    <a:pt x="0" y="3471297"/>
                  </a:lnTo>
                  <a:lnTo>
                    <a:pt x="357" y="3521760"/>
                  </a:lnTo>
                  <a:lnTo>
                    <a:pt x="1429" y="3572181"/>
                  </a:lnTo>
                  <a:lnTo>
                    <a:pt x="3218" y="3622548"/>
                  </a:lnTo>
                  <a:lnTo>
                    <a:pt x="5723" y="3672850"/>
                  </a:lnTo>
                  <a:lnTo>
                    <a:pt x="8946" y="3723073"/>
                  </a:lnTo>
                  <a:lnTo>
                    <a:pt x="12886" y="3773208"/>
                  </a:lnTo>
                  <a:lnTo>
                    <a:pt x="17546" y="3823240"/>
                  </a:lnTo>
                  <a:lnTo>
                    <a:pt x="22924" y="3873159"/>
                  </a:lnTo>
                  <a:lnTo>
                    <a:pt x="29024" y="3922953"/>
                  </a:lnTo>
                  <a:lnTo>
                    <a:pt x="35844" y="3972610"/>
                  </a:lnTo>
                  <a:lnTo>
                    <a:pt x="43385" y="4022118"/>
                  </a:lnTo>
                  <a:lnTo>
                    <a:pt x="51649" y="4071465"/>
                  </a:lnTo>
                  <a:lnTo>
                    <a:pt x="60636" y="4120638"/>
                  </a:lnTo>
                  <a:lnTo>
                    <a:pt x="94166" y="4159799"/>
                  </a:lnTo>
                  <a:lnTo>
                    <a:pt x="112111" y="4162951"/>
                  </a:lnTo>
                  <a:lnTo>
                    <a:pt x="1837514" y="4162951"/>
                  </a:lnTo>
                  <a:lnTo>
                    <a:pt x="1880561" y="4140177"/>
                  </a:lnTo>
                  <a:lnTo>
                    <a:pt x="1885921" y="4091707"/>
                  </a:lnTo>
                  <a:lnTo>
                    <a:pt x="1869127" y="4047030"/>
                  </a:lnTo>
                  <a:lnTo>
                    <a:pt x="1853558" y="4001768"/>
                  </a:lnTo>
                  <a:lnTo>
                    <a:pt x="1839236" y="3955941"/>
                  </a:lnTo>
                  <a:lnTo>
                    <a:pt x="1826181" y="3909570"/>
                  </a:lnTo>
                  <a:lnTo>
                    <a:pt x="1814412" y="3862675"/>
                  </a:lnTo>
                  <a:lnTo>
                    <a:pt x="1803952" y="3815276"/>
                  </a:lnTo>
                  <a:lnTo>
                    <a:pt x="1794819" y="3767392"/>
                  </a:lnTo>
                  <a:lnTo>
                    <a:pt x="1787036" y="3719045"/>
                  </a:lnTo>
                  <a:lnTo>
                    <a:pt x="1780621" y="3670253"/>
                  </a:lnTo>
                  <a:lnTo>
                    <a:pt x="1775597" y="3621037"/>
                  </a:lnTo>
                  <a:lnTo>
                    <a:pt x="1771982" y="3571417"/>
                  </a:lnTo>
                  <a:lnTo>
                    <a:pt x="1769799" y="3521413"/>
                  </a:lnTo>
                  <a:lnTo>
                    <a:pt x="1769066" y="3471046"/>
                  </a:lnTo>
                  <a:lnTo>
                    <a:pt x="1769755" y="3422150"/>
                  </a:lnTo>
                  <a:lnTo>
                    <a:pt x="1771810" y="3373595"/>
                  </a:lnTo>
                  <a:lnTo>
                    <a:pt x="1775212" y="3325400"/>
                  </a:lnTo>
                  <a:lnTo>
                    <a:pt x="1779943" y="3277583"/>
                  </a:lnTo>
                  <a:lnTo>
                    <a:pt x="1785984" y="3230162"/>
                  </a:lnTo>
                  <a:lnTo>
                    <a:pt x="1793317" y="3183157"/>
                  </a:lnTo>
                  <a:lnTo>
                    <a:pt x="1801923" y="3136585"/>
                  </a:lnTo>
                  <a:lnTo>
                    <a:pt x="1811785" y="3090466"/>
                  </a:lnTo>
                  <a:lnTo>
                    <a:pt x="1822882" y="3044817"/>
                  </a:lnTo>
                  <a:lnTo>
                    <a:pt x="1835199" y="2999657"/>
                  </a:lnTo>
                  <a:lnTo>
                    <a:pt x="1848714" y="2955004"/>
                  </a:lnTo>
                  <a:lnTo>
                    <a:pt x="1863411" y="2910877"/>
                  </a:lnTo>
                  <a:lnTo>
                    <a:pt x="1879271" y="2867295"/>
                  </a:lnTo>
                  <a:lnTo>
                    <a:pt x="1896275" y="2824276"/>
                  </a:lnTo>
                  <a:lnTo>
                    <a:pt x="1914404" y="2781838"/>
                  </a:lnTo>
                  <a:lnTo>
                    <a:pt x="1933641" y="2740000"/>
                  </a:lnTo>
                  <a:lnTo>
                    <a:pt x="1953967" y="2698781"/>
                  </a:lnTo>
                  <a:lnTo>
                    <a:pt x="1975364" y="2658198"/>
                  </a:lnTo>
                  <a:lnTo>
                    <a:pt x="1997812" y="2618271"/>
                  </a:lnTo>
                  <a:lnTo>
                    <a:pt x="2021294" y="2579017"/>
                  </a:lnTo>
                  <a:lnTo>
                    <a:pt x="2045791" y="2540456"/>
                  </a:lnTo>
                  <a:lnTo>
                    <a:pt x="2071285" y="2502606"/>
                  </a:lnTo>
                  <a:lnTo>
                    <a:pt x="2097757" y="2465484"/>
                  </a:lnTo>
                  <a:lnTo>
                    <a:pt x="2125188" y="2429111"/>
                  </a:lnTo>
                  <a:lnTo>
                    <a:pt x="2153561" y="2393504"/>
                  </a:lnTo>
                  <a:lnTo>
                    <a:pt x="2182857" y="2358681"/>
                  </a:lnTo>
                  <a:lnTo>
                    <a:pt x="2213057" y="2324662"/>
                  </a:lnTo>
                  <a:lnTo>
                    <a:pt x="2244143" y="2291464"/>
                  </a:lnTo>
                  <a:lnTo>
                    <a:pt x="2276097" y="2259106"/>
                  </a:lnTo>
                  <a:lnTo>
                    <a:pt x="2308899" y="2227607"/>
                  </a:lnTo>
                  <a:lnTo>
                    <a:pt x="2342532" y="2196985"/>
                  </a:lnTo>
                  <a:lnTo>
                    <a:pt x="2376978" y="2167259"/>
                  </a:lnTo>
                  <a:lnTo>
                    <a:pt x="2412217" y="2138446"/>
                  </a:lnTo>
                  <a:lnTo>
                    <a:pt x="2448231" y="2110567"/>
                  </a:lnTo>
                  <a:lnTo>
                    <a:pt x="2485002" y="2083638"/>
                  </a:lnTo>
                  <a:lnTo>
                    <a:pt x="2522511" y="2057678"/>
                  </a:lnTo>
                  <a:lnTo>
                    <a:pt x="2560740" y="2032707"/>
                  </a:lnTo>
                  <a:lnTo>
                    <a:pt x="2599670" y="2008742"/>
                  </a:lnTo>
                  <a:lnTo>
                    <a:pt x="2639284" y="1985802"/>
                  </a:lnTo>
                  <a:lnTo>
                    <a:pt x="2679561" y="1963906"/>
                  </a:lnTo>
                  <a:lnTo>
                    <a:pt x="2720485" y="1943071"/>
                  </a:lnTo>
                  <a:lnTo>
                    <a:pt x="2762037" y="1923317"/>
                  </a:lnTo>
                  <a:lnTo>
                    <a:pt x="2804197" y="1904661"/>
                  </a:lnTo>
                  <a:lnTo>
                    <a:pt x="2846949" y="1887123"/>
                  </a:lnTo>
                  <a:lnTo>
                    <a:pt x="2890272" y="1870721"/>
                  </a:lnTo>
                  <a:lnTo>
                    <a:pt x="2934149" y="1855472"/>
                  </a:lnTo>
                  <a:lnTo>
                    <a:pt x="2978562" y="1841397"/>
                  </a:lnTo>
                  <a:lnTo>
                    <a:pt x="3023492" y="1828513"/>
                  </a:lnTo>
                  <a:lnTo>
                    <a:pt x="3068919" y="1816839"/>
                  </a:lnTo>
                  <a:lnTo>
                    <a:pt x="3114827" y="1806392"/>
                  </a:lnTo>
                  <a:lnTo>
                    <a:pt x="3161197" y="1797193"/>
                  </a:lnTo>
                  <a:lnTo>
                    <a:pt x="3208009" y="1789259"/>
                  </a:lnTo>
                  <a:lnTo>
                    <a:pt x="3255246" y="1782608"/>
                  </a:lnTo>
                  <a:lnTo>
                    <a:pt x="3302889" y="1777259"/>
                  </a:lnTo>
                  <a:lnTo>
                    <a:pt x="3350920" y="1773231"/>
                  </a:lnTo>
                  <a:lnTo>
                    <a:pt x="3399320" y="1770542"/>
                  </a:lnTo>
                  <a:lnTo>
                    <a:pt x="3412395" y="1768355"/>
                  </a:lnTo>
                  <a:lnTo>
                    <a:pt x="3442554" y="1744501"/>
                  </a:lnTo>
                  <a:lnTo>
                    <a:pt x="4320088" y="207752"/>
                  </a:lnTo>
                  <a:lnTo>
                    <a:pt x="4330310" y="172304"/>
                  </a:lnTo>
                  <a:lnTo>
                    <a:pt x="4323805" y="137682"/>
                  </a:lnTo>
                  <a:lnTo>
                    <a:pt x="4269974" y="92656"/>
                  </a:lnTo>
                  <a:lnTo>
                    <a:pt x="4220958" y="81466"/>
                  </a:lnTo>
                  <a:lnTo>
                    <a:pt x="4171789" y="70992"/>
                  </a:lnTo>
                  <a:lnTo>
                    <a:pt x="4122473" y="61235"/>
                  </a:lnTo>
                  <a:lnTo>
                    <a:pt x="4073016" y="52196"/>
                  </a:lnTo>
                  <a:lnTo>
                    <a:pt x="4023424" y="43875"/>
                  </a:lnTo>
                  <a:lnTo>
                    <a:pt x="3973704" y="36273"/>
                  </a:lnTo>
                  <a:lnTo>
                    <a:pt x="3923861" y="29392"/>
                  </a:lnTo>
                  <a:lnTo>
                    <a:pt x="3873902" y="23232"/>
                  </a:lnTo>
                  <a:lnTo>
                    <a:pt x="3823834" y="17793"/>
                  </a:lnTo>
                  <a:lnTo>
                    <a:pt x="3773661" y="13077"/>
                  </a:lnTo>
                  <a:lnTo>
                    <a:pt x="3723391" y="9085"/>
                  </a:lnTo>
                  <a:lnTo>
                    <a:pt x="3673030" y="5816"/>
                  </a:lnTo>
                  <a:lnTo>
                    <a:pt x="3622583" y="3273"/>
                  </a:lnTo>
                  <a:lnTo>
                    <a:pt x="3572058" y="1455"/>
                  </a:lnTo>
                  <a:lnTo>
                    <a:pt x="3521459" y="363"/>
                  </a:lnTo>
                  <a:lnTo>
                    <a:pt x="3470794" y="0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256405" y="2240875"/>
              <a:ext cx="4330700" cy="4163060"/>
            </a:xfrm>
            <a:custGeom>
              <a:avLst/>
              <a:gdLst/>
              <a:ahLst/>
              <a:cxnLst/>
              <a:rect l="l" t="t" r="r" b="b"/>
              <a:pathLst>
                <a:path w="4330700" h="4163060">
                  <a:moveTo>
                    <a:pt x="3470794" y="0"/>
                  </a:moveTo>
                  <a:lnTo>
                    <a:pt x="3422621" y="329"/>
                  </a:lnTo>
                  <a:lnTo>
                    <a:pt x="3374602" y="1313"/>
                  </a:lnTo>
                  <a:lnTo>
                    <a:pt x="3326744" y="2949"/>
                  </a:lnTo>
                  <a:lnTo>
                    <a:pt x="3279050" y="5232"/>
                  </a:lnTo>
                  <a:lnTo>
                    <a:pt x="3231524" y="8157"/>
                  </a:lnTo>
                  <a:lnTo>
                    <a:pt x="3184171" y="11721"/>
                  </a:lnTo>
                  <a:lnTo>
                    <a:pt x="3136994" y="15919"/>
                  </a:lnTo>
                  <a:lnTo>
                    <a:pt x="3089999" y="20747"/>
                  </a:lnTo>
                  <a:lnTo>
                    <a:pt x="3043189" y="26200"/>
                  </a:lnTo>
                  <a:lnTo>
                    <a:pt x="2996569" y="32275"/>
                  </a:lnTo>
                  <a:lnTo>
                    <a:pt x="2950143" y="38967"/>
                  </a:lnTo>
                  <a:lnTo>
                    <a:pt x="2903916" y="46271"/>
                  </a:lnTo>
                  <a:lnTo>
                    <a:pt x="2857890" y="54184"/>
                  </a:lnTo>
                  <a:lnTo>
                    <a:pt x="2812072" y="62701"/>
                  </a:lnTo>
                  <a:lnTo>
                    <a:pt x="2766465" y="71818"/>
                  </a:lnTo>
                  <a:lnTo>
                    <a:pt x="2721073" y="81531"/>
                  </a:lnTo>
                  <a:lnTo>
                    <a:pt x="2675901" y="91835"/>
                  </a:lnTo>
                  <a:lnTo>
                    <a:pt x="2630952" y="102726"/>
                  </a:lnTo>
                  <a:lnTo>
                    <a:pt x="2586232" y="114200"/>
                  </a:lnTo>
                  <a:lnTo>
                    <a:pt x="2541744" y="126253"/>
                  </a:lnTo>
                  <a:lnTo>
                    <a:pt x="2497493" y="138880"/>
                  </a:lnTo>
                  <a:lnTo>
                    <a:pt x="2453483" y="152077"/>
                  </a:lnTo>
                  <a:lnTo>
                    <a:pt x="2409718" y="165839"/>
                  </a:lnTo>
                  <a:lnTo>
                    <a:pt x="2366203" y="180163"/>
                  </a:lnTo>
                  <a:lnTo>
                    <a:pt x="2322942" y="195045"/>
                  </a:lnTo>
                  <a:lnTo>
                    <a:pt x="2279938" y="210479"/>
                  </a:lnTo>
                  <a:lnTo>
                    <a:pt x="2237197" y="226462"/>
                  </a:lnTo>
                  <a:lnTo>
                    <a:pt x="2194723" y="242989"/>
                  </a:lnTo>
                  <a:lnTo>
                    <a:pt x="2152520" y="260057"/>
                  </a:lnTo>
                  <a:lnTo>
                    <a:pt x="2110591" y="277660"/>
                  </a:lnTo>
                  <a:lnTo>
                    <a:pt x="2068942" y="295795"/>
                  </a:lnTo>
                  <a:lnTo>
                    <a:pt x="2027577" y="314457"/>
                  </a:lnTo>
                  <a:lnTo>
                    <a:pt x="1986500" y="333642"/>
                  </a:lnTo>
                  <a:lnTo>
                    <a:pt x="1945715" y="353346"/>
                  </a:lnTo>
                  <a:lnTo>
                    <a:pt x="1905227" y="373565"/>
                  </a:lnTo>
                  <a:lnTo>
                    <a:pt x="1865039" y="394293"/>
                  </a:lnTo>
                  <a:lnTo>
                    <a:pt x="1825157" y="415528"/>
                  </a:lnTo>
                  <a:lnTo>
                    <a:pt x="1785583" y="437264"/>
                  </a:lnTo>
                  <a:lnTo>
                    <a:pt x="1746324" y="459497"/>
                  </a:lnTo>
                  <a:lnTo>
                    <a:pt x="1707382" y="482224"/>
                  </a:lnTo>
                  <a:lnTo>
                    <a:pt x="1668763" y="505440"/>
                  </a:lnTo>
                  <a:lnTo>
                    <a:pt x="1630470" y="529140"/>
                  </a:lnTo>
                  <a:lnTo>
                    <a:pt x="1592507" y="553320"/>
                  </a:lnTo>
                  <a:lnTo>
                    <a:pt x="1554880" y="577976"/>
                  </a:lnTo>
                  <a:lnTo>
                    <a:pt x="1517592" y="603104"/>
                  </a:lnTo>
                  <a:lnTo>
                    <a:pt x="1480647" y="628700"/>
                  </a:lnTo>
                  <a:lnTo>
                    <a:pt x="1444050" y="654759"/>
                  </a:lnTo>
                  <a:lnTo>
                    <a:pt x="1407805" y="681277"/>
                  </a:lnTo>
                  <a:lnTo>
                    <a:pt x="1371917" y="708249"/>
                  </a:lnTo>
                  <a:lnTo>
                    <a:pt x="1336389" y="735672"/>
                  </a:lnTo>
                  <a:lnTo>
                    <a:pt x="1301226" y="763541"/>
                  </a:lnTo>
                  <a:lnTo>
                    <a:pt x="1266432" y="791851"/>
                  </a:lnTo>
                  <a:lnTo>
                    <a:pt x="1232012" y="820599"/>
                  </a:lnTo>
                  <a:lnTo>
                    <a:pt x="1197969" y="849781"/>
                  </a:lnTo>
                  <a:lnTo>
                    <a:pt x="1164309" y="879392"/>
                  </a:lnTo>
                  <a:lnTo>
                    <a:pt x="1131034" y="909427"/>
                  </a:lnTo>
                  <a:lnTo>
                    <a:pt x="1098150" y="939883"/>
                  </a:lnTo>
                  <a:lnTo>
                    <a:pt x="1065661" y="970755"/>
                  </a:lnTo>
                  <a:lnTo>
                    <a:pt x="1033571" y="1002039"/>
                  </a:lnTo>
                  <a:lnTo>
                    <a:pt x="1001884" y="1033730"/>
                  </a:lnTo>
                  <a:lnTo>
                    <a:pt x="970605" y="1065825"/>
                  </a:lnTo>
                  <a:lnTo>
                    <a:pt x="939737" y="1098319"/>
                  </a:lnTo>
                  <a:lnTo>
                    <a:pt x="909286" y="1131208"/>
                  </a:lnTo>
                  <a:lnTo>
                    <a:pt x="879255" y="1164487"/>
                  </a:lnTo>
                  <a:lnTo>
                    <a:pt x="849649" y="1198153"/>
                  </a:lnTo>
                  <a:lnTo>
                    <a:pt x="820472" y="1232201"/>
                  </a:lnTo>
                  <a:lnTo>
                    <a:pt x="791728" y="1266626"/>
                  </a:lnTo>
                  <a:lnTo>
                    <a:pt x="763422" y="1301425"/>
                  </a:lnTo>
                  <a:lnTo>
                    <a:pt x="735557" y="1336594"/>
                  </a:lnTo>
                  <a:lnTo>
                    <a:pt x="708139" y="1372127"/>
                  </a:lnTo>
                  <a:lnTo>
                    <a:pt x="681170" y="1408020"/>
                  </a:lnTo>
                  <a:lnTo>
                    <a:pt x="654657" y="1444270"/>
                  </a:lnTo>
                  <a:lnTo>
                    <a:pt x="628602" y="1480873"/>
                  </a:lnTo>
                  <a:lnTo>
                    <a:pt x="603010" y="1517823"/>
                  </a:lnTo>
                  <a:lnTo>
                    <a:pt x="577886" y="1555116"/>
                  </a:lnTo>
                  <a:lnTo>
                    <a:pt x="553233" y="1592749"/>
                  </a:lnTo>
                  <a:lnTo>
                    <a:pt x="529057" y="1630717"/>
                  </a:lnTo>
                  <a:lnTo>
                    <a:pt x="505360" y="1669016"/>
                  </a:lnTo>
                  <a:lnTo>
                    <a:pt x="482148" y="1707641"/>
                  </a:lnTo>
                  <a:lnTo>
                    <a:pt x="459425" y="1746588"/>
                  </a:lnTo>
                  <a:lnTo>
                    <a:pt x="437195" y="1785853"/>
                  </a:lnTo>
                  <a:lnTo>
                    <a:pt x="415462" y="1825432"/>
                  </a:lnTo>
                  <a:lnTo>
                    <a:pt x="394231" y="1865321"/>
                  </a:lnTo>
                  <a:lnTo>
                    <a:pt x="373506" y="1905514"/>
                  </a:lnTo>
                  <a:lnTo>
                    <a:pt x="353290" y="1946008"/>
                  </a:lnTo>
                  <a:lnTo>
                    <a:pt x="333590" y="1986799"/>
                  </a:lnTo>
                  <a:lnTo>
                    <a:pt x="314407" y="2027882"/>
                  </a:lnTo>
                  <a:lnTo>
                    <a:pt x="295748" y="2069253"/>
                  </a:lnTo>
                  <a:lnTo>
                    <a:pt x="277616" y="2110908"/>
                  </a:lnTo>
                  <a:lnTo>
                    <a:pt x="260016" y="2152842"/>
                  </a:lnTo>
                  <a:lnTo>
                    <a:pt x="242951" y="2195052"/>
                  </a:lnTo>
                  <a:lnTo>
                    <a:pt x="226426" y="2237532"/>
                  </a:lnTo>
                  <a:lnTo>
                    <a:pt x="210446" y="2280279"/>
                  </a:lnTo>
                  <a:lnTo>
                    <a:pt x="195014" y="2323288"/>
                  </a:lnTo>
                  <a:lnTo>
                    <a:pt x="180135" y="2366556"/>
                  </a:lnTo>
                  <a:lnTo>
                    <a:pt x="165813" y="2410077"/>
                  </a:lnTo>
                  <a:lnTo>
                    <a:pt x="152052" y="2453848"/>
                  </a:lnTo>
                  <a:lnTo>
                    <a:pt x="138858" y="2497864"/>
                  </a:lnTo>
                  <a:lnTo>
                    <a:pt x="126233" y="2542121"/>
                  </a:lnTo>
                  <a:lnTo>
                    <a:pt x="114182" y="2586615"/>
                  </a:lnTo>
                  <a:lnTo>
                    <a:pt x="102710" y="2631342"/>
                  </a:lnTo>
                  <a:lnTo>
                    <a:pt x="91820" y="2676296"/>
                  </a:lnTo>
                  <a:lnTo>
                    <a:pt x="81518" y="2721475"/>
                  </a:lnTo>
                  <a:lnTo>
                    <a:pt x="71807" y="2766873"/>
                  </a:lnTo>
                  <a:lnTo>
                    <a:pt x="62691" y="2812486"/>
                  </a:lnTo>
                  <a:lnTo>
                    <a:pt x="54175" y="2858311"/>
                  </a:lnTo>
                  <a:lnTo>
                    <a:pt x="46264" y="2904342"/>
                  </a:lnTo>
                  <a:lnTo>
                    <a:pt x="38960" y="2950576"/>
                  </a:lnTo>
                  <a:lnTo>
                    <a:pt x="32270" y="2997009"/>
                  </a:lnTo>
                  <a:lnTo>
                    <a:pt x="26196" y="3043635"/>
                  </a:lnTo>
                  <a:lnTo>
                    <a:pt x="20744" y="3090451"/>
                  </a:lnTo>
                  <a:lnTo>
                    <a:pt x="15917" y="3137453"/>
                  </a:lnTo>
                  <a:lnTo>
                    <a:pt x="11719" y="3184635"/>
                  </a:lnTo>
                  <a:lnTo>
                    <a:pt x="8156" y="3231995"/>
                  </a:lnTo>
                  <a:lnTo>
                    <a:pt x="5231" y="3279527"/>
                  </a:lnTo>
                  <a:lnTo>
                    <a:pt x="2949" y="3327228"/>
                  </a:lnTo>
                  <a:lnTo>
                    <a:pt x="1313" y="3375092"/>
                  </a:lnTo>
                  <a:lnTo>
                    <a:pt x="329" y="3423117"/>
                  </a:lnTo>
                  <a:lnTo>
                    <a:pt x="0" y="3471297"/>
                  </a:lnTo>
                  <a:lnTo>
                    <a:pt x="357" y="3521760"/>
                  </a:lnTo>
                  <a:lnTo>
                    <a:pt x="1429" y="3572181"/>
                  </a:lnTo>
                  <a:lnTo>
                    <a:pt x="3218" y="3622548"/>
                  </a:lnTo>
                  <a:lnTo>
                    <a:pt x="5723" y="3672850"/>
                  </a:lnTo>
                  <a:lnTo>
                    <a:pt x="8946" y="3723073"/>
                  </a:lnTo>
                  <a:lnTo>
                    <a:pt x="12886" y="3773208"/>
                  </a:lnTo>
                  <a:lnTo>
                    <a:pt x="17546" y="3823240"/>
                  </a:lnTo>
                  <a:lnTo>
                    <a:pt x="22924" y="3873159"/>
                  </a:lnTo>
                  <a:lnTo>
                    <a:pt x="29024" y="3922953"/>
                  </a:lnTo>
                  <a:lnTo>
                    <a:pt x="35844" y="3972610"/>
                  </a:lnTo>
                  <a:lnTo>
                    <a:pt x="43385" y="4022118"/>
                  </a:lnTo>
                  <a:lnTo>
                    <a:pt x="51649" y="4071465"/>
                  </a:lnTo>
                  <a:lnTo>
                    <a:pt x="60636" y="4120638"/>
                  </a:lnTo>
                  <a:lnTo>
                    <a:pt x="94166" y="4159799"/>
                  </a:lnTo>
                  <a:lnTo>
                    <a:pt x="112111" y="4162951"/>
                  </a:lnTo>
                  <a:lnTo>
                    <a:pt x="1837514" y="4162951"/>
                  </a:lnTo>
                  <a:lnTo>
                    <a:pt x="1880561" y="4140177"/>
                  </a:lnTo>
                  <a:lnTo>
                    <a:pt x="1885921" y="4091707"/>
                  </a:lnTo>
                  <a:lnTo>
                    <a:pt x="1869127" y="4047030"/>
                  </a:lnTo>
                  <a:lnTo>
                    <a:pt x="1853558" y="4001768"/>
                  </a:lnTo>
                  <a:lnTo>
                    <a:pt x="1839236" y="3955941"/>
                  </a:lnTo>
                  <a:lnTo>
                    <a:pt x="1826181" y="3909570"/>
                  </a:lnTo>
                  <a:lnTo>
                    <a:pt x="1814412" y="3862675"/>
                  </a:lnTo>
                  <a:lnTo>
                    <a:pt x="1803952" y="3815276"/>
                  </a:lnTo>
                  <a:lnTo>
                    <a:pt x="1794819" y="3767392"/>
                  </a:lnTo>
                  <a:lnTo>
                    <a:pt x="1787036" y="3719045"/>
                  </a:lnTo>
                  <a:lnTo>
                    <a:pt x="1780621" y="3670253"/>
                  </a:lnTo>
                  <a:lnTo>
                    <a:pt x="1775597" y="3621037"/>
                  </a:lnTo>
                  <a:lnTo>
                    <a:pt x="1771982" y="3571417"/>
                  </a:lnTo>
                  <a:lnTo>
                    <a:pt x="1769799" y="3521413"/>
                  </a:lnTo>
                  <a:lnTo>
                    <a:pt x="1769066" y="3471046"/>
                  </a:lnTo>
                  <a:lnTo>
                    <a:pt x="1769755" y="3422150"/>
                  </a:lnTo>
                  <a:lnTo>
                    <a:pt x="1771810" y="3373595"/>
                  </a:lnTo>
                  <a:lnTo>
                    <a:pt x="1775212" y="3325400"/>
                  </a:lnTo>
                  <a:lnTo>
                    <a:pt x="1779943" y="3277583"/>
                  </a:lnTo>
                  <a:lnTo>
                    <a:pt x="1785984" y="3230162"/>
                  </a:lnTo>
                  <a:lnTo>
                    <a:pt x="1793317" y="3183157"/>
                  </a:lnTo>
                  <a:lnTo>
                    <a:pt x="1801923" y="3136585"/>
                  </a:lnTo>
                  <a:lnTo>
                    <a:pt x="1811785" y="3090466"/>
                  </a:lnTo>
                  <a:lnTo>
                    <a:pt x="1822882" y="3044817"/>
                  </a:lnTo>
                  <a:lnTo>
                    <a:pt x="1835199" y="2999657"/>
                  </a:lnTo>
                  <a:lnTo>
                    <a:pt x="1848714" y="2955004"/>
                  </a:lnTo>
                  <a:lnTo>
                    <a:pt x="1863411" y="2910877"/>
                  </a:lnTo>
                  <a:lnTo>
                    <a:pt x="1879271" y="2867295"/>
                  </a:lnTo>
                  <a:lnTo>
                    <a:pt x="1896275" y="2824276"/>
                  </a:lnTo>
                  <a:lnTo>
                    <a:pt x="1914404" y="2781838"/>
                  </a:lnTo>
                  <a:lnTo>
                    <a:pt x="1933641" y="2740000"/>
                  </a:lnTo>
                  <a:lnTo>
                    <a:pt x="1953967" y="2698781"/>
                  </a:lnTo>
                  <a:lnTo>
                    <a:pt x="1975364" y="2658198"/>
                  </a:lnTo>
                  <a:lnTo>
                    <a:pt x="1997812" y="2618271"/>
                  </a:lnTo>
                  <a:lnTo>
                    <a:pt x="2021294" y="2579017"/>
                  </a:lnTo>
                  <a:lnTo>
                    <a:pt x="2045791" y="2540456"/>
                  </a:lnTo>
                  <a:lnTo>
                    <a:pt x="2071285" y="2502606"/>
                  </a:lnTo>
                  <a:lnTo>
                    <a:pt x="2097757" y="2465484"/>
                  </a:lnTo>
                  <a:lnTo>
                    <a:pt x="2125188" y="2429111"/>
                  </a:lnTo>
                  <a:lnTo>
                    <a:pt x="2153561" y="2393504"/>
                  </a:lnTo>
                  <a:lnTo>
                    <a:pt x="2182857" y="2358681"/>
                  </a:lnTo>
                  <a:lnTo>
                    <a:pt x="2213057" y="2324662"/>
                  </a:lnTo>
                  <a:lnTo>
                    <a:pt x="2244143" y="2291464"/>
                  </a:lnTo>
                  <a:lnTo>
                    <a:pt x="2276097" y="2259106"/>
                  </a:lnTo>
                  <a:lnTo>
                    <a:pt x="2308899" y="2227607"/>
                  </a:lnTo>
                  <a:lnTo>
                    <a:pt x="2342532" y="2196985"/>
                  </a:lnTo>
                  <a:lnTo>
                    <a:pt x="2376978" y="2167259"/>
                  </a:lnTo>
                  <a:lnTo>
                    <a:pt x="2412217" y="2138446"/>
                  </a:lnTo>
                  <a:lnTo>
                    <a:pt x="2448231" y="2110567"/>
                  </a:lnTo>
                  <a:lnTo>
                    <a:pt x="2485002" y="2083638"/>
                  </a:lnTo>
                  <a:lnTo>
                    <a:pt x="2522511" y="2057678"/>
                  </a:lnTo>
                  <a:lnTo>
                    <a:pt x="2560740" y="2032707"/>
                  </a:lnTo>
                  <a:lnTo>
                    <a:pt x="2599670" y="2008742"/>
                  </a:lnTo>
                  <a:lnTo>
                    <a:pt x="2639284" y="1985802"/>
                  </a:lnTo>
                  <a:lnTo>
                    <a:pt x="2679561" y="1963906"/>
                  </a:lnTo>
                  <a:lnTo>
                    <a:pt x="2720485" y="1943071"/>
                  </a:lnTo>
                  <a:lnTo>
                    <a:pt x="2762037" y="1923317"/>
                  </a:lnTo>
                  <a:lnTo>
                    <a:pt x="2804197" y="1904661"/>
                  </a:lnTo>
                  <a:lnTo>
                    <a:pt x="2846949" y="1887123"/>
                  </a:lnTo>
                  <a:lnTo>
                    <a:pt x="2890272" y="1870721"/>
                  </a:lnTo>
                  <a:lnTo>
                    <a:pt x="2934149" y="1855472"/>
                  </a:lnTo>
                  <a:lnTo>
                    <a:pt x="2978562" y="1841397"/>
                  </a:lnTo>
                  <a:lnTo>
                    <a:pt x="3023492" y="1828513"/>
                  </a:lnTo>
                  <a:lnTo>
                    <a:pt x="3068919" y="1816839"/>
                  </a:lnTo>
                  <a:lnTo>
                    <a:pt x="3114827" y="1806392"/>
                  </a:lnTo>
                  <a:lnTo>
                    <a:pt x="3161197" y="1797193"/>
                  </a:lnTo>
                  <a:lnTo>
                    <a:pt x="3208009" y="1789259"/>
                  </a:lnTo>
                  <a:lnTo>
                    <a:pt x="3255246" y="1782608"/>
                  </a:lnTo>
                  <a:lnTo>
                    <a:pt x="3302889" y="1777259"/>
                  </a:lnTo>
                  <a:lnTo>
                    <a:pt x="3350920" y="1773231"/>
                  </a:lnTo>
                  <a:lnTo>
                    <a:pt x="3399320" y="1770542"/>
                  </a:lnTo>
                  <a:lnTo>
                    <a:pt x="3412395" y="1768355"/>
                  </a:lnTo>
                  <a:lnTo>
                    <a:pt x="3442554" y="1744501"/>
                  </a:lnTo>
                  <a:lnTo>
                    <a:pt x="4320088" y="207752"/>
                  </a:lnTo>
                  <a:lnTo>
                    <a:pt x="4330310" y="172304"/>
                  </a:lnTo>
                  <a:lnTo>
                    <a:pt x="4323805" y="137682"/>
                  </a:lnTo>
                  <a:lnTo>
                    <a:pt x="4269974" y="92656"/>
                  </a:lnTo>
                  <a:lnTo>
                    <a:pt x="4220958" y="81466"/>
                  </a:lnTo>
                  <a:lnTo>
                    <a:pt x="4171789" y="70992"/>
                  </a:lnTo>
                  <a:lnTo>
                    <a:pt x="4122473" y="61235"/>
                  </a:lnTo>
                  <a:lnTo>
                    <a:pt x="4073016" y="52196"/>
                  </a:lnTo>
                  <a:lnTo>
                    <a:pt x="4023424" y="43875"/>
                  </a:lnTo>
                  <a:lnTo>
                    <a:pt x="3973704" y="36273"/>
                  </a:lnTo>
                  <a:lnTo>
                    <a:pt x="3923861" y="29392"/>
                  </a:lnTo>
                  <a:lnTo>
                    <a:pt x="3873902" y="23232"/>
                  </a:lnTo>
                  <a:lnTo>
                    <a:pt x="3823834" y="17793"/>
                  </a:lnTo>
                  <a:lnTo>
                    <a:pt x="3773661" y="13077"/>
                  </a:lnTo>
                  <a:lnTo>
                    <a:pt x="3723391" y="9085"/>
                  </a:lnTo>
                  <a:lnTo>
                    <a:pt x="3673030" y="5816"/>
                  </a:lnTo>
                  <a:lnTo>
                    <a:pt x="3622583" y="3273"/>
                  </a:lnTo>
                  <a:lnTo>
                    <a:pt x="3572058" y="1455"/>
                  </a:lnTo>
                  <a:lnTo>
                    <a:pt x="3521459" y="363"/>
                  </a:lnTo>
                  <a:lnTo>
                    <a:pt x="3470794" y="0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33509" y="13558"/>
            <a:ext cx="44608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36215" algn="l"/>
              </a:tabLst>
            </a:pPr>
            <a:r>
              <a:rPr spc="-5" dirty="0">
                <a:latin typeface="Helvetica" pitchFamily="2" charset="0"/>
              </a:rPr>
              <a:t>Business	Model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6393390" y="2428756"/>
            <a:ext cx="6805108" cy="6754215"/>
            <a:chOff x="6393390" y="2428756"/>
            <a:chExt cx="6805108" cy="675421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3390" y="2428756"/>
              <a:ext cx="6805108" cy="67542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9644" y="4198825"/>
              <a:ext cx="2994673" cy="299467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109091" y="3750557"/>
              <a:ext cx="5658485" cy="5088890"/>
            </a:xfrm>
            <a:custGeom>
              <a:avLst/>
              <a:gdLst/>
              <a:ahLst/>
              <a:cxnLst/>
              <a:rect l="l" t="t" r="r" b="b"/>
              <a:pathLst>
                <a:path w="5658484" h="5088890">
                  <a:moveTo>
                    <a:pt x="184175" y="592886"/>
                  </a:moveTo>
                  <a:lnTo>
                    <a:pt x="0" y="592886"/>
                  </a:lnTo>
                  <a:lnTo>
                    <a:pt x="0" y="1005446"/>
                  </a:lnTo>
                  <a:lnTo>
                    <a:pt x="184175" y="1005446"/>
                  </a:lnTo>
                  <a:lnTo>
                    <a:pt x="184175" y="592886"/>
                  </a:lnTo>
                  <a:close/>
                </a:path>
                <a:path w="5658484" h="5088890">
                  <a:moveTo>
                    <a:pt x="606475" y="201129"/>
                  </a:moveTo>
                  <a:lnTo>
                    <a:pt x="584238" y="168122"/>
                  </a:lnTo>
                  <a:lnTo>
                    <a:pt x="570826" y="165506"/>
                  </a:lnTo>
                  <a:lnTo>
                    <a:pt x="564019" y="166166"/>
                  </a:lnTo>
                  <a:lnTo>
                    <a:pt x="535851" y="194335"/>
                  </a:lnTo>
                  <a:lnTo>
                    <a:pt x="535190" y="201129"/>
                  </a:lnTo>
                  <a:lnTo>
                    <a:pt x="535851" y="207949"/>
                  </a:lnTo>
                  <a:lnTo>
                    <a:pt x="564032" y="236118"/>
                  </a:lnTo>
                  <a:lnTo>
                    <a:pt x="570826" y="236778"/>
                  </a:lnTo>
                  <a:lnTo>
                    <a:pt x="577634" y="236118"/>
                  </a:lnTo>
                  <a:lnTo>
                    <a:pt x="605815" y="207949"/>
                  </a:lnTo>
                  <a:lnTo>
                    <a:pt x="606475" y="201129"/>
                  </a:lnTo>
                  <a:close/>
                </a:path>
                <a:path w="5658484" h="5088890">
                  <a:moveTo>
                    <a:pt x="792695" y="387388"/>
                  </a:moveTo>
                  <a:lnTo>
                    <a:pt x="770470" y="354355"/>
                  </a:lnTo>
                  <a:lnTo>
                    <a:pt x="757072" y="351751"/>
                  </a:lnTo>
                  <a:lnTo>
                    <a:pt x="750252" y="352412"/>
                  </a:lnTo>
                  <a:lnTo>
                    <a:pt x="722096" y="380580"/>
                  </a:lnTo>
                  <a:lnTo>
                    <a:pt x="721436" y="387388"/>
                  </a:lnTo>
                  <a:lnTo>
                    <a:pt x="722096" y="394195"/>
                  </a:lnTo>
                  <a:lnTo>
                    <a:pt x="750265" y="422363"/>
                  </a:lnTo>
                  <a:lnTo>
                    <a:pt x="757072" y="423011"/>
                  </a:lnTo>
                  <a:lnTo>
                    <a:pt x="763879" y="422363"/>
                  </a:lnTo>
                  <a:lnTo>
                    <a:pt x="792048" y="394195"/>
                  </a:lnTo>
                  <a:lnTo>
                    <a:pt x="792695" y="387388"/>
                  </a:lnTo>
                  <a:close/>
                </a:path>
                <a:path w="5658484" h="5088890">
                  <a:moveTo>
                    <a:pt x="958202" y="294246"/>
                  </a:moveTo>
                  <a:lnTo>
                    <a:pt x="954341" y="246519"/>
                  </a:lnTo>
                  <a:lnTo>
                    <a:pt x="943203" y="201244"/>
                  </a:lnTo>
                  <a:lnTo>
                    <a:pt x="925360" y="159029"/>
                  </a:lnTo>
                  <a:lnTo>
                    <a:pt x="908443" y="131775"/>
                  </a:lnTo>
                  <a:lnTo>
                    <a:pt x="901433" y="120472"/>
                  </a:lnTo>
                  <a:lnTo>
                    <a:pt x="872020" y="86182"/>
                  </a:lnTo>
                  <a:lnTo>
                    <a:pt x="837730" y="56769"/>
                  </a:lnTo>
                  <a:lnTo>
                    <a:pt x="826427" y="49758"/>
                  </a:lnTo>
                  <a:lnTo>
                    <a:pt x="826427" y="143649"/>
                  </a:lnTo>
                  <a:lnTo>
                    <a:pt x="826427" y="153301"/>
                  </a:lnTo>
                  <a:lnTo>
                    <a:pt x="823137" y="156591"/>
                  </a:lnTo>
                  <a:lnTo>
                    <a:pt x="823137" y="387388"/>
                  </a:lnTo>
                  <a:lnTo>
                    <a:pt x="821931" y="399999"/>
                  </a:lnTo>
                  <a:lnTo>
                    <a:pt x="803783" y="434111"/>
                  </a:lnTo>
                  <a:lnTo>
                    <a:pt x="769683" y="452247"/>
                  </a:lnTo>
                  <a:lnTo>
                    <a:pt x="757059" y="453453"/>
                  </a:lnTo>
                  <a:lnTo>
                    <a:pt x="744448" y="452247"/>
                  </a:lnTo>
                  <a:lnTo>
                    <a:pt x="710336" y="434111"/>
                  </a:lnTo>
                  <a:lnTo>
                    <a:pt x="692188" y="399999"/>
                  </a:lnTo>
                  <a:lnTo>
                    <a:pt x="690981" y="387388"/>
                  </a:lnTo>
                  <a:lnTo>
                    <a:pt x="692188" y="374764"/>
                  </a:lnTo>
                  <a:lnTo>
                    <a:pt x="710336" y="340652"/>
                  </a:lnTo>
                  <a:lnTo>
                    <a:pt x="744435" y="322516"/>
                  </a:lnTo>
                  <a:lnTo>
                    <a:pt x="757059" y="321310"/>
                  </a:lnTo>
                  <a:lnTo>
                    <a:pt x="769683" y="322516"/>
                  </a:lnTo>
                  <a:lnTo>
                    <a:pt x="803783" y="340652"/>
                  </a:lnTo>
                  <a:lnTo>
                    <a:pt x="821931" y="374764"/>
                  </a:lnTo>
                  <a:lnTo>
                    <a:pt x="823137" y="387388"/>
                  </a:lnTo>
                  <a:lnTo>
                    <a:pt x="823137" y="156591"/>
                  </a:lnTo>
                  <a:lnTo>
                    <a:pt x="522986" y="456742"/>
                  </a:lnTo>
                  <a:lnTo>
                    <a:pt x="513346" y="456742"/>
                  </a:lnTo>
                  <a:lnTo>
                    <a:pt x="501459" y="444855"/>
                  </a:lnTo>
                  <a:lnTo>
                    <a:pt x="501459" y="435216"/>
                  </a:lnTo>
                  <a:lnTo>
                    <a:pt x="669455" y="267220"/>
                  </a:lnTo>
                  <a:lnTo>
                    <a:pt x="801611" y="135064"/>
                  </a:lnTo>
                  <a:lnTo>
                    <a:pt x="804900" y="131775"/>
                  </a:lnTo>
                  <a:lnTo>
                    <a:pt x="814552" y="131775"/>
                  </a:lnTo>
                  <a:lnTo>
                    <a:pt x="826427" y="143649"/>
                  </a:lnTo>
                  <a:lnTo>
                    <a:pt x="826427" y="49758"/>
                  </a:lnTo>
                  <a:lnTo>
                    <a:pt x="799172" y="32842"/>
                  </a:lnTo>
                  <a:lnTo>
                    <a:pt x="756958" y="14998"/>
                  </a:lnTo>
                  <a:lnTo>
                    <a:pt x="711682" y="3848"/>
                  </a:lnTo>
                  <a:lnTo>
                    <a:pt x="663943" y="0"/>
                  </a:lnTo>
                  <a:lnTo>
                    <a:pt x="636905" y="2184"/>
                  </a:lnTo>
                  <a:lnTo>
                    <a:pt x="636905" y="201129"/>
                  </a:lnTo>
                  <a:lnTo>
                    <a:pt x="635698" y="213753"/>
                  </a:lnTo>
                  <a:lnTo>
                    <a:pt x="617562" y="247865"/>
                  </a:lnTo>
                  <a:lnTo>
                    <a:pt x="583450" y="266014"/>
                  </a:lnTo>
                  <a:lnTo>
                    <a:pt x="570826" y="267220"/>
                  </a:lnTo>
                  <a:lnTo>
                    <a:pt x="558203" y="266014"/>
                  </a:lnTo>
                  <a:lnTo>
                    <a:pt x="524090" y="247865"/>
                  </a:lnTo>
                  <a:lnTo>
                    <a:pt x="505955" y="213753"/>
                  </a:lnTo>
                  <a:lnTo>
                    <a:pt x="504748" y="201129"/>
                  </a:lnTo>
                  <a:lnTo>
                    <a:pt x="505955" y="188518"/>
                  </a:lnTo>
                  <a:lnTo>
                    <a:pt x="524090" y="154406"/>
                  </a:lnTo>
                  <a:lnTo>
                    <a:pt x="558253" y="136271"/>
                  </a:lnTo>
                  <a:lnTo>
                    <a:pt x="570826" y="135064"/>
                  </a:lnTo>
                  <a:lnTo>
                    <a:pt x="583463" y="136271"/>
                  </a:lnTo>
                  <a:lnTo>
                    <a:pt x="617562" y="154406"/>
                  </a:lnTo>
                  <a:lnTo>
                    <a:pt x="635698" y="188518"/>
                  </a:lnTo>
                  <a:lnTo>
                    <a:pt x="636905" y="201129"/>
                  </a:lnTo>
                  <a:lnTo>
                    <a:pt x="636905" y="2184"/>
                  </a:lnTo>
                  <a:lnTo>
                    <a:pt x="570941" y="14998"/>
                  </a:lnTo>
                  <a:lnTo>
                    <a:pt x="528726" y="32842"/>
                  </a:lnTo>
                  <a:lnTo>
                    <a:pt x="490169" y="56769"/>
                  </a:lnTo>
                  <a:lnTo>
                    <a:pt x="455879" y="86182"/>
                  </a:lnTo>
                  <a:lnTo>
                    <a:pt x="426478" y="120472"/>
                  </a:lnTo>
                  <a:lnTo>
                    <a:pt x="402551" y="159029"/>
                  </a:lnTo>
                  <a:lnTo>
                    <a:pt x="384708" y="201244"/>
                  </a:lnTo>
                  <a:lnTo>
                    <a:pt x="373557" y="246519"/>
                  </a:lnTo>
                  <a:lnTo>
                    <a:pt x="369709" y="294246"/>
                  </a:lnTo>
                  <a:lnTo>
                    <a:pt x="373557" y="341972"/>
                  </a:lnTo>
                  <a:lnTo>
                    <a:pt x="384708" y="387248"/>
                  </a:lnTo>
                  <a:lnTo>
                    <a:pt x="402551" y="429475"/>
                  </a:lnTo>
                  <a:lnTo>
                    <a:pt x="426478" y="468033"/>
                  </a:lnTo>
                  <a:lnTo>
                    <a:pt x="455879" y="502310"/>
                  </a:lnTo>
                  <a:lnTo>
                    <a:pt x="490169" y="531723"/>
                  </a:lnTo>
                  <a:lnTo>
                    <a:pt x="528726" y="555650"/>
                  </a:lnTo>
                  <a:lnTo>
                    <a:pt x="570941" y="573493"/>
                  </a:lnTo>
                  <a:lnTo>
                    <a:pt x="616216" y="584644"/>
                  </a:lnTo>
                  <a:lnTo>
                    <a:pt x="663943" y="588505"/>
                  </a:lnTo>
                  <a:lnTo>
                    <a:pt x="711682" y="584644"/>
                  </a:lnTo>
                  <a:lnTo>
                    <a:pt x="756958" y="573493"/>
                  </a:lnTo>
                  <a:lnTo>
                    <a:pt x="799172" y="555650"/>
                  </a:lnTo>
                  <a:lnTo>
                    <a:pt x="837730" y="531723"/>
                  </a:lnTo>
                  <a:lnTo>
                    <a:pt x="872020" y="502310"/>
                  </a:lnTo>
                  <a:lnTo>
                    <a:pt x="901433" y="468033"/>
                  </a:lnTo>
                  <a:lnTo>
                    <a:pt x="908431" y="456742"/>
                  </a:lnTo>
                  <a:lnTo>
                    <a:pt x="910475" y="453453"/>
                  </a:lnTo>
                  <a:lnTo>
                    <a:pt x="925360" y="429475"/>
                  </a:lnTo>
                  <a:lnTo>
                    <a:pt x="943203" y="387248"/>
                  </a:lnTo>
                  <a:lnTo>
                    <a:pt x="954341" y="341972"/>
                  </a:lnTo>
                  <a:lnTo>
                    <a:pt x="956017" y="321310"/>
                  </a:lnTo>
                  <a:lnTo>
                    <a:pt x="958202" y="294246"/>
                  </a:lnTo>
                  <a:close/>
                </a:path>
                <a:path w="5658484" h="5088890">
                  <a:moveTo>
                    <a:pt x="1111338" y="801941"/>
                  </a:moveTo>
                  <a:lnTo>
                    <a:pt x="1087996" y="764235"/>
                  </a:lnTo>
                  <a:lnTo>
                    <a:pt x="1062723" y="756970"/>
                  </a:lnTo>
                  <a:lnTo>
                    <a:pt x="1038250" y="759447"/>
                  </a:lnTo>
                  <a:lnTo>
                    <a:pt x="1014399" y="767016"/>
                  </a:lnTo>
                  <a:lnTo>
                    <a:pt x="991006" y="775042"/>
                  </a:lnTo>
                  <a:lnTo>
                    <a:pt x="716927" y="872629"/>
                  </a:lnTo>
                  <a:lnTo>
                    <a:pt x="715111" y="872909"/>
                  </a:lnTo>
                  <a:lnTo>
                    <a:pt x="682371" y="872871"/>
                  </a:lnTo>
                  <a:lnTo>
                    <a:pt x="444982" y="872845"/>
                  </a:lnTo>
                  <a:lnTo>
                    <a:pt x="438162" y="866038"/>
                  </a:lnTo>
                  <a:lnTo>
                    <a:pt x="438162" y="849223"/>
                  </a:lnTo>
                  <a:lnTo>
                    <a:pt x="444982" y="842403"/>
                  </a:lnTo>
                  <a:lnTo>
                    <a:pt x="682548" y="842403"/>
                  </a:lnTo>
                  <a:lnTo>
                    <a:pt x="692835" y="841349"/>
                  </a:lnTo>
                  <a:lnTo>
                    <a:pt x="725043" y="819670"/>
                  </a:lnTo>
                  <a:lnTo>
                    <a:pt x="733869" y="790968"/>
                  </a:lnTo>
                  <a:lnTo>
                    <a:pt x="732815" y="780643"/>
                  </a:lnTo>
                  <a:lnTo>
                    <a:pt x="711123" y="748347"/>
                  </a:lnTo>
                  <a:lnTo>
                    <a:pt x="682421" y="739470"/>
                  </a:lnTo>
                  <a:lnTo>
                    <a:pt x="510984" y="739838"/>
                  </a:lnTo>
                  <a:lnTo>
                    <a:pt x="508393" y="739101"/>
                  </a:lnTo>
                  <a:lnTo>
                    <a:pt x="358406" y="660984"/>
                  </a:lnTo>
                  <a:lnTo>
                    <a:pt x="214604" y="660984"/>
                  </a:lnTo>
                  <a:lnTo>
                    <a:pt x="214604" y="936193"/>
                  </a:lnTo>
                  <a:lnTo>
                    <a:pt x="275323" y="936180"/>
                  </a:lnTo>
                  <a:lnTo>
                    <a:pt x="277583" y="936739"/>
                  </a:lnTo>
                  <a:lnTo>
                    <a:pt x="279577" y="937717"/>
                  </a:lnTo>
                  <a:lnTo>
                    <a:pt x="532638" y="1035342"/>
                  </a:lnTo>
                  <a:lnTo>
                    <a:pt x="622287" y="1035342"/>
                  </a:lnTo>
                  <a:lnTo>
                    <a:pt x="640283" y="1027938"/>
                  </a:lnTo>
                  <a:lnTo>
                    <a:pt x="665226" y="1018438"/>
                  </a:lnTo>
                  <a:lnTo>
                    <a:pt x="829322" y="958380"/>
                  </a:lnTo>
                  <a:lnTo>
                    <a:pt x="881138" y="938847"/>
                  </a:lnTo>
                  <a:lnTo>
                    <a:pt x="932268" y="918857"/>
                  </a:lnTo>
                  <a:lnTo>
                    <a:pt x="980732" y="898906"/>
                  </a:lnTo>
                  <a:lnTo>
                    <a:pt x="1024521" y="879487"/>
                  </a:lnTo>
                  <a:lnTo>
                    <a:pt x="1061643" y="861085"/>
                  </a:lnTo>
                  <a:lnTo>
                    <a:pt x="1099693" y="835634"/>
                  </a:lnTo>
                  <a:lnTo>
                    <a:pt x="1110335" y="813854"/>
                  </a:lnTo>
                  <a:lnTo>
                    <a:pt x="1111338" y="801941"/>
                  </a:lnTo>
                  <a:close/>
                </a:path>
                <a:path w="5658484" h="5088890">
                  <a:moveTo>
                    <a:pt x="1850567" y="4897818"/>
                  </a:moveTo>
                  <a:lnTo>
                    <a:pt x="1849729" y="4897818"/>
                  </a:lnTo>
                  <a:lnTo>
                    <a:pt x="1847291" y="4885118"/>
                  </a:lnTo>
                  <a:lnTo>
                    <a:pt x="1843316" y="4872418"/>
                  </a:lnTo>
                  <a:lnTo>
                    <a:pt x="1837918" y="4872418"/>
                  </a:lnTo>
                  <a:lnTo>
                    <a:pt x="1831340" y="4859718"/>
                  </a:lnTo>
                  <a:lnTo>
                    <a:pt x="1666354" y="4859718"/>
                  </a:lnTo>
                  <a:lnTo>
                    <a:pt x="1659775" y="4872418"/>
                  </a:lnTo>
                  <a:lnTo>
                    <a:pt x="1654378" y="4872418"/>
                  </a:lnTo>
                  <a:lnTo>
                    <a:pt x="1650403" y="4885118"/>
                  </a:lnTo>
                  <a:lnTo>
                    <a:pt x="1647964" y="4897818"/>
                  </a:lnTo>
                  <a:lnTo>
                    <a:pt x="1647126" y="4897818"/>
                  </a:lnTo>
                  <a:lnTo>
                    <a:pt x="1647126" y="5050218"/>
                  </a:lnTo>
                  <a:lnTo>
                    <a:pt x="1647964" y="5062918"/>
                  </a:lnTo>
                  <a:lnTo>
                    <a:pt x="1650466" y="5062918"/>
                  </a:lnTo>
                  <a:lnTo>
                    <a:pt x="1654543" y="5075618"/>
                  </a:lnTo>
                  <a:lnTo>
                    <a:pt x="1660080" y="5088318"/>
                  </a:lnTo>
                  <a:lnTo>
                    <a:pt x="1831340" y="5088318"/>
                  </a:lnTo>
                  <a:lnTo>
                    <a:pt x="1837918" y="5075618"/>
                  </a:lnTo>
                  <a:lnTo>
                    <a:pt x="1843316" y="5075618"/>
                  </a:lnTo>
                  <a:lnTo>
                    <a:pt x="1847291" y="5062918"/>
                  </a:lnTo>
                  <a:lnTo>
                    <a:pt x="1849729" y="5062918"/>
                  </a:lnTo>
                  <a:lnTo>
                    <a:pt x="1850567" y="5050218"/>
                  </a:lnTo>
                  <a:lnTo>
                    <a:pt x="1850567" y="4897818"/>
                  </a:lnTo>
                  <a:close/>
                </a:path>
                <a:path w="5658484" h="5088890">
                  <a:moveTo>
                    <a:pt x="2141601" y="4847018"/>
                  </a:moveTo>
                  <a:lnTo>
                    <a:pt x="2140762" y="4847018"/>
                  </a:lnTo>
                  <a:lnTo>
                    <a:pt x="2138311" y="4834318"/>
                  </a:lnTo>
                  <a:lnTo>
                    <a:pt x="2134336" y="4821618"/>
                  </a:lnTo>
                  <a:lnTo>
                    <a:pt x="2128939" y="4821618"/>
                  </a:lnTo>
                  <a:lnTo>
                    <a:pt x="2122360" y="4808918"/>
                  </a:lnTo>
                  <a:lnTo>
                    <a:pt x="1957374" y="4808918"/>
                  </a:lnTo>
                  <a:lnTo>
                    <a:pt x="1950783" y="4821618"/>
                  </a:lnTo>
                  <a:lnTo>
                    <a:pt x="1945398" y="4821618"/>
                  </a:lnTo>
                  <a:lnTo>
                    <a:pt x="1941423" y="4834318"/>
                  </a:lnTo>
                  <a:lnTo>
                    <a:pt x="1938972" y="4847018"/>
                  </a:lnTo>
                  <a:lnTo>
                    <a:pt x="1938134" y="4847018"/>
                  </a:lnTo>
                  <a:lnTo>
                    <a:pt x="1938134" y="5050218"/>
                  </a:lnTo>
                  <a:lnTo>
                    <a:pt x="1938972" y="5062918"/>
                  </a:lnTo>
                  <a:lnTo>
                    <a:pt x="1941423" y="5062918"/>
                  </a:lnTo>
                  <a:lnTo>
                    <a:pt x="1945398" y="5075618"/>
                  </a:lnTo>
                  <a:lnTo>
                    <a:pt x="1950783" y="5088318"/>
                  </a:lnTo>
                  <a:lnTo>
                    <a:pt x="2122360" y="5088318"/>
                  </a:lnTo>
                  <a:lnTo>
                    <a:pt x="2128939" y="5075618"/>
                  </a:lnTo>
                  <a:lnTo>
                    <a:pt x="2134336" y="5075618"/>
                  </a:lnTo>
                  <a:lnTo>
                    <a:pt x="2138311" y="5062918"/>
                  </a:lnTo>
                  <a:lnTo>
                    <a:pt x="2140762" y="5062918"/>
                  </a:lnTo>
                  <a:lnTo>
                    <a:pt x="2141601" y="5050218"/>
                  </a:lnTo>
                  <a:lnTo>
                    <a:pt x="2141601" y="4847018"/>
                  </a:lnTo>
                  <a:close/>
                </a:path>
                <a:path w="5658484" h="5088890">
                  <a:moveTo>
                    <a:pt x="2181555" y="3831018"/>
                  </a:moveTo>
                  <a:lnTo>
                    <a:pt x="2180082" y="3818318"/>
                  </a:lnTo>
                  <a:lnTo>
                    <a:pt x="2177211" y="3818318"/>
                  </a:lnTo>
                  <a:lnTo>
                    <a:pt x="2173059" y="3805618"/>
                  </a:lnTo>
                  <a:lnTo>
                    <a:pt x="2161476" y="3805618"/>
                  </a:lnTo>
                  <a:lnTo>
                    <a:pt x="2154618" y="3792918"/>
                  </a:lnTo>
                  <a:lnTo>
                    <a:pt x="2132660" y="3792918"/>
                  </a:lnTo>
                  <a:lnTo>
                    <a:pt x="2125942" y="3805618"/>
                  </a:lnTo>
                  <a:lnTo>
                    <a:pt x="2119973" y="3805618"/>
                  </a:lnTo>
                  <a:lnTo>
                    <a:pt x="2114905" y="3818318"/>
                  </a:lnTo>
                  <a:lnTo>
                    <a:pt x="2032635" y="3919918"/>
                  </a:lnTo>
                  <a:lnTo>
                    <a:pt x="2026107" y="3932618"/>
                  </a:lnTo>
                  <a:lnTo>
                    <a:pt x="2024672" y="3945318"/>
                  </a:lnTo>
                  <a:lnTo>
                    <a:pt x="2028215" y="3958018"/>
                  </a:lnTo>
                  <a:lnTo>
                    <a:pt x="2036635" y="3970718"/>
                  </a:lnTo>
                  <a:lnTo>
                    <a:pt x="2085390" y="3970718"/>
                  </a:lnTo>
                  <a:lnTo>
                    <a:pt x="2090737" y="3958018"/>
                  </a:lnTo>
                  <a:lnTo>
                    <a:pt x="2172995" y="3856418"/>
                  </a:lnTo>
                  <a:lnTo>
                    <a:pt x="2177199" y="3856418"/>
                  </a:lnTo>
                  <a:lnTo>
                    <a:pt x="2180069" y="3843718"/>
                  </a:lnTo>
                  <a:lnTo>
                    <a:pt x="2181542" y="3843718"/>
                  </a:lnTo>
                  <a:lnTo>
                    <a:pt x="2181555" y="3831018"/>
                  </a:lnTo>
                  <a:close/>
                </a:path>
                <a:path w="5658484" h="5088890">
                  <a:moveTo>
                    <a:pt x="2189784" y="4389818"/>
                  </a:moveTo>
                  <a:lnTo>
                    <a:pt x="2189251" y="4377118"/>
                  </a:lnTo>
                  <a:lnTo>
                    <a:pt x="2187333" y="4377118"/>
                  </a:lnTo>
                  <a:lnTo>
                    <a:pt x="2184069" y="4364418"/>
                  </a:lnTo>
                  <a:lnTo>
                    <a:pt x="1863407" y="3805618"/>
                  </a:lnTo>
                  <a:lnTo>
                    <a:pt x="1854327" y="3792918"/>
                  </a:lnTo>
                  <a:lnTo>
                    <a:pt x="1818170" y="3792918"/>
                  </a:lnTo>
                  <a:lnTo>
                    <a:pt x="1808365" y="3805618"/>
                  </a:lnTo>
                  <a:lnTo>
                    <a:pt x="1802536" y="3818318"/>
                  </a:lnTo>
                  <a:lnTo>
                    <a:pt x="1801101" y="3831018"/>
                  </a:lnTo>
                  <a:lnTo>
                    <a:pt x="1804428" y="3843718"/>
                  </a:lnTo>
                  <a:lnTo>
                    <a:pt x="1819186" y="3869118"/>
                  </a:lnTo>
                  <a:lnTo>
                    <a:pt x="1792122" y="3899966"/>
                  </a:lnTo>
                  <a:lnTo>
                    <a:pt x="1792122" y="4440618"/>
                  </a:lnTo>
                  <a:lnTo>
                    <a:pt x="1788363" y="4466018"/>
                  </a:lnTo>
                  <a:lnTo>
                    <a:pt x="1780971" y="4478718"/>
                  </a:lnTo>
                  <a:lnTo>
                    <a:pt x="1770164" y="4491418"/>
                  </a:lnTo>
                  <a:lnTo>
                    <a:pt x="1756600" y="4504118"/>
                  </a:lnTo>
                  <a:lnTo>
                    <a:pt x="1741170" y="4504118"/>
                  </a:lnTo>
                  <a:lnTo>
                    <a:pt x="1724520" y="4516818"/>
                  </a:lnTo>
                  <a:lnTo>
                    <a:pt x="1707299" y="4516818"/>
                  </a:lnTo>
                  <a:lnTo>
                    <a:pt x="1690611" y="4504118"/>
                  </a:lnTo>
                  <a:lnTo>
                    <a:pt x="1675498" y="4504118"/>
                  </a:lnTo>
                  <a:lnTo>
                    <a:pt x="1662544" y="4491418"/>
                  </a:lnTo>
                  <a:lnTo>
                    <a:pt x="1652282" y="4478718"/>
                  </a:lnTo>
                  <a:lnTo>
                    <a:pt x="1646834" y="4466018"/>
                  </a:lnTo>
                  <a:lnTo>
                    <a:pt x="1641373" y="4453318"/>
                  </a:lnTo>
                  <a:lnTo>
                    <a:pt x="1792046" y="4427918"/>
                  </a:lnTo>
                  <a:lnTo>
                    <a:pt x="1792122" y="4440618"/>
                  </a:lnTo>
                  <a:lnTo>
                    <a:pt x="1792122" y="3899966"/>
                  </a:lnTo>
                  <a:lnTo>
                    <a:pt x="1384554" y="4364418"/>
                  </a:lnTo>
                  <a:lnTo>
                    <a:pt x="1378953" y="4351718"/>
                  </a:lnTo>
                  <a:lnTo>
                    <a:pt x="1375270" y="4351718"/>
                  </a:lnTo>
                  <a:lnTo>
                    <a:pt x="1370495" y="4339018"/>
                  </a:lnTo>
                  <a:lnTo>
                    <a:pt x="1325702" y="4339018"/>
                  </a:lnTo>
                  <a:lnTo>
                    <a:pt x="1321015" y="4351718"/>
                  </a:lnTo>
                  <a:lnTo>
                    <a:pt x="1317459" y="4351718"/>
                  </a:lnTo>
                  <a:lnTo>
                    <a:pt x="1315161" y="4364418"/>
                  </a:lnTo>
                  <a:lnTo>
                    <a:pt x="1314272" y="4364418"/>
                  </a:lnTo>
                  <a:lnTo>
                    <a:pt x="1314792" y="4377118"/>
                  </a:lnTo>
                  <a:lnTo>
                    <a:pt x="1316710" y="4377118"/>
                  </a:lnTo>
                  <a:lnTo>
                    <a:pt x="1319987" y="4389818"/>
                  </a:lnTo>
                  <a:lnTo>
                    <a:pt x="1404912" y="4542218"/>
                  </a:lnTo>
                  <a:lnTo>
                    <a:pt x="1413802" y="4542218"/>
                  </a:lnTo>
                  <a:lnTo>
                    <a:pt x="1425498" y="4554918"/>
                  </a:lnTo>
                  <a:lnTo>
                    <a:pt x="1451343" y="4554918"/>
                  </a:lnTo>
                  <a:lnTo>
                    <a:pt x="1461516" y="4542218"/>
                  </a:lnTo>
                  <a:lnTo>
                    <a:pt x="1467294" y="4529518"/>
                  </a:lnTo>
                  <a:lnTo>
                    <a:pt x="1468259" y="4516818"/>
                  </a:lnTo>
                  <a:lnTo>
                    <a:pt x="1464017" y="4504118"/>
                  </a:lnTo>
                  <a:lnTo>
                    <a:pt x="1455470" y="4491418"/>
                  </a:lnTo>
                  <a:lnTo>
                    <a:pt x="1570469" y="4466018"/>
                  </a:lnTo>
                  <a:lnTo>
                    <a:pt x="1593176" y="4504118"/>
                  </a:lnTo>
                  <a:lnTo>
                    <a:pt x="1637995" y="4554918"/>
                  </a:lnTo>
                  <a:lnTo>
                    <a:pt x="1699221" y="4580318"/>
                  </a:lnTo>
                  <a:lnTo>
                    <a:pt x="1732280" y="4580318"/>
                  </a:lnTo>
                  <a:lnTo>
                    <a:pt x="1764118" y="4567618"/>
                  </a:lnTo>
                  <a:lnTo>
                    <a:pt x="1793506" y="4554918"/>
                  </a:lnTo>
                  <a:lnTo>
                    <a:pt x="1819211" y="4542218"/>
                  </a:lnTo>
                  <a:lnTo>
                    <a:pt x="1832698" y="4516818"/>
                  </a:lnTo>
                  <a:lnTo>
                    <a:pt x="1839442" y="4504118"/>
                  </a:lnTo>
                  <a:lnTo>
                    <a:pt x="1853018" y="4478718"/>
                  </a:lnTo>
                  <a:lnTo>
                    <a:pt x="1859521" y="4453318"/>
                  </a:lnTo>
                  <a:lnTo>
                    <a:pt x="1858860" y="4427918"/>
                  </a:lnTo>
                  <a:lnTo>
                    <a:pt x="1858543" y="4415218"/>
                  </a:lnTo>
                  <a:lnTo>
                    <a:pt x="2107692" y="4364418"/>
                  </a:lnTo>
                  <a:lnTo>
                    <a:pt x="2125103" y="4402518"/>
                  </a:lnTo>
                  <a:lnTo>
                    <a:pt x="2128774" y="4402518"/>
                  </a:lnTo>
                  <a:lnTo>
                    <a:pt x="2133549" y="4415218"/>
                  </a:lnTo>
                  <a:lnTo>
                    <a:pt x="2178342" y="4415218"/>
                  </a:lnTo>
                  <a:lnTo>
                    <a:pt x="2183028" y="4402518"/>
                  </a:lnTo>
                  <a:lnTo>
                    <a:pt x="2186584" y="4402518"/>
                  </a:lnTo>
                  <a:lnTo>
                    <a:pt x="2188883" y="4389818"/>
                  </a:lnTo>
                  <a:lnTo>
                    <a:pt x="2189784" y="4389818"/>
                  </a:lnTo>
                  <a:close/>
                </a:path>
                <a:path w="5658484" h="5088890">
                  <a:moveTo>
                    <a:pt x="2281986" y="3958018"/>
                  </a:moveTo>
                  <a:lnTo>
                    <a:pt x="2280272" y="3945318"/>
                  </a:lnTo>
                  <a:lnTo>
                    <a:pt x="2277160" y="3945318"/>
                  </a:lnTo>
                  <a:lnTo>
                    <a:pt x="2272703" y="3932618"/>
                  </a:lnTo>
                  <a:lnTo>
                    <a:pt x="2267127" y="3932618"/>
                  </a:lnTo>
                  <a:lnTo>
                    <a:pt x="2260650" y="3919918"/>
                  </a:lnTo>
                  <a:lnTo>
                    <a:pt x="2230983" y="3919918"/>
                  </a:lnTo>
                  <a:lnTo>
                    <a:pt x="2224163" y="3932618"/>
                  </a:lnTo>
                  <a:lnTo>
                    <a:pt x="2112403" y="3996118"/>
                  </a:lnTo>
                  <a:lnTo>
                    <a:pt x="2101329" y="3996118"/>
                  </a:lnTo>
                  <a:lnTo>
                    <a:pt x="2097417" y="4008818"/>
                  </a:lnTo>
                  <a:lnTo>
                    <a:pt x="2094776" y="4008818"/>
                  </a:lnTo>
                  <a:lnTo>
                    <a:pt x="2093531" y="4021518"/>
                  </a:lnTo>
                  <a:lnTo>
                    <a:pt x="2093747" y="4034218"/>
                  </a:lnTo>
                  <a:lnTo>
                    <a:pt x="2095373" y="4034218"/>
                  </a:lnTo>
                  <a:lnTo>
                    <a:pt x="2098395" y="4046918"/>
                  </a:lnTo>
                  <a:lnTo>
                    <a:pt x="2102599" y="4046918"/>
                  </a:lnTo>
                  <a:lnTo>
                    <a:pt x="2107869" y="4059618"/>
                  </a:lnTo>
                  <a:lnTo>
                    <a:pt x="2149564" y="4059618"/>
                  </a:lnTo>
                  <a:lnTo>
                    <a:pt x="2261463" y="3996118"/>
                  </a:lnTo>
                  <a:lnTo>
                    <a:pt x="2267915" y="3983418"/>
                  </a:lnTo>
                  <a:lnTo>
                    <a:pt x="2273338" y="3983418"/>
                  </a:lnTo>
                  <a:lnTo>
                    <a:pt x="2277592" y="3970718"/>
                  </a:lnTo>
                  <a:lnTo>
                    <a:pt x="2280539" y="3970718"/>
                  </a:lnTo>
                  <a:lnTo>
                    <a:pt x="2281986" y="3958018"/>
                  </a:lnTo>
                  <a:close/>
                </a:path>
                <a:path w="5658484" h="5088890">
                  <a:moveTo>
                    <a:pt x="2337003" y="4097718"/>
                  </a:moveTo>
                  <a:lnTo>
                    <a:pt x="2332075" y="4085018"/>
                  </a:lnTo>
                  <a:lnTo>
                    <a:pt x="2322525" y="4085018"/>
                  </a:lnTo>
                  <a:lnTo>
                    <a:pt x="2309685" y="4072318"/>
                  </a:lnTo>
                  <a:lnTo>
                    <a:pt x="2294928" y="4072318"/>
                  </a:lnTo>
                  <a:lnTo>
                    <a:pt x="2164740" y="4085018"/>
                  </a:lnTo>
                  <a:lnTo>
                    <a:pt x="2157374" y="4097718"/>
                  </a:lnTo>
                  <a:lnTo>
                    <a:pt x="2144623" y="4097718"/>
                  </a:lnTo>
                  <a:lnTo>
                    <a:pt x="2139658" y="4110418"/>
                  </a:lnTo>
                  <a:lnTo>
                    <a:pt x="2135936" y="4110418"/>
                  </a:lnTo>
                  <a:lnTo>
                    <a:pt x="2133663" y="4123118"/>
                  </a:lnTo>
                  <a:lnTo>
                    <a:pt x="2132888" y="4123118"/>
                  </a:lnTo>
                  <a:lnTo>
                    <a:pt x="2133638" y="4135818"/>
                  </a:lnTo>
                  <a:lnTo>
                    <a:pt x="2138375" y="4148518"/>
                  </a:lnTo>
                  <a:lnTo>
                    <a:pt x="2146503" y="4161218"/>
                  </a:lnTo>
                  <a:lnTo>
                    <a:pt x="2174760" y="4161218"/>
                  </a:lnTo>
                  <a:lnTo>
                    <a:pt x="2305380" y="4148518"/>
                  </a:lnTo>
                  <a:lnTo>
                    <a:pt x="2319324" y="4135818"/>
                  </a:lnTo>
                  <a:lnTo>
                    <a:pt x="2329916" y="4135818"/>
                  </a:lnTo>
                  <a:lnTo>
                    <a:pt x="2336152" y="4123118"/>
                  </a:lnTo>
                  <a:lnTo>
                    <a:pt x="2337003" y="4097718"/>
                  </a:lnTo>
                  <a:close/>
                </a:path>
                <a:path w="5658484" h="5088890">
                  <a:moveTo>
                    <a:pt x="2431008" y="4732718"/>
                  </a:moveTo>
                  <a:lnTo>
                    <a:pt x="2430157" y="4732718"/>
                  </a:lnTo>
                  <a:lnTo>
                    <a:pt x="2427694" y="4720018"/>
                  </a:lnTo>
                  <a:lnTo>
                    <a:pt x="2423706" y="4707318"/>
                  </a:lnTo>
                  <a:lnTo>
                    <a:pt x="2418296" y="4707318"/>
                  </a:lnTo>
                  <a:lnTo>
                    <a:pt x="2411692" y="4694618"/>
                  </a:lnTo>
                  <a:lnTo>
                    <a:pt x="2246630" y="4694618"/>
                  </a:lnTo>
                  <a:lnTo>
                    <a:pt x="2240064" y="4707318"/>
                  </a:lnTo>
                  <a:lnTo>
                    <a:pt x="2234666" y="4707318"/>
                  </a:lnTo>
                  <a:lnTo>
                    <a:pt x="2230691" y="4720018"/>
                  </a:lnTo>
                  <a:lnTo>
                    <a:pt x="2228240" y="4732718"/>
                  </a:lnTo>
                  <a:lnTo>
                    <a:pt x="2227402" y="4732718"/>
                  </a:lnTo>
                  <a:lnTo>
                    <a:pt x="2227402" y="5050218"/>
                  </a:lnTo>
                  <a:lnTo>
                    <a:pt x="2228240" y="5062918"/>
                  </a:lnTo>
                  <a:lnTo>
                    <a:pt x="2230691" y="5062918"/>
                  </a:lnTo>
                  <a:lnTo>
                    <a:pt x="2234666" y="5075618"/>
                  </a:lnTo>
                  <a:lnTo>
                    <a:pt x="2240064" y="5075618"/>
                  </a:lnTo>
                  <a:lnTo>
                    <a:pt x="2246630" y="5088318"/>
                  </a:lnTo>
                  <a:lnTo>
                    <a:pt x="2411768" y="5088318"/>
                  </a:lnTo>
                  <a:lnTo>
                    <a:pt x="2418346" y="5075618"/>
                  </a:lnTo>
                  <a:lnTo>
                    <a:pt x="2423744" y="5075618"/>
                  </a:lnTo>
                  <a:lnTo>
                    <a:pt x="2427719" y="5062918"/>
                  </a:lnTo>
                  <a:lnTo>
                    <a:pt x="2430170" y="5062918"/>
                  </a:lnTo>
                  <a:lnTo>
                    <a:pt x="2431008" y="5050218"/>
                  </a:lnTo>
                  <a:lnTo>
                    <a:pt x="2431008" y="4732718"/>
                  </a:lnTo>
                  <a:close/>
                </a:path>
                <a:path w="5658484" h="5088890">
                  <a:moveTo>
                    <a:pt x="2720987" y="4516818"/>
                  </a:moveTo>
                  <a:lnTo>
                    <a:pt x="2720149" y="4516818"/>
                  </a:lnTo>
                  <a:lnTo>
                    <a:pt x="2717711" y="4504118"/>
                  </a:lnTo>
                  <a:lnTo>
                    <a:pt x="2713736" y="4491418"/>
                  </a:lnTo>
                  <a:lnTo>
                    <a:pt x="2708351" y="4491418"/>
                  </a:lnTo>
                  <a:lnTo>
                    <a:pt x="2701760" y="4478718"/>
                  </a:lnTo>
                  <a:lnTo>
                    <a:pt x="2537142" y="4478718"/>
                  </a:lnTo>
                  <a:lnTo>
                    <a:pt x="2530576" y="4491418"/>
                  </a:lnTo>
                  <a:lnTo>
                    <a:pt x="2525204" y="4491418"/>
                  </a:lnTo>
                  <a:lnTo>
                    <a:pt x="2521254" y="4504118"/>
                  </a:lnTo>
                  <a:lnTo>
                    <a:pt x="2518816" y="4516818"/>
                  </a:lnTo>
                  <a:lnTo>
                    <a:pt x="2517991" y="4516818"/>
                  </a:lnTo>
                  <a:lnTo>
                    <a:pt x="2517991" y="5050218"/>
                  </a:lnTo>
                  <a:lnTo>
                    <a:pt x="2518816" y="5062918"/>
                  </a:lnTo>
                  <a:lnTo>
                    <a:pt x="2521254" y="5062918"/>
                  </a:lnTo>
                  <a:lnTo>
                    <a:pt x="2525204" y="5075618"/>
                  </a:lnTo>
                  <a:lnTo>
                    <a:pt x="2530576" y="5075618"/>
                  </a:lnTo>
                  <a:lnTo>
                    <a:pt x="2537142" y="5088318"/>
                  </a:lnTo>
                  <a:lnTo>
                    <a:pt x="2701836" y="5088318"/>
                  </a:lnTo>
                  <a:lnTo>
                    <a:pt x="2708402" y="5075618"/>
                  </a:lnTo>
                  <a:lnTo>
                    <a:pt x="2713774" y="5075618"/>
                  </a:lnTo>
                  <a:lnTo>
                    <a:pt x="2717723" y="5062918"/>
                  </a:lnTo>
                  <a:lnTo>
                    <a:pt x="2720162" y="5062918"/>
                  </a:lnTo>
                  <a:lnTo>
                    <a:pt x="2720987" y="5050218"/>
                  </a:lnTo>
                  <a:lnTo>
                    <a:pt x="2720987" y="4516818"/>
                  </a:lnTo>
                  <a:close/>
                </a:path>
                <a:path w="5658484" h="5088890">
                  <a:moveTo>
                    <a:pt x="2775420" y="4250118"/>
                  </a:moveTo>
                  <a:lnTo>
                    <a:pt x="2774505" y="4237418"/>
                  </a:lnTo>
                  <a:lnTo>
                    <a:pt x="2761132" y="4173918"/>
                  </a:lnTo>
                  <a:lnTo>
                    <a:pt x="2750451" y="4123118"/>
                  </a:lnTo>
                  <a:lnTo>
                    <a:pt x="2734411" y="4046918"/>
                  </a:lnTo>
                  <a:lnTo>
                    <a:pt x="2731744" y="4046918"/>
                  </a:lnTo>
                  <a:lnTo>
                    <a:pt x="2727553" y="4034218"/>
                  </a:lnTo>
                  <a:lnTo>
                    <a:pt x="2721978" y="4034218"/>
                  </a:lnTo>
                  <a:lnTo>
                    <a:pt x="2715171" y="4021518"/>
                  </a:lnTo>
                  <a:lnTo>
                    <a:pt x="2681922" y="4021518"/>
                  </a:lnTo>
                  <a:lnTo>
                    <a:pt x="2494242" y="4059618"/>
                  </a:lnTo>
                  <a:lnTo>
                    <a:pt x="2483840" y="4059618"/>
                  </a:lnTo>
                  <a:lnTo>
                    <a:pt x="2474976" y="4072318"/>
                  </a:lnTo>
                  <a:lnTo>
                    <a:pt x="2468041" y="4085018"/>
                  </a:lnTo>
                  <a:lnTo>
                    <a:pt x="2463406" y="4085018"/>
                  </a:lnTo>
                  <a:lnTo>
                    <a:pt x="2461526" y="4097718"/>
                  </a:lnTo>
                  <a:lnTo>
                    <a:pt x="2462466" y="4110418"/>
                  </a:lnTo>
                  <a:lnTo>
                    <a:pt x="2466111" y="4123118"/>
                  </a:lnTo>
                  <a:lnTo>
                    <a:pt x="2472359" y="4135818"/>
                  </a:lnTo>
                  <a:lnTo>
                    <a:pt x="2480767" y="4135818"/>
                  </a:lnTo>
                  <a:lnTo>
                    <a:pt x="2490622" y="4148518"/>
                  </a:lnTo>
                  <a:lnTo>
                    <a:pt x="2512669" y="4148518"/>
                  </a:lnTo>
                  <a:lnTo>
                    <a:pt x="2594356" y="4123118"/>
                  </a:lnTo>
                  <a:lnTo>
                    <a:pt x="2566403" y="4173918"/>
                  </a:lnTo>
                  <a:lnTo>
                    <a:pt x="2537180" y="4212018"/>
                  </a:lnTo>
                  <a:lnTo>
                    <a:pt x="2506700" y="4250118"/>
                  </a:lnTo>
                  <a:lnTo>
                    <a:pt x="2474963" y="4288218"/>
                  </a:lnTo>
                  <a:lnTo>
                    <a:pt x="2441981" y="4326318"/>
                  </a:lnTo>
                  <a:lnTo>
                    <a:pt x="2407755" y="4364418"/>
                  </a:lnTo>
                  <a:lnTo>
                    <a:pt x="2372296" y="4389818"/>
                  </a:lnTo>
                  <a:lnTo>
                    <a:pt x="2335619" y="4427918"/>
                  </a:lnTo>
                  <a:lnTo>
                    <a:pt x="2297722" y="4453318"/>
                  </a:lnTo>
                  <a:lnTo>
                    <a:pt x="2258606" y="4478718"/>
                  </a:lnTo>
                  <a:lnTo>
                    <a:pt x="2218309" y="4504118"/>
                  </a:lnTo>
                  <a:lnTo>
                    <a:pt x="2176805" y="4529518"/>
                  </a:lnTo>
                  <a:lnTo>
                    <a:pt x="2134120" y="4554918"/>
                  </a:lnTo>
                  <a:lnTo>
                    <a:pt x="2090254" y="4567618"/>
                  </a:lnTo>
                  <a:lnTo>
                    <a:pt x="2045220" y="4593018"/>
                  </a:lnTo>
                  <a:lnTo>
                    <a:pt x="1862175" y="4643818"/>
                  </a:lnTo>
                  <a:lnTo>
                    <a:pt x="1815706" y="4643818"/>
                  </a:lnTo>
                  <a:lnTo>
                    <a:pt x="1768932" y="4656518"/>
                  </a:lnTo>
                  <a:lnTo>
                    <a:pt x="1638414" y="4656518"/>
                  </a:lnTo>
                  <a:lnTo>
                    <a:pt x="1627530" y="4669218"/>
                  </a:lnTo>
                  <a:lnTo>
                    <a:pt x="1617929" y="4669218"/>
                  </a:lnTo>
                  <a:lnTo>
                    <a:pt x="1610182" y="4681918"/>
                  </a:lnTo>
                  <a:lnTo>
                    <a:pt x="1604962" y="4694618"/>
                  </a:lnTo>
                  <a:lnTo>
                    <a:pt x="1602663" y="4694618"/>
                  </a:lnTo>
                  <a:lnTo>
                    <a:pt x="1603336" y="4707318"/>
                  </a:lnTo>
                  <a:lnTo>
                    <a:pt x="1607007" y="4720018"/>
                  </a:lnTo>
                  <a:lnTo>
                    <a:pt x="1613446" y="4732718"/>
                  </a:lnTo>
                  <a:lnTo>
                    <a:pt x="1622031" y="4745418"/>
                  </a:lnTo>
                  <a:lnTo>
                    <a:pt x="1777733" y="4745418"/>
                  </a:lnTo>
                  <a:lnTo>
                    <a:pt x="1827936" y="4732718"/>
                  </a:lnTo>
                  <a:lnTo>
                    <a:pt x="1877809" y="4732718"/>
                  </a:lnTo>
                  <a:lnTo>
                    <a:pt x="2024659" y="4694618"/>
                  </a:lnTo>
                  <a:lnTo>
                    <a:pt x="2070290" y="4669218"/>
                  </a:lnTo>
                  <a:lnTo>
                    <a:pt x="2115147" y="4656518"/>
                  </a:lnTo>
                  <a:lnTo>
                    <a:pt x="2159203" y="4631118"/>
                  </a:lnTo>
                  <a:lnTo>
                    <a:pt x="2202396" y="4618418"/>
                  </a:lnTo>
                  <a:lnTo>
                    <a:pt x="2244661" y="4593018"/>
                  </a:lnTo>
                  <a:lnTo>
                    <a:pt x="2285949" y="4567618"/>
                  </a:lnTo>
                  <a:lnTo>
                    <a:pt x="2326208" y="4542218"/>
                  </a:lnTo>
                  <a:lnTo>
                    <a:pt x="2365387" y="4516818"/>
                  </a:lnTo>
                  <a:lnTo>
                    <a:pt x="2405164" y="4478718"/>
                  </a:lnTo>
                  <a:lnTo>
                    <a:pt x="2443556" y="4453318"/>
                  </a:lnTo>
                  <a:lnTo>
                    <a:pt x="2480526" y="4415218"/>
                  </a:lnTo>
                  <a:lnTo>
                    <a:pt x="2516022" y="4377118"/>
                  </a:lnTo>
                  <a:lnTo>
                    <a:pt x="2550007" y="4339018"/>
                  </a:lnTo>
                  <a:lnTo>
                    <a:pt x="2582443" y="4300918"/>
                  </a:lnTo>
                  <a:lnTo>
                    <a:pt x="2613279" y="4262818"/>
                  </a:lnTo>
                  <a:lnTo>
                    <a:pt x="2642463" y="4212018"/>
                  </a:lnTo>
                  <a:lnTo>
                    <a:pt x="2669984" y="4173918"/>
                  </a:lnTo>
                  <a:lnTo>
                    <a:pt x="2687955" y="4262818"/>
                  </a:lnTo>
                  <a:lnTo>
                    <a:pt x="2690634" y="4262818"/>
                  </a:lnTo>
                  <a:lnTo>
                    <a:pt x="2694813" y="4275518"/>
                  </a:lnTo>
                  <a:lnTo>
                    <a:pt x="2700388" y="4275518"/>
                  </a:lnTo>
                  <a:lnTo>
                    <a:pt x="2707195" y="4288218"/>
                  </a:lnTo>
                  <a:lnTo>
                    <a:pt x="2756230" y="4288218"/>
                  </a:lnTo>
                  <a:lnTo>
                    <a:pt x="2762808" y="4275518"/>
                  </a:lnTo>
                  <a:lnTo>
                    <a:pt x="2768231" y="4275518"/>
                  </a:lnTo>
                  <a:lnTo>
                    <a:pt x="2772232" y="4262818"/>
                  </a:lnTo>
                  <a:lnTo>
                    <a:pt x="2774645" y="4262818"/>
                  </a:lnTo>
                  <a:lnTo>
                    <a:pt x="2775420" y="4250118"/>
                  </a:lnTo>
                  <a:close/>
                </a:path>
                <a:path w="5658484" h="5088890">
                  <a:moveTo>
                    <a:pt x="5507380" y="712317"/>
                  </a:moveTo>
                  <a:lnTo>
                    <a:pt x="5502935" y="690372"/>
                  </a:lnTo>
                  <a:lnTo>
                    <a:pt x="5490845" y="672426"/>
                  </a:lnTo>
                  <a:lnTo>
                    <a:pt x="5472900" y="660323"/>
                  </a:lnTo>
                  <a:lnTo>
                    <a:pt x="5450954" y="655878"/>
                  </a:lnTo>
                  <a:lnTo>
                    <a:pt x="5439880" y="656958"/>
                  </a:lnTo>
                  <a:lnTo>
                    <a:pt x="5429377" y="660146"/>
                  </a:lnTo>
                  <a:lnTo>
                    <a:pt x="5419699" y="665327"/>
                  </a:lnTo>
                  <a:lnTo>
                    <a:pt x="5411076" y="672414"/>
                  </a:lnTo>
                  <a:lnTo>
                    <a:pt x="5292331" y="791133"/>
                  </a:lnTo>
                  <a:lnTo>
                    <a:pt x="5261102" y="728700"/>
                  </a:lnTo>
                  <a:lnTo>
                    <a:pt x="5240274" y="698373"/>
                  </a:lnTo>
                  <a:lnTo>
                    <a:pt x="5212600" y="675449"/>
                  </a:lnTo>
                  <a:lnTo>
                    <a:pt x="5179707" y="660933"/>
                  </a:lnTo>
                  <a:lnTo>
                    <a:pt x="5143271" y="655878"/>
                  </a:lnTo>
                  <a:lnTo>
                    <a:pt x="5066398" y="655878"/>
                  </a:lnTo>
                  <a:lnTo>
                    <a:pt x="4997056" y="675449"/>
                  </a:lnTo>
                  <a:lnTo>
                    <a:pt x="4948555" y="728700"/>
                  </a:lnTo>
                  <a:lnTo>
                    <a:pt x="4917338" y="791133"/>
                  </a:lnTo>
                  <a:lnTo>
                    <a:pt x="4798580" y="672414"/>
                  </a:lnTo>
                  <a:lnTo>
                    <a:pt x="4789983" y="665327"/>
                  </a:lnTo>
                  <a:lnTo>
                    <a:pt x="4780292" y="660146"/>
                  </a:lnTo>
                  <a:lnTo>
                    <a:pt x="4769790" y="656958"/>
                  </a:lnTo>
                  <a:lnTo>
                    <a:pt x="4758677" y="655878"/>
                  </a:lnTo>
                  <a:lnTo>
                    <a:pt x="4736744" y="660311"/>
                  </a:lnTo>
                  <a:lnTo>
                    <a:pt x="4718799" y="672414"/>
                  </a:lnTo>
                  <a:lnTo>
                    <a:pt x="4706683" y="690359"/>
                  </a:lnTo>
                  <a:lnTo>
                    <a:pt x="4702238" y="712317"/>
                  </a:lnTo>
                  <a:lnTo>
                    <a:pt x="4709185" y="764933"/>
                  </a:lnTo>
                  <a:lnTo>
                    <a:pt x="4729061" y="813498"/>
                  </a:lnTo>
                  <a:lnTo>
                    <a:pt x="4760468" y="855522"/>
                  </a:lnTo>
                  <a:lnTo>
                    <a:pt x="4802022" y="888542"/>
                  </a:lnTo>
                  <a:lnTo>
                    <a:pt x="4917491" y="957808"/>
                  </a:lnTo>
                  <a:lnTo>
                    <a:pt x="5292179" y="957808"/>
                  </a:lnTo>
                  <a:lnTo>
                    <a:pt x="5407609" y="888542"/>
                  </a:lnTo>
                  <a:lnTo>
                    <a:pt x="5449163" y="855522"/>
                  </a:lnTo>
                  <a:lnTo>
                    <a:pt x="5480570" y="813498"/>
                  </a:lnTo>
                  <a:lnTo>
                    <a:pt x="5500446" y="764933"/>
                  </a:lnTo>
                  <a:lnTo>
                    <a:pt x="5507380" y="712317"/>
                  </a:lnTo>
                  <a:close/>
                </a:path>
                <a:path w="5658484" h="5088890">
                  <a:moveTo>
                    <a:pt x="5658434" y="1611960"/>
                  </a:moveTo>
                  <a:lnTo>
                    <a:pt x="5655983" y="1560245"/>
                  </a:lnTo>
                  <a:lnTo>
                    <a:pt x="5648718" y="1509331"/>
                  </a:lnTo>
                  <a:lnTo>
                    <a:pt x="5637161" y="1460995"/>
                  </a:lnTo>
                  <a:lnTo>
                    <a:pt x="5620423" y="1411160"/>
                  </a:lnTo>
                  <a:lnTo>
                    <a:pt x="5599709" y="1364538"/>
                  </a:lnTo>
                  <a:lnTo>
                    <a:pt x="5574843" y="1320012"/>
                  </a:lnTo>
                  <a:lnTo>
                    <a:pt x="5545988" y="1277886"/>
                  </a:lnTo>
                  <a:lnTo>
                    <a:pt x="5513286" y="1238478"/>
                  </a:lnTo>
                  <a:lnTo>
                    <a:pt x="5476900" y="1202118"/>
                  </a:lnTo>
                  <a:lnTo>
                    <a:pt x="5437022" y="1169136"/>
                  </a:lnTo>
                  <a:lnTo>
                    <a:pt x="5423573" y="1159078"/>
                  </a:lnTo>
                  <a:lnTo>
                    <a:pt x="5356466" y="1108748"/>
                  </a:lnTo>
                  <a:lnTo>
                    <a:pt x="5356466" y="1762912"/>
                  </a:lnTo>
                  <a:lnTo>
                    <a:pt x="5351145" y="1809013"/>
                  </a:lnTo>
                  <a:lnTo>
                    <a:pt x="5335981" y="1851355"/>
                  </a:lnTo>
                  <a:lnTo>
                    <a:pt x="5312194" y="1888731"/>
                  </a:lnTo>
                  <a:lnTo>
                    <a:pt x="5281003" y="1919922"/>
                  </a:lnTo>
                  <a:lnTo>
                    <a:pt x="5243627" y="1943709"/>
                  </a:lnTo>
                  <a:lnTo>
                    <a:pt x="5201285" y="1958873"/>
                  </a:lnTo>
                  <a:lnTo>
                    <a:pt x="5155184" y="1964194"/>
                  </a:lnTo>
                  <a:lnTo>
                    <a:pt x="5155184" y="2064829"/>
                  </a:lnTo>
                  <a:lnTo>
                    <a:pt x="5054549" y="2064829"/>
                  </a:lnTo>
                  <a:lnTo>
                    <a:pt x="5054549" y="1964194"/>
                  </a:lnTo>
                  <a:lnTo>
                    <a:pt x="5008448" y="1958873"/>
                  </a:lnTo>
                  <a:lnTo>
                    <a:pt x="4966106" y="1943709"/>
                  </a:lnTo>
                  <a:lnTo>
                    <a:pt x="4928730" y="1919922"/>
                  </a:lnTo>
                  <a:lnTo>
                    <a:pt x="4897539" y="1888731"/>
                  </a:lnTo>
                  <a:lnTo>
                    <a:pt x="4873752" y="1851355"/>
                  </a:lnTo>
                  <a:lnTo>
                    <a:pt x="4858588" y="1809013"/>
                  </a:lnTo>
                  <a:lnTo>
                    <a:pt x="4853267" y="1762912"/>
                  </a:lnTo>
                  <a:lnTo>
                    <a:pt x="4853267" y="1712595"/>
                  </a:lnTo>
                  <a:lnTo>
                    <a:pt x="4953901" y="1712595"/>
                  </a:lnTo>
                  <a:lnTo>
                    <a:pt x="4953901" y="1762912"/>
                  </a:lnTo>
                  <a:lnTo>
                    <a:pt x="4961826" y="1802053"/>
                  </a:lnTo>
                  <a:lnTo>
                    <a:pt x="4983416" y="1834045"/>
                  </a:lnTo>
                  <a:lnTo>
                    <a:pt x="5015408" y="1855635"/>
                  </a:lnTo>
                  <a:lnTo>
                    <a:pt x="5054536" y="1863547"/>
                  </a:lnTo>
                  <a:lnTo>
                    <a:pt x="5155158" y="1863547"/>
                  </a:lnTo>
                  <a:lnTo>
                    <a:pt x="5194300" y="1855622"/>
                  </a:lnTo>
                  <a:lnTo>
                    <a:pt x="5226291" y="1834045"/>
                  </a:lnTo>
                  <a:lnTo>
                    <a:pt x="5247881" y="1802041"/>
                  </a:lnTo>
                  <a:lnTo>
                    <a:pt x="5255793" y="1762912"/>
                  </a:lnTo>
                  <a:lnTo>
                    <a:pt x="5247881" y="1723783"/>
                  </a:lnTo>
                  <a:lnTo>
                    <a:pt x="5240325" y="1712595"/>
                  </a:lnTo>
                  <a:lnTo>
                    <a:pt x="5226291" y="1691779"/>
                  </a:lnTo>
                  <a:lnTo>
                    <a:pt x="5194300" y="1670202"/>
                  </a:lnTo>
                  <a:lnTo>
                    <a:pt x="5155158" y="1662277"/>
                  </a:lnTo>
                  <a:lnTo>
                    <a:pt x="5054536" y="1662277"/>
                  </a:lnTo>
                  <a:lnTo>
                    <a:pt x="5008435" y="1656956"/>
                  </a:lnTo>
                  <a:lnTo>
                    <a:pt x="4966093" y="1641792"/>
                  </a:lnTo>
                  <a:lnTo>
                    <a:pt x="4928705" y="1618005"/>
                  </a:lnTo>
                  <a:lnTo>
                    <a:pt x="4897526" y="1586814"/>
                  </a:lnTo>
                  <a:lnTo>
                    <a:pt x="4873739" y="1549438"/>
                  </a:lnTo>
                  <a:lnTo>
                    <a:pt x="4858575" y="1507096"/>
                  </a:lnTo>
                  <a:lnTo>
                    <a:pt x="4853241" y="1460995"/>
                  </a:lnTo>
                  <a:lnTo>
                    <a:pt x="4858575" y="1414894"/>
                  </a:lnTo>
                  <a:lnTo>
                    <a:pt x="4873739" y="1372552"/>
                  </a:lnTo>
                  <a:lnTo>
                    <a:pt x="4897526" y="1335176"/>
                  </a:lnTo>
                  <a:lnTo>
                    <a:pt x="4928705" y="1303985"/>
                  </a:lnTo>
                  <a:lnTo>
                    <a:pt x="4966093" y="1280198"/>
                  </a:lnTo>
                  <a:lnTo>
                    <a:pt x="5008435" y="1265034"/>
                  </a:lnTo>
                  <a:lnTo>
                    <a:pt x="5054536" y="1259713"/>
                  </a:lnTo>
                  <a:lnTo>
                    <a:pt x="5054536" y="1159078"/>
                  </a:lnTo>
                  <a:lnTo>
                    <a:pt x="5155158" y="1159078"/>
                  </a:lnTo>
                  <a:lnTo>
                    <a:pt x="5155158" y="1259713"/>
                  </a:lnTo>
                  <a:lnTo>
                    <a:pt x="5201259" y="1265034"/>
                  </a:lnTo>
                  <a:lnTo>
                    <a:pt x="5243614" y="1280198"/>
                  </a:lnTo>
                  <a:lnTo>
                    <a:pt x="5280990" y="1303985"/>
                  </a:lnTo>
                  <a:lnTo>
                    <a:pt x="5312181" y="1335176"/>
                  </a:lnTo>
                  <a:lnTo>
                    <a:pt x="5335968" y="1372552"/>
                  </a:lnTo>
                  <a:lnTo>
                    <a:pt x="5351132" y="1414894"/>
                  </a:lnTo>
                  <a:lnTo>
                    <a:pt x="5356453" y="1460995"/>
                  </a:lnTo>
                  <a:lnTo>
                    <a:pt x="5255819" y="1460995"/>
                  </a:lnTo>
                  <a:lnTo>
                    <a:pt x="5247894" y="1421866"/>
                  </a:lnTo>
                  <a:lnTo>
                    <a:pt x="5226304" y="1389862"/>
                  </a:lnTo>
                  <a:lnTo>
                    <a:pt x="5194312" y="1368285"/>
                  </a:lnTo>
                  <a:lnTo>
                    <a:pt x="5155184" y="1360360"/>
                  </a:lnTo>
                  <a:lnTo>
                    <a:pt x="5054549" y="1360360"/>
                  </a:lnTo>
                  <a:lnTo>
                    <a:pt x="5015408" y="1368285"/>
                  </a:lnTo>
                  <a:lnTo>
                    <a:pt x="4983416" y="1389875"/>
                  </a:lnTo>
                  <a:lnTo>
                    <a:pt x="4961839" y="1421866"/>
                  </a:lnTo>
                  <a:lnTo>
                    <a:pt x="4953914" y="1460995"/>
                  </a:lnTo>
                  <a:lnTo>
                    <a:pt x="4961839" y="1500136"/>
                  </a:lnTo>
                  <a:lnTo>
                    <a:pt x="4983429" y="1532128"/>
                  </a:lnTo>
                  <a:lnTo>
                    <a:pt x="5015420" y="1553718"/>
                  </a:lnTo>
                  <a:lnTo>
                    <a:pt x="5054549" y="1561630"/>
                  </a:lnTo>
                  <a:lnTo>
                    <a:pt x="5155184" y="1561630"/>
                  </a:lnTo>
                  <a:lnTo>
                    <a:pt x="5201285" y="1566951"/>
                  </a:lnTo>
                  <a:lnTo>
                    <a:pt x="5243627" y="1582115"/>
                  </a:lnTo>
                  <a:lnTo>
                    <a:pt x="5281003" y="1605902"/>
                  </a:lnTo>
                  <a:lnTo>
                    <a:pt x="5312194" y="1637093"/>
                  </a:lnTo>
                  <a:lnTo>
                    <a:pt x="5335981" y="1674469"/>
                  </a:lnTo>
                  <a:lnTo>
                    <a:pt x="5351145" y="1716811"/>
                  </a:lnTo>
                  <a:lnTo>
                    <a:pt x="5356466" y="1762912"/>
                  </a:lnTo>
                  <a:lnTo>
                    <a:pt x="5356466" y="1108748"/>
                  </a:lnTo>
                  <a:lnTo>
                    <a:pt x="5289385" y="1058430"/>
                  </a:lnTo>
                  <a:lnTo>
                    <a:pt x="4920361" y="1058430"/>
                  </a:lnTo>
                  <a:lnTo>
                    <a:pt x="4772761" y="1169136"/>
                  </a:lnTo>
                  <a:lnTo>
                    <a:pt x="4732883" y="1202118"/>
                  </a:lnTo>
                  <a:lnTo>
                    <a:pt x="4696498" y="1238478"/>
                  </a:lnTo>
                  <a:lnTo>
                    <a:pt x="4663808" y="1277886"/>
                  </a:lnTo>
                  <a:lnTo>
                    <a:pt x="4634941" y="1320012"/>
                  </a:lnTo>
                  <a:lnTo>
                    <a:pt x="4610074" y="1364538"/>
                  </a:lnTo>
                  <a:lnTo>
                    <a:pt x="4589361" y="1411160"/>
                  </a:lnTo>
                  <a:lnTo>
                    <a:pt x="4572978" y="1459522"/>
                  </a:lnTo>
                  <a:lnTo>
                    <a:pt x="4561065" y="1509331"/>
                  </a:lnTo>
                  <a:lnTo>
                    <a:pt x="4553801" y="1560245"/>
                  </a:lnTo>
                  <a:lnTo>
                    <a:pt x="4551350" y="1611960"/>
                  </a:lnTo>
                  <a:lnTo>
                    <a:pt x="4553382" y="1659648"/>
                  </a:lnTo>
                  <a:lnTo>
                    <a:pt x="4559376" y="1706232"/>
                  </a:lnTo>
                  <a:lnTo>
                    <a:pt x="4569168" y="1751520"/>
                  </a:lnTo>
                  <a:lnTo>
                    <a:pt x="4582579" y="1795373"/>
                  </a:lnTo>
                  <a:lnTo>
                    <a:pt x="4599457" y="1837613"/>
                  </a:lnTo>
                  <a:lnTo>
                    <a:pt x="4619612" y="1878063"/>
                  </a:lnTo>
                  <a:lnTo>
                    <a:pt x="4642891" y="1916569"/>
                  </a:lnTo>
                  <a:lnTo>
                    <a:pt x="4669129" y="1952955"/>
                  </a:lnTo>
                  <a:lnTo>
                    <a:pt x="4698162" y="1987042"/>
                  </a:lnTo>
                  <a:lnTo>
                    <a:pt x="4729810" y="2018690"/>
                  </a:lnTo>
                  <a:lnTo>
                    <a:pt x="4763897" y="2047722"/>
                  </a:lnTo>
                  <a:lnTo>
                    <a:pt x="4800282" y="2073960"/>
                  </a:lnTo>
                  <a:lnTo>
                    <a:pt x="4838789" y="2097239"/>
                  </a:lnTo>
                  <a:lnTo>
                    <a:pt x="4879238" y="2117394"/>
                  </a:lnTo>
                  <a:lnTo>
                    <a:pt x="4921478" y="2134273"/>
                  </a:lnTo>
                  <a:lnTo>
                    <a:pt x="4965319" y="2147684"/>
                  </a:lnTo>
                  <a:lnTo>
                    <a:pt x="5010620" y="2157463"/>
                  </a:lnTo>
                  <a:lnTo>
                    <a:pt x="5057203" y="2163457"/>
                  </a:lnTo>
                  <a:lnTo>
                    <a:pt x="5104892" y="2165502"/>
                  </a:lnTo>
                  <a:lnTo>
                    <a:pt x="5152580" y="2163457"/>
                  </a:lnTo>
                  <a:lnTo>
                    <a:pt x="5199164" y="2157463"/>
                  </a:lnTo>
                  <a:lnTo>
                    <a:pt x="5244465" y="2147684"/>
                  </a:lnTo>
                  <a:lnTo>
                    <a:pt x="5288318" y="2134260"/>
                  </a:lnTo>
                  <a:lnTo>
                    <a:pt x="5330558" y="2117394"/>
                  </a:lnTo>
                  <a:lnTo>
                    <a:pt x="5371008" y="2097239"/>
                  </a:lnTo>
                  <a:lnTo>
                    <a:pt x="5409501" y="2073948"/>
                  </a:lnTo>
                  <a:lnTo>
                    <a:pt x="5445887" y="2047709"/>
                  </a:lnTo>
                  <a:lnTo>
                    <a:pt x="5479986" y="2018690"/>
                  </a:lnTo>
                  <a:lnTo>
                    <a:pt x="5511635" y="1987042"/>
                  </a:lnTo>
                  <a:lnTo>
                    <a:pt x="5540654" y="1952942"/>
                  </a:lnTo>
                  <a:lnTo>
                    <a:pt x="5566892" y="1916557"/>
                  </a:lnTo>
                  <a:lnTo>
                    <a:pt x="5590171" y="1878063"/>
                  </a:lnTo>
                  <a:lnTo>
                    <a:pt x="5610339" y="1837613"/>
                  </a:lnTo>
                  <a:lnTo>
                    <a:pt x="5627205" y="1795373"/>
                  </a:lnTo>
                  <a:lnTo>
                    <a:pt x="5640616" y="1751520"/>
                  </a:lnTo>
                  <a:lnTo>
                    <a:pt x="5650408" y="1706219"/>
                  </a:lnTo>
                  <a:lnTo>
                    <a:pt x="5656402" y="1659648"/>
                  </a:lnTo>
                  <a:lnTo>
                    <a:pt x="5658434" y="1611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848758" y="6044875"/>
            <a:ext cx="4669155" cy="5169535"/>
            <a:chOff x="14848758" y="6044875"/>
            <a:chExt cx="4669155" cy="5169535"/>
          </a:xfrm>
        </p:grpSpPr>
        <p:sp>
          <p:nvSpPr>
            <p:cNvPr id="20" name="object 20"/>
            <p:cNvSpPr/>
            <p:nvPr/>
          </p:nvSpPr>
          <p:spPr>
            <a:xfrm>
              <a:off x="15904925" y="11005998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79721" y="0"/>
                  </a:moveTo>
                  <a:lnTo>
                    <a:pt x="50605" y="0"/>
                  </a:lnTo>
                  <a:lnTo>
                    <a:pt x="47454" y="240"/>
                  </a:lnTo>
                  <a:lnTo>
                    <a:pt x="9224" y="19967"/>
                  </a:lnTo>
                  <a:lnTo>
                    <a:pt x="0" y="45223"/>
                  </a:lnTo>
                  <a:lnTo>
                    <a:pt x="0" y="162570"/>
                  </a:lnTo>
                  <a:lnTo>
                    <a:pt x="20292" y="197876"/>
                  </a:lnTo>
                  <a:lnTo>
                    <a:pt x="50605" y="207794"/>
                  </a:lnTo>
                  <a:lnTo>
                    <a:pt x="2279721" y="207794"/>
                  </a:lnTo>
                  <a:lnTo>
                    <a:pt x="2300030" y="204438"/>
                  </a:lnTo>
                  <a:lnTo>
                    <a:pt x="2316837" y="195270"/>
                  </a:lnTo>
                  <a:lnTo>
                    <a:pt x="2328536" y="181639"/>
                  </a:lnTo>
                  <a:lnTo>
                    <a:pt x="2333520" y="164895"/>
                  </a:lnTo>
                  <a:lnTo>
                    <a:pt x="2333520" y="42899"/>
                  </a:lnTo>
                  <a:lnTo>
                    <a:pt x="2328536" y="26155"/>
                  </a:lnTo>
                  <a:lnTo>
                    <a:pt x="2316837" y="12524"/>
                  </a:lnTo>
                  <a:lnTo>
                    <a:pt x="2300030" y="3356"/>
                  </a:lnTo>
                  <a:lnTo>
                    <a:pt x="2279721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6040404" y="11006004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0"/>
                  </a:moveTo>
                  <a:lnTo>
                    <a:pt x="0" y="0"/>
                  </a:lnTo>
                  <a:lnTo>
                    <a:pt x="0" y="207797"/>
                  </a:lnTo>
                  <a:lnTo>
                    <a:pt x="25298" y="207797"/>
                  </a:lnTo>
                  <a:lnTo>
                    <a:pt x="25298" y="0"/>
                  </a:lnTo>
                  <a:close/>
                </a:path>
                <a:path w="2198369" h="208279">
                  <a:moveTo>
                    <a:pt x="79146" y="0"/>
                  </a:moveTo>
                  <a:lnTo>
                    <a:pt x="53848" y="0"/>
                  </a:lnTo>
                  <a:lnTo>
                    <a:pt x="53848" y="207797"/>
                  </a:lnTo>
                  <a:lnTo>
                    <a:pt x="79146" y="207797"/>
                  </a:lnTo>
                  <a:lnTo>
                    <a:pt x="79146" y="0"/>
                  </a:lnTo>
                  <a:close/>
                </a:path>
                <a:path w="2198369" h="208279">
                  <a:moveTo>
                    <a:pt x="160667" y="0"/>
                  </a:moveTo>
                  <a:lnTo>
                    <a:pt x="135369" y="0"/>
                  </a:lnTo>
                  <a:lnTo>
                    <a:pt x="135369" y="207797"/>
                  </a:lnTo>
                  <a:lnTo>
                    <a:pt x="160667" y="207797"/>
                  </a:lnTo>
                  <a:lnTo>
                    <a:pt x="160667" y="0"/>
                  </a:lnTo>
                  <a:close/>
                </a:path>
                <a:path w="2198369" h="208279">
                  <a:moveTo>
                    <a:pt x="246303" y="0"/>
                  </a:moveTo>
                  <a:lnTo>
                    <a:pt x="221005" y="0"/>
                  </a:lnTo>
                  <a:lnTo>
                    <a:pt x="221005" y="207797"/>
                  </a:lnTo>
                  <a:lnTo>
                    <a:pt x="246303" y="207797"/>
                  </a:lnTo>
                  <a:lnTo>
                    <a:pt x="246303" y="0"/>
                  </a:lnTo>
                  <a:close/>
                </a:path>
                <a:path w="2198369" h="208279">
                  <a:moveTo>
                    <a:pt x="348983" y="0"/>
                  </a:moveTo>
                  <a:lnTo>
                    <a:pt x="323684" y="0"/>
                  </a:lnTo>
                  <a:lnTo>
                    <a:pt x="323684" y="207797"/>
                  </a:lnTo>
                  <a:lnTo>
                    <a:pt x="348983" y="207797"/>
                  </a:lnTo>
                  <a:lnTo>
                    <a:pt x="348983" y="0"/>
                  </a:lnTo>
                  <a:close/>
                </a:path>
                <a:path w="2198369" h="208279">
                  <a:moveTo>
                    <a:pt x="506399" y="0"/>
                  </a:moveTo>
                  <a:lnTo>
                    <a:pt x="481101" y="0"/>
                  </a:lnTo>
                  <a:lnTo>
                    <a:pt x="481101" y="207797"/>
                  </a:lnTo>
                  <a:lnTo>
                    <a:pt x="506399" y="207797"/>
                  </a:lnTo>
                  <a:lnTo>
                    <a:pt x="506399" y="0"/>
                  </a:lnTo>
                  <a:close/>
                </a:path>
                <a:path w="2198369" h="208279">
                  <a:moveTo>
                    <a:pt x="672833" y="0"/>
                  </a:moveTo>
                  <a:lnTo>
                    <a:pt x="647547" y="0"/>
                  </a:lnTo>
                  <a:lnTo>
                    <a:pt x="647547" y="207797"/>
                  </a:lnTo>
                  <a:lnTo>
                    <a:pt x="672833" y="207797"/>
                  </a:lnTo>
                  <a:lnTo>
                    <a:pt x="672833" y="0"/>
                  </a:lnTo>
                  <a:close/>
                </a:path>
                <a:path w="2198369" h="208279">
                  <a:moveTo>
                    <a:pt x="928014" y="0"/>
                  </a:moveTo>
                  <a:lnTo>
                    <a:pt x="902716" y="0"/>
                  </a:lnTo>
                  <a:lnTo>
                    <a:pt x="902716" y="207797"/>
                  </a:lnTo>
                  <a:lnTo>
                    <a:pt x="928014" y="207797"/>
                  </a:lnTo>
                  <a:lnTo>
                    <a:pt x="928014" y="0"/>
                  </a:lnTo>
                  <a:close/>
                </a:path>
                <a:path w="2198369" h="208279">
                  <a:moveTo>
                    <a:pt x="2198027" y="42887"/>
                  </a:moveTo>
                  <a:lnTo>
                    <a:pt x="2193569" y="26149"/>
                  </a:lnTo>
                  <a:lnTo>
                    <a:pt x="2183130" y="12522"/>
                  </a:lnTo>
                  <a:lnTo>
                    <a:pt x="2168131" y="3352"/>
                  </a:lnTo>
                  <a:lnTo>
                    <a:pt x="2150008" y="0"/>
                  </a:lnTo>
                  <a:lnTo>
                    <a:pt x="1380274" y="0"/>
                  </a:lnTo>
                  <a:lnTo>
                    <a:pt x="1354975" y="0"/>
                  </a:lnTo>
                  <a:lnTo>
                    <a:pt x="1166926" y="0"/>
                  </a:lnTo>
                  <a:lnTo>
                    <a:pt x="1141628" y="0"/>
                  </a:lnTo>
                  <a:lnTo>
                    <a:pt x="1103972" y="0"/>
                  </a:lnTo>
                  <a:lnTo>
                    <a:pt x="1091044" y="39141"/>
                  </a:lnTo>
                  <a:lnTo>
                    <a:pt x="1071359" y="81711"/>
                  </a:lnTo>
                  <a:lnTo>
                    <a:pt x="1043495" y="125476"/>
                  </a:lnTo>
                  <a:lnTo>
                    <a:pt x="1006030" y="168236"/>
                  </a:lnTo>
                  <a:lnTo>
                    <a:pt x="957529" y="207797"/>
                  </a:lnTo>
                  <a:lnTo>
                    <a:pt x="1141628" y="207797"/>
                  </a:lnTo>
                  <a:lnTo>
                    <a:pt x="1166926" y="207797"/>
                  </a:lnTo>
                  <a:lnTo>
                    <a:pt x="1354975" y="207797"/>
                  </a:lnTo>
                  <a:lnTo>
                    <a:pt x="1380274" y="207797"/>
                  </a:lnTo>
                  <a:lnTo>
                    <a:pt x="2150008" y="207797"/>
                  </a:lnTo>
                  <a:lnTo>
                    <a:pt x="2168131" y="204444"/>
                  </a:lnTo>
                  <a:lnTo>
                    <a:pt x="2183130" y="195275"/>
                  </a:lnTo>
                  <a:lnTo>
                    <a:pt x="2193569" y="181635"/>
                  </a:lnTo>
                  <a:lnTo>
                    <a:pt x="2198027" y="164884"/>
                  </a:lnTo>
                  <a:lnTo>
                    <a:pt x="2198027" y="42887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14154" y="11005455"/>
              <a:ext cx="99556" cy="2083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142908" y="10798202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79721" y="0"/>
                  </a:moveTo>
                  <a:lnTo>
                    <a:pt x="44354" y="722"/>
                  </a:lnTo>
                  <a:lnTo>
                    <a:pt x="9224" y="19967"/>
                  </a:lnTo>
                  <a:lnTo>
                    <a:pt x="0" y="45223"/>
                  </a:lnTo>
                  <a:lnTo>
                    <a:pt x="0" y="162570"/>
                  </a:lnTo>
                  <a:lnTo>
                    <a:pt x="20292" y="197876"/>
                  </a:lnTo>
                  <a:lnTo>
                    <a:pt x="50605" y="207794"/>
                  </a:lnTo>
                  <a:lnTo>
                    <a:pt x="2279721" y="207794"/>
                  </a:lnTo>
                  <a:lnTo>
                    <a:pt x="2300030" y="204438"/>
                  </a:lnTo>
                  <a:lnTo>
                    <a:pt x="2316837" y="195270"/>
                  </a:lnTo>
                  <a:lnTo>
                    <a:pt x="2328536" y="181639"/>
                  </a:lnTo>
                  <a:lnTo>
                    <a:pt x="2333520" y="164895"/>
                  </a:lnTo>
                  <a:lnTo>
                    <a:pt x="2333520" y="42899"/>
                  </a:lnTo>
                  <a:lnTo>
                    <a:pt x="2328536" y="26155"/>
                  </a:lnTo>
                  <a:lnTo>
                    <a:pt x="2316837" y="12524"/>
                  </a:lnTo>
                  <a:lnTo>
                    <a:pt x="2300030" y="3356"/>
                  </a:lnTo>
                  <a:lnTo>
                    <a:pt x="2279721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6278402" y="10798206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0"/>
                  </a:moveTo>
                  <a:lnTo>
                    <a:pt x="0" y="0"/>
                  </a:lnTo>
                  <a:lnTo>
                    <a:pt x="0" y="207797"/>
                  </a:lnTo>
                  <a:lnTo>
                    <a:pt x="25298" y="207797"/>
                  </a:lnTo>
                  <a:lnTo>
                    <a:pt x="25298" y="0"/>
                  </a:lnTo>
                  <a:close/>
                </a:path>
                <a:path w="2198369" h="208279">
                  <a:moveTo>
                    <a:pt x="79133" y="0"/>
                  </a:moveTo>
                  <a:lnTo>
                    <a:pt x="53835" y="0"/>
                  </a:lnTo>
                  <a:lnTo>
                    <a:pt x="53835" y="207797"/>
                  </a:lnTo>
                  <a:lnTo>
                    <a:pt x="79133" y="207797"/>
                  </a:lnTo>
                  <a:lnTo>
                    <a:pt x="79133" y="0"/>
                  </a:lnTo>
                  <a:close/>
                </a:path>
                <a:path w="2198369" h="208279">
                  <a:moveTo>
                    <a:pt x="160655" y="0"/>
                  </a:moveTo>
                  <a:lnTo>
                    <a:pt x="135356" y="0"/>
                  </a:lnTo>
                  <a:lnTo>
                    <a:pt x="135356" y="207797"/>
                  </a:lnTo>
                  <a:lnTo>
                    <a:pt x="160655" y="207797"/>
                  </a:lnTo>
                  <a:lnTo>
                    <a:pt x="160655" y="0"/>
                  </a:lnTo>
                  <a:close/>
                </a:path>
                <a:path w="2198369" h="208279">
                  <a:moveTo>
                    <a:pt x="246291" y="0"/>
                  </a:moveTo>
                  <a:lnTo>
                    <a:pt x="220992" y="0"/>
                  </a:lnTo>
                  <a:lnTo>
                    <a:pt x="220992" y="207797"/>
                  </a:lnTo>
                  <a:lnTo>
                    <a:pt x="246291" y="207797"/>
                  </a:lnTo>
                  <a:lnTo>
                    <a:pt x="246291" y="0"/>
                  </a:lnTo>
                  <a:close/>
                </a:path>
                <a:path w="2198369" h="208279">
                  <a:moveTo>
                    <a:pt x="348983" y="0"/>
                  </a:moveTo>
                  <a:lnTo>
                    <a:pt x="323684" y="0"/>
                  </a:lnTo>
                  <a:lnTo>
                    <a:pt x="323684" y="207797"/>
                  </a:lnTo>
                  <a:lnTo>
                    <a:pt x="348983" y="207797"/>
                  </a:lnTo>
                  <a:lnTo>
                    <a:pt x="348983" y="0"/>
                  </a:lnTo>
                  <a:close/>
                </a:path>
                <a:path w="2198369" h="208279">
                  <a:moveTo>
                    <a:pt x="506374" y="0"/>
                  </a:moveTo>
                  <a:lnTo>
                    <a:pt x="481076" y="0"/>
                  </a:lnTo>
                  <a:lnTo>
                    <a:pt x="481076" y="207797"/>
                  </a:lnTo>
                  <a:lnTo>
                    <a:pt x="506374" y="207797"/>
                  </a:lnTo>
                  <a:lnTo>
                    <a:pt x="506374" y="0"/>
                  </a:lnTo>
                  <a:close/>
                </a:path>
                <a:path w="2198369" h="208279">
                  <a:moveTo>
                    <a:pt x="672833" y="0"/>
                  </a:moveTo>
                  <a:lnTo>
                    <a:pt x="647534" y="0"/>
                  </a:lnTo>
                  <a:lnTo>
                    <a:pt x="647534" y="207797"/>
                  </a:lnTo>
                  <a:lnTo>
                    <a:pt x="672833" y="207797"/>
                  </a:lnTo>
                  <a:lnTo>
                    <a:pt x="672833" y="0"/>
                  </a:lnTo>
                  <a:close/>
                </a:path>
                <a:path w="2198369" h="208279">
                  <a:moveTo>
                    <a:pt x="928001" y="0"/>
                  </a:moveTo>
                  <a:lnTo>
                    <a:pt x="902703" y="0"/>
                  </a:lnTo>
                  <a:lnTo>
                    <a:pt x="902703" y="207797"/>
                  </a:lnTo>
                  <a:lnTo>
                    <a:pt x="928001" y="207797"/>
                  </a:lnTo>
                  <a:lnTo>
                    <a:pt x="928001" y="0"/>
                  </a:lnTo>
                  <a:close/>
                </a:path>
                <a:path w="2198369" h="208279">
                  <a:moveTo>
                    <a:pt x="2198014" y="42900"/>
                  </a:moveTo>
                  <a:lnTo>
                    <a:pt x="2193569" y="26162"/>
                  </a:lnTo>
                  <a:lnTo>
                    <a:pt x="2183130" y="12522"/>
                  </a:lnTo>
                  <a:lnTo>
                    <a:pt x="2168131" y="3352"/>
                  </a:lnTo>
                  <a:lnTo>
                    <a:pt x="2149995" y="0"/>
                  </a:lnTo>
                  <a:lnTo>
                    <a:pt x="1380261" y="0"/>
                  </a:lnTo>
                  <a:lnTo>
                    <a:pt x="1354963" y="0"/>
                  </a:lnTo>
                  <a:lnTo>
                    <a:pt x="1166926" y="0"/>
                  </a:lnTo>
                  <a:lnTo>
                    <a:pt x="1141628" y="0"/>
                  </a:lnTo>
                  <a:lnTo>
                    <a:pt x="1103985" y="0"/>
                  </a:lnTo>
                  <a:lnTo>
                    <a:pt x="1102525" y="5118"/>
                  </a:lnTo>
                  <a:lnTo>
                    <a:pt x="1089215" y="43713"/>
                  </a:lnTo>
                  <a:lnTo>
                    <a:pt x="1069378" y="85318"/>
                  </a:lnTo>
                  <a:lnTo>
                    <a:pt x="1041692" y="127889"/>
                  </a:lnTo>
                  <a:lnTo>
                    <a:pt x="1004836" y="169392"/>
                  </a:lnTo>
                  <a:lnTo>
                    <a:pt x="957516" y="207797"/>
                  </a:lnTo>
                  <a:lnTo>
                    <a:pt x="1141628" y="207797"/>
                  </a:lnTo>
                  <a:lnTo>
                    <a:pt x="1166926" y="207797"/>
                  </a:lnTo>
                  <a:lnTo>
                    <a:pt x="1354963" y="207797"/>
                  </a:lnTo>
                  <a:lnTo>
                    <a:pt x="1380261" y="207797"/>
                  </a:lnTo>
                  <a:lnTo>
                    <a:pt x="2149995" y="207797"/>
                  </a:lnTo>
                  <a:lnTo>
                    <a:pt x="2168131" y="204444"/>
                  </a:lnTo>
                  <a:lnTo>
                    <a:pt x="2183130" y="195275"/>
                  </a:lnTo>
                  <a:lnTo>
                    <a:pt x="2193569" y="181635"/>
                  </a:lnTo>
                  <a:lnTo>
                    <a:pt x="2198014" y="164896"/>
                  </a:lnTo>
                  <a:lnTo>
                    <a:pt x="2198014" y="42900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2143" y="10797645"/>
              <a:ext cx="99549" cy="20835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027906" y="10595528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79721" y="0"/>
                  </a:moveTo>
                  <a:lnTo>
                    <a:pt x="50605" y="0"/>
                  </a:lnTo>
                  <a:lnTo>
                    <a:pt x="47454" y="240"/>
                  </a:lnTo>
                  <a:lnTo>
                    <a:pt x="9224" y="19967"/>
                  </a:lnTo>
                  <a:lnTo>
                    <a:pt x="0" y="45223"/>
                  </a:lnTo>
                  <a:lnTo>
                    <a:pt x="0" y="162570"/>
                  </a:lnTo>
                  <a:lnTo>
                    <a:pt x="20292" y="197876"/>
                  </a:lnTo>
                  <a:lnTo>
                    <a:pt x="50605" y="207794"/>
                  </a:lnTo>
                  <a:lnTo>
                    <a:pt x="2288652" y="207794"/>
                  </a:lnTo>
                  <a:lnTo>
                    <a:pt x="2324184" y="188019"/>
                  </a:lnTo>
                  <a:lnTo>
                    <a:pt x="2333583" y="162570"/>
                  </a:lnTo>
                  <a:lnTo>
                    <a:pt x="2333520" y="42899"/>
                  </a:lnTo>
                  <a:lnTo>
                    <a:pt x="2328536" y="26155"/>
                  </a:lnTo>
                  <a:lnTo>
                    <a:pt x="2316837" y="12524"/>
                  </a:lnTo>
                  <a:lnTo>
                    <a:pt x="2300030" y="3356"/>
                  </a:lnTo>
                  <a:lnTo>
                    <a:pt x="2279721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6163391" y="10595527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12"/>
                  </a:moveTo>
                  <a:lnTo>
                    <a:pt x="0" y="12"/>
                  </a:lnTo>
                  <a:lnTo>
                    <a:pt x="0" y="207810"/>
                  </a:lnTo>
                  <a:lnTo>
                    <a:pt x="25298" y="207810"/>
                  </a:lnTo>
                  <a:lnTo>
                    <a:pt x="25298" y="12"/>
                  </a:lnTo>
                  <a:close/>
                </a:path>
                <a:path w="2198369" h="208279">
                  <a:moveTo>
                    <a:pt x="79133" y="12"/>
                  </a:moveTo>
                  <a:lnTo>
                    <a:pt x="53835" y="12"/>
                  </a:lnTo>
                  <a:lnTo>
                    <a:pt x="53835" y="207810"/>
                  </a:lnTo>
                  <a:lnTo>
                    <a:pt x="79133" y="207810"/>
                  </a:lnTo>
                  <a:lnTo>
                    <a:pt x="79133" y="12"/>
                  </a:lnTo>
                  <a:close/>
                </a:path>
                <a:path w="2198369" h="208279">
                  <a:moveTo>
                    <a:pt x="160655" y="12"/>
                  </a:moveTo>
                  <a:lnTo>
                    <a:pt x="135356" y="12"/>
                  </a:lnTo>
                  <a:lnTo>
                    <a:pt x="135356" y="207810"/>
                  </a:lnTo>
                  <a:lnTo>
                    <a:pt x="160655" y="207810"/>
                  </a:lnTo>
                  <a:lnTo>
                    <a:pt x="160655" y="12"/>
                  </a:lnTo>
                  <a:close/>
                </a:path>
                <a:path w="2198369" h="208279">
                  <a:moveTo>
                    <a:pt x="246291" y="12"/>
                  </a:moveTo>
                  <a:lnTo>
                    <a:pt x="220992" y="12"/>
                  </a:lnTo>
                  <a:lnTo>
                    <a:pt x="220992" y="207810"/>
                  </a:lnTo>
                  <a:lnTo>
                    <a:pt x="246291" y="207810"/>
                  </a:lnTo>
                  <a:lnTo>
                    <a:pt x="246291" y="12"/>
                  </a:lnTo>
                  <a:close/>
                </a:path>
                <a:path w="2198369" h="208279">
                  <a:moveTo>
                    <a:pt x="348983" y="12"/>
                  </a:moveTo>
                  <a:lnTo>
                    <a:pt x="323684" y="12"/>
                  </a:lnTo>
                  <a:lnTo>
                    <a:pt x="323684" y="207810"/>
                  </a:lnTo>
                  <a:lnTo>
                    <a:pt x="348983" y="207810"/>
                  </a:lnTo>
                  <a:lnTo>
                    <a:pt x="348983" y="12"/>
                  </a:lnTo>
                  <a:close/>
                </a:path>
                <a:path w="2198369" h="208279">
                  <a:moveTo>
                    <a:pt x="506387" y="12"/>
                  </a:moveTo>
                  <a:lnTo>
                    <a:pt x="481088" y="12"/>
                  </a:lnTo>
                  <a:lnTo>
                    <a:pt x="481088" y="207810"/>
                  </a:lnTo>
                  <a:lnTo>
                    <a:pt x="506387" y="207810"/>
                  </a:lnTo>
                  <a:lnTo>
                    <a:pt x="506387" y="12"/>
                  </a:lnTo>
                  <a:close/>
                </a:path>
                <a:path w="2198369" h="208279">
                  <a:moveTo>
                    <a:pt x="672833" y="12"/>
                  </a:moveTo>
                  <a:lnTo>
                    <a:pt x="647534" y="12"/>
                  </a:lnTo>
                  <a:lnTo>
                    <a:pt x="647534" y="207810"/>
                  </a:lnTo>
                  <a:lnTo>
                    <a:pt x="672833" y="207810"/>
                  </a:lnTo>
                  <a:lnTo>
                    <a:pt x="672833" y="12"/>
                  </a:lnTo>
                  <a:close/>
                </a:path>
                <a:path w="2198369" h="208279">
                  <a:moveTo>
                    <a:pt x="928014" y="12"/>
                  </a:moveTo>
                  <a:lnTo>
                    <a:pt x="902716" y="12"/>
                  </a:lnTo>
                  <a:lnTo>
                    <a:pt x="902716" y="207810"/>
                  </a:lnTo>
                  <a:lnTo>
                    <a:pt x="928014" y="207810"/>
                  </a:lnTo>
                  <a:lnTo>
                    <a:pt x="928014" y="12"/>
                  </a:lnTo>
                  <a:close/>
                </a:path>
                <a:path w="2198369" h="208279">
                  <a:moveTo>
                    <a:pt x="2198027" y="42900"/>
                  </a:moveTo>
                  <a:lnTo>
                    <a:pt x="2193569" y="26162"/>
                  </a:lnTo>
                  <a:lnTo>
                    <a:pt x="2183130" y="12534"/>
                  </a:lnTo>
                  <a:lnTo>
                    <a:pt x="2168131" y="3365"/>
                  </a:lnTo>
                  <a:lnTo>
                    <a:pt x="2150008" y="0"/>
                  </a:lnTo>
                  <a:lnTo>
                    <a:pt x="1103960" y="0"/>
                  </a:lnTo>
                  <a:lnTo>
                    <a:pt x="1091476" y="38023"/>
                  </a:lnTo>
                  <a:lnTo>
                    <a:pt x="1072629" y="79336"/>
                  </a:lnTo>
                  <a:lnTo>
                    <a:pt x="1046111" y="121907"/>
                  </a:lnTo>
                  <a:lnTo>
                    <a:pt x="1010627" y="163690"/>
                  </a:lnTo>
                  <a:lnTo>
                    <a:pt x="964857" y="202679"/>
                  </a:lnTo>
                  <a:lnTo>
                    <a:pt x="957529" y="207797"/>
                  </a:lnTo>
                  <a:lnTo>
                    <a:pt x="1141628" y="207797"/>
                  </a:lnTo>
                  <a:lnTo>
                    <a:pt x="1166926" y="207810"/>
                  </a:lnTo>
                  <a:lnTo>
                    <a:pt x="1354975" y="207797"/>
                  </a:lnTo>
                  <a:lnTo>
                    <a:pt x="1380261" y="207810"/>
                  </a:lnTo>
                  <a:lnTo>
                    <a:pt x="2157996" y="207797"/>
                  </a:lnTo>
                  <a:lnTo>
                    <a:pt x="2195144" y="178079"/>
                  </a:lnTo>
                  <a:lnTo>
                    <a:pt x="2198001" y="165582"/>
                  </a:lnTo>
                  <a:lnTo>
                    <a:pt x="2198027" y="42900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37133" y="10594978"/>
              <a:ext cx="99558" cy="20834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974589" y="10387724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81899" y="0"/>
                  </a:moveTo>
                  <a:lnTo>
                    <a:pt x="50605" y="0"/>
                  </a:lnTo>
                  <a:lnTo>
                    <a:pt x="47454" y="251"/>
                  </a:lnTo>
                  <a:lnTo>
                    <a:pt x="9235" y="19978"/>
                  </a:lnTo>
                  <a:lnTo>
                    <a:pt x="0" y="45223"/>
                  </a:lnTo>
                  <a:lnTo>
                    <a:pt x="0" y="162581"/>
                  </a:lnTo>
                  <a:lnTo>
                    <a:pt x="20293" y="197877"/>
                  </a:lnTo>
                  <a:lnTo>
                    <a:pt x="50605" y="207794"/>
                  </a:lnTo>
                  <a:lnTo>
                    <a:pt x="2279721" y="207794"/>
                  </a:lnTo>
                  <a:lnTo>
                    <a:pt x="2300029" y="204438"/>
                  </a:lnTo>
                  <a:lnTo>
                    <a:pt x="2316833" y="195270"/>
                  </a:lnTo>
                  <a:lnTo>
                    <a:pt x="2328532" y="181639"/>
                  </a:lnTo>
                  <a:lnTo>
                    <a:pt x="2333520" y="164895"/>
                  </a:lnTo>
                  <a:lnTo>
                    <a:pt x="2333520" y="42899"/>
                  </a:lnTo>
                  <a:lnTo>
                    <a:pt x="2304181" y="4966"/>
                  </a:lnTo>
                  <a:lnTo>
                    <a:pt x="2281899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6110064" y="10387729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0"/>
                  </a:moveTo>
                  <a:lnTo>
                    <a:pt x="0" y="0"/>
                  </a:lnTo>
                  <a:lnTo>
                    <a:pt x="0" y="207797"/>
                  </a:lnTo>
                  <a:lnTo>
                    <a:pt x="25298" y="207797"/>
                  </a:lnTo>
                  <a:lnTo>
                    <a:pt x="25298" y="0"/>
                  </a:lnTo>
                  <a:close/>
                </a:path>
                <a:path w="2198369" h="208279">
                  <a:moveTo>
                    <a:pt x="79159" y="0"/>
                  </a:moveTo>
                  <a:lnTo>
                    <a:pt x="53860" y="0"/>
                  </a:lnTo>
                  <a:lnTo>
                    <a:pt x="53860" y="207797"/>
                  </a:lnTo>
                  <a:lnTo>
                    <a:pt x="79159" y="207797"/>
                  </a:lnTo>
                  <a:lnTo>
                    <a:pt x="79159" y="0"/>
                  </a:lnTo>
                  <a:close/>
                </a:path>
                <a:path w="2198369" h="208279">
                  <a:moveTo>
                    <a:pt x="160655" y="0"/>
                  </a:moveTo>
                  <a:lnTo>
                    <a:pt x="135356" y="0"/>
                  </a:lnTo>
                  <a:lnTo>
                    <a:pt x="135356" y="207797"/>
                  </a:lnTo>
                  <a:lnTo>
                    <a:pt x="160655" y="207797"/>
                  </a:lnTo>
                  <a:lnTo>
                    <a:pt x="160655" y="0"/>
                  </a:lnTo>
                  <a:close/>
                </a:path>
                <a:path w="2198369" h="208279">
                  <a:moveTo>
                    <a:pt x="246303" y="0"/>
                  </a:moveTo>
                  <a:lnTo>
                    <a:pt x="221005" y="0"/>
                  </a:lnTo>
                  <a:lnTo>
                    <a:pt x="221005" y="207797"/>
                  </a:lnTo>
                  <a:lnTo>
                    <a:pt x="246303" y="207797"/>
                  </a:lnTo>
                  <a:lnTo>
                    <a:pt x="246303" y="0"/>
                  </a:lnTo>
                  <a:close/>
                </a:path>
                <a:path w="2198369" h="208279">
                  <a:moveTo>
                    <a:pt x="348983" y="0"/>
                  </a:moveTo>
                  <a:lnTo>
                    <a:pt x="323684" y="0"/>
                  </a:lnTo>
                  <a:lnTo>
                    <a:pt x="323684" y="207797"/>
                  </a:lnTo>
                  <a:lnTo>
                    <a:pt x="348983" y="207797"/>
                  </a:lnTo>
                  <a:lnTo>
                    <a:pt x="348983" y="0"/>
                  </a:lnTo>
                  <a:close/>
                </a:path>
                <a:path w="2198369" h="208279">
                  <a:moveTo>
                    <a:pt x="506399" y="0"/>
                  </a:moveTo>
                  <a:lnTo>
                    <a:pt x="481101" y="0"/>
                  </a:lnTo>
                  <a:lnTo>
                    <a:pt x="481101" y="207797"/>
                  </a:lnTo>
                  <a:lnTo>
                    <a:pt x="506399" y="207797"/>
                  </a:lnTo>
                  <a:lnTo>
                    <a:pt x="506399" y="0"/>
                  </a:lnTo>
                  <a:close/>
                </a:path>
                <a:path w="2198369" h="208279">
                  <a:moveTo>
                    <a:pt x="672846" y="0"/>
                  </a:moveTo>
                  <a:lnTo>
                    <a:pt x="647547" y="0"/>
                  </a:lnTo>
                  <a:lnTo>
                    <a:pt x="647547" y="207797"/>
                  </a:lnTo>
                  <a:lnTo>
                    <a:pt x="672846" y="207797"/>
                  </a:lnTo>
                  <a:lnTo>
                    <a:pt x="672846" y="0"/>
                  </a:lnTo>
                  <a:close/>
                </a:path>
                <a:path w="2198369" h="208279">
                  <a:moveTo>
                    <a:pt x="928014" y="0"/>
                  </a:moveTo>
                  <a:lnTo>
                    <a:pt x="902716" y="0"/>
                  </a:lnTo>
                  <a:lnTo>
                    <a:pt x="902716" y="207797"/>
                  </a:lnTo>
                  <a:lnTo>
                    <a:pt x="928014" y="207797"/>
                  </a:lnTo>
                  <a:lnTo>
                    <a:pt x="928014" y="0"/>
                  </a:lnTo>
                  <a:close/>
                </a:path>
                <a:path w="2198369" h="208279">
                  <a:moveTo>
                    <a:pt x="2198027" y="42900"/>
                  </a:moveTo>
                  <a:lnTo>
                    <a:pt x="2171839" y="4978"/>
                  </a:lnTo>
                  <a:lnTo>
                    <a:pt x="2151951" y="0"/>
                  </a:lnTo>
                  <a:lnTo>
                    <a:pt x="1380274" y="0"/>
                  </a:lnTo>
                  <a:lnTo>
                    <a:pt x="1354975" y="0"/>
                  </a:lnTo>
                  <a:lnTo>
                    <a:pt x="1166926" y="0"/>
                  </a:lnTo>
                  <a:lnTo>
                    <a:pt x="1141641" y="0"/>
                  </a:lnTo>
                  <a:lnTo>
                    <a:pt x="1103972" y="0"/>
                  </a:lnTo>
                  <a:lnTo>
                    <a:pt x="1090930" y="39433"/>
                  </a:lnTo>
                  <a:lnTo>
                    <a:pt x="1071232" y="81927"/>
                  </a:lnTo>
                  <a:lnTo>
                    <a:pt x="1043381" y="125628"/>
                  </a:lnTo>
                  <a:lnTo>
                    <a:pt x="1005954" y="168313"/>
                  </a:lnTo>
                  <a:lnTo>
                    <a:pt x="957541" y="207797"/>
                  </a:lnTo>
                  <a:lnTo>
                    <a:pt x="1141641" y="207797"/>
                  </a:lnTo>
                  <a:lnTo>
                    <a:pt x="1166926" y="207797"/>
                  </a:lnTo>
                  <a:lnTo>
                    <a:pt x="1354975" y="207797"/>
                  </a:lnTo>
                  <a:lnTo>
                    <a:pt x="1380274" y="207797"/>
                  </a:lnTo>
                  <a:lnTo>
                    <a:pt x="2150008" y="207797"/>
                  </a:lnTo>
                  <a:lnTo>
                    <a:pt x="2168131" y="204444"/>
                  </a:lnTo>
                  <a:lnTo>
                    <a:pt x="2183142" y="195275"/>
                  </a:lnTo>
                  <a:lnTo>
                    <a:pt x="2193582" y="181648"/>
                  </a:lnTo>
                  <a:lnTo>
                    <a:pt x="2198027" y="164896"/>
                  </a:lnTo>
                  <a:lnTo>
                    <a:pt x="2198027" y="42900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3816" y="10387173"/>
              <a:ext cx="99557" cy="20834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6138237" y="10180257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83710" y="0"/>
                  </a:moveTo>
                  <a:lnTo>
                    <a:pt x="46019" y="471"/>
                  </a:lnTo>
                  <a:lnTo>
                    <a:pt x="9224" y="19967"/>
                  </a:lnTo>
                  <a:lnTo>
                    <a:pt x="0" y="45223"/>
                  </a:lnTo>
                  <a:lnTo>
                    <a:pt x="0" y="162570"/>
                  </a:lnTo>
                  <a:lnTo>
                    <a:pt x="20288" y="197876"/>
                  </a:lnTo>
                  <a:lnTo>
                    <a:pt x="53851" y="207794"/>
                  </a:lnTo>
                  <a:lnTo>
                    <a:pt x="2279721" y="207794"/>
                  </a:lnTo>
                  <a:lnTo>
                    <a:pt x="2300030" y="204438"/>
                  </a:lnTo>
                  <a:lnTo>
                    <a:pt x="2316837" y="195270"/>
                  </a:lnTo>
                  <a:lnTo>
                    <a:pt x="2328536" y="181639"/>
                  </a:lnTo>
                  <a:lnTo>
                    <a:pt x="2333520" y="164895"/>
                  </a:lnTo>
                  <a:lnTo>
                    <a:pt x="2333373" y="40993"/>
                  </a:lnTo>
                  <a:lnTo>
                    <a:pt x="2308149" y="6848"/>
                  </a:lnTo>
                  <a:lnTo>
                    <a:pt x="2283710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6273716" y="10180262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0"/>
                  </a:moveTo>
                  <a:lnTo>
                    <a:pt x="0" y="0"/>
                  </a:lnTo>
                  <a:lnTo>
                    <a:pt x="0" y="207797"/>
                  </a:lnTo>
                  <a:lnTo>
                    <a:pt x="25298" y="207797"/>
                  </a:lnTo>
                  <a:lnTo>
                    <a:pt x="25298" y="0"/>
                  </a:lnTo>
                  <a:close/>
                </a:path>
                <a:path w="2198369" h="208279">
                  <a:moveTo>
                    <a:pt x="79146" y="0"/>
                  </a:moveTo>
                  <a:lnTo>
                    <a:pt x="53848" y="0"/>
                  </a:lnTo>
                  <a:lnTo>
                    <a:pt x="53848" y="207797"/>
                  </a:lnTo>
                  <a:lnTo>
                    <a:pt x="79146" y="207797"/>
                  </a:lnTo>
                  <a:lnTo>
                    <a:pt x="79146" y="0"/>
                  </a:lnTo>
                  <a:close/>
                </a:path>
                <a:path w="2198369" h="208279">
                  <a:moveTo>
                    <a:pt x="160655" y="0"/>
                  </a:moveTo>
                  <a:lnTo>
                    <a:pt x="135356" y="0"/>
                  </a:lnTo>
                  <a:lnTo>
                    <a:pt x="135356" y="207797"/>
                  </a:lnTo>
                  <a:lnTo>
                    <a:pt x="160655" y="207797"/>
                  </a:lnTo>
                  <a:lnTo>
                    <a:pt x="160655" y="0"/>
                  </a:lnTo>
                  <a:close/>
                </a:path>
                <a:path w="2198369" h="208279">
                  <a:moveTo>
                    <a:pt x="246303" y="0"/>
                  </a:moveTo>
                  <a:lnTo>
                    <a:pt x="221005" y="0"/>
                  </a:lnTo>
                  <a:lnTo>
                    <a:pt x="221005" y="207797"/>
                  </a:lnTo>
                  <a:lnTo>
                    <a:pt x="246303" y="207797"/>
                  </a:lnTo>
                  <a:lnTo>
                    <a:pt x="246303" y="0"/>
                  </a:lnTo>
                  <a:close/>
                </a:path>
                <a:path w="2198369" h="208279">
                  <a:moveTo>
                    <a:pt x="348983" y="0"/>
                  </a:moveTo>
                  <a:lnTo>
                    <a:pt x="323684" y="0"/>
                  </a:lnTo>
                  <a:lnTo>
                    <a:pt x="323684" y="207797"/>
                  </a:lnTo>
                  <a:lnTo>
                    <a:pt x="348983" y="207797"/>
                  </a:lnTo>
                  <a:lnTo>
                    <a:pt x="348983" y="0"/>
                  </a:lnTo>
                  <a:close/>
                </a:path>
                <a:path w="2198369" h="208279">
                  <a:moveTo>
                    <a:pt x="506387" y="0"/>
                  </a:moveTo>
                  <a:lnTo>
                    <a:pt x="481088" y="0"/>
                  </a:lnTo>
                  <a:lnTo>
                    <a:pt x="481088" y="207797"/>
                  </a:lnTo>
                  <a:lnTo>
                    <a:pt x="506387" y="207797"/>
                  </a:lnTo>
                  <a:lnTo>
                    <a:pt x="506387" y="0"/>
                  </a:lnTo>
                  <a:close/>
                </a:path>
                <a:path w="2198369" h="208279">
                  <a:moveTo>
                    <a:pt x="672846" y="0"/>
                  </a:moveTo>
                  <a:lnTo>
                    <a:pt x="647547" y="0"/>
                  </a:lnTo>
                  <a:lnTo>
                    <a:pt x="647547" y="207797"/>
                  </a:lnTo>
                  <a:lnTo>
                    <a:pt x="672846" y="207797"/>
                  </a:lnTo>
                  <a:lnTo>
                    <a:pt x="672846" y="0"/>
                  </a:lnTo>
                  <a:close/>
                </a:path>
                <a:path w="2198369" h="208279">
                  <a:moveTo>
                    <a:pt x="928014" y="0"/>
                  </a:moveTo>
                  <a:lnTo>
                    <a:pt x="902716" y="0"/>
                  </a:lnTo>
                  <a:lnTo>
                    <a:pt x="902716" y="207797"/>
                  </a:lnTo>
                  <a:lnTo>
                    <a:pt x="928014" y="207797"/>
                  </a:lnTo>
                  <a:lnTo>
                    <a:pt x="928014" y="0"/>
                  </a:lnTo>
                  <a:close/>
                </a:path>
                <a:path w="2198369" h="208279">
                  <a:moveTo>
                    <a:pt x="2198027" y="164896"/>
                  </a:moveTo>
                  <a:lnTo>
                    <a:pt x="2197887" y="40995"/>
                  </a:lnTo>
                  <a:lnTo>
                    <a:pt x="2174570" y="6388"/>
                  </a:lnTo>
                  <a:lnTo>
                    <a:pt x="2152929" y="0"/>
                  </a:lnTo>
                  <a:lnTo>
                    <a:pt x="1380274" y="0"/>
                  </a:lnTo>
                  <a:lnTo>
                    <a:pt x="1354975" y="0"/>
                  </a:lnTo>
                  <a:lnTo>
                    <a:pt x="1166926" y="0"/>
                  </a:lnTo>
                  <a:lnTo>
                    <a:pt x="1141628" y="0"/>
                  </a:lnTo>
                  <a:lnTo>
                    <a:pt x="1103972" y="0"/>
                  </a:lnTo>
                  <a:lnTo>
                    <a:pt x="1090549" y="40398"/>
                  </a:lnTo>
                  <a:lnTo>
                    <a:pt x="1070876" y="82600"/>
                  </a:lnTo>
                  <a:lnTo>
                    <a:pt x="1043139" y="125945"/>
                  </a:lnTo>
                  <a:lnTo>
                    <a:pt x="1005979" y="168287"/>
                  </a:lnTo>
                  <a:lnTo>
                    <a:pt x="957529" y="207797"/>
                  </a:lnTo>
                  <a:lnTo>
                    <a:pt x="1141628" y="207797"/>
                  </a:lnTo>
                  <a:lnTo>
                    <a:pt x="1166926" y="207797"/>
                  </a:lnTo>
                  <a:lnTo>
                    <a:pt x="1354975" y="207797"/>
                  </a:lnTo>
                  <a:lnTo>
                    <a:pt x="1380274" y="207797"/>
                  </a:lnTo>
                  <a:lnTo>
                    <a:pt x="2150008" y="207797"/>
                  </a:lnTo>
                  <a:lnTo>
                    <a:pt x="2168131" y="204431"/>
                  </a:lnTo>
                  <a:lnTo>
                    <a:pt x="2183130" y="195275"/>
                  </a:lnTo>
                  <a:lnTo>
                    <a:pt x="2193569" y="181635"/>
                  </a:lnTo>
                  <a:lnTo>
                    <a:pt x="2198027" y="164896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47463" y="10179699"/>
              <a:ext cx="99548" cy="20835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6142908" y="9973933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79721" y="0"/>
                  </a:moveTo>
                  <a:lnTo>
                    <a:pt x="44354" y="722"/>
                  </a:lnTo>
                  <a:lnTo>
                    <a:pt x="9853" y="19193"/>
                  </a:lnTo>
                  <a:lnTo>
                    <a:pt x="0" y="45223"/>
                  </a:lnTo>
                  <a:lnTo>
                    <a:pt x="0" y="162570"/>
                  </a:lnTo>
                  <a:lnTo>
                    <a:pt x="20292" y="197876"/>
                  </a:lnTo>
                  <a:lnTo>
                    <a:pt x="50605" y="207794"/>
                  </a:lnTo>
                  <a:lnTo>
                    <a:pt x="2282077" y="207794"/>
                  </a:lnTo>
                  <a:lnTo>
                    <a:pt x="2320027" y="192498"/>
                  </a:lnTo>
                  <a:lnTo>
                    <a:pt x="2333520" y="164895"/>
                  </a:lnTo>
                  <a:lnTo>
                    <a:pt x="2333520" y="42899"/>
                  </a:lnTo>
                  <a:lnTo>
                    <a:pt x="2328536" y="26155"/>
                  </a:lnTo>
                  <a:lnTo>
                    <a:pt x="2316837" y="12524"/>
                  </a:lnTo>
                  <a:lnTo>
                    <a:pt x="2300030" y="3356"/>
                  </a:lnTo>
                  <a:lnTo>
                    <a:pt x="2279721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6278402" y="9973938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0"/>
                  </a:moveTo>
                  <a:lnTo>
                    <a:pt x="0" y="0"/>
                  </a:lnTo>
                  <a:lnTo>
                    <a:pt x="0" y="207797"/>
                  </a:lnTo>
                  <a:lnTo>
                    <a:pt x="25298" y="207797"/>
                  </a:lnTo>
                  <a:lnTo>
                    <a:pt x="25298" y="0"/>
                  </a:lnTo>
                  <a:close/>
                </a:path>
                <a:path w="2198369" h="208279">
                  <a:moveTo>
                    <a:pt x="79133" y="0"/>
                  </a:moveTo>
                  <a:lnTo>
                    <a:pt x="53835" y="0"/>
                  </a:lnTo>
                  <a:lnTo>
                    <a:pt x="53835" y="207797"/>
                  </a:lnTo>
                  <a:lnTo>
                    <a:pt x="79133" y="207797"/>
                  </a:lnTo>
                  <a:lnTo>
                    <a:pt x="79133" y="0"/>
                  </a:lnTo>
                  <a:close/>
                </a:path>
                <a:path w="2198369" h="208279">
                  <a:moveTo>
                    <a:pt x="160655" y="0"/>
                  </a:moveTo>
                  <a:lnTo>
                    <a:pt x="135356" y="0"/>
                  </a:lnTo>
                  <a:lnTo>
                    <a:pt x="135356" y="207797"/>
                  </a:lnTo>
                  <a:lnTo>
                    <a:pt x="160655" y="207797"/>
                  </a:lnTo>
                  <a:lnTo>
                    <a:pt x="160655" y="0"/>
                  </a:lnTo>
                  <a:close/>
                </a:path>
                <a:path w="2198369" h="208279">
                  <a:moveTo>
                    <a:pt x="246291" y="0"/>
                  </a:moveTo>
                  <a:lnTo>
                    <a:pt x="220992" y="0"/>
                  </a:lnTo>
                  <a:lnTo>
                    <a:pt x="220992" y="207797"/>
                  </a:lnTo>
                  <a:lnTo>
                    <a:pt x="246291" y="207797"/>
                  </a:lnTo>
                  <a:lnTo>
                    <a:pt x="246291" y="0"/>
                  </a:lnTo>
                  <a:close/>
                </a:path>
                <a:path w="2198369" h="208279">
                  <a:moveTo>
                    <a:pt x="348983" y="0"/>
                  </a:moveTo>
                  <a:lnTo>
                    <a:pt x="323684" y="0"/>
                  </a:lnTo>
                  <a:lnTo>
                    <a:pt x="323684" y="207797"/>
                  </a:lnTo>
                  <a:lnTo>
                    <a:pt x="348983" y="207797"/>
                  </a:lnTo>
                  <a:lnTo>
                    <a:pt x="348983" y="0"/>
                  </a:lnTo>
                  <a:close/>
                </a:path>
                <a:path w="2198369" h="208279">
                  <a:moveTo>
                    <a:pt x="506374" y="0"/>
                  </a:moveTo>
                  <a:lnTo>
                    <a:pt x="481076" y="0"/>
                  </a:lnTo>
                  <a:lnTo>
                    <a:pt x="481076" y="207797"/>
                  </a:lnTo>
                  <a:lnTo>
                    <a:pt x="506374" y="207797"/>
                  </a:lnTo>
                  <a:lnTo>
                    <a:pt x="506374" y="0"/>
                  </a:lnTo>
                  <a:close/>
                </a:path>
                <a:path w="2198369" h="208279">
                  <a:moveTo>
                    <a:pt x="672833" y="0"/>
                  </a:moveTo>
                  <a:lnTo>
                    <a:pt x="647534" y="0"/>
                  </a:lnTo>
                  <a:lnTo>
                    <a:pt x="647534" y="207797"/>
                  </a:lnTo>
                  <a:lnTo>
                    <a:pt x="672833" y="207797"/>
                  </a:lnTo>
                  <a:lnTo>
                    <a:pt x="672833" y="0"/>
                  </a:lnTo>
                  <a:close/>
                </a:path>
                <a:path w="2198369" h="208279">
                  <a:moveTo>
                    <a:pt x="928001" y="0"/>
                  </a:moveTo>
                  <a:lnTo>
                    <a:pt x="902703" y="0"/>
                  </a:lnTo>
                  <a:lnTo>
                    <a:pt x="902703" y="207797"/>
                  </a:lnTo>
                  <a:lnTo>
                    <a:pt x="928001" y="207797"/>
                  </a:lnTo>
                  <a:lnTo>
                    <a:pt x="928001" y="0"/>
                  </a:lnTo>
                  <a:close/>
                </a:path>
                <a:path w="2198369" h="208279">
                  <a:moveTo>
                    <a:pt x="2198014" y="42900"/>
                  </a:moveTo>
                  <a:lnTo>
                    <a:pt x="2193569" y="26149"/>
                  </a:lnTo>
                  <a:lnTo>
                    <a:pt x="2183130" y="12522"/>
                  </a:lnTo>
                  <a:lnTo>
                    <a:pt x="2168131" y="3352"/>
                  </a:lnTo>
                  <a:lnTo>
                    <a:pt x="2149995" y="0"/>
                  </a:lnTo>
                  <a:lnTo>
                    <a:pt x="1380261" y="0"/>
                  </a:lnTo>
                  <a:lnTo>
                    <a:pt x="1354963" y="0"/>
                  </a:lnTo>
                  <a:lnTo>
                    <a:pt x="1166926" y="0"/>
                  </a:lnTo>
                  <a:lnTo>
                    <a:pt x="1141628" y="0"/>
                  </a:lnTo>
                  <a:lnTo>
                    <a:pt x="1103985" y="0"/>
                  </a:lnTo>
                  <a:lnTo>
                    <a:pt x="1102525" y="5118"/>
                  </a:lnTo>
                  <a:lnTo>
                    <a:pt x="1089355" y="43383"/>
                  </a:lnTo>
                  <a:lnTo>
                    <a:pt x="1069759" y="84620"/>
                  </a:lnTo>
                  <a:lnTo>
                    <a:pt x="1042466" y="126834"/>
                  </a:lnTo>
                  <a:lnTo>
                    <a:pt x="1006195" y="168071"/>
                  </a:lnTo>
                  <a:lnTo>
                    <a:pt x="957516" y="207797"/>
                  </a:lnTo>
                  <a:lnTo>
                    <a:pt x="1141628" y="207772"/>
                  </a:lnTo>
                  <a:lnTo>
                    <a:pt x="1166926" y="207797"/>
                  </a:lnTo>
                  <a:lnTo>
                    <a:pt x="1354963" y="207733"/>
                  </a:lnTo>
                  <a:lnTo>
                    <a:pt x="1380261" y="207797"/>
                  </a:lnTo>
                  <a:lnTo>
                    <a:pt x="2154885" y="207568"/>
                  </a:lnTo>
                  <a:lnTo>
                    <a:pt x="2194153" y="180428"/>
                  </a:lnTo>
                  <a:lnTo>
                    <a:pt x="2198014" y="164896"/>
                  </a:lnTo>
                  <a:lnTo>
                    <a:pt x="2198014" y="42900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52143" y="9973389"/>
              <a:ext cx="99549" cy="20834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027906" y="9771260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79721" y="0"/>
                  </a:moveTo>
                  <a:lnTo>
                    <a:pt x="50605" y="0"/>
                  </a:lnTo>
                  <a:lnTo>
                    <a:pt x="47454" y="240"/>
                  </a:lnTo>
                  <a:lnTo>
                    <a:pt x="9224" y="19967"/>
                  </a:lnTo>
                  <a:lnTo>
                    <a:pt x="0" y="45223"/>
                  </a:lnTo>
                  <a:lnTo>
                    <a:pt x="0" y="162570"/>
                  </a:lnTo>
                  <a:lnTo>
                    <a:pt x="20292" y="197876"/>
                  </a:lnTo>
                  <a:lnTo>
                    <a:pt x="50605" y="207794"/>
                  </a:lnTo>
                  <a:lnTo>
                    <a:pt x="2288652" y="207794"/>
                  </a:lnTo>
                  <a:lnTo>
                    <a:pt x="2324184" y="188019"/>
                  </a:lnTo>
                  <a:lnTo>
                    <a:pt x="2333583" y="162570"/>
                  </a:lnTo>
                  <a:lnTo>
                    <a:pt x="2333520" y="42899"/>
                  </a:lnTo>
                  <a:lnTo>
                    <a:pt x="2328536" y="26155"/>
                  </a:lnTo>
                  <a:lnTo>
                    <a:pt x="2316837" y="12524"/>
                  </a:lnTo>
                  <a:lnTo>
                    <a:pt x="2300030" y="3356"/>
                  </a:lnTo>
                  <a:lnTo>
                    <a:pt x="2279721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6163391" y="9771259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25"/>
                  </a:moveTo>
                  <a:lnTo>
                    <a:pt x="0" y="25"/>
                  </a:lnTo>
                  <a:lnTo>
                    <a:pt x="0" y="207810"/>
                  </a:lnTo>
                  <a:lnTo>
                    <a:pt x="25298" y="207810"/>
                  </a:lnTo>
                  <a:lnTo>
                    <a:pt x="25298" y="25"/>
                  </a:lnTo>
                  <a:close/>
                </a:path>
                <a:path w="2198369" h="208279">
                  <a:moveTo>
                    <a:pt x="79133" y="25"/>
                  </a:moveTo>
                  <a:lnTo>
                    <a:pt x="53835" y="25"/>
                  </a:lnTo>
                  <a:lnTo>
                    <a:pt x="53835" y="207810"/>
                  </a:lnTo>
                  <a:lnTo>
                    <a:pt x="79133" y="207810"/>
                  </a:lnTo>
                  <a:lnTo>
                    <a:pt x="79133" y="25"/>
                  </a:lnTo>
                  <a:close/>
                </a:path>
                <a:path w="2198369" h="208279">
                  <a:moveTo>
                    <a:pt x="160655" y="25"/>
                  </a:moveTo>
                  <a:lnTo>
                    <a:pt x="135356" y="25"/>
                  </a:lnTo>
                  <a:lnTo>
                    <a:pt x="135356" y="207810"/>
                  </a:lnTo>
                  <a:lnTo>
                    <a:pt x="160655" y="207810"/>
                  </a:lnTo>
                  <a:lnTo>
                    <a:pt x="160655" y="25"/>
                  </a:lnTo>
                  <a:close/>
                </a:path>
                <a:path w="2198369" h="208279">
                  <a:moveTo>
                    <a:pt x="246291" y="25"/>
                  </a:moveTo>
                  <a:lnTo>
                    <a:pt x="220992" y="25"/>
                  </a:lnTo>
                  <a:lnTo>
                    <a:pt x="220992" y="207810"/>
                  </a:lnTo>
                  <a:lnTo>
                    <a:pt x="246291" y="207810"/>
                  </a:lnTo>
                  <a:lnTo>
                    <a:pt x="246291" y="25"/>
                  </a:lnTo>
                  <a:close/>
                </a:path>
                <a:path w="2198369" h="208279">
                  <a:moveTo>
                    <a:pt x="348983" y="25"/>
                  </a:moveTo>
                  <a:lnTo>
                    <a:pt x="323684" y="25"/>
                  </a:lnTo>
                  <a:lnTo>
                    <a:pt x="323684" y="207810"/>
                  </a:lnTo>
                  <a:lnTo>
                    <a:pt x="348983" y="207810"/>
                  </a:lnTo>
                  <a:lnTo>
                    <a:pt x="348983" y="25"/>
                  </a:lnTo>
                  <a:close/>
                </a:path>
                <a:path w="2198369" h="208279">
                  <a:moveTo>
                    <a:pt x="506387" y="25"/>
                  </a:moveTo>
                  <a:lnTo>
                    <a:pt x="481088" y="25"/>
                  </a:lnTo>
                  <a:lnTo>
                    <a:pt x="481088" y="207810"/>
                  </a:lnTo>
                  <a:lnTo>
                    <a:pt x="506387" y="207810"/>
                  </a:lnTo>
                  <a:lnTo>
                    <a:pt x="506387" y="25"/>
                  </a:lnTo>
                  <a:close/>
                </a:path>
                <a:path w="2198369" h="208279">
                  <a:moveTo>
                    <a:pt x="672833" y="25"/>
                  </a:moveTo>
                  <a:lnTo>
                    <a:pt x="647534" y="25"/>
                  </a:lnTo>
                  <a:lnTo>
                    <a:pt x="647534" y="207810"/>
                  </a:lnTo>
                  <a:lnTo>
                    <a:pt x="672833" y="207810"/>
                  </a:lnTo>
                  <a:lnTo>
                    <a:pt x="672833" y="25"/>
                  </a:lnTo>
                  <a:close/>
                </a:path>
                <a:path w="2198369" h="208279">
                  <a:moveTo>
                    <a:pt x="928014" y="25"/>
                  </a:moveTo>
                  <a:lnTo>
                    <a:pt x="902716" y="25"/>
                  </a:lnTo>
                  <a:lnTo>
                    <a:pt x="902716" y="207810"/>
                  </a:lnTo>
                  <a:lnTo>
                    <a:pt x="928014" y="207810"/>
                  </a:lnTo>
                  <a:lnTo>
                    <a:pt x="928014" y="25"/>
                  </a:lnTo>
                  <a:close/>
                </a:path>
                <a:path w="2198369" h="208279">
                  <a:moveTo>
                    <a:pt x="2198027" y="42900"/>
                  </a:moveTo>
                  <a:lnTo>
                    <a:pt x="2193569" y="26162"/>
                  </a:lnTo>
                  <a:lnTo>
                    <a:pt x="2183130" y="12534"/>
                  </a:lnTo>
                  <a:lnTo>
                    <a:pt x="2168131" y="3365"/>
                  </a:lnTo>
                  <a:lnTo>
                    <a:pt x="2150008" y="0"/>
                  </a:lnTo>
                  <a:lnTo>
                    <a:pt x="1103960" y="0"/>
                  </a:lnTo>
                  <a:lnTo>
                    <a:pt x="1091476" y="38023"/>
                  </a:lnTo>
                  <a:lnTo>
                    <a:pt x="1072629" y="79336"/>
                  </a:lnTo>
                  <a:lnTo>
                    <a:pt x="1046111" y="121907"/>
                  </a:lnTo>
                  <a:lnTo>
                    <a:pt x="1010627" y="163690"/>
                  </a:lnTo>
                  <a:lnTo>
                    <a:pt x="964857" y="202679"/>
                  </a:lnTo>
                  <a:lnTo>
                    <a:pt x="957529" y="207797"/>
                  </a:lnTo>
                  <a:lnTo>
                    <a:pt x="1141628" y="207797"/>
                  </a:lnTo>
                  <a:lnTo>
                    <a:pt x="1166926" y="207810"/>
                  </a:lnTo>
                  <a:lnTo>
                    <a:pt x="1354975" y="207797"/>
                  </a:lnTo>
                  <a:lnTo>
                    <a:pt x="1380261" y="207810"/>
                  </a:lnTo>
                  <a:lnTo>
                    <a:pt x="2157996" y="207797"/>
                  </a:lnTo>
                  <a:lnTo>
                    <a:pt x="2195144" y="178079"/>
                  </a:lnTo>
                  <a:lnTo>
                    <a:pt x="2198001" y="165582"/>
                  </a:lnTo>
                  <a:lnTo>
                    <a:pt x="2198027" y="42900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37133" y="9770716"/>
              <a:ext cx="99558" cy="20835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846011" y="9563456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81867" y="0"/>
                  </a:moveTo>
                  <a:lnTo>
                    <a:pt x="50605" y="0"/>
                  </a:lnTo>
                  <a:lnTo>
                    <a:pt x="47454" y="251"/>
                  </a:lnTo>
                  <a:lnTo>
                    <a:pt x="9224" y="19978"/>
                  </a:lnTo>
                  <a:lnTo>
                    <a:pt x="0" y="45223"/>
                  </a:lnTo>
                  <a:lnTo>
                    <a:pt x="0" y="162581"/>
                  </a:lnTo>
                  <a:lnTo>
                    <a:pt x="20292" y="197877"/>
                  </a:lnTo>
                  <a:lnTo>
                    <a:pt x="50605" y="207794"/>
                  </a:lnTo>
                  <a:lnTo>
                    <a:pt x="2279721" y="207794"/>
                  </a:lnTo>
                  <a:lnTo>
                    <a:pt x="2300029" y="204438"/>
                  </a:lnTo>
                  <a:lnTo>
                    <a:pt x="2316833" y="195270"/>
                  </a:lnTo>
                  <a:lnTo>
                    <a:pt x="2328532" y="181639"/>
                  </a:lnTo>
                  <a:lnTo>
                    <a:pt x="2333520" y="164895"/>
                  </a:lnTo>
                  <a:lnTo>
                    <a:pt x="2333520" y="42899"/>
                  </a:lnTo>
                  <a:lnTo>
                    <a:pt x="2304181" y="4969"/>
                  </a:lnTo>
                  <a:lnTo>
                    <a:pt x="2281867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5981476" y="9563461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12"/>
                  </a:moveTo>
                  <a:lnTo>
                    <a:pt x="0" y="12"/>
                  </a:lnTo>
                  <a:lnTo>
                    <a:pt x="0" y="207810"/>
                  </a:lnTo>
                  <a:lnTo>
                    <a:pt x="25298" y="207810"/>
                  </a:lnTo>
                  <a:lnTo>
                    <a:pt x="25298" y="12"/>
                  </a:lnTo>
                  <a:close/>
                </a:path>
                <a:path w="2198369" h="208279">
                  <a:moveTo>
                    <a:pt x="79146" y="12"/>
                  </a:moveTo>
                  <a:lnTo>
                    <a:pt x="53848" y="12"/>
                  </a:lnTo>
                  <a:lnTo>
                    <a:pt x="53848" y="207810"/>
                  </a:lnTo>
                  <a:lnTo>
                    <a:pt x="79146" y="207810"/>
                  </a:lnTo>
                  <a:lnTo>
                    <a:pt x="79146" y="12"/>
                  </a:lnTo>
                  <a:close/>
                </a:path>
                <a:path w="2198369" h="208279">
                  <a:moveTo>
                    <a:pt x="160667" y="12"/>
                  </a:moveTo>
                  <a:lnTo>
                    <a:pt x="135369" y="12"/>
                  </a:lnTo>
                  <a:lnTo>
                    <a:pt x="135369" y="207810"/>
                  </a:lnTo>
                  <a:lnTo>
                    <a:pt x="160667" y="207810"/>
                  </a:lnTo>
                  <a:lnTo>
                    <a:pt x="160667" y="12"/>
                  </a:lnTo>
                  <a:close/>
                </a:path>
                <a:path w="2198369" h="208279">
                  <a:moveTo>
                    <a:pt x="246291" y="12"/>
                  </a:moveTo>
                  <a:lnTo>
                    <a:pt x="220992" y="12"/>
                  </a:lnTo>
                  <a:lnTo>
                    <a:pt x="220992" y="207810"/>
                  </a:lnTo>
                  <a:lnTo>
                    <a:pt x="246291" y="207810"/>
                  </a:lnTo>
                  <a:lnTo>
                    <a:pt x="246291" y="12"/>
                  </a:lnTo>
                  <a:close/>
                </a:path>
                <a:path w="2198369" h="208279">
                  <a:moveTo>
                    <a:pt x="348983" y="12"/>
                  </a:moveTo>
                  <a:lnTo>
                    <a:pt x="323684" y="12"/>
                  </a:lnTo>
                  <a:lnTo>
                    <a:pt x="323684" y="207810"/>
                  </a:lnTo>
                  <a:lnTo>
                    <a:pt x="348983" y="207810"/>
                  </a:lnTo>
                  <a:lnTo>
                    <a:pt x="348983" y="12"/>
                  </a:lnTo>
                  <a:close/>
                </a:path>
                <a:path w="2198369" h="208279">
                  <a:moveTo>
                    <a:pt x="506387" y="12"/>
                  </a:moveTo>
                  <a:lnTo>
                    <a:pt x="481088" y="12"/>
                  </a:lnTo>
                  <a:lnTo>
                    <a:pt x="481088" y="207810"/>
                  </a:lnTo>
                  <a:lnTo>
                    <a:pt x="506387" y="207810"/>
                  </a:lnTo>
                  <a:lnTo>
                    <a:pt x="506387" y="12"/>
                  </a:lnTo>
                  <a:close/>
                </a:path>
                <a:path w="2198369" h="208279">
                  <a:moveTo>
                    <a:pt x="672833" y="12"/>
                  </a:moveTo>
                  <a:lnTo>
                    <a:pt x="647534" y="12"/>
                  </a:lnTo>
                  <a:lnTo>
                    <a:pt x="647534" y="207810"/>
                  </a:lnTo>
                  <a:lnTo>
                    <a:pt x="672833" y="207810"/>
                  </a:lnTo>
                  <a:lnTo>
                    <a:pt x="672833" y="12"/>
                  </a:lnTo>
                  <a:close/>
                </a:path>
                <a:path w="2198369" h="208279">
                  <a:moveTo>
                    <a:pt x="928014" y="12"/>
                  </a:moveTo>
                  <a:lnTo>
                    <a:pt x="902716" y="12"/>
                  </a:lnTo>
                  <a:lnTo>
                    <a:pt x="902716" y="207810"/>
                  </a:lnTo>
                  <a:lnTo>
                    <a:pt x="928014" y="207810"/>
                  </a:lnTo>
                  <a:lnTo>
                    <a:pt x="928014" y="12"/>
                  </a:lnTo>
                  <a:close/>
                </a:path>
                <a:path w="2198369" h="208279">
                  <a:moveTo>
                    <a:pt x="2198039" y="42900"/>
                  </a:moveTo>
                  <a:lnTo>
                    <a:pt x="2171852" y="4978"/>
                  </a:lnTo>
                  <a:lnTo>
                    <a:pt x="2151964" y="0"/>
                  </a:lnTo>
                  <a:lnTo>
                    <a:pt x="1103985" y="0"/>
                  </a:lnTo>
                  <a:lnTo>
                    <a:pt x="1090942" y="39446"/>
                  </a:lnTo>
                  <a:lnTo>
                    <a:pt x="1071245" y="81940"/>
                  </a:lnTo>
                  <a:lnTo>
                    <a:pt x="1043393" y="125628"/>
                  </a:lnTo>
                  <a:lnTo>
                    <a:pt x="1005967" y="168313"/>
                  </a:lnTo>
                  <a:lnTo>
                    <a:pt x="957541" y="207797"/>
                  </a:lnTo>
                  <a:lnTo>
                    <a:pt x="1141628" y="207797"/>
                  </a:lnTo>
                  <a:lnTo>
                    <a:pt x="1166926" y="207810"/>
                  </a:lnTo>
                  <a:lnTo>
                    <a:pt x="1354975" y="207797"/>
                  </a:lnTo>
                  <a:lnTo>
                    <a:pt x="1380274" y="207810"/>
                  </a:lnTo>
                  <a:lnTo>
                    <a:pt x="2150021" y="207797"/>
                  </a:lnTo>
                  <a:lnTo>
                    <a:pt x="2168144" y="204444"/>
                  </a:lnTo>
                  <a:lnTo>
                    <a:pt x="2183142" y="195275"/>
                  </a:lnTo>
                  <a:lnTo>
                    <a:pt x="2193594" y="181648"/>
                  </a:lnTo>
                  <a:lnTo>
                    <a:pt x="2198039" y="164896"/>
                  </a:lnTo>
                  <a:lnTo>
                    <a:pt x="2198039" y="42900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55228" y="9562913"/>
              <a:ext cx="99551" cy="20834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6138237" y="9355989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79721" y="0"/>
                  </a:moveTo>
                  <a:lnTo>
                    <a:pt x="48731" y="178"/>
                  </a:lnTo>
                  <a:lnTo>
                    <a:pt x="9915" y="19119"/>
                  </a:lnTo>
                  <a:lnTo>
                    <a:pt x="0" y="45223"/>
                  </a:lnTo>
                  <a:lnTo>
                    <a:pt x="0" y="162570"/>
                  </a:lnTo>
                  <a:lnTo>
                    <a:pt x="20288" y="197876"/>
                  </a:lnTo>
                  <a:lnTo>
                    <a:pt x="53851" y="207794"/>
                  </a:lnTo>
                  <a:lnTo>
                    <a:pt x="2279721" y="207794"/>
                  </a:lnTo>
                  <a:lnTo>
                    <a:pt x="2300030" y="204438"/>
                  </a:lnTo>
                  <a:lnTo>
                    <a:pt x="2316837" y="195270"/>
                  </a:lnTo>
                  <a:lnTo>
                    <a:pt x="2328536" y="181639"/>
                  </a:lnTo>
                  <a:lnTo>
                    <a:pt x="2333520" y="164895"/>
                  </a:lnTo>
                  <a:lnTo>
                    <a:pt x="2333520" y="42899"/>
                  </a:lnTo>
                  <a:lnTo>
                    <a:pt x="2328536" y="26155"/>
                  </a:lnTo>
                  <a:lnTo>
                    <a:pt x="2316837" y="12524"/>
                  </a:lnTo>
                  <a:lnTo>
                    <a:pt x="2300030" y="3356"/>
                  </a:lnTo>
                  <a:lnTo>
                    <a:pt x="2279721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6273716" y="9355994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12"/>
                  </a:moveTo>
                  <a:lnTo>
                    <a:pt x="0" y="12"/>
                  </a:lnTo>
                  <a:lnTo>
                    <a:pt x="0" y="207810"/>
                  </a:lnTo>
                  <a:lnTo>
                    <a:pt x="25298" y="207810"/>
                  </a:lnTo>
                  <a:lnTo>
                    <a:pt x="25298" y="12"/>
                  </a:lnTo>
                  <a:close/>
                </a:path>
                <a:path w="2198369" h="208279">
                  <a:moveTo>
                    <a:pt x="79146" y="12"/>
                  </a:moveTo>
                  <a:lnTo>
                    <a:pt x="53848" y="12"/>
                  </a:lnTo>
                  <a:lnTo>
                    <a:pt x="53848" y="207810"/>
                  </a:lnTo>
                  <a:lnTo>
                    <a:pt x="79146" y="207810"/>
                  </a:lnTo>
                  <a:lnTo>
                    <a:pt x="79146" y="12"/>
                  </a:lnTo>
                  <a:close/>
                </a:path>
                <a:path w="2198369" h="208279">
                  <a:moveTo>
                    <a:pt x="160655" y="12"/>
                  </a:moveTo>
                  <a:lnTo>
                    <a:pt x="135356" y="12"/>
                  </a:lnTo>
                  <a:lnTo>
                    <a:pt x="135356" y="207810"/>
                  </a:lnTo>
                  <a:lnTo>
                    <a:pt x="160655" y="207810"/>
                  </a:lnTo>
                  <a:lnTo>
                    <a:pt x="160655" y="12"/>
                  </a:lnTo>
                  <a:close/>
                </a:path>
                <a:path w="2198369" h="208279">
                  <a:moveTo>
                    <a:pt x="246303" y="12"/>
                  </a:moveTo>
                  <a:lnTo>
                    <a:pt x="221005" y="12"/>
                  </a:lnTo>
                  <a:lnTo>
                    <a:pt x="221005" y="207810"/>
                  </a:lnTo>
                  <a:lnTo>
                    <a:pt x="246303" y="207810"/>
                  </a:lnTo>
                  <a:lnTo>
                    <a:pt x="246303" y="12"/>
                  </a:lnTo>
                  <a:close/>
                </a:path>
                <a:path w="2198369" h="208279">
                  <a:moveTo>
                    <a:pt x="348983" y="12"/>
                  </a:moveTo>
                  <a:lnTo>
                    <a:pt x="323684" y="12"/>
                  </a:lnTo>
                  <a:lnTo>
                    <a:pt x="323684" y="207810"/>
                  </a:lnTo>
                  <a:lnTo>
                    <a:pt x="348983" y="207810"/>
                  </a:lnTo>
                  <a:lnTo>
                    <a:pt x="348983" y="12"/>
                  </a:lnTo>
                  <a:close/>
                </a:path>
                <a:path w="2198369" h="208279">
                  <a:moveTo>
                    <a:pt x="506387" y="12"/>
                  </a:moveTo>
                  <a:lnTo>
                    <a:pt x="481088" y="12"/>
                  </a:lnTo>
                  <a:lnTo>
                    <a:pt x="481088" y="207810"/>
                  </a:lnTo>
                  <a:lnTo>
                    <a:pt x="506387" y="207810"/>
                  </a:lnTo>
                  <a:lnTo>
                    <a:pt x="506387" y="12"/>
                  </a:lnTo>
                  <a:close/>
                </a:path>
                <a:path w="2198369" h="208279">
                  <a:moveTo>
                    <a:pt x="672846" y="12"/>
                  </a:moveTo>
                  <a:lnTo>
                    <a:pt x="647547" y="12"/>
                  </a:lnTo>
                  <a:lnTo>
                    <a:pt x="647547" y="207810"/>
                  </a:lnTo>
                  <a:lnTo>
                    <a:pt x="672846" y="207810"/>
                  </a:lnTo>
                  <a:lnTo>
                    <a:pt x="672846" y="12"/>
                  </a:lnTo>
                  <a:close/>
                </a:path>
                <a:path w="2198369" h="208279">
                  <a:moveTo>
                    <a:pt x="928014" y="12"/>
                  </a:moveTo>
                  <a:lnTo>
                    <a:pt x="902716" y="12"/>
                  </a:lnTo>
                  <a:lnTo>
                    <a:pt x="902716" y="207810"/>
                  </a:lnTo>
                  <a:lnTo>
                    <a:pt x="928014" y="207810"/>
                  </a:lnTo>
                  <a:lnTo>
                    <a:pt x="928014" y="12"/>
                  </a:lnTo>
                  <a:close/>
                </a:path>
                <a:path w="2198369" h="208279">
                  <a:moveTo>
                    <a:pt x="2198027" y="42900"/>
                  </a:moveTo>
                  <a:lnTo>
                    <a:pt x="2193569" y="26149"/>
                  </a:lnTo>
                  <a:lnTo>
                    <a:pt x="2183130" y="12522"/>
                  </a:lnTo>
                  <a:lnTo>
                    <a:pt x="2168131" y="3352"/>
                  </a:lnTo>
                  <a:lnTo>
                    <a:pt x="2150008" y="0"/>
                  </a:lnTo>
                  <a:lnTo>
                    <a:pt x="1103972" y="0"/>
                  </a:lnTo>
                  <a:lnTo>
                    <a:pt x="1102601" y="4787"/>
                  </a:lnTo>
                  <a:lnTo>
                    <a:pt x="1089355" y="43357"/>
                  </a:lnTo>
                  <a:lnTo>
                    <a:pt x="1069581" y="84937"/>
                  </a:lnTo>
                  <a:lnTo>
                    <a:pt x="1041971" y="127495"/>
                  </a:lnTo>
                  <a:lnTo>
                    <a:pt x="1005217" y="169024"/>
                  </a:lnTo>
                  <a:lnTo>
                    <a:pt x="957529" y="207797"/>
                  </a:lnTo>
                  <a:lnTo>
                    <a:pt x="1141628" y="207797"/>
                  </a:lnTo>
                  <a:lnTo>
                    <a:pt x="1166926" y="207810"/>
                  </a:lnTo>
                  <a:lnTo>
                    <a:pt x="1354975" y="207797"/>
                  </a:lnTo>
                  <a:lnTo>
                    <a:pt x="1380274" y="207810"/>
                  </a:lnTo>
                  <a:lnTo>
                    <a:pt x="2150008" y="207797"/>
                  </a:lnTo>
                  <a:lnTo>
                    <a:pt x="2168131" y="204431"/>
                  </a:lnTo>
                  <a:lnTo>
                    <a:pt x="2183130" y="195262"/>
                  </a:lnTo>
                  <a:lnTo>
                    <a:pt x="2193569" y="181635"/>
                  </a:lnTo>
                  <a:lnTo>
                    <a:pt x="2198027" y="164896"/>
                  </a:lnTo>
                  <a:lnTo>
                    <a:pt x="2198027" y="42900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47463" y="9355438"/>
              <a:ext cx="99548" cy="20835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5974589" y="9152986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81899" y="0"/>
                  </a:moveTo>
                  <a:lnTo>
                    <a:pt x="50605" y="0"/>
                  </a:lnTo>
                  <a:lnTo>
                    <a:pt x="47454" y="251"/>
                  </a:lnTo>
                  <a:lnTo>
                    <a:pt x="9235" y="19978"/>
                  </a:lnTo>
                  <a:lnTo>
                    <a:pt x="0" y="45223"/>
                  </a:lnTo>
                  <a:lnTo>
                    <a:pt x="0" y="162581"/>
                  </a:lnTo>
                  <a:lnTo>
                    <a:pt x="20293" y="197877"/>
                  </a:lnTo>
                  <a:lnTo>
                    <a:pt x="50605" y="207794"/>
                  </a:lnTo>
                  <a:lnTo>
                    <a:pt x="2288359" y="207794"/>
                  </a:lnTo>
                  <a:lnTo>
                    <a:pt x="2323999" y="188258"/>
                  </a:lnTo>
                  <a:lnTo>
                    <a:pt x="2333520" y="42899"/>
                  </a:lnTo>
                  <a:lnTo>
                    <a:pt x="2329166" y="27319"/>
                  </a:lnTo>
                  <a:lnTo>
                    <a:pt x="2318962" y="14320"/>
                  </a:lnTo>
                  <a:lnTo>
                    <a:pt x="2304181" y="4966"/>
                  </a:lnTo>
                  <a:lnTo>
                    <a:pt x="2286097" y="324"/>
                  </a:lnTo>
                  <a:lnTo>
                    <a:pt x="2281899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6110064" y="9152997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0"/>
                  </a:moveTo>
                  <a:lnTo>
                    <a:pt x="0" y="0"/>
                  </a:lnTo>
                  <a:lnTo>
                    <a:pt x="0" y="207797"/>
                  </a:lnTo>
                  <a:lnTo>
                    <a:pt x="25298" y="207797"/>
                  </a:lnTo>
                  <a:lnTo>
                    <a:pt x="25298" y="0"/>
                  </a:lnTo>
                  <a:close/>
                </a:path>
                <a:path w="2198369" h="208279">
                  <a:moveTo>
                    <a:pt x="79159" y="0"/>
                  </a:moveTo>
                  <a:lnTo>
                    <a:pt x="53860" y="0"/>
                  </a:lnTo>
                  <a:lnTo>
                    <a:pt x="53860" y="207797"/>
                  </a:lnTo>
                  <a:lnTo>
                    <a:pt x="79159" y="207797"/>
                  </a:lnTo>
                  <a:lnTo>
                    <a:pt x="79159" y="0"/>
                  </a:lnTo>
                  <a:close/>
                </a:path>
                <a:path w="2198369" h="208279">
                  <a:moveTo>
                    <a:pt x="160655" y="0"/>
                  </a:moveTo>
                  <a:lnTo>
                    <a:pt x="135356" y="0"/>
                  </a:lnTo>
                  <a:lnTo>
                    <a:pt x="135356" y="207797"/>
                  </a:lnTo>
                  <a:lnTo>
                    <a:pt x="160655" y="207797"/>
                  </a:lnTo>
                  <a:lnTo>
                    <a:pt x="160655" y="0"/>
                  </a:lnTo>
                  <a:close/>
                </a:path>
                <a:path w="2198369" h="208279">
                  <a:moveTo>
                    <a:pt x="246303" y="0"/>
                  </a:moveTo>
                  <a:lnTo>
                    <a:pt x="221005" y="0"/>
                  </a:lnTo>
                  <a:lnTo>
                    <a:pt x="221005" y="207797"/>
                  </a:lnTo>
                  <a:lnTo>
                    <a:pt x="246303" y="207797"/>
                  </a:lnTo>
                  <a:lnTo>
                    <a:pt x="246303" y="0"/>
                  </a:lnTo>
                  <a:close/>
                </a:path>
                <a:path w="2198369" h="208279">
                  <a:moveTo>
                    <a:pt x="348983" y="0"/>
                  </a:moveTo>
                  <a:lnTo>
                    <a:pt x="323684" y="0"/>
                  </a:lnTo>
                  <a:lnTo>
                    <a:pt x="323684" y="207797"/>
                  </a:lnTo>
                  <a:lnTo>
                    <a:pt x="348983" y="207797"/>
                  </a:lnTo>
                  <a:lnTo>
                    <a:pt x="348983" y="0"/>
                  </a:lnTo>
                  <a:close/>
                </a:path>
                <a:path w="2198369" h="208279">
                  <a:moveTo>
                    <a:pt x="506399" y="0"/>
                  </a:moveTo>
                  <a:lnTo>
                    <a:pt x="481101" y="0"/>
                  </a:lnTo>
                  <a:lnTo>
                    <a:pt x="481101" y="207797"/>
                  </a:lnTo>
                  <a:lnTo>
                    <a:pt x="506399" y="207797"/>
                  </a:lnTo>
                  <a:lnTo>
                    <a:pt x="506399" y="0"/>
                  </a:lnTo>
                  <a:close/>
                </a:path>
                <a:path w="2198369" h="208279">
                  <a:moveTo>
                    <a:pt x="672846" y="0"/>
                  </a:moveTo>
                  <a:lnTo>
                    <a:pt x="647547" y="0"/>
                  </a:lnTo>
                  <a:lnTo>
                    <a:pt x="647547" y="207797"/>
                  </a:lnTo>
                  <a:lnTo>
                    <a:pt x="672846" y="207797"/>
                  </a:lnTo>
                  <a:lnTo>
                    <a:pt x="672846" y="0"/>
                  </a:lnTo>
                  <a:close/>
                </a:path>
                <a:path w="2198369" h="208279">
                  <a:moveTo>
                    <a:pt x="928014" y="0"/>
                  </a:moveTo>
                  <a:lnTo>
                    <a:pt x="902716" y="0"/>
                  </a:lnTo>
                  <a:lnTo>
                    <a:pt x="902716" y="207797"/>
                  </a:lnTo>
                  <a:lnTo>
                    <a:pt x="928014" y="207797"/>
                  </a:lnTo>
                  <a:lnTo>
                    <a:pt x="928014" y="0"/>
                  </a:lnTo>
                  <a:close/>
                </a:path>
                <a:path w="2198369" h="208279">
                  <a:moveTo>
                    <a:pt x="2198027" y="42900"/>
                  </a:moveTo>
                  <a:lnTo>
                    <a:pt x="2171839" y="4965"/>
                  </a:lnTo>
                  <a:lnTo>
                    <a:pt x="2151951" y="0"/>
                  </a:lnTo>
                  <a:lnTo>
                    <a:pt x="1380274" y="0"/>
                  </a:lnTo>
                  <a:lnTo>
                    <a:pt x="1354975" y="0"/>
                  </a:lnTo>
                  <a:lnTo>
                    <a:pt x="1166926" y="0"/>
                  </a:lnTo>
                  <a:lnTo>
                    <a:pt x="1141641" y="0"/>
                  </a:lnTo>
                  <a:lnTo>
                    <a:pt x="1103972" y="0"/>
                  </a:lnTo>
                  <a:lnTo>
                    <a:pt x="1091349" y="38379"/>
                  </a:lnTo>
                  <a:lnTo>
                    <a:pt x="1072438" y="79705"/>
                  </a:lnTo>
                  <a:lnTo>
                    <a:pt x="1045845" y="122275"/>
                  </a:lnTo>
                  <a:lnTo>
                    <a:pt x="1010259" y="164045"/>
                  </a:lnTo>
                  <a:lnTo>
                    <a:pt x="964387" y="202984"/>
                  </a:lnTo>
                  <a:lnTo>
                    <a:pt x="957541" y="207797"/>
                  </a:lnTo>
                  <a:lnTo>
                    <a:pt x="1141641" y="207797"/>
                  </a:lnTo>
                  <a:lnTo>
                    <a:pt x="1166926" y="207797"/>
                  </a:lnTo>
                  <a:lnTo>
                    <a:pt x="1354975" y="207797"/>
                  </a:lnTo>
                  <a:lnTo>
                    <a:pt x="1380274" y="207797"/>
                  </a:lnTo>
                  <a:lnTo>
                    <a:pt x="2157730" y="207797"/>
                  </a:lnTo>
                  <a:lnTo>
                    <a:pt x="2165019" y="206070"/>
                  </a:lnTo>
                  <a:lnTo>
                    <a:pt x="2195131" y="178130"/>
                  </a:lnTo>
                  <a:lnTo>
                    <a:pt x="2198014" y="165519"/>
                  </a:lnTo>
                  <a:lnTo>
                    <a:pt x="2198027" y="42900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83816" y="9152435"/>
              <a:ext cx="99557" cy="20834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5904925" y="8945511"/>
              <a:ext cx="2333625" cy="208279"/>
            </a:xfrm>
            <a:custGeom>
              <a:avLst/>
              <a:gdLst/>
              <a:ahLst/>
              <a:cxnLst/>
              <a:rect l="l" t="t" r="r" b="b"/>
              <a:pathLst>
                <a:path w="2333625" h="208279">
                  <a:moveTo>
                    <a:pt x="2279721" y="0"/>
                  </a:moveTo>
                  <a:lnTo>
                    <a:pt x="50605" y="0"/>
                  </a:lnTo>
                  <a:lnTo>
                    <a:pt x="47454" y="251"/>
                  </a:lnTo>
                  <a:lnTo>
                    <a:pt x="9224" y="19978"/>
                  </a:lnTo>
                  <a:lnTo>
                    <a:pt x="0" y="45223"/>
                  </a:lnTo>
                  <a:lnTo>
                    <a:pt x="0" y="162581"/>
                  </a:lnTo>
                  <a:lnTo>
                    <a:pt x="20292" y="197877"/>
                  </a:lnTo>
                  <a:lnTo>
                    <a:pt x="53851" y="207794"/>
                  </a:lnTo>
                  <a:lnTo>
                    <a:pt x="2279721" y="207794"/>
                  </a:lnTo>
                  <a:lnTo>
                    <a:pt x="2300030" y="204438"/>
                  </a:lnTo>
                  <a:lnTo>
                    <a:pt x="2316837" y="195270"/>
                  </a:lnTo>
                  <a:lnTo>
                    <a:pt x="2328536" y="181639"/>
                  </a:lnTo>
                  <a:lnTo>
                    <a:pt x="2333520" y="164895"/>
                  </a:lnTo>
                  <a:lnTo>
                    <a:pt x="2333520" y="42899"/>
                  </a:lnTo>
                  <a:lnTo>
                    <a:pt x="2328536" y="26155"/>
                  </a:lnTo>
                  <a:lnTo>
                    <a:pt x="2316837" y="12524"/>
                  </a:lnTo>
                  <a:lnTo>
                    <a:pt x="2300030" y="3356"/>
                  </a:lnTo>
                  <a:lnTo>
                    <a:pt x="2279721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6040404" y="8945517"/>
              <a:ext cx="2198370" cy="208279"/>
            </a:xfrm>
            <a:custGeom>
              <a:avLst/>
              <a:gdLst/>
              <a:ahLst/>
              <a:cxnLst/>
              <a:rect l="l" t="t" r="r" b="b"/>
              <a:pathLst>
                <a:path w="2198369" h="208279">
                  <a:moveTo>
                    <a:pt x="25298" y="12"/>
                  </a:moveTo>
                  <a:lnTo>
                    <a:pt x="0" y="12"/>
                  </a:lnTo>
                  <a:lnTo>
                    <a:pt x="0" y="207797"/>
                  </a:lnTo>
                  <a:lnTo>
                    <a:pt x="25298" y="207797"/>
                  </a:lnTo>
                  <a:lnTo>
                    <a:pt x="25298" y="12"/>
                  </a:lnTo>
                  <a:close/>
                </a:path>
                <a:path w="2198369" h="208279">
                  <a:moveTo>
                    <a:pt x="79146" y="12"/>
                  </a:moveTo>
                  <a:lnTo>
                    <a:pt x="53848" y="12"/>
                  </a:lnTo>
                  <a:lnTo>
                    <a:pt x="53848" y="207797"/>
                  </a:lnTo>
                  <a:lnTo>
                    <a:pt x="79146" y="207797"/>
                  </a:lnTo>
                  <a:lnTo>
                    <a:pt x="79146" y="12"/>
                  </a:lnTo>
                  <a:close/>
                </a:path>
                <a:path w="2198369" h="208279">
                  <a:moveTo>
                    <a:pt x="160655" y="12"/>
                  </a:moveTo>
                  <a:lnTo>
                    <a:pt x="135356" y="12"/>
                  </a:lnTo>
                  <a:lnTo>
                    <a:pt x="135356" y="207797"/>
                  </a:lnTo>
                  <a:lnTo>
                    <a:pt x="160655" y="207797"/>
                  </a:lnTo>
                  <a:lnTo>
                    <a:pt x="160655" y="12"/>
                  </a:lnTo>
                  <a:close/>
                </a:path>
                <a:path w="2198369" h="208279">
                  <a:moveTo>
                    <a:pt x="246303" y="12"/>
                  </a:moveTo>
                  <a:lnTo>
                    <a:pt x="221005" y="12"/>
                  </a:lnTo>
                  <a:lnTo>
                    <a:pt x="221005" y="207797"/>
                  </a:lnTo>
                  <a:lnTo>
                    <a:pt x="246303" y="207797"/>
                  </a:lnTo>
                  <a:lnTo>
                    <a:pt x="246303" y="12"/>
                  </a:lnTo>
                  <a:close/>
                </a:path>
                <a:path w="2198369" h="208279">
                  <a:moveTo>
                    <a:pt x="348983" y="12"/>
                  </a:moveTo>
                  <a:lnTo>
                    <a:pt x="323684" y="12"/>
                  </a:lnTo>
                  <a:lnTo>
                    <a:pt x="323684" y="207797"/>
                  </a:lnTo>
                  <a:lnTo>
                    <a:pt x="348983" y="207797"/>
                  </a:lnTo>
                  <a:lnTo>
                    <a:pt x="348983" y="12"/>
                  </a:lnTo>
                  <a:close/>
                </a:path>
                <a:path w="2198369" h="208279">
                  <a:moveTo>
                    <a:pt x="506399" y="12"/>
                  </a:moveTo>
                  <a:lnTo>
                    <a:pt x="481101" y="12"/>
                  </a:lnTo>
                  <a:lnTo>
                    <a:pt x="481101" y="207797"/>
                  </a:lnTo>
                  <a:lnTo>
                    <a:pt x="506399" y="207797"/>
                  </a:lnTo>
                  <a:lnTo>
                    <a:pt x="506399" y="12"/>
                  </a:lnTo>
                  <a:close/>
                </a:path>
                <a:path w="2198369" h="208279">
                  <a:moveTo>
                    <a:pt x="672833" y="12"/>
                  </a:moveTo>
                  <a:lnTo>
                    <a:pt x="647547" y="12"/>
                  </a:lnTo>
                  <a:lnTo>
                    <a:pt x="647547" y="207797"/>
                  </a:lnTo>
                  <a:lnTo>
                    <a:pt x="672833" y="207797"/>
                  </a:lnTo>
                  <a:lnTo>
                    <a:pt x="672833" y="12"/>
                  </a:lnTo>
                  <a:close/>
                </a:path>
                <a:path w="2198369" h="208279">
                  <a:moveTo>
                    <a:pt x="928014" y="12"/>
                  </a:moveTo>
                  <a:lnTo>
                    <a:pt x="902716" y="12"/>
                  </a:lnTo>
                  <a:lnTo>
                    <a:pt x="902716" y="207797"/>
                  </a:lnTo>
                  <a:lnTo>
                    <a:pt x="928014" y="207797"/>
                  </a:lnTo>
                  <a:lnTo>
                    <a:pt x="928014" y="12"/>
                  </a:lnTo>
                  <a:close/>
                </a:path>
                <a:path w="2198369" h="208279">
                  <a:moveTo>
                    <a:pt x="2198027" y="42900"/>
                  </a:moveTo>
                  <a:lnTo>
                    <a:pt x="2193569" y="26162"/>
                  </a:lnTo>
                  <a:lnTo>
                    <a:pt x="2183130" y="12534"/>
                  </a:lnTo>
                  <a:lnTo>
                    <a:pt x="2168131" y="3365"/>
                  </a:lnTo>
                  <a:lnTo>
                    <a:pt x="2150008" y="0"/>
                  </a:lnTo>
                  <a:lnTo>
                    <a:pt x="1103972" y="0"/>
                  </a:lnTo>
                  <a:lnTo>
                    <a:pt x="1091082" y="39077"/>
                  </a:lnTo>
                  <a:lnTo>
                    <a:pt x="1071448" y="81559"/>
                  </a:lnTo>
                  <a:lnTo>
                    <a:pt x="1043673" y="125247"/>
                  </a:lnTo>
                  <a:lnTo>
                    <a:pt x="1006335" y="167957"/>
                  </a:lnTo>
                  <a:lnTo>
                    <a:pt x="957529" y="207797"/>
                  </a:lnTo>
                  <a:lnTo>
                    <a:pt x="1141628" y="207797"/>
                  </a:lnTo>
                  <a:lnTo>
                    <a:pt x="1166926" y="207797"/>
                  </a:lnTo>
                  <a:lnTo>
                    <a:pt x="1354963" y="207797"/>
                  </a:lnTo>
                  <a:lnTo>
                    <a:pt x="1380274" y="207797"/>
                  </a:lnTo>
                  <a:lnTo>
                    <a:pt x="2150008" y="207797"/>
                  </a:lnTo>
                  <a:lnTo>
                    <a:pt x="2168131" y="204444"/>
                  </a:lnTo>
                  <a:lnTo>
                    <a:pt x="2183130" y="195275"/>
                  </a:lnTo>
                  <a:lnTo>
                    <a:pt x="2193569" y="181648"/>
                  </a:lnTo>
                  <a:lnTo>
                    <a:pt x="2198027" y="164896"/>
                  </a:lnTo>
                  <a:lnTo>
                    <a:pt x="2198027" y="42900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14152" y="8944967"/>
              <a:ext cx="99558" cy="20834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7309705" y="9098578"/>
              <a:ext cx="2115820" cy="2115820"/>
            </a:xfrm>
            <a:custGeom>
              <a:avLst/>
              <a:gdLst/>
              <a:ahLst/>
              <a:cxnLst/>
              <a:rect l="l" t="t" r="r" b="b"/>
              <a:pathLst>
                <a:path w="2115819" h="2115820">
                  <a:moveTo>
                    <a:pt x="1057863" y="0"/>
                  </a:moveTo>
                  <a:lnTo>
                    <a:pt x="1009439" y="1088"/>
                  </a:lnTo>
                  <a:lnTo>
                    <a:pt x="961575" y="4323"/>
                  </a:lnTo>
                  <a:lnTo>
                    <a:pt x="914316" y="9657"/>
                  </a:lnTo>
                  <a:lnTo>
                    <a:pt x="867710" y="17043"/>
                  </a:lnTo>
                  <a:lnTo>
                    <a:pt x="821802" y="26436"/>
                  </a:lnTo>
                  <a:lnTo>
                    <a:pt x="776640" y="37788"/>
                  </a:lnTo>
                  <a:lnTo>
                    <a:pt x="732270" y="51053"/>
                  </a:lnTo>
                  <a:lnTo>
                    <a:pt x="688739" y="66183"/>
                  </a:lnTo>
                  <a:lnTo>
                    <a:pt x="646094" y="83133"/>
                  </a:lnTo>
                  <a:lnTo>
                    <a:pt x="604380" y="101855"/>
                  </a:lnTo>
                  <a:lnTo>
                    <a:pt x="563646" y="122304"/>
                  </a:lnTo>
                  <a:lnTo>
                    <a:pt x="523938" y="144431"/>
                  </a:lnTo>
                  <a:lnTo>
                    <a:pt x="485302" y="168191"/>
                  </a:lnTo>
                  <a:lnTo>
                    <a:pt x="447784" y="193537"/>
                  </a:lnTo>
                  <a:lnTo>
                    <a:pt x="411433" y="220422"/>
                  </a:lnTo>
                  <a:lnTo>
                    <a:pt x="376294" y="248799"/>
                  </a:lnTo>
                  <a:lnTo>
                    <a:pt x="342414" y="278622"/>
                  </a:lnTo>
                  <a:lnTo>
                    <a:pt x="309840" y="309845"/>
                  </a:lnTo>
                  <a:lnTo>
                    <a:pt x="278618" y="342420"/>
                  </a:lnTo>
                  <a:lnTo>
                    <a:pt x="248795" y="376300"/>
                  </a:lnTo>
                  <a:lnTo>
                    <a:pt x="220418" y="411440"/>
                  </a:lnTo>
                  <a:lnTo>
                    <a:pt x="193533" y="447791"/>
                  </a:lnTo>
                  <a:lnTo>
                    <a:pt x="168188" y="485309"/>
                  </a:lnTo>
                  <a:lnTo>
                    <a:pt x="144428" y="523946"/>
                  </a:lnTo>
                  <a:lnTo>
                    <a:pt x="122301" y="563654"/>
                  </a:lnTo>
                  <a:lnTo>
                    <a:pt x="101853" y="604389"/>
                  </a:lnTo>
                  <a:lnTo>
                    <a:pt x="83131" y="646102"/>
                  </a:lnTo>
                  <a:lnTo>
                    <a:pt x="66182" y="688748"/>
                  </a:lnTo>
                  <a:lnTo>
                    <a:pt x="51052" y="732279"/>
                  </a:lnTo>
                  <a:lnTo>
                    <a:pt x="37787" y="776650"/>
                  </a:lnTo>
                  <a:lnTo>
                    <a:pt x="26435" y="821812"/>
                  </a:lnTo>
                  <a:lnTo>
                    <a:pt x="17043" y="867720"/>
                  </a:lnTo>
                  <a:lnTo>
                    <a:pt x="9656" y="914327"/>
                  </a:lnTo>
                  <a:lnTo>
                    <a:pt x="4323" y="961586"/>
                  </a:lnTo>
                  <a:lnTo>
                    <a:pt x="1088" y="1009450"/>
                  </a:lnTo>
                  <a:lnTo>
                    <a:pt x="0" y="1057873"/>
                  </a:lnTo>
                  <a:lnTo>
                    <a:pt x="1088" y="1106296"/>
                  </a:lnTo>
                  <a:lnTo>
                    <a:pt x="4323" y="1154161"/>
                  </a:lnTo>
                  <a:lnTo>
                    <a:pt x="9656" y="1201419"/>
                  </a:lnTo>
                  <a:lnTo>
                    <a:pt x="17043" y="1248026"/>
                  </a:lnTo>
                  <a:lnTo>
                    <a:pt x="26435" y="1293934"/>
                  </a:lnTo>
                  <a:lnTo>
                    <a:pt x="37787" y="1339096"/>
                  </a:lnTo>
                  <a:lnTo>
                    <a:pt x="51052" y="1383466"/>
                  </a:lnTo>
                  <a:lnTo>
                    <a:pt x="66182" y="1426997"/>
                  </a:lnTo>
                  <a:lnTo>
                    <a:pt x="83131" y="1469642"/>
                  </a:lnTo>
                  <a:lnTo>
                    <a:pt x="101853" y="1511355"/>
                  </a:lnTo>
                  <a:lnTo>
                    <a:pt x="122301" y="1552089"/>
                  </a:lnTo>
                  <a:lnTo>
                    <a:pt x="144428" y="1591798"/>
                  </a:lnTo>
                  <a:lnTo>
                    <a:pt x="168188" y="1630434"/>
                  </a:lnTo>
                  <a:lnTo>
                    <a:pt x="193533" y="1667951"/>
                  </a:lnTo>
                  <a:lnTo>
                    <a:pt x="220418" y="1704303"/>
                  </a:lnTo>
                  <a:lnTo>
                    <a:pt x="248795" y="1739442"/>
                  </a:lnTo>
                  <a:lnTo>
                    <a:pt x="278618" y="1773322"/>
                  </a:lnTo>
                  <a:lnTo>
                    <a:pt x="309840" y="1805896"/>
                  </a:lnTo>
                  <a:lnTo>
                    <a:pt x="342414" y="1837118"/>
                  </a:lnTo>
                  <a:lnTo>
                    <a:pt x="376294" y="1866941"/>
                  </a:lnTo>
                  <a:lnTo>
                    <a:pt x="411433" y="1895318"/>
                  </a:lnTo>
                  <a:lnTo>
                    <a:pt x="447784" y="1922202"/>
                  </a:lnTo>
                  <a:lnTo>
                    <a:pt x="485302" y="1947548"/>
                  </a:lnTo>
                  <a:lnTo>
                    <a:pt x="523938" y="1971307"/>
                  </a:lnTo>
                  <a:lnTo>
                    <a:pt x="563646" y="1993434"/>
                  </a:lnTo>
                  <a:lnTo>
                    <a:pt x="604380" y="2013882"/>
                  </a:lnTo>
                  <a:lnTo>
                    <a:pt x="646094" y="2032604"/>
                  </a:lnTo>
                  <a:lnTo>
                    <a:pt x="688739" y="2049554"/>
                  </a:lnTo>
                  <a:lnTo>
                    <a:pt x="732270" y="2064684"/>
                  </a:lnTo>
                  <a:lnTo>
                    <a:pt x="776640" y="2077948"/>
                  </a:lnTo>
                  <a:lnTo>
                    <a:pt x="821802" y="2089300"/>
                  </a:lnTo>
                  <a:lnTo>
                    <a:pt x="867710" y="2098693"/>
                  </a:lnTo>
                  <a:lnTo>
                    <a:pt x="914316" y="2106079"/>
                  </a:lnTo>
                  <a:lnTo>
                    <a:pt x="961575" y="2111413"/>
                  </a:lnTo>
                  <a:lnTo>
                    <a:pt x="1009439" y="2114648"/>
                  </a:lnTo>
                  <a:lnTo>
                    <a:pt x="1057863" y="2115736"/>
                  </a:lnTo>
                  <a:lnTo>
                    <a:pt x="1106287" y="2114648"/>
                  </a:lnTo>
                  <a:lnTo>
                    <a:pt x="1154152" y="2111413"/>
                  </a:lnTo>
                  <a:lnTo>
                    <a:pt x="1201411" y="2106079"/>
                  </a:lnTo>
                  <a:lnTo>
                    <a:pt x="1248019" y="2098693"/>
                  </a:lnTo>
                  <a:lnTo>
                    <a:pt x="1293927" y="2089300"/>
                  </a:lnTo>
                  <a:lnTo>
                    <a:pt x="1339090" y="2077948"/>
                  </a:lnTo>
                  <a:lnTo>
                    <a:pt x="1383460" y="2064684"/>
                  </a:lnTo>
                  <a:lnTo>
                    <a:pt x="1426992" y="2049554"/>
                  </a:lnTo>
                  <a:lnTo>
                    <a:pt x="1469638" y="2032604"/>
                  </a:lnTo>
                  <a:lnTo>
                    <a:pt x="1511351" y="2013882"/>
                  </a:lnTo>
                  <a:lnTo>
                    <a:pt x="1552086" y="1993434"/>
                  </a:lnTo>
                  <a:lnTo>
                    <a:pt x="1591795" y="1971307"/>
                  </a:lnTo>
                  <a:lnTo>
                    <a:pt x="1630431" y="1947548"/>
                  </a:lnTo>
                  <a:lnTo>
                    <a:pt x="1667949" y="1922202"/>
                  </a:lnTo>
                  <a:lnTo>
                    <a:pt x="1704301" y="1895318"/>
                  </a:lnTo>
                  <a:lnTo>
                    <a:pt x="1739440" y="1866941"/>
                  </a:lnTo>
                  <a:lnTo>
                    <a:pt x="1773320" y="1837118"/>
                  </a:lnTo>
                  <a:lnTo>
                    <a:pt x="1805895" y="1805896"/>
                  </a:lnTo>
                  <a:lnTo>
                    <a:pt x="1837117" y="1773322"/>
                  </a:lnTo>
                  <a:lnTo>
                    <a:pt x="1866940" y="1739442"/>
                  </a:lnTo>
                  <a:lnTo>
                    <a:pt x="1895317" y="1704303"/>
                  </a:lnTo>
                  <a:lnTo>
                    <a:pt x="1922202" y="1667951"/>
                  </a:lnTo>
                  <a:lnTo>
                    <a:pt x="1947547" y="1630434"/>
                  </a:lnTo>
                  <a:lnTo>
                    <a:pt x="1971307" y="1591798"/>
                  </a:lnTo>
                  <a:lnTo>
                    <a:pt x="1993434" y="1552089"/>
                  </a:lnTo>
                  <a:lnTo>
                    <a:pt x="2013882" y="1511355"/>
                  </a:lnTo>
                  <a:lnTo>
                    <a:pt x="2032604" y="1469642"/>
                  </a:lnTo>
                  <a:lnTo>
                    <a:pt x="2049554" y="1426997"/>
                  </a:lnTo>
                  <a:lnTo>
                    <a:pt x="2064684" y="1383466"/>
                  </a:lnTo>
                  <a:lnTo>
                    <a:pt x="2077948" y="1339096"/>
                  </a:lnTo>
                  <a:lnTo>
                    <a:pt x="2089300" y="1293934"/>
                  </a:lnTo>
                  <a:lnTo>
                    <a:pt x="2098693" y="1248026"/>
                  </a:lnTo>
                  <a:lnTo>
                    <a:pt x="2106079" y="1201419"/>
                  </a:lnTo>
                  <a:lnTo>
                    <a:pt x="2111413" y="1154161"/>
                  </a:lnTo>
                  <a:lnTo>
                    <a:pt x="2114648" y="1106296"/>
                  </a:lnTo>
                  <a:lnTo>
                    <a:pt x="2115736" y="1057873"/>
                  </a:lnTo>
                  <a:lnTo>
                    <a:pt x="2114648" y="1009450"/>
                  </a:lnTo>
                  <a:lnTo>
                    <a:pt x="2111413" y="961586"/>
                  </a:lnTo>
                  <a:lnTo>
                    <a:pt x="2106079" y="914327"/>
                  </a:lnTo>
                  <a:lnTo>
                    <a:pt x="2098693" y="867720"/>
                  </a:lnTo>
                  <a:lnTo>
                    <a:pt x="2089300" y="821812"/>
                  </a:lnTo>
                  <a:lnTo>
                    <a:pt x="2077948" y="776650"/>
                  </a:lnTo>
                  <a:lnTo>
                    <a:pt x="2064684" y="732279"/>
                  </a:lnTo>
                  <a:lnTo>
                    <a:pt x="2049554" y="688748"/>
                  </a:lnTo>
                  <a:lnTo>
                    <a:pt x="2032604" y="646102"/>
                  </a:lnTo>
                  <a:lnTo>
                    <a:pt x="2013882" y="604389"/>
                  </a:lnTo>
                  <a:lnTo>
                    <a:pt x="1993434" y="563654"/>
                  </a:lnTo>
                  <a:lnTo>
                    <a:pt x="1971307" y="523946"/>
                  </a:lnTo>
                  <a:lnTo>
                    <a:pt x="1947547" y="485309"/>
                  </a:lnTo>
                  <a:lnTo>
                    <a:pt x="1922202" y="447791"/>
                  </a:lnTo>
                  <a:lnTo>
                    <a:pt x="1895317" y="411440"/>
                  </a:lnTo>
                  <a:lnTo>
                    <a:pt x="1866940" y="376300"/>
                  </a:lnTo>
                  <a:lnTo>
                    <a:pt x="1837117" y="342420"/>
                  </a:lnTo>
                  <a:lnTo>
                    <a:pt x="1805895" y="309845"/>
                  </a:lnTo>
                  <a:lnTo>
                    <a:pt x="1773320" y="278622"/>
                  </a:lnTo>
                  <a:lnTo>
                    <a:pt x="1739440" y="248799"/>
                  </a:lnTo>
                  <a:lnTo>
                    <a:pt x="1704301" y="220422"/>
                  </a:lnTo>
                  <a:lnTo>
                    <a:pt x="1667949" y="193537"/>
                  </a:lnTo>
                  <a:lnTo>
                    <a:pt x="1630431" y="168191"/>
                  </a:lnTo>
                  <a:lnTo>
                    <a:pt x="1591795" y="144431"/>
                  </a:lnTo>
                  <a:lnTo>
                    <a:pt x="1552086" y="122304"/>
                  </a:lnTo>
                  <a:lnTo>
                    <a:pt x="1511351" y="101855"/>
                  </a:lnTo>
                  <a:lnTo>
                    <a:pt x="1469638" y="83133"/>
                  </a:lnTo>
                  <a:lnTo>
                    <a:pt x="1426992" y="66183"/>
                  </a:lnTo>
                  <a:lnTo>
                    <a:pt x="1383460" y="51053"/>
                  </a:lnTo>
                  <a:lnTo>
                    <a:pt x="1339090" y="37788"/>
                  </a:lnTo>
                  <a:lnTo>
                    <a:pt x="1293927" y="26436"/>
                  </a:lnTo>
                  <a:lnTo>
                    <a:pt x="1248019" y="17043"/>
                  </a:lnTo>
                  <a:lnTo>
                    <a:pt x="1201411" y="9657"/>
                  </a:lnTo>
                  <a:lnTo>
                    <a:pt x="1154152" y="4323"/>
                  </a:lnTo>
                  <a:lnTo>
                    <a:pt x="1106287" y="1088"/>
                  </a:lnTo>
                  <a:lnTo>
                    <a:pt x="1057863" y="0"/>
                  </a:lnTo>
                  <a:close/>
                </a:path>
              </a:pathLst>
            </a:custGeom>
            <a:solidFill>
              <a:srgbClr val="E2810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7401993" y="9098578"/>
              <a:ext cx="2115820" cy="2115820"/>
            </a:xfrm>
            <a:custGeom>
              <a:avLst/>
              <a:gdLst/>
              <a:ahLst/>
              <a:cxnLst/>
              <a:rect l="l" t="t" r="r" b="b"/>
              <a:pathLst>
                <a:path w="2115819" h="2115820">
                  <a:moveTo>
                    <a:pt x="1057863" y="0"/>
                  </a:moveTo>
                  <a:lnTo>
                    <a:pt x="1009439" y="1088"/>
                  </a:lnTo>
                  <a:lnTo>
                    <a:pt x="961575" y="4323"/>
                  </a:lnTo>
                  <a:lnTo>
                    <a:pt x="914316" y="9657"/>
                  </a:lnTo>
                  <a:lnTo>
                    <a:pt x="867710" y="17043"/>
                  </a:lnTo>
                  <a:lnTo>
                    <a:pt x="821802" y="26436"/>
                  </a:lnTo>
                  <a:lnTo>
                    <a:pt x="776640" y="37788"/>
                  </a:lnTo>
                  <a:lnTo>
                    <a:pt x="732270" y="51053"/>
                  </a:lnTo>
                  <a:lnTo>
                    <a:pt x="688739" y="66183"/>
                  </a:lnTo>
                  <a:lnTo>
                    <a:pt x="646094" y="83133"/>
                  </a:lnTo>
                  <a:lnTo>
                    <a:pt x="604380" y="101855"/>
                  </a:lnTo>
                  <a:lnTo>
                    <a:pt x="563646" y="122304"/>
                  </a:lnTo>
                  <a:lnTo>
                    <a:pt x="523938" y="144431"/>
                  </a:lnTo>
                  <a:lnTo>
                    <a:pt x="485302" y="168191"/>
                  </a:lnTo>
                  <a:lnTo>
                    <a:pt x="447784" y="193537"/>
                  </a:lnTo>
                  <a:lnTo>
                    <a:pt x="411433" y="220422"/>
                  </a:lnTo>
                  <a:lnTo>
                    <a:pt x="376294" y="248799"/>
                  </a:lnTo>
                  <a:lnTo>
                    <a:pt x="342414" y="278622"/>
                  </a:lnTo>
                  <a:lnTo>
                    <a:pt x="309840" y="309845"/>
                  </a:lnTo>
                  <a:lnTo>
                    <a:pt x="278618" y="342420"/>
                  </a:lnTo>
                  <a:lnTo>
                    <a:pt x="248795" y="376300"/>
                  </a:lnTo>
                  <a:lnTo>
                    <a:pt x="220418" y="411440"/>
                  </a:lnTo>
                  <a:lnTo>
                    <a:pt x="193533" y="447791"/>
                  </a:lnTo>
                  <a:lnTo>
                    <a:pt x="168188" y="485309"/>
                  </a:lnTo>
                  <a:lnTo>
                    <a:pt x="144428" y="523946"/>
                  </a:lnTo>
                  <a:lnTo>
                    <a:pt x="122301" y="563654"/>
                  </a:lnTo>
                  <a:lnTo>
                    <a:pt x="101853" y="604389"/>
                  </a:lnTo>
                  <a:lnTo>
                    <a:pt x="83131" y="646102"/>
                  </a:lnTo>
                  <a:lnTo>
                    <a:pt x="66182" y="688748"/>
                  </a:lnTo>
                  <a:lnTo>
                    <a:pt x="51052" y="732279"/>
                  </a:lnTo>
                  <a:lnTo>
                    <a:pt x="37787" y="776650"/>
                  </a:lnTo>
                  <a:lnTo>
                    <a:pt x="26435" y="821812"/>
                  </a:lnTo>
                  <a:lnTo>
                    <a:pt x="17043" y="867720"/>
                  </a:lnTo>
                  <a:lnTo>
                    <a:pt x="9656" y="914327"/>
                  </a:lnTo>
                  <a:lnTo>
                    <a:pt x="4323" y="961586"/>
                  </a:lnTo>
                  <a:lnTo>
                    <a:pt x="1088" y="1009450"/>
                  </a:lnTo>
                  <a:lnTo>
                    <a:pt x="0" y="1057873"/>
                  </a:lnTo>
                  <a:lnTo>
                    <a:pt x="1088" y="1106296"/>
                  </a:lnTo>
                  <a:lnTo>
                    <a:pt x="4323" y="1154161"/>
                  </a:lnTo>
                  <a:lnTo>
                    <a:pt x="9656" y="1201419"/>
                  </a:lnTo>
                  <a:lnTo>
                    <a:pt x="17043" y="1248026"/>
                  </a:lnTo>
                  <a:lnTo>
                    <a:pt x="26435" y="1293934"/>
                  </a:lnTo>
                  <a:lnTo>
                    <a:pt x="37787" y="1339096"/>
                  </a:lnTo>
                  <a:lnTo>
                    <a:pt x="51052" y="1383466"/>
                  </a:lnTo>
                  <a:lnTo>
                    <a:pt x="66182" y="1426997"/>
                  </a:lnTo>
                  <a:lnTo>
                    <a:pt x="83131" y="1469642"/>
                  </a:lnTo>
                  <a:lnTo>
                    <a:pt x="101853" y="1511355"/>
                  </a:lnTo>
                  <a:lnTo>
                    <a:pt x="122301" y="1552089"/>
                  </a:lnTo>
                  <a:lnTo>
                    <a:pt x="144428" y="1591798"/>
                  </a:lnTo>
                  <a:lnTo>
                    <a:pt x="168188" y="1630434"/>
                  </a:lnTo>
                  <a:lnTo>
                    <a:pt x="193533" y="1667951"/>
                  </a:lnTo>
                  <a:lnTo>
                    <a:pt x="220418" y="1704303"/>
                  </a:lnTo>
                  <a:lnTo>
                    <a:pt x="248795" y="1739442"/>
                  </a:lnTo>
                  <a:lnTo>
                    <a:pt x="278618" y="1773322"/>
                  </a:lnTo>
                  <a:lnTo>
                    <a:pt x="309840" y="1805896"/>
                  </a:lnTo>
                  <a:lnTo>
                    <a:pt x="342414" y="1837118"/>
                  </a:lnTo>
                  <a:lnTo>
                    <a:pt x="376294" y="1866941"/>
                  </a:lnTo>
                  <a:lnTo>
                    <a:pt x="411433" y="1895318"/>
                  </a:lnTo>
                  <a:lnTo>
                    <a:pt x="447784" y="1922202"/>
                  </a:lnTo>
                  <a:lnTo>
                    <a:pt x="485302" y="1947548"/>
                  </a:lnTo>
                  <a:lnTo>
                    <a:pt x="523938" y="1971307"/>
                  </a:lnTo>
                  <a:lnTo>
                    <a:pt x="563646" y="1993434"/>
                  </a:lnTo>
                  <a:lnTo>
                    <a:pt x="604380" y="2013882"/>
                  </a:lnTo>
                  <a:lnTo>
                    <a:pt x="646094" y="2032604"/>
                  </a:lnTo>
                  <a:lnTo>
                    <a:pt x="688739" y="2049554"/>
                  </a:lnTo>
                  <a:lnTo>
                    <a:pt x="732270" y="2064684"/>
                  </a:lnTo>
                  <a:lnTo>
                    <a:pt x="776640" y="2077948"/>
                  </a:lnTo>
                  <a:lnTo>
                    <a:pt x="821802" y="2089300"/>
                  </a:lnTo>
                  <a:lnTo>
                    <a:pt x="867710" y="2098693"/>
                  </a:lnTo>
                  <a:lnTo>
                    <a:pt x="914316" y="2106079"/>
                  </a:lnTo>
                  <a:lnTo>
                    <a:pt x="961575" y="2111413"/>
                  </a:lnTo>
                  <a:lnTo>
                    <a:pt x="1009439" y="2114648"/>
                  </a:lnTo>
                  <a:lnTo>
                    <a:pt x="1057863" y="2115736"/>
                  </a:lnTo>
                  <a:lnTo>
                    <a:pt x="1106287" y="2114648"/>
                  </a:lnTo>
                  <a:lnTo>
                    <a:pt x="1154152" y="2111413"/>
                  </a:lnTo>
                  <a:lnTo>
                    <a:pt x="1201411" y="2106079"/>
                  </a:lnTo>
                  <a:lnTo>
                    <a:pt x="1248019" y="2098693"/>
                  </a:lnTo>
                  <a:lnTo>
                    <a:pt x="1293927" y="2089300"/>
                  </a:lnTo>
                  <a:lnTo>
                    <a:pt x="1339090" y="2077948"/>
                  </a:lnTo>
                  <a:lnTo>
                    <a:pt x="1383460" y="2064684"/>
                  </a:lnTo>
                  <a:lnTo>
                    <a:pt x="1426992" y="2049554"/>
                  </a:lnTo>
                  <a:lnTo>
                    <a:pt x="1469638" y="2032604"/>
                  </a:lnTo>
                  <a:lnTo>
                    <a:pt x="1511351" y="2013882"/>
                  </a:lnTo>
                  <a:lnTo>
                    <a:pt x="1552086" y="1993434"/>
                  </a:lnTo>
                  <a:lnTo>
                    <a:pt x="1591795" y="1971307"/>
                  </a:lnTo>
                  <a:lnTo>
                    <a:pt x="1630431" y="1947548"/>
                  </a:lnTo>
                  <a:lnTo>
                    <a:pt x="1667949" y="1922202"/>
                  </a:lnTo>
                  <a:lnTo>
                    <a:pt x="1704301" y="1895318"/>
                  </a:lnTo>
                  <a:lnTo>
                    <a:pt x="1739440" y="1866941"/>
                  </a:lnTo>
                  <a:lnTo>
                    <a:pt x="1773320" y="1837118"/>
                  </a:lnTo>
                  <a:lnTo>
                    <a:pt x="1805895" y="1805896"/>
                  </a:lnTo>
                  <a:lnTo>
                    <a:pt x="1837117" y="1773322"/>
                  </a:lnTo>
                  <a:lnTo>
                    <a:pt x="1866940" y="1739442"/>
                  </a:lnTo>
                  <a:lnTo>
                    <a:pt x="1895317" y="1704303"/>
                  </a:lnTo>
                  <a:lnTo>
                    <a:pt x="1922202" y="1667951"/>
                  </a:lnTo>
                  <a:lnTo>
                    <a:pt x="1947547" y="1630434"/>
                  </a:lnTo>
                  <a:lnTo>
                    <a:pt x="1971307" y="1591798"/>
                  </a:lnTo>
                  <a:lnTo>
                    <a:pt x="1993434" y="1552089"/>
                  </a:lnTo>
                  <a:lnTo>
                    <a:pt x="2013882" y="1511355"/>
                  </a:lnTo>
                  <a:lnTo>
                    <a:pt x="2032604" y="1469642"/>
                  </a:lnTo>
                  <a:lnTo>
                    <a:pt x="2049554" y="1426997"/>
                  </a:lnTo>
                  <a:lnTo>
                    <a:pt x="2064684" y="1383466"/>
                  </a:lnTo>
                  <a:lnTo>
                    <a:pt x="2077948" y="1339096"/>
                  </a:lnTo>
                  <a:lnTo>
                    <a:pt x="2089300" y="1293934"/>
                  </a:lnTo>
                  <a:lnTo>
                    <a:pt x="2098693" y="1248026"/>
                  </a:lnTo>
                  <a:lnTo>
                    <a:pt x="2106079" y="1201419"/>
                  </a:lnTo>
                  <a:lnTo>
                    <a:pt x="2111413" y="1154161"/>
                  </a:lnTo>
                  <a:lnTo>
                    <a:pt x="2114648" y="1106296"/>
                  </a:lnTo>
                  <a:lnTo>
                    <a:pt x="2115736" y="1057873"/>
                  </a:lnTo>
                  <a:lnTo>
                    <a:pt x="2114648" y="1009450"/>
                  </a:lnTo>
                  <a:lnTo>
                    <a:pt x="2111413" y="961586"/>
                  </a:lnTo>
                  <a:lnTo>
                    <a:pt x="2106079" y="914327"/>
                  </a:lnTo>
                  <a:lnTo>
                    <a:pt x="2098693" y="867720"/>
                  </a:lnTo>
                  <a:lnTo>
                    <a:pt x="2089300" y="821812"/>
                  </a:lnTo>
                  <a:lnTo>
                    <a:pt x="2077948" y="776650"/>
                  </a:lnTo>
                  <a:lnTo>
                    <a:pt x="2064684" y="732279"/>
                  </a:lnTo>
                  <a:lnTo>
                    <a:pt x="2049554" y="688748"/>
                  </a:lnTo>
                  <a:lnTo>
                    <a:pt x="2032604" y="646102"/>
                  </a:lnTo>
                  <a:lnTo>
                    <a:pt x="2013882" y="604389"/>
                  </a:lnTo>
                  <a:lnTo>
                    <a:pt x="1993434" y="563654"/>
                  </a:lnTo>
                  <a:lnTo>
                    <a:pt x="1971307" y="523946"/>
                  </a:lnTo>
                  <a:lnTo>
                    <a:pt x="1947547" y="485309"/>
                  </a:lnTo>
                  <a:lnTo>
                    <a:pt x="1922202" y="447791"/>
                  </a:lnTo>
                  <a:lnTo>
                    <a:pt x="1895317" y="411440"/>
                  </a:lnTo>
                  <a:lnTo>
                    <a:pt x="1866940" y="376300"/>
                  </a:lnTo>
                  <a:lnTo>
                    <a:pt x="1837117" y="342420"/>
                  </a:lnTo>
                  <a:lnTo>
                    <a:pt x="1805895" y="309845"/>
                  </a:lnTo>
                  <a:lnTo>
                    <a:pt x="1773320" y="278622"/>
                  </a:lnTo>
                  <a:lnTo>
                    <a:pt x="1739440" y="248799"/>
                  </a:lnTo>
                  <a:lnTo>
                    <a:pt x="1704301" y="220422"/>
                  </a:lnTo>
                  <a:lnTo>
                    <a:pt x="1667949" y="193537"/>
                  </a:lnTo>
                  <a:lnTo>
                    <a:pt x="1630431" y="168191"/>
                  </a:lnTo>
                  <a:lnTo>
                    <a:pt x="1591795" y="144431"/>
                  </a:lnTo>
                  <a:lnTo>
                    <a:pt x="1552086" y="122304"/>
                  </a:lnTo>
                  <a:lnTo>
                    <a:pt x="1511351" y="101855"/>
                  </a:lnTo>
                  <a:lnTo>
                    <a:pt x="1469638" y="83133"/>
                  </a:lnTo>
                  <a:lnTo>
                    <a:pt x="1426992" y="66183"/>
                  </a:lnTo>
                  <a:lnTo>
                    <a:pt x="1383460" y="51053"/>
                  </a:lnTo>
                  <a:lnTo>
                    <a:pt x="1339090" y="37788"/>
                  </a:lnTo>
                  <a:lnTo>
                    <a:pt x="1293927" y="26436"/>
                  </a:lnTo>
                  <a:lnTo>
                    <a:pt x="1248019" y="17043"/>
                  </a:lnTo>
                  <a:lnTo>
                    <a:pt x="1201411" y="9657"/>
                  </a:lnTo>
                  <a:lnTo>
                    <a:pt x="1154152" y="4323"/>
                  </a:lnTo>
                  <a:lnTo>
                    <a:pt x="1106287" y="1088"/>
                  </a:lnTo>
                  <a:lnTo>
                    <a:pt x="1057863" y="0"/>
                  </a:lnTo>
                  <a:close/>
                </a:path>
              </a:pathLst>
            </a:custGeom>
            <a:solidFill>
              <a:srgbClr val="FFB93E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7496028" y="9205118"/>
              <a:ext cx="1927860" cy="1927860"/>
            </a:xfrm>
            <a:custGeom>
              <a:avLst/>
              <a:gdLst/>
              <a:ahLst/>
              <a:cxnLst/>
              <a:rect l="l" t="t" r="r" b="b"/>
              <a:pathLst>
                <a:path w="1927859" h="1927859">
                  <a:moveTo>
                    <a:pt x="1385735" y="1165644"/>
                  </a:moveTo>
                  <a:lnTo>
                    <a:pt x="1382433" y="1122464"/>
                  </a:lnTo>
                  <a:lnTo>
                    <a:pt x="1151483" y="1149870"/>
                  </a:lnTo>
                  <a:lnTo>
                    <a:pt x="1153553" y="1175232"/>
                  </a:lnTo>
                  <a:lnTo>
                    <a:pt x="1153528" y="1198651"/>
                  </a:lnTo>
                  <a:lnTo>
                    <a:pt x="1147127" y="1239583"/>
                  </a:lnTo>
                  <a:lnTo>
                    <a:pt x="1124673" y="1287843"/>
                  </a:lnTo>
                  <a:lnTo>
                    <a:pt x="1089939" y="1321841"/>
                  </a:lnTo>
                  <a:lnTo>
                    <a:pt x="1046035" y="1342694"/>
                  </a:lnTo>
                  <a:lnTo>
                    <a:pt x="998131" y="1353248"/>
                  </a:lnTo>
                  <a:lnTo>
                    <a:pt x="962583" y="1355013"/>
                  </a:lnTo>
                  <a:lnTo>
                    <a:pt x="946315" y="1353896"/>
                  </a:lnTo>
                  <a:lnTo>
                    <a:pt x="903617" y="1343012"/>
                  </a:lnTo>
                  <a:lnTo>
                    <a:pt x="870280" y="1322476"/>
                  </a:lnTo>
                  <a:lnTo>
                    <a:pt x="841146" y="1281836"/>
                  </a:lnTo>
                  <a:lnTo>
                    <a:pt x="831138" y="1243571"/>
                  </a:lnTo>
                  <a:lnTo>
                    <a:pt x="829856" y="1213993"/>
                  </a:lnTo>
                  <a:lnTo>
                    <a:pt x="831037" y="1200404"/>
                  </a:lnTo>
                  <a:lnTo>
                    <a:pt x="842314" y="1163586"/>
                  </a:lnTo>
                  <a:lnTo>
                    <a:pt x="866673" y="1130401"/>
                  </a:lnTo>
                  <a:lnTo>
                    <a:pt x="904392" y="1099375"/>
                  </a:lnTo>
                  <a:lnTo>
                    <a:pt x="937539" y="1079080"/>
                  </a:lnTo>
                  <a:lnTo>
                    <a:pt x="1014336" y="1039876"/>
                  </a:lnTo>
                  <a:lnTo>
                    <a:pt x="1049121" y="1021334"/>
                  </a:lnTo>
                  <a:lnTo>
                    <a:pt x="1113142" y="983907"/>
                  </a:lnTo>
                  <a:lnTo>
                    <a:pt x="1168641" y="944473"/>
                  </a:lnTo>
                  <a:lnTo>
                    <a:pt x="1214399" y="901496"/>
                  </a:lnTo>
                  <a:lnTo>
                    <a:pt x="1249794" y="854011"/>
                  </a:lnTo>
                  <a:lnTo>
                    <a:pt x="1274191" y="801052"/>
                  </a:lnTo>
                  <a:lnTo>
                    <a:pt x="1286230" y="741095"/>
                  </a:lnTo>
                  <a:lnTo>
                    <a:pt x="1287081" y="707910"/>
                  </a:lnTo>
                  <a:lnTo>
                    <a:pt x="1284490" y="672604"/>
                  </a:lnTo>
                  <a:lnTo>
                    <a:pt x="1271739" y="612952"/>
                  </a:lnTo>
                  <a:lnTo>
                    <a:pt x="1248460" y="560184"/>
                  </a:lnTo>
                  <a:lnTo>
                    <a:pt x="1215517" y="514794"/>
                  </a:lnTo>
                  <a:lnTo>
                    <a:pt x="1173784" y="477215"/>
                  </a:lnTo>
                  <a:lnTo>
                    <a:pt x="1123988" y="447649"/>
                  </a:lnTo>
                  <a:lnTo>
                    <a:pt x="1066838" y="426288"/>
                  </a:lnTo>
                  <a:lnTo>
                    <a:pt x="1003058" y="413816"/>
                  </a:lnTo>
                  <a:lnTo>
                    <a:pt x="933310" y="410895"/>
                  </a:lnTo>
                  <a:lnTo>
                    <a:pt x="914463" y="252031"/>
                  </a:lnTo>
                  <a:lnTo>
                    <a:pt x="786599" y="267208"/>
                  </a:lnTo>
                  <a:lnTo>
                    <a:pt x="805713" y="428282"/>
                  </a:lnTo>
                  <a:lnTo>
                    <a:pt x="772820" y="437883"/>
                  </a:lnTo>
                  <a:lnTo>
                    <a:pt x="712647" y="463473"/>
                  </a:lnTo>
                  <a:lnTo>
                    <a:pt x="660196" y="497408"/>
                  </a:lnTo>
                  <a:lnTo>
                    <a:pt x="616877" y="538683"/>
                  </a:lnTo>
                  <a:lnTo>
                    <a:pt x="582993" y="587095"/>
                  </a:lnTo>
                  <a:lnTo>
                    <a:pt x="558965" y="642467"/>
                  </a:lnTo>
                  <a:lnTo>
                    <a:pt x="545058" y="704621"/>
                  </a:lnTo>
                  <a:lnTo>
                    <a:pt x="542315" y="737997"/>
                  </a:lnTo>
                  <a:lnTo>
                    <a:pt x="542417" y="772871"/>
                  </a:lnTo>
                  <a:lnTo>
                    <a:pt x="545388" y="809244"/>
                  </a:lnTo>
                  <a:lnTo>
                    <a:pt x="776351" y="781837"/>
                  </a:lnTo>
                  <a:lnTo>
                    <a:pt x="773861" y="739813"/>
                  </a:lnTo>
                  <a:lnTo>
                    <a:pt x="776998" y="702805"/>
                  </a:lnTo>
                  <a:lnTo>
                    <a:pt x="800100" y="643877"/>
                  </a:lnTo>
                  <a:lnTo>
                    <a:pt x="842416" y="605269"/>
                  </a:lnTo>
                  <a:lnTo>
                    <a:pt x="900747" y="587146"/>
                  </a:lnTo>
                  <a:lnTo>
                    <a:pt x="934504" y="585685"/>
                  </a:lnTo>
                  <a:lnTo>
                    <a:pt x="949744" y="587057"/>
                  </a:lnTo>
                  <a:lnTo>
                    <a:pt x="988961" y="598893"/>
                  </a:lnTo>
                  <a:lnTo>
                    <a:pt x="1026731" y="629513"/>
                  </a:lnTo>
                  <a:lnTo>
                    <a:pt x="1048473" y="674458"/>
                  </a:lnTo>
                  <a:lnTo>
                    <a:pt x="1054709" y="714235"/>
                  </a:lnTo>
                  <a:lnTo>
                    <a:pt x="1054722" y="727163"/>
                  </a:lnTo>
                  <a:lnTo>
                    <a:pt x="1053655" y="739559"/>
                  </a:lnTo>
                  <a:lnTo>
                    <a:pt x="1036764" y="785164"/>
                  </a:lnTo>
                  <a:lnTo>
                    <a:pt x="1008253" y="816991"/>
                  </a:lnTo>
                  <a:lnTo>
                    <a:pt x="964971" y="848169"/>
                  </a:lnTo>
                  <a:lnTo>
                    <a:pt x="926858" y="870191"/>
                  </a:lnTo>
                  <a:lnTo>
                    <a:pt x="868756" y="900823"/>
                  </a:lnTo>
                  <a:lnTo>
                    <a:pt x="834364" y="919861"/>
                  </a:lnTo>
                  <a:lnTo>
                    <a:pt x="770902" y="957884"/>
                  </a:lnTo>
                  <a:lnTo>
                    <a:pt x="715746" y="997648"/>
                  </a:lnTo>
                  <a:lnTo>
                    <a:pt x="670140" y="1040968"/>
                  </a:lnTo>
                  <a:lnTo>
                    <a:pt x="634784" y="1088745"/>
                  </a:lnTo>
                  <a:lnTo>
                    <a:pt x="610387" y="1141793"/>
                  </a:lnTo>
                  <a:lnTo>
                    <a:pt x="598322" y="1201572"/>
                  </a:lnTo>
                  <a:lnTo>
                    <a:pt x="597446" y="1234516"/>
                  </a:lnTo>
                  <a:lnTo>
                    <a:pt x="600011" y="1269504"/>
                  </a:lnTo>
                  <a:lnTo>
                    <a:pt x="613054" y="1330820"/>
                  </a:lnTo>
                  <a:lnTo>
                    <a:pt x="636701" y="1384084"/>
                  </a:lnTo>
                  <a:lnTo>
                    <a:pt x="669925" y="1429270"/>
                  </a:lnTo>
                  <a:lnTo>
                    <a:pt x="711695" y="1466278"/>
                  </a:lnTo>
                  <a:lnTo>
                    <a:pt x="761593" y="1494993"/>
                  </a:lnTo>
                  <a:lnTo>
                    <a:pt x="819200" y="1515262"/>
                  </a:lnTo>
                  <a:lnTo>
                    <a:pt x="883488" y="1526819"/>
                  </a:lnTo>
                  <a:lnTo>
                    <a:pt x="953389" y="1529448"/>
                  </a:lnTo>
                  <a:lnTo>
                    <a:pt x="970915" y="1677174"/>
                  </a:lnTo>
                  <a:lnTo>
                    <a:pt x="1097991" y="1662087"/>
                  </a:lnTo>
                  <a:lnTo>
                    <a:pt x="1080554" y="1515097"/>
                  </a:lnTo>
                  <a:lnTo>
                    <a:pt x="1112926" y="1506893"/>
                  </a:lnTo>
                  <a:lnTo>
                    <a:pt x="1175346" y="1484807"/>
                  </a:lnTo>
                  <a:lnTo>
                    <a:pt x="1234008" y="1455013"/>
                  </a:lnTo>
                  <a:lnTo>
                    <a:pt x="1285138" y="1416380"/>
                  </a:lnTo>
                  <a:lnTo>
                    <a:pt x="1327772" y="1368653"/>
                  </a:lnTo>
                  <a:lnTo>
                    <a:pt x="1359852" y="1311198"/>
                  </a:lnTo>
                  <a:lnTo>
                    <a:pt x="1380426" y="1243799"/>
                  </a:lnTo>
                  <a:lnTo>
                    <a:pt x="1385062" y="1206080"/>
                  </a:lnTo>
                  <a:lnTo>
                    <a:pt x="1385735" y="1165644"/>
                  </a:lnTo>
                  <a:close/>
                </a:path>
                <a:path w="1927859" h="1927859">
                  <a:moveTo>
                    <a:pt x="1927669" y="963841"/>
                  </a:moveTo>
                  <a:lnTo>
                    <a:pt x="1926336" y="912558"/>
                  </a:lnTo>
                  <a:lnTo>
                    <a:pt x="1922360" y="861783"/>
                  </a:lnTo>
                  <a:lnTo>
                    <a:pt x="1915782" y="811568"/>
                  </a:lnTo>
                  <a:lnTo>
                    <a:pt x="1906625" y="762012"/>
                  </a:lnTo>
                  <a:lnTo>
                    <a:pt x="1894928" y="713181"/>
                  </a:lnTo>
                  <a:lnTo>
                    <a:pt x="1880717" y="665149"/>
                  </a:lnTo>
                  <a:lnTo>
                    <a:pt x="1870163" y="635317"/>
                  </a:lnTo>
                  <a:lnTo>
                    <a:pt x="1870163" y="963841"/>
                  </a:lnTo>
                  <a:lnTo>
                    <a:pt x="1868893" y="1011897"/>
                  </a:lnTo>
                  <a:lnTo>
                    <a:pt x="1865160" y="1059319"/>
                  </a:lnTo>
                  <a:lnTo>
                    <a:pt x="1859013" y="1106017"/>
                  </a:lnTo>
                  <a:lnTo>
                    <a:pt x="1850529" y="1151966"/>
                  </a:lnTo>
                  <a:lnTo>
                    <a:pt x="1839747" y="1197063"/>
                  </a:lnTo>
                  <a:lnTo>
                    <a:pt x="1826742" y="1241272"/>
                  </a:lnTo>
                  <a:lnTo>
                    <a:pt x="1811578" y="1284516"/>
                  </a:lnTo>
                  <a:lnTo>
                    <a:pt x="1794319" y="1326743"/>
                  </a:lnTo>
                  <a:lnTo>
                    <a:pt x="1775015" y="1367878"/>
                  </a:lnTo>
                  <a:lnTo>
                    <a:pt x="1753755" y="1407858"/>
                  </a:lnTo>
                  <a:lnTo>
                    <a:pt x="1730578" y="1446631"/>
                  </a:lnTo>
                  <a:lnTo>
                    <a:pt x="1705571" y="1484134"/>
                  </a:lnTo>
                  <a:lnTo>
                    <a:pt x="1678774" y="1520291"/>
                  </a:lnTo>
                  <a:lnTo>
                    <a:pt x="1650250" y="1555051"/>
                  </a:lnTo>
                  <a:lnTo>
                    <a:pt x="1620088" y="1588338"/>
                  </a:lnTo>
                  <a:lnTo>
                    <a:pt x="1588325" y="1620100"/>
                  </a:lnTo>
                  <a:lnTo>
                    <a:pt x="1555038" y="1650263"/>
                  </a:lnTo>
                  <a:lnTo>
                    <a:pt x="1520278" y="1678787"/>
                  </a:lnTo>
                  <a:lnTo>
                    <a:pt x="1484122" y="1705584"/>
                  </a:lnTo>
                  <a:lnTo>
                    <a:pt x="1446631" y="1730603"/>
                  </a:lnTo>
                  <a:lnTo>
                    <a:pt x="1407858" y="1753768"/>
                  </a:lnTo>
                  <a:lnTo>
                    <a:pt x="1367866" y="1775028"/>
                  </a:lnTo>
                  <a:lnTo>
                    <a:pt x="1326730" y="1794332"/>
                  </a:lnTo>
                  <a:lnTo>
                    <a:pt x="1284516" y="1811591"/>
                  </a:lnTo>
                  <a:lnTo>
                    <a:pt x="1241259" y="1826755"/>
                  </a:lnTo>
                  <a:lnTo>
                    <a:pt x="1197063" y="1839760"/>
                  </a:lnTo>
                  <a:lnTo>
                    <a:pt x="1151953" y="1850542"/>
                  </a:lnTo>
                  <a:lnTo>
                    <a:pt x="1106017" y="1859038"/>
                  </a:lnTo>
                  <a:lnTo>
                    <a:pt x="1059307" y="1865185"/>
                  </a:lnTo>
                  <a:lnTo>
                    <a:pt x="1011897" y="1868919"/>
                  </a:lnTo>
                  <a:lnTo>
                    <a:pt x="963828" y="1870176"/>
                  </a:lnTo>
                  <a:lnTo>
                    <a:pt x="915771" y="1868919"/>
                  </a:lnTo>
                  <a:lnTo>
                    <a:pt x="868349" y="1865185"/>
                  </a:lnTo>
                  <a:lnTo>
                    <a:pt x="821639" y="1859038"/>
                  </a:lnTo>
                  <a:lnTo>
                    <a:pt x="775703" y="1850542"/>
                  </a:lnTo>
                  <a:lnTo>
                    <a:pt x="730605" y="1839760"/>
                  </a:lnTo>
                  <a:lnTo>
                    <a:pt x="686396" y="1826755"/>
                  </a:lnTo>
                  <a:lnTo>
                    <a:pt x="643140" y="1811591"/>
                  </a:lnTo>
                  <a:lnTo>
                    <a:pt x="600925" y="1794332"/>
                  </a:lnTo>
                  <a:lnTo>
                    <a:pt x="559790" y="1775028"/>
                  </a:lnTo>
                  <a:lnTo>
                    <a:pt x="519798" y="1753768"/>
                  </a:lnTo>
                  <a:lnTo>
                    <a:pt x="481025" y="1730603"/>
                  </a:lnTo>
                  <a:lnTo>
                    <a:pt x="443534" y="1705584"/>
                  </a:lnTo>
                  <a:lnTo>
                    <a:pt x="407377" y="1678787"/>
                  </a:lnTo>
                  <a:lnTo>
                    <a:pt x="372618" y="1650263"/>
                  </a:lnTo>
                  <a:lnTo>
                    <a:pt x="339331" y="1620100"/>
                  </a:lnTo>
                  <a:lnTo>
                    <a:pt x="307568" y="1588338"/>
                  </a:lnTo>
                  <a:lnTo>
                    <a:pt x="277393" y="1555051"/>
                  </a:lnTo>
                  <a:lnTo>
                    <a:pt x="248881" y="1520291"/>
                  </a:lnTo>
                  <a:lnTo>
                    <a:pt x="222084" y="1484134"/>
                  </a:lnTo>
                  <a:lnTo>
                    <a:pt x="197065" y="1446631"/>
                  </a:lnTo>
                  <a:lnTo>
                    <a:pt x="173901" y="1407858"/>
                  </a:lnTo>
                  <a:lnTo>
                    <a:pt x="152628" y="1367878"/>
                  </a:lnTo>
                  <a:lnTo>
                    <a:pt x="133337" y="1326743"/>
                  </a:lnTo>
                  <a:lnTo>
                    <a:pt x="116078" y="1284516"/>
                  </a:lnTo>
                  <a:lnTo>
                    <a:pt x="100914" y="1241272"/>
                  </a:lnTo>
                  <a:lnTo>
                    <a:pt x="87909" y="1197063"/>
                  </a:lnTo>
                  <a:lnTo>
                    <a:pt x="77127" y="1151966"/>
                  </a:lnTo>
                  <a:lnTo>
                    <a:pt x="68630" y="1106017"/>
                  </a:lnTo>
                  <a:lnTo>
                    <a:pt x="62484" y="1059319"/>
                  </a:lnTo>
                  <a:lnTo>
                    <a:pt x="58750" y="1011897"/>
                  </a:lnTo>
                  <a:lnTo>
                    <a:pt x="57492" y="963841"/>
                  </a:lnTo>
                  <a:lnTo>
                    <a:pt x="58750" y="915771"/>
                  </a:lnTo>
                  <a:lnTo>
                    <a:pt x="62484" y="868362"/>
                  </a:lnTo>
                  <a:lnTo>
                    <a:pt x="68630" y="821651"/>
                  </a:lnTo>
                  <a:lnTo>
                    <a:pt x="77127" y="775716"/>
                  </a:lnTo>
                  <a:lnTo>
                    <a:pt x="87909" y="730605"/>
                  </a:lnTo>
                  <a:lnTo>
                    <a:pt x="100914" y="686396"/>
                  </a:lnTo>
                  <a:lnTo>
                    <a:pt x="116078" y="643153"/>
                  </a:lnTo>
                  <a:lnTo>
                    <a:pt x="133337" y="600925"/>
                  </a:lnTo>
                  <a:lnTo>
                    <a:pt x="152628" y="559790"/>
                  </a:lnTo>
                  <a:lnTo>
                    <a:pt x="173901" y="519811"/>
                  </a:lnTo>
                  <a:lnTo>
                    <a:pt x="197065" y="481037"/>
                  </a:lnTo>
                  <a:lnTo>
                    <a:pt x="222084" y="443547"/>
                  </a:lnTo>
                  <a:lnTo>
                    <a:pt x="248881" y="407377"/>
                  </a:lnTo>
                  <a:lnTo>
                    <a:pt x="277393" y="372630"/>
                  </a:lnTo>
                  <a:lnTo>
                    <a:pt x="307568" y="339344"/>
                  </a:lnTo>
                  <a:lnTo>
                    <a:pt x="339331" y="307581"/>
                  </a:lnTo>
                  <a:lnTo>
                    <a:pt x="372618" y="277406"/>
                  </a:lnTo>
                  <a:lnTo>
                    <a:pt x="407377" y="248894"/>
                  </a:lnTo>
                  <a:lnTo>
                    <a:pt x="443534" y="222097"/>
                  </a:lnTo>
                  <a:lnTo>
                    <a:pt x="481025" y="197078"/>
                  </a:lnTo>
                  <a:lnTo>
                    <a:pt x="519798" y="173913"/>
                  </a:lnTo>
                  <a:lnTo>
                    <a:pt x="559790" y="152641"/>
                  </a:lnTo>
                  <a:lnTo>
                    <a:pt x="600925" y="133350"/>
                  </a:lnTo>
                  <a:lnTo>
                    <a:pt x="643140" y="116090"/>
                  </a:lnTo>
                  <a:lnTo>
                    <a:pt x="686396" y="100926"/>
                  </a:lnTo>
                  <a:lnTo>
                    <a:pt x="730605" y="87922"/>
                  </a:lnTo>
                  <a:lnTo>
                    <a:pt x="775703" y="77139"/>
                  </a:lnTo>
                  <a:lnTo>
                    <a:pt x="821639" y="68643"/>
                  </a:lnTo>
                  <a:lnTo>
                    <a:pt x="868349" y="62496"/>
                  </a:lnTo>
                  <a:lnTo>
                    <a:pt x="915771" y="58762"/>
                  </a:lnTo>
                  <a:lnTo>
                    <a:pt x="963828" y="57505"/>
                  </a:lnTo>
                  <a:lnTo>
                    <a:pt x="1011897" y="58762"/>
                  </a:lnTo>
                  <a:lnTo>
                    <a:pt x="1059307" y="62496"/>
                  </a:lnTo>
                  <a:lnTo>
                    <a:pt x="1106017" y="68643"/>
                  </a:lnTo>
                  <a:lnTo>
                    <a:pt x="1151953" y="77139"/>
                  </a:lnTo>
                  <a:lnTo>
                    <a:pt x="1197063" y="87922"/>
                  </a:lnTo>
                  <a:lnTo>
                    <a:pt x="1241259" y="100926"/>
                  </a:lnTo>
                  <a:lnTo>
                    <a:pt x="1284516" y="116090"/>
                  </a:lnTo>
                  <a:lnTo>
                    <a:pt x="1326730" y="133350"/>
                  </a:lnTo>
                  <a:lnTo>
                    <a:pt x="1367866" y="152641"/>
                  </a:lnTo>
                  <a:lnTo>
                    <a:pt x="1407858" y="173913"/>
                  </a:lnTo>
                  <a:lnTo>
                    <a:pt x="1446631" y="197078"/>
                  </a:lnTo>
                  <a:lnTo>
                    <a:pt x="1484122" y="222097"/>
                  </a:lnTo>
                  <a:lnTo>
                    <a:pt x="1520278" y="248894"/>
                  </a:lnTo>
                  <a:lnTo>
                    <a:pt x="1555038" y="277406"/>
                  </a:lnTo>
                  <a:lnTo>
                    <a:pt x="1588325" y="307581"/>
                  </a:lnTo>
                  <a:lnTo>
                    <a:pt x="1620088" y="339344"/>
                  </a:lnTo>
                  <a:lnTo>
                    <a:pt x="1650250" y="372630"/>
                  </a:lnTo>
                  <a:lnTo>
                    <a:pt x="1678774" y="407377"/>
                  </a:lnTo>
                  <a:lnTo>
                    <a:pt x="1705571" y="443547"/>
                  </a:lnTo>
                  <a:lnTo>
                    <a:pt x="1730578" y="481037"/>
                  </a:lnTo>
                  <a:lnTo>
                    <a:pt x="1753755" y="519811"/>
                  </a:lnTo>
                  <a:lnTo>
                    <a:pt x="1775015" y="559790"/>
                  </a:lnTo>
                  <a:lnTo>
                    <a:pt x="1794319" y="600925"/>
                  </a:lnTo>
                  <a:lnTo>
                    <a:pt x="1811578" y="643153"/>
                  </a:lnTo>
                  <a:lnTo>
                    <a:pt x="1826742" y="686396"/>
                  </a:lnTo>
                  <a:lnTo>
                    <a:pt x="1839747" y="730605"/>
                  </a:lnTo>
                  <a:lnTo>
                    <a:pt x="1850529" y="775716"/>
                  </a:lnTo>
                  <a:lnTo>
                    <a:pt x="1859013" y="821651"/>
                  </a:lnTo>
                  <a:lnTo>
                    <a:pt x="1865160" y="868362"/>
                  </a:lnTo>
                  <a:lnTo>
                    <a:pt x="1868893" y="915771"/>
                  </a:lnTo>
                  <a:lnTo>
                    <a:pt x="1870163" y="963841"/>
                  </a:lnTo>
                  <a:lnTo>
                    <a:pt x="1870163" y="635317"/>
                  </a:lnTo>
                  <a:lnTo>
                    <a:pt x="1844916" y="571830"/>
                  </a:lnTo>
                  <a:lnTo>
                    <a:pt x="1823377" y="526707"/>
                  </a:lnTo>
                  <a:lnTo>
                    <a:pt x="1799463" y="482701"/>
                  </a:lnTo>
                  <a:lnTo>
                    <a:pt x="1773199" y="439889"/>
                  </a:lnTo>
                  <a:lnTo>
                    <a:pt x="1744624" y="398373"/>
                  </a:lnTo>
                  <a:lnTo>
                    <a:pt x="1713776" y="358216"/>
                  </a:lnTo>
                  <a:lnTo>
                    <a:pt x="1680667" y="319506"/>
                  </a:lnTo>
                  <a:lnTo>
                    <a:pt x="1645361" y="282308"/>
                  </a:lnTo>
                  <a:lnTo>
                    <a:pt x="1608162" y="246989"/>
                  </a:lnTo>
                  <a:lnTo>
                    <a:pt x="1569440" y="213893"/>
                  </a:lnTo>
                  <a:lnTo>
                    <a:pt x="1529283" y="183045"/>
                  </a:lnTo>
                  <a:lnTo>
                    <a:pt x="1487766" y="154470"/>
                  </a:lnTo>
                  <a:lnTo>
                    <a:pt x="1444967" y="128206"/>
                  </a:lnTo>
                  <a:lnTo>
                    <a:pt x="1400962" y="104292"/>
                  </a:lnTo>
                  <a:lnTo>
                    <a:pt x="1355826" y="82753"/>
                  </a:lnTo>
                  <a:lnTo>
                    <a:pt x="1309662" y="63627"/>
                  </a:lnTo>
                  <a:lnTo>
                    <a:pt x="1292364" y="57505"/>
                  </a:lnTo>
                  <a:lnTo>
                    <a:pt x="1262519" y="46939"/>
                  </a:lnTo>
                  <a:lnTo>
                    <a:pt x="1214488" y="32740"/>
                  </a:lnTo>
                  <a:lnTo>
                    <a:pt x="1165656" y="21043"/>
                  </a:lnTo>
                  <a:lnTo>
                    <a:pt x="1116088" y="11887"/>
                  </a:lnTo>
                  <a:lnTo>
                    <a:pt x="1065885" y="5308"/>
                  </a:lnTo>
                  <a:lnTo>
                    <a:pt x="1015098" y="1333"/>
                  </a:lnTo>
                  <a:lnTo>
                    <a:pt x="963828" y="0"/>
                  </a:lnTo>
                  <a:lnTo>
                    <a:pt x="912558" y="1333"/>
                  </a:lnTo>
                  <a:lnTo>
                    <a:pt x="861771" y="5308"/>
                  </a:lnTo>
                  <a:lnTo>
                    <a:pt x="811568" y="11887"/>
                  </a:lnTo>
                  <a:lnTo>
                    <a:pt x="762000" y="21043"/>
                  </a:lnTo>
                  <a:lnTo>
                    <a:pt x="713168" y="32740"/>
                  </a:lnTo>
                  <a:lnTo>
                    <a:pt x="665137" y="46939"/>
                  </a:lnTo>
                  <a:lnTo>
                    <a:pt x="617994" y="63627"/>
                  </a:lnTo>
                  <a:lnTo>
                    <a:pt x="571817" y="82753"/>
                  </a:lnTo>
                  <a:lnTo>
                    <a:pt x="526694" y="104292"/>
                  </a:lnTo>
                  <a:lnTo>
                    <a:pt x="482688" y="128206"/>
                  </a:lnTo>
                  <a:lnTo>
                    <a:pt x="439877" y="154470"/>
                  </a:lnTo>
                  <a:lnTo>
                    <a:pt x="398360" y="183045"/>
                  </a:lnTo>
                  <a:lnTo>
                    <a:pt x="358203" y="213893"/>
                  </a:lnTo>
                  <a:lnTo>
                    <a:pt x="319481" y="246989"/>
                  </a:lnTo>
                  <a:lnTo>
                    <a:pt x="282295" y="282308"/>
                  </a:lnTo>
                  <a:lnTo>
                    <a:pt x="246976" y="319506"/>
                  </a:lnTo>
                  <a:lnTo>
                    <a:pt x="213880" y="358216"/>
                  </a:lnTo>
                  <a:lnTo>
                    <a:pt x="183032" y="398373"/>
                  </a:lnTo>
                  <a:lnTo>
                    <a:pt x="154457" y="439889"/>
                  </a:lnTo>
                  <a:lnTo>
                    <a:pt x="128193" y="482701"/>
                  </a:lnTo>
                  <a:lnTo>
                    <a:pt x="104279" y="526707"/>
                  </a:lnTo>
                  <a:lnTo>
                    <a:pt x="82740" y="571830"/>
                  </a:lnTo>
                  <a:lnTo>
                    <a:pt x="63614" y="618007"/>
                  </a:lnTo>
                  <a:lnTo>
                    <a:pt x="46939" y="665149"/>
                  </a:lnTo>
                  <a:lnTo>
                    <a:pt x="32727" y="713181"/>
                  </a:lnTo>
                  <a:lnTo>
                    <a:pt x="21031" y="762012"/>
                  </a:lnTo>
                  <a:lnTo>
                    <a:pt x="11874" y="811568"/>
                  </a:lnTo>
                  <a:lnTo>
                    <a:pt x="5295" y="861783"/>
                  </a:lnTo>
                  <a:lnTo>
                    <a:pt x="1320" y="912558"/>
                  </a:lnTo>
                  <a:lnTo>
                    <a:pt x="0" y="963841"/>
                  </a:lnTo>
                  <a:lnTo>
                    <a:pt x="1320" y="1015111"/>
                  </a:lnTo>
                  <a:lnTo>
                    <a:pt x="5295" y="1065885"/>
                  </a:lnTo>
                  <a:lnTo>
                    <a:pt x="11874" y="1116101"/>
                  </a:lnTo>
                  <a:lnTo>
                    <a:pt x="21031" y="1165656"/>
                  </a:lnTo>
                  <a:lnTo>
                    <a:pt x="32727" y="1214501"/>
                  </a:lnTo>
                  <a:lnTo>
                    <a:pt x="46939" y="1262519"/>
                  </a:lnTo>
                  <a:lnTo>
                    <a:pt x="63614" y="1309662"/>
                  </a:lnTo>
                  <a:lnTo>
                    <a:pt x="82740" y="1355839"/>
                  </a:lnTo>
                  <a:lnTo>
                    <a:pt x="104279" y="1400975"/>
                  </a:lnTo>
                  <a:lnTo>
                    <a:pt x="128193" y="1444980"/>
                  </a:lnTo>
                  <a:lnTo>
                    <a:pt x="154457" y="1487779"/>
                  </a:lnTo>
                  <a:lnTo>
                    <a:pt x="183032" y="1529308"/>
                  </a:lnTo>
                  <a:lnTo>
                    <a:pt x="213880" y="1569466"/>
                  </a:lnTo>
                  <a:lnTo>
                    <a:pt x="246976" y="1608175"/>
                  </a:lnTo>
                  <a:lnTo>
                    <a:pt x="282295" y="1645373"/>
                  </a:lnTo>
                  <a:lnTo>
                    <a:pt x="319481" y="1680692"/>
                  </a:lnTo>
                  <a:lnTo>
                    <a:pt x="358203" y="1713788"/>
                  </a:lnTo>
                  <a:lnTo>
                    <a:pt x="398360" y="1744637"/>
                  </a:lnTo>
                  <a:lnTo>
                    <a:pt x="439877" y="1773212"/>
                  </a:lnTo>
                  <a:lnTo>
                    <a:pt x="482688" y="1799463"/>
                  </a:lnTo>
                  <a:lnTo>
                    <a:pt x="526694" y="1823377"/>
                  </a:lnTo>
                  <a:lnTo>
                    <a:pt x="571817" y="1844916"/>
                  </a:lnTo>
                  <a:lnTo>
                    <a:pt x="617994" y="1864042"/>
                  </a:lnTo>
                  <a:lnTo>
                    <a:pt x="665137" y="1880730"/>
                  </a:lnTo>
                  <a:lnTo>
                    <a:pt x="713168" y="1894928"/>
                  </a:lnTo>
                  <a:lnTo>
                    <a:pt x="762000" y="1906638"/>
                  </a:lnTo>
                  <a:lnTo>
                    <a:pt x="811568" y="1915782"/>
                  </a:lnTo>
                  <a:lnTo>
                    <a:pt x="861771" y="1922360"/>
                  </a:lnTo>
                  <a:lnTo>
                    <a:pt x="912558" y="1926336"/>
                  </a:lnTo>
                  <a:lnTo>
                    <a:pt x="963828" y="1927669"/>
                  </a:lnTo>
                  <a:lnTo>
                    <a:pt x="1015098" y="1926336"/>
                  </a:lnTo>
                  <a:lnTo>
                    <a:pt x="1065885" y="1922360"/>
                  </a:lnTo>
                  <a:lnTo>
                    <a:pt x="1116088" y="1915782"/>
                  </a:lnTo>
                  <a:lnTo>
                    <a:pt x="1165656" y="1906638"/>
                  </a:lnTo>
                  <a:lnTo>
                    <a:pt x="1214488" y="1894928"/>
                  </a:lnTo>
                  <a:lnTo>
                    <a:pt x="1262519" y="1880730"/>
                  </a:lnTo>
                  <a:lnTo>
                    <a:pt x="1309662" y="1864042"/>
                  </a:lnTo>
                  <a:lnTo>
                    <a:pt x="1355826" y="1844916"/>
                  </a:lnTo>
                  <a:lnTo>
                    <a:pt x="1400962" y="1823377"/>
                  </a:lnTo>
                  <a:lnTo>
                    <a:pt x="1444967" y="1799463"/>
                  </a:lnTo>
                  <a:lnTo>
                    <a:pt x="1487766" y="1773212"/>
                  </a:lnTo>
                  <a:lnTo>
                    <a:pt x="1529283" y="1744637"/>
                  </a:lnTo>
                  <a:lnTo>
                    <a:pt x="1569440" y="1713788"/>
                  </a:lnTo>
                  <a:lnTo>
                    <a:pt x="1608162" y="1680692"/>
                  </a:lnTo>
                  <a:lnTo>
                    <a:pt x="1645361" y="1645373"/>
                  </a:lnTo>
                  <a:lnTo>
                    <a:pt x="1680667" y="1608175"/>
                  </a:lnTo>
                  <a:lnTo>
                    <a:pt x="1713776" y="1569466"/>
                  </a:lnTo>
                  <a:lnTo>
                    <a:pt x="1744624" y="1529308"/>
                  </a:lnTo>
                  <a:lnTo>
                    <a:pt x="1773199" y="1487779"/>
                  </a:lnTo>
                  <a:lnTo>
                    <a:pt x="1799463" y="1444980"/>
                  </a:lnTo>
                  <a:lnTo>
                    <a:pt x="1823377" y="1400975"/>
                  </a:lnTo>
                  <a:lnTo>
                    <a:pt x="1844916" y="1355839"/>
                  </a:lnTo>
                  <a:lnTo>
                    <a:pt x="1864042" y="1309662"/>
                  </a:lnTo>
                  <a:lnTo>
                    <a:pt x="1880717" y="1262519"/>
                  </a:lnTo>
                  <a:lnTo>
                    <a:pt x="1894928" y="1214501"/>
                  </a:lnTo>
                  <a:lnTo>
                    <a:pt x="1906625" y="1165656"/>
                  </a:lnTo>
                  <a:lnTo>
                    <a:pt x="1915782" y="1116101"/>
                  </a:lnTo>
                  <a:lnTo>
                    <a:pt x="1922360" y="1065885"/>
                  </a:lnTo>
                  <a:lnTo>
                    <a:pt x="1926336" y="1015111"/>
                  </a:lnTo>
                  <a:lnTo>
                    <a:pt x="1927669" y="963841"/>
                  </a:lnTo>
                  <a:close/>
                </a:path>
              </a:pathLst>
            </a:custGeom>
            <a:solidFill>
              <a:srgbClr val="FFA41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6480817" y="8627111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4" h="338454">
                  <a:moveTo>
                    <a:pt x="0" y="0"/>
                  </a:moveTo>
                  <a:lnTo>
                    <a:pt x="33805" y="76814"/>
                  </a:lnTo>
                  <a:lnTo>
                    <a:pt x="117715" y="197178"/>
                  </a:lnTo>
                  <a:lnTo>
                    <a:pt x="196705" y="278163"/>
                  </a:lnTo>
                  <a:lnTo>
                    <a:pt x="255384" y="323799"/>
                  </a:lnTo>
                  <a:lnTo>
                    <a:pt x="278363" y="338115"/>
                  </a:lnTo>
                  <a:lnTo>
                    <a:pt x="845152" y="338115"/>
                  </a:lnTo>
                  <a:lnTo>
                    <a:pt x="329609" y="106153"/>
                  </a:lnTo>
                  <a:lnTo>
                    <a:pt x="73246" y="1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86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6477322" y="9692453"/>
              <a:ext cx="485775" cy="913130"/>
            </a:xfrm>
            <a:custGeom>
              <a:avLst/>
              <a:gdLst/>
              <a:ahLst/>
              <a:cxnLst/>
              <a:rect l="l" t="t" r="r" b="b"/>
              <a:pathLst>
                <a:path w="485775" h="913129">
                  <a:moveTo>
                    <a:pt x="189910" y="0"/>
                  </a:moveTo>
                  <a:lnTo>
                    <a:pt x="0" y="32711"/>
                  </a:lnTo>
                  <a:lnTo>
                    <a:pt x="20573" y="98223"/>
                  </a:lnTo>
                  <a:lnTo>
                    <a:pt x="66460" y="249060"/>
                  </a:lnTo>
                  <a:lnTo>
                    <a:pt x="113911" y="416671"/>
                  </a:lnTo>
                  <a:lnTo>
                    <a:pt x="139179" y="532507"/>
                  </a:lnTo>
                  <a:lnTo>
                    <a:pt x="145001" y="590433"/>
                  </a:lnTo>
                  <a:lnTo>
                    <a:pt x="148374" y="635771"/>
                  </a:lnTo>
                  <a:lnTo>
                    <a:pt x="146642" y="674024"/>
                  </a:lnTo>
                  <a:lnTo>
                    <a:pt x="137153" y="710694"/>
                  </a:lnTo>
                  <a:lnTo>
                    <a:pt x="117252" y="751286"/>
                  </a:lnTo>
                  <a:lnTo>
                    <a:pt x="70834" y="829133"/>
                  </a:lnTo>
                  <a:lnTo>
                    <a:pt x="50189" y="867054"/>
                  </a:lnTo>
                  <a:lnTo>
                    <a:pt x="39553" y="894951"/>
                  </a:lnTo>
                  <a:lnTo>
                    <a:pt x="43255" y="909082"/>
                  </a:lnTo>
                  <a:lnTo>
                    <a:pt x="60617" y="912648"/>
                  </a:lnTo>
                  <a:lnTo>
                    <a:pt x="127042" y="894401"/>
                  </a:lnTo>
                  <a:lnTo>
                    <a:pt x="174382" y="863948"/>
                  </a:lnTo>
                  <a:lnTo>
                    <a:pt x="229992" y="813514"/>
                  </a:lnTo>
                  <a:lnTo>
                    <a:pt x="278149" y="758906"/>
                  </a:lnTo>
                  <a:lnTo>
                    <a:pt x="302985" y="723652"/>
                  </a:lnTo>
                  <a:lnTo>
                    <a:pt x="320596" y="697002"/>
                  </a:lnTo>
                  <a:lnTo>
                    <a:pt x="347078" y="668210"/>
                  </a:lnTo>
                  <a:lnTo>
                    <a:pt x="359224" y="657393"/>
                  </a:lnTo>
                  <a:lnTo>
                    <a:pt x="371758" y="647174"/>
                  </a:lnTo>
                  <a:lnTo>
                    <a:pt x="408936" y="615991"/>
                  </a:lnTo>
                  <a:lnTo>
                    <a:pt x="441167" y="585199"/>
                  </a:lnTo>
                  <a:lnTo>
                    <a:pt x="466208" y="555212"/>
                  </a:lnTo>
                  <a:lnTo>
                    <a:pt x="481901" y="526360"/>
                  </a:lnTo>
                  <a:lnTo>
                    <a:pt x="485655" y="511265"/>
                  </a:lnTo>
                  <a:lnTo>
                    <a:pt x="485565" y="496916"/>
                  </a:lnTo>
                  <a:lnTo>
                    <a:pt x="460836" y="458151"/>
                  </a:lnTo>
                  <a:lnTo>
                    <a:pt x="420646" y="428363"/>
                  </a:lnTo>
                  <a:lnTo>
                    <a:pt x="362505" y="403184"/>
                  </a:lnTo>
                  <a:lnTo>
                    <a:pt x="335995" y="392933"/>
                  </a:lnTo>
                  <a:lnTo>
                    <a:pt x="310116" y="377067"/>
                  </a:lnTo>
                  <a:lnTo>
                    <a:pt x="272792" y="342868"/>
                  </a:lnTo>
                  <a:lnTo>
                    <a:pt x="247830" y="292191"/>
                  </a:lnTo>
                  <a:lnTo>
                    <a:pt x="223959" y="189685"/>
                  </a:lnTo>
                  <a:lnTo>
                    <a:pt x="189910" y="0"/>
                  </a:lnTo>
                  <a:close/>
                </a:path>
              </a:pathLst>
            </a:custGeom>
            <a:solidFill>
              <a:srgbClr val="FFB27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6116884" y="8591187"/>
              <a:ext cx="846455" cy="2014220"/>
            </a:xfrm>
            <a:custGeom>
              <a:avLst/>
              <a:gdLst/>
              <a:ahLst/>
              <a:cxnLst/>
              <a:rect l="l" t="t" r="r" b="b"/>
              <a:pathLst>
                <a:path w="846455" h="2014220">
                  <a:moveTo>
                    <a:pt x="625132" y="1278089"/>
                  </a:moveTo>
                  <a:lnTo>
                    <a:pt x="587629" y="900823"/>
                  </a:lnTo>
                  <a:lnTo>
                    <a:pt x="556691" y="669709"/>
                  </a:lnTo>
                  <a:lnTo>
                    <a:pt x="515734" y="489915"/>
                  </a:lnTo>
                  <a:lnTo>
                    <a:pt x="448183" y="266611"/>
                  </a:lnTo>
                  <a:lnTo>
                    <a:pt x="430047" y="212102"/>
                  </a:lnTo>
                  <a:lnTo>
                    <a:pt x="411060" y="162674"/>
                  </a:lnTo>
                  <a:lnTo>
                    <a:pt x="391223" y="119062"/>
                  </a:lnTo>
                  <a:lnTo>
                    <a:pt x="370560" y="82003"/>
                  </a:lnTo>
                  <a:lnTo>
                    <a:pt x="219202" y="0"/>
                  </a:lnTo>
                  <a:lnTo>
                    <a:pt x="107569" y="90817"/>
                  </a:lnTo>
                  <a:lnTo>
                    <a:pt x="29438" y="221208"/>
                  </a:lnTo>
                  <a:lnTo>
                    <a:pt x="0" y="287667"/>
                  </a:lnTo>
                  <a:lnTo>
                    <a:pt x="392722" y="1344498"/>
                  </a:lnTo>
                  <a:lnTo>
                    <a:pt x="428523" y="1347609"/>
                  </a:lnTo>
                  <a:lnTo>
                    <a:pt x="452755" y="1347520"/>
                  </a:lnTo>
                  <a:lnTo>
                    <a:pt x="510870" y="1333703"/>
                  </a:lnTo>
                  <a:lnTo>
                    <a:pt x="551167" y="1318526"/>
                  </a:lnTo>
                  <a:lnTo>
                    <a:pt x="587946" y="1300124"/>
                  </a:lnTo>
                  <a:lnTo>
                    <a:pt x="625132" y="1278089"/>
                  </a:lnTo>
                  <a:close/>
                </a:path>
                <a:path w="846455" h="2014220">
                  <a:moveTo>
                    <a:pt x="846086" y="1612531"/>
                  </a:moveTo>
                  <a:lnTo>
                    <a:pt x="833043" y="1571396"/>
                  </a:lnTo>
                  <a:lnTo>
                    <a:pt x="794880" y="1538922"/>
                  </a:lnTo>
                  <a:lnTo>
                    <a:pt x="774344" y="1525371"/>
                  </a:lnTo>
                  <a:lnTo>
                    <a:pt x="749909" y="1563814"/>
                  </a:lnTo>
                  <a:lnTo>
                    <a:pt x="724662" y="1609115"/>
                  </a:lnTo>
                  <a:lnTo>
                    <a:pt x="697636" y="1658264"/>
                  </a:lnTo>
                  <a:lnTo>
                    <a:pt x="667829" y="1708251"/>
                  </a:lnTo>
                  <a:lnTo>
                    <a:pt x="634250" y="1756041"/>
                  </a:lnTo>
                  <a:lnTo>
                    <a:pt x="580783" y="1811947"/>
                  </a:lnTo>
                  <a:lnTo>
                    <a:pt x="527748" y="1850974"/>
                  </a:lnTo>
                  <a:lnTo>
                    <a:pt x="483806" y="1875066"/>
                  </a:lnTo>
                  <a:lnTo>
                    <a:pt x="457593" y="1886204"/>
                  </a:lnTo>
                  <a:lnTo>
                    <a:pt x="431266" y="1930400"/>
                  </a:lnTo>
                  <a:lnTo>
                    <a:pt x="410616" y="1968322"/>
                  </a:lnTo>
                  <a:lnTo>
                    <a:pt x="399986" y="1996224"/>
                  </a:lnTo>
                  <a:lnTo>
                    <a:pt x="403682" y="2010359"/>
                  </a:lnTo>
                  <a:lnTo>
                    <a:pt x="421055" y="2013915"/>
                  </a:lnTo>
                  <a:lnTo>
                    <a:pt x="449262" y="2010460"/>
                  </a:lnTo>
                  <a:lnTo>
                    <a:pt x="487476" y="1995678"/>
                  </a:lnTo>
                  <a:lnTo>
                    <a:pt x="534809" y="1965223"/>
                  </a:lnTo>
                  <a:lnTo>
                    <a:pt x="590423" y="1914791"/>
                  </a:lnTo>
                  <a:lnTo>
                    <a:pt x="638581" y="1860181"/>
                  </a:lnTo>
                  <a:lnTo>
                    <a:pt x="663422" y="1824926"/>
                  </a:lnTo>
                  <a:lnTo>
                    <a:pt x="681024" y="1798269"/>
                  </a:lnTo>
                  <a:lnTo>
                    <a:pt x="707517" y="1769478"/>
                  </a:lnTo>
                  <a:lnTo>
                    <a:pt x="719670" y="1758492"/>
                  </a:lnTo>
                  <a:lnTo>
                    <a:pt x="732002" y="1748053"/>
                  </a:lnTo>
                  <a:lnTo>
                    <a:pt x="768057" y="1716989"/>
                  </a:lnTo>
                  <a:lnTo>
                    <a:pt x="799719" y="1686318"/>
                  </a:lnTo>
                  <a:lnTo>
                    <a:pt x="825093" y="1656422"/>
                  </a:lnTo>
                  <a:lnTo>
                    <a:pt x="842340" y="1627632"/>
                  </a:lnTo>
                  <a:lnTo>
                    <a:pt x="846086" y="1612531"/>
                  </a:lnTo>
                  <a:close/>
                </a:path>
              </a:pathLst>
            </a:custGeom>
            <a:solidFill>
              <a:srgbClr val="23386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4848758" y="9634657"/>
              <a:ext cx="721995" cy="453390"/>
            </a:xfrm>
            <a:custGeom>
              <a:avLst/>
              <a:gdLst/>
              <a:ahLst/>
              <a:cxnLst/>
              <a:rect l="l" t="t" r="r" b="b"/>
              <a:pathLst>
                <a:path w="721994" h="453390">
                  <a:moveTo>
                    <a:pt x="539522" y="0"/>
                  </a:moveTo>
                  <a:lnTo>
                    <a:pt x="479931" y="86289"/>
                  </a:lnTo>
                  <a:lnTo>
                    <a:pt x="424533" y="154030"/>
                  </a:lnTo>
                  <a:lnTo>
                    <a:pt x="369035" y="202506"/>
                  </a:lnTo>
                  <a:lnTo>
                    <a:pt x="327102" y="228484"/>
                  </a:lnTo>
                  <a:lnTo>
                    <a:pt x="286836" y="254238"/>
                  </a:lnTo>
                  <a:lnTo>
                    <a:pt x="246541" y="277345"/>
                  </a:lnTo>
                  <a:lnTo>
                    <a:pt x="204525" y="295379"/>
                  </a:lnTo>
                  <a:lnTo>
                    <a:pt x="159094" y="305917"/>
                  </a:lnTo>
                  <a:lnTo>
                    <a:pt x="81534" y="315032"/>
                  </a:lnTo>
                  <a:lnTo>
                    <a:pt x="38458" y="321486"/>
                  </a:lnTo>
                  <a:lnTo>
                    <a:pt x="9263" y="329704"/>
                  </a:lnTo>
                  <a:lnTo>
                    <a:pt x="0" y="340932"/>
                  </a:lnTo>
                  <a:lnTo>
                    <a:pt x="10713" y="360320"/>
                  </a:lnTo>
                  <a:lnTo>
                    <a:pt x="40288" y="384823"/>
                  </a:lnTo>
                  <a:lnTo>
                    <a:pt x="94012" y="408379"/>
                  </a:lnTo>
                  <a:lnTo>
                    <a:pt x="177177" y="424929"/>
                  </a:lnTo>
                  <a:lnTo>
                    <a:pt x="240454" y="429470"/>
                  </a:lnTo>
                  <a:lnTo>
                    <a:pt x="279505" y="428377"/>
                  </a:lnTo>
                  <a:lnTo>
                    <a:pt x="307320" y="426054"/>
                  </a:lnTo>
                  <a:lnTo>
                    <a:pt x="336889" y="426906"/>
                  </a:lnTo>
                  <a:lnTo>
                    <a:pt x="381203" y="435337"/>
                  </a:lnTo>
                  <a:lnTo>
                    <a:pt x="435545" y="447014"/>
                  </a:lnTo>
                  <a:lnTo>
                    <a:pt x="484558" y="452908"/>
                  </a:lnTo>
                  <a:lnTo>
                    <a:pt x="525265" y="450359"/>
                  </a:lnTo>
                  <a:lnTo>
                    <a:pt x="569846" y="409306"/>
                  </a:lnTo>
                  <a:lnTo>
                    <a:pt x="572637" y="378128"/>
                  </a:lnTo>
                  <a:lnTo>
                    <a:pt x="572211" y="362507"/>
                  </a:lnTo>
                  <a:lnTo>
                    <a:pt x="571249" y="346973"/>
                  </a:lnTo>
                  <a:lnTo>
                    <a:pt x="569841" y="316794"/>
                  </a:lnTo>
                  <a:lnTo>
                    <a:pt x="576783" y="252541"/>
                  </a:lnTo>
                  <a:lnTo>
                    <a:pt x="612008" y="184032"/>
                  </a:lnTo>
                  <a:lnTo>
                    <a:pt x="633446" y="149399"/>
                  </a:lnTo>
                  <a:lnTo>
                    <a:pt x="665878" y="99377"/>
                  </a:lnTo>
                  <a:lnTo>
                    <a:pt x="721737" y="14428"/>
                  </a:lnTo>
                  <a:lnTo>
                    <a:pt x="539522" y="0"/>
                  </a:lnTo>
                  <a:close/>
                </a:path>
              </a:pathLst>
            </a:custGeom>
            <a:solidFill>
              <a:srgbClr val="FFB27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4848760" y="9943757"/>
              <a:ext cx="572770" cy="144145"/>
            </a:xfrm>
            <a:custGeom>
              <a:avLst/>
              <a:gdLst/>
              <a:ahLst/>
              <a:cxnLst/>
              <a:rect l="l" t="t" r="r" b="b"/>
              <a:pathLst>
                <a:path w="572769" h="144145">
                  <a:moveTo>
                    <a:pt x="132446" y="0"/>
                  </a:moveTo>
                  <a:lnTo>
                    <a:pt x="81534" y="5932"/>
                  </a:lnTo>
                  <a:lnTo>
                    <a:pt x="38458" y="12385"/>
                  </a:lnTo>
                  <a:lnTo>
                    <a:pt x="9263" y="20604"/>
                  </a:lnTo>
                  <a:lnTo>
                    <a:pt x="0" y="31831"/>
                  </a:lnTo>
                  <a:lnTo>
                    <a:pt x="10707" y="51219"/>
                  </a:lnTo>
                  <a:lnTo>
                    <a:pt x="40278" y="75722"/>
                  </a:lnTo>
                  <a:lnTo>
                    <a:pt x="94002" y="99279"/>
                  </a:lnTo>
                  <a:lnTo>
                    <a:pt x="177167" y="115828"/>
                  </a:lnTo>
                  <a:lnTo>
                    <a:pt x="240444" y="120370"/>
                  </a:lnTo>
                  <a:lnTo>
                    <a:pt x="279498" y="119276"/>
                  </a:lnTo>
                  <a:lnTo>
                    <a:pt x="307316" y="116953"/>
                  </a:lnTo>
                  <a:lnTo>
                    <a:pt x="336888" y="117805"/>
                  </a:lnTo>
                  <a:lnTo>
                    <a:pt x="381203" y="126236"/>
                  </a:lnTo>
                  <a:lnTo>
                    <a:pt x="435545" y="137914"/>
                  </a:lnTo>
                  <a:lnTo>
                    <a:pt x="484558" y="143807"/>
                  </a:lnTo>
                  <a:lnTo>
                    <a:pt x="525265" y="141259"/>
                  </a:lnTo>
                  <a:lnTo>
                    <a:pt x="569846" y="100206"/>
                  </a:lnTo>
                  <a:lnTo>
                    <a:pt x="572637" y="69028"/>
                  </a:lnTo>
                  <a:lnTo>
                    <a:pt x="572211" y="53406"/>
                  </a:lnTo>
                  <a:lnTo>
                    <a:pt x="571249" y="37873"/>
                  </a:lnTo>
                  <a:lnTo>
                    <a:pt x="530220" y="40050"/>
                  </a:lnTo>
                  <a:lnTo>
                    <a:pt x="483067" y="46034"/>
                  </a:lnTo>
                  <a:lnTo>
                    <a:pt x="431641" y="53191"/>
                  </a:lnTo>
                  <a:lnTo>
                    <a:pt x="377796" y="58891"/>
                  </a:lnTo>
                  <a:lnTo>
                    <a:pt x="323382" y="60500"/>
                  </a:lnTo>
                  <a:lnTo>
                    <a:pt x="258200" y="58086"/>
                  </a:lnTo>
                  <a:lnTo>
                    <a:pt x="216653" y="51121"/>
                  </a:lnTo>
                  <a:lnTo>
                    <a:pt x="180900" y="34061"/>
                  </a:lnTo>
                  <a:lnTo>
                    <a:pt x="133105" y="1361"/>
                  </a:lnTo>
                  <a:lnTo>
                    <a:pt x="132446" y="0"/>
                  </a:lnTo>
                  <a:close/>
                </a:path>
              </a:pathLst>
            </a:custGeom>
            <a:solidFill>
              <a:srgbClr val="23386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5282813" y="8059383"/>
              <a:ext cx="2698750" cy="1732280"/>
            </a:xfrm>
            <a:custGeom>
              <a:avLst/>
              <a:gdLst/>
              <a:ahLst/>
              <a:cxnLst/>
              <a:rect l="l" t="t" r="r" b="b"/>
              <a:pathLst>
                <a:path w="2698750" h="1732279">
                  <a:moveTo>
                    <a:pt x="2514394" y="0"/>
                  </a:moveTo>
                  <a:lnTo>
                    <a:pt x="1823808" y="53935"/>
                  </a:lnTo>
                  <a:lnTo>
                    <a:pt x="1756857" y="164351"/>
                  </a:lnTo>
                  <a:lnTo>
                    <a:pt x="1692993" y="152071"/>
                  </a:lnTo>
                  <a:lnTo>
                    <a:pt x="1629533" y="140345"/>
                  </a:lnTo>
                  <a:lnTo>
                    <a:pt x="1566840" y="129289"/>
                  </a:lnTo>
                  <a:lnTo>
                    <a:pt x="1505281" y="119021"/>
                  </a:lnTo>
                  <a:lnTo>
                    <a:pt x="1445219" y="109658"/>
                  </a:lnTo>
                  <a:lnTo>
                    <a:pt x="1387021" y="101316"/>
                  </a:lnTo>
                  <a:lnTo>
                    <a:pt x="1331050" y="94112"/>
                  </a:lnTo>
                  <a:lnTo>
                    <a:pt x="1277671" y="88165"/>
                  </a:lnTo>
                  <a:lnTo>
                    <a:pt x="1227250" y="83591"/>
                  </a:lnTo>
                  <a:lnTo>
                    <a:pt x="1180152" y="80507"/>
                  </a:lnTo>
                  <a:lnTo>
                    <a:pt x="1136740" y="79030"/>
                  </a:lnTo>
                  <a:lnTo>
                    <a:pt x="1097382" y="79277"/>
                  </a:lnTo>
                  <a:lnTo>
                    <a:pt x="1032280" y="85413"/>
                  </a:lnTo>
                  <a:lnTo>
                    <a:pt x="849971" y="161958"/>
                  </a:lnTo>
                  <a:lnTo>
                    <a:pt x="692616" y="350485"/>
                  </a:lnTo>
                  <a:lnTo>
                    <a:pt x="440769" y="805664"/>
                  </a:lnTo>
                  <a:lnTo>
                    <a:pt x="0" y="1676043"/>
                  </a:lnTo>
                  <a:lnTo>
                    <a:pt x="3389" y="1679859"/>
                  </a:lnTo>
                  <a:lnTo>
                    <a:pt x="34018" y="1702547"/>
                  </a:lnTo>
                  <a:lnTo>
                    <a:pt x="90268" y="1725561"/>
                  </a:lnTo>
                  <a:lnTo>
                    <a:pt x="150434" y="1731733"/>
                  </a:lnTo>
                  <a:lnTo>
                    <a:pt x="211700" y="1731381"/>
                  </a:lnTo>
                  <a:lnTo>
                    <a:pt x="319518" y="1637390"/>
                  </a:lnTo>
                  <a:lnTo>
                    <a:pt x="562804" y="1417823"/>
                  </a:lnTo>
                  <a:lnTo>
                    <a:pt x="821311" y="1166289"/>
                  </a:lnTo>
                  <a:lnTo>
                    <a:pt x="974787" y="976399"/>
                  </a:lnTo>
                  <a:lnTo>
                    <a:pt x="1000179" y="920111"/>
                  </a:lnTo>
                  <a:lnTo>
                    <a:pt x="1022765" y="865825"/>
                  </a:lnTo>
                  <a:lnTo>
                    <a:pt x="1043346" y="814947"/>
                  </a:lnTo>
                  <a:lnTo>
                    <a:pt x="1062724" y="768878"/>
                  </a:lnTo>
                  <a:lnTo>
                    <a:pt x="1081700" y="729022"/>
                  </a:lnTo>
                  <a:lnTo>
                    <a:pt x="1121655" y="673564"/>
                  </a:lnTo>
                  <a:lnTo>
                    <a:pt x="1169629" y="659801"/>
                  </a:lnTo>
                  <a:lnTo>
                    <a:pt x="1181771" y="663805"/>
                  </a:lnTo>
                  <a:lnTo>
                    <a:pt x="1200386" y="671940"/>
                  </a:lnTo>
                  <a:lnTo>
                    <a:pt x="1225019" y="683641"/>
                  </a:lnTo>
                  <a:lnTo>
                    <a:pt x="1290509" y="715485"/>
                  </a:lnTo>
                  <a:lnTo>
                    <a:pt x="1330454" y="734498"/>
                  </a:lnTo>
                  <a:lnTo>
                    <a:pt x="1374591" y="754820"/>
                  </a:lnTo>
                  <a:lnTo>
                    <a:pt x="1422462" y="775886"/>
                  </a:lnTo>
                  <a:lnTo>
                    <a:pt x="1473612" y="797131"/>
                  </a:lnTo>
                  <a:lnTo>
                    <a:pt x="1527584" y="817991"/>
                  </a:lnTo>
                  <a:lnTo>
                    <a:pt x="1583921" y="837901"/>
                  </a:lnTo>
                  <a:lnTo>
                    <a:pt x="1642168" y="856297"/>
                  </a:lnTo>
                  <a:lnTo>
                    <a:pt x="1701868" y="872614"/>
                  </a:lnTo>
                  <a:lnTo>
                    <a:pt x="1762564" y="886288"/>
                  </a:lnTo>
                  <a:lnTo>
                    <a:pt x="1823800" y="896754"/>
                  </a:lnTo>
                  <a:lnTo>
                    <a:pt x="1885119" y="903448"/>
                  </a:lnTo>
                  <a:lnTo>
                    <a:pt x="1946066" y="905804"/>
                  </a:lnTo>
                  <a:lnTo>
                    <a:pt x="2029662" y="905647"/>
                  </a:lnTo>
                  <a:lnTo>
                    <a:pt x="2114355" y="904547"/>
                  </a:lnTo>
                  <a:lnTo>
                    <a:pt x="2251289" y="901559"/>
                  </a:lnTo>
                  <a:lnTo>
                    <a:pt x="2491683" y="895658"/>
                  </a:lnTo>
                  <a:lnTo>
                    <a:pt x="2534971" y="891217"/>
                  </a:lnTo>
                  <a:lnTo>
                    <a:pt x="2571019" y="878878"/>
                  </a:lnTo>
                  <a:lnTo>
                    <a:pt x="2617522" y="827357"/>
                  </a:lnTo>
                  <a:lnTo>
                    <a:pt x="2686088" y="633304"/>
                  </a:lnTo>
                  <a:lnTo>
                    <a:pt x="2698201" y="482436"/>
                  </a:lnTo>
                  <a:lnTo>
                    <a:pt x="2644193" y="297190"/>
                  </a:lnTo>
                  <a:lnTo>
                    <a:pt x="2514394" y="0"/>
                  </a:lnTo>
                  <a:close/>
                </a:path>
              </a:pathLst>
            </a:custGeom>
            <a:solidFill>
              <a:srgbClr val="2B478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6931306" y="6044875"/>
              <a:ext cx="1373505" cy="1583690"/>
            </a:xfrm>
            <a:custGeom>
              <a:avLst/>
              <a:gdLst/>
              <a:ahLst/>
              <a:cxnLst/>
              <a:rect l="l" t="t" r="r" b="b"/>
              <a:pathLst>
                <a:path w="1373505" h="1583690">
                  <a:moveTo>
                    <a:pt x="495260" y="0"/>
                  </a:moveTo>
                  <a:lnTo>
                    <a:pt x="447425" y="1892"/>
                  </a:lnTo>
                  <a:lnTo>
                    <a:pt x="430992" y="3905"/>
                  </a:lnTo>
                  <a:lnTo>
                    <a:pt x="414514" y="5421"/>
                  </a:lnTo>
                  <a:lnTo>
                    <a:pt x="398002" y="6253"/>
                  </a:lnTo>
                  <a:lnTo>
                    <a:pt x="381469" y="6216"/>
                  </a:lnTo>
                  <a:lnTo>
                    <a:pt x="355106" y="6826"/>
                  </a:lnTo>
                  <a:lnTo>
                    <a:pt x="286972" y="22016"/>
                  </a:lnTo>
                  <a:lnTo>
                    <a:pt x="248688" y="40519"/>
                  </a:lnTo>
                  <a:lnTo>
                    <a:pt x="217412" y="68947"/>
                  </a:lnTo>
                  <a:lnTo>
                    <a:pt x="183780" y="116914"/>
                  </a:lnTo>
                  <a:lnTo>
                    <a:pt x="149213" y="181339"/>
                  </a:lnTo>
                  <a:lnTo>
                    <a:pt x="132023" y="218761"/>
                  </a:lnTo>
                  <a:lnTo>
                    <a:pt x="115134" y="259143"/>
                  </a:lnTo>
                  <a:lnTo>
                    <a:pt x="98722" y="302101"/>
                  </a:lnTo>
                  <a:lnTo>
                    <a:pt x="82965" y="347248"/>
                  </a:lnTo>
                  <a:lnTo>
                    <a:pt x="68042" y="394201"/>
                  </a:lnTo>
                  <a:lnTo>
                    <a:pt x="54130" y="442574"/>
                  </a:lnTo>
                  <a:lnTo>
                    <a:pt x="41407" y="491983"/>
                  </a:lnTo>
                  <a:lnTo>
                    <a:pt x="30052" y="542042"/>
                  </a:lnTo>
                  <a:lnTo>
                    <a:pt x="20240" y="592367"/>
                  </a:lnTo>
                  <a:lnTo>
                    <a:pt x="12152" y="642573"/>
                  </a:lnTo>
                  <a:lnTo>
                    <a:pt x="5963" y="692275"/>
                  </a:lnTo>
                  <a:lnTo>
                    <a:pt x="1853" y="741088"/>
                  </a:lnTo>
                  <a:lnTo>
                    <a:pt x="0" y="788627"/>
                  </a:lnTo>
                  <a:lnTo>
                    <a:pt x="580" y="834507"/>
                  </a:lnTo>
                  <a:lnTo>
                    <a:pt x="3771" y="878343"/>
                  </a:lnTo>
                  <a:lnTo>
                    <a:pt x="9753" y="919751"/>
                  </a:lnTo>
                  <a:lnTo>
                    <a:pt x="18701" y="958346"/>
                  </a:lnTo>
                  <a:lnTo>
                    <a:pt x="46213" y="1025554"/>
                  </a:lnTo>
                  <a:lnTo>
                    <a:pt x="87728" y="1076890"/>
                  </a:lnTo>
                  <a:lnTo>
                    <a:pt x="144670" y="1109274"/>
                  </a:lnTo>
                  <a:lnTo>
                    <a:pt x="179370" y="1117397"/>
                  </a:lnTo>
                  <a:lnTo>
                    <a:pt x="852261" y="1491618"/>
                  </a:lnTo>
                  <a:lnTo>
                    <a:pt x="906458" y="1521294"/>
                  </a:lnTo>
                  <a:lnTo>
                    <a:pt x="1034395" y="1570556"/>
                  </a:lnTo>
                  <a:lnTo>
                    <a:pt x="1100210" y="1583513"/>
                  </a:lnTo>
                  <a:lnTo>
                    <a:pt x="1151149" y="1570560"/>
                  </a:lnTo>
                  <a:lnTo>
                    <a:pt x="1214156" y="1531699"/>
                  </a:lnTo>
                  <a:lnTo>
                    <a:pt x="1265852" y="1489140"/>
                  </a:lnTo>
                  <a:lnTo>
                    <a:pt x="1309896" y="1435299"/>
                  </a:lnTo>
                  <a:lnTo>
                    <a:pt x="1343981" y="1371842"/>
                  </a:lnTo>
                  <a:lnTo>
                    <a:pt x="1365798" y="1300433"/>
                  </a:lnTo>
                  <a:lnTo>
                    <a:pt x="1371386" y="1262268"/>
                  </a:lnTo>
                  <a:lnTo>
                    <a:pt x="1373043" y="1222739"/>
                  </a:lnTo>
                  <a:lnTo>
                    <a:pt x="1370479" y="1182054"/>
                  </a:lnTo>
                  <a:lnTo>
                    <a:pt x="1363406" y="1140423"/>
                  </a:lnTo>
                  <a:lnTo>
                    <a:pt x="1351536" y="1098053"/>
                  </a:lnTo>
                  <a:lnTo>
                    <a:pt x="1334582" y="1055152"/>
                  </a:lnTo>
                  <a:lnTo>
                    <a:pt x="1312253" y="1011928"/>
                  </a:lnTo>
                  <a:lnTo>
                    <a:pt x="1284263" y="968590"/>
                  </a:lnTo>
                  <a:lnTo>
                    <a:pt x="1250322" y="925346"/>
                  </a:lnTo>
                  <a:lnTo>
                    <a:pt x="1210142" y="882403"/>
                  </a:lnTo>
                  <a:lnTo>
                    <a:pt x="1163435" y="839971"/>
                  </a:lnTo>
                  <a:lnTo>
                    <a:pt x="1121480" y="805979"/>
                  </a:lnTo>
                  <a:lnTo>
                    <a:pt x="1082019" y="775712"/>
                  </a:lnTo>
                  <a:lnTo>
                    <a:pt x="1045274" y="747905"/>
                  </a:lnTo>
                  <a:lnTo>
                    <a:pt x="1011468" y="721292"/>
                  </a:lnTo>
                  <a:lnTo>
                    <a:pt x="980825" y="694609"/>
                  </a:lnTo>
                  <a:lnTo>
                    <a:pt x="953567" y="666592"/>
                  </a:lnTo>
                  <a:lnTo>
                    <a:pt x="929918" y="635974"/>
                  </a:lnTo>
                  <a:lnTo>
                    <a:pt x="910101" y="601491"/>
                  </a:lnTo>
                  <a:lnTo>
                    <a:pt x="894339" y="561878"/>
                  </a:lnTo>
                  <a:lnTo>
                    <a:pt x="882855" y="515870"/>
                  </a:lnTo>
                  <a:lnTo>
                    <a:pt x="875873" y="462203"/>
                  </a:lnTo>
                  <a:lnTo>
                    <a:pt x="872411" y="437659"/>
                  </a:lnTo>
                  <a:lnTo>
                    <a:pt x="855321" y="373923"/>
                  </a:lnTo>
                  <a:lnTo>
                    <a:pt x="841823" y="336724"/>
                  </a:lnTo>
                  <a:lnTo>
                    <a:pt x="825108" y="297300"/>
                  </a:lnTo>
                  <a:lnTo>
                    <a:pt x="805241" y="256649"/>
                  </a:lnTo>
                  <a:lnTo>
                    <a:pt x="782287" y="215767"/>
                  </a:lnTo>
                  <a:lnTo>
                    <a:pt x="756311" y="175650"/>
                  </a:lnTo>
                  <a:lnTo>
                    <a:pt x="727376" y="137295"/>
                  </a:lnTo>
                  <a:lnTo>
                    <a:pt x="695548" y="101700"/>
                  </a:lnTo>
                  <a:lnTo>
                    <a:pt x="660890" y="69861"/>
                  </a:lnTo>
                  <a:lnTo>
                    <a:pt x="623468" y="42774"/>
                  </a:lnTo>
                  <a:lnTo>
                    <a:pt x="583346" y="21437"/>
                  </a:lnTo>
                  <a:lnTo>
                    <a:pt x="540588" y="6847"/>
                  </a:lnTo>
                  <a:lnTo>
                    <a:pt x="495260" y="0"/>
                  </a:lnTo>
                  <a:close/>
                </a:path>
              </a:pathLst>
            </a:custGeom>
            <a:solidFill>
              <a:srgbClr val="23386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7285437" y="6660338"/>
              <a:ext cx="368300" cy="407670"/>
            </a:xfrm>
            <a:custGeom>
              <a:avLst/>
              <a:gdLst/>
              <a:ahLst/>
              <a:cxnLst/>
              <a:rect l="l" t="t" r="r" b="b"/>
              <a:pathLst>
                <a:path w="368300" h="407670">
                  <a:moveTo>
                    <a:pt x="264997" y="0"/>
                  </a:moveTo>
                  <a:lnTo>
                    <a:pt x="0" y="95337"/>
                  </a:lnTo>
                  <a:lnTo>
                    <a:pt x="10661" y="142931"/>
                  </a:lnTo>
                  <a:lnTo>
                    <a:pt x="17325" y="175113"/>
                  </a:lnTo>
                  <a:lnTo>
                    <a:pt x="22789" y="206572"/>
                  </a:lnTo>
                  <a:lnTo>
                    <a:pt x="29852" y="251992"/>
                  </a:lnTo>
                  <a:lnTo>
                    <a:pt x="36170" y="298827"/>
                  </a:lnTo>
                  <a:lnTo>
                    <a:pt x="39429" y="339993"/>
                  </a:lnTo>
                  <a:lnTo>
                    <a:pt x="38276" y="370830"/>
                  </a:lnTo>
                  <a:lnTo>
                    <a:pt x="31360" y="386679"/>
                  </a:lnTo>
                  <a:lnTo>
                    <a:pt x="51085" y="393031"/>
                  </a:lnTo>
                  <a:lnTo>
                    <a:pt x="101655" y="403612"/>
                  </a:lnTo>
                  <a:lnTo>
                    <a:pt x="167732" y="407283"/>
                  </a:lnTo>
                  <a:lnTo>
                    <a:pt x="233982" y="392909"/>
                  </a:lnTo>
                  <a:lnTo>
                    <a:pt x="287450" y="353548"/>
                  </a:lnTo>
                  <a:lnTo>
                    <a:pt x="330122" y="300035"/>
                  </a:lnTo>
                  <a:lnTo>
                    <a:pt x="358180" y="252871"/>
                  </a:lnTo>
                  <a:lnTo>
                    <a:pt x="367810" y="232558"/>
                  </a:lnTo>
                  <a:lnTo>
                    <a:pt x="350116" y="228689"/>
                  </a:lnTo>
                  <a:lnTo>
                    <a:pt x="332192" y="216084"/>
                  </a:lnTo>
                  <a:lnTo>
                    <a:pt x="314377" y="190829"/>
                  </a:lnTo>
                  <a:lnTo>
                    <a:pt x="297013" y="149006"/>
                  </a:lnTo>
                  <a:lnTo>
                    <a:pt x="280439" y="86702"/>
                  </a:lnTo>
                  <a:lnTo>
                    <a:pt x="264997" y="0"/>
                  </a:lnTo>
                  <a:close/>
                </a:path>
              </a:pathLst>
            </a:custGeom>
            <a:solidFill>
              <a:srgbClr val="FFB27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85442" y="6665679"/>
              <a:ext cx="250107" cy="24665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7072850" y="6233644"/>
              <a:ext cx="499109" cy="601980"/>
            </a:xfrm>
            <a:custGeom>
              <a:avLst/>
              <a:gdLst/>
              <a:ahLst/>
              <a:cxnLst/>
              <a:rect l="l" t="t" r="r" b="b"/>
              <a:pathLst>
                <a:path w="499109" h="601979">
                  <a:moveTo>
                    <a:pt x="306717" y="0"/>
                  </a:moveTo>
                  <a:lnTo>
                    <a:pt x="256641" y="1613"/>
                  </a:lnTo>
                  <a:lnTo>
                    <a:pt x="182768" y="12229"/>
                  </a:lnTo>
                  <a:lnTo>
                    <a:pt x="124728" y="28190"/>
                  </a:lnTo>
                  <a:lnTo>
                    <a:pt x="80575" y="48547"/>
                  </a:lnTo>
                  <a:lnTo>
                    <a:pt x="48363" y="72349"/>
                  </a:lnTo>
                  <a:lnTo>
                    <a:pt x="11977" y="126490"/>
                  </a:lnTo>
                  <a:lnTo>
                    <a:pt x="0" y="183011"/>
                  </a:lnTo>
                  <a:lnTo>
                    <a:pt x="873" y="212786"/>
                  </a:lnTo>
                  <a:lnTo>
                    <a:pt x="7067" y="255424"/>
                  </a:lnTo>
                  <a:lnTo>
                    <a:pt x="17973" y="307110"/>
                  </a:lnTo>
                  <a:lnTo>
                    <a:pt x="32987" y="364028"/>
                  </a:lnTo>
                  <a:lnTo>
                    <a:pt x="51501" y="422361"/>
                  </a:lnTo>
                  <a:lnTo>
                    <a:pt x="72908" y="478293"/>
                  </a:lnTo>
                  <a:lnTo>
                    <a:pt x="96603" y="528008"/>
                  </a:lnTo>
                  <a:lnTo>
                    <a:pt x="121978" y="567690"/>
                  </a:lnTo>
                  <a:lnTo>
                    <a:pt x="175345" y="601689"/>
                  </a:lnTo>
                  <a:lnTo>
                    <a:pt x="372681" y="571810"/>
                  </a:lnTo>
                  <a:lnTo>
                    <a:pt x="470784" y="534913"/>
                  </a:lnTo>
                  <a:lnTo>
                    <a:pt x="498746" y="466754"/>
                  </a:lnTo>
                  <a:lnTo>
                    <a:pt x="485660" y="343090"/>
                  </a:lnTo>
                  <a:lnTo>
                    <a:pt x="478654" y="291311"/>
                  </a:lnTo>
                  <a:lnTo>
                    <a:pt x="467338" y="197162"/>
                  </a:lnTo>
                  <a:lnTo>
                    <a:pt x="460964" y="155528"/>
                  </a:lnTo>
                  <a:lnTo>
                    <a:pt x="452738" y="118012"/>
                  </a:lnTo>
                  <a:lnTo>
                    <a:pt x="426604" y="56805"/>
                  </a:lnTo>
                  <a:lnTo>
                    <a:pt x="380680" y="16486"/>
                  </a:lnTo>
                  <a:lnTo>
                    <a:pt x="347720" y="5080"/>
                  </a:lnTo>
                  <a:lnTo>
                    <a:pt x="306717" y="0"/>
                  </a:lnTo>
                  <a:close/>
                </a:path>
              </a:pathLst>
            </a:custGeom>
            <a:solidFill>
              <a:srgbClr val="FFB27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7022851" y="6214636"/>
              <a:ext cx="636270" cy="412750"/>
            </a:xfrm>
            <a:custGeom>
              <a:avLst/>
              <a:gdLst/>
              <a:ahLst/>
              <a:cxnLst/>
              <a:rect l="l" t="t" r="r" b="b"/>
              <a:pathLst>
                <a:path w="636269" h="412750">
                  <a:moveTo>
                    <a:pt x="635927" y="256844"/>
                  </a:moveTo>
                  <a:lnTo>
                    <a:pt x="584327" y="212852"/>
                  </a:lnTo>
                  <a:lnTo>
                    <a:pt x="552475" y="178333"/>
                  </a:lnTo>
                  <a:lnTo>
                    <a:pt x="527177" y="135420"/>
                  </a:lnTo>
                  <a:lnTo>
                    <a:pt x="495249" y="66243"/>
                  </a:lnTo>
                  <a:lnTo>
                    <a:pt x="480517" y="42418"/>
                  </a:lnTo>
                  <a:lnTo>
                    <a:pt x="436168" y="10642"/>
                  </a:lnTo>
                  <a:lnTo>
                    <a:pt x="365023" y="1460"/>
                  </a:lnTo>
                  <a:lnTo>
                    <a:pt x="315252" y="0"/>
                  </a:lnTo>
                  <a:lnTo>
                    <a:pt x="262623" y="1193"/>
                  </a:lnTo>
                  <a:lnTo>
                    <a:pt x="210146" y="6146"/>
                  </a:lnTo>
                  <a:lnTo>
                    <a:pt x="160858" y="15951"/>
                  </a:lnTo>
                  <a:lnTo>
                    <a:pt x="117805" y="31711"/>
                  </a:lnTo>
                  <a:lnTo>
                    <a:pt x="117144" y="32156"/>
                  </a:lnTo>
                  <a:lnTo>
                    <a:pt x="95745" y="31877"/>
                  </a:lnTo>
                  <a:lnTo>
                    <a:pt x="42278" y="82270"/>
                  </a:lnTo>
                  <a:lnTo>
                    <a:pt x="6692" y="148107"/>
                  </a:lnTo>
                  <a:lnTo>
                    <a:pt x="0" y="204406"/>
                  </a:lnTo>
                  <a:lnTo>
                    <a:pt x="26822" y="282117"/>
                  </a:lnTo>
                  <a:lnTo>
                    <a:pt x="91821" y="412153"/>
                  </a:lnTo>
                  <a:lnTo>
                    <a:pt x="82956" y="364566"/>
                  </a:lnTo>
                  <a:lnTo>
                    <a:pt x="82423" y="303009"/>
                  </a:lnTo>
                  <a:lnTo>
                    <a:pt x="89395" y="240995"/>
                  </a:lnTo>
                  <a:lnTo>
                    <a:pt x="103035" y="191960"/>
                  </a:lnTo>
                  <a:lnTo>
                    <a:pt x="117525" y="160477"/>
                  </a:lnTo>
                  <a:lnTo>
                    <a:pt x="129222" y="142087"/>
                  </a:lnTo>
                  <a:lnTo>
                    <a:pt x="191439" y="194830"/>
                  </a:lnTo>
                  <a:lnTo>
                    <a:pt x="272770" y="252539"/>
                  </a:lnTo>
                  <a:lnTo>
                    <a:pt x="340956" y="277710"/>
                  </a:lnTo>
                  <a:lnTo>
                    <a:pt x="430517" y="289458"/>
                  </a:lnTo>
                  <a:lnTo>
                    <a:pt x="525475" y="290779"/>
                  </a:lnTo>
                  <a:lnTo>
                    <a:pt x="589102" y="278853"/>
                  </a:lnTo>
                  <a:lnTo>
                    <a:pt x="624789" y="264083"/>
                  </a:lnTo>
                  <a:lnTo>
                    <a:pt x="635927" y="256844"/>
                  </a:lnTo>
                  <a:close/>
                </a:path>
              </a:pathLst>
            </a:custGeom>
            <a:solidFill>
              <a:srgbClr val="23386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7028649" y="6884990"/>
              <a:ext cx="918210" cy="1313180"/>
            </a:xfrm>
            <a:custGeom>
              <a:avLst/>
              <a:gdLst/>
              <a:ahLst/>
              <a:cxnLst/>
              <a:rect l="l" t="t" r="r" b="b"/>
              <a:pathLst>
                <a:path w="918209" h="1313179">
                  <a:moveTo>
                    <a:pt x="599269" y="0"/>
                  </a:moveTo>
                  <a:lnTo>
                    <a:pt x="428378" y="76725"/>
                  </a:lnTo>
                  <a:lnTo>
                    <a:pt x="334476" y="78091"/>
                  </a:lnTo>
                  <a:lnTo>
                    <a:pt x="294816" y="47260"/>
                  </a:lnTo>
                  <a:lnTo>
                    <a:pt x="286650" y="27391"/>
                  </a:lnTo>
                  <a:lnTo>
                    <a:pt x="118080" y="206599"/>
                  </a:lnTo>
                  <a:lnTo>
                    <a:pt x="32030" y="332869"/>
                  </a:lnTo>
                  <a:lnTo>
                    <a:pt x="1628" y="466081"/>
                  </a:lnTo>
                  <a:lnTo>
                    <a:pt x="0" y="666115"/>
                  </a:lnTo>
                  <a:lnTo>
                    <a:pt x="4153" y="947526"/>
                  </a:lnTo>
                  <a:lnTo>
                    <a:pt x="5361" y="1015344"/>
                  </a:lnTo>
                  <a:lnTo>
                    <a:pt x="6656" y="1071966"/>
                  </a:lnTo>
                  <a:lnTo>
                    <a:pt x="8140" y="1118471"/>
                  </a:lnTo>
                  <a:lnTo>
                    <a:pt x="12093" y="1185440"/>
                  </a:lnTo>
                  <a:lnTo>
                    <a:pt x="18053" y="1224876"/>
                  </a:lnTo>
                  <a:lnTo>
                    <a:pt x="56302" y="1264232"/>
                  </a:lnTo>
                  <a:lnTo>
                    <a:pt x="66739" y="1270597"/>
                  </a:lnTo>
                  <a:lnTo>
                    <a:pt x="128693" y="1298906"/>
                  </a:lnTo>
                  <a:lnTo>
                    <a:pt x="168390" y="1305208"/>
                  </a:lnTo>
                  <a:lnTo>
                    <a:pt x="215752" y="1309509"/>
                  </a:lnTo>
                  <a:lnTo>
                    <a:pt x="271903" y="1312036"/>
                  </a:lnTo>
                  <a:lnTo>
                    <a:pt x="332955" y="1312673"/>
                  </a:lnTo>
                  <a:lnTo>
                    <a:pt x="397104" y="1311576"/>
                  </a:lnTo>
                  <a:lnTo>
                    <a:pt x="462541" y="1308901"/>
                  </a:lnTo>
                  <a:lnTo>
                    <a:pt x="527462" y="1304803"/>
                  </a:lnTo>
                  <a:lnTo>
                    <a:pt x="590060" y="1299438"/>
                  </a:lnTo>
                  <a:lnTo>
                    <a:pt x="648529" y="1292961"/>
                  </a:lnTo>
                  <a:lnTo>
                    <a:pt x="701063" y="1285529"/>
                  </a:lnTo>
                  <a:lnTo>
                    <a:pt x="745855" y="1277296"/>
                  </a:lnTo>
                  <a:lnTo>
                    <a:pt x="804992" y="1259053"/>
                  </a:lnTo>
                  <a:lnTo>
                    <a:pt x="830489" y="1202304"/>
                  </a:lnTo>
                  <a:lnTo>
                    <a:pt x="839282" y="1160992"/>
                  </a:lnTo>
                  <a:lnTo>
                    <a:pt x="843968" y="1122378"/>
                  </a:lnTo>
                  <a:lnTo>
                    <a:pt x="846410" y="1083423"/>
                  </a:lnTo>
                  <a:lnTo>
                    <a:pt x="848471" y="1041088"/>
                  </a:lnTo>
                  <a:lnTo>
                    <a:pt x="852015" y="992333"/>
                  </a:lnTo>
                  <a:lnTo>
                    <a:pt x="858907" y="934120"/>
                  </a:lnTo>
                  <a:lnTo>
                    <a:pt x="871010" y="863408"/>
                  </a:lnTo>
                  <a:lnTo>
                    <a:pt x="882259" y="810443"/>
                  </a:lnTo>
                  <a:lnTo>
                    <a:pt x="907632" y="707011"/>
                  </a:lnTo>
                  <a:lnTo>
                    <a:pt x="914833" y="669686"/>
                  </a:lnTo>
                  <a:lnTo>
                    <a:pt x="918183" y="632548"/>
                  </a:lnTo>
                  <a:lnTo>
                    <a:pt x="916424" y="593334"/>
                  </a:lnTo>
                  <a:lnTo>
                    <a:pt x="908294" y="549781"/>
                  </a:lnTo>
                  <a:lnTo>
                    <a:pt x="892533" y="499623"/>
                  </a:lnTo>
                  <a:lnTo>
                    <a:pt x="867880" y="440597"/>
                  </a:lnTo>
                  <a:lnTo>
                    <a:pt x="833074" y="370438"/>
                  </a:lnTo>
                  <a:lnTo>
                    <a:pt x="796513" y="302796"/>
                  </a:lnTo>
                  <a:lnTo>
                    <a:pt x="760526" y="239169"/>
                  </a:lnTo>
                  <a:lnTo>
                    <a:pt x="726000" y="180675"/>
                  </a:lnTo>
                  <a:lnTo>
                    <a:pt x="693822" y="128430"/>
                  </a:lnTo>
                  <a:lnTo>
                    <a:pt x="664883" y="83549"/>
                  </a:lnTo>
                  <a:lnTo>
                    <a:pt x="640070" y="47150"/>
                  </a:lnTo>
                  <a:lnTo>
                    <a:pt x="606374" y="4259"/>
                  </a:lnTo>
                  <a:lnTo>
                    <a:pt x="599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6287234" y="8857802"/>
              <a:ext cx="455295" cy="1081405"/>
            </a:xfrm>
            <a:custGeom>
              <a:avLst/>
              <a:gdLst/>
              <a:ahLst/>
              <a:cxnLst/>
              <a:rect l="l" t="t" r="r" b="b"/>
              <a:pathLst>
                <a:path w="455294" h="1081404">
                  <a:moveTo>
                    <a:pt x="277834" y="0"/>
                  </a:moveTo>
                  <a:lnTo>
                    <a:pt x="0" y="479399"/>
                  </a:lnTo>
                  <a:lnTo>
                    <a:pt x="222380" y="1077872"/>
                  </a:lnTo>
                  <a:lnTo>
                    <a:pt x="258175" y="1080985"/>
                  </a:lnTo>
                  <a:lnTo>
                    <a:pt x="306171" y="1076603"/>
                  </a:lnTo>
                  <a:lnTo>
                    <a:pt x="380821" y="1051907"/>
                  </a:lnTo>
                  <a:lnTo>
                    <a:pt x="417603" y="1033509"/>
                  </a:lnTo>
                  <a:lnTo>
                    <a:pt x="454781" y="1011466"/>
                  </a:lnTo>
                  <a:lnTo>
                    <a:pt x="417278" y="634200"/>
                  </a:lnTo>
                  <a:lnTo>
                    <a:pt x="386345" y="403084"/>
                  </a:lnTo>
                  <a:lnTo>
                    <a:pt x="345393" y="223292"/>
                  </a:lnTo>
                  <a:lnTo>
                    <a:pt x="277834" y="0"/>
                  </a:lnTo>
                  <a:close/>
                </a:path>
              </a:pathLst>
            </a:custGeom>
            <a:solidFill>
              <a:srgbClr val="2B478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6742015" y="6912333"/>
              <a:ext cx="573405" cy="1075690"/>
            </a:xfrm>
            <a:custGeom>
              <a:avLst/>
              <a:gdLst/>
              <a:ahLst/>
              <a:cxnLst/>
              <a:rect l="l" t="t" r="r" b="b"/>
              <a:pathLst>
                <a:path w="573405" h="1075690">
                  <a:moveTo>
                    <a:pt x="573270" y="0"/>
                  </a:moveTo>
                  <a:lnTo>
                    <a:pt x="400636" y="31180"/>
                  </a:lnTo>
                  <a:lnTo>
                    <a:pt x="308443" y="60181"/>
                  </a:lnTo>
                  <a:lnTo>
                    <a:pt x="265509" y="103750"/>
                  </a:lnTo>
                  <a:lnTo>
                    <a:pt x="240652" y="178633"/>
                  </a:lnTo>
                  <a:lnTo>
                    <a:pt x="0" y="1060229"/>
                  </a:lnTo>
                  <a:lnTo>
                    <a:pt x="88577" y="1074857"/>
                  </a:lnTo>
                  <a:lnTo>
                    <a:pt x="141147" y="1075284"/>
                  </a:lnTo>
                  <a:lnTo>
                    <a:pt x="178451" y="1057502"/>
                  </a:lnTo>
                  <a:lnTo>
                    <a:pt x="221228" y="1017508"/>
                  </a:lnTo>
                  <a:lnTo>
                    <a:pt x="288727" y="886677"/>
                  </a:lnTo>
                  <a:lnTo>
                    <a:pt x="369067" y="667005"/>
                  </a:lnTo>
                  <a:lnTo>
                    <a:pt x="436300" y="460441"/>
                  </a:lnTo>
                  <a:lnTo>
                    <a:pt x="464478" y="368931"/>
                  </a:lnTo>
                  <a:lnTo>
                    <a:pt x="573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7244398" y="7459912"/>
              <a:ext cx="655320" cy="737870"/>
            </a:xfrm>
            <a:custGeom>
              <a:avLst/>
              <a:gdLst/>
              <a:ahLst/>
              <a:cxnLst/>
              <a:rect l="l" t="t" r="r" b="b"/>
              <a:pathLst>
                <a:path w="655319" h="737870">
                  <a:moveTo>
                    <a:pt x="552810" y="0"/>
                  </a:moveTo>
                  <a:lnTo>
                    <a:pt x="561124" y="187040"/>
                  </a:lnTo>
                  <a:lnTo>
                    <a:pt x="555791" y="291652"/>
                  </a:lnTo>
                  <a:lnTo>
                    <a:pt x="529518" y="351871"/>
                  </a:lnTo>
                  <a:lnTo>
                    <a:pt x="475011" y="405736"/>
                  </a:lnTo>
                  <a:lnTo>
                    <a:pt x="441108" y="430907"/>
                  </a:lnTo>
                  <a:lnTo>
                    <a:pt x="397963" y="455712"/>
                  </a:lnTo>
                  <a:lnTo>
                    <a:pt x="348251" y="480137"/>
                  </a:lnTo>
                  <a:lnTo>
                    <a:pt x="294646" y="504171"/>
                  </a:lnTo>
                  <a:lnTo>
                    <a:pt x="186461" y="551012"/>
                  </a:lnTo>
                  <a:lnTo>
                    <a:pt x="137229" y="573795"/>
                  </a:lnTo>
                  <a:lnTo>
                    <a:pt x="94804" y="596134"/>
                  </a:lnTo>
                  <a:lnTo>
                    <a:pt x="61862" y="618019"/>
                  </a:lnTo>
                  <a:lnTo>
                    <a:pt x="25888" y="664760"/>
                  </a:lnTo>
                  <a:lnTo>
                    <a:pt x="5093" y="712971"/>
                  </a:lnTo>
                  <a:lnTo>
                    <a:pt x="0" y="734584"/>
                  </a:lnTo>
                  <a:lnTo>
                    <a:pt x="56152" y="737114"/>
                  </a:lnTo>
                  <a:lnTo>
                    <a:pt x="117207" y="737753"/>
                  </a:lnTo>
                  <a:lnTo>
                    <a:pt x="181356" y="736657"/>
                  </a:lnTo>
                  <a:lnTo>
                    <a:pt x="246794" y="733983"/>
                  </a:lnTo>
                  <a:lnTo>
                    <a:pt x="311715" y="729886"/>
                  </a:lnTo>
                  <a:lnTo>
                    <a:pt x="374313" y="724521"/>
                  </a:lnTo>
                  <a:lnTo>
                    <a:pt x="432782" y="718044"/>
                  </a:lnTo>
                  <a:lnTo>
                    <a:pt x="485316" y="710611"/>
                  </a:lnTo>
                  <a:lnTo>
                    <a:pt x="530109" y="702377"/>
                  </a:lnTo>
                  <a:lnTo>
                    <a:pt x="589247" y="684131"/>
                  </a:lnTo>
                  <a:lnTo>
                    <a:pt x="614746" y="627379"/>
                  </a:lnTo>
                  <a:lnTo>
                    <a:pt x="623539" y="586067"/>
                  </a:lnTo>
                  <a:lnTo>
                    <a:pt x="628223" y="547453"/>
                  </a:lnTo>
                  <a:lnTo>
                    <a:pt x="630662" y="508498"/>
                  </a:lnTo>
                  <a:lnTo>
                    <a:pt x="632721" y="466163"/>
                  </a:lnTo>
                  <a:lnTo>
                    <a:pt x="636264" y="417408"/>
                  </a:lnTo>
                  <a:lnTo>
                    <a:pt x="643155" y="359195"/>
                  </a:lnTo>
                  <a:lnTo>
                    <a:pt x="655257" y="288483"/>
                  </a:lnTo>
                  <a:lnTo>
                    <a:pt x="552810" y="0"/>
                  </a:lnTo>
                  <a:close/>
                </a:path>
              </a:pathLst>
            </a:custGeom>
            <a:solidFill>
              <a:srgbClr val="EBF3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7117601" y="8020884"/>
              <a:ext cx="370205" cy="135255"/>
            </a:xfrm>
            <a:custGeom>
              <a:avLst/>
              <a:gdLst/>
              <a:ahLst/>
              <a:cxnLst/>
              <a:rect l="l" t="t" r="r" b="b"/>
              <a:pathLst>
                <a:path w="370205" h="135254">
                  <a:moveTo>
                    <a:pt x="182570" y="0"/>
                  </a:moveTo>
                  <a:lnTo>
                    <a:pt x="126791" y="10439"/>
                  </a:lnTo>
                  <a:lnTo>
                    <a:pt x="94171" y="32140"/>
                  </a:lnTo>
                  <a:lnTo>
                    <a:pt x="54596" y="63520"/>
                  </a:lnTo>
                  <a:lnTo>
                    <a:pt x="19421" y="95832"/>
                  </a:lnTo>
                  <a:lnTo>
                    <a:pt x="0" y="120331"/>
                  </a:lnTo>
                  <a:lnTo>
                    <a:pt x="7834" y="127357"/>
                  </a:lnTo>
                  <a:lnTo>
                    <a:pt x="37243" y="119285"/>
                  </a:lnTo>
                  <a:lnTo>
                    <a:pt x="73813" y="105396"/>
                  </a:lnTo>
                  <a:lnTo>
                    <a:pt x="103127" y="94970"/>
                  </a:lnTo>
                  <a:lnTo>
                    <a:pt x="121338" y="94873"/>
                  </a:lnTo>
                  <a:lnTo>
                    <a:pt x="145584" y="99962"/>
                  </a:lnTo>
                  <a:lnTo>
                    <a:pt x="170855" y="107428"/>
                  </a:lnTo>
                  <a:lnTo>
                    <a:pt x="192140" y="114457"/>
                  </a:lnTo>
                  <a:lnTo>
                    <a:pt x="258785" y="130864"/>
                  </a:lnTo>
                  <a:lnTo>
                    <a:pt x="308978" y="134823"/>
                  </a:lnTo>
                  <a:lnTo>
                    <a:pt x="340628" y="132601"/>
                  </a:lnTo>
                  <a:lnTo>
                    <a:pt x="351643" y="130467"/>
                  </a:lnTo>
                  <a:lnTo>
                    <a:pt x="370156" y="38501"/>
                  </a:lnTo>
                  <a:lnTo>
                    <a:pt x="248479" y="11817"/>
                  </a:lnTo>
                  <a:lnTo>
                    <a:pt x="182570" y="0"/>
                  </a:lnTo>
                  <a:close/>
                </a:path>
              </a:pathLst>
            </a:custGeom>
            <a:solidFill>
              <a:srgbClr val="FFB27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7446574" y="6884842"/>
              <a:ext cx="860425" cy="1330325"/>
            </a:xfrm>
            <a:custGeom>
              <a:avLst/>
              <a:gdLst/>
              <a:ahLst/>
              <a:cxnLst/>
              <a:rect l="l" t="t" r="r" b="b"/>
              <a:pathLst>
                <a:path w="860425" h="1330325">
                  <a:moveTo>
                    <a:pt x="181519" y="0"/>
                  </a:moveTo>
                  <a:lnTo>
                    <a:pt x="195599" y="72871"/>
                  </a:lnTo>
                  <a:lnTo>
                    <a:pt x="226575" y="238058"/>
                  </a:lnTo>
                  <a:lnTo>
                    <a:pt x="257551" y="415421"/>
                  </a:lnTo>
                  <a:lnTo>
                    <a:pt x="271631" y="524821"/>
                  </a:lnTo>
                  <a:lnTo>
                    <a:pt x="277369" y="547636"/>
                  </a:lnTo>
                  <a:lnTo>
                    <a:pt x="316959" y="625289"/>
                  </a:lnTo>
                  <a:lnTo>
                    <a:pt x="346602" y="675165"/>
                  </a:lnTo>
                  <a:lnTo>
                    <a:pt x="380003" y="729101"/>
                  </a:lnTo>
                  <a:lnTo>
                    <a:pt x="449662" y="839226"/>
                  </a:lnTo>
                  <a:lnTo>
                    <a:pt x="481710" y="890454"/>
                  </a:lnTo>
                  <a:lnTo>
                    <a:pt x="509098" y="935820"/>
                  </a:lnTo>
                  <a:lnTo>
                    <a:pt x="529720" y="972840"/>
                  </a:lnTo>
                  <a:lnTo>
                    <a:pt x="541473" y="999036"/>
                  </a:lnTo>
                  <a:lnTo>
                    <a:pt x="542251" y="1011927"/>
                  </a:lnTo>
                  <a:lnTo>
                    <a:pt x="525920" y="1019112"/>
                  </a:lnTo>
                  <a:lnTo>
                    <a:pt x="491404" y="1028607"/>
                  </a:lnTo>
                  <a:lnTo>
                    <a:pt x="442705" y="1040037"/>
                  </a:lnTo>
                  <a:lnTo>
                    <a:pt x="318762" y="1067207"/>
                  </a:lnTo>
                  <a:lnTo>
                    <a:pt x="251521" y="1082199"/>
                  </a:lnTo>
                  <a:lnTo>
                    <a:pt x="186101" y="1097630"/>
                  </a:lnTo>
                  <a:lnTo>
                    <a:pt x="126505" y="1113125"/>
                  </a:lnTo>
                  <a:lnTo>
                    <a:pt x="76732" y="1128311"/>
                  </a:lnTo>
                  <a:lnTo>
                    <a:pt x="40785" y="1142813"/>
                  </a:lnTo>
                  <a:lnTo>
                    <a:pt x="6300" y="1184892"/>
                  </a:lnTo>
                  <a:lnTo>
                    <a:pt x="0" y="1209425"/>
                  </a:lnTo>
                  <a:lnTo>
                    <a:pt x="3003" y="1243344"/>
                  </a:lnTo>
                  <a:lnTo>
                    <a:pt x="14550" y="1300138"/>
                  </a:lnTo>
                  <a:lnTo>
                    <a:pt x="114702" y="1312348"/>
                  </a:lnTo>
                  <a:lnTo>
                    <a:pt x="348201" y="1330030"/>
                  </a:lnTo>
                  <a:lnTo>
                    <a:pt x="614615" y="1324761"/>
                  </a:lnTo>
                  <a:lnTo>
                    <a:pt x="813510" y="1268118"/>
                  </a:lnTo>
                  <a:lnTo>
                    <a:pt x="842996" y="1229150"/>
                  </a:lnTo>
                  <a:lnTo>
                    <a:pt x="857781" y="1167147"/>
                  </a:lnTo>
                  <a:lnTo>
                    <a:pt x="860199" y="1128783"/>
                  </a:lnTo>
                  <a:lnTo>
                    <a:pt x="859591" y="1086193"/>
                  </a:lnTo>
                  <a:lnTo>
                    <a:pt x="856172" y="1039887"/>
                  </a:lnTo>
                  <a:lnTo>
                    <a:pt x="850157" y="990375"/>
                  </a:lnTo>
                  <a:lnTo>
                    <a:pt x="841764" y="938169"/>
                  </a:lnTo>
                  <a:lnTo>
                    <a:pt x="831208" y="883779"/>
                  </a:lnTo>
                  <a:lnTo>
                    <a:pt x="818705" y="827716"/>
                  </a:lnTo>
                  <a:lnTo>
                    <a:pt x="804472" y="770491"/>
                  </a:lnTo>
                  <a:lnTo>
                    <a:pt x="788724" y="712615"/>
                  </a:lnTo>
                  <a:lnTo>
                    <a:pt x="771678" y="654597"/>
                  </a:lnTo>
                  <a:lnTo>
                    <a:pt x="753549" y="596950"/>
                  </a:lnTo>
                  <a:lnTo>
                    <a:pt x="734554" y="540183"/>
                  </a:lnTo>
                  <a:lnTo>
                    <a:pt x="714910" y="484808"/>
                  </a:lnTo>
                  <a:lnTo>
                    <a:pt x="694831" y="431335"/>
                  </a:lnTo>
                  <a:lnTo>
                    <a:pt x="674534" y="380275"/>
                  </a:lnTo>
                  <a:lnTo>
                    <a:pt x="654236" y="332138"/>
                  </a:lnTo>
                  <a:lnTo>
                    <a:pt x="634152" y="287437"/>
                  </a:lnTo>
                  <a:lnTo>
                    <a:pt x="614499" y="246680"/>
                  </a:lnTo>
                  <a:lnTo>
                    <a:pt x="595492" y="210379"/>
                  </a:lnTo>
                  <a:lnTo>
                    <a:pt x="560282" y="153189"/>
                  </a:lnTo>
                  <a:lnTo>
                    <a:pt x="499576" y="74374"/>
                  </a:lnTo>
                  <a:lnTo>
                    <a:pt x="439887" y="32145"/>
                  </a:lnTo>
                  <a:lnTo>
                    <a:pt x="345704" y="12141"/>
                  </a:lnTo>
                  <a:lnTo>
                    <a:pt x="1815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16748" y="8031322"/>
              <a:ext cx="127650" cy="12848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5862412" y="7484433"/>
              <a:ext cx="1313815" cy="755650"/>
            </a:xfrm>
            <a:custGeom>
              <a:avLst/>
              <a:gdLst/>
              <a:ahLst/>
              <a:cxnLst/>
              <a:rect l="l" t="t" r="r" b="b"/>
              <a:pathLst>
                <a:path w="1313815" h="755650">
                  <a:moveTo>
                    <a:pt x="1008220" y="0"/>
                  </a:moveTo>
                  <a:lnTo>
                    <a:pt x="0" y="0"/>
                  </a:lnTo>
                  <a:lnTo>
                    <a:pt x="303760" y="755369"/>
                  </a:lnTo>
                  <a:lnTo>
                    <a:pt x="1313541" y="755369"/>
                  </a:lnTo>
                  <a:lnTo>
                    <a:pt x="1008220" y="0"/>
                  </a:lnTo>
                  <a:close/>
                </a:path>
              </a:pathLst>
            </a:custGeom>
            <a:solidFill>
              <a:srgbClr val="F9974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6154339" y="8210373"/>
              <a:ext cx="1333500" cy="29845"/>
            </a:xfrm>
            <a:custGeom>
              <a:avLst/>
              <a:gdLst/>
              <a:ahLst/>
              <a:cxnLst/>
              <a:rect l="l" t="t" r="r" b="b"/>
              <a:pathLst>
                <a:path w="1333500" h="29845">
                  <a:moveTo>
                    <a:pt x="1333414" y="0"/>
                  </a:moveTo>
                  <a:lnTo>
                    <a:pt x="0" y="0"/>
                  </a:lnTo>
                  <a:lnTo>
                    <a:pt x="11832" y="29433"/>
                  </a:lnTo>
                  <a:lnTo>
                    <a:pt x="1333414" y="29433"/>
                  </a:lnTo>
                  <a:lnTo>
                    <a:pt x="1333414" y="0"/>
                  </a:lnTo>
                  <a:close/>
                </a:path>
              </a:pathLst>
            </a:custGeom>
            <a:solidFill>
              <a:srgbClr val="ED7D2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19493" y="7814046"/>
              <a:ext cx="99329" cy="96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68019" y="2080606"/>
            <a:ext cx="7068820" cy="0"/>
          </a:xfrm>
          <a:custGeom>
            <a:avLst/>
            <a:gdLst/>
            <a:ahLst/>
            <a:cxnLst/>
            <a:rect l="l" t="t" r="r" b="b"/>
            <a:pathLst>
              <a:path w="7068819">
                <a:moveTo>
                  <a:pt x="0" y="0"/>
                </a:moveTo>
                <a:lnTo>
                  <a:pt x="7068318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68019" y="2600046"/>
            <a:ext cx="5924550" cy="0"/>
          </a:xfrm>
          <a:custGeom>
            <a:avLst/>
            <a:gdLst/>
            <a:ahLst/>
            <a:cxnLst/>
            <a:rect l="l" t="t" r="r" b="b"/>
            <a:pathLst>
              <a:path w="5924550">
                <a:moveTo>
                  <a:pt x="0" y="0"/>
                </a:moveTo>
                <a:lnTo>
                  <a:pt x="5924223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39429" y="2600046"/>
            <a:ext cx="897255" cy="0"/>
          </a:xfrm>
          <a:custGeom>
            <a:avLst/>
            <a:gdLst/>
            <a:ahLst/>
            <a:cxnLst/>
            <a:rect l="l" t="t" r="r" b="b"/>
            <a:pathLst>
              <a:path w="897255">
                <a:moveTo>
                  <a:pt x="0" y="0"/>
                </a:moveTo>
                <a:lnTo>
                  <a:pt x="896908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68019" y="3121150"/>
            <a:ext cx="5924550" cy="0"/>
          </a:xfrm>
          <a:custGeom>
            <a:avLst/>
            <a:gdLst/>
            <a:ahLst/>
            <a:cxnLst/>
            <a:rect l="l" t="t" r="r" b="b"/>
            <a:pathLst>
              <a:path w="5924550">
                <a:moveTo>
                  <a:pt x="0" y="0"/>
                </a:moveTo>
                <a:lnTo>
                  <a:pt x="5924223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039429" y="3121150"/>
            <a:ext cx="897255" cy="0"/>
          </a:xfrm>
          <a:custGeom>
            <a:avLst/>
            <a:gdLst/>
            <a:ahLst/>
            <a:cxnLst/>
            <a:rect l="l" t="t" r="r" b="b"/>
            <a:pathLst>
              <a:path w="897255">
                <a:moveTo>
                  <a:pt x="0" y="0"/>
                </a:moveTo>
                <a:lnTo>
                  <a:pt x="896908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68019" y="3640580"/>
            <a:ext cx="5924550" cy="0"/>
          </a:xfrm>
          <a:custGeom>
            <a:avLst/>
            <a:gdLst/>
            <a:ahLst/>
            <a:cxnLst/>
            <a:rect l="l" t="t" r="r" b="b"/>
            <a:pathLst>
              <a:path w="5924550">
                <a:moveTo>
                  <a:pt x="0" y="0"/>
                </a:moveTo>
                <a:lnTo>
                  <a:pt x="5924223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39429" y="3640580"/>
            <a:ext cx="897255" cy="0"/>
          </a:xfrm>
          <a:custGeom>
            <a:avLst/>
            <a:gdLst/>
            <a:ahLst/>
            <a:cxnLst/>
            <a:rect l="l" t="t" r="r" b="b"/>
            <a:pathLst>
              <a:path w="897255">
                <a:moveTo>
                  <a:pt x="0" y="0"/>
                </a:moveTo>
                <a:lnTo>
                  <a:pt x="896908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68019" y="4161684"/>
            <a:ext cx="5924550" cy="0"/>
          </a:xfrm>
          <a:custGeom>
            <a:avLst/>
            <a:gdLst/>
            <a:ahLst/>
            <a:cxnLst/>
            <a:rect l="l" t="t" r="r" b="b"/>
            <a:pathLst>
              <a:path w="5924550">
                <a:moveTo>
                  <a:pt x="0" y="0"/>
                </a:moveTo>
                <a:lnTo>
                  <a:pt x="5924223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039429" y="4161684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14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351765" y="4161684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14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65766" y="4161684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4">
                <a:moveTo>
                  <a:pt x="0" y="0"/>
                </a:moveTo>
                <a:lnTo>
                  <a:pt x="270571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68019" y="4682789"/>
            <a:ext cx="4511675" cy="0"/>
          </a:xfrm>
          <a:custGeom>
            <a:avLst/>
            <a:gdLst/>
            <a:ahLst/>
            <a:cxnLst/>
            <a:rect l="l" t="t" r="r" b="b"/>
            <a:pathLst>
              <a:path w="4511675">
                <a:moveTo>
                  <a:pt x="0" y="0"/>
                </a:moveTo>
                <a:lnTo>
                  <a:pt x="4511230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626436" y="4682789"/>
            <a:ext cx="1165860" cy="0"/>
          </a:xfrm>
          <a:custGeom>
            <a:avLst/>
            <a:gdLst/>
            <a:ahLst/>
            <a:cxnLst/>
            <a:rect l="l" t="t" r="r" b="b"/>
            <a:pathLst>
              <a:path w="1165859">
                <a:moveTo>
                  <a:pt x="0" y="0"/>
                </a:moveTo>
                <a:lnTo>
                  <a:pt x="1165807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039429" y="4682789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14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351765" y="4682789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14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665766" y="4682789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4">
                <a:moveTo>
                  <a:pt x="0" y="0"/>
                </a:moveTo>
                <a:lnTo>
                  <a:pt x="270571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868019" y="5200265"/>
            <a:ext cx="3098800" cy="0"/>
          </a:xfrm>
          <a:custGeom>
            <a:avLst/>
            <a:gdLst/>
            <a:ahLst/>
            <a:cxnLst/>
            <a:rect l="l" t="t" r="r" b="b"/>
            <a:pathLst>
              <a:path w="3098800">
                <a:moveTo>
                  <a:pt x="0" y="0"/>
                </a:moveTo>
                <a:lnTo>
                  <a:pt x="3098236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868019" y="520419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4">
                <a:moveTo>
                  <a:pt x="0" y="0"/>
                </a:moveTo>
                <a:lnTo>
                  <a:pt x="584574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698115" y="5204192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04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012106" y="5204192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3481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112774" y="5204192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14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425110" y="5204192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3471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252773" y="5200265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>
                <a:moveTo>
                  <a:pt x="0" y="0"/>
                </a:moveTo>
                <a:lnTo>
                  <a:pt x="853471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839769" y="5204192"/>
            <a:ext cx="3096895" cy="0"/>
          </a:xfrm>
          <a:custGeom>
            <a:avLst/>
            <a:gdLst/>
            <a:ahLst/>
            <a:cxnLst/>
            <a:rect l="l" t="t" r="r" b="b"/>
            <a:pathLst>
              <a:path w="3096894">
                <a:moveTo>
                  <a:pt x="0" y="0"/>
                </a:moveTo>
                <a:lnTo>
                  <a:pt x="3096569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211776" y="5200265"/>
            <a:ext cx="1167765" cy="0"/>
          </a:xfrm>
          <a:custGeom>
            <a:avLst/>
            <a:gdLst/>
            <a:ahLst/>
            <a:cxnLst/>
            <a:rect l="l" t="t" r="r" b="b"/>
            <a:pathLst>
              <a:path w="1167765">
                <a:moveTo>
                  <a:pt x="0" y="0"/>
                </a:moveTo>
                <a:lnTo>
                  <a:pt x="1167472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626436" y="5200265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14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938772" y="5200265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04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351765" y="5200265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14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665766" y="5200265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4">
                <a:moveTo>
                  <a:pt x="0" y="0"/>
                </a:moveTo>
                <a:lnTo>
                  <a:pt x="270571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525777" y="5204192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>
                <a:moveTo>
                  <a:pt x="0" y="0"/>
                </a:moveTo>
                <a:lnTo>
                  <a:pt x="66804" y="0"/>
                </a:lnTo>
              </a:path>
            </a:pathLst>
          </a:custGeom>
          <a:ln w="392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868019" y="5723333"/>
            <a:ext cx="7068820" cy="0"/>
          </a:xfrm>
          <a:custGeom>
            <a:avLst/>
            <a:gdLst/>
            <a:ahLst/>
            <a:cxnLst/>
            <a:rect l="l" t="t" r="r" b="b"/>
            <a:pathLst>
              <a:path w="7068819">
                <a:moveTo>
                  <a:pt x="0" y="0"/>
                </a:moveTo>
                <a:lnTo>
                  <a:pt x="7068318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792244" y="2387927"/>
            <a:ext cx="247650" cy="2814320"/>
          </a:xfrm>
          <a:custGeom>
            <a:avLst/>
            <a:gdLst/>
            <a:ahLst/>
            <a:cxnLst/>
            <a:rect l="l" t="t" r="r" b="b"/>
            <a:pathLst>
              <a:path w="247650" h="2814320">
                <a:moveTo>
                  <a:pt x="247186" y="0"/>
                </a:moveTo>
                <a:lnTo>
                  <a:pt x="0" y="0"/>
                </a:lnTo>
                <a:lnTo>
                  <a:pt x="0" y="2814301"/>
                </a:lnTo>
                <a:lnTo>
                  <a:pt x="247186" y="2814301"/>
                </a:lnTo>
                <a:lnTo>
                  <a:pt x="247186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379249" y="4393845"/>
            <a:ext cx="247650" cy="808990"/>
          </a:xfrm>
          <a:custGeom>
            <a:avLst/>
            <a:gdLst/>
            <a:ahLst/>
            <a:cxnLst/>
            <a:rect l="l" t="t" r="r" b="b"/>
            <a:pathLst>
              <a:path w="247650" h="808989">
                <a:moveTo>
                  <a:pt x="247186" y="0"/>
                </a:moveTo>
                <a:lnTo>
                  <a:pt x="0" y="0"/>
                </a:lnTo>
                <a:lnTo>
                  <a:pt x="0" y="808383"/>
                </a:lnTo>
                <a:lnTo>
                  <a:pt x="247186" y="808383"/>
                </a:lnTo>
                <a:lnTo>
                  <a:pt x="247186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966257" y="5045228"/>
            <a:ext cx="245745" cy="157480"/>
          </a:xfrm>
          <a:custGeom>
            <a:avLst/>
            <a:gdLst/>
            <a:ahLst/>
            <a:cxnLst/>
            <a:rect l="l" t="t" r="r" b="b"/>
            <a:pathLst>
              <a:path w="245744" h="157479">
                <a:moveTo>
                  <a:pt x="245521" y="0"/>
                </a:moveTo>
                <a:lnTo>
                  <a:pt x="0" y="0"/>
                </a:lnTo>
                <a:lnTo>
                  <a:pt x="0" y="157000"/>
                </a:lnTo>
                <a:lnTo>
                  <a:pt x="245521" y="157000"/>
                </a:lnTo>
                <a:lnTo>
                  <a:pt x="245521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551586" y="5172167"/>
            <a:ext cx="247650" cy="30480"/>
          </a:xfrm>
          <a:custGeom>
            <a:avLst/>
            <a:gdLst/>
            <a:ahLst/>
            <a:cxnLst/>
            <a:rect l="l" t="t" r="r" b="b"/>
            <a:pathLst>
              <a:path w="247650" h="30479">
                <a:moveTo>
                  <a:pt x="247196" y="0"/>
                </a:moveTo>
                <a:lnTo>
                  <a:pt x="0" y="0"/>
                </a:lnTo>
                <a:lnTo>
                  <a:pt x="0" y="30061"/>
                </a:lnTo>
                <a:lnTo>
                  <a:pt x="247196" y="30061"/>
                </a:lnTo>
                <a:lnTo>
                  <a:pt x="247196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138593" y="5200553"/>
            <a:ext cx="247650" cy="1905"/>
          </a:xfrm>
          <a:custGeom>
            <a:avLst/>
            <a:gdLst/>
            <a:ahLst/>
            <a:cxnLst/>
            <a:rect l="l" t="t" r="r" b="b"/>
            <a:pathLst>
              <a:path w="247650" h="1904">
                <a:moveTo>
                  <a:pt x="247186" y="0"/>
                </a:moveTo>
                <a:lnTo>
                  <a:pt x="0" y="0"/>
                </a:lnTo>
                <a:lnTo>
                  <a:pt x="0" y="1675"/>
                </a:lnTo>
                <a:lnTo>
                  <a:pt x="247186" y="1675"/>
                </a:lnTo>
                <a:lnTo>
                  <a:pt x="247186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106245" y="3966266"/>
            <a:ext cx="245745" cy="1236345"/>
          </a:xfrm>
          <a:custGeom>
            <a:avLst/>
            <a:gdLst/>
            <a:ahLst/>
            <a:cxnLst/>
            <a:rect l="l" t="t" r="r" b="b"/>
            <a:pathLst>
              <a:path w="245744" h="1236345">
                <a:moveTo>
                  <a:pt x="245521" y="0"/>
                </a:moveTo>
                <a:lnTo>
                  <a:pt x="0" y="0"/>
                </a:lnTo>
                <a:lnTo>
                  <a:pt x="0" y="1235951"/>
                </a:lnTo>
                <a:lnTo>
                  <a:pt x="245521" y="1235951"/>
                </a:lnTo>
                <a:lnTo>
                  <a:pt x="245521" y="0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693250" y="5135414"/>
            <a:ext cx="245745" cy="67310"/>
          </a:xfrm>
          <a:custGeom>
            <a:avLst/>
            <a:gdLst/>
            <a:ahLst/>
            <a:cxnLst/>
            <a:rect l="l" t="t" r="r" b="b"/>
            <a:pathLst>
              <a:path w="245744" h="67310">
                <a:moveTo>
                  <a:pt x="245521" y="0"/>
                </a:moveTo>
                <a:lnTo>
                  <a:pt x="0" y="0"/>
                </a:lnTo>
                <a:lnTo>
                  <a:pt x="0" y="66804"/>
                </a:lnTo>
                <a:lnTo>
                  <a:pt x="245521" y="66804"/>
                </a:lnTo>
                <a:lnTo>
                  <a:pt x="245521" y="0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278582" y="5202228"/>
            <a:ext cx="247650" cy="285750"/>
          </a:xfrm>
          <a:custGeom>
            <a:avLst/>
            <a:gdLst/>
            <a:ahLst/>
            <a:cxnLst/>
            <a:rect l="l" t="t" r="r" b="b"/>
            <a:pathLst>
              <a:path w="247650" h="285750">
                <a:moveTo>
                  <a:pt x="247196" y="0"/>
                </a:moveTo>
                <a:lnTo>
                  <a:pt x="0" y="0"/>
                </a:lnTo>
                <a:lnTo>
                  <a:pt x="0" y="285603"/>
                </a:lnTo>
                <a:lnTo>
                  <a:pt x="247196" y="285603"/>
                </a:lnTo>
                <a:lnTo>
                  <a:pt x="247196" y="0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865587" y="5202228"/>
            <a:ext cx="247650" cy="267335"/>
          </a:xfrm>
          <a:custGeom>
            <a:avLst/>
            <a:gdLst/>
            <a:ahLst/>
            <a:cxnLst/>
            <a:rect l="l" t="t" r="r" b="b"/>
            <a:pathLst>
              <a:path w="247650" h="267335">
                <a:moveTo>
                  <a:pt x="247186" y="0"/>
                </a:moveTo>
                <a:lnTo>
                  <a:pt x="0" y="0"/>
                </a:lnTo>
                <a:lnTo>
                  <a:pt x="0" y="267227"/>
                </a:lnTo>
                <a:lnTo>
                  <a:pt x="247186" y="267227"/>
                </a:lnTo>
                <a:lnTo>
                  <a:pt x="247186" y="0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452594" y="5202228"/>
            <a:ext cx="245745" cy="177165"/>
          </a:xfrm>
          <a:custGeom>
            <a:avLst/>
            <a:gdLst/>
            <a:ahLst/>
            <a:cxnLst/>
            <a:rect l="l" t="t" r="r" b="b"/>
            <a:pathLst>
              <a:path w="245745" h="177164">
                <a:moveTo>
                  <a:pt x="245521" y="0"/>
                </a:moveTo>
                <a:lnTo>
                  <a:pt x="0" y="0"/>
                </a:lnTo>
                <a:lnTo>
                  <a:pt x="0" y="177041"/>
                </a:lnTo>
                <a:lnTo>
                  <a:pt x="245521" y="177041"/>
                </a:lnTo>
                <a:lnTo>
                  <a:pt x="245521" y="0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8418581" y="3977962"/>
            <a:ext cx="247650" cy="1224280"/>
          </a:xfrm>
          <a:custGeom>
            <a:avLst/>
            <a:gdLst/>
            <a:ahLst/>
            <a:cxnLst/>
            <a:rect l="l" t="t" r="r" b="b"/>
            <a:pathLst>
              <a:path w="247650" h="1224279">
                <a:moveTo>
                  <a:pt x="247186" y="0"/>
                </a:moveTo>
                <a:lnTo>
                  <a:pt x="0" y="0"/>
                </a:lnTo>
                <a:lnTo>
                  <a:pt x="0" y="1224266"/>
                </a:lnTo>
                <a:lnTo>
                  <a:pt x="247186" y="1224266"/>
                </a:lnTo>
                <a:lnTo>
                  <a:pt x="247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005575" y="5145435"/>
            <a:ext cx="247650" cy="57150"/>
          </a:xfrm>
          <a:custGeom>
            <a:avLst/>
            <a:gdLst/>
            <a:ahLst/>
            <a:cxnLst/>
            <a:rect l="l" t="t" r="r" b="b"/>
            <a:pathLst>
              <a:path w="247650" h="57150">
                <a:moveTo>
                  <a:pt x="247196" y="0"/>
                </a:moveTo>
                <a:lnTo>
                  <a:pt x="0" y="0"/>
                </a:lnTo>
                <a:lnTo>
                  <a:pt x="0" y="56783"/>
                </a:lnTo>
                <a:lnTo>
                  <a:pt x="247196" y="56783"/>
                </a:lnTo>
                <a:lnTo>
                  <a:pt x="2471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592583" y="5202228"/>
            <a:ext cx="247650" cy="292735"/>
          </a:xfrm>
          <a:custGeom>
            <a:avLst/>
            <a:gdLst/>
            <a:ahLst/>
            <a:cxnLst/>
            <a:rect l="l" t="t" r="r" b="b"/>
            <a:pathLst>
              <a:path w="247650" h="292735">
                <a:moveTo>
                  <a:pt x="247186" y="0"/>
                </a:moveTo>
                <a:lnTo>
                  <a:pt x="0" y="0"/>
                </a:lnTo>
                <a:lnTo>
                  <a:pt x="0" y="292284"/>
                </a:lnTo>
                <a:lnTo>
                  <a:pt x="247186" y="292284"/>
                </a:lnTo>
                <a:lnTo>
                  <a:pt x="247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4179588" y="5202228"/>
            <a:ext cx="245745" cy="272415"/>
          </a:xfrm>
          <a:custGeom>
            <a:avLst/>
            <a:gdLst/>
            <a:ahLst/>
            <a:cxnLst/>
            <a:rect l="l" t="t" r="r" b="b"/>
            <a:pathLst>
              <a:path w="245744" h="272414">
                <a:moveTo>
                  <a:pt x="245521" y="0"/>
                </a:moveTo>
                <a:lnTo>
                  <a:pt x="0" y="0"/>
                </a:lnTo>
                <a:lnTo>
                  <a:pt x="0" y="272243"/>
                </a:lnTo>
                <a:lnTo>
                  <a:pt x="245521" y="272243"/>
                </a:lnTo>
                <a:lnTo>
                  <a:pt x="2455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764920" y="5202218"/>
            <a:ext cx="391795" cy="288290"/>
            <a:chOff x="12764920" y="5202218"/>
            <a:chExt cx="391795" cy="288290"/>
          </a:xfrm>
        </p:grpSpPr>
        <p:sp>
          <p:nvSpPr>
            <p:cNvPr id="48" name="object 48"/>
            <p:cNvSpPr/>
            <p:nvPr/>
          </p:nvSpPr>
          <p:spPr>
            <a:xfrm>
              <a:off x="12764920" y="5202218"/>
              <a:ext cx="247650" cy="182245"/>
            </a:xfrm>
            <a:custGeom>
              <a:avLst/>
              <a:gdLst/>
              <a:ahLst/>
              <a:cxnLst/>
              <a:rect l="l" t="t" r="r" b="b"/>
              <a:pathLst>
                <a:path w="247650" h="182245">
                  <a:moveTo>
                    <a:pt x="247186" y="0"/>
                  </a:moveTo>
                  <a:lnTo>
                    <a:pt x="0" y="0"/>
                  </a:lnTo>
                  <a:lnTo>
                    <a:pt x="0" y="182057"/>
                  </a:lnTo>
                  <a:lnTo>
                    <a:pt x="247186" y="182057"/>
                  </a:lnTo>
                  <a:lnTo>
                    <a:pt x="2471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2888517" y="5384279"/>
              <a:ext cx="264160" cy="102235"/>
            </a:xfrm>
            <a:custGeom>
              <a:avLst/>
              <a:gdLst/>
              <a:ahLst/>
              <a:cxnLst/>
              <a:rect l="l" t="t" r="r" b="b"/>
              <a:pathLst>
                <a:path w="264159" h="102235">
                  <a:moveTo>
                    <a:pt x="0" y="0"/>
                  </a:moveTo>
                  <a:lnTo>
                    <a:pt x="263897" y="101881"/>
                  </a:lnTo>
                </a:path>
              </a:pathLst>
            </a:custGeom>
            <a:ln w="7853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2018224" y="4920289"/>
            <a:ext cx="485775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0.06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431724" y="4892564"/>
            <a:ext cx="485775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0.59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845224" y="4765962"/>
            <a:ext cx="485775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3.02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6211790" y="4113912"/>
            <a:ext cx="57912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15.55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625290" y="2108323"/>
            <a:ext cx="57912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54.09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2576188" y="53792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479"/>
                </a:lnTo>
              </a:path>
            </a:pathLst>
          </a:custGeom>
          <a:ln w="7853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6815176" y="4826432"/>
            <a:ext cx="41910" cy="309245"/>
          </a:xfrm>
          <a:custGeom>
            <a:avLst/>
            <a:gdLst/>
            <a:ahLst/>
            <a:cxnLst/>
            <a:rect l="l" t="t" r="r" b="b"/>
            <a:pathLst>
              <a:path w="41909" h="309245">
                <a:moveTo>
                  <a:pt x="0" y="308985"/>
                </a:moveTo>
                <a:lnTo>
                  <a:pt x="41757" y="0"/>
                </a:lnTo>
              </a:path>
            </a:pathLst>
          </a:custGeom>
          <a:ln w="7853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8229842" y="3685683"/>
            <a:ext cx="41910" cy="280670"/>
          </a:xfrm>
          <a:custGeom>
            <a:avLst/>
            <a:gdLst/>
            <a:ahLst/>
            <a:cxnLst/>
            <a:rect l="l" t="t" r="r" b="b"/>
            <a:pathLst>
              <a:path w="41909" h="280670">
                <a:moveTo>
                  <a:pt x="0" y="280588"/>
                </a:moveTo>
                <a:lnTo>
                  <a:pt x="41757" y="0"/>
                </a:lnTo>
              </a:path>
            </a:pathLst>
          </a:custGeom>
          <a:ln w="7853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718241" y="5511236"/>
            <a:ext cx="54102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-</a:t>
            </a: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5.13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6613719" y="4588110"/>
            <a:ext cx="485775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1.28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980286" y="3448358"/>
            <a:ext cx="57912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23.76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301513" y="5474470"/>
            <a:ext cx="120650" cy="155575"/>
          </a:xfrm>
          <a:custGeom>
            <a:avLst/>
            <a:gdLst/>
            <a:ahLst/>
            <a:cxnLst/>
            <a:rect l="l" t="t" r="r" b="b"/>
            <a:pathLst>
              <a:path w="120650" h="155575">
                <a:moveTo>
                  <a:pt x="0" y="0"/>
                </a:moveTo>
                <a:lnTo>
                  <a:pt x="56783" y="155325"/>
                </a:lnTo>
                <a:lnTo>
                  <a:pt x="120258" y="155325"/>
                </a:lnTo>
              </a:path>
            </a:pathLst>
          </a:custGeom>
          <a:ln w="7853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2279342" y="5448436"/>
            <a:ext cx="116967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30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-</a:t>
            </a: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3.39</a:t>
            </a:r>
            <a:r>
              <a:rPr sz="1300" spc="13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950" baseline="-1282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-</a:t>
            </a:r>
            <a:r>
              <a:rPr sz="1950" spc="-855" baseline="-1282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950" spc="-67" baseline="-1282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950" spc="7" baseline="-1282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3.51</a:t>
            </a:r>
            <a:endParaRPr sz="1950" baseline="-12820">
              <a:latin typeface="Helvetica" pitchFamily="2" charset="0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423572" y="5467643"/>
            <a:ext cx="1782445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950" baseline="-14957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-</a:t>
            </a:r>
            <a:r>
              <a:rPr sz="1950" spc="-855" baseline="-14957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950" spc="-67" baseline="-14957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950" spc="7" baseline="-14957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5.21</a:t>
            </a:r>
            <a:r>
              <a:rPr sz="1950" spc="-44" baseline="-14957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-</a:t>
            </a: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5.48</a:t>
            </a:r>
            <a:r>
              <a:rPr sz="130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 </a:t>
            </a:r>
            <a:r>
              <a:rPr sz="1300" spc="-15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-</a:t>
            </a: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5.62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899004" y="4895855"/>
            <a:ext cx="485775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1.09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449962" y="3690630"/>
            <a:ext cx="575945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23</a:t>
            </a:r>
            <a:r>
              <a:rPr sz="1300" spc="-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.5</a:t>
            </a:r>
            <a:r>
              <a:rPr sz="1300" spc="5" dirty="0">
                <a:solidFill>
                  <a:srgbClr val="404040"/>
                </a:solidFill>
                <a:latin typeface="Helvetica" pitchFamily="2" charset="0"/>
                <a:cs typeface="Arial MT"/>
              </a:rPr>
              <a:t>2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098028" y="5596675"/>
            <a:ext cx="634365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-</a:t>
            </a:r>
            <a:r>
              <a:rPr sz="1300" spc="-57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10.00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1245507" y="5076238"/>
            <a:ext cx="485775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0.00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152309" y="4555800"/>
            <a:ext cx="57912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10.00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152309" y="4035362"/>
            <a:ext cx="57912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20.00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152309" y="3514924"/>
            <a:ext cx="57912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30.00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152309" y="2473882"/>
            <a:ext cx="579120" cy="7467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50.00</a:t>
            </a:r>
            <a:endParaRPr sz="13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40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300" spc="-57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40.00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152309" y="1953444"/>
            <a:ext cx="57912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7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₹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60.00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848480" y="3081867"/>
            <a:ext cx="218008" cy="1642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10"/>
              </a:lnSpc>
            </a:pPr>
            <a:r>
              <a:rPr sz="145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all</a:t>
            </a:r>
            <a:r>
              <a:rPr sz="1450" spc="-2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45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amount</a:t>
            </a:r>
            <a:r>
              <a:rPr sz="1450" spc="-3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45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in</a:t>
            </a:r>
            <a:r>
              <a:rPr sz="1450" spc="-2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45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crores</a:t>
            </a:r>
            <a:endParaRPr sz="1450">
              <a:latin typeface="Helvetica" pitchFamily="2" charset="0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3762710" y="1560985"/>
            <a:ext cx="2242820" cy="336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Financial</a:t>
            </a:r>
            <a:r>
              <a:rPr sz="2000" spc="2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2000" spc="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Efficiency</a:t>
            </a:r>
            <a:endParaRPr sz="2000">
              <a:latin typeface="Helvetica" pitchFamily="2" charset="0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805002" y="605904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88520" y="0"/>
                </a:moveTo>
                <a:lnTo>
                  <a:pt x="0" y="0"/>
                </a:lnTo>
                <a:lnTo>
                  <a:pt x="0" y="88520"/>
                </a:lnTo>
                <a:lnTo>
                  <a:pt x="88520" y="88520"/>
                </a:lnTo>
                <a:lnTo>
                  <a:pt x="88520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2919446" y="5976903"/>
            <a:ext cx="1108710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Total</a:t>
            </a:r>
            <a:r>
              <a:rPr sz="1300" spc="-7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Revenue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4259754" y="605904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88520" y="0"/>
                </a:moveTo>
                <a:lnTo>
                  <a:pt x="0" y="0"/>
                </a:lnTo>
                <a:lnTo>
                  <a:pt x="0" y="88520"/>
                </a:lnTo>
                <a:lnTo>
                  <a:pt x="88520" y="88520"/>
                </a:lnTo>
                <a:lnTo>
                  <a:pt x="88520" y="0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4373917" y="5709117"/>
            <a:ext cx="1234440" cy="4940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769620">
              <a:lnSpc>
                <a:spcPct val="100000"/>
              </a:lnSpc>
              <a:spcBef>
                <a:spcPts val="425"/>
              </a:spcBef>
            </a:pPr>
            <a:r>
              <a:rPr sz="1200" dirty="0">
                <a:latin typeface="Helvetica" pitchFamily="2" charset="0"/>
                <a:cs typeface="Arial MT"/>
              </a:rPr>
              <a:t>Year</a:t>
            </a:r>
            <a:r>
              <a:rPr sz="1200" spc="-75" dirty="0">
                <a:latin typeface="Helvetica" pitchFamily="2" charset="0"/>
                <a:cs typeface="Arial MT"/>
              </a:rPr>
              <a:t> </a:t>
            </a:r>
            <a:r>
              <a:rPr sz="1200" spc="5" dirty="0">
                <a:latin typeface="Helvetica" pitchFamily="2" charset="0"/>
                <a:cs typeface="Arial MT"/>
              </a:rPr>
              <a:t>3</a:t>
            </a:r>
            <a:endParaRPr sz="120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Profit</a:t>
            </a:r>
            <a:r>
              <a:rPr sz="1300" spc="-2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After</a:t>
            </a:r>
            <a:r>
              <a:rPr sz="1300" spc="-2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Tax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5741226" y="605904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88520" y="0"/>
                </a:moveTo>
                <a:lnTo>
                  <a:pt x="0" y="0"/>
                </a:lnTo>
                <a:lnTo>
                  <a:pt x="0" y="88520"/>
                </a:lnTo>
                <a:lnTo>
                  <a:pt x="88520" y="88520"/>
                </a:lnTo>
                <a:lnTo>
                  <a:pt x="88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5855895" y="5722392"/>
            <a:ext cx="1202055" cy="4806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632460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latin typeface="Helvetica" pitchFamily="2" charset="0"/>
                <a:cs typeface="Arial MT"/>
              </a:rPr>
              <a:t>Year</a:t>
            </a:r>
            <a:r>
              <a:rPr sz="1200" spc="-50" dirty="0">
                <a:latin typeface="Helvetica" pitchFamily="2" charset="0"/>
                <a:cs typeface="Arial MT"/>
              </a:rPr>
              <a:t> </a:t>
            </a:r>
            <a:r>
              <a:rPr sz="1200" spc="5" dirty="0">
                <a:latin typeface="Helvetica" pitchFamily="2" charset="0"/>
                <a:cs typeface="Arial MT"/>
              </a:rPr>
              <a:t>4</a:t>
            </a:r>
            <a:endParaRPr sz="120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Free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Cash</a:t>
            </a:r>
            <a:r>
              <a:rPr sz="1300" spc="-4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Flow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8057400" y="5749077"/>
            <a:ext cx="476884" cy="1987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latin typeface="Helvetica" pitchFamily="2" charset="0"/>
                <a:cs typeface="Arial MT"/>
              </a:rPr>
              <a:t>Year</a:t>
            </a:r>
            <a:r>
              <a:rPr sz="1200" spc="-75" dirty="0">
                <a:latin typeface="Helvetica" pitchFamily="2" charset="0"/>
                <a:cs typeface="Arial MT"/>
              </a:rPr>
              <a:t> </a:t>
            </a:r>
            <a:r>
              <a:rPr sz="1200" spc="5" dirty="0">
                <a:latin typeface="Helvetica" pitchFamily="2" charset="0"/>
                <a:cs typeface="Arial MT"/>
              </a:rPr>
              <a:t>5</a:t>
            </a:r>
            <a:endParaRPr sz="1200">
              <a:latin typeface="Helvetica" pitchFamily="2" charset="0"/>
              <a:cs typeface="Arial MT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060680" y="7262609"/>
            <a:ext cx="6877684" cy="0"/>
          </a:xfrm>
          <a:custGeom>
            <a:avLst/>
            <a:gdLst/>
            <a:ahLst/>
            <a:cxnLst/>
            <a:rect l="l" t="t" r="r" b="b"/>
            <a:pathLst>
              <a:path w="6877684">
                <a:moveTo>
                  <a:pt x="0" y="0"/>
                </a:moveTo>
                <a:lnTo>
                  <a:pt x="6877455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2060680" y="7604846"/>
            <a:ext cx="6877684" cy="2324735"/>
            <a:chOff x="12060680" y="7604846"/>
            <a:chExt cx="6877684" cy="2324735"/>
          </a:xfrm>
        </p:grpSpPr>
        <p:sp>
          <p:nvSpPr>
            <p:cNvPr id="84" name="object 84"/>
            <p:cNvSpPr/>
            <p:nvPr/>
          </p:nvSpPr>
          <p:spPr>
            <a:xfrm>
              <a:off x="12060680" y="8015214"/>
              <a:ext cx="6877684" cy="1883410"/>
            </a:xfrm>
            <a:custGeom>
              <a:avLst/>
              <a:gdLst/>
              <a:ahLst/>
              <a:cxnLst/>
              <a:rect l="l" t="t" r="r" b="b"/>
              <a:pathLst>
                <a:path w="6877684" h="1883409">
                  <a:moveTo>
                    <a:pt x="0" y="0"/>
                  </a:moveTo>
                  <a:lnTo>
                    <a:pt x="6877455" y="0"/>
                  </a:lnTo>
                </a:path>
                <a:path w="6877684" h="1883409">
                  <a:moveTo>
                    <a:pt x="0" y="376313"/>
                  </a:moveTo>
                  <a:lnTo>
                    <a:pt x="6877455" y="376313"/>
                  </a:lnTo>
                </a:path>
                <a:path w="6877684" h="1883409">
                  <a:moveTo>
                    <a:pt x="0" y="754259"/>
                  </a:moveTo>
                  <a:lnTo>
                    <a:pt x="6877455" y="754259"/>
                  </a:lnTo>
                </a:path>
                <a:path w="6877684" h="1883409">
                  <a:moveTo>
                    <a:pt x="0" y="1130562"/>
                  </a:moveTo>
                  <a:lnTo>
                    <a:pt x="6877455" y="1130562"/>
                  </a:lnTo>
                </a:path>
                <a:path w="6877684" h="1883409">
                  <a:moveTo>
                    <a:pt x="0" y="1506875"/>
                  </a:moveTo>
                  <a:lnTo>
                    <a:pt x="6877455" y="1506875"/>
                  </a:lnTo>
                </a:path>
                <a:path w="6877684" h="1883409">
                  <a:moveTo>
                    <a:pt x="0" y="1883178"/>
                  </a:moveTo>
                  <a:lnTo>
                    <a:pt x="6877455" y="1883178"/>
                  </a:lnTo>
                </a:path>
              </a:pathLst>
            </a:custGeom>
            <a:ln w="785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12060680" y="7638914"/>
              <a:ext cx="6877684" cy="0"/>
            </a:xfrm>
            <a:custGeom>
              <a:avLst/>
              <a:gdLst/>
              <a:ahLst/>
              <a:cxnLst/>
              <a:rect l="l" t="t" r="r" b="b"/>
              <a:pathLst>
                <a:path w="6877684">
                  <a:moveTo>
                    <a:pt x="0" y="0"/>
                  </a:moveTo>
                  <a:lnTo>
                    <a:pt x="6877455" y="0"/>
                  </a:lnTo>
                </a:path>
              </a:pathLst>
            </a:custGeom>
            <a:ln w="785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12748094" y="7616626"/>
              <a:ext cx="5502910" cy="2286000"/>
            </a:xfrm>
            <a:custGeom>
              <a:avLst/>
              <a:gdLst/>
              <a:ahLst/>
              <a:cxnLst/>
              <a:rect l="l" t="t" r="r" b="b"/>
              <a:pathLst>
                <a:path w="5502909" h="2286000">
                  <a:moveTo>
                    <a:pt x="0" y="2285888"/>
                  </a:moveTo>
                  <a:lnTo>
                    <a:pt x="1376481" y="348251"/>
                  </a:lnTo>
                  <a:lnTo>
                    <a:pt x="2751308" y="89128"/>
                  </a:lnTo>
                  <a:lnTo>
                    <a:pt x="4126146" y="18156"/>
                  </a:lnTo>
                  <a:lnTo>
                    <a:pt x="5502628" y="0"/>
                  </a:lnTo>
                </a:path>
              </a:pathLst>
            </a:custGeom>
            <a:ln w="23559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12748094" y="7621586"/>
              <a:ext cx="5502910" cy="2296160"/>
            </a:xfrm>
            <a:custGeom>
              <a:avLst/>
              <a:gdLst/>
              <a:ahLst/>
              <a:cxnLst/>
              <a:rect l="l" t="t" r="r" b="b"/>
              <a:pathLst>
                <a:path w="5502909" h="2296159">
                  <a:moveTo>
                    <a:pt x="0" y="2295783"/>
                  </a:moveTo>
                  <a:lnTo>
                    <a:pt x="1376481" y="344942"/>
                  </a:lnTo>
                  <a:lnTo>
                    <a:pt x="2751308" y="85819"/>
                  </a:lnTo>
                  <a:lnTo>
                    <a:pt x="4126146" y="14847"/>
                  </a:lnTo>
                  <a:lnTo>
                    <a:pt x="5502628" y="0"/>
                  </a:lnTo>
                </a:path>
              </a:pathLst>
            </a:custGeom>
            <a:ln w="23559">
              <a:solidFill>
                <a:srgbClr val="E85C4D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88" name="object 88"/>
          <p:cNvSpPr/>
          <p:nvPr/>
        </p:nvSpPr>
        <p:spPr>
          <a:xfrm>
            <a:off x="12060680" y="10276350"/>
            <a:ext cx="6877684" cy="0"/>
          </a:xfrm>
          <a:custGeom>
            <a:avLst/>
            <a:gdLst/>
            <a:ahLst/>
            <a:cxnLst/>
            <a:rect l="l" t="t" r="r" b="b"/>
            <a:pathLst>
              <a:path w="6877684">
                <a:moveTo>
                  <a:pt x="0" y="0"/>
                </a:moveTo>
                <a:lnTo>
                  <a:pt x="6877455" y="0"/>
                </a:lnTo>
              </a:path>
            </a:pathLst>
          </a:custGeom>
          <a:ln w="785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102401" y="7890553"/>
            <a:ext cx="822960" cy="25212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-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1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.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0%</a:t>
            </a:r>
            <a:endParaRPr sz="13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-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2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.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0%</a:t>
            </a:r>
            <a:endParaRPr sz="13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-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3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.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0%</a:t>
            </a:r>
            <a:endParaRPr sz="13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-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4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.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0%</a:t>
            </a:r>
            <a:endParaRPr sz="13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Helvetica" pitchFamily="2" charset="0"/>
              <a:cs typeface="Arial MT"/>
            </a:endParaRPr>
          </a:p>
          <a:p>
            <a:pPr marL="13335">
              <a:lnSpc>
                <a:spcPct val="100000"/>
              </a:lnSpc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-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5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.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0%</a:t>
            </a:r>
            <a:endParaRPr sz="13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Helvetica" pitchFamily="2" charset="0"/>
              <a:cs typeface="Arial MT"/>
            </a:endParaRPr>
          </a:p>
          <a:p>
            <a:pPr marL="13335">
              <a:lnSpc>
                <a:spcPct val="100000"/>
              </a:lnSpc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-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6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.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0%</a:t>
            </a:r>
            <a:endParaRPr sz="13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Helvetica" pitchFamily="2" charset="0"/>
              <a:cs typeface="Arial MT"/>
            </a:endParaRPr>
          </a:p>
          <a:p>
            <a:pPr marL="13335">
              <a:lnSpc>
                <a:spcPct val="100000"/>
              </a:lnSpc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-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7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.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0%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157032" y="7136951"/>
            <a:ext cx="767080" cy="60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1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0.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00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%</a:t>
            </a:r>
            <a:endParaRPr sz="13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Helvetica" pitchFamily="2" charset="0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0.00%</a:t>
            </a:r>
            <a:endParaRPr sz="1300">
              <a:latin typeface="Helvetica" pitchFamily="2" charset="0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525265" y="7722205"/>
            <a:ext cx="4445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Y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e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ar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 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1</a:t>
            </a:r>
            <a:endParaRPr sz="1300">
              <a:latin typeface="Helvetica" pitchFamily="2" charset="0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3900760" y="7722205"/>
            <a:ext cx="4445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Y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e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ar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 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2</a:t>
            </a:r>
            <a:endParaRPr sz="1300">
              <a:latin typeface="Helvetica" pitchFamily="2" charset="0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5276256" y="7722205"/>
            <a:ext cx="4445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Y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e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ar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 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3</a:t>
            </a:r>
            <a:endParaRPr sz="1300">
              <a:latin typeface="Helvetica" pitchFamily="2" charset="0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6651752" y="7722205"/>
            <a:ext cx="4445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Y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e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ar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 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4</a:t>
            </a:r>
            <a:endParaRPr sz="1300">
              <a:latin typeface="Helvetica" pitchFamily="2" charset="0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8027084" y="7722205"/>
            <a:ext cx="4445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Y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e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ar</a:t>
            </a:r>
            <a:r>
              <a:rPr sz="1300" spc="-1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 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Calibri"/>
              </a:rPr>
              <a:t>5</a:t>
            </a:r>
            <a:endParaRPr sz="1300">
              <a:latin typeface="Helvetica" pitchFamily="2" charset="0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3800872" y="6749067"/>
            <a:ext cx="2514600" cy="332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Operational</a:t>
            </a:r>
            <a:r>
              <a:rPr sz="2000" spc="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20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Efficiency</a:t>
            </a:r>
            <a:endParaRPr sz="2000">
              <a:latin typeface="Helvetica" pitchFamily="2" charset="0"/>
              <a:cs typeface="Arial MT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3695458" y="10577553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>
                <a:moveTo>
                  <a:pt x="0" y="0"/>
                </a:moveTo>
                <a:lnTo>
                  <a:pt x="264075" y="0"/>
                </a:lnTo>
              </a:path>
            </a:pathLst>
          </a:custGeom>
          <a:ln w="23559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3974398" y="10453438"/>
            <a:ext cx="148907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Operating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Margin</a:t>
            </a:r>
            <a:r>
              <a:rPr sz="1300" spc="-4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%</a:t>
            </a:r>
            <a:endParaRPr sz="1300" dirty="0">
              <a:latin typeface="Helvetica" pitchFamily="2" charset="0"/>
              <a:cs typeface="Arial MT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5664454" y="10577553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>
                <a:moveTo>
                  <a:pt x="0" y="0"/>
                </a:moveTo>
                <a:lnTo>
                  <a:pt x="264075" y="0"/>
                </a:lnTo>
              </a:path>
            </a:pathLst>
          </a:custGeom>
          <a:ln w="23559">
            <a:solidFill>
              <a:srgbClr val="E85C4D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5944090" y="10453438"/>
            <a:ext cx="53911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PAT</a:t>
            </a:r>
            <a:r>
              <a:rPr sz="1300" spc="-75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 </a:t>
            </a:r>
            <a:r>
              <a:rPr sz="1300" dirty="0">
                <a:solidFill>
                  <a:srgbClr val="595959"/>
                </a:solidFill>
                <a:latin typeface="Helvetica" pitchFamily="2" charset="0"/>
                <a:cs typeface="Arial MT"/>
              </a:rPr>
              <a:t>%</a:t>
            </a:r>
            <a:endParaRPr sz="1300">
              <a:latin typeface="Helvetica" pitchFamily="2" charset="0"/>
              <a:cs typeface="Arial MT"/>
            </a:endParaRPr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779663"/>
              </p:ext>
            </p:extLst>
          </p:nvPr>
        </p:nvGraphicFramePr>
        <p:xfrm>
          <a:off x="581961" y="7413387"/>
          <a:ext cx="8829674" cy="1754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7355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10" dirty="0">
                          <a:latin typeface="Helvetica" pitchFamily="2" charset="0"/>
                          <a:cs typeface="Lucida Sans Unicode"/>
                        </a:rPr>
                        <a:t>Traction</a:t>
                      </a:r>
                      <a:r>
                        <a:rPr sz="1800" spc="-10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45" dirty="0">
                          <a:latin typeface="Helvetica" pitchFamily="2" charset="0"/>
                          <a:cs typeface="Lucida Sans Unicode"/>
                        </a:rPr>
                        <a:t>(In</a:t>
                      </a:r>
                      <a:r>
                        <a:rPr sz="1800" spc="-10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55" dirty="0">
                          <a:latin typeface="Helvetica" pitchFamily="2" charset="0"/>
                          <a:cs typeface="Lucida Sans Unicode"/>
                        </a:rPr>
                        <a:t>Crores)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570" dirty="0">
                          <a:latin typeface="Helvetica" pitchFamily="2" charset="0"/>
                          <a:cs typeface="Lucida Sans Unicode"/>
                        </a:rPr>
                        <a:t>1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2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95" dirty="0">
                          <a:latin typeface="Helvetica" pitchFamily="2" charset="0"/>
                          <a:cs typeface="Lucida Sans Unicode"/>
                        </a:rPr>
                        <a:t>3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25" dirty="0">
                          <a:latin typeface="Helvetica" pitchFamily="2" charset="0"/>
                          <a:cs typeface="Lucida Sans Unicode"/>
                        </a:rPr>
                        <a:t>4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25" dirty="0">
                          <a:latin typeface="Helvetica" pitchFamily="2" charset="0"/>
                          <a:cs typeface="Lucida Sans Unicode"/>
                        </a:rPr>
                        <a:t>5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350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5" dirty="0">
                          <a:latin typeface="Helvetica" pitchFamily="2" charset="0"/>
                          <a:cs typeface="Lucida Sans Unicode"/>
                        </a:rPr>
                        <a:t>Total</a:t>
                      </a:r>
                      <a:r>
                        <a:rPr sz="1800" spc="-125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50" dirty="0">
                          <a:latin typeface="Helvetica" pitchFamily="2" charset="0"/>
                          <a:cs typeface="Lucida Sans Unicode"/>
                        </a:rPr>
                        <a:t>Revenue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80" dirty="0">
                          <a:latin typeface="Helvetica" pitchFamily="2" charset="0"/>
                          <a:cs typeface="Lucida Sans Unicode"/>
                        </a:rPr>
                        <a:t>0.06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125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80" dirty="0">
                          <a:latin typeface="Helvetica" pitchFamily="2" charset="0"/>
                          <a:cs typeface="Lucida Sans Unicode"/>
                        </a:rPr>
                        <a:t>0.59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110" dirty="0">
                          <a:latin typeface="Helvetica" pitchFamily="2" charset="0"/>
                          <a:cs typeface="Lucida Sans Unicode"/>
                        </a:rPr>
                        <a:t>3.02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125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185" dirty="0">
                          <a:latin typeface="Helvetica" pitchFamily="2" charset="0"/>
                          <a:cs typeface="Lucida Sans Unicode"/>
                        </a:rPr>
                        <a:t>15.55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80" dirty="0">
                          <a:latin typeface="Helvetica" pitchFamily="2" charset="0"/>
                          <a:cs typeface="Lucida Sans Unicode"/>
                        </a:rPr>
                        <a:t>54.09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353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5" dirty="0">
                          <a:latin typeface="Helvetica" pitchFamily="2" charset="0"/>
                          <a:cs typeface="Lucida Sans Unicode"/>
                        </a:rPr>
                        <a:t>P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r</a:t>
                      </a:r>
                      <a:r>
                        <a:rPr sz="1800" spc="20" dirty="0">
                          <a:latin typeface="Helvetica" pitchFamily="2" charset="0"/>
                          <a:cs typeface="Lucida Sans Unicode"/>
                        </a:rPr>
                        <a:t>o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f</a:t>
                      </a:r>
                      <a:r>
                        <a:rPr sz="1800" spc="20" dirty="0">
                          <a:latin typeface="Helvetica" pitchFamily="2" charset="0"/>
                          <a:cs typeface="Lucida Sans Unicode"/>
                        </a:rPr>
                        <a:t>i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t</a:t>
                      </a:r>
                      <a:r>
                        <a:rPr sz="1800" spc="-135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40" dirty="0">
                          <a:latin typeface="Helvetica" pitchFamily="2" charset="0"/>
                          <a:cs typeface="Lucida Sans Unicode"/>
                        </a:rPr>
                        <a:t>A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f</a:t>
                      </a:r>
                      <a:r>
                        <a:rPr sz="1800" spc="-30" dirty="0">
                          <a:latin typeface="Helvetica" pitchFamily="2" charset="0"/>
                          <a:cs typeface="Lucida Sans Unicode"/>
                        </a:rPr>
                        <a:t>t</a:t>
                      </a:r>
                      <a:r>
                        <a:rPr sz="1800" spc="-20" dirty="0">
                          <a:latin typeface="Helvetica" pitchFamily="2" charset="0"/>
                          <a:cs typeface="Lucida Sans Unicode"/>
                        </a:rPr>
                        <a:t>e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r</a:t>
                      </a:r>
                      <a:r>
                        <a:rPr sz="1800" spc="-75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35" dirty="0">
                          <a:latin typeface="Helvetica" pitchFamily="2" charset="0"/>
                          <a:cs typeface="Lucida Sans Unicode"/>
                        </a:rPr>
                        <a:t>T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a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x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20" dirty="0">
                          <a:latin typeface="Helvetica" pitchFamily="2" charset="0"/>
                          <a:cs typeface="Lucida Sans Unicode"/>
                        </a:rPr>
                        <a:t>-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8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3</a:t>
                      </a:r>
                      <a:r>
                        <a:rPr sz="1800" spc="10" dirty="0">
                          <a:latin typeface="Helvetica" pitchFamily="2" charset="0"/>
                          <a:cs typeface="Lucida Sans Unicode"/>
                        </a:rPr>
                        <a:t>.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3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9</a:t>
                      </a: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20" dirty="0">
                          <a:latin typeface="Helvetica" pitchFamily="2" charset="0"/>
                          <a:cs typeface="Lucida Sans Unicode"/>
                        </a:rPr>
                        <a:t>-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8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35" dirty="0">
                          <a:latin typeface="Helvetica" pitchFamily="2" charset="0"/>
                          <a:cs typeface="Lucida Sans Unicode"/>
                        </a:rPr>
                        <a:t>5</a:t>
                      </a:r>
                      <a:r>
                        <a:rPr sz="1800" spc="10" dirty="0">
                          <a:latin typeface="Helvetica" pitchFamily="2" charset="0"/>
                          <a:cs typeface="Lucida Sans Unicode"/>
                        </a:rPr>
                        <a:t>.</a:t>
                      </a:r>
                      <a:r>
                        <a:rPr sz="1800" spc="-30" dirty="0">
                          <a:latin typeface="Helvetica" pitchFamily="2" charset="0"/>
                          <a:cs typeface="Lucida Sans Unicode"/>
                        </a:rPr>
                        <a:t>1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3</a:t>
                      </a: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20" dirty="0">
                          <a:latin typeface="Helvetica" pitchFamily="2" charset="0"/>
                          <a:cs typeface="Lucida Sans Unicode"/>
                        </a:rPr>
                        <a:t>-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8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35" dirty="0">
                          <a:latin typeface="Helvetica" pitchFamily="2" charset="0"/>
                          <a:cs typeface="Lucida Sans Unicode"/>
                        </a:rPr>
                        <a:t>5</a:t>
                      </a:r>
                      <a:r>
                        <a:rPr sz="1800" spc="10" dirty="0">
                          <a:latin typeface="Helvetica" pitchFamily="2" charset="0"/>
                          <a:cs typeface="Lucida Sans Unicode"/>
                        </a:rPr>
                        <a:t>.</a:t>
                      </a:r>
                      <a:r>
                        <a:rPr sz="1800" spc="-40" dirty="0">
                          <a:latin typeface="Helvetica" pitchFamily="2" charset="0"/>
                          <a:cs typeface="Lucida Sans Unicode"/>
                        </a:rPr>
                        <a:t>4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8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125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235" dirty="0">
                          <a:latin typeface="Helvetica" pitchFamily="2" charset="0"/>
                          <a:cs typeface="Lucida Sans Unicode"/>
                        </a:rPr>
                        <a:t>1.28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110" dirty="0">
                          <a:latin typeface="Helvetica" pitchFamily="2" charset="0"/>
                          <a:cs typeface="Lucida Sans Unicode"/>
                        </a:rPr>
                        <a:t>23.76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326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Fr</a:t>
                      </a:r>
                      <a:r>
                        <a:rPr sz="1800" spc="-20" dirty="0">
                          <a:latin typeface="Helvetica" pitchFamily="2" charset="0"/>
                          <a:cs typeface="Lucida Sans Unicode"/>
                        </a:rPr>
                        <a:t>e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e</a:t>
                      </a:r>
                      <a:r>
                        <a:rPr sz="1800" spc="-13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15" dirty="0">
                          <a:latin typeface="Helvetica" pitchFamily="2" charset="0"/>
                          <a:cs typeface="Lucida Sans Unicode"/>
                        </a:rPr>
                        <a:t>C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a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sh</a:t>
                      </a:r>
                      <a:r>
                        <a:rPr sz="1800" spc="-85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F</a:t>
                      </a:r>
                      <a:r>
                        <a:rPr sz="1800" spc="20" dirty="0">
                          <a:latin typeface="Helvetica" pitchFamily="2" charset="0"/>
                          <a:cs typeface="Lucida Sans Unicode"/>
                        </a:rPr>
                        <a:t>lo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w</a:t>
                      </a: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20" dirty="0">
                          <a:latin typeface="Helvetica" pitchFamily="2" charset="0"/>
                          <a:cs typeface="Lucida Sans Unicode"/>
                        </a:rPr>
                        <a:t>-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8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3</a:t>
                      </a:r>
                      <a:r>
                        <a:rPr sz="1800" spc="10" dirty="0">
                          <a:latin typeface="Helvetica" pitchFamily="2" charset="0"/>
                          <a:cs typeface="Lucida Sans Unicode"/>
                        </a:rPr>
                        <a:t>.</a:t>
                      </a:r>
                      <a:r>
                        <a:rPr sz="1800" spc="-35" dirty="0">
                          <a:latin typeface="Helvetica" pitchFamily="2" charset="0"/>
                          <a:cs typeface="Lucida Sans Unicode"/>
                        </a:rPr>
                        <a:t>5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1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2384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20" dirty="0">
                          <a:latin typeface="Helvetica" pitchFamily="2" charset="0"/>
                          <a:cs typeface="Lucida Sans Unicode"/>
                        </a:rPr>
                        <a:t>-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8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35" dirty="0">
                          <a:latin typeface="Helvetica" pitchFamily="2" charset="0"/>
                          <a:cs typeface="Lucida Sans Unicode"/>
                        </a:rPr>
                        <a:t>5</a:t>
                      </a:r>
                      <a:r>
                        <a:rPr sz="1800" spc="10" dirty="0">
                          <a:latin typeface="Helvetica" pitchFamily="2" charset="0"/>
                          <a:cs typeface="Lucida Sans Unicode"/>
                        </a:rPr>
                        <a:t>.</a:t>
                      </a:r>
                      <a:r>
                        <a:rPr sz="1800" spc="-20" dirty="0">
                          <a:latin typeface="Helvetica" pitchFamily="2" charset="0"/>
                          <a:cs typeface="Lucida Sans Unicode"/>
                        </a:rPr>
                        <a:t>2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1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20" dirty="0">
                          <a:latin typeface="Helvetica" pitchFamily="2" charset="0"/>
                          <a:cs typeface="Lucida Sans Unicode"/>
                        </a:rPr>
                        <a:t>-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8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35" dirty="0">
                          <a:latin typeface="Helvetica" pitchFamily="2" charset="0"/>
                          <a:cs typeface="Lucida Sans Unicode"/>
                        </a:rPr>
                        <a:t>5</a:t>
                      </a:r>
                      <a:r>
                        <a:rPr sz="1800" spc="10" dirty="0">
                          <a:latin typeface="Helvetica" pitchFamily="2" charset="0"/>
                          <a:cs typeface="Lucida Sans Unicode"/>
                        </a:rPr>
                        <a:t>.</a:t>
                      </a: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6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2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220" dirty="0">
                          <a:latin typeface="Helvetica" pitchFamily="2" charset="0"/>
                          <a:cs typeface="Lucida Sans Unicode"/>
                        </a:rPr>
                        <a:t>1.09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7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114" dirty="0">
                          <a:latin typeface="Helvetica" pitchFamily="2" charset="0"/>
                          <a:cs typeface="Lucida Sans Unicode"/>
                        </a:rPr>
                        <a:t>23.52</a:t>
                      </a:r>
                      <a:endParaRPr sz="1800" dirty="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object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33711"/>
              </p:ext>
            </p:extLst>
          </p:nvPr>
        </p:nvGraphicFramePr>
        <p:xfrm>
          <a:off x="581961" y="9515888"/>
          <a:ext cx="8829674" cy="1317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7353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10" dirty="0">
                          <a:latin typeface="Helvetica" pitchFamily="2" charset="0"/>
                          <a:cs typeface="Lucida Sans Unicode"/>
                        </a:rPr>
                        <a:t>Traction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570" dirty="0">
                          <a:latin typeface="Helvetica" pitchFamily="2" charset="0"/>
                          <a:cs typeface="Lucida Sans Unicode"/>
                        </a:rPr>
                        <a:t>1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2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95" dirty="0">
                          <a:latin typeface="Helvetica" pitchFamily="2" charset="0"/>
                          <a:cs typeface="Lucida Sans Unicode"/>
                        </a:rPr>
                        <a:t>3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25" dirty="0">
                          <a:latin typeface="Helvetica" pitchFamily="2" charset="0"/>
                          <a:cs typeface="Lucida Sans Unicode"/>
                        </a:rPr>
                        <a:t>4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30" dirty="0">
                          <a:latin typeface="Helvetica" pitchFamily="2" charset="0"/>
                          <a:cs typeface="Lucida Sans Unicode"/>
                        </a:rPr>
                        <a:t>Year</a:t>
                      </a:r>
                      <a:r>
                        <a:rPr sz="1800" spc="-12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-25" dirty="0">
                          <a:latin typeface="Helvetica" pitchFamily="2" charset="0"/>
                          <a:cs typeface="Lucida Sans Unicode"/>
                        </a:rPr>
                        <a:t>5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353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40" dirty="0">
                          <a:latin typeface="Helvetica" pitchFamily="2" charset="0"/>
                          <a:cs typeface="Lucida Sans Unicode"/>
                        </a:rPr>
                        <a:t>Operating</a:t>
                      </a:r>
                      <a:r>
                        <a:rPr sz="1800" spc="-105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40" dirty="0">
                          <a:latin typeface="Helvetica" pitchFamily="2" charset="0"/>
                          <a:cs typeface="Lucida Sans Unicode"/>
                        </a:rPr>
                        <a:t>Margin</a:t>
                      </a:r>
                      <a:r>
                        <a:rPr sz="1800" spc="-11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spc="145" dirty="0">
                          <a:latin typeface="Helvetica" pitchFamily="2" charset="0"/>
                          <a:cs typeface="Lucida Sans Unicode"/>
                        </a:rPr>
                        <a:t>%</a:t>
                      </a:r>
                      <a:endParaRPr sz="1800" dirty="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Helvetica" pitchFamily="2" charset="0"/>
                          <a:cs typeface="Lucida Sans Unicode"/>
                        </a:rPr>
                        <a:t>-6007.53%</a:t>
                      </a:r>
                      <a:endParaRPr sz="1800" dirty="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Helvetica" pitchFamily="2" charset="0"/>
                          <a:cs typeface="Lucida Sans Unicode"/>
                        </a:rPr>
                        <a:t>-866.06%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14" dirty="0">
                          <a:latin typeface="Helvetica" pitchFamily="2" charset="0"/>
                          <a:cs typeface="Lucida Sans Unicode"/>
                        </a:rPr>
                        <a:t>-179.46%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15" dirty="0">
                          <a:latin typeface="Helvetica" pitchFamily="2" charset="0"/>
                          <a:cs typeface="Lucida Sans Unicode"/>
                        </a:rPr>
                        <a:t>11.69%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60" dirty="0">
                          <a:latin typeface="Helvetica" pitchFamily="2" charset="0"/>
                          <a:cs typeface="Lucida Sans Unicode"/>
                        </a:rPr>
                        <a:t>59.57%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32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5" dirty="0">
                          <a:latin typeface="Helvetica" pitchFamily="2" charset="0"/>
                          <a:cs typeface="Lucida Sans Unicode"/>
                        </a:rPr>
                        <a:t>P</a:t>
                      </a:r>
                      <a:r>
                        <a:rPr sz="1800" spc="-40" dirty="0">
                          <a:latin typeface="Helvetica" pitchFamily="2" charset="0"/>
                          <a:cs typeface="Lucida Sans Unicode"/>
                        </a:rPr>
                        <a:t>A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T</a:t>
                      </a:r>
                      <a:r>
                        <a:rPr sz="1800" spc="-140" dirty="0">
                          <a:latin typeface="Helvetica" pitchFamily="2" charset="0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Helvetica" pitchFamily="2" charset="0"/>
                          <a:cs typeface="Lucida Sans Unicode"/>
                        </a:rPr>
                        <a:t>%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Helvetica" pitchFamily="2" charset="0"/>
                          <a:cs typeface="Lucida Sans Unicode"/>
                        </a:rPr>
                        <a:t>-6050.42%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60" dirty="0">
                          <a:latin typeface="Helvetica" pitchFamily="2" charset="0"/>
                          <a:cs typeface="Lucida Sans Unicode"/>
                        </a:rPr>
                        <a:t>-872.05%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85" dirty="0">
                          <a:latin typeface="Helvetica" pitchFamily="2" charset="0"/>
                          <a:cs typeface="Lucida Sans Unicode"/>
                        </a:rPr>
                        <a:t>-181.32%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30" dirty="0">
                          <a:latin typeface="Helvetica" pitchFamily="2" charset="0"/>
                          <a:cs typeface="Lucida Sans Unicode"/>
                        </a:rPr>
                        <a:t>8.26%</a:t>
                      </a:r>
                      <a:endParaRPr sz="180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60" dirty="0">
                          <a:latin typeface="Helvetica" pitchFamily="2" charset="0"/>
                          <a:cs typeface="Lucida Sans Unicode"/>
                        </a:rPr>
                        <a:t>43.92%</a:t>
                      </a:r>
                      <a:endParaRPr sz="1800" dirty="0">
                        <a:latin typeface="Helvetica" pitchFamily="2" charset="0"/>
                        <a:cs typeface="Lucida Sans Unicod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3" name="object 103"/>
          <p:cNvSpPr/>
          <p:nvPr/>
        </p:nvSpPr>
        <p:spPr>
          <a:xfrm>
            <a:off x="2379291" y="1714607"/>
            <a:ext cx="5115560" cy="5115560"/>
          </a:xfrm>
          <a:custGeom>
            <a:avLst/>
            <a:gdLst/>
            <a:ahLst/>
            <a:cxnLst/>
            <a:rect l="l" t="t" r="r" b="b"/>
            <a:pathLst>
              <a:path w="5115559" h="5115559">
                <a:moveTo>
                  <a:pt x="5115027" y="2557513"/>
                </a:moveTo>
                <a:lnTo>
                  <a:pt x="5114574" y="2606112"/>
                </a:lnTo>
                <a:lnTo>
                  <a:pt x="5113222" y="2654491"/>
                </a:lnTo>
                <a:lnTo>
                  <a:pt x="5110978" y="2702642"/>
                </a:lnTo>
                <a:lnTo>
                  <a:pt x="5107851" y="2750557"/>
                </a:lnTo>
                <a:lnTo>
                  <a:pt x="5103848" y="2798228"/>
                </a:lnTo>
                <a:lnTo>
                  <a:pt x="5098977" y="2845647"/>
                </a:lnTo>
                <a:lnTo>
                  <a:pt x="5093246" y="2892806"/>
                </a:lnTo>
                <a:lnTo>
                  <a:pt x="5086664" y="2939696"/>
                </a:lnTo>
                <a:lnTo>
                  <a:pt x="5079238" y="2986311"/>
                </a:lnTo>
                <a:lnTo>
                  <a:pt x="5070976" y="3032642"/>
                </a:lnTo>
                <a:lnTo>
                  <a:pt x="5061886" y="3078681"/>
                </a:lnTo>
                <a:lnTo>
                  <a:pt x="5051977" y="3124421"/>
                </a:lnTo>
                <a:lnTo>
                  <a:pt x="5041256" y="3169852"/>
                </a:lnTo>
                <a:lnTo>
                  <a:pt x="5029732" y="3214967"/>
                </a:lnTo>
                <a:lnTo>
                  <a:pt x="5017411" y="3259758"/>
                </a:lnTo>
                <a:lnTo>
                  <a:pt x="5004303" y="3304217"/>
                </a:lnTo>
                <a:lnTo>
                  <a:pt x="4990415" y="3348336"/>
                </a:lnTo>
                <a:lnTo>
                  <a:pt x="4975756" y="3392108"/>
                </a:lnTo>
                <a:lnTo>
                  <a:pt x="4960332" y="3435523"/>
                </a:lnTo>
                <a:lnTo>
                  <a:pt x="4944153" y="3478575"/>
                </a:lnTo>
                <a:lnTo>
                  <a:pt x="4927227" y="3521254"/>
                </a:lnTo>
                <a:lnTo>
                  <a:pt x="4909560" y="3563554"/>
                </a:lnTo>
                <a:lnTo>
                  <a:pt x="4891162" y="3605466"/>
                </a:lnTo>
                <a:lnTo>
                  <a:pt x="4872040" y="3646981"/>
                </a:lnTo>
                <a:lnTo>
                  <a:pt x="4852202" y="3688093"/>
                </a:lnTo>
                <a:lnTo>
                  <a:pt x="4831656" y="3728793"/>
                </a:lnTo>
                <a:lnTo>
                  <a:pt x="4810411" y="3769073"/>
                </a:lnTo>
                <a:lnTo>
                  <a:pt x="4788473" y="3808925"/>
                </a:lnTo>
                <a:lnTo>
                  <a:pt x="4765852" y="3848342"/>
                </a:lnTo>
                <a:lnTo>
                  <a:pt x="4742556" y="3887314"/>
                </a:lnTo>
                <a:lnTo>
                  <a:pt x="4718591" y="3925834"/>
                </a:lnTo>
                <a:lnTo>
                  <a:pt x="4693967" y="3963895"/>
                </a:lnTo>
                <a:lnTo>
                  <a:pt x="4668691" y="4001487"/>
                </a:lnTo>
                <a:lnTo>
                  <a:pt x="4642771" y="4038604"/>
                </a:lnTo>
                <a:lnTo>
                  <a:pt x="4616215" y="4075237"/>
                </a:lnTo>
                <a:lnTo>
                  <a:pt x="4589031" y="4111378"/>
                </a:lnTo>
                <a:lnTo>
                  <a:pt x="4561228" y="4147019"/>
                </a:lnTo>
                <a:lnTo>
                  <a:pt x="4532813" y="4182153"/>
                </a:lnTo>
                <a:lnTo>
                  <a:pt x="4503794" y="4216770"/>
                </a:lnTo>
                <a:lnTo>
                  <a:pt x="4474179" y="4250864"/>
                </a:lnTo>
                <a:lnTo>
                  <a:pt x="4443976" y="4284425"/>
                </a:lnTo>
                <a:lnTo>
                  <a:pt x="4413194" y="4317447"/>
                </a:lnTo>
                <a:lnTo>
                  <a:pt x="4381839" y="4349921"/>
                </a:lnTo>
                <a:lnTo>
                  <a:pt x="4349921" y="4381839"/>
                </a:lnTo>
                <a:lnTo>
                  <a:pt x="4317447" y="4413194"/>
                </a:lnTo>
                <a:lnTo>
                  <a:pt x="4284425" y="4443976"/>
                </a:lnTo>
                <a:lnTo>
                  <a:pt x="4250864" y="4474179"/>
                </a:lnTo>
                <a:lnTo>
                  <a:pt x="4216770" y="4503794"/>
                </a:lnTo>
                <a:lnTo>
                  <a:pt x="4182153" y="4532813"/>
                </a:lnTo>
                <a:lnTo>
                  <a:pt x="4147019" y="4561228"/>
                </a:lnTo>
                <a:lnTo>
                  <a:pt x="4111378" y="4589031"/>
                </a:lnTo>
                <a:lnTo>
                  <a:pt x="4075237" y="4616215"/>
                </a:lnTo>
                <a:lnTo>
                  <a:pt x="4038604" y="4642771"/>
                </a:lnTo>
                <a:lnTo>
                  <a:pt x="4001487" y="4668691"/>
                </a:lnTo>
                <a:lnTo>
                  <a:pt x="3963895" y="4693967"/>
                </a:lnTo>
                <a:lnTo>
                  <a:pt x="3925834" y="4718591"/>
                </a:lnTo>
                <a:lnTo>
                  <a:pt x="3887314" y="4742556"/>
                </a:lnTo>
                <a:lnTo>
                  <a:pt x="3848342" y="4765852"/>
                </a:lnTo>
                <a:lnTo>
                  <a:pt x="3808925" y="4788473"/>
                </a:lnTo>
                <a:lnTo>
                  <a:pt x="3769073" y="4810411"/>
                </a:lnTo>
                <a:lnTo>
                  <a:pt x="3728793" y="4831656"/>
                </a:lnTo>
                <a:lnTo>
                  <a:pt x="3688093" y="4852202"/>
                </a:lnTo>
                <a:lnTo>
                  <a:pt x="3646981" y="4872040"/>
                </a:lnTo>
                <a:lnTo>
                  <a:pt x="3605466" y="4891162"/>
                </a:lnTo>
                <a:lnTo>
                  <a:pt x="3563554" y="4909560"/>
                </a:lnTo>
                <a:lnTo>
                  <a:pt x="3521254" y="4927227"/>
                </a:lnTo>
                <a:lnTo>
                  <a:pt x="3478575" y="4944153"/>
                </a:lnTo>
                <a:lnTo>
                  <a:pt x="3435523" y="4960332"/>
                </a:lnTo>
                <a:lnTo>
                  <a:pt x="3392108" y="4975756"/>
                </a:lnTo>
                <a:lnTo>
                  <a:pt x="3348336" y="4990415"/>
                </a:lnTo>
                <a:lnTo>
                  <a:pt x="3304217" y="5004303"/>
                </a:lnTo>
                <a:lnTo>
                  <a:pt x="3259758" y="5017411"/>
                </a:lnTo>
                <a:lnTo>
                  <a:pt x="3214967" y="5029732"/>
                </a:lnTo>
                <a:lnTo>
                  <a:pt x="3169852" y="5041256"/>
                </a:lnTo>
                <a:lnTo>
                  <a:pt x="3124421" y="5051977"/>
                </a:lnTo>
                <a:lnTo>
                  <a:pt x="3078681" y="5061886"/>
                </a:lnTo>
                <a:lnTo>
                  <a:pt x="3032642" y="5070976"/>
                </a:lnTo>
                <a:lnTo>
                  <a:pt x="2986311" y="5079238"/>
                </a:lnTo>
                <a:lnTo>
                  <a:pt x="2939696" y="5086664"/>
                </a:lnTo>
                <a:lnTo>
                  <a:pt x="2892806" y="5093246"/>
                </a:lnTo>
                <a:lnTo>
                  <a:pt x="2845647" y="5098977"/>
                </a:lnTo>
                <a:lnTo>
                  <a:pt x="2798228" y="5103848"/>
                </a:lnTo>
                <a:lnTo>
                  <a:pt x="2750557" y="5107851"/>
                </a:lnTo>
                <a:lnTo>
                  <a:pt x="2702642" y="5110978"/>
                </a:lnTo>
                <a:lnTo>
                  <a:pt x="2654491" y="5113222"/>
                </a:lnTo>
                <a:lnTo>
                  <a:pt x="2606112" y="5114574"/>
                </a:lnTo>
                <a:lnTo>
                  <a:pt x="2557513" y="5115027"/>
                </a:lnTo>
                <a:lnTo>
                  <a:pt x="2508914" y="5114574"/>
                </a:lnTo>
                <a:lnTo>
                  <a:pt x="2460535" y="5113222"/>
                </a:lnTo>
                <a:lnTo>
                  <a:pt x="2412385" y="5110978"/>
                </a:lnTo>
                <a:lnTo>
                  <a:pt x="2364470" y="5107851"/>
                </a:lnTo>
                <a:lnTo>
                  <a:pt x="2316799" y="5103848"/>
                </a:lnTo>
                <a:lnTo>
                  <a:pt x="2269380" y="5098977"/>
                </a:lnTo>
                <a:lnTo>
                  <a:pt x="2222221" y="5093246"/>
                </a:lnTo>
                <a:lnTo>
                  <a:pt x="2175330" y="5086664"/>
                </a:lnTo>
                <a:lnTo>
                  <a:pt x="2128715" y="5079238"/>
                </a:lnTo>
                <a:lnTo>
                  <a:pt x="2082384" y="5070976"/>
                </a:lnTo>
                <a:lnTo>
                  <a:pt x="2036345" y="5061886"/>
                </a:lnTo>
                <a:lnTo>
                  <a:pt x="1990606" y="5051977"/>
                </a:lnTo>
                <a:lnTo>
                  <a:pt x="1945175" y="5041256"/>
                </a:lnTo>
                <a:lnTo>
                  <a:pt x="1900060" y="5029732"/>
                </a:lnTo>
                <a:lnTo>
                  <a:pt x="1855269" y="5017411"/>
                </a:lnTo>
                <a:lnTo>
                  <a:pt x="1810809" y="5004303"/>
                </a:lnTo>
                <a:lnTo>
                  <a:pt x="1766690" y="4990415"/>
                </a:lnTo>
                <a:lnTo>
                  <a:pt x="1722919" y="4975756"/>
                </a:lnTo>
                <a:lnTo>
                  <a:pt x="1679503" y="4960332"/>
                </a:lnTo>
                <a:lnTo>
                  <a:pt x="1636452" y="4944153"/>
                </a:lnTo>
                <a:lnTo>
                  <a:pt x="1593772" y="4927227"/>
                </a:lnTo>
                <a:lnTo>
                  <a:pt x="1551473" y="4909560"/>
                </a:lnTo>
                <a:lnTo>
                  <a:pt x="1509561" y="4891162"/>
                </a:lnTo>
                <a:lnTo>
                  <a:pt x="1468045" y="4872040"/>
                </a:lnTo>
                <a:lnTo>
                  <a:pt x="1426933" y="4852202"/>
                </a:lnTo>
                <a:lnTo>
                  <a:pt x="1386233" y="4831656"/>
                </a:lnTo>
                <a:lnTo>
                  <a:pt x="1345953" y="4810411"/>
                </a:lnTo>
                <a:lnTo>
                  <a:pt x="1306101" y="4788473"/>
                </a:lnTo>
                <a:lnTo>
                  <a:pt x="1266685" y="4765852"/>
                </a:lnTo>
                <a:lnTo>
                  <a:pt x="1227713" y="4742556"/>
                </a:lnTo>
                <a:lnTo>
                  <a:pt x="1189192" y="4718591"/>
                </a:lnTo>
                <a:lnTo>
                  <a:pt x="1151132" y="4693967"/>
                </a:lnTo>
                <a:lnTo>
                  <a:pt x="1113539" y="4668691"/>
                </a:lnTo>
                <a:lnTo>
                  <a:pt x="1076422" y="4642771"/>
                </a:lnTo>
                <a:lnTo>
                  <a:pt x="1039789" y="4616215"/>
                </a:lnTo>
                <a:lnTo>
                  <a:pt x="1003648" y="4589031"/>
                </a:lnTo>
                <a:lnTo>
                  <a:pt x="968007" y="4561228"/>
                </a:lnTo>
                <a:lnTo>
                  <a:pt x="932874" y="4532813"/>
                </a:lnTo>
                <a:lnTo>
                  <a:pt x="898256" y="4503794"/>
                </a:lnTo>
                <a:lnTo>
                  <a:pt x="864163" y="4474179"/>
                </a:lnTo>
                <a:lnTo>
                  <a:pt x="830601" y="4443976"/>
                </a:lnTo>
                <a:lnTo>
                  <a:pt x="797579" y="4413194"/>
                </a:lnTo>
                <a:lnTo>
                  <a:pt x="765105" y="4381839"/>
                </a:lnTo>
                <a:lnTo>
                  <a:pt x="733187" y="4349921"/>
                </a:lnTo>
                <a:lnTo>
                  <a:pt x="701833" y="4317447"/>
                </a:lnTo>
                <a:lnTo>
                  <a:pt x="671050" y="4284425"/>
                </a:lnTo>
                <a:lnTo>
                  <a:pt x="640848" y="4250864"/>
                </a:lnTo>
                <a:lnTo>
                  <a:pt x="611233" y="4216770"/>
                </a:lnTo>
                <a:lnTo>
                  <a:pt x="582214" y="4182153"/>
                </a:lnTo>
                <a:lnTo>
                  <a:pt x="553799" y="4147019"/>
                </a:lnTo>
                <a:lnTo>
                  <a:pt x="525995" y="4111378"/>
                </a:lnTo>
                <a:lnTo>
                  <a:pt x="498812" y="4075237"/>
                </a:lnTo>
                <a:lnTo>
                  <a:pt x="472256" y="4038604"/>
                </a:lnTo>
                <a:lnTo>
                  <a:pt x="446336" y="4001487"/>
                </a:lnTo>
                <a:lnTo>
                  <a:pt x="421060" y="3963895"/>
                </a:lnTo>
                <a:lnTo>
                  <a:pt x="396435" y="3925834"/>
                </a:lnTo>
                <a:lnTo>
                  <a:pt x="372471" y="3887314"/>
                </a:lnTo>
                <a:lnTo>
                  <a:pt x="349174" y="3848342"/>
                </a:lnTo>
                <a:lnTo>
                  <a:pt x="326553" y="3808925"/>
                </a:lnTo>
                <a:lnTo>
                  <a:pt x="304616" y="3769073"/>
                </a:lnTo>
                <a:lnTo>
                  <a:pt x="283370" y="3728793"/>
                </a:lnTo>
                <a:lnTo>
                  <a:pt x="262825" y="3688093"/>
                </a:lnTo>
                <a:lnTo>
                  <a:pt x="242987" y="3646981"/>
                </a:lnTo>
                <a:lnTo>
                  <a:pt x="223865" y="3605466"/>
                </a:lnTo>
                <a:lnTo>
                  <a:pt x="205467" y="3563554"/>
                </a:lnTo>
                <a:lnTo>
                  <a:pt x="187800" y="3521254"/>
                </a:lnTo>
                <a:lnTo>
                  <a:pt x="170873" y="3478575"/>
                </a:lnTo>
                <a:lnTo>
                  <a:pt x="154694" y="3435523"/>
                </a:lnTo>
                <a:lnTo>
                  <a:pt x="139271" y="3392108"/>
                </a:lnTo>
                <a:lnTo>
                  <a:pt x="124611" y="3348336"/>
                </a:lnTo>
                <a:lnTo>
                  <a:pt x="110723" y="3304217"/>
                </a:lnTo>
                <a:lnTo>
                  <a:pt x="97615" y="3259758"/>
                </a:lnTo>
                <a:lnTo>
                  <a:pt x="85295" y="3214967"/>
                </a:lnTo>
                <a:lnTo>
                  <a:pt x="73770" y="3169852"/>
                </a:lnTo>
                <a:lnTo>
                  <a:pt x="63049" y="3124421"/>
                </a:lnTo>
                <a:lnTo>
                  <a:pt x="53140" y="3078681"/>
                </a:lnTo>
                <a:lnTo>
                  <a:pt x="44051" y="3032642"/>
                </a:lnTo>
                <a:lnTo>
                  <a:pt x="35789" y="2986311"/>
                </a:lnTo>
                <a:lnTo>
                  <a:pt x="28363" y="2939696"/>
                </a:lnTo>
                <a:lnTo>
                  <a:pt x="21780" y="2892806"/>
                </a:lnTo>
                <a:lnTo>
                  <a:pt x="16050" y="2845647"/>
                </a:lnTo>
                <a:lnTo>
                  <a:pt x="11179" y="2798228"/>
                </a:lnTo>
                <a:lnTo>
                  <a:pt x="7176" y="2750557"/>
                </a:lnTo>
                <a:lnTo>
                  <a:pt x="4048" y="2702642"/>
                </a:lnTo>
                <a:lnTo>
                  <a:pt x="1804" y="2654491"/>
                </a:lnTo>
                <a:lnTo>
                  <a:pt x="452" y="2606112"/>
                </a:lnTo>
                <a:lnTo>
                  <a:pt x="0" y="2557513"/>
                </a:lnTo>
                <a:lnTo>
                  <a:pt x="452" y="2508914"/>
                </a:lnTo>
                <a:lnTo>
                  <a:pt x="1804" y="2460535"/>
                </a:lnTo>
                <a:lnTo>
                  <a:pt x="4048" y="2412385"/>
                </a:lnTo>
                <a:lnTo>
                  <a:pt x="7176" y="2364470"/>
                </a:lnTo>
                <a:lnTo>
                  <a:pt x="11179" y="2316799"/>
                </a:lnTo>
                <a:lnTo>
                  <a:pt x="16050" y="2269380"/>
                </a:lnTo>
                <a:lnTo>
                  <a:pt x="21780" y="2222221"/>
                </a:lnTo>
                <a:lnTo>
                  <a:pt x="28363" y="2175330"/>
                </a:lnTo>
                <a:lnTo>
                  <a:pt x="35789" y="2128715"/>
                </a:lnTo>
                <a:lnTo>
                  <a:pt x="44051" y="2082384"/>
                </a:lnTo>
                <a:lnTo>
                  <a:pt x="53140" y="2036345"/>
                </a:lnTo>
                <a:lnTo>
                  <a:pt x="63049" y="1990606"/>
                </a:lnTo>
                <a:lnTo>
                  <a:pt x="73770" y="1945175"/>
                </a:lnTo>
                <a:lnTo>
                  <a:pt x="85295" y="1900060"/>
                </a:lnTo>
                <a:lnTo>
                  <a:pt x="97615" y="1855269"/>
                </a:lnTo>
                <a:lnTo>
                  <a:pt x="110723" y="1810809"/>
                </a:lnTo>
                <a:lnTo>
                  <a:pt x="124611" y="1766690"/>
                </a:lnTo>
                <a:lnTo>
                  <a:pt x="139271" y="1722919"/>
                </a:lnTo>
                <a:lnTo>
                  <a:pt x="154694" y="1679503"/>
                </a:lnTo>
                <a:lnTo>
                  <a:pt x="170873" y="1636452"/>
                </a:lnTo>
                <a:lnTo>
                  <a:pt x="187800" y="1593772"/>
                </a:lnTo>
                <a:lnTo>
                  <a:pt x="205467" y="1551473"/>
                </a:lnTo>
                <a:lnTo>
                  <a:pt x="223865" y="1509561"/>
                </a:lnTo>
                <a:lnTo>
                  <a:pt x="242987" y="1468045"/>
                </a:lnTo>
                <a:lnTo>
                  <a:pt x="262825" y="1426933"/>
                </a:lnTo>
                <a:lnTo>
                  <a:pt x="283370" y="1386233"/>
                </a:lnTo>
                <a:lnTo>
                  <a:pt x="304616" y="1345953"/>
                </a:lnTo>
                <a:lnTo>
                  <a:pt x="326553" y="1306101"/>
                </a:lnTo>
                <a:lnTo>
                  <a:pt x="349174" y="1266685"/>
                </a:lnTo>
                <a:lnTo>
                  <a:pt x="372471" y="1227713"/>
                </a:lnTo>
                <a:lnTo>
                  <a:pt x="396435" y="1189192"/>
                </a:lnTo>
                <a:lnTo>
                  <a:pt x="421060" y="1151132"/>
                </a:lnTo>
                <a:lnTo>
                  <a:pt x="446336" y="1113539"/>
                </a:lnTo>
                <a:lnTo>
                  <a:pt x="472256" y="1076422"/>
                </a:lnTo>
                <a:lnTo>
                  <a:pt x="498812" y="1039789"/>
                </a:lnTo>
                <a:lnTo>
                  <a:pt x="525995" y="1003648"/>
                </a:lnTo>
                <a:lnTo>
                  <a:pt x="553799" y="968007"/>
                </a:lnTo>
                <a:lnTo>
                  <a:pt x="582214" y="932874"/>
                </a:lnTo>
                <a:lnTo>
                  <a:pt x="611233" y="898256"/>
                </a:lnTo>
                <a:lnTo>
                  <a:pt x="640848" y="864163"/>
                </a:lnTo>
                <a:lnTo>
                  <a:pt x="671050" y="830601"/>
                </a:lnTo>
                <a:lnTo>
                  <a:pt x="701833" y="797579"/>
                </a:lnTo>
                <a:lnTo>
                  <a:pt x="733187" y="765105"/>
                </a:lnTo>
                <a:lnTo>
                  <a:pt x="765105" y="733187"/>
                </a:lnTo>
                <a:lnTo>
                  <a:pt x="797579" y="701833"/>
                </a:lnTo>
                <a:lnTo>
                  <a:pt x="830601" y="671050"/>
                </a:lnTo>
                <a:lnTo>
                  <a:pt x="864163" y="640848"/>
                </a:lnTo>
                <a:lnTo>
                  <a:pt x="898256" y="611233"/>
                </a:lnTo>
                <a:lnTo>
                  <a:pt x="932874" y="582214"/>
                </a:lnTo>
                <a:lnTo>
                  <a:pt x="968007" y="553799"/>
                </a:lnTo>
                <a:lnTo>
                  <a:pt x="1003648" y="525995"/>
                </a:lnTo>
                <a:lnTo>
                  <a:pt x="1039789" y="498812"/>
                </a:lnTo>
                <a:lnTo>
                  <a:pt x="1076422" y="472256"/>
                </a:lnTo>
                <a:lnTo>
                  <a:pt x="1113539" y="446336"/>
                </a:lnTo>
                <a:lnTo>
                  <a:pt x="1151132" y="421060"/>
                </a:lnTo>
                <a:lnTo>
                  <a:pt x="1189192" y="396435"/>
                </a:lnTo>
                <a:lnTo>
                  <a:pt x="1227713" y="372471"/>
                </a:lnTo>
                <a:lnTo>
                  <a:pt x="1266685" y="349174"/>
                </a:lnTo>
                <a:lnTo>
                  <a:pt x="1306101" y="326553"/>
                </a:lnTo>
                <a:lnTo>
                  <a:pt x="1345953" y="304616"/>
                </a:lnTo>
                <a:lnTo>
                  <a:pt x="1386233" y="283370"/>
                </a:lnTo>
                <a:lnTo>
                  <a:pt x="1426933" y="262825"/>
                </a:lnTo>
                <a:lnTo>
                  <a:pt x="1468045" y="242987"/>
                </a:lnTo>
                <a:lnTo>
                  <a:pt x="1509561" y="223865"/>
                </a:lnTo>
                <a:lnTo>
                  <a:pt x="1551473" y="205467"/>
                </a:lnTo>
                <a:lnTo>
                  <a:pt x="1593772" y="187800"/>
                </a:lnTo>
                <a:lnTo>
                  <a:pt x="1636452" y="170873"/>
                </a:lnTo>
                <a:lnTo>
                  <a:pt x="1679503" y="154694"/>
                </a:lnTo>
                <a:lnTo>
                  <a:pt x="1722919" y="139271"/>
                </a:lnTo>
                <a:lnTo>
                  <a:pt x="1766690" y="124611"/>
                </a:lnTo>
                <a:lnTo>
                  <a:pt x="1810809" y="110723"/>
                </a:lnTo>
                <a:lnTo>
                  <a:pt x="1855269" y="97615"/>
                </a:lnTo>
                <a:lnTo>
                  <a:pt x="1900060" y="85295"/>
                </a:lnTo>
                <a:lnTo>
                  <a:pt x="1945175" y="73770"/>
                </a:lnTo>
                <a:lnTo>
                  <a:pt x="1990606" y="63049"/>
                </a:lnTo>
                <a:lnTo>
                  <a:pt x="2036345" y="53140"/>
                </a:lnTo>
                <a:lnTo>
                  <a:pt x="2082384" y="44051"/>
                </a:lnTo>
                <a:lnTo>
                  <a:pt x="2128715" y="35789"/>
                </a:lnTo>
                <a:lnTo>
                  <a:pt x="2175330" y="28363"/>
                </a:lnTo>
                <a:lnTo>
                  <a:pt x="2222221" y="21780"/>
                </a:lnTo>
                <a:lnTo>
                  <a:pt x="2269380" y="16050"/>
                </a:lnTo>
                <a:lnTo>
                  <a:pt x="2316799" y="11179"/>
                </a:lnTo>
                <a:lnTo>
                  <a:pt x="2364470" y="7176"/>
                </a:lnTo>
                <a:lnTo>
                  <a:pt x="2412385" y="4048"/>
                </a:lnTo>
                <a:lnTo>
                  <a:pt x="2460535" y="1804"/>
                </a:lnTo>
                <a:lnTo>
                  <a:pt x="2508914" y="452"/>
                </a:lnTo>
                <a:lnTo>
                  <a:pt x="2557513" y="0"/>
                </a:lnTo>
                <a:lnTo>
                  <a:pt x="2606112" y="452"/>
                </a:lnTo>
                <a:lnTo>
                  <a:pt x="2654491" y="1804"/>
                </a:lnTo>
                <a:lnTo>
                  <a:pt x="2702642" y="4048"/>
                </a:lnTo>
                <a:lnTo>
                  <a:pt x="2750557" y="7176"/>
                </a:lnTo>
                <a:lnTo>
                  <a:pt x="2798228" y="11179"/>
                </a:lnTo>
                <a:lnTo>
                  <a:pt x="2845647" y="16050"/>
                </a:lnTo>
                <a:lnTo>
                  <a:pt x="2892806" y="21780"/>
                </a:lnTo>
                <a:lnTo>
                  <a:pt x="2939696" y="28363"/>
                </a:lnTo>
                <a:lnTo>
                  <a:pt x="2986311" y="35789"/>
                </a:lnTo>
                <a:lnTo>
                  <a:pt x="3032642" y="44051"/>
                </a:lnTo>
                <a:lnTo>
                  <a:pt x="3078681" y="53140"/>
                </a:lnTo>
                <a:lnTo>
                  <a:pt x="3124421" y="63049"/>
                </a:lnTo>
                <a:lnTo>
                  <a:pt x="3169852" y="73770"/>
                </a:lnTo>
                <a:lnTo>
                  <a:pt x="3214967" y="85295"/>
                </a:lnTo>
                <a:lnTo>
                  <a:pt x="3259758" y="97615"/>
                </a:lnTo>
                <a:lnTo>
                  <a:pt x="3304217" y="110723"/>
                </a:lnTo>
                <a:lnTo>
                  <a:pt x="3348336" y="124611"/>
                </a:lnTo>
                <a:lnTo>
                  <a:pt x="3392108" y="139271"/>
                </a:lnTo>
                <a:lnTo>
                  <a:pt x="3435523" y="154694"/>
                </a:lnTo>
                <a:lnTo>
                  <a:pt x="3478575" y="170873"/>
                </a:lnTo>
                <a:lnTo>
                  <a:pt x="3521254" y="187800"/>
                </a:lnTo>
                <a:lnTo>
                  <a:pt x="3563554" y="205467"/>
                </a:lnTo>
                <a:lnTo>
                  <a:pt x="3605466" y="223865"/>
                </a:lnTo>
                <a:lnTo>
                  <a:pt x="3646981" y="242987"/>
                </a:lnTo>
                <a:lnTo>
                  <a:pt x="3688093" y="262825"/>
                </a:lnTo>
                <a:lnTo>
                  <a:pt x="3728793" y="283370"/>
                </a:lnTo>
                <a:lnTo>
                  <a:pt x="3769073" y="304616"/>
                </a:lnTo>
                <a:lnTo>
                  <a:pt x="3808925" y="326553"/>
                </a:lnTo>
                <a:lnTo>
                  <a:pt x="3848342" y="349174"/>
                </a:lnTo>
                <a:lnTo>
                  <a:pt x="3887314" y="372471"/>
                </a:lnTo>
                <a:lnTo>
                  <a:pt x="3925834" y="396435"/>
                </a:lnTo>
                <a:lnTo>
                  <a:pt x="3963895" y="421060"/>
                </a:lnTo>
                <a:lnTo>
                  <a:pt x="4001487" y="446336"/>
                </a:lnTo>
                <a:lnTo>
                  <a:pt x="4038604" y="472256"/>
                </a:lnTo>
                <a:lnTo>
                  <a:pt x="4075237" y="498812"/>
                </a:lnTo>
                <a:lnTo>
                  <a:pt x="4111378" y="525995"/>
                </a:lnTo>
                <a:lnTo>
                  <a:pt x="4147019" y="553799"/>
                </a:lnTo>
                <a:lnTo>
                  <a:pt x="4182153" y="582214"/>
                </a:lnTo>
                <a:lnTo>
                  <a:pt x="4216770" y="611233"/>
                </a:lnTo>
                <a:lnTo>
                  <a:pt x="4250864" y="640848"/>
                </a:lnTo>
                <a:lnTo>
                  <a:pt x="4284425" y="671050"/>
                </a:lnTo>
                <a:lnTo>
                  <a:pt x="4317447" y="701833"/>
                </a:lnTo>
                <a:lnTo>
                  <a:pt x="4349921" y="733187"/>
                </a:lnTo>
                <a:lnTo>
                  <a:pt x="4381839" y="765105"/>
                </a:lnTo>
                <a:lnTo>
                  <a:pt x="4413194" y="797579"/>
                </a:lnTo>
                <a:lnTo>
                  <a:pt x="4443976" y="830601"/>
                </a:lnTo>
                <a:lnTo>
                  <a:pt x="4474179" y="864163"/>
                </a:lnTo>
                <a:lnTo>
                  <a:pt x="4503794" y="898256"/>
                </a:lnTo>
                <a:lnTo>
                  <a:pt x="4532813" y="932874"/>
                </a:lnTo>
                <a:lnTo>
                  <a:pt x="4561228" y="968007"/>
                </a:lnTo>
                <a:lnTo>
                  <a:pt x="4589031" y="1003648"/>
                </a:lnTo>
                <a:lnTo>
                  <a:pt x="4616215" y="1039789"/>
                </a:lnTo>
                <a:lnTo>
                  <a:pt x="4642771" y="1076422"/>
                </a:lnTo>
                <a:lnTo>
                  <a:pt x="4668691" y="1113539"/>
                </a:lnTo>
                <a:lnTo>
                  <a:pt x="4693967" y="1151132"/>
                </a:lnTo>
                <a:lnTo>
                  <a:pt x="4718591" y="1189192"/>
                </a:lnTo>
                <a:lnTo>
                  <a:pt x="4742556" y="1227713"/>
                </a:lnTo>
                <a:lnTo>
                  <a:pt x="4765852" y="1266685"/>
                </a:lnTo>
                <a:lnTo>
                  <a:pt x="4788473" y="1306101"/>
                </a:lnTo>
                <a:lnTo>
                  <a:pt x="4810411" y="1345953"/>
                </a:lnTo>
                <a:lnTo>
                  <a:pt x="4831656" y="1386233"/>
                </a:lnTo>
                <a:lnTo>
                  <a:pt x="4852202" y="1426933"/>
                </a:lnTo>
                <a:lnTo>
                  <a:pt x="4872040" y="1468045"/>
                </a:lnTo>
                <a:lnTo>
                  <a:pt x="4891162" y="1509561"/>
                </a:lnTo>
                <a:lnTo>
                  <a:pt x="4909560" y="1551473"/>
                </a:lnTo>
                <a:lnTo>
                  <a:pt x="4927227" y="1593772"/>
                </a:lnTo>
                <a:lnTo>
                  <a:pt x="4944153" y="1636452"/>
                </a:lnTo>
                <a:lnTo>
                  <a:pt x="4960332" y="1679503"/>
                </a:lnTo>
                <a:lnTo>
                  <a:pt x="4975756" y="1722919"/>
                </a:lnTo>
                <a:lnTo>
                  <a:pt x="4990415" y="1766690"/>
                </a:lnTo>
                <a:lnTo>
                  <a:pt x="5004303" y="1810809"/>
                </a:lnTo>
                <a:lnTo>
                  <a:pt x="5017411" y="1855269"/>
                </a:lnTo>
                <a:lnTo>
                  <a:pt x="5029732" y="1900060"/>
                </a:lnTo>
                <a:lnTo>
                  <a:pt x="5041256" y="1945175"/>
                </a:lnTo>
                <a:lnTo>
                  <a:pt x="5051977" y="1990606"/>
                </a:lnTo>
                <a:lnTo>
                  <a:pt x="5061886" y="2036345"/>
                </a:lnTo>
                <a:lnTo>
                  <a:pt x="5070976" y="2082384"/>
                </a:lnTo>
                <a:lnTo>
                  <a:pt x="5079238" y="2128715"/>
                </a:lnTo>
                <a:lnTo>
                  <a:pt x="5086664" y="2175330"/>
                </a:lnTo>
                <a:lnTo>
                  <a:pt x="5093246" y="2222221"/>
                </a:lnTo>
                <a:lnTo>
                  <a:pt x="5098977" y="2269380"/>
                </a:lnTo>
                <a:lnTo>
                  <a:pt x="5103848" y="2316799"/>
                </a:lnTo>
                <a:lnTo>
                  <a:pt x="5107851" y="2364470"/>
                </a:lnTo>
                <a:lnTo>
                  <a:pt x="5110978" y="2412385"/>
                </a:lnTo>
                <a:lnTo>
                  <a:pt x="5113222" y="2460535"/>
                </a:lnTo>
                <a:lnTo>
                  <a:pt x="5114574" y="2508914"/>
                </a:lnTo>
                <a:lnTo>
                  <a:pt x="5115027" y="2557513"/>
                </a:lnTo>
                <a:close/>
              </a:path>
            </a:pathLst>
          </a:custGeom>
          <a:ln w="188475">
            <a:solidFill>
              <a:srgbClr val="FF7763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297975" y="3738882"/>
            <a:ext cx="3277870" cy="1039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50" dirty="0">
                <a:latin typeface="Helvetica" pitchFamily="2" charset="0"/>
                <a:cs typeface="Arial MT"/>
              </a:rPr>
              <a:t>V</a:t>
            </a:r>
            <a:r>
              <a:rPr sz="3300" spc="-10" dirty="0">
                <a:latin typeface="Helvetica" pitchFamily="2" charset="0"/>
                <a:cs typeface="Arial MT"/>
              </a:rPr>
              <a:t>aluatio</a:t>
            </a:r>
            <a:r>
              <a:rPr sz="3300" spc="-5" dirty="0">
                <a:latin typeface="Helvetica" pitchFamily="2" charset="0"/>
                <a:cs typeface="Arial MT"/>
              </a:rPr>
              <a:t>n</a:t>
            </a:r>
            <a:r>
              <a:rPr sz="3300" spc="-180" dirty="0">
                <a:latin typeface="Helvetica" pitchFamily="2" charset="0"/>
                <a:cs typeface="Arial MT"/>
              </a:rPr>
              <a:t> </a:t>
            </a:r>
            <a:r>
              <a:rPr sz="3300" spc="-5" dirty="0">
                <a:latin typeface="Helvetica" pitchFamily="2" charset="0"/>
                <a:cs typeface="Arial MT"/>
              </a:rPr>
              <a:t>Amount</a:t>
            </a:r>
            <a:endParaRPr sz="3300">
              <a:latin typeface="Helvetica" pitchFamily="2" charset="0"/>
              <a:cs typeface="Arial MT"/>
            </a:endParaRPr>
          </a:p>
          <a:p>
            <a:pPr marL="90170">
              <a:lnSpc>
                <a:spcPct val="100000"/>
              </a:lnSpc>
              <a:spcBef>
                <a:spcPts val="70"/>
              </a:spcBef>
            </a:pPr>
            <a:r>
              <a:rPr sz="3300" b="1" spc="-5" dirty="0">
                <a:solidFill>
                  <a:srgbClr val="FF7763"/>
                </a:solidFill>
                <a:latin typeface="Helvetica" pitchFamily="2" charset="0"/>
                <a:cs typeface="Arial"/>
              </a:rPr>
              <a:t>Rs</a:t>
            </a:r>
            <a:r>
              <a:rPr sz="3300" b="1" spc="-35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sz="3300" spc="-10" dirty="0">
                <a:solidFill>
                  <a:srgbClr val="FF7763"/>
                </a:solidFill>
                <a:latin typeface="Helvetica" pitchFamily="2" charset="0"/>
                <a:cs typeface="Arial MT"/>
              </a:rPr>
              <a:t>25,84,10,851</a:t>
            </a:r>
            <a:endParaRPr sz="3300">
              <a:latin typeface="Helvetica" pitchFamily="2" charset="0"/>
              <a:cs typeface="Arial M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107" name="object 107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08" name="object 10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xfrm>
            <a:off x="233509" y="13558"/>
            <a:ext cx="48914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33320" algn="l"/>
              </a:tabLst>
            </a:pPr>
            <a:r>
              <a:rPr spc="-30" dirty="0">
                <a:latin typeface="Helvetica" pitchFamily="2" charset="0"/>
              </a:rPr>
              <a:t>Traction	</a:t>
            </a:r>
            <a:r>
              <a:rPr spc="-5" dirty="0">
                <a:latin typeface="Helvetica" pitchFamily="2" charset="0"/>
              </a:rPr>
              <a:t>Forecast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65509" y="1873168"/>
          <a:ext cx="17974945" cy="8702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7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7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28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Arial MT"/>
                          <a:cs typeface="Arial MT"/>
                        </a:rPr>
                        <a:t>Made</a:t>
                      </a:r>
                      <a:r>
                        <a:rPr sz="2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India</a:t>
                      </a: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All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kinds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homestays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420">
                <a:tc>
                  <a:txBody>
                    <a:bodyPr/>
                    <a:lstStyle/>
                    <a:p>
                      <a:pPr marL="517525" marR="1836420">
                        <a:lnSpc>
                          <a:spcPts val="2870"/>
                        </a:lnSpc>
                        <a:spcBef>
                          <a:spcPts val="1675"/>
                        </a:spcBef>
                      </a:pPr>
                      <a:r>
                        <a:rPr sz="2400" spc="-45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omen-centric 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employability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2127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276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10" dirty="0">
                          <a:latin typeface="Arial MT"/>
                          <a:cs typeface="Arial MT"/>
                        </a:rPr>
                        <a:t>App</a:t>
                      </a:r>
                      <a:r>
                        <a:rPr sz="2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size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942340">
                        <a:lnSpc>
                          <a:spcPct val="100000"/>
                        </a:lnSpc>
                      </a:pPr>
                      <a:r>
                        <a:rPr sz="2450" spc="10" dirty="0">
                          <a:latin typeface="Arial MT"/>
                          <a:cs typeface="Arial MT"/>
                        </a:rPr>
                        <a:t>15</a:t>
                      </a:r>
                      <a:r>
                        <a:rPr sz="24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15" dirty="0">
                          <a:latin typeface="Arial MT"/>
                          <a:cs typeface="Arial MT"/>
                        </a:rPr>
                        <a:t>mb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13970" algn="ctr">
                        <a:lnSpc>
                          <a:spcPct val="100000"/>
                        </a:lnSpc>
                      </a:pPr>
                      <a:r>
                        <a:rPr sz="2450" spc="10" dirty="0">
                          <a:latin typeface="Arial MT"/>
                          <a:cs typeface="Arial MT"/>
                        </a:rPr>
                        <a:t>45</a:t>
                      </a:r>
                      <a:r>
                        <a:rPr sz="24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15" dirty="0">
                          <a:latin typeface="Arial MT"/>
                          <a:cs typeface="Arial MT"/>
                        </a:rPr>
                        <a:t>mb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880744">
                        <a:lnSpc>
                          <a:spcPct val="100000"/>
                        </a:lnSpc>
                      </a:pPr>
                      <a:r>
                        <a:rPr sz="2450" spc="10" dirty="0">
                          <a:latin typeface="Arial MT"/>
                          <a:cs typeface="Arial MT"/>
                        </a:rPr>
                        <a:t>91</a:t>
                      </a:r>
                      <a:r>
                        <a:rPr sz="24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15" dirty="0">
                          <a:latin typeface="Arial MT"/>
                          <a:cs typeface="Arial MT"/>
                        </a:rPr>
                        <a:t>mb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3395" marR="501650">
                        <a:lnSpc>
                          <a:spcPct val="101000"/>
                        </a:lnSpc>
                        <a:spcBef>
                          <a:spcPts val="1115"/>
                        </a:spcBef>
                      </a:pPr>
                      <a:r>
                        <a:rPr sz="2450" spc="5" dirty="0">
                          <a:latin typeface="Arial MT"/>
                          <a:cs typeface="Arial MT"/>
                        </a:rPr>
                        <a:t>Unavailable </a:t>
                      </a:r>
                      <a:r>
                        <a:rPr sz="2450" spc="-6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1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245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5" dirty="0">
                          <a:latin typeface="Arial MT"/>
                          <a:cs typeface="Arial MT"/>
                        </a:rPr>
                        <a:t>playstore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T="1416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882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50" spc="10" dirty="0">
                          <a:latin typeface="Arial MT"/>
                          <a:cs typeface="Arial MT"/>
                        </a:rPr>
                        <a:t>22</a:t>
                      </a:r>
                      <a:r>
                        <a:rPr sz="24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50" spc="15" dirty="0">
                          <a:latin typeface="Arial MT"/>
                          <a:cs typeface="Arial MT"/>
                        </a:rPr>
                        <a:t>mb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3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Activity</a:t>
                      </a:r>
                      <a:r>
                        <a:rPr sz="2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hosting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69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marL="580390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Arial MT"/>
                          <a:cs typeface="Arial MT"/>
                        </a:rPr>
                        <a:t>Room/premisebooking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429226" y="3610024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2" y="706436"/>
                </a:lnTo>
                <a:lnTo>
                  <a:pt x="449160" y="697002"/>
                </a:lnTo>
                <a:lnTo>
                  <a:pt x="492948" y="681795"/>
                </a:lnTo>
                <a:lnTo>
                  <a:pt x="533922" y="661238"/>
                </a:lnTo>
                <a:lnTo>
                  <a:pt x="571659" y="635753"/>
                </a:lnTo>
                <a:lnTo>
                  <a:pt x="605738" y="605761"/>
                </a:lnTo>
                <a:lnTo>
                  <a:pt x="635734" y="571686"/>
                </a:lnTo>
                <a:lnTo>
                  <a:pt x="661224" y="533950"/>
                </a:lnTo>
                <a:lnTo>
                  <a:pt x="665527" y="525376"/>
                </a:lnTo>
                <a:lnTo>
                  <a:pt x="283373" y="525376"/>
                </a:lnTo>
                <a:lnTo>
                  <a:pt x="14733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8" y="184392"/>
                </a:lnTo>
                <a:lnTo>
                  <a:pt x="661224" y="175757"/>
                </a:lnTo>
                <a:lnTo>
                  <a:pt x="635734" y="138019"/>
                </a:lnTo>
                <a:lnTo>
                  <a:pt x="605738" y="103940"/>
                </a:lnTo>
                <a:lnTo>
                  <a:pt x="571659" y="73943"/>
                </a:lnTo>
                <a:lnTo>
                  <a:pt x="533922" y="48452"/>
                </a:lnTo>
                <a:lnTo>
                  <a:pt x="492948" y="27889"/>
                </a:lnTo>
                <a:lnTo>
                  <a:pt x="449160" y="12677"/>
                </a:lnTo>
                <a:lnTo>
                  <a:pt x="402982" y="3239"/>
                </a:lnTo>
                <a:lnTo>
                  <a:pt x="354837" y="0"/>
                </a:lnTo>
                <a:close/>
              </a:path>
              <a:path w="709929" h="709929">
                <a:moveTo>
                  <a:pt x="665558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7" y="525376"/>
                </a:lnTo>
                <a:lnTo>
                  <a:pt x="681787" y="492974"/>
                </a:lnTo>
                <a:lnTo>
                  <a:pt x="696998" y="449182"/>
                </a:lnTo>
                <a:lnTo>
                  <a:pt x="706435" y="402995"/>
                </a:lnTo>
                <a:lnTo>
                  <a:pt x="709674" y="354837"/>
                </a:lnTo>
                <a:lnTo>
                  <a:pt x="706435" y="306694"/>
                </a:lnTo>
                <a:lnTo>
                  <a:pt x="696998" y="260517"/>
                </a:lnTo>
                <a:lnTo>
                  <a:pt x="681787" y="216731"/>
                </a:lnTo>
                <a:lnTo>
                  <a:pt x="665558" y="184392"/>
                </a:lnTo>
                <a:close/>
              </a:path>
              <a:path w="709929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9226" y="4763029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2" y="706436"/>
                </a:lnTo>
                <a:lnTo>
                  <a:pt x="449160" y="697002"/>
                </a:lnTo>
                <a:lnTo>
                  <a:pt x="492948" y="681795"/>
                </a:lnTo>
                <a:lnTo>
                  <a:pt x="533922" y="661238"/>
                </a:lnTo>
                <a:lnTo>
                  <a:pt x="571659" y="635753"/>
                </a:lnTo>
                <a:lnTo>
                  <a:pt x="605738" y="605761"/>
                </a:lnTo>
                <a:lnTo>
                  <a:pt x="635734" y="571686"/>
                </a:lnTo>
                <a:lnTo>
                  <a:pt x="661224" y="533950"/>
                </a:lnTo>
                <a:lnTo>
                  <a:pt x="665527" y="525376"/>
                </a:lnTo>
                <a:lnTo>
                  <a:pt x="283373" y="525376"/>
                </a:lnTo>
                <a:lnTo>
                  <a:pt x="14733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8" y="184392"/>
                </a:lnTo>
                <a:lnTo>
                  <a:pt x="661224" y="175757"/>
                </a:lnTo>
                <a:lnTo>
                  <a:pt x="635734" y="138019"/>
                </a:lnTo>
                <a:lnTo>
                  <a:pt x="605738" y="103940"/>
                </a:lnTo>
                <a:lnTo>
                  <a:pt x="571659" y="73943"/>
                </a:lnTo>
                <a:lnTo>
                  <a:pt x="533922" y="48452"/>
                </a:lnTo>
                <a:lnTo>
                  <a:pt x="492948" y="27889"/>
                </a:lnTo>
                <a:lnTo>
                  <a:pt x="449160" y="12677"/>
                </a:lnTo>
                <a:lnTo>
                  <a:pt x="402982" y="3239"/>
                </a:lnTo>
                <a:lnTo>
                  <a:pt x="354837" y="0"/>
                </a:lnTo>
                <a:close/>
              </a:path>
              <a:path w="709929" h="709929">
                <a:moveTo>
                  <a:pt x="665558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7" y="525376"/>
                </a:lnTo>
                <a:lnTo>
                  <a:pt x="681787" y="492974"/>
                </a:lnTo>
                <a:lnTo>
                  <a:pt x="696998" y="449182"/>
                </a:lnTo>
                <a:lnTo>
                  <a:pt x="706435" y="402995"/>
                </a:lnTo>
                <a:lnTo>
                  <a:pt x="709674" y="354837"/>
                </a:lnTo>
                <a:lnTo>
                  <a:pt x="706435" y="306694"/>
                </a:lnTo>
                <a:lnTo>
                  <a:pt x="696998" y="260517"/>
                </a:lnTo>
                <a:lnTo>
                  <a:pt x="681787" y="216731"/>
                </a:lnTo>
                <a:lnTo>
                  <a:pt x="665558" y="184392"/>
                </a:lnTo>
                <a:close/>
              </a:path>
              <a:path w="709929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29226" y="5915221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2" y="706436"/>
                </a:lnTo>
                <a:lnTo>
                  <a:pt x="449160" y="697002"/>
                </a:lnTo>
                <a:lnTo>
                  <a:pt x="492948" y="681795"/>
                </a:lnTo>
                <a:lnTo>
                  <a:pt x="533922" y="661238"/>
                </a:lnTo>
                <a:lnTo>
                  <a:pt x="571659" y="635753"/>
                </a:lnTo>
                <a:lnTo>
                  <a:pt x="605738" y="605761"/>
                </a:lnTo>
                <a:lnTo>
                  <a:pt x="635734" y="571686"/>
                </a:lnTo>
                <a:lnTo>
                  <a:pt x="661224" y="533950"/>
                </a:lnTo>
                <a:lnTo>
                  <a:pt x="665527" y="525376"/>
                </a:lnTo>
                <a:lnTo>
                  <a:pt x="283373" y="525376"/>
                </a:lnTo>
                <a:lnTo>
                  <a:pt x="147335" y="379475"/>
                </a:lnTo>
                <a:lnTo>
                  <a:pt x="209574" y="321351"/>
                </a:lnTo>
                <a:lnTo>
                  <a:pt x="365893" y="321351"/>
                </a:lnTo>
                <a:lnTo>
                  <a:pt x="501880" y="184392"/>
                </a:lnTo>
                <a:lnTo>
                  <a:pt x="665558" y="184392"/>
                </a:lnTo>
                <a:lnTo>
                  <a:pt x="661224" y="175757"/>
                </a:lnTo>
                <a:lnTo>
                  <a:pt x="635734" y="138019"/>
                </a:lnTo>
                <a:lnTo>
                  <a:pt x="605738" y="103940"/>
                </a:lnTo>
                <a:lnTo>
                  <a:pt x="571659" y="73943"/>
                </a:lnTo>
                <a:lnTo>
                  <a:pt x="533922" y="48452"/>
                </a:lnTo>
                <a:lnTo>
                  <a:pt x="492948" y="27889"/>
                </a:lnTo>
                <a:lnTo>
                  <a:pt x="449160" y="12677"/>
                </a:lnTo>
                <a:lnTo>
                  <a:pt x="402982" y="3239"/>
                </a:lnTo>
                <a:lnTo>
                  <a:pt x="354837" y="0"/>
                </a:lnTo>
                <a:close/>
              </a:path>
              <a:path w="709929" h="709929">
                <a:moveTo>
                  <a:pt x="665558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7" y="525376"/>
                </a:lnTo>
                <a:lnTo>
                  <a:pt x="681787" y="492974"/>
                </a:lnTo>
                <a:lnTo>
                  <a:pt x="696998" y="449182"/>
                </a:lnTo>
                <a:lnTo>
                  <a:pt x="706435" y="402995"/>
                </a:lnTo>
                <a:lnTo>
                  <a:pt x="709674" y="354837"/>
                </a:lnTo>
                <a:lnTo>
                  <a:pt x="706435" y="306694"/>
                </a:lnTo>
                <a:lnTo>
                  <a:pt x="696998" y="260517"/>
                </a:lnTo>
                <a:lnTo>
                  <a:pt x="681787" y="216731"/>
                </a:lnTo>
                <a:lnTo>
                  <a:pt x="665558" y="184392"/>
                </a:lnTo>
                <a:close/>
              </a:path>
              <a:path w="709929" h="709929">
                <a:moveTo>
                  <a:pt x="365893" y="321351"/>
                </a:moveTo>
                <a:lnTo>
                  <a:pt x="209574" y="321351"/>
                </a:lnTo>
                <a:lnTo>
                  <a:pt x="285289" y="402532"/>
                </a:lnTo>
                <a:lnTo>
                  <a:pt x="365893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9226" y="8205551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2" y="706436"/>
                </a:lnTo>
                <a:lnTo>
                  <a:pt x="449160" y="697002"/>
                </a:lnTo>
                <a:lnTo>
                  <a:pt x="492948" y="681795"/>
                </a:lnTo>
                <a:lnTo>
                  <a:pt x="533922" y="661238"/>
                </a:lnTo>
                <a:lnTo>
                  <a:pt x="571659" y="635753"/>
                </a:lnTo>
                <a:lnTo>
                  <a:pt x="605738" y="605761"/>
                </a:lnTo>
                <a:lnTo>
                  <a:pt x="635734" y="571686"/>
                </a:lnTo>
                <a:lnTo>
                  <a:pt x="661224" y="533950"/>
                </a:lnTo>
                <a:lnTo>
                  <a:pt x="665527" y="525376"/>
                </a:lnTo>
                <a:lnTo>
                  <a:pt x="283373" y="525376"/>
                </a:lnTo>
                <a:lnTo>
                  <a:pt x="14733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8" y="184392"/>
                </a:lnTo>
                <a:lnTo>
                  <a:pt x="661224" y="175757"/>
                </a:lnTo>
                <a:lnTo>
                  <a:pt x="635734" y="138019"/>
                </a:lnTo>
                <a:lnTo>
                  <a:pt x="605738" y="103940"/>
                </a:lnTo>
                <a:lnTo>
                  <a:pt x="571659" y="73943"/>
                </a:lnTo>
                <a:lnTo>
                  <a:pt x="533922" y="48452"/>
                </a:lnTo>
                <a:lnTo>
                  <a:pt x="492948" y="27889"/>
                </a:lnTo>
                <a:lnTo>
                  <a:pt x="449160" y="12677"/>
                </a:lnTo>
                <a:lnTo>
                  <a:pt x="402982" y="3239"/>
                </a:lnTo>
                <a:lnTo>
                  <a:pt x="354837" y="0"/>
                </a:lnTo>
                <a:close/>
              </a:path>
              <a:path w="709929" h="709929">
                <a:moveTo>
                  <a:pt x="665558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7" y="525376"/>
                </a:lnTo>
                <a:lnTo>
                  <a:pt x="681787" y="492974"/>
                </a:lnTo>
                <a:lnTo>
                  <a:pt x="696998" y="449182"/>
                </a:lnTo>
                <a:lnTo>
                  <a:pt x="706435" y="402995"/>
                </a:lnTo>
                <a:lnTo>
                  <a:pt x="709674" y="354837"/>
                </a:lnTo>
                <a:lnTo>
                  <a:pt x="706435" y="306694"/>
                </a:lnTo>
                <a:lnTo>
                  <a:pt x="696998" y="260517"/>
                </a:lnTo>
                <a:lnTo>
                  <a:pt x="681787" y="216731"/>
                </a:lnTo>
                <a:lnTo>
                  <a:pt x="665558" y="184392"/>
                </a:lnTo>
                <a:close/>
              </a:path>
              <a:path w="709929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60638" y="9500096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2" y="706436"/>
                </a:lnTo>
                <a:lnTo>
                  <a:pt x="449160" y="697002"/>
                </a:lnTo>
                <a:lnTo>
                  <a:pt x="492948" y="681795"/>
                </a:lnTo>
                <a:lnTo>
                  <a:pt x="533922" y="661238"/>
                </a:lnTo>
                <a:lnTo>
                  <a:pt x="571659" y="635753"/>
                </a:lnTo>
                <a:lnTo>
                  <a:pt x="605738" y="605761"/>
                </a:lnTo>
                <a:lnTo>
                  <a:pt x="635734" y="571686"/>
                </a:lnTo>
                <a:lnTo>
                  <a:pt x="661224" y="533950"/>
                </a:lnTo>
                <a:lnTo>
                  <a:pt x="665527" y="525376"/>
                </a:lnTo>
                <a:lnTo>
                  <a:pt x="283373" y="525376"/>
                </a:lnTo>
                <a:lnTo>
                  <a:pt x="14733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8" y="184392"/>
                </a:lnTo>
                <a:lnTo>
                  <a:pt x="661224" y="175757"/>
                </a:lnTo>
                <a:lnTo>
                  <a:pt x="635734" y="138019"/>
                </a:lnTo>
                <a:lnTo>
                  <a:pt x="605738" y="103940"/>
                </a:lnTo>
                <a:lnTo>
                  <a:pt x="571659" y="73943"/>
                </a:lnTo>
                <a:lnTo>
                  <a:pt x="533922" y="48452"/>
                </a:lnTo>
                <a:lnTo>
                  <a:pt x="492948" y="27889"/>
                </a:lnTo>
                <a:lnTo>
                  <a:pt x="449160" y="12677"/>
                </a:lnTo>
                <a:lnTo>
                  <a:pt x="402982" y="3239"/>
                </a:lnTo>
                <a:lnTo>
                  <a:pt x="354837" y="0"/>
                </a:lnTo>
                <a:close/>
              </a:path>
              <a:path w="709929" h="709929">
                <a:moveTo>
                  <a:pt x="665558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7" y="525376"/>
                </a:lnTo>
                <a:lnTo>
                  <a:pt x="681787" y="492974"/>
                </a:lnTo>
                <a:lnTo>
                  <a:pt x="696998" y="449182"/>
                </a:lnTo>
                <a:lnTo>
                  <a:pt x="706435" y="402995"/>
                </a:lnTo>
                <a:lnTo>
                  <a:pt x="709674" y="354837"/>
                </a:lnTo>
                <a:lnTo>
                  <a:pt x="706435" y="306694"/>
                </a:lnTo>
                <a:lnTo>
                  <a:pt x="696998" y="260517"/>
                </a:lnTo>
                <a:lnTo>
                  <a:pt x="681787" y="216731"/>
                </a:lnTo>
                <a:lnTo>
                  <a:pt x="665558" y="184392"/>
                </a:lnTo>
                <a:close/>
              </a:path>
              <a:path w="709929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64373" y="2339148"/>
            <a:ext cx="2345790" cy="51221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88462" y="2315054"/>
            <a:ext cx="2500070" cy="5537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01994" y="1874288"/>
            <a:ext cx="2332151" cy="143175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6468" y="1968526"/>
            <a:ext cx="1248407" cy="136121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33509" y="13558"/>
            <a:ext cx="58204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Helvetica" pitchFamily="2" charset="0"/>
              </a:rPr>
              <a:t>Competitive</a:t>
            </a:r>
            <a:r>
              <a:rPr spc="-295" dirty="0">
                <a:latin typeface="Helvetica" pitchFamily="2" charset="0"/>
              </a:rPr>
              <a:t> </a:t>
            </a:r>
            <a:r>
              <a:rPr spc="-5" dirty="0">
                <a:latin typeface="Helvetica" pitchFamily="2" charset="0"/>
              </a:rPr>
              <a:t>Analysis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9067524" y="3615170"/>
            <a:ext cx="737870" cy="708025"/>
            <a:chOff x="9067524" y="3615170"/>
            <a:chExt cx="737870" cy="708025"/>
          </a:xfrm>
        </p:grpSpPr>
        <p:sp>
          <p:nvSpPr>
            <p:cNvPr id="17" name="object 17"/>
            <p:cNvSpPr/>
            <p:nvPr/>
          </p:nvSpPr>
          <p:spPr>
            <a:xfrm>
              <a:off x="9067524" y="3615170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70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265715" y="3805444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5" h="327660">
                  <a:moveTo>
                    <a:pt x="320974" y="0"/>
                  </a:moveTo>
                  <a:lnTo>
                    <a:pt x="314173" y="1270"/>
                  </a:lnTo>
                  <a:lnTo>
                    <a:pt x="30819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4" y="326012"/>
                  </a:lnTo>
                  <a:lnTo>
                    <a:pt x="19926" y="327283"/>
                  </a:lnTo>
                  <a:lnTo>
                    <a:pt x="26727" y="326012"/>
                  </a:lnTo>
                  <a:lnTo>
                    <a:pt x="32705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5" y="1270"/>
                  </a:lnTo>
                  <a:lnTo>
                    <a:pt x="320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067524" y="5920365"/>
            <a:ext cx="737870" cy="708025"/>
            <a:chOff x="9067524" y="5920365"/>
            <a:chExt cx="737870" cy="708025"/>
          </a:xfrm>
        </p:grpSpPr>
        <p:sp>
          <p:nvSpPr>
            <p:cNvPr id="20" name="object 20"/>
            <p:cNvSpPr/>
            <p:nvPr/>
          </p:nvSpPr>
          <p:spPr>
            <a:xfrm>
              <a:off x="9067524" y="592036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70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265715" y="6110639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5" h="327660">
                  <a:moveTo>
                    <a:pt x="320974" y="0"/>
                  </a:moveTo>
                  <a:lnTo>
                    <a:pt x="314173" y="1270"/>
                  </a:lnTo>
                  <a:lnTo>
                    <a:pt x="30819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4" y="326012"/>
                  </a:lnTo>
                  <a:lnTo>
                    <a:pt x="19926" y="327283"/>
                  </a:lnTo>
                  <a:lnTo>
                    <a:pt x="26727" y="326012"/>
                  </a:lnTo>
                  <a:lnTo>
                    <a:pt x="32705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5" y="1270"/>
                  </a:lnTo>
                  <a:lnTo>
                    <a:pt x="320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1780995" y="5920365"/>
            <a:ext cx="737870" cy="708025"/>
            <a:chOff x="11780995" y="5920365"/>
            <a:chExt cx="737870" cy="708025"/>
          </a:xfrm>
        </p:grpSpPr>
        <p:sp>
          <p:nvSpPr>
            <p:cNvPr id="23" name="object 23"/>
            <p:cNvSpPr/>
            <p:nvPr/>
          </p:nvSpPr>
          <p:spPr>
            <a:xfrm>
              <a:off x="11780995" y="592036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70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1979187" y="6110639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5" h="327660">
                  <a:moveTo>
                    <a:pt x="320969" y="0"/>
                  </a:moveTo>
                  <a:lnTo>
                    <a:pt x="314167" y="1270"/>
                  </a:lnTo>
                  <a:lnTo>
                    <a:pt x="30818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5" y="326012"/>
                  </a:lnTo>
                  <a:lnTo>
                    <a:pt x="19927" y="327283"/>
                  </a:lnTo>
                  <a:lnTo>
                    <a:pt x="26731" y="326012"/>
                  </a:lnTo>
                  <a:lnTo>
                    <a:pt x="32716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1" y="1270"/>
                  </a:lnTo>
                  <a:lnTo>
                    <a:pt x="32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1780995" y="4768175"/>
            <a:ext cx="737870" cy="708025"/>
            <a:chOff x="11780995" y="4768175"/>
            <a:chExt cx="737870" cy="708025"/>
          </a:xfrm>
        </p:grpSpPr>
        <p:sp>
          <p:nvSpPr>
            <p:cNvPr id="26" name="object 26"/>
            <p:cNvSpPr/>
            <p:nvPr/>
          </p:nvSpPr>
          <p:spPr>
            <a:xfrm>
              <a:off x="11780995" y="476817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70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1979187" y="4958449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5" h="327660">
                  <a:moveTo>
                    <a:pt x="320969" y="0"/>
                  </a:moveTo>
                  <a:lnTo>
                    <a:pt x="314167" y="1270"/>
                  </a:lnTo>
                  <a:lnTo>
                    <a:pt x="30818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5" y="326012"/>
                  </a:lnTo>
                  <a:lnTo>
                    <a:pt x="19927" y="327283"/>
                  </a:lnTo>
                  <a:lnTo>
                    <a:pt x="26731" y="326012"/>
                  </a:lnTo>
                  <a:lnTo>
                    <a:pt x="32716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1" y="1270"/>
                  </a:lnTo>
                  <a:lnTo>
                    <a:pt x="32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4497268" y="5920365"/>
            <a:ext cx="737870" cy="708025"/>
            <a:chOff x="14497268" y="5920365"/>
            <a:chExt cx="737870" cy="708025"/>
          </a:xfrm>
        </p:grpSpPr>
        <p:sp>
          <p:nvSpPr>
            <p:cNvPr id="29" name="object 29"/>
            <p:cNvSpPr/>
            <p:nvPr/>
          </p:nvSpPr>
          <p:spPr>
            <a:xfrm>
              <a:off x="14497268" y="592036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69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695460" y="6110639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4" h="327660">
                  <a:moveTo>
                    <a:pt x="320969" y="0"/>
                  </a:moveTo>
                  <a:lnTo>
                    <a:pt x="314167" y="1270"/>
                  </a:lnTo>
                  <a:lnTo>
                    <a:pt x="30818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4" y="326012"/>
                  </a:lnTo>
                  <a:lnTo>
                    <a:pt x="19926" y="327283"/>
                  </a:lnTo>
                  <a:lnTo>
                    <a:pt x="26727" y="326012"/>
                  </a:lnTo>
                  <a:lnTo>
                    <a:pt x="32705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1" y="1270"/>
                  </a:lnTo>
                  <a:lnTo>
                    <a:pt x="32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4497268" y="4768175"/>
            <a:ext cx="737870" cy="708025"/>
            <a:chOff x="14497268" y="4768175"/>
            <a:chExt cx="737870" cy="708025"/>
          </a:xfrm>
        </p:grpSpPr>
        <p:sp>
          <p:nvSpPr>
            <p:cNvPr id="32" name="object 32"/>
            <p:cNvSpPr/>
            <p:nvPr/>
          </p:nvSpPr>
          <p:spPr>
            <a:xfrm>
              <a:off x="14497268" y="476817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69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4695460" y="4958449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4" h="327660">
                  <a:moveTo>
                    <a:pt x="320969" y="0"/>
                  </a:moveTo>
                  <a:lnTo>
                    <a:pt x="314167" y="1270"/>
                  </a:lnTo>
                  <a:lnTo>
                    <a:pt x="30818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4" y="326012"/>
                  </a:lnTo>
                  <a:lnTo>
                    <a:pt x="19926" y="327283"/>
                  </a:lnTo>
                  <a:lnTo>
                    <a:pt x="26727" y="326012"/>
                  </a:lnTo>
                  <a:lnTo>
                    <a:pt x="32705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1" y="1270"/>
                  </a:lnTo>
                  <a:lnTo>
                    <a:pt x="32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7207940" y="5920365"/>
            <a:ext cx="737870" cy="708025"/>
            <a:chOff x="17207940" y="5920365"/>
            <a:chExt cx="737870" cy="708025"/>
          </a:xfrm>
        </p:grpSpPr>
        <p:sp>
          <p:nvSpPr>
            <p:cNvPr id="35" name="object 35"/>
            <p:cNvSpPr/>
            <p:nvPr/>
          </p:nvSpPr>
          <p:spPr>
            <a:xfrm>
              <a:off x="17207940" y="592036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69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2" y="704600"/>
                  </a:lnTo>
                  <a:lnTo>
                    <a:pt x="466641" y="695189"/>
                  </a:lnTo>
                  <a:lnTo>
                    <a:pt x="512135" y="680019"/>
                  </a:lnTo>
                  <a:lnTo>
                    <a:pt x="554705" y="659511"/>
                  </a:lnTo>
                  <a:lnTo>
                    <a:pt x="593911" y="634088"/>
                  </a:lnTo>
                  <a:lnTo>
                    <a:pt x="629314" y="604171"/>
                  </a:lnTo>
                  <a:lnTo>
                    <a:pt x="660476" y="570182"/>
                  </a:lnTo>
                  <a:lnTo>
                    <a:pt x="686956" y="532543"/>
                  </a:lnTo>
                  <a:lnTo>
                    <a:pt x="708317" y="491674"/>
                  </a:lnTo>
                  <a:lnTo>
                    <a:pt x="724118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8" y="259831"/>
                  </a:lnTo>
                  <a:lnTo>
                    <a:pt x="708317" y="216156"/>
                  </a:lnTo>
                  <a:lnTo>
                    <a:pt x="686956" y="175288"/>
                  </a:lnTo>
                  <a:lnTo>
                    <a:pt x="660476" y="137649"/>
                  </a:lnTo>
                  <a:lnTo>
                    <a:pt x="629314" y="103660"/>
                  </a:lnTo>
                  <a:lnTo>
                    <a:pt x="593911" y="73743"/>
                  </a:lnTo>
                  <a:lnTo>
                    <a:pt x="554705" y="48320"/>
                  </a:lnTo>
                  <a:lnTo>
                    <a:pt x="512135" y="27812"/>
                  </a:lnTo>
                  <a:lnTo>
                    <a:pt x="466641" y="12642"/>
                  </a:lnTo>
                  <a:lnTo>
                    <a:pt x="418662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7406132" y="6110639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4" h="327660">
                  <a:moveTo>
                    <a:pt x="320974" y="0"/>
                  </a:moveTo>
                  <a:lnTo>
                    <a:pt x="314173" y="1270"/>
                  </a:lnTo>
                  <a:lnTo>
                    <a:pt x="30819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5" y="326012"/>
                  </a:lnTo>
                  <a:lnTo>
                    <a:pt x="19927" y="327283"/>
                  </a:lnTo>
                  <a:lnTo>
                    <a:pt x="26731" y="326012"/>
                  </a:lnTo>
                  <a:lnTo>
                    <a:pt x="32716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5" y="1270"/>
                  </a:lnTo>
                  <a:lnTo>
                    <a:pt x="320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1780995" y="8210695"/>
            <a:ext cx="737870" cy="708025"/>
            <a:chOff x="11780995" y="8210695"/>
            <a:chExt cx="737870" cy="708025"/>
          </a:xfrm>
        </p:grpSpPr>
        <p:sp>
          <p:nvSpPr>
            <p:cNvPr id="38" name="object 38"/>
            <p:cNvSpPr/>
            <p:nvPr/>
          </p:nvSpPr>
          <p:spPr>
            <a:xfrm>
              <a:off x="11780995" y="821069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70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1979187" y="8400970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5" h="327659">
                  <a:moveTo>
                    <a:pt x="320969" y="0"/>
                  </a:moveTo>
                  <a:lnTo>
                    <a:pt x="314167" y="1270"/>
                  </a:lnTo>
                  <a:lnTo>
                    <a:pt x="30818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5" y="326012"/>
                  </a:lnTo>
                  <a:lnTo>
                    <a:pt x="19927" y="327283"/>
                  </a:lnTo>
                  <a:lnTo>
                    <a:pt x="26731" y="326012"/>
                  </a:lnTo>
                  <a:lnTo>
                    <a:pt x="32716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1" y="1270"/>
                  </a:lnTo>
                  <a:lnTo>
                    <a:pt x="32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4497268" y="8210695"/>
            <a:ext cx="737870" cy="708025"/>
            <a:chOff x="14497268" y="8210695"/>
            <a:chExt cx="737870" cy="708025"/>
          </a:xfrm>
        </p:grpSpPr>
        <p:sp>
          <p:nvSpPr>
            <p:cNvPr id="41" name="object 41"/>
            <p:cNvSpPr/>
            <p:nvPr/>
          </p:nvSpPr>
          <p:spPr>
            <a:xfrm>
              <a:off x="14497268" y="821069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69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4695460" y="8400970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4" h="327659">
                  <a:moveTo>
                    <a:pt x="320969" y="0"/>
                  </a:moveTo>
                  <a:lnTo>
                    <a:pt x="314167" y="1270"/>
                  </a:lnTo>
                  <a:lnTo>
                    <a:pt x="30818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4" y="326012"/>
                  </a:lnTo>
                  <a:lnTo>
                    <a:pt x="19926" y="327283"/>
                  </a:lnTo>
                  <a:lnTo>
                    <a:pt x="26727" y="326012"/>
                  </a:lnTo>
                  <a:lnTo>
                    <a:pt x="32705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1" y="1270"/>
                  </a:lnTo>
                  <a:lnTo>
                    <a:pt x="32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7207940" y="8210695"/>
            <a:ext cx="737870" cy="708025"/>
            <a:chOff x="17207940" y="8210695"/>
            <a:chExt cx="737870" cy="708025"/>
          </a:xfrm>
        </p:grpSpPr>
        <p:sp>
          <p:nvSpPr>
            <p:cNvPr id="44" name="object 44"/>
            <p:cNvSpPr/>
            <p:nvPr/>
          </p:nvSpPr>
          <p:spPr>
            <a:xfrm>
              <a:off x="17207940" y="821069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69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2" y="704600"/>
                  </a:lnTo>
                  <a:lnTo>
                    <a:pt x="466641" y="695189"/>
                  </a:lnTo>
                  <a:lnTo>
                    <a:pt x="512135" y="680019"/>
                  </a:lnTo>
                  <a:lnTo>
                    <a:pt x="554705" y="659511"/>
                  </a:lnTo>
                  <a:lnTo>
                    <a:pt x="593911" y="634088"/>
                  </a:lnTo>
                  <a:lnTo>
                    <a:pt x="629314" y="604171"/>
                  </a:lnTo>
                  <a:lnTo>
                    <a:pt x="660476" y="570182"/>
                  </a:lnTo>
                  <a:lnTo>
                    <a:pt x="686956" y="532543"/>
                  </a:lnTo>
                  <a:lnTo>
                    <a:pt x="708317" y="491674"/>
                  </a:lnTo>
                  <a:lnTo>
                    <a:pt x="724118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8" y="259831"/>
                  </a:lnTo>
                  <a:lnTo>
                    <a:pt x="708317" y="216156"/>
                  </a:lnTo>
                  <a:lnTo>
                    <a:pt x="686956" y="175288"/>
                  </a:lnTo>
                  <a:lnTo>
                    <a:pt x="660476" y="137649"/>
                  </a:lnTo>
                  <a:lnTo>
                    <a:pt x="629314" y="103660"/>
                  </a:lnTo>
                  <a:lnTo>
                    <a:pt x="593911" y="73743"/>
                  </a:lnTo>
                  <a:lnTo>
                    <a:pt x="554705" y="48320"/>
                  </a:lnTo>
                  <a:lnTo>
                    <a:pt x="512135" y="27812"/>
                  </a:lnTo>
                  <a:lnTo>
                    <a:pt x="466641" y="12642"/>
                  </a:lnTo>
                  <a:lnTo>
                    <a:pt x="418662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7406132" y="8400970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4" h="327659">
                  <a:moveTo>
                    <a:pt x="320974" y="0"/>
                  </a:moveTo>
                  <a:lnTo>
                    <a:pt x="314173" y="1270"/>
                  </a:lnTo>
                  <a:lnTo>
                    <a:pt x="30819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5" y="326012"/>
                  </a:lnTo>
                  <a:lnTo>
                    <a:pt x="19927" y="327283"/>
                  </a:lnTo>
                  <a:lnTo>
                    <a:pt x="26731" y="326012"/>
                  </a:lnTo>
                  <a:lnTo>
                    <a:pt x="32716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5" y="1270"/>
                  </a:lnTo>
                  <a:lnTo>
                    <a:pt x="320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7207940" y="4768175"/>
            <a:ext cx="737870" cy="708025"/>
            <a:chOff x="17207940" y="4768175"/>
            <a:chExt cx="737870" cy="708025"/>
          </a:xfrm>
        </p:grpSpPr>
        <p:sp>
          <p:nvSpPr>
            <p:cNvPr id="47" name="object 47"/>
            <p:cNvSpPr/>
            <p:nvPr/>
          </p:nvSpPr>
          <p:spPr>
            <a:xfrm>
              <a:off x="17207940" y="4768175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69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2" y="704600"/>
                  </a:lnTo>
                  <a:lnTo>
                    <a:pt x="466641" y="695189"/>
                  </a:lnTo>
                  <a:lnTo>
                    <a:pt x="512135" y="680019"/>
                  </a:lnTo>
                  <a:lnTo>
                    <a:pt x="554705" y="659511"/>
                  </a:lnTo>
                  <a:lnTo>
                    <a:pt x="593911" y="634088"/>
                  </a:lnTo>
                  <a:lnTo>
                    <a:pt x="629314" y="604171"/>
                  </a:lnTo>
                  <a:lnTo>
                    <a:pt x="660476" y="570182"/>
                  </a:lnTo>
                  <a:lnTo>
                    <a:pt x="686956" y="532543"/>
                  </a:lnTo>
                  <a:lnTo>
                    <a:pt x="708317" y="491674"/>
                  </a:lnTo>
                  <a:lnTo>
                    <a:pt x="724118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8" y="259831"/>
                  </a:lnTo>
                  <a:lnTo>
                    <a:pt x="708317" y="216156"/>
                  </a:lnTo>
                  <a:lnTo>
                    <a:pt x="686956" y="175288"/>
                  </a:lnTo>
                  <a:lnTo>
                    <a:pt x="660476" y="137649"/>
                  </a:lnTo>
                  <a:lnTo>
                    <a:pt x="629314" y="103660"/>
                  </a:lnTo>
                  <a:lnTo>
                    <a:pt x="593911" y="73743"/>
                  </a:lnTo>
                  <a:lnTo>
                    <a:pt x="554705" y="48320"/>
                  </a:lnTo>
                  <a:lnTo>
                    <a:pt x="512135" y="27812"/>
                  </a:lnTo>
                  <a:lnTo>
                    <a:pt x="466641" y="12642"/>
                  </a:lnTo>
                  <a:lnTo>
                    <a:pt x="418662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7406132" y="4958449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4" h="327660">
                  <a:moveTo>
                    <a:pt x="320974" y="0"/>
                  </a:moveTo>
                  <a:lnTo>
                    <a:pt x="314173" y="1270"/>
                  </a:lnTo>
                  <a:lnTo>
                    <a:pt x="30819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5" y="326012"/>
                  </a:lnTo>
                  <a:lnTo>
                    <a:pt x="19927" y="327283"/>
                  </a:lnTo>
                  <a:lnTo>
                    <a:pt x="26731" y="326012"/>
                  </a:lnTo>
                  <a:lnTo>
                    <a:pt x="32716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5" y="1270"/>
                  </a:lnTo>
                  <a:lnTo>
                    <a:pt x="320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1780995" y="3615170"/>
            <a:ext cx="737870" cy="708025"/>
            <a:chOff x="11780995" y="3615170"/>
            <a:chExt cx="737870" cy="708025"/>
          </a:xfrm>
        </p:grpSpPr>
        <p:sp>
          <p:nvSpPr>
            <p:cNvPr id="50" name="object 50"/>
            <p:cNvSpPr/>
            <p:nvPr/>
          </p:nvSpPr>
          <p:spPr>
            <a:xfrm>
              <a:off x="11780995" y="3615170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70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1979187" y="3805444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5" h="327660">
                  <a:moveTo>
                    <a:pt x="320969" y="0"/>
                  </a:moveTo>
                  <a:lnTo>
                    <a:pt x="314167" y="1270"/>
                  </a:lnTo>
                  <a:lnTo>
                    <a:pt x="30818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5" y="326012"/>
                  </a:lnTo>
                  <a:lnTo>
                    <a:pt x="19927" y="327283"/>
                  </a:lnTo>
                  <a:lnTo>
                    <a:pt x="26731" y="326012"/>
                  </a:lnTo>
                  <a:lnTo>
                    <a:pt x="32716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1" y="1270"/>
                  </a:lnTo>
                  <a:lnTo>
                    <a:pt x="32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4497268" y="3615170"/>
            <a:ext cx="737870" cy="708025"/>
            <a:chOff x="14497268" y="3615170"/>
            <a:chExt cx="737870" cy="708025"/>
          </a:xfrm>
        </p:grpSpPr>
        <p:sp>
          <p:nvSpPr>
            <p:cNvPr id="53" name="object 53"/>
            <p:cNvSpPr/>
            <p:nvPr/>
          </p:nvSpPr>
          <p:spPr>
            <a:xfrm>
              <a:off x="14497268" y="3615170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69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0" y="704600"/>
                  </a:lnTo>
                  <a:lnTo>
                    <a:pt x="466638" y="695189"/>
                  </a:lnTo>
                  <a:lnTo>
                    <a:pt x="512131" y="680019"/>
                  </a:lnTo>
                  <a:lnTo>
                    <a:pt x="554700" y="659511"/>
                  </a:lnTo>
                  <a:lnTo>
                    <a:pt x="593906" y="634088"/>
                  </a:lnTo>
                  <a:lnTo>
                    <a:pt x="629310" y="604171"/>
                  </a:lnTo>
                  <a:lnTo>
                    <a:pt x="660472" y="570182"/>
                  </a:lnTo>
                  <a:lnTo>
                    <a:pt x="686954" y="532543"/>
                  </a:lnTo>
                  <a:lnTo>
                    <a:pt x="708315" y="491674"/>
                  </a:lnTo>
                  <a:lnTo>
                    <a:pt x="724117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7" y="259831"/>
                  </a:lnTo>
                  <a:lnTo>
                    <a:pt x="708315" y="216156"/>
                  </a:lnTo>
                  <a:lnTo>
                    <a:pt x="686954" y="175288"/>
                  </a:lnTo>
                  <a:lnTo>
                    <a:pt x="660472" y="137649"/>
                  </a:lnTo>
                  <a:lnTo>
                    <a:pt x="629310" y="103660"/>
                  </a:lnTo>
                  <a:lnTo>
                    <a:pt x="593906" y="73743"/>
                  </a:lnTo>
                  <a:lnTo>
                    <a:pt x="554700" y="48320"/>
                  </a:lnTo>
                  <a:lnTo>
                    <a:pt x="512131" y="27812"/>
                  </a:lnTo>
                  <a:lnTo>
                    <a:pt x="466638" y="12642"/>
                  </a:lnTo>
                  <a:lnTo>
                    <a:pt x="418660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4695460" y="3805444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4" h="327660">
                  <a:moveTo>
                    <a:pt x="320969" y="0"/>
                  </a:moveTo>
                  <a:lnTo>
                    <a:pt x="314167" y="1270"/>
                  </a:lnTo>
                  <a:lnTo>
                    <a:pt x="30818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4" y="326012"/>
                  </a:lnTo>
                  <a:lnTo>
                    <a:pt x="19926" y="327283"/>
                  </a:lnTo>
                  <a:lnTo>
                    <a:pt x="26727" y="326012"/>
                  </a:lnTo>
                  <a:lnTo>
                    <a:pt x="32705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1" y="1270"/>
                  </a:lnTo>
                  <a:lnTo>
                    <a:pt x="32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17207940" y="3615170"/>
            <a:ext cx="737870" cy="708025"/>
            <a:chOff x="17207940" y="3615170"/>
            <a:chExt cx="737870" cy="708025"/>
          </a:xfrm>
        </p:grpSpPr>
        <p:sp>
          <p:nvSpPr>
            <p:cNvPr id="56" name="object 56"/>
            <p:cNvSpPr/>
            <p:nvPr/>
          </p:nvSpPr>
          <p:spPr>
            <a:xfrm>
              <a:off x="17207940" y="3615170"/>
              <a:ext cx="737870" cy="708025"/>
            </a:xfrm>
            <a:custGeom>
              <a:avLst/>
              <a:gdLst/>
              <a:ahLst/>
              <a:cxnLst/>
              <a:rect l="l" t="t" r="r" b="b"/>
              <a:pathLst>
                <a:path w="737869" h="708025">
                  <a:moveTo>
                    <a:pt x="368637" y="0"/>
                  </a:moveTo>
                  <a:lnTo>
                    <a:pt x="318615" y="3230"/>
                  </a:lnTo>
                  <a:lnTo>
                    <a:pt x="270638" y="12642"/>
                  </a:lnTo>
                  <a:lnTo>
                    <a:pt x="225146" y="27812"/>
                  </a:lnTo>
                  <a:lnTo>
                    <a:pt x="182578" y="48320"/>
                  </a:lnTo>
                  <a:lnTo>
                    <a:pt x="143373" y="73743"/>
                  </a:lnTo>
                  <a:lnTo>
                    <a:pt x="107970" y="103660"/>
                  </a:lnTo>
                  <a:lnTo>
                    <a:pt x="76809" y="137649"/>
                  </a:lnTo>
                  <a:lnTo>
                    <a:pt x="50329" y="175288"/>
                  </a:lnTo>
                  <a:lnTo>
                    <a:pt x="28969" y="216156"/>
                  </a:lnTo>
                  <a:lnTo>
                    <a:pt x="13167" y="259831"/>
                  </a:lnTo>
                  <a:lnTo>
                    <a:pt x="3365" y="305892"/>
                  </a:lnTo>
                  <a:lnTo>
                    <a:pt x="0" y="353915"/>
                  </a:lnTo>
                  <a:lnTo>
                    <a:pt x="3365" y="401939"/>
                  </a:lnTo>
                  <a:lnTo>
                    <a:pt x="13167" y="447999"/>
                  </a:lnTo>
                  <a:lnTo>
                    <a:pt x="28969" y="491674"/>
                  </a:lnTo>
                  <a:lnTo>
                    <a:pt x="50329" y="532543"/>
                  </a:lnTo>
                  <a:lnTo>
                    <a:pt x="76809" y="570182"/>
                  </a:lnTo>
                  <a:lnTo>
                    <a:pt x="107970" y="604171"/>
                  </a:lnTo>
                  <a:lnTo>
                    <a:pt x="143373" y="634088"/>
                  </a:lnTo>
                  <a:lnTo>
                    <a:pt x="182578" y="659511"/>
                  </a:lnTo>
                  <a:lnTo>
                    <a:pt x="225146" y="680019"/>
                  </a:lnTo>
                  <a:lnTo>
                    <a:pt x="270638" y="695189"/>
                  </a:lnTo>
                  <a:lnTo>
                    <a:pt x="318615" y="704600"/>
                  </a:lnTo>
                  <a:lnTo>
                    <a:pt x="368637" y="707831"/>
                  </a:lnTo>
                  <a:lnTo>
                    <a:pt x="418662" y="704600"/>
                  </a:lnTo>
                  <a:lnTo>
                    <a:pt x="466641" y="695189"/>
                  </a:lnTo>
                  <a:lnTo>
                    <a:pt x="512135" y="680019"/>
                  </a:lnTo>
                  <a:lnTo>
                    <a:pt x="554705" y="659511"/>
                  </a:lnTo>
                  <a:lnTo>
                    <a:pt x="593911" y="634088"/>
                  </a:lnTo>
                  <a:lnTo>
                    <a:pt x="629314" y="604171"/>
                  </a:lnTo>
                  <a:lnTo>
                    <a:pt x="660476" y="570182"/>
                  </a:lnTo>
                  <a:lnTo>
                    <a:pt x="686956" y="532543"/>
                  </a:lnTo>
                  <a:lnTo>
                    <a:pt x="708317" y="491674"/>
                  </a:lnTo>
                  <a:lnTo>
                    <a:pt x="724118" y="447999"/>
                  </a:lnTo>
                  <a:lnTo>
                    <a:pt x="733921" y="401939"/>
                  </a:lnTo>
                  <a:lnTo>
                    <a:pt x="737286" y="353915"/>
                  </a:lnTo>
                  <a:lnTo>
                    <a:pt x="733921" y="305892"/>
                  </a:lnTo>
                  <a:lnTo>
                    <a:pt x="724118" y="259831"/>
                  </a:lnTo>
                  <a:lnTo>
                    <a:pt x="708317" y="216156"/>
                  </a:lnTo>
                  <a:lnTo>
                    <a:pt x="686956" y="175288"/>
                  </a:lnTo>
                  <a:lnTo>
                    <a:pt x="660476" y="137649"/>
                  </a:lnTo>
                  <a:lnTo>
                    <a:pt x="629314" y="103660"/>
                  </a:lnTo>
                  <a:lnTo>
                    <a:pt x="593911" y="73743"/>
                  </a:lnTo>
                  <a:lnTo>
                    <a:pt x="554705" y="48320"/>
                  </a:lnTo>
                  <a:lnTo>
                    <a:pt x="512135" y="27812"/>
                  </a:lnTo>
                  <a:lnTo>
                    <a:pt x="466641" y="12642"/>
                  </a:lnTo>
                  <a:lnTo>
                    <a:pt x="418662" y="3230"/>
                  </a:lnTo>
                  <a:lnTo>
                    <a:pt x="368637" y="0"/>
                  </a:lnTo>
                  <a:close/>
                </a:path>
              </a:pathLst>
            </a:custGeom>
            <a:solidFill>
              <a:srgbClr val="F1191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7406132" y="3805444"/>
              <a:ext cx="340995" cy="327660"/>
            </a:xfrm>
            <a:custGeom>
              <a:avLst/>
              <a:gdLst/>
              <a:ahLst/>
              <a:cxnLst/>
              <a:rect l="l" t="t" r="r" b="b"/>
              <a:pathLst>
                <a:path w="340994" h="327660">
                  <a:moveTo>
                    <a:pt x="320974" y="0"/>
                  </a:moveTo>
                  <a:lnTo>
                    <a:pt x="314173" y="1270"/>
                  </a:lnTo>
                  <a:lnTo>
                    <a:pt x="308194" y="5080"/>
                  </a:lnTo>
                  <a:lnTo>
                    <a:pt x="170450" y="137317"/>
                  </a:lnTo>
                  <a:lnTo>
                    <a:pt x="33637" y="5971"/>
                  </a:lnTo>
                  <a:lnTo>
                    <a:pt x="27225" y="1883"/>
                  </a:lnTo>
                  <a:lnTo>
                    <a:pt x="19931" y="520"/>
                  </a:lnTo>
                  <a:lnTo>
                    <a:pt x="12637" y="1883"/>
                  </a:lnTo>
                  <a:lnTo>
                    <a:pt x="6224" y="5971"/>
                  </a:lnTo>
                  <a:lnTo>
                    <a:pt x="1966" y="12127"/>
                  </a:lnTo>
                  <a:lnTo>
                    <a:pt x="547" y="19132"/>
                  </a:lnTo>
                  <a:lnTo>
                    <a:pt x="1966" y="26137"/>
                  </a:lnTo>
                  <a:lnTo>
                    <a:pt x="6224" y="32294"/>
                  </a:lnTo>
                  <a:lnTo>
                    <a:pt x="143037" y="163641"/>
                  </a:lnTo>
                  <a:lnTo>
                    <a:pt x="5293" y="295878"/>
                  </a:lnTo>
                  <a:lnTo>
                    <a:pt x="1323" y="301618"/>
                  </a:lnTo>
                  <a:lnTo>
                    <a:pt x="0" y="308150"/>
                  </a:lnTo>
                  <a:lnTo>
                    <a:pt x="1323" y="314681"/>
                  </a:lnTo>
                  <a:lnTo>
                    <a:pt x="5293" y="320422"/>
                  </a:lnTo>
                  <a:lnTo>
                    <a:pt x="7146" y="322202"/>
                  </a:lnTo>
                  <a:lnTo>
                    <a:pt x="13125" y="326012"/>
                  </a:lnTo>
                  <a:lnTo>
                    <a:pt x="19927" y="327283"/>
                  </a:lnTo>
                  <a:lnTo>
                    <a:pt x="26731" y="326012"/>
                  </a:lnTo>
                  <a:lnTo>
                    <a:pt x="32716" y="322202"/>
                  </a:lnTo>
                  <a:lnTo>
                    <a:pt x="170450" y="189954"/>
                  </a:lnTo>
                  <a:lnTo>
                    <a:pt x="307262" y="321312"/>
                  </a:lnTo>
                  <a:lnTo>
                    <a:pt x="313675" y="325399"/>
                  </a:lnTo>
                  <a:lnTo>
                    <a:pt x="320969" y="326762"/>
                  </a:lnTo>
                  <a:lnTo>
                    <a:pt x="328263" y="325399"/>
                  </a:lnTo>
                  <a:lnTo>
                    <a:pt x="334675" y="321312"/>
                  </a:lnTo>
                  <a:lnTo>
                    <a:pt x="338934" y="315155"/>
                  </a:lnTo>
                  <a:lnTo>
                    <a:pt x="340353" y="308150"/>
                  </a:lnTo>
                  <a:lnTo>
                    <a:pt x="338934" y="301145"/>
                  </a:lnTo>
                  <a:lnTo>
                    <a:pt x="334675" y="294988"/>
                  </a:lnTo>
                  <a:lnTo>
                    <a:pt x="197863" y="163641"/>
                  </a:lnTo>
                  <a:lnTo>
                    <a:pt x="335607" y="31404"/>
                  </a:lnTo>
                  <a:lnTo>
                    <a:pt x="339577" y="25664"/>
                  </a:lnTo>
                  <a:lnTo>
                    <a:pt x="340900" y="19132"/>
                  </a:lnTo>
                  <a:lnTo>
                    <a:pt x="339577" y="12601"/>
                  </a:lnTo>
                  <a:lnTo>
                    <a:pt x="335607" y="6861"/>
                  </a:lnTo>
                  <a:lnTo>
                    <a:pt x="333754" y="5080"/>
                  </a:lnTo>
                  <a:lnTo>
                    <a:pt x="327775" y="1270"/>
                  </a:lnTo>
                  <a:lnTo>
                    <a:pt x="320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58" name="object 58"/>
          <p:cNvSpPr/>
          <p:nvPr/>
        </p:nvSpPr>
        <p:spPr>
          <a:xfrm>
            <a:off x="9081328" y="4767251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2" y="706436"/>
                </a:lnTo>
                <a:lnTo>
                  <a:pt x="449160" y="697002"/>
                </a:lnTo>
                <a:lnTo>
                  <a:pt x="492948" y="681795"/>
                </a:lnTo>
                <a:lnTo>
                  <a:pt x="533922" y="661238"/>
                </a:lnTo>
                <a:lnTo>
                  <a:pt x="571659" y="635753"/>
                </a:lnTo>
                <a:lnTo>
                  <a:pt x="605738" y="605761"/>
                </a:lnTo>
                <a:lnTo>
                  <a:pt x="635734" y="571686"/>
                </a:lnTo>
                <a:lnTo>
                  <a:pt x="661224" y="533950"/>
                </a:lnTo>
                <a:lnTo>
                  <a:pt x="665527" y="525376"/>
                </a:lnTo>
                <a:lnTo>
                  <a:pt x="283373" y="525376"/>
                </a:lnTo>
                <a:lnTo>
                  <a:pt x="14733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8" y="184392"/>
                </a:lnTo>
                <a:lnTo>
                  <a:pt x="661224" y="175757"/>
                </a:lnTo>
                <a:lnTo>
                  <a:pt x="635734" y="138019"/>
                </a:lnTo>
                <a:lnTo>
                  <a:pt x="605738" y="103940"/>
                </a:lnTo>
                <a:lnTo>
                  <a:pt x="571659" y="73943"/>
                </a:lnTo>
                <a:lnTo>
                  <a:pt x="533922" y="48452"/>
                </a:lnTo>
                <a:lnTo>
                  <a:pt x="492948" y="27889"/>
                </a:lnTo>
                <a:lnTo>
                  <a:pt x="449160" y="12677"/>
                </a:lnTo>
                <a:lnTo>
                  <a:pt x="402982" y="3239"/>
                </a:lnTo>
                <a:lnTo>
                  <a:pt x="354837" y="0"/>
                </a:lnTo>
                <a:close/>
              </a:path>
              <a:path w="709929" h="709929">
                <a:moveTo>
                  <a:pt x="665558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7" y="525376"/>
                </a:lnTo>
                <a:lnTo>
                  <a:pt x="681787" y="492974"/>
                </a:lnTo>
                <a:lnTo>
                  <a:pt x="696998" y="449182"/>
                </a:lnTo>
                <a:lnTo>
                  <a:pt x="706435" y="402995"/>
                </a:lnTo>
                <a:lnTo>
                  <a:pt x="709674" y="354837"/>
                </a:lnTo>
                <a:lnTo>
                  <a:pt x="706435" y="306694"/>
                </a:lnTo>
                <a:lnTo>
                  <a:pt x="696998" y="260517"/>
                </a:lnTo>
                <a:lnTo>
                  <a:pt x="681787" y="216731"/>
                </a:lnTo>
                <a:lnTo>
                  <a:pt x="665558" y="184392"/>
                </a:lnTo>
                <a:close/>
              </a:path>
              <a:path w="709929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081328" y="8209773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2" y="706436"/>
                </a:lnTo>
                <a:lnTo>
                  <a:pt x="449160" y="697002"/>
                </a:lnTo>
                <a:lnTo>
                  <a:pt x="492948" y="681795"/>
                </a:lnTo>
                <a:lnTo>
                  <a:pt x="533922" y="661238"/>
                </a:lnTo>
                <a:lnTo>
                  <a:pt x="571659" y="635753"/>
                </a:lnTo>
                <a:lnTo>
                  <a:pt x="605738" y="605761"/>
                </a:lnTo>
                <a:lnTo>
                  <a:pt x="635734" y="571686"/>
                </a:lnTo>
                <a:lnTo>
                  <a:pt x="661224" y="533950"/>
                </a:lnTo>
                <a:lnTo>
                  <a:pt x="665527" y="525376"/>
                </a:lnTo>
                <a:lnTo>
                  <a:pt x="283373" y="525376"/>
                </a:lnTo>
                <a:lnTo>
                  <a:pt x="14733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8" y="184392"/>
                </a:lnTo>
                <a:lnTo>
                  <a:pt x="661224" y="175757"/>
                </a:lnTo>
                <a:lnTo>
                  <a:pt x="635734" y="138019"/>
                </a:lnTo>
                <a:lnTo>
                  <a:pt x="605738" y="103940"/>
                </a:lnTo>
                <a:lnTo>
                  <a:pt x="571659" y="73943"/>
                </a:lnTo>
                <a:lnTo>
                  <a:pt x="533922" y="48452"/>
                </a:lnTo>
                <a:lnTo>
                  <a:pt x="492948" y="27889"/>
                </a:lnTo>
                <a:lnTo>
                  <a:pt x="449160" y="12677"/>
                </a:lnTo>
                <a:lnTo>
                  <a:pt x="402982" y="3239"/>
                </a:lnTo>
                <a:lnTo>
                  <a:pt x="354837" y="0"/>
                </a:lnTo>
                <a:close/>
              </a:path>
              <a:path w="709929" h="709929">
                <a:moveTo>
                  <a:pt x="665558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7" y="525376"/>
                </a:lnTo>
                <a:lnTo>
                  <a:pt x="681787" y="492974"/>
                </a:lnTo>
                <a:lnTo>
                  <a:pt x="696998" y="449182"/>
                </a:lnTo>
                <a:lnTo>
                  <a:pt x="706435" y="402995"/>
                </a:lnTo>
                <a:lnTo>
                  <a:pt x="709674" y="354837"/>
                </a:lnTo>
                <a:lnTo>
                  <a:pt x="706435" y="306694"/>
                </a:lnTo>
                <a:lnTo>
                  <a:pt x="696998" y="260517"/>
                </a:lnTo>
                <a:lnTo>
                  <a:pt x="681787" y="216731"/>
                </a:lnTo>
                <a:lnTo>
                  <a:pt x="665558" y="184392"/>
                </a:lnTo>
                <a:close/>
              </a:path>
              <a:path w="709929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7253159" y="9504319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30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0" y="706436"/>
                </a:lnTo>
                <a:lnTo>
                  <a:pt x="449156" y="697002"/>
                </a:lnTo>
                <a:lnTo>
                  <a:pt x="492943" y="681795"/>
                </a:lnTo>
                <a:lnTo>
                  <a:pt x="533917" y="661238"/>
                </a:lnTo>
                <a:lnTo>
                  <a:pt x="571655" y="635753"/>
                </a:lnTo>
                <a:lnTo>
                  <a:pt x="605734" y="605761"/>
                </a:lnTo>
                <a:lnTo>
                  <a:pt x="635730" y="571686"/>
                </a:lnTo>
                <a:lnTo>
                  <a:pt x="661222" y="533950"/>
                </a:lnTo>
                <a:lnTo>
                  <a:pt x="665524" y="525376"/>
                </a:lnTo>
                <a:lnTo>
                  <a:pt x="283373" y="525376"/>
                </a:lnTo>
                <a:lnTo>
                  <a:pt x="14732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6" y="184392"/>
                </a:lnTo>
                <a:lnTo>
                  <a:pt x="661222" y="175757"/>
                </a:lnTo>
                <a:lnTo>
                  <a:pt x="635730" y="138019"/>
                </a:lnTo>
                <a:lnTo>
                  <a:pt x="605734" y="103940"/>
                </a:lnTo>
                <a:lnTo>
                  <a:pt x="571655" y="73943"/>
                </a:lnTo>
                <a:lnTo>
                  <a:pt x="533917" y="48452"/>
                </a:lnTo>
                <a:lnTo>
                  <a:pt x="492943" y="27889"/>
                </a:lnTo>
                <a:lnTo>
                  <a:pt x="449156" y="12677"/>
                </a:lnTo>
                <a:lnTo>
                  <a:pt x="402980" y="3239"/>
                </a:lnTo>
                <a:lnTo>
                  <a:pt x="354837" y="0"/>
                </a:lnTo>
                <a:close/>
              </a:path>
              <a:path w="709930" h="709929">
                <a:moveTo>
                  <a:pt x="665556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4" y="525376"/>
                </a:lnTo>
                <a:lnTo>
                  <a:pt x="681785" y="492974"/>
                </a:lnTo>
                <a:lnTo>
                  <a:pt x="696997" y="449182"/>
                </a:lnTo>
                <a:lnTo>
                  <a:pt x="706434" y="402995"/>
                </a:lnTo>
                <a:lnTo>
                  <a:pt x="709674" y="354837"/>
                </a:lnTo>
                <a:lnTo>
                  <a:pt x="706434" y="306694"/>
                </a:lnTo>
                <a:lnTo>
                  <a:pt x="696997" y="260517"/>
                </a:lnTo>
                <a:lnTo>
                  <a:pt x="681785" y="216731"/>
                </a:lnTo>
                <a:lnTo>
                  <a:pt x="665556" y="184392"/>
                </a:lnTo>
                <a:close/>
              </a:path>
              <a:path w="709930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542485" y="9504319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30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0" y="706436"/>
                </a:lnTo>
                <a:lnTo>
                  <a:pt x="449156" y="697002"/>
                </a:lnTo>
                <a:lnTo>
                  <a:pt x="492943" y="681795"/>
                </a:lnTo>
                <a:lnTo>
                  <a:pt x="533917" y="661238"/>
                </a:lnTo>
                <a:lnTo>
                  <a:pt x="571655" y="635753"/>
                </a:lnTo>
                <a:lnTo>
                  <a:pt x="605734" y="605761"/>
                </a:lnTo>
                <a:lnTo>
                  <a:pt x="635730" y="571686"/>
                </a:lnTo>
                <a:lnTo>
                  <a:pt x="661222" y="533950"/>
                </a:lnTo>
                <a:lnTo>
                  <a:pt x="665524" y="525376"/>
                </a:lnTo>
                <a:lnTo>
                  <a:pt x="283373" y="525376"/>
                </a:lnTo>
                <a:lnTo>
                  <a:pt x="14732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6" y="184392"/>
                </a:lnTo>
                <a:lnTo>
                  <a:pt x="661222" y="175757"/>
                </a:lnTo>
                <a:lnTo>
                  <a:pt x="635730" y="138019"/>
                </a:lnTo>
                <a:lnTo>
                  <a:pt x="605734" y="103940"/>
                </a:lnTo>
                <a:lnTo>
                  <a:pt x="571655" y="73943"/>
                </a:lnTo>
                <a:lnTo>
                  <a:pt x="533917" y="48452"/>
                </a:lnTo>
                <a:lnTo>
                  <a:pt x="492943" y="27889"/>
                </a:lnTo>
                <a:lnTo>
                  <a:pt x="449156" y="12677"/>
                </a:lnTo>
                <a:lnTo>
                  <a:pt x="402980" y="3239"/>
                </a:lnTo>
                <a:lnTo>
                  <a:pt x="354837" y="0"/>
                </a:lnTo>
                <a:close/>
              </a:path>
              <a:path w="709930" h="709929">
                <a:moveTo>
                  <a:pt x="665556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4" y="525376"/>
                </a:lnTo>
                <a:lnTo>
                  <a:pt x="681785" y="492974"/>
                </a:lnTo>
                <a:lnTo>
                  <a:pt x="696997" y="449182"/>
                </a:lnTo>
                <a:lnTo>
                  <a:pt x="706434" y="402995"/>
                </a:lnTo>
                <a:lnTo>
                  <a:pt x="709674" y="354837"/>
                </a:lnTo>
                <a:lnTo>
                  <a:pt x="706434" y="306694"/>
                </a:lnTo>
                <a:lnTo>
                  <a:pt x="696997" y="260517"/>
                </a:lnTo>
                <a:lnTo>
                  <a:pt x="681785" y="216731"/>
                </a:lnTo>
                <a:lnTo>
                  <a:pt x="665556" y="184392"/>
                </a:lnTo>
                <a:close/>
              </a:path>
              <a:path w="709930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826213" y="9504319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2" y="706436"/>
                </a:lnTo>
                <a:lnTo>
                  <a:pt x="449160" y="697002"/>
                </a:lnTo>
                <a:lnTo>
                  <a:pt x="492948" y="681795"/>
                </a:lnTo>
                <a:lnTo>
                  <a:pt x="533922" y="661238"/>
                </a:lnTo>
                <a:lnTo>
                  <a:pt x="571659" y="635753"/>
                </a:lnTo>
                <a:lnTo>
                  <a:pt x="605738" y="605761"/>
                </a:lnTo>
                <a:lnTo>
                  <a:pt x="635734" y="571686"/>
                </a:lnTo>
                <a:lnTo>
                  <a:pt x="661224" y="533950"/>
                </a:lnTo>
                <a:lnTo>
                  <a:pt x="665527" y="525376"/>
                </a:lnTo>
                <a:lnTo>
                  <a:pt x="283373" y="525376"/>
                </a:lnTo>
                <a:lnTo>
                  <a:pt x="14733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8" y="184392"/>
                </a:lnTo>
                <a:lnTo>
                  <a:pt x="661224" y="175757"/>
                </a:lnTo>
                <a:lnTo>
                  <a:pt x="635734" y="138019"/>
                </a:lnTo>
                <a:lnTo>
                  <a:pt x="605738" y="103940"/>
                </a:lnTo>
                <a:lnTo>
                  <a:pt x="571659" y="73943"/>
                </a:lnTo>
                <a:lnTo>
                  <a:pt x="533922" y="48452"/>
                </a:lnTo>
                <a:lnTo>
                  <a:pt x="492948" y="27889"/>
                </a:lnTo>
                <a:lnTo>
                  <a:pt x="449160" y="12677"/>
                </a:lnTo>
                <a:lnTo>
                  <a:pt x="402982" y="3239"/>
                </a:lnTo>
                <a:lnTo>
                  <a:pt x="354837" y="0"/>
                </a:lnTo>
                <a:close/>
              </a:path>
              <a:path w="709929" h="709929">
                <a:moveTo>
                  <a:pt x="665558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7" y="525376"/>
                </a:lnTo>
                <a:lnTo>
                  <a:pt x="681787" y="492974"/>
                </a:lnTo>
                <a:lnTo>
                  <a:pt x="696998" y="449182"/>
                </a:lnTo>
                <a:lnTo>
                  <a:pt x="706435" y="402995"/>
                </a:lnTo>
                <a:lnTo>
                  <a:pt x="709674" y="354837"/>
                </a:lnTo>
                <a:lnTo>
                  <a:pt x="706435" y="306694"/>
                </a:lnTo>
                <a:lnTo>
                  <a:pt x="696998" y="260517"/>
                </a:lnTo>
                <a:lnTo>
                  <a:pt x="681787" y="216731"/>
                </a:lnTo>
                <a:lnTo>
                  <a:pt x="665558" y="184392"/>
                </a:lnTo>
                <a:close/>
              </a:path>
              <a:path w="709929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112741" y="9504319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354837" y="0"/>
                </a:moveTo>
                <a:lnTo>
                  <a:pt x="306678" y="3239"/>
                </a:lnTo>
                <a:lnTo>
                  <a:pt x="260492" y="12677"/>
                </a:lnTo>
                <a:lnTo>
                  <a:pt x="216700" y="27889"/>
                </a:lnTo>
                <a:lnTo>
                  <a:pt x="175724" y="48452"/>
                </a:lnTo>
                <a:lnTo>
                  <a:pt x="137988" y="73943"/>
                </a:lnTo>
                <a:lnTo>
                  <a:pt x="103913" y="103940"/>
                </a:lnTo>
                <a:lnTo>
                  <a:pt x="73921" y="138019"/>
                </a:lnTo>
                <a:lnTo>
                  <a:pt x="48435" y="175757"/>
                </a:lnTo>
                <a:lnTo>
                  <a:pt x="27878" y="216731"/>
                </a:lnTo>
                <a:lnTo>
                  <a:pt x="12672" y="260517"/>
                </a:lnTo>
                <a:lnTo>
                  <a:pt x="3238" y="306694"/>
                </a:lnTo>
                <a:lnTo>
                  <a:pt x="0" y="354837"/>
                </a:lnTo>
                <a:lnTo>
                  <a:pt x="3238" y="402995"/>
                </a:lnTo>
                <a:lnTo>
                  <a:pt x="12672" y="449182"/>
                </a:lnTo>
                <a:lnTo>
                  <a:pt x="27878" y="492974"/>
                </a:lnTo>
                <a:lnTo>
                  <a:pt x="48435" y="533950"/>
                </a:lnTo>
                <a:lnTo>
                  <a:pt x="73921" y="571686"/>
                </a:lnTo>
                <a:lnTo>
                  <a:pt x="103913" y="605761"/>
                </a:lnTo>
                <a:lnTo>
                  <a:pt x="137988" y="635753"/>
                </a:lnTo>
                <a:lnTo>
                  <a:pt x="175724" y="661238"/>
                </a:lnTo>
                <a:lnTo>
                  <a:pt x="216700" y="681795"/>
                </a:lnTo>
                <a:lnTo>
                  <a:pt x="260492" y="697002"/>
                </a:lnTo>
                <a:lnTo>
                  <a:pt x="306678" y="706436"/>
                </a:lnTo>
                <a:lnTo>
                  <a:pt x="354837" y="709674"/>
                </a:lnTo>
                <a:lnTo>
                  <a:pt x="402982" y="706436"/>
                </a:lnTo>
                <a:lnTo>
                  <a:pt x="449160" y="697002"/>
                </a:lnTo>
                <a:lnTo>
                  <a:pt x="492948" y="681795"/>
                </a:lnTo>
                <a:lnTo>
                  <a:pt x="533922" y="661238"/>
                </a:lnTo>
                <a:lnTo>
                  <a:pt x="571659" y="635753"/>
                </a:lnTo>
                <a:lnTo>
                  <a:pt x="605738" y="605761"/>
                </a:lnTo>
                <a:lnTo>
                  <a:pt x="635734" y="571686"/>
                </a:lnTo>
                <a:lnTo>
                  <a:pt x="661224" y="533950"/>
                </a:lnTo>
                <a:lnTo>
                  <a:pt x="665527" y="525376"/>
                </a:lnTo>
                <a:lnTo>
                  <a:pt x="283373" y="525376"/>
                </a:lnTo>
                <a:lnTo>
                  <a:pt x="147335" y="379475"/>
                </a:lnTo>
                <a:lnTo>
                  <a:pt x="209574" y="321351"/>
                </a:lnTo>
                <a:lnTo>
                  <a:pt x="365900" y="321351"/>
                </a:lnTo>
                <a:lnTo>
                  <a:pt x="501880" y="184392"/>
                </a:lnTo>
                <a:lnTo>
                  <a:pt x="665558" y="184392"/>
                </a:lnTo>
                <a:lnTo>
                  <a:pt x="661224" y="175757"/>
                </a:lnTo>
                <a:lnTo>
                  <a:pt x="635734" y="138019"/>
                </a:lnTo>
                <a:lnTo>
                  <a:pt x="605738" y="103940"/>
                </a:lnTo>
                <a:lnTo>
                  <a:pt x="571659" y="73943"/>
                </a:lnTo>
                <a:lnTo>
                  <a:pt x="533922" y="48452"/>
                </a:lnTo>
                <a:lnTo>
                  <a:pt x="492948" y="27889"/>
                </a:lnTo>
                <a:lnTo>
                  <a:pt x="449160" y="12677"/>
                </a:lnTo>
                <a:lnTo>
                  <a:pt x="402982" y="3239"/>
                </a:lnTo>
                <a:lnTo>
                  <a:pt x="354837" y="0"/>
                </a:lnTo>
                <a:close/>
              </a:path>
              <a:path w="709929" h="709929">
                <a:moveTo>
                  <a:pt x="665558" y="184392"/>
                </a:moveTo>
                <a:lnTo>
                  <a:pt x="501880" y="184392"/>
                </a:lnTo>
                <a:lnTo>
                  <a:pt x="562349" y="244421"/>
                </a:lnTo>
                <a:lnTo>
                  <a:pt x="283373" y="525376"/>
                </a:lnTo>
                <a:lnTo>
                  <a:pt x="665527" y="525376"/>
                </a:lnTo>
                <a:lnTo>
                  <a:pt x="681787" y="492974"/>
                </a:lnTo>
                <a:lnTo>
                  <a:pt x="696998" y="449182"/>
                </a:lnTo>
                <a:lnTo>
                  <a:pt x="706435" y="402995"/>
                </a:lnTo>
                <a:lnTo>
                  <a:pt x="709674" y="354837"/>
                </a:lnTo>
                <a:lnTo>
                  <a:pt x="706435" y="306694"/>
                </a:lnTo>
                <a:lnTo>
                  <a:pt x="696998" y="260517"/>
                </a:lnTo>
                <a:lnTo>
                  <a:pt x="681787" y="216731"/>
                </a:lnTo>
                <a:lnTo>
                  <a:pt x="665558" y="184392"/>
                </a:lnTo>
                <a:close/>
              </a:path>
              <a:path w="709929" h="709929">
                <a:moveTo>
                  <a:pt x="365900" y="321351"/>
                </a:moveTo>
                <a:lnTo>
                  <a:pt x="209574" y="321351"/>
                </a:lnTo>
                <a:lnTo>
                  <a:pt x="285289" y="402542"/>
                </a:lnTo>
                <a:lnTo>
                  <a:pt x="365900" y="321351"/>
                </a:lnTo>
                <a:close/>
              </a:path>
            </a:pathLst>
          </a:custGeom>
          <a:solidFill>
            <a:srgbClr val="39B44A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26521" y="1853357"/>
            <a:ext cx="1722460" cy="1722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90216" y="9120140"/>
            <a:ext cx="3204210" cy="0"/>
          </a:xfrm>
          <a:custGeom>
            <a:avLst/>
            <a:gdLst/>
            <a:ahLst/>
            <a:cxnLst/>
            <a:rect l="l" t="t" r="r" b="b"/>
            <a:pathLst>
              <a:path w="3204209">
                <a:moveTo>
                  <a:pt x="0" y="0"/>
                </a:moveTo>
                <a:lnTo>
                  <a:pt x="320409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21148" y="1486859"/>
            <a:ext cx="8667750" cy="8855075"/>
            <a:chOff x="5721148" y="1486859"/>
            <a:chExt cx="8667750" cy="8855075"/>
          </a:xfrm>
        </p:grpSpPr>
        <p:sp>
          <p:nvSpPr>
            <p:cNvPr id="4" name="object 4"/>
            <p:cNvSpPr/>
            <p:nvPr/>
          </p:nvSpPr>
          <p:spPr>
            <a:xfrm>
              <a:off x="9706511" y="1497336"/>
              <a:ext cx="10795" cy="859155"/>
            </a:xfrm>
            <a:custGeom>
              <a:avLst/>
              <a:gdLst/>
              <a:ahLst/>
              <a:cxnLst/>
              <a:rect l="l" t="t" r="r" b="b"/>
              <a:pathLst>
                <a:path w="10795" h="859155">
                  <a:moveTo>
                    <a:pt x="10470" y="0"/>
                  </a:moveTo>
                  <a:lnTo>
                    <a:pt x="0" y="858612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230772" y="1690656"/>
              <a:ext cx="824230" cy="4318000"/>
            </a:xfrm>
            <a:custGeom>
              <a:avLst/>
              <a:gdLst/>
              <a:ahLst/>
              <a:cxnLst/>
              <a:rect l="l" t="t" r="r" b="b"/>
              <a:pathLst>
                <a:path w="824229" h="4318000">
                  <a:moveTo>
                    <a:pt x="823817" y="0"/>
                  </a:moveTo>
                  <a:lnTo>
                    <a:pt x="770130" y="286"/>
                  </a:lnTo>
                  <a:lnTo>
                    <a:pt x="717197" y="1150"/>
                  </a:lnTo>
                  <a:lnTo>
                    <a:pt x="664921" y="2602"/>
                  </a:lnTo>
                  <a:lnTo>
                    <a:pt x="613202" y="4652"/>
                  </a:lnTo>
                  <a:lnTo>
                    <a:pt x="561941" y="7309"/>
                  </a:lnTo>
                  <a:lnTo>
                    <a:pt x="511039" y="10582"/>
                  </a:lnTo>
                  <a:lnTo>
                    <a:pt x="460398" y="14482"/>
                  </a:lnTo>
                  <a:lnTo>
                    <a:pt x="409918" y="19017"/>
                  </a:lnTo>
                  <a:lnTo>
                    <a:pt x="359500" y="24198"/>
                  </a:lnTo>
                  <a:lnTo>
                    <a:pt x="309045" y="30033"/>
                  </a:lnTo>
                  <a:lnTo>
                    <a:pt x="258454" y="36532"/>
                  </a:lnTo>
                  <a:lnTo>
                    <a:pt x="207629" y="43705"/>
                  </a:lnTo>
                  <a:lnTo>
                    <a:pt x="156470" y="51562"/>
                  </a:lnTo>
                  <a:lnTo>
                    <a:pt x="104878" y="60111"/>
                  </a:lnTo>
                  <a:lnTo>
                    <a:pt x="52754" y="69363"/>
                  </a:lnTo>
                  <a:lnTo>
                    <a:pt x="0" y="79327"/>
                  </a:lnTo>
                  <a:lnTo>
                    <a:pt x="823817" y="4317512"/>
                  </a:lnTo>
                  <a:lnTo>
                    <a:pt x="823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230772" y="1690656"/>
              <a:ext cx="824230" cy="4318000"/>
            </a:xfrm>
            <a:custGeom>
              <a:avLst/>
              <a:gdLst/>
              <a:ahLst/>
              <a:cxnLst/>
              <a:rect l="l" t="t" r="r" b="b"/>
              <a:pathLst>
                <a:path w="824229" h="4318000">
                  <a:moveTo>
                    <a:pt x="823817" y="4317512"/>
                  </a:moveTo>
                  <a:lnTo>
                    <a:pt x="0" y="79327"/>
                  </a:lnTo>
                  <a:lnTo>
                    <a:pt x="52754" y="69363"/>
                  </a:lnTo>
                  <a:lnTo>
                    <a:pt x="104878" y="60111"/>
                  </a:lnTo>
                  <a:lnTo>
                    <a:pt x="156470" y="51562"/>
                  </a:lnTo>
                  <a:lnTo>
                    <a:pt x="207629" y="43705"/>
                  </a:lnTo>
                  <a:lnTo>
                    <a:pt x="258454" y="36532"/>
                  </a:lnTo>
                  <a:lnTo>
                    <a:pt x="309045" y="30033"/>
                  </a:lnTo>
                  <a:lnTo>
                    <a:pt x="359500" y="24198"/>
                  </a:lnTo>
                  <a:lnTo>
                    <a:pt x="409918" y="19017"/>
                  </a:lnTo>
                  <a:lnTo>
                    <a:pt x="460398" y="14482"/>
                  </a:lnTo>
                  <a:lnTo>
                    <a:pt x="511039" y="10582"/>
                  </a:lnTo>
                  <a:lnTo>
                    <a:pt x="561941" y="7309"/>
                  </a:lnTo>
                  <a:lnTo>
                    <a:pt x="613202" y="4652"/>
                  </a:lnTo>
                  <a:lnTo>
                    <a:pt x="664921" y="2602"/>
                  </a:lnTo>
                  <a:lnTo>
                    <a:pt x="717197" y="1150"/>
                  </a:lnTo>
                  <a:lnTo>
                    <a:pt x="770130" y="286"/>
                  </a:lnTo>
                  <a:lnTo>
                    <a:pt x="823817" y="0"/>
                  </a:lnTo>
                  <a:lnTo>
                    <a:pt x="823817" y="4317512"/>
                  </a:lnTo>
                  <a:close/>
                </a:path>
              </a:pathLst>
            </a:custGeom>
            <a:ln w="3141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1148" y="1674950"/>
              <a:ext cx="8667635" cy="866673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902441" y="2650161"/>
            <a:ext cx="27838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Helvetica" pitchFamily="2" charset="0"/>
                <a:cs typeface="Arial MT"/>
              </a:rPr>
              <a:t>Marketing</a:t>
            </a:r>
            <a:endParaRPr sz="4950">
              <a:latin typeface="Helvetica" pitchFamily="2" charset="0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9072" y="1055654"/>
            <a:ext cx="18415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latin typeface="Helvetica" pitchFamily="2" charset="0"/>
                <a:cs typeface="Arial MT"/>
              </a:rPr>
              <a:t>Capex</a:t>
            </a:r>
            <a:endParaRPr sz="4950">
              <a:latin typeface="Helvetica" pitchFamily="2" charset="0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618" y="5448102"/>
            <a:ext cx="2551832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93895" algn="l"/>
                <a:tab pos="5612130" algn="l"/>
              </a:tabLst>
            </a:pPr>
            <a:r>
              <a:rPr sz="4950" spc="-5" dirty="0">
                <a:latin typeface="Helvetica" pitchFamily="2" charset="0"/>
                <a:cs typeface="Arial MT"/>
              </a:rPr>
              <a:t>Salaries</a:t>
            </a:r>
            <a:endParaRPr sz="4950" baseline="5050" dirty="0">
              <a:latin typeface="Helvetica" pitchFamily="2" charset="0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193502" y="8533123"/>
            <a:ext cx="3971290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Helvetica" pitchFamily="2" charset="0"/>
                <a:cs typeface="Arial MT"/>
              </a:rPr>
              <a:t>Administrative  </a:t>
            </a:r>
            <a:r>
              <a:rPr sz="4950" spc="-10" dirty="0">
                <a:latin typeface="Helvetica" pitchFamily="2" charset="0"/>
                <a:cs typeface="Arial MT"/>
              </a:rPr>
              <a:t>Costs</a:t>
            </a:r>
            <a:endParaRPr sz="4950">
              <a:latin typeface="Helvetica" pitchFamily="2" charset="0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04852" y="7636842"/>
            <a:ext cx="8636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Helvetica" pitchFamily="2" charset="0"/>
                <a:cs typeface="Arial"/>
              </a:rPr>
              <a:t>27%</a:t>
            </a:r>
            <a:endParaRPr sz="3300" dirty="0">
              <a:latin typeface="Helvetica" pitchFamily="2" charset="0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80165" y="3248703"/>
            <a:ext cx="8636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Helvetica" pitchFamily="2" charset="0"/>
                <a:cs typeface="Arial"/>
              </a:rPr>
              <a:t>21%</a:t>
            </a:r>
            <a:endParaRPr sz="3300">
              <a:latin typeface="Helvetica" pitchFamily="2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95316" y="1996385"/>
            <a:ext cx="6311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Helvetica" pitchFamily="2" charset="0"/>
                <a:cs typeface="Arial"/>
              </a:rPr>
              <a:t>3%</a:t>
            </a:r>
            <a:endParaRPr sz="3300">
              <a:latin typeface="Helvetica" pitchFamily="2" charset="0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12890" y="1497336"/>
            <a:ext cx="7162205" cy="7198453"/>
            <a:chOff x="6512890" y="1497336"/>
            <a:chExt cx="7162205" cy="7198453"/>
          </a:xfrm>
        </p:grpSpPr>
        <p:sp>
          <p:nvSpPr>
            <p:cNvPr id="16" name="object 16"/>
            <p:cNvSpPr/>
            <p:nvPr/>
          </p:nvSpPr>
          <p:spPr>
            <a:xfrm>
              <a:off x="6512890" y="1497336"/>
              <a:ext cx="3204210" cy="0"/>
            </a:xfrm>
            <a:custGeom>
              <a:avLst/>
              <a:gdLst/>
              <a:ahLst/>
              <a:cxnLst/>
              <a:rect l="l" t="t" r="r" b="b"/>
              <a:pathLst>
                <a:path w="3204209">
                  <a:moveTo>
                    <a:pt x="0" y="0"/>
                  </a:moveTo>
                  <a:lnTo>
                    <a:pt x="320409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0470885" y="3067969"/>
              <a:ext cx="3204210" cy="0"/>
            </a:xfrm>
            <a:custGeom>
              <a:avLst/>
              <a:gdLst/>
              <a:ahLst/>
              <a:cxnLst/>
              <a:rect l="l" t="t" r="r" b="b"/>
              <a:pathLst>
                <a:path w="3204209">
                  <a:moveTo>
                    <a:pt x="0" y="0"/>
                  </a:moveTo>
                  <a:lnTo>
                    <a:pt x="320409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332585" y="3381474"/>
              <a:ext cx="5314315" cy="5314315"/>
            </a:xfrm>
            <a:custGeom>
              <a:avLst/>
              <a:gdLst/>
              <a:ahLst/>
              <a:cxnLst/>
              <a:rect l="l" t="t" r="r" b="b"/>
              <a:pathLst>
                <a:path w="5314315" h="5314315">
                  <a:moveTo>
                    <a:pt x="2656987" y="0"/>
                  </a:moveTo>
                  <a:lnTo>
                    <a:pt x="2608712" y="429"/>
                  </a:lnTo>
                  <a:lnTo>
                    <a:pt x="2560647" y="1714"/>
                  </a:lnTo>
                  <a:lnTo>
                    <a:pt x="2512797" y="3845"/>
                  </a:lnTo>
                  <a:lnTo>
                    <a:pt x="2465170" y="6817"/>
                  </a:lnTo>
                  <a:lnTo>
                    <a:pt x="2417773" y="10622"/>
                  </a:lnTo>
                  <a:lnTo>
                    <a:pt x="2370614" y="15253"/>
                  </a:lnTo>
                  <a:lnTo>
                    <a:pt x="2323700" y="20701"/>
                  </a:lnTo>
                  <a:lnTo>
                    <a:pt x="2277038" y="26961"/>
                  </a:lnTo>
                  <a:lnTo>
                    <a:pt x="2230636" y="34025"/>
                  </a:lnTo>
                  <a:lnTo>
                    <a:pt x="2184500" y="41885"/>
                  </a:lnTo>
                  <a:lnTo>
                    <a:pt x="2138638" y="50535"/>
                  </a:lnTo>
                  <a:lnTo>
                    <a:pt x="2093057" y="59966"/>
                  </a:lnTo>
                  <a:lnTo>
                    <a:pt x="2047765" y="70173"/>
                  </a:lnTo>
                  <a:lnTo>
                    <a:pt x="2002768" y="81147"/>
                  </a:lnTo>
                  <a:lnTo>
                    <a:pt x="1958074" y="92881"/>
                  </a:lnTo>
                  <a:lnTo>
                    <a:pt x="1913691" y="105368"/>
                  </a:lnTo>
                  <a:lnTo>
                    <a:pt x="1869624" y="118601"/>
                  </a:lnTo>
                  <a:lnTo>
                    <a:pt x="1825883" y="132572"/>
                  </a:lnTo>
                  <a:lnTo>
                    <a:pt x="1782473" y="147275"/>
                  </a:lnTo>
                  <a:lnTo>
                    <a:pt x="1739403" y="162702"/>
                  </a:lnTo>
                  <a:lnTo>
                    <a:pt x="1696679" y="178845"/>
                  </a:lnTo>
                  <a:lnTo>
                    <a:pt x="1654309" y="195698"/>
                  </a:lnTo>
                  <a:lnTo>
                    <a:pt x="1612300" y="213253"/>
                  </a:lnTo>
                  <a:lnTo>
                    <a:pt x="1570660" y="231503"/>
                  </a:lnTo>
                  <a:lnTo>
                    <a:pt x="1529395" y="250441"/>
                  </a:lnTo>
                  <a:lnTo>
                    <a:pt x="1488512" y="270059"/>
                  </a:lnTo>
                  <a:lnTo>
                    <a:pt x="1448020" y="290351"/>
                  </a:lnTo>
                  <a:lnTo>
                    <a:pt x="1407925" y="311308"/>
                  </a:lnTo>
                  <a:lnTo>
                    <a:pt x="1368234" y="332924"/>
                  </a:lnTo>
                  <a:lnTo>
                    <a:pt x="1328956" y="355191"/>
                  </a:lnTo>
                  <a:lnTo>
                    <a:pt x="1290096" y="378102"/>
                  </a:lnTo>
                  <a:lnTo>
                    <a:pt x="1251663" y="401650"/>
                  </a:lnTo>
                  <a:lnTo>
                    <a:pt x="1213663" y="425828"/>
                  </a:lnTo>
                  <a:lnTo>
                    <a:pt x="1176105" y="450628"/>
                  </a:lnTo>
                  <a:lnTo>
                    <a:pt x="1138994" y="476044"/>
                  </a:lnTo>
                  <a:lnTo>
                    <a:pt x="1102339" y="502067"/>
                  </a:lnTo>
                  <a:lnTo>
                    <a:pt x="1066146" y="528691"/>
                  </a:lnTo>
                  <a:lnTo>
                    <a:pt x="1030423" y="555908"/>
                  </a:lnTo>
                  <a:lnTo>
                    <a:pt x="995178" y="583711"/>
                  </a:lnTo>
                  <a:lnTo>
                    <a:pt x="960417" y="612092"/>
                  </a:lnTo>
                  <a:lnTo>
                    <a:pt x="926147" y="641046"/>
                  </a:lnTo>
                  <a:lnTo>
                    <a:pt x="892377" y="670563"/>
                  </a:lnTo>
                  <a:lnTo>
                    <a:pt x="859113" y="700638"/>
                  </a:lnTo>
                  <a:lnTo>
                    <a:pt x="826362" y="731262"/>
                  </a:lnTo>
                  <a:lnTo>
                    <a:pt x="794132" y="762429"/>
                  </a:lnTo>
                  <a:lnTo>
                    <a:pt x="762429" y="794132"/>
                  </a:lnTo>
                  <a:lnTo>
                    <a:pt x="731262" y="826362"/>
                  </a:lnTo>
                  <a:lnTo>
                    <a:pt x="700638" y="859113"/>
                  </a:lnTo>
                  <a:lnTo>
                    <a:pt x="670563" y="892377"/>
                  </a:lnTo>
                  <a:lnTo>
                    <a:pt x="641046" y="926147"/>
                  </a:lnTo>
                  <a:lnTo>
                    <a:pt x="612092" y="960417"/>
                  </a:lnTo>
                  <a:lnTo>
                    <a:pt x="583711" y="995178"/>
                  </a:lnTo>
                  <a:lnTo>
                    <a:pt x="555908" y="1030423"/>
                  </a:lnTo>
                  <a:lnTo>
                    <a:pt x="528691" y="1066146"/>
                  </a:lnTo>
                  <a:lnTo>
                    <a:pt x="502067" y="1102339"/>
                  </a:lnTo>
                  <a:lnTo>
                    <a:pt x="476044" y="1138994"/>
                  </a:lnTo>
                  <a:lnTo>
                    <a:pt x="450628" y="1176105"/>
                  </a:lnTo>
                  <a:lnTo>
                    <a:pt x="425828" y="1213663"/>
                  </a:lnTo>
                  <a:lnTo>
                    <a:pt x="401650" y="1251663"/>
                  </a:lnTo>
                  <a:lnTo>
                    <a:pt x="378102" y="1290096"/>
                  </a:lnTo>
                  <a:lnTo>
                    <a:pt x="355191" y="1328956"/>
                  </a:lnTo>
                  <a:lnTo>
                    <a:pt x="332924" y="1368234"/>
                  </a:lnTo>
                  <a:lnTo>
                    <a:pt x="311308" y="1407925"/>
                  </a:lnTo>
                  <a:lnTo>
                    <a:pt x="290351" y="1448020"/>
                  </a:lnTo>
                  <a:lnTo>
                    <a:pt x="270059" y="1488512"/>
                  </a:lnTo>
                  <a:lnTo>
                    <a:pt x="250441" y="1529395"/>
                  </a:lnTo>
                  <a:lnTo>
                    <a:pt x="231503" y="1570660"/>
                  </a:lnTo>
                  <a:lnTo>
                    <a:pt x="213253" y="1612300"/>
                  </a:lnTo>
                  <a:lnTo>
                    <a:pt x="195698" y="1654309"/>
                  </a:lnTo>
                  <a:lnTo>
                    <a:pt x="178845" y="1696679"/>
                  </a:lnTo>
                  <a:lnTo>
                    <a:pt x="162702" y="1739403"/>
                  </a:lnTo>
                  <a:lnTo>
                    <a:pt x="147275" y="1782473"/>
                  </a:lnTo>
                  <a:lnTo>
                    <a:pt x="132572" y="1825883"/>
                  </a:lnTo>
                  <a:lnTo>
                    <a:pt x="118601" y="1869624"/>
                  </a:lnTo>
                  <a:lnTo>
                    <a:pt x="105368" y="1913691"/>
                  </a:lnTo>
                  <a:lnTo>
                    <a:pt x="92881" y="1958074"/>
                  </a:lnTo>
                  <a:lnTo>
                    <a:pt x="81147" y="2002768"/>
                  </a:lnTo>
                  <a:lnTo>
                    <a:pt x="70173" y="2047765"/>
                  </a:lnTo>
                  <a:lnTo>
                    <a:pt x="59966" y="2093057"/>
                  </a:lnTo>
                  <a:lnTo>
                    <a:pt x="50535" y="2138638"/>
                  </a:lnTo>
                  <a:lnTo>
                    <a:pt x="41885" y="2184500"/>
                  </a:lnTo>
                  <a:lnTo>
                    <a:pt x="34025" y="2230636"/>
                  </a:lnTo>
                  <a:lnTo>
                    <a:pt x="26961" y="2277038"/>
                  </a:lnTo>
                  <a:lnTo>
                    <a:pt x="20701" y="2323700"/>
                  </a:lnTo>
                  <a:lnTo>
                    <a:pt x="15253" y="2370614"/>
                  </a:lnTo>
                  <a:lnTo>
                    <a:pt x="10622" y="2417773"/>
                  </a:lnTo>
                  <a:lnTo>
                    <a:pt x="6817" y="2465170"/>
                  </a:lnTo>
                  <a:lnTo>
                    <a:pt x="3845" y="2512797"/>
                  </a:lnTo>
                  <a:lnTo>
                    <a:pt x="1714" y="2560647"/>
                  </a:lnTo>
                  <a:lnTo>
                    <a:pt x="429" y="2608712"/>
                  </a:lnTo>
                  <a:lnTo>
                    <a:pt x="0" y="2656987"/>
                  </a:lnTo>
                  <a:lnTo>
                    <a:pt x="429" y="2705261"/>
                  </a:lnTo>
                  <a:lnTo>
                    <a:pt x="1714" y="2753327"/>
                  </a:lnTo>
                  <a:lnTo>
                    <a:pt x="3845" y="2801177"/>
                  </a:lnTo>
                  <a:lnTo>
                    <a:pt x="6817" y="2848804"/>
                  </a:lnTo>
                  <a:lnTo>
                    <a:pt x="10622" y="2896200"/>
                  </a:lnTo>
                  <a:lnTo>
                    <a:pt x="15253" y="2943359"/>
                  </a:lnTo>
                  <a:lnTo>
                    <a:pt x="20701" y="2990273"/>
                  </a:lnTo>
                  <a:lnTo>
                    <a:pt x="26961" y="3036935"/>
                  </a:lnTo>
                  <a:lnTo>
                    <a:pt x="34025" y="3083337"/>
                  </a:lnTo>
                  <a:lnTo>
                    <a:pt x="41885" y="3129473"/>
                  </a:lnTo>
                  <a:lnTo>
                    <a:pt x="50535" y="3175335"/>
                  </a:lnTo>
                  <a:lnTo>
                    <a:pt x="59966" y="3220916"/>
                  </a:lnTo>
                  <a:lnTo>
                    <a:pt x="70173" y="3266209"/>
                  </a:lnTo>
                  <a:lnTo>
                    <a:pt x="81147" y="3311205"/>
                  </a:lnTo>
                  <a:lnTo>
                    <a:pt x="92881" y="3355899"/>
                  </a:lnTo>
                  <a:lnTo>
                    <a:pt x="105368" y="3400283"/>
                  </a:lnTo>
                  <a:lnTo>
                    <a:pt x="118601" y="3444349"/>
                  </a:lnTo>
                  <a:lnTo>
                    <a:pt x="132572" y="3488090"/>
                  </a:lnTo>
                  <a:lnTo>
                    <a:pt x="147275" y="3531500"/>
                  </a:lnTo>
                  <a:lnTo>
                    <a:pt x="162702" y="3574570"/>
                  </a:lnTo>
                  <a:lnTo>
                    <a:pt x="178845" y="3617294"/>
                  </a:lnTo>
                  <a:lnTo>
                    <a:pt x="195698" y="3659664"/>
                  </a:lnTo>
                  <a:lnTo>
                    <a:pt x="213253" y="3701673"/>
                  </a:lnTo>
                  <a:lnTo>
                    <a:pt x="231503" y="3743314"/>
                  </a:lnTo>
                  <a:lnTo>
                    <a:pt x="250441" y="3784579"/>
                  </a:lnTo>
                  <a:lnTo>
                    <a:pt x="270059" y="3825461"/>
                  </a:lnTo>
                  <a:lnTo>
                    <a:pt x="290351" y="3865953"/>
                  </a:lnTo>
                  <a:lnTo>
                    <a:pt x="311308" y="3906049"/>
                  </a:lnTo>
                  <a:lnTo>
                    <a:pt x="332924" y="3945739"/>
                  </a:lnTo>
                  <a:lnTo>
                    <a:pt x="355191" y="3985018"/>
                  </a:lnTo>
                  <a:lnTo>
                    <a:pt x="378102" y="4023877"/>
                  </a:lnTo>
                  <a:lnTo>
                    <a:pt x="401650" y="4062310"/>
                  </a:lnTo>
                  <a:lnTo>
                    <a:pt x="425828" y="4100310"/>
                  </a:lnTo>
                  <a:lnTo>
                    <a:pt x="450628" y="4137869"/>
                  </a:lnTo>
                  <a:lnTo>
                    <a:pt x="476044" y="4174979"/>
                  </a:lnTo>
                  <a:lnTo>
                    <a:pt x="502067" y="4211635"/>
                  </a:lnTo>
                  <a:lnTo>
                    <a:pt x="528691" y="4247827"/>
                  </a:lnTo>
                  <a:lnTo>
                    <a:pt x="555908" y="4283550"/>
                  </a:lnTo>
                  <a:lnTo>
                    <a:pt x="583711" y="4318795"/>
                  </a:lnTo>
                  <a:lnTo>
                    <a:pt x="612092" y="4353557"/>
                  </a:lnTo>
                  <a:lnTo>
                    <a:pt x="641046" y="4387826"/>
                  </a:lnTo>
                  <a:lnTo>
                    <a:pt x="670563" y="4421597"/>
                  </a:lnTo>
                  <a:lnTo>
                    <a:pt x="700638" y="4454861"/>
                  </a:lnTo>
                  <a:lnTo>
                    <a:pt x="731262" y="4487612"/>
                  </a:lnTo>
                  <a:lnTo>
                    <a:pt x="762429" y="4519842"/>
                  </a:lnTo>
                  <a:lnTo>
                    <a:pt x="794132" y="4551544"/>
                  </a:lnTo>
                  <a:lnTo>
                    <a:pt x="826362" y="4582711"/>
                  </a:lnTo>
                  <a:lnTo>
                    <a:pt x="859113" y="4613335"/>
                  </a:lnTo>
                  <a:lnTo>
                    <a:pt x="892377" y="4643410"/>
                  </a:lnTo>
                  <a:lnTo>
                    <a:pt x="926147" y="4672928"/>
                  </a:lnTo>
                  <a:lnTo>
                    <a:pt x="960417" y="4701881"/>
                  </a:lnTo>
                  <a:lnTo>
                    <a:pt x="995178" y="4730263"/>
                  </a:lnTo>
                  <a:lnTo>
                    <a:pt x="1030423" y="4758066"/>
                  </a:lnTo>
                  <a:lnTo>
                    <a:pt x="1066146" y="4785283"/>
                  </a:lnTo>
                  <a:lnTo>
                    <a:pt x="1102339" y="4811906"/>
                  </a:lnTo>
                  <a:lnTo>
                    <a:pt x="1138994" y="4837930"/>
                  </a:lnTo>
                  <a:lnTo>
                    <a:pt x="1176105" y="4863345"/>
                  </a:lnTo>
                  <a:lnTo>
                    <a:pt x="1213663" y="4888145"/>
                  </a:lnTo>
                  <a:lnTo>
                    <a:pt x="1251663" y="4912323"/>
                  </a:lnTo>
                  <a:lnTo>
                    <a:pt x="1290096" y="4935871"/>
                  </a:lnTo>
                  <a:lnTo>
                    <a:pt x="1328956" y="4958783"/>
                  </a:lnTo>
                  <a:lnTo>
                    <a:pt x="1368234" y="4981050"/>
                  </a:lnTo>
                  <a:lnTo>
                    <a:pt x="1407925" y="5002666"/>
                  </a:lnTo>
                  <a:lnTo>
                    <a:pt x="1448020" y="5023623"/>
                  </a:lnTo>
                  <a:lnTo>
                    <a:pt x="1488512" y="5043914"/>
                  </a:lnTo>
                  <a:lnTo>
                    <a:pt x="1529395" y="5063532"/>
                  </a:lnTo>
                  <a:lnTo>
                    <a:pt x="1570660" y="5082470"/>
                  </a:lnTo>
                  <a:lnTo>
                    <a:pt x="1612300" y="5100720"/>
                  </a:lnTo>
                  <a:lnTo>
                    <a:pt x="1654309" y="5118275"/>
                  </a:lnTo>
                  <a:lnTo>
                    <a:pt x="1696679" y="5135128"/>
                  </a:lnTo>
                  <a:lnTo>
                    <a:pt x="1739403" y="5151271"/>
                  </a:lnTo>
                  <a:lnTo>
                    <a:pt x="1782473" y="5166698"/>
                  </a:lnTo>
                  <a:lnTo>
                    <a:pt x="1825883" y="5181401"/>
                  </a:lnTo>
                  <a:lnTo>
                    <a:pt x="1869624" y="5195372"/>
                  </a:lnTo>
                  <a:lnTo>
                    <a:pt x="1913691" y="5208605"/>
                  </a:lnTo>
                  <a:lnTo>
                    <a:pt x="1958074" y="5221093"/>
                  </a:lnTo>
                  <a:lnTo>
                    <a:pt x="2002768" y="5232827"/>
                  </a:lnTo>
                  <a:lnTo>
                    <a:pt x="2047765" y="5243801"/>
                  </a:lnTo>
                  <a:lnTo>
                    <a:pt x="2093057" y="5254007"/>
                  </a:lnTo>
                  <a:lnTo>
                    <a:pt x="2138638" y="5263439"/>
                  </a:lnTo>
                  <a:lnTo>
                    <a:pt x="2184500" y="5272088"/>
                  </a:lnTo>
                  <a:lnTo>
                    <a:pt x="2230636" y="5279949"/>
                  </a:lnTo>
                  <a:lnTo>
                    <a:pt x="2277038" y="5287012"/>
                  </a:lnTo>
                  <a:lnTo>
                    <a:pt x="2323700" y="5293272"/>
                  </a:lnTo>
                  <a:lnTo>
                    <a:pt x="2370614" y="5298721"/>
                  </a:lnTo>
                  <a:lnTo>
                    <a:pt x="2417773" y="5303351"/>
                  </a:lnTo>
                  <a:lnTo>
                    <a:pt x="2465170" y="5307156"/>
                  </a:lnTo>
                  <a:lnTo>
                    <a:pt x="2512797" y="5310128"/>
                  </a:lnTo>
                  <a:lnTo>
                    <a:pt x="2560647" y="5312260"/>
                  </a:lnTo>
                  <a:lnTo>
                    <a:pt x="2608712" y="5313544"/>
                  </a:lnTo>
                  <a:lnTo>
                    <a:pt x="2656987" y="5313974"/>
                  </a:lnTo>
                  <a:lnTo>
                    <a:pt x="2705261" y="5313544"/>
                  </a:lnTo>
                  <a:lnTo>
                    <a:pt x="2753327" y="5312260"/>
                  </a:lnTo>
                  <a:lnTo>
                    <a:pt x="2801177" y="5310128"/>
                  </a:lnTo>
                  <a:lnTo>
                    <a:pt x="2848804" y="5307156"/>
                  </a:lnTo>
                  <a:lnTo>
                    <a:pt x="2896200" y="5303351"/>
                  </a:lnTo>
                  <a:lnTo>
                    <a:pt x="2943359" y="5298721"/>
                  </a:lnTo>
                  <a:lnTo>
                    <a:pt x="2990273" y="5293272"/>
                  </a:lnTo>
                  <a:lnTo>
                    <a:pt x="3036935" y="5287012"/>
                  </a:lnTo>
                  <a:lnTo>
                    <a:pt x="3083337" y="5279949"/>
                  </a:lnTo>
                  <a:lnTo>
                    <a:pt x="3129473" y="5272088"/>
                  </a:lnTo>
                  <a:lnTo>
                    <a:pt x="3175335" y="5263439"/>
                  </a:lnTo>
                  <a:lnTo>
                    <a:pt x="3220916" y="5254007"/>
                  </a:lnTo>
                  <a:lnTo>
                    <a:pt x="3266209" y="5243801"/>
                  </a:lnTo>
                  <a:lnTo>
                    <a:pt x="3311205" y="5232827"/>
                  </a:lnTo>
                  <a:lnTo>
                    <a:pt x="3355899" y="5221093"/>
                  </a:lnTo>
                  <a:lnTo>
                    <a:pt x="3400283" y="5208605"/>
                  </a:lnTo>
                  <a:lnTo>
                    <a:pt x="3444349" y="5195372"/>
                  </a:lnTo>
                  <a:lnTo>
                    <a:pt x="3488090" y="5181401"/>
                  </a:lnTo>
                  <a:lnTo>
                    <a:pt x="3531500" y="5166698"/>
                  </a:lnTo>
                  <a:lnTo>
                    <a:pt x="3574570" y="5151271"/>
                  </a:lnTo>
                  <a:lnTo>
                    <a:pt x="3617294" y="5135128"/>
                  </a:lnTo>
                  <a:lnTo>
                    <a:pt x="3659664" y="5118275"/>
                  </a:lnTo>
                  <a:lnTo>
                    <a:pt x="3701673" y="5100720"/>
                  </a:lnTo>
                  <a:lnTo>
                    <a:pt x="3743314" y="5082470"/>
                  </a:lnTo>
                  <a:lnTo>
                    <a:pt x="3784579" y="5063532"/>
                  </a:lnTo>
                  <a:lnTo>
                    <a:pt x="3825461" y="5043914"/>
                  </a:lnTo>
                  <a:lnTo>
                    <a:pt x="3865953" y="5023623"/>
                  </a:lnTo>
                  <a:lnTo>
                    <a:pt x="3906049" y="5002666"/>
                  </a:lnTo>
                  <a:lnTo>
                    <a:pt x="3945739" y="4981050"/>
                  </a:lnTo>
                  <a:lnTo>
                    <a:pt x="3985018" y="4958783"/>
                  </a:lnTo>
                  <a:lnTo>
                    <a:pt x="4023877" y="4935871"/>
                  </a:lnTo>
                  <a:lnTo>
                    <a:pt x="4062310" y="4912323"/>
                  </a:lnTo>
                  <a:lnTo>
                    <a:pt x="4100310" y="4888145"/>
                  </a:lnTo>
                  <a:lnTo>
                    <a:pt x="4137869" y="4863345"/>
                  </a:lnTo>
                  <a:lnTo>
                    <a:pt x="4174979" y="4837930"/>
                  </a:lnTo>
                  <a:lnTo>
                    <a:pt x="4211635" y="4811906"/>
                  </a:lnTo>
                  <a:lnTo>
                    <a:pt x="4247827" y="4785283"/>
                  </a:lnTo>
                  <a:lnTo>
                    <a:pt x="4283550" y="4758066"/>
                  </a:lnTo>
                  <a:lnTo>
                    <a:pt x="4318795" y="4730263"/>
                  </a:lnTo>
                  <a:lnTo>
                    <a:pt x="4353557" y="4701881"/>
                  </a:lnTo>
                  <a:lnTo>
                    <a:pt x="4387826" y="4672928"/>
                  </a:lnTo>
                  <a:lnTo>
                    <a:pt x="4421597" y="4643410"/>
                  </a:lnTo>
                  <a:lnTo>
                    <a:pt x="4454861" y="4613335"/>
                  </a:lnTo>
                  <a:lnTo>
                    <a:pt x="4487612" y="4582711"/>
                  </a:lnTo>
                  <a:lnTo>
                    <a:pt x="4519842" y="4551544"/>
                  </a:lnTo>
                  <a:lnTo>
                    <a:pt x="4551544" y="4519842"/>
                  </a:lnTo>
                  <a:lnTo>
                    <a:pt x="4582711" y="4487612"/>
                  </a:lnTo>
                  <a:lnTo>
                    <a:pt x="4613335" y="4454861"/>
                  </a:lnTo>
                  <a:lnTo>
                    <a:pt x="4643410" y="4421597"/>
                  </a:lnTo>
                  <a:lnTo>
                    <a:pt x="4672928" y="4387826"/>
                  </a:lnTo>
                  <a:lnTo>
                    <a:pt x="4701881" y="4353557"/>
                  </a:lnTo>
                  <a:lnTo>
                    <a:pt x="4730263" y="4318795"/>
                  </a:lnTo>
                  <a:lnTo>
                    <a:pt x="4758066" y="4283550"/>
                  </a:lnTo>
                  <a:lnTo>
                    <a:pt x="4785283" y="4247827"/>
                  </a:lnTo>
                  <a:lnTo>
                    <a:pt x="4811906" y="4211635"/>
                  </a:lnTo>
                  <a:lnTo>
                    <a:pt x="4837930" y="4174979"/>
                  </a:lnTo>
                  <a:lnTo>
                    <a:pt x="4863345" y="4137869"/>
                  </a:lnTo>
                  <a:lnTo>
                    <a:pt x="4888145" y="4100310"/>
                  </a:lnTo>
                  <a:lnTo>
                    <a:pt x="4912323" y="4062310"/>
                  </a:lnTo>
                  <a:lnTo>
                    <a:pt x="4935871" y="4023877"/>
                  </a:lnTo>
                  <a:lnTo>
                    <a:pt x="4958783" y="3985018"/>
                  </a:lnTo>
                  <a:lnTo>
                    <a:pt x="4981050" y="3945739"/>
                  </a:lnTo>
                  <a:lnTo>
                    <a:pt x="5002666" y="3906049"/>
                  </a:lnTo>
                  <a:lnTo>
                    <a:pt x="5023623" y="3865953"/>
                  </a:lnTo>
                  <a:lnTo>
                    <a:pt x="5043914" y="3825461"/>
                  </a:lnTo>
                  <a:lnTo>
                    <a:pt x="5063532" y="3784579"/>
                  </a:lnTo>
                  <a:lnTo>
                    <a:pt x="5082470" y="3743314"/>
                  </a:lnTo>
                  <a:lnTo>
                    <a:pt x="5100720" y="3701673"/>
                  </a:lnTo>
                  <a:lnTo>
                    <a:pt x="5118275" y="3659664"/>
                  </a:lnTo>
                  <a:lnTo>
                    <a:pt x="5135128" y="3617294"/>
                  </a:lnTo>
                  <a:lnTo>
                    <a:pt x="5151271" y="3574570"/>
                  </a:lnTo>
                  <a:lnTo>
                    <a:pt x="5166698" y="3531500"/>
                  </a:lnTo>
                  <a:lnTo>
                    <a:pt x="5181401" y="3488090"/>
                  </a:lnTo>
                  <a:lnTo>
                    <a:pt x="5195372" y="3444349"/>
                  </a:lnTo>
                  <a:lnTo>
                    <a:pt x="5208605" y="3400283"/>
                  </a:lnTo>
                  <a:lnTo>
                    <a:pt x="5221093" y="3355899"/>
                  </a:lnTo>
                  <a:lnTo>
                    <a:pt x="5232827" y="3311205"/>
                  </a:lnTo>
                  <a:lnTo>
                    <a:pt x="5243801" y="3266209"/>
                  </a:lnTo>
                  <a:lnTo>
                    <a:pt x="5254007" y="3220916"/>
                  </a:lnTo>
                  <a:lnTo>
                    <a:pt x="5263439" y="3175335"/>
                  </a:lnTo>
                  <a:lnTo>
                    <a:pt x="5272088" y="3129473"/>
                  </a:lnTo>
                  <a:lnTo>
                    <a:pt x="5279949" y="3083337"/>
                  </a:lnTo>
                  <a:lnTo>
                    <a:pt x="5287012" y="3036935"/>
                  </a:lnTo>
                  <a:lnTo>
                    <a:pt x="5293272" y="2990273"/>
                  </a:lnTo>
                  <a:lnTo>
                    <a:pt x="5298721" y="2943359"/>
                  </a:lnTo>
                  <a:lnTo>
                    <a:pt x="5303351" y="2896200"/>
                  </a:lnTo>
                  <a:lnTo>
                    <a:pt x="5307156" y="2848804"/>
                  </a:lnTo>
                  <a:lnTo>
                    <a:pt x="5310128" y="2801177"/>
                  </a:lnTo>
                  <a:lnTo>
                    <a:pt x="5312260" y="2753327"/>
                  </a:lnTo>
                  <a:lnTo>
                    <a:pt x="5313544" y="2705261"/>
                  </a:lnTo>
                  <a:lnTo>
                    <a:pt x="5313974" y="2656987"/>
                  </a:lnTo>
                  <a:lnTo>
                    <a:pt x="5313544" y="2608712"/>
                  </a:lnTo>
                  <a:lnTo>
                    <a:pt x="5312260" y="2560647"/>
                  </a:lnTo>
                  <a:lnTo>
                    <a:pt x="5310128" y="2512797"/>
                  </a:lnTo>
                  <a:lnTo>
                    <a:pt x="5307156" y="2465170"/>
                  </a:lnTo>
                  <a:lnTo>
                    <a:pt x="5303351" y="2417773"/>
                  </a:lnTo>
                  <a:lnTo>
                    <a:pt x="5298721" y="2370614"/>
                  </a:lnTo>
                  <a:lnTo>
                    <a:pt x="5293272" y="2323700"/>
                  </a:lnTo>
                  <a:lnTo>
                    <a:pt x="5287012" y="2277038"/>
                  </a:lnTo>
                  <a:lnTo>
                    <a:pt x="5279949" y="2230636"/>
                  </a:lnTo>
                  <a:lnTo>
                    <a:pt x="5272088" y="2184500"/>
                  </a:lnTo>
                  <a:lnTo>
                    <a:pt x="5263439" y="2138638"/>
                  </a:lnTo>
                  <a:lnTo>
                    <a:pt x="5254007" y="2093057"/>
                  </a:lnTo>
                  <a:lnTo>
                    <a:pt x="5243801" y="2047765"/>
                  </a:lnTo>
                  <a:lnTo>
                    <a:pt x="5232827" y="2002768"/>
                  </a:lnTo>
                  <a:lnTo>
                    <a:pt x="5221093" y="1958074"/>
                  </a:lnTo>
                  <a:lnTo>
                    <a:pt x="5208605" y="1913691"/>
                  </a:lnTo>
                  <a:lnTo>
                    <a:pt x="5195372" y="1869624"/>
                  </a:lnTo>
                  <a:lnTo>
                    <a:pt x="5181401" y="1825883"/>
                  </a:lnTo>
                  <a:lnTo>
                    <a:pt x="5166698" y="1782473"/>
                  </a:lnTo>
                  <a:lnTo>
                    <a:pt x="5151271" y="1739403"/>
                  </a:lnTo>
                  <a:lnTo>
                    <a:pt x="5135128" y="1696679"/>
                  </a:lnTo>
                  <a:lnTo>
                    <a:pt x="5118275" y="1654309"/>
                  </a:lnTo>
                  <a:lnTo>
                    <a:pt x="5100720" y="1612300"/>
                  </a:lnTo>
                  <a:lnTo>
                    <a:pt x="5082470" y="1570660"/>
                  </a:lnTo>
                  <a:lnTo>
                    <a:pt x="5063532" y="1529395"/>
                  </a:lnTo>
                  <a:lnTo>
                    <a:pt x="5043914" y="1488512"/>
                  </a:lnTo>
                  <a:lnTo>
                    <a:pt x="5023623" y="1448020"/>
                  </a:lnTo>
                  <a:lnTo>
                    <a:pt x="5002666" y="1407925"/>
                  </a:lnTo>
                  <a:lnTo>
                    <a:pt x="4981050" y="1368234"/>
                  </a:lnTo>
                  <a:lnTo>
                    <a:pt x="4958783" y="1328956"/>
                  </a:lnTo>
                  <a:lnTo>
                    <a:pt x="4935871" y="1290096"/>
                  </a:lnTo>
                  <a:lnTo>
                    <a:pt x="4912323" y="1251663"/>
                  </a:lnTo>
                  <a:lnTo>
                    <a:pt x="4888145" y="1213663"/>
                  </a:lnTo>
                  <a:lnTo>
                    <a:pt x="4863345" y="1176105"/>
                  </a:lnTo>
                  <a:lnTo>
                    <a:pt x="4837930" y="1138994"/>
                  </a:lnTo>
                  <a:lnTo>
                    <a:pt x="4811906" y="1102339"/>
                  </a:lnTo>
                  <a:lnTo>
                    <a:pt x="4785283" y="1066146"/>
                  </a:lnTo>
                  <a:lnTo>
                    <a:pt x="4758066" y="1030423"/>
                  </a:lnTo>
                  <a:lnTo>
                    <a:pt x="4730263" y="995178"/>
                  </a:lnTo>
                  <a:lnTo>
                    <a:pt x="4701881" y="960417"/>
                  </a:lnTo>
                  <a:lnTo>
                    <a:pt x="4672928" y="926147"/>
                  </a:lnTo>
                  <a:lnTo>
                    <a:pt x="4643410" y="892377"/>
                  </a:lnTo>
                  <a:lnTo>
                    <a:pt x="4613335" y="859113"/>
                  </a:lnTo>
                  <a:lnTo>
                    <a:pt x="4582711" y="826362"/>
                  </a:lnTo>
                  <a:lnTo>
                    <a:pt x="4551544" y="794132"/>
                  </a:lnTo>
                  <a:lnTo>
                    <a:pt x="4519842" y="762429"/>
                  </a:lnTo>
                  <a:lnTo>
                    <a:pt x="4487612" y="731262"/>
                  </a:lnTo>
                  <a:lnTo>
                    <a:pt x="4454861" y="700638"/>
                  </a:lnTo>
                  <a:lnTo>
                    <a:pt x="4421597" y="670563"/>
                  </a:lnTo>
                  <a:lnTo>
                    <a:pt x="4387826" y="641046"/>
                  </a:lnTo>
                  <a:lnTo>
                    <a:pt x="4353557" y="612092"/>
                  </a:lnTo>
                  <a:lnTo>
                    <a:pt x="4318795" y="583711"/>
                  </a:lnTo>
                  <a:lnTo>
                    <a:pt x="4283550" y="555908"/>
                  </a:lnTo>
                  <a:lnTo>
                    <a:pt x="4247827" y="528691"/>
                  </a:lnTo>
                  <a:lnTo>
                    <a:pt x="4211635" y="502067"/>
                  </a:lnTo>
                  <a:lnTo>
                    <a:pt x="4174979" y="476044"/>
                  </a:lnTo>
                  <a:lnTo>
                    <a:pt x="4137869" y="450628"/>
                  </a:lnTo>
                  <a:lnTo>
                    <a:pt x="4100310" y="425828"/>
                  </a:lnTo>
                  <a:lnTo>
                    <a:pt x="4062310" y="401650"/>
                  </a:lnTo>
                  <a:lnTo>
                    <a:pt x="4023877" y="378102"/>
                  </a:lnTo>
                  <a:lnTo>
                    <a:pt x="3985018" y="355191"/>
                  </a:lnTo>
                  <a:lnTo>
                    <a:pt x="3945739" y="332924"/>
                  </a:lnTo>
                  <a:lnTo>
                    <a:pt x="3906049" y="311308"/>
                  </a:lnTo>
                  <a:lnTo>
                    <a:pt x="3865953" y="290351"/>
                  </a:lnTo>
                  <a:lnTo>
                    <a:pt x="3825461" y="270059"/>
                  </a:lnTo>
                  <a:lnTo>
                    <a:pt x="3784579" y="250441"/>
                  </a:lnTo>
                  <a:lnTo>
                    <a:pt x="3743314" y="231503"/>
                  </a:lnTo>
                  <a:lnTo>
                    <a:pt x="3701673" y="213253"/>
                  </a:lnTo>
                  <a:lnTo>
                    <a:pt x="3659664" y="195698"/>
                  </a:lnTo>
                  <a:lnTo>
                    <a:pt x="3617294" y="178845"/>
                  </a:lnTo>
                  <a:lnTo>
                    <a:pt x="3574570" y="162702"/>
                  </a:lnTo>
                  <a:lnTo>
                    <a:pt x="3531500" y="147275"/>
                  </a:lnTo>
                  <a:lnTo>
                    <a:pt x="3488090" y="132572"/>
                  </a:lnTo>
                  <a:lnTo>
                    <a:pt x="3444349" y="118601"/>
                  </a:lnTo>
                  <a:lnTo>
                    <a:pt x="3400283" y="105368"/>
                  </a:lnTo>
                  <a:lnTo>
                    <a:pt x="3355899" y="92881"/>
                  </a:lnTo>
                  <a:lnTo>
                    <a:pt x="3311205" y="81147"/>
                  </a:lnTo>
                  <a:lnTo>
                    <a:pt x="3266209" y="70173"/>
                  </a:lnTo>
                  <a:lnTo>
                    <a:pt x="3220916" y="59966"/>
                  </a:lnTo>
                  <a:lnTo>
                    <a:pt x="3175335" y="50535"/>
                  </a:lnTo>
                  <a:lnTo>
                    <a:pt x="3129473" y="41885"/>
                  </a:lnTo>
                  <a:lnTo>
                    <a:pt x="3083337" y="34025"/>
                  </a:lnTo>
                  <a:lnTo>
                    <a:pt x="3036935" y="26961"/>
                  </a:lnTo>
                  <a:lnTo>
                    <a:pt x="2990273" y="20701"/>
                  </a:lnTo>
                  <a:lnTo>
                    <a:pt x="2943359" y="15253"/>
                  </a:lnTo>
                  <a:lnTo>
                    <a:pt x="2896200" y="10622"/>
                  </a:lnTo>
                  <a:lnTo>
                    <a:pt x="2848804" y="6817"/>
                  </a:lnTo>
                  <a:lnTo>
                    <a:pt x="2801177" y="3845"/>
                  </a:lnTo>
                  <a:lnTo>
                    <a:pt x="2753327" y="1714"/>
                  </a:lnTo>
                  <a:lnTo>
                    <a:pt x="2705261" y="429"/>
                  </a:lnTo>
                  <a:lnTo>
                    <a:pt x="26569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898032" y="5448102"/>
            <a:ext cx="4182110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b="1" spc="5" dirty="0">
                <a:latin typeface="Helvetica" pitchFamily="2" charset="0"/>
                <a:cs typeface="Arial"/>
              </a:rPr>
              <a:t>Rs</a:t>
            </a:r>
            <a:r>
              <a:rPr sz="6250" b="1" spc="-40" dirty="0">
                <a:latin typeface="Helvetica" pitchFamily="2" charset="0"/>
                <a:cs typeface="Arial"/>
              </a:rPr>
              <a:t> </a:t>
            </a:r>
            <a:r>
              <a:rPr sz="6250" b="1" dirty="0">
                <a:latin typeface="Helvetica" pitchFamily="2" charset="0"/>
                <a:cs typeface="Arial"/>
              </a:rPr>
              <a:t>3.54</a:t>
            </a:r>
            <a:r>
              <a:rPr sz="6250" b="1" spc="-35" dirty="0">
                <a:latin typeface="Helvetica" pitchFamily="2" charset="0"/>
                <a:cs typeface="Arial"/>
              </a:rPr>
              <a:t> </a:t>
            </a:r>
            <a:r>
              <a:rPr sz="6250" b="1" spc="5" dirty="0">
                <a:latin typeface="Helvetica" pitchFamily="2" charset="0"/>
                <a:cs typeface="Arial"/>
              </a:rPr>
              <a:t>CR</a:t>
            </a:r>
            <a:endParaRPr sz="6250">
              <a:latin typeface="Helvetica" pitchFamily="2" charset="0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22" name="object 22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33509" y="13558"/>
            <a:ext cx="22961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Helvetica" pitchFamily="2" charset="0"/>
              </a:rPr>
              <a:t>The</a:t>
            </a:r>
            <a:r>
              <a:rPr spc="-275" dirty="0">
                <a:latin typeface="Helvetica" pitchFamily="2" charset="0"/>
              </a:rPr>
              <a:t> </a:t>
            </a:r>
            <a:r>
              <a:rPr spc="-5" dirty="0">
                <a:latin typeface="Helvetica" pitchFamily="2" charset="0"/>
              </a:rPr>
              <a:t>Ask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FDB604E1-2DA5-2EA6-6CFC-282A49117566}"/>
              </a:ext>
            </a:extLst>
          </p:cNvPr>
          <p:cNvSpPr/>
          <p:nvPr/>
        </p:nvSpPr>
        <p:spPr>
          <a:xfrm>
            <a:off x="3222861" y="5938322"/>
            <a:ext cx="3204210" cy="0"/>
          </a:xfrm>
          <a:custGeom>
            <a:avLst/>
            <a:gdLst/>
            <a:ahLst/>
            <a:cxnLst/>
            <a:rect l="l" t="t" r="r" b="b"/>
            <a:pathLst>
              <a:path w="3204209">
                <a:moveTo>
                  <a:pt x="0" y="0"/>
                </a:moveTo>
                <a:lnTo>
                  <a:pt x="320409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DA0DF45B-CE30-68D2-450A-AB2BFA8814BA}"/>
              </a:ext>
            </a:extLst>
          </p:cNvPr>
          <p:cNvSpPr txBox="1"/>
          <p:nvPr/>
        </p:nvSpPr>
        <p:spPr>
          <a:xfrm>
            <a:off x="6434412" y="5654675"/>
            <a:ext cx="8636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300" b="1" spc="-10" dirty="0">
                <a:solidFill>
                  <a:srgbClr val="FFFFFF"/>
                </a:solidFill>
                <a:latin typeface="Helvetica" pitchFamily="2" charset="0"/>
                <a:cs typeface="Arial"/>
              </a:rPr>
              <a:t>48</a:t>
            </a:r>
            <a:r>
              <a:rPr sz="3300" b="1" spc="-10" dirty="0">
                <a:solidFill>
                  <a:srgbClr val="FFFFFF"/>
                </a:solidFill>
                <a:latin typeface="Helvetica" pitchFamily="2" charset="0"/>
                <a:cs typeface="Arial"/>
              </a:rPr>
              <a:t>%</a:t>
            </a:r>
            <a:endParaRPr sz="33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090" y="1390176"/>
            <a:ext cx="19604355" cy="9810115"/>
            <a:chOff x="500090" y="1390176"/>
            <a:chExt cx="19604355" cy="9810115"/>
          </a:xfrm>
        </p:grpSpPr>
        <p:sp>
          <p:nvSpPr>
            <p:cNvPr id="3" name="object 3"/>
            <p:cNvSpPr/>
            <p:nvPr/>
          </p:nvSpPr>
          <p:spPr>
            <a:xfrm>
              <a:off x="1358984" y="1397538"/>
              <a:ext cx="7007859" cy="7437120"/>
            </a:xfrm>
            <a:custGeom>
              <a:avLst/>
              <a:gdLst/>
              <a:ahLst/>
              <a:cxnLst/>
              <a:rect l="l" t="t" r="r" b="b"/>
              <a:pathLst>
                <a:path w="7007859" h="7437120">
                  <a:moveTo>
                    <a:pt x="7007692" y="1703037"/>
                  </a:moveTo>
                  <a:lnTo>
                    <a:pt x="0" y="1703037"/>
                  </a:lnTo>
                  <a:lnTo>
                    <a:pt x="0" y="0"/>
                  </a:lnTo>
                  <a:lnTo>
                    <a:pt x="7007692" y="0"/>
                  </a:lnTo>
                  <a:lnTo>
                    <a:pt x="7007692" y="1703037"/>
                  </a:lnTo>
                  <a:close/>
                </a:path>
                <a:path w="7007859" h="7437120">
                  <a:moveTo>
                    <a:pt x="7007692" y="3614382"/>
                  </a:moveTo>
                  <a:lnTo>
                    <a:pt x="0" y="3614382"/>
                  </a:lnTo>
                  <a:lnTo>
                    <a:pt x="0" y="1911344"/>
                  </a:lnTo>
                  <a:lnTo>
                    <a:pt x="7007692" y="1911344"/>
                  </a:lnTo>
                  <a:lnTo>
                    <a:pt x="7007692" y="3614382"/>
                  </a:lnTo>
                  <a:close/>
                </a:path>
                <a:path w="7007859" h="7437120">
                  <a:moveTo>
                    <a:pt x="7007692" y="5525727"/>
                  </a:moveTo>
                  <a:lnTo>
                    <a:pt x="0" y="5525727"/>
                  </a:lnTo>
                  <a:lnTo>
                    <a:pt x="0" y="3822689"/>
                  </a:lnTo>
                  <a:lnTo>
                    <a:pt x="7007692" y="3822689"/>
                  </a:lnTo>
                  <a:lnTo>
                    <a:pt x="7007692" y="5525727"/>
                  </a:lnTo>
                  <a:close/>
                </a:path>
                <a:path w="7007859" h="7437120">
                  <a:moveTo>
                    <a:pt x="7007692" y="7437082"/>
                  </a:moveTo>
                  <a:lnTo>
                    <a:pt x="0" y="7437082"/>
                  </a:lnTo>
                  <a:lnTo>
                    <a:pt x="0" y="5734045"/>
                  </a:lnTo>
                  <a:lnTo>
                    <a:pt x="7007692" y="5734045"/>
                  </a:lnTo>
                  <a:lnTo>
                    <a:pt x="7007692" y="7437082"/>
                  </a:lnTo>
                  <a:close/>
                </a:path>
              </a:pathLst>
            </a:custGeom>
            <a:ln w="10470">
              <a:solidFill>
                <a:srgbClr val="FF776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1549386" y="6212512"/>
              <a:ext cx="8554720" cy="908685"/>
            </a:xfrm>
            <a:custGeom>
              <a:avLst/>
              <a:gdLst/>
              <a:ahLst/>
              <a:cxnLst/>
              <a:rect l="l" t="t" r="r" b="b"/>
              <a:pathLst>
                <a:path w="8554719" h="908684">
                  <a:moveTo>
                    <a:pt x="8554702" y="0"/>
                  </a:moveTo>
                  <a:lnTo>
                    <a:pt x="0" y="0"/>
                  </a:lnTo>
                  <a:lnTo>
                    <a:pt x="0" y="908632"/>
                  </a:lnTo>
                  <a:lnTo>
                    <a:pt x="8554702" y="908632"/>
                  </a:lnTo>
                  <a:lnTo>
                    <a:pt x="8554702" y="0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366676" y="1397543"/>
              <a:ext cx="3183255" cy="5723890"/>
            </a:xfrm>
            <a:custGeom>
              <a:avLst/>
              <a:gdLst/>
              <a:ahLst/>
              <a:cxnLst/>
              <a:rect l="l" t="t" r="r" b="b"/>
              <a:pathLst>
                <a:path w="3183254" h="5723890">
                  <a:moveTo>
                    <a:pt x="0" y="0"/>
                  </a:moveTo>
                  <a:lnTo>
                    <a:pt x="0" y="1703037"/>
                  </a:lnTo>
                  <a:lnTo>
                    <a:pt x="497298" y="2309951"/>
                  </a:lnTo>
                  <a:lnTo>
                    <a:pt x="1591354" y="3656523"/>
                  </a:lnTo>
                  <a:lnTo>
                    <a:pt x="2685411" y="5031494"/>
                  </a:lnTo>
                  <a:lnTo>
                    <a:pt x="3182709" y="5723605"/>
                  </a:lnTo>
                  <a:lnTo>
                    <a:pt x="3182709" y="4814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05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549386" y="7232292"/>
              <a:ext cx="8554720" cy="908685"/>
            </a:xfrm>
            <a:custGeom>
              <a:avLst/>
              <a:gdLst/>
              <a:ahLst/>
              <a:cxnLst/>
              <a:rect l="l" t="t" r="r" b="b"/>
              <a:pathLst>
                <a:path w="8554719" h="908684">
                  <a:moveTo>
                    <a:pt x="8554702" y="0"/>
                  </a:moveTo>
                  <a:lnTo>
                    <a:pt x="0" y="0"/>
                  </a:lnTo>
                  <a:lnTo>
                    <a:pt x="0" y="908642"/>
                  </a:lnTo>
                  <a:lnTo>
                    <a:pt x="8554702" y="908642"/>
                  </a:lnTo>
                  <a:lnTo>
                    <a:pt x="8554702" y="0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366676" y="3308891"/>
              <a:ext cx="3183255" cy="4832350"/>
            </a:xfrm>
            <a:custGeom>
              <a:avLst/>
              <a:gdLst/>
              <a:ahLst/>
              <a:cxnLst/>
              <a:rect l="l" t="t" r="r" b="b"/>
              <a:pathLst>
                <a:path w="3183254" h="4832350">
                  <a:moveTo>
                    <a:pt x="0" y="0"/>
                  </a:moveTo>
                  <a:lnTo>
                    <a:pt x="0" y="1703037"/>
                  </a:lnTo>
                  <a:lnTo>
                    <a:pt x="3182709" y="4832041"/>
                  </a:lnTo>
                  <a:lnTo>
                    <a:pt x="3182709" y="3923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05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58984" y="9042928"/>
              <a:ext cx="7007859" cy="1703070"/>
            </a:xfrm>
            <a:custGeom>
              <a:avLst/>
              <a:gdLst/>
              <a:ahLst/>
              <a:cxnLst/>
              <a:rect l="l" t="t" r="r" b="b"/>
              <a:pathLst>
                <a:path w="7007859" h="1703070">
                  <a:moveTo>
                    <a:pt x="7007692" y="1703037"/>
                  </a:moveTo>
                  <a:lnTo>
                    <a:pt x="0" y="1703037"/>
                  </a:lnTo>
                  <a:lnTo>
                    <a:pt x="0" y="0"/>
                  </a:lnTo>
                  <a:lnTo>
                    <a:pt x="7007692" y="0"/>
                  </a:lnTo>
                  <a:lnTo>
                    <a:pt x="7007692" y="1703037"/>
                  </a:lnTo>
                  <a:close/>
                </a:path>
              </a:pathLst>
            </a:custGeom>
            <a:ln w="10470">
              <a:solidFill>
                <a:srgbClr val="FF776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549386" y="8252083"/>
              <a:ext cx="8554720" cy="908685"/>
            </a:xfrm>
            <a:custGeom>
              <a:avLst/>
              <a:gdLst/>
              <a:ahLst/>
              <a:cxnLst/>
              <a:rect l="l" t="t" r="r" b="b"/>
              <a:pathLst>
                <a:path w="8554719" h="908684">
                  <a:moveTo>
                    <a:pt x="8554702" y="0"/>
                  </a:moveTo>
                  <a:lnTo>
                    <a:pt x="0" y="0"/>
                  </a:lnTo>
                  <a:lnTo>
                    <a:pt x="0" y="908632"/>
                  </a:lnTo>
                  <a:lnTo>
                    <a:pt x="8554702" y="908632"/>
                  </a:lnTo>
                  <a:lnTo>
                    <a:pt x="8554702" y="0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366676" y="5220238"/>
              <a:ext cx="3183255" cy="3940810"/>
            </a:xfrm>
            <a:custGeom>
              <a:avLst/>
              <a:gdLst/>
              <a:ahLst/>
              <a:cxnLst/>
              <a:rect l="l" t="t" r="r" b="b"/>
              <a:pathLst>
                <a:path w="3183254" h="3940809">
                  <a:moveTo>
                    <a:pt x="0" y="0"/>
                  </a:moveTo>
                  <a:lnTo>
                    <a:pt x="0" y="1703037"/>
                  </a:lnTo>
                  <a:lnTo>
                    <a:pt x="3182709" y="3940476"/>
                  </a:lnTo>
                  <a:lnTo>
                    <a:pt x="3182709" y="30318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05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549386" y="9271864"/>
              <a:ext cx="8554720" cy="908685"/>
            </a:xfrm>
            <a:custGeom>
              <a:avLst/>
              <a:gdLst/>
              <a:ahLst/>
              <a:cxnLst/>
              <a:rect l="l" t="t" r="r" b="b"/>
              <a:pathLst>
                <a:path w="8554719" h="908684">
                  <a:moveTo>
                    <a:pt x="8554702" y="0"/>
                  </a:moveTo>
                  <a:lnTo>
                    <a:pt x="0" y="0"/>
                  </a:lnTo>
                  <a:lnTo>
                    <a:pt x="0" y="908632"/>
                  </a:lnTo>
                  <a:lnTo>
                    <a:pt x="8554702" y="908632"/>
                  </a:lnTo>
                  <a:lnTo>
                    <a:pt x="8554702" y="0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366676" y="7131586"/>
              <a:ext cx="3183255" cy="3049270"/>
            </a:xfrm>
            <a:custGeom>
              <a:avLst/>
              <a:gdLst/>
              <a:ahLst/>
              <a:cxnLst/>
              <a:rect l="l" t="t" r="r" b="b"/>
              <a:pathLst>
                <a:path w="3183254" h="3049270">
                  <a:moveTo>
                    <a:pt x="0" y="0"/>
                  </a:moveTo>
                  <a:lnTo>
                    <a:pt x="0" y="1703037"/>
                  </a:lnTo>
                  <a:lnTo>
                    <a:pt x="3182709" y="3048912"/>
                  </a:lnTo>
                  <a:lnTo>
                    <a:pt x="3182709" y="214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05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549386" y="10291644"/>
              <a:ext cx="8554720" cy="908685"/>
            </a:xfrm>
            <a:custGeom>
              <a:avLst/>
              <a:gdLst/>
              <a:ahLst/>
              <a:cxnLst/>
              <a:rect l="l" t="t" r="r" b="b"/>
              <a:pathLst>
                <a:path w="8554719" h="908684">
                  <a:moveTo>
                    <a:pt x="8554702" y="0"/>
                  </a:moveTo>
                  <a:lnTo>
                    <a:pt x="0" y="0"/>
                  </a:lnTo>
                  <a:lnTo>
                    <a:pt x="0" y="908642"/>
                  </a:lnTo>
                  <a:lnTo>
                    <a:pt x="8554702" y="908642"/>
                  </a:lnTo>
                  <a:lnTo>
                    <a:pt x="8554702" y="0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366676" y="9042931"/>
              <a:ext cx="3183255" cy="2157730"/>
            </a:xfrm>
            <a:custGeom>
              <a:avLst/>
              <a:gdLst/>
              <a:ahLst/>
              <a:cxnLst/>
              <a:rect l="l" t="t" r="r" b="b"/>
              <a:pathLst>
                <a:path w="3183254" h="2157729">
                  <a:moveTo>
                    <a:pt x="0" y="0"/>
                  </a:moveTo>
                  <a:lnTo>
                    <a:pt x="0" y="1703037"/>
                  </a:lnTo>
                  <a:lnTo>
                    <a:pt x="3182709" y="2157358"/>
                  </a:lnTo>
                  <a:lnTo>
                    <a:pt x="3182709" y="1248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05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0087" y="1390185"/>
              <a:ext cx="1718310" cy="9363710"/>
            </a:xfrm>
            <a:custGeom>
              <a:avLst/>
              <a:gdLst/>
              <a:ahLst/>
              <a:cxnLst/>
              <a:rect l="l" t="t" r="r" b="b"/>
              <a:pathLst>
                <a:path w="1718310" h="9363710">
                  <a:moveTo>
                    <a:pt x="1717776" y="8504263"/>
                  </a:moveTo>
                  <a:lnTo>
                    <a:pt x="1716417" y="8455533"/>
                  </a:lnTo>
                  <a:lnTo>
                    <a:pt x="1712391" y="8407501"/>
                  </a:lnTo>
                  <a:lnTo>
                    <a:pt x="1705762" y="8360270"/>
                  </a:lnTo>
                  <a:lnTo>
                    <a:pt x="1696605" y="8313890"/>
                  </a:lnTo>
                  <a:lnTo>
                    <a:pt x="1684997" y="8268436"/>
                  </a:lnTo>
                  <a:lnTo>
                    <a:pt x="1671002" y="8223986"/>
                  </a:lnTo>
                  <a:lnTo>
                    <a:pt x="1654708" y="8180616"/>
                  </a:lnTo>
                  <a:lnTo>
                    <a:pt x="1636179" y="8138388"/>
                  </a:lnTo>
                  <a:lnTo>
                    <a:pt x="1615478" y="8097393"/>
                  </a:lnTo>
                  <a:lnTo>
                    <a:pt x="1592694" y="8057680"/>
                  </a:lnTo>
                  <a:lnTo>
                    <a:pt x="1567878" y="8019339"/>
                  </a:lnTo>
                  <a:lnTo>
                    <a:pt x="1541132" y="7982432"/>
                  </a:lnTo>
                  <a:lnTo>
                    <a:pt x="1512506" y="7947038"/>
                  </a:lnTo>
                  <a:lnTo>
                    <a:pt x="1482077" y="7913230"/>
                  </a:lnTo>
                  <a:lnTo>
                    <a:pt x="1449933" y="7881074"/>
                  </a:lnTo>
                  <a:lnTo>
                    <a:pt x="1416113" y="7850657"/>
                  </a:lnTo>
                  <a:lnTo>
                    <a:pt x="1380718" y="7822031"/>
                  </a:lnTo>
                  <a:lnTo>
                    <a:pt x="1343825" y="7795273"/>
                  </a:lnTo>
                  <a:lnTo>
                    <a:pt x="1305471" y="7770469"/>
                  </a:lnTo>
                  <a:lnTo>
                    <a:pt x="1265770" y="7747686"/>
                  </a:lnTo>
                  <a:lnTo>
                    <a:pt x="1224762" y="7726985"/>
                  </a:lnTo>
                  <a:lnTo>
                    <a:pt x="1182547" y="7708455"/>
                  </a:lnTo>
                  <a:lnTo>
                    <a:pt x="1139177" y="7692149"/>
                  </a:lnTo>
                  <a:lnTo>
                    <a:pt x="1094727" y="7678166"/>
                  </a:lnTo>
                  <a:lnTo>
                    <a:pt x="1049274" y="7666558"/>
                  </a:lnTo>
                  <a:lnTo>
                    <a:pt x="1002893" y="7657401"/>
                  </a:lnTo>
                  <a:lnTo>
                    <a:pt x="955649" y="7650772"/>
                  </a:lnTo>
                  <a:lnTo>
                    <a:pt x="907630" y="7646746"/>
                  </a:lnTo>
                  <a:lnTo>
                    <a:pt x="858888" y="7645387"/>
                  </a:lnTo>
                  <a:lnTo>
                    <a:pt x="810158" y="7646746"/>
                  </a:lnTo>
                  <a:lnTo>
                    <a:pt x="762127" y="7650772"/>
                  </a:lnTo>
                  <a:lnTo>
                    <a:pt x="714883" y="7657401"/>
                  </a:lnTo>
                  <a:lnTo>
                    <a:pt x="668502" y="7666558"/>
                  </a:lnTo>
                  <a:lnTo>
                    <a:pt x="623062" y="7678166"/>
                  </a:lnTo>
                  <a:lnTo>
                    <a:pt x="578612" y="7692149"/>
                  </a:lnTo>
                  <a:lnTo>
                    <a:pt x="535241" y="7708455"/>
                  </a:lnTo>
                  <a:lnTo>
                    <a:pt x="493014" y="7726985"/>
                  </a:lnTo>
                  <a:lnTo>
                    <a:pt x="452018" y="7747686"/>
                  </a:lnTo>
                  <a:lnTo>
                    <a:pt x="412305" y="7770469"/>
                  </a:lnTo>
                  <a:lnTo>
                    <a:pt x="373964" y="7795273"/>
                  </a:lnTo>
                  <a:lnTo>
                    <a:pt x="337058" y="7822031"/>
                  </a:lnTo>
                  <a:lnTo>
                    <a:pt x="301663" y="7850657"/>
                  </a:lnTo>
                  <a:lnTo>
                    <a:pt x="267855" y="7881074"/>
                  </a:lnTo>
                  <a:lnTo>
                    <a:pt x="235699" y="7913230"/>
                  </a:lnTo>
                  <a:lnTo>
                    <a:pt x="205270" y="7947038"/>
                  </a:lnTo>
                  <a:lnTo>
                    <a:pt x="176644" y="7982432"/>
                  </a:lnTo>
                  <a:lnTo>
                    <a:pt x="149885" y="8019339"/>
                  </a:lnTo>
                  <a:lnTo>
                    <a:pt x="125082" y="8057680"/>
                  </a:lnTo>
                  <a:lnTo>
                    <a:pt x="102298" y="8097393"/>
                  </a:lnTo>
                  <a:lnTo>
                    <a:pt x="81597" y="8138388"/>
                  </a:lnTo>
                  <a:lnTo>
                    <a:pt x="63068" y="8180616"/>
                  </a:lnTo>
                  <a:lnTo>
                    <a:pt x="46774" y="8223986"/>
                  </a:lnTo>
                  <a:lnTo>
                    <a:pt x="32778" y="8268436"/>
                  </a:lnTo>
                  <a:lnTo>
                    <a:pt x="21170" y="8313890"/>
                  </a:lnTo>
                  <a:lnTo>
                    <a:pt x="12014" y="8360270"/>
                  </a:lnTo>
                  <a:lnTo>
                    <a:pt x="5384" y="8407501"/>
                  </a:lnTo>
                  <a:lnTo>
                    <a:pt x="1358" y="8455533"/>
                  </a:lnTo>
                  <a:lnTo>
                    <a:pt x="0" y="8504263"/>
                  </a:lnTo>
                  <a:lnTo>
                    <a:pt x="1358" y="8553005"/>
                  </a:lnTo>
                  <a:lnTo>
                    <a:pt x="5384" y="8601037"/>
                  </a:lnTo>
                  <a:lnTo>
                    <a:pt x="12014" y="8648268"/>
                  </a:lnTo>
                  <a:lnTo>
                    <a:pt x="21170" y="8694649"/>
                  </a:lnTo>
                  <a:lnTo>
                    <a:pt x="32778" y="8740102"/>
                  </a:lnTo>
                  <a:lnTo>
                    <a:pt x="46774" y="8784552"/>
                  </a:lnTo>
                  <a:lnTo>
                    <a:pt x="63068" y="8827922"/>
                  </a:lnTo>
                  <a:lnTo>
                    <a:pt x="81597" y="8870137"/>
                  </a:lnTo>
                  <a:lnTo>
                    <a:pt x="102298" y="8911145"/>
                  </a:lnTo>
                  <a:lnTo>
                    <a:pt x="125082" y="8950858"/>
                  </a:lnTo>
                  <a:lnTo>
                    <a:pt x="149885" y="8989200"/>
                  </a:lnTo>
                  <a:lnTo>
                    <a:pt x="176644" y="9026106"/>
                  </a:lnTo>
                  <a:lnTo>
                    <a:pt x="205270" y="9061488"/>
                  </a:lnTo>
                  <a:lnTo>
                    <a:pt x="235699" y="9095308"/>
                  </a:lnTo>
                  <a:lnTo>
                    <a:pt x="267855" y="9127465"/>
                  </a:lnTo>
                  <a:lnTo>
                    <a:pt x="301663" y="9157881"/>
                  </a:lnTo>
                  <a:lnTo>
                    <a:pt x="337058" y="9186507"/>
                  </a:lnTo>
                  <a:lnTo>
                    <a:pt x="373964" y="9213266"/>
                  </a:lnTo>
                  <a:lnTo>
                    <a:pt x="412305" y="9238069"/>
                  </a:lnTo>
                  <a:lnTo>
                    <a:pt x="452018" y="9260853"/>
                  </a:lnTo>
                  <a:lnTo>
                    <a:pt x="493014" y="9281554"/>
                  </a:lnTo>
                  <a:lnTo>
                    <a:pt x="535241" y="9300083"/>
                  </a:lnTo>
                  <a:lnTo>
                    <a:pt x="578612" y="9316377"/>
                  </a:lnTo>
                  <a:lnTo>
                    <a:pt x="623062" y="9330372"/>
                  </a:lnTo>
                  <a:lnTo>
                    <a:pt x="668502" y="9341980"/>
                  </a:lnTo>
                  <a:lnTo>
                    <a:pt x="714883" y="9351137"/>
                  </a:lnTo>
                  <a:lnTo>
                    <a:pt x="762127" y="9357766"/>
                  </a:lnTo>
                  <a:lnTo>
                    <a:pt x="810158" y="9361792"/>
                  </a:lnTo>
                  <a:lnTo>
                    <a:pt x="858888" y="9363151"/>
                  </a:lnTo>
                  <a:lnTo>
                    <a:pt x="907630" y="9361792"/>
                  </a:lnTo>
                  <a:lnTo>
                    <a:pt x="955649" y="9357766"/>
                  </a:lnTo>
                  <a:lnTo>
                    <a:pt x="1002893" y="9351137"/>
                  </a:lnTo>
                  <a:lnTo>
                    <a:pt x="1049274" y="9341980"/>
                  </a:lnTo>
                  <a:lnTo>
                    <a:pt x="1094727" y="9330372"/>
                  </a:lnTo>
                  <a:lnTo>
                    <a:pt x="1139177" y="9316377"/>
                  </a:lnTo>
                  <a:lnTo>
                    <a:pt x="1182547" y="9300083"/>
                  </a:lnTo>
                  <a:lnTo>
                    <a:pt x="1224762" y="9281554"/>
                  </a:lnTo>
                  <a:lnTo>
                    <a:pt x="1265770" y="9260853"/>
                  </a:lnTo>
                  <a:lnTo>
                    <a:pt x="1305471" y="9238069"/>
                  </a:lnTo>
                  <a:lnTo>
                    <a:pt x="1343825" y="9213266"/>
                  </a:lnTo>
                  <a:lnTo>
                    <a:pt x="1380718" y="9186507"/>
                  </a:lnTo>
                  <a:lnTo>
                    <a:pt x="1416113" y="9157881"/>
                  </a:lnTo>
                  <a:lnTo>
                    <a:pt x="1449933" y="9127465"/>
                  </a:lnTo>
                  <a:lnTo>
                    <a:pt x="1482077" y="9095308"/>
                  </a:lnTo>
                  <a:lnTo>
                    <a:pt x="1512506" y="9061488"/>
                  </a:lnTo>
                  <a:lnTo>
                    <a:pt x="1541132" y="9026106"/>
                  </a:lnTo>
                  <a:lnTo>
                    <a:pt x="1567878" y="8989200"/>
                  </a:lnTo>
                  <a:lnTo>
                    <a:pt x="1592694" y="8950858"/>
                  </a:lnTo>
                  <a:lnTo>
                    <a:pt x="1615478" y="8911145"/>
                  </a:lnTo>
                  <a:lnTo>
                    <a:pt x="1636179" y="8870137"/>
                  </a:lnTo>
                  <a:lnTo>
                    <a:pt x="1654708" y="8827922"/>
                  </a:lnTo>
                  <a:lnTo>
                    <a:pt x="1671002" y="8784552"/>
                  </a:lnTo>
                  <a:lnTo>
                    <a:pt x="1684997" y="8740102"/>
                  </a:lnTo>
                  <a:lnTo>
                    <a:pt x="1696605" y="8694649"/>
                  </a:lnTo>
                  <a:lnTo>
                    <a:pt x="1705762" y="8648268"/>
                  </a:lnTo>
                  <a:lnTo>
                    <a:pt x="1712391" y="8601037"/>
                  </a:lnTo>
                  <a:lnTo>
                    <a:pt x="1716417" y="8553005"/>
                  </a:lnTo>
                  <a:lnTo>
                    <a:pt x="1717776" y="8504263"/>
                  </a:lnTo>
                  <a:close/>
                </a:path>
                <a:path w="1718310" h="9363710">
                  <a:moveTo>
                    <a:pt x="1717776" y="6592925"/>
                  </a:moveTo>
                  <a:lnTo>
                    <a:pt x="1716417" y="6544183"/>
                  </a:lnTo>
                  <a:lnTo>
                    <a:pt x="1712391" y="6496151"/>
                  </a:lnTo>
                  <a:lnTo>
                    <a:pt x="1705762" y="6448920"/>
                  </a:lnTo>
                  <a:lnTo>
                    <a:pt x="1696605" y="6402540"/>
                  </a:lnTo>
                  <a:lnTo>
                    <a:pt x="1684997" y="6357086"/>
                  </a:lnTo>
                  <a:lnTo>
                    <a:pt x="1671002" y="6312636"/>
                  </a:lnTo>
                  <a:lnTo>
                    <a:pt x="1654708" y="6269266"/>
                  </a:lnTo>
                  <a:lnTo>
                    <a:pt x="1636179" y="6227051"/>
                  </a:lnTo>
                  <a:lnTo>
                    <a:pt x="1615478" y="6186043"/>
                  </a:lnTo>
                  <a:lnTo>
                    <a:pt x="1592694" y="6146330"/>
                  </a:lnTo>
                  <a:lnTo>
                    <a:pt x="1567878" y="6107989"/>
                  </a:lnTo>
                  <a:lnTo>
                    <a:pt x="1541132" y="6071082"/>
                  </a:lnTo>
                  <a:lnTo>
                    <a:pt x="1512506" y="6035700"/>
                  </a:lnTo>
                  <a:lnTo>
                    <a:pt x="1482077" y="6001880"/>
                  </a:lnTo>
                  <a:lnTo>
                    <a:pt x="1449933" y="5969724"/>
                  </a:lnTo>
                  <a:lnTo>
                    <a:pt x="1416113" y="5939307"/>
                  </a:lnTo>
                  <a:lnTo>
                    <a:pt x="1380718" y="5910681"/>
                  </a:lnTo>
                  <a:lnTo>
                    <a:pt x="1343825" y="5883922"/>
                  </a:lnTo>
                  <a:lnTo>
                    <a:pt x="1305471" y="5859119"/>
                  </a:lnTo>
                  <a:lnTo>
                    <a:pt x="1265770" y="5836336"/>
                  </a:lnTo>
                  <a:lnTo>
                    <a:pt x="1224762" y="5815635"/>
                  </a:lnTo>
                  <a:lnTo>
                    <a:pt x="1182547" y="5797105"/>
                  </a:lnTo>
                  <a:lnTo>
                    <a:pt x="1139177" y="5780811"/>
                  </a:lnTo>
                  <a:lnTo>
                    <a:pt x="1094727" y="5766816"/>
                  </a:lnTo>
                  <a:lnTo>
                    <a:pt x="1049274" y="5755208"/>
                  </a:lnTo>
                  <a:lnTo>
                    <a:pt x="1002893" y="5746051"/>
                  </a:lnTo>
                  <a:lnTo>
                    <a:pt x="955649" y="5739422"/>
                  </a:lnTo>
                  <a:lnTo>
                    <a:pt x="907630" y="5735396"/>
                  </a:lnTo>
                  <a:lnTo>
                    <a:pt x="858888" y="5734037"/>
                  </a:lnTo>
                  <a:lnTo>
                    <a:pt x="810158" y="5735396"/>
                  </a:lnTo>
                  <a:lnTo>
                    <a:pt x="762127" y="5739422"/>
                  </a:lnTo>
                  <a:lnTo>
                    <a:pt x="714883" y="5746051"/>
                  </a:lnTo>
                  <a:lnTo>
                    <a:pt x="668502" y="5755208"/>
                  </a:lnTo>
                  <a:lnTo>
                    <a:pt x="623062" y="5766816"/>
                  </a:lnTo>
                  <a:lnTo>
                    <a:pt x="578612" y="5780811"/>
                  </a:lnTo>
                  <a:lnTo>
                    <a:pt x="535241" y="5797105"/>
                  </a:lnTo>
                  <a:lnTo>
                    <a:pt x="493014" y="5815635"/>
                  </a:lnTo>
                  <a:lnTo>
                    <a:pt x="452018" y="5836336"/>
                  </a:lnTo>
                  <a:lnTo>
                    <a:pt x="412305" y="5859119"/>
                  </a:lnTo>
                  <a:lnTo>
                    <a:pt x="373964" y="5883922"/>
                  </a:lnTo>
                  <a:lnTo>
                    <a:pt x="337058" y="5910681"/>
                  </a:lnTo>
                  <a:lnTo>
                    <a:pt x="301663" y="5939307"/>
                  </a:lnTo>
                  <a:lnTo>
                    <a:pt x="267855" y="5969724"/>
                  </a:lnTo>
                  <a:lnTo>
                    <a:pt x="235699" y="6001880"/>
                  </a:lnTo>
                  <a:lnTo>
                    <a:pt x="205270" y="6035700"/>
                  </a:lnTo>
                  <a:lnTo>
                    <a:pt x="176644" y="6071082"/>
                  </a:lnTo>
                  <a:lnTo>
                    <a:pt x="149885" y="6107989"/>
                  </a:lnTo>
                  <a:lnTo>
                    <a:pt x="125082" y="6146330"/>
                  </a:lnTo>
                  <a:lnTo>
                    <a:pt x="102298" y="6186043"/>
                  </a:lnTo>
                  <a:lnTo>
                    <a:pt x="81597" y="6227051"/>
                  </a:lnTo>
                  <a:lnTo>
                    <a:pt x="63068" y="6269266"/>
                  </a:lnTo>
                  <a:lnTo>
                    <a:pt x="46774" y="6312636"/>
                  </a:lnTo>
                  <a:lnTo>
                    <a:pt x="32778" y="6357086"/>
                  </a:lnTo>
                  <a:lnTo>
                    <a:pt x="21170" y="6402540"/>
                  </a:lnTo>
                  <a:lnTo>
                    <a:pt x="12014" y="6448920"/>
                  </a:lnTo>
                  <a:lnTo>
                    <a:pt x="5384" y="6496151"/>
                  </a:lnTo>
                  <a:lnTo>
                    <a:pt x="1358" y="6544183"/>
                  </a:lnTo>
                  <a:lnTo>
                    <a:pt x="0" y="6592925"/>
                  </a:lnTo>
                  <a:lnTo>
                    <a:pt x="1358" y="6641655"/>
                  </a:lnTo>
                  <a:lnTo>
                    <a:pt x="5384" y="6689687"/>
                  </a:lnTo>
                  <a:lnTo>
                    <a:pt x="12014" y="6736918"/>
                  </a:lnTo>
                  <a:lnTo>
                    <a:pt x="21170" y="6783298"/>
                  </a:lnTo>
                  <a:lnTo>
                    <a:pt x="32778" y="6828752"/>
                  </a:lnTo>
                  <a:lnTo>
                    <a:pt x="46774" y="6873202"/>
                  </a:lnTo>
                  <a:lnTo>
                    <a:pt x="63068" y="6916572"/>
                  </a:lnTo>
                  <a:lnTo>
                    <a:pt x="81597" y="6958800"/>
                  </a:lnTo>
                  <a:lnTo>
                    <a:pt x="102298" y="6999795"/>
                  </a:lnTo>
                  <a:lnTo>
                    <a:pt x="125082" y="7039508"/>
                  </a:lnTo>
                  <a:lnTo>
                    <a:pt x="149885" y="7077850"/>
                  </a:lnTo>
                  <a:lnTo>
                    <a:pt x="176644" y="7114756"/>
                  </a:lnTo>
                  <a:lnTo>
                    <a:pt x="205270" y="7150151"/>
                  </a:lnTo>
                  <a:lnTo>
                    <a:pt x="235699" y="7183958"/>
                  </a:lnTo>
                  <a:lnTo>
                    <a:pt x="267855" y="7216114"/>
                  </a:lnTo>
                  <a:lnTo>
                    <a:pt x="301663" y="7246531"/>
                  </a:lnTo>
                  <a:lnTo>
                    <a:pt x="337058" y="7275157"/>
                  </a:lnTo>
                  <a:lnTo>
                    <a:pt x="373964" y="7301916"/>
                  </a:lnTo>
                  <a:lnTo>
                    <a:pt x="412305" y="7326719"/>
                  </a:lnTo>
                  <a:lnTo>
                    <a:pt x="452018" y="7349503"/>
                  </a:lnTo>
                  <a:lnTo>
                    <a:pt x="493014" y="7370204"/>
                  </a:lnTo>
                  <a:lnTo>
                    <a:pt x="535241" y="7388733"/>
                  </a:lnTo>
                  <a:lnTo>
                    <a:pt x="578612" y="7405040"/>
                  </a:lnTo>
                  <a:lnTo>
                    <a:pt x="623062" y="7419022"/>
                  </a:lnTo>
                  <a:lnTo>
                    <a:pt x="668502" y="7430630"/>
                  </a:lnTo>
                  <a:lnTo>
                    <a:pt x="714883" y="7439787"/>
                  </a:lnTo>
                  <a:lnTo>
                    <a:pt x="762127" y="7446416"/>
                  </a:lnTo>
                  <a:lnTo>
                    <a:pt x="810158" y="7450442"/>
                  </a:lnTo>
                  <a:lnTo>
                    <a:pt x="858888" y="7451801"/>
                  </a:lnTo>
                  <a:lnTo>
                    <a:pt x="907630" y="7450442"/>
                  </a:lnTo>
                  <a:lnTo>
                    <a:pt x="955649" y="7446416"/>
                  </a:lnTo>
                  <a:lnTo>
                    <a:pt x="1002893" y="7439787"/>
                  </a:lnTo>
                  <a:lnTo>
                    <a:pt x="1049274" y="7430630"/>
                  </a:lnTo>
                  <a:lnTo>
                    <a:pt x="1094727" y="7419022"/>
                  </a:lnTo>
                  <a:lnTo>
                    <a:pt x="1139177" y="7405040"/>
                  </a:lnTo>
                  <a:lnTo>
                    <a:pt x="1182547" y="7388733"/>
                  </a:lnTo>
                  <a:lnTo>
                    <a:pt x="1224762" y="7370204"/>
                  </a:lnTo>
                  <a:lnTo>
                    <a:pt x="1265770" y="7349503"/>
                  </a:lnTo>
                  <a:lnTo>
                    <a:pt x="1305471" y="7326719"/>
                  </a:lnTo>
                  <a:lnTo>
                    <a:pt x="1343825" y="7301916"/>
                  </a:lnTo>
                  <a:lnTo>
                    <a:pt x="1380718" y="7275157"/>
                  </a:lnTo>
                  <a:lnTo>
                    <a:pt x="1416113" y="7246531"/>
                  </a:lnTo>
                  <a:lnTo>
                    <a:pt x="1449933" y="7216114"/>
                  </a:lnTo>
                  <a:lnTo>
                    <a:pt x="1482077" y="7183958"/>
                  </a:lnTo>
                  <a:lnTo>
                    <a:pt x="1512506" y="7150151"/>
                  </a:lnTo>
                  <a:lnTo>
                    <a:pt x="1541132" y="7114756"/>
                  </a:lnTo>
                  <a:lnTo>
                    <a:pt x="1567878" y="7077850"/>
                  </a:lnTo>
                  <a:lnTo>
                    <a:pt x="1592694" y="7039508"/>
                  </a:lnTo>
                  <a:lnTo>
                    <a:pt x="1615478" y="6999795"/>
                  </a:lnTo>
                  <a:lnTo>
                    <a:pt x="1636179" y="6958800"/>
                  </a:lnTo>
                  <a:lnTo>
                    <a:pt x="1654708" y="6916572"/>
                  </a:lnTo>
                  <a:lnTo>
                    <a:pt x="1671002" y="6873202"/>
                  </a:lnTo>
                  <a:lnTo>
                    <a:pt x="1684997" y="6828752"/>
                  </a:lnTo>
                  <a:lnTo>
                    <a:pt x="1696605" y="6783298"/>
                  </a:lnTo>
                  <a:lnTo>
                    <a:pt x="1705762" y="6736918"/>
                  </a:lnTo>
                  <a:lnTo>
                    <a:pt x="1712391" y="6689687"/>
                  </a:lnTo>
                  <a:lnTo>
                    <a:pt x="1716417" y="6641655"/>
                  </a:lnTo>
                  <a:lnTo>
                    <a:pt x="1717776" y="6592925"/>
                  </a:lnTo>
                  <a:close/>
                </a:path>
                <a:path w="1718310" h="9363710">
                  <a:moveTo>
                    <a:pt x="1717776" y="4681575"/>
                  </a:moveTo>
                  <a:lnTo>
                    <a:pt x="1716417" y="4632833"/>
                  </a:lnTo>
                  <a:lnTo>
                    <a:pt x="1712391" y="4584814"/>
                  </a:lnTo>
                  <a:lnTo>
                    <a:pt x="1705762" y="4537570"/>
                  </a:lnTo>
                  <a:lnTo>
                    <a:pt x="1696605" y="4491190"/>
                  </a:lnTo>
                  <a:lnTo>
                    <a:pt x="1684997" y="4445736"/>
                  </a:lnTo>
                  <a:lnTo>
                    <a:pt x="1671002" y="4401299"/>
                  </a:lnTo>
                  <a:lnTo>
                    <a:pt x="1654708" y="4357916"/>
                  </a:lnTo>
                  <a:lnTo>
                    <a:pt x="1636179" y="4315701"/>
                  </a:lnTo>
                  <a:lnTo>
                    <a:pt x="1615478" y="4274693"/>
                  </a:lnTo>
                  <a:lnTo>
                    <a:pt x="1592694" y="4234993"/>
                  </a:lnTo>
                  <a:lnTo>
                    <a:pt x="1567878" y="4196651"/>
                  </a:lnTo>
                  <a:lnTo>
                    <a:pt x="1541132" y="4159745"/>
                  </a:lnTo>
                  <a:lnTo>
                    <a:pt x="1512506" y="4124350"/>
                  </a:lnTo>
                  <a:lnTo>
                    <a:pt x="1482077" y="4090543"/>
                  </a:lnTo>
                  <a:lnTo>
                    <a:pt x="1449933" y="4058386"/>
                  </a:lnTo>
                  <a:lnTo>
                    <a:pt x="1416113" y="4027957"/>
                  </a:lnTo>
                  <a:lnTo>
                    <a:pt x="1380718" y="3999331"/>
                  </a:lnTo>
                  <a:lnTo>
                    <a:pt x="1343825" y="3972585"/>
                  </a:lnTo>
                  <a:lnTo>
                    <a:pt x="1305471" y="3947769"/>
                  </a:lnTo>
                  <a:lnTo>
                    <a:pt x="1265770" y="3924985"/>
                  </a:lnTo>
                  <a:lnTo>
                    <a:pt x="1224762" y="3904297"/>
                  </a:lnTo>
                  <a:lnTo>
                    <a:pt x="1182547" y="3885755"/>
                  </a:lnTo>
                  <a:lnTo>
                    <a:pt x="1139177" y="3869461"/>
                  </a:lnTo>
                  <a:lnTo>
                    <a:pt x="1094727" y="3855466"/>
                  </a:lnTo>
                  <a:lnTo>
                    <a:pt x="1049274" y="3843858"/>
                  </a:lnTo>
                  <a:lnTo>
                    <a:pt x="1002893" y="3834714"/>
                  </a:lnTo>
                  <a:lnTo>
                    <a:pt x="955649" y="3828084"/>
                  </a:lnTo>
                  <a:lnTo>
                    <a:pt x="907630" y="3824046"/>
                  </a:lnTo>
                  <a:lnTo>
                    <a:pt x="858888" y="3822687"/>
                  </a:lnTo>
                  <a:lnTo>
                    <a:pt x="810158" y="3824046"/>
                  </a:lnTo>
                  <a:lnTo>
                    <a:pt x="762127" y="3828084"/>
                  </a:lnTo>
                  <a:lnTo>
                    <a:pt x="714883" y="3834714"/>
                  </a:lnTo>
                  <a:lnTo>
                    <a:pt x="668502" y="3843858"/>
                  </a:lnTo>
                  <a:lnTo>
                    <a:pt x="623062" y="3855466"/>
                  </a:lnTo>
                  <a:lnTo>
                    <a:pt x="578612" y="3869461"/>
                  </a:lnTo>
                  <a:lnTo>
                    <a:pt x="535241" y="3885755"/>
                  </a:lnTo>
                  <a:lnTo>
                    <a:pt x="493014" y="3904297"/>
                  </a:lnTo>
                  <a:lnTo>
                    <a:pt x="452018" y="3924985"/>
                  </a:lnTo>
                  <a:lnTo>
                    <a:pt x="412305" y="3947769"/>
                  </a:lnTo>
                  <a:lnTo>
                    <a:pt x="373964" y="3972585"/>
                  </a:lnTo>
                  <a:lnTo>
                    <a:pt x="337058" y="3999331"/>
                  </a:lnTo>
                  <a:lnTo>
                    <a:pt x="301663" y="4027957"/>
                  </a:lnTo>
                  <a:lnTo>
                    <a:pt x="267855" y="4058386"/>
                  </a:lnTo>
                  <a:lnTo>
                    <a:pt x="235699" y="4090543"/>
                  </a:lnTo>
                  <a:lnTo>
                    <a:pt x="205270" y="4124350"/>
                  </a:lnTo>
                  <a:lnTo>
                    <a:pt x="176644" y="4159745"/>
                  </a:lnTo>
                  <a:lnTo>
                    <a:pt x="149885" y="4196651"/>
                  </a:lnTo>
                  <a:lnTo>
                    <a:pt x="125082" y="4234993"/>
                  </a:lnTo>
                  <a:lnTo>
                    <a:pt x="102298" y="4274693"/>
                  </a:lnTo>
                  <a:lnTo>
                    <a:pt x="81597" y="4315701"/>
                  </a:lnTo>
                  <a:lnTo>
                    <a:pt x="63068" y="4357916"/>
                  </a:lnTo>
                  <a:lnTo>
                    <a:pt x="46774" y="4401299"/>
                  </a:lnTo>
                  <a:lnTo>
                    <a:pt x="32778" y="4445736"/>
                  </a:lnTo>
                  <a:lnTo>
                    <a:pt x="21170" y="4491190"/>
                  </a:lnTo>
                  <a:lnTo>
                    <a:pt x="12014" y="4537570"/>
                  </a:lnTo>
                  <a:lnTo>
                    <a:pt x="5384" y="4584814"/>
                  </a:lnTo>
                  <a:lnTo>
                    <a:pt x="1358" y="4632833"/>
                  </a:lnTo>
                  <a:lnTo>
                    <a:pt x="0" y="4681575"/>
                  </a:lnTo>
                  <a:lnTo>
                    <a:pt x="1358" y="4730318"/>
                  </a:lnTo>
                  <a:lnTo>
                    <a:pt x="5384" y="4778337"/>
                  </a:lnTo>
                  <a:lnTo>
                    <a:pt x="12014" y="4825581"/>
                  </a:lnTo>
                  <a:lnTo>
                    <a:pt x="21170" y="4871961"/>
                  </a:lnTo>
                  <a:lnTo>
                    <a:pt x="32778" y="4917414"/>
                  </a:lnTo>
                  <a:lnTo>
                    <a:pt x="46774" y="4961852"/>
                  </a:lnTo>
                  <a:lnTo>
                    <a:pt x="63068" y="5005222"/>
                  </a:lnTo>
                  <a:lnTo>
                    <a:pt x="81597" y="5047450"/>
                  </a:lnTo>
                  <a:lnTo>
                    <a:pt x="102298" y="5088445"/>
                  </a:lnTo>
                  <a:lnTo>
                    <a:pt x="125082" y="5128158"/>
                  </a:lnTo>
                  <a:lnTo>
                    <a:pt x="149885" y="5166499"/>
                  </a:lnTo>
                  <a:lnTo>
                    <a:pt x="176644" y="5203406"/>
                  </a:lnTo>
                  <a:lnTo>
                    <a:pt x="205270" y="5238801"/>
                  </a:lnTo>
                  <a:lnTo>
                    <a:pt x="235699" y="5272608"/>
                  </a:lnTo>
                  <a:lnTo>
                    <a:pt x="267855" y="5304764"/>
                  </a:lnTo>
                  <a:lnTo>
                    <a:pt x="301663" y="5335194"/>
                  </a:lnTo>
                  <a:lnTo>
                    <a:pt x="337058" y="5363819"/>
                  </a:lnTo>
                  <a:lnTo>
                    <a:pt x="373964" y="5390566"/>
                  </a:lnTo>
                  <a:lnTo>
                    <a:pt x="412305" y="5415369"/>
                  </a:lnTo>
                  <a:lnTo>
                    <a:pt x="452018" y="5438165"/>
                  </a:lnTo>
                  <a:lnTo>
                    <a:pt x="493014" y="5458853"/>
                  </a:lnTo>
                  <a:lnTo>
                    <a:pt x="535241" y="5477395"/>
                  </a:lnTo>
                  <a:lnTo>
                    <a:pt x="578612" y="5493690"/>
                  </a:lnTo>
                  <a:lnTo>
                    <a:pt x="623062" y="5507672"/>
                  </a:lnTo>
                  <a:lnTo>
                    <a:pt x="668502" y="5519280"/>
                  </a:lnTo>
                  <a:lnTo>
                    <a:pt x="714883" y="5528437"/>
                  </a:lnTo>
                  <a:lnTo>
                    <a:pt x="762127" y="5535066"/>
                  </a:lnTo>
                  <a:lnTo>
                    <a:pt x="810158" y="5539105"/>
                  </a:lnTo>
                  <a:lnTo>
                    <a:pt x="858888" y="5540464"/>
                  </a:lnTo>
                  <a:lnTo>
                    <a:pt x="907630" y="5539105"/>
                  </a:lnTo>
                  <a:lnTo>
                    <a:pt x="955649" y="5535066"/>
                  </a:lnTo>
                  <a:lnTo>
                    <a:pt x="1002893" y="5528437"/>
                  </a:lnTo>
                  <a:lnTo>
                    <a:pt x="1049274" y="5519280"/>
                  </a:lnTo>
                  <a:lnTo>
                    <a:pt x="1094727" y="5507672"/>
                  </a:lnTo>
                  <a:lnTo>
                    <a:pt x="1139177" y="5493690"/>
                  </a:lnTo>
                  <a:lnTo>
                    <a:pt x="1182547" y="5477395"/>
                  </a:lnTo>
                  <a:lnTo>
                    <a:pt x="1224762" y="5458853"/>
                  </a:lnTo>
                  <a:lnTo>
                    <a:pt x="1265770" y="5438165"/>
                  </a:lnTo>
                  <a:lnTo>
                    <a:pt x="1305471" y="5415369"/>
                  </a:lnTo>
                  <a:lnTo>
                    <a:pt x="1343825" y="5390566"/>
                  </a:lnTo>
                  <a:lnTo>
                    <a:pt x="1380718" y="5363819"/>
                  </a:lnTo>
                  <a:lnTo>
                    <a:pt x="1416113" y="5335194"/>
                  </a:lnTo>
                  <a:lnTo>
                    <a:pt x="1449933" y="5304764"/>
                  </a:lnTo>
                  <a:lnTo>
                    <a:pt x="1482077" y="5272608"/>
                  </a:lnTo>
                  <a:lnTo>
                    <a:pt x="1512506" y="5238801"/>
                  </a:lnTo>
                  <a:lnTo>
                    <a:pt x="1541132" y="5203406"/>
                  </a:lnTo>
                  <a:lnTo>
                    <a:pt x="1567878" y="5166499"/>
                  </a:lnTo>
                  <a:lnTo>
                    <a:pt x="1592694" y="5128158"/>
                  </a:lnTo>
                  <a:lnTo>
                    <a:pt x="1615478" y="5088445"/>
                  </a:lnTo>
                  <a:lnTo>
                    <a:pt x="1636179" y="5047450"/>
                  </a:lnTo>
                  <a:lnTo>
                    <a:pt x="1654708" y="5005222"/>
                  </a:lnTo>
                  <a:lnTo>
                    <a:pt x="1671002" y="4961852"/>
                  </a:lnTo>
                  <a:lnTo>
                    <a:pt x="1684997" y="4917414"/>
                  </a:lnTo>
                  <a:lnTo>
                    <a:pt x="1696605" y="4871961"/>
                  </a:lnTo>
                  <a:lnTo>
                    <a:pt x="1705762" y="4825581"/>
                  </a:lnTo>
                  <a:lnTo>
                    <a:pt x="1712391" y="4778337"/>
                  </a:lnTo>
                  <a:lnTo>
                    <a:pt x="1716417" y="4730318"/>
                  </a:lnTo>
                  <a:lnTo>
                    <a:pt x="1717776" y="4681575"/>
                  </a:lnTo>
                  <a:close/>
                </a:path>
                <a:path w="1718310" h="9363710">
                  <a:moveTo>
                    <a:pt x="1717776" y="2770225"/>
                  </a:moveTo>
                  <a:lnTo>
                    <a:pt x="1716417" y="2721483"/>
                  </a:lnTo>
                  <a:lnTo>
                    <a:pt x="1712391" y="2673464"/>
                  </a:lnTo>
                  <a:lnTo>
                    <a:pt x="1705762" y="2626220"/>
                  </a:lnTo>
                  <a:lnTo>
                    <a:pt x="1696605" y="2579840"/>
                  </a:lnTo>
                  <a:lnTo>
                    <a:pt x="1684997" y="2534399"/>
                  </a:lnTo>
                  <a:lnTo>
                    <a:pt x="1671002" y="2489949"/>
                  </a:lnTo>
                  <a:lnTo>
                    <a:pt x="1654708" y="2446578"/>
                  </a:lnTo>
                  <a:lnTo>
                    <a:pt x="1636179" y="2404351"/>
                  </a:lnTo>
                  <a:lnTo>
                    <a:pt x="1615478" y="2363355"/>
                  </a:lnTo>
                  <a:lnTo>
                    <a:pt x="1592694" y="2323642"/>
                  </a:lnTo>
                  <a:lnTo>
                    <a:pt x="1567878" y="2285301"/>
                  </a:lnTo>
                  <a:lnTo>
                    <a:pt x="1541132" y="2248395"/>
                  </a:lnTo>
                  <a:lnTo>
                    <a:pt x="1512506" y="2213000"/>
                  </a:lnTo>
                  <a:lnTo>
                    <a:pt x="1482077" y="2179193"/>
                  </a:lnTo>
                  <a:lnTo>
                    <a:pt x="1449933" y="2147036"/>
                  </a:lnTo>
                  <a:lnTo>
                    <a:pt x="1416113" y="2116607"/>
                  </a:lnTo>
                  <a:lnTo>
                    <a:pt x="1380718" y="2087981"/>
                  </a:lnTo>
                  <a:lnTo>
                    <a:pt x="1343825" y="2061235"/>
                  </a:lnTo>
                  <a:lnTo>
                    <a:pt x="1305471" y="2036432"/>
                  </a:lnTo>
                  <a:lnTo>
                    <a:pt x="1265770" y="2013635"/>
                  </a:lnTo>
                  <a:lnTo>
                    <a:pt x="1224762" y="1992947"/>
                  </a:lnTo>
                  <a:lnTo>
                    <a:pt x="1182547" y="1974405"/>
                  </a:lnTo>
                  <a:lnTo>
                    <a:pt x="1139177" y="1958111"/>
                  </a:lnTo>
                  <a:lnTo>
                    <a:pt x="1094727" y="1944128"/>
                  </a:lnTo>
                  <a:lnTo>
                    <a:pt x="1049274" y="1932520"/>
                  </a:lnTo>
                  <a:lnTo>
                    <a:pt x="1002893" y="1923364"/>
                  </a:lnTo>
                  <a:lnTo>
                    <a:pt x="955649" y="1916734"/>
                  </a:lnTo>
                  <a:lnTo>
                    <a:pt x="907630" y="1912696"/>
                  </a:lnTo>
                  <a:lnTo>
                    <a:pt x="858888" y="1911337"/>
                  </a:lnTo>
                  <a:lnTo>
                    <a:pt x="810158" y="1912696"/>
                  </a:lnTo>
                  <a:lnTo>
                    <a:pt x="762127" y="1916734"/>
                  </a:lnTo>
                  <a:lnTo>
                    <a:pt x="714883" y="1923364"/>
                  </a:lnTo>
                  <a:lnTo>
                    <a:pt x="668502" y="1932520"/>
                  </a:lnTo>
                  <a:lnTo>
                    <a:pt x="623062" y="1944128"/>
                  </a:lnTo>
                  <a:lnTo>
                    <a:pt x="578612" y="1958111"/>
                  </a:lnTo>
                  <a:lnTo>
                    <a:pt x="535241" y="1974405"/>
                  </a:lnTo>
                  <a:lnTo>
                    <a:pt x="493014" y="1992947"/>
                  </a:lnTo>
                  <a:lnTo>
                    <a:pt x="452018" y="2013635"/>
                  </a:lnTo>
                  <a:lnTo>
                    <a:pt x="412305" y="2036432"/>
                  </a:lnTo>
                  <a:lnTo>
                    <a:pt x="373964" y="2061235"/>
                  </a:lnTo>
                  <a:lnTo>
                    <a:pt x="337058" y="2087981"/>
                  </a:lnTo>
                  <a:lnTo>
                    <a:pt x="301663" y="2116607"/>
                  </a:lnTo>
                  <a:lnTo>
                    <a:pt x="267855" y="2147036"/>
                  </a:lnTo>
                  <a:lnTo>
                    <a:pt x="235699" y="2179193"/>
                  </a:lnTo>
                  <a:lnTo>
                    <a:pt x="205270" y="2213000"/>
                  </a:lnTo>
                  <a:lnTo>
                    <a:pt x="176644" y="2248395"/>
                  </a:lnTo>
                  <a:lnTo>
                    <a:pt x="149885" y="2285301"/>
                  </a:lnTo>
                  <a:lnTo>
                    <a:pt x="125082" y="2323642"/>
                  </a:lnTo>
                  <a:lnTo>
                    <a:pt x="102298" y="2363355"/>
                  </a:lnTo>
                  <a:lnTo>
                    <a:pt x="81597" y="2404351"/>
                  </a:lnTo>
                  <a:lnTo>
                    <a:pt x="63068" y="2446578"/>
                  </a:lnTo>
                  <a:lnTo>
                    <a:pt x="46774" y="2489949"/>
                  </a:lnTo>
                  <a:lnTo>
                    <a:pt x="32778" y="2534399"/>
                  </a:lnTo>
                  <a:lnTo>
                    <a:pt x="21170" y="2579840"/>
                  </a:lnTo>
                  <a:lnTo>
                    <a:pt x="12014" y="2626220"/>
                  </a:lnTo>
                  <a:lnTo>
                    <a:pt x="5384" y="2673464"/>
                  </a:lnTo>
                  <a:lnTo>
                    <a:pt x="1358" y="2721483"/>
                  </a:lnTo>
                  <a:lnTo>
                    <a:pt x="0" y="2770225"/>
                  </a:lnTo>
                  <a:lnTo>
                    <a:pt x="1358" y="2818968"/>
                  </a:lnTo>
                  <a:lnTo>
                    <a:pt x="5384" y="2866987"/>
                  </a:lnTo>
                  <a:lnTo>
                    <a:pt x="12014" y="2914231"/>
                  </a:lnTo>
                  <a:lnTo>
                    <a:pt x="21170" y="2960611"/>
                  </a:lnTo>
                  <a:lnTo>
                    <a:pt x="32778" y="3006064"/>
                  </a:lnTo>
                  <a:lnTo>
                    <a:pt x="46774" y="3050502"/>
                  </a:lnTo>
                  <a:lnTo>
                    <a:pt x="63068" y="3093885"/>
                  </a:lnTo>
                  <a:lnTo>
                    <a:pt x="81597" y="3136100"/>
                  </a:lnTo>
                  <a:lnTo>
                    <a:pt x="102298" y="3177108"/>
                  </a:lnTo>
                  <a:lnTo>
                    <a:pt x="125082" y="3216808"/>
                  </a:lnTo>
                  <a:lnTo>
                    <a:pt x="149885" y="3255149"/>
                  </a:lnTo>
                  <a:lnTo>
                    <a:pt x="176644" y="3292056"/>
                  </a:lnTo>
                  <a:lnTo>
                    <a:pt x="205270" y="3327450"/>
                  </a:lnTo>
                  <a:lnTo>
                    <a:pt x="235699" y="3361258"/>
                  </a:lnTo>
                  <a:lnTo>
                    <a:pt x="267855" y="3393414"/>
                  </a:lnTo>
                  <a:lnTo>
                    <a:pt x="301663" y="3423843"/>
                  </a:lnTo>
                  <a:lnTo>
                    <a:pt x="337058" y="3452469"/>
                  </a:lnTo>
                  <a:lnTo>
                    <a:pt x="373964" y="3479215"/>
                  </a:lnTo>
                  <a:lnTo>
                    <a:pt x="412305" y="3504031"/>
                  </a:lnTo>
                  <a:lnTo>
                    <a:pt x="452018" y="3526815"/>
                  </a:lnTo>
                  <a:lnTo>
                    <a:pt x="493014" y="3547516"/>
                  </a:lnTo>
                  <a:lnTo>
                    <a:pt x="535241" y="3566045"/>
                  </a:lnTo>
                  <a:lnTo>
                    <a:pt x="578612" y="3582339"/>
                  </a:lnTo>
                  <a:lnTo>
                    <a:pt x="623062" y="3596335"/>
                  </a:lnTo>
                  <a:lnTo>
                    <a:pt x="668502" y="3607943"/>
                  </a:lnTo>
                  <a:lnTo>
                    <a:pt x="714883" y="3617087"/>
                  </a:lnTo>
                  <a:lnTo>
                    <a:pt x="762127" y="3623716"/>
                  </a:lnTo>
                  <a:lnTo>
                    <a:pt x="810158" y="3627755"/>
                  </a:lnTo>
                  <a:lnTo>
                    <a:pt x="858888" y="3629114"/>
                  </a:lnTo>
                  <a:lnTo>
                    <a:pt x="907630" y="3627755"/>
                  </a:lnTo>
                  <a:lnTo>
                    <a:pt x="955649" y="3623716"/>
                  </a:lnTo>
                  <a:lnTo>
                    <a:pt x="1002893" y="3617087"/>
                  </a:lnTo>
                  <a:lnTo>
                    <a:pt x="1049274" y="3607943"/>
                  </a:lnTo>
                  <a:lnTo>
                    <a:pt x="1094727" y="3596335"/>
                  </a:lnTo>
                  <a:lnTo>
                    <a:pt x="1139177" y="3582339"/>
                  </a:lnTo>
                  <a:lnTo>
                    <a:pt x="1182547" y="3566045"/>
                  </a:lnTo>
                  <a:lnTo>
                    <a:pt x="1224762" y="3547516"/>
                  </a:lnTo>
                  <a:lnTo>
                    <a:pt x="1265770" y="3526815"/>
                  </a:lnTo>
                  <a:lnTo>
                    <a:pt x="1305471" y="3504031"/>
                  </a:lnTo>
                  <a:lnTo>
                    <a:pt x="1343825" y="3479215"/>
                  </a:lnTo>
                  <a:lnTo>
                    <a:pt x="1380718" y="3452469"/>
                  </a:lnTo>
                  <a:lnTo>
                    <a:pt x="1416113" y="3423843"/>
                  </a:lnTo>
                  <a:lnTo>
                    <a:pt x="1449933" y="3393414"/>
                  </a:lnTo>
                  <a:lnTo>
                    <a:pt x="1482077" y="3361258"/>
                  </a:lnTo>
                  <a:lnTo>
                    <a:pt x="1512506" y="3327450"/>
                  </a:lnTo>
                  <a:lnTo>
                    <a:pt x="1541132" y="3292056"/>
                  </a:lnTo>
                  <a:lnTo>
                    <a:pt x="1567878" y="3255149"/>
                  </a:lnTo>
                  <a:lnTo>
                    <a:pt x="1592694" y="3216808"/>
                  </a:lnTo>
                  <a:lnTo>
                    <a:pt x="1615478" y="3177108"/>
                  </a:lnTo>
                  <a:lnTo>
                    <a:pt x="1636179" y="3136100"/>
                  </a:lnTo>
                  <a:lnTo>
                    <a:pt x="1654708" y="3093885"/>
                  </a:lnTo>
                  <a:lnTo>
                    <a:pt x="1671002" y="3050502"/>
                  </a:lnTo>
                  <a:lnTo>
                    <a:pt x="1684997" y="3006064"/>
                  </a:lnTo>
                  <a:lnTo>
                    <a:pt x="1696605" y="2960611"/>
                  </a:lnTo>
                  <a:lnTo>
                    <a:pt x="1705762" y="2914231"/>
                  </a:lnTo>
                  <a:lnTo>
                    <a:pt x="1712391" y="2866987"/>
                  </a:lnTo>
                  <a:lnTo>
                    <a:pt x="1716417" y="2818968"/>
                  </a:lnTo>
                  <a:lnTo>
                    <a:pt x="1717776" y="2770225"/>
                  </a:lnTo>
                  <a:close/>
                </a:path>
                <a:path w="1718310" h="9363710">
                  <a:moveTo>
                    <a:pt x="1717776" y="858875"/>
                  </a:moveTo>
                  <a:lnTo>
                    <a:pt x="1716417" y="810145"/>
                  </a:lnTo>
                  <a:lnTo>
                    <a:pt x="1712391" y="762114"/>
                  </a:lnTo>
                  <a:lnTo>
                    <a:pt x="1705762" y="714883"/>
                  </a:lnTo>
                  <a:lnTo>
                    <a:pt x="1696605" y="668502"/>
                  </a:lnTo>
                  <a:lnTo>
                    <a:pt x="1684997" y="623049"/>
                  </a:lnTo>
                  <a:lnTo>
                    <a:pt x="1671002" y="578599"/>
                  </a:lnTo>
                  <a:lnTo>
                    <a:pt x="1654708" y="535228"/>
                  </a:lnTo>
                  <a:lnTo>
                    <a:pt x="1636179" y="493001"/>
                  </a:lnTo>
                  <a:lnTo>
                    <a:pt x="1615478" y="452005"/>
                  </a:lnTo>
                  <a:lnTo>
                    <a:pt x="1592694" y="412292"/>
                  </a:lnTo>
                  <a:lnTo>
                    <a:pt x="1567878" y="373951"/>
                  </a:lnTo>
                  <a:lnTo>
                    <a:pt x="1541132" y="337045"/>
                  </a:lnTo>
                  <a:lnTo>
                    <a:pt x="1512506" y="301650"/>
                  </a:lnTo>
                  <a:lnTo>
                    <a:pt x="1482077" y="267843"/>
                  </a:lnTo>
                  <a:lnTo>
                    <a:pt x="1449933" y="235686"/>
                  </a:lnTo>
                  <a:lnTo>
                    <a:pt x="1416113" y="205270"/>
                  </a:lnTo>
                  <a:lnTo>
                    <a:pt x="1380718" y="176644"/>
                  </a:lnTo>
                  <a:lnTo>
                    <a:pt x="1343825" y="149885"/>
                  </a:lnTo>
                  <a:lnTo>
                    <a:pt x="1305471" y="125082"/>
                  </a:lnTo>
                  <a:lnTo>
                    <a:pt x="1265770" y="102298"/>
                  </a:lnTo>
                  <a:lnTo>
                    <a:pt x="1224762" y="81597"/>
                  </a:lnTo>
                  <a:lnTo>
                    <a:pt x="1182547" y="63068"/>
                  </a:lnTo>
                  <a:lnTo>
                    <a:pt x="1139177" y="46761"/>
                  </a:lnTo>
                  <a:lnTo>
                    <a:pt x="1094727" y="32778"/>
                  </a:lnTo>
                  <a:lnTo>
                    <a:pt x="1049274" y="21170"/>
                  </a:lnTo>
                  <a:lnTo>
                    <a:pt x="1002893" y="12014"/>
                  </a:lnTo>
                  <a:lnTo>
                    <a:pt x="955649" y="5384"/>
                  </a:lnTo>
                  <a:lnTo>
                    <a:pt x="907630" y="1358"/>
                  </a:lnTo>
                  <a:lnTo>
                    <a:pt x="858888" y="0"/>
                  </a:lnTo>
                  <a:lnTo>
                    <a:pt x="810158" y="1358"/>
                  </a:lnTo>
                  <a:lnTo>
                    <a:pt x="762127" y="5384"/>
                  </a:lnTo>
                  <a:lnTo>
                    <a:pt x="714883" y="12014"/>
                  </a:lnTo>
                  <a:lnTo>
                    <a:pt x="668502" y="21170"/>
                  </a:lnTo>
                  <a:lnTo>
                    <a:pt x="623062" y="32778"/>
                  </a:lnTo>
                  <a:lnTo>
                    <a:pt x="578612" y="46761"/>
                  </a:lnTo>
                  <a:lnTo>
                    <a:pt x="535241" y="63068"/>
                  </a:lnTo>
                  <a:lnTo>
                    <a:pt x="493014" y="81597"/>
                  </a:lnTo>
                  <a:lnTo>
                    <a:pt x="452018" y="102298"/>
                  </a:lnTo>
                  <a:lnTo>
                    <a:pt x="412305" y="125082"/>
                  </a:lnTo>
                  <a:lnTo>
                    <a:pt x="373964" y="149885"/>
                  </a:lnTo>
                  <a:lnTo>
                    <a:pt x="337058" y="176644"/>
                  </a:lnTo>
                  <a:lnTo>
                    <a:pt x="301663" y="205270"/>
                  </a:lnTo>
                  <a:lnTo>
                    <a:pt x="267855" y="235686"/>
                  </a:lnTo>
                  <a:lnTo>
                    <a:pt x="235699" y="267843"/>
                  </a:lnTo>
                  <a:lnTo>
                    <a:pt x="205270" y="301650"/>
                  </a:lnTo>
                  <a:lnTo>
                    <a:pt x="176644" y="337045"/>
                  </a:lnTo>
                  <a:lnTo>
                    <a:pt x="149885" y="373951"/>
                  </a:lnTo>
                  <a:lnTo>
                    <a:pt x="125082" y="412292"/>
                  </a:lnTo>
                  <a:lnTo>
                    <a:pt x="102298" y="452005"/>
                  </a:lnTo>
                  <a:lnTo>
                    <a:pt x="81597" y="493001"/>
                  </a:lnTo>
                  <a:lnTo>
                    <a:pt x="63068" y="535228"/>
                  </a:lnTo>
                  <a:lnTo>
                    <a:pt x="46774" y="578599"/>
                  </a:lnTo>
                  <a:lnTo>
                    <a:pt x="32778" y="623049"/>
                  </a:lnTo>
                  <a:lnTo>
                    <a:pt x="21170" y="668502"/>
                  </a:lnTo>
                  <a:lnTo>
                    <a:pt x="12014" y="714883"/>
                  </a:lnTo>
                  <a:lnTo>
                    <a:pt x="5384" y="762114"/>
                  </a:lnTo>
                  <a:lnTo>
                    <a:pt x="1358" y="810145"/>
                  </a:lnTo>
                  <a:lnTo>
                    <a:pt x="0" y="858875"/>
                  </a:lnTo>
                  <a:lnTo>
                    <a:pt x="1358" y="907618"/>
                  </a:lnTo>
                  <a:lnTo>
                    <a:pt x="5384" y="955649"/>
                  </a:lnTo>
                  <a:lnTo>
                    <a:pt x="12014" y="1002880"/>
                  </a:lnTo>
                  <a:lnTo>
                    <a:pt x="21170" y="1049261"/>
                  </a:lnTo>
                  <a:lnTo>
                    <a:pt x="32778" y="1094714"/>
                  </a:lnTo>
                  <a:lnTo>
                    <a:pt x="46774" y="1139164"/>
                  </a:lnTo>
                  <a:lnTo>
                    <a:pt x="63068" y="1182535"/>
                  </a:lnTo>
                  <a:lnTo>
                    <a:pt x="81597" y="1224749"/>
                  </a:lnTo>
                  <a:lnTo>
                    <a:pt x="102298" y="1265758"/>
                  </a:lnTo>
                  <a:lnTo>
                    <a:pt x="125082" y="1305471"/>
                  </a:lnTo>
                  <a:lnTo>
                    <a:pt x="149885" y="1343812"/>
                  </a:lnTo>
                  <a:lnTo>
                    <a:pt x="176644" y="1380718"/>
                  </a:lnTo>
                  <a:lnTo>
                    <a:pt x="205270" y="1416100"/>
                  </a:lnTo>
                  <a:lnTo>
                    <a:pt x="235699" y="1449920"/>
                  </a:lnTo>
                  <a:lnTo>
                    <a:pt x="267855" y="1482077"/>
                  </a:lnTo>
                  <a:lnTo>
                    <a:pt x="301663" y="1512493"/>
                  </a:lnTo>
                  <a:lnTo>
                    <a:pt x="337058" y="1541119"/>
                  </a:lnTo>
                  <a:lnTo>
                    <a:pt x="373964" y="1567878"/>
                  </a:lnTo>
                  <a:lnTo>
                    <a:pt x="412305" y="1592681"/>
                  </a:lnTo>
                  <a:lnTo>
                    <a:pt x="452018" y="1615465"/>
                  </a:lnTo>
                  <a:lnTo>
                    <a:pt x="493014" y="1636166"/>
                  </a:lnTo>
                  <a:lnTo>
                    <a:pt x="535241" y="1654695"/>
                  </a:lnTo>
                  <a:lnTo>
                    <a:pt x="578612" y="1670989"/>
                  </a:lnTo>
                  <a:lnTo>
                    <a:pt x="623062" y="1684985"/>
                  </a:lnTo>
                  <a:lnTo>
                    <a:pt x="668502" y="1696593"/>
                  </a:lnTo>
                  <a:lnTo>
                    <a:pt x="714883" y="1705749"/>
                  </a:lnTo>
                  <a:lnTo>
                    <a:pt x="762127" y="1712379"/>
                  </a:lnTo>
                  <a:lnTo>
                    <a:pt x="810158" y="1716405"/>
                  </a:lnTo>
                  <a:lnTo>
                    <a:pt x="858888" y="1717763"/>
                  </a:lnTo>
                  <a:lnTo>
                    <a:pt x="907630" y="1716405"/>
                  </a:lnTo>
                  <a:lnTo>
                    <a:pt x="955649" y="1712379"/>
                  </a:lnTo>
                  <a:lnTo>
                    <a:pt x="1002893" y="1705749"/>
                  </a:lnTo>
                  <a:lnTo>
                    <a:pt x="1049274" y="1696593"/>
                  </a:lnTo>
                  <a:lnTo>
                    <a:pt x="1094727" y="1684985"/>
                  </a:lnTo>
                  <a:lnTo>
                    <a:pt x="1139177" y="1670989"/>
                  </a:lnTo>
                  <a:lnTo>
                    <a:pt x="1182547" y="1654695"/>
                  </a:lnTo>
                  <a:lnTo>
                    <a:pt x="1224762" y="1636166"/>
                  </a:lnTo>
                  <a:lnTo>
                    <a:pt x="1265770" y="1615465"/>
                  </a:lnTo>
                  <a:lnTo>
                    <a:pt x="1305471" y="1592681"/>
                  </a:lnTo>
                  <a:lnTo>
                    <a:pt x="1343825" y="1567878"/>
                  </a:lnTo>
                  <a:lnTo>
                    <a:pt x="1380718" y="1541119"/>
                  </a:lnTo>
                  <a:lnTo>
                    <a:pt x="1416113" y="1512493"/>
                  </a:lnTo>
                  <a:lnTo>
                    <a:pt x="1449933" y="1482077"/>
                  </a:lnTo>
                  <a:lnTo>
                    <a:pt x="1482077" y="1449920"/>
                  </a:lnTo>
                  <a:lnTo>
                    <a:pt x="1512506" y="1416100"/>
                  </a:lnTo>
                  <a:lnTo>
                    <a:pt x="1541132" y="1380718"/>
                  </a:lnTo>
                  <a:lnTo>
                    <a:pt x="1567878" y="1343812"/>
                  </a:lnTo>
                  <a:lnTo>
                    <a:pt x="1592694" y="1305471"/>
                  </a:lnTo>
                  <a:lnTo>
                    <a:pt x="1615478" y="1265758"/>
                  </a:lnTo>
                  <a:lnTo>
                    <a:pt x="1636179" y="1224749"/>
                  </a:lnTo>
                  <a:lnTo>
                    <a:pt x="1654708" y="1182535"/>
                  </a:lnTo>
                  <a:lnTo>
                    <a:pt x="1671002" y="1139164"/>
                  </a:lnTo>
                  <a:lnTo>
                    <a:pt x="1684997" y="1094714"/>
                  </a:lnTo>
                  <a:lnTo>
                    <a:pt x="1696605" y="1049261"/>
                  </a:lnTo>
                  <a:lnTo>
                    <a:pt x="1705762" y="1002880"/>
                  </a:lnTo>
                  <a:lnTo>
                    <a:pt x="1712391" y="955649"/>
                  </a:lnTo>
                  <a:lnTo>
                    <a:pt x="1716417" y="907618"/>
                  </a:lnTo>
                  <a:lnTo>
                    <a:pt x="1717776" y="858875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84365" y="1481020"/>
            <a:ext cx="3187065" cy="15024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950" b="1" dirty="0">
                <a:latin typeface="Helvetica" pitchFamily="2" charset="0"/>
                <a:cs typeface="Arial"/>
              </a:rPr>
              <a:t>Digital</a:t>
            </a:r>
            <a:r>
              <a:rPr sz="2950" b="1" spc="-30" dirty="0">
                <a:latin typeface="Helvetica" pitchFamily="2" charset="0"/>
                <a:cs typeface="Arial"/>
              </a:rPr>
              <a:t> </a:t>
            </a:r>
            <a:r>
              <a:rPr sz="2950" b="1" spc="5" dirty="0">
                <a:latin typeface="Helvetica" pitchFamily="2" charset="0"/>
                <a:cs typeface="Arial"/>
              </a:rPr>
              <a:t>Marketing:</a:t>
            </a:r>
            <a:endParaRPr sz="2950">
              <a:latin typeface="Helvetica" pitchFamily="2" charset="0"/>
              <a:cs typeface="Arial"/>
            </a:endParaRPr>
          </a:p>
          <a:p>
            <a:pPr marL="12700" marR="79375">
              <a:lnSpc>
                <a:spcPct val="101499"/>
              </a:lnSpc>
              <a:spcBef>
                <a:spcPts val="375"/>
              </a:spcBef>
            </a:pPr>
            <a:r>
              <a:rPr sz="1950" spc="20" dirty="0">
                <a:latin typeface="Helvetica" pitchFamily="2" charset="0"/>
                <a:cs typeface="Arial MT"/>
              </a:rPr>
              <a:t>SEO</a:t>
            </a:r>
            <a:r>
              <a:rPr sz="1950" spc="-5" dirty="0">
                <a:latin typeface="Helvetica" pitchFamily="2" charset="0"/>
                <a:cs typeface="Arial MT"/>
              </a:rPr>
              <a:t> </a:t>
            </a:r>
            <a:r>
              <a:rPr sz="1950" spc="15" dirty="0">
                <a:latin typeface="Helvetica" pitchFamily="2" charset="0"/>
                <a:cs typeface="Arial MT"/>
              </a:rPr>
              <a:t>&amp;</a:t>
            </a:r>
            <a:r>
              <a:rPr sz="1950" spc="-114" dirty="0">
                <a:latin typeface="Helvetica" pitchFamily="2" charset="0"/>
                <a:cs typeface="Arial MT"/>
              </a:rPr>
              <a:t> </a:t>
            </a:r>
            <a:r>
              <a:rPr sz="1950" spc="20" dirty="0">
                <a:latin typeface="Helvetica" pitchFamily="2" charset="0"/>
                <a:cs typeface="Arial MT"/>
              </a:rPr>
              <a:t>ASO</a:t>
            </a:r>
            <a:r>
              <a:rPr sz="1950" spc="-5" dirty="0">
                <a:latin typeface="Helvetica" pitchFamily="2" charset="0"/>
                <a:cs typeface="Arial MT"/>
              </a:rPr>
              <a:t> </a:t>
            </a:r>
            <a:r>
              <a:rPr sz="1950" spc="5" dirty="0">
                <a:latin typeface="Helvetica" pitchFamily="2" charset="0"/>
                <a:cs typeface="Arial MT"/>
              </a:rPr>
              <a:t>with</a:t>
            </a:r>
            <a:r>
              <a:rPr sz="1950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tech</a:t>
            </a:r>
            <a:r>
              <a:rPr sz="1950" spc="-5" dirty="0">
                <a:latin typeface="Helvetica" pitchFamily="2" charset="0"/>
                <a:cs typeface="Arial MT"/>
              </a:rPr>
              <a:t> </a:t>
            </a:r>
            <a:r>
              <a:rPr sz="1950" spc="5" dirty="0">
                <a:latin typeface="Helvetica" pitchFamily="2" charset="0"/>
                <a:cs typeface="Arial MT"/>
              </a:rPr>
              <a:t>blogs </a:t>
            </a:r>
            <a:r>
              <a:rPr sz="1950" spc="-530" dirty="0">
                <a:latin typeface="Helvetica" pitchFamily="2" charset="0"/>
                <a:cs typeface="Arial MT"/>
              </a:rPr>
              <a:t> </a:t>
            </a:r>
            <a:r>
              <a:rPr sz="1950" spc="5" dirty="0">
                <a:latin typeface="Helvetica" pitchFamily="2" charset="0"/>
                <a:cs typeface="Arial MT"/>
              </a:rPr>
              <a:t>AdWords  </a:t>
            </a:r>
            <a:r>
              <a:rPr sz="1950" spc="15" dirty="0">
                <a:latin typeface="Helvetica" pitchFamily="2" charset="0"/>
                <a:cs typeface="Arial MT"/>
              </a:rPr>
              <a:t>&amp;  </a:t>
            </a:r>
            <a:r>
              <a:rPr sz="1950" spc="10" dirty="0">
                <a:latin typeface="Helvetica" pitchFamily="2" charset="0"/>
                <a:cs typeface="Arial MT"/>
              </a:rPr>
              <a:t>Hashtags </a:t>
            </a:r>
            <a:r>
              <a:rPr sz="1950" spc="1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Email</a:t>
            </a:r>
            <a:r>
              <a:rPr sz="1950" dirty="0">
                <a:latin typeface="Helvetica" pitchFamily="2" charset="0"/>
                <a:cs typeface="Arial MT"/>
              </a:rPr>
              <a:t> </a:t>
            </a:r>
            <a:r>
              <a:rPr sz="1950" spc="15" dirty="0">
                <a:latin typeface="Helvetica" pitchFamily="2" charset="0"/>
                <a:cs typeface="Arial MT"/>
              </a:rPr>
              <a:t>campaigns</a:t>
            </a:r>
            <a:endParaRPr sz="1950">
              <a:latin typeface="Helvetica" pitchFamily="2" charset="0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35016" y="0"/>
            <a:ext cx="869083" cy="86908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46209" y="170744"/>
            <a:ext cx="486600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00"/>
              </a:lnSpc>
              <a:tabLst>
                <a:tab pos="2420620" algn="l"/>
              </a:tabLst>
            </a:pPr>
            <a:r>
              <a:rPr sz="4950" spc="-19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T</a:t>
            </a:r>
            <a:r>
              <a:rPr sz="4950" spc="-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ractio</a:t>
            </a:r>
            <a:r>
              <a:rPr sz="4950" spc="-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n</a:t>
            </a:r>
            <a:r>
              <a:rPr sz="4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	</a:t>
            </a:r>
            <a:r>
              <a:rPr sz="4950" spc="-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Forecast</a:t>
            </a:r>
            <a:endParaRPr sz="4950">
              <a:latin typeface="Helvetica" pitchFamily="2" charset="0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20" name="object 20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Helvetica" pitchFamily="2" charset="0"/>
              </a:rPr>
              <a:t>Penetrating</a:t>
            </a:r>
            <a:r>
              <a:rPr spc="-100" dirty="0">
                <a:latin typeface="Helvetica" pitchFamily="2" charset="0"/>
              </a:rPr>
              <a:t> </a:t>
            </a:r>
            <a:r>
              <a:rPr spc="-5" dirty="0">
                <a:latin typeface="Helvetica" pitchFamily="2" charset="0"/>
              </a:rPr>
              <a:t>The</a:t>
            </a:r>
            <a:r>
              <a:rPr spc="-15" dirty="0">
                <a:latin typeface="Helvetica" pitchFamily="2" charset="0"/>
              </a:rPr>
              <a:t> </a:t>
            </a:r>
            <a:r>
              <a:rPr spc="-5" dirty="0">
                <a:latin typeface="Helvetica" pitchFamily="2" charset="0"/>
              </a:rPr>
              <a:t>Market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584365" y="3322338"/>
            <a:ext cx="4801870" cy="163766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375"/>
              </a:lnSpc>
              <a:spcBef>
                <a:spcPts val="114"/>
              </a:spcBef>
            </a:pPr>
            <a:r>
              <a:rPr sz="2950" b="1" spc="10" dirty="0">
                <a:latin typeface="Helvetica" pitchFamily="2" charset="0"/>
                <a:cs typeface="Arial"/>
              </a:rPr>
              <a:t>Media</a:t>
            </a:r>
            <a:r>
              <a:rPr sz="2950" b="1" spc="-25" dirty="0">
                <a:latin typeface="Helvetica" pitchFamily="2" charset="0"/>
                <a:cs typeface="Arial"/>
              </a:rPr>
              <a:t> </a:t>
            </a:r>
            <a:r>
              <a:rPr sz="2950" b="1" dirty="0">
                <a:latin typeface="Helvetica" pitchFamily="2" charset="0"/>
                <a:cs typeface="Arial"/>
              </a:rPr>
              <a:t>marketing:</a:t>
            </a:r>
            <a:endParaRPr sz="2950">
              <a:latin typeface="Helvetica" pitchFamily="2" charset="0"/>
              <a:cs typeface="Arial"/>
            </a:endParaRPr>
          </a:p>
          <a:p>
            <a:pPr marL="12700">
              <a:lnSpc>
                <a:spcPts val="2175"/>
              </a:lnSpc>
            </a:pPr>
            <a:r>
              <a:rPr sz="1950" spc="10" dirty="0">
                <a:latin typeface="Helvetica" pitchFamily="2" charset="0"/>
                <a:cs typeface="Arial MT"/>
              </a:rPr>
              <a:t>Influencer</a:t>
            </a:r>
            <a:r>
              <a:rPr sz="1950" spc="-1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marketing.</a:t>
            </a:r>
            <a:endParaRPr sz="1950">
              <a:latin typeface="Helvetica" pitchFamily="2" charset="0"/>
              <a:cs typeface="Arial MT"/>
            </a:endParaRPr>
          </a:p>
          <a:p>
            <a:pPr marL="12700" marR="5080">
              <a:lnSpc>
                <a:spcPct val="101499"/>
              </a:lnSpc>
            </a:pPr>
            <a:r>
              <a:rPr sz="1950" spc="10" dirty="0">
                <a:latin typeface="Helvetica" pitchFamily="2" charset="0"/>
                <a:cs typeface="Arial MT"/>
              </a:rPr>
              <a:t>Using social </a:t>
            </a:r>
            <a:r>
              <a:rPr sz="1950" spc="15" dirty="0">
                <a:latin typeface="Helvetica" pitchFamily="2" charset="0"/>
                <a:cs typeface="Arial MT"/>
              </a:rPr>
              <a:t>media </a:t>
            </a:r>
            <a:r>
              <a:rPr sz="1950" spc="5" dirty="0">
                <a:latin typeface="Helvetica" pitchFamily="2" charset="0"/>
                <a:cs typeface="Arial MT"/>
              </a:rPr>
              <a:t>platform like </a:t>
            </a:r>
            <a:r>
              <a:rPr sz="1950" spc="10" dirty="0">
                <a:latin typeface="Helvetica" pitchFamily="2" charset="0"/>
                <a:cs typeface="Arial MT"/>
              </a:rPr>
              <a:t>Facebook, </a:t>
            </a:r>
            <a:r>
              <a:rPr sz="1950" spc="-530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Instagram</a:t>
            </a:r>
            <a:r>
              <a:rPr sz="1950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to</a:t>
            </a:r>
            <a:r>
              <a:rPr sz="1950" spc="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our</a:t>
            </a:r>
            <a:r>
              <a:rPr sz="1950" spc="5" dirty="0">
                <a:latin typeface="Helvetica" pitchFamily="2" charset="0"/>
                <a:cs typeface="Arial MT"/>
              </a:rPr>
              <a:t> advantage.</a:t>
            </a:r>
            <a:endParaRPr sz="195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Helvetica" pitchFamily="2" charset="0"/>
                <a:cs typeface="Arial MT"/>
              </a:rPr>
              <a:t>Using</a:t>
            </a:r>
            <a:r>
              <a:rPr sz="1950" spc="-40" dirty="0">
                <a:latin typeface="Helvetica" pitchFamily="2" charset="0"/>
                <a:cs typeface="Arial MT"/>
              </a:rPr>
              <a:t> </a:t>
            </a:r>
            <a:r>
              <a:rPr sz="1950" spc="-25" dirty="0">
                <a:latin typeface="Helvetica" pitchFamily="2" charset="0"/>
                <a:cs typeface="Arial MT"/>
              </a:rPr>
              <a:t>YouTube</a:t>
            </a:r>
            <a:r>
              <a:rPr sz="1950" spc="-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for</a:t>
            </a:r>
            <a:r>
              <a:rPr sz="1950" spc="-5" dirty="0">
                <a:latin typeface="Helvetica" pitchFamily="2" charset="0"/>
                <a:cs typeface="Arial MT"/>
              </a:rPr>
              <a:t> </a:t>
            </a:r>
            <a:r>
              <a:rPr sz="1950" spc="5" dirty="0">
                <a:latin typeface="Helvetica" pitchFamily="2" charset="0"/>
                <a:cs typeface="Arial MT"/>
              </a:rPr>
              <a:t>promotions.</a:t>
            </a:r>
            <a:endParaRPr sz="1950">
              <a:latin typeface="Helvetica" pitchFamily="2" charset="0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84356" y="5225959"/>
            <a:ext cx="3573779" cy="127635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950" b="1" dirty="0">
                <a:latin typeface="Helvetica" pitchFamily="2" charset="0"/>
                <a:cs typeface="Arial"/>
              </a:rPr>
              <a:t>Building</a:t>
            </a:r>
            <a:r>
              <a:rPr sz="2950" b="1" spc="-15" dirty="0">
                <a:latin typeface="Helvetica" pitchFamily="2" charset="0"/>
                <a:cs typeface="Arial"/>
              </a:rPr>
              <a:t> </a:t>
            </a:r>
            <a:r>
              <a:rPr sz="2950" b="1" spc="10" dirty="0">
                <a:latin typeface="Helvetica" pitchFamily="2" charset="0"/>
                <a:cs typeface="Arial"/>
              </a:rPr>
              <a:t>The</a:t>
            </a:r>
            <a:r>
              <a:rPr sz="2950" b="1" spc="-5" dirty="0">
                <a:latin typeface="Helvetica" pitchFamily="2" charset="0"/>
                <a:cs typeface="Arial"/>
              </a:rPr>
              <a:t> </a:t>
            </a:r>
            <a:r>
              <a:rPr sz="2950" b="1" dirty="0">
                <a:latin typeface="Helvetica" pitchFamily="2" charset="0"/>
                <a:cs typeface="Arial"/>
              </a:rPr>
              <a:t>Buzz:</a:t>
            </a:r>
            <a:endParaRPr sz="2950">
              <a:latin typeface="Helvetica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950" spc="5" dirty="0">
                <a:latin typeface="Helvetica" pitchFamily="2" charset="0"/>
                <a:cs typeface="Arial MT"/>
              </a:rPr>
              <a:t>Word</a:t>
            </a:r>
            <a:r>
              <a:rPr sz="1950" spc="-25" dirty="0">
                <a:latin typeface="Helvetica" pitchFamily="2" charset="0"/>
                <a:cs typeface="Arial MT"/>
              </a:rPr>
              <a:t> </a:t>
            </a:r>
            <a:r>
              <a:rPr sz="1950" spc="5" dirty="0">
                <a:latin typeface="Helvetica" pitchFamily="2" charset="0"/>
                <a:cs typeface="Arial MT"/>
              </a:rPr>
              <a:t>of</a:t>
            </a:r>
            <a:r>
              <a:rPr sz="1950" spc="-20" dirty="0">
                <a:latin typeface="Helvetica" pitchFamily="2" charset="0"/>
                <a:cs typeface="Arial MT"/>
              </a:rPr>
              <a:t> </a:t>
            </a:r>
            <a:r>
              <a:rPr sz="1950" spc="15" dirty="0">
                <a:latin typeface="Helvetica" pitchFamily="2" charset="0"/>
                <a:cs typeface="Arial MT"/>
              </a:rPr>
              <a:t>mouth</a:t>
            </a:r>
            <a:endParaRPr sz="195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Helvetica" pitchFamily="2" charset="0"/>
                <a:cs typeface="Arial MT"/>
              </a:rPr>
              <a:t>Brand</a:t>
            </a:r>
            <a:r>
              <a:rPr sz="1950" spc="-10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awareness</a:t>
            </a:r>
            <a:r>
              <a:rPr sz="1950" spc="-10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through</a:t>
            </a:r>
            <a:r>
              <a:rPr sz="1950" spc="-5" dirty="0">
                <a:latin typeface="Helvetica" pitchFamily="2" charset="0"/>
                <a:cs typeface="Arial MT"/>
              </a:rPr>
              <a:t> </a:t>
            </a:r>
            <a:r>
              <a:rPr sz="1950" spc="5" dirty="0">
                <a:latin typeface="Helvetica" pitchFamily="2" charset="0"/>
                <a:cs typeface="Arial MT"/>
              </a:rPr>
              <a:t>blogs</a:t>
            </a:r>
            <a:endParaRPr sz="1950">
              <a:latin typeface="Helvetica" pitchFamily="2" charset="0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84356" y="7112589"/>
            <a:ext cx="3545204" cy="31819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535"/>
              </a:lnSpc>
              <a:spcBef>
                <a:spcPts val="114"/>
              </a:spcBef>
            </a:pPr>
            <a:r>
              <a:rPr sz="2950" b="1" spc="5" dirty="0">
                <a:latin typeface="Helvetica" pitchFamily="2" charset="0"/>
                <a:cs typeface="Arial"/>
              </a:rPr>
              <a:t>Organic</a:t>
            </a:r>
            <a:r>
              <a:rPr sz="2950" b="1" spc="-15" dirty="0">
                <a:latin typeface="Helvetica" pitchFamily="2" charset="0"/>
                <a:cs typeface="Arial"/>
              </a:rPr>
              <a:t> </a:t>
            </a:r>
            <a:r>
              <a:rPr sz="2950" b="1" spc="5" dirty="0">
                <a:latin typeface="Helvetica" pitchFamily="2" charset="0"/>
                <a:cs typeface="Arial"/>
              </a:rPr>
              <a:t>promotion:</a:t>
            </a:r>
            <a:endParaRPr sz="2950">
              <a:latin typeface="Helvetica" pitchFamily="2" charset="0"/>
              <a:cs typeface="Arial"/>
            </a:endParaRPr>
          </a:p>
          <a:p>
            <a:pPr marL="12700" marR="1386205">
              <a:lnSpc>
                <a:spcPts val="2370"/>
              </a:lnSpc>
              <a:spcBef>
                <a:spcPts val="50"/>
              </a:spcBef>
            </a:pPr>
            <a:r>
              <a:rPr sz="1950" spc="40" dirty="0">
                <a:latin typeface="Helvetica" pitchFamily="2" charset="0"/>
                <a:cs typeface="Arial MT"/>
              </a:rPr>
              <a:t>Content</a:t>
            </a:r>
            <a:r>
              <a:rPr sz="1950" spc="55" dirty="0">
                <a:latin typeface="Helvetica" pitchFamily="2" charset="0"/>
                <a:cs typeface="Arial MT"/>
              </a:rPr>
              <a:t> </a:t>
            </a:r>
            <a:r>
              <a:rPr sz="1950" spc="45" dirty="0">
                <a:latin typeface="Helvetica" pitchFamily="2" charset="0"/>
                <a:cs typeface="Arial MT"/>
              </a:rPr>
              <a:t>marketing </a:t>
            </a:r>
            <a:r>
              <a:rPr sz="1950" spc="-530" dirty="0">
                <a:latin typeface="Helvetica" pitchFamily="2" charset="0"/>
                <a:cs typeface="Arial MT"/>
              </a:rPr>
              <a:t> </a:t>
            </a:r>
            <a:r>
              <a:rPr sz="1950" spc="35" dirty="0">
                <a:latin typeface="Helvetica" pitchFamily="2" charset="0"/>
                <a:cs typeface="Arial MT"/>
              </a:rPr>
              <a:t>Video</a:t>
            </a:r>
            <a:r>
              <a:rPr sz="1950" spc="70" dirty="0">
                <a:latin typeface="Helvetica" pitchFamily="2" charset="0"/>
                <a:cs typeface="Arial MT"/>
              </a:rPr>
              <a:t> </a:t>
            </a:r>
            <a:r>
              <a:rPr sz="1950" spc="45" dirty="0">
                <a:latin typeface="Helvetica" pitchFamily="2" charset="0"/>
                <a:cs typeface="Arial MT"/>
              </a:rPr>
              <a:t>marketing</a:t>
            </a:r>
            <a:endParaRPr sz="1950">
              <a:latin typeface="Helvetica" pitchFamily="2" charset="0"/>
              <a:cs typeface="Arial MT"/>
            </a:endParaRPr>
          </a:p>
          <a:p>
            <a:pPr marL="12700" marR="1217930">
              <a:lnSpc>
                <a:spcPts val="2370"/>
              </a:lnSpc>
              <a:spcBef>
                <a:spcPts val="10"/>
              </a:spcBef>
            </a:pPr>
            <a:r>
              <a:rPr sz="1950" spc="40" dirty="0">
                <a:latin typeface="Helvetica" pitchFamily="2" charset="0"/>
                <a:cs typeface="Arial MT"/>
              </a:rPr>
              <a:t>Podcast</a:t>
            </a:r>
            <a:r>
              <a:rPr sz="1950" spc="70" dirty="0">
                <a:latin typeface="Helvetica" pitchFamily="2" charset="0"/>
                <a:cs typeface="Arial MT"/>
              </a:rPr>
              <a:t> </a:t>
            </a:r>
            <a:r>
              <a:rPr sz="1950" spc="45" dirty="0">
                <a:latin typeface="Helvetica" pitchFamily="2" charset="0"/>
                <a:cs typeface="Arial MT"/>
              </a:rPr>
              <a:t>marketing </a:t>
            </a:r>
            <a:r>
              <a:rPr sz="1950" spc="50" dirty="0">
                <a:latin typeface="Helvetica" pitchFamily="2" charset="0"/>
                <a:cs typeface="Arial MT"/>
              </a:rPr>
              <a:t> </a:t>
            </a:r>
            <a:r>
              <a:rPr sz="1950" spc="40" dirty="0">
                <a:latin typeface="Helvetica" pitchFamily="2" charset="0"/>
                <a:cs typeface="Arial MT"/>
              </a:rPr>
              <a:t>Webinar</a:t>
            </a:r>
            <a:r>
              <a:rPr sz="1950" spc="55" dirty="0">
                <a:latin typeface="Helvetica" pitchFamily="2" charset="0"/>
                <a:cs typeface="Arial MT"/>
              </a:rPr>
              <a:t> </a:t>
            </a:r>
            <a:r>
              <a:rPr sz="1950" spc="15" dirty="0">
                <a:latin typeface="Helvetica" pitchFamily="2" charset="0"/>
                <a:cs typeface="Arial MT"/>
              </a:rPr>
              <a:t>&amp;</a:t>
            </a:r>
            <a:r>
              <a:rPr sz="1950" spc="55" dirty="0">
                <a:latin typeface="Helvetica" pitchFamily="2" charset="0"/>
                <a:cs typeface="Arial MT"/>
              </a:rPr>
              <a:t> </a:t>
            </a:r>
            <a:r>
              <a:rPr sz="1950" spc="45" dirty="0">
                <a:latin typeface="Helvetica" pitchFamily="2" charset="0"/>
                <a:cs typeface="Arial MT"/>
              </a:rPr>
              <a:t>sessions</a:t>
            </a:r>
            <a:endParaRPr sz="195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latin typeface="Helvetica" pitchFamily="2" charset="0"/>
                <a:cs typeface="Arial"/>
              </a:rPr>
              <a:t>Ad</a:t>
            </a:r>
            <a:r>
              <a:rPr sz="2950" b="1" spc="-25" dirty="0">
                <a:latin typeface="Helvetica" pitchFamily="2" charset="0"/>
                <a:cs typeface="Arial"/>
              </a:rPr>
              <a:t> </a:t>
            </a:r>
            <a:r>
              <a:rPr sz="2950" b="1" spc="5" dirty="0">
                <a:latin typeface="Helvetica" pitchFamily="2" charset="0"/>
                <a:cs typeface="Arial"/>
              </a:rPr>
              <a:t>promotion:</a:t>
            </a:r>
            <a:endParaRPr sz="2950">
              <a:latin typeface="Helvetica" pitchFamily="2" charset="0"/>
              <a:cs typeface="Arial"/>
            </a:endParaRPr>
          </a:p>
          <a:p>
            <a:pPr marL="12700" marR="1992630">
              <a:lnSpc>
                <a:spcPct val="101499"/>
              </a:lnSpc>
              <a:spcBef>
                <a:spcPts val="385"/>
              </a:spcBef>
            </a:pPr>
            <a:r>
              <a:rPr sz="1950" spc="10" dirty="0">
                <a:latin typeface="Helvetica" pitchFamily="2" charset="0"/>
                <a:cs typeface="Arial MT"/>
              </a:rPr>
              <a:t>Online </a:t>
            </a:r>
            <a:r>
              <a:rPr sz="1950" spc="5" dirty="0">
                <a:latin typeface="Helvetica" pitchFamily="2" charset="0"/>
                <a:cs typeface="Arial MT"/>
              </a:rPr>
              <a:t>ads. </a:t>
            </a:r>
            <a:r>
              <a:rPr sz="1950" spc="10" dirty="0">
                <a:latin typeface="Helvetica" pitchFamily="2" charset="0"/>
                <a:cs typeface="Arial MT"/>
              </a:rPr>
              <a:t> </a:t>
            </a:r>
            <a:r>
              <a:rPr sz="1950" spc="-25" dirty="0">
                <a:latin typeface="Helvetica" pitchFamily="2" charset="0"/>
                <a:cs typeface="Arial MT"/>
              </a:rPr>
              <a:t>YouTube</a:t>
            </a:r>
            <a:r>
              <a:rPr sz="1950" spc="-65" dirty="0">
                <a:latin typeface="Helvetica" pitchFamily="2" charset="0"/>
                <a:cs typeface="Arial MT"/>
              </a:rPr>
              <a:t> </a:t>
            </a:r>
            <a:r>
              <a:rPr sz="1950" spc="5" dirty="0">
                <a:latin typeface="Helvetica" pitchFamily="2" charset="0"/>
                <a:cs typeface="Arial MT"/>
              </a:rPr>
              <a:t>ads.</a:t>
            </a:r>
            <a:endParaRPr sz="1950">
              <a:latin typeface="Helvetica" pitchFamily="2" charset="0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825122" y="4272461"/>
            <a:ext cx="3894454" cy="6911340"/>
            <a:chOff x="12825122" y="4272461"/>
            <a:chExt cx="3894454" cy="6911340"/>
          </a:xfrm>
        </p:grpSpPr>
        <p:sp>
          <p:nvSpPr>
            <p:cNvPr id="27" name="object 27"/>
            <p:cNvSpPr/>
            <p:nvPr/>
          </p:nvSpPr>
          <p:spPr>
            <a:xfrm>
              <a:off x="12825122" y="5635564"/>
              <a:ext cx="3004185" cy="5547995"/>
            </a:xfrm>
            <a:custGeom>
              <a:avLst/>
              <a:gdLst/>
              <a:ahLst/>
              <a:cxnLst/>
              <a:rect l="l" t="t" r="r" b="b"/>
              <a:pathLst>
                <a:path w="3004184" h="5547995">
                  <a:moveTo>
                    <a:pt x="2714440" y="0"/>
                  </a:moveTo>
                  <a:lnTo>
                    <a:pt x="289184" y="0"/>
                  </a:lnTo>
                  <a:lnTo>
                    <a:pt x="242277" y="3784"/>
                  </a:lnTo>
                  <a:lnTo>
                    <a:pt x="197780" y="14742"/>
                  </a:lnTo>
                  <a:lnTo>
                    <a:pt x="156287" y="32278"/>
                  </a:lnTo>
                  <a:lnTo>
                    <a:pt x="118396" y="55795"/>
                  </a:lnTo>
                  <a:lnTo>
                    <a:pt x="84700" y="84700"/>
                  </a:lnTo>
                  <a:lnTo>
                    <a:pt x="55795" y="118396"/>
                  </a:lnTo>
                  <a:lnTo>
                    <a:pt x="32278" y="156287"/>
                  </a:lnTo>
                  <a:lnTo>
                    <a:pt x="14742" y="197780"/>
                  </a:lnTo>
                  <a:lnTo>
                    <a:pt x="3784" y="242277"/>
                  </a:lnTo>
                  <a:lnTo>
                    <a:pt x="0" y="289184"/>
                  </a:lnTo>
                  <a:lnTo>
                    <a:pt x="0" y="5258583"/>
                  </a:lnTo>
                  <a:lnTo>
                    <a:pt x="3784" y="5305490"/>
                  </a:lnTo>
                  <a:lnTo>
                    <a:pt x="14742" y="5349988"/>
                  </a:lnTo>
                  <a:lnTo>
                    <a:pt x="32278" y="5391480"/>
                  </a:lnTo>
                  <a:lnTo>
                    <a:pt x="55795" y="5429372"/>
                  </a:lnTo>
                  <a:lnTo>
                    <a:pt x="84700" y="5463067"/>
                  </a:lnTo>
                  <a:lnTo>
                    <a:pt x="118396" y="5491972"/>
                  </a:lnTo>
                  <a:lnTo>
                    <a:pt x="156287" y="5515489"/>
                  </a:lnTo>
                  <a:lnTo>
                    <a:pt x="197780" y="5533025"/>
                  </a:lnTo>
                  <a:lnTo>
                    <a:pt x="242277" y="5543983"/>
                  </a:lnTo>
                  <a:lnTo>
                    <a:pt x="289184" y="5547768"/>
                  </a:lnTo>
                  <a:lnTo>
                    <a:pt x="2714440" y="5547768"/>
                  </a:lnTo>
                  <a:lnTo>
                    <a:pt x="2761348" y="5543983"/>
                  </a:lnTo>
                  <a:lnTo>
                    <a:pt x="2805845" y="5533025"/>
                  </a:lnTo>
                  <a:lnTo>
                    <a:pt x="2847338" y="5515489"/>
                  </a:lnTo>
                  <a:lnTo>
                    <a:pt x="2885229" y="5491972"/>
                  </a:lnTo>
                  <a:lnTo>
                    <a:pt x="2918925" y="5463067"/>
                  </a:lnTo>
                  <a:lnTo>
                    <a:pt x="2947829" y="5429372"/>
                  </a:lnTo>
                  <a:lnTo>
                    <a:pt x="2971347" y="5391480"/>
                  </a:lnTo>
                  <a:lnTo>
                    <a:pt x="2988882" y="5349988"/>
                  </a:lnTo>
                  <a:lnTo>
                    <a:pt x="2999840" y="5305490"/>
                  </a:lnTo>
                  <a:lnTo>
                    <a:pt x="3003625" y="5258583"/>
                  </a:lnTo>
                  <a:lnTo>
                    <a:pt x="3003625" y="289184"/>
                  </a:lnTo>
                  <a:lnTo>
                    <a:pt x="2999840" y="242277"/>
                  </a:lnTo>
                  <a:lnTo>
                    <a:pt x="2988882" y="197780"/>
                  </a:lnTo>
                  <a:lnTo>
                    <a:pt x="2971347" y="156287"/>
                  </a:lnTo>
                  <a:lnTo>
                    <a:pt x="2947829" y="118396"/>
                  </a:lnTo>
                  <a:lnTo>
                    <a:pt x="2918925" y="84700"/>
                  </a:lnTo>
                  <a:lnTo>
                    <a:pt x="2885229" y="55795"/>
                  </a:lnTo>
                  <a:lnTo>
                    <a:pt x="2847338" y="32278"/>
                  </a:lnTo>
                  <a:lnTo>
                    <a:pt x="2805845" y="14742"/>
                  </a:lnTo>
                  <a:lnTo>
                    <a:pt x="2761348" y="3784"/>
                  </a:lnTo>
                  <a:lnTo>
                    <a:pt x="2714440" y="0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3013540" y="6123312"/>
              <a:ext cx="2671445" cy="4518025"/>
            </a:xfrm>
            <a:custGeom>
              <a:avLst/>
              <a:gdLst/>
              <a:ahLst/>
              <a:cxnLst/>
              <a:rect l="l" t="t" r="r" b="b"/>
              <a:pathLst>
                <a:path w="2671444" h="4518025">
                  <a:moveTo>
                    <a:pt x="2671122" y="0"/>
                  </a:moveTo>
                  <a:lnTo>
                    <a:pt x="0" y="0"/>
                  </a:lnTo>
                  <a:lnTo>
                    <a:pt x="0" y="4517464"/>
                  </a:lnTo>
                  <a:lnTo>
                    <a:pt x="2671122" y="4517464"/>
                  </a:lnTo>
                  <a:lnTo>
                    <a:pt x="2671122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3013540" y="6123312"/>
              <a:ext cx="2671445" cy="4518025"/>
            </a:xfrm>
            <a:custGeom>
              <a:avLst/>
              <a:gdLst/>
              <a:ahLst/>
              <a:cxnLst/>
              <a:rect l="l" t="t" r="r" b="b"/>
              <a:pathLst>
                <a:path w="2671444" h="4518025">
                  <a:moveTo>
                    <a:pt x="2671122" y="4517464"/>
                  </a:moveTo>
                  <a:lnTo>
                    <a:pt x="0" y="4517464"/>
                  </a:lnTo>
                  <a:lnTo>
                    <a:pt x="0" y="0"/>
                  </a:lnTo>
                  <a:lnTo>
                    <a:pt x="2671122" y="0"/>
                  </a:lnTo>
                  <a:lnTo>
                    <a:pt x="2671122" y="45174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3937466" y="5844481"/>
              <a:ext cx="982980" cy="77470"/>
            </a:xfrm>
            <a:custGeom>
              <a:avLst/>
              <a:gdLst/>
              <a:ahLst/>
              <a:cxnLst/>
              <a:rect l="l" t="t" r="r" b="b"/>
              <a:pathLst>
                <a:path w="982980" h="77470">
                  <a:moveTo>
                    <a:pt x="943835" y="0"/>
                  </a:moveTo>
                  <a:lnTo>
                    <a:pt x="38595" y="0"/>
                  </a:lnTo>
                  <a:lnTo>
                    <a:pt x="23575" y="3034"/>
                  </a:lnTo>
                  <a:lnTo>
                    <a:pt x="11307" y="11308"/>
                  </a:lnTo>
                  <a:lnTo>
                    <a:pt x="3034" y="23580"/>
                  </a:lnTo>
                  <a:lnTo>
                    <a:pt x="0" y="38606"/>
                  </a:lnTo>
                  <a:lnTo>
                    <a:pt x="3034" y="53630"/>
                  </a:lnTo>
                  <a:lnTo>
                    <a:pt x="11307" y="65898"/>
                  </a:lnTo>
                  <a:lnTo>
                    <a:pt x="23575" y="74169"/>
                  </a:lnTo>
                  <a:lnTo>
                    <a:pt x="38595" y="77201"/>
                  </a:lnTo>
                  <a:lnTo>
                    <a:pt x="943835" y="77201"/>
                  </a:lnTo>
                  <a:lnTo>
                    <a:pt x="958859" y="74167"/>
                  </a:lnTo>
                  <a:lnTo>
                    <a:pt x="971127" y="65894"/>
                  </a:lnTo>
                  <a:lnTo>
                    <a:pt x="979398" y="53626"/>
                  </a:lnTo>
                  <a:lnTo>
                    <a:pt x="982430" y="38606"/>
                  </a:lnTo>
                  <a:lnTo>
                    <a:pt x="979398" y="23580"/>
                  </a:lnTo>
                  <a:lnTo>
                    <a:pt x="971127" y="11308"/>
                  </a:lnTo>
                  <a:lnTo>
                    <a:pt x="958859" y="3034"/>
                  </a:lnTo>
                  <a:lnTo>
                    <a:pt x="943835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33966" y="5829353"/>
              <a:ext cx="90384" cy="923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198203" y="10731834"/>
              <a:ext cx="325755" cy="333375"/>
            </a:xfrm>
            <a:custGeom>
              <a:avLst/>
              <a:gdLst/>
              <a:ahLst/>
              <a:cxnLst/>
              <a:rect l="l" t="t" r="r" b="b"/>
              <a:pathLst>
                <a:path w="325755" h="333375">
                  <a:moveTo>
                    <a:pt x="173555" y="0"/>
                  </a:moveTo>
                  <a:lnTo>
                    <a:pt x="129659" y="3115"/>
                  </a:lnTo>
                  <a:lnTo>
                    <a:pt x="93261" y="15902"/>
                  </a:lnTo>
                  <a:lnTo>
                    <a:pt x="86078" y="19347"/>
                  </a:lnTo>
                  <a:lnTo>
                    <a:pt x="79334" y="23556"/>
                  </a:lnTo>
                  <a:lnTo>
                    <a:pt x="72235" y="27452"/>
                  </a:lnTo>
                  <a:lnTo>
                    <a:pt x="65953" y="32656"/>
                  </a:lnTo>
                  <a:lnTo>
                    <a:pt x="31409" y="68298"/>
                  </a:lnTo>
                  <a:lnTo>
                    <a:pt x="12685" y="101912"/>
                  </a:lnTo>
                  <a:lnTo>
                    <a:pt x="2228" y="139885"/>
                  </a:lnTo>
                  <a:lnTo>
                    <a:pt x="0" y="167437"/>
                  </a:lnTo>
                  <a:lnTo>
                    <a:pt x="594" y="179511"/>
                  </a:lnTo>
                  <a:lnTo>
                    <a:pt x="8237" y="218849"/>
                  </a:lnTo>
                  <a:lnTo>
                    <a:pt x="24428" y="254119"/>
                  </a:lnTo>
                  <a:lnTo>
                    <a:pt x="56426" y="292679"/>
                  </a:lnTo>
                  <a:lnTo>
                    <a:pt x="65942" y="300428"/>
                  </a:lnTo>
                  <a:lnTo>
                    <a:pt x="72235" y="305632"/>
                  </a:lnTo>
                  <a:lnTo>
                    <a:pt x="79324" y="309527"/>
                  </a:lnTo>
                  <a:lnTo>
                    <a:pt x="86078" y="313746"/>
                  </a:lnTo>
                  <a:lnTo>
                    <a:pt x="93261" y="317191"/>
                  </a:lnTo>
                  <a:lnTo>
                    <a:pt x="129661" y="329970"/>
                  </a:lnTo>
                  <a:lnTo>
                    <a:pt x="173564" y="333088"/>
                  </a:lnTo>
                  <a:lnTo>
                    <a:pt x="194441" y="330510"/>
                  </a:lnTo>
                  <a:lnTo>
                    <a:pt x="202353" y="328431"/>
                  </a:lnTo>
                  <a:lnTo>
                    <a:pt x="173283" y="328431"/>
                  </a:lnTo>
                  <a:lnTo>
                    <a:pt x="152169" y="328271"/>
                  </a:lnTo>
                  <a:lnTo>
                    <a:pt x="130706" y="325168"/>
                  </a:lnTo>
                  <a:lnTo>
                    <a:pt x="109365" y="318699"/>
                  </a:lnTo>
                  <a:lnTo>
                    <a:pt x="102182" y="316364"/>
                  </a:lnTo>
                  <a:lnTo>
                    <a:pt x="95502" y="312605"/>
                  </a:lnTo>
                  <a:lnTo>
                    <a:pt x="88549" y="309265"/>
                  </a:lnTo>
                  <a:lnTo>
                    <a:pt x="82036" y="305139"/>
                  </a:lnTo>
                  <a:lnTo>
                    <a:pt x="75178" y="301359"/>
                  </a:lnTo>
                  <a:lnTo>
                    <a:pt x="69104" y="296292"/>
                  </a:lnTo>
                  <a:lnTo>
                    <a:pt x="35755" y="261675"/>
                  </a:lnTo>
                  <a:lnTo>
                    <a:pt x="13410" y="217184"/>
                  </a:lnTo>
                  <a:lnTo>
                    <a:pt x="6050" y="179511"/>
                  </a:lnTo>
                  <a:lnTo>
                    <a:pt x="5455" y="167437"/>
                  </a:lnTo>
                  <a:lnTo>
                    <a:pt x="5539" y="163908"/>
                  </a:lnTo>
                  <a:lnTo>
                    <a:pt x="13420" y="115878"/>
                  </a:lnTo>
                  <a:lnTo>
                    <a:pt x="35765" y="71398"/>
                  </a:lnTo>
                  <a:lnTo>
                    <a:pt x="69104" y="36792"/>
                  </a:lnTo>
                  <a:lnTo>
                    <a:pt x="75178" y="31734"/>
                  </a:lnTo>
                  <a:lnTo>
                    <a:pt x="82046" y="27944"/>
                  </a:lnTo>
                  <a:lnTo>
                    <a:pt x="88559" y="23829"/>
                  </a:lnTo>
                  <a:lnTo>
                    <a:pt x="95502" y="20478"/>
                  </a:lnTo>
                  <a:lnTo>
                    <a:pt x="152163" y="4816"/>
                  </a:lnTo>
                  <a:lnTo>
                    <a:pt x="202348" y="4654"/>
                  </a:lnTo>
                  <a:lnTo>
                    <a:pt x="194430" y="2573"/>
                  </a:lnTo>
                  <a:lnTo>
                    <a:pt x="173555" y="0"/>
                  </a:lnTo>
                  <a:close/>
                </a:path>
                <a:path w="325755" h="333375">
                  <a:moveTo>
                    <a:pt x="202348" y="4654"/>
                  </a:moveTo>
                  <a:lnTo>
                    <a:pt x="173277" y="4654"/>
                  </a:lnTo>
                  <a:lnTo>
                    <a:pt x="193572" y="7012"/>
                  </a:lnTo>
                  <a:lnTo>
                    <a:pt x="212732" y="11895"/>
                  </a:lnTo>
                  <a:lnTo>
                    <a:pt x="260962" y="37640"/>
                  </a:lnTo>
                  <a:lnTo>
                    <a:pt x="293807" y="71975"/>
                  </a:lnTo>
                  <a:lnTo>
                    <a:pt x="312656" y="106622"/>
                  </a:lnTo>
                  <a:lnTo>
                    <a:pt x="322601" y="143737"/>
                  </a:lnTo>
                  <a:lnTo>
                    <a:pt x="324738" y="163917"/>
                  </a:lnTo>
                  <a:lnTo>
                    <a:pt x="325180" y="166547"/>
                  </a:lnTo>
                  <a:lnTo>
                    <a:pt x="324737" y="169185"/>
                  </a:lnTo>
                  <a:lnTo>
                    <a:pt x="324155" y="176965"/>
                  </a:lnTo>
                  <a:lnTo>
                    <a:pt x="322601" y="189352"/>
                  </a:lnTo>
                  <a:lnTo>
                    <a:pt x="312660" y="226461"/>
                  </a:lnTo>
                  <a:lnTo>
                    <a:pt x="293813" y="261108"/>
                  </a:lnTo>
                  <a:lnTo>
                    <a:pt x="260973" y="295443"/>
                  </a:lnTo>
                  <a:lnTo>
                    <a:pt x="212742" y="321188"/>
                  </a:lnTo>
                  <a:lnTo>
                    <a:pt x="173283" y="328431"/>
                  </a:lnTo>
                  <a:lnTo>
                    <a:pt x="202353" y="328431"/>
                  </a:lnTo>
                  <a:lnTo>
                    <a:pt x="248687" y="308844"/>
                  </a:lnTo>
                  <a:lnTo>
                    <a:pt x="287222" y="275207"/>
                  </a:lnTo>
                  <a:lnTo>
                    <a:pt x="310203" y="238816"/>
                  </a:lnTo>
                  <a:lnTo>
                    <a:pt x="321404" y="206106"/>
                  </a:lnTo>
                  <a:lnTo>
                    <a:pt x="323013" y="200326"/>
                  </a:lnTo>
                  <a:lnTo>
                    <a:pt x="323568" y="194535"/>
                  </a:lnTo>
                  <a:lnTo>
                    <a:pt x="324276" y="189352"/>
                  </a:lnTo>
                  <a:lnTo>
                    <a:pt x="325055" y="184630"/>
                  </a:lnTo>
                  <a:lnTo>
                    <a:pt x="325201" y="180389"/>
                  </a:lnTo>
                  <a:lnTo>
                    <a:pt x="325201" y="152694"/>
                  </a:lnTo>
                  <a:lnTo>
                    <a:pt x="325055" y="148453"/>
                  </a:lnTo>
                  <a:lnTo>
                    <a:pt x="324238" y="143511"/>
                  </a:lnTo>
                  <a:lnTo>
                    <a:pt x="323568" y="138548"/>
                  </a:lnTo>
                  <a:lnTo>
                    <a:pt x="323013" y="132768"/>
                  </a:lnTo>
                  <a:lnTo>
                    <a:pt x="321264" y="126475"/>
                  </a:lnTo>
                  <a:lnTo>
                    <a:pt x="318764" y="116464"/>
                  </a:lnTo>
                  <a:lnTo>
                    <a:pt x="296482" y="70106"/>
                  </a:lnTo>
                  <a:lnTo>
                    <a:pt x="263350" y="34603"/>
                  </a:lnTo>
                  <a:lnTo>
                    <a:pt x="214099" y="7742"/>
                  </a:lnTo>
                  <a:lnTo>
                    <a:pt x="202348" y="4654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161289" y="6323488"/>
              <a:ext cx="2726055" cy="2900045"/>
            </a:xfrm>
            <a:custGeom>
              <a:avLst/>
              <a:gdLst/>
              <a:ahLst/>
              <a:cxnLst/>
              <a:rect l="l" t="t" r="r" b="b"/>
              <a:pathLst>
                <a:path w="2726055" h="2900045">
                  <a:moveTo>
                    <a:pt x="2346045" y="338683"/>
                  </a:moveTo>
                  <a:lnTo>
                    <a:pt x="2344966" y="337616"/>
                  </a:lnTo>
                  <a:lnTo>
                    <a:pt x="1231" y="337286"/>
                  </a:lnTo>
                  <a:lnTo>
                    <a:pt x="0" y="338505"/>
                  </a:lnTo>
                  <a:lnTo>
                    <a:pt x="406" y="2898610"/>
                  </a:lnTo>
                  <a:lnTo>
                    <a:pt x="1447" y="2899651"/>
                  </a:lnTo>
                  <a:lnTo>
                    <a:pt x="2730" y="2899651"/>
                  </a:lnTo>
                  <a:lnTo>
                    <a:pt x="5041" y="2897327"/>
                  </a:lnTo>
                  <a:lnTo>
                    <a:pt x="2343645" y="2897327"/>
                  </a:lnTo>
                  <a:lnTo>
                    <a:pt x="5041" y="2895003"/>
                  </a:lnTo>
                  <a:lnTo>
                    <a:pt x="5461" y="342747"/>
                  </a:lnTo>
                  <a:lnTo>
                    <a:pt x="2341245" y="342404"/>
                  </a:lnTo>
                  <a:lnTo>
                    <a:pt x="2343645" y="2897327"/>
                  </a:lnTo>
                  <a:lnTo>
                    <a:pt x="2346045" y="340017"/>
                  </a:lnTo>
                  <a:lnTo>
                    <a:pt x="2346045" y="338683"/>
                  </a:lnTo>
                  <a:close/>
                </a:path>
                <a:path w="2726055" h="2900045">
                  <a:moveTo>
                    <a:pt x="2725775" y="1133284"/>
                  </a:moveTo>
                  <a:lnTo>
                    <a:pt x="2721140" y="1110373"/>
                  </a:lnTo>
                  <a:lnTo>
                    <a:pt x="2708529" y="1091666"/>
                  </a:lnTo>
                  <a:lnTo>
                    <a:pt x="2689834" y="1079055"/>
                  </a:lnTo>
                  <a:lnTo>
                    <a:pt x="2666923" y="1074420"/>
                  </a:lnTo>
                  <a:lnTo>
                    <a:pt x="2644013" y="1079055"/>
                  </a:lnTo>
                  <a:lnTo>
                    <a:pt x="2625318" y="1091666"/>
                  </a:lnTo>
                  <a:lnTo>
                    <a:pt x="2612707" y="1110373"/>
                  </a:lnTo>
                  <a:lnTo>
                    <a:pt x="2608072" y="1133284"/>
                  </a:lnTo>
                  <a:lnTo>
                    <a:pt x="2608072" y="1549247"/>
                  </a:lnTo>
                  <a:lnTo>
                    <a:pt x="2612707" y="1572158"/>
                  </a:lnTo>
                  <a:lnTo>
                    <a:pt x="2625318" y="1590852"/>
                  </a:lnTo>
                  <a:lnTo>
                    <a:pt x="2644013" y="1603463"/>
                  </a:lnTo>
                  <a:lnTo>
                    <a:pt x="2666923" y="1608099"/>
                  </a:lnTo>
                  <a:lnTo>
                    <a:pt x="2689834" y="1603463"/>
                  </a:lnTo>
                  <a:lnTo>
                    <a:pt x="2708529" y="1590852"/>
                  </a:lnTo>
                  <a:lnTo>
                    <a:pt x="2721140" y="1572158"/>
                  </a:lnTo>
                  <a:lnTo>
                    <a:pt x="2725775" y="1549247"/>
                  </a:lnTo>
                  <a:lnTo>
                    <a:pt x="2725775" y="1133284"/>
                  </a:lnTo>
                  <a:close/>
                </a:path>
                <a:path w="2726055" h="2900045">
                  <a:moveTo>
                    <a:pt x="2725775" y="58839"/>
                  </a:moveTo>
                  <a:lnTo>
                    <a:pt x="2721140" y="35941"/>
                  </a:lnTo>
                  <a:lnTo>
                    <a:pt x="2708529" y="17233"/>
                  </a:lnTo>
                  <a:lnTo>
                    <a:pt x="2689834" y="4622"/>
                  </a:lnTo>
                  <a:lnTo>
                    <a:pt x="2666923" y="0"/>
                  </a:lnTo>
                  <a:lnTo>
                    <a:pt x="2644013" y="4622"/>
                  </a:lnTo>
                  <a:lnTo>
                    <a:pt x="2625318" y="17233"/>
                  </a:lnTo>
                  <a:lnTo>
                    <a:pt x="2612707" y="35941"/>
                  </a:lnTo>
                  <a:lnTo>
                    <a:pt x="2608072" y="58839"/>
                  </a:lnTo>
                  <a:lnTo>
                    <a:pt x="2608072" y="799744"/>
                  </a:lnTo>
                  <a:lnTo>
                    <a:pt x="2612707" y="822642"/>
                  </a:lnTo>
                  <a:lnTo>
                    <a:pt x="2625318" y="841349"/>
                  </a:lnTo>
                  <a:lnTo>
                    <a:pt x="2644013" y="853960"/>
                  </a:lnTo>
                  <a:lnTo>
                    <a:pt x="2666923" y="858583"/>
                  </a:lnTo>
                  <a:lnTo>
                    <a:pt x="2689834" y="853960"/>
                  </a:lnTo>
                  <a:lnTo>
                    <a:pt x="2708529" y="841349"/>
                  </a:lnTo>
                  <a:lnTo>
                    <a:pt x="2721140" y="822642"/>
                  </a:lnTo>
                  <a:lnTo>
                    <a:pt x="2725775" y="799744"/>
                  </a:lnTo>
                  <a:lnTo>
                    <a:pt x="2725775" y="58839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3498" y="8889004"/>
              <a:ext cx="208342" cy="22079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164017" y="7115542"/>
              <a:ext cx="2341245" cy="1322070"/>
            </a:xfrm>
            <a:custGeom>
              <a:avLst/>
              <a:gdLst/>
              <a:ahLst/>
              <a:cxnLst/>
              <a:rect l="l" t="t" r="r" b="b"/>
              <a:pathLst>
                <a:path w="2341244" h="1322070">
                  <a:moveTo>
                    <a:pt x="2340923" y="0"/>
                  </a:moveTo>
                  <a:lnTo>
                    <a:pt x="0" y="0"/>
                  </a:lnTo>
                  <a:lnTo>
                    <a:pt x="0" y="1321896"/>
                  </a:lnTo>
                  <a:lnTo>
                    <a:pt x="2340923" y="1321896"/>
                  </a:lnTo>
                  <a:lnTo>
                    <a:pt x="2340923" y="0"/>
                  </a:lnTo>
                  <a:close/>
                </a:path>
              </a:pathLst>
            </a:custGeom>
            <a:solidFill>
              <a:srgbClr val="009BF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1457" y="6794462"/>
              <a:ext cx="207888" cy="20788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3288277" y="6863784"/>
              <a:ext cx="2054225" cy="1855470"/>
            </a:xfrm>
            <a:custGeom>
              <a:avLst/>
              <a:gdLst/>
              <a:ahLst/>
              <a:cxnLst/>
              <a:rect l="l" t="t" r="r" b="b"/>
              <a:pathLst>
                <a:path w="2054225" h="1855470">
                  <a:moveTo>
                    <a:pt x="1189913" y="1851088"/>
                  </a:moveTo>
                  <a:lnTo>
                    <a:pt x="1007554" y="1851088"/>
                  </a:lnTo>
                  <a:lnTo>
                    <a:pt x="1007554" y="1849818"/>
                  </a:lnTo>
                  <a:lnTo>
                    <a:pt x="173558" y="1849818"/>
                  </a:lnTo>
                  <a:lnTo>
                    <a:pt x="173558" y="1851088"/>
                  </a:lnTo>
                  <a:lnTo>
                    <a:pt x="21551" y="1851088"/>
                  </a:lnTo>
                  <a:lnTo>
                    <a:pt x="21551" y="1852358"/>
                  </a:lnTo>
                  <a:lnTo>
                    <a:pt x="17475" y="1852358"/>
                  </a:lnTo>
                  <a:lnTo>
                    <a:pt x="17475" y="1853628"/>
                  </a:lnTo>
                  <a:lnTo>
                    <a:pt x="199834" y="1853628"/>
                  </a:lnTo>
                  <a:lnTo>
                    <a:pt x="199834" y="1854898"/>
                  </a:lnTo>
                  <a:lnTo>
                    <a:pt x="1033818" y="1854898"/>
                  </a:lnTo>
                  <a:lnTo>
                    <a:pt x="1033818" y="1853628"/>
                  </a:lnTo>
                  <a:lnTo>
                    <a:pt x="1185837" y="1853628"/>
                  </a:lnTo>
                  <a:lnTo>
                    <a:pt x="1185837" y="1852358"/>
                  </a:lnTo>
                  <a:lnTo>
                    <a:pt x="1189913" y="1852358"/>
                  </a:lnTo>
                  <a:lnTo>
                    <a:pt x="1189913" y="1851088"/>
                  </a:lnTo>
                  <a:close/>
                </a:path>
                <a:path w="2054225" h="1855470">
                  <a:moveTo>
                    <a:pt x="1530235" y="1270"/>
                  </a:moveTo>
                  <a:lnTo>
                    <a:pt x="1382483" y="1270"/>
                  </a:lnTo>
                  <a:lnTo>
                    <a:pt x="1382483" y="0"/>
                  </a:lnTo>
                  <a:lnTo>
                    <a:pt x="607860" y="0"/>
                  </a:lnTo>
                  <a:lnTo>
                    <a:pt x="607860" y="1270"/>
                  </a:lnTo>
                  <a:lnTo>
                    <a:pt x="460349" y="1270"/>
                  </a:lnTo>
                  <a:lnTo>
                    <a:pt x="460349" y="2540"/>
                  </a:lnTo>
                  <a:lnTo>
                    <a:pt x="460349" y="3810"/>
                  </a:lnTo>
                  <a:lnTo>
                    <a:pt x="608088" y="3810"/>
                  </a:lnTo>
                  <a:lnTo>
                    <a:pt x="608088" y="5080"/>
                  </a:lnTo>
                  <a:lnTo>
                    <a:pt x="1382712" y="5080"/>
                  </a:lnTo>
                  <a:lnTo>
                    <a:pt x="1382712" y="3810"/>
                  </a:lnTo>
                  <a:lnTo>
                    <a:pt x="1530235" y="3810"/>
                  </a:lnTo>
                  <a:lnTo>
                    <a:pt x="1530235" y="2540"/>
                  </a:lnTo>
                  <a:lnTo>
                    <a:pt x="1530235" y="1270"/>
                  </a:lnTo>
                  <a:close/>
                </a:path>
                <a:path w="2054225" h="1855470">
                  <a:moveTo>
                    <a:pt x="2053945" y="1716481"/>
                  </a:moveTo>
                  <a:lnTo>
                    <a:pt x="2050542" y="1716265"/>
                  </a:lnTo>
                  <a:lnTo>
                    <a:pt x="2001583" y="1715617"/>
                  </a:lnTo>
                  <a:lnTo>
                    <a:pt x="1567929" y="1714169"/>
                  </a:lnTo>
                  <a:lnTo>
                    <a:pt x="485978" y="1714169"/>
                  </a:lnTo>
                  <a:lnTo>
                    <a:pt x="52349" y="1715617"/>
                  </a:lnTo>
                  <a:lnTo>
                    <a:pt x="3403" y="1716265"/>
                  </a:lnTo>
                  <a:lnTo>
                    <a:pt x="0" y="1716481"/>
                  </a:lnTo>
                  <a:lnTo>
                    <a:pt x="3403" y="1716709"/>
                  </a:lnTo>
                  <a:lnTo>
                    <a:pt x="52349" y="1717344"/>
                  </a:lnTo>
                  <a:lnTo>
                    <a:pt x="485978" y="1718805"/>
                  </a:lnTo>
                  <a:lnTo>
                    <a:pt x="1567929" y="1718805"/>
                  </a:lnTo>
                  <a:lnTo>
                    <a:pt x="2001583" y="1717344"/>
                  </a:lnTo>
                  <a:lnTo>
                    <a:pt x="2050542" y="1716709"/>
                  </a:lnTo>
                  <a:lnTo>
                    <a:pt x="2053945" y="1716481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42471" y="8905070"/>
              <a:ext cx="197585" cy="19089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3936371" y="7121607"/>
              <a:ext cx="635000" cy="314960"/>
            </a:xfrm>
            <a:custGeom>
              <a:avLst/>
              <a:gdLst/>
              <a:ahLst/>
              <a:cxnLst/>
              <a:rect l="l" t="t" r="r" b="b"/>
              <a:pathLst>
                <a:path w="635000" h="314959">
                  <a:moveTo>
                    <a:pt x="9791" y="120053"/>
                  </a:moveTo>
                  <a:lnTo>
                    <a:pt x="8102" y="119722"/>
                  </a:lnTo>
                  <a:lnTo>
                    <a:pt x="6654" y="119227"/>
                  </a:lnTo>
                  <a:lnTo>
                    <a:pt x="3784" y="118173"/>
                  </a:lnTo>
                  <a:lnTo>
                    <a:pt x="1930" y="117729"/>
                  </a:lnTo>
                  <a:lnTo>
                    <a:pt x="0" y="119456"/>
                  </a:lnTo>
                  <a:lnTo>
                    <a:pt x="482" y="121958"/>
                  </a:lnTo>
                  <a:lnTo>
                    <a:pt x="800" y="122643"/>
                  </a:lnTo>
                  <a:lnTo>
                    <a:pt x="965" y="123088"/>
                  </a:lnTo>
                  <a:lnTo>
                    <a:pt x="1968" y="124510"/>
                  </a:lnTo>
                  <a:lnTo>
                    <a:pt x="3009" y="125641"/>
                  </a:lnTo>
                  <a:lnTo>
                    <a:pt x="4241" y="126453"/>
                  </a:lnTo>
                  <a:lnTo>
                    <a:pt x="7886" y="125133"/>
                  </a:lnTo>
                  <a:lnTo>
                    <a:pt x="9347" y="123926"/>
                  </a:lnTo>
                  <a:lnTo>
                    <a:pt x="9791" y="120053"/>
                  </a:lnTo>
                  <a:close/>
                </a:path>
                <a:path w="635000" h="314959">
                  <a:moveTo>
                    <a:pt x="15163" y="165633"/>
                  </a:moveTo>
                  <a:lnTo>
                    <a:pt x="14884" y="164833"/>
                  </a:lnTo>
                  <a:lnTo>
                    <a:pt x="14643" y="164033"/>
                  </a:lnTo>
                  <a:lnTo>
                    <a:pt x="13652" y="164223"/>
                  </a:lnTo>
                  <a:lnTo>
                    <a:pt x="9842" y="166331"/>
                  </a:lnTo>
                  <a:lnTo>
                    <a:pt x="9867" y="167220"/>
                  </a:lnTo>
                  <a:lnTo>
                    <a:pt x="10591" y="167462"/>
                  </a:lnTo>
                  <a:lnTo>
                    <a:pt x="11404" y="167284"/>
                  </a:lnTo>
                  <a:lnTo>
                    <a:pt x="11912" y="167170"/>
                  </a:lnTo>
                  <a:lnTo>
                    <a:pt x="12382" y="166890"/>
                  </a:lnTo>
                  <a:lnTo>
                    <a:pt x="12852" y="166687"/>
                  </a:lnTo>
                  <a:lnTo>
                    <a:pt x="13576" y="166331"/>
                  </a:lnTo>
                  <a:lnTo>
                    <a:pt x="14211" y="165963"/>
                  </a:lnTo>
                  <a:lnTo>
                    <a:pt x="15163" y="165633"/>
                  </a:lnTo>
                  <a:close/>
                </a:path>
                <a:path w="635000" h="314959">
                  <a:moveTo>
                    <a:pt x="18376" y="169240"/>
                  </a:moveTo>
                  <a:lnTo>
                    <a:pt x="18288" y="168922"/>
                  </a:lnTo>
                  <a:lnTo>
                    <a:pt x="18046" y="168033"/>
                  </a:lnTo>
                  <a:lnTo>
                    <a:pt x="17246" y="167919"/>
                  </a:lnTo>
                  <a:lnTo>
                    <a:pt x="16141" y="168541"/>
                  </a:lnTo>
                  <a:lnTo>
                    <a:pt x="16040" y="169100"/>
                  </a:lnTo>
                  <a:lnTo>
                    <a:pt x="15836" y="169481"/>
                  </a:lnTo>
                  <a:lnTo>
                    <a:pt x="16268" y="170230"/>
                  </a:lnTo>
                  <a:lnTo>
                    <a:pt x="17018" y="170408"/>
                  </a:lnTo>
                  <a:lnTo>
                    <a:pt x="17780" y="170053"/>
                  </a:lnTo>
                  <a:lnTo>
                    <a:pt x="18084" y="169887"/>
                  </a:lnTo>
                  <a:lnTo>
                    <a:pt x="18376" y="169240"/>
                  </a:lnTo>
                  <a:close/>
                </a:path>
                <a:path w="635000" h="314959">
                  <a:moveTo>
                    <a:pt x="47828" y="276669"/>
                  </a:moveTo>
                  <a:lnTo>
                    <a:pt x="46850" y="275297"/>
                  </a:lnTo>
                  <a:lnTo>
                    <a:pt x="46634" y="275005"/>
                  </a:lnTo>
                  <a:lnTo>
                    <a:pt x="45859" y="274802"/>
                  </a:lnTo>
                  <a:lnTo>
                    <a:pt x="45542" y="274942"/>
                  </a:lnTo>
                  <a:lnTo>
                    <a:pt x="43459" y="275958"/>
                  </a:lnTo>
                  <a:lnTo>
                    <a:pt x="44450" y="277469"/>
                  </a:lnTo>
                  <a:lnTo>
                    <a:pt x="44754" y="279222"/>
                  </a:lnTo>
                  <a:lnTo>
                    <a:pt x="44983" y="279603"/>
                  </a:lnTo>
                  <a:lnTo>
                    <a:pt x="45148" y="280009"/>
                  </a:lnTo>
                  <a:lnTo>
                    <a:pt x="45554" y="279806"/>
                  </a:lnTo>
                  <a:lnTo>
                    <a:pt x="46024" y="279654"/>
                  </a:lnTo>
                  <a:lnTo>
                    <a:pt x="47459" y="278079"/>
                  </a:lnTo>
                  <a:lnTo>
                    <a:pt x="47828" y="276669"/>
                  </a:lnTo>
                  <a:close/>
                </a:path>
                <a:path w="635000" h="314959">
                  <a:moveTo>
                    <a:pt x="55372" y="116865"/>
                  </a:moveTo>
                  <a:lnTo>
                    <a:pt x="53949" y="115074"/>
                  </a:lnTo>
                  <a:lnTo>
                    <a:pt x="52870" y="114325"/>
                  </a:lnTo>
                  <a:lnTo>
                    <a:pt x="50761" y="114528"/>
                  </a:lnTo>
                  <a:lnTo>
                    <a:pt x="49961" y="114947"/>
                  </a:lnTo>
                  <a:lnTo>
                    <a:pt x="48361" y="116230"/>
                  </a:lnTo>
                  <a:lnTo>
                    <a:pt x="47574" y="117170"/>
                  </a:lnTo>
                  <a:lnTo>
                    <a:pt x="44665" y="116941"/>
                  </a:lnTo>
                  <a:lnTo>
                    <a:pt x="44259" y="118122"/>
                  </a:lnTo>
                  <a:lnTo>
                    <a:pt x="44564" y="120497"/>
                  </a:lnTo>
                  <a:lnTo>
                    <a:pt x="45516" y="121577"/>
                  </a:lnTo>
                  <a:lnTo>
                    <a:pt x="46964" y="121221"/>
                  </a:lnTo>
                  <a:lnTo>
                    <a:pt x="48996" y="120713"/>
                  </a:lnTo>
                  <a:lnTo>
                    <a:pt x="50939" y="119722"/>
                  </a:lnTo>
                  <a:lnTo>
                    <a:pt x="52197" y="119227"/>
                  </a:lnTo>
                  <a:lnTo>
                    <a:pt x="54635" y="117944"/>
                  </a:lnTo>
                  <a:lnTo>
                    <a:pt x="55372" y="116865"/>
                  </a:lnTo>
                  <a:close/>
                </a:path>
                <a:path w="635000" h="314959">
                  <a:moveTo>
                    <a:pt x="58356" y="186918"/>
                  </a:moveTo>
                  <a:lnTo>
                    <a:pt x="58254" y="186334"/>
                  </a:lnTo>
                  <a:lnTo>
                    <a:pt x="57658" y="186334"/>
                  </a:lnTo>
                  <a:lnTo>
                    <a:pt x="57797" y="186969"/>
                  </a:lnTo>
                  <a:lnTo>
                    <a:pt x="58356" y="186918"/>
                  </a:lnTo>
                  <a:close/>
                </a:path>
                <a:path w="635000" h="314959">
                  <a:moveTo>
                    <a:pt x="60413" y="120510"/>
                  </a:moveTo>
                  <a:lnTo>
                    <a:pt x="60337" y="119862"/>
                  </a:lnTo>
                  <a:lnTo>
                    <a:pt x="60261" y="119062"/>
                  </a:lnTo>
                  <a:lnTo>
                    <a:pt x="59842" y="118440"/>
                  </a:lnTo>
                  <a:lnTo>
                    <a:pt x="58953" y="118516"/>
                  </a:lnTo>
                  <a:lnTo>
                    <a:pt x="58140" y="118618"/>
                  </a:lnTo>
                  <a:lnTo>
                    <a:pt x="57378" y="119202"/>
                  </a:lnTo>
                  <a:lnTo>
                    <a:pt x="57556" y="119976"/>
                  </a:lnTo>
                  <a:lnTo>
                    <a:pt x="57683" y="120751"/>
                  </a:lnTo>
                  <a:lnTo>
                    <a:pt x="58534" y="120980"/>
                  </a:lnTo>
                  <a:lnTo>
                    <a:pt x="59410" y="120891"/>
                  </a:lnTo>
                  <a:lnTo>
                    <a:pt x="60058" y="120840"/>
                  </a:lnTo>
                  <a:lnTo>
                    <a:pt x="60413" y="120510"/>
                  </a:lnTo>
                  <a:close/>
                </a:path>
                <a:path w="635000" h="314959">
                  <a:moveTo>
                    <a:pt x="95199" y="268630"/>
                  </a:moveTo>
                  <a:lnTo>
                    <a:pt x="95110" y="267627"/>
                  </a:lnTo>
                  <a:lnTo>
                    <a:pt x="95059" y="266611"/>
                  </a:lnTo>
                  <a:lnTo>
                    <a:pt x="94564" y="265544"/>
                  </a:lnTo>
                  <a:lnTo>
                    <a:pt x="93383" y="265734"/>
                  </a:lnTo>
                  <a:lnTo>
                    <a:pt x="91986" y="265963"/>
                  </a:lnTo>
                  <a:lnTo>
                    <a:pt x="91224" y="267068"/>
                  </a:lnTo>
                  <a:lnTo>
                    <a:pt x="91452" y="268478"/>
                  </a:lnTo>
                  <a:lnTo>
                    <a:pt x="91643" y="269595"/>
                  </a:lnTo>
                  <a:lnTo>
                    <a:pt x="92544" y="269951"/>
                  </a:lnTo>
                  <a:lnTo>
                    <a:pt x="93649" y="269887"/>
                  </a:lnTo>
                  <a:lnTo>
                    <a:pt x="94983" y="269595"/>
                  </a:lnTo>
                  <a:lnTo>
                    <a:pt x="95199" y="268630"/>
                  </a:lnTo>
                  <a:close/>
                </a:path>
                <a:path w="635000" h="314959">
                  <a:moveTo>
                    <a:pt x="101066" y="206578"/>
                  </a:moveTo>
                  <a:lnTo>
                    <a:pt x="100469" y="206590"/>
                  </a:lnTo>
                  <a:lnTo>
                    <a:pt x="100634" y="207010"/>
                  </a:lnTo>
                  <a:lnTo>
                    <a:pt x="101066" y="206578"/>
                  </a:lnTo>
                  <a:close/>
                </a:path>
                <a:path w="635000" h="314959">
                  <a:moveTo>
                    <a:pt x="102133" y="247954"/>
                  </a:moveTo>
                  <a:lnTo>
                    <a:pt x="98425" y="246799"/>
                  </a:lnTo>
                  <a:lnTo>
                    <a:pt x="95669" y="246062"/>
                  </a:lnTo>
                  <a:lnTo>
                    <a:pt x="92341" y="245402"/>
                  </a:lnTo>
                  <a:lnTo>
                    <a:pt x="91440" y="246113"/>
                  </a:lnTo>
                  <a:lnTo>
                    <a:pt x="89268" y="248132"/>
                  </a:lnTo>
                  <a:lnTo>
                    <a:pt x="89204" y="249796"/>
                  </a:lnTo>
                  <a:lnTo>
                    <a:pt x="90208" y="251510"/>
                  </a:lnTo>
                  <a:lnTo>
                    <a:pt x="91147" y="253174"/>
                  </a:lnTo>
                  <a:lnTo>
                    <a:pt x="92468" y="254266"/>
                  </a:lnTo>
                  <a:lnTo>
                    <a:pt x="95961" y="253415"/>
                  </a:lnTo>
                  <a:lnTo>
                    <a:pt x="97205" y="252857"/>
                  </a:lnTo>
                  <a:lnTo>
                    <a:pt x="97815" y="252628"/>
                  </a:lnTo>
                  <a:lnTo>
                    <a:pt x="99771" y="251802"/>
                  </a:lnTo>
                  <a:lnTo>
                    <a:pt x="100799" y="250926"/>
                  </a:lnTo>
                  <a:lnTo>
                    <a:pt x="101269" y="249631"/>
                  </a:lnTo>
                  <a:lnTo>
                    <a:pt x="101536" y="248945"/>
                  </a:lnTo>
                  <a:lnTo>
                    <a:pt x="102133" y="247954"/>
                  </a:lnTo>
                  <a:close/>
                </a:path>
                <a:path w="635000" h="314959">
                  <a:moveTo>
                    <a:pt x="108966" y="110045"/>
                  </a:moveTo>
                  <a:lnTo>
                    <a:pt x="106337" y="108483"/>
                  </a:lnTo>
                  <a:lnTo>
                    <a:pt x="107594" y="107353"/>
                  </a:lnTo>
                  <a:lnTo>
                    <a:pt x="104660" y="103873"/>
                  </a:lnTo>
                  <a:lnTo>
                    <a:pt x="100647" y="104952"/>
                  </a:lnTo>
                  <a:lnTo>
                    <a:pt x="95694" y="106083"/>
                  </a:lnTo>
                  <a:lnTo>
                    <a:pt x="95580" y="108229"/>
                  </a:lnTo>
                  <a:lnTo>
                    <a:pt x="97510" y="110705"/>
                  </a:lnTo>
                  <a:lnTo>
                    <a:pt x="99517" y="110807"/>
                  </a:lnTo>
                  <a:lnTo>
                    <a:pt x="103098" y="113169"/>
                  </a:lnTo>
                  <a:lnTo>
                    <a:pt x="105029" y="112052"/>
                  </a:lnTo>
                  <a:lnTo>
                    <a:pt x="106959" y="111061"/>
                  </a:lnTo>
                  <a:lnTo>
                    <a:pt x="108966" y="110045"/>
                  </a:lnTo>
                  <a:close/>
                </a:path>
                <a:path w="635000" h="314959">
                  <a:moveTo>
                    <a:pt x="111709" y="221272"/>
                  </a:moveTo>
                  <a:lnTo>
                    <a:pt x="111683" y="220243"/>
                  </a:lnTo>
                  <a:lnTo>
                    <a:pt x="111391" y="219595"/>
                  </a:lnTo>
                  <a:lnTo>
                    <a:pt x="110959" y="218732"/>
                  </a:lnTo>
                  <a:lnTo>
                    <a:pt x="110312" y="217970"/>
                  </a:lnTo>
                  <a:lnTo>
                    <a:pt x="109105" y="218592"/>
                  </a:lnTo>
                  <a:lnTo>
                    <a:pt x="108750" y="218770"/>
                  </a:lnTo>
                  <a:lnTo>
                    <a:pt x="108610" y="219392"/>
                  </a:lnTo>
                  <a:lnTo>
                    <a:pt x="108254" y="220040"/>
                  </a:lnTo>
                  <a:lnTo>
                    <a:pt x="109067" y="220459"/>
                  </a:lnTo>
                  <a:lnTo>
                    <a:pt x="109855" y="221221"/>
                  </a:lnTo>
                  <a:lnTo>
                    <a:pt x="110744" y="221246"/>
                  </a:lnTo>
                  <a:lnTo>
                    <a:pt x="111709" y="221272"/>
                  </a:lnTo>
                  <a:close/>
                </a:path>
                <a:path w="635000" h="314959">
                  <a:moveTo>
                    <a:pt x="117208" y="227355"/>
                  </a:moveTo>
                  <a:lnTo>
                    <a:pt x="116751" y="226987"/>
                  </a:lnTo>
                  <a:lnTo>
                    <a:pt x="116586" y="226872"/>
                  </a:lnTo>
                  <a:lnTo>
                    <a:pt x="116116" y="226910"/>
                  </a:lnTo>
                  <a:lnTo>
                    <a:pt x="115747" y="227380"/>
                  </a:lnTo>
                  <a:lnTo>
                    <a:pt x="115328" y="227876"/>
                  </a:lnTo>
                  <a:lnTo>
                    <a:pt x="115430" y="228206"/>
                  </a:lnTo>
                  <a:lnTo>
                    <a:pt x="115570" y="228701"/>
                  </a:lnTo>
                  <a:lnTo>
                    <a:pt x="116154" y="228663"/>
                  </a:lnTo>
                  <a:lnTo>
                    <a:pt x="116649" y="228257"/>
                  </a:lnTo>
                  <a:lnTo>
                    <a:pt x="117157" y="227825"/>
                  </a:lnTo>
                  <a:lnTo>
                    <a:pt x="117208" y="227355"/>
                  </a:lnTo>
                  <a:close/>
                </a:path>
                <a:path w="635000" h="314959">
                  <a:moveTo>
                    <a:pt x="117690" y="67932"/>
                  </a:moveTo>
                  <a:lnTo>
                    <a:pt x="117424" y="66929"/>
                  </a:lnTo>
                  <a:lnTo>
                    <a:pt x="115633" y="60236"/>
                  </a:lnTo>
                  <a:lnTo>
                    <a:pt x="112801" y="57619"/>
                  </a:lnTo>
                  <a:lnTo>
                    <a:pt x="111112" y="56057"/>
                  </a:lnTo>
                  <a:lnTo>
                    <a:pt x="104127" y="57404"/>
                  </a:lnTo>
                  <a:lnTo>
                    <a:pt x="102298" y="57619"/>
                  </a:lnTo>
                  <a:lnTo>
                    <a:pt x="99999" y="56362"/>
                  </a:lnTo>
                  <a:lnTo>
                    <a:pt x="97777" y="55118"/>
                  </a:lnTo>
                  <a:lnTo>
                    <a:pt x="95211" y="57543"/>
                  </a:lnTo>
                  <a:lnTo>
                    <a:pt x="95834" y="61899"/>
                  </a:lnTo>
                  <a:lnTo>
                    <a:pt x="96672" y="63385"/>
                  </a:lnTo>
                  <a:lnTo>
                    <a:pt x="99364" y="66306"/>
                  </a:lnTo>
                  <a:lnTo>
                    <a:pt x="101206" y="68694"/>
                  </a:lnTo>
                  <a:lnTo>
                    <a:pt x="102031" y="69710"/>
                  </a:lnTo>
                  <a:lnTo>
                    <a:pt x="102273" y="69608"/>
                  </a:lnTo>
                  <a:lnTo>
                    <a:pt x="102476" y="69761"/>
                  </a:lnTo>
                  <a:lnTo>
                    <a:pt x="102679" y="69608"/>
                  </a:lnTo>
                  <a:lnTo>
                    <a:pt x="103962" y="68694"/>
                  </a:lnTo>
                  <a:lnTo>
                    <a:pt x="105664" y="68338"/>
                  </a:lnTo>
                  <a:lnTo>
                    <a:pt x="107416" y="68160"/>
                  </a:lnTo>
                  <a:lnTo>
                    <a:pt x="108254" y="68097"/>
                  </a:lnTo>
                  <a:lnTo>
                    <a:pt x="109372" y="66929"/>
                  </a:lnTo>
                  <a:lnTo>
                    <a:pt x="109982" y="68554"/>
                  </a:lnTo>
                  <a:lnTo>
                    <a:pt x="108839" y="69303"/>
                  </a:lnTo>
                  <a:lnTo>
                    <a:pt x="106057" y="72466"/>
                  </a:lnTo>
                  <a:lnTo>
                    <a:pt x="104292" y="70878"/>
                  </a:lnTo>
                  <a:lnTo>
                    <a:pt x="102704" y="69900"/>
                  </a:lnTo>
                  <a:lnTo>
                    <a:pt x="102476" y="69761"/>
                  </a:lnTo>
                  <a:lnTo>
                    <a:pt x="102285" y="69824"/>
                  </a:lnTo>
                  <a:lnTo>
                    <a:pt x="102031" y="69710"/>
                  </a:lnTo>
                  <a:lnTo>
                    <a:pt x="101092" y="70142"/>
                  </a:lnTo>
                  <a:lnTo>
                    <a:pt x="99936" y="70421"/>
                  </a:lnTo>
                  <a:lnTo>
                    <a:pt x="96253" y="75247"/>
                  </a:lnTo>
                  <a:lnTo>
                    <a:pt x="92265" y="75209"/>
                  </a:lnTo>
                  <a:lnTo>
                    <a:pt x="88074" y="74168"/>
                  </a:lnTo>
                  <a:lnTo>
                    <a:pt x="85661" y="73533"/>
                  </a:lnTo>
                  <a:lnTo>
                    <a:pt x="84620" y="74510"/>
                  </a:lnTo>
                  <a:lnTo>
                    <a:pt x="83312" y="79857"/>
                  </a:lnTo>
                  <a:lnTo>
                    <a:pt x="81368" y="82537"/>
                  </a:lnTo>
                  <a:lnTo>
                    <a:pt x="75755" y="85674"/>
                  </a:lnTo>
                  <a:lnTo>
                    <a:pt x="74688" y="83845"/>
                  </a:lnTo>
                  <a:lnTo>
                    <a:pt x="73888" y="82486"/>
                  </a:lnTo>
                  <a:lnTo>
                    <a:pt x="70256" y="82169"/>
                  </a:lnTo>
                  <a:lnTo>
                    <a:pt x="69138" y="81940"/>
                  </a:lnTo>
                  <a:lnTo>
                    <a:pt x="66090" y="80162"/>
                  </a:lnTo>
                  <a:lnTo>
                    <a:pt x="63614" y="79387"/>
                  </a:lnTo>
                  <a:lnTo>
                    <a:pt x="58864" y="73888"/>
                  </a:lnTo>
                  <a:lnTo>
                    <a:pt x="58762" y="74015"/>
                  </a:lnTo>
                  <a:lnTo>
                    <a:pt x="54444" y="75819"/>
                  </a:lnTo>
                  <a:lnTo>
                    <a:pt x="51358" y="76809"/>
                  </a:lnTo>
                  <a:lnTo>
                    <a:pt x="50266" y="77228"/>
                  </a:lnTo>
                  <a:lnTo>
                    <a:pt x="49555" y="78079"/>
                  </a:lnTo>
                  <a:lnTo>
                    <a:pt x="49314" y="80505"/>
                  </a:lnTo>
                  <a:lnTo>
                    <a:pt x="49771" y="81775"/>
                  </a:lnTo>
                  <a:lnTo>
                    <a:pt x="52717" y="82969"/>
                  </a:lnTo>
                  <a:lnTo>
                    <a:pt x="54495" y="83515"/>
                  </a:lnTo>
                  <a:lnTo>
                    <a:pt x="56261" y="83845"/>
                  </a:lnTo>
                  <a:lnTo>
                    <a:pt x="57543" y="84061"/>
                  </a:lnTo>
                  <a:lnTo>
                    <a:pt x="58902" y="83845"/>
                  </a:lnTo>
                  <a:lnTo>
                    <a:pt x="63055" y="88569"/>
                  </a:lnTo>
                  <a:lnTo>
                    <a:pt x="67805" y="90411"/>
                  </a:lnTo>
                  <a:lnTo>
                    <a:pt x="71361" y="93586"/>
                  </a:lnTo>
                  <a:lnTo>
                    <a:pt x="75412" y="97180"/>
                  </a:lnTo>
                  <a:lnTo>
                    <a:pt x="80251" y="96824"/>
                  </a:lnTo>
                  <a:lnTo>
                    <a:pt x="87274" y="93840"/>
                  </a:lnTo>
                  <a:lnTo>
                    <a:pt x="89306" y="92811"/>
                  </a:lnTo>
                  <a:lnTo>
                    <a:pt x="93345" y="93484"/>
                  </a:lnTo>
                  <a:lnTo>
                    <a:pt x="93535" y="92811"/>
                  </a:lnTo>
                  <a:lnTo>
                    <a:pt x="93700" y="92265"/>
                  </a:lnTo>
                  <a:lnTo>
                    <a:pt x="92811" y="91287"/>
                  </a:lnTo>
                  <a:lnTo>
                    <a:pt x="92329" y="90792"/>
                  </a:lnTo>
                  <a:lnTo>
                    <a:pt x="91490" y="89941"/>
                  </a:lnTo>
                  <a:lnTo>
                    <a:pt x="91363" y="89928"/>
                  </a:lnTo>
                  <a:lnTo>
                    <a:pt x="91173" y="89941"/>
                  </a:lnTo>
                  <a:lnTo>
                    <a:pt x="90982" y="89865"/>
                  </a:lnTo>
                  <a:lnTo>
                    <a:pt x="89230" y="90792"/>
                  </a:lnTo>
                  <a:lnTo>
                    <a:pt x="87604" y="90614"/>
                  </a:lnTo>
                  <a:lnTo>
                    <a:pt x="85712" y="89598"/>
                  </a:lnTo>
                  <a:lnTo>
                    <a:pt x="85661" y="88976"/>
                  </a:lnTo>
                  <a:lnTo>
                    <a:pt x="85496" y="88569"/>
                  </a:lnTo>
                  <a:lnTo>
                    <a:pt x="85712" y="88455"/>
                  </a:lnTo>
                  <a:lnTo>
                    <a:pt x="85979" y="88265"/>
                  </a:lnTo>
                  <a:lnTo>
                    <a:pt x="87871" y="88544"/>
                  </a:lnTo>
                  <a:lnTo>
                    <a:pt x="89649" y="88557"/>
                  </a:lnTo>
                  <a:lnTo>
                    <a:pt x="90893" y="89801"/>
                  </a:lnTo>
                  <a:lnTo>
                    <a:pt x="91020" y="89725"/>
                  </a:lnTo>
                  <a:lnTo>
                    <a:pt x="91173" y="89725"/>
                  </a:lnTo>
                  <a:lnTo>
                    <a:pt x="91452" y="89903"/>
                  </a:lnTo>
                  <a:lnTo>
                    <a:pt x="92214" y="89687"/>
                  </a:lnTo>
                  <a:lnTo>
                    <a:pt x="94589" y="88988"/>
                  </a:lnTo>
                  <a:lnTo>
                    <a:pt x="97129" y="91655"/>
                  </a:lnTo>
                  <a:lnTo>
                    <a:pt x="100406" y="90614"/>
                  </a:lnTo>
                  <a:lnTo>
                    <a:pt x="106311" y="88988"/>
                  </a:lnTo>
                  <a:lnTo>
                    <a:pt x="108991" y="88265"/>
                  </a:lnTo>
                  <a:lnTo>
                    <a:pt x="111925" y="87452"/>
                  </a:lnTo>
                  <a:lnTo>
                    <a:pt x="114693" y="86626"/>
                  </a:lnTo>
                  <a:lnTo>
                    <a:pt x="114884" y="85674"/>
                  </a:lnTo>
                  <a:lnTo>
                    <a:pt x="115011" y="85051"/>
                  </a:lnTo>
                  <a:lnTo>
                    <a:pt x="109524" y="79527"/>
                  </a:lnTo>
                  <a:lnTo>
                    <a:pt x="109562" y="79248"/>
                  </a:lnTo>
                  <a:lnTo>
                    <a:pt x="114084" y="76669"/>
                  </a:lnTo>
                  <a:lnTo>
                    <a:pt x="114769" y="76250"/>
                  </a:lnTo>
                  <a:lnTo>
                    <a:pt x="115684" y="76085"/>
                  </a:lnTo>
                  <a:lnTo>
                    <a:pt x="116624" y="75247"/>
                  </a:lnTo>
                  <a:lnTo>
                    <a:pt x="116763" y="75120"/>
                  </a:lnTo>
                  <a:lnTo>
                    <a:pt x="117322" y="74168"/>
                  </a:lnTo>
                  <a:lnTo>
                    <a:pt x="117322" y="73888"/>
                  </a:lnTo>
                  <a:lnTo>
                    <a:pt x="116382" y="72466"/>
                  </a:lnTo>
                  <a:lnTo>
                    <a:pt x="115392" y="70954"/>
                  </a:lnTo>
                  <a:lnTo>
                    <a:pt x="117690" y="67932"/>
                  </a:lnTo>
                  <a:close/>
                </a:path>
                <a:path w="635000" h="314959">
                  <a:moveTo>
                    <a:pt x="119849" y="107784"/>
                  </a:moveTo>
                  <a:lnTo>
                    <a:pt x="119684" y="107416"/>
                  </a:lnTo>
                  <a:lnTo>
                    <a:pt x="119519" y="107276"/>
                  </a:lnTo>
                  <a:lnTo>
                    <a:pt x="117614" y="105308"/>
                  </a:lnTo>
                  <a:lnTo>
                    <a:pt x="114922" y="105270"/>
                  </a:lnTo>
                  <a:lnTo>
                    <a:pt x="110464" y="104775"/>
                  </a:lnTo>
                  <a:lnTo>
                    <a:pt x="108940" y="105625"/>
                  </a:lnTo>
                  <a:lnTo>
                    <a:pt x="107835" y="107188"/>
                  </a:lnTo>
                  <a:lnTo>
                    <a:pt x="110096" y="106692"/>
                  </a:lnTo>
                  <a:lnTo>
                    <a:pt x="111734" y="107899"/>
                  </a:lnTo>
                  <a:lnTo>
                    <a:pt x="115201" y="109448"/>
                  </a:lnTo>
                  <a:lnTo>
                    <a:pt x="116979" y="109867"/>
                  </a:lnTo>
                  <a:lnTo>
                    <a:pt x="119253" y="108851"/>
                  </a:lnTo>
                  <a:lnTo>
                    <a:pt x="119849" y="107784"/>
                  </a:lnTo>
                  <a:close/>
                </a:path>
                <a:path w="635000" h="314959">
                  <a:moveTo>
                    <a:pt x="124091" y="247129"/>
                  </a:moveTo>
                  <a:lnTo>
                    <a:pt x="123723" y="246151"/>
                  </a:lnTo>
                  <a:lnTo>
                    <a:pt x="122440" y="244411"/>
                  </a:lnTo>
                  <a:lnTo>
                    <a:pt x="121780" y="244957"/>
                  </a:lnTo>
                  <a:lnTo>
                    <a:pt x="121069" y="245389"/>
                  </a:lnTo>
                  <a:lnTo>
                    <a:pt x="120218" y="246049"/>
                  </a:lnTo>
                  <a:lnTo>
                    <a:pt x="119303" y="246659"/>
                  </a:lnTo>
                  <a:lnTo>
                    <a:pt x="118160" y="247726"/>
                  </a:lnTo>
                  <a:lnTo>
                    <a:pt x="117830" y="248323"/>
                  </a:lnTo>
                  <a:lnTo>
                    <a:pt x="117868" y="248742"/>
                  </a:lnTo>
                  <a:lnTo>
                    <a:pt x="117970" y="249770"/>
                  </a:lnTo>
                  <a:lnTo>
                    <a:pt x="118935" y="249593"/>
                  </a:lnTo>
                  <a:lnTo>
                    <a:pt x="121119" y="249631"/>
                  </a:lnTo>
                  <a:lnTo>
                    <a:pt x="122428" y="249237"/>
                  </a:lnTo>
                  <a:lnTo>
                    <a:pt x="123291" y="248107"/>
                  </a:lnTo>
                  <a:lnTo>
                    <a:pt x="124091" y="247129"/>
                  </a:lnTo>
                  <a:close/>
                </a:path>
                <a:path w="635000" h="314959">
                  <a:moveTo>
                    <a:pt x="136156" y="232308"/>
                  </a:moveTo>
                  <a:lnTo>
                    <a:pt x="135674" y="231914"/>
                  </a:lnTo>
                  <a:lnTo>
                    <a:pt x="135216" y="231406"/>
                  </a:lnTo>
                  <a:lnTo>
                    <a:pt x="133858" y="230809"/>
                  </a:lnTo>
                  <a:lnTo>
                    <a:pt x="133324" y="231203"/>
                  </a:lnTo>
                  <a:lnTo>
                    <a:pt x="133527" y="232079"/>
                  </a:lnTo>
                  <a:lnTo>
                    <a:pt x="133705" y="232778"/>
                  </a:lnTo>
                  <a:lnTo>
                    <a:pt x="134226" y="233197"/>
                  </a:lnTo>
                  <a:lnTo>
                    <a:pt x="135051" y="233197"/>
                  </a:lnTo>
                  <a:lnTo>
                    <a:pt x="136156" y="232308"/>
                  </a:lnTo>
                  <a:close/>
                </a:path>
                <a:path w="635000" h="314959">
                  <a:moveTo>
                    <a:pt x="137287" y="176593"/>
                  </a:moveTo>
                  <a:lnTo>
                    <a:pt x="136817" y="175615"/>
                  </a:lnTo>
                  <a:lnTo>
                    <a:pt x="136118" y="175056"/>
                  </a:lnTo>
                  <a:lnTo>
                    <a:pt x="135369" y="175056"/>
                  </a:lnTo>
                  <a:lnTo>
                    <a:pt x="133921" y="175996"/>
                  </a:lnTo>
                  <a:lnTo>
                    <a:pt x="133616" y="176809"/>
                  </a:lnTo>
                  <a:lnTo>
                    <a:pt x="134340" y="178168"/>
                  </a:lnTo>
                  <a:lnTo>
                    <a:pt x="135255" y="178574"/>
                  </a:lnTo>
                  <a:lnTo>
                    <a:pt x="135966" y="178117"/>
                  </a:lnTo>
                  <a:lnTo>
                    <a:pt x="136867" y="177546"/>
                  </a:lnTo>
                  <a:lnTo>
                    <a:pt x="137287" y="176593"/>
                  </a:lnTo>
                  <a:close/>
                </a:path>
                <a:path w="635000" h="314959">
                  <a:moveTo>
                    <a:pt x="139179" y="182778"/>
                  </a:moveTo>
                  <a:lnTo>
                    <a:pt x="138849" y="182397"/>
                  </a:lnTo>
                  <a:lnTo>
                    <a:pt x="138518" y="182181"/>
                  </a:lnTo>
                  <a:lnTo>
                    <a:pt x="138188" y="181927"/>
                  </a:lnTo>
                  <a:lnTo>
                    <a:pt x="138087" y="182130"/>
                  </a:lnTo>
                  <a:lnTo>
                    <a:pt x="137883" y="182460"/>
                  </a:lnTo>
                  <a:lnTo>
                    <a:pt x="138201" y="182829"/>
                  </a:lnTo>
                  <a:lnTo>
                    <a:pt x="138557" y="183045"/>
                  </a:lnTo>
                  <a:lnTo>
                    <a:pt x="138887" y="183311"/>
                  </a:lnTo>
                  <a:lnTo>
                    <a:pt x="138950" y="183083"/>
                  </a:lnTo>
                  <a:lnTo>
                    <a:pt x="139179" y="182778"/>
                  </a:lnTo>
                  <a:close/>
                </a:path>
                <a:path w="635000" h="314959">
                  <a:moveTo>
                    <a:pt x="141605" y="62445"/>
                  </a:moveTo>
                  <a:lnTo>
                    <a:pt x="140385" y="60134"/>
                  </a:lnTo>
                  <a:lnTo>
                    <a:pt x="137210" y="59309"/>
                  </a:lnTo>
                  <a:lnTo>
                    <a:pt x="133946" y="62128"/>
                  </a:lnTo>
                  <a:lnTo>
                    <a:pt x="131787" y="62941"/>
                  </a:lnTo>
                  <a:lnTo>
                    <a:pt x="127317" y="63284"/>
                  </a:lnTo>
                  <a:lnTo>
                    <a:pt x="125768" y="64173"/>
                  </a:lnTo>
                  <a:lnTo>
                    <a:pt x="124637" y="65379"/>
                  </a:lnTo>
                  <a:lnTo>
                    <a:pt x="123317" y="66598"/>
                  </a:lnTo>
                  <a:lnTo>
                    <a:pt x="120535" y="66052"/>
                  </a:lnTo>
                  <a:lnTo>
                    <a:pt x="121119" y="70294"/>
                  </a:lnTo>
                  <a:lnTo>
                    <a:pt x="123698" y="69240"/>
                  </a:lnTo>
                  <a:lnTo>
                    <a:pt x="125399" y="69545"/>
                  </a:lnTo>
                  <a:lnTo>
                    <a:pt x="130136" y="70434"/>
                  </a:lnTo>
                  <a:lnTo>
                    <a:pt x="134061" y="67627"/>
                  </a:lnTo>
                  <a:lnTo>
                    <a:pt x="140144" y="65786"/>
                  </a:lnTo>
                  <a:lnTo>
                    <a:pt x="141605" y="62445"/>
                  </a:lnTo>
                  <a:close/>
                </a:path>
                <a:path w="635000" h="314959">
                  <a:moveTo>
                    <a:pt x="144500" y="213169"/>
                  </a:moveTo>
                  <a:lnTo>
                    <a:pt x="144183" y="212712"/>
                  </a:lnTo>
                  <a:lnTo>
                    <a:pt x="143725" y="212686"/>
                  </a:lnTo>
                  <a:lnTo>
                    <a:pt x="143281" y="212636"/>
                  </a:lnTo>
                  <a:lnTo>
                    <a:pt x="142836" y="212674"/>
                  </a:lnTo>
                  <a:lnTo>
                    <a:pt x="142671" y="213258"/>
                  </a:lnTo>
                  <a:lnTo>
                    <a:pt x="143040" y="213474"/>
                  </a:lnTo>
                  <a:lnTo>
                    <a:pt x="143484" y="213791"/>
                  </a:lnTo>
                  <a:lnTo>
                    <a:pt x="143852" y="213728"/>
                  </a:lnTo>
                  <a:lnTo>
                    <a:pt x="144424" y="213614"/>
                  </a:lnTo>
                  <a:lnTo>
                    <a:pt x="144500" y="213169"/>
                  </a:lnTo>
                  <a:close/>
                </a:path>
                <a:path w="635000" h="314959">
                  <a:moveTo>
                    <a:pt x="145364" y="244360"/>
                  </a:moveTo>
                  <a:lnTo>
                    <a:pt x="142836" y="244106"/>
                  </a:lnTo>
                  <a:lnTo>
                    <a:pt x="140144" y="241477"/>
                  </a:lnTo>
                  <a:lnTo>
                    <a:pt x="138277" y="240030"/>
                  </a:lnTo>
                  <a:lnTo>
                    <a:pt x="136029" y="238975"/>
                  </a:lnTo>
                  <a:lnTo>
                    <a:pt x="137896" y="240639"/>
                  </a:lnTo>
                  <a:lnTo>
                    <a:pt x="137109" y="243890"/>
                  </a:lnTo>
                  <a:lnTo>
                    <a:pt x="139598" y="245148"/>
                  </a:lnTo>
                  <a:lnTo>
                    <a:pt x="140906" y="245770"/>
                  </a:lnTo>
                  <a:lnTo>
                    <a:pt x="142633" y="247383"/>
                  </a:lnTo>
                  <a:lnTo>
                    <a:pt x="145364" y="244360"/>
                  </a:lnTo>
                  <a:close/>
                </a:path>
                <a:path w="635000" h="314959">
                  <a:moveTo>
                    <a:pt x="146875" y="166852"/>
                  </a:moveTo>
                  <a:lnTo>
                    <a:pt x="146469" y="166192"/>
                  </a:lnTo>
                  <a:lnTo>
                    <a:pt x="145999" y="165341"/>
                  </a:lnTo>
                  <a:lnTo>
                    <a:pt x="145237" y="164617"/>
                  </a:lnTo>
                  <a:lnTo>
                    <a:pt x="144132" y="163690"/>
                  </a:lnTo>
                  <a:lnTo>
                    <a:pt x="143535" y="163690"/>
                  </a:lnTo>
                  <a:lnTo>
                    <a:pt x="143040" y="163512"/>
                  </a:lnTo>
                  <a:lnTo>
                    <a:pt x="142887" y="164020"/>
                  </a:lnTo>
                  <a:lnTo>
                    <a:pt x="142595" y="164541"/>
                  </a:lnTo>
                  <a:lnTo>
                    <a:pt x="142697" y="164985"/>
                  </a:lnTo>
                  <a:lnTo>
                    <a:pt x="142887" y="165963"/>
                  </a:lnTo>
                  <a:lnTo>
                    <a:pt x="143167" y="166966"/>
                  </a:lnTo>
                  <a:lnTo>
                    <a:pt x="144018" y="168516"/>
                  </a:lnTo>
                  <a:lnTo>
                    <a:pt x="144894" y="168529"/>
                  </a:lnTo>
                  <a:lnTo>
                    <a:pt x="145707" y="168148"/>
                  </a:lnTo>
                  <a:lnTo>
                    <a:pt x="146443" y="167640"/>
                  </a:lnTo>
                  <a:lnTo>
                    <a:pt x="146875" y="166852"/>
                  </a:lnTo>
                  <a:close/>
                </a:path>
                <a:path w="635000" h="314959">
                  <a:moveTo>
                    <a:pt x="150012" y="236245"/>
                  </a:moveTo>
                  <a:lnTo>
                    <a:pt x="149796" y="235483"/>
                  </a:lnTo>
                  <a:lnTo>
                    <a:pt x="146608" y="234315"/>
                  </a:lnTo>
                  <a:lnTo>
                    <a:pt x="143217" y="234937"/>
                  </a:lnTo>
                  <a:lnTo>
                    <a:pt x="140271" y="232981"/>
                  </a:lnTo>
                  <a:lnTo>
                    <a:pt x="139217" y="233857"/>
                  </a:lnTo>
                  <a:lnTo>
                    <a:pt x="136436" y="235229"/>
                  </a:lnTo>
                  <a:lnTo>
                    <a:pt x="136588" y="237172"/>
                  </a:lnTo>
                  <a:lnTo>
                    <a:pt x="136004" y="238823"/>
                  </a:lnTo>
                  <a:lnTo>
                    <a:pt x="140106" y="238277"/>
                  </a:lnTo>
                  <a:lnTo>
                    <a:pt x="144170" y="236093"/>
                  </a:lnTo>
                  <a:lnTo>
                    <a:pt x="148234" y="238023"/>
                  </a:lnTo>
                  <a:lnTo>
                    <a:pt x="148412" y="238099"/>
                  </a:lnTo>
                  <a:lnTo>
                    <a:pt x="148831" y="237998"/>
                  </a:lnTo>
                  <a:lnTo>
                    <a:pt x="149352" y="237477"/>
                  </a:lnTo>
                  <a:lnTo>
                    <a:pt x="149834" y="237058"/>
                  </a:lnTo>
                  <a:lnTo>
                    <a:pt x="150012" y="236245"/>
                  </a:lnTo>
                  <a:close/>
                </a:path>
                <a:path w="635000" h="314959">
                  <a:moveTo>
                    <a:pt x="151650" y="211670"/>
                  </a:moveTo>
                  <a:lnTo>
                    <a:pt x="150850" y="210959"/>
                  </a:lnTo>
                  <a:lnTo>
                    <a:pt x="149999" y="210210"/>
                  </a:lnTo>
                  <a:lnTo>
                    <a:pt x="149059" y="209245"/>
                  </a:lnTo>
                  <a:lnTo>
                    <a:pt x="147675" y="210172"/>
                  </a:lnTo>
                  <a:lnTo>
                    <a:pt x="147027" y="210591"/>
                  </a:lnTo>
                  <a:lnTo>
                    <a:pt x="146735" y="211353"/>
                  </a:lnTo>
                  <a:lnTo>
                    <a:pt x="147091" y="212178"/>
                  </a:lnTo>
                  <a:lnTo>
                    <a:pt x="147891" y="213283"/>
                  </a:lnTo>
                  <a:lnTo>
                    <a:pt x="149034" y="213372"/>
                  </a:lnTo>
                  <a:lnTo>
                    <a:pt x="150291" y="212661"/>
                  </a:lnTo>
                  <a:lnTo>
                    <a:pt x="150939" y="212293"/>
                  </a:lnTo>
                  <a:lnTo>
                    <a:pt x="151650" y="211670"/>
                  </a:lnTo>
                  <a:close/>
                </a:path>
                <a:path w="635000" h="314959">
                  <a:moveTo>
                    <a:pt x="153593" y="204597"/>
                  </a:moveTo>
                  <a:lnTo>
                    <a:pt x="153238" y="203923"/>
                  </a:lnTo>
                  <a:lnTo>
                    <a:pt x="153098" y="203644"/>
                  </a:lnTo>
                  <a:lnTo>
                    <a:pt x="152539" y="203593"/>
                  </a:lnTo>
                  <a:lnTo>
                    <a:pt x="152158" y="203415"/>
                  </a:lnTo>
                  <a:lnTo>
                    <a:pt x="151955" y="203835"/>
                  </a:lnTo>
                  <a:lnTo>
                    <a:pt x="151549" y="204266"/>
                  </a:lnTo>
                  <a:lnTo>
                    <a:pt x="151599" y="204597"/>
                  </a:lnTo>
                  <a:lnTo>
                    <a:pt x="151663" y="204952"/>
                  </a:lnTo>
                  <a:lnTo>
                    <a:pt x="152184" y="205498"/>
                  </a:lnTo>
                  <a:lnTo>
                    <a:pt x="152476" y="205435"/>
                  </a:lnTo>
                  <a:lnTo>
                    <a:pt x="153390" y="205308"/>
                  </a:lnTo>
                  <a:lnTo>
                    <a:pt x="153593" y="204597"/>
                  </a:lnTo>
                  <a:close/>
                </a:path>
                <a:path w="635000" h="314959">
                  <a:moveTo>
                    <a:pt x="159042" y="203454"/>
                  </a:moveTo>
                  <a:lnTo>
                    <a:pt x="158864" y="203225"/>
                  </a:lnTo>
                  <a:lnTo>
                    <a:pt x="158305" y="202374"/>
                  </a:lnTo>
                  <a:lnTo>
                    <a:pt x="157378" y="201993"/>
                  </a:lnTo>
                  <a:lnTo>
                    <a:pt x="156349" y="202717"/>
                  </a:lnTo>
                  <a:lnTo>
                    <a:pt x="156044" y="202907"/>
                  </a:lnTo>
                  <a:lnTo>
                    <a:pt x="155981" y="203479"/>
                  </a:lnTo>
                  <a:lnTo>
                    <a:pt x="155841" y="203898"/>
                  </a:lnTo>
                  <a:lnTo>
                    <a:pt x="156552" y="204635"/>
                  </a:lnTo>
                  <a:lnTo>
                    <a:pt x="157441" y="204990"/>
                  </a:lnTo>
                  <a:lnTo>
                    <a:pt x="158483" y="204393"/>
                  </a:lnTo>
                  <a:lnTo>
                    <a:pt x="158750" y="204228"/>
                  </a:lnTo>
                  <a:lnTo>
                    <a:pt x="159042" y="203454"/>
                  </a:lnTo>
                  <a:close/>
                </a:path>
                <a:path w="635000" h="314959">
                  <a:moveTo>
                    <a:pt x="164896" y="221208"/>
                  </a:moveTo>
                  <a:lnTo>
                    <a:pt x="160248" y="221259"/>
                  </a:lnTo>
                  <a:lnTo>
                    <a:pt x="158686" y="219887"/>
                  </a:lnTo>
                  <a:lnTo>
                    <a:pt x="157124" y="217741"/>
                  </a:lnTo>
                  <a:lnTo>
                    <a:pt x="156476" y="217843"/>
                  </a:lnTo>
                  <a:lnTo>
                    <a:pt x="156019" y="217779"/>
                  </a:lnTo>
                  <a:lnTo>
                    <a:pt x="156248" y="219049"/>
                  </a:lnTo>
                  <a:lnTo>
                    <a:pt x="157200" y="221996"/>
                  </a:lnTo>
                  <a:lnTo>
                    <a:pt x="160172" y="223139"/>
                  </a:lnTo>
                  <a:lnTo>
                    <a:pt x="161734" y="225806"/>
                  </a:lnTo>
                  <a:lnTo>
                    <a:pt x="162483" y="225894"/>
                  </a:lnTo>
                  <a:lnTo>
                    <a:pt x="163893" y="225666"/>
                  </a:lnTo>
                  <a:lnTo>
                    <a:pt x="164236" y="224878"/>
                  </a:lnTo>
                  <a:lnTo>
                    <a:pt x="164896" y="221208"/>
                  </a:lnTo>
                  <a:close/>
                </a:path>
                <a:path w="635000" h="314959">
                  <a:moveTo>
                    <a:pt x="165100" y="313016"/>
                  </a:moveTo>
                  <a:lnTo>
                    <a:pt x="165074" y="312839"/>
                  </a:lnTo>
                  <a:lnTo>
                    <a:pt x="162864" y="311645"/>
                  </a:lnTo>
                  <a:lnTo>
                    <a:pt x="162928" y="314794"/>
                  </a:lnTo>
                  <a:lnTo>
                    <a:pt x="165100" y="313016"/>
                  </a:lnTo>
                  <a:close/>
                </a:path>
                <a:path w="635000" h="314959">
                  <a:moveTo>
                    <a:pt x="166420" y="235000"/>
                  </a:moveTo>
                  <a:lnTo>
                    <a:pt x="166001" y="232003"/>
                  </a:lnTo>
                  <a:lnTo>
                    <a:pt x="163741" y="230911"/>
                  </a:lnTo>
                  <a:lnTo>
                    <a:pt x="160096" y="230263"/>
                  </a:lnTo>
                  <a:lnTo>
                    <a:pt x="159245" y="230784"/>
                  </a:lnTo>
                  <a:lnTo>
                    <a:pt x="159258" y="231597"/>
                  </a:lnTo>
                  <a:lnTo>
                    <a:pt x="159258" y="232219"/>
                  </a:lnTo>
                  <a:lnTo>
                    <a:pt x="159740" y="233248"/>
                  </a:lnTo>
                  <a:lnTo>
                    <a:pt x="162356" y="233756"/>
                  </a:lnTo>
                  <a:lnTo>
                    <a:pt x="164553" y="233883"/>
                  </a:lnTo>
                  <a:lnTo>
                    <a:pt x="166420" y="235000"/>
                  </a:lnTo>
                  <a:close/>
                </a:path>
                <a:path w="635000" h="314959">
                  <a:moveTo>
                    <a:pt x="179844" y="64071"/>
                  </a:moveTo>
                  <a:lnTo>
                    <a:pt x="179743" y="63601"/>
                  </a:lnTo>
                  <a:lnTo>
                    <a:pt x="179717" y="63042"/>
                  </a:lnTo>
                  <a:lnTo>
                    <a:pt x="178803" y="63639"/>
                  </a:lnTo>
                  <a:lnTo>
                    <a:pt x="179844" y="64071"/>
                  </a:lnTo>
                  <a:close/>
                </a:path>
                <a:path w="635000" h="314959">
                  <a:moveTo>
                    <a:pt x="185750" y="205917"/>
                  </a:moveTo>
                  <a:lnTo>
                    <a:pt x="185305" y="205003"/>
                  </a:lnTo>
                  <a:lnTo>
                    <a:pt x="184556" y="203923"/>
                  </a:lnTo>
                  <a:lnTo>
                    <a:pt x="183692" y="202412"/>
                  </a:lnTo>
                  <a:lnTo>
                    <a:pt x="181864" y="203085"/>
                  </a:lnTo>
                  <a:lnTo>
                    <a:pt x="180657" y="203555"/>
                  </a:lnTo>
                  <a:lnTo>
                    <a:pt x="180073" y="205041"/>
                  </a:lnTo>
                  <a:lnTo>
                    <a:pt x="180403" y="207797"/>
                  </a:lnTo>
                  <a:lnTo>
                    <a:pt x="183299" y="208267"/>
                  </a:lnTo>
                  <a:lnTo>
                    <a:pt x="184835" y="207149"/>
                  </a:lnTo>
                  <a:lnTo>
                    <a:pt x="185559" y="206641"/>
                  </a:lnTo>
                  <a:lnTo>
                    <a:pt x="185750" y="205917"/>
                  </a:lnTo>
                  <a:close/>
                </a:path>
                <a:path w="635000" h="314959">
                  <a:moveTo>
                    <a:pt x="259092" y="184454"/>
                  </a:moveTo>
                  <a:lnTo>
                    <a:pt x="258775" y="184315"/>
                  </a:lnTo>
                  <a:lnTo>
                    <a:pt x="258013" y="184023"/>
                  </a:lnTo>
                  <a:lnTo>
                    <a:pt x="257937" y="184238"/>
                  </a:lnTo>
                  <a:lnTo>
                    <a:pt x="257695" y="184607"/>
                  </a:lnTo>
                  <a:lnTo>
                    <a:pt x="258051" y="185026"/>
                  </a:lnTo>
                  <a:lnTo>
                    <a:pt x="258445" y="185254"/>
                  </a:lnTo>
                  <a:lnTo>
                    <a:pt x="258787" y="185547"/>
                  </a:lnTo>
                  <a:lnTo>
                    <a:pt x="259092" y="184454"/>
                  </a:lnTo>
                  <a:close/>
                </a:path>
                <a:path w="635000" h="314959">
                  <a:moveTo>
                    <a:pt x="294424" y="812"/>
                  </a:moveTo>
                  <a:lnTo>
                    <a:pt x="294170" y="101"/>
                  </a:lnTo>
                  <a:lnTo>
                    <a:pt x="293662" y="0"/>
                  </a:lnTo>
                  <a:lnTo>
                    <a:pt x="293357" y="317"/>
                  </a:lnTo>
                  <a:lnTo>
                    <a:pt x="292874" y="1016"/>
                  </a:lnTo>
                  <a:lnTo>
                    <a:pt x="293522" y="1231"/>
                  </a:lnTo>
                  <a:lnTo>
                    <a:pt x="294170" y="1168"/>
                  </a:lnTo>
                  <a:lnTo>
                    <a:pt x="294424" y="812"/>
                  </a:lnTo>
                  <a:close/>
                </a:path>
                <a:path w="635000" h="314959">
                  <a:moveTo>
                    <a:pt x="298754" y="160451"/>
                  </a:moveTo>
                  <a:lnTo>
                    <a:pt x="297421" y="157949"/>
                  </a:lnTo>
                  <a:lnTo>
                    <a:pt x="295960" y="158546"/>
                  </a:lnTo>
                  <a:lnTo>
                    <a:pt x="293776" y="159308"/>
                  </a:lnTo>
                  <a:lnTo>
                    <a:pt x="293420" y="160020"/>
                  </a:lnTo>
                  <a:lnTo>
                    <a:pt x="293712" y="160807"/>
                  </a:lnTo>
                  <a:lnTo>
                    <a:pt x="294233" y="162293"/>
                  </a:lnTo>
                  <a:lnTo>
                    <a:pt x="295465" y="162331"/>
                  </a:lnTo>
                  <a:lnTo>
                    <a:pt x="296862" y="161937"/>
                  </a:lnTo>
                  <a:lnTo>
                    <a:pt x="297802" y="161264"/>
                  </a:lnTo>
                  <a:lnTo>
                    <a:pt x="298754" y="160451"/>
                  </a:lnTo>
                  <a:close/>
                </a:path>
                <a:path w="635000" h="314959">
                  <a:moveTo>
                    <a:pt x="307111" y="145757"/>
                  </a:moveTo>
                  <a:lnTo>
                    <a:pt x="305841" y="143878"/>
                  </a:lnTo>
                  <a:lnTo>
                    <a:pt x="302615" y="142900"/>
                  </a:lnTo>
                  <a:lnTo>
                    <a:pt x="301993" y="143560"/>
                  </a:lnTo>
                  <a:lnTo>
                    <a:pt x="301739" y="145021"/>
                  </a:lnTo>
                  <a:lnTo>
                    <a:pt x="301853" y="145846"/>
                  </a:lnTo>
                  <a:lnTo>
                    <a:pt x="303022" y="148767"/>
                  </a:lnTo>
                  <a:lnTo>
                    <a:pt x="301523" y="149059"/>
                  </a:lnTo>
                  <a:lnTo>
                    <a:pt x="299758" y="149199"/>
                  </a:lnTo>
                  <a:lnTo>
                    <a:pt x="299250" y="149225"/>
                  </a:lnTo>
                  <a:lnTo>
                    <a:pt x="297586" y="148971"/>
                  </a:lnTo>
                  <a:lnTo>
                    <a:pt x="296824" y="148310"/>
                  </a:lnTo>
                  <a:lnTo>
                    <a:pt x="296379" y="149745"/>
                  </a:lnTo>
                  <a:lnTo>
                    <a:pt x="296862" y="150266"/>
                  </a:lnTo>
                  <a:lnTo>
                    <a:pt x="298056" y="153174"/>
                  </a:lnTo>
                  <a:lnTo>
                    <a:pt x="300774" y="153060"/>
                  </a:lnTo>
                  <a:lnTo>
                    <a:pt x="302793" y="153974"/>
                  </a:lnTo>
                  <a:lnTo>
                    <a:pt x="302983" y="154063"/>
                  </a:lnTo>
                  <a:lnTo>
                    <a:pt x="303301" y="153911"/>
                  </a:lnTo>
                  <a:lnTo>
                    <a:pt x="303555" y="153873"/>
                  </a:lnTo>
                  <a:lnTo>
                    <a:pt x="303923" y="153466"/>
                  </a:lnTo>
                  <a:lnTo>
                    <a:pt x="304406" y="153136"/>
                  </a:lnTo>
                  <a:lnTo>
                    <a:pt x="305295" y="150990"/>
                  </a:lnTo>
                  <a:lnTo>
                    <a:pt x="305968" y="149301"/>
                  </a:lnTo>
                  <a:lnTo>
                    <a:pt x="307111" y="145757"/>
                  </a:lnTo>
                  <a:close/>
                </a:path>
                <a:path w="635000" h="314959">
                  <a:moveTo>
                    <a:pt x="379793" y="97853"/>
                  </a:moveTo>
                  <a:lnTo>
                    <a:pt x="379653" y="97637"/>
                  </a:lnTo>
                  <a:lnTo>
                    <a:pt x="379514" y="97282"/>
                  </a:lnTo>
                  <a:lnTo>
                    <a:pt x="379323" y="97447"/>
                  </a:lnTo>
                  <a:lnTo>
                    <a:pt x="379209" y="97637"/>
                  </a:lnTo>
                  <a:lnTo>
                    <a:pt x="379437" y="97980"/>
                  </a:lnTo>
                  <a:lnTo>
                    <a:pt x="379793" y="97853"/>
                  </a:lnTo>
                  <a:close/>
                </a:path>
                <a:path w="635000" h="314959">
                  <a:moveTo>
                    <a:pt x="384606" y="96062"/>
                  </a:moveTo>
                  <a:lnTo>
                    <a:pt x="384276" y="95567"/>
                  </a:lnTo>
                  <a:lnTo>
                    <a:pt x="383984" y="95059"/>
                  </a:lnTo>
                  <a:lnTo>
                    <a:pt x="382790" y="93649"/>
                  </a:lnTo>
                  <a:lnTo>
                    <a:pt x="381660" y="93065"/>
                  </a:lnTo>
                  <a:lnTo>
                    <a:pt x="378917" y="94551"/>
                  </a:lnTo>
                  <a:lnTo>
                    <a:pt x="379476" y="95770"/>
                  </a:lnTo>
                  <a:lnTo>
                    <a:pt x="379780" y="96850"/>
                  </a:lnTo>
                  <a:lnTo>
                    <a:pt x="381342" y="96202"/>
                  </a:lnTo>
                  <a:lnTo>
                    <a:pt x="382930" y="95719"/>
                  </a:lnTo>
                  <a:lnTo>
                    <a:pt x="384606" y="96062"/>
                  </a:lnTo>
                  <a:close/>
                </a:path>
                <a:path w="635000" h="314959">
                  <a:moveTo>
                    <a:pt x="391922" y="94284"/>
                  </a:moveTo>
                  <a:lnTo>
                    <a:pt x="391693" y="94132"/>
                  </a:lnTo>
                  <a:lnTo>
                    <a:pt x="390258" y="92976"/>
                  </a:lnTo>
                  <a:lnTo>
                    <a:pt x="388823" y="93853"/>
                  </a:lnTo>
                  <a:lnTo>
                    <a:pt x="386600" y="95034"/>
                  </a:lnTo>
                  <a:lnTo>
                    <a:pt x="385851" y="95618"/>
                  </a:lnTo>
                  <a:lnTo>
                    <a:pt x="385089" y="96177"/>
                  </a:lnTo>
                  <a:lnTo>
                    <a:pt x="386854" y="97116"/>
                  </a:lnTo>
                  <a:lnTo>
                    <a:pt x="388937" y="98234"/>
                  </a:lnTo>
                  <a:lnTo>
                    <a:pt x="390245" y="96786"/>
                  </a:lnTo>
                  <a:lnTo>
                    <a:pt x="391502" y="95478"/>
                  </a:lnTo>
                  <a:lnTo>
                    <a:pt x="391795" y="95186"/>
                  </a:lnTo>
                  <a:lnTo>
                    <a:pt x="391922" y="94284"/>
                  </a:lnTo>
                  <a:close/>
                </a:path>
                <a:path w="635000" h="314959">
                  <a:moveTo>
                    <a:pt x="486664" y="42837"/>
                  </a:moveTo>
                  <a:lnTo>
                    <a:pt x="485965" y="42964"/>
                  </a:lnTo>
                  <a:lnTo>
                    <a:pt x="485152" y="43002"/>
                  </a:lnTo>
                  <a:lnTo>
                    <a:pt x="483654" y="44323"/>
                  </a:lnTo>
                  <a:lnTo>
                    <a:pt x="481723" y="44996"/>
                  </a:lnTo>
                  <a:lnTo>
                    <a:pt x="482752" y="46901"/>
                  </a:lnTo>
                  <a:lnTo>
                    <a:pt x="482828" y="47066"/>
                  </a:lnTo>
                  <a:lnTo>
                    <a:pt x="483184" y="47155"/>
                  </a:lnTo>
                  <a:lnTo>
                    <a:pt x="483412" y="47167"/>
                  </a:lnTo>
                  <a:lnTo>
                    <a:pt x="485381" y="47307"/>
                  </a:lnTo>
                  <a:lnTo>
                    <a:pt x="485101" y="45580"/>
                  </a:lnTo>
                  <a:lnTo>
                    <a:pt x="485724" y="44615"/>
                  </a:lnTo>
                  <a:lnTo>
                    <a:pt x="486092" y="44056"/>
                  </a:lnTo>
                  <a:lnTo>
                    <a:pt x="486359" y="43446"/>
                  </a:lnTo>
                  <a:lnTo>
                    <a:pt x="486664" y="42837"/>
                  </a:lnTo>
                  <a:close/>
                </a:path>
                <a:path w="635000" h="314959">
                  <a:moveTo>
                    <a:pt x="491553" y="28930"/>
                  </a:moveTo>
                  <a:lnTo>
                    <a:pt x="491324" y="28854"/>
                  </a:lnTo>
                  <a:lnTo>
                    <a:pt x="490994" y="28625"/>
                  </a:lnTo>
                  <a:lnTo>
                    <a:pt x="490448" y="28943"/>
                  </a:lnTo>
                  <a:lnTo>
                    <a:pt x="490105" y="29298"/>
                  </a:lnTo>
                  <a:lnTo>
                    <a:pt x="489775" y="29616"/>
                  </a:lnTo>
                  <a:lnTo>
                    <a:pt x="490740" y="30099"/>
                  </a:lnTo>
                  <a:lnTo>
                    <a:pt x="491553" y="28930"/>
                  </a:lnTo>
                  <a:close/>
                </a:path>
                <a:path w="635000" h="314959">
                  <a:moveTo>
                    <a:pt x="493699" y="25387"/>
                  </a:moveTo>
                  <a:lnTo>
                    <a:pt x="493547" y="25044"/>
                  </a:lnTo>
                  <a:lnTo>
                    <a:pt x="493306" y="25361"/>
                  </a:lnTo>
                  <a:lnTo>
                    <a:pt x="493547" y="25387"/>
                  </a:lnTo>
                  <a:lnTo>
                    <a:pt x="493699" y="25387"/>
                  </a:lnTo>
                  <a:close/>
                </a:path>
                <a:path w="635000" h="314959">
                  <a:moveTo>
                    <a:pt x="493839" y="25387"/>
                  </a:moveTo>
                  <a:lnTo>
                    <a:pt x="493699" y="25387"/>
                  </a:lnTo>
                  <a:lnTo>
                    <a:pt x="493839" y="25387"/>
                  </a:lnTo>
                  <a:close/>
                </a:path>
                <a:path w="635000" h="314959">
                  <a:moveTo>
                    <a:pt x="553872" y="8420"/>
                  </a:moveTo>
                  <a:lnTo>
                    <a:pt x="553224" y="7467"/>
                  </a:lnTo>
                  <a:lnTo>
                    <a:pt x="552780" y="6769"/>
                  </a:lnTo>
                  <a:lnTo>
                    <a:pt x="551903" y="6667"/>
                  </a:lnTo>
                  <a:lnTo>
                    <a:pt x="551141" y="7175"/>
                  </a:lnTo>
                  <a:lnTo>
                    <a:pt x="550202" y="7797"/>
                  </a:lnTo>
                  <a:lnTo>
                    <a:pt x="549516" y="8674"/>
                  </a:lnTo>
                  <a:lnTo>
                    <a:pt x="550252" y="9652"/>
                  </a:lnTo>
                  <a:lnTo>
                    <a:pt x="550659" y="10198"/>
                  </a:lnTo>
                  <a:lnTo>
                    <a:pt x="551522" y="10426"/>
                  </a:lnTo>
                  <a:lnTo>
                    <a:pt x="553453" y="9309"/>
                  </a:lnTo>
                  <a:lnTo>
                    <a:pt x="553872" y="8420"/>
                  </a:lnTo>
                  <a:close/>
                </a:path>
                <a:path w="635000" h="314959">
                  <a:moveTo>
                    <a:pt x="581660" y="265798"/>
                  </a:moveTo>
                  <a:lnTo>
                    <a:pt x="578993" y="263728"/>
                  </a:lnTo>
                  <a:lnTo>
                    <a:pt x="578065" y="262978"/>
                  </a:lnTo>
                  <a:lnTo>
                    <a:pt x="577100" y="263055"/>
                  </a:lnTo>
                  <a:lnTo>
                    <a:pt x="575894" y="264934"/>
                  </a:lnTo>
                  <a:lnTo>
                    <a:pt x="576630" y="265455"/>
                  </a:lnTo>
                  <a:lnTo>
                    <a:pt x="577138" y="265950"/>
                  </a:lnTo>
                  <a:lnTo>
                    <a:pt x="578624" y="267500"/>
                  </a:lnTo>
                  <a:lnTo>
                    <a:pt x="580148" y="266827"/>
                  </a:lnTo>
                  <a:lnTo>
                    <a:pt x="581660" y="265798"/>
                  </a:lnTo>
                  <a:close/>
                </a:path>
                <a:path w="635000" h="314959">
                  <a:moveTo>
                    <a:pt x="584542" y="229666"/>
                  </a:moveTo>
                  <a:lnTo>
                    <a:pt x="584073" y="228485"/>
                  </a:lnTo>
                  <a:lnTo>
                    <a:pt x="581342" y="227215"/>
                  </a:lnTo>
                  <a:lnTo>
                    <a:pt x="580415" y="227749"/>
                  </a:lnTo>
                  <a:lnTo>
                    <a:pt x="579920" y="229362"/>
                  </a:lnTo>
                  <a:lnTo>
                    <a:pt x="579653" y="230314"/>
                  </a:lnTo>
                  <a:lnTo>
                    <a:pt x="578815" y="230924"/>
                  </a:lnTo>
                  <a:lnTo>
                    <a:pt x="577850" y="231330"/>
                  </a:lnTo>
                  <a:lnTo>
                    <a:pt x="578485" y="231927"/>
                  </a:lnTo>
                  <a:lnTo>
                    <a:pt x="579272" y="232295"/>
                  </a:lnTo>
                  <a:lnTo>
                    <a:pt x="580174" y="234213"/>
                  </a:lnTo>
                  <a:lnTo>
                    <a:pt x="580809" y="235051"/>
                  </a:lnTo>
                  <a:lnTo>
                    <a:pt x="582218" y="233553"/>
                  </a:lnTo>
                  <a:lnTo>
                    <a:pt x="582930" y="232778"/>
                  </a:lnTo>
                  <a:lnTo>
                    <a:pt x="583641" y="231927"/>
                  </a:lnTo>
                  <a:lnTo>
                    <a:pt x="584009" y="231013"/>
                  </a:lnTo>
                  <a:lnTo>
                    <a:pt x="584542" y="229666"/>
                  </a:lnTo>
                  <a:close/>
                </a:path>
                <a:path w="635000" h="314959">
                  <a:moveTo>
                    <a:pt x="589965" y="144284"/>
                  </a:moveTo>
                  <a:lnTo>
                    <a:pt x="589699" y="143776"/>
                  </a:lnTo>
                  <a:lnTo>
                    <a:pt x="589457" y="143243"/>
                  </a:lnTo>
                  <a:lnTo>
                    <a:pt x="589076" y="142836"/>
                  </a:lnTo>
                  <a:lnTo>
                    <a:pt x="588873" y="142608"/>
                  </a:lnTo>
                  <a:lnTo>
                    <a:pt x="588137" y="142532"/>
                  </a:lnTo>
                  <a:lnTo>
                    <a:pt x="587400" y="143027"/>
                  </a:lnTo>
                  <a:lnTo>
                    <a:pt x="587552" y="143510"/>
                  </a:lnTo>
                  <a:lnTo>
                    <a:pt x="588162" y="143751"/>
                  </a:lnTo>
                  <a:lnTo>
                    <a:pt x="589965" y="144284"/>
                  </a:lnTo>
                  <a:close/>
                </a:path>
                <a:path w="635000" h="314959">
                  <a:moveTo>
                    <a:pt x="593725" y="45085"/>
                  </a:moveTo>
                  <a:lnTo>
                    <a:pt x="593686" y="44323"/>
                  </a:lnTo>
                  <a:lnTo>
                    <a:pt x="593293" y="43764"/>
                  </a:lnTo>
                  <a:lnTo>
                    <a:pt x="592683" y="42976"/>
                  </a:lnTo>
                  <a:lnTo>
                    <a:pt x="591794" y="42392"/>
                  </a:lnTo>
                  <a:lnTo>
                    <a:pt x="590842" y="43434"/>
                  </a:lnTo>
                  <a:lnTo>
                    <a:pt x="590283" y="44043"/>
                  </a:lnTo>
                  <a:lnTo>
                    <a:pt x="590499" y="44869"/>
                  </a:lnTo>
                  <a:lnTo>
                    <a:pt x="591058" y="45389"/>
                  </a:lnTo>
                  <a:lnTo>
                    <a:pt x="591616" y="45935"/>
                  </a:lnTo>
                  <a:lnTo>
                    <a:pt x="592315" y="46139"/>
                  </a:lnTo>
                  <a:lnTo>
                    <a:pt x="593140" y="45720"/>
                  </a:lnTo>
                  <a:lnTo>
                    <a:pt x="593725" y="45085"/>
                  </a:lnTo>
                  <a:close/>
                </a:path>
                <a:path w="635000" h="314959">
                  <a:moveTo>
                    <a:pt x="594855" y="159664"/>
                  </a:moveTo>
                  <a:lnTo>
                    <a:pt x="594207" y="158330"/>
                  </a:lnTo>
                  <a:lnTo>
                    <a:pt x="591985" y="156222"/>
                  </a:lnTo>
                  <a:lnTo>
                    <a:pt x="590613" y="155079"/>
                  </a:lnTo>
                  <a:lnTo>
                    <a:pt x="589153" y="154089"/>
                  </a:lnTo>
                  <a:lnTo>
                    <a:pt x="588314" y="153492"/>
                  </a:lnTo>
                  <a:lnTo>
                    <a:pt x="587146" y="153250"/>
                  </a:lnTo>
                  <a:lnTo>
                    <a:pt x="585520" y="154711"/>
                  </a:lnTo>
                  <a:lnTo>
                    <a:pt x="585978" y="155473"/>
                  </a:lnTo>
                  <a:lnTo>
                    <a:pt x="586486" y="156044"/>
                  </a:lnTo>
                  <a:lnTo>
                    <a:pt x="587502" y="157162"/>
                  </a:lnTo>
                  <a:lnTo>
                    <a:pt x="588048" y="158280"/>
                  </a:lnTo>
                  <a:lnTo>
                    <a:pt x="588378" y="159588"/>
                  </a:lnTo>
                  <a:lnTo>
                    <a:pt x="589191" y="160502"/>
                  </a:lnTo>
                  <a:lnTo>
                    <a:pt x="590308" y="161772"/>
                  </a:lnTo>
                  <a:lnTo>
                    <a:pt x="592099" y="161709"/>
                  </a:lnTo>
                  <a:lnTo>
                    <a:pt x="593471" y="160718"/>
                  </a:lnTo>
                  <a:lnTo>
                    <a:pt x="594855" y="159664"/>
                  </a:lnTo>
                  <a:close/>
                </a:path>
                <a:path w="635000" h="314959">
                  <a:moveTo>
                    <a:pt x="615873" y="138988"/>
                  </a:moveTo>
                  <a:lnTo>
                    <a:pt x="615772" y="138252"/>
                  </a:lnTo>
                  <a:lnTo>
                    <a:pt x="615276" y="137617"/>
                  </a:lnTo>
                  <a:lnTo>
                    <a:pt x="614540" y="137337"/>
                  </a:lnTo>
                  <a:lnTo>
                    <a:pt x="613041" y="138099"/>
                  </a:lnTo>
                  <a:lnTo>
                    <a:pt x="611505" y="138645"/>
                  </a:lnTo>
                  <a:lnTo>
                    <a:pt x="609193" y="142100"/>
                  </a:lnTo>
                  <a:lnTo>
                    <a:pt x="607326" y="142760"/>
                  </a:lnTo>
                  <a:lnTo>
                    <a:pt x="602221" y="140677"/>
                  </a:lnTo>
                  <a:lnTo>
                    <a:pt x="599732" y="140855"/>
                  </a:lnTo>
                  <a:lnTo>
                    <a:pt x="594944" y="143243"/>
                  </a:lnTo>
                  <a:lnTo>
                    <a:pt x="592594" y="143789"/>
                  </a:lnTo>
                  <a:lnTo>
                    <a:pt x="590359" y="144551"/>
                  </a:lnTo>
                  <a:lnTo>
                    <a:pt x="590461" y="144894"/>
                  </a:lnTo>
                  <a:lnTo>
                    <a:pt x="593267" y="148666"/>
                  </a:lnTo>
                  <a:lnTo>
                    <a:pt x="597839" y="144386"/>
                  </a:lnTo>
                  <a:lnTo>
                    <a:pt x="598741" y="144119"/>
                  </a:lnTo>
                  <a:lnTo>
                    <a:pt x="601091" y="144259"/>
                  </a:lnTo>
                  <a:lnTo>
                    <a:pt x="602373" y="144551"/>
                  </a:lnTo>
                  <a:lnTo>
                    <a:pt x="609371" y="145630"/>
                  </a:lnTo>
                  <a:lnTo>
                    <a:pt x="612597" y="144195"/>
                  </a:lnTo>
                  <a:lnTo>
                    <a:pt x="615670" y="139319"/>
                  </a:lnTo>
                  <a:lnTo>
                    <a:pt x="615873" y="138988"/>
                  </a:lnTo>
                  <a:close/>
                </a:path>
                <a:path w="635000" h="314959">
                  <a:moveTo>
                    <a:pt x="618985" y="202514"/>
                  </a:moveTo>
                  <a:lnTo>
                    <a:pt x="618896" y="201879"/>
                  </a:lnTo>
                  <a:lnTo>
                    <a:pt x="618337" y="201345"/>
                  </a:lnTo>
                  <a:lnTo>
                    <a:pt x="617702" y="201206"/>
                  </a:lnTo>
                  <a:lnTo>
                    <a:pt x="617258" y="201269"/>
                  </a:lnTo>
                  <a:lnTo>
                    <a:pt x="615403" y="201561"/>
                  </a:lnTo>
                  <a:lnTo>
                    <a:pt x="614057" y="203022"/>
                  </a:lnTo>
                  <a:lnTo>
                    <a:pt x="607898" y="204901"/>
                  </a:lnTo>
                  <a:lnTo>
                    <a:pt x="607733" y="205625"/>
                  </a:lnTo>
                  <a:lnTo>
                    <a:pt x="609320" y="209677"/>
                  </a:lnTo>
                  <a:lnTo>
                    <a:pt x="610196" y="212001"/>
                  </a:lnTo>
                  <a:lnTo>
                    <a:pt x="610806" y="212051"/>
                  </a:lnTo>
                  <a:lnTo>
                    <a:pt x="614692" y="207302"/>
                  </a:lnTo>
                  <a:lnTo>
                    <a:pt x="617931" y="206006"/>
                  </a:lnTo>
                  <a:lnTo>
                    <a:pt x="618858" y="202907"/>
                  </a:lnTo>
                  <a:lnTo>
                    <a:pt x="618985" y="202514"/>
                  </a:lnTo>
                  <a:close/>
                </a:path>
                <a:path w="635000" h="314959">
                  <a:moveTo>
                    <a:pt x="624027" y="214452"/>
                  </a:moveTo>
                  <a:lnTo>
                    <a:pt x="623379" y="213906"/>
                  </a:lnTo>
                  <a:lnTo>
                    <a:pt x="622693" y="214058"/>
                  </a:lnTo>
                  <a:lnTo>
                    <a:pt x="622033" y="214503"/>
                  </a:lnTo>
                  <a:lnTo>
                    <a:pt x="621868" y="214617"/>
                  </a:lnTo>
                  <a:lnTo>
                    <a:pt x="621715" y="215011"/>
                  </a:lnTo>
                  <a:lnTo>
                    <a:pt x="621804" y="215188"/>
                  </a:lnTo>
                  <a:lnTo>
                    <a:pt x="622147" y="216052"/>
                  </a:lnTo>
                  <a:lnTo>
                    <a:pt x="622884" y="216039"/>
                  </a:lnTo>
                  <a:lnTo>
                    <a:pt x="623570" y="215544"/>
                  </a:lnTo>
                  <a:lnTo>
                    <a:pt x="623862" y="215366"/>
                  </a:lnTo>
                  <a:lnTo>
                    <a:pt x="623887" y="214833"/>
                  </a:lnTo>
                  <a:lnTo>
                    <a:pt x="624027" y="214452"/>
                  </a:lnTo>
                  <a:close/>
                </a:path>
                <a:path w="635000" h="314959">
                  <a:moveTo>
                    <a:pt x="630682" y="147739"/>
                  </a:moveTo>
                  <a:lnTo>
                    <a:pt x="630237" y="146431"/>
                  </a:lnTo>
                  <a:lnTo>
                    <a:pt x="629183" y="143929"/>
                  </a:lnTo>
                  <a:lnTo>
                    <a:pt x="626681" y="142824"/>
                  </a:lnTo>
                  <a:lnTo>
                    <a:pt x="615264" y="143560"/>
                  </a:lnTo>
                  <a:lnTo>
                    <a:pt x="612609" y="146380"/>
                  </a:lnTo>
                  <a:lnTo>
                    <a:pt x="613943" y="154876"/>
                  </a:lnTo>
                  <a:lnTo>
                    <a:pt x="614006" y="156476"/>
                  </a:lnTo>
                  <a:lnTo>
                    <a:pt x="610831" y="161328"/>
                  </a:lnTo>
                  <a:lnTo>
                    <a:pt x="612648" y="162369"/>
                  </a:lnTo>
                  <a:lnTo>
                    <a:pt x="613283" y="159943"/>
                  </a:lnTo>
                  <a:lnTo>
                    <a:pt x="616165" y="159651"/>
                  </a:lnTo>
                  <a:lnTo>
                    <a:pt x="617372" y="159918"/>
                  </a:lnTo>
                  <a:lnTo>
                    <a:pt x="619925" y="160223"/>
                  </a:lnTo>
                  <a:lnTo>
                    <a:pt x="621322" y="160007"/>
                  </a:lnTo>
                  <a:lnTo>
                    <a:pt x="623176" y="159435"/>
                  </a:lnTo>
                  <a:lnTo>
                    <a:pt x="623887" y="158508"/>
                  </a:lnTo>
                  <a:lnTo>
                    <a:pt x="624065" y="157276"/>
                  </a:lnTo>
                  <a:lnTo>
                    <a:pt x="623493" y="156552"/>
                  </a:lnTo>
                  <a:lnTo>
                    <a:pt x="622744" y="155714"/>
                  </a:lnTo>
                  <a:lnTo>
                    <a:pt x="622122" y="155625"/>
                  </a:lnTo>
                  <a:lnTo>
                    <a:pt x="620598" y="155282"/>
                  </a:lnTo>
                  <a:lnTo>
                    <a:pt x="617956" y="155244"/>
                  </a:lnTo>
                  <a:lnTo>
                    <a:pt x="618477" y="153733"/>
                  </a:lnTo>
                  <a:lnTo>
                    <a:pt x="618604" y="151066"/>
                  </a:lnTo>
                  <a:lnTo>
                    <a:pt x="619506" y="149974"/>
                  </a:lnTo>
                  <a:lnTo>
                    <a:pt x="621055" y="149948"/>
                  </a:lnTo>
                  <a:lnTo>
                    <a:pt x="623697" y="149885"/>
                  </a:lnTo>
                  <a:lnTo>
                    <a:pt x="626376" y="149936"/>
                  </a:lnTo>
                  <a:lnTo>
                    <a:pt x="630135" y="148602"/>
                  </a:lnTo>
                  <a:lnTo>
                    <a:pt x="630682" y="147739"/>
                  </a:lnTo>
                  <a:close/>
                </a:path>
                <a:path w="635000" h="314959">
                  <a:moveTo>
                    <a:pt x="634682" y="219113"/>
                  </a:moveTo>
                  <a:lnTo>
                    <a:pt x="632345" y="217614"/>
                  </a:lnTo>
                  <a:lnTo>
                    <a:pt x="630745" y="217131"/>
                  </a:lnTo>
                  <a:lnTo>
                    <a:pt x="631926" y="214998"/>
                  </a:lnTo>
                  <a:lnTo>
                    <a:pt x="632307" y="214363"/>
                  </a:lnTo>
                  <a:lnTo>
                    <a:pt x="631685" y="213207"/>
                  </a:lnTo>
                  <a:lnTo>
                    <a:pt x="631024" y="214007"/>
                  </a:lnTo>
                  <a:lnTo>
                    <a:pt x="629462" y="216014"/>
                  </a:lnTo>
                  <a:lnTo>
                    <a:pt x="627138" y="215595"/>
                  </a:lnTo>
                  <a:lnTo>
                    <a:pt x="625106" y="216674"/>
                  </a:lnTo>
                  <a:lnTo>
                    <a:pt x="624941" y="217284"/>
                  </a:lnTo>
                  <a:lnTo>
                    <a:pt x="624344" y="218274"/>
                  </a:lnTo>
                  <a:lnTo>
                    <a:pt x="626211" y="220929"/>
                  </a:lnTo>
                  <a:lnTo>
                    <a:pt x="628307" y="222643"/>
                  </a:lnTo>
                  <a:lnTo>
                    <a:pt x="632523" y="222986"/>
                  </a:lnTo>
                  <a:lnTo>
                    <a:pt x="633349" y="222059"/>
                  </a:lnTo>
                  <a:lnTo>
                    <a:pt x="634428" y="220141"/>
                  </a:lnTo>
                  <a:lnTo>
                    <a:pt x="634682" y="219113"/>
                  </a:lnTo>
                  <a:close/>
                </a:path>
                <a:path w="635000" h="314959">
                  <a:moveTo>
                    <a:pt x="635000" y="121119"/>
                  </a:moveTo>
                  <a:lnTo>
                    <a:pt x="629145" y="122085"/>
                  </a:lnTo>
                  <a:lnTo>
                    <a:pt x="625246" y="119202"/>
                  </a:lnTo>
                  <a:lnTo>
                    <a:pt x="620953" y="121348"/>
                  </a:lnTo>
                  <a:lnTo>
                    <a:pt x="620661" y="123126"/>
                  </a:lnTo>
                  <a:lnTo>
                    <a:pt x="620458" y="124980"/>
                  </a:lnTo>
                  <a:lnTo>
                    <a:pt x="622477" y="125730"/>
                  </a:lnTo>
                  <a:lnTo>
                    <a:pt x="624916" y="126657"/>
                  </a:lnTo>
                  <a:lnTo>
                    <a:pt x="627507" y="127228"/>
                  </a:lnTo>
                  <a:lnTo>
                    <a:pt x="631850" y="125996"/>
                  </a:lnTo>
                  <a:lnTo>
                    <a:pt x="633374" y="125323"/>
                  </a:lnTo>
                  <a:lnTo>
                    <a:pt x="634123" y="122694"/>
                  </a:lnTo>
                  <a:lnTo>
                    <a:pt x="635000" y="12111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83389" y="7624677"/>
              <a:ext cx="108099" cy="16109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494525" y="7116108"/>
              <a:ext cx="1064260" cy="632460"/>
            </a:xfrm>
            <a:custGeom>
              <a:avLst/>
              <a:gdLst/>
              <a:ahLst/>
              <a:cxnLst/>
              <a:rect l="l" t="t" r="r" b="b"/>
              <a:pathLst>
                <a:path w="1064259" h="632459">
                  <a:moveTo>
                    <a:pt x="6159" y="546239"/>
                  </a:moveTo>
                  <a:lnTo>
                    <a:pt x="6032" y="545249"/>
                  </a:lnTo>
                  <a:lnTo>
                    <a:pt x="5892" y="543725"/>
                  </a:lnTo>
                  <a:lnTo>
                    <a:pt x="5346" y="542378"/>
                  </a:lnTo>
                  <a:lnTo>
                    <a:pt x="2908" y="541070"/>
                  </a:lnTo>
                  <a:lnTo>
                    <a:pt x="1905" y="541553"/>
                  </a:lnTo>
                  <a:lnTo>
                    <a:pt x="1079" y="542315"/>
                  </a:lnTo>
                  <a:lnTo>
                    <a:pt x="520" y="542823"/>
                  </a:lnTo>
                  <a:lnTo>
                    <a:pt x="0" y="543458"/>
                  </a:lnTo>
                  <a:lnTo>
                    <a:pt x="584" y="544703"/>
                  </a:lnTo>
                  <a:lnTo>
                    <a:pt x="1270" y="545909"/>
                  </a:lnTo>
                  <a:lnTo>
                    <a:pt x="2730" y="546773"/>
                  </a:lnTo>
                  <a:lnTo>
                    <a:pt x="4648" y="546735"/>
                  </a:lnTo>
                  <a:lnTo>
                    <a:pt x="5295" y="546747"/>
                  </a:lnTo>
                  <a:lnTo>
                    <a:pt x="6159" y="546239"/>
                  </a:lnTo>
                  <a:close/>
                </a:path>
                <a:path w="1064259" h="632459">
                  <a:moveTo>
                    <a:pt x="24193" y="485381"/>
                  </a:moveTo>
                  <a:lnTo>
                    <a:pt x="23596" y="484720"/>
                  </a:lnTo>
                  <a:lnTo>
                    <a:pt x="23037" y="484124"/>
                  </a:lnTo>
                  <a:lnTo>
                    <a:pt x="22225" y="484098"/>
                  </a:lnTo>
                  <a:lnTo>
                    <a:pt x="21615" y="484733"/>
                  </a:lnTo>
                  <a:lnTo>
                    <a:pt x="21336" y="485038"/>
                  </a:lnTo>
                  <a:lnTo>
                    <a:pt x="21221" y="485686"/>
                  </a:lnTo>
                  <a:lnTo>
                    <a:pt x="21590" y="486943"/>
                  </a:lnTo>
                  <a:lnTo>
                    <a:pt x="22339" y="487019"/>
                  </a:lnTo>
                  <a:lnTo>
                    <a:pt x="23164" y="486625"/>
                  </a:lnTo>
                  <a:lnTo>
                    <a:pt x="23850" y="486079"/>
                  </a:lnTo>
                  <a:lnTo>
                    <a:pt x="24193" y="485381"/>
                  </a:lnTo>
                  <a:close/>
                </a:path>
                <a:path w="1064259" h="632459">
                  <a:moveTo>
                    <a:pt x="24739" y="422833"/>
                  </a:moveTo>
                  <a:lnTo>
                    <a:pt x="24701" y="422338"/>
                  </a:lnTo>
                  <a:lnTo>
                    <a:pt x="24307" y="421881"/>
                  </a:lnTo>
                  <a:lnTo>
                    <a:pt x="23723" y="421614"/>
                  </a:lnTo>
                  <a:lnTo>
                    <a:pt x="22821" y="422338"/>
                  </a:lnTo>
                  <a:lnTo>
                    <a:pt x="22694" y="422833"/>
                  </a:lnTo>
                  <a:lnTo>
                    <a:pt x="24561" y="423608"/>
                  </a:lnTo>
                  <a:lnTo>
                    <a:pt x="24739" y="422833"/>
                  </a:lnTo>
                  <a:close/>
                </a:path>
                <a:path w="1064259" h="632459">
                  <a:moveTo>
                    <a:pt x="27419" y="485635"/>
                  </a:moveTo>
                  <a:lnTo>
                    <a:pt x="26962" y="485635"/>
                  </a:lnTo>
                  <a:lnTo>
                    <a:pt x="27101" y="485990"/>
                  </a:lnTo>
                  <a:lnTo>
                    <a:pt x="27419" y="485635"/>
                  </a:lnTo>
                  <a:close/>
                </a:path>
                <a:path w="1064259" h="632459">
                  <a:moveTo>
                    <a:pt x="31648" y="509206"/>
                  </a:moveTo>
                  <a:lnTo>
                    <a:pt x="31153" y="509231"/>
                  </a:lnTo>
                  <a:lnTo>
                    <a:pt x="30594" y="509130"/>
                  </a:lnTo>
                  <a:lnTo>
                    <a:pt x="28702" y="509955"/>
                  </a:lnTo>
                  <a:lnTo>
                    <a:pt x="27292" y="510717"/>
                  </a:lnTo>
                  <a:lnTo>
                    <a:pt x="26454" y="512648"/>
                  </a:lnTo>
                  <a:lnTo>
                    <a:pt x="26390" y="513334"/>
                  </a:lnTo>
                  <a:lnTo>
                    <a:pt x="26644" y="513588"/>
                  </a:lnTo>
                  <a:lnTo>
                    <a:pt x="26885" y="513816"/>
                  </a:lnTo>
                  <a:lnTo>
                    <a:pt x="27609" y="513778"/>
                  </a:lnTo>
                  <a:lnTo>
                    <a:pt x="28067" y="513651"/>
                  </a:lnTo>
                  <a:lnTo>
                    <a:pt x="29667" y="513181"/>
                  </a:lnTo>
                  <a:lnTo>
                    <a:pt x="30759" y="512089"/>
                  </a:lnTo>
                  <a:lnTo>
                    <a:pt x="31610" y="510197"/>
                  </a:lnTo>
                  <a:lnTo>
                    <a:pt x="31584" y="509676"/>
                  </a:lnTo>
                  <a:lnTo>
                    <a:pt x="31648" y="509206"/>
                  </a:lnTo>
                  <a:close/>
                </a:path>
                <a:path w="1064259" h="632459">
                  <a:moveTo>
                    <a:pt x="33299" y="534123"/>
                  </a:moveTo>
                  <a:lnTo>
                    <a:pt x="32169" y="533742"/>
                  </a:lnTo>
                  <a:lnTo>
                    <a:pt x="31089" y="533717"/>
                  </a:lnTo>
                  <a:lnTo>
                    <a:pt x="29298" y="533717"/>
                  </a:lnTo>
                  <a:lnTo>
                    <a:pt x="27546" y="532714"/>
                  </a:lnTo>
                  <a:lnTo>
                    <a:pt x="25285" y="533984"/>
                  </a:lnTo>
                  <a:lnTo>
                    <a:pt x="24955" y="534466"/>
                  </a:lnTo>
                  <a:lnTo>
                    <a:pt x="24180" y="535330"/>
                  </a:lnTo>
                  <a:lnTo>
                    <a:pt x="24282" y="535749"/>
                  </a:lnTo>
                  <a:lnTo>
                    <a:pt x="26339" y="537006"/>
                  </a:lnTo>
                  <a:lnTo>
                    <a:pt x="27838" y="537959"/>
                  </a:lnTo>
                  <a:lnTo>
                    <a:pt x="29756" y="538988"/>
                  </a:lnTo>
                  <a:lnTo>
                    <a:pt x="30403" y="538784"/>
                  </a:lnTo>
                  <a:lnTo>
                    <a:pt x="30937" y="538746"/>
                  </a:lnTo>
                  <a:lnTo>
                    <a:pt x="32359" y="538035"/>
                  </a:lnTo>
                  <a:lnTo>
                    <a:pt x="32143" y="536587"/>
                  </a:lnTo>
                  <a:lnTo>
                    <a:pt x="33299" y="534123"/>
                  </a:lnTo>
                  <a:close/>
                </a:path>
                <a:path w="1064259" h="632459">
                  <a:moveTo>
                    <a:pt x="38049" y="505802"/>
                  </a:moveTo>
                  <a:lnTo>
                    <a:pt x="37363" y="505421"/>
                  </a:lnTo>
                  <a:lnTo>
                    <a:pt x="36931" y="505358"/>
                  </a:lnTo>
                  <a:lnTo>
                    <a:pt x="36055" y="505256"/>
                  </a:lnTo>
                  <a:lnTo>
                    <a:pt x="35547" y="505777"/>
                  </a:lnTo>
                  <a:lnTo>
                    <a:pt x="35394" y="506615"/>
                  </a:lnTo>
                  <a:lnTo>
                    <a:pt x="35750" y="506869"/>
                  </a:lnTo>
                  <a:lnTo>
                    <a:pt x="36068" y="507326"/>
                  </a:lnTo>
                  <a:lnTo>
                    <a:pt x="36436" y="507326"/>
                  </a:lnTo>
                  <a:lnTo>
                    <a:pt x="37249" y="507326"/>
                  </a:lnTo>
                  <a:lnTo>
                    <a:pt x="37934" y="506806"/>
                  </a:lnTo>
                  <a:lnTo>
                    <a:pt x="38049" y="505802"/>
                  </a:lnTo>
                  <a:close/>
                </a:path>
                <a:path w="1064259" h="632459">
                  <a:moveTo>
                    <a:pt x="70916" y="555231"/>
                  </a:moveTo>
                  <a:lnTo>
                    <a:pt x="70421" y="554151"/>
                  </a:lnTo>
                  <a:lnTo>
                    <a:pt x="70078" y="553339"/>
                  </a:lnTo>
                  <a:lnTo>
                    <a:pt x="69253" y="553440"/>
                  </a:lnTo>
                  <a:lnTo>
                    <a:pt x="68541" y="553910"/>
                  </a:lnTo>
                  <a:lnTo>
                    <a:pt x="66687" y="555167"/>
                  </a:lnTo>
                  <a:lnTo>
                    <a:pt x="67233" y="556298"/>
                  </a:lnTo>
                  <a:lnTo>
                    <a:pt x="67589" y="557072"/>
                  </a:lnTo>
                  <a:lnTo>
                    <a:pt x="68351" y="557123"/>
                  </a:lnTo>
                  <a:lnTo>
                    <a:pt x="69126" y="556590"/>
                  </a:lnTo>
                  <a:lnTo>
                    <a:pt x="70916" y="555231"/>
                  </a:lnTo>
                  <a:close/>
                </a:path>
                <a:path w="1064259" h="632459">
                  <a:moveTo>
                    <a:pt x="92214" y="545884"/>
                  </a:moveTo>
                  <a:lnTo>
                    <a:pt x="91821" y="546011"/>
                  </a:lnTo>
                  <a:lnTo>
                    <a:pt x="92151" y="546341"/>
                  </a:lnTo>
                  <a:lnTo>
                    <a:pt x="92214" y="545884"/>
                  </a:lnTo>
                  <a:close/>
                </a:path>
                <a:path w="1064259" h="632459">
                  <a:moveTo>
                    <a:pt x="96189" y="509117"/>
                  </a:moveTo>
                  <a:lnTo>
                    <a:pt x="94767" y="506526"/>
                  </a:lnTo>
                  <a:lnTo>
                    <a:pt x="93751" y="506603"/>
                  </a:lnTo>
                  <a:lnTo>
                    <a:pt x="92659" y="507022"/>
                  </a:lnTo>
                  <a:lnTo>
                    <a:pt x="91516" y="507707"/>
                  </a:lnTo>
                  <a:lnTo>
                    <a:pt x="90424" y="508609"/>
                  </a:lnTo>
                  <a:lnTo>
                    <a:pt x="91567" y="511378"/>
                  </a:lnTo>
                  <a:lnTo>
                    <a:pt x="92646" y="512483"/>
                  </a:lnTo>
                  <a:lnTo>
                    <a:pt x="94449" y="512229"/>
                  </a:lnTo>
                  <a:lnTo>
                    <a:pt x="95631" y="512064"/>
                  </a:lnTo>
                  <a:lnTo>
                    <a:pt x="96189" y="509117"/>
                  </a:lnTo>
                  <a:close/>
                </a:path>
                <a:path w="1064259" h="632459">
                  <a:moveTo>
                    <a:pt x="104013" y="526402"/>
                  </a:moveTo>
                  <a:lnTo>
                    <a:pt x="100520" y="527151"/>
                  </a:lnTo>
                  <a:lnTo>
                    <a:pt x="97751" y="529602"/>
                  </a:lnTo>
                  <a:lnTo>
                    <a:pt x="94437" y="530644"/>
                  </a:lnTo>
                  <a:lnTo>
                    <a:pt x="90436" y="531901"/>
                  </a:lnTo>
                  <a:lnTo>
                    <a:pt x="89750" y="534644"/>
                  </a:lnTo>
                  <a:lnTo>
                    <a:pt x="89636" y="538581"/>
                  </a:lnTo>
                  <a:lnTo>
                    <a:pt x="89725" y="539419"/>
                  </a:lnTo>
                  <a:lnTo>
                    <a:pt x="91960" y="539419"/>
                  </a:lnTo>
                  <a:lnTo>
                    <a:pt x="93294" y="539127"/>
                  </a:lnTo>
                  <a:lnTo>
                    <a:pt x="93637" y="535927"/>
                  </a:lnTo>
                  <a:lnTo>
                    <a:pt x="93764" y="533730"/>
                  </a:lnTo>
                  <a:lnTo>
                    <a:pt x="99593" y="531558"/>
                  </a:lnTo>
                  <a:lnTo>
                    <a:pt x="101460" y="528650"/>
                  </a:lnTo>
                  <a:lnTo>
                    <a:pt x="104013" y="526402"/>
                  </a:lnTo>
                  <a:close/>
                </a:path>
                <a:path w="1064259" h="632459">
                  <a:moveTo>
                    <a:pt x="106705" y="551218"/>
                  </a:moveTo>
                  <a:lnTo>
                    <a:pt x="106502" y="550545"/>
                  </a:lnTo>
                  <a:lnTo>
                    <a:pt x="106476" y="550113"/>
                  </a:lnTo>
                  <a:lnTo>
                    <a:pt x="105981" y="549478"/>
                  </a:lnTo>
                  <a:lnTo>
                    <a:pt x="105321" y="549249"/>
                  </a:lnTo>
                  <a:lnTo>
                    <a:pt x="104711" y="549948"/>
                  </a:lnTo>
                  <a:lnTo>
                    <a:pt x="104457" y="550214"/>
                  </a:lnTo>
                  <a:lnTo>
                    <a:pt x="104457" y="550913"/>
                  </a:lnTo>
                  <a:lnTo>
                    <a:pt x="105092" y="551942"/>
                  </a:lnTo>
                  <a:lnTo>
                    <a:pt x="105892" y="551967"/>
                  </a:lnTo>
                  <a:lnTo>
                    <a:pt x="106705" y="551218"/>
                  </a:lnTo>
                  <a:close/>
                </a:path>
                <a:path w="1064259" h="632459">
                  <a:moveTo>
                    <a:pt x="113665" y="534047"/>
                  </a:moveTo>
                  <a:lnTo>
                    <a:pt x="112725" y="534212"/>
                  </a:lnTo>
                  <a:lnTo>
                    <a:pt x="112128" y="534085"/>
                  </a:lnTo>
                  <a:lnTo>
                    <a:pt x="111772" y="534022"/>
                  </a:lnTo>
                  <a:lnTo>
                    <a:pt x="111391" y="534047"/>
                  </a:lnTo>
                  <a:lnTo>
                    <a:pt x="111010" y="534047"/>
                  </a:lnTo>
                  <a:lnTo>
                    <a:pt x="111785" y="534746"/>
                  </a:lnTo>
                  <a:lnTo>
                    <a:pt x="112128" y="535012"/>
                  </a:lnTo>
                  <a:lnTo>
                    <a:pt x="112496" y="535241"/>
                  </a:lnTo>
                  <a:lnTo>
                    <a:pt x="112915" y="535419"/>
                  </a:lnTo>
                  <a:lnTo>
                    <a:pt x="113042" y="535457"/>
                  </a:lnTo>
                  <a:lnTo>
                    <a:pt x="113436" y="535216"/>
                  </a:lnTo>
                  <a:lnTo>
                    <a:pt x="113487" y="535063"/>
                  </a:lnTo>
                  <a:lnTo>
                    <a:pt x="113665" y="534047"/>
                  </a:lnTo>
                  <a:close/>
                </a:path>
                <a:path w="1064259" h="632459">
                  <a:moveTo>
                    <a:pt x="131318" y="526224"/>
                  </a:moveTo>
                  <a:lnTo>
                    <a:pt x="131127" y="526021"/>
                  </a:lnTo>
                  <a:lnTo>
                    <a:pt x="130670" y="525538"/>
                  </a:lnTo>
                  <a:lnTo>
                    <a:pt x="129946" y="524941"/>
                  </a:lnTo>
                  <a:lnTo>
                    <a:pt x="129400" y="525018"/>
                  </a:lnTo>
                  <a:lnTo>
                    <a:pt x="128155" y="525208"/>
                  </a:lnTo>
                  <a:lnTo>
                    <a:pt x="126809" y="525653"/>
                  </a:lnTo>
                  <a:lnTo>
                    <a:pt x="126365" y="527342"/>
                  </a:lnTo>
                  <a:lnTo>
                    <a:pt x="126898" y="528040"/>
                  </a:lnTo>
                  <a:lnTo>
                    <a:pt x="128422" y="527939"/>
                  </a:lnTo>
                  <a:lnTo>
                    <a:pt x="129667" y="527685"/>
                  </a:lnTo>
                  <a:lnTo>
                    <a:pt x="130860" y="527481"/>
                  </a:lnTo>
                  <a:lnTo>
                    <a:pt x="131000" y="526884"/>
                  </a:lnTo>
                  <a:lnTo>
                    <a:pt x="131318" y="526224"/>
                  </a:lnTo>
                  <a:close/>
                </a:path>
                <a:path w="1064259" h="632459">
                  <a:moveTo>
                    <a:pt x="144551" y="600443"/>
                  </a:moveTo>
                  <a:lnTo>
                    <a:pt x="143383" y="599782"/>
                  </a:lnTo>
                  <a:lnTo>
                    <a:pt x="142671" y="599579"/>
                  </a:lnTo>
                  <a:lnTo>
                    <a:pt x="142316" y="599770"/>
                  </a:lnTo>
                  <a:lnTo>
                    <a:pt x="141528" y="600189"/>
                  </a:lnTo>
                  <a:lnTo>
                    <a:pt x="141287" y="601014"/>
                  </a:lnTo>
                  <a:lnTo>
                    <a:pt x="141846" y="601675"/>
                  </a:lnTo>
                  <a:lnTo>
                    <a:pt x="142354" y="602284"/>
                  </a:lnTo>
                  <a:lnTo>
                    <a:pt x="143116" y="602310"/>
                  </a:lnTo>
                  <a:lnTo>
                    <a:pt x="143865" y="601827"/>
                  </a:lnTo>
                  <a:lnTo>
                    <a:pt x="144475" y="601129"/>
                  </a:lnTo>
                  <a:lnTo>
                    <a:pt x="144551" y="600443"/>
                  </a:lnTo>
                  <a:close/>
                </a:path>
                <a:path w="1064259" h="632459">
                  <a:moveTo>
                    <a:pt x="144754" y="591921"/>
                  </a:moveTo>
                  <a:lnTo>
                    <a:pt x="144602" y="591654"/>
                  </a:lnTo>
                  <a:lnTo>
                    <a:pt x="144576" y="591502"/>
                  </a:lnTo>
                  <a:lnTo>
                    <a:pt x="144310" y="591439"/>
                  </a:lnTo>
                  <a:lnTo>
                    <a:pt x="144030" y="591248"/>
                  </a:lnTo>
                  <a:lnTo>
                    <a:pt x="143903" y="591312"/>
                  </a:lnTo>
                  <a:lnTo>
                    <a:pt x="143319" y="591642"/>
                  </a:lnTo>
                  <a:lnTo>
                    <a:pt x="143370" y="592010"/>
                  </a:lnTo>
                  <a:lnTo>
                    <a:pt x="144030" y="592226"/>
                  </a:lnTo>
                  <a:lnTo>
                    <a:pt x="144195" y="592289"/>
                  </a:lnTo>
                  <a:lnTo>
                    <a:pt x="144526" y="592175"/>
                  </a:lnTo>
                  <a:lnTo>
                    <a:pt x="144627" y="592048"/>
                  </a:lnTo>
                  <a:lnTo>
                    <a:pt x="144754" y="591921"/>
                  </a:lnTo>
                  <a:close/>
                </a:path>
                <a:path w="1064259" h="632459">
                  <a:moveTo>
                    <a:pt x="160883" y="589089"/>
                  </a:moveTo>
                  <a:lnTo>
                    <a:pt x="160528" y="588645"/>
                  </a:lnTo>
                  <a:lnTo>
                    <a:pt x="160286" y="587984"/>
                  </a:lnTo>
                  <a:lnTo>
                    <a:pt x="158470" y="585952"/>
                  </a:lnTo>
                  <a:lnTo>
                    <a:pt x="157949" y="585444"/>
                  </a:lnTo>
                  <a:lnTo>
                    <a:pt x="157276" y="585000"/>
                  </a:lnTo>
                  <a:lnTo>
                    <a:pt x="156108" y="585851"/>
                  </a:lnTo>
                  <a:lnTo>
                    <a:pt x="155765" y="586371"/>
                  </a:lnTo>
                  <a:lnTo>
                    <a:pt x="154914" y="589788"/>
                  </a:lnTo>
                  <a:lnTo>
                    <a:pt x="155587" y="591108"/>
                  </a:lnTo>
                  <a:lnTo>
                    <a:pt x="158978" y="592353"/>
                  </a:lnTo>
                  <a:lnTo>
                    <a:pt x="159804" y="592315"/>
                  </a:lnTo>
                  <a:lnTo>
                    <a:pt x="160235" y="591642"/>
                  </a:lnTo>
                  <a:lnTo>
                    <a:pt x="160642" y="591058"/>
                  </a:lnTo>
                  <a:lnTo>
                    <a:pt x="160820" y="590257"/>
                  </a:lnTo>
                  <a:lnTo>
                    <a:pt x="160883" y="589089"/>
                  </a:lnTo>
                  <a:close/>
                </a:path>
                <a:path w="1064259" h="632459">
                  <a:moveTo>
                    <a:pt x="167335" y="593382"/>
                  </a:moveTo>
                  <a:lnTo>
                    <a:pt x="167005" y="592721"/>
                  </a:lnTo>
                  <a:lnTo>
                    <a:pt x="166624" y="592010"/>
                  </a:lnTo>
                  <a:lnTo>
                    <a:pt x="165912" y="591769"/>
                  </a:lnTo>
                  <a:lnTo>
                    <a:pt x="165150" y="592188"/>
                  </a:lnTo>
                  <a:lnTo>
                    <a:pt x="164109" y="592785"/>
                  </a:lnTo>
                  <a:lnTo>
                    <a:pt x="163880" y="593788"/>
                  </a:lnTo>
                  <a:lnTo>
                    <a:pt x="164846" y="595210"/>
                  </a:lnTo>
                  <a:lnTo>
                    <a:pt x="165722" y="594956"/>
                  </a:lnTo>
                  <a:lnTo>
                    <a:pt x="166446" y="594525"/>
                  </a:lnTo>
                  <a:lnTo>
                    <a:pt x="167132" y="594055"/>
                  </a:lnTo>
                  <a:lnTo>
                    <a:pt x="167335" y="593382"/>
                  </a:lnTo>
                  <a:close/>
                </a:path>
                <a:path w="1064259" h="632459">
                  <a:moveTo>
                    <a:pt x="181241" y="603694"/>
                  </a:moveTo>
                  <a:lnTo>
                    <a:pt x="180187" y="602830"/>
                  </a:lnTo>
                  <a:lnTo>
                    <a:pt x="179578" y="601408"/>
                  </a:lnTo>
                  <a:lnTo>
                    <a:pt x="177825" y="601370"/>
                  </a:lnTo>
                  <a:lnTo>
                    <a:pt x="175895" y="601319"/>
                  </a:lnTo>
                  <a:lnTo>
                    <a:pt x="174244" y="600913"/>
                  </a:lnTo>
                  <a:lnTo>
                    <a:pt x="172872" y="598220"/>
                  </a:lnTo>
                  <a:lnTo>
                    <a:pt x="171780" y="597611"/>
                  </a:lnTo>
                  <a:lnTo>
                    <a:pt x="169799" y="599351"/>
                  </a:lnTo>
                  <a:lnTo>
                    <a:pt x="169951" y="600367"/>
                  </a:lnTo>
                  <a:lnTo>
                    <a:pt x="170764" y="603186"/>
                  </a:lnTo>
                  <a:lnTo>
                    <a:pt x="171754" y="604189"/>
                  </a:lnTo>
                  <a:lnTo>
                    <a:pt x="173774" y="604799"/>
                  </a:lnTo>
                  <a:lnTo>
                    <a:pt x="176517" y="605599"/>
                  </a:lnTo>
                  <a:lnTo>
                    <a:pt x="178828" y="604354"/>
                  </a:lnTo>
                  <a:lnTo>
                    <a:pt x="181241" y="603694"/>
                  </a:lnTo>
                  <a:close/>
                </a:path>
                <a:path w="1064259" h="632459">
                  <a:moveTo>
                    <a:pt x="202298" y="604443"/>
                  </a:moveTo>
                  <a:lnTo>
                    <a:pt x="201790" y="604354"/>
                  </a:lnTo>
                  <a:lnTo>
                    <a:pt x="201790" y="604558"/>
                  </a:lnTo>
                  <a:lnTo>
                    <a:pt x="202298" y="604443"/>
                  </a:lnTo>
                  <a:close/>
                </a:path>
                <a:path w="1064259" h="632459">
                  <a:moveTo>
                    <a:pt x="215023" y="243471"/>
                  </a:moveTo>
                  <a:lnTo>
                    <a:pt x="213423" y="242341"/>
                  </a:lnTo>
                  <a:lnTo>
                    <a:pt x="212039" y="241300"/>
                  </a:lnTo>
                  <a:lnTo>
                    <a:pt x="211620" y="241490"/>
                  </a:lnTo>
                  <a:lnTo>
                    <a:pt x="210439" y="242328"/>
                  </a:lnTo>
                  <a:lnTo>
                    <a:pt x="208470" y="242468"/>
                  </a:lnTo>
                  <a:lnTo>
                    <a:pt x="208889" y="244055"/>
                  </a:lnTo>
                  <a:lnTo>
                    <a:pt x="209308" y="245452"/>
                  </a:lnTo>
                  <a:lnTo>
                    <a:pt x="211315" y="245541"/>
                  </a:lnTo>
                  <a:lnTo>
                    <a:pt x="215023" y="243471"/>
                  </a:lnTo>
                  <a:close/>
                </a:path>
                <a:path w="1064259" h="632459">
                  <a:moveTo>
                    <a:pt x="220129" y="602970"/>
                  </a:moveTo>
                  <a:lnTo>
                    <a:pt x="220040" y="602792"/>
                  </a:lnTo>
                  <a:lnTo>
                    <a:pt x="219697" y="602145"/>
                  </a:lnTo>
                  <a:lnTo>
                    <a:pt x="219417" y="601078"/>
                  </a:lnTo>
                  <a:lnTo>
                    <a:pt x="218427" y="600519"/>
                  </a:lnTo>
                  <a:lnTo>
                    <a:pt x="217170" y="599846"/>
                  </a:lnTo>
                  <a:lnTo>
                    <a:pt x="215087" y="600519"/>
                  </a:lnTo>
                  <a:lnTo>
                    <a:pt x="214261" y="595337"/>
                  </a:lnTo>
                  <a:lnTo>
                    <a:pt x="210693" y="594702"/>
                  </a:lnTo>
                  <a:lnTo>
                    <a:pt x="206425" y="594207"/>
                  </a:lnTo>
                  <a:lnTo>
                    <a:pt x="205587" y="596011"/>
                  </a:lnTo>
                  <a:lnTo>
                    <a:pt x="200596" y="601599"/>
                  </a:lnTo>
                  <a:lnTo>
                    <a:pt x="195681" y="603351"/>
                  </a:lnTo>
                  <a:lnTo>
                    <a:pt x="187109" y="602361"/>
                  </a:lnTo>
                  <a:lnTo>
                    <a:pt x="184277" y="602234"/>
                  </a:lnTo>
                  <a:lnTo>
                    <a:pt x="181571" y="603859"/>
                  </a:lnTo>
                  <a:lnTo>
                    <a:pt x="181737" y="604761"/>
                  </a:lnTo>
                  <a:lnTo>
                    <a:pt x="181978" y="605701"/>
                  </a:lnTo>
                  <a:lnTo>
                    <a:pt x="181889" y="606615"/>
                  </a:lnTo>
                  <a:lnTo>
                    <a:pt x="181711" y="608952"/>
                  </a:lnTo>
                  <a:lnTo>
                    <a:pt x="180009" y="612279"/>
                  </a:lnTo>
                  <a:lnTo>
                    <a:pt x="185204" y="610184"/>
                  </a:lnTo>
                  <a:lnTo>
                    <a:pt x="186334" y="609752"/>
                  </a:lnTo>
                  <a:lnTo>
                    <a:pt x="186753" y="611301"/>
                  </a:lnTo>
                  <a:lnTo>
                    <a:pt x="185508" y="614616"/>
                  </a:lnTo>
                  <a:lnTo>
                    <a:pt x="186397" y="616140"/>
                  </a:lnTo>
                  <a:lnTo>
                    <a:pt x="192811" y="616127"/>
                  </a:lnTo>
                  <a:lnTo>
                    <a:pt x="195783" y="618388"/>
                  </a:lnTo>
                  <a:lnTo>
                    <a:pt x="199224" y="619848"/>
                  </a:lnTo>
                  <a:lnTo>
                    <a:pt x="199453" y="619569"/>
                  </a:lnTo>
                  <a:lnTo>
                    <a:pt x="199313" y="619899"/>
                  </a:lnTo>
                  <a:lnTo>
                    <a:pt x="199148" y="619937"/>
                  </a:lnTo>
                  <a:lnTo>
                    <a:pt x="201523" y="622211"/>
                  </a:lnTo>
                  <a:lnTo>
                    <a:pt x="200621" y="625640"/>
                  </a:lnTo>
                  <a:lnTo>
                    <a:pt x="202565" y="630047"/>
                  </a:lnTo>
                  <a:lnTo>
                    <a:pt x="203669" y="631113"/>
                  </a:lnTo>
                  <a:lnTo>
                    <a:pt x="207810" y="632053"/>
                  </a:lnTo>
                  <a:lnTo>
                    <a:pt x="209651" y="631850"/>
                  </a:lnTo>
                  <a:lnTo>
                    <a:pt x="211112" y="629996"/>
                  </a:lnTo>
                  <a:lnTo>
                    <a:pt x="210616" y="629208"/>
                  </a:lnTo>
                  <a:lnTo>
                    <a:pt x="210070" y="628446"/>
                  </a:lnTo>
                  <a:lnTo>
                    <a:pt x="209080" y="626503"/>
                  </a:lnTo>
                  <a:lnTo>
                    <a:pt x="208788" y="625221"/>
                  </a:lnTo>
                  <a:lnTo>
                    <a:pt x="206870" y="622630"/>
                  </a:lnTo>
                  <a:lnTo>
                    <a:pt x="206502" y="621512"/>
                  </a:lnTo>
                  <a:lnTo>
                    <a:pt x="208445" y="619569"/>
                  </a:lnTo>
                  <a:lnTo>
                    <a:pt x="209880" y="618147"/>
                  </a:lnTo>
                  <a:lnTo>
                    <a:pt x="209346" y="616089"/>
                  </a:lnTo>
                  <a:lnTo>
                    <a:pt x="208076" y="611200"/>
                  </a:lnTo>
                  <a:lnTo>
                    <a:pt x="207556" y="610857"/>
                  </a:lnTo>
                  <a:lnTo>
                    <a:pt x="205943" y="609815"/>
                  </a:lnTo>
                  <a:lnTo>
                    <a:pt x="205232" y="609803"/>
                  </a:lnTo>
                  <a:lnTo>
                    <a:pt x="202387" y="610857"/>
                  </a:lnTo>
                  <a:lnTo>
                    <a:pt x="200698" y="609384"/>
                  </a:lnTo>
                  <a:lnTo>
                    <a:pt x="196989" y="608279"/>
                  </a:lnTo>
                  <a:lnTo>
                    <a:pt x="193840" y="610844"/>
                  </a:lnTo>
                  <a:lnTo>
                    <a:pt x="193725" y="609752"/>
                  </a:lnTo>
                  <a:lnTo>
                    <a:pt x="193319" y="606005"/>
                  </a:lnTo>
                  <a:lnTo>
                    <a:pt x="196507" y="605891"/>
                  </a:lnTo>
                  <a:lnTo>
                    <a:pt x="198335" y="603999"/>
                  </a:lnTo>
                  <a:lnTo>
                    <a:pt x="199123" y="603554"/>
                  </a:lnTo>
                  <a:lnTo>
                    <a:pt x="199885" y="603351"/>
                  </a:lnTo>
                  <a:lnTo>
                    <a:pt x="200672" y="603148"/>
                  </a:lnTo>
                  <a:lnTo>
                    <a:pt x="201422" y="603491"/>
                  </a:lnTo>
                  <a:lnTo>
                    <a:pt x="201688" y="604342"/>
                  </a:lnTo>
                  <a:lnTo>
                    <a:pt x="201790" y="604075"/>
                  </a:lnTo>
                  <a:lnTo>
                    <a:pt x="204762" y="604088"/>
                  </a:lnTo>
                  <a:lnTo>
                    <a:pt x="207759" y="606056"/>
                  </a:lnTo>
                  <a:lnTo>
                    <a:pt x="209867" y="604075"/>
                  </a:lnTo>
                  <a:lnTo>
                    <a:pt x="210858" y="603148"/>
                  </a:lnTo>
                  <a:lnTo>
                    <a:pt x="211112" y="602907"/>
                  </a:lnTo>
                  <a:lnTo>
                    <a:pt x="212344" y="602856"/>
                  </a:lnTo>
                  <a:lnTo>
                    <a:pt x="212852" y="603148"/>
                  </a:lnTo>
                  <a:lnTo>
                    <a:pt x="215226" y="604647"/>
                  </a:lnTo>
                  <a:lnTo>
                    <a:pt x="217652" y="602856"/>
                  </a:lnTo>
                  <a:lnTo>
                    <a:pt x="220129" y="602970"/>
                  </a:lnTo>
                  <a:close/>
                </a:path>
                <a:path w="1064259" h="632459">
                  <a:moveTo>
                    <a:pt x="227507" y="248843"/>
                  </a:moveTo>
                  <a:lnTo>
                    <a:pt x="226923" y="247865"/>
                  </a:lnTo>
                  <a:lnTo>
                    <a:pt x="224701" y="246824"/>
                  </a:lnTo>
                  <a:lnTo>
                    <a:pt x="221259" y="248894"/>
                  </a:lnTo>
                  <a:lnTo>
                    <a:pt x="221030" y="250736"/>
                  </a:lnTo>
                  <a:lnTo>
                    <a:pt x="220980" y="251053"/>
                  </a:lnTo>
                  <a:lnTo>
                    <a:pt x="221424" y="251574"/>
                  </a:lnTo>
                  <a:lnTo>
                    <a:pt x="222948" y="252107"/>
                  </a:lnTo>
                  <a:lnTo>
                    <a:pt x="224180" y="252374"/>
                  </a:lnTo>
                  <a:lnTo>
                    <a:pt x="226009" y="251320"/>
                  </a:lnTo>
                  <a:lnTo>
                    <a:pt x="226250" y="250952"/>
                  </a:lnTo>
                  <a:lnTo>
                    <a:pt x="227088" y="250215"/>
                  </a:lnTo>
                  <a:lnTo>
                    <a:pt x="227507" y="248843"/>
                  </a:lnTo>
                  <a:close/>
                </a:path>
                <a:path w="1064259" h="632459">
                  <a:moveTo>
                    <a:pt x="274815" y="244398"/>
                  </a:moveTo>
                  <a:lnTo>
                    <a:pt x="274027" y="243725"/>
                  </a:lnTo>
                  <a:lnTo>
                    <a:pt x="273621" y="243370"/>
                  </a:lnTo>
                  <a:lnTo>
                    <a:pt x="272669" y="243332"/>
                  </a:lnTo>
                  <a:lnTo>
                    <a:pt x="272072" y="243497"/>
                  </a:lnTo>
                  <a:lnTo>
                    <a:pt x="271259" y="243763"/>
                  </a:lnTo>
                  <a:lnTo>
                    <a:pt x="271030" y="244602"/>
                  </a:lnTo>
                  <a:lnTo>
                    <a:pt x="271932" y="245872"/>
                  </a:lnTo>
                  <a:lnTo>
                    <a:pt x="272719" y="245592"/>
                  </a:lnTo>
                  <a:lnTo>
                    <a:pt x="273418" y="245300"/>
                  </a:lnTo>
                  <a:lnTo>
                    <a:pt x="273977" y="244881"/>
                  </a:lnTo>
                  <a:lnTo>
                    <a:pt x="274815" y="244398"/>
                  </a:lnTo>
                  <a:close/>
                </a:path>
                <a:path w="1064259" h="632459">
                  <a:moveTo>
                    <a:pt x="301142" y="555256"/>
                  </a:moveTo>
                  <a:lnTo>
                    <a:pt x="301015" y="554799"/>
                  </a:lnTo>
                  <a:lnTo>
                    <a:pt x="300888" y="554342"/>
                  </a:lnTo>
                  <a:lnTo>
                    <a:pt x="300723" y="553770"/>
                  </a:lnTo>
                  <a:lnTo>
                    <a:pt x="300291" y="553288"/>
                  </a:lnTo>
                  <a:lnTo>
                    <a:pt x="299859" y="552653"/>
                  </a:lnTo>
                  <a:lnTo>
                    <a:pt x="298577" y="551815"/>
                  </a:lnTo>
                  <a:lnTo>
                    <a:pt x="297675" y="551878"/>
                  </a:lnTo>
                  <a:lnTo>
                    <a:pt x="297180" y="552602"/>
                  </a:lnTo>
                  <a:lnTo>
                    <a:pt x="296951" y="552894"/>
                  </a:lnTo>
                  <a:lnTo>
                    <a:pt x="296976" y="553732"/>
                  </a:lnTo>
                  <a:lnTo>
                    <a:pt x="297992" y="554570"/>
                  </a:lnTo>
                  <a:lnTo>
                    <a:pt x="298894" y="555053"/>
                  </a:lnTo>
                  <a:lnTo>
                    <a:pt x="300139" y="555612"/>
                  </a:lnTo>
                  <a:lnTo>
                    <a:pt x="300697" y="555345"/>
                  </a:lnTo>
                  <a:lnTo>
                    <a:pt x="301142" y="555256"/>
                  </a:lnTo>
                  <a:close/>
                </a:path>
                <a:path w="1064259" h="632459">
                  <a:moveTo>
                    <a:pt x="380225" y="588086"/>
                  </a:moveTo>
                  <a:lnTo>
                    <a:pt x="380123" y="587565"/>
                  </a:lnTo>
                  <a:lnTo>
                    <a:pt x="379514" y="587184"/>
                  </a:lnTo>
                  <a:lnTo>
                    <a:pt x="379082" y="587057"/>
                  </a:lnTo>
                  <a:lnTo>
                    <a:pt x="378498" y="586663"/>
                  </a:lnTo>
                  <a:lnTo>
                    <a:pt x="378155" y="586803"/>
                  </a:lnTo>
                  <a:lnTo>
                    <a:pt x="377647" y="587019"/>
                  </a:lnTo>
                  <a:lnTo>
                    <a:pt x="377698" y="587667"/>
                  </a:lnTo>
                  <a:lnTo>
                    <a:pt x="378244" y="588010"/>
                  </a:lnTo>
                  <a:lnTo>
                    <a:pt x="378637" y="588225"/>
                  </a:lnTo>
                  <a:lnTo>
                    <a:pt x="379234" y="588492"/>
                  </a:lnTo>
                  <a:lnTo>
                    <a:pt x="379628" y="588314"/>
                  </a:lnTo>
                  <a:lnTo>
                    <a:pt x="380225" y="588086"/>
                  </a:lnTo>
                  <a:close/>
                </a:path>
                <a:path w="1064259" h="632459">
                  <a:moveTo>
                    <a:pt x="381546" y="593432"/>
                  </a:moveTo>
                  <a:lnTo>
                    <a:pt x="380542" y="592391"/>
                  </a:lnTo>
                  <a:lnTo>
                    <a:pt x="379564" y="592315"/>
                  </a:lnTo>
                  <a:lnTo>
                    <a:pt x="378866" y="592391"/>
                  </a:lnTo>
                  <a:lnTo>
                    <a:pt x="377977" y="592505"/>
                  </a:lnTo>
                  <a:lnTo>
                    <a:pt x="377672" y="593255"/>
                  </a:lnTo>
                  <a:lnTo>
                    <a:pt x="378536" y="594626"/>
                  </a:lnTo>
                  <a:lnTo>
                    <a:pt x="379298" y="594575"/>
                  </a:lnTo>
                  <a:lnTo>
                    <a:pt x="380123" y="594271"/>
                  </a:lnTo>
                  <a:lnTo>
                    <a:pt x="380657" y="593915"/>
                  </a:lnTo>
                  <a:lnTo>
                    <a:pt x="381546" y="593432"/>
                  </a:lnTo>
                  <a:close/>
                </a:path>
                <a:path w="1064259" h="632459">
                  <a:moveTo>
                    <a:pt x="385559" y="563892"/>
                  </a:moveTo>
                  <a:lnTo>
                    <a:pt x="382866" y="561378"/>
                  </a:lnTo>
                  <a:lnTo>
                    <a:pt x="378891" y="561949"/>
                  </a:lnTo>
                  <a:lnTo>
                    <a:pt x="377748" y="563054"/>
                  </a:lnTo>
                  <a:lnTo>
                    <a:pt x="380161" y="565950"/>
                  </a:lnTo>
                  <a:lnTo>
                    <a:pt x="380822" y="567245"/>
                  </a:lnTo>
                  <a:lnTo>
                    <a:pt x="378942" y="568972"/>
                  </a:lnTo>
                  <a:lnTo>
                    <a:pt x="378637" y="569252"/>
                  </a:lnTo>
                  <a:lnTo>
                    <a:pt x="378739" y="569912"/>
                  </a:lnTo>
                  <a:lnTo>
                    <a:pt x="378688" y="570382"/>
                  </a:lnTo>
                  <a:lnTo>
                    <a:pt x="379133" y="570572"/>
                  </a:lnTo>
                  <a:lnTo>
                    <a:pt x="379615" y="570915"/>
                  </a:lnTo>
                  <a:lnTo>
                    <a:pt x="382905" y="571030"/>
                  </a:lnTo>
                  <a:lnTo>
                    <a:pt x="385216" y="568921"/>
                  </a:lnTo>
                  <a:lnTo>
                    <a:pt x="385559" y="563892"/>
                  </a:lnTo>
                  <a:close/>
                </a:path>
                <a:path w="1064259" h="632459">
                  <a:moveTo>
                    <a:pt x="402691" y="206717"/>
                  </a:moveTo>
                  <a:lnTo>
                    <a:pt x="402551" y="206032"/>
                  </a:lnTo>
                  <a:lnTo>
                    <a:pt x="401993" y="205562"/>
                  </a:lnTo>
                  <a:lnTo>
                    <a:pt x="401180" y="205511"/>
                  </a:lnTo>
                  <a:lnTo>
                    <a:pt x="398043" y="207695"/>
                  </a:lnTo>
                  <a:lnTo>
                    <a:pt x="395376" y="210108"/>
                  </a:lnTo>
                  <a:lnTo>
                    <a:pt x="391579" y="207911"/>
                  </a:lnTo>
                  <a:lnTo>
                    <a:pt x="390791" y="208457"/>
                  </a:lnTo>
                  <a:lnTo>
                    <a:pt x="390575" y="208838"/>
                  </a:lnTo>
                  <a:lnTo>
                    <a:pt x="390385" y="209245"/>
                  </a:lnTo>
                  <a:lnTo>
                    <a:pt x="390512" y="209791"/>
                  </a:lnTo>
                  <a:lnTo>
                    <a:pt x="390499" y="210159"/>
                  </a:lnTo>
                  <a:lnTo>
                    <a:pt x="390855" y="211404"/>
                  </a:lnTo>
                  <a:lnTo>
                    <a:pt x="391960" y="211493"/>
                  </a:lnTo>
                  <a:lnTo>
                    <a:pt x="392938" y="211734"/>
                  </a:lnTo>
                  <a:lnTo>
                    <a:pt x="395376" y="212356"/>
                  </a:lnTo>
                  <a:lnTo>
                    <a:pt x="397573" y="210769"/>
                  </a:lnTo>
                  <a:lnTo>
                    <a:pt x="401967" y="210375"/>
                  </a:lnTo>
                  <a:lnTo>
                    <a:pt x="402056" y="208495"/>
                  </a:lnTo>
                  <a:lnTo>
                    <a:pt x="402691" y="206717"/>
                  </a:lnTo>
                  <a:close/>
                </a:path>
                <a:path w="1064259" h="632459">
                  <a:moveTo>
                    <a:pt x="406311" y="382524"/>
                  </a:moveTo>
                  <a:lnTo>
                    <a:pt x="406298" y="379412"/>
                  </a:lnTo>
                  <a:lnTo>
                    <a:pt x="404291" y="378714"/>
                  </a:lnTo>
                  <a:lnTo>
                    <a:pt x="401612" y="375183"/>
                  </a:lnTo>
                  <a:lnTo>
                    <a:pt x="405041" y="373583"/>
                  </a:lnTo>
                  <a:lnTo>
                    <a:pt x="404101" y="371640"/>
                  </a:lnTo>
                  <a:lnTo>
                    <a:pt x="403301" y="370471"/>
                  </a:lnTo>
                  <a:lnTo>
                    <a:pt x="402729" y="368503"/>
                  </a:lnTo>
                  <a:lnTo>
                    <a:pt x="399224" y="367868"/>
                  </a:lnTo>
                  <a:lnTo>
                    <a:pt x="398780" y="364121"/>
                  </a:lnTo>
                  <a:lnTo>
                    <a:pt x="397891" y="363842"/>
                  </a:lnTo>
                  <a:lnTo>
                    <a:pt x="392391" y="365175"/>
                  </a:lnTo>
                  <a:lnTo>
                    <a:pt x="387883" y="364426"/>
                  </a:lnTo>
                  <a:lnTo>
                    <a:pt x="382193" y="364731"/>
                  </a:lnTo>
                  <a:lnTo>
                    <a:pt x="381228" y="365048"/>
                  </a:lnTo>
                  <a:lnTo>
                    <a:pt x="380314" y="367322"/>
                  </a:lnTo>
                  <a:lnTo>
                    <a:pt x="380720" y="368274"/>
                  </a:lnTo>
                  <a:lnTo>
                    <a:pt x="382270" y="369595"/>
                  </a:lnTo>
                  <a:lnTo>
                    <a:pt x="383171" y="370141"/>
                  </a:lnTo>
                  <a:lnTo>
                    <a:pt x="384162" y="370471"/>
                  </a:lnTo>
                  <a:lnTo>
                    <a:pt x="388289" y="371817"/>
                  </a:lnTo>
                  <a:lnTo>
                    <a:pt x="391299" y="374256"/>
                  </a:lnTo>
                  <a:lnTo>
                    <a:pt x="393344" y="379044"/>
                  </a:lnTo>
                  <a:lnTo>
                    <a:pt x="394182" y="380390"/>
                  </a:lnTo>
                  <a:lnTo>
                    <a:pt x="398500" y="380009"/>
                  </a:lnTo>
                  <a:lnTo>
                    <a:pt x="401256" y="382282"/>
                  </a:lnTo>
                  <a:lnTo>
                    <a:pt x="405333" y="382816"/>
                  </a:lnTo>
                  <a:lnTo>
                    <a:pt x="406311" y="382524"/>
                  </a:lnTo>
                  <a:close/>
                </a:path>
                <a:path w="1064259" h="632459">
                  <a:moveTo>
                    <a:pt x="428663" y="369785"/>
                  </a:moveTo>
                  <a:lnTo>
                    <a:pt x="426135" y="364197"/>
                  </a:lnTo>
                  <a:lnTo>
                    <a:pt x="425564" y="361683"/>
                  </a:lnTo>
                  <a:lnTo>
                    <a:pt x="427342" y="357822"/>
                  </a:lnTo>
                  <a:lnTo>
                    <a:pt x="428320" y="355701"/>
                  </a:lnTo>
                  <a:lnTo>
                    <a:pt x="426910" y="353961"/>
                  </a:lnTo>
                  <a:lnTo>
                    <a:pt x="422922" y="350494"/>
                  </a:lnTo>
                  <a:lnTo>
                    <a:pt x="421017" y="351078"/>
                  </a:lnTo>
                  <a:lnTo>
                    <a:pt x="419049" y="352056"/>
                  </a:lnTo>
                  <a:lnTo>
                    <a:pt x="415467" y="352501"/>
                  </a:lnTo>
                  <a:lnTo>
                    <a:pt x="415378" y="356654"/>
                  </a:lnTo>
                  <a:lnTo>
                    <a:pt x="412280" y="357733"/>
                  </a:lnTo>
                  <a:lnTo>
                    <a:pt x="412203" y="358254"/>
                  </a:lnTo>
                  <a:lnTo>
                    <a:pt x="413016" y="358775"/>
                  </a:lnTo>
                  <a:lnTo>
                    <a:pt x="413677" y="359003"/>
                  </a:lnTo>
                  <a:lnTo>
                    <a:pt x="414235" y="358762"/>
                  </a:lnTo>
                  <a:lnTo>
                    <a:pt x="415912" y="357949"/>
                  </a:lnTo>
                  <a:lnTo>
                    <a:pt x="417550" y="357822"/>
                  </a:lnTo>
                  <a:lnTo>
                    <a:pt x="419315" y="361302"/>
                  </a:lnTo>
                  <a:lnTo>
                    <a:pt x="417322" y="362115"/>
                  </a:lnTo>
                  <a:lnTo>
                    <a:pt x="416242" y="363207"/>
                  </a:lnTo>
                  <a:lnTo>
                    <a:pt x="412369" y="367322"/>
                  </a:lnTo>
                  <a:lnTo>
                    <a:pt x="411784" y="367995"/>
                  </a:lnTo>
                  <a:lnTo>
                    <a:pt x="411822" y="368960"/>
                  </a:lnTo>
                  <a:lnTo>
                    <a:pt x="416598" y="372325"/>
                  </a:lnTo>
                  <a:lnTo>
                    <a:pt x="420674" y="375386"/>
                  </a:lnTo>
                  <a:lnTo>
                    <a:pt x="426300" y="377558"/>
                  </a:lnTo>
                  <a:lnTo>
                    <a:pt x="427532" y="377405"/>
                  </a:lnTo>
                  <a:lnTo>
                    <a:pt x="427774" y="373430"/>
                  </a:lnTo>
                  <a:lnTo>
                    <a:pt x="428663" y="369785"/>
                  </a:lnTo>
                  <a:close/>
                </a:path>
                <a:path w="1064259" h="632459">
                  <a:moveTo>
                    <a:pt x="438454" y="401942"/>
                  </a:moveTo>
                  <a:lnTo>
                    <a:pt x="438404" y="398830"/>
                  </a:lnTo>
                  <a:lnTo>
                    <a:pt x="434543" y="398170"/>
                  </a:lnTo>
                  <a:lnTo>
                    <a:pt x="434225" y="397929"/>
                  </a:lnTo>
                  <a:lnTo>
                    <a:pt x="432206" y="396405"/>
                  </a:lnTo>
                  <a:lnTo>
                    <a:pt x="427240" y="397929"/>
                  </a:lnTo>
                  <a:lnTo>
                    <a:pt x="426847" y="397217"/>
                  </a:lnTo>
                  <a:lnTo>
                    <a:pt x="426008" y="395681"/>
                  </a:lnTo>
                  <a:lnTo>
                    <a:pt x="421386" y="397217"/>
                  </a:lnTo>
                  <a:lnTo>
                    <a:pt x="420954" y="396786"/>
                  </a:lnTo>
                  <a:lnTo>
                    <a:pt x="420954" y="405079"/>
                  </a:lnTo>
                  <a:lnTo>
                    <a:pt x="418452" y="409079"/>
                  </a:lnTo>
                  <a:lnTo>
                    <a:pt x="416026" y="410527"/>
                  </a:lnTo>
                  <a:lnTo>
                    <a:pt x="415759" y="410476"/>
                  </a:lnTo>
                  <a:lnTo>
                    <a:pt x="415455" y="410514"/>
                  </a:lnTo>
                  <a:lnTo>
                    <a:pt x="415086" y="410311"/>
                  </a:lnTo>
                  <a:lnTo>
                    <a:pt x="414807" y="410006"/>
                  </a:lnTo>
                  <a:lnTo>
                    <a:pt x="415188" y="409270"/>
                  </a:lnTo>
                  <a:lnTo>
                    <a:pt x="415455" y="408444"/>
                  </a:lnTo>
                  <a:lnTo>
                    <a:pt x="416001" y="408089"/>
                  </a:lnTo>
                  <a:lnTo>
                    <a:pt x="417855" y="406958"/>
                  </a:lnTo>
                  <a:lnTo>
                    <a:pt x="416483" y="403745"/>
                  </a:lnTo>
                  <a:lnTo>
                    <a:pt x="419760" y="403491"/>
                  </a:lnTo>
                  <a:lnTo>
                    <a:pt x="420141" y="403555"/>
                  </a:lnTo>
                  <a:lnTo>
                    <a:pt x="420954" y="405079"/>
                  </a:lnTo>
                  <a:lnTo>
                    <a:pt x="420954" y="396786"/>
                  </a:lnTo>
                  <a:lnTo>
                    <a:pt x="420446" y="396252"/>
                  </a:lnTo>
                  <a:lnTo>
                    <a:pt x="420179" y="394436"/>
                  </a:lnTo>
                  <a:lnTo>
                    <a:pt x="419963" y="393014"/>
                  </a:lnTo>
                  <a:lnTo>
                    <a:pt x="418795" y="392963"/>
                  </a:lnTo>
                  <a:lnTo>
                    <a:pt x="416217" y="394004"/>
                  </a:lnTo>
                  <a:lnTo>
                    <a:pt x="414401" y="394436"/>
                  </a:lnTo>
                  <a:lnTo>
                    <a:pt x="411429" y="394258"/>
                  </a:lnTo>
                  <a:lnTo>
                    <a:pt x="410451" y="393954"/>
                  </a:lnTo>
                  <a:lnTo>
                    <a:pt x="409194" y="391858"/>
                  </a:lnTo>
                  <a:lnTo>
                    <a:pt x="410032" y="391058"/>
                  </a:lnTo>
                  <a:lnTo>
                    <a:pt x="410743" y="390283"/>
                  </a:lnTo>
                  <a:lnTo>
                    <a:pt x="412496" y="388581"/>
                  </a:lnTo>
                  <a:lnTo>
                    <a:pt x="415886" y="384619"/>
                  </a:lnTo>
                  <a:lnTo>
                    <a:pt x="415709" y="382803"/>
                  </a:lnTo>
                  <a:lnTo>
                    <a:pt x="411162" y="379387"/>
                  </a:lnTo>
                  <a:lnTo>
                    <a:pt x="410578" y="378726"/>
                  </a:lnTo>
                  <a:lnTo>
                    <a:pt x="409549" y="379577"/>
                  </a:lnTo>
                  <a:lnTo>
                    <a:pt x="409498" y="380390"/>
                  </a:lnTo>
                  <a:lnTo>
                    <a:pt x="409676" y="380771"/>
                  </a:lnTo>
                  <a:lnTo>
                    <a:pt x="410591" y="382917"/>
                  </a:lnTo>
                  <a:lnTo>
                    <a:pt x="411556" y="384644"/>
                  </a:lnTo>
                  <a:lnTo>
                    <a:pt x="405714" y="387515"/>
                  </a:lnTo>
                  <a:lnTo>
                    <a:pt x="404406" y="390017"/>
                  </a:lnTo>
                  <a:lnTo>
                    <a:pt x="405561" y="395300"/>
                  </a:lnTo>
                  <a:lnTo>
                    <a:pt x="404533" y="397408"/>
                  </a:lnTo>
                  <a:lnTo>
                    <a:pt x="400443" y="400583"/>
                  </a:lnTo>
                  <a:lnTo>
                    <a:pt x="400011" y="403148"/>
                  </a:lnTo>
                  <a:lnTo>
                    <a:pt x="396379" y="405638"/>
                  </a:lnTo>
                  <a:lnTo>
                    <a:pt x="396328" y="406501"/>
                  </a:lnTo>
                  <a:lnTo>
                    <a:pt x="396494" y="407936"/>
                  </a:lnTo>
                  <a:lnTo>
                    <a:pt x="398106" y="408457"/>
                  </a:lnTo>
                  <a:lnTo>
                    <a:pt x="401485" y="409600"/>
                  </a:lnTo>
                  <a:lnTo>
                    <a:pt x="403580" y="412407"/>
                  </a:lnTo>
                  <a:lnTo>
                    <a:pt x="411721" y="414223"/>
                  </a:lnTo>
                  <a:lnTo>
                    <a:pt x="416712" y="415175"/>
                  </a:lnTo>
                  <a:lnTo>
                    <a:pt x="418744" y="420001"/>
                  </a:lnTo>
                  <a:lnTo>
                    <a:pt x="419608" y="421995"/>
                  </a:lnTo>
                  <a:lnTo>
                    <a:pt x="421665" y="422059"/>
                  </a:lnTo>
                  <a:lnTo>
                    <a:pt x="425462" y="420497"/>
                  </a:lnTo>
                  <a:lnTo>
                    <a:pt x="427240" y="419290"/>
                  </a:lnTo>
                  <a:lnTo>
                    <a:pt x="429094" y="418236"/>
                  </a:lnTo>
                  <a:lnTo>
                    <a:pt x="429298" y="414769"/>
                  </a:lnTo>
                  <a:lnTo>
                    <a:pt x="427558" y="412661"/>
                  </a:lnTo>
                  <a:lnTo>
                    <a:pt x="422719" y="411251"/>
                  </a:lnTo>
                  <a:lnTo>
                    <a:pt x="422071" y="410527"/>
                  </a:lnTo>
                  <a:lnTo>
                    <a:pt x="421754" y="410171"/>
                  </a:lnTo>
                  <a:lnTo>
                    <a:pt x="424891" y="407352"/>
                  </a:lnTo>
                  <a:lnTo>
                    <a:pt x="424408" y="404431"/>
                  </a:lnTo>
                  <a:lnTo>
                    <a:pt x="426453" y="403491"/>
                  </a:lnTo>
                  <a:lnTo>
                    <a:pt x="428879" y="402424"/>
                  </a:lnTo>
                  <a:lnTo>
                    <a:pt x="429260" y="406552"/>
                  </a:lnTo>
                  <a:lnTo>
                    <a:pt x="431876" y="406527"/>
                  </a:lnTo>
                  <a:lnTo>
                    <a:pt x="432269" y="405638"/>
                  </a:lnTo>
                  <a:lnTo>
                    <a:pt x="432536" y="404596"/>
                  </a:lnTo>
                  <a:lnTo>
                    <a:pt x="434263" y="403326"/>
                  </a:lnTo>
                  <a:lnTo>
                    <a:pt x="435673" y="403009"/>
                  </a:lnTo>
                  <a:lnTo>
                    <a:pt x="437388" y="402424"/>
                  </a:lnTo>
                  <a:lnTo>
                    <a:pt x="437781" y="402285"/>
                  </a:lnTo>
                  <a:lnTo>
                    <a:pt x="438454" y="401942"/>
                  </a:lnTo>
                  <a:close/>
                </a:path>
                <a:path w="1064259" h="632459">
                  <a:moveTo>
                    <a:pt x="652335" y="209702"/>
                  </a:moveTo>
                  <a:lnTo>
                    <a:pt x="651433" y="210070"/>
                  </a:lnTo>
                  <a:lnTo>
                    <a:pt x="651992" y="210172"/>
                  </a:lnTo>
                  <a:lnTo>
                    <a:pt x="652335" y="209702"/>
                  </a:lnTo>
                  <a:close/>
                </a:path>
                <a:path w="1064259" h="632459">
                  <a:moveTo>
                    <a:pt x="767905" y="187909"/>
                  </a:moveTo>
                  <a:lnTo>
                    <a:pt x="767727" y="187934"/>
                  </a:lnTo>
                  <a:lnTo>
                    <a:pt x="767461" y="187921"/>
                  </a:lnTo>
                  <a:lnTo>
                    <a:pt x="766940" y="188772"/>
                  </a:lnTo>
                  <a:lnTo>
                    <a:pt x="767905" y="187909"/>
                  </a:lnTo>
                  <a:close/>
                </a:path>
                <a:path w="1064259" h="632459">
                  <a:moveTo>
                    <a:pt x="771131" y="311150"/>
                  </a:moveTo>
                  <a:lnTo>
                    <a:pt x="770763" y="310337"/>
                  </a:lnTo>
                  <a:lnTo>
                    <a:pt x="769658" y="308394"/>
                  </a:lnTo>
                  <a:lnTo>
                    <a:pt x="768400" y="306946"/>
                  </a:lnTo>
                  <a:lnTo>
                    <a:pt x="767384" y="306857"/>
                  </a:lnTo>
                  <a:lnTo>
                    <a:pt x="766457" y="307759"/>
                  </a:lnTo>
                  <a:lnTo>
                    <a:pt x="765365" y="308762"/>
                  </a:lnTo>
                  <a:lnTo>
                    <a:pt x="764946" y="310007"/>
                  </a:lnTo>
                  <a:lnTo>
                    <a:pt x="766546" y="311556"/>
                  </a:lnTo>
                  <a:lnTo>
                    <a:pt x="767384" y="311848"/>
                  </a:lnTo>
                  <a:lnTo>
                    <a:pt x="768845" y="312039"/>
                  </a:lnTo>
                  <a:lnTo>
                    <a:pt x="769797" y="312013"/>
                  </a:lnTo>
                  <a:lnTo>
                    <a:pt x="771131" y="311150"/>
                  </a:lnTo>
                  <a:close/>
                </a:path>
                <a:path w="1064259" h="632459">
                  <a:moveTo>
                    <a:pt x="772515" y="299148"/>
                  </a:moveTo>
                  <a:lnTo>
                    <a:pt x="772375" y="298348"/>
                  </a:lnTo>
                  <a:lnTo>
                    <a:pt x="771601" y="296824"/>
                  </a:lnTo>
                  <a:lnTo>
                    <a:pt x="769543" y="295986"/>
                  </a:lnTo>
                  <a:lnTo>
                    <a:pt x="767969" y="296722"/>
                  </a:lnTo>
                  <a:lnTo>
                    <a:pt x="767626" y="296875"/>
                  </a:lnTo>
                  <a:lnTo>
                    <a:pt x="767219" y="297586"/>
                  </a:lnTo>
                  <a:lnTo>
                    <a:pt x="767295" y="297903"/>
                  </a:lnTo>
                  <a:lnTo>
                    <a:pt x="767588" y="299478"/>
                  </a:lnTo>
                  <a:lnTo>
                    <a:pt x="769696" y="300609"/>
                  </a:lnTo>
                  <a:lnTo>
                    <a:pt x="771423" y="300126"/>
                  </a:lnTo>
                  <a:lnTo>
                    <a:pt x="772236" y="299910"/>
                  </a:lnTo>
                  <a:lnTo>
                    <a:pt x="772515" y="299148"/>
                  </a:lnTo>
                  <a:close/>
                </a:path>
                <a:path w="1064259" h="632459">
                  <a:moveTo>
                    <a:pt x="773137" y="281076"/>
                  </a:moveTo>
                  <a:lnTo>
                    <a:pt x="772858" y="280517"/>
                  </a:lnTo>
                  <a:lnTo>
                    <a:pt x="772655" y="279882"/>
                  </a:lnTo>
                  <a:lnTo>
                    <a:pt x="772223" y="279463"/>
                  </a:lnTo>
                  <a:lnTo>
                    <a:pt x="771423" y="278688"/>
                  </a:lnTo>
                  <a:lnTo>
                    <a:pt x="771448" y="276872"/>
                  </a:lnTo>
                  <a:lnTo>
                    <a:pt x="769569" y="277431"/>
                  </a:lnTo>
                  <a:lnTo>
                    <a:pt x="769366" y="277495"/>
                  </a:lnTo>
                  <a:lnTo>
                    <a:pt x="769150" y="277787"/>
                  </a:lnTo>
                  <a:lnTo>
                    <a:pt x="769086" y="277990"/>
                  </a:lnTo>
                  <a:lnTo>
                    <a:pt x="768718" y="279666"/>
                  </a:lnTo>
                  <a:lnTo>
                    <a:pt x="770064" y="280123"/>
                  </a:lnTo>
                  <a:lnTo>
                    <a:pt x="771182" y="280631"/>
                  </a:lnTo>
                  <a:lnTo>
                    <a:pt x="771779" y="280898"/>
                  </a:lnTo>
                  <a:lnTo>
                    <a:pt x="772464" y="280949"/>
                  </a:lnTo>
                  <a:lnTo>
                    <a:pt x="773137" y="281076"/>
                  </a:lnTo>
                  <a:close/>
                </a:path>
                <a:path w="1064259" h="632459">
                  <a:moveTo>
                    <a:pt x="776287" y="380644"/>
                  </a:moveTo>
                  <a:lnTo>
                    <a:pt x="775804" y="379603"/>
                  </a:lnTo>
                  <a:lnTo>
                    <a:pt x="775119" y="379247"/>
                  </a:lnTo>
                  <a:lnTo>
                    <a:pt x="773353" y="378256"/>
                  </a:lnTo>
                  <a:lnTo>
                    <a:pt x="771220" y="378777"/>
                  </a:lnTo>
                  <a:lnTo>
                    <a:pt x="769975" y="379984"/>
                  </a:lnTo>
                  <a:lnTo>
                    <a:pt x="768578" y="381266"/>
                  </a:lnTo>
                  <a:lnTo>
                    <a:pt x="769137" y="383298"/>
                  </a:lnTo>
                  <a:lnTo>
                    <a:pt x="769950" y="384860"/>
                  </a:lnTo>
                  <a:lnTo>
                    <a:pt x="770102" y="385152"/>
                  </a:lnTo>
                  <a:lnTo>
                    <a:pt x="770763" y="385152"/>
                  </a:lnTo>
                  <a:lnTo>
                    <a:pt x="771232" y="385305"/>
                  </a:lnTo>
                  <a:lnTo>
                    <a:pt x="772452" y="383654"/>
                  </a:lnTo>
                  <a:lnTo>
                    <a:pt x="773950" y="382282"/>
                  </a:lnTo>
                  <a:lnTo>
                    <a:pt x="775677" y="381088"/>
                  </a:lnTo>
                  <a:lnTo>
                    <a:pt x="776287" y="380644"/>
                  </a:lnTo>
                  <a:close/>
                </a:path>
                <a:path w="1064259" h="632459">
                  <a:moveTo>
                    <a:pt x="778802" y="375145"/>
                  </a:moveTo>
                  <a:lnTo>
                    <a:pt x="778179" y="373951"/>
                  </a:lnTo>
                  <a:lnTo>
                    <a:pt x="777735" y="374700"/>
                  </a:lnTo>
                  <a:lnTo>
                    <a:pt x="777938" y="375094"/>
                  </a:lnTo>
                  <a:lnTo>
                    <a:pt x="778802" y="375145"/>
                  </a:lnTo>
                  <a:close/>
                </a:path>
                <a:path w="1064259" h="632459">
                  <a:moveTo>
                    <a:pt x="781545" y="276796"/>
                  </a:moveTo>
                  <a:lnTo>
                    <a:pt x="781151" y="276148"/>
                  </a:lnTo>
                  <a:lnTo>
                    <a:pt x="780440" y="275844"/>
                  </a:lnTo>
                  <a:lnTo>
                    <a:pt x="779538" y="275983"/>
                  </a:lnTo>
                  <a:lnTo>
                    <a:pt x="779373" y="276263"/>
                  </a:lnTo>
                  <a:lnTo>
                    <a:pt x="778014" y="278676"/>
                  </a:lnTo>
                  <a:lnTo>
                    <a:pt x="775652" y="279971"/>
                  </a:lnTo>
                  <a:lnTo>
                    <a:pt x="773379" y="281355"/>
                  </a:lnTo>
                  <a:lnTo>
                    <a:pt x="773049" y="282524"/>
                  </a:lnTo>
                  <a:lnTo>
                    <a:pt x="772604" y="283718"/>
                  </a:lnTo>
                  <a:lnTo>
                    <a:pt x="772388" y="286270"/>
                  </a:lnTo>
                  <a:lnTo>
                    <a:pt x="773709" y="286715"/>
                  </a:lnTo>
                  <a:lnTo>
                    <a:pt x="778306" y="284200"/>
                  </a:lnTo>
                  <a:lnTo>
                    <a:pt x="780592" y="281089"/>
                  </a:lnTo>
                  <a:lnTo>
                    <a:pt x="781443" y="277164"/>
                  </a:lnTo>
                  <a:lnTo>
                    <a:pt x="781545" y="276796"/>
                  </a:lnTo>
                  <a:close/>
                </a:path>
                <a:path w="1064259" h="632459">
                  <a:moveTo>
                    <a:pt x="782942" y="291109"/>
                  </a:moveTo>
                  <a:lnTo>
                    <a:pt x="780630" y="291757"/>
                  </a:lnTo>
                  <a:lnTo>
                    <a:pt x="779665" y="291630"/>
                  </a:lnTo>
                  <a:lnTo>
                    <a:pt x="777963" y="291401"/>
                  </a:lnTo>
                  <a:lnTo>
                    <a:pt x="776960" y="290398"/>
                  </a:lnTo>
                  <a:lnTo>
                    <a:pt x="774700" y="288671"/>
                  </a:lnTo>
                  <a:lnTo>
                    <a:pt x="773315" y="288798"/>
                  </a:lnTo>
                  <a:lnTo>
                    <a:pt x="771639" y="289445"/>
                  </a:lnTo>
                  <a:lnTo>
                    <a:pt x="771398" y="290042"/>
                  </a:lnTo>
                  <a:lnTo>
                    <a:pt x="771093" y="290423"/>
                  </a:lnTo>
                  <a:lnTo>
                    <a:pt x="771220" y="290614"/>
                  </a:lnTo>
                  <a:lnTo>
                    <a:pt x="771309" y="290931"/>
                  </a:lnTo>
                  <a:lnTo>
                    <a:pt x="773938" y="291630"/>
                  </a:lnTo>
                  <a:lnTo>
                    <a:pt x="776147" y="292519"/>
                  </a:lnTo>
                  <a:lnTo>
                    <a:pt x="779195" y="294970"/>
                  </a:lnTo>
                  <a:lnTo>
                    <a:pt x="781900" y="294005"/>
                  </a:lnTo>
                  <a:lnTo>
                    <a:pt x="782320" y="292874"/>
                  </a:lnTo>
                  <a:lnTo>
                    <a:pt x="782942" y="291109"/>
                  </a:lnTo>
                  <a:close/>
                </a:path>
                <a:path w="1064259" h="632459">
                  <a:moveTo>
                    <a:pt x="783729" y="394220"/>
                  </a:moveTo>
                  <a:lnTo>
                    <a:pt x="783666" y="393852"/>
                  </a:lnTo>
                  <a:lnTo>
                    <a:pt x="783297" y="392480"/>
                  </a:lnTo>
                  <a:lnTo>
                    <a:pt x="783183" y="392023"/>
                  </a:lnTo>
                  <a:lnTo>
                    <a:pt x="777773" y="392480"/>
                  </a:lnTo>
                  <a:lnTo>
                    <a:pt x="781329" y="388721"/>
                  </a:lnTo>
                  <a:lnTo>
                    <a:pt x="780935" y="388480"/>
                  </a:lnTo>
                  <a:lnTo>
                    <a:pt x="780567" y="388048"/>
                  </a:lnTo>
                  <a:lnTo>
                    <a:pt x="778624" y="388226"/>
                  </a:lnTo>
                  <a:lnTo>
                    <a:pt x="777024" y="388340"/>
                  </a:lnTo>
                  <a:lnTo>
                    <a:pt x="775538" y="388797"/>
                  </a:lnTo>
                  <a:lnTo>
                    <a:pt x="774077" y="389280"/>
                  </a:lnTo>
                  <a:lnTo>
                    <a:pt x="773290" y="391591"/>
                  </a:lnTo>
                  <a:lnTo>
                    <a:pt x="773950" y="392747"/>
                  </a:lnTo>
                  <a:lnTo>
                    <a:pt x="774090" y="392950"/>
                  </a:lnTo>
                  <a:lnTo>
                    <a:pt x="774179" y="393217"/>
                  </a:lnTo>
                  <a:lnTo>
                    <a:pt x="777024" y="395147"/>
                  </a:lnTo>
                  <a:lnTo>
                    <a:pt x="780288" y="394754"/>
                  </a:lnTo>
                  <a:lnTo>
                    <a:pt x="783374" y="395084"/>
                  </a:lnTo>
                  <a:lnTo>
                    <a:pt x="783513" y="394754"/>
                  </a:lnTo>
                  <a:lnTo>
                    <a:pt x="783729" y="394220"/>
                  </a:lnTo>
                  <a:close/>
                </a:path>
                <a:path w="1064259" h="632459">
                  <a:moveTo>
                    <a:pt x="785291" y="375970"/>
                  </a:moveTo>
                  <a:lnTo>
                    <a:pt x="785164" y="374751"/>
                  </a:lnTo>
                  <a:lnTo>
                    <a:pt x="784504" y="372757"/>
                  </a:lnTo>
                  <a:lnTo>
                    <a:pt x="783285" y="372795"/>
                  </a:lnTo>
                  <a:lnTo>
                    <a:pt x="782294" y="373303"/>
                  </a:lnTo>
                  <a:lnTo>
                    <a:pt x="781138" y="373875"/>
                  </a:lnTo>
                  <a:lnTo>
                    <a:pt x="780110" y="374688"/>
                  </a:lnTo>
                  <a:lnTo>
                    <a:pt x="779056" y="375412"/>
                  </a:lnTo>
                  <a:lnTo>
                    <a:pt x="779157" y="376593"/>
                  </a:lnTo>
                  <a:lnTo>
                    <a:pt x="778687" y="378256"/>
                  </a:lnTo>
                  <a:lnTo>
                    <a:pt x="780021" y="378498"/>
                  </a:lnTo>
                  <a:lnTo>
                    <a:pt x="781672" y="378828"/>
                  </a:lnTo>
                  <a:lnTo>
                    <a:pt x="783818" y="378612"/>
                  </a:lnTo>
                  <a:lnTo>
                    <a:pt x="785291" y="375970"/>
                  </a:lnTo>
                  <a:close/>
                </a:path>
                <a:path w="1064259" h="632459">
                  <a:moveTo>
                    <a:pt x="789825" y="391668"/>
                  </a:moveTo>
                  <a:lnTo>
                    <a:pt x="789635" y="391426"/>
                  </a:lnTo>
                  <a:lnTo>
                    <a:pt x="788746" y="390398"/>
                  </a:lnTo>
                  <a:lnTo>
                    <a:pt x="787603" y="389864"/>
                  </a:lnTo>
                  <a:lnTo>
                    <a:pt x="786282" y="391033"/>
                  </a:lnTo>
                  <a:lnTo>
                    <a:pt x="785977" y="391287"/>
                  </a:lnTo>
                  <a:lnTo>
                    <a:pt x="785799" y="392112"/>
                  </a:lnTo>
                  <a:lnTo>
                    <a:pt x="785990" y="392417"/>
                  </a:lnTo>
                  <a:lnTo>
                    <a:pt x="786866" y="393725"/>
                  </a:lnTo>
                  <a:lnTo>
                    <a:pt x="788162" y="393280"/>
                  </a:lnTo>
                  <a:lnTo>
                    <a:pt x="789470" y="392798"/>
                  </a:lnTo>
                  <a:lnTo>
                    <a:pt x="789546" y="392303"/>
                  </a:lnTo>
                  <a:lnTo>
                    <a:pt x="789825" y="391668"/>
                  </a:lnTo>
                  <a:close/>
                </a:path>
                <a:path w="1064259" h="632459">
                  <a:moveTo>
                    <a:pt x="811047" y="295503"/>
                  </a:moveTo>
                  <a:lnTo>
                    <a:pt x="810031" y="294779"/>
                  </a:lnTo>
                  <a:lnTo>
                    <a:pt x="809053" y="293966"/>
                  </a:lnTo>
                  <a:lnTo>
                    <a:pt x="807631" y="294970"/>
                  </a:lnTo>
                  <a:lnTo>
                    <a:pt x="806792" y="295529"/>
                  </a:lnTo>
                  <a:lnTo>
                    <a:pt x="806843" y="296265"/>
                  </a:lnTo>
                  <a:lnTo>
                    <a:pt x="807961" y="298005"/>
                  </a:lnTo>
                  <a:lnTo>
                    <a:pt x="807885" y="300202"/>
                  </a:lnTo>
                  <a:lnTo>
                    <a:pt x="810044" y="299529"/>
                  </a:lnTo>
                  <a:lnTo>
                    <a:pt x="810564" y="299364"/>
                  </a:lnTo>
                  <a:lnTo>
                    <a:pt x="810564" y="297281"/>
                  </a:lnTo>
                  <a:lnTo>
                    <a:pt x="810818" y="296087"/>
                  </a:lnTo>
                  <a:lnTo>
                    <a:pt x="811047" y="295503"/>
                  </a:lnTo>
                  <a:close/>
                </a:path>
                <a:path w="1064259" h="632459">
                  <a:moveTo>
                    <a:pt x="812495" y="228904"/>
                  </a:moveTo>
                  <a:lnTo>
                    <a:pt x="811199" y="229006"/>
                  </a:lnTo>
                  <a:lnTo>
                    <a:pt x="809396" y="229082"/>
                  </a:lnTo>
                  <a:lnTo>
                    <a:pt x="808126" y="229958"/>
                  </a:lnTo>
                  <a:lnTo>
                    <a:pt x="809040" y="230441"/>
                  </a:lnTo>
                  <a:lnTo>
                    <a:pt x="810755" y="231305"/>
                  </a:lnTo>
                  <a:lnTo>
                    <a:pt x="811428" y="229654"/>
                  </a:lnTo>
                  <a:lnTo>
                    <a:pt x="812495" y="228904"/>
                  </a:lnTo>
                  <a:close/>
                </a:path>
                <a:path w="1064259" h="632459">
                  <a:moveTo>
                    <a:pt x="828433" y="263842"/>
                  </a:moveTo>
                  <a:lnTo>
                    <a:pt x="828294" y="263817"/>
                  </a:lnTo>
                  <a:lnTo>
                    <a:pt x="827913" y="263994"/>
                  </a:lnTo>
                  <a:lnTo>
                    <a:pt x="828433" y="263842"/>
                  </a:lnTo>
                  <a:close/>
                </a:path>
                <a:path w="1064259" h="632459">
                  <a:moveTo>
                    <a:pt x="830173" y="256882"/>
                  </a:moveTo>
                  <a:lnTo>
                    <a:pt x="825792" y="256451"/>
                  </a:lnTo>
                  <a:lnTo>
                    <a:pt x="825449" y="254254"/>
                  </a:lnTo>
                  <a:lnTo>
                    <a:pt x="825449" y="253682"/>
                  </a:lnTo>
                  <a:lnTo>
                    <a:pt x="825690" y="253250"/>
                  </a:lnTo>
                  <a:lnTo>
                    <a:pt x="826693" y="251104"/>
                  </a:lnTo>
                  <a:lnTo>
                    <a:pt x="825474" y="249885"/>
                  </a:lnTo>
                  <a:lnTo>
                    <a:pt x="823036" y="247827"/>
                  </a:lnTo>
                  <a:lnTo>
                    <a:pt x="823150" y="246456"/>
                  </a:lnTo>
                  <a:lnTo>
                    <a:pt x="822045" y="243713"/>
                  </a:lnTo>
                  <a:lnTo>
                    <a:pt x="819975" y="244208"/>
                  </a:lnTo>
                  <a:lnTo>
                    <a:pt x="817511" y="243039"/>
                  </a:lnTo>
                  <a:lnTo>
                    <a:pt x="816229" y="242697"/>
                  </a:lnTo>
                  <a:lnTo>
                    <a:pt x="813549" y="242481"/>
                  </a:lnTo>
                  <a:lnTo>
                    <a:pt x="812355" y="243268"/>
                  </a:lnTo>
                  <a:lnTo>
                    <a:pt x="810742" y="246075"/>
                  </a:lnTo>
                  <a:lnTo>
                    <a:pt x="811453" y="248729"/>
                  </a:lnTo>
                  <a:lnTo>
                    <a:pt x="814666" y="250748"/>
                  </a:lnTo>
                  <a:lnTo>
                    <a:pt x="815594" y="249745"/>
                  </a:lnTo>
                  <a:lnTo>
                    <a:pt x="817346" y="247167"/>
                  </a:lnTo>
                  <a:lnTo>
                    <a:pt x="820585" y="248716"/>
                  </a:lnTo>
                  <a:lnTo>
                    <a:pt x="821918" y="252209"/>
                  </a:lnTo>
                  <a:lnTo>
                    <a:pt x="818349" y="257556"/>
                  </a:lnTo>
                  <a:lnTo>
                    <a:pt x="819277" y="257746"/>
                  </a:lnTo>
                  <a:lnTo>
                    <a:pt x="822350" y="257136"/>
                  </a:lnTo>
                  <a:lnTo>
                    <a:pt x="824496" y="256730"/>
                  </a:lnTo>
                  <a:lnTo>
                    <a:pt x="825322" y="261073"/>
                  </a:lnTo>
                  <a:lnTo>
                    <a:pt x="830173" y="256882"/>
                  </a:lnTo>
                  <a:close/>
                </a:path>
                <a:path w="1064259" h="632459">
                  <a:moveTo>
                    <a:pt x="840117" y="277456"/>
                  </a:moveTo>
                  <a:lnTo>
                    <a:pt x="838187" y="278523"/>
                  </a:lnTo>
                  <a:lnTo>
                    <a:pt x="838111" y="278790"/>
                  </a:lnTo>
                  <a:lnTo>
                    <a:pt x="838568" y="279171"/>
                  </a:lnTo>
                  <a:lnTo>
                    <a:pt x="838784" y="279476"/>
                  </a:lnTo>
                  <a:lnTo>
                    <a:pt x="839685" y="279323"/>
                  </a:lnTo>
                  <a:lnTo>
                    <a:pt x="840003" y="278688"/>
                  </a:lnTo>
                  <a:lnTo>
                    <a:pt x="840079" y="277964"/>
                  </a:lnTo>
                  <a:lnTo>
                    <a:pt x="840117" y="277456"/>
                  </a:lnTo>
                  <a:close/>
                </a:path>
                <a:path w="1064259" h="632459">
                  <a:moveTo>
                    <a:pt x="847318" y="282892"/>
                  </a:moveTo>
                  <a:lnTo>
                    <a:pt x="842060" y="281736"/>
                  </a:lnTo>
                  <a:lnTo>
                    <a:pt x="841692" y="282206"/>
                  </a:lnTo>
                  <a:lnTo>
                    <a:pt x="840689" y="283527"/>
                  </a:lnTo>
                  <a:lnTo>
                    <a:pt x="840079" y="285013"/>
                  </a:lnTo>
                  <a:lnTo>
                    <a:pt x="841844" y="287553"/>
                  </a:lnTo>
                  <a:lnTo>
                    <a:pt x="843102" y="287616"/>
                  </a:lnTo>
                  <a:lnTo>
                    <a:pt x="844435" y="286931"/>
                  </a:lnTo>
                  <a:lnTo>
                    <a:pt x="845400" y="285750"/>
                  </a:lnTo>
                  <a:lnTo>
                    <a:pt x="847013" y="285026"/>
                  </a:lnTo>
                  <a:lnTo>
                    <a:pt x="847255" y="283413"/>
                  </a:lnTo>
                  <a:lnTo>
                    <a:pt x="847318" y="282892"/>
                  </a:lnTo>
                  <a:close/>
                </a:path>
                <a:path w="1064259" h="632459">
                  <a:moveTo>
                    <a:pt x="851700" y="270421"/>
                  </a:moveTo>
                  <a:lnTo>
                    <a:pt x="850188" y="270573"/>
                  </a:lnTo>
                  <a:lnTo>
                    <a:pt x="848194" y="269671"/>
                  </a:lnTo>
                  <a:lnTo>
                    <a:pt x="846302" y="268871"/>
                  </a:lnTo>
                  <a:lnTo>
                    <a:pt x="846556" y="263677"/>
                  </a:lnTo>
                  <a:lnTo>
                    <a:pt x="841476" y="262788"/>
                  </a:lnTo>
                  <a:lnTo>
                    <a:pt x="840397" y="258254"/>
                  </a:lnTo>
                  <a:lnTo>
                    <a:pt x="838708" y="256882"/>
                  </a:lnTo>
                  <a:lnTo>
                    <a:pt x="837298" y="255803"/>
                  </a:lnTo>
                  <a:lnTo>
                    <a:pt x="835088" y="256730"/>
                  </a:lnTo>
                  <a:lnTo>
                    <a:pt x="832142" y="260337"/>
                  </a:lnTo>
                  <a:lnTo>
                    <a:pt x="832485" y="261226"/>
                  </a:lnTo>
                  <a:lnTo>
                    <a:pt x="834910" y="262191"/>
                  </a:lnTo>
                  <a:lnTo>
                    <a:pt x="836269" y="262343"/>
                  </a:lnTo>
                  <a:lnTo>
                    <a:pt x="835291" y="264858"/>
                  </a:lnTo>
                  <a:lnTo>
                    <a:pt x="833920" y="264617"/>
                  </a:lnTo>
                  <a:lnTo>
                    <a:pt x="832954" y="264528"/>
                  </a:lnTo>
                  <a:lnTo>
                    <a:pt x="831469" y="264401"/>
                  </a:lnTo>
                  <a:lnTo>
                    <a:pt x="830033" y="264096"/>
                  </a:lnTo>
                  <a:lnTo>
                    <a:pt x="828573" y="263867"/>
                  </a:lnTo>
                  <a:lnTo>
                    <a:pt x="829614" y="266192"/>
                  </a:lnTo>
                  <a:lnTo>
                    <a:pt x="831354" y="267677"/>
                  </a:lnTo>
                  <a:lnTo>
                    <a:pt x="836625" y="270611"/>
                  </a:lnTo>
                  <a:lnTo>
                    <a:pt x="840562" y="270065"/>
                  </a:lnTo>
                  <a:lnTo>
                    <a:pt x="844892" y="273850"/>
                  </a:lnTo>
                  <a:lnTo>
                    <a:pt x="846442" y="273253"/>
                  </a:lnTo>
                  <a:lnTo>
                    <a:pt x="849439" y="272453"/>
                  </a:lnTo>
                  <a:lnTo>
                    <a:pt x="850849" y="273062"/>
                  </a:lnTo>
                  <a:lnTo>
                    <a:pt x="851700" y="270421"/>
                  </a:lnTo>
                  <a:close/>
                </a:path>
                <a:path w="1064259" h="632459">
                  <a:moveTo>
                    <a:pt x="853719" y="309816"/>
                  </a:moveTo>
                  <a:lnTo>
                    <a:pt x="852208" y="308051"/>
                  </a:lnTo>
                  <a:lnTo>
                    <a:pt x="849261" y="305409"/>
                  </a:lnTo>
                  <a:lnTo>
                    <a:pt x="848525" y="305765"/>
                  </a:lnTo>
                  <a:lnTo>
                    <a:pt x="846074" y="309499"/>
                  </a:lnTo>
                  <a:lnTo>
                    <a:pt x="843737" y="313817"/>
                  </a:lnTo>
                  <a:lnTo>
                    <a:pt x="842543" y="314401"/>
                  </a:lnTo>
                  <a:lnTo>
                    <a:pt x="839139" y="312674"/>
                  </a:lnTo>
                  <a:lnTo>
                    <a:pt x="839000" y="311581"/>
                  </a:lnTo>
                  <a:lnTo>
                    <a:pt x="841629" y="309092"/>
                  </a:lnTo>
                  <a:lnTo>
                    <a:pt x="843699" y="307733"/>
                  </a:lnTo>
                  <a:lnTo>
                    <a:pt x="846162" y="305282"/>
                  </a:lnTo>
                  <a:lnTo>
                    <a:pt x="846048" y="303974"/>
                  </a:lnTo>
                  <a:lnTo>
                    <a:pt x="843368" y="303098"/>
                  </a:lnTo>
                  <a:lnTo>
                    <a:pt x="840816" y="304152"/>
                  </a:lnTo>
                  <a:lnTo>
                    <a:pt x="839597" y="300215"/>
                  </a:lnTo>
                  <a:lnTo>
                    <a:pt x="843064" y="301040"/>
                  </a:lnTo>
                  <a:lnTo>
                    <a:pt x="844867" y="298729"/>
                  </a:lnTo>
                  <a:lnTo>
                    <a:pt x="845146" y="296672"/>
                  </a:lnTo>
                  <a:lnTo>
                    <a:pt x="843153" y="295529"/>
                  </a:lnTo>
                  <a:lnTo>
                    <a:pt x="842416" y="296100"/>
                  </a:lnTo>
                  <a:lnTo>
                    <a:pt x="841324" y="297751"/>
                  </a:lnTo>
                  <a:lnTo>
                    <a:pt x="840701" y="298246"/>
                  </a:lnTo>
                  <a:lnTo>
                    <a:pt x="840295" y="298665"/>
                  </a:lnTo>
                  <a:lnTo>
                    <a:pt x="835279" y="298945"/>
                  </a:lnTo>
                  <a:lnTo>
                    <a:pt x="835863" y="302501"/>
                  </a:lnTo>
                  <a:lnTo>
                    <a:pt x="836498" y="307492"/>
                  </a:lnTo>
                  <a:lnTo>
                    <a:pt x="837730" y="309702"/>
                  </a:lnTo>
                  <a:lnTo>
                    <a:pt x="833577" y="310959"/>
                  </a:lnTo>
                  <a:lnTo>
                    <a:pt x="833234" y="311759"/>
                  </a:lnTo>
                  <a:lnTo>
                    <a:pt x="833323" y="314528"/>
                  </a:lnTo>
                  <a:lnTo>
                    <a:pt x="837399" y="315302"/>
                  </a:lnTo>
                  <a:lnTo>
                    <a:pt x="835456" y="318566"/>
                  </a:lnTo>
                  <a:lnTo>
                    <a:pt x="836612" y="319417"/>
                  </a:lnTo>
                  <a:lnTo>
                    <a:pt x="838200" y="320560"/>
                  </a:lnTo>
                  <a:lnTo>
                    <a:pt x="840168" y="321233"/>
                  </a:lnTo>
                  <a:lnTo>
                    <a:pt x="844575" y="315671"/>
                  </a:lnTo>
                  <a:lnTo>
                    <a:pt x="848588" y="313461"/>
                  </a:lnTo>
                  <a:lnTo>
                    <a:pt x="853313" y="310781"/>
                  </a:lnTo>
                  <a:lnTo>
                    <a:pt x="853719" y="309816"/>
                  </a:lnTo>
                  <a:close/>
                </a:path>
                <a:path w="1064259" h="632459">
                  <a:moveTo>
                    <a:pt x="855446" y="238353"/>
                  </a:moveTo>
                  <a:lnTo>
                    <a:pt x="854519" y="237693"/>
                  </a:lnTo>
                  <a:lnTo>
                    <a:pt x="851471" y="236321"/>
                  </a:lnTo>
                  <a:lnTo>
                    <a:pt x="851077" y="238061"/>
                  </a:lnTo>
                  <a:lnTo>
                    <a:pt x="850379" y="239280"/>
                  </a:lnTo>
                  <a:lnTo>
                    <a:pt x="851052" y="239636"/>
                  </a:lnTo>
                  <a:lnTo>
                    <a:pt x="851649" y="240080"/>
                  </a:lnTo>
                  <a:lnTo>
                    <a:pt x="853363" y="240715"/>
                  </a:lnTo>
                  <a:lnTo>
                    <a:pt x="854481" y="240601"/>
                  </a:lnTo>
                  <a:lnTo>
                    <a:pt x="855446" y="238353"/>
                  </a:lnTo>
                  <a:close/>
                </a:path>
                <a:path w="1064259" h="632459">
                  <a:moveTo>
                    <a:pt x="863257" y="296837"/>
                  </a:moveTo>
                  <a:lnTo>
                    <a:pt x="862876" y="293700"/>
                  </a:lnTo>
                  <a:lnTo>
                    <a:pt x="856348" y="291084"/>
                  </a:lnTo>
                  <a:lnTo>
                    <a:pt x="853122" y="292595"/>
                  </a:lnTo>
                  <a:lnTo>
                    <a:pt x="849909" y="292138"/>
                  </a:lnTo>
                  <a:lnTo>
                    <a:pt x="849617" y="292430"/>
                  </a:lnTo>
                  <a:lnTo>
                    <a:pt x="849198" y="293039"/>
                  </a:lnTo>
                  <a:lnTo>
                    <a:pt x="849439" y="293370"/>
                  </a:lnTo>
                  <a:lnTo>
                    <a:pt x="852182" y="294081"/>
                  </a:lnTo>
                  <a:lnTo>
                    <a:pt x="853960" y="294881"/>
                  </a:lnTo>
                  <a:lnTo>
                    <a:pt x="854316" y="296659"/>
                  </a:lnTo>
                  <a:lnTo>
                    <a:pt x="854379" y="297649"/>
                  </a:lnTo>
                  <a:lnTo>
                    <a:pt x="854278" y="298208"/>
                  </a:lnTo>
                  <a:lnTo>
                    <a:pt x="854481" y="298627"/>
                  </a:lnTo>
                  <a:lnTo>
                    <a:pt x="855713" y="301015"/>
                  </a:lnTo>
                  <a:lnTo>
                    <a:pt x="858113" y="301371"/>
                  </a:lnTo>
                  <a:lnTo>
                    <a:pt x="863257" y="296837"/>
                  </a:lnTo>
                  <a:close/>
                </a:path>
                <a:path w="1064259" h="632459">
                  <a:moveTo>
                    <a:pt x="864019" y="217944"/>
                  </a:moveTo>
                  <a:lnTo>
                    <a:pt x="863955" y="217665"/>
                  </a:lnTo>
                  <a:lnTo>
                    <a:pt x="863815" y="217601"/>
                  </a:lnTo>
                  <a:lnTo>
                    <a:pt x="863333" y="217297"/>
                  </a:lnTo>
                  <a:lnTo>
                    <a:pt x="863092" y="217487"/>
                  </a:lnTo>
                  <a:lnTo>
                    <a:pt x="863244" y="218071"/>
                  </a:lnTo>
                  <a:lnTo>
                    <a:pt x="863282" y="218224"/>
                  </a:lnTo>
                  <a:lnTo>
                    <a:pt x="863536" y="218325"/>
                  </a:lnTo>
                  <a:lnTo>
                    <a:pt x="863676" y="218440"/>
                  </a:lnTo>
                  <a:lnTo>
                    <a:pt x="864006" y="218236"/>
                  </a:lnTo>
                  <a:lnTo>
                    <a:pt x="864019" y="217944"/>
                  </a:lnTo>
                  <a:close/>
                </a:path>
                <a:path w="1064259" h="632459">
                  <a:moveTo>
                    <a:pt x="865035" y="159029"/>
                  </a:moveTo>
                  <a:lnTo>
                    <a:pt x="862647" y="158851"/>
                  </a:lnTo>
                  <a:lnTo>
                    <a:pt x="862050" y="157556"/>
                  </a:lnTo>
                  <a:lnTo>
                    <a:pt x="861847" y="157137"/>
                  </a:lnTo>
                  <a:lnTo>
                    <a:pt x="861415" y="156768"/>
                  </a:lnTo>
                  <a:lnTo>
                    <a:pt x="860285" y="155752"/>
                  </a:lnTo>
                  <a:lnTo>
                    <a:pt x="859434" y="156197"/>
                  </a:lnTo>
                  <a:lnTo>
                    <a:pt x="858062" y="158064"/>
                  </a:lnTo>
                  <a:lnTo>
                    <a:pt x="857351" y="159461"/>
                  </a:lnTo>
                  <a:lnTo>
                    <a:pt x="856564" y="160794"/>
                  </a:lnTo>
                  <a:lnTo>
                    <a:pt x="857237" y="160540"/>
                  </a:lnTo>
                  <a:lnTo>
                    <a:pt x="858024" y="160235"/>
                  </a:lnTo>
                  <a:lnTo>
                    <a:pt x="858316" y="161442"/>
                  </a:lnTo>
                  <a:lnTo>
                    <a:pt x="857758" y="161899"/>
                  </a:lnTo>
                  <a:lnTo>
                    <a:pt x="857427" y="162293"/>
                  </a:lnTo>
                  <a:lnTo>
                    <a:pt x="857631" y="162407"/>
                  </a:lnTo>
                  <a:lnTo>
                    <a:pt x="857834" y="162585"/>
                  </a:lnTo>
                  <a:lnTo>
                    <a:pt x="861161" y="163347"/>
                  </a:lnTo>
                  <a:lnTo>
                    <a:pt x="863727" y="162725"/>
                  </a:lnTo>
                  <a:lnTo>
                    <a:pt x="865035" y="159029"/>
                  </a:lnTo>
                  <a:close/>
                </a:path>
                <a:path w="1064259" h="632459">
                  <a:moveTo>
                    <a:pt x="865162" y="188912"/>
                  </a:moveTo>
                  <a:lnTo>
                    <a:pt x="865047" y="188696"/>
                  </a:lnTo>
                  <a:lnTo>
                    <a:pt x="864641" y="187858"/>
                  </a:lnTo>
                  <a:lnTo>
                    <a:pt x="863752" y="188239"/>
                  </a:lnTo>
                  <a:lnTo>
                    <a:pt x="863231" y="188785"/>
                  </a:lnTo>
                  <a:lnTo>
                    <a:pt x="862609" y="189471"/>
                  </a:lnTo>
                  <a:lnTo>
                    <a:pt x="861148" y="189509"/>
                  </a:lnTo>
                  <a:lnTo>
                    <a:pt x="861402" y="190893"/>
                  </a:lnTo>
                  <a:lnTo>
                    <a:pt x="863549" y="190284"/>
                  </a:lnTo>
                  <a:lnTo>
                    <a:pt x="864133" y="189712"/>
                  </a:lnTo>
                  <a:lnTo>
                    <a:pt x="865162" y="188912"/>
                  </a:lnTo>
                  <a:close/>
                </a:path>
                <a:path w="1064259" h="632459">
                  <a:moveTo>
                    <a:pt x="867308" y="290550"/>
                  </a:moveTo>
                  <a:lnTo>
                    <a:pt x="866825" y="290169"/>
                  </a:lnTo>
                  <a:lnTo>
                    <a:pt x="866660" y="290055"/>
                  </a:lnTo>
                  <a:lnTo>
                    <a:pt x="866228" y="289979"/>
                  </a:lnTo>
                  <a:lnTo>
                    <a:pt x="865835" y="290347"/>
                  </a:lnTo>
                  <a:lnTo>
                    <a:pt x="865670" y="290728"/>
                  </a:lnTo>
                  <a:lnTo>
                    <a:pt x="865428" y="291058"/>
                  </a:lnTo>
                  <a:lnTo>
                    <a:pt x="866838" y="291299"/>
                  </a:lnTo>
                  <a:lnTo>
                    <a:pt x="867283" y="290944"/>
                  </a:lnTo>
                  <a:lnTo>
                    <a:pt x="867308" y="290550"/>
                  </a:lnTo>
                  <a:close/>
                </a:path>
                <a:path w="1064259" h="632459">
                  <a:moveTo>
                    <a:pt x="868997" y="165176"/>
                  </a:moveTo>
                  <a:lnTo>
                    <a:pt x="867448" y="161302"/>
                  </a:lnTo>
                  <a:lnTo>
                    <a:pt x="865746" y="162839"/>
                  </a:lnTo>
                  <a:lnTo>
                    <a:pt x="864527" y="162979"/>
                  </a:lnTo>
                  <a:lnTo>
                    <a:pt x="864044" y="163029"/>
                  </a:lnTo>
                  <a:lnTo>
                    <a:pt x="863574" y="163474"/>
                  </a:lnTo>
                  <a:lnTo>
                    <a:pt x="863282" y="163639"/>
                  </a:lnTo>
                  <a:lnTo>
                    <a:pt x="862736" y="164172"/>
                  </a:lnTo>
                  <a:lnTo>
                    <a:pt x="862291" y="164503"/>
                  </a:lnTo>
                  <a:lnTo>
                    <a:pt x="861961" y="164922"/>
                  </a:lnTo>
                  <a:lnTo>
                    <a:pt x="861783" y="165112"/>
                  </a:lnTo>
                  <a:lnTo>
                    <a:pt x="861618" y="165544"/>
                  </a:lnTo>
                  <a:lnTo>
                    <a:pt x="862037" y="165887"/>
                  </a:lnTo>
                  <a:lnTo>
                    <a:pt x="862495" y="166268"/>
                  </a:lnTo>
                  <a:lnTo>
                    <a:pt x="863650" y="166090"/>
                  </a:lnTo>
                  <a:lnTo>
                    <a:pt x="864412" y="165722"/>
                  </a:lnTo>
                  <a:lnTo>
                    <a:pt x="866521" y="164934"/>
                  </a:lnTo>
                  <a:lnTo>
                    <a:pt x="868997" y="165176"/>
                  </a:lnTo>
                  <a:close/>
                </a:path>
                <a:path w="1064259" h="632459">
                  <a:moveTo>
                    <a:pt x="872502" y="273481"/>
                  </a:moveTo>
                  <a:lnTo>
                    <a:pt x="871728" y="272542"/>
                  </a:lnTo>
                  <a:lnTo>
                    <a:pt x="870877" y="272999"/>
                  </a:lnTo>
                  <a:lnTo>
                    <a:pt x="870356" y="273583"/>
                  </a:lnTo>
                  <a:lnTo>
                    <a:pt x="869784" y="274193"/>
                  </a:lnTo>
                  <a:lnTo>
                    <a:pt x="869696" y="274916"/>
                  </a:lnTo>
                  <a:lnTo>
                    <a:pt x="870432" y="275336"/>
                  </a:lnTo>
                  <a:lnTo>
                    <a:pt x="870724" y="275463"/>
                  </a:lnTo>
                  <a:lnTo>
                    <a:pt x="871308" y="275158"/>
                  </a:lnTo>
                  <a:lnTo>
                    <a:pt x="871969" y="275031"/>
                  </a:lnTo>
                  <a:lnTo>
                    <a:pt x="872070" y="274434"/>
                  </a:lnTo>
                  <a:lnTo>
                    <a:pt x="872502" y="273481"/>
                  </a:lnTo>
                  <a:close/>
                </a:path>
                <a:path w="1064259" h="632459">
                  <a:moveTo>
                    <a:pt x="879309" y="247777"/>
                  </a:moveTo>
                  <a:lnTo>
                    <a:pt x="876134" y="245287"/>
                  </a:lnTo>
                  <a:lnTo>
                    <a:pt x="873963" y="244944"/>
                  </a:lnTo>
                  <a:lnTo>
                    <a:pt x="874090" y="244843"/>
                  </a:lnTo>
                  <a:lnTo>
                    <a:pt x="877582" y="241871"/>
                  </a:lnTo>
                  <a:lnTo>
                    <a:pt x="877697" y="240741"/>
                  </a:lnTo>
                  <a:lnTo>
                    <a:pt x="873950" y="238455"/>
                  </a:lnTo>
                  <a:lnTo>
                    <a:pt x="859218" y="229527"/>
                  </a:lnTo>
                  <a:lnTo>
                    <a:pt x="858100" y="228866"/>
                  </a:lnTo>
                  <a:lnTo>
                    <a:pt x="856640" y="228866"/>
                  </a:lnTo>
                  <a:lnTo>
                    <a:pt x="854278" y="229908"/>
                  </a:lnTo>
                  <a:lnTo>
                    <a:pt x="853363" y="231444"/>
                  </a:lnTo>
                  <a:lnTo>
                    <a:pt x="856640" y="233413"/>
                  </a:lnTo>
                  <a:lnTo>
                    <a:pt x="855992" y="236816"/>
                  </a:lnTo>
                  <a:lnTo>
                    <a:pt x="860831" y="239674"/>
                  </a:lnTo>
                  <a:lnTo>
                    <a:pt x="862952" y="240068"/>
                  </a:lnTo>
                  <a:lnTo>
                    <a:pt x="866406" y="238455"/>
                  </a:lnTo>
                  <a:lnTo>
                    <a:pt x="867816" y="238899"/>
                  </a:lnTo>
                  <a:lnTo>
                    <a:pt x="868870" y="240969"/>
                  </a:lnTo>
                  <a:lnTo>
                    <a:pt x="867956" y="241871"/>
                  </a:lnTo>
                  <a:lnTo>
                    <a:pt x="866127" y="243789"/>
                  </a:lnTo>
                  <a:lnTo>
                    <a:pt x="864831" y="244843"/>
                  </a:lnTo>
                  <a:lnTo>
                    <a:pt x="861758" y="244132"/>
                  </a:lnTo>
                  <a:lnTo>
                    <a:pt x="860513" y="243636"/>
                  </a:lnTo>
                  <a:lnTo>
                    <a:pt x="857351" y="243090"/>
                  </a:lnTo>
                  <a:lnTo>
                    <a:pt x="855687" y="242709"/>
                  </a:lnTo>
                  <a:lnTo>
                    <a:pt x="855395" y="249885"/>
                  </a:lnTo>
                  <a:lnTo>
                    <a:pt x="853859" y="253453"/>
                  </a:lnTo>
                  <a:lnTo>
                    <a:pt x="847813" y="253580"/>
                  </a:lnTo>
                  <a:lnTo>
                    <a:pt x="847382" y="254038"/>
                  </a:lnTo>
                  <a:lnTo>
                    <a:pt x="847801" y="254965"/>
                  </a:lnTo>
                  <a:lnTo>
                    <a:pt x="848233" y="255320"/>
                  </a:lnTo>
                  <a:lnTo>
                    <a:pt x="848664" y="255524"/>
                  </a:lnTo>
                  <a:lnTo>
                    <a:pt x="849922" y="256146"/>
                  </a:lnTo>
                  <a:lnTo>
                    <a:pt x="851154" y="256032"/>
                  </a:lnTo>
                  <a:lnTo>
                    <a:pt x="854405" y="253657"/>
                  </a:lnTo>
                  <a:lnTo>
                    <a:pt x="856348" y="253695"/>
                  </a:lnTo>
                  <a:lnTo>
                    <a:pt x="858393" y="254800"/>
                  </a:lnTo>
                  <a:lnTo>
                    <a:pt x="859459" y="255409"/>
                  </a:lnTo>
                  <a:lnTo>
                    <a:pt x="860755" y="255638"/>
                  </a:lnTo>
                  <a:lnTo>
                    <a:pt x="861961" y="256006"/>
                  </a:lnTo>
                  <a:lnTo>
                    <a:pt x="861631" y="255498"/>
                  </a:lnTo>
                  <a:lnTo>
                    <a:pt x="862076" y="256057"/>
                  </a:lnTo>
                  <a:lnTo>
                    <a:pt x="861695" y="257721"/>
                  </a:lnTo>
                  <a:lnTo>
                    <a:pt x="863130" y="260680"/>
                  </a:lnTo>
                  <a:lnTo>
                    <a:pt x="855827" y="259207"/>
                  </a:lnTo>
                  <a:lnTo>
                    <a:pt x="854303" y="264807"/>
                  </a:lnTo>
                  <a:lnTo>
                    <a:pt x="850658" y="262458"/>
                  </a:lnTo>
                  <a:lnTo>
                    <a:pt x="850138" y="262737"/>
                  </a:lnTo>
                  <a:lnTo>
                    <a:pt x="849858" y="263372"/>
                  </a:lnTo>
                  <a:lnTo>
                    <a:pt x="849604" y="263855"/>
                  </a:lnTo>
                  <a:lnTo>
                    <a:pt x="849617" y="264198"/>
                  </a:lnTo>
                  <a:lnTo>
                    <a:pt x="850823" y="266192"/>
                  </a:lnTo>
                  <a:lnTo>
                    <a:pt x="853300" y="265874"/>
                  </a:lnTo>
                  <a:lnTo>
                    <a:pt x="856107" y="267500"/>
                  </a:lnTo>
                  <a:lnTo>
                    <a:pt x="856767" y="265976"/>
                  </a:lnTo>
                  <a:lnTo>
                    <a:pt x="856932" y="265874"/>
                  </a:lnTo>
                  <a:lnTo>
                    <a:pt x="858647" y="264807"/>
                  </a:lnTo>
                  <a:lnTo>
                    <a:pt x="859536" y="264248"/>
                  </a:lnTo>
                  <a:lnTo>
                    <a:pt x="860704" y="264401"/>
                  </a:lnTo>
                  <a:lnTo>
                    <a:pt x="859942" y="268147"/>
                  </a:lnTo>
                  <a:lnTo>
                    <a:pt x="860717" y="268947"/>
                  </a:lnTo>
                  <a:lnTo>
                    <a:pt x="861656" y="269252"/>
                  </a:lnTo>
                  <a:lnTo>
                    <a:pt x="864082" y="270078"/>
                  </a:lnTo>
                  <a:lnTo>
                    <a:pt x="866546" y="270891"/>
                  </a:lnTo>
                  <a:lnTo>
                    <a:pt x="869111" y="271208"/>
                  </a:lnTo>
                  <a:lnTo>
                    <a:pt x="870216" y="271360"/>
                  </a:lnTo>
                  <a:lnTo>
                    <a:pt x="871626" y="270433"/>
                  </a:lnTo>
                  <a:lnTo>
                    <a:pt x="873683" y="269316"/>
                  </a:lnTo>
                  <a:lnTo>
                    <a:pt x="873582" y="268363"/>
                  </a:lnTo>
                  <a:lnTo>
                    <a:pt x="872972" y="267931"/>
                  </a:lnTo>
                  <a:lnTo>
                    <a:pt x="872388" y="267538"/>
                  </a:lnTo>
                  <a:lnTo>
                    <a:pt x="871486" y="267538"/>
                  </a:lnTo>
                  <a:lnTo>
                    <a:pt x="869708" y="267208"/>
                  </a:lnTo>
                  <a:lnTo>
                    <a:pt x="868413" y="267169"/>
                  </a:lnTo>
                  <a:lnTo>
                    <a:pt x="868540" y="264579"/>
                  </a:lnTo>
                  <a:lnTo>
                    <a:pt x="869530" y="264248"/>
                  </a:lnTo>
                  <a:lnTo>
                    <a:pt x="870839" y="264223"/>
                  </a:lnTo>
                  <a:lnTo>
                    <a:pt x="871105" y="264248"/>
                  </a:lnTo>
                  <a:lnTo>
                    <a:pt x="871385" y="264363"/>
                  </a:lnTo>
                  <a:lnTo>
                    <a:pt x="872070" y="264210"/>
                  </a:lnTo>
                  <a:lnTo>
                    <a:pt x="872845" y="264160"/>
                  </a:lnTo>
                  <a:lnTo>
                    <a:pt x="873074" y="263855"/>
                  </a:lnTo>
                  <a:lnTo>
                    <a:pt x="865314" y="259435"/>
                  </a:lnTo>
                  <a:lnTo>
                    <a:pt x="866736" y="255498"/>
                  </a:lnTo>
                  <a:lnTo>
                    <a:pt x="867092" y="254495"/>
                  </a:lnTo>
                  <a:lnTo>
                    <a:pt x="866368" y="253657"/>
                  </a:lnTo>
                  <a:lnTo>
                    <a:pt x="865314" y="252437"/>
                  </a:lnTo>
                  <a:lnTo>
                    <a:pt x="867486" y="252437"/>
                  </a:lnTo>
                  <a:lnTo>
                    <a:pt x="868476" y="252615"/>
                  </a:lnTo>
                  <a:lnTo>
                    <a:pt x="871740" y="253276"/>
                  </a:lnTo>
                  <a:lnTo>
                    <a:pt x="873086" y="252425"/>
                  </a:lnTo>
                  <a:lnTo>
                    <a:pt x="874102" y="251777"/>
                  </a:lnTo>
                  <a:lnTo>
                    <a:pt x="879309" y="247777"/>
                  </a:lnTo>
                  <a:close/>
                </a:path>
                <a:path w="1064259" h="632459">
                  <a:moveTo>
                    <a:pt x="879462" y="247904"/>
                  </a:moveTo>
                  <a:lnTo>
                    <a:pt x="879335" y="247764"/>
                  </a:lnTo>
                  <a:lnTo>
                    <a:pt x="879462" y="247904"/>
                  </a:lnTo>
                  <a:close/>
                </a:path>
                <a:path w="1064259" h="632459">
                  <a:moveTo>
                    <a:pt x="879779" y="219646"/>
                  </a:moveTo>
                  <a:lnTo>
                    <a:pt x="879703" y="219316"/>
                  </a:lnTo>
                  <a:lnTo>
                    <a:pt x="879614" y="218973"/>
                  </a:lnTo>
                  <a:lnTo>
                    <a:pt x="878941" y="218541"/>
                  </a:lnTo>
                  <a:lnTo>
                    <a:pt x="878624" y="218605"/>
                  </a:lnTo>
                  <a:lnTo>
                    <a:pt x="877747" y="218821"/>
                  </a:lnTo>
                  <a:lnTo>
                    <a:pt x="877252" y="219519"/>
                  </a:lnTo>
                  <a:lnTo>
                    <a:pt x="877785" y="220294"/>
                  </a:lnTo>
                  <a:lnTo>
                    <a:pt x="877963" y="220560"/>
                  </a:lnTo>
                  <a:lnTo>
                    <a:pt x="878624" y="220484"/>
                  </a:lnTo>
                  <a:lnTo>
                    <a:pt x="879081" y="220560"/>
                  </a:lnTo>
                  <a:lnTo>
                    <a:pt x="879309" y="220129"/>
                  </a:lnTo>
                  <a:lnTo>
                    <a:pt x="879779" y="219646"/>
                  </a:lnTo>
                  <a:close/>
                </a:path>
                <a:path w="1064259" h="632459">
                  <a:moveTo>
                    <a:pt x="880592" y="237693"/>
                  </a:moveTo>
                  <a:lnTo>
                    <a:pt x="880186" y="237058"/>
                  </a:lnTo>
                  <a:lnTo>
                    <a:pt x="880465" y="237578"/>
                  </a:lnTo>
                  <a:lnTo>
                    <a:pt x="880592" y="237693"/>
                  </a:lnTo>
                  <a:close/>
                </a:path>
                <a:path w="1064259" h="632459">
                  <a:moveTo>
                    <a:pt x="882129" y="165112"/>
                  </a:moveTo>
                  <a:lnTo>
                    <a:pt x="881405" y="163893"/>
                  </a:lnTo>
                  <a:lnTo>
                    <a:pt x="876173" y="161505"/>
                  </a:lnTo>
                  <a:lnTo>
                    <a:pt x="874369" y="160870"/>
                  </a:lnTo>
                  <a:lnTo>
                    <a:pt x="868718" y="166306"/>
                  </a:lnTo>
                  <a:lnTo>
                    <a:pt x="864603" y="167487"/>
                  </a:lnTo>
                  <a:lnTo>
                    <a:pt x="864400" y="171665"/>
                  </a:lnTo>
                  <a:lnTo>
                    <a:pt x="867422" y="170573"/>
                  </a:lnTo>
                  <a:lnTo>
                    <a:pt x="869429" y="171005"/>
                  </a:lnTo>
                  <a:lnTo>
                    <a:pt x="871156" y="175641"/>
                  </a:lnTo>
                  <a:lnTo>
                    <a:pt x="872718" y="175348"/>
                  </a:lnTo>
                  <a:lnTo>
                    <a:pt x="873518" y="171132"/>
                  </a:lnTo>
                  <a:lnTo>
                    <a:pt x="875004" y="172224"/>
                  </a:lnTo>
                  <a:lnTo>
                    <a:pt x="878179" y="172605"/>
                  </a:lnTo>
                  <a:lnTo>
                    <a:pt x="879741" y="172123"/>
                  </a:lnTo>
                  <a:lnTo>
                    <a:pt x="880008" y="171132"/>
                  </a:lnTo>
                  <a:lnTo>
                    <a:pt x="880160" y="170573"/>
                  </a:lnTo>
                  <a:lnTo>
                    <a:pt x="880630" y="168859"/>
                  </a:lnTo>
                  <a:lnTo>
                    <a:pt x="880986" y="167868"/>
                  </a:lnTo>
                  <a:lnTo>
                    <a:pt x="882129" y="165112"/>
                  </a:lnTo>
                  <a:close/>
                </a:path>
                <a:path w="1064259" h="632459">
                  <a:moveTo>
                    <a:pt x="886612" y="144780"/>
                  </a:moveTo>
                  <a:lnTo>
                    <a:pt x="884389" y="144780"/>
                  </a:lnTo>
                  <a:lnTo>
                    <a:pt x="883780" y="146050"/>
                  </a:lnTo>
                  <a:lnTo>
                    <a:pt x="882446" y="147320"/>
                  </a:lnTo>
                  <a:lnTo>
                    <a:pt x="885990" y="147320"/>
                  </a:lnTo>
                  <a:lnTo>
                    <a:pt x="886117" y="146050"/>
                  </a:lnTo>
                  <a:lnTo>
                    <a:pt x="886612" y="144780"/>
                  </a:lnTo>
                  <a:close/>
                </a:path>
                <a:path w="1064259" h="632459">
                  <a:moveTo>
                    <a:pt x="886675" y="81254"/>
                  </a:moveTo>
                  <a:lnTo>
                    <a:pt x="884770" y="82257"/>
                  </a:lnTo>
                  <a:lnTo>
                    <a:pt x="882967" y="83337"/>
                  </a:lnTo>
                  <a:lnTo>
                    <a:pt x="882142" y="85407"/>
                  </a:lnTo>
                  <a:lnTo>
                    <a:pt x="883932" y="84302"/>
                  </a:lnTo>
                  <a:lnTo>
                    <a:pt x="886231" y="83693"/>
                  </a:lnTo>
                  <a:lnTo>
                    <a:pt x="886675" y="81254"/>
                  </a:lnTo>
                  <a:close/>
                </a:path>
                <a:path w="1064259" h="632459">
                  <a:moveTo>
                    <a:pt x="887095" y="232511"/>
                  </a:moveTo>
                  <a:lnTo>
                    <a:pt x="886345" y="231889"/>
                  </a:lnTo>
                  <a:lnTo>
                    <a:pt x="886066" y="231660"/>
                  </a:lnTo>
                  <a:lnTo>
                    <a:pt x="885278" y="231559"/>
                  </a:lnTo>
                  <a:lnTo>
                    <a:pt x="884478" y="232194"/>
                  </a:lnTo>
                  <a:lnTo>
                    <a:pt x="883640" y="232994"/>
                  </a:lnTo>
                  <a:lnTo>
                    <a:pt x="883754" y="233413"/>
                  </a:lnTo>
                  <a:lnTo>
                    <a:pt x="883932" y="234302"/>
                  </a:lnTo>
                  <a:lnTo>
                    <a:pt x="884656" y="235051"/>
                  </a:lnTo>
                  <a:lnTo>
                    <a:pt x="885151" y="235851"/>
                  </a:lnTo>
                  <a:lnTo>
                    <a:pt x="886117" y="233883"/>
                  </a:lnTo>
                  <a:lnTo>
                    <a:pt x="886510" y="233197"/>
                  </a:lnTo>
                  <a:lnTo>
                    <a:pt x="887095" y="232511"/>
                  </a:lnTo>
                  <a:close/>
                </a:path>
                <a:path w="1064259" h="632459">
                  <a:moveTo>
                    <a:pt x="923226" y="137045"/>
                  </a:moveTo>
                  <a:lnTo>
                    <a:pt x="922515" y="134848"/>
                  </a:lnTo>
                  <a:lnTo>
                    <a:pt x="921956" y="134213"/>
                  </a:lnTo>
                  <a:lnTo>
                    <a:pt x="921448" y="128727"/>
                  </a:lnTo>
                  <a:lnTo>
                    <a:pt x="917168" y="128168"/>
                  </a:lnTo>
                  <a:lnTo>
                    <a:pt x="913853" y="127711"/>
                  </a:lnTo>
                  <a:lnTo>
                    <a:pt x="911440" y="128968"/>
                  </a:lnTo>
                  <a:lnTo>
                    <a:pt x="909650" y="131610"/>
                  </a:lnTo>
                  <a:lnTo>
                    <a:pt x="909269" y="132194"/>
                  </a:lnTo>
                  <a:lnTo>
                    <a:pt x="909358" y="133032"/>
                  </a:lnTo>
                  <a:lnTo>
                    <a:pt x="909256" y="133565"/>
                  </a:lnTo>
                  <a:lnTo>
                    <a:pt x="909548" y="133972"/>
                  </a:lnTo>
                  <a:lnTo>
                    <a:pt x="909612" y="134315"/>
                  </a:lnTo>
                  <a:lnTo>
                    <a:pt x="909853" y="134378"/>
                  </a:lnTo>
                  <a:lnTo>
                    <a:pt x="913460" y="135648"/>
                  </a:lnTo>
                  <a:lnTo>
                    <a:pt x="916774" y="137807"/>
                  </a:lnTo>
                  <a:lnTo>
                    <a:pt x="921004" y="137452"/>
                  </a:lnTo>
                  <a:lnTo>
                    <a:pt x="922020" y="137350"/>
                  </a:lnTo>
                  <a:lnTo>
                    <a:pt x="923226" y="137045"/>
                  </a:lnTo>
                  <a:close/>
                </a:path>
                <a:path w="1064259" h="632459">
                  <a:moveTo>
                    <a:pt x="926553" y="113182"/>
                  </a:moveTo>
                  <a:lnTo>
                    <a:pt x="926084" y="113169"/>
                  </a:lnTo>
                  <a:lnTo>
                    <a:pt x="925563" y="113004"/>
                  </a:lnTo>
                  <a:lnTo>
                    <a:pt x="925220" y="113207"/>
                  </a:lnTo>
                  <a:lnTo>
                    <a:pt x="924902" y="113398"/>
                  </a:lnTo>
                  <a:lnTo>
                    <a:pt x="924763" y="113931"/>
                  </a:lnTo>
                  <a:lnTo>
                    <a:pt x="924547" y="114350"/>
                  </a:lnTo>
                  <a:lnTo>
                    <a:pt x="924966" y="114350"/>
                  </a:lnTo>
                  <a:lnTo>
                    <a:pt x="925537" y="114528"/>
                  </a:lnTo>
                  <a:lnTo>
                    <a:pt x="925855" y="114300"/>
                  </a:lnTo>
                  <a:lnTo>
                    <a:pt x="926198" y="114109"/>
                  </a:lnTo>
                  <a:lnTo>
                    <a:pt x="926325" y="113576"/>
                  </a:lnTo>
                  <a:lnTo>
                    <a:pt x="926553" y="113182"/>
                  </a:lnTo>
                  <a:close/>
                </a:path>
                <a:path w="1064259" h="632459">
                  <a:moveTo>
                    <a:pt x="965123" y="102870"/>
                  </a:moveTo>
                  <a:lnTo>
                    <a:pt x="965034" y="102387"/>
                  </a:lnTo>
                  <a:lnTo>
                    <a:pt x="965123" y="102870"/>
                  </a:lnTo>
                  <a:close/>
                </a:path>
                <a:path w="1064259" h="632459">
                  <a:moveTo>
                    <a:pt x="980592" y="30505"/>
                  </a:moveTo>
                  <a:close/>
                </a:path>
                <a:path w="1064259" h="632459">
                  <a:moveTo>
                    <a:pt x="993978" y="1270"/>
                  </a:moveTo>
                  <a:lnTo>
                    <a:pt x="993940" y="0"/>
                  </a:lnTo>
                  <a:lnTo>
                    <a:pt x="993482" y="1270"/>
                  </a:lnTo>
                  <a:lnTo>
                    <a:pt x="993978" y="1270"/>
                  </a:lnTo>
                  <a:close/>
                </a:path>
                <a:path w="1064259" h="632459">
                  <a:moveTo>
                    <a:pt x="1017549" y="264020"/>
                  </a:moveTo>
                  <a:lnTo>
                    <a:pt x="1017155" y="263575"/>
                  </a:lnTo>
                  <a:lnTo>
                    <a:pt x="1016762" y="263131"/>
                  </a:lnTo>
                  <a:lnTo>
                    <a:pt x="1016330" y="262737"/>
                  </a:lnTo>
                  <a:lnTo>
                    <a:pt x="1016190" y="262597"/>
                  </a:lnTo>
                  <a:lnTo>
                    <a:pt x="1015771" y="262610"/>
                  </a:lnTo>
                  <a:lnTo>
                    <a:pt x="1015619" y="262724"/>
                  </a:lnTo>
                  <a:lnTo>
                    <a:pt x="1015085" y="263131"/>
                  </a:lnTo>
                  <a:lnTo>
                    <a:pt x="1015072" y="263690"/>
                  </a:lnTo>
                  <a:lnTo>
                    <a:pt x="1015707" y="263880"/>
                  </a:lnTo>
                  <a:lnTo>
                    <a:pt x="1016266" y="264033"/>
                  </a:lnTo>
                  <a:lnTo>
                    <a:pt x="1016927" y="263994"/>
                  </a:lnTo>
                  <a:lnTo>
                    <a:pt x="1017549" y="264020"/>
                  </a:lnTo>
                  <a:close/>
                </a:path>
                <a:path w="1064259" h="632459">
                  <a:moveTo>
                    <a:pt x="1063840" y="124460"/>
                  </a:moveTo>
                  <a:lnTo>
                    <a:pt x="1060970" y="123190"/>
                  </a:lnTo>
                  <a:lnTo>
                    <a:pt x="1061173" y="119380"/>
                  </a:lnTo>
                  <a:lnTo>
                    <a:pt x="1058037" y="118262"/>
                  </a:lnTo>
                  <a:lnTo>
                    <a:pt x="1058037" y="123190"/>
                  </a:lnTo>
                  <a:lnTo>
                    <a:pt x="1054709" y="124460"/>
                  </a:lnTo>
                  <a:lnTo>
                    <a:pt x="1055370" y="121920"/>
                  </a:lnTo>
                  <a:lnTo>
                    <a:pt x="1054735" y="120650"/>
                  </a:lnTo>
                  <a:lnTo>
                    <a:pt x="1054608" y="120650"/>
                  </a:lnTo>
                  <a:lnTo>
                    <a:pt x="1054277" y="119380"/>
                  </a:lnTo>
                  <a:lnTo>
                    <a:pt x="1054696" y="119380"/>
                  </a:lnTo>
                  <a:lnTo>
                    <a:pt x="1054735" y="120650"/>
                  </a:lnTo>
                  <a:lnTo>
                    <a:pt x="1057440" y="118110"/>
                  </a:lnTo>
                  <a:lnTo>
                    <a:pt x="1058037" y="123190"/>
                  </a:lnTo>
                  <a:lnTo>
                    <a:pt x="1058037" y="118262"/>
                  </a:lnTo>
                  <a:lnTo>
                    <a:pt x="1057617" y="118110"/>
                  </a:lnTo>
                  <a:lnTo>
                    <a:pt x="1055814" y="115570"/>
                  </a:lnTo>
                  <a:lnTo>
                    <a:pt x="1052258" y="114300"/>
                  </a:lnTo>
                  <a:lnTo>
                    <a:pt x="1046619" y="111899"/>
                  </a:lnTo>
                  <a:lnTo>
                    <a:pt x="1046619" y="129540"/>
                  </a:lnTo>
                  <a:lnTo>
                    <a:pt x="1046314" y="130810"/>
                  </a:lnTo>
                  <a:lnTo>
                    <a:pt x="1045540" y="132080"/>
                  </a:lnTo>
                  <a:lnTo>
                    <a:pt x="1042098" y="132080"/>
                  </a:lnTo>
                  <a:lnTo>
                    <a:pt x="1040523" y="129540"/>
                  </a:lnTo>
                  <a:lnTo>
                    <a:pt x="1040574" y="128270"/>
                  </a:lnTo>
                  <a:lnTo>
                    <a:pt x="1042352" y="127000"/>
                  </a:lnTo>
                  <a:lnTo>
                    <a:pt x="1045006" y="127000"/>
                  </a:lnTo>
                  <a:lnTo>
                    <a:pt x="1046022" y="128270"/>
                  </a:lnTo>
                  <a:lnTo>
                    <a:pt x="1046619" y="129540"/>
                  </a:lnTo>
                  <a:lnTo>
                    <a:pt x="1046619" y="111899"/>
                  </a:lnTo>
                  <a:lnTo>
                    <a:pt x="1046314" y="111760"/>
                  </a:lnTo>
                  <a:lnTo>
                    <a:pt x="1046619" y="111760"/>
                  </a:lnTo>
                  <a:lnTo>
                    <a:pt x="1045870" y="110490"/>
                  </a:lnTo>
                  <a:lnTo>
                    <a:pt x="1043647" y="106680"/>
                  </a:lnTo>
                  <a:lnTo>
                    <a:pt x="1043051" y="105410"/>
                  </a:lnTo>
                  <a:lnTo>
                    <a:pt x="1042441" y="104140"/>
                  </a:lnTo>
                  <a:lnTo>
                    <a:pt x="1041146" y="103632"/>
                  </a:lnTo>
                  <a:lnTo>
                    <a:pt x="1041146" y="123190"/>
                  </a:lnTo>
                  <a:lnTo>
                    <a:pt x="1040917" y="124460"/>
                  </a:lnTo>
                  <a:lnTo>
                    <a:pt x="1039660" y="124460"/>
                  </a:lnTo>
                  <a:lnTo>
                    <a:pt x="1039456" y="123190"/>
                  </a:lnTo>
                  <a:lnTo>
                    <a:pt x="1039698" y="123190"/>
                  </a:lnTo>
                  <a:lnTo>
                    <a:pt x="1039736" y="121920"/>
                  </a:lnTo>
                  <a:lnTo>
                    <a:pt x="1040155" y="123190"/>
                  </a:lnTo>
                  <a:lnTo>
                    <a:pt x="1041146" y="123190"/>
                  </a:lnTo>
                  <a:lnTo>
                    <a:pt x="1041146" y="103632"/>
                  </a:lnTo>
                  <a:lnTo>
                    <a:pt x="1036002" y="101600"/>
                  </a:lnTo>
                  <a:lnTo>
                    <a:pt x="1035608" y="101422"/>
                  </a:lnTo>
                  <a:lnTo>
                    <a:pt x="1035608" y="114300"/>
                  </a:lnTo>
                  <a:lnTo>
                    <a:pt x="1035380" y="115570"/>
                  </a:lnTo>
                  <a:lnTo>
                    <a:pt x="1035278" y="124460"/>
                  </a:lnTo>
                  <a:lnTo>
                    <a:pt x="1031824" y="124460"/>
                  </a:lnTo>
                  <a:lnTo>
                    <a:pt x="1031824" y="133350"/>
                  </a:lnTo>
                  <a:lnTo>
                    <a:pt x="1029843" y="134620"/>
                  </a:lnTo>
                  <a:lnTo>
                    <a:pt x="1029500" y="137160"/>
                  </a:lnTo>
                  <a:lnTo>
                    <a:pt x="1029944" y="139700"/>
                  </a:lnTo>
                  <a:lnTo>
                    <a:pt x="1025817" y="139700"/>
                  </a:lnTo>
                  <a:lnTo>
                    <a:pt x="1024140" y="138430"/>
                  </a:lnTo>
                  <a:lnTo>
                    <a:pt x="1025613" y="134620"/>
                  </a:lnTo>
                  <a:lnTo>
                    <a:pt x="1022400" y="133350"/>
                  </a:lnTo>
                  <a:lnTo>
                    <a:pt x="1021892" y="132080"/>
                  </a:lnTo>
                  <a:lnTo>
                    <a:pt x="1022756" y="130810"/>
                  </a:lnTo>
                  <a:lnTo>
                    <a:pt x="1025563" y="129540"/>
                  </a:lnTo>
                  <a:lnTo>
                    <a:pt x="1027734" y="130810"/>
                  </a:lnTo>
                  <a:lnTo>
                    <a:pt x="1031824" y="133350"/>
                  </a:lnTo>
                  <a:lnTo>
                    <a:pt x="1031824" y="124460"/>
                  </a:lnTo>
                  <a:lnTo>
                    <a:pt x="1031328" y="124460"/>
                  </a:lnTo>
                  <a:lnTo>
                    <a:pt x="1030109" y="123190"/>
                  </a:lnTo>
                  <a:lnTo>
                    <a:pt x="1029830" y="123190"/>
                  </a:lnTo>
                  <a:lnTo>
                    <a:pt x="1029728" y="121920"/>
                  </a:lnTo>
                  <a:lnTo>
                    <a:pt x="1033868" y="121920"/>
                  </a:lnTo>
                  <a:lnTo>
                    <a:pt x="1035227" y="123190"/>
                  </a:lnTo>
                  <a:lnTo>
                    <a:pt x="1035278" y="124460"/>
                  </a:lnTo>
                  <a:lnTo>
                    <a:pt x="1035278" y="115570"/>
                  </a:lnTo>
                  <a:lnTo>
                    <a:pt x="1034618" y="115570"/>
                  </a:lnTo>
                  <a:lnTo>
                    <a:pt x="1030160" y="118110"/>
                  </a:lnTo>
                  <a:lnTo>
                    <a:pt x="1026731" y="118110"/>
                  </a:lnTo>
                  <a:lnTo>
                    <a:pt x="1025944" y="116840"/>
                  </a:lnTo>
                  <a:lnTo>
                    <a:pt x="1024356" y="114300"/>
                  </a:lnTo>
                  <a:lnTo>
                    <a:pt x="1023569" y="113030"/>
                  </a:lnTo>
                  <a:lnTo>
                    <a:pt x="1023734" y="111760"/>
                  </a:lnTo>
                  <a:lnTo>
                    <a:pt x="1024610" y="111760"/>
                  </a:lnTo>
                  <a:lnTo>
                    <a:pt x="1025334" y="110490"/>
                  </a:lnTo>
                  <a:lnTo>
                    <a:pt x="1028814" y="110490"/>
                  </a:lnTo>
                  <a:lnTo>
                    <a:pt x="1030058" y="111760"/>
                  </a:lnTo>
                  <a:lnTo>
                    <a:pt x="1031608" y="114300"/>
                  </a:lnTo>
                  <a:lnTo>
                    <a:pt x="1035608" y="114300"/>
                  </a:lnTo>
                  <a:lnTo>
                    <a:pt x="1035608" y="101422"/>
                  </a:lnTo>
                  <a:lnTo>
                    <a:pt x="1030503" y="99060"/>
                  </a:lnTo>
                  <a:lnTo>
                    <a:pt x="1023581" y="100330"/>
                  </a:lnTo>
                  <a:lnTo>
                    <a:pt x="1022959" y="100330"/>
                  </a:lnTo>
                  <a:lnTo>
                    <a:pt x="1022870" y="104140"/>
                  </a:lnTo>
                  <a:lnTo>
                    <a:pt x="1022997" y="105410"/>
                  </a:lnTo>
                  <a:lnTo>
                    <a:pt x="1020483" y="102870"/>
                  </a:lnTo>
                  <a:lnTo>
                    <a:pt x="1019530" y="101904"/>
                  </a:lnTo>
                  <a:lnTo>
                    <a:pt x="1019530" y="132080"/>
                  </a:lnTo>
                  <a:lnTo>
                    <a:pt x="1019124" y="132080"/>
                  </a:lnTo>
                  <a:lnTo>
                    <a:pt x="1018997" y="130810"/>
                  </a:lnTo>
                  <a:lnTo>
                    <a:pt x="1014933" y="132080"/>
                  </a:lnTo>
                  <a:lnTo>
                    <a:pt x="1014488" y="130810"/>
                  </a:lnTo>
                  <a:lnTo>
                    <a:pt x="1013307" y="127000"/>
                  </a:lnTo>
                  <a:lnTo>
                    <a:pt x="1012494" y="125730"/>
                  </a:lnTo>
                  <a:lnTo>
                    <a:pt x="1011301" y="123190"/>
                  </a:lnTo>
                  <a:lnTo>
                    <a:pt x="1011593" y="121920"/>
                  </a:lnTo>
                  <a:lnTo>
                    <a:pt x="1013231" y="121920"/>
                  </a:lnTo>
                  <a:lnTo>
                    <a:pt x="1014501" y="120650"/>
                  </a:lnTo>
                  <a:lnTo>
                    <a:pt x="1015352" y="121920"/>
                  </a:lnTo>
                  <a:lnTo>
                    <a:pt x="1015657" y="125730"/>
                  </a:lnTo>
                  <a:lnTo>
                    <a:pt x="1017663" y="128270"/>
                  </a:lnTo>
                  <a:lnTo>
                    <a:pt x="1018997" y="130810"/>
                  </a:lnTo>
                  <a:lnTo>
                    <a:pt x="1019238" y="130810"/>
                  </a:lnTo>
                  <a:lnTo>
                    <a:pt x="1019530" y="132080"/>
                  </a:lnTo>
                  <a:lnTo>
                    <a:pt x="1019530" y="101904"/>
                  </a:lnTo>
                  <a:lnTo>
                    <a:pt x="1018286" y="100647"/>
                  </a:lnTo>
                  <a:lnTo>
                    <a:pt x="1018286" y="116840"/>
                  </a:lnTo>
                  <a:lnTo>
                    <a:pt x="1015809" y="116840"/>
                  </a:lnTo>
                  <a:lnTo>
                    <a:pt x="1015682" y="115570"/>
                  </a:lnTo>
                  <a:lnTo>
                    <a:pt x="1017384" y="115570"/>
                  </a:lnTo>
                  <a:lnTo>
                    <a:pt x="1017689" y="114300"/>
                  </a:lnTo>
                  <a:lnTo>
                    <a:pt x="1017663" y="115570"/>
                  </a:lnTo>
                  <a:lnTo>
                    <a:pt x="1018032" y="115570"/>
                  </a:lnTo>
                  <a:lnTo>
                    <a:pt x="1018286" y="116840"/>
                  </a:lnTo>
                  <a:lnTo>
                    <a:pt x="1018286" y="100647"/>
                  </a:lnTo>
                  <a:lnTo>
                    <a:pt x="1017981" y="100330"/>
                  </a:lnTo>
                  <a:lnTo>
                    <a:pt x="1015352" y="99060"/>
                  </a:lnTo>
                  <a:lnTo>
                    <a:pt x="1011440" y="95250"/>
                  </a:lnTo>
                  <a:lnTo>
                    <a:pt x="1010081" y="95250"/>
                  </a:lnTo>
                  <a:lnTo>
                    <a:pt x="1010081" y="128270"/>
                  </a:lnTo>
                  <a:lnTo>
                    <a:pt x="1009992" y="130810"/>
                  </a:lnTo>
                  <a:lnTo>
                    <a:pt x="1006957" y="130810"/>
                  </a:lnTo>
                  <a:lnTo>
                    <a:pt x="1005497" y="128270"/>
                  </a:lnTo>
                  <a:lnTo>
                    <a:pt x="1007122" y="128270"/>
                  </a:lnTo>
                  <a:lnTo>
                    <a:pt x="1007960" y="127000"/>
                  </a:lnTo>
                  <a:lnTo>
                    <a:pt x="1009802" y="127000"/>
                  </a:lnTo>
                  <a:lnTo>
                    <a:pt x="1010081" y="128270"/>
                  </a:lnTo>
                  <a:lnTo>
                    <a:pt x="1010081" y="95250"/>
                  </a:lnTo>
                  <a:lnTo>
                    <a:pt x="1008303" y="97790"/>
                  </a:lnTo>
                  <a:lnTo>
                    <a:pt x="1007452" y="97790"/>
                  </a:lnTo>
                  <a:lnTo>
                    <a:pt x="1005001" y="96520"/>
                  </a:lnTo>
                  <a:lnTo>
                    <a:pt x="1002271" y="96520"/>
                  </a:lnTo>
                  <a:lnTo>
                    <a:pt x="999401" y="97790"/>
                  </a:lnTo>
                  <a:lnTo>
                    <a:pt x="998855" y="97790"/>
                  </a:lnTo>
                  <a:lnTo>
                    <a:pt x="998270" y="96520"/>
                  </a:lnTo>
                  <a:lnTo>
                    <a:pt x="1001928" y="93980"/>
                  </a:lnTo>
                  <a:lnTo>
                    <a:pt x="1002461" y="92710"/>
                  </a:lnTo>
                  <a:lnTo>
                    <a:pt x="1000848" y="88900"/>
                  </a:lnTo>
                  <a:lnTo>
                    <a:pt x="995934" y="88900"/>
                  </a:lnTo>
                  <a:lnTo>
                    <a:pt x="996645" y="86360"/>
                  </a:lnTo>
                  <a:lnTo>
                    <a:pt x="995972" y="85090"/>
                  </a:lnTo>
                  <a:lnTo>
                    <a:pt x="992225" y="87630"/>
                  </a:lnTo>
                  <a:lnTo>
                    <a:pt x="984034" y="87630"/>
                  </a:lnTo>
                  <a:lnTo>
                    <a:pt x="979131" y="92710"/>
                  </a:lnTo>
                  <a:lnTo>
                    <a:pt x="972553" y="90170"/>
                  </a:lnTo>
                  <a:lnTo>
                    <a:pt x="969264" y="88900"/>
                  </a:lnTo>
                  <a:lnTo>
                    <a:pt x="966089" y="88900"/>
                  </a:lnTo>
                  <a:lnTo>
                    <a:pt x="964768" y="88506"/>
                  </a:lnTo>
                  <a:lnTo>
                    <a:pt x="964768" y="102082"/>
                  </a:lnTo>
                  <a:lnTo>
                    <a:pt x="964590" y="102870"/>
                  </a:lnTo>
                  <a:lnTo>
                    <a:pt x="964552" y="101600"/>
                  </a:lnTo>
                  <a:lnTo>
                    <a:pt x="964768" y="102082"/>
                  </a:lnTo>
                  <a:lnTo>
                    <a:pt x="964768" y="88506"/>
                  </a:lnTo>
                  <a:lnTo>
                    <a:pt x="964514" y="88430"/>
                  </a:lnTo>
                  <a:lnTo>
                    <a:pt x="964514" y="102870"/>
                  </a:lnTo>
                  <a:lnTo>
                    <a:pt x="964374" y="102870"/>
                  </a:lnTo>
                  <a:lnTo>
                    <a:pt x="964463" y="101600"/>
                  </a:lnTo>
                  <a:lnTo>
                    <a:pt x="964514" y="102870"/>
                  </a:lnTo>
                  <a:lnTo>
                    <a:pt x="964514" y="88430"/>
                  </a:lnTo>
                  <a:lnTo>
                    <a:pt x="962075" y="87706"/>
                  </a:lnTo>
                  <a:lnTo>
                    <a:pt x="962075" y="97790"/>
                  </a:lnTo>
                  <a:lnTo>
                    <a:pt x="959688" y="97790"/>
                  </a:lnTo>
                  <a:lnTo>
                    <a:pt x="960856" y="96520"/>
                  </a:lnTo>
                  <a:lnTo>
                    <a:pt x="961644" y="96520"/>
                  </a:lnTo>
                  <a:lnTo>
                    <a:pt x="962075" y="97790"/>
                  </a:lnTo>
                  <a:lnTo>
                    <a:pt x="962075" y="87706"/>
                  </a:lnTo>
                  <a:lnTo>
                    <a:pt x="961834" y="87630"/>
                  </a:lnTo>
                  <a:lnTo>
                    <a:pt x="960170" y="87630"/>
                  </a:lnTo>
                  <a:lnTo>
                    <a:pt x="958977" y="83553"/>
                  </a:lnTo>
                  <a:lnTo>
                    <a:pt x="958977" y="97790"/>
                  </a:lnTo>
                  <a:lnTo>
                    <a:pt x="958786" y="99060"/>
                  </a:lnTo>
                  <a:lnTo>
                    <a:pt x="958850" y="97790"/>
                  </a:lnTo>
                  <a:lnTo>
                    <a:pt x="958977" y="97790"/>
                  </a:lnTo>
                  <a:lnTo>
                    <a:pt x="958977" y="83553"/>
                  </a:lnTo>
                  <a:lnTo>
                    <a:pt x="958684" y="82550"/>
                  </a:lnTo>
                  <a:lnTo>
                    <a:pt x="955827" y="82550"/>
                  </a:lnTo>
                  <a:lnTo>
                    <a:pt x="948677" y="78740"/>
                  </a:lnTo>
                  <a:lnTo>
                    <a:pt x="947229" y="76200"/>
                  </a:lnTo>
                  <a:lnTo>
                    <a:pt x="947737" y="71120"/>
                  </a:lnTo>
                  <a:lnTo>
                    <a:pt x="947877" y="69850"/>
                  </a:lnTo>
                  <a:lnTo>
                    <a:pt x="947331" y="68580"/>
                  </a:lnTo>
                  <a:lnTo>
                    <a:pt x="944778" y="68580"/>
                  </a:lnTo>
                  <a:lnTo>
                    <a:pt x="946391" y="67310"/>
                  </a:lnTo>
                  <a:lnTo>
                    <a:pt x="950264" y="67310"/>
                  </a:lnTo>
                  <a:lnTo>
                    <a:pt x="953858" y="66040"/>
                  </a:lnTo>
                  <a:lnTo>
                    <a:pt x="961034" y="66040"/>
                  </a:lnTo>
                  <a:lnTo>
                    <a:pt x="964704" y="68580"/>
                  </a:lnTo>
                  <a:lnTo>
                    <a:pt x="967486" y="63500"/>
                  </a:lnTo>
                  <a:lnTo>
                    <a:pt x="968476" y="63500"/>
                  </a:lnTo>
                  <a:lnTo>
                    <a:pt x="970851" y="64770"/>
                  </a:lnTo>
                  <a:lnTo>
                    <a:pt x="974255" y="63500"/>
                  </a:lnTo>
                  <a:lnTo>
                    <a:pt x="975156" y="68580"/>
                  </a:lnTo>
                  <a:lnTo>
                    <a:pt x="976452" y="69850"/>
                  </a:lnTo>
                  <a:lnTo>
                    <a:pt x="982116" y="72390"/>
                  </a:lnTo>
                  <a:lnTo>
                    <a:pt x="986409" y="73660"/>
                  </a:lnTo>
                  <a:lnTo>
                    <a:pt x="990701" y="76200"/>
                  </a:lnTo>
                  <a:lnTo>
                    <a:pt x="992162" y="76200"/>
                  </a:lnTo>
                  <a:lnTo>
                    <a:pt x="994321" y="74930"/>
                  </a:lnTo>
                  <a:lnTo>
                    <a:pt x="994930" y="74930"/>
                  </a:lnTo>
                  <a:lnTo>
                    <a:pt x="996124" y="78740"/>
                  </a:lnTo>
                  <a:lnTo>
                    <a:pt x="998054" y="80010"/>
                  </a:lnTo>
                  <a:lnTo>
                    <a:pt x="1001839" y="81280"/>
                  </a:lnTo>
                  <a:lnTo>
                    <a:pt x="1003033" y="81280"/>
                  </a:lnTo>
                  <a:lnTo>
                    <a:pt x="1003833" y="80010"/>
                  </a:lnTo>
                  <a:lnTo>
                    <a:pt x="1004684" y="78740"/>
                  </a:lnTo>
                  <a:lnTo>
                    <a:pt x="1002474" y="74930"/>
                  </a:lnTo>
                  <a:lnTo>
                    <a:pt x="1002284" y="73660"/>
                  </a:lnTo>
                  <a:lnTo>
                    <a:pt x="1002385" y="71120"/>
                  </a:lnTo>
                  <a:lnTo>
                    <a:pt x="1002474" y="68580"/>
                  </a:lnTo>
                  <a:lnTo>
                    <a:pt x="1003566" y="67310"/>
                  </a:lnTo>
                  <a:lnTo>
                    <a:pt x="1004646" y="66040"/>
                  </a:lnTo>
                  <a:lnTo>
                    <a:pt x="999312" y="64770"/>
                  </a:lnTo>
                  <a:lnTo>
                    <a:pt x="1000315" y="63500"/>
                  </a:lnTo>
                  <a:lnTo>
                    <a:pt x="1000544" y="62230"/>
                  </a:lnTo>
                  <a:lnTo>
                    <a:pt x="1000988" y="59690"/>
                  </a:lnTo>
                  <a:lnTo>
                    <a:pt x="1000226" y="58420"/>
                  </a:lnTo>
                  <a:lnTo>
                    <a:pt x="993330" y="59486"/>
                  </a:lnTo>
                  <a:lnTo>
                    <a:pt x="993330" y="71120"/>
                  </a:lnTo>
                  <a:lnTo>
                    <a:pt x="992505" y="69850"/>
                  </a:lnTo>
                  <a:lnTo>
                    <a:pt x="991870" y="69850"/>
                  </a:lnTo>
                  <a:lnTo>
                    <a:pt x="987437" y="68580"/>
                  </a:lnTo>
                  <a:lnTo>
                    <a:pt x="988974" y="67310"/>
                  </a:lnTo>
                  <a:lnTo>
                    <a:pt x="990549" y="67310"/>
                  </a:lnTo>
                  <a:lnTo>
                    <a:pt x="992695" y="68580"/>
                  </a:lnTo>
                  <a:lnTo>
                    <a:pt x="993317" y="68580"/>
                  </a:lnTo>
                  <a:lnTo>
                    <a:pt x="993330" y="71120"/>
                  </a:lnTo>
                  <a:lnTo>
                    <a:pt x="993330" y="59486"/>
                  </a:lnTo>
                  <a:lnTo>
                    <a:pt x="991971" y="59690"/>
                  </a:lnTo>
                  <a:lnTo>
                    <a:pt x="988110" y="58420"/>
                  </a:lnTo>
                  <a:lnTo>
                    <a:pt x="984872" y="54610"/>
                  </a:lnTo>
                  <a:lnTo>
                    <a:pt x="984008" y="53340"/>
                  </a:lnTo>
                  <a:lnTo>
                    <a:pt x="980414" y="53340"/>
                  </a:lnTo>
                  <a:lnTo>
                    <a:pt x="978446" y="54610"/>
                  </a:lnTo>
                  <a:lnTo>
                    <a:pt x="977595" y="50800"/>
                  </a:lnTo>
                  <a:lnTo>
                    <a:pt x="979563" y="49530"/>
                  </a:lnTo>
                  <a:lnTo>
                    <a:pt x="984275" y="46990"/>
                  </a:lnTo>
                  <a:lnTo>
                    <a:pt x="988987" y="44450"/>
                  </a:lnTo>
                  <a:lnTo>
                    <a:pt x="990117" y="44450"/>
                  </a:lnTo>
                  <a:lnTo>
                    <a:pt x="994079" y="49530"/>
                  </a:lnTo>
                  <a:lnTo>
                    <a:pt x="998118" y="50800"/>
                  </a:lnTo>
                  <a:lnTo>
                    <a:pt x="1005573" y="50800"/>
                  </a:lnTo>
                  <a:lnTo>
                    <a:pt x="1006411" y="52070"/>
                  </a:lnTo>
                  <a:lnTo>
                    <a:pt x="1007122" y="55880"/>
                  </a:lnTo>
                  <a:lnTo>
                    <a:pt x="1007389" y="57150"/>
                  </a:lnTo>
                  <a:lnTo>
                    <a:pt x="1010462" y="57150"/>
                  </a:lnTo>
                  <a:lnTo>
                    <a:pt x="1012139" y="58420"/>
                  </a:lnTo>
                  <a:lnTo>
                    <a:pt x="1013434" y="57150"/>
                  </a:lnTo>
                  <a:lnTo>
                    <a:pt x="1014971" y="55880"/>
                  </a:lnTo>
                  <a:lnTo>
                    <a:pt x="1012558" y="54610"/>
                  </a:lnTo>
                  <a:lnTo>
                    <a:pt x="1008697" y="49530"/>
                  </a:lnTo>
                  <a:lnTo>
                    <a:pt x="1004201" y="46990"/>
                  </a:lnTo>
                  <a:lnTo>
                    <a:pt x="997991" y="44450"/>
                  </a:lnTo>
                  <a:lnTo>
                    <a:pt x="997369" y="43180"/>
                  </a:lnTo>
                  <a:lnTo>
                    <a:pt x="995476" y="41910"/>
                  </a:lnTo>
                  <a:lnTo>
                    <a:pt x="993584" y="40640"/>
                  </a:lnTo>
                  <a:lnTo>
                    <a:pt x="989939" y="39370"/>
                  </a:lnTo>
                  <a:lnTo>
                    <a:pt x="985431" y="41910"/>
                  </a:lnTo>
                  <a:lnTo>
                    <a:pt x="984846" y="41910"/>
                  </a:lnTo>
                  <a:lnTo>
                    <a:pt x="986078" y="40640"/>
                  </a:lnTo>
                  <a:lnTo>
                    <a:pt x="985913" y="38100"/>
                  </a:lnTo>
                  <a:lnTo>
                    <a:pt x="984529" y="34683"/>
                  </a:lnTo>
                  <a:lnTo>
                    <a:pt x="984529" y="41910"/>
                  </a:lnTo>
                  <a:lnTo>
                    <a:pt x="982586" y="41910"/>
                  </a:lnTo>
                  <a:lnTo>
                    <a:pt x="981214" y="40640"/>
                  </a:lnTo>
                  <a:lnTo>
                    <a:pt x="980452" y="38100"/>
                  </a:lnTo>
                  <a:lnTo>
                    <a:pt x="981710" y="39370"/>
                  </a:lnTo>
                  <a:lnTo>
                    <a:pt x="983792" y="39370"/>
                  </a:lnTo>
                  <a:lnTo>
                    <a:pt x="984529" y="41910"/>
                  </a:lnTo>
                  <a:lnTo>
                    <a:pt x="984529" y="34683"/>
                  </a:lnTo>
                  <a:lnTo>
                    <a:pt x="983348" y="31750"/>
                  </a:lnTo>
                  <a:lnTo>
                    <a:pt x="982840" y="30480"/>
                  </a:lnTo>
                  <a:lnTo>
                    <a:pt x="983703" y="29210"/>
                  </a:lnTo>
                  <a:lnTo>
                    <a:pt x="984745" y="29210"/>
                  </a:lnTo>
                  <a:lnTo>
                    <a:pt x="983170" y="24130"/>
                  </a:lnTo>
                  <a:lnTo>
                    <a:pt x="982306" y="21323"/>
                  </a:lnTo>
                  <a:lnTo>
                    <a:pt x="982306" y="30480"/>
                  </a:lnTo>
                  <a:lnTo>
                    <a:pt x="980757" y="31623"/>
                  </a:lnTo>
                  <a:lnTo>
                    <a:pt x="980490" y="31292"/>
                  </a:lnTo>
                  <a:lnTo>
                    <a:pt x="980490" y="29210"/>
                  </a:lnTo>
                  <a:lnTo>
                    <a:pt x="977773" y="30480"/>
                  </a:lnTo>
                  <a:lnTo>
                    <a:pt x="973556" y="29210"/>
                  </a:lnTo>
                  <a:lnTo>
                    <a:pt x="971461" y="33020"/>
                  </a:lnTo>
                  <a:lnTo>
                    <a:pt x="971080" y="31750"/>
                  </a:lnTo>
                  <a:lnTo>
                    <a:pt x="970381" y="31750"/>
                  </a:lnTo>
                  <a:lnTo>
                    <a:pt x="969810" y="29210"/>
                  </a:lnTo>
                  <a:lnTo>
                    <a:pt x="971689" y="26670"/>
                  </a:lnTo>
                  <a:lnTo>
                    <a:pt x="975169" y="26670"/>
                  </a:lnTo>
                  <a:lnTo>
                    <a:pt x="976452" y="27940"/>
                  </a:lnTo>
                  <a:lnTo>
                    <a:pt x="978027" y="26670"/>
                  </a:lnTo>
                  <a:lnTo>
                    <a:pt x="981189" y="24130"/>
                  </a:lnTo>
                  <a:lnTo>
                    <a:pt x="979716" y="27940"/>
                  </a:lnTo>
                  <a:lnTo>
                    <a:pt x="980490" y="29210"/>
                  </a:lnTo>
                  <a:lnTo>
                    <a:pt x="980770" y="30480"/>
                  </a:lnTo>
                  <a:lnTo>
                    <a:pt x="982306" y="30480"/>
                  </a:lnTo>
                  <a:lnTo>
                    <a:pt x="982306" y="21323"/>
                  </a:lnTo>
                  <a:lnTo>
                    <a:pt x="982002" y="20320"/>
                  </a:lnTo>
                  <a:lnTo>
                    <a:pt x="981544" y="19050"/>
                  </a:lnTo>
                  <a:lnTo>
                    <a:pt x="981887" y="17780"/>
                  </a:lnTo>
                  <a:lnTo>
                    <a:pt x="988314" y="15240"/>
                  </a:lnTo>
                  <a:lnTo>
                    <a:pt x="990777" y="12700"/>
                  </a:lnTo>
                  <a:lnTo>
                    <a:pt x="990892" y="11430"/>
                  </a:lnTo>
                  <a:lnTo>
                    <a:pt x="991235" y="7620"/>
                  </a:lnTo>
                  <a:lnTo>
                    <a:pt x="991400" y="6350"/>
                  </a:lnTo>
                  <a:lnTo>
                    <a:pt x="992085" y="5080"/>
                  </a:lnTo>
                  <a:lnTo>
                    <a:pt x="993482" y="1270"/>
                  </a:lnTo>
                  <a:lnTo>
                    <a:pt x="987831" y="1270"/>
                  </a:lnTo>
                  <a:lnTo>
                    <a:pt x="985164" y="2540"/>
                  </a:lnTo>
                  <a:lnTo>
                    <a:pt x="981392" y="0"/>
                  </a:lnTo>
                  <a:lnTo>
                    <a:pt x="980630" y="0"/>
                  </a:lnTo>
                  <a:lnTo>
                    <a:pt x="981290" y="2540"/>
                  </a:lnTo>
                  <a:lnTo>
                    <a:pt x="981710" y="2540"/>
                  </a:lnTo>
                  <a:lnTo>
                    <a:pt x="983488" y="7620"/>
                  </a:lnTo>
                  <a:lnTo>
                    <a:pt x="975233" y="7620"/>
                  </a:lnTo>
                  <a:lnTo>
                    <a:pt x="972527" y="8890"/>
                  </a:lnTo>
                  <a:lnTo>
                    <a:pt x="969657" y="12700"/>
                  </a:lnTo>
                  <a:lnTo>
                    <a:pt x="969314" y="12700"/>
                  </a:lnTo>
                  <a:lnTo>
                    <a:pt x="969899" y="15240"/>
                  </a:lnTo>
                  <a:lnTo>
                    <a:pt x="971067" y="15240"/>
                  </a:lnTo>
                  <a:lnTo>
                    <a:pt x="972883" y="13970"/>
                  </a:lnTo>
                  <a:lnTo>
                    <a:pt x="974305" y="12700"/>
                  </a:lnTo>
                  <a:lnTo>
                    <a:pt x="975334" y="12700"/>
                  </a:lnTo>
                  <a:lnTo>
                    <a:pt x="976210" y="11430"/>
                  </a:lnTo>
                  <a:lnTo>
                    <a:pt x="977849" y="12700"/>
                  </a:lnTo>
                  <a:lnTo>
                    <a:pt x="977074" y="13970"/>
                  </a:lnTo>
                  <a:lnTo>
                    <a:pt x="976287" y="16510"/>
                  </a:lnTo>
                  <a:lnTo>
                    <a:pt x="975563" y="17780"/>
                  </a:lnTo>
                  <a:lnTo>
                    <a:pt x="971067" y="20320"/>
                  </a:lnTo>
                  <a:lnTo>
                    <a:pt x="968819" y="22860"/>
                  </a:lnTo>
                  <a:lnTo>
                    <a:pt x="965441" y="24130"/>
                  </a:lnTo>
                  <a:lnTo>
                    <a:pt x="963726" y="25400"/>
                  </a:lnTo>
                  <a:lnTo>
                    <a:pt x="963333" y="26670"/>
                  </a:lnTo>
                  <a:lnTo>
                    <a:pt x="966228" y="33020"/>
                  </a:lnTo>
                  <a:lnTo>
                    <a:pt x="965784" y="33020"/>
                  </a:lnTo>
                  <a:lnTo>
                    <a:pt x="960526" y="34290"/>
                  </a:lnTo>
                  <a:lnTo>
                    <a:pt x="957122" y="34290"/>
                  </a:lnTo>
                  <a:lnTo>
                    <a:pt x="958392" y="39370"/>
                  </a:lnTo>
                  <a:lnTo>
                    <a:pt x="958024" y="39370"/>
                  </a:lnTo>
                  <a:lnTo>
                    <a:pt x="952334" y="40640"/>
                  </a:lnTo>
                  <a:lnTo>
                    <a:pt x="948474" y="40640"/>
                  </a:lnTo>
                  <a:lnTo>
                    <a:pt x="948474" y="45720"/>
                  </a:lnTo>
                  <a:lnTo>
                    <a:pt x="946823" y="45720"/>
                  </a:lnTo>
                  <a:lnTo>
                    <a:pt x="945349" y="46990"/>
                  </a:lnTo>
                  <a:lnTo>
                    <a:pt x="944232" y="45720"/>
                  </a:lnTo>
                  <a:lnTo>
                    <a:pt x="945337" y="45720"/>
                  </a:lnTo>
                  <a:lnTo>
                    <a:pt x="946429" y="44450"/>
                  </a:lnTo>
                  <a:lnTo>
                    <a:pt x="947750" y="44450"/>
                  </a:lnTo>
                  <a:lnTo>
                    <a:pt x="948474" y="45720"/>
                  </a:lnTo>
                  <a:lnTo>
                    <a:pt x="948474" y="40640"/>
                  </a:lnTo>
                  <a:lnTo>
                    <a:pt x="947153" y="40640"/>
                  </a:lnTo>
                  <a:lnTo>
                    <a:pt x="944054" y="41910"/>
                  </a:lnTo>
                  <a:lnTo>
                    <a:pt x="943762" y="42164"/>
                  </a:lnTo>
                  <a:lnTo>
                    <a:pt x="943762" y="53340"/>
                  </a:lnTo>
                  <a:lnTo>
                    <a:pt x="942543" y="53340"/>
                  </a:lnTo>
                  <a:lnTo>
                    <a:pt x="940663" y="54610"/>
                  </a:lnTo>
                  <a:lnTo>
                    <a:pt x="938593" y="54610"/>
                  </a:lnTo>
                  <a:lnTo>
                    <a:pt x="938403" y="54495"/>
                  </a:lnTo>
                  <a:lnTo>
                    <a:pt x="938403" y="81280"/>
                  </a:lnTo>
                  <a:lnTo>
                    <a:pt x="938276" y="81280"/>
                  </a:lnTo>
                  <a:lnTo>
                    <a:pt x="935951" y="82550"/>
                  </a:lnTo>
                  <a:lnTo>
                    <a:pt x="934173" y="83820"/>
                  </a:lnTo>
                  <a:lnTo>
                    <a:pt x="932637" y="80010"/>
                  </a:lnTo>
                  <a:lnTo>
                    <a:pt x="933691" y="78740"/>
                  </a:lnTo>
                  <a:lnTo>
                    <a:pt x="935291" y="77470"/>
                  </a:lnTo>
                  <a:lnTo>
                    <a:pt x="937450" y="78740"/>
                  </a:lnTo>
                  <a:lnTo>
                    <a:pt x="938110" y="80010"/>
                  </a:lnTo>
                  <a:lnTo>
                    <a:pt x="938403" y="81280"/>
                  </a:lnTo>
                  <a:lnTo>
                    <a:pt x="938403" y="54495"/>
                  </a:lnTo>
                  <a:lnTo>
                    <a:pt x="936561" y="53340"/>
                  </a:lnTo>
                  <a:lnTo>
                    <a:pt x="936523" y="52070"/>
                  </a:lnTo>
                  <a:lnTo>
                    <a:pt x="938784" y="52070"/>
                  </a:lnTo>
                  <a:lnTo>
                    <a:pt x="939774" y="49530"/>
                  </a:lnTo>
                  <a:lnTo>
                    <a:pt x="943114" y="49530"/>
                  </a:lnTo>
                  <a:lnTo>
                    <a:pt x="943533" y="50800"/>
                  </a:lnTo>
                  <a:lnTo>
                    <a:pt x="943737" y="52070"/>
                  </a:lnTo>
                  <a:lnTo>
                    <a:pt x="943762" y="53340"/>
                  </a:lnTo>
                  <a:lnTo>
                    <a:pt x="943762" y="42164"/>
                  </a:lnTo>
                  <a:lnTo>
                    <a:pt x="939571" y="45720"/>
                  </a:lnTo>
                  <a:lnTo>
                    <a:pt x="937539" y="45720"/>
                  </a:lnTo>
                  <a:lnTo>
                    <a:pt x="936396" y="46990"/>
                  </a:lnTo>
                  <a:lnTo>
                    <a:pt x="935443" y="46990"/>
                  </a:lnTo>
                  <a:lnTo>
                    <a:pt x="935443" y="64770"/>
                  </a:lnTo>
                  <a:lnTo>
                    <a:pt x="935355" y="66040"/>
                  </a:lnTo>
                  <a:lnTo>
                    <a:pt x="934085" y="66040"/>
                  </a:lnTo>
                  <a:lnTo>
                    <a:pt x="933475" y="67310"/>
                  </a:lnTo>
                  <a:lnTo>
                    <a:pt x="932535" y="66040"/>
                  </a:lnTo>
                  <a:lnTo>
                    <a:pt x="933234" y="66040"/>
                  </a:lnTo>
                  <a:lnTo>
                    <a:pt x="933691" y="64770"/>
                  </a:lnTo>
                  <a:lnTo>
                    <a:pt x="935443" y="64770"/>
                  </a:lnTo>
                  <a:lnTo>
                    <a:pt x="935443" y="46990"/>
                  </a:lnTo>
                  <a:lnTo>
                    <a:pt x="934631" y="45720"/>
                  </a:lnTo>
                  <a:lnTo>
                    <a:pt x="934923" y="45720"/>
                  </a:lnTo>
                  <a:lnTo>
                    <a:pt x="935837" y="43180"/>
                  </a:lnTo>
                  <a:lnTo>
                    <a:pt x="938060" y="43180"/>
                  </a:lnTo>
                  <a:lnTo>
                    <a:pt x="940244" y="41910"/>
                  </a:lnTo>
                  <a:lnTo>
                    <a:pt x="940714" y="40640"/>
                  </a:lnTo>
                  <a:lnTo>
                    <a:pt x="939749" y="39370"/>
                  </a:lnTo>
                  <a:lnTo>
                    <a:pt x="936929" y="39370"/>
                  </a:lnTo>
                  <a:lnTo>
                    <a:pt x="935774" y="40640"/>
                  </a:lnTo>
                  <a:lnTo>
                    <a:pt x="933043" y="41910"/>
                  </a:lnTo>
                  <a:lnTo>
                    <a:pt x="932192" y="41910"/>
                  </a:lnTo>
                  <a:lnTo>
                    <a:pt x="931697" y="39370"/>
                  </a:lnTo>
                  <a:lnTo>
                    <a:pt x="930579" y="38100"/>
                  </a:lnTo>
                  <a:lnTo>
                    <a:pt x="928852" y="39370"/>
                  </a:lnTo>
                  <a:lnTo>
                    <a:pt x="928433" y="40640"/>
                  </a:lnTo>
                  <a:lnTo>
                    <a:pt x="928801" y="41910"/>
                  </a:lnTo>
                  <a:lnTo>
                    <a:pt x="931621" y="46990"/>
                  </a:lnTo>
                  <a:lnTo>
                    <a:pt x="933627" y="49530"/>
                  </a:lnTo>
                  <a:lnTo>
                    <a:pt x="933170" y="54610"/>
                  </a:lnTo>
                  <a:lnTo>
                    <a:pt x="931684" y="60960"/>
                  </a:lnTo>
                  <a:lnTo>
                    <a:pt x="929144" y="60261"/>
                  </a:lnTo>
                  <a:lnTo>
                    <a:pt x="929144" y="86360"/>
                  </a:lnTo>
                  <a:lnTo>
                    <a:pt x="928014" y="87630"/>
                  </a:lnTo>
                  <a:lnTo>
                    <a:pt x="926363" y="90170"/>
                  </a:lnTo>
                  <a:lnTo>
                    <a:pt x="925868" y="90170"/>
                  </a:lnTo>
                  <a:lnTo>
                    <a:pt x="924166" y="88900"/>
                  </a:lnTo>
                  <a:lnTo>
                    <a:pt x="926465" y="85090"/>
                  </a:lnTo>
                  <a:lnTo>
                    <a:pt x="927265" y="83820"/>
                  </a:lnTo>
                  <a:lnTo>
                    <a:pt x="929144" y="86360"/>
                  </a:lnTo>
                  <a:lnTo>
                    <a:pt x="929144" y="60261"/>
                  </a:lnTo>
                  <a:lnTo>
                    <a:pt x="927163" y="59715"/>
                  </a:lnTo>
                  <a:lnTo>
                    <a:pt x="927163" y="83820"/>
                  </a:lnTo>
                  <a:lnTo>
                    <a:pt x="925410" y="86360"/>
                  </a:lnTo>
                  <a:lnTo>
                    <a:pt x="920076" y="87630"/>
                  </a:lnTo>
                  <a:lnTo>
                    <a:pt x="919213" y="88900"/>
                  </a:lnTo>
                  <a:lnTo>
                    <a:pt x="918121" y="87630"/>
                  </a:lnTo>
                  <a:lnTo>
                    <a:pt x="917486" y="87630"/>
                  </a:lnTo>
                  <a:lnTo>
                    <a:pt x="919073" y="86360"/>
                  </a:lnTo>
                  <a:lnTo>
                    <a:pt x="920280" y="85090"/>
                  </a:lnTo>
                  <a:lnTo>
                    <a:pt x="922528" y="83820"/>
                  </a:lnTo>
                  <a:lnTo>
                    <a:pt x="924852" y="85090"/>
                  </a:lnTo>
                  <a:lnTo>
                    <a:pt x="927163" y="83820"/>
                  </a:lnTo>
                  <a:lnTo>
                    <a:pt x="927163" y="59715"/>
                  </a:lnTo>
                  <a:lnTo>
                    <a:pt x="924039" y="60960"/>
                  </a:lnTo>
                  <a:lnTo>
                    <a:pt x="923124" y="60960"/>
                  </a:lnTo>
                  <a:lnTo>
                    <a:pt x="922337" y="62230"/>
                  </a:lnTo>
                  <a:lnTo>
                    <a:pt x="919492" y="62230"/>
                  </a:lnTo>
                  <a:lnTo>
                    <a:pt x="919060" y="60960"/>
                  </a:lnTo>
                  <a:lnTo>
                    <a:pt x="918768" y="59690"/>
                  </a:lnTo>
                  <a:lnTo>
                    <a:pt x="919988" y="59690"/>
                  </a:lnTo>
                  <a:lnTo>
                    <a:pt x="923467" y="57150"/>
                  </a:lnTo>
                  <a:lnTo>
                    <a:pt x="923721" y="55880"/>
                  </a:lnTo>
                  <a:lnTo>
                    <a:pt x="921194" y="52070"/>
                  </a:lnTo>
                  <a:lnTo>
                    <a:pt x="919492" y="50800"/>
                  </a:lnTo>
                  <a:lnTo>
                    <a:pt x="916673" y="50800"/>
                  </a:lnTo>
                  <a:lnTo>
                    <a:pt x="916025" y="52070"/>
                  </a:lnTo>
                  <a:lnTo>
                    <a:pt x="915504" y="52070"/>
                  </a:lnTo>
                  <a:lnTo>
                    <a:pt x="915568" y="53340"/>
                  </a:lnTo>
                  <a:lnTo>
                    <a:pt x="917117" y="55880"/>
                  </a:lnTo>
                  <a:lnTo>
                    <a:pt x="918006" y="57150"/>
                  </a:lnTo>
                  <a:lnTo>
                    <a:pt x="917638" y="58420"/>
                  </a:lnTo>
                  <a:lnTo>
                    <a:pt x="914514" y="58420"/>
                  </a:lnTo>
                  <a:lnTo>
                    <a:pt x="914514" y="102870"/>
                  </a:lnTo>
                  <a:lnTo>
                    <a:pt x="914057" y="104140"/>
                  </a:lnTo>
                  <a:lnTo>
                    <a:pt x="911453" y="104140"/>
                  </a:lnTo>
                  <a:lnTo>
                    <a:pt x="910145" y="102870"/>
                  </a:lnTo>
                  <a:lnTo>
                    <a:pt x="909726" y="101600"/>
                  </a:lnTo>
                  <a:lnTo>
                    <a:pt x="912736" y="101600"/>
                  </a:lnTo>
                  <a:lnTo>
                    <a:pt x="913549" y="102870"/>
                  </a:lnTo>
                  <a:lnTo>
                    <a:pt x="914514" y="102870"/>
                  </a:lnTo>
                  <a:lnTo>
                    <a:pt x="914514" y="58420"/>
                  </a:lnTo>
                  <a:lnTo>
                    <a:pt x="912634" y="58420"/>
                  </a:lnTo>
                  <a:lnTo>
                    <a:pt x="912723" y="64770"/>
                  </a:lnTo>
                  <a:lnTo>
                    <a:pt x="911898" y="64770"/>
                  </a:lnTo>
                  <a:lnTo>
                    <a:pt x="909231" y="63500"/>
                  </a:lnTo>
                  <a:lnTo>
                    <a:pt x="907910" y="64770"/>
                  </a:lnTo>
                  <a:lnTo>
                    <a:pt x="905941" y="65354"/>
                  </a:lnTo>
                  <a:lnTo>
                    <a:pt x="905941" y="73660"/>
                  </a:lnTo>
                  <a:lnTo>
                    <a:pt x="904811" y="74930"/>
                  </a:lnTo>
                  <a:lnTo>
                    <a:pt x="903401" y="76200"/>
                  </a:lnTo>
                  <a:lnTo>
                    <a:pt x="901852" y="76200"/>
                  </a:lnTo>
                  <a:lnTo>
                    <a:pt x="901357" y="75793"/>
                  </a:lnTo>
                  <a:lnTo>
                    <a:pt x="901357" y="91440"/>
                  </a:lnTo>
                  <a:lnTo>
                    <a:pt x="900455" y="92710"/>
                  </a:lnTo>
                  <a:lnTo>
                    <a:pt x="900214" y="92710"/>
                  </a:lnTo>
                  <a:lnTo>
                    <a:pt x="900214" y="99060"/>
                  </a:lnTo>
                  <a:lnTo>
                    <a:pt x="900061" y="100330"/>
                  </a:lnTo>
                  <a:lnTo>
                    <a:pt x="898563" y="100330"/>
                  </a:lnTo>
                  <a:lnTo>
                    <a:pt x="898728" y="99060"/>
                  </a:lnTo>
                  <a:lnTo>
                    <a:pt x="900214" y="99060"/>
                  </a:lnTo>
                  <a:lnTo>
                    <a:pt x="900214" y="92710"/>
                  </a:lnTo>
                  <a:lnTo>
                    <a:pt x="898359" y="92710"/>
                  </a:lnTo>
                  <a:lnTo>
                    <a:pt x="896505" y="93980"/>
                  </a:lnTo>
                  <a:lnTo>
                    <a:pt x="895134" y="93980"/>
                  </a:lnTo>
                  <a:lnTo>
                    <a:pt x="895134" y="121920"/>
                  </a:lnTo>
                  <a:lnTo>
                    <a:pt x="894003" y="123190"/>
                  </a:lnTo>
                  <a:lnTo>
                    <a:pt x="891514" y="123190"/>
                  </a:lnTo>
                  <a:lnTo>
                    <a:pt x="891514" y="128270"/>
                  </a:lnTo>
                  <a:lnTo>
                    <a:pt x="890955" y="129540"/>
                  </a:lnTo>
                  <a:lnTo>
                    <a:pt x="889177" y="130810"/>
                  </a:lnTo>
                  <a:lnTo>
                    <a:pt x="887869" y="130810"/>
                  </a:lnTo>
                  <a:lnTo>
                    <a:pt x="886421" y="129857"/>
                  </a:lnTo>
                  <a:lnTo>
                    <a:pt x="886421" y="135890"/>
                  </a:lnTo>
                  <a:lnTo>
                    <a:pt x="884085" y="138430"/>
                  </a:lnTo>
                  <a:lnTo>
                    <a:pt x="882802" y="139700"/>
                  </a:lnTo>
                  <a:lnTo>
                    <a:pt x="879335" y="135890"/>
                  </a:lnTo>
                  <a:lnTo>
                    <a:pt x="881672" y="134620"/>
                  </a:lnTo>
                  <a:lnTo>
                    <a:pt x="881545" y="134620"/>
                  </a:lnTo>
                  <a:lnTo>
                    <a:pt x="881519" y="133350"/>
                  </a:lnTo>
                  <a:lnTo>
                    <a:pt x="881735" y="134620"/>
                  </a:lnTo>
                  <a:lnTo>
                    <a:pt x="882777" y="135890"/>
                  </a:lnTo>
                  <a:lnTo>
                    <a:pt x="885850" y="133350"/>
                  </a:lnTo>
                  <a:lnTo>
                    <a:pt x="886218" y="135890"/>
                  </a:lnTo>
                  <a:lnTo>
                    <a:pt x="886421" y="135890"/>
                  </a:lnTo>
                  <a:lnTo>
                    <a:pt x="886421" y="129857"/>
                  </a:lnTo>
                  <a:lnTo>
                    <a:pt x="885952" y="129540"/>
                  </a:lnTo>
                  <a:lnTo>
                    <a:pt x="886637" y="128270"/>
                  </a:lnTo>
                  <a:lnTo>
                    <a:pt x="887514" y="127000"/>
                  </a:lnTo>
                  <a:lnTo>
                    <a:pt x="889914" y="127000"/>
                  </a:lnTo>
                  <a:lnTo>
                    <a:pt x="890905" y="128270"/>
                  </a:lnTo>
                  <a:lnTo>
                    <a:pt x="891514" y="128270"/>
                  </a:lnTo>
                  <a:lnTo>
                    <a:pt x="891514" y="123190"/>
                  </a:lnTo>
                  <a:lnTo>
                    <a:pt x="891146" y="123190"/>
                  </a:lnTo>
                  <a:lnTo>
                    <a:pt x="890968" y="121920"/>
                  </a:lnTo>
                  <a:lnTo>
                    <a:pt x="890790" y="120650"/>
                  </a:lnTo>
                  <a:lnTo>
                    <a:pt x="891616" y="119380"/>
                  </a:lnTo>
                  <a:lnTo>
                    <a:pt x="893178" y="119380"/>
                  </a:lnTo>
                  <a:lnTo>
                    <a:pt x="893953" y="118110"/>
                  </a:lnTo>
                  <a:lnTo>
                    <a:pt x="894626" y="119380"/>
                  </a:lnTo>
                  <a:lnTo>
                    <a:pt x="895057" y="119380"/>
                  </a:lnTo>
                  <a:lnTo>
                    <a:pt x="895134" y="121920"/>
                  </a:lnTo>
                  <a:lnTo>
                    <a:pt x="895134" y="93980"/>
                  </a:lnTo>
                  <a:lnTo>
                    <a:pt x="894562" y="93980"/>
                  </a:lnTo>
                  <a:lnTo>
                    <a:pt x="892517" y="92710"/>
                  </a:lnTo>
                  <a:lnTo>
                    <a:pt x="892162" y="91440"/>
                  </a:lnTo>
                  <a:lnTo>
                    <a:pt x="892009" y="90170"/>
                  </a:lnTo>
                  <a:lnTo>
                    <a:pt x="892644" y="88900"/>
                  </a:lnTo>
                  <a:lnTo>
                    <a:pt x="895045" y="88900"/>
                  </a:lnTo>
                  <a:lnTo>
                    <a:pt x="896607" y="87630"/>
                  </a:lnTo>
                  <a:lnTo>
                    <a:pt x="899210" y="87630"/>
                  </a:lnTo>
                  <a:lnTo>
                    <a:pt x="900214" y="88900"/>
                  </a:lnTo>
                  <a:lnTo>
                    <a:pt x="900455" y="88900"/>
                  </a:lnTo>
                  <a:lnTo>
                    <a:pt x="901357" y="91440"/>
                  </a:lnTo>
                  <a:lnTo>
                    <a:pt x="901357" y="75793"/>
                  </a:lnTo>
                  <a:lnTo>
                    <a:pt x="900341" y="74930"/>
                  </a:lnTo>
                  <a:lnTo>
                    <a:pt x="899655" y="74930"/>
                  </a:lnTo>
                  <a:lnTo>
                    <a:pt x="899325" y="73660"/>
                  </a:lnTo>
                  <a:lnTo>
                    <a:pt x="899541" y="73660"/>
                  </a:lnTo>
                  <a:lnTo>
                    <a:pt x="899820" y="72390"/>
                  </a:lnTo>
                  <a:lnTo>
                    <a:pt x="901357" y="71120"/>
                  </a:lnTo>
                  <a:lnTo>
                    <a:pt x="903084" y="71120"/>
                  </a:lnTo>
                  <a:lnTo>
                    <a:pt x="905764" y="72390"/>
                  </a:lnTo>
                  <a:lnTo>
                    <a:pt x="905941" y="73660"/>
                  </a:lnTo>
                  <a:lnTo>
                    <a:pt x="905941" y="65354"/>
                  </a:lnTo>
                  <a:lnTo>
                    <a:pt x="903617" y="66040"/>
                  </a:lnTo>
                  <a:lnTo>
                    <a:pt x="901763" y="68580"/>
                  </a:lnTo>
                  <a:lnTo>
                    <a:pt x="896708" y="68580"/>
                  </a:lnTo>
                  <a:lnTo>
                    <a:pt x="895451" y="71120"/>
                  </a:lnTo>
                  <a:lnTo>
                    <a:pt x="894257" y="72390"/>
                  </a:lnTo>
                  <a:lnTo>
                    <a:pt x="891298" y="73660"/>
                  </a:lnTo>
                  <a:lnTo>
                    <a:pt x="891019" y="74930"/>
                  </a:lnTo>
                  <a:lnTo>
                    <a:pt x="891832" y="74930"/>
                  </a:lnTo>
                  <a:lnTo>
                    <a:pt x="894715" y="77470"/>
                  </a:lnTo>
                  <a:lnTo>
                    <a:pt x="894956" y="77470"/>
                  </a:lnTo>
                  <a:lnTo>
                    <a:pt x="895273" y="78740"/>
                  </a:lnTo>
                  <a:lnTo>
                    <a:pt x="893978" y="78740"/>
                  </a:lnTo>
                  <a:lnTo>
                    <a:pt x="891286" y="80010"/>
                  </a:lnTo>
                  <a:lnTo>
                    <a:pt x="889660" y="80010"/>
                  </a:lnTo>
                  <a:lnTo>
                    <a:pt x="887780" y="77470"/>
                  </a:lnTo>
                  <a:lnTo>
                    <a:pt x="887387" y="74930"/>
                  </a:lnTo>
                  <a:lnTo>
                    <a:pt x="884821" y="77470"/>
                  </a:lnTo>
                  <a:lnTo>
                    <a:pt x="885393" y="78740"/>
                  </a:lnTo>
                  <a:lnTo>
                    <a:pt x="885901" y="80010"/>
                  </a:lnTo>
                  <a:lnTo>
                    <a:pt x="887095" y="81280"/>
                  </a:lnTo>
                  <a:lnTo>
                    <a:pt x="889419" y="82550"/>
                  </a:lnTo>
                  <a:lnTo>
                    <a:pt x="890168" y="83820"/>
                  </a:lnTo>
                  <a:lnTo>
                    <a:pt x="889863" y="85090"/>
                  </a:lnTo>
                  <a:lnTo>
                    <a:pt x="890066" y="85090"/>
                  </a:lnTo>
                  <a:lnTo>
                    <a:pt x="889889" y="86360"/>
                  </a:lnTo>
                  <a:lnTo>
                    <a:pt x="889863" y="85090"/>
                  </a:lnTo>
                  <a:lnTo>
                    <a:pt x="886675" y="85090"/>
                  </a:lnTo>
                  <a:lnTo>
                    <a:pt x="885901" y="85852"/>
                  </a:lnTo>
                  <a:lnTo>
                    <a:pt x="885901" y="109220"/>
                  </a:lnTo>
                  <a:lnTo>
                    <a:pt x="885583" y="110490"/>
                  </a:lnTo>
                  <a:lnTo>
                    <a:pt x="884148" y="111760"/>
                  </a:lnTo>
                  <a:lnTo>
                    <a:pt x="882091" y="111760"/>
                  </a:lnTo>
                  <a:lnTo>
                    <a:pt x="882510" y="110490"/>
                  </a:lnTo>
                  <a:lnTo>
                    <a:pt x="882840" y="109220"/>
                  </a:lnTo>
                  <a:lnTo>
                    <a:pt x="883399" y="109220"/>
                  </a:lnTo>
                  <a:lnTo>
                    <a:pt x="883881" y="107950"/>
                  </a:lnTo>
                  <a:lnTo>
                    <a:pt x="884669" y="107950"/>
                  </a:lnTo>
                  <a:lnTo>
                    <a:pt x="885545" y="109220"/>
                  </a:lnTo>
                  <a:lnTo>
                    <a:pt x="885901" y="109220"/>
                  </a:lnTo>
                  <a:lnTo>
                    <a:pt x="885901" y="85852"/>
                  </a:lnTo>
                  <a:lnTo>
                    <a:pt x="884059" y="87630"/>
                  </a:lnTo>
                  <a:lnTo>
                    <a:pt x="882954" y="86360"/>
                  </a:lnTo>
                  <a:lnTo>
                    <a:pt x="881240" y="86360"/>
                  </a:lnTo>
                  <a:lnTo>
                    <a:pt x="881240" y="130810"/>
                  </a:lnTo>
                  <a:lnTo>
                    <a:pt x="881126" y="133350"/>
                  </a:lnTo>
                  <a:lnTo>
                    <a:pt x="880389" y="133350"/>
                  </a:lnTo>
                  <a:lnTo>
                    <a:pt x="878395" y="134620"/>
                  </a:lnTo>
                  <a:lnTo>
                    <a:pt x="878382" y="133350"/>
                  </a:lnTo>
                  <a:lnTo>
                    <a:pt x="878382" y="132080"/>
                  </a:lnTo>
                  <a:lnTo>
                    <a:pt x="878725" y="132080"/>
                  </a:lnTo>
                  <a:lnTo>
                    <a:pt x="881240" y="130810"/>
                  </a:lnTo>
                  <a:lnTo>
                    <a:pt x="881240" y="86360"/>
                  </a:lnTo>
                  <a:lnTo>
                    <a:pt x="879297" y="86360"/>
                  </a:lnTo>
                  <a:lnTo>
                    <a:pt x="879297" y="99060"/>
                  </a:lnTo>
                  <a:lnTo>
                    <a:pt x="878319" y="100330"/>
                  </a:lnTo>
                  <a:lnTo>
                    <a:pt x="877201" y="100330"/>
                  </a:lnTo>
                  <a:lnTo>
                    <a:pt x="877214" y="99060"/>
                  </a:lnTo>
                  <a:lnTo>
                    <a:pt x="879297" y="99060"/>
                  </a:lnTo>
                  <a:lnTo>
                    <a:pt x="879297" y="86360"/>
                  </a:lnTo>
                  <a:lnTo>
                    <a:pt x="879106" y="86360"/>
                  </a:lnTo>
                  <a:lnTo>
                    <a:pt x="880186" y="82550"/>
                  </a:lnTo>
                  <a:lnTo>
                    <a:pt x="879195" y="78740"/>
                  </a:lnTo>
                  <a:lnTo>
                    <a:pt x="879221" y="74930"/>
                  </a:lnTo>
                  <a:lnTo>
                    <a:pt x="879475" y="73660"/>
                  </a:lnTo>
                  <a:lnTo>
                    <a:pt x="872667" y="76200"/>
                  </a:lnTo>
                  <a:lnTo>
                    <a:pt x="867181" y="78740"/>
                  </a:lnTo>
                  <a:lnTo>
                    <a:pt x="862596" y="85090"/>
                  </a:lnTo>
                  <a:lnTo>
                    <a:pt x="860945" y="85090"/>
                  </a:lnTo>
                  <a:lnTo>
                    <a:pt x="858227" y="82550"/>
                  </a:lnTo>
                  <a:lnTo>
                    <a:pt x="856615" y="81280"/>
                  </a:lnTo>
                  <a:lnTo>
                    <a:pt x="856094" y="81597"/>
                  </a:lnTo>
                  <a:lnTo>
                    <a:pt x="856094" y="104140"/>
                  </a:lnTo>
                  <a:lnTo>
                    <a:pt x="855827" y="104140"/>
                  </a:lnTo>
                  <a:lnTo>
                    <a:pt x="855700" y="105410"/>
                  </a:lnTo>
                  <a:lnTo>
                    <a:pt x="854417" y="104140"/>
                  </a:lnTo>
                  <a:lnTo>
                    <a:pt x="853033" y="104140"/>
                  </a:lnTo>
                  <a:lnTo>
                    <a:pt x="851128" y="101600"/>
                  </a:lnTo>
                  <a:lnTo>
                    <a:pt x="851471" y="100330"/>
                  </a:lnTo>
                  <a:lnTo>
                    <a:pt x="852373" y="100330"/>
                  </a:lnTo>
                  <a:lnTo>
                    <a:pt x="853719" y="99060"/>
                  </a:lnTo>
                  <a:lnTo>
                    <a:pt x="854938" y="99060"/>
                  </a:lnTo>
                  <a:lnTo>
                    <a:pt x="855789" y="101600"/>
                  </a:lnTo>
                  <a:lnTo>
                    <a:pt x="855992" y="102387"/>
                  </a:lnTo>
                  <a:lnTo>
                    <a:pt x="856094" y="104140"/>
                  </a:lnTo>
                  <a:lnTo>
                    <a:pt x="856094" y="81597"/>
                  </a:lnTo>
                  <a:lnTo>
                    <a:pt x="852449" y="83820"/>
                  </a:lnTo>
                  <a:lnTo>
                    <a:pt x="850252" y="83820"/>
                  </a:lnTo>
                  <a:lnTo>
                    <a:pt x="847864" y="85090"/>
                  </a:lnTo>
                  <a:lnTo>
                    <a:pt x="847077" y="85090"/>
                  </a:lnTo>
                  <a:lnTo>
                    <a:pt x="846442" y="86360"/>
                  </a:lnTo>
                  <a:lnTo>
                    <a:pt x="847115" y="86360"/>
                  </a:lnTo>
                  <a:lnTo>
                    <a:pt x="849071" y="87630"/>
                  </a:lnTo>
                  <a:lnTo>
                    <a:pt x="849249" y="88900"/>
                  </a:lnTo>
                  <a:lnTo>
                    <a:pt x="846556" y="91440"/>
                  </a:lnTo>
                  <a:lnTo>
                    <a:pt x="847521" y="92710"/>
                  </a:lnTo>
                  <a:lnTo>
                    <a:pt x="850455" y="93980"/>
                  </a:lnTo>
                  <a:lnTo>
                    <a:pt x="851611" y="92710"/>
                  </a:lnTo>
                  <a:lnTo>
                    <a:pt x="852754" y="92710"/>
                  </a:lnTo>
                  <a:lnTo>
                    <a:pt x="853147" y="93980"/>
                  </a:lnTo>
                  <a:lnTo>
                    <a:pt x="852639" y="95250"/>
                  </a:lnTo>
                  <a:lnTo>
                    <a:pt x="850620" y="96659"/>
                  </a:lnTo>
                  <a:lnTo>
                    <a:pt x="850620" y="121920"/>
                  </a:lnTo>
                  <a:lnTo>
                    <a:pt x="849655" y="124460"/>
                  </a:lnTo>
                  <a:lnTo>
                    <a:pt x="848144" y="124460"/>
                  </a:lnTo>
                  <a:lnTo>
                    <a:pt x="847166" y="123190"/>
                  </a:lnTo>
                  <a:lnTo>
                    <a:pt x="848563" y="123190"/>
                  </a:lnTo>
                  <a:lnTo>
                    <a:pt x="849210" y="121920"/>
                  </a:lnTo>
                  <a:lnTo>
                    <a:pt x="849947" y="123190"/>
                  </a:lnTo>
                  <a:lnTo>
                    <a:pt x="850620" y="121920"/>
                  </a:lnTo>
                  <a:lnTo>
                    <a:pt x="850620" y="96659"/>
                  </a:lnTo>
                  <a:lnTo>
                    <a:pt x="848995" y="97790"/>
                  </a:lnTo>
                  <a:lnTo>
                    <a:pt x="847852" y="95250"/>
                  </a:lnTo>
                  <a:lnTo>
                    <a:pt x="845781" y="95250"/>
                  </a:lnTo>
                  <a:lnTo>
                    <a:pt x="845870" y="93980"/>
                  </a:lnTo>
                  <a:lnTo>
                    <a:pt x="842594" y="90170"/>
                  </a:lnTo>
                  <a:lnTo>
                    <a:pt x="840625" y="90170"/>
                  </a:lnTo>
                  <a:lnTo>
                    <a:pt x="840625" y="105410"/>
                  </a:lnTo>
                  <a:lnTo>
                    <a:pt x="839965" y="106680"/>
                  </a:lnTo>
                  <a:lnTo>
                    <a:pt x="839063" y="107950"/>
                  </a:lnTo>
                  <a:lnTo>
                    <a:pt x="837044" y="107950"/>
                  </a:lnTo>
                  <a:lnTo>
                    <a:pt x="836015" y="106680"/>
                  </a:lnTo>
                  <a:lnTo>
                    <a:pt x="836904" y="105410"/>
                  </a:lnTo>
                  <a:lnTo>
                    <a:pt x="838339" y="104140"/>
                  </a:lnTo>
                  <a:lnTo>
                    <a:pt x="839863" y="104140"/>
                  </a:lnTo>
                  <a:lnTo>
                    <a:pt x="840625" y="105410"/>
                  </a:lnTo>
                  <a:lnTo>
                    <a:pt x="840625" y="90170"/>
                  </a:lnTo>
                  <a:lnTo>
                    <a:pt x="837425" y="90170"/>
                  </a:lnTo>
                  <a:lnTo>
                    <a:pt x="833158" y="95250"/>
                  </a:lnTo>
                  <a:lnTo>
                    <a:pt x="832764" y="96520"/>
                  </a:lnTo>
                  <a:lnTo>
                    <a:pt x="837742" y="100330"/>
                  </a:lnTo>
                  <a:lnTo>
                    <a:pt x="837882" y="100330"/>
                  </a:lnTo>
                  <a:lnTo>
                    <a:pt x="832040" y="105410"/>
                  </a:lnTo>
                  <a:lnTo>
                    <a:pt x="833742" y="114300"/>
                  </a:lnTo>
                  <a:lnTo>
                    <a:pt x="835914" y="113030"/>
                  </a:lnTo>
                  <a:lnTo>
                    <a:pt x="836688" y="114300"/>
                  </a:lnTo>
                  <a:lnTo>
                    <a:pt x="834593" y="114300"/>
                  </a:lnTo>
                  <a:lnTo>
                    <a:pt x="833945" y="115570"/>
                  </a:lnTo>
                  <a:lnTo>
                    <a:pt x="834453" y="116840"/>
                  </a:lnTo>
                  <a:lnTo>
                    <a:pt x="840257" y="114300"/>
                  </a:lnTo>
                  <a:lnTo>
                    <a:pt x="841971" y="119380"/>
                  </a:lnTo>
                  <a:lnTo>
                    <a:pt x="846124" y="120650"/>
                  </a:lnTo>
                  <a:lnTo>
                    <a:pt x="845324" y="123190"/>
                  </a:lnTo>
                  <a:lnTo>
                    <a:pt x="842645" y="124460"/>
                  </a:lnTo>
                  <a:lnTo>
                    <a:pt x="840740" y="124460"/>
                  </a:lnTo>
                  <a:lnTo>
                    <a:pt x="838974" y="123190"/>
                  </a:lnTo>
                  <a:lnTo>
                    <a:pt x="837526" y="123190"/>
                  </a:lnTo>
                  <a:lnTo>
                    <a:pt x="836726" y="122389"/>
                  </a:lnTo>
                  <a:lnTo>
                    <a:pt x="836726" y="127000"/>
                  </a:lnTo>
                  <a:lnTo>
                    <a:pt x="835723" y="127000"/>
                  </a:lnTo>
                  <a:lnTo>
                    <a:pt x="836282" y="125730"/>
                  </a:lnTo>
                  <a:lnTo>
                    <a:pt x="836434" y="125730"/>
                  </a:lnTo>
                  <a:lnTo>
                    <a:pt x="836726" y="127000"/>
                  </a:lnTo>
                  <a:lnTo>
                    <a:pt x="836726" y="122389"/>
                  </a:lnTo>
                  <a:lnTo>
                    <a:pt x="836256" y="121920"/>
                  </a:lnTo>
                  <a:lnTo>
                    <a:pt x="833145" y="120650"/>
                  </a:lnTo>
                  <a:lnTo>
                    <a:pt x="831202" y="121920"/>
                  </a:lnTo>
                  <a:lnTo>
                    <a:pt x="829843" y="127000"/>
                  </a:lnTo>
                  <a:lnTo>
                    <a:pt x="825246" y="128270"/>
                  </a:lnTo>
                  <a:lnTo>
                    <a:pt x="823760" y="132080"/>
                  </a:lnTo>
                  <a:lnTo>
                    <a:pt x="823125" y="133350"/>
                  </a:lnTo>
                  <a:lnTo>
                    <a:pt x="822439" y="132080"/>
                  </a:lnTo>
                  <a:lnTo>
                    <a:pt x="822464" y="130810"/>
                  </a:lnTo>
                  <a:lnTo>
                    <a:pt x="822693" y="130810"/>
                  </a:lnTo>
                  <a:lnTo>
                    <a:pt x="824331" y="128270"/>
                  </a:lnTo>
                  <a:lnTo>
                    <a:pt x="824153" y="124460"/>
                  </a:lnTo>
                  <a:lnTo>
                    <a:pt x="829449" y="120650"/>
                  </a:lnTo>
                  <a:lnTo>
                    <a:pt x="830097" y="119380"/>
                  </a:lnTo>
                  <a:lnTo>
                    <a:pt x="830694" y="116840"/>
                  </a:lnTo>
                  <a:lnTo>
                    <a:pt x="829665" y="115570"/>
                  </a:lnTo>
                  <a:lnTo>
                    <a:pt x="827913" y="115570"/>
                  </a:lnTo>
                  <a:lnTo>
                    <a:pt x="823531" y="113792"/>
                  </a:lnTo>
                  <a:lnTo>
                    <a:pt x="823531" y="118110"/>
                  </a:lnTo>
                  <a:lnTo>
                    <a:pt x="822769" y="118110"/>
                  </a:lnTo>
                  <a:lnTo>
                    <a:pt x="822350" y="116840"/>
                  </a:lnTo>
                  <a:lnTo>
                    <a:pt x="823417" y="116840"/>
                  </a:lnTo>
                  <a:lnTo>
                    <a:pt x="823531" y="118110"/>
                  </a:lnTo>
                  <a:lnTo>
                    <a:pt x="823531" y="113792"/>
                  </a:lnTo>
                  <a:lnTo>
                    <a:pt x="821677" y="113030"/>
                  </a:lnTo>
                  <a:lnTo>
                    <a:pt x="820407" y="111760"/>
                  </a:lnTo>
                  <a:lnTo>
                    <a:pt x="818845" y="111760"/>
                  </a:lnTo>
                  <a:lnTo>
                    <a:pt x="816495" y="115570"/>
                  </a:lnTo>
                  <a:lnTo>
                    <a:pt x="815213" y="116840"/>
                  </a:lnTo>
                  <a:lnTo>
                    <a:pt x="812863" y="116840"/>
                  </a:lnTo>
                  <a:lnTo>
                    <a:pt x="812698" y="118110"/>
                  </a:lnTo>
                  <a:lnTo>
                    <a:pt x="813422" y="119380"/>
                  </a:lnTo>
                  <a:lnTo>
                    <a:pt x="813714" y="119380"/>
                  </a:lnTo>
                  <a:lnTo>
                    <a:pt x="814768" y="118110"/>
                  </a:lnTo>
                  <a:lnTo>
                    <a:pt x="818083" y="118110"/>
                  </a:lnTo>
                  <a:lnTo>
                    <a:pt x="817905" y="119380"/>
                  </a:lnTo>
                  <a:lnTo>
                    <a:pt x="812787" y="121920"/>
                  </a:lnTo>
                  <a:lnTo>
                    <a:pt x="809739" y="124460"/>
                  </a:lnTo>
                  <a:lnTo>
                    <a:pt x="812368" y="129540"/>
                  </a:lnTo>
                  <a:lnTo>
                    <a:pt x="812761" y="129540"/>
                  </a:lnTo>
                  <a:lnTo>
                    <a:pt x="812876" y="130810"/>
                  </a:lnTo>
                  <a:lnTo>
                    <a:pt x="811187" y="131724"/>
                  </a:lnTo>
                  <a:lnTo>
                    <a:pt x="811187" y="139700"/>
                  </a:lnTo>
                  <a:lnTo>
                    <a:pt x="811110" y="140970"/>
                  </a:lnTo>
                  <a:lnTo>
                    <a:pt x="809205" y="143510"/>
                  </a:lnTo>
                  <a:lnTo>
                    <a:pt x="808824" y="143916"/>
                  </a:lnTo>
                  <a:lnTo>
                    <a:pt x="808824" y="157480"/>
                  </a:lnTo>
                  <a:lnTo>
                    <a:pt x="808532" y="158750"/>
                  </a:lnTo>
                  <a:lnTo>
                    <a:pt x="806437" y="161290"/>
                  </a:lnTo>
                  <a:lnTo>
                    <a:pt x="803338" y="161290"/>
                  </a:lnTo>
                  <a:lnTo>
                    <a:pt x="801420" y="160020"/>
                  </a:lnTo>
                  <a:lnTo>
                    <a:pt x="801751" y="158750"/>
                  </a:lnTo>
                  <a:lnTo>
                    <a:pt x="802081" y="157480"/>
                  </a:lnTo>
                  <a:lnTo>
                    <a:pt x="800061" y="156210"/>
                  </a:lnTo>
                  <a:lnTo>
                    <a:pt x="798410" y="156210"/>
                  </a:lnTo>
                  <a:lnTo>
                    <a:pt x="796861" y="154940"/>
                  </a:lnTo>
                  <a:lnTo>
                    <a:pt x="796988" y="154940"/>
                  </a:lnTo>
                  <a:lnTo>
                    <a:pt x="796950" y="153670"/>
                  </a:lnTo>
                  <a:lnTo>
                    <a:pt x="797217" y="153670"/>
                  </a:lnTo>
                  <a:lnTo>
                    <a:pt x="797674" y="152400"/>
                  </a:lnTo>
                  <a:lnTo>
                    <a:pt x="798614" y="151130"/>
                  </a:lnTo>
                  <a:lnTo>
                    <a:pt x="799782" y="152400"/>
                  </a:lnTo>
                  <a:lnTo>
                    <a:pt x="803135" y="152400"/>
                  </a:lnTo>
                  <a:lnTo>
                    <a:pt x="805840" y="154940"/>
                  </a:lnTo>
                  <a:lnTo>
                    <a:pt x="808824" y="157480"/>
                  </a:lnTo>
                  <a:lnTo>
                    <a:pt x="808824" y="143916"/>
                  </a:lnTo>
                  <a:lnTo>
                    <a:pt x="808012" y="144780"/>
                  </a:lnTo>
                  <a:lnTo>
                    <a:pt x="805675" y="143954"/>
                  </a:lnTo>
                  <a:lnTo>
                    <a:pt x="805675" y="148590"/>
                  </a:lnTo>
                  <a:lnTo>
                    <a:pt x="805243" y="148590"/>
                  </a:lnTo>
                  <a:lnTo>
                    <a:pt x="803808" y="149860"/>
                  </a:lnTo>
                  <a:lnTo>
                    <a:pt x="802678" y="148590"/>
                  </a:lnTo>
                  <a:lnTo>
                    <a:pt x="800887" y="147320"/>
                  </a:lnTo>
                  <a:lnTo>
                    <a:pt x="800430" y="147320"/>
                  </a:lnTo>
                  <a:lnTo>
                    <a:pt x="800519" y="146050"/>
                  </a:lnTo>
                  <a:lnTo>
                    <a:pt x="801916" y="146050"/>
                  </a:lnTo>
                  <a:lnTo>
                    <a:pt x="804926" y="147320"/>
                  </a:lnTo>
                  <a:lnTo>
                    <a:pt x="805599" y="147320"/>
                  </a:lnTo>
                  <a:lnTo>
                    <a:pt x="805675" y="148590"/>
                  </a:lnTo>
                  <a:lnTo>
                    <a:pt x="805675" y="143954"/>
                  </a:lnTo>
                  <a:lnTo>
                    <a:pt x="804456" y="143510"/>
                  </a:lnTo>
                  <a:lnTo>
                    <a:pt x="806043" y="142240"/>
                  </a:lnTo>
                  <a:lnTo>
                    <a:pt x="807326" y="140970"/>
                  </a:lnTo>
                  <a:lnTo>
                    <a:pt x="808736" y="138430"/>
                  </a:lnTo>
                  <a:lnTo>
                    <a:pt x="809764" y="138430"/>
                  </a:lnTo>
                  <a:lnTo>
                    <a:pt x="810437" y="139700"/>
                  </a:lnTo>
                  <a:lnTo>
                    <a:pt x="811187" y="139700"/>
                  </a:lnTo>
                  <a:lnTo>
                    <a:pt x="811187" y="131724"/>
                  </a:lnTo>
                  <a:lnTo>
                    <a:pt x="808126" y="133350"/>
                  </a:lnTo>
                  <a:lnTo>
                    <a:pt x="804392" y="135890"/>
                  </a:lnTo>
                  <a:lnTo>
                    <a:pt x="804037" y="135801"/>
                  </a:lnTo>
                  <a:lnTo>
                    <a:pt x="804037" y="143510"/>
                  </a:lnTo>
                  <a:lnTo>
                    <a:pt x="802843" y="142240"/>
                  </a:lnTo>
                  <a:lnTo>
                    <a:pt x="802360" y="142240"/>
                  </a:lnTo>
                  <a:lnTo>
                    <a:pt x="802436" y="140970"/>
                  </a:lnTo>
                  <a:lnTo>
                    <a:pt x="802817" y="140970"/>
                  </a:lnTo>
                  <a:lnTo>
                    <a:pt x="803249" y="142240"/>
                  </a:lnTo>
                  <a:lnTo>
                    <a:pt x="803744" y="142240"/>
                  </a:lnTo>
                  <a:lnTo>
                    <a:pt x="804037" y="143510"/>
                  </a:lnTo>
                  <a:lnTo>
                    <a:pt x="804037" y="135801"/>
                  </a:lnTo>
                  <a:lnTo>
                    <a:pt x="795312" y="133350"/>
                  </a:lnTo>
                  <a:lnTo>
                    <a:pt x="793559" y="135890"/>
                  </a:lnTo>
                  <a:lnTo>
                    <a:pt x="795464" y="142240"/>
                  </a:lnTo>
                  <a:lnTo>
                    <a:pt x="797153" y="143510"/>
                  </a:lnTo>
                  <a:lnTo>
                    <a:pt x="793813" y="147320"/>
                  </a:lnTo>
                  <a:lnTo>
                    <a:pt x="792162" y="151130"/>
                  </a:lnTo>
                  <a:lnTo>
                    <a:pt x="789419" y="151130"/>
                  </a:lnTo>
                  <a:lnTo>
                    <a:pt x="789419" y="194310"/>
                  </a:lnTo>
                  <a:lnTo>
                    <a:pt x="789139" y="195008"/>
                  </a:lnTo>
                  <a:lnTo>
                    <a:pt x="789139" y="204470"/>
                  </a:lnTo>
                  <a:lnTo>
                    <a:pt x="787869" y="205740"/>
                  </a:lnTo>
                  <a:lnTo>
                    <a:pt x="785710" y="207010"/>
                  </a:lnTo>
                  <a:lnTo>
                    <a:pt x="783513" y="205740"/>
                  </a:lnTo>
                  <a:lnTo>
                    <a:pt x="780808" y="204470"/>
                  </a:lnTo>
                  <a:lnTo>
                    <a:pt x="781024" y="203200"/>
                  </a:lnTo>
                  <a:lnTo>
                    <a:pt x="783247" y="201930"/>
                  </a:lnTo>
                  <a:lnTo>
                    <a:pt x="784733" y="201930"/>
                  </a:lnTo>
                  <a:lnTo>
                    <a:pt x="787438" y="200660"/>
                  </a:lnTo>
                  <a:lnTo>
                    <a:pt x="788060" y="201930"/>
                  </a:lnTo>
                  <a:lnTo>
                    <a:pt x="788962" y="203200"/>
                  </a:lnTo>
                  <a:lnTo>
                    <a:pt x="789139" y="204470"/>
                  </a:lnTo>
                  <a:lnTo>
                    <a:pt x="789139" y="195008"/>
                  </a:lnTo>
                  <a:lnTo>
                    <a:pt x="788911" y="195580"/>
                  </a:lnTo>
                  <a:lnTo>
                    <a:pt x="788301" y="196850"/>
                  </a:lnTo>
                  <a:lnTo>
                    <a:pt x="787361" y="196850"/>
                  </a:lnTo>
                  <a:lnTo>
                    <a:pt x="785952" y="198120"/>
                  </a:lnTo>
                  <a:lnTo>
                    <a:pt x="785266" y="198120"/>
                  </a:lnTo>
                  <a:lnTo>
                    <a:pt x="787019" y="194310"/>
                  </a:lnTo>
                  <a:lnTo>
                    <a:pt x="787603" y="193040"/>
                  </a:lnTo>
                  <a:lnTo>
                    <a:pt x="784313" y="193040"/>
                  </a:lnTo>
                  <a:lnTo>
                    <a:pt x="781291" y="191770"/>
                  </a:lnTo>
                  <a:lnTo>
                    <a:pt x="780694" y="191770"/>
                  </a:lnTo>
                  <a:lnTo>
                    <a:pt x="780694" y="199390"/>
                  </a:lnTo>
                  <a:lnTo>
                    <a:pt x="780491" y="199390"/>
                  </a:lnTo>
                  <a:lnTo>
                    <a:pt x="779983" y="200660"/>
                  </a:lnTo>
                  <a:lnTo>
                    <a:pt x="778852" y="200660"/>
                  </a:lnTo>
                  <a:lnTo>
                    <a:pt x="778484" y="199390"/>
                  </a:lnTo>
                  <a:lnTo>
                    <a:pt x="779551" y="199390"/>
                  </a:lnTo>
                  <a:lnTo>
                    <a:pt x="780173" y="198120"/>
                  </a:lnTo>
                  <a:lnTo>
                    <a:pt x="780694" y="199390"/>
                  </a:lnTo>
                  <a:lnTo>
                    <a:pt x="780694" y="191770"/>
                  </a:lnTo>
                  <a:lnTo>
                    <a:pt x="780072" y="191770"/>
                  </a:lnTo>
                  <a:lnTo>
                    <a:pt x="780072" y="190500"/>
                  </a:lnTo>
                  <a:lnTo>
                    <a:pt x="780249" y="190500"/>
                  </a:lnTo>
                  <a:lnTo>
                    <a:pt x="781037" y="189230"/>
                  </a:lnTo>
                  <a:lnTo>
                    <a:pt x="781621" y="189230"/>
                  </a:lnTo>
                  <a:lnTo>
                    <a:pt x="786193" y="191770"/>
                  </a:lnTo>
                  <a:lnTo>
                    <a:pt x="788301" y="193040"/>
                  </a:lnTo>
                  <a:lnTo>
                    <a:pt x="789139" y="193040"/>
                  </a:lnTo>
                  <a:lnTo>
                    <a:pt x="789419" y="194310"/>
                  </a:lnTo>
                  <a:lnTo>
                    <a:pt x="789419" y="151130"/>
                  </a:lnTo>
                  <a:lnTo>
                    <a:pt x="785025" y="151130"/>
                  </a:lnTo>
                  <a:lnTo>
                    <a:pt x="782650" y="152400"/>
                  </a:lnTo>
                  <a:lnTo>
                    <a:pt x="780173" y="154190"/>
                  </a:lnTo>
                  <a:lnTo>
                    <a:pt x="780173" y="158750"/>
                  </a:lnTo>
                  <a:lnTo>
                    <a:pt x="780034" y="160020"/>
                  </a:lnTo>
                  <a:lnTo>
                    <a:pt x="778789" y="160020"/>
                  </a:lnTo>
                  <a:lnTo>
                    <a:pt x="779221" y="158750"/>
                  </a:lnTo>
                  <a:lnTo>
                    <a:pt x="780173" y="158750"/>
                  </a:lnTo>
                  <a:lnTo>
                    <a:pt x="780173" y="154190"/>
                  </a:lnTo>
                  <a:lnTo>
                    <a:pt x="779119" y="154940"/>
                  </a:lnTo>
                  <a:lnTo>
                    <a:pt x="778217" y="154940"/>
                  </a:lnTo>
                  <a:lnTo>
                    <a:pt x="778217" y="217170"/>
                  </a:lnTo>
                  <a:lnTo>
                    <a:pt x="772756" y="218440"/>
                  </a:lnTo>
                  <a:lnTo>
                    <a:pt x="771893" y="218440"/>
                  </a:lnTo>
                  <a:lnTo>
                    <a:pt x="771042" y="217170"/>
                  </a:lnTo>
                  <a:lnTo>
                    <a:pt x="772121" y="214630"/>
                  </a:lnTo>
                  <a:lnTo>
                    <a:pt x="773010" y="213360"/>
                  </a:lnTo>
                  <a:lnTo>
                    <a:pt x="770039" y="210820"/>
                  </a:lnTo>
                  <a:lnTo>
                    <a:pt x="770242" y="209550"/>
                  </a:lnTo>
                  <a:lnTo>
                    <a:pt x="771169" y="208280"/>
                  </a:lnTo>
                  <a:lnTo>
                    <a:pt x="772261" y="207010"/>
                  </a:lnTo>
                  <a:lnTo>
                    <a:pt x="773595" y="207010"/>
                  </a:lnTo>
                  <a:lnTo>
                    <a:pt x="776262" y="208280"/>
                  </a:lnTo>
                  <a:lnTo>
                    <a:pt x="778129" y="209550"/>
                  </a:lnTo>
                  <a:lnTo>
                    <a:pt x="777506" y="212090"/>
                  </a:lnTo>
                  <a:lnTo>
                    <a:pt x="777316" y="214630"/>
                  </a:lnTo>
                  <a:lnTo>
                    <a:pt x="778217" y="217170"/>
                  </a:lnTo>
                  <a:lnTo>
                    <a:pt x="778217" y="154940"/>
                  </a:lnTo>
                  <a:lnTo>
                    <a:pt x="777748" y="154940"/>
                  </a:lnTo>
                  <a:lnTo>
                    <a:pt x="774179" y="152463"/>
                  </a:lnTo>
                  <a:lnTo>
                    <a:pt x="774179" y="200660"/>
                  </a:lnTo>
                  <a:lnTo>
                    <a:pt x="773049" y="200660"/>
                  </a:lnTo>
                  <a:lnTo>
                    <a:pt x="769747" y="201930"/>
                  </a:lnTo>
                  <a:lnTo>
                    <a:pt x="769569" y="200660"/>
                  </a:lnTo>
                  <a:lnTo>
                    <a:pt x="769391" y="199390"/>
                  </a:lnTo>
                  <a:lnTo>
                    <a:pt x="767473" y="198120"/>
                  </a:lnTo>
                  <a:lnTo>
                    <a:pt x="766953" y="198120"/>
                  </a:lnTo>
                  <a:lnTo>
                    <a:pt x="767880" y="196850"/>
                  </a:lnTo>
                  <a:lnTo>
                    <a:pt x="768553" y="196850"/>
                  </a:lnTo>
                  <a:lnTo>
                    <a:pt x="770597" y="198120"/>
                  </a:lnTo>
                  <a:lnTo>
                    <a:pt x="772198" y="198120"/>
                  </a:lnTo>
                  <a:lnTo>
                    <a:pt x="773772" y="199390"/>
                  </a:lnTo>
                  <a:lnTo>
                    <a:pt x="774052" y="199390"/>
                  </a:lnTo>
                  <a:lnTo>
                    <a:pt x="774179" y="200660"/>
                  </a:lnTo>
                  <a:lnTo>
                    <a:pt x="774179" y="152463"/>
                  </a:lnTo>
                  <a:lnTo>
                    <a:pt x="772007" y="149860"/>
                  </a:lnTo>
                  <a:lnTo>
                    <a:pt x="767727" y="151130"/>
                  </a:lnTo>
                  <a:lnTo>
                    <a:pt x="766775" y="149860"/>
                  </a:lnTo>
                  <a:lnTo>
                    <a:pt x="766178" y="148590"/>
                  </a:lnTo>
                  <a:lnTo>
                    <a:pt x="765581" y="147320"/>
                  </a:lnTo>
                  <a:lnTo>
                    <a:pt x="764641" y="146050"/>
                  </a:lnTo>
                  <a:lnTo>
                    <a:pt x="761568" y="146050"/>
                  </a:lnTo>
                  <a:lnTo>
                    <a:pt x="760730" y="144780"/>
                  </a:lnTo>
                  <a:lnTo>
                    <a:pt x="756856" y="148590"/>
                  </a:lnTo>
                  <a:lnTo>
                    <a:pt x="753287" y="147320"/>
                  </a:lnTo>
                  <a:lnTo>
                    <a:pt x="750722" y="151130"/>
                  </a:lnTo>
                  <a:lnTo>
                    <a:pt x="751484" y="152400"/>
                  </a:lnTo>
                  <a:lnTo>
                    <a:pt x="757758" y="151130"/>
                  </a:lnTo>
                  <a:lnTo>
                    <a:pt x="762050" y="154940"/>
                  </a:lnTo>
                  <a:lnTo>
                    <a:pt x="770305" y="154940"/>
                  </a:lnTo>
                  <a:lnTo>
                    <a:pt x="770890" y="157480"/>
                  </a:lnTo>
                  <a:lnTo>
                    <a:pt x="773531" y="160020"/>
                  </a:lnTo>
                  <a:lnTo>
                    <a:pt x="772083" y="162255"/>
                  </a:lnTo>
                  <a:lnTo>
                    <a:pt x="772083" y="189230"/>
                  </a:lnTo>
                  <a:lnTo>
                    <a:pt x="768794" y="190500"/>
                  </a:lnTo>
                  <a:lnTo>
                    <a:pt x="766394" y="190500"/>
                  </a:lnTo>
                  <a:lnTo>
                    <a:pt x="765822" y="189445"/>
                  </a:lnTo>
                  <a:lnTo>
                    <a:pt x="765822" y="208280"/>
                  </a:lnTo>
                  <a:lnTo>
                    <a:pt x="765784" y="209550"/>
                  </a:lnTo>
                  <a:lnTo>
                    <a:pt x="761733" y="209550"/>
                  </a:lnTo>
                  <a:lnTo>
                    <a:pt x="762635" y="208280"/>
                  </a:lnTo>
                  <a:lnTo>
                    <a:pt x="764489" y="208280"/>
                  </a:lnTo>
                  <a:lnTo>
                    <a:pt x="765251" y="207010"/>
                  </a:lnTo>
                  <a:lnTo>
                    <a:pt x="765822" y="208280"/>
                  </a:lnTo>
                  <a:lnTo>
                    <a:pt x="765822" y="189445"/>
                  </a:lnTo>
                  <a:lnTo>
                    <a:pt x="765708" y="189230"/>
                  </a:lnTo>
                  <a:lnTo>
                    <a:pt x="763473" y="189230"/>
                  </a:lnTo>
                  <a:lnTo>
                    <a:pt x="763485" y="187960"/>
                  </a:lnTo>
                  <a:lnTo>
                    <a:pt x="764120" y="187960"/>
                  </a:lnTo>
                  <a:lnTo>
                    <a:pt x="765771" y="186690"/>
                  </a:lnTo>
                  <a:lnTo>
                    <a:pt x="767588" y="185420"/>
                  </a:lnTo>
                  <a:lnTo>
                    <a:pt x="771537" y="185420"/>
                  </a:lnTo>
                  <a:lnTo>
                    <a:pt x="771613" y="187960"/>
                  </a:lnTo>
                  <a:lnTo>
                    <a:pt x="772083" y="189230"/>
                  </a:lnTo>
                  <a:lnTo>
                    <a:pt x="772083" y="162255"/>
                  </a:lnTo>
                  <a:lnTo>
                    <a:pt x="771880" y="162560"/>
                  </a:lnTo>
                  <a:lnTo>
                    <a:pt x="771779" y="180340"/>
                  </a:lnTo>
                  <a:lnTo>
                    <a:pt x="771309" y="181610"/>
                  </a:lnTo>
                  <a:lnTo>
                    <a:pt x="770585" y="181610"/>
                  </a:lnTo>
                  <a:lnTo>
                    <a:pt x="769632" y="180340"/>
                  </a:lnTo>
                  <a:lnTo>
                    <a:pt x="770559" y="179070"/>
                  </a:lnTo>
                  <a:lnTo>
                    <a:pt x="771563" y="179070"/>
                  </a:lnTo>
                  <a:lnTo>
                    <a:pt x="771588" y="180340"/>
                  </a:lnTo>
                  <a:lnTo>
                    <a:pt x="771779" y="180340"/>
                  </a:lnTo>
                  <a:lnTo>
                    <a:pt x="771779" y="162560"/>
                  </a:lnTo>
                  <a:lnTo>
                    <a:pt x="766724" y="162560"/>
                  </a:lnTo>
                  <a:lnTo>
                    <a:pt x="765873" y="163830"/>
                  </a:lnTo>
                  <a:lnTo>
                    <a:pt x="767207" y="168910"/>
                  </a:lnTo>
                  <a:lnTo>
                    <a:pt x="765683" y="170180"/>
                  </a:lnTo>
                  <a:lnTo>
                    <a:pt x="761606" y="170180"/>
                  </a:lnTo>
                  <a:lnTo>
                    <a:pt x="760666" y="168998"/>
                  </a:lnTo>
                  <a:lnTo>
                    <a:pt x="760666" y="194310"/>
                  </a:lnTo>
                  <a:lnTo>
                    <a:pt x="758520" y="194310"/>
                  </a:lnTo>
                  <a:lnTo>
                    <a:pt x="758545" y="193040"/>
                  </a:lnTo>
                  <a:lnTo>
                    <a:pt x="760450" y="193040"/>
                  </a:lnTo>
                  <a:lnTo>
                    <a:pt x="760666" y="194310"/>
                  </a:lnTo>
                  <a:lnTo>
                    <a:pt x="760666" y="168998"/>
                  </a:lnTo>
                  <a:lnTo>
                    <a:pt x="759587" y="167640"/>
                  </a:lnTo>
                  <a:lnTo>
                    <a:pt x="756793" y="166370"/>
                  </a:lnTo>
                  <a:lnTo>
                    <a:pt x="757262" y="165100"/>
                  </a:lnTo>
                  <a:lnTo>
                    <a:pt x="759129" y="160020"/>
                  </a:lnTo>
                  <a:lnTo>
                    <a:pt x="758621" y="158750"/>
                  </a:lnTo>
                  <a:lnTo>
                    <a:pt x="755675" y="158750"/>
                  </a:lnTo>
                  <a:lnTo>
                    <a:pt x="754849" y="157480"/>
                  </a:lnTo>
                  <a:lnTo>
                    <a:pt x="753795" y="157060"/>
                  </a:lnTo>
                  <a:lnTo>
                    <a:pt x="753795" y="165100"/>
                  </a:lnTo>
                  <a:lnTo>
                    <a:pt x="753275" y="166370"/>
                  </a:lnTo>
                  <a:lnTo>
                    <a:pt x="752170" y="166370"/>
                  </a:lnTo>
                  <a:lnTo>
                    <a:pt x="751649" y="165100"/>
                  </a:lnTo>
                  <a:lnTo>
                    <a:pt x="753795" y="165100"/>
                  </a:lnTo>
                  <a:lnTo>
                    <a:pt x="753795" y="157060"/>
                  </a:lnTo>
                  <a:lnTo>
                    <a:pt x="751662" y="156210"/>
                  </a:lnTo>
                  <a:lnTo>
                    <a:pt x="750239" y="157200"/>
                  </a:lnTo>
                  <a:lnTo>
                    <a:pt x="750239" y="191770"/>
                  </a:lnTo>
                  <a:lnTo>
                    <a:pt x="748411" y="191770"/>
                  </a:lnTo>
                  <a:lnTo>
                    <a:pt x="746721" y="190500"/>
                  </a:lnTo>
                  <a:lnTo>
                    <a:pt x="744931" y="189471"/>
                  </a:lnTo>
                  <a:lnTo>
                    <a:pt x="744931" y="208280"/>
                  </a:lnTo>
                  <a:lnTo>
                    <a:pt x="744766" y="209550"/>
                  </a:lnTo>
                  <a:lnTo>
                    <a:pt x="743800" y="209550"/>
                  </a:lnTo>
                  <a:lnTo>
                    <a:pt x="743419" y="208280"/>
                  </a:lnTo>
                  <a:lnTo>
                    <a:pt x="743623" y="208280"/>
                  </a:lnTo>
                  <a:lnTo>
                    <a:pt x="743673" y="207010"/>
                  </a:lnTo>
                  <a:lnTo>
                    <a:pt x="744042" y="208280"/>
                  </a:lnTo>
                  <a:lnTo>
                    <a:pt x="744931" y="208280"/>
                  </a:lnTo>
                  <a:lnTo>
                    <a:pt x="744931" y="189471"/>
                  </a:lnTo>
                  <a:lnTo>
                    <a:pt x="744524" y="189230"/>
                  </a:lnTo>
                  <a:lnTo>
                    <a:pt x="744842" y="187960"/>
                  </a:lnTo>
                  <a:lnTo>
                    <a:pt x="745185" y="186690"/>
                  </a:lnTo>
                  <a:lnTo>
                    <a:pt x="748030" y="186690"/>
                  </a:lnTo>
                  <a:lnTo>
                    <a:pt x="749198" y="187960"/>
                  </a:lnTo>
                  <a:lnTo>
                    <a:pt x="749719" y="189230"/>
                  </a:lnTo>
                  <a:lnTo>
                    <a:pt x="749909" y="189230"/>
                  </a:lnTo>
                  <a:lnTo>
                    <a:pt x="750100" y="190500"/>
                  </a:lnTo>
                  <a:lnTo>
                    <a:pt x="750239" y="191770"/>
                  </a:lnTo>
                  <a:lnTo>
                    <a:pt x="750239" y="157200"/>
                  </a:lnTo>
                  <a:lnTo>
                    <a:pt x="749871" y="157454"/>
                  </a:lnTo>
                  <a:lnTo>
                    <a:pt x="749935" y="160020"/>
                  </a:lnTo>
                  <a:lnTo>
                    <a:pt x="750023" y="162560"/>
                  </a:lnTo>
                  <a:lnTo>
                    <a:pt x="748741" y="162560"/>
                  </a:lnTo>
                  <a:lnTo>
                    <a:pt x="744296" y="165100"/>
                  </a:lnTo>
                  <a:lnTo>
                    <a:pt x="744778" y="166370"/>
                  </a:lnTo>
                  <a:lnTo>
                    <a:pt x="748157" y="170180"/>
                  </a:lnTo>
                  <a:lnTo>
                    <a:pt x="747737" y="170180"/>
                  </a:lnTo>
                  <a:lnTo>
                    <a:pt x="744220" y="171323"/>
                  </a:lnTo>
                  <a:lnTo>
                    <a:pt x="744220" y="200660"/>
                  </a:lnTo>
                  <a:lnTo>
                    <a:pt x="743610" y="200660"/>
                  </a:lnTo>
                  <a:lnTo>
                    <a:pt x="743775" y="199390"/>
                  </a:lnTo>
                  <a:lnTo>
                    <a:pt x="744207" y="199390"/>
                  </a:lnTo>
                  <a:lnTo>
                    <a:pt x="744220" y="200660"/>
                  </a:lnTo>
                  <a:lnTo>
                    <a:pt x="744220" y="171323"/>
                  </a:lnTo>
                  <a:lnTo>
                    <a:pt x="741972" y="172034"/>
                  </a:lnTo>
                  <a:lnTo>
                    <a:pt x="741972" y="185420"/>
                  </a:lnTo>
                  <a:lnTo>
                    <a:pt x="741718" y="186690"/>
                  </a:lnTo>
                  <a:lnTo>
                    <a:pt x="740054" y="186690"/>
                  </a:lnTo>
                  <a:lnTo>
                    <a:pt x="740232" y="185420"/>
                  </a:lnTo>
                  <a:lnTo>
                    <a:pt x="741972" y="185420"/>
                  </a:lnTo>
                  <a:lnTo>
                    <a:pt x="741972" y="172034"/>
                  </a:lnTo>
                  <a:lnTo>
                    <a:pt x="739838" y="172720"/>
                  </a:lnTo>
                  <a:lnTo>
                    <a:pt x="740422" y="179070"/>
                  </a:lnTo>
                  <a:lnTo>
                    <a:pt x="740435" y="180340"/>
                  </a:lnTo>
                  <a:lnTo>
                    <a:pt x="740003" y="180340"/>
                  </a:lnTo>
                  <a:lnTo>
                    <a:pt x="739330" y="181610"/>
                  </a:lnTo>
                  <a:lnTo>
                    <a:pt x="738619" y="180340"/>
                  </a:lnTo>
                  <a:lnTo>
                    <a:pt x="735990" y="179070"/>
                  </a:lnTo>
                  <a:lnTo>
                    <a:pt x="732409" y="179070"/>
                  </a:lnTo>
                  <a:lnTo>
                    <a:pt x="729856" y="175260"/>
                  </a:lnTo>
                  <a:lnTo>
                    <a:pt x="727633" y="175260"/>
                  </a:lnTo>
                  <a:lnTo>
                    <a:pt x="724877" y="179070"/>
                  </a:lnTo>
                  <a:lnTo>
                    <a:pt x="726160" y="180340"/>
                  </a:lnTo>
                  <a:lnTo>
                    <a:pt x="728903" y="181610"/>
                  </a:lnTo>
                  <a:lnTo>
                    <a:pt x="729932" y="181610"/>
                  </a:lnTo>
                  <a:lnTo>
                    <a:pt x="728129" y="185420"/>
                  </a:lnTo>
                  <a:lnTo>
                    <a:pt x="728764" y="187960"/>
                  </a:lnTo>
                  <a:lnTo>
                    <a:pt x="725081" y="186690"/>
                  </a:lnTo>
                  <a:lnTo>
                    <a:pt x="724090" y="186690"/>
                  </a:lnTo>
                  <a:lnTo>
                    <a:pt x="723925" y="187960"/>
                  </a:lnTo>
                  <a:lnTo>
                    <a:pt x="723836" y="189230"/>
                  </a:lnTo>
                  <a:lnTo>
                    <a:pt x="722782" y="190500"/>
                  </a:lnTo>
                  <a:lnTo>
                    <a:pt x="724776" y="193040"/>
                  </a:lnTo>
                  <a:lnTo>
                    <a:pt x="723277" y="194310"/>
                  </a:lnTo>
                  <a:lnTo>
                    <a:pt x="720344" y="191770"/>
                  </a:lnTo>
                  <a:lnTo>
                    <a:pt x="717105" y="191770"/>
                  </a:lnTo>
                  <a:lnTo>
                    <a:pt x="714730" y="187960"/>
                  </a:lnTo>
                  <a:lnTo>
                    <a:pt x="712774" y="186690"/>
                  </a:lnTo>
                  <a:lnTo>
                    <a:pt x="707936" y="186690"/>
                  </a:lnTo>
                  <a:lnTo>
                    <a:pt x="705967" y="193040"/>
                  </a:lnTo>
                  <a:lnTo>
                    <a:pt x="708240" y="191770"/>
                  </a:lnTo>
                  <a:lnTo>
                    <a:pt x="711390" y="191770"/>
                  </a:lnTo>
                  <a:lnTo>
                    <a:pt x="711606" y="193040"/>
                  </a:lnTo>
                  <a:lnTo>
                    <a:pt x="709333" y="195580"/>
                  </a:lnTo>
                  <a:lnTo>
                    <a:pt x="708279" y="196850"/>
                  </a:lnTo>
                  <a:lnTo>
                    <a:pt x="702818" y="195580"/>
                  </a:lnTo>
                  <a:lnTo>
                    <a:pt x="695693" y="193040"/>
                  </a:lnTo>
                  <a:lnTo>
                    <a:pt x="695680" y="189230"/>
                  </a:lnTo>
                  <a:lnTo>
                    <a:pt x="695667" y="187960"/>
                  </a:lnTo>
                  <a:lnTo>
                    <a:pt x="692226" y="189230"/>
                  </a:lnTo>
                  <a:lnTo>
                    <a:pt x="686828" y="189230"/>
                  </a:lnTo>
                  <a:lnTo>
                    <a:pt x="686701" y="186690"/>
                  </a:lnTo>
                  <a:lnTo>
                    <a:pt x="685698" y="184150"/>
                  </a:lnTo>
                  <a:lnTo>
                    <a:pt x="684263" y="182880"/>
                  </a:lnTo>
                  <a:lnTo>
                    <a:pt x="680859" y="184150"/>
                  </a:lnTo>
                  <a:lnTo>
                    <a:pt x="680529" y="185420"/>
                  </a:lnTo>
                  <a:lnTo>
                    <a:pt x="680135" y="187960"/>
                  </a:lnTo>
                  <a:lnTo>
                    <a:pt x="679729" y="189230"/>
                  </a:lnTo>
                  <a:lnTo>
                    <a:pt x="676275" y="193040"/>
                  </a:lnTo>
                  <a:lnTo>
                    <a:pt x="677697" y="194310"/>
                  </a:lnTo>
                  <a:lnTo>
                    <a:pt x="680847" y="198120"/>
                  </a:lnTo>
                  <a:lnTo>
                    <a:pt x="680935" y="195580"/>
                  </a:lnTo>
                  <a:lnTo>
                    <a:pt x="681507" y="194310"/>
                  </a:lnTo>
                  <a:lnTo>
                    <a:pt x="682282" y="193040"/>
                  </a:lnTo>
                  <a:lnTo>
                    <a:pt x="684123" y="193040"/>
                  </a:lnTo>
                  <a:lnTo>
                    <a:pt x="686168" y="195580"/>
                  </a:lnTo>
                  <a:lnTo>
                    <a:pt x="687374" y="198120"/>
                  </a:lnTo>
                  <a:lnTo>
                    <a:pt x="684250" y="201930"/>
                  </a:lnTo>
                  <a:lnTo>
                    <a:pt x="682180" y="205740"/>
                  </a:lnTo>
                  <a:lnTo>
                    <a:pt x="675881" y="204470"/>
                  </a:lnTo>
                  <a:lnTo>
                    <a:pt x="672807" y="203200"/>
                  </a:lnTo>
                  <a:lnTo>
                    <a:pt x="669315" y="204470"/>
                  </a:lnTo>
                  <a:lnTo>
                    <a:pt x="668083" y="204470"/>
                  </a:lnTo>
                  <a:lnTo>
                    <a:pt x="667778" y="201930"/>
                  </a:lnTo>
                  <a:lnTo>
                    <a:pt x="667626" y="200660"/>
                  </a:lnTo>
                  <a:lnTo>
                    <a:pt x="665530" y="201930"/>
                  </a:lnTo>
                  <a:lnTo>
                    <a:pt x="660869" y="201930"/>
                  </a:lnTo>
                  <a:lnTo>
                    <a:pt x="660539" y="199390"/>
                  </a:lnTo>
                  <a:lnTo>
                    <a:pt x="659269" y="198120"/>
                  </a:lnTo>
                  <a:lnTo>
                    <a:pt x="656348" y="196850"/>
                  </a:lnTo>
                  <a:lnTo>
                    <a:pt x="657428" y="195580"/>
                  </a:lnTo>
                  <a:lnTo>
                    <a:pt x="659638" y="194310"/>
                  </a:lnTo>
                  <a:lnTo>
                    <a:pt x="661187" y="193040"/>
                  </a:lnTo>
                  <a:lnTo>
                    <a:pt x="663943" y="195580"/>
                  </a:lnTo>
                  <a:lnTo>
                    <a:pt x="664832" y="194310"/>
                  </a:lnTo>
                  <a:lnTo>
                    <a:pt x="665175" y="193040"/>
                  </a:lnTo>
                  <a:lnTo>
                    <a:pt x="664641" y="191770"/>
                  </a:lnTo>
                  <a:lnTo>
                    <a:pt x="661593" y="190500"/>
                  </a:lnTo>
                  <a:lnTo>
                    <a:pt x="659371" y="191770"/>
                  </a:lnTo>
                  <a:lnTo>
                    <a:pt x="657313" y="191770"/>
                  </a:lnTo>
                  <a:lnTo>
                    <a:pt x="654507" y="193040"/>
                  </a:lnTo>
                  <a:lnTo>
                    <a:pt x="654431" y="195580"/>
                  </a:lnTo>
                  <a:lnTo>
                    <a:pt x="649262" y="200660"/>
                  </a:lnTo>
                  <a:lnTo>
                    <a:pt x="654951" y="200660"/>
                  </a:lnTo>
                  <a:lnTo>
                    <a:pt x="654532" y="203200"/>
                  </a:lnTo>
                  <a:lnTo>
                    <a:pt x="655193" y="203200"/>
                  </a:lnTo>
                  <a:lnTo>
                    <a:pt x="658012" y="205740"/>
                  </a:lnTo>
                  <a:lnTo>
                    <a:pt x="657885" y="209550"/>
                  </a:lnTo>
                  <a:lnTo>
                    <a:pt x="653415" y="212090"/>
                  </a:lnTo>
                  <a:lnTo>
                    <a:pt x="651827" y="213360"/>
                  </a:lnTo>
                  <a:lnTo>
                    <a:pt x="649224" y="218440"/>
                  </a:lnTo>
                  <a:lnTo>
                    <a:pt x="646887" y="219290"/>
                  </a:lnTo>
                  <a:lnTo>
                    <a:pt x="646887" y="261620"/>
                  </a:lnTo>
                  <a:lnTo>
                    <a:pt x="646455" y="262890"/>
                  </a:lnTo>
                  <a:lnTo>
                    <a:pt x="645604" y="262890"/>
                  </a:lnTo>
                  <a:lnTo>
                    <a:pt x="645642" y="261620"/>
                  </a:lnTo>
                  <a:lnTo>
                    <a:pt x="646887" y="261620"/>
                  </a:lnTo>
                  <a:lnTo>
                    <a:pt x="646887" y="219290"/>
                  </a:lnTo>
                  <a:lnTo>
                    <a:pt x="646569" y="219405"/>
                  </a:lnTo>
                  <a:lnTo>
                    <a:pt x="646569" y="232410"/>
                  </a:lnTo>
                  <a:lnTo>
                    <a:pt x="645515" y="233680"/>
                  </a:lnTo>
                  <a:lnTo>
                    <a:pt x="644867" y="232410"/>
                  </a:lnTo>
                  <a:lnTo>
                    <a:pt x="644194" y="232410"/>
                  </a:lnTo>
                  <a:lnTo>
                    <a:pt x="643966" y="231140"/>
                  </a:lnTo>
                  <a:lnTo>
                    <a:pt x="643648" y="231140"/>
                  </a:lnTo>
                  <a:lnTo>
                    <a:pt x="644626" y="229870"/>
                  </a:lnTo>
                  <a:lnTo>
                    <a:pt x="645439" y="229870"/>
                  </a:lnTo>
                  <a:lnTo>
                    <a:pt x="646087" y="231140"/>
                  </a:lnTo>
                  <a:lnTo>
                    <a:pt x="646569" y="232410"/>
                  </a:lnTo>
                  <a:lnTo>
                    <a:pt x="646569" y="219405"/>
                  </a:lnTo>
                  <a:lnTo>
                    <a:pt x="645693" y="219710"/>
                  </a:lnTo>
                  <a:lnTo>
                    <a:pt x="642924" y="220980"/>
                  </a:lnTo>
                  <a:lnTo>
                    <a:pt x="642531" y="222250"/>
                  </a:lnTo>
                  <a:lnTo>
                    <a:pt x="641400" y="222250"/>
                  </a:lnTo>
                  <a:lnTo>
                    <a:pt x="640651" y="220980"/>
                  </a:lnTo>
                  <a:lnTo>
                    <a:pt x="640994" y="219710"/>
                  </a:lnTo>
                  <a:lnTo>
                    <a:pt x="641223" y="219710"/>
                  </a:lnTo>
                  <a:lnTo>
                    <a:pt x="641642" y="218440"/>
                  </a:lnTo>
                  <a:lnTo>
                    <a:pt x="642620" y="215900"/>
                  </a:lnTo>
                  <a:lnTo>
                    <a:pt x="642086" y="214630"/>
                  </a:lnTo>
                  <a:lnTo>
                    <a:pt x="640168" y="212090"/>
                  </a:lnTo>
                  <a:lnTo>
                    <a:pt x="638568" y="213360"/>
                  </a:lnTo>
                  <a:lnTo>
                    <a:pt x="636790" y="214630"/>
                  </a:lnTo>
                  <a:lnTo>
                    <a:pt x="636117" y="214630"/>
                  </a:lnTo>
                  <a:lnTo>
                    <a:pt x="635800" y="213360"/>
                  </a:lnTo>
                  <a:lnTo>
                    <a:pt x="633437" y="212090"/>
                  </a:lnTo>
                  <a:lnTo>
                    <a:pt x="627481" y="215900"/>
                  </a:lnTo>
                  <a:lnTo>
                    <a:pt x="626097" y="218440"/>
                  </a:lnTo>
                  <a:lnTo>
                    <a:pt x="625195" y="219976"/>
                  </a:lnTo>
                  <a:lnTo>
                    <a:pt x="625195" y="250190"/>
                  </a:lnTo>
                  <a:lnTo>
                    <a:pt x="625132" y="250482"/>
                  </a:lnTo>
                  <a:lnTo>
                    <a:pt x="625081" y="250190"/>
                  </a:lnTo>
                  <a:lnTo>
                    <a:pt x="625195" y="219976"/>
                  </a:lnTo>
                  <a:lnTo>
                    <a:pt x="623849" y="222250"/>
                  </a:lnTo>
                  <a:lnTo>
                    <a:pt x="621474" y="222250"/>
                  </a:lnTo>
                  <a:lnTo>
                    <a:pt x="620102" y="219710"/>
                  </a:lnTo>
                  <a:lnTo>
                    <a:pt x="619975" y="218440"/>
                  </a:lnTo>
                  <a:lnTo>
                    <a:pt x="618134" y="214630"/>
                  </a:lnTo>
                  <a:lnTo>
                    <a:pt x="617435" y="214630"/>
                  </a:lnTo>
                  <a:lnTo>
                    <a:pt x="614210" y="217170"/>
                  </a:lnTo>
                  <a:lnTo>
                    <a:pt x="611771" y="218440"/>
                  </a:lnTo>
                  <a:lnTo>
                    <a:pt x="610019" y="220980"/>
                  </a:lnTo>
                  <a:lnTo>
                    <a:pt x="609015" y="223520"/>
                  </a:lnTo>
                  <a:lnTo>
                    <a:pt x="609574" y="224790"/>
                  </a:lnTo>
                  <a:lnTo>
                    <a:pt x="610704" y="224790"/>
                  </a:lnTo>
                  <a:lnTo>
                    <a:pt x="611847" y="223520"/>
                  </a:lnTo>
                  <a:lnTo>
                    <a:pt x="613181" y="222250"/>
                  </a:lnTo>
                  <a:lnTo>
                    <a:pt x="616496" y="222250"/>
                  </a:lnTo>
                  <a:lnTo>
                    <a:pt x="617334" y="223520"/>
                  </a:lnTo>
                  <a:lnTo>
                    <a:pt x="617232" y="224790"/>
                  </a:lnTo>
                  <a:lnTo>
                    <a:pt x="614641" y="227330"/>
                  </a:lnTo>
                  <a:lnTo>
                    <a:pt x="612686" y="228600"/>
                  </a:lnTo>
                  <a:lnTo>
                    <a:pt x="609498" y="231140"/>
                  </a:lnTo>
                  <a:lnTo>
                    <a:pt x="607961" y="231140"/>
                  </a:lnTo>
                  <a:lnTo>
                    <a:pt x="608736" y="232410"/>
                  </a:lnTo>
                  <a:lnTo>
                    <a:pt x="609993" y="234950"/>
                  </a:lnTo>
                  <a:lnTo>
                    <a:pt x="610565" y="232410"/>
                  </a:lnTo>
                  <a:lnTo>
                    <a:pt x="612114" y="231140"/>
                  </a:lnTo>
                  <a:lnTo>
                    <a:pt x="612863" y="231140"/>
                  </a:lnTo>
                  <a:lnTo>
                    <a:pt x="614997" y="229870"/>
                  </a:lnTo>
                  <a:lnTo>
                    <a:pt x="616381" y="229870"/>
                  </a:lnTo>
                  <a:lnTo>
                    <a:pt x="617524" y="232410"/>
                  </a:lnTo>
                  <a:lnTo>
                    <a:pt x="617270" y="233680"/>
                  </a:lnTo>
                  <a:lnTo>
                    <a:pt x="614286" y="237490"/>
                  </a:lnTo>
                  <a:lnTo>
                    <a:pt x="611289" y="238760"/>
                  </a:lnTo>
                  <a:lnTo>
                    <a:pt x="608647" y="241300"/>
                  </a:lnTo>
                  <a:lnTo>
                    <a:pt x="610412" y="243840"/>
                  </a:lnTo>
                  <a:lnTo>
                    <a:pt x="611212" y="245110"/>
                  </a:lnTo>
                  <a:lnTo>
                    <a:pt x="611301" y="246380"/>
                  </a:lnTo>
                  <a:lnTo>
                    <a:pt x="608622" y="248920"/>
                  </a:lnTo>
                  <a:lnTo>
                    <a:pt x="607098" y="250190"/>
                  </a:lnTo>
                  <a:lnTo>
                    <a:pt x="605866" y="248920"/>
                  </a:lnTo>
                  <a:lnTo>
                    <a:pt x="604266" y="247281"/>
                  </a:lnTo>
                  <a:lnTo>
                    <a:pt x="604266" y="270510"/>
                  </a:lnTo>
                  <a:lnTo>
                    <a:pt x="603897" y="274320"/>
                  </a:lnTo>
                  <a:lnTo>
                    <a:pt x="602234" y="275590"/>
                  </a:lnTo>
                  <a:lnTo>
                    <a:pt x="598843" y="275590"/>
                  </a:lnTo>
                  <a:lnTo>
                    <a:pt x="597789" y="274320"/>
                  </a:lnTo>
                  <a:lnTo>
                    <a:pt x="597090" y="271780"/>
                  </a:lnTo>
                  <a:lnTo>
                    <a:pt x="596785" y="271780"/>
                  </a:lnTo>
                  <a:lnTo>
                    <a:pt x="597027" y="270510"/>
                  </a:lnTo>
                  <a:lnTo>
                    <a:pt x="598347" y="270510"/>
                  </a:lnTo>
                  <a:lnTo>
                    <a:pt x="598868" y="271780"/>
                  </a:lnTo>
                  <a:lnTo>
                    <a:pt x="599579" y="271780"/>
                  </a:lnTo>
                  <a:lnTo>
                    <a:pt x="600303" y="273050"/>
                  </a:lnTo>
                  <a:lnTo>
                    <a:pt x="602373" y="273050"/>
                  </a:lnTo>
                  <a:lnTo>
                    <a:pt x="604266" y="270510"/>
                  </a:lnTo>
                  <a:lnTo>
                    <a:pt x="604266" y="247281"/>
                  </a:lnTo>
                  <a:lnTo>
                    <a:pt x="602157" y="245110"/>
                  </a:lnTo>
                  <a:lnTo>
                    <a:pt x="598538" y="248920"/>
                  </a:lnTo>
                  <a:lnTo>
                    <a:pt x="598347" y="247650"/>
                  </a:lnTo>
                  <a:lnTo>
                    <a:pt x="597776" y="246938"/>
                  </a:lnTo>
                  <a:lnTo>
                    <a:pt x="597776" y="265430"/>
                  </a:lnTo>
                  <a:lnTo>
                    <a:pt x="597535" y="266700"/>
                  </a:lnTo>
                  <a:lnTo>
                    <a:pt x="594601" y="266700"/>
                  </a:lnTo>
                  <a:lnTo>
                    <a:pt x="594779" y="265430"/>
                  </a:lnTo>
                  <a:lnTo>
                    <a:pt x="595490" y="264160"/>
                  </a:lnTo>
                  <a:lnTo>
                    <a:pt x="597077" y="264160"/>
                  </a:lnTo>
                  <a:lnTo>
                    <a:pt x="597420" y="265430"/>
                  </a:lnTo>
                  <a:lnTo>
                    <a:pt x="597776" y="265430"/>
                  </a:lnTo>
                  <a:lnTo>
                    <a:pt x="597776" y="246938"/>
                  </a:lnTo>
                  <a:lnTo>
                    <a:pt x="595325" y="243840"/>
                  </a:lnTo>
                  <a:lnTo>
                    <a:pt x="593001" y="246380"/>
                  </a:lnTo>
                  <a:lnTo>
                    <a:pt x="589686" y="246380"/>
                  </a:lnTo>
                  <a:lnTo>
                    <a:pt x="590511" y="247650"/>
                  </a:lnTo>
                  <a:lnTo>
                    <a:pt x="591464" y="254000"/>
                  </a:lnTo>
                  <a:lnTo>
                    <a:pt x="590423" y="255270"/>
                  </a:lnTo>
                  <a:lnTo>
                    <a:pt x="584758" y="257810"/>
                  </a:lnTo>
                  <a:lnTo>
                    <a:pt x="580161" y="259054"/>
                  </a:lnTo>
                  <a:lnTo>
                    <a:pt x="580161" y="275590"/>
                  </a:lnTo>
                  <a:lnTo>
                    <a:pt x="579501" y="276860"/>
                  </a:lnTo>
                  <a:lnTo>
                    <a:pt x="577596" y="279400"/>
                  </a:lnTo>
                  <a:lnTo>
                    <a:pt x="577418" y="280670"/>
                  </a:lnTo>
                  <a:lnTo>
                    <a:pt x="575208" y="281940"/>
                  </a:lnTo>
                  <a:lnTo>
                    <a:pt x="574763" y="281940"/>
                  </a:lnTo>
                  <a:lnTo>
                    <a:pt x="573976" y="280670"/>
                  </a:lnTo>
                  <a:lnTo>
                    <a:pt x="573874" y="276860"/>
                  </a:lnTo>
                  <a:lnTo>
                    <a:pt x="573811" y="275590"/>
                  </a:lnTo>
                  <a:lnTo>
                    <a:pt x="574484" y="274320"/>
                  </a:lnTo>
                  <a:lnTo>
                    <a:pt x="577977" y="274320"/>
                  </a:lnTo>
                  <a:lnTo>
                    <a:pt x="580161" y="275590"/>
                  </a:lnTo>
                  <a:lnTo>
                    <a:pt x="580161" y="259054"/>
                  </a:lnTo>
                  <a:lnTo>
                    <a:pt x="580034" y="259080"/>
                  </a:lnTo>
                  <a:lnTo>
                    <a:pt x="578459" y="259080"/>
                  </a:lnTo>
                  <a:lnTo>
                    <a:pt x="577684" y="257810"/>
                  </a:lnTo>
                  <a:lnTo>
                    <a:pt x="574471" y="252730"/>
                  </a:lnTo>
                  <a:lnTo>
                    <a:pt x="574078" y="252730"/>
                  </a:lnTo>
                  <a:lnTo>
                    <a:pt x="569442" y="254685"/>
                  </a:lnTo>
                  <a:lnTo>
                    <a:pt x="569442" y="265430"/>
                  </a:lnTo>
                  <a:lnTo>
                    <a:pt x="568871" y="265430"/>
                  </a:lnTo>
                  <a:lnTo>
                    <a:pt x="568553" y="266700"/>
                  </a:lnTo>
                  <a:lnTo>
                    <a:pt x="566940" y="266700"/>
                  </a:lnTo>
                  <a:lnTo>
                    <a:pt x="566572" y="265430"/>
                  </a:lnTo>
                  <a:lnTo>
                    <a:pt x="567156" y="264160"/>
                  </a:lnTo>
                  <a:lnTo>
                    <a:pt x="569112" y="264160"/>
                  </a:lnTo>
                  <a:lnTo>
                    <a:pt x="569442" y="265430"/>
                  </a:lnTo>
                  <a:lnTo>
                    <a:pt x="569442" y="254685"/>
                  </a:lnTo>
                  <a:lnTo>
                    <a:pt x="568045" y="255270"/>
                  </a:lnTo>
                  <a:lnTo>
                    <a:pt x="565861" y="256540"/>
                  </a:lnTo>
                  <a:lnTo>
                    <a:pt x="562432" y="259080"/>
                  </a:lnTo>
                  <a:lnTo>
                    <a:pt x="561809" y="260350"/>
                  </a:lnTo>
                  <a:lnTo>
                    <a:pt x="563892" y="261620"/>
                  </a:lnTo>
                  <a:lnTo>
                    <a:pt x="565111" y="262890"/>
                  </a:lnTo>
                  <a:lnTo>
                    <a:pt x="562089" y="265430"/>
                  </a:lnTo>
                  <a:lnTo>
                    <a:pt x="560679" y="266700"/>
                  </a:lnTo>
                  <a:lnTo>
                    <a:pt x="558711" y="264160"/>
                  </a:lnTo>
                  <a:lnTo>
                    <a:pt x="558088" y="264160"/>
                  </a:lnTo>
                  <a:lnTo>
                    <a:pt x="555688" y="262890"/>
                  </a:lnTo>
                  <a:lnTo>
                    <a:pt x="554151" y="262890"/>
                  </a:lnTo>
                  <a:lnTo>
                    <a:pt x="553288" y="265430"/>
                  </a:lnTo>
                  <a:lnTo>
                    <a:pt x="552450" y="266700"/>
                  </a:lnTo>
                  <a:lnTo>
                    <a:pt x="552907" y="267970"/>
                  </a:lnTo>
                  <a:lnTo>
                    <a:pt x="556221" y="269240"/>
                  </a:lnTo>
                  <a:lnTo>
                    <a:pt x="557403" y="270510"/>
                  </a:lnTo>
                  <a:lnTo>
                    <a:pt x="561162" y="270510"/>
                  </a:lnTo>
                  <a:lnTo>
                    <a:pt x="561276" y="271780"/>
                  </a:lnTo>
                  <a:lnTo>
                    <a:pt x="559536" y="273050"/>
                  </a:lnTo>
                  <a:lnTo>
                    <a:pt x="554863" y="276860"/>
                  </a:lnTo>
                  <a:lnTo>
                    <a:pt x="552399" y="278130"/>
                  </a:lnTo>
                  <a:lnTo>
                    <a:pt x="552526" y="278130"/>
                  </a:lnTo>
                  <a:lnTo>
                    <a:pt x="554824" y="280670"/>
                  </a:lnTo>
                  <a:lnTo>
                    <a:pt x="556298" y="281940"/>
                  </a:lnTo>
                  <a:lnTo>
                    <a:pt x="557517" y="283210"/>
                  </a:lnTo>
                  <a:lnTo>
                    <a:pt x="560222" y="284480"/>
                  </a:lnTo>
                  <a:lnTo>
                    <a:pt x="560971" y="285750"/>
                  </a:lnTo>
                  <a:lnTo>
                    <a:pt x="560082" y="285750"/>
                  </a:lnTo>
                  <a:lnTo>
                    <a:pt x="557377" y="288290"/>
                  </a:lnTo>
                  <a:lnTo>
                    <a:pt x="554304" y="289560"/>
                  </a:lnTo>
                  <a:lnTo>
                    <a:pt x="548919" y="289560"/>
                  </a:lnTo>
                  <a:lnTo>
                    <a:pt x="546760" y="288290"/>
                  </a:lnTo>
                  <a:lnTo>
                    <a:pt x="545604" y="285750"/>
                  </a:lnTo>
                  <a:lnTo>
                    <a:pt x="544728" y="284480"/>
                  </a:lnTo>
                  <a:lnTo>
                    <a:pt x="543293" y="284480"/>
                  </a:lnTo>
                  <a:lnTo>
                    <a:pt x="540740" y="287020"/>
                  </a:lnTo>
                  <a:lnTo>
                    <a:pt x="539267" y="289560"/>
                  </a:lnTo>
                  <a:lnTo>
                    <a:pt x="537870" y="288290"/>
                  </a:lnTo>
                  <a:lnTo>
                    <a:pt x="533958" y="287020"/>
                  </a:lnTo>
                  <a:lnTo>
                    <a:pt x="529234" y="287020"/>
                  </a:lnTo>
                  <a:lnTo>
                    <a:pt x="528053" y="285750"/>
                  </a:lnTo>
                  <a:lnTo>
                    <a:pt x="524510" y="281940"/>
                  </a:lnTo>
                  <a:lnTo>
                    <a:pt x="524052" y="280670"/>
                  </a:lnTo>
                  <a:lnTo>
                    <a:pt x="522744" y="280327"/>
                  </a:lnTo>
                  <a:lnTo>
                    <a:pt x="522744" y="287020"/>
                  </a:lnTo>
                  <a:lnTo>
                    <a:pt x="521487" y="289560"/>
                  </a:lnTo>
                  <a:lnTo>
                    <a:pt x="520268" y="290830"/>
                  </a:lnTo>
                  <a:lnTo>
                    <a:pt x="518922" y="292100"/>
                  </a:lnTo>
                  <a:lnTo>
                    <a:pt x="517842" y="292100"/>
                  </a:lnTo>
                  <a:lnTo>
                    <a:pt x="517309" y="290830"/>
                  </a:lnTo>
                  <a:lnTo>
                    <a:pt x="518769" y="287020"/>
                  </a:lnTo>
                  <a:lnTo>
                    <a:pt x="519976" y="285750"/>
                  </a:lnTo>
                  <a:lnTo>
                    <a:pt x="522198" y="285750"/>
                  </a:lnTo>
                  <a:lnTo>
                    <a:pt x="522300" y="287020"/>
                  </a:lnTo>
                  <a:lnTo>
                    <a:pt x="522744" y="287020"/>
                  </a:lnTo>
                  <a:lnTo>
                    <a:pt x="522744" y="280327"/>
                  </a:lnTo>
                  <a:lnTo>
                    <a:pt x="519328" y="279400"/>
                  </a:lnTo>
                  <a:lnTo>
                    <a:pt x="519036" y="283210"/>
                  </a:lnTo>
                  <a:lnTo>
                    <a:pt x="514299" y="283210"/>
                  </a:lnTo>
                  <a:lnTo>
                    <a:pt x="514286" y="285750"/>
                  </a:lnTo>
                  <a:lnTo>
                    <a:pt x="513803" y="287020"/>
                  </a:lnTo>
                  <a:lnTo>
                    <a:pt x="512889" y="288290"/>
                  </a:lnTo>
                  <a:lnTo>
                    <a:pt x="512102" y="289560"/>
                  </a:lnTo>
                  <a:lnTo>
                    <a:pt x="509993" y="289560"/>
                  </a:lnTo>
                  <a:lnTo>
                    <a:pt x="509790" y="288290"/>
                  </a:lnTo>
                  <a:lnTo>
                    <a:pt x="509765" y="287020"/>
                  </a:lnTo>
                  <a:lnTo>
                    <a:pt x="509409" y="285750"/>
                  </a:lnTo>
                  <a:lnTo>
                    <a:pt x="507530" y="284480"/>
                  </a:lnTo>
                  <a:lnTo>
                    <a:pt x="509143" y="280670"/>
                  </a:lnTo>
                  <a:lnTo>
                    <a:pt x="511048" y="281940"/>
                  </a:lnTo>
                  <a:lnTo>
                    <a:pt x="512483" y="280670"/>
                  </a:lnTo>
                  <a:lnTo>
                    <a:pt x="514007" y="280670"/>
                  </a:lnTo>
                  <a:lnTo>
                    <a:pt x="514362" y="279400"/>
                  </a:lnTo>
                  <a:lnTo>
                    <a:pt x="513245" y="275590"/>
                  </a:lnTo>
                  <a:lnTo>
                    <a:pt x="512025" y="274320"/>
                  </a:lnTo>
                  <a:lnTo>
                    <a:pt x="506069" y="274320"/>
                  </a:lnTo>
                  <a:lnTo>
                    <a:pt x="502234" y="273050"/>
                  </a:lnTo>
                  <a:lnTo>
                    <a:pt x="497751" y="270510"/>
                  </a:lnTo>
                  <a:lnTo>
                    <a:pt x="494169" y="270510"/>
                  </a:lnTo>
                  <a:lnTo>
                    <a:pt x="493191" y="271780"/>
                  </a:lnTo>
                  <a:lnTo>
                    <a:pt x="493115" y="273050"/>
                  </a:lnTo>
                  <a:lnTo>
                    <a:pt x="493242" y="273050"/>
                  </a:lnTo>
                  <a:lnTo>
                    <a:pt x="494411" y="275590"/>
                  </a:lnTo>
                  <a:lnTo>
                    <a:pt x="495808" y="275590"/>
                  </a:lnTo>
                  <a:lnTo>
                    <a:pt x="499122" y="276860"/>
                  </a:lnTo>
                  <a:lnTo>
                    <a:pt x="499313" y="276860"/>
                  </a:lnTo>
                  <a:lnTo>
                    <a:pt x="497903" y="279400"/>
                  </a:lnTo>
                  <a:lnTo>
                    <a:pt x="497395" y="280670"/>
                  </a:lnTo>
                  <a:lnTo>
                    <a:pt x="499986" y="285750"/>
                  </a:lnTo>
                  <a:lnTo>
                    <a:pt x="496722" y="287020"/>
                  </a:lnTo>
                  <a:lnTo>
                    <a:pt x="494919" y="287604"/>
                  </a:lnTo>
                  <a:lnTo>
                    <a:pt x="494919" y="292100"/>
                  </a:lnTo>
                  <a:lnTo>
                    <a:pt x="494525" y="292100"/>
                  </a:lnTo>
                  <a:lnTo>
                    <a:pt x="494563" y="290830"/>
                  </a:lnTo>
                  <a:lnTo>
                    <a:pt x="494919" y="292100"/>
                  </a:lnTo>
                  <a:lnTo>
                    <a:pt x="494919" y="287604"/>
                  </a:lnTo>
                  <a:lnTo>
                    <a:pt x="492772" y="288290"/>
                  </a:lnTo>
                  <a:lnTo>
                    <a:pt x="492226" y="288290"/>
                  </a:lnTo>
                  <a:lnTo>
                    <a:pt x="492226" y="328930"/>
                  </a:lnTo>
                  <a:lnTo>
                    <a:pt x="491617" y="330200"/>
                  </a:lnTo>
                  <a:lnTo>
                    <a:pt x="487807" y="330200"/>
                  </a:lnTo>
                  <a:lnTo>
                    <a:pt x="486168" y="328930"/>
                  </a:lnTo>
                  <a:lnTo>
                    <a:pt x="483793" y="326390"/>
                  </a:lnTo>
                  <a:lnTo>
                    <a:pt x="481850" y="325120"/>
                  </a:lnTo>
                  <a:lnTo>
                    <a:pt x="479056" y="323850"/>
                  </a:lnTo>
                  <a:lnTo>
                    <a:pt x="478612" y="323850"/>
                  </a:lnTo>
                  <a:lnTo>
                    <a:pt x="478155" y="322580"/>
                  </a:lnTo>
                  <a:lnTo>
                    <a:pt x="478066" y="321310"/>
                  </a:lnTo>
                  <a:lnTo>
                    <a:pt x="482917" y="321310"/>
                  </a:lnTo>
                  <a:lnTo>
                    <a:pt x="486727" y="322580"/>
                  </a:lnTo>
                  <a:lnTo>
                    <a:pt x="487870" y="325120"/>
                  </a:lnTo>
                  <a:lnTo>
                    <a:pt x="488848" y="327660"/>
                  </a:lnTo>
                  <a:lnTo>
                    <a:pt x="490855" y="325120"/>
                  </a:lnTo>
                  <a:lnTo>
                    <a:pt x="491693" y="327660"/>
                  </a:lnTo>
                  <a:lnTo>
                    <a:pt x="492226" y="328930"/>
                  </a:lnTo>
                  <a:lnTo>
                    <a:pt x="492226" y="288290"/>
                  </a:lnTo>
                  <a:lnTo>
                    <a:pt x="491566" y="288290"/>
                  </a:lnTo>
                  <a:lnTo>
                    <a:pt x="491159" y="288772"/>
                  </a:lnTo>
                  <a:lnTo>
                    <a:pt x="491159" y="299720"/>
                  </a:lnTo>
                  <a:lnTo>
                    <a:pt x="490334" y="302260"/>
                  </a:lnTo>
                  <a:lnTo>
                    <a:pt x="489432" y="303530"/>
                  </a:lnTo>
                  <a:lnTo>
                    <a:pt x="488721" y="304736"/>
                  </a:lnTo>
                  <a:lnTo>
                    <a:pt x="487210" y="303530"/>
                  </a:lnTo>
                  <a:lnTo>
                    <a:pt x="486181" y="302260"/>
                  </a:lnTo>
                  <a:lnTo>
                    <a:pt x="487299" y="299720"/>
                  </a:lnTo>
                  <a:lnTo>
                    <a:pt x="487934" y="298450"/>
                  </a:lnTo>
                  <a:lnTo>
                    <a:pt x="490296" y="298450"/>
                  </a:lnTo>
                  <a:lnTo>
                    <a:pt x="491159" y="299720"/>
                  </a:lnTo>
                  <a:lnTo>
                    <a:pt x="491159" y="288772"/>
                  </a:lnTo>
                  <a:lnTo>
                    <a:pt x="490486" y="289560"/>
                  </a:lnTo>
                  <a:lnTo>
                    <a:pt x="489356" y="289560"/>
                  </a:lnTo>
                  <a:lnTo>
                    <a:pt x="489432" y="290830"/>
                  </a:lnTo>
                  <a:lnTo>
                    <a:pt x="489978" y="290830"/>
                  </a:lnTo>
                  <a:lnTo>
                    <a:pt x="490956" y="292100"/>
                  </a:lnTo>
                  <a:lnTo>
                    <a:pt x="489254" y="293370"/>
                  </a:lnTo>
                  <a:lnTo>
                    <a:pt x="488099" y="293370"/>
                  </a:lnTo>
                  <a:lnTo>
                    <a:pt x="487819" y="292100"/>
                  </a:lnTo>
                  <a:lnTo>
                    <a:pt x="487286" y="290830"/>
                  </a:lnTo>
                  <a:lnTo>
                    <a:pt x="489178" y="290830"/>
                  </a:lnTo>
                  <a:lnTo>
                    <a:pt x="489356" y="289560"/>
                  </a:lnTo>
                  <a:lnTo>
                    <a:pt x="486968" y="287020"/>
                  </a:lnTo>
                  <a:lnTo>
                    <a:pt x="482638" y="292100"/>
                  </a:lnTo>
                  <a:lnTo>
                    <a:pt x="482307" y="292989"/>
                  </a:lnTo>
                  <a:lnTo>
                    <a:pt x="482307" y="312420"/>
                  </a:lnTo>
                  <a:lnTo>
                    <a:pt x="482092" y="313690"/>
                  </a:lnTo>
                  <a:lnTo>
                    <a:pt x="476605" y="317500"/>
                  </a:lnTo>
                  <a:lnTo>
                    <a:pt x="475056" y="317500"/>
                  </a:lnTo>
                  <a:lnTo>
                    <a:pt x="474916" y="316230"/>
                  </a:lnTo>
                  <a:lnTo>
                    <a:pt x="475183" y="316230"/>
                  </a:lnTo>
                  <a:lnTo>
                    <a:pt x="476885" y="314960"/>
                  </a:lnTo>
                  <a:lnTo>
                    <a:pt x="478675" y="313690"/>
                  </a:lnTo>
                  <a:lnTo>
                    <a:pt x="480834" y="312420"/>
                  </a:lnTo>
                  <a:lnTo>
                    <a:pt x="482307" y="312420"/>
                  </a:lnTo>
                  <a:lnTo>
                    <a:pt x="482307" y="292989"/>
                  </a:lnTo>
                  <a:lnTo>
                    <a:pt x="479806" y="299720"/>
                  </a:lnTo>
                  <a:lnTo>
                    <a:pt x="479399" y="307340"/>
                  </a:lnTo>
                  <a:lnTo>
                    <a:pt x="479031" y="308610"/>
                  </a:lnTo>
                  <a:lnTo>
                    <a:pt x="473024" y="309880"/>
                  </a:lnTo>
                  <a:lnTo>
                    <a:pt x="467575" y="308775"/>
                  </a:lnTo>
                  <a:lnTo>
                    <a:pt x="467575" y="327660"/>
                  </a:lnTo>
                  <a:lnTo>
                    <a:pt x="465988" y="328930"/>
                  </a:lnTo>
                  <a:lnTo>
                    <a:pt x="464908" y="328930"/>
                  </a:lnTo>
                  <a:lnTo>
                    <a:pt x="463791" y="327660"/>
                  </a:lnTo>
                  <a:lnTo>
                    <a:pt x="463765" y="326390"/>
                  </a:lnTo>
                  <a:lnTo>
                    <a:pt x="464553" y="325120"/>
                  </a:lnTo>
                  <a:lnTo>
                    <a:pt x="466585" y="325120"/>
                  </a:lnTo>
                  <a:lnTo>
                    <a:pt x="467360" y="326390"/>
                  </a:lnTo>
                  <a:lnTo>
                    <a:pt x="467575" y="327660"/>
                  </a:lnTo>
                  <a:lnTo>
                    <a:pt x="467575" y="308775"/>
                  </a:lnTo>
                  <a:lnTo>
                    <a:pt x="466813" y="308610"/>
                  </a:lnTo>
                  <a:lnTo>
                    <a:pt x="465010" y="316230"/>
                  </a:lnTo>
                  <a:lnTo>
                    <a:pt x="463715" y="316230"/>
                  </a:lnTo>
                  <a:lnTo>
                    <a:pt x="462978" y="317500"/>
                  </a:lnTo>
                  <a:lnTo>
                    <a:pt x="459143" y="318770"/>
                  </a:lnTo>
                  <a:lnTo>
                    <a:pt x="456514" y="320040"/>
                  </a:lnTo>
                  <a:lnTo>
                    <a:pt x="456323" y="320040"/>
                  </a:lnTo>
                  <a:lnTo>
                    <a:pt x="458762" y="325120"/>
                  </a:lnTo>
                  <a:lnTo>
                    <a:pt x="457923" y="327660"/>
                  </a:lnTo>
                  <a:lnTo>
                    <a:pt x="455206" y="327660"/>
                  </a:lnTo>
                  <a:lnTo>
                    <a:pt x="453059" y="326390"/>
                  </a:lnTo>
                  <a:lnTo>
                    <a:pt x="452132" y="326390"/>
                  </a:lnTo>
                  <a:lnTo>
                    <a:pt x="452132" y="349250"/>
                  </a:lnTo>
                  <a:lnTo>
                    <a:pt x="451650" y="350520"/>
                  </a:lnTo>
                  <a:lnTo>
                    <a:pt x="447319" y="350520"/>
                  </a:lnTo>
                  <a:lnTo>
                    <a:pt x="447319" y="356870"/>
                  </a:lnTo>
                  <a:lnTo>
                    <a:pt x="444347" y="359410"/>
                  </a:lnTo>
                  <a:lnTo>
                    <a:pt x="445211" y="356870"/>
                  </a:lnTo>
                  <a:lnTo>
                    <a:pt x="444398" y="355600"/>
                  </a:lnTo>
                  <a:lnTo>
                    <a:pt x="444271" y="354330"/>
                  </a:lnTo>
                  <a:lnTo>
                    <a:pt x="444093" y="353060"/>
                  </a:lnTo>
                  <a:lnTo>
                    <a:pt x="444741" y="354330"/>
                  </a:lnTo>
                  <a:lnTo>
                    <a:pt x="445465" y="354330"/>
                  </a:lnTo>
                  <a:lnTo>
                    <a:pt x="446519" y="355600"/>
                  </a:lnTo>
                  <a:lnTo>
                    <a:pt x="447319" y="356870"/>
                  </a:lnTo>
                  <a:lnTo>
                    <a:pt x="447319" y="350520"/>
                  </a:lnTo>
                  <a:lnTo>
                    <a:pt x="444525" y="350520"/>
                  </a:lnTo>
                  <a:lnTo>
                    <a:pt x="444004" y="353060"/>
                  </a:lnTo>
                  <a:lnTo>
                    <a:pt x="443230" y="353060"/>
                  </a:lnTo>
                  <a:lnTo>
                    <a:pt x="442518" y="354330"/>
                  </a:lnTo>
                  <a:lnTo>
                    <a:pt x="440524" y="354330"/>
                  </a:lnTo>
                  <a:lnTo>
                    <a:pt x="439216" y="355600"/>
                  </a:lnTo>
                  <a:lnTo>
                    <a:pt x="437159" y="351790"/>
                  </a:lnTo>
                  <a:lnTo>
                    <a:pt x="438086" y="351790"/>
                  </a:lnTo>
                  <a:lnTo>
                    <a:pt x="439305" y="350520"/>
                  </a:lnTo>
                  <a:lnTo>
                    <a:pt x="441159" y="349250"/>
                  </a:lnTo>
                  <a:lnTo>
                    <a:pt x="441820" y="347980"/>
                  </a:lnTo>
                  <a:lnTo>
                    <a:pt x="442480" y="344170"/>
                  </a:lnTo>
                  <a:lnTo>
                    <a:pt x="444093" y="342900"/>
                  </a:lnTo>
                  <a:lnTo>
                    <a:pt x="448030" y="344170"/>
                  </a:lnTo>
                  <a:lnTo>
                    <a:pt x="449681" y="345440"/>
                  </a:lnTo>
                  <a:lnTo>
                    <a:pt x="452132" y="349250"/>
                  </a:lnTo>
                  <a:lnTo>
                    <a:pt x="452132" y="326390"/>
                  </a:lnTo>
                  <a:lnTo>
                    <a:pt x="450951" y="326390"/>
                  </a:lnTo>
                  <a:lnTo>
                    <a:pt x="445541" y="327660"/>
                  </a:lnTo>
                  <a:lnTo>
                    <a:pt x="442353" y="328930"/>
                  </a:lnTo>
                  <a:lnTo>
                    <a:pt x="442810" y="334010"/>
                  </a:lnTo>
                  <a:lnTo>
                    <a:pt x="442036" y="335280"/>
                  </a:lnTo>
                  <a:lnTo>
                    <a:pt x="438048" y="332740"/>
                  </a:lnTo>
                  <a:lnTo>
                    <a:pt x="434340" y="336550"/>
                  </a:lnTo>
                  <a:lnTo>
                    <a:pt x="431139" y="334010"/>
                  </a:lnTo>
                  <a:lnTo>
                    <a:pt x="430326" y="334010"/>
                  </a:lnTo>
                  <a:lnTo>
                    <a:pt x="428790" y="332740"/>
                  </a:lnTo>
                  <a:lnTo>
                    <a:pt x="427850" y="335280"/>
                  </a:lnTo>
                  <a:lnTo>
                    <a:pt x="429196" y="335280"/>
                  </a:lnTo>
                  <a:lnTo>
                    <a:pt x="430060" y="336550"/>
                  </a:lnTo>
                  <a:lnTo>
                    <a:pt x="431990" y="336550"/>
                  </a:lnTo>
                  <a:lnTo>
                    <a:pt x="435317" y="337820"/>
                  </a:lnTo>
                  <a:lnTo>
                    <a:pt x="435876" y="340360"/>
                  </a:lnTo>
                  <a:lnTo>
                    <a:pt x="434898" y="342900"/>
                  </a:lnTo>
                  <a:lnTo>
                    <a:pt x="433412" y="341630"/>
                  </a:lnTo>
                  <a:lnTo>
                    <a:pt x="428891" y="341630"/>
                  </a:lnTo>
                  <a:lnTo>
                    <a:pt x="427266" y="344170"/>
                  </a:lnTo>
                  <a:lnTo>
                    <a:pt x="432993" y="350520"/>
                  </a:lnTo>
                  <a:lnTo>
                    <a:pt x="434340" y="356870"/>
                  </a:lnTo>
                  <a:lnTo>
                    <a:pt x="439483" y="360680"/>
                  </a:lnTo>
                  <a:lnTo>
                    <a:pt x="439445" y="361950"/>
                  </a:lnTo>
                  <a:lnTo>
                    <a:pt x="432981" y="361950"/>
                  </a:lnTo>
                  <a:lnTo>
                    <a:pt x="432536" y="364490"/>
                  </a:lnTo>
                  <a:lnTo>
                    <a:pt x="431139" y="367030"/>
                  </a:lnTo>
                  <a:lnTo>
                    <a:pt x="432904" y="368300"/>
                  </a:lnTo>
                  <a:lnTo>
                    <a:pt x="437362" y="369570"/>
                  </a:lnTo>
                  <a:lnTo>
                    <a:pt x="441020" y="369570"/>
                  </a:lnTo>
                  <a:lnTo>
                    <a:pt x="443560" y="370840"/>
                  </a:lnTo>
                  <a:lnTo>
                    <a:pt x="445579" y="373380"/>
                  </a:lnTo>
                  <a:lnTo>
                    <a:pt x="447027" y="374650"/>
                  </a:lnTo>
                  <a:lnTo>
                    <a:pt x="451078" y="374650"/>
                  </a:lnTo>
                  <a:lnTo>
                    <a:pt x="451726" y="375920"/>
                  </a:lnTo>
                  <a:lnTo>
                    <a:pt x="451916" y="377190"/>
                  </a:lnTo>
                  <a:lnTo>
                    <a:pt x="452259" y="378460"/>
                  </a:lnTo>
                  <a:lnTo>
                    <a:pt x="457212" y="378460"/>
                  </a:lnTo>
                  <a:lnTo>
                    <a:pt x="459359" y="381000"/>
                  </a:lnTo>
                  <a:lnTo>
                    <a:pt x="464985" y="381000"/>
                  </a:lnTo>
                  <a:lnTo>
                    <a:pt x="464972" y="375920"/>
                  </a:lnTo>
                  <a:lnTo>
                    <a:pt x="464083" y="372110"/>
                  </a:lnTo>
                  <a:lnTo>
                    <a:pt x="462381" y="372110"/>
                  </a:lnTo>
                  <a:lnTo>
                    <a:pt x="460044" y="370840"/>
                  </a:lnTo>
                  <a:lnTo>
                    <a:pt x="458089" y="370840"/>
                  </a:lnTo>
                  <a:lnTo>
                    <a:pt x="457212" y="367030"/>
                  </a:lnTo>
                  <a:lnTo>
                    <a:pt x="452869" y="365760"/>
                  </a:lnTo>
                  <a:lnTo>
                    <a:pt x="455739" y="360680"/>
                  </a:lnTo>
                  <a:lnTo>
                    <a:pt x="458508" y="361950"/>
                  </a:lnTo>
                  <a:lnTo>
                    <a:pt x="461022" y="360680"/>
                  </a:lnTo>
                  <a:lnTo>
                    <a:pt x="464032" y="359410"/>
                  </a:lnTo>
                  <a:lnTo>
                    <a:pt x="465277" y="359410"/>
                  </a:lnTo>
                  <a:lnTo>
                    <a:pt x="466369" y="364490"/>
                  </a:lnTo>
                  <a:lnTo>
                    <a:pt x="470547" y="363220"/>
                  </a:lnTo>
                  <a:lnTo>
                    <a:pt x="474776" y="365760"/>
                  </a:lnTo>
                  <a:lnTo>
                    <a:pt x="479323" y="364490"/>
                  </a:lnTo>
                  <a:lnTo>
                    <a:pt x="477913" y="369570"/>
                  </a:lnTo>
                  <a:lnTo>
                    <a:pt x="477697" y="370840"/>
                  </a:lnTo>
                  <a:lnTo>
                    <a:pt x="485673" y="370840"/>
                  </a:lnTo>
                  <a:lnTo>
                    <a:pt x="489089" y="367030"/>
                  </a:lnTo>
                  <a:lnTo>
                    <a:pt x="494753" y="367030"/>
                  </a:lnTo>
                  <a:lnTo>
                    <a:pt x="496773" y="368300"/>
                  </a:lnTo>
                  <a:lnTo>
                    <a:pt x="499668" y="368300"/>
                  </a:lnTo>
                  <a:lnTo>
                    <a:pt x="499986" y="367030"/>
                  </a:lnTo>
                  <a:lnTo>
                    <a:pt x="500634" y="364490"/>
                  </a:lnTo>
                  <a:lnTo>
                    <a:pt x="496023" y="364490"/>
                  </a:lnTo>
                  <a:lnTo>
                    <a:pt x="496125" y="363220"/>
                  </a:lnTo>
                  <a:lnTo>
                    <a:pt x="496341" y="360680"/>
                  </a:lnTo>
                  <a:lnTo>
                    <a:pt x="495820" y="359410"/>
                  </a:lnTo>
                  <a:lnTo>
                    <a:pt x="495452" y="358140"/>
                  </a:lnTo>
                  <a:lnTo>
                    <a:pt x="500481" y="359410"/>
                  </a:lnTo>
                  <a:lnTo>
                    <a:pt x="502793" y="363220"/>
                  </a:lnTo>
                  <a:lnTo>
                    <a:pt x="504240" y="372110"/>
                  </a:lnTo>
                  <a:lnTo>
                    <a:pt x="506247" y="373380"/>
                  </a:lnTo>
                  <a:lnTo>
                    <a:pt x="510971" y="373380"/>
                  </a:lnTo>
                  <a:lnTo>
                    <a:pt x="512470" y="374650"/>
                  </a:lnTo>
                  <a:lnTo>
                    <a:pt x="516102" y="372110"/>
                  </a:lnTo>
                  <a:lnTo>
                    <a:pt x="516978" y="373380"/>
                  </a:lnTo>
                  <a:lnTo>
                    <a:pt x="518007" y="375920"/>
                  </a:lnTo>
                  <a:lnTo>
                    <a:pt x="518998" y="377190"/>
                  </a:lnTo>
                  <a:lnTo>
                    <a:pt x="520293" y="377190"/>
                  </a:lnTo>
                  <a:lnTo>
                    <a:pt x="521487" y="373380"/>
                  </a:lnTo>
                  <a:lnTo>
                    <a:pt x="522300" y="372110"/>
                  </a:lnTo>
                  <a:lnTo>
                    <a:pt x="525246" y="372110"/>
                  </a:lnTo>
                  <a:lnTo>
                    <a:pt x="526300" y="370840"/>
                  </a:lnTo>
                  <a:lnTo>
                    <a:pt x="524395" y="367030"/>
                  </a:lnTo>
                  <a:lnTo>
                    <a:pt x="525030" y="365760"/>
                  </a:lnTo>
                  <a:lnTo>
                    <a:pt x="526300" y="363220"/>
                  </a:lnTo>
                  <a:lnTo>
                    <a:pt x="525335" y="356870"/>
                  </a:lnTo>
                  <a:lnTo>
                    <a:pt x="523824" y="356870"/>
                  </a:lnTo>
                  <a:lnTo>
                    <a:pt x="521169" y="358140"/>
                  </a:lnTo>
                  <a:lnTo>
                    <a:pt x="520509" y="359410"/>
                  </a:lnTo>
                  <a:lnTo>
                    <a:pt x="519607" y="360680"/>
                  </a:lnTo>
                  <a:lnTo>
                    <a:pt x="519099" y="364490"/>
                  </a:lnTo>
                  <a:lnTo>
                    <a:pt x="518274" y="365760"/>
                  </a:lnTo>
                  <a:lnTo>
                    <a:pt x="514921" y="364490"/>
                  </a:lnTo>
                  <a:lnTo>
                    <a:pt x="513549" y="365760"/>
                  </a:lnTo>
                  <a:lnTo>
                    <a:pt x="510197" y="364490"/>
                  </a:lnTo>
                  <a:lnTo>
                    <a:pt x="508990" y="363220"/>
                  </a:lnTo>
                  <a:lnTo>
                    <a:pt x="508139" y="359410"/>
                  </a:lnTo>
                  <a:lnTo>
                    <a:pt x="508698" y="358140"/>
                  </a:lnTo>
                  <a:lnTo>
                    <a:pt x="509816" y="355600"/>
                  </a:lnTo>
                  <a:lnTo>
                    <a:pt x="512279" y="354330"/>
                  </a:lnTo>
                  <a:lnTo>
                    <a:pt x="512927" y="354330"/>
                  </a:lnTo>
                  <a:lnTo>
                    <a:pt x="517042" y="355600"/>
                  </a:lnTo>
                  <a:lnTo>
                    <a:pt x="519518" y="354330"/>
                  </a:lnTo>
                  <a:lnTo>
                    <a:pt x="518871" y="349250"/>
                  </a:lnTo>
                  <a:lnTo>
                    <a:pt x="520814" y="346710"/>
                  </a:lnTo>
                  <a:lnTo>
                    <a:pt x="521779" y="345440"/>
                  </a:lnTo>
                  <a:lnTo>
                    <a:pt x="515734" y="344170"/>
                  </a:lnTo>
                  <a:lnTo>
                    <a:pt x="515670" y="342900"/>
                  </a:lnTo>
                  <a:lnTo>
                    <a:pt x="516966" y="339090"/>
                  </a:lnTo>
                  <a:lnTo>
                    <a:pt x="517398" y="337820"/>
                  </a:lnTo>
                  <a:lnTo>
                    <a:pt x="515620" y="337820"/>
                  </a:lnTo>
                  <a:lnTo>
                    <a:pt x="513054" y="339039"/>
                  </a:lnTo>
                  <a:lnTo>
                    <a:pt x="513054" y="347980"/>
                  </a:lnTo>
                  <a:lnTo>
                    <a:pt x="512864" y="347980"/>
                  </a:lnTo>
                  <a:lnTo>
                    <a:pt x="508774" y="350520"/>
                  </a:lnTo>
                  <a:lnTo>
                    <a:pt x="507707" y="350520"/>
                  </a:lnTo>
                  <a:lnTo>
                    <a:pt x="506831" y="351790"/>
                  </a:lnTo>
                  <a:lnTo>
                    <a:pt x="505231" y="351790"/>
                  </a:lnTo>
                  <a:lnTo>
                    <a:pt x="504812" y="354330"/>
                  </a:lnTo>
                  <a:lnTo>
                    <a:pt x="503961" y="351790"/>
                  </a:lnTo>
                  <a:lnTo>
                    <a:pt x="503656" y="351790"/>
                  </a:lnTo>
                  <a:lnTo>
                    <a:pt x="504113" y="349250"/>
                  </a:lnTo>
                  <a:lnTo>
                    <a:pt x="504698" y="349250"/>
                  </a:lnTo>
                  <a:lnTo>
                    <a:pt x="507022" y="347980"/>
                  </a:lnTo>
                  <a:lnTo>
                    <a:pt x="509536" y="347980"/>
                  </a:lnTo>
                  <a:lnTo>
                    <a:pt x="512165" y="346710"/>
                  </a:lnTo>
                  <a:lnTo>
                    <a:pt x="512572" y="346710"/>
                  </a:lnTo>
                  <a:lnTo>
                    <a:pt x="513054" y="347980"/>
                  </a:lnTo>
                  <a:lnTo>
                    <a:pt x="513054" y="339039"/>
                  </a:lnTo>
                  <a:lnTo>
                    <a:pt x="512927" y="339090"/>
                  </a:lnTo>
                  <a:lnTo>
                    <a:pt x="511187" y="339090"/>
                  </a:lnTo>
                  <a:lnTo>
                    <a:pt x="510578" y="337820"/>
                  </a:lnTo>
                  <a:lnTo>
                    <a:pt x="511657" y="336550"/>
                  </a:lnTo>
                  <a:lnTo>
                    <a:pt x="512521" y="335280"/>
                  </a:lnTo>
                  <a:lnTo>
                    <a:pt x="513295" y="334010"/>
                  </a:lnTo>
                  <a:lnTo>
                    <a:pt x="515162" y="330200"/>
                  </a:lnTo>
                  <a:lnTo>
                    <a:pt x="515785" y="328930"/>
                  </a:lnTo>
                  <a:lnTo>
                    <a:pt x="516572" y="327660"/>
                  </a:lnTo>
                  <a:lnTo>
                    <a:pt x="522744" y="328930"/>
                  </a:lnTo>
                  <a:lnTo>
                    <a:pt x="524802" y="328930"/>
                  </a:lnTo>
                  <a:lnTo>
                    <a:pt x="528421" y="330200"/>
                  </a:lnTo>
                  <a:lnTo>
                    <a:pt x="529323" y="328930"/>
                  </a:lnTo>
                  <a:lnTo>
                    <a:pt x="529323" y="327660"/>
                  </a:lnTo>
                  <a:lnTo>
                    <a:pt x="529323" y="325120"/>
                  </a:lnTo>
                  <a:lnTo>
                    <a:pt x="529323" y="323850"/>
                  </a:lnTo>
                  <a:lnTo>
                    <a:pt x="527951" y="322580"/>
                  </a:lnTo>
                  <a:lnTo>
                    <a:pt x="526846" y="321310"/>
                  </a:lnTo>
                  <a:lnTo>
                    <a:pt x="524662" y="318770"/>
                  </a:lnTo>
                  <a:lnTo>
                    <a:pt x="525322" y="317500"/>
                  </a:lnTo>
                  <a:lnTo>
                    <a:pt x="529678" y="317500"/>
                  </a:lnTo>
                  <a:lnTo>
                    <a:pt x="533082" y="318770"/>
                  </a:lnTo>
                  <a:lnTo>
                    <a:pt x="536194" y="314960"/>
                  </a:lnTo>
                  <a:lnTo>
                    <a:pt x="537565" y="314960"/>
                  </a:lnTo>
                  <a:lnTo>
                    <a:pt x="540308" y="316230"/>
                  </a:lnTo>
                  <a:lnTo>
                    <a:pt x="542645" y="317500"/>
                  </a:lnTo>
                  <a:lnTo>
                    <a:pt x="544449" y="322580"/>
                  </a:lnTo>
                  <a:lnTo>
                    <a:pt x="554088" y="322580"/>
                  </a:lnTo>
                  <a:lnTo>
                    <a:pt x="559879" y="321310"/>
                  </a:lnTo>
                  <a:lnTo>
                    <a:pt x="562965" y="321310"/>
                  </a:lnTo>
                  <a:lnTo>
                    <a:pt x="564349" y="325120"/>
                  </a:lnTo>
                  <a:lnTo>
                    <a:pt x="564565" y="326390"/>
                  </a:lnTo>
                  <a:lnTo>
                    <a:pt x="565365" y="326390"/>
                  </a:lnTo>
                  <a:lnTo>
                    <a:pt x="571068" y="327660"/>
                  </a:lnTo>
                  <a:lnTo>
                    <a:pt x="575132" y="330200"/>
                  </a:lnTo>
                  <a:lnTo>
                    <a:pt x="583717" y="330200"/>
                  </a:lnTo>
                  <a:lnTo>
                    <a:pt x="586117" y="331470"/>
                  </a:lnTo>
                  <a:lnTo>
                    <a:pt x="589584" y="337820"/>
                  </a:lnTo>
                  <a:lnTo>
                    <a:pt x="593204" y="339090"/>
                  </a:lnTo>
                  <a:lnTo>
                    <a:pt x="595579" y="341630"/>
                  </a:lnTo>
                  <a:lnTo>
                    <a:pt x="596315" y="342900"/>
                  </a:lnTo>
                  <a:lnTo>
                    <a:pt x="597535" y="342900"/>
                  </a:lnTo>
                  <a:lnTo>
                    <a:pt x="600405" y="341630"/>
                  </a:lnTo>
                  <a:lnTo>
                    <a:pt x="601814" y="341630"/>
                  </a:lnTo>
                  <a:lnTo>
                    <a:pt x="603415" y="342900"/>
                  </a:lnTo>
                  <a:lnTo>
                    <a:pt x="604431" y="342900"/>
                  </a:lnTo>
                  <a:lnTo>
                    <a:pt x="605548" y="341630"/>
                  </a:lnTo>
                  <a:lnTo>
                    <a:pt x="605434" y="339090"/>
                  </a:lnTo>
                  <a:lnTo>
                    <a:pt x="603999" y="336550"/>
                  </a:lnTo>
                  <a:lnTo>
                    <a:pt x="602856" y="336550"/>
                  </a:lnTo>
                  <a:lnTo>
                    <a:pt x="597763" y="339090"/>
                  </a:lnTo>
                  <a:lnTo>
                    <a:pt x="596341" y="336550"/>
                  </a:lnTo>
                  <a:lnTo>
                    <a:pt x="592645" y="332740"/>
                  </a:lnTo>
                  <a:lnTo>
                    <a:pt x="592162" y="330200"/>
                  </a:lnTo>
                  <a:lnTo>
                    <a:pt x="587095" y="328930"/>
                  </a:lnTo>
                  <a:lnTo>
                    <a:pt x="586752" y="327660"/>
                  </a:lnTo>
                  <a:lnTo>
                    <a:pt x="587146" y="322580"/>
                  </a:lnTo>
                  <a:lnTo>
                    <a:pt x="587362" y="321310"/>
                  </a:lnTo>
                  <a:lnTo>
                    <a:pt x="587565" y="320040"/>
                  </a:lnTo>
                  <a:lnTo>
                    <a:pt x="587984" y="316230"/>
                  </a:lnTo>
                  <a:lnTo>
                    <a:pt x="589673" y="316230"/>
                  </a:lnTo>
                  <a:lnTo>
                    <a:pt x="592556" y="321310"/>
                  </a:lnTo>
                  <a:lnTo>
                    <a:pt x="599490" y="322580"/>
                  </a:lnTo>
                  <a:lnTo>
                    <a:pt x="602907" y="330200"/>
                  </a:lnTo>
                  <a:lnTo>
                    <a:pt x="604532" y="328930"/>
                  </a:lnTo>
                  <a:lnTo>
                    <a:pt x="607339" y="325120"/>
                  </a:lnTo>
                  <a:lnTo>
                    <a:pt x="607225" y="323850"/>
                  </a:lnTo>
                  <a:lnTo>
                    <a:pt x="604481" y="321310"/>
                  </a:lnTo>
                  <a:lnTo>
                    <a:pt x="602183" y="320040"/>
                  </a:lnTo>
                  <a:lnTo>
                    <a:pt x="603300" y="318770"/>
                  </a:lnTo>
                  <a:lnTo>
                    <a:pt x="604558" y="317500"/>
                  </a:lnTo>
                  <a:lnTo>
                    <a:pt x="604621" y="312420"/>
                  </a:lnTo>
                  <a:lnTo>
                    <a:pt x="604354" y="309880"/>
                  </a:lnTo>
                  <a:lnTo>
                    <a:pt x="603961" y="306070"/>
                  </a:lnTo>
                  <a:lnTo>
                    <a:pt x="596722" y="304800"/>
                  </a:lnTo>
                  <a:lnTo>
                    <a:pt x="592455" y="309880"/>
                  </a:lnTo>
                  <a:lnTo>
                    <a:pt x="585050" y="309880"/>
                  </a:lnTo>
                  <a:lnTo>
                    <a:pt x="582295" y="308610"/>
                  </a:lnTo>
                  <a:lnTo>
                    <a:pt x="580161" y="312420"/>
                  </a:lnTo>
                  <a:lnTo>
                    <a:pt x="578650" y="316230"/>
                  </a:lnTo>
                  <a:lnTo>
                    <a:pt x="574992" y="314960"/>
                  </a:lnTo>
                  <a:lnTo>
                    <a:pt x="574230" y="312420"/>
                  </a:lnTo>
                  <a:lnTo>
                    <a:pt x="573836" y="311150"/>
                  </a:lnTo>
                  <a:lnTo>
                    <a:pt x="574090" y="309880"/>
                  </a:lnTo>
                  <a:lnTo>
                    <a:pt x="573646" y="307340"/>
                  </a:lnTo>
                  <a:lnTo>
                    <a:pt x="572630" y="306070"/>
                  </a:lnTo>
                  <a:lnTo>
                    <a:pt x="571449" y="307340"/>
                  </a:lnTo>
                  <a:lnTo>
                    <a:pt x="566394" y="307340"/>
                  </a:lnTo>
                  <a:lnTo>
                    <a:pt x="565670" y="304800"/>
                  </a:lnTo>
                  <a:lnTo>
                    <a:pt x="565315" y="303530"/>
                  </a:lnTo>
                  <a:lnTo>
                    <a:pt x="564540" y="300990"/>
                  </a:lnTo>
                  <a:lnTo>
                    <a:pt x="561848" y="300990"/>
                  </a:lnTo>
                  <a:lnTo>
                    <a:pt x="559142" y="299720"/>
                  </a:lnTo>
                  <a:lnTo>
                    <a:pt x="558152" y="299720"/>
                  </a:lnTo>
                  <a:lnTo>
                    <a:pt x="559155" y="298450"/>
                  </a:lnTo>
                  <a:lnTo>
                    <a:pt x="560171" y="297180"/>
                  </a:lnTo>
                  <a:lnTo>
                    <a:pt x="560730" y="297180"/>
                  </a:lnTo>
                  <a:lnTo>
                    <a:pt x="563765" y="293370"/>
                  </a:lnTo>
                  <a:lnTo>
                    <a:pt x="564769" y="292100"/>
                  </a:lnTo>
                  <a:lnTo>
                    <a:pt x="566318" y="292100"/>
                  </a:lnTo>
                  <a:lnTo>
                    <a:pt x="573239" y="295910"/>
                  </a:lnTo>
                  <a:lnTo>
                    <a:pt x="576694" y="297180"/>
                  </a:lnTo>
                  <a:lnTo>
                    <a:pt x="580390" y="298450"/>
                  </a:lnTo>
                  <a:lnTo>
                    <a:pt x="581418" y="298450"/>
                  </a:lnTo>
                  <a:lnTo>
                    <a:pt x="582180" y="297180"/>
                  </a:lnTo>
                  <a:lnTo>
                    <a:pt x="582358" y="295910"/>
                  </a:lnTo>
                  <a:lnTo>
                    <a:pt x="580224" y="293370"/>
                  </a:lnTo>
                  <a:lnTo>
                    <a:pt x="579272" y="292100"/>
                  </a:lnTo>
                  <a:lnTo>
                    <a:pt x="580656" y="289560"/>
                  </a:lnTo>
                  <a:lnTo>
                    <a:pt x="580186" y="288290"/>
                  </a:lnTo>
                  <a:lnTo>
                    <a:pt x="572528" y="288290"/>
                  </a:lnTo>
                  <a:lnTo>
                    <a:pt x="579005" y="285750"/>
                  </a:lnTo>
                  <a:lnTo>
                    <a:pt x="581672" y="283210"/>
                  </a:lnTo>
                  <a:lnTo>
                    <a:pt x="581888" y="281940"/>
                  </a:lnTo>
                  <a:lnTo>
                    <a:pt x="582510" y="278130"/>
                  </a:lnTo>
                  <a:lnTo>
                    <a:pt x="585673" y="276860"/>
                  </a:lnTo>
                  <a:lnTo>
                    <a:pt x="587705" y="280670"/>
                  </a:lnTo>
                  <a:lnTo>
                    <a:pt x="590575" y="283210"/>
                  </a:lnTo>
                  <a:lnTo>
                    <a:pt x="592683" y="284480"/>
                  </a:lnTo>
                  <a:lnTo>
                    <a:pt x="594791" y="287020"/>
                  </a:lnTo>
                  <a:lnTo>
                    <a:pt x="599668" y="284480"/>
                  </a:lnTo>
                  <a:lnTo>
                    <a:pt x="600862" y="284480"/>
                  </a:lnTo>
                  <a:lnTo>
                    <a:pt x="602627" y="288290"/>
                  </a:lnTo>
                  <a:lnTo>
                    <a:pt x="603872" y="289560"/>
                  </a:lnTo>
                  <a:lnTo>
                    <a:pt x="605345" y="293370"/>
                  </a:lnTo>
                  <a:lnTo>
                    <a:pt x="606425" y="295910"/>
                  </a:lnTo>
                  <a:lnTo>
                    <a:pt x="610209" y="297180"/>
                  </a:lnTo>
                  <a:lnTo>
                    <a:pt x="611314" y="298450"/>
                  </a:lnTo>
                  <a:lnTo>
                    <a:pt x="613892" y="300990"/>
                  </a:lnTo>
                  <a:lnTo>
                    <a:pt x="614641" y="302260"/>
                  </a:lnTo>
                  <a:lnTo>
                    <a:pt x="618820" y="300990"/>
                  </a:lnTo>
                  <a:lnTo>
                    <a:pt x="617448" y="298450"/>
                  </a:lnTo>
                  <a:lnTo>
                    <a:pt x="614349" y="297180"/>
                  </a:lnTo>
                  <a:lnTo>
                    <a:pt x="613156" y="295910"/>
                  </a:lnTo>
                  <a:lnTo>
                    <a:pt x="611873" y="294640"/>
                  </a:lnTo>
                  <a:lnTo>
                    <a:pt x="610158" y="293370"/>
                  </a:lnTo>
                  <a:lnTo>
                    <a:pt x="610323" y="292100"/>
                  </a:lnTo>
                  <a:lnTo>
                    <a:pt x="612025" y="289560"/>
                  </a:lnTo>
                  <a:lnTo>
                    <a:pt x="613054" y="290830"/>
                  </a:lnTo>
                  <a:lnTo>
                    <a:pt x="615543" y="292100"/>
                  </a:lnTo>
                  <a:lnTo>
                    <a:pt x="617093" y="294640"/>
                  </a:lnTo>
                  <a:lnTo>
                    <a:pt x="622020" y="295910"/>
                  </a:lnTo>
                  <a:lnTo>
                    <a:pt x="621449" y="294640"/>
                  </a:lnTo>
                  <a:lnTo>
                    <a:pt x="620750" y="292100"/>
                  </a:lnTo>
                  <a:lnTo>
                    <a:pt x="620560" y="290830"/>
                  </a:lnTo>
                  <a:lnTo>
                    <a:pt x="624611" y="290830"/>
                  </a:lnTo>
                  <a:lnTo>
                    <a:pt x="624700" y="294640"/>
                  </a:lnTo>
                  <a:lnTo>
                    <a:pt x="624509" y="295910"/>
                  </a:lnTo>
                  <a:lnTo>
                    <a:pt x="624751" y="297180"/>
                  </a:lnTo>
                  <a:lnTo>
                    <a:pt x="625322" y="299720"/>
                  </a:lnTo>
                  <a:lnTo>
                    <a:pt x="627481" y="300990"/>
                  </a:lnTo>
                  <a:lnTo>
                    <a:pt x="631012" y="299720"/>
                  </a:lnTo>
                  <a:lnTo>
                    <a:pt x="633514" y="299720"/>
                  </a:lnTo>
                  <a:lnTo>
                    <a:pt x="632244" y="297180"/>
                  </a:lnTo>
                  <a:lnTo>
                    <a:pt x="632447" y="295910"/>
                  </a:lnTo>
                  <a:lnTo>
                    <a:pt x="632777" y="293370"/>
                  </a:lnTo>
                  <a:lnTo>
                    <a:pt x="633183" y="290830"/>
                  </a:lnTo>
                  <a:lnTo>
                    <a:pt x="643686" y="290830"/>
                  </a:lnTo>
                  <a:lnTo>
                    <a:pt x="645185" y="295910"/>
                  </a:lnTo>
                  <a:lnTo>
                    <a:pt x="645502" y="295910"/>
                  </a:lnTo>
                  <a:lnTo>
                    <a:pt x="648208" y="297180"/>
                  </a:lnTo>
                  <a:lnTo>
                    <a:pt x="652386" y="294640"/>
                  </a:lnTo>
                  <a:lnTo>
                    <a:pt x="651751" y="290830"/>
                  </a:lnTo>
                  <a:lnTo>
                    <a:pt x="652106" y="289560"/>
                  </a:lnTo>
                  <a:lnTo>
                    <a:pt x="652462" y="288290"/>
                  </a:lnTo>
                  <a:lnTo>
                    <a:pt x="653567" y="285750"/>
                  </a:lnTo>
                  <a:lnTo>
                    <a:pt x="650455" y="285750"/>
                  </a:lnTo>
                  <a:lnTo>
                    <a:pt x="647382" y="284480"/>
                  </a:lnTo>
                  <a:lnTo>
                    <a:pt x="644474" y="283210"/>
                  </a:lnTo>
                  <a:lnTo>
                    <a:pt x="640524" y="281940"/>
                  </a:lnTo>
                  <a:lnTo>
                    <a:pt x="640359" y="280670"/>
                  </a:lnTo>
                  <a:lnTo>
                    <a:pt x="642620" y="276860"/>
                  </a:lnTo>
                  <a:lnTo>
                    <a:pt x="643636" y="276860"/>
                  </a:lnTo>
                  <a:lnTo>
                    <a:pt x="648106" y="278130"/>
                  </a:lnTo>
                  <a:lnTo>
                    <a:pt x="649681" y="279400"/>
                  </a:lnTo>
                  <a:lnTo>
                    <a:pt x="650824" y="276860"/>
                  </a:lnTo>
                  <a:lnTo>
                    <a:pt x="651383" y="275590"/>
                  </a:lnTo>
                  <a:lnTo>
                    <a:pt x="651954" y="274320"/>
                  </a:lnTo>
                  <a:lnTo>
                    <a:pt x="656285" y="274320"/>
                  </a:lnTo>
                  <a:lnTo>
                    <a:pt x="659726" y="269240"/>
                  </a:lnTo>
                  <a:lnTo>
                    <a:pt x="670509" y="279400"/>
                  </a:lnTo>
                  <a:lnTo>
                    <a:pt x="676275" y="279400"/>
                  </a:lnTo>
                  <a:lnTo>
                    <a:pt x="680427" y="275590"/>
                  </a:lnTo>
                  <a:lnTo>
                    <a:pt x="680694" y="276860"/>
                  </a:lnTo>
                  <a:lnTo>
                    <a:pt x="683260" y="276860"/>
                  </a:lnTo>
                  <a:lnTo>
                    <a:pt x="685114" y="278130"/>
                  </a:lnTo>
                  <a:lnTo>
                    <a:pt x="689330" y="279400"/>
                  </a:lnTo>
                  <a:lnTo>
                    <a:pt x="691946" y="278130"/>
                  </a:lnTo>
                  <a:lnTo>
                    <a:pt x="691629" y="275590"/>
                  </a:lnTo>
                  <a:lnTo>
                    <a:pt x="691299" y="273050"/>
                  </a:lnTo>
                  <a:lnTo>
                    <a:pt x="692302" y="271780"/>
                  </a:lnTo>
                  <a:lnTo>
                    <a:pt x="697026" y="270510"/>
                  </a:lnTo>
                  <a:lnTo>
                    <a:pt x="697153" y="267970"/>
                  </a:lnTo>
                  <a:lnTo>
                    <a:pt x="693813" y="266700"/>
                  </a:lnTo>
                  <a:lnTo>
                    <a:pt x="691515" y="265836"/>
                  </a:lnTo>
                  <a:lnTo>
                    <a:pt x="691515" y="269240"/>
                  </a:lnTo>
                  <a:lnTo>
                    <a:pt x="689838" y="269240"/>
                  </a:lnTo>
                  <a:lnTo>
                    <a:pt x="690041" y="267970"/>
                  </a:lnTo>
                  <a:lnTo>
                    <a:pt x="691146" y="267970"/>
                  </a:lnTo>
                  <a:lnTo>
                    <a:pt x="691515" y="269240"/>
                  </a:lnTo>
                  <a:lnTo>
                    <a:pt x="691515" y="265836"/>
                  </a:lnTo>
                  <a:lnTo>
                    <a:pt x="690473" y="265430"/>
                  </a:lnTo>
                  <a:lnTo>
                    <a:pt x="684555" y="265430"/>
                  </a:lnTo>
                  <a:lnTo>
                    <a:pt x="683945" y="264160"/>
                  </a:lnTo>
                  <a:lnTo>
                    <a:pt x="684809" y="262890"/>
                  </a:lnTo>
                  <a:lnTo>
                    <a:pt x="685673" y="261620"/>
                  </a:lnTo>
                  <a:lnTo>
                    <a:pt x="687666" y="260350"/>
                  </a:lnTo>
                  <a:lnTo>
                    <a:pt x="684568" y="259080"/>
                  </a:lnTo>
                  <a:lnTo>
                    <a:pt x="683602" y="259080"/>
                  </a:lnTo>
                  <a:lnTo>
                    <a:pt x="681748" y="257810"/>
                  </a:lnTo>
                  <a:lnTo>
                    <a:pt x="679272" y="257810"/>
                  </a:lnTo>
                  <a:lnTo>
                    <a:pt x="679729" y="255270"/>
                  </a:lnTo>
                  <a:lnTo>
                    <a:pt x="680046" y="254000"/>
                  </a:lnTo>
                  <a:lnTo>
                    <a:pt x="681710" y="254000"/>
                  </a:lnTo>
                  <a:lnTo>
                    <a:pt x="685241" y="251460"/>
                  </a:lnTo>
                  <a:lnTo>
                    <a:pt x="694639" y="251460"/>
                  </a:lnTo>
                  <a:lnTo>
                    <a:pt x="696925" y="250190"/>
                  </a:lnTo>
                  <a:lnTo>
                    <a:pt x="693826" y="246380"/>
                  </a:lnTo>
                  <a:lnTo>
                    <a:pt x="689140" y="246380"/>
                  </a:lnTo>
                  <a:lnTo>
                    <a:pt x="683526" y="237490"/>
                  </a:lnTo>
                  <a:lnTo>
                    <a:pt x="681355" y="233680"/>
                  </a:lnTo>
                  <a:lnTo>
                    <a:pt x="680631" y="232410"/>
                  </a:lnTo>
                  <a:lnTo>
                    <a:pt x="681177" y="229870"/>
                  </a:lnTo>
                  <a:lnTo>
                    <a:pt x="682853" y="222250"/>
                  </a:lnTo>
                  <a:lnTo>
                    <a:pt x="683666" y="220980"/>
                  </a:lnTo>
                  <a:lnTo>
                    <a:pt x="689711" y="220980"/>
                  </a:lnTo>
                  <a:lnTo>
                    <a:pt x="691019" y="218440"/>
                  </a:lnTo>
                  <a:lnTo>
                    <a:pt x="695947" y="213360"/>
                  </a:lnTo>
                  <a:lnTo>
                    <a:pt x="694436" y="212090"/>
                  </a:lnTo>
                  <a:lnTo>
                    <a:pt x="693750" y="210820"/>
                  </a:lnTo>
                  <a:lnTo>
                    <a:pt x="696010" y="209550"/>
                  </a:lnTo>
                  <a:lnTo>
                    <a:pt x="698525" y="209550"/>
                  </a:lnTo>
                  <a:lnTo>
                    <a:pt x="701382" y="210820"/>
                  </a:lnTo>
                  <a:lnTo>
                    <a:pt x="702513" y="209550"/>
                  </a:lnTo>
                  <a:lnTo>
                    <a:pt x="703656" y="208280"/>
                  </a:lnTo>
                  <a:lnTo>
                    <a:pt x="704418" y="205740"/>
                  </a:lnTo>
                  <a:lnTo>
                    <a:pt x="706259" y="204470"/>
                  </a:lnTo>
                  <a:lnTo>
                    <a:pt x="712050" y="205740"/>
                  </a:lnTo>
                  <a:lnTo>
                    <a:pt x="715568" y="207010"/>
                  </a:lnTo>
                  <a:lnTo>
                    <a:pt x="721182" y="209550"/>
                  </a:lnTo>
                  <a:lnTo>
                    <a:pt x="722807" y="212090"/>
                  </a:lnTo>
                  <a:lnTo>
                    <a:pt x="726262" y="212090"/>
                  </a:lnTo>
                  <a:lnTo>
                    <a:pt x="729691" y="210820"/>
                  </a:lnTo>
                  <a:lnTo>
                    <a:pt x="731431" y="215900"/>
                  </a:lnTo>
                  <a:lnTo>
                    <a:pt x="735495" y="213360"/>
                  </a:lnTo>
                  <a:lnTo>
                    <a:pt x="736765" y="214630"/>
                  </a:lnTo>
                  <a:lnTo>
                    <a:pt x="737133" y="217170"/>
                  </a:lnTo>
                  <a:lnTo>
                    <a:pt x="735596" y="215900"/>
                  </a:lnTo>
                  <a:lnTo>
                    <a:pt x="732701" y="215900"/>
                  </a:lnTo>
                  <a:lnTo>
                    <a:pt x="732345" y="218440"/>
                  </a:lnTo>
                  <a:lnTo>
                    <a:pt x="733361" y="218440"/>
                  </a:lnTo>
                  <a:lnTo>
                    <a:pt x="737235" y="219710"/>
                  </a:lnTo>
                  <a:lnTo>
                    <a:pt x="740371" y="218440"/>
                  </a:lnTo>
                  <a:lnTo>
                    <a:pt x="745236" y="220980"/>
                  </a:lnTo>
                  <a:lnTo>
                    <a:pt x="746544" y="219710"/>
                  </a:lnTo>
                  <a:lnTo>
                    <a:pt x="747623" y="218440"/>
                  </a:lnTo>
                  <a:lnTo>
                    <a:pt x="748055" y="217170"/>
                  </a:lnTo>
                  <a:lnTo>
                    <a:pt x="748487" y="215900"/>
                  </a:lnTo>
                  <a:lnTo>
                    <a:pt x="756602" y="215900"/>
                  </a:lnTo>
                  <a:lnTo>
                    <a:pt x="759244" y="213360"/>
                  </a:lnTo>
                  <a:lnTo>
                    <a:pt x="760793" y="210820"/>
                  </a:lnTo>
                  <a:lnTo>
                    <a:pt x="761580" y="209550"/>
                  </a:lnTo>
                  <a:lnTo>
                    <a:pt x="762101" y="212090"/>
                  </a:lnTo>
                  <a:lnTo>
                    <a:pt x="761428" y="213360"/>
                  </a:lnTo>
                  <a:lnTo>
                    <a:pt x="759472" y="214630"/>
                  </a:lnTo>
                  <a:lnTo>
                    <a:pt x="758367" y="215900"/>
                  </a:lnTo>
                  <a:lnTo>
                    <a:pt x="763612" y="217170"/>
                  </a:lnTo>
                  <a:lnTo>
                    <a:pt x="767435" y="215900"/>
                  </a:lnTo>
                  <a:lnTo>
                    <a:pt x="770763" y="217170"/>
                  </a:lnTo>
                  <a:lnTo>
                    <a:pt x="769696" y="218440"/>
                  </a:lnTo>
                  <a:lnTo>
                    <a:pt x="768502" y="219710"/>
                  </a:lnTo>
                  <a:lnTo>
                    <a:pt x="767664" y="220980"/>
                  </a:lnTo>
                  <a:lnTo>
                    <a:pt x="767029" y="222250"/>
                  </a:lnTo>
                  <a:lnTo>
                    <a:pt x="767956" y="223520"/>
                  </a:lnTo>
                  <a:lnTo>
                    <a:pt x="772312" y="222250"/>
                  </a:lnTo>
                  <a:lnTo>
                    <a:pt x="775246" y="224790"/>
                  </a:lnTo>
                  <a:lnTo>
                    <a:pt x="782078" y="222250"/>
                  </a:lnTo>
                  <a:lnTo>
                    <a:pt x="784834" y="223520"/>
                  </a:lnTo>
                  <a:lnTo>
                    <a:pt x="787958" y="224790"/>
                  </a:lnTo>
                  <a:lnTo>
                    <a:pt x="788682" y="224790"/>
                  </a:lnTo>
                  <a:lnTo>
                    <a:pt x="789660" y="226060"/>
                  </a:lnTo>
                  <a:lnTo>
                    <a:pt x="790282" y="224790"/>
                  </a:lnTo>
                  <a:lnTo>
                    <a:pt x="789152" y="222250"/>
                  </a:lnTo>
                  <a:lnTo>
                    <a:pt x="788593" y="220980"/>
                  </a:lnTo>
                  <a:lnTo>
                    <a:pt x="788200" y="219710"/>
                  </a:lnTo>
                  <a:lnTo>
                    <a:pt x="786015" y="219710"/>
                  </a:lnTo>
                  <a:lnTo>
                    <a:pt x="785622" y="218440"/>
                  </a:lnTo>
                  <a:lnTo>
                    <a:pt x="785202" y="218440"/>
                  </a:lnTo>
                  <a:lnTo>
                    <a:pt x="785355" y="217170"/>
                  </a:lnTo>
                  <a:lnTo>
                    <a:pt x="786663" y="217170"/>
                  </a:lnTo>
                  <a:lnTo>
                    <a:pt x="790549" y="218440"/>
                  </a:lnTo>
                  <a:lnTo>
                    <a:pt x="793076" y="219710"/>
                  </a:lnTo>
                  <a:lnTo>
                    <a:pt x="799160" y="220980"/>
                  </a:lnTo>
                  <a:lnTo>
                    <a:pt x="801928" y="218440"/>
                  </a:lnTo>
                  <a:lnTo>
                    <a:pt x="801738" y="217170"/>
                  </a:lnTo>
                  <a:lnTo>
                    <a:pt x="801370" y="214630"/>
                  </a:lnTo>
                  <a:lnTo>
                    <a:pt x="801179" y="213360"/>
                  </a:lnTo>
                  <a:lnTo>
                    <a:pt x="799096" y="214630"/>
                  </a:lnTo>
                  <a:lnTo>
                    <a:pt x="796086" y="214630"/>
                  </a:lnTo>
                  <a:lnTo>
                    <a:pt x="796188" y="213360"/>
                  </a:lnTo>
                  <a:lnTo>
                    <a:pt x="796290" y="210820"/>
                  </a:lnTo>
                  <a:lnTo>
                    <a:pt x="790346" y="208280"/>
                  </a:lnTo>
                  <a:lnTo>
                    <a:pt x="790511" y="208280"/>
                  </a:lnTo>
                  <a:lnTo>
                    <a:pt x="791743" y="205740"/>
                  </a:lnTo>
                  <a:lnTo>
                    <a:pt x="793318" y="201930"/>
                  </a:lnTo>
                  <a:lnTo>
                    <a:pt x="794588" y="205740"/>
                  </a:lnTo>
                  <a:lnTo>
                    <a:pt x="796036" y="205740"/>
                  </a:lnTo>
                  <a:lnTo>
                    <a:pt x="798144" y="204470"/>
                  </a:lnTo>
                  <a:lnTo>
                    <a:pt x="799172" y="207010"/>
                  </a:lnTo>
                  <a:lnTo>
                    <a:pt x="799998" y="212090"/>
                  </a:lnTo>
                  <a:lnTo>
                    <a:pt x="804913" y="212090"/>
                  </a:lnTo>
                  <a:lnTo>
                    <a:pt x="804418" y="210820"/>
                  </a:lnTo>
                  <a:lnTo>
                    <a:pt x="805599" y="213360"/>
                  </a:lnTo>
                  <a:lnTo>
                    <a:pt x="807199" y="213360"/>
                  </a:lnTo>
                  <a:lnTo>
                    <a:pt x="808647" y="210820"/>
                  </a:lnTo>
                  <a:lnTo>
                    <a:pt x="809371" y="209550"/>
                  </a:lnTo>
                  <a:lnTo>
                    <a:pt x="808316" y="209550"/>
                  </a:lnTo>
                  <a:lnTo>
                    <a:pt x="807466" y="208280"/>
                  </a:lnTo>
                  <a:lnTo>
                    <a:pt x="805522" y="207010"/>
                  </a:lnTo>
                  <a:lnTo>
                    <a:pt x="804875" y="207010"/>
                  </a:lnTo>
                  <a:lnTo>
                    <a:pt x="804456" y="205740"/>
                  </a:lnTo>
                  <a:lnTo>
                    <a:pt x="805294" y="204470"/>
                  </a:lnTo>
                  <a:lnTo>
                    <a:pt x="806069" y="204470"/>
                  </a:lnTo>
                  <a:lnTo>
                    <a:pt x="808761" y="203200"/>
                  </a:lnTo>
                  <a:lnTo>
                    <a:pt x="810082" y="204470"/>
                  </a:lnTo>
                  <a:lnTo>
                    <a:pt x="811707" y="207010"/>
                  </a:lnTo>
                  <a:lnTo>
                    <a:pt x="813282" y="207010"/>
                  </a:lnTo>
                  <a:lnTo>
                    <a:pt x="813079" y="204470"/>
                  </a:lnTo>
                  <a:lnTo>
                    <a:pt x="813523" y="203200"/>
                  </a:lnTo>
                  <a:lnTo>
                    <a:pt x="813955" y="201930"/>
                  </a:lnTo>
                  <a:lnTo>
                    <a:pt x="810895" y="200660"/>
                  </a:lnTo>
                  <a:lnTo>
                    <a:pt x="810437" y="199390"/>
                  </a:lnTo>
                  <a:lnTo>
                    <a:pt x="809891" y="196850"/>
                  </a:lnTo>
                  <a:lnTo>
                    <a:pt x="810501" y="193040"/>
                  </a:lnTo>
                  <a:lnTo>
                    <a:pt x="809282" y="190500"/>
                  </a:lnTo>
                  <a:lnTo>
                    <a:pt x="810247" y="190500"/>
                  </a:lnTo>
                  <a:lnTo>
                    <a:pt x="812279" y="189230"/>
                  </a:lnTo>
                  <a:lnTo>
                    <a:pt x="812330" y="186690"/>
                  </a:lnTo>
                  <a:lnTo>
                    <a:pt x="816343" y="187960"/>
                  </a:lnTo>
                  <a:lnTo>
                    <a:pt x="821397" y="186690"/>
                  </a:lnTo>
                  <a:lnTo>
                    <a:pt x="824979" y="191770"/>
                  </a:lnTo>
                  <a:lnTo>
                    <a:pt x="826376" y="191770"/>
                  </a:lnTo>
                  <a:lnTo>
                    <a:pt x="828802" y="190500"/>
                  </a:lnTo>
                  <a:lnTo>
                    <a:pt x="830211" y="189230"/>
                  </a:lnTo>
                  <a:lnTo>
                    <a:pt x="834123" y="189230"/>
                  </a:lnTo>
                  <a:lnTo>
                    <a:pt x="833805" y="187960"/>
                  </a:lnTo>
                  <a:lnTo>
                    <a:pt x="833831" y="185420"/>
                  </a:lnTo>
                  <a:lnTo>
                    <a:pt x="842098" y="185420"/>
                  </a:lnTo>
                  <a:lnTo>
                    <a:pt x="848220" y="187960"/>
                  </a:lnTo>
                  <a:lnTo>
                    <a:pt x="851712" y="189230"/>
                  </a:lnTo>
                  <a:lnTo>
                    <a:pt x="855103" y="190500"/>
                  </a:lnTo>
                  <a:lnTo>
                    <a:pt x="856500" y="190500"/>
                  </a:lnTo>
                  <a:lnTo>
                    <a:pt x="856386" y="189230"/>
                  </a:lnTo>
                  <a:lnTo>
                    <a:pt x="855878" y="187960"/>
                  </a:lnTo>
                  <a:lnTo>
                    <a:pt x="855408" y="187960"/>
                  </a:lnTo>
                  <a:lnTo>
                    <a:pt x="853490" y="185420"/>
                  </a:lnTo>
                  <a:lnTo>
                    <a:pt x="857821" y="182880"/>
                  </a:lnTo>
                  <a:lnTo>
                    <a:pt x="858901" y="182880"/>
                  </a:lnTo>
                  <a:lnTo>
                    <a:pt x="858075" y="180340"/>
                  </a:lnTo>
                  <a:lnTo>
                    <a:pt x="853795" y="180340"/>
                  </a:lnTo>
                  <a:lnTo>
                    <a:pt x="850760" y="182880"/>
                  </a:lnTo>
                  <a:lnTo>
                    <a:pt x="848893" y="181610"/>
                  </a:lnTo>
                  <a:lnTo>
                    <a:pt x="846975" y="181610"/>
                  </a:lnTo>
                  <a:lnTo>
                    <a:pt x="848944" y="180340"/>
                  </a:lnTo>
                  <a:lnTo>
                    <a:pt x="850988" y="179070"/>
                  </a:lnTo>
                  <a:lnTo>
                    <a:pt x="854760" y="175260"/>
                  </a:lnTo>
                  <a:lnTo>
                    <a:pt x="855002" y="173990"/>
                  </a:lnTo>
                  <a:lnTo>
                    <a:pt x="853274" y="170180"/>
                  </a:lnTo>
                  <a:lnTo>
                    <a:pt x="851877" y="168910"/>
                  </a:lnTo>
                  <a:lnTo>
                    <a:pt x="848067" y="167843"/>
                  </a:lnTo>
                  <a:lnTo>
                    <a:pt x="848067" y="176530"/>
                  </a:lnTo>
                  <a:lnTo>
                    <a:pt x="847547" y="179070"/>
                  </a:lnTo>
                  <a:lnTo>
                    <a:pt x="846721" y="181610"/>
                  </a:lnTo>
                  <a:lnTo>
                    <a:pt x="844257" y="182880"/>
                  </a:lnTo>
                  <a:lnTo>
                    <a:pt x="842124" y="181610"/>
                  </a:lnTo>
                  <a:lnTo>
                    <a:pt x="839266" y="179070"/>
                  </a:lnTo>
                  <a:lnTo>
                    <a:pt x="837971" y="177800"/>
                  </a:lnTo>
                  <a:lnTo>
                    <a:pt x="836739" y="176530"/>
                  </a:lnTo>
                  <a:lnTo>
                    <a:pt x="835736" y="175260"/>
                  </a:lnTo>
                  <a:lnTo>
                    <a:pt x="833945" y="175260"/>
                  </a:lnTo>
                  <a:lnTo>
                    <a:pt x="833945" y="181610"/>
                  </a:lnTo>
                  <a:lnTo>
                    <a:pt x="832040" y="184150"/>
                  </a:lnTo>
                  <a:lnTo>
                    <a:pt x="827049" y="181610"/>
                  </a:lnTo>
                  <a:lnTo>
                    <a:pt x="822883" y="180340"/>
                  </a:lnTo>
                  <a:lnTo>
                    <a:pt x="822401" y="178625"/>
                  </a:lnTo>
                  <a:lnTo>
                    <a:pt x="822401" y="184150"/>
                  </a:lnTo>
                  <a:lnTo>
                    <a:pt x="821537" y="185420"/>
                  </a:lnTo>
                  <a:lnTo>
                    <a:pt x="815784" y="185420"/>
                  </a:lnTo>
                  <a:lnTo>
                    <a:pt x="815568" y="182880"/>
                  </a:lnTo>
                  <a:lnTo>
                    <a:pt x="815467" y="181610"/>
                  </a:lnTo>
                  <a:lnTo>
                    <a:pt x="815708" y="180340"/>
                  </a:lnTo>
                  <a:lnTo>
                    <a:pt x="818578" y="180340"/>
                  </a:lnTo>
                  <a:lnTo>
                    <a:pt x="819137" y="181610"/>
                  </a:lnTo>
                  <a:lnTo>
                    <a:pt x="819581" y="182880"/>
                  </a:lnTo>
                  <a:lnTo>
                    <a:pt x="819861" y="182880"/>
                  </a:lnTo>
                  <a:lnTo>
                    <a:pt x="820686" y="184150"/>
                  </a:lnTo>
                  <a:lnTo>
                    <a:pt x="822401" y="184150"/>
                  </a:lnTo>
                  <a:lnTo>
                    <a:pt x="822401" y="178625"/>
                  </a:lnTo>
                  <a:lnTo>
                    <a:pt x="821817" y="176530"/>
                  </a:lnTo>
                  <a:lnTo>
                    <a:pt x="821448" y="176530"/>
                  </a:lnTo>
                  <a:lnTo>
                    <a:pt x="821702" y="175361"/>
                  </a:lnTo>
                  <a:lnTo>
                    <a:pt x="821791" y="176530"/>
                  </a:lnTo>
                  <a:lnTo>
                    <a:pt x="824039" y="175260"/>
                  </a:lnTo>
                  <a:lnTo>
                    <a:pt x="825792" y="176530"/>
                  </a:lnTo>
                  <a:lnTo>
                    <a:pt x="827493" y="176530"/>
                  </a:lnTo>
                  <a:lnTo>
                    <a:pt x="829233" y="177800"/>
                  </a:lnTo>
                  <a:lnTo>
                    <a:pt x="830643" y="179070"/>
                  </a:lnTo>
                  <a:lnTo>
                    <a:pt x="833907" y="180340"/>
                  </a:lnTo>
                  <a:lnTo>
                    <a:pt x="833945" y="181610"/>
                  </a:lnTo>
                  <a:lnTo>
                    <a:pt x="833945" y="175260"/>
                  </a:lnTo>
                  <a:lnTo>
                    <a:pt x="833170" y="175260"/>
                  </a:lnTo>
                  <a:lnTo>
                    <a:pt x="833818" y="172720"/>
                  </a:lnTo>
                  <a:lnTo>
                    <a:pt x="834783" y="170180"/>
                  </a:lnTo>
                  <a:lnTo>
                    <a:pt x="835977" y="170180"/>
                  </a:lnTo>
                  <a:lnTo>
                    <a:pt x="838415" y="168910"/>
                  </a:lnTo>
                  <a:lnTo>
                    <a:pt x="838835" y="165100"/>
                  </a:lnTo>
                  <a:lnTo>
                    <a:pt x="842111" y="165100"/>
                  </a:lnTo>
                  <a:lnTo>
                    <a:pt x="842835" y="166370"/>
                  </a:lnTo>
                  <a:lnTo>
                    <a:pt x="843673" y="166370"/>
                  </a:lnTo>
                  <a:lnTo>
                    <a:pt x="844867" y="168910"/>
                  </a:lnTo>
                  <a:lnTo>
                    <a:pt x="846264" y="170180"/>
                  </a:lnTo>
                  <a:lnTo>
                    <a:pt x="843610" y="173990"/>
                  </a:lnTo>
                  <a:lnTo>
                    <a:pt x="847445" y="173990"/>
                  </a:lnTo>
                  <a:lnTo>
                    <a:pt x="848067" y="176530"/>
                  </a:lnTo>
                  <a:lnTo>
                    <a:pt x="848067" y="167843"/>
                  </a:lnTo>
                  <a:lnTo>
                    <a:pt x="847369" y="167640"/>
                  </a:lnTo>
                  <a:lnTo>
                    <a:pt x="847217" y="166370"/>
                  </a:lnTo>
                  <a:lnTo>
                    <a:pt x="847496" y="165100"/>
                  </a:lnTo>
                  <a:lnTo>
                    <a:pt x="848334" y="161290"/>
                  </a:lnTo>
                  <a:lnTo>
                    <a:pt x="848487" y="160020"/>
                  </a:lnTo>
                  <a:lnTo>
                    <a:pt x="848639" y="158750"/>
                  </a:lnTo>
                  <a:lnTo>
                    <a:pt x="848817" y="157454"/>
                  </a:lnTo>
                  <a:lnTo>
                    <a:pt x="849579" y="156210"/>
                  </a:lnTo>
                  <a:lnTo>
                    <a:pt x="854494" y="156210"/>
                  </a:lnTo>
                  <a:lnTo>
                    <a:pt x="855205" y="154940"/>
                  </a:lnTo>
                  <a:lnTo>
                    <a:pt x="856107" y="153670"/>
                  </a:lnTo>
                  <a:lnTo>
                    <a:pt x="854506" y="152400"/>
                  </a:lnTo>
                  <a:lnTo>
                    <a:pt x="851255" y="148590"/>
                  </a:lnTo>
                  <a:lnTo>
                    <a:pt x="848334" y="144780"/>
                  </a:lnTo>
                  <a:lnTo>
                    <a:pt x="848156" y="144602"/>
                  </a:lnTo>
                  <a:lnTo>
                    <a:pt x="848156" y="154940"/>
                  </a:lnTo>
                  <a:lnTo>
                    <a:pt x="847432" y="154940"/>
                  </a:lnTo>
                  <a:lnTo>
                    <a:pt x="847432" y="153670"/>
                  </a:lnTo>
                  <a:lnTo>
                    <a:pt x="847725" y="153670"/>
                  </a:lnTo>
                  <a:lnTo>
                    <a:pt x="848156" y="154940"/>
                  </a:lnTo>
                  <a:lnTo>
                    <a:pt x="848156" y="144602"/>
                  </a:lnTo>
                  <a:lnTo>
                    <a:pt x="844600" y="140970"/>
                  </a:lnTo>
                  <a:lnTo>
                    <a:pt x="843368" y="140970"/>
                  </a:lnTo>
                  <a:lnTo>
                    <a:pt x="842035" y="142240"/>
                  </a:lnTo>
                  <a:lnTo>
                    <a:pt x="842175" y="143510"/>
                  </a:lnTo>
                  <a:lnTo>
                    <a:pt x="842937" y="143510"/>
                  </a:lnTo>
                  <a:lnTo>
                    <a:pt x="846378" y="144780"/>
                  </a:lnTo>
                  <a:lnTo>
                    <a:pt x="846112" y="147320"/>
                  </a:lnTo>
                  <a:lnTo>
                    <a:pt x="846010" y="151130"/>
                  </a:lnTo>
                  <a:lnTo>
                    <a:pt x="843432" y="149860"/>
                  </a:lnTo>
                  <a:lnTo>
                    <a:pt x="842060" y="150393"/>
                  </a:lnTo>
                  <a:lnTo>
                    <a:pt x="842060" y="157480"/>
                  </a:lnTo>
                  <a:lnTo>
                    <a:pt x="841540" y="158750"/>
                  </a:lnTo>
                  <a:lnTo>
                    <a:pt x="841222" y="158750"/>
                  </a:lnTo>
                  <a:lnTo>
                    <a:pt x="838314" y="157480"/>
                  </a:lnTo>
                  <a:lnTo>
                    <a:pt x="837641" y="157480"/>
                  </a:lnTo>
                  <a:lnTo>
                    <a:pt x="837717" y="156210"/>
                  </a:lnTo>
                  <a:lnTo>
                    <a:pt x="841324" y="156210"/>
                  </a:lnTo>
                  <a:lnTo>
                    <a:pt x="841933" y="157480"/>
                  </a:lnTo>
                  <a:lnTo>
                    <a:pt x="842060" y="157480"/>
                  </a:lnTo>
                  <a:lnTo>
                    <a:pt x="842060" y="150393"/>
                  </a:lnTo>
                  <a:lnTo>
                    <a:pt x="840130" y="151130"/>
                  </a:lnTo>
                  <a:lnTo>
                    <a:pt x="838149" y="151130"/>
                  </a:lnTo>
                  <a:lnTo>
                    <a:pt x="834821" y="153670"/>
                  </a:lnTo>
                  <a:lnTo>
                    <a:pt x="833348" y="153670"/>
                  </a:lnTo>
                  <a:lnTo>
                    <a:pt x="831316" y="151130"/>
                  </a:lnTo>
                  <a:lnTo>
                    <a:pt x="833767" y="151130"/>
                  </a:lnTo>
                  <a:lnTo>
                    <a:pt x="835215" y="149860"/>
                  </a:lnTo>
                  <a:lnTo>
                    <a:pt x="836117" y="149860"/>
                  </a:lnTo>
                  <a:lnTo>
                    <a:pt x="837996" y="148590"/>
                  </a:lnTo>
                  <a:lnTo>
                    <a:pt x="837438" y="148590"/>
                  </a:lnTo>
                  <a:lnTo>
                    <a:pt x="836828" y="143510"/>
                  </a:lnTo>
                  <a:lnTo>
                    <a:pt x="830389" y="146050"/>
                  </a:lnTo>
                  <a:lnTo>
                    <a:pt x="830262" y="144780"/>
                  </a:lnTo>
                  <a:lnTo>
                    <a:pt x="830122" y="143510"/>
                  </a:lnTo>
                  <a:lnTo>
                    <a:pt x="829868" y="140970"/>
                  </a:lnTo>
                  <a:lnTo>
                    <a:pt x="827519" y="140970"/>
                  </a:lnTo>
                  <a:lnTo>
                    <a:pt x="825512" y="141986"/>
                  </a:lnTo>
                  <a:lnTo>
                    <a:pt x="825512" y="165100"/>
                  </a:lnTo>
                  <a:lnTo>
                    <a:pt x="825131" y="166370"/>
                  </a:lnTo>
                  <a:lnTo>
                    <a:pt x="819200" y="166370"/>
                  </a:lnTo>
                  <a:lnTo>
                    <a:pt x="819035" y="170180"/>
                  </a:lnTo>
                  <a:lnTo>
                    <a:pt x="814832" y="172720"/>
                  </a:lnTo>
                  <a:lnTo>
                    <a:pt x="812457" y="171970"/>
                  </a:lnTo>
                  <a:lnTo>
                    <a:pt x="812457" y="184150"/>
                  </a:lnTo>
                  <a:lnTo>
                    <a:pt x="812203" y="185420"/>
                  </a:lnTo>
                  <a:lnTo>
                    <a:pt x="811453" y="185420"/>
                  </a:lnTo>
                  <a:lnTo>
                    <a:pt x="812063" y="186690"/>
                  </a:lnTo>
                  <a:lnTo>
                    <a:pt x="811149" y="186690"/>
                  </a:lnTo>
                  <a:lnTo>
                    <a:pt x="811453" y="185420"/>
                  </a:lnTo>
                  <a:lnTo>
                    <a:pt x="810983" y="184150"/>
                  </a:lnTo>
                  <a:lnTo>
                    <a:pt x="810856" y="184150"/>
                  </a:lnTo>
                  <a:lnTo>
                    <a:pt x="811339" y="182880"/>
                  </a:lnTo>
                  <a:lnTo>
                    <a:pt x="811911" y="182880"/>
                  </a:lnTo>
                  <a:lnTo>
                    <a:pt x="811987" y="184150"/>
                  </a:lnTo>
                  <a:lnTo>
                    <a:pt x="812457" y="184150"/>
                  </a:lnTo>
                  <a:lnTo>
                    <a:pt x="812457" y="171970"/>
                  </a:lnTo>
                  <a:lnTo>
                    <a:pt x="810844" y="171450"/>
                  </a:lnTo>
                  <a:lnTo>
                    <a:pt x="810501" y="170726"/>
                  </a:lnTo>
                  <a:lnTo>
                    <a:pt x="810501" y="179070"/>
                  </a:lnTo>
                  <a:lnTo>
                    <a:pt x="810158" y="179070"/>
                  </a:lnTo>
                  <a:lnTo>
                    <a:pt x="809421" y="180340"/>
                  </a:lnTo>
                  <a:lnTo>
                    <a:pt x="806069" y="179070"/>
                  </a:lnTo>
                  <a:lnTo>
                    <a:pt x="806246" y="177800"/>
                  </a:lnTo>
                  <a:lnTo>
                    <a:pt x="806831" y="176530"/>
                  </a:lnTo>
                  <a:lnTo>
                    <a:pt x="809752" y="176530"/>
                  </a:lnTo>
                  <a:lnTo>
                    <a:pt x="810501" y="179070"/>
                  </a:lnTo>
                  <a:lnTo>
                    <a:pt x="810501" y="170726"/>
                  </a:lnTo>
                  <a:lnTo>
                    <a:pt x="808469" y="166370"/>
                  </a:lnTo>
                  <a:lnTo>
                    <a:pt x="808291" y="166370"/>
                  </a:lnTo>
                  <a:lnTo>
                    <a:pt x="807948" y="165100"/>
                  </a:lnTo>
                  <a:lnTo>
                    <a:pt x="805662" y="163830"/>
                  </a:lnTo>
                  <a:lnTo>
                    <a:pt x="807974" y="161290"/>
                  </a:lnTo>
                  <a:lnTo>
                    <a:pt x="809599" y="162560"/>
                  </a:lnTo>
                  <a:lnTo>
                    <a:pt x="815860" y="162560"/>
                  </a:lnTo>
                  <a:lnTo>
                    <a:pt x="816483" y="165100"/>
                  </a:lnTo>
                  <a:lnTo>
                    <a:pt x="819975" y="165100"/>
                  </a:lnTo>
                  <a:lnTo>
                    <a:pt x="821905" y="162560"/>
                  </a:lnTo>
                  <a:lnTo>
                    <a:pt x="824191" y="163830"/>
                  </a:lnTo>
                  <a:lnTo>
                    <a:pt x="825182" y="163830"/>
                  </a:lnTo>
                  <a:lnTo>
                    <a:pt x="825512" y="165100"/>
                  </a:lnTo>
                  <a:lnTo>
                    <a:pt x="825512" y="141986"/>
                  </a:lnTo>
                  <a:lnTo>
                    <a:pt x="825474" y="154940"/>
                  </a:lnTo>
                  <a:lnTo>
                    <a:pt x="821880" y="160020"/>
                  </a:lnTo>
                  <a:lnTo>
                    <a:pt x="820635" y="160020"/>
                  </a:lnTo>
                  <a:lnTo>
                    <a:pt x="818667" y="157480"/>
                  </a:lnTo>
                  <a:lnTo>
                    <a:pt x="817994" y="157480"/>
                  </a:lnTo>
                  <a:lnTo>
                    <a:pt x="817295" y="156210"/>
                  </a:lnTo>
                  <a:lnTo>
                    <a:pt x="816851" y="154940"/>
                  </a:lnTo>
                  <a:lnTo>
                    <a:pt x="816584" y="154940"/>
                  </a:lnTo>
                  <a:lnTo>
                    <a:pt x="816229" y="153670"/>
                  </a:lnTo>
                  <a:lnTo>
                    <a:pt x="816406" y="153670"/>
                  </a:lnTo>
                  <a:lnTo>
                    <a:pt x="815441" y="152400"/>
                  </a:lnTo>
                  <a:lnTo>
                    <a:pt x="815136" y="151130"/>
                  </a:lnTo>
                  <a:lnTo>
                    <a:pt x="816902" y="151130"/>
                  </a:lnTo>
                  <a:lnTo>
                    <a:pt x="818299" y="152400"/>
                  </a:lnTo>
                  <a:lnTo>
                    <a:pt x="819924" y="152400"/>
                  </a:lnTo>
                  <a:lnTo>
                    <a:pt x="825042" y="153670"/>
                  </a:lnTo>
                  <a:lnTo>
                    <a:pt x="825474" y="154940"/>
                  </a:lnTo>
                  <a:lnTo>
                    <a:pt x="825474" y="141998"/>
                  </a:lnTo>
                  <a:lnTo>
                    <a:pt x="824992" y="142240"/>
                  </a:lnTo>
                  <a:lnTo>
                    <a:pt x="823785" y="143510"/>
                  </a:lnTo>
                  <a:lnTo>
                    <a:pt x="821436" y="143510"/>
                  </a:lnTo>
                  <a:lnTo>
                    <a:pt x="821029" y="142240"/>
                  </a:lnTo>
                  <a:lnTo>
                    <a:pt x="820699" y="140970"/>
                  </a:lnTo>
                  <a:lnTo>
                    <a:pt x="822896" y="138430"/>
                  </a:lnTo>
                  <a:lnTo>
                    <a:pt x="826719" y="137160"/>
                  </a:lnTo>
                  <a:lnTo>
                    <a:pt x="830935" y="138430"/>
                  </a:lnTo>
                  <a:lnTo>
                    <a:pt x="832332" y="139700"/>
                  </a:lnTo>
                  <a:lnTo>
                    <a:pt x="835494" y="140970"/>
                  </a:lnTo>
                  <a:lnTo>
                    <a:pt x="836930" y="140970"/>
                  </a:lnTo>
                  <a:lnTo>
                    <a:pt x="837933" y="139700"/>
                  </a:lnTo>
                  <a:lnTo>
                    <a:pt x="838708" y="139700"/>
                  </a:lnTo>
                  <a:lnTo>
                    <a:pt x="837857" y="138430"/>
                  </a:lnTo>
                  <a:lnTo>
                    <a:pt x="837476" y="137160"/>
                  </a:lnTo>
                  <a:lnTo>
                    <a:pt x="837082" y="135890"/>
                  </a:lnTo>
                  <a:lnTo>
                    <a:pt x="836320" y="133350"/>
                  </a:lnTo>
                  <a:lnTo>
                    <a:pt x="836599" y="133350"/>
                  </a:lnTo>
                  <a:lnTo>
                    <a:pt x="841819" y="130810"/>
                  </a:lnTo>
                  <a:lnTo>
                    <a:pt x="844372" y="130810"/>
                  </a:lnTo>
                  <a:lnTo>
                    <a:pt x="845451" y="127000"/>
                  </a:lnTo>
                  <a:lnTo>
                    <a:pt x="846302" y="127000"/>
                  </a:lnTo>
                  <a:lnTo>
                    <a:pt x="848360" y="128270"/>
                  </a:lnTo>
                  <a:lnTo>
                    <a:pt x="850303" y="128270"/>
                  </a:lnTo>
                  <a:lnTo>
                    <a:pt x="851039" y="129540"/>
                  </a:lnTo>
                  <a:lnTo>
                    <a:pt x="854341" y="134620"/>
                  </a:lnTo>
                  <a:lnTo>
                    <a:pt x="860488" y="133350"/>
                  </a:lnTo>
                  <a:lnTo>
                    <a:pt x="868819" y="137160"/>
                  </a:lnTo>
                  <a:lnTo>
                    <a:pt x="873366" y="135890"/>
                  </a:lnTo>
                  <a:lnTo>
                    <a:pt x="875715" y="140970"/>
                  </a:lnTo>
                  <a:lnTo>
                    <a:pt x="881291" y="140970"/>
                  </a:lnTo>
                  <a:lnTo>
                    <a:pt x="882853" y="139700"/>
                  </a:lnTo>
                  <a:lnTo>
                    <a:pt x="884948" y="142240"/>
                  </a:lnTo>
                  <a:lnTo>
                    <a:pt x="887247" y="140970"/>
                  </a:lnTo>
                  <a:lnTo>
                    <a:pt x="890943" y="139700"/>
                  </a:lnTo>
                  <a:lnTo>
                    <a:pt x="891438" y="139700"/>
                  </a:lnTo>
                  <a:lnTo>
                    <a:pt x="893064" y="144780"/>
                  </a:lnTo>
                  <a:lnTo>
                    <a:pt x="893229" y="144780"/>
                  </a:lnTo>
                  <a:lnTo>
                    <a:pt x="889165" y="147320"/>
                  </a:lnTo>
                  <a:lnTo>
                    <a:pt x="897369" y="147320"/>
                  </a:lnTo>
                  <a:lnTo>
                    <a:pt x="898131" y="149860"/>
                  </a:lnTo>
                  <a:lnTo>
                    <a:pt x="896962" y="149860"/>
                  </a:lnTo>
                  <a:lnTo>
                    <a:pt x="895692" y="151130"/>
                  </a:lnTo>
                  <a:lnTo>
                    <a:pt x="892289" y="151130"/>
                  </a:lnTo>
                  <a:lnTo>
                    <a:pt x="891819" y="149860"/>
                  </a:lnTo>
                  <a:lnTo>
                    <a:pt x="892187" y="148590"/>
                  </a:lnTo>
                  <a:lnTo>
                    <a:pt x="888352" y="148590"/>
                  </a:lnTo>
                  <a:lnTo>
                    <a:pt x="885863" y="148590"/>
                  </a:lnTo>
                  <a:lnTo>
                    <a:pt x="883539" y="148590"/>
                  </a:lnTo>
                  <a:lnTo>
                    <a:pt x="878827" y="148590"/>
                  </a:lnTo>
                  <a:lnTo>
                    <a:pt x="878306" y="153670"/>
                  </a:lnTo>
                  <a:lnTo>
                    <a:pt x="879068" y="156210"/>
                  </a:lnTo>
                  <a:lnTo>
                    <a:pt x="881138" y="157480"/>
                  </a:lnTo>
                  <a:lnTo>
                    <a:pt x="882294" y="157480"/>
                  </a:lnTo>
                  <a:lnTo>
                    <a:pt x="882675" y="154940"/>
                  </a:lnTo>
                  <a:lnTo>
                    <a:pt x="887120" y="153670"/>
                  </a:lnTo>
                  <a:lnTo>
                    <a:pt x="887717" y="153670"/>
                  </a:lnTo>
                  <a:lnTo>
                    <a:pt x="892289" y="157480"/>
                  </a:lnTo>
                  <a:lnTo>
                    <a:pt x="893381" y="160020"/>
                  </a:lnTo>
                  <a:lnTo>
                    <a:pt x="894880" y="162560"/>
                  </a:lnTo>
                  <a:lnTo>
                    <a:pt x="894689" y="163830"/>
                  </a:lnTo>
                  <a:lnTo>
                    <a:pt x="892530" y="165100"/>
                  </a:lnTo>
                  <a:lnTo>
                    <a:pt x="892263" y="165354"/>
                  </a:lnTo>
                  <a:lnTo>
                    <a:pt x="892263" y="170180"/>
                  </a:lnTo>
                  <a:lnTo>
                    <a:pt x="891755" y="170180"/>
                  </a:lnTo>
                  <a:lnTo>
                    <a:pt x="891743" y="168910"/>
                  </a:lnTo>
                  <a:lnTo>
                    <a:pt x="892263" y="170180"/>
                  </a:lnTo>
                  <a:lnTo>
                    <a:pt x="892263" y="165354"/>
                  </a:lnTo>
                  <a:lnTo>
                    <a:pt x="891184" y="166370"/>
                  </a:lnTo>
                  <a:lnTo>
                    <a:pt x="890016" y="165100"/>
                  </a:lnTo>
                  <a:lnTo>
                    <a:pt x="888339" y="163830"/>
                  </a:lnTo>
                  <a:lnTo>
                    <a:pt x="887349" y="162560"/>
                  </a:lnTo>
                  <a:lnTo>
                    <a:pt x="886752" y="157480"/>
                  </a:lnTo>
                  <a:lnTo>
                    <a:pt x="885964" y="157480"/>
                  </a:lnTo>
                  <a:lnTo>
                    <a:pt x="882015" y="160020"/>
                  </a:lnTo>
                  <a:lnTo>
                    <a:pt x="883793" y="163830"/>
                  </a:lnTo>
                  <a:lnTo>
                    <a:pt x="885786" y="167640"/>
                  </a:lnTo>
                  <a:lnTo>
                    <a:pt x="891552" y="168910"/>
                  </a:lnTo>
                  <a:lnTo>
                    <a:pt x="889571" y="172720"/>
                  </a:lnTo>
                  <a:lnTo>
                    <a:pt x="893927" y="175260"/>
                  </a:lnTo>
                  <a:lnTo>
                    <a:pt x="894905" y="176530"/>
                  </a:lnTo>
                  <a:lnTo>
                    <a:pt x="897445" y="177800"/>
                  </a:lnTo>
                  <a:lnTo>
                    <a:pt x="897801" y="177800"/>
                  </a:lnTo>
                  <a:lnTo>
                    <a:pt x="897331" y="176530"/>
                  </a:lnTo>
                  <a:lnTo>
                    <a:pt x="897115" y="175260"/>
                  </a:lnTo>
                  <a:lnTo>
                    <a:pt x="898931" y="170180"/>
                  </a:lnTo>
                  <a:lnTo>
                    <a:pt x="899909" y="167640"/>
                  </a:lnTo>
                  <a:lnTo>
                    <a:pt x="899464" y="166370"/>
                  </a:lnTo>
                  <a:lnTo>
                    <a:pt x="896874" y="160020"/>
                  </a:lnTo>
                  <a:lnTo>
                    <a:pt x="897877" y="158750"/>
                  </a:lnTo>
                  <a:lnTo>
                    <a:pt x="904875" y="158750"/>
                  </a:lnTo>
                  <a:lnTo>
                    <a:pt x="904811" y="160020"/>
                  </a:lnTo>
                  <a:lnTo>
                    <a:pt x="905662" y="161290"/>
                  </a:lnTo>
                  <a:lnTo>
                    <a:pt x="906310" y="161290"/>
                  </a:lnTo>
                  <a:lnTo>
                    <a:pt x="906780" y="160020"/>
                  </a:lnTo>
                  <a:lnTo>
                    <a:pt x="907351" y="158750"/>
                  </a:lnTo>
                  <a:lnTo>
                    <a:pt x="906132" y="156210"/>
                  </a:lnTo>
                  <a:lnTo>
                    <a:pt x="911428" y="156210"/>
                  </a:lnTo>
                  <a:lnTo>
                    <a:pt x="912901" y="157480"/>
                  </a:lnTo>
                  <a:lnTo>
                    <a:pt x="911694" y="158750"/>
                  </a:lnTo>
                  <a:lnTo>
                    <a:pt x="910780" y="160020"/>
                  </a:lnTo>
                  <a:lnTo>
                    <a:pt x="910132" y="161290"/>
                  </a:lnTo>
                  <a:lnTo>
                    <a:pt x="908723" y="161290"/>
                  </a:lnTo>
                  <a:lnTo>
                    <a:pt x="913218" y="163830"/>
                  </a:lnTo>
                  <a:lnTo>
                    <a:pt x="913371" y="166370"/>
                  </a:lnTo>
                  <a:lnTo>
                    <a:pt x="915390" y="168910"/>
                  </a:lnTo>
                  <a:lnTo>
                    <a:pt x="915797" y="172720"/>
                  </a:lnTo>
                  <a:lnTo>
                    <a:pt x="921067" y="168910"/>
                  </a:lnTo>
                  <a:lnTo>
                    <a:pt x="917841" y="167640"/>
                  </a:lnTo>
                  <a:lnTo>
                    <a:pt x="917181" y="166370"/>
                  </a:lnTo>
                  <a:lnTo>
                    <a:pt x="915250" y="163830"/>
                  </a:lnTo>
                  <a:lnTo>
                    <a:pt x="915339" y="162560"/>
                  </a:lnTo>
                  <a:lnTo>
                    <a:pt x="919505" y="160020"/>
                  </a:lnTo>
                  <a:lnTo>
                    <a:pt x="921512" y="160020"/>
                  </a:lnTo>
                  <a:lnTo>
                    <a:pt x="923607" y="158750"/>
                  </a:lnTo>
                  <a:lnTo>
                    <a:pt x="923709" y="157454"/>
                  </a:lnTo>
                  <a:lnTo>
                    <a:pt x="923785" y="156210"/>
                  </a:lnTo>
                  <a:lnTo>
                    <a:pt x="923759" y="156895"/>
                  </a:lnTo>
                  <a:lnTo>
                    <a:pt x="923823" y="156210"/>
                  </a:lnTo>
                  <a:lnTo>
                    <a:pt x="923734" y="157454"/>
                  </a:lnTo>
                  <a:lnTo>
                    <a:pt x="924369" y="156210"/>
                  </a:lnTo>
                  <a:lnTo>
                    <a:pt x="925626" y="156210"/>
                  </a:lnTo>
                  <a:lnTo>
                    <a:pt x="926782" y="160020"/>
                  </a:lnTo>
                  <a:lnTo>
                    <a:pt x="930084" y="163830"/>
                  </a:lnTo>
                  <a:lnTo>
                    <a:pt x="924966" y="168910"/>
                  </a:lnTo>
                  <a:lnTo>
                    <a:pt x="924737" y="168910"/>
                  </a:lnTo>
                  <a:lnTo>
                    <a:pt x="924534" y="171450"/>
                  </a:lnTo>
                  <a:lnTo>
                    <a:pt x="924725" y="172720"/>
                  </a:lnTo>
                  <a:lnTo>
                    <a:pt x="927493" y="173990"/>
                  </a:lnTo>
                  <a:lnTo>
                    <a:pt x="928446" y="172720"/>
                  </a:lnTo>
                  <a:lnTo>
                    <a:pt x="929487" y="170180"/>
                  </a:lnTo>
                  <a:lnTo>
                    <a:pt x="930122" y="168910"/>
                  </a:lnTo>
                  <a:lnTo>
                    <a:pt x="931405" y="167640"/>
                  </a:lnTo>
                  <a:lnTo>
                    <a:pt x="933919" y="166370"/>
                  </a:lnTo>
                  <a:lnTo>
                    <a:pt x="934796" y="165100"/>
                  </a:lnTo>
                  <a:lnTo>
                    <a:pt x="930922" y="161290"/>
                  </a:lnTo>
                  <a:lnTo>
                    <a:pt x="933615" y="162560"/>
                  </a:lnTo>
                  <a:lnTo>
                    <a:pt x="939685" y="161290"/>
                  </a:lnTo>
                  <a:lnTo>
                    <a:pt x="937437" y="156210"/>
                  </a:lnTo>
                  <a:lnTo>
                    <a:pt x="936879" y="154940"/>
                  </a:lnTo>
                  <a:lnTo>
                    <a:pt x="935355" y="153670"/>
                  </a:lnTo>
                  <a:lnTo>
                    <a:pt x="936790" y="152400"/>
                  </a:lnTo>
                  <a:lnTo>
                    <a:pt x="938225" y="151130"/>
                  </a:lnTo>
                  <a:lnTo>
                    <a:pt x="937488" y="147320"/>
                  </a:lnTo>
                  <a:lnTo>
                    <a:pt x="933234" y="148590"/>
                  </a:lnTo>
                  <a:lnTo>
                    <a:pt x="931443" y="144780"/>
                  </a:lnTo>
                  <a:lnTo>
                    <a:pt x="927011" y="147764"/>
                  </a:lnTo>
                  <a:lnTo>
                    <a:pt x="927011" y="152400"/>
                  </a:lnTo>
                  <a:lnTo>
                    <a:pt x="923201" y="152400"/>
                  </a:lnTo>
                  <a:lnTo>
                    <a:pt x="922604" y="151130"/>
                  </a:lnTo>
                  <a:lnTo>
                    <a:pt x="922451" y="149860"/>
                  </a:lnTo>
                  <a:lnTo>
                    <a:pt x="922604" y="149860"/>
                  </a:lnTo>
                  <a:lnTo>
                    <a:pt x="923315" y="148590"/>
                  </a:lnTo>
                  <a:lnTo>
                    <a:pt x="926922" y="151130"/>
                  </a:lnTo>
                  <a:lnTo>
                    <a:pt x="927011" y="152400"/>
                  </a:lnTo>
                  <a:lnTo>
                    <a:pt x="927011" y="147764"/>
                  </a:lnTo>
                  <a:lnTo>
                    <a:pt x="925779" y="148590"/>
                  </a:lnTo>
                  <a:lnTo>
                    <a:pt x="926109" y="147320"/>
                  </a:lnTo>
                  <a:lnTo>
                    <a:pt x="926693" y="146050"/>
                  </a:lnTo>
                  <a:lnTo>
                    <a:pt x="927277" y="144780"/>
                  </a:lnTo>
                  <a:lnTo>
                    <a:pt x="927785" y="143510"/>
                  </a:lnTo>
                  <a:lnTo>
                    <a:pt x="927950" y="143510"/>
                  </a:lnTo>
                  <a:lnTo>
                    <a:pt x="928268" y="142240"/>
                  </a:lnTo>
                  <a:lnTo>
                    <a:pt x="928077" y="140970"/>
                  </a:lnTo>
                  <a:lnTo>
                    <a:pt x="926858" y="140970"/>
                  </a:lnTo>
                  <a:lnTo>
                    <a:pt x="925334" y="143510"/>
                  </a:lnTo>
                  <a:lnTo>
                    <a:pt x="924217" y="143510"/>
                  </a:lnTo>
                  <a:lnTo>
                    <a:pt x="919784" y="142240"/>
                  </a:lnTo>
                  <a:lnTo>
                    <a:pt x="918895" y="146050"/>
                  </a:lnTo>
                  <a:lnTo>
                    <a:pt x="916381" y="144780"/>
                  </a:lnTo>
                  <a:lnTo>
                    <a:pt x="916279" y="151130"/>
                  </a:lnTo>
                  <a:lnTo>
                    <a:pt x="915631" y="151130"/>
                  </a:lnTo>
                  <a:lnTo>
                    <a:pt x="915301" y="152400"/>
                  </a:lnTo>
                  <a:lnTo>
                    <a:pt x="913053" y="152400"/>
                  </a:lnTo>
                  <a:lnTo>
                    <a:pt x="912101" y="151130"/>
                  </a:lnTo>
                  <a:lnTo>
                    <a:pt x="913066" y="149860"/>
                  </a:lnTo>
                  <a:lnTo>
                    <a:pt x="915822" y="149860"/>
                  </a:lnTo>
                  <a:lnTo>
                    <a:pt x="916279" y="151130"/>
                  </a:lnTo>
                  <a:lnTo>
                    <a:pt x="916279" y="144780"/>
                  </a:lnTo>
                  <a:lnTo>
                    <a:pt x="914882" y="144780"/>
                  </a:lnTo>
                  <a:lnTo>
                    <a:pt x="915479" y="143510"/>
                  </a:lnTo>
                  <a:lnTo>
                    <a:pt x="915733" y="142240"/>
                  </a:lnTo>
                  <a:lnTo>
                    <a:pt x="915174" y="140970"/>
                  </a:lnTo>
                  <a:lnTo>
                    <a:pt x="914044" y="139700"/>
                  </a:lnTo>
                  <a:lnTo>
                    <a:pt x="911504" y="144780"/>
                  </a:lnTo>
                  <a:lnTo>
                    <a:pt x="907084" y="144780"/>
                  </a:lnTo>
                  <a:lnTo>
                    <a:pt x="904100" y="149860"/>
                  </a:lnTo>
                  <a:lnTo>
                    <a:pt x="903795" y="148590"/>
                  </a:lnTo>
                  <a:lnTo>
                    <a:pt x="903859" y="147320"/>
                  </a:lnTo>
                  <a:lnTo>
                    <a:pt x="903922" y="146050"/>
                  </a:lnTo>
                  <a:lnTo>
                    <a:pt x="903681" y="144780"/>
                  </a:lnTo>
                  <a:lnTo>
                    <a:pt x="900226" y="144780"/>
                  </a:lnTo>
                  <a:lnTo>
                    <a:pt x="898194" y="140970"/>
                  </a:lnTo>
                  <a:lnTo>
                    <a:pt x="897394" y="135890"/>
                  </a:lnTo>
                  <a:lnTo>
                    <a:pt x="899261" y="130810"/>
                  </a:lnTo>
                  <a:lnTo>
                    <a:pt x="901522" y="130810"/>
                  </a:lnTo>
                  <a:lnTo>
                    <a:pt x="903020" y="132080"/>
                  </a:lnTo>
                  <a:lnTo>
                    <a:pt x="906513" y="128270"/>
                  </a:lnTo>
                  <a:lnTo>
                    <a:pt x="910221" y="128270"/>
                  </a:lnTo>
                  <a:lnTo>
                    <a:pt x="915784" y="125730"/>
                  </a:lnTo>
                  <a:lnTo>
                    <a:pt x="918565" y="124460"/>
                  </a:lnTo>
                  <a:lnTo>
                    <a:pt x="918819" y="123190"/>
                  </a:lnTo>
                  <a:lnTo>
                    <a:pt x="919073" y="121920"/>
                  </a:lnTo>
                  <a:lnTo>
                    <a:pt x="915276" y="119380"/>
                  </a:lnTo>
                  <a:lnTo>
                    <a:pt x="914679" y="118110"/>
                  </a:lnTo>
                  <a:lnTo>
                    <a:pt x="913866" y="118110"/>
                  </a:lnTo>
                  <a:lnTo>
                    <a:pt x="912126" y="116840"/>
                  </a:lnTo>
                  <a:lnTo>
                    <a:pt x="909599" y="118110"/>
                  </a:lnTo>
                  <a:lnTo>
                    <a:pt x="909866" y="115570"/>
                  </a:lnTo>
                  <a:lnTo>
                    <a:pt x="915441" y="114300"/>
                  </a:lnTo>
                  <a:lnTo>
                    <a:pt x="917130" y="115570"/>
                  </a:lnTo>
                  <a:lnTo>
                    <a:pt x="917562" y="116840"/>
                  </a:lnTo>
                  <a:lnTo>
                    <a:pt x="918870" y="118110"/>
                  </a:lnTo>
                  <a:lnTo>
                    <a:pt x="920432" y="118110"/>
                  </a:lnTo>
                  <a:lnTo>
                    <a:pt x="921550" y="116840"/>
                  </a:lnTo>
                  <a:lnTo>
                    <a:pt x="921270" y="116840"/>
                  </a:lnTo>
                  <a:lnTo>
                    <a:pt x="921092" y="113030"/>
                  </a:lnTo>
                  <a:lnTo>
                    <a:pt x="921042" y="111760"/>
                  </a:lnTo>
                  <a:lnTo>
                    <a:pt x="920915" y="109220"/>
                  </a:lnTo>
                  <a:lnTo>
                    <a:pt x="921372" y="107950"/>
                  </a:lnTo>
                  <a:lnTo>
                    <a:pt x="928014" y="106680"/>
                  </a:lnTo>
                  <a:lnTo>
                    <a:pt x="929030" y="106680"/>
                  </a:lnTo>
                  <a:lnTo>
                    <a:pt x="929982" y="105410"/>
                  </a:lnTo>
                  <a:lnTo>
                    <a:pt x="930706" y="105410"/>
                  </a:lnTo>
                  <a:lnTo>
                    <a:pt x="931545" y="104140"/>
                  </a:lnTo>
                  <a:lnTo>
                    <a:pt x="933208" y="105410"/>
                  </a:lnTo>
                  <a:lnTo>
                    <a:pt x="933805" y="105410"/>
                  </a:lnTo>
                  <a:lnTo>
                    <a:pt x="932789" y="110490"/>
                  </a:lnTo>
                  <a:lnTo>
                    <a:pt x="932522" y="116840"/>
                  </a:lnTo>
                  <a:lnTo>
                    <a:pt x="926020" y="118110"/>
                  </a:lnTo>
                  <a:lnTo>
                    <a:pt x="924394" y="118110"/>
                  </a:lnTo>
                  <a:lnTo>
                    <a:pt x="923556" y="119380"/>
                  </a:lnTo>
                  <a:lnTo>
                    <a:pt x="922782" y="121920"/>
                  </a:lnTo>
                  <a:lnTo>
                    <a:pt x="922502" y="121920"/>
                  </a:lnTo>
                  <a:lnTo>
                    <a:pt x="922731" y="123190"/>
                  </a:lnTo>
                  <a:lnTo>
                    <a:pt x="923480" y="123190"/>
                  </a:lnTo>
                  <a:lnTo>
                    <a:pt x="926693" y="121920"/>
                  </a:lnTo>
                  <a:lnTo>
                    <a:pt x="935570" y="121920"/>
                  </a:lnTo>
                  <a:lnTo>
                    <a:pt x="937907" y="123190"/>
                  </a:lnTo>
                  <a:lnTo>
                    <a:pt x="940396" y="128270"/>
                  </a:lnTo>
                  <a:lnTo>
                    <a:pt x="943038" y="128270"/>
                  </a:lnTo>
                  <a:lnTo>
                    <a:pt x="946810" y="123190"/>
                  </a:lnTo>
                  <a:lnTo>
                    <a:pt x="945794" y="121920"/>
                  </a:lnTo>
                  <a:lnTo>
                    <a:pt x="941362" y="120650"/>
                  </a:lnTo>
                  <a:lnTo>
                    <a:pt x="941197" y="116840"/>
                  </a:lnTo>
                  <a:lnTo>
                    <a:pt x="945248" y="116840"/>
                  </a:lnTo>
                  <a:lnTo>
                    <a:pt x="945781" y="113030"/>
                  </a:lnTo>
                  <a:lnTo>
                    <a:pt x="946886" y="113030"/>
                  </a:lnTo>
                  <a:lnTo>
                    <a:pt x="948131" y="114300"/>
                  </a:lnTo>
                  <a:lnTo>
                    <a:pt x="948575" y="114300"/>
                  </a:lnTo>
                  <a:lnTo>
                    <a:pt x="948753" y="116840"/>
                  </a:lnTo>
                  <a:lnTo>
                    <a:pt x="948029" y="119380"/>
                  </a:lnTo>
                  <a:lnTo>
                    <a:pt x="946975" y="124460"/>
                  </a:lnTo>
                  <a:lnTo>
                    <a:pt x="948842" y="127000"/>
                  </a:lnTo>
                  <a:lnTo>
                    <a:pt x="952665" y="127000"/>
                  </a:lnTo>
                  <a:lnTo>
                    <a:pt x="952969" y="128270"/>
                  </a:lnTo>
                  <a:lnTo>
                    <a:pt x="956602" y="129540"/>
                  </a:lnTo>
                  <a:lnTo>
                    <a:pt x="963726" y="135890"/>
                  </a:lnTo>
                  <a:lnTo>
                    <a:pt x="967562" y="138430"/>
                  </a:lnTo>
                  <a:lnTo>
                    <a:pt x="974471" y="139700"/>
                  </a:lnTo>
                  <a:lnTo>
                    <a:pt x="976020" y="139700"/>
                  </a:lnTo>
                  <a:lnTo>
                    <a:pt x="977519" y="138430"/>
                  </a:lnTo>
                  <a:lnTo>
                    <a:pt x="977430" y="137160"/>
                  </a:lnTo>
                  <a:lnTo>
                    <a:pt x="975741" y="134620"/>
                  </a:lnTo>
                  <a:lnTo>
                    <a:pt x="973124" y="134620"/>
                  </a:lnTo>
                  <a:lnTo>
                    <a:pt x="967638" y="133350"/>
                  </a:lnTo>
                  <a:lnTo>
                    <a:pt x="969721" y="129540"/>
                  </a:lnTo>
                  <a:lnTo>
                    <a:pt x="965923" y="124460"/>
                  </a:lnTo>
                  <a:lnTo>
                    <a:pt x="962977" y="125730"/>
                  </a:lnTo>
                  <a:lnTo>
                    <a:pt x="958405" y="124460"/>
                  </a:lnTo>
                  <a:lnTo>
                    <a:pt x="961123" y="119380"/>
                  </a:lnTo>
                  <a:lnTo>
                    <a:pt x="957059" y="118110"/>
                  </a:lnTo>
                  <a:lnTo>
                    <a:pt x="953477" y="118110"/>
                  </a:lnTo>
                  <a:lnTo>
                    <a:pt x="953287" y="114300"/>
                  </a:lnTo>
                  <a:lnTo>
                    <a:pt x="951636" y="113030"/>
                  </a:lnTo>
                  <a:lnTo>
                    <a:pt x="952830" y="107950"/>
                  </a:lnTo>
                  <a:lnTo>
                    <a:pt x="949121" y="107950"/>
                  </a:lnTo>
                  <a:lnTo>
                    <a:pt x="944867" y="105410"/>
                  </a:lnTo>
                  <a:lnTo>
                    <a:pt x="944359" y="105410"/>
                  </a:lnTo>
                  <a:lnTo>
                    <a:pt x="944346" y="100330"/>
                  </a:lnTo>
                  <a:lnTo>
                    <a:pt x="944333" y="99060"/>
                  </a:lnTo>
                  <a:lnTo>
                    <a:pt x="944333" y="97790"/>
                  </a:lnTo>
                  <a:lnTo>
                    <a:pt x="953757" y="97790"/>
                  </a:lnTo>
                  <a:lnTo>
                    <a:pt x="954138" y="101600"/>
                  </a:lnTo>
                  <a:lnTo>
                    <a:pt x="954735" y="102870"/>
                  </a:lnTo>
                  <a:lnTo>
                    <a:pt x="955103" y="104140"/>
                  </a:lnTo>
                  <a:lnTo>
                    <a:pt x="955548" y="106680"/>
                  </a:lnTo>
                  <a:lnTo>
                    <a:pt x="956424" y="107950"/>
                  </a:lnTo>
                  <a:lnTo>
                    <a:pt x="962126" y="106680"/>
                  </a:lnTo>
                  <a:lnTo>
                    <a:pt x="964768" y="107950"/>
                  </a:lnTo>
                  <a:lnTo>
                    <a:pt x="967816" y="111760"/>
                  </a:lnTo>
                  <a:lnTo>
                    <a:pt x="968819" y="111760"/>
                  </a:lnTo>
                  <a:lnTo>
                    <a:pt x="969822" y="110490"/>
                  </a:lnTo>
                  <a:lnTo>
                    <a:pt x="970241" y="109220"/>
                  </a:lnTo>
                  <a:lnTo>
                    <a:pt x="969340" y="106680"/>
                  </a:lnTo>
                  <a:lnTo>
                    <a:pt x="968883" y="105410"/>
                  </a:lnTo>
                  <a:lnTo>
                    <a:pt x="968197" y="102870"/>
                  </a:lnTo>
                  <a:lnTo>
                    <a:pt x="965123" y="102870"/>
                  </a:lnTo>
                  <a:lnTo>
                    <a:pt x="964641" y="102870"/>
                  </a:lnTo>
                  <a:lnTo>
                    <a:pt x="964946" y="102489"/>
                  </a:lnTo>
                  <a:lnTo>
                    <a:pt x="964882" y="101600"/>
                  </a:lnTo>
                  <a:lnTo>
                    <a:pt x="965034" y="102387"/>
                  </a:lnTo>
                  <a:lnTo>
                    <a:pt x="965695" y="101600"/>
                  </a:lnTo>
                  <a:lnTo>
                    <a:pt x="966736" y="100330"/>
                  </a:lnTo>
                  <a:lnTo>
                    <a:pt x="969251" y="100330"/>
                  </a:lnTo>
                  <a:lnTo>
                    <a:pt x="971130" y="101600"/>
                  </a:lnTo>
                  <a:lnTo>
                    <a:pt x="975309" y="105410"/>
                  </a:lnTo>
                  <a:lnTo>
                    <a:pt x="980135" y="106680"/>
                  </a:lnTo>
                  <a:lnTo>
                    <a:pt x="987501" y="102870"/>
                  </a:lnTo>
                  <a:lnTo>
                    <a:pt x="988860" y="102870"/>
                  </a:lnTo>
                  <a:lnTo>
                    <a:pt x="992441" y="106680"/>
                  </a:lnTo>
                  <a:lnTo>
                    <a:pt x="996149" y="106680"/>
                  </a:lnTo>
                  <a:lnTo>
                    <a:pt x="998296" y="107950"/>
                  </a:lnTo>
                  <a:lnTo>
                    <a:pt x="1002703" y="106680"/>
                  </a:lnTo>
                  <a:lnTo>
                    <a:pt x="1004443" y="109220"/>
                  </a:lnTo>
                  <a:lnTo>
                    <a:pt x="1006741" y="113030"/>
                  </a:lnTo>
                  <a:lnTo>
                    <a:pt x="1007922" y="114300"/>
                  </a:lnTo>
                  <a:lnTo>
                    <a:pt x="1005166" y="118110"/>
                  </a:lnTo>
                  <a:lnTo>
                    <a:pt x="1003884" y="119380"/>
                  </a:lnTo>
                  <a:lnTo>
                    <a:pt x="1001737" y="119380"/>
                  </a:lnTo>
                  <a:lnTo>
                    <a:pt x="999401" y="118110"/>
                  </a:lnTo>
                  <a:lnTo>
                    <a:pt x="997165" y="118110"/>
                  </a:lnTo>
                  <a:lnTo>
                    <a:pt x="993317" y="119380"/>
                  </a:lnTo>
                  <a:lnTo>
                    <a:pt x="991920" y="118110"/>
                  </a:lnTo>
                  <a:lnTo>
                    <a:pt x="990803" y="115570"/>
                  </a:lnTo>
                  <a:lnTo>
                    <a:pt x="989571" y="115570"/>
                  </a:lnTo>
                  <a:lnTo>
                    <a:pt x="987933" y="116840"/>
                  </a:lnTo>
                  <a:lnTo>
                    <a:pt x="985215" y="118110"/>
                  </a:lnTo>
                  <a:lnTo>
                    <a:pt x="982599" y="118110"/>
                  </a:lnTo>
                  <a:lnTo>
                    <a:pt x="979284" y="116840"/>
                  </a:lnTo>
                  <a:lnTo>
                    <a:pt x="975995" y="116840"/>
                  </a:lnTo>
                  <a:lnTo>
                    <a:pt x="975029" y="118110"/>
                  </a:lnTo>
                  <a:lnTo>
                    <a:pt x="974674" y="119380"/>
                  </a:lnTo>
                  <a:lnTo>
                    <a:pt x="974356" y="120650"/>
                  </a:lnTo>
                  <a:lnTo>
                    <a:pt x="974826" y="121920"/>
                  </a:lnTo>
                  <a:lnTo>
                    <a:pt x="976579" y="121920"/>
                  </a:lnTo>
                  <a:lnTo>
                    <a:pt x="977163" y="123190"/>
                  </a:lnTo>
                  <a:lnTo>
                    <a:pt x="977595" y="121920"/>
                  </a:lnTo>
                  <a:lnTo>
                    <a:pt x="981798" y="120650"/>
                  </a:lnTo>
                  <a:lnTo>
                    <a:pt x="982687" y="124460"/>
                  </a:lnTo>
                  <a:lnTo>
                    <a:pt x="984567" y="127000"/>
                  </a:lnTo>
                  <a:lnTo>
                    <a:pt x="985304" y="127000"/>
                  </a:lnTo>
                  <a:lnTo>
                    <a:pt x="986205" y="125730"/>
                  </a:lnTo>
                  <a:lnTo>
                    <a:pt x="991222" y="128270"/>
                  </a:lnTo>
                  <a:lnTo>
                    <a:pt x="995362" y="132080"/>
                  </a:lnTo>
                  <a:lnTo>
                    <a:pt x="1002982" y="132080"/>
                  </a:lnTo>
                  <a:lnTo>
                    <a:pt x="1005293" y="133350"/>
                  </a:lnTo>
                  <a:lnTo>
                    <a:pt x="1005890" y="135890"/>
                  </a:lnTo>
                  <a:lnTo>
                    <a:pt x="1006487" y="137160"/>
                  </a:lnTo>
                  <a:lnTo>
                    <a:pt x="1010996" y="138430"/>
                  </a:lnTo>
                  <a:lnTo>
                    <a:pt x="1011999" y="142240"/>
                  </a:lnTo>
                  <a:lnTo>
                    <a:pt x="1012278" y="144780"/>
                  </a:lnTo>
                  <a:lnTo>
                    <a:pt x="1012355" y="146050"/>
                  </a:lnTo>
                  <a:lnTo>
                    <a:pt x="1012990" y="147320"/>
                  </a:lnTo>
                  <a:lnTo>
                    <a:pt x="1016787" y="147320"/>
                  </a:lnTo>
                  <a:lnTo>
                    <a:pt x="1018451" y="148590"/>
                  </a:lnTo>
                  <a:lnTo>
                    <a:pt x="1019632" y="148590"/>
                  </a:lnTo>
                  <a:lnTo>
                    <a:pt x="1021321" y="147320"/>
                  </a:lnTo>
                  <a:lnTo>
                    <a:pt x="1020305" y="146050"/>
                  </a:lnTo>
                  <a:lnTo>
                    <a:pt x="1018692" y="144780"/>
                  </a:lnTo>
                  <a:lnTo>
                    <a:pt x="1019644" y="143510"/>
                  </a:lnTo>
                  <a:lnTo>
                    <a:pt x="1024636" y="140970"/>
                  </a:lnTo>
                  <a:lnTo>
                    <a:pt x="1027772" y="143510"/>
                  </a:lnTo>
                  <a:lnTo>
                    <a:pt x="1032840" y="143510"/>
                  </a:lnTo>
                  <a:lnTo>
                    <a:pt x="1034529" y="144780"/>
                  </a:lnTo>
                  <a:lnTo>
                    <a:pt x="1038440" y="143510"/>
                  </a:lnTo>
                  <a:lnTo>
                    <a:pt x="1035304" y="142240"/>
                  </a:lnTo>
                  <a:lnTo>
                    <a:pt x="1035989" y="140970"/>
                  </a:lnTo>
                  <a:lnTo>
                    <a:pt x="1036675" y="139700"/>
                  </a:lnTo>
                  <a:lnTo>
                    <a:pt x="1037374" y="138430"/>
                  </a:lnTo>
                  <a:lnTo>
                    <a:pt x="1039545" y="135890"/>
                  </a:lnTo>
                  <a:lnTo>
                    <a:pt x="1046556" y="135890"/>
                  </a:lnTo>
                  <a:lnTo>
                    <a:pt x="1048791" y="134620"/>
                  </a:lnTo>
                  <a:lnTo>
                    <a:pt x="1051052" y="132080"/>
                  </a:lnTo>
                  <a:lnTo>
                    <a:pt x="1053299" y="129540"/>
                  </a:lnTo>
                  <a:lnTo>
                    <a:pt x="1055941" y="128270"/>
                  </a:lnTo>
                  <a:lnTo>
                    <a:pt x="1061707" y="128270"/>
                  </a:lnTo>
                  <a:lnTo>
                    <a:pt x="1062786" y="127000"/>
                  </a:lnTo>
                  <a:lnTo>
                    <a:pt x="1063142" y="125730"/>
                  </a:lnTo>
                  <a:lnTo>
                    <a:pt x="1063840" y="12446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4149515" y="7242536"/>
              <a:ext cx="367665" cy="306705"/>
            </a:xfrm>
            <a:custGeom>
              <a:avLst/>
              <a:gdLst/>
              <a:ahLst/>
              <a:cxnLst/>
              <a:rect l="l" t="t" r="r" b="b"/>
              <a:pathLst>
                <a:path w="367665" h="306704">
                  <a:moveTo>
                    <a:pt x="11087" y="181775"/>
                  </a:moveTo>
                  <a:lnTo>
                    <a:pt x="9563" y="178625"/>
                  </a:lnTo>
                  <a:lnTo>
                    <a:pt x="7340" y="177101"/>
                  </a:lnTo>
                  <a:lnTo>
                    <a:pt x="4368" y="176504"/>
                  </a:lnTo>
                  <a:lnTo>
                    <a:pt x="3759" y="176377"/>
                  </a:lnTo>
                  <a:lnTo>
                    <a:pt x="3213" y="175310"/>
                  </a:lnTo>
                  <a:lnTo>
                    <a:pt x="2197" y="176707"/>
                  </a:lnTo>
                  <a:lnTo>
                    <a:pt x="2489" y="177609"/>
                  </a:lnTo>
                  <a:lnTo>
                    <a:pt x="2463" y="178346"/>
                  </a:lnTo>
                  <a:lnTo>
                    <a:pt x="2997" y="181648"/>
                  </a:lnTo>
                  <a:lnTo>
                    <a:pt x="6400" y="182105"/>
                  </a:lnTo>
                  <a:lnTo>
                    <a:pt x="8750" y="184111"/>
                  </a:lnTo>
                  <a:lnTo>
                    <a:pt x="10109" y="183756"/>
                  </a:lnTo>
                  <a:lnTo>
                    <a:pt x="10947" y="182854"/>
                  </a:lnTo>
                  <a:lnTo>
                    <a:pt x="11087" y="181775"/>
                  </a:lnTo>
                  <a:close/>
                </a:path>
                <a:path w="367665" h="306704">
                  <a:moveTo>
                    <a:pt x="11493" y="266382"/>
                  </a:moveTo>
                  <a:lnTo>
                    <a:pt x="9906" y="263804"/>
                  </a:lnTo>
                  <a:lnTo>
                    <a:pt x="9334" y="263245"/>
                  </a:lnTo>
                  <a:lnTo>
                    <a:pt x="8382" y="262077"/>
                  </a:lnTo>
                  <a:lnTo>
                    <a:pt x="6286" y="260286"/>
                  </a:lnTo>
                  <a:lnTo>
                    <a:pt x="4914" y="259537"/>
                  </a:lnTo>
                  <a:lnTo>
                    <a:pt x="2057" y="261924"/>
                  </a:lnTo>
                  <a:lnTo>
                    <a:pt x="139" y="263347"/>
                  </a:lnTo>
                  <a:lnTo>
                    <a:pt x="63" y="265582"/>
                  </a:lnTo>
                  <a:lnTo>
                    <a:pt x="0" y="267131"/>
                  </a:lnTo>
                  <a:lnTo>
                    <a:pt x="1485" y="267436"/>
                  </a:lnTo>
                  <a:lnTo>
                    <a:pt x="2857" y="267525"/>
                  </a:lnTo>
                  <a:lnTo>
                    <a:pt x="4356" y="267652"/>
                  </a:lnTo>
                  <a:lnTo>
                    <a:pt x="5041" y="268452"/>
                  </a:lnTo>
                  <a:lnTo>
                    <a:pt x="5588" y="269697"/>
                  </a:lnTo>
                  <a:lnTo>
                    <a:pt x="6375" y="271386"/>
                  </a:lnTo>
                  <a:lnTo>
                    <a:pt x="7772" y="270662"/>
                  </a:lnTo>
                  <a:lnTo>
                    <a:pt x="11163" y="267830"/>
                  </a:lnTo>
                  <a:lnTo>
                    <a:pt x="11493" y="266382"/>
                  </a:lnTo>
                  <a:close/>
                </a:path>
                <a:path w="367665" h="306704">
                  <a:moveTo>
                    <a:pt x="36601" y="195275"/>
                  </a:moveTo>
                  <a:lnTo>
                    <a:pt x="36385" y="195173"/>
                  </a:lnTo>
                  <a:lnTo>
                    <a:pt x="36017" y="194945"/>
                  </a:lnTo>
                  <a:lnTo>
                    <a:pt x="35394" y="194945"/>
                  </a:lnTo>
                  <a:lnTo>
                    <a:pt x="35013" y="195122"/>
                  </a:lnTo>
                  <a:lnTo>
                    <a:pt x="34709" y="195237"/>
                  </a:lnTo>
                  <a:lnTo>
                    <a:pt x="34544" y="195757"/>
                  </a:lnTo>
                  <a:lnTo>
                    <a:pt x="34340" y="196126"/>
                  </a:lnTo>
                  <a:lnTo>
                    <a:pt x="35039" y="196215"/>
                  </a:lnTo>
                  <a:lnTo>
                    <a:pt x="35763" y="196303"/>
                  </a:lnTo>
                  <a:lnTo>
                    <a:pt x="36525" y="196405"/>
                  </a:lnTo>
                  <a:lnTo>
                    <a:pt x="36487" y="195884"/>
                  </a:lnTo>
                  <a:lnTo>
                    <a:pt x="36601" y="195275"/>
                  </a:lnTo>
                  <a:close/>
                </a:path>
                <a:path w="367665" h="306704">
                  <a:moveTo>
                    <a:pt x="41224" y="243992"/>
                  </a:moveTo>
                  <a:lnTo>
                    <a:pt x="40995" y="243573"/>
                  </a:lnTo>
                  <a:lnTo>
                    <a:pt x="40525" y="243446"/>
                  </a:lnTo>
                  <a:lnTo>
                    <a:pt x="40030" y="243141"/>
                  </a:lnTo>
                  <a:lnTo>
                    <a:pt x="39776" y="243281"/>
                  </a:lnTo>
                  <a:lnTo>
                    <a:pt x="39255" y="243560"/>
                  </a:lnTo>
                  <a:lnTo>
                    <a:pt x="39344" y="244005"/>
                  </a:lnTo>
                  <a:lnTo>
                    <a:pt x="39916" y="244259"/>
                  </a:lnTo>
                  <a:lnTo>
                    <a:pt x="40347" y="244436"/>
                  </a:lnTo>
                  <a:lnTo>
                    <a:pt x="40576" y="244398"/>
                  </a:lnTo>
                  <a:lnTo>
                    <a:pt x="41097" y="244335"/>
                  </a:lnTo>
                  <a:lnTo>
                    <a:pt x="41224" y="243992"/>
                  </a:lnTo>
                  <a:close/>
                </a:path>
                <a:path w="367665" h="306704">
                  <a:moveTo>
                    <a:pt x="41313" y="250063"/>
                  </a:moveTo>
                  <a:lnTo>
                    <a:pt x="39776" y="247777"/>
                  </a:lnTo>
                  <a:lnTo>
                    <a:pt x="35801" y="246672"/>
                  </a:lnTo>
                  <a:lnTo>
                    <a:pt x="33972" y="247434"/>
                  </a:lnTo>
                  <a:lnTo>
                    <a:pt x="33223" y="247738"/>
                  </a:lnTo>
                  <a:lnTo>
                    <a:pt x="32727" y="249682"/>
                  </a:lnTo>
                  <a:lnTo>
                    <a:pt x="33350" y="250113"/>
                  </a:lnTo>
                  <a:lnTo>
                    <a:pt x="35013" y="251294"/>
                  </a:lnTo>
                  <a:lnTo>
                    <a:pt x="36868" y="252044"/>
                  </a:lnTo>
                  <a:lnTo>
                    <a:pt x="39433" y="252158"/>
                  </a:lnTo>
                  <a:lnTo>
                    <a:pt x="39916" y="251663"/>
                  </a:lnTo>
                  <a:lnTo>
                    <a:pt x="40487" y="251333"/>
                  </a:lnTo>
                  <a:lnTo>
                    <a:pt x="40957" y="250825"/>
                  </a:lnTo>
                  <a:lnTo>
                    <a:pt x="41313" y="250063"/>
                  </a:lnTo>
                  <a:close/>
                </a:path>
                <a:path w="367665" h="306704">
                  <a:moveTo>
                    <a:pt x="41757" y="258025"/>
                  </a:moveTo>
                  <a:lnTo>
                    <a:pt x="41122" y="257352"/>
                  </a:lnTo>
                  <a:lnTo>
                    <a:pt x="38277" y="257213"/>
                  </a:lnTo>
                  <a:lnTo>
                    <a:pt x="36537" y="254977"/>
                  </a:lnTo>
                  <a:lnTo>
                    <a:pt x="32067" y="258673"/>
                  </a:lnTo>
                  <a:lnTo>
                    <a:pt x="31711" y="257327"/>
                  </a:lnTo>
                  <a:lnTo>
                    <a:pt x="31445" y="255600"/>
                  </a:lnTo>
                  <a:lnTo>
                    <a:pt x="29730" y="252399"/>
                  </a:lnTo>
                  <a:lnTo>
                    <a:pt x="29464" y="252272"/>
                  </a:lnTo>
                  <a:lnTo>
                    <a:pt x="25438" y="256489"/>
                  </a:lnTo>
                  <a:lnTo>
                    <a:pt x="23939" y="256933"/>
                  </a:lnTo>
                  <a:lnTo>
                    <a:pt x="21501" y="258686"/>
                  </a:lnTo>
                  <a:lnTo>
                    <a:pt x="21450" y="260134"/>
                  </a:lnTo>
                  <a:lnTo>
                    <a:pt x="24358" y="262509"/>
                  </a:lnTo>
                  <a:lnTo>
                    <a:pt x="26301" y="263017"/>
                  </a:lnTo>
                  <a:lnTo>
                    <a:pt x="30594" y="261378"/>
                  </a:lnTo>
                  <a:lnTo>
                    <a:pt x="32651" y="260705"/>
                  </a:lnTo>
                  <a:lnTo>
                    <a:pt x="36207" y="258914"/>
                  </a:lnTo>
                  <a:lnTo>
                    <a:pt x="37604" y="258775"/>
                  </a:lnTo>
                  <a:lnTo>
                    <a:pt x="40106" y="260235"/>
                  </a:lnTo>
                  <a:lnTo>
                    <a:pt x="41148" y="260197"/>
                  </a:lnTo>
                  <a:lnTo>
                    <a:pt x="41757" y="258025"/>
                  </a:lnTo>
                  <a:close/>
                </a:path>
                <a:path w="367665" h="306704">
                  <a:moveTo>
                    <a:pt x="87071" y="299631"/>
                  </a:moveTo>
                  <a:lnTo>
                    <a:pt x="86347" y="299859"/>
                  </a:lnTo>
                  <a:lnTo>
                    <a:pt x="85598" y="300177"/>
                  </a:lnTo>
                  <a:lnTo>
                    <a:pt x="84861" y="300329"/>
                  </a:lnTo>
                  <a:lnTo>
                    <a:pt x="82842" y="300748"/>
                  </a:lnTo>
                  <a:lnTo>
                    <a:pt x="80098" y="300507"/>
                  </a:lnTo>
                  <a:lnTo>
                    <a:pt x="79235" y="305015"/>
                  </a:lnTo>
                  <a:lnTo>
                    <a:pt x="81648" y="305371"/>
                  </a:lnTo>
                  <a:lnTo>
                    <a:pt x="82905" y="306463"/>
                  </a:lnTo>
                  <a:lnTo>
                    <a:pt x="86487" y="305320"/>
                  </a:lnTo>
                  <a:lnTo>
                    <a:pt x="86728" y="302463"/>
                  </a:lnTo>
                  <a:lnTo>
                    <a:pt x="87071" y="299631"/>
                  </a:lnTo>
                  <a:close/>
                </a:path>
                <a:path w="367665" h="306704">
                  <a:moveTo>
                    <a:pt x="96532" y="248805"/>
                  </a:moveTo>
                  <a:lnTo>
                    <a:pt x="96240" y="248272"/>
                  </a:lnTo>
                  <a:lnTo>
                    <a:pt x="93687" y="245821"/>
                  </a:lnTo>
                  <a:lnTo>
                    <a:pt x="90766" y="245872"/>
                  </a:lnTo>
                  <a:lnTo>
                    <a:pt x="87909" y="246634"/>
                  </a:lnTo>
                  <a:lnTo>
                    <a:pt x="86664" y="246964"/>
                  </a:lnTo>
                  <a:lnTo>
                    <a:pt x="85813" y="248462"/>
                  </a:lnTo>
                  <a:lnTo>
                    <a:pt x="86118" y="251117"/>
                  </a:lnTo>
                  <a:lnTo>
                    <a:pt x="87439" y="250761"/>
                  </a:lnTo>
                  <a:lnTo>
                    <a:pt x="90233" y="250558"/>
                  </a:lnTo>
                  <a:lnTo>
                    <a:pt x="92100" y="249732"/>
                  </a:lnTo>
                  <a:lnTo>
                    <a:pt x="93726" y="251079"/>
                  </a:lnTo>
                  <a:lnTo>
                    <a:pt x="94361" y="251625"/>
                  </a:lnTo>
                  <a:lnTo>
                    <a:pt x="95199" y="251091"/>
                  </a:lnTo>
                  <a:lnTo>
                    <a:pt x="95846" y="250571"/>
                  </a:lnTo>
                  <a:lnTo>
                    <a:pt x="96100" y="250126"/>
                  </a:lnTo>
                  <a:lnTo>
                    <a:pt x="96507" y="249669"/>
                  </a:lnTo>
                  <a:lnTo>
                    <a:pt x="96532" y="248805"/>
                  </a:lnTo>
                  <a:close/>
                </a:path>
                <a:path w="367665" h="306704">
                  <a:moveTo>
                    <a:pt x="97167" y="289458"/>
                  </a:moveTo>
                  <a:lnTo>
                    <a:pt x="95897" y="287299"/>
                  </a:lnTo>
                  <a:lnTo>
                    <a:pt x="92329" y="286448"/>
                  </a:lnTo>
                  <a:lnTo>
                    <a:pt x="90741" y="286054"/>
                  </a:lnTo>
                  <a:lnTo>
                    <a:pt x="88785" y="287286"/>
                  </a:lnTo>
                  <a:lnTo>
                    <a:pt x="89662" y="290957"/>
                  </a:lnTo>
                  <a:lnTo>
                    <a:pt x="89192" y="291896"/>
                  </a:lnTo>
                  <a:lnTo>
                    <a:pt x="84264" y="294678"/>
                  </a:lnTo>
                  <a:lnTo>
                    <a:pt x="86690" y="298183"/>
                  </a:lnTo>
                  <a:lnTo>
                    <a:pt x="86842" y="298869"/>
                  </a:lnTo>
                  <a:lnTo>
                    <a:pt x="87096" y="299504"/>
                  </a:lnTo>
                  <a:lnTo>
                    <a:pt x="88150" y="302133"/>
                  </a:lnTo>
                  <a:lnTo>
                    <a:pt x="89141" y="303809"/>
                  </a:lnTo>
                  <a:lnTo>
                    <a:pt x="94234" y="301726"/>
                  </a:lnTo>
                  <a:lnTo>
                    <a:pt x="94589" y="300075"/>
                  </a:lnTo>
                  <a:lnTo>
                    <a:pt x="93218" y="296075"/>
                  </a:lnTo>
                  <a:lnTo>
                    <a:pt x="95313" y="292506"/>
                  </a:lnTo>
                  <a:lnTo>
                    <a:pt x="97167" y="289458"/>
                  </a:lnTo>
                  <a:close/>
                </a:path>
                <a:path w="367665" h="306704">
                  <a:moveTo>
                    <a:pt x="106667" y="158381"/>
                  </a:moveTo>
                  <a:lnTo>
                    <a:pt x="106476" y="157619"/>
                  </a:lnTo>
                  <a:lnTo>
                    <a:pt x="106108" y="156057"/>
                  </a:lnTo>
                  <a:lnTo>
                    <a:pt x="104762" y="155968"/>
                  </a:lnTo>
                  <a:lnTo>
                    <a:pt x="103466" y="156413"/>
                  </a:lnTo>
                  <a:lnTo>
                    <a:pt x="102958" y="156578"/>
                  </a:lnTo>
                  <a:lnTo>
                    <a:pt x="102273" y="157645"/>
                  </a:lnTo>
                  <a:lnTo>
                    <a:pt x="102362" y="158140"/>
                  </a:lnTo>
                  <a:lnTo>
                    <a:pt x="102666" y="159677"/>
                  </a:lnTo>
                  <a:lnTo>
                    <a:pt x="104076" y="159575"/>
                  </a:lnTo>
                  <a:lnTo>
                    <a:pt x="105371" y="159448"/>
                  </a:lnTo>
                  <a:lnTo>
                    <a:pt x="106210" y="159029"/>
                  </a:lnTo>
                  <a:lnTo>
                    <a:pt x="106667" y="158381"/>
                  </a:lnTo>
                  <a:close/>
                </a:path>
                <a:path w="367665" h="306704">
                  <a:moveTo>
                    <a:pt x="109499" y="221068"/>
                  </a:moveTo>
                  <a:lnTo>
                    <a:pt x="109296" y="220573"/>
                  </a:lnTo>
                  <a:lnTo>
                    <a:pt x="108699" y="220332"/>
                  </a:lnTo>
                  <a:lnTo>
                    <a:pt x="108229" y="220167"/>
                  </a:lnTo>
                  <a:lnTo>
                    <a:pt x="107734" y="220040"/>
                  </a:lnTo>
                  <a:lnTo>
                    <a:pt x="107226" y="220040"/>
                  </a:lnTo>
                  <a:lnTo>
                    <a:pt x="106095" y="220103"/>
                  </a:lnTo>
                  <a:lnTo>
                    <a:pt x="105003" y="220649"/>
                  </a:lnTo>
                  <a:lnTo>
                    <a:pt x="103873" y="223659"/>
                  </a:lnTo>
                  <a:lnTo>
                    <a:pt x="102933" y="225348"/>
                  </a:lnTo>
                  <a:lnTo>
                    <a:pt x="100076" y="227088"/>
                  </a:lnTo>
                  <a:lnTo>
                    <a:pt x="99415" y="228092"/>
                  </a:lnTo>
                  <a:lnTo>
                    <a:pt x="100228" y="229158"/>
                  </a:lnTo>
                  <a:lnTo>
                    <a:pt x="100838" y="229971"/>
                  </a:lnTo>
                  <a:lnTo>
                    <a:pt x="101561" y="230771"/>
                  </a:lnTo>
                  <a:lnTo>
                    <a:pt x="104533" y="230238"/>
                  </a:lnTo>
                  <a:lnTo>
                    <a:pt x="106349" y="229730"/>
                  </a:lnTo>
                  <a:lnTo>
                    <a:pt x="107124" y="229527"/>
                  </a:lnTo>
                  <a:lnTo>
                    <a:pt x="108851" y="228790"/>
                  </a:lnTo>
                  <a:lnTo>
                    <a:pt x="108902" y="228460"/>
                  </a:lnTo>
                  <a:lnTo>
                    <a:pt x="105613" y="225755"/>
                  </a:lnTo>
                  <a:lnTo>
                    <a:pt x="107378" y="223672"/>
                  </a:lnTo>
                  <a:lnTo>
                    <a:pt x="109499" y="221068"/>
                  </a:lnTo>
                  <a:close/>
                </a:path>
                <a:path w="367665" h="306704">
                  <a:moveTo>
                    <a:pt x="114973" y="270383"/>
                  </a:moveTo>
                  <a:lnTo>
                    <a:pt x="114058" y="267665"/>
                  </a:lnTo>
                  <a:lnTo>
                    <a:pt x="113639" y="266966"/>
                  </a:lnTo>
                  <a:lnTo>
                    <a:pt x="112953" y="266433"/>
                  </a:lnTo>
                  <a:lnTo>
                    <a:pt x="112179" y="266738"/>
                  </a:lnTo>
                  <a:lnTo>
                    <a:pt x="107492" y="268643"/>
                  </a:lnTo>
                  <a:lnTo>
                    <a:pt x="102374" y="269849"/>
                  </a:lnTo>
                  <a:lnTo>
                    <a:pt x="98602" y="276085"/>
                  </a:lnTo>
                  <a:lnTo>
                    <a:pt x="95504" y="276809"/>
                  </a:lnTo>
                  <a:lnTo>
                    <a:pt x="98005" y="280530"/>
                  </a:lnTo>
                  <a:lnTo>
                    <a:pt x="100330" y="278663"/>
                  </a:lnTo>
                  <a:lnTo>
                    <a:pt x="103949" y="278612"/>
                  </a:lnTo>
                  <a:lnTo>
                    <a:pt x="104216" y="277291"/>
                  </a:lnTo>
                  <a:lnTo>
                    <a:pt x="103911" y="274231"/>
                  </a:lnTo>
                  <a:lnTo>
                    <a:pt x="105054" y="273558"/>
                  </a:lnTo>
                  <a:lnTo>
                    <a:pt x="107823" y="273240"/>
                  </a:lnTo>
                  <a:lnTo>
                    <a:pt x="109169" y="273532"/>
                  </a:lnTo>
                  <a:lnTo>
                    <a:pt x="113461" y="272948"/>
                  </a:lnTo>
                  <a:lnTo>
                    <a:pt x="114973" y="270383"/>
                  </a:lnTo>
                  <a:close/>
                </a:path>
                <a:path w="367665" h="306704">
                  <a:moveTo>
                    <a:pt x="121145" y="179806"/>
                  </a:moveTo>
                  <a:lnTo>
                    <a:pt x="121056" y="179006"/>
                  </a:lnTo>
                  <a:lnTo>
                    <a:pt x="120891" y="178244"/>
                  </a:lnTo>
                  <a:lnTo>
                    <a:pt x="120459" y="178003"/>
                  </a:lnTo>
                  <a:lnTo>
                    <a:pt x="119976" y="177469"/>
                  </a:lnTo>
                  <a:lnTo>
                    <a:pt x="119684" y="177558"/>
                  </a:lnTo>
                  <a:lnTo>
                    <a:pt x="118643" y="177927"/>
                  </a:lnTo>
                  <a:lnTo>
                    <a:pt x="118795" y="178803"/>
                  </a:lnTo>
                  <a:lnTo>
                    <a:pt x="119126" y="179451"/>
                  </a:lnTo>
                  <a:lnTo>
                    <a:pt x="119303" y="179832"/>
                  </a:lnTo>
                  <a:lnTo>
                    <a:pt x="120027" y="180340"/>
                  </a:lnTo>
                  <a:lnTo>
                    <a:pt x="120269" y="180213"/>
                  </a:lnTo>
                  <a:lnTo>
                    <a:pt x="121145" y="179806"/>
                  </a:lnTo>
                  <a:close/>
                </a:path>
                <a:path w="367665" h="306704">
                  <a:moveTo>
                    <a:pt x="127508" y="241655"/>
                  </a:moveTo>
                  <a:lnTo>
                    <a:pt x="125476" y="240563"/>
                  </a:lnTo>
                  <a:lnTo>
                    <a:pt x="124028" y="238899"/>
                  </a:lnTo>
                  <a:lnTo>
                    <a:pt x="121208" y="235940"/>
                  </a:lnTo>
                  <a:lnTo>
                    <a:pt x="119748" y="235064"/>
                  </a:lnTo>
                  <a:lnTo>
                    <a:pt x="116344" y="237693"/>
                  </a:lnTo>
                  <a:lnTo>
                    <a:pt x="114655" y="238506"/>
                  </a:lnTo>
                  <a:lnTo>
                    <a:pt x="110210" y="236778"/>
                  </a:lnTo>
                  <a:lnTo>
                    <a:pt x="111429" y="241477"/>
                  </a:lnTo>
                  <a:lnTo>
                    <a:pt x="107988" y="239864"/>
                  </a:lnTo>
                  <a:lnTo>
                    <a:pt x="107454" y="238137"/>
                  </a:lnTo>
                  <a:lnTo>
                    <a:pt x="104902" y="236474"/>
                  </a:lnTo>
                  <a:lnTo>
                    <a:pt x="103136" y="236931"/>
                  </a:lnTo>
                  <a:lnTo>
                    <a:pt x="99822" y="238239"/>
                  </a:lnTo>
                  <a:lnTo>
                    <a:pt x="99047" y="241338"/>
                  </a:lnTo>
                  <a:lnTo>
                    <a:pt x="100622" y="242036"/>
                  </a:lnTo>
                  <a:lnTo>
                    <a:pt x="102946" y="243065"/>
                  </a:lnTo>
                  <a:lnTo>
                    <a:pt x="104571" y="246354"/>
                  </a:lnTo>
                  <a:lnTo>
                    <a:pt x="109893" y="243039"/>
                  </a:lnTo>
                  <a:lnTo>
                    <a:pt x="111213" y="244271"/>
                  </a:lnTo>
                  <a:lnTo>
                    <a:pt x="115811" y="246468"/>
                  </a:lnTo>
                  <a:lnTo>
                    <a:pt x="119253" y="247421"/>
                  </a:lnTo>
                  <a:lnTo>
                    <a:pt x="123024" y="247243"/>
                  </a:lnTo>
                  <a:lnTo>
                    <a:pt x="127508" y="241655"/>
                  </a:lnTo>
                  <a:close/>
                </a:path>
                <a:path w="367665" h="306704">
                  <a:moveTo>
                    <a:pt x="137718" y="200456"/>
                  </a:moveTo>
                  <a:lnTo>
                    <a:pt x="137502" y="199986"/>
                  </a:lnTo>
                  <a:lnTo>
                    <a:pt x="137096" y="200444"/>
                  </a:lnTo>
                  <a:lnTo>
                    <a:pt x="137718" y="200456"/>
                  </a:lnTo>
                  <a:close/>
                </a:path>
                <a:path w="367665" h="306704">
                  <a:moveTo>
                    <a:pt x="140042" y="210058"/>
                  </a:moveTo>
                  <a:lnTo>
                    <a:pt x="138531" y="210083"/>
                  </a:lnTo>
                  <a:lnTo>
                    <a:pt x="136969" y="210273"/>
                  </a:lnTo>
                  <a:lnTo>
                    <a:pt x="134823" y="207035"/>
                  </a:lnTo>
                  <a:lnTo>
                    <a:pt x="133337" y="205816"/>
                  </a:lnTo>
                  <a:lnTo>
                    <a:pt x="130746" y="206781"/>
                  </a:lnTo>
                  <a:lnTo>
                    <a:pt x="129540" y="207251"/>
                  </a:lnTo>
                  <a:lnTo>
                    <a:pt x="128803" y="206857"/>
                  </a:lnTo>
                  <a:lnTo>
                    <a:pt x="127635" y="204470"/>
                  </a:lnTo>
                  <a:lnTo>
                    <a:pt x="126555" y="204241"/>
                  </a:lnTo>
                  <a:lnTo>
                    <a:pt x="123469" y="205359"/>
                  </a:lnTo>
                  <a:lnTo>
                    <a:pt x="121818" y="205549"/>
                  </a:lnTo>
                  <a:lnTo>
                    <a:pt x="119138" y="206159"/>
                  </a:lnTo>
                  <a:lnTo>
                    <a:pt x="117932" y="206514"/>
                  </a:lnTo>
                  <a:lnTo>
                    <a:pt x="117830" y="208203"/>
                  </a:lnTo>
                  <a:lnTo>
                    <a:pt x="118745" y="208851"/>
                  </a:lnTo>
                  <a:lnTo>
                    <a:pt x="121145" y="210096"/>
                  </a:lnTo>
                  <a:lnTo>
                    <a:pt x="123977" y="210223"/>
                  </a:lnTo>
                  <a:lnTo>
                    <a:pt x="125234" y="215963"/>
                  </a:lnTo>
                  <a:lnTo>
                    <a:pt x="128524" y="215582"/>
                  </a:lnTo>
                  <a:lnTo>
                    <a:pt x="133972" y="216852"/>
                  </a:lnTo>
                  <a:lnTo>
                    <a:pt x="136207" y="214566"/>
                  </a:lnTo>
                  <a:lnTo>
                    <a:pt x="139966" y="212877"/>
                  </a:lnTo>
                  <a:lnTo>
                    <a:pt x="139852" y="211289"/>
                  </a:lnTo>
                  <a:lnTo>
                    <a:pt x="140042" y="210058"/>
                  </a:lnTo>
                  <a:close/>
                </a:path>
                <a:path w="367665" h="306704">
                  <a:moveTo>
                    <a:pt x="141605" y="226301"/>
                  </a:moveTo>
                  <a:lnTo>
                    <a:pt x="140779" y="225463"/>
                  </a:lnTo>
                  <a:lnTo>
                    <a:pt x="140055" y="225513"/>
                  </a:lnTo>
                  <a:lnTo>
                    <a:pt x="139585" y="225615"/>
                  </a:lnTo>
                  <a:lnTo>
                    <a:pt x="138836" y="225780"/>
                  </a:lnTo>
                  <a:lnTo>
                    <a:pt x="138087" y="226034"/>
                  </a:lnTo>
                  <a:lnTo>
                    <a:pt x="136258" y="226720"/>
                  </a:lnTo>
                  <a:lnTo>
                    <a:pt x="135458" y="227431"/>
                  </a:lnTo>
                  <a:lnTo>
                    <a:pt x="136499" y="229997"/>
                  </a:lnTo>
                  <a:lnTo>
                    <a:pt x="137744" y="229831"/>
                  </a:lnTo>
                  <a:lnTo>
                    <a:pt x="139230" y="229196"/>
                  </a:lnTo>
                  <a:lnTo>
                    <a:pt x="139636" y="228714"/>
                  </a:lnTo>
                  <a:lnTo>
                    <a:pt x="140182" y="228180"/>
                  </a:lnTo>
                  <a:lnTo>
                    <a:pt x="140627" y="227571"/>
                  </a:lnTo>
                  <a:lnTo>
                    <a:pt x="141605" y="226301"/>
                  </a:lnTo>
                  <a:close/>
                </a:path>
                <a:path w="367665" h="306704">
                  <a:moveTo>
                    <a:pt x="142633" y="201536"/>
                  </a:moveTo>
                  <a:lnTo>
                    <a:pt x="142532" y="201244"/>
                  </a:lnTo>
                  <a:lnTo>
                    <a:pt x="142252" y="201180"/>
                  </a:lnTo>
                  <a:lnTo>
                    <a:pt x="142074" y="201066"/>
                  </a:lnTo>
                  <a:lnTo>
                    <a:pt x="141871" y="201676"/>
                  </a:lnTo>
                  <a:lnTo>
                    <a:pt x="142417" y="202006"/>
                  </a:lnTo>
                  <a:lnTo>
                    <a:pt x="142494" y="201777"/>
                  </a:lnTo>
                  <a:lnTo>
                    <a:pt x="142633" y="201536"/>
                  </a:lnTo>
                  <a:close/>
                </a:path>
                <a:path w="367665" h="306704">
                  <a:moveTo>
                    <a:pt x="146024" y="205714"/>
                  </a:moveTo>
                  <a:lnTo>
                    <a:pt x="145656" y="205079"/>
                  </a:lnTo>
                  <a:lnTo>
                    <a:pt x="145072" y="204698"/>
                  </a:lnTo>
                  <a:lnTo>
                    <a:pt x="144653" y="204749"/>
                  </a:lnTo>
                  <a:lnTo>
                    <a:pt x="142697" y="204889"/>
                  </a:lnTo>
                  <a:lnTo>
                    <a:pt x="140970" y="205651"/>
                  </a:lnTo>
                  <a:lnTo>
                    <a:pt x="139077" y="208368"/>
                  </a:lnTo>
                  <a:lnTo>
                    <a:pt x="139661" y="209130"/>
                  </a:lnTo>
                  <a:lnTo>
                    <a:pt x="140220" y="209918"/>
                  </a:lnTo>
                  <a:lnTo>
                    <a:pt x="142392" y="209473"/>
                  </a:lnTo>
                  <a:lnTo>
                    <a:pt x="143979" y="208038"/>
                  </a:lnTo>
                  <a:lnTo>
                    <a:pt x="145605" y="206679"/>
                  </a:lnTo>
                  <a:lnTo>
                    <a:pt x="145897" y="206451"/>
                  </a:lnTo>
                  <a:lnTo>
                    <a:pt x="146024" y="205714"/>
                  </a:lnTo>
                  <a:close/>
                </a:path>
                <a:path w="367665" h="306704">
                  <a:moveTo>
                    <a:pt x="149301" y="92938"/>
                  </a:moveTo>
                  <a:lnTo>
                    <a:pt x="149085" y="92837"/>
                  </a:lnTo>
                  <a:lnTo>
                    <a:pt x="148818" y="92633"/>
                  </a:lnTo>
                  <a:lnTo>
                    <a:pt x="148336" y="92900"/>
                  </a:lnTo>
                  <a:lnTo>
                    <a:pt x="148056" y="93218"/>
                  </a:lnTo>
                  <a:lnTo>
                    <a:pt x="147739" y="93497"/>
                  </a:lnTo>
                  <a:lnTo>
                    <a:pt x="148640" y="93967"/>
                  </a:lnTo>
                  <a:lnTo>
                    <a:pt x="149301" y="92938"/>
                  </a:lnTo>
                  <a:close/>
                </a:path>
                <a:path w="367665" h="306704">
                  <a:moveTo>
                    <a:pt x="150088" y="123380"/>
                  </a:moveTo>
                  <a:lnTo>
                    <a:pt x="147561" y="123710"/>
                  </a:lnTo>
                  <a:lnTo>
                    <a:pt x="145935" y="125006"/>
                  </a:lnTo>
                  <a:lnTo>
                    <a:pt x="145516" y="127520"/>
                  </a:lnTo>
                  <a:lnTo>
                    <a:pt x="145453" y="127901"/>
                  </a:lnTo>
                  <a:lnTo>
                    <a:pt x="145808" y="128511"/>
                  </a:lnTo>
                  <a:lnTo>
                    <a:pt x="146164" y="128663"/>
                  </a:lnTo>
                  <a:lnTo>
                    <a:pt x="146519" y="128854"/>
                  </a:lnTo>
                  <a:lnTo>
                    <a:pt x="147218" y="128778"/>
                  </a:lnTo>
                  <a:lnTo>
                    <a:pt x="147612" y="128574"/>
                  </a:lnTo>
                  <a:lnTo>
                    <a:pt x="149796" y="127381"/>
                  </a:lnTo>
                  <a:lnTo>
                    <a:pt x="149440" y="125183"/>
                  </a:lnTo>
                  <a:lnTo>
                    <a:pt x="150088" y="123380"/>
                  </a:lnTo>
                  <a:close/>
                </a:path>
                <a:path w="367665" h="306704">
                  <a:moveTo>
                    <a:pt x="153454" y="119024"/>
                  </a:moveTo>
                  <a:lnTo>
                    <a:pt x="152793" y="118059"/>
                  </a:lnTo>
                  <a:lnTo>
                    <a:pt x="152095" y="117068"/>
                  </a:lnTo>
                  <a:lnTo>
                    <a:pt x="151003" y="117195"/>
                  </a:lnTo>
                  <a:lnTo>
                    <a:pt x="149974" y="117678"/>
                  </a:lnTo>
                  <a:lnTo>
                    <a:pt x="146697" y="119164"/>
                  </a:lnTo>
                  <a:lnTo>
                    <a:pt x="146634" y="120853"/>
                  </a:lnTo>
                  <a:lnTo>
                    <a:pt x="149694" y="122961"/>
                  </a:lnTo>
                  <a:lnTo>
                    <a:pt x="149834" y="123037"/>
                  </a:lnTo>
                  <a:lnTo>
                    <a:pt x="150177" y="123139"/>
                  </a:lnTo>
                  <a:lnTo>
                    <a:pt x="152425" y="120815"/>
                  </a:lnTo>
                  <a:lnTo>
                    <a:pt x="153238" y="119964"/>
                  </a:lnTo>
                  <a:lnTo>
                    <a:pt x="153454" y="119024"/>
                  </a:lnTo>
                  <a:close/>
                </a:path>
                <a:path w="367665" h="306704">
                  <a:moveTo>
                    <a:pt x="153911" y="202793"/>
                  </a:moveTo>
                  <a:lnTo>
                    <a:pt x="153682" y="201422"/>
                  </a:lnTo>
                  <a:lnTo>
                    <a:pt x="152768" y="201599"/>
                  </a:lnTo>
                  <a:lnTo>
                    <a:pt x="152019" y="201980"/>
                  </a:lnTo>
                  <a:lnTo>
                    <a:pt x="151599" y="202196"/>
                  </a:lnTo>
                  <a:lnTo>
                    <a:pt x="150939" y="202857"/>
                  </a:lnTo>
                  <a:lnTo>
                    <a:pt x="151333" y="203898"/>
                  </a:lnTo>
                  <a:lnTo>
                    <a:pt x="152171" y="203873"/>
                  </a:lnTo>
                  <a:lnTo>
                    <a:pt x="152984" y="203669"/>
                  </a:lnTo>
                  <a:lnTo>
                    <a:pt x="153289" y="203250"/>
                  </a:lnTo>
                  <a:lnTo>
                    <a:pt x="153911" y="202793"/>
                  </a:lnTo>
                  <a:close/>
                </a:path>
                <a:path w="367665" h="306704">
                  <a:moveTo>
                    <a:pt x="156057" y="169075"/>
                  </a:moveTo>
                  <a:lnTo>
                    <a:pt x="155041" y="168351"/>
                  </a:lnTo>
                  <a:lnTo>
                    <a:pt x="154063" y="167538"/>
                  </a:lnTo>
                  <a:lnTo>
                    <a:pt x="152641" y="168541"/>
                  </a:lnTo>
                  <a:lnTo>
                    <a:pt x="151803" y="169100"/>
                  </a:lnTo>
                  <a:lnTo>
                    <a:pt x="151853" y="169837"/>
                  </a:lnTo>
                  <a:lnTo>
                    <a:pt x="152971" y="171577"/>
                  </a:lnTo>
                  <a:lnTo>
                    <a:pt x="152895" y="173774"/>
                  </a:lnTo>
                  <a:lnTo>
                    <a:pt x="155054" y="173101"/>
                  </a:lnTo>
                  <a:lnTo>
                    <a:pt x="155575" y="172935"/>
                  </a:lnTo>
                  <a:lnTo>
                    <a:pt x="155575" y="170853"/>
                  </a:lnTo>
                  <a:lnTo>
                    <a:pt x="155829" y="169659"/>
                  </a:lnTo>
                  <a:lnTo>
                    <a:pt x="156057" y="169075"/>
                  </a:lnTo>
                  <a:close/>
                </a:path>
                <a:path w="367665" h="306704">
                  <a:moveTo>
                    <a:pt x="156362" y="85636"/>
                  </a:moveTo>
                  <a:lnTo>
                    <a:pt x="156311" y="85509"/>
                  </a:lnTo>
                  <a:lnTo>
                    <a:pt x="155943" y="85356"/>
                  </a:lnTo>
                  <a:lnTo>
                    <a:pt x="155752" y="85280"/>
                  </a:lnTo>
                  <a:lnTo>
                    <a:pt x="155498" y="85877"/>
                  </a:lnTo>
                  <a:lnTo>
                    <a:pt x="156083" y="86080"/>
                  </a:lnTo>
                  <a:lnTo>
                    <a:pt x="156159" y="85877"/>
                  </a:lnTo>
                  <a:lnTo>
                    <a:pt x="156362" y="85636"/>
                  </a:lnTo>
                  <a:close/>
                </a:path>
                <a:path w="367665" h="306704">
                  <a:moveTo>
                    <a:pt x="157543" y="93916"/>
                  </a:moveTo>
                  <a:lnTo>
                    <a:pt x="157200" y="92887"/>
                  </a:lnTo>
                  <a:lnTo>
                    <a:pt x="156527" y="92887"/>
                  </a:lnTo>
                  <a:lnTo>
                    <a:pt x="155867" y="92849"/>
                  </a:lnTo>
                  <a:lnTo>
                    <a:pt x="153441" y="93141"/>
                  </a:lnTo>
                  <a:lnTo>
                    <a:pt x="152273" y="93903"/>
                  </a:lnTo>
                  <a:lnTo>
                    <a:pt x="152107" y="95745"/>
                  </a:lnTo>
                  <a:lnTo>
                    <a:pt x="152031" y="96608"/>
                  </a:lnTo>
                  <a:lnTo>
                    <a:pt x="152412" y="97218"/>
                  </a:lnTo>
                  <a:lnTo>
                    <a:pt x="154749" y="97713"/>
                  </a:lnTo>
                  <a:lnTo>
                    <a:pt x="155321" y="96278"/>
                  </a:lnTo>
                  <a:lnTo>
                    <a:pt x="156235" y="95453"/>
                  </a:lnTo>
                  <a:lnTo>
                    <a:pt x="157060" y="94742"/>
                  </a:lnTo>
                  <a:lnTo>
                    <a:pt x="157543" y="93916"/>
                  </a:lnTo>
                  <a:close/>
                </a:path>
                <a:path w="367665" h="306704">
                  <a:moveTo>
                    <a:pt x="158356" y="217106"/>
                  </a:moveTo>
                  <a:lnTo>
                    <a:pt x="157111" y="215150"/>
                  </a:lnTo>
                  <a:lnTo>
                    <a:pt x="156273" y="209613"/>
                  </a:lnTo>
                  <a:lnTo>
                    <a:pt x="154686" y="209118"/>
                  </a:lnTo>
                  <a:lnTo>
                    <a:pt x="150863" y="211518"/>
                  </a:lnTo>
                  <a:lnTo>
                    <a:pt x="150418" y="211810"/>
                  </a:lnTo>
                  <a:lnTo>
                    <a:pt x="150025" y="212204"/>
                  </a:lnTo>
                  <a:lnTo>
                    <a:pt x="149034" y="213029"/>
                  </a:lnTo>
                  <a:lnTo>
                    <a:pt x="148666" y="214591"/>
                  </a:lnTo>
                  <a:lnTo>
                    <a:pt x="146100" y="213982"/>
                  </a:lnTo>
                  <a:lnTo>
                    <a:pt x="143802" y="216585"/>
                  </a:lnTo>
                  <a:lnTo>
                    <a:pt x="143256" y="217741"/>
                  </a:lnTo>
                  <a:lnTo>
                    <a:pt x="145567" y="218935"/>
                  </a:lnTo>
                  <a:lnTo>
                    <a:pt x="146685" y="218757"/>
                  </a:lnTo>
                  <a:lnTo>
                    <a:pt x="148031" y="220497"/>
                  </a:lnTo>
                  <a:lnTo>
                    <a:pt x="148767" y="221653"/>
                  </a:lnTo>
                  <a:lnTo>
                    <a:pt x="152527" y="219837"/>
                  </a:lnTo>
                  <a:lnTo>
                    <a:pt x="154419" y="219367"/>
                  </a:lnTo>
                  <a:lnTo>
                    <a:pt x="158356" y="217106"/>
                  </a:lnTo>
                  <a:close/>
                </a:path>
                <a:path w="367665" h="306704">
                  <a:moveTo>
                    <a:pt x="169799" y="75196"/>
                  </a:moveTo>
                  <a:lnTo>
                    <a:pt x="168198" y="75552"/>
                  </a:lnTo>
                  <a:lnTo>
                    <a:pt x="167005" y="74549"/>
                  </a:lnTo>
                  <a:lnTo>
                    <a:pt x="165582" y="74206"/>
                  </a:lnTo>
                  <a:lnTo>
                    <a:pt x="164655" y="74637"/>
                  </a:lnTo>
                  <a:lnTo>
                    <a:pt x="163588" y="74904"/>
                  </a:lnTo>
                  <a:lnTo>
                    <a:pt x="161290" y="76758"/>
                  </a:lnTo>
                  <a:lnTo>
                    <a:pt x="161556" y="78409"/>
                  </a:lnTo>
                  <a:lnTo>
                    <a:pt x="162598" y="79502"/>
                  </a:lnTo>
                  <a:lnTo>
                    <a:pt x="163868" y="80848"/>
                  </a:lnTo>
                  <a:lnTo>
                    <a:pt x="164630" y="79209"/>
                  </a:lnTo>
                  <a:lnTo>
                    <a:pt x="166890" y="77228"/>
                  </a:lnTo>
                  <a:lnTo>
                    <a:pt x="168376" y="76250"/>
                  </a:lnTo>
                  <a:lnTo>
                    <a:pt x="169799" y="75196"/>
                  </a:lnTo>
                  <a:close/>
                </a:path>
                <a:path w="367665" h="306704">
                  <a:moveTo>
                    <a:pt x="172935" y="110096"/>
                  </a:moveTo>
                  <a:lnTo>
                    <a:pt x="172351" y="108826"/>
                  </a:lnTo>
                  <a:lnTo>
                    <a:pt x="169887" y="107200"/>
                  </a:lnTo>
                  <a:lnTo>
                    <a:pt x="168224" y="107645"/>
                  </a:lnTo>
                  <a:lnTo>
                    <a:pt x="164579" y="107899"/>
                  </a:lnTo>
                  <a:lnTo>
                    <a:pt x="164414" y="106362"/>
                  </a:lnTo>
                  <a:lnTo>
                    <a:pt x="166484" y="103886"/>
                  </a:lnTo>
                  <a:lnTo>
                    <a:pt x="167271" y="102831"/>
                  </a:lnTo>
                  <a:lnTo>
                    <a:pt x="164325" y="100622"/>
                  </a:lnTo>
                  <a:lnTo>
                    <a:pt x="162991" y="100101"/>
                  </a:lnTo>
                  <a:lnTo>
                    <a:pt x="160388" y="102412"/>
                  </a:lnTo>
                  <a:lnTo>
                    <a:pt x="159118" y="102819"/>
                  </a:lnTo>
                  <a:lnTo>
                    <a:pt x="157784" y="102463"/>
                  </a:lnTo>
                  <a:lnTo>
                    <a:pt x="157060" y="106641"/>
                  </a:lnTo>
                  <a:lnTo>
                    <a:pt x="158927" y="109347"/>
                  </a:lnTo>
                  <a:lnTo>
                    <a:pt x="164922" y="113398"/>
                  </a:lnTo>
                  <a:lnTo>
                    <a:pt x="167538" y="110959"/>
                  </a:lnTo>
                  <a:lnTo>
                    <a:pt x="172059" y="112712"/>
                  </a:lnTo>
                  <a:lnTo>
                    <a:pt x="172935" y="110096"/>
                  </a:lnTo>
                  <a:close/>
                </a:path>
                <a:path w="367665" h="306704">
                  <a:moveTo>
                    <a:pt x="176720" y="75704"/>
                  </a:moveTo>
                  <a:lnTo>
                    <a:pt x="176352" y="74206"/>
                  </a:lnTo>
                  <a:lnTo>
                    <a:pt x="176034" y="72783"/>
                  </a:lnTo>
                  <a:lnTo>
                    <a:pt x="175552" y="71221"/>
                  </a:lnTo>
                  <a:lnTo>
                    <a:pt x="171157" y="65887"/>
                  </a:lnTo>
                  <a:lnTo>
                    <a:pt x="167868" y="66598"/>
                  </a:lnTo>
                  <a:lnTo>
                    <a:pt x="165671" y="71970"/>
                  </a:lnTo>
                  <a:lnTo>
                    <a:pt x="165430" y="72593"/>
                  </a:lnTo>
                  <a:lnTo>
                    <a:pt x="165608" y="73342"/>
                  </a:lnTo>
                  <a:lnTo>
                    <a:pt x="165620" y="74028"/>
                  </a:lnTo>
                  <a:lnTo>
                    <a:pt x="168846" y="72466"/>
                  </a:lnTo>
                  <a:lnTo>
                    <a:pt x="169011" y="72517"/>
                  </a:lnTo>
                  <a:lnTo>
                    <a:pt x="169989" y="75095"/>
                  </a:lnTo>
                  <a:lnTo>
                    <a:pt x="171691" y="74244"/>
                  </a:lnTo>
                  <a:lnTo>
                    <a:pt x="172948" y="75196"/>
                  </a:lnTo>
                  <a:lnTo>
                    <a:pt x="175298" y="75984"/>
                  </a:lnTo>
                  <a:lnTo>
                    <a:pt x="176720" y="75704"/>
                  </a:lnTo>
                  <a:close/>
                </a:path>
                <a:path w="367665" h="306704">
                  <a:moveTo>
                    <a:pt x="178727" y="78511"/>
                  </a:moveTo>
                  <a:lnTo>
                    <a:pt x="178536" y="78384"/>
                  </a:lnTo>
                  <a:lnTo>
                    <a:pt x="178384" y="78244"/>
                  </a:lnTo>
                  <a:lnTo>
                    <a:pt x="178130" y="78511"/>
                  </a:lnTo>
                  <a:lnTo>
                    <a:pt x="178092" y="78816"/>
                  </a:lnTo>
                  <a:lnTo>
                    <a:pt x="178295" y="78955"/>
                  </a:lnTo>
                  <a:lnTo>
                    <a:pt x="178460" y="79082"/>
                  </a:lnTo>
                  <a:lnTo>
                    <a:pt x="178727" y="78816"/>
                  </a:lnTo>
                  <a:lnTo>
                    <a:pt x="178727" y="78511"/>
                  </a:lnTo>
                  <a:close/>
                </a:path>
                <a:path w="367665" h="306704">
                  <a:moveTo>
                    <a:pt x="182232" y="101955"/>
                  </a:moveTo>
                  <a:lnTo>
                    <a:pt x="182130" y="101206"/>
                  </a:lnTo>
                  <a:lnTo>
                    <a:pt x="182206" y="100406"/>
                  </a:lnTo>
                  <a:lnTo>
                    <a:pt x="181102" y="100012"/>
                  </a:lnTo>
                  <a:lnTo>
                    <a:pt x="179959" y="99504"/>
                  </a:lnTo>
                  <a:lnTo>
                    <a:pt x="178650" y="100418"/>
                  </a:lnTo>
                  <a:lnTo>
                    <a:pt x="177914" y="100926"/>
                  </a:lnTo>
                  <a:lnTo>
                    <a:pt x="177495" y="102006"/>
                  </a:lnTo>
                  <a:lnTo>
                    <a:pt x="178168" y="102362"/>
                  </a:lnTo>
                  <a:lnTo>
                    <a:pt x="179285" y="102920"/>
                  </a:lnTo>
                  <a:lnTo>
                    <a:pt x="180771" y="102717"/>
                  </a:lnTo>
                  <a:lnTo>
                    <a:pt x="182232" y="101955"/>
                  </a:lnTo>
                  <a:close/>
                </a:path>
                <a:path w="367665" h="306704">
                  <a:moveTo>
                    <a:pt x="185293" y="103974"/>
                  </a:moveTo>
                  <a:lnTo>
                    <a:pt x="185153" y="103644"/>
                  </a:lnTo>
                  <a:lnTo>
                    <a:pt x="184848" y="103974"/>
                  </a:lnTo>
                  <a:lnTo>
                    <a:pt x="185293" y="103974"/>
                  </a:lnTo>
                  <a:close/>
                </a:path>
                <a:path w="367665" h="306704">
                  <a:moveTo>
                    <a:pt x="188264" y="109054"/>
                  </a:moveTo>
                  <a:lnTo>
                    <a:pt x="187896" y="108458"/>
                  </a:lnTo>
                  <a:lnTo>
                    <a:pt x="187553" y="107911"/>
                  </a:lnTo>
                  <a:lnTo>
                    <a:pt x="186842" y="107289"/>
                  </a:lnTo>
                  <a:lnTo>
                    <a:pt x="186245" y="107264"/>
                  </a:lnTo>
                  <a:lnTo>
                    <a:pt x="185102" y="107276"/>
                  </a:lnTo>
                  <a:lnTo>
                    <a:pt x="185204" y="108216"/>
                  </a:lnTo>
                  <a:lnTo>
                    <a:pt x="185547" y="108864"/>
                  </a:lnTo>
                  <a:lnTo>
                    <a:pt x="185940" y="109626"/>
                  </a:lnTo>
                  <a:lnTo>
                    <a:pt x="186232" y="110667"/>
                  </a:lnTo>
                  <a:lnTo>
                    <a:pt x="187401" y="110540"/>
                  </a:lnTo>
                  <a:lnTo>
                    <a:pt x="188201" y="109867"/>
                  </a:lnTo>
                  <a:lnTo>
                    <a:pt x="188264" y="109054"/>
                  </a:lnTo>
                  <a:close/>
                </a:path>
                <a:path w="367665" h="306704">
                  <a:moveTo>
                    <a:pt x="189115" y="121831"/>
                  </a:moveTo>
                  <a:lnTo>
                    <a:pt x="186880" y="120053"/>
                  </a:lnTo>
                  <a:lnTo>
                    <a:pt x="185229" y="118021"/>
                  </a:lnTo>
                  <a:lnTo>
                    <a:pt x="180060" y="119557"/>
                  </a:lnTo>
                  <a:lnTo>
                    <a:pt x="178790" y="118224"/>
                  </a:lnTo>
                  <a:lnTo>
                    <a:pt x="176568" y="116725"/>
                  </a:lnTo>
                  <a:lnTo>
                    <a:pt x="175628" y="116522"/>
                  </a:lnTo>
                  <a:lnTo>
                    <a:pt x="175298" y="117360"/>
                  </a:lnTo>
                  <a:lnTo>
                    <a:pt x="175094" y="117894"/>
                  </a:lnTo>
                  <a:lnTo>
                    <a:pt x="175463" y="118821"/>
                  </a:lnTo>
                  <a:lnTo>
                    <a:pt x="176872" y="120383"/>
                  </a:lnTo>
                  <a:lnTo>
                    <a:pt x="178003" y="121335"/>
                  </a:lnTo>
                  <a:lnTo>
                    <a:pt x="181140" y="124091"/>
                  </a:lnTo>
                  <a:lnTo>
                    <a:pt x="186207" y="124193"/>
                  </a:lnTo>
                  <a:lnTo>
                    <a:pt x="188493" y="122504"/>
                  </a:lnTo>
                  <a:lnTo>
                    <a:pt x="189103" y="122148"/>
                  </a:lnTo>
                  <a:lnTo>
                    <a:pt x="189115" y="121831"/>
                  </a:lnTo>
                  <a:close/>
                </a:path>
                <a:path w="367665" h="306704">
                  <a:moveTo>
                    <a:pt x="198158" y="84912"/>
                  </a:moveTo>
                  <a:lnTo>
                    <a:pt x="197497" y="83185"/>
                  </a:lnTo>
                  <a:lnTo>
                    <a:pt x="196723" y="81457"/>
                  </a:lnTo>
                  <a:lnTo>
                    <a:pt x="195554" y="76644"/>
                  </a:lnTo>
                  <a:lnTo>
                    <a:pt x="192747" y="77622"/>
                  </a:lnTo>
                  <a:lnTo>
                    <a:pt x="191223" y="78155"/>
                  </a:lnTo>
                  <a:lnTo>
                    <a:pt x="189661" y="78574"/>
                  </a:lnTo>
                  <a:lnTo>
                    <a:pt x="188201" y="79222"/>
                  </a:lnTo>
                  <a:lnTo>
                    <a:pt x="186080" y="80111"/>
                  </a:lnTo>
                  <a:lnTo>
                    <a:pt x="185356" y="82181"/>
                  </a:lnTo>
                  <a:lnTo>
                    <a:pt x="187325" y="87617"/>
                  </a:lnTo>
                  <a:lnTo>
                    <a:pt x="189052" y="85801"/>
                  </a:lnTo>
                  <a:lnTo>
                    <a:pt x="193001" y="82765"/>
                  </a:lnTo>
                  <a:lnTo>
                    <a:pt x="195453" y="85267"/>
                  </a:lnTo>
                  <a:lnTo>
                    <a:pt x="198158" y="84912"/>
                  </a:lnTo>
                  <a:close/>
                </a:path>
                <a:path w="367665" h="306704">
                  <a:moveTo>
                    <a:pt x="203593" y="78384"/>
                  </a:moveTo>
                  <a:lnTo>
                    <a:pt x="203339" y="77863"/>
                  </a:lnTo>
                  <a:lnTo>
                    <a:pt x="203136" y="77495"/>
                  </a:lnTo>
                  <a:lnTo>
                    <a:pt x="202679" y="77241"/>
                  </a:lnTo>
                  <a:lnTo>
                    <a:pt x="202311" y="76936"/>
                  </a:lnTo>
                  <a:lnTo>
                    <a:pt x="201599" y="78143"/>
                  </a:lnTo>
                  <a:lnTo>
                    <a:pt x="201930" y="78422"/>
                  </a:lnTo>
                  <a:lnTo>
                    <a:pt x="202260" y="78905"/>
                  </a:lnTo>
                  <a:lnTo>
                    <a:pt x="202615" y="78917"/>
                  </a:lnTo>
                  <a:lnTo>
                    <a:pt x="203238" y="78943"/>
                  </a:lnTo>
                  <a:lnTo>
                    <a:pt x="203593" y="78384"/>
                  </a:lnTo>
                  <a:close/>
                </a:path>
                <a:path w="367665" h="306704">
                  <a:moveTo>
                    <a:pt x="207454" y="87858"/>
                  </a:moveTo>
                  <a:lnTo>
                    <a:pt x="203441" y="81851"/>
                  </a:lnTo>
                  <a:lnTo>
                    <a:pt x="199136" y="84505"/>
                  </a:lnTo>
                  <a:lnTo>
                    <a:pt x="198767" y="84823"/>
                  </a:lnTo>
                  <a:lnTo>
                    <a:pt x="198399" y="85115"/>
                  </a:lnTo>
                  <a:lnTo>
                    <a:pt x="198501" y="85509"/>
                  </a:lnTo>
                  <a:lnTo>
                    <a:pt x="196596" y="90665"/>
                  </a:lnTo>
                  <a:lnTo>
                    <a:pt x="201599" y="89585"/>
                  </a:lnTo>
                  <a:lnTo>
                    <a:pt x="202653" y="89369"/>
                  </a:lnTo>
                  <a:lnTo>
                    <a:pt x="203771" y="89331"/>
                  </a:lnTo>
                  <a:lnTo>
                    <a:pt x="206222" y="88303"/>
                  </a:lnTo>
                  <a:lnTo>
                    <a:pt x="207454" y="87858"/>
                  </a:lnTo>
                  <a:close/>
                </a:path>
                <a:path w="367665" h="306704">
                  <a:moveTo>
                    <a:pt x="227507" y="101727"/>
                  </a:moveTo>
                  <a:lnTo>
                    <a:pt x="227444" y="101346"/>
                  </a:lnTo>
                  <a:lnTo>
                    <a:pt x="226822" y="101282"/>
                  </a:lnTo>
                  <a:lnTo>
                    <a:pt x="226606" y="101650"/>
                  </a:lnTo>
                  <a:lnTo>
                    <a:pt x="226491" y="102082"/>
                  </a:lnTo>
                  <a:lnTo>
                    <a:pt x="226339" y="102476"/>
                  </a:lnTo>
                  <a:lnTo>
                    <a:pt x="227507" y="102577"/>
                  </a:lnTo>
                  <a:lnTo>
                    <a:pt x="227507" y="101727"/>
                  </a:lnTo>
                  <a:close/>
                </a:path>
                <a:path w="367665" h="306704">
                  <a:moveTo>
                    <a:pt x="230136" y="109474"/>
                  </a:moveTo>
                  <a:lnTo>
                    <a:pt x="229501" y="109816"/>
                  </a:lnTo>
                  <a:lnTo>
                    <a:pt x="230136" y="109512"/>
                  </a:lnTo>
                  <a:close/>
                </a:path>
                <a:path w="367665" h="306704">
                  <a:moveTo>
                    <a:pt x="230720" y="123685"/>
                  </a:moveTo>
                  <a:lnTo>
                    <a:pt x="229958" y="122720"/>
                  </a:lnTo>
                  <a:lnTo>
                    <a:pt x="229781" y="122516"/>
                  </a:lnTo>
                  <a:lnTo>
                    <a:pt x="229108" y="122643"/>
                  </a:lnTo>
                  <a:lnTo>
                    <a:pt x="228663" y="122605"/>
                  </a:lnTo>
                  <a:lnTo>
                    <a:pt x="227761" y="123253"/>
                  </a:lnTo>
                  <a:lnTo>
                    <a:pt x="227393" y="124129"/>
                  </a:lnTo>
                  <a:lnTo>
                    <a:pt x="227914" y="125260"/>
                  </a:lnTo>
                  <a:lnTo>
                    <a:pt x="228815" y="125260"/>
                  </a:lnTo>
                  <a:lnTo>
                    <a:pt x="229184" y="125031"/>
                  </a:lnTo>
                  <a:lnTo>
                    <a:pt x="230136" y="124510"/>
                  </a:lnTo>
                  <a:lnTo>
                    <a:pt x="230720" y="123685"/>
                  </a:lnTo>
                  <a:close/>
                </a:path>
                <a:path w="367665" h="306704">
                  <a:moveTo>
                    <a:pt x="233133" y="67830"/>
                  </a:moveTo>
                  <a:lnTo>
                    <a:pt x="232765" y="67983"/>
                  </a:lnTo>
                  <a:lnTo>
                    <a:pt x="233083" y="68287"/>
                  </a:lnTo>
                  <a:lnTo>
                    <a:pt x="233133" y="67830"/>
                  </a:lnTo>
                  <a:close/>
                </a:path>
                <a:path w="367665" h="306704">
                  <a:moveTo>
                    <a:pt x="234670" y="95973"/>
                  </a:moveTo>
                  <a:lnTo>
                    <a:pt x="233591" y="96469"/>
                  </a:lnTo>
                  <a:lnTo>
                    <a:pt x="232892" y="96875"/>
                  </a:lnTo>
                  <a:lnTo>
                    <a:pt x="232867" y="97269"/>
                  </a:lnTo>
                  <a:lnTo>
                    <a:pt x="233514" y="97485"/>
                  </a:lnTo>
                  <a:lnTo>
                    <a:pt x="233692" y="97536"/>
                  </a:lnTo>
                  <a:lnTo>
                    <a:pt x="234073" y="97307"/>
                  </a:lnTo>
                  <a:lnTo>
                    <a:pt x="234391" y="96774"/>
                  </a:lnTo>
                  <a:lnTo>
                    <a:pt x="234518" y="96367"/>
                  </a:lnTo>
                  <a:lnTo>
                    <a:pt x="234670" y="95973"/>
                  </a:lnTo>
                  <a:close/>
                </a:path>
                <a:path w="367665" h="306704">
                  <a:moveTo>
                    <a:pt x="235686" y="93992"/>
                  </a:moveTo>
                  <a:lnTo>
                    <a:pt x="235508" y="92697"/>
                  </a:lnTo>
                  <a:lnTo>
                    <a:pt x="234784" y="90919"/>
                  </a:lnTo>
                  <a:lnTo>
                    <a:pt x="233819" y="88392"/>
                  </a:lnTo>
                  <a:lnTo>
                    <a:pt x="231648" y="87985"/>
                  </a:lnTo>
                  <a:lnTo>
                    <a:pt x="229793" y="86944"/>
                  </a:lnTo>
                  <a:lnTo>
                    <a:pt x="228701" y="86334"/>
                  </a:lnTo>
                  <a:lnTo>
                    <a:pt x="227126" y="86321"/>
                  </a:lnTo>
                  <a:lnTo>
                    <a:pt x="224612" y="88582"/>
                  </a:lnTo>
                  <a:lnTo>
                    <a:pt x="226275" y="89293"/>
                  </a:lnTo>
                  <a:lnTo>
                    <a:pt x="227926" y="92633"/>
                  </a:lnTo>
                  <a:lnTo>
                    <a:pt x="229412" y="94322"/>
                  </a:lnTo>
                  <a:lnTo>
                    <a:pt x="233311" y="94234"/>
                  </a:lnTo>
                  <a:lnTo>
                    <a:pt x="234061" y="95059"/>
                  </a:lnTo>
                  <a:lnTo>
                    <a:pt x="234797" y="95618"/>
                  </a:lnTo>
                  <a:lnTo>
                    <a:pt x="235686" y="93992"/>
                  </a:lnTo>
                  <a:close/>
                </a:path>
                <a:path w="367665" h="306704">
                  <a:moveTo>
                    <a:pt x="239141" y="61366"/>
                  </a:moveTo>
                  <a:lnTo>
                    <a:pt x="238950" y="61137"/>
                  </a:lnTo>
                  <a:lnTo>
                    <a:pt x="238379" y="60426"/>
                  </a:lnTo>
                  <a:lnTo>
                    <a:pt x="237604" y="60731"/>
                  </a:lnTo>
                  <a:lnTo>
                    <a:pt x="237159" y="61404"/>
                  </a:lnTo>
                  <a:lnTo>
                    <a:pt x="236943" y="61722"/>
                  </a:lnTo>
                  <a:lnTo>
                    <a:pt x="237210" y="62268"/>
                  </a:lnTo>
                  <a:lnTo>
                    <a:pt x="237274" y="62712"/>
                  </a:lnTo>
                  <a:lnTo>
                    <a:pt x="237756" y="62623"/>
                  </a:lnTo>
                  <a:lnTo>
                    <a:pt x="238366" y="62687"/>
                  </a:lnTo>
                  <a:lnTo>
                    <a:pt x="238658" y="62420"/>
                  </a:lnTo>
                  <a:lnTo>
                    <a:pt x="238950" y="62166"/>
                  </a:lnTo>
                  <a:lnTo>
                    <a:pt x="239141" y="61366"/>
                  </a:lnTo>
                  <a:close/>
                </a:path>
                <a:path w="367665" h="306704">
                  <a:moveTo>
                    <a:pt x="242265" y="77685"/>
                  </a:moveTo>
                  <a:lnTo>
                    <a:pt x="242138" y="76860"/>
                  </a:lnTo>
                  <a:lnTo>
                    <a:pt x="240652" y="76136"/>
                  </a:lnTo>
                  <a:lnTo>
                    <a:pt x="240131" y="75679"/>
                  </a:lnTo>
                  <a:lnTo>
                    <a:pt x="239623" y="75260"/>
                  </a:lnTo>
                  <a:lnTo>
                    <a:pt x="239115" y="77177"/>
                  </a:lnTo>
                  <a:lnTo>
                    <a:pt x="238010" y="78435"/>
                  </a:lnTo>
                  <a:lnTo>
                    <a:pt x="235788" y="78536"/>
                  </a:lnTo>
                  <a:lnTo>
                    <a:pt x="235089" y="78562"/>
                  </a:lnTo>
                  <a:lnTo>
                    <a:pt x="234810" y="79006"/>
                  </a:lnTo>
                  <a:lnTo>
                    <a:pt x="234950" y="79590"/>
                  </a:lnTo>
                  <a:lnTo>
                    <a:pt x="235013" y="79819"/>
                  </a:lnTo>
                  <a:lnTo>
                    <a:pt x="235191" y="80086"/>
                  </a:lnTo>
                  <a:lnTo>
                    <a:pt x="237286" y="80733"/>
                  </a:lnTo>
                  <a:lnTo>
                    <a:pt x="240753" y="79794"/>
                  </a:lnTo>
                  <a:lnTo>
                    <a:pt x="242265" y="77685"/>
                  </a:lnTo>
                  <a:close/>
                </a:path>
                <a:path w="367665" h="306704">
                  <a:moveTo>
                    <a:pt x="243827" y="69456"/>
                  </a:moveTo>
                  <a:lnTo>
                    <a:pt x="243751" y="66763"/>
                  </a:lnTo>
                  <a:lnTo>
                    <a:pt x="240703" y="65087"/>
                  </a:lnTo>
                  <a:lnTo>
                    <a:pt x="239522" y="65760"/>
                  </a:lnTo>
                  <a:lnTo>
                    <a:pt x="238175" y="66522"/>
                  </a:lnTo>
                  <a:lnTo>
                    <a:pt x="238023" y="67856"/>
                  </a:lnTo>
                  <a:lnTo>
                    <a:pt x="241719" y="70637"/>
                  </a:lnTo>
                  <a:lnTo>
                    <a:pt x="238772" y="73063"/>
                  </a:lnTo>
                  <a:lnTo>
                    <a:pt x="239649" y="75031"/>
                  </a:lnTo>
                  <a:lnTo>
                    <a:pt x="241173" y="74574"/>
                  </a:lnTo>
                  <a:lnTo>
                    <a:pt x="242709" y="73901"/>
                  </a:lnTo>
                  <a:lnTo>
                    <a:pt x="243827" y="71081"/>
                  </a:lnTo>
                  <a:lnTo>
                    <a:pt x="243827" y="69456"/>
                  </a:lnTo>
                  <a:close/>
                </a:path>
                <a:path w="367665" h="306704">
                  <a:moveTo>
                    <a:pt x="248754" y="57670"/>
                  </a:moveTo>
                  <a:lnTo>
                    <a:pt x="248564" y="57531"/>
                  </a:lnTo>
                  <a:lnTo>
                    <a:pt x="247218" y="56502"/>
                  </a:lnTo>
                  <a:lnTo>
                    <a:pt x="245770" y="55549"/>
                  </a:lnTo>
                  <a:lnTo>
                    <a:pt x="244335" y="54610"/>
                  </a:lnTo>
                  <a:lnTo>
                    <a:pt x="243852" y="54851"/>
                  </a:lnTo>
                  <a:lnTo>
                    <a:pt x="243700" y="55067"/>
                  </a:lnTo>
                  <a:lnTo>
                    <a:pt x="243573" y="55270"/>
                  </a:lnTo>
                  <a:lnTo>
                    <a:pt x="243611" y="55549"/>
                  </a:lnTo>
                  <a:lnTo>
                    <a:pt x="243522" y="55854"/>
                  </a:lnTo>
                  <a:lnTo>
                    <a:pt x="244233" y="57594"/>
                  </a:lnTo>
                  <a:lnTo>
                    <a:pt x="245783" y="58407"/>
                  </a:lnTo>
                  <a:lnTo>
                    <a:pt x="247573" y="58915"/>
                  </a:lnTo>
                  <a:lnTo>
                    <a:pt x="247815" y="59004"/>
                  </a:lnTo>
                  <a:lnTo>
                    <a:pt x="248259" y="58889"/>
                  </a:lnTo>
                  <a:lnTo>
                    <a:pt x="248475" y="58369"/>
                  </a:lnTo>
                  <a:lnTo>
                    <a:pt x="248754" y="57670"/>
                  </a:lnTo>
                  <a:close/>
                </a:path>
                <a:path w="367665" h="306704">
                  <a:moveTo>
                    <a:pt x="269811" y="51054"/>
                  </a:moveTo>
                  <a:lnTo>
                    <a:pt x="269214" y="50850"/>
                  </a:lnTo>
                  <a:lnTo>
                    <a:pt x="268630" y="50558"/>
                  </a:lnTo>
                  <a:lnTo>
                    <a:pt x="268008" y="50546"/>
                  </a:lnTo>
                  <a:lnTo>
                    <a:pt x="267246" y="50520"/>
                  </a:lnTo>
                  <a:lnTo>
                    <a:pt x="266598" y="51003"/>
                  </a:lnTo>
                  <a:lnTo>
                    <a:pt x="266966" y="51828"/>
                  </a:lnTo>
                  <a:lnTo>
                    <a:pt x="267081" y="52057"/>
                  </a:lnTo>
                  <a:lnTo>
                    <a:pt x="267868" y="52146"/>
                  </a:lnTo>
                  <a:lnTo>
                    <a:pt x="268224" y="52019"/>
                  </a:lnTo>
                  <a:lnTo>
                    <a:pt x="268782" y="51777"/>
                  </a:lnTo>
                  <a:lnTo>
                    <a:pt x="269290" y="51409"/>
                  </a:lnTo>
                  <a:lnTo>
                    <a:pt x="269811" y="51054"/>
                  </a:lnTo>
                  <a:close/>
                </a:path>
                <a:path w="367665" h="306704">
                  <a:moveTo>
                    <a:pt x="286651" y="52857"/>
                  </a:moveTo>
                  <a:lnTo>
                    <a:pt x="286258" y="50812"/>
                  </a:lnTo>
                  <a:lnTo>
                    <a:pt x="285750" y="50063"/>
                  </a:lnTo>
                  <a:lnTo>
                    <a:pt x="285356" y="49288"/>
                  </a:lnTo>
                  <a:lnTo>
                    <a:pt x="284962" y="50609"/>
                  </a:lnTo>
                  <a:lnTo>
                    <a:pt x="284708" y="51244"/>
                  </a:lnTo>
                  <a:lnTo>
                    <a:pt x="284048" y="52920"/>
                  </a:lnTo>
                  <a:lnTo>
                    <a:pt x="284581" y="54203"/>
                  </a:lnTo>
                  <a:lnTo>
                    <a:pt x="285902" y="55232"/>
                  </a:lnTo>
                  <a:lnTo>
                    <a:pt x="286042" y="55359"/>
                  </a:lnTo>
                  <a:lnTo>
                    <a:pt x="286321" y="55333"/>
                  </a:lnTo>
                  <a:lnTo>
                    <a:pt x="286537" y="55372"/>
                  </a:lnTo>
                  <a:lnTo>
                    <a:pt x="286524" y="54127"/>
                  </a:lnTo>
                  <a:lnTo>
                    <a:pt x="286651" y="52857"/>
                  </a:lnTo>
                  <a:close/>
                </a:path>
                <a:path w="367665" h="306704">
                  <a:moveTo>
                    <a:pt x="291795" y="87884"/>
                  </a:moveTo>
                  <a:lnTo>
                    <a:pt x="291731" y="87083"/>
                  </a:lnTo>
                  <a:lnTo>
                    <a:pt x="290550" y="85991"/>
                  </a:lnTo>
                  <a:lnTo>
                    <a:pt x="289826" y="85750"/>
                  </a:lnTo>
                  <a:lnTo>
                    <a:pt x="288975" y="86182"/>
                  </a:lnTo>
                  <a:lnTo>
                    <a:pt x="288340" y="86842"/>
                  </a:lnTo>
                  <a:lnTo>
                    <a:pt x="288340" y="87591"/>
                  </a:lnTo>
                  <a:lnTo>
                    <a:pt x="288772" y="88188"/>
                  </a:lnTo>
                  <a:lnTo>
                    <a:pt x="289356" y="89039"/>
                  </a:lnTo>
                  <a:lnTo>
                    <a:pt x="290220" y="89649"/>
                  </a:lnTo>
                  <a:lnTo>
                    <a:pt x="291223" y="88519"/>
                  </a:lnTo>
                  <a:lnTo>
                    <a:pt x="291795" y="87884"/>
                  </a:lnTo>
                  <a:close/>
                </a:path>
                <a:path w="367665" h="306704">
                  <a:moveTo>
                    <a:pt x="293941" y="115722"/>
                  </a:moveTo>
                  <a:lnTo>
                    <a:pt x="293636" y="114528"/>
                  </a:lnTo>
                  <a:lnTo>
                    <a:pt x="292925" y="113576"/>
                  </a:lnTo>
                  <a:lnTo>
                    <a:pt x="292290" y="112776"/>
                  </a:lnTo>
                  <a:lnTo>
                    <a:pt x="291325" y="112369"/>
                  </a:lnTo>
                  <a:lnTo>
                    <a:pt x="290245" y="113144"/>
                  </a:lnTo>
                  <a:lnTo>
                    <a:pt x="289839" y="113436"/>
                  </a:lnTo>
                  <a:lnTo>
                    <a:pt x="289356" y="113931"/>
                  </a:lnTo>
                  <a:lnTo>
                    <a:pt x="289356" y="114325"/>
                  </a:lnTo>
                  <a:lnTo>
                    <a:pt x="289369" y="115506"/>
                  </a:lnTo>
                  <a:lnTo>
                    <a:pt x="291909" y="117538"/>
                  </a:lnTo>
                  <a:lnTo>
                    <a:pt x="292989" y="117386"/>
                  </a:lnTo>
                  <a:lnTo>
                    <a:pt x="293166" y="117259"/>
                  </a:lnTo>
                  <a:lnTo>
                    <a:pt x="293458" y="117170"/>
                  </a:lnTo>
                  <a:lnTo>
                    <a:pt x="293941" y="115722"/>
                  </a:lnTo>
                  <a:close/>
                </a:path>
                <a:path w="367665" h="306704">
                  <a:moveTo>
                    <a:pt x="297243" y="167081"/>
                  </a:moveTo>
                  <a:lnTo>
                    <a:pt x="296583" y="166509"/>
                  </a:lnTo>
                  <a:lnTo>
                    <a:pt x="296316" y="166801"/>
                  </a:lnTo>
                  <a:lnTo>
                    <a:pt x="295160" y="168109"/>
                  </a:lnTo>
                  <a:lnTo>
                    <a:pt x="293839" y="169430"/>
                  </a:lnTo>
                  <a:lnTo>
                    <a:pt x="293839" y="171284"/>
                  </a:lnTo>
                  <a:lnTo>
                    <a:pt x="293827" y="171450"/>
                  </a:lnTo>
                  <a:lnTo>
                    <a:pt x="294106" y="171653"/>
                  </a:lnTo>
                  <a:lnTo>
                    <a:pt x="294525" y="171767"/>
                  </a:lnTo>
                  <a:lnTo>
                    <a:pt x="294805" y="171691"/>
                  </a:lnTo>
                  <a:lnTo>
                    <a:pt x="295059" y="171691"/>
                  </a:lnTo>
                  <a:lnTo>
                    <a:pt x="296595" y="170700"/>
                  </a:lnTo>
                  <a:lnTo>
                    <a:pt x="296557" y="169075"/>
                  </a:lnTo>
                  <a:lnTo>
                    <a:pt x="297027" y="167678"/>
                  </a:lnTo>
                  <a:lnTo>
                    <a:pt x="297243" y="167081"/>
                  </a:lnTo>
                  <a:close/>
                </a:path>
                <a:path w="367665" h="306704">
                  <a:moveTo>
                    <a:pt x="298018" y="177266"/>
                  </a:moveTo>
                  <a:lnTo>
                    <a:pt x="297599" y="176923"/>
                  </a:lnTo>
                  <a:lnTo>
                    <a:pt x="296938" y="176923"/>
                  </a:lnTo>
                  <a:lnTo>
                    <a:pt x="296608" y="177330"/>
                  </a:lnTo>
                  <a:lnTo>
                    <a:pt x="296164" y="177723"/>
                  </a:lnTo>
                  <a:lnTo>
                    <a:pt x="296037" y="178168"/>
                  </a:lnTo>
                  <a:lnTo>
                    <a:pt x="295871" y="178803"/>
                  </a:lnTo>
                  <a:lnTo>
                    <a:pt x="296329" y="179285"/>
                  </a:lnTo>
                  <a:lnTo>
                    <a:pt x="296938" y="179070"/>
                  </a:lnTo>
                  <a:lnTo>
                    <a:pt x="297319" y="178917"/>
                  </a:lnTo>
                  <a:lnTo>
                    <a:pt x="297713" y="178308"/>
                  </a:lnTo>
                  <a:lnTo>
                    <a:pt x="298018" y="177266"/>
                  </a:lnTo>
                  <a:close/>
                </a:path>
                <a:path w="367665" h="306704">
                  <a:moveTo>
                    <a:pt x="298297" y="72174"/>
                  </a:moveTo>
                  <a:lnTo>
                    <a:pt x="297802" y="71755"/>
                  </a:lnTo>
                  <a:lnTo>
                    <a:pt x="297776" y="72440"/>
                  </a:lnTo>
                  <a:lnTo>
                    <a:pt x="298297" y="72174"/>
                  </a:lnTo>
                  <a:close/>
                </a:path>
                <a:path w="367665" h="306704">
                  <a:moveTo>
                    <a:pt x="303911" y="68770"/>
                  </a:moveTo>
                  <a:lnTo>
                    <a:pt x="303364" y="67335"/>
                  </a:lnTo>
                  <a:lnTo>
                    <a:pt x="302945" y="67144"/>
                  </a:lnTo>
                  <a:lnTo>
                    <a:pt x="302336" y="66687"/>
                  </a:lnTo>
                  <a:lnTo>
                    <a:pt x="301244" y="67602"/>
                  </a:lnTo>
                  <a:lnTo>
                    <a:pt x="300215" y="68478"/>
                  </a:lnTo>
                  <a:lnTo>
                    <a:pt x="300558" y="69824"/>
                  </a:lnTo>
                  <a:lnTo>
                    <a:pt x="300621" y="70027"/>
                  </a:lnTo>
                  <a:lnTo>
                    <a:pt x="301434" y="70256"/>
                  </a:lnTo>
                  <a:lnTo>
                    <a:pt x="301764" y="70116"/>
                  </a:lnTo>
                  <a:lnTo>
                    <a:pt x="303098" y="69608"/>
                  </a:lnTo>
                  <a:lnTo>
                    <a:pt x="303911" y="68770"/>
                  </a:lnTo>
                  <a:close/>
                </a:path>
                <a:path w="367665" h="306704">
                  <a:moveTo>
                    <a:pt x="304914" y="108877"/>
                  </a:moveTo>
                  <a:lnTo>
                    <a:pt x="304571" y="108597"/>
                  </a:lnTo>
                  <a:lnTo>
                    <a:pt x="304393" y="108686"/>
                  </a:lnTo>
                  <a:lnTo>
                    <a:pt x="304228" y="108902"/>
                  </a:lnTo>
                  <a:lnTo>
                    <a:pt x="304088" y="109016"/>
                  </a:lnTo>
                  <a:lnTo>
                    <a:pt x="304469" y="109359"/>
                  </a:lnTo>
                  <a:lnTo>
                    <a:pt x="304647" y="109270"/>
                  </a:lnTo>
                  <a:lnTo>
                    <a:pt x="304863" y="109016"/>
                  </a:lnTo>
                  <a:lnTo>
                    <a:pt x="304914" y="108877"/>
                  </a:lnTo>
                  <a:close/>
                </a:path>
                <a:path w="367665" h="306704">
                  <a:moveTo>
                    <a:pt x="317576" y="166268"/>
                  </a:moveTo>
                  <a:lnTo>
                    <a:pt x="317500" y="165531"/>
                  </a:lnTo>
                  <a:lnTo>
                    <a:pt x="316230" y="164045"/>
                  </a:lnTo>
                  <a:lnTo>
                    <a:pt x="311238" y="163449"/>
                  </a:lnTo>
                  <a:lnTo>
                    <a:pt x="309943" y="164592"/>
                  </a:lnTo>
                  <a:lnTo>
                    <a:pt x="307606" y="166662"/>
                  </a:lnTo>
                  <a:lnTo>
                    <a:pt x="304266" y="167881"/>
                  </a:lnTo>
                  <a:lnTo>
                    <a:pt x="303390" y="173583"/>
                  </a:lnTo>
                  <a:lnTo>
                    <a:pt x="301447" y="173304"/>
                  </a:lnTo>
                  <a:lnTo>
                    <a:pt x="299897" y="173266"/>
                  </a:lnTo>
                  <a:lnTo>
                    <a:pt x="300050" y="173304"/>
                  </a:lnTo>
                  <a:lnTo>
                    <a:pt x="300888" y="174675"/>
                  </a:lnTo>
                  <a:lnTo>
                    <a:pt x="299885" y="177126"/>
                  </a:lnTo>
                  <a:lnTo>
                    <a:pt x="305155" y="177685"/>
                  </a:lnTo>
                  <a:lnTo>
                    <a:pt x="307174" y="177482"/>
                  </a:lnTo>
                  <a:lnTo>
                    <a:pt x="308775" y="173228"/>
                  </a:lnTo>
                  <a:lnTo>
                    <a:pt x="310680" y="172300"/>
                  </a:lnTo>
                  <a:lnTo>
                    <a:pt x="314274" y="170268"/>
                  </a:lnTo>
                  <a:lnTo>
                    <a:pt x="315963" y="168541"/>
                  </a:lnTo>
                  <a:lnTo>
                    <a:pt x="317576" y="166268"/>
                  </a:lnTo>
                  <a:close/>
                </a:path>
                <a:path w="367665" h="306704">
                  <a:moveTo>
                    <a:pt x="322567" y="15036"/>
                  </a:moveTo>
                  <a:lnTo>
                    <a:pt x="322021" y="14414"/>
                  </a:lnTo>
                  <a:lnTo>
                    <a:pt x="321297" y="13500"/>
                  </a:lnTo>
                  <a:lnTo>
                    <a:pt x="320281" y="13728"/>
                  </a:lnTo>
                  <a:lnTo>
                    <a:pt x="319366" y="14363"/>
                  </a:lnTo>
                  <a:lnTo>
                    <a:pt x="318731" y="14820"/>
                  </a:lnTo>
                  <a:lnTo>
                    <a:pt x="318223" y="15481"/>
                  </a:lnTo>
                  <a:lnTo>
                    <a:pt x="319646" y="16941"/>
                  </a:lnTo>
                  <a:lnTo>
                    <a:pt x="320624" y="16878"/>
                  </a:lnTo>
                  <a:lnTo>
                    <a:pt x="321589" y="16256"/>
                  </a:lnTo>
                  <a:lnTo>
                    <a:pt x="322313" y="15709"/>
                  </a:lnTo>
                  <a:lnTo>
                    <a:pt x="322567" y="15036"/>
                  </a:lnTo>
                  <a:close/>
                </a:path>
                <a:path w="367665" h="306704">
                  <a:moveTo>
                    <a:pt x="325932" y="113690"/>
                  </a:moveTo>
                  <a:lnTo>
                    <a:pt x="324650" y="112179"/>
                  </a:lnTo>
                  <a:lnTo>
                    <a:pt x="324040" y="111442"/>
                  </a:lnTo>
                  <a:lnTo>
                    <a:pt x="323202" y="110883"/>
                  </a:lnTo>
                  <a:lnTo>
                    <a:pt x="322668" y="110451"/>
                  </a:lnTo>
                  <a:lnTo>
                    <a:pt x="322567" y="109562"/>
                  </a:lnTo>
                  <a:lnTo>
                    <a:pt x="322567" y="109029"/>
                  </a:lnTo>
                  <a:lnTo>
                    <a:pt x="321741" y="106756"/>
                  </a:lnTo>
                  <a:lnTo>
                    <a:pt x="313893" y="114706"/>
                  </a:lnTo>
                  <a:lnTo>
                    <a:pt x="315709" y="117627"/>
                  </a:lnTo>
                  <a:lnTo>
                    <a:pt x="316788" y="116103"/>
                  </a:lnTo>
                  <a:lnTo>
                    <a:pt x="319659" y="114388"/>
                  </a:lnTo>
                  <a:lnTo>
                    <a:pt x="321373" y="115811"/>
                  </a:lnTo>
                  <a:lnTo>
                    <a:pt x="325272" y="114731"/>
                  </a:lnTo>
                  <a:lnTo>
                    <a:pt x="325932" y="113690"/>
                  </a:lnTo>
                  <a:close/>
                </a:path>
                <a:path w="367665" h="306704">
                  <a:moveTo>
                    <a:pt x="326974" y="50838"/>
                  </a:moveTo>
                  <a:lnTo>
                    <a:pt x="325894" y="50152"/>
                  </a:lnTo>
                  <a:lnTo>
                    <a:pt x="324459" y="49961"/>
                  </a:lnTo>
                  <a:lnTo>
                    <a:pt x="323392" y="49796"/>
                  </a:lnTo>
                  <a:lnTo>
                    <a:pt x="322046" y="49860"/>
                  </a:lnTo>
                  <a:lnTo>
                    <a:pt x="321779" y="53467"/>
                  </a:lnTo>
                  <a:lnTo>
                    <a:pt x="320802" y="55486"/>
                  </a:lnTo>
                  <a:lnTo>
                    <a:pt x="319316" y="57378"/>
                  </a:lnTo>
                  <a:lnTo>
                    <a:pt x="319214" y="57505"/>
                  </a:lnTo>
                  <a:lnTo>
                    <a:pt x="319328" y="58000"/>
                  </a:lnTo>
                  <a:lnTo>
                    <a:pt x="319862" y="58204"/>
                  </a:lnTo>
                  <a:lnTo>
                    <a:pt x="320344" y="58216"/>
                  </a:lnTo>
                  <a:lnTo>
                    <a:pt x="320763" y="58293"/>
                  </a:lnTo>
                  <a:lnTo>
                    <a:pt x="321754" y="56515"/>
                  </a:lnTo>
                  <a:lnTo>
                    <a:pt x="323875" y="56299"/>
                  </a:lnTo>
                  <a:lnTo>
                    <a:pt x="325958" y="54419"/>
                  </a:lnTo>
                  <a:lnTo>
                    <a:pt x="326478" y="53327"/>
                  </a:lnTo>
                  <a:lnTo>
                    <a:pt x="326656" y="52387"/>
                  </a:lnTo>
                  <a:lnTo>
                    <a:pt x="326974" y="50838"/>
                  </a:lnTo>
                  <a:close/>
                </a:path>
                <a:path w="367665" h="306704">
                  <a:moveTo>
                    <a:pt x="330873" y="160540"/>
                  </a:moveTo>
                  <a:lnTo>
                    <a:pt x="330822" y="159727"/>
                  </a:lnTo>
                  <a:lnTo>
                    <a:pt x="329374" y="158788"/>
                  </a:lnTo>
                  <a:lnTo>
                    <a:pt x="328434" y="158432"/>
                  </a:lnTo>
                  <a:lnTo>
                    <a:pt x="327507" y="158203"/>
                  </a:lnTo>
                  <a:lnTo>
                    <a:pt x="327202" y="158102"/>
                  </a:lnTo>
                  <a:lnTo>
                    <a:pt x="326478" y="158559"/>
                  </a:lnTo>
                  <a:lnTo>
                    <a:pt x="326097" y="159245"/>
                  </a:lnTo>
                  <a:lnTo>
                    <a:pt x="326351" y="159791"/>
                  </a:lnTo>
                  <a:lnTo>
                    <a:pt x="326415" y="160235"/>
                  </a:lnTo>
                  <a:lnTo>
                    <a:pt x="327012" y="161074"/>
                  </a:lnTo>
                  <a:lnTo>
                    <a:pt x="327799" y="161645"/>
                  </a:lnTo>
                  <a:lnTo>
                    <a:pt x="328879" y="161671"/>
                  </a:lnTo>
                  <a:lnTo>
                    <a:pt x="329323" y="161671"/>
                  </a:lnTo>
                  <a:lnTo>
                    <a:pt x="329946" y="161467"/>
                  </a:lnTo>
                  <a:lnTo>
                    <a:pt x="330873" y="160540"/>
                  </a:lnTo>
                  <a:close/>
                </a:path>
                <a:path w="367665" h="306704">
                  <a:moveTo>
                    <a:pt x="331787" y="65062"/>
                  </a:moveTo>
                  <a:lnTo>
                    <a:pt x="327253" y="65735"/>
                  </a:lnTo>
                  <a:lnTo>
                    <a:pt x="325501" y="62471"/>
                  </a:lnTo>
                  <a:lnTo>
                    <a:pt x="325361" y="62509"/>
                  </a:lnTo>
                  <a:lnTo>
                    <a:pt x="325361" y="69227"/>
                  </a:lnTo>
                  <a:lnTo>
                    <a:pt x="324739" y="69773"/>
                  </a:lnTo>
                  <a:lnTo>
                    <a:pt x="324370" y="69608"/>
                  </a:lnTo>
                  <a:lnTo>
                    <a:pt x="324218" y="69570"/>
                  </a:lnTo>
                  <a:lnTo>
                    <a:pt x="323672" y="69075"/>
                  </a:lnTo>
                  <a:lnTo>
                    <a:pt x="323634" y="68605"/>
                  </a:lnTo>
                  <a:lnTo>
                    <a:pt x="324231" y="68059"/>
                  </a:lnTo>
                  <a:lnTo>
                    <a:pt x="324688" y="68173"/>
                  </a:lnTo>
                  <a:lnTo>
                    <a:pt x="325335" y="68707"/>
                  </a:lnTo>
                  <a:lnTo>
                    <a:pt x="325361" y="69227"/>
                  </a:lnTo>
                  <a:lnTo>
                    <a:pt x="325361" y="62509"/>
                  </a:lnTo>
                  <a:lnTo>
                    <a:pt x="324040" y="62738"/>
                  </a:lnTo>
                  <a:lnTo>
                    <a:pt x="323075" y="64109"/>
                  </a:lnTo>
                  <a:lnTo>
                    <a:pt x="322681" y="64897"/>
                  </a:lnTo>
                  <a:lnTo>
                    <a:pt x="322072" y="65201"/>
                  </a:lnTo>
                  <a:lnTo>
                    <a:pt x="317385" y="66916"/>
                  </a:lnTo>
                  <a:lnTo>
                    <a:pt x="321716" y="70358"/>
                  </a:lnTo>
                  <a:lnTo>
                    <a:pt x="322846" y="71805"/>
                  </a:lnTo>
                  <a:lnTo>
                    <a:pt x="325958" y="73317"/>
                  </a:lnTo>
                  <a:lnTo>
                    <a:pt x="328079" y="73456"/>
                  </a:lnTo>
                  <a:lnTo>
                    <a:pt x="331025" y="71653"/>
                  </a:lnTo>
                  <a:lnTo>
                    <a:pt x="329679" y="70065"/>
                  </a:lnTo>
                  <a:lnTo>
                    <a:pt x="329806" y="69773"/>
                  </a:lnTo>
                  <a:lnTo>
                    <a:pt x="330517" y="68059"/>
                  </a:lnTo>
                  <a:lnTo>
                    <a:pt x="331508" y="65735"/>
                  </a:lnTo>
                  <a:lnTo>
                    <a:pt x="331787" y="65062"/>
                  </a:lnTo>
                  <a:close/>
                </a:path>
                <a:path w="367665" h="306704">
                  <a:moveTo>
                    <a:pt x="332206" y="2832"/>
                  </a:moveTo>
                  <a:lnTo>
                    <a:pt x="330746" y="2336"/>
                  </a:lnTo>
                  <a:lnTo>
                    <a:pt x="330327" y="1612"/>
                  </a:lnTo>
                  <a:lnTo>
                    <a:pt x="329552" y="0"/>
                  </a:lnTo>
                  <a:lnTo>
                    <a:pt x="328549" y="1778"/>
                  </a:lnTo>
                  <a:lnTo>
                    <a:pt x="327926" y="2908"/>
                  </a:lnTo>
                  <a:lnTo>
                    <a:pt x="328307" y="3708"/>
                  </a:lnTo>
                  <a:lnTo>
                    <a:pt x="329412" y="4076"/>
                  </a:lnTo>
                  <a:lnTo>
                    <a:pt x="329806" y="4229"/>
                  </a:lnTo>
                  <a:lnTo>
                    <a:pt x="330530" y="4191"/>
                  </a:lnTo>
                  <a:lnTo>
                    <a:pt x="330835" y="3949"/>
                  </a:lnTo>
                  <a:lnTo>
                    <a:pt x="332206" y="2832"/>
                  </a:lnTo>
                  <a:close/>
                </a:path>
                <a:path w="367665" h="306704">
                  <a:moveTo>
                    <a:pt x="335191" y="102958"/>
                  </a:moveTo>
                  <a:lnTo>
                    <a:pt x="334848" y="102552"/>
                  </a:lnTo>
                  <a:lnTo>
                    <a:pt x="334505" y="102628"/>
                  </a:lnTo>
                  <a:lnTo>
                    <a:pt x="334987" y="103136"/>
                  </a:lnTo>
                  <a:lnTo>
                    <a:pt x="335191" y="102958"/>
                  </a:lnTo>
                  <a:close/>
                </a:path>
                <a:path w="367665" h="306704">
                  <a:moveTo>
                    <a:pt x="335267" y="103441"/>
                  </a:moveTo>
                  <a:lnTo>
                    <a:pt x="334987" y="103136"/>
                  </a:lnTo>
                  <a:lnTo>
                    <a:pt x="335267" y="103441"/>
                  </a:lnTo>
                  <a:close/>
                </a:path>
                <a:path w="367665" h="306704">
                  <a:moveTo>
                    <a:pt x="335495" y="79095"/>
                  </a:moveTo>
                  <a:lnTo>
                    <a:pt x="335013" y="77050"/>
                  </a:lnTo>
                  <a:lnTo>
                    <a:pt x="334772" y="76022"/>
                  </a:lnTo>
                  <a:lnTo>
                    <a:pt x="331076" y="75526"/>
                  </a:lnTo>
                  <a:lnTo>
                    <a:pt x="328866" y="77216"/>
                  </a:lnTo>
                  <a:lnTo>
                    <a:pt x="327799" y="78219"/>
                  </a:lnTo>
                  <a:lnTo>
                    <a:pt x="326466" y="80543"/>
                  </a:lnTo>
                  <a:lnTo>
                    <a:pt x="327520" y="81165"/>
                  </a:lnTo>
                  <a:lnTo>
                    <a:pt x="329387" y="81419"/>
                  </a:lnTo>
                  <a:lnTo>
                    <a:pt x="330200" y="81280"/>
                  </a:lnTo>
                  <a:lnTo>
                    <a:pt x="330974" y="81216"/>
                  </a:lnTo>
                  <a:lnTo>
                    <a:pt x="333095" y="78257"/>
                  </a:lnTo>
                  <a:lnTo>
                    <a:pt x="335495" y="79095"/>
                  </a:lnTo>
                  <a:close/>
                </a:path>
                <a:path w="367665" h="306704">
                  <a:moveTo>
                    <a:pt x="349021" y="58445"/>
                  </a:moveTo>
                  <a:lnTo>
                    <a:pt x="348881" y="58115"/>
                  </a:lnTo>
                  <a:lnTo>
                    <a:pt x="348716" y="57810"/>
                  </a:lnTo>
                  <a:lnTo>
                    <a:pt x="348030" y="57581"/>
                  </a:lnTo>
                  <a:lnTo>
                    <a:pt x="347586" y="57619"/>
                  </a:lnTo>
                  <a:lnTo>
                    <a:pt x="346849" y="57734"/>
                  </a:lnTo>
                  <a:lnTo>
                    <a:pt x="346113" y="58077"/>
                  </a:lnTo>
                  <a:lnTo>
                    <a:pt x="345401" y="58331"/>
                  </a:lnTo>
                  <a:lnTo>
                    <a:pt x="344525" y="59016"/>
                  </a:lnTo>
                  <a:lnTo>
                    <a:pt x="343623" y="59613"/>
                  </a:lnTo>
                  <a:lnTo>
                    <a:pt x="342887" y="60350"/>
                  </a:lnTo>
                  <a:lnTo>
                    <a:pt x="342607" y="60642"/>
                  </a:lnTo>
                  <a:lnTo>
                    <a:pt x="342493" y="61328"/>
                  </a:lnTo>
                  <a:lnTo>
                    <a:pt x="342633" y="61683"/>
                  </a:lnTo>
                  <a:lnTo>
                    <a:pt x="342976" y="62395"/>
                  </a:lnTo>
                  <a:lnTo>
                    <a:pt x="343738" y="62598"/>
                  </a:lnTo>
                  <a:lnTo>
                    <a:pt x="344474" y="62115"/>
                  </a:lnTo>
                  <a:lnTo>
                    <a:pt x="345833" y="61277"/>
                  </a:lnTo>
                  <a:lnTo>
                    <a:pt x="347167" y="60401"/>
                  </a:lnTo>
                  <a:lnTo>
                    <a:pt x="348729" y="59182"/>
                  </a:lnTo>
                  <a:lnTo>
                    <a:pt x="349021" y="58445"/>
                  </a:lnTo>
                  <a:close/>
                </a:path>
                <a:path w="367665" h="306704">
                  <a:moveTo>
                    <a:pt x="351777" y="151282"/>
                  </a:moveTo>
                  <a:lnTo>
                    <a:pt x="351383" y="150050"/>
                  </a:lnTo>
                  <a:lnTo>
                    <a:pt x="350685" y="147993"/>
                  </a:lnTo>
                  <a:lnTo>
                    <a:pt x="348043" y="146685"/>
                  </a:lnTo>
                  <a:lnTo>
                    <a:pt x="346544" y="147459"/>
                  </a:lnTo>
                  <a:lnTo>
                    <a:pt x="345681" y="147929"/>
                  </a:lnTo>
                  <a:lnTo>
                    <a:pt x="345046" y="151853"/>
                  </a:lnTo>
                  <a:lnTo>
                    <a:pt x="345668" y="153060"/>
                  </a:lnTo>
                  <a:lnTo>
                    <a:pt x="346925" y="154266"/>
                  </a:lnTo>
                  <a:lnTo>
                    <a:pt x="348538" y="153644"/>
                  </a:lnTo>
                  <a:lnTo>
                    <a:pt x="349986" y="153162"/>
                  </a:lnTo>
                  <a:lnTo>
                    <a:pt x="351599" y="152654"/>
                  </a:lnTo>
                  <a:lnTo>
                    <a:pt x="351777" y="151282"/>
                  </a:lnTo>
                  <a:close/>
                </a:path>
                <a:path w="367665" h="306704">
                  <a:moveTo>
                    <a:pt x="352958" y="42697"/>
                  </a:moveTo>
                  <a:lnTo>
                    <a:pt x="352882" y="41935"/>
                  </a:lnTo>
                  <a:lnTo>
                    <a:pt x="352945" y="41275"/>
                  </a:lnTo>
                  <a:lnTo>
                    <a:pt x="350050" y="37985"/>
                  </a:lnTo>
                  <a:lnTo>
                    <a:pt x="349288" y="36982"/>
                  </a:lnTo>
                  <a:lnTo>
                    <a:pt x="348348" y="36144"/>
                  </a:lnTo>
                  <a:lnTo>
                    <a:pt x="347040" y="34937"/>
                  </a:lnTo>
                  <a:lnTo>
                    <a:pt x="345465" y="35382"/>
                  </a:lnTo>
                  <a:lnTo>
                    <a:pt x="344004" y="36271"/>
                  </a:lnTo>
                  <a:lnTo>
                    <a:pt x="343598" y="36499"/>
                  </a:lnTo>
                  <a:lnTo>
                    <a:pt x="343230" y="37020"/>
                  </a:lnTo>
                  <a:lnTo>
                    <a:pt x="343027" y="37985"/>
                  </a:lnTo>
                  <a:lnTo>
                    <a:pt x="343522" y="38214"/>
                  </a:lnTo>
                  <a:lnTo>
                    <a:pt x="346633" y="37757"/>
                  </a:lnTo>
                  <a:lnTo>
                    <a:pt x="348018" y="38188"/>
                  </a:lnTo>
                  <a:lnTo>
                    <a:pt x="345795" y="41579"/>
                  </a:lnTo>
                  <a:lnTo>
                    <a:pt x="345440" y="42405"/>
                  </a:lnTo>
                  <a:lnTo>
                    <a:pt x="347827" y="43383"/>
                  </a:lnTo>
                  <a:lnTo>
                    <a:pt x="349275" y="43878"/>
                  </a:lnTo>
                  <a:lnTo>
                    <a:pt x="351523" y="44475"/>
                  </a:lnTo>
                  <a:lnTo>
                    <a:pt x="352450" y="44297"/>
                  </a:lnTo>
                  <a:lnTo>
                    <a:pt x="352958" y="42697"/>
                  </a:lnTo>
                  <a:close/>
                </a:path>
                <a:path w="367665" h="306704">
                  <a:moveTo>
                    <a:pt x="364528" y="132867"/>
                  </a:moveTo>
                  <a:lnTo>
                    <a:pt x="364363" y="132791"/>
                  </a:lnTo>
                  <a:lnTo>
                    <a:pt x="364426" y="133172"/>
                  </a:lnTo>
                  <a:lnTo>
                    <a:pt x="364515" y="132994"/>
                  </a:lnTo>
                  <a:lnTo>
                    <a:pt x="364528" y="132867"/>
                  </a:lnTo>
                  <a:close/>
                </a:path>
                <a:path w="367665" h="306704">
                  <a:moveTo>
                    <a:pt x="367665" y="135775"/>
                  </a:moveTo>
                  <a:lnTo>
                    <a:pt x="365544" y="135648"/>
                  </a:lnTo>
                  <a:lnTo>
                    <a:pt x="364959" y="134747"/>
                  </a:lnTo>
                  <a:lnTo>
                    <a:pt x="364426" y="133858"/>
                  </a:lnTo>
                  <a:lnTo>
                    <a:pt x="362953" y="137617"/>
                  </a:lnTo>
                  <a:lnTo>
                    <a:pt x="364197" y="138696"/>
                  </a:lnTo>
                  <a:lnTo>
                    <a:pt x="365671" y="138988"/>
                  </a:lnTo>
                  <a:lnTo>
                    <a:pt x="366674" y="137350"/>
                  </a:lnTo>
                  <a:lnTo>
                    <a:pt x="367665" y="13577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4166787" y="7248861"/>
              <a:ext cx="874394" cy="627380"/>
            </a:xfrm>
            <a:custGeom>
              <a:avLst/>
              <a:gdLst/>
              <a:ahLst/>
              <a:cxnLst/>
              <a:rect l="l" t="t" r="r" b="b"/>
              <a:pathLst>
                <a:path w="874394" h="627379">
                  <a:moveTo>
                    <a:pt x="6172" y="326301"/>
                  </a:moveTo>
                  <a:lnTo>
                    <a:pt x="5422" y="325323"/>
                  </a:lnTo>
                  <a:lnTo>
                    <a:pt x="5219" y="324408"/>
                  </a:lnTo>
                  <a:lnTo>
                    <a:pt x="3759" y="322694"/>
                  </a:lnTo>
                  <a:lnTo>
                    <a:pt x="3009" y="321881"/>
                  </a:lnTo>
                  <a:lnTo>
                    <a:pt x="2057" y="321525"/>
                  </a:lnTo>
                  <a:lnTo>
                    <a:pt x="0" y="322999"/>
                  </a:lnTo>
                  <a:lnTo>
                    <a:pt x="12" y="324078"/>
                  </a:lnTo>
                  <a:lnTo>
                    <a:pt x="850" y="325640"/>
                  </a:lnTo>
                  <a:lnTo>
                    <a:pt x="1371" y="326224"/>
                  </a:lnTo>
                  <a:lnTo>
                    <a:pt x="1930" y="326707"/>
                  </a:lnTo>
                  <a:lnTo>
                    <a:pt x="2717" y="327431"/>
                  </a:lnTo>
                  <a:lnTo>
                    <a:pt x="3695" y="327672"/>
                  </a:lnTo>
                  <a:lnTo>
                    <a:pt x="6172" y="326301"/>
                  </a:lnTo>
                  <a:close/>
                </a:path>
                <a:path w="874394" h="627379">
                  <a:moveTo>
                    <a:pt x="71272" y="626351"/>
                  </a:moveTo>
                  <a:lnTo>
                    <a:pt x="70662" y="626110"/>
                  </a:lnTo>
                  <a:lnTo>
                    <a:pt x="70345" y="626440"/>
                  </a:lnTo>
                  <a:lnTo>
                    <a:pt x="70421" y="626618"/>
                  </a:lnTo>
                  <a:lnTo>
                    <a:pt x="70599" y="626745"/>
                  </a:lnTo>
                  <a:lnTo>
                    <a:pt x="70739" y="626884"/>
                  </a:lnTo>
                  <a:lnTo>
                    <a:pt x="71272" y="626643"/>
                  </a:lnTo>
                  <a:lnTo>
                    <a:pt x="71272" y="626351"/>
                  </a:lnTo>
                  <a:close/>
                </a:path>
                <a:path w="874394" h="627379">
                  <a:moveTo>
                    <a:pt x="89065" y="613714"/>
                  </a:moveTo>
                  <a:lnTo>
                    <a:pt x="89052" y="612990"/>
                  </a:lnTo>
                  <a:lnTo>
                    <a:pt x="88811" y="612698"/>
                  </a:lnTo>
                  <a:lnTo>
                    <a:pt x="86182" y="608939"/>
                  </a:lnTo>
                  <a:lnTo>
                    <a:pt x="85255" y="608672"/>
                  </a:lnTo>
                  <a:lnTo>
                    <a:pt x="81051" y="610196"/>
                  </a:lnTo>
                  <a:lnTo>
                    <a:pt x="78867" y="611149"/>
                  </a:lnTo>
                  <a:lnTo>
                    <a:pt x="78511" y="611276"/>
                  </a:lnTo>
                  <a:lnTo>
                    <a:pt x="78143" y="611314"/>
                  </a:lnTo>
                  <a:lnTo>
                    <a:pt x="77495" y="612051"/>
                  </a:lnTo>
                  <a:lnTo>
                    <a:pt x="76733" y="612698"/>
                  </a:lnTo>
                  <a:lnTo>
                    <a:pt x="76708" y="613283"/>
                  </a:lnTo>
                  <a:lnTo>
                    <a:pt x="76682" y="614540"/>
                  </a:lnTo>
                  <a:lnTo>
                    <a:pt x="78016" y="615111"/>
                  </a:lnTo>
                  <a:lnTo>
                    <a:pt x="81927" y="613498"/>
                  </a:lnTo>
                  <a:lnTo>
                    <a:pt x="84658" y="613498"/>
                  </a:lnTo>
                  <a:lnTo>
                    <a:pt x="87439" y="614565"/>
                  </a:lnTo>
                  <a:lnTo>
                    <a:pt x="87782" y="614718"/>
                  </a:lnTo>
                  <a:lnTo>
                    <a:pt x="88557" y="614349"/>
                  </a:lnTo>
                  <a:lnTo>
                    <a:pt x="89065" y="613714"/>
                  </a:lnTo>
                  <a:close/>
                </a:path>
                <a:path w="874394" h="627379">
                  <a:moveTo>
                    <a:pt x="137718" y="555231"/>
                  </a:moveTo>
                  <a:lnTo>
                    <a:pt x="137617" y="554596"/>
                  </a:lnTo>
                  <a:lnTo>
                    <a:pt x="137071" y="554697"/>
                  </a:lnTo>
                  <a:lnTo>
                    <a:pt x="137198" y="555269"/>
                  </a:lnTo>
                  <a:lnTo>
                    <a:pt x="137541" y="555256"/>
                  </a:lnTo>
                  <a:lnTo>
                    <a:pt x="137718" y="555231"/>
                  </a:lnTo>
                  <a:close/>
                </a:path>
                <a:path w="874394" h="627379">
                  <a:moveTo>
                    <a:pt x="142709" y="174485"/>
                  </a:moveTo>
                  <a:lnTo>
                    <a:pt x="142201" y="174485"/>
                  </a:lnTo>
                  <a:lnTo>
                    <a:pt x="142367" y="174840"/>
                  </a:lnTo>
                  <a:lnTo>
                    <a:pt x="142709" y="174485"/>
                  </a:lnTo>
                  <a:close/>
                </a:path>
                <a:path w="874394" h="627379">
                  <a:moveTo>
                    <a:pt x="145503" y="160108"/>
                  </a:moveTo>
                  <a:lnTo>
                    <a:pt x="144741" y="158877"/>
                  </a:lnTo>
                  <a:lnTo>
                    <a:pt x="144500" y="158470"/>
                  </a:lnTo>
                  <a:lnTo>
                    <a:pt x="143344" y="158496"/>
                  </a:lnTo>
                  <a:lnTo>
                    <a:pt x="142595" y="158483"/>
                  </a:lnTo>
                  <a:lnTo>
                    <a:pt x="139649" y="158508"/>
                  </a:lnTo>
                  <a:lnTo>
                    <a:pt x="139712" y="160921"/>
                  </a:lnTo>
                  <a:lnTo>
                    <a:pt x="138874" y="162598"/>
                  </a:lnTo>
                  <a:lnTo>
                    <a:pt x="140322" y="162026"/>
                  </a:lnTo>
                  <a:lnTo>
                    <a:pt x="141859" y="161556"/>
                  </a:lnTo>
                  <a:lnTo>
                    <a:pt x="144030" y="160489"/>
                  </a:lnTo>
                  <a:lnTo>
                    <a:pt x="145503" y="160108"/>
                  </a:lnTo>
                  <a:close/>
                </a:path>
                <a:path w="874394" h="627379">
                  <a:moveTo>
                    <a:pt x="147116" y="236816"/>
                  </a:moveTo>
                  <a:lnTo>
                    <a:pt x="146405" y="235546"/>
                  </a:lnTo>
                  <a:lnTo>
                    <a:pt x="146050" y="236931"/>
                  </a:lnTo>
                  <a:lnTo>
                    <a:pt x="145986" y="237210"/>
                  </a:lnTo>
                  <a:lnTo>
                    <a:pt x="146672" y="237172"/>
                  </a:lnTo>
                  <a:lnTo>
                    <a:pt x="147116" y="236816"/>
                  </a:lnTo>
                  <a:close/>
                </a:path>
                <a:path w="874394" h="627379">
                  <a:moveTo>
                    <a:pt x="148475" y="179070"/>
                  </a:moveTo>
                  <a:lnTo>
                    <a:pt x="146685" y="176606"/>
                  </a:lnTo>
                  <a:lnTo>
                    <a:pt x="145249" y="177126"/>
                  </a:lnTo>
                  <a:lnTo>
                    <a:pt x="144081" y="177787"/>
                  </a:lnTo>
                  <a:lnTo>
                    <a:pt x="142786" y="178498"/>
                  </a:lnTo>
                  <a:lnTo>
                    <a:pt x="142519" y="179844"/>
                  </a:lnTo>
                  <a:lnTo>
                    <a:pt x="142494" y="181178"/>
                  </a:lnTo>
                  <a:lnTo>
                    <a:pt x="143979" y="181762"/>
                  </a:lnTo>
                  <a:lnTo>
                    <a:pt x="145554" y="182206"/>
                  </a:lnTo>
                  <a:lnTo>
                    <a:pt x="147053" y="181267"/>
                  </a:lnTo>
                  <a:lnTo>
                    <a:pt x="148348" y="180441"/>
                  </a:lnTo>
                  <a:lnTo>
                    <a:pt x="148475" y="179070"/>
                  </a:lnTo>
                  <a:close/>
                </a:path>
                <a:path w="874394" h="627379">
                  <a:moveTo>
                    <a:pt x="151599" y="192316"/>
                  </a:moveTo>
                  <a:lnTo>
                    <a:pt x="151536" y="191947"/>
                  </a:lnTo>
                  <a:lnTo>
                    <a:pt x="151206" y="191820"/>
                  </a:lnTo>
                  <a:lnTo>
                    <a:pt x="151041" y="191757"/>
                  </a:lnTo>
                  <a:lnTo>
                    <a:pt x="150761" y="192443"/>
                  </a:lnTo>
                  <a:lnTo>
                    <a:pt x="151193" y="192773"/>
                  </a:lnTo>
                  <a:lnTo>
                    <a:pt x="151599" y="193116"/>
                  </a:lnTo>
                  <a:lnTo>
                    <a:pt x="151599" y="192316"/>
                  </a:lnTo>
                  <a:close/>
                </a:path>
                <a:path w="874394" h="627379">
                  <a:moveTo>
                    <a:pt x="153162" y="209143"/>
                  </a:moveTo>
                  <a:lnTo>
                    <a:pt x="152654" y="207886"/>
                  </a:lnTo>
                  <a:lnTo>
                    <a:pt x="151142" y="204190"/>
                  </a:lnTo>
                  <a:lnTo>
                    <a:pt x="147726" y="202679"/>
                  </a:lnTo>
                  <a:lnTo>
                    <a:pt x="143865" y="203949"/>
                  </a:lnTo>
                  <a:lnTo>
                    <a:pt x="142963" y="204228"/>
                  </a:lnTo>
                  <a:lnTo>
                    <a:pt x="141782" y="205079"/>
                  </a:lnTo>
                  <a:lnTo>
                    <a:pt x="144195" y="208445"/>
                  </a:lnTo>
                  <a:lnTo>
                    <a:pt x="147497" y="208724"/>
                  </a:lnTo>
                  <a:lnTo>
                    <a:pt x="148793" y="211251"/>
                  </a:lnTo>
                  <a:lnTo>
                    <a:pt x="148932" y="211505"/>
                  </a:lnTo>
                  <a:lnTo>
                    <a:pt x="150279" y="211112"/>
                  </a:lnTo>
                  <a:lnTo>
                    <a:pt x="150749" y="211061"/>
                  </a:lnTo>
                  <a:lnTo>
                    <a:pt x="152641" y="210362"/>
                  </a:lnTo>
                  <a:lnTo>
                    <a:pt x="153162" y="209143"/>
                  </a:lnTo>
                  <a:close/>
                </a:path>
                <a:path w="874394" h="627379">
                  <a:moveTo>
                    <a:pt x="154927" y="231406"/>
                  </a:moveTo>
                  <a:lnTo>
                    <a:pt x="154647" y="230670"/>
                  </a:lnTo>
                  <a:lnTo>
                    <a:pt x="154546" y="230352"/>
                  </a:lnTo>
                  <a:lnTo>
                    <a:pt x="153924" y="229984"/>
                  </a:lnTo>
                  <a:lnTo>
                    <a:pt x="152908" y="230263"/>
                  </a:lnTo>
                  <a:lnTo>
                    <a:pt x="152400" y="230784"/>
                  </a:lnTo>
                  <a:lnTo>
                    <a:pt x="152539" y="231584"/>
                  </a:lnTo>
                  <a:lnTo>
                    <a:pt x="152920" y="231825"/>
                  </a:lnTo>
                  <a:lnTo>
                    <a:pt x="153339" y="232257"/>
                  </a:lnTo>
                  <a:lnTo>
                    <a:pt x="153695" y="232206"/>
                  </a:lnTo>
                  <a:lnTo>
                    <a:pt x="154508" y="232067"/>
                  </a:lnTo>
                  <a:lnTo>
                    <a:pt x="154927" y="231406"/>
                  </a:lnTo>
                  <a:close/>
                </a:path>
                <a:path w="874394" h="627379">
                  <a:moveTo>
                    <a:pt x="155041" y="195110"/>
                  </a:moveTo>
                  <a:lnTo>
                    <a:pt x="152819" y="194906"/>
                  </a:lnTo>
                  <a:lnTo>
                    <a:pt x="152031" y="193878"/>
                  </a:lnTo>
                  <a:lnTo>
                    <a:pt x="151726" y="193459"/>
                  </a:lnTo>
                  <a:lnTo>
                    <a:pt x="148932" y="194665"/>
                  </a:lnTo>
                  <a:lnTo>
                    <a:pt x="148399" y="195402"/>
                  </a:lnTo>
                  <a:lnTo>
                    <a:pt x="149644" y="196507"/>
                  </a:lnTo>
                  <a:lnTo>
                    <a:pt x="151345" y="198056"/>
                  </a:lnTo>
                  <a:lnTo>
                    <a:pt x="153619" y="198386"/>
                  </a:lnTo>
                  <a:lnTo>
                    <a:pt x="154203" y="197078"/>
                  </a:lnTo>
                  <a:lnTo>
                    <a:pt x="155041" y="195110"/>
                  </a:lnTo>
                  <a:close/>
                </a:path>
                <a:path w="874394" h="627379">
                  <a:moveTo>
                    <a:pt x="156095" y="187655"/>
                  </a:moveTo>
                  <a:lnTo>
                    <a:pt x="155359" y="186397"/>
                  </a:lnTo>
                  <a:lnTo>
                    <a:pt x="154279" y="184569"/>
                  </a:lnTo>
                  <a:lnTo>
                    <a:pt x="152082" y="185585"/>
                  </a:lnTo>
                  <a:lnTo>
                    <a:pt x="150418" y="185254"/>
                  </a:lnTo>
                  <a:lnTo>
                    <a:pt x="150190" y="185216"/>
                  </a:lnTo>
                  <a:lnTo>
                    <a:pt x="149834" y="185280"/>
                  </a:lnTo>
                  <a:lnTo>
                    <a:pt x="149694" y="185432"/>
                  </a:lnTo>
                  <a:lnTo>
                    <a:pt x="149542" y="185610"/>
                  </a:lnTo>
                  <a:lnTo>
                    <a:pt x="149555" y="185915"/>
                  </a:lnTo>
                  <a:lnTo>
                    <a:pt x="149504" y="186156"/>
                  </a:lnTo>
                  <a:lnTo>
                    <a:pt x="149656" y="186359"/>
                  </a:lnTo>
                  <a:lnTo>
                    <a:pt x="149771" y="186626"/>
                  </a:lnTo>
                  <a:lnTo>
                    <a:pt x="149974" y="186728"/>
                  </a:lnTo>
                  <a:lnTo>
                    <a:pt x="152247" y="187998"/>
                  </a:lnTo>
                  <a:lnTo>
                    <a:pt x="156095" y="187655"/>
                  </a:lnTo>
                  <a:close/>
                </a:path>
                <a:path w="874394" h="627379">
                  <a:moveTo>
                    <a:pt x="157213" y="213004"/>
                  </a:moveTo>
                  <a:lnTo>
                    <a:pt x="156819" y="212737"/>
                  </a:lnTo>
                  <a:lnTo>
                    <a:pt x="151104" y="213995"/>
                  </a:lnTo>
                  <a:lnTo>
                    <a:pt x="150774" y="214452"/>
                  </a:lnTo>
                  <a:lnTo>
                    <a:pt x="151003" y="214820"/>
                  </a:lnTo>
                  <a:lnTo>
                    <a:pt x="151231" y="215341"/>
                  </a:lnTo>
                  <a:lnTo>
                    <a:pt x="153085" y="215734"/>
                  </a:lnTo>
                  <a:lnTo>
                    <a:pt x="154635" y="216382"/>
                  </a:lnTo>
                  <a:lnTo>
                    <a:pt x="156070" y="214998"/>
                  </a:lnTo>
                  <a:lnTo>
                    <a:pt x="156387" y="214528"/>
                  </a:lnTo>
                  <a:lnTo>
                    <a:pt x="156794" y="214122"/>
                  </a:lnTo>
                  <a:lnTo>
                    <a:pt x="157213" y="213004"/>
                  </a:lnTo>
                  <a:close/>
                </a:path>
                <a:path w="874394" h="627379">
                  <a:moveTo>
                    <a:pt x="157784" y="221094"/>
                  </a:moveTo>
                  <a:lnTo>
                    <a:pt x="157670" y="220967"/>
                  </a:lnTo>
                  <a:lnTo>
                    <a:pt x="157581" y="220700"/>
                  </a:lnTo>
                  <a:lnTo>
                    <a:pt x="157429" y="220675"/>
                  </a:lnTo>
                  <a:lnTo>
                    <a:pt x="156819" y="220497"/>
                  </a:lnTo>
                  <a:lnTo>
                    <a:pt x="156552" y="220751"/>
                  </a:lnTo>
                  <a:lnTo>
                    <a:pt x="156794" y="221284"/>
                  </a:lnTo>
                  <a:lnTo>
                    <a:pt x="156832" y="221411"/>
                  </a:lnTo>
                  <a:lnTo>
                    <a:pt x="157149" y="221513"/>
                  </a:lnTo>
                  <a:lnTo>
                    <a:pt x="157302" y="221475"/>
                  </a:lnTo>
                  <a:lnTo>
                    <a:pt x="157480" y="221449"/>
                  </a:lnTo>
                  <a:lnTo>
                    <a:pt x="157619" y="221221"/>
                  </a:lnTo>
                  <a:lnTo>
                    <a:pt x="157784" y="221094"/>
                  </a:lnTo>
                  <a:close/>
                </a:path>
                <a:path w="874394" h="627379">
                  <a:moveTo>
                    <a:pt x="160020" y="150139"/>
                  </a:moveTo>
                  <a:lnTo>
                    <a:pt x="158292" y="150393"/>
                  </a:lnTo>
                  <a:lnTo>
                    <a:pt x="157416" y="150215"/>
                  </a:lnTo>
                  <a:lnTo>
                    <a:pt x="155613" y="149847"/>
                  </a:lnTo>
                  <a:lnTo>
                    <a:pt x="156171" y="148488"/>
                  </a:lnTo>
                  <a:lnTo>
                    <a:pt x="155575" y="143484"/>
                  </a:lnTo>
                  <a:lnTo>
                    <a:pt x="153060" y="140893"/>
                  </a:lnTo>
                  <a:lnTo>
                    <a:pt x="148805" y="140258"/>
                  </a:lnTo>
                  <a:lnTo>
                    <a:pt x="147815" y="140677"/>
                  </a:lnTo>
                  <a:lnTo>
                    <a:pt x="146672" y="141808"/>
                  </a:lnTo>
                  <a:lnTo>
                    <a:pt x="146913" y="142836"/>
                  </a:lnTo>
                  <a:lnTo>
                    <a:pt x="150507" y="143954"/>
                  </a:lnTo>
                  <a:lnTo>
                    <a:pt x="150964" y="146507"/>
                  </a:lnTo>
                  <a:lnTo>
                    <a:pt x="151815" y="148767"/>
                  </a:lnTo>
                  <a:lnTo>
                    <a:pt x="152527" y="150050"/>
                  </a:lnTo>
                  <a:lnTo>
                    <a:pt x="153365" y="151295"/>
                  </a:lnTo>
                  <a:lnTo>
                    <a:pt x="153936" y="152628"/>
                  </a:lnTo>
                  <a:lnTo>
                    <a:pt x="154432" y="153695"/>
                  </a:lnTo>
                  <a:lnTo>
                    <a:pt x="155067" y="154381"/>
                  </a:lnTo>
                  <a:lnTo>
                    <a:pt x="157454" y="153174"/>
                  </a:lnTo>
                  <a:lnTo>
                    <a:pt x="159016" y="152463"/>
                  </a:lnTo>
                  <a:lnTo>
                    <a:pt x="160020" y="150139"/>
                  </a:lnTo>
                  <a:close/>
                </a:path>
                <a:path w="874394" h="627379">
                  <a:moveTo>
                    <a:pt x="169151" y="212813"/>
                  </a:moveTo>
                  <a:lnTo>
                    <a:pt x="169138" y="210146"/>
                  </a:lnTo>
                  <a:lnTo>
                    <a:pt x="168186" y="208965"/>
                  </a:lnTo>
                  <a:lnTo>
                    <a:pt x="166827" y="208153"/>
                  </a:lnTo>
                  <a:lnTo>
                    <a:pt x="165277" y="207251"/>
                  </a:lnTo>
                  <a:lnTo>
                    <a:pt x="164528" y="208356"/>
                  </a:lnTo>
                  <a:lnTo>
                    <a:pt x="160642" y="212344"/>
                  </a:lnTo>
                  <a:lnTo>
                    <a:pt x="159715" y="214210"/>
                  </a:lnTo>
                  <a:lnTo>
                    <a:pt x="163233" y="216357"/>
                  </a:lnTo>
                  <a:lnTo>
                    <a:pt x="164947" y="214325"/>
                  </a:lnTo>
                  <a:lnTo>
                    <a:pt x="166839" y="213766"/>
                  </a:lnTo>
                  <a:lnTo>
                    <a:pt x="167830" y="213194"/>
                  </a:lnTo>
                  <a:lnTo>
                    <a:pt x="169151" y="212813"/>
                  </a:lnTo>
                  <a:close/>
                </a:path>
                <a:path w="874394" h="627379">
                  <a:moveTo>
                    <a:pt x="189242" y="238544"/>
                  </a:moveTo>
                  <a:lnTo>
                    <a:pt x="188861" y="238239"/>
                  </a:lnTo>
                  <a:lnTo>
                    <a:pt x="188823" y="238734"/>
                  </a:lnTo>
                  <a:lnTo>
                    <a:pt x="189242" y="238544"/>
                  </a:lnTo>
                  <a:close/>
                </a:path>
                <a:path w="874394" h="627379">
                  <a:moveTo>
                    <a:pt x="191960" y="202260"/>
                  </a:moveTo>
                  <a:lnTo>
                    <a:pt x="189687" y="200367"/>
                  </a:lnTo>
                  <a:lnTo>
                    <a:pt x="189852" y="200025"/>
                  </a:lnTo>
                  <a:lnTo>
                    <a:pt x="190233" y="199224"/>
                  </a:lnTo>
                  <a:lnTo>
                    <a:pt x="191287" y="198462"/>
                  </a:lnTo>
                  <a:lnTo>
                    <a:pt x="188328" y="197396"/>
                  </a:lnTo>
                  <a:lnTo>
                    <a:pt x="188379" y="196951"/>
                  </a:lnTo>
                  <a:lnTo>
                    <a:pt x="188760" y="194957"/>
                  </a:lnTo>
                  <a:lnTo>
                    <a:pt x="191719" y="187960"/>
                  </a:lnTo>
                  <a:lnTo>
                    <a:pt x="191516" y="187756"/>
                  </a:lnTo>
                  <a:lnTo>
                    <a:pt x="188772" y="185077"/>
                  </a:lnTo>
                  <a:lnTo>
                    <a:pt x="186207" y="182029"/>
                  </a:lnTo>
                  <a:lnTo>
                    <a:pt x="185889" y="181686"/>
                  </a:lnTo>
                  <a:lnTo>
                    <a:pt x="184302" y="181673"/>
                  </a:lnTo>
                  <a:lnTo>
                    <a:pt x="183032" y="183235"/>
                  </a:lnTo>
                  <a:lnTo>
                    <a:pt x="181775" y="184543"/>
                  </a:lnTo>
                  <a:lnTo>
                    <a:pt x="182168" y="187655"/>
                  </a:lnTo>
                  <a:lnTo>
                    <a:pt x="183476" y="187972"/>
                  </a:lnTo>
                  <a:lnTo>
                    <a:pt x="186029" y="187807"/>
                  </a:lnTo>
                  <a:lnTo>
                    <a:pt x="187312" y="187756"/>
                  </a:lnTo>
                  <a:lnTo>
                    <a:pt x="187096" y="189217"/>
                  </a:lnTo>
                  <a:lnTo>
                    <a:pt x="187007" y="189699"/>
                  </a:lnTo>
                  <a:lnTo>
                    <a:pt x="185966" y="190157"/>
                  </a:lnTo>
                  <a:lnTo>
                    <a:pt x="182168" y="192379"/>
                  </a:lnTo>
                  <a:lnTo>
                    <a:pt x="184188" y="194843"/>
                  </a:lnTo>
                  <a:lnTo>
                    <a:pt x="184492" y="194919"/>
                  </a:lnTo>
                  <a:lnTo>
                    <a:pt x="185775" y="196291"/>
                  </a:lnTo>
                  <a:lnTo>
                    <a:pt x="185547" y="197396"/>
                  </a:lnTo>
                  <a:lnTo>
                    <a:pt x="182829" y="198780"/>
                  </a:lnTo>
                  <a:lnTo>
                    <a:pt x="181533" y="199301"/>
                  </a:lnTo>
                  <a:lnTo>
                    <a:pt x="180238" y="199605"/>
                  </a:lnTo>
                  <a:lnTo>
                    <a:pt x="178638" y="200025"/>
                  </a:lnTo>
                  <a:lnTo>
                    <a:pt x="178485" y="199910"/>
                  </a:lnTo>
                  <a:lnTo>
                    <a:pt x="177698" y="199301"/>
                  </a:lnTo>
                  <a:lnTo>
                    <a:pt x="177812" y="194259"/>
                  </a:lnTo>
                  <a:lnTo>
                    <a:pt x="179298" y="192862"/>
                  </a:lnTo>
                  <a:lnTo>
                    <a:pt x="176161" y="191566"/>
                  </a:lnTo>
                  <a:lnTo>
                    <a:pt x="174879" y="192379"/>
                  </a:lnTo>
                  <a:lnTo>
                    <a:pt x="170218" y="194233"/>
                  </a:lnTo>
                  <a:lnTo>
                    <a:pt x="169621" y="197777"/>
                  </a:lnTo>
                  <a:lnTo>
                    <a:pt x="166039" y="201307"/>
                  </a:lnTo>
                  <a:lnTo>
                    <a:pt x="168211" y="202628"/>
                  </a:lnTo>
                  <a:lnTo>
                    <a:pt x="169265" y="204139"/>
                  </a:lnTo>
                  <a:lnTo>
                    <a:pt x="169989" y="204482"/>
                  </a:lnTo>
                  <a:lnTo>
                    <a:pt x="171831" y="203720"/>
                  </a:lnTo>
                  <a:lnTo>
                    <a:pt x="170903" y="202679"/>
                  </a:lnTo>
                  <a:lnTo>
                    <a:pt x="170751" y="200215"/>
                  </a:lnTo>
                  <a:lnTo>
                    <a:pt x="171729" y="199910"/>
                  </a:lnTo>
                  <a:lnTo>
                    <a:pt x="172770" y="200609"/>
                  </a:lnTo>
                  <a:lnTo>
                    <a:pt x="175120" y="202095"/>
                  </a:lnTo>
                  <a:lnTo>
                    <a:pt x="177330" y="203784"/>
                  </a:lnTo>
                  <a:lnTo>
                    <a:pt x="179603" y="205371"/>
                  </a:lnTo>
                  <a:lnTo>
                    <a:pt x="180657" y="206070"/>
                  </a:lnTo>
                  <a:lnTo>
                    <a:pt x="181914" y="206883"/>
                  </a:lnTo>
                  <a:lnTo>
                    <a:pt x="185254" y="203263"/>
                  </a:lnTo>
                  <a:lnTo>
                    <a:pt x="189814" y="206463"/>
                  </a:lnTo>
                  <a:lnTo>
                    <a:pt x="190855" y="205079"/>
                  </a:lnTo>
                  <a:lnTo>
                    <a:pt x="191947" y="204508"/>
                  </a:lnTo>
                  <a:lnTo>
                    <a:pt x="191604" y="203784"/>
                  </a:lnTo>
                  <a:lnTo>
                    <a:pt x="191579" y="203263"/>
                  </a:lnTo>
                  <a:lnTo>
                    <a:pt x="191960" y="202260"/>
                  </a:lnTo>
                  <a:close/>
                </a:path>
                <a:path w="874394" h="627379">
                  <a:moveTo>
                    <a:pt x="193395" y="233133"/>
                  </a:moveTo>
                  <a:lnTo>
                    <a:pt x="193217" y="232714"/>
                  </a:lnTo>
                  <a:lnTo>
                    <a:pt x="192722" y="231609"/>
                  </a:lnTo>
                  <a:lnTo>
                    <a:pt x="191592" y="231609"/>
                  </a:lnTo>
                  <a:lnTo>
                    <a:pt x="190639" y="232448"/>
                  </a:lnTo>
                  <a:lnTo>
                    <a:pt x="190093" y="232943"/>
                  </a:lnTo>
                  <a:lnTo>
                    <a:pt x="189445" y="233895"/>
                  </a:lnTo>
                  <a:lnTo>
                    <a:pt x="190080" y="235851"/>
                  </a:lnTo>
                  <a:lnTo>
                    <a:pt x="191223" y="234848"/>
                  </a:lnTo>
                  <a:lnTo>
                    <a:pt x="192379" y="234480"/>
                  </a:lnTo>
                  <a:lnTo>
                    <a:pt x="192646" y="233959"/>
                  </a:lnTo>
                  <a:lnTo>
                    <a:pt x="193395" y="233133"/>
                  </a:lnTo>
                  <a:close/>
                </a:path>
                <a:path w="874394" h="627379">
                  <a:moveTo>
                    <a:pt x="196672" y="207556"/>
                  </a:moveTo>
                  <a:lnTo>
                    <a:pt x="195364" y="203708"/>
                  </a:lnTo>
                  <a:lnTo>
                    <a:pt x="194030" y="203339"/>
                  </a:lnTo>
                  <a:lnTo>
                    <a:pt x="191998" y="204711"/>
                  </a:lnTo>
                  <a:lnTo>
                    <a:pt x="191604" y="205460"/>
                  </a:lnTo>
                  <a:lnTo>
                    <a:pt x="191147" y="206209"/>
                  </a:lnTo>
                  <a:lnTo>
                    <a:pt x="188645" y="207645"/>
                  </a:lnTo>
                  <a:lnTo>
                    <a:pt x="185394" y="207467"/>
                  </a:lnTo>
                  <a:lnTo>
                    <a:pt x="185839" y="211162"/>
                  </a:lnTo>
                  <a:lnTo>
                    <a:pt x="188887" y="210210"/>
                  </a:lnTo>
                  <a:lnTo>
                    <a:pt x="191998" y="210439"/>
                  </a:lnTo>
                  <a:lnTo>
                    <a:pt x="193433" y="210273"/>
                  </a:lnTo>
                  <a:lnTo>
                    <a:pt x="196202" y="208991"/>
                  </a:lnTo>
                  <a:lnTo>
                    <a:pt x="196672" y="207556"/>
                  </a:lnTo>
                  <a:close/>
                </a:path>
                <a:path w="874394" h="627379">
                  <a:moveTo>
                    <a:pt x="197510" y="161290"/>
                  </a:moveTo>
                  <a:lnTo>
                    <a:pt x="196938" y="161086"/>
                  </a:lnTo>
                  <a:lnTo>
                    <a:pt x="196621" y="160883"/>
                  </a:lnTo>
                  <a:lnTo>
                    <a:pt x="196367" y="161251"/>
                  </a:lnTo>
                  <a:lnTo>
                    <a:pt x="195986" y="161620"/>
                  </a:lnTo>
                  <a:lnTo>
                    <a:pt x="195961" y="162217"/>
                  </a:lnTo>
                  <a:lnTo>
                    <a:pt x="196532" y="162420"/>
                  </a:lnTo>
                  <a:lnTo>
                    <a:pt x="196850" y="162648"/>
                  </a:lnTo>
                  <a:lnTo>
                    <a:pt x="197091" y="162255"/>
                  </a:lnTo>
                  <a:lnTo>
                    <a:pt x="197459" y="161886"/>
                  </a:lnTo>
                  <a:lnTo>
                    <a:pt x="197510" y="161290"/>
                  </a:lnTo>
                  <a:close/>
                </a:path>
                <a:path w="874394" h="627379">
                  <a:moveTo>
                    <a:pt x="198005" y="220332"/>
                  </a:moveTo>
                  <a:lnTo>
                    <a:pt x="197612" y="219989"/>
                  </a:lnTo>
                  <a:lnTo>
                    <a:pt x="197281" y="220332"/>
                  </a:lnTo>
                  <a:lnTo>
                    <a:pt x="197370" y="220484"/>
                  </a:lnTo>
                  <a:lnTo>
                    <a:pt x="197535" y="220599"/>
                  </a:lnTo>
                  <a:lnTo>
                    <a:pt x="197675" y="220751"/>
                  </a:lnTo>
                  <a:lnTo>
                    <a:pt x="197929" y="220484"/>
                  </a:lnTo>
                  <a:lnTo>
                    <a:pt x="198005" y="220332"/>
                  </a:lnTo>
                  <a:close/>
                </a:path>
                <a:path w="874394" h="627379">
                  <a:moveTo>
                    <a:pt x="206324" y="168427"/>
                  </a:moveTo>
                  <a:lnTo>
                    <a:pt x="205727" y="166484"/>
                  </a:lnTo>
                  <a:lnTo>
                    <a:pt x="205320" y="166243"/>
                  </a:lnTo>
                  <a:lnTo>
                    <a:pt x="204952" y="165811"/>
                  </a:lnTo>
                  <a:lnTo>
                    <a:pt x="204482" y="165760"/>
                  </a:lnTo>
                  <a:lnTo>
                    <a:pt x="202869" y="165519"/>
                  </a:lnTo>
                  <a:lnTo>
                    <a:pt x="200444" y="168440"/>
                  </a:lnTo>
                  <a:lnTo>
                    <a:pt x="201028" y="169951"/>
                  </a:lnTo>
                  <a:lnTo>
                    <a:pt x="201180" y="170307"/>
                  </a:lnTo>
                  <a:lnTo>
                    <a:pt x="201752" y="170688"/>
                  </a:lnTo>
                  <a:lnTo>
                    <a:pt x="204343" y="170840"/>
                  </a:lnTo>
                  <a:lnTo>
                    <a:pt x="206324" y="168427"/>
                  </a:lnTo>
                  <a:close/>
                </a:path>
                <a:path w="874394" h="627379">
                  <a:moveTo>
                    <a:pt x="217817" y="192747"/>
                  </a:moveTo>
                  <a:lnTo>
                    <a:pt x="216712" y="191706"/>
                  </a:lnTo>
                  <a:lnTo>
                    <a:pt x="215557" y="191096"/>
                  </a:lnTo>
                  <a:lnTo>
                    <a:pt x="213817" y="190131"/>
                  </a:lnTo>
                  <a:lnTo>
                    <a:pt x="212013" y="190487"/>
                  </a:lnTo>
                  <a:lnTo>
                    <a:pt x="210426" y="191757"/>
                  </a:lnTo>
                  <a:lnTo>
                    <a:pt x="208445" y="193344"/>
                  </a:lnTo>
                  <a:lnTo>
                    <a:pt x="207860" y="196481"/>
                  </a:lnTo>
                  <a:lnTo>
                    <a:pt x="209016" y="198755"/>
                  </a:lnTo>
                  <a:lnTo>
                    <a:pt x="209334" y="199504"/>
                  </a:lnTo>
                  <a:lnTo>
                    <a:pt x="210375" y="199644"/>
                  </a:lnTo>
                  <a:lnTo>
                    <a:pt x="212915" y="197624"/>
                  </a:lnTo>
                  <a:lnTo>
                    <a:pt x="214960" y="195935"/>
                  </a:lnTo>
                  <a:lnTo>
                    <a:pt x="217817" y="192747"/>
                  </a:lnTo>
                  <a:close/>
                </a:path>
                <a:path w="874394" h="627379">
                  <a:moveTo>
                    <a:pt x="218935" y="530644"/>
                  </a:moveTo>
                  <a:lnTo>
                    <a:pt x="217271" y="531393"/>
                  </a:lnTo>
                  <a:lnTo>
                    <a:pt x="217093" y="531964"/>
                  </a:lnTo>
                  <a:lnTo>
                    <a:pt x="217398" y="532295"/>
                  </a:lnTo>
                  <a:lnTo>
                    <a:pt x="218020" y="532358"/>
                  </a:lnTo>
                  <a:lnTo>
                    <a:pt x="218338" y="531990"/>
                  </a:lnTo>
                  <a:lnTo>
                    <a:pt x="218846" y="531596"/>
                  </a:lnTo>
                  <a:lnTo>
                    <a:pt x="218884" y="531241"/>
                  </a:lnTo>
                  <a:lnTo>
                    <a:pt x="218935" y="530644"/>
                  </a:lnTo>
                  <a:close/>
                </a:path>
                <a:path w="874394" h="627379">
                  <a:moveTo>
                    <a:pt x="222910" y="145402"/>
                  </a:moveTo>
                  <a:lnTo>
                    <a:pt x="222846" y="143954"/>
                  </a:lnTo>
                  <a:lnTo>
                    <a:pt x="222440" y="142963"/>
                  </a:lnTo>
                  <a:lnTo>
                    <a:pt x="222072" y="142646"/>
                  </a:lnTo>
                  <a:lnTo>
                    <a:pt x="221754" y="142201"/>
                  </a:lnTo>
                  <a:lnTo>
                    <a:pt x="221310" y="142036"/>
                  </a:lnTo>
                  <a:lnTo>
                    <a:pt x="220853" y="141833"/>
                  </a:lnTo>
                  <a:lnTo>
                    <a:pt x="214960" y="141820"/>
                  </a:lnTo>
                  <a:lnTo>
                    <a:pt x="209880" y="144970"/>
                  </a:lnTo>
                  <a:lnTo>
                    <a:pt x="204800" y="141668"/>
                  </a:lnTo>
                  <a:lnTo>
                    <a:pt x="202958" y="142608"/>
                  </a:lnTo>
                  <a:lnTo>
                    <a:pt x="195618" y="146951"/>
                  </a:lnTo>
                  <a:lnTo>
                    <a:pt x="195351" y="147599"/>
                  </a:lnTo>
                  <a:lnTo>
                    <a:pt x="195389" y="148932"/>
                  </a:lnTo>
                  <a:lnTo>
                    <a:pt x="196215" y="149326"/>
                  </a:lnTo>
                  <a:lnTo>
                    <a:pt x="199059" y="149148"/>
                  </a:lnTo>
                  <a:lnTo>
                    <a:pt x="201472" y="149428"/>
                  </a:lnTo>
                  <a:lnTo>
                    <a:pt x="207200" y="146215"/>
                  </a:lnTo>
                  <a:lnTo>
                    <a:pt x="209359" y="147535"/>
                  </a:lnTo>
                  <a:lnTo>
                    <a:pt x="212725" y="152247"/>
                  </a:lnTo>
                  <a:lnTo>
                    <a:pt x="215112" y="152336"/>
                  </a:lnTo>
                  <a:lnTo>
                    <a:pt x="217665" y="148450"/>
                  </a:lnTo>
                  <a:lnTo>
                    <a:pt x="219202" y="146646"/>
                  </a:lnTo>
                  <a:lnTo>
                    <a:pt x="222910" y="145402"/>
                  </a:lnTo>
                  <a:close/>
                </a:path>
                <a:path w="874394" h="627379">
                  <a:moveTo>
                    <a:pt x="225831" y="107416"/>
                  </a:moveTo>
                  <a:lnTo>
                    <a:pt x="225437" y="106387"/>
                  </a:lnTo>
                  <a:lnTo>
                    <a:pt x="224777" y="105867"/>
                  </a:lnTo>
                  <a:lnTo>
                    <a:pt x="224040" y="105829"/>
                  </a:lnTo>
                  <a:lnTo>
                    <a:pt x="223329" y="106260"/>
                  </a:lnTo>
                  <a:lnTo>
                    <a:pt x="222326" y="106845"/>
                  </a:lnTo>
                  <a:lnTo>
                    <a:pt x="221970" y="107759"/>
                  </a:lnTo>
                  <a:lnTo>
                    <a:pt x="222605" y="108673"/>
                  </a:lnTo>
                  <a:lnTo>
                    <a:pt x="223012" y="109258"/>
                  </a:lnTo>
                  <a:lnTo>
                    <a:pt x="223735" y="109677"/>
                  </a:lnTo>
                  <a:lnTo>
                    <a:pt x="225069" y="108178"/>
                  </a:lnTo>
                  <a:lnTo>
                    <a:pt x="225831" y="107416"/>
                  </a:lnTo>
                  <a:close/>
                </a:path>
                <a:path w="874394" h="627379">
                  <a:moveTo>
                    <a:pt x="227457" y="146177"/>
                  </a:moveTo>
                  <a:lnTo>
                    <a:pt x="227330" y="145326"/>
                  </a:lnTo>
                  <a:lnTo>
                    <a:pt x="227266" y="145084"/>
                  </a:lnTo>
                  <a:lnTo>
                    <a:pt x="226555" y="145021"/>
                  </a:lnTo>
                  <a:lnTo>
                    <a:pt x="226161" y="144856"/>
                  </a:lnTo>
                  <a:lnTo>
                    <a:pt x="225336" y="145237"/>
                  </a:lnTo>
                  <a:lnTo>
                    <a:pt x="224993" y="145846"/>
                  </a:lnTo>
                  <a:lnTo>
                    <a:pt x="225285" y="146621"/>
                  </a:lnTo>
                  <a:lnTo>
                    <a:pt x="225755" y="146812"/>
                  </a:lnTo>
                  <a:lnTo>
                    <a:pt x="225983" y="146773"/>
                  </a:lnTo>
                  <a:lnTo>
                    <a:pt x="226733" y="146545"/>
                  </a:lnTo>
                  <a:lnTo>
                    <a:pt x="227457" y="146177"/>
                  </a:lnTo>
                  <a:close/>
                </a:path>
                <a:path w="874394" h="627379">
                  <a:moveTo>
                    <a:pt x="229374" y="460908"/>
                  </a:moveTo>
                  <a:lnTo>
                    <a:pt x="228904" y="459270"/>
                  </a:lnTo>
                  <a:lnTo>
                    <a:pt x="228244" y="458965"/>
                  </a:lnTo>
                  <a:lnTo>
                    <a:pt x="227444" y="459384"/>
                  </a:lnTo>
                  <a:lnTo>
                    <a:pt x="226669" y="459778"/>
                  </a:lnTo>
                  <a:lnTo>
                    <a:pt x="226339" y="460540"/>
                  </a:lnTo>
                  <a:lnTo>
                    <a:pt x="226618" y="461340"/>
                  </a:lnTo>
                  <a:lnTo>
                    <a:pt x="226885" y="462102"/>
                  </a:lnTo>
                  <a:lnTo>
                    <a:pt x="227495" y="462559"/>
                  </a:lnTo>
                  <a:lnTo>
                    <a:pt x="228320" y="462064"/>
                  </a:lnTo>
                  <a:lnTo>
                    <a:pt x="229031" y="461670"/>
                  </a:lnTo>
                  <a:lnTo>
                    <a:pt x="229374" y="460908"/>
                  </a:lnTo>
                  <a:close/>
                </a:path>
                <a:path w="874394" h="627379">
                  <a:moveTo>
                    <a:pt x="231013" y="104508"/>
                  </a:moveTo>
                  <a:lnTo>
                    <a:pt x="230898" y="103759"/>
                  </a:lnTo>
                  <a:lnTo>
                    <a:pt x="230809" y="102958"/>
                  </a:lnTo>
                  <a:lnTo>
                    <a:pt x="230047" y="102666"/>
                  </a:lnTo>
                  <a:lnTo>
                    <a:pt x="229273" y="102997"/>
                  </a:lnTo>
                  <a:lnTo>
                    <a:pt x="228473" y="103327"/>
                  </a:lnTo>
                  <a:lnTo>
                    <a:pt x="228193" y="104000"/>
                  </a:lnTo>
                  <a:lnTo>
                    <a:pt x="228434" y="104813"/>
                  </a:lnTo>
                  <a:lnTo>
                    <a:pt x="228828" y="105003"/>
                  </a:lnTo>
                  <a:lnTo>
                    <a:pt x="229273" y="105435"/>
                  </a:lnTo>
                  <a:lnTo>
                    <a:pt x="229666" y="105359"/>
                  </a:lnTo>
                  <a:lnTo>
                    <a:pt x="230505" y="105232"/>
                  </a:lnTo>
                  <a:lnTo>
                    <a:pt x="231013" y="104508"/>
                  </a:lnTo>
                  <a:close/>
                </a:path>
                <a:path w="874394" h="627379">
                  <a:moveTo>
                    <a:pt x="232257" y="43510"/>
                  </a:moveTo>
                  <a:lnTo>
                    <a:pt x="231775" y="43726"/>
                  </a:lnTo>
                  <a:lnTo>
                    <a:pt x="232244" y="44069"/>
                  </a:lnTo>
                  <a:lnTo>
                    <a:pt x="232257" y="43510"/>
                  </a:lnTo>
                  <a:close/>
                </a:path>
                <a:path w="874394" h="627379">
                  <a:moveTo>
                    <a:pt x="235991" y="457923"/>
                  </a:moveTo>
                  <a:lnTo>
                    <a:pt x="235635" y="458114"/>
                  </a:lnTo>
                  <a:lnTo>
                    <a:pt x="235991" y="457923"/>
                  </a:lnTo>
                  <a:close/>
                </a:path>
                <a:path w="874394" h="627379">
                  <a:moveTo>
                    <a:pt x="236740" y="81724"/>
                  </a:moveTo>
                  <a:lnTo>
                    <a:pt x="235026" y="79654"/>
                  </a:lnTo>
                  <a:lnTo>
                    <a:pt x="234200" y="77254"/>
                  </a:lnTo>
                  <a:lnTo>
                    <a:pt x="232714" y="74447"/>
                  </a:lnTo>
                  <a:lnTo>
                    <a:pt x="230505" y="73317"/>
                  </a:lnTo>
                  <a:lnTo>
                    <a:pt x="227482" y="74129"/>
                  </a:lnTo>
                  <a:lnTo>
                    <a:pt x="226834" y="74307"/>
                  </a:lnTo>
                  <a:lnTo>
                    <a:pt x="225767" y="75057"/>
                  </a:lnTo>
                  <a:lnTo>
                    <a:pt x="226034" y="80454"/>
                  </a:lnTo>
                  <a:lnTo>
                    <a:pt x="229806" y="83578"/>
                  </a:lnTo>
                  <a:lnTo>
                    <a:pt x="235165" y="85153"/>
                  </a:lnTo>
                  <a:lnTo>
                    <a:pt x="236740" y="81724"/>
                  </a:lnTo>
                  <a:close/>
                </a:path>
                <a:path w="874394" h="627379">
                  <a:moveTo>
                    <a:pt x="240118" y="83337"/>
                  </a:moveTo>
                  <a:lnTo>
                    <a:pt x="239712" y="82905"/>
                  </a:lnTo>
                  <a:lnTo>
                    <a:pt x="239318" y="83032"/>
                  </a:lnTo>
                  <a:lnTo>
                    <a:pt x="239864" y="83540"/>
                  </a:lnTo>
                  <a:lnTo>
                    <a:pt x="240118" y="83337"/>
                  </a:lnTo>
                  <a:close/>
                </a:path>
                <a:path w="874394" h="627379">
                  <a:moveTo>
                    <a:pt x="240207" y="83870"/>
                  </a:moveTo>
                  <a:lnTo>
                    <a:pt x="239864" y="83540"/>
                  </a:lnTo>
                  <a:lnTo>
                    <a:pt x="240207" y="83870"/>
                  </a:lnTo>
                  <a:close/>
                </a:path>
                <a:path w="874394" h="627379">
                  <a:moveTo>
                    <a:pt x="244094" y="84175"/>
                  </a:moveTo>
                  <a:lnTo>
                    <a:pt x="243636" y="84061"/>
                  </a:lnTo>
                  <a:lnTo>
                    <a:pt x="242887" y="83985"/>
                  </a:lnTo>
                  <a:lnTo>
                    <a:pt x="243090" y="84455"/>
                  </a:lnTo>
                  <a:lnTo>
                    <a:pt x="243255" y="84937"/>
                  </a:lnTo>
                  <a:lnTo>
                    <a:pt x="244055" y="84696"/>
                  </a:lnTo>
                  <a:lnTo>
                    <a:pt x="244094" y="84175"/>
                  </a:lnTo>
                  <a:close/>
                </a:path>
                <a:path w="874394" h="627379">
                  <a:moveTo>
                    <a:pt x="247243" y="59651"/>
                  </a:moveTo>
                  <a:lnTo>
                    <a:pt x="246722" y="58458"/>
                  </a:lnTo>
                  <a:lnTo>
                    <a:pt x="246227" y="57924"/>
                  </a:lnTo>
                  <a:lnTo>
                    <a:pt x="241858" y="57988"/>
                  </a:lnTo>
                  <a:lnTo>
                    <a:pt x="238150" y="57505"/>
                  </a:lnTo>
                  <a:lnTo>
                    <a:pt x="235140" y="54876"/>
                  </a:lnTo>
                  <a:lnTo>
                    <a:pt x="233997" y="53911"/>
                  </a:lnTo>
                  <a:lnTo>
                    <a:pt x="232676" y="54521"/>
                  </a:lnTo>
                  <a:lnTo>
                    <a:pt x="231749" y="55778"/>
                  </a:lnTo>
                  <a:lnTo>
                    <a:pt x="229946" y="58089"/>
                  </a:lnTo>
                  <a:lnTo>
                    <a:pt x="231495" y="59232"/>
                  </a:lnTo>
                  <a:lnTo>
                    <a:pt x="233235" y="59042"/>
                  </a:lnTo>
                  <a:lnTo>
                    <a:pt x="236156" y="58381"/>
                  </a:lnTo>
                  <a:lnTo>
                    <a:pt x="237413" y="58762"/>
                  </a:lnTo>
                  <a:lnTo>
                    <a:pt x="237375" y="60579"/>
                  </a:lnTo>
                  <a:lnTo>
                    <a:pt x="236562" y="61252"/>
                  </a:lnTo>
                  <a:lnTo>
                    <a:pt x="234861" y="62750"/>
                  </a:lnTo>
                  <a:lnTo>
                    <a:pt x="232283" y="62280"/>
                  </a:lnTo>
                  <a:lnTo>
                    <a:pt x="232410" y="65887"/>
                  </a:lnTo>
                  <a:lnTo>
                    <a:pt x="232968" y="67856"/>
                  </a:lnTo>
                  <a:lnTo>
                    <a:pt x="234823" y="68541"/>
                  </a:lnTo>
                  <a:lnTo>
                    <a:pt x="236410" y="69151"/>
                  </a:lnTo>
                  <a:lnTo>
                    <a:pt x="236842" y="67208"/>
                  </a:lnTo>
                  <a:lnTo>
                    <a:pt x="240893" y="65087"/>
                  </a:lnTo>
                  <a:lnTo>
                    <a:pt x="242125" y="61163"/>
                  </a:lnTo>
                  <a:lnTo>
                    <a:pt x="246049" y="60718"/>
                  </a:lnTo>
                  <a:lnTo>
                    <a:pt x="246773" y="60642"/>
                  </a:lnTo>
                  <a:lnTo>
                    <a:pt x="247243" y="59651"/>
                  </a:lnTo>
                  <a:close/>
                </a:path>
                <a:path w="874394" h="627379">
                  <a:moveTo>
                    <a:pt x="249885" y="71882"/>
                  </a:moveTo>
                  <a:lnTo>
                    <a:pt x="249313" y="71640"/>
                  </a:lnTo>
                  <a:lnTo>
                    <a:pt x="248932" y="71818"/>
                  </a:lnTo>
                  <a:lnTo>
                    <a:pt x="248742" y="72428"/>
                  </a:lnTo>
                  <a:lnTo>
                    <a:pt x="249440" y="72466"/>
                  </a:lnTo>
                  <a:lnTo>
                    <a:pt x="249885" y="71882"/>
                  </a:lnTo>
                  <a:close/>
                </a:path>
                <a:path w="874394" h="627379">
                  <a:moveTo>
                    <a:pt x="250888" y="85928"/>
                  </a:moveTo>
                  <a:lnTo>
                    <a:pt x="250393" y="85191"/>
                  </a:lnTo>
                  <a:lnTo>
                    <a:pt x="249732" y="85140"/>
                  </a:lnTo>
                  <a:lnTo>
                    <a:pt x="249034" y="85750"/>
                  </a:lnTo>
                  <a:lnTo>
                    <a:pt x="248856" y="85902"/>
                  </a:lnTo>
                  <a:lnTo>
                    <a:pt x="248615" y="86296"/>
                  </a:lnTo>
                  <a:lnTo>
                    <a:pt x="249135" y="87058"/>
                  </a:lnTo>
                  <a:lnTo>
                    <a:pt x="249821" y="87363"/>
                  </a:lnTo>
                  <a:lnTo>
                    <a:pt x="250850" y="86969"/>
                  </a:lnTo>
                  <a:lnTo>
                    <a:pt x="250825" y="86283"/>
                  </a:lnTo>
                  <a:lnTo>
                    <a:pt x="250888" y="85928"/>
                  </a:lnTo>
                  <a:close/>
                </a:path>
                <a:path w="874394" h="627379">
                  <a:moveTo>
                    <a:pt x="272961" y="91567"/>
                  </a:moveTo>
                  <a:lnTo>
                    <a:pt x="271538" y="92176"/>
                  </a:lnTo>
                  <a:lnTo>
                    <a:pt x="271475" y="92392"/>
                  </a:lnTo>
                  <a:lnTo>
                    <a:pt x="271830" y="92468"/>
                  </a:lnTo>
                  <a:lnTo>
                    <a:pt x="272275" y="92659"/>
                  </a:lnTo>
                  <a:lnTo>
                    <a:pt x="272567" y="92544"/>
                  </a:lnTo>
                  <a:lnTo>
                    <a:pt x="272796" y="92443"/>
                  </a:lnTo>
                  <a:lnTo>
                    <a:pt x="272834" y="91922"/>
                  </a:lnTo>
                  <a:lnTo>
                    <a:pt x="272961" y="91567"/>
                  </a:lnTo>
                  <a:close/>
                </a:path>
                <a:path w="874394" h="627379">
                  <a:moveTo>
                    <a:pt x="280149" y="60020"/>
                  </a:moveTo>
                  <a:lnTo>
                    <a:pt x="279476" y="59766"/>
                  </a:lnTo>
                  <a:lnTo>
                    <a:pt x="278853" y="59347"/>
                  </a:lnTo>
                  <a:lnTo>
                    <a:pt x="275793" y="59169"/>
                  </a:lnTo>
                  <a:lnTo>
                    <a:pt x="273405" y="59791"/>
                  </a:lnTo>
                  <a:lnTo>
                    <a:pt x="269976" y="60147"/>
                  </a:lnTo>
                  <a:lnTo>
                    <a:pt x="269976" y="63817"/>
                  </a:lnTo>
                  <a:lnTo>
                    <a:pt x="269722" y="63614"/>
                  </a:lnTo>
                  <a:lnTo>
                    <a:pt x="269455" y="63385"/>
                  </a:lnTo>
                  <a:lnTo>
                    <a:pt x="269963" y="63169"/>
                  </a:lnTo>
                  <a:lnTo>
                    <a:pt x="269976" y="63817"/>
                  </a:lnTo>
                  <a:lnTo>
                    <a:pt x="269976" y="60147"/>
                  </a:lnTo>
                  <a:lnTo>
                    <a:pt x="268465" y="60286"/>
                  </a:lnTo>
                  <a:lnTo>
                    <a:pt x="265480" y="59270"/>
                  </a:lnTo>
                  <a:lnTo>
                    <a:pt x="259029" y="62852"/>
                  </a:lnTo>
                  <a:lnTo>
                    <a:pt x="255092" y="63614"/>
                  </a:lnTo>
                  <a:lnTo>
                    <a:pt x="250609" y="61607"/>
                  </a:lnTo>
                  <a:lnTo>
                    <a:pt x="248907" y="60820"/>
                  </a:lnTo>
                  <a:lnTo>
                    <a:pt x="244386" y="64960"/>
                  </a:lnTo>
                  <a:lnTo>
                    <a:pt x="244538" y="67017"/>
                  </a:lnTo>
                  <a:lnTo>
                    <a:pt x="244690" y="67246"/>
                  </a:lnTo>
                  <a:lnTo>
                    <a:pt x="244767" y="67487"/>
                  </a:lnTo>
                  <a:lnTo>
                    <a:pt x="246087" y="68364"/>
                  </a:lnTo>
                  <a:lnTo>
                    <a:pt x="247599" y="68453"/>
                  </a:lnTo>
                  <a:lnTo>
                    <a:pt x="255917" y="68770"/>
                  </a:lnTo>
                  <a:lnTo>
                    <a:pt x="254114" y="73545"/>
                  </a:lnTo>
                  <a:lnTo>
                    <a:pt x="254025" y="73812"/>
                  </a:lnTo>
                  <a:lnTo>
                    <a:pt x="254698" y="74625"/>
                  </a:lnTo>
                  <a:lnTo>
                    <a:pt x="256463" y="74282"/>
                  </a:lnTo>
                  <a:lnTo>
                    <a:pt x="258394" y="73101"/>
                  </a:lnTo>
                  <a:lnTo>
                    <a:pt x="259410" y="73558"/>
                  </a:lnTo>
                  <a:lnTo>
                    <a:pt x="261454" y="74536"/>
                  </a:lnTo>
                  <a:lnTo>
                    <a:pt x="258330" y="76174"/>
                  </a:lnTo>
                  <a:lnTo>
                    <a:pt x="259257" y="78016"/>
                  </a:lnTo>
                  <a:lnTo>
                    <a:pt x="260172" y="78511"/>
                  </a:lnTo>
                  <a:lnTo>
                    <a:pt x="260870" y="78562"/>
                  </a:lnTo>
                  <a:lnTo>
                    <a:pt x="263779" y="78803"/>
                  </a:lnTo>
                  <a:lnTo>
                    <a:pt x="265176" y="77965"/>
                  </a:lnTo>
                  <a:lnTo>
                    <a:pt x="266979" y="73101"/>
                  </a:lnTo>
                  <a:lnTo>
                    <a:pt x="267538" y="71602"/>
                  </a:lnTo>
                  <a:lnTo>
                    <a:pt x="268693" y="67703"/>
                  </a:lnTo>
                  <a:lnTo>
                    <a:pt x="275793" y="65506"/>
                  </a:lnTo>
                  <a:lnTo>
                    <a:pt x="276275" y="63817"/>
                  </a:lnTo>
                  <a:lnTo>
                    <a:pt x="276466" y="63169"/>
                  </a:lnTo>
                  <a:lnTo>
                    <a:pt x="276669" y="62484"/>
                  </a:lnTo>
                  <a:lnTo>
                    <a:pt x="279717" y="61125"/>
                  </a:lnTo>
                  <a:lnTo>
                    <a:pt x="279869" y="60452"/>
                  </a:lnTo>
                  <a:lnTo>
                    <a:pt x="279971" y="60286"/>
                  </a:lnTo>
                  <a:lnTo>
                    <a:pt x="280149" y="60020"/>
                  </a:lnTo>
                  <a:close/>
                </a:path>
                <a:path w="874394" h="627379">
                  <a:moveTo>
                    <a:pt x="292900" y="95656"/>
                  </a:moveTo>
                  <a:lnTo>
                    <a:pt x="292874" y="94805"/>
                  </a:lnTo>
                  <a:lnTo>
                    <a:pt x="292506" y="94068"/>
                  </a:lnTo>
                  <a:lnTo>
                    <a:pt x="287655" y="93789"/>
                  </a:lnTo>
                  <a:lnTo>
                    <a:pt x="283552" y="92125"/>
                  </a:lnTo>
                  <a:lnTo>
                    <a:pt x="278333" y="91135"/>
                  </a:lnTo>
                  <a:lnTo>
                    <a:pt x="277444" y="91655"/>
                  </a:lnTo>
                  <a:lnTo>
                    <a:pt x="277469" y="93065"/>
                  </a:lnTo>
                  <a:lnTo>
                    <a:pt x="278130" y="93789"/>
                  </a:lnTo>
                  <a:lnTo>
                    <a:pt x="280314" y="94818"/>
                  </a:lnTo>
                  <a:lnTo>
                    <a:pt x="282829" y="93891"/>
                  </a:lnTo>
                  <a:lnTo>
                    <a:pt x="286029" y="99568"/>
                  </a:lnTo>
                  <a:lnTo>
                    <a:pt x="289280" y="96977"/>
                  </a:lnTo>
                  <a:lnTo>
                    <a:pt x="292087" y="96837"/>
                  </a:lnTo>
                  <a:lnTo>
                    <a:pt x="292468" y="96100"/>
                  </a:lnTo>
                  <a:lnTo>
                    <a:pt x="292900" y="95656"/>
                  </a:lnTo>
                  <a:close/>
                </a:path>
                <a:path w="874394" h="627379">
                  <a:moveTo>
                    <a:pt x="294982" y="26822"/>
                  </a:moveTo>
                  <a:lnTo>
                    <a:pt x="294500" y="26009"/>
                  </a:lnTo>
                  <a:lnTo>
                    <a:pt x="281343" y="17043"/>
                  </a:lnTo>
                  <a:lnTo>
                    <a:pt x="280517" y="17310"/>
                  </a:lnTo>
                  <a:lnTo>
                    <a:pt x="279844" y="17907"/>
                  </a:lnTo>
                  <a:lnTo>
                    <a:pt x="279527" y="18567"/>
                  </a:lnTo>
                  <a:lnTo>
                    <a:pt x="280657" y="22275"/>
                  </a:lnTo>
                  <a:lnTo>
                    <a:pt x="281012" y="25107"/>
                  </a:lnTo>
                  <a:lnTo>
                    <a:pt x="276009" y="26225"/>
                  </a:lnTo>
                  <a:lnTo>
                    <a:pt x="274688" y="26504"/>
                  </a:lnTo>
                  <a:lnTo>
                    <a:pt x="273672" y="28409"/>
                  </a:lnTo>
                  <a:lnTo>
                    <a:pt x="269862" y="31750"/>
                  </a:lnTo>
                  <a:lnTo>
                    <a:pt x="267360" y="34226"/>
                  </a:lnTo>
                  <a:lnTo>
                    <a:pt x="261645" y="34429"/>
                  </a:lnTo>
                  <a:lnTo>
                    <a:pt x="260794" y="35687"/>
                  </a:lnTo>
                  <a:lnTo>
                    <a:pt x="259143" y="40932"/>
                  </a:lnTo>
                  <a:lnTo>
                    <a:pt x="257213" y="43903"/>
                  </a:lnTo>
                  <a:lnTo>
                    <a:pt x="252984" y="44704"/>
                  </a:lnTo>
                  <a:lnTo>
                    <a:pt x="253580" y="46393"/>
                  </a:lnTo>
                  <a:lnTo>
                    <a:pt x="254889" y="47472"/>
                  </a:lnTo>
                  <a:lnTo>
                    <a:pt x="258051" y="49047"/>
                  </a:lnTo>
                  <a:lnTo>
                    <a:pt x="259702" y="48272"/>
                  </a:lnTo>
                  <a:lnTo>
                    <a:pt x="260464" y="46050"/>
                  </a:lnTo>
                  <a:lnTo>
                    <a:pt x="260718" y="45516"/>
                  </a:lnTo>
                  <a:lnTo>
                    <a:pt x="260197" y="40208"/>
                  </a:lnTo>
                  <a:lnTo>
                    <a:pt x="263652" y="38138"/>
                  </a:lnTo>
                  <a:lnTo>
                    <a:pt x="268008" y="36195"/>
                  </a:lnTo>
                  <a:lnTo>
                    <a:pt x="268719" y="36169"/>
                  </a:lnTo>
                  <a:lnTo>
                    <a:pt x="269354" y="36588"/>
                  </a:lnTo>
                  <a:lnTo>
                    <a:pt x="269519" y="37287"/>
                  </a:lnTo>
                  <a:lnTo>
                    <a:pt x="268833" y="39281"/>
                  </a:lnTo>
                  <a:lnTo>
                    <a:pt x="267360" y="40728"/>
                  </a:lnTo>
                  <a:lnTo>
                    <a:pt x="268135" y="42532"/>
                  </a:lnTo>
                  <a:lnTo>
                    <a:pt x="271754" y="41656"/>
                  </a:lnTo>
                  <a:lnTo>
                    <a:pt x="272249" y="38138"/>
                  </a:lnTo>
                  <a:lnTo>
                    <a:pt x="272249" y="36868"/>
                  </a:lnTo>
                  <a:lnTo>
                    <a:pt x="272605" y="34848"/>
                  </a:lnTo>
                  <a:lnTo>
                    <a:pt x="273138" y="34061"/>
                  </a:lnTo>
                  <a:lnTo>
                    <a:pt x="274447" y="34556"/>
                  </a:lnTo>
                  <a:lnTo>
                    <a:pt x="274688" y="35217"/>
                  </a:lnTo>
                  <a:lnTo>
                    <a:pt x="274815" y="36690"/>
                  </a:lnTo>
                  <a:lnTo>
                    <a:pt x="274497" y="37960"/>
                  </a:lnTo>
                  <a:lnTo>
                    <a:pt x="277253" y="37820"/>
                  </a:lnTo>
                  <a:lnTo>
                    <a:pt x="278028" y="36880"/>
                  </a:lnTo>
                  <a:lnTo>
                    <a:pt x="277291" y="33629"/>
                  </a:lnTo>
                  <a:lnTo>
                    <a:pt x="278422" y="32448"/>
                  </a:lnTo>
                  <a:lnTo>
                    <a:pt x="283819" y="28575"/>
                  </a:lnTo>
                  <a:lnTo>
                    <a:pt x="287502" y="26416"/>
                  </a:lnTo>
                  <a:lnTo>
                    <a:pt x="292760" y="28651"/>
                  </a:lnTo>
                  <a:lnTo>
                    <a:pt x="293725" y="28651"/>
                  </a:lnTo>
                  <a:lnTo>
                    <a:pt x="294982" y="26822"/>
                  </a:lnTo>
                  <a:close/>
                </a:path>
                <a:path w="874394" h="627379">
                  <a:moveTo>
                    <a:pt x="301193" y="44970"/>
                  </a:moveTo>
                  <a:lnTo>
                    <a:pt x="299199" y="42545"/>
                  </a:lnTo>
                  <a:lnTo>
                    <a:pt x="300062" y="40043"/>
                  </a:lnTo>
                  <a:lnTo>
                    <a:pt x="297675" y="39687"/>
                  </a:lnTo>
                  <a:lnTo>
                    <a:pt x="296900" y="37096"/>
                  </a:lnTo>
                  <a:lnTo>
                    <a:pt x="294970" y="37007"/>
                  </a:lnTo>
                  <a:lnTo>
                    <a:pt x="293865" y="36944"/>
                  </a:lnTo>
                  <a:lnTo>
                    <a:pt x="292392" y="38684"/>
                  </a:lnTo>
                  <a:lnTo>
                    <a:pt x="290563" y="40538"/>
                  </a:lnTo>
                  <a:lnTo>
                    <a:pt x="288505" y="45059"/>
                  </a:lnTo>
                  <a:lnTo>
                    <a:pt x="289521" y="47205"/>
                  </a:lnTo>
                  <a:lnTo>
                    <a:pt x="292493" y="47269"/>
                  </a:lnTo>
                  <a:lnTo>
                    <a:pt x="294436" y="47345"/>
                  </a:lnTo>
                  <a:lnTo>
                    <a:pt x="295986" y="47929"/>
                  </a:lnTo>
                  <a:lnTo>
                    <a:pt x="298145" y="48602"/>
                  </a:lnTo>
                  <a:lnTo>
                    <a:pt x="299288" y="47980"/>
                  </a:lnTo>
                  <a:lnTo>
                    <a:pt x="301193" y="44970"/>
                  </a:lnTo>
                  <a:close/>
                </a:path>
                <a:path w="874394" h="627379">
                  <a:moveTo>
                    <a:pt x="303174" y="98031"/>
                  </a:moveTo>
                  <a:lnTo>
                    <a:pt x="302755" y="96862"/>
                  </a:lnTo>
                  <a:lnTo>
                    <a:pt x="302285" y="96405"/>
                  </a:lnTo>
                  <a:lnTo>
                    <a:pt x="301866" y="96367"/>
                  </a:lnTo>
                  <a:lnTo>
                    <a:pt x="300215" y="96189"/>
                  </a:lnTo>
                  <a:lnTo>
                    <a:pt x="298742" y="96875"/>
                  </a:lnTo>
                  <a:lnTo>
                    <a:pt x="297154" y="97904"/>
                  </a:lnTo>
                  <a:lnTo>
                    <a:pt x="297218" y="98920"/>
                  </a:lnTo>
                  <a:lnTo>
                    <a:pt x="297395" y="98983"/>
                  </a:lnTo>
                  <a:lnTo>
                    <a:pt x="298843" y="99542"/>
                  </a:lnTo>
                  <a:lnTo>
                    <a:pt x="300380" y="99783"/>
                  </a:lnTo>
                  <a:lnTo>
                    <a:pt x="301561" y="99377"/>
                  </a:lnTo>
                  <a:lnTo>
                    <a:pt x="302806" y="98742"/>
                  </a:lnTo>
                  <a:lnTo>
                    <a:pt x="303174" y="98031"/>
                  </a:lnTo>
                  <a:close/>
                </a:path>
                <a:path w="874394" h="627379">
                  <a:moveTo>
                    <a:pt x="320802" y="62103"/>
                  </a:moveTo>
                  <a:lnTo>
                    <a:pt x="319557" y="60159"/>
                  </a:lnTo>
                  <a:lnTo>
                    <a:pt x="318350" y="60147"/>
                  </a:lnTo>
                  <a:lnTo>
                    <a:pt x="316395" y="61353"/>
                  </a:lnTo>
                  <a:lnTo>
                    <a:pt x="315988" y="62064"/>
                  </a:lnTo>
                  <a:lnTo>
                    <a:pt x="317169" y="63779"/>
                  </a:lnTo>
                  <a:lnTo>
                    <a:pt x="318858" y="64135"/>
                  </a:lnTo>
                  <a:lnTo>
                    <a:pt x="319760" y="63360"/>
                  </a:lnTo>
                  <a:lnTo>
                    <a:pt x="320357" y="62865"/>
                  </a:lnTo>
                  <a:lnTo>
                    <a:pt x="320802" y="62103"/>
                  </a:lnTo>
                  <a:close/>
                </a:path>
                <a:path w="874394" h="627379">
                  <a:moveTo>
                    <a:pt x="322453" y="142024"/>
                  </a:moveTo>
                  <a:lnTo>
                    <a:pt x="322008" y="142074"/>
                  </a:lnTo>
                  <a:lnTo>
                    <a:pt x="321564" y="142113"/>
                  </a:lnTo>
                  <a:lnTo>
                    <a:pt x="321157" y="142240"/>
                  </a:lnTo>
                  <a:lnTo>
                    <a:pt x="321030" y="142252"/>
                  </a:lnTo>
                  <a:lnTo>
                    <a:pt x="320992" y="142659"/>
                  </a:lnTo>
                  <a:lnTo>
                    <a:pt x="320916" y="142862"/>
                  </a:lnTo>
                  <a:lnTo>
                    <a:pt x="322262" y="142709"/>
                  </a:lnTo>
                  <a:lnTo>
                    <a:pt x="322453" y="142024"/>
                  </a:lnTo>
                  <a:close/>
                </a:path>
                <a:path w="874394" h="627379">
                  <a:moveTo>
                    <a:pt x="323049" y="83477"/>
                  </a:moveTo>
                  <a:lnTo>
                    <a:pt x="322681" y="83312"/>
                  </a:lnTo>
                  <a:lnTo>
                    <a:pt x="322211" y="82943"/>
                  </a:lnTo>
                  <a:lnTo>
                    <a:pt x="321906" y="83032"/>
                  </a:lnTo>
                  <a:lnTo>
                    <a:pt x="321564" y="83159"/>
                  </a:lnTo>
                  <a:lnTo>
                    <a:pt x="321106" y="83756"/>
                  </a:lnTo>
                  <a:lnTo>
                    <a:pt x="321144" y="84035"/>
                  </a:lnTo>
                  <a:lnTo>
                    <a:pt x="321297" y="84797"/>
                  </a:lnTo>
                  <a:lnTo>
                    <a:pt x="321957" y="85064"/>
                  </a:lnTo>
                  <a:lnTo>
                    <a:pt x="322681" y="84582"/>
                  </a:lnTo>
                  <a:lnTo>
                    <a:pt x="322948" y="84416"/>
                  </a:lnTo>
                  <a:lnTo>
                    <a:pt x="322935" y="83845"/>
                  </a:lnTo>
                  <a:lnTo>
                    <a:pt x="323049" y="83477"/>
                  </a:lnTo>
                  <a:close/>
                </a:path>
                <a:path w="874394" h="627379">
                  <a:moveTo>
                    <a:pt x="323862" y="76822"/>
                  </a:moveTo>
                  <a:lnTo>
                    <a:pt x="323710" y="76327"/>
                  </a:lnTo>
                  <a:lnTo>
                    <a:pt x="323672" y="75869"/>
                  </a:lnTo>
                  <a:lnTo>
                    <a:pt x="323202" y="75514"/>
                  </a:lnTo>
                  <a:lnTo>
                    <a:pt x="322630" y="75565"/>
                  </a:lnTo>
                  <a:lnTo>
                    <a:pt x="322376" y="76136"/>
                  </a:lnTo>
                  <a:lnTo>
                    <a:pt x="322224" y="76530"/>
                  </a:lnTo>
                  <a:lnTo>
                    <a:pt x="322199" y="77203"/>
                  </a:lnTo>
                  <a:lnTo>
                    <a:pt x="322465" y="77482"/>
                  </a:lnTo>
                  <a:lnTo>
                    <a:pt x="322808" y="77927"/>
                  </a:lnTo>
                  <a:lnTo>
                    <a:pt x="323469" y="77762"/>
                  </a:lnTo>
                  <a:lnTo>
                    <a:pt x="323697" y="77228"/>
                  </a:lnTo>
                  <a:lnTo>
                    <a:pt x="323862" y="76822"/>
                  </a:lnTo>
                  <a:close/>
                </a:path>
                <a:path w="874394" h="627379">
                  <a:moveTo>
                    <a:pt x="329272" y="86245"/>
                  </a:moveTo>
                  <a:lnTo>
                    <a:pt x="328536" y="85204"/>
                  </a:lnTo>
                  <a:lnTo>
                    <a:pt x="327723" y="84099"/>
                  </a:lnTo>
                  <a:lnTo>
                    <a:pt x="326758" y="84442"/>
                  </a:lnTo>
                  <a:lnTo>
                    <a:pt x="324713" y="85902"/>
                  </a:lnTo>
                  <a:lnTo>
                    <a:pt x="324662" y="86956"/>
                  </a:lnTo>
                  <a:lnTo>
                    <a:pt x="325462" y="87668"/>
                  </a:lnTo>
                  <a:lnTo>
                    <a:pt x="325882" y="88023"/>
                  </a:lnTo>
                  <a:lnTo>
                    <a:pt x="327050" y="87947"/>
                  </a:lnTo>
                  <a:lnTo>
                    <a:pt x="328612" y="87147"/>
                  </a:lnTo>
                  <a:lnTo>
                    <a:pt x="329272" y="86245"/>
                  </a:lnTo>
                  <a:close/>
                </a:path>
                <a:path w="874394" h="627379">
                  <a:moveTo>
                    <a:pt x="334213" y="10922"/>
                  </a:moveTo>
                  <a:lnTo>
                    <a:pt x="333413" y="9944"/>
                  </a:lnTo>
                  <a:lnTo>
                    <a:pt x="326898" y="8750"/>
                  </a:lnTo>
                  <a:lnTo>
                    <a:pt x="323596" y="5384"/>
                  </a:lnTo>
                  <a:lnTo>
                    <a:pt x="318744" y="1651"/>
                  </a:lnTo>
                  <a:lnTo>
                    <a:pt x="317817" y="406"/>
                  </a:lnTo>
                  <a:lnTo>
                    <a:pt x="315722" y="0"/>
                  </a:lnTo>
                  <a:lnTo>
                    <a:pt x="315087" y="88"/>
                  </a:lnTo>
                  <a:lnTo>
                    <a:pt x="314452" y="482"/>
                  </a:lnTo>
                  <a:lnTo>
                    <a:pt x="314413" y="1270"/>
                  </a:lnTo>
                  <a:lnTo>
                    <a:pt x="318020" y="6451"/>
                  </a:lnTo>
                  <a:lnTo>
                    <a:pt x="318173" y="6350"/>
                  </a:lnTo>
                  <a:lnTo>
                    <a:pt x="318706" y="7200"/>
                  </a:lnTo>
                  <a:lnTo>
                    <a:pt x="319836" y="9779"/>
                  </a:lnTo>
                  <a:lnTo>
                    <a:pt x="318998" y="10464"/>
                  </a:lnTo>
                  <a:lnTo>
                    <a:pt x="315976" y="9652"/>
                  </a:lnTo>
                  <a:lnTo>
                    <a:pt x="315188" y="9753"/>
                  </a:lnTo>
                  <a:lnTo>
                    <a:pt x="313537" y="12268"/>
                  </a:lnTo>
                  <a:lnTo>
                    <a:pt x="312420" y="14097"/>
                  </a:lnTo>
                  <a:lnTo>
                    <a:pt x="311124" y="16357"/>
                  </a:lnTo>
                  <a:lnTo>
                    <a:pt x="311035" y="17310"/>
                  </a:lnTo>
                  <a:lnTo>
                    <a:pt x="314731" y="18681"/>
                  </a:lnTo>
                  <a:lnTo>
                    <a:pt x="313283" y="22656"/>
                  </a:lnTo>
                  <a:lnTo>
                    <a:pt x="316433" y="26441"/>
                  </a:lnTo>
                  <a:lnTo>
                    <a:pt x="319201" y="26936"/>
                  </a:lnTo>
                  <a:lnTo>
                    <a:pt x="322478" y="25019"/>
                  </a:lnTo>
                  <a:lnTo>
                    <a:pt x="322884" y="23482"/>
                  </a:lnTo>
                  <a:lnTo>
                    <a:pt x="322668" y="20231"/>
                  </a:lnTo>
                  <a:lnTo>
                    <a:pt x="321564" y="19011"/>
                  </a:lnTo>
                  <a:lnTo>
                    <a:pt x="316852" y="19088"/>
                  </a:lnTo>
                  <a:lnTo>
                    <a:pt x="318287" y="16827"/>
                  </a:lnTo>
                  <a:lnTo>
                    <a:pt x="318198" y="14516"/>
                  </a:lnTo>
                  <a:lnTo>
                    <a:pt x="319798" y="13589"/>
                  </a:lnTo>
                  <a:lnTo>
                    <a:pt x="324256" y="14439"/>
                  </a:lnTo>
                  <a:lnTo>
                    <a:pt x="327469" y="14135"/>
                  </a:lnTo>
                  <a:lnTo>
                    <a:pt x="332295" y="15684"/>
                  </a:lnTo>
                  <a:lnTo>
                    <a:pt x="333400" y="13944"/>
                  </a:lnTo>
                  <a:lnTo>
                    <a:pt x="333819" y="12357"/>
                  </a:lnTo>
                  <a:lnTo>
                    <a:pt x="334213" y="10922"/>
                  </a:lnTo>
                  <a:close/>
                </a:path>
                <a:path w="874394" h="627379">
                  <a:moveTo>
                    <a:pt x="337654" y="137553"/>
                  </a:moveTo>
                  <a:lnTo>
                    <a:pt x="337553" y="136728"/>
                  </a:lnTo>
                  <a:lnTo>
                    <a:pt x="337273" y="135763"/>
                  </a:lnTo>
                  <a:lnTo>
                    <a:pt x="336283" y="135280"/>
                  </a:lnTo>
                  <a:lnTo>
                    <a:pt x="335038" y="135763"/>
                  </a:lnTo>
                  <a:lnTo>
                    <a:pt x="334403" y="136029"/>
                  </a:lnTo>
                  <a:lnTo>
                    <a:pt x="333629" y="136728"/>
                  </a:lnTo>
                  <a:lnTo>
                    <a:pt x="333438" y="137312"/>
                  </a:lnTo>
                  <a:lnTo>
                    <a:pt x="333159" y="138303"/>
                  </a:lnTo>
                  <a:lnTo>
                    <a:pt x="335165" y="139103"/>
                  </a:lnTo>
                  <a:lnTo>
                    <a:pt x="337299" y="138201"/>
                  </a:lnTo>
                  <a:lnTo>
                    <a:pt x="337654" y="137553"/>
                  </a:lnTo>
                  <a:close/>
                </a:path>
                <a:path w="874394" h="627379">
                  <a:moveTo>
                    <a:pt x="340982" y="21590"/>
                  </a:moveTo>
                  <a:lnTo>
                    <a:pt x="340753" y="20840"/>
                  </a:lnTo>
                  <a:lnTo>
                    <a:pt x="340372" y="19456"/>
                  </a:lnTo>
                  <a:lnTo>
                    <a:pt x="339267" y="19050"/>
                  </a:lnTo>
                  <a:lnTo>
                    <a:pt x="337845" y="19431"/>
                  </a:lnTo>
                  <a:lnTo>
                    <a:pt x="337654" y="19494"/>
                  </a:lnTo>
                  <a:lnTo>
                    <a:pt x="337413" y="20256"/>
                  </a:lnTo>
                  <a:lnTo>
                    <a:pt x="337769" y="21793"/>
                  </a:lnTo>
                  <a:lnTo>
                    <a:pt x="338201" y="22910"/>
                  </a:lnTo>
                  <a:lnTo>
                    <a:pt x="339598" y="22733"/>
                  </a:lnTo>
                  <a:lnTo>
                    <a:pt x="340702" y="22288"/>
                  </a:lnTo>
                  <a:lnTo>
                    <a:pt x="340982" y="21590"/>
                  </a:lnTo>
                  <a:close/>
                </a:path>
                <a:path w="874394" h="627379">
                  <a:moveTo>
                    <a:pt x="342620" y="59563"/>
                  </a:moveTo>
                  <a:lnTo>
                    <a:pt x="342303" y="57226"/>
                  </a:lnTo>
                  <a:lnTo>
                    <a:pt x="342074" y="56984"/>
                  </a:lnTo>
                  <a:lnTo>
                    <a:pt x="334505" y="54165"/>
                  </a:lnTo>
                  <a:lnTo>
                    <a:pt x="333603" y="54711"/>
                  </a:lnTo>
                  <a:lnTo>
                    <a:pt x="333514" y="55054"/>
                  </a:lnTo>
                  <a:lnTo>
                    <a:pt x="332790" y="57696"/>
                  </a:lnTo>
                  <a:lnTo>
                    <a:pt x="332562" y="60325"/>
                  </a:lnTo>
                  <a:lnTo>
                    <a:pt x="332879" y="62458"/>
                  </a:lnTo>
                  <a:lnTo>
                    <a:pt x="333819" y="63423"/>
                  </a:lnTo>
                  <a:lnTo>
                    <a:pt x="334860" y="64249"/>
                  </a:lnTo>
                  <a:lnTo>
                    <a:pt x="339788" y="64249"/>
                  </a:lnTo>
                  <a:lnTo>
                    <a:pt x="341477" y="61417"/>
                  </a:lnTo>
                  <a:lnTo>
                    <a:pt x="342620" y="59563"/>
                  </a:lnTo>
                  <a:close/>
                </a:path>
                <a:path w="874394" h="627379">
                  <a:moveTo>
                    <a:pt x="347802" y="42265"/>
                  </a:moveTo>
                  <a:lnTo>
                    <a:pt x="347256" y="41719"/>
                  </a:lnTo>
                  <a:lnTo>
                    <a:pt x="346202" y="40640"/>
                  </a:lnTo>
                  <a:lnTo>
                    <a:pt x="344944" y="40754"/>
                  </a:lnTo>
                  <a:lnTo>
                    <a:pt x="343738" y="41808"/>
                  </a:lnTo>
                  <a:lnTo>
                    <a:pt x="343090" y="42379"/>
                  </a:lnTo>
                  <a:lnTo>
                    <a:pt x="342760" y="43205"/>
                  </a:lnTo>
                  <a:lnTo>
                    <a:pt x="344551" y="44615"/>
                  </a:lnTo>
                  <a:lnTo>
                    <a:pt x="345871" y="44602"/>
                  </a:lnTo>
                  <a:lnTo>
                    <a:pt x="347116" y="43802"/>
                  </a:lnTo>
                  <a:lnTo>
                    <a:pt x="347764" y="43065"/>
                  </a:lnTo>
                  <a:lnTo>
                    <a:pt x="347802" y="42265"/>
                  </a:lnTo>
                  <a:close/>
                </a:path>
                <a:path w="874394" h="627379">
                  <a:moveTo>
                    <a:pt x="350393" y="129451"/>
                  </a:moveTo>
                  <a:lnTo>
                    <a:pt x="348272" y="129324"/>
                  </a:lnTo>
                  <a:lnTo>
                    <a:pt x="347687" y="128422"/>
                  </a:lnTo>
                  <a:lnTo>
                    <a:pt x="347154" y="127533"/>
                  </a:lnTo>
                  <a:lnTo>
                    <a:pt x="345681" y="131292"/>
                  </a:lnTo>
                  <a:lnTo>
                    <a:pt x="346925" y="132372"/>
                  </a:lnTo>
                  <a:lnTo>
                    <a:pt x="348399" y="132664"/>
                  </a:lnTo>
                  <a:lnTo>
                    <a:pt x="349402" y="131025"/>
                  </a:lnTo>
                  <a:lnTo>
                    <a:pt x="350393" y="129451"/>
                  </a:lnTo>
                  <a:close/>
                </a:path>
                <a:path w="874394" h="627379">
                  <a:moveTo>
                    <a:pt x="350786" y="110426"/>
                  </a:moveTo>
                  <a:lnTo>
                    <a:pt x="349097" y="109131"/>
                  </a:lnTo>
                  <a:lnTo>
                    <a:pt x="345427" y="109880"/>
                  </a:lnTo>
                  <a:lnTo>
                    <a:pt x="343928" y="110515"/>
                  </a:lnTo>
                  <a:lnTo>
                    <a:pt x="343446" y="110667"/>
                  </a:lnTo>
                  <a:lnTo>
                    <a:pt x="339839" y="112509"/>
                  </a:lnTo>
                  <a:lnTo>
                    <a:pt x="338188" y="114604"/>
                  </a:lnTo>
                  <a:lnTo>
                    <a:pt x="336956" y="117513"/>
                  </a:lnTo>
                  <a:lnTo>
                    <a:pt x="337197" y="118008"/>
                  </a:lnTo>
                  <a:lnTo>
                    <a:pt x="337248" y="118478"/>
                  </a:lnTo>
                  <a:lnTo>
                    <a:pt x="337718" y="118313"/>
                  </a:lnTo>
                  <a:lnTo>
                    <a:pt x="338353" y="118300"/>
                  </a:lnTo>
                  <a:lnTo>
                    <a:pt x="339483" y="117043"/>
                  </a:lnTo>
                  <a:lnTo>
                    <a:pt x="339877" y="115354"/>
                  </a:lnTo>
                  <a:lnTo>
                    <a:pt x="342734" y="115798"/>
                  </a:lnTo>
                  <a:lnTo>
                    <a:pt x="343992" y="116509"/>
                  </a:lnTo>
                  <a:lnTo>
                    <a:pt x="345757" y="118160"/>
                  </a:lnTo>
                  <a:lnTo>
                    <a:pt x="346202" y="119418"/>
                  </a:lnTo>
                  <a:lnTo>
                    <a:pt x="346862" y="120497"/>
                  </a:lnTo>
                  <a:lnTo>
                    <a:pt x="347306" y="121221"/>
                  </a:lnTo>
                  <a:lnTo>
                    <a:pt x="348056" y="121361"/>
                  </a:lnTo>
                  <a:lnTo>
                    <a:pt x="349770" y="120777"/>
                  </a:lnTo>
                  <a:lnTo>
                    <a:pt x="350659" y="116941"/>
                  </a:lnTo>
                  <a:lnTo>
                    <a:pt x="349427" y="114846"/>
                  </a:lnTo>
                  <a:lnTo>
                    <a:pt x="350786" y="110426"/>
                  </a:lnTo>
                  <a:close/>
                </a:path>
                <a:path w="874394" h="627379">
                  <a:moveTo>
                    <a:pt x="351764" y="70713"/>
                  </a:moveTo>
                  <a:lnTo>
                    <a:pt x="351612" y="69303"/>
                  </a:lnTo>
                  <a:lnTo>
                    <a:pt x="346430" y="68745"/>
                  </a:lnTo>
                  <a:lnTo>
                    <a:pt x="342861" y="67513"/>
                  </a:lnTo>
                  <a:lnTo>
                    <a:pt x="337121" y="69964"/>
                  </a:lnTo>
                  <a:lnTo>
                    <a:pt x="335495" y="69430"/>
                  </a:lnTo>
                  <a:lnTo>
                    <a:pt x="333959" y="68478"/>
                  </a:lnTo>
                  <a:lnTo>
                    <a:pt x="332879" y="67843"/>
                  </a:lnTo>
                  <a:lnTo>
                    <a:pt x="331952" y="66992"/>
                  </a:lnTo>
                  <a:lnTo>
                    <a:pt x="329653" y="65773"/>
                  </a:lnTo>
                  <a:lnTo>
                    <a:pt x="329425" y="67043"/>
                  </a:lnTo>
                  <a:lnTo>
                    <a:pt x="329793" y="69469"/>
                  </a:lnTo>
                  <a:lnTo>
                    <a:pt x="330314" y="71386"/>
                  </a:lnTo>
                  <a:lnTo>
                    <a:pt x="330619" y="72745"/>
                  </a:lnTo>
                  <a:lnTo>
                    <a:pt x="331863" y="74345"/>
                  </a:lnTo>
                  <a:lnTo>
                    <a:pt x="333184" y="74942"/>
                  </a:lnTo>
                  <a:lnTo>
                    <a:pt x="337705" y="71069"/>
                  </a:lnTo>
                  <a:lnTo>
                    <a:pt x="340956" y="72758"/>
                  </a:lnTo>
                  <a:lnTo>
                    <a:pt x="345833" y="73660"/>
                  </a:lnTo>
                  <a:lnTo>
                    <a:pt x="347459" y="74409"/>
                  </a:lnTo>
                  <a:lnTo>
                    <a:pt x="350481" y="73812"/>
                  </a:lnTo>
                  <a:lnTo>
                    <a:pt x="351434" y="73304"/>
                  </a:lnTo>
                  <a:lnTo>
                    <a:pt x="351764" y="70713"/>
                  </a:lnTo>
                  <a:close/>
                </a:path>
                <a:path w="874394" h="627379">
                  <a:moveTo>
                    <a:pt x="353009" y="80568"/>
                  </a:moveTo>
                  <a:lnTo>
                    <a:pt x="351917" y="79717"/>
                  </a:lnTo>
                  <a:lnTo>
                    <a:pt x="350113" y="79603"/>
                  </a:lnTo>
                  <a:lnTo>
                    <a:pt x="349669" y="79590"/>
                  </a:lnTo>
                  <a:lnTo>
                    <a:pt x="348970" y="79883"/>
                  </a:lnTo>
                  <a:lnTo>
                    <a:pt x="348805" y="80175"/>
                  </a:lnTo>
                  <a:lnTo>
                    <a:pt x="348145" y="81318"/>
                  </a:lnTo>
                  <a:lnTo>
                    <a:pt x="350418" y="83934"/>
                  </a:lnTo>
                  <a:lnTo>
                    <a:pt x="351790" y="83756"/>
                  </a:lnTo>
                  <a:lnTo>
                    <a:pt x="352120" y="83324"/>
                  </a:lnTo>
                  <a:lnTo>
                    <a:pt x="352590" y="82918"/>
                  </a:lnTo>
                  <a:lnTo>
                    <a:pt x="352666" y="82461"/>
                  </a:lnTo>
                  <a:lnTo>
                    <a:pt x="353009" y="80568"/>
                  </a:lnTo>
                  <a:close/>
                </a:path>
                <a:path w="874394" h="627379">
                  <a:moveTo>
                    <a:pt x="363499" y="385140"/>
                  </a:moveTo>
                  <a:lnTo>
                    <a:pt x="363410" y="384886"/>
                  </a:lnTo>
                  <a:lnTo>
                    <a:pt x="363397" y="384695"/>
                  </a:lnTo>
                  <a:lnTo>
                    <a:pt x="362432" y="385140"/>
                  </a:lnTo>
                  <a:lnTo>
                    <a:pt x="362788" y="385483"/>
                  </a:lnTo>
                  <a:lnTo>
                    <a:pt x="363004" y="385419"/>
                  </a:lnTo>
                  <a:lnTo>
                    <a:pt x="363270" y="385394"/>
                  </a:lnTo>
                  <a:lnTo>
                    <a:pt x="363385" y="385254"/>
                  </a:lnTo>
                  <a:close/>
                </a:path>
                <a:path w="874394" h="627379">
                  <a:moveTo>
                    <a:pt x="368782" y="396709"/>
                  </a:moveTo>
                  <a:lnTo>
                    <a:pt x="368668" y="394296"/>
                  </a:lnTo>
                  <a:lnTo>
                    <a:pt x="367360" y="393738"/>
                  </a:lnTo>
                  <a:lnTo>
                    <a:pt x="366280" y="393458"/>
                  </a:lnTo>
                  <a:lnTo>
                    <a:pt x="364528" y="393001"/>
                  </a:lnTo>
                  <a:lnTo>
                    <a:pt x="364591" y="393280"/>
                  </a:lnTo>
                  <a:lnTo>
                    <a:pt x="364464" y="393255"/>
                  </a:lnTo>
                  <a:lnTo>
                    <a:pt x="364528" y="393001"/>
                  </a:lnTo>
                  <a:lnTo>
                    <a:pt x="364451" y="393255"/>
                  </a:lnTo>
                  <a:lnTo>
                    <a:pt x="364502" y="392772"/>
                  </a:lnTo>
                  <a:lnTo>
                    <a:pt x="364680" y="392226"/>
                  </a:lnTo>
                  <a:lnTo>
                    <a:pt x="363982" y="388874"/>
                  </a:lnTo>
                  <a:lnTo>
                    <a:pt x="362343" y="389458"/>
                  </a:lnTo>
                  <a:lnTo>
                    <a:pt x="360946" y="389928"/>
                  </a:lnTo>
                  <a:lnTo>
                    <a:pt x="359359" y="391350"/>
                  </a:lnTo>
                  <a:lnTo>
                    <a:pt x="360387" y="394690"/>
                  </a:lnTo>
                  <a:lnTo>
                    <a:pt x="361276" y="396303"/>
                  </a:lnTo>
                  <a:lnTo>
                    <a:pt x="363423" y="398805"/>
                  </a:lnTo>
                  <a:lnTo>
                    <a:pt x="365150" y="398856"/>
                  </a:lnTo>
                  <a:lnTo>
                    <a:pt x="366788" y="398081"/>
                  </a:lnTo>
                  <a:lnTo>
                    <a:pt x="367830" y="397560"/>
                  </a:lnTo>
                  <a:lnTo>
                    <a:pt x="368782" y="396709"/>
                  </a:lnTo>
                  <a:close/>
                </a:path>
                <a:path w="874394" h="627379">
                  <a:moveTo>
                    <a:pt x="389661" y="348729"/>
                  </a:moveTo>
                  <a:lnTo>
                    <a:pt x="389242" y="348665"/>
                  </a:lnTo>
                  <a:lnTo>
                    <a:pt x="388823" y="348551"/>
                  </a:lnTo>
                  <a:lnTo>
                    <a:pt x="388404" y="348615"/>
                  </a:lnTo>
                  <a:lnTo>
                    <a:pt x="387921" y="348691"/>
                  </a:lnTo>
                  <a:lnTo>
                    <a:pt x="387362" y="348907"/>
                  </a:lnTo>
                  <a:lnTo>
                    <a:pt x="387070" y="349262"/>
                  </a:lnTo>
                  <a:lnTo>
                    <a:pt x="386918" y="349465"/>
                  </a:lnTo>
                  <a:lnTo>
                    <a:pt x="387197" y="350342"/>
                  </a:lnTo>
                  <a:lnTo>
                    <a:pt x="387413" y="350367"/>
                  </a:lnTo>
                  <a:lnTo>
                    <a:pt x="387845" y="350431"/>
                  </a:lnTo>
                  <a:lnTo>
                    <a:pt x="388480" y="350253"/>
                  </a:lnTo>
                  <a:lnTo>
                    <a:pt x="389216" y="349681"/>
                  </a:lnTo>
                  <a:lnTo>
                    <a:pt x="389407" y="349173"/>
                  </a:lnTo>
                  <a:lnTo>
                    <a:pt x="389661" y="348729"/>
                  </a:lnTo>
                  <a:close/>
                </a:path>
                <a:path w="874394" h="627379">
                  <a:moveTo>
                    <a:pt x="453618" y="341820"/>
                  </a:moveTo>
                  <a:lnTo>
                    <a:pt x="452945" y="340626"/>
                  </a:lnTo>
                  <a:lnTo>
                    <a:pt x="452196" y="339356"/>
                  </a:lnTo>
                  <a:lnTo>
                    <a:pt x="450977" y="339026"/>
                  </a:lnTo>
                  <a:lnTo>
                    <a:pt x="449656" y="339775"/>
                  </a:lnTo>
                  <a:lnTo>
                    <a:pt x="448576" y="340347"/>
                  </a:lnTo>
                  <a:lnTo>
                    <a:pt x="447636" y="341236"/>
                  </a:lnTo>
                  <a:lnTo>
                    <a:pt x="446633" y="342011"/>
                  </a:lnTo>
                  <a:lnTo>
                    <a:pt x="447382" y="342912"/>
                  </a:lnTo>
                  <a:lnTo>
                    <a:pt x="448005" y="343916"/>
                  </a:lnTo>
                  <a:lnTo>
                    <a:pt x="448906" y="344627"/>
                  </a:lnTo>
                  <a:lnTo>
                    <a:pt x="450024" y="345478"/>
                  </a:lnTo>
                  <a:lnTo>
                    <a:pt x="451307" y="345186"/>
                  </a:lnTo>
                  <a:lnTo>
                    <a:pt x="452412" y="344055"/>
                  </a:lnTo>
                  <a:lnTo>
                    <a:pt x="453466" y="342938"/>
                  </a:lnTo>
                  <a:lnTo>
                    <a:pt x="453618" y="341820"/>
                  </a:lnTo>
                  <a:close/>
                </a:path>
                <a:path w="874394" h="627379">
                  <a:moveTo>
                    <a:pt x="459486" y="312953"/>
                  </a:moveTo>
                  <a:lnTo>
                    <a:pt x="458584" y="310629"/>
                  </a:lnTo>
                  <a:lnTo>
                    <a:pt x="458114" y="309473"/>
                  </a:lnTo>
                  <a:lnTo>
                    <a:pt x="456260" y="309638"/>
                  </a:lnTo>
                  <a:lnTo>
                    <a:pt x="454406" y="310959"/>
                  </a:lnTo>
                  <a:lnTo>
                    <a:pt x="453148" y="311873"/>
                  </a:lnTo>
                  <a:lnTo>
                    <a:pt x="452577" y="312953"/>
                  </a:lnTo>
                  <a:lnTo>
                    <a:pt x="454012" y="314985"/>
                  </a:lnTo>
                  <a:lnTo>
                    <a:pt x="454672" y="315810"/>
                  </a:lnTo>
                  <a:lnTo>
                    <a:pt x="456425" y="314769"/>
                  </a:lnTo>
                  <a:lnTo>
                    <a:pt x="456590" y="313448"/>
                  </a:lnTo>
                  <a:lnTo>
                    <a:pt x="459486" y="312953"/>
                  </a:lnTo>
                  <a:close/>
                </a:path>
                <a:path w="874394" h="627379">
                  <a:moveTo>
                    <a:pt x="470128" y="319011"/>
                  </a:moveTo>
                  <a:lnTo>
                    <a:pt x="467194" y="318033"/>
                  </a:lnTo>
                  <a:lnTo>
                    <a:pt x="465467" y="319481"/>
                  </a:lnTo>
                  <a:lnTo>
                    <a:pt x="465531" y="321157"/>
                  </a:lnTo>
                  <a:lnTo>
                    <a:pt x="466331" y="322821"/>
                  </a:lnTo>
                  <a:lnTo>
                    <a:pt x="466534" y="323176"/>
                  </a:lnTo>
                  <a:lnTo>
                    <a:pt x="467080" y="323342"/>
                  </a:lnTo>
                  <a:lnTo>
                    <a:pt x="467487" y="323507"/>
                  </a:lnTo>
                  <a:lnTo>
                    <a:pt x="467931" y="323176"/>
                  </a:lnTo>
                  <a:lnTo>
                    <a:pt x="468363" y="321144"/>
                  </a:lnTo>
                  <a:lnTo>
                    <a:pt x="470128" y="319011"/>
                  </a:lnTo>
                  <a:close/>
                </a:path>
                <a:path w="874394" h="627379">
                  <a:moveTo>
                    <a:pt x="498970" y="334632"/>
                  </a:moveTo>
                  <a:lnTo>
                    <a:pt x="498348" y="334568"/>
                  </a:lnTo>
                  <a:lnTo>
                    <a:pt x="498005" y="335724"/>
                  </a:lnTo>
                  <a:lnTo>
                    <a:pt x="498640" y="335749"/>
                  </a:lnTo>
                  <a:lnTo>
                    <a:pt x="498792" y="335407"/>
                  </a:lnTo>
                  <a:lnTo>
                    <a:pt x="498856" y="335026"/>
                  </a:lnTo>
                  <a:lnTo>
                    <a:pt x="498970" y="334632"/>
                  </a:lnTo>
                  <a:close/>
                </a:path>
                <a:path w="874394" h="627379">
                  <a:moveTo>
                    <a:pt x="551776" y="225602"/>
                  </a:moveTo>
                  <a:lnTo>
                    <a:pt x="550989" y="224612"/>
                  </a:lnTo>
                  <a:lnTo>
                    <a:pt x="550176" y="225018"/>
                  </a:lnTo>
                  <a:lnTo>
                    <a:pt x="549579" y="225475"/>
                  </a:lnTo>
                  <a:lnTo>
                    <a:pt x="548132" y="226542"/>
                  </a:lnTo>
                  <a:lnTo>
                    <a:pt x="546862" y="227723"/>
                  </a:lnTo>
                  <a:lnTo>
                    <a:pt x="546328" y="229438"/>
                  </a:lnTo>
                  <a:lnTo>
                    <a:pt x="549148" y="230733"/>
                  </a:lnTo>
                  <a:lnTo>
                    <a:pt x="550583" y="229184"/>
                  </a:lnTo>
                  <a:lnTo>
                    <a:pt x="551522" y="226733"/>
                  </a:lnTo>
                  <a:lnTo>
                    <a:pt x="551700" y="226288"/>
                  </a:lnTo>
                  <a:lnTo>
                    <a:pt x="551776" y="225602"/>
                  </a:lnTo>
                  <a:close/>
                </a:path>
                <a:path w="874394" h="627379">
                  <a:moveTo>
                    <a:pt x="839952" y="56908"/>
                  </a:moveTo>
                  <a:lnTo>
                    <a:pt x="839292" y="56083"/>
                  </a:lnTo>
                  <a:lnTo>
                    <a:pt x="838415" y="56248"/>
                  </a:lnTo>
                  <a:lnTo>
                    <a:pt x="838073" y="56489"/>
                  </a:lnTo>
                  <a:lnTo>
                    <a:pt x="837349" y="57023"/>
                  </a:lnTo>
                  <a:lnTo>
                    <a:pt x="837323" y="57810"/>
                  </a:lnTo>
                  <a:lnTo>
                    <a:pt x="837857" y="58585"/>
                  </a:lnTo>
                  <a:lnTo>
                    <a:pt x="838606" y="58318"/>
                  </a:lnTo>
                  <a:lnTo>
                    <a:pt x="839050" y="58229"/>
                  </a:lnTo>
                  <a:lnTo>
                    <a:pt x="839546" y="57607"/>
                  </a:lnTo>
                  <a:lnTo>
                    <a:pt x="839952" y="56908"/>
                  </a:lnTo>
                  <a:close/>
                </a:path>
                <a:path w="874394" h="627379">
                  <a:moveTo>
                    <a:pt x="863346" y="57785"/>
                  </a:moveTo>
                  <a:lnTo>
                    <a:pt x="863269" y="57645"/>
                  </a:lnTo>
                  <a:lnTo>
                    <a:pt x="863206" y="57404"/>
                  </a:lnTo>
                  <a:lnTo>
                    <a:pt x="863003" y="57391"/>
                  </a:lnTo>
                  <a:lnTo>
                    <a:pt x="862787" y="57454"/>
                  </a:lnTo>
                  <a:lnTo>
                    <a:pt x="862952" y="57645"/>
                  </a:lnTo>
                  <a:lnTo>
                    <a:pt x="863066" y="57950"/>
                  </a:lnTo>
                  <a:lnTo>
                    <a:pt x="863346" y="57785"/>
                  </a:lnTo>
                  <a:close/>
                </a:path>
                <a:path w="874394" h="627379">
                  <a:moveTo>
                    <a:pt x="874179" y="116852"/>
                  </a:moveTo>
                  <a:lnTo>
                    <a:pt x="874026" y="116344"/>
                  </a:lnTo>
                  <a:lnTo>
                    <a:pt x="873556" y="115989"/>
                  </a:lnTo>
                  <a:lnTo>
                    <a:pt x="873048" y="115620"/>
                  </a:lnTo>
                  <a:lnTo>
                    <a:pt x="872629" y="115633"/>
                  </a:lnTo>
                  <a:lnTo>
                    <a:pt x="872185" y="116103"/>
                  </a:lnTo>
                  <a:lnTo>
                    <a:pt x="872210" y="116547"/>
                  </a:lnTo>
                  <a:lnTo>
                    <a:pt x="872083" y="117208"/>
                  </a:lnTo>
                  <a:lnTo>
                    <a:pt x="872350" y="117411"/>
                  </a:lnTo>
                  <a:lnTo>
                    <a:pt x="872591" y="117602"/>
                  </a:lnTo>
                  <a:lnTo>
                    <a:pt x="873379" y="117513"/>
                  </a:lnTo>
                  <a:lnTo>
                    <a:pt x="873696" y="117233"/>
                  </a:lnTo>
                  <a:lnTo>
                    <a:pt x="874179" y="11685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3346811" y="7125175"/>
              <a:ext cx="1831975" cy="822325"/>
            </a:xfrm>
            <a:custGeom>
              <a:avLst/>
              <a:gdLst/>
              <a:ahLst/>
              <a:cxnLst/>
              <a:rect l="l" t="t" r="r" b="b"/>
              <a:pathLst>
                <a:path w="1831975" h="822325">
                  <a:moveTo>
                    <a:pt x="5499" y="811618"/>
                  </a:moveTo>
                  <a:lnTo>
                    <a:pt x="3454" y="809929"/>
                  </a:lnTo>
                  <a:lnTo>
                    <a:pt x="2362" y="809193"/>
                  </a:lnTo>
                  <a:lnTo>
                    <a:pt x="254" y="810564"/>
                  </a:lnTo>
                  <a:lnTo>
                    <a:pt x="0" y="811555"/>
                  </a:lnTo>
                  <a:lnTo>
                    <a:pt x="495" y="812761"/>
                  </a:lnTo>
                  <a:lnTo>
                    <a:pt x="1244" y="813765"/>
                  </a:lnTo>
                  <a:lnTo>
                    <a:pt x="2273" y="813219"/>
                  </a:lnTo>
                  <a:lnTo>
                    <a:pt x="3086" y="812546"/>
                  </a:lnTo>
                  <a:lnTo>
                    <a:pt x="3721" y="812038"/>
                  </a:lnTo>
                  <a:lnTo>
                    <a:pt x="5499" y="811618"/>
                  </a:lnTo>
                  <a:close/>
                </a:path>
                <a:path w="1831975" h="822325">
                  <a:moveTo>
                    <a:pt x="12979" y="809421"/>
                  </a:moveTo>
                  <a:lnTo>
                    <a:pt x="12661" y="808697"/>
                  </a:lnTo>
                  <a:lnTo>
                    <a:pt x="12331" y="807872"/>
                  </a:lnTo>
                  <a:lnTo>
                    <a:pt x="11455" y="807834"/>
                  </a:lnTo>
                  <a:lnTo>
                    <a:pt x="10744" y="808253"/>
                  </a:lnTo>
                  <a:lnTo>
                    <a:pt x="9842" y="808799"/>
                  </a:lnTo>
                  <a:lnTo>
                    <a:pt x="8851" y="809548"/>
                  </a:lnTo>
                  <a:lnTo>
                    <a:pt x="9842" y="810615"/>
                  </a:lnTo>
                  <a:lnTo>
                    <a:pt x="10388" y="811161"/>
                  </a:lnTo>
                  <a:lnTo>
                    <a:pt x="11226" y="811060"/>
                  </a:lnTo>
                  <a:lnTo>
                    <a:pt x="11976" y="810679"/>
                  </a:lnTo>
                  <a:lnTo>
                    <a:pt x="12687" y="810133"/>
                  </a:lnTo>
                  <a:lnTo>
                    <a:pt x="12979" y="809421"/>
                  </a:lnTo>
                  <a:close/>
                </a:path>
                <a:path w="1831975" h="822325">
                  <a:moveTo>
                    <a:pt x="17335" y="795870"/>
                  </a:moveTo>
                  <a:lnTo>
                    <a:pt x="17246" y="795210"/>
                  </a:lnTo>
                  <a:lnTo>
                    <a:pt x="17310" y="794778"/>
                  </a:lnTo>
                  <a:lnTo>
                    <a:pt x="16738" y="793838"/>
                  </a:lnTo>
                  <a:lnTo>
                    <a:pt x="15709" y="793623"/>
                  </a:lnTo>
                  <a:lnTo>
                    <a:pt x="13690" y="793038"/>
                  </a:lnTo>
                  <a:lnTo>
                    <a:pt x="11861" y="794194"/>
                  </a:lnTo>
                  <a:lnTo>
                    <a:pt x="11658" y="789749"/>
                  </a:lnTo>
                  <a:lnTo>
                    <a:pt x="9994" y="789965"/>
                  </a:lnTo>
                  <a:lnTo>
                    <a:pt x="6591" y="791171"/>
                  </a:lnTo>
                  <a:lnTo>
                    <a:pt x="3556" y="792403"/>
                  </a:lnTo>
                  <a:lnTo>
                    <a:pt x="5994" y="796048"/>
                  </a:lnTo>
                  <a:lnTo>
                    <a:pt x="2946" y="798499"/>
                  </a:lnTo>
                  <a:lnTo>
                    <a:pt x="4648" y="799807"/>
                  </a:lnTo>
                  <a:lnTo>
                    <a:pt x="5689" y="800608"/>
                  </a:lnTo>
                  <a:lnTo>
                    <a:pt x="7315" y="798423"/>
                  </a:lnTo>
                  <a:lnTo>
                    <a:pt x="10350" y="796569"/>
                  </a:lnTo>
                  <a:lnTo>
                    <a:pt x="11785" y="797255"/>
                  </a:lnTo>
                  <a:lnTo>
                    <a:pt x="14706" y="797458"/>
                  </a:lnTo>
                  <a:lnTo>
                    <a:pt x="15989" y="797001"/>
                  </a:lnTo>
                  <a:lnTo>
                    <a:pt x="17335" y="795870"/>
                  </a:lnTo>
                  <a:close/>
                </a:path>
                <a:path w="1831975" h="822325">
                  <a:moveTo>
                    <a:pt x="25501" y="812457"/>
                  </a:moveTo>
                  <a:lnTo>
                    <a:pt x="25361" y="811530"/>
                  </a:lnTo>
                  <a:lnTo>
                    <a:pt x="22974" y="811072"/>
                  </a:lnTo>
                  <a:lnTo>
                    <a:pt x="20675" y="810704"/>
                  </a:lnTo>
                  <a:lnTo>
                    <a:pt x="18224" y="810425"/>
                  </a:lnTo>
                  <a:lnTo>
                    <a:pt x="17589" y="811225"/>
                  </a:lnTo>
                  <a:lnTo>
                    <a:pt x="18097" y="814501"/>
                  </a:lnTo>
                  <a:lnTo>
                    <a:pt x="18224" y="815225"/>
                  </a:lnTo>
                  <a:lnTo>
                    <a:pt x="19405" y="818235"/>
                  </a:lnTo>
                  <a:lnTo>
                    <a:pt x="20612" y="818451"/>
                  </a:lnTo>
                  <a:lnTo>
                    <a:pt x="22428" y="816483"/>
                  </a:lnTo>
                  <a:lnTo>
                    <a:pt x="23507" y="815352"/>
                  </a:lnTo>
                  <a:lnTo>
                    <a:pt x="24434" y="814057"/>
                  </a:lnTo>
                  <a:lnTo>
                    <a:pt x="25501" y="812457"/>
                  </a:lnTo>
                  <a:close/>
                </a:path>
                <a:path w="1831975" h="822325">
                  <a:moveTo>
                    <a:pt x="37795" y="746493"/>
                  </a:moveTo>
                  <a:lnTo>
                    <a:pt x="37350" y="745782"/>
                  </a:lnTo>
                  <a:lnTo>
                    <a:pt x="36893" y="745083"/>
                  </a:lnTo>
                  <a:lnTo>
                    <a:pt x="36156" y="744816"/>
                  </a:lnTo>
                  <a:lnTo>
                    <a:pt x="34163" y="745921"/>
                  </a:lnTo>
                  <a:lnTo>
                    <a:pt x="33883" y="746963"/>
                  </a:lnTo>
                  <a:lnTo>
                    <a:pt x="35090" y="748449"/>
                  </a:lnTo>
                  <a:lnTo>
                    <a:pt x="36017" y="748182"/>
                  </a:lnTo>
                  <a:lnTo>
                    <a:pt x="37223" y="747433"/>
                  </a:lnTo>
                  <a:lnTo>
                    <a:pt x="37617" y="747204"/>
                  </a:lnTo>
                  <a:lnTo>
                    <a:pt x="37795" y="746493"/>
                  </a:lnTo>
                  <a:close/>
                </a:path>
                <a:path w="1831975" h="822325">
                  <a:moveTo>
                    <a:pt x="42697" y="733552"/>
                  </a:moveTo>
                  <a:lnTo>
                    <a:pt x="40398" y="731520"/>
                  </a:lnTo>
                  <a:lnTo>
                    <a:pt x="38493" y="733183"/>
                  </a:lnTo>
                  <a:lnTo>
                    <a:pt x="35331" y="732701"/>
                  </a:lnTo>
                  <a:lnTo>
                    <a:pt x="33807" y="732917"/>
                  </a:lnTo>
                  <a:lnTo>
                    <a:pt x="32334" y="732980"/>
                  </a:lnTo>
                  <a:lnTo>
                    <a:pt x="30975" y="733780"/>
                  </a:lnTo>
                  <a:lnTo>
                    <a:pt x="31813" y="734606"/>
                  </a:lnTo>
                  <a:lnTo>
                    <a:pt x="32600" y="735520"/>
                  </a:lnTo>
                  <a:lnTo>
                    <a:pt x="33540" y="736231"/>
                  </a:lnTo>
                  <a:lnTo>
                    <a:pt x="35928" y="737920"/>
                  </a:lnTo>
                  <a:lnTo>
                    <a:pt x="37211" y="737641"/>
                  </a:lnTo>
                  <a:lnTo>
                    <a:pt x="41160" y="734695"/>
                  </a:lnTo>
                  <a:lnTo>
                    <a:pt x="41744" y="734237"/>
                  </a:lnTo>
                  <a:lnTo>
                    <a:pt x="42697" y="733552"/>
                  </a:lnTo>
                  <a:close/>
                </a:path>
                <a:path w="1831975" h="822325">
                  <a:moveTo>
                    <a:pt x="42773" y="761034"/>
                  </a:moveTo>
                  <a:lnTo>
                    <a:pt x="42697" y="759904"/>
                  </a:lnTo>
                  <a:lnTo>
                    <a:pt x="41783" y="758837"/>
                  </a:lnTo>
                  <a:lnTo>
                    <a:pt x="40703" y="757491"/>
                  </a:lnTo>
                  <a:lnTo>
                    <a:pt x="34493" y="761149"/>
                  </a:lnTo>
                  <a:lnTo>
                    <a:pt x="35534" y="761834"/>
                  </a:lnTo>
                  <a:lnTo>
                    <a:pt x="36601" y="762114"/>
                  </a:lnTo>
                  <a:lnTo>
                    <a:pt x="38277" y="762520"/>
                  </a:lnTo>
                  <a:lnTo>
                    <a:pt x="39878" y="763727"/>
                  </a:lnTo>
                  <a:lnTo>
                    <a:pt x="41783" y="762177"/>
                  </a:lnTo>
                  <a:lnTo>
                    <a:pt x="42773" y="761034"/>
                  </a:lnTo>
                  <a:close/>
                </a:path>
                <a:path w="1831975" h="822325">
                  <a:moveTo>
                    <a:pt x="47713" y="784199"/>
                  </a:moveTo>
                  <a:lnTo>
                    <a:pt x="47637" y="781646"/>
                  </a:lnTo>
                  <a:lnTo>
                    <a:pt x="47625" y="781469"/>
                  </a:lnTo>
                  <a:lnTo>
                    <a:pt x="47155" y="781291"/>
                  </a:lnTo>
                  <a:lnTo>
                    <a:pt x="45910" y="780808"/>
                  </a:lnTo>
                  <a:lnTo>
                    <a:pt x="45516" y="780161"/>
                  </a:lnTo>
                  <a:lnTo>
                    <a:pt x="42189" y="774801"/>
                  </a:lnTo>
                  <a:lnTo>
                    <a:pt x="38290" y="777303"/>
                  </a:lnTo>
                  <a:lnTo>
                    <a:pt x="38290" y="780465"/>
                  </a:lnTo>
                  <a:lnTo>
                    <a:pt x="37896" y="781113"/>
                  </a:lnTo>
                  <a:lnTo>
                    <a:pt x="37630" y="781151"/>
                  </a:lnTo>
                  <a:lnTo>
                    <a:pt x="37274" y="781291"/>
                  </a:lnTo>
                  <a:lnTo>
                    <a:pt x="36817" y="780808"/>
                  </a:lnTo>
                  <a:lnTo>
                    <a:pt x="37020" y="780440"/>
                  </a:lnTo>
                  <a:lnTo>
                    <a:pt x="37833" y="780161"/>
                  </a:lnTo>
                  <a:lnTo>
                    <a:pt x="38074" y="780389"/>
                  </a:lnTo>
                  <a:lnTo>
                    <a:pt x="38290" y="780465"/>
                  </a:lnTo>
                  <a:lnTo>
                    <a:pt x="38290" y="777303"/>
                  </a:lnTo>
                  <a:lnTo>
                    <a:pt x="37617" y="777735"/>
                  </a:lnTo>
                  <a:lnTo>
                    <a:pt x="29578" y="778192"/>
                  </a:lnTo>
                  <a:lnTo>
                    <a:pt x="31877" y="780808"/>
                  </a:lnTo>
                  <a:lnTo>
                    <a:pt x="31978" y="781113"/>
                  </a:lnTo>
                  <a:lnTo>
                    <a:pt x="29413" y="785812"/>
                  </a:lnTo>
                  <a:lnTo>
                    <a:pt x="27190" y="788822"/>
                  </a:lnTo>
                  <a:lnTo>
                    <a:pt x="21780" y="788327"/>
                  </a:lnTo>
                  <a:lnTo>
                    <a:pt x="21170" y="788822"/>
                  </a:lnTo>
                  <a:lnTo>
                    <a:pt x="21132" y="790206"/>
                  </a:lnTo>
                  <a:lnTo>
                    <a:pt x="21564" y="790689"/>
                  </a:lnTo>
                  <a:lnTo>
                    <a:pt x="24193" y="791845"/>
                  </a:lnTo>
                  <a:lnTo>
                    <a:pt x="26365" y="792581"/>
                  </a:lnTo>
                  <a:lnTo>
                    <a:pt x="28486" y="788822"/>
                  </a:lnTo>
                  <a:lnTo>
                    <a:pt x="28587" y="788631"/>
                  </a:lnTo>
                  <a:lnTo>
                    <a:pt x="29819" y="788352"/>
                  </a:lnTo>
                  <a:lnTo>
                    <a:pt x="31699" y="789546"/>
                  </a:lnTo>
                  <a:lnTo>
                    <a:pt x="31546" y="790600"/>
                  </a:lnTo>
                  <a:lnTo>
                    <a:pt x="28130" y="793534"/>
                  </a:lnTo>
                  <a:lnTo>
                    <a:pt x="29616" y="796912"/>
                  </a:lnTo>
                  <a:lnTo>
                    <a:pt x="27330" y="802170"/>
                  </a:lnTo>
                  <a:lnTo>
                    <a:pt x="28359" y="803922"/>
                  </a:lnTo>
                  <a:lnTo>
                    <a:pt x="32524" y="805624"/>
                  </a:lnTo>
                  <a:lnTo>
                    <a:pt x="32473" y="806475"/>
                  </a:lnTo>
                  <a:lnTo>
                    <a:pt x="30734" y="810780"/>
                  </a:lnTo>
                  <a:lnTo>
                    <a:pt x="32156" y="811847"/>
                  </a:lnTo>
                  <a:lnTo>
                    <a:pt x="34493" y="811123"/>
                  </a:lnTo>
                  <a:lnTo>
                    <a:pt x="36436" y="810564"/>
                  </a:lnTo>
                  <a:lnTo>
                    <a:pt x="38163" y="809739"/>
                  </a:lnTo>
                  <a:lnTo>
                    <a:pt x="38493" y="805980"/>
                  </a:lnTo>
                  <a:lnTo>
                    <a:pt x="39357" y="805268"/>
                  </a:lnTo>
                  <a:lnTo>
                    <a:pt x="40906" y="805154"/>
                  </a:lnTo>
                  <a:lnTo>
                    <a:pt x="41186" y="805091"/>
                  </a:lnTo>
                  <a:lnTo>
                    <a:pt x="41465" y="805078"/>
                  </a:lnTo>
                  <a:lnTo>
                    <a:pt x="45491" y="803287"/>
                  </a:lnTo>
                  <a:lnTo>
                    <a:pt x="45516" y="802817"/>
                  </a:lnTo>
                  <a:lnTo>
                    <a:pt x="41033" y="799325"/>
                  </a:lnTo>
                  <a:lnTo>
                    <a:pt x="41033" y="798550"/>
                  </a:lnTo>
                  <a:lnTo>
                    <a:pt x="42202" y="796899"/>
                  </a:lnTo>
                  <a:lnTo>
                    <a:pt x="43141" y="795921"/>
                  </a:lnTo>
                  <a:lnTo>
                    <a:pt x="47586" y="791997"/>
                  </a:lnTo>
                  <a:lnTo>
                    <a:pt x="42252" y="790130"/>
                  </a:lnTo>
                  <a:lnTo>
                    <a:pt x="41325" y="789546"/>
                  </a:lnTo>
                  <a:lnTo>
                    <a:pt x="39801" y="788352"/>
                  </a:lnTo>
                  <a:lnTo>
                    <a:pt x="38290" y="787184"/>
                  </a:lnTo>
                  <a:lnTo>
                    <a:pt x="39141" y="783361"/>
                  </a:lnTo>
                  <a:lnTo>
                    <a:pt x="44310" y="781646"/>
                  </a:lnTo>
                  <a:lnTo>
                    <a:pt x="43548" y="783869"/>
                  </a:lnTo>
                  <a:lnTo>
                    <a:pt x="44500" y="785469"/>
                  </a:lnTo>
                  <a:lnTo>
                    <a:pt x="45161" y="785799"/>
                  </a:lnTo>
                  <a:lnTo>
                    <a:pt x="47256" y="785215"/>
                  </a:lnTo>
                  <a:lnTo>
                    <a:pt x="47713" y="784199"/>
                  </a:lnTo>
                  <a:close/>
                </a:path>
                <a:path w="1831975" h="822325">
                  <a:moveTo>
                    <a:pt x="62471" y="737273"/>
                  </a:moveTo>
                  <a:lnTo>
                    <a:pt x="61442" y="734517"/>
                  </a:lnTo>
                  <a:lnTo>
                    <a:pt x="60464" y="734060"/>
                  </a:lnTo>
                  <a:lnTo>
                    <a:pt x="59296" y="734466"/>
                  </a:lnTo>
                  <a:lnTo>
                    <a:pt x="57823" y="734987"/>
                  </a:lnTo>
                  <a:lnTo>
                    <a:pt x="57061" y="737539"/>
                  </a:lnTo>
                  <a:lnTo>
                    <a:pt x="57861" y="739051"/>
                  </a:lnTo>
                  <a:lnTo>
                    <a:pt x="58458" y="739597"/>
                  </a:lnTo>
                  <a:lnTo>
                    <a:pt x="59169" y="739914"/>
                  </a:lnTo>
                  <a:lnTo>
                    <a:pt x="59994" y="739419"/>
                  </a:lnTo>
                  <a:lnTo>
                    <a:pt x="61480" y="738492"/>
                  </a:lnTo>
                  <a:lnTo>
                    <a:pt x="62471" y="737273"/>
                  </a:lnTo>
                  <a:close/>
                </a:path>
                <a:path w="1831975" h="822325">
                  <a:moveTo>
                    <a:pt x="82880" y="739825"/>
                  </a:moveTo>
                  <a:lnTo>
                    <a:pt x="82816" y="738708"/>
                  </a:lnTo>
                  <a:lnTo>
                    <a:pt x="82219" y="738200"/>
                  </a:lnTo>
                  <a:lnTo>
                    <a:pt x="81013" y="738720"/>
                  </a:lnTo>
                  <a:lnTo>
                    <a:pt x="80733" y="738835"/>
                  </a:lnTo>
                  <a:lnTo>
                    <a:pt x="80391" y="739724"/>
                  </a:lnTo>
                  <a:lnTo>
                    <a:pt x="80530" y="739940"/>
                  </a:lnTo>
                  <a:lnTo>
                    <a:pt x="81267" y="740994"/>
                  </a:lnTo>
                  <a:lnTo>
                    <a:pt x="82092" y="740473"/>
                  </a:lnTo>
                  <a:lnTo>
                    <a:pt x="82880" y="739825"/>
                  </a:lnTo>
                  <a:close/>
                </a:path>
                <a:path w="1831975" h="822325">
                  <a:moveTo>
                    <a:pt x="83769" y="762279"/>
                  </a:moveTo>
                  <a:lnTo>
                    <a:pt x="83705" y="761898"/>
                  </a:lnTo>
                  <a:lnTo>
                    <a:pt x="82410" y="760996"/>
                  </a:lnTo>
                  <a:lnTo>
                    <a:pt x="81546" y="760488"/>
                  </a:lnTo>
                  <a:lnTo>
                    <a:pt x="80352" y="761212"/>
                  </a:lnTo>
                  <a:lnTo>
                    <a:pt x="80378" y="762088"/>
                  </a:lnTo>
                  <a:lnTo>
                    <a:pt x="81292" y="763155"/>
                  </a:lnTo>
                  <a:lnTo>
                    <a:pt x="82334" y="762965"/>
                  </a:lnTo>
                  <a:lnTo>
                    <a:pt x="83312" y="762711"/>
                  </a:lnTo>
                  <a:lnTo>
                    <a:pt x="83769" y="762279"/>
                  </a:lnTo>
                  <a:close/>
                </a:path>
                <a:path w="1831975" h="822325">
                  <a:moveTo>
                    <a:pt x="102082" y="818603"/>
                  </a:moveTo>
                  <a:lnTo>
                    <a:pt x="101993" y="817321"/>
                  </a:lnTo>
                  <a:lnTo>
                    <a:pt x="101257" y="816940"/>
                  </a:lnTo>
                  <a:lnTo>
                    <a:pt x="100406" y="816927"/>
                  </a:lnTo>
                  <a:lnTo>
                    <a:pt x="98234" y="816940"/>
                  </a:lnTo>
                  <a:lnTo>
                    <a:pt x="95465" y="817384"/>
                  </a:lnTo>
                  <a:lnTo>
                    <a:pt x="93878" y="818235"/>
                  </a:lnTo>
                  <a:lnTo>
                    <a:pt x="93929" y="820051"/>
                  </a:lnTo>
                  <a:lnTo>
                    <a:pt x="94005" y="821829"/>
                  </a:lnTo>
                  <a:lnTo>
                    <a:pt x="95973" y="821169"/>
                  </a:lnTo>
                  <a:lnTo>
                    <a:pt x="98094" y="821474"/>
                  </a:lnTo>
                  <a:lnTo>
                    <a:pt x="99187" y="821042"/>
                  </a:lnTo>
                  <a:lnTo>
                    <a:pt x="99796" y="820915"/>
                  </a:lnTo>
                  <a:lnTo>
                    <a:pt x="100622" y="820242"/>
                  </a:lnTo>
                  <a:lnTo>
                    <a:pt x="101079" y="819937"/>
                  </a:lnTo>
                  <a:lnTo>
                    <a:pt x="101409" y="819531"/>
                  </a:lnTo>
                  <a:lnTo>
                    <a:pt x="101727" y="819111"/>
                  </a:lnTo>
                  <a:lnTo>
                    <a:pt x="102082" y="818603"/>
                  </a:lnTo>
                  <a:close/>
                </a:path>
                <a:path w="1831975" h="822325">
                  <a:moveTo>
                    <a:pt x="629920" y="722515"/>
                  </a:moveTo>
                  <a:lnTo>
                    <a:pt x="629805" y="722299"/>
                  </a:lnTo>
                  <a:lnTo>
                    <a:pt x="629183" y="722147"/>
                  </a:lnTo>
                  <a:lnTo>
                    <a:pt x="629069" y="721639"/>
                  </a:lnTo>
                  <a:lnTo>
                    <a:pt x="629018" y="721093"/>
                  </a:lnTo>
                  <a:lnTo>
                    <a:pt x="624916" y="723658"/>
                  </a:lnTo>
                  <a:lnTo>
                    <a:pt x="626859" y="725093"/>
                  </a:lnTo>
                  <a:lnTo>
                    <a:pt x="628319" y="723366"/>
                  </a:lnTo>
                  <a:lnTo>
                    <a:pt x="629920" y="722515"/>
                  </a:lnTo>
                  <a:close/>
                </a:path>
                <a:path w="1831975" h="822325">
                  <a:moveTo>
                    <a:pt x="630364" y="727316"/>
                  </a:moveTo>
                  <a:lnTo>
                    <a:pt x="630148" y="726973"/>
                  </a:lnTo>
                  <a:lnTo>
                    <a:pt x="629970" y="726617"/>
                  </a:lnTo>
                  <a:lnTo>
                    <a:pt x="629678" y="726300"/>
                  </a:lnTo>
                  <a:lnTo>
                    <a:pt x="628713" y="725157"/>
                  </a:lnTo>
                  <a:lnTo>
                    <a:pt x="627545" y="725208"/>
                  </a:lnTo>
                  <a:lnTo>
                    <a:pt x="626414" y="726313"/>
                  </a:lnTo>
                  <a:lnTo>
                    <a:pt x="626110" y="726643"/>
                  </a:lnTo>
                  <a:lnTo>
                    <a:pt x="625792" y="727329"/>
                  </a:lnTo>
                  <a:lnTo>
                    <a:pt x="626706" y="729234"/>
                  </a:lnTo>
                  <a:lnTo>
                    <a:pt x="627976" y="728408"/>
                  </a:lnTo>
                  <a:lnTo>
                    <a:pt x="629158" y="727875"/>
                  </a:lnTo>
                  <a:lnTo>
                    <a:pt x="630364" y="727316"/>
                  </a:lnTo>
                  <a:close/>
                </a:path>
                <a:path w="1831975" h="822325">
                  <a:moveTo>
                    <a:pt x="719289" y="540067"/>
                  </a:moveTo>
                  <a:lnTo>
                    <a:pt x="719061" y="539788"/>
                  </a:lnTo>
                  <a:lnTo>
                    <a:pt x="718845" y="539496"/>
                  </a:lnTo>
                  <a:lnTo>
                    <a:pt x="718159" y="539292"/>
                  </a:lnTo>
                  <a:lnTo>
                    <a:pt x="717283" y="539661"/>
                  </a:lnTo>
                  <a:lnTo>
                    <a:pt x="717270" y="540321"/>
                  </a:lnTo>
                  <a:lnTo>
                    <a:pt x="717778" y="540664"/>
                  </a:lnTo>
                  <a:lnTo>
                    <a:pt x="718134" y="540943"/>
                  </a:lnTo>
                  <a:lnTo>
                    <a:pt x="718680" y="540956"/>
                  </a:lnTo>
                  <a:lnTo>
                    <a:pt x="719137" y="541096"/>
                  </a:lnTo>
                  <a:lnTo>
                    <a:pt x="719112" y="540651"/>
                  </a:lnTo>
                  <a:lnTo>
                    <a:pt x="719289" y="540067"/>
                  </a:lnTo>
                  <a:close/>
                </a:path>
                <a:path w="1831975" h="822325">
                  <a:moveTo>
                    <a:pt x="815873" y="448538"/>
                  </a:moveTo>
                  <a:lnTo>
                    <a:pt x="814882" y="448703"/>
                  </a:lnTo>
                  <a:lnTo>
                    <a:pt x="813904" y="448805"/>
                  </a:lnTo>
                  <a:lnTo>
                    <a:pt x="812977" y="449046"/>
                  </a:lnTo>
                  <a:lnTo>
                    <a:pt x="812355" y="449237"/>
                  </a:lnTo>
                  <a:lnTo>
                    <a:pt x="812241" y="449745"/>
                  </a:lnTo>
                  <a:lnTo>
                    <a:pt x="812736" y="450367"/>
                  </a:lnTo>
                  <a:lnTo>
                    <a:pt x="813600" y="450176"/>
                  </a:lnTo>
                  <a:lnTo>
                    <a:pt x="814590" y="450024"/>
                  </a:lnTo>
                  <a:lnTo>
                    <a:pt x="815517" y="449707"/>
                  </a:lnTo>
                  <a:lnTo>
                    <a:pt x="815746" y="449605"/>
                  </a:lnTo>
                  <a:lnTo>
                    <a:pt x="815746" y="448932"/>
                  </a:lnTo>
                  <a:lnTo>
                    <a:pt x="815873" y="448538"/>
                  </a:lnTo>
                  <a:close/>
                </a:path>
                <a:path w="1831975" h="822325">
                  <a:moveTo>
                    <a:pt x="947420" y="397065"/>
                  </a:moveTo>
                  <a:lnTo>
                    <a:pt x="947089" y="396773"/>
                  </a:lnTo>
                  <a:lnTo>
                    <a:pt x="947026" y="397217"/>
                  </a:lnTo>
                  <a:lnTo>
                    <a:pt x="947420" y="397065"/>
                  </a:lnTo>
                  <a:close/>
                </a:path>
                <a:path w="1831975" h="822325">
                  <a:moveTo>
                    <a:pt x="990219" y="397789"/>
                  </a:moveTo>
                  <a:lnTo>
                    <a:pt x="989126" y="396938"/>
                  </a:lnTo>
                  <a:lnTo>
                    <a:pt x="988060" y="397598"/>
                  </a:lnTo>
                  <a:lnTo>
                    <a:pt x="986967" y="398056"/>
                  </a:lnTo>
                  <a:lnTo>
                    <a:pt x="986739" y="398297"/>
                  </a:lnTo>
                  <a:lnTo>
                    <a:pt x="988949" y="398589"/>
                  </a:lnTo>
                  <a:lnTo>
                    <a:pt x="990053" y="398056"/>
                  </a:lnTo>
                  <a:lnTo>
                    <a:pt x="990079" y="397814"/>
                  </a:lnTo>
                  <a:lnTo>
                    <a:pt x="990219" y="397789"/>
                  </a:lnTo>
                  <a:close/>
                </a:path>
                <a:path w="1831975" h="822325">
                  <a:moveTo>
                    <a:pt x="1054646" y="435559"/>
                  </a:moveTo>
                  <a:lnTo>
                    <a:pt x="1053439" y="435368"/>
                  </a:lnTo>
                  <a:lnTo>
                    <a:pt x="1053668" y="435813"/>
                  </a:lnTo>
                  <a:lnTo>
                    <a:pt x="1053871" y="436283"/>
                  </a:lnTo>
                  <a:lnTo>
                    <a:pt x="1054646" y="436079"/>
                  </a:lnTo>
                  <a:lnTo>
                    <a:pt x="1054646" y="435559"/>
                  </a:lnTo>
                  <a:close/>
                </a:path>
                <a:path w="1831975" h="822325">
                  <a:moveTo>
                    <a:pt x="1063713" y="440766"/>
                  </a:moveTo>
                  <a:lnTo>
                    <a:pt x="1062151" y="437870"/>
                  </a:lnTo>
                  <a:lnTo>
                    <a:pt x="1060564" y="438188"/>
                  </a:lnTo>
                  <a:lnTo>
                    <a:pt x="1059294" y="438581"/>
                  </a:lnTo>
                  <a:lnTo>
                    <a:pt x="1058291" y="438924"/>
                  </a:lnTo>
                  <a:lnTo>
                    <a:pt x="1057313" y="439432"/>
                  </a:lnTo>
                  <a:lnTo>
                    <a:pt x="1055725" y="440410"/>
                  </a:lnTo>
                  <a:lnTo>
                    <a:pt x="1055077" y="441134"/>
                  </a:lnTo>
                  <a:lnTo>
                    <a:pt x="1055827" y="442429"/>
                  </a:lnTo>
                  <a:lnTo>
                    <a:pt x="1056538" y="442899"/>
                  </a:lnTo>
                  <a:lnTo>
                    <a:pt x="1057198" y="443103"/>
                  </a:lnTo>
                  <a:lnTo>
                    <a:pt x="1058240" y="443484"/>
                  </a:lnTo>
                  <a:lnTo>
                    <a:pt x="1059268" y="443014"/>
                  </a:lnTo>
                  <a:lnTo>
                    <a:pt x="1059916" y="442569"/>
                  </a:lnTo>
                  <a:lnTo>
                    <a:pt x="1060411" y="442264"/>
                  </a:lnTo>
                  <a:lnTo>
                    <a:pt x="1060678" y="442125"/>
                  </a:lnTo>
                  <a:lnTo>
                    <a:pt x="1061732" y="441121"/>
                  </a:lnTo>
                  <a:lnTo>
                    <a:pt x="1063713" y="440766"/>
                  </a:lnTo>
                  <a:close/>
                </a:path>
                <a:path w="1831975" h="822325">
                  <a:moveTo>
                    <a:pt x="1086053" y="392468"/>
                  </a:moveTo>
                  <a:lnTo>
                    <a:pt x="1085354" y="391210"/>
                  </a:lnTo>
                  <a:lnTo>
                    <a:pt x="1085227" y="391261"/>
                  </a:lnTo>
                  <a:lnTo>
                    <a:pt x="1085075" y="391248"/>
                  </a:lnTo>
                  <a:lnTo>
                    <a:pt x="1084135" y="391693"/>
                  </a:lnTo>
                  <a:lnTo>
                    <a:pt x="1084021" y="391833"/>
                  </a:lnTo>
                  <a:lnTo>
                    <a:pt x="1083906" y="391960"/>
                  </a:lnTo>
                  <a:lnTo>
                    <a:pt x="1083805" y="392087"/>
                  </a:lnTo>
                  <a:lnTo>
                    <a:pt x="1085888" y="392569"/>
                  </a:lnTo>
                  <a:lnTo>
                    <a:pt x="1086053" y="392468"/>
                  </a:lnTo>
                  <a:close/>
                </a:path>
                <a:path w="1831975" h="822325">
                  <a:moveTo>
                    <a:pt x="1103718" y="336969"/>
                  </a:moveTo>
                  <a:lnTo>
                    <a:pt x="1103109" y="336588"/>
                  </a:lnTo>
                  <a:lnTo>
                    <a:pt x="1102474" y="336511"/>
                  </a:lnTo>
                  <a:lnTo>
                    <a:pt x="1101852" y="337032"/>
                  </a:lnTo>
                  <a:lnTo>
                    <a:pt x="1101686" y="337172"/>
                  </a:lnTo>
                  <a:lnTo>
                    <a:pt x="1101585" y="337439"/>
                  </a:lnTo>
                  <a:lnTo>
                    <a:pt x="1101471" y="337654"/>
                  </a:lnTo>
                  <a:lnTo>
                    <a:pt x="1102436" y="338086"/>
                  </a:lnTo>
                  <a:lnTo>
                    <a:pt x="1103096" y="337604"/>
                  </a:lnTo>
                  <a:lnTo>
                    <a:pt x="1103718" y="336969"/>
                  </a:lnTo>
                  <a:close/>
                </a:path>
                <a:path w="1831975" h="822325">
                  <a:moveTo>
                    <a:pt x="1142720" y="312737"/>
                  </a:moveTo>
                  <a:lnTo>
                    <a:pt x="1140002" y="312712"/>
                  </a:lnTo>
                  <a:lnTo>
                    <a:pt x="1138466" y="313601"/>
                  </a:lnTo>
                  <a:lnTo>
                    <a:pt x="1137005" y="314426"/>
                  </a:lnTo>
                  <a:lnTo>
                    <a:pt x="1136992" y="315595"/>
                  </a:lnTo>
                  <a:lnTo>
                    <a:pt x="1137107" y="316890"/>
                  </a:lnTo>
                  <a:lnTo>
                    <a:pt x="1137602" y="317842"/>
                  </a:lnTo>
                  <a:lnTo>
                    <a:pt x="1141590" y="319366"/>
                  </a:lnTo>
                  <a:lnTo>
                    <a:pt x="1141768" y="318770"/>
                  </a:lnTo>
                  <a:lnTo>
                    <a:pt x="1142301" y="317131"/>
                  </a:lnTo>
                  <a:lnTo>
                    <a:pt x="1142644" y="315404"/>
                  </a:lnTo>
                  <a:lnTo>
                    <a:pt x="1142720" y="312737"/>
                  </a:lnTo>
                  <a:close/>
                </a:path>
                <a:path w="1831975" h="822325">
                  <a:moveTo>
                    <a:pt x="1184376" y="426427"/>
                  </a:moveTo>
                  <a:lnTo>
                    <a:pt x="1184236" y="426262"/>
                  </a:lnTo>
                  <a:lnTo>
                    <a:pt x="1184135" y="425996"/>
                  </a:lnTo>
                  <a:lnTo>
                    <a:pt x="1183995" y="425970"/>
                  </a:lnTo>
                  <a:lnTo>
                    <a:pt x="1183767" y="425958"/>
                  </a:lnTo>
                  <a:lnTo>
                    <a:pt x="1183398" y="426046"/>
                  </a:lnTo>
                  <a:lnTo>
                    <a:pt x="1183297" y="426224"/>
                  </a:lnTo>
                  <a:lnTo>
                    <a:pt x="1182903" y="426821"/>
                  </a:lnTo>
                  <a:lnTo>
                    <a:pt x="1183157" y="427113"/>
                  </a:lnTo>
                  <a:lnTo>
                    <a:pt x="1183894" y="426923"/>
                  </a:lnTo>
                  <a:lnTo>
                    <a:pt x="1184059" y="426897"/>
                  </a:lnTo>
                  <a:lnTo>
                    <a:pt x="1184224" y="426605"/>
                  </a:lnTo>
                  <a:lnTo>
                    <a:pt x="1184376" y="426427"/>
                  </a:lnTo>
                  <a:close/>
                </a:path>
                <a:path w="1831975" h="822325">
                  <a:moveTo>
                    <a:pt x="1187043" y="421982"/>
                  </a:moveTo>
                  <a:lnTo>
                    <a:pt x="1184681" y="419100"/>
                  </a:lnTo>
                  <a:lnTo>
                    <a:pt x="1182560" y="418884"/>
                  </a:lnTo>
                  <a:lnTo>
                    <a:pt x="1180693" y="420192"/>
                  </a:lnTo>
                  <a:lnTo>
                    <a:pt x="1179398" y="421081"/>
                  </a:lnTo>
                  <a:lnTo>
                    <a:pt x="1178864" y="422287"/>
                  </a:lnTo>
                  <a:lnTo>
                    <a:pt x="1180579" y="425069"/>
                  </a:lnTo>
                  <a:lnTo>
                    <a:pt x="1182052" y="425069"/>
                  </a:lnTo>
                  <a:lnTo>
                    <a:pt x="1183665" y="423913"/>
                  </a:lnTo>
                  <a:lnTo>
                    <a:pt x="1184973" y="422998"/>
                  </a:lnTo>
                  <a:lnTo>
                    <a:pt x="1187043" y="421982"/>
                  </a:lnTo>
                  <a:close/>
                </a:path>
                <a:path w="1831975" h="822325">
                  <a:moveTo>
                    <a:pt x="1249400" y="363232"/>
                  </a:moveTo>
                  <a:lnTo>
                    <a:pt x="1249095" y="363004"/>
                  </a:lnTo>
                  <a:lnTo>
                    <a:pt x="1249032" y="363410"/>
                  </a:lnTo>
                  <a:lnTo>
                    <a:pt x="1249400" y="363232"/>
                  </a:lnTo>
                  <a:close/>
                </a:path>
                <a:path w="1831975" h="822325">
                  <a:moveTo>
                    <a:pt x="1250797" y="379564"/>
                  </a:moveTo>
                  <a:lnTo>
                    <a:pt x="1250708" y="379145"/>
                  </a:lnTo>
                  <a:lnTo>
                    <a:pt x="1250010" y="378993"/>
                  </a:lnTo>
                  <a:lnTo>
                    <a:pt x="1248829" y="378764"/>
                  </a:lnTo>
                  <a:lnTo>
                    <a:pt x="1248029" y="379374"/>
                  </a:lnTo>
                  <a:lnTo>
                    <a:pt x="1248181" y="380009"/>
                  </a:lnTo>
                  <a:lnTo>
                    <a:pt x="1249248" y="380301"/>
                  </a:lnTo>
                  <a:lnTo>
                    <a:pt x="1249781" y="380161"/>
                  </a:lnTo>
                  <a:lnTo>
                    <a:pt x="1250302" y="380123"/>
                  </a:lnTo>
                  <a:lnTo>
                    <a:pt x="1250797" y="379564"/>
                  </a:lnTo>
                  <a:close/>
                </a:path>
                <a:path w="1831975" h="822325">
                  <a:moveTo>
                    <a:pt x="1308404" y="390347"/>
                  </a:moveTo>
                  <a:lnTo>
                    <a:pt x="1308087" y="390880"/>
                  </a:lnTo>
                  <a:lnTo>
                    <a:pt x="1308252" y="390817"/>
                  </a:lnTo>
                  <a:lnTo>
                    <a:pt x="1308404" y="390677"/>
                  </a:lnTo>
                  <a:lnTo>
                    <a:pt x="1308379" y="390499"/>
                  </a:lnTo>
                  <a:lnTo>
                    <a:pt x="1308404" y="390347"/>
                  </a:lnTo>
                  <a:close/>
                </a:path>
                <a:path w="1831975" h="822325">
                  <a:moveTo>
                    <a:pt x="1357769" y="161645"/>
                  </a:moveTo>
                  <a:lnTo>
                    <a:pt x="1357655" y="161099"/>
                  </a:lnTo>
                  <a:lnTo>
                    <a:pt x="1357617" y="160947"/>
                  </a:lnTo>
                  <a:lnTo>
                    <a:pt x="1357325" y="160845"/>
                  </a:lnTo>
                  <a:lnTo>
                    <a:pt x="1357160" y="160718"/>
                  </a:lnTo>
                  <a:lnTo>
                    <a:pt x="1356360" y="161696"/>
                  </a:lnTo>
                  <a:lnTo>
                    <a:pt x="1356855" y="162052"/>
                  </a:lnTo>
                  <a:lnTo>
                    <a:pt x="1357464" y="161975"/>
                  </a:lnTo>
                  <a:lnTo>
                    <a:pt x="1357769" y="161645"/>
                  </a:lnTo>
                  <a:close/>
                </a:path>
                <a:path w="1831975" h="822325">
                  <a:moveTo>
                    <a:pt x="1371752" y="349288"/>
                  </a:moveTo>
                  <a:lnTo>
                    <a:pt x="1370965" y="348297"/>
                  </a:lnTo>
                  <a:lnTo>
                    <a:pt x="1370152" y="348703"/>
                  </a:lnTo>
                  <a:lnTo>
                    <a:pt x="1369555" y="349161"/>
                  </a:lnTo>
                  <a:lnTo>
                    <a:pt x="1368107" y="350227"/>
                  </a:lnTo>
                  <a:lnTo>
                    <a:pt x="1366837" y="351409"/>
                  </a:lnTo>
                  <a:lnTo>
                    <a:pt x="1366304" y="353123"/>
                  </a:lnTo>
                  <a:lnTo>
                    <a:pt x="1369123" y="354418"/>
                  </a:lnTo>
                  <a:lnTo>
                    <a:pt x="1370558" y="352869"/>
                  </a:lnTo>
                  <a:lnTo>
                    <a:pt x="1371498" y="350418"/>
                  </a:lnTo>
                  <a:lnTo>
                    <a:pt x="1371676" y="349973"/>
                  </a:lnTo>
                  <a:lnTo>
                    <a:pt x="1371752" y="349288"/>
                  </a:lnTo>
                  <a:close/>
                </a:path>
                <a:path w="1831975" h="822325">
                  <a:moveTo>
                    <a:pt x="1407020" y="234861"/>
                  </a:moveTo>
                  <a:lnTo>
                    <a:pt x="1406664" y="234645"/>
                  </a:lnTo>
                  <a:lnTo>
                    <a:pt x="1406309" y="234429"/>
                  </a:lnTo>
                  <a:lnTo>
                    <a:pt x="1405928" y="234302"/>
                  </a:lnTo>
                  <a:lnTo>
                    <a:pt x="1405737" y="234226"/>
                  </a:lnTo>
                  <a:lnTo>
                    <a:pt x="1405280" y="234302"/>
                  </a:lnTo>
                  <a:lnTo>
                    <a:pt x="1405191" y="234442"/>
                  </a:lnTo>
                  <a:lnTo>
                    <a:pt x="1404848" y="235026"/>
                  </a:lnTo>
                  <a:lnTo>
                    <a:pt x="1405128" y="235369"/>
                  </a:lnTo>
                  <a:lnTo>
                    <a:pt x="1405826" y="235280"/>
                  </a:lnTo>
                  <a:lnTo>
                    <a:pt x="1406232" y="235216"/>
                  </a:lnTo>
                  <a:lnTo>
                    <a:pt x="1406626" y="235026"/>
                  </a:lnTo>
                  <a:lnTo>
                    <a:pt x="1407020" y="234861"/>
                  </a:lnTo>
                  <a:close/>
                </a:path>
                <a:path w="1831975" h="822325">
                  <a:moveTo>
                    <a:pt x="1429931" y="110058"/>
                  </a:moveTo>
                  <a:lnTo>
                    <a:pt x="1429626" y="109423"/>
                  </a:lnTo>
                  <a:lnTo>
                    <a:pt x="1429270" y="108686"/>
                  </a:lnTo>
                  <a:lnTo>
                    <a:pt x="1428737" y="108026"/>
                  </a:lnTo>
                  <a:lnTo>
                    <a:pt x="1428254" y="107340"/>
                  </a:lnTo>
                  <a:lnTo>
                    <a:pt x="1428292" y="109956"/>
                  </a:lnTo>
                  <a:lnTo>
                    <a:pt x="1428292" y="110083"/>
                  </a:lnTo>
                  <a:lnTo>
                    <a:pt x="1428623" y="110312"/>
                  </a:lnTo>
                  <a:lnTo>
                    <a:pt x="1428851" y="110337"/>
                  </a:lnTo>
                  <a:lnTo>
                    <a:pt x="1429550" y="110451"/>
                  </a:lnTo>
                  <a:lnTo>
                    <a:pt x="1429931" y="110058"/>
                  </a:lnTo>
                  <a:close/>
                </a:path>
                <a:path w="1831975" h="822325">
                  <a:moveTo>
                    <a:pt x="1464767" y="252526"/>
                  </a:moveTo>
                  <a:lnTo>
                    <a:pt x="1464411" y="252158"/>
                  </a:lnTo>
                  <a:lnTo>
                    <a:pt x="1464043" y="251968"/>
                  </a:lnTo>
                  <a:lnTo>
                    <a:pt x="1463675" y="251739"/>
                  </a:lnTo>
                  <a:lnTo>
                    <a:pt x="1463598" y="251955"/>
                  </a:lnTo>
                  <a:lnTo>
                    <a:pt x="1463395" y="252298"/>
                  </a:lnTo>
                  <a:lnTo>
                    <a:pt x="1463763" y="252641"/>
                  </a:lnTo>
                  <a:lnTo>
                    <a:pt x="1464144" y="252857"/>
                  </a:lnTo>
                  <a:lnTo>
                    <a:pt x="1464500" y="253060"/>
                  </a:lnTo>
                  <a:lnTo>
                    <a:pt x="1464564" y="252857"/>
                  </a:lnTo>
                  <a:lnTo>
                    <a:pt x="1464767" y="252526"/>
                  </a:lnTo>
                  <a:close/>
                </a:path>
                <a:path w="1831975" h="822325">
                  <a:moveTo>
                    <a:pt x="1473466" y="261124"/>
                  </a:moveTo>
                  <a:lnTo>
                    <a:pt x="1472895" y="260299"/>
                  </a:lnTo>
                  <a:lnTo>
                    <a:pt x="1472412" y="259930"/>
                  </a:lnTo>
                  <a:lnTo>
                    <a:pt x="1471726" y="259930"/>
                  </a:lnTo>
                  <a:lnTo>
                    <a:pt x="1471587" y="260451"/>
                  </a:lnTo>
                  <a:lnTo>
                    <a:pt x="1471345" y="261124"/>
                  </a:lnTo>
                  <a:lnTo>
                    <a:pt x="1471447" y="262191"/>
                  </a:lnTo>
                  <a:lnTo>
                    <a:pt x="1471523" y="262585"/>
                  </a:lnTo>
                  <a:lnTo>
                    <a:pt x="1471612" y="262864"/>
                  </a:lnTo>
                  <a:lnTo>
                    <a:pt x="1472641" y="263105"/>
                  </a:lnTo>
                  <a:lnTo>
                    <a:pt x="1473365" y="262191"/>
                  </a:lnTo>
                  <a:lnTo>
                    <a:pt x="1473415" y="261899"/>
                  </a:lnTo>
                  <a:lnTo>
                    <a:pt x="1473466" y="261124"/>
                  </a:lnTo>
                  <a:close/>
                </a:path>
                <a:path w="1831975" h="822325">
                  <a:moveTo>
                    <a:pt x="1520037" y="172402"/>
                  </a:moveTo>
                  <a:lnTo>
                    <a:pt x="1519847" y="171970"/>
                  </a:lnTo>
                  <a:lnTo>
                    <a:pt x="1519440" y="172427"/>
                  </a:lnTo>
                  <a:lnTo>
                    <a:pt x="1520037" y="172402"/>
                  </a:lnTo>
                  <a:close/>
                </a:path>
                <a:path w="1831975" h="822325">
                  <a:moveTo>
                    <a:pt x="1528368" y="404088"/>
                  </a:moveTo>
                  <a:lnTo>
                    <a:pt x="1525041" y="402043"/>
                  </a:lnTo>
                  <a:lnTo>
                    <a:pt x="1526755" y="399808"/>
                  </a:lnTo>
                  <a:lnTo>
                    <a:pt x="1527746" y="397637"/>
                  </a:lnTo>
                  <a:lnTo>
                    <a:pt x="1527022" y="397433"/>
                  </a:lnTo>
                  <a:lnTo>
                    <a:pt x="1525905" y="396900"/>
                  </a:lnTo>
                  <a:lnTo>
                    <a:pt x="1523453" y="399338"/>
                  </a:lnTo>
                  <a:lnTo>
                    <a:pt x="1520304" y="401078"/>
                  </a:lnTo>
                  <a:lnTo>
                    <a:pt x="1520164" y="406552"/>
                  </a:lnTo>
                  <a:lnTo>
                    <a:pt x="1519097" y="407898"/>
                  </a:lnTo>
                  <a:lnTo>
                    <a:pt x="1517129" y="409663"/>
                  </a:lnTo>
                  <a:lnTo>
                    <a:pt x="1517040" y="410121"/>
                  </a:lnTo>
                  <a:lnTo>
                    <a:pt x="1518196" y="411086"/>
                  </a:lnTo>
                  <a:lnTo>
                    <a:pt x="1519275" y="411086"/>
                  </a:lnTo>
                  <a:lnTo>
                    <a:pt x="1521180" y="407085"/>
                  </a:lnTo>
                  <a:lnTo>
                    <a:pt x="1523428" y="405638"/>
                  </a:lnTo>
                  <a:lnTo>
                    <a:pt x="1526971" y="407162"/>
                  </a:lnTo>
                  <a:lnTo>
                    <a:pt x="1527454" y="405930"/>
                  </a:lnTo>
                  <a:lnTo>
                    <a:pt x="1528368" y="404088"/>
                  </a:lnTo>
                  <a:close/>
                </a:path>
                <a:path w="1831975" h="822325">
                  <a:moveTo>
                    <a:pt x="1532051" y="397154"/>
                  </a:moveTo>
                  <a:lnTo>
                    <a:pt x="1530565" y="395706"/>
                  </a:lnTo>
                  <a:lnTo>
                    <a:pt x="1529384" y="397116"/>
                  </a:lnTo>
                  <a:lnTo>
                    <a:pt x="1528140" y="397522"/>
                  </a:lnTo>
                  <a:lnTo>
                    <a:pt x="1529295" y="398043"/>
                  </a:lnTo>
                  <a:lnTo>
                    <a:pt x="1530362" y="399148"/>
                  </a:lnTo>
                  <a:lnTo>
                    <a:pt x="1532001" y="397573"/>
                  </a:lnTo>
                  <a:lnTo>
                    <a:pt x="1532051" y="397154"/>
                  </a:lnTo>
                  <a:close/>
                </a:path>
                <a:path w="1831975" h="822325">
                  <a:moveTo>
                    <a:pt x="1569212" y="192544"/>
                  </a:moveTo>
                  <a:lnTo>
                    <a:pt x="1569085" y="192405"/>
                  </a:lnTo>
                  <a:lnTo>
                    <a:pt x="1568983" y="192163"/>
                  </a:lnTo>
                  <a:lnTo>
                    <a:pt x="1568843" y="192163"/>
                  </a:lnTo>
                  <a:lnTo>
                    <a:pt x="1568615" y="192125"/>
                  </a:lnTo>
                  <a:lnTo>
                    <a:pt x="1568272" y="192239"/>
                  </a:lnTo>
                  <a:lnTo>
                    <a:pt x="1568170" y="192366"/>
                  </a:lnTo>
                  <a:lnTo>
                    <a:pt x="1567840" y="192963"/>
                  </a:lnTo>
                  <a:lnTo>
                    <a:pt x="1568069" y="193230"/>
                  </a:lnTo>
                  <a:lnTo>
                    <a:pt x="1568932" y="193014"/>
                  </a:lnTo>
                  <a:lnTo>
                    <a:pt x="1569072" y="192722"/>
                  </a:lnTo>
                  <a:lnTo>
                    <a:pt x="1569212" y="192544"/>
                  </a:lnTo>
                  <a:close/>
                </a:path>
                <a:path w="1831975" h="822325">
                  <a:moveTo>
                    <a:pt x="1602765" y="166687"/>
                  </a:moveTo>
                  <a:lnTo>
                    <a:pt x="1602206" y="166103"/>
                  </a:lnTo>
                  <a:lnTo>
                    <a:pt x="1601990" y="165874"/>
                  </a:lnTo>
                  <a:lnTo>
                    <a:pt x="1601241" y="165938"/>
                  </a:lnTo>
                  <a:lnTo>
                    <a:pt x="1600835" y="166116"/>
                  </a:lnTo>
                  <a:lnTo>
                    <a:pt x="1600060" y="166446"/>
                  </a:lnTo>
                  <a:lnTo>
                    <a:pt x="1599590" y="167030"/>
                  </a:lnTo>
                  <a:lnTo>
                    <a:pt x="1600022" y="167855"/>
                  </a:lnTo>
                  <a:lnTo>
                    <a:pt x="1600581" y="168440"/>
                  </a:lnTo>
                  <a:lnTo>
                    <a:pt x="1601216" y="168833"/>
                  </a:lnTo>
                  <a:lnTo>
                    <a:pt x="1601990" y="168084"/>
                  </a:lnTo>
                  <a:lnTo>
                    <a:pt x="1602625" y="167474"/>
                  </a:lnTo>
                  <a:lnTo>
                    <a:pt x="1602765" y="166687"/>
                  </a:lnTo>
                  <a:close/>
                </a:path>
                <a:path w="1831975" h="822325">
                  <a:moveTo>
                    <a:pt x="1639963" y="105918"/>
                  </a:moveTo>
                  <a:lnTo>
                    <a:pt x="1638604" y="105918"/>
                  </a:lnTo>
                  <a:lnTo>
                    <a:pt x="1637004" y="104444"/>
                  </a:lnTo>
                  <a:lnTo>
                    <a:pt x="1636052" y="106895"/>
                  </a:lnTo>
                  <a:lnTo>
                    <a:pt x="1637614" y="107721"/>
                  </a:lnTo>
                  <a:lnTo>
                    <a:pt x="1638719" y="106540"/>
                  </a:lnTo>
                  <a:lnTo>
                    <a:pt x="1639963" y="105918"/>
                  </a:lnTo>
                  <a:close/>
                </a:path>
                <a:path w="1831975" h="822325">
                  <a:moveTo>
                    <a:pt x="1646986" y="23749"/>
                  </a:moveTo>
                  <a:lnTo>
                    <a:pt x="1643532" y="22656"/>
                  </a:lnTo>
                  <a:lnTo>
                    <a:pt x="1641640" y="21056"/>
                  </a:lnTo>
                  <a:lnTo>
                    <a:pt x="1640738" y="22275"/>
                  </a:lnTo>
                  <a:lnTo>
                    <a:pt x="1639608" y="23418"/>
                  </a:lnTo>
                  <a:lnTo>
                    <a:pt x="1639011" y="24765"/>
                  </a:lnTo>
                  <a:lnTo>
                    <a:pt x="1637487" y="27952"/>
                  </a:lnTo>
                  <a:lnTo>
                    <a:pt x="1638198" y="29908"/>
                  </a:lnTo>
                  <a:lnTo>
                    <a:pt x="1641233" y="31750"/>
                  </a:lnTo>
                  <a:lnTo>
                    <a:pt x="1641589" y="31940"/>
                  </a:lnTo>
                  <a:lnTo>
                    <a:pt x="1642262" y="31915"/>
                  </a:lnTo>
                  <a:lnTo>
                    <a:pt x="1642706" y="31750"/>
                  </a:lnTo>
                  <a:lnTo>
                    <a:pt x="1643570" y="31394"/>
                  </a:lnTo>
                  <a:lnTo>
                    <a:pt x="1643875" y="30746"/>
                  </a:lnTo>
                  <a:lnTo>
                    <a:pt x="1642973" y="29083"/>
                  </a:lnTo>
                  <a:lnTo>
                    <a:pt x="1642198" y="28155"/>
                  </a:lnTo>
                  <a:lnTo>
                    <a:pt x="1646986" y="23749"/>
                  </a:lnTo>
                  <a:close/>
                </a:path>
                <a:path w="1831975" h="822325">
                  <a:moveTo>
                    <a:pt x="1662074" y="159702"/>
                  </a:moveTo>
                  <a:lnTo>
                    <a:pt x="1661553" y="159169"/>
                  </a:lnTo>
                  <a:lnTo>
                    <a:pt x="1660867" y="159092"/>
                  </a:lnTo>
                  <a:lnTo>
                    <a:pt x="1660105" y="159270"/>
                  </a:lnTo>
                  <a:lnTo>
                    <a:pt x="1660029" y="159410"/>
                  </a:lnTo>
                  <a:lnTo>
                    <a:pt x="1660563" y="159931"/>
                  </a:lnTo>
                  <a:lnTo>
                    <a:pt x="1661274" y="160045"/>
                  </a:lnTo>
                  <a:lnTo>
                    <a:pt x="1662061" y="159893"/>
                  </a:lnTo>
                  <a:lnTo>
                    <a:pt x="1662010" y="159766"/>
                  </a:lnTo>
                  <a:close/>
                </a:path>
                <a:path w="1831975" h="822325">
                  <a:moveTo>
                    <a:pt x="1667916" y="228295"/>
                  </a:moveTo>
                  <a:lnTo>
                    <a:pt x="1667243" y="227164"/>
                  </a:lnTo>
                  <a:lnTo>
                    <a:pt x="1667103" y="227266"/>
                  </a:lnTo>
                  <a:lnTo>
                    <a:pt x="1666824" y="227063"/>
                  </a:lnTo>
                  <a:lnTo>
                    <a:pt x="1662061" y="228269"/>
                  </a:lnTo>
                  <a:lnTo>
                    <a:pt x="1662188" y="228358"/>
                  </a:lnTo>
                  <a:lnTo>
                    <a:pt x="1663852" y="229793"/>
                  </a:lnTo>
                  <a:lnTo>
                    <a:pt x="1665782" y="229374"/>
                  </a:lnTo>
                  <a:lnTo>
                    <a:pt x="1667751" y="228549"/>
                  </a:lnTo>
                  <a:lnTo>
                    <a:pt x="1667662" y="228422"/>
                  </a:lnTo>
                  <a:lnTo>
                    <a:pt x="1667840" y="228358"/>
                  </a:lnTo>
                  <a:close/>
                </a:path>
                <a:path w="1831975" h="822325">
                  <a:moveTo>
                    <a:pt x="1668081" y="118821"/>
                  </a:moveTo>
                  <a:lnTo>
                    <a:pt x="1667840" y="117868"/>
                  </a:lnTo>
                  <a:lnTo>
                    <a:pt x="1667471" y="116636"/>
                  </a:lnTo>
                  <a:lnTo>
                    <a:pt x="1666709" y="115633"/>
                  </a:lnTo>
                  <a:lnTo>
                    <a:pt x="1664385" y="114617"/>
                  </a:lnTo>
                  <a:lnTo>
                    <a:pt x="1663230" y="115011"/>
                  </a:lnTo>
                  <a:lnTo>
                    <a:pt x="1662658" y="115938"/>
                  </a:lnTo>
                  <a:lnTo>
                    <a:pt x="1661185" y="118186"/>
                  </a:lnTo>
                  <a:lnTo>
                    <a:pt x="1659089" y="119583"/>
                  </a:lnTo>
                  <a:lnTo>
                    <a:pt x="1656854" y="120853"/>
                  </a:lnTo>
                  <a:lnTo>
                    <a:pt x="1660144" y="121589"/>
                  </a:lnTo>
                  <a:lnTo>
                    <a:pt x="1663306" y="120319"/>
                  </a:lnTo>
                  <a:lnTo>
                    <a:pt x="1666494" y="119418"/>
                  </a:lnTo>
                  <a:lnTo>
                    <a:pt x="1667256" y="119189"/>
                  </a:lnTo>
                  <a:lnTo>
                    <a:pt x="1668081" y="118821"/>
                  </a:lnTo>
                  <a:close/>
                </a:path>
                <a:path w="1831975" h="822325">
                  <a:moveTo>
                    <a:pt x="1686890" y="81102"/>
                  </a:moveTo>
                  <a:lnTo>
                    <a:pt x="1686267" y="81178"/>
                  </a:lnTo>
                  <a:lnTo>
                    <a:pt x="1686471" y="81584"/>
                  </a:lnTo>
                  <a:lnTo>
                    <a:pt x="1686890" y="81102"/>
                  </a:lnTo>
                  <a:close/>
                </a:path>
                <a:path w="1831975" h="822325">
                  <a:moveTo>
                    <a:pt x="1707553" y="231787"/>
                  </a:moveTo>
                  <a:lnTo>
                    <a:pt x="1706079" y="229641"/>
                  </a:lnTo>
                  <a:lnTo>
                    <a:pt x="1705279" y="228790"/>
                  </a:lnTo>
                  <a:lnTo>
                    <a:pt x="1704187" y="228803"/>
                  </a:lnTo>
                  <a:lnTo>
                    <a:pt x="1703260" y="229450"/>
                  </a:lnTo>
                  <a:lnTo>
                    <a:pt x="1700898" y="231076"/>
                  </a:lnTo>
                  <a:lnTo>
                    <a:pt x="1700034" y="233895"/>
                  </a:lnTo>
                  <a:lnTo>
                    <a:pt x="1702422" y="236321"/>
                  </a:lnTo>
                  <a:lnTo>
                    <a:pt x="1703743" y="236613"/>
                  </a:lnTo>
                  <a:lnTo>
                    <a:pt x="1707159" y="234391"/>
                  </a:lnTo>
                  <a:lnTo>
                    <a:pt x="1707553" y="231787"/>
                  </a:lnTo>
                  <a:close/>
                </a:path>
                <a:path w="1831975" h="822325">
                  <a:moveTo>
                    <a:pt x="1709597" y="27076"/>
                  </a:moveTo>
                  <a:lnTo>
                    <a:pt x="1708365" y="23914"/>
                  </a:lnTo>
                  <a:lnTo>
                    <a:pt x="1705267" y="24599"/>
                  </a:lnTo>
                  <a:lnTo>
                    <a:pt x="1702981" y="26898"/>
                  </a:lnTo>
                  <a:lnTo>
                    <a:pt x="1700149" y="28155"/>
                  </a:lnTo>
                  <a:lnTo>
                    <a:pt x="1699793" y="28321"/>
                  </a:lnTo>
                  <a:lnTo>
                    <a:pt x="1699399" y="28956"/>
                  </a:lnTo>
                  <a:lnTo>
                    <a:pt x="1699488" y="29654"/>
                  </a:lnTo>
                  <a:lnTo>
                    <a:pt x="1700022" y="30149"/>
                  </a:lnTo>
                  <a:lnTo>
                    <a:pt x="1702231" y="30187"/>
                  </a:lnTo>
                  <a:lnTo>
                    <a:pt x="1704124" y="30289"/>
                  </a:lnTo>
                  <a:lnTo>
                    <a:pt x="1708810" y="29387"/>
                  </a:lnTo>
                  <a:lnTo>
                    <a:pt x="1709597" y="27076"/>
                  </a:lnTo>
                  <a:close/>
                </a:path>
                <a:path w="1831975" h="822325">
                  <a:moveTo>
                    <a:pt x="1710740" y="82511"/>
                  </a:moveTo>
                  <a:lnTo>
                    <a:pt x="1710499" y="81292"/>
                  </a:lnTo>
                  <a:lnTo>
                    <a:pt x="1709432" y="79413"/>
                  </a:lnTo>
                  <a:lnTo>
                    <a:pt x="1708099" y="79832"/>
                  </a:lnTo>
                  <a:lnTo>
                    <a:pt x="1707286" y="80479"/>
                  </a:lnTo>
                  <a:lnTo>
                    <a:pt x="1704301" y="82791"/>
                  </a:lnTo>
                  <a:lnTo>
                    <a:pt x="1701355" y="85166"/>
                  </a:lnTo>
                  <a:lnTo>
                    <a:pt x="1701203" y="89166"/>
                  </a:lnTo>
                  <a:lnTo>
                    <a:pt x="1703565" y="88011"/>
                  </a:lnTo>
                  <a:lnTo>
                    <a:pt x="1705940" y="86906"/>
                  </a:lnTo>
                  <a:lnTo>
                    <a:pt x="1709127" y="85115"/>
                  </a:lnTo>
                  <a:lnTo>
                    <a:pt x="1710131" y="84239"/>
                  </a:lnTo>
                  <a:lnTo>
                    <a:pt x="1710740" y="82511"/>
                  </a:lnTo>
                  <a:close/>
                </a:path>
                <a:path w="1831975" h="822325">
                  <a:moveTo>
                    <a:pt x="1717255" y="182410"/>
                  </a:moveTo>
                  <a:lnTo>
                    <a:pt x="1717179" y="182257"/>
                  </a:lnTo>
                  <a:lnTo>
                    <a:pt x="1716963" y="181724"/>
                  </a:lnTo>
                  <a:lnTo>
                    <a:pt x="1716646" y="181660"/>
                  </a:lnTo>
                  <a:lnTo>
                    <a:pt x="1716379" y="182041"/>
                  </a:lnTo>
                  <a:lnTo>
                    <a:pt x="1716303" y="182194"/>
                  </a:lnTo>
                  <a:lnTo>
                    <a:pt x="1716430" y="182435"/>
                  </a:lnTo>
                  <a:lnTo>
                    <a:pt x="1716468" y="182613"/>
                  </a:lnTo>
                  <a:lnTo>
                    <a:pt x="1717027" y="182854"/>
                  </a:lnTo>
                  <a:lnTo>
                    <a:pt x="1717090" y="182638"/>
                  </a:lnTo>
                  <a:lnTo>
                    <a:pt x="1717255" y="182410"/>
                  </a:lnTo>
                  <a:close/>
                </a:path>
                <a:path w="1831975" h="822325">
                  <a:moveTo>
                    <a:pt x="1722589" y="182765"/>
                  </a:moveTo>
                  <a:lnTo>
                    <a:pt x="1722348" y="182460"/>
                  </a:lnTo>
                  <a:lnTo>
                    <a:pt x="1721650" y="182524"/>
                  </a:lnTo>
                  <a:lnTo>
                    <a:pt x="1721485" y="182524"/>
                  </a:lnTo>
                  <a:lnTo>
                    <a:pt x="1721307" y="182803"/>
                  </a:lnTo>
                  <a:lnTo>
                    <a:pt x="1721116" y="182943"/>
                  </a:lnTo>
                  <a:lnTo>
                    <a:pt x="1721586" y="183400"/>
                  </a:lnTo>
                  <a:lnTo>
                    <a:pt x="1721827" y="183362"/>
                  </a:lnTo>
                  <a:lnTo>
                    <a:pt x="1722196" y="183413"/>
                  </a:lnTo>
                  <a:lnTo>
                    <a:pt x="1722272" y="183286"/>
                  </a:lnTo>
                  <a:lnTo>
                    <a:pt x="1722589" y="182765"/>
                  </a:lnTo>
                  <a:close/>
                </a:path>
                <a:path w="1831975" h="822325">
                  <a:moveTo>
                    <a:pt x="1731822" y="223964"/>
                  </a:moveTo>
                  <a:lnTo>
                    <a:pt x="1731657" y="220713"/>
                  </a:lnTo>
                  <a:lnTo>
                    <a:pt x="1731657" y="220484"/>
                  </a:lnTo>
                  <a:lnTo>
                    <a:pt x="1731429" y="220294"/>
                  </a:lnTo>
                  <a:lnTo>
                    <a:pt x="1731276" y="220027"/>
                  </a:lnTo>
                  <a:lnTo>
                    <a:pt x="1731137" y="219964"/>
                  </a:lnTo>
                  <a:lnTo>
                    <a:pt x="1730946" y="219773"/>
                  </a:lnTo>
                  <a:lnTo>
                    <a:pt x="1730756" y="219760"/>
                  </a:lnTo>
                  <a:lnTo>
                    <a:pt x="1727695" y="219913"/>
                  </a:lnTo>
                  <a:lnTo>
                    <a:pt x="1722691" y="225183"/>
                  </a:lnTo>
                  <a:lnTo>
                    <a:pt x="1723009" y="228053"/>
                  </a:lnTo>
                  <a:lnTo>
                    <a:pt x="1723174" y="229285"/>
                  </a:lnTo>
                  <a:lnTo>
                    <a:pt x="1724317" y="229539"/>
                  </a:lnTo>
                  <a:lnTo>
                    <a:pt x="1728711" y="228257"/>
                  </a:lnTo>
                  <a:lnTo>
                    <a:pt x="1731822" y="223964"/>
                  </a:lnTo>
                  <a:close/>
                </a:path>
                <a:path w="1831975" h="822325">
                  <a:moveTo>
                    <a:pt x="1735035" y="183108"/>
                  </a:moveTo>
                  <a:lnTo>
                    <a:pt x="1732661" y="182156"/>
                  </a:lnTo>
                  <a:lnTo>
                    <a:pt x="1731327" y="182232"/>
                  </a:lnTo>
                  <a:lnTo>
                    <a:pt x="1730108" y="182905"/>
                  </a:lnTo>
                  <a:lnTo>
                    <a:pt x="1729079" y="183489"/>
                  </a:lnTo>
                  <a:lnTo>
                    <a:pt x="1728597" y="184492"/>
                  </a:lnTo>
                  <a:lnTo>
                    <a:pt x="1729701" y="186702"/>
                  </a:lnTo>
                  <a:lnTo>
                    <a:pt x="1730514" y="187845"/>
                  </a:lnTo>
                  <a:lnTo>
                    <a:pt x="1731264" y="189026"/>
                  </a:lnTo>
                  <a:lnTo>
                    <a:pt x="1732508" y="188518"/>
                  </a:lnTo>
                  <a:lnTo>
                    <a:pt x="1733283" y="187528"/>
                  </a:lnTo>
                  <a:lnTo>
                    <a:pt x="1734286" y="186093"/>
                  </a:lnTo>
                  <a:lnTo>
                    <a:pt x="1734642" y="185648"/>
                  </a:lnTo>
                  <a:lnTo>
                    <a:pt x="1734934" y="184188"/>
                  </a:lnTo>
                  <a:lnTo>
                    <a:pt x="1735035" y="183108"/>
                  </a:lnTo>
                  <a:close/>
                </a:path>
                <a:path w="1831975" h="822325">
                  <a:moveTo>
                    <a:pt x="1744891" y="257009"/>
                  </a:moveTo>
                  <a:lnTo>
                    <a:pt x="1743989" y="256006"/>
                  </a:lnTo>
                  <a:lnTo>
                    <a:pt x="1743100" y="255054"/>
                  </a:lnTo>
                  <a:lnTo>
                    <a:pt x="1741652" y="254977"/>
                  </a:lnTo>
                  <a:lnTo>
                    <a:pt x="1740382" y="255752"/>
                  </a:lnTo>
                  <a:lnTo>
                    <a:pt x="1739379" y="256374"/>
                  </a:lnTo>
                  <a:lnTo>
                    <a:pt x="1739036" y="257378"/>
                  </a:lnTo>
                  <a:lnTo>
                    <a:pt x="1739519" y="258876"/>
                  </a:lnTo>
                  <a:lnTo>
                    <a:pt x="1740496" y="259461"/>
                  </a:lnTo>
                  <a:lnTo>
                    <a:pt x="1741741" y="259118"/>
                  </a:lnTo>
                  <a:lnTo>
                    <a:pt x="1742897" y="258394"/>
                  </a:lnTo>
                  <a:lnTo>
                    <a:pt x="1743786" y="257860"/>
                  </a:lnTo>
                  <a:lnTo>
                    <a:pt x="1744891" y="257009"/>
                  </a:lnTo>
                  <a:close/>
                </a:path>
                <a:path w="1831975" h="822325">
                  <a:moveTo>
                    <a:pt x="1745030" y="259435"/>
                  </a:moveTo>
                  <a:lnTo>
                    <a:pt x="1744726" y="259168"/>
                  </a:lnTo>
                  <a:lnTo>
                    <a:pt x="1744675" y="259600"/>
                  </a:lnTo>
                  <a:lnTo>
                    <a:pt x="1745030" y="259435"/>
                  </a:lnTo>
                  <a:close/>
                </a:path>
                <a:path w="1831975" h="822325">
                  <a:moveTo>
                    <a:pt x="1745818" y="237566"/>
                  </a:moveTo>
                  <a:lnTo>
                    <a:pt x="1745526" y="237413"/>
                  </a:lnTo>
                  <a:lnTo>
                    <a:pt x="1744992" y="237667"/>
                  </a:lnTo>
                  <a:lnTo>
                    <a:pt x="1744865" y="237744"/>
                  </a:lnTo>
                  <a:lnTo>
                    <a:pt x="1744802" y="238010"/>
                  </a:lnTo>
                  <a:lnTo>
                    <a:pt x="1744726" y="238201"/>
                  </a:lnTo>
                  <a:lnTo>
                    <a:pt x="1744878" y="238302"/>
                  </a:lnTo>
                  <a:lnTo>
                    <a:pt x="1745043" y="238480"/>
                  </a:lnTo>
                  <a:lnTo>
                    <a:pt x="1745373" y="238417"/>
                  </a:lnTo>
                  <a:lnTo>
                    <a:pt x="1745653" y="238239"/>
                  </a:lnTo>
                  <a:lnTo>
                    <a:pt x="1745703" y="238086"/>
                  </a:lnTo>
                  <a:lnTo>
                    <a:pt x="1745818" y="237566"/>
                  </a:lnTo>
                  <a:close/>
                </a:path>
                <a:path w="1831975" h="822325">
                  <a:moveTo>
                    <a:pt x="1750402" y="233565"/>
                  </a:moveTo>
                  <a:lnTo>
                    <a:pt x="1750047" y="233222"/>
                  </a:lnTo>
                  <a:lnTo>
                    <a:pt x="1749894" y="233095"/>
                  </a:lnTo>
                  <a:lnTo>
                    <a:pt x="1749209" y="233324"/>
                  </a:lnTo>
                  <a:lnTo>
                    <a:pt x="1748878" y="233527"/>
                  </a:lnTo>
                  <a:lnTo>
                    <a:pt x="1748548" y="233743"/>
                  </a:lnTo>
                  <a:lnTo>
                    <a:pt x="1748307" y="234073"/>
                  </a:lnTo>
                  <a:lnTo>
                    <a:pt x="1748066" y="234365"/>
                  </a:lnTo>
                  <a:lnTo>
                    <a:pt x="1749386" y="234061"/>
                  </a:lnTo>
                  <a:lnTo>
                    <a:pt x="1750085" y="233921"/>
                  </a:lnTo>
                  <a:lnTo>
                    <a:pt x="1750402" y="233565"/>
                  </a:lnTo>
                  <a:close/>
                </a:path>
                <a:path w="1831975" h="822325">
                  <a:moveTo>
                    <a:pt x="1756079" y="238937"/>
                  </a:moveTo>
                  <a:lnTo>
                    <a:pt x="1755965" y="238163"/>
                  </a:lnTo>
                  <a:lnTo>
                    <a:pt x="1755800" y="237274"/>
                  </a:lnTo>
                  <a:lnTo>
                    <a:pt x="1755076" y="237058"/>
                  </a:lnTo>
                  <a:lnTo>
                    <a:pt x="1754212" y="237451"/>
                  </a:lnTo>
                  <a:lnTo>
                    <a:pt x="1753412" y="237807"/>
                  </a:lnTo>
                  <a:lnTo>
                    <a:pt x="1753006" y="238506"/>
                  </a:lnTo>
                  <a:lnTo>
                    <a:pt x="1753171" y="239306"/>
                  </a:lnTo>
                  <a:lnTo>
                    <a:pt x="1753349" y="240220"/>
                  </a:lnTo>
                  <a:lnTo>
                    <a:pt x="1754060" y="240360"/>
                  </a:lnTo>
                  <a:lnTo>
                    <a:pt x="1754339" y="240258"/>
                  </a:lnTo>
                  <a:lnTo>
                    <a:pt x="1755749" y="239623"/>
                  </a:lnTo>
                  <a:lnTo>
                    <a:pt x="1756079" y="238937"/>
                  </a:lnTo>
                  <a:close/>
                </a:path>
                <a:path w="1831975" h="822325">
                  <a:moveTo>
                    <a:pt x="1756740" y="248132"/>
                  </a:moveTo>
                  <a:lnTo>
                    <a:pt x="1756422" y="246672"/>
                  </a:lnTo>
                  <a:lnTo>
                    <a:pt x="1756244" y="245732"/>
                  </a:lnTo>
                  <a:lnTo>
                    <a:pt x="1755863" y="244678"/>
                  </a:lnTo>
                  <a:lnTo>
                    <a:pt x="1754200" y="243243"/>
                  </a:lnTo>
                  <a:lnTo>
                    <a:pt x="1749348" y="247586"/>
                  </a:lnTo>
                  <a:lnTo>
                    <a:pt x="1746491" y="249593"/>
                  </a:lnTo>
                  <a:lnTo>
                    <a:pt x="1740890" y="245986"/>
                  </a:lnTo>
                  <a:lnTo>
                    <a:pt x="1738325" y="246532"/>
                  </a:lnTo>
                  <a:lnTo>
                    <a:pt x="1736293" y="247980"/>
                  </a:lnTo>
                  <a:lnTo>
                    <a:pt x="1732762" y="251218"/>
                  </a:lnTo>
                  <a:lnTo>
                    <a:pt x="1732178" y="251802"/>
                  </a:lnTo>
                  <a:lnTo>
                    <a:pt x="1731822" y="252958"/>
                  </a:lnTo>
                  <a:lnTo>
                    <a:pt x="1735366" y="253238"/>
                  </a:lnTo>
                  <a:lnTo>
                    <a:pt x="1738147" y="254685"/>
                  </a:lnTo>
                  <a:lnTo>
                    <a:pt x="1742503" y="251714"/>
                  </a:lnTo>
                  <a:lnTo>
                    <a:pt x="1744395" y="251802"/>
                  </a:lnTo>
                  <a:lnTo>
                    <a:pt x="1749132" y="251040"/>
                  </a:lnTo>
                  <a:lnTo>
                    <a:pt x="1751774" y="250393"/>
                  </a:lnTo>
                  <a:lnTo>
                    <a:pt x="1755775" y="249237"/>
                  </a:lnTo>
                  <a:lnTo>
                    <a:pt x="1756740" y="248132"/>
                  </a:lnTo>
                  <a:close/>
                </a:path>
                <a:path w="1831975" h="822325">
                  <a:moveTo>
                    <a:pt x="1760740" y="267550"/>
                  </a:moveTo>
                  <a:lnTo>
                    <a:pt x="1760042" y="267030"/>
                  </a:lnTo>
                  <a:lnTo>
                    <a:pt x="1759191" y="267195"/>
                  </a:lnTo>
                  <a:lnTo>
                    <a:pt x="1756727" y="267716"/>
                  </a:lnTo>
                  <a:lnTo>
                    <a:pt x="1755927" y="269151"/>
                  </a:lnTo>
                  <a:lnTo>
                    <a:pt x="1755787" y="272834"/>
                  </a:lnTo>
                  <a:lnTo>
                    <a:pt x="1759927" y="271678"/>
                  </a:lnTo>
                  <a:lnTo>
                    <a:pt x="1760740" y="270979"/>
                  </a:lnTo>
                  <a:lnTo>
                    <a:pt x="1760740" y="268439"/>
                  </a:lnTo>
                  <a:lnTo>
                    <a:pt x="1760740" y="267550"/>
                  </a:lnTo>
                  <a:close/>
                </a:path>
                <a:path w="1831975" h="822325">
                  <a:moveTo>
                    <a:pt x="1766087" y="163220"/>
                  </a:moveTo>
                  <a:lnTo>
                    <a:pt x="1765757" y="163093"/>
                  </a:lnTo>
                  <a:lnTo>
                    <a:pt x="1765414" y="162890"/>
                  </a:lnTo>
                  <a:lnTo>
                    <a:pt x="1765173" y="163537"/>
                  </a:lnTo>
                  <a:lnTo>
                    <a:pt x="1766087" y="163220"/>
                  </a:lnTo>
                  <a:close/>
                </a:path>
                <a:path w="1831975" h="822325">
                  <a:moveTo>
                    <a:pt x="1768017" y="66090"/>
                  </a:moveTo>
                  <a:lnTo>
                    <a:pt x="1766595" y="64731"/>
                  </a:lnTo>
                  <a:lnTo>
                    <a:pt x="1765249" y="64973"/>
                  </a:lnTo>
                  <a:lnTo>
                    <a:pt x="1764792" y="65379"/>
                  </a:lnTo>
                  <a:lnTo>
                    <a:pt x="1763699" y="66408"/>
                  </a:lnTo>
                  <a:lnTo>
                    <a:pt x="1762798" y="67652"/>
                  </a:lnTo>
                  <a:lnTo>
                    <a:pt x="1761832" y="68795"/>
                  </a:lnTo>
                  <a:lnTo>
                    <a:pt x="1763217" y="68287"/>
                  </a:lnTo>
                  <a:lnTo>
                    <a:pt x="1764626" y="67856"/>
                  </a:lnTo>
                  <a:lnTo>
                    <a:pt x="1765909" y="67170"/>
                  </a:lnTo>
                  <a:lnTo>
                    <a:pt x="1766608" y="66789"/>
                  </a:lnTo>
                  <a:lnTo>
                    <a:pt x="1768017" y="66090"/>
                  </a:lnTo>
                  <a:close/>
                </a:path>
                <a:path w="1831975" h="822325">
                  <a:moveTo>
                    <a:pt x="1789963" y="227584"/>
                  </a:moveTo>
                  <a:lnTo>
                    <a:pt x="1789353" y="226009"/>
                  </a:lnTo>
                  <a:lnTo>
                    <a:pt x="1787931" y="225082"/>
                  </a:lnTo>
                  <a:lnTo>
                    <a:pt x="1786509" y="225145"/>
                  </a:lnTo>
                  <a:lnTo>
                    <a:pt x="1785048" y="226212"/>
                  </a:lnTo>
                  <a:lnTo>
                    <a:pt x="1784019" y="226949"/>
                  </a:lnTo>
                  <a:lnTo>
                    <a:pt x="1783613" y="227926"/>
                  </a:lnTo>
                  <a:lnTo>
                    <a:pt x="1785442" y="229603"/>
                  </a:lnTo>
                  <a:lnTo>
                    <a:pt x="1786128" y="231622"/>
                  </a:lnTo>
                  <a:lnTo>
                    <a:pt x="1788096" y="230085"/>
                  </a:lnTo>
                  <a:lnTo>
                    <a:pt x="1789353" y="229069"/>
                  </a:lnTo>
                  <a:lnTo>
                    <a:pt x="1789963" y="227584"/>
                  </a:lnTo>
                  <a:close/>
                </a:path>
                <a:path w="1831975" h="822325">
                  <a:moveTo>
                    <a:pt x="1791487" y="13411"/>
                  </a:moveTo>
                  <a:lnTo>
                    <a:pt x="1790192" y="13258"/>
                  </a:lnTo>
                  <a:lnTo>
                    <a:pt x="1790103" y="14452"/>
                  </a:lnTo>
                  <a:lnTo>
                    <a:pt x="1790357" y="14439"/>
                  </a:lnTo>
                  <a:lnTo>
                    <a:pt x="1790674" y="14528"/>
                  </a:lnTo>
                  <a:lnTo>
                    <a:pt x="1790814" y="14389"/>
                  </a:lnTo>
                  <a:lnTo>
                    <a:pt x="1791081" y="14122"/>
                  </a:lnTo>
                  <a:lnTo>
                    <a:pt x="1791271" y="13741"/>
                  </a:lnTo>
                  <a:lnTo>
                    <a:pt x="1791487" y="13411"/>
                  </a:lnTo>
                  <a:close/>
                </a:path>
                <a:path w="1831975" h="822325">
                  <a:moveTo>
                    <a:pt x="1805089" y="79692"/>
                  </a:moveTo>
                  <a:lnTo>
                    <a:pt x="1803158" y="79870"/>
                  </a:lnTo>
                  <a:lnTo>
                    <a:pt x="1801634" y="80873"/>
                  </a:lnTo>
                  <a:lnTo>
                    <a:pt x="1800301" y="82245"/>
                  </a:lnTo>
                  <a:lnTo>
                    <a:pt x="1801952" y="81470"/>
                  </a:lnTo>
                  <a:lnTo>
                    <a:pt x="1803755" y="81026"/>
                  </a:lnTo>
                  <a:lnTo>
                    <a:pt x="1805089" y="79692"/>
                  </a:lnTo>
                  <a:close/>
                </a:path>
                <a:path w="1831975" h="822325">
                  <a:moveTo>
                    <a:pt x="1805343" y="8813"/>
                  </a:moveTo>
                  <a:lnTo>
                    <a:pt x="1805279" y="8636"/>
                  </a:lnTo>
                  <a:lnTo>
                    <a:pt x="1804924" y="7848"/>
                  </a:lnTo>
                  <a:lnTo>
                    <a:pt x="1804098" y="7835"/>
                  </a:lnTo>
                  <a:lnTo>
                    <a:pt x="1803361" y="8153"/>
                  </a:lnTo>
                  <a:lnTo>
                    <a:pt x="1802968" y="8318"/>
                  </a:lnTo>
                  <a:lnTo>
                    <a:pt x="1802371" y="8978"/>
                  </a:lnTo>
                  <a:lnTo>
                    <a:pt x="1802447" y="9182"/>
                  </a:lnTo>
                  <a:lnTo>
                    <a:pt x="1802765" y="9956"/>
                  </a:lnTo>
                  <a:lnTo>
                    <a:pt x="1803539" y="9982"/>
                  </a:lnTo>
                  <a:lnTo>
                    <a:pt x="1804352" y="9715"/>
                  </a:lnTo>
                  <a:lnTo>
                    <a:pt x="1804682" y="9334"/>
                  </a:lnTo>
                  <a:lnTo>
                    <a:pt x="1805343" y="8813"/>
                  </a:lnTo>
                  <a:close/>
                </a:path>
                <a:path w="1831975" h="822325">
                  <a:moveTo>
                    <a:pt x="1813839" y="150114"/>
                  </a:moveTo>
                  <a:lnTo>
                    <a:pt x="1813344" y="149720"/>
                  </a:lnTo>
                  <a:lnTo>
                    <a:pt x="1812556" y="150291"/>
                  </a:lnTo>
                  <a:lnTo>
                    <a:pt x="1813204" y="150469"/>
                  </a:lnTo>
                  <a:lnTo>
                    <a:pt x="1813534" y="150495"/>
                  </a:lnTo>
                  <a:lnTo>
                    <a:pt x="1813839" y="150114"/>
                  </a:lnTo>
                  <a:close/>
                </a:path>
                <a:path w="1831975" h="822325">
                  <a:moveTo>
                    <a:pt x="1817065" y="7289"/>
                  </a:moveTo>
                  <a:close/>
                </a:path>
                <a:path w="1831975" h="822325">
                  <a:moveTo>
                    <a:pt x="1822983" y="81292"/>
                  </a:moveTo>
                  <a:lnTo>
                    <a:pt x="1822577" y="81330"/>
                  </a:lnTo>
                  <a:lnTo>
                    <a:pt x="1822183" y="81318"/>
                  </a:lnTo>
                  <a:lnTo>
                    <a:pt x="1821802" y="81432"/>
                  </a:lnTo>
                  <a:lnTo>
                    <a:pt x="1821688" y="81813"/>
                  </a:lnTo>
                  <a:lnTo>
                    <a:pt x="1821624" y="82016"/>
                  </a:lnTo>
                  <a:lnTo>
                    <a:pt x="1822843" y="81927"/>
                  </a:lnTo>
                  <a:lnTo>
                    <a:pt x="1822983" y="81292"/>
                  </a:lnTo>
                  <a:close/>
                </a:path>
                <a:path w="1831975" h="822325">
                  <a:moveTo>
                    <a:pt x="1825180" y="75018"/>
                  </a:moveTo>
                  <a:lnTo>
                    <a:pt x="1825066" y="74333"/>
                  </a:lnTo>
                  <a:lnTo>
                    <a:pt x="1825002" y="73736"/>
                  </a:lnTo>
                  <a:lnTo>
                    <a:pt x="1824875" y="73812"/>
                  </a:lnTo>
                  <a:lnTo>
                    <a:pt x="1824786" y="74015"/>
                  </a:lnTo>
                  <a:lnTo>
                    <a:pt x="1824736" y="74282"/>
                  </a:lnTo>
                  <a:lnTo>
                    <a:pt x="1824609" y="74434"/>
                  </a:lnTo>
                  <a:lnTo>
                    <a:pt x="1824329" y="74777"/>
                  </a:lnTo>
                  <a:lnTo>
                    <a:pt x="1824037" y="74561"/>
                  </a:lnTo>
                  <a:lnTo>
                    <a:pt x="1823745" y="74460"/>
                  </a:lnTo>
                  <a:lnTo>
                    <a:pt x="1823288" y="74726"/>
                  </a:lnTo>
                  <a:lnTo>
                    <a:pt x="1823643" y="74917"/>
                  </a:lnTo>
                  <a:lnTo>
                    <a:pt x="1824050" y="75323"/>
                  </a:lnTo>
                  <a:lnTo>
                    <a:pt x="1824380" y="75234"/>
                  </a:lnTo>
                  <a:lnTo>
                    <a:pt x="1825180" y="75018"/>
                  </a:lnTo>
                  <a:close/>
                </a:path>
                <a:path w="1831975" h="822325">
                  <a:moveTo>
                    <a:pt x="1831492" y="88"/>
                  </a:moveTo>
                  <a:lnTo>
                    <a:pt x="1830895" y="0"/>
                  </a:lnTo>
                  <a:lnTo>
                    <a:pt x="1830984" y="165"/>
                  </a:lnTo>
                  <a:lnTo>
                    <a:pt x="1831124" y="292"/>
                  </a:lnTo>
                  <a:lnTo>
                    <a:pt x="1831340" y="139"/>
                  </a:lnTo>
                  <a:lnTo>
                    <a:pt x="1831492" y="8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3173748" y="7346638"/>
              <a:ext cx="753745" cy="967105"/>
            </a:xfrm>
            <a:custGeom>
              <a:avLst/>
              <a:gdLst/>
              <a:ahLst/>
              <a:cxnLst/>
              <a:rect l="l" t="t" r="r" b="b"/>
              <a:pathLst>
                <a:path w="753744" h="967104">
                  <a:moveTo>
                    <a:pt x="5676" y="686866"/>
                  </a:moveTo>
                  <a:lnTo>
                    <a:pt x="4749" y="685076"/>
                  </a:lnTo>
                  <a:lnTo>
                    <a:pt x="3898" y="683590"/>
                  </a:lnTo>
                  <a:lnTo>
                    <a:pt x="2578" y="681596"/>
                  </a:lnTo>
                  <a:lnTo>
                    <a:pt x="1879" y="681266"/>
                  </a:lnTo>
                  <a:lnTo>
                    <a:pt x="1003" y="681685"/>
                  </a:lnTo>
                  <a:lnTo>
                    <a:pt x="139" y="682104"/>
                  </a:lnTo>
                  <a:lnTo>
                    <a:pt x="0" y="682853"/>
                  </a:lnTo>
                  <a:lnTo>
                    <a:pt x="596" y="685571"/>
                  </a:lnTo>
                  <a:lnTo>
                    <a:pt x="1892" y="686993"/>
                  </a:lnTo>
                  <a:lnTo>
                    <a:pt x="4216" y="688009"/>
                  </a:lnTo>
                  <a:lnTo>
                    <a:pt x="4787" y="687844"/>
                  </a:lnTo>
                  <a:lnTo>
                    <a:pt x="5295" y="687832"/>
                  </a:lnTo>
                  <a:lnTo>
                    <a:pt x="5384" y="687412"/>
                  </a:lnTo>
                  <a:lnTo>
                    <a:pt x="5676" y="686866"/>
                  </a:lnTo>
                  <a:close/>
                </a:path>
                <a:path w="753744" h="967104">
                  <a:moveTo>
                    <a:pt x="17411" y="697420"/>
                  </a:moveTo>
                  <a:lnTo>
                    <a:pt x="16256" y="695617"/>
                  </a:lnTo>
                  <a:lnTo>
                    <a:pt x="15430" y="694385"/>
                  </a:lnTo>
                  <a:lnTo>
                    <a:pt x="13792" y="692721"/>
                  </a:lnTo>
                  <a:lnTo>
                    <a:pt x="12738" y="692175"/>
                  </a:lnTo>
                  <a:lnTo>
                    <a:pt x="11747" y="693077"/>
                  </a:lnTo>
                  <a:lnTo>
                    <a:pt x="10833" y="693889"/>
                  </a:lnTo>
                  <a:lnTo>
                    <a:pt x="11074" y="694880"/>
                  </a:lnTo>
                  <a:lnTo>
                    <a:pt x="11671" y="696264"/>
                  </a:lnTo>
                  <a:lnTo>
                    <a:pt x="12382" y="696950"/>
                  </a:lnTo>
                  <a:lnTo>
                    <a:pt x="13398" y="698004"/>
                  </a:lnTo>
                  <a:lnTo>
                    <a:pt x="15113" y="699325"/>
                  </a:lnTo>
                  <a:lnTo>
                    <a:pt x="16002" y="699414"/>
                  </a:lnTo>
                  <a:lnTo>
                    <a:pt x="16687" y="698792"/>
                  </a:lnTo>
                  <a:lnTo>
                    <a:pt x="17348" y="698233"/>
                  </a:lnTo>
                  <a:lnTo>
                    <a:pt x="17411" y="697420"/>
                  </a:lnTo>
                  <a:close/>
                </a:path>
                <a:path w="753744" h="967104">
                  <a:moveTo>
                    <a:pt x="19570" y="607326"/>
                  </a:moveTo>
                  <a:lnTo>
                    <a:pt x="19532" y="606386"/>
                  </a:lnTo>
                  <a:lnTo>
                    <a:pt x="18808" y="606221"/>
                  </a:lnTo>
                  <a:lnTo>
                    <a:pt x="18110" y="606247"/>
                  </a:lnTo>
                  <a:lnTo>
                    <a:pt x="17437" y="606196"/>
                  </a:lnTo>
                  <a:lnTo>
                    <a:pt x="17335" y="607504"/>
                  </a:lnTo>
                  <a:lnTo>
                    <a:pt x="17970" y="607999"/>
                  </a:lnTo>
                  <a:lnTo>
                    <a:pt x="18719" y="607987"/>
                  </a:lnTo>
                  <a:lnTo>
                    <a:pt x="19342" y="607504"/>
                  </a:lnTo>
                  <a:lnTo>
                    <a:pt x="19570" y="607326"/>
                  </a:lnTo>
                  <a:close/>
                </a:path>
                <a:path w="753744" h="967104">
                  <a:moveTo>
                    <a:pt x="25704" y="783221"/>
                  </a:moveTo>
                  <a:lnTo>
                    <a:pt x="24815" y="783501"/>
                  </a:lnTo>
                  <a:lnTo>
                    <a:pt x="24053" y="783678"/>
                  </a:lnTo>
                  <a:lnTo>
                    <a:pt x="22974" y="784263"/>
                  </a:lnTo>
                  <a:lnTo>
                    <a:pt x="22440" y="785101"/>
                  </a:lnTo>
                  <a:lnTo>
                    <a:pt x="23380" y="785926"/>
                  </a:lnTo>
                  <a:lnTo>
                    <a:pt x="25361" y="784402"/>
                  </a:lnTo>
                  <a:lnTo>
                    <a:pt x="25425" y="783869"/>
                  </a:lnTo>
                  <a:lnTo>
                    <a:pt x="25704" y="783221"/>
                  </a:lnTo>
                  <a:close/>
                </a:path>
                <a:path w="753744" h="967104">
                  <a:moveTo>
                    <a:pt x="26619" y="661606"/>
                  </a:moveTo>
                  <a:lnTo>
                    <a:pt x="24345" y="652729"/>
                  </a:lnTo>
                  <a:lnTo>
                    <a:pt x="23507" y="651751"/>
                  </a:lnTo>
                  <a:lnTo>
                    <a:pt x="19392" y="652233"/>
                  </a:lnTo>
                  <a:lnTo>
                    <a:pt x="17297" y="652576"/>
                  </a:lnTo>
                  <a:lnTo>
                    <a:pt x="13144" y="649706"/>
                  </a:lnTo>
                  <a:lnTo>
                    <a:pt x="14744" y="647573"/>
                  </a:lnTo>
                  <a:lnTo>
                    <a:pt x="14643" y="644093"/>
                  </a:lnTo>
                  <a:lnTo>
                    <a:pt x="13462" y="643572"/>
                  </a:lnTo>
                  <a:lnTo>
                    <a:pt x="10680" y="643293"/>
                  </a:lnTo>
                  <a:lnTo>
                    <a:pt x="9359" y="643534"/>
                  </a:lnTo>
                  <a:lnTo>
                    <a:pt x="7912" y="646480"/>
                  </a:lnTo>
                  <a:lnTo>
                    <a:pt x="8191" y="649452"/>
                  </a:lnTo>
                  <a:lnTo>
                    <a:pt x="6985" y="650494"/>
                  </a:lnTo>
                  <a:lnTo>
                    <a:pt x="4267" y="650963"/>
                  </a:lnTo>
                  <a:lnTo>
                    <a:pt x="3086" y="651090"/>
                  </a:lnTo>
                  <a:lnTo>
                    <a:pt x="1549" y="651687"/>
                  </a:lnTo>
                  <a:lnTo>
                    <a:pt x="1117" y="655281"/>
                  </a:lnTo>
                  <a:lnTo>
                    <a:pt x="2032" y="656653"/>
                  </a:lnTo>
                  <a:lnTo>
                    <a:pt x="5740" y="657174"/>
                  </a:lnTo>
                  <a:lnTo>
                    <a:pt x="7073" y="658012"/>
                  </a:lnTo>
                  <a:lnTo>
                    <a:pt x="9702" y="661403"/>
                  </a:lnTo>
                  <a:lnTo>
                    <a:pt x="11861" y="662127"/>
                  </a:lnTo>
                  <a:lnTo>
                    <a:pt x="15811" y="661619"/>
                  </a:lnTo>
                  <a:lnTo>
                    <a:pt x="17157" y="661593"/>
                  </a:lnTo>
                  <a:lnTo>
                    <a:pt x="18478" y="661695"/>
                  </a:lnTo>
                  <a:lnTo>
                    <a:pt x="26060" y="662279"/>
                  </a:lnTo>
                  <a:lnTo>
                    <a:pt x="26619" y="661606"/>
                  </a:lnTo>
                  <a:close/>
                </a:path>
                <a:path w="753744" h="967104">
                  <a:moveTo>
                    <a:pt x="27482" y="633577"/>
                  </a:moveTo>
                  <a:lnTo>
                    <a:pt x="27190" y="632955"/>
                  </a:lnTo>
                  <a:lnTo>
                    <a:pt x="26657" y="632663"/>
                  </a:lnTo>
                  <a:lnTo>
                    <a:pt x="25946" y="632764"/>
                  </a:lnTo>
                  <a:lnTo>
                    <a:pt x="25184" y="632853"/>
                  </a:lnTo>
                  <a:lnTo>
                    <a:pt x="24447" y="633171"/>
                  </a:lnTo>
                  <a:lnTo>
                    <a:pt x="24726" y="634072"/>
                  </a:lnTo>
                  <a:lnTo>
                    <a:pt x="24815" y="634339"/>
                  </a:lnTo>
                  <a:lnTo>
                    <a:pt x="25565" y="634682"/>
                  </a:lnTo>
                  <a:lnTo>
                    <a:pt x="25869" y="634568"/>
                  </a:lnTo>
                  <a:lnTo>
                    <a:pt x="26454" y="634377"/>
                  </a:lnTo>
                  <a:lnTo>
                    <a:pt x="26962" y="633945"/>
                  </a:lnTo>
                  <a:lnTo>
                    <a:pt x="27482" y="633577"/>
                  </a:lnTo>
                  <a:close/>
                </a:path>
                <a:path w="753744" h="967104">
                  <a:moveTo>
                    <a:pt x="37299" y="644258"/>
                  </a:moveTo>
                  <a:lnTo>
                    <a:pt x="35737" y="642289"/>
                  </a:lnTo>
                  <a:lnTo>
                    <a:pt x="36156" y="639914"/>
                  </a:lnTo>
                  <a:lnTo>
                    <a:pt x="36677" y="639241"/>
                  </a:lnTo>
                  <a:lnTo>
                    <a:pt x="37172" y="637133"/>
                  </a:lnTo>
                  <a:lnTo>
                    <a:pt x="34061" y="631050"/>
                  </a:lnTo>
                  <a:lnTo>
                    <a:pt x="32080" y="630351"/>
                  </a:lnTo>
                  <a:lnTo>
                    <a:pt x="31026" y="630453"/>
                  </a:lnTo>
                  <a:lnTo>
                    <a:pt x="29489" y="631571"/>
                  </a:lnTo>
                  <a:lnTo>
                    <a:pt x="28702" y="632587"/>
                  </a:lnTo>
                  <a:lnTo>
                    <a:pt x="27813" y="633514"/>
                  </a:lnTo>
                  <a:lnTo>
                    <a:pt x="28879" y="634593"/>
                  </a:lnTo>
                  <a:lnTo>
                    <a:pt x="31445" y="634911"/>
                  </a:lnTo>
                  <a:lnTo>
                    <a:pt x="29857" y="637387"/>
                  </a:lnTo>
                  <a:lnTo>
                    <a:pt x="28867" y="638937"/>
                  </a:lnTo>
                  <a:lnTo>
                    <a:pt x="29260" y="640321"/>
                  </a:lnTo>
                  <a:lnTo>
                    <a:pt x="31102" y="644245"/>
                  </a:lnTo>
                  <a:lnTo>
                    <a:pt x="33604" y="646264"/>
                  </a:lnTo>
                  <a:lnTo>
                    <a:pt x="37299" y="644258"/>
                  </a:lnTo>
                  <a:close/>
                </a:path>
                <a:path w="753744" h="967104">
                  <a:moveTo>
                    <a:pt x="43713" y="673061"/>
                  </a:moveTo>
                  <a:lnTo>
                    <a:pt x="43611" y="671487"/>
                  </a:lnTo>
                  <a:lnTo>
                    <a:pt x="43167" y="667308"/>
                  </a:lnTo>
                  <a:lnTo>
                    <a:pt x="43078" y="666394"/>
                  </a:lnTo>
                  <a:lnTo>
                    <a:pt x="43014" y="665797"/>
                  </a:lnTo>
                  <a:lnTo>
                    <a:pt x="42075" y="664895"/>
                  </a:lnTo>
                  <a:lnTo>
                    <a:pt x="36334" y="666394"/>
                  </a:lnTo>
                  <a:lnTo>
                    <a:pt x="35166" y="665886"/>
                  </a:lnTo>
                  <a:lnTo>
                    <a:pt x="34023" y="665391"/>
                  </a:lnTo>
                  <a:lnTo>
                    <a:pt x="31038" y="662000"/>
                  </a:lnTo>
                  <a:lnTo>
                    <a:pt x="29413" y="661543"/>
                  </a:lnTo>
                  <a:lnTo>
                    <a:pt x="25069" y="665886"/>
                  </a:lnTo>
                  <a:lnTo>
                    <a:pt x="21717" y="665060"/>
                  </a:lnTo>
                  <a:lnTo>
                    <a:pt x="16776" y="664845"/>
                  </a:lnTo>
                  <a:lnTo>
                    <a:pt x="15163" y="664667"/>
                  </a:lnTo>
                  <a:lnTo>
                    <a:pt x="12471" y="664870"/>
                  </a:lnTo>
                  <a:lnTo>
                    <a:pt x="11480" y="665568"/>
                  </a:lnTo>
                  <a:lnTo>
                    <a:pt x="11112" y="667588"/>
                  </a:lnTo>
                  <a:lnTo>
                    <a:pt x="11772" y="668172"/>
                  </a:lnTo>
                  <a:lnTo>
                    <a:pt x="14922" y="668629"/>
                  </a:lnTo>
                  <a:lnTo>
                    <a:pt x="15646" y="670991"/>
                  </a:lnTo>
                  <a:lnTo>
                    <a:pt x="19507" y="672642"/>
                  </a:lnTo>
                  <a:lnTo>
                    <a:pt x="21463" y="673061"/>
                  </a:lnTo>
                  <a:lnTo>
                    <a:pt x="22326" y="675513"/>
                  </a:lnTo>
                  <a:lnTo>
                    <a:pt x="22758" y="676656"/>
                  </a:lnTo>
                  <a:lnTo>
                    <a:pt x="24599" y="676313"/>
                  </a:lnTo>
                  <a:lnTo>
                    <a:pt x="27914" y="671830"/>
                  </a:lnTo>
                  <a:lnTo>
                    <a:pt x="27698" y="671664"/>
                  </a:lnTo>
                  <a:lnTo>
                    <a:pt x="27813" y="671487"/>
                  </a:lnTo>
                  <a:lnTo>
                    <a:pt x="26797" y="670039"/>
                  </a:lnTo>
                  <a:lnTo>
                    <a:pt x="26416" y="668629"/>
                  </a:lnTo>
                  <a:lnTo>
                    <a:pt x="29159" y="667308"/>
                  </a:lnTo>
                  <a:lnTo>
                    <a:pt x="29908" y="667308"/>
                  </a:lnTo>
                  <a:lnTo>
                    <a:pt x="30467" y="667740"/>
                  </a:lnTo>
                  <a:lnTo>
                    <a:pt x="30518" y="668629"/>
                  </a:lnTo>
                  <a:lnTo>
                    <a:pt x="29591" y="669785"/>
                  </a:lnTo>
                  <a:lnTo>
                    <a:pt x="28689" y="670610"/>
                  </a:lnTo>
                  <a:lnTo>
                    <a:pt x="27813" y="671487"/>
                  </a:lnTo>
                  <a:lnTo>
                    <a:pt x="27914" y="671830"/>
                  </a:lnTo>
                  <a:lnTo>
                    <a:pt x="28829" y="672541"/>
                  </a:lnTo>
                  <a:lnTo>
                    <a:pt x="29933" y="673163"/>
                  </a:lnTo>
                  <a:lnTo>
                    <a:pt x="31927" y="676681"/>
                  </a:lnTo>
                  <a:lnTo>
                    <a:pt x="33883" y="676732"/>
                  </a:lnTo>
                  <a:lnTo>
                    <a:pt x="37452" y="675081"/>
                  </a:lnTo>
                  <a:lnTo>
                    <a:pt x="38646" y="675132"/>
                  </a:lnTo>
                  <a:lnTo>
                    <a:pt x="38811" y="675081"/>
                  </a:lnTo>
                  <a:lnTo>
                    <a:pt x="43624" y="673531"/>
                  </a:lnTo>
                  <a:lnTo>
                    <a:pt x="43713" y="673061"/>
                  </a:lnTo>
                  <a:close/>
                </a:path>
                <a:path w="753744" h="967104">
                  <a:moveTo>
                    <a:pt x="51346" y="689444"/>
                  </a:moveTo>
                  <a:lnTo>
                    <a:pt x="48323" y="689051"/>
                  </a:lnTo>
                  <a:lnTo>
                    <a:pt x="42405" y="684314"/>
                  </a:lnTo>
                  <a:lnTo>
                    <a:pt x="38912" y="686854"/>
                  </a:lnTo>
                  <a:lnTo>
                    <a:pt x="37249" y="692975"/>
                  </a:lnTo>
                  <a:lnTo>
                    <a:pt x="37515" y="694258"/>
                  </a:lnTo>
                  <a:lnTo>
                    <a:pt x="39865" y="695477"/>
                  </a:lnTo>
                  <a:lnTo>
                    <a:pt x="40881" y="694956"/>
                  </a:lnTo>
                  <a:lnTo>
                    <a:pt x="41897" y="694601"/>
                  </a:lnTo>
                  <a:lnTo>
                    <a:pt x="42037" y="694601"/>
                  </a:lnTo>
                  <a:lnTo>
                    <a:pt x="42443" y="694080"/>
                  </a:lnTo>
                  <a:lnTo>
                    <a:pt x="42849" y="693788"/>
                  </a:lnTo>
                  <a:lnTo>
                    <a:pt x="43268" y="693915"/>
                  </a:lnTo>
                  <a:lnTo>
                    <a:pt x="43510" y="693928"/>
                  </a:lnTo>
                  <a:lnTo>
                    <a:pt x="43332" y="694016"/>
                  </a:lnTo>
                  <a:lnTo>
                    <a:pt x="42049" y="694728"/>
                  </a:lnTo>
                  <a:lnTo>
                    <a:pt x="42494" y="695388"/>
                  </a:lnTo>
                  <a:lnTo>
                    <a:pt x="43141" y="695540"/>
                  </a:lnTo>
                  <a:lnTo>
                    <a:pt x="43967" y="695198"/>
                  </a:lnTo>
                  <a:lnTo>
                    <a:pt x="44157" y="695172"/>
                  </a:lnTo>
                  <a:lnTo>
                    <a:pt x="44780" y="696353"/>
                  </a:lnTo>
                  <a:lnTo>
                    <a:pt x="45656" y="697318"/>
                  </a:lnTo>
                  <a:lnTo>
                    <a:pt x="48958" y="695883"/>
                  </a:lnTo>
                  <a:lnTo>
                    <a:pt x="50177" y="695172"/>
                  </a:lnTo>
                  <a:lnTo>
                    <a:pt x="50673" y="694880"/>
                  </a:lnTo>
                  <a:lnTo>
                    <a:pt x="50177" y="693851"/>
                  </a:lnTo>
                  <a:lnTo>
                    <a:pt x="49606" y="692670"/>
                  </a:lnTo>
                  <a:lnTo>
                    <a:pt x="49733" y="692200"/>
                  </a:lnTo>
                  <a:lnTo>
                    <a:pt x="49669" y="692619"/>
                  </a:lnTo>
                  <a:lnTo>
                    <a:pt x="49860" y="692670"/>
                  </a:lnTo>
                  <a:lnTo>
                    <a:pt x="50076" y="692200"/>
                  </a:lnTo>
                  <a:lnTo>
                    <a:pt x="51346" y="689444"/>
                  </a:lnTo>
                  <a:close/>
                </a:path>
                <a:path w="753744" h="967104">
                  <a:moveTo>
                    <a:pt x="52298" y="664324"/>
                  </a:moveTo>
                  <a:lnTo>
                    <a:pt x="50888" y="661784"/>
                  </a:lnTo>
                  <a:lnTo>
                    <a:pt x="49542" y="662889"/>
                  </a:lnTo>
                  <a:lnTo>
                    <a:pt x="48348" y="663257"/>
                  </a:lnTo>
                  <a:lnTo>
                    <a:pt x="47523" y="664108"/>
                  </a:lnTo>
                  <a:lnTo>
                    <a:pt x="45466" y="664578"/>
                  </a:lnTo>
                  <a:lnTo>
                    <a:pt x="46545" y="666038"/>
                  </a:lnTo>
                  <a:lnTo>
                    <a:pt x="47536" y="667435"/>
                  </a:lnTo>
                  <a:lnTo>
                    <a:pt x="49364" y="666889"/>
                  </a:lnTo>
                  <a:lnTo>
                    <a:pt x="50812" y="666000"/>
                  </a:lnTo>
                  <a:lnTo>
                    <a:pt x="51854" y="665378"/>
                  </a:lnTo>
                  <a:lnTo>
                    <a:pt x="52298" y="664324"/>
                  </a:lnTo>
                  <a:close/>
                </a:path>
                <a:path w="753744" h="967104">
                  <a:moveTo>
                    <a:pt x="69926" y="640435"/>
                  </a:moveTo>
                  <a:lnTo>
                    <a:pt x="69672" y="637971"/>
                  </a:lnTo>
                  <a:lnTo>
                    <a:pt x="68973" y="636612"/>
                  </a:lnTo>
                  <a:lnTo>
                    <a:pt x="67386" y="635965"/>
                  </a:lnTo>
                  <a:lnTo>
                    <a:pt x="65443" y="635177"/>
                  </a:lnTo>
                  <a:lnTo>
                    <a:pt x="65201" y="633920"/>
                  </a:lnTo>
                  <a:lnTo>
                    <a:pt x="65582" y="628002"/>
                  </a:lnTo>
                  <a:lnTo>
                    <a:pt x="64846" y="627608"/>
                  </a:lnTo>
                  <a:lnTo>
                    <a:pt x="58597" y="628256"/>
                  </a:lnTo>
                  <a:lnTo>
                    <a:pt x="57645" y="627964"/>
                  </a:lnTo>
                  <a:lnTo>
                    <a:pt x="54787" y="626351"/>
                  </a:lnTo>
                  <a:lnTo>
                    <a:pt x="53568" y="627049"/>
                  </a:lnTo>
                  <a:lnTo>
                    <a:pt x="52539" y="631050"/>
                  </a:lnTo>
                  <a:lnTo>
                    <a:pt x="53365" y="633107"/>
                  </a:lnTo>
                  <a:lnTo>
                    <a:pt x="54457" y="635685"/>
                  </a:lnTo>
                  <a:lnTo>
                    <a:pt x="55118" y="637489"/>
                  </a:lnTo>
                  <a:lnTo>
                    <a:pt x="57086" y="638683"/>
                  </a:lnTo>
                  <a:lnTo>
                    <a:pt x="61658" y="640435"/>
                  </a:lnTo>
                  <a:lnTo>
                    <a:pt x="64325" y="640791"/>
                  </a:lnTo>
                  <a:lnTo>
                    <a:pt x="67233" y="642988"/>
                  </a:lnTo>
                  <a:lnTo>
                    <a:pt x="68567" y="643242"/>
                  </a:lnTo>
                  <a:lnTo>
                    <a:pt x="69837" y="641705"/>
                  </a:lnTo>
                  <a:lnTo>
                    <a:pt x="69926" y="640435"/>
                  </a:lnTo>
                  <a:close/>
                </a:path>
                <a:path w="753744" h="967104">
                  <a:moveTo>
                    <a:pt x="100037" y="649947"/>
                  </a:moveTo>
                  <a:lnTo>
                    <a:pt x="99529" y="648906"/>
                  </a:lnTo>
                  <a:lnTo>
                    <a:pt x="98513" y="647496"/>
                  </a:lnTo>
                  <a:lnTo>
                    <a:pt x="96253" y="646785"/>
                  </a:lnTo>
                  <a:lnTo>
                    <a:pt x="94843" y="647446"/>
                  </a:lnTo>
                  <a:lnTo>
                    <a:pt x="93675" y="647992"/>
                  </a:lnTo>
                  <a:lnTo>
                    <a:pt x="93726" y="649884"/>
                  </a:lnTo>
                  <a:lnTo>
                    <a:pt x="94957" y="651383"/>
                  </a:lnTo>
                  <a:lnTo>
                    <a:pt x="96139" y="652805"/>
                  </a:lnTo>
                  <a:lnTo>
                    <a:pt x="97650" y="652907"/>
                  </a:lnTo>
                  <a:lnTo>
                    <a:pt x="99009" y="651675"/>
                  </a:lnTo>
                  <a:lnTo>
                    <a:pt x="99910" y="650849"/>
                  </a:lnTo>
                  <a:lnTo>
                    <a:pt x="100037" y="649947"/>
                  </a:lnTo>
                  <a:close/>
                </a:path>
                <a:path w="753744" h="967104">
                  <a:moveTo>
                    <a:pt x="104140" y="662139"/>
                  </a:moveTo>
                  <a:lnTo>
                    <a:pt x="104038" y="661797"/>
                  </a:lnTo>
                  <a:lnTo>
                    <a:pt x="103708" y="662101"/>
                  </a:lnTo>
                  <a:lnTo>
                    <a:pt x="104140" y="662139"/>
                  </a:lnTo>
                  <a:close/>
                </a:path>
                <a:path w="753744" h="967104">
                  <a:moveTo>
                    <a:pt x="107670" y="896175"/>
                  </a:moveTo>
                  <a:close/>
                </a:path>
                <a:path w="753744" h="967104">
                  <a:moveTo>
                    <a:pt x="107784" y="896200"/>
                  </a:moveTo>
                  <a:close/>
                </a:path>
                <a:path w="753744" h="967104">
                  <a:moveTo>
                    <a:pt x="109651" y="649846"/>
                  </a:moveTo>
                  <a:lnTo>
                    <a:pt x="108038" y="648589"/>
                  </a:lnTo>
                  <a:lnTo>
                    <a:pt x="107188" y="648042"/>
                  </a:lnTo>
                  <a:lnTo>
                    <a:pt x="106273" y="647649"/>
                  </a:lnTo>
                  <a:lnTo>
                    <a:pt x="104584" y="646976"/>
                  </a:lnTo>
                  <a:lnTo>
                    <a:pt x="102666" y="647776"/>
                  </a:lnTo>
                  <a:lnTo>
                    <a:pt x="102476" y="649185"/>
                  </a:lnTo>
                  <a:lnTo>
                    <a:pt x="102196" y="650862"/>
                  </a:lnTo>
                  <a:lnTo>
                    <a:pt x="102870" y="652094"/>
                  </a:lnTo>
                  <a:lnTo>
                    <a:pt x="104673" y="652411"/>
                  </a:lnTo>
                  <a:lnTo>
                    <a:pt x="105968" y="652640"/>
                  </a:lnTo>
                  <a:lnTo>
                    <a:pt x="107289" y="652526"/>
                  </a:lnTo>
                  <a:lnTo>
                    <a:pt x="108496" y="651751"/>
                  </a:lnTo>
                  <a:lnTo>
                    <a:pt x="109410" y="651230"/>
                  </a:lnTo>
                  <a:lnTo>
                    <a:pt x="109651" y="649846"/>
                  </a:lnTo>
                  <a:close/>
                </a:path>
                <a:path w="753744" h="967104">
                  <a:moveTo>
                    <a:pt x="113550" y="653376"/>
                  </a:moveTo>
                  <a:lnTo>
                    <a:pt x="112699" y="652487"/>
                  </a:lnTo>
                  <a:lnTo>
                    <a:pt x="111887" y="651586"/>
                  </a:lnTo>
                  <a:lnTo>
                    <a:pt x="110845" y="652145"/>
                  </a:lnTo>
                  <a:lnTo>
                    <a:pt x="109639" y="652551"/>
                  </a:lnTo>
                  <a:lnTo>
                    <a:pt x="108775" y="653249"/>
                  </a:lnTo>
                  <a:lnTo>
                    <a:pt x="107632" y="653999"/>
                  </a:lnTo>
                  <a:lnTo>
                    <a:pt x="105930" y="655764"/>
                  </a:lnTo>
                  <a:lnTo>
                    <a:pt x="105816" y="656780"/>
                  </a:lnTo>
                  <a:lnTo>
                    <a:pt x="106743" y="657542"/>
                  </a:lnTo>
                  <a:lnTo>
                    <a:pt x="107569" y="658253"/>
                  </a:lnTo>
                  <a:lnTo>
                    <a:pt x="108699" y="658583"/>
                  </a:lnTo>
                  <a:lnTo>
                    <a:pt x="110680" y="657275"/>
                  </a:lnTo>
                  <a:lnTo>
                    <a:pt x="111493" y="656158"/>
                  </a:lnTo>
                  <a:lnTo>
                    <a:pt x="113118" y="654329"/>
                  </a:lnTo>
                  <a:lnTo>
                    <a:pt x="113550" y="653376"/>
                  </a:lnTo>
                  <a:close/>
                </a:path>
                <a:path w="753744" h="967104">
                  <a:moveTo>
                    <a:pt x="123799" y="930897"/>
                  </a:moveTo>
                  <a:lnTo>
                    <a:pt x="123672" y="930414"/>
                  </a:lnTo>
                  <a:lnTo>
                    <a:pt x="123583" y="929919"/>
                  </a:lnTo>
                  <a:lnTo>
                    <a:pt x="122847" y="929919"/>
                  </a:lnTo>
                  <a:lnTo>
                    <a:pt x="122770" y="930402"/>
                  </a:lnTo>
                  <a:lnTo>
                    <a:pt x="123799" y="930897"/>
                  </a:lnTo>
                  <a:close/>
                </a:path>
                <a:path w="753744" h="967104">
                  <a:moveTo>
                    <a:pt x="146888" y="614413"/>
                  </a:moveTo>
                  <a:lnTo>
                    <a:pt x="146710" y="613702"/>
                  </a:lnTo>
                  <a:lnTo>
                    <a:pt x="146545" y="613092"/>
                  </a:lnTo>
                  <a:lnTo>
                    <a:pt x="145961" y="612381"/>
                  </a:lnTo>
                  <a:lnTo>
                    <a:pt x="143535" y="611682"/>
                  </a:lnTo>
                  <a:lnTo>
                    <a:pt x="142303" y="613156"/>
                  </a:lnTo>
                  <a:lnTo>
                    <a:pt x="140855" y="613943"/>
                  </a:lnTo>
                  <a:lnTo>
                    <a:pt x="142163" y="614934"/>
                  </a:lnTo>
                  <a:lnTo>
                    <a:pt x="143573" y="615759"/>
                  </a:lnTo>
                  <a:lnTo>
                    <a:pt x="145465" y="615302"/>
                  </a:lnTo>
                  <a:lnTo>
                    <a:pt x="146304" y="615073"/>
                  </a:lnTo>
                  <a:lnTo>
                    <a:pt x="146888" y="614413"/>
                  </a:lnTo>
                  <a:close/>
                </a:path>
                <a:path w="753744" h="967104">
                  <a:moveTo>
                    <a:pt x="152577" y="644359"/>
                  </a:moveTo>
                  <a:lnTo>
                    <a:pt x="150025" y="640981"/>
                  </a:lnTo>
                  <a:lnTo>
                    <a:pt x="149593" y="640410"/>
                  </a:lnTo>
                  <a:lnTo>
                    <a:pt x="149339" y="640080"/>
                  </a:lnTo>
                  <a:lnTo>
                    <a:pt x="145897" y="637273"/>
                  </a:lnTo>
                  <a:lnTo>
                    <a:pt x="137566" y="639089"/>
                  </a:lnTo>
                  <a:lnTo>
                    <a:pt x="134886" y="639254"/>
                  </a:lnTo>
                  <a:lnTo>
                    <a:pt x="130327" y="639940"/>
                  </a:lnTo>
                  <a:lnTo>
                    <a:pt x="128079" y="640410"/>
                  </a:lnTo>
                  <a:lnTo>
                    <a:pt x="126720" y="636879"/>
                  </a:lnTo>
                  <a:lnTo>
                    <a:pt x="129273" y="636054"/>
                  </a:lnTo>
                  <a:lnTo>
                    <a:pt x="129603" y="635355"/>
                  </a:lnTo>
                  <a:lnTo>
                    <a:pt x="130429" y="633577"/>
                  </a:lnTo>
                  <a:lnTo>
                    <a:pt x="131051" y="632269"/>
                  </a:lnTo>
                  <a:lnTo>
                    <a:pt x="132143" y="630796"/>
                  </a:lnTo>
                  <a:lnTo>
                    <a:pt x="136296" y="632053"/>
                  </a:lnTo>
                  <a:lnTo>
                    <a:pt x="138328" y="630796"/>
                  </a:lnTo>
                  <a:lnTo>
                    <a:pt x="140131" y="629742"/>
                  </a:lnTo>
                  <a:lnTo>
                    <a:pt x="140309" y="629640"/>
                  </a:lnTo>
                  <a:lnTo>
                    <a:pt x="141414" y="628281"/>
                  </a:lnTo>
                  <a:lnTo>
                    <a:pt x="140081" y="627608"/>
                  </a:lnTo>
                  <a:lnTo>
                    <a:pt x="136575" y="625779"/>
                  </a:lnTo>
                  <a:lnTo>
                    <a:pt x="135940" y="624586"/>
                  </a:lnTo>
                  <a:lnTo>
                    <a:pt x="135623" y="623989"/>
                  </a:lnTo>
                  <a:lnTo>
                    <a:pt x="136855" y="622541"/>
                  </a:lnTo>
                  <a:lnTo>
                    <a:pt x="139636" y="619455"/>
                  </a:lnTo>
                  <a:lnTo>
                    <a:pt x="139001" y="618134"/>
                  </a:lnTo>
                  <a:lnTo>
                    <a:pt x="137934" y="615353"/>
                  </a:lnTo>
                  <a:lnTo>
                    <a:pt x="139255" y="614553"/>
                  </a:lnTo>
                  <a:lnTo>
                    <a:pt x="140347" y="613994"/>
                  </a:lnTo>
                  <a:lnTo>
                    <a:pt x="140233" y="613765"/>
                  </a:lnTo>
                  <a:lnTo>
                    <a:pt x="139471" y="612279"/>
                  </a:lnTo>
                  <a:lnTo>
                    <a:pt x="137718" y="612279"/>
                  </a:lnTo>
                  <a:lnTo>
                    <a:pt x="136842" y="612279"/>
                  </a:lnTo>
                  <a:lnTo>
                    <a:pt x="135953" y="612267"/>
                  </a:lnTo>
                  <a:lnTo>
                    <a:pt x="132207" y="612279"/>
                  </a:lnTo>
                  <a:lnTo>
                    <a:pt x="132105" y="611924"/>
                  </a:lnTo>
                  <a:lnTo>
                    <a:pt x="131508" y="609815"/>
                  </a:lnTo>
                  <a:lnTo>
                    <a:pt x="131381" y="606958"/>
                  </a:lnTo>
                  <a:lnTo>
                    <a:pt x="128663" y="607695"/>
                  </a:lnTo>
                  <a:lnTo>
                    <a:pt x="125780" y="607745"/>
                  </a:lnTo>
                  <a:lnTo>
                    <a:pt x="123253" y="609206"/>
                  </a:lnTo>
                  <a:lnTo>
                    <a:pt x="123291" y="609358"/>
                  </a:lnTo>
                  <a:lnTo>
                    <a:pt x="123215" y="609612"/>
                  </a:lnTo>
                  <a:lnTo>
                    <a:pt x="123647" y="610158"/>
                  </a:lnTo>
                  <a:lnTo>
                    <a:pt x="123736" y="611416"/>
                  </a:lnTo>
                  <a:lnTo>
                    <a:pt x="123698" y="611644"/>
                  </a:lnTo>
                  <a:lnTo>
                    <a:pt x="123583" y="611809"/>
                  </a:lnTo>
                  <a:lnTo>
                    <a:pt x="122669" y="611924"/>
                  </a:lnTo>
                  <a:lnTo>
                    <a:pt x="122212" y="611416"/>
                  </a:lnTo>
                  <a:lnTo>
                    <a:pt x="122491" y="610260"/>
                  </a:lnTo>
                  <a:lnTo>
                    <a:pt x="122809" y="609955"/>
                  </a:lnTo>
                  <a:lnTo>
                    <a:pt x="123101" y="609612"/>
                  </a:lnTo>
                  <a:lnTo>
                    <a:pt x="123139" y="609333"/>
                  </a:lnTo>
                  <a:lnTo>
                    <a:pt x="123024" y="608558"/>
                  </a:lnTo>
                  <a:lnTo>
                    <a:pt x="121094" y="602945"/>
                  </a:lnTo>
                  <a:lnTo>
                    <a:pt x="120662" y="601776"/>
                  </a:lnTo>
                  <a:lnTo>
                    <a:pt x="120065" y="600176"/>
                  </a:lnTo>
                  <a:lnTo>
                    <a:pt x="119100" y="599401"/>
                  </a:lnTo>
                  <a:lnTo>
                    <a:pt x="116865" y="600430"/>
                  </a:lnTo>
                  <a:lnTo>
                    <a:pt x="116865" y="624205"/>
                  </a:lnTo>
                  <a:lnTo>
                    <a:pt x="116509" y="624586"/>
                  </a:lnTo>
                  <a:lnTo>
                    <a:pt x="115874" y="624547"/>
                  </a:lnTo>
                  <a:lnTo>
                    <a:pt x="116039" y="624382"/>
                  </a:lnTo>
                  <a:lnTo>
                    <a:pt x="116141" y="624128"/>
                  </a:lnTo>
                  <a:lnTo>
                    <a:pt x="116522" y="623989"/>
                  </a:lnTo>
                  <a:lnTo>
                    <a:pt x="116763" y="624065"/>
                  </a:lnTo>
                  <a:lnTo>
                    <a:pt x="116865" y="624205"/>
                  </a:lnTo>
                  <a:lnTo>
                    <a:pt x="116865" y="600430"/>
                  </a:lnTo>
                  <a:lnTo>
                    <a:pt x="114274" y="601624"/>
                  </a:lnTo>
                  <a:lnTo>
                    <a:pt x="114274" y="631761"/>
                  </a:lnTo>
                  <a:lnTo>
                    <a:pt x="113969" y="632269"/>
                  </a:lnTo>
                  <a:lnTo>
                    <a:pt x="113233" y="633577"/>
                  </a:lnTo>
                  <a:lnTo>
                    <a:pt x="112420" y="632548"/>
                  </a:lnTo>
                  <a:lnTo>
                    <a:pt x="111810" y="631977"/>
                  </a:lnTo>
                  <a:lnTo>
                    <a:pt x="111252" y="631456"/>
                  </a:lnTo>
                  <a:lnTo>
                    <a:pt x="110451" y="630478"/>
                  </a:lnTo>
                  <a:lnTo>
                    <a:pt x="110299" y="630440"/>
                  </a:lnTo>
                  <a:lnTo>
                    <a:pt x="110134" y="630478"/>
                  </a:lnTo>
                  <a:lnTo>
                    <a:pt x="110236" y="630237"/>
                  </a:lnTo>
                  <a:lnTo>
                    <a:pt x="110388" y="630402"/>
                  </a:lnTo>
                  <a:lnTo>
                    <a:pt x="110705" y="630237"/>
                  </a:lnTo>
                  <a:lnTo>
                    <a:pt x="111328" y="629907"/>
                  </a:lnTo>
                  <a:lnTo>
                    <a:pt x="112318" y="629742"/>
                  </a:lnTo>
                  <a:lnTo>
                    <a:pt x="113677" y="630682"/>
                  </a:lnTo>
                  <a:lnTo>
                    <a:pt x="114147" y="631456"/>
                  </a:lnTo>
                  <a:lnTo>
                    <a:pt x="114274" y="631761"/>
                  </a:lnTo>
                  <a:lnTo>
                    <a:pt x="114274" y="601624"/>
                  </a:lnTo>
                  <a:lnTo>
                    <a:pt x="114058" y="601713"/>
                  </a:lnTo>
                  <a:lnTo>
                    <a:pt x="113842" y="601726"/>
                  </a:lnTo>
                  <a:lnTo>
                    <a:pt x="113842" y="608736"/>
                  </a:lnTo>
                  <a:lnTo>
                    <a:pt x="113487" y="609092"/>
                  </a:lnTo>
                  <a:lnTo>
                    <a:pt x="113220" y="609549"/>
                  </a:lnTo>
                  <a:lnTo>
                    <a:pt x="112204" y="609955"/>
                  </a:lnTo>
                  <a:lnTo>
                    <a:pt x="113030" y="608558"/>
                  </a:lnTo>
                  <a:lnTo>
                    <a:pt x="113411" y="608672"/>
                  </a:lnTo>
                  <a:lnTo>
                    <a:pt x="113842" y="608736"/>
                  </a:lnTo>
                  <a:lnTo>
                    <a:pt x="113842" y="601726"/>
                  </a:lnTo>
                  <a:lnTo>
                    <a:pt x="111912" y="601776"/>
                  </a:lnTo>
                  <a:lnTo>
                    <a:pt x="110236" y="601484"/>
                  </a:lnTo>
                  <a:lnTo>
                    <a:pt x="110236" y="630224"/>
                  </a:lnTo>
                  <a:lnTo>
                    <a:pt x="110121" y="630478"/>
                  </a:lnTo>
                  <a:lnTo>
                    <a:pt x="110058" y="630313"/>
                  </a:lnTo>
                  <a:lnTo>
                    <a:pt x="108712" y="631050"/>
                  </a:lnTo>
                  <a:lnTo>
                    <a:pt x="107188" y="631761"/>
                  </a:lnTo>
                  <a:lnTo>
                    <a:pt x="105524" y="631977"/>
                  </a:lnTo>
                  <a:lnTo>
                    <a:pt x="103771" y="629958"/>
                  </a:lnTo>
                  <a:lnTo>
                    <a:pt x="104686" y="629627"/>
                  </a:lnTo>
                  <a:lnTo>
                    <a:pt x="104940" y="629526"/>
                  </a:lnTo>
                  <a:lnTo>
                    <a:pt x="105435" y="629246"/>
                  </a:lnTo>
                  <a:lnTo>
                    <a:pt x="107645" y="628053"/>
                  </a:lnTo>
                  <a:lnTo>
                    <a:pt x="109435" y="627608"/>
                  </a:lnTo>
                  <a:lnTo>
                    <a:pt x="110058" y="630313"/>
                  </a:lnTo>
                  <a:lnTo>
                    <a:pt x="110236" y="630224"/>
                  </a:lnTo>
                  <a:lnTo>
                    <a:pt x="110236" y="601484"/>
                  </a:lnTo>
                  <a:lnTo>
                    <a:pt x="107518" y="601002"/>
                  </a:lnTo>
                  <a:lnTo>
                    <a:pt x="105829" y="601510"/>
                  </a:lnTo>
                  <a:lnTo>
                    <a:pt x="104940" y="604494"/>
                  </a:lnTo>
                  <a:lnTo>
                    <a:pt x="104165" y="605066"/>
                  </a:lnTo>
                  <a:lnTo>
                    <a:pt x="103632" y="605663"/>
                  </a:lnTo>
                  <a:lnTo>
                    <a:pt x="101168" y="608558"/>
                  </a:lnTo>
                  <a:lnTo>
                    <a:pt x="104825" y="611809"/>
                  </a:lnTo>
                  <a:lnTo>
                    <a:pt x="105346" y="612457"/>
                  </a:lnTo>
                  <a:lnTo>
                    <a:pt x="104038" y="613511"/>
                  </a:lnTo>
                  <a:lnTo>
                    <a:pt x="102870" y="613765"/>
                  </a:lnTo>
                  <a:lnTo>
                    <a:pt x="100939" y="612927"/>
                  </a:lnTo>
                  <a:lnTo>
                    <a:pt x="99656" y="612076"/>
                  </a:lnTo>
                  <a:lnTo>
                    <a:pt x="97269" y="610260"/>
                  </a:lnTo>
                  <a:lnTo>
                    <a:pt x="96139" y="610184"/>
                  </a:lnTo>
                  <a:lnTo>
                    <a:pt x="93624" y="611644"/>
                  </a:lnTo>
                  <a:lnTo>
                    <a:pt x="92290" y="612279"/>
                  </a:lnTo>
                  <a:lnTo>
                    <a:pt x="89090" y="614553"/>
                  </a:lnTo>
                  <a:lnTo>
                    <a:pt x="88849" y="616750"/>
                  </a:lnTo>
                  <a:lnTo>
                    <a:pt x="93091" y="618909"/>
                  </a:lnTo>
                  <a:lnTo>
                    <a:pt x="93687" y="619721"/>
                  </a:lnTo>
                  <a:lnTo>
                    <a:pt x="92722" y="623443"/>
                  </a:lnTo>
                  <a:lnTo>
                    <a:pt x="94310" y="623976"/>
                  </a:lnTo>
                  <a:lnTo>
                    <a:pt x="97637" y="623697"/>
                  </a:lnTo>
                  <a:lnTo>
                    <a:pt x="99466" y="623316"/>
                  </a:lnTo>
                  <a:lnTo>
                    <a:pt x="102095" y="622896"/>
                  </a:lnTo>
                  <a:lnTo>
                    <a:pt x="103035" y="622541"/>
                  </a:lnTo>
                  <a:lnTo>
                    <a:pt x="103200" y="623316"/>
                  </a:lnTo>
                  <a:lnTo>
                    <a:pt x="103301" y="625132"/>
                  </a:lnTo>
                  <a:lnTo>
                    <a:pt x="101676" y="628294"/>
                  </a:lnTo>
                  <a:lnTo>
                    <a:pt x="99834" y="629246"/>
                  </a:lnTo>
                  <a:lnTo>
                    <a:pt x="93091" y="628802"/>
                  </a:lnTo>
                  <a:lnTo>
                    <a:pt x="91389" y="627519"/>
                  </a:lnTo>
                  <a:lnTo>
                    <a:pt x="91071" y="622998"/>
                  </a:lnTo>
                  <a:lnTo>
                    <a:pt x="90855" y="619874"/>
                  </a:lnTo>
                  <a:lnTo>
                    <a:pt x="90805" y="619721"/>
                  </a:lnTo>
                  <a:lnTo>
                    <a:pt x="87668" y="617867"/>
                  </a:lnTo>
                  <a:lnTo>
                    <a:pt x="87185" y="617347"/>
                  </a:lnTo>
                  <a:lnTo>
                    <a:pt x="84074" y="614095"/>
                  </a:lnTo>
                  <a:lnTo>
                    <a:pt x="81940" y="616077"/>
                  </a:lnTo>
                  <a:lnTo>
                    <a:pt x="78867" y="617347"/>
                  </a:lnTo>
                  <a:lnTo>
                    <a:pt x="77660" y="617093"/>
                  </a:lnTo>
                  <a:lnTo>
                    <a:pt x="76314" y="616877"/>
                  </a:lnTo>
                  <a:lnTo>
                    <a:pt x="75057" y="616699"/>
                  </a:lnTo>
                  <a:lnTo>
                    <a:pt x="73545" y="616877"/>
                  </a:lnTo>
                  <a:lnTo>
                    <a:pt x="72339" y="617118"/>
                  </a:lnTo>
                  <a:lnTo>
                    <a:pt x="70688" y="617423"/>
                  </a:lnTo>
                  <a:lnTo>
                    <a:pt x="69316" y="619874"/>
                  </a:lnTo>
                  <a:lnTo>
                    <a:pt x="69977" y="623976"/>
                  </a:lnTo>
                  <a:lnTo>
                    <a:pt x="71107" y="624738"/>
                  </a:lnTo>
                  <a:lnTo>
                    <a:pt x="74739" y="622998"/>
                  </a:lnTo>
                  <a:lnTo>
                    <a:pt x="75615" y="623697"/>
                  </a:lnTo>
                  <a:lnTo>
                    <a:pt x="77635" y="629526"/>
                  </a:lnTo>
                  <a:lnTo>
                    <a:pt x="80543" y="631545"/>
                  </a:lnTo>
                  <a:lnTo>
                    <a:pt x="87782" y="629627"/>
                  </a:lnTo>
                  <a:lnTo>
                    <a:pt x="89306" y="630440"/>
                  </a:lnTo>
                  <a:lnTo>
                    <a:pt x="89395" y="635723"/>
                  </a:lnTo>
                  <a:lnTo>
                    <a:pt x="91186" y="636752"/>
                  </a:lnTo>
                  <a:lnTo>
                    <a:pt x="96901" y="637260"/>
                  </a:lnTo>
                  <a:lnTo>
                    <a:pt x="99606" y="637971"/>
                  </a:lnTo>
                  <a:lnTo>
                    <a:pt x="104152" y="635482"/>
                  </a:lnTo>
                  <a:lnTo>
                    <a:pt x="106286" y="635673"/>
                  </a:lnTo>
                  <a:lnTo>
                    <a:pt x="109105" y="635482"/>
                  </a:lnTo>
                  <a:lnTo>
                    <a:pt x="110883" y="635355"/>
                  </a:lnTo>
                  <a:lnTo>
                    <a:pt x="111582" y="636206"/>
                  </a:lnTo>
                  <a:lnTo>
                    <a:pt x="108826" y="640080"/>
                  </a:lnTo>
                  <a:lnTo>
                    <a:pt x="108089" y="641629"/>
                  </a:lnTo>
                  <a:lnTo>
                    <a:pt x="112776" y="644740"/>
                  </a:lnTo>
                  <a:lnTo>
                    <a:pt x="115214" y="647966"/>
                  </a:lnTo>
                  <a:lnTo>
                    <a:pt x="120256" y="649820"/>
                  </a:lnTo>
                  <a:lnTo>
                    <a:pt x="121589" y="649693"/>
                  </a:lnTo>
                  <a:lnTo>
                    <a:pt x="125501" y="645020"/>
                  </a:lnTo>
                  <a:lnTo>
                    <a:pt x="125666" y="644944"/>
                  </a:lnTo>
                  <a:lnTo>
                    <a:pt x="129578" y="647966"/>
                  </a:lnTo>
                  <a:lnTo>
                    <a:pt x="131178" y="647674"/>
                  </a:lnTo>
                  <a:lnTo>
                    <a:pt x="134099" y="650328"/>
                  </a:lnTo>
                  <a:lnTo>
                    <a:pt x="135648" y="649935"/>
                  </a:lnTo>
                  <a:lnTo>
                    <a:pt x="136842" y="647674"/>
                  </a:lnTo>
                  <a:lnTo>
                    <a:pt x="137706" y="646061"/>
                  </a:lnTo>
                  <a:lnTo>
                    <a:pt x="138391" y="644944"/>
                  </a:lnTo>
                  <a:lnTo>
                    <a:pt x="138544" y="644715"/>
                  </a:lnTo>
                  <a:lnTo>
                    <a:pt x="141859" y="641362"/>
                  </a:lnTo>
                  <a:lnTo>
                    <a:pt x="143687" y="640981"/>
                  </a:lnTo>
                  <a:lnTo>
                    <a:pt x="147459" y="644055"/>
                  </a:lnTo>
                  <a:lnTo>
                    <a:pt x="148640" y="645744"/>
                  </a:lnTo>
                  <a:lnTo>
                    <a:pt x="150317" y="647395"/>
                  </a:lnTo>
                  <a:lnTo>
                    <a:pt x="151130" y="647395"/>
                  </a:lnTo>
                  <a:lnTo>
                    <a:pt x="151892" y="647001"/>
                  </a:lnTo>
                  <a:lnTo>
                    <a:pt x="152323" y="646430"/>
                  </a:lnTo>
                  <a:lnTo>
                    <a:pt x="152577" y="644359"/>
                  </a:lnTo>
                  <a:close/>
                </a:path>
                <a:path w="753744" h="967104">
                  <a:moveTo>
                    <a:pt x="165023" y="631228"/>
                  </a:moveTo>
                  <a:lnTo>
                    <a:pt x="164896" y="630313"/>
                  </a:lnTo>
                  <a:lnTo>
                    <a:pt x="162420" y="625081"/>
                  </a:lnTo>
                  <a:lnTo>
                    <a:pt x="156565" y="622007"/>
                  </a:lnTo>
                  <a:lnTo>
                    <a:pt x="149085" y="622935"/>
                  </a:lnTo>
                  <a:lnTo>
                    <a:pt x="147904" y="624230"/>
                  </a:lnTo>
                  <a:lnTo>
                    <a:pt x="147447" y="628002"/>
                  </a:lnTo>
                  <a:lnTo>
                    <a:pt x="149580" y="629488"/>
                  </a:lnTo>
                  <a:lnTo>
                    <a:pt x="150583" y="628256"/>
                  </a:lnTo>
                  <a:lnTo>
                    <a:pt x="152857" y="625500"/>
                  </a:lnTo>
                  <a:lnTo>
                    <a:pt x="154533" y="626287"/>
                  </a:lnTo>
                  <a:lnTo>
                    <a:pt x="158407" y="629196"/>
                  </a:lnTo>
                  <a:lnTo>
                    <a:pt x="162318" y="631583"/>
                  </a:lnTo>
                  <a:lnTo>
                    <a:pt x="162661" y="631774"/>
                  </a:lnTo>
                  <a:lnTo>
                    <a:pt x="163322" y="631558"/>
                  </a:lnTo>
                  <a:lnTo>
                    <a:pt x="163817" y="631532"/>
                  </a:lnTo>
                  <a:lnTo>
                    <a:pt x="165023" y="631228"/>
                  </a:lnTo>
                  <a:close/>
                </a:path>
                <a:path w="753744" h="967104">
                  <a:moveTo>
                    <a:pt x="170764" y="554672"/>
                  </a:moveTo>
                  <a:lnTo>
                    <a:pt x="170624" y="554596"/>
                  </a:lnTo>
                  <a:lnTo>
                    <a:pt x="170230" y="554888"/>
                  </a:lnTo>
                  <a:lnTo>
                    <a:pt x="170383" y="555155"/>
                  </a:lnTo>
                  <a:lnTo>
                    <a:pt x="170764" y="554672"/>
                  </a:lnTo>
                  <a:close/>
                </a:path>
                <a:path w="753744" h="967104">
                  <a:moveTo>
                    <a:pt x="171107" y="554266"/>
                  </a:moveTo>
                  <a:lnTo>
                    <a:pt x="170764" y="554672"/>
                  </a:lnTo>
                  <a:lnTo>
                    <a:pt x="170891" y="554761"/>
                  </a:lnTo>
                  <a:lnTo>
                    <a:pt x="171107" y="554266"/>
                  </a:lnTo>
                  <a:close/>
                </a:path>
                <a:path w="753744" h="967104">
                  <a:moveTo>
                    <a:pt x="171234" y="647192"/>
                  </a:moveTo>
                  <a:lnTo>
                    <a:pt x="171107" y="647001"/>
                  </a:lnTo>
                  <a:lnTo>
                    <a:pt x="166966" y="642594"/>
                  </a:lnTo>
                  <a:lnTo>
                    <a:pt x="168986" y="641464"/>
                  </a:lnTo>
                  <a:lnTo>
                    <a:pt x="168338" y="640334"/>
                  </a:lnTo>
                  <a:lnTo>
                    <a:pt x="167576" y="640511"/>
                  </a:lnTo>
                  <a:lnTo>
                    <a:pt x="166547" y="640562"/>
                  </a:lnTo>
                  <a:lnTo>
                    <a:pt x="164185" y="644537"/>
                  </a:lnTo>
                  <a:lnTo>
                    <a:pt x="161391" y="645591"/>
                  </a:lnTo>
                  <a:lnTo>
                    <a:pt x="156083" y="644093"/>
                  </a:lnTo>
                  <a:lnTo>
                    <a:pt x="155181" y="645629"/>
                  </a:lnTo>
                  <a:lnTo>
                    <a:pt x="157924" y="648970"/>
                  </a:lnTo>
                  <a:lnTo>
                    <a:pt x="158381" y="650836"/>
                  </a:lnTo>
                  <a:lnTo>
                    <a:pt x="156768" y="653224"/>
                  </a:lnTo>
                  <a:lnTo>
                    <a:pt x="156311" y="653872"/>
                  </a:lnTo>
                  <a:lnTo>
                    <a:pt x="156387" y="654862"/>
                  </a:lnTo>
                  <a:lnTo>
                    <a:pt x="157886" y="655383"/>
                  </a:lnTo>
                  <a:lnTo>
                    <a:pt x="158915" y="655408"/>
                  </a:lnTo>
                  <a:lnTo>
                    <a:pt x="162306" y="653338"/>
                  </a:lnTo>
                  <a:lnTo>
                    <a:pt x="164376" y="650773"/>
                  </a:lnTo>
                  <a:lnTo>
                    <a:pt x="171234" y="647192"/>
                  </a:lnTo>
                  <a:close/>
                </a:path>
                <a:path w="753744" h="967104">
                  <a:moveTo>
                    <a:pt x="173875" y="612876"/>
                  </a:moveTo>
                  <a:lnTo>
                    <a:pt x="173850" y="612660"/>
                  </a:lnTo>
                  <a:lnTo>
                    <a:pt x="173786" y="612013"/>
                  </a:lnTo>
                  <a:lnTo>
                    <a:pt x="173342" y="611771"/>
                  </a:lnTo>
                  <a:lnTo>
                    <a:pt x="172694" y="612038"/>
                  </a:lnTo>
                  <a:lnTo>
                    <a:pt x="172516" y="612114"/>
                  </a:lnTo>
                  <a:lnTo>
                    <a:pt x="172339" y="612508"/>
                  </a:lnTo>
                  <a:lnTo>
                    <a:pt x="172364" y="612724"/>
                  </a:lnTo>
                  <a:lnTo>
                    <a:pt x="172453" y="613333"/>
                  </a:lnTo>
                  <a:lnTo>
                    <a:pt x="172897" y="613537"/>
                  </a:lnTo>
                  <a:lnTo>
                    <a:pt x="173532" y="613371"/>
                  </a:lnTo>
                  <a:lnTo>
                    <a:pt x="173647" y="613130"/>
                  </a:lnTo>
                  <a:lnTo>
                    <a:pt x="173875" y="612876"/>
                  </a:lnTo>
                  <a:close/>
                </a:path>
                <a:path w="753744" h="967104">
                  <a:moveTo>
                    <a:pt x="198526" y="632612"/>
                  </a:moveTo>
                  <a:lnTo>
                    <a:pt x="198424" y="631977"/>
                  </a:lnTo>
                  <a:lnTo>
                    <a:pt x="192862" y="629234"/>
                  </a:lnTo>
                  <a:lnTo>
                    <a:pt x="188302" y="626364"/>
                  </a:lnTo>
                  <a:lnTo>
                    <a:pt x="181330" y="630847"/>
                  </a:lnTo>
                  <a:lnTo>
                    <a:pt x="177787" y="632155"/>
                  </a:lnTo>
                  <a:lnTo>
                    <a:pt x="175310" y="630377"/>
                  </a:lnTo>
                  <a:lnTo>
                    <a:pt x="175120" y="628053"/>
                  </a:lnTo>
                  <a:lnTo>
                    <a:pt x="176250" y="627735"/>
                  </a:lnTo>
                  <a:lnTo>
                    <a:pt x="178854" y="626376"/>
                  </a:lnTo>
                  <a:lnTo>
                    <a:pt x="181229" y="626910"/>
                  </a:lnTo>
                  <a:lnTo>
                    <a:pt x="183984" y="622515"/>
                  </a:lnTo>
                  <a:lnTo>
                    <a:pt x="180695" y="621906"/>
                  </a:lnTo>
                  <a:lnTo>
                    <a:pt x="178333" y="615607"/>
                  </a:lnTo>
                  <a:lnTo>
                    <a:pt x="178130" y="615518"/>
                  </a:lnTo>
                  <a:lnTo>
                    <a:pt x="172339" y="616407"/>
                  </a:lnTo>
                  <a:lnTo>
                    <a:pt x="170878" y="615556"/>
                  </a:lnTo>
                  <a:lnTo>
                    <a:pt x="167208" y="615911"/>
                  </a:lnTo>
                  <a:lnTo>
                    <a:pt x="164160" y="615251"/>
                  </a:lnTo>
                  <a:lnTo>
                    <a:pt x="161188" y="619391"/>
                  </a:lnTo>
                  <a:lnTo>
                    <a:pt x="162445" y="621957"/>
                  </a:lnTo>
                  <a:lnTo>
                    <a:pt x="165938" y="624738"/>
                  </a:lnTo>
                  <a:lnTo>
                    <a:pt x="166979" y="625119"/>
                  </a:lnTo>
                  <a:lnTo>
                    <a:pt x="167614" y="625868"/>
                  </a:lnTo>
                  <a:lnTo>
                    <a:pt x="169125" y="627621"/>
                  </a:lnTo>
                  <a:lnTo>
                    <a:pt x="170421" y="629564"/>
                  </a:lnTo>
                  <a:lnTo>
                    <a:pt x="167170" y="634834"/>
                  </a:lnTo>
                  <a:lnTo>
                    <a:pt x="168021" y="637438"/>
                  </a:lnTo>
                  <a:lnTo>
                    <a:pt x="168516" y="640054"/>
                  </a:lnTo>
                  <a:lnTo>
                    <a:pt x="169595" y="639191"/>
                  </a:lnTo>
                  <a:lnTo>
                    <a:pt x="175475" y="635190"/>
                  </a:lnTo>
                  <a:lnTo>
                    <a:pt x="178600" y="635101"/>
                  </a:lnTo>
                  <a:lnTo>
                    <a:pt x="184492" y="639673"/>
                  </a:lnTo>
                  <a:lnTo>
                    <a:pt x="184962" y="640956"/>
                  </a:lnTo>
                  <a:lnTo>
                    <a:pt x="190449" y="642162"/>
                  </a:lnTo>
                  <a:lnTo>
                    <a:pt x="197637" y="637451"/>
                  </a:lnTo>
                  <a:lnTo>
                    <a:pt x="198526" y="632612"/>
                  </a:lnTo>
                  <a:close/>
                </a:path>
                <a:path w="753744" h="967104">
                  <a:moveTo>
                    <a:pt x="198755" y="235216"/>
                  </a:moveTo>
                  <a:lnTo>
                    <a:pt x="198081" y="234759"/>
                  </a:lnTo>
                  <a:lnTo>
                    <a:pt x="197281" y="234657"/>
                  </a:lnTo>
                  <a:lnTo>
                    <a:pt x="193497" y="234061"/>
                  </a:lnTo>
                  <a:lnTo>
                    <a:pt x="189433" y="234073"/>
                  </a:lnTo>
                  <a:lnTo>
                    <a:pt x="187744" y="228434"/>
                  </a:lnTo>
                  <a:lnTo>
                    <a:pt x="186296" y="228879"/>
                  </a:lnTo>
                  <a:lnTo>
                    <a:pt x="184315" y="229958"/>
                  </a:lnTo>
                  <a:lnTo>
                    <a:pt x="183769" y="230847"/>
                  </a:lnTo>
                  <a:lnTo>
                    <a:pt x="184378" y="232664"/>
                  </a:lnTo>
                  <a:lnTo>
                    <a:pt x="184543" y="233502"/>
                  </a:lnTo>
                  <a:lnTo>
                    <a:pt x="185039" y="234010"/>
                  </a:lnTo>
                  <a:lnTo>
                    <a:pt x="186474" y="235610"/>
                  </a:lnTo>
                  <a:lnTo>
                    <a:pt x="188391" y="236740"/>
                  </a:lnTo>
                  <a:lnTo>
                    <a:pt x="187769" y="239610"/>
                  </a:lnTo>
                  <a:lnTo>
                    <a:pt x="187540" y="240779"/>
                  </a:lnTo>
                  <a:lnTo>
                    <a:pt x="189572" y="241173"/>
                  </a:lnTo>
                  <a:lnTo>
                    <a:pt x="192862" y="238747"/>
                  </a:lnTo>
                  <a:lnTo>
                    <a:pt x="194437" y="236181"/>
                  </a:lnTo>
                  <a:lnTo>
                    <a:pt x="197523" y="237959"/>
                  </a:lnTo>
                  <a:lnTo>
                    <a:pt x="197866" y="237642"/>
                  </a:lnTo>
                  <a:lnTo>
                    <a:pt x="198107" y="237490"/>
                  </a:lnTo>
                  <a:lnTo>
                    <a:pt x="198310" y="237007"/>
                  </a:lnTo>
                  <a:lnTo>
                    <a:pt x="198678" y="236550"/>
                  </a:lnTo>
                  <a:lnTo>
                    <a:pt x="198755" y="235216"/>
                  </a:lnTo>
                  <a:close/>
                </a:path>
                <a:path w="753744" h="967104">
                  <a:moveTo>
                    <a:pt x="225806" y="614400"/>
                  </a:moveTo>
                  <a:lnTo>
                    <a:pt x="224028" y="614362"/>
                  </a:lnTo>
                  <a:lnTo>
                    <a:pt x="222224" y="614286"/>
                  </a:lnTo>
                  <a:lnTo>
                    <a:pt x="221678" y="616661"/>
                  </a:lnTo>
                  <a:lnTo>
                    <a:pt x="221462" y="617562"/>
                  </a:lnTo>
                  <a:lnTo>
                    <a:pt x="222072" y="618185"/>
                  </a:lnTo>
                  <a:lnTo>
                    <a:pt x="225640" y="618159"/>
                  </a:lnTo>
                  <a:lnTo>
                    <a:pt x="225374" y="616026"/>
                  </a:lnTo>
                  <a:lnTo>
                    <a:pt x="225806" y="614400"/>
                  </a:lnTo>
                  <a:close/>
                </a:path>
                <a:path w="753744" h="967104">
                  <a:moveTo>
                    <a:pt x="230517" y="640143"/>
                  </a:moveTo>
                  <a:lnTo>
                    <a:pt x="229920" y="639089"/>
                  </a:lnTo>
                  <a:lnTo>
                    <a:pt x="229768" y="638784"/>
                  </a:lnTo>
                  <a:lnTo>
                    <a:pt x="229069" y="638543"/>
                  </a:lnTo>
                  <a:lnTo>
                    <a:pt x="228688" y="638670"/>
                  </a:lnTo>
                  <a:lnTo>
                    <a:pt x="227507" y="639000"/>
                  </a:lnTo>
                  <a:lnTo>
                    <a:pt x="227101" y="639991"/>
                  </a:lnTo>
                  <a:lnTo>
                    <a:pt x="227114" y="641451"/>
                  </a:lnTo>
                  <a:lnTo>
                    <a:pt x="227457" y="641819"/>
                  </a:lnTo>
                  <a:lnTo>
                    <a:pt x="227685" y="642188"/>
                  </a:lnTo>
                  <a:lnTo>
                    <a:pt x="228117" y="642061"/>
                  </a:lnTo>
                  <a:lnTo>
                    <a:pt x="228612" y="641972"/>
                  </a:lnTo>
                  <a:lnTo>
                    <a:pt x="229844" y="641032"/>
                  </a:lnTo>
                  <a:lnTo>
                    <a:pt x="230517" y="640143"/>
                  </a:lnTo>
                  <a:close/>
                </a:path>
                <a:path w="753744" h="967104">
                  <a:moveTo>
                    <a:pt x="233095" y="598195"/>
                  </a:moveTo>
                  <a:lnTo>
                    <a:pt x="232410" y="596709"/>
                  </a:lnTo>
                  <a:lnTo>
                    <a:pt x="231546" y="594817"/>
                  </a:lnTo>
                  <a:lnTo>
                    <a:pt x="231571" y="594309"/>
                  </a:lnTo>
                  <a:lnTo>
                    <a:pt x="231863" y="593788"/>
                  </a:lnTo>
                  <a:lnTo>
                    <a:pt x="230593" y="590969"/>
                  </a:lnTo>
                  <a:lnTo>
                    <a:pt x="227736" y="589102"/>
                  </a:lnTo>
                  <a:lnTo>
                    <a:pt x="227101" y="589343"/>
                  </a:lnTo>
                  <a:lnTo>
                    <a:pt x="227101" y="597801"/>
                  </a:lnTo>
                  <a:lnTo>
                    <a:pt x="226250" y="598233"/>
                  </a:lnTo>
                  <a:lnTo>
                    <a:pt x="225615" y="598589"/>
                  </a:lnTo>
                  <a:lnTo>
                    <a:pt x="225107" y="598538"/>
                  </a:lnTo>
                  <a:lnTo>
                    <a:pt x="224193" y="598525"/>
                  </a:lnTo>
                  <a:lnTo>
                    <a:pt x="224078" y="597547"/>
                  </a:lnTo>
                  <a:lnTo>
                    <a:pt x="224675" y="596963"/>
                  </a:lnTo>
                  <a:lnTo>
                    <a:pt x="226034" y="596709"/>
                  </a:lnTo>
                  <a:lnTo>
                    <a:pt x="227012" y="596773"/>
                  </a:lnTo>
                  <a:lnTo>
                    <a:pt x="227101" y="597801"/>
                  </a:lnTo>
                  <a:lnTo>
                    <a:pt x="227101" y="589343"/>
                  </a:lnTo>
                  <a:lnTo>
                    <a:pt x="223913" y="590499"/>
                  </a:lnTo>
                  <a:lnTo>
                    <a:pt x="222199" y="591858"/>
                  </a:lnTo>
                  <a:lnTo>
                    <a:pt x="219278" y="594817"/>
                  </a:lnTo>
                  <a:lnTo>
                    <a:pt x="220179" y="596303"/>
                  </a:lnTo>
                  <a:lnTo>
                    <a:pt x="220484" y="598741"/>
                  </a:lnTo>
                  <a:lnTo>
                    <a:pt x="220294" y="599795"/>
                  </a:lnTo>
                  <a:lnTo>
                    <a:pt x="220472" y="600773"/>
                  </a:lnTo>
                  <a:lnTo>
                    <a:pt x="220916" y="603618"/>
                  </a:lnTo>
                  <a:lnTo>
                    <a:pt x="222351" y="604418"/>
                  </a:lnTo>
                  <a:lnTo>
                    <a:pt x="227609" y="603288"/>
                  </a:lnTo>
                  <a:lnTo>
                    <a:pt x="231902" y="601675"/>
                  </a:lnTo>
                  <a:lnTo>
                    <a:pt x="232994" y="598589"/>
                  </a:lnTo>
                  <a:lnTo>
                    <a:pt x="233095" y="598195"/>
                  </a:lnTo>
                  <a:close/>
                </a:path>
                <a:path w="753744" h="967104">
                  <a:moveTo>
                    <a:pt x="233375" y="627291"/>
                  </a:moveTo>
                  <a:lnTo>
                    <a:pt x="232841" y="626694"/>
                  </a:lnTo>
                  <a:lnTo>
                    <a:pt x="232498" y="626719"/>
                  </a:lnTo>
                  <a:lnTo>
                    <a:pt x="231571" y="626732"/>
                  </a:lnTo>
                  <a:lnTo>
                    <a:pt x="231228" y="627456"/>
                  </a:lnTo>
                  <a:lnTo>
                    <a:pt x="231533" y="628205"/>
                  </a:lnTo>
                  <a:lnTo>
                    <a:pt x="231648" y="628510"/>
                  </a:lnTo>
                  <a:lnTo>
                    <a:pt x="232244" y="628624"/>
                  </a:lnTo>
                  <a:lnTo>
                    <a:pt x="232613" y="628827"/>
                  </a:lnTo>
                  <a:lnTo>
                    <a:pt x="232879" y="628446"/>
                  </a:lnTo>
                  <a:lnTo>
                    <a:pt x="233375" y="628015"/>
                  </a:lnTo>
                  <a:lnTo>
                    <a:pt x="233375" y="627621"/>
                  </a:lnTo>
                  <a:lnTo>
                    <a:pt x="233375" y="627291"/>
                  </a:lnTo>
                  <a:close/>
                </a:path>
                <a:path w="753744" h="967104">
                  <a:moveTo>
                    <a:pt x="240880" y="558253"/>
                  </a:moveTo>
                  <a:lnTo>
                    <a:pt x="240309" y="558165"/>
                  </a:lnTo>
                  <a:lnTo>
                    <a:pt x="240385" y="558292"/>
                  </a:lnTo>
                  <a:lnTo>
                    <a:pt x="240538" y="558406"/>
                  </a:lnTo>
                  <a:lnTo>
                    <a:pt x="240728" y="558292"/>
                  </a:lnTo>
                  <a:lnTo>
                    <a:pt x="240880" y="558253"/>
                  </a:lnTo>
                  <a:close/>
                </a:path>
                <a:path w="753744" h="967104">
                  <a:moveTo>
                    <a:pt x="243763" y="623265"/>
                  </a:moveTo>
                  <a:lnTo>
                    <a:pt x="239407" y="617562"/>
                  </a:lnTo>
                  <a:lnTo>
                    <a:pt x="237578" y="615340"/>
                  </a:lnTo>
                  <a:lnTo>
                    <a:pt x="236918" y="613727"/>
                  </a:lnTo>
                  <a:lnTo>
                    <a:pt x="239928" y="608418"/>
                  </a:lnTo>
                  <a:lnTo>
                    <a:pt x="238175" y="606679"/>
                  </a:lnTo>
                  <a:lnTo>
                    <a:pt x="232918" y="608101"/>
                  </a:lnTo>
                  <a:lnTo>
                    <a:pt x="230441" y="609333"/>
                  </a:lnTo>
                  <a:lnTo>
                    <a:pt x="225005" y="610895"/>
                  </a:lnTo>
                  <a:lnTo>
                    <a:pt x="225755" y="612584"/>
                  </a:lnTo>
                  <a:lnTo>
                    <a:pt x="226047" y="614197"/>
                  </a:lnTo>
                  <a:lnTo>
                    <a:pt x="227342" y="613448"/>
                  </a:lnTo>
                  <a:lnTo>
                    <a:pt x="232219" y="611479"/>
                  </a:lnTo>
                  <a:lnTo>
                    <a:pt x="234048" y="612355"/>
                  </a:lnTo>
                  <a:lnTo>
                    <a:pt x="234708" y="617131"/>
                  </a:lnTo>
                  <a:lnTo>
                    <a:pt x="234530" y="617905"/>
                  </a:lnTo>
                  <a:lnTo>
                    <a:pt x="234683" y="622427"/>
                  </a:lnTo>
                  <a:lnTo>
                    <a:pt x="237172" y="624484"/>
                  </a:lnTo>
                  <a:lnTo>
                    <a:pt x="241363" y="626491"/>
                  </a:lnTo>
                  <a:lnTo>
                    <a:pt x="242493" y="625906"/>
                  </a:lnTo>
                  <a:lnTo>
                    <a:pt x="243128" y="624992"/>
                  </a:lnTo>
                  <a:lnTo>
                    <a:pt x="243522" y="624433"/>
                  </a:lnTo>
                  <a:lnTo>
                    <a:pt x="243763" y="623265"/>
                  </a:lnTo>
                  <a:close/>
                </a:path>
                <a:path w="753744" h="967104">
                  <a:moveTo>
                    <a:pt x="245554" y="519442"/>
                  </a:moveTo>
                  <a:lnTo>
                    <a:pt x="245084" y="519366"/>
                  </a:lnTo>
                  <a:lnTo>
                    <a:pt x="244525" y="519099"/>
                  </a:lnTo>
                  <a:lnTo>
                    <a:pt x="244182" y="519277"/>
                  </a:lnTo>
                  <a:lnTo>
                    <a:pt x="242493" y="520039"/>
                  </a:lnTo>
                  <a:lnTo>
                    <a:pt x="240919" y="521106"/>
                  </a:lnTo>
                  <a:lnTo>
                    <a:pt x="239217" y="521754"/>
                  </a:lnTo>
                  <a:lnTo>
                    <a:pt x="237566" y="522414"/>
                  </a:lnTo>
                  <a:lnTo>
                    <a:pt x="235356" y="522198"/>
                  </a:lnTo>
                  <a:lnTo>
                    <a:pt x="235178" y="526046"/>
                  </a:lnTo>
                  <a:lnTo>
                    <a:pt x="237540" y="526046"/>
                  </a:lnTo>
                  <a:lnTo>
                    <a:pt x="240512" y="524649"/>
                  </a:lnTo>
                  <a:lnTo>
                    <a:pt x="243001" y="524332"/>
                  </a:lnTo>
                  <a:lnTo>
                    <a:pt x="243268" y="521576"/>
                  </a:lnTo>
                  <a:lnTo>
                    <a:pt x="245452" y="520534"/>
                  </a:lnTo>
                  <a:lnTo>
                    <a:pt x="245440" y="519849"/>
                  </a:lnTo>
                  <a:lnTo>
                    <a:pt x="245554" y="519442"/>
                  </a:lnTo>
                  <a:close/>
                </a:path>
                <a:path w="753744" h="967104">
                  <a:moveTo>
                    <a:pt x="246202" y="629780"/>
                  </a:moveTo>
                  <a:lnTo>
                    <a:pt x="245452" y="628853"/>
                  </a:lnTo>
                  <a:lnTo>
                    <a:pt x="243916" y="627075"/>
                  </a:lnTo>
                  <a:lnTo>
                    <a:pt x="240411" y="627519"/>
                  </a:lnTo>
                  <a:lnTo>
                    <a:pt x="238696" y="629881"/>
                  </a:lnTo>
                  <a:lnTo>
                    <a:pt x="238074" y="630720"/>
                  </a:lnTo>
                  <a:lnTo>
                    <a:pt x="238480" y="631494"/>
                  </a:lnTo>
                  <a:lnTo>
                    <a:pt x="241160" y="632841"/>
                  </a:lnTo>
                  <a:lnTo>
                    <a:pt x="243230" y="632587"/>
                  </a:lnTo>
                  <a:lnTo>
                    <a:pt x="245122" y="631012"/>
                  </a:lnTo>
                  <a:lnTo>
                    <a:pt x="245745" y="630478"/>
                  </a:lnTo>
                  <a:lnTo>
                    <a:pt x="246202" y="629780"/>
                  </a:lnTo>
                  <a:close/>
                </a:path>
                <a:path w="753744" h="967104">
                  <a:moveTo>
                    <a:pt x="250926" y="534250"/>
                  </a:moveTo>
                  <a:lnTo>
                    <a:pt x="249669" y="534225"/>
                  </a:lnTo>
                  <a:lnTo>
                    <a:pt x="245592" y="536219"/>
                  </a:lnTo>
                  <a:lnTo>
                    <a:pt x="244360" y="539521"/>
                  </a:lnTo>
                  <a:lnTo>
                    <a:pt x="246151" y="542124"/>
                  </a:lnTo>
                  <a:lnTo>
                    <a:pt x="246722" y="542963"/>
                  </a:lnTo>
                  <a:lnTo>
                    <a:pt x="247675" y="543382"/>
                  </a:lnTo>
                  <a:lnTo>
                    <a:pt x="248843" y="542899"/>
                  </a:lnTo>
                  <a:lnTo>
                    <a:pt x="249072" y="542734"/>
                  </a:lnTo>
                  <a:lnTo>
                    <a:pt x="249415" y="542594"/>
                  </a:lnTo>
                  <a:lnTo>
                    <a:pt x="249974" y="540016"/>
                  </a:lnTo>
                  <a:lnTo>
                    <a:pt x="250571" y="537591"/>
                  </a:lnTo>
                  <a:lnTo>
                    <a:pt x="250812" y="535165"/>
                  </a:lnTo>
                  <a:lnTo>
                    <a:pt x="250926" y="534250"/>
                  </a:lnTo>
                  <a:close/>
                </a:path>
                <a:path w="753744" h="967104">
                  <a:moveTo>
                    <a:pt x="252679" y="591654"/>
                  </a:moveTo>
                  <a:lnTo>
                    <a:pt x="252018" y="590016"/>
                  </a:lnTo>
                  <a:lnTo>
                    <a:pt x="251231" y="590397"/>
                  </a:lnTo>
                  <a:lnTo>
                    <a:pt x="250469" y="590613"/>
                  </a:lnTo>
                  <a:lnTo>
                    <a:pt x="247129" y="591604"/>
                  </a:lnTo>
                  <a:lnTo>
                    <a:pt x="243789" y="592645"/>
                  </a:lnTo>
                  <a:lnTo>
                    <a:pt x="238099" y="593991"/>
                  </a:lnTo>
                  <a:lnTo>
                    <a:pt x="236639" y="595426"/>
                  </a:lnTo>
                  <a:lnTo>
                    <a:pt x="235013" y="597382"/>
                  </a:lnTo>
                  <a:lnTo>
                    <a:pt x="235089" y="598093"/>
                  </a:lnTo>
                  <a:lnTo>
                    <a:pt x="235585" y="599300"/>
                  </a:lnTo>
                  <a:lnTo>
                    <a:pt x="236435" y="599643"/>
                  </a:lnTo>
                  <a:lnTo>
                    <a:pt x="239623" y="596620"/>
                  </a:lnTo>
                  <a:lnTo>
                    <a:pt x="242824" y="596201"/>
                  </a:lnTo>
                  <a:lnTo>
                    <a:pt x="247192" y="595249"/>
                  </a:lnTo>
                  <a:lnTo>
                    <a:pt x="248539" y="595299"/>
                  </a:lnTo>
                  <a:lnTo>
                    <a:pt x="249694" y="594423"/>
                  </a:lnTo>
                  <a:lnTo>
                    <a:pt x="251561" y="592899"/>
                  </a:lnTo>
                  <a:lnTo>
                    <a:pt x="252272" y="592353"/>
                  </a:lnTo>
                  <a:lnTo>
                    <a:pt x="252679" y="591654"/>
                  </a:lnTo>
                  <a:close/>
                </a:path>
                <a:path w="753744" h="967104">
                  <a:moveTo>
                    <a:pt x="255803" y="630567"/>
                  </a:moveTo>
                  <a:lnTo>
                    <a:pt x="255270" y="629691"/>
                  </a:lnTo>
                  <a:lnTo>
                    <a:pt x="254673" y="629780"/>
                  </a:lnTo>
                  <a:lnTo>
                    <a:pt x="253822" y="629678"/>
                  </a:lnTo>
                  <a:lnTo>
                    <a:pt x="252285" y="630682"/>
                  </a:lnTo>
                  <a:lnTo>
                    <a:pt x="252044" y="631647"/>
                  </a:lnTo>
                  <a:lnTo>
                    <a:pt x="253060" y="632396"/>
                  </a:lnTo>
                  <a:lnTo>
                    <a:pt x="253784" y="632917"/>
                  </a:lnTo>
                  <a:lnTo>
                    <a:pt x="254546" y="632460"/>
                  </a:lnTo>
                  <a:lnTo>
                    <a:pt x="255714" y="631291"/>
                  </a:lnTo>
                  <a:lnTo>
                    <a:pt x="255803" y="630567"/>
                  </a:lnTo>
                  <a:close/>
                </a:path>
                <a:path w="753744" h="967104">
                  <a:moveTo>
                    <a:pt x="255943" y="518363"/>
                  </a:moveTo>
                  <a:lnTo>
                    <a:pt x="255879" y="517245"/>
                  </a:lnTo>
                  <a:lnTo>
                    <a:pt x="255282" y="516737"/>
                  </a:lnTo>
                  <a:lnTo>
                    <a:pt x="254076" y="517258"/>
                  </a:lnTo>
                  <a:lnTo>
                    <a:pt x="253796" y="517372"/>
                  </a:lnTo>
                  <a:lnTo>
                    <a:pt x="253453" y="518261"/>
                  </a:lnTo>
                  <a:lnTo>
                    <a:pt x="253593" y="518477"/>
                  </a:lnTo>
                  <a:lnTo>
                    <a:pt x="254330" y="519531"/>
                  </a:lnTo>
                  <a:lnTo>
                    <a:pt x="255155" y="519010"/>
                  </a:lnTo>
                  <a:lnTo>
                    <a:pt x="255943" y="518363"/>
                  </a:lnTo>
                  <a:close/>
                </a:path>
                <a:path w="753744" h="967104">
                  <a:moveTo>
                    <a:pt x="264922" y="606437"/>
                  </a:moveTo>
                  <a:lnTo>
                    <a:pt x="262115" y="604621"/>
                  </a:lnTo>
                  <a:lnTo>
                    <a:pt x="260756" y="605561"/>
                  </a:lnTo>
                  <a:lnTo>
                    <a:pt x="259524" y="605917"/>
                  </a:lnTo>
                  <a:lnTo>
                    <a:pt x="257556" y="606501"/>
                  </a:lnTo>
                  <a:lnTo>
                    <a:pt x="256501" y="608012"/>
                  </a:lnTo>
                  <a:lnTo>
                    <a:pt x="255905" y="609803"/>
                  </a:lnTo>
                  <a:lnTo>
                    <a:pt x="255473" y="611060"/>
                  </a:lnTo>
                  <a:lnTo>
                    <a:pt x="255409" y="612292"/>
                  </a:lnTo>
                  <a:lnTo>
                    <a:pt x="257937" y="613600"/>
                  </a:lnTo>
                  <a:lnTo>
                    <a:pt x="259207" y="613740"/>
                  </a:lnTo>
                  <a:lnTo>
                    <a:pt x="260477" y="613244"/>
                  </a:lnTo>
                  <a:lnTo>
                    <a:pt x="262559" y="612127"/>
                  </a:lnTo>
                  <a:lnTo>
                    <a:pt x="262293" y="610209"/>
                  </a:lnTo>
                  <a:lnTo>
                    <a:pt x="263004" y="607466"/>
                  </a:lnTo>
                  <a:lnTo>
                    <a:pt x="264922" y="606437"/>
                  </a:lnTo>
                  <a:close/>
                </a:path>
                <a:path w="753744" h="967104">
                  <a:moveTo>
                    <a:pt x="265125" y="577748"/>
                  </a:moveTo>
                  <a:lnTo>
                    <a:pt x="264782" y="576503"/>
                  </a:lnTo>
                  <a:lnTo>
                    <a:pt x="264617" y="575551"/>
                  </a:lnTo>
                  <a:lnTo>
                    <a:pt x="262521" y="574954"/>
                  </a:lnTo>
                  <a:lnTo>
                    <a:pt x="260464" y="574040"/>
                  </a:lnTo>
                  <a:lnTo>
                    <a:pt x="257276" y="574865"/>
                  </a:lnTo>
                  <a:lnTo>
                    <a:pt x="256514" y="575183"/>
                  </a:lnTo>
                  <a:lnTo>
                    <a:pt x="256463" y="577176"/>
                  </a:lnTo>
                  <a:lnTo>
                    <a:pt x="257924" y="578256"/>
                  </a:lnTo>
                  <a:lnTo>
                    <a:pt x="258838" y="579704"/>
                  </a:lnTo>
                  <a:lnTo>
                    <a:pt x="261759" y="579501"/>
                  </a:lnTo>
                  <a:lnTo>
                    <a:pt x="263156" y="579043"/>
                  </a:lnTo>
                  <a:lnTo>
                    <a:pt x="265125" y="577748"/>
                  </a:lnTo>
                  <a:close/>
                </a:path>
                <a:path w="753744" h="967104">
                  <a:moveTo>
                    <a:pt x="265531" y="534301"/>
                  </a:moveTo>
                  <a:lnTo>
                    <a:pt x="265087" y="532028"/>
                  </a:lnTo>
                  <a:lnTo>
                    <a:pt x="264553" y="531164"/>
                  </a:lnTo>
                  <a:lnTo>
                    <a:pt x="264795" y="531736"/>
                  </a:lnTo>
                  <a:lnTo>
                    <a:pt x="263664" y="529678"/>
                  </a:lnTo>
                  <a:lnTo>
                    <a:pt x="263372" y="528980"/>
                  </a:lnTo>
                  <a:lnTo>
                    <a:pt x="262966" y="528370"/>
                  </a:lnTo>
                  <a:lnTo>
                    <a:pt x="262051" y="527100"/>
                  </a:lnTo>
                  <a:lnTo>
                    <a:pt x="259676" y="527265"/>
                  </a:lnTo>
                  <a:lnTo>
                    <a:pt x="257822" y="531088"/>
                  </a:lnTo>
                  <a:lnTo>
                    <a:pt x="257784" y="533463"/>
                  </a:lnTo>
                  <a:lnTo>
                    <a:pt x="260477" y="537476"/>
                  </a:lnTo>
                  <a:lnTo>
                    <a:pt x="262077" y="536409"/>
                  </a:lnTo>
                  <a:lnTo>
                    <a:pt x="263499" y="536016"/>
                  </a:lnTo>
                  <a:lnTo>
                    <a:pt x="265061" y="535597"/>
                  </a:lnTo>
                  <a:lnTo>
                    <a:pt x="265531" y="534301"/>
                  </a:lnTo>
                  <a:close/>
                </a:path>
                <a:path w="753744" h="967104">
                  <a:moveTo>
                    <a:pt x="266547" y="574903"/>
                  </a:moveTo>
                  <a:lnTo>
                    <a:pt x="266268" y="573760"/>
                  </a:lnTo>
                  <a:lnTo>
                    <a:pt x="266204" y="573544"/>
                  </a:lnTo>
                  <a:lnTo>
                    <a:pt x="265353" y="573278"/>
                  </a:lnTo>
                  <a:lnTo>
                    <a:pt x="263969" y="574027"/>
                  </a:lnTo>
                  <a:lnTo>
                    <a:pt x="263867" y="574776"/>
                  </a:lnTo>
                  <a:lnTo>
                    <a:pt x="264769" y="575500"/>
                  </a:lnTo>
                  <a:lnTo>
                    <a:pt x="265861" y="575386"/>
                  </a:lnTo>
                  <a:lnTo>
                    <a:pt x="266547" y="574903"/>
                  </a:lnTo>
                  <a:close/>
                </a:path>
                <a:path w="753744" h="967104">
                  <a:moveTo>
                    <a:pt x="284734" y="540575"/>
                  </a:moveTo>
                  <a:lnTo>
                    <a:pt x="282244" y="537070"/>
                  </a:lnTo>
                  <a:lnTo>
                    <a:pt x="280822" y="534047"/>
                  </a:lnTo>
                  <a:lnTo>
                    <a:pt x="274853" y="534009"/>
                  </a:lnTo>
                  <a:lnTo>
                    <a:pt x="271272" y="534695"/>
                  </a:lnTo>
                  <a:lnTo>
                    <a:pt x="270675" y="535076"/>
                  </a:lnTo>
                  <a:lnTo>
                    <a:pt x="270675" y="543483"/>
                  </a:lnTo>
                  <a:lnTo>
                    <a:pt x="270395" y="544423"/>
                  </a:lnTo>
                  <a:lnTo>
                    <a:pt x="269595" y="545223"/>
                  </a:lnTo>
                  <a:lnTo>
                    <a:pt x="268833" y="545515"/>
                  </a:lnTo>
                  <a:lnTo>
                    <a:pt x="268097" y="545503"/>
                  </a:lnTo>
                  <a:lnTo>
                    <a:pt x="267182" y="544131"/>
                  </a:lnTo>
                  <a:lnTo>
                    <a:pt x="267550" y="543356"/>
                  </a:lnTo>
                  <a:lnTo>
                    <a:pt x="268820" y="542671"/>
                  </a:lnTo>
                  <a:lnTo>
                    <a:pt x="270116" y="542417"/>
                  </a:lnTo>
                  <a:lnTo>
                    <a:pt x="270675" y="543483"/>
                  </a:lnTo>
                  <a:lnTo>
                    <a:pt x="270675" y="535076"/>
                  </a:lnTo>
                  <a:lnTo>
                    <a:pt x="265938" y="537997"/>
                  </a:lnTo>
                  <a:lnTo>
                    <a:pt x="265938" y="563841"/>
                  </a:lnTo>
                  <a:lnTo>
                    <a:pt x="265582" y="564261"/>
                  </a:lnTo>
                  <a:lnTo>
                    <a:pt x="265379" y="563905"/>
                  </a:lnTo>
                  <a:lnTo>
                    <a:pt x="265938" y="563841"/>
                  </a:lnTo>
                  <a:lnTo>
                    <a:pt x="265938" y="537997"/>
                  </a:lnTo>
                  <a:lnTo>
                    <a:pt x="265061" y="538530"/>
                  </a:lnTo>
                  <a:lnTo>
                    <a:pt x="262191" y="541820"/>
                  </a:lnTo>
                  <a:lnTo>
                    <a:pt x="257898" y="545757"/>
                  </a:lnTo>
                  <a:lnTo>
                    <a:pt x="257619" y="547052"/>
                  </a:lnTo>
                  <a:lnTo>
                    <a:pt x="260159" y="549554"/>
                  </a:lnTo>
                  <a:lnTo>
                    <a:pt x="260299" y="550697"/>
                  </a:lnTo>
                  <a:lnTo>
                    <a:pt x="255930" y="551700"/>
                  </a:lnTo>
                  <a:lnTo>
                    <a:pt x="254215" y="552373"/>
                  </a:lnTo>
                  <a:lnTo>
                    <a:pt x="251434" y="555028"/>
                  </a:lnTo>
                  <a:lnTo>
                    <a:pt x="250634" y="556348"/>
                  </a:lnTo>
                  <a:lnTo>
                    <a:pt x="252476" y="557542"/>
                  </a:lnTo>
                  <a:lnTo>
                    <a:pt x="253974" y="558482"/>
                  </a:lnTo>
                  <a:lnTo>
                    <a:pt x="253504" y="559498"/>
                  </a:lnTo>
                  <a:lnTo>
                    <a:pt x="251447" y="562940"/>
                  </a:lnTo>
                  <a:lnTo>
                    <a:pt x="250685" y="562940"/>
                  </a:lnTo>
                  <a:lnTo>
                    <a:pt x="250685" y="567296"/>
                  </a:lnTo>
                  <a:lnTo>
                    <a:pt x="250037" y="567372"/>
                  </a:lnTo>
                  <a:lnTo>
                    <a:pt x="250456" y="566851"/>
                  </a:lnTo>
                  <a:lnTo>
                    <a:pt x="250685" y="567296"/>
                  </a:lnTo>
                  <a:lnTo>
                    <a:pt x="250685" y="562940"/>
                  </a:lnTo>
                  <a:lnTo>
                    <a:pt x="248259" y="562927"/>
                  </a:lnTo>
                  <a:lnTo>
                    <a:pt x="247053" y="565607"/>
                  </a:lnTo>
                  <a:lnTo>
                    <a:pt x="246049" y="565835"/>
                  </a:lnTo>
                  <a:lnTo>
                    <a:pt x="243738" y="563321"/>
                  </a:lnTo>
                  <a:lnTo>
                    <a:pt x="239102" y="562724"/>
                  </a:lnTo>
                  <a:lnTo>
                    <a:pt x="239395" y="561365"/>
                  </a:lnTo>
                  <a:lnTo>
                    <a:pt x="240042" y="558482"/>
                  </a:lnTo>
                  <a:lnTo>
                    <a:pt x="239941" y="557911"/>
                  </a:lnTo>
                  <a:lnTo>
                    <a:pt x="239534" y="556755"/>
                  </a:lnTo>
                  <a:lnTo>
                    <a:pt x="238620" y="555993"/>
                  </a:lnTo>
                  <a:lnTo>
                    <a:pt x="236512" y="557491"/>
                  </a:lnTo>
                  <a:lnTo>
                    <a:pt x="236334" y="558139"/>
                  </a:lnTo>
                  <a:lnTo>
                    <a:pt x="236207" y="558482"/>
                  </a:lnTo>
                  <a:lnTo>
                    <a:pt x="235356" y="559955"/>
                  </a:lnTo>
                  <a:lnTo>
                    <a:pt x="234924" y="561365"/>
                  </a:lnTo>
                  <a:lnTo>
                    <a:pt x="232841" y="559676"/>
                  </a:lnTo>
                  <a:lnTo>
                    <a:pt x="233045" y="558482"/>
                  </a:lnTo>
                  <a:lnTo>
                    <a:pt x="233159" y="558177"/>
                  </a:lnTo>
                  <a:lnTo>
                    <a:pt x="236004" y="555244"/>
                  </a:lnTo>
                  <a:lnTo>
                    <a:pt x="237845" y="552234"/>
                  </a:lnTo>
                  <a:lnTo>
                    <a:pt x="242519" y="553059"/>
                  </a:lnTo>
                  <a:lnTo>
                    <a:pt x="243408" y="552792"/>
                  </a:lnTo>
                  <a:lnTo>
                    <a:pt x="244995" y="552234"/>
                  </a:lnTo>
                  <a:lnTo>
                    <a:pt x="246278" y="551789"/>
                  </a:lnTo>
                  <a:lnTo>
                    <a:pt x="247586" y="549719"/>
                  </a:lnTo>
                  <a:lnTo>
                    <a:pt x="247078" y="545820"/>
                  </a:lnTo>
                  <a:lnTo>
                    <a:pt x="246062" y="544944"/>
                  </a:lnTo>
                  <a:lnTo>
                    <a:pt x="244132" y="544944"/>
                  </a:lnTo>
                  <a:lnTo>
                    <a:pt x="242608" y="544944"/>
                  </a:lnTo>
                  <a:lnTo>
                    <a:pt x="241147" y="543458"/>
                  </a:lnTo>
                  <a:lnTo>
                    <a:pt x="237832" y="546569"/>
                  </a:lnTo>
                  <a:lnTo>
                    <a:pt x="235839" y="546785"/>
                  </a:lnTo>
                  <a:lnTo>
                    <a:pt x="230708" y="546823"/>
                  </a:lnTo>
                  <a:lnTo>
                    <a:pt x="228549" y="548665"/>
                  </a:lnTo>
                  <a:lnTo>
                    <a:pt x="224536" y="552018"/>
                  </a:lnTo>
                  <a:lnTo>
                    <a:pt x="225005" y="553377"/>
                  </a:lnTo>
                  <a:lnTo>
                    <a:pt x="228866" y="554888"/>
                  </a:lnTo>
                  <a:lnTo>
                    <a:pt x="229133" y="555447"/>
                  </a:lnTo>
                  <a:lnTo>
                    <a:pt x="227799" y="557161"/>
                  </a:lnTo>
                  <a:lnTo>
                    <a:pt x="226339" y="557911"/>
                  </a:lnTo>
                  <a:lnTo>
                    <a:pt x="224396" y="562724"/>
                  </a:lnTo>
                  <a:lnTo>
                    <a:pt x="224307" y="563257"/>
                  </a:lnTo>
                  <a:lnTo>
                    <a:pt x="224675" y="566851"/>
                  </a:lnTo>
                  <a:lnTo>
                    <a:pt x="225005" y="571931"/>
                  </a:lnTo>
                  <a:lnTo>
                    <a:pt x="226047" y="572389"/>
                  </a:lnTo>
                  <a:lnTo>
                    <a:pt x="232651" y="569404"/>
                  </a:lnTo>
                  <a:lnTo>
                    <a:pt x="238810" y="571931"/>
                  </a:lnTo>
                  <a:lnTo>
                    <a:pt x="245084" y="569976"/>
                  </a:lnTo>
                  <a:lnTo>
                    <a:pt x="245821" y="570458"/>
                  </a:lnTo>
                  <a:lnTo>
                    <a:pt x="246049" y="571144"/>
                  </a:lnTo>
                  <a:lnTo>
                    <a:pt x="245694" y="571830"/>
                  </a:lnTo>
                  <a:lnTo>
                    <a:pt x="244005" y="572935"/>
                  </a:lnTo>
                  <a:lnTo>
                    <a:pt x="242163" y="572731"/>
                  </a:lnTo>
                  <a:lnTo>
                    <a:pt x="239077" y="577507"/>
                  </a:lnTo>
                  <a:lnTo>
                    <a:pt x="236423" y="580072"/>
                  </a:lnTo>
                  <a:lnTo>
                    <a:pt x="231800" y="581520"/>
                  </a:lnTo>
                  <a:lnTo>
                    <a:pt x="231317" y="582320"/>
                  </a:lnTo>
                  <a:lnTo>
                    <a:pt x="231940" y="584098"/>
                  </a:lnTo>
                  <a:lnTo>
                    <a:pt x="232549" y="584987"/>
                  </a:lnTo>
                  <a:lnTo>
                    <a:pt x="232791" y="590296"/>
                  </a:lnTo>
                  <a:lnTo>
                    <a:pt x="234911" y="586663"/>
                  </a:lnTo>
                  <a:lnTo>
                    <a:pt x="236181" y="586536"/>
                  </a:lnTo>
                  <a:lnTo>
                    <a:pt x="236499" y="586155"/>
                  </a:lnTo>
                  <a:lnTo>
                    <a:pt x="251879" y="572439"/>
                  </a:lnTo>
                  <a:lnTo>
                    <a:pt x="252501" y="571652"/>
                  </a:lnTo>
                  <a:lnTo>
                    <a:pt x="256057" y="570661"/>
                  </a:lnTo>
                  <a:lnTo>
                    <a:pt x="255752" y="569976"/>
                  </a:lnTo>
                  <a:lnTo>
                    <a:pt x="255498" y="569404"/>
                  </a:lnTo>
                  <a:lnTo>
                    <a:pt x="254622" y="567372"/>
                  </a:lnTo>
                  <a:lnTo>
                    <a:pt x="254393" y="566851"/>
                  </a:lnTo>
                  <a:lnTo>
                    <a:pt x="254292" y="566623"/>
                  </a:lnTo>
                  <a:lnTo>
                    <a:pt x="257594" y="566254"/>
                  </a:lnTo>
                  <a:lnTo>
                    <a:pt x="258203" y="569671"/>
                  </a:lnTo>
                  <a:lnTo>
                    <a:pt x="261607" y="568477"/>
                  </a:lnTo>
                  <a:lnTo>
                    <a:pt x="264464" y="569595"/>
                  </a:lnTo>
                  <a:lnTo>
                    <a:pt x="266128" y="569658"/>
                  </a:lnTo>
                  <a:lnTo>
                    <a:pt x="269303" y="569899"/>
                  </a:lnTo>
                  <a:lnTo>
                    <a:pt x="269557" y="568477"/>
                  </a:lnTo>
                  <a:lnTo>
                    <a:pt x="269849" y="566902"/>
                  </a:lnTo>
                  <a:lnTo>
                    <a:pt x="270649" y="566254"/>
                  </a:lnTo>
                  <a:lnTo>
                    <a:pt x="271157" y="565835"/>
                  </a:lnTo>
                  <a:lnTo>
                    <a:pt x="273050" y="564261"/>
                  </a:lnTo>
                  <a:lnTo>
                    <a:pt x="273227" y="564108"/>
                  </a:lnTo>
                  <a:lnTo>
                    <a:pt x="272859" y="563841"/>
                  </a:lnTo>
                  <a:lnTo>
                    <a:pt x="272072" y="563257"/>
                  </a:lnTo>
                  <a:lnTo>
                    <a:pt x="271741" y="562940"/>
                  </a:lnTo>
                  <a:lnTo>
                    <a:pt x="271106" y="562356"/>
                  </a:lnTo>
                  <a:lnTo>
                    <a:pt x="270383" y="561733"/>
                  </a:lnTo>
                  <a:lnTo>
                    <a:pt x="270535" y="561022"/>
                  </a:lnTo>
                  <a:lnTo>
                    <a:pt x="273392" y="560171"/>
                  </a:lnTo>
                  <a:lnTo>
                    <a:pt x="275285" y="559828"/>
                  </a:lnTo>
                  <a:lnTo>
                    <a:pt x="279628" y="558177"/>
                  </a:lnTo>
                  <a:lnTo>
                    <a:pt x="279806" y="557314"/>
                  </a:lnTo>
                  <a:lnTo>
                    <a:pt x="275209" y="554507"/>
                  </a:lnTo>
                  <a:lnTo>
                    <a:pt x="275882" y="551078"/>
                  </a:lnTo>
                  <a:lnTo>
                    <a:pt x="275983" y="550557"/>
                  </a:lnTo>
                  <a:lnTo>
                    <a:pt x="271691" y="551078"/>
                  </a:lnTo>
                  <a:lnTo>
                    <a:pt x="270814" y="550024"/>
                  </a:lnTo>
                  <a:lnTo>
                    <a:pt x="270878" y="548259"/>
                  </a:lnTo>
                  <a:lnTo>
                    <a:pt x="272059" y="547649"/>
                  </a:lnTo>
                  <a:lnTo>
                    <a:pt x="276745" y="548017"/>
                  </a:lnTo>
                  <a:lnTo>
                    <a:pt x="277228" y="547649"/>
                  </a:lnTo>
                  <a:lnTo>
                    <a:pt x="279996" y="545515"/>
                  </a:lnTo>
                  <a:lnTo>
                    <a:pt x="283489" y="542658"/>
                  </a:lnTo>
                  <a:lnTo>
                    <a:pt x="283629" y="542417"/>
                  </a:lnTo>
                  <a:lnTo>
                    <a:pt x="284734" y="540575"/>
                  </a:lnTo>
                  <a:close/>
                </a:path>
                <a:path w="753744" h="967104">
                  <a:moveTo>
                    <a:pt x="298678" y="864628"/>
                  </a:moveTo>
                  <a:lnTo>
                    <a:pt x="298145" y="864349"/>
                  </a:lnTo>
                  <a:lnTo>
                    <a:pt x="297700" y="863892"/>
                  </a:lnTo>
                  <a:lnTo>
                    <a:pt x="296646" y="864222"/>
                  </a:lnTo>
                  <a:lnTo>
                    <a:pt x="296164" y="864920"/>
                  </a:lnTo>
                  <a:lnTo>
                    <a:pt x="296367" y="865670"/>
                  </a:lnTo>
                  <a:lnTo>
                    <a:pt x="296456" y="865987"/>
                  </a:lnTo>
                  <a:lnTo>
                    <a:pt x="297091" y="866140"/>
                  </a:lnTo>
                  <a:lnTo>
                    <a:pt x="297484" y="866368"/>
                  </a:lnTo>
                  <a:lnTo>
                    <a:pt x="298678" y="864628"/>
                  </a:lnTo>
                  <a:close/>
                </a:path>
                <a:path w="753744" h="967104">
                  <a:moveTo>
                    <a:pt x="305308" y="504913"/>
                  </a:moveTo>
                  <a:lnTo>
                    <a:pt x="304114" y="504964"/>
                  </a:lnTo>
                  <a:lnTo>
                    <a:pt x="303479" y="504990"/>
                  </a:lnTo>
                  <a:lnTo>
                    <a:pt x="303110" y="505345"/>
                  </a:lnTo>
                  <a:lnTo>
                    <a:pt x="303390" y="505688"/>
                  </a:lnTo>
                  <a:lnTo>
                    <a:pt x="303504" y="505853"/>
                  </a:lnTo>
                  <a:lnTo>
                    <a:pt x="304165" y="505726"/>
                  </a:lnTo>
                  <a:lnTo>
                    <a:pt x="304507" y="505548"/>
                  </a:lnTo>
                  <a:lnTo>
                    <a:pt x="304812" y="505409"/>
                  </a:lnTo>
                  <a:lnTo>
                    <a:pt x="305054" y="505155"/>
                  </a:lnTo>
                  <a:lnTo>
                    <a:pt x="305308" y="504913"/>
                  </a:lnTo>
                  <a:close/>
                </a:path>
                <a:path w="753744" h="967104">
                  <a:moveTo>
                    <a:pt x="327748" y="499465"/>
                  </a:moveTo>
                  <a:lnTo>
                    <a:pt x="327533" y="498983"/>
                  </a:lnTo>
                  <a:lnTo>
                    <a:pt x="327139" y="499465"/>
                  </a:lnTo>
                  <a:lnTo>
                    <a:pt x="327748" y="499465"/>
                  </a:lnTo>
                  <a:close/>
                </a:path>
                <a:path w="753744" h="967104">
                  <a:moveTo>
                    <a:pt x="328637" y="511543"/>
                  </a:moveTo>
                  <a:lnTo>
                    <a:pt x="326288" y="509981"/>
                  </a:lnTo>
                  <a:lnTo>
                    <a:pt x="327063" y="508000"/>
                  </a:lnTo>
                  <a:lnTo>
                    <a:pt x="327164" y="507771"/>
                  </a:lnTo>
                  <a:lnTo>
                    <a:pt x="326517" y="507047"/>
                  </a:lnTo>
                  <a:lnTo>
                    <a:pt x="325170" y="506996"/>
                  </a:lnTo>
                  <a:lnTo>
                    <a:pt x="324116" y="507123"/>
                  </a:lnTo>
                  <a:lnTo>
                    <a:pt x="322160" y="507631"/>
                  </a:lnTo>
                  <a:lnTo>
                    <a:pt x="322173" y="508406"/>
                  </a:lnTo>
                  <a:lnTo>
                    <a:pt x="322465" y="509155"/>
                  </a:lnTo>
                  <a:lnTo>
                    <a:pt x="324180" y="512406"/>
                  </a:lnTo>
                  <a:lnTo>
                    <a:pt x="326872" y="514604"/>
                  </a:lnTo>
                  <a:lnTo>
                    <a:pt x="327533" y="513435"/>
                  </a:lnTo>
                  <a:lnTo>
                    <a:pt x="328637" y="511543"/>
                  </a:lnTo>
                  <a:close/>
                </a:path>
                <a:path w="753744" h="967104">
                  <a:moveTo>
                    <a:pt x="330276" y="527151"/>
                  </a:moveTo>
                  <a:lnTo>
                    <a:pt x="330034" y="526719"/>
                  </a:lnTo>
                  <a:lnTo>
                    <a:pt x="329666" y="527227"/>
                  </a:lnTo>
                  <a:lnTo>
                    <a:pt x="330276" y="527151"/>
                  </a:lnTo>
                  <a:close/>
                </a:path>
                <a:path w="753744" h="967104">
                  <a:moveTo>
                    <a:pt x="340258" y="516432"/>
                  </a:moveTo>
                  <a:lnTo>
                    <a:pt x="336867" y="514299"/>
                  </a:lnTo>
                  <a:lnTo>
                    <a:pt x="334556" y="513626"/>
                  </a:lnTo>
                  <a:lnTo>
                    <a:pt x="333133" y="513880"/>
                  </a:lnTo>
                  <a:lnTo>
                    <a:pt x="331457" y="516432"/>
                  </a:lnTo>
                  <a:lnTo>
                    <a:pt x="331431" y="518185"/>
                  </a:lnTo>
                  <a:lnTo>
                    <a:pt x="333095" y="520839"/>
                  </a:lnTo>
                  <a:lnTo>
                    <a:pt x="334479" y="520407"/>
                  </a:lnTo>
                  <a:lnTo>
                    <a:pt x="335788" y="519772"/>
                  </a:lnTo>
                  <a:lnTo>
                    <a:pt x="336778" y="519226"/>
                  </a:lnTo>
                  <a:lnTo>
                    <a:pt x="337997" y="518706"/>
                  </a:lnTo>
                  <a:lnTo>
                    <a:pt x="340029" y="517664"/>
                  </a:lnTo>
                  <a:lnTo>
                    <a:pt x="340258" y="516432"/>
                  </a:lnTo>
                  <a:close/>
                </a:path>
                <a:path w="753744" h="967104">
                  <a:moveTo>
                    <a:pt x="342468" y="549452"/>
                  </a:moveTo>
                  <a:lnTo>
                    <a:pt x="342455" y="548640"/>
                  </a:lnTo>
                  <a:lnTo>
                    <a:pt x="341922" y="548208"/>
                  </a:lnTo>
                  <a:lnTo>
                    <a:pt x="341325" y="547738"/>
                  </a:lnTo>
                  <a:lnTo>
                    <a:pt x="340474" y="548093"/>
                  </a:lnTo>
                  <a:lnTo>
                    <a:pt x="340004" y="548728"/>
                  </a:lnTo>
                  <a:lnTo>
                    <a:pt x="339775" y="549059"/>
                  </a:lnTo>
                  <a:lnTo>
                    <a:pt x="339763" y="549732"/>
                  </a:lnTo>
                  <a:lnTo>
                    <a:pt x="339953" y="549986"/>
                  </a:lnTo>
                  <a:lnTo>
                    <a:pt x="340436" y="550595"/>
                  </a:lnTo>
                  <a:lnTo>
                    <a:pt x="341160" y="550659"/>
                  </a:lnTo>
                  <a:lnTo>
                    <a:pt x="341680" y="550291"/>
                  </a:lnTo>
                  <a:lnTo>
                    <a:pt x="342468" y="549452"/>
                  </a:lnTo>
                  <a:close/>
                </a:path>
                <a:path w="753744" h="967104">
                  <a:moveTo>
                    <a:pt x="452323" y="839647"/>
                  </a:moveTo>
                  <a:lnTo>
                    <a:pt x="450799" y="838136"/>
                  </a:lnTo>
                  <a:lnTo>
                    <a:pt x="449732" y="838339"/>
                  </a:lnTo>
                  <a:lnTo>
                    <a:pt x="448729" y="838949"/>
                  </a:lnTo>
                  <a:lnTo>
                    <a:pt x="447382" y="839800"/>
                  </a:lnTo>
                  <a:lnTo>
                    <a:pt x="446976" y="841540"/>
                  </a:lnTo>
                  <a:lnTo>
                    <a:pt x="447929" y="842213"/>
                  </a:lnTo>
                  <a:lnTo>
                    <a:pt x="448640" y="842695"/>
                  </a:lnTo>
                  <a:lnTo>
                    <a:pt x="449338" y="842518"/>
                  </a:lnTo>
                  <a:lnTo>
                    <a:pt x="449707" y="842276"/>
                  </a:lnTo>
                  <a:lnTo>
                    <a:pt x="451573" y="841032"/>
                  </a:lnTo>
                  <a:lnTo>
                    <a:pt x="452323" y="839647"/>
                  </a:lnTo>
                  <a:close/>
                </a:path>
                <a:path w="753744" h="967104">
                  <a:moveTo>
                    <a:pt x="472363" y="867143"/>
                  </a:moveTo>
                  <a:lnTo>
                    <a:pt x="471678" y="866470"/>
                  </a:lnTo>
                  <a:lnTo>
                    <a:pt x="471398" y="867371"/>
                  </a:lnTo>
                  <a:lnTo>
                    <a:pt x="472363" y="867143"/>
                  </a:lnTo>
                  <a:close/>
                </a:path>
                <a:path w="753744" h="967104">
                  <a:moveTo>
                    <a:pt x="487984" y="430695"/>
                  </a:moveTo>
                  <a:lnTo>
                    <a:pt x="487857" y="430580"/>
                  </a:lnTo>
                  <a:lnTo>
                    <a:pt x="487311" y="430174"/>
                  </a:lnTo>
                  <a:lnTo>
                    <a:pt x="486943" y="430364"/>
                  </a:lnTo>
                  <a:lnTo>
                    <a:pt x="487553" y="431507"/>
                  </a:lnTo>
                  <a:lnTo>
                    <a:pt x="487768" y="431292"/>
                  </a:lnTo>
                  <a:lnTo>
                    <a:pt x="487946" y="431190"/>
                  </a:lnTo>
                  <a:lnTo>
                    <a:pt x="487921" y="431012"/>
                  </a:lnTo>
                  <a:lnTo>
                    <a:pt x="487984" y="430695"/>
                  </a:lnTo>
                  <a:close/>
                </a:path>
                <a:path w="753744" h="967104">
                  <a:moveTo>
                    <a:pt x="540639" y="300126"/>
                  </a:moveTo>
                  <a:lnTo>
                    <a:pt x="537806" y="298716"/>
                  </a:lnTo>
                  <a:lnTo>
                    <a:pt x="534352" y="298018"/>
                  </a:lnTo>
                  <a:lnTo>
                    <a:pt x="533527" y="293725"/>
                  </a:lnTo>
                  <a:lnTo>
                    <a:pt x="532561" y="293192"/>
                  </a:lnTo>
                  <a:lnTo>
                    <a:pt x="531901" y="293027"/>
                  </a:lnTo>
                  <a:lnTo>
                    <a:pt x="530415" y="292709"/>
                  </a:lnTo>
                  <a:lnTo>
                    <a:pt x="527113" y="295249"/>
                  </a:lnTo>
                  <a:lnTo>
                    <a:pt x="526008" y="299986"/>
                  </a:lnTo>
                  <a:lnTo>
                    <a:pt x="526224" y="299770"/>
                  </a:lnTo>
                  <a:lnTo>
                    <a:pt x="531596" y="302044"/>
                  </a:lnTo>
                  <a:lnTo>
                    <a:pt x="534289" y="301282"/>
                  </a:lnTo>
                  <a:lnTo>
                    <a:pt x="538226" y="302552"/>
                  </a:lnTo>
                  <a:lnTo>
                    <a:pt x="539534" y="301256"/>
                  </a:lnTo>
                  <a:lnTo>
                    <a:pt x="540639" y="300126"/>
                  </a:lnTo>
                  <a:close/>
                </a:path>
                <a:path w="753744" h="967104">
                  <a:moveTo>
                    <a:pt x="547497" y="456018"/>
                  </a:moveTo>
                  <a:lnTo>
                    <a:pt x="546646" y="455307"/>
                  </a:lnTo>
                  <a:lnTo>
                    <a:pt x="539394" y="453923"/>
                  </a:lnTo>
                  <a:lnTo>
                    <a:pt x="537527" y="460133"/>
                  </a:lnTo>
                  <a:lnTo>
                    <a:pt x="537832" y="461924"/>
                  </a:lnTo>
                  <a:lnTo>
                    <a:pt x="536435" y="462318"/>
                  </a:lnTo>
                  <a:lnTo>
                    <a:pt x="532701" y="463308"/>
                  </a:lnTo>
                  <a:lnTo>
                    <a:pt x="532803" y="466293"/>
                  </a:lnTo>
                  <a:lnTo>
                    <a:pt x="531850" y="468769"/>
                  </a:lnTo>
                  <a:lnTo>
                    <a:pt x="534187" y="467753"/>
                  </a:lnTo>
                  <a:lnTo>
                    <a:pt x="535863" y="465645"/>
                  </a:lnTo>
                  <a:lnTo>
                    <a:pt x="538556" y="465035"/>
                  </a:lnTo>
                  <a:lnTo>
                    <a:pt x="541007" y="464477"/>
                  </a:lnTo>
                  <a:lnTo>
                    <a:pt x="542747" y="462559"/>
                  </a:lnTo>
                  <a:lnTo>
                    <a:pt x="543801" y="459168"/>
                  </a:lnTo>
                  <a:lnTo>
                    <a:pt x="543864" y="458152"/>
                  </a:lnTo>
                  <a:lnTo>
                    <a:pt x="547497" y="456018"/>
                  </a:lnTo>
                  <a:close/>
                </a:path>
                <a:path w="753744" h="967104">
                  <a:moveTo>
                    <a:pt x="574675" y="40640"/>
                  </a:moveTo>
                  <a:lnTo>
                    <a:pt x="574471" y="40335"/>
                  </a:lnTo>
                  <a:lnTo>
                    <a:pt x="574141" y="40335"/>
                  </a:lnTo>
                  <a:lnTo>
                    <a:pt x="573849" y="40411"/>
                  </a:lnTo>
                  <a:lnTo>
                    <a:pt x="573735" y="40538"/>
                  </a:lnTo>
                  <a:lnTo>
                    <a:pt x="573354" y="41071"/>
                  </a:lnTo>
                  <a:lnTo>
                    <a:pt x="573557" y="41300"/>
                  </a:lnTo>
                  <a:lnTo>
                    <a:pt x="574217" y="41084"/>
                  </a:lnTo>
                  <a:lnTo>
                    <a:pt x="574408" y="41008"/>
                  </a:lnTo>
                  <a:lnTo>
                    <a:pt x="574535" y="40779"/>
                  </a:lnTo>
                  <a:lnTo>
                    <a:pt x="574675" y="40640"/>
                  </a:lnTo>
                  <a:close/>
                </a:path>
                <a:path w="753744" h="967104">
                  <a:moveTo>
                    <a:pt x="579526" y="267893"/>
                  </a:moveTo>
                  <a:lnTo>
                    <a:pt x="578231" y="265404"/>
                  </a:lnTo>
                  <a:lnTo>
                    <a:pt x="576973" y="263893"/>
                  </a:lnTo>
                  <a:lnTo>
                    <a:pt x="571690" y="263359"/>
                  </a:lnTo>
                  <a:lnTo>
                    <a:pt x="568744" y="263245"/>
                  </a:lnTo>
                  <a:lnTo>
                    <a:pt x="563130" y="262013"/>
                  </a:lnTo>
                  <a:lnTo>
                    <a:pt x="561238" y="262648"/>
                  </a:lnTo>
                  <a:lnTo>
                    <a:pt x="559600" y="266573"/>
                  </a:lnTo>
                  <a:lnTo>
                    <a:pt x="558927" y="268465"/>
                  </a:lnTo>
                  <a:lnTo>
                    <a:pt x="553059" y="267843"/>
                  </a:lnTo>
                  <a:lnTo>
                    <a:pt x="549148" y="272897"/>
                  </a:lnTo>
                  <a:lnTo>
                    <a:pt x="542467" y="270002"/>
                  </a:lnTo>
                  <a:lnTo>
                    <a:pt x="539877" y="271119"/>
                  </a:lnTo>
                  <a:lnTo>
                    <a:pt x="537794" y="273164"/>
                  </a:lnTo>
                  <a:lnTo>
                    <a:pt x="537768" y="275107"/>
                  </a:lnTo>
                  <a:lnTo>
                    <a:pt x="538695" y="275590"/>
                  </a:lnTo>
                  <a:lnTo>
                    <a:pt x="543725" y="273342"/>
                  </a:lnTo>
                  <a:lnTo>
                    <a:pt x="547649" y="274878"/>
                  </a:lnTo>
                  <a:lnTo>
                    <a:pt x="551611" y="276860"/>
                  </a:lnTo>
                  <a:lnTo>
                    <a:pt x="554723" y="278434"/>
                  </a:lnTo>
                  <a:lnTo>
                    <a:pt x="557784" y="278523"/>
                  </a:lnTo>
                  <a:lnTo>
                    <a:pt x="564349" y="275742"/>
                  </a:lnTo>
                  <a:lnTo>
                    <a:pt x="564578" y="275336"/>
                  </a:lnTo>
                  <a:lnTo>
                    <a:pt x="562546" y="272440"/>
                  </a:lnTo>
                  <a:lnTo>
                    <a:pt x="561492" y="271386"/>
                  </a:lnTo>
                  <a:lnTo>
                    <a:pt x="563473" y="268947"/>
                  </a:lnTo>
                  <a:lnTo>
                    <a:pt x="564870" y="267995"/>
                  </a:lnTo>
                  <a:lnTo>
                    <a:pt x="567080" y="266750"/>
                  </a:lnTo>
                  <a:lnTo>
                    <a:pt x="567690" y="267741"/>
                  </a:lnTo>
                  <a:lnTo>
                    <a:pt x="568007" y="270878"/>
                  </a:lnTo>
                  <a:lnTo>
                    <a:pt x="569836" y="270878"/>
                  </a:lnTo>
                  <a:lnTo>
                    <a:pt x="578510" y="269582"/>
                  </a:lnTo>
                  <a:lnTo>
                    <a:pt x="579437" y="268668"/>
                  </a:lnTo>
                  <a:lnTo>
                    <a:pt x="579526" y="267893"/>
                  </a:lnTo>
                  <a:close/>
                </a:path>
                <a:path w="753744" h="967104">
                  <a:moveTo>
                    <a:pt x="581698" y="13347"/>
                  </a:moveTo>
                  <a:lnTo>
                    <a:pt x="581431" y="12306"/>
                  </a:lnTo>
                  <a:lnTo>
                    <a:pt x="580948" y="11455"/>
                  </a:lnTo>
                  <a:lnTo>
                    <a:pt x="580491" y="10604"/>
                  </a:lnTo>
                  <a:lnTo>
                    <a:pt x="579780" y="9804"/>
                  </a:lnTo>
                  <a:lnTo>
                    <a:pt x="578612" y="10553"/>
                  </a:lnTo>
                  <a:lnTo>
                    <a:pt x="577596" y="11188"/>
                  </a:lnTo>
                  <a:lnTo>
                    <a:pt x="577469" y="12166"/>
                  </a:lnTo>
                  <a:lnTo>
                    <a:pt x="577926" y="13068"/>
                  </a:lnTo>
                  <a:lnTo>
                    <a:pt x="578523" y="14046"/>
                  </a:lnTo>
                  <a:lnTo>
                    <a:pt x="579386" y="14528"/>
                  </a:lnTo>
                  <a:lnTo>
                    <a:pt x="580478" y="13957"/>
                  </a:lnTo>
                  <a:lnTo>
                    <a:pt x="581698" y="13347"/>
                  </a:lnTo>
                  <a:close/>
                </a:path>
                <a:path w="753744" h="967104">
                  <a:moveTo>
                    <a:pt x="584644" y="282448"/>
                  </a:moveTo>
                  <a:lnTo>
                    <a:pt x="583209" y="281698"/>
                  </a:lnTo>
                  <a:lnTo>
                    <a:pt x="581533" y="281139"/>
                  </a:lnTo>
                  <a:lnTo>
                    <a:pt x="581291" y="282752"/>
                  </a:lnTo>
                  <a:lnTo>
                    <a:pt x="580948" y="284441"/>
                  </a:lnTo>
                  <a:lnTo>
                    <a:pt x="583247" y="284911"/>
                  </a:lnTo>
                  <a:lnTo>
                    <a:pt x="583450" y="284962"/>
                  </a:lnTo>
                  <a:lnTo>
                    <a:pt x="583895" y="284772"/>
                  </a:lnTo>
                  <a:lnTo>
                    <a:pt x="583920" y="284619"/>
                  </a:lnTo>
                  <a:lnTo>
                    <a:pt x="584644" y="282448"/>
                  </a:lnTo>
                  <a:close/>
                </a:path>
                <a:path w="753744" h="967104">
                  <a:moveTo>
                    <a:pt x="585812" y="622"/>
                  </a:moveTo>
                  <a:lnTo>
                    <a:pt x="585508" y="101"/>
                  </a:lnTo>
                  <a:lnTo>
                    <a:pt x="585089" y="0"/>
                  </a:lnTo>
                  <a:lnTo>
                    <a:pt x="584657" y="419"/>
                  </a:lnTo>
                  <a:lnTo>
                    <a:pt x="584517" y="558"/>
                  </a:lnTo>
                  <a:lnTo>
                    <a:pt x="584441" y="965"/>
                  </a:lnTo>
                  <a:lnTo>
                    <a:pt x="584796" y="1384"/>
                  </a:lnTo>
                  <a:lnTo>
                    <a:pt x="585152" y="1612"/>
                  </a:lnTo>
                  <a:lnTo>
                    <a:pt x="585495" y="1866"/>
                  </a:lnTo>
                  <a:lnTo>
                    <a:pt x="585812" y="622"/>
                  </a:lnTo>
                  <a:close/>
                </a:path>
                <a:path w="753744" h="967104">
                  <a:moveTo>
                    <a:pt x="615530" y="493763"/>
                  </a:moveTo>
                  <a:lnTo>
                    <a:pt x="614629" y="492683"/>
                  </a:lnTo>
                  <a:lnTo>
                    <a:pt x="613333" y="493280"/>
                  </a:lnTo>
                  <a:lnTo>
                    <a:pt x="613486" y="493356"/>
                  </a:lnTo>
                  <a:lnTo>
                    <a:pt x="615391" y="493890"/>
                  </a:lnTo>
                  <a:lnTo>
                    <a:pt x="615530" y="493763"/>
                  </a:lnTo>
                  <a:close/>
                </a:path>
                <a:path w="753744" h="967104">
                  <a:moveTo>
                    <a:pt x="622820" y="966216"/>
                  </a:moveTo>
                  <a:lnTo>
                    <a:pt x="622681" y="966381"/>
                  </a:lnTo>
                  <a:lnTo>
                    <a:pt x="622744" y="966597"/>
                  </a:lnTo>
                  <a:lnTo>
                    <a:pt x="622795" y="966736"/>
                  </a:lnTo>
                  <a:lnTo>
                    <a:pt x="622820" y="966216"/>
                  </a:lnTo>
                  <a:close/>
                </a:path>
                <a:path w="753744" h="967104">
                  <a:moveTo>
                    <a:pt x="623227" y="648601"/>
                  </a:moveTo>
                  <a:lnTo>
                    <a:pt x="623036" y="648550"/>
                  </a:lnTo>
                  <a:lnTo>
                    <a:pt x="622795" y="648563"/>
                  </a:lnTo>
                  <a:lnTo>
                    <a:pt x="622808" y="648716"/>
                  </a:lnTo>
                  <a:lnTo>
                    <a:pt x="622896" y="648919"/>
                  </a:lnTo>
                  <a:lnTo>
                    <a:pt x="623227" y="648601"/>
                  </a:lnTo>
                  <a:close/>
                </a:path>
                <a:path w="753744" h="967104">
                  <a:moveTo>
                    <a:pt x="645414" y="426313"/>
                  </a:moveTo>
                  <a:lnTo>
                    <a:pt x="644944" y="426453"/>
                  </a:lnTo>
                  <a:lnTo>
                    <a:pt x="644486" y="426516"/>
                  </a:lnTo>
                  <a:lnTo>
                    <a:pt x="644118" y="426707"/>
                  </a:lnTo>
                  <a:lnTo>
                    <a:pt x="643978" y="426783"/>
                  </a:lnTo>
                  <a:lnTo>
                    <a:pt x="643953" y="427151"/>
                  </a:lnTo>
                  <a:lnTo>
                    <a:pt x="643890" y="427393"/>
                  </a:lnTo>
                  <a:lnTo>
                    <a:pt x="644347" y="427393"/>
                  </a:lnTo>
                  <a:lnTo>
                    <a:pt x="644817" y="427494"/>
                  </a:lnTo>
                  <a:lnTo>
                    <a:pt x="645236" y="427367"/>
                  </a:lnTo>
                  <a:lnTo>
                    <a:pt x="645375" y="427316"/>
                  </a:lnTo>
                  <a:lnTo>
                    <a:pt x="645350" y="426707"/>
                  </a:lnTo>
                  <a:lnTo>
                    <a:pt x="645414" y="426313"/>
                  </a:lnTo>
                  <a:close/>
                </a:path>
                <a:path w="753744" h="967104">
                  <a:moveTo>
                    <a:pt x="694245" y="581672"/>
                  </a:moveTo>
                  <a:lnTo>
                    <a:pt x="693699" y="581088"/>
                  </a:lnTo>
                  <a:lnTo>
                    <a:pt x="692988" y="580961"/>
                  </a:lnTo>
                  <a:lnTo>
                    <a:pt x="692175" y="581177"/>
                  </a:lnTo>
                  <a:lnTo>
                    <a:pt x="691870" y="581202"/>
                  </a:lnTo>
                  <a:lnTo>
                    <a:pt x="692162" y="581215"/>
                  </a:lnTo>
                  <a:lnTo>
                    <a:pt x="692023" y="581469"/>
                  </a:lnTo>
                  <a:lnTo>
                    <a:pt x="692543" y="582434"/>
                  </a:lnTo>
                  <a:lnTo>
                    <a:pt x="692848" y="582447"/>
                  </a:lnTo>
                  <a:lnTo>
                    <a:pt x="693089" y="582498"/>
                  </a:lnTo>
                  <a:lnTo>
                    <a:pt x="694169" y="581901"/>
                  </a:lnTo>
                  <a:lnTo>
                    <a:pt x="694067" y="581710"/>
                  </a:lnTo>
                  <a:lnTo>
                    <a:pt x="694245" y="581672"/>
                  </a:lnTo>
                  <a:close/>
                </a:path>
                <a:path w="753744" h="967104">
                  <a:moveTo>
                    <a:pt x="695985" y="434162"/>
                  </a:moveTo>
                  <a:lnTo>
                    <a:pt x="695871" y="433514"/>
                  </a:lnTo>
                  <a:lnTo>
                    <a:pt x="695210" y="433120"/>
                  </a:lnTo>
                  <a:lnTo>
                    <a:pt x="694867" y="433197"/>
                  </a:lnTo>
                  <a:lnTo>
                    <a:pt x="694093" y="433324"/>
                  </a:lnTo>
                  <a:lnTo>
                    <a:pt x="693381" y="433844"/>
                  </a:lnTo>
                  <a:lnTo>
                    <a:pt x="693953" y="434657"/>
                  </a:lnTo>
                  <a:lnTo>
                    <a:pt x="694143" y="434949"/>
                  </a:lnTo>
                  <a:lnTo>
                    <a:pt x="694880" y="434886"/>
                  </a:lnTo>
                  <a:lnTo>
                    <a:pt x="695363" y="434975"/>
                  </a:lnTo>
                  <a:lnTo>
                    <a:pt x="695553" y="434632"/>
                  </a:lnTo>
                  <a:lnTo>
                    <a:pt x="695985" y="434162"/>
                  </a:lnTo>
                  <a:close/>
                </a:path>
                <a:path w="753744" h="967104">
                  <a:moveTo>
                    <a:pt x="696506" y="582371"/>
                  </a:moveTo>
                  <a:lnTo>
                    <a:pt x="696455" y="582155"/>
                  </a:lnTo>
                  <a:lnTo>
                    <a:pt x="696112" y="581710"/>
                  </a:lnTo>
                  <a:lnTo>
                    <a:pt x="695985" y="581558"/>
                  </a:lnTo>
                  <a:lnTo>
                    <a:pt x="695236" y="581291"/>
                  </a:lnTo>
                  <a:lnTo>
                    <a:pt x="694245" y="581672"/>
                  </a:lnTo>
                  <a:lnTo>
                    <a:pt x="694410" y="581787"/>
                  </a:lnTo>
                  <a:lnTo>
                    <a:pt x="694182" y="581901"/>
                  </a:lnTo>
                  <a:lnTo>
                    <a:pt x="694791" y="583018"/>
                  </a:lnTo>
                  <a:lnTo>
                    <a:pt x="695058" y="583095"/>
                  </a:lnTo>
                  <a:lnTo>
                    <a:pt x="695159" y="582587"/>
                  </a:lnTo>
                  <a:lnTo>
                    <a:pt x="695655" y="582155"/>
                  </a:lnTo>
                  <a:lnTo>
                    <a:pt x="695921" y="582371"/>
                  </a:lnTo>
                  <a:lnTo>
                    <a:pt x="696201" y="582549"/>
                  </a:lnTo>
                  <a:lnTo>
                    <a:pt x="696506" y="582371"/>
                  </a:lnTo>
                  <a:close/>
                </a:path>
                <a:path w="753744" h="967104">
                  <a:moveTo>
                    <a:pt x="711377" y="477367"/>
                  </a:moveTo>
                  <a:lnTo>
                    <a:pt x="710920" y="476758"/>
                  </a:lnTo>
                  <a:lnTo>
                    <a:pt x="709015" y="476237"/>
                  </a:lnTo>
                  <a:lnTo>
                    <a:pt x="708215" y="477316"/>
                  </a:lnTo>
                  <a:lnTo>
                    <a:pt x="707517" y="478459"/>
                  </a:lnTo>
                  <a:lnTo>
                    <a:pt x="707212" y="479107"/>
                  </a:lnTo>
                  <a:lnTo>
                    <a:pt x="707682" y="479259"/>
                  </a:lnTo>
                  <a:lnTo>
                    <a:pt x="709206" y="479463"/>
                  </a:lnTo>
                  <a:lnTo>
                    <a:pt x="710831" y="479869"/>
                  </a:lnTo>
                  <a:lnTo>
                    <a:pt x="711377" y="477367"/>
                  </a:lnTo>
                  <a:close/>
                </a:path>
                <a:path w="753744" h="967104">
                  <a:moveTo>
                    <a:pt x="734491" y="430720"/>
                  </a:moveTo>
                  <a:lnTo>
                    <a:pt x="734212" y="430555"/>
                  </a:lnTo>
                  <a:lnTo>
                    <a:pt x="733590" y="430847"/>
                  </a:lnTo>
                  <a:lnTo>
                    <a:pt x="733412" y="430949"/>
                  </a:lnTo>
                  <a:lnTo>
                    <a:pt x="733361" y="431203"/>
                  </a:lnTo>
                  <a:lnTo>
                    <a:pt x="733209" y="431406"/>
                  </a:lnTo>
                  <a:lnTo>
                    <a:pt x="733412" y="431482"/>
                  </a:lnTo>
                  <a:lnTo>
                    <a:pt x="733590" y="431634"/>
                  </a:lnTo>
                  <a:lnTo>
                    <a:pt x="733755" y="431609"/>
                  </a:lnTo>
                  <a:lnTo>
                    <a:pt x="733958" y="431584"/>
                  </a:lnTo>
                  <a:lnTo>
                    <a:pt x="734250" y="431419"/>
                  </a:lnTo>
                  <a:lnTo>
                    <a:pt x="734301" y="431228"/>
                  </a:lnTo>
                  <a:lnTo>
                    <a:pt x="734491" y="430720"/>
                  </a:lnTo>
                  <a:close/>
                </a:path>
                <a:path w="753744" h="967104">
                  <a:moveTo>
                    <a:pt x="747217" y="588238"/>
                  </a:moveTo>
                  <a:lnTo>
                    <a:pt x="747052" y="587667"/>
                  </a:lnTo>
                  <a:lnTo>
                    <a:pt x="747001" y="587463"/>
                  </a:lnTo>
                  <a:lnTo>
                    <a:pt x="746709" y="587311"/>
                  </a:lnTo>
                  <a:lnTo>
                    <a:pt x="746493" y="587197"/>
                  </a:lnTo>
                  <a:lnTo>
                    <a:pt x="745451" y="586676"/>
                  </a:lnTo>
                  <a:lnTo>
                    <a:pt x="744448" y="586790"/>
                  </a:lnTo>
                  <a:lnTo>
                    <a:pt x="743534" y="587641"/>
                  </a:lnTo>
                  <a:lnTo>
                    <a:pt x="743381" y="587794"/>
                  </a:lnTo>
                  <a:lnTo>
                    <a:pt x="743343" y="588124"/>
                  </a:lnTo>
                  <a:lnTo>
                    <a:pt x="743267" y="588352"/>
                  </a:lnTo>
                  <a:lnTo>
                    <a:pt x="746264" y="588860"/>
                  </a:lnTo>
                  <a:lnTo>
                    <a:pt x="746912" y="588670"/>
                  </a:lnTo>
                  <a:lnTo>
                    <a:pt x="747217" y="588238"/>
                  </a:lnTo>
                  <a:close/>
                </a:path>
                <a:path w="753744" h="967104">
                  <a:moveTo>
                    <a:pt x="753719" y="554177"/>
                  </a:moveTo>
                  <a:lnTo>
                    <a:pt x="753110" y="554520"/>
                  </a:lnTo>
                  <a:lnTo>
                    <a:pt x="753719" y="55417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3262928" y="7316666"/>
              <a:ext cx="607695" cy="486409"/>
            </a:xfrm>
            <a:custGeom>
              <a:avLst/>
              <a:gdLst/>
              <a:ahLst/>
              <a:cxnLst/>
              <a:rect l="l" t="t" r="r" b="b"/>
              <a:pathLst>
                <a:path w="607694" h="486409">
                  <a:moveTo>
                    <a:pt x="25019" y="480656"/>
                  </a:moveTo>
                  <a:lnTo>
                    <a:pt x="22237" y="475678"/>
                  </a:lnTo>
                  <a:lnTo>
                    <a:pt x="16294" y="477710"/>
                  </a:lnTo>
                  <a:lnTo>
                    <a:pt x="11976" y="476199"/>
                  </a:lnTo>
                  <a:lnTo>
                    <a:pt x="11595" y="476072"/>
                  </a:lnTo>
                  <a:lnTo>
                    <a:pt x="10833" y="476415"/>
                  </a:lnTo>
                  <a:lnTo>
                    <a:pt x="7962" y="479285"/>
                  </a:lnTo>
                  <a:lnTo>
                    <a:pt x="5270" y="481330"/>
                  </a:lnTo>
                  <a:lnTo>
                    <a:pt x="50" y="482307"/>
                  </a:lnTo>
                  <a:lnTo>
                    <a:pt x="0" y="484060"/>
                  </a:lnTo>
                  <a:lnTo>
                    <a:pt x="1092" y="486384"/>
                  </a:lnTo>
                  <a:lnTo>
                    <a:pt x="2133" y="486219"/>
                  </a:lnTo>
                  <a:lnTo>
                    <a:pt x="9359" y="484530"/>
                  </a:lnTo>
                  <a:lnTo>
                    <a:pt x="14960" y="480352"/>
                  </a:lnTo>
                  <a:lnTo>
                    <a:pt x="22504" y="482333"/>
                  </a:lnTo>
                  <a:lnTo>
                    <a:pt x="23837" y="481279"/>
                  </a:lnTo>
                  <a:lnTo>
                    <a:pt x="25019" y="480656"/>
                  </a:lnTo>
                  <a:close/>
                </a:path>
                <a:path w="607694" h="486409">
                  <a:moveTo>
                    <a:pt x="277329" y="293801"/>
                  </a:moveTo>
                  <a:lnTo>
                    <a:pt x="277291" y="292836"/>
                  </a:lnTo>
                  <a:lnTo>
                    <a:pt x="275374" y="292989"/>
                  </a:lnTo>
                  <a:lnTo>
                    <a:pt x="276758" y="295173"/>
                  </a:lnTo>
                  <a:lnTo>
                    <a:pt x="277329" y="293801"/>
                  </a:lnTo>
                  <a:close/>
                </a:path>
                <a:path w="607694" h="486409">
                  <a:moveTo>
                    <a:pt x="277533" y="298411"/>
                  </a:moveTo>
                  <a:lnTo>
                    <a:pt x="277152" y="297014"/>
                  </a:lnTo>
                  <a:lnTo>
                    <a:pt x="276707" y="295605"/>
                  </a:lnTo>
                  <a:lnTo>
                    <a:pt x="275513" y="296087"/>
                  </a:lnTo>
                  <a:lnTo>
                    <a:pt x="274472" y="296710"/>
                  </a:lnTo>
                  <a:lnTo>
                    <a:pt x="274027" y="297942"/>
                  </a:lnTo>
                  <a:lnTo>
                    <a:pt x="273862" y="298386"/>
                  </a:lnTo>
                  <a:lnTo>
                    <a:pt x="273812" y="299110"/>
                  </a:lnTo>
                  <a:lnTo>
                    <a:pt x="274358" y="299491"/>
                  </a:lnTo>
                  <a:lnTo>
                    <a:pt x="275069" y="299427"/>
                  </a:lnTo>
                  <a:lnTo>
                    <a:pt x="275513" y="299250"/>
                  </a:lnTo>
                  <a:lnTo>
                    <a:pt x="277533" y="298411"/>
                  </a:lnTo>
                  <a:close/>
                </a:path>
                <a:path w="607694" h="486409">
                  <a:moveTo>
                    <a:pt x="286727" y="302615"/>
                  </a:moveTo>
                  <a:lnTo>
                    <a:pt x="286537" y="302641"/>
                  </a:lnTo>
                  <a:lnTo>
                    <a:pt x="286219" y="302653"/>
                  </a:lnTo>
                  <a:lnTo>
                    <a:pt x="285940" y="303212"/>
                  </a:lnTo>
                  <a:lnTo>
                    <a:pt x="286156" y="303339"/>
                  </a:lnTo>
                  <a:lnTo>
                    <a:pt x="286727" y="303034"/>
                  </a:lnTo>
                  <a:lnTo>
                    <a:pt x="286727" y="302615"/>
                  </a:lnTo>
                  <a:close/>
                </a:path>
                <a:path w="607694" h="486409">
                  <a:moveTo>
                    <a:pt x="303060" y="298831"/>
                  </a:moveTo>
                  <a:lnTo>
                    <a:pt x="302298" y="297535"/>
                  </a:lnTo>
                  <a:lnTo>
                    <a:pt x="301523" y="297180"/>
                  </a:lnTo>
                  <a:lnTo>
                    <a:pt x="300291" y="297954"/>
                  </a:lnTo>
                  <a:lnTo>
                    <a:pt x="299554" y="298805"/>
                  </a:lnTo>
                  <a:lnTo>
                    <a:pt x="299681" y="299173"/>
                  </a:lnTo>
                  <a:lnTo>
                    <a:pt x="299974" y="300215"/>
                  </a:lnTo>
                  <a:lnTo>
                    <a:pt x="301002" y="300304"/>
                  </a:lnTo>
                  <a:lnTo>
                    <a:pt x="302082" y="299935"/>
                  </a:lnTo>
                  <a:lnTo>
                    <a:pt x="302920" y="299504"/>
                  </a:lnTo>
                  <a:lnTo>
                    <a:pt x="303060" y="298831"/>
                  </a:lnTo>
                  <a:close/>
                </a:path>
                <a:path w="607694" h="486409">
                  <a:moveTo>
                    <a:pt x="309245" y="275247"/>
                  </a:moveTo>
                  <a:lnTo>
                    <a:pt x="308749" y="274053"/>
                  </a:lnTo>
                  <a:lnTo>
                    <a:pt x="307340" y="271957"/>
                  </a:lnTo>
                  <a:lnTo>
                    <a:pt x="306311" y="270992"/>
                  </a:lnTo>
                  <a:lnTo>
                    <a:pt x="304825" y="272046"/>
                  </a:lnTo>
                  <a:lnTo>
                    <a:pt x="303631" y="272923"/>
                  </a:lnTo>
                  <a:lnTo>
                    <a:pt x="303149" y="274294"/>
                  </a:lnTo>
                  <a:lnTo>
                    <a:pt x="304088" y="275399"/>
                  </a:lnTo>
                  <a:lnTo>
                    <a:pt x="305092" y="276555"/>
                  </a:lnTo>
                  <a:lnTo>
                    <a:pt x="306552" y="277088"/>
                  </a:lnTo>
                  <a:lnTo>
                    <a:pt x="308317" y="276555"/>
                  </a:lnTo>
                  <a:lnTo>
                    <a:pt x="309245" y="275247"/>
                  </a:lnTo>
                  <a:close/>
                </a:path>
                <a:path w="607694" h="486409">
                  <a:moveTo>
                    <a:pt x="317347" y="344347"/>
                  </a:moveTo>
                  <a:lnTo>
                    <a:pt x="314375" y="344487"/>
                  </a:lnTo>
                  <a:lnTo>
                    <a:pt x="313232" y="344716"/>
                  </a:lnTo>
                  <a:lnTo>
                    <a:pt x="313207" y="344411"/>
                  </a:lnTo>
                  <a:lnTo>
                    <a:pt x="313156" y="343319"/>
                  </a:lnTo>
                  <a:lnTo>
                    <a:pt x="312991" y="340499"/>
                  </a:lnTo>
                  <a:lnTo>
                    <a:pt x="311391" y="341071"/>
                  </a:lnTo>
                  <a:lnTo>
                    <a:pt x="307746" y="343319"/>
                  </a:lnTo>
                  <a:lnTo>
                    <a:pt x="306374" y="343027"/>
                  </a:lnTo>
                  <a:lnTo>
                    <a:pt x="305790" y="341071"/>
                  </a:lnTo>
                  <a:lnTo>
                    <a:pt x="305689" y="340499"/>
                  </a:lnTo>
                  <a:lnTo>
                    <a:pt x="305790" y="339496"/>
                  </a:lnTo>
                  <a:lnTo>
                    <a:pt x="306044" y="338963"/>
                  </a:lnTo>
                  <a:lnTo>
                    <a:pt x="306908" y="337083"/>
                  </a:lnTo>
                  <a:lnTo>
                    <a:pt x="308622" y="336537"/>
                  </a:lnTo>
                  <a:lnTo>
                    <a:pt x="310667" y="335457"/>
                  </a:lnTo>
                  <a:lnTo>
                    <a:pt x="310883" y="334924"/>
                  </a:lnTo>
                  <a:lnTo>
                    <a:pt x="310222" y="334111"/>
                  </a:lnTo>
                  <a:lnTo>
                    <a:pt x="309600" y="333806"/>
                  </a:lnTo>
                  <a:lnTo>
                    <a:pt x="309194" y="333870"/>
                  </a:lnTo>
                  <a:lnTo>
                    <a:pt x="302907" y="335495"/>
                  </a:lnTo>
                  <a:lnTo>
                    <a:pt x="302907" y="339115"/>
                  </a:lnTo>
                  <a:lnTo>
                    <a:pt x="302717" y="340499"/>
                  </a:lnTo>
                  <a:lnTo>
                    <a:pt x="302399" y="340347"/>
                  </a:lnTo>
                  <a:lnTo>
                    <a:pt x="302082" y="340258"/>
                  </a:lnTo>
                  <a:lnTo>
                    <a:pt x="301802" y="340194"/>
                  </a:lnTo>
                  <a:lnTo>
                    <a:pt x="301904" y="339610"/>
                  </a:lnTo>
                  <a:lnTo>
                    <a:pt x="302171" y="339293"/>
                  </a:lnTo>
                  <a:lnTo>
                    <a:pt x="302348" y="338963"/>
                  </a:lnTo>
                  <a:lnTo>
                    <a:pt x="302552" y="339051"/>
                  </a:lnTo>
                  <a:lnTo>
                    <a:pt x="302907" y="339115"/>
                  </a:lnTo>
                  <a:lnTo>
                    <a:pt x="302907" y="335495"/>
                  </a:lnTo>
                  <a:lnTo>
                    <a:pt x="301967" y="335724"/>
                  </a:lnTo>
                  <a:lnTo>
                    <a:pt x="297345" y="337223"/>
                  </a:lnTo>
                  <a:lnTo>
                    <a:pt x="296646" y="339293"/>
                  </a:lnTo>
                  <a:lnTo>
                    <a:pt x="294068" y="336778"/>
                  </a:lnTo>
                  <a:lnTo>
                    <a:pt x="295275" y="335546"/>
                  </a:lnTo>
                  <a:lnTo>
                    <a:pt x="296125" y="333705"/>
                  </a:lnTo>
                  <a:lnTo>
                    <a:pt x="295922" y="332752"/>
                  </a:lnTo>
                  <a:lnTo>
                    <a:pt x="297548" y="330428"/>
                  </a:lnTo>
                  <a:lnTo>
                    <a:pt x="297383" y="329819"/>
                  </a:lnTo>
                  <a:lnTo>
                    <a:pt x="291160" y="327774"/>
                  </a:lnTo>
                  <a:lnTo>
                    <a:pt x="291223" y="327520"/>
                  </a:lnTo>
                  <a:lnTo>
                    <a:pt x="295440" y="321881"/>
                  </a:lnTo>
                  <a:lnTo>
                    <a:pt x="295910" y="321246"/>
                  </a:lnTo>
                  <a:lnTo>
                    <a:pt x="297802" y="318363"/>
                  </a:lnTo>
                  <a:lnTo>
                    <a:pt x="301599" y="317271"/>
                  </a:lnTo>
                  <a:lnTo>
                    <a:pt x="303631" y="316661"/>
                  </a:lnTo>
                  <a:lnTo>
                    <a:pt x="304444" y="314960"/>
                  </a:lnTo>
                  <a:lnTo>
                    <a:pt x="304520" y="311835"/>
                  </a:lnTo>
                  <a:lnTo>
                    <a:pt x="304520" y="311505"/>
                  </a:lnTo>
                  <a:lnTo>
                    <a:pt x="303872" y="310451"/>
                  </a:lnTo>
                  <a:lnTo>
                    <a:pt x="300863" y="311048"/>
                  </a:lnTo>
                  <a:lnTo>
                    <a:pt x="298577" y="311835"/>
                  </a:lnTo>
                  <a:lnTo>
                    <a:pt x="298234" y="310984"/>
                  </a:lnTo>
                  <a:lnTo>
                    <a:pt x="297776" y="309867"/>
                  </a:lnTo>
                  <a:lnTo>
                    <a:pt x="299529" y="308978"/>
                  </a:lnTo>
                  <a:lnTo>
                    <a:pt x="299923" y="308635"/>
                  </a:lnTo>
                  <a:lnTo>
                    <a:pt x="301739" y="307035"/>
                  </a:lnTo>
                  <a:lnTo>
                    <a:pt x="302412" y="306654"/>
                  </a:lnTo>
                  <a:lnTo>
                    <a:pt x="303022" y="306298"/>
                  </a:lnTo>
                  <a:lnTo>
                    <a:pt x="303237" y="304939"/>
                  </a:lnTo>
                  <a:lnTo>
                    <a:pt x="303364" y="304292"/>
                  </a:lnTo>
                  <a:lnTo>
                    <a:pt x="302983" y="303517"/>
                  </a:lnTo>
                  <a:lnTo>
                    <a:pt x="302450" y="302729"/>
                  </a:lnTo>
                  <a:lnTo>
                    <a:pt x="301637" y="302793"/>
                  </a:lnTo>
                  <a:lnTo>
                    <a:pt x="301180" y="302945"/>
                  </a:lnTo>
                  <a:lnTo>
                    <a:pt x="299516" y="303428"/>
                  </a:lnTo>
                  <a:lnTo>
                    <a:pt x="298767" y="306654"/>
                  </a:lnTo>
                  <a:lnTo>
                    <a:pt x="296633" y="305219"/>
                  </a:lnTo>
                  <a:lnTo>
                    <a:pt x="294576" y="303885"/>
                  </a:lnTo>
                  <a:lnTo>
                    <a:pt x="293738" y="304609"/>
                  </a:lnTo>
                  <a:lnTo>
                    <a:pt x="293738" y="310070"/>
                  </a:lnTo>
                  <a:lnTo>
                    <a:pt x="293281" y="310629"/>
                  </a:lnTo>
                  <a:lnTo>
                    <a:pt x="291807" y="310984"/>
                  </a:lnTo>
                  <a:lnTo>
                    <a:pt x="291401" y="310654"/>
                  </a:lnTo>
                  <a:lnTo>
                    <a:pt x="291820" y="309651"/>
                  </a:lnTo>
                  <a:lnTo>
                    <a:pt x="292696" y="308978"/>
                  </a:lnTo>
                  <a:lnTo>
                    <a:pt x="293204" y="308635"/>
                  </a:lnTo>
                  <a:lnTo>
                    <a:pt x="293624" y="308775"/>
                  </a:lnTo>
                  <a:lnTo>
                    <a:pt x="293738" y="310070"/>
                  </a:lnTo>
                  <a:lnTo>
                    <a:pt x="293738" y="304609"/>
                  </a:lnTo>
                  <a:lnTo>
                    <a:pt x="293116" y="305130"/>
                  </a:lnTo>
                  <a:lnTo>
                    <a:pt x="291401" y="305689"/>
                  </a:lnTo>
                  <a:lnTo>
                    <a:pt x="289191" y="306603"/>
                  </a:lnTo>
                  <a:lnTo>
                    <a:pt x="287934" y="308991"/>
                  </a:lnTo>
                  <a:lnTo>
                    <a:pt x="287820" y="310629"/>
                  </a:lnTo>
                  <a:lnTo>
                    <a:pt x="288175" y="314477"/>
                  </a:lnTo>
                  <a:lnTo>
                    <a:pt x="289598" y="315036"/>
                  </a:lnTo>
                  <a:lnTo>
                    <a:pt x="291388" y="315023"/>
                  </a:lnTo>
                  <a:lnTo>
                    <a:pt x="292722" y="315023"/>
                  </a:lnTo>
                  <a:lnTo>
                    <a:pt x="294360" y="314960"/>
                  </a:lnTo>
                  <a:lnTo>
                    <a:pt x="294563" y="316509"/>
                  </a:lnTo>
                  <a:lnTo>
                    <a:pt x="294767" y="318401"/>
                  </a:lnTo>
                  <a:lnTo>
                    <a:pt x="293522" y="319938"/>
                  </a:lnTo>
                  <a:lnTo>
                    <a:pt x="290969" y="321881"/>
                  </a:lnTo>
                  <a:lnTo>
                    <a:pt x="290055" y="321652"/>
                  </a:lnTo>
                  <a:lnTo>
                    <a:pt x="288251" y="319976"/>
                  </a:lnTo>
                  <a:lnTo>
                    <a:pt x="287286" y="319062"/>
                  </a:lnTo>
                  <a:lnTo>
                    <a:pt x="284721" y="316636"/>
                  </a:lnTo>
                  <a:lnTo>
                    <a:pt x="278574" y="319062"/>
                  </a:lnTo>
                  <a:lnTo>
                    <a:pt x="273050" y="318262"/>
                  </a:lnTo>
                  <a:lnTo>
                    <a:pt x="272529" y="319062"/>
                  </a:lnTo>
                  <a:lnTo>
                    <a:pt x="272288" y="319938"/>
                  </a:lnTo>
                  <a:lnTo>
                    <a:pt x="272491" y="320446"/>
                  </a:lnTo>
                  <a:lnTo>
                    <a:pt x="272529" y="320929"/>
                  </a:lnTo>
                  <a:lnTo>
                    <a:pt x="276517" y="319976"/>
                  </a:lnTo>
                  <a:lnTo>
                    <a:pt x="277672" y="323684"/>
                  </a:lnTo>
                  <a:lnTo>
                    <a:pt x="282790" y="326301"/>
                  </a:lnTo>
                  <a:lnTo>
                    <a:pt x="282587" y="328066"/>
                  </a:lnTo>
                  <a:lnTo>
                    <a:pt x="280746" y="330733"/>
                  </a:lnTo>
                  <a:lnTo>
                    <a:pt x="278371" y="334111"/>
                  </a:lnTo>
                  <a:lnTo>
                    <a:pt x="277914" y="334822"/>
                  </a:lnTo>
                  <a:lnTo>
                    <a:pt x="278257" y="335813"/>
                  </a:lnTo>
                  <a:lnTo>
                    <a:pt x="281203" y="336270"/>
                  </a:lnTo>
                  <a:lnTo>
                    <a:pt x="281749" y="336702"/>
                  </a:lnTo>
                  <a:lnTo>
                    <a:pt x="279019" y="339610"/>
                  </a:lnTo>
                  <a:lnTo>
                    <a:pt x="280543" y="341668"/>
                  </a:lnTo>
                  <a:lnTo>
                    <a:pt x="284149" y="341934"/>
                  </a:lnTo>
                  <a:lnTo>
                    <a:pt x="286283" y="340258"/>
                  </a:lnTo>
                  <a:lnTo>
                    <a:pt x="288709" y="341909"/>
                  </a:lnTo>
                  <a:lnTo>
                    <a:pt x="289191" y="342099"/>
                  </a:lnTo>
                  <a:lnTo>
                    <a:pt x="289610" y="342315"/>
                  </a:lnTo>
                  <a:lnTo>
                    <a:pt x="289356" y="342760"/>
                  </a:lnTo>
                  <a:lnTo>
                    <a:pt x="289166" y="343281"/>
                  </a:lnTo>
                  <a:lnTo>
                    <a:pt x="287731" y="344487"/>
                  </a:lnTo>
                  <a:lnTo>
                    <a:pt x="287108" y="345059"/>
                  </a:lnTo>
                  <a:lnTo>
                    <a:pt x="283527" y="346341"/>
                  </a:lnTo>
                  <a:lnTo>
                    <a:pt x="281139" y="347548"/>
                  </a:lnTo>
                  <a:lnTo>
                    <a:pt x="278955" y="350761"/>
                  </a:lnTo>
                  <a:lnTo>
                    <a:pt x="277990" y="351624"/>
                  </a:lnTo>
                  <a:lnTo>
                    <a:pt x="279908" y="353504"/>
                  </a:lnTo>
                  <a:lnTo>
                    <a:pt x="281381" y="354304"/>
                  </a:lnTo>
                  <a:lnTo>
                    <a:pt x="284403" y="350342"/>
                  </a:lnTo>
                  <a:lnTo>
                    <a:pt x="288239" y="350164"/>
                  </a:lnTo>
                  <a:lnTo>
                    <a:pt x="289941" y="346989"/>
                  </a:lnTo>
                  <a:lnTo>
                    <a:pt x="291007" y="345059"/>
                  </a:lnTo>
                  <a:lnTo>
                    <a:pt x="293357" y="344411"/>
                  </a:lnTo>
                  <a:lnTo>
                    <a:pt x="295656" y="345059"/>
                  </a:lnTo>
                  <a:lnTo>
                    <a:pt x="297535" y="345617"/>
                  </a:lnTo>
                  <a:lnTo>
                    <a:pt x="297599" y="347027"/>
                  </a:lnTo>
                  <a:lnTo>
                    <a:pt x="296951" y="349402"/>
                  </a:lnTo>
                  <a:lnTo>
                    <a:pt x="297675" y="350189"/>
                  </a:lnTo>
                  <a:lnTo>
                    <a:pt x="302501" y="348208"/>
                  </a:lnTo>
                  <a:lnTo>
                    <a:pt x="304647" y="351536"/>
                  </a:lnTo>
                  <a:lnTo>
                    <a:pt x="307670" y="352323"/>
                  </a:lnTo>
                  <a:lnTo>
                    <a:pt x="308673" y="352615"/>
                  </a:lnTo>
                  <a:lnTo>
                    <a:pt x="309422" y="353250"/>
                  </a:lnTo>
                  <a:lnTo>
                    <a:pt x="314363" y="348729"/>
                  </a:lnTo>
                  <a:lnTo>
                    <a:pt x="314833" y="348208"/>
                  </a:lnTo>
                  <a:lnTo>
                    <a:pt x="317220" y="345617"/>
                  </a:lnTo>
                  <a:lnTo>
                    <a:pt x="317334" y="344716"/>
                  </a:lnTo>
                  <a:lnTo>
                    <a:pt x="317347" y="344347"/>
                  </a:lnTo>
                  <a:close/>
                </a:path>
                <a:path w="607694" h="486409">
                  <a:moveTo>
                    <a:pt x="327380" y="272262"/>
                  </a:moveTo>
                  <a:lnTo>
                    <a:pt x="325285" y="269036"/>
                  </a:lnTo>
                  <a:lnTo>
                    <a:pt x="322707" y="268465"/>
                  </a:lnTo>
                  <a:lnTo>
                    <a:pt x="319189" y="270217"/>
                  </a:lnTo>
                  <a:lnTo>
                    <a:pt x="317957" y="270852"/>
                  </a:lnTo>
                  <a:lnTo>
                    <a:pt x="316750" y="271500"/>
                  </a:lnTo>
                  <a:lnTo>
                    <a:pt x="317334" y="274358"/>
                  </a:lnTo>
                  <a:lnTo>
                    <a:pt x="318020" y="275513"/>
                  </a:lnTo>
                  <a:lnTo>
                    <a:pt x="321995" y="276580"/>
                  </a:lnTo>
                  <a:lnTo>
                    <a:pt x="324599" y="275932"/>
                  </a:lnTo>
                  <a:lnTo>
                    <a:pt x="327291" y="273723"/>
                  </a:lnTo>
                  <a:lnTo>
                    <a:pt x="327240" y="272783"/>
                  </a:lnTo>
                  <a:lnTo>
                    <a:pt x="327380" y="272262"/>
                  </a:lnTo>
                  <a:close/>
                </a:path>
                <a:path w="607694" h="486409">
                  <a:moveTo>
                    <a:pt x="329057" y="165938"/>
                  </a:moveTo>
                  <a:lnTo>
                    <a:pt x="328942" y="166179"/>
                  </a:lnTo>
                  <a:lnTo>
                    <a:pt x="329057" y="165938"/>
                  </a:lnTo>
                  <a:close/>
                </a:path>
                <a:path w="607694" h="486409">
                  <a:moveTo>
                    <a:pt x="329996" y="171513"/>
                  </a:moveTo>
                  <a:lnTo>
                    <a:pt x="323049" y="171513"/>
                  </a:lnTo>
                  <a:lnTo>
                    <a:pt x="322846" y="171513"/>
                  </a:lnTo>
                  <a:lnTo>
                    <a:pt x="324586" y="175666"/>
                  </a:lnTo>
                  <a:lnTo>
                    <a:pt x="324993" y="176022"/>
                  </a:lnTo>
                  <a:lnTo>
                    <a:pt x="329539" y="172897"/>
                  </a:lnTo>
                  <a:lnTo>
                    <a:pt x="329996" y="171513"/>
                  </a:lnTo>
                  <a:close/>
                </a:path>
                <a:path w="607694" h="486409">
                  <a:moveTo>
                    <a:pt x="334899" y="176047"/>
                  </a:moveTo>
                  <a:lnTo>
                    <a:pt x="334149" y="172110"/>
                  </a:lnTo>
                  <a:lnTo>
                    <a:pt x="331546" y="171030"/>
                  </a:lnTo>
                  <a:lnTo>
                    <a:pt x="330377" y="172110"/>
                  </a:lnTo>
                  <a:lnTo>
                    <a:pt x="329476" y="173088"/>
                  </a:lnTo>
                  <a:lnTo>
                    <a:pt x="326097" y="179781"/>
                  </a:lnTo>
                  <a:lnTo>
                    <a:pt x="326047" y="180886"/>
                  </a:lnTo>
                  <a:lnTo>
                    <a:pt x="327647" y="181368"/>
                  </a:lnTo>
                  <a:lnTo>
                    <a:pt x="328739" y="181559"/>
                  </a:lnTo>
                  <a:lnTo>
                    <a:pt x="330987" y="179781"/>
                  </a:lnTo>
                  <a:lnTo>
                    <a:pt x="331114" y="176949"/>
                  </a:lnTo>
                  <a:lnTo>
                    <a:pt x="334899" y="176047"/>
                  </a:lnTo>
                  <a:close/>
                </a:path>
                <a:path w="607694" h="486409">
                  <a:moveTo>
                    <a:pt x="341655" y="161467"/>
                  </a:moveTo>
                  <a:lnTo>
                    <a:pt x="340360" y="160401"/>
                  </a:lnTo>
                  <a:lnTo>
                    <a:pt x="339077" y="160997"/>
                  </a:lnTo>
                  <a:lnTo>
                    <a:pt x="329057" y="165938"/>
                  </a:lnTo>
                  <a:lnTo>
                    <a:pt x="328993" y="166179"/>
                  </a:lnTo>
                  <a:lnTo>
                    <a:pt x="329590" y="166344"/>
                  </a:lnTo>
                  <a:lnTo>
                    <a:pt x="328879" y="166509"/>
                  </a:lnTo>
                  <a:lnTo>
                    <a:pt x="329260" y="164312"/>
                  </a:lnTo>
                  <a:lnTo>
                    <a:pt x="326199" y="163753"/>
                  </a:lnTo>
                  <a:lnTo>
                    <a:pt x="328345" y="159461"/>
                  </a:lnTo>
                  <a:lnTo>
                    <a:pt x="327494" y="158991"/>
                  </a:lnTo>
                  <a:lnTo>
                    <a:pt x="327126" y="158775"/>
                  </a:lnTo>
                  <a:lnTo>
                    <a:pt x="323215" y="158407"/>
                  </a:lnTo>
                  <a:lnTo>
                    <a:pt x="321119" y="158991"/>
                  </a:lnTo>
                  <a:lnTo>
                    <a:pt x="317080" y="158178"/>
                  </a:lnTo>
                  <a:lnTo>
                    <a:pt x="316179" y="159867"/>
                  </a:lnTo>
                  <a:lnTo>
                    <a:pt x="314985" y="166966"/>
                  </a:lnTo>
                  <a:lnTo>
                    <a:pt x="318617" y="169418"/>
                  </a:lnTo>
                  <a:lnTo>
                    <a:pt x="322872" y="171411"/>
                  </a:lnTo>
                  <a:lnTo>
                    <a:pt x="322846" y="170434"/>
                  </a:lnTo>
                  <a:lnTo>
                    <a:pt x="324040" y="170675"/>
                  </a:lnTo>
                  <a:lnTo>
                    <a:pt x="323367" y="171030"/>
                  </a:lnTo>
                  <a:lnTo>
                    <a:pt x="323011" y="171297"/>
                  </a:lnTo>
                  <a:lnTo>
                    <a:pt x="323037" y="171462"/>
                  </a:lnTo>
                  <a:lnTo>
                    <a:pt x="330009" y="171462"/>
                  </a:lnTo>
                  <a:lnTo>
                    <a:pt x="330352" y="170434"/>
                  </a:lnTo>
                  <a:lnTo>
                    <a:pt x="330415" y="170307"/>
                  </a:lnTo>
                  <a:lnTo>
                    <a:pt x="332511" y="168427"/>
                  </a:lnTo>
                  <a:lnTo>
                    <a:pt x="334772" y="166636"/>
                  </a:lnTo>
                  <a:lnTo>
                    <a:pt x="334708" y="166509"/>
                  </a:lnTo>
                  <a:lnTo>
                    <a:pt x="335076" y="166293"/>
                  </a:lnTo>
                  <a:lnTo>
                    <a:pt x="334911" y="166509"/>
                  </a:lnTo>
                  <a:lnTo>
                    <a:pt x="334772" y="166636"/>
                  </a:lnTo>
                  <a:lnTo>
                    <a:pt x="335419" y="168008"/>
                  </a:lnTo>
                  <a:lnTo>
                    <a:pt x="335584" y="169240"/>
                  </a:lnTo>
                  <a:lnTo>
                    <a:pt x="336308" y="169659"/>
                  </a:lnTo>
                  <a:lnTo>
                    <a:pt x="337350" y="170307"/>
                  </a:lnTo>
                  <a:lnTo>
                    <a:pt x="338797" y="168313"/>
                  </a:lnTo>
                  <a:lnTo>
                    <a:pt x="340321" y="166293"/>
                  </a:lnTo>
                  <a:lnTo>
                    <a:pt x="341350" y="164947"/>
                  </a:lnTo>
                  <a:lnTo>
                    <a:pt x="341655" y="161467"/>
                  </a:lnTo>
                  <a:close/>
                </a:path>
                <a:path w="607694" h="486409">
                  <a:moveTo>
                    <a:pt x="345262" y="286524"/>
                  </a:moveTo>
                  <a:lnTo>
                    <a:pt x="340372" y="283781"/>
                  </a:lnTo>
                  <a:lnTo>
                    <a:pt x="342811" y="279615"/>
                  </a:lnTo>
                  <a:lnTo>
                    <a:pt x="342239" y="278384"/>
                  </a:lnTo>
                  <a:lnTo>
                    <a:pt x="338899" y="276656"/>
                  </a:lnTo>
                  <a:lnTo>
                    <a:pt x="336042" y="275272"/>
                  </a:lnTo>
                  <a:lnTo>
                    <a:pt x="332562" y="273837"/>
                  </a:lnTo>
                  <a:lnTo>
                    <a:pt x="331495" y="274320"/>
                  </a:lnTo>
                  <a:lnTo>
                    <a:pt x="330161" y="275285"/>
                  </a:lnTo>
                  <a:lnTo>
                    <a:pt x="330301" y="276136"/>
                  </a:lnTo>
                  <a:lnTo>
                    <a:pt x="332587" y="278752"/>
                  </a:lnTo>
                  <a:lnTo>
                    <a:pt x="333679" y="281254"/>
                  </a:lnTo>
                  <a:lnTo>
                    <a:pt x="339115" y="282181"/>
                  </a:lnTo>
                  <a:lnTo>
                    <a:pt x="340271" y="284454"/>
                  </a:lnTo>
                  <a:lnTo>
                    <a:pt x="339725" y="289064"/>
                  </a:lnTo>
                  <a:lnTo>
                    <a:pt x="338061" y="290918"/>
                  </a:lnTo>
                  <a:lnTo>
                    <a:pt x="329653" y="293052"/>
                  </a:lnTo>
                  <a:lnTo>
                    <a:pt x="323964" y="294106"/>
                  </a:lnTo>
                  <a:lnTo>
                    <a:pt x="313994" y="291566"/>
                  </a:lnTo>
                  <a:lnTo>
                    <a:pt x="309956" y="293497"/>
                  </a:lnTo>
                  <a:lnTo>
                    <a:pt x="307327" y="298792"/>
                  </a:lnTo>
                  <a:lnTo>
                    <a:pt x="309041" y="299402"/>
                  </a:lnTo>
                  <a:lnTo>
                    <a:pt x="310083" y="299986"/>
                  </a:lnTo>
                  <a:lnTo>
                    <a:pt x="311010" y="300494"/>
                  </a:lnTo>
                  <a:lnTo>
                    <a:pt x="312394" y="300405"/>
                  </a:lnTo>
                  <a:lnTo>
                    <a:pt x="311950" y="296913"/>
                  </a:lnTo>
                  <a:lnTo>
                    <a:pt x="312801" y="295922"/>
                  </a:lnTo>
                  <a:lnTo>
                    <a:pt x="316217" y="295808"/>
                  </a:lnTo>
                  <a:lnTo>
                    <a:pt x="317030" y="296735"/>
                  </a:lnTo>
                  <a:lnTo>
                    <a:pt x="317131" y="298970"/>
                  </a:lnTo>
                  <a:lnTo>
                    <a:pt x="317461" y="299694"/>
                  </a:lnTo>
                  <a:lnTo>
                    <a:pt x="317550" y="300037"/>
                  </a:lnTo>
                  <a:lnTo>
                    <a:pt x="318236" y="300939"/>
                  </a:lnTo>
                  <a:lnTo>
                    <a:pt x="318897" y="301472"/>
                  </a:lnTo>
                  <a:lnTo>
                    <a:pt x="319443" y="303352"/>
                  </a:lnTo>
                  <a:lnTo>
                    <a:pt x="319519" y="304901"/>
                  </a:lnTo>
                  <a:lnTo>
                    <a:pt x="322821" y="304482"/>
                  </a:lnTo>
                  <a:lnTo>
                    <a:pt x="324726" y="303758"/>
                  </a:lnTo>
                  <a:lnTo>
                    <a:pt x="325513" y="301650"/>
                  </a:lnTo>
                  <a:lnTo>
                    <a:pt x="323278" y="300469"/>
                  </a:lnTo>
                  <a:lnTo>
                    <a:pt x="327355" y="298640"/>
                  </a:lnTo>
                  <a:lnTo>
                    <a:pt x="328498" y="297027"/>
                  </a:lnTo>
                  <a:lnTo>
                    <a:pt x="334022" y="296075"/>
                  </a:lnTo>
                  <a:lnTo>
                    <a:pt x="336765" y="293420"/>
                  </a:lnTo>
                  <a:lnTo>
                    <a:pt x="341541" y="292493"/>
                  </a:lnTo>
                  <a:lnTo>
                    <a:pt x="342658" y="291490"/>
                  </a:lnTo>
                  <a:lnTo>
                    <a:pt x="345262" y="286524"/>
                  </a:lnTo>
                  <a:close/>
                </a:path>
                <a:path w="607694" h="486409">
                  <a:moveTo>
                    <a:pt x="351383" y="101473"/>
                  </a:moveTo>
                  <a:lnTo>
                    <a:pt x="350888" y="101447"/>
                  </a:lnTo>
                  <a:lnTo>
                    <a:pt x="351040" y="101841"/>
                  </a:lnTo>
                  <a:lnTo>
                    <a:pt x="351383" y="101473"/>
                  </a:lnTo>
                  <a:close/>
                </a:path>
                <a:path w="607694" h="486409">
                  <a:moveTo>
                    <a:pt x="364909" y="162852"/>
                  </a:moveTo>
                  <a:lnTo>
                    <a:pt x="364236" y="161163"/>
                  </a:lnTo>
                  <a:lnTo>
                    <a:pt x="360197" y="162039"/>
                  </a:lnTo>
                  <a:lnTo>
                    <a:pt x="359130" y="158877"/>
                  </a:lnTo>
                  <a:lnTo>
                    <a:pt x="355409" y="159994"/>
                  </a:lnTo>
                  <a:lnTo>
                    <a:pt x="355358" y="158877"/>
                  </a:lnTo>
                  <a:lnTo>
                    <a:pt x="356108" y="157213"/>
                  </a:lnTo>
                  <a:lnTo>
                    <a:pt x="356781" y="156349"/>
                  </a:lnTo>
                  <a:lnTo>
                    <a:pt x="357327" y="155016"/>
                  </a:lnTo>
                  <a:lnTo>
                    <a:pt x="356870" y="154012"/>
                  </a:lnTo>
                  <a:lnTo>
                    <a:pt x="356425" y="153162"/>
                  </a:lnTo>
                  <a:lnTo>
                    <a:pt x="355600" y="153301"/>
                  </a:lnTo>
                  <a:lnTo>
                    <a:pt x="354114" y="154012"/>
                  </a:lnTo>
                  <a:lnTo>
                    <a:pt x="353453" y="154520"/>
                  </a:lnTo>
                  <a:lnTo>
                    <a:pt x="351599" y="155600"/>
                  </a:lnTo>
                  <a:lnTo>
                    <a:pt x="350354" y="156159"/>
                  </a:lnTo>
                  <a:lnTo>
                    <a:pt x="347014" y="158419"/>
                  </a:lnTo>
                  <a:lnTo>
                    <a:pt x="347091" y="160502"/>
                  </a:lnTo>
                  <a:lnTo>
                    <a:pt x="351320" y="162496"/>
                  </a:lnTo>
                  <a:lnTo>
                    <a:pt x="353275" y="162991"/>
                  </a:lnTo>
                  <a:lnTo>
                    <a:pt x="354838" y="164439"/>
                  </a:lnTo>
                  <a:lnTo>
                    <a:pt x="357962" y="167347"/>
                  </a:lnTo>
                  <a:lnTo>
                    <a:pt x="360921" y="166992"/>
                  </a:lnTo>
                  <a:lnTo>
                    <a:pt x="364909" y="162852"/>
                  </a:lnTo>
                  <a:close/>
                </a:path>
                <a:path w="607694" h="486409">
                  <a:moveTo>
                    <a:pt x="366991" y="134785"/>
                  </a:moveTo>
                  <a:lnTo>
                    <a:pt x="365848" y="133743"/>
                  </a:lnTo>
                  <a:lnTo>
                    <a:pt x="363410" y="132346"/>
                  </a:lnTo>
                  <a:lnTo>
                    <a:pt x="362038" y="131648"/>
                  </a:lnTo>
                  <a:lnTo>
                    <a:pt x="359613" y="130594"/>
                  </a:lnTo>
                  <a:lnTo>
                    <a:pt x="358597" y="130975"/>
                  </a:lnTo>
                  <a:lnTo>
                    <a:pt x="357441" y="131775"/>
                  </a:lnTo>
                  <a:lnTo>
                    <a:pt x="356844" y="132232"/>
                  </a:lnTo>
                  <a:lnTo>
                    <a:pt x="355676" y="132765"/>
                  </a:lnTo>
                  <a:lnTo>
                    <a:pt x="355942" y="134467"/>
                  </a:lnTo>
                  <a:lnTo>
                    <a:pt x="356679" y="135166"/>
                  </a:lnTo>
                  <a:lnTo>
                    <a:pt x="357314" y="135382"/>
                  </a:lnTo>
                  <a:lnTo>
                    <a:pt x="359029" y="135966"/>
                  </a:lnTo>
                  <a:lnTo>
                    <a:pt x="360807" y="136385"/>
                  </a:lnTo>
                  <a:lnTo>
                    <a:pt x="363943" y="137071"/>
                  </a:lnTo>
                  <a:lnTo>
                    <a:pt x="365671" y="138264"/>
                  </a:lnTo>
                  <a:lnTo>
                    <a:pt x="366991" y="134785"/>
                  </a:lnTo>
                  <a:close/>
                </a:path>
                <a:path w="607694" h="486409">
                  <a:moveTo>
                    <a:pt x="372059" y="166852"/>
                  </a:moveTo>
                  <a:lnTo>
                    <a:pt x="371881" y="166471"/>
                  </a:lnTo>
                  <a:lnTo>
                    <a:pt x="371843" y="166141"/>
                  </a:lnTo>
                  <a:lnTo>
                    <a:pt x="370890" y="165671"/>
                  </a:lnTo>
                  <a:lnTo>
                    <a:pt x="366483" y="167843"/>
                  </a:lnTo>
                  <a:lnTo>
                    <a:pt x="366445" y="168592"/>
                  </a:lnTo>
                  <a:lnTo>
                    <a:pt x="366407" y="168783"/>
                  </a:lnTo>
                  <a:lnTo>
                    <a:pt x="366699" y="169151"/>
                  </a:lnTo>
                  <a:lnTo>
                    <a:pt x="366826" y="169138"/>
                  </a:lnTo>
                  <a:lnTo>
                    <a:pt x="368096" y="168960"/>
                  </a:lnTo>
                  <a:lnTo>
                    <a:pt x="369443" y="168846"/>
                  </a:lnTo>
                  <a:lnTo>
                    <a:pt x="370649" y="168414"/>
                  </a:lnTo>
                  <a:lnTo>
                    <a:pt x="371233" y="168198"/>
                  </a:lnTo>
                  <a:lnTo>
                    <a:pt x="371627" y="167347"/>
                  </a:lnTo>
                  <a:lnTo>
                    <a:pt x="372059" y="166852"/>
                  </a:lnTo>
                  <a:close/>
                </a:path>
                <a:path w="607694" h="486409">
                  <a:moveTo>
                    <a:pt x="374307" y="305117"/>
                  </a:moveTo>
                  <a:lnTo>
                    <a:pt x="373494" y="304393"/>
                  </a:lnTo>
                  <a:lnTo>
                    <a:pt x="372084" y="303174"/>
                  </a:lnTo>
                  <a:lnTo>
                    <a:pt x="370674" y="303949"/>
                  </a:lnTo>
                  <a:lnTo>
                    <a:pt x="369404" y="304965"/>
                  </a:lnTo>
                  <a:lnTo>
                    <a:pt x="368769" y="305473"/>
                  </a:lnTo>
                  <a:lnTo>
                    <a:pt x="368579" y="306184"/>
                  </a:lnTo>
                  <a:lnTo>
                    <a:pt x="369290" y="307200"/>
                  </a:lnTo>
                  <a:lnTo>
                    <a:pt x="370382" y="307606"/>
                  </a:lnTo>
                  <a:lnTo>
                    <a:pt x="371830" y="307975"/>
                  </a:lnTo>
                  <a:lnTo>
                    <a:pt x="374243" y="306133"/>
                  </a:lnTo>
                  <a:lnTo>
                    <a:pt x="374307" y="305117"/>
                  </a:lnTo>
                  <a:close/>
                </a:path>
                <a:path w="607694" h="486409">
                  <a:moveTo>
                    <a:pt x="380682" y="172466"/>
                  </a:moveTo>
                  <a:lnTo>
                    <a:pt x="380441" y="171157"/>
                  </a:lnTo>
                  <a:lnTo>
                    <a:pt x="379628" y="169824"/>
                  </a:lnTo>
                  <a:lnTo>
                    <a:pt x="379082" y="168795"/>
                  </a:lnTo>
                  <a:lnTo>
                    <a:pt x="377964" y="168313"/>
                  </a:lnTo>
                  <a:lnTo>
                    <a:pt x="375589" y="169710"/>
                  </a:lnTo>
                  <a:lnTo>
                    <a:pt x="375653" y="170827"/>
                  </a:lnTo>
                  <a:lnTo>
                    <a:pt x="376643" y="172948"/>
                  </a:lnTo>
                  <a:lnTo>
                    <a:pt x="377799" y="173697"/>
                  </a:lnTo>
                  <a:lnTo>
                    <a:pt x="379145" y="173113"/>
                  </a:lnTo>
                  <a:lnTo>
                    <a:pt x="380682" y="172466"/>
                  </a:lnTo>
                  <a:close/>
                </a:path>
                <a:path w="607694" h="486409">
                  <a:moveTo>
                    <a:pt x="390918" y="85128"/>
                  </a:moveTo>
                  <a:lnTo>
                    <a:pt x="390702" y="84645"/>
                  </a:lnTo>
                  <a:lnTo>
                    <a:pt x="390283" y="85128"/>
                  </a:lnTo>
                  <a:lnTo>
                    <a:pt x="390918" y="85128"/>
                  </a:lnTo>
                  <a:close/>
                </a:path>
                <a:path w="607694" h="486409">
                  <a:moveTo>
                    <a:pt x="394792" y="312699"/>
                  </a:moveTo>
                  <a:lnTo>
                    <a:pt x="394601" y="312420"/>
                  </a:lnTo>
                  <a:lnTo>
                    <a:pt x="394449" y="312432"/>
                  </a:lnTo>
                  <a:lnTo>
                    <a:pt x="393915" y="312407"/>
                  </a:lnTo>
                  <a:lnTo>
                    <a:pt x="393687" y="312686"/>
                  </a:lnTo>
                  <a:lnTo>
                    <a:pt x="393928" y="313131"/>
                  </a:lnTo>
                  <a:lnTo>
                    <a:pt x="394296" y="313258"/>
                  </a:lnTo>
                  <a:lnTo>
                    <a:pt x="394462" y="313321"/>
                  </a:lnTo>
                  <a:lnTo>
                    <a:pt x="394563" y="313182"/>
                  </a:lnTo>
                  <a:lnTo>
                    <a:pt x="394792" y="313004"/>
                  </a:lnTo>
                  <a:lnTo>
                    <a:pt x="394754" y="312864"/>
                  </a:lnTo>
                  <a:lnTo>
                    <a:pt x="394792" y="312699"/>
                  </a:lnTo>
                  <a:close/>
                </a:path>
                <a:path w="607694" h="486409">
                  <a:moveTo>
                    <a:pt x="414058" y="119240"/>
                  </a:moveTo>
                  <a:lnTo>
                    <a:pt x="413893" y="118948"/>
                  </a:lnTo>
                  <a:lnTo>
                    <a:pt x="413753" y="118592"/>
                  </a:lnTo>
                  <a:lnTo>
                    <a:pt x="412965" y="118325"/>
                  </a:lnTo>
                  <a:lnTo>
                    <a:pt x="412635" y="118770"/>
                  </a:lnTo>
                  <a:lnTo>
                    <a:pt x="413067" y="119176"/>
                  </a:lnTo>
                  <a:lnTo>
                    <a:pt x="413232" y="119341"/>
                  </a:lnTo>
                  <a:lnTo>
                    <a:pt x="413689" y="119265"/>
                  </a:lnTo>
                  <a:lnTo>
                    <a:pt x="414058" y="119240"/>
                  </a:lnTo>
                  <a:close/>
                </a:path>
                <a:path w="607694" h="486409">
                  <a:moveTo>
                    <a:pt x="414426" y="86766"/>
                  </a:moveTo>
                  <a:lnTo>
                    <a:pt x="413867" y="86055"/>
                  </a:lnTo>
                  <a:lnTo>
                    <a:pt x="413181" y="86093"/>
                  </a:lnTo>
                  <a:lnTo>
                    <a:pt x="412483" y="86537"/>
                  </a:lnTo>
                  <a:lnTo>
                    <a:pt x="412305" y="86652"/>
                  </a:lnTo>
                  <a:lnTo>
                    <a:pt x="412178" y="87045"/>
                  </a:lnTo>
                  <a:lnTo>
                    <a:pt x="412254" y="87210"/>
                  </a:lnTo>
                  <a:lnTo>
                    <a:pt x="412559" y="87960"/>
                  </a:lnTo>
                  <a:lnTo>
                    <a:pt x="413245" y="88239"/>
                  </a:lnTo>
                  <a:lnTo>
                    <a:pt x="414020" y="87807"/>
                  </a:lnTo>
                  <a:lnTo>
                    <a:pt x="414299" y="87668"/>
                  </a:lnTo>
                  <a:lnTo>
                    <a:pt x="414299" y="87083"/>
                  </a:lnTo>
                  <a:lnTo>
                    <a:pt x="414426" y="86766"/>
                  </a:lnTo>
                  <a:close/>
                </a:path>
                <a:path w="607694" h="486409">
                  <a:moveTo>
                    <a:pt x="415455" y="119164"/>
                  </a:moveTo>
                  <a:lnTo>
                    <a:pt x="414464" y="119405"/>
                  </a:lnTo>
                  <a:lnTo>
                    <a:pt x="415163" y="120040"/>
                  </a:lnTo>
                  <a:lnTo>
                    <a:pt x="415455" y="119164"/>
                  </a:lnTo>
                  <a:close/>
                </a:path>
                <a:path w="607694" h="486409">
                  <a:moveTo>
                    <a:pt x="438315" y="317855"/>
                  </a:moveTo>
                  <a:lnTo>
                    <a:pt x="438023" y="317220"/>
                  </a:lnTo>
                  <a:lnTo>
                    <a:pt x="437743" y="316585"/>
                  </a:lnTo>
                  <a:lnTo>
                    <a:pt x="437857" y="315188"/>
                  </a:lnTo>
                  <a:lnTo>
                    <a:pt x="438061" y="313664"/>
                  </a:lnTo>
                  <a:lnTo>
                    <a:pt x="438073" y="312140"/>
                  </a:lnTo>
                  <a:lnTo>
                    <a:pt x="438061" y="311886"/>
                  </a:lnTo>
                  <a:lnTo>
                    <a:pt x="433857" y="310997"/>
                  </a:lnTo>
                  <a:lnTo>
                    <a:pt x="432168" y="308838"/>
                  </a:lnTo>
                  <a:lnTo>
                    <a:pt x="428612" y="312140"/>
                  </a:lnTo>
                  <a:lnTo>
                    <a:pt x="424053" y="310743"/>
                  </a:lnTo>
                  <a:lnTo>
                    <a:pt x="424472" y="315188"/>
                  </a:lnTo>
                  <a:lnTo>
                    <a:pt x="421551" y="317474"/>
                  </a:lnTo>
                  <a:lnTo>
                    <a:pt x="418744" y="319887"/>
                  </a:lnTo>
                  <a:lnTo>
                    <a:pt x="417436" y="320852"/>
                  </a:lnTo>
                  <a:lnTo>
                    <a:pt x="417436" y="327126"/>
                  </a:lnTo>
                  <a:lnTo>
                    <a:pt x="414337" y="327507"/>
                  </a:lnTo>
                  <a:lnTo>
                    <a:pt x="414172" y="327507"/>
                  </a:lnTo>
                  <a:lnTo>
                    <a:pt x="413854" y="327126"/>
                  </a:lnTo>
                  <a:lnTo>
                    <a:pt x="414362" y="325856"/>
                  </a:lnTo>
                  <a:lnTo>
                    <a:pt x="414629" y="325856"/>
                  </a:lnTo>
                  <a:lnTo>
                    <a:pt x="415683" y="325729"/>
                  </a:lnTo>
                  <a:lnTo>
                    <a:pt x="416750" y="325856"/>
                  </a:lnTo>
                  <a:lnTo>
                    <a:pt x="417182" y="326999"/>
                  </a:lnTo>
                  <a:lnTo>
                    <a:pt x="417436" y="327126"/>
                  </a:lnTo>
                  <a:lnTo>
                    <a:pt x="417436" y="320852"/>
                  </a:lnTo>
                  <a:lnTo>
                    <a:pt x="414388" y="323062"/>
                  </a:lnTo>
                  <a:lnTo>
                    <a:pt x="412724" y="321919"/>
                  </a:lnTo>
                  <a:lnTo>
                    <a:pt x="413092" y="319252"/>
                  </a:lnTo>
                  <a:lnTo>
                    <a:pt x="414032" y="317982"/>
                  </a:lnTo>
                  <a:lnTo>
                    <a:pt x="410883" y="316712"/>
                  </a:lnTo>
                  <a:lnTo>
                    <a:pt x="408990" y="316077"/>
                  </a:lnTo>
                  <a:lnTo>
                    <a:pt x="407416" y="313664"/>
                  </a:lnTo>
                  <a:lnTo>
                    <a:pt x="406349" y="314680"/>
                  </a:lnTo>
                  <a:lnTo>
                    <a:pt x="406247" y="317855"/>
                  </a:lnTo>
                  <a:lnTo>
                    <a:pt x="410387" y="321030"/>
                  </a:lnTo>
                  <a:lnTo>
                    <a:pt x="410489" y="321284"/>
                  </a:lnTo>
                  <a:lnTo>
                    <a:pt x="408698" y="325348"/>
                  </a:lnTo>
                  <a:lnTo>
                    <a:pt x="409359" y="329158"/>
                  </a:lnTo>
                  <a:lnTo>
                    <a:pt x="409511" y="330174"/>
                  </a:lnTo>
                  <a:lnTo>
                    <a:pt x="408216" y="331317"/>
                  </a:lnTo>
                  <a:lnTo>
                    <a:pt x="406692" y="331571"/>
                  </a:lnTo>
                  <a:lnTo>
                    <a:pt x="405638" y="331698"/>
                  </a:lnTo>
                  <a:lnTo>
                    <a:pt x="404241" y="331952"/>
                  </a:lnTo>
                  <a:lnTo>
                    <a:pt x="402386" y="330555"/>
                  </a:lnTo>
                  <a:lnTo>
                    <a:pt x="403352" y="329158"/>
                  </a:lnTo>
                  <a:lnTo>
                    <a:pt x="403390" y="329031"/>
                  </a:lnTo>
                  <a:lnTo>
                    <a:pt x="403872" y="327761"/>
                  </a:lnTo>
                  <a:lnTo>
                    <a:pt x="404037" y="327380"/>
                  </a:lnTo>
                  <a:lnTo>
                    <a:pt x="405396" y="326999"/>
                  </a:lnTo>
                  <a:lnTo>
                    <a:pt x="406146" y="326364"/>
                  </a:lnTo>
                  <a:lnTo>
                    <a:pt x="405498" y="324078"/>
                  </a:lnTo>
                  <a:lnTo>
                    <a:pt x="404685" y="323443"/>
                  </a:lnTo>
                  <a:lnTo>
                    <a:pt x="401345" y="322300"/>
                  </a:lnTo>
                  <a:lnTo>
                    <a:pt x="400964" y="322173"/>
                  </a:lnTo>
                  <a:lnTo>
                    <a:pt x="398640" y="321030"/>
                  </a:lnTo>
                  <a:lnTo>
                    <a:pt x="398386" y="320903"/>
                  </a:lnTo>
                  <a:lnTo>
                    <a:pt x="393052" y="319760"/>
                  </a:lnTo>
                  <a:lnTo>
                    <a:pt x="392010" y="318490"/>
                  </a:lnTo>
                  <a:lnTo>
                    <a:pt x="391236" y="314045"/>
                  </a:lnTo>
                  <a:lnTo>
                    <a:pt x="390855" y="311886"/>
                  </a:lnTo>
                  <a:lnTo>
                    <a:pt x="391490" y="310616"/>
                  </a:lnTo>
                  <a:lnTo>
                    <a:pt x="395655" y="308076"/>
                  </a:lnTo>
                  <a:lnTo>
                    <a:pt x="401459" y="304901"/>
                  </a:lnTo>
                  <a:lnTo>
                    <a:pt x="401675" y="305028"/>
                  </a:lnTo>
                  <a:lnTo>
                    <a:pt x="401510" y="308838"/>
                  </a:lnTo>
                  <a:lnTo>
                    <a:pt x="401269" y="309727"/>
                  </a:lnTo>
                  <a:lnTo>
                    <a:pt x="402488" y="310108"/>
                  </a:lnTo>
                  <a:lnTo>
                    <a:pt x="403593" y="310362"/>
                  </a:lnTo>
                  <a:lnTo>
                    <a:pt x="404672" y="309727"/>
                  </a:lnTo>
                  <a:lnTo>
                    <a:pt x="406438" y="306679"/>
                  </a:lnTo>
                  <a:lnTo>
                    <a:pt x="406361" y="304901"/>
                  </a:lnTo>
                  <a:lnTo>
                    <a:pt x="406349" y="304774"/>
                  </a:lnTo>
                  <a:lnTo>
                    <a:pt x="405460" y="303631"/>
                  </a:lnTo>
                  <a:lnTo>
                    <a:pt x="403860" y="301599"/>
                  </a:lnTo>
                  <a:lnTo>
                    <a:pt x="402285" y="301472"/>
                  </a:lnTo>
                  <a:lnTo>
                    <a:pt x="399122" y="302107"/>
                  </a:lnTo>
                  <a:lnTo>
                    <a:pt x="397052" y="303631"/>
                  </a:lnTo>
                  <a:lnTo>
                    <a:pt x="395478" y="302742"/>
                  </a:lnTo>
                  <a:lnTo>
                    <a:pt x="392087" y="300837"/>
                  </a:lnTo>
                  <a:lnTo>
                    <a:pt x="387426" y="302742"/>
                  </a:lnTo>
                  <a:lnTo>
                    <a:pt x="381406" y="301320"/>
                  </a:lnTo>
                  <a:lnTo>
                    <a:pt x="381406" y="321157"/>
                  </a:lnTo>
                  <a:lnTo>
                    <a:pt x="381266" y="322046"/>
                  </a:lnTo>
                  <a:lnTo>
                    <a:pt x="380873" y="322300"/>
                  </a:lnTo>
                  <a:lnTo>
                    <a:pt x="380288" y="322300"/>
                  </a:lnTo>
                  <a:lnTo>
                    <a:pt x="379501" y="322046"/>
                  </a:lnTo>
                  <a:lnTo>
                    <a:pt x="379247" y="322300"/>
                  </a:lnTo>
                  <a:lnTo>
                    <a:pt x="379133" y="321919"/>
                  </a:lnTo>
                  <a:lnTo>
                    <a:pt x="379260" y="322046"/>
                  </a:lnTo>
                  <a:lnTo>
                    <a:pt x="379501" y="322046"/>
                  </a:lnTo>
                  <a:lnTo>
                    <a:pt x="379704" y="321919"/>
                  </a:lnTo>
                  <a:lnTo>
                    <a:pt x="381050" y="321030"/>
                  </a:lnTo>
                  <a:lnTo>
                    <a:pt x="381406" y="321157"/>
                  </a:lnTo>
                  <a:lnTo>
                    <a:pt x="381406" y="301320"/>
                  </a:lnTo>
                  <a:lnTo>
                    <a:pt x="379920" y="300964"/>
                  </a:lnTo>
                  <a:lnTo>
                    <a:pt x="378917" y="302107"/>
                  </a:lnTo>
                  <a:lnTo>
                    <a:pt x="378904" y="302742"/>
                  </a:lnTo>
                  <a:lnTo>
                    <a:pt x="379869" y="307441"/>
                  </a:lnTo>
                  <a:lnTo>
                    <a:pt x="380263" y="309219"/>
                  </a:lnTo>
                  <a:lnTo>
                    <a:pt x="371132" y="312521"/>
                  </a:lnTo>
                  <a:lnTo>
                    <a:pt x="364223" y="315696"/>
                  </a:lnTo>
                  <a:lnTo>
                    <a:pt x="354914" y="312394"/>
                  </a:lnTo>
                  <a:lnTo>
                    <a:pt x="352856" y="311886"/>
                  </a:lnTo>
                  <a:lnTo>
                    <a:pt x="350647" y="312648"/>
                  </a:lnTo>
                  <a:lnTo>
                    <a:pt x="338201" y="316585"/>
                  </a:lnTo>
                  <a:lnTo>
                    <a:pt x="336638" y="321919"/>
                  </a:lnTo>
                  <a:lnTo>
                    <a:pt x="336511" y="322300"/>
                  </a:lnTo>
                  <a:lnTo>
                    <a:pt x="337273" y="323062"/>
                  </a:lnTo>
                  <a:lnTo>
                    <a:pt x="339521" y="322427"/>
                  </a:lnTo>
                  <a:lnTo>
                    <a:pt x="340779" y="322046"/>
                  </a:lnTo>
                  <a:lnTo>
                    <a:pt x="342963" y="321030"/>
                  </a:lnTo>
                  <a:lnTo>
                    <a:pt x="343268" y="318490"/>
                  </a:lnTo>
                  <a:lnTo>
                    <a:pt x="345427" y="321284"/>
                  </a:lnTo>
                  <a:lnTo>
                    <a:pt x="343636" y="321919"/>
                  </a:lnTo>
                  <a:lnTo>
                    <a:pt x="340817" y="324205"/>
                  </a:lnTo>
                  <a:lnTo>
                    <a:pt x="338670" y="325856"/>
                  </a:lnTo>
                  <a:lnTo>
                    <a:pt x="335788" y="325856"/>
                  </a:lnTo>
                  <a:lnTo>
                    <a:pt x="338670" y="330301"/>
                  </a:lnTo>
                  <a:lnTo>
                    <a:pt x="340601" y="332968"/>
                  </a:lnTo>
                  <a:lnTo>
                    <a:pt x="341515" y="333095"/>
                  </a:lnTo>
                  <a:lnTo>
                    <a:pt x="342226" y="333222"/>
                  </a:lnTo>
                  <a:lnTo>
                    <a:pt x="342112" y="330682"/>
                  </a:lnTo>
                  <a:lnTo>
                    <a:pt x="341934" y="329285"/>
                  </a:lnTo>
                  <a:lnTo>
                    <a:pt x="345059" y="327380"/>
                  </a:lnTo>
                  <a:lnTo>
                    <a:pt x="344487" y="324713"/>
                  </a:lnTo>
                  <a:lnTo>
                    <a:pt x="346862" y="323443"/>
                  </a:lnTo>
                  <a:lnTo>
                    <a:pt x="348335" y="325729"/>
                  </a:lnTo>
                  <a:lnTo>
                    <a:pt x="353656" y="325983"/>
                  </a:lnTo>
                  <a:lnTo>
                    <a:pt x="356285" y="324205"/>
                  </a:lnTo>
                  <a:lnTo>
                    <a:pt x="357187" y="323443"/>
                  </a:lnTo>
                  <a:lnTo>
                    <a:pt x="360692" y="320522"/>
                  </a:lnTo>
                  <a:lnTo>
                    <a:pt x="361950" y="319633"/>
                  </a:lnTo>
                  <a:lnTo>
                    <a:pt x="365506" y="322808"/>
                  </a:lnTo>
                  <a:lnTo>
                    <a:pt x="367309" y="321538"/>
                  </a:lnTo>
                  <a:lnTo>
                    <a:pt x="368007" y="319633"/>
                  </a:lnTo>
                  <a:lnTo>
                    <a:pt x="368427" y="318490"/>
                  </a:lnTo>
                  <a:lnTo>
                    <a:pt x="368604" y="317982"/>
                  </a:lnTo>
                  <a:lnTo>
                    <a:pt x="368719" y="317220"/>
                  </a:lnTo>
                  <a:lnTo>
                    <a:pt x="368884" y="315696"/>
                  </a:lnTo>
                  <a:lnTo>
                    <a:pt x="368896" y="315569"/>
                  </a:lnTo>
                  <a:lnTo>
                    <a:pt x="371309" y="314553"/>
                  </a:lnTo>
                  <a:lnTo>
                    <a:pt x="372414" y="314172"/>
                  </a:lnTo>
                  <a:lnTo>
                    <a:pt x="373430" y="314045"/>
                  </a:lnTo>
                  <a:lnTo>
                    <a:pt x="374942" y="315696"/>
                  </a:lnTo>
                  <a:lnTo>
                    <a:pt x="375018" y="316077"/>
                  </a:lnTo>
                  <a:lnTo>
                    <a:pt x="374891" y="316839"/>
                  </a:lnTo>
                  <a:lnTo>
                    <a:pt x="373354" y="317906"/>
                  </a:lnTo>
                  <a:lnTo>
                    <a:pt x="373354" y="338175"/>
                  </a:lnTo>
                  <a:lnTo>
                    <a:pt x="372770" y="338683"/>
                  </a:lnTo>
                  <a:lnTo>
                    <a:pt x="372440" y="339064"/>
                  </a:lnTo>
                  <a:lnTo>
                    <a:pt x="370916" y="339445"/>
                  </a:lnTo>
                  <a:lnTo>
                    <a:pt x="369417" y="340207"/>
                  </a:lnTo>
                  <a:lnTo>
                    <a:pt x="365848" y="338302"/>
                  </a:lnTo>
                  <a:lnTo>
                    <a:pt x="367919" y="335889"/>
                  </a:lnTo>
                  <a:lnTo>
                    <a:pt x="366420" y="334746"/>
                  </a:lnTo>
                  <a:lnTo>
                    <a:pt x="366788" y="334492"/>
                  </a:lnTo>
                  <a:lnTo>
                    <a:pt x="367157" y="333984"/>
                  </a:lnTo>
                  <a:lnTo>
                    <a:pt x="369557" y="333730"/>
                  </a:lnTo>
                  <a:lnTo>
                    <a:pt x="373227" y="336270"/>
                  </a:lnTo>
                  <a:lnTo>
                    <a:pt x="373354" y="338175"/>
                  </a:lnTo>
                  <a:lnTo>
                    <a:pt x="373354" y="317906"/>
                  </a:lnTo>
                  <a:lnTo>
                    <a:pt x="368833" y="321030"/>
                  </a:lnTo>
                  <a:lnTo>
                    <a:pt x="366128" y="326491"/>
                  </a:lnTo>
                  <a:lnTo>
                    <a:pt x="359105" y="332079"/>
                  </a:lnTo>
                  <a:lnTo>
                    <a:pt x="359029" y="334746"/>
                  </a:lnTo>
                  <a:lnTo>
                    <a:pt x="363143" y="341223"/>
                  </a:lnTo>
                  <a:lnTo>
                    <a:pt x="367207" y="343509"/>
                  </a:lnTo>
                  <a:lnTo>
                    <a:pt x="377736" y="342493"/>
                  </a:lnTo>
                  <a:lnTo>
                    <a:pt x="380453" y="346049"/>
                  </a:lnTo>
                  <a:lnTo>
                    <a:pt x="385038" y="349351"/>
                  </a:lnTo>
                  <a:lnTo>
                    <a:pt x="385572" y="350621"/>
                  </a:lnTo>
                  <a:lnTo>
                    <a:pt x="383400" y="353161"/>
                  </a:lnTo>
                  <a:lnTo>
                    <a:pt x="382054" y="353288"/>
                  </a:lnTo>
                  <a:lnTo>
                    <a:pt x="379793" y="353085"/>
                  </a:lnTo>
                  <a:lnTo>
                    <a:pt x="379793" y="361543"/>
                  </a:lnTo>
                  <a:lnTo>
                    <a:pt x="379577" y="362178"/>
                  </a:lnTo>
                  <a:lnTo>
                    <a:pt x="378396" y="361670"/>
                  </a:lnTo>
                  <a:lnTo>
                    <a:pt x="378663" y="361035"/>
                  </a:lnTo>
                  <a:lnTo>
                    <a:pt x="379793" y="361543"/>
                  </a:lnTo>
                  <a:lnTo>
                    <a:pt x="379793" y="353085"/>
                  </a:lnTo>
                  <a:lnTo>
                    <a:pt x="378053" y="352907"/>
                  </a:lnTo>
                  <a:lnTo>
                    <a:pt x="376872" y="350875"/>
                  </a:lnTo>
                  <a:lnTo>
                    <a:pt x="375170" y="348526"/>
                  </a:lnTo>
                  <a:lnTo>
                    <a:pt x="375170" y="357606"/>
                  </a:lnTo>
                  <a:lnTo>
                    <a:pt x="374713" y="358114"/>
                  </a:lnTo>
                  <a:lnTo>
                    <a:pt x="374586" y="357733"/>
                  </a:lnTo>
                  <a:lnTo>
                    <a:pt x="375170" y="357606"/>
                  </a:lnTo>
                  <a:lnTo>
                    <a:pt x="375170" y="348526"/>
                  </a:lnTo>
                  <a:lnTo>
                    <a:pt x="373291" y="345922"/>
                  </a:lnTo>
                  <a:lnTo>
                    <a:pt x="370166" y="345414"/>
                  </a:lnTo>
                  <a:lnTo>
                    <a:pt x="366953" y="347573"/>
                  </a:lnTo>
                  <a:lnTo>
                    <a:pt x="366382" y="348081"/>
                  </a:lnTo>
                  <a:lnTo>
                    <a:pt x="365734" y="348970"/>
                  </a:lnTo>
                  <a:lnTo>
                    <a:pt x="365988" y="351891"/>
                  </a:lnTo>
                  <a:lnTo>
                    <a:pt x="366102" y="355193"/>
                  </a:lnTo>
                  <a:lnTo>
                    <a:pt x="365340" y="360019"/>
                  </a:lnTo>
                  <a:lnTo>
                    <a:pt x="371627" y="364591"/>
                  </a:lnTo>
                  <a:lnTo>
                    <a:pt x="372719" y="366115"/>
                  </a:lnTo>
                  <a:lnTo>
                    <a:pt x="373138" y="370941"/>
                  </a:lnTo>
                  <a:lnTo>
                    <a:pt x="375005" y="371322"/>
                  </a:lnTo>
                  <a:lnTo>
                    <a:pt x="379691" y="370687"/>
                  </a:lnTo>
                  <a:lnTo>
                    <a:pt x="379437" y="371449"/>
                  </a:lnTo>
                  <a:lnTo>
                    <a:pt x="376148" y="374116"/>
                  </a:lnTo>
                  <a:lnTo>
                    <a:pt x="377215" y="375894"/>
                  </a:lnTo>
                  <a:lnTo>
                    <a:pt x="379704" y="378942"/>
                  </a:lnTo>
                  <a:lnTo>
                    <a:pt x="381863" y="379704"/>
                  </a:lnTo>
                  <a:lnTo>
                    <a:pt x="387477" y="377926"/>
                  </a:lnTo>
                  <a:lnTo>
                    <a:pt x="389928" y="378561"/>
                  </a:lnTo>
                  <a:lnTo>
                    <a:pt x="391680" y="381863"/>
                  </a:lnTo>
                  <a:lnTo>
                    <a:pt x="392201" y="382371"/>
                  </a:lnTo>
                  <a:lnTo>
                    <a:pt x="394601" y="385419"/>
                  </a:lnTo>
                  <a:lnTo>
                    <a:pt x="394919" y="385292"/>
                  </a:lnTo>
                  <a:lnTo>
                    <a:pt x="397840" y="380339"/>
                  </a:lnTo>
                  <a:lnTo>
                    <a:pt x="397687" y="378053"/>
                  </a:lnTo>
                  <a:lnTo>
                    <a:pt x="397840" y="377926"/>
                  </a:lnTo>
                  <a:lnTo>
                    <a:pt x="401599" y="374624"/>
                  </a:lnTo>
                  <a:lnTo>
                    <a:pt x="401472" y="375386"/>
                  </a:lnTo>
                  <a:lnTo>
                    <a:pt x="401345" y="377545"/>
                  </a:lnTo>
                  <a:lnTo>
                    <a:pt x="404507" y="377164"/>
                  </a:lnTo>
                  <a:lnTo>
                    <a:pt x="404990" y="380847"/>
                  </a:lnTo>
                  <a:lnTo>
                    <a:pt x="409917" y="381609"/>
                  </a:lnTo>
                  <a:lnTo>
                    <a:pt x="411886" y="382371"/>
                  </a:lnTo>
                  <a:lnTo>
                    <a:pt x="415988" y="385800"/>
                  </a:lnTo>
                  <a:lnTo>
                    <a:pt x="419303" y="385038"/>
                  </a:lnTo>
                  <a:lnTo>
                    <a:pt x="425094" y="388975"/>
                  </a:lnTo>
                  <a:lnTo>
                    <a:pt x="428828" y="386943"/>
                  </a:lnTo>
                  <a:lnTo>
                    <a:pt x="429310" y="385038"/>
                  </a:lnTo>
                  <a:lnTo>
                    <a:pt x="429831" y="383006"/>
                  </a:lnTo>
                  <a:lnTo>
                    <a:pt x="430885" y="377164"/>
                  </a:lnTo>
                  <a:lnTo>
                    <a:pt x="429552" y="376148"/>
                  </a:lnTo>
                  <a:lnTo>
                    <a:pt x="425107" y="377291"/>
                  </a:lnTo>
                  <a:lnTo>
                    <a:pt x="423456" y="379323"/>
                  </a:lnTo>
                  <a:lnTo>
                    <a:pt x="423037" y="379171"/>
                  </a:lnTo>
                  <a:lnTo>
                    <a:pt x="423037" y="381355"/>
                  </a:lnTo>
                  <a:lnTo>
                    <a:pt x="422948" y="382498"/>
                  </a:lnTo>
                  <a:lnTo>
                    <a:pt x="422236" y="382879"/>
                  </a:lnTo>
                  <a:lnTo>
                    <a:pt x="421119" y="383006"/>
                  </a:lnTo>
                  <a:lnTo>
                    <a:pt x="420687" y="382625"/>
                  </a:lnTo>
                  <a:lnTo>
                    <a:pt x="420509" y="382244"/>
                  </a:lnTo>
                  <a:lnTo>
                    <a:pt x="420458" y="382117"/>
                  </a:lnTo>
                  <a:lnTo>
                    <a:pt x="420395" y="381990"/>
                  </a:lnTo>
                  <a:lnTo>
                    <a:pt x="420116" y="382117"/>
                  </a:lnTo>
                  <a:lnTo>
                    <a:pt x="419938" y="382016"/>
                  </a:lnTo>
                  <a:lnTo>
                    <a:pt x="420179" y="381863"/>
                  </a:lnTo>
                  <a:lnTo>
                    <a:pt x="420230" y="381990"/>
                  </a:lnTo>
                  <a:lnTo>
                    <a:pt x="420395" y="381990"/>
                  </a:lnTo>
                  <a:lnTo>
                    <a:pt x="420636" y="381863"/>
                  </a:lnTo>
                  <a:lnTo>
                    <a:pt x="420890" y="381736"/>
                  </a:lnTo>
                  <a:lnTo>
                    <a:pt x="421132" y="381609"/>
                  </a:lnTo>
                  <a:lnTo>
                    <a:pt x="421538" y="381482"/>
                  </a:lnTo>
                  <a:lnTo>
                    <a:pt x="422262" y="381355"/>
                  </a:lnTo>
                  <a:lnTo>
                    <a:pt x="423037" y="381355"/>
                  </a:lnTo>
                  <a:lnTo>
                    <a:pt x="423037" y="379171"/>
                  </a:lnTo>
                  <a:lnTo>
                    <a:pt x="417944" y="377164"/>
                  </a:lnTo>
                  <a:lnTo>
                    <a:pt x="414870" y="375767"/>
                  </a:lnTo>
                  <a:lnTo>
                    <a:pt x="411162" y="375386"/>
                  </a:lnTo>
                  <a:lnTo>
                    <a:pt x="410921" y="374624"/>
                  </a:lnTo>
                  <a:lnTo>
                    <a:pt x="411010" y="374116"/>
                  </a:lnTo>
                  <a:lnTo>
                    <a:pt x="411137" y="373735"/>
                  </a:lnTo>
                  <a:lnTo>
                    <a:pt x="411822" y="373100"/>
                  </a:lnTo>
                  <a:lnTo>
                    <a:pt x="413677" y="373354"/>
                  </a:lnTo>
                  <a:lnTo>
                    <a:pt x="415150" y="373862"/>
                  </a:lnTo>
                  <a:lnTo>
                    <a:pt x="418452" y="374497"/>
                  </a:lnTo>
                  <a:lnTo>
                    <a:pt x="419887" y="376402"/>
                  </a:lnTo>
                  <a:lnTo>
                    <a:pt x="423887" y="374751"/>
                  </a:lnTo>
                  <a:lnTo>
                    <a:pt x="423557" y="373100"/>
                  </a:lnTo>
                  <a:lnTo>
                    <a:pt x="423519" y="369925"/>
                  </a:lnTo>
                  <a:lnTo>
                    <a:pt x="424649" y="369671"/>
                  </a:lnTo>
                  <a:lnTo>
                    <a:pt x="426097" y="366496"/>
                  </a:lnTo>
                  <a:lnTo>
                    <a:pt x="426834" y="363194"/>
                  </a:lnTo>
                  <a:lnTo>
                    <a:pt x="426783" y="362940"/>
                  </a:lnTo>
                  <a:lnTo>
                    <a:pt x="426262" y="362051"/>
                  </a:lnTo>
                  <a:lnTo>
                    <a:pt x="424637" y="359257"/>
                  </a:lnTo>
                  <a:lnTo>
                    <a:pt x="423811" y="357987"/>
                  </a:lnTo>
                  <a:lnTo>
                    <a:pt x="423456" y="357479"/>
                  </a:lnTo>
                  <a:lnTo>
                    <a:pt x="423659" y="356971"/>
                  </a:lnTo>
                  <a:lnTo>
                    <a:pt x="423964" y="356209"/>
                  </a:lnTo>
                  <a:lnTo>
                    <a:pt x="425818" y="351510"/>
                  </a:lnTo>
                  <a:lnTo>
                    <a:pt x="426415" y="349986"/>
                  </a:lnTo>
                  <a:lnTo>
                    <a:pt x="426300" y="349859"/>
                  </a:lnTo>
                  <a:lnTo>
                    <a:pt x="425831" y="349351"/>
                  </a:lnTo>
                  <a:lnTo>
                    <a:pt x="421601" y="348081"/>
                  </a:lnTo>
                  <a:lnTo>
                    <a:pt x="419912" y="347573"/>
                  </a:lnTo>
                  <a:lnTo>
                    <a:pt x="418452" y="348081"/>
                  </a:lnTo>
                  <a:lnTo>
                    <a:pt x="418630" y="347700"/>
                  </a:lnTo>
                  <a:lnTo>
                    <a:pt x="420598" y="343509"/>
                  </a:lnTo>
                  <a:lnTo>
                    <a:pt x="419874" y="343128"/>
                  </a:lnTo>
                  <a:lnTo>
                    <a:pt x="418439" y="342366"/>
                  </a:lnTo>
                  <a:lnTo>
                    <a:pt x="417652" y="342455"/>
                  </a:lnTo>
                  <a:lnTo>
                    <a:pt x="417652" y="354431"/>
                  </a:lnTo>
                  <a:lnTo>
                    <a:pt x="417258" y="355193"/>
                  </a:lnTo>
                  <a:lnTo>
                    <a:pt x="416763" y="355447"/>
                  </a:lnTo>
                  <a:lnTo>
                    <a:pt x="416318" y="355828"/>
                  </a:lnTo>
                  <a:lnTo>
                    <a:pt x="415480" y="355955"/>
                  </a:lnTo>
                  <a:lnTo>
                    <a:pt x="415480" y="368528"/>
                  </a:lnTo>
                  <a:lnTo>
                    <a:pt x="414096" y="369036"/>
                  </a:lnTo>
                  <a:lnTo>
                    <a:pt x="412851" y="369290"/>
                  </a:lnTo>
                  <a:lnTo>
                    <a:pt x="411429" y="369671"/>
                  </a:lnTo>
                  <a:lnTo>
                    <a:pt x="409981" y="368528"/>
                  </a:lnTo>
                  <a:lnTo>
                    <a:pt x="410095" y="366877"/>
                  </a:lnTo>
                  <a:lnTo>
                    <a:pt x="410171" y="366496"/>
                  </a:lnTo>
                  <a:lnTo>
                    <a:pt x="410387" y="365353"/>
                  </a:lnTo>
                  <a:lnTo>
                    <a:pt x="406831" y="363829"/>
                  </a:lnTo>
                  <a:lnTo>
                    <a:pt x="408787" y="363194"/>
                  </a:lnTo>
                  <a:lnTo>
                    <a:pt x="412305" y="362051"/>
                  </a:lnTo>
                  <a:lnTo>
                    <a:pt x="413423" y="362940"/>
                  </a:lnTo>
                  <a:lnTo>
                    <a:pt x="414566" y="365099"/>
                  </a:lnTo>
                  <a:lnTo>
                    <a:pt x="415251" y="367512"/>
                  </a:lnTo>
                  <a:lnTo>
                    <a:pt x="415480" y="368528"/>
                  </a:lnTo>
                  <a:lnTo>
                    <a:pt x="415480" y="355955"/>
                  </a:lnTo>
                  <a:lnTo>
                    <a:pt x="413651" y="356209"/>
                  </a:lnTo>
                  <a:lnTo>
                    <a:pt x="411657" y="355701"/>
                  </a:lnTo>
                  <a:lnTo>
                    <a:pt x="410349" y="354431"/>
                  </a:lnTo>
                  <a:lnTo>
                    <a:pt x="410337" y="358876"/>
                  </a:lnTo>
                  <a:lnTo>
                    <a:pt x="410235" y="359003"/>
                  </a:lnTo>
                  <a:lnTo>
                    <a:pt x="410159" y="359257"/>
                  </a:lnTo>
                  <a:lnTo>
                    <a:pt x="409524" y="359003"/>
                  </a:lnTo>
                  <a:lnTo>
                    <a:pt x="409409" y="358622"/>
                  </a:lnTo>
                  <a:lnTo>
                    <a:pt x="409448" y="358368"/>
                  </a:lnTo>
                  <a:lnTo>
                    <a:pt x="409740" y="357987"/>
                  </a:lnTo>
                  <a:lnTo>
                    <a:pt x="410121" y="358114"/>
                  </a:lnTo>
                  <a:lnTo>
                    <a:pt x="410248" y="358368"/>
                  </a:lnTo>
                  <a:lnTo>
                    <a:pt x="410337" y="358876"/>
                  </a:lnTo>
                  <a:lnTo>
                    <a:pt x="410337" y="354431"/>
                  </a:lnTo>
                  <a:lnTo>
                    <a:pt x="409689" y="353796"/>
                  </a:lnTo>
                  <a:lnTo>
                    <a:pt x="409435" y="353542"/>
                  </a:lnTo>
                  <a:lnTo>
                    <a:pt x="407555" y="353796"/>
                  </a:lnTo>
                  <a:lnTo>
                    <a:pt x="407657" y="353542"/>
                  </a:lnTo>
                  <a:lnTo>
                    <a:pt x="407873" y="353034"/>
                  </a:lnTo>
                  <a:lnTo>
                    <a:pt x="408495" y="351510"/>
                  </a:lnTo>
                  <a:lnTo>
                    <a:pt x="417652" y="354431"/>
                  </a:lnTo>
                  <a:lnTo>
                    <a:pt x="417652" y="342455"/>
                  </a:lnTo>
                  <a:lnTo>
                    <a:pt x="411556" y="343128"/>
                  </a:lnTo>
                  <a:lnTo>
                    <a:pt x="411289" y="341223"/>
                  </a:lnTo>
                  <a:lnTo>
                    <a:pt x="411162" y="337413"/>
                  </a:lnTo>
                  <a:lnTo>
                    <a:pt x="410997" y="337185"/>
                  </a:lnTo>
                  <a:lnTo>
                    <a:pt x="410997" y="344271"/>
                  </a:lnTo>
                  <a:lnTo>
                    <a:pt x="406577" y="347700"/>
                  </a:lnTo>
                  <a:lnTo>
                    <a:pt x="405638" y="347700"/>
                  </a:lnTo>
                  <a:lnTo>
                    <a:pt x="404469" y="343509"/>
                  </a:lnTo>
                  <a:lnTo>
                    <a:pt x="402704" y="342747"/>
                  </a:lnTo>
                  <a:lnTo>
                    <a:pt x="401764" y="343395"/>
                  </a:lnTo>
                  <a:lnTo>
                    <a:pt x="401764" y="353542"/>
                  </a:lnTo>
                  <a:lnTo>
                    <a:pt x="401624" y="353669"/>
                  </a:lnTo>
                  <a:lnTo>
                    <a:pt x="401535" y="353923"/>
                  </a:lnTo>
                  <a:lnTo>
                    <a:pt x="401345" y="354050"/>
                  </a:lnTo>
                  <a:lnTo>
                    <a:pt x="400558" y="354431"/>
                  </a:lnTo>
                  <a:lnTo>
                    <a:pt x="399834" y="354304"/>
                  </a:lnTo>
                  <a:lnTo>
                    <a:pt x="399567" y="354101"/>
                  </a:lnTo>
                  <a:lnTo>
                    <a:pt x="399567" y="366877"/>
                  </a:lnTo>
                  <a:lnTo>
                    <a:pt x="399440" y="367258"/>
                  </a:lnTo>
                  <a:lnTo>
                    <a:pt x="399415" y="367893"/>
                  </a:lnTo>
                  <a:lnTo>
                    <a:pt x="399161" y="368020"/>
                  </a:lnTo>
                  <a:lnTo>
                    <a:pt x="395973" y="369163"/>
                  </a:lnTo>
                  <a:lnTo>
                    <a:pt x="395947" y="369290"/>
                  </a:lnTo>
                  <a:lnTo>
                    <a:pt x="395833" y="369417"/>
                  </a:lnTo>
                  <a:lnTo>
                    <a:pt x="395516" y="369417"/>
                  </a:lnTo>
                  <a:lnTo>
                    <a:pt x="395566" y="369290"/>
                  </a:lnTo>
                  <a:lnTo>
                    <a:pt x="395833" y="369417"/>
                  </a:lnTo>
                  <a:lnTo>
                    <a:pt x="395605" y="369290"/>
                  </a:lnTo>
                  <a:lnTo>
                    <a:pt x="395973" y="369163"/>
                  </a:lnTo>
                  <a:lnTo>
                    <a:pt x="396049" y="368909"/>
                  </a:lnTo>
                  <a:lnTo>
                    <a:pt x="396328" y="368020"/>
                  </a:lnTo>
                  <a:lnTo>
                    <a:pt x="397268" y="367258"/>
                  </a:lnTo>
                  <a:lnTo>
                    <a:pt x="398614" y="366496"/>
                  </a:lnTo>
                  <a:lnTo>
                    <a:pt x="399148" y="366750"/>
                  </a:lnTo>
                  <a:lnTo>
                    <a:pt x="399567" y="366877"/>
                  </a:lnTo>
                  <a:lnTo>
                    <a:pt x="399567" y="354101"/>
                  </a:lnTo>
                  <a:lnTo>
                    <a:pt x="399186" y="353796"/>
                  </a:lnTo>
                  <a:lnTo>
                    <a:pt x="398970" y="353796"/>
                  </a:lnTo>
                  <a:lnTo>
                    <a:pt x="398741" y="354215"/>
                  </a:lnTo>
                  <a:lnTo>
                    <a:pt x="398741" y="362051"/>
                  </a:lnTo>
                  <a:lnTo>
                    <a:pt x="398195" y="362559"/>
                  </a:lnTo>
                  <a:lnTo>
                    <a:pt x="397916" y="362940"/>
                  </a:lnTo>
                  <a:lnTo>
                    <a:pt x="397421" y="362940"/>
                  </a:lnTo>
                  <a:lnTo>
                    <a:pt x="396633" y="363194"/>
                  </a:lnTo>
                  <a:lnTo>
                    <a:pt x="396443" y="363067"/>
                  </a:lnTo>
                  <a:lnTo>
                    <a:pt x="395732" y="362178"/>
                  </a:lnTo>
                  <a:lnTo>
                    <a:pt x="395503" y="361911"/>
                  </a:lnTo>
                  <a:lnTo>
                    <a:pt x="395503" y="369417"/>
                  </a:lnTo>
                  <a:lnTo>
                    <a:pt x="395236" y="370306"/>
                  </a:lnTo>
                  <a:lnTo>
                    <a:pt x="394741" y="371322"/>
                  </a:lnTo>
                  <a:lnTo>
                    <a:pt x="392709" y="372084"/>
                  </a:lnTo>
                  <a:lnTo>
                    <a:pt x="391960" y="373735"/>
                  </a:lnTo>
                  <a:lnTo>
                    <a:pt x="390372" y="372592"/>
                  </a:lnTo>
                  <a:lnTo>
                    <a:pt x="390398" y="372084"/>
                  </a:lnTo>
                  <a:lnTo>
                    <a:pt x="390728" y="370687"/>
                  </a:lnTo>
                  <a:lnTo>
                    <a:pt x="390791" y="370433"/>
                  </a:lnTo>
                  <a:lnTo>
                    <a:pt x="391045" y="370052"/>
                  </a:lnTo>
                  <a:lnTo>
                    <a:pt x="391553" y="369290"/>
                  </a:lnTo>
                  <a:lnTo>
                    <a:pt x="393534" y="369417"/>
                  </a:lnTo>
                  <a:lnTo>
                    <a:pt x="395503" y="369417"/>
                  </a:lnTo>
                  <a:lnTo>
                    <a:pt x="395503" y="361911"/>
                  </a:lnTo>
                  <a:lnTo>
                    <a:pt x="395312" y="361670"/>
                  </a:lnTo>
                  <a:lnTo>
                    <a:pt x="394525" y="361035"/>
                  </a:lnTo>
                  <a:lnTo>
                    <a:pt x="394055" y="360654"/>
                  </a:lnTo>
                  <a:lnTo>
                    <a:pt x="391375" y="359765"/>
                  </a:lnTo>
                  <a:lnTo>
                    <a:pt x="391896" y="358622"/>
                  </a:lnTo>
                  <a:lnTo>
                    <a:pt x="392671" y="358368"/>
                  </a:lnTo>
                  <a:lnTo>
                    <a:pt x="393268" y="358114"/>
                  </a:lnTo>
                  <a:lnTo>
                    <a:pt x="394462" y="357606"/>
                  </a:lnTo>
                  <a:lnTo>
                    <a:pt x="395947" y="356971"/>
                  </a:lnTo>
                  <a:lnTo>
                    <a:pt x="398424" y="358368"/>
                  </a:lnTo>
                  <a:lnTo>
                    <a:pt x="398741" y="362051"/>
                  </a:lnTo>
                  <a:lnTo>
                    <a:pt x="398741" y="354215"/>
                  </a:lnTo>
                  <a:lnTo>
                    <a:pt x="398373" y="354050"/>
                  </a:lnTo>
                  <a:lnTo>
                    <a:pt x="398780" y="353669"/>
                  </a:lnTo>
                  <a:lnTo>
                    <a:pt x="398754" y="353542"/>
                  </a:lnTo>
                  <a:lnTo>
                    <a:pt x="399046" y="353415"/>
                  </a:lnTo>
                  <a:lnTo>
                    <a:pt x="398945" y="353669"/>
                  </a:lnTo>
                  <a:lnTo>
                    <a:pt x="399122" y="353796"/>
                  </a:lnTo>
                  <a:lnTo>
                    <a:pt x="399757" y="353669"/>
                  </a:lnTo>
                  <a:lnTo>
                    <a:pt x="401764" y="353542"/>
                  </a:lnTo>
                  <a:lnTo>
                    <a:pt x="401764" y="343395"/>
                  </a:lnTo>
                  <a:lnTo>
                    <a:pt x="400646" y="344144"/>
                  </a:lnTo>
                  <a:lnTo>
                    <a:pt x="399008" y="345287"/>
                  </a:lnTo>
                  <a:lnTo>
                    <a:pt x="397268" y="345922"/>
                  </a:lnTo>
                  <a:lnTo>
                    <a:pt x="394601" y="346303"/>
                  </a:lnTo>
                  <a:lnTo>
                    <a:pt x="393814" y="346684"/>
                  </a:lnTo>
                  <a:lnTo>
                    <a:pt x="388772" y="349859"/>
                  </a:lnTo>
                  <a:lnTo>
                    <a:pt x="387934" y="349605"/>
                  </a:lnTo>
                  <a:lnTo>
                    <a:pt x="386524" y="345033"/>
                  </a:lnTo>
                  <a:lnTo>
                    <a:pt x="385978" y="343382"/>
                  </a:lnTo>
                  <a:lnTo>
                    <a:pt x="385978" y="369163"/>
                  </a:lnTo>
                  <a:lnTo>
                    <a:pt x="384924" y="370052"/>
                  </a:lnTo>
                  <a:lnTo>
                    <a:pt x="384619" y="369925"/>
                  </a:lnTo>
                  <a:lnTo>
                    <a:pt x="384454" y="369798"/>
                  </a:lnTo>
                  <a:lnTo>
                    <a:pt x="385584" y="368909"/>
                  </a:lnTo>
                  <a:lnTo>
                    <a:pt x="385813" y="369163"/>
                  </a:lnTo>
                  <a:lnTo>
                    <a:pt x="385978" y="369163"/>
                  </a:lnTo>
                  <a:lnTo>
                    <a:pt x="385978" y="343382"/>
                  </a:lnTo>
                  <a:lnTo>
                    <a:pt x="385533" y="342493"/>
                  </a:lnTo>
                  <a:lnTo>
                    <a:pt x="385216" y="341858"/>
                  </a:lnTo>
                  <a:lnTo>
                    <a:pt x="384860" y="340207"/>
                  </a:lnTo>
                  <a:lnTo>
                    <a:pt x="384314" y="337667"/>
                  </a:lnTo>
                  <a:lnTo>
                    <a:pt x="382638" y="335635"/>
                  </a:lnTo>
                  <a:lnTo>
                    <a:pt x="382536" y="335508"/>
                  </a:lnTo>
                  <a:lnTo>
                    <a:pt x="380453" y="335635"/>
                  </a:lnTo>
                  <a:lnTo>
                    <a:pt x="376758" y="335635"/>
                  </a:lnTo>
                  <a:lnTo>
                    <a:pt x="376656" y="333730"/>
                  </a:lnTo>
                  <a:lnTo>
                    <a:pt x="376567" y="331825"/>
                  </a:lnTo>
                  <a:lnTo>
                    <a:pt x="373570" y="331317"/>
                  </a:lnTo>
                  <a:lnTo>
                    <a:pt x="373519" y="330936"/>
                  </a:lnTo>
                  <a:lnTo>
                    <a:pt x="373595" y="329920"/>
                  </a:lnTo>
                  <a:lnTo>
                    <a:pt x="374142" y="329031"/>
                  </a:lnTo>
                  <a:lnTo>
                    <a:pt x="376986" y="329285"/>
                  </a:lnTo>
                  <a:lnTo>
                    <a:pt x="379247" y="329285"/>
                  </a:lnTo>
                  <a:lnTo>
                    <a:pt x="381050" y="330047"/>
                  </a:lnTo>
                  <a:lnTo>
                    <a:pt x="384835" y="331698"/>
                  </a:lnTo>
                  <a:lnTo>
                    <a:pt x="388607" y="333222"/>
                  </a:lnTo>
                  <a:lnTo>
                    <a:pt x="393522" y="333984"/>
                  </a:lnTo>
                  <a:lnTo>
                    <a:pt x="394576" y="333984"/>
                  </a:lnTo>
                  <a:lnTo>
                    <a:pt x="397903" y="338937"/>
                  </a:lnTo>
                  <a:lnTo>
                    <a:pt x="402869" y="339572"/>
                  </a:lnTo>
                  <a:lnTo>
                    <a:pt x="410857" y="341350"/>
                  </a:lnTo>
                  <a:lnTo>
                    <a:pt x="410997" y="344271"/>
                  </a:lnTo>
                  <a:lnTo>
                    <a:pt x="410997" y="337185"/>
                  </a:lnTo>
                  <a:lnTo>
                    <a:pt x="410806" y="336905"/>
                  </a:lnTo>
                  <a:lnTo>
                    <a:pt x="410324" y="334492"/>
                  </a:lnTo>
                  <a:lnTo>
                    <a:pt x="410349" y="333730"/>
                  </a:lnTo>
                  <a:lnTo>
                    <a:pt x="410756" y="332460"/>
                  </a:lnTo>
                  <a:lnTo>
                    <a:pt x="412254" y="331952"/>
                  </a:lnTo>
                  <a:lnTo>
                    <a:pt x="418287" y="329920"/>
                  </a:lnTo>
                  <a:lnTo>
                    <a:pt x="421614" y="327507"/>
                  </a:lnTo>
                  <a:lnTo>
                    <a:pt x="422833" y="326618"/>
                  </a:lnTo>
                  <a:lnTo>
                    <a:pt x="428129" y="328777"/>
                  </a:lnTo>
                  <a:lnTo>
                    <a:pt x="428345" y="328904"/>
                  </a:lnTo>
                  <a:lnTo>
                    <a:pt x="428675" y="328650"/>
                  </a:lnTo>
                  <a:lnTo>
                    <a:pt x="430618" y="328396"/>
                  </a:lnTo>
                  <a:lnTo>
                    <a:pt x="431495" y="326999"/>
                  </a:lnTo>
                  <a:lnTo>
                    <a:pt x="431495" y="326618"/>
                  </a:lnTo>
                  <a:lnTo>
                    <a:pt x="426364" y="320649"/>
                  </a:lnTo>
                  <a:lnTo>
                    <a:pt x="426250" y="319633"/>
                  </a:lnTo>
                  <a:lnTo>
                    <a:pt x="426288" y="319125"/>
                  </a:lnTo>
                  <a:lnTo>
                    <a:pt x="427202" y="317728"/>
                  </a:lnTo>
                  <a:lnTo>
                    <a:pt x="428180" y="317220"/>
                  </a:lnTo>
                  <a:lnTo>
                    <a:pt x="431228" y="317220"/>
                  </a:lnTo>
                  <a:lnTo>
                    <a:pt x="433628" y="317347"/>
                  </a:lnTo>
                  <a:lnTo>
                    <a:pt x="438315" y="317855"/>
                  </a:lnTo>
                  <a:close/>
                </a:path>
                <a:path w="607694" h="486409">
                  <a:moveTo>
                    <a:pt x="439788" y="214503"/>
                  </a:moveTo>
                  <a:lnTo>
                    <a:pt x="439432" y="214210"/>
                  </a:lnTo>
                  <a:lnTo>
                    <a:pt x="437362" y="214033"/>
                  </a:lnTo>
                  <a:lnTo>
                    <a:pt x="435698" y="214553"/>
                  </a:lnTo>
                  <a:lnTo>
                    <a:pt x="434301" y="215887"/>
                  </a:lnTo>
                  <a:lnTo>
                    <a:pt x="434174" y="216408"/>
                  </a:lnTo>
                  <a:lnTo>
                    <a:pt x="435914" y="216865"/>
                  </a:lnTo>
                  <a:lnTo>
                    <a:pt x="437642" y="216928"/>
                  </a:lnTo>
                  <a:lnTo>
                    <a:pt x="439305" y="215887"/>
                  </a:lnTo>
                  <a:lnTo>
                    <a:pt x="439483" y="215455"/>
                  </a:lnTo>
                  <a:lnTo>
                    <a:pt x="439686" y="215049"/>
                  </a:lnTo>
                  <a:lnTo>
                    <a:pt x="439788" y="214503"/>
                  </a:lnTo>
                  <a:close/>
                </a:path>
                <a:path w="607694" h="486409">
                  <a:moveTo>
                    <a:pt x="444233" y="203212"/>
                  </a:moveTo>
                  <a:lnTo>
                    <a:pt x="443242" y="199796"/>
                  </a:lnTo>
                  <a:lnTo>
                    <a:pt x="441883" y="201853"/>
                  </a:lnTo>
                  <a:lnTo>
                    <a:pt x="440804" y="202044"/>
                  </a:lnTo>
                  <a:lnTo>
                    <a:pt x="430555" y="203530"/>
                  </a:lnTo>
                  <a:lnTo>
                    <a:pt x="429755" y="203746"/>
                  </a:lnTo>
                  <a:lnTo>
                    <a:pt x="428752" y="204343"/>
                  </a:lnTo>
                  <a:lnTo>
                    <a:pt x="428625" y="205041"/>
                  </a:lnTo>
                  <a:lnTo>
                    <a:pt x="428459" y="205689"/>
                  </a:lnTo>
                  <a:lnTo>
                    <a:pt x="428764" y="206133"/>
                  </a:lnTo>
                  <a:lnTo>
                    <a:pt x="432803" y="205181"/>
                  </a:lnTo>
                  <a:lnTo>
                    <a:pt x="436422" y="209829"/>
                  </a:lnTo>
                  <a:lnTo>
                    <a:pt x="439610" y="206311"/>
                  </a:lnTo>
                  <a:lnTo>
                    <a:pt x="441007" y="205714"/>
                  </a:lnTo>
                  <a:lnTo>
                    <a:pt x="441553" y="205562"/>
                  </a:lnTo>
                  <a:lnTo>
                    <a:pt x="443103" y="204406"/>
                  </a:lnTo>
                  <a:lnTo>
                    <a:pt x="444233" y="203212"/>
                  </a:lnTo>
                  <a:close/>
                </a:path>
                <a:path w="607694" h="486409">
                  <a:moveTo>
                    <a:pt x="483323" y="310184"/>
                  </a:moveTo>
                  <a:lnTo>
                    <a:pt x="483095" y="309372"/>
                  </a:lnTo>
                  <a:lnTo>
                    <a:pt x="482981" y="308648"/>
                  </a:lnTo>
                  <a:lnTo>
                    <a:pt x="482663" y="307962"/>
                  </a:lnTo>
                  <a:lnTo>
                    <a:pt x="482130" y="307378"/>
                  </a:lnTo>
                  <a:lnTo>
                    <a:pt x="481291" y="307606"/>
                  </a:lnTo>
                  <a:lnTo>
                    <a:pt x="480364" y="307848"/>
                  </a:lnTo>
                  <a:lnTo>
                    <a:pt x="480085" y="308648"/>
                  </a:lnTo>
                  <a:lnTo>
                    <a:pt x="480339" y="309422"/>
                  </a:lnTo>
                  <a:lnTo>
                    <a:pt x="480593" y="310184"/>
                  </a:lnTo>
                  <a:lnTo>
                    <a:pt x="481291" y="310489"/>
                  </a:lnTo>
                  <a:lnTo>
                    <a:pt x="483323" y="310184"/>
                  </a:lnTo>
                  <a:close/>
                </a:path>
                <a:path w="607694" h="486409">
                  <a:moveTo>
                    <a:pt x="490918" y="283552"/>
                  </a:moveTo>
                  <a:lnTo>
                    <a:pt x="490613" y="283375"/>
                  </a:lnTo>
                  <a:lnTo>
                    <a:pt x="489953" y="283692"/>
                  </a:lnTo>
                  <a:lnTo>
                    <a:pt x="489788" y="283781"/>
                  </a:lnTo>
                  <a:lnTo>
                    <a:pt x="489724" y="284073"/>
                  </a:lnTo>
                  <a:lnTo>
                    <a:pt x="489597" y="284276"/>
                  </a:lnTo>
                  <a:lnTo>
                    <a:pt x="489775" y="284340"/>
                  </a:lnTo>
                  <a:lnTo>
                    <a:pt x="489991" y="284556"/>
                  </a:lnTo>
                  <a:lnTo>
                    <a:pt x="490372" y="284480"/>
                  </a:lnTo>
                  <a:lnTo>
                    <a:pt x="490677" y="284276"/>
                  </a:lnTo>
                  <a:lnTo>
                    <a:pt x="490728" y="284099"/>
                  </a:lnTo>
                  <a:lnTo>
                    <a:pt x="490918" y="283552"/>
                  </a:lnTo>
                  <a:close/>
                </a:path>
                <a:path w="607694" h="486409">
                  <a:moveTo>
                    <a:pt x="492188" y="310997"/>
                  </a:moveTo>
                  <a:lnTo>
                    <a:pt x="491464" y="310057"/>
                  </a:lnTo>
                  <a:lnTo>
                    <a:pt x="490639" y="309321"/>
                  </a:lnTo>
                  <a:lnTo>
                    <a:pt x="489204" y="309524"/>
                  </a:lnTo>
                  <a:lnTo>
                    <a:pt x="488365" y="309626"/>
                  </a:lnTo>
                  <a:lnTo>
                    <a:pt x="487718" y="310019"/>
                  </a:lnTo>
                  <a:lnTo>
                    <a:pt x="487565" y="310832"/>
                  </a:lnTo>
                  <a:lnTo>
                    <a:pt x="487375" y="311797"/>
                  </a:lnTo>
                  <a:lnTo>
                    <a:pt x="488226" y="311912"/>
                  </a:lnTo>
                  <a:lnTo>
                    <a:pt x="490143" y="312204"/>
                  </a:lnTo>
                  <a:lnTo>
                    <a:pt x="491261" y="311861"/>
                  </a:lnTo>
                  <a:lnTo>
                    <a:pt x="492188" y="310997"/>
                  </a:lnTo>
                  <a:close/>
                </a:path>
                <a:path w="607694" h="486409">
                  <a:moveTo>
                    <a:pt x="496633" y="30594"/>
                  </a:moveTo>
                  <a:lnTo>
                    <a:pt x="496328" y="30073"/>
                  </a:lnTo>
                  <a:lnTo>
                    <a:pt x="495909" y="29972"/>
                  </a:lnTo>
                  <a:lnTo>
                    <a:pt x="495477" y="30391"/>
                  </a:lnTo>
                  <a:lnTo>
                    <a:pt x="495338" y="30530"/>
                  </a:lnTo>
                  <a:lnTo>
                    <a:pt x="495261" y="30937"/>
                  </a:lnTo>
                  <a:lnTo>
                    <a:pt x="495617" y="31356"/>
                  </a:lnTo>
                  <a:lnTo>
                    <a:pt x="495973" y="31584"/>
                  </a:lnTo>
                  <a:lnTo>
                    <a:pt x="496316" y="31838"/>
                  </a:lnTo>
                  <a:lnTo>
                    <a:pt x="496633" y="30594"/>
                  </a:lnTo>
                  <a:close/>
                </a:path>
                <a:path w="607694" h="486409">
                  <a:moveTo>
                    <a:pt x="499325" y="256273"/>
                  </a:moveTo>
                  <a:lnTo>
                    <a:pt x="498297" y="255803"/>
                  </a:lnTo>
                  <a:lnTo>
                    <a:pt x="497611" y="255231"/>
                  </a:lnTo>
                  <a:lnTo>
                    <a:pt x="497166" y="254863"/>
                  </a:lnTo>
                  <a:lnTo>
                    <a:pt x="496544" y="254317"/>
                  </a:lnTo>
                  <a:lnTo>
                    <a:pt x="495935" y="255092"/>
                  </a:lnTo>
                  <a:lnTo>
                    <a:pt x="495795" y="255295"/>
                  </a:lnTo>
                  <a:lnTo>
                    <a:pt x="496150" y="255955"/>
                  </a:lnTo>
                  <a:lnTo>
                    <a:pt x="496430" y="256286"/>
                  </a:lnTo>
                  <a:lnTo>
                    <a:pt x="496862" y="256806"/>
                  </a:lnTo>
                  <a:lnTo>
                    <a:pt x="497433" y="257251"/>
                  </a:lnTo>
                  <a:lnTo>
                    <a:pt x="497878" y="257644"/>
                  </a:lnTo>
                  <a:lnTo>
                    <a:pt x="498259" y="257581"/>
                  </a:lnTo>
                  <a:lnTo>
                    <a:pt x="498678" y="257606"/>
                  </a:lnTo>
                  <a:lnTo>
                    <a:pt x="499325" y="256273"/>
                  </a:lnTo>
                  <a:close/>
                </a:path>
                <a:path w="607694" h="486409">
                  <a:moveTo>
                    <a:pt x="504761" y="324027"/>
                  </a:moveTo>
                  <a:lnTo>
                    <a:pt x="504266" y="323443"/>
                  </a:lnTo>
                  <a:lnTo>
                    <a:pt x="501751" y="321741"/>
                  </a:lnTo>
                  <a:lnTo>
                    <a:pt x="499656" y="321005"/>
                  </a:lnTo>
                  <a:lnTo>
                    <a:pt x="495160" y="323443"/>
                  </a:lnTo>
                  <a:lnTo>
                    <a:pt x="493814" y="325513"/>
                  </a:lnTo>
                  <a:lnTo>
                    <a:pt x="492544" y="325170"/>
                  </a:lnTo>
                  <a:lnTo>
                    <a:pt x="492544" y="327901"/>
                  </a:lnTo>
                  <a:lnTo>
                    <a:pt x="492213" y="329679"/>
                  </a:lnTo>
                  <a:lnTo>
                    <a:pt x="491515" y="330276"/>
                  </a:lnTo>
                  <a:lnTo>
                    <a:pt x="491223" y="330657"/>
                  </a:lnTo>
                  <a:lnTo>
                    <a:pt x="489470" y="331584"/>
                  </a:lnTo>
                  <a:lnTo>
                    <a:pt x="488099" y="332168"/>
                  </a:lnTo>
                  <a:lnTo>
                    <a:pt x="486638" y="329514"/>
                  </a:lnTo>
                  <a:lnTo>
                    <a:pt x="485584" y="328917"/>
                  </a:lnTo>
                  <a:lnTo>
                    <a:pt x="487045" y="326898"/>
                  </a:lnTo>
                  <a:lnTo>
                    <a:pt x="488010" y="326593"/>
                  </a:lnTo>
                  <a:lnTo>
                    <a:pt x="490626" y="327113"/>
                  </a:lnTo>
                  <a:lnTo>
                    <a:pt x="491655" y="327367"/>
                  </a:lnTo>
                  <a:lnTo>
                    <a:pt x="492544" y="327901"/>
                  </a:lnTo>
                  <a:lnTo>
                    <a:pt x="492544" y="325170"/>
                  </a:lnTo>
                  <a:lnTo>
                    <a:pt x="490169" y="324510"/>
                  </a:lnTo>
                  <a:lnTo>
                    <a:pt x="486283" y="323481"/>
                  </a:lnTo>
                  <a:lnTo>
                    <a:pt x="480669" y="323710"/>
                  </a:lnTo>
                  <a:lnTo>
                    <a:pt x="474154" y="324510"/>
                  </a:lnTo>
                  <a:lnTo>
                    <a:pt x="472236" y="324065"/>
                  </a:lnTo>
                  <a:lnTo>
                    <a:pt x="473811" y="326466"/>
                  </a:lnTo>
                  <a:lnTo>
                    <a:pt x="470230" y="327787"/>
                  </a:lnTo>
                  <a:lnTo>
                    <a:pt x="471551" y="329869"/>
                  </a:lnTo>
                  <a:lnTo>
                    <a:pt x="471982" y="330149"/>
                  </a:lnTo>
                  <a:lnTo>
                    <a:pt x="472579" y="330657"/>
                  </a:lnTo>
                  <a:lnTo>
                    <a:pt x="473252" y="330936"/>
                  </a:lnTo>
                  <a:lnTo>
                    <a:pt x="476656" y="332193"/>
                  </a:lnTo>
                  <a:lnTo>
                    <a:pt x="485660" y="334378"/>
                  </a:lnTo>
                  <a:lnTo>
                    <a:pt x="492125" y="337235"/>
                  </a:lnTo>
                  <a:lnTo>
                    <a:pt x="497573" y="343433"/>
                  </a:lnTo>
                  <a:lnTo>
                    <a:pt x="499884" y="344385"/>
                  </a:lnTo>
                  <a:lnTo>
                    <a:pt x="500595" y="344131"/>
                  </a:lnTo>
                  <a:lnTo>
                    <a:pt x="501307" y="343535"/>
                  </a:lnTo>
                  <a:lnTo>
                    <a:pt x="501688" y="342912"/>
                  </a:lnTo>
                  <a:lnTo>
                    <a:pt x="501027" y="339775"/>
                  </a:lnTo>
                  <a:lnTo>
                    <a:pt x="499757" y="337693"/>
                  </a:lnTo>
                  <a:lnTo>
                    <a:pt x="493179" y="333984"/>
                  </a:lnTo>
                  <a:lnTo>
                    <a:pt x="493255" y="332676"/>
                  </a:lnTo>
                  <a:lnTo>
                    <a:pt x="493661" y="332168"/>
                  </a:lnTo>
                  <a:lnTo>
                    <a:pt x="496773" y="328218"/>
                  </a:lnTo>
                  <a:lnTo>
                    <a:pt x="497611" y="327469"/>
                  </a:lnTo>
                  <a:lnTo>
                    <a:pt x="498068" y="326593"/>
                  </a:lnTo>
                  <a:lnTo>
                    <a:pt x="498652" y="325513"/>
                  </a:lnTo>
                  <a:lnTo>
                    <a:pt x="499224" y="324446"/>
                  </a:lnTo>
                  <a:lnTo>
                    <a:pt x="500837" y="324192"/>
                  </a:lnTo>
                  <a:lnTo>
                    <a:pt x="503529" y="325081"/>
                  </a:lnTo>
                  <a:lnTo>
                    <a:pt x="504342" y="325221"/>
                  </a:lnTo>
                  <a:lnTo>
                    <a:pt x="504698" y="324192"/>
                  </a:lnTo>
                  <a:lnTo>
                    <a:pt x="504761" y="324027"/>
                  </a:lnTo>
                  <a:close/>
                </a:path>
                <a:path w="607694" h="486409">
                  <a:moveTo>
                    <a:pt x="511581" y="33997"/>
                  </a:moveTo>
                  <a:lnTo>
                    <a:pt x="511390" y="33147"/>
                  </a:lnTo>
                  <a:lnTo>
                    <a:pt x="510794" y="32473"/>
                  </a:lnTo>
                  <a:lnTo>
                    <a:pt x="508990" y="28930"/>
                  </a:lnTo>
                  <a:lnTo>
                    <a:pt x="507403" y="28397"/>
                  </a:lnTo>
                  <a:lnTo>
                    <a:pt x="502196" y="30429"/>
                  </a:lnTo>
                  <a:lnTo>
                    <a:pt x="500976" y="31038"/>
                  </a:lnTo>
                  <a:lnTo>
                    <a:pt x="501015" y="33147"/>
                  </a:lnTo>
                  <a:lnTo>
                    <a:pt x="502132" y="33578"/>
                  </a:lnTo>
                  <a:lnTo>
                    <a:pt x="503224" y="33782"/>
                  </a:lnTo>
                  <a:lnTo>
                    <a:pt x="505561" y="34226"/>
                  </a:lnTo>
                  <a:lnTo>
                    <a:pt x="507949" y="32969"/>
                  </a:lnTo>
                  <a:lnTo>
                    <a:pt x="511581" y="33997"/>
                  </a:lnTo>
                  <a:close/>
                </a:path>
                <a:path w="607694" h="486409">
                  <a:moveTo>
                    <a:pt x="532384" y="418579"/>
                  </a:moveTo>
                  <a:lnTo>
                    <a:pt x="532269" y="417842"/>
                  </a:lnTo>
                  <a:lnTo>
                    <a:pt x="531812" y="417537"/>
                  </a:lnTo>
                  <a:lnTo>
                    <a:pt x="531050" y="417868"/>
                  </a:lnTo>
                  <a:lnTo>
                    <a:pt x="530821" y="417969"/>
                  </a:lnTo>
                  <a:lnTo>
                    <a:pt x="530580" y="418795"/>
                  </a:lnTo>
                  <a:lnTo>
                    <a:pt x="531291" y="419341"/>
                  </a:lnTo>
                  <a:lnTo>
                    <a:pt x="531888" y="419163"/>
                  </a:lnTo>
                  <a:lnTo>
                    <a:pt x="532384" y="418579"/>
                  </a:lnTo>
                  <a:close/>
                </a:path>
                <a:path w="607694" h="486409">
                  <a:moveTo>
                    <a:pt x="536435" y="434136"/>
                  </a:moveTo>
                  <a:lnTo>
                    <a:pt x="536422" y="433793"/>
                  </a:lnTo>
                  <a:lnTo>
                    <a:pt x="536371" y="433451"/>
                  </a:lnTo>
                  <a:lnTo>
                    <a:pt x="535851" y="433171"/>
                  </a:lnTo>
                  <a:lnTo>
                    <a:pt x="535546" y="432841"/>
                  </a:lnTo>
                  <a:lnTo>
                    <a:pt x="535292" y="433235"/>
                  </a:lnTo>
                  <a:lnTo>
                    <a:pt x="534784" y="433641"/>
                  </a:lnTo>
                  <a:lnTo>
                    <a:pt x="534784" y="433984"/>
                  </a:lnTo>
                  <a:lnTo>
                    <a:pt x="534784" y="434327"/>
                  </a:lnTo>
                  <a:lnTo>
                    <a:pt x="535343" y="434606"/>
                  </a:lnTo>
                  <a:lnTo>
                    <a:pt x="535660" y="434898"/>
                  </a:lnTo>
                  <a:lnTo>
                    <a:pt x="535940" y="434543"/>
                  </a:lnTo>
                  <a:lnTo>
                    <a:pt x="536435" y="434136"/>
                  </a:lnTo>
                  <a:close/>
                </a:path>
                <a:path w="607694" h="486409">
                  <a:moveTo>
                    <a:pt x="536448" y="358254"/>
                  </a:moveTo>
                  <a:lnTo>
                    <a:pt x="536130" y="357657"/>
                  </a:lnTo>
                  <a:lnTo>
                    <a:pt x="535800" y="357695"/>
                  </a:lnTo>
                  <a:lnTo>
                    <a:pt x="535597" y="357720"/>
                  </a:lnTo>
                  <a:lnTo>
                    <a:pt x="535622" y="357936"/>
                  </a:lnTo>
                  <a:lnTo>
                    <a:pt x="535597" y="358279"/>
                  </a:lnTo>
                  <a:lnTo>
                    <a:pt x="535724" y="358330"/>
                  </a:lnTo>
                  <a:lnTo>
                    <a:pt x="536270" y="358533"/>
                  </a:lnTo>
                  <a:lnTo>
                    <a:pt x="536448" y="358254"/>
                  </a:lnTo>
                  <a:close/>
                </a:path>
                <a:path w="607694" h="486409">
                  <a:moveTo>
                    <a:pt x="542620" y="36728"/>
                  </a:moveTo>
                  <a:lnTo>
                    <a:pt x="542607" y="35890"/>
                  </a:lnTo>
                  <a:lnTo>
                    <a:pt x="541604" y="34721"/>
                  </a:lnTo>
                  <a:lnTo>
                    <a:pt x="540753" y="34747"/>
                  </a:lnTo>
                  <a:lnTo>
                    <a:pt x="540080" y="35204"/>
                  </a:lnTo>
                  <a:lnTo>
                    <a:pt x="539369" y="35661"/>
                  </a:lnTo>
                  <a:lnTo>
                    <a:pt x="539292" y="36347"/>
                  </a:lnTo>
                  <a:lnTo>
                    <a:pt x="539788" y="37185"/>
                  </a:lnTo>
                  <a:lnTo>
                    <a:pt x="540410" y="37172"/>
                  </a:lnTo>
                  <a:lnTo>
                    <a:pt x="541210" y="37350"/>
                  </a:lnTo>
                  <a:lnTo>
                    <a:pt x="541845" y="37071"/>
                  </a:lnTo>
                  <a:lnTo>
                    <a:pt x="542620" y="36728"/>
                  </a:lnTo>
                  <a:close/>
                </a:path>
                <a:path w="607694" h="486409">
                  <a:moveTo>
                    <a:pt x="545973" y="211226"/>
                  </a:moveTo>
                  <a:lnTo>
                    <a:pt x="545820" y="209156"/>
                  </a:lnTo>
                  <a:lnTo>
                    <a:pt x="544728" y="207810"/>
                  </a:lnTo>
                  <a:lnTo>
                    <a:pt x="542137" y="206336"/>
                  </a:lnTo>
                  <a:lnTo>
                    <a:pt x="541870" y="207467"/>
                  </a:lnTo>
                  <a:lnTo>
                    <a:pt x="541642" y="208153"/>
                  </a:lnTo>
                  <a:lnTo>
                    <a:pt x="540918" y="210413"/>
                  </a:lnTo>
                  <a:lnTo>
                    <a:pt x="542150" y="211493"/>
                  </a:lnTo>
                  <a:lnTo>
                    <a:pt x="544195" y="211937"/>
                  </a:lnTo>
                  <a:lnTo>
                    <a:pt x="544626" y="212026"/>
                  </a:lnTo>
                  <a:lnTo>
                    <a:pt x="545147" y="211785"/>
                  </a:lnTo>
                  <a:lnTo>
                    <a:pt x="545642" y="211696"/>
                  </a:lnTo>
                  <a:lnTo>
                    <a:pt x="545744" y="211480"/>
                  </a:lnTo>
                  <a:lnTo>
                    <a:pt x="545973" y="211226"/>
                  </a:lnTo>
                  <a:close/>
                </a:path>
                <a:path w="607694" h="486409">
                  <a:moveTo>
                    <a:pt x="546747" y="424116"/>
                  </a:moveTo>
                  <a:lnTo>
                    <a:pt x="544576" y="422325"/>
                  </a:lnTo>
                  <a:lnTo>
                    <a:pt x="542556" y="418363"/>
                  </a:lnTo>
                  <a:lnTo>
                    <a:pt x="541235" y="415747"/>
                  </a:lnTo>
                  <a:lnTo>
                    <a:pt x="538314" y="415340"/>
                  </a:lnTo>
                  <a:lnTo>
                    <a:pt x="534263" y="417322"/>
                  </a:lnTo>
                  <a:lnTo>
                    <a:pt x="533476" y="417969"/>
                  </a:lnTo>
                  <a:lnTo>
                    <a:pt x="532638" y="418566"/>
                  </a:lnTo>
                  <a:lnTo>
                    <a:pt x="534263" y="420154"/>
                  </a:lnTo>
                  <a:lnTo>
                    <a:pt x="536536" y="419214"/>
                  </a:lnTo>
                  <a:lnTo>
                    <a:pt x="540410" y="419633"/>
                  </a:lnTo>
                  <a:lnTo>
                    <a:pt x="541147" y="420725"/>
                  </a:lnTo>
                  <a:lnTo>
                    <a:pt x="540905" y="426085"/>
                  </a:lnTo>
                  <a:lnTo>
                    <a:pt x="541616" y="427075"/>
                  </a:lnTo>
                  <a:lnTo>
                    <a:pt x="545007" y="426935"/>
                  </a:lnTo>
                  <a:lnTo>
                    <a:pt x="545947" y="426453"/>
                  </a:lnTo>
                  <a:lnTo>
                    <a:pt x="546290" y="425945"/>
                  </a:lnTo>
                  <a:lnTo>
                    <a:pt x="546620" y="425348"/>
                  </a:lnTo>
                  <a:lnTo>
                    <a:pt x="546747" y="424116"/>
                  </a:lnTo>
                  <a:close/>
                </a:path>
                <a:path w="607694" h="486409">
                  <a:moveTo>
                    <a:pt x="549021" y="29222"/>
                  </a:moveTo>
                  <a:lnTo>
                    <a:pt x="545719" y="26403"/>
                  </a:lnTo>
                  <a:lnTo>
                    <a:pt x="544588" y="25387"/>
                  </a:lnTo>
                  <a:lnTo>
                    <a:pt x="543560" y="24460"/>
                  </a:lnTo>
                  <a:lnTo>
                    <a:pt x="536752" y="25387"/>
                  </a:lnTo>
                  <a:lnTo>
                    <a:pt x="533488" y="24409"/>
                  </a:lnTo>
                  <a:lnTo>
                    <a:pt x="525995" y="23787"/>
                  </a:lnTo>
                  <a:lnTo>
                    <a:pt x="522643" y="22644"/>
                  </a:lnTo>
                  <a:lnTo>
                    <a:pt x="517702" y="16840"/>
                  </a:lnTo>
                  <a:lnTo>
                    <a:pt x="514477" y="15125"/>
                  </a:lnTo>
                  <a:lnTo>
                    <a:pt x="509562" y="14909"/>
                  </a:lnTo>
                  <a:lnTo>
                    <a:pt x="508749" y="16116"/>
                  </a:lnTo>
                  <a:lnTo>
                    <a:pt x="509295" y="18161"/>
                  </a:lnTo>
                  <a:lnTo>
                    <a:pt x="509917" y="18796"/>
                  </a:lnTo>
                  <a:lnTo>
                    <a:pt x="512610" y="19570"/>
                  </a:lnTo>
                  <a:lnTo>
                    <a:pt x="512851" y="20497"/>
                  </a:lnTo>
                  <a:lnTo>
                    <a:pt x="510463" y="24396"/>
                  </a:lnTo>
                  <a:lnTo>
                    <a:pt x="511556" y="24853"/>
                  </a:lnTo>
                  <a:lnTo>
                    <a:pt x="517677" y="25234"/>
                  </a:lnTo>
                  <a:lnTo>
                    <a:pt x="521208" y="26111"/>
                  </a:lnTo>
                  <a:lnTo>
                    <a:pt x="524764" y="26695"/>
                  </a:lnTo>
                  <a:lnTo>
                    <a:pt x="525462" y="30454"/>
                  </a:lnTo>
                  <a:lnTo>
                    <a:pt x="530910" y="30226"/>
                  </a:lnTo>
                  <a:lnTo>
                    <a:pt x="531431" y="34099"/>
                  </a:lnTo>
                  <a:lnTo>
                    <a:pt x="532041" y="33756"/>
                  </a:lnTo>
                  <a:lnTo>
                    <a:pt x="531444" y="34124"/>
                  </a:lnTo>
                  <a:lnTo>
                    <a:pt x="530085" y="34874"/>
                  </a:lnTo>
                  <a:lnTo>
                    <a:pt x="528701" y="35547"/>
                  </a:lnTo>
                  <a:lnTo>
                    <a:pt x="526757" y="37007"/>
                  </a:lnTo>
                  <a:lnTo>
                    <a:pt x="527088" y="37934"/>
                  </a:lnTo>
                  <a:lnTo>
                    <a:pt x="527926" y="39281"/>
                  </a:lnTo>
                  <a:lnTo>
                    <a:pt x="528713" y="39471"/>
                  </a:lnTo>
                  <a:lnTo>
                    <a:pt x="531329" y="37934"/>
                  </a:lnTo>
                  <a:lnTo>
                    <a:pt x="532650" y="36042"/>
                  </a:lnTo>
                  <a:lnTo>
                    <a:pt x="536511" y="35890"/>
                  </a:lnTo>
                  <a:lnTo>
                    <a:pt x="536740" y="34874"/>
                  </a:lnTo>
                  <a:lnTo>
                    <a:pt x="536765" y="33756"/>
                  </a:lnTo>
                  <a:lnTo>
                    <a:pt x="536765" y="32689"/>
                  </a:lnTo>
                  <a:lnTo>
                    <a:pt x="536282" y="31762"/>
                  </a:lnTo>
                  <a:lnTo>
                    <a:pt x="536079" y="30454"/>
                  </a:lnTo>
                  <a:lnTo>
                    <a:pt x="536117" y="30226"/>
                  </a:lnTo>
                  <a:lnTo>
                    <a:pt x="536244" y="29946"/>
                  </a:lnTo>
                  <a:lnTo>
                    <a:pt x="536384" y="29425"/>
                  </a:lnTo>
                  <a:lnTo>
                    <a:pt x="536765" y="29718"/>
                  </a:lnTo>
                  <a:lnTo>
                    <a:pt x="537298" y="29946"/>
                  </a:lnTo>
                  <a:lnTo>
                    <a:pt x="539800" y="33972"/>
                  </a:lnTo>
                  <a:lnTo>
                    <a:pt x="543382" y="32766"/>
                  </a:lnTo>
                  <a:lnTo>
                    <a:pt x="548347" y="31610"/>
                  </a:lnTo>
                  <a:lnTo>
                    <a:pt x="548970" y="29425"/>
                  </a:lnTo>
                  <a:lnTo>
                    <a:pt x="549021" y="29222"/>
                  </a:lnTo>
                  <a:close/>
                </a:path>
                <a:path w="607694" h="486409">
                  <a:moveTo>
                    <a:pt x="550684" y="4406"/>
                  </a:moveTo>
                  <a:lnTo>
                    <a:pt x="549808" y="2120"/>
                  </a:lnTo>
                  <a:lnTo>
                    <a:pt x="549402" y="1549"/>
                  </a:lnTo>
                  <a:lnTo>
                    <a:pt x="546684" y="1397"/>
                  </a:lnTo>
                  <a:lnTo>
                    <a:pt x="544690" y="0"/>
                  </a:lnTo>
                  <a:lnTo>
                    <a:pt x="538137" y="1257"/>
                  </a:lnTo>
                  <a:lnTo>
                    <a:pt x="535457" y="6819"/>
                  </a:lnTo>
                  <a:lnTo>
                    <a:pt x="537959" y="10426"/>
                  </a:lnTo>
                  <a:lnTo>
                    <a:pt x="538518" y="10883"/>
                  </a:lnTo>
                  <a:lnTo>
                    <a:pt x="538924" y="10858"/>
                  </a:lnTo>
                  <a:lnTo>
                    <a:pt x="546773" y="9994"/>
                  </a:lnTo>
                  <a:lnTo>
                    <a:pt x="549021" y="8902"/>
                  </a:lnTo>
                  <a:lnTo>
                    <a:pt x="550684" y="4406"/>
                  </a:lnTo>
                  <a:close/>
                </a:path>
                <a:path w="607694" h="486409">
                  <a:moveTo>
                    <a:pt x="551992" y="369785"/>
                  </a:moveTo>
                  <a:lnTo>
                    <a:pt x="551967" y="369366"/>
                  </a:lnTo>
                  <a:lnTo>
                    <a:pt x="551954" y="368338"/>
                  </a:lnTo>
                  <a:lnTo>
                    <a:pt x="551027" y="368312"/>
                  </a:lnTo>
                  <a:lnTo>
                    <a:pt x="547204" y="369595"/>
                  </a:lnTo>
                  <a:lnTo>
                    <a:pt x="544588" y="369481"/>
                  </a:lnTo>
                  <a:lnTo>
                    <a:pt x="542696" y="366776"/>
                  </a:lnTo>
                  <a:lnTo>
                    <a:pt x="542302" y="366217"/>
                  </a:lnTo>
                  <a:lnTo>
                    <a:pt x="541261" y="366039"/>
                  </a:lnTo>
                  <a:lnTo>
                    <a:pt x="539623" y="367601"/>
                  </a:lnTo>
                  <a:lnTo>
                    <a:pt x="539280" y="368858"/>
                  </a:lnTo>
                  <a:lnTo>
                    <a:pt x="539343" y="370154"/>
                  </a:lnTo>
                  <a:lnTo>
                    <a:pt x="539699" y="370471"/>
                  </a:lnTo>
                  <a:lnTo>
                    <a:pt x="539965" y="370954"/>
                  </a:lnTo>
                  <a:lnTo>
                    <a:pt x="542607" y="371640"/>
                  </a:lnTo>
                  <a:lnTo>
                    <a:pt x="544868" y="372173"/>
                  </a:lnTo>
                  <a:lnTo>
                    <a:pt x="548868" y="372910"/>
                  </a:lnTo>
                  <a:lnTo>
                    <a:pt x="550278" y="372071"/>
                  </a:lnTo>
                  <a:lnTo>
                    <a:pt x="551319" y="370700"/>
                  </a:lnTo>
                  <a:lnTo>
                    <a:pt x="551599" y="370281"/>
                  </a:lnTo>
                  <a:lnTo>
                    <a:pt x="551992" y="369785"/>
                  </a:lnTo>
                  <a:close/>
                </a:path>
                <a:path w="607694" h="486409">
                  <a:moveTo>
                    <a:pt x="553250" y="22339"/>
                  </a:moveTo>
                  <a:lnTo>
                    <a:pt x="552831" y="22504"/>
                  </a:lnTo>
                  <a:lnTo>
                    <a:pt x="553186" y="22796"/>
                  </a:lnTo>
                  <a:lnTo>
                    <a:pt x="553250" y="22339"/>
                  </a:lnTo>
                  <a:close/>
                </a:path>
                <a:path w="607694" h="486409">
                  <a:moveTo>
                    <a:pt x="555066" y="334124"/>
                  </a:moveTo>
                  <a:lnTo>
                    <a:pt x="554951" y="333806"/>
                  </a:lnTo>
                  <a:lnTo>
                    <a:pt x="554393" y="333629"/>
                  </a:lnTo>
                  <a:lnTo>
                    <a:pt x="554355" y="333832"/>
                  </a:lnTo>
                  <a:lnTo>
                    <a:pt x="554228" y="334086"/>
                  </a:lnTo>
                  <a:lnTo>
                    <a:pt x="554266" y="334238"/>
                  </a:lnTo>
                  <a:lnTo>
                    <a:pt x="554329" y="334391"/>
                  </a:lnTo>
                  <a:lnTo>
                    <a:pt x="554583" y="334492"/>
                  </a:lnTo>
                  <a:lnTo>
                    <a:pt x="554761" y="334606"/>
                  </a:lnTo>
                  <a:lnTo>
                    <a:pt x="555066" y="334124"/>
                  </a:lnTo>
                  <a:close/>
                </a:path>
                <a:path w="607694" h="486409">
                  <a:moveTo>
                    <a:pt x="556069" y="402209"/>
                  </a:moveTo>
                  <a:lnTo>
                    <a:pt x="555942" y="401891"/>
                  </a:lnTo>
                  <a:lnTo>
                    <a:pt x="555752" y="401840"/>
                  </a:lnTo>
                  <a:lnTo>
                    <a:pt x="553707" y="401154"/>
                  </a:lnTo>
                  <a:lnTo>
                    <a:pt x="551662" y="401345"/>
                  </a:lnTo>
                  <a:lnTo>
                    <a:pt x="549681" y="402386"/>
                  </a:lnTo>
                  <a:lnTo>
                    <a:pt x="549287" y="402590"/>
                  </a:lnTo>
                  <a:lnTo>
                    <a:pt x="549084" y="403161"/>
                  </a:lnTo>
                  <a:lnTo>
                    <a:pt x="548614" y="403783"/>
                  </a:lnTo>
                  <a:lnTo>
                    <a:pt x="551116" y="402678"/>
                  </a:lnTo>
                  <a:lnTo>
                    <a:pt x="553427" y="404533"/>
                  </a:lnTo>
                  <a:lnTo>
                    <a:pt x="555917" y="402932"/>
                  </a:lnTo>
                  <a:lnTo>
                    <a:pt x="556056" y="402628"/>
                  </a:lnTo>
                  <a:lnTo>
                    <a:pt x="556069" y="402209"/>
                  </a:lnTo>
                  <a:close/>
                </a:path>
                <a:path w="607694" h="486409">
                  <a:moveTo>
                    <a:pt x="561073" y="336321"/>
                  </a:moveTo>
                  <a:lnTo>
                    <a:pt x="560666" y="336346"/>
                  </a:lnTo>
                  <a:lnTo>
                    <a:pt x="560222" y="336346"/>
                  </a:lnTo>
                  <a:lnTo>
                    <a:pt x="559816" y="336423"/>
                  </a:lnTo>
                  <a:lnTo>
                    <a:pt x="559714" y="336854"/>
                  </a:lnTo>
                  <a:lnTo>
                    <a:pt x="559676" y="337070"/>
                  </a:lnTo>
                  <a:lnTo>
                    <a:pt x="560908" y="336943"/>
                  </a:lnTo>
                  <a:lnTo>
                    <a:pt x="561022" y="336524"/>
                  </a:lnTo>
                  <a:lnTo>
                    <a:pt x="561073" y="336321"/>
                  </a:lnTo>
                  <a:close/>
                </a:path>
                <a:path w="607694" h="486409">
                  <a:moveTo>
                    <a:pt x="562737" y="383908"/>
                  </a:moveTo>
                  <a:lnTo>
                    <a:pt x="562330" y="383197"/>
                  </a:lnTo>
                  <a:lnTo>
                    <a:pt x="561759" y="381939"/>
                  </a:lnTo>
                  <a:lnTo>
                    <a:pt x="561378" y="381076"/>
                  </a:lnTo>
                  <a:lnTo>
                    <a:pt x="560641" y="381419"/>
                  </a:lnTo>
                  <a:lnTo>
                    <a:pt x="559269" y="382041"/>
                  </a:lnTo>
                  <a:lnTo>
                    <a:pt x="560146" y="383019"/>
                  </a:lnTo>
                  <a:lnTo>
                    <a:pt x="560298" y="383667"/>
                  </a:lnTo>
                  <a:lnTo>
                    <a:pt x="560692" y="384517"/>
                  </a:lnTo>
                  <a:lnTo>
                    <a:pt x="561238" y="385000"/>
                  </a:lnTo>
                  <a:lnTo>
                    <a:pt x="562000" y="384441"/>
                  </a:lnTo>
                  <a:lnTo>
                    <a:pt x="562737" y="383908"/>
                  </a:lnTo>
                  <a:close/>
                </a:path>
                <a:path w="607694" h="486409">
                  <a:moveTo>
                    <a:pt x="569887" y="291541"/>
                  </a:moveTo>
                  <a:lnTo>
                    <a:pt x="569823" y="290487"/>
                  </a:lnTo>
                  <a:lnTo>
                    <a:pt x="568629" y="290347"/>
                  </a:lnTo>
                  <a:lnTo>
                    <a:pt x="568477" y="290550"/>
                  </a:lnTo>
                  <a:lnTo>
                    <a:pt x="568007" y="291096"/>
                  </a:lnTo>
                  <a:lnTo>
                    <a:pt x="567575" y="291769"/>
                  </a:lnTo>
                  <a:lnTo>
                    <a:pt x="567448" y="292430"/>
                  </a:lnTo>
                  <a:lnTo>
                    <a:pt x="567296" y="293179"/>
                  </a:lnTo>
                  <a:lnTo>
                    <a:pt x="567664" y="293916"/>
                  </a:lnTo>
                  <a:lnTo>
                    <a:pt x="568490" y="294068"/>
                  </a:lnTo>
                  <a:lnTo>
                    <a:pt x="568794" y="294132"/>
                  </a:lnTo>
                  <a:lnTo>
                    <a:pt x="569556" y="293712"/>
                  </a:lnTo>
                  <a:lnTo>
                    <a:pt x="569620" y="293446"/>
                  </a:lnTo>
                  <a:lnTo>
                    <a:pt x="569836" y="292506"/>
                  </a:lnTo>
                  <a:lnTo>
                    <a:pt x="569887" y="291541"/>
                  </a:lnTo>
                  <a:close/>
                </a:path>
                <a:path w="607694" h="486409">
                  <a:moveTo>
                    <a:pt x="570738" y="338378"/>
                  </a:moveTo>
                  <a:lnTo>
                    <a:pt x="570191" y="338201"/>
                  </a:lnTo>
                  <a:lnTo>
                    <a:pt x="569810" y="338074"/>
                  </a:lnTo>
                  <a:lnTo>
                    <a:pt x="569175" y="338201"/>
                  </a:lnTo>
                  <a:lnTo>
                    <a:pt x="568807" y="338429"/>
                  </a:lnTo>
                  <a:lnTo>
                    <a:pt x="568198" y="338810"/>
                  </a:lnTo>
                  <a:lnTo>
                    <a:pt x="568261" y="339318"/>
                  </a:lnTo>
                  <a:lnTo>
                    <a:pt x="568921" y="339471"/>
                  </a:lnTo>
                  <a:lnTo>
                    <a:pt x="569366" y="339572"/>
                  </a:lnTo>
                  <a:lnTo>
                    <a:pt x="569874" y="339445"/>
                  </a:lnTo>
                  <a:lnTo>
                    <a:pt x="570344" y="339394"/>
                  </a:lnTo>
                  <a:lnTo>
                    <a:pt x="570738" y="338924"/>
                  </a:lnTo>
                  <a:lnTo>
                    <a:pt x="570738" y="338378"/>
                  </a:lnTo>
                  <a:close/>
                </a:path>
                <a:path w="607694" h="486409">
                  <a:moveTo>
                    <a:pt x="572046" y="400011"/>
                  </a:moveTo>
                  <a:lnTo>
                    <a:pt x="571944" y="399707"/>
                  </a:lnTo>
                  <a:lnTo>
                    <a:pt x="571652" y="398907"/>
                  </a:lnTo>
                  <a:lnTo>
                    <a:pt x="570852" y="399491"/>
                  </a:lnTo>
                  <a:lnTo>
                    <a:pt x="570230" y="399745"/>
                  </a:lnTo>
                  <a:lnTo>
                    <a:pt x="569633" y="400202"/>
                  </a:lnTo>
                  <a:lnTo>
                    <a:pt x="568858" y="400621"/>
                  </a:lnTo>
                  <a:lnTo>
                    <a:pt x="569341" y="401421"/>
                  </a:lnTo>
                  <a:lnTo>
                    <a:pt x="569442" y="401574"/>
                  </a:lnTo>
                  <a:lnTo>
                    <a:pt x="570357" y="401497"/>
                  </a:lnTo>
                  <a:lnTo>
                    <a:pt x="571233" y="400837"/>
                  </a:lnTo>
                  <a:lnTo>
                    <a:pt x="572046" y="400011"/>
                  </a:lnTo>
                  <a:close/>
                </a:path>
                <a:path w="607694" h="486409">
                  <a:moveTo>
                    <a:pt x="572439" y="373964"/>
                  </a:moveTo>
                  <a:lnTo>
                    <a:pt x="571995" y="373392"/>
                  </a:lnTo>
                  <a:lnTo>
                    <a:pt x="571449" y="372643"/>
                  </a:lnTo>
                  <a:lnTo>
                    <a:pt x="570801" y="371665"/>
                  </a:lnTo>
                  <a:lnTo>
                    <a:pt x="569556" y="372592"/>
                  </a:lnTo>
                  <a:lnTo>
                    <a:pt x="568896" y="373087"/>
                  </a:lnTo>
                  <a:lnTo>
                    <a:pt x="568566" y="373875"/>
                  </a:lnTo>
                  <a:lnTo>
                    <a:pt x="569112" y="374523"/>
                  </a:lnTo>
                  <a:lnTo>
                    <a:pt x="569747" y="375297"/>
                  </a:lnTo>
                  <a:lnTo>
                    <a:pt x="570598" y="375805"/>
                  </a:lnTo>
                  <a:lnTo>
                    <a:pt x="571792" y="375323"/>
                  </a:lnTo>
                  <a:lnTo>
                    <a:pt x="572414" y="374700"/>
                  </a:lnTo>
                  <a:lnTo>
                    <a:pt x="572439" y="373964"/>
                  </a:lnTo>
                  <a:close/>
                </a:path>
                <a:path w="607694" h="486409">
                  <a:moveTo>
                    <a:pt x="574484" y="219011"/>
                  </a:moveTo>
                  <a:lnTo>
                    <a:pt x="573049" y="218186"/>
                  </a:lnTo>
                  <a:lnTo>
                    <a:pt x="568007" y="215607"/>
                  </a:lnTo>
                  <a:lnTo>
                    <a:pt x="564337" y="213804"/>
                  </a:lnTo>
                  <a:lnTo>
                    <a:pt x="560870" y="209257"/>
                  </a:lnTo>
                  <a:lnTo>
                    <a:pt x="559269" y="208876"/>
                  </a:lnTo>
                  <a:lnTo>
                    <a:pt x="556806" y="208673"/>
                  </a:lnTo>
                  <a:lnTo>
                    <a:pt x="556044" y="209067"/>
                  </a:lnTo>
                  <a:lnTo>
                    <a:pt x="555917" y="210375"/>
                  </a:lnTo>
                  <a:lnTo>
                    <a:pt x="556196" y="211035"/>
                  </a:lnTo>
                  <a:lnTo>
                    <a:pt x="557225" y="211429"/>
                  </a:lnTo>
                  <a:lnTo>
                    <a:pt x="558050" y="211378"/>
                  </a:lnTo>
                  <a:lnTo>
                    <a:pt x="559689" y="211658"/>
                  </a:lnTo>
                  <a:lnTo>
                    <a:pt x="560209" y="212178"/>
                  </a:lnTo>
                  <a:lnTo>
                    <a:pt x="559485" y="213956"/>
                  </a:lnTo>
                  <a:lnTo>
                    <a:pt x="559320" y="215392"/>
                  </a:lnTo>
                  <a:lnTo>
                    <a:pt x="556552" y="215404"/>
                  </a:lnTo>
                  <a:lnTo>
                    <a:pt x="555040" y="214731"/>
                  </a:lnTo>
                  <a:lnTo>
                    <a:pt x="552818" y="214503"/>
                  </a:lnTo>
                  <a:lnTo>
                    <a:pt x="551662" y="214833"/>
                  </a:lnTo>
                  <a:lnTo>
                    <a:pt x="550760" y="216357"/>
                  </a:lnTo>
                  <a:lnTo>
                    <a:pt x="551484" y="217309"/>
                  </a:lnTo>
                  <a:lnTo>
                    <a:pt x="554710" y="218859"/>
                  </a:lnTo>
                  <a:lnTo>
                    <a:pt x="557885" y="217779"/>
                  </a:lnTo>
                  <a:lnTo>
                    <a:pt x="559828" y="219697"/>
                  </a:lnTo>
                  <a:lnTo>
                    <a:pt x="560628" y="220497"/>
                  </a:lnTo>
                  <a:lnTo>
                    <a:pt x="562343" y="221132"/>
                  </a:lnTo>
                  <a:lnTo>
                    <a:pt x="561009" y="223875"/>
                  </a:lnTo>
                  <a:lnTo>
                    <a:pt x="559777" y="222973"/>
                  </a:lnTo>
                  <a:lnTo>
                    <a:pt x="558812" y="222986"/>
                  </a:lnTo>
                  <a:lnTo>
                    <a:pt x="558012" y="223151"/>
                  </a:lnTo>
                  <a:lnTo>
                    <a:pt x="555853" y="224345"/>
                  </a:lnTo>
                  <a:lnTo>
                    <a:pt x="555828" y="227685"/>
                  </a:lnTo>
                  <a:lnTo>
                    <a:pt x="561086" y="230492"/>
                  </a:lnTo>
                  <a:lnTo>
                    <a:pt x="564654" y="230149"/>
                  </a:lnTo>
                  <a:lnTo>
                    <a:pt x="568807" y="230403"/>
                  </a:lnTo>
                  <a:lnTo>
                    <a:pt x="569226" y="229336"/>
                  </a:lnTo>
                  <a:lnTo>
                    <a:pt x="569099" y="227126"/>
                  </a:lnTo>
                  <a:lnTo>
                    <a:pt x="567778" y="226606"/>
                  </a:lnTo>
                  <a:lnTo>
                    <a:pt x="565950" y="224878"/>
                  </a:lnTo>
                  <a:lnTo>
                    <a:pt x="566153" y="223875"/>
                  </a:lnTo>
                  <a:lnTo>
                    <a:pt x="568413" y="223050"/>
                  </a:lnTo>
                  <a:lnTo>
                    <a:pt x="569556" y="223151"/>
                  </a:lnTo>
                  <a:lnTo>
                    <a:pt x="573341" y="222389"/>
                  </a:lnTo>
                  <a:lnTo>
                    <a:pt x="574484" y="219011"/>
                  </a:lnTo>
                  <a:close/>
                </a:path>
                <a:path w="607694" h="486409">
                  <a:moveTo>
                    <a:pt x="577926" y="400037"/>
                  </a:moveTo>
                  <a:lnTo>
                    <a:pt x="577900" y="399834"/>
                  </a:lnTo>
                  <a:lnTo>
                    <a:pt x="577875" y="399707"/>
                  </a:lnTo>
                  <a:lnTo>
                    <a:pt x="577494" y="399491"/>
                  </a:lnTo>
                  <a:lnTo>
                    <a:pt x="576668" y="399745"/>
                  </a:lnTo>
                  <a:lnTo>
                    <a:pt x="576491" y="400151"/>
                  </a:lnTo>
                  <a:lnTo>
                    <a:pt x="576846" y="400519"/>
                  </a:lnTo>
                  <a:lnTo>
                    <a:pt x="577303" y="400494"/>
                  </a:lnTo>
                  <a:lnTo>
                    <a:pt x="577557" y="400456"/>
                  </a:lnTo>
                  <a:lnTo>
                    <a:pt x="577684" y="400265"/>
                  </a:lnTo>
                  <a:lnTo>
                    <a:pt x="577926" y="400037"/>
                  </a:lnTo>
                  <a:close/>
                </a:path>
                <a:path w="607694" h="486409">
                  <a:moveTo>
                    <a:pt x="578053" y="437515"/>
                  </a:moveTo>
                  <a:lnTo>
                    <a:pt x="576033" y="436219"/>
                  </a:lnTo>
                  <a:lnTo>
                    <a:pt x="574395" y="434771"/>
                  </a:lnTo>
                  <a:lnTo>
                    <a:pt x="569785" y="444042"/>
                  </a:lnTo>
                  <a:lnTo>
                    <a:pt x="571080" y="446595"/>
                  </a:lnTo>
                  <a:lnTo>
                    <a:pt x="573862" y="446824"/>
                  </a:lnTo>
                  <a:lnTo>
                    <a:pt x="575233" y="446963"/>
                  </a:lnTo>
                  <a:lnTo>
                    <a:pt x="576783" y="446163"/>
                  </a:lnTo>
                  <a:lnTo>
                    <a:pt x="576592" y="443230"/>
                  </a:lnTo>
                  <a:lnTo>
                    <a:pt x="576033" y="441807"/>
                  </a:lnTo>
                  <a:lnTo>
                    <a:pt x="578053" y="437515"/>
                  </a:lnTo>
                  <a:close/>
                </a:path>
                <a:path w="607694" h="486409">
                  <a:moveTo>
                    <a:pt x="581190" y="343547"/>
                  </a:moveTo>
                  <a:lnTo>
                    <a:pt x="580466" y="343141"/>
                  </a:lnTo>
                  <a:lnTo>
                    <a:pt x="580148" y="342963"/>
                  </a:lnTo>
                  <a:lnTo>
                    <a:pt x="579348" y="343039"/>
                  </a:lnTo>
                  <a:lnTo>
                    <a:pt x="579081" y="343319"/>
                  </a:lnTo>
                  <a:lnTo>
                    <a:pt x="578434" y="343916"/>
                  </a:lnTo>
                  <a:lnTo>
                    <a:pt x="578548" y="344690"/>
                  </a:lnTo>
                  <a:lnTo>
                    <a:pt x="579513" y="345313"/>
                  </a:lnTo>
                  <a:lnTo>
                    <a:pt x="580161" y="345033"/>
                  </a:lnTo>
                  <a:lnTo>
                    <a:pt x="580618" y="344944"/>
                  </a:lnTo>
                  <a:lnTo>
                    <a:pt x="581190" y="344246"/>
                  </a:lnTo>
                  <a:lnTo>
                    <a:pt x="581190" y="343547"/>
                  </a:lnTo>
                  <a:close/>
                </a:path>
                <a:path w="607694" h="486409">
                  <a:moveTo>
                    <a:pt x="584009" y="247332"/>
                  </a:moveTo>
                  <a:lnTo>
                    <a:pt x="583565" y="245757"/>
                  </a:lnTo>
                  <a:lnTo>
                    <a:pt x="583272" y="244119"/>
                  </a:lnTo>
                  <a:lnTo>
                    <a:pt x="582612" y="242633"/>
                  </a:lnTo>
                  <a:lnTo>
                    <a:pt x="582155" y="241642"/>
                  </a:lnTo>
                  <a:lnTo>
                    <a:pt x="580923" y="241693"/>
                  </a:lnTo>
                  <a:lnTo>
                    <a:pt x="579869" y="242189"/>
                  </a:lnTo>
                  <a:lnTo>
                    <a:pt x="579450" y="242392"/>
                  </a:lnTo>
                  <a:lnTo>
                    <a:pt x="578942" y="242760"/>
                  </a:lnTo>
                  <a:lnTo>
                    <a:pt x="578205" y="244081"/>
                  </a:lnTo>
                  <a:lnTo>
                    <a:pt x="578967" y="244449"/>
                  </a:lnTo>
                  <a:lnTo>
                    <a:pt x="579589" y="244830"/>
                  </a:lnTo>
                  <a:lnTo>
                    <a:pt x="581050" y="245694"/>
                  </a:lnTo>
                  <a:lnTo>
                    <a:pt x="583044" y="245757"/>
                  </a:lnTo>
                  <a:lnTo>
                    <a:pt x="584009" y="247332"/>
                  </a:lnTo>
                  <a:close/>
                </a:path>
                <a:path w="607694" h="486409">
                  <a:moveTo>
                    <a:pt x="585012" y="218808"/>
                  </a:moveTo>
                  <a:lnTo>
                    <a:pt x="584809" y="218173"/>
                  </a:lnTo>
                  <a:lnTo>
                    <a:pt x="584695" y="217474"/>
                  </a:lnTo>
                  <a:lnTo>
                    <a:pt x="584339" y="216928"/>
                  </a:lnTo>
                  <a:lnTo>
                    <a:pt x="583869" y="216255"/>
                  </a:lnTo>
                  <a:lnTo>
                    <a:pt x="582955" y="216281"/>
                  </a:lnTo>
                  <a:lnTo>
                    <a:pt x="582422" y="216852"/>
                  </a:lnTo>
                  <a:lnTo>
                    <a:pt x="581583" y="217728"/>
                  </a:lnTo>
                  <a:lnTo>
                    <a:pt x="582510" y="217957"/>
                  </a:lnTo>
                  <a:lnTo>
                    <a:pt x="583145" y="218186"/>
                  </a:lnTo>
                  <a:lnTo>
                    <a:pt x="585012" y="218808"/>
                  </a:lnTo>
                  <a:close/>
                </a:path>
                <a:path w="607694" h="486409">
                  <a:moveTo>
                    <a:pt x="585952" y="17640"/>
                  </a:moveTo>
                  <a:lnTo>
                    <a:pt x="585889" y="16408"/>
                  </a:lnTo>
                  <a:lnTo>
                    <a:pt x="583374" y="15214"/>
                  </a:lnTo>
                  <a:lnTo>
                    <a:pt x="581596" y="15163"/>
                  </a:lnTo>
                  <a:lnTo>
                    <a:pt x="582485" y="11785"/>
                  </a:lnTo>
                  <a:lnTo>
                    <a:pt x="581698" y="10642"/>
                  </a:lnTo>
                  <a:lnTo>
                    <a:pt x="576973" y="11036"/>
                  </a:lnTo>
                  <a:lnTo>
                    <a:pt x="574382" y="8648"/>
                  </a:lnTo>
                  <a:lnTo>
                    <a:pt x="569010" y="7861"/>
                  </a:lnTo>
                  <a:lnTo>
                    <a:pt x="567740" y="8623"/>
                  </a:lnTo>
                  <a:lnTo>
                    <a:pt x="568921" y="14300"/>
                  </a:lnTo>
                  <a:lnTo>
                    <a:pt x="565912" y="16459"/>
                  </a:lnTo>
                  <a:lnTo>
                    <a:pt x="566420" y="17386"/>
                  </a:lnTo>
                  <a:lnTo>
                    <a:pt x="568020" y="18122"/>
                  </a:lnTo>
                  <a:lnTo>
                    <a:pt x="570064" y="18567"/>
                  </a:lnTo>
                  <a:lnTo>
                    <a:pt x="574979" y="19659"/>
                  </a:lnTo>
                  <a:lnTo>
                    <a:pt x="574865" y="26073"/>
                  </a:lnTo>
                  <a:lnTo>
                    <a:pt x="575513" y="27000"/>
                  </a:lnTo>
                  <a:lnTo>
                    <a:pt x="578853" y="25285"/>
                  </a:lnTo>
                  <a:lnTo>
                    <a:pt x="580669" y="25704"/>
                  </a:lnTo>
                  <a:lnTo>
                    <a:pt x="582980" y="26746"/>
                  </a:lnTo>
                  <a:lnTo>
                    <a:pt x="583590" y="26454"/>
                  </a:lnTo>
                  <a:lnTo>
                    <a:pt x="584111" y="26365"/>
                  </a:lnTo>
                  <a:lnTo>
                    <a:pt x="584644" y="25946"/>
                  </a:lnTo>
                  <a:lnTo>
                    <a:pt x="584822" y="25412"/>
                  </a:lnTo>
                  <a:lnTo>
                    <a:pt x="581177" y="22758"/>
                  </a:lnTo>
                  <a:lnTo>
                    <a:pt x="581380" y="20586"/>
                  </a:lnTo>
                  <a:lnTo>
                    <a:pt x="585952" y="17640"/>
                  </a:lnTo>
                  <a:close/>
                </a:path>
                <a:path w="607694" h="486409">
                  <a:moveTo>
                    <a:pt x="587095" y="346494"/>
                  </a:moveTo>
                  <a:lnTo>
                    <a:pt x="587070" y="346087"/>
                  </a:lnTo>
                  <a:lnTo>
                    <a:pt x="586879" y="346087"/>
                  </a:lnTo>
                  <a:lnTo>
                    <a:pt x="586562" y="346075"/>
                  </a:lnTo>
                  <a:lnTo>
                    <a:pt x="586308" y="346659"/>
                  </a:lnTo>
                  <a:lnTo>
                    <a:pt x="586549" y="346773"/>
                  </a:lnTo>
                  <a:lnTo>
                    <a:pt x="587095" y="346494"/>
                  </a:lnTo>
                  <a:close/>
                </a:path>
                <a:path w="607694" h="486409">
                  <a:moveTo>
                    <a:pt x="592277" y="221145"/>
                  </a:moveTo>
                  <a:lnTo>
                    <a:pt x="592112" y="221018"/>
                  </a:lnTo>
                  <a:lnTo>
                    <a:pt x="591972" y="220878"/>
                  </a:lnTo>
                  <a:lnTo>
                    <a:pt x="591807" y="220814"/>
                  </a:lnTo>
                  <a:lnTo>
                    <a:pt x="591642" y="220789"/>
                  </a:lnTo>
                  <a:lnTo>
                    <a:pt x="591439" y="220954"/>
                  </a:lnTo>
                  <a:lnTo>
                    <a:pt x="591273" y="221030"/>
                  </a:lnTo>
                  <a:lnTo>
                    <a:pt x="592277" y="221145"/>
                  </a:lnTo>
                  <a:close/>
                </a:path>
                <a:path w="607694" h="486409">
                  <a:moveTo>
                    <a:pt x="593775" y="397649"/>
                  </a:moveTo>
                  <a:lnTo>
                    <a:pt x="591654" y="391871"/>
                  </a:lnTo>
                  <a:lnTo>
                    <a:pt x="590105" y="396113"/>
                  </a:lnTo>
                  <a:lnTo>
                    <a:pt x="588276" y="395592"/>
                  </a:lnTo>
                  <a:lnTo>
                    <a:pt x="588060" y="395008"/>
                  </a:lnTo>
                  <a:lnTo>
                    <a:pt x="586473" y="393992"/>
                  </a:lnTo>
                  <a:lnTo>
                    <a:pt x="585279" y="394919"/>
                  </a:lnTo>
                  <a:lnTo>
                    <a:pt x="585343" y="398056"/>
                  </a:lnTo>
                  <a:lnTo>
                    <a:pt x="584746" y="399973"/>
                  </a:lnTo>
                  <a:lnTo>
                    <a:pt x="582485" y="403237"/>
                  </a:lnTo>
                  <a:lnTo>
                    <a:pt x="583476" y="405472"/>
                  </a:lnTo>
                  <a:lnTo>
                    <a:pt x="583793" y="407187"/>
                  </a:lnTo>
                  <a:lnTo>
                    <a:pt x="583844" y="407517"/>
                  </a:lnTo>
                  <a:lnTo>
                    <a:pt x="584530" y="407695"/>
                  </a:lnTo>
                  <a:lnTo>
                    <a:pt x="584923" y="407936"/>
                  </a:lnTo>
                  <a:lnTo>
                    <a:pt x="585812" y="407644"/>
                  </a:lnTo>
                  <a:lnTo>
                    <a:pt x="586079" y="407073"/>
                  </a:lnTo>
                  <a:lnTo>
                    <a:pt x="586054" y="406247"/>
                  </a:lnTo>
                  <a:lnTo>
                    <a:pt x="586054" y="403402"/>
                  </a:lnTo>
                  <a:lnTo>
                    <a:pt x="586282" y="400735"/>
                  </a:lnTo>
                  <a:lnTo>
                    <a:pt x="590778" y="397967"/>
                  </a:lnTo>
                  <a:lnTo>
                    <a:pt x="593775" y="397649"/>
                  </a:lnTo>
                  <a:close/>
                </a:path>
                <a:path w="607694" h="486409">
                  <a:moveTo>
                    <a:pt x="594398" y="247065"/>
                  </a:moveTo>
                  <a:lnTo>
                    <a:pt x="594283" y="246837"/>
                  </a:lnTo>
                  <a:lnTo>
                    <a:pt x="593991" y="246710"/>
                  </a:lnTo>
                  <a:lnTo>
                    <a:pt x="594347" y="247383"/>
                  </a:lnTo>
                  <a:lnTo>
                    <a:pt x="594398" y="247065"/>
                  </a:lnTo>
                  <a:close/>
                </a:path>
                <a:path w="607694" h="486409">
                  <a:moveTo>
                    <a:pt x="595972" y="413334"/>
                  </a:moveTo>
                  <a:lnTo>
                    <a:pt x="593521" y="411137"/>
                  </a:lnTo>
                  <a:lnTo>
                    <a:pt x="590067" y="411048"/>
                  </a:lnTo>
                  <a:lnTo>
                    <a:pt x="588327" y="412445"/>
                  </a:lnTo>
                  <a:lnTo>
                    <a:pt x="586867" y="413626"/>
                  </a:lnTo>
                  <a:lnTo>
                    <a:pt x="585609" y="414997"/>
                  </a:lnTo>
                  <a:lnTo>
                    <a:pt x="583844" y="416801"/>
                  </a:lnTo>
                  <a:lnTo>
                    <a:pt x="583869" y="417271"/>
                  </a:lnTo>
                  <a:lnTo>
                    <a:pt x="584161" y="417563"/>
                  </a:lnTo>
                  <a:lnTo>
                    <a:pt x="584771" y="418261"/>
                  </a:lnTo>
                  <a:lnTo>
                    <a:pt x="585127" y="418998"/>
                  </a:lnTo>
                  <a:lnTo>
                    <a:pt x="587438" y="420395"/>
                  </a:lnTo>
                  <a:lnTo>
                    <a:pt x="592391" y="419455"/>
                  </a:lnTo>
                  <a:lnTo>
                    <a:pt x="595325" y="416255"/>
                  </a:lnTo>
                  <a:lnTo>
                    <a:pt x="595972" y="413334"/>
                  </a:lnTo>
                  <a:close/>
                </a:path>
                <a:path w="607694" h="486409">
                  <a:moveTo>
                    <a:pt x="596519" y="249605"/>
                  </a:moveTo>
                  <a:lnTo>
                    <a:pt x="595757" y="248869"/>
                  </a:lnTo>
                  <a:lnTo>
                    <a:pt x="594982" y="248196"/>
                  </a:lnTo>
                  <a:lnTo>
                    <a:pt x="594385" y="247853"/>
                  </a:lnTo>
                  <a:lnTo>
                    <a:pt x="593051" y="248234"/>
                  </a:lnTo>
                  <a:lnTo>
                    <a:pt x="591934" y="248627"/>
                  </a:lnTo>
                  <a:lnTo>
                    <a:pt x="591413" y="246456"/>
                  </a:lnTo>
                  <a:lnTo>
                    <a:pt x="592556" y="246468"/>
                  </a:lnTo>
                  <a:lnTo>
                    <a:pt x="593483" y="246341"/>
                  </a:lnTo>
                  <a:lnTo>
                    <a:pt x="592683" y="243954"/>
                  </a:lnTo>
                  <a:lnTo>
                    <a:pt x="590994" y="242963"/>
                  </a:lnTo>
                  <a:lnTo>
                    <a:pt x="586905" y="245046"/>
                  </a:lnTo>
                  <a:lnTo>
                    <a:pt x="585635" y="246329"/>
                  </a:lnTo>
                  <a:lnTo>
                    <a:pt x="584263" y="247421"/>
                  </a:lnTo>
                  <a:lnTo>
                    <a:pt x="584682" y="247510"/>
                  </a:lnTo>
                  <a:lnTo>
                    <a:pt x="584898" y="248056"/>
                  </a:lnTo>
                  <a:lnTo>
                    <a:pt x="584936" y="247777"/>
                  </a:lnTo>
                  <a:lnTo>
                    <a:pt x="585165" y="247777"/>
                  </a:lnTo>
                  <a:lnTo>
                    <a:pt x="584949" y="248018"/>
                  </a:lnTo>
                  <a:lnTo>
                    <a:pt x="584720" y="252730"/>
                  </a:lnTo>
                  <a:lnTo>
                    <a:pt x="584809" y="252857"/>
                  </a:lnTo>
                  <a:lnTo>
                    <a:pt x="589394" y="251561"/>
                  </a:lnTo>
                  <a:lnTo>
                    <a:pt x="591058" y="251104"/>
                  </a:lnTo>
                  <a:lnTo>
                    <a:pt x="592531" y="251561"/>
                  </a:lnTo>
                  <a:lnTo>
                    <a:pt x="594880" y="251599"/>
                  </a:lnTo>
                  <a:lnTo>
                    <a:pt x="595757" y="251574"/>
                  </a:lnTo>
                  <a:lnTo>
                    <a:pt x="596519" y="249605"/>
                  </a:lnTo>
                  <a:close/>
                </a:path>
                <a:path w="607694" h="486409">
                  <a:moveTo>
                    <a:pt x="597662" y="224713"/>
                  </a:moveTo>
                  <a:lnTo>
                    <a:pt x="597446" y="224015"/>
                  </a:lnTo>
                  <a:lnTo>
                    <a:pt x="597090" y="224028"/>
                  </a:lnTo>
                  <a:lnTo>
                    <a:pt x="596760" y="224624"/>
                  </a:lnTo>
                  <a:lnTo>
                    <a:pt x="597115" y="225082"/>
                  </a:lnTo>
                  <a:lnTo>
                    <a:pt x="597319" y="224917"/>
                  </a:lnTo>
                  <a:lnTo>
                    <a:pt x="597662" y="224713"/>
                  </a:lnTo>
                  <a:close/>
                </a:path>
                <a:path w="607694" h="486409">
                  <a:moveTo>
                    <a:pt x="601675" y="228727"/>
                  </a:moveTo>
                  <a:lnTo>
                    <a:pt x="601662" y="228307"/>
                  </a:lnTo>
                  <a:lnTo>
                    <a:pt x="601573" y="227368"/>
                  </a:lnTo>
                  <a:lnTo>
                    <a:pt x="600786" y="227279"/>
                  </a:lnTo>
                  <a:lnTo>
                    <a:pt x="599998" y="227545"/>
                  </a:lnTo>
                  <a:lnTo>
                    <a:pt x="599046" y="227876"/>
                  </a:lnTo>
                  <a:lnTo>
                    <a:pt x="599008" y="228587"/>
                  </a:lnTo>
                  <a:lnTo>
                    <a:pt x="599300" y="229362"/>
                  </a:lnTo>
                  <a:lnTo>
                    <a:pt x="599795" y="229895"/>
                  </a:lnTo>
                  <a:lnTo>
                    <a:pt x="600367" y="230428"/>
                  </a:lnTo>
                  <a:lnTo>
                    <a:pt x="601129" y="229616"/>
                  </a:lnTo>
                  <a:lnTo>
                    <a:pt x="601433" y="229260"/>
                  </a:lnTo>
                  <a:lnTo>
                    <a:pt x="601675" y="228727"/>
                  </a:lnTo>
                  <a:close/>
                </a:path>
                <a:path w="607694" h="486409">
                  <a:moveTo>
                    <a:pt x="603097" y="33667"/>
                  </a:moveTo>
                  <a:lnTo>
                    <a:pt x="602678" y="32753"/>
                  </a:lnTo>
                  <a:lnTo>
                    <a:pt x="602361" y="32105"/>
                  </a:lnTo>
                  <a:lnTo>
                    <a:pt x="601980" y="32054"/>
                  </a:lnTo>
                  <a:lnTo>
                    <a:pt x="601662" y="32651"/>
                  </a:lnTo>
                  <a:lnTo>
                    <a:pt x="601599" y="32778"/>
                  </a:lnTo>
                  <a:lnTo>
                    <a:pt x="601802" y="33134"/>
                  </a:lnTo>
                  <a:lnTo>
                    <a:pt x="602335" y="33413"/>
                  </a:lnTo>
                  <a:lnTo>
                    <a:pt x="603097" y="33667"/>
                  </a:lnTo>
                  <a:close/>
                </a:path>
                <a:path w="607694" h="486409">
                  <a:moveTo>
                    <a:pt x="605955" y="34645"/>
                  </a:moveTo>
                  <a:lnTo>
                    <a:pt x="605929" y="34137"/>
                  </a:lnTo>
                  <a:lnTo>
                    <a:pt x="605383" y="34010"/>
                  </a:lnTo>
                  <a:lnTo>
                    <a:pt x="604850" y="33921"/>
                  </a:lnTo>
                  <a:lnTo>
                    <a:pt x="604253" y="33997"/>
                  </a:lnTo>
                  <a:lnTo>
                    <a:pt x="603669" y="34048"/>
                  </a:lnTo>
                  <a:lnTo>
                    <a:pt x="604062" y="34429"/>
                  </a:lnTo>
                  <a:lnTo>
                    <a:pt x="604443" y="34810"/>
                  </a:lnTo>
                  <a:lnTo>
                    <a:pt x="604875" y="35128"/>
                  </a:lnTo>
                  <a:lnTo>
                    <a:pt x="605358" y="35166"/>
                  </a:lnTo>
                  <a:lnTo>
                    <a:pt x="605510" y="35052"/>
                  </a:lnTo>
                  <a:lnTo>
                    <a:pt x="605955" y="34645"/>
                  </a:lnTo>
                  <a:close/>
                </a:path>
                <a:path w="607694" h="486409">
                  <a:moveTo>
                    <a:pt x="606691" y="390918"/>
                  </a:moveTo>
                  <a:lnTo>
                    <a:pt x="606602" y="389902"/>
                  </a:lnTo>
                  <a:lnTo>
                    <a:pt x="605269" y="388086"/>
                  </a:lnTo>
                  <a:lnTo>
                    <a:pt x="605485" y="388467"/>
                  </a:lnTo>
                  <a:lnTo>
                    <a:pt x="605142" y="387870"/>
                  </a:lnTo>
                  <a:lnTo>
                    <a:pt x="603745" y="385229"/>
                  </a:lnTo>
                  <a:lnTo>
                    <a:pt x="601802" y="386105"/>
                  </a:lnTo>
                  <a:lnTo>
                    <a:pt x="600113" y="386359"/>
                  </a:lnTo>
                  <a:lnTo>
                    <a:pt x="599757" y="386397"/>
                  </a:lnTo>
                  <a:lnTo>
                    <a:pt x="599173" y="387096"/>
                  </a:lnTo>
                  <a:lnTo>
                    <a:pt x="599160" y="389178"/>
                  </a:lnTo>
                  <a:lnTo>
                    <a:pt x="600646" y="388950"/>
                  </a:lnTo>
                  <a:lnTo>
                    <a:pt x="601865" y="389166"/>
                  </a:lnTo>
                  <a:lnTo>
                    <a:pt x="602716" y="389343"/>
                  </a:lnTo>
                  <a:lnTo>
                    <a:pt x="602462" y="390309"/>
                  </a:lnTo>
                  <a:lnTo>
                    <a:pt x="603161" y="392518"/>
                  </a:lnTo>
                  <a:lnTo>
                    <a:pt x="604431" y="392493"/>
                  </a:lnTo>
                  <a:lnTo>
                    <a:pt x="606691" y="390918"/>
                  </a:lnTo>
                  <a:close/>
                </a:path>
                <a:path w="607694" h="486409">
                  <a:moveTo>
                    <a:pt x="606983" y="365899"/>
                  </a:moveTo>
                  <a:lnTo>
                    <a:pt x="606933" y="365480"/>
                  </a:lnTo>
                  <a:lnTo>
                    <a:pt x="606729" y="364312"/>
                  </a:lnTo>
                  <a:lnTo>
                    <a:pt x="605701" y="364185"/>
                  </a:lnTo>
                  <a:lnTo>
                    <a:pt x="604710" y="364172"/>
                  </a:lnTo>
                  <a:lnTo>
                    <a:pt x="603745" y="364147"/>
                  </a:lnTo>
                  <a:lnTo>
                    <a:pt x="603516" y="364769"/>
                  </a:lnTo>
                  <a:lnTo>
                    <a:pt x="603567" y="365556"/>
                  </a:lnTo>
                  <a:lnTo>
                    <a:pt x="604024" y="366572"/>
                  </a:lnTo>
                  <a:lnTo>
                    <a:pt x="605840" y="367347"/>
                  </a:lnTo>
                  <a:lnTo>
                    <a:pt x="606602" y="366737"/>
                  </a:lnTo>
                  <a:lnTo>
                    <a:pt x="606894" y="366522"/>
                  </a:lnTo>
                  <a:lnTo>
                    <a:pt x="606983" y="365899"/>
                  </a:lnTo>
                  <a:close/>
                </a:path>
                <a:path w="607694" h="486409">
                  <a:moveTo>
                    <a:pt x="607555" y="396049"/>
                  </a:moveTo>
                  <a:lnTo>
                    <a:pt x="604342" y="394398"/>
                  </a:lnTo>
                  <a:lnTo>
                    <a:pt x="602703" y="394931"/>
                  </a:lnTo>
                  <a:lnTo>
                    <a:pt x="602043" y="396671"/>
                  </a:lnTo>
                  <a:lnTo>
                    <a:pt x="601218" y="398754"/>
                  </a:lnTo>
                  <a:lnTo>
                    <a:pt x="600100" y="397497"/>
                  </a:lnTo>
                  <a:lnTo>
                    <a:pt x="598551" y="397433"/>
                  </a:lnTo>
                  <a:lnTo>
                    <a:pt x="598068" y="397738"/>
                  </a:lnTo>
                  <a:lnTo>
                    <a:pt x="597585" y="397903"/>
                  </a:lnTo>
                  <a:lnTo>
                    <a:pt x="597738" y="398335"/>
                  </a:lnTo>
                  <a:lnTo>
                    <a:pt x="597750" y="398932"/>
                  </a:lnTo>
                  <a:lnTo>
                    <a:pt x="598068" y="399186"/>
                  </a:lnTo>
                  <a:lnTo>
                    <a:pt x="600367" y="400951"/>
                  </a:lnTo>
                  <a:lnTo>
                    <a:pt x="603211" y="400659"/>
                  </a:lnTo>
                  <a:lnTo>
                    <a:pt x="606018" y="400583"/>
                  </a:lnTo>
                  <a:lnTo>
                    <a:pt x="606552" y="399173"/>
                  </a:lnTo>
                  <a:lnTo>
                    <a:pt x="607250" y="397624"/>
                  </a:lnTo>
                  <a:lnTo>
                    <a:pt x="607555" y="39604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3169913" y="7126649"/>
              <a:ext cx="2141220" cy="822960"/>
            </a:xfrm>
            <a:custGeom>
              <a:avLst/>
              <a:gdLst/>
              <a:ahLst/>
              <a:cxnLst/>
              <a:rect l="l" t="t" r="r" b="b"/>
              <a:pathLst>
                <a:path w="2141219" h="822959">
                  <a:moveTo>
                    <a:pt x="10160" y="635317"/>
                  </a:moveTo>
                  <a:lnTo>
                    <a:pt x="9677" y="634606"/>
                  </a:lnTo>
                  <a:lnTo>
                    <a:pt x="8712" y="633133"/>
                  </a:lnTo>
                  <a:lnTo>
                    <a:pt x="6946" y="632675"/>
                  </a:lnTo>
                  <a:lnTo>
                    <a:pt x="5765" y="633666"/>
                  </a:lnTo>
                  <a:lnTo>
                    <a:pt x="5118" y="634225"/>
                  </a:lnTo>
                  <a:lnTo>
                    <a:pt x="4940" y="634911"/>
                  </a:lnTo>
                  <a:lnTo>
                    <a:pt x="5422" y="635660"/>
                  </a:lnTo>
                  <a:lnTo>
                    <a:pt x="6426" y="637133"/>
                  </a:lnTo>
                  <a:lnTo>
                    <a:pt x="8128" y="637565"/>
                  </a:lnTo>
                  <a:lnTo>
                    <a:pt x="9334" y="636612"/>
                  </a:lnTo>
                  <a:lnTo>
                    <a:pt x="9893" y="636003"/>
                  </a:lnTo>
                  <a:lnTo>
                    <a:pt x="10160" y="635317"/>
                  </a:lnTo>
                  <a:close/>
                </a:path>
                <a:path w="2141219" h="822959">
                  <a:moveTo>
                    <a:pt x="12915" y="638022"/>
                  </a:moveTo>
                  <a:lnTo>
                    <a:pt x="12433" y="637705"/>
                  </a:lnTo>
                  <a:lnTo>
                    <a:pt x="12280" y="637578"/>
                  </a:lnTo>
                  <a:lnTo>
                    <a:pt x="11925" y="637628"/>
                  </a:lnTo>
                  <a:lnTo>
                    <a:pt x="11087" y="637882"/>
                  </a:lnTo>
                  <a:lnTo>
                    <a:pt x="10845" y="638314"/>
                  </a:lnTo>
                  <a:lnTo>
                    <a:pt x="11137" y="638797"/>
                  </a:lnTo>
                  <a:lnTo>
                    <a:pt x="11455" y="639318"/>
                  </a:lnTo>
                  <a:lnTo>
                    <a:pt x="11925" y="639343"/>
                  </a:lnTo>
                  <a:lnTo>
                    <a:pt x="12420" y="638962"/>
                  </a:lnTo>
                  <a:lnTo>
                    <a:pt x="12890" y="638479"/>
                  </a:lnTo>
                  <a:lnTo>
                    <a:pt x="12915" y="638022"/>
                  </a:lnTo>
                  <a:close/>
                </a:path>
                <a:path w="2141219" h="822959">
                  <a:moveTo>
                    <a:pt x="24028" y="519798"/>
                  </a:moveTo>
                  <a:lnTo>
                    <a:pt x="22733" y="515962"/>
                  </a:lnTo>
                  <a:lnTo>
                    <a:pt x="20383" y="517461"/>
                  </a:lnTo>
                  <a:lnTo>
                    <a:pt x="16116" y="514781"/>
                  </a:lnTo>
                  <a:lnTo>
                    <a:pt x="12661" y="514299"/>
                  </a:lnTo>
                  <a:lnTo>
                    <a:pt x="1701" y="515023"/>
                  </a:lnTo>
                  <a:lnTo>
                    <a:pt x="0" y="517398"/>
                  </a:lnTo>
                  <a:lnTo>
                    <a:pt x="3263" y="526173"/>
                  </a:lnTo>
                  <a:lnTo>
                    <a:pt x="4584" y="526973"/>
                  </a:lnTo>
                  <a:lnTo>
                    <a:pt x="7213" y="525970"/>
                  </a:lnTo>
                  <a:lnTo>
                    <a:pt x="9829" y="524967"/>
                  </a:lnTo>
                  <a:lnTo>
                    <a:pt x="12242" y="524154"/>
                  </a:lnTo>
                  <a:lnTo>
                    <a:pt x="16116" y="525818"/>
                  </a:lnTo>
                  <a:lnTo>
                    <a:pt x="17475" y="525424"/>
                  </a:lnTo>
                  <a:lnTo>
                    <a:pt x="18948" y="524586"/>
                  </a:lnTo>
                  <a:lnTo>
                    <a:pt x="19507" y="524014"/>
                  </a:lnTo>
                  <a:lnTo>
                    <a:pt x="20332" y="523303"/>
                  </a:lnTo>
                  <a:lnTo>
                    <a:pt x="22034" y="521030"/>
                  </a:lnTo>
                  <a:lnTo>
                    <a:pt x="24028" y="519798"/>
                  </a:lnTo>
                  <a:close/>
                </a:path>
                <a:path w="2141219" h="822959">
                  <a:moveTo>
                    <a:pt x="24345" y="555574"/>
                  </a:moveTo>
                  <a:lnTo>
                    <a:pt x="23101" y="553212"/>
                  </a:lnTo>
                  <a:lnTo>
                    <a:pt x="22174" y="551751"/>
                  </a:lnTo>
                  <a:lnTo>
                    <a:pt x="21564" y="550646"/>
                  </a:lnTo>
                  <a:lnTo>
                    <a:pt x="20815" y="549630"/>
                  </a:lnTo>
                  <a:lnTo>
                    <a:pt x="19812" y="548259"/>
                  </a:lnTo>
                  <a:lnTo>
                    <a:pt x="18262" y="547954"/>
                  </a:lnTo>
                  <a:lnTo>
                    <a:pt x="14859" y="548995"/>
                  </a:lnTo>
                  <a:lnTo>
                    <a:pt x="14008" y="550456"/>
                  </a:lnTo>
                  <a:lnTo>
                    <a:pt x="12954" y="554215"/>
                  </a:lnTo>
                  <a:lnTo>
                    <a:pt x="14287" y="555891"/>
                  </a:lnTo>
                  <a:lnTo>
                    <a:pt x="17094" y="559879"/>
                  </a:lnTo>
                  <a:lnTo>
                    <a:pt x="19100" y="560222"/>
                  </a:lnTo>
                  <a:lnTo>
                    <a:pt x="23977" y="557250"/>
                  </a:lnTo>
                  <a:lnTo>
                    <a:pt x="24345" y="555574"/>
                  </a:lnTo>
                  <a:close/>
                </a:path>
                <a:path w="2141219" h="822959">
                  <a:moveTo>
                    <a:pt x="24663" y="562279"/>
                  </a:moveTo>
                  <a:lnTo>
                    <a:pt x="23926" y="561060"/>
                  </a:lnTo>
                  <a:lnTo>
                    <a:pt x="23139" y="561238"/>
                  </a:lnTo>
                  <a:lnTo>
                    <a:pt x="22656" y="561238"/>
                  </a:lnTo>
                  <a:lnTo>
                    <a:pt x="21653" y="561860"/>
                  </a:lnTo>
                  <a:lnTo>
                    <a:pt x="21259" y="562724"/>
                  </a:lnTo>
                  <a:lnTo>
                    <a:pt x="21767" y="563854"/>
                  </a:lnTo>
                  <a:lnTo>
                    <a:pt x="22682" y="563829"/>
                  </a:lnTo>
                  <a:lnTo>
                    <a:pt x="23075" y="563613"/>
                  </a:lnTo>
                  <a:lnTo>
                    <a:pt x="24066" y="563092"/>
                  </a:lnTo>
                  <a:lnTo>
                    <a:pt x="24663" y="562279"/>
                  </a:lnTo>
                  <a:close/>
                </a:path>
                <a:path w="2141219" h="822959">
                  <a:moveTo>
                    <a:pt x="28257" y="641870"/>
                  </a:moveTo>
                  <a:lnTo>
                    <a:pt x="27508" y="639838"/>
                  </a:lnTo>
                  <a:lnTo>
                    <a:pt x="24498" y="639140"/>
                  </a:lnTo>
                  <a:lnTo>
                    <a:pt x="23114" y="640016"/>
                  </a:lnTo>
                  <a:lnTo>
                    <a:pt x="21513" y="641007"/>
                  </a:lnTo>
                  <a:lnTo>
                    <a:pt x="21247" y="642543"/>
                  </a:lnTo>
                  <a:lnTo>
                    <a:pt x="21971" y="643915"/>
                  </a:lnTo>
                  <a:lnTo>
                    <a:pt x="22618" y="645172"/>
                  </a:lnTo>
                  <a:lnTo>
                    <a:pt x="23926" y="645210"/>
                  </a:lnTo>
                  <a:lnTo>
                    <a:pt x="25400" y="644220"/>
                  </a:lnTo>
                  <a:lnTo>
                    <a:pt x="27241" y="643140"/>
                  </a:lnTo>
                  <a:lnTo>
                    <a:pt x="28257" y="641870"/>
                  </a:lnTo>
                  <a:close/>
                </a:path>
                <a:path w="2141219" h="822959">
                  <a:moveTo>
                    <a:pt x="35001" y="654088"/>
                  </a:moveTo>
                  <a:lnTo>
                    <a:pt x="34899" y="653935"/>
                  </a:lnTo>
                  <a:lnTo>
                    <a:pt x="33528" y="652018"/>
                  </a:lnTo>
                  <a:lnTo>
                    <a:pt x="31661" y="653199"/>
                  </a:lnTo>
                  <a:lnTo>
                    <a:pt x="29959" y="653630"/>
                  </a:lnTo>
                  <a:lnTo>
                    <a:pt x="29654" y="653719"/>
                  </a:lnTo>
                  <a:lnTo>
                    <a:pt x="29476" y="654392"/>
                  </a:lnTo>
                  <a:lnTo>
                    <a:pt x="29248" y="654799"/>
                  </a:lnTo>
                  <a:lnTo>
                    <a:pt x="29413" y="654977"/>
                  </a:lnTo>
                  <a:lnTo>
                    <a:pt x="29527" y="655269"/>
                  </a:lnTo>
                  <a:lnTo>
                    <a:pt x="31483" y="655967"/>
                  </a:lnTo>
                  <a:lnTo>
                    <a:pt x="33235" y="656374"/>
                  </a:lnTo>
                  <a:lnTo>
                    <a:pt x="34899" y="654494"/>
                  </a:lnTo>
                  <a:lnTo>
                    <a:pt x="35001" y="654088"/>
                  </a:lnTo>
                  <a:close/>
                </a:path>
                <a:path w="2141219" h="822959">
                  <a:moveTo>
                    <a:pt x="37414" y="648754"/>
                  </a:moveTo>
                  <a:lnTo>
                    <a:pt x="37211" y="646341"/>
                  </a:lnTo>
                  <a:lnTo>
                    <a:pt x="34417" y="644779"/>
                  </a:lnTo>
                  <a:lnTo>
                    <a:pt x="32092" y="645426"/>
                  </a:lnTo>
                  <a:lnTo>
                    <a:pt x="31648" y="645541"/>
                  </a:lnTo>
                  <a:lnTo>
                    <a:pt x="31203" y="646049"/>
                  </a:lnTo>
                  <a:lnTo>
                    <a:pt x="30391" y="647369"/>
                  </a:lnTo>
                  <a:lnTo>
                    <a:pt x="31089" y="647903"/>
                  </a:lnTo>
                  <a:lnTo>
                    <a:pt x="33147" y="649084"/>
                  </a:lnTo>
                  <a:lnTo>
                    <a:pt x="34239" y="650963"/>
                  </a:lnTo>
                  <a:lnTo>
                    <a:pt x="36525" y="649605"/>
                  </a:lnTo>
                  <a:lnTo>
                    <a:pt x="36817" y="649198"/>
                  </a:lnTo>
                  <a:lnTo>
                    <a:pt x="37414" y="648754"/>
                  </a:lnTo>
                  <a:close/>
                </a:path>
                <a:path w="2141219" h="822959">
                  <a:moveTo>
                    <a:pt x="50114" y="648081"/>
                  </a:moveTo>
                  <a:lnTo>
                    <a:pt x="49288" y="647573"/>
                  </a:lnTo>
                  <a:lnTo>
                    <a:pt x="48933" y="647395"/>
                  </a:lnTo>
                  <a:lnTo>
                    <a:pt x="48094" y="647471"/>
                  </a:lnTo>
                  <a:lnTo>
                    <a:pt x="47917" y="647725"/>
                  </a:lnTo>
                  <a:lnTo>
                    <a:pt x="47320" y="648563"/>
                  </a:lnTo>
                  <a:lnTo>
                    <a:pt x="48158" y="648995"/>
                  </a:lnTo>
                  <a:lnTo>
                    <a:pt x="48628" y="649528"/>
                  </a:lnTo>
                  <a:lnTo>
                    <a:pt x="48869" y="649897"/>
                  </a:lnTo>
                  <a:lnTo>
                    <a:pt x="49212" y="649439"/>
                  </a:lnTo>
                  <a:lnTo>
                    <a:pt x="49771" y="648792"/>
                  </a:lnTo>
                  <a:lnTo>
                    <a:pt x="50114" y="648081"/>
                  </a:lnTo>
                  <a:close/>
                </a:path>
                <a:path w="2141219" h="822959">
                  <a:moveTo>
                    <a:pt x="51003" y="572655"/>
                  </a:moveTo>
                  <a:lnTo>
                    <a:pt x="49796" y="570407"/>
                  </a:lnTo>
                  <a:lnTo>
                    <a:pt x="48704" y="570623"/>
                  </a:lnTo>
                  <a:lnTo>
                    <a:pt x="47637" y="570953"/>
                  </a:lnTo>
                  <a:lnTo>
                    <a:pt x="46075" y="571347"/>
                  </a:lnTo>
                  <a:lnTo>
                    <a:pt x="46278" y="569887"/>
                  </a:lnTo>
                  <a:lnTo>
                    <a:pt x="46659" y="568413"/>
                  </a:lnTo>
                  <a:lnTo>
                    <a:pt x="48120" y="568045"/>
                  </a:lnTo>
                  <a:lnTo>
                    <a:pt x="49555" y="566953"/>
                  </a:lnTo>
                  <a:lnTo>
                    <a:pt x="49745" y="566407"/>
                  </a:lnTo>
                  <a:lnTo>
                    <a:pt x="50038" y="565988"/>
                  </a:lnTo>
                  <a:lnTo>
                    <a:pt x="49606" y="565861"/>
                  </a:lnTo>
                  <a:lnTo>
                    <a:pt x="49136" y="565543"/>
                  </a:lnTo>
                  <a:lnTo>
                    <a:pt x="42392" y="567105"/>
                  </a:lnTo>
                  <a:lnTo>
                    <a:pt x="36182" y="567702"/>
                  </a:lnTo>
                  <a:lnTo>
                    <a:pt x="30124" y="564121"/>
                  </a:lnTo>
                  <a:lnTo>
                    <a:pt x="29514" y="564159"/>
                  </a:lnTo>
                  <a:lnTo>
                    <a:pt x="27063" y="564007"/>
                  </a:lnTo>
                  <a:lnTo>
                    <a:pt x="25742" y="565315"/>
                  </a:lnTo>
                  <a:lnTo>
                    <a:pt x="26670" y="569544"/>
                  </a:lnTo>
                  <a:lnTo>
                    <a:pt x="26212" y="569099"/>
                  </a:lnTo>
                  <a:lnTo>
                    <a:pt x="20739" y="570344"/>
                  </a:lnTo>
                  <a:lnTo>
                    <a:pt x="19342" y="572681"/>
                  </a:lnTo>
                  <a:lnTo>
                    <a:pt x="21069" y="574776"/>
                  </a:lnTo>
                  <a:lnTo>
                    <a:pt x="33261" y="589381"/>
                  </a:lnTo>
                  <a:lnTo>
                    <a:pt x="35610" y="590207"/>
                  </a:lnTo>
                  <a:lnTo>
                    <a:pt x="38823" y="590448"/>
                  </a:lnTo>
                  <a:lnTo>
                    <a:pt x="39636" y="590181"/>
                  </a:lnTo>
                  <a:lnTo>
                    <a:pt x="40551" y="590029"/>
                  </a:lnTo>
                  <a:lnTo>
                    <a:pt x="40970" y="589407"/>
                  </a:lnTo>
                  <a:lnTo>
                    <a:pt x="41643" y="588797"/>
                  </a:lnTo>
                  <a:lnTo>
                    <a:pt x="42011" y="587133"/>
                  </a:lnTo>
                  <a:lnTo>
                    <a:pt x="41821" y="586105"/>
                  </a:lnTo>
                  <a:lnTo>
                    <a:pt x="42049" y="582485"/>
                  </a:lnTo>
                  <a:lnTo>
                    <a:pt x="38227" y="584403"/>
                  </a:lnTo>
                  <a:lnTo>
                    <a:pt x="37071" y="584758"/>
                  </a:lnTo>
                  <a:lnTo>
                    <a:pt x="35902" y="581367"/>
                  </a:lnTo>
                  <a:lnTo>
                    <a:pt x="37477" y="579196"/>
                  </a:lnTo>
                  <a:lnTo>
                    <a:pt x="38989" y="575932"/>
                  </a:lnTo>
                  <a:lnTo>
                    <a:pt x="40932" y="576084"/>
                  </a:lnTo>
                  <a:lnTo>
                    <a:pt x="45364" y="578269"/>
                  </a:lnTo>
                  <a:lnTo>
                    <a:pt x="46761" y="574929"/>
                  </a:lnTo>
                  <a:lnTo>
                    <a:pt x="49974" y="573544"/>
                  </a:lnTo>
                  <a:lnTo>
                    <a:pt x="51003" y="572655"/>
                  </a:lnTo>
                  <a:close/>
                </a:path>
                <a:path w="2141219" h="822959">
                  <a:moveTo>
                    <a:pt x="54762" y="652538"/>
                  </a:moveTo>
                  <a:lnTo>
                    <a:pt x="53975" y="652068"/>
                  </a:lnTo>
                  <a:lnTo>
                    <a:pt x="53822" y="652145"/>
                  </a:lnTo>
                  <a:lnTo>
                    <a:pt x="53454" y="652373"/>
                  </a:lnTo>
                  <a:lnTo>
                    <a:pt x="53073" y="652830"/>
                  </a:lnTo>
                  <a:lnTo>
                    <a:pt x="52933" y="653237"/>
                  </a:lnTo>
                  <a:lnTo>
                    <a:pt x="52832" y="653592"/>
                  </a:lnTo>
                  <a:lnTo>
                    <a:pt x="52933" y="653986"/>
                  </a:lnTo>
                  <a:lnTo>
                    <a:pt x="52984" y="654380"/>
                  </a:lnTo>
                  <a:lnTo>
                    <a:pt x="53340" y="654215"/>
                  </a:lnTo>
                  <a:lnTo>
                    <a:pt x="53721" y="654075"/>
                  </a:lnTo>
                  <a:lnTo>
                    <a:pt x="53987" y="653846"/>
                  </a:lnTo>
                  <a:lnTo>
                    <a:pt x="54343" y="653554"/>
                  </a:lnTo>
                  <a:lnTo>
                    <a:pt x="54648" y="653084"/>
                  </a:lnTo>
                  <a:lnTo>
                    <a:pt x="54762" y="652538"/>
                  </a:lnTo>
                  <a:close/>
                </a:path>
                <a:path w="2141219" h="822959">
                  <a:moveTo>
                    <a:pt x="56654" y="536536"/>
                  </a:moveTo>
                  <a:lnTo>
                    <a:pt x="55994" y="535660"/>
                  </a:lnTo>
                  <a:lnTo>
                    <a:pt x="51765" y="534733"/>
                  </a:lnTo>
                  <a:lnTo>
                    <a:pt x="48666" y="535508"/>
                  </a:lnTo>
                  <a:lnTo>
                    <a:pt x="44958" y="536854"/>
                  </a:lnTo>
                  <a:lnTo>
                    <a:pt x="44691" y="537768"/>
                  </a:lnTo>
                  <a:lnTo>
                    <a:pt x="45059" y="538556"/>
                  </a:lnTo>
                  <a:lnTo>
                    <a:pt x="45466" y="539597"/>
                  </a:lnTo>
                  <a:lnTo>
                    <a:pt x="46405" y="540092"/>
                  </a:lnTo>
                  <a:lnTo>
                    <a:pt x="47459" y="540054"/>
                  </a:lnTo>
                  <a:lnTo>
                    <a:pt x="55803" y="539369"/>
                  </a:lnTo>
                  <a:lnTo>
                    <a:pt x="56642" y="538657"/>
                  </a:lnTo>
                  <a:lnTo>
                    <a:pt x="56654" y="536536"/>
                  </a:lnTo>
                  <a:close/>
                </a:path>
                <a:path w="2141219" h="822959">
                  <a:moveTo>
                    <a:pt x="67017" y="635393"/>
                  </a:moveTo>
                  <a:lnTo>
                    <a:pt x="66903" y="635025"/>
                  </a:lnTo>
                  <a:lnTo>
                    <a:pt x="66763" y="634682"/>
                  </a:lnTo>
                  <a:lnTo>
                    <a:pt x="66040" y="634238"/>
                  </a:lnTo>
                  <a:lnTo>
                    <a:pt x="56400" y="638073"/>
                  </a:lnTo>
                  <a:lnTo>
                    <a:pt x="54102" y="642962"/>
                  </a:lnTo>
                  <a:lnTo>
                    <a:pt x="53898" y="643407"/>
                  </a:lnTo>
                  <a:lnTo>
                    <a:pt x="53886" y="644131"/>
                  </a:lnTo>
                  <a:lnTo>
                    <a:pt x="54343" y="644664"/>
                  </a:lnTo>
                  <a:lnTo>
                    <a:pt x="55079" y="644461"/>
                  </a:lnTo>
                  <a:lnTo>
                    <a:pt x="56070" y="644499"/>
                  </a:lnTo>
                  <a:lnTo>
                    <a:pt x="57962" y="641007"/>
                  </a:lnTo>
                  <a:lnTo>
                    <a:pt x="61518" y="639076"/>
                  </a:lnTo>
                  <a:lnTo>
                    <a:pt x="65722" y="637159"/>
                  </a:lnTo>
                  <a:lnTo>
                    <a:pt x="66217" y="636816"/>
                  </a:lnTo>
                  <a:lnTo>
                    <a:pt x="66802" y="636028"/>
                  </a:lnTo>
                  <a:lnTo>
                    <a:pt x="67017" y="635393"/>
                  </a:lnTo>
                  <a:close/>
                </a:path>
                <a:path w="2141219" h="822959">
                  <a:moveTo>
                    <a:pt x="70993" y="595376"/>
                  </a:moveTo>
                  <a:lnTo>
                    <a:pt x="69951" y="594741"/>
                  </a:lnTo>
                  <a:lnTo>
                    <a:pt x="69265" y="594652"/>
                  </a:lnTo>
                  <a:lnTo>
                    <a:pt x="67754" y="594423"/>
                  </a:lnTo>
                  <a:lnTo>
                    <a:pt x="65506" y="594842"/>
                  </a:lnTo>
                  <a:lnTo>
                    <a:pt x="68046" y="592442"/>
                  </a:lnTo>
                  <a:lnTo>
                    <a:pt x="66992" y="590943"/>
                  </a:lnTo>
                  <a:lnTo>
                    <a:pt x="63957" y="591921"/>
                  </a:lnTo>
                  <a:lnTo>
                    <a:pt x="61087" y="592810"/>
                  </a:lnTo>
                  <a:lnTo>
                    <a:pt x="59944" y="596341"/>
                  </a:lnTo>
                  <a:lnTo>
                    <a:pt x="63182" y="599592"/>
                  </a:lnTo>
                  <a:lnTo>
                    <a:pt x="67614" y="599859"/>
                  </a:lnTo>
                  <a:lnTo>
                    <a:pt x="70116" y="598385"/>
                  </a:lnTo>
                  <a:lnTo>
                    <a:pt x="70358" y="597700"/>
                  </a:lnTo>
                  <a:lnTo>
                    <a:pt x="70967" y="596747"/>
                  </a:lnTo>
                  <a:lnTo>
                    <a:pt x="70967" y="595833"/>
                  </a:lnTo>
                  <a:lnTo>
                    <a:pt x="70993" y="595376"/>
                  </a:lnTo>
                  <a:close/>
                </a:path>
                <a:path w="2141219" h="822959">
                  <a:moveTo>
                    <a:pt x="80606" y="521360"/>
                  </a:moveTo>
                  <a:lnTo>
                    <a:pt x="79832" y="519328"/>
                  </a:lnTo>
                  <a:lnTo>
                    <a:pt x="78752" y="519303"/>
                  </a:lnTo>
                  <a:lnTo>
                    <a:pt x="78105" y="519747"/>
                  </a:lnTo>
                  <a:lnTo>
                    <a:pt x="76949" y="520598"/>
                  </a:lnTo>
                  <a:lnTo>
                    <a:pt x="76504" y="521741"/>
                  </a:lnTo>
                  <a:lnTo>
                    <a:pt x="77508" y="523176"/>
                  </a:lnTo>
                  <a:lnTo>
                    <a:pt x="78168" y="523074"/>
                  </a:lnTo>
                  <a:lnTo>
                    <a:pt x="78638" y="523151"/>
                  </a:lnTo>
                  <a:lnTo>
                    <a:pt x="79413" y="522224"/>
                  </a:lnTo>
                  <a:lnTo>
                    <a:pt x="80606" y="521360"/>
                  </a:lnTo>
                  <a:close/>
                </a:path>
                <a:path w="2141219" h="822959">
                  <a:moveTo>
                    <a:pt x="82321" y="507365"/>
                  </a:moveTo>
                  <a:lnTo>
                    <a:pt x="81838" y="506831"/>
                  </a:lnTo>
                  <a:lnTo>
                    <a:pt x="73291" y="505028"/>
                  </a:lnTo>
                  <a:lnTo>
                    <a:pt x="72631" y="505447"/>
                  </a:lnTo>
                  <a:lnTo>
                    <a:pt x="71742" y="506945"/>
                  </a:lnTo>
                  <a:lnTo>
                    <a:pt x="72758" y="509485"/>
                  </a:lnTo>
                  <a:lnTo>
                    <a:pt x="68237" y="506463"/>
                  </a:lnTo>
                  <a:lnTo>
                    <a:pt x="66370" y="506806"/>
                  </a:lnTo>
                  <a:lnTo>
                    <a:pt x="48628" y="519506"/>
                  </a:lnTo>
                  <a:lnTo>
                    <a:pt x="47904" y="520065"/>
                  </a:lnTo>
                  <a:lnTo>
                    <a:pt x="48679" y="521741"/>
                  </a:lnTo>
                  <a:lnTo>
                    <a:pt x="49212" y="522135"/>
                  </a:lnTo>
                  <a:lnTo>
                    <a:pt x="54559" y="521792"/>
                  </a:lnTo>
                  <a:lnTo>
                    <a:pt x="58356" y="519696"/>
                  </a:lnTo>
                  <a:lnTo>
                    <a:pt x="61810" y="517550"/>
                  </a:lnTo>
                  <a:lnTo>
                    <a:pt x="64579" y="517639"/>
                  </a:lnTo>
                  <a:lnTo>
                    <a:pt x="65468" y="514654"/>
                  </a:lnTo>
                  <a:lnTo>
                    <a:pt x="70002" y="514515"/>
                  </a:lnTo>
                  <a:lnTo>
                    <a:pt x="71831" y="513270"/>
                  </a:lnTo>
                  <a:lnTo>
                    <a:pt x="74549" y="512191"/>
                  </a:lnTo>
                  <a:lnTo>
                    <a:pt x="75031" y="512343"/>
                  </a:lnTo>
                  <a:lnTo>
                    <a:pt x="74777" y="513422"/>
                  </a:lnTo>
                  <a:lnTo>
                    <a:pt x="74142" y="513740"/>
                  </a:lnTo>
                  <a:lnTo>
                    <a:pt x="72720" y="515162"/>
                  </a:lnTo>
                  <a:lnTo>
                    <a:pt x="72821" y="515962"/>
                  </a:lnTo>
                  <a:lnTo>
                    <a:pt x="77584" y="516026"/>
                  </a:lnTo>
                  <a:lnTo>
                    <a:pt x="81826" y="511771"/>
                  </a:lnTo>
                  <a:lnTo>
                    <a:pt x="82321" y="507365"/>
                  </a:lnTo>
                  <a:close/>
                </a:path>
                <a:path w="2141219" h="822959">
                  <a:moveTo>
                    <a:pt x="100901" y="647446"/>
                  </a:moveTo>
                  <a:lnTo>
                    <a:pt x="96939" y="647077"/>
                  </a:lnTo>
                  <a:lnTo>
                    <a:pt x="94551" y="644690"/>
                  </a:lnTo>
                  <a:lnTo>
                    <a:pt x="91922" y="643305"/>
                  </a:lnTo>
                  <a:lnTo>
                    <a:pt x="91147" y="643420"/>
                  </a:lnTo>
                  <a:lnTo>
                    <a:pt x="90525" y="643915"/>
                  </a:lnTo>
                  <a:lnTo>
                    <a:pt x="90385" y="644753"/>
                  </a:lnTo>
                  <a:lnTo>
                    <a:pt x="92722" y="647585"/>
                  </a:lnTo>
                  <a:lnTo>
                    <a:pt x="88773" y="650494"/>
                  </a:lnTo>
                  <a:lnTo>
                    <a:pt x="90017" y="651979"/>
                  </a:lnTo>
                  <a:lnTo>
                    <a:pt x="91617" y="650481"/>
                  </a:lnTo>
                  <a:lnTo>
                    <a:pt x="95402" y="650951"/>
                  </a:lnTo>
                  <a:lnTo>
                    <a:pt x="98602" y="653161"/>
                  </a:lnTo>
                  <a:lnTo>
                    <a:pt x="99936" y="649833"/>
                  </a:lnTo>
                  <a:lnTo>
                    <a:pt x="100901" y="647446"/>
                  </a:lnTo>
                  <a:close/>
                </a:path>
                <a:path w="2141219" h="822959">
                  <a:moveTo>
                    <a:pt x="114858" y="588886"/>
                  </a:moveTo>
                  <a:lnTo>
                    <a:pt x="114490" y="588594"/>
                  </a:lnTo>
                  <a:lnTo>
                    <a:pt x="113931" y="588886"/>
                  </a:lnTo>
                  <a:lnTo>
                    <a:pt x="113538" y="589076"/>
                  </a:lnTo>
                  <a:lnTo>
                    <a:pt x="113334" y="589584"/>
                  </a:lnTo>
                  <a:lnTo>
                    <a:pt x="113055" y="589953"/>
                  </a:lnTo>
                  <a:lnTo>
                    <a:pt x="113474" y="589940"/>
                  </a:lnTo>
                  <a:lnTo>
                    <a:pt x="113919" y="590029"/>
                  </a:lnTo>
                  <a:lnTo>
                    <a:pt x="114350" y="589927"/>
                  </a:lnTo>
                  <a:lnTo>
                    <a:pt x="114503" y="589902"/>
                  </a:lnTo>
                  <a:lnTo>
                    <a:pt x="114731" y="589597"/>
                  </a:lnTo>
                  <a:lnTo>
                    <a:pt x="114757" y="589407"/>
                  </a:lnTo>
                  <a:lnTo>
                    <a:pt x="114858" y="588886"/>
                  </a:lnTo>
                  <a:close/>
                </a:path>
                <a:path w="2141219" h="822959">
                  <a:moveTo>
                    <a:pt x="118033" y="670674"/>
                  </a:moveTo>
                  <a:lnTo>
                    <a:pt x="115252" y="665695"/>
                  </a:lnTo>
                  <a:lnTo>
                    <a:pt x="109308" y="667727"/>
                  </a:lnTo>
                  <a:lnTo>
                    <a:pt x="104990" y="666216"/>
                  </a:lnTo>
                  <a:lnTo>
                    <a:pt x="104609" y="666089"/>
                  </a:lnTo>
                  <a:lnTo>
                    <a:pt x="103847" y="666432"/>
                  </a:lnTo>
                  <a:lnTo>
                    <a:pt x="100977" y="669302"/>
                  </a:lnTo>
                  <a:lnTo>
                    <a:pt x="98285" y="671347"/>
                  </a:lnTo>
                  <a:lnTo>
                    <a:pt x="93065" y="672325"/>
                  </a:lnTo>
                  <a:lnTo>
                    <a:pt x="93014" y="674077"/>
                  </a:lnTo>
                  <a:lnTo>
                    <a:pt x="94107" y="676402"/>
                  </a:lnTo>
                  <a:lnTo>
                    <a:pt x="95148" y="676236"/>
                  </a:lnTo>
                  <a:lnTo>
                    <a:pt x="102374" y="674547"/>
                  </a:lnTo>
                  <a:lnTo>
                    <a:pt x="107975" y="670369"/>
                  </a:lnTo>
                  <a:lnTo>
                    <a:pt x="115519" y="672350"/>
                  </a:lnTo>
                  <a:lnTo>
                    <a:pt x="116852" y="671296"/>
                  </a:lnTo>
                  <a:lnTo>
                    <a:pt x="118033" y="670674"/>
                  </a:lnTo>
                  <a:close/>
                </a:path>
                <a:path w="2141219" h="822959">
                  <a:moveTo>
                    <a:pt x="135153" y="586562"/>
                  </a:moveTo>
                  <a:lnTo>
                    <a:pt x="134023" y="584542"/>
                  </a:lnTo>
                  <a:lnTo>
                    <a:pt x="131546" y="585254"/>
                  </a:lnTo>
                  <a:lnTo>
                    <a:pt x="129819" y="584479"/>
                  </a:lnTo>
                  <a:lnTo>
                    <a:pt x="127355" y="583399"/>
                  </a:lnTo>
                  <a:lnTo>
                    <a:pt x="124599" y="584009"/>
                  </a:lnTo>
                  <a:lnTo>
                    <a:pt x="121958" y="584301"/>
                  </a:lnTo>
                  <a:lnTo>
                    <a:pt x="120967" y="584390"/>
                  </a:lnTo>
                  <a:lnTo>
                    <a:pt x="119976" y="585089"/>
                  </a:lnTo>
                  <a:lnTo>
                    <a:pt x="118681" y="585901"/>
                  </a:lnTo>
                  <a:lnTo>
                    <a:pt x="118211" y="586486"/>
                  </a:lnTo>
                  <a:lnTo>
                    <a:pt x="118198" y="587286"/>
                  </a:lnTo>
                  <a:lnTo>
                    <a:pt x="118656" y="587794"/>
                  </a:lnTo>
                  <a:lnTo>
                    <a:pt x="121272" y="589191"/>
                  </a:lnTo>
                  <a:lnTo>
                    <a:pt x="124345" y="588302"/>
                  </a:lnTo>
                  <a:lnTo>
                    <a:pt x="126961" y="591477"/>
                  </a:lnTo>
                  <a:lnTo>
                    <a:pt x="128727" y="590905"/>
                  </a:lnTo>
                  <a:lnTo>
                    <a:pt x="130238" y="590016"/>
                  </a:lnTo>
                  <a:lnTo>
                    <a:pt x="131699" y="588987"/>
                  </a:lnTo>
                  <a:lnTo>
                    <a:pt x="133007" y="587184"/>
                  </a:lnTo>
                  <a:lnTo>
                    <a:pt x="135153" y="586562"/>
                  </a:lnTo>
                  <a:close/>
                </a:path>
                <a:path w="2141219" h="822959">
                  <a:moveTo>
                    <a:pt x="135280" y="475881"/>
                  </a:moveTo>
                  <a:lnTo>
                    <a:pt x="134315" y="475361"/>
                  </a:lnTo>
                  <a:lnTo>
                    <a:pt x="133489" y="475500"/>
                  </a:lnTo>
                  <a:lnTo>
                    <a:pt x="131914" y="475767"/>
                  </a:lnTo>
                  <a:lnTo>
                    <a:pt x="131419" y="476910"/>
                  </a:lnTo>
                  <a:lnTo>
                    <a:pt x="131241" y="478218"/>
                  </a:lnTo>
                  <a:lnTo>
                    <a:pt x="131622" y="478485"/>
                  </a:lnTo>
                  <a:lnTo>
                    <a:pt x="132054" y="479005"/>
                  </a:lnTo>
                  <a:lnTo>
                    <a:pt x="132334" y="478942"/>
                  </a:lnTo>
                  <a:lnTo>
                    <a:pt x="133667" y="478612"/>
                  </a:lnTo>
                  <a:lnTo>
                    <a:pt x="134886" y="477862"/>
                  </a:lnTo>
                  <a:lnTo>
                    <a:pt x="135140" y="476542"/>
                  </a:lnTo>
                  <a:lnTo>
                    <a:pt x="135280" y="475881"/>
                  </a:lnTo>
                  <a:close/>
                </a:path>
                <a:path w="2141219" h="822959">
                  <a:moveTo>
                    <a:pt x="138874" y="589864"/>
                  </a:moveTo>
                  <a:lnTo>
                    <a:pt x="137985" y="590156"/>
                  </a:lnTo>
                  <a:lnTo>
                    <a:pt x="138163" y="590219"/>
                  </a:lnTo>
                  <a:lnTo>
                    <a:pt x="138341" y="590321"/>
                  </a:lnTo>
                  <a:lnTo>
                    <a:pt x="138493" y="590283"/>
                  </a:lnTo>
                  <a:lnTo>
                    <a:pt x="138645" y="590232"/>
                  </a:lnTo>
                  <a:lnTo>
                    <a:pt x="138760" y="590003"/>
                  </a:lnTo>
                  <a:lnTo>
                    <a:pt x="138874" y="589864"/>
                  </a:lnTo>
                  <a:close/>
                </a:path>
                <a:path w="2141219" h="822959">
                  <a:moveTo>
                    <a:pt x="143840" y="502335"/>
                  </a:moveTo>
                  <a:lnTo>
                    <a:pt x="143802" y="501586"/>
                  </a:lnTo>
                  <a:lnTo>
                    <a:pt x="142494" y="500761"/>
                  </a:lnTo>
                  <a:lnTo>
                    <a:pt x="139598" y="498995"/>
                  </a:lnTo>
                  <a:lnTo>
                    <a:pt x="138963" y="498030"/>
                  </a:lnTo>
                  <a:lnTo>
                    <a:pt x="141160" y="493941"/>
                  </a:lnTo>
                  <a:lnTo>
                    <a:pt x="140106" y="492531"/>
                  </a:lnTo>
                  <a:lnTo>
                    <a:pt x="136537" y="491680"/>
                  </a:lnTo>
                  <a:lnTo>
                    <a:pt x="134924" y="492188"/>
                  </a:lnTo>
                  <a:lnTo>
                    <a:pt x="132016" y="495223"/>
                  </a:lnTo>
                  <a:lnTo>
                    <a:pt x="128765" y="495414"/>
                  </a:lnTo>
                  <a:lnTo>
                    <a:pt x="126873" y="501624"/>
                  </a:lnTo>
                  <a:lnTo>
                    <a:pt x="123037" y="499681"/>
                  </a:lnTo>
                  <a:lnTo>
                    <a:pt x="120815" y="502335"/>
                  </a:lnTo>
                  <a:lnTo>
                    <a:pt x="120078" y="503059"/>
                  </a:lnTo>
                  <a:lnTo>
                    <a:pt x="120180" y="504202"/>
                  </a:lnTo>
                  <a:lnTo>
                    <a:pt x="120992" y="504875"/>
                  </a:lnTo>
                  <a:lnTo>
                    <a:pt x="122593" y="505345"/>
                  </a:lnTo>
                  <a:lnTo>
                    <a:pt x="124193" y="504850"/>
                  </a:lnTo>
                  <a:lnTo>
                    <a:pt x="127190" y="508076"/>
                  </a:lnTo>
                  <a:lnTo>
                    <a:pt x="129679" y="507161"/>
                  </a:lnTo>
                  <a:lnTo>
                    <a:pt x="133045" y="504850"/>
                  </a:lnTo>
                  <a:lnTo>
                    <a:pt x="133438" y="504571"/>
                  </a:lnTo>
                  <a:lnTo>
                    <a:pt x="134620" y="503961"/>
                  </a:lnTo>
                  <a:lnTo>
                    <a:pt x="135737" y="503313"/>
                  </a:lnTo>
                  <a:lnTo>
                    <a:pt x="135674" y="503186"/>
                  </a:lnTo>
                  <a:lnTo>
                    <a:pt x="135674" y="502831"/>
                  </a:lnTo>
                  <a:lnTo>
                    <a:pt x="135255" y="501942"/>
                  </a:lnTo>
                  <a:lnTo>
                    <a:pt x="135140" y="501624"/>
                  </a:lnTo>
                  <a:lnTo>
                    <a:pt x="135077" y="501078"/>
                  </a:lnTo>
                  <a:lnTo>
                    <a:pt x="135001" y="500761"/>
                  </a:lnTo>
                  <a:lnTo>
                    <a:pt x="135255" y="501078"/>
                  </a:lnTo>
                  <a:lnTo>
                    <a:pt x="135585" y="501370"/>
                  </a:lnTo>
                  <a:lnTo>
                    <a:pt x="135636" y="501586"/>
                  </a:lnTo>
                  <a:lnTo>
                    <a:pt x="135724" y="503199"/>
                  </a:lnTo>
                  <a:lnTo>
                    <a:pt x="135978" y="503694"/>
                  </a:lnTo>
                  <a:lnTo>
                    <a:pt x="136220" y="503961"/>
                  </a:lnTo>
                  <a:lnTo>
                    <a:pt x="136334" y="504202"/>
                  </a:lnTo>
                  <a:lnTo>
                    <a:pt x="137261" y="507961"/>
                  </a:lnTo>
                  <a:lnTo>
                    <a:pt x="140525" y="505256"/>
                  </a:lnTo>
                  <a:lnTo>
                    <a:pt x="141478" y="504571"/>
                  </a:lnTo>
                  <a:lnTo>
                    <a:pt x="143840" y="502335"/>
                  </a:lnTo>
                  <a:close/>
                </a:path>
                <a:path w="2141219" h="822959">
                  <a:moveTo>
                    <a:pt x="146367" y="481253"/>
                  </a:moveTo>
                  <a:lnTo>
                    <a:pt x="146278" y="481050"/>
                  </a:lnTo>
                  <a:lnTo>
                    <a:pt x="145948" y="480263"/>
                  </a:lnTo>
                  <a:lnTo>
                    <a:pt x="145148" y="480466"/>
                  </a:lnTo>
                  <a:lnTo>
                    <a:pt x="144589" y="480872"/>
                  </a:lnTo>
                  <a:lnTo>
                    <a:pt x="144284" y="481101"/>
                  </a:lnTo>
                  <a:lnTo>
                    <a:pt x="144259" y="481647"/>
                  </a:lnTo>
                  <a:lnTo>
                    <a:pt x="144119" y="482066"/>
                  </a:lnTo>
                  <a:lnTo>
                    <a:pt x="144589" y="482092"/>
                  </a:lnTo>
                  <a:lnTo>
                    <a:pt x="145135" y="482295"/>
                  </a:lnTo>
                  <a:lnTo>
                    <a:pt x="145884" y="481952"/>
                  </a:lnTo>
                  <a:lnTo>
                    <a:pt x="146367" y="481253"/>
                  </a:lnTo>
                  <a:close/>
                </a:path>
                <a:path w="2141219" h="822959">
                  <a:moveTo>
                    <a:pt x="150152" y="585825"/>
                  </a:moveTo>
                  <a:lnTo>
                    <a:pt x="149542" y="583298"/>
                  </a:lnTo>
                  <a:lnTo>
                    <a:pt x="148513" y="582904"/>
                  </a:lnTo>
                  <a:lnTo>
                    <a:pt x="147497" y="582853"/>
                  </a:lnTo>
                  <a:lnTo>
                    <a:pt x="145630" y="582739"/>
                  </a:lnTo>
                  <a:lnTo>
                    <a:pt x="143776" y="583095"/>
                  </a:lnTo>
                  <a:lnTo>
                    <a:pt x="141020" y="584479"/>
                  </a:lnTo>
                  <a:lnTo>
                    <a:pt x="140322" y="585317"/>
                  </a:lnTo>
                  <a:lnTo>
                    <a:pt x="140220" y="587870"/>
                  </a:lnTo>
                  <a:lnTo>
                    <a:pt x="141224" y="588632"/>
                  </a:lnTo>
                  <a:lnTo>
                    <a:pt x="144691" y="589889"/>
                  </a:lnTo>
                  <a:lnTo>
                    <a:pt x="146583" y="588175"/>
                  </a:lnTo>
                  <a:lnTo>
                    <a:pt x="148615" y="587997"/>
                  </a:lnTo>
                  <a:lnTo>
                    <a:pt x="149606" y="586955"/>
                  </a:lnTo>
                  <a:lnTo>
                    <a:pt x="150152" y="585825"/>
                  </a:lnTo>
                  <a:close/>
                </a:path>
                <a:path w="2141219" h="822959">
                  <a:moveTo>
                    <a:pt x="168363" y="558850"/>
                  </a:moveTo>
                  <a:lnTo>
                    <a:pt x="167894" y="557466"/>
                  </a:lnTo>
                  <a:lnTo>
                    <a:pt x="167335" y="556818"/>
                  </a:lnTo>
                  <a:lnTo>
                    <a:pt x="166522" y="556679"/>
                  </a:lnTo>
                  <a:lnTo>
                    <a:pt x="165912" y="557123"/>
                  </a:lnTo>
                  <a:lnTo>
                    <a:pt x="164884" y="557911"/>
                  </a:lnTo>
                  <a:lnTo>
                    <a:pt x="163982" y="559015"/>
                  </a:lnTo>
                  <a:lnTo>
                    <a:pt x="164426" y="560298"/>
                  </a:lnTo>
                  <a:lnTo>
                    <a:pt x="164680" y="560997"/>
                  </a:lnTo>
                  <a:lnTo>
                    <a:pt x="165709" y="560870"/>
                  </a:lnTo>
                  <a:lnTo>
                    <a:pt x="166331" y="560463"/>
                  </a:lnTo>
                  <a:lnTo>
                    <a:pt x="167436" y="559765"/>
                  </a:lnTo>
                  <a:lnTo>
                    <a:pt x="168363" y="558850"/>
                  </a:lnTo>
                  <a:close/>
                </a:path>
                <a:path w="2141219" h="822959">
                  <a:moveTo>
                    <a:pt x="171386" y="455650"/>
                  </a:moveTo>
                  <a:lnTo>
                    <a:pt x="168211" y="452589"/>
                  </a:lnTo>
                  <a:lnTo>
                    <a:pt x="167144" y="451446"/>
                  </a:lnTo>
                  <a:lnTo>
                    <a:pt x="166420" y="450659"/>
                  </a:lnTo>
                  <a:lnTo>
                    <a:pt x="164858" y="444792"/>
                  </a:lnTo>
                  <a:lnTo>
                    <a:pt x="163385" y="444284"/>
                  </a:lnTo>
                  <a:lnTo>
                    <a:pt x="158953" y="446671"/>
                  </a:lnTo>
                  <a:lnTo>
                    <a:pt x="157391" y="447840"/>
                  </a:lnTo>
                  <a:lnTo>
                    <a:pt x="154673" y="450189"/>
                  </a:lnTo>
                  <a:lnTo>
                    <a:pt x="153860" y="451751"/>
                  </a:lnTo>
                  <a:lnTo>
                    <a:pt x="156718" y="454253"/>
                  </a:lnTo>
                  <a:lnTo>
                    <a:pt x="157632" y="452996"/>
                  </a:lnTo>
                  <a:lnTo>
                    <a:pt x="158559" y="451954"/>
                  </a:lnTo>
                  <a:lnTo>
                    <a:pt x="158813" y="451624"/>
                  </a:lnTo>
                  <a:lnTo>
                    <a:pt x="159499" y="451459"/>
                  </a:lnTo>
                  <a:lnTo>
                    <a:pt x="159981" y="451446"/>
                  </a:lnTo>
                  <a:lnTo>
                    <a:pt x="160439" y="451446"/>
                  </a:lnTo>
                  <a:lnTo>
                    <a:pt x="161061" y="451650"/>
                  </a:lnTo>
                  <a:lnTo>
                    <a:pt x="161264" y="451954"/>
                  </a:lnTo>
                  <a:lnTo>
                    <a:pt x="161353" y="452589"/>
                  </a:lnTo>
                  <a:lnTo>
                    <a:pt x="161188" y="453136"/>
                  </a:lnTo>
                  <a:lnTo>
                    <a:pt x="157594" y="454063"/>
                  </a:lnTo>
                  <a:lnTo>
                    <a:pt x="154927" y="458266"/>
                  </a:lnTo>
                  <a:lnTo>
                    <a:pt x="150253" y="455676"/>
                  </a:lnTo>
                  <a:lnTo>
                    <a:pt x="148844" y="455917"/>
                  </a:lnTo>
                  <a:lnTo>
                    <a:pt x="145846" y="460679"/>
                  </a:lnTo>
                  <a:lnTo>
                    <a:pt x="141490" y="459828"/>
                  </a:lnTo>
                  <a:lnTo>
                    <a:pt x="137566" y="460311"/>
                  </a:lnTo>
                  <a:lnTo>
                    <a:pt x="137248" y="460489"/>
                  </a:lnTo>
                  <a:lnTo>
                    <a:pt x="136486" y="460692"/>
                  </a:lnTo>
                  <a:lnTo>
                    <a:pt x="130314" y="463575"/>
                  </a:lnTo>
                  <a:lnTo>
                    <a:pt x="129768" y="463169"/>
                  </a:lnTo>
                  <a:lnTo>
                    <a:pt x="129298" y="463042"/>
                  </a:lnTo>
                  <a:lnTo>
                    <a:pt x="129413" y="462838"/>
                  </a:lnTo>
                  <a:lnTo>
                    <a:pt x="129552" y="462597"/>
                  </a:lnTo>
                  <a:lnTo>
                    <a:pt x="129781" y="461899"/>
                  </a:lnTo>
                  <a:lnTo>
                    <a:pt x="136486" y="460692"/>
                  </a:lnTo>
                  <a:lnTo>
                    <a:pt x="137248" y="460336"/>
                  </a:lnTo>
                  <a:lnTo>
                    <a:pt x="137566" y="460311"/>
                  </a:lnTo>
                  <a:lnTo>
                    <a:pt x="138176" y="459955"/>
                  </a:lnTo>
                  <a:lnTo>
                    <a:pt x="138861" y="459613"/>
                  </a:lnTo>
                  <a:lnTo>
                    <a:pt x="139357" y="457022"/>
                  </a:lnTo>
                  <a:lnTo>
                    <a:pt x="139522" y="456095"/>
                  </a:lnTo>
                  <a:lnTo>
                    <a:pt x="135394" y="454342"/>
                  </a:lnTo>
                  <a:lnTo>
                    <a:pt x="135724" y="453453"/>
                  </a:lnTo>
                  <a:lnTo>
                    <a:pt x="136702" y="450900"/>
                  </a:lnTo>
                  <a:lnTo>
                    <a:pt x="135356" y="450113"/>
                  </a:lnTo>
                  <a:lnTo>
                    <a:pt x="128917" y="451294"/>
                  </a:lnTo>
                  <a:lnTo>
                    <a:pt x="123190" y="453453"/>
                  </a:lnTo>
                  <a:lnTo>
                    <a:pt x="116205" y="451167"/>
                  </a:lnTo>
                  <a:lnTo>
                    <a:pt x="112737" y="454469"/>
                  </a:lnTo>
                  <a:lnTo>
                    <a:pt x="113068" y="457352"/>
                  </a:lnTo>
                  <a:lnTo>
                    <a:pt x="114681" y="457022"/>
                  </a:lnTo>
                  <a:lnTo>
                    <a:pt x="117627" y="457276"/>
                  </a:lnTo>
                  <a:lnTo>
                    <a:pt x="117894" y="458546"/>
                  </a:lnTo>
                  <a:lnTo>
                    <a:pt x="118135" y="461378"/>
                  </a:lnTo>
                  <a:lnTo>
                    <a:pt x="118211" y="461899"/>
                  </a:lnTo>
                  <a:lnTo>
                    <a:pt x="119062" y="463105"/>
                  </a:lnTo>
                  <a:lnTo>
                    <a:pt x="122212" y="463550"/>
                  </a:lnTo>
                  <a:lnTo>
                    <a:pt x="123710" y="462838"/>
                  </a:lnTo>
                  <a:lnTo>
                    <a:pt x="123926" y="464540"/>
                  </a:lnTo>
                  <a:lnTo>
                    <a:pt x="122123" y="465086"/>
                  </a:lnTo>
                  <a:lnTo>
                    <a:pt x="117563" y="468477"/>
                  </a:lnTo>
                  <a:lnTo>
                    <a:pt x="113525" y="469036"/>
                  </a:lnTo>
                  <a:lnTo>
                    <a:pt x="108178" y="468261"/>
                  </a:lnTo>
                  <a:lnTo>
                    <a:pt x="107086" y="468337"/>
                  </a:lnTo>
                  <a:lnTo>
                    <a:pt x="106883" y="468350"/>
                  </a:lnTo>
                  <a:lnTo>
                    <a:pt x="106883" y="475259"/>
                  </a:lnTo>
                  <a:lnTo>
                    <a:pt x="106540" y="475945"/>
                  </a:lnTo>
                  <a:lnTo>
                    <a:pt x="106413" y="476554"/>
                  </a:lnTo>
                  <a:lnTo>
                    <a:pt x="105346" y="477151"/>
                  </a:lnTo>
                  <a:lnTo>
                    <a:pt x="104571" y="477189"/>
                  </a:lnTo>
                  <a:lnTo>
                    <a:pt x="104178" y="476313"/>
                  </a:lnTo>
                  <a:lnTo>
                    <a:pt x="105460" y="475792"/>
                  </a:lnTo>
                  <a:lnTo>
                    <a:pt x="106883" y="475259"/>
                  </a:lnTo>
                  <a:lnTo>
                    <a:pt x="106883" y="468350"/>
                  </a:lnTo>
                  <a:lnTo>
                    <a:pt x="104165" y="468414"/>
                  </a:lnTo>
                  <a:lnTo>
                    <a:pt x="102882" y="469480"/>
                  </a:lnTo>
                  <a:lnTo>
                    <a:pt x="100787" y="472909"/>
                  </a:lnTo>
                  <a:lnTo>
                    <a:pt x="100266" y="475513"/>
                  </a:lnTo>
                  <a:lnTo>
                    <a:pt x="95935" y="479577"/>
                  </a:lnTo>
                  <a:lnTo>
                    <a:pt x="94881" y="477024"/>
                  </a:lnTo>
                  <a:lnTo>
                    <a:pt x="94170" y="475284"/>
                  </a:lnTo>
                  <a:lnTo>
                    <a:pt x="87325" y="477024"/>
                  </a:lnTo>
                  <a:lnTo>
                    <a:pt x="86715" y="476377"/>
                  </a:lnTo>
                  <a:lnTo>
                    <a:pt x="84658" y="474129"/>
                  </a:lnTo>
                  <a:lnTo>
                    <a:pt x="84048" y="473837"/>
                  </a:lnTo>
                  <a:lnTo>
                    <a:pt x="76619" y="470306"/>
                  </a:lnTo>
                  <a:lnTo>
                    <a:pt x="74358" y="469379"/>
                  </a:lnTo>
                  <a:lnTo>
                    <a:pt x="74129" y="469277"/>
                  </a:lnTo>
                  <a:lnTo>
                    <a:pt x="68922" y="469379"/>
                  </a:lnTo>
                  <a:lnTo>
                    <a:pt x="64490" y="469277"/>
                  </a:lnTo>
                  <a:lnTo>
                    <a:pt x="62903" y="471030"/>
                  </a:lnTo>
                  <a:lnTo>
                    <a:pt x="60591" y="472287"/>
                  </a:lnTo>
                  <a:lnTo>
                    <a:pt x="59791" y="475259"/>
                  </a:lnTo>
                  <a:lnTo>
                    <a:pt x="59855" y="476377"/>
                  </a:lnTo>
                  <a:lnTo>
                    <a:pt x="60693" y="477697"/>
                  </a:lnTo>
                  <a:lnTo>
                    <a:pt x="61544" y="477024"/>
                  </a:lnTo>
                  <a:lnTo>
                    <a:pt x="63271" y="475830"/>
                  </a:lnTo>
                  <a:lnTo>
                    <a:pt x="64693" y="473837"/>
                  </a:lnTo>
                  <a:lnTo>
                    <a:pt x="66446" y="477685"/>
                  </a:lnTo>
                  <a:lnTo>
                    <a:pt x="65443" y="479082"/>
                  </a:lnTo>
                  <a:lnTo>
                    <a:pt x="62941" y="479602"/>
                  </a:lnTo>
                  <a:lnTo>
                    <a:pt x="62331" y="479882"/>
                  </a:lnTo>
                  <a:lnTo>
                    <a:pt x="62052" y="480237"/>
                  </a:lnTo>
                  <a:lnTo>
                    <a:pt x="61137" y="481520"/>
                  </a:lnTo>
                  <a:lnTo>
                    <a:pt x="61569" y="482701"/>
                  </a:lnTo>
                  <a:lnTo>
                    <a:pt x="63525" y="484746"/>
                  </a:lnTo>
                  <a:lnTo>
                    <a:pt x="64782" y="484695"/>
                  </a:lnTo>
                  <a:lnTo>
                    <a:pt x="66560" y="483108"/>
                  </a:lnTo>
                  <a:lnTo>
                    <a:pt x="66967" y="482396"/>
                  </a:lnTo>
                  <a:lnTo>
                    <a:pt x="71069" y="476656"/>
                  </a:lnTo>
                  <a:lnTo>
                    <a:pt x="71894" y="476377"/>
                  </a:lnTo>
                  <a:lnTo>
                    <a:pt x="78105" y="479298"/>
                  </a:lnTo>
                  <a:lnTo>
                    <a:pt x="79362" y="479933"/>
                  </a:lnTo>
                  <a:lnTo>
                    <a:pt x="82181" y="483933"/>
                  </a:lnTo>
                  <a:lnTo>
                    <a:pt x="86779" y="484771"/>
                  </a:lnTo>
                  <a:lnTo>
                    <a:pt x="87769" y="489267"/>
                  </a:lnTo>
                  <a:lnTo>
                    <a:pt x="88455" y="489686"/>
                  </a:lnTo>
                  <a:lnTo>
                    <a:pt x="95986" y="489839"/>
                  </a:lnTo>
                  <a:lnTo>
                    <a:pt x="103390" y="492798"/>
                  </a:lnTo>
                  <a:lnTo>
                    <a:pt x="109816" y="486486"/>
                  </a:lnTo>
                  <a:lnTo>
                    <a:pt x="109689" y="486397"/>
                  </a:lnTo>
                  <a:lnTo>
                    <a:pt x="109740" y="486244"/>
                  </a:lnTo>
                  <a:lnTo>
                    <a:pt x="107061" y="484543"/>
                  </a:lnTo>
                  <a:lnTo>
                    <a:pt x="107061" y="483933"/>
                  </a:lnTo>
                  <a:lnTo>
                    <a:pt x="107442" y="483425"/>
                  </a:lnTo>
                  <a:lnTo>
                    <a:pt x="107810" y="483362"/>
                  </a:lnTo>
                  <a:lnTo>
                    <a:pt x="109270" y="483323"/>
                  </a:lnTo>
                  <a:lnTo>
                    <a:pt x="110667" y="483171"/>
                  </a:lnTo>
                  <a:lnTo>
                    <a:pt x="110947" y="484543"/>
                  </a:lnTo>
                  <a:lnTo>
                    <a:pt x="111061" y="485025"/>
                  </a:lnTo>
                  <a:lnTo>
                    <a:pt x="110210" y="485686"/>
                  </a:lnTo>
                  <a:lnTo>
                    <a:pt x="109740" y="486244"/>
                  </a:lnTo>
                  <a:lnTo>
                    <a:pt x="109918" y="486435"/>
                  </a:lnTo>
                  <a:lnTo>
                    <a:pt x="110324" y="488200"/>
                  </a:lnTo>
                  <a:lnTo>
                    <a:pt x="111709" y="488505"/>
                  </a:lnTo>
                  <a:lnTo>
                    <a:pt x="113296" y="487883"/>
                  </a:lnTo>
                  <a:lnTo>
                    <a:pt x="115544" y="486943"/>
                  </a:lnTo>
                  <a:lnTo>
                    <a:pt x="117195" y="484987"/>
                  </a:lnTo>
                  <a:lnTo>
                    <a:pt x="123571" y="483171"/>
                  </a:lnTo>
                  <a:lnTo>
                    <a:pt x="124777" y="482815"/>
                  </a:lnTo>
                  <a:lnTo>
                    <a:pt x="128130" y="479628"/>
                  </a:lnTo>
                  <a:lnTo>
                    <a:pt x="128689" y="477189"/>
                  </a:lnTo>
                  <a:lnTo>
                    <a:pt x="129133" y="475259"/>
                  </a:lnTo>
                  <a:lnTo>
                    <a:pt x="129921" y="471817"/>
                  </a:lnTo>
                  <a:lnTo>
                    <a:pt x="132041" y="469900"/>
                  </a:lnTo>
                  <a:lnTo>
                    <a:pt x="137274" y="471182"/>
                  </a:lnTo>
                  <a:lnTo>
                    <a:pt x="139014" y="470027"/>
                  </a:lnTo>
                  <a:lnTo>
                    <a:pt x="139242" y="469900"/>
                  </a:lnTo>
                  <a:lnTo>
                    <a:pt x="140779" y="469036"/>
                  </a:lnTo>
                  <a:lnTo>
                    <a:pt x="144056" y="467207"/>
                  </a:lnTo>
                  <a:lnTo>
                    <a:pt x="147281" y="466471"/>
                  </a:lnTo>
                  <a:lnTo>
                    <a:pt x="152285" y="466001"/>
                  </a:lnTo>
                  <a:lnTo>
                    <a:pt x="154139" y="466979"/>
                  </a:lnTo>
                  <a:lnTo>
                    <a:pt x="155917" y="466775"/>
                  </a:lnTo>
                  <a:lnTo>
                    <a:pt x="158546" y="466420"/>
                  </a:lnTo>
                  <a:lnTo>
                    <a:pt x="158292" y="466001"/>
                  </a:lnTo>
                  <a:lnTo>
                    <a:pt x="156845" y="463575"/>
                  </a:lnTo>
                  <a:lnTo>
                    <a:pt x="159804" y="461378"/>
                  </a:lnTo>
                  <a:lnTo>
                    <a:pt x="160845" y="460679"/>
                  </a:lnTo>
                  <a:lnTo>
                    <a:pt x="161086" y="460514"/>
                  </a:lnTo>
                  <a:lnTo>
                    <a:pt x="170649" y="457657"/>
                  </a:lnTo>
                  <a:lnTo>
                    <a:pt x="171386" y="455650"/>
                  </a:lnTo>
                  <a:close/>
                </a:path>
                <a:path w="2141219" h="822959">
                  <a:moveTo>
                    <a:pt x="175501" y="479501"/>
                  </a:moveTo>
                  <a:lnTo>
                    <a:pt x="175463" y="478663"/>
                  </a:lnTo>
                  <a:lnTo>
                    <a:pt x="175056" y="478142"/>
                  </a:lnTo>
                  <a:lnTo>
                    <a:pt x="173088" y="477012"/>
                  </a:lnTo>
                  <a:lnTo>
                    <a:pt x="171361" y="476465"/>
                  </a:lnTo>
                  <a:lnTo>
                    <a:pt x="166052" y="477735"/>
                  </a:lnTo>
                  <a:lnTo>
                    <a:pt x="162471" y="477824"/>
                  </a:lnTo>
                  <a:lnTo>
                    <a:pt x="159956" y="480453"/>
                  </a:lnTo>
                  <a:lnTo>
                    <a:pt x="157721" y="480644"/>
                  </a:lnTo>
                  <a:lnTo>
                    <a:pt x="156044" y="481368"/>
                  </a:lnTo>
                  <a:lnTo>
                    <a:pt x="154393" y="484009"/>
                  </a:lnTo>
                  <a:lnTo>
                    <a:pt x="153885" y="485114"/>
                  </a:lnTo>
                  <a:lnTo>
                    <a:pt x="155092" y="486422"/>
                  </a:lnTo>
                  <a:lnTo>
                    <a:pt x="157124" y="486905"/>
                  </a:lnTo>
                  <a:lnTo>
                    <a:pt x="157759" y="486841"/>
                  </a:lnTo>
                  <a:lnTo>
                    <a:pt x="163703" y="484454"/>
                  </a:lnTo>
                  <a:lnTo>
                    <a:pt x="169075" y="481952"/>
                  </a:lnTo>
                  <a:lnTo>
                    <a:pt x="175120" y="480288"/>
                  </a:lnTo>
                  <a:lnTo>
                    <a:pt x="175501" y="479501"/>
                  </a:lnTo>
                  <a:close/>
                </a:path>
                <a:path w="2141219" h="822959">
                  <a:moveTo>
                    <a:pt x="194818" y="628446"/>
                  </a:moveTo>
                  <a:lnTo>
                    <a:pt x="194005" y="628053"/>
                  </a:lnTo>
                  <a:lnTo>
                    <a:pt x="193751" y="628192"/>
                  </a:lnTo>
                  <a:lnTo>
                    <a:pt x="192951" y="628573"/>
                  </a:lnTo>
                  <a:lnTo>
                    <a:pt x="192913" y="629158"/>
                  </a:lnTo>
                  <a:lnTo>
                    <a:pt x="193357" y="629754"/>
                  </a:lnTo>
                  <a:lnTo>
                    <a:pt x="194170" y="629704"/>
                  </a:lnTo>
                  <a:lnTo>
                    <a:pt x="194716" y="629323"/>
                  </a:lnTo>
                  <a:lnTo>
                    <a:pt x="194818" y="628561"/>
                  </a:lnTo>
                  <a:close/>
                </a:path>
                <a:path w="2141219" h="822959">
                  <a:moveTo>
                    <a:pt x="218033" y="609663"/>
                  </a:moveTo>
                  <a:lnTo>
                    <a:pt x="217335" y="608736"/>
                  </a:lnTo>
                  <a:lnTo>
                    <a:pt x="214287" y="607491"/>
                  </a:lnTo>
                  <a:lnTo>
                    <a:pt x="211937" y="607542"/>
                  </a:lnTo>
                  <a:lnTo>
                    <a:pt x="208381" y="610209"/>
                  </a:lnTo>
                  <a:lnTo>
                    <a:pt x="206971" y="610857"/>
                  </a:lnTo>
                  <a:lnTo>
                    <a:pt x="203504" y="610603"/>
                  </a:lnTo>
                  <a:lnTo>
                    <a:pt x="201155" y="609727"/>
                  </a:lnTo>
                  <a:lnTo>
                    <a:pt x="200393" y="612101"/>
                  </a:lnTo>
                  <a:lnTo>
                    <a:pt x="199440" y="615124"/>
                  </a:lnTo>
                  <a:lnTo>
                    <a:pt x="202552" y="614819"/>
                  </a:lnTo>
                  <a:lnTo>
                    <a:pt x="204330" y="615480"/>
                  </a:lnTo>
                  <a:lnTo>
                    <a:pt x="206298" y="616077"/>
                  </a:lnTo>
                  <a:lnTo>
                    <a:pt x="206451" y="615797"/>
                  </a:lnTo>
                  <a:lnTo>
                    <a:pt x="206552" y="616102"/>
                  </a:lnTo>
                  <a:lnTo>
                    <a:pt x="207289" y="616204"/>
                  </a:lnTo>
                  <a:lnTo>
                    <a:pt x="208089" y="616445"/>
                  </a:lnTo>
                  <a:lnTo>
                    <a:pt x="211772" y="614578"/>
                  </a:lnTo>
                  <a:lnTo>
                    <a:pt x="213779" y="611505"/>
                  </a:lnTo>
                  <a:lnTo>
                    <a:pt x="218033" y="609663"/>
                  </a:lnTo>
                  <a:close/>
                </a:path>
                <a:path w="2141219" h="822959">
                  <a:moveTo>
                    <a:pt x="219367" y="602881"/>
                  </a:moveTo>
                  <a:lnTo>
                    <a:pt x="219151" y="600913"/>
                  </a:lnTo>
                  <a:lnTo>
                    <a:pt x="219036" y="599706"/>
                  </a:lnTo>
                  <a:lnTo>
                    <a:pt x="216344" y="600481"/>
                  </a:lnTo>
                  <a:lnTo>
                    <a:pt x="213448" y="600621"/>
                  </a:lnTo>
                  <a:lnTo>
                    <a:pt x="212026" y="600671"/>
                  </a:lnTo>
                  <a:lnTo>
                    <a:pt x="211061" y="601776"/>
                  </a:lnTo>
                  <a:lnTo>
                    <a:pt x="210553" y="602322"/>
                  </a:lnTo>
                  <a:lnTo>
                    <a:pt x="210375" y="603097"/>
                  </a:lnTo>
                  <a:lnTo>
                    <a:pt x="210223" y="603364"/>
                  </a:lnTo>
                  <a:lnTo>
                    <a:pt x="210096" y="604469"/>
                  </a:lnTo>
                  <a:lnTo>
                    <a:pt x="210464" y="604761"/>
                  </a:lnTo>
                  <a:lnTo>
                    <a:pt x="211162" y="604583"/>
                  </a:lnTo>
                  <a:lnTo>
                    <a:pt x="212471" y="604266"/>
                  </a:lnTo>
                  <a:lnTo>
                    <a:pt x="213817" y="604024"/>
                  </a:lnTo>
                  <a:lnTo>
                    <a:pt x="216623" y="602869"/>
                  </a:lnTo>
                  <a:lnTo>
                    <a:pt x="219367" y="602881"/>
                  </a:lnTo>
                  <a:close/>
                </a:path>
                <a:path w="2141219" h="822959">
                  <a:moveTo>
                    <a:pt x="219671" y="512737"/>
                  </a:moveTo>
                  <a:lnTo>
                    <a:pt x="219379" y="510857"/>
                  </a:lnTo>
                  <a:lnTo>
                    <a:pt x="218401" y="511124"/>
                  </a:lnTo>
                  <a:lnTo>
                    <a:pt x="216395" y="511390"/>
                  </a:lnTo>
                  <a:lnTo>
                    <a:pt x="214947" y="511276"/>
                  </a:lnTo>
                  <a:lnTo>
                    <a:pt x="213715" y="513143"/>
                  </a:lnTo>
                  <a:lnTo>
                    <a:pt x="213525" y="514248"/>
                  </a:lnTo>
                  <a:lnTo>
                    <a:pt x="215468" y="514743"/>
                  </a:lnTo>
                  <a:lnTo>
                    <a:pt x="216814" y="514578"/>
                  </a:lnTo>
                  <a:lnTo>
                    <a:pt x="217716" y="514591"/>
                  </a:lnTo>
                  <a:lnTo>
                    <a:pt x="219049" y="513676"/>
                  </a:lnTo>
                  <a:lnTo>
                    <a:pt x="219671" y="512737"/>
                  </a:lnTo>
                  <a:close/>
                </a:path>
                <a:path w="2141219" h="822959">
                  <a:moveTo>
                    <a:pt x="221983" y="487857"/>
                  </a:moveTo>
                  <a:lnTo>
                    <a:pt x="221551" y="487527"/>
                  </a:lnTo>
                  <a:lnTo>
                    <a:pt x="221488" y="488073"/>
                  </a:lnTo>
                  <a:lnTo>
                    <a:pt x="221983" y="487857"/>
                  </a:lnTo>
                  <a:close/>
                </a:path>
                <a:path w="2141219" h="822959">
                  <a:moveTo>
                    <a:pt x="259638" y="415391"/>
                  </a:moveTo>
                  <a:lnTo>
                    <a:pt x="259092" y="415061"/>
                  </a:lnTo>
                  <a:lnTo>
                    <a:pt x="258457" y="415366"/>
                  </a:lnTo>
                  <a:lnTo>
                    <a:pt x="258013" y="415582"/>
                  </a:lnTo>
                  <a:lnTo>
                    <a:pt x="257695" y="416052"/>
                  </a:lnTo>
                  <a:lnTo>
                    <a:pt x="257340" y="416420"/>
                  </a:lnTo>
                  <a:lnTo>
                    <a:pt x="257733" y="416648"/>
                  </a:lnTo>
                  <a:lnTo>
                    <a:pt x="258165" y="417131"/>
                  </a:lnTo>
                  <a:lnTo>
                    <a:pt x="258546" y="417042"/>
                  </a:lnTo>
                  <a:lnTo>
                    <a:pt x="258902" y="416979"/>
                  </a:lnTo>
                  <a:lnTo>
                    <a:pt x="259448" y="416420"/>
                  </a:lnTo>
                  <a:lnTo>
                    <a:pt x="259638" y="415391"/>
                  </a:lnTo>
                  <a:close/>
                </a:path>
                <a:path w="2141219" h="822959">
                  <a:moveTo>
                    <a:pt x="278955" y="577900"/>
                  </a:moveTo>
                  <a:lnTo>
                    <a:pt x="278904" y="577240"/>
                  </a:lnTo>
                  <a:lnTo>
                    <a:pt x="278447" y="576681"/>
                  </a:lnTo>
                  <a:lnTo>
                    <a:pt x="277685" y="575779"/>
                  </a:lnTo>
                  <a:lnTo>
                    <a:pt x="276771" y="575843"/>
                  </a:lnTo>
                  <a:lnTo>
                    <a:pt x="275958" y="576707"/>
                  </a:lnTo>
                  <a:lnTo>
                    <a:pt x="275729" y="576961"/>
                  </a:lnTo>
                  <a:lnTo>
                    <a:pt x="275780" y="577659"/>
                  </a:lnTo>
                  <a:lnTo>
                    <a:pt x="276504" y="578878"/>
                  </a:lnTo>
                  <a:lnTo>
                    <a:pt x="277393" y="579120"/>
                  </a:lnTo>
                  <a:lnTo>
                    <a:pt x="278447" y="578599"/>
                  </a:lnTo>
                  <a:lnTo>
                    <a:pt x="278955" y="577900"/>
                  </a:lnTo>
                  <a:close/>
                </a:path>
                <a:path w="2141219" h="822959">
                  <a:moveTo>
                    <a:pt x="284797" y="563270"/>
                  </a:moveTo>
                  <a:lnTo>
                    <a:pt x="284187" y="561301"/>
                  </a:lnTo>
                  <a:lnTo>
                    <a:pt x="282930" y="561949"/>
                  </a:lnTo>
                  <a:lnTo>
                    <a:pt x="279488" y="564045"/>
                  </a:lnTo>
                  <a:lnTo>
                    <a:pt x="279120" y="562927"/>
                  </a:lnTo>
                  <a:lnTo>
                    <a:pt x="278930" y="559917"/>
                  </a:lnTo>
                  <a:lnTo>
                    <a:pt x="277075" y="558558"/>
                  </a:lnTo>
                  <a:lnTo>
                    <a:pt x="275513" y="557377"/>
                  </a:lnTo>
                  <a:lnTo>
                    <a:pt x="274701" y="557745"/>
                  </a:lnTo>
                  <a:lnTo>
                    <a:pt x="271716" y="563626"/>
                  </a:lnTo>
                  <a:lnTo>
                    <a:pt x="268884" y="564819"/>
                  </a:lnTo>
                  <a:lnTo>
                    <a:pt x="263766" y="561936"/>
                  </a:lnTo>
                  <a:lnTo>
                    <a:pt x="263766" y="568058"/>
                  </a:lnTo>
                  <a:lnTo>
                    <a:pt x="263715" y="568579"/>
                  </a:lnTo>
                  <a:lnTo>
                    <a:pt x="263436" y="568629"/>
                  </a:lnTo>
                  <a:lnTo>
                    <a:pt x="263220" y="568667"/>
                  </a:lnTo>
                  <a:lnTo>
                    <a:pt x="263131" y="568286"/>
                  </a:lnTo>
                  <a:lnTo>
                    <a:pt x="263347" y="568121"/>
                  </a:lnTo>
                  <a:lnTo>
                    <a:pt x="263563" y="568109"/>
                  </a:lnTo>
                  <a:lnTo>
                    <a:pt x="263766" y="568058"/>
                  </a:lnTo>
                  <a:lnTo>
                    <a:pt x="263766" y="561936"/>
                  </a:lnTo>
                  <a:lnTo>
                    <a:pt x="261454" y="560628"/>
                  </a:lnTo>
                  <a:lnTo>
                    <a:pt x="256362" y="566127"/>
                  </a:lnTo>
                  <a:lnTo>
                    <a:pt x="254939" y="566978"/>
                  </a:lnTo>
                  <a:lnTo>
                    <a:pt x="252349" y="569214"/>
                  </a:lnTo>
                  <a:lnTo>
                    <a:pt x="252590" y="570064"/>
                  </a:lnTo>
                  <a:lnTo>
                    <a:pt x="255181" y="570801"/>
                  </a:lnTo>
                  <a:lnTo>
                    <a:pt x="256032" y="570725"/>
                  </a:lnTo>
                  <a:lnTo>
                    <a:pt x="256781" y="570979"/>
                  </a:lnTo>
                  <a:lnTo>
                    <a:pt x="258902" y="571614"/>
                  </a:lnTo>
                  <a:lnTo>
                    <a:pt x="259207" y="572935"/>
                  </a:lnTo>
                  <a:lnTo>
                    <a:pt x="255752" y="575360"/>
                  </a:lnTo>
                  <a:lnTo>
                    <a:pt x="253860" y="576453"/>
                  </a:lnTo>
                  <a:lnTo>
                    <a:pt x="250634" y="578434"/>
                  </a:lnTo>
                  <a:lnTo>
                    <a:pt x="250240" y="579513"/>
                  </a:lnTo>
                  <a:lnTo>
                    <a:pt x="251879" y="582218"/>
                  </a:lnTo>
                  <a:lnTo>
                    <a:pt x="253174" y="581837"/>
                  </a:lnTo>
                  <a:lnTo>
                    <a:pt x="254736" y="581190"/>
                  </a:lnTo>
                  <a:lnTo>
                    <a:pt x="255193" y="580809"/>
                  </a:lnTo>
                  <a:lnTo>
                    <a:pt x="255955" y="580415"/>
                  </a:lnTo>
                  <a:lnTo>
                    <a:pt x="256908" y="578713"/>
                  </a:lnTo>
                  <a:lnTo>
                    <a:pt x="256324" y="575970"/>
                  </a:lnTo>
                  <a:lnTo>
                    <a:pt x="262801" y="581279"/>
                  </a:lnTo>
                  <a:lnTo>
                    <a:pt x="267246" y="578116"/>
                  </a:lnTo>
                  <a:lnTo>
                    <a:pt x="271678" y="578205"/>
                  </a:lnTo>
                  <a:lnTo>
                    <a:pt x="272186" y="577392"/>
                  </a:lnTo>
                  <a:lnTo>
                    <a:pt x="272122" y="576453"/>
                  </a:lnTo>
                  <a:lnTo>
                    <a:pt x="271907" y="576110"/>
                  </a:lnTo>
                  <a:lnTo>
                    <a:pt x="271792" y="575945"/>
                  </a:lnTo>
                  <a:lnTo>
                    <a:pt x="271462" y="575919"/>
                  </a:lnTo>
                  <a:lnTo>
                    <a:pt x="270446" y="575792"/>
                  </a:lnTo>
                  <a:lnTo>
                    <a:pt x="269328" y="576110"/>
                  </a:lnTo>
                  <a:lnTo>
                    <a:pt x="268681" y="575970"/>
                  </a:lnTo>
                  <a:lnTo>
                    <a:pt x="266446" y="575500"/>
                  </a:lnTo>
                  <a:lnTo>
                    <a:pt x="272834" y="567080"/>
                  </a:lnTo>
                  <a:lnTo>
                    <a:pt x="280073" y="568452"/>
                  </a:lnTo>
                  <a:lnTo>
                    <a:pt x="281990" y="567131"/>
                  </a:lnTo>
                  <a:lnTo>
                    <a:pt x="283921" y="564819"/>
                  </a:lnTo>
                  <a:lnTo>
                    <a:pt x="284391" y="564261"/>
                  </a:lnTo>
                  <a:lnTo>
                    <a:pt x="284480" y="564045"/>
                  </a:lnTo>
                  <a:lnTo>
                    <a:pt x="284797" y="563270"/>
                  </a:lnTo>
                  <a:close/>
                </a:path>
                <a:path w="2141219" h="822959">
                  <a:moveTo>
                    <a:pt x="284924" y="482523"/>
                  </a:moveTo>
                  <a:lnTo>
                    <a:pt x="284734" y="482447"/>
                  </a:lnTo>
                  <a:lnTo>
                    <a:pt x="284518" y="482295"/>
                  </a:lnTo>
                  <a:lnTo>
                    <a:pt x="284378" y="482371"/>
                  </a:lnTo>
                  <a:lnTo>
                    <a:pt x="284251" y="482422"/>
                  </a:lnTo>
                  <a:lnTo>
                    <a:pt x="284200" y="482688"/>
                  </a:lnTo>
                  <a:lnTo>
                    <a:pt x="284124" y="482892"/>
                  </a:lnTo>
                  <a:lnTo>
                    <a:pt x="284670" y="483069"/>
                  </a:lnTo>
                  <a:lnTo>
                    <a:pt x="284924" y="482523"/>
                  </a:lnTo>
                  <a:close/>
                </a:path>
                <a:path w="2141219" h="822959">
                  <a:moveTo>
                    <a:pt x="286499" y="489991"/>
                  </a:moveTo>
                  <a:lnTo>
                    <a:pt x="285940" y="490004"/>
                  </a:lnTo>
                  <a:lnTo>
                    <a:pt x="286397" y="490093"/>
                  </a:lnTo>
                  <a:close/>
                </a:path>
                <a:path w="2141219" h="822959">
                  <a:moveTo>
                    <a:pt x="288518" y="461010"/>
                  </a:moveTo>
                  <a:lnTo>
                    <a:pt x="287909" y="460629"/>
                  </a:lnTo>
                  <a:lnTo>
                    <a:pt x="287159" y="460819"/>
                  </a:lnTo>
                  <a:lnTo>
                    <a:pt x="286829" y="460908"/>
                  </a:lnTo>
                  <a:lnTo>
                    <a:pt x="286639" y="461505"/>
                  </a:lnTo>
                  <a:lnTo>
                    <a:pt x="286397" y="461848"/>
                  </a:lnTo>
                  <a:lnTo>
                    <a:pt x="286740" y="462089"/>
                  </a:lnTo>
                  <a:lnTo>
                    <a:pt x="287070" y="462521"/>
                  </a:lnTo>
                  <a:lnTo>
                    <a:pt x="287464" y="462546"/>
                  </a:lnTo>
                  <a:lnTo>
                    <a:pt x="287794" y="462534"/>
                  </a:lnTo>
                  <a:lnTo>
                    <a:pt x="288455" y="462064"/>
                  </a:lnTo>
                  <a:lnTo>
                    <a:pt x="288455" y="461797"/>
                  </a:lnTo>
                  <a:lnTo>
                    <a:pt x="288518" y="461010"/>
                  </a:lnTo>
                  <a:close/>
                </a:path>
                <a:path w="2141219" h="822959">
                  <a:moveTo>
                    <a:pt x="291541" y="484797"/>
                  </a:moveTo>
                  <a:lnTo>
                    <a:pt x="291058" y="483146"/>
                  </a:lnTo>
                  <a:lnTo>
                    <a:pt x="288213" y="481279"/>
                  </a:lnTo>
                  <a:lnTo>
                    <a:pt x="287413" y="482968"/>
                  </a:lnTo>
                  <a:lnTo>
                    <a:pt x="285115" y="485914"/>
                  </a:lnTo>
                  <a:lnTo>
                    <a:pt x="284657" y="488035"/>
                  </a:lnTo>
                  <a:lnTo>
                    <a:pt x="286550" y="489953"/>
                  </a:lnTo>
                  <a:lnTo>
                    <a:pt x="287858" y="488721"/>
                  </a:lnTo>
                  <a:lnTo>
                    <a:pt x="289318" y="487616"/>
                  </a:lnTo>
                  <a:lnTo>
                    <a:pt x="290398" y="486232"/>
                  </a:lnTo>
                  <a:lnTo>
                    <a:pt x="291541" y="484797"/>
                  </a:lnTo>
                  <a:close/>
                </a:path>
                <a:path w="2141219" h="822959">
                  <a:moveTo>
                    <a:pt x="301193" y="537552"/>
                  </a:moveTo>
                  <a:lnTo>
                    <a:pt x="300926" y="536841"/>
                  </a:lnTo>
                  <a:lnTo>
                    <a:pt x="300659" y="536028"/>
                  </a:lnTo>
                  <a:lnTo>
                    <a:pt x="299948" y="535724"/>
                  </a:lnTo>
                  <a:lnTo>
                    <a:pt x="299110" y="536155"/>
                  </a:lnTo>
                  <a:lnTo>
                    <a:pt x="298335" y="536549"/>
                  </a:lnTo>
                  <a:lnTo>
                    <a:pt x="298132" y="537324"/>
                  </a:lnTo>
                  <a:lnTo>
                    <a:pt x="298411" y="538048"/>
                  </a:lnTo>
                  <a:lnTo>
                    <a:pt x="298716" y="538797"/>
                  </a:lnTo>
                  <a:lnTo>
                    <a:pt x="299364" y="539089"/>
                  </a:lnTo>
                  <a:lnTo>
                    <a:pt x="300253" y="538772"/>
                  </a:lnTo>
                  <a:lnTo>
                    <a:pt x="300939" y="538238"/>
                  </a:lnTo>
                  <a:lnTo>
                    <a:pt x="301193" y="537552"/>
                  </a:lnTo>
                  <a:close/>
                </a:path>
                <a:path w="2141219" h="822959">
                  <a:moveTo>
                    <a:pt x="306666" y="519328"/>
                  </a:moveTo>
                  <a:lnTo>
                    <a:pt x="305282" y="519176"/>
                  </a:lnTo>
                  <a:lnTo>
                    <a:pt x="304139" y="519049"/>
                  </a:lnTo>
                  <a:lnTo>
                    <a:pt x="303403" y="520026"/>
                  </a:lnTo>
                  <a:lnTo>
                    <a:pt x="302641" y="521500"/>
                  </a:lnTo>
                  <a:lnTo>
                    <a:pt x="302463" y="522478"/>
                  </a:lnTo>
                  <a:lnTo>
                    <a:pt x="303466" y="524027"/>
                  </a:lnTo>
                  <a:lnTo>
                    <a:pt x="304596" y="524357"/>
                  </a:lnTo>
                  <a:lnTo>
                    <a:pt x="305943" y="523532"/>
                  </a:lnTo>
                  <a:lnTo>
                    <a:pt x="306082" y="522859"/>
                  </a:lnTo>
                  <a:lnTo>
                    <a:pt x="306311" y="522173"/>
                  </a:lnTo>
                  <a:lnTo>
                    <a:pt x="306285" y="520611"/>
                  </a:lnTo>
                  <a:lnTo>
                    <a:pt x="306666" y="519328"/>
                  </a:lnTo>
                  <a:close/>
                </a:path>
                <a:path w="2141219" h="822959">
                  <a:moveTo>
                    <a:pt x="307619" y="568515"/>
                  </a:moveTo>
                  <a:lnTo>
                    <a:pt x="306743" y="567804"/>
                  </a:lnTo>
                  <a:lnTo>
                    <a:pt x="306616" y="566953"/>
                  </a:lnTo>
                  <a:lnTo>
                    <a:pt x="306209" y="563524"/>
                  </a:lnTo>
                  <a:lnTo>
                    <a:pt x="302399" y="563054"/>
                  </a:lnTo>
                  <a:lnTo>
                    <a:pt x="297764" y="558558"/>
                  </a:lnTo>
                  <a:lnTo>
                    <a:pt x="295630" y="558711"/>
                  </a:lnTo>
                  <a:lnTo>
                    <a:pt x="292138" y="561289"/>
                  </a:lnTo>
                  <a:lnTo>
                    <a:pt x="291782" y="562178"/>
                  </a:lnTo>
                  <a:lnTo>
                    <a:pt x="291604" y="563702"/>
                  </a:lnTo>
                  <a:lnTo>
                    <a:pt x="292354" y="564451"/>
                  </a:lnTo>
                  <a:lnTo>
                    <a:pt x="293116" y="564299"/>
                  </a:lnTo>
                  <a:lnTo>
                    <a:pt x="297129" y="563473"/>
                  </a:lnTo>
                  <a:lnTo>
                    <a:pt x="299669" y="565277"/>
                  </a:lnTo>
                  <a:lnTo>
                    <a:pt x="302501" y="568604"/>
                  </a:lnTo>
                  <a:lnTo>
                    <a:pt x="303517" y="569112"/>
                  </a:lnTo>
                  <a:lnTo>
                    <a:pt x="304444" y="569417"/>
                  </a:lnTo>
                  <a:lnTo>
                    <a:pt x="305092" y="569595"/>
                  </a:lnTo>
                  <a:lnTo>
                    <a:pt x="306070" y="569468"/>
                  </a:lnTo>
                  <a:lnTo>
                    <a:pt x="307619" y="568515"/>
                  </a:lnTo>
                  <a:close/>
                </a:path>
                <a:path w="2141219" h="822959">
                  <a:moveTo>
                    <a:pt x="309092" y="543013"/>
                  </a:moveTo>
                  <a:lnTo>
                    <a:pt x="307771" y="541096"/>
                  </a:lnTo>
                  <a:lnTo>
                    <a:pt x="303288" y="542315"/>
                  </a:lnTo>
                  <a:lnTo>
                    <a:pt x="298805" y="544804"/>
                  </a:lnTo>
                  <a:lnTo>
                    <a:pt x="298577" y="545757"/>
                  </a:lnTo>
                  <a:lnTo>
                    <a:pt x="299072" y="546404"/>
                  </a:lnTo>
                  <a:lnTo>
                    <a:pt x="299237" y="546557"/>
                  </a:lnTo>
                  <a:lnTo>
                    <a:pt x="300075" y="546481"/>
                  </a:lnTo>
                  <a:lnTo>
                    <a:pt x="303034" y="544156"/>
                  </a:lnTo>
                  <a:lnTo>
                    <a:pt x="304736" y="543737"/>
                  </a:lnTo>
                  <a:lnTo>
                    <a:pt x="306641" y="549021"/>
                  </a:lnTo>
                  <a:lnTo>
                    <a:pt x="307975" y="547204"/>
                  </a:lnTo>
                  <a:lnTo>
                    <a:pt x="308825" y="546303"/>
                  </a:lnTo>
                  <a:lnTo>
                    <a:pt x="309092" y="543013"/>
                  </a:lnTo>
                  <a:close/>
                </a:path>
                <a:path w="2141219" h="822959">
                  <a:moveTo>
                    <a:pt x="313575" y="545439"/>
                  </a:moveTo>
                  <a:lnTo>
                    <a:pt x="312864" y="545084"/>
                  </a:lnTo>
                  <a:lnTo>
                    <a:pt x="311327" y="544233"/>
                  </a:lnTo>
                  <a:lnTo>
                    <a:pt x="310121" y="545185"/>
                  </a:lnTo>
                  <a:lnTo>
                    <a:pt x="309029" y="546303"/>
                  </a:lnTo>
                  <a:lnTo>
                    <a:pt x="310172" y="547027"/>
                  </a:lnTo>
                  <a:lnTo>
                    <a:pt x="311200" y="548347"/>
                  </a:lnTo>
                  <a:lnTo>
                    <a:pt x="312864" y="547077"/>
                  </a:lnTo>
                  <a:lnTo>
                    <a:pt x="313499" y="546582"/>
                  </a:lnTo>
                  <a:lnTo>
                    <a:pt x="313575" y="545439"/>
                  </a:lnTo>
                  <a:close/>
                </a:path>
                <a:path w="2141219" h="822959">
                  <a:moveTo>
                    <a:pt x="318884" y="521042"/>
                  </a:moveTo>
                  <a:lnTo>
                    <a:pt x="318490" y="519493"/>
                  </a:lnTo>
                  <a:lnTo>
                    <a:pt x="315747" y="517956"/>
                  </a:lnTo>
                  <a:lnTo>
                    <a:pt x="313296" y="517410"/>
                  </a:lnTo>
                  <a:lnTo>
                    <a:pt x="310769" y="519455"/>
                  </a:lnTo>
                  <a:lnTo>
                    <a:pt x="306019" y="523608"/>
                  </a:lnTo>
                  <a:lnTo>
                    <a:pt x="305612" y="528840"/>
                  </a:lnTo>
                  <a:lnTo>
                    <a:pt x="305612" y="529259"/>
                  </a:lnTo>
                  <a:lnTo>
                    <a:pt x="305968" y="529831"/>
                  </a:lnTo>
                  <a:lnTo>
                    <a:pt x="307238" y="530440"/>
                  </a:lnTo>
                  <a:lnTo>
                    <a:pt x="307759" y="529793"/>
                  </a:lnTo>
                  <a:lnTo>
                    <a:pt x="310134" y="525030"/>
                  </a:lnTo>
                  <a:lnTo>
                    <a:pt x="312483" y="521423"/>
                  </a:lnTo>
                  <a:lnTo>
                    <a:pt x="317754" y="521271"/>
                  </a:lnTo>
                  <a:lnTo>
                    <a:pt x="318477" y="521220"/>
                  </a:lnTo>
                  <a:lnTo>
                    <a:pt x="318884" y="521042"/>
                  </a:lnTo>
                  <a:close/>
                </a:path>
                <a:path w="2141219" h="822959">
                  <a:moveTo>
                    <a:pt x="319265" y="551014"/>
                  </a:moveTo>
                  <a:lnTo>
                    <a:pt x="317169" y="550062"/>
                  </a:lnTo>
                  <a:lnTo>
                    <a:pt x="316255" y="550773"/>
                  </a:lnTo>
                  <a:lnTo>
                    <a:pt x="315429" y="551395"/>
                  </a:lnTo>
                  <a:lnTo>
                    <a:pt x="314528" y="552081"/>
                  </a:lnTo>
                  <a:lnTo>
                    <a:pt x="314071" y="552996"/>
                  </a:lnTo>
                  <a:lnTo>
                    <a:pt x="314718" y="554012"/>
                  </a:lnTo>
                  <a:lnTo>
                    <a:pt x="315277" y="554621"/>
                  </a:lnTo>
                  <a:lnTo>
                    <a:pt x="316611" y="554494"/>
                  </a:lnTo>
                  <a:lnTo>
                    <a:pt x="317538" y="553758"/>
                  </a:lnTo>
                  <a:lnTo>
                    <a:pt x="318858" y="552742"/>
                  </a:lnTo>
                  <a:lnTo>
                    <a:pt x="319265" y="551014"/>
                  </a:lnTo>
                  <a:close/>
                </a:path>
                <a:path w="2141219" h="822959">
                  <a:moveTo>
                    <a:pt x="326123" y="580123"/>
                  </a:moveTo>
                  <a:lnTo>
                    <a:pt x="325780" y="579348"/>
                  </a:lnTo>
                  <a:lnTo>
                    <a:pt x="322453" y="578878"/>
                  </a:lnTo>
                  <a:lnTo>
                    <a:pt x="320459" y="577430"/>
                  </a:lnTo>
                  <a:lnTo>
                    <a:pt x="318427" y="573557"/>
                  </a:lnTo>
                  <a:lnTo>
                    <a:pt x="316382" y="574040"/>
                  </a:lnTo>
                  <a:lnTo>
                    <a:pt x="314820" y="574014"/>
                  </a:lnTo>
                  <a:lnTo>
                    <a:pt x="313156" y="574865"/>
                  </a:lnTo>
                  <a:lnTo>
                    <a:pt x="311429" y="575640"/>
                  </a:lnTo>
                  <a:lnTo>
                    <a:pt x="309283" y="576999"/>
                  </a:lnTo>
                  <a:lnTo>
                    <a:pt x="308902" y="577938"/>
                  </a:lnTo>
                  <a:lnTo>
                    <a:pt x="308749" y="579450"/>
                  </a:lnTo>
                  <a:lnTo>
                    <a:pt x="309587" y="579653"/>
                  </a:lnTo>
                  <a:lnTo>
                    <a:pt x="310349" y="579958"/>
                  </a:lnTo>
                  <a:lnTo>
                    <a:pt x="314960" y="581837"/>
                  </a:lnTo>
                  <a:lnTo>
                    <a:pt x="320078" y="580923"/>
                  </a:lnTo>
                  <a:lnTo>
                    <a:pt x="325272" y="581355"/>
                  </a:lnTo>
                  <a:lnTo>
                    <a:pt x="325932" y="580821"/>
                  </a:lnTo>
                  <a:lnTo>
                    <a:pt x="326123" y="580123"/>
                  </a:lnTo>
                  <a:close/>
                </a:path>
                <a:path w="2141219" h="822959">
                  <a:moveTo>
                    <a:pt x="333209" y="380949"/>
                  </a:moveTo>
                  <a:lnTo>
                    <a:pt x="331304" y="378015"/>
                  </a:lnTo>
                  <a:lnTo>
                    <a:pt x="330885" y="375183"/>
                  </a:lnTo>
                  <a:lnTo>
                    <a:pt x="328574" y="374827"/>
                  </a:lnTo>
                  <a:lnTo>
                    <a:pt x="325640" y="375450"/>
                  </a:lnTo>
                  <a:lnTo>
                    <a:pt x="318541" y="376834"/>
                  </a:lnTo>
                  <a:lnTo>
                    <a:pt x="317106" y="377139"/>
                  </a:lnTo>
                  <a:lnTo>
                    <a:pt x="316217" y="378129"/>
                  </a:lnTo>
                  <a:lnTo>
                    <a:pt x="314909" y="380352"/>
                  </a:lnTo>
                  <a:lnTo>
                    <a:pt x="314807" y="381444"/>
                  </a:lnTo>
                  <a:lnTo>
                    <a:pt x="318084" y="381431"/>
                  </a:lnTo>
                  <a:lnTo>
                    <a:pt x="320624" y="380174"/>
                  </a:lnTo>
                  <a:lnTo>
                    <a:pt x="324065" y="384937"/>
                  </a:lnTo>
                  <a:lnTo>
                    <a:pt x="327164" y="383260"/>
                  </a:lnTo>
                  <a:lnTo>
                    <a:pt x="330136" y="382612"/>
                  </a:lnTo>
                  <a:lnTo>
                    <a:pt x="332917" y="382028"/>
                  </a:lnTo>
                  <a:lnTo>
                    <a:pt x="333209" y="380949"/>
                  </a:lnTo>
                  <a:close/>
                </a:path>
                <a:path w="2141219" h="822959">
                  <a:moveTo>
                    <a:pt x="335000" y="388061"/>
                  </a:moveTo>
                  <a:lnTo>
                    <a:pt x="334759" y="387261"/>
                  </a:lnTo>
                  <a:lnTo>
                    <a:pt x="334467" y="386346"/>
                  </a:lnTo>
                  <a:lnTo>
                    <a:pt x="333565" y="386435"/>
                  </a:lnTo>
                  <a:lnTo>
                    <a:pt x="332854" y="386727"/>
                  </a:lnTo>
                  <a:lnTo>
                    <a:pt x="331622" y="387210"/>
                  </a:lnTo>
                  <a:lnTo>
                    <a:pt x="330428" y="387807"/>
                  </a:lnTo>
                  <a:lnTo>
                    <a:pt x="329069" y="388645"/>
                  </a:lnTo>
                  <a:lnTo>
                    <a:pt x="328993" y="389420"/>
                  </a:lnTo>
                  <a:lnTo>
                    <a:pt x="329158" y="389775"/>
                  </a:lnTo>
                  <a:lnTo>
                    <a:pt x="329298" y="390131"/>
                  </a:lnTo>
                  <a:lnTo>
                    <a:pt x="329831" y="390537"/>
                  </a:lnTo>
                  <a:lnTo>
                    <a:pt x="330987" y="390550"/>
                  </a:lnTo>
                  <a:lnTo>
                    <a:pt x="331736" y="390283"/>
                  </a:lnTo>
                  <a:lnTo>
                    <a:pt x="332219" y="390194"/>
                  </a:lnTo>
                  <a:lnTo>
                    <a:pt x="333806" y="389140"/>
                  </a:lnTo>
                  <a:lnTo>
                    <a:pt x="334454" y="388658"/>
                  </a:lnTo>
                  <a:lnTo>
                    <a:pt x="335000" y="388061"/>
                  </a:lnTo>
                  <a:close/>
                </a:path>
                <a:path w="2141219" h="822959">
                  <a:moveTo>
                    <a:pt x="354952" y="402323"/>
                  </a:moveTo>
                  <a:lnTo>
                    <a:pt x="351472" y="397344"/>
                  </a:lnTo>
                  <a:lnTo>
                    <a:pt x="349275" y="395706"/>
                  </a:lnTo>
                  <a:lnTo>
                    <a:pt x="351231" y="392455"/>
                  </a:lnTo>
                  <a:lnTo>
                    <a:pt x="350799" y="391706"/>
                  </a:lnTo>
                  <a:lnTo>
                    <a:pt x="348437" y="390398"/>
                  </a:lnTo>
                  <a:lnTo>
                    <a:pt x="346494" y="388734"/>
                  </a:lnTo>
                  <a:lnTo>
                    <a:pt x="338607" y="390156"/>
                  </a:lnTo>
                  <a:lnTo>
                    <a:pt x="332930" y="390829"/>
                  </a:lnTo>
                  <a:lnTo>
                    <a:pt x="329958" y="396671"/>
                  </a:lnTo>
                  <a:lnTo>
                    <a:pt x="329158" y="398284"/>
                  </a:lnTo>
                  <a:lnTo>
                    <a:pt x="329844" y="400964"/>
                  </a:lnTo>
                  <a:lnTo>
                    <a:pt x="334594" y="399440"/>
                  </a:lnTo>
                  <a:lnTo>
                    <a:pt x="336397" y="401002"/>
                  </a:lnTo>
                  <a:lnTo>
                    <a:pt x="340017" y="403466"/>
                  </a:lnTo>
                  <a:lnTo>
                    <a:pt x="341261" y="403466"/>
                  </a:lnTo>
                  <a:lnTo>
                    <a:pt x="342963" y="399707"/>
                  </a:lnTo>
                  <a:lnTo>
                    <a:pt x="344297" y="399351"/>
                  </a:lnTo>
                  <a:lnTo>
                    <a:pt x="347941" y="400126"/>
                  </a:lnTo>
                  <a:lnTo>
                    <a:pt x="348348" y="401320"/>
                  </a:lnTo>
                  <a:lnTo>
                    <a:pt x="346583" y="403034"/>
                  </a:lnTo>
                  <a:lnTo>
                    <a:pt x="346049" y="403263"/>
                  </a:lnTo>
                  <a:lnTo>
                    <a:pt x="344817" y="404355"/>
                  </a:lnTo>
                  <a:lnTo>
                    <a:pt x="343979" y="405218"/>
                  </a:lnTo>
                  <a:lnTo>
                    <a:pt x="345262" y="407225"/>
                  </a:lnTo>
                  <a:lnTo>
                    <a:pt x="346481" y="406908"/>
                  </a:lnTo>
                  <a:lnTo>
                    <a:pt x="348919" y="406933"/>
                  </a:lnTo>
                  <a:lnTo>
                    <a:pt x="350062" y="406171"/>
                  </a:lnTo>
                  <a:lnTo>
                    <a:pt x="351091" y="405371"/>
                  </a:lnTo>
                  <a:lnTo>
                    <a:pt x="354558" y="403390"/>
                  </a:lnTo>
                  <a:lnTo>
                    <a:pt x="354952" y="402323"/>
                  </a:lnTo>
                  <a:close/>
                </a:path>
                <a:path w="2141219" h="822959">
                  <a:moveTo>
                    <a:pt x="363207" y="407962"/>
                  </a:moveTo>
                  <a:lnTo>
                    <a:pt x="362940" y="406755"/>
                  </a:lnTo>
                  <a:lnTo>
                    <a:pt x="360299" y="406654"/>
                  </a:lnTo>
                  <a:lnTo>
                    <a:pt x="359727" y="403504"/>
                  </a:lnTo>
                  <a:lnTo>
                    <a:pt x="358127" y="403529"/>
                  </a:lnTo>
                  <a:lnTo>
                    <a:pt x="355777" y="403606"/>
                  </a:lnTo>
                  <a:lnTo>
                    <a:pt x="356158" y="407162"/>
                  </a:lnTo>
                  <a:lnTo>
                    <a:pt x="353187" y="408825"/>
                  </a:lnTo>
                  <a:lnTo>
                    <a:pt x="352488" y="409803"/>
                  </a:lnTo>
                  <a:lnTo>
                    <a:pt x="352755" y="410921"/>
                  </a:lnTo>
                  <a:lnTo>
                    <a:pt x="353187" y="411124"/>
                  </a:lnTo>
                  <a:lnTo>
                    <a:pt x="353796" y="411607"/>
                  </a:lnTo>
                  <a:lnTo>
                    <a:pt x="354012" y="411480"/>
                  </a:lnTo>
                  <a:lnTo>
                    <a:pt x="356692" y="409778"/>
                  </a:lnTo>
                  <a:lnTo>
                    <a:pt x="359219" y="407809"/>
                  </a:lnTo>
                  <a:lnTo>
                    <a:pt x="362635" y="408317"/>
                  </a:lnTo>
                  <a:lnTo>
                    <a:pt x="362788" y="408317"/>
                  </a:lnTo>
                  <a:lnTo>
                    <a:pt x="363207" y="407962"/>
                  </a:lnTo>
                  <a:close/>
                </a:path>
                <a:path w="2141219" h="822959">
                  <a:moveTo>
                    <a:pt x="365874" y="529361"/>
                  </a:moveTo>
                  <a:lnTo>
                    <a:pt x="365823" y="528472"/>
                  </a:lnTo>
                  <a:lnTo>
                    <a:pt x="365709" y="527202"/>
                  </a:lnTo>
                  <a:lnTo>
                    <a:pt x="364540" y="527113"/>
                  </a:lnTo>
                  <a:lnTo>
                    <a:pt x="363131" y="527202"/>
                  </a:lnTo>
                  <a:lnTo>
                    <a:pt x="362318" y="527799"/>
                  </a:lnTo>
                  <a:lnTo>
                    <a:pt x="362534" y="528586"/>
                  </a:lnTo>
                  <a:lnTo>
                    <a:pt x="362800" y="529310"/>
                  </a:lnTo>
                  <a:lnTo>
                    <a:pt x="363283" y="529742"/>
                  </a:lnTo>
                  <a:lnTo>
                    <a:pt x="363969" y="530352"/>
                  </a:lnTo>
                  <a:lnTo>
                    <a:pt x="364832" y="530745"/>
                  </a:lnTo>
                  <a:lnTo>
                    <a:pt x="365633" y="531241"/>
                  </a:lnTo>
                  <a:lnTo>
                    <a:pt x="365709" y="530313"/>
                  </a:lnTo>
                  <a:lnTo>
                    <a:pt x="365874" y="529361"/>
                  </a:lnTo>
                  <a:close/>
                </a:path>
                <a:path w="2141219" h="822959">
                  <a:moveTo>
                    <a:pt x="854837" y="808278"/>
                  </a:moveTo>
                  <a:lnTo>
                    <a:pt x="852398" y="807605"/>
                  </a:lnTo>
                  <a:lnTo>
                    <a:pt x="849795" y="808164"/>
                  </a:lnTo>
                  <a:lnTo>
                    <a:pt x="848715" y="808405"/>
                  </a:lnTo>
                  <a:lnTo>
                    <a:pt x="847674" y="808951"/>
                  </a:lnTo>
                  <a:lnTo>
                    <a:pt x="843127" y="809294"/>
                  </a:lnTo>
                  <a:lnTo>
                    <a:pt x="840955" y="811009"/>
                  </a:lnTo>
                  <a:lnTo>
                    <a:pt x="840638" y="816406"/>
                  </a:lnTo>
                  <a:lnTo>
                    <a:pt x="839673" y="817702"/>
                  </a:lnTo>
                  <a:lnTo>
                    <a:pt x="836688" y="820153"/>
                  </a:lnTo>
                  <a:lnTo>
                    <a:pt x="835431" y="821486"/>
                  </a:lnTo>
                  <a:lnTo>
                    <a:pt x="834123" y="822769"/>
                  </a:lnTo>
                  <a:lnTo>
                    <a:pt x="839571" y="821461"/>
                  </a:lnTo>
                  <a:lnTo>
                    <a:pt x="844778" y="817727"/>
                  </a:lnTo>
                  <a:lnTo>
                    <a:pt x="850823" y="820153"/>
                  </a:lnTo>
                  <a:lnTo>
                    <a:pt x="851179" y="820089"/>
                  </a:lnTo>
                  <a:lnTo>
                    <a:pt x="851839" y="819734"/>
                  </a:lnTo>
                  <a:lnTo>
                    <a:pt x="852424" y="819505"/>
                  </a:lnTo>
                  <a:lnTo>
                    <a:pt x="853211" y="818349"/>
                  </a:lnTo>
                  <a:lnTo>
                    <a:pt x="852855" y="817587"/>
                  </a:lnTo>
                  <a:lnTo>
                    <a:pt x="850646" y="815390"/>
                  </a:lnTo>
                  <a:lnTo>
                    <a:pt x="848563" y="815797"/>
                  </a:lnTo>
                  <a:lnTo>
                    <a:pt x="845604" y="816724"/>
                  </a:lnTo>
                  <a:lnTo>
                    <a:pt x="844664" y="816394"/>
                  </a:lnTo>
                  <a:lnTo>
                    <a:pt x="851801" y="810895"/>
                  </a:lnTo>
                  <a:lnTo>
                    <a:pt x="853655" y="811403"/>
                  </a:lnTo>
                  <a:lnTo>
                    <a:pt x="854837" y="808278"/>
                  </a:lnTo>
                  <a:close/>
                </a:path>
                <a:path w="2141219" h="822959">
                  <a:moveTo>
                    <a:pt x="1935911" y="206476"/>
                  </a:moveTo>
                  <a:lnTo>
                    <a:pt x="1934311" y="205638"/>
                  </a:lnTo>
                  <a:lnTo>
                    <a:pt x="1933232" y="205790"/>
                  </a:lnTo>
                  <a:lnTo>
                    <a:pt x="1927567" y="209003"/>
                  </a:lnTo>
                  <a:lnTo>
                    <a:pt x="1926717" y="210896"/>
                  </a:lnTo>
                  <a:lnTo>
                    <a:pt x="1927656" y="216687"/>
                  </a:lnTo>
                  <a:lnTo>
                    <a:pt x="1929345" y="213309"/>
                  </a:lnTo>
                  <a:lnTo>
                    <a:pt x="1932266" y="210743"/>
                  </a:lnTo>
                  <a:lnTo>
                    <a:pt x="1934489" y="207721"/>
                  </a:lnTo>
                  <a:lnTo>
                    <a:pt x="1934946" y="207111"/>
                  </a:lnTo>
                  <a:lnTo>
                    <a:pt x="1935911" y="206476"/>
                  </a:lnTo>
                  <a:close/>
                </a:path>
                <a:path w="2141219" h="822959">
                  <a:moveTo>
                    <a:pt x="1943163" y="201345"/>
                  </a:moveTo>
                  <a:lnTo>
                    <a:pt x="1942287" y="200139"/>
                  </a:lnTo>
                  <a:lnTo>
                    <a:pt x="1942160" y="199986"/>
                  </a:lnTo>
                  <a:lnTo>
                    <a:pt x="1941868" y="199834"/>
                  </a:lnTo>
                  <a:lnTo>
                    <a:pt x="1941652" y="199847"/>
                  </a:lnTo>
                  <a:lnTo>
                    <a:pt x="1939010" y="200101"/>
                  </a:lnTo>
                  <a:lnTo>
                    <a:pt x="1939544" y="202615"/>
                  </a:lnTo>
                  <a:lnTo>
                    <a:pt x="1938375" y="203923"/>
                  </a:lnTo>
                  <a:lnTo>
                    <a:pt x="1938223" y="204089"/>
                  </a:lnTo>
                  <a:lnTo>
                    <a:pt x="1938235" y="204444"/>
                  </a:lnTo>
                  <a:lnTo>
                    <a:pt x="1938375" y="204914"/>
                  </a:lnTo>
                  <a:lnTo>
                    <a:pt x="1938528" y="205206"/>
                  </a:lnTo>
                  <a:lnTo>
                    <a:pt x="1938743" y="205257"/>
                  </a:lnTo>
                  <a:lnTo>
                    <a:pt x="1939201" y="205397"/>
                  </a:lnTo>
                  <a:lnTo>
                    <a:pt x="1939696" y="205384"/>
                  </a:lnTo>
                  <a:lnTo>
                    <a:pt x="1940191" y="205447"/>
                  </a:lnTo>
                  <a:lnTo>
                    <a:pt x="1942071" y="204025"/>
                  </a:lnTo>
                  <a:lnTo>
                    <a:pt x="1943163" y="201345"/>
                  </a:lnTo>
                  <a:close/>
                </a:path>
                <a:path w="2141219" h="822959">
                  <a:moveTo>
                    <a:pt x="1945017" y="209181"/>
                  </a:moveTo>
                  <a:lnTo>
                    <a:pt x="1944522" y="209245"/>
                  </a:lnTo>
                  <a:lnTo>
                    <a:pt x="1943950" y="209143"/>
                  </a:lnTo>
                  <a:lnTo>
                    <a:pt x="1943557" y="209372"/>
                  </a:lnTo>
                  <a:lnTo>
                    <a:pt x="1943150" y="209613"/>
                  </a:lnTo>
                  <a:lnTo>
                    <a:pt x="1942947" y="210159"/>
                  </a:lnTo>
                  <a:lnTo>
                    <a:pt x="1942642" y="210566"/>
                  </a:lnTo>
                  <a:lnTo>
                    <a:pt x="1943150" y="210515"/>
                  </a:lnTo>
                  <a:lnTo>
                    <a:pt x="1943722" y="210616"/>
                  </a:lnTo>
                  <a:lnTo>
                    <a:pt x="1944116" y="210362"/>
                  </a:lnTo>
                  <a:lnTo>
                    <a:pt x="1944522" y="210134"/>
                  </a:lnTo>
                  <a:lnTo>
                    <a:pt x="1944725" y="209600"/>
                  </a:lnTo>
                  <a:lnTo>
                    <a:pt x="1945017" y="209181"/>
                  </a:lnTo>
                  <a:close/>
                </a:path>
                <a:path w="2141219" h="822959">
                  <a:moveTo>
                    <a:pt x="1956612" y="200088"/>
                  </a:moveTo>
                  <a:lnTo>
                    <a:pt x="1955114" y="199745"/>
                  </a:lnTo>
                  <a:lnTo>
                    <a:pt x="1953094" y="198120"/>
                  </a:lnTo>
                  <a:lnTo>
                    <a:pt x="1952371" y="196862"/>
                  </a:lnTo>
                  <a:lnTo>
                    <a:pt x="1951532" y="195745"/>
                  </a:lnTo>
                  <a:lnTo>
                    <a:pt x="1949704" y="196824"/>
                  </a:lnTo>
                  <a:lnTo>
                    <a:pt x="1948065" y="198183"/>
                  </a:lnTo>
                  <a:lnTo>
                    <a:pt x="1946694" y="200926"/>
                  </a:lnTo>
                  <a:lnTo>
                    <a:pt x="1946376" y="202184"/>
                  </a:lnTo>
                  <a:lnTo>
                    <a:pt x="1947595" y="204774"/>
                  </a:lnTo>
                  <a:lnTo>
                    <a:pt x="1948764" y="203149"/>
                  </a:lnTo>
                  <a:lnTo>
                    <a:pt x="1949881" y="202704"/>
                  </a:lnTo>
                  <a:lnTo>
                    <a:pt x="1950542" y="202438"/>
                  </a:lnTo>
                  <a:lnTo>
                    <a:pt x="1951431" y="202450"/>
                  </a:lnTo>
                  <a:lnTo>
                    <a:pt x="1952091" y="202603"/>
                  </a:lnTo>
                  <a:lnTo>
                    <a:pt x="1953475" y="202984"/>
                  </a:lnTo>
                  <a:lnTo>
                    <a:pt x="1954809" y="202996"/>
                  </a:lnTo>
                  <a:lnTo>
                    <a:pt x="1956612" y="200088"/>
                  </a:lnTo>
                  <a:close/>
                </a:path>
                <a:path w="2141219" h="822959">
                  <a:moveTo>
                    <a:pt x="1982698" y="189128"/>
                  </a:moveTo>
                  <a:lnTo>
                    <a:pt x="1980793" y="189128"/>
                  </a:lnTo>
                  <a:lnTo>
                    <a:pt x="1978825" y="188023"/>
                  </a:lnTo>
                  <a:lnTo>
                    <a:pt x="1976704" y="190144"/>
                  </a:lnTo>
                  <a:lnTo>
                    <a:pt x="1976424" y="190766"/>
                  </a:lnTo>
                  <a:lnTo>
                    <a:pt x="1976602" y="191465"/>
                  </a:lnTo>
                  <a:lnTo>
                    <a:pt x="1977199" y="191884"/>
                  </a:lnTo>
                  <a:lnTo>
                    <a:pt x="1977593" y="191884"/>
                  </a:lnTo>
                  <a:lnTo>
                    <a:pt x="1979752" y="191833"/>
                  </a:lnTo>
                  <a:lnTo>
                    <a:pt x="1981187" y="190398"/>
                  </a:lnTo>
                  <a:lnTo>
                    <a:pt x="1982698" y="189128"/>
                  </a:lnTo>
                  <a:close/>
                </a:path>
                <a:path w="2141219" h="822959">
                  <a:moveTo>
                    <a:pt x="1982749" y="185102"/>
                  </a:moveTo>
                  <a:lnTo>
                    <a:pt x="1982508" y="185051"/>
                  </a:lnTo>
                  <a:lnTo>
                    <a:pt x="1982241" y="184912"/>
                  </a:lnTo>
                  <a:lnTo>
                    <a:pt x="1982000" y="184975"/>
                  </a:lnTo>
                  <a:lnTo>
                    <a:pt x="1981352" y="185077"/>
                  </a:lnTo>
                  <a:lnTo>
                    <a:pt x="1981022" y="185483"/>
                  </a:lnTo>
                  <a:lnTo>
                    <a:pt x="1981174" y="186080"/>
                  </a:lnTo>
                  <a:lnTo>
                    <a:pt x="1981644" y="186182"/>
                  </a:lnTo>
                  <a:lnTo>
                    <a:pt x="1981911" y="186207"/>
                  </a:lnTo>
                  <a:lnTo>
                    <a:pt x="1982749" y="185102"/>
                  </a:lnTo>
                  <a:close/>
                </a:path>
                <a:path w="2141219" h="822959">
                  <a:moveTo>
                    <a:pt x="2043366" y="58953"/>
                  </a:moveTo>
                  <a:lnTo>
                    <a:pt x="2042134" y="58648"/>
                  </a:lnTo>
                  <a:lnTo>
                    <a:pt x="2041512" y="57988"/>
                  </a:lnTo>
                  <a:lnTo>
                    <a:pt x="2040534" y="56946"/>
                  </a:lnTo>
                  <a:lnTo>
                    <a:pt x="2039366" y="56705"/>
                  </a:lnTo>
                  <a:lnTo>
                    <a:pt x="2038070" y="57607"/>
                  </a:lnTo>
                  <a:lnTo>
                    <a:pt x="2033193" y="61214"/>
                  </a:lnTo>
                  <a:lnTo>
                    <a:pt x="2034235" y="60947"/>
                  </a:lnTo>
                  <a:lnTo>
                    <a:pt x="2035073" y="61366"/>
                  </a:lnTo>
                  <a:lnTo>
                    <a:pt x="2037397" y="62242"/>
                  </a:lnTo>
                  <a:lnTo>
                    <a:pt x="2038832" y="62852"/>
                  </a:lnTo>
                  <a:lnTo>
                    <a:pt x="2040483" y="62242"/>
                  </a:lnTo>
                  <a:lnTo>
                    <a:pt x="2041512" y="61887"/>
                  </a:lnTo>
                  <a:lnTo>
                    <a:pt x="2042426" y="61302"/>
                  </a:lnTo>
                  <a:lnTo>
                    <a:pt x="2043366" y="58953"/>
                  </a:lnTo>
                  <a:close/>
                </a:path>
                <a:path w="2141219" h="822959">
                  <a:moveTo>
                    <a:pt x="2056041" y="14325"/>
                  </a:moveTo>
                  <a:lnTo>
                    <a:pt x="2055507" y="14363"/>
                  </a:lnTo>
                  <a:lnTo>
                    <a:pt x="2055698" y="14732"/>
                  </a:lnTo>
                  <a:lnTo>
                    <a:pt x="2056041" y="14325"/>
                  </a:lnTo>
                  <a:close/>
                </a:path>
                <a:path w="2141219" h="822959">
                  <a:moveTo>
                    <a:pt x="2056549" y="19558"/>
                  </a:moveTo>
                  <a:lnTo>
                    <a:pt x="2056053" y="18732"/>
                  </a:lnTo>
                  <a:lnTo>
                    <a:pt x="2056028" y="19088"/>
                  </a:lnTo>
                  <a:lnTo>
                    <a:pt x="2055812" y="19545"/>
                  </a:lnTo>
                  <a:lnTo>
                    <a:pt x="2056549" y="19558"/>
                  </a:lnTo>
                  <a:close/>
                </a:path>
                <a:path w="2141219" h="822959">
                  <a:moveTo>
                    <a:pt x="2062657" y="16383"/>
                  </a:moveTo>
                  <a:lnTo>
                    <a:pt x="2060105" y="14287"/>
                  </a:lnTo>
                  <a:lnTo>
                    <a:pt x="2059165" y="14566"/>
                  </a:lnTo>
                  <a:lnTo>
                    <a:pt x="2056155" y="18300"/>
                  </a:lnTo>
                  <a:lnTo>
                    <a:pt x="2058377" y="17894"/>
                  </a:lnTo>
                  <a:lnTo>
                    <a:pt x="2060638" y="17678"/>
                  </a:lnTo>
                  <a:lnTo>
                    <a:pt x="2062657" y="16383"/>
                  </a:lnTo>
                  <a:close/>
                </a:path>
                <a:path w="2141219" h="822959">
                  <a:moveTo>
                    <a:pt x="2105456" y="2044"/>
                  </a:moveTo>
                  <a:lnTo>
                    <a:pt x="2105444" y="1193"/>
                  </a:lnTo>
                  <a:lnTo>
                    <a:pt x="2105393" y="419"/>
                  </a:lnTo>
                  <a:lnTo>
                    <a:pt x="2104707" y="0"/>
                  </a:lnTo>
                  <a:lnTo>
                    <a:pt x="2103970" y="419"/>
                  </a:lnTo>
                  <a:lnTo>
                    <a:pt x="2103412" y="711"/>
                  </a:lnTo>
                  <a:lnTo>
                    <a:pt x="2103043" y="1422"/>
                  </a:lnTo>
                  <a:lnTo>
                    <a:pt x="2102561" y="1968"/>
                  </a:lnTo>
                  <a:lnTo>
                    <a:pt x="2103145" y="2222"/>
                  </a:lnTo>
                  <a:lnTo>
                    <a:pt x="2103564" y="2565"/>
                  </a:lnTo>
                  <a:lnTo>
                    <a:pt x="2103958" y="2527"/>
                  </a:lnTo>
                  <a:lnTo>
                    <a:pt x="2104732" y="2476"/>
                  </a:lnTo>
                  <a:lnTo>
                    <a:pt x="2105456" y="2044"/>
                  </a:lnTo>
                  <a:close/>
                </a:path>
                <a:path w="2141219" h="822959">
                  <a:moveTo>
                    <a:pt x="2106244" y="26428"/>
                  </a:moveTo>
                  <a:lnTo>
                    <a:pt x="2105342" y="26555"/>
                  </a:lnTo>
                  <a:lnTo>
                    <a:pt x="2104428" y="26644"/>
                  </a:lnTo>
                  <a:lnTo>
                    <a:pt x="2103577" y="26936"/>
                  </a:lnTo>
                  <a:lnTo>
                    <a:pt x="2103031" y="27127"/>
                  </a:lnTo>
                  <a:lnTo>
                    <a:pt x="2102993" y="27736"/>
                  </a:lnTo>
                  <a:lnTo>
                    <a:pt x="2103374" y="28130"/>
                  </a:lnTo>
                  <a:lnTo>
                    <a:pt x="2103513" y="28257"/>
                  </a:lnTo>
                  <a:lnTo>
                    <a:pt x="2103882" y="28308"/>
                  </a:lnTo>
                  <a:lnTo>
                    <a:pt x="2104021" y="28219"/>
                  </a:lnTo>
                  <a:lnTo>
                    <a:pt x="2106244" y="26428"/>
                  </a:lnTo>
                  <a:close/>
                </a:path>
                <a:path w="2141219" h="822959">
                  <a:moveTo>
                    <a:pt x="2106866" y="39395"/>
                  </a:moveTo>
                  <a:lnTo>
                    <a:pt x="2106511" y="39090"/>
                  </a:lnTo>
                  <a:lnTo>
                    <a:pt x="2106371" y="39128"/>
                  </a:lnTo>
                  <a:lnTo>
                    <a:pt x="2105393" y="39306"/>
                  </a:lnTo>
                  <a:lnTo>
                    <a:pt x="2105291" y="40106"/>
                  </a:lnTo>
                  <a:lnTo>
                    <a:pt x="2105253" y="40805"/>
                  </a:lnTo>
                  <a:lnTo>
                    <a:pt x="2105240" y="41198"/>
                  </a:lnTo>
                  <a:lnTo>
                    <a:pt x="2105431" y="41567"/>
                  </a:lnTo>
                  <a:lnTo>
                    <a:pt x="2105571" y="41960"/>
                  </a:lnTo>
                  <a:lnTo>
                    <a:pt x="2105901" y="41643"/>
                  </a:lnTo>
                  <a:lnTo>
                    <a:pt x="2106282" y="41338"/>
                  </a:lnTo>
                  <a:lnTo>
                    <a:pt x="2106498" y="40970"/>
                  </a:lnTo>
                  <a:lnTo>
                    <a:pt x="2106739" y="40551"/>
                  </a:lnTo>
                  <a:lnTo>
                    <a:pt x="2106790" y="40017"/>
                  </a:lnTo>
                  <a:lnTo>
                    <a:pt x="2106853" y="39535"/>
                  </a:lnTo>
                  <a:lnTo>
                    <a:pt x="2106866" y="39395"/>
                  </a:lnTo>
                  <a:close/>
                </a:path>
                <a:path w="2141219" h="822959">
                  <a:moveTo>
                    <a:pt x="2114905" y="25260"/>
                  </a:moveTo>
                  <a:lnTo>
                    <a:pt x="2114169" y="24117"/>
                  </a:lnTo>
                  <a:lnTo>
                    <a:pt x="2112454" y="21437"/>
                  </a:lnTo>
                  <a:lnTo>
                    <a:pt x="2111768" y="20294"/>
                  </a:lnTo>
                  <a:lnTo>
                    <a:pt x="2108860" y="18364"/>
                  </a:lnTo>
                  <a:lnTo>
                    <a:pt x="2106714" y="17259"/>
                  </a:lnTo>
                  <a:lnTo>
                    <a:pt x="2104529" y="16370"/>
                  </a:lnTo>
                  <a:lnTo>
                    <a:pt x="2102116" y="15354"/>
                  </a:lnTo>
                  <a:lnTo>
                    <a:pt x="2102091" y="15113"/>
                  </a:lnTo>
                  <a:lnTo>
                    <a:pt x="2101710" y="11658"/>
                  </a:lnTo>
                  <a:lnTo>
                    <a:pt x="2095766" y="11366"/>
                  </a:lnTo>
                  <a:lnTo>
                    <a:pt x="2097227" y="8737"/>
                  </a:lnTo>
                  <a:lnTo>
                    <a:pt x="2097849" y="7594"/>
                  </a:lnTo>
                  <a:lnTo>
                    <a:pt x="2095182" y="7226"/>
                  </a:lnTo>
                  <a:lnTo>
                    <a:pt x="2092375" y="6883"/>
                  </a:lnTo>
                  <a:lnTo>
                    <a:pt x="2093899" y="5334"/>
                  </a:lnTo>
                  <a:lnTo>
                    <a:pt x="2095030" y="3644"/>
                  </a:lnTo>
                  <a:lnTo>
                    <a:pt x="2094966" y="2984"/>
                  </a:lnTo>
                  <a:lnTo>
                    <a:pt x="2094344" y="1689"/>
                  </a:lnTo>
                  <a:lnTo>
                    <a:pt x="2093480" y="1905"/>
                  </a:lnTo>
                  <a:lnTo>
                    <a:pt x="2091486" y="3251"/>
                  </a:lnTo>
                  <a:lnTo>
                    <a:pt x="2089696" y="3378"/>
                  </a:lnTo>
                  <a:lnTo>
                    <a:pt x="2087918" y="7899"/>
                  </a:lnTo>
                  <a:lnTo>
                    <a:pt x="2085289" y="8737"/>
                  </a:lnTo>
                  <a:lnTo>
                    <a:pt x="2079218" y="7950"/>
                  </a:lnTo>
                  <a:lnTo>
                    <a:pt x="2079218" y="20243"/>
                  </a:lnTo>
                  <a:lnTo>
                    <a:pt x="2077008" y="22186"/>
                  </a:lnTo>
                  <a:lnTo>
                    <a:pt x="2071357" y="21729"/>
                  </a:lnTo>
                  <a:lnTo>
                    <a:pt x="2070684" y="20650"/>
                  </a:lnTo>
                  <a:lnTo>
                    <a:pt x="2070747" y="19900"/>
                  </a:lnTo>
                  <a:lnTo>
                    <a:pt x="2072068" y="18376"/>
                  </a:lnTo>
                  <a:lnTo>
                    <a:pt x="2073744" y="16764"/>
                  </a:lnTo>
                  <a:lnTo>
                    <a:pt x="2076196" y="15163"/>
                  </a:lnTo>
                  <a:lnTo>
                    <a:pt x="2077135" y="15684"/>
                  </a:lnTo>
                  <a:lnTo>
                    <a:pt x="2077529" y="19304"/>
                  </a:lnTo>
                  <a:lnTo>
                    <a:pt x="2079218" y="20243"/>
                  </a:lnTo>
                  <a:lnTo>
                    <a:pt x="2079218" y="7950"/>
                  </a:lnTo>
                  <a:lnTo>
                    <a:pt x="2079091" y="7924"/>
                  </a:lnTo>
                  <a:lnTo>
                    <a:pt x="2075611" y="7620"/>
                  </a:lnTo>
                  <a:lnTo>
                    <a:pt x="2072843" y="11988"/>
                  </a:lnTo>
                  <a:lnTo>
                    <a:pt x="2072132" y="12293"/>
                  </a:lnTo>
                  <a:lnTo>
                    <a:pt x="2071649" y="12293"/>
                  </a:lnTo>
                  <a:lnTo>
                    <a:pt x="2068233" y="12433"/>
                  </a:lnTo>
                  <a:lnTo>
                    <a:pt x="2065909" y="14846"/>
                  </a:lnTo>
                  <a:lnTo>
                    <a:pt x="2063178" y="16370"/>
                  </a:lnTo>
                  <a:lnTo>
                    <a:pt x="2063762" y="17094"/>
                  </a:lnTo>
                  <a:lnTo>
                    <a:pt x="2064550" y="17513"/>
                  </a:lnTo>
                  <a:lnTo>
                    <a:pt x="2066505" y="17843"/>
                  </a:lnTo>
                  <a:lnTo>
                    <a:pt x="2067585" y="16764"/>
                  </a:lnTo>
                  <a:lnTo>
                    <a:pt x="2068385" y="17818"/>
                  </a:lnTo>
                  <a:lnTo>
                    <a:pt x="2067712" y="18275"/>
                  </a:lnTo>
                  <a:lnTo>
                    <a:pt x="2067077" y="19050"/>
                  </a:lnTo>
                  <a:lnTo>
                    <a:pt x="2061692" y="19710"/>
                  </a:lnTo>
                  <a:lnTo>
                    <a:pt x="2057971" y="23088"/>
                  </a:lnTo>
                  <a:lnTo>
                    <a:pt x="2052980" y="24117"/>
                  </a:lnTo>
                  <a:lnTo>
                    <a:pt x="2052866" y="24257"/>
                  </a:lnTo>
                  <a:lnTo>
                    <a:pt x="2052383" y="25196"/>
                  </a:lnTo>
                  <a:lnTo>
                    <a:pt x="2052269" y="25806"/>
                  </a:lnTo>
                  <a:lnTo>
                    <a:pt x="2052193" y="26835"/>
                  </a:lnTo>
                  <a:lnTo>
                    <a:pt x="2052916" y="27101"/>
                  </a:lnTo>
                  <a:lnTo>
                    <a:pt x="2054288" y="27190"/>
                  </a:lnTo>
                  <a:lnTo>
                    <a:pt x="2054834" y="27101"/>
                  </a:lnTo>
                  <a:lnTo>
                    <a:pt x="2058009" y="26949"/>
                  </a:lnTo>
                  <a:lnTo>
                    <a:pt x="2060854" y="26301"/>
                  </a:lnTo>
                  <a:lnTo>
                    <a:pt x="2058720" y="32524"/>
                  </a:lnTo>
                  <a:lnTo>
                    <a:pt x="2060460" y="33883"/>
                  </a:lnTo>
                  <a:lnTo>
                    <a:pt x="2062924" y="35229"/>
                  </a:lnTo>
                  <a:lnTo>
                    <a:pt x="2062911" y="35420"/>
                  </a:lnTo>
                  <a:lnTo>
                    <a:pt x="2062797" y="36245"/>
                  </a:lnTo>
                  <a:lnTo>
                    <a:pt x="2062099" y="37503"/>
                  </a:lnTo>
                  <a:lnTo>
                    <a:pt x="2061349" y="37909"/>
                  </a:lnTo>
                  <a:lnTo>
                    <a:pt x="2060194" y="37630"/>
                  </a:lnTo>
                  <a:lnTo>
                    <a:pt x="2054352" y="36245"/>
                  </a:lnTo>
                  <a:lnTo>
                    <a:pt x="2051837" y="35560"/>
                  </a:lnTo>
                  <a:lnTo>
                    <a:pt x="2051837" y="39687"/>
                  </a:lnTo>
                  <a:lnTo>
                    <a:pt x="2051685" y="40424"/>
                  </a:lnTo>
                  <a:lnTo>
                    <a:pt x="2049462" y="42075"/>
                  </a:lnTo>
                  <a:lnTo>
                    <a:pt x="2047709" y="41935"/>
                  </a:lnTo>
                  <a:lnTo>
                    <a:pt x="2046757" y="39928"/>
                  </a:lnTo>
                  <a:lnTo>
                    <a:pt x="2046820" y="39166"/>
                  </a:lnTo>
                  <a:lnTo>
                    <a:pt x="2047532" y="38595"/>
                  </a:lnTo>
                  <a:lnTo>
                    <a:pt x="2048802" y="37630"/>
                  </a:lnTo>
                  <a:lnTo>
                    <a:pt x="2050872" y="37807"/>
                  </a:lnTo>
                  <a:lnTo>
                    <a:pt x="2051837" y="39687"/>
                  </a:lnTo>
                  <a:lnTo>
                    <a:pt x="2051837" y="35560"/>
                  </a:lnTo>
                  <a:lnTo>
                    <a:pt x="2051354" y="35420"/>
                  </a:lnTo>
                  <a:lnTo>
                    <a:pt x="2049081" y="33464"/>
                  </a:lnTo>
                  <a:lnTo>
                    <a:pt x="2046935" y="30975"/>
                  </a:lnTo>
                  <a:lnTo>
                    <a:pt x="2045335" y="29133"/>
                  </a:lnTo>
                  <a:lnTo>
                    <a:pt x="2045639" y="28879"/>
                  </a:lnTo>
                  <a:lnTo>
                    <a:pt x="2042782" y="30505"/>
                  </a:lnTo>
                  <a:lnTo>
                    <a:pt x="2042629" y="30568"/>
                  </a:lnTo>
                  <a:lnTo>
                    <a:pt x="2042439" y="30607"/>
                  </a:lnTo>
                  <a:lnTo>
                    <a:pt x="2042299" y="30975"/>
                  </a:lnTo>
                  <a:lnTo>
                    <a:pt x="2042248" y="30619"/>
                  </a:lnTo>
                  <a:lnTo>
                    <a:pt x="2042541" y="30505"/>
                  </a:lnTo>
                  <a:lnTo>
                    <a:pt x="2042718" y="30543"/>
                  </a:lnTo>
                  <a:lnTo>
                    <a:pt x="2042718" y="30340"/>
                  </a:lnTo>
                  <a:lnTo>
                    <a:pt x="2042121" y="29959"/>
                  </a:lnTo>
                  <a:lnTo>
                    <a:pt x="2041994" y="30340"/>
                  </a:lnTo>
                  <a:lnTo>
                    <a:pt x="2042020" y="29895"/>
                  </a:lnTo>
                  <a:lnTo>
                    <a:pt x="2041880" y="29794"/>
                  </a:lnTo>
                  <a:lnTo>
                    <a:pt x="2040877" y="28651"/>
                  </a:lnTo>
                  <a:lnTo>
                    <a:pt x="2027110" y="32131"/>
                  </a:lnTo>
                  <a:lnTo>
                    <a:pt x="2023808" y="32931"/>
                  </a:lnTo>
                  <a:lnTo>
                    <a:pt x="2022640" y="36957"/>
                  </a:lnTo>
                  <a:lnTo>
                    <a:pt x="2020201" y="42341"/>
                  </a:lnTo>
                  <a:lnTo>
                    <a:pt x="2020557" y="42938"/>
                  </a:lnTo>
                  <a:lnTo>
                    <a:pt x="2024456" y="42633"/>
                  </a:lnTo>
                  <a:lnTo>
                    <a:pt x="2025802" y="42240"/>
                  </a:lnTo>
                  <a:lnTo>
                    <a:pt x="2028012" y="45542"/>
                  </a:lnTo>
                  <a:lnTo>
                    <a:pt x="2030044" y="45237"/>
                  </a:lnTo>
                  <a:lnTo>
                    <a:pt x="2033587" y="44437"/>
                  </a:lnTo>
                  <a:lnTo>
                    <a:pt x="2034946" y="44411"/>
                  </a:lnTo>
                  <a:lnTo>
                    <a:pt x="2036267" y="44297"/>
                  </a:lnTo>
                  <a:lnTo>
                    <a:pt x="2037054" y="44208"/>
                  </a:lnTo>
                  <a:lnTo>
                    <a:pt x="2038045" y="43878"/>
                  </a:lnTo>
                  <a:lnTo>
                    <a:pt x="2038604" y="45720"/>
                  </a:lnTo>
                  <a:lnTo>
                    <a:pt x="2037537" y="45948"/>
                  </a:lnTo>
                  <a:lnTo>
                    <a:pt x="2037016" y="46469"/>
                  </a:lnTo>
                  <a:lnTo>
                    <a:pt x="2035517" y="47891"/>
                  </a:lnTo>
                  <a:lnTo>
                    <a:pt x="2035733" y="49161"/>
                  </a:lnTo>
                  <a:lnTo>
                    <a:pt x="2038819" y="50571"/>
                  </a:lnTo>
                  <a:lnTo>
                    <a:pt x="2040229" y="50126"/>
                  </a:lnTo>
                  <a:lnTo>
                    <a:pt x="2044230" y="48133"/>
                  </a:lnTo>
                  <a:lnTo>
                    <a:pt x="2046414" y="48044"/>
                  </a:lnTo>
                  <a:lnTo>
                    <a:pt x="2048014" y="50330"/>
                  </a:lnTo>
                  <a:lnTo>
                    <a:pt x="2048078" y="50101"/>
                  </a:lnTo>
                  <a:lnTo>
                    <a:pt x="2048243" y="50126"/>
                  </a:lnTo>
                  <a:lnTo>
                    <a:pt x="2048522" y="50076"/>
                  </a:lnTo>
                  <a:lnTo>
                    <a:pt x="2049335" y="49618"/>
                  </a:lnTo>
                  <a:lnTo>
                    <a:pt x="2049297" y="50673"/>
                  </a:lnTo>
                  <a:lnTo>
                    <a:pt x="2048776" y="50253"/>
                  </a:lnTo>
                  <a:lnTo>
                    <a:pt x="2048344" y="50165"/>
                  </a:lnTo>
                  <a:lnTo>
                    <a:pt x="2048052" y="50317"/>
                  </a:lnTo>
                  <a:lnTo>
                    <a:pt x="2047494" y="51854"/>
                  </a:lnTo>
                  <a:lnTo>
                    <a:pt x="2047976" y="52603"/>
                  </a:lnTo>
                  <a:lnTo>
                    <a:pt x="2060321" y="47548"/>
                  </a:lnTo>
                  <a:lnTo>
                    <a:pt x="2067839" y="48450"/>
                  </a:lnTo>
                  <a:lnTo>
                    <a:pt x="2067712" y="47548"/>
                  </a:lnTo>
                  <a:lnTo>
                    <a:pt x="2067661" y="47256"/>
                  </a:lnTo>
                  <a:lnTo>
                    <a:pt x="2066645" y="45808"/>
                  </a:lnTo>
                  <a:lnTo>
                    <a:pt x="2065248" y="45567"/>
                  </a:lnTo>
                  <a:lnTo>
                    <a:pt x="2067255" y="43878"/>
                  </a:lnTo>
                  <a:lnTo>
                    <a:pt x="2069084" y="42341"/>
                  </a:lnTo>
                  <a:lnTo>
                    <a:pt x="2069211" y="42075"/>
                  </a:lnTo>
                  <a:lnTo>
                    <a:pt x="2069528" y="40424"/>
                  </a:lnTo>
                  <a:lnTo>
                    <a:pt x="2069617" y="39687"/>
                  </a:lnTo>
                  <a:lnTo>
                    <a:pt x="2068766" y="37909"/>
                  </a:lnTo>
                  <a:lnTo>
                    <a:pt x="2067572" y="35420"/>
                  </a:lnTo>
                  <a:lnTo>
                    <a:pt x="2067521" y="35229"/>
                  </a:lnTo>
                  <a:lnTo>
                    <a:pt x="2068423" y="33832"/>
                  </a:lnTo>
                  <a:lnTo>
                    <a:pt x="2073135" y="32334"/>
                  </a:lnTo>
                  <a:lnTo>
                    <a:pt x="2075205" y="31813"/>
                  </a:lnTo>
                  <a:lnTo>
                    <a:pt x="2077605" y="35902"/>
                  </a:lnTo>
                  <a:lnTo>
                    <a:pt x="2079040" y="37414"/>
                  </a:lnTo>
                  <a:lnTo>
                    <a:pt x="2083409" y="36842"/>
                  </a:lnTo>
                  <a:lnTo>
                    <a:pt x="2084857" y="36347"/>
                  </a:lnTo>
                  <a:lnTo>
                    <a:pt x="2083816" y="40932"/>
                  </a:lnTo>
                  <a:lnTo>
                    <a:pt x="2091347" y="32334"/>
                  </a:lnTo>
                  <a:lnTo>
                    <a:pt x="2091347" y="32118"/>
                  </a:lnTo>
                  <a:lnTo>
                    <a:pt x="2090267" y="31102"/>
                  </a:lnTo>
                  <a:lnTo>
                    <a:pt x="2086444" y="32131"/>
                  </a:lnTo>
                  <a:lnTo>
                    <a:pt x="2085479" y="32715"/>
                  </a:lnTo>
                  <a:lnTo>
                    <a:pt x="2082571" y="33616"/>
                  </a:lnTo>
                  <a:lnTo>
                    <a:pt x="2081593" y="32715"/>
                  </a:lnTo>
                  <a:lnTo>
                    <a:pt x="2081657" y="31813"/>
                  </a:lnTo>
                  <a:lnTo>
                    <a:pt x="2081784" y="30340"/>
                  </a:lnTo>
                  <a:lnTo>
                    <a:pt x="2081847" y="28625"/>
                  </a:lnTo>
                  <a:lnTo>
                    <a:pt x="2084578" y="26835"/>
                  </a:lnTo>
                  <a:lnTo>
                    <a:pt x="2084755" y="26301"/>
                  </a:lnTo>
                  <a:lnTo>
                    <a:pt x="2084832" y="26085"/>
                  </a:lnTo>
                  <a:lnTo>
                    <a:pt x="2084857" y="25806"/>
                  </a:lnTo>
                  <a:lnTo>
                    <a:pt x="2083485" y="24117"/>
                  </a:lnTo>
                  <a:lnTo>
                    <a:pt x="2082927" y="23380"/>
                  </a:lnTo>
                  <a:lnTo>
                    <a:pt x="2083193" y="22186"/>
                  </a:lnTo>
                  <a:lnTo>
                    <a:pt x="2083269" y="21729"/>
                  </a:lnTo>
                  <a:lnTo>
                    <a:pt x="2081771" y="19304"/>
                  </a:lnTo>
                  <a:lnTo>
                    <a:pt x="2081720" y="19050"/>
                  </a:lnTo>
                  <a:lnTo>
                    <a:pt x="2082101" y="17881"/>
                  </a:lnTo>
                  <a:lnTo>
                    <a:pt x="2084603" y="15252"/>
                  </a:lnTo>
                  <a:lnTo>
                    <a:pt x="2085721" y="15163"/>
                  </a:lnTo>
                  <a:lnTo>
                    <a:pt x="2086343" y="15113"/>
                  </a:lnTo>
                  <a:lnTo>
                    <a:pt x="2091232" y="16827"/>
                  </a:lnTo>
                  <a:lnTo>
                    <a:pt x="2095728" y="17386"/>
                  </a:lnTo>
                  <a:lnTo>
                    <a:pt x="2099271" y="24447"/>
                  </a:lnTo>
                  <a:lnTo>
                    <a:pt x="2103640" y="24117"/>
                  </a:lnTo>
                  <a:lnTo>
                    <a:pt x="2106498" y="26327"/>
                  </a:lnTo>
                  <a:lnTo>
                    <a:pt x="2111184" y="26085"/>
                  </a:lnTo>
                  <a:lnTo>
                    <a:pt x="2114588" y="25806"/>
                  </a:lnTo>
                  <a:lnTo>
                    <a:pt x="2114905" y="25260"/>
                  </a:lnTo>
                  <a:close/>
                </a:path>
                <a:path w="2141219" h="822959">
                  <a:moveTo>
                    <a:pt x="2129815" y="7962"/>
                  </a:moveTo>
                  <a:lnTo>
                    <a:pt x="2129498" y="7734"/>
                  </a:lnTo>
                  <a:lnTo>
                    <a:pt x="2129815" y="7962"/>
                  </a:lnTo>
                  <a:close/>
                </a:path>
                <a:path w="2141219" h="822959">
                  <a:moveTo>
                    <a:pt x="2140737" y="75082"/>
                  </a:moveTo>
                  <a:lnTo>
                    <a:pt x="2140534" y="75006"/>
                  </a:lnTo>
                  <a:lnTo>
                    <a:pt x="2140305" y="75158"/>
                  </a:lnTo>
                  <a:lnTo>
                    <a:pt x="2140178" y="75234"/>
                  </a:lnTo>
                  <a:lnTo>
                    <a:pt x="2140737" y="7508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3362597" y="7243311"/>
              <a:ext cx="1927225" cy="1152525"/>
            </a:xfrm>
            <a:custGeom>
              <a:avLst/>
              <a:gdLst/>
              <a:ahLst/>
              <a:cxnLst/>
              <a:rect l="l" t="t" r="r" b="b"/>
              <a:pathLst>
                <a:path w="1927225" h="1152525">
                  <a:moveTo>
                    <a:pt x="15417" y="503732"/>
                  </a:moveTo>
                  <a:lnTo>
                    <a:pt x="14935" y="502627"/>
                  </a:lnTo>
                  <a:lnTo>
                    <a:pt x="13462" y="503301"/>
                  </a:lnTo>
                  <a:lnTo>
                    <a:pt x="9829" y="501624"/>
                  </a:lnTo>
                  <a:lnTo>
                    <a:pt x="5321" y="503339"/>
                  </a:lnTo>
                  <a:lnTo>
                    <a:pt x="3225" y="499567"/>
                  </a:lnTo>
                  <a:lnTo>
                    <a:pt x="2870" y="498944"/>
                  </a:lnTo>
                  <a:lnTo>
                    <a:pt x="1612" y="499364"/>
                  </a:lnTo>
                  <a:lnTo>
                    <a:pt x="825" y="501916"/>
                  </a:lnTo>
                  <a:lnTo>
                    <a:pt x="419" y="503682"/>
                  </a:lnTo>
                  <a:lnTo>
                    <a:pt x="0" y="506564"/>
                  </a:lnTo>
                  <a:lnTo>
                    <a:pt x="723" y="507682"/>
                  </a:lnTo>
                  <a:lnTo>
                    <a:pt x="5168" y="507276"/>
                  </a:lnTo>
                  <a:lnTo>
                    <a:pt x="8801" y="508177"/>
                  </a:lnTo>
                  <a:lnTo>
                    <a:pt x="12090" y="505053"/>
                  </a:lnTo>
                  <a:lnTo>
                    <a:pt x="14351" y="503770"/>
                  </a:lnTo>
                  <a:lnTo>
                    <a:pt x="15417" y="503732"/>
                  </a:lnTo>
                  <a:close/>
                </a:path>
                <a:path w="1927225" h="1152525">
                  <a:moveTo>
                    <a:pt x="25361" y="376948"/>
                  </a:moveTo>
                  <a:lnTo>
                    <a:pt x="24409" y="376237"/>
                  </a:lnTo>
                  <a:lnTo>
                    <a:pt x="23672" y="375831"/>
                  </a:lnTo>
                  <a:lnTo>
                    <a:pt x="22733" y="375145"/>
                  </a:lnTo>
                  <a:lnTo>
                    <a:pt x="21945" y="376339"/>
                  </a:lnTo>
                  <a:lnTo>
                    <a:pt x="21551" y="376897"/>
                  </a:lnTo>
                  <a:lnTo>
                    <a:pt x="21323" y="378002"/>
                  </a:lnTo>
                  <a:lnTo>
                    <a:pt x="22377" y="379285"/>
                  </a:lnTo>
                  <a:lnTo>
                    <a:pt x="23418" y="378777"/>
                  </a:lnTo>
                  <a:lnTo>
                    <a:pt x="24218" y="378079"/>
                  </a:lnTo>
                  <a:lnTo>
                    <a:pt x="24765" y="377596"/>
                  </a:lnTo>
                  <a:lnTo>
                    <a:pt x="25361" y="376948"/>
                  </a:lnTo>
                  <a:close/>
                </a:path>
                <a:path w="1927225" h="1152525">
                  <a:moveTo>
                    <a:pt x="26898" y="508101"/>
                  </a:moveTo>
                  <a:lnTo>
                    <a:pt x="26885" y="507631"/>
                  </a:lnTo>
                  <a:lnTo>
                    <a:pt x="26860" y="507034"/>
                  </a:lnTo>
                  <a:lnTo>
                    <a:pt x="26377" y="506882"/>
                  </a:lnTo>
                  <a:lnTo>
                    <a:pt x="25806" y="507263"/>
                  </a:lnTo>
                  <a:lnTo>
                    <a:pt x="25069" y="507758"/>
                  </a:lnTo>
                  <a:lnTo>
                    <a:pt x="24777" y="508431"/>
                  </a:lnTo>
                  <a:lnTo>
                    <a:pt x="25044" y="509257"/>
                  </a:lnTo>
                  <a:lnTo>
                    <a:pt x="25539" y="509651"/>
                  </a:lnTo>
                  <a:lnTo>
                    <a:pt x="26060" y="509612"/>
                  </a:lnTo>
                  <a:lnTo>
                    <a:pt x="26416" y="509066"/>
                  </a:lnTo>
                  <a:lnTo>
                    <a:pt x="26682" y="508609"/>
                  </a:lnTo>
                  <a:lnTo>
                    <a:pt x="26898" y="508101"/>
                  </a:lnTo>
                  <a:close/>
                </a:path>
                <a:path w="1927225" h="1152525">
                  <a:moveTo>
                    <a:pt x="26987" y="396074"/>
                  </a:moveTo>
                  <a:lnTo>
                    <a:pt x="26695" y="394195"/>
                  </a:lnTo>
                  <a:lnTo>
                    <a:pt x="25717" y="394462"/>
                  </a:lnTo>
                  <a:lnTo>
                    <a:pt x="23710" y="394728"/>
                  </a:lnTo>
                  <a:lnTo>
                    <a:pt x="22263" y="394614"/>
                  </a:lnTo>
                  <a:lnTo>
                    <a:pt x="21031" y="396481"/>
                  </a:lnTo>
                  <a:lnTo>
                    <a:pt x="20840" y="397586"/>
                  </a:lnTo>
                  <a:lnTo>
                    <a:pt x="22783" y="398081"/>
                  </a:lnTo>
                  <a:lnTo>
                    <a:pt x="24130" y="397916"/>
                  </a:lnTo>
                  <a:lnTo>
                    <a:pt x="25031" y="397929"/>
                  </a:lnTo>
                  <a:lnTo>
                    <a:pt x="26365" y="397014"/>
                  </a:lnTo>
                  <a:lnTo>
                    <a:pt x="26987" y="396074"/>
                  </a:lnTo>
                  <a:close/>
                </a:path>
                <a:path w="1927225" h="1152525">
                  <a:moveTo>
                    <a:pt x="37934" y="301828"/>
                  </a:moveTo>
                  <a:lnTo>
                    <a:pt x="36969" y="299821"/>
                  </a:lnTo>
                  <a:lnTo>
                    <a:pt x="35928" y="299491"/>
                  </a:lnTo>
                  <a:lnTo>
                    <a:pt x="34848" y="299466"/>
                  </a:lnTo>
                  <a:lnTo>
                    <a:pt x="32385" y="299466"/>
                  </a:lnTo>
                  <a:lnTo>
                    <a:pt x="30975" y="300977"/>
                  </a:lnTo>
                  <a:lnTo>
                    <a:pt x="29629" y="303923"/>
                  </a:lnTo>
                  <a:lnTo>
                    <a:pt x="29565" y="304927"/>
                  </a:lnTo>
                  <a:lnTo>
                    <a:pt x="30314" y="305752"/>
                  </a:lnTo>
                  <a:lnTo>
                    <a:pt x="31242" y="306717"/>
                  </a:lnTo>
                  <a:lnTo>
                    <a:pt x="32207" y="306006"/>
                  </a:lnTo>
                  <a:lnTo>
                    <a:pt x="33578" y="305650"/>
                  </a:lnTo>
                  <a:lnTo>
                    <a:pt x="36423" y="303403"/>
                  </a:lnTo>
                  <a:lnTo>
                    <a:pt x="37249" y="302679"/>
                  </a:lnTo>
                  <a:lnTo>
                    <a:pt x="37934" y="301828"/>
                  </a:lnTo>
                  <a:close/>
                </a:path>
                <a:path w="1927225" h="1152525">
                  <a:moveTo>
                    <a:pt x="40106" y="376402"/>
                  </a:moveTo>
                  <a:lnTo>
                    <a:pt x="39992" y="375983"/>
                  </a:lnTo>
                  <a:lnTo>
                    <a:pt x="40106" y="376402"/>
                  </a:lnTo>
                  <a:close/>
                </a:path>
                <a:path w="1927225" h="1152525">
                  <a:moveTo>
                    <a:pt x="48945" y="372872"/>
                  </a:moveTo>
                  <a:lnTo>
                    <a:pt x="47904" y="372211"/>
                  </a:lnTo>
                  <a:lnTo>
                    <a:pt x="44119" y="371843"/>
                  </a:lnTo>
                  <a:lnTo>
                    <a:pt x="41414" y="372389"/>
                  </a:lnTo>
                  <a:lnTo>
                    <a:pt x="37553" y="375056"/>
                  </a:lnTo>
                  <a:lnTo>
                    <a:pt x="40182" y="375132"/>
                  </a:lnTo>
                  <a:lnTo>
                    <a:pt x="40030" y="375831"/>
                  </a:lnTo>
                  <a:lnTo>
                    <a:pt x="42227" y="375043"/>
                  </a:lnTo>
                  <a:lnTo>
                    <a:pt x="44094" y="376313"/>
                  </a:lnTo>
                  <a:lnTo>
                    <a:pt x="47764" y="376732"/>
                  </a:lnTo>
                  <a:lnTo>
                    <a:pt x="48475" y="375246"/>
                  </a:lnTo>
                  <a:lnTo>
                    <a:pt x="48729" y="374040"/>
                  </a:lnTo>
                  <a:lnTo>
                    <a:pt x="48945" y="372872"/>
                  </a:lnTo>
                  <a:close/>
                </a:path>
                <a:path w="1927225" h="1152525">
                  <a:moveTo>
                    <a:pt x="591718" y="1129131"/>
                  </a:moveTo>
                  <a:lnTo>
                    <a:pt x="591642" y="1129258"/>
                  </a:lnTo>
                  <a:lnTo>
                    <a:pt x="591718" y="1129131"/>
                  </a:lnTo>
                  <a:close/>
                </a:path>
                <a:path w="1927225" h="1152525">
                  <a:moveTo>
                    <a:pt x="620242" y="1120241"/>
                  </a:moveTo>
                  <a:lnTo>
                    <a:pt x="618540" y="1118527"/>
                  </a:lnTo>
                  <a:lnTo>
                    <a:pt x="612838" y="1117777"/>
                  </a:lnTo>
                  <a:lnTo>
                    <a:pt x="607529" y="1120851"/>
                  </a:lnTo>
                  <a:lnTo>
                    <a:pt x="603592" y="1122603"/>
                  </a:lnTo>
                  <a:lnTo>
                    <a:pt x="597865" y="1127772"/>
                  </a:lnTo>
                  <a:lnTo>
                    <a:pt x="594969" y="1128395"/>
                  </a:lnTo>
                  <a:lnTo>
                    <a:pt x="591807" y="1128979"/>
                  </a:lnTo>
                  <a:lnTo>
                    <a:pt x="591705" y="1129258"/>
                  </a:lnTo>
                  <a:lnTo>
                    <a:pt x="592239" y="1129258"/>
                  </a:lnTo>
                  <a:lnTo>
                    <a:pt x="592124" y="1129626"/>
                  </a:lnTo>
                  <a:lnTo>
                    <a:pt x="591693" y="1129398"/>
                  </a:lnTo>
                  <a:lnTo>
                    <a:pt x="591642" y="1129258"/>
                  </a:lnTo>
                  <a:lnTo>
                    <a:pt x="591756" y="1129004"/>
                  </a:lnTo>
                  <a:lnTo>
                    <a:pt x="592251" y="1128128"/>
                  </a:lnTo>
                  <a:lnTo>
                    <a:pt x="592836" y="1127353"/>
                  </a:lnTo>
                  <a:lnTo>
                    <a:pt x="592747" y="1125728"/>
                  </a:lnTo>
                  <a:lnTo>
                    <a:pt x="591591" y="1126274"/>
                  </a:lnTo>
                  <a:lnTo>
                    <a:pt x="587349" y="1127353"/>
                  </a:lnTo>
                  <a:lnTo>
                    <a:pt x="585101" y="1130274"/>
                  </a:lnTo>
                  <a:lnTo>
                    <a:pt x="580250" y="1132979"/>
                  </a:lnTo>
                  <a:lnTo>
                    <a:pt x="580478" y="1135037"/>
                  </a:lnTo>
                  <a:lnTo>
                    <a:pt x="581329" y="1136700"/>
                  </a:lnTo>
                  <a:lnTo>
                    <a:pt x="581444" y="1136561"/>
                  </a:lnTo>
                  <a:lnTo>
                    <a:pt x="581482" y="1136700"/>
                  </a:lnTo>
                  <a:lnTo>
                    <a:pt x="581660" y="1136853"/>
                  </a:lnTo>
                  <a:lnTo>
                    <a:pt x="582333" y="1136878"/>
                  </a:lnTo>
                  <a:lnTo>
                    <a:pt x="582866" y="1137119"/>
                  </a:lnTo>
                  <a:lnTo>
                    <a:pt x="583234" y="1137615"/>
                  </a:lnTo>
                  <a:lnTo>
                    <a:pt x="583361" y="1137602"/>
                  </a:lnTo>
                  <a:lnTo>
                    <a:pt x="583603" y="1137640"/>
                  </a:lnTo>
                  <a:lnTo>
                    <a:pt x="583869" y="1137856"/>
                  </a:lnTo>
                  <a:lnTo>
                    <a:pt x="586232" y="1137793"/>
                  </a:lnTo>
                  <a:lnTo>
                    <a:pt x="586701" y="1137640"/>
                  </a:lnTo>
                  <a:lnTo>
                    <a:pt x="588378" y="1137081"/>
                  </a:lnTo>
                  <a:lnTo>
                    <a:pt x="588860" y="1136561"/>
                  </a:lnTo>
                  <a:lnTo>
                    <a:pt x="591185" y="1133995"/>
                  </a:lnTo>
                  <a:lnTo>
                    <a:pt x="592569" y="1133309"/>
                  </a:lnTo>
                  <a:lnTo>
                    <a:pt x="594525" y="1132789"/>
                  </a:lnTo>
                  <a:lnTo>
                    <a:pt x="594995" y="1133132"/>
                  </a:lnTo>
                  <a:lnTo>
                    <a:pt x="595299" y="1133309"/>
                  </a:lnTo>
                  <a:lnTo>
                    <a:pt x="595337" y="1133919"/>
                  </a:lnTo>
                  <a:lnTo>
                    <a:pt x="593648" y="1135329"/>
                  </a:lnTo>
                  <a:lnTo>
                    <a:pt x="592124" y="1136357"/>
                  </a:lnTo>
                  <a:lnTo>
                    <a:pt x="587527" y="1140587"/>
                  </a:lnTo>
                  <a:lnTo>
                    <a:pt x="587400" y="1140650"/>
                  </a:lnTo>
                  <a:lnTo>
                    <a:pt x="583946" y="1137920"/>
                  </a:lnTo>
                  <a:lnTo>
                    <a:pt x="583742" y="1137856"/>
                  </a:lnTo>
                  <a:lnTo>
                    <a:pt x="583514" y="1137920"/>
                  </a:lnTo>
                  <a:lnTo>
                    <a:pt x="583450" y="1137767"/>
                  </a:lnTo>
                  <a:lnTo>
                    <a:pt x="583311" y="1137729"/>
                  </a:lnTo>
                  <a:lnTo>
                    <a:pt x="582510" y="1137691"/>
                  </a:lnTo>
                  <a:lnTo>
                    <a:pt x="581977" y="1137450"/>
                  </a:lnTo>
                  <a:lnTo>
                    <a:pt x="581672" y="1136878"/>
                  </a:lnTo>
                  <a:lnTo>
                    <a:pt x="581469" y="1136802"/>
                  </a:lnTo>
                  <a:lnTo>
                    <a:pt x="581329" y="1136700"/>
                  </a:lnTo>
                  <a:lnTo>
                    <a:pt x="577900" y="1139278"/>
                  </a:lnTo>
                  <a:lnTo>
                    <a:pt x="578916" y="1143393"/>
                  </a:lnTo>
                  <a:lnTo>
                    <a:pt x="576846" y="1146657"/>
                  </a:lnTo>
                  <a:lnTo>
                    <a:pt x="576973" y="1146962"/>
                  </a:lnTo>
                  <a:lnTo>
                    <a:pt x="577024" y="1147216"/>
                  </a:lnTo>
                  <a:lnTo>
                    <a:pt x="577977" y="1150645"/>
                  </a:lnTo>
                  <a:lnTo>
                    <a:pt x="582206" y="1152334"/>
                  </a:lnTo>
                  <a:lnTo>
                    <a:pt x="590067" y="1148930"/>
                  </a:lnTo>
                  <a:lnTo>
                    <a:pt x="594017" y="1145413"/>
                  </a:lnTo>
                  <a:lnTo>
                    <a:pt x="600189" y="1147216"/>
                  </a:lnTo>
                  <a:lnTo>
                    <a:pt x="601014" y="1145413"/>
                  </a:lnTo>
                  <a:lnTo>
                    <a:pt x="601078" y="1145260"/>
                  </a:lnTo>
                  <a:lnTo>
                    <a:pt x="598589" y="1142517"/>
                  </a:lnTo>
                  <a:lnTo>
                    <a:pt x="599490" y="1141069"/>
                  </a:lnTo>
                  <a:lnTo>
                    <a:pt x="608863" y="1129626"/>
                  </a:lnTo>
                  <a:lnTo>
                    <a:pt x="611606" y="1126794"/>
                  </a:lnTo>
                  <a:lnTo>
                    <a:pt x="617245" y="1124115"/>
                  </a:lnTo>
                  <a:lnTo>
                    <a:pt x="618769" y="1122845"/>
                  </a:lnTo>
                  <a:lnTo>
                    <a:pt x="620166" y="1120635"/>
                  </a:lnTo>
                  <a:lnTo>
                    <a:pt x="620242" y="1120241"/>
                  </a:lnTo>
                  <a:close/>
                </a:path>
                <a:path w="1927225" h="1152525">
                  <a:moveTo>
                    <a:pt x="630567" y="652132"/>
                  </a:moveTo>
                  <a:lnTo>
                    <a:pt x="630504" y="651713"/>
                  </a:lnTo>
                  <a:lnTo>
                    <a:pt x="630466" y="651548"/>
                  </a:lnTo>
                  <a:lnTo>
                    <a:pt x="630224" y="651421"/>
                  </a:lnTo>
                  <a:lnTo>
                    <a:pt x="630047" y="651306"/>
                  </a:lnTo>
                  <a:lnTo>
                    <a:pt x="630555" y="652995"/>
                  </a:lnTo>
                  <a:lnTo>
                    <a:pt x="630542" y="652564"/>
                  </a:lnTo>
                  <a:lnTo>
                    <a:pt x="630567" y="652132"/>
                  </a:lnTo>
                  <a:close/>
                </a:path>
                <a:path w="1927225" h="1152525">
                  <a:moveTo>
                    <a:pt x="682612" y="906780"/>
                  </a:moveTo>
                  <a:lnTo>
                    <a:pt x="682155" y="906132"/>
                  </a:lnTo>
                  <a:lnTo>
                    <a:pt x="681494" y="905814"/>
                  </a:lnTo>
                  <a:lnTo>
                    <a:pt x="680669" y="906208"/>
                  </a:lnTo>
                  <a:lnTo>
                    <a:pt x="679894" y="906576"/>
                  </a:lnTo>
                  <a:lnTo>
                    <a:pt x="679424" y="907262"/>
                  </a:lnTo>
                  <a:lnTo>
                    <a:pt x="679615" y="908113"/>
                  </a:lnTo>
                  <a:lnTo>
                    <a:pt x="679653" y="908329"/>
                  </a:lnTo>
                  <a:lnTo>
                    <a:pt x="679869" y="908583"/>
                  </a:lnTo>
                  <a:lnTo>
                    <a:pt x="680072" y="908697"/>
                  </a:lnTo>
                  <a:lnTo>
                    <a:pt x="680910" y="909129"/>
                  </a:lnTo>
                  <a:lnTo>
                    <a:pt x="681520" y="908659"/>
                  </a:lnTo>
                  <a:lnTo>
                    <a:pt x="681977" y="907973"/>
                  </a:lnTo>
                  <a:lnTo>
                    <a:pt x="682231" y="907605"/>
                  </a:lnTo>
                  <a:lnTo>
                    <a:pt x="682396" y="907186"/>
                  </a:lnTo>
                  <a:lnTo>
                    <a:pt x="682612" y="906780"/>
                  </a:lnTo>
                  <a:close/>
                </a:path>
                <a:path w="1927225" h="1152525">
                  <a:moveTo>
                    <a:pt x="686549" y="810679"/>
                  </a:moveTo>
                  <a:lnTo>
                    <a:pt x="685965" y="808088"/>
                  </a:lnTo>
                  <a:lnTo>
                    <a:pt x="685673" y="806919"/>
                  </a:lnTo>
                  <a:lnTo>
                    <a:pt x="684885" y="806602"/>
                  </a:lnTo>
                  <a:lnTo>
                    <a:pt x="683704" y="806691"/>
                  </a:lnTo>
                  <a:lnTo>
                    <a:pt x="683260" y="806970"/>
                  </a:lnTo>
                  <a:lnTo>
                    <a:pt x="682675" y="807173"/>
                  </a:lnTo>
                  <a:lnTo>
                    <a:pt x="682421" y="807542"/>
                  </a:lnTo>
                  <a:lnTo>
                    <a:pt x="681202" y="809396"/>
                  </a:lnTo>
                  <a:lnTo>
                    <a:pt x="681253" y="811415"/>
                  </a:lnTo>
                  <a:lnTo>
                    <a:pt x="681266" y="814400"/>
                  </a:lnTo>
                  <a:lnTo>
                    <a:pt x="682231" y="814387"/>
                  </a:lnTo>
                  <a:lnTo>
                    <a:pt x="682980" y="813879"/>
                  </a:lnTo>
                  <a:lnTo>
                    <a:pt x="685101" y="812444"/>
                  </a:lnTo>
                  <a:lnTo>
                    <a:pt x="686549" y="810679"/>
                  </a:lnTo>
                  <a:close/>
                </a:path>
                <a:path w="1927225" h="1152525">
                  <a:moveTo>
                    <a:pt x="694448" y="733425"/>
                  </a:moveTo>
                  <a:lnTo>
                    <a:pt x="693889" y="733412"/>
                  </a:lnTo>
                  <a:lnTo>
                    <a:pt x="694067" y="733844"/>
                  </a:lnTo>
                  <a:lnTo>
                    <a:pt x="694448" y="733425"/>
                  </a:lnTo>
                  <a:close/>
                </a:path>
                <a:path w="1927225" h="1152525">
                  <a:moveTo>
                    <a:pt x="698449" y="931494"/>
                  </a:moveTo>
                  <a:lnTo>
                    <a:pt x="698411" y="931125"/>
                  </a:lnTo>
                  <a:lnTo>
                    <a:pt x="698322" y="929601"/>
                  </a:lnTo>
                  <a:lnTo>
                    <a:pt x="697191" y="929284"/>
                  </a:lnTo>
                  <a:lnTo>
                    <a:pt x="695782" y="929538"/>
                  </a:lnTo>
                  <a:lnTo>
                    <a:pt x="695020" y="929690"/>
                  </a:lnTo>
                  <a:lnTo>
                    <a:pt x="694258" y="930249"/>
                  </a:lnTo>
                  <a:lnTo>
                    <a:pt x="694563" y="930973"/>
                  </a:lnTo>
                  <a:lnTo>
                    <a:pt x="695045" y="932192"/>
                  </a:lnTo>
                  <a:lnTo>
                    <a:pt x="696302" y="932459"/>
                  </a:lnTo>
                  <a:lnTo>
                    <a:pt x="697661" y="932332"/>
                  </a:lnTo>
                  <a:lnTo>
                    <a:pt x="697915" y="931926"/>
                  </a:lnTo>
                  <a:lnTo>
                    <a:pt x="698449" y="931494"/>
                  </a:lnTo>
                  <a:close/>
                </a:path>
                <a:path w="1927225" h="1152525">
                  <a:moveTo>
                    <a:pt x="701751" y="907338"/>
                  </a:moveTo>
                  <a:lnTo>
                    <a:pt x="701573" y="905103"/>
                  </a:lnTo>
                  <a:lnTo>
                    <a:pt x="701484" y="904316"/>
                  </a:lnTo>
                  <a:lnTo>
                    <a:pt x="701433" y="904163"/>
                  </a:lnTo>
                  <a:lnTo>
                    <a:pt x="700887" y="902601"/>
                  </a:lnTo>
                  <a:lnTo>
                    <a:pt x="701192" y="899680"/>
                  </a:lnTo>
                  <a:lnTo>
                    <a:pt x="701294" y="898740"/>
                  </a:lnTo>
                  <a:lnTo>
                    <a:pt x="698614" y="899680"/>
                  </a:lnTo>
                  <a:lnTo>
                    <a:pt x="698055" y="896226"/>
                  </a:lnTo>
                  <a:lnTo>
                    <a:pt x="696874" y="897039"/>
                  </a:lnTo>
                  <a:lnTo>
                    <a:pt x="696874" y="904608"/>
                  </a:lnTo>
                  <a:lnTo>
                    <a:pt x="696734" y="904836"/>
                  </a:lnTo>
                  <a:lnTo>
                    <a:pt x="696683" y="905014"/>
                  </a:lnTo>
                  <a:lnTo>
                    <a:pt x="696468" y="905014"/>
                  </a:lnTo>
                  <a:lnTo>
                    <a:pt x="696163" y="905103"/>
                  </a:lnTo>
                  <a:lnTo>
                    <a:pt x="695566" y="904646"/>
                  </a:lnTo>
                  <a:lnTo>
                    <a:pt x="695680" y="904316"/>
                  </a:lnTo>
                  <a:lnTo>
                    <a:pt x="696442" y="904163"/>
                  </a:lnTo>
                  <a:lnTo>
                    <a:pt x="696709" y="904367"/>
                  </a:lnTo>
                  <a:lnTo>
                    <a:pt x="696874" y="904608"/>
                  </a:lnTo>
                  <a:lnTo>
                    <a:pt x="696874" y="897039"/>
                  </a:lnTo>
                  <a:lnTo>
                    <a:pt x="696074" y="897585"/>
                  </a:lnTo>
                  <a:lnTo>
                    <a:pt x="693458" y="898893"/>
                  </a:lnTo>
                  <a:lnTo>
                    <a:pt x="691959" y="899172"/>
                  </a:lnTo>
                  <a:lnTo>
                    <a:pt x="685482" y="899223"/>
                  </a:lnTo>
                  <a:lnTo>
                    <a:pt x="685380" y="899680"/>
                  </a:lnTo>
                  <a:lnTo>
                    <a:pt x="683755" y="904836"/>
                  </a:lnTo>
                  <a:lnTo>
                    <a:pt x="683209" y="905725"/>
                  </a:lnTo>
                  <a:lnTo>
                    <a:pt x="682752" y="906627"/>
                  </a:lnTo>
                  <a:lnTo>
                    <a:pt x="683806" y="907973"/>
                  </a:lnTo>
                  <a:lnTo>
                    <a:pt x="685088" y="909205"/>
                  </a:lnTo>
                  <a:lnTo>
                    <a:pt x="686638" y="912355"/>
                  </a:lnTo>
                  <a:lnTo>
                    <a:pt x="687095" y="914031"/>
                  </a:lnTo>
                  <a:lnTo>
                    <a:pt x="689597" y="913752"/>
                  </a:lnTo>
                  <a:lnTo>
                    <a:pt x="691502" y="913523"/>
                  </a:lnTo>
                  <a:lnTo>
                    <a:pt x="693839" y="913574"/>
                  </a:lnTo>
                  <a:lnTo>
                    <a:pt x="695667" y="909104"/>
                  </a:lnTo>
                  <a:lnTo>
                    <a:pt x="697598" y="908799"/>
                  </a:lnTo>
                  <a:lnTo>
                    <a:pt x="700976" y="908151"/>
                  </a:lnTo>
                  <a:lnTo>
                    <a:pt x="701751" y="907338"/>
                  </a:lnTo>
                  <a:close/>
                </a:path>
                <a:path w="1927225" h="1152525">
                  <a:moveTo>
                    <a:pt x="715581" y="726186"/>
                  </a:moveTo>
                  <a:lnTo>
                    <a:pt x="714984" y="725449"/>
                  </a:lnTo>
                  <a:lnTo>
                    <a:pt x="712457" y="725957"/>
                  </a:lnTo>
                  <a:lnTo>
                    <a:pt x="711365" y="725144"/>
                  </a:lnTo>
                  <a:lnTo>
                    <a:pt x="704189" y="722757"/>
                  </a:lnTo>
                  <a:lnTo>
                    <a:pt x="698169" y="721728"/>
                  </a:lnTo>
                  <a:lnTo>
                    <a:pt x="691070" y="728027"/>
                  </a:lnTo>
                  <a:lnTo>
                    <a:pt x="689114" y="728129"/>
                  </a:lnTo>
                  <a:lnTo>
                    <a:pt x="687082" y="728865"/>
                  </a:lnTo>
                  <a:lnTo>
                    <a:pt x="686777" y="728903"/>
                  </a:lnTo>
                  <a:lnTo>
                    <a:pt x="685076" y="729742"/>
                  </a:lnTo>
                  <a:lnTo>
                    <a:pt x="684326" y="731799"/>
                  </a:lnTo>
                  <a:lnTo>
                    <a:pt x="686117" y="733996"/>
                  </a:lnTo>
                  <a:lnTo>
                    <a:pt x="687476" y="734364"/>
                  </a:lnTo>
                  <a:lnTo>
                    <a:pt x="691629" y="731100"/>
                  </a:lnTo>
                  <a:lnTo>
                    <a:pt x="694563" y="729424"/>
                  </a:lnTo>
                  <a:lnTo>
                    <a:pt x="699592" y="730961"/>
                  </a:lnTo>
                  <a:lnTo>
                    <a:pt x="700049" y="731380"/>
                  </a:lnTo>
                  <a:lnTo>
                    <a:pt x="699160" y="733488"/>
                  </a:lnTo>
                  <a:lnTo>
                    <a:pt x="697458" y="733920"/>
                  </a:lnTo>
                  <a:lnTo>
                    <a:pt x="698436" y="735241"/>
                  </a:lnTo>
                  <a:lnTo>
                    <a:pt x="699782" y="734555"/>
                  </a:lnTo>
                  <a:lnTo>
                    <a:pt x="704380" y="731583"/>
                  </a:lnTo>
                  <a:lnTo>
                    <a:pt x="708393" y="729259"/>
                  </a:lnTo>
                  <a:lnTo>
                    <a:pt x="713638" y="728751"/>
                  </a:lnTo>
                  <a:lnTo>
                    <a:pt x="714209" y="728484"/>
                  </a:lnTo>
                  <a:lnTo>
                    <a:pt x="714629" y="728167"/>
                  </a:lnTo>
                  <a:lnTo>
                    <a:pt x="715035" y="727862"/>
                  </a:lnTo>
                  <a:lnTo>
                    <a:pt x="715530" y="727379"/>
                  </a:lnTo>
                  <a:lnTo>
                    <a:pt x="715581" y="726186"/>
                  </a:lnTo>
                  <a:close/>
                </a:path>
                <a:path w="1927225" h="1152525">
                  <a:moveTo>
                    <a:pt x="719010" y="975868"/>
                  </a:moveTo>
                  <a:lnTo>
                    <a:pt x="716191" y="975652"/>
                  </a:lnTo>
                  <a:lnTo>
                    <a:pt x="714705" y="974610"/>
                  </a:lnTo>
                  <a:lnTo>
                    <a:pt x="711885" y="972566"/>
                  </a:lnTo>
                  <a:lnTo>
                    <a:pt x="708520" y="971931"/>
                  </a:lnTo>
                  <a:lnTo>
                    <a:pt x="704634" y="974623"/>
                  </a:lnTo>
                  <a:lnTo>
                    <a:pt x="704367" y="975004"/>
                  </a:lnTo>
                  <a:lnTo>
                    <a:pt x="704011" y="975334"/>
                  </a:lnTo>
                  <a:lnTo>
                    <a:pt x="704545" y="975398"/>
                  </a:lnTo>
                  <a:lnTo>
                    <a:pt x="705205" y="975321"/>
                  </a:lnTo>
                  <a:lnTo>
                    <a:pt x="707351" y="977404"/>
                  </a:lnTo>
                  <a:lnTo>
                    <a:pt x="710082" y="977557"/>
                  </a:lnTo>
                  <a:lnTo>
                    <a:pt x="716495" y="980160"/>
                  </a:lnTo>
                  <a:lnTo>
                    <a:pt x="718451" y="980109"/>
                  </a:lnTo>
                  <a:lnTo>
                    <a:pt x="719010" y="975868"/>
                  </a:lnTo>
                  <a:close/>
                </a:path>
                <a:path w="1927225" h="1152525">
                  <a:moveTo>
                    <a:pt x="729957" y="722185"/>
                  </a:moveTo>
                  <a:lnTo>
                    <a:pt x="729513" y="721753"/>
                  </a:lnTo>
                  <a:lnTo>
                    <a:pt x="729081" y="722147"/>
                  </a:lnTo>
                  <a:lnTo>
                    <a:pt x="729538" y="722591"/>
                  </a:lnTo>
                  <a:lnTo>
                    <a:pt x="729957" y="722185"/>
                  </a:lnTo>
                  <a:close/>
                </a:path>
                <a:path w="1927225" h="1152525">
                  <a:moveTo>
                    <a:pt x="736447" y="731774"/>
                  </a:moveTo>
                  <a:lnTo>
                    <a:pt x="736396" y="730288"/>
                  </a:lnTo>
                  <a:lnTo>
                    <a:pt x="733107" y="728014"/>
                  </a:lnTo>
                  <a:lnTo>
                    <a:pt x="731939" y="728091"/>
                  </a:lnTo>
                  <a:lnTo>
                    <a:pt x="730770" y="730275"/>
                  </a:lnTo>
                  <a:lnTo>
                    <a:pt x="729907" y="731913"/>
                  </a:lnTo>
                  <a:lnTo>
                    <a:pt x="728853" y="732840"/>
                  </a:lnTo>
                  <a:lnTo>
                    <a:pt x="725970" y="733374"/>
                  </a:lnTo>
                  <a:lnTo>
                    <a:pt x="725068" y="732751"/>
                  </a:lnTo>
                  <a:lnTo>
                    <a:pt x="725347" y="730846"/>
                  </a:lnTo>
                  <a:lnTo>
                    <a:pt x="726147" y="730237"/>
                  </a:lnTo>
                  <a:lnTo>
                    <a:pt x="727824" y="727329"/>
                  </a:lnTo>
                  <a:lnTo>
                    <a:pt x="727075" y="725525"/>
                  </a:lnTo>
                  <a:lnTo>
                    <a:pt x="722185" y="724801"/>
                  </a:lnTo>
                  <a:lnTo>
                    <a:pt x="720051" y="725881"/>
                  </a:lnTo>
                  <a:lnTo>
                    <a:pt x="719416" y="726452"/>
                  </a:lnTo>
                  <a:lnTo>
                    <a:pt x="715822" y="729081"/>
                  </a:lnTo>
                  <a:lnTo>
                    <a:pt x="713511" y="730592"/>
                  </a:lnTo>
                  <a:lnTo>
                    <a:pt x="709917" y="733590"/>
                  </a:lnTo>
                  <a:lnTo>
                    <a:pt x="709993" y="736485"/>
                  </a:lnTo>
                  <a:lnTo>
                    <a:pt x="712571" y="737603"/>
                  </a:lnTo>
                  <a:lnTo>
                    <a:pt x="729246" y="736180"/>
                  </a:lnTo>
                  <a:lnTo>
                    <a:pt x="731507" y="733679"/>
                  </a:lnTo>
                  <a:lnTo>
                    <a:pt x="733107" y="732967"/>
                  </a:lnTo>
                  <a:lnTo>
                    <a:pt x="736447" y="731774"/>
                  </a:lnTo>
                  <a:close/>
                </a:path>
                <a:path w="1927225" h="1152525">
                  <a:moveTo>
                    <a:pt x="737311" y="712190"/>
                  </a:moveTo>
                  <a:lnTo>
                    <a:pt x="734034" y="709917"/>
                  </a:lnTo>
                  <a:lnTo>
                    <a:pt x="732675" y="708748"/>
                  </a:lnTo>
                  <a:lnTo>
                    <a:pt x="731113" y="708088"/>
                  </a:lnTo>
                  <a:lnTo>
                    <a:pt x="729792" y="707504"/>
                  </a:lnTo>
                  <a:lnTo>
                    <a:pt x="728472" y="708304"/>
                  </a:lnTo>
                  <a:lnTo>
                    <a:pt x="728002" y="709701"/>
                  </a:lnTo>
                  <a:lnTo>
                    <a:pt x="727278" y="711771"/>
                  </a:lnTo>
                  <a:lnTo>
                    <a:pt x="728218" y="713879"/>
                  </a:lnTo>
                  <a:lnTo>
                    <a:pt x="730542" y="714590"/>
                  </a:lnTo>
                  <a:lnTo>
                    <a:pt x="731875" y="715048"/>
                  </a:lnTo>
                  <a:lnTo>
                    <a:pt x="732358" y="717219"/>
                  </a:lnTo>
                  <a:lnTo>
                    <a:pt x="734898" y="715924"/>
                  </a:lnTo>
                  <a:lnTo>
                    <a:pt x="736727" y="715111"/>
                  </a:lnTo>
                  <a:lnTo>
                    <a:pt x="737311" y="712190"/>
                  </a:lnTo>
                  <a:close/>
                </a:path>
                <a:path w="1927225" h="1152525">
                  <a:moveTo>
                    <a:pt x="741248" y="713041"/>
                  </a:moveTo>
                  <a:close/>
                </a:path>
                <a:path w="1927225" h="1152525">
                  <a:moveTo>
                    <a:pt x="751433" y="721499"/>
                  </a:moveTo>
                  <a:lnTo>
                    <a:pt x="751268" y="720725"/>
                  </a:lnTo>
                  <a:lnTo>
                    <a:pt x="750862" y="720496"/>
                  </a:lnTo>
                  <a:lnTo>
                    <a:pt x="750404" y="720001"/>
                  </a:lnTo>
                  <a:lnTo>
                    <a:pt x="750062" y="720077"/>
                  </a:lnTo>
                  <a:lnTo>
                    <a:pt x="749033" y="720318"/>
                  </a:lnTo>
                  <a:lnTo>
                    <a:pt x="749007" y="721182"/>
                  </a:lnTo>
                  <a:lnTo>
                    <a:pt x="749287" y="721855"/>
                  </a:lnTo>
                  <a:lnTo>
                    <a:pt x="749452" y="722223"/>
                  </a:lnTo>
                  <a:lnTo>
                    <a:pt x="750138" y="722655"/>
                  </a:lnTo>
                  <a:lnTo>
                    <a:pt x="750443" y="722553"/>
                  </a:lnTo>
                  <a:lnTo>
                    <a:pt x="751344" y="722274"/>
                  </a:lnTo>
                  <a:lnTo>
                    <a:pt x="751433" y="721499"/>
                  </a:lnTo>
                  <a:close/>
                </a:path>
                <a:path w="1927225" h="1152525">
                  <a:moveTo>
                    <a:pt x="757770" y="1017993"/>
                  </a:moveTo>
                  <a:lnTo>
                    <a:pt x="757643" y="1017803"/>
                  </a:lnTo>
                  <a:lnTo>
                    <a:pt x="757580" y="1017524"/>
                  </a:lnTo>
                  <a:lnTo>
                    <a:pt x="757428" y="1017460"/>
                  </a:lnTo>
                  <a:lnTo>
                    <a:pt x="756856" y="1017282"/>
                  </a:lnTo>
                  <a:lnTo>
                    <a:pt x="756475" y="1017524"/>
                  </a:lnTo>
                  <a:lnTo>
                    <a:pt x="756412" y="1018120"/>
                  </a:lnTo>
                  <a:lnTo>
                    <a:pt x="756412" y="1018298"/>
                  </a:lnTo>
                  <a:lnTo>
                    <a:pt x="756589" y="1018590"/>
                  </a:lnTo>
                  <a:lnTo>
                    <a:pt x="756767" y="1018654"/>
                  </a:lnTo>
                  <a:lnTo>
                    <a:pt x="757301" y="1018832"/>
                  </a:lnTo>
                  <a:lnTo>
                    <a:pt x="757656" y="1018552"/>
                  </a:lnTo>
                  <a:lnTo>
                    <a:pt x="757770" y="1017993"/>
                  </a:lnTo>
                  <a:close/>
                </a:path>
                <a:path w="1927225" h="1152525">
                  <a:moveTo>
                    <a:pt x="759714" y="702652"/>
                  </a:moveTo>
                  <a:lnTo>
                    <a:pt x="758837" y="701332"/>
                  </a:lnTo>
                  <a:lnTo>
                    <a:pt x="755307" y="698195"/>
                  </a:lnTo>
                  <a:lnTo>
                    <a:pt x="753541" y="697903"/>
                  </a:lnTo>
                  <a:lnTo>
                    <a:pt x="749084" y="704430"/>
                  </a:lnTo>
                  <a:lnTo>
                    <a:pt x="745769" y="707694"/>
                  </a:lnTo>
                  <a:lnTo>
                    <a:pt x="738974" y="703478"/>
                  </a:lnTo>
                  <a:lnTo>
                    <a:pt x="737184" y="704113"/>
                  </a:lnTo>
                  <a:lnTo>
                    <a:pt x="735025" y="706513"/>
                  </a:lnTo>
                  <a:lnTo>
                    <a:pt x="736295" y="707313"/>
                  </a:lnTo>
                  <a:lnTo>
                    <a:pt x="741235" y="713028"/>
                  </a:lnTo>
                  <a:lnTo>
                    <a:pt x="749261" y="709676"/>
                  </a:lnTo>
                  <a:lnTo>
                    <a:pt x="750836" y="709206"/>
                  </a:lnTo>
                  <a:lnTo>
                    <a:pt x="752703" y="708571"/>
                  </a:lnTo>
                  <a:lnTo>
                    <a:pt x="755307" y="708342"/>
                  </a:lnTo>
                  <a:lnTo>
                    <a:pt x="755421" y="707694"/>
                  </a:lnTo>
                  <a:lnTo>
                    <a:pt x="755802" y="705396"/>
                  </a:lnTo>
                  <a:lnTo>
                    <a:pt x="759714" y="702652"/>
                  </a:lnTo>
                  <a:close/>
                </a:path>
                <a:path w="1927225" h="1152525">
                  <a:moveTo>
                    <a:pt x="762088" y="741972"/>
                  </a:moveTo>
                  <a:lnTo>
                    <a:pt x="758583" y="729005"/>
                  </a:lnTo>
                  <a:lnTo>
                    <a:pt x="753084" y="730008"/>
                  </a:lnTo>
                  <a:lnTo>
                    <a:pt x="749947" y="732853"/>
                  </a:lnTo>
                  <a:lnTo>
                    <a:pt x="746112" y="731710"/>
                  </a:lnTo>
                  <a:lnTo>
                    <a:pt x="745655" y="731558"/>
                  </a:lnTo>
                  <a:lnTo>
                    <a:pt x="743229" y="733653"/>
                  </a:lnTo>
                  <a:lnTo>
                    <a:pt x="742607" y="734542"/>
                  </a:lnTo>
                  <a:lnTo>
                    <a:pt x="743254" y="735850"/>
                  </a:lnTo>
                  <a:lnTo>
                    <a:pt x="748766" y="741680"/>
                  </a:lnTo>
                  <a:lnTo>
                    <a:pt x="750595" y="743724"/>
                  </a:lnTo>
                  <a:lnTo>
                    <a:pt x="752678" y="741349"/>
                  </a:lnTo>
                  <a:lnTo>
                    <a:pt x="761466" y="742784"/>
                  </a:lnTo>
                  <a:lnTo>
                    <a:pt x="762088" y="741972"/>
                  </a:lnTo>
                  <a:close/>
                </a:path>
                <a:path w="1927225" h="1152525">
                  <a:moveTo>
                    <a:pt x="769556" y="1039685"/>
                  </a:moveTo>
                  <a:lnTo>
                    <a:pt x="769353" y="1039583"/>
                  </a:lnTo>
                  <a:lnTo>
                    <a:pt x="769023" y="1039380"/>
                  </a:lnTo>
                  <a:lnTo>
                    <a:pt x="768578" y="1039710"/>
                  </a:lnTo>
                  <a:lnTo>
                    <a:pt x="768273" y="1040079"/>
                  </a:lnTo>
                  <a:lnTo>
                    <a:pt x="767956" y="1040409"/>
                  </a:lnTo>
                  <a:lnTo>
                    <a:pt x="768184" y="1040485"/>
                  </a:lnTo>
                  <a:lnTo>
                    <a:pt x="768502" y="1040701"/>
                  </a:lnTo>
                  <a:lnTo>
                    <a:pt x="768972" y="1040345"/>
                  </a:lnTo>
                  <a:lnTo>
                    <a:pt x="769239" y="1040015"/>
                  </a:lnTo>
                  <a:lnTo>
                    <a:pt x="769556" y="1039685"/>
                  </a:lnTo>
                  <a:close/>
                </a:path>
                <a:path w="1927225" h="1152525">
                  <a:moveTo>
                    <a:pt x="772210" y="1083297"/>
                  </a:moveTo>
                  <a:lnTo>
                    <a:pt x="772058" y="1082179"/>
                  </a:lnTo>
                  <a:lnTo>
                    <a:pt x="771779" y="1081836"/>
                  </a:lnTo>
                  <a:lnTo>
                    <a:pt x="771537" y="1081227"/>
                  </a:lnTo>
                  <a:lnTo>
                    <a:pt x="771182" y="1081176"/>
                  </a:lnTo>
                  <a:lnTo>
                    <a:pt x="769543" y="1080985"/>
                  </a:lnTo>
                  <a:lnTo>
                    <a:pt x="768184" y="1081760"/>
                  </a:lnTo>
                  <a:lnTo>
                    <a:pt x="767080" y="1082903"/>
                  </a:lnTo>
                  <a:lnTo>
                    <a:pt x="766826" y="1083170"/>
                  </a:lnTo>
                  <a:lnTo>
                    <a:pt x="766851" y="1083983"/>
                  </a:lnTo>
                  <a:lnTo>
                    <a:pt x="768032" y="1085291"/>
                  </a:lnTo>
                  <a:lnTo>
                    <a:pt x="769327" y="1085011"/>
                  </a:lnTo>
                  <a:lnTo>
                    <a:pt x="771728" y="1084084"/>
                  </a:lnTo>
                  <a:lnTo>
                    <a:pt x="772210" y="1083297"/>
                  </a:lnTo>
                  <a:close/>
                </a:path>
                <a:path w="1927225" h="1152525">
                  <a:moveTo>
                    <a:pt x="784606" y="1019365"/>
                  </a:moveTo>
                  <a:lnTo>
                    <a:pt x="783844" y="1018374"/>
                  </a:lnTo>
                  <a:lnTo>
                    <a:pt x="782904" y="1018349"/>
                  </a:lnTo>
                  <a:lnTo>
                    <a:pt x="782599" y="1018552"/>
                  </a:lnTo>
                  <a:lnTo>
                    <a:pt x="780465" y="1020051"/>
                  </a:lnTo>
                  <a:lnTo>
                    <a:pt x="778510" y="1021245"/>
                  </a:lnTo>
                  <a:lnTo>
                    <a:pt x="774547" y="1018997"/>
                  </a:lnTo>
                  <a:lnTo>
                    <a:pt x="772782" y="1019606"/>
                  </a:lnTo>
                  <a:lnTo>
                    <a:pt x="769594" y="1021575"/>
                  </a:lnTo>
                  <a:lnTo>
                    <a:pt x="767664" y="1021080"/>
                  </a:lnTo>
                  <a:lnTo>
                    <a:pt x="763219" y="1022159"/>
                  </a:lnTo>
                  <a:lnTo>
                    <a:pt x="760831" y="1020889"/>
                  </a:lnTo>
                  <a:lnTo>
                    <a:pt x="757059" y="1021613"/>
                  </a:lnTo>
                  <a:lnTo>
                    <a:pt x="755992" y="1022108"/>
                  </a:lnTo>
                  <a:lnTo>
                    <a:pt x="758494" y="1024102"/>
                  </a:lnTo>
                  <a:lnTo>
                    <a:pt x="759104" y="1024978"/>
                  </a:lnTo>
                  <a:lnTo>
                    <a:pt x="757008" y="1027201"/>
                  </a:lnTo>
                  <a:lnTo>
                    <a:pt x="755192" y="1028077"/>
                  </a:lnTo>
                  <a:lnTo>
                    <a:pt x="758113" y="1029804"/>
                  </a:lnTo>
                  <a:lnTo>
                    <a:pt x="759167" y="1028865"/>
                  </a:lnTo>
                  <a:lnTo>
                    <a:pt x="760768" y="1027061"/>
                  </a:lnTo>
                  <a:lnTo>
                    <a:pt x="761339" y="1025753"/>
                  </a:lnTo>
                  <a:lnTo>
                    <a:pt x="763333" y="1025347"/>
                  </a:lnTo>
                  <a:lnTo>
                    <a:pt x="763981" y="1025334"/>
                  </a:lnTo>
                  <a:lnTo>
                    <a:pt x="765060" y="1026058"/>
                  </a:lnTo>
                  <a:lnTo>
                    <a:pt x="764933" y="1026871"/>
                  </a:lnTo>
                  <a:lnTo>
                    <a:pt x="764273" y="1028788"/>
                  </a:lnTo>
                  <a:lnTo>
                    <a:pt x="763282" y="1029246"/>
                  </a:lnTo>
                  <a:lnTo>
                    <a:pt x="760056" y="1029957"/>
                  </a:lnTo>
                  <a:lnTo>
                    <a:pt x="757872" y="1030338"/>
                  </a:lnTo>
                  <a:lnTo>
                    <a:pt x="755789" y="1032217"/>
                  </a:lnTo>
                  <a:lnTo>
                    <a:pt x="755523" y="1032827"/>
                  </a:lnTo>
                  <a:lnTo>
                    <a:pt x="755561" y="1033526"/>
                  </a:lnTo>
                  <a:lnTo>
                    <a:pt x="756285" y="1033919"/>
                  </a:lnTo>
                  <a:lnTo>
                    <a:pt x="759968" y="1033030"/>
                  </a:lnTo>
                  <a:lnTo>
                    <a:pt x="763879" y="1033437"/>
                  </a:lnTo>
                  <a:lnTo>
                    <a:pt x="769620" y="1027353"/>
                  </a:lnTo>
                  <a:lnTo>
                    <a:pt x="774242" y="1026693"/>
                  </a:lnTo>
                  <a:lnTo>
                    <a:pt x="777481" y="1024039"/>
                  </a:lnTo>
                  <a:lnTo>
                    <a:pt x="783882" y="1019949"/>
                  </a:lnTo>
                  <a:lnTo>
                    <a:pt x="784606" y="1019365"/>
                  </a:lnTo>
                  <a:close/>
                </a:path>
                <a:path w="1927225" h="1152525">
                  <a:moveTo>
                    <a:pt x="789114" y="730859"/>
                  </a:moveTo>
                  <a:lnTo>
                    <a:pt x="788758" y="730161"/>
                  </a:lnTo>
                  <a:lnTo>
                    <a:pt x="788403" y="729361"/>
                  </a:lnTo>
                  <a:lnTo>
                    <a:pt x="787514" y="729449"/>
                  </a:lnTo>
                  <a:lnTo>
                    <a:pt x="786841" y="729818"/>
                  </a:lnTo>
                  <a:lnTo>
                    <a:pt x="786142" y="730186"/>
                  </a:lnTo>
                  <a:lnTo>
                    <a:pt x="785596" y="730859"/>
                  </a:lnTo>
                  <a:lnTo>
                    <a:pt x="786536" y="732231"/>
                  </a:lnTo>
                  <a:lnTo>
                    <a:pt x="787323" y="732358"/>
                  </a:lnTo>
                  <a:lnTo>
                    <a:pt x="788149" y="732129"/>
                  </a:lnTo>
                  <a:lnTo>
                    <a:pt x="788822" y="731583"/>
                  </a:lnTo>
                  <a:lnTo>
                    <a:pt x="789114" y="730859"/>
                  </a:lnTo>
                  <a:close/>
                </a:path>
                <a:path w="1927225" h="1152525">
                  <a:moveTo>
                    <a:pt x="798461" y="1007999"/>
                  </a:moveTo>
                  <a:lnTo>
                    <a:pt x="795223" y="1002576"/>
                  </a:lnTo>
                  <a:lnTo>
                    <a:pt x="795502" y="1002309"/>
                  </a:lnTo>
                  <a:lnTo>
                    <a:pt x="793038" y="1003706"/>
                  </a:lnTo>
                  <a:lnTo>
                    <a:pt x="787260" y="1006944"/>
                  </a:lnTo>
                  <a:lnTo>
                    <a:pt x="786218" y="1009383"/>
                  </a:lnTo>
                  <a:lnTo>
                    <a:pt x="787450" y="1018159"/>
                  </a:lnTo>
                  <a:lnTo>
                    <a:pt x="789381" y="1019263"/>
                  </a:lnTo>
                  <a:lnTo>
                    <a:pt x="793191" y="1019695"/>
                  </a:lnTo>
                  <a:lnTo>
                    <a:pt x="792657" y="1017308"/>
                  </a:lnTo>
                  <a:lnTo>
                    <a:pt x="793191" y="1014552"/>
                  </a:lnTo>
                  <a:lnTo>
                    <a:pt x="794016" y="1013663"/>
                  </a:lnTo>
                  <a:lnTo>
                    <a:pt x="798106" y="1010488"/>
                  </a:lnTo>
                  <a:lnTo>
                    <a:pt x="798461" y="1007999"/>
                  </a:lnTo>
                  <a:close/>
                </a:path>
                <a:path w="1927225" h="1152525">
                  <a:moveTo>
                    <a:pt x="974356" y="706945"/>
                  </a:moveTo>
                  <a:lnTo>
                    <a:pt x="973848" y="706031"/>
                  </a:lnTo>
                  <a:lnTo>
                    <a:pt x="971702" y="706094"/>
                  </a:lnTo>
                  <a:lnTo>
                    <a:pt x="970407" y="703668"/>
                  </a:lnTo>
                  <a:lnTo>
                    <a:pt x="968629" y="704684"/>
                  </a:lnTo>
                  <a:lnTo>
                    <a:pt x="966127" y="706107"/>
                  </a:lnTo>
                  <a:lnTo>
                    <a:pt x="963180" y="705129"/>
                  </a:lnTo>
                  <a:lnTo>
                    <a:pt x="960551" y="707237"/>
                  </a:lnTo>
                  <a:lnTo>
                    <a:pt x="960716" y="708266"/>
                  </a:lnTo>
                  <a:lnTo>
                    <a:pt x="960640" y="708812"/>
                  </a:lnTo>
                  <a:lnTo>
                    <a:pt x="961504" y="709803"/>
                  </a:lnTo>
                  <a:lnTo>
                    <a:pt x="962456" y="710285"/>
                  </a:lnTo>
                  <a:lnTo>
                    <a:pt x="965835" y="708202"/>
                  </a:lnTo>
                  <a:lnTo>
                    <a:pt x="968044" y="708050"/>
                  </a:lnTo>
                  <a:lnTo>
                    <a:pt x="971054" y="709168"/>
                  </a:lnTo>
                  <a:lnTo>
                    <a:pt x="972019" y="709142"/>
                  </a:lnTo>
                  <a:lnTo>
                    <a:pt x="973328" y="708583"/>
                  </a:lnTo>
                  <a:lnTo>
                    <a:pt x="973912" y="707834"/>
                  </a:lnTo>
                  <a:lnTo>
                    <a:pt x="974356" y="706945"/>
                  </a:lnTo>
                  <a:close/>
                </a:path>
                <a:path w="1927225" h="1152525">
                  <a:moveTo>
                    <a:pt x="1034351" y="661822"/>
                  </a:moveTo>
                  <a:lnTo>
                    <a:pt x="1033272" y="659193"/>
                  </a:lnTo>
                  <a:lnTo>
                    <a:pt x="1031544" y="658736"/>
                  </a:lnTo>
                  <a:lnTo>
                    <a:pt x="1030884" y="658558"/>
                  </a:lnTo>
                  <a:lnTo>
                    <a:pt x="1029055" y="664108"/>
                  </a:lnTo>
                  <a:lnTo>
                    <a:pt x="1028738" y="664527"/>
                  </a:lnTo>
                  <a:lnTo>
                    <a:pt x="1020559" y="664121"/>
                  </a:lnTo>
                  <a:lnTo>
                    <a:pt x="1012482" y="660565"/>
                  </a:lnTo>
                  <a:lnTo>
                    <a:pt x="1006170" y="663930"/>
                  </a:lnTo>
                  <a:lnTo>
                    <a:pt x="1004760" y="670394"/>
                  </a:lnTo>
                  <a:lnTo>
                    <a:pt x="1004951" y="670915"/>
                  </a:lnTo>
                  <a:lnTo>
                    <a:pt x="1005014" y="671360"/>
                  </a:lnTo>
                  <a:lnTo>
                    <a:pt x="1005700" y="672617"/>
                  </a:lnTo>
                  <a:lnTo>
                    <a:pt x="1006843" y="673188"/>
                  </a:lnTo>
                  <a:lnTo>
                    <a:pt x="1011555" y="672211"/>
                  </a:lnTo>
                  <a:lnTo>
                    <a:pt x="1015415" y="670318"/>
                  </a:lnTo>
                  <a:lnTo>
                    <a:pt x="1014958" y="674141"/>
                  </a:lnTo>
                  <a:lnTo>
                    <a:pt x="1019683" y="672426"/>
                  </a:lnTo>
                  <a:lnTo>
                    <a:pt x="1022578" y="673061"/>
                  </a:lnTo>
                  <a:lnTo>
                    <a:pt x="1026477" y="668997"/>
                  </a:lnTo>
                  <a:lnTo>
                    <a:pt x="1028865" y="667346"/>
                  </a:lnTo>
                  <a:lnTo>
                    <a:pt x="1033487" y="664641"/>
                  </a:lnTo>
                  <a:lnTo>
                    <a:pt x="1034351" y="661822"/>
                  </a:lnTo>
                  <a:close/>
                </a:path>
                <a:path w="1927225" h="1152525">
                  <a:moveTo>
                    <a:pt x="1091603" y="400456"/>
                  </a:moveTo>
                  <a:lnTo>
                    <a:pt x="1090993" y="400456"/>
                  </a:lnTo>
                  <a:lnTo>
                    <a:pt x="1091184" y="400926"/>
                  </a:lnTo>
                  <a:lnTo>
                    <a:pt x="1091603" y="400456"/>
                  </a:lnTo>
                  <a:close/>
                </a:path>
                <a:path w="1927225" h="1152525">
                  <a:moveTo>
                    <a:pt x="1092936" y="410552"/>
                  </a:moveTo>
                  <a:lnTo>
                    <a:pt x="1092860" y="409714"/>
                  </a:lnTo>
                  <a:lnTo>
                    <a:pt x="1090358" y="409359"/>
                  </a:lnTo>
                  <a:lnTo>
                    <a:pt x="1088732" y="409359"/>
                  </a:lnTo>
                  <a:lnTo>
                    <a:pt x="1087132" y="409321"/>
                  </a:lnTo>
                  <a:lnTo>
                    <a:pt x="1086599" y="409295"/>
                  </a:lnTo>
                  <a:lnTo>
                    <a:pt x="1086358" y="409740"/>
                  </a:lnTo>
                  <a:lnTo>
                    <a:pt x="1086586" y="410870"/>
                  </a:lnTo>
                  <a:lnTo>
                    <a:pt x="1087780" y="411492"/>
                  </a:lnTo>
                  <a:lnTo>
                    <a:pt x="1089279" y="412356"/>
                  </a:lnTo>
                  <a:lnTo>
                    <a:pt x="1090879" y="413004"/>
                  </a:lnTo>
                  <a:lnTo>
                    <a:pt x="1091095" y="413080"/>
                  </a:lnTo>
                  <a:lnTo>
                    <a:pt x="1092009" y="411937"/>
                  </a:lnTo>
                  <a:lnTo>
                    <a:pt x="1092936" y="410552"/>
                  </a:lnTo>
                  <a:close/>
                </a:path>
                <a:path w="1927225" h="1152525">
                  <a:moveTo>
                    <a:pt x="1096479" y="474929"/>
                  </a:moveTo>
                  <a:lnTo>
                    <a:pt x="1095844" y="474002"/>
                  </a:lnTo>
                  <a:lnTo>
                    <a:pt x="1095235" y="473633"/>
                  </a:lnTo>
                  <a:lnTo>
                    <a:pt x="1094841" y="473722"/>
                  </a:lnTo>
                  <a:lnTo>
                    <a:pt x="1093952" y="473887"/>
                  </a:lnTo>
                  <a:lnTo>
                    <a:pt x="1093584" y="474662"/>
                  </a:lnTo>
                  <a:lnTo>
                    <a:pt x="1093851" y="475399"/>
                  </a:lnTo>
                  <a:lnTo>
                    <a:pt x="1094105" y="476110"/>
                  </a:lnTo>
                  <a:lnTo>
                    <a:pt x="1094841" y="476338"/>
                  </a:lnTo>
                  <a:lnTo>
                    <a:pt x="1095679" y="476148"/>
                  </a:lnTo>
                  <a:lnTo>
                    <a:pt x="1096479" y="475640"/>
                  </a:lnTo>
                  <a:lnTo>
                    <a:pt x="1096479" y="474929"/>
                  </a:lnTo>
                  <a:close/>
                </a:path>
                <a:path w="1927225" h="1152525">
                  <a:moveTo>
                    <a:pt x="1113155" y="401701"/>
                  </a:moveTo>
                  <a:lnTo>
                    <a:pt x="1112431" y="400685"/>
                  </a:lnTo>
                  <a:lnTo>
                    <a:pt x="1113155" y="401701"/>
                  </a:lnTo>
                  <a:close/>
                </a:path>
                <a:path w="1927225" h="1152525">
                  <a:moveTo>
                    <a:pt x="1115263" y="398792"/>
                  </a:moveTo>
                  <a:lnTo>
                    <a:pt x="1115225" y="398411"/>
                  </a:lnTo>
                  <a:lnTo>
                    <a:pt x="1115199" y="398119"/>
                  </a:lnTo>
                  <a:lnTo>
                    <a:pt x="1114590" y="397649"/>
                  </a:lnTo>
                  <a:lnTo>
                    <a:pt x="1114272" y="397713"/>
                  </a:lnTo>
                  <a:lnTo>
                    <a:pt x="1113840" y="397789"/>
                  </a:lnTo>
                  <a:lnTo>
                    <a:pt x="1113282" y="398195"/>
                  </a:lnTo>
                  <a:lnTo>
                    <a:pt x="1113078" y="398602"/>
                  </a:lnTo>
                  <a:lnTo>
                    <a:pt x="1112748" y="399237"/>
                  </a:lnTo>
                  <a:lnTo>
                    <a:pt x="1112647" y="399948"/>
                  </a:lnTo>
                  <a:lnTo>
                    <a:pt x="1112443" y="400646"/>
                  </a:lnTo>
                  <a:lnTo>
                    <a:pt x="1113167" y="400342"/>
                  </a:lnTo>
                  <a:lnTo>
                    <a:pt x="1113967" y="400113"/>
                  </a:lnTo>
                  <a:lnTo>
                    <a:pt x="1114602" y="399681"/>
                  </a:lnTo>
                  <a:lnTo>
                    <a:pt x="1114971" y="399440"/>
                  </a:lnTo>
                  <a:lnTo>
                    <a:pt x="1115263" y="398792"/>
                  </a:lnTo>
                  <a:close/>
                </a:path>
                <a:path w="1927225" h="1152525">
                  <a:moveTo>
                    <a:pt x="1122553" y="464667"/>
                  </a:moveTo>
                  <a:lnTo>
                    <a:pt x="1121981" y="464261"/>
                  </a:lnTo>
                  <a:lnTo>
                    <a:pt x="1121156" y="464616"/>
                  </a:lnTo>
                  <a:lnTo>
                    <a:pt x="1120825" y="464781"/>
                  </a:lnTo>
                  <a:lnTo>
                    <a:pt x="1120686" y="465328"/>
                  </a:lnTo>
                  <a:lnTo>
                    <a:pt x="1120432" y="465696"/>
                  </a:lnTo>
                  <a:lnTo>
                    <a:pt x="1120838" y="465912"/>
                  </a:lnTo>
                  <a:lnTo>
                    <a:pt x="1121232" y="466293"/>
                  </a:lnTo>
                  <a:lnTo>
                    <a:pt x="1121625" y="466280"/>
                  </a:lnTo>
                  <a:lnTo>
                    <a:pt x="1121943" y="466255"/>
                  </a:lnTo>
                  <a:lnTo>
                    <a:pt x="1122553" y="465721"/>
                  </a:lnTo>
                  <a:lnTo>
                    <a:pt x="1122540" y="465442"/>
                  </a:lnTo>
                  <a:lnTo>
                    <a:pt x="1122553" y="464667"/>
                  </a:lnTo>
                  <a:close/>
                </a:path>
                <a:path w="1927225" h="1152525">
                  <a:moveTo>
                    <a:pt x="1139151" y="448487"/>
                  </a:moveTo>
                  <a:lnTo>
                    <a:pt x="1138491" y="446938"/>
                  </a:lnTo>
                  <a:lnTo>
                    <a:pt x="1138034" y="446811"/>
                  </a:lnTo>
                  <a:lnTo>
                    <a:pt x="1137551" y="446493"/>
                  </a:lnTo>
                  <a:lnTo>
                    <a:pt x="1137170" y="446595"/>
                  </a:lnTo>
                  <a:lnTo>
                    <a:pt x="1134364" y="447446"/>
                  </a:lnTo>
                  <a:lnTo>
                    <a:pt x="1133182" y="449567"/>
                  </a:lnTo>
                  <a:lnTo>
                    <a:pt x="1134491" y="452501"/>
                  </a:lnTo>
                  <a:lnTo>
                    <a:pt x="1135532" y="453097"/>
                  </a:lnTo>
                  <a:lnTo>
                    <a:pt x="1136040" y="452932"/>
                  </a:lnTo>
                  <a:lnTo>
                    <a:pt x="1137627" y="452501"/>
                  </a:lnTo>
                  <a:lnTo>
                    <a:pt x="1139151" y="448487"/>
                  </a:lnTo>
                  <a:close/>
                </a:path>
                <a:path w="1927225" h="1152525">
                  <a:moveTo>
                    <a:pt x="1154950" y="458635"/>
                  </a:moveTo>
                  <a:lnTo>
                    <a:pt x="1154861" y="457974"/>
                  </a:lnTo>
                  <a:lnTo>
                    <a:pt x="1154264" y="457479"/>
                  </a:lnTo>
                  <a:lnTo>
                    <a:pt x="1152994" y="457555"/>
                  </a:lnTo>
                  <a:lnTo>
                    <a:pt x="1152525" y="458228"/>
                  </a:lnTo>
                  <a:lnTo>
                    <a:pt x="1152829" y="458990"/>
                  </a:lnTo>
                  <a:lnTo>
                    <a:pt x="1152944" y="459270"/>
                  </a:lnTo>
                  <a:lnTo>
                    <a:pt x="1153617" y="459295"/>
                  </a:lnTo>
                  <a:lnTo>
                    <a:pt x="1154023" y="459435"/>
                  </a:lnTo>
                  <a:lnTo>
                    <a:pt x="1154353" y="459054"/>
                  </a:lnTo>
                  <a:lnTo>
                    <a:pt x="1154950" y="458635"/>
                  </a:lnTo>
                  <a:close/>
                </a:path>
                <a:path w="1927225" h="1152525">
                  <a:moveTo>
                    <a:pt x="1193888" y="482879"/>
                  </a:moveTo>
                  <a:lnTo>
                    <a:pt x="1193838" y="482727"/>
                  </a:lnTo>
                  <a:lnTo>
                    <a:pt x="1193507" y="483196"/>
                  </a:lnTo>
                  <a:lnTo>
                    <a:pt x="1193634" y="483108"/>
                  </a:lnTo>
                  <a:lnTo>
                    <a:pt x="1193863" y="483044"/>
                  </a:lnTo>
                  <a:lnTo>
                    <a:pt x="1193888" y="482879"/>
                  </a:lnTo>
                  <a:close/>
                </a:path>
                <a:path w="1927225" h="1152525">
                  <a:moveTo>
                    <a:pt x="1211211" y="426364"/>
                  </a:moveTo>
                  <a:lnTo>
                    <a:pt x="1210767" y="426173"/>
                  </a:lnTo>
                  <a:lnTo>
                    <a:pt x="1210335" y="425805"/>
                  </a:lnTo>
                  <a:lnTo>
                    <a:pt x="1209852" y="425818"/>
                  </a:lnTo>
                  <a:lnTo>
                    <a:pt x="1209497" y="425831"/>
                  </a:lnTo>
                  <a:lnTo>
                    <a:pt x="1208760" y="426339"/>
                  </a:lnTo>
                  <a:lnTo>
                    <a:pt x="1208747" y="427494"/>
                  </a:lnTo>
                  <a:lnTo>
                    <a:pt x="1209446" y="427672"/>
                  </a:lnTo>
                  <a:lnTo>
                    <a:pt x="1210322" y="427456"/>
                  </a:lnTo>
                  <a:lnTo>
                    <a:pt x="1211211" y="426364"/>
                  </a:lnTo>
                  <a:close/>
                </a:path>
                <a:path w="1927225" h="1152525">
                  <a:moveTo>
                    <a:pt x="1232458" y="526288"/>
                  </a:moveTo>
                  <a:lnTo>
                    <a:pt x="1232242" y="525767"/>
                  </a:lnTo>
                  <a:lnTo>
                    <a:pt x="1231646" y="525538"/>
                  </a:lnTo>
                  <a:lnTo>
                    <a:pt x="1230376" y="525056"/>
                  </a:lnTo>
                  <a:lnTo>
                    <a:pt x="1229093" y="524929"/>
                  </a:lnTo>
                  <a:lnTo>
                    <a:pt x="1227861" y="525919"/>
                  </a:lnTo>
                  <a:lnTo>
                    <a:pt x="1227670" y="526376"/>
                  </a:lnTo>
                  <a:lnTo>
                    <a:pt x="1227302" y="526884"/>
                  </a:lnTo>
                  <a:lnTo>
                    <a:pt x="1227493" y="527659"/>
                  </a:lnTo>
                  <a:lnTo>
                    <a:pt x="1228013" y="528154"/>
                  </a:lnTo>
                  <a:lnTo>
                    <a:pt x="1229804" y="528294"/>
                  </a:lnTo>
                  <a:lnTo>
                    <a:pt x="1231011" y="527583"/>
                  </a:lnTo>
                  <a:lnTo>
                    <a:pt x="1232014" y="526669"/>
                  </a:lnTo>
                  <a:lnTo>
                    <a:pt x="1232458" y="526288"/>
                  </a:lnTo>
                  <a:close/>
                </a:path>
                <a:path w="1927225" h="1152525">
                  <a:moveTo>
                    <a:pt x="1243063" y="512660"/>
                  </a:moveTo>
                  <a:lnTo>
                    <a:pt x="1243050" y="512140"/>
                  </a:lnTo>
                  <a:lnTo>
                    <a:pt x="1242568" y="511746"/>
                  </a:lnTo>
                  <a:lnTo>
                    <a:pt x="1242377" y="511619"/>
                  </a:lnTo>
                  <a:lnTo>
                    <a:pt x="1242072" y="511606"/>
                  </a:lnTo>
                  <a:lnTo>
                    <a:pt x="1241818" y="511543"/>
                  </a:lnTo>
                  <a:lnTo>
                    <a:pt x="1241844" y="512940"/>
                  </a:lnTo>
                  <a:lnTo>
                    <a:pt x="1242098" y="513003"/>
                  </a:lnTo>
                  <a:lnTo>
                    <a:pt x="1242504" y="513194"/>
                  </a:lnTo>
                  <a:lnTo>
                    <a:pt x="1243063" y="512660"/>
                  </a:lnTo>
                  <a:close/>
                </a:path>
                <a:path w="1927225" h="1152525">
                  <a:moveTo>
                    <a:pt x="1244473" y="519963"/>
                  </a:moveTo>
                  <a:lnTo>
                    <a:pt x="1244434" y="519239"/>
                  </a:lnTo>
                  <a:lnTo>
                    <a:pt x="1244142" y="519023"/>
                  </a:lnTo>
                  <a:lnTo>
                    <a:pt x="1242999" y="518083"/>
                  </a:lnTo>
                  <a:lnTo>
                    <a:pt x="1241767" y="517232"/>
                  </a:lnTo>
                  <a:lnTo>
                    <a:pt x="1240472" y="516458"/>
                  </a:lnTo>
                  <a:lnTo>
                    <a:pt x="1240116" y="516255"/>
                  </a:lnTo>
                  <a:lnTo>
                    <a:pt x="1239139" y="516382"/>
                  </a:lnTo>
                  <a:lnTo>
                    <a:pt x="1239024" y="516585"/>
                  </a:lnTo>
                  <a:lnTo>
                    <a:pt x="1235519" y="523773"/>
                  </a:lnTo>
                  <a:lnTo>
                    <a:pt x="1235989" y="525106"/>
                  </a:lnTo>
                  <a:lnTo>
                    <a:pt x="1236713" y="525449"/>
                  </a:lnTo>
                  <a:lnTo>
                    <a:pt x="1239672" y="525348"/>
                  </a:lnTo>
                  <a:lnTo>
                    <a:pt x="1243596" y="522427"/>
                  </a:lnTo>
                  <a:lnTo>
                    <a:pt x="1244346" y="520382"/>
                  </a:lnTo>
                  <a:lnTo>
                    <a:pt x="1244473" y="519963"/>
                  </a:lnTo>
                  <a:close/>
                </a:path>
                <a:path w="1927225" h="1152525">
                  <a:moveTo>
                    <a:pt x="1254188" y="509193"/>
                  </a:moveTo>
                  <a:lnTo>
                    <a:pt x="1254137" y="508787"/>
                  </a:lnTo>
                  <a:lnTo>
                    <a:pt x="1254125" y="508381"/>
                  </a:lnTo>
                  <a:lnTo>
                    <a:pt x="1253959" y="508063"/>
                  </a:lnTo>
                  <a:lnTo>
                    <a:pt x="1253629" y="507466"/>
                  </a:lnTo>
                  <a:lnTo>
                    <a:pt x="1253121" y="507530"/>
                  </a:lnTo>
                  <a:lnTo>
                    <a:pt x="1252791" y="508177"/>
                  </a:lnTo>
                  <a:lnTo>
                    <a:pt x="1252702" y="508342"/>
                  </a:lnTo>
                  <a:lnTo>
                    <a:pt x="1252829" y="508762"/>
                  </a:lnTo>
                  <a:lnTo>
                    <a:pt x="1252969" y="508838"/>
                  </a:lnTo>
                  <a:lnTo>
                    <a:pt x="1253350" y="509016"/>
                  </a:lnTo>
                  <a:lnTo>
                    <a:pt x="1253769" y="509079"/>
                  </a:lnTo>
                  <a:lnTo>
                    <a:pt x="1254188" y="509193"/>
                  </a:lnTo>
                  <a:close/>
                </a:path>
                <a:path w="1927225" h="1152525">
                  <a:moveTo>
                    <a:pt x="1256779" y="508279"/>
                  </a:moveTo>
                  <a:lnTo>
                    <a:pt x="1256385" y="508393"/>
                  </a:lnTo>
                  <a:lnTo>
                    <a:pt x="1255966" y="508457"/>
                  </a:lnTo>
                  <a:lnTo>
                    <a:pt x="1255610" y="508622"/>
                  </a:lnTo>
                  <a:lnTo>
                    <a:pt x="1255280" y="508762"/>
                  </a:lnTo>
                  <a:lnTo>
                    <a:pt x="1254975" y="508990"/>
                  </a:lnTo>
                  <a:lnTo>
                    <a:pt x="1254671" y="509181"/>
                  </a:lnTo>
                  <a:lnTo>
                    <a:pt x="1255877" y="508952"/>
                  </a:lnTo>
                  <a:lnTo>
                    <a:pt x="1256131" y="508901"/>
                  </a:lnTo>
                  <a:lnTo>
                    <a:pt x="1256411" y="508914"/>
                  </a:lnTo>
                  <a:lnTo>
                    <a:pt x="1256639" y="508787"/>
                  </a:lnTo>
                  <a:lnTo>
                    <a:pt x="1256741" y="508457"/>
                  </a:lnTo>
                  <a:lnTo>
                    <a:pt x="1256779" y="508279"/>
                  </a:lnTo>
                  <a:close/>
                </a:path>
                <a:path w="1927225" h="1152525">
                  <a:moveTo>
                    <a:pt x="1259852" y="470281"/>
                  </a:moveTo>
                  <a:lnTo>
                    <a:pt x="1259459" y="470001"/>
                  </a:lnTo>
                  <a:lnTo>
                    <a:pt x="1259116" y="469557"/>
                  </a:lnTo>
                  <a:lnTo>
                    <a:pt x="1258671" y="469493"/>
                  </a:lnTo>
                  <a:lnTo>
                    <a:pt x="1257998" y="469379"/>
                  </a:lnTo>
                  <a:lnTo>
                    <a:pt x="1257592" y="469874"/>
                  </a:lnTo>
                  <a:lnTo>
                    <a:pt x="1257846" y="470458"/>
                  </a:lnTo>
                  <a:lnTo>
                    <a:pt x="1257985" y="470839"/>
                  </a:lnTo>
                  <a:lnTo>
                    <a:pt x="1258493" y="471284"/>
                  </a:lnTo>
                  <a:lnTo>
                    <a:pt x="1258849" y="471284"/>
                  </a:lnTo>
                  <a:lnTo>
                    <a:pt x="1259192" y="471258"/>
                  </a:lnTo>
                  <a:lnTo>
                    <a:pt x="1259509" y="470636"/>
                  </a:lnTo>
                  <a:lnTo>
                    <a:pt x="1259852" y="470281"/>
                  </a:lnTo>
                  <a:close/>
                </a:path>
                <a:path w="1927225" h="1152525">
                  <a:moveTo>
                    <a:pt x="1266405" y="457568"/>
                  </a:moveTo>
                  <a:lnTo>
                    <a:pt x="1265936" y="456298"/>
                  </a:lnTo>
                  <a:lnTo>
                    <a:pt x="1265847" y="455168"/>
                  </a:lnTo>
                  <a:lnTo>
                    <a:pt x="1265428" y="454914"/>
                  </a:lnTo>
                  <a:lnTo>
                    <a:pt x="1265072" y="454469"/>
                  </a:lnTo>
                  <a:lnTo>
                    <a:pt x="1263548" y="454367"/>
                  </a:lnTo>
                  <a:lnTo>
                    <a:pt x="1262926" y="456095"/>
                  </a:lnTo>
                  <a:lnTo>
                    <a:pt x="1263675" y="457377"/>
                  </a:lnTo>
                  <a:lnTo>
                    <a:pt x="1263891" y="457746"/>
                  </a:lnTo>
                  <a:lnTo>
                    <a:pt x="1264526" y="458304"/>
                  </a:lnTo>
                  <a:lnTo>
                    <a:pt x="1264754" y="458203"/>
                  </a:lnTo>
                  <a:lnTo>
                    <a:pt x="1266405" y="457568"/>
                  </a:lnTo>
                  <a:close/>
                </a:path>
                <a:path w="1927225" h="1152525">
                  <a:moveTo>
                    <a:pt x="1275549" y="420522"/>
                  </a:moveTo>
                  <a:lnTo>
                    <a:pt x="1275435" y="419950"/>
                  </a:lnTo>
                  <a:lnTo>
                    <a:pt x="1275461" y="419493"/>
                  </a:lnTo>
                  <a:lnTo>
                    <a:pt x="1274673" y="418439"/>
                  </a:lnTo>
                  <a:lnTo>
                    <a:pt x="1270025" y="417741"/>
                  </a:lnTo>
                  <a:lnTo>
                    <a:pt x="1265999" y="421436"/>
                  </a:lnTo>
                  <a:lnTo>
                    <a:pt x="1263611" y="424662"/>
                  </a:lnTo>
                  <a:lnTo>
                    <a:pt x="1261033" y="428790"/>
                  </a:lnTo>
                  <a:lnTo>
                    <a:pt x="1261402" y="429602"/>
                  </a:lnTo>
                  <a:lnTo>
                    <a:pt x="1262684" y="430314"/>
                  </a:lnTo>
                  <a:lnTo>
                    <a:pt x="1264056" y="430580"/>
                  </a:lnTo>
                  <a:lnTo>
                    <a:pt x="1264170" y="430428"/>
                  </a:lnTo>
                  <a:lnTo>
                    <a:pt x="1265961" y="427380"/>
                  </a:lnTo>
                  <a:lnTo>
                    <a:pt x="1268958" y="427736"/>
                  </a:lnTo>
                  <a:lnTo>
                    <a:pt x="1273022" y="427062"/>
                  </a:lnTo>
                  <a:lnTo>
                    <a:pt x="1274622" y="426466"/>
                  </a:lnTo>
                  <a:lnTo>
                    <a:pt x="1273822" y="424815"/>
                  </a:lnTo>
                  <a:lnTo>
                    <a:pt x="1272946" y="422960"/>
                  </a:lnTo>
                  <a:lnTo>
                    <a:pt x="1274368" y="422071"/>
                  </a:lnTo>
                  <a:lnTo>
                    <a:pt x="1275549" y="420522"/>
                  </a:lnTo>
                  <a:close/>
                </a:path>
                <a:path w="1927225" h="1152525">
                  <a:moveTo>
                    <a:pt x="1278216" y="455764"/>
                  </a:moveTo>
                  <a:lnTo>
                    <a:pt x="1277454" y="455333"/>
                  </a:lnTo>
                  <a:lnTo>
                    <a:pt x="1276743" y="455409"/>
                  </a:lnTo>
                  <a:lnTo>
                    <a:pt x="1275778" y="455777"/>
                  </a:lnTo>
                  <a:lnTo>
                    <a:pt x="1275486" y="456374"/>
                  </a:lnTo>
                  <a:lnTo>
                    <a:pt x="1275486" y="457174"/>
                  </a:lnTo>
                  <a:lnTo>
                    <a:pt x="1275511" y="457835"/>
                  </a:lnTo>
                  <a:lnTo>
                    <a:pt x="1275930" y="458177"/>
                  </a:lnTo>
                  <a:lnTo>
                    <a:pt x="1276527" y="457835"/>
                  </a:lnTo>
                  <a:lnTo>
                    <a:pt x="1277137" y="457504"/>
                  </a:lnTo>
                  <a:lnTo>
                    <a:pt x="1278013" y="456971"/>
                  </a:lnTo>
                  <a:lnTo>
                    <a:pt x="1278115" y="456450"/>
                  </a:lnTo>
                  <a:lnTo>
                    <a:pt x="1278216" y="455764"/>
                  </a:lnTo>
                  <a:close/>
                </a:path>
                <a:path w="1927225" h="1152525">
                  <a:moveTo>
                    <a:pt x="1289799" y="507949"/>
                  </a:moveTo>
                  <a:lnTo>
                    <a:pt x="1288745" y="506730"/>
                  </a:lnTo>
                  <a:lnTo>
                    <a:pt x="1286802" y="506933"/>
                  </a:lnTo>
                  <a:lnTo>
                    <a:pt x="1284592" y="507288"/>
                  </a:lnTo>
                  <a:lnTo>
                    <a:pt x="1283271" y="508431"/>
                  </a:lnTo>
                  <a:lnTo>
                    <a:pt x="1281912" y="509371"/>
                  </a:lnTo>
                  <a:lnTo>
                    <a:pt x="1280274" y="511467"/>
                  </a:lnTo>
                  <a:lnTo>
                    <a:pt x="1280693" y="512724"/>
                  </a:lnTo>
                  <a:lnTo>
                    <a:pt x="1284414" y="514527"/>
                  </a:lnTo>
                  <a:lnTo>
                    <a:pt x="1288199" y="512699"/>
                  </a:lnTo>
                  <a:lnTo>
                    <a:pt x="1289799" y="507949"/>
                  </a:lnTo>
                  <a:close/>
                </a:path>
                <a:path w="1927225" h="1152525">
                  <a:moveTo>
                    <a:pt x="1291666" y="498830"/>
                  </a:moveTo>
                  <a:lnTo>
                    <a:pt x="1291551" y="498640"/>
                  </a:lnTo>
                  <a:lnTo>
                    <a:pt x="1291501" y="498335"/>
                  </a:lnTo>
                  <a:lnTo>
                    <a:pt x="1288453" y="496328"/>
                  </a:lnTo>
                  <a:lnTo>
                    <a:pt x="1285938" y="494296"/>
                  </a:lnTo>
                  <a:lnTo>
                    <a:pt x="1275422" y="497547"/>
                  </a:lnTo>
                  <a:lnTo>
                    <a:pt x="1270228" y="501078"/>
                  </a:lnTo>
                  <a:lnTo>
                    <a:pt x="1264158" y="504063"/>
                  </a:lnTo>
                  <a:lnTo>
                    <a:pt x="1263497" y="504507"/>
                  </a:lnTo>
                  <a:lnTo>
                    <a:pt x="1263053" y="508495"/>
                  </a:lnTo>
                  <a:lnTo>
                    <a:pt x="1261414" y="508774"/>
                  </a:lnTo>
                  <a:lnTo>
                    <a:pt x="1261414" y="513054"/>
                  </a:lnTo>
                  <a:lnTo>
                    <a:pt x="1260754" y="513118"/>
                  </a:lnTo>
                  <a:lnTo>
                    <a:pt x="1261224" y="512622"/>
                  </a:lnTo>
                  <a:lnTo>
                    <a:pt x="1261414" y="513054"/>
                  </a:lnTo>
                  <a:lnTo>
                    <a:pt x="1261414" y="508774"/>
                  </a:lnTo>
                  <a:lnTo>
                    <a:pt x="1259827" y="509028"/>
                  </a:lnTo>
                  <a:lnTo>
                    <a:pt x="1254658" y="511924"/>
                  </a:lnTo>
                  <a:lnTo>
                    <a:pt x="1252308" y="513867"/>
                  </a:lnTo>
                  <a:lnTo>
                    <a:pt x="1249603" y="515924"/>
                  </a:lnTo>
                  <a:lnTo>
                    <a:pt x="1249438" y="516699"/>
                  </a:lnTo>
                  <a:lnTo>
                    <a:pt x="1249578" y="517017"/>
                  </a:lnTo>
                  <a:lnTo>
                    <a:pt x="1249768" y="517347"/>
                  </a:lnTo>
                  <a:lnTo>
                    <a:pt x="1250429" y="517626"/>
                  </a:lnTo>
                  <a:lnTo>
                    <a:pt x="1261986" y="515924"/>
                  </a:lnTo>
                  <a:lnTo>
                    <a:pt x="1279969" y="505790"/>
                  </a:lnTo>
                  <a:lnTo>
                    <a:pt x="1282611" y="502945"/>
                  </a:lnTo>
                  <a:lnTo>
                    <a:pt x="1284871" y="501078"/>
                  </a:lnTo>
                  <a:lnTo>
                    <a:pt x="1289392" y="500735"/>
                  </a:lnTo>
                  <a:lnTo>
                    <a:pt x="1290231" y="500443"/>
                  </a:lnTo>
                  <a:lnTo>
                    <a:pt x="1291297" y="499897"/>
                  </a:lnTo>
                  <a:lnTo>
                    <a:pt x="1291412" y="499287"/>
                  </a:lnTo>
                  <a:lnTo>
                    <a:pt x="1291666" y="498830"/>
                  </a:lnTo>
                  <a:close/>
                </a:path>
                <a:path w="1927225" h="1152525">
                  <a:moveTo>
                    <a:pt x="1298295" y="510755"/>
                  </a:moveTo>
                  <a:lnTo>
                    <a:pt x="1297254" y="509993"/>
                  </a:lnTo>
                  <a:lnTo>
                    <a:pt x="1296504" y="509358"/>
                  </a:lnTo>
                  <a:lnTo>
                    <a:pt x="1295895" y="510120"/>
                  </a:lnTo>
                  <a:lnTo>
                    <a:pt x="1294955" y="511352"/>
                  </a:lnTo>
                  <a:lnTo>
                    <a:pt x="1294803" y="513003"/>
                  </a:lnTo>
                  <a:lnTo>
                    <a:pt x="1292402" y="514527"/>
                  </a:lnTo>
                  <a:lnTo>
                    <a:pt x="1291221" y="515366"/>
                  </a:lnTo>
                  <a:lnTo>
                    <a:pt x="1292339" y="516318"/>
                  </a:lnTo>
                  <a:lnTo>
                    <a:pt x="1293380" y="517245"/>
                  </a:lnTo>
                  <a:lnTo>
                    <a:pt x="1294396" y="518477"/>
                  </a:lnTo>
                  <a:lnTo>
                    <a:pt x="1296441" y="518248"/>
                  </a:lnTo>
                  <a:lnTo>
                    <a:pt x="1296898" y="518083"/>
                  </a:lnTo>
                  <a:lnTo>
                    <a:pt x="1297051" y="515442"/>
                  </a:lnTo>
                  <a:lnTo>
                    <a:pt x="1297343" y="512927"/>
                  </a:lnTo>
                  <a:lnTo>
                    <a:pt x="1298295" y="510755"/>
                  </a:lnTo>
                  <a:close/>
                </a:path>
                <a:path w="1927225" h="1152525">
                  <a:moveTo>
                    <a:pt x="1329651" y="369557"/>
                  </a:moveTo>
                  <a:lnTo>
                    <a:pt x="1329461" y="369455"/>
                  </a:lnTo>
                  <a:lnTo>
                    <a:pt x="1329143" y="369252"/>
                  </a:lnTo>
                  <a:lnTo>
                    <a:pt x="1328699" y="369595"/>
                  </a:lnTo>
                  <a:lnTo>
                    <a:pt x="1328420" y="369951"/>
                  </a:lnTo>
                  <a:lnTo>
                    <a:pt x="1328102" y="370293"/>
                  </a:lnTo>
                  <a:lnTo>
                    <a:pt x="1328331" y="370370"/>
                  </a:lnTo>
                  <a:lnTo>
                    <a:pt x="1328635" y="370573"/>
                  </a:lnTo>
                  <a:lnTo>
                    <a:pt x="1329080" y="370230"/>
                  </a:lnTo>
                  <a:lnTo>
                    <a:pt x="1329372" y="369862"/>
                  </a:lnTo>
                  <a:lnTo>
                    <a:pt x="1329651" y="369557"/>
                  </a:lnTo>
                  <a:close/>
                </a:path>
                <a:path w="1927225" h="1152525">
                  <a:moveTo>
                    <a:pt x="1330439" y="504558"/>
                  </a:moveTo>
                  <a:lnTo>
                    <a:pt x="1329575" y="503567"/>
                  </a:lnTo>
                  <a:lnTo>
                    <a:pt x="1329055" y="503288"/>
                  </a:lnTo>
                  <a:lnTo>
                    <a:pt x="1328559" y="503224"/>
                  </a:lnTo>
                  <a:lnTo>
                    <a:pt x="1327137" y="502932"/>
                  </a:lnTo>
                  <a:lnTo>
                    <a:pt x="1326019" y="503999"/>
                  </a:lnTo>
                  <a:lnTo>
                    <a:pt x="1321244" y="505421"/>
                  </a:lnTo>
                  <a:lnTo>
                    <a:pt x="1319161" y="508685"/>
                  </a:lnTo>
                  <a:lnTo>
                    <a:pt x="1312367" y="510184"/>
                  </a:lnTo>
                  <a:lnTo>
                    <a:pt x="1311757" y="512876"/>
                  </a:lnTo>
                  <a:lnTo>
                    <a:pt x="1316177" y="515975"/>
                  </a:lnTo>
                  <a:lnTo>
                    <a:pt x="1318158" y="517232"/>
                  </a:lnTo>
                  <a:lnTo>
                    <a:pt x="1321650" y="520052"/>
                  </a:lnTo>
                  <a:lnTo>
                    <a:pt x="1323594" y="518236"/>
                  </a:lnTo>
                  <a:lnTo>
                    <a:pt x="1325410" y="518185"/>
                  </a:lnTo>
                  <a:lnTo>
                    <a:pt x="1328369" y="512622"/>
                  </a:lnTo>
                  <a:lnTo>
                    <a:pt x="1327607" y="511987"/>
                  </a:lnTo>
                  <a:lnTo>
                    <a:pt x="1326184" y="512114"/>
                  </a:lnTo>
                  <a:lnTo>
                    <a:pt x="1325105" y="512432"/>
                  </a:lnTo>
                  <a:lnTo>
                    <a:pt x="1323060" y="512889"/>
                  </a:lnTo>
                  <a:lnTo>
                    <a:pt x="1321777" y="513791"/>
                  </a:lnTo>
                  <a:lnTo>
                    <a:pt x="1321371" y="511670"/>
                  </a:lnTo>
                  <a:lnTo>
                    <a:pt x="1322006" y="510692"/>
                  </a:lnTo>
                  <a:lnTo>
                    <a:pt x="1330312" y="505371"/>
                  </a:lnTo>
                  <a:lnTo>
                    <a:pt x="1330439" y="504558"/>
                  </a:lnTo>
                  <a:close/>
                </a:path>
                <a:path w="1927225" h="1152525">
                  <a:moveTo>
                    <a:pt x="1332090" y="415048"/>
                  </a:moveTo>
                  <a:lnTo>
                    <a:pt x="1332039" y="414045"/>
                  </a:lnTo>
                  <a:lnTo>
                    <a:pt x="1332026" y="413791"/>
                  </a:lnTo>
                  <a:lnTo>
                    <a:pt x="1331315" y="413359"/>
                  </a:lnTo>
                  <a:lnTo>
                    <a:pt x="1331023" y="413448"/>
                  </a:lnTo>
                  <a:lnTo>
                    <a:pt x="1330363" y="413651"/>
                  </a:lnTo>
                  <a:lnTo>
                    <a:pt x="1329766" y="414108"/>
                  </a:lnTo>
                  <a:lnTo>
                    <a:pt x="1328978" y="414553"/>
                  </a:lnTo>
                  <a:lnTo>
                    <a:pt x="1329664" y="414820"/>
                  </a:lnTo>
                  <a:lnTo>
                    <a:pt x="1330058" y="415074"/>
                  </a:lnTo>
                  <a:lnTo>
                    <a:pt x="1330464" y="415086"/>
                  </a:lnTo>
                  <a:lnTo>
                    <a:pt x="1331175" y="415086"/>
                  </a:lnTo>
                  <a:lnTo>
                    <a:pt x="1332090" y="415048"/>
                  </a:lnTo>
                  <a:close/>
                </a:path>
                <a:path w="1927225" h="1152525">
                  <a:moveTo>
                    <a:pt x="1338173" y="465912"/>
                  </a:moveTo>
                  <a:lnTo>
                    <a:pt x="1338135" y="465416"/>
                  </a:lnTo>
                  <a:lnTo>
                    <a:pt x="1337868" y="464477"/>
                  </a:lnTo>
                  <a:lnTo>
                    <a:pt x="1332420" y="462864"/>
                  </a:lnTo>
                  <a:lnTo>
                    <a:pt x="1328191" y="465353"/>
                  </a:lnTo>
                  <a:lnTo>
                    <a:pt x="1328191" y="472681"/>
                  </a:lnTo>
                  <a:lnTo>
                    <a:pt x="1327873" y="473011"/>
                  </a:lnTo>
                  <a:lnTo>
                    <a:pt x="1327391" y="472808"/>
                  </a:lnTo>
                  <a:lnTo>
                    <a:pt x="1326908" y="472440"/>
                  </a:lnTo>
                  <a:lnTo>
                    <a:pt x="1326883" y="472287"/>
                  </a:lnTo>
                  <a:lnTo>
                    <a:pt x="1327772" y="471652"/>
                  </a:lnTo>
                  <a:lnTo>
                    <a:pt x="1328153" y="472287"/>
                  </a:lnTo>
                  <a:lnTo>
                    <a:pt x="1328191" y="472681"/>
                  </a:lnTo>
                  <a:lnTo>
                    <a:pt x="1328191" y="465353"/>
                  </a:lnTo>
                  <a:lnTo>
                    <a:pt x="1327289" y="465874"/>
                  </a:lnTo>
                  <a:lnTo>
                    <a:pt x="1321485" y="466483"/>
                  </a:lnTo>
                  <a:lnTo>
                    <a:pt x="1321447" y="470382"/>
                  </a:lnTo>
                  <a:lnTo>
                    <a:pt x="1321320" y="473011"/>
                  </a:lnTo>
                  <a:lnTo>
                    <a:pt x="1321181" y="473138"/>
                  </a:lnTo>
                  <a:lnTo>
                    <a:pt x="1319491" y="476084"/>
                  </a:lnTo>
                  <a:lnTo>
                    <a:pt x="1317383" y="476681"/>
                  </a:lnTo>
                  <a:lnTo>
                    <a:pt x="1316240" y="475830"/>
                  </a:lnTo>
                  <a:lnTo>
                    <a:pt x="1314424" y="474484"/>
                  </a:lnTo>
                  <a:lnTo>
                    <a:pt x="1314069" y="474230"/>
                  </a:lnTo>
                  <a:lnTo>
                    <a:pt x="1314069" y="479412"/>
                  </a:lnTo>
                  <a:lnTo>
                    <a:pt x="1313738" y="482206"/>
                  </a:lnTo>
                  <a:lnTo>
                    <a:pt x="1312760" y="481952"/>
                  </a:lnTo>
                  <a:lnTo>
                    <a:pt x="1312138" y="481317"/>
                  </a:lnTo>
                  <a:lnTo>
                    <a:pt x="1311605" y="479958"/>
                  </a:lnTo>
                  <a:lnTo>
                    <a:pt x="1311567" y="479005"/>
                  </a:lnTo>
                  <a:lnTo>
                    <a:pt x="1312443" y="478269"/>
                  </a:lnTo>
                  <a:lnTo>
                    <a:pt x="1312735" y="478091"/>
                  </a:lnTo>
                  <a:lnTo>
                    <a:pt x="1313980" y="478091"/>
                  </a:lnTo>
                  <a:lnTo>
                    <a:pt x="1314069" y="479412"/>
                  </a:lnTo>
                  <a:lnTo>
                    <a:pt x="1314069" y="474230"/>
                  </a:lnTo>
                  <a:lnTo>
                    <a:pt x="1312316" y="472909"/>
                  </a:lnTo>
                  <a:lnTo>
                    <a:pt x="1310233" y="470496"/>
                  </a:lnTo>
                  <a:lnTo>
                    <a:pt x="1310106" y="468439"/>
                  </a:lnTo>
                  <a:lnTo>
                    <a:pt x="1309992" y="466115"/>
                  </a:lnTo>
                  <a:lnTo>
                    <a:pt x="1309674" y="465416"/>
                  </a:lnTo>
                  <a:lnTo>
                    <a:pt x="1308252" y="465912"/>
                  </a:lnTo>
                  <a:lnTo>
                    <a:pt x="1307719" y="466547"/>
                  </a:lnTo>
                  <a:lnTo>
                    <a:pt x="1307401" y="471665"/>
                  </a:lnTo>
                  <a:lnTo>
                    <a:pt x="1303248" y="472541"/>
                  </a:lnTo>
                  <a:lnTo>
                    <a:pt x="1299171" y="474484"/>
                  </a:lnTo>
                  <a:lnTo>
                    <a:pt x="1298346" y="474446"/>
                  </a:lnTo>
                  <a:lnTo>
                    <a:pt x="1298473" y="473252"/>
                  </a:lnTo>
                  <a:lnTo>
                    <a:pt x="1298422" y="471373"/>
                  </a:lnTo>
                  <a:lnTo>
                    <a:pt x="1297139" y="466483"/>
                  </a:lnTo>
                  <a:lnTo>
                    <a:pt x="1297076" y="466178"/>
                  </a:lnTo>
                  <a:lnTo>
                    <a:pt x="1297508" y="465023"/>
                  </a:lnTo>
                  <a:lnTo>
                    <a:pt x="1297724" y="464451"/>
                  </a:lnTo>
                  <a:lnTo>
                    <a:pt x="1297940" y="463842"/>
                  </a:lnTo>
                  <a:lnTo>
                    <a:pt x="1303083" y="460933"/>
                  </a:lnTo>
                  <a:lnTo>
                    <a:pt x="1304264" y="460921"/>
                  </a:lnTo>
                  <a:lnTo>
                    <a:pt x="1305318" y="460616"/>
                  </a:lnTo>
                  <a:lnTo>
                    <a:pt x="1307757" y="459968"/>
                  </a:lnTo>
                  <a:lnTo>
                    <a:pt x="1308569" y="458762"/>
                  </a:lnTo>
                  <a:lnTo>
                    <a:pt x="1306398" y="456018"/>
                  </a:lnTo>
                  <a:lnTo>
                    <a:pt x="1306652" y="455231"/>
                  </a:lnTo>
                  <a:lnTo>
                    <a:pt x="1308506" y="454444"/>
                  </a:lnTo>
                  <a:lnTo>
                    <a:pt x="1309636" y="454431"/>
                  </a:lnTo>
                  <a:lnTo>
                    <a:pt x="1310144" y="454202"/>
                  </a:lnTo>
                  <a:lnTo>
                    <a:pt x="1311275" y="453694"/>
                  </a:lnTo>
                  <a:lnTo>
                    <a:pt x="1312125" y="452983"/>
                  </a:lnTo>
                  <a:lnTo>
                    <a:pt x="1312418" y="451307"/>
                  </a:lnTo>
                  <a:lnTo>
                    <a:pt x="1311922" y="450888"/>
                  </a:lnTo>
                  <a:lnTo>
                    <a:pt x="1311592" y="450608"/>
                  </a:lnTo>
                  <a:lnTo>
                    <a:pt x="1309674" y="450227"/>
                  </a:lnTo>
                  <a:lnTo>
                    <a:pt x="1308862" y="449884"/>
                  </a:lnTo>
                  <a:lnTo>
                    <a:pt x="1301800" y="450888"/>
                  </a:lnTo>
                  <a:lnTo>
                    <a:pt x="1295323" y="450811"/>
                  </a:lnTo>
                  <a:lnTo>
                    <a:pt x="1287995" y="454672"/>
                  </a:lnTo>
                  <a:lnTo>
                    <a:pt x="1285430" y="455536"/>
                  </a:lnTo>
                  <a:lnTo>
                    <a:pt x="1286941" y="459422"/>
                  </a:lnTo>
                  <a:lnTo>
                    <a:pt x="1288288" y="456374"/>
                  </a:lnTo>
                  <a:lnTo>
                    <a:pt x="1291437" y="455841"/>
                  </a:lnTo>
                  <a:lnTo>
                    <a:pt x="1293329" y="455066"/>
                  </a:lnTo>
                  <a:lnTo>
                    <a:pt x="1296631" y="454202"/>
                  </a:lnTo>
                  <a:lnTo>
                    <a:pt x="1297698" y="455079"/>
                  </a:lnTo>
                  <a:lnTo>
                    <a:pt x="1299794" y="457212"/>
                  </a:lnTo>
                  <a:lnTo>
                    <a:pt x="1298397" y="458000"/>
                  </a:lnTo>
                  <a:lnTo>
                    <a:pt x="1297813" y="459143"/>
                  </a:lnTo>
                  <a:lnTo>
                    <a:pt x="1295666" y="463143"/>
                  </a:lnTo>
                  <a:lnTo>
                    <a:pt x="1292606" y="464451"/>
                  </a:lnTo>
                  <a:lnTo>
                    <a:pt x="1288821" y="463613"/>
                  </a:lnTo>
                  <a:lnTo>
                    <a:pt x="1288389" y="463524"/>
                  </a:lnTo>
                  <a:lnTo>
                    <a:pt x="1288618" y="463600"/>
                  </a:lnTo>
                  <a:lnTo>
                    <a:pt x="1285455" y="463169"/>
                  </a:lnTo>
                  <a:lnTo>
                    <a:pt x="1282204" y="463143"/>
                  </a:lnTo>
                  <a:lnTo>
                    <a:pt x="1276997" y="465023"/>
                  </a:lnTo>
                  <a:lnTo>
                    <a:pt x="1275626" y="464769"/>
                  </a:lnTo>
                  <a:lnTo>
                    <a:pt x="1273136" y="462407"/>
                  </a:lnTo>
                  <a:lnTo>
                    <a:pt x="1271574" y="463270"/>
                  </a:lnTo>
                  <a:lnTo>
                    <a:pt x="1270342" y="465569"/>
                  </a:lnTo>
                  <a:lnTo>
                    <a:pt x="1270266" y="466483"/>
                  </a:lnTo>
                  <a:lnTo>
                    <a:pt x="1270152" y="466915"/>
                  </a:lnTo>
                  <a:lnTo>
                    <a:pt x="1268044" y="468604"/>
                  </a:lnTo>
                  <a:lnTo>
                    <a:pt x="1264932" y="469226"/>
                  </a:lnTo>
                  <a:lnTo>
                    <a:pt x="1265516" y="473278"/>
                  </a:lnTo>
                  <a:lnTo>
                    <a:pt x="1268818" y="471373"/>
                  </a:lnTo>
                  <a:lnTo>
                    <a:pt x="1271003" y="472465"/>
                  </a:lnTo>
                  <a:lnTo>
                    <a:pt x="1271435" y="472808"/>
                  </a:lnTo>
                  <a:lnTo>
                    <a:pt x="1273454" y="473278"/>
                  </a:lnTo>
                  <a:lnTo>
                    <a:pt x="1275181" y="473710"/>
                  </a:lnTo>
                  <a:lnTo>
                    <a:pt x="1280858" y="471601"/>
                  </a:lnTo>
                  <a:lnTo>
                    <a:pt x="1280947" y="471373"/>
                  </a:lnTo>
                  <a:lnTo>
                    <a:pt x="1282928" y="466699"/>
                  </a:lnTo>
                  <a:lnTo>
                    <a:pt x="1283042" y="466483"/>
                  </a:lnTo>
                  <a:lnTo>
                    <a:pt x="1283563" y="466178"/>
                  </a:lnTo>
                  <a:lnTo>
                    <a:pt x="1286662" y="467982"/>
                  </a:lnTo>
                  <a:lnTo>
                    <a:pt x="1288186" y="468439"/>
                  </a:lnTo>
                  <a:lnTo>
                    <a:pt x="1289532" y="469138"/>
                  </a:lnTo>
                  <a:lnTo>
                    <a:pt x="1290269" y="469544"/>
                  </a:lnTo>
                  <a:lnTo>
                    <a:pt x="1290345" y="470496"/>
                  </a:lnTo>
                  <a:lnTo>
                    <a:pt x="1289164" y="471893"/>
                  </a:lnTo>
                  <a:lnTo>
                    <a:pt x="1287462" y="473316"/>
                  </a:lnTo>
                  <a:lnTo>
                    <a:pt x="1284617" y="475830"/>
                  </a:lnTo>
                  <a:lnTo>
                    <a:pt x="1287894" y="480504"/>
                  </a:lnTo>
                  <a:lnTo>
                    <a:pt x="1289227" y="480961"/>
                  </a:lnTo>
                  <a:lnTo>
                    <a:pt x="1291653" y="479958"/>
                  </a:lnTo>
                  <a:lnTo>
                    <a:pt x="1292415" y="480314"/>
                  </a:lnTo>
                  <a:lnTo>
                    <a:pt x="1292567" y="480656"/>
                  </a:lnTo>
                  <a:lnTo>
                    <a:pt x="1293202" y="481926"/>
                  </a:lnTo>
                  <a:lnTo>
                    <a:pt x="1291310" y="485876"/>
                  </a:lnTo>
                  <a:lnTo>
                    <a:pt x="1288440" y="486562"/>
                  </a:lnTo>
                  <a:lnTo>
                    <a:pt x="1286725" y="486384"/>
                  </a:lnTo>
                  <a:lnTo>
                    <a:pt x="1286573" y="489038"/>
                  </a:lnTo>
                  <a:lnTo>
                    <a:pt x="1288110" y="489115"/>
                  </a:lnTo>
                  <a:lnTo>
                    <a:pt x="1292275" y="489635"/>
                  </a:lnTo>
                  <a:lnTo>
                    <a:pt x="1292390" y="490499"/>
                  </a:lnTo>
                  <a:lnTo>
                    <a:pt x="1292491" y="493369"/>
                  </a:lnTo>
                  <a:lnTo>
                    <a:pt x="1292390" y="497306"/>
                  </a:lnTo>
                  <a:lnTo>
                    <a:pt x="1294777" y="498551"/>
                  </a:lnTo>
                  <a:lnTo>
                    <a:pt x="1299781" y="500761"/>
                  </a:lnTo>
                  <a:lnTo>
                    <a:pt x="1301038" y="498843"/>
                  </a:lnTo>
                  <a:lnTo>
                    <a:pt x="1305521" y="495147"/>
                  </a:lnTo>
                  <a:lnTo>
                    <a:pt x="1307249" y="495312"/>
                  </a:lnTo>
                  <a:lnTo>
                    <a:pt x="1309649" y="497662"/>
                  </a:lnTo>
                  <a:lnTo>
                    <a:pt x="1310373" y="498348"/>
                  </a:lnTo>
                  <a:lnTo>
                    <a:pt x="1310894" y="499224"/>
                  </a:lnTo>
                  <a:lnTo>
                    <a:pt x="1311541" y="500011"/>
                  </a:lnTo>
                  <a:lnTo>
                    <a:pt x="1313205" y="501980"/>
                  </a:lnTo>
                  <a:lnTo>
                    <a:pt x="1315618" y="501738"/>
                  </a:lnTo>
                  <a:lnTo>
                    <a:pt x="1316609" y="496570"/>
                  </a:lnTo>
                  <a:lnTo>
                    <a:pt x="1316964" y="495147"/>
                  </a:lnTo>
                  <a:lnTo>
                    <a:pt x="1321574" y="497001"/>
                  </a:lnTo>
                  <a:lnTo>
                    <a:pt x="1322666" y="496150"/>
                  </a:lnTo>
                  <a:lnTo>
                    <a:pt x="1323149" y="495122"/>
                  </a:lnTo>
                  <a:lnTo>
                    <a:pt x="1323949" y="493369"/>
                  </a:lnTo>
                  <a:lnTo>
                    <a:pt x="1324368" y="491591"/>
                  </a:lnTo>
                  <a:lnTo>
                    <a:pt x="1320495" y="490499"/>
                  </a:lnTo>
                  <a:lnTo>
                    <a:pt x="1319237" y="490207"/>
                  </a:lnTo>
                  <a:lnTo>
                    <a:pt x="1322641" y="487095"/>
                  </a:lnTo>
                  <a:lnTo>
                    <a:pt x="1322654" y="486562"/>
                  </a:lnTo>
                  <a:lnTo>
                    <a:pt x="1322654" y="486397"/>
                  </a:lnTo>
                  <a:lnTo>
                    <a:pt x="1322743" y="484124"/>
                  </a:lnTo>
                  <a:lnTo>
                    <a:pt x="1322641" y="483971"/>
                  </a:lnTo>
                  <a:lnTo>
                    <a:pt x="1320647" y="485076"/>
                  </a:lnTo>
                  <a:lnTo>
                    <a:pt x="1318348" y="486397"/>
                  </a:lnTo>
                  <a:lnTo>
                    <a:pt x="1316545" y="486270"/>
                  </a:lnTo>
                  <a:lnTo>
                    <a:pt x="1314958" y="483438"/>
                  </a:lnTo>
                  <a:lnTo>
                    <a:pt x="1314424" y="482942"/>
                  </a:lnTo>
                  <a:lnTo>
                    <a:pt x="1314043" y="482511"/>
                  </a:lnTo>
                  <a:lnTo>
                    <a:pt x="1313713" y="482511"/>
                  </a:lnTo>
                  <a:lnTo>
                    <a:pt x="1313865" y="482282"/>
                  </a:lnTo>
                  <a:lnTo>
                    <a:pt x="1313980" y="482422"/>
                  </a:lnTo>
                  <a:lnTo>
                    <a:pt x="1314411" y="482282"/>
                  </a:lnTo>
                  <a:lnTo>
                    <a:pt x="1316659" y="481584"/>
                  </a:lnTo>
                  <a:lnTo>
                    <a:pt x="1320406" y="480555"/>
                  </a:lnTo>
                  <a:lnTo>
                    <a:pt x="1322641" y="483971"/>
                  </a:lnTo>
                  <a:lnTo>
                    <a:pt x="1322819" y="483882"/>
                  </a:lnTo>
                  <a:lnTo>
                    <a:pt x="1322743" y="484124"/>
                  </a:lnTo>
                  <a:lnTo>
                    <a:pt x="1322819" y="483895"/>
                  </a:lnTo>
                  <a:lnTo>
                    <a:pt x="1322793" y="484111"/>
                  </a:lnTo>
                  <a:lnTo>
                    <a:pt x="1323263" y="483895"/>
                  </a:lnTo>
                  <a:lnTo>
                    <a:pt x="1330807" y="480555"/>
                  </a:lnTo>
                  <a:lnTo>
                    <a:pt x="1333373" y="479412"/>
                  </a:lnTo>
                  <a:lnTo>
                    <a:pt x="1333347" y="479247"/>
                  </a:lnTo>
                  <a:lnTo>
                    <a:pt x="1334452" y="478091"/>
                  </a:lnTo>
                  <a:lnTo>
                    <a:pt x="1335354" y="477126"/>
                  </a:lnTo>
                  <a:lnTo>
                    <a:pt x="1335824" y="476681"/>
                  </a:lnTo>
                  <a:lnTo>
                    <a:pt x="1337614" y="475005"/>
                  </a:lnTo>
                  <a:lnTo>
                    <a:pt x="1332572" y="473151"/>
                  </a:lnTo>
                  <a:lnTo>
                    <a:pt x="1332471" y="473011"/>
                  </a:lnTo>
                  <a:lnTo>
                    <a:pt x="1332242" y="472567"/>
                  </a:lnTo>
                  <a:lnTo>
                    <a:pt x="1332280" y="472287"/>
                  </a:lnTo>
                  <a:lnTo>
                    <a:pt x="1332649" y="471652"/>
                  </a:lnTo>
                  <a:lnTo>
                    <a:pt x="1333855" y="469569"/>
                  </a:lnTo>
                  <a:lnTo>
                    <a:pt x="1333906" y="466699"/>
                  </a:lnTo>
                  <a:lnTo>
                    <a:pt x="1337640" y="466699"/>
                  </a:lnTo>
                  <a:lnTo>
                    <a:pt x="1338173" y="465912"/>
                  </a:lnTo>
                  <a:close/>
                </a:path>
                <a:path w="1927225" h="1152525">
                  <a:moveTo>
                    <a:pt x="1341285" y="510755"/>
                  </a:moveTo>
                  <a:lnTo>
                    <a:pt x="1339875" y="510590"/>
                  </a:lnTo>
                  <a:lnTo>
                    <a:pt x="1339761" y="511238"/>
                  </a:lnTo>
                  <a:lnTo>
                    <a:pt x="1340662" y="511390"/>
                  </a:lnTo>
                  <a:lnTo>
                    <a:pt x="1341132" y="511403"/>
                  </a:lnTo>
                  <a:lnTo>
                    <a:pt x="1341247" y="510984"/>
                  </a:lnTo>
                  <a:lnTo>
                    <a:pt x="1341285" y="510755"/>
                  </a:lnTo>
                  <a:close/>
                </a:path>
                <a:path w="1927225" h="1152525">
                  <a:moveTo>
                    <a:pt x="1348536" y="461543"/>
                  </a:moveTo>
                  <a:lnTo>
                    <a:pt x="1348435" y="461264"/>
                  </a:lnTo>
                  <a:lnTo>
                    <a:pt x="1347838" y="459600"/>
                  </a:lnTo>
                  <a:lnTo>
                    <a:pt x="1346288" y="458355"/>
                  </a:lnTo>
                  <a:lnTo>
                    <a:pt x="1344091" y="456704"/>
                  </a:lnTo>
                  <a:lnTo>
                    <a:pt x="1341678" y="456692"/>
                  </a:lnTo>
                  <a:lnTo>
                    <a:pt x="1338148" y="458685"/>
                  </a:lnTo>
                  <a:lnTo>
                    <a:pt x="1336560" y="459003"/>
                  </a:lnTo>
                  <a:lnTo>
                    <a:pt x="1335824" y="461479"/>
                  </a:lnTo>
                  <a:lnTo>
                    <a:pt x="1337729" y="461264"/>
                  </a:lnTo>
                  <a:lnTo>
                    <a:pt x="1340345" y="462051"/>
                  </a:lnTo>
                  <a:lnTo>
                    <a:pt x="1340764" y="463016"/>
                  </a:lnTo>
                  <a:lnTo>
                    <a:pt x="1340688" y="465620"/>
                  </a:lnTo>
                  <a:lnTo>
                    <a:pt x="1341602" y="466534"/>
                  </a:lnTo>
                  <a:lnTo>
                    <a:pt x="1344447" y="465366"/>
                  </a:lnTo>
                  <a:lnTo>
                    <a:pt x="1346504" y="464477"/>
                  </a:lnTo>
                  <a:lnTo>
                    <a:pt x="1348536" y="461543"/>
                  </a:lnTo>
                  <a:close/>
                </a:path>
                <a:path w="1927225" h="1152525">
                  <a:moveTo>
                    <a:pt x="1348968" y="454037"/>
                  </a:moveTo>
                  <a:lnTo>
                    <a:pt x="1348765" y="453491"/>
                  </a:lnTo>
                  <a:lnTo>
                    <a:pt x="1348105" y="452843"/>
                  </a:lnTo>
                  <a:lnTo>
                    <a:pt x="1347558" y="453123"/>
                  </a:lnTo>
                  <a:lnTo>
                    <a:pt x="1347393" y="453796"/>
                  </a:lnTo>
                  <a:lnTo>
                    <a:pt x="1346581" y="458063"/>
                  </a:lnTo>
                  <a:lnTo>
                    <a:pt x="1347673" y="457034"/>
                  </a:lnTo>
                  <a:lnTo>
                    <a:pt x="1348879" y="456044"/>
                  </a:lnTo>
                  <a:lnTo>
                    <a:pt x="1348968" y="454037"/>
                  </a:lnTo>
                  <a:close/>
                </a:path>
                <a:path w="1927225" h="1152525">
                  <a:moveTo>
                    <a:pt x="1369555" y="444347"/>
                  </a:moveTo>
                  <a:lnTo>
                    <a:pt x="1368501" y="444449"/>
                  </a:lnTo>
                  <a:lnTo>
                    <a:pt x="1361998" y="442290"/>
                  </a:lnTo>
                  <a:lnTo>
                    <a:pt x="1358595" y="441299"/>
                  </a:lnTo>
                  <a:lnTo>
                    <a:pt x="1356931" y="442391"/>
                  </a:lnTo>
                  <a:lnTo>
                    <a:pt x="1350530" y="449580"/>
                  </a:lnTo>
                  <a:lnTo>
                    <a:pt x="1354658" y="453402"/>
                  </a:lnTo>
                  <a:lnTo>
                    <a:pt x="1353820" y="457974"/>
                  </a:lnTo>
                  <a:lnTo>
                    <a:pt x="1354480" y="458851"/>
                  </a:lnTo>
                  <a:lnTo>
                    <a:pt x="1355318" y="458216"/>
                  </a:lnTo>
                  <a:lnTo>
                    <a:pt x="1360754" y="454875"/>
                  </a:lnTo>
                  <a:lnTo>
                    <a:pt x="1364869" y="450342"/>
                  </a:lnTo>
                  <a:lnTo>
                    <a:pt x="1369555" y="444347"/>
                  </a:lnTo>
                  <a:close/>
                </a:path>
                <a:path w="1927225" h="1152525">
                  <a:moveTo>
                    <a:pt x="1383245" y="307873"/>
                  </a:moveTo>
                  <a:lnTo>
                    <a:pt x="1383195" y="306743"/>
                  </a:lnTo>
                  <a:lnTo>
                    <a:pt x="1383220" y="306425"/>
                  </a:lnTo>
                  <a:lnTo>
                    <a:pt x="1382585" y="305917"/>
                  </a:lnTo>
                  <a:lnTo>
                    <a:pt x="1382242" y="305917"/>
                  </a:lnTo>
                  <a:lnTo>
                    <a:pt x="1381645" y="305955"/>
                  </a:lnTo>
                  <a:lnTo>
                    <a:pt x="1381036" y="306209"/>
                  </a:lnTo>
                  <a:lnTo>
                    <a:pt x="1380426" y="306425"/>
                  </a:lnTo>
                  <a:lnTo>
                    <a:pt x="1380540" y="307073"/>
                  </a:lnTo>
                  <a:lnTo>
                    <a:pt x="1380909" y="307543"/>
                  </a:lnTo>
                  <a:lnTo>
                    <a:pt x="1381594" y="307619"/>
                  </a:lnTo>
                  <a:lnTo>
                    <a:pt x="1382268" y="307682"/>
                  </a:lnTo>
                  <a:lnTo>
                    <a:pt x="1383245" y="307873"/>
                  </a:lnTo>
                  <a:close/>
                </a:path>
                <a:path w="1927225" h="1152525">
                  <a:moveTo>
                    <a:pt x="1384795" y="450659"/>
                  </a:moveTo>
                  <a:lnTo>
                    <a:pt x="1383309" y="447243"/>
                  </a:lnTo>
                  <a:lnTo>
                    <a:pt x="1381340" y="447560"/>
                  </a:lnTo>
                  <a:lnTo>
                    <a:pt x="1379829" y="447611"/>
                  </a:lnTo>
                  <a:lnTo>
                    <a:pt x="1377429" y="447700"/>
                  </a:lnTo>
                  <a:lnTo>
                    <a:pt x="1375092" y="446671"/>
                  </a:lnTo>
                  <a:lnTo>
                    <a:pt x="1371892" y="448056"/>
                  </a:lnTo>
                  <a:lnTo>
                    <a:pt x="1371295" y="448576"/>
                  </a:lnTo>
                  <a:lnTo>
                    <a:pt x="1371498" y="449948"/>
                  </a:lnTo>
                  <a:lnTo>
                    <a:pt x="1374622" y="449618"/>
                  </a:lnTo>
                  <a:lnTo>
                    <a:pt x="1374241" y="453440"/>
                  </a:lnTo>
                  <a:lnTo>
                    <a:pt x="1378648" y="454825"/>
                  </a:lnTo>
                  <a:lnTo>
                    <a:pt x="1380401" y="454469"/>
                  </a:lnTo>
                  <a:lnTo>
                    <a:pt x="1382877" y="451548"/>
                  </a:lnTo>
                  <a:lnTo>
                    <a:pt x="1384795" y="450659"/>
                  </a:lnTo>
                  <a:close/>
                </a:path>
                <a:path w="1927225" h="1152525">
                  <a:moveTo>
                    <a:pt x="1396860" y="271957"/>
                  </a:moveTo>
                  <a:lnTo>
                    <a:pt x="1394675" y="271475"/>
                  </a:lnTo>
                  <a:lnTo>
                    <a:pt x="1392262" y="271741"/>
                  </a:lnTo>
                  <a:lnTo>
                    <a:pt x="1389938" y="270370"/>
                  </a:lnTo>
                  <a:lnTo>
                    <a:pt x="1389316" y="270573"/>
                  </a:lnTo>
                  <a:lnTo>
                    <a:pt x="1388833" y="270573"/>
                  </a:lnTo>
                  <a:lnTo>
                    <a:pt x="1388960" y="271246"/>
                  </a:lnTo>
                  <a:lnTo>
                    <a:pt x="1388795" y="272186"/>
                  </a:lnTo>
                  <a:lnTo>
                    <a:pt x="1389227" y="272605"/>
                  </a:lnTo>
                  <a:lnTo>
                    <a:pt x="1392288" y="275780"/>
                  </a:lnTo>
                  <a:lnTo>
                    <a:pt x="1393748" y="275602"/>
                  </a:lnTo>
                  <a:lnTo>
                    <a:pt x="1396860" y="271957"/>
                  </a:lnTo>
                  <a:close/>
                </a:path>
                <a:path w="1927225" h="1152525">
                  <a:moveTo>
                    <a:pt x="1402575" y="435330"/>
                  </a:moveTo>
                  <a:lnTo>
                    <a:pt x="1400810" y="434492"/>
                  </a:lnTo>
                  <a:lnTo>
                    <a:pt x="1398955" y="433616"/>
                  </a:lnTo>
                  <a:lnTo>
                    <a:pt x="1396758" y="432574"/>
                  </a:lnTo>
                  <a:lnTo>
                    <a:pt x="1396923" y="432422"/>
                  </a:lnTo>
                  <a:lnTo>
                    <a:pt x="1393774" y="432435"/>
                  </a:lnTo>
                  <a:lnTo>
                    <a:pt x="1393774" y="433616"/>
                  </a:lnTo>
                  <a:lnTo>
                    <a:pt x="1393698" y="434251"/>
                  </a:lnTo>
                  <a:lnTo>
                    <a:pt x="1393278" y="434365"/>
                  </a:lnTo>
                  <a:lnTo>
                    <a:pt x="1393063" y="434492"/>
                  </a:lnTo>
                  <a:lnTo>
                    <a:pt x="1392834" y="434162"/>
                  </a:lnTo>
                  <a:lnTo>
                    <a:pt x="1393418" y="433616"/>
                  </a:lnTo>
                  <a:lnTo>
                    <a:pt x="1393774" y="433616"/>
                  </a:lnTo>
                  <a:lnTo>
                    <a:pt x="1393774" y="432435"/>
                  </a:lnTo>
                  <a:lnTo>
                    <a:pt x="1379270" y="432435"/>
                  </a:lnTo>
                  <a:lnTo>
                    <a:pt x="1379042" y="432447"/>
                  </a:lnTo>
                  <a:lnTo>
                    <a:pt x="1381213" y="433527"/>
                  </a:lnTo>
                  <a:lnTo>
                    <a:pt x="1382141" y="435648"/>
                  </a:lnTo>
                  <a:lnTo>
                    <a:pt x="1384427" y="438696"/>
                  </a:lnTo>
                  <a:lnTo>
                    <a:pt x="1385493" y="439902"/>
                  </a:lnTo>
                  <a:lnTo>
                    <a:pt x="1387335" y="439305"/>
                  </a:lnTo>
                  <a:lnTo>
                    <a:pt x="1390218" y="438416"/>
                  </a:lnTo>
                  <a:lnTo>
                    <a:pt x="1392440" y="439267"/>
                  </a:lnTo>
                  <a:lnTo>
                    <a:pt x="1396187" y="441439"/>
                  </a:lnTo>
                  <a:lnTo>
                    <a:pt x="1397901" y="441121"/>
                  </a:lnTo>
                  <a:lnTo>
                    <a:pt x="1399438" y="438416"/>
                  </a:lnTo>
                  <a:lnTo>
                    <a:pt x="1399844" y="437692"/>
                  </a:lnTo>
                  <a:lnTo>
                    <a:pt x="1402575" y="435330"/>
                  </a:lnTo>
                  <a:close/>
                </a:path>
                <a:path w="1927225" h="1152525">
                  <a:moveTo>
                    <a:pt x="1408290" y="249034"/>
                  </a:moveTo>
                  <a:lnTo>
                    <a:pt x="1405191" y="247243"/>
                  </a:lnTo>
                  <a:lnTo>
                    <a:pt x="1402549" y="247396"/>
                  </a:lnTo>
                  <a:lnTo>
                    <a:pt x="1396822" y="248043"/>
                  </a:lnTo>
                  <a:lnTo>
                    <a:pt x="1393901" y="250380"/>
                  </a:lnTo>
                  <a:lnTo>
                    <a:pt x="1393139" y="254165"/>
                  </a:lnTo>
                  <a:lnTo>
                    <a:pt x="1393964" y="254533"/>
                  </a:lnTo>
                  <a:lnTo>
                    <a:pt x="1394790" y="254520"/>
                  </a:lnTo>
                  <a:lnTo>
                    <a:pt x="1397025" y="254457"/>
                  </a:lnTo>
                  <a:lnTo>
                    <a:pt x="1399095" y="253695"/>
                  </a:lnTo>
                  <a:lnTo>
                    <a:pt x="1402727" y="249656"/>
                  </a:lnTo>
                  <a:lnTo>
                    <a:pt x="1405102" y="253441"/>
                  </a:lnTo>
                  <a:lnTo>
                    <a:pt x="1407058" y="251218"/>
                  </a:lnTo>
                  <a:lnTo>
                    <a:pt x="1408049" y="250698"/>
                  </a:lnTo>
                  <a:lnTo>
                    <a:pt x="1408290" y="249034"/>
                  </a:lnTo>
                  <a:close/>
                </a:path>
                <a:path w="1927225" h="1152525">
                  <a:moveTo>
                    <a:pt x="1437614" y="399757"/>
                  </a:moveTo>
                  <a:lnTo>
                    <a:pt x="1436065" y="398284"/>
                  </a:lnTo>
                  <a:lnTo>
                    <a:pt x="1435087" y="395071"/>
                  </a:lnTo>
                  <a:lnTo>
                    <a:pt x="1434287" y="394347"/>
                  </a:lnTo>
                  <a:lnTo>
                    <a:pt x="1433842" y="393954"/>
                  </a:lnTo>
                  <a:lnTo>
                    <a:pt x="1430401" y="393623"/>
                  </a:lnTo>
                  <a:lnTo>
                    <a:pt x="1430159" y="393585"/>
                  </a:lnTo>
                  <a:lnTo>
                    <a:pt x="1429334" y="393433"/>
                  </a:lnTo>
                  <a:lnTo>
                    <a:pt x="1427213" y="389839"/>
                  </a:lnTo>
                  <a:lnTo>
                    <a:pt x="1426375" y="388416"/>
                  </a:lnTo>
                  <a:lnTo>
                    <a:pt x="1423111" y="386956"/>
                  </a:lnTo>
                  <a:lnTo>
                    <a:pt x="1422298" y="386588"/>
                  </a:lnTo>
                  <a:lnTo>
                    <a:pt x="1419072" y="383921"/>
                  </a:lnTo>
                  <a:lnTo>
                    <a:pt x="1416723" y="381927"/>
                  </a:lnTo>
                  <a:lnTo>
                    <a:pt x="1415554" y="382028"/>
                  </a:lnTo>
                  <a:lnTo>
                    <a:pt x="1414526" y="382930"/>
                  </a:lnTo>
                  <a:lnTo>
                    <a:pt x="1414526" y="407936"/>
                  </a:lnTo>
                  <a:lnTo>
                    <a:pt x="1411058" y="411962"/>
                  </a:lnTo>
                  <a:lnTo>
                    <a:pt x="1410601" y="411975"/>
                  </a:lnTo>
                  <a:lnTo>
                    <a:pt x="1410309" y="412064"/>
                  </a:lnTo>
                  <a:lnTo>
                    <a:pt x="1409966" y="411899"/>
                  </a:lnTo>
                  <a:lnTo>
                    <a:pt x="1409801" y="411670"/>
                  </a:lnTo>
                  <a:lnTo>
                    <a:pt x="1409890" y="411302"/>
                  </a:lnTo>
                  <a:lnTo>
                    <a:pt x="1410385" y="410171"/>
                  </a:lnTo>
                  <a:lnTo>
                    <a:pt x="1410665" y="409575"/>
                  </a:lnTo>
                  <a:lnTo>
                    <a:pt x="1411719" y="408063"/>
                  </a:lnTo>
                  <a:lnTo>
                    <a:pt x="1411897" y="407936"/>
                  </a:lnTo>
                  <a:lnTo>
                    <a:pt x="1413776" y="406933"/>
                  </a:lnTo>
                  <a:lnTo>
                    <a:pt x="1414119" y="407136"/>
                  </a:lnTo>
                  <a:lnTo>
                    <a:pt x="1414437" y="407454"/>
                  </a:lnTo>
                  <a:lnTo>
                    <a:pt x="1414526" y="407936"/>
                  </a:lnTo>
                  <a:lnTo>
                    <a:pt x="1414526" y="382930"/>
                  </a:lnTo>
                  <a:lnTo>
                    <a:pt x="1413294" y="383997"/>
                  </a:lnTo>
                  <a:lnTo>
                    <a:pt x="1413294" y="400113"/>
                  </a:lnTo>
                  <a:lnTo>
                    <a:pt x="1412925" y="400596"/>
                  </a:lnTo>
                  <a:lnTo>
                    <a:pt x="1412646" y="400621"/>
                  </a:lnTo>
                  <a:lnTo>
                    <a:pt x="1412443" y="400685"/>
                  </a:lnTo>
                  <a:lnTo>
                    <a:pt x="1412138" y="400354"/>
                  </a:lnTo>
                  <a:lnTo>
                    <a:pt x="1412214" y="400189"/>
                  </a:lnTo>
                  <a:lnTo>
                    <a:pt x="1412392" y="399973"/>
                  </a:lnTo>
                  <a:lnTo>
                    <a:pt x="1413205" y="399757"/>
                  </a:lnTo>
                  <a:lnTo>
                    <a:pt x="1413294" y="400113"/>
                  </a:lnTo>
                  <a:lnTo>
                    <a:pt x="1413294" y="383997"/>
                  </a:lnTo>
                  <a:lnTo>
                    <a:pt x="1410982" y="386003"/>
                  </a:lnTo>
                  <a:lnTo>
                    <a:pt x="1409395" y="386956"/>
                  </a:lnTo>
                  <a:lnTo>
                    <a:pt x="1402905" y="384848"/>
                  </a:lnTo>
                  <a:lnTo>
                    <a:pt x="1399870" y="388048"/>
                  </a:lnTo>
                  <a:lnTo>
                    <a:pt x="1395844" y="389686"/>
                  </a:lnTo>
                  <a:lnTo>
                    <a:pt x="1395818" y="390461"/>
                  </a:lnTo>
                  <a:lnTo>
                    <a:pt x="1396669" y="390918"/>
                  </a:lnTo>
                  <a:lnTo>
                    <a:pt x="1397279" y="391020"/>
                  </a:lnTo>
                  <a:lnTo>
                    <a:pt x="1399451" y="390283"/>
                  </a:lnTo>
                  <a:lnTo>
                    <a:pt x="1401724" y="389839"/>
                  </a:lnTo>
                  <a:lnTo>
                    <a:pt x="1397990" y="394576"/>
                  </a:lnTo>
                  <a:lnTo>
                    <a:pt x="1399705" y="396938"/>
                  </a:lnTo>
                  <a:lnTo>
                    <a:pt x="1397304" y="399376"/>
                  </a:lnTo>
                  <a:lnTo>
                    <a:pt x="1398460" y="400113"/>
                  </a:lnTo>
                  <a:lnTo>
                    <a:pt x="1401749" y="399618"/>
                  </a:lnTo>
                  <a:lnTo>
                    <a:pt x="1403807" y="397725"/>
                  </a:lnTo>
                  <a:lnTo>
                    <a:pt x="1408214" y="398221"/>
                  </a:lnTo>
                  <a:lnTo>
                    <a:pt x="1409382" y="398843"/>
                  </a:lnTo>
                  <a:lnTo>
                    <a:pt x="1408849" y="401599"/>
                  </a:lnTo>
                  <a:lnTo>
                    <a:pt x="1408849" y="403047"/>
                  </a:lnTo>
                  <a:lnTo>
                    <a:pt x="1409179" y="403288"/>
                  </a:lnTo>
                  <a:lnTo>
                    <a:pt x="1408836" y="403148"/>
                  </a:lnTo>
                  <a:lnTo>
                    <a:pt x="1408785" y="402996"/>
                  </a:lnTo>
                  <a:lnTo>
                    <a:pt x="1407071" y="403148"/>
                  </a:lnTo>
                  <a:lnTo>
                    <a:pt x="1405597" y="403580"/>
                  </a:lnTo>
                  <a:lnTo>
                    <a:pt x="1403108" y="408063"/>
                  </a:lnTo>
                  <a:lnTo>
                    <a:pt x="1400479" y="409232"/>
                  </a:lnTo>
                  <a:lnTo>
                    <a:pt x="1397419" y="409638"/>
                  </a:lnTo>
                  <a:lnTo>
                    <a:pt x="1397533" y="408533"/>
                  </a:lnTo>
                  <a:lnTo>
                    <a:pt x="1397647" y="407136"/>
                  </a:lnTo>
                  <a:lnTo>
                    <a:pt x="1398117" y="404850"/>
                  </a:lnTo>
                  <a:lnTo>
                    <a:pt x="1397546" y="404647"/>
                  </a:lnTo>
                  <a:lnTo>
                    <a:pt x="1397127" y="404533"/>
                  </a:lnTo>
                  <a:lnTo>
                    <a:pt x="1396365" y="404545"/>
                  </a:lnTo>
                  <a:lnTo>
                    <a:pt x="1395387" y="405587"/>
                  </a:lnTo>
                  <a:lnTo>
                    <a:pt x="1394942" y="406615"/>
                  </a:lnTo>
                  <a:lnTo>
                    <a:pt x="1393063" y="408393"/>
                  </a:lnTo>
                  <a:lnTo>
                    <a:pt x="1391704" y="408533"/>
                  </a:lnTo>
                  <a:lnTo>
                    <a:pt x="1389380" y="406755"/>
                  </a:lnTo>
                  <a:lnTo>
                    <a:pt x="1389367" y="406171"/>
                  </a:lnTo>
                  <a:lnTo>
                    <a:pt x="1389367" y="405942"/>
                  </a:lnTo>
                  <a:lnTo>
                    <a:pt x="1389354" y="405345"/>
                  </a:lnTo>
                  <a:lnTo>
                    <a:pt x="1390891" y="403136"/>
                  </a:lnTo>
                  <a:lnTo>
                    <a:pt x="1392224" y="402450"/>
                  </a:lnTo>
                  <a:lnTo>
                    <a:pt x="1394548" y="400113"/>
                  </a:lnTo>
                  <a:lnTo>
                    <a:pt x="1394421" y="399376"/>
                  </a:lnTo>
                  <a:lnTo>
                    <a:pt x="1394155" y="398424"/>
                  </a:lnTo>
                  <a:lnTo>
                    <a:pt x="1389037" y="397789"/>
                  </a:lnTo>
                  <a:lnTo>
                    <a:pt x="1388605" y="397738"/>
                  </a:lnTo>
                  <a:lnTo>
                    <a:pt x="1387640" y="397764"/>
                  </a:lnTo>
                  <a:lnTo>
                    <a:pt x="1387640" y="409232"/>
                  </a:lnTo>
                  <a:lnTo>
                    <a:pt x="1385620" y="412915"/>
                  </a:lnTo>
                  <a:lnTo>
                    <a:pt x="1384261" y="413219"/>
                  </a:lnTo>
                  <a:lnTo>
                    <a:pt x="1383804" y="413105"/>
                  </a:lnTo>
                  <a:lnTo>
                    <a:pt x="1383728" y="412026"/>
                  </a:lnTo>
                  <a:lnTo>
                    <a:pt x="1383588" y="409676"/>
                  </a:lnTo>
                  <a:lnTo>
                    <a:pt x="1383538" y="408889"/>
                  </a:lnTo>
                  <a:lnTo>
                    <a:pt x="1383411" y="406958"/>
                  </a:lnTo>
                  <a:lnTo>
                    <a:pt x="1383474" y="406412"/>
                  </a:lnTo>
                  <a:lnTo>
                    <a:pt x="1383931" y="406171"/>
                  </a:lnTo>
                  <a:lnTo>
                    <a:pt x="1384058" y="406209"/>
                  </a:lnTo>
                  <a:lnTo>
                    <a:pt x="1387335" y="407784"/>
                  </a:lnTo>
                  <a:lnTo>
                    <a:pt x="1387538" y="408393"/>
                  </a:lnTo>
                  <a:lnTo>
                    <a:pt x="1387640" y="409232"/>
                  </a:lnTo>
                  <a:lnTo>
                    <a:pt x="1387640" y="397764"/>
                  </a:lnTo>
                  <a:lnTo>
                    <a:pt x="1384935" y="397789"/>
                  </a:lnTo>
                  <a:lnTo>
                    <a:pt x="1379994" y="395122"/>
                  </a:lnTo>
                  <a:lnTo>
                    <a:pt x="1378648" y="396938"/>
                  </a:lnTo>
                  <a:lnTo>
                    <a:pt x="1377264" y="398907"/>
                  </a:lnTo>
                  <a:lnTo>
                    <a:pt x="1377149" y="399376"/>
                  </a:lnTo>
                  <a:lnTo>
                    <a:pt x="1377022" y="400253"/>
                  </a:lnTo>
                  <a:lnTo>
                    <a:pt x="1373085" y="400265"/>
                  </a:lnTo>
                  <a:lnTo>
                    <a:pt x="1373085" y="410451"/>
                  </a:lnTo>
                  <a:lnTo>
                    <a:pt x="1372895" y="411187"/>
                  </a:lnTo>
                  <a:lnTo>
                    <a:pt x="1371727" y="411899"/>
                  </a:lnTo>
                  <a:lnTo>
                    <a:pt x="1370825" y="412026"/>
                  </a:lnTo>
                  <a:lnTo>
                    <a:pt x="1370355" y="411302"/>
                  </a:lnTo>
                  <a:lnTo>
                    <a:pt x="1370253" y="411137"/>
                  </a:lnTo>
                  <a:lnTo>
                    <a:pt x="1370520" y="410324"/>
                  </a:lnTo>
                  <a:lnTo>
                    <a:pt x="1371587" y="409575"/>
                  </a:lnTo>
                  <a:lnTo>
                    <a:pt x="1372184" y="409714"/>
                  </a:lnTo>
                  <a:lnTo>
                    <a:pt x="1372679" y="409676"/>
                  </a:lnTo>
                  <a:lnTo>
                    <a:pt x="1373085" y="410451"/>
                  </a:lnTo>
                  <a:lnTo>
                    <a:pt x="1373085" y="400265"/>
                  </a:lnTo>
                  <a:lnTo>
                    <a:pt x="1367497" y="400265"/>
                  </a:lnTo>
                  <a:lnTo>
                    <a:pt x="1367497" y="407974"/>
                  </a:lnTo>
                  <a:lnTo>
                    <a:pt x="1366862" y="408406"/>
                  </a:lnTo>
                  <a:lnTo>
                    <a:pt x="1366215" y="408889"/>
                  </a:lnTo>
                  <a:lnTo>
                    <a:pt x="1365796" y="408800"/>
                  </a:lnTo>
                  <a:lnTo>
                    <a:pt x="1365034" y="408800"/>
                  </a:lnTo>
                  <a:lnTo>
                    <a:pt x="1364932" y="408317"/>
                  </a:lnTo>
                  <a:lnTo>
                    <a:pt x="1364856" y="407974"/>
                  </a:lnTo>
                  <a:lnTo>
                    <a:pt x="1364805" y="407733"/>
                  </a:lnTo>
                  <a:lnTo>
                    <a:pt x="1365478" y="407276"/>
                  </a:lnTo>
                  <a:lnTo>
                    <a:pt x="1366494" y="406958"/>
                  </a:lnTo>
                  <a:lnTo>
                    <a:pt x="1366901" y="406958"/>
                  </a:lnTo>
                  <a:lnTo>
                    <a:pt x="1367421" y="407733"/>
                  </a:lnTo>
                  <a:lnTo>
                    <a:pt x="1367497" y="407974"/>
                  </a:lnTo>
                  <a:lnTo>
                    <a:pt x="1367497" y="400265"/>
                  </a:lnTo>
                  <a:lnTo>
                    <a:pt x="1366862" y="400265"/>
                  </a:lnTo>
                  <a:lnTo>
                    <a:pt x="1365478" y="400875"/>
                  </a:lnTo>
                  <a:lnTo>
                    <a:pt x="1358201" y="405777"/>
                  </a:lnTo>
                  <a:lnTo>
                    <a:pt x="1357782" y="405942"/>
                  </a:lnTo>
                  <a:lnTo>
                    <a:pt x="1356829" y="405739"/>
                  </a:lnTo>
                  <a:lnTo>
                    <a:pt x="1353540" y="404964"/>
                  </a:lnTo>
                  <a:lnTo>
                    <a:pt x="1353540" y="408000"/>
                  </a:lnTo>
                  <a:lnTo>
                    <a:pt x="1353235" y="408317"/>
                  </a:lnTo>
                  <a:lnTo>
                    <a:pt x="1353108" y="407974"/>
                  </a:lnTo>
                  <a:lnTo>
                    <a:pt x="1353540" y="408000"/>
                  </a:lnTo>
                  <a:lnTo>
                    <a:pt x="1353540" y="404964"/>
                  </a:lnTo>
                  <a:lnTo>
                    <a:pt x="1352080" y="404609"/>
                  </a:lnTo>
                  <a:lnTo>
                    <a:pt x="1351648" y="404571"/>
                  </a:lnTo>
                  <a:lnTo>
                    <a:pt x="1348917" y="409105"/>
                  </a:lnTo>
                  <a:lnTo>
                    <a:pt x="1347381" y="410133"/>
                  </a:lnTo>
                  <a:lnTo>
                    <a:pt x="1343494" y="411695"/>
                  </a:lnTo>
                  <a:lnTo>
                    <a:pt x="1341818" y="412661"/>
                  </a:lnTo>
                  <a:lnTo>
                    <a:pt x="1340091" y="413512"/>
                  </a:lnTo>
                  <a:lnTo>
                    <a:pt x="1342009" y="414147"/>
                  </a:lnTo>
                  <a:lnTo>
                    <a:pt x="1344117" y="412330"/>
                  </a:lnTo>
                  <a:lnTo>
                    <a:pt x="1346530" y="413677"/>
                  </a:lnTo>
                  <a:lnTo>
                    <a:pt x="1347571" y="413016"/>
                  </a:lnTo>
                  <a:lnTo>
                    <a:pt x="1348333" y="412788"/>
                  </a:lnTo>
                  <a:lnTo>
                    <a:pt x="1349997" y="412330"/>
                  </a:lnTo>
                  <a:lnTo>
                    <a:pt x="1353820" y="411302"/>
                  </a:lnTo>
                  <a:lnTo>
                    <a:pt x="1358823" y="411810"/>
                  </a:lnTo>
                  <a:lnTo>
                    <a:pt x="1366608" y="415429"/>
                  </a:lnTo>
                  <a:lnTo>
                    <a:pt x="1368933" y="416293"/>
                  </a:lnTo>
                  <a:lnTo>
                    <a:pt x="1367574" y="420839"/>
                  </a:lnTo>
                  <a:lnTo>
                    <a:pt x="1367472" y="421386"/>
                  </a:lnTo>
                  <a:lnTo>
                    <a:pt x="1367828" y="422783"/>
                  </a:lnTo>
                  <a:lnTo>
                    <a:pt x="1371473" y="421805"/>
                  </a:lnTo>
                  <a:lnTo>
                    <a:pt x="1374013" y="420928"/>
                  </a:lnTo>
                  <a:lnTo>
                    <a:pt x="1374952" y="423532"/>
                  </a:lnTo>
                  <a:lnTo>
                    <a:pt x="1372273" y="424370"/>
                  </a:lnTo>
                  <a:lnTo>
                    <a:pt x="1370533" y="426453"/>
                  </a:lnTo>
                  <a:lnTo>
                    <a:pt x="1369148" y="426618"/>
                  </a:lnTo>
                  <a:lnTo>
                    <a:pt x="1367091" y="428256"/>
                  </a:lnTo>
                  <a:lnTo>
                    <a:pt x="1366862" y="429488"/>
                  </a:lnTo>
                  <a:lnTo>
                    <a:pt x="1369910" y="431901"/>
                  </a:lnTo>
                  <a:lnTo>
                    <a:pt x="1371549" y="433387"/>
                  </a:lnTo>
                  <a:lnTo>
                    <a:pt x="1375968" y="432130"/>
                  </a:lnTo>
                  <a:lnTo>
                    <a:pt x="1377670" y="432460"/>
                  </a:lnTo>
                  <a:lnTo>
                    <a:pt x="1379042" y="432447"/>
                  </a:lnTo>
                  <a:lnTo>
                    <a:pt x="1379194" y="432435"/>
                  </a:lnTo>
                  <a:lnTo>
                    <a:pt x="1396923" y="432422"/>
                  </a:lnTo>
                  <a:lnTo>
                    <a:pt x="1397241" y="432130"/>
                  </a:lnTo>
                  <a:lnTo>
                    <a:pt x="1400416" y="429133"/>
                  </a:lnTo>
                  <a:lnTo>
                    <a:pt x="1397800" y="427888"/>
                  </a:lnTo>
                  <a:lnTo>
                    <a:pt x="1398282" y="427291"/>
                  </a:lnTo>
                  <a:lnTo>
                    <a:pt x="1398803" y="426173"/>
                  </a:lnTo>
                  <a:lnTo>
                    <a:pt x="1403819" y="425983"/>
                  </a:lnTo>
                  <a:lnTo>
                    <a:pt x="1408696" y="420928"/>
                  </a:lnTo>
                  <a:lnTo>
                    <a:pt x="1413522" y="426821"/>
                  </a:lnTo>
                  <a:lnTo>
                    <a:pt x="1414360" y="426402"/>
                  </a:lnTo>
                  <a:lnTo>
                    <a:pt x="1417599" y="425208"/>
                  </a:lnTo>
                  <a:lnTo>
                    <a:pt x="1418297" y="423748"/>
                  </a:lnTo>
                  <a:lnTo>
                    <a:pt x="1417294" y="420839"/>
                  </a:lnTo>
                  <a:lnTo>
                    <a:pt x="1416265" y="417779"/>
                  </a:lnTo>
                  <a:lnTo>
                    <a:pt x="1416202" y="417576"/>
                  </a:lnTo>
                  <a:lnTo>
                    <a:pt x="1416265" y="417766"/>
                  </a:lnTo>
                  <a:lnTo>
                    <a:pt x="1416862" y="417576"/>
                  </a:lnTo>
                  <a:lnTo>
                    <a:pt x="1420139" y="416483"/>
                  </a:lnTo>
                  <a:lnTo>
                    <a:pt x="1421892" y="415912"/>
                  </a:lnTo>
                  <a:lnTo>
                    <a:pt x="1423289" y="416433"/>
                  </a:lnTo>
                  <a:lnTo>
                    <a:pt x="1428864" y="416293"/>
                  </a:lnTo>
                  <a:lnTo>
                    <a:pt x="1429131" y="415912"/>
                  </a:lnTo>
                  <a:lnTo>
                    <a:pt x="1430235" y="414299"/>
                  </a:lnTo>
                  <a:lnTo>
                    <a:pt x="1429715" y="413219"/>
                  </a:lnTo>
                  <a:lnTo>
                    <a:pt x="1429156" y="412064"/>
                  </a:lnTo>
                  <a:lnTo>
                    <a:pt x="1428178" y="410019"/>
                  </a:lnTo>
                  <a:lnTo>
                    <a:pt x="1427556" y="408978"/>
                  </a:lnTo>
                  <a:lnTo>
                    <a:pt x="1422450" y="406933"/>
                  </a:lnTo>
                  <a:lnTo>
                    <a:pt x="1421168" y="406412"/>
                  </a:lnTo>
                  <a:lnTo>
                    <a:pt x="1421612" y="403288"/>
                  </a:lnTo>
                  <a:lnTo>
                    <a:pt x="1421841" y="401599"/>
                  </a:lnTo>
                  <a:lnTo>
                    <a:pt x="1421930" y="400685"/>
                  </a:lnTo>
                  <a:lnTo>
                    <a:pt x="1422031" y="399757"/>
                  </a:lnTo>
                  <a:lnTo>
                    <a:pt x="1422234" y="397725"/>
                  </a:lnTo>
                  <a:lnTo>
                    <a:pt x="1422450" y="395528"/>
                  </a:lnTo>
                  <a:lnTo>
                    <a:pt x="1424025" y="395147"/>
                  </a:lnTo>
                  <a:lnTo>
                    <a:pt x="1425079" y="394360"/>
                  </a:lnTo>
                  <a:lnTo>
                    <a:pt x="1425194" y="394131"/>
                  </a:lnTo>
                  <a:lnTo>
                    <a:pt x="1424559" y="393979"/>
                  </a:lnTo>
                  <a:lnTo>
                    <a:pt x="1424825" y="393585"/>
                  </a:lnTo>
                  <a:lnTo>
                    <a:pt x="1425473" y="394055"/>
                  </a:lnTo>
                  <a:lnTo>
                    <a:pt x="1425613" y="393941"/>
                  </a:lnTo>
                  <a:lnTo>
                    <a:pt x="1425575" y="394131"/>
                  </a:lnTo>
                  <a:lnTo>
                    <a:pt x="1425282" y="394195"/>
                  </a:lnTo>
                  <a:lnTo>
                    <a:pt x="1433296" y="400824"/>
                  </a:lnTo>
                  <a:lnTo>
                    <a:pt x="1434261" y="402539"/>
                  </a:lnTo>
                  <a:lnTo>
                    <a:pt x="1437614" y="399757"/>
                  </a:lnTo>
                  <a:close/>
                </a:path>
                <a:path w="1927225" h="1152525">
                  <a:moveTo>
                    <a:pt x="1484731" y="317665"/>
                  </a:moveTo>
                  <a:lnTo>
                    <a:pt x="1484325" y="316865"/>
                  </a:lnTo>
                  <a:lnTo>
                    <a:pt x="1482712" y="316445"/>
                  </a:lnTo>
                  <a:lnTo>
                    <a:pt x="1481213" y="316814"/>
                  </a:lnTo>
                  <a:lnTo>
                    <a:pt x="1480019" y="318058"/>
                  </a:lnTo>
                  <a:lnTo>
                    <a:pt x="1479372" y="318719"/>
                  </a:lnTo>
                  <a:lnTo>
                    <a:pt x="1479486" y="319595"/>
                  </a:lnTo>
                  <a:lnTo>
                    <a:pt x="1481632" y="320624"/>
                  </a:lnTo>
                  <a:lnTo>
                    <a:pt x="1482763" y="319811"/>
                  </a:lnTo>
                  <a:lnTo>
                    <a:pt x="1483728" y="318820"/>
                  </a:lnTo>
                  <a:lnTo>
                    <a:pt x="1484274" y="318287"/>
                  </a:lnTo>
                  <a:lnTo>
                    <a:pt x="1484731" y="317665"/>
                  </a:lnTo>
                  <a:close/>
                </a:path>
                <a:path w="1927225" h="1152525">
                  <a:moveTo>
                    <a:pt x="1485557" y="313817"/>
                  </a:moveTo>
                  <a:lnTo>
                    <a:pt x="1485404" y="313042"/>
                  </a:lnTo>
                  <a:lnTo>
                    <a:pt x="1485163" y="312407"/>
                  </a:lnTo>
                  <a:lnTo>
                    <a:pt x="1484757" y="311213"/>
                  </a:lnTo>
                  <a:lnTo>
                    <a:pt x="1483702" y="311391"/>
                  </a:lnTo>
                  <a:lnTo>
                    <a:pt x="1482725" y="311823"/>
                  </a:lnTo>
                  <a:lnTo>
                    <a:pt x="1481988" y="312166"/>
                  </a:lnTo>
                  <a:lnTo>
                    <a:pt x="1481543" y="312889"/>
                  </a:lnTo>
                  <a:lnTo>
                    <a:pt x="1481912" y="313563"/>
                  </a:lnTo>
                  <a:lnTo>
                    <a:pt x="1482445" y="314502"/>
                  </a:lnTo>
                  <a:lnTo>
                    <a:pt x="1483487" y="314464"/>
                  </a:lnTo>
                  <a:lnTo>
                    <a:pt x="1483728" y="314413"/>
                  </a:lnTo>
                  <a:lnTo>
                    <a:pt x="1485557" y="313817"/>
                  </a:lnTo>
                  <a:close/>
                </a:path>
                <a:path w="1927225" h="1152525">
                  <a:moveTo>
                    <a:pt x="1529499" y="315950"/>
                  </a:moveTo>
                  <a:lnTo>
                    <a:pt x="1528838" y="315404"/>
                  </a:lnTo>
                  <a:lnTo>
                    <a:pt x="1528051" y="315137"/>
                  </a:lnTo>
                  <a:lnTo>
                    <a:pt x="1526755" y="314680"/>
                  </a:lnTo>
                  <a:lnTo>
                    <a:pt x="1525485" y="314756"/>
                  </a:lnTo>
                  <a:lnTo>
                    <a:pt x="1524660" y="315214"/>
                  </a:lnTo>
                  <a:lnTo>
                    <a:pt x="1522984" y="316598"/>
                  </a:lnTo>
                  <a:lnTo>
                    <a:pt x="1521650" y="317550"/>
                  </a:lnTo>
                  <a:lnTo>
                    <a:pt x="1519516" y="319646"/>
                  </a:lnTo>
                  <a:lnTo>
                    <a:pt x="1518704" y="320992"/>
                  </a:lnTo>
                  <a:lnTo>
                    <a:pt x="1521625" y="322681"/>
                  </a:lnTo>
                  <a:lnTo>
                    <a:pt x="1522933" y="323862"/>
                  </a:lnTo>
                  <a:lnTo>
                    <a:pt x="1526819" y="320979"/>
                  </a:lnTo>
                  <a:lnTo>
                    <a:pt x="1523796" y="320255"/>
                  </a:lnTo>
                  <a:lnTo>
                    <a:pt x="1526705" y="318655"/>
                  </a:lnTo>
                  <a:lnTo>
                    <a:pt x="1527746" y="317728"/>
                  </a:lnTo>
                  <a:lnTo>
                    <a:pt x="1529499" y="315950"/>
                  </a:lnTo>
                  <a:close/>
                </a:path>
                <a:path w="1927225" h="1152525">
                  <a:moveTo>
                    <a:pt x="1538986" y="318020"/>
                  </a:moveTo>
                  <a:lnTo>
                    <a:pt x="1538414" y="317055"/>
                  </a:lnTo>
                  <a:lnTo>
                    <a:pt x="1537449" y="316903"/>
                  </a:lnTo>
                  <a:lnTo>
                    <a:pt x="1536331" y="317068"/>
                  </a:lnTo>
                  <a:lnTo>
                    <a:pt x="1535633" y="317131"/>
                  </a:lnTo>
                  <a:lnTo>
                    <a:pt x="1535328" y="317474"/>
                  </a:lnTo>
                  <a:lnTo>
                    <a:pt x="1535430" y="318122"/>
                  </a:lnTo>
                  <a:lnTo>
                    <a:pt x="1535620" y="319176"/>
                  </a:lnTo>
                  <a:lnTo>
                    <a:pt x="1537550" y="319938"/>
                  </a:lnTo>
                  <a:lnTo>
                    <a:pt x="1538820" y="319049"/>
                  </a:lnTo>
                  <a:lnTo>
                    <a:pt x="1538833" y="318452"/>
                  </a:lnTo>
                  <a:lnTo>
                    <a:pt x="1538986" y="318020"/>
                  </a:lnTo>
                  <a:close/>
                </a:path>
                <a:path w="1927225" h="1152525">
                  <a:moveTo>
                    <a:pt x="1572818" y="566737"/>
                  </a:moveTo>
                  <a:lnTo>
                    <a:pt x="1571929" y="566267"/>
                  </a:lnTo>
                  <a:lnTo>
                    <a:pt x="1569618" y="567334"/>
                  </a:lnTo>
                  <a:lnTo>
                    <a:pt x="1568069" y="568172"/>
                  </a:lnTo>
                  <a:lnTo>
                    <a:pt x="1568361" y="570077"/>
                  </a:lnTo>
                  <a:lnTo>
                    <a:pt x="1568577" y="571525"/>
                  </a:lnTo>
                  <a:lnTo>
                    <a:pt x="1569491" y="572198"/>
                  </a:lnTo>
                  <a:lnTo>
                    <a:pt x="1571129" y="571690"/>
                  </a:lnTo>
                  <a:lnTo>
                    <a:pt x="1571675" y="570318"/>
                  </a:lnTo>
                  <a:lnTo>
                    <a:pt x="1572336" y="568947"/>
                  </a:lnTo>
                  <a:lnTo>
                    <a:pt x="1572818" y="566737"/>
                  </a:lnTo>
                  <a:close/>
                </a:path>
                <a:path w="1927225" h="1152525">
                  <a:moveTo>
                    <a:pt x="1573174" y="571373"/>
                  </a:moveTo>
                  <a:lnTo>
                    <a:pt x="1571256" y="571868"/>
                  </a:lnTo>
                  <a:lnTo>
                    <a:pt x="1572006" y="572960"/>
                  </a:lnTo>
                  <a:lnTo>
                    <a:pt x="1573174" y="571373"/>
                  </a:lnTo>
                  <a:close/>
                </a:path>
                <a:path w="1927225" h="1152525">
                  <a:moveTo>
                    <a:pt x="1927148" y="7747"/>
                  </a:moveTo>
                  <a:lnTo>
                    <a:pt x="1925967" y="2159"/>
                  </a:lnTo>
                  <a:lnTo>
                    <a:pt x="1921916" y="0"/>
                  </a:lnTo>
                  <a:lnTo>
                    <a:pt x="1917001" y="2235"/>
                  </a:lnTo>
                  <a:lnTo>
                    <a:pt x="1913064" y="4000"/>
                  </a:lnTo>
                  <a:lnTo>
                    <a:pt x="1910105" y="4660"/>
                  </a:lnTo>
                  <a:lnTo>
                    <a:pt x="1909724" y="5461"/>
                  </a:lnTo>
                  <a:lnTo>
                    <a:pt x="1910080" y="7175"/>
                  </a:lnTo>
                  <a:lnTo>
                    <a:pt x="1910981" y="7378"/>
                  </a:lnTo>
                  <a:lnTo>
                    <a:pt x="1914753" y="6057"/>
                  </a:lnTo>
                  <a:lnTo>
                    <a:pt x="1917319" y="6489"/>
                  </a:lnTo>
                  <a:lnTo>
                    <a:pt x="1921789" y="8534"/>
                  </a:lnTo>
                  <a:lnTo>
                    <a:pt x="1924164" y="8204"/>
                  </a:lnTo>
                  <a:lnTo>
                    <a:pt x="1925967" y="8343"/>
                  </a:lnTo>
                  <a:lnTo>
                    <a:pt x="1926971" y="8102"/>
                  </a:lnTo>
                  <a:lnTo>
                    <a:pt x="1927148" y="774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4235202" y="7137888"/>
              <a:ext cx="1266190" cy="1277620"/>
            </a:xfrm>
            <a:custGeom>
              <a:avLst/>
              <a:gdLst/>
              <a:ahLst/>
              <a:cxnLst/>
              <a:rect l="l" t="t" r="r" b="b"/>
              <a:pathLst>
                <a:path w="1266190" h="1277620">
                  <a:moveTo>
                    <a:pt x="6108" y="780554"/>
                  </a:moveTo>
                  <a:lnTo>
                    <a:pt x="5791" y="779843"/>
                  </a:lnTo>
                  <a:lnTo>
                    <a:pt x="4711" y="778484"/>
                  </a:lnTo>
                  <a:lnTo>
                    <a:pt x="2095" y="777925"/>
                  </a:lnTo>
                  <a:lnTo>
                    <a:pt x="965" y="778891"/>
                  </a:lnTo>
                  <a:lnTo>
                    <a:pt x="0" y="779678"/>
                  </a:lnTo>
                  <a:lnTo>
                    <a:pt x="88" y="780821"/>
                  </a:lnTo>
                  <a:lnTo>
                    <a:pt x="584" y="781659"/>
                  </a:lnTo>
                  <a:lnTo>
                    <a:pt x="1320" y="782929"/>
                  </a:lnTo>
                  <a:lnTo>
                    <a:pt x="4025" y="783056"/>
                  </a:lnTo>
                  <a:lnTo>
                    <a:pt x="6032" y="781342"/>
                  </a:lnTo>
                  <a:lnTo>
                    <a:pt x="6108" y="780554"/>
                  </a:lnTo>
                  <a:close/>
                </a:path>
                <a:path w="1266190" h="1277620">
                  <a:moveTo>
                    <a:pt x="59817" y="1276223"/>
                  </a:moveTo>
                  <a:lnTo>
                    <a:pt x="58737" y="1276108"/>
                  </a:lnTo>
                  <a:lnTo>
                    <a:pt x="58394" y="1277239"/>
                  </a:lnTo>
                  <a:lnTo>
                    <a:pt x="58623" y="1277264"/>
                  </a:lnTo>
                  <a:lnTo>
                    <a:pt x="58978" y="1277378"/>
                  </a:lnTo>
                  <a:lnTo>
                    <a:pt x="59359" y="1276985"/>
                  </a:lnTo>
                  <a:lnTo>
                    <a:pt x="59575" y="1276565"/>
                  </a:lnTo>
                  <a:lnTo>
                    <a:pt x="59817" y="1276223"/>
                  </a:lnTo>
                  <a:close/>
                </a:path>
                <a:path w="1266190" h="1277620">
                  <a:moveTo>
                    <a:pt x="109969" y="773658"/>
                  </a:moveTo>
                  <a:lnTo>
                    <a:pt x="108775" y="769251"/>
                  </a:lnTo>
                  <a:lnTo>
                    <a:pt x="107784" y="768388"/>
                  </a:lnTo>
                  <a:lnTo>
                    <a:pt x="106349" y="768184"/>
                  </a:lnTo>
                  <a:lnTo>
                    <a:pt x="103974" y="767829"/>
                  </a:lnTo>
                  <a:lnTo>
                    <a:pt x="101396" y="767829"/>
                  </a:lnTo>
                  <a:lnTo>
                    <a:pt x="102717" y="763397"/>
                  </a:lnTo>
                  <a:lnTo>
                    <a:pt x="101409" y="763549"/>
                  </a:lnTo>
                  <a:lnTo>
                    <a:pt x="97967" y="765556"/>
                  </a:lnTo>
                  <a:lnTo>
                    <a:pt x="97561" y="766737"/>
                  </a:lnTo>
                  <a:lnTo>
                    <a:pt x="99326" y="769797"/>
                  </a:lnTo>
                  <a:lnTo>
                    <a:pt x="100380" y="771017"/>
                  </a:lnTo>
                  <a:lnTo>
                    <a:pt x="101917" y="773010"/>
                  </a:lnTo>
                  <a:lnTo>
                    <a:pt x="104978" y="776147"/>
                  </a:lnTo>
                  <a:lnTo>
                    <a:pt x="106794" y="775512"/>
                  </a:lnTo>
                  <a:lnTo>
                    <a:pt x="109969" y="773658"/>
                  </a:lnTo>
                  <a:close/>
                </a:path>
                <a:path w="1266190" h="1277620">
                  <a:moveTo>
                    <a:pt x="114439" y="780961"/>
                  </a:moveTo>
                  <a:lnTo>
                    <a:pt x="114261" y="779856"/>
                  </a:lnTo>
                  <a:lnTo>
                    <a:pt x="114160" y="779119"/>
                  </a:lnTo>
                  <a:lnTo>
                    <a:pt x="113563" y="778459"/>
                  </a:lnTo>
                  <a:lnTo>
                    <a:pt x="112725" y="778611"/>
                  </a:lnTo>
                  <a:lnTo>
                    <a:pt x="111506" y="778840"/>
                  </a:lnTo>
                  <a:lnTo>
                    <a:pt x="110985" y="779767"/>
                  </a:lnTo>
                  <a:lnTo>
                    <a:pt x="111125" y="780872"/>
                  </a:lnTo>
                  <a:lnTo>
                    <a:pt x="111175" y="781672"/>
                  </a:lnTo>
                  <a:lnTo>
                    <a:pt x="111747" y="782091"/>
                  </a:lnTo>
                  <a:lnTo>
                    <a:pt x="112674" y="782078"/>
                  </a:lnTo>
                  <a:lnTo>
                    <a:pt x="113868" y="781786"/>
                  </a:lnTo>
                  <a:lnTo>
                    <a:pt x="114439" y="780961"/>
                  </a:lnTo>
                  <a:close/>
                </a:path>
                <a:path w="1266190" h="1277620">
                  <a:moveTo>
                    <a:pt x="126631" y="761568"/>
                  </a:moveTo>
                  <a:lnTo>
                    <a:pt x="126428" y="760780"/>
                  </a:lnTo>
                  <a:lnTo>
                    <a:pt x="125107" y="757796"/>
                  </a:lnTo>
                  <a:lnTo>
                    <a:pt x="122237" y="757034"/>
                  </a:lnTo>
                  <a:lnTo>
                    <a:pt x="119405" y="758761"/>
                  </a:lnTo>
                  <a:lnTo>
                    <a:pt x="117411" y="759968"/>
                  </a:lnTo>
                  <a:lnTo>
                    <a:pt x="116357" y="761784"/>
                  </a:lnTo>
                  <a:lnTo>
                    <a:pt x="115062" y="763485"/>
                  </a:lnTo>
                  <a:lnTo>
                    <a:pt x="114452" y="764324"/>
                  </a:lnTo>
                  <a:lnTo>
                    <a:pt x="113982" y="765314"/>
                  </a:lnTo>
                  <a:lnTo>
                    <a:pt x="114896" y="766178"/>
                  </a:lnTo>
                  <a:lnTo>
                    <a:pt x="115747" y="766927"/>
                  </a:lnTo>
                  <a:lnTo>
                    <a:pt x="117030" y="767041"/>
                  </a:lnTo>
                  <a:lnTo>
                    <a:pt x="120192" y="764540"/>
                  </a:lnTo>
                  <a:lnTo>
                    <a:pt x="122732" y="763333"/>
                  </a:lnTo>
                  <a:lnTo>
                    <a:pt x="126453" y="762584"/>
                  </a:lnTo>
                  <a:lnTo>
                    <a:pt x="126631" y="761568"/>
                  </a:lnTo>
                  <a:close/>
                </a:path>
                <a:path w="1266190" h="1277620">
                  <a:moveTo>
                    <a:pt x="129781" y="725081"/>
                  </a:moveTo>
                  <a:lnTo>
                    <a:pt x="129527" y="724433"/>
                  </a:lnTo>
                  <a:lnTo>
                    <a:pt x="125577" y="722236"/>
                  </a:lnTo>
                  <a:lnTo>
                    <a:pt x="121780" y="721029"/>
                  </a:lnTo>
                  <a:lnTo>
                    <a:pt x="117284" y="722858"/>
                  </a:lnTo>
                  <a:lnTo>
                    <a:pt x="116090" y="723328"/>
                  </a:lnTo>
                  <a:lnTo>
                    <a:pt x="114287" y="722744"/>
                  </a:lnTo>
                  <a:lnTo>
                    <a:pt x="112102" y="728573"/>
                  </a:lnTo>
                  <a:lnTo>
                    <a:pt x="113030" y="730656"/>
                  </a:lnTo>
                  <a:lnTo>
                    <a:pt x="113411" y="730885"/>
                  </a:lnTo>
                  <a:lnTo>
                    <a:pt x="113601" y="731050"/>
                  </a:lnTo>
                  <a:lnTo>
                    <a:pt x="114719" y="731354"/>
                  </a:lnTo>
                  <a:lnTo>
                    <a:pt x="115481" y="731088"/>
                  </a:lnTo>
                  <a:lnTo>
                    <a:pt x="116217" y="728738"/>
                  </a:lnTo>
                  <a:lnTo>
                    <a:pt x="116763" y="727240"/>
                  </a:lnTo>
                  <a:lnTo>
                    <a:pt x="120129" y="725068"/>
                  </a:lnTo>
                  <a:lnTo>
                    <a:pt x="120980" y="727049"/>
                  </a:lnTo>
                  <a:lnTo>
                    <a:pt x="124561" y="727900"/>
                  </a:lnTo>
                  <a:lnTo>
                    <a:pt x="126606" y="727036"/>
                  </a:lnTo>
                  <a:lnTo>
                    <a:pt x="129095" y="726440"/>
                  </a:lnTo>
                  <a:lnTo>
                    <a:pt x="129603" y="725893"/>
                  </a:lnTo>
                  <a:lnTo>
                    <a:pt x="129781" y="725081"/>
                  </a:lnTo>
                  <a:close/>
                </a:path>
                <a:path w="1266190" h="1277620">
                  <a:moveTo>
                    <a:pt x="135496" y="784009"/>
                  </a:moveTo>
                  <a:lnTo>
                    <a:pt x="134302" y="782243"/>
                  </a:lnTo>
                  <a:lnTo>
                    <a:pt x="133591" y="781900"/>
                  </a:lnTo>
                  <a:lnTo>
                    <a:pt x="133261" y="782040"/>
                  </a:lnTo>
                  <a:lnTo>
                    <a:pt x="131864" y="782535"/>
                  </a:lnTo>
                  <a:lnTo>
                    <a:pt x="131013" y="783577"/>
                  </a:lnTo>
                  <a:lnTo>
                    <a:pt x="131292" y="784987"/>
                  </a:lnTo>
                  <a:lnTo>
                    <a:pt x="131470" y="785914"/>
                  </a:lnTo>
                  <a:lnTo>
                    <a:pt x="132334" y="785825"/>
                  </a:lnTo>
                  <a:lnTo>
                    <a:pt x="133146" y="785533"/>
                  </a:lnTo>
                  <a:lnTo>
                    <a:pt x="134416" y="784834"/>
                  </a:lnTo>
                  <a:lnTo>
                    <a:pt x="135496" y="784009"/>
                  </a:lnTo>
                  <a:close/>
                </a:path>
                <a:path w="1266190" h="1277620">
                  <a:moveTo>
                    <a:pt x="182130" y="742073"/>
                  </a:moveTo>
                  <a:lnTo>
                    <a:pt x="181470" y="740625"/>
                  </a:lnTo>
                  <a:lnTo>
                    <a:pt x="180594" y="739698"/>
                  </a:lnTo>
                  <a:lnTo>
                    <a:pt x="179514" y="739013"/>
                  </a:lnTo>
                  <a:lnTo>
                    <a:pt x="178092" y="739851"/>
                  </a:lnTo>
                  <a:lnTo>
                    <a:pt x="176491" y="740765"/>
                  </a:lnTo>
                  <a:lnTo>
                    <a:pt x="175475" y="743254"/>
                  </a:lnTo>
                  <a:lnTo>
                    <a:pt x="176187" y="744448"/>
                  </a:lnTo>
                  <a:lnTo>
                    <a:pt x="176796" y="745502"/>
                  </a:lnTo>
                  <a:lnTo>
                    <a:pt x="177939" y="745299"/>
                  </a:lnTo>
                  <a:lnTo>
                    <a:pt x="181089" y="743915"/>
                  </a:lnTo>
                  <a:lnTo>
                    <a:pt x="182130" y="742073"/>
                  </a:lnTo>
                  <a:close/>
                </a:path>
                <a:path w="1266190" h="1277620">
                  <a:moveTo>
                    <a:pt x="213220" y="702068"/>
                  </a:moveTo>
                  <a:lnTo>
                    <a:pt x="213093" y="701700"/>
                  </a:lnTo>
                  <a:lnTo>
                    <a:pt x="212737" y="702056"/>
                  </a:lnTo>
                  <a:lnTo>
                    <a:pt x="213220" y="702068"/>
                  </a:lnTo>
                  <a:close/>
                </a:path>
                <a:path w="1266190" h="1277620">
                  <a:moveTo>
                    <a:pt x="251587" y="704164"/>
                  </a:moveTo>
                  <a:lnTo>
                    <a:pt x="251256" y="703211"/>
                  </a:lnTo>
                  <a:lnTo>
                    <a:pt x="250393" y="703072"/>
                  </a:lnTo>
                  <a:lnTo>
                    <a:pt x="248183" y="702729"/>
                  </a:lnTo>
                  <a:lnTo>
                    <a:pt x="246456" y="703072"/>
                  </a:lnTo>
                  <a:lnTo>
                    <a:pt x="244297" y="699211"/>
                  </a:lnTo>
                  <a:lnTo>
                    <a:pt x="243586" y="697928"/>
                  </a:lnTo>
                  <a:lnTo>
                    <a:pt x="238493" y="699211"/>
                  </a:lnTo>
                  <a:lnTo>
                    <a:pt x="236169" y="698944"/>
                  </a:lnTo>
                  <a:lnTo>
                    <a:pt x="232244" y="698474"/>
                  </a:lnTo>
                  <a:lnTo>
                    <a:pt x="230238" y="698944"/>
                  </a:lnTo>
                  <a:lnTo>
                    <a:pt x="228371" y="697598"/>
                  </a:lnTo>
                  <a:lnTo>
                    <a:pt x="227177" y="696772"/>
                  </a:lnTo>
                  <a:lnTo>
                    <a:pt x="224790" y="697204"/>
                  </a:lnTo>
                  <a:lnTo>
                    <a:pt x="223304" y="701865"/>
                  </a:lnTo>
                  <a:lnTo>
                    <a:pt x="221615" y="703224"/>
                  </a:lnTo>
                  <a:lnTo>
                    <a:pt x="218567" y="703745"/>
                  </a:lnTo>
                  <a:lnTo>
                    <a:pt x="217182" y="704011"/>
                  </a:lnTo>
                  <a:lnTo>
                    <a:pt x="217081" y="706018"/>
                  </a:lnTo>
                  <a:lnTo>
                    <a:pt x="220408" y="708533"/>
                  </a:lnTo>
                  <a:lnTo>
                    <a:pt x="224383" y="708710"/>
                  </a:lnTo>
                  <a:lnTo>
                    <a:pt x="224345" y="709256"/>
                  </a:lnTo>
                  <a:lnTo>
                    <a:pt x="224231" y="712990"/>
                  </a:lnTo>
                  <a:lnTo>
                    <a:pt x="224548" y="713384"/>
                  </a:lnTo>
                  <a:lnTo>
                    <a:pt x="225069" y="713854"/>
                  </a:lnTo>
                  <a:lnTo>
                    <a:pt x="226593" y="716838"/>
                  </a:lnTo>
                  <a:lnTo>
                    <a:pt x="226504" y="717092"/>
                  </a:lnTo>
                  <a:lnTo>
                    <a:pt x="225463" y="718502"/>
                  </a:lnTo>
                  <a:lnTo>
                    <a:pt x="222161" y="718312"/>
                  </a:lnTo>
                  <a:lnTo>
                    <a:pt x="222110" y="726465"/>
                  </a:lnTo>
                  <a:lnTo>
                    <a:pt x="221386" y="727519"/>
                  </a:lnTo>
                  <a:lnTo>
                    <a:pt x="221272" y="727760"/>
                  </a:lnTo>
                  <a:lnTo>
                    <a:pt x="220929" y="728002"/>
                  </a:lnTo>
                  <a:lnTo>
                    <a:pt x="221145" y="727875"/>
                  </a:lnTo>
                  <a:lnTo>
                    <a:pt x="221221" y="727735"/>
                  </a:lnTo>
                  <a:lnTo>
                    <a:pt x="220827" y="727519"/>
                  </a:lnTo>
                  <a:lnTo>
                    <a:pt x="220395" y="727316"/>
                  </a:lnTo>
                  <a:lnTo>
                    <a:pt x="219506" y="726465"/>
                  </a:lnTo>
                  <a:lnTo>
                    <a:pt x="219341" y="725703"/>
                  </a:lnTo>
                  <a:lnTo>
                    <a:pt x="220345" y="725284"/>
                  </a:lnTo>
                  <a:lnTo>
                    <a:pt x="220649" y="725131"/>
                  </a:lnTo>
                  <a:lnTo>
                    <a:pt x="221373" y="725487"/>
                  </a:lnTo>
                  <a:lnTo>
                    <a:pt x="222110" y="726465"/>
                  </a:lnTo>
                  <a:lnTo>
                    <a:pt x="222110" y="718312"/>
                  </a:lnTo>
                  <a:lnTo>
                    <a:pt x="220078" y="718185"/>
                  </a:lnTo>
                  <a:lnTo>
                    <a:pt x="217246" y="718312"/>
                  </a:lnTo>
                  <a:lnTo>
                    <a:pt x="217233" y="718032"/>
                  </a:lnTo>
                  <a:lnTo>
                    <a:pt x="217055" y="715543"/>
                  </a:lnTo>
                  <a:lnTo>
                    <a:pt x="217017" y="714971"/>
                  </a:lnTo>
                  <a:lnTo>
                    <a:pt x="216903" y="714451"/>
                  </a:lnTo>
                  <a:lnTo>
                    <a:pt x="215620" y="713981"/>
                  </a:lnTo>
                  <a:lnTo>
                    <a:pt x="211810" y="714971"/>
                  </a:lnTo>
                  <a:lnTo>
                    <a:pt x="209410" y="712990"/>
                  </a:lnTo>
                  <a:lnTo>
                    <a:pt x="205841" y="712914"/>
                  </a:lnTo>
                  <a:lnTo>
                    <a:pt x="205841" y="734326"/>
                  </a:lnTo>
                  <a:lnTo>
                    <a:pt x="205181" y="735088"/>
                  </a:lnTo>
                  <a:lnTo>
                    <a:pt x="204216" y="735685"/>
                  </a:lnTo>
                  <a:lnTo>
                    <a:pt x="203276" y="736015"/>
                  </a:lnTo>
                  <a:lnTo>
                    <a:pt x="202679" y="735609"/>
                  </a:lnTo>
                  <a:lnTo>
                    <a:pt x="201904" y="734098"/>
                  </a:lnTo>
                  <a:lnTo>
                    <a:pt x="201841" y="733653"/>
                  </a:lnTo>
                  <a:lnTo>
                    <a:pt x="202006" y="733120"/>
                  </a:lnTo>
                  <a:lnTo>
                    <a:pt x="202120" y="732840"/>
                  </a:lnTo>
                  <a:lnTo>
                    <a:pt x="204292" y="731837"/>
                  </a:lnTo>
                  <a:lnTo>
                    <a:pt x="205511" y="731837"/>
                  </a:lnTo>
                  <a:lnTo>
                    <a:pt x="205740" y="733120"/>
                  </a:lnTo>
                  <a:lnTo>
                    <a:pt x="205841" y="734326"/>
                  </a:lnTo>
                  <a:lnTo>
                    <a:pt x="205841" y="712914"/>
                  </a:lnTo>
                  <a:lnTo>
                    <a:pt x="203034" y="712838"/>
                  </a:lnTo>
                  <a:lnTo>
                    <a:pt x="200367" y="711517"/>
                  </a:lnTo>
                  <a:lnTo>
                    <a:pt x="200228" y="710526"/>
                  </a:lnTo>
                  <a:lnTo>
                    <a:pt x="200228" y="726846"/>
                  </a:lnTo>
                  <a:lnTo>
                    <a:pt x="199656" y="727405"/>
                  </a:lnTo>
                  <a:lnTo>
                    <a:pt x="198869" y="727760"/>
                  </a:lnTo>
                  <a:lnTo>
                    <a:pt x="198031" y="728002"/>
                  </a:lnTo>
                  <a:lnTo>
                    <a:pt x="197205" y="728052"/>
                  </a:lnTo>
                  <a:lnTo>
                    <a:pt x="196888" y="726262"/>
                  </a:lnTo>
                  <a:lnTo>
                    <a:pt x="197459" y="725627"/>
                  </a:lnTo>
                  <a:lnTo>
                    <a:pt x="199085" y="725030"/>
                  </a:lnTo>
                  <a:lnTo>
                    <a:pt x="199923" y="725068"/>
                  </a:lnTo>
                  <a:lnTo>
                    <a:pt x="200228" y="726846"/>
                  </a:lnTo>
                  <a:lnTo>
                    <a:pt x="200228" y="710526"/>
                  </a:lnTo>
                  <a:lnTo>
                    <a:pt x="199644" y="706323"/>
                  </a:lnTo>
                  <a:lnTo>
                    <a:pt x="198221" y="706018"/>
                  </a:lnTo>
                  <a:lnTo>
                    <a:pt x="194805" y="707301"/>
                  </a:lnTo>
                  <a:lnTo>
                    <a:pt x="193192" y="708317"/>
                  </a:lnTo>
                  <a:lnTo>
                    <a:pt x="192722" y="712431"/>
                  </a:lnTo>
                  <a:lnTo>
                    <a:pt x="194170" y="712939"/>
                  </a:lnTo>
                  <a:lnTo>
                    <a:pt x="196215" y="713257"/>
                  </a:lnTo>
                  <a:lnTo>
                    <a:pt x="196405" y="713854"/>
                  </a:lnTo>
                  <a:lnTo>
                    <a:pt x="196697" y="714197"/>
                  </a:lnTo>
                  <a:lnTo>
                    <a:pt x="196253" y="714489"/>
                  </a:lnTo>
                  <a:lnTo>
                    <a:pt x="195872" y="714883"/>
                  </a:lnTo>
                  <a:lnTo>
                    <a:pt x="193052" y="715543"/>
                  </a:lnTo>
                  <a:lnTo>
                    <a:pt x="191300" y="714451"/>
                  </a:lnTo>
                  <a:lnTo>
                    <a:pt x="188709" y="712584"/>
                  </a:lnTo>
                  <a:lnTo>
                    <a:pt x="187248" y="712330"/>
                  </a:lnTo>
                  <a:lnTo>
                    <a:pt x="184492" y="716267"/>
                  </a:lnTo>
                  <a:lnTo>
                    <a:pt x="181914" y="718032"/>
                  </a:lnTo>
                  <a:lnTo>
                    <a:pt x="177673" y="717042"/>
                  </a:lnTo>
                  <a:lnTo>
                    <a:pt x="177050" y="717613"/>
                  </a:lnTo>
                  <a:lnTo>
                    <a:pt x="175298" y="719455"/>
                  </a:lnTo>
                  <a:lnTo>
                    <a:pt x="174269" y="720382"/>
                  </a:lnTo>
                  <a:lnTo>
                    <a:pt x="171843" y="719709"/>
                  </a:lnTo>
                  <a:lnTo>
                    <a:pt x="169087" y="718985"/>
                  </a:lnTo>
                  <a:lnTo>
                    <a:pt x="170281" y="722591"/>
                  </a:lnTo>
                  <a:lnTo>
                    <a:pt x="167741" y="723874"/>
                  </a:lnTo>
                  <a:lnTo>
                    <a:pt x="167119" y="723988"/>
                  </a:lnTo>
                  <a:lnTo>
                    <a:pt x="164896" y="723099"/>
                  </a:lnTo>
                  <a:lnTo>
                    <a:pt x="163449" y="722503"/>
                  </a:lnTo>
                  <a:lnTo>
                    <a:pt x="161264" y="722071"/>
                  </a:lnTo>
                  <a:lnTo>
                    <a:pt x="160197" y="722388"/>
                  </a:lnTo>
                  <a:lnTo>
                    <a:pt x="159677" y="722896"/>
                  </a:lnTo>
                  <a:lnTo>
                    <a:pt x="157391" y="724992"/>
                  </a:lnTo>
                  <a:lnTo>
                    <a:pt x="159232" y="731266"/>
                  </a:lnTo>
                  <a:lnTo>
                    <a:pt x="165468" y="731989"/>
                  </a:lnTo>
                  <a:lnTo>
                    <a:pt x="168757" y="731380"/>
                  </a:lnTo>
                  <a:lnTo>
                    <a:pt x="172910" y="734415"/>
                  </a:lnTo>
                  <a:lnTo>
                    <a:pt x="174548" y="732929"/>
                  </a:lnTo>
                  <a:lnTo>
                    <a:pt x="177914" y="732167"/>
                  </a:lnTo>
                  <a:lnTo>
                    <a:pt x="178993" y="731380"/>
                  </a:lnTo>
                  <a:lnTo>
                    <a:pt x="179717" y="730846"/>
                  </a:lnTo>
                  <a:lnTo>
                    <a:pt x="184416" y="733120"/>
                  </a:lnTo>
                  <a:lnTo>
                    <a:pt x="187452" y="733806"/>
                  </a:lnTo>
                  <a:lnTo>
                    <a:pt x="191770" y="734326"/>
                  </a:lnTo>
                  <a:lnTo>
                    <a:pt x="192227" y="735088"/>
                  </a:lnTo>
                  <a:lnTo>
                    <a:pt x="192341" y="735609"/>
                  </a:lnTo>
                  <a:lnTo>
                    <a:pt x="190347" y="738212"/>
                  </a:lnTo>
                  <a:lnTo>
                    <a:pt x="188925" y="739902"/>
                  </a:lnTo>
                  <a:lnTo>
                    <a:pt x="185191" y="743077"/>
                  </a:lnTo>
                  <a:lnTo>
                    <a:pt x="187413" y="746074"/>
                  </a:lnTo>
                  <a:lnTo>
                    <a:pt x="184302" y="747687"/>
                  </a:lnTo>
                  <a:lnTo>
                    <a:pt x="184188" y="748766"/>
                  </a:lnTo>
                  <a:lnTo>
                    <a:pt x="184619" y="748931"/>
                  </a:lnTo>
                  <a:lnTo>
                    <a:pt x="185064" y="749134"/>
                  </a:lnTo>
                  <a:lnTo>
                    <a:pt x="189725" y="748766"/>
                  </a:lnTo>
                  <a:lnTo>
                    <a:pt x="191630" y="743623"/>
                  </a:lnTo>
                  <a:lnTo>
                    <a:pt x="196176" y="743775"/>
                  </a:lnTo>
                  <a:lnTo>
                    <a:pt x="196443" y="743762"/>
                  </a:lnTo>
                  <a:lnTo>
                    <a:pt x="196469" y="743623"/>
                  </a:lnTo>
                  <a:lnTo>
                    <a:pt x="196773" y="741895"/>
                  </a:lnTo>
                  <a:lnTo>
                    <a:pt x="197853" y="740067"/>
                  </a:lnTo>
                  <a:lnTo>
                    <a:pt x="199072" y="739051"/>
                  </a:lnTo>
                  <a:lnTo>
                    <a:pt x="201841" y="742137"/>
                  </a:lnTo>
                  <a:lnTo>
                    <a:pt x="202920" y="740994"/>
                  </a:lnTo>
                  <a:lnTo>
                    <a:pt x="205587" y="739051"/>
                  </a:lnTo>
                  <a:lnTo>
                    <a:pt x="207772" y="737476"/>
                  </a:lnTo>
                  <a:lnTo>
                    <a:pt x="209181" y="736015"/>
                  </a:lnTo>
                  <a:lnTo>
                    <a:pt x="211023" y="734136"/>
                  </a:lnTo>
                  <a:lnTo>
                    <a:pt x="218097" y="736244"/>
                  </a:lnTo>
                  <a:lnTo>
                    <a:pt x="220548" y="734136"/>
                  </a:lnTo>
                  <a:lnTo>
                    <a:pt x="221107" y="733653"/>
                  </a:lnTo>
                  <a:lnTo>
                    <a:pt x="226021" y="734098"/>
                  </a:lnTo>
                  <a:lnTo>
                    <a:pt x="226352" y="733653"/>
                  </a:lnTo>
                  <a:lnTo>
                    <a:pt x="227685" y="731837"/>
                  </a:lnTo>
                  <a:lnTo>
                    <a:pt x="228422" y="730846"/>
                  </a:lnTo>
                  <a:lnTo>
                    <a:pt x="229806" y="728980"/>
                  </a:lnTo>
                  <a:lnTo>
                    <a:pt x="229768" y="728052"/>
                  </a:lnTo>
                  <a:lnTo>
                    <a:pt x="229717" y="727113"/>
                  </a:lnTo>
                  <a:lnTo>
                    <a:pt x="228092" y="725131"/>
                  </a:lnTo>
                  <a:lnTo>
                    <a:pt x="227152" y="723988"/>
                  </a:lnTo>
                  <a:lnTo>
                    <a:pt x="225463" y="721931"/>
                  </a:lnTo>
                  <a:lnTo>
                    <a:pt x="225399" y="721728"/>
                  </a:lnTo>
                  <a:lnTo>
                    <a:pt x="228676" y="720382"/>
                  </a:lnTo>
                  <a:lnTo>
                    <a:pt x="230949" y="719455"/>
                  </a:lnTo>
                  <a:lnTo>
                    <a:pt x="230949" y="718502"/>
                  </a:lnTo>
                  <a:lnTo>
                    <a:pt x="230835" y="718032"/>
                  </a:lnTo>
                  <a:lnTo>
                    <a:pt x="229641" y="715137"/>
                  </a:lnTo>
                  <a:lnTo>
                    <a:pt x="228587" y="713346"/>
                  </a:lnTo>
                  <a:lnTo>
                    <a:pt x="233756" y="710882"/>
                  </a:lnTo>
                  <a:lnTo>
                    <a:pt x="236016" y="708215"/>
                  </a:lnTo>
                  <a:lnTo>
                    <a:pt x="239356" y="709256"/>
                  </a:lnTo>
                  <a:lnTo>
                    <a:pt x="239306" y="711695"/>
                  </a:lnTo>
                  <a:lnTo>
                    <a:pt x="239776" y="713854"/>
                  </a:lnTo>
                  <a:lnTo>
                    <a:pt x="239826" y="714197"/>
                  </a:lnTo>
                  <a:lnTo>
                    <a:pt x="238556" y="716838"/>
                  </a:lnTo>
                  <a:lnTo>
                    <a:pt x="238493" y="718032"/>
                  </a:lnTo>
                  <a:lnTo>
                    <a:pt x="238988" y="718515"/>
                  </a:lnTo>
                  <a:lnTo>
                    <a:pt x="239407" y="718350"/>
                  </a:lnTo>
                  <a:lnTo>
                    <a:pt x="243497" y="713981"/>
                  </a:lnTo>
                  <a:lnTo>
                    <a:pt x="248081" y="710806"/>
                  </a:lnTo>
                  <a:lnTo>
                    <a:pt x="249440" y="708215"/>
                  </a:lnTo>
                  <a:lnTo>
                    <a:pt x="250609" y="705980"/>
                  </a:lnTo>
                  <a:lnTo>
                    <a:pt x="251587" y="704164"/>
                  </a:lnTo>
                  <a:close/>
                </a:path>
                <a:path w="1266190" h="1277620">
                  <a:moveTo>
                    <a:pt x="278180" y="552704"/>
                  </a:moveTo>
                  <a:lnTo>
                    <a:pt x="277876" y="552043"/>
                  </a:lnTo>
                  <a:lnTo>
                    <a:pt x="277495" y="551840"/>
                  </a:lnTo>
                  <a:lnTo>
                    <a:pt x="275983" y="550938"/>
                  </a:lnTo>
                  <a:lnTo>
                    <a:pt x="275069" y="551992"/>
                  </a:lnTo>
                  <a:lnTo>
                    <a:pt x="274281" y="553135"/>
                  </a:lnTo>
                  <a:lnTo>
                    <a:pt x="274002" y="553516"/>
                  </a:lnTo>
                  <a:lnTo>
                    <a:pt x="273812" y="553923"/>
                  </a:lnTo>
                  <a:lnTo>
                    <a:pt x="273596" y="554316"/>
                  </a:lnTo>
                  <a:lnTo>
                    <a:pt x="274015" y="554545"/>
                  </a:lnTo>
                  <a:lnTo>
                    <a:pt x="274447" y="554901"/>
                  </a:lnTo>
                  <a:lnTo>
                    <a:pt x="276326" y="555015"/>
                  </a:lnTo>
                  <a:lnTo>
                    <a:pt x="277622" y="554609"/>
                  </a:lnTo>
                  <a:lnTo>
                    <a:pt x="278066" y="553072"/>
                  </a:lnTo>
                  <a:lnTo>
                    <a:pt x="278180" y="552704"/>
                  </a:lnTo>
                  <a:close/>
                </a:path>
                <a:path w="1266190" h="1277620">
                  <a:moveTo>
                    <a:pt x="282346" y="564057"/>
                  </a:moveTo>
                  <a:lnTo>
                    <a:pt x="282257" y="563397"/>
                  </a:lnTo>
                  <a:lnTo>
                    <a:pt x="281660" y="562902"/>
                  </a:lnTo>
                  <a:lnTo>
                    <a:pt x="280390" y="562978"/>
                  </a:lnTo>
                  <a:lnTo>
                    <a:pt x="279920" y="563651"/>
                  </a:lnTo>
                  <a:lnTo>
                    <a:pt x="280225" y="564413"/>
                  </a:lnTo>
                  <a:lnTo>
                    <a:pt x="280339" y="564692"/>
                  </a:lnTo>
                  <a:lnTo>
                    <a:pt x="281012" y="564718"/>
                  </a:lnTo>
                  <a:lnTo>
                    <a:pt x="281419" y="564857"/>
                  </a:lnTo>
                  <a:lnTo>
                    <a:pt x="281749" y="564476"/>
                  </a:lnTo>
                  <a:lnTo>
                    <a:pt x="282346" y="564057"/>
                  </a:lnTo>
                  <a:close/>
                </a:path>
                <a:path w="1266190" h="1277620">
                  <a:moveTo>
                    <a:pt x="326466" y="662127"/>
                  </a:moveTo>
                  <a:lnTo>
                    <a:pt x="326377" y="661111"/>
                  </a:lnTo>
                  <a:lnTo>
                    <a:pt x="326136" y="659828"/>
                  </a:lnTo>
                  <a:lnTo>
                    <a:pt x="325602" y="659053"/>
                  </a:lnTo>
                  <a:lnTo>
                    <a:pt x="324802" y="659409"/>
                  </a:lnTo>
                  <a:lnTo>
                    <a:pt x="323608" y="659968"/>
                  </a:lnTo>
                  <a:lnTo>
                    <a:pt x="323989" y="660971"/>
                  </a:lnTo>
                  <a:lnTo>
                    <a:pt x="324218" y="661847"/>
                  </a:lnTo>
                  <a:lnTo>
                    <a:pt x="324726" y="662432"/>
                  </a:lnTo>
                  <a:lnTo>
                    <a:pt x="325450" y="662952"/>
                  </a:lnTo>
                  <a:lnTo>
                    <a:pt x="326097" y="662432"/>
                  </a:lnTo>
                  <a:lnTo>
                    <a:pt x="326466" y="662127"/>
                  </a:lnTo>
                  <a:close/>
                </a:path>
                <a:path w="1266190" h="1277620">
                  <a:moveTo>
                    <a:pt x="472287" y="509435"/>
                  </a:moveTo>
                  <a:lnTo>
                    <a:pt x="471500" y="508990"/>
                  </a:lnTo>
                  <a:lnTo>
                    <a:pt x="469798" y="507949"/>
                  </a:lnTo>
                  <a:lnTo>
                    <a:pt x="468947" y="509714"/>
                  </a:lnTo>
                  <a:lnTo>
                    <a:pt x="467715" y="510336"/>
                  </a:lnTo>
                  <a:lnTo>
                    <a:pt x="469798" y="510425"/>
                  </a:lnTo>
                  <a:lnTo>
                    <a:pt x="471170" y="510451"/>
                  </a:lnTo>
                  <a:lnTo>
                    <a:pt x="472287" y="509435"/>
                  </a:lnTo>
                  <a:close/>
                </a:path>
                <a:path w="1266190" h="1277620">
                  <a:moveTo>
                    <a:pt x="501091" y="501738"/>
                  </a:moveTo>
                  <a:lnTo>
                    <a:pt x="500926" y="501459"/>
                  </a:lnTo>
                  <a:lnTo>
                    <a:pt x="500557" y="500811"/>
                  </a:lnTo>
                  <a:lnTo>
                    <a:pt x="499821" y="500507"/>
                  </a:lnTo>
                  <a:lnTo>
                    <a:pt x="499084" y="501129"/>
                  </a:lnTo>
                  <a:lnTo>
                    <a:pt x="498830" y="501357"/>
                  </a:lnTo>
                  <a:lnTo>
                    <a:pt x="498716" y="502031"/>
                  </a:lnTo>
                  <a:lnTo>
                    <a:pt x="499224" y="503008"/>
                  </a:lnTo>
                  <a:lnTo>
                    <a:pt x="499910" y="503186"/>
                  </a:lnTo>
                  <a:lnTo>
                    <a:pt x="500710" y="502678"/>
                  </a:lnTo>
                  <a:lnTo>
                    <a:pt x="500786" y="502272"/>
                  </a:lnTo>
                  <a:lnTo>
                    <a:pt x="501091" y="501738"/>
                  </a:lnTo>
                  <a:close/>
                </a:path>
                <a:path w="1266190" h="1277620">
                  <a:moveTo>
                    <a:pt x="612432" y="434086"/>
                  </a:moveTo>
                  <a:lnTo>
                    <a:pt x="610882" y="432396"/>
                  </a:lnTo>
                  <a:lnTo>
                    <a:pt x="610463" y="430136"/>
                  </a:lnTo>
                  <a:lnTo>
                    <a:pt x="610285" y="429399"/>
                  </a:lnTo>
                  <a:lnTo>
                    <a:pt x="609219" y="429641"/>
                  </a:lnTo>
                  <a:lnTo>
                    <a:pt x="608101" y="429895"/>
                  </a:lnTo>
                  <a:lnTo>
                    <a:pt x="605815" y="432816"/>
                  </a:lnTo>
                  <a:lnTo>
                    <a:pt x="606044" y="433679"/>
                  </a:lnTo>
                  <a:lnTo>
                    <a:pt x="606361" y="434962"/>
                  </a:lnTo>
                  <a:lnTo>
                    <a:pt x="608495" y="435952"/>
                  </a:lnTo>
                  <a:lnTo>
                    <a:pt x="609803" y="435432"/>
                  </a:lnTo>
                  <a:lnTo>
                    <a:pt x="612432" y="434086"/>
                  </a:lnTo>
                  <a:close/>
                </a:path>
                <a:path w="1266190" h="1277620">
                  <a:moveTo>
                    <a:pt x="695223" y="234581"/>
                  </a:moveTo>
                  <a:lnTo>
                    <a:pt x="695185" y="233781"/>
                  </a:lnTo>
                  <a:lnTo>
                    <a:pt x="694944" y="233616"/>
                  </a:lnTo>
                  <a:lnTo>
                    <a:pt x="694283" y="233108"/>
                  </a:lnTo>
                  <a:lnTo>
                    <a:pt x="693458" y="233387"/>
                  </a:lnTo>
                  <a:lnTo>
                    <a:pt x="693280" y="234175"/>
                  </a:lnTo>
                  <a:lnTo>
                    <a:pt x="693127" y="234772"/>
                  </a:lnTo>
                  <a:lnTo>
                    <a:pt x="693343" y="235394"/>
                  </a:lnTo>
                  <a:lnTo>
                    <a:pt x="693458" y="236016"/>
                  </a:lnTo>
                  <a:lnTo>
                    <a:pt x="693991" y="235648"/>
                  </a:lnTo>
                  <a:lnTo>
                    <a:pt x="694588" y="235305"/>
                  </a:lnTo>
                  <a:lnTo>
                    <a:pt x="695007" y="234835"/>
                  </a:lnTo>
                  <a:lnTo>
                    <a:pt x="695223" y="234581"/>
                  </a:lnTo>
                  <a:close/>
                </a:path>
                <a:path w="1266190" h="1277620">
                  <a:moveTo>
                    <a:pt x="697077" y="295071"/>
                  </a:moveTo>
                  <a:lnTo>
                    <a:pt x="694817" y="290334"/>
                  </a:lnTo>
                  <a:lnTo>
                    <a:pt x="692442" y="289826"/>
                  </a:lnTo>
                  <a:lnTo>
                    <a:pt x="690016" y="291287"/>
                  </a:lnTo>
                  <a:lnTo>
                    <a:pt x="686320" y="293497"/>
                  </a:lnTo>
                  <a:lnTo>
                    <a:pt x="684377" y="296913"/>
                  </a:lnTo>
                  <a:lnTo>
                    <a:pt x="682307" y="301459"/>
                  </a:lnTo>
                  <a:lnTo>
                    <a:pt x="683412" y="302133"/>
                  </a:lnTo>
                  <a:lnTo>
                    <a:pt x="684288" y="302628"/>
                  </a:lnTo>
                  <a:lnTo>
                    <a:pt x="687184" y="303060"/>
                  </a:lnTo>
                  <a:lnTo>
                    <a:pt x="690041" y="302031"/>
                  </a:lnTo>
                  <a:lnTo>
                    <a:pt x="693953" y="301574"/>
                  </a:lnTo>
                  <a:lnTo>
                    <a:pt x="695337" y="301167"/>
                  </a:lnTo>
                  <a:lnTo>
                    <a:pt x="696137" y="297611"/>
                  </a:lnTo>
                  <a:lnTo>
                    <a:pt x="697077" y="295071"/>
                  </a:lnTo>
                  <a:close/>
                </a:path>
                <a:path w="1266190" h="1277620">
                  <a:moveTo>
                    <a:pt x="697699" y="255841"/>
                  </a:moveTo>
                  <a:lnTo>
                    <a:pt x="697318" y="255333"/>
                  </a:lnTo>
                  <a:lnTo>
                    <a:pt x="697204" y="254889"/>
                  </a:lnTo>
                  <a:lnTo>
                    <a:pt x="696722" y="254762"/>
                  </a:lnTo>
                  <a:lnTo>
                    <a:pt x="696226" y="254444"/>
                  </a:lnTo>
                  <a:lnTo>
                    <a:pt x="692315" y="255485"/>
                  </a:lnTo>
                  <a:lnTo>
                    <a:pt x="690194" y="259562"/>
                  </a:lnTo>
                  <a:lnTo>
                    <a:pt x="692416" y="263410"/>
                  </a:lnTo>
                  <a:lnTo>
                    <a:pt x="693521" y="264261"/>
                  </a:lnTo>
                  <a:lnTo>
                    <a:pt x="694956" y="263829"/>
                  </a:lnTo>
                  <a:lnTo>
                    <a:pt x="696010" y="263512"/>
                  </a:lnTo>
                  <a:lnTo>
                    <a:pt x="696404" y="262343"/>
                  </a:lnTo>
                  <a:lnTo>
                    <a:pt x="696087" y="259499"/>
                  </a:lnTo>
                  <a:lnTo>
                    <a:pt x="696861" y="257860"/>
                  </a:lnTo>
                  <a:lnTo>
                    <a:pt x="697699" y="255841"/>
                  </a:lnTo>
                  <a:close/>
                </a:path>
                <a:path w="1266190" h="1277620">
                  <a:moveTo>
                    <a:pt x="702348" y="682523"/>
                  </a:moveTo>
                  <a:lnTo>
                    <a:pt x="700316" y="681583"/>
                  </a:lnTo>
                  <a:lnTo>
                    <a:pt x="700125" y="680554"/>
                  </a:lnTo>
                  <a:lnTo>
                    <a:pt x="699985" y="679945"/>
                  </a:lnTo>
                  <a:lnTo>
                    <a:pt x="699630" y="679361"/>
                  </a:lnTo>
                  <a:lnTo>
                    <a:pt x="699338" y="678776"/>
                  </a:lnTo>
                  <a:lnTo>
                    <a:pt x="698500" y="679297"/>
                  </a:lnTo>
                  <a:lnTo>
                    <a:pt x="697585" y="679729"/>
                  </a:lnTo>
                  <a:lnTo>
                    <a:pt x="696493" y="680885"/>
                  </a:lnTo>
                  <a:lnTo>
                    <a:pt x="696175" y="682167"/>
                  </a:lnTo>
                  <a:lnTo>
                    <a:pt x="696455" y="682383"/>
                  </a:lnTo>
                  <a:lnTo>
                    <a:pt x="697598" y="683298"/>
                  </a:lnTo>
                  <a:lnTo>
                    <a:pt x="699325" y="684199"/>
                  </a:lnTo>
                  <a:lnTo>
                    <a:pt x="700633" y="683463"/>
                  </a:lnTo>
                  <a:lnTo>
                    <a:pt x="702348" y="682523"/>
                  </a:lnTo>
                  <a:close/>
                </a:path>
                <a:path w="1266190" h="1277620">
                  <a:moveTo>
                    <a:pt x="707199" y="288480"/>
                  </a:moveTo>
                  <a:lnTo>
                    <a:pt x="706704" y="288328"/>
                  </a:lnTo>
                  <a:lnTo>
                    <a:pt x="706107" y="288632"/>
                  </a:lnTo>
                  <a:lnTo>
                    <a:pt x="705929" y="288734"/>
                  </a:lnTo>
                  <a:lnTo>
                    <a:pt x="705624" y="289077"/>
                  </a:lnTo>
                  <a:lnTo>
                    <a:pt x="705866" y="289496"/>
                  </a:lnTo>
                  <a:lnTo>
                    <a:pt x="706145" y="289788"/>
                  </a:lnTo>
                  <a:lnTo>
                    <a:pt x="706399" y="290080"/>
                  </a:lnTo>
                  <a:lnTo>
                    <a:pt x="706678" y="289725"/>
                  </a:lnTo>
                  <a:lnTo>
                    <a:pt x="707174" y="289369"/>
                  </a:lnTo>
                  <a:lnTo>
                    <a:pt x="707174" y="289013"/>
                  </a:lnTo>
                  <a:lnTo>
                    <a:pt x="707199" y="288480"/>
                  </a:lnTo>
                  <a:close/>
                </a:path>
                <a:path w="1266190" h="1277620">
                  <a:moveTo>
                    <a:pt x="709625" y="719658"/>
                  </a:moveTo>
                  <a:lnTo>
                    <a:pt x="709383" y="719442"/>
                  </a:lnTo>
                  <a:lnTo>
                    <a:pt x="709142" y="719213"/>
                  </a:lnTo>
                  <a:lnTo>
                    <a:pt x="708494" y="719366"/>
                  </a:lnTo>
                  <a:lnTo>
                    <a:pt x="708063" y="719340"/>
                  </a:lnTo>
                  <a:lnTo>
                    <a:pt x="708050" y="719797"/>
                  </a:lnTo>
                  <a:lnTo>
                    <a:pt x="707910" y="720369"/>
                  </a:lnTo>
                  <a:lnTo>
                    <a:pt x="708113" y="720725"/>
                  </a:lnTo>
                  <a:lnTo>
                    <a:pt x="708406" y="721207"/>
                  </a:lnTo>
                  <a:lnTo>
                    <a:pt x="708990" y="721131"/>
                  </a:lnTo>
                  <a:lnTo>
                    <a:pt x="709485" y="720712"/>
                  </a:lnTo>
                  <a:lnTo>
                    <a:pt x="709498" y="720267"/>
                  </a:lnTo>
                  <a:lnTo>
                    <a:pt x="709625" y="719658"/>
                  </a:lnTo>
                  <a:close/>
                </a:path>
                <a:path w="1266190" h="1277620">
                  <a:moveTo>
                    <a:pt x="712965" y="327380"/>
                  </a:moveTo>
                  <a:lnTo>
                    <a:pt x="711708" y="326986"/>
                  </a:lnTo>
                  <a:lnTo>
                    <a:pt x="710514" y="327304"/>
                  </a:lnTo>
                  <a:lnTo>
                    <a:pt x="709447" y="328104"/>
                  </a:lnTo>
                  <a:lnTo>
                    <a:pt x="709269" y="328218"/>
                  </a:lnTo>
                  <a:lnTo>
                    <a:pt x="709091" y="328612"/>
                  </a:lnTo>
                  <a:lnTo>
                    <a:pt x="709168" y="328777"/>
                  </a:lnTo>
                  <a:lnTo>
                    <a:pt x="709625" y="329857"/>
                  </a:lnTo>
                  <a:lnTo>
                    <a:pt x="710349" y="329184"/>
                  </a:lnTo>
                  <a:lnTo>
                    <a:pt x="711022" y="328828"/>
                  </a:lnTo>
                  <a:lnTo>
                    <a:pt x="712965" y="327380"/>
                  </a:lnTo>
                  <a:close/>
                </a:path>
                <a:path w="1266190" h="1277620">
                  <a:moveTo>
                    <a:pt x="714527" y="658685"/>
                  </a:moveTo>
                  <a:lnTo>
                    <a:pt x="713828" y="657758"/>
                  </a:lnTo>
                  <a:lnTo>
                    <a:pt x="713193" y="656894"/>
                  </a:lnTo>
                  <a:lnTo>
                    <a:pt x="711962" y="656996"/>
                  </a:lnTo>
                  <a:lnTo>
                    <a:pt x="710984" y="657377"/>
                  </a:lnTo>
                  <a:lnTo>
                    <a:pt x="708469" y="658368"/>
                  </a:lnTo>
                  <a:lnTo>
                    <a:pt x="707669" y="660692"/>
                  </a:lnTo>
                  <a:lnTo>
                    <a:pt x="706577" y="662724"/>
                  </a:lnTo>
                  <a:lnTo>
                    <a:pt x="706437" y="662990"/>
                  </a:lnTo>
                  <a:lnTo>
                    <a:pt x="707224" y="664006"/>
                  </a:lnTo>
                  <a:lnTo>
                    <a:pt x="707618" y="663917"/>
                  </a:lnTo>
                  <a:lnTo>
                    <a:pt x="707948" y="663917"/>
                  </a:lnTo>
                  <a:lnTo>
                    <a:pt x="709891" y="663079"/>
                  </a:lnTo>
                  <a:lnTo>
                    <a:pt x="710628" y="660730"/>
                  </a:lnTo>
                  <a:lnTo>
                    <a:pt x="712901" y="660133"/>
                  </a:lnTo>
                  <a:lnTo>
                    <a:pt x="714095" y="659803"/>
                  </a:lnTo>
                  <a:lnTo>
                    <a:pt x="714527" y="658685"/>
                  </a:lnTo>
                  <a:close/>
                </a:path>
                <a:path w="1266190" h="1277620">
                  <a:moveTo>
                    <a:pt x="725792" y="318020"/>
                  </a:moveTo>
                  <a:lnTo>
                    <a:pt x="723950" y="317195"/>
                  </a:lnTo>
                  <a:lnTo>
                    <a:pt x="722807" y="317804"/>
                  </a:lnTo>
                  <a:lnTo>
                    <a:pt x="722477" y="317982"/>
                  </a:lnTo>
                  <a:lnTo>
                    <a:pt x="722350" y="318554"/>
                  </a:lnTo>
                  <a:lnTo>
                    <a:pt x="722147" y="318947"/>
                  </a:lnTo>
                  <a:lnTo>
                    <a:pt x="722553" y="320027"/>
                  </a:lnTo>
                  <a:lnTo>
                    <a:pt x="723468" y="320230"/>
                  </a:lnTo>
                  <a:lnTo>
                    <a:pt x="724928" y="319798"/>
                  </a:lnTo>
                  <a:lnTo>
                    <a:pt x="725462" y="319354"/>
                  </a:lnTo>
                  <a:lnTo>
                    <a:pt x="725538" y="318998"/>
                  </a:lnTo>
                  <a:lnTo>
                    <a:pt x="725792" y="318020"/>
                  </a:lnTo>
                  <a:close/>
                </a:path>
                <a:path w="1266190" h="1277620">
                  <a:moveTo>
                    <a:pt x="728268" y="664895"/>
                  </a:moveTo>
                  <a:lnTo>
                    <a:pt x="727189" y="663600"/>
                  </a:lnTo>
                  <a:lnTo>
                    <a:pt x="726122" y="662343"/>
                  </a:lnTo>
                  <a:lnTo>
                    <a:pt x="726821" y="660323"/>
                  </a:lnTo>
                  <a:lnTo>
                    <a:pt x="727189" y="659193"/>
                  </a:lnTo>
                  <a:lnTo>
                    <a:pt x="727964" y="657466"/>
                  </a:lnTo>
                  <a:lnTo>
                    <a:pt x="724433" y="657301"/>
                  </a:lnTo>
                  <a:lnTo>
                    <a:pt x="723569" y="658698"/>
                  </a:lnTo>
                  <a:lnTo>
                    <a:pt x="721969" y="661695"/>
                  </a:lnTo>
                  <a:lnTo>
                    <a:pt x="721829" y="663409"/>
                  </a:lnTo>
                  <a:lnTo>
                    <a:pt x="724865" y="666318"/>
                  </a:lnTo>
                  <a:lnTo>
                    <a:pt x="726541" y="665861"/>
                  </a:lnTo>
                  <a:lnTo>
                    <a:pt x="728268" y="664895"/>
                  </a:lnTo>
                  <a:close/>
                </a:path>
                <a:path w="1266190" h="1277620">
                  <a:moveTo>
                    <a:pt x="728268" y="275056"/>
                  </a:moveTo>
                  <a:lnTo>
                    <a:pt x="727240" y="273596"/>
                  </a:lnTo>
                  <a:lnTo>
                    <a:pt x="724725" y="271576"/>
                  </a:lnTo>
                  <a:lnTo>
                    <a:pt x="723849" y="272300"/>
                  </a:lnTo>
                  <a:lnTo>
                    <a:pt x="723087" y="273151"/>
                  </a:lnTo>
                  <a:lnTo>
                    <a:pt x="722223" y="274383"/>
                  </a:lnTo>
                  <a:lnTo>
                    <a:pt x="721106" y="275323"/>
                  </a:lnTo>
                  <a:lnTo>
                    <a:pt x="718718" y="273926"/>
                  </a:lnTo>
                  <a:lnTo>
                    <a:pt x="719493" y="272643"/>
                  </a:lnTo>
                  <a:lnTo>
                    <a:pt x="719658" y="270662"/>
                  </a:lnTo>
                  <a:lnTo>
                    <a:pt x="720140" y="269595"/>
                  </a:lnTo>
                  <a:lnTo>
                    <a:pt x="719912" y="268135"/>
                  </a:lnTo>
                  <a:lnTo>
                    <a:pt x="718934" y="267627"/>
                  </a:lnTo>
                  <a:lnTo>
                    <a:pt x="717524" y="267284"/>
                  </a:lnTo>
                  <a:lnTo>
                    <a:pt x="716280" y="267538"/>
                  </a:lnTo>
                  <a:lnTo>
                    <a:pt x="716851" y="270814"/>
                  </a:lnTo>
                  <a:lnTo>
                    <a:pt x="715822" y="272440"/>
                  </a:lnTo>
                  <a:lnTo>
                    <a:pt x="713295" y="274345"/>
                  </a:lnTo>
                  <a:lnTo>
                    <a:pt x="712584" y="275107"/>
                  </a:lnTo>
                  <a:lnTo>
                    <a:pt x="711263" y="274091"/>
                  </a:lnTo>
                  <a:lnTo>
                    <a:pt x="710755" y="273278"/>
                  </a:lnTo>
                  <a:lnTo>
                    <a:pt x="710882" y="271106"/>
                  </a:lnTo>
                  <a:lnTo>
                    <a:pt x="711263" y="269595"/>
                  </a:lnTo>
                  <a:lnTo>
                    <a:pt x="712050" y="265722"/>
                  </a:lnTo>
                  <a:lnTo>
                    <a:pt x="709269" y="265823"/>
                  </a:lnTo>
                  <a:lnTo>
                    <a:pt x="708609" y="264147"/>
                  </a:lnTo>
                  <a:lnTo>
                    <a:pt x="708875" y="263829"/>
                  </a:lnTo>
                  <a:lnTo>
                    <a:pt x="709409" y="262661"/>
                  </a:lnTo>
                  <a:lnTo>
                    <a:pt x="710120" y="261429"/>
                  </a:lnTo>
                  <a:lnTo>
                    <a:pt x="708075" y="260718"/>
                  </a:lnTo>
                  <a:lnTo>
                    <a:pt x="706742" y="261124"/>
                  </a:lnTo>
                  <a:lnTo>
                    <a:pt x="702627" y="263207"/>
                  </a:lnTo>
                  <a:lnTo>
                    <a:pt x="701916" y="266026"/>
                  </a:lnTo>
                  <a:lnTo>
                    <a:pt x="702437" y="271373"/>
                  </a:lnTo>
                  <a:lnTo>
                    <a:pt x="702652" y="272834"/>
                  </a:lnTo>
                  <a:lnTo>
                    <a:pt x="698119" y="271627"/>
                  </a:lnTo>
                  <a:lnTo>
                    <a:pt x="695185" y="273405"/>
                  </a:lnTo>
                  <a:lnTo>
                    <a:pt x="695058" y="277888"/>
                  </a:lnTo>
                  <a:lnTo>
                    <a:pt x="692950" y="281673"/>
                  </a:lnTo>
                  <a:lnTo>
                    <a:pt x="694740" y="287121"/>
                  </a:lnTo>
                  <a:lnTo>
                    <a:pt x="697725" y="288277"/>
                  </a:lnTo>
                  <a:lnTo>
                    <a:pt x="701967" y="282905"/>
                  </a:lnTo>
                  <a:lnTo>
                    <a:pt x="707453" y="283057"/>
                  </a:lnTo>
                  <a:lnTo>
                    <a:pt x="714171" y="278688"/>
                  </a:lnTo>
                  <a:lnTo>
                    <a:pt x="716597" y="278815"/>
                  </a:lnTo>
                  <a:lnTo>
                    <a:pt x="720394" y="281330"/>
                  </a:lnTo>
                  <a:lnTo>
                    <a:pt x="721626" y="282740"/>
                  </a:lnTo>
                  <a:lnTo>
                    <a:pt x="723823" y="281279"/>
                  </a:lnTo>
                  <a:lnTo>
                    <a:pt x="725487" y="280162"/>
                  </a:lnTo>
                  <a:lnTo>
                    <a:pt x="726909" y="278853"/>
                  </a:lnTo>
                  <a:lnTo>
                    <a:pt x="728268" y="275056"/>
                  </a:lnTo>
                  <a:close/>
                </a:path>
                <a:path w="1266190" h="1277620">
                  <a:moveTo>
                    <a:pt x="739292" y="289191"/>
                  </a:moveTo>
                  <a:lnTo>
                    <a:pt x="738860" y="287934"/>
                  </a:lnTo>
                  <a:lnTo>
                    <a:pt x="737501" y="287261"/>
                  </a:lnTo>
                  <a:lnTo>
                    <a:pt x="736396" y="288010"/>
                  </a:lnTo>
                  <a:lnTo>
                    <a:pt x="735368" y="288798"/>
                  </a:lnTo>
                  <a:lnTo>
                    <a:pt x="734301" y="289636"/>
                  </a:lnTo>
                  <a:lnTo>
                    <a:pt x="734504" y="290550"/>
                  </a:lnTo>
                  <a:lnTo>
                    <a:pt x="736142" y="292087"/>
                  </a:lnTo>
                  <a:lnTo>
                    <a:pt x="737146" y="292239"/>
                  </a:lnTo>
                  <a:lnTo>
                    <a:pt x="738047" y="291388"/>
                  </a:lnTo>
                  <a:lnTo>
                    <a:pt x="739101" y="290423"/>
                  </a:lnTo>
                  <a:lnTo>
                    <a:pt x="739292" y="289191"/>
                  </a:lnTo>
                  <a:close/>
                </a:path>
                <a:path w="1266190" h="1277620">
                  <a:moveTo>
                    <a:pt x="747649" y="329158"/>
                  </a:moveTo>
                  <a:lnTo>
                    <a:pt x="747306" y="328688"/>
                  </a:lnTo>
                  <a:lnTo>
                    <a:pt x="746620" y="327698"/>
                  </a:lnTo>
                  <a:lnTo>
                    <a:pt x="745451" y="328104"/>
                  </a:lnTo>
                  <a:lnTo>
                    <a:pt x="744626" y="328828"/>
                  </a:lnTo>
                  <a:lnTo>
                    <a:pt x="743623" y="329679"/>
                  </a:lnTo>
                  <a:lnTo>
                    <a:pt x="741934" y="331698"/>
                  </a:lnTo>
                  <a:lnTo>
                    <a:pt x="741629" y="332054"/>
                  </a:lnTo>
                  <a:lnTo>
                    <a:pt x="741502" y="332536"/>
                  </a:lnTo>
                  <a:lnTo>
                    <a:pt x="741273" y="332968"/>
                  </a:lnTo>
                  <a:lnTo>
                    <a:pt x="741464" y="333133"/>
                  </a:lnTo>
                  <a:lnTo>
                    <a:pt x="741629" y="333463"/>
                  </a:lnTo>
                  <a:lnTo>
                    <a:pt x="743889" y="333171"/>
                  </a:lnTo>
                  <a:lnTo>
                    <a:pt x="746175" y="333108"/>
                  </a:lnTo>
                  <a:lnTo>
                    <a:pt x="747242" y="330784"/>
                  </a:lnTo>
                  <a:lnTo>
                    <a:pt x="747547" y="330161"/>
                  </a:lnTo>
                  <a:lnTo>
                    <a:pt x="747649" y="329158"/>
                  </a:lnTo>
                  <a:close/>
                </a:path>
                <a:path w="1266190" h="1277620">
                  <a:moveTo>
                    <a:pt x="753732" y="290334"/>
                  </a:moveTo>
                  <a:lnTo>
                    <a:pt x="752703" y="289153"/>
                  </a:lnTo>
                  <a:lnTo>
                    <a:pt x="751611" y="286867"/>
                  </a:lnTo>
                  <a:lnTo>
                    <a:pt x="747953" y="290182"/>
                  </a:lnTo>
                  <a:lnTo>
                    <a:pt x="746353" y="290156"/>
                  </a:lnTo>
                  <a:lnTo>
                    <a:pt x="742289" y="289318"/>
                  </a:lnTo>
                  <a:lnTo>
                    <a:pt x="741400" y="290093"/>
                  </a:lnTo>
                  <a:lnTo>
                    <a:pt x="740257" y="298678"/>
                  </a:lnTo>
                  <a:lnTo>
                    <a:pt x="736473" y="301752"/>
                  </a:lnTo>
                  <a:lnTo>
                    <a:pt x="727608" y="301752"/>
                  </a:lnTo>
                  <a:lnTo>
                    <a:pt x="725474" y="301688"/>
                  </a:lnTo>
                  <a:lnTo>
                    <a:pt x="723023" y="301802"/>
                  </a:lnTo>
                  <a:lnTo>
                    <a:pt x="722503" y="302501"/>
                  </a:lnTo>
                  <a:lnTo>
                    <a:pt x="722249" y="303364"/>
                  </a:lnTo>
                  <a:lnTo>
                    <a:pt x="722312" y="304139"/>
                  </a:lnTo>
                  <a:lnTo>
                    <a:pt x="724890" y="305587"/>
                  </a:lnTo>
                  <a:lnTo>
                    <a:pt x="729411" y="306374"/>
                  </a:lnTo>
                  <a:lnTo>
                    <a:pt x="733145" y="304927"/>
                  </a:lnTo>
                  <a:lnTo>
                    <a:pt x="736561" y="307213"/>
                  </a:lnTo>
                  <a:lnTo>
                    <a:pt x="738085" y="306730"/>
                  </a:lnTo>
                  <a:lnTo>
                    <a:pt x="739952" y="302539"/>
                  </a:lnTo>
                  <a:lnTo>
                    <a:pt x="744308" y="301104"/>
                  </a:lnTo>
                  <a:lnTo>
                    <a:pt x="746328" y="297434"/>
                  </a:lnTo>
                  <a:lnTo>
                    <a:pt x="747877" y="294576"/>
                  </a:lnTo>
                  <a:lnTo>
                    <a:pt x="750633" y="292138"/>
                  </a:lnTo>
                  <a:lnTo>
                    <a:pt x="753732" y="290334"/>
                  </a:lnTo>
                  <a:close/>
                </a:path>
                <a:path w="1266190" h="1277620">
                  <a:moveTo>
                    <a:pt x="786892" y="307962"/>
                  </a:moveTo>
                  <a:lnTo>
                    <a:pt x="786777" y="307340"/>
                  </a:lnTo>
                  <a:lnTo>
                    <a:pt x="786714" y="306692"/>
                  </a:lnTo>
                  <a:lnTo>
                    <a:pt x="786485" y="306108"/>
                  </a:lnTo>
                  <a:lnTo>
                    <a:pt x="786231" y="305460"/>
                  </a:lnTo>
                  <a:lnTo>
                    <a:pt x="785736" y="304914"/>
                  </a:lnTo>
                  <a:lnTo>
                    <a:pt x="784821" y="305193"/>
                  </a:lnTo>
                  <a:lnTo>
                    <a:pt x="784644" y="305257"/>
                  </a:lnTo>
                  <a:lnTo>
                    <a:pt x="784364" y="305650"/>
                  </a:lnTo>
                  <a:lnTo>
                    <a:pt x="784542" y="306247"/>
                  </a:lnTo>
                  <a:lnTo>
                    <a:pt x="784694" y="306806"/>
                  </a:lnTo>
                  <a:lnTo>
                    <a:pt x="785025" y="307047"/>
                  </a:lnTo>
                  <a:lnTo>
                    <a:pt x="785571" y="307454"/>
                  </a:lnTo>
                  <a:lnTo>
                    <a:pt x="786257" y="307682"/>
                  </a:lnTo>
                  <a:lnTo>
                    <a:pt x="786892" y="307962"/>
                  </a:lnTo>
                  <a:close/>
                </a:path>
                <a:path w="1266190" h="1277620">
                  <a:moveTo>
                    <a:pt x="791972" y="283502"/>
                  </a:moveTo>
                  <a:lnTo>
                    <a:pt x="790727" y="281165"/>
                  </a:lnTo>
                  <a:lnTo>
                    <a:pt x="789228" y="281584"/>
                  </a:lnTo>
                  <a:lnTo>
                    <a:pt x="787793" y="282181"/>
                  </a:lnTo>
                  <a:lnTo>
                    <a:pt x="786650" y="283286"/>
                  </a:lnTo>
                  <a:lnTo>
                    <a:pt x="786104" y="283857"/>
                  </a:lnTo>
                  <a:lnTo>
                    <a:pt x="785558" y="284556"/>
                  </a:lnTo>
                  <a:lnTo>
                    <a:pt x="786244" y="285292"/>
                  </a:lnTo>
                  <a:lnTo>
                    <a:pt x="786790" y="285902"/>
                  </a:lnTo>
                  <a:lnTo>
                    <a:pt x="787476" y="286169"/>
                  </a:lnTo>
                  <a:lnTo>
                    <a:pt x="788314" y="285762"/>
                  </a:lnTo>
                  <a:lnTo>
                    <a:pt x="790435" y="284759"/>
                  </a:lnTo>
                  <a:lnTo>
                    <a:pt x="791972" y="283502"/>
                  </a:lnTo>
                  <a:close/>
                </a:path>
                <a:path w="1266190" h="1277620">
                  <a:moveTo>
                    <a:pt x="849007" y="337985"/>
                  </a:moveTo>
                  <a:lnTo>
                    <a:pt x="848868" y="337629"/>
                  </a:lnTo>
                  <a:lnTo>
                    <a:pt x="848766" y="337248"/>
                  </a:lnTo>
                  <a:lnTo>
                    <a:pt x="848525" y="336956"/>
                  </a:lnTo>
                  <a:lnTo>
                    <a:pt x="848055" y="336410"/>
                  </a:lnTo>
                  <a:lnTo>
                    <a:pt x="847458" y="336067"/>
                  </a:lnTo>
                  <a:lnTo>
                    <a:pt x="846658" y="336651"/>
                  </a:lnTo>
                  <a:lnTo>
                    <a:pt x="846442" y="337197"/>
                  </a:lnTo>
                  <a:lnTo>
                    <a:pt x="846899" y="337578"/>
                  </a:lnTo>
                  <a:lnTo>
                    <a:pt x="847255" y="337934"/>
                  </a:lnTo>
                  <a:lnTo>
                    <a:pt x="847699" y="338061"/>
                  </a:lnTo>
                  <a:lnTo>
                    <a:pt x="848106" y="338137"/>
                  </a:lnTo>
                  <a:lnTo>
                    <a:pt x="848575" y="338035"/>
                  </a:lnTo>
                  <a:lnTo>
                    <a:pt x="849007" y="337985"/>
                  </a:lnTo>
                  <a:close/>
                </a:path>
                <a:path w="1266190" h="1277620">
                  <a:moveTo>
                    <a:pt x="956894" y="213842"/>
                  </a:moveTo>
                  <a:lnTo>
                    <a:pt x="956678" y="213779"/>
                  </a:lnTo>
                  <a:lnTo>
                    <a:pt x="956310" y="213588"/>
                  </a:lnTo>
                  <a:lnTo>
                    <a:pt x="955865" y="213969"/>
                  </a:lnTo>
                  <a:lnTo>
                    <a:pt x="955598" y="214388"/>
                  </a:lnTo>
                  <a:lnTo>
                    <a:pt x="955306" y="214744"/>
                  </a:lnTo>
                  <a:lnTo>
                    <a:pt x="955535" y="214795"/>
                  </a:lnTo>
                  <a:lnTo>
                    <a:pt x="955890" y="214985"/>
                  </a:lnTo>
                  <a:lnTo>
                    <a:pt x="956335" y="214604"/>
                  </a:lnTo>
                  <a:lnTo>
                    <a:pt x="956589" y="214198"/>
                  </a:lnTo>
                  <a:lnTo>
                    <a:pt x="956894" y="213842"/>
                  </a:lnTo>
                  <a:close/>
                </a:path>
                <a:path w="1266190" h="1277620">
                  <a:moveTo>
                    <a:pt x="959434" y="207695"/>
                  </a:moveTo>
                  <a:lnTo>
                    <a:pt x="959027" y="207048"/>
                  </a:lnTo>
                  <a:lnTo>
                    <a:pt x="958151" y="206794"/>
                  </a:lnTo>
                  <a:lnTo>
                    <a:pt x="955281" y="205994"/>
                  </a:lnTo>
                  <a:lnTo>
                    <a:pt x="953693" y="206311"/>
                  </a:lnTo>
                  <a:lnTo>
                    <a:pt x="954443" y="207492"/>
                  </a:lnTo>
                  <a:lnTo>
                    <a:pt x="954938" y="208927"/>
                  </a:lnTo>
                  <a:lnTo>
                    <a:pt x="956538" y="209232"/>
                  </a:lnTo>
                  <a:lnTo>
                    <a:pt x="957135" y="209346"/>
                  </a:lnTo>
                  <a:lnTo>
                    <a:pt x="958113" y="208876"/>
                  </a:lnTo>
                  <a:lnTo>
                    <a:pt x="959434" y="207695"/>
                  </a:lnTo>
                  <a:close/>
                </a:path>
                <a:path w="1266190" h="1277620">
                  <a:moveTo>
                    <a:pt x="973848" y="130416"/>
                  </a:moveTo>
                  <a:lnTo>
                    <a:pt x="973734" y="129705"/>
                  </a:lnTo>
                  <a:lnTo>
                    <a:pt x="973442" y="129133"/>
                  </a:lnTo>
                  <a:lnTo>
                    <a:pt x="972616" y="129108"/>
                  </a:lnTo>
                  <a:lnTo>
                    <a:pt x="972477" y="129108"/>
                  </a:lnTo>
                  <a:lnTo>
                    <a:pt x="972032" y="129895"/>
                  </a:lnTo>
                  <a:lnTo>
                    <a:pt x="972134" y="130111"/>
                  </a:lnTo>
                  <a:lnTo>
                    <a:pt x="972502" y="130835"/>
                  </a:lnTo>
                  <a:lnTo>
                    <a:pt x="973150" y="130771"/>
                  </a:lnTo>
                  <a:lnTo>
                    <a:pt x="973848" y="130416"/>
                  </a:lnTo>
                  <a:close/>
                </a:path>
                <a:path w="1266190" h="1277620">
                  <a:moveTo>
                    <a:pt x="1015580" y="348208"/>
                  </a:moveTo>
                  <a:lnTo>
                    <a:pt x="1015060" y="347510"/>
                  </a:lnTo>
                  <a:lnTo>
                    <a:pt x="1013764" y="347611"/>
                  </a:lnTo>
                  <a:lnTo>
                    <a:pt x="1012469" y="347687"/>
                  </a:lnTo>
                  <a:lnTo>
                    <a:pt x="1011161" y="347916"/>
                  </a:lnTo>
                  <a:lnTo>
                    <a:pt x="1010640" y="347992"/>
                  </a:lnTo>
                  <a:lnTo>
                    <a:pt x="1007414" y="349465"/>
                  </a:lnTo>
                  <a:lnTo>
                    <a:pt x="1006030" y="351663"/>
                  </a:lnTo>
                  <a:lnTo>
                    <a:pt x="1006856" y="353098"/>
                  </a:lnTo>
                  <a:lnTo>
                    <a:pt x="1007618" y="354418"/>
                  </a:lnTo>
                  <a:lnTo>
                    <a:pt x="1010640" y="354571"/>
                  </a:lnTo>
                  <a:lnTo>
                    <a:pt x="1013993" y="352323"/>
                  </a:lnTo>
                  <a:lnTo>
                    <a:pt x="1014857" y="351002"/>
                  </a:lnTo>
                  <a:lnTo>
                    <a:pt x="1015580" y="348208"/>
                  </a:lnTo>
                  <a:close/>
                </a:path>
                <a:path w="1266190" h="1277620">
                  <a:moveTo>
                    <a:pt x="1018692" y="302196"/>
                  </a:moveTo>
                  <a:lnTo>
                    <a:pt x="1016317" y="302768"/>
                  </a:lnTo>
                  <a:lnTo>
                    <a:pt x="1014209" y="300774"/>
                  </a:lnTo>
                  <a:lnTo>
                    <a:pt x="1011821" y="302082"/>
                  </a:lnTo>
                  <a:lnTo>
                    <a:pt x="1011237" y="302412"/>
                  </a:lnTo>
                  <a:lnTo>
                    <a:pt x="1010704" y="303314"/>
                  </a:lnTo>
                  <a:lnTo>
                    <a:pt x="1010589" y="303974"/>
                  </a:lnTo>
                  <a:lnTo>
                    <a:pt x="1010475" y="304736"/>
                  </a:lnTo>
                  <a:lnTo>
                    <a:pt x="1011110" y="305358"/>
                  </a:lnTo>
                  <a:lnTo>
                    <a:pt x="1014907" y="305866"/>
                  </a:lnTo>
                  <a:lnTo>
                    <a:pt x="1016876" y="304177"/>
                  </a:lnTo>
                  <a:lnTo>
                    <a:pt x="1018692" y="302196"/>
                  </a:lnTo>
                  <a:close/>
                </a:path>
                <a:path w="1266190" h="1277620">
                  <a:moveTo>
                    <a:pt x="1019937" y="312572"/>
                  </a:moveTo>
                  <a:lnTo>
                    <a:pt x="1019911" y="312140"/>
                  </a:lnTo>
                  <a:lnTo>
                    <a:pt x="1019352" y="311873"/>
                  </a:lnTo>
                  <a:lnTo>
                    <a:pt x="1019187" y="311785"/>
                  </a:lnTo>
                  <a:lnTo>
                    <a:pt x="1018730" y="311797"/>
                  </a:lnTo>
                  <a:lnTo>
                    <a:pt x="1018641" y="311924"/>
                  </a:lnTo>
                  <a:lnTo>
                    <a:pt x="1018400" y="312280"/>
                  </a:lnTo>
                  <a:lnTo>
                    <a:pt x="1018286" y="312686"/>
                  </a:lnTo>
                  <a:lnTo>
                    <a:pt x="1018108" y="313093"/>
                  </a:lnTo>
                  <a:lnTo>
                    <a:pt x="1019492" y="313093"/>
                  </a:lnTo>
                  <a:lnTo>
                    <a:pt x="1019937" y="312572"/>
                  </a:lnTo>
                  <a:close/>
                </a:path>
                <a:path w="1266190" h="1277620">
                  <a:moveTo>
                    <a:pt x="1020686" y="127876"/>
                  </a:moveTo>
                  <a:lnTo>
                    <a:pt x="1020457" y="127787"/>
                  </a:lnTo>
                  <a:lnTo>
                    <a:pt x="1020140" y="127558"/>
                  </a:lnTo>
                  <a:lnTo>
                    <a:pt x="1020000" y="127635"/>
                  </a:lnTo>
                  <a:lnTo>
                    <a:pt x="1019644" y="127876"/>
                  </a:lnTo>
                  <a:lnTo>
                    <a:pt x="1019327" y="128244"/>
                  </a:lnTo>
                  <a:lnTo>
                    <a:pt x="1019022" y="128536"/>
                  </a:lnTo>
                  <a:lnTo>
                    <a:pt x="1019987" y="129019"/>
                  </a:lnTo>
                  <a:lnTo>
                    <a:pt x="1020686" y="127876"/>
                  </a:lnTo>
                  <a:close/>
                </a:path>
                <a:path w="1266190" h="1277620">
                  <a:moveTo>
                    <a:pt x="1022883" y="174523"/>
                  </a:moveTo>
                  <a:lnTo>
                    <a:pt x="1022743" y="174142"/>
                  </a:lnTo>
                  <a:lnTo>
                    <a:pt x="1022400" y="174523"/>
                  </a:lnTo>
                  <a:lnTo>
                    <a:pt x="1022883" y="174523"/>
                  </a:lnTo>
                  <a:close/>
                </a:path>
                <a:path w="1266190" h="1277620">
                  <a:moveTo>
                    <a:pt x="1026160" y="324307"/>
                  </a:moveTo>
                  <a:lnTo>
                    <a:pt x="1024394" y="320573"/>
                  </a:lnTo>
                  <a:lnTo>
                    <a:pt x="1022527" y="320332"/>
                  </a:lnTo>
                  <a:lnTo>
                    <a:pt x="1016698" y="320941"/>
                  </a:lnTo>
                  <a:lnTo>
                    <a:pt x="1014095" y="323989"/>
                  </a:lnTo>
                  <a:lnTo>
                    <a:pt x="1010767" y="325526"/>
                  </a:lnTo>
                  <a:lnTo>
                    <a:pt x="1012990" y="329666"/>
                  </a:lnTo>
                  <a:lnTo>
                    <a:pt x="1018120" y="327710"/>
                  </a:lnTo>
                  <a:lnTo>
                    <a:pt x="1021575" y="329285"/>
                  </a:lnTo>
                  <a:lnTo>
                    <a:pt x="1021880" y="329412"/>
                  </a:lnTo>
                  <a:lnTo>
                    <a:pt x="1022604" y="328993"/>
                  </a:lnTo>
                  <a:lnTo>
                    <a:pt x="1024991" y="327456"/>
                  </a:lnTo>
                  <a:lnTo>
                    <a:pt x="1026160" y="324307"/>
                  </a:lnTo>
                  <a:close/>
                </a:path>
                <a:path w="1266190" h="1277620">
                  <a:moveTo>
                    <a:pt x="1026782" y="339204"/>
                  </a:moveTo>
                  <a:lnTo>
                    <a:pt x="1025867" y="335673"/>
                  </a:lnTo>
                  <a:lnTo>
                    <a:pt x="1026655" y="331000"/>
                  </a:lnTo>
                  <a:lnTo>
                    <a:pt x="1024750" y="330098"/>
                  </a:lnTo>
                  <a:lnTo>
                    <a:pt x="1021511" y="333184"/>
                  </a:lnTo>
                  <a:lnTo>
                    <a:pt x="1019568" y="333375"/>
                  </a:lnTo>
                  <a:lnTo>
                    <a:pt x="1016292" y="333400"/>
                  </a:lnTo>
                  <a:lnTo>
                    <a:pt x="1014857" y="333921"/>
                  </a:lnTo>
                  <a:lnTo>
                    <a:pt x="1014361" y="337731"/>
                  </a:lnTo>
                  <a:lnTo>
                    <a:pt x="1012050" y="341058"/>
                  </a:lnTo>
                  <a:lnTo>
                    <a:pt x="1016025" y="344614"/>
                  </a:lnTo>
                  <a:lnTo>
                    <a:pt x="1018844" y="342353"/>
                  </a:lnTo>
                  <a:lnTo>
                    <a:pt x="1021130" y="341553"/>
                  </a:lnTo>
                  <a:lnTo>
                    <a:pt x="1022654" y="340944"/>
                  </a:lnTo>
                  <a:lnTo>
                    <a:pt x="1026782" y="339204"/>
                  </a:lnTo>
                  <a:close/>
                </a:path>
                <a:path w="1266190" h="1277620">
                  <a:moveTo>
                    <a:pt x="1027734" y="165684"/>
                  </a:moveTo>
                  <a:lnTo>
                    <a:pt x="1027163" y="164249"/>
                  </a:lnTo>
                  <a:lnTo>
                    <a:pt x="1026121" y="164134"/>
                  </a:lnTo>
                  <a:lnTo>
                    <a:pt x="1025055" y="164579"/>
                  </a:lnTo>
                  <a:lnTo>
                    <a:pt x="1024204" y="164922"/>
                  </a:lnTo>
                  <a:lnTo>
                    <a:pt x="1023899" y="165747"/>
                  </a:lnTo>
                  <a:lnTo>
                    <a:pt x="1025156" y="167182"/>
                  </a:lnTo>
                  <a:lnTo>
                    <a:pt x="1026185" y="167233"/>
                  </a:lnTo>
                  <a:lnTo>
                    <a:pt x="1027176" y="166712"/>
                  </a:lnTo>
                  <a:lnTo>
                    <a:pt x="1027353" y="166230"/>
                  </a:lnTo>
                  <a:lnTo>
                    <a:pt x="1027734" y="165684"/>
                  </a:lnTo>
                  <a:close/>
                </a:path>
                <a:path w="1266190" h="1277620">
                  <a:moveTo>
                    <a:pt x="1034503" y="280365"/>
                  </a:moveTo>
                  <a:lnTo>
                    <a:pt x="1032700" y="276783"/>
                  </a:lnTo>
                  <a:lnTo>
                    <a:pt x="1031087" y="276212"/>
                  </a:lnTo>
                  <a:lnTo>
                    <a:pt x="1027150" y="278091"/>
                  </a:lnTo>
                  <a:lnTo>
                    <a:pt x="1026528" y="279882"/>
                  </a:lnTo>
                  <a:lnTo>
                    <a:pt x="1027544" y="281724"/>
                  </a:lnTo>
                  <a:lnTo>
                    <a:pt x="1028534" y="283527"/>
                  </a:lnTo>
                  <a:lnTo>
                    <a:pt x="1030198" y="283883"/>
                  </a:lnTo>
                  <a:lnTo>
                    <a:pt x="1032243" y="282663"/>
                  </a:lnTo>
                  <a:lnTo>
                    <a:pt x="1033919" y="281673"/>
                  </a:lnTo>
                  <a:lnTo>
                    <a:pt x="1034503" y="280365"/>
                  </a:lnTo>
                  <a:close/>
                </a:path>
                <a:path w="1266190" h="1277620">
                  <a:moveTo>
                    <a:pt x="1055446" y="263702"/>
                  </a:moveTo>
                  <a:lnTo>
                    <a:pt x="1054862" y="262191"/>
                  </a:lnTo>
                  <a:lnTo>
                    <a:pt x="1052144" y="261086"/>
                  </a:lnTo>
                  <a:lnTo>
                    <a:pt x="1050645" y="261886"/>
                  </a:lnTo>
                  <a:lnTo>
                    <a:pt x="1050467" y="262788"/>
                  </a:lnTo>
                  <a:lnTo>
                    <a:pt x="1051750" y="263855"/>
                  </a:lnTo>
                  <a:lnTo>
                    <a:pt x="1053033" y="264566"/>
                  </a:lnTo>
                  <a:lnTo>
                    <a:pt x="1054836" y="264629"/>
                  </a:lnTo>
                  <a:lnTo>
                    <a:pt x="1055052" y="264388"/>
                  </a:lnTo>
                  <a:lnTo>
                    <a:pt x="1055243" y="264274"/>
                  </a:lnTo>
                  <a:lnTo>
                    <a:pt x="1055281" y="264007"/>
                  </a:lnTo>
                  <a:lnTo>
                    <a:pt x="1055446" y="263702"/>
                  </a:lnTo>
                  <a:close/>
                </a:path>
                <a:path w="1266190" h="1277620">
                  <a:moveTo>
                    <a:pt x="1064209" y="100660"/>
                  </a:moveTo>
                  <a:lnTo>
                    <a:pt x="1062609" y="98767"/>
                  </a:lnTo>
                  <a:lnTo>
                    <a:pt x="1060297" y="99352"/>
                  </a:lnTo>
                  <a:lnTo>
                    <a:pt x="1059853" y="102260"/>
                  </a:lnTo>
                  <a:lnTo>
                    <a:pt x="1058786" y="104140"/>
                  </a:lnTo>
                  <a:lnTo>
                    <a:pt x="1060348" y="104914"/>
                  </a:lnTo>
                  <a:lnTo>
                    <a:pt x="1061567" y="105498"/>
                  </a:lnTo>
                  <a:lnTo>
                    <a:pt x="1062443" y="103632"/>
                  </a:lnTo>
                  <a:lnTo>
                    <a:pt x="1063625" y="103060"/>
                  </a:lnTo>
                  <a:lnTo>
                    <a:pt x="1063815" y="102958"/>
                  </a:lnTo>
                  <a:lnTo>
                    <a:pt x="1063980" y="102819"/>
                  </a:lnTo>
                  <a:lnTo>
                    <a:pt x="1064158" y="102666"/>
                  </a:lnTo>
                  <a:lnTo>
                    <a:pt x="1064069" y="101752"/>
                  </a:lnTo>
                  <a:lnTo>
                    <a:pt x="1064209" y="100660"/>
                  </a:lnTo>
                  <a:close/>
                </a:path>
                <a:path w="1266190" h="1277620">
                  <a:moveTo>
                    <a:pt x="1067117" y="103898"/>
                  </a:moveTo>
                  <a:lnTo>
                    <a:pt x="1066165" y="102920"/>
                  </a:lnTo>
                  <a:lnTo>
                    <a:pt x="1065263" y="102514"/>
                  </a:lnTo>
                  <a:lnTo>
                    <a:pt x="1064755" y="102730"/>
                  </a:lnTo>
                  <a:lnTo>
                    <a:pt x="1064323" y="102831"/>
                  </a:lnTo>
                  <a:lnTo>
                    <a:pt x="1064463" y="103593"/>
                  </a:lnTo>
                  <a:lnTo>
                    <a:pt x="1064615" y="103936"/>
                  </a:lnTo>
                  <a:lnTo>
                    <a:pt x="1064933" y="104546"/>
                  </a:lnTo>
                  <a:lnTo>
                    <a:pt x="1065415" y="105130"/>
                  </a:lnTo>
                  <a:lnTo>
                    <a:pt x="1066634" y="104711"/>
                  </a:lnTo>
                  <a:lnTo>
                    <a:pt x="1067117" y="103898"/>
                  </a:lnTo>
                  <a:close/>
                </a:path>
                <a:path w="1266190" h="1277620">
                  <a:moveTo>
                    <a:pt x="1071778" y="282841"/>
                  </a:moveTo>
                  <a:lnTo>
                    <a:pt x="1071676" y="283032"/>
                  </a:lnTo>
                  <a:lnTo>
                    <a:pt x="1071778" y="282841"/>
                  </a:lnTo>
                  <a:close/>
                </a:path>
                <a:path w="1266190" h="1277620">
                  <a:moveTo>
                    <a:pt x="1072375" y="168935"/>
                  </a:moveTo>
                  <a:lnTo>
                    <a:pt x="1072349" y="168732"/>
                  </a:lnTo>
                  <a:lnTo>
                    <a:pt x="1072146" y="168465"/>
                  </a:lnTo>
                  <a:lnTo>
                    <a:pt x="1071943" y="168440"/>
                  </a:lnTo>
                  <a:lnTo>
                    <a:pt x="1071359" y="168300"/>
                  </a:lnTo>
                  <a:lnTo>
                    <a:pt x="1071143" y="168630"/>
                  </a:lnTo>
                  <a:lnTo>
                    <a:pt x="1071435" y="169202"/>
                  </a:lnTo>
                  <a:lnTo>
                    <a:pt x="1071511" y="169367"/>
                  </a:lnTo>
                  <a:lnTo>
                    <a:pt x="1071841" y="169418"/>
                  </a:lnTo>
                  <a:lnTo>
                    <a:pt x="1072032" y="169494"/>
                  </a:lnTo>
                  <a:lnTo>
                    <a:pt x="1072159" y="169303"/>
                  </a:lnTo>
                  <a:lnTo>
                    <a:pt x="1072375" y="169087"/>
                  </a:lnTo>
                  <a:lnTo>
                    <a:pt x="1072375" y="168935"/>
                  </a:lnTo>
                  <a:close/>
                </a:path>
                <a:path w="1266190" h="1277620">
                  <a:moveTo>
                    <a:pt x="1084986" y="169049"/>
                  </a:moveTo>
                  <a:lnTo>
                    <a:pt x="1084910" y="168732"/>
                  </a:lnTo>
                  <a:lnTo>
                    <a:pt x="1084668" y="168084"/>
                  </a:lnTo>
                  <a:lnTo>
                    <a:pt x="1084224" y="167208"/>
                  </a:lnTo>
                  <a:lnTo>
                    <a:pt x="1081112" y="166395"/>
                  </a:lnTo>
                  <a:lnTo>
                    <a:pt x="1078636" y="167754"/>
                  </a:lnTo>
                  <a:lnTo>
                    <a:pt x="1075969" y="168275"/>
                  </a:lnTo>
                  <a:lnTo>
                    <a:pt x="1075931" y="169087"/>
                  </a:lnTo>
                  <a:lnTo>
                    <a:pt x="1075817" y="169545"/>
                  </a:lnTo>
                  <a:lnTo>
                    <a:pt x="1077404" y="171475"/>
                  </a:lnTo>
                  <a:lnTo>
                    <a:pt x="1082255" y="171792"/>
                  </a:lnTo>
                  <a:lnTo>
                    <a:pt x="1084199" y="170053"/>
                  </a:lnTo>
                  <a:lnTo>
                    <a:pt x="1084541" y="169710"/>
                  </a:lnTo>
                  <a:lnTo>
                    <a:pt x="1084986" y="169049"/>
                  </a:lnTo>
                  <a:close/>
                </a:path>
                <a:path w="1266190" h="1277620">
                  <a:moveTo>
                    <a:pt x="1094714" y="313613"/>
                  </a:moveTo>
                  <a:lnTo>
                    <a:pt x="1094143" y="308254"/>
                  </a:lnTo>
                  <a:lnTo>
                    <a:pt x="1094054" y="307289"/>
                  </a:lnTo>
                  <a:lnTo>
                    <a:pt x="1093635" y="306349"/>
                  </a:lnTo>
                  <a:lnTo>
                    <a:pt x="1093355" y="305396"/>
                  </a:lnTo>
                  <a:lnTo>
                    <a:pt x="1093216" y="304520"/>
                  </a:lnTo>
                  <a:lnTo>
                    <a:pt x="1092466" y="304139"/>
                  </a:lnTo>
                  <a:lnTo>
                    <a:pt x="1091742" y="304647"/>
                  </a:lnTo>
                  <a:lnTo>
                    <a:pt x="1088834" y="306755"/>
                  </a:lnTo>
                  <a:lnTo>
                    <a:pt x="1086319" y="309308"/>
                  </a:lnTo>
                  <a:lnTo>
                    <a:pt x="1083703" y="314134"/>
                  </a:lnTo>
                  <a:lnTo>
                    <a:pt x="1085240" y="316191"/>
                  </a:lnTo>
                  <a:lnTo>
                    <a:pt x="1087094" y="316103"/>
                  </a:lnTo>
                  <a:lnTo>
                    <a:pt x="1092784" y="315747"/>
                  </a:lnTo>
                  <a:lnTo>
                    <a:pt x="1094714" y="313613"/>
                  </a:lnTo>
                  <a:close/>
                </a:path>
                <a:path w="1266190" h="1277620">
                  <a:moveTo>
                    <a:pt x="1097292" y="281686"/>
                  </a:moveTo>
                  <a:lnTo>
                    <a:pt x="1097203" y="281520"/>
                  </a:lnTo>
                  <a:lnTo>
                    <a:pt x="1097114" y="281368"/>
                  </a:lnTo>
                  <a:lnTo>
                    <a:pt x="1096746" y="281368"/>
                  </a:lnTo>
                  <a:lnTo>
                    <a:pt x="1096492" y="281292"/>
                  </a:lnTo>
                  <a:lnTo>
                    <a:pt x="1096403" y="281546"/>
                  </a:lnTo>
                  <a:lnTo>
                    <a:pt x="1096162" y="281863"/>
                  </a:lnTo>
                  <a:lnTo>
                    <a:pt x="1096225" y="282016"/>
                  </a:lnTo>
                  <a:lnTo>
                    <a:pt x="1096302" y="282168"/>
                  </a:lnTo>
                  <a:lnTo>
                    <a:pt x="1096708" y="282181"/>
                  </a:lnTo>
                  <a:lnTo>
                    <a:pt x="1096962" y="282244"/>
                  </a:lnTo>
                  <a:lnTo>
                    <a:pt x="1097051" y="282003"/>
                  </a:lnTo>
                  <a:lnTo>
                    <a:pt x="1097292" y="281686"/>
                  </a:lnTo>
                  <a:close/>
                </a:path>
                <a:path w="1266190" h="1277620">
                  <a:moveTo>
                    <a:pt x="1097305" y="322376"/>
                  </a:moveTo>
                  <a:lnTo>
                    <a:pt x="1097165" y="322300"/>
                  </a:lnTo>
                  <a:lnTo>
                    <a:pt x="1097229" y="322681"/>
                  </a:lnTo>
                  <a:lnTo>
                    <a:pt x="1097292" y="322541"/>
                  </a:lnTo>
                  <a:lnTo>
                    <a:pt x="1097305" y="322376"/>
                  </a:lnTo>
                  <a:close/>
                </a:path>
                <a:path w="1266190" h="1277620">
                  <a:moveTo>
                    <a:pt x="1097724" y="216598"/>
                  </a:moveTo>
                  <a:close/>
                </a:path>
                <a:path w="1266190" h="1277620">
                  <a:moveTo>
                    <a:pt x="1099908" y="139382"/>
                  </a:moveTo>
                  <a:lnTo>
                    <a:pt x="1099489" y="138607"/>
                  </a:lnTo>
                  <a:lnTo>
                    <a:pt x="1099121" y="138315"/>
                  </a:lnTo>
                  <a:lnTo>
                    <a:pt x="1098804" y="137820"/>
                  </a:lnTo>
                  <a:lnTo>
                    <a:pt x="1098359" y="137693"/>
                  </a:lnTo>
                  <a:lnTo>
                    <a:pt x="1093406" y="136575"/>
                  </a:lnTo>
                  <a:lnTo>
                    <a:pt x="1089202" y="140042"/>
                  </a:lnTo>
                  <a:lnTo>
                    <a:pt x="1084465" y="141033"/>
                  </a:lnTo>
                  <a:lnTo>
                    <a:pt x="1084300" y="141998"/>
                  </a:lnTo>
                  <a:lnTo>
                    <a:pt x="1084656" y="143141"/>
                  </a:lnTo>
                  <a:lnTo>
                    <a:pt x="1085494" y="143954"/>
                  </a:lnTo>
                  <a:lnTo>
                    <a:pt x="1086053" y="143497"/>
                  </a:lnTo>
                  <a:lnTo>
                    <a:pt x="1087945" y="141935"/>
                  </a:lnTo>
                  <a:lnTo>
                    <a:pt x="1089672" y="142011"/>
                  </a:lnTo>
                  <a:lnTo>
                    <a:pt x="1094130" y="142455"/>
                  </a:lnTo>
                  <a:lnTo>
                    <a:pt x="1096619" y="141249"/>
                  </a:lnTo>
                  <a:lnTo>
                    <a:pt x="1099896" y="140220"/>
                  </a:lnTo>
                  <a:lnTo>
                    <a:pt x="1099908" y="139382"/>
                  </a:lnTo>
                  <a:close/>
                </a:path>
                <a:path w="1266190" h="1277620">
                  <a:moveTo>
                    <a:pt x="1101623" y="257136"/>
                  </a:moveTo>
                  <a:lnTo>
                    <a:pt x="1101090" y="256438"/>
                  </a:lnTo>
                  <a:lnTo>
                    <a:pt x="1099477" y="256082"/>
                  </a:lnTo>
                  <a:lnTo>
                    <a:pt x="1098804" y="257378"/>
                  </a:lnTo>
                  <a:lnTo>
                    <a:pt x="1098016" y="258381"/>
                  </a:lnTo>
                  <a:lnTo>
                    <a:pt x="1097749" y="258737"/>
                  </a:lnTo>
                  <a:lnTo>
                    <a:pt x="1097572" y="259651"/>
                  </a:lnTo>
                  <a:lnTo>
                    <a:pt x="1099134" y="260413"/>
                  </a:lnTo>
                  <a:lnTo>
                    <a:pt x="1100099" y="259422"/>
                  </a:lnTo>
                  <a:lnTo>
                    <a:pt x="1100963" y="258457"/>
                  </a:lnTo>
                  <a:lnTo>
                    <a:pt x="1101534" y="257860"/>
                  </a:lnTo>
                  <a:lnTo>
                    <a:pt x="1101623" y="257136"/>
                  </a:lnTo>
                  <a:close/>
                </a:path>
                <a:path w="1266190" h="1277620">
                  <a:moveTo>
                    <a:pt x="1105458" y="56476"/>
                  </a:moveTo>
                  <a:lnTo>
                    <a:pt x="1105306" y="55867"/>
                  </a:lnTo>
                  <a:lnTo>
                    <a:pt x="1105281" y="55727"/>
                  </a:lnTo>
                  <a:lnTo>
                    <a:pt x="1104874" y="55524"/>
                  </a:lnTo>
                  <a:lnTo>
                    <a:pt x="1103312" y="56857"/>
                  </a:lnTo>
                  <a:lnTo>
                    <a:pt x="1103706" y="57099"/>
                  </a:lnTo>
                  <a:lnTo>
                    <a:pt x="1104442" y="56984"/>
                  </a:lnTo>
                  <a:lnTo>
                    <a:pt x="1105115" y="56857"/>
                  </a:lnTo>
                  <a:lnTo>
                    <a:pt x="1105458" y="56476"/>
                  </a:lnTo>
                  <a:close/>
                </a:path>
                <a:path w="1266190" h="1277620">
                  <a:moveTo>
                    <a:pt x="1106309" y="323519"/>
                  </a:moveTo>
                  <a:lnTo>
                    <a:pt x="1104519" y="321576"/>
                  </a:lnTo>
                  <a:lnTo>
                    <a:pt x="1104163" y="319709"/>
                  </a:lnTo>
                  <a:lnTo>
                    <a:pt x="1101102" y="319849"/>
                  </a:lnTo>
                  <a:lnTo>
                    <a:pt x="1100239" y="320433"/>
                  </a:lnTo>
                  <a:lnTo>
                    <a:pt x="1099642" y="323215"/>
                  </a:lnTo>
                  <a:lnTo>
                    <a:pt x="1098727" y="323684"/>
                  </a:lnTo>
                  <a:lnTo>
                    <a:pt x="1097368" y="323126"/>
                  </a:lnTo>
                  <a:lnTo>
                    <a:pt x="1095514" y="323075"/>
                  </a:lnTo>
                  <a:lnTo>
                    <a:pt x="1093508" y="322605"/>
                  </a:lnTo>
                  <a:lnTo>
                    <a:pt x="1088872" y="327317"/>
                  </a:lnTo>
                  <a:lnTo>
                    <a:pt x="1085608" y="329679"/>
                  </a:lnTo>
                  <a:lnTo>
                    <a:pt x="1080173" y="329539"/>
                  </a:lnTo>
                  <a:lnTo>
                    <a:pt x="1079754" y="330593"/>
                  </a:lnTo>
                  <a:lnTo>
                    <a:pt x="1080046" y="331343"/>
                  </a:lnTo>
                  <a:lnTo>
                    <a:pt x="1080300" y="332028"/>
                  </a:lnTo>
                  <a:lnTo>
                    <a:pt x="1081024" y="332498"/>
                  </a:lnTo>
                  <a:lnTo>
                    <a:pt x="1082636" y="336918"/>
                  </a:lnTo>
                  <a:lnTo>
                    <a:pt x="1087018" y="333006"/>
                  </a:lnTo>
                  <a:lnTo>
                    <a:pt x="1087793" y="332727"/>
                  </a:lnTo>
                  <a:lnTo>
                    <a:pt x="1094359" y="333336"/>
                  </a:lnTo>
                  <a:lnTo>
                    <a:pt x="1098994" y="332752"/>
                  </a:lnTo>
                  <a:lnTo>
                    <a:pt x="1101775" y="326224"/>
                  </a:lnTo>
                  <a:lnTo>
                    <a:pt x="1102982" y="325615"/>
                  </a:lnTo>
                  <a:lnTo>
                    <a:pt x="1104607" y="324218"/>
                  </a:lnTo>
                  <a:lnTo>
                    <a:pt x="1106309" y="323519"/>
                  </a:lnTo>
                  <a:close/>
                </a:path>
                <a:path w="1266190" h="1277620">
                  <a:moveTo>
                    <a:pt x="1109408" y="280974"/>
                  </a:moveTo>
                  <a:lnTo>
                    <a:pt x="1108862" y="280517"/>
                  </a:lnTo>
                  <a:lnTo>
                    <a:pt x="1107427" y="279793"/>
                  </a:lnTo>
                  <a:lnTo>
                    <a:pt x="1106411" y="282346"/>
                  </a:lnTo>
                  <a:lnTo>
                    <a:pt x="1106271" y="283387"/>
                  </a:lnTo>
                  <a:lnTo>
                    <a:pt x="1104988" y="287616"/>
                  </a:lnTo>
                  <a:lnTo>
                    <a:pt x="1104633" y="287794"/>
                  </a:lnTo>
                  <a:lnTo>
                    <a:pt x="1100747" y="286042"/>
                  </a:lnTo>
                  <a:lnTo>
                    <a:pt x="1099908" y="285165"/>
                  </a:lnTo>
                  <a:lnTo>
                    <a:pt x="1096518" y="285013"/>
                  </a:lnTo>
                  <a:lnTo>
                    <a:pt x="1094270" y="285508"/>
                  </a:lnTo>
                  <a:lnTo>
                    <a:pt x="1091057" y="289712"/>
                  </a:lnTo>
                  <a:lnTo>
                    <a:pt x="1091628" y="291147"/>
                  </a:lnTo>
                  <a:lnTo>
                    <a:pt x="1093851" y="295300"/>
                  </a:lnTo>
                  <a:lnTo>
                    <a:pt x="1095667" y="297662"/>
                  </a:lnTo>
                  <a:lnTo>
                    <a:pt x="1095502" y="302729"/>
                  </a:lnTo>
                  <a:lnTo>
                    <a:pt x="1097064" y="301459"/>
                  </a:lnTo>
                  <a:lnTo>
                    <a:pt x="1097876" y="301409"/>
                  </a:lnTo>
                  <a:lnTo>
                    <a:pt x="1099858" y="300101"/>
                  </a:lnTo>
                  <a:lnTo>
                    <a:pt x="1108557" y="288086"/>
                  </a:lnTo>
                  <a:lnTo>
                    <a:pt x="1109268" y="284429"/>
                  </a:lnTo>
                  <a:lnTo>
                    <a:pt x="1109383" y="282892"/>
                  </a:lnTo>
                  <a:lnTo>
                    <a:pt x="1109395" y="281368"/>
                  </a:lnTo>
                  <a:lnTo>
                    <a:pt x="1109408" y="280974"/>
                  </a:lnTo>
                  <a:close/>
                </a:path>
                <a:path w="1266190" h="1277620">
                  <a:moveTo>
                    <a:pt x="1112812" y="278714"/>
                  </a:moveTo>
                  <a:lnTo>
                    <a:pt x="1112748" y="278269"/>
                  </a:lnTo>
                  <a:lnTo>
                    <a:pt x="1112151" y="277990"/>
                  </a:lnTo>
                  <a:lnTo>
                    <a:pt x="1111973" y="277914"/>
                  </a:lnTo>
                  <a:lnTo>
                    <a:pt x="1111656" y="277914"/>
                  </a:lnTo>
                  <a:lnTo>
                    <a:pt x="1111440" y="278003"/>
                  </a:lnTo>
                  <a:lnTo>
                    <a:pt x="1110792" y="278231"/>
                  </a:lnTo>
                  <a:lnTo>
                    <a:pt x="1110551" y="278752"/>
                  </a:lnTo>
                  <a:lnTo>
                    <a:pt x="1111008" y="279044"/>
                  </a:lnTo>
                  <a:lnTo>
                    <a:pt x="1111326" y="279247"/>
                  </a:lnTo>
                  <a:lnTo>
                    <a:pt x="1111923" y="279171"/>
                  </a:lnTo>
                  <a:lnTo>
                    <a:pt x="1112418" y="279222"/>
                  </a:lnTo>
                  <a:lnTo>
                    <a:pt x="1112812" y="278714"/>
                  </a:lnTo>
                  <a:close/>
                </a:path>
                <a:path w="1266190" h="1277620">
                  <a:moveTo>
                    <a:pt x="1119200" y="209867"/>
                  </a:moveTo>
                  <a:lnTo>
                    <a:pt x="1117587" y="209105"/>
                  </a:lnTo>
                  <a:lnTo>
                    <a:pt x="1114945" y="208038"/>
                  </a:lnTo>
                  <a:lnTo>
                    <a:pt x="1114374" y="207708"/>
                  </a:lnTo>
                  <a:lnTo>
                    <a:pt x="1113802" y="207403"/>
                  </a:lnTo>
                  <a:lnTo>
                    <a:pt x="1111554" y="209880"/>
                  </a:lnTo>
                  <a:lnTo>
                    <a:pt x="1105154" y="207454"/>
                  </a:lnTo>
                  <a:lnTo>
                    <a:pt x="1105941" y="213893"/>
                  </a:lnTo>
                  <a:lnTo>
                    <a:pt x="1104595" y="214490"/>
                  </a:lnTo>
                  <a:lnTo>
                    <a:pt x="1097661" y="216839"/>
                  </a:lnTo>
                  <a:lnTo>
                    <a:pt x="1097267" y="215557"/>
                  </a:lnTo>
                  <a:lnTo>
                    <a:pt x="1096416" y="215493"/>
                  </a:lnTo>
                  <a:lnTo>
                    <a:pt x="1095375" y="216103"/>
                  </a:lnTo>
                  <a:lnTo>
                    <a:pt x="1095146" y="216230"/>
                  </a:lnTo>
                  <a:lnTo>
                    <a:pt x="1094955" y="217081"/>
                  </a:lnTo>
                  <a:lnTo>
                    <a:pt x="1095692" y="217906"/>
                  </a:lnTo>
                  <a:lnTo>
                    <a:pt x="1096454" y="217627"/>
                  </a:lnTo>
                  <a:lnTo>
                    <a:pt x="1097140" y="217233"/>
                  </a:lnTo>
                  <a:lnTo>
                    <a:pt x="1097305" y="217017"/>
                  </a:lnTo>
                  <a:lnTo>
                    <a:pt x="1097534" y="216839"/>
                  </a:lnTo>
                  <a:lnTo>
                    <a:pt x="1097368" y="217119"/>
                  </a:lnTo>
                  <a:lnTo>
                    <a:pt x="1097140" y="217246"/>
                  </a:lnTo>
                  <a:lnTo>
                    <a:pt x="1095514" y="219405"/>
                  </a:lnTo>
                  <a:lnTo>
                    <a:pt x="1094613" y="219989"/>
                  </a:lnTo>
                  <a:lnTo>
                    <a:pt x="1093025" y="218567"/>
                  </a:lnTo>
                  <a:lnTo>
                    <a:pt x="1090917" y="216712"/>
                  </a:lnTo>
                  <a:lnTo>
                    <a:pt x="1089825" y="215823"/>
                  </a:lnTo>
                  <a:lnTo>
                    <a:pt x="1088961" y="219989"/>
                  </a:lnTo>
                  <a:lnTo>
                    <a:pt x="1088948" y="220764"/>
                  </a:lnTo>
                  <a:lnTo>
                    <a:pt x="1085481" y="223075"/>
                  </a:lnTo>
                  <a:lnTo>
                    <a:pt x="1086370" y="224726"/>
                  </a:lnTo>
                  <a:lnTo>
                    <a:pt x="1088631" y="226390"/>
                  </a:lnTo>
                  <a:lnTo>
                    <a:pt x="1088872" y="226593"/>
                  </a:lnTo>
                  <a:lnTo>
                    <a:pt x="1088758" y="227444"/>
                  </a:lnTo>
                  <a:lnTo>
                    <a:pt x="1088313" y="228282"/>
                  </a:lnTo>
                  <a:lnTo>
                    <a:pt x="1088313" y="246634"/>
                  </a:lnTo>
                  <a:lnTo>
                    <a:pt x="1087818" y="247408"/>
                  </a:lnTo>
                  <a:lnTo>
                    <a:pt x="1086815" y="247916"/>
                  </a:lnTo>
                  <a:lnTo>
                    <a:pt x="1086078" y="248018"/>
                  </a:lnTo>
                  <a:lnTo>
                    <a:pt x="1085418" y="248183"/>
                  </a:lnTo>
                  <a:lnTo>
                    <a:pt x="1085303" y="248462"/>
                  </a:lnTo>
                  <a:lnTo>
                    <a:pt x="1085443" y="248818"/>
                  </a:lnTo>
                  <a:lnTo>
                    <a:pt x="1085253" y="248462"/>
                  </a:lnTo>
                  <a:lnTo>
                    <a:pt x="1085215" y="248234"/>
                  </a:lnTo>
                  <a:lnTo>
                    <a:pt x="1085380" y="248196"/>
                  </a:lnTo>
                  <a:lnTo>
                    <a:pt x="1085672" y="247523"/>
                  </a:lnTo>
                  <a:lnTo>
                    <a:pt x="1085837" y="246938"/>
                  </a:lnTo>
                  <a:lnTo>
                    <a:pt x="1086853" y="245846"/>
                  </a:lnTo>
                  <a:lnTo>
                    <a:pt x="1087742" y="245656"/>
                  </a:lnTo>
                  <a:lnTo>
                    <a:pt x="1088313" y="246634"/>
                  </a:lnTo>
                  <a:lnTo>
                    <a:pt x="1088313" y="228282"/>
                  </a:lnTo>
                  <a:lnTo>
                    <a:pt x="1088047" y="228777"/>
                  </a:lnTo>
                  <a:lnTo>
                    <a:pt x="1087272" y="228600"/>
                  </a:lnTo>
                  <a:lnTo>
                    <a:pt x="1086116" y="227952"/>
                  </a:lnTo>
                  <a:lnTo>
                    <a:pt x="1085748" y="227545"/>
                  </a:lnTo>
                  <a:lnTo>
                    <a:pt x="1082027" y="225945"/>
                  </a:lnTo>
                  <a:lnTo>
                    <a:pt x="1078915" y="230543"/>
                  </a:lnTo>
                  <a:lnTo>
                    <a:pt x="1078204" y="231317"/>
                  </a:lnTo>
                  <a:lnTo>
                    <a:pt x="1076667" y="231533"/>
                  </a:lnTo>
                  <a:lnTo>
                    <a:pt x="1070203" y="232765"/>
                  </a:lnTo>
                  <a:lnTo>
                    <a:pt x="1069035" y="232943"/>
                  </a:lnTo>
                  <a:lnTo>
                    <a:pt x="1068120" y="233578"/>
                  </a:lnTo>
                  <a:lnTo>
                    <a:pt x="1067663" y="235966"/>
                  </a:lnTo>
                  <a:lnTo>
                    <a:pt x="1068819" y="236435"/>
                  </a:lnTo>
                  <a:lnTo>
                    <a:pt x="1071968" y="236448"/>
                  </a:lnTo>
                  <a:lnTo>
                    <a:pt x="1072375" y="237553"/>
                  </a:lnTo>
                  <a:lnTo>
                    <a:pt x="1073137" y="241427"/>
                  </a:lnTo>
                  <a:lnTo>
                    <a:pt x="1071219" y="241630"/>
                  </a:lnTo>
                  <a:lnTo>
                    <a:pt x="1068362" y="244983"/>
                  </a:lnTo>
                  <a:lnTo>
                    <a:pt x="1065542" y="245681"/>
                  </a:lnTo>
                  <a:lnTo>
                    <a:pt x="1063167" y="247815"/>
                  </a:lnTo>
                  <a:lnTo>
                    <a:pt x="1063078" y="248018"/>
                  </a:lnTo>
                  <a:lnTo>
                    <a:pt x="1062951" y="248818"/>
                  </a:lnTo>
                  <a:lnTo>
                    <a:pt x="1063040" y="249212"/>
                  </a:lnTo>
                  <a:lnTo>
                    <a:pt x="1063586" y="249720"/>
                  </a:lnTo>
                  <a:lnTo>
                    <a:pt x="1065530" y="249656"/>
                  </a:lnTo>
                  <a:lnTo>
                    <a:pt x="1067523" y="248818"/>
                  </a:lnTo>
                  <a:lnTo>
                    <a:pt x="1071194" y="250698"/>
                  </a:lnTo>
                  <a:lnTo>
                    <a:pt x="1072273" y="249351"/>
                  </a:lnTo>
                  <a:lnTo>
                    <a:pt x="1072438" y="248818"/>
                  </a:lnTo>
                  <a:lnTo>
                    <a:pt x="1074102" y="243674"/>
                  </a:lnTo>
                  <a:lnTo>
                    <a:pt x="1077290" y="242989"/>
                  </a:lnTo>
                  <a:lnTo>
                    <a:pt x="1081303" y="242214"/>
                  </a:lnTo>
                  <a:lnTo>
                    <a:pt x="1082281" y="242201"/>
                  </a:lnTo>
                  <a:lnTo>
                    <a:pt x="1083513" y="243014"/>
                  </a:lnTo>
                  <a:lnTo>
                    <a:pt x="1082954" y="243865"/>
                  </a:lnTo>
                  <a:lnTo>
                    <a:pt x="1081316" y="248869"/>
                  </a:lnTo>
                  <a:lnTo>
                    <a:pt x="1079957" y="249504"/>
                  </a:lnTo>
                  <a:lnTo>
                    <a:pt x="1079957" y="258546"/>
                  </a:lnTo>
                  <a:lnTo>
                    <a:pt x="1079779" y="258838"/>
                  </a:lnTo>
                  <a:lnTo>
                    <a:pt x="1079931" y="259130"/>
                  </a:lnTo>
                  <a:lnTo>
                    <a:pt x="1079652" y="258838"/>
                  </a:lnTo>
                  <a:lnTo>
                    <a:pt x="1079665" y="258597"/>
                  </a:lnTo>
                  <a:lnTo>
                    <a:pt x="1079957" y="258546"/>
                  </a:lnTo>
                  <a:lnTo>
                    <a:pt x="1079957" y="249504"/>
                  </a:lnTo>
                  <a:lnTo>
                    <a:pt x="1077912" y="250431"/>
                  </a:lnTo>
                  <a:lnTo>
                    <a:pt x="1068781" y="254190"/>
                  </a:lnTo>
                  <a:lnTo>
                    <a:pt x="1068717" y="254723"/>
                  </a:lnTo>
                  <a:lnTo>
                    <a:pt x="1074039" y="260146"/>
                  </a:lnTo>
                  <a:lnTo>
                    <a:pt x="1073137" y="260832"/>
                  </a:lnTo>
                  <a:lnTo>
                    <a:pt x="1071245" y="261594"/>
                  </a:lnTo>
                  <a:lnTo>
                    <a:pt x="1070444" y="261899"/>
                  </a:lnTo>
                  <a:lnTo>
                    <a:pt x="1069797" y="262445"/>
                  </a:lnTo>
                  <a:lnTo>
                    <a:pt x="1069695" y="262877"/>
                  </a:lnTo>
                  <a:lnTo>
                    <a:pt x="1070483" y="265315"/>
                  </a:lnTo>
                  <a:lnTo>
                    <a:pt x="1070775" y="266496"/>
                  </a:lnTo>
                  <a:lnTo>
                    <a:pt x="1066063" y="267004"/>
                  </a:lnTo>
                  <a:lnTo>
                    <a:pt x="1066063" y="271818"/>
                  </a:lnTo>
                  <a:lnTo>
                    <a:pt x="1065745" y="272516"/>
                  </a:lnTo>
                  <a:lnTo>
                    <a:pt x="1064755" y="273189"/>
                  </a:lnTo>
                  <a:lnTo>
                    <a:pt x="1064133" y="273519"/>
                  </a:lnTo>
                  <a:lnTo>
                    <a:pt x="1063396" y="273329"/>
                  </a:lnTo>
                  <a:lnTo>
                    <a:pt x="1062723" y="271818"/>
                  </a:lnTo>
                  <a:lnTo>
                    <a:pt x="1063345" y="271221"/>
                  </a:lnTo>
                  <a:lnTo>
                    <a:pt x="1064539" y="270827"/>
                  </a:lnTo>
                  <a:lnTo>
                    <a:pt x="1065225" y="270916"/>
                  </a:lnTo>
                  <a:lnTo>
                    <a:pt x="1066063" y="271818"/>
                  </a:lnTo>
                  <a:lnTo>
                    <a:pt x="1066063" y="267004"/>
                  </a:lnTo>
                  <a:lnTo>
                    <a:pt x="1061364" y="267487"/>
                  </a:lnTo>
                  <a:lnTo>
                    <a:pt x="1060729" y="268173"/>
                  </a:lnTo>
                  <a:lnTo>
                    <a:pt x="1057846" y="276758"/>
                  </a:lnTo>
                  <a:lnTo>
                    <a:pt x="1056690" y="279107"/>
                  </a:lnTo>
                  <a:lnTo>
                    <a:pt x="1053109" y="283705"/>
                  </a:lnTo>
                  <a:lnTo>
                    <a:pt x="1051331" y="285559"/>
                  </a:lnTo>
                  <a:lnTo>
                    <a:pt x="1050569" y="285051"/>
                  </a:lnTo>
                  <a:lnTo>
                    <a:pt x="1047216" y="282803"/>
                  </a:lnTo>
                  <a:lnTo>
                    <a:pt x="1046251" y="283705"/>
                  </a:lnTo>
                  <a:lnTo>
                    <a:pt x="1044943" y="284873"/>
                  </a:lnTo>
                  <a:lnTo>
                    <a:pt x="1044041" y="285051"/>
                  </a:lnTo>
                  <a:lnTo>
                    <a:pt x="1043381" y="283413"/>
                  </a:lnTo>
                  <a:lnTo>
                    <a:pt x="1043406" y="283197"/>
                  </a:lnTo>
                  <a:lnTo>
                    <a:pt x="1044079" y="282625"/>
                  </a:lnTo>
                  <a:lnTo>
                    <a:pt x="1046251" y="281508"/>
                  </a:lnTo>
                  <a:lnTo>
                    <a:pt x="1047750" y="280657"/>
                  </a:lnTo>
                  <a:lnTo>
                    <a:pt x="1051610" y="279806"/>
                  </a:lnTo>
                  <a:lnTo>
                    <a:pt x="1052169" y="277863"/>
                  </a:lnTo>
                  <a:lnTo>
                    <a:pt x="1052842" y="277075"/>
                  </a:lnTo>
                  <a:lnTo>
                    <a:pt x="1053934" y="275793"/>
                  </a:lnTo>
                  <a:lnTo>
                    <a:pt x="1053490" y="274624"/>
                  </a:lnTo>
                  <a:lnTo>
                    <a:pt x="1049934" y="277075"/>
                  </a:lnTo>
                  <a:lnTo>
                    <a:pt x="1046645" y="273989"/>
                  </a:lnTo>
                  <a:lnTo>
                    <a:pt x="1041336" y="280530"/>
                  </a:lnTo>
                  <a:lnTo>
                    <a:pt x="1036447" y="282181"/>
                  </a:lnTo>
                  <a:lnTo>
                    <a:pt x="1030846" y="290715"/>
                  </a:lnTo>
                  <a:lnTo>
                    <a:pt x="1026718" y="290601"/>
                  </a:lnTo>
                  <a:lnTo>
                    <a:pt x="1022388" y="289979"/>
                  </a:lnTo>
                  <a:lnTo>
                    <a:pt x="1021016" y="289750"/>
                  </a:lnTo>
                  <a:lnTo>
                    <a:pt x="1020800" y="288874"/>
                  </a:lnTo>
                  <a:lnTo>
                    <a:pt x="1022946" y="284670"/>
                  </a:lnTo>
                  <a:lnTo>
                    <a:pt x="1019987" y="283095"/>
                  </a:lnTo>
                  <a:lnTo>
                    <a:pt x="1019721" y="285661"/>
                  </a:lnTo>
                  <a:lnTo>
                    <a:pt x="1018603" y="286550"/>
                  </a:lnTo>
                  <a:lnTo>
                    <a:pt x="1012977" y="290385"/>
                  </a:lnTo>
                  <a:lnTo>
                    <a:pt x="1012532" y="290715"/>
                  </a:lnTo>
                  <a:lnTo>
                    <a:pt x="1012520" y="291820"/>
                  </a:lnTo>
                  <a:lnTo>
                    <a:pt x="1013917" y="292900"/>
                  </a:lnTo>
                  <a:lnTo>
                    <a:pt x="1014882" y="293319"/>
                  </a:lnTo>
                  <a:lnTo>
                    <a:pt x="1018374" y="294576"/>
                  </a:lnTo>
                  <a:lnTo>
                    <a:pt x="1020533" y="297141"/>
                  </a:lnTo>
                  <a:lnTo>
                    <a:pt x="1023861" y="294817"/>
                  </a:lnTo>
                  <a:lnTo>
                    <a:pt x="1022007" y="297141"/>
                  </a:lnTo>
                  <a:lnTo>
                    <a:pt x="1020025" y="299389"/>
                  </a:lnTo>
                  <a:lnTo>
                    <a:pt x="1018895" y="302120"/>
                  </a:lnTo>
                  <a:lnTo>
                    <a:pt x="1018603" y="304850"/>
                  </a:lnTo>
                  <a:lnTo>
                    <a:pt x="1016254" y="306641"/>
                  </a:lnTo>
                  <a:lnTo>
                    <a:pt x="1014717" y="309486"/>
                  </a:lnTo>
                  <a:lnTo>
                    <a:pt x="1014882" y="310540"/>
                  </a:lnTo>
                  <a:lnTo>
                    <a:pt x="1015746" y="311594"/>
                  </a:lnTo>
                  <a:lnTo>
                    <a:pt x="1016698" y="311404"/>
                  </a:lnTo>
                  <a:lnTo>
                    <a:pt x="1020826" y="308571"/>
                  </a:lnTo>
                  <a:lnTo>
                    <a:pt x="1024039" y="306260"/>
                  </a:lnTo>
                  <a:lnTo>
                    <a:pt x="1026833" y="299859"/>
                  </a:lnTo>
                  <a:lnTo>
                    <a:pt x="1025906" y="297510"/>
                  </a:lnTo>
                  <a:lnTo>
                    <a:pt x="1027557" y="294817"/>
                  </a:lnTo>
                  <a:lnTo>
                    <a:pt x="1028611" y="293077"/>
                  </a:lnTo>
                  <a:lnTo>
                    <a:pt x="1032281" y="293446"/>
                  </a:lnTo>
                  <a:lnTo>
                    <a:pt x="1032421" y="293077"/>
                  </a:lnTo>
                  <a:lnTo>
                    <a:pt x="1033297" y="290715"/>
                  </a:lnTo>
                  <a:lnTo>
                    <a:pt x="1034249" y="288023"/>
                  </a:lnTo>
                  <a:lnTo>
                    <a:pt x="1036713" y="287972"/>
                  </a:lnTo>
                  <a:lnTo>
                    <a:pt x="1040168" y="291236"/>
                  </a:lnTo>
                  <a:lnTo>
                    <a:pt x="1042047" y="290893"/>
                  </a:lnTo>
                  <a:lnTo>
                    <a:pt x="1046645" y="288442"/>
                  </a:lnTo>
                  <a:lnTo>
                    <a:pt x="1048651" y="289737"/>
                  </a:lnTo>
                  <a:lnTo>
                    <a:pt x="1053084" y="289775"/>
                  </a:lnTo>
                  <a:lnTo>
                    <a:pt x="1052334" y="294944"/>
                  </a:lnTo>
                  <a:lnTo>
                    <a:pt x="1054404" y="295706"/>
                  </a:lnTo>
                  <a:lnTo>
                    <a:pt x="1059357" y="292874"/>
                  </a:lnTo>
                  <a:lnTo>
                    <a:pt x="1060538" y="290360"/>
                  </a:lnTo>
                  <a:lnTo>
                    <a:pt x="1062304" y="288442"/>
                  </a:lnTo>
                  <a:lnTo>
                    <a:pt x="1062736" y="287972"/>
                  </a:lnTo>
                  <a:lnTo>
                    <a:pt x="1063650" y="286994"/>
                  </a:lnTo>
                  <a:lnTo>
                    <a:pt x="1064856" y="286486"/>
                  </a:lnTo>
                  <a:lnTo>
                    <a:pt x="1070190" y="286918"/>
                  </a:lnTo>
                  <a:lnTo>
                    <a:pt x="1070279" y="286753"/>
                  </a:lnTo>
                  <a:lnTo>
                    <a:pt x="1070381" y="286486"/>
                  </a:lnTo>
                  <a:lnTo>
                    <a:pt x="1070737" y="285559"/>
                  </a:lnTo>
                  <a:lnTo>
                    <a:pt x="1071448" y="283705"/>
                  </a:lnTo>
                  <a:lnTo>
                    <a:pt x="1071702" y="283019"/>
                  </a:lnTo>
                  <a:lnTo>
                    <a:pt x="1071575" y="283095"/>
                  </a:lnTo>
                  <a:lnTo>
                    <a:pt x="1071270" y="283197"/>
                  </a:lnTo>
                  <a:lnTo>
                    <a:pt x="1071029" y="283413"/>
                  </a:lnTo>
                  <a:lnTo>
                    <a:pt x="1070775" y="283705"/>
                  </a:lnTo>
                  <a:lnTo>
                    <a:pt x="1069975" y="283629"/>
                  </a:lnTo>
                  <a:lnTo>
                    <a:pt x="1070114" y="283362"/>
                  </a:lnTo>
                  <a:lnTo>
                    <a:pt x="1070952" y="283298"/>
                  </a:lnTo>
                  <a:lnTo>
                    <a:pt x="1071270" y="283197"/>
                  </a:lnTo>
                  <a:lnTo>
                    <a:pt x="1071524" y="282994"/>
                  </a:lnTo>
                  <a:lnTo>
                    <a:pt x="1071765" y="282841"/>
                  </a:lnTo>
                  <a:lnTo>
                    <a:pt x="1073480" y="278612"/>
                  </a:lnTo>
                  <a:lnTo>
                    <a:pt x="1079500" y="278345"/>
                  </a:lnTo>
                  <a:lnTo>
                    <a:pt x="1081430" y="273596"/>
                  </a:lnTo>
                  <a:lnTo>
                    <a:pt x="1082446" y="273519"/>
                  </a:lnTo>
                  <a:lnTo>
                    <a:pt x="1084567" y="273405"/>
                  </a:lnTo>
                  <a:lnTo>
                    <a:pt x="1089799" y="271907"/>
                  </a:lnTo>
                  <a:lnTo>
                    <a:pt x="1091552" y="270827"/>
                  </a:lnTo>
                  <a:lnTo>
                    <a:pt x="1095121" y="268643"/>
                  </a:lnTo>
                  <a:lnTo>
                    <a:pt x="1095667" y="267665"/>
                  </a:lnTo>
                  <a:lnTo>
                    <a:pt x="1093482" y="262877"/>
                  </a:lnTo>
                  <a:lnTo>
                    <a:pt x="1093063" y="261899"/>
                  </a:lnTo>
                  <a:lnTo>
                    <a:pt x="1093114" y="260146"/>
                  </a:lnTo>
                  <a:lnTo>
                    <a:pt x="1094879" y="257924"/>
                  </a:lnTo>
                  <a:lnTo>
                    <a:pt x="1095730" y="257467"/>
                  </a:lnTo>
                  <a:lnTo>
                    <a:pt x="1096340" y="255816"/>
                  </a:lnTo>
                  <a:lnTo>
                    <a:pt x="1096340" y="254596"/>
                  </a:lnTo>
                  <a:lnTo>
                    <a:pt x="1094790" y="254012"/>
                  </a:lnTo>
                  <a:lnTo>
                    <a:pt x="1093393" y="254723"/>
                  </a:lnTo>
                  <a:lnTo>
                    <a:pt x="1091653" y="259918"/>
                  </a:lnTo>
                  <a:lnTo>
                    <a:pt x="1086523" y="260146"/>
                  </a:lnTo>
                  <a:lnTo>
                    <a:pt x="1083246" y="262877"/>
                  </a:lnTo>
                  <a:lnTo>
                    <a:pt x="1082827" y="262712"/>
                  </a:lnTo>
                  <a:lnTo>
                    <a:pt x="1082471" y="262445"/>
                  </a:lnTo>
                  <a:lnTo>
                    <a:pt x="1082344" y="261899"/>
                  </a:lnTo>
                  <a:lnTo>
                    <a:pt x="1083741" y="260311"/>
                  </a:lnTo>
                  <a:lnTo>
                    <a:pt x="1084541" y="259130"/>
                  </a:lnTo>
                  <a:lnTo>
                    <a:pt x="1084935" y="258546"/>
                  </a:lnTo>
                  <a:lnTo>
                    <a:pt x="1085011" y="258419"/>
                  </a:lnTo>
                  <a:lnTo>
                    <a:pt x="1086739" y="257111"/>
                  </a:lnTo>
                  <a:lnTo>
                    <a:pt x="1088948" y="255384"/>
                  </a:lnTo>
                  <a:lnTo>
                    <a:pt x="1091349" y="254241"/>
                  </a:lnTo>
                  <a:lnTo>
                    <a:pt x="1091438" y="254012"/>
                  </a:lnTo>
                  <a:lnTo>
                    <a:pt x="1090561" y="248818"/>
                  </a:lnTo>
                  <a:lnTo>
                    <a:pt x="1090460" y="248183"/>
                  </a:lnTo>
                  <a:lnTo>
                    <a:pt x="1093851" y="245681"/>
                  </a:lnTo>
                  <a:lnTo>
                    <a:pt x="1091819" y="242201"/>
                  </a:lnTo>
                  <a:lnTo>
                    <a:pt x="1090218" y="239458"/>
                  </a:lnTo>
                  <a:lnTo>
                    <a:pt x="1091971" y="237083"/>
                  </a:lnTo>
                  <a:lnTo>
                    <a:pt x="1095032" y="234835"/>
                  </a:lnTo>
                  <a:lnTo>
                    <a:pt x="1097965" y="232752"/>
                  </a:lnTo>
                  <a:lnTo>
                    <a:pt x="1101153" y="230924"/>
                  </a:lnTo>
                  <a:lnTo>
                    <a:pt x="1102347" y="228777"/>
                  </a:lnTo>
                  <a:lnTo>
                    <a:pt x="1104493" y="224955"/>
                  </a:lnTo>
                  <a:lnTo>
                    <a:pt x="1106665" y="223583"/>
                  </a:lnTo>
                  <a:lnTo>
                    <a:pt x="1112545" y="222681"/>
                  </a:lnTo>
                  <a:lnTo>
                    <a:pt x="1115415" y="221234"/>
                  </a:lnTo>
                  <a:lnTo>
                    <a:pt x="1116749" y="219989"/>
                  </a:lnTo>
                  <a:lnTo>
                    <a:pt x="1119187" y="217703"/>
                  </a:lnTo>
                  <a:lnTo>
                    <a:pt x="1117041" y="214896"/>
                  </a:lnTo>
                  <a:lnTo>
                    <a:pt x="1119200" y="209880"/>
                  </a:lnTo>
                  <a:lnTo>
                    <a:pt x="1115364" y="209880"/>
                  </a:lnTo>
                  <a:lnTo>
                    <a:pt x="1119200" y="209867"/>
                  </a:lnTo>
                  <a:close/>
                </a:path>
                <a:path w="1266190" h="1277620">
                  <a:moveTo>
                    <a:pt x="1123213" y="201472"/>
                  </a:moveTo>
                  <a:lnTo>
                    <a:pt x="1122908" y="200825"/>
                  </a:lnTo>
                  <a:lnTo>
                    <a:pt x="1122222" y="200533"/>
                  </a:lnTo>
                  <a:lnTo>
                    <a:pt x="1121854" y="200609"/>
                  </a:lnTo>
                  <a:lnTo>
                    <a:pt x="1119428" y="201231"/>
                  </a:lnTo>
                  <a:lnTo>
                    <a:pt x="1117219" y="201218"/>
                  </a:lnTo>
                  <a:lnTo>
                    <a:pt x="1114869" y="200469"/>
                  </a:lnTo>
                  <a:lnTo>
                    <a:pt x="1113015" y="199834"/>
                  </a:lnTo>
                  <a:lnTo>
                    <a:pt x="1109726" y="203885"/>
                  </a:lnTo>
                  <a:lnTo>
                    <a:pt x="1111161" y="206451"/>
                  </a:lnTo>
                  <a:lnTo>
                    <a:pt x="1112583" y="206743"/>
                  </a:lnTo>
                  <a:lnTo>
                    <a:pt x="1113663" y="207225"/>
                  </a:lnTo>
                  <a:lnTo>
                    <a:pt x="1116660" y="205600"/>
                  </a:lnTo>
                  <a:lnTo>
                    <a:pt x="1120597" y="205841"/>
                  </a:lnTo>
                  <a:lnTo>
                    <a:pt x="1122908" y="202057"/>
                  </a:lnTo>
                  <a:lnTo>
                    <a:pt x="1123213" y="201472"/>
                  </a:lnTo>
                  <a:close/>
                </a:path>
                <a:path w="1266190" h="1277620">
                  <a:moveTo>
                    <a:pt x="1127785" y="248945"/>
                  </a:moveTo>
                  <a:lnTo>
                    <a:pt x="1127493" y="248894"/>
                  </a:lnTo>
                  <a:lnTo>
                    <a:pt x="1127150" y="248754"/>
                  </a:lnTo>
                  <a:lnTo>
                    <a:pt x="1127023" y="248869"/>
                  </a:lnTo>
                  <a:lnTo>
                    <a:pt x="1126667" y="249174"/>
                  </a:lnTo>
                  <a:lnTo>
                    <a:pt x="1126401" y="249567"/>
                  </a:lnTo>
                  <a:lnTo>
                    <a:pt x="1126096" y="249948"/>
                  </a:lnTo>
                  <a:lnTo>
                    <a:pt x="1126337" y="250012"/>
                  </a:lnTo>
                  <a:lnTo>
                    <a:pt x="1126693" y="250190"/>
                  </a:lnTo>
                  <a:lnTo>
                    <a:pt x="1127163" y="249783"/>
                  </a:lnTo>
                  <a:lnTo>
                    <a:pt x="1127417" y="249377"/>
                  </a:lnTo>
                  <a:lnTo>
                    <a:pt x="1127785" y="248945"/>
                  </a:lnTo>
                  <a:close/>
                </a:path>
                <a:path w="1266190" h="1277620">
                  <a:moveTo>
                    <a:pt x="1127823" y="267436"/>
                  </a:moveTo>
                  <a:lnTo>
                    <a:pt x="1126261" y="265214"/>
                  </a:lnTo>
                  <a:lnTo>
                    <a:pt x="1125105" y="265607"/>
                  </a:lnTo>
                  <a:lnTo>
                    <a:pt x="1124178" y="266039"/>
                  </a:lnTo>
                  <a:lnTo>
                    <a:pt x="1120686" y="267677"/>
                  </a:lnTo>
                  <a:lnTo>
                    <a:pt x="1117460" y="270141"/>
                  </a:lnTo>
                  <a:lnTo>
                    <a:pt x="1113713" y="270929"/>
                  </a:lnTo>
                  <a:lnTo>
                    <a:pt x="1116164" y="275374"/>
                  </a:lnTo>
                  <a:lnTo>
                    <a:pt x="1119098" y="273951"/>
                  </a:lnTo>
                  <a:lnTo>
                    <a:pt x="1125093" y="271208"/>
                  </a:lnTo>
                  <a:lnTo>
                    <a:pt x="1125486" y="270878"/>
                  </a:lnTo>
                  <a:lnTo>
                    <a:pt x="1126159" y="270370"/>
                  </a:lnTo>
                  <a:lnTo>
                    <a:pt x="1127480" y="268643"/>
                  </a:lnTo>
                  <a:lnTo>
                    <a:pt x="1127823" y="267436"/>
                  </a:lnTo>
                  <a:close/>
                </a:path>
                <a:path w="1266190" h="1277620">
                  <a:moveTo>
                    <a:pt x="1143127" y="191185"/>
                  </a:moveTo>
                  <a:lnTo>
                    <a:pt x="1143038" y="191427"/>
                  </a:lnTo>
                  <a:lnTo>
                    <a:pt x="1143127" y="191185"/>
                  </a:lnTo>
                  <a:close/>
                </a:path>
                <a:path w="1266190" h="1277620">
                  <a:moveTo>
                    <a:pt x="1146619" y="218122"/>
                  </a:moveTo>
                  <a:lnTo>
                    <a:pt x="1146429" y="217957"/>
                  </a:lnTo>
                  <a:lnTo>
                    <a:pt x="1146251" y="217741"/>
                  </a:lnTo>
                  <a:lnTo>
                    <a:pt x="1146022" y="217665"/>
                  </a:lnTo>
                  <a:lnTo>
                    <a:pt x="1141831" y="215950"/>
                  </a:lnTo>
                  <a:lnTo>
                    <a:pt x="1137945" y="217678"/>
                  </a:lnTo>
                  <a:lnTo>
                    <a:pt x="1136294" y="221754"/>
                  </a:lnTo>
                  <a:lnTo>
                    <a:pt x="1135316" y="224078"/>
                  </a:lnTo>
                  <a:lnTo>
                    <a:pt x="1136878" y="225018"/>
                  </a:lnTo>
                  <a:lnTo>
                    <a:pt x="1139532" y="226961"/>
                  </a:lnTo>
                  <a:lnTo>
                    <a:pt x="1140764" y="226085"/>
                  </a:lnTo>
                  <a:lnTo>
                    <a:pt x="1143241" y="223177"/>
                  </a:lnTo>
                  <a:lnTo>
                    <a:pt x="1144231" y="220941"/>
                  </a:lnTo>
                  <a:lnTo>
                    <a:pt x="1146606" y="219227"/>
                  </a:lnTo>
                  <a:lnTo>
                    <a:pt x="1146530" y="218554"/>
                  </a:lnTo>
                  <a:lnTo>
                    <a:pt x="1146619" y="218122"/>
                  </a:lnTo>
                  <a:close/>
                </a:path>
                <a:path w="1266190" h="1277620">
                  <a:moveTo>
                    <a:pt x="1154988" y="215506"/>
                  </a:moveTo>
                  <a:lnTo>
                    <a:pt x="1154861" y="214985"/>
                  </a:lnTo>
                  <a:lnTo>
                    <a:pt x="1154849" y="214490"/>
                  </a:lnTo>
                  <a:lnTo>
                    <a:pt x="1154353" y="214604"/>
                  </a:lnTo>
                  <a:lnTo>
                    <a:pt x="1149146" y="218808"/>
                  </a:lnTo>
                  <a:lnTo>
                    <a:pt x="1150289" y="219646"/>
                  </a:lnTo>
                  <a:lnTo>
                    <a:pt x="1151255" y="220395"/>
                  </a:lnTo>
                  <a:lnTo>
                    <a:pt x="1152804" y="219024"/>
                  </a:lnTo>
                  <a:lnTo>
                    <a:pt x="1153795" y="218059"/>
                  </a:lnTo>
                  <a:lnTo>
                    <a:pt x="1154328" y="217538"/>
                  </a:lnTo>
                  <a:lnTo>
                    <a:pt x="1154620" y="216687"/>
                  </a:lnTo>
                  <a:lnTo>
                    <a:pt x="1154988" y="215506"/>
                  </a:lnTo>
                  <a:close/>
                </a:path>
                <a:path w="1266190" h="1277620">
                  <a:moveTo>
                    <a:pt x="1165263" y="25146"/>
                  </a:moveTo>
                  <a:lnTo>
                    <a:pt x="1158938" y="24015"/>
                  </a:lnTo>
                  <a:lnTo>
                    <a:pt x="1155255" y="26797"/>
                  </a:lnTo>
                  <a:lnTo>
                    <a:pt x="1151140" y="26657"/>
                  </a:lnTo>
                  <a:lnTo>
                    <a:pt x="1150861" y="27546"/>
                  </a:lnTo>
                  <a:lnTo>
                    <a:pt x="1150658" y="27990"/>
                  </a:lnTo>
                  <a:lnTo>
                    <a:pt x="1151001" y="28333"/>
                  </a:lnTo>
                  <a:lnTo>
                    <a:pt x="1151280" y="28905"/>
                  </a:lnTo>
                  <a:lnTo>
                    <a:pt x="1155814" y="29692"/>
                  </a:lnTo>
                  <a:lnTo>
                    <a:pt x="1160183" y="28371"/>
                  </a:lnTo>
                  <a:lnTo>
                    <a:pt x="1164272" y="29387"/>
                  </a:lnTo>
                  <a:lnTo>
                    <a:pt x="1164983" y="28486"/>
                  </a:lnTo>
                  <a:lnTo>
                    <a:pt x="1164348" y="27025"/>
                  </a:lnTo>
                  <a:lnTo>
                    <a:pt x="1164463" y="26797"/>
                  </a:lnTo>
                  <a:lnTo>
                    <a:pt x="1165263" y="25146"/>
                  </a:lnTo>
                  <a:close/>
                </a:path>
                <a:path w="1266190" h="1277620">
                  <a:moveTo>
                    <a:pt x="1198854" y="152044"/>
                  </a:moveTo>
                  <a:lnTo>
                    <a:pt x="1196289" y="148793"/>
                  </a:lnTo>
                  <a:lnTo>
                    <a:pt x="1195793" y="147955"/>
                  </a:lnTo>
                  <a:lnTo>
                    <a:pt x="1195146" y="147878"/>
                  </a:lnTo>
                  <a:lnTo>
                    <a:pt x="1193596" y="147574"/>
                  </a:lnTo>
                  <a:lnTo>
                    <a:pt x="1193495" y="149186"/>
                  </a:lnTo>
                  <a:lnTo>
                    <a:pt x="1191704" y="154851"/>
                  </a:lnTo>
                  <a:lnTo>
                    <a:pt x="1186891" y="155689"/>
                  </a:lnTo>
                  <a:lnTo>
                    <a:pt x="1182992" y="157480"/>
                  </a:lnTo>
                  <a:lnTo>
                    <a:pt x="1180579" y="158546"/>
                  </a:lnTo>
                  <a:lnTo>
                    <a:pt x="1179576" y="156146"/>
                  </a:lnTo>
                  <a:lnTo>
                    <a:pt x="1179118" y="155041"/>
                  </a:lnTo>
                  <a:lnTo>
                    <a:pt x="1176439" y="156146"/>
                  </a:lnTo>
                  <a:lnTo>
                    <a:pt x="1176604" y="155765"/>
                  </a:lnTo>
                  <a:lnTo>
                    <a:pt x="1176718" y="155244"/>
                  </a:lnTo>
                  <a:lnTo>
                    <a:pt x="1177721" y="154279"/>
                  </a:lnTo>
                  <a:lnTo>
                    <a:pt x="1178039" y="153962"/>
                  </a:lnTo>
                  <a:lnTo>
                    <a:pt x="1179652" y="153276"/>
                  </a:lnTo>
                  <a:lnTo>
                    <a:pt x="1184478" y="155511"/>
                  </a:lnTo>
                  <a:lnTo>
                    <a:pt x="1186053" y="153276"/>
                  </a:lnTo>
                  <a:lnTo>
                    <a:pt x="1191488" y="150139"/>
                  </a:lnTo>
                  <a:lnTo>
                    <a:pt x="1191412" y="147878"/>
                  </a:lnTo>
                  <a:lnTo>
                    <a:pt x="1191298" y="147751"/>
                  </a:lnTo>
                  <a:lnTo>
                    <a:pt x="1189126" y="145605"/>
                  </a:lnTo>
                  <a:lnTo>
                    <a:pt x="1187856" y="145605"/>
                  </a:lnTo>
                  <a:lnTo>
                    <a:pt x="1181696" y="145453"/>
                  </a:lnTo>
                  <a:lnTo>
                    <a:pt x="1179931" y="145415"/>
                  </a:lnTo>
                  <a:lnTo>
                    <a:pt x="1179639" y="145427"/>
                  </a:lnTo>
                  <a:lnTo>
                    <a:pt x="1179639" y="148767"/>
                  </a:lnTo>
                  <a:lnTo>
                    <a:pt x="1179283" y="149415"/>
                  </a:lnTo>
                  <a:lnTo>
                    <a:pt x="1179068" y="149860"/>
                  </a:lnTo>
                  <a:lnTo>
                    <a:pt x="1177886" y="150266"/>
                  </a:lnTo>
                  <a:lnTo>
                    <a:pt x="1176629" y="151536"/>
                  </a:lnTo>
                  <a:lnTo>
                    <a:pt x="1175423" y="149860"/>
                  </a:lnTo>
                  <a:lnTo>
                    <a:pt x="1175537" y="149186"/>
                  </a:lnTo>
                  <a:lnTo>
                    <a:pt x="1175613" y="148958"/>
                  </a:lnTo>
                  <a:lnTo>
                    <a:pt x="1177150" y="147751"/>
                  </a:lnTo>
                  <a:lnTo>
                    <a:pt x="1178445" y="147929"/>
                  </a:lnTo>
                  <a:lnTo>
                    <a:pt x="1179550" y="148577"/>
                  </a:lnTo>
                  <a:lnTo>
                    <a:pt x="1179639" y="148767"/>
                  </a:lnTo>
                  <a:lnTo>
                    <a:pt x="1179639" y="145427"/>
                  </a:lnTo>
                  <a:lnTo>
                    <a:pt x="1177074" y="145453"/>
                  </a:lnTo>
                  <a:lnTo>
                    <a:pt x="1174673" y="140957"/>
                  </a:lnTo>
                  <a:lnTo>
                    <a:pt x="1173975" y="141808"/>
                  </a:lnTo>
                  <a:lnTo>
                    <a:pt x="1173975" y="172948"/>
                  </a:lnTo>
                  <a:lnTo>
                    <a:pt x="1173543" y="173558"/>
                  </a:lnTo>
                  <a:lnTo>
                    <a:pt x="1172845" y="173520"/>
                  </a:lnTo>
                  <a:lnTo>
                    <a:pt x="1172349" y="173634"/>
                  </a:lnTo>
                  <a:lnTo>
                    <a:pt x="1172260" y="172948"/>
                  </a:lnTo>
                  <a:lnTo>
                    <a:pt x="1172298" y="172389"/>
                  </a:lnTo>
                  <a:lnTo>
                    <a:pt x="1172616" y="171665"/>
                  </a:lnTo>
                  <a:lnTo>
                    <a:pt x="1173175" y="171589"/>
                  </a:lnTo>
                  <a:lnTo>
                    <a:pt x="1173746" y="171894"/>
                  </a:lnTo>
                  <a:lnTo>
                    <a:pt x="1173861" y="172669"/>
                  </a:lnTo>
                  <a:lnTo>
                    <a:pt x="1173975" y="172948"/>
                  </a:lnTo>
                  <a:lnTo>
                    <a:pt x="1173975" y="141808"/>
                  </a:lnTo>
                  <a:lnTo>
                    <a:pt x="1173289" y="142621"/>
                  </a:lnTo>
                  <a:lnTo>
                    <a:pt x="1169085" y="144056"/>
                  </a:lnTo>
                  <a:lnTo>
                    <a:pt x="1169466" y="148577"/>
                  </a:lnTo>
                  <a:lnTo>
                    <a:pt x="1170622" y="149186"/>
                  </a:lnTo>
                  <a:lnTo>
                    <a:pt x="1171257" y="150266"/>
                  </a:lnTo>
                  <a:lnTo>
                    <a:pt x="1170914" y="150977"/>
                  </a:lnTo>
                  <a:lnTo>
                    <a:pt x="1170584" y="151231"/>
                  </a:lnTo>
                  <a:lnTo>
                    <a:pt x="1170203" y="151574"/>
                  </a:lnTo>
                  <a:lnTo>
                    <a:pt x="1169593" y="151803"/>
                  </a:lnTo>
                  <a:lnTo>
                    <a:pt x="1169593" y="180797"/>
                  </a:lnTo>
                  <a:lnTo>
                    <a:pt x="1167955" y="180695"/>
                  </a:lnTo>
                  <a:lnTo>
                    <a:pt x="1167714" y="181178"/>
                  </a:lnTo>
                  <a:lnTo>
                    <a:pt x="1163548" y="184086"/>
                  </a:lnTo>
                  <a:lnTo>
                    <a:pt x="1159789" y="184277"/>
                  </a:lnTo>
                  <a:lnTo>
                    <a:pt x="1158163" y="183438"/>
                  </a:lnTo>
                  <a:lnTo>
                    <a:pt x="1157478" y="183083"/>
                  </a:lnTo>
                  <a:lnTo>
                    <a:pt x="1156169" y="182410"/>
                  </a:lnTo>
                  <a:lnTo>
                    <a:pt x="1155725" y="182194"/>
                  </a:lnTo>
                  <a:lnTo>
                    <a:pt x="1155585" y="181711"/>
                  </a:lnTo>
                  <a:lnTo>
                    <a:pt x="1155623" y="181178"/>
                  </a:lnTo>
                  <a:lnTo>
                    <a:pt x="1167904" y="179197"/>
                  </a:lnTo>
                  <a:lnTo>
                    <a:pt x="1169276" y="179273"/>
                  </a:lnTo>
                  <a:lnTo>
                    <a:pt x="1169593" y="180797"/>
                  </a:lnTo>
                  <a:lnTo>
                    <a:pt x="1169593" y="151803"/>
                  </a:lnTo>
                  <a:lnTo>
                    <a:pt x="1167599" y="151574"/>
                  </a:lnTo>
                  <a:lnTo>
                    <a:pt x="1167371" y="150266"/>
                  </a:lnTo>
                  <a:lnTo>
                    <a:pt x="1167295" y="150075"/>
                  </a:lnTo>
                  <a:lnTo>
                    <a:pt x="1165694" y="148221"/>
                  </a:lnTo>
                  <a:lnTo>
                    <a:pt x="1165694" y="152984"/>
                  </a:lnTo>
                  <a:lnTo>
                    <a:pt x="1165682" y="153746"/>
                  </a:lnTo>
                  <a:lnTo>
                    <a:pt x="1165390" y="154000"/>
                  </a:lnTo>
                  <a:lnTo>
                    <a:pt x="1164932" y="154203"/>
                  </a:lnTo>
                  <a:lnTo>
                    <a:pt x="1164551" y="154279"/>
                  </a:lnTo>
                  <a:lnTo>
                    <a:pt x="1163955" y="153720"/>
                  </a:lnTo>
                  <a:lnTo>
                    <a:pt x="1164082" y="153289"/>
                  </a:lnTo>
                  <a:lnTo>
                    <a:pt x="1164678" y="152984"/>
                  </a:lnTo>
                  <a:lnTo>
                    <a:pt x="1165352" y="152806"/>
                  </a:lnTo>
                  <a:lnTo>
                    <a:pt x="1165694" y="152984"/>
                  </a:lnTo>
                  <a:lnTo>
                    <a:pt x="1165694" y="148221"/>
                  </a:lnTo>
                  <a:lnTo>
                    <a:pt x="1164755" y="147116"/>
                  </a:lnTo>
                  <a:lnTo>
                    <a:pt x="1164018" y="147091"/>
                  </a:lnTo>
                  <a:lnTo>
                    <a:pt x="1161719" y="148971"/>
                  </a:lnTo>
                  <a:lnTo>
                    <a:pt x="1158786" y="151574"/>
                  </a:lnTo>
                  <a:lnTo>
                    <a:pt x="1157579" y="152704"/>
                  </a:lnTo>
                  <a:lnTo>
                    <a:pt x="1157693" y="154470"/>
                  </a:lnTo>
                  <a:lnTo>
                    <a:pt x="1159268" y="155270"/>
                  </a:lnTo>
                  <a:lnTo>
                    <a:pt x="1161059" y="156108"/>
                  </a:lnTo>
                  <a:lnTo>
                    <a:pt x="1163205" y="156527"/>
                  </a:lnTo>
                  <a:lnTo>
                    <a:pt x="1166634" y="158546"/>
                  </a:lnTo>
                  <a:lnTo>
                    <a:pt x="1166977" y="160401"/>
                  </a:lnTo>
                  <a:lnTo>
                    <a:pt x="1165034" y="163842"/>
                  </a:lnTo>
                  <a:lnTo>
                    <a:pt x="1164247" y="166446"/>
                  </a:lnTo>
                  <a:lnTo>
                    <a:pt x="1162202" y="165620"/>
                  </a:lnTo>
                  <a:lnTo>
                    <a:pt x="1162202" y="175577"/>
                  </a:lnTo>
                  <a:lnTo>
                    <a:pt x="1161757" y="176161"/>
                  </a:lnTo>
                  <a:lnTo>
                    <a:pt x="1161465" y="176060"/>
                  </a:lnTo>
                  <a:lnTo>
                    <a:pt x="1161415" y="175768"/>
                  </a:lnTo>
                  <a:lnTo>
                    <a:pt x="1161122" y="174294"/>
                  </a:lnTo>
                  <a:lnTo>
                    <a:pt x="1159700" y="175577"/>
                  </a:lnTo>
                  <a:lnTo>
                    <a:pt x="1159484" y="175768"/>
                  </a:lnTo>
                  <a:lnTo>
                    <a:pt x="1159090" y="175577"/>
                  </a:lnTo>
                  <a:lnTo>
                    <a:pt x="1158849" y="175463"/>
                  </a:lnTo>
                  <a:lnTo>
                    <a:pt x="1158887" y="175183"/>
                  </a:lnTo>
                  <a:lnTo>
                    <a:pt x="1160170" y="174777"/>
                  </a:lnTo>
                  <a:lnTo>
                    <a:pt x="1160576" y="174421"/>
                  </a:lnTo>
                  <a:lnTo>
                    <a:pt x="1161097" y="174142"/>
                  </a:lnTo>
                  <a:lnTo>
                    <a:pt x="1161122" y="174294"/>
                  </a:lnTo>
                  <a:lnTo>
                    <a:pt x="1162088" y="175374"/>
                  </a:lnTo>
                  <a:lnTo>
                    <a:pt x="1162202" y="175577"/>
                  </a:lnTo>
                  <a:lnTo>
                    <a:pt x="1162202" y="165620"/>
                  </a:lnTo>
                  <a:lnTo>
                    <a:pt x="1161935" y="165506"/>
                  </a:lnTo>
                  <a:lnTo>
                    <a:pt x="1159002" y="164338"/>
                  </a:lnTo>
                  <a:lnTo>
                    <a:pt x="1157109" y="164795"/>
                  </a:lnTo>
                  <a:lnTo>
                    <a:pt x="1155242" y="167436"/>
                  </a:lnTo>
                  <a:lnTo>
                    <a:pt x="1154950" y="167881"/>
                  </a:lnTo>
                  <a:lnTo>
                    <a:pt x="1153617" y="168033"/>
                  </a:lnTo>
                  <a:lnTo>
                    <a:pt x="1151191" y="167322"/>
                  </a:lnTo>
                  <a:lnTo>
                    <a:pt x="1151191" y="182194"/>
                  </a:lnTo>
                  <a:lnTo>
                    <a:pt x="1150975" y="182333"/>
                  </a:lnTo>
                  <a:lnTo>
                    <a:pt x="1150505" y="182410"/>
                  </a:lnTo>
                  <a:lnTo>
                    <a:pt x="1150531" y="181876"/>
                  </a:lnTo>
                  <a:lnTo>
                    <a:pt x="1150658" y="181813"/>
                  </a:lnTo>
                  <a:lnTo>
                    <a:pt x="1151140" y="181711"/>
                  </a:lnTo>
                  <a:lnTo>
                    <a:pt x="1151191" y="182194"/>
                  </a:lnTo>
                  <a:lnTo>
                    <a:pt x="1151191" y="167322"/>
                  </a:lnTo>
                  <a:lnTo>
                    <a:pt x="1147445" y="166217"/>
                  </a:lnTo>
                  <a:lnTo>
                    <a:pt x="1146594" y="166992"/>
                  </a:lnTo>
                  <a:lnTo>
                    <a:pt x="1146594" y="192392"/>
                  </a:lnTo>
                  <a:lnTo>
                    <a:pt x="1145565" y="192430"/>
                  </a:lnTo>
                  <a:lnTo>
                    <a:pt x="1144333" y="192138"/>
                  </a:lnTo>
                  <a:lnTo>
                    <a:pt x="1143850" y="191681"/>
                  </a:lnTo>
                  <a:lnTo>
                    <a:pt x="1143546" y="191439"/>
                  </a:lnTo>
                  <a:lnTo>
                    <a:pt x="1143368" y="191300"/>
                  </a:lnTo>
                  <a:lnTo>
                    <a:pt x="1143063" y="191427"/>
                  </a:lnTo>
                  <a:lnTo>
                    <a:pt x="1142492" y="191262"/>
                  </a:lnTo>
                  <a:lnTo>
                    <a:pt x="1143127" y="191185"/>
                  </a:lnTo>
                  <a:lnTo>
                    <a:pt x="1143368" y="191300"/>
                  </a:lnTo>
                  <a:lnTo>
                    <a:pt x="1143685" y="191160"/>
                  </a:lnTo>
                  <a:lnTo>
                    <a:pt x="1143990" y="191020"/>
                  </a:lnTo>
                  <a:lnTo>
                    <a:pt x="1144600" y="190677"/>
                  </a:lnTo>
                  <a:lnTo>
                    <a:pt x="1145603" y="190487"/>
                  </a:lnTo>
                  <a:lnTo>
                    <a:pt x="1146289" y="190906"/>
                  </a:lnTo>
                  <a:lnTo>
                    <a:pt x="1146594" y="192392"/>
                  </a:lnTo>
                  <a:lnTo>
                    <a:pt x="1146594" y="166992"/>
                  </a:lnTo>
                  <a:lnTo>
                    <a:pt x="1144968" y="168465"/>
                  </a:lnTo>
                  <a:lnTo>
                    <a:pt x="1144968" y="176949"/>
                  </a:lnTo>
                  <a:lnTo>
                    <a:pt x="1144371" y="177596"/>
                  </a:lnTo>
                  <a:lnTo>
                    <a:pt x="1143736" y="178142"/>
                  </a:lnTo>
                  <a:lnTo>
                    <a:pt x="1142847" y="178752"/>
                  </a:lnTo>
                  <a:lnTo>
                    <a:pt x="1141869" y="179273"/>
                  </a:lnTo>
                  <a:lnTo>
                    <a:pt x="1140282" y="177876"/>
                  </a:lnTo>
                  <a:lnTo>
                    <a:pt x="1140815" y="177177"/>
                  </a:lnTo>
                  <a:lnTo>
                    <a:pt x="1142466" y="176060"/>
                  </a:lnTo>
                  <a:lnTo>
                    <a:pt x="1143393" y="175577"/>
                  </a:lnTo>
                  <a:lnTo>
                    <a:pt x="1144968" y="176949"/>
                  </a:lnTo>
                  <a:lnTo>
                    <a:pt x="1144968" y="168465"/>
                  </a:lnTo>
                  <a:lnTo>
                    <a:pt x="1143914" y="169405"/>
                  </a:lnTo>
                  <a:lnTo>
                    <a:pt x="1139685" y="174142"/>
                  </a:lnTo>
                  <a:lnTo>
                    <a:pt x="1138885" y="175260"/>
                  </a:lnTo>
                  <a:lnTo>
                    <a:pt x="1136446" y="177863"/>
                  </a:lnTo>
                  <a:lnTo>
                    <a:pt x="1136446" y="183172"/>
                  </a:lnTo>
                  <a:lnTo>
                    <a:pt x="1135951" y="183438"/>
                  </a:lnTo>
                  <a:lnTo>
                    <a:pt x="1136167" y="183083"/>
                  </a:lnTo>
                  <a:lnTo>
                    <a:pt x="1136446" y="183172"/>
                  </a:lnTo>
                  <a:lnTo>
                    <a:pt x="1136446" y="177863"/>
                  </a:lnTo>
                  <a:lnTo>
                    <a:pt x="1134516" y="179197"/>
                  </a:lnTo>
                  <a:lnTo>
                    <a:pt x="1132217" y="179095"/>
                  </a:lnTo>
                  <a:lnTo>
                    <a:pt x="1127874" y="178955"/>
                  </a:lnTo>
                  <a:lnTo>
                    <a:pt x="1124940" y="180581"/>
                  </a:lnTo>
                  <a:lnTo>
                    <a:pt x="1123696" y="186296"/>
                  </a:lnTo>
                  <a:lnTo>
                    <a:pt x="1120584" y="189865"/>
                  </a:lnTo>
                  <a:lnTo>
                    <a:pt x="1121791" y="190588"/>
                  </a:lnTo>
                  <a:lnTo>
                    <a:pt x="1124508" y="191782"/>
                  </a:lnTo>
                  <a:lnTo>
                    <a:pt x="1126134" y="191719"/>
                  </a:lnTo>
                  <a:lnTo>
                    <a:pt x="1132522" y="189484"/>
                  </a:lnTo>
                  <a:lnTo>
                    <a:pt x="1136065" y="191833"/>
                  </a:lnTo>
                  <a:lnTo>
                    <a:pt x="1140828" y="194043"/>
                  </a:lnTo>
                  <a:lnTo>
                    <a:pt x="1140942" y="195148"/>
                  </a:lnTo>
                  <a:lnTo>
                    <a:pt x="1138377" y="198551"/>
                  </a:lnTo>
                  <a:lnTo>
                    <a:pt x="1136332" y="200774"/>
                  </a:lnTo>
                  <a:lnTo>
                    <a:pt x="1134033" y="204190"/>
                  </a:lnTo>
                  <a:lnTo>
                    <a:pt x="1132967" y="206095"/>
                  </a:lnTo>
                  <a:lnTo>
                    <a:pt x="1136307" y="207683"/>
                  </a:lnTo>
                  <a:lnTo>
                    <a:pt x="1135875" y="209499"/>
                  </a:lnTo>
                  <a:lnTo>
                    <a:pt x="1136573" y="210959"/>
                  </a:lnTo>
                  <a:lnTo>
                    <a:pt x="1137437" y="212839"/>
                  </a:lnTo>
                  <a:lnTo>
                    <a:pt x="1139659" y="213563"/>
                  </a:lnTo>
                  <a:lnTo>
                    <a:pt x="1141666" y="214109"/>
                  </a:lnTo>
                  <a:lnTo>
                    <a:pt x="1143152" y="214477"/>
                  </a:lnTo>
                  <a:lnTo>
                    <a:pt x="1144066" y="213093"/>
                  </a:lnTo>
                  <a:lnTo>
                    <a:pt x="1145451" y="211416"/>
                  </a:lnTo>
                  <a:lnTo>
                    <a:pt x="1145921" y="210731"/>
                  </a:lnTo>
                  <a:lnTo>
                    <a:pt x="1148080" y="214337"/>
                  </a:lnTo>
                  <a:lnTo>
                    <a:pt x="1151674" y="210731"/>
                  </a:lnTo>
                  <a:lnTo>
                    <a:pt x="1151915" y="210477"/>
                  </a:lnTo>
                  <a:lnTo>
                    <a:pt x="1152448" y="209257"/>
                  </a:lnTo>
                  <a:lnTo>
                    <a:pt x="1152715" y="208800"/>
                  </a:lnTo>
                  <a:lnTo>
                    <a:pt x="1152994" y="208356"/>
                  </a:lnTo>
                  <a:lnTo>
                    <a:pt x="1153045" y="208051"/>
                  </a:lnTo>
                  <a:lnTo>
                    <a:pt x="1152194" y="208724"/>
                  </a:lnTo>
                  <a:lnTo>
                    <a:pt x="1151255" y="208800"/>
                  </a:lnTo>
                  <a:lnTo>
                    <a:pt x="1147419" y="208356"/>
                  </a:lnTo>
                  <a:lnTo>
                    <a:pt x="1147305" y="208051"/>
                  </a:lnTo>
                  <a:lnTo>
                    <a:pt x="1147292" y="207683"/>
                  </a:lnTo>
                  <a:lnTo>
                    <a:pt x="1149464" y="205092"/>
                  </a:lnTo>
                  <a:lnTo>
                    <a:pt x="1150213" y="204495"/>
                  </a:lnTo>
                  <a:lnTo>
                    <a:pt x="1153045" y="208051"/>
                  </a:lnTo>
                  <a:lnTo>
                    <a:pt x="1153185" y="208000"/>
                  </a:lnTo>
                  <a:lnTo>
                    <a:pt x="1153160" y="208203"/>
                  </a:lnTo>
                  <a:lnTo>
                    <a:pt x="1153617" y="207937"/>
                  </a:lnTo>
                  <a:lnTo>
                    <a:pt x="1159941" y="204127"/>
                  </a:lnTo>
                  <a:lnTo>
                    <a:pt x="1161021" y="203466"/>
                  </a:lnTo>
                  <a:lnTo>
                    <a:pt x="1162672" y="202361"/>
                  </a:lnTo>
                  <a:lnTo>
                    <a:pt x="1162596" y="201079"/>
                  </a:lnTo>
                  <a:lnTo>
                    <a:pt x="1160868" y="199466"/>
                  </a:lnTo>
                  <a:lnTo>
                    <a:pt x="1160602" y="199364"/>
                  </a:lnTo>
                  <a:lnTo>
                    <a:pt x="1160437" y="199250"/>
                  </a:lnTo>
                  <a:lnTo>
                    <a:pt x="1159725" y="198755"/>
                  </a:lnTo>
                  <a:lnTo>
                    <a:pt x="1157706" y="199250"/>
                  </a:lnTo>
                  <a:lnTo>
                    <a:pt x="1159306" y="196799"/>
                  </a:lnTo>
                  <a:lnTo>
                    <a:pt x="1160614" y="196240"/>
                  </a:lnTo>
                  <a:lnTo>
                    <a:pt x="1161618" y="196062"/>
                  </a:lnTo>
                  <a:lnTo>
                    <a:pt x="1163675" y="195643"/>
                  </a:lnTo>
                  <a:lnTo>
                    <a:pt x="1169339" y="192722"/>
                  </a:lnTo>
                  <a:lnTo>
                    <a:pt x="1169949" y="192430"/>
                  </a:lnTo>
                  <a:lnTo>
                    <a:pt x="1174127" y="190487"/>
                  </a:lnTo>
                  <a:lnTo>
                    <a:pt x="1176274" y="189484"/>
                  </a:lnTo>
                  <a:lnTo>
                    <a:pt x="1176426" y="189407"/>
                  </a:lnTo>
                  <a:lnTo>
                    <a:pt x="1178204" y="184277"/>
                  </a:lnTo>
                  <a:lnTo>
                    <a:pt x="1181671" y="180797"/>
                  </a:lnTo>
                  <a:lnTo>
                    <a:pt x="1183284" y="179197"/>
                  </a:lnTo>
                  <a:lnTo>
                    <a:pt x="1186357" y="176161"/>
                  </a:lnTo>
                  <a:lnTo>
                    <a:pt x="1187323" y="175183"/>
                  </a:lnTo>
                  <a:lnTo>
                    <a:pt x="1188148" y="174142"/>
                  </a:lnTo>
                  <a:lnTo>
                    <a:pt x="1188567" y="173634"/>
                  </a:lnTo>
                  <a:lnTo>
                    <a:pt x="1197343" y="163334"/>
                  </a:lnTo>
                  <a:lnTo>
                    <a:pt x="1197787" y="162598"/>
                  </a:lnTo>
                  <a:lnTo>
                    <a:pt x="1195146" y="160858"/>
                  </a:lnTo>
                  <a:lnTo>
                    <a:pt x="1196238" y="159575"/>
                  </a:lnTo>
                  <a:lnTo>
                    <a:pt x="1196771" y="158546"/>
                  </a:lnTo>
                  <a:lnTo>
                    <a:pt x="1198562" y="155041"/>
                  </a:lnTo>
                  <a:lnTo>
                    <a:pt x="1198854" y="152044"/>
                  </a:lnTo>
                  <a:close/>
                </a:path>
                <a:path w="1266190" h="1277620">
                  <a:moveTo>
                    <a:pt x="1212862" y="419"/>
                  </a:moveTo>
                  <a:lnTo>
                    <a:pt x="1212392" y="292"/>
                  </a:lnTo>
                  <a:lnTo>
                    <a:pt x="1211910" y="0"/>
                  </a:lnTo>
                  <a:lnTo>
                    <a:pt x="1208862" y="254"/>
                  </a:lnTo>
                  <a:lnTo>
                    <a:pt x="1208671" y="520"/>
                  </a:lnTo>
                  <a:lnTo>
                    <a:pt x="1208570" y="3886"/>
                  </a:lnTo>
                  <a:lnTo>
                    <a:pt x="1210119" y="3683"/>
                  </a:lnTo>
                  <a:lnTo>
                    <a:pt x="1211262" y="2730"/>
                  </a:lnTo>
                  <a:lnTo>
                    <a:pt x="1212291" y="1638"/>
                  </a:lnTo>
                  <a:lnTo>
                    <a:pt x="1212596" y="1320"/>
                  </a:lnTo>
                  <a:lnTo>
                    <a:pt x="1212684" y="825"/>
                  </a:lnTo>
                  <a:lnTo>
                    <a:pt x="1212862" y="419"/>
                  </a:lnTo>
                  <a:close/>
                </a:path>
                <a:path w="1266190" h="1277620">
                  <a:moveTo>
                    <a:pt x="1265847" y="316560"/>
                  </a:moveTo>
                  <a:lnTo>
                    <a:pt x="1265821" y="315760"/>
                  </a:lnTo>
                  <a:lnTo>
                    <a:pt x="1265529" y="315112"/>
                  </a:lnTo>
                  <a:lnTo>
                    <a:pt x="1265085" y="314058"/>
                  </a:lnTo>
                  <a:lnTo>
                    <a:pt x="1257985" y="318287"/>
                  </a:lnTo>
                  <a:lnTo>
                    <a:pt x="1258671" y="319455"/>
                  </a:lnTo>
                  <a:lnTo>
                    <a:pt x="1260995" y="319049"/>
                  </a:lnTo>
                  <a:lnTo>
                    <a:pt x="1260424" y="322643"/>
                  </a:lnTo>
                  <a:lnTo>
                    <a:pt x="1262710" y="322491"/>
                  </a:lnTo>
                  <a:lnTo>
                    <a:pt x="1263294" y="322440"/>
                  </a:lnTo>
                  <a:lnTo>
                    <a:pt x="1263307" y="319646"/>
                  </a:lnTo>
                  <a:lnTo>
                    <a:pt x="1264881" y="318566"/>
                  </a:lnTo>
                  <a:lnTo>
                    <a:pt x="1265301" y="318287"/>
                  </a:lnTo>
                  <a:lnTo>
                    <a:pt x="1265707" y="317715"/>
                  </a:lnTo>
                  <a:lnTo>
                    <a:pt x="1265847" y="31656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3163715" y="7206532"/>
              <a:ext cx="2323465" cy="1156970"/>
            </a:xfrm>
            <a:custGeom>
              <a:avLst/>
              <a:gdLst/>
              <a:ahLst/>
              <a:cxnLst/>
              <a:rect l="l" t="t" r="r" b="b"/>
              <a:pathLst>
                <a:path w="2323465" h="1156970">
                  <a:moveTo>
                    <a:pt x="9105" y="1061237"/>
                  </a:moveTo>
                  <a:lnTo>
                    <a:pt x="8356" y="1060056"/>
                  </a:lnTo>
                  <a:lnTo>
                    <a:pt x="7543" y="1058799"/>
                  </a:lnTo>
                  <a:lnTo>
                    <a:pt x="6515" y="1057605"/>
                  </a:lnTo>
                  <a:lnTo>
                    <a:pt x="4648" y="1058087"/>
                  </a:lnTo>
                  <a:lnTo>
                    <a:pt x="3416" y="1058443"/>
                  </a:lnTo>
                  <a:lnTo>
                    <a:pt x="1841" y="1058938"/>
                  </a:lnTo>
                  <a:lnTo>
                    <a:pt x="2374" y="1061999"/>
                  </a:lnTo>
                  <a:lnTo>
                    <a:pt x="1536" y="1062901"/>
                  </a:lnTo>
                  <a:lnTo>
                    <a:pt x="279" y="1064907"/>
                  </a:lnTo>
                  <a:lnTo>
                    <a:pt x="0" y="1065885"/>
                  </a:lnTo>
                  <a:lnTo>
                    <a:pt x="1130" y="1066546"/>
                  </a:lnTo>
                  <a:lnTo>
                    <a:pt x="2070" y="1067066"/>
                  </a:lnTo>
                  <a:lnTo>
                    <a:pt x="3086" y="1067041"/>
                  </a:lnTo>
                  <a:lnTo>
                    <a:pt x="4457" y="1066469"/>
                  </a:lnTo>
                  <a:lnTo>
                    <a:pt x="7645" y="1063409"/>
                  </a:lnTo>
                  <a:lnTo>
                    <a:pt x="8788" y="1062380"/>
                  </a:lnTo>
                  <a:lnTo>
                    <a:pt x="9105" y="1061237"/>
                  </a:lnTo>
                  <a:close/>
                </a:path>
                <a:path w="2323465" h="1156970">
                  <a:moveTo>
                    <a:pt x="11125" y="1017308"/>
                  </a:moveTo>
                  <a:lnTo>
                    <a:pt x="10299" y="1016292"/>
                  </a:lnTo>
                  <a:lnTo>
                    <a:pt x="9499" y="1015288"/>
                  </a:lnTo>
                  <a:lnTo>
                    <a:pt x="8420" y="1014679"/>
                  </a:lnTo>
                  <a:lnTo>
                    <a:pt x="7023" y="1015453"/>
                  </a:lnTo>
                  <a:lnTo>
                    <a:pt x="5981" y="1016050"/>
                  </a:lnTo>
                  <a:lnTo>
                    <a:pt x="5842" y="1016990"/>
                  </a:lnTo>
                  <a:lnTo>
                    <a:pt x="6172" y="1017917"/>
                  </a:lnTo>
                  <a:lnTo>
                    <a:pt x="6870" y="1019200"/>
                  </a:lnTo>
                  <a:lnTo>
                    <a:pt x="7988" y="1019644"/>
                  </a:lnTo>
                  <a:lnTo>
                    <a:pt x="9372" y="1019314"/>
                  </a:lnTo>
                  <a:lnTo>
                    <a:pt x="10591" y="1019060"/>
                  </a:lnTo>
                  <a:lnTo>
                    <a:pt x="11125" y="1017308"/>
                  </a:lnTo>
                  <a:close/>
                </a:path>
                <a:path w="2323465" h="1156970">
                  <a:moveTo>
                    <a:pt x="21932" y="954532"/>
                  </a:moveTo>
                  <a:lnTo>
                    <a:pt x="21704" y="953643"/>
                  </a:lnTo>
                  <a:lnTo>
                    <a:pt x="21602" y="952754"/>
                  </a:lnTo>
                  <a:lnTo>
                    <a:pt x="20751" y="953147"/>
                  </a:lnTo>
                  <a:lnTo>
                    <a:pt x="19824" y="953465"/>
                  </a:lnTo>
                  <a:lnTo>
                    <a:pt x="19100" y="954011"/>
                  </a:lnTo>
                  <a:lnTo>
                    <a:pt x="18491" y="954481"/>
                  </a:lnTo>
                  <a:lnTo>
                    <a:pt x="18262" y="955319"/>
                  </a:lnTo>
                  <a:lnTo>
                    <a:pt x="19227" y="956233"/>
                  </a:lnTo>
                  <a:lnTo>
                    <a:pt x="19697" y="956513"/>
                  </a:lnTo>
                  <a:lnTo>
                    <a:pt x="20129" y="956576"/>
                  </a:lnTo>
                  <a:lnTo>
                    <a:pt x="21018" y="956716"/>
                  </a:lnTo>
                  <a:lnTo>
                    <a:pt x="21729" y="956094"/>
                  </a:lnTo>
                  <a:lnTo>
                    <a:pt x="21818" y="955395"/>
                  </a:lnTo>
                  <a:lnTo>
                    <a:pt x="21932" y="954532"/>
                  </a:lnTo>
                  <a:close/>
                </a:path>
                <a:path w="2323465" h="1156970">
                  <a:moveTo>
                    <a:pt x="25895" y="1043838"/>
                  </a:moveTo>
                  <a:lnTo>
                    <a:pt x="25387" y="1043813"/>
                  </a:lnTo>
                  <a:lnTo>
                    <a:pt x="25514" y="1044206"/>
                  </a:lnTo>
                  <a:lnTo>
                    <a:pt x="25895" y="1043838"/>
                  </a:lnTo>
                  <a:close/>
                </a:path>
                <a:path w="2323465" h="1156970">
                  <a:moveTo>
                    <a:pt x="26720" y="987425"/>
                  </a:moveTo>
                  <a:lnTo>
                    <a:pt x="26670" y="987221"/>
                  </a:lnTo>
                  <a:lnTo>
                    <a:pt x="26504" y="986675"/>
                  </a:lnTo>
                  <a:lnTo>
                    <a:pt x="26060" y="986472"/>
                  </a:lnTo>
                  <a:lnTo>
                    <a:pt x="25590" y="986853"/>
                  </a:lnTo>
                  <a:lnTo>
                    <a:pt x="25336" y="987069"/>
                  </a:lnTo>
                  <a:lnTo>
                    <a:pt x="25374" y="987602"/>
                  </a:lnTo>
                  <a:lnTo>
                    <a:pt x="25273" y="987996"/>
                  </a:lnTo>
                  <a:lnTo>
                    <a:pt x="26149" y="987971"/>
                  </a:lnTo>
                  <a:lnTo>
                    <a:pt x="26657" y="987844"/>
                  </a:lnTo>
                  <a:lnTo>
                    <a:pt x="26720" y="987425"/>
                  </a:lnTo>
                  <a:close/>
                </a:path>
                <a:path w="2323465" h="1156970">
                  <a:moveTo>
                    <a:pt x="34251" y="1099883"/>
                  </a:moveTo>
                  <a:lnTo>
                    <a:pt x="31686" y="1096556"/>
                  </a:lnTo>
                  <a:lnTo>
                    <a:pt x="31572" y="1092238"/>
                  </a:lnTo>
                  <a:lnTo>
                    <a:pt x="27419" y="1087564"/>
                  </a:lnTo>
                  <a:lnTo>
                    <a:pt x="25654" y="1087208"/>
                  </a:lnTo>
                  <a:lnTo>
                    <a:pt x="24091" y="1088834"/>
                  </a:lnTo>
                  <a:lnTo>
                    <a:pt x="22199" y="1090828"/>
                  </a:lnTo>
                  <a:lnTo>
                    <a:pt x="20015" y="1091222"/>
                  </a:lnTo>
                  <a:lnTo>
                    <a:pt x="15468" y="1091653"/>
                  </a:lnTo>
                  <a:lnTo>
                    <a:pt x="10998" y="1092568"/>
                  </a:lnTo>
                  <a:lnTo>
                    <a:pt x="10795" y="1093292"/>
                  </a:lnTo>
                  <a:lnTo>
                    <a:pt x="10566" y="1093673"/>
                  </a:lnTo>
                  <a:lnTo>
                    <a:pt x="13271" y="1094892"/>
                  </a:lnTo>
                  <a:lnTo>
                    <a:pt x="14516" y="1098473"/>
                  </a:lnTo>
                  <a:lnTo>
                    <a:pt x="22720" y="1097165"/>
                  </a:lnTo>
                  <a:lnTo>
                    <a:pt x="26682" y="1097343"/>
                  </a:lnTo>
                  <a:lnTo>
                    <a:pt x="30581" y="1101674"/>
                  </a:lnTo>
                  <a:lnTo>
                    <a:pt x="32092" y="1101610"/>
                  </a:lnTo>
                  <a:lnTo>
                    <a:pt x="33451" y="1100937"/>
                  </a:lnTo>
                  <a:lnTo>
                    <a:pt x="33693" y="1100505"/>
                  </a:lnTo>
                  <a:lnTo>
                    <a:pt x="34251" y="1099883"/>
                  </a:lnTo>
                  <a:close/>
                </a:path>
                <a:path w="2323465" h="1156970">
                  <a:moveTo>
                    <a:pt x="34353" y="972896"/>
                  </a:moveTo>
                  <a:lnTo>
                    <a:pt x="24866" y="969111"/>
                  </a:lnTo>
                  <a:lnTo>
                    <a:pt x="20269" y="972426"/>
                  </a:lnTo>
                  <a:lnTo>
                    <a:pt x="15036" y="975372"/>
                  </a:lnTo>
                  <a:lnTo>
                    <a:pt x="14643" y="976503"/>
                  </a:lnTo>
                  <a:lnTo>
                    <a:pt x="15290" y="980363"/>
                  </a:lnTo>
                  <a:lnTo>
                    <a:pt x="20281" y="982484"/>
                  </a:lnTo>
                  <a:lnTo>
                    <a:pt x="25793" y="979462"/>
                  </a:lnTo>
                  <a:lnTo>
                    <a:pt x="28041" y="977900"/>
                  </a:lnTo>
                  <a:lnTo>
                    <a:pt x="30492" y="976299"/>
                  </a:lnTo>
                  <a:lnTo>
                    <a:pt x="31902" y="976007"/>
                  </a:lnTo>
                  <a:lnTo>
                    <a:pt x="33413" y="975398"/>
                  </a:lnTo>
                  <a:lnTo>
                    <a:pt x="34150" y="974966"/>
                  </a:lnTo>
                  <a:lnTo>
                    <a:pt x="34353" y="972896"/>
                  </a:lnTo>
                  <a:close/>
                </a:path>
                <a:path w="2323465" h="1156970">
                  <a:moveTo>
                    <a:pt x="44196" y="981925"/>
                  </a:moveTo>
                  <a:lnTo>
                    <a:pt x="44170" y="980655"/>
                  </a:lnTo>
                  <a:lnTo>
                    <a:pt x="43726" y="980706"/>
                  </a:lnTo>
                  <a:lnTo>
                    <a:pt x="43192" y="980592"/>
                  </a:lnTo>
                  <a:lnTo>
                    <a:pt x="42837" y="980821"/>
                  </a:lnTo>
                  <a:lnTo>
                    <a:pt x="42303" y="981138"/>
                  </a:lnTo>
                  <a:lnTo>
                    <a:pt x="42316" y="981735"/>
                  </a:lnTo>
                  <a:lnTo>
                    <a:pt x="42849" y="981976"/>
                  </a:lnTo>
                  <a:lnTo>
                    <a:pt x="43205" y="982129"/>
                  </a:lnTo>
                  <a:lnTo>
                    <a:pt x="43751" y="981964"/>
                  </a:lnTo>
                  <a:lnTo>
                    <a:pt x="44196" y="981925"/>
                  </a:lnTo>
                  <a:close/>
                </a:path>
                <a:path w="2323465" h="1156970">
                  <a:moveTo>
                    <a:pt x="61798" y="1002639"/>
                  </a:moveTo>
                  <a:lnTo>
                    <a:pt x="61544" y="1002131"/>
                  </a:lnTo>
                  <a:lnTo>
                    <a:pt x="60960" y="1001788"/>
                  </a:lnTo>
                  <a:lnTo>
                    <a:pt x="60490" y="1002309"/>
                  </a:lnTo>
                  <a:lnTo>
                    <a:pt x="60058" y="1002855"/>
                  </a:lnTo>
                  <a:lnTo>
                    <a:pt x="60782" y="1003439"/>
                  </a:lnTo>
                  <a:lnTo>
                    <a:pt x="61379" y="1003439"/>
                  </a:lnTo>
                  <a:lnTo>
                    <a:pt x="61798" y="1002639"/>
                  </a:lnTo>
                  <a:close/>
                </a:path>
                <a:path w="2323465" h="1156970">
                  <a:moveTo>
                    <a:pt x="64706" y="1030846"/>
                  </a:moveTo>
                  <a:lnTo>
                    <a:pt x="60858" y="1027772"/>
                  </a:lnTo>
                  <a:lnTo>
                    <a:pt x="57708" y="1029868"/>
                  </a:lnTo>
                  <a:lnTo>
                    <a:pt x="57289" y="1031227"/>
                  </a:lnTo>
                  <a:lnTo>
                    <a:pt x="57200" y="1031430"/>
                  </a:lnTo>
                  <a:lnTo>
                    <a:pt x="57327" y="1031697"/>
                  </a:lnTo>
                  <a:lnTo>
                    <a:pt x="57365" y="1031913"/>
                  </a:lnTo>
                  <a:lnTo>
                    <a:pt x="57556" y="1032052"/>
                  </a:lnTo>
                  <a:lnTo>
                    <a:pt x="57759" y="1032370"/>
                  </a:lnTo>
                  <a:lnTo>
                    <a:pt x="57975" y="1032332"/>
                  </a:lnTo>
                  <a:lnTo>
                    <a:pt x="59588" y="1032243"/>
                  </a:lnTo>
                  <a:lnTo>
                    <a:pt x="61201" y="1032243"/>
                  </a:lnTo>
                  <a:lnTo>
                    <a:pt x="63842" y="1031722"/>
                  </a:lnTo>
                  <a:lnTo>
                    <a:pt x="64706" y="1030846"/>
                  </a:lnTo>
                  <a:close/>
                </a:path>
                <a:path w="2323465" h="1156970">
                  <a:moveTo>
                    <a:pt x="72580" y="1027899"/>
                  </a:moveTo>
                  <a:lnTo>
                    <a:pt x="71716" y="1026960"/>
                  </a:lnTo>
                  <a:lnTo>
                    <a:pt x="71208" y="1026883"/>
                  </a:lnTo>
                  <a:lnTo>
                    <a:pt x="70370" y="1026490"/>
                  </a:lnTo>
                  <a:lnTo>
                    <a:pt x="68973" y="1027112"/>
                  </a:lnTo>
                  <a:lnTo>
                    <a:pt x="68922" y="1028077"/>
                  </a:lnTo>
                  <a:lnTo>
                    <a:pt x="69811" y="1029449"/>
                  </a:lnTo>
                  <a:lnTo>
                    <a:pt x="70675" y="1029398"/>
                  </a:lnTo>
                  <a:lnTo>
                    <a:pt x="71386" y="1028979"/>
                  </a:lnTo>
                  <a:lnTo>
                    <a:pt x="72174" y="1028547"/>
                  </a:lnTo>
                  <a:lnTo>
                    <a:pt x="72580" y="1027899"/>
                  </a:lnTo>
                  <a:close/>
                </a:path>
                <a:path w="2323465" h="1156970">
                  <a:moveTo>
                    <a:pt x="83324" y="970686"/>
                  </a:moveTo>
                  <a:lnTo>
                    <a:pt x="83210" y="970419"/>
                  </a:lnTo>
                  <a:lnTo>
                    <a:pt x="82994" y="970318"/>
                  </a:lnTo>
                  <a:lnTo>
                    <a:pt x="82842" y="970216"/>
                  </a:lnTo>
                  <a:lnTo>
                    <a:pt x="82651" y="970724"/>
                  </a:lnTo>
                  <a:lnTo>
                    <a:pt x="83108" y="971105"/>
                  </a:lnTo>
                  <a:lnTo>
                    <a:pt x="83172" y="970915"/>
                  </a:lnTo>
                  <a:lnTo>
                    <a:pt x="83324" y="970686"/>
                  </a:lnTo>
                  <a:close/>
                </a:path>
                <a:path w="2323465" h="1156970">
                  <a:moveTo>
                    <a:pt x="117475" y="1087869"/>
                  </a:moveTo>
                  <a:lnTo>
                    <a:pt x="117309" y="1085557"/>
                  </a:lnTo>
                  <a:lnTo>
                    <a:pt x="117055" y="1083754"/>
                  </a:lnTo>
                  <a:lnTo>
                    <a:pt x="115811" y="1080490"/>
                  </a:lnTo>
                  <a:lnTo>
                    <a:pt x="113601" y="1079995"/>
                  </a:lnTo>
                  <a:lnTo>
                    <a:pt x="109474" y="1083411"/>
                  </a:lnTo>
                  <a:lnTo>
                    <a:pt x="105448" y="1084199"/>
                  </a:lnTo>
                  <a:lnTo>
                    <a:pt x="101193" y="1088491"/>
                  </a:lnTo>
                  <a:lnTo>
                    <a:pt x="99758" y="1089507"/>
                  </a:lnTo>
                  <a:lnTo>
                    <a:pt x="96418" y="1089774"/>
                  </a:lnTo>
                  <a:lnTo>
                    <a:pt x="95288" y="1090028"/>
                  </a:lnTo>
                  <a:lnTo>
                    <a:pt x="93789" y="1090828"/>
                  </a:lnTo>
                  <a:lnTo>
                    <a:pt x="93243" y="1091780"/>
                  </a:lnTo>
                  <a:lnTo>
                    <a:pt x="93230" y="1093000"/>
                  </a:lnTo>
                  <a:lnTo>
                    <a:pt x="93878" y="1093990"/>
                  </a:lnTo>
                  <a:lnTo>
                    <a:pt x="94424" y="1094041"/>
                  </a:lnTo>
                  <a:lnTo>
                    <a:pt x="97561" y="1094435"/>
                  </a:lnTo>
                  <a:lnTo>
                    <a:pt x="105168" y="1094905"/>
                  </a:lnTo>
                  <a:lnTo>
                    <a:pt x="106311" y="1094155"/>
                  </a:lnTo>
                  <a:lnTo>
                    <a:pt x="107353" y="1089507"/>
                  </a:lnTo>
                  <a:lnTo>
                    <a:pt x="109474" y="1088605"/>
                  </a:lnTo>
                  <a:lnTo>
                    <a:pt x="113842" y="1089787"/>
                  </a:lnTo>
                  <a:lnTo>
                    <a:pt x="115011" y="1089418"/>
                  </a:lnTo>
                  <a:lnTo>
                    <a:pt x="116078" y="1089342"/>
                  </a:lnTo>
                  <a:lnTo>
                    <a:pt x="116636" y="1088542"/>
                  </a:lnTo>
                  <a:lnTo>
                    <a:pt x="117475" y="1087869"/>
                  </a:lnTo>
                  <a:close/>
                </a:path>
                <a:path w="2323465" h="1156970">
                  <a:moveTo>
                    <a:pt x="141465" y="1098638"/>
                  </a:moveTo>
                  <a:lnTo>
                    <a:pt x="139446" y="1096441"/>
                  </a:lnTo>
                  <a:lnTo>
                    <a:pt x="138531" y="1095400"/>
                  </a:lnTo>
                  <a:lnTo>
                    <a:pt x="139928" y="1092923"/>
                  </a:lnTo>
                  <a:lnTo>
                    <a:pt x="135648" y="1092212"/>
                  </a:lnTo>
                  <a:lnTo>
                    <a:pt x="129057" y="1099185"/>
                  </a:lnTo>
                  <a:lnTo>
                    <a:pt x="130898" y="1103388"/>
                  </a:lnTo>
                  <a:lnTo>
                    <a:pt x="133273" y="1102728"/>
                  </a:lnTo>
                  <a:lnTo>
                    <a:pt x="135077" y="1102525"/>
                  </a:lnTo>
                  <a:lnTo>
                    <a:pt x="136118" y="1102410"/>
                  </a:lnTo>
                  <a:lnTo>
                    <a:pt x="137147" y="1101928"/>
                  </a:lnTo>
                  <a:lnTo>
                    <a:pt x="137795" y="1101699"/>
                  </a:lnTo>
                  <a:lnTo>
                    <a:pt x="140068" y="1100061"/>
                  </a:lnTo>
                  <a:lnTo>
                    <a:pt x="141465" y="1098638"/>
                  </a:lnTo>
                  <a:close/>
                </a:path>
                <a:path w="2323465" h="1156970">
                  <a:moveTo>
                    <a:pt x="314439" y="1104671"/>
                  </a:moveTo>
                  <a:lnTo>
                    <a:pt x="314198" y="1104519"/>
                  </a:lnTo>
                  <a:lnTo>
                    <a:pt x="314058" y="1104379"/>
                  </a:lnTo>
                  <a:lnTo>
                    <a:pt x="313880" y="1104531"/>
                  </a:lnTo>
                  <a:lnTo>
                    <a:pt x="313664" y="1104671"/>
                  </a:lnTo>
                  <a:lnTo>
                    <a:pt x="313626" y="1104849"/>
                  </a:lnTo>
                  <a:lnTo>
                    <a:pt x="313855" y="1105103"/>
                  </a:lnTo>
                  <a:lnTo>
                    <a:pt x="313994" y="1105230"/>
                  </a:lnTo>
                  <a:lnTo>
                    <a:pt x="314134" y="1105077"/>
                  </a:lnTo>
                  <a:lnTo>
                    <a:pt x="314375" y="1104938"/>
                  </a:lnTo>
                  <a:lnTo>
                    <a:pt x="314426" y="1104760"/>
                  </a:lnTo>
                  <a:close/>
                </a:path>
                <a:path w="2323465" h="1156970">
                  <a:moveTo>
                    <a:pt x="558761" y="1156411"/>
                  </a:moveTo>
                  <a:lnTo>
                    <a:pt x="558584" y="1156042"/>
                  </a:lnTo>
                  <a:lnTo>
                    <a:pt x="558203" y="1156474"/>
                  </a:lnTo>
                  <a:lnTo>
                    <a:pt x="558761" y="1156411"/>
                  </a:lnTo>
                  <a:close/>
                </a:path>
                <a:path w="2323465" h="1156970">
                  <a:moveTo>
                    <a:pt x="770585" y="886561"/>
                  </a:moveTo>
                  <a:lnTo>
                    <a:pt x="770305" y="886396"/>
                  </a:lnTo>
                  <a:lnTo>
                    <a:pt x="768223" y="885278"/>
                  </a:lnTo>
                  <a:lnTo>
                    <a:pt x="765390" y="885532"/>
                  </a:lnTo>
                  <a:lnTo>
                    <a:pt x="763676" y="886942"/>
                  </a:lnTo>
                  <a:lnTo>
                    <a:pt x="763498" y="887082"/>
                  </a:lnTo>
                  <a:lnTo>
                    <a:pt x="763409" y="887437"/>
                  </a:lnTo>
                  <a:lnTo>
                    <a:pt x="763524" y="888072"/>
                  </a:lnTo>
                  <a:lnTo>
                    <a:pt x="763701" y="888784"/>
                  </a:lnTo>
                  <a:lnTo>
                    <a:pt x="769950" y="888580"/>
                  </a:lnTo>
                  <a:lnTo>
                    <a:pt x="770267" y="888161"/>
                  </a:lnTo>
                  <a:lnTo>
                    <a:pt x="770509" y="887945"/>
                  </a:lnTo>
                  <a:lnTo>
                    <a:pt x="770521" y="887742"/>
                  </a:lnTo>
                  <a:lnTo>
                    <a:pt x="770521" y="887285"/>
                  </a:lnTo>
                  <a:lnTo>
                    <a:pt x="770585" y="886561"/>
                  </a:lnTo>
                  <a:close/>
                </a:path>
                <a:path w="2323465" h="1156970">
                  <a:moveTo>
                    <a:pt x="771398" y="954366"/>
                  </a:moveTo>
                  <a:lnTo>
                    <a:pt x="770724" y="953477"/>
                  </a:lnTo>
                  <a:lnTo>
                    <a:pt x="769543" y="953541"/>
                  </a:lnTo>
                  <a:lnTo>
                    <a:pt x="767029" y="953693"/>
                  </a:lnTo>
                  <a:lnTo>
                    <a:pt x="764997" y="952868"/>
                  </a:lnTo>
                  <a:lnTo>
                    <a:pt x="763130" y="951572"/>
                  </a:lnTo>
                  <a:lnTo>
                    <a:pt x="763663" y="953731"/>
                  </a:lnTo>
                  <a:lnTo>
                    <a:pt x="763803" y="955814"/>
                  </a:lnTo>
                  <a:lnTo>
                    <a:pt x="760133" y="958278"/>
                  </a:lnTo>
                  <a:lnTo>
                    <a:pt x="757631" y="958583"/>
                  </a:lnTo>
                  <a:lnTo>
                    <a:pt x="759409" y="961707"/>
                  </a:lnTo>
                  <a:lnTo>
                    <a:pt x="761085" y="960081"/>
                  </a:lnTo>
                  <a:lnTo>
                    <a:pt x="764717" y="959421"/>
                  </a:lnTo>
                  <a:lnTo>
                    <a:pt x="767067" y="958583"/>
                  </a:lnTo>
                  <a:lnTo>
                    <a:pt x="770636" y="957554"/>
                  </a:lnTo>
                  <a:lnTo>
                    <a:pt x="771131" y="956627"/>
                  </a:lnTo>
                  <a:lnTo>
                    <a:pt x="771398" y="954366"/>
                  </a:lnTo>
                  <a:close/>
                </a:path>
                <a:path w="2323465" h="1156970">
                  <a:moveTo>
                    <a:pt x="777024" y="684326"/>
                  </a:moveTo>
                  <a:lnTo>
                    <a:pt x="776795" y="683564"/>
                  </a:lnTo>
                  <a:lnTo>
                    <a:pt x="776706" y="683234"/>
                  </a:lnTo>
                  <a:lnTo>
                    <a:pt x="776071" y="682815"/>
                  </a:lnTo>
                  <a:lnTo>
                    <a:pt x="775754" y="682891"/>
                  </a:lnTo>
                  <a:lnTo>
                    <a:pt x="774903" y="683120"/>
                  </a:lnTo>
                  <a:lnTo>
                    <a:pt x="774573" y="683818"/>
                  </a:lnTo>
                  <a:lnTo>
                    <a:pt x="774725" y="684644"/>
                  </a:lnTo>
                  <a:lnTo>
                    <a:pt x="775093" y="684923"/>
                  </a:lnTo>
                  <a:lnTo>
                    <a:pt x="775601" y="685520"/>
                  </a:lnTo>
                  <a:lnTo>
                    <a:pt x="776630" y="685088"/>
                  </a:lnTo>
                  <a:lnTo>
                    <a:pt x="777024" y="684326"/>
                  </a:lnTo>
                  <a:close/>
                </a:path>
                <a:path w="2323465" h="1156970">
                  <a:moveTo>
                    <a:pt x="789711" y="970470"/>
                  </a:moveTo>
                  <a:lnTo>
                    <a:pt x="788530" y="969860"/>
                  </a:lnTo>
                  <a:lnTo>
                    <a:pt x="786841" y="969924"/>
                  </a:lnTo>
                  <a:lnTo>
                    <a:pt x="786701" y="970902"/>
                  </a:lnTo>
                  <a:lnTo>
                    <a:pt x="787565" y="972527"/>
                  </a:lnTo>
                  <a:lnTo>
                    <a:pt x="788289" y="973404"/>
                  </a:lnTo>
                  <a:lnTo>
                    <a:pt x="788936" y="974331"/>
                  </a:lnTo>
                  <a:lnTo>
                    <a:pt x="789241" y="973175"/>
                  </a:lnTo>
                  <a:lnTo>
                    <a:pt x="789686" y="971994"/>
                  </a:lnTo>
                  <a:lnTo>
                    <a:pt x="789711" y="970838"/>
                  </a:lnTo>
                  <a:lnTo>
                    <a:pt x="789711" y="970470"/>
                  </a:lnTo>
                  <a:close/>
                </a:path>
                <a:path w="2323465" h="1156970">
                  <a:moveTo>
                    <a:pt x="790219" y="964704"/>
                  </a:moveTo>
                  <a:lnTo>
                    <a:pt x="790206" y="964501"/>
                  </a:lnTo>
                  <a:lnTo>
                    <a:pt x="790079" y="962596"/>
                  </a:lnTo>
                  <a:lnTo>
                    <a:pt x="789165" y="961212"/>
                  </a:lnTo>
                  <a:lnTo>
                    <a:pt x="787323" y="960551"/>
                  </a:lnTo>
                  <a:lnTo>
                    <a:pt x="786980" y="960424"/>
                  </a:lnTo>
                  <a:lnTo>
                    <a:pt x="786384" y="960729"/>
                  </a:lnTo>
                  <a:lnTo>
                    <a:pt x="785939" y="960945"/>
                  </a:lnTo>
                  <a:lnTo>
                    <a:pt x="785812" y="961021"/>
                  </a:lnTo>
                  <a:lnTo>
                    <a:pt x="785698" y="961440"/>
                  </a:lnTo>
                  <a:lnTo>
                    <a:pt x="785774" y="961669"/>
                  </a:lnTo>
                  <a:lnTo>
                    <a:pt x="786295" y="963396"/>
                  </a:lnTo>
                  <a:lnTo>
                    <a:pt x="787209" y="964806"/>
                  </a:lnTo>
                  <a:lnTo>
                    <a:pt x="789406" y="965314"/>
                  </a:lnTo>
                  <a:lnTo>
                    <a:pt x="789711" y="965174"/>
                  </a:lnTo>
                  <a:lnTo>
                    <a:pt x="789978" y="965123"/>
                  </a:lnTo>
                  <a:lnTo>
                    <a:pt x="790067" y="964907"/>
                  </a:lnTo>
                  <a:lnTo>
                    <a:pt x="790219" y="964704"/>
                  </a:lnTo>
                  <a:close/>
                </a:path>
                <a:path w="2323465" h="1156970">
                  <a:moveTo>
                    <a:pt x="793851" y="928522"/>
                  </a:moveTo>
                  <a:lnTo>
                    <a:pt x="793470" y="927087"/>
                  </a:lnTo>
                  <a:lnTo>
                    <a:pt x="792975" y="925106"/>
                  </a:lnTo>
                  <a:lnTo>
                    <a:pt x="791146" y="925626"/>
                  </a:lnTo>
                  <a:lnTo>
                    <a:pt x="788568" y="926503"/>
                  </a:lnTo>
                  <a:lnTo>
                    <a:pt x="787539" y="926884"/>
                  </a:lnTo>
                  <a:lnTo>
                    <a:pt x="785698" y="928039"/>
                  </a:lnTo>
                  <a:lnTo>
                    <a:pt x="784961" y="928966"/>
                  </a:lnTo>
                  <a:lnTo>
                    <a:pt x="785990" y="931011"/>
                  </a:lnTo>
                  <a:lnTo>
                    <a:pt x="787069" y="931214"/>
                  </a:lnTo>
                  <a:lnTo>
                    <a:pt x="789178" y="930744"/>
                  </a:lnTo>
                  <a:lnTo>
                    <a:pt x="790206" y="930325"/>
                  </a:lnTo>
                  <a:lnTo>
                    <a:pt x="791184" y="929995"/>
                  </a:lnTo>
                  <a:lnTo>
                    <a:pt x="792327" y="929246"/>
                  </a:lnTo>
                  <a:lnTo>
                    <a:pt x="793851" y="928522"/>
                  </a:lnTo>
                  <a:close/>
                </a:path>
                <a:path w="2323465" h="1156970">
                  <a:moveTo>
                    <a:pt x="794397" y="667740"/>
                  </a:moveTo>
                  <a:lnTo>
                    <a:pt x="793965" y="667702"/>
                  </a:lnTo>
                  <a:lnTo>
                    <a:pt x="793496" y="667524"/>
                  </a:lnTo>
                  <a:lnTo>
                    <a:pt x="793127" y="667626"/>
                  </a:lnTo>
                  <a:lnTo>
                    <a:pt x="792734" y="667753"/>
                  </a:lnTo>
                  <a:lnTo>
                    <a:pt x="792403" y="668070"/>
                  </a:lnTo>
                  <a:lnTo>
                    <a:pt x="792073" y="668312"/>
                  </a:lnTo>
                  <a:lnTo>
                    <a:pt x="792378" y="668921"/>
                  </a:lnTo>
                  <a:lnTo>
                    <a:pt x="792899" y="669188"/>
                  </a:lnTo>
                  <a:lnTo>
                    <a:pt x="793597" y="668845"/>
                  </a:lnTo>
                  <a:lnTo>
                    <a:pt x="793953" y="668667"/>
                  </a:lnTo>
                  <a:lnTo>
                    <a:pt x="794143" y="668108"/>
                  </a:lnTo>
                  <a:lnTo>
                    <a:pt x="794397" y="667740"/>
                  </a:lnTo>
                  <a:close/>
                </a:path>
                <a:path w="2323465" h="1156970">
                  <a:moveTo>
                    <a:pt x="797026" y="980300"/>
                  </a:moveTo>
                  <a:lnTo>
                    <a:pt x="794613" y="975487"/>
                  </a:lnTo>
                  <a:lnTo>
                    <a:pt x="791832" y="975106"/>
                  </a:lnTo>
                  <a:lnTo>
                    <a:pt x="789076" y="974534"/>
                  </a:lnTo>
                  <a:lnTo>
                    <a:pt x="787400" y="976464"/>
                  </a:lnTo>
                  <a:lnTo>
                    <a:pt x="789178" y="979424"/>
                  </a:lnTo>
                  <a:lnTo>
                    <a:pt x="790727" y="981329"/>
                  </a:lnTo>
                  <a:lnTo>
                    <a:pt x="792403" y="983322"/>
                  </a:lnTo>
                  <a:lnTo>
                    <a:pt x="793597" y="982599"/>
                  </a:lnTo>
                  <a:lnTo>
                    <a:pt x="797013" y="980706"/>
                  </a:lnTo>
                  <a:lnTo>
                    <a:pt x="797026" y="980300"/>
                  </a:lnTo>
                  <a:close/>
                </a:path>
                <a:path w="2323465" h="1156970">
                  <a:moveTo>
                    <a:pt x="799642" y="935253"/>
                  </a:moveTo>
                  <a:lnTo>
                    <a:pt x="799388" y="934491"/>
                  </a:lnTo>
                  <a:lnTo>
                    <a:pt x="797877" y="933932"/>
                  </a:lnTo>
                  <a:lnTo>
                    <a:pt x="796556" y="934148"/>
                  </a:lnTo>
                  <a:lnTo>
                    <a:pt x="794397" y="935494"/>
                  </a:lnTo>
                  <a:lnTo>
                    <a:pt x="793889" y="936434"/>
                  </a:lnTo>
                  <a:lnTo>
                    <a:pt x="794042" y="937514"/>
                  </a:lnTo>
                  <a:lnTo>
                    <a:pt x="794207" y="938644"/>
                  </a:lnTo>
                  <a:lnTo>
                    <a:pt x="794880" y="939241"/>
                  </a:lnTo>
                  <a:lnTo>
                    <a:pt x="796683" y="938745"/>
                  </a:lnTo>
                  <a:lnTo>
                    <a:pt x="797674" y="938110"/>
                  </a:lnTo>
                  <a:lnTo>
                    <a:pt x="798817" y="937006"/>
                  </a:lnTo>
                  <a:lnTo>
                    <a:pt x="799642" y="935253"/>
                  </a:lnTo>
                  <a:close/>
                </a:path>
                <a:path w="2323465" h="1156970">
                  <a:moveTo>
                    <a:pt x="807161" y="925906"/>
                  </a:moveTo>
                  <a:lnTo>
                    <a:pt x="805446" y="923353"/>
                  </a:lnTo>
                  <a:lnTo>
                    <a:pt x="804494" y="923239"/>
                  </a:lnTo>
                  <a:lnTo>
                    <a:pt x="803160" y="925512"/>
                  </a:lnTo>
                  <a:lnTo>
                    <a:pt x="802640" y="926401"/>
                  </a:lnTo>
                  <a:lnTo>
                    <a:pt x="802678" y="927290"/>
                  </a:lnTo>
                  <a:lnTo>
                    <a:pt x="802970" y="928179"/>
                  </a:lnTo>
                  <a:lnTo>
                    <a:pt x="807161" y="925906"/>
                  </a:lnTo>
                  <a:close/>
                </a:path>
                <a:path w="2323465" h="1156970">
                  <a:moveTo>
                    <a:pt x="818540" y="958037"/>
                  </a:moveTo>
                  <a:lnTo>
                    <a:pt x="812647" y="960056"/>
                  </a:lnTo>
                  <a:lnTo>
                    <a:pt x="813168" y="956957"/>
                  </a:lnTo>
                  <a:lnTo>
                    <a:pt x="813193" y="956716"/>
                  </a:lnTo>
                  <a:lnTo>
                    <a:pt x="812965" y="956246"/>
                  </a:lnTo>
                  <a:lnTo>
                    <a:pt x="811479" y="953935"/>
                  </a:lnTo>
                  <a:lnTo>
                    <a:pt x="810158" y="953668"/>
                  </a:lnTo>
                  <a:lnTo>
                    <a:pt x="806564" y="956271"/>
                  </a:lnTo>
                  <a:lnTo>
                    <a:pt x="805218" y="958735"/>
                  </a:lnTo>
                  <a:lnTo>
                    <a:pt x="802614" y="957148"/>
                  </a:lnTo>
                  <a:lnTo>
                    <a:pt x="805281" y="955370"/>
                  </a:lnTo>
                  <a:lnTo>
                    <a:pt x="805027" y="952347"/>
                  </a:lnTo>
                  <a:lnTo>
                    <a:pt x="804443" y="951318"/>
                  </a:lnTo>
                  <a:lnTo>
                    <a:pt x="795096" y="946785"/>
                  </a:lnTo>
                  <a:lnTo>
                    <a:pt x="793864" y="946315"/>
                  </a:lnTo>
                  <a:lnTo>
                    <a:pt x="790638" y="948677"/>
                  </a:lnTo>
                  <a:lnTo>
                    <a:pt x="789571" y="948309"/>
                  </a:lnTo>
                  <a:lnTo>
                    <a:pt x="789190" y="944105"/>
                  </a:lnTo>
                  <a:lnTo>
                    <a:pt x="788581" y="940917"/>
                  </a:lnTo>
                  <a:lnTo>
                    <a:pt x="786828" y="940231"/>
                  </a:lnTo>
                  <a:lnTo>
                    <a:pt x="785075" y="941654"/>
                  </a:lnTo>
                  <a:lnTo>
                    <a:pt x="779564" y="946531"/>
                  </a:lnTo>
                  <a:lnTo>
                    <a:pt x="777671" y="948105"/>
                  </a:lnTo>
                  <a:lnTo>
                    <a:pt x="774928" y="949871"/>
                  </a:lnTo>
                  <a:lnTo>
                    <a:pt x="777125" y="953858"/>
                  </a:lnTo>
                  <a:lnTo>
                    <a:pt x="780148" y="952525"/>
                  </a:lnTo>
                  <a:lnTo>
                    <a:pt x="782967" y="952182"/>
                  </a:lnTo>
                  <a:lnTo>
                    <a:pt x="783628" y="951369"/>
                  </a:lnTo>
                  <a:lnTo>
                    <a:pt x="786561" y="950366"/>
                  </a:lnTo>
                  <a:lnTo>
                    <a:pt x="787730" y="950937"/>
                  </a:lnTo>
                  <a:lnTo>
                    <a:pt x="788403" y="954227"/>
                  </a:lnTo>
                  <a:lnTo>
                    <a:pt x="788009" y="955319"/>
                  </a:lnTo>
                  <a:lnTo>
                    <a:pt x="789152" y="956602"/>
                  </a:lnTo>
                  <a:lnTo>
                    <a:pt x="790194" y="958202"/>
                  </a:lnTo>
                  <a:lnTo>
                    <a:pt x="791413" y="960412"/>
                  </a:lnTo>
                  <a:lnTo>
                    <a:pt x="795274" y="965212"/>
                  </a:lnTo>
                  <a:lnTo>
                    <a:pt x="798347" y="965555"/>
                  </a:lnTo>
                  <a:lnTo>
                    <a:pt x="805078" y="962164"/>
                  </a:lnTo>
                  <a:lnTo>
                    <a:pt x="806983" y="962215"/>
                  </a:lnTo>
                  <a:lnTo>
                    <a:pt x="808990" y="965720"/>
                  </a:lnTo>
                  <a:lnTo>
                    <a:pt x="810285" y="966292"/>
                  </a:lnTo>
                  <a:lnTo>
                    <a:pt x="812520" y="962240"/>
                  </a:lnTo>
                  <a:lnTo>
                    <a:pt x="816229" y="963485"/>
                  </a:lnTo>
                  <a:lnTo>
                    <a:pt x="818540" y="958037"/>
                  </a:lnTo>
                  <a:close/>
                </a:path>
                <a:path w="2323465" h="1156970">
                  <a:moveTo>
                    <a:pt x="819962" y="921829"/>
                  </a:moveTo>
                  <a:lnTo>
                    <a:pt x="819797" y="921385"/>
                  </a:lnTo>
                  <a:lnTo>
                    <a:pt x="819327" y="921829"/>
                  </a:lnTo>
                  <a:lnTo>
                    <a:pt x="819962" y="921829"/>
                  </a:lnTo>
                  <a:close/>
                </a:path>
                <a:path w="2323465" h="1156970">
                  <a:moveTo>
                    <a:pt x="828560" y="931633"/>
                  </a:moveTo>
                  <a:lnTo>
                    <a:pt x="826350" y="929017"/>
                  </a:lnTo>
                  <a:lnTo>
                    <a:pt x="827189" y="925906"/>
                  </a:lnTo>
                  <a:lnTo>
                    <a:pt x="825334" y="925156"/>
                  </a:lnTo>
                  <a:lnTo>
                    <a:pt x="823429" y="926757"/>
                  </a:lnTo>
                  <a:lnTo>
                    <a:pt x="820102" y="925893"/>
                  </a:lnTo>
                  <a:lnTo>
                    <a:pt x="818629" y="925296"/>
                  </a:lnTo>
                  <a:lnTo>
                    <a:pt x="816317" y="924026"/>
                  </a:lnTo>
                  <a:lnTo>
                    <a:pt x="815454" y="923861"/>
                  </a:lnTo>
                  <a:lnTo>
                    <a:pt x="807262" y="926045"/>
                  </a:lnTo>
                  <a:lnTo>
                    <a:pt x="806437" y="927938"/>
                  </a:lnTo>
                  <a:lnTo>
                    <a:pt x="805065" y="928801"/>
                  </a:lnTo>
                  <a:lnTo>
                    <a:pt x="802970" y="928331"/>
                  </a:lnTo>
                  <a:lnTo>
                    <a:pt x="800404" y="930656"/>
                  </a:lnTo>
                  <a:lnTo>
                    <a:pt x="802373" y="933818"/>
                  </a:lnTo>
                  <a:lnTo>
                    <a:pt x="802195" y="936028"/>
                  </a:lnTo>
                  <a:lnTo>
                    <a:pt x="804976" y="936739"/>
                  </a:lnTo>
                  <a:lnTo>
                    <a:pt x="806081" y="936536"/>
                  </a:lnTo>
                  <a:lnTo>
                    <a:pt x="808024" y="934834"/>
                  </a:lnTo>
                  <a:lnTo>
                    <a:pt x="809218" y="933335"/>
                  </a:lnTo>
                  <a:lnTo>
                    <a:pt x="810882" y="931697"/>
                  </a:lnTo>
                  <a:lnTo>
                    <a:pt x="811618" y="931341"/>
                  </a:lnTo>
                  <a:lnTo>
                    <a:pt x="812812" y="931837"/>
                  </a:lnTo>
                  <a:lnTo>
                    <a:pt x="812571" y="932675"/>
                  </a:lnTo>
                  <a:lnTo>
                    <a:pt x="811149" y="935240"/>
                  </a:lnTo>
                  <a:lnTo>
                    <a:pt x="809078" y="937056"/>
                  </a:lnTo>
                  <a:lnTo>
                    <a:pt x="808075" y="938301"/>
                  </a:lnTo>
                  <a:lnTo>
                    <a:pt x="807275" y="940790"/>
                  </a:lnTo>
                  <a:lnTo>
                    <a:pt x="806704" y="942009"/>
                  </a:lnTo>
                  <a:lnTo>
                    <a:pt x="808329" y="942822"/>
                  </a:lnTo>
                  <a:lnTo>
                    <a:pt x="809561" y="942568"/>
                  </a:lnTo>
                  <a:lnTo>
                    <a:pt x="813346" y="938885"/>
                  </a:lnTo>
                  <a:lnTo>
                    <a:pt x="817511" y="938987"/>
                  </a:lnTo>
                  <a:lnTo>
                    <a:pt x="823137" y="938250"/>
                  </a:lnTo>
                  <a:lnTo>
                    <a:pt x="823925" y="938885"/>
                  </a:lnTo>
                  <a:lnTo>
                    <a:pt x="824572" y="940181"/>
                  </a:lnTo>
                  <a:lnTo>
                    <a:pt x="825106" y="941247"/>
                  </a:lnTo>
                  <a:lnTo>
                    <a:pt x="826173" y="941476"/>
                  </a:lnTo>
                  <a:lnTo>
                    <a:pt x="827265" y="938250"/>
                  </a:lnTo>
                  <a:lnTo>
                    <a:pt x="827570" y="936459"/>
                  </a:lnTo>
                  <a:lnTo>
                    <a:pt x="828560" y="931633"/>
                  </a:lnTo>
                  <a:close/>
                </a:path>
                <a:path w="2323465" h="1156970">
                  <a:moveTo>
                    <a:pt x="830097" y="964234"/>
                  </a:moveTo>
                  <a:lnTo>
                    <a:pt x="829614" y="960818"/>
                  </a:lnTo>
                  <a:lnTo>
                    <a:pt x="828306" y="960158"/>
                  </a:lnTo>
                  <a:lnTo>
                    <a:pt x="825931" y="961478"/>
                  </a:lnTo>
                  <a:lnTo>
                    <a:pt x="823404" y="963599"/>
                  </a:lnTo>
                  <a:lnTo>
                    <a:pt x="822299" y="964653"/>
                  </a:lnTo>
                  <a:lnTo>
                    <a:pt x="822172" y="965847"/>
                  </a:lnTo>
                  <a:lnTo>
                    <a:pt x="822718" y="967092"/>
                  </a:lnTo>
                  <a:lnTo>
                    <a:pt x="823290" y="968311"/>
                  </a:lnTo>
                  <a:lnTo>
                    <a:pt x="824357" y="968895"/>
                  </a:lnTo>
                  <a:lnTo>
                    <a:pt x="827252" y="969137"/>
                  </a:lnTo>
                  <a:lnTo>
                    <a:pt x="828192" y="968184"/>
                  </a:lnTo>
                  <a:lnTo>
                    <a:pt x="829970" y="965682"/>
                  </a:lnTo>
                  <a:lnTo>
                    <a:pt x="830097" y="964234"/>
                  </a:lnTo>
                  <a:close/>
                </a:path>
                <a:path w="2323465" h="1156970">
                  <a:moveTo>
                    <a:pt x="836891" y="966279"/>
                  </a:moveTo>
                  <a:lnTo>
                    <a:pt x="836472" y="965911"/>
                  </a:lnTo>
                  <a:lnTo>
                    <a:pt x="836079" y="965479"/>
                  </a:lnTo>
                  <a:lnTo>
                    <a:pt x="835583" y="965314"/>
                  </a:lnTo>
                  <a:lnTo>
                    <a:pt x="835088" y="965174"/>
                  </a:lnTo>
                  <a:lnTo>
                    <a:pt x="834834" y="965733"/>
                  </a:lnTo>
                  <a:lnTo>
                    <a:pt x="835253" y="966152"/>
                  </a:lnTo>
                  <a:lnTo>
                    <a:pt x="835698" y="966571"/>
                  </a:lnTo>
                  <a:lnTo>
                    <a:pt x="836295" y="966470"/>
                  </a:lnTo>
                  <a:lnTo>
                    <a:pt x="836891" y="966279"/>
                  </a:lnTo>
                  <a:close/>
                </a:path>
                <a:path w="2323465" h="1156970">
                  <a:moveTo>
                    <a:pt x="843597" y="1005700"/>
                  </a:moveTo>
                  <a:lnTo>
                    <a:pt x="843203" y="1005573"/>
                  </a:lnTo>
                  <a:lnTo>
                    <a:pt x="842784" y="1005205"/>
                  </a:lnTo>
                  <a:lnTo>
                    <a:pt x="842594" y="1006106"/>
                  </a:lnTo>
                  <a:lnTo>
                    <a:pt x="843597" y="1005700"/>
                  </a:lnTo>
                  <a:close/>
                </a:path>
                <a:path w="2323465" h="1156970">
                  <a:moveTo>
                    <a:pt x="857250" y="1001166"/>
                  </a:moveTo>
                  <a:lnTo>
                    <a:pt x="856805" y="1001217"/>
                  </a:lnTo>
                  <a:lnTo>
                    <a:pt x="856348" y="1001204"/>
                  </a:lnTo>
                  <a:lnTo>
                    <a:pt x="855903" y="1001318"/>
                  </a:lnTo>
                  <a:lnTo>
                    <a:pt x="855713" y="1001725"/>
                  </a:lnTo>
                  <a:lnTo>
                    <a:pt x="855611" y="1001941"/>
                  </a:lnTo>
                  <a:lnTo>
                    <a:pt x="856932" y="1001826"/>
                  </a:lnTo>
                  <a:lnTo>
                    <a:pt x="857250" y="1001166"/>
                  </a:lnTo>
                  <a:close/>
                </a:path>
                <a:path w="2323465" h="1156970">
                  <a:moveTo>
                    <a:pt x="862444" y="1117600"/>
                  </a:moveTo>
                  <a:lnTo>
                    <a:pt x="861987" y="1117371"/>
                  </a:lnTo>
                  <a:lnTo>
                    <a:pt x="860996" y="1117777"/>
                  </a:lnTo>
                  <a:lnTo>
                    <a:pt x="860742" y="1118400"/>
                  </a:lnTo>
                  <a:lnTo>
                    <a:pt x="861072" y="1119339"/>
                  </a:lnTo>
                  <a:lnTo>
                    <a:pt x="861593" y="1119416"/>
                  </a:lnTo>
                  <a:lnTo>
                    <a:pt x="862076" y="1119657"/>
                  </a:lnTo>
                  <a:lnTo>
                    <a:pt x="862444" y="1117600"/>
                  </a:lnTo>
                  <a:close/>
                </a:path>
                <a:path w="2323465" h="1156970">
                  <a:moveTo>
                    <a:pt x="864946" y="776439"/>
                  </a:moveTo>
                  <a:lnTo>
                    <a:pt x="864336" y="775309"/>
                  </a:lnTo>
                  <a:lnTo>
                    <a:pt x="864044" y="775576"/>
                  </a:lnTo>
                  <a:lnTo>
                    <a:pt x="863625" y="775881"/>
                  </a:lnTo>
                  <a:lnTo>
                    <a:pt x="863650" y="776058"/>
                  </a:lnTo>
                  <a:lnTo>
                    <a:pt x="863803" y="776833"/>
                  </a:lnTo>
                  <a:lnTo>
                    <a:pt x="864349" y="776770"/>
                  </a:lnTo>
                  <a:lnTo>
                    <a:pt x="864946" y="776439"/>
                  </a:lnTo>
                  <a:close/>
                </a:path>
                <a:path w="2323465" h="1156970">
                  <a:moveTo>
                    <a:pt x="866482" y="773366"/>
                  </a:moveTo>
                  <a:lnTo>
                    <a:pt x="864844" y="772172"/>
                  </a:lnTo>
                  <a:lnTo>
                    <a:pt x="863904" y="770915"/>
                  </a:lnTo>
                  <a:lnTo>
                    <a:pt x="863066" y="769759"/>
                  </a:lnTo>
                  <a:lnTo>
                    <a:pt x="861910" y="769670"/>
                  </a:lnTo>
                  <a:lnTo>
                    <a:pt x="860577" y="770305"/>
                  </a:lnTo>
                  <a:lnTo>
                    <a:pt x="857135" y="772172"/>
                  </a:lnTo>
                  <a:lnTo>
                    <a:pt x="856272" y="772591"/>
                  </a:lnTo>
                  <a:lnTo>
                    <a:pt x="854976" y="772350"/>
                  </a:lnTo>
                  <a:lnTo>
                    <a:pt x="854849" y="773582"/>
                  </a:lnTo>
                  <a:lnTo>
                    <a:pt x="854760" y="774484"/>
                  </a:lnTo>
                  <a:lnTo>
                    <a:pt x="855624" y="774471"/>
                  </a:lnTo>
                  <a:lnTo>
                    <a:pt x="856373" y="774319"/>
                  </a:lnTo>
                  <a:lnTo>
                    <a:pt x="857123" y="775462"/>
                  </a:lnTo>
                  <a:lnTo>
                    <a:pt x="858202" y="776605"/>
                  </a:lnTo>
                  <a:lnTo>
                    <a:pt x="859434" y="775271"/>
                  </a:lnTo>
                  <a:lnTo>
                    <a:pt x="861377" y="773201"/>
                  </a:lnTo>
                  <a:lnTo>
                    <a:pt x="862711" y="774865"/>
                  </a:lnTo>
                  <a:lnTo>
                    <a:pt x="864273" y="775106"/>
                  </a:lnTo>
                  <a:lnTo>
                    <a:pt x="866482" y="773366"/>
                  </a:lnTo>
                  <a:close/>
                </a:path>
                <a:path w="2323465" h="1156970">
                  <a:moveTo>
                    <a:pt x="867803" y="1116520"/>
                  </a:moveTo>
                  <a:lnTo>
                    <a:pt x="867562" y="1115987"/>
                  </a:lnTo>
                  <a:lnTo>
                    <a:pt x="867321" y="1115529"/>
                  </a:lnTo>
                  <a:lnTo>
                    <a:pt x="866609" y="1115758"/>
                  </a:lnTo>
                  <a:lnTo>
                    <a:pt x="866444" y="1116380"/>
                  </a:lnTo>
                  <a:lnTo>
                    <a:pt x="866267" y="1117015"/>
                  </a:lnTo>
                  <a:lnTo>
                    <a:pt x="866279" y="1117688"/>
                  </a:lnTo>
                  <a:lnTo>
                    <a:pt x="866203" y="1118247"/>
                  </a:lnTo>
                  <a:lnTo>
                    <a:pt x="866902" y="1118692"/>
                  </a:lnTo>
                  <a:lnTo>
                    <a:pt x="867435" y="1118552"/>
                  </a:lnTo>
                  <a:lnTo>
                    <a:pt x="867549" y="1117955"/>
                  </a:lnTo>
                  <a:lnTo>
                    <a:pt x="867702" y="1117295"/>
                  </a:lnTo>
                  <a:lnTo>
                    <a:pt x="867803" y="1116520"/>
                  </a:lnTo>
                  <a:close/>
                </a:path>
                <a:path w="2323465" h="1156970">
                  <a:moveTo>
                    <a:pt x="867930" y="776414"/>
                  </a:moveTo>
                  <a:lnTo>
                    <a:pt x="867270" y="775944"/>
                  </a:lnTo>
                  <a:lnTo>
                    <a:pt x="866432" y="775995"/>
                  </a:lnTo>
                  <a:lnTo>
                    <a:pt x="866013" y="776033"/>
                  </a:lnTo>
                  <a:lnTo>
                    <a:pt x="865593" y="776312"/>
                  </a:lnTo>
                  <a:lnTo>
                    <a:pt x="865187" y="776516"/>
                  </a:lnTo>
                  <a:lnTo>
                    <a:pt x="865416" y="776884"/>
                  </a:lnTo>
                  <a:lnTo>
                    <a:pt x="865581" y="777278"/>
                  </a:lnTo>
                  <a:lnTo>
                    <a:pt x="865886" y="777557"/>
                  </a:lnTo>
                  <a:lnTo>
                    <a:pt x="866495" y="778040"/>
                  </a:lnTo>
                  <a:lnTo>
                    <a:pt x="867333" y="778103"/>
                  </a:lnTo>
                  <a:lnTo>
                    <a:pt x="867651" y="777240"/>
                  </a:lnTo>
                  <a:lnTo>
                    <a:pt x="867930" y="776414"/>
                  </a:lnTo>
                  <a:close/>
                </a:path>
                <a:path w="2323465" h="1156970">
                  <a:moveTo>
                    <a:pt x="875779" y="841197"/>
                  </a:moveTo>
                  <a:lnTo>
                    <a:pt x="875512" y="840333"/>
                  </a:lnTo>
                  <a:lnTo>
                    <a:pt x="875347" y="840663"/>
                  </a:lnTo>
                  <a:lnTo>
                    <a:pt x="875131" y="841006"/>
                  </a:lnTo>
                  <a:lnTo>
                    <a:pt x="875779" y="841197"/>
                  </a:lnTo>
                  <a:close/>
                </a:path>
                <a:path w="2323465" h="1156970">
                  <a:moveTo>
                    <a:pt x="880630" y="1003693"/>
                  </a:moveTo>
                  <a:lnTo>
                    <a:pt x="879233" y="1003401"/>
                  </a:lnTo>
                  <a:lnTo>
                    <a:pt x="876046" y="1002868"/>
                  </a:lnTo>
                  <a:lnTo>
                    <a:pt x="873861" y="1005560"/>
                  </a:lnTo>
                  <a:lnTo>
                    <a:pt x="871105" y="1006462"/>
                  </a:lnTo>
                  <a:lnTo>
                    <a:pt x="869238" y="1007059"/>
                  </a:lnTo>
                  <a:lnTo>
                    <a:pt x="870102" y="1010069"/>
                  </a:lnTo>
                  <a:lnTo>
                    <a:pt x="869213" y="1012291"/>
                  </a:lnTo>
                  <a:lnTo>
                    <a:pt x="869518" y="1013066"/>
                  </a:lnTo>
                  <a:lnTo>
                    <a:pt x="869823" y="1013193"/>
                  </a:lnTo>
                  <a:lnTo>
                    <a:pt x="870204" y="1013320"/>
                  </a:lnTo>
                  <a:lnTo>
                    <a:pt x="870839" y="1012964"/>
                  </a:lnTo>
                  <a:lnTo>
                    <a:pt x="871753" y="1012736"/>
                  </a:lnTo>
                  <a:lnTo>
                    <a:pt x="874560" y="1010462"/>
                  </a:lnTo>
                  <a:lnTo>
                    <a:pt x="876350" y="1006652"/>
                  </a:lnTo>
                  <a:lnTo>
                    <a:pt x="880427" y="1004735"/>
                  </a:lnTo>
                  <a:lnTo>
                    <a:pt x="880465" y="1004112"/>
                  </a:lnTo>
                  <a:lnTo>
                    <a:pt x="880630" y="1003693"/>
                  </a:lnTo>
                  <a:close/>
                </a:path>
                <a:path w="2323465" h="1156970">
                  <a:moveTo>
                    <a:pt x="901788" y="1091107"/>
                  </a:moveTo>
                  <a:lnTo>
                    <a:pt x="901496" y="1090561"/>
                  </a:lnTo>
                  <a:lnTo>
                    <a:pt x="901573" y="1090917"/>
                  </a:lnTo>
                  <a:lnTo>
                    <a:pt x="901788" y="1091107"/>
                  </a:lnTo>
                  <a:close/>
                </a:path>
                <a:path w="2323465" h="1156970">
                  <a:moveTo>
                    <a:pt x="902563" y="1090561"/>
                  </a:moveTo>
                  <a:lnTo>
                    <a:pt x="902233" y="1090536"/>
                  </a:lnTo>
                  <a:lnTo>
                    <a:pt x="902042" y="1091158"/>
                  </a:lnTo>
                  <a:lnTo>
                    <a:pt x="902233" y="1091120"/>
                  </a:lnTo>
                  <a:lnTo>
                    <a:pt x="902347" y="1090930"/>
                  </a:lnTo>
                  <a:lnTo>
                    <a:pt x="902563" y="1090561"/>
                  </a:lnTo>
                  <a:close/>
                </a:path>
                <a:path w="2323465" h="1156970">
                  <a:moveTo>
                    <a:pt x="902893" y="1093228"/>
                  </a:moveTo>
                  <a:lnTo>
                    <a:pt x="901852" y="1091311"/>
                  </a:lnTo>
                  <a:lnTo>
                    <a:pt x="899439" y="1093000"/>
                  </a:lnTo>
                  <a:lnTo>
                    <a:pt x="898918" y="1093343"/>
                  </a:lnTo>
                  <a:lnTo>
                    <a:pt x="898690" y="1093685"/>
                  </a:lnTo>
                  <a:lnTo>
                    <a:pt x="899007" y="1094181"/>
                  </a:lnTo>
                  <a:lnTo>
                    <a:pt x="899617" y="1094295"/>
                  </a:lnTo>
                  <a:lnTo>
                    <a:pt x="900518" y="1093266"/>
                  </a:lnTo>
                  <a:lnTo>
                    <a:pt x="902893" y="1093228"/>
                  </a:lnTo>
                  <a:close/>
                </a:path>
                <a:path w="2323465" h="1156970">
                  <a:moveTo>
                    <a:pt x="923201" y="1049807"/>
                  </a:moveTo>
                  <a:lnTo>
                    <a:pt x="922934" y="1048689"/>
                  </a:lnTo>
                  <a:lnTo>
                    <a:pt x="922642" y="1047838"/>
                  </a:lnTo>
                  <a:lnTo>
                    <a:pt x="921969" y="1047788"/>
                  </a:lnTo>
                  <a:lnTo>
                    <a:pt x="921156" y="1048067"/>
                  </a:lnTo>
                  <a:lnTo>
                    <a:pt x="920064" y="1048448"/>
                  </a:lnTo>
                  <a:lnTo>
                    <a:pt x="919467" y="1049185"/>
                  </a:lnTo>
                  <a:lnTo>
                    <a:pt x="919797" y="1050328"/>
                  </a:lnTo>
                  <a:lnTo>
                    <a:pt x="920051" y="1051102"/>
                  </a:lnTo>
                  <a:lnTo>
                    <a:pt x="920737" y="1051331"/>
                  </a:lnTo>
                  <a:lnTo>
                    <a:pt x="922616" y="1050569"/>
                  </a:lnTo>
                  <a:lnTo>
                    <a:pt x="923201" y="1049807"/>
                  </a:lnTo>
                  <a:close/>
                </a:path>
                <a:path w="2323465" h="1156970">
                  <a:moveTo>
                    <a:pt x="933653" y="1045260"/>
                  </a:moveTo>
                  <a:lnTo>
                    <a:pt x="932942" y="1044549"/>
                  </a:lnTo>
                  <a:lnTo>
                    <a:pt x="931862" y="1042885"/>
                  </a:lnTo>
                  <a:lnTo>
                    <a:pt x="930884" y="1041984"/>
                  </a:lnTo>
                  <a:lnTo>
                    <a:pt x="928052" y="1042682"/>
                  </a:lnTo>
                  <a:lnTo>
                    <a:pt x="926515" y="1043292"/>
                  </a:lnTo>
                  <a:lnTo>
                    <a:pt x="926490" y="1045984"/>
                  </a:lnTo>
                  <a:lnTo>
                    <a:pt x="927925" y="1045984"/>
                  </a:lnTo>
                  <a:lnTo>
                    <a:pt x="928954" y="1046111"/>
                  </a:lnTo>
                  <a:lnTo>
                    <a:pt x="929944" y="1046175"/>
                  </a:lnTo>
                  <a:lnTo>
                    <a:pt x="930567" y="1046213"/>
                  </a:lnTo>
                  <a:lnTo>
                    <a:pt x="930440" y="1046175"/>
                  </a:lnTo>
                  <a:lnTo>
                    <a:pt x="930325" y="1045921"/>
                  </a:lnTo>
                  <a:lnTo>
                    <a:pt x="930617" y="1045730"/>
                  </a:lnTo>
                  <a:lnTo>
                    <a:pt x="930503" y="1046124"/>
                  </a:lnTo>
                  <a:lnTo>
                    <a:pt x="931265" y="1046060"/>
                  </a:lnTo>
                  <a:lnTo>
                    <a:pt x="932103" y="1046162"/>
                  </a:lnTo>
                  <a:lnTo>
                    <a:pt x="932281" y="1046060"/>
                  </a:lnTo>
                  <a:lnTo>
                    <a:pt x="932853" y="1045730"/>
                  </a:lnTo>
                  <a:lnTo>
                    <a:pt x="933653" y="1045260"/>
                  </a:lnTo>
                  <a:close/>
                </a:path>
                <a:path w="2323465" h="1156970">
                  <a:moveTo>
                    <a:pt x="1452143" y="491375"/>
                  </a:moveTo>
                  <a:lnTo>
                    <a:pt x="1451648" y="491426"/>
                  </a:lnTo>
                  <a:lnTo>
                    <a:pt x="1451152" y="491426"/>
                  </a:lnTo>
                  <a:lnTo>
                    <a:pt x="1449882" y="491705"/>
                  </a:lnTo>
                  <a:lnTo>
                    <a:pt x="1448981" y="491769"/>
                  </a:lnTo>
                  <a:lnTo>
                    <a:pt x="1444447" y="494995"/>
                  </a:lnTo>
                  <a:lnTo>
                    <a:pt x="1441665" y="499148"/>
                  </a:lnTo>
                  <a:lnTo>
                    <a:pt x="1436725" y="500811"/>
                  </a:lnTo>
                  <a:lnTo>
                    <a:pt x="1436560" y="501269"/>
                  </a:lnTo>
                  <a:lnTo>
                    <a:pt x="1437246" y="502767"/>
                  </a:lnTo>
                  <a:lnTo>
                    <a:pt x="1438884" y="502450"/>
                  </a:lnTo>
                  <a:lnTo>
                    <a:pt x="1441221" y="503885"/>
                  </a:lnTo>
                  <a:lnTo>
                    <a:pt x="1442859" y="503478"/>
                  </a:lnTo>
                  <a:lnTo>
                    <a:pt x="1444942" y="498055"/>
                  </a:lnTo>
                  <a:lnTo>
                    <a:pt x="1448473" y="495554"/>
                  </a:lnTo>
                  <a:lnTo>
                    <a:pt x="1451978" y="492429"/>
                  </a:lnTo>
                  <a:lnTo>
                    <a:pt x="1451978" y="491832"/>
                  </a:lnTo>
                  <a:lnTo>
                    <a:pt x="1452143" y="491375"/>
                  </a:lnTo>
                  <a:close/>
                </a:path>
                <a:path w="2323465" h="1156970">
                  <a:moveTo>
                    <a:pt x="1653108" y="286194"/>
                  </a:moveTo>
                  <a:lnTo>
                    <a:pt x="1652524" y="285851"/>
                  </a:lnTo>
                  <a:lnTo>
                    <a:pt x="1652549" y="286219"/>
                  </a:lnTo>
                  <a:lnTo>
                    <a:pt x="1652460" y="286588"/>
                  </a:lnTo>
                  <a:lnTo>
                    <a:pt x="1652549" y="286918"/>
                  </a:lnTo>
                  <a:lnTo>
                    <a:pt x="1652587" y="287083"/>
                  </a:lnTo>
                  <a:lnTo>
                    <a:pt x="1652879" y="287159"/>
                  </a:lnTo>
                  <a:lnTo>
                    <a:pt x="1653108" y="287261"/>
                  </a:lnTo>
                  <a:lnTo>
                    <a:pt x="1653108" y="286194"/>
                  </a:lnTo>
                  <a:close/>
                </a:path>
                <a:path w="2323465" h="1156970">
                  <a:moveTo>
                    <a:pt x="1771738" y="657326"/>
                  </a:moveTo>
                  <a:lnTo>
                    <a:pt x="1771294" y="657339"/>
                  </a:lnTo>
                  <a:lnTo>
                    <a:pt x="1770786" y="657199"/>
                  </a:lnTo>
                  <a:lnTo>
                    <a:pt x="1770430" y="657390"/>
                  </a:lnTo>
                  <a:lnTo>
                    <a:pt x="1770126" y="657555"/>
                  </a:lnTo>
                  <a:lnTo>
                    <a:pt x="1769999" y="658063"/>
                  </a:lnTo>
                  <a:lnTo>
                    <a:pt x="1769808" y="658418"/>
                  </a:lnTo>
                  <a:lnTo>
                    <a:pt x="1771345" y="657999"/>
                  </a:lnTo>
                  <a:lnTo>
                    <a:pt x="1771738" y="657326"/>
                  </a:lnTo>
                  <a:close/>
                </a:path>
                <a:path w="2323465" h="1156970">
                  <a:moveTo>
                    <a:pt x="1779244" y="226415"/>
                  </a:moveTo>
                  <a:lnTo>
                    <a:pt x="1779181" y="225971"/>
                  </a:lnTo>
                  <a:lnTo>
                    <a:pt x="1779231" y="225488"/>
                  </a:lnTo>
                  <a:lnTo>
                    <a:pt x="1779003" y="225145"/>
                  </a:lnTo>
                  <a:lnTo>
                    <a:pt x="1778685" y="224688"/>
                  </a:lnTo>
                  <a:lnTo>
                    <a:pt x="1778088" y="224751"/>
                  </a:lnTo>
                  <a:lnTo>
                    <a:pt x="1777809" y="225272"/>
                  </a:lnTo>
                  <a:lnTo>
                    <a:pt x="1777669" y="225590"/>
                  </a:lnTo>
                  <a:lnTo>
                    <a:pt x="1777885" y="226060"/>
                  </a:lnTo>
                  <a:lnTo>
                    <a:pt x="1777949" y="226453"/>
                  </a:lnTo>
                  <a:lnTo>
                    <a:pt x="1779244" y="226415"/>
                  </a:lnTo>
                  <a:close/>
                </a:path>
                <a:path w="2323465" h="1156970">
                  <a:moveTo>
                    <a:pt x="1799729" y="174218"/>
                  </a:moveTo>
                  <a:lnTo>
                    <a:pt x="1799247" y="173139"/>
                  </a:lnTo>
                  <a:lnTo>
                    <a:pt x="1798561" y="172656"/>
                  </a:lnTo>
                  <a:lnTo>
                    <a:pt x="1796300" y="173482"/>
                  </a:lnTo>
                  <a:lnTo>
                    <a:pt x="1793925" y="173316"/>
                  </a:lnTo>
                  <a:lnTo>
                    <a:pt x="1791982" y="175450"/>
                  </a:lnTo>
                  <a:lnTo>
                    <a:pt x="1791817" y="176009"/>
                  </a:lnTo>
                  <a:lnTo>
                    <a:pt x="1791690" y="176504"/>
                  </a:lnTo>
                  <a:lnTo>
                    <a:pt x="1791550" y="177177"/>
                  </a:lnTo>
                  <a:lnTo>
                    <a:pt x="1791931" y="177558"/>
                  </a:lnTo>
                  <a:lnTo>
                    <a:pt x="1798459" y="175856"/>
                  </a:lnTo>
                  <a:lnTo>
                    <a:pt x="1799513" y="174980"/>
                  </a:lnTo>
                  <a:lnTo>
                    <a:pt x="1799729" y="174218"/>
                  </a:lnTo>
                  <a:close/>
                </a:path>
                <a:path w="2323465" h="1156970">
                  <a:moveTo>
                    <a:pt x="1801329" y="596976"/>
                  </a:moveTo>
                  <a:lnTo>
                    <a:pt x="1800085" y="596506"/>
                  </a:lnTo>
                  <a:lnTo>
                    <a:pt x="1800339" y="597611"/>
                  </a:lnTo>
                  <a:lnTo>
                    <a:pt x="1801190" y="597509"/>
                  </a:lnTo>
                  <a:lnTo>
                    <a:pt x="1801329" y="596976"/>
                  </a:lnTo>
                  <a:close/>
                </a:path>
                <a:path w="2323465" h="1156970">
                  <a:moveTo>
                    <a:pt x="1804022" y="206857"/>
                  </a:moveTo>
                  <a:lnTo>
                    <a:pt x="1803768" y="206883"/>
                  </a:lnTo>
                  <a:lnTo>
                    <a:pt x="1803400" y="206806"/>
                  </a:lnTo>
                  <a:lnTo>
                    <a:pt x="1803273" y="206921"/>
                  </a:lnTo>
                  <a:lnTo>
                    <a:pt x="1802955" y="207225"/>
                  </a:lnTo>
                  <a:lnTo>
                    <a:pt x="1802498" y="207708"/>
                  </a:lnTo>
                  <a:lnTo>
                    <a:pt x="1802561" y="208000"/>
                  </a:lnTo>
                  <a:lnTo>
                    <a:pt x="1802676" y="208521"/>
                  </a:lnTo>
                  <a:lnTo>
                    <a:pt x="1803234" y="208534"/>
                  </a:lnTo>
                  <a:lnTo>
                    <a:pt x="1803768" y="208191"/>
                  </a:lnTo>
                  <a:lnTo>
                    <a:pt x="1804022" y="206857"/>
                  </a:lnTo>
                  <a:close/>
                </a:path>
                <a:path w="2323465" h="1156970">
                  <a:moveTo>
                    <a:pt x="1810778" y="220548"/>
                  </a:moveTo>
                  <a:lnTo>
                    <a:pt x="1810346" y="219290"/>
                  </a:lnTo>
                  <a:lnTo>
                    <a:pt x="1808988" y="218617"/>
                  </a:lnTo>
                  <a:lnTo>
                    <a:pt x="1807883" y="219367"/>
                  </a:lnTo>
                  <a:lnTo>
                    <a:pt x="1806854" y="220154"/>
                  </a:lnTo>
                  <a:lnTo>
                    <a:pt x="1805787" y="220992"/>
                  </a:lnTo>
                  <a:lnTo>
                    <a:pt x="1805990" y="221907"/>
                  </a:lnTo>
                  <a:lnTo>
                    <a:pt x="1807629" y="223443"/>
                  </a:lnTo>
                  <a:lnTo>
                    <a:pt x="1808632" y="223596"/>
                  </a:lnTo>
                  <a:lnTo>
                    <a:pt x="1809534" y="222745"/>
                  </a:lnTo>
                  <a:lnTo>
                    <a:pt x="1810588" y="221780"/>
                  </a:lnTo>
                  <a:lnTo>
                    <a:pt x="1810778" y="220548"/>
                  </a:lnTo>
                  <a:close/>
                </a:path>
                <a:path w="2323465" h="1156970">
                  <a:moveTo>
                    <a:pt x="1820913" y="279971"/>
                  </a:moveTo>
                  <a:lnTo>
                    <a:pt x="1820189" y="275399"/>
                  </a:lnTo>
                  <a:lnTo>
                    <a:pt x="1818728" y="274307"/>
                  </a:lnTo>
                  <a:lnTo>
                    <a:pt x="1818220" y="274472"/>
                  </a:lnTo>
                  <a:lnTo>
                    <a:pt x="1817839" y="274967"/>
                  </a:lnTo>
                  <a:lnTo>
                    <a:pt x="1816912" y="276275"/>
                  </a:lnTo>
                  <a:lnTo>
                    <a:pt x="1815858" y="277495"/>
                  </a:lnTo>
                  <a:lnTo>
                    <a:pt x="1814817" y="279450"/>
                  </a:lnTo>
                  <a:lnTo>
                    <a:pt x="1815198" y="280289"/>
                  </a:lnTo>
                  <a:lnTo>
                    <a:pt x="1815223" y="280631"/>
                  </a:lnTo>
                  <a:lnTo>
                    <a:pt x="1816011" y="281914"/>
                  </a:lnTo>
                  <a:lnTo>
                    <a:pt x="1816925" y="282409"/>
                  </a:lnTo>
                  <a:lnTo>
                    <a:pt x="1818767" y="282117"/>
                  </a:lnTo>
                  <a:lnTo>
                    <a:pt x="1819668" y="281660"/>
                  </a:lnTo>
                  <a:lnTo>
                    <a:pt x="1820913" y="279971"/>
                  </a:lnTo>
                  <a:close/>
                </a:path>
                <a:path w="2323465" h="1156970">
                  <a:moveTo>
                    <a:pt x="1823186" y="239572"/>
                  </a:moveTo>
                  <a:lnTo>
                    <a:pt x="1822259" y="239115"/>
                  </a:lnTo>
                  <a:lnTo>
                    <a:pt x="1822005" y="238544"/>
                  </a:lnTo>
                  <a:lnTo>
                    <a:pt x="1821649" y="237642"/>
                  </a:lnTo>
                  <a:lnTo>
                    <a:pt x="1821345" y="236575"/>
                  </a:lnTo>
                  <a:lnTo>
                    <a:pt x="1820037" y="236766"/>
                  </a:lnTo>
                  <a:lnTo>
                    <a:pt x="1818043" y="237070"/>
                  </a:lnTo>
                  <a:lnTo>
                    <a:pt x="1816061" y="237591"/>
                  </a:lnTo>
                  <a:lnTo>
                    <a:pt x="1814068" y="238023"/>
                  </a:lnTo>
                  <a:lnTo>
                    <a:pt x="1814258" y="238683"/>
                  </a:lnTo>
                  <a:lnTo>
                    <a:pt x="1814245" y="239598"/>
                  </a:lnTo>
                  <a:lnTo>
                    <a:pt x="1814728" y="239979"/>
                  </a:lnTo>
                  <a:lnTo>
                    <a:pt x="1816900" y="241858"/>
                  </a:lnTo>
                  <a:lnTo>
                    <a:pt x="1819859" y="238556"/>
                  </a:lnTo>
                  <a:lnTo>
                    <a:pt x="1821891" y="240461"/>
                  </a:lnTo>
                  <a:lnTo>
                    <a:pt x="1823186" y="239572"/>
                  </a:lnTo>
                  <a:close/>
                </a:path>
                <a:path w="2323465" h="1156970">
                  <a:moveTo>
                    <a:pt x="1826450" y="225488"/>
                  </a:moveTo>
                  <a:lnTo>
                    <a:pt x="1826133" y="225183"/>
                  </a:lnTo>
                  <a:lnTo>
                    <a:pt x="1825967" y="225272"/>
                  </a:lnTo>
                  <a:lnTo>
                    <a:pt x="1825840" y="225463"/>
                  </a:lnTo>
                  <a:lnTo>
                    <a:pt x="1825701" y="225602"/>
                  </a:lnTo>
                  <a:lnTo>
                    <a:pt x="1825904" y="226021"/>
                  </a:lnTo>
                  <a:lnTo>
                    <a:pt x="1826158" y="226021"/>
                  </a:lnTo>
                  <a:lnTo>
                    <a:pt x="1826450" y="225488"/>
                  </a:lnTo>
                  <a:close/>
                </a:path>
                <a:path w="2323465" h="1156970">
                  <a:moveTo>
                    <a:pt x="1827771" y="233070"/>
                  </a:moveTo>
                  <a:lnTo>
                    <a:pt x="1827530" y="232740"/>
                  </a:lnTo>
                  <a:lnTo>
                    <a:pt x="1827174" y="232244"/>
                  </a:lnTo>
                  <a:lnTo>
                    <a:pt x="1826501" y="232283"/>
                  </a:lnTo>
                  <a:lnTo>
                    <a:pt x="1826209" y="232867"/>
                  </a:lnTo>
                  <a:lnTo>
                    <a:pt x="1826018" y="233222"/>
                  </a:lnTo>
                  <a:lnTo>
                    <a:pt x="1826082" y="233984"/>
                  </a:lnTo>
                  <a:lnTo>
                    <a:pt x="1826348" y="234124"/>
                  </a:lnTo>
                  <a:lnTo>
                    <a:pt x="1826653" y="234340"/>
                  </a:lnTo>
                  <a:lnTo>
                    <a:pt x="1827276" y="234099"/>
                  </a:lnTo>
                  <a:lnTo>
                    <a:pt x="1827771" y="234048"/>
                  </a:lnTo>
                  <a:lnTo>
                    <a:pt x="1827707" y="233591"/>
                  </a:lnTo>
                  <a:lnTo>
                    <a:pt x="1827771" y="233070"/>
                  </a:lnTo>
                  <a:close/>
                </a:path>
                <a:path w="2323465" h="1156970">
                  <a:moveTo>
                    <a:pt x="1828736" y="261010"/>
                  </a:moveTo>
                  <a:lnTo>
                    <a:pt x="1828304" y="259397"/>
                  </a:lnTo>
                  <a:lnTo>
                    <a:pt x="1823339" y="254254"/>
                  </a:lnTo>
                  <a:lnTo>
                    <a:pt x="1822818" y="254177"/>
                  </a:lnTo>
                  <a:lnTo>
                    <a:pt x="1822589" y="254571"/>
                  </a:lnTo>
                  <a:lnTo>
                    <a:pt x="1822145" y="255104"/>
                  </a:lnTo>
                  <a:lnTo>
                    <a:pt x="1822589" y="256832"/>
                  </a:lnTo>
                  <a:lnTo>
                    <a:pt x="1823554" y="257949"/>
                  </a:lnTo>
                  <a:lnTo>
                    <a:pt x="1823377" y="261645"/>
                  </a:lnTo>
                  <a:lnTo>
                    <a:pt x="1825180" y="261658"/>
                  </a:lnTo>
                  <a:lnTo>
                    <a:pt x="1828012" y="261620"/>
                  </a:lnTo>
                  <a:lnTo>
                    <a:pt x="1828736" y="261010"/>
                  </a:lnTo>
                  <a:close/>
                </a:path>
                <a:path w="2323465" h="1156970">
                  <a:moveTo>
                    <a:pt x="1830019" y="226707"/>
                  </a:moveTo>
                  <a:lnTo>
                    <a:pt x="1829689" y="226529"/>
                  </a:lnTo>
                  <a:lnTo>
                    <a:pt x="1829054" y="226885"/>
                  </a:lnTo>
                  <a:lnTo>
                    <a:pt x="1828888" y="226987"/>
                  </a:lnTo>
                  <a:lnTo>
                    <a:pt x="1828850" y="227304"/>
                  </a:lnTo>
                  <a:lnTo>
                    <a:pt x="1828749" y="227533"/>
                  </a:lnTo>
                  <a:lnTo>
                    <a:pt x="1828939" y="227634"/>
                  </a:lnTo>
                  <a:lnTo>
                    <a:pt x="1829155" y="227825"/>
                  </a:lnTo>
                  <a:lnTo>
                    <a:pt x="1829346" y="227774"/>
                  </a:lnTo>
                  <a:lnTo>
                    <a:pt x="1829549" y="227736"/>
                  </a:lnTo>
                  <a:lnTo>
                    <a:pt x="1829879" y="227507"/>
                  </a:lnTo>
                  <a:lnTo>
                    <a:pt x="1829917" y="227342"/>
                  </a:lnTo>
                  <a:lnTo>
                    <a:pt x="1830019" y="226707"/>
                  </a:lnTo>
                  <a:close/>
                </a:path>
                <a:path w="2323465" h="1156970">
                  <a:moveTo>
                    <a:pt x="1837905" y="230149"/>
                  </a:moveTo>
                  <a:lnTo>
                    <a:pt x="1837664" y="228968"/>
                  </a:lnTo>
                  <a:lnTo>
                    <a:pt x="1837842" y="227850"/>
                  </a:lnTo>
                  <a:lnTo>
                    <a:pt x="1837207" y="226453"/>
                  </a:lnTo>
                  <a:lnTo>
                    <a:pt x="1835873" y="226898"/>
                  </a:lnTo>
                  <a:lnTo>
                    <a:pt x="1832406" y="227965"/>
                  </a:lnTo>
                  <a:lnTo>
                    <a:pt x="1833778" y="230428"/>
                  </a:lnTo>
                  <a:lnTo>
                    <a:pt x="1835124" y="230670"/>
                  </a:lnTo>
                  <a:lnTo>
                    <a:pt x="1836470" y="230416"/>
                  </a:lnTo>
                  <a:lnTo>
                    <a:pt x="1837905" y="230149"/>
                  </a:lnTo>
                  <a:close/>
                </a:path>
                <a:path w="2323465" h="1156970">
                  <a:moveTo>
                    <a:pt x="1843570" y="191160"/>
                  </a:moveTo>
                  <a:lnTo>
                    <a:pt x="1843214" y="190538"/>
                  </a:lnTo>
                  <a:lnTo>
                    <a:pt x="1842452" y="190182"/>
                  </a:lnTo>
                  <a:lnTo>
                    <a:pt x="1842071" y="189992"/>
                  </a:lnTo>
                  <a:lnTo>
                    <a:pt x="1841627" y="189877"/>
                  </a:lnTo>
                  <a:lnTo>
                    <a:pt x="1841207" y="189738"/>
                  </a:lnTo>
                  <a:lnTo>
                    <a:pt x="1840420" y="190144"/>
                  </a:lnTo>
                  <a:lnTo>
                    <a:pt x="1840077" y="190817"/>
                  </a:lnTo>
                  <a:lnTo>
                    <a:pt x="1840090" y="191604"/>
                  </a:lnTo>
                  <a:lnTo>
                    <a:pt x="1840090" y="192443"/>
                  </a:lnTo>
                  <a:lnTo>
                    <a:pt x="1840572" y="192976"/>
                  </a:lnTo>
                  <a:lnTo>
                    <a:pt x="1842300" y="193281"/>
                  </a:lnTo>
                  <a:lnTo>
                    <a:pt x="1842922" y="192798"/>
                  </a:lnTo>
                  <a:lnTo>
                    <a:pt x="1843239" y="191998"/>
                  </a:lnTo>
                  <a:lnTo>
                    <a:pt x="1843570" y="191160"/>
                  </a:lnTo>
                  <a:close/>
                </a:path>
                <a:path w="2323465" h="1156970">
                  <a:moveTo>
                    <a:pt x="2233358" y="76784"/>
                  </a:moveTo>
                  <a:lnTo>
                    <a:pt x="2229955" y="73101"/>
                  </a:lnTo>
                  <a:lnTo>
                    <a:pt x="2228519" y="77228"/>
                  </a:lnTo>
                  <a:lnTo>
                    <a:pt x="2225548" y="78371"/>
                  </a:lnTo>
                  <a:lnTo>
                    <a:pt x="2223833" y="80403"/>
                  </a:lnTo>
                  <a:lnTo>
                    <a:pt x="2224049" y="81534"/>
                  </a:lnTo>
                  <a:lnTo>
                    <a:pt x="2224240" y="82511"/>
                  </a:lnTo>
                  <a:lnTo>
                    <a:pt x="2225141" y="82384"/>
                  </a:lnTo>
                  <a:lnTo>
                    <a:pt x="2225891" y="82308"/>
                  </a:lnTo>
                  <a:lnTo>
                    <a:pt x="2226399" y="82270"/>
                  </a:lnTo>
                  <a:lnTo>
                    <a:pt x="2226894" y="81978"/>
                  </a:lnTo>
                  <a:lnTo>
                    <a:pt x="2227402" y="81800"/>
                  </a:lnTo>
                  <a:lnTo>
                    <a:pt x="2227859" y="81508"/>
                  </a:lnTo>
                  <a:lnTo>
                    <a:pt x="2228342" y="81267"/>
                  </a:lnTo>
                  <a:lnTo>
                    <a:pt x="2230463" y="79298"/>
                  </a:lnTo>
                  <a:lnTo>
                    <a:pt x="2233358" y="76784"/>
                  </a:lnTo>
                  <a:close/>
                </a:path>
                <a:path w="2323465" h="1156970">
                  <a:moveTo>
                    <a:pt x="2260650" y="12801"/>
                  </a:moveTo>
                  <a:lnTo>
                    <a:pt x="2259800" y="11010"/>
                  </a:lnTo>
                  <a:lnTo>
                    <a:pt x="2259038" y="10756"/>
                  </a:lnTo>
                  <a:lnTo>
                    <a:pt x="2256955" y="11874"/>
                  </a:lnTo>
                  <a:lnTo>
                    <a:pt x="2255939" y="13055"/>
                  </a:lnTo>
                  <a:lnTo>
                    <a:pt x="2256447" y="14312"/>
                  </a:lnTo>
                  <a:lnTo>
                    <a:pt x="2256891" y="15367"/>
                  </a:lnTo>
                  <a:lnTo>
                    <a:pt x="2258237" y="14643"/>
                  </a:lnTo>
                  <a:lnTo>
                    <a:pt x="2259114" y="14338"/>
                  </a:lnTo>
                  <a:lnTo>
                    <a:pt x="2260409" y="13677"/>
                  </a:lnTo>
                  <a:lnTo>
                    <a:pt x="2260650" y="12801"/>
                  </a:lnTo>
                  <a:close/>
                </a:path>
                <a:path w="2323465" h="1156970">
                  <a:moveTo>
                    <a:pt x="2264168" y="1917"/>
                  </a:moveTo>
                  <a:lnTo>
                    <a:pt x="2263889" y="482"/>
                  </a:lnTo>
                  <a:lnTo>
                    <a:pt x="2262949" y="0"/>
                  </a:lnTo>
                  <a:lnTo>
                    <a:pt x="2261451" y="279"/>
                  </a:lnTo>
                  <a:lnTo>
                    <a:pt x="2262073" y="1231"/>
                  </a:lnTo>
                  <a:lnTo>
                    <a:pt x="2262390" y="2565"/>
                  </a:lnTo>
                  <a:lnTo>
                    <a:pt x="2264168" y="1917"/>
                  </a:lnTo>
                  <a:close/>
                </a:path>
                <a:path w="2323465" h="1156970">
                  <a:moveTo>
                    <a:pt x="2268258" y="2514"/>
                  </a:moveTo>
                  <a:lnTo>
                    <a:pt x="2268093" y="2209"/>
                  </a:lnTo>
                  <a:lnTo>
                    <a:pt x="2267661" y="1181"/>
                  </a:lnTo>
                  <a:lnTo>
                    <a:pt x="2266708" y="990"/>
                  </a:lnTo>
                  <a:lnTo>
                    <a:pt x="2265603" y="1333"/>
                  </a:lnTo>
                  <a:lnTo>
                    <a:pt x="2265184" y="1485"/>
                  </a:lnTo>
                  <a:lnTo>
                    <a:pt x="2264816" y="1752"/>
                  </a:lnTo>
                  <a:lnTo>
                    <a:pt x="2264435" y="1993"/>
                  </a:lnTo>
                  <a:lnTo>
                    <a:pt x="2264664" y="2324"/>
                  </a:lnTo>
                  <a:lnTo>
                    <a:pt x="2264867" y="2743"/>
                  </a:lnTo>
                  <a:lnTo>
                    <a:pt x="2265172" y="2997"/>
                  </a:lnTo>
                  <a:lnTo>
                    <a:pt x="2265934" y="3606"/>
                  </a:lnTo>
                  <a:lnTo>
                    <a:pt x="2266835" y="4127"/>
                  </a:lnTo>
                  <a:lnTo>
                    <a:pt x="2268143" y="3263"/>
                  </a:lnTo>
                  <a:lnTo>
                    <a:pt x="2268258" y="2514"/>
                  </a:lnTo>
                  <a:close/>
                </a:path>
                <a:path w="2323465" h="1156970">
                  <a:moveTo>
                    <a:pt x="2293937" y="230873"/>
                  </a:moveTo>
                  <a:lnTo>
                    <a:pt x="2293543" y="230632"/>
                  </a:lnTo>
                  <a:lnTo>
                    <a:pt x="2292908" y="230974"/>
                  </a:lnTo>
                  <a:lnTo>
                    <a:pt x="2292540" y="231178"/>
                  </a:lnTo>
                  <a:lnTo>
                    <a:pt x="2292299" y="231686"/>
                  </a:lnTo>
                  <a:lnTo>
                    <a:pt x="2292019" y="232067"/>
                  </a:lnTo>
                  <a:lnTo>
                    <a:pt x="2292451" y="232041"/>
                  </a:lnTo>
                  <a:lnTo>
                    <a:pt x="2292921" y="232041"/>
                  </a:lnTo>
                  <a:lnTo>
                    <a:pt x="2293340" y="231952"/>
                  </a:lnTo>
                  <a:lnTo>
                    <a:pt x="2293556" y="231902"/>
                  </a:lnTo>
                  <a:lnTo>
                    <a:pt x="2293785" y="231597"/>
                  </a:lnTo>
                  <a:lnTo>
                    <a:pt x="2293937" y="230873"/>
                  </a:lnTo>
                  <a:close/>
                </a:path>
                <a:path w="2323465" h="1156970">
                  <a:moveTo>
                    <a:pt x="2295563" y="5257"/>
                  </a:moveTo>
                  <a:lnTo>
                    <a:pt x="2294902" y="3505"/>
                  </a:lnTo>
                  <a:lnTo>
                    <a:pt x="2293975" y="3606"/>
                  </a:lnTo>
                  <a:lnTo>
                    <a:pt x="2293162" y="3924"/>
                  </a:lnTo>
                  <a:lnTo>
                    <a:pt x="2292413" y="4241"/>
                  </a:lnTo>
                  <a:lnTo>
                    <a:pt x="2291727" y="4673"/>
                  </a:lnTo>
                  <a:lnTo>
                    <a:pt x="2291600" y="5537"/>
                  </a:lnTo>
                  <a:lnTo>
                    <a:pt x="2292235" y="6172"/>
                  </a:lnTo>
                  <a:lnTo>
                    <a:pt x="2293035" y="5943"/>
                  </a:lnTo>
                  <a:lnTo>
                    <a:pt x="2293810" y="5740"/>
                  </a:lnTo>
                  <a:lnTo>
                    <a:pt x="2294585" y="5562"/>
                  </a:lnTo>
                  <a:lnTo>
                    <a:pt x="2295563" y="5257"/>
                  </a:lnTo>
                  <a:close/>
                </a:path>
                <a:path w="2323465" h="1156970">
                  <a:moveTo>
                    <a:pt x="2298357" y="232422"/>
                  </a:moveTo>
                  <a:lnTo>
                    <a:pt x="2298230" y="232244"/>
                  </a:lnTo>
                  <a:lnTo>
                    <a:pt x="2298027" y="232168"/>
                  </a:lnTo>
                  <a:lnTo>
                    <a:pt x="2297633" y="232397"/>
                  </a:lnTo>
                  <a:lnTo>
                    <a:pt x="2297709" y="232702"/>
                  </a:lnTo>
                  <a:lnTo>
                    <a:pt x="2298065" y="232511"/>
                  </a:lnTo>
                  <a:lnTo>
                    <a:pt x="2298357" y="232422"/>
                  </a:lnTo>
                  <a:close/>
                </a:path>
                <a:path w="2323465" h="1156970">
                  <a:moveTo>
                    <a:pt x="2316886" y="271081"/>
                  </a:moveTo>
                  <a:lnTo>
                    <a:pt x="2315146" y="267970"/>
                  </a:lnTo>
                  <a:lnTo>
                    <a:pt x="2314041" y="269722"/>
                  </a:lnTo>
                  <a:lnTo>
                    <a:pt x="2311374" y="271665"/>
                  </a:lnTo>
                  <a:lnTo>
                    <a:pt x="2309444" y="271602"/>
                  </a:lnTo>
                  <a:lnTo>
                    <a:pt x="2307183" y="271957"/>
                  </a:lnTo>
                  <a:lnTo>
                    <a:pt x="2306637" y="272542"/>
                  </a:lnTo>
                  <a:lnTo>
                    <a:pt x="2306561" y="272935"/>
                  </a:lnTo>
                  <a:lnTo>
                    <a:pt x="2306459" y="273240"/>
                  </a:lnTo>
                  <a:lnTo>
                    <a:pt x="2306967" y="273646"/>
                  </a:lnTo>
                  <a:lnTo>
                    <a:pt x="2308974" y="275615"/>
                  </a:lnTo>
                  <a:lnTo>
                    <a:pt x="2310790" y="275907"/>
                  </a:lnTo>
                  <a:lnTo>
                    <a:pt x="2312860" y="273697"/>
                  </a:lnTo>
                  <a:lnTo>
                    <a:pt x="2313228" y="273469"/>
                  </a:lnTo>
                  <a:lnTo>
                    <a:pt x="2313762" y="273227"/>
                  </a:lnTo>
                  <a:lnTo>
                    <a:pt x="2315133" y="271983"/>
                  </a:lnTo>
                  <a:lnTo>
                    <a:pt x="2316886" y="271081"/>
                  </a:lnTo>
                  <a:close/>
                </a:path>
                <a:path w="2323465" h="1156970">
                  <a:moveTo>
                    <a:pt x="2322919" y="264845"/>
                  </a:moveTo>
                  <a:lnTo>
                    <a:pt x="2322461" y="264896"/>
                  </a:lnTo>
                  <a:lnTo>
                    <a:pt x="2322030" y="264896"/>
                  </a:lnTo>
                  <a:lnTo>
                    <a:pt x="2321585" y="264998"/>
                  </a:lnTo>
                  <a:lnTo>
                    <a:pt x="2321458" y="265023"/>
                  </a:lnTo>
                  <a:lnTo>
                    <a:pt x="2321407" y="265430"/>
                  </a:lnTo>
                  <a:lnTo>
                    <a:pt x="2321331" y="265645"/>
                  </a:lnTo>
                  <a:lnTo>
                    <a:pt x="2322665" y="265518"/>
                  </a:lnTo>
                  <a:lnTo>
                    <a:pt x="2322919" y="26484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3180339" y="7800816"/>
              <a:ext cx="962660" cy="584200"/>
            </a:xfrm>
            <a:custGeom>
              <a:avLst/>
              <a:gdLst/>
              <a:ahLst/>
              <a:cxnLst/>
              <a:rect l="l" t="t" r="r" b="b"/>
              <a:pathLst>
                <a:path w="962659" h="584200">
                  <a:moveTo>
                    <a:pt x="37934" y="421271"/>
                  </a:moveTo>
                  <a:lnTo>
                    <a:pt x="36766" y="418731"/>
                  </a:lnTo>
                  <a:lnTo>
                    <a:pt x="36626" y="418439"/>
                  </a:lnTo>
                  <a:lnTo>
                    <a:pt x="35318" y="418731"/>
                  </a:lnTo>
                  <a:lnTo>
                    <a:pt x="32334" y="418680"/>
                  </a:lnTo>
                  <a:lnTo>
                    <a:pt x="30543" y="419366"/>
                  </a:lnTo>
                  <a:lnTo>
                    <a:pt x="23380" y="423418"/>
                  </a:lnTo>
                  <a:lnTo>
                    <a:pt x="17780" y="424980"/>
                  </a:lnTo>
                  <a:lnTo>
                    <a:pt x="13004" y="423646"/>
                  </a:lnTo>
                  <a:lnTo>
                    <a:pt x="10795" y="423037"/>
                  </a:lnTo>
                  <a:lnTo>
                    <a:pt x="9639" y="422973"/>
                  </a:lnTo>
                  <a:lnTo>
                    <a:pt x="5740" y="423646"/>
                  </a:lnTo>
                  <a:lnTo>
                    <a:pt x="4762" y="423583"/>
                  </a:lnTo>
                  <a:lnTo>
                    <a:pt x="4762" y="428244"/>
                  </a:lnTo>
                  <a:lnTo>
                    <a:pt x="4419" y="428574"/>
                  </a:lnTo>
                  <a:lnTo>
                    <a:pt x="4076" y="428244"/>
                  </a:lnTo>
                  <a:lnTo>
                    <a:pt x="4394" y="427710"/>
                  </a:lnTo>
                  <a:lnTo>
                    <a:pt x="4711" y="427659"/>
                  </a:lnTo>
                  <a:lnTo>
                    <a:pt x="4762" y="428244"/>
                  </a:lnTo>
                  <a:lnTo>
                    <a:pt x="4762" y="423583"/>
                  </a:lnTo>
                  <a:lnTo>
                    <a:pt x="1727" y="423341"/>
                  </a:lnTo>
                  <a:lnTo>
                    <a:pt x="0" y="429412"/>
                  </a:lnTo>
                  <a:lnTo>
                    <a:pt x="3454" y="430771"/>
                  </a:lnTo>
                  <a:lnTo>
                    <a:pt x="8597" y="433412"/>
                  </a:lnTo>
                  <a:lnTo>
                    <a:pt x="2273" y="438658"/>
                  </a:lnTo>
                  <a:lnTo>
                    <a:pt x="2616" y="438442"/>
                  </a:lnTo>
                  <a:lnTo>
                    <a:pt x="5613" y="442937"/>
                  </a:lnTo>
                  <a:lnTo>
                    <a:pt x="7035" y="445046"/>
                  </a:lnTo>
                  <a:lnTo>
                    <a:pt x="8636" y="445528"/>
                  </a:lnTo>
                  <a:lnTo>
                    <a:pt x="17360" y="445185"/>
                  </a:lnTo>
                  <a:lnTo>
                    <a:pt x="22834" y="442772"/>
                  </a:lnTo>
                  <a:lnTo>
                    <a:pt x="28575" y="442912"/>
                  </a:lnTo>
                  <a:lnTo>
                    <a:pt x="30060" y="442937"/>
                  </a:lnTo>
                  <a:lnTo>
                    <a:pt x="30302" y="442772"/>
                  </a:lnTo>
                  <a:lnTo>
                    <a:pt x="31635" y="441883"/>
                  </a:lnTo>
                  <a:lnTo>
                    <a:pt x="33312" y="441248"/>
                  </a:lnTo>
                  <a:lnTo>
                    <a:pt x="35953" y="439508"/>
                  </a:lnTo>
                  <a:lnTo>
                    <a:pt x="36703" y="438924"/>
                  </a:lnTo>
                  <a:lnTo>
                    <a:pt x="37223" y="438467"/>
                  </a:lnTo>
                  <a:lnTo>
                    <a:pt x="36741" y="436753"/>
                  </a:lnTo>
                  <a:lnTo>
                    <a:pt x="36042" y="436511"/>
                  </a:lnTo>
                  <a:lnTo>
                    <a:pt x="34925" y="436219"/>
                  </a:lnTo>
                  <a:lnTo>
                    <a:pt x="31648" y="435356"/>
                  </a:lnTo>
                  <a:lnTo>
                    <a:pt x="28016" y="436219"/>
                  </a:lnTo>
                  <a:lnTo>
                    <a:pt x="26631" y="435978"/>
                  </a:lnTo>
                  <a:lnTo>
                    <a:pt x="23164" y="433311"/>
                  </a:lnTo>
                  <a:lnTo>
                    <a:pt x="21069" y="433971"/>
                  </a:lnTo>
                  <a:lnTo>
                    <a:pt x="18580" y="435356"/>
                  </a:lnTo>
                  <a:lnTo>
                    <a:pt x="16941" y="436283"/>
                  </a:lnTo>
                  <a:lnTo>
                    <a:pt x="15570" y="437553"/>
                  </a:lnTo>
                  <a:lnTo>
                    <a:pt x="13169" y="438924"/>
                  </a:lnTo>
                  <a:lnTo>
                    <a:pt x="12166" y="438823"/>
                  </a:lnTo>
                  <a:lnTo>
                    <a:pt x="12026" y="438442"/>
                  </a:lnTo>
                  <a:lnTo>
                    <a:pt x="11684" y="437476"/>
                  </a:lnTo>
                  <a:lnTo>
                    <a:pt x="11811" y="436753"/>
                  </a:lnTo>
                  <a:lnTo>
                    <a:pt x="11874" y="436511"/>
                  </a:lnTo>
                  <a:lnTo>
                    <a:pt x="12585" y="435317"/>
                  </a:lnTo>
                  <a:lnTo>
                    <a:pt x="13335" y="434721"/>
                  </a:lnTo>
                  <a:lnTo>
                    <a:pt x="17780" y="432777"/>
                  </a:lnTo>
                  <a:lnTo>
                    <a:pt x="21120" y="430479"/>
                  </a:lnTo>
                  <a:lnTo>
                    <a:pt x="27406" y="428574"/>
                  </a:lnTo>
                  <a:lnTo>
                    <a:pt x="28930" y="428129"/>
                  </a:lnTo>
                  <a:lnTo>
                    <a:pt x="29146" y="427659"/>
                  </a:lnTo>
                  <a:lnTo>
                    <a:pt x="30340" y="424980"/>
                  </a:lnTo>
                  <a:lnTo>
                    <a:pt x="30949" y="423608"/>
                  </a:lnTo>
                  <a:lnTo>
                    <a:pt x="35039" y="422198"/>
                  </a:lnTo>
                  <a:lnTo>
                    <a:pt x="36207" y="421779"/>
                  </a:lnTo>
                  <a:lnTo>
                    <a:pt x="37934" y="421271"/>
                  </a:lnTo>
                  <a:close/>
                </a:path>
                <a:path w="962659" h="584200">
                  <a:moveTo>
                    <a:pt x="625208" y="369836"/>
                  </a:moveTo>
                  <a:lnTo>
                    <a:pt x="624992" y="369138"/>
                  </a:lnTo>
                  <a:lnTo>
                    <a:pt x="624408" y="368693"/>
                  </a:lnTo>
                  <a:lnTo>
                    <a:pt x="624128" y="368769"/>
                  </a:lnTo>
                  <a:lnTo>
                    <a:pt x="623747" y="368858"/>
                  </a:lnTo>
                  <a:lnTo>
                    <a:pt x="623290" y="369366"/>
                  </a:lnTo>
                  <a:lnTo>
                    <a:pt x="623201" y="369760"/>
                  </a:lnTo>
                  <a:lnTo>
                    <a:pt x="623036" y="370370"/>
                  </a:lnTo>
                  <a:lnTo>
                    <a:pt x="623087" y="371030"/>
                  </a:lnTo>
                  <a:lnTo>
                    <a:pt x="623087" y="371652"/>
                  </a:lnTo>
                  <a:lnTo>
                    <a:pt x="623658" y="371373"/>
                  </a:lnTo>
                  <a:lnTo>
                    <a:pt x="624281" y="371119"/>
                  </a:lnTo>
                  <a:lnTo>
                    <a:pt x="625055" y="370497"/>
                  </a:lnTo>
                  <a:lnTo>
                    <a:pt x="625208" y="369836"/>
                  </a:lnTo>
                  <a:close/>
                </a:path>
                <a:path w="962659" h="584200">
                  <a:moveTo>
                    <a:pt x="656971" y="426910"/>
                  </a:moveTo>
                  <a:lnTo>
                    <a:pt x="656780" y="426910"/>
                  </a:lnTo>
                  <a:lnTo>
                    <a:pt x="656526" y="426808"/>
                  </a:lnTo>
                  <a:lnTo>
                    <a:pt x="655828" y="427634"/>
                  </a:lnTo>
                  <a:lnTo>
                    <a:pt x="656971" y="426910"/>
                  </a:lnTo>
                  <a:close/>
                </a:path>
                <a:path w="962659" h="584200">
                  <a:moveTo>
                    <a:pt x="657225" y="429653"/>
                  </a:moveTo>
                  <a:lnTo>
                    <a:pt x="656323" y="428840"/>
                  </a:lnTo>
                  <a:lnTo>
                    <a:pt x="655370" y="428104"/>
                  </a:lnTo>
                  <a:lnTo>
                    <a:pt x="654177" y="428637"/>
                  </a:lnTo>
                  <a:lnTo>
                    <a:pt x="652868" y="429158"/>
                  </a:lnTo>
                  <a:lnTo>
                    <a:pt x="654304" y="431355"/>
                  </a:lnTo>
                  <a:lnTo>
                    <a:pt x="655205" y="431495"/>
                  </a:lnTo>
                  <a:lnTo>
                    <a:pt x="655828" y="430911"/>
                  </a:lnTo>
                  <a:lnTo>
                    <a:pt x="657225" y="429653"/>
                  </a:lnTo>
                  <a:close/>
                </a:path>
                <a:path w="962659" h="584200">
                  <a:moveTo>
                    <a:pt x="675894" y="403580"/>
                  </a:moveTo>
                  <a:lnTo>
                    <a:pt x="675843" y="402983"/>
                  </a:lnTo>
                  <a:lnTo>
                    <a:pt x="675830" y="402818"/>
                  </a:lnTo>
                  <a:lnTo>
                    <a:pt x="675538" y="402742"/>
                  </a:lnTo>
                  <a:lnTo>
                    <a:pt x="675398" y="402628"/>
                  </a:lnTo>
                  <a:lnTo>
                    <a:pt x="675220" y="402742"/>
                  </a:lnTo>
                  <a:lnTo>
                    <a:pt x="674941" y="402818"/>
                  </a:lnTo>
                  <a:lnTo>
                    <a:pt x="674878" y="402983"/>
                  </a:lnTo>
                  <a:lnTo>
                    <a:pt x="674827" y="403148"/>
                  </a:lnTo>
                  <a:lnTo>
                    <a:pt x="674916" y="403479"/>
                  </a:lnTo>
                  <a:lnTo>
                    <a:pt x="675043" y="403542"/>
                  </a:lnTo>
                  <a:lnTo>
                    <a:pt x="675601" y="403809"/>
                  </a:lnTo>
                  <a:lnTo>
                    <a:pt x="675894" y="403580"/>
                  </a:lnTo>
                  <a:close/>
                </a:path>
                <a:path w="962659" h="584200">
                  <a:moveTo>
                    <a:pt x="704100" y="391363"/>
                  </a:moveTo>
                  <a:lnTo>
                    <a:pt x="700506" y="391363"/>
                  </a:lnTo>
                  <a:lnTo>
                    <a:pt x="697230" y="391363"/>
                  </a:lnTo>
                  <a:lnTo>
                    <a:pt x="694867" y="394144"/>
                  </a:lnTo>
                  <a:lnTo>
                    <a:pt x="693775" y="396087"/>
                  </a:lnTo>
                  <a:lnTo>
                    <a:pt x="690283" y="399224"/>
                  </a:lnTo>
                  <a:lnTo>
                    <a:pt x="689775" y="400202"/>
                  </a:lnTo>
                  <a:lnTo>
                    <a:pt x="693534" y="401459"/>
                  </a:lnTo>
                  <a:lnTo>
                    <a:pt x="693000" y="402437"/>
                  </a:lnTo>
                  <a:lnTo>
                    <a:pt x="692353" y="402932"/>
                  </a:lnTo>
                  <a:lnTo>
                    <a:pt x="691718" y="403364"/>
                  </a:lnTo>
                  <a:lnTo>
                    <a:pt x="689216" y="404088"/>
                  </a:lnTo>
                  <a:lnTo>
                    <a:pt x="687578" y="403275"/>
                  </a:lnTo>
                  <a:lnTo>
                    <a:pt x="687755" y="405739"/>
                  </a:lnTo>
                  <a:lnTo>
                    <a:pt x="689495" y="405206"/>
                  </a:lnTo>
                  <a:lnTo>
                    <a:pt x="691616" y="404850"/>
                  </a:lnTo>
                  <a:lnTo>
                    <a:pt x="692670" y="404533"/>
                  </a:lnTo>
                  <a:lnTo>
                    <a:pt x="695020" y="404355"/>
                  </a:lnTo>
                  <a:lnTo>
                    <a:pt x="696429" y="405599"/>
                  </a:lnTo>
                  <a:lnTo>
                    <a:pt x="697560" y="404355"/>
                  </a:lnTo>
                  <a:lnTo>
                    <a:pt x="697801" y="404088"/>
                  </a:lnTo>
                  <a:lnTo>
                    <a:pt x="698576" y="403250"/>
                  </a:lnTo>
                  <a:lnTo>
                    <a:pt x="699173" y="401688"/>
                  </a:lnTo>
                  <a:lnTo>
                    <a:pt x="700532" y="398754"/>
                  </a:lnTo>
                  <a:lnTo>
                    <a:pt x="699858" y="397992"/>
                  </a:lnTo>
                  <a:lnTo>
                    <a:pt x="696810" y="397014"/>
                  </a:lnTo>
                  <a:lnTo>
                    <a:pt x="697382" y="395617"/>
                  </a:lnTo>
                  <a:lnTo>
                    <a:pt x="702271" y="393471"/>
                  </a:lnTo>
                  <a:lnTo>
                    <a:pt x="704100" y="391363"/>
                  </a:lnTo>
                  <a:close/>
                </a:path>
                <a:path w="962659" h="584200">
                  <a:moveTo>
                    <a:pt x="707212" y="367411"/>
                  </a:moveTo>
                  <a:lnTo>
                    <a:pt x="707123" y="365379"/>
                  </a:lnTo>
                  <a:lnTo>
                    <a:pt x="706450" y="364756"/>
                  </a:lnTo>
                  <a:lnTo>
                    <a:pt x="703262" y="363893"/>
                  </a:lnTo>
                  <a:lnTo>
                    <a:pt x="703414" y="362546"/>
                  </a:lnTo>
                  <a:lnTo>
                    <a:pt x="703516" y="362051"/>
                  </a:lnTo>
                  <a:lnTo>
                    <a:pt x="704011" y="360565"/>
                  </a:lnTo>
                  <a:lnTo>
                    <a:pt x="704481" y="359156"/>
                  </a:lnTo>
                  <a:lnTo>
                    <a:pt x="700481" y="353402"/>
                  </a:lnTo>
                  <a:lnTo>
                    <a:pt x="700214" y="349745"/>
                  </a:lnTo>
                  <a:lnTo>
                    <a:pt x="698677" y="350062"/>
                  </a:lnTo>
                  <a:lnTo>
                    <a:pt x="698347" y="350215"/>
                  </a:lnTo>
                  <a:lnTo>
                    <a:pt x="698347" y="355485"/>
                  </a:lnTo>
                  <a:lnTo>
                    <a:pt x="698322" y="356031"/>
                  </a:lnTo>
                  <a:lnTo>
                    <a:pt x="698157" y="356133"/>
                  </a:lnTo>
                  <a:lnTo>
                    <a:pt x="697890" y="356146"/>
                  </a:lnTo>
                  <a:lnTo>
                    <a:pt x="697649" y="356196"/>
                  </a:lnTo>
                  <a:lnTo>
                    <a:pt x="697661" y="355650"/>
                  </a:lnTo>
                  <a:lnTo>
                    <a:pt x="697814" y="355574"/>
                  </a:lnTo>
                  <a:lnTo>
                    <a:pt x="698220" y="355511"/>
                  </a:lnTo>
                  <a:lnTo>
                    <a:pt x="698347" y="355485"/>
                  </a:lnTo>
                  <a:lnTo>
                    <a:pt x="698347" y="350215"/>
                  </a:lnTo>
                  <a:lnTo>
                    <a:pt x="697598" y="350520"/>
                  </a:lnTo>
                  <a:lnTo>
                    <a:pt x="691311" y="353085"/>
                  </a:lnTo>
                  <a:lnTo>
                    <a:pt x="685012" y="355511"/>
                  </a:lnTo>
                  <a:lnTo>
                    <a:pt x="678815" y="354533"/>
                  </a:lnTo>
                  <a:lnTo>
                    <a:pt x="677418" y="354317"/>
                  </a:lnTo>
                  <a:lnTo>
                    <a:pt x="676567" y="354533"/>
                  </a:lnTo>
                  <a:lnTo>
                    <a:pt x="670242" y="354126"/>
                  </a:lnTo>
                  <a:lnTo>
                    <a:pt x="667677" y="358394"/>
                  </a:lnTo>
                  <a:lnTo>
                    <a:pt x="663435" y="362889"/>
                  </a:lnTo>
                  <a:lnTo>
                    <a:pt x="665238" y="362242"/>
                  </a:lnTo>
                  <a:lnTo>
                    <a:pt x="665772" y="362546"/>
                  </a:lnTo>
                  <a:lnTo>
                    <a:pt x="668731" y="364159"/>
                  </a:lnTo>
                  <a:lnTo>
                    <a:pt x="666445" y="368350"/>
                  </a:lnTo>
                  <a:lnTo>
                    <a:pt x="665429" y="369252"/>
                  </a:lnTo>
                  <a:lnTo>
                    <a:pt x="667410" y="370446"/>
                  </a:lnTo>
                  <a:lnTo>
                    <a:pt x="668794" y="370560"/>
                  </a:lnTo>
                  <a:lnTo>
                    <a:pt x="672147" y="369252"/>
                  </a:lnTo>
                  <a:lnTo>
                    <a:pt x="673252" y="367093"/>
                  </a:lnTo>
                  <a:lnTo>
                    <a:pt x="675043" y="362242"/>
                  </a:lnTo>
                  <a:lnTo>
                    <a:pt x="675474" y="361073"/>
                  </a:lnTo>
                  <a:lnTo>
                    <a:pt x="676122" y="360565"/>
                  </a:lnTo>
                  <a:lnTo>
                    <a:pt x="681558" y="362051"/>
                  </a:lnTo>
                  <a:lnTo>
                    <a:pt x="683399" y="363321"/>
                  </a:lnTo>
                  <a:lnTo>
                    <a:pt x="688263" y="362546"/>
                  </a:lnTo>
                  <a:lnTo>
                    <a:pt x="690105" y="363816"/>
                  </a:lnTo>
                  <a:lnTo>
                    <a:pt x="693394" y="369277"/>
                  </a:lnTo>
                  <a:lnTo>
                    <a:pt x="697839" y="369366"/>
                  </a:lnTo>
                  <a:lnTo>
                    <a:pt x="702094" y="371221"/>
                  </a:lnTo>
                  <a:lnTo>
                    <a:pt x="703364" y="370725"/>
                  </a:lnTo>
                  <a:lnTo>
                    <a:pt x="703872" y="370674"/>
                  </a:lnTo>
                  <a:lnTo>
                    <a:pt x="705434" y="369773"/>
                  </a:lnTo>
                  <a:lnTo>
                    <a:pt x="707212" y="367411"/>
                  </a:lnTo>
                  <a:close/>
                </a:path>
                <a:path w="962659" h="584200">
                  <a:moveTo>
                    <a:pt x="717346" y="330111"/>
                  </a:moveTo>
                  <a:lnTo>
                    <a:pt x="717169" y="330034"/>
                  </a:lnTo>
                  <a:lnTo>
                    <a:pt x="717003" y="329857"/>
                  </a:lnTo>
                  <a:lnTo>
                    <a:pt x="716851" y="329882"/>
                  </a:lnTo>
                  <a:lnTo>
                    <a:pt x="716711" y="329920"/>
                  </a:lnTo>
                  <a:lnTo>
                    <a:pt x="716610" y="330174"/>
                  </a:lnTo>
                  <a:lnTo>
                    <a:pt x="716483" y="330339"/>
                  </a:lnTo>
                  <a:lnTo>
                    <a:pt x="717346" y="330657"/>
                  </a:lnTo>
                  <a:lnTo>
                    <a:pt x="717346" y="330111"/>
                  </a:lnTo>
                  <a:close/>
                </a:path>
                <a:path w="962659" h="584200">
                  <a:moveTo>
                    <a:pt x="728853" y="353568"/>
                  </a:moveTo>
                  <a:close/>
                </a:path>
                <a:path w="962659" h="584200">
                  <a:moveTo>
                    <a:pt x="731507" y="297967"/>
                  </a:moveTo>
                  <a:lnTo>
                    <a:pt x="731380" y="297573"/>
                  </a:lnTo>
                  <a:lnTo>
                    <a:pt x="731012" y="297916"/>
                  </a:lnTo>
                  <a:lnTo>
                    <a:pt x="731507" y="297967"/>
                  </a:lnTo>
                  <a:close/>
                </a:path>
                <a:path w="962659" h="584200">
                  <a:moveTo>
                    <a:pt x="731913" y="378523"/>
                  </a:moveTo>
                  <a:lnTo>
                    <a:pt x="709307" y="378523"/>
                  </a:lnTo>
                  <a:lnTo>
                    <a:pt x="709307" y="385610"/>
                  </a:lnTo>
                  <a:lnTo>
                    <a:pt x="709231" y="386041"/>
                  </a:lnTo>
                  <a:lnTo>
                    <a:pt x="707390" y="387032"/>
                  </a:lnTo>
                  <a:lnTo>
                    <a:pt x="706907" y="385610"/>
                  </a:lnTo>
                  <a:lnTo>
                    <a:pt x="706081" y="384962"/>
                  </a:lnTo>
                  <a:lnTo>
                    <a:pt x="705942" y="384568"/>
                  </a:lnTo>
                  <a:lnTo>
                    <a:pt x="705954" y="384098"/>
                  </a:lnTo>
                  <a:lnTo>
                    <a:pt x="706120" y="383768"/>
                  </a:lnTo>
                  <a:lnTo>
                    <a:pt x="707605" y="384098"/>
                  </a:lnTo>
                  <a:lnTo>
                    <a:pt x="708456" y="384568"/>
                  </a:lnTo>
                  <a:lnTo>
                    <a:pt x="709231" y="385038"/>
                  </a:lnTo>
                  <a:lnTo>
                    <a:pt x="709307" y="385610"/>
                  </a:lnTo>
                  <a:lnTo>
                    <a:pt x="709307" y="378523"/>
                  </a:lnTo>
                  <a:lnTo>
                    <a:pt x="696429" y="378523"/>
                  </a:lnTo>
                  <a:lnTo>
                    <a:pt x="690613" y="378523"/>
                  </a:lnTo>
                  <a:lnTo>
                    <a:pt x="687832" y="382524"/>
                  </a:lnTo>
                  <a:lnTo>
                    <a:pt x="691299" y="386803"/>
                  </a:lnTo>
                  <a:lnTo>
                    <a:pt x="691248" y="387578"/>
                  </a:lnTo>
                  <a:lnTo>
                    <a:pt x="687349" y="388975"/>
                  </a:lnTo>
                  <a:lnTo>
                    <a:pt x="685825" y="389128"/>
                  </a:lnTo>
                  <a:lnTo>
                    <a:pt x="684657" y="390194"/>
                  </a:lnTo>
                  <a:lnTo>
                    <a:pt x="688124" y="390601"/>
                  </a:lnTo>
                  <a:lnTo>
                    <a:pt x="691476" y="391604"/>
                  </a:lnTo>
                  <a:lnTo>
                    <a:pt x="696658" y="389496"/>
                  </a:lnTo>
                  <a:lnTo>
                    <a:pt x="699300" y="387781"/>
                  </a:lnTo>
                  <a:lnTo>
                    <a:pt x="700100" y="390194"/>
                  </a:lnTo>
                  <a:lnTo>
                    <a:pt x="700468" y="391274"/>
                  </a:lnTo>
                  <a:lnTo>
                    <a:pt x="704189" y="391274"/>
                  </a:lnTo>
                  <a:lnTo>
                    <a:pt x="705345" y="389940"/>
                  </a:lnTo>
                  <a:lnTo>
                    <a:pt x="712368" y="389458"/>
                  </a:lnTo>
                  <a:lnTo>
                    <a:pt x="713981" y="388061"/>
                  </a:lnTo>
                  <a:lnTo>
                    <a:pt x="714006" y="387781"/>
                  </a:lnTo>
                  <a:lnTo>
                    <a:pt x="714070" y="387032"/>
                  </a:lnTo>
                  <a:lnTo>
                    <a:pt x="714336" y="383768"/>
                  </a:lnTo>
                  <a:lnTo>
                    <a:pt x="714362" y="383527"/>
                  </a:lnTo>
                  <a:lnTo>
                    <a:pt x="715886" y="383286"/>
                  </a:lnTo>
                  <a:lnTo>
                    <a:pt x="720686" y="382905"/>
                  </a:lnTo>
                  <a:lnTo>
                    <a:pt x="722985" y="384276"/>
                  </a:lnTo>
                  <a:lnTo>
                    <a:pt x="729780" y="385787"/>
                  </a:lnTo>
                  <a:lnTo>
                    <a:pt x="730859" y="385140"/>
                  </a:lnTo>
                  <a:lnTo>
                    <a:pt x="731291" y="382905"/>
                  </a:lnTo>
                  <a:lnTo>
                    <a:pt x="731596" y="381254"/>
                  </a:lnTo>
                  <a:lnTo>
                    <a:pt x="731812" y="379704"/>
                  </a:lnTo>
                  <a:lnTo>
                    <a:pt x="731913" y="378523"/>
                  </a:lnTo>
                  <a:close/>
                </a:path>
                <a:path w="962659" h="584200">
                  <a:moveTo>
                    <a:pt x="732091" y="376770"/>
                  </a:moveTo>
                  <a:lnTo>
                    <a:pt x="731799" y="376580"/>
                  </a:lnTo>
                  <a:lnTo>
                    <a:pt x="727227" y="377507"/>
                  </a:lnTo>
                  <a:lnTo>
                    <a:pt x="721880" y="375958"/>
                  </a:lnTo>
                  <a:lnTo>
                    <a:pt x="721753" y="375323"/>
                  </a:lnTo>
                  <a:lnTo>
                    <a:pt x="721690" y="375031"/>
                  </a:lnTo>
                  <a:lnTo>
                    <a:pt x="721842" y="374383"/>
                  </a:lnTo>
                  <a:lnTo>
                    <a:pt x="722947" y="373392"/>
                  </a:lnTo>
                  <a:lnTo>
                    <a:pt x="724052" y="372948"/>
                  </a:lnTo>
                  <a:lnTo>
                    <a:pt x="725436" y="371411"/>
                  </a:lnTo>
                  <a:lnTo>
                    <a:pt x="726363" y="370154"/>
                  </a:lnTo>
                  <a:lnTo>
                    <a:pt x="726465" y="370001"/>
                  </a:lnTo>
                  <a:lnTo>
                    <a:pt x="725043" y="367334"/>
                  </a:lnTo>
                  <a:lnTo>
                    <a:pt x="724230" y="370052"/>
                  </a:lnTo>
                  <a:lnTo>
                    <a:pt x="722426" y="370154"/>
                  </a:lnTo>
                  <a:lnTo>
                    <a:pt x="717423" y="369849"/>
                  </a:lnTo>
                  <a:lnTo>
                    <a:pt x="717423" y="375831"/>
                  </a:lnTo>
                  <a:lnTo>
                    <a:pt x="716978" y="375881"/>
                  </a:lnTo>
                  <a:lnTo>
                    <a:pt x="716876" y="375361"/>
                  </a:lnTo>
                  <a:lnTo>
                    <a:pt x="717016" y="375335"/>
                  </a:lnTo>
                  <a:lnTo>
                    <a:pt x="717308" y="375323"/>
                  </a:lnTo>
                  <a:lnTo>
                    <a:pt x="717423" y="375831"/>
                  </a:lnTo>
                  <a:lnTo>
                    <a:pt x="717423" y="369849"/>
                  </a:lnTo>
                  <a:lnTo>
                    <a:pt x="713232" y="369582"/>
                  </a:lnTo>
                  <a:lnTo>
                    <a:pt x="706031" y="371563"/>
                  </a:lnTo>
                  <a:lnTo>
                    <a:pt x="696595" y="378396"/>
                  </a:lnTo>
                  <a:lnTo>
                    <a:pt x="731926" y="378396"/>
                  </a:lnTo>
                  <a:lnTo>
                    <a:pt x="732015" y="377507"/>
                  </a:lnTo>
                  <a:lnTo>
                    <a:pt x="732091" y="376770"/>
                  </a:lnTo>
                  <a:close/>
                </a:path>
                <a:path w="962659" h="584200">
                  <a:moveTo>
                    <a:pt x="746226" y="357136"/>
                  </a:moveTo>
                  <a:lnTo>
                    <a:pt x="744905" y="356108"/>
                  </a:lnTo>
                  <a:lnTo>
                    <a:pt x="744385" y="355701"/>
                  </a:lnTo>
                  <a:lnTo>
                    <a:pt x="741349" y="356108"/>
                  </a:lnTo>
                  <a:lnTo>
                    <a:pt x="740283" y="353542"/>
                  </a:lnTo>
                  <a:lnTo>
                    <a:pt x="739381" y="351396"/>
                  </a:lnTo>
                  <a:lnTo>
                    <a:pt x="737006" y="351053"/>
                  </a:lnTo>
                  <a:lnTo>
                    <a:pt x="732536" y="351828"/>
                  </a:lnTo>
                  <a:lnTo>
                    <a:pt x="730402" y="352234"/>
                  </a:lnTo>
                  <a:lnTo>
                    <a:pt x="728764" y="353352"/>
                  </a:lnTo>
                  <a:lnTo>
                    <a:pt x="728662" y="353529"/>
                  </a:lnTo>
                  <a:lnTo>
                    <a:pt x="728789" y="353542"/>
                  </a:lnTo>
                  <a:lnTo>
                    <a:pt x="728624" y="353758"/>
                  </a:lnTo>
                  <a:lnTo>
                    <a:pt x="730250" y="357289"/>
                  </a:lnTo>
                  <a:lnTo>
                    <a:pt x="729462" y="358698"/>
                  </a:lnTo>
                  <a:lnTo>
                    <a:pt x="725271" y="358597"/>
                  </a:lnTo>
                  <a:lnTo>
                    <a:pt x="724674" y="358241"/>
                  </a:lnTo>
                  <a:lnTo>
                    <a:pt x="724687" y="356870"/>
                  </a:lnTo>
                  <a:lnTo>
                    <a:pt x="724992" y="356577"/>
                  </a:lnTo>
                  <a:lnTo>
                    <a:pt x="728624" y="353758"/>
                  </a:lnTo>
                  <a:lnTo>
                    <a:pt x="728535" y="353529"/>
                  </a:lnTo>
                  <a:lnTo>
                    <a:pt x="725728" y="352539"/>
                  </a:lnTo>
                  <a:lnTo>
                    <a:pt x="723112" y="352971"/>
                  </a:lnTo>
                  <a:lnTo>
                    <a:pt x="719188" y="355866"/>
                  </a:lnTo>
                  <a:lnTo>
                    <a:pt x="718781" y="356400"/>
                  </a:lnTo>
                  <a:lnTo>
                    <a:pt x="720407" y="360070"/>
                  </a:lnTo>
                  <a:lnTo>
                    <a:pt x="721055" y="362280"/>
                  </a:lnTo>
                  <a:lnTo>
                    <a:pt x="731837" y="363321"/>
                  </a:lnTo>
                  <a:lnTo>
                    <a:pt x="739876" y="364464"/>
                  </a:lnTo>
                  <a:lnTo>
                    <a:pt x="744880" y="358698"/>
                  </a:lnTo>
                  <a:lnTo>
                    <a:pt x="746226" y="357136"/>
                  </a:lnTo>
                  <a:close/>
                </a:path>
                <a:path w="962659" h="584200">
                  <a:moveTo>
                    <a:pt x="749528" y="300621"/>
                  </a:moveTo>
                  <a:lnTo>
                    <a:pt x="749477" y="300418"/>
                  </a:lnTo>
                  <a:lnTo>
                    <a:pt x="749376" y="299796"/>
                  </a:lnTo>
                  <a:lnTo>
                    <a:pt x="748944" y="299770"/>
                  </a:lnTo>
                  <a:lnTo>
                    <a:pt x="747928" y="300202"/>
                  </a:lnTo>
                  <a:lnTo>
                    <a:pt x="747509" y="300240"/>
                  </a:lnTo>
                  <a:lnTo>
                    <a:pt x="747090" y="300304"/>
                  </a:lnTo>
                  <a:lnTo>
                    <a:pt x="747864" y="301155"/>
                  </a:lnTo>
                  <a:lnTo>
                    <a:pt x="748284" y="301586"/>
                  </a:lnTo>
                  <a:lnTo>
                    <a:pt x="748766" y="301561"/>
                  </a:lnTo>
                  <a:lnTo>
                    <a:pt x="749376" y="300926"/>
                  </a:lnTo>
                  <a:lnTo>
                    <a:pt x="749528" y="300621"/>
                  </a:lnTo>
                  <a:close/>
                </a:path>
                <a:path w="962659" h="584200">
                  <a:moveTo>
                    <a:pt x="753960" y="292277"/>
                  </a:moveTo>
                  <a:lnTo>
                    <a:pt x="753681" y="292112"/>
                  </a:lnTo>
                  <a:lnTo>
                    <a:pt x="751598" y="290995"/>
                  </a:lnTo>
                  <a:lnTo>
                    <a:pt x="748766" y="291249"/>
                  </a:lnTo>
                  <a:lnTo>
                    <a:pt x="747052" y="292658"/>
                  </a:lnTo>
                  <a:lnTo>
                    <a:pt x="746874" y="292798"/>
                  </a:lnTo>
                  <a:lnTo>
                    <a:pt x="746785" y="293154"/>
                  </a:lnTo>
                  <a:lnTo>
                    <a:pt x="746899" y="293789"/>
                  </a:lnTo>
                  <a:lnTo>
                    <a:pt x="747077" y="294500"/>
                  </a:lnTo>
                  <a:lnTo>
                    <a:pt x="753325" y="294297"/>
                  </a:lnTo>
                  <a:lnTo>
                    <a:pt x="753643" y="293878"/>
                  </a:lnTo>
                  <a:lnTo>
                    <a:pt x="753884" y="293662"/>
                  </a:lnTo>
                  <a:lnTo>
                    <a:pt x="753897" y="293458"/>
                  </a:lnTo>
                  <a:lnTo>
                    <a:pt x="753897" y="293001"/>
                  </a:lnTo>
                  <a:lnTo>
                    <a:pt x="753960" y="292277"/>
                  </a:lnTo>
                  <a:close/>
                </a:path>
                <a:path w="962659" h="584200">
                  <a:moveTo>
                    <a:pt x="764438" y="416140"/>
                  </a:moveTo>
                  <a:lnTo>
                    <a:pt x="764019" y="415759"/>
                  </a:lnTo>
                  <a:lnTo>
                    <a:pt x="763930" y="416344"/>
                  </a:lnTo>
                  <a:lnTo>
                    <a:pt x="764438" y="416140"/>
                  </a:lnTo>
                  <a:close/>
                </a:path>
                <a:path w="962659" h="584200">
                  <a:moveTo>
                    <a:pt x="764451" y="274561"/>
                  </a:moveTo>
                  <a:lnTo>
                    <a:pt x="764311" y="273964"/>
                  </a:lnTo>
                  <a:lnTo>
                    <a:pt x="763968" y="272529"/>
                  </a:lnTo>
                  <a:lnTo>
                    <a:pt x="762927" y="271894"/>
                  </a:lnTo>
                  <a:lnTo>
                    <a:pt x="761428" y="272122"/>
                  </a:lnTo>
                  <a:lnTo>
                    <a:pt x="760564" y="272288"/>
                  </a:lnTo>
                  <a:lnTo>
                    <a:pt x="760145" y="273088"/>
                  </a:lnTo>
                  <a:lnTo>
                    <a:pt x="760349" y="273875"/>
                  </a:lnTo>
                  <a:lnTo>
                    <a:pt x="760730" y="275475"/>
                  </a:lnTo>
                  <a:lnTo>
                    <a:pt x="762088" y="275399"/>
                  </a:lnTo>
                  <a:lnTo>
                    <a:pt x="763244" y="275196"/>
                  </a:lnTo>
                  <a:lnTo>
                    <a:pt x="764108" y="274967"/>
                  </a:lnTo>
                  <a:lnTo>
                    <a:pt x="764451" y="274561"/>
                  </a:lnTo>
                  <a:close/>
                </a:path>
                <a:path w="962659" h="584200">
                  <a:moveTo>
                    <a:pt x="765594" y="265811"/>
                  </a:moveTo>
                  <a:lnTo>
                    <a:pt x="764159" y="264528"/>
                  </a:lnTo>
                  <a:lnTo>
                    <a:pt x="763155" y="265569"/>
                  </a:lnTo>
                  <a:lnTo>
                    <a:pt x="762165" y="266573"/>
                  </a:lnTo>
                  <a:lnTo>
                    <a:pt x="763384" y="266712"/>
                  </a:lnTo>
                  <a:lnTo>
                    <a:pt x="764565" y="266687"/>
                  </a:lnTo>
                  <a:lnTo>
                    <a:pt x="765594" y="265811"/>
                  </a:lnTo>
                  <a:close/>
                </a:path>
                <a:path w="962659" h="584200">
                  <a:moveTo>
                    <a:pt x="771423" y="265099"/>
                  </a:moveTo>
                  <a:lnTo>
                    <a:pt x="771067" y="264845"/>
                  </a:lnTo>
                  <a:lnTo>
                    <a:pt x="770623" y="264261"/>
                  </a:lnTo>
                  <a:lnTo>
                    <a:pt x="770331" y="264350"/>
                  </a:lnTo>
                  <a:lnTo>
                    <a:pt x="766203" y="265785"/>
                  </a:lnTo>
                  <a:lnTo>
                    <a:pt x="767524" y="266420"/>
                  </a:lnTo>
                  <a:lnTo>
                    <a:pt x="769023" y="266179"/>
                  </a:lnTo>
                  <a:lnTo>
                    <a:pt x="770763" y="266141"/>
                  </a:lnTo>
                  <a:lnTo>
                    <a:pt x="771093" y="265455"/>
                  </a:lnTo>
                  <a:lnTo>
                    <a:pt x="771423" y="265099"/>
                  </a:lnTo>
                  <a:close/>
                </a:path>
                <a:path w="962659" h="584200">
                  <a:moveTo>
                    <a:pt x="789393" y="96862"/>
                  </a:moveTo>
                  <a:lnTo>
                    <a:pt x="788644" y="96202"/>
                  </a:lnTo>
                  <a:lnTo>
                    <a:pt x="788377" y="95948"/>
                  </a:lnTo>
                  <a:lnTo>
                    <a:pt x="787577" y="95999"/>
                  </a:lnTo>
                  <a:lnTo>
                    <a:pt x="787158" y="96215"/>
                  </a:lnTo>
                  <a:lnTo>
                    <a:pt x="786434" y="96583"/>
                  </a:lnTo>
                  <a:lnTo>
                    <a:pt x="785850" y="97383"/>
                  </a:lnTo>
                  <a:lnTo>
                    <a:pt x="786206" y="98094"/>
                  </a:lnTo>
                  <a:lnTo>
                    <a:pt x="786625" y="98894"/>
                  </a:lnTo>
                  <a:lnTo>
                    <a:pt x="787488" y="98475"/>
                  </a:lnTo>
                  <a:lnTo>
                    <a:pt x="788162" y="98094"/>
                  </a:lnTo>
                  <a:lnTo>
                    <a:pt x="788771" y="97510"/>
                  </a:lnTo>
                  <a:lnTo>
                    <a:pt x="789393" y="96862"/>
                  </a:lnTo>
                  <a:close/>
                </a:path>
                <a:path w="962659" h="584200">
                  <a:moveTo>
                    <a:pt x="798817" y="399796"/>
                  </a:moveTo>
                  <a:lnTo>
                    <a:pt x="798525" y="399288"/>
                  </a:lnTo>
                  <a:lnTo>
                    <a:pt x="798258" y="398805"/>
                  </a:lnTo>
                  <a:lnTo>
                    <a:pt x="797140" y="398386"/>
                  </a:lnTo>
                  <a:lnTo>
                    <a:pt x="796582" y="398576"/>
                  </a:lnTo>
                  <a:lnTo>
                    <a:pt x="795223" y="399021"/>
                  </a:lnTo>
                  <a:lnTo>
                    <a:pt x="795286" y="400075"/>
                  </a:lnTo>
                  <a:lnTo>
                    <a:pt x="796023" y="400939"/>
                  </a:lnTo>
                  <a:lnTo>
                    <a:pt x="796493" y="401510"/>
                  </a:lnTo>
                  <a:lnTo>
                    <a:pt x="797217" y="401815"/>
                  </a:lnTo>
                  <a:lnTo>
                    <a:pt x="798296" y="401320"/>
                  </a:lnTo>
                  <a:lnTo>
                    <a:pt x="798385" y="400697"/>
                  </a:lnTo>
                  <a:lnTo>
                    <a:pt x="798817" y="399796"/>
                  </a:lnTo>
                  <a:close/>
                </a:path>
                <a:path w="962659" h="584200">
                  <a:moveTo>
                    <a:pt x="807034" y="216496"/>
                  </a:moveTo>
                  <a:lnTo>
                    <a:pt x="806818" y="216217"/>
                  </a:lnTo>
                  <a:lnTo>
                    <a:pt x="806081" y="216344"/>
                  </a:lnTo>
                  <a:lnTo>
                    <a:pt x="805903" y="216382"/>
                  </a:lnTo>
                  <a:lnTo>
                    <a:pt x="805662" y="216662"/>
                  </a:lnTo>
                  <a:lnTo>
                    <a:pt x="805611" y="216839"/>
                  </a:lnTo>
                  <a:lnTo>
                    <a:pt x="805599" y="216992"/>
                  </a:lnTo>
                  <a:lnTo>
                    <a:pt x="805840" y="217157"/>
                  </a:lnTo>
                  <a:lnTo>
                    <a:pt x="805954" y="217347"/>
                  </a:lnTo>
                  <a:lnTo>
                    <a:pt x="806196" y="217246"/>
                  </a:lnTo>
                  <a:lnTo>
                    <a:pt x="806526" y="217233"/>
                  </a:lnTo>
                  <a:lnTo>
                    <a:pt x="806627" y="217081"/>
                  </a:lnTo>
                  <a:lnTo>
                    <a:pt x="807034" y="216496"/>
                  </a:lnTo>
                  <a:close/>
                </a:path>
                <a:path w="962659" h="584200">
                  <a:moveTo>
                    <a:pt x="808329" y="311531"/>
                  </a:moveTo>
                  <a:lnTo>
                    <a:pt x="808316" y="308483"/>
                  </a:lnTo>
                  <a:lnTo>
                    <a:pt x="807148" y="307708"/>
                  </a:lnTo>
                  <a:lnTo>
                    <a:pt x="803287" y="308229"/>
                  </a:lnTo>
                  <a:lnTo>
                    <a:pt x="800735" y="308152"/>
                  </a:lnTo>
                  <a:lnTo>
                    <a:pt x="798690" y="309930"/>
                  </a:lnTo>
                  <a:lnTo>
                    <a:pt x="798068" y="310502"/>
                  </a:lnTo>
                  <a:lnTo>
                    <a:pt x="797648" y="311175"/>
                  </a:lnTo>
                  <a:lnTo>
                    <a:pt x="798080" y="312051"/>
                  </a:lnTo>
                  <a:lnTo>
                    <a:pt x="798169" y="312204"/>
                  </a:lnTo>
                  <a:lnTo>
                    <a:pt x="798258" y="312483"/>
                  </a:lnTo>
                  <a:lnTo>
                    <a:pt x="798449" y="312610"/>
                  </a:lnTo>
                  <a:lnTo>
                    <a:pt x="800735" y="314096"/>
                  </a:lnTo>
                  <a:lnTo>
                    <a:pt x="803363" y="314477"/>
                  </a:lnTo>
                  <a:lnTo>
                    <a:pt x="807923" y="313372"/>
                  </a:lnTo>
                  <a:lnTo>
                    <a:pt x="808329" y="311531"/>
                  </a:lnTo>
                  <a:close/>
                </a:path>
                <a:path w="962659" h="584200">
                  <a:moveTo>
                    <a:pt x="813968" y="245605"/>
                  </a:moveTo>
                  <a:lnTo>
                    <a:pt x="813841" y="245478"/>
                  </a:lnTo>
                  <a:lnTo>
                    <a:pt x="813739" y="245275"/>
                  </a:lnTo>
                  <a:lnTo>
                    <a:pt x="813600" y="245275"/>
                  </a:lnTo>
                  <a:lnTo>
                    <a:pt x="813396" y="245287"/>
                  </a:lnTo>
                  <a:lnTo>
                    <a:pt x="813054" y="245351"/>
                  </a:lnTo>
                  <a:lnTo>
                    <a:pt x="812952" y="245529"/>
                  </a:lnTo>
                  <a:lnTo>
                    <a:pt x="812533" y="246075"/>
                  </a:lnTo>
                  <a:lnTo>
                    <a:pt x="812761" y="246341"/>
                  </a:lnTo>
                  <a:lnTo>
                    <a:pt x="813485" y="246087"/>
                  </a:lnTo>
                  <a:lnTo>
                    <a:pt x="813663" y="246049"/>
                  </a:lnTo>
                  <a:lnTo>
                    <a:pt x="813828" y="245770"/>
                  </a:lnTo>
                  <a:lnTo>
                    <a:pt x="813968" y="245605"/>
                  </a:lnTo>
                  <a:close/>
                </a:path>
                <a:path w="962659" h="584200">
                  <a:moveTo>
                    <a:pt x="816775" y="248920"/>
                  </a:moveTo>
                  <a:lnTo>
                    <a:pt x="816698" y="247738"/>
                  </a:lnTo>
                  <a:lnTo>
                    <a:pt x="816330" y="247878"/>
                  </a:lnTo>
                  <a:lnTo>
                    <a:pt x="815987" y="247980"/>
                  </a:lnTo>
                  <a:lnTo>
                    <a:pt x="815657" y="248183"/>
                  </a:lnTo>
                  <a:lnTo>
                    <a:pt x="815657" y="248602"/>
                  </a:lnTo>
                  <a:lnTo>
                    <a:pt x="815733" y="248767"/>
                  </a:lnTo>
                  <a:lnTo>
                    <a:pt x="815987" y="249275"/>
                  </a:lnTo>
                  <a:lnTo>
                    <a:pt x="816368" y="249313"/>
                  </a:lnTo>
                  <a:lnTo>
                    <a:pt x="816775" y="248920"/>
                  </a:lnTo>
                  <a:close/>
                </a:path>
                <a:path w="962659" h="584200">
                  <a:moveTo>
                    <a:pt x="824890" y="268312"/>
                  </a:moveTo>
                  <a:lnTo>
                    <a:pt x="819175" y="266115"/>
                  </a:lnTo>
                  <a:lnTo>
                    <a:pt x="819137" y="270103"/>
                  </a:lnTo>
                  <a:lnTo>
                    <a:pt x="816584" y="272173"/>
                  </a:lnTo>
                  <a:lnTo>
                    <a:pt x="815886" y="272999"/>
                  </a:lnTo>
                  <a:lnTo>
                    <a:pt x="815035" y="273939"/>
                  </a:lnTo>
                  <a:lnTo>
                    <a:pt x="815111" y="274231"/>
                  </a:lnTo>
                  <a:lnTo>
                    <a:pt x="815060" y="274434"/>
                  </a:lnTo>
                  <a:lnTo>
                    <a:pt x="815467" y="274713"/>
                  </a:lnTo>
                  <a:lnTo>
                    <a:pt x="815860" y="275247"/>
                  </a:lnTo>
                  <a:lnTo>
                    <a:pt x="818095" y="275183"/>
                  </a:lnTo>
                  <a:lnTo>
                    <a:pt x="819912" y="274535"/>
                  </a:lnTo>
                  <a:lnTo>
                    <a:pt x="821766" y="275069"/>
                  </a:lnTo>
                  <a:lnTo>
                    <a:pt x="822515" y="275259"/>
                  </a:lnTo>
                  <a:lnTo>
                    <a:pt x="823518" y="274231"/>
                  </a:lnTo>
                  <a:lnTo>
                    <a:pt x="822350" y="271526"/>
                  </a:lnTo>
                  <a:lnTo>
                    <a:pt x="824890" y="268312"/>
                  </a:lnTo>
                  <a:close/>
                </a:path>
                <a:path w="962659" h="584200">
                  <a:moveTo>
                    <a:pt x="832472" y="164376"/>
                  </a:moveTo>
                  <a:lnTo>
                    <a:pt x="831977" y="163512"/>
                  </a:lnTo>
                  <a:lnTo>
                    <a:pt x="831367" y="163893"/>
                  </a:lnTo>
                  <a:lnTo>
                    <a:pt x="830719" y="164274"/>
                  </a:lnTo>
                  <a:lnTo>
                    <a:pt x="829551" y="165163"/>
                  </a:lnTo>
                  <a:lnTo>
                    <a:pt x="828636" y="165811"/>
                  </a:lnTo>
                  <a:lnTo>
                    <a:pt x="829513" y="166446"/>
                  </a:lnTo>
                  <a:lnTo>
                    <a:pt x="829856" y="166712"/>
                  </a:lnTo>
                  <a:lnTo>
                    <a:pt x="831024" y="166382"/>
                  </a:lnTo>
                  <a:lnTo>
                    <a:pt x="832446" y="165315"/>
                  </a:lnTo>
                  <a:lnTo>
                    <a:pt x="832472" y="164376"/>
                  </a:lnTo>
                  <a:close/>
                </a:path>
                <a:path w="962659" h="584200">
                  <a:moveTo>
                    <a:pt x="835088" y="174917"/>
                  </a:moveTo>
                  <a:lnTo>
                    <a:pt x="834809" y="174663"/>
                  </a:lnTo>
                  <a:lnTo>
                    <a:pt x="834644" y="174739"/>
                  </a:lnTo>
                  <a:lnTo>
                    <a:pt x="834517" y="174917"/>
                  </a:lnTo>
                  <a:lnTo>
                    <a:pt x="834720" y="175323"/>
                  </a:lnTo>
                  <a:lnTo>
                    <a:pt x="835063" y="175031"/>
                  </a:lnTo>
                  <a:close/>
                </a:path>
                <a:path w="962659" h="584200">
                  <a:moveTo>
                    <a:pt x="835190" y="170205"/>
                  </a:moveTo>
                  <a:lnTo>
                    <a:pt x="834936" y="168998"/>
                  </a:lnTo>
                  <a:lnTo>
                    <a:pt x="834542" y="168236"/>
                  </a:lnTo>
                  <a:lnTo>
                    <a:pt x="833831" y="167906"/>
                  </a:lnTo>
                  <a:lnTo>
                    <a:pt x="833069" y="168440"/>
                  </a:lnTo>
                  <a:lnTo>
                    <a:pt x="832485" y="168833"/>
                  </a:lnTo>
                  <a:lnTo>
                    <a:pt x="831824" y="169583"/>
                  </a:lnTo>
                  <a:lnTo>
                    <a:pt x="831773" y="170180"/>
                  </a:lnTo>
                  <a:lnTo>
                    <a:pt x="831684" y="170967"/>
                  </a:lnTo>
                  <a:lnTo>
                    <a:pt x="832535" y="171386"/>
                  </a:lnTo>
                  <a:lnTo>
                    <a:pt x="833361" y="171183"/>
                  </a:lnTo>
                  <a:lnTo>
                    <a:pt x="834542" y="170916"/>
                  </a:lnTo>
                  <a:lnTo>
                    <a:pt x="835190" y="170205"/>
                  </a:lnTo>
                  <a:close/>
                </a:path>
                <a:path w="962659" h="584200">
                  <a:moveTo>
                    <a:pt x="836498" y="129819"/>
                  </a:moveTo>
                  <a:lnTo>
                    <a:pt x="835774" y="129705"/>
                  </a:lnTo>
                  <a:lnTo>
                    <a:pt x="835317" y="129679"/>
                  </a:lnTo>
                  <a:lnTo>
                    <a:pt x="835240" y="130200"/>
                  </a:lnTo>
                  <a:lnTo>
                    <a:pt x="835723" y="130505"/>
                  </a:lnTo>
                  <a:lnTo>
                    <a:pt x="836193" y="130111"/>
                  </a:lnTo>
                  <a:lnTo>
                    <a:pt x="836498" y="129819"/>
                  </a:lnTo>
                  <a:close/>
                </a:path>
                <a:path w="962659" h="584200">
                  <a:moveTo>
                    <a:pt x="837653" y="240614"/>
                  </a:moveTo>
                  <a:lnTo>
                    <a:pt x="837323" y="239141"/>
                  </a:lnTo>
                  <a:lnTo>
                    <a:pt x="835990" y="237832"/>
                  </a:lnTo>
                  <a:lnTo>
                    <a:pt x="835558" y="237693"/>
                  </a:lnTo>
                  <a:lnTo>
                    <a:pt x="832815" y="239826"/>
                  </a:lnTo>
                  <a:lnTo>
                    <a:pt x="829945" y="238544"/>
                  </a:lnTo>
                  <a:lnTo>
                    <a:pt x="827214" y="239026"/>
                  </a:lnTo>
                  <a:lnTo>
                    <a:pt x="825246" y="239420"/>
                  </a:lnTo>
                  <a:lnTo>
                    <a:pt x="824153" y="242404"/>
                  </a:lnTo>
                  <a:lnTo>
                    <a:pt x="828294" y="245414"/>
                  </a:lnTo>
                  <a:lnTo>
                    <a:pt x="831761" y="245414"/>
                  </a:lnTo>
                  <a:lnTo>
                    <a:pt x="834593" y="245668"/>
                  </a:lnTo>
                  <a:lnTo>
                    <a:pt x="836803" y="244817"/>
                  </a:lnTo>
                  <a:lnTo>
                    <a:pt x="836752" y="243357"/>
                  </a:lnTo>
                  <a:lnTo>
                    <a:pt x="837653" y="240614"/>
                  </a:lnTo>
                  <a:close/>
                </a:path>
                <a:path w="962659" h="584200">
                  <a:moveTo>
                    <a:pt x="840574" y="101244"/>
                  </a:moveTo>
                  <a:lnTo>
                    <a:pt x="838454" y="101028"/>
                  </a:lnTo>
                  <a:lnTo>
                    <a:pt x="837438" y="101003"/>
                  </a:lnTo>
                  <a:lnTo>
                    <a:pt x="836358" y="100914"/>
                  </a:lnTo>
                  <a:lnTo>
                    <a:pt x="835799" y="102069"/>
                  </a:lnTo>
                  <a:lnTo>
                    <a:pt x="835736" y="102260"/>
                  </a:lnTo>
                  <a:lnTo>
                    <a:pt x="835825" y="102577"/>
                  </a:lnTo>
                  <a:lnTo>
                    <a:pt x="835977" y="102679"/>
                  </a:lnTo>
                  <a:lnTo>
                    <a:pt x="836879" y="103479"/>
                  </a:lnTo>
                  <a:lnTo>
                    <a:pt x="837717" y="103149"/>
                  </a:lnTo>
                  <a:lnTo>
                    <a:pt x="838631" y="102438"/>
                  </a:lnTo>
                  <a:lnTo>
                    <a:pt x="839228" y="101955"/>
                  </a:lnTo>
                  <a:lnTo>
                    <a:pt x="839927" y="101625"/>
                  </a:lnTo>
                  <a:lnTo>
                    <a:pt x="840574" y="101244"/>
                  </a:lnTo>
                  <a:close/>
                </a:path>
                <a:path w="962659" h="584200">
                  <a:moveTo>
                    <a:pt x="841311" y="164541"/>
                  </a:moveTo>
                  <a:lnTo>
                    <a:pt x="841006" y="164376"/>
                  </a:lnTo>
                  <a:lnTo>
                    <a:pt x="840371" y="164680"/>
                  </a:lnTo>
                  <a:lnTo>
                    <a:pt x="840219" y="164782"/>
                  </a:lnTo>
                  <a:lnTo>
                    <a:pt x="840117" y="165074"/>
                  </a:lnTo>
                  <a:lnTo>
                    <a:pt x="840003" y="165252"/>
                  </a:lnTo>
                  <a:lnTo>
                    <a:pt x="840181" y="165354"/>
                  </a:lnTo>
                  <a:lnTo>
                    <a:pt x="840384" y="165531"/>
                  </a:lnTo>
                  <a:lnTo>
                    <a:pt x="840574" y="165493"/>
                  </a:lnTo>
                  <a:lnTo>
                    <a:pt x="840778" y="165455"/>
                  </a:lnTo>
                  <a:lnTo>
                    <a:pt x="841082" y="165265"/>
                  </a:lnTo>
                  <a:lnTo>
                    <a:pt x="841159" y="165087"/>
                  </a:lnTo>
                  <a:lnTo>
                    <a:pt x="841311" y="164541"/>
                  </a:lnTo>
                  <a:close/>
                </a:path>
                <a:path w="962659" h="584200">
                  <a:moveTo>
                    <a:pt x="842149" y="124726"/>
                  </a:moveTo>
                  <a:lnTo>
                    <a:pt x="841565" y="120967"/>
                  </a:lnTo>
                  <a:lnTo>
                    <a:pt x="838644" y="122885"/>
                  </a:lnTo>
                  <a:lnTo>
                    <a:pt x="836371" y="122440"/>
                  </a:lnTo>
                  <a:lnTo>
                    <a:pt x="835698" y="121767"/>
                  </a:lnTo>
                  <a:lnTo>
                    <a:pt x="835494" y="121158"/>
                  </a:lnTo>
                  <a:lnTo>
                    <a:pt x="834390" y="118262"/>
                  </a:lnTo>
                  <a:lnTo>
                    <a:pt x="831507" y="119418"/>
                  </a:lnTo>
                  <a:lnTo>
                    <a:pt x="828446" y="119316"/>
                  </a:lnTo>
                  <a:lnTo>
                    <a:pt x="827709" y="121081"/>
                  </a:lnTo>
                  <a:lnTo>
                    <a:pt x="828840" y="122275"/>
                  </a:lnTo>
                  <a:lnTo>
                    <a:pt x="829856" y="122389"/>
                  </a:lnTo>
                  <a:lnTo>
                    <a:pt x="831329" y="122339"/>
                  </a:lnTo>
                  <a:lnTo>
                    <a:pt x="831494" y="122796"/>
                  </a:lnTo>
                  <a:lnTo>
                    <a:pt x="832319" y="125222"/>
                  </a:lnTo>
                  <a:lnTo>
                    <a:pt x="834732" y="126072"/>
                  </a:lnTo>
                  <a:lnTo>
                    <a:pt x="836637" y="128181"/>
                  </a:lnTo>
                  <a:lnTo>
                    <a:pt x="836561" y="129006"/>
                  </a:lnTo>
                  <a:lnTo>
                    <a:pt x="836637" y="129679"/>
                  </a:lnTo>
                  <a:lnTo>
                    <a:pt x="837984" y="131406"/>
                  </a:lnTo>
                  <a:lnTo>
                    <a:pt x="839381" y="130314"/>
                  </a:lnTo>
                  <a:lnTo>
                    <a:pt x="840752" y="129489"/>
                  </a:lnTo>
                  <a:lnTo>
                    <a:pt x="839228" y="127000"/>
                  </a:lnTo>
                  <a:lnTo>
                    <a:pt x="842149" y="124726"/>
                  </a:lnTo>
                  <a:close/>
                </a:path>
                <a:path w="962659" h="584200">
                  <a:moveTo>
                    <a:pt x="846442" y="92468"/>
                  </a:moveTo>
                  <a:lnTo>
                    <a:pt x="845858" y="92570"/>
                  </a:lnTo>
                  <a:lnTo>
                    <a:pt x="846061" y="92925"/>
                  </a:lnTo>
                  <a:lnTo>
                    <a:pt x="846442" y="92468"/>
                  </a:lnTo>
                  <a:close/>
                </a:path>
                <a:path w="962659" h="584200">
                  <a:moveTo>
                    <a:pt x="860145" y="244741"/>
                  </a:moveTo>
                  <a:lnTo>
                    <a:pt x="858837" y="244398"/>
                  </a:lnTo>
                  <a:lnTo>
                    <a:pt x="859002" y="245414"/>
                  </a:lnTo>
                  <a:lnTo>
                    <a:pt x="859510" y="245071"/>
                  </a:lnTo>
                  <a:lnTo>
                    <a:pt x="860145" y="244741"/>
                  </a:lnTo>
                  <a:close/>
                </a:path>
                <a:path w="962659" h="584200">
                  <a:moveTo>
                    <a:pt x="875334" y="523595"/>
                  </a:moveTo>
                  <a:lnTo>
                    <a:pt x="874941" y="524002"/>
                  </a:lnTo>
                  <a:lnTo>
                    <a:pt x="875068" y="523951"/>
                  </a:lnTo>
                  <a:lnTo>
                    <a:pt x="875284" y="523900"/>
                  </a:lnTo>
                  <a:lnTo>
                    <a:pt x="875334" y="523760"/>
                  </a:lnTo>
                  <a:lnTo>
                    <a:pt x="875334" y="523595"/>
                  </a:lnTo>
                  <a:close/>
                </a:path>
                <a:path w="962659" h="584200">
                  <a:moveTo>
                    <a:pt x="879157" y="578586"/>
                  </a:moveTo>
                  <a:lnTo>
                    <a:pt x="876922" y="579513"/>
                  </a:lnTo>
                  <a:lnTo>
                    <a:pt x="875753" y="579996"/>
                  </a:lnTo>
                  <a:lnTo>
                    <a:pt x="875830" y="581393"/>
                  </a:lnTo>
                  <a:lnTo>
                    <a:pt x="877443" y="583184"/>
                  </a:lnTo>
                  <a:lnTo>
                    <a:pt x="878128" y="582168"/>
                  </a:lnTo>
                  <a:lnTo>
                    <a:pt x="878827" y="581494"/>
                  </a:lnTo>
                  <a:lnTo>
                    <a:pt x="878268" y="580732"/>
                  </a:lnTo>
                  <a:lnTo>
                    <a:pt x="879157" y="578586"/>
                  </a:lnTo>
                  <a:close/>
                </a:path>
                <a:path w="962659" h="584200">
                  <a:moveTo>
                    <a:pt x="884326" y="580936"/>
                  </a:moveTo>
                  <a:lnTo>
                    <a:pt x="883627" y="579234"/>
                  </a:lnTo>
                  <a:lnTo>
                    <a:pt x="882688" y="579386"/>
                  </a:lnTo>
                  <a:lnTo>
                    <a:pt x="882256" y="579615"/>
                  </a:lnTo>
                  <a:lnTo>
                    <a:pt x="879043" y="581558"/>
                  </a:lnTo>
                  <a:lnTo>
                    <a:pt x="879081" y="581901"/>
                  </a:lnTo>
                  <a:lnTo>
                    <a:pt x="879881" y="583285"/>
                  </a:lnTo>
                  <a:lnTo>
                    <a:pt x="880833" y="584034"/>
                  </a:lnTo>
                  <a:lnTo>
                    <a:pt x="882256" y="581050"/>
                  </a:lnTo>
                  <a:lnTo>
                    <a:pt x="884326" y="580936"/>
                  </a:lnTo>
                  <a:close/>
                </a:path>
                <a:path w="962659" h="584200">
                  <a:moveTo>
                    <a:pt x="886980" y="540308"/>
                  </a:moveTo>
                  <a:lnTo>
                    <a:pt x="886879" y="540181"/>
                  </a:lnTo>
                  <a:lnTo>
                    <a:pt x="886764" y="540004"/>
                  </a:lnTo>
                  <a:lnTo>
                    <a:pt x="886460" y="540016"/>
                  </a:lnTo>
                  <a:lnTo>
                    <a:pt x="886142" y="540080"/>
                  </a:lnTo>
                  <a:lnTo>
                    <a:pt x="885710" y="540715"/>
                  </a:lnTo>
                  <a:lnTo>
                    <a:pt x="885913" y="540943"/>
                  </a:lnTo>
                  <a:lnTo>
                    <a:pt x="886714" y="540689"/>
                  </a:lnTo>
                  <a:lnTo>
                    <a:pt x="886841" y="540448"/>
                  </a:lnTo>
                  <a:lnTo>
                    <a:pt x="886980" y="540308"/>
                  </a:lnTo>
                  <a:close/>
                </a:path>
                <a:path w="962659" h="584200">
                  <a:moveTo>
                    <a:pt x="888365" y="565200"/>
                  </a:moveTo>
                  <a:lnTo>
                    <a:pt x="887857" y="565226"/>
                  </a:lnTo>
                  <a:lnTo>
                    <a:pt x="887310" y="565111"/>
                  </a:lnTo>
                  <a:lnTo>
                    <a:pt x="886853" y="565277"/>
                  </a:lnTo>
                  <a:lnTo>
                    <a:pt x="886079" y="565543"/>
                  </a:lnTo>
                  <a:lnTo>
                    <a:pt x="885418" y="566039"/>
                  </a:lnTo>
                  <a:lnTo>
                    <a:pt x="885596" y="566864"/>
                  </a:lnTo>
                  <a:lnTo>
                    <a:pt x="885634" y="567067"/>
                  </a:lnTo>
                  <a:lnTo>
                    <a:pt x="886548" y="566966"/>
                  </a:lnTo>
                  <a:lnTo>
                    <a:pt x="887183" y="567016"/>
                  </a:lnTo>
                  <a:lnTo>
                    <a:pt x="887552" y="566445"/>
                  </a:lnTo>
                  <a:lnTo>
                    <a:pt x="888365" y="565200"/>
                  </a:lnTo>
                  <a:close/>
                </a:path>
                <a:path w="962659" h="584200">
                  <a:moveTo>
                    <a:pt x="888873" y="559536"/>
                  </a:moveTo>
                  <a:lnTo>
                    <a:pt x="888517" y="558812"/>
                  </a:lnTo>
                  <a:lnTo>
                    <a:pt x="886510" y="557961"/>
                  </a:lnTo>
                  <a:lnTo>
                    <a:pt x="884745" y="557288"/>
                  </a:lnTo>
                  <a:lnTo>
                    <a:pt x="882954" y="558876"/>
                  </a:lnTo>
                  <a:lnTo>
                    <a:pt x="882256" y="559473"/>
                  </a:lnTo>
                  <a:lnTo>
                    <a:pt x="882002" y="560146"/>
                  </a:lnTo>
                  <a:lnTo>
                    <a:pt x="882281" y="560959"/>
                  </a:lnTo>
                  <a:lnTo>
                    <a:pt x="883424" y="561873"/>
                  </a:lnTo>
                  <a:lnTo>
                    <a:pt x="888263" y="561098"/>
                  </a:lnTo>
                  <a:lnTo>
                    <a:pt x="888733" y="559841"/>
                  </a:lnTo>
                  <a:lnTo>
                    <a:pt x="888873" y="559536"/>
                  </a:lnTo>
                  <a:close/>
                </a:path>
                <a:path w="962659" h="584200">
                  <a:moveTo>
                    <a:pt x="889533" y="535686"/>
                  </a:moveTo>
                  <a:lnTo>
                    <a:pt x="888758" y="535686"/>
                  </a:lnTo>
                  <a:lnTo>
                    <a:pt x="888593" y="535901"/>
                  </a:lnTo>
                  <a:lnTo>
                    <a:pt x="889101" y="535952"/>
                  </a:lnTo>
                  <a:lnTo>
                    <a:pt x="889254" y="535965"/>
                  </a:lnTo>
                  <a:lnTo>
                    <a:pt x="889419" y="535774"/>
                  </a:lnTo>
                  <a:close/>
                </a:path>
                <a:path w="962659" h="584200">
                  <a:moveTo>
                    <a:pt x="889571" y="535660"/>
                  </a:moveTo>
                  <a:close/>
                </a:path>
                <a:path w="962659" h="584200">
                  <a:moveTo>
                    <a:pt x="894549" y="22745"/>
                  </a:moveTo>
                  <a:lnTo>
                    <a:pt x="894219" y="22504"/>
                  </a:lnTo>
                  <a:lnTo>
                    <a:pt x="893635" y="22593"/>
                  </a:lnTo>
                  <a:lnTo>
                    <a:pt x="893267" y="23114"/>
                  </a:lnTo>
                  <a:lnTo>
                    <a:pt x="893533" y="23406"/>
                  </a:lnTo>
                  <a:lnTo>
                    <a:pt x="893940" y="23672"/>
                  </a:lnTo>
                  <a:lnTo>
                    <a:pt x="894168" y="23863"/>
                  </a:lnTo>
                  <a:lnTo>
                    <a:pt x="894283" y="23672"/>
                  </a:lnTo>
                  <a:lnTo>
                    <a:pt x="894473" y="23482"/>
                  </a:lnTo>
                  <a:lnTo>
                    <a:pt x="894549" y="22745"/>
                  </a:lnTo>
                  <a:close/>
                </a:path>
                <a:path w="962659" h="584200">
                  <a:moveTo>
                    <a:pt x="895997" y="507885"/>
                  </a:moveTo>
                  <a:lnTo>
                    <a:pt x="895819" y="506399"/>
                  </a:lnTo>
                  <a:lnTo>
                    <a:pt x="895718" y="505371"/>
                  </a:lnTo>
                  <a:lnTo>
                    <a:pt x="895045" y="504545"/>
                  </a:lnTo>
                  <a:lnTo>
                    <a:pt x="893826" y="504672"/>
                  </a:lnTo>
                  <a:lnTo>
                    <a:pt x="892149" y="504888"/>
                  </a:lnTo>
                  <a:lnTo>
                    <a:pt x="890447" y="507326"/>
                  </a:lnTo>
                  <a:lnTo>
                    <a:pt x="890892" y="508698"/>
                  </a:lnTo>
                  <a:lnTo>
                    <a:pt x="891552" y="509854"/>
                  </a:lnTo>
                  <a:lnTo>
                    <a:pt x="892606" y="509308"/>
                  </a:lnTo>
                  <a:lnTo>
                    <a:pt x="893597" y="509079"/>
                  </a:lnTo>
                  <a:lnTo>
                    <a:pt x="895070" y="508723"/>
                  </a:lnTo>
                  <a:lnTo>
                    <a:pt x="895997" y="507885"/>
                  </a:lnTo>
                  <a:close/>
                </a:path>
                <a:path w="962659" h="584200">
                  <a:moveTo>
                    <a:pt x="898207" y="512203"/>
                  </a:moveTo>
                  <a:lnTo>
                    <a:pt x="898080" y="511517"/>
                  </a:lnTo>
                  <a:lnTo>
                    <a:pt x="897585" y="510730"/>
                  </a:lnTo>
                  <a:lnTo>
                    <a:pt x="896823" y="510705"/>
                  </a:lnTo>
                  <a:lnTo>
                    <a:pt x="896150" y="511035"/>
                  </a:lnTo>
                  <a:lnTo>
                    <a:pt x="895769" y="511213"/>
                  </a:lnTo>
                  <a:lnTo>
                    <a:pt x="895413" y="511848"/>
                  </a:lnTo>
                  <a:lnTo>
                    <a:pt x="895426" y="512229"/>
                  </a:lnTo>
                  <a:lnTo>
                    <a:pt x="895413" y="513181"/>
                  </a:lnTo>
                  <a:lnTo>
                    <a:pt x="896213" y="513194"/>
                  </a:lnTo>
                  <a:lnTo>
                    <a:pt x="896962" y="512940"/>
                  </a:lnTo>
                  <a:lnTo>
                    <a:pt x="897674" y="512699"/>
                  </a:lnTo>
                  <a:lnTo>
                    <a:pt x="898207" y="512203"/>
                  </a:lnTo>
                  <a:close/>
                </a:path>
                <a:path w="962659" h="584200">
                  <a:moveTo>
                    <a:pt x="898499" y="498284"/>
                  </a:moveTo>
                  <a:lnTo>
                    <a:pt x="898410" y="497979"/>
                  </a:lnTo>
                  <a:lnTo>
                    <a:pt x="898410" y="497751"/>
                  </a:lnTo>
                  <a:lnTo>
                    <a:pt x="898144" y="497751"/>
                  </a:lnTo>
                  <a:lnTo>
                    <a:pt x="897877" y="497674"/>
                  </a:lnTo>
                  <a:lnTo>
                    <a:pt x="897674" y="497763"/>
                  </a:lnTo>
                  <a:lnTo>
                    <a:pt x="896861" y="498132"/>
                  </a:lnTo>
                  <a:lnTo>
                    <a:pt x="896886" y="498487"/>
                  </a:lnTo>
                  <a:lnTo>
                    <a:pt x="897686" y="498665"/>
                  </a:lnTo>
                  <a:lnTo>
                    <a:pt x="897902" y="498703"/>
                  </a:lnTo>
                  <a:lnTo>
                    <a:pt x="898271" y="498576"/>
                  </a:lnTo>
                  <a:lnTo>
                    <a:pt x="898385" y="498424"/>
                  </a:lnTo>
                  <a:lnTo>
                    <a:pt x="898499" y="498284"/>
                  </a:lnTo>
                  <a:close/>
                </a:path>
                <a:path w="962659" h="584200">
                  <a:moveTo>
                    <a:pt x="902512" y="516178"/>
                  </a:moveTo>
                  <a:lnTo>
                    <a:pt x="902119" y="515835"/>
                  </a:lnTo>
                  <a:lnTo>
                    <a:pt x="901903" y="515962"/>
                  </a:lnTo>
                  <a:lnTo>
                    <a:pt x="901547" y="516331"/>
                  </a:lnTo>
                  <a:lnTo>
                    <a:pt x="901966" y="516674"/>
                  </a:lnTo>
                  <a:lnTo>
                    <a:pt x="902512" y="516178"/>
                  </a:lnTo>
                  <a:close/>
                </a:path>
                <a:path w="962659" h="584200">
                  <a:moveTo>
                    <a:pt x="904125" y="156006"/>
                  </a:moveTo>
                  <a:lnTo>
                    <a:pt x="901738" y="154254"/>
                  </a:lnTo>
                  <a:lnTo>
                    <a:pt x="900480" y="154711"/>
                  </a:lnTo>
                  <a:lnTo>
                    <a:pt x="898626" y="157391"/>
                  </a:lnTo>
                  <a:lnTo>
                    <a:pt x="897610" y="158661"/>
                  </a:lnTo>
                  <a:lnTo>
                    <a:pt x="894753" y="157734"/>
                  </a:lnTo>
                  <a:lnTo>
                    <a:pt x="893940" y="157035"/>
                  </a:lnTo>
                  <a:lnTo>
                    <a:pt x="892200" y="156387"/>
                  </a:lnTo>
                  <a:lnTo>
                    <a:pt x="891387" y="156756"/>
                  </a:lnTo>
                  <a:lnTo>
                    <a:pt x="890714" y="157924"/>
                  </a:lnTo>
                  <a:lnTo>
                    <a:pt x="890587" y="158534"/>
                  </a:lnTo>
                  <a:lnTo>
                    <a:pt x="890943" y="159639"/>
                  </a:lnTo>
                  <a:lnTo>
                    <a:pt x="891413" y="160274"/>
                  </a:lnTo>
                  <a:lnTo>
                    <a:pt x="891768" y="160921"/>
                  </a:lnTo>
                  <a:lnTo>
                    <a:pt x="892797" y="162915"/>
                  </a:lnTo>
                  <a:lnTo>
                    <a:pt x="894105" y="164947"/>
                  </a:lnTo>
                  <a:lnTo>
                    <a:pt x="894295" y="164896"/>
                  </a:lnTo>
                  <a:lnTo>
                    <a:pt x="897559" y="161798"/>
                  </a:lnTo>
                  <a:lnTo>
                    <a:pt x="899414" y="160693"/>
                  </a:lnTo>
                  <a:lnTo>
                    <a:pt x="900341" y="160159"/>
                  </a:lnTo>
                  <a:lnTo>
                    <a:pt x="901446" y="159854"/>
                  </a:lnTo>
                  <a:lnTo>
                    <a:pt x="902309" y="159232"/>
                  </a:lnTo>
                  <a:lnTo>
                    <a:pt x="903732" y="158292"/>
                  </a:lnTo>
                  <a:lnTo>
                    <a:pt x="904125" y="156006"/>
                  </a:lnTo>
                  <a:close/>
                </a:path>
                <a:path w="962659" h="584200">
                  <a:moveTo>
                    <a:pt x="907097" y="490994"/>
                  </a:moveTo>
                  <a:lnTo>
                    <a:pt x="899642" y="483971"/>
                  </a:lnTo>
                  <a:lnTo>
                    <a:pt x="898918" y="485571"/>
                  </a:lnTo>
                  <a:lnTo>
                    <a:pt x="897877" y="487083"/>
                  </a:lnTo>
                  <a:lnTo>
                    <a:pt x="897940" y="490588"/>
                  </a:lnTo>
                  <a:lnTo>
                    <a:pt x="897839" y="490994"/>
                  </a:lnTo>
                  <a:lnTo>
                    <a:pt x="897737" y="491680"/>
                  </a:lnTo>
                  <a:lnTo>
                    <a:pt x="899972" y="492353"/>
                  </a:lnTo>
                  <a:lnTo>
                    <a:pt x="901065" y="491959"/>
                  </a:lnTo>
                  <a:lnTo>
                    <a:pt x="902068" y="491794"/>
                  </a:lnTo>
                  <a:lnTo>
                    <a:pt x="902106" y="491477"/>
                  </a:lnTo>
                  <a:lnTo>
                    <a:pt x="901077" y="490588"/>
                  </a:lnTo>
                  <a:lnTo>
                    <a:pt x="900125" y="489648"/>
                  </a:lnTo>
                  <a:lnTo>
                    <a:pt x="900963" y="487730"/>
                  </a:lnTo>
                  <a:lnTo>
                    <a:pt x="901674" y="487375"/>
                  </a:lnTo>
                  <a:lnTo>
                    <a:pt x="902487" y="487375"/>
                  </a:lnTo>
                  <a:lnTo>
                    <a:pt x="903198" y="487895"/>
                  </a:lnTo>
                  <a:lnTo>
                    <a:pt x="902893" y="489204"/>
                  </a:lnTo>
                  <a:lnTo>
                    <a:pt x="902271" y="490994"/>
                  </a:lnTo>
                  <a:lnTo>
                    <a:pt x="902195" y="491566"/>
                  </a:lnTo>
                  <a:lnTo>
                    <a:pt x="902258" y="491756"/>
                  </a:lnTo>
                  <a:lnTo>
                    <a:pt x="902068" y="491794"/>
                  </a:lnTo>
                  <a:lnTo>
                    <a:pt x="901852" y="492950"/>
                  </a:lnTo>
                  <a:lnTo>
                    <a:pt x="902335" y="494157"/>
                  </a:lnTo>
                  <a:lnTo>
                    <a:pt x="907097" y="490994"/>
                  </a:lnTo>
                  <a:close/>
                </a:path>
                <a:path w="962659" h="584200">
                  <a:moveTo>
                    <a:pt x="907605" y="480263"/>
                  </a:moveTo>
                  <a:lnTo>
                    <a:pt x="907389" y="480212"/>
                  </a:lnTo>
                  <a:lnTo>
                    <a:pt x="907072" y="480047"/>
                  </a:lnTo>
                  <a:lnTo>
                    <a:pt x="906945" y="480148"/>
                  </a:lnTo>
                  <a:lnTo>
                    <a:pt x="906589" y="480390"/>
                  </a:lnTo>
                  <a:lnTo>
                    <a:pt x="906322" y="480745"/>
                  </a:lnTo>
                  <a:lnTo>
                    <a:pt x="906030" y="481050"/>
                  </a:lnTo>
                  <a:lnTo>
                    <a:pt x="907084" y="481342"/>
                  </a:lnTo>
                  <a:lnTo>
                    <a:pt x="907605" y="480263"/>
                  </a:lnTo>
                  <a:close/>
                </a:path>
                <a:path w="962659" h="584200">
                  <a:moveTo>
                    <a:pt x="908342" y="558584"/>
                  </a:moveTo>
                  <a:lnTo>
                    <a:pt x="905205" y="559473"/>
                  </a:lnTo>
                  <a:lnTo>
                    <a:pt x="901026" y="557199"/>
                  </a:lnTo>
                  <a:lnTo>
                    <a:pt x="900214" y="556793"/>
                  </a:lnTo>
                  <a:lnTo>
                    <a:pt x="899439" y="557009"/>
                  </a:lnTo>
                  <a:lnTo>
                    <a:pt x="898575" y="558558"/>
                  </a:lnTo>
                  <a:lnTo>
                    <a:pt x="898855" y="559219"/>
                  </a:lnTo>
                  <a:lnTo>
                    <a:pt x="899414" y="559739"/>
                  </a:lnTo>
                  <a:lnTo>
                    <a:pt x="899769" y="559803"/>
                  </a:lnTo>
                  <a:lnTo>
                    <a:pt x="899553" y="560184"/>
                  </a:lnTo>
                  <a:lnTo>
                    <a:pt x="899680" y="560781"/>
                  </a:lnTo>
                  <a:lnTo>
                    <a:pt x="899541" y="560184"/>
                  </a:lnTo>
                  <a:lnTo>
                    <a:pt x="899452" y="559803"/>
                  </a:lnTo>
                  <a:lnTo>
                    <a:pt x="899236" y="559727"/>
                  </a:lnTo>
                  <a:lnTo>
                    <a:pt x="899020" y="559892"/>
                  </a:lnTo>
                  <a:lnTo>
                    <a:pt x="898740" y="560006"/>
                  </a:lnTo>
                  <a:lnTo>
                    <a:pt x="898613" y="560171"/>
                  </a:lnTo>
                  <a:lnTo>
                    <a:pt x="898461" y="560171"/>
                  </a:lnTo>
                  <a:lnTo>
                    <a:pt x="897521" y="561555"/>
                  </a:lnTo>
                  <a:lnTo>
                    <a:pt x="894537" y="562063"/>
                  </a:lnTo>
                  <a:lnTo>
                    <a:pt x="896289" y="566064"/>
                  </a:lnTo>
                  <a:lnTo>
                    <a:pt x="898804" y="565150"/>
                  </a:lnTo>
                  <a:lnTo>
                    <a:pt x="901357" y="565251"/>
                  </a:lnTo>
                  <a:lnTo>
                    <a:pt x="901712" y="565150"/>
                  </a:lnTo>
                  <a:lnTo>
                    <a:pt x="902233" y="565023"/>
                  </a:lnTo>
                  <a:lnTo>
                    <a:pt x="905040" y="563676"/>
                  </a:lnTo>
                  <a:lnTo>
                    <a:pt x="908215" y="563219"/>
                  </a:lnTo>
                  <a:lnTo>
                    <a:pt x="908278" y="560781"/>
                  </a:lnTo>
                  <a:lnTo>
                    <a:pt x="908316" y="559473"/>
                  </a:lnTo>
                  <a:lnTo>
                    <a:pt x="908342" y="558584"/>
                  </a:lnTo>
                  <a:close/>
                </a:path>
                <a:path w="962659" h="584200">
                  <a:moveTo>
                    <a:pt x="909777" y="159283"/>
                  </a:moveTo>
                  <a:lnTo>
                    <a:pt x="909764" y="157949"/>
                  </a:lnTo>
                  <a:lnTo>
                    <a:pt x="906627" y="157721"/>
                  </a:lnTo>
                  <a:lnTo>
                    <a:pt x="905268" y="158572"/>
                  </a:lnTo>
                  <a:lnTo>
                    <a:pt x="904189" y="161404"/>
                  </a:lnTo>
                  <a:lnTo>
                    <a:pt x="905484" y="162420"/>
                  </a:lnTo>
                  <a:lnTo>
                    <a:pt x="907072" y="163868"/>
                  </a:lnTo>
                  <a:lnTo>
                    <a:pt x="907465" y="163868"/>
                  </a:lnTo>
                  <a:lnTo>
                    <a:pt x="907884" y="163283"/>
                  </a:lnTo>
                  <a:lnTo>
                    <a:pt x="908380" y="162382"/>
                  </a:lnTo>
                  <a:lnTo>
                    <a:pt x="908964" y="161493"/>
                  </a:lnTo>
                  <a:lnTo>
                    <a:pt x="909777" y="159283"/>
                  </a:lnTo>
                  <a:close/>
                </a:path>
                <a:path w="962659" h="584200">
                  <a:moveTo>
                    <a:pt x="912431" y="532765"/>
                  </a:moveTo>
                  <a:lnTo>
                    <a:pt x="912215" y="531888"/>
                  </a:lnTo>
                  <a:lnTo>
                    <a:pt x="911987" y="531710"/>
                  </a:lnTo>
                  <a:lnTo>
                    <a:pt x="910183" y="530301"/>
                  </a:lnTo>
                  <a:lnTo>
                    <a:pt x="908570" y="531469"/>
                  </a:lnTo>
                  <a:lnTo>
                    <a:pt x="904875" y="531710"/>
                  </a:lnTo>
                  <a:lnTo>
                    <a:pt x="906538" y="529107"/>
                  </a:lnTo>
                  <a:lnTo>
                    <a:pt x="906716" y="528840"/>
                  </a:lnTo>
                  <a:lnTo>
                    <a:pt x="907669" y="527354"/>
                  </a:lnTo>
                  <a:lnTo>
                    <a:pt x="903452" y="528662"/>
                  </a:lnTo>
                  <a:lnTo>
                    <a:pt x="903566" y="528828"/>
                  </a:lnTo>
                  <a:lnTo>
                    <a:pt x="903020" y="528777"/>
                  </a:lnTo>
                  <a:lnTo>
                    <a:pt x="903338" y="528713"/>
                  </a:lnTo>
                  <a:lnTo>
                    <a:pt x="903541" y="528828"/>
                  </a:lnTo>
                  <a:lnTo>
                    <a:pt x="903363" y="528713"/>
                  </a:lnTo>
                  <a:lnTo>
                    <a:pt x="900442" y="524738"/>
                  </a:lnTo>
                  <a:lnTo>
                    <a:pt x="899414" y="523582"/>
                  </a:lnTo>
                  <a:lnTo>
                    <a:pt x="898728" y="524370"/>
                  </a:lnTo>
                  <a:lnTo>
                    <a:pt x="897610" y="526770"/>
                  </a:lnTo>
                  <a:lnTo>
                    <a:pt x="897178" y="529107"/>
                  </a:lnTo>
                  <a:lnTo>
                    <a:pt x="892810" y="526821"/>
                  </a:lnTo>
                  <a:lnTo>
                    <a:pt x="892683" y="528485"/>
                  </a:lnTo>
                  <a:lnTo>
                    <a:pt x="890435" y="531406"/>
                  </a:lnTo>
                  <a:lnTo>
                    <a:pt x="892035" y="533641"/>
                  </a:lnTo>
                  <a:lnTo>
                    <a:pt x="890257" y="535279"/>
                  </a:lnTo>
                  <a:lnTo>
                    <a:pt x="891209" y="538149"/>
                  </a:lnTo>
                  <a:lnTo>
                    <a:pt x="888377" y="543293"/>
                  </a:lnTo>
                  <a:lnTo>
                    <a:pt x="887945" y="544017"/>
                  </a:lnTo>
                  <a:lnTo>
                    <a:pt x="888403" y="544817"/>
                  </a:lnTo>
                  <a:lnTo>
                    <a:pt x="889152" y="545134"/>
                  </a:lnTo>
                  <a:lnTo>
                    <a:pt x="889939" y="545426"/>
                  </a:lnTo>
                  <a:lnTo>
                    <a:pt x="890841" y="545211"/>
                  </a:lnTo>
                  <a:lnTo>
                    <a:pt x="891438" y="542074"/>
                  </a:lnTo>
                  <a:lnTo>
                    <a:pt x="893241" y="542442"/>
                  </a:lnTo>
                  <a:lnTo>
                    <a:pt x="894435" y="542074"/>
                  </a:lnTo>
                  <a:lnTo>
                    <a:pt x="899617" y="540346"/>
                  </a:lnTo>
                  <a:lnTo>
                    <a:pt x="904989" y="539826"/>
                  </a:lnTo>
                  <a:lnTo>
                    <a:pt x="908748" y="535762"/>
                  </a:lnTo>
                  <a:lnTo>
                    <a:pt x="908964" y="534454"/>
                  </a:lnTo>
                  <a:lnTo>
                    <a:pt x="909853" y="533641"/>
                  </a:lnTo>
                  <a:lnTo>
                    <a:pt x="912431" y="532765"/>
                  </a:lnTo>
                  <a:close/>
                </a:path>
                <a:path w="962659" h="584200">
                  <a:moveTo>
                    <a:pt x="917473" y="142875"/>
                  </a:moveTo>
                  <a:lnTo>
                    <a:pt x="917181" y="142252"/>
                  </a:lnTo>
                  <a:lnTo>
                    <a:pt x="916508" y="140741"/>
                  </a:lnTo>
                  <a:lnTo>
                    <a:pt x="915250" y="140195"/>
                  </a:lnTo>
                  <a:lnTo>
                    <a:pt x="912698" y="141325"/>
                  </a:lnTo>
                  <a:lnTo>
                    <a:pt x="912266" y="142113"/>
                  </a:lnTo>
                  <a:lnTo>
                    <a:pt x="912685" y="142735"/>
                  </a:lnTo>
                  <a:lnTo>
                    <a:pt x="913511" y="143967"/>
                  </a:lnTo>
                  <a:lnTo>
                    <a:pt x="914590" y="144932"/>
                  </a:lnTo>
                  <a:lnTo>
                    <a:pt x="916825" y="143929"/>
                  </a:lnTo>
                  <a:lnTo>
                    <a:pt x="917397" y="143675"/>
                  </a:lnTo>
                  <a:lnTo>
                    <a:pt x="917473" y="142875"/>
                  </a:lnTo>
                  <a:close/>
                </a:path>
                <a:path w="962659" h="584200">
                  <a:moveTo>
                    <a:pt x="919340" y="550291"/>
                  </a:moveTo>
                  <a:lnTo>
                    <a:pt x="919314" y="549871"/>
                  </a:lnTo>
                  <a:lnTo>
                    <a:pt x="918565" y="549478"/>
                  </a:lnTo>
                  <a:lnTo>
                    <a:pt x="918133" y="549427"/>
                  </a:lnTo>
                  <a:lnTo>
                    <a:pt x="917854" y="549833"/>
                  </a:lnTo>
                  <a:lnTo>
                    <a:pt x="917752" y="550227"/>
                  </a:lnTo>
                  <a:lnTo>
                    <a:pt x="917575" y="550595"/>
                  </a:lnTo>
                  <a:lnTo>
                    <a:pt x="918832" y="550760"/>
                  </a:lnTo>
                  <a:lnTo>
                    <a:pt x="919340" y="550291"/>
                  </a:lnTo>
                  <a:close/>
                </a:path>
                <a:path w="962659" h="584200">
                  <a:moveTo>
                    <a:pt x="920496" y="531317"/>
                  </a:moveTo>
                  <a:lnTo>
                    <a:pt x="919378" y="530644"/>
                  </a:lnTo>
                  <a:lnTo>
                    <a:pt x="918679" y="530644"/>
                  </a:lnTo>
                  <a:lnTo>
                    <a:pt x="916114" y="533539"/>
                  </a:lnTo>
                  <a:lnTo>
                    <a:pt x="916317" y="534441"/>
                  </a:lnTo>
                  <a:lnTo>
                    <a:pt x="916800" y="534466"/>
                  </a:lnTo>
                  <a:lnTo>
                    <a:pt x="917333" y="534492"/>
                  </a:lnTo>
                  <a:lnTo>
                    <a:pt x="919695" y="532650"/>
                  </a:lnTo>
                  <a:lnTo>
                    <a:pt x="920330" y="532066"/>
                  </a:lnTo>
                  <a:lnTo>
                    <a:pt x="920496" y="531317"/>
                  </a:lnTo>
                  <a:close/>
                </a:path>
                <a:path w="962659" h="584200">
                  <a:moveTo>
                    <a:pt x="920750" y="525424"/>
                  </a:moveTo>
                  <a:lnTo>
                    <a:pt x="920635" y="525272"/>
                  </a:lnTo>
                  <a:lnTo>
                    <a:pt x="920496" y="525030"/>
                  </a:lnTo>
                  <a:lnTo>
                    <a:pt x="920356" y="525030"/>
                  </a:lnTo>
                  <a:lnTo>
                    <a:pt x="920127" y="525018"/>
                  </a:lnTo>
                  <a:lnTo>
                    <a:pt x="919759" y="525132"/>
                  </a:lnTo>
                  <a:lnTo>
                    <a:pt x="919670" y="525272"/>
                  </a:lnTo>
                  <a:lnTo>
                    <a:pt x="919276" y="525881"/>
                  </a:lnTo>
                  <a:lnTo>
                    <a:pt x="919518" y="526173"/>
                  </a:lnTo>
                  <a:lnTo>
                    <a:pt x="920280" y="525945"/>
                  </a:lnTo>
                  <a:lnTo>
                    <a:pt x="920457" y="525881"/>
                  </a:lnTo>
                  <a:lnTo>
                    <a:pt x="920597" y="525589"/>
                  </a:lnTo>
                  <a:lnTo>
                    <a:pt x="920750" y="525424"/>
                  </a:lnTo>
                  <a:close/>
                </a:path>
                <a:path w="962659" h="584200">
                  <a:moveTo>
                    <a:pt x="921042" y="13347"/>
                  </a:moveTo>
                  <a:lnTo>
                    <a:pt x="920597" y="13093"/>
                  </a:lnTo>
                  <a:lnTo>
                    <a:pt x="919124" y="13309"/>
                  </a:lnTo>
                  <a:lnTo>
                    <a:pt x="918464" y="13639"/>
                  </a:lnTo>
                  <a:lnTo>
                    <a:pt x="918298" y="14554"/>
                  </a:lnTo>
                  <a:lnTo>
                    <a:pt x="918692" y="14795"/>
                  </a:lnTo>
                  <a:lnTo>
                    <a:pt x="919048" y="15252"/>
                  </a:lnTo>
                  <a:lnTo>
                    <a:pt x="919480" y="15265"/>
                  </a:lnTo>
                  <a:lnTo>
                    <a:pt x="920343" y="15328"/>
                  </a:lnTo>
                  <a:lnTo>
                    <a:pt x="920991" y="14846"/>
                  </a:lnTo>
                  <a:lnTo>
                    <a:pt x="921029" y="13944"/>
                  </a:lnTo>
                  <a:lnTo>
                    <a:pt x="921042" y="13347"/>
                  </a:lnTo>
                  <a:close/>
                </a:path>
                <a:path w="962659" h="584200">
                  <a:moveTo>
                    <a:pt x="922350" y="1282"/>
                  </a:moveTo>
                  <a:lnTo>
                    <a:pt x="922286" y="1130"/>
                  </a:lnTo>
                  <a:lnTo>
                    <a:pt x="922083" y="749"/>
                  </a:lnTo>
                  <a:lnTo>
                    <a:pt x="921829" y="203"/>
                  </a:lnTo>
                  <a:lnTo>
                    <a:pt x="921473" y="139"/>
                  </a:lnTo>
                  <a:lnTo>
                    <a:pt x="920927" y="0"/>
                  </a:lnTo>
                  <a:lnTo>
                    <a:pt x="920623" y="482"/>
                  </a:lnTo>
                  <a:lnTo>
                    <a:pt x="920750" y="1104"/>
                  </a:lnTo>
                  <a:lnTo>
                    <a:pt x="921943" y="1816"/>
                  </a:lnTo>
                  <a:lnTo>
                    <a:pt x="922070" y="1574"/>
                  </a:lnTo>
                  <a:lnTo>
                    <a:pt x="922350" y="1282"/>
                  </a:lnTo>
                  <a:close/>
                </a:path>
                <a:path w="962659" h="584200">
                  <a:moveTo>
                    <a:pt x="924471" y="121564"/>
                  </a:moveTo>
                  <a:lnTo>
                    <a:pt x="924369" y="121234"/>
                  </a:lnTo>
                  <a:lnTo>
                    <a:pt x="924344" y="121031"/>
                  </a:lnTo>
                  <a:lnTo>
                    <a:pt x="924153" y="120904"/>
                  </a:lnTo>
                  <a:lnTo>
                    <a:pt x="923925" y="120726"/>
                  </a:lnTo>
                  <a:lnTo>
                    <a:pt x="923734" y="120751"/>
                  </a:lnTo>
                  <a:lnTo>
                    <a:pt x="923582" y="120764"/>
                  </a:lnTo>
                  <a:lnTo>
                    <a:pt x="923340" y="121145"/>
                  </a:lnTo>
                  <a:lnTo>
                    <a:pt x="923366" y="121272"/>
                  </a:lnTo>
                  <a:lnTo>
                    <a:pt x="923569" y="121894"/>
                  </a:lnTo>
                  <a:lnTo>
                    <a:pt x="923963" y="122059"/>
                  </a:lnTo>
                  <a:lnTo>
                    <a:pt x="924369" y="121678"/>
                  </a:lnTo>
                  <a:close/>
                </a:path>
                <a:path w="962659" h="584200">
                  <a:moveTo>
                    <a:pt x="926007" y="139471"/>
                  </a:moveTo>
                  <a:lnTo>
                    <a:pt x="925588" y="139026"/>
                  </a:lnTo>
                  <a:lnTo>
                    <a:pt x="925474" y="138899"/>
                  </a:lnTo>
                  <a:lnTo>
                    <a:pt x="925144" y="138963"/>
                  </a:lnTo>
                  <a:lnTo>
                    <a:pt x="924890" y="138938"/>
                  </a:lnTo>
                  <a:lnTo>
                    <a:pt x="924356" y="139293"/>
                  </a:lnTo>
                  <a:lnTo>
                    <a:pt x="924229" y="139750"/>
                  </a:lnTo>
                  <a:lnTo>
                    <a:pt x="924636" y="140208"/>
                  </a:lnTo>
                  <a:lnTo>
                    <a:pt x="925144" y="140373"/>
                  </a:lnTo>
                  <a:lnTo>
                    <a:pt x="925322" y="140284"/>
                  </a:lnTo>
                  <a:lnTo>
                    <a:pt x="925893" y="139954"/>
                  </a:lnTo>
                  <a:lnTo>
                    <a:pt x="926007" y="139471"/>
                  </a:lnTo>
                  <a:close/>
                </a:path>
                <a:path w="962659" h="584200">
                  <a:moveTo>
                    <a:pt x="927493" y="142875"/>
                  </a:moveTo>
                  <a:lnTo>
                    <a:pt x="927138" y="142544"/>
                  </a:lnTo>
                  <a:lnTo>
                    <a:pt x="926934" y="142633"/>
                  </a:lnTo>
                  <a:lnTo>
                    <a:pt x="926782" y="142836"/>
                  </a:lnTo>
                  <a:lnTo>
                    <a:pt x="926630" y="143002"/>
                  </a:lnTo>
                  <a:lnTo>
                    <a:pt x="926846" y="143497"/>
                  </a:lnTo>
                  <a:lnTo>
                    <a:pt x="927163" y="143471"/>
                  </a:lnTo>
                  <a:lnTo>
                    <a:pt x="927493" y="142875"/>
                  </a:lnTo>
                  <a:close/>
                </a:path>
                <a:path w="962659" h="584200">
                  <a:moveTo>
                    <a:pt x="932586" y="501269"/>
                  </a:moveTo>
                  <a:lnTo>
                    <a:pt x="932192" y="500938"/>
                  </a:lnTo>
                  <a:lnTo>
                    <a:pt x="931735" y="501396"/>
                  </a:lnTo>
                  <a:lnTo>
                    <a:pt x="932091" y="501726"/>
                  </a:lnTo>
                  <a:lnTo>
                    <a:pt x="932586" y="501269"/>
                  </a:lnTo>
                  <a:close/>
                </a:path>
                <a:path w="962659" h="584200">
                  <a:moveTo>
                    <a:pt x="933640" y="490855"/>
                  </a:moveTo>
                  <a:lnTo>
                    <a:pt x="933221" y="490766"/>
                  </a:lnTo>
                  <a:lnTo>
                    <a:pt x="932802" y="490639"/>
                  </a:lnTo>
                  <a:lnTo>
                    <a:pt x="932357" y="490651"/>
                  </a:lnTo>
                  <a:lnTo>
                    <a:pt x="931900" y="490664"/>
                  </a:lnTo>
                  <a:lnTo>
                    <a:pt x="931405" y="490880"/>
                  </a:lnTo>
                  <a:lnTo>
                    <a:pt x="930960" y="491070"/>
                  </a:lnTo>
                  <a:lnTo>
                    <a:pt x="930859" y="491540"/>
                  </a:lnTo>
                  <a:lnTo>
                    <a:pt x="931468" y="492404"/>
                  </a:lnTo>
                  <a:lnTo>
                    <a:pt x="932116" y="492099"/>
                  </a:lnTo>
                  <a:lnTo>
                    <a:pt x="932713" y="491655"/>
                  </a:lnTo>
                  <a:lnTo>
                    <a:pt x="933640" y="490855"/>
                  </a:lnTo>
                  <a:close/>
                </a:path>
                <a:path w="962659" h="584200">
                  <a:moveTo>
                    <a:pt x="935024" y="491248"/>
                  </a:moveTo>
                  <a:lnTo>
                    <a:pt x="934694" y="491096"/>
                  </a:lnTo>
                  <a:lnTo>
                    <a:pt x="933919" y="490918"/>
                  </a:lnTo>
                  <a:lnTo>
                    <a:pt x="934021" y="491998"/>
                  </a:lnTo>
                  <a:lnTo>
                    <a:pt x="934923" y="491782"/>
                  </a:lnTo>
                  <a:lnTo>
                    <a:pt x="935024" y="491248"/>
                  </a:lnTo>
                  <a:close/>
                </a:path>
                <a:path w="962659" h="584200">
                  <a:moveTo>
                    <a:pt x="936586" y="528866"/>
                  </a:moveTo>
                  <a:lnTo>
                    <a:pt x="933627" y="528154"/>
                  </a:lnTo>
                  <a:lnTo>
                    <a:pt x="931468" y="527951"/>
                  </a:lnTo>
                  <a:lnTo>
                    <a:pt x="929424" y="528142"/>
                  </a:lnTo>
                  <a:lnTo>
                    <a:pt x="927506" y="528345"/>
                  </a:lnTo>
                  <a:lnTo>
                    <a:pt x="925741" y="529475"/>
                  </a:lnTo>
                  <a:lnTo>
                    <a:pt x="924953" y="531355"/>
                  </a:lnTo>
                  <a:lnTo>
                    <a:pt x="924674" y="531990"/>
                  </a:lnTo>
                  <a:lnTo>
                    <a:pt x="924941" y="532815"/>
                  </a:lnTo>
                  <a:lnTo>
                    <a:pt x="924966" y="533323"/>
                  </a:lnTo>
                  <a:lnTo>
                    <a:pt x="925258" y="533730"/>
                  </a:lnTo>
                  <a:lnTo>
                    <a:pt x="925385" y="534098"/>
                  </a:lnTo>
                  <a:lnTo>
                    <a:pt x="928077" y="534301"/>
                  </a:lnTo>
                  <a:lnTo>
                    <a:pt x="930516" y="535228"/>
                  </a:lnTo>
                  <a:lnTo>
                    <a:pt x="933145" y="534454"/>
                  </a:lnTo>
                  <a:lnTo>
                    <a:pt x="934516" y="534035"/>
                  </a:lnTo>
                  <a:lnTo>
                    <a:pt x="936586" y="528866"/>
                  </a:lnTo>
                  <a:close/>
                </a:path>
                <a:path w="962659" h="584200">
                  <a:moveTo>
                    <a:pt x="943965" y="132715"/>
                  </a:moveTo>
                  <a:lnTo>
                    <a:pt x="943940" y="132549"/>
                  </a:lnTo>
                  <a:lnTo>
                    <a:pt x="943813" y="132270"/>
                  </a:lnTo>
                  <a:lnTo>
                    <a:pt x="943622" y="132143"/>
                  </a:lnTo>
                  <a:lnTo>
                    <a:pt x="943470" y="131965"/>
                  </a:lnTo>
                  <a:lnTo>
                    <a:pt x="943965" y="132715"/>
                  </a:lnTo>
                  <a:close/>
                </a:path>
                <a:path w="962659" h="584200">
                  <a:moveTo>
                    <a:pt x="946099" y="449186"/>
                  </a:moveTo>
                  <a:lnTo>
                    <a:pt x="946010" y="448995"/>
                  </a:lnTo>
                  <a:lnTo>
                    <a:pt x="945629" y="448132"/>
                  </a:lnTo>
                  <a:lnTo>
                    <a:pt x="944740" y="448411"/>
                  </a:lnTo>
                  <a:lnTo>
                    <a:pt x="943978" y="448564"/>
                  </a:lnTo>
                  <a:lnTo>
                    <a:pt x="943305" y="448678"/>
                  </a:lnTo>
                  <a:lnTo>
                    <a:pt x="942886" y="449122"/>
                  </a:lnTo>
                  <a:lnTo>
                    <a:pt x="943178" y="449592"/>
                  </a:lnTo>
                  <a:lnTo>
                    <a:pt x="943584" y="450253"/>
                  </a:lnTo>
                  <a:lnTo>
                    <a:pt x="944372" y="450367"/>
                  </a:lnTo>
                  <a:lnTo>
                    <a:pt x="945210" y="450075"/>
                  </a:lnTo>
                  <a:lnTo>
                    <a:pt x="945489" y="449707"/>
                  </a:lnTo>
                  <a:lnTo>
                    <a:pt x="946099" y="449186"/>
                  </a:lnTo>
                  <a:close/>
                </a:path>
                <a:path w="962659" h="584200">
                  <a:moveTo>
                    <a:pt x="948423" y="172656"/>
                  </a:moveTo>
                  <a:lnTo>
                    <a:pt x="947686" y="172694"/>
                  </a:lnTo>
                  <a:lnTo>
                    <a:pt x="947902" y="173177"/>
                  </a:lnTo>
                  <a:lnTo>
                    <a:pt x="948423" y="172656"/>
                  </a:lnTo>
                  <a:close/>
                </a:path>
                <a:path w="962659" h="584200">
                  <a:moveTo>
                    <a:pt x="950747" y="152692"/>
                  </a:moveTo>
                  <a:lnTo>
                    <a:pt x="950734" y="151688"/>
                  </a:lnTo>
                  <a:lnTo>
                    <a:pt x="949744" y="149771"/>
                  </a:lnTo>
                  <a:lnTo>
                    <a:pt x="948753" y="149186"/>
                  </a:lnTo>
                  <a:lnTo>
                    <a:pt x="947635" y="149733"/>
                  </a:lnTo>
                  <a:lnTo>
                    <a:pt x="937463" y="155143"/>
                  </a:lnTo>
                  <a:lnTo>
                    <a:pt x="936574" y="155638"/>
                  </a:lnTo>
                  <a:lnTo>
                    <a:pt x="936739" y="156489"/>
                  </a:lnTo>
                  <a:lnTo>
                    <a:pt x="937158" y="157149"/>
                  </a:lnTo>
                  <a:lnTo>
                    <a:pt x="937577" y="157810"/>
                  </a:lnTo>
                  <a:lnTo>
                    <a:pt x="938276" y="158330"/>
                  </a:lnTo>
                  <a:lnTo>
                    <a:pt x="942251" y="156959"/>
                  </a:lnTo>
                  <a:lnTo>
                    <a:pt x="944981" y="154965"/>
                  </a:lnTo>
                  <a:lnTo>
                    <a:pt x="948016" y="154508"/>
                  </a:lnTo>
                  <a:lnTo>
                    <a:pt x="949667" y="153492"/>
                  </a:lnTo>
                  <a:lnTo>
                    <a:pt x="950747" y="152692"/>
                  </a:lnTo>
                  <a:close/>
                </a:path>
                <a:path w="962659" h="584200">
                  <a:moveTo>
                    <a:pt x="952665" y="453948"/>
                  </a:moveTo>
                  <a:lnTo>
                    <a:pt x="952538" y="453707"/>
                  </a:lnTo>
                  <a:lnTo>
                    <a:pt x="952258" y="453707"/>
                  </a:lnTo>
                  <a:lnTo>
                    <a:pt x="952068" y="453656"/>
                  </a:lnTo>
                  <a:lnTo>
                    <a:pt x="951979" y="453847"/>
                  </a:lnTo>
                  <a:lnTo>
                    <a:pt x="951801" y="454050"/>
                  </a:lnTo>
                  <a:lnTo>
                    <a:pt x="951852" y="454190"/>
                  </a:lnTo>
                  <a:lnTo>
                    <a:pt x="952207" y="454329"/>
                  </a:lnTo>
                  <a:lnTo>
                    <a:pt x="952385" y="454380"/>
                  </a:lnTo>
                  <a:lnTo>
                    <a:pt x="952487" y="454190"/>
                  </a:lnTo>
                  <a:lnTo>
                    <a:pt x="952665" y="453948"/>
                  </a:lnTo>
                  <a:close/>
                </a:path>
                <a:path w="962659" h="584200">
                  <a:moveTo>
                    <a:pt x="960145" y="171678"/>
                  </a:moveTo>
                  <a:lnTo>
                    <a:pt x="959485" y="171792"/>
                  </a:lnTo>
                  <a:lnTo>
                    <a:pt x="958824" y="171843"/>
                  </a:lnTo>
                  <a:lnTo>
                    <a:pt x="958215" y="172097"/>
                  </a:lnTo>
                  <a:lnTo>
                    <a:pt x="957567" y="172351"/>
                  </a:lnTo>
                  <a:lnTo>
                    <a:pt x="957541" y="172897"/>
                  </a:lnTo>
                  <a:lnTo>
                    <a:pt x="958088" y="173253"/>
                  </a:lnTo>
                  <a:lnTo>
                    <a:pt x="958265" y="173367"/>
                  </a:lnTo>
                  <a:lnTo>
                    <a:pt x="958697" y="173380"/>
                  </a:lnTo>
                  <a:lnTo>
                    <a:pt x="960145" y="171678"/>
                  </a:lnTo>
                  <a:close/>
                </a:path>
                <a:path w="962659" h="584200">
                  <a:moveTo>
                    <a:pt x="962393" y="148018"/>
                  </a:moveTo>
                  <a:lnTo>
                    <a:pt x="961364" y="146862"/>
                  </a:lnTo>
                  <a:lnTo>
                    <a:pt x="960742" y="146443"/>
                  </a:lnTo>
                  <a:lnTo>
                    <a:pt x="959307" y="147662"/>
                  </a:lnTo>
                  <a:lnTo>
                    <a:pt x="958570" y="148094"/>
                  </a:lnTo>
                  <a:lnTo>
                    <a:pt x="957643" y="149237"/>
                  </a:lnTo>
                  <a:lnTo>
                    <a:pt x="957008" y="150190"/>
                  </a:lnTo>
                  <a:lnTo>
                    <a:pt x="957719" y="151650"/>
                  </a:lnTo>
                  <a:lnTo>
                    <a:pt x="958875" y="151282"/>
                  </a:lnTo>
                  <a:lnTo>
                    <a:pt x="960120" y="150837"/>
                  </a:lnTo>
                  <a:lnTo>
                    <a:pt x="960539" y="150469"/>
                  </a:lnTo>
                  <a:lnTo>
                    <a:pt x="961186" y="150012"/>
                  </a:lnTo>
                  <a:lnTo>
                    <a:pt x="962266" y="148793"/>
                  </a:lnTo>
                  <a:lnTo>
                    <a:pt x="962393" y="14801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3202907" y="7143768"/>
              <a:ext cx="1457960" cy="1294130"/>
            </a:xfrm>
            <a:custGeom>
              <a:avLst/>
              <a:gdLst/>
              <a:ahLst/>
              <a:cxnLst/>
              <a:rect l="l" t="t" r="r" b="b"/>
              <a:pathLst>
                <a:path w="1457959" h="1294129">
                  <a:moveTo>
                    <a:pt x="6515" y="1145082"/>
                  </a:moveTo>
                  <a:lnTo>
                    <a:pt x="6134" y="1144244"/>
                  </a:lnTo>
                  <a:lnTo>
                    <a:pt x="5334" y="1143698"/>
                  </a:lnTo>
                  <a:lnTo>
                    <a:pt x="4368" y="1143254"/>
                  </a:lnTo>
                  <a:lnTo>
                    <a:pt x="2514" y="1144168"/>
                  </a:lnTo>
                  <a:lnTo>
                    <a:pt x="2273" y="1145032"/>
                  </a:lnTo>
                  <a:lnTo>
                    <a:pt x="2743" y="1145730"/>
                  </a:lnTo>
                  <a:lnTo>
                    <a:pt x="3390" y="1146632"/>
                  </a:lnTo>
                  <a:lnTo>
                    <a:pt x="4406" y="1146733"/>
                  </a:lnTo>
                  <a:lnTo>
                    <a:pt x="5461" y="1146200"/>
                  </a:lnTo>
                  <a:lnTo>
                    <a:pt x="6299" y="1145768"/>
                  </a:lnTo>
                  <a:lnTo>
                    <a:pt x="6515" y="1145082"/>
                  </a:lnTo>
                  <a:close/>
                </a:path>
                <a:path w="1457959" h="1294129">
                  <a:moveTo>
                    <a:pt x="8394" y="1168527"/>
                  </a:moveTo>
                  <a:lnTo>
                    <a:pt x="6692" y="1166393"/>
                  </a:lnTo>
                  <a:lnTo>
                    <a:pt x="4724" y="1166139"/>
                  </a:lnTo>
                  <a:lnTo>
                    <a:pt x="3200" y="1167295"/>
                  </a:lnTo>
                  <a:lnTo>
                    <a:pt x="2832" y="1167561"/>
                  </a:lnTo>
                  <a:lnTo>
                    <a:pt x="2463" y="1168184"/>
                  </a:lnTo>
                  <a:lnTo>
                    <a:pt x="2832" y="1170317"/>
                  </a:lnTo>
                  <a:lnTo>
                    <a:pt x="5918" y="1171054"/>
                  </a:lnTo>
                  <a:lnTo>
                    <a:pt x="7569" y="1169847"/>
                  </a:lnTo>
                  <a:lnTo>
                    <a:pt x="8102" y="1169200"/>
                  </a:lnTo>
                  <a:lnTo>
                    <a:pt x="8394" y="1168527"/>
                  </a:lnTo>
                  <a:close/>
                </a:path>
                <a:path w="1457959" h="1294129">
                  <a:moveTo>
                    <a:pt x="12839" y="1148613"/>
                  </a:moveTo>
                  <a:lnTo>
                    <a:pt x="10820" y="1148168"/>
                  </a:lnTo>
                  <a:lnTo>
                    <a:pt x="9753" y="1148994"/>
                  </a:lnTo>
                  <a:lnTo>
                    <a:pt x="9436" y="1149235"/>
                  </a:lnTo>
                  <a:lnTo>
                    <a:pt x="9385" y="1149794"/>
                  </a:lnTo>
                  <a:lnTo>
                    <a:pt x="9245" y="1150099"/>
                  </a:lnTo>
                  <a:lnTo>
                    <a:pt x="9690" y="1151051"/>
                  </a:lnTo>
                  <a:lnTo>
                    <a:pt x="10833" y="1151318"/>
                  </a:lnTo>
                  <a:lnTo>
                    <a:pt x="11950" y="1150734"/>
                  </a:lnTo>
                  <a:lnTo>
                    <a:pt x="12344" y="1150543"/>
                  </a:lnTo>
                  <a:lnTo>
                    <a:pt x="12788" y="1149997"/>
                  </a:lnTo>
                  <a:lnTo>
                    <a:pt x="12788" y="1149629"/>
                  </a:lnTo>
                  <a:lnTo>
                    <a:pt x="12839" y="1148613"/>
                  </a:lnTo>
                  <a:close/>
                </a:path>
                <a:path w="1457959" h="1294129">
                  <a:moveTo>
                    <a:pt x="30911" y="1134795"/>
                  </a:moveTo>
                  <a:lnTo>
                    <a:pt x="29540" y="1129385"/>
                  </a:lnTo>
                  <a:lnTo>
                    <a:pt x="23190" y="1129385"/>
                  </a:lnTo>
                  <a:lnTo>
                    <a:pt x="22936" y="1129385"/>
                  </a:lnTo>
                  <a:lnTo>
                    <a:pt x="22733" y="1132001"/>
                  </a:lnTo>
                  <a:lnTo>
                    <a:pt x="22910" y="1134364"/>
                  </a:lnTo>
                  <a:lnTo>
                    <a:pt x="28600" y="1136015"/>
                  </a:lnTo>
                  <a:lnTo>
                    <a:pt x="30911" y="1134795"/>
                  </a:lnTo>
                  <a:close/>
                </a:path>
                <a:path w="1457959" h="1294129">
                  <a:moveTo>
                    <a:pt x="32753" y="1181620"/>
                  </a:moveTo>
                  <a:lnTo>
                    <a:pt x="32550" y="1181328"/>
                  </a:lnTo>
                  <a:lnTo>
                    <a:pt x="31889" y="1181506"/>
                  </a:lnTo>
                  <a:lnTo>
                    <a:pt x="31724" y="1181531"/>
                  </a:lnTo>
                  <a:lnTo>
                    <a:pt x="31521" y="1181785"/>
                  </a:lnTo>
                  <a:lnTo>
                    <a:pt x="31470" y="1181950"/>
                  </a:lnTo>
                  <a:lnTo>
                    <a:pt x="31445" y="1182090"/>
                  </a:lnTo>
                  <a:lnTo>
                    <a:pt x="31673" y="1182255"/>
                  </a:lnTo>
                  <a:lnTo>
                    <a:pt x="31788" y="1182395"/>
                  </a:lnTo>
                  <a:lnTo>
                    <a:pt x="31978" y="1182319"/>
                  </a:lnTo>
                  <a:lnTo>
                    <a:pt x="32321" y="1182293"/>
                  </a:lnTo>
                  <a:lnTo>
                    <a:pt x="32397" y="1182166"/>
                  </a:lnTo>
                  <a:lnTo>
                    <a:pt x="32753" y="1181620"/>
                  </a:lnTo>
                  <a:close/>
                </a:path>
                <a:path w="1457959" h="1294129">
                  <a:moveTo>
                    <a:pt x="34340" y="1121105"/>
                  </a:moveTo>
                  <a:lnTo>
                    <a:pt x="34099" y="1121194"/>
                  </a:lnTo>
                  <a:lnTo>
                    <a:pt x="34340" y="1121105"/>
                  </a:lnTo>
                  <a:close/>
                </a:path>
                <a:path w="1457959" h="1294129">
                  <a:moveTo>
                    <a:pt x="38023" y="1215339"/>
                  </a:moveTo>
                  <a:lnTo>
                    <a:pt x="37909" y="1214767"/>
                  </a:lnTo>
                  <a:lnTo>
                    <a:pt x="37960" y="1214158"/>
                  </a:lnTo>
                  <a:lnTo>
                    <a:pt x="35966" y="1214221"/>
                  </a:lnTo>
                  <a:lnTo>
                    <a:pt x="35953" y="1214653"/>
                  </a:lnTo>
                  <a:lnTo>
                    <a:pt x="35763" y="1215199"/>
                  </a:lnTo>
                  <a:lnTo>
                    <a:pt x="35966" y="1215478"/>
                  </a:lnTo>
                  <a:lnTo>
                    <a:pt x="36423" y="1216139"/>
                  </a:lnTo>
                  <a:lnTo>
                    <a:pt x="37211" y="1216012"/>
                  </a:lnTo>
                  <a:lnTo>
                    <a:pt x="37795" y="1215529"/>
                  </a:lnTo>
                  <a:lnTo>
                    <a:pt x="38023" y="1215339"/>
                  </a:lnTo>
                  <a:close/>
                </a:path>
                <a:path w="1457959" h="1294129">
                  <a:moveTo>
                    <a:pt x="38061" y="1123657"/>
                  </a:moveTo>
                  <a:lnTo>
                    <a:pt x="36741" y="1121460"/>
                  </a:lnTo>
                  <a:lnTo>
                    <a:pt x="36372" y="1121448"/>
                  </a:lnTo>
                  <a:lnTo>
                    <a:pt x="35306" y="1121422"/>
                  </a:lnTo>
                  <a:lnTo>
                    <a:pt x="34340" y="1121105"/>
                  </a:lnTo>
                  <a:lnTo>
                    <a:pt x="33845" y="1121448"/>
                  </a:lnTo>
                  <a:lnTo>
                    <a:pt x="34112" y="1121206"/>
                  </a:lnTo>
                  <a:lnTo>
                    <a:pt x="34607" y="1120902"/>
                  </a:lnTo>
                  <a:lnTo>
                    <a:pt x="36652" y="1119771"/>
                  </a:lnTo>
                  <a:lnTo>
                    <a:pt x="35750" y="1118425"/>
                  </a:lnTo>
                  <a:lnTo>
                    <a:pt x="33820" y="1115466"/>
                  </a:lnTo>
                  <a:lnTo>
                    <a:pt x="32499" y="1115110"/>
                  </a:lnTo>
                  <a:lnTo>
                    <a:pt x="28397" y="1118425"/>
                  </a:lnTo>
                  <a:lnTo>
                    <a:pt x="26504" y="1116799"/>
                  </a:lnTo>
                  <a:lnTo>
                    <a:pt x="23672" y="1112735"/>
                  </a:lnTo>
                  <a:lnTo>
                    <a:pt x="27355" y="1112507"/>
                  </a:lnTo>
                  <a:lnTo>
                    <a:pt x="28079" y="1110272"/>
                  </a:lnTo>
                  <a:lnTo>
                    <a:pt x="28981" y="1109738"/>
                  </a:lnTo>
                  <a:lnTo>
                    <a:pt x="30822" y="1108913"/>
                  </a:lnTo>
                  <a:lnTo>
                    <a:pt x="31648" y="1108125"/>
                  </a:lnTo>
                  <a:lnTo>
                    <a:pt x="30645" y="1106601"/>
                  </a:lnTo>
                  <a:lnTo>
                    <a:pt x="30492" y="1106360"/>
                  </a:lnTo>
                  <a:lnTo>
                    <a:pt x="29425" y="1105801"/>
                  </a:lnTo>
                  <a:lnTo>
                    <a:pt x="28498" y="1105547"/>
                  </a:lnTo>
                  <a:lnTo>
                    <a:pt x="26174" y="1104976"/>
                  </a:lnTo>
                  <a:lnTo>
                    <a:pt x="23723" y="1106601"/>
                  </a:lnTo>
                  <a:lnTo>
                    <a:pt x="20027" y="1105281"/>
                  </a:lnTo>
                  <a:lnTo>
                    <a:pt x="19227" y="1106322"/>
                  </a:lnTo>
                  <a:lnTo>
                    <a:pt x="18567" y="1111745"/>
                  </a:lnTo>
                  <a:lnTo>
                    <a:pt x="15138" y="1113396"/>
                  </a:lnTo>
                  <a:lnTo>
                    <a:pt x="8597" y="1116279"/>
                  </a:lnTo>
                  <a:lnTo>
                    <a:pt x="1371" y="1121791"/>
                  </a:lnTo>
                  <a:lnTo>
                    <a:pt x="25" y="1124165"/>
                  </a:lnTo>
                  <a:lnTo>
                    <a:pt x="0" y="1125321"/>
                  </a:lnTo>
                  <a:lnTo>
                    <a:pt x="127" y="1125664"/>
                  </a:lnTo>
                  <a:lnTo>
                    <a:pt x="444" y="1126401"/>
                  </a:lnTo>
                  <a:lnTo>
                    <a:pt x="1409" y="1126490"/>
                  </a:lnTo>
                  <a:lnTo>
                    <a:pt x="3492" y="1125664"/>
                  </a:lnTo>
                  <a:lnTo>
                    <a:pt x="5029" y="1125296"/>
                  </a:lnTo>
                  <a:lnTo>
                    <a:pt x="6121" y="1124165"/>
                  </a:lnTo>
                  <a:lnTo>
                    <a:pt x="9283" y="1120965"/>
                  </a:lnTo>
                  <a:lnTo>
                    <a:pt x="13322" y="1120902"/>
                  </a:lnTo>
                  <a:lnTo>
                    <a:pt x="18859" y="1122248"/>
                  </a:lnTo>
                  <a:lnTo>
                    <a:pt x="21386" y="1121181"/>
                  </a:lnTo>
                  <a:lnTo>
                    <a:pt x="22339" y="1123899"/>
                  </a:lnTo>
                  <a:lnTo>
                    <a:pt x="20586" y="1125296"/>
                  </a:lnTo>
                  <a:lnTo>
                    <a:pt x="20497" y="1125664"/>
                  </a:lnTo>
                  <a:lnTo>
                    <a:pt x="19913" y="1128458"/>
                  </a:lnTo>
                  <a:lnTo>
                    <a:pt x="21742" y="1128864"/>
                  </a:lnTo>
                  <a:lnTo>
                    <a:pt x="23037" y="1129334"/>
                  </a:lnTo>
                  <a:lnTo>
                    <a:pt x="29527" y="1129334"/>
                  </a:lnTo>
                  <a:lnTo>
                    <a:pt x="29349" y="1128649"/>
                  </a:lnTo>
                  <a:lnTo>
                    <a:pt x="31038" y="1126617"/>
                  </a:lnTo>
                  <a:lnTo>
                    <a:pt x="34480" y="1125143"/>
                  </a:lnTo>
                  <a:lnTo>
                    <a:pt x="35255" y="1124839"/>
                  </a:lnTo>
                  <a:lnTo>
                    <a:pt x="36449" y="1124242"/>
                  </a:lnTo>
                  <a:lnTo>
                    <a:pt x="38061" y="1123657"/>
                  </a:lnTo>
                  <a:close/>
                </a:path>
                <a:path w="1457959" h="1294129">
                  <a:moveTo>
                    <a:pt x="44627" y="1141857"/>
                  </a:moveTo>
                  <a:lnTo>
                    <a:pt x="44500" y="1142085"/>
                  </a:lnTo>
                  <a:lnTo>
                    <a:pt x="44627" y="1141857"/>
                  </a:lnTo>
                  <a:close/>
                </a:path>
                <a:path w="1457959" h="1294129">
                  <a:moveTo>
                    <a:pt x="54343" y="1137069"/>
                  </a:moveTo>
                  <a:lnTo>
                    <a:pt x="54013" y="1136510"/>
                  </a:lnTo>
                  <a:lnTo>
                    <a:pt x="53924" y="1136065"/>
                  </a:lnTo>
                  <a:lnTo>
                    <a:pt x="53695" y="1135888"/>
                  </a:lnTo>
                  <a:lnTo>
                    <a:pt x="53530" y="1135672"/>
                  </a:lnTo>
                  <a:lnTo>
                    <a:pt x="53276" y="1135646"/>
                  </a:lnTo>
                  <a:lnTo>
                    <a:pt x="49733" y="1134872"/>
                  </a:lnTo>
                  <a:lnTo>
                    <a:pt x="48971" y="1134694"/>
                  </a:lnTo>
                  <a:lnTo>
                    <a:pt x="45008" y="1134859"/>
                  </a:lnTo>
                  <a:lnTo>
                    <a:pt x="45008" y="1141857"/>
                  </a:lnTo>
                  <a:lnTo>
                    <a:pt x="44538" y="1142098"/>
                  </a:lnTo>
                  <a:lnTo>
                    <a:pt x="44437" y="1141488"/>
                  </a:lnTo>
                  <a:lnTo>
                    <a:pt x="44627" y="1141857"/>
                  </a:lnTo>
                  <a:lnTo>
                    <a:pt x="45008" y="1141857"/>
                  </a:lnTo>
                  <a:lnTo>
                    <a:pt x="45008" y="1134859"/>
                  </a:lnTo>
                  <a:lnTo>
                    <a:pt x="44361" y="1134872"/>
                  </a:lnTo>
                  <a:lnTo>
                    <a:pt x="40284" y="1133297"/>
                  </a:lnTo>
                  <a:lnTo>
                    <a:pt x="40284" y="1139113"/>
                  </a:lnTo>
                  <a:lnTo>
                    <a:pt x="40055" y="1139266"/>
                  </a:lnTo>
                  <a:lnTo>
                    <a:pt x="39420" y="1139113"/>
                  </a:lnTo>
                  <a:lnTo>
                    <a:pt x="38849" y="1138834"/>
                  </a:lnTo>
                  <a:lnTo>
                    <a:pt x="39141" y="1138631"/>
                  </a:lnTo>
                  <a:lnTo>
                    <a:pt x="39420" y="1138339"/>
                  </a:lnTo>
                  <a:lnTo>
                    <a:pt x="39839" y="1138148"/>
                  </a:lnTo>
                  <a:lnTo>
                    <a:pt x="40170" y="1138339"/>
                  </a:lnTo>
                  <a:lnTo>
                    <a:pt x="40284" y="1139113"/>
                  </a:lnTo>
                  <a:lnTo>
                    <a:pt x="40284" y="1133297"/>
                  </a:lnTo>
                  <a:lnTo>
                    <a:pt x="39598" y="1133017"/>
                  </a:lnTo>
                  <a:lnTo>
                    <a:pt x="33693" y="1135227"/>
                  </a:lnTo>
                  <a:lnTo>
                    <a:pt x="28587" y="1139278"/>
                  </a:lnTo>
                  <a:lnTo>
                    <a:pt x="27978" y="1146784"/>
                  </a:lnTo>
                  <a:lnTo>
                    <a:pt x="29324" y="1148143"/>
                  </a:lnTo>
                  <a:lnTo>
                    <a:pt x="33667" y="1145362"/>
                  </a:lnTo>
                  <a:lnTo>
                    <a:pt x="36461" y="1146022"/>
                  </a:lnTo>
                  <a:lnTo>
                    <a:pt x="41694" y="1147991"/>
                  </a:lnTo>
                  <a:lnTo>
                    <a:pt x="44170" y="1148118"/>
                  </a:lnTo>
                  <a:lnTo>
                    <a:pt x="47599" y="1148549"/>
                  </a:lnTo>
                  <a:lnTo>
                    <a:pt x="48666" y="1148308"/>
                  </a:lnTo>
                  <a:lnTo>
                    <a:pt x="50177" y="1145362"/>
                  </a:lnTo>
                  <a:lnTo>
                    <a:pt x="51803" y="1142098"/>
                  </a:lnTo>
                  <a:lnTo>
                    <a:pt x="52120" y="1141488"/>
                  </a:lnTo>
                  <a:lnTo>
                    <a:pt x="53238" y="1139266"/>
                  </a:lnTo>
                  <a:lnTo>
                    <a:pt x="53784" y="1138148"/>
                  </a:lnTo>
                  <a:lnTo>
                    <a:pt x="54343" y="1137069"/>
                  </a:lnTo>
                  <a:close/>
                </a:path>
                <a:path w="1457959" h="1294129">
                  <a:moveTo>
                    <a:pt x="164744" y="1251077"/>
                  </a:moveTo>
                  <a:lnTo>
                    <a:pt x="163931" y="1249248"/>
                  </a:lnTo>
                  <a:lnTo>
                    <a:pt x="163322" y="1248778"/>
                  </a:lnTo>
                  <a:lnTo>
                    <a:pt x="161899" y="1248486"/>
                  </a:lnTo>
                  <a:lnTo>
                    <a:pt x="161899" y="1248803"/>
                  </a:lnTo>
                  <a:lnTo>
                    <a:pt x="161886" y="1251851"/>
                  </a:lnTo>
                  <a:lnTo>
                    <a:pt x="159575" y="1253236"/>
                  </a:lnTo>
                  <a:lnTo>
                    <a:pt x="157403" y="1254810"/>
                  </a:lnTo>
                  <a:lnTo>
                    <a:pt x="157200" y="1254975"/>
                  </a:lnTo>
                  <a:lnTo>
                    <a:pt x="157226" y="1255788"/>
                  </a:lnTo>
                  <a:lnTo>
                    <a:pt x="158203" y="1257655"/>
                  </a:lnTo>
                  <a:lnTo>
                    <a:pt x="161036" y="1258125"/>
                  </a:lnTo>
                  <a:lnTo>
                    <a:pt x="162293" y="1257046"/>
                  </a:lnTo>
                  <a:lnTo>
                    <a:pt x="163741" y="1255826"/>
                  </a:lnTo>
                  <a:lnTo>
                    <a:pt x="164744" y="1251077"/>
                  </a:lnTo>
                  <a:close/>
                </a:path>
                <a:path w="1457959" h="1294129">
                  <a:moveTo>
                    <a:pt x="198628" y="1233551"/>
                  </a:moveTo>
                  <a:lnTo>
                    <a:pt x="198208" y="1232839"/>
                  </a:lnTo>
                  <a:lnTo>
                    <a:pt x="196938" y="1231646"/>
                  </a:lnTo>
                  <a:lnTo>
                    <a:pt x="196189" y="1230630"/>
                  </a:lnTo>
                  <a:lnTo>
                    <a:pt x="195338" y="1230579"/>
                  </a:lnTo>
                  <a:lnTo>
                    <a:pt x="192176" y="1230363"/>
                  </a:lnTo>
                  <a:lnTo>
                    <a:pt x="189001" y="1230388"/>
                  </a:lnTo>
                  <a:lnTo>
                    <a:pt x="184708" y="1230566"/>
                  </a:lnTo>
                  <a:lnTo>
                    <a:pt x="183781" y="1231366"/>
                  </a:lnTo>
                  <a:lnTo>
                    <a:pt x="184416" y="1236599"/>
                  </a:lnTo>
                  <a:lnTo>
                    <a:pt x="185305" y="1237449"/>
                  </a:lnTo>
                  <a:lnTo>
                    <a:pt x="185762" y="1238008"/>
                  </a:lnTo>
                  <a:lnTo>
                    <a:pt x="189966" y="1235925"/>
                  </a:lnTo>
                  <a:lnTo>
                    <a:pt x="193319" y="1235075"/>
                  </a:lnTo>
                  <a:lnTo>
                    <a:pt x="196862" y="1235087"/>
                  </a:lnTo>
                  <a:lnTo>
                    <a:pt x="197256" y="1235100"/>
                  </a:lnTo>
                  <a:lnTo>
                    <a:pt x="197866" y="1234694"/>
                  </a:lnTo>
                  <a:lnTo>
                    <a:pt x="198628" y="1233551"/>
                  </a:lnTo>
                  <a:close/>
                </a:path>
                <a:path w="1457959" h="1294129">
                  <a:moveTo>
                    <a:pt x="317004" y="1164361"/>
                  </a:moveTo>
                  <a:lnTo>
                    <a:pt x="316471" y="1163535"/>
                  </a:lnTo>
                  <a:lnTo>
                    <a:pt x="315302" y="1163307"/>
                  </a:lnTo>
                  <a:lnTo>
                    <a:pt x="314604" y="1163154"/>
                  </a:lnTo>
                  <a:lnTo>
                    <a:pt x="313829" y="1163294"/>
                  </a:lnTo>
                  <a:lnTo>
                    <a:pt x="313093" y="1163320"/>
                  </a:lnTo>
                  <a:lnTo>
                    <a:pt x="313093" y="1163993"/>
                  </a:lnTo>
                  <a:lnTo>
                    <a:pt x="312978" y="1164704"/>
                  </a:lnTo>
                  <a:lnTo>
                    <a:pt x="313169" y="1165313"/>
                  </a:lnTo>
                  <a:lnTo>
                    <a:pt x="313499" y="1166317"/>
                  </a:lnTo>
                  <a:lnTo>
                    <a:pt x="314286" y="1166990"/>
                  </a:lnTo>
                  <a:lnTo>
                    <a:pt x="315544" y="1166622"/>
                  </a:lnTo>
                  <a:lnTo>
                    <a:pt x="315937" y="1166495"/>
                  </a:lnTo>
                  <a:lnTo>
                    <a:pt x="316395" y="1165961"/>
                  </a:lnTo>
                  <a:lnTo>
                    <a:pt x="316572" y="1165555"/>
                  </a:lnTo>
                  <a:lnTo>
                    <a:pt x="317004" y="1164361"/>
                  </a:lnTo>
                  <a:close/>
                </a:path>
                <a:path w="1457959" h="1294129">
                  <a:moveTo>
                    <a:pt x="327571" y="1164590"/>
                  </a:moveTo>
                  <a:lnTo>
                    <a:pt x="327050" y="1163878"/>
                  </a:lnTo>
                  <a:lnTo>
                    <a:pt x="326072" y="1163243"/>
                  </a:lnTo>
                  <a:lnTo>
                    <a:pt x="325221" y="1163523"/>
                  </a:lnTo>
                  <a:lnTo>
                    <a:pt x="324459" y="1164437"/>
                  </a:lnTo>
                  <a:lnTo>
                    <a:pt x="324002" y="1164945"/>
                  </a:lnTo>
                  <a:lnTo>
                    <a:pt x="324065" y="1165364"/>
                  </a:lnTo>
                  <a:lnTo>
                    <a:pt x="324599" y="1165694"/>
                  </a:lnTo>
                  <a:lnTo>
                    <a:pt x="325234" y="1166126"/>
                  </a:lnTo>
                  <a:lnTo>
                    <a:pt x="325958" y="1166291"/>
                  </a:lnTo>
                  <a:lnTo>
                    <a:pt x="326656" y="1165809"/>
                  </a:lnTo>
                  <a:lnTo>
                    <a:pt x="327367" y="1165301"/>
                  </a:lnTo>
                  <a:lnTo>
                    <a:pt x="327571" y="1164590"/>
                  </a:lnTo>
                  <a:close/>
                </a:path>
                <a:path w="1457959" h="1294129">
                  <a:moveTo>
                    <a:pt x="340474" y="1167434"/>
                  </a:moveTo>
                  <a:lnTo>
                    <a:pt x="340360" y="1166977"/>
                  </a:lnTo>
                  <a:lnTo>
                    <a:pt x="340296" y="1166495"/>
                  </a:lnTo>
                  <a:lnTo>
                    <a:pt x="340118" y="1166063"/>
                  </a:lnTo>
                  <a:lnTo>
                    <a:pt x="339712" y="1165072"/>
                  </a:lnTo>
                  <a:lnTo>
                    <a:pt x="338874" y="1164602"/>
                  </a:lnTo>
                  <a:lnTo>
                    <a:pt x="337743" y="1164844"/>
                  </a:lnTo>
                  <a:lnTo>
                    <a:pt x="337375" y="1164920"/>
                  </a:lnTo>
                  <a:lnTo>
                    <a:pt x="336880" y="1165517"/>
                  </a:lnTo>
                  <a:lnTo>
                    <a:pt x="336842" y="1165910"/>
                  </a:lnTo>
                  <a:lnTo>
                    <a:pt x="336740" y="1166825"/>
                  </a:lnTo>
                  <a:lnTo>
                    <a:pt x="337527" y="1166977"/>
                  </a:lnTo>
                  <a:lnTo>
                    <a:pt x="338315" y="1167053"/>
                  </a:lnTo>
                  <a:lnTo>
                    <a:pt x="340474" y="1167434"/>
                  </a:lnTo>
                  <a:close/>
                </a:path>
                <a:path w="1457959" h="1294129">
                  <a:moveTo>
                    <a:pt x="343928" y="1172210"/>
                  </a:moveTo>
                  <a:lnTo>
                    <a:pt x="343484" y="1171714"/>
                  </a:lnTo>
                  <a:lnTo>
                    <a:pt x="343065" y="1171181"/>
                  </a:lnTo>
                  <a:lnTo>
                    <a:pt x="342519" y="1170800"/>
                  </a:lnTo>
                  <a:lnTo>
                    <a:pt x="341807" y="1170292"/>
                  </a:lnTo>
                  <a:lnTo>
                    <a:pt x="340969" y="1170559"/>
                  </a:lnTo>
                  <a:lnTo>
                    <a:pt x="340334" y="1171130"/>
                  </a:lnTo>
                  <a:lnTo>
                    <a:pt x="340067" y="1171422"/>
                  </a:lnTo>
                  <a:lnTo>
                    <a:pt x="339826" y="1172286"/>
                  </a:lnTo>
                  <a:lnTo>
                    <a:pt x="340550" y="1172654"/>
                  </a:lnTo>
                  <a:lnTo>
                    <a:pt x="341261" y="1173073"/>
                  </a:lnTo>
                  <a:lnTo>
                    <a:pt x="341972" y="1173010"/>
                  </a:lnTo>
                  <a:lnTo>
                    <a:pt x="342620" y="1172972"/>
                  </a:lnTo>
                  <a:lnTo>
                    <a:pt x="343281" y="1172514"/>
                  </a:lnTo>
                  <a:lnTo>
                    <a:pt x="343928" y="1172210"/>
                  </a:lnTo>
                  <a:close/>
                </a:path>
                <a:path w="1457959" h="1294129">
                  <a:moveTo>
                    <a:pt x="424624" y="1216875"/>
                  </a:moveTo>
                  <a:lnTo>
                    <a:pt x="424180" y="1216571"/>
                  </a:lnTo>
                  <a:lnTo>
                    <a:pt x="423545" y="1216660"/>
                  </a:lnTo>
                  <a:lnTo>
                    <a:pt x="423240" y="1217015"/>
                  </a:lnTo>
                  <a:lnTo>
                    <a:pt x="422757" y="1217345"/>
                  </a:lnTo>
                  <a:lnTo>
                    <a:pt x="422617" y="1217752"/>
                  </a:lnTo>
                  <a:lnTo>
                    <a:pt x="422402" y="1218387"/>
                  </a:lnTo>
                  <a:lnTo>
                    <a:pt x="422833" y="1218742"/>
                  </a:lnTo>
                  <a:lnTo>
                    <a:pt x="423468" y="1218438"/>
                  </a:lnTo>
                  <a:lnTo>
                    <a:pt x="423875" y="1218260"/>
                  </a:lnTo>
                  <a:lnTo>
                    <a:pt x="424332" y="1217815"/>
                  </a:lnTo>
                  <a:lnTo>
                    <a:pt x="424624" y="1216875"/>
                  </a:lnTo>
                  <a:close/>
                </a:path>
                <a:path w="1457959" h="1294129">
                  <a:moveTo>
                    <a:pt x="598525" y="1261821"/>
                  </a:moveTo>
                  <a:lnTo>
                    <a:pt x="597992" y="1262062"/>
                  </a:lnTo>
                  <a:lnTo>
                    <a:pt x="598449" y="1262418"/>
                  </a:lnTo>
                  <a:lnTo>
                    <a:pt x="598525" y="1261821"/>
                  </a:lnTo>
                  <a:close/>
                </a:path>
                <a:path w="1457959" h="1294129">
                  <a:moveTo>
                    <a:pt x="618617" y="631812"/>
                  </a:moveTo>
                  <a:lnTo>
                    <a:pt x="618451" y="631393"/>
                  </a:lnTo>
                  <a:lnTo>
                    <a:pt x="618058" y="631799"/>
                  </a:lnTo>
                  <a:lnTo>
                    <a:pt x="618617" y="631812"/>
                  </a:lnTo>
                  <a:close/>
                </a:path>
                <a:path w="1457959" h="1294129">
                  <a:moveTo>
                    <a:pt x="640016" y="1277467"/>
                  </a:moveTo>
                  <a:lnTo>
                    <a:pt x="639775" y="1277048"/>
                  </a:lnTo>
                  <a:lnTo>
                    <a:pt x="639305" y="1277607"/>
                  </a:lnTo>
                  <a:lnTo>
                    <a:pt x="640016" y="1277467"/>
                  </a:lnTo>
                  <a:close/>
                </a:path>
                <a:path w="1457959" h="1294129">
                  <a:moveTo>
                    <a:pt x="641438" y="1270393"/>
                  </a:moveTo>
                  <a:lnTo>
                    <a:pt x="640029" y="1269288"/>
                  </a:lnTo>
                  <a:lnTo>
                    <a:pt x="638949" y="1268895"/>
                  </a:lnTo>
                  <a:lnTo>
                    <a:pt x="637933" y="1269746"/>
                  </a:lnTo>
                  <a:lnTo>
                    <a:pt x="637260" y="1270304"/>
                  </a:lnTo>
                  <a:lnTo>
                    <a:pt x="637159" y="1271054"/>
                  </a:lnTo>
                  <a:lnTo>
                    <a:pt x="637578" y="1271816"/>
                  </a:lnTo>
                  <a:lnTo>
                    <a:pt x="638517" y="1272235"/>
                  </a:lnTo>
                  <a:lnTo>
                    <a:pt x="639533" y="1272590"/>
                  </a:lnTo>
                  <a:lnTo>
                    <a:pt x="641299" y="1271320"/>
                  </a:lnTo>
                  <a:lnTo>
                    <a:pt x="641438" y="1270393"/>
                  </a:lnTo>
                  <a:close/>
                </a:path>
                <a:path w="1457959" h="1294129">
                  <a:moveTo>
                    <a:pt x="645642" y="1269492"/>
                  </a:moveTo>
                  <a:lnTo>
                    <a:pt x="645541" y="1268196"/>
                  </a:lnTo>
                  <a:lnTo>
                    <a:pt x="645109" y="1267866"/>
                  </a:lnTo>
                  <a:lnTo>
                    <a:pt x="644575" y="1268133"/>
                  </a:lnTo>
                  <a:lnTo>
                    <a:pt x="643851" y="1268501"/>
                  </a:lnTo>
                  <a:lnTo>
                    <a:pt x="643483" y="1269212"/>
                  </a:lnTo>
                  <a:lnTo>
                    <a:pt x="643750" y="1269936"/>
                  </a:lnTo>
                  <a:lnTo>
                    <a:pt x="643890" y="1270266"/>
                  </a:lnTo>
                  <a:lnTo>
                    <a:pt x="644448" y="1270444"/>
                  </a:lnTo>
                  <a:lnTo>
                    <a:pt x="644753" y="1270647"/>
                  </a:lnTo>
                  <a:lnTo>
                    <a:pt x="645629" y="1270203"/>
                  </a:lnTo>
                  <a:lnTo>
                    <a:pt x="645642" y="1269492"/>
                  </a:lnTo>
                  <a:close/>
                </a:path>
                <a:path w="1457959" h="1294129">
                  <a:moveTo>
                    <a:pt x="668350" y="1282026"/>
                  </a:moveTo>
                  <a:lnTo>
                    <a:pt x="666419" y="1280223"/>
                  </a:lnTo>
                  <a:lnTo>
                    <a:pt x="665683" y="1279525"/>
                  </a:lnTo>
                  <a:lnTo>
                    <a:pt x="664756" y="1279994"/>
                  </a:lnTo>
                  <a:lnTo>
                    <a:pt x="664514" y="1280668"/>
                  </a:lnTo>
                  <a:lnTo>
                    <a:pt x="663956" y="1282128"/>
                  </a:lnTo>
                  <a:lnTo>
                    <a:pt x="663460" y="1283677"/>
                  </a:lnTo>
                  <a:lnTo>
                    <a:pt x="663536" y="1286052"/>
                  </a:lnTo>
                  <a:lnTo>
                    <a:pt x="664730" y="1286560"/>
                  </a:lnTo>
                  <a:lnTo>
                    <a:pt x="665988" y="1286052"/>
                  </a:lnTo>
                  <a:lnTo>
                    <a:pt x="668096" y="1284770"/>
                  </a:lnTo>
                  <a:lnTo>
                    <a:pt x="668350" y="1282026"/>
                  </a:lnTo>
                  <a:close/>
                </a:path>
                <a:path w="1457959" h="1294129">
                  <a:moveTo>
                    <a:pt x="673074" y="1287386"/>
                  </a:moveTo>
                  <a:lnTo>
                    <a:pt x="672287" y="1284681"/>
                  </a:lnTo>
                  <a:lnTo>
                    <a:pt x="670331" y="1285811"/>
                  </a:lnTo>
                  <a:lnTo>
                    <a:pt x="669239" y="1288173"/>
                  </a:lnTo>
                  <a:lnTo>
                    <a:pt x="666381" y="1288249"/>
                  </a:lnTo>
                  <a:lnTo>
                    <a:pt x="665137" y="1288288"/>
                  </a:lnTo>
                  <a:lnTo>
                    <a:pt x="664286" y="1290015"/>
                  </a:lnTo>
                  <a:lnTo>
                    <a:pt x="665124" y="1292669"/>
                  </a:lnTo>
                  <a:lnTo>
                    <a:pt x="666356" y="1293291"/>
                  </a:lnTo>
                  <a:lnTo>
                    <a:pt x="667677" y="1293583"/>
                  </a:lnTo>
                  <a:lnTo>
                    <a:pt x="669124" y="1293863"/>
                  </a:lnTo>
                  <a:lnTo>
                    <a:pt x="669518" y="1292669"/>
                  </a:lnTo>
                  <a:lnTo>
                    <a:pt x="670852" y="1289431"/>
                  </a:lnTo>
                  <a:lnTo>
                    <a:pt x="673074" y="1287386"/>
                  </a:lnTo>
                  <a:close/>
                </a:path>
                <a:path w="1457959" h="1294129">
                  <a:moveTo>
                    <a:pt x="681710" y="569798"/>
                  </a:moveTo>
                  <a:lnTo>
                    <a:pt x="681355" y="569950"/>
                  </a:lnTo>
                  <a:lnTo>
                    <a:pt x="681710" y="570293"/>
                  </a:lnTo>
                  <a:lnTo>
                    <a:pt x="681710" y="569798"/>
                  </a:lnTo>
                  <a:close/>
                </a:path>
                <a:path w="1457959" h="1294129">
                  <a:moveTo>
                    <a:pt x="681901" y="547484"/>
                  </a:moveTo>
                  <a:lnTo>
                    <a:pt x="681583" y="546163"/>
                  </a:lnTo>
                  <a:lnTo>
                    <a:pt x="681355" y="545058"/>
                  </a:lnTo>
                  <a:lnTo>
                    <a:pt x="680415" y="544626"/>
                  </a:lnTo>
                  <a:lnTo>
                    <a:pt x="677773" y="545515"/>
                  </a:lnTo>
                  <a:lnTo>
                    <a:pt x="677125" y="546493"/>
                  </a:lnTo>
                  <a:lnTo>
                    <a:pt x="677506" y="547954"/>
                  </a:lnTo>
                  <a:lnTo>
                    <a:pt x="677938" y="548982"/>
                  </a:lnTo>
                  <a:lnTo>
                    <a:pt x="678764" y="549490"/>
                  </a:lnTo>
                  <a:lnTo>
                    <a:pt x="679919" y="549160"/>
                  </a:lnTo>
                  <a:lnTo>
                    <a:pt x="681520" y="548690"/>
                  </a:lnTo>
                  <a:lnTo>
                    <a:pt x="681901" y="547484"/>
                  </a:lnTo>
                  <a:close/>
                </a:path>
                <a:path w="1457959" h="1294129">
                  <a:moveTo>
                    <a:pt x="682371" y="1281176"/>
                  </a:moveTo>
                  <a:lnTo>
                    <a:pt x="681532" y="1281544"/>
                  </a:lnTo>
                  <a:lnTo>
                    <a:pt x="680872" y="1281811"/>
                  </a:lnTo>
                  <a:lnTo>
                    <a:pt x="679030" y="1282585"/>
                  </a:lnTo>
                  <a:lnTo>
                    <a:pt x="679665" y="1283119"/>
                  </a:lnTo>
                  <a:lnTo>
                    <a:pt x="680212" y="1283919"/>
                  </a:lnTo>
                  <a:lnTo>
                    <a:pt x="681316" y="1283373"/>
                  </a:lnTo>
                  <a:lnTo>
                    <a:pt x="681723" y="1283169"/>
                  </a:lnTo>
                  <a:lnTo>
                    <a:pt x="682282" y="1282649"/>
                  </a:lnTo>
                  <a:lnTo>
                    <a:pt x="682294" y="1282293"/>
                  </a:lnTo>
                  <a:lnTo>
                    <a:pt x="682371" y="1281176"/>
                  </a:lnTo>
                  <a:close/>
                </a:path>
                <a:path w="1457959" h="1294129">
                  <a:moveTo>
                    <a:pt x="686676" y="1274648"/>
                  </a:moveTo>
                  <a:lnTo>
                    <a:pt x="686371" y="1272857"/>
                  </a:lnTo>
                  <a:lnTo>
                    <a:pt x="686447" y="1268780"/>
                  </a:lnTo>
                  <a:lnTo>
                    <a:pt x="685444" y="1268882"/>
                  </a:lnTo>
                  <a:lnTo>
                    <a:pt x="683094" y="1269860"/>
                  </a:lnTo>
                  <a:lnTo>
                    <a:pt x="678027" y="1271968"/>
                  </a:lnTo>
                  <a:lnTo>
                    <a:pt x="675652" y="1276667"/>
                  </a:lnTo>
                  <a:lnTo>
                    <a:pt x="671804" y="1279906"/>
                  </a:lnTo>
                  <a:lnTo>
                    <a:pt x="669899" y="1281480"/>
                  </a:lnTo>
                  <a:lnTo>
                    <a:pt x="671322" y="1283055"/>
                  </a:lnTo>
                  <a:lnTo>
                    <a:pt x="672414" y="1284401"/>
                  </a:lnTo>
                  <a:lnTo>
                    <a:pt x="674420" y="1283258"/>
                  </a:lnTo>
                  <a:lnTo>
                    <a:pt x="676478" y="1282280"/>
                  </a:lnTo>
                  <a:lnTo>
                    <a:pt x="678827" y="1282420"/>
                  </a:lnTo>
                  <a:lnTo>
                    <a:pt x="679602" y="1279677"/>
                  </a:lnTo>
                  <a:lnTo>
                    <a:pt x="681469" y="1277251"/>
                  </a:lnTo>
                  <a:lnTo>
                    <a:pt x="686676" y="1274648"/>
                  </a:lnTo>
                  <a:close/>
                </a:path>
                <a:path w="1457959" h="1294129">
                  <a:moveTo>
                    <a:pt x="687527" y="415582"/>
                  </a:moveTo>
                  <a:lnTo>
                    <a:pt x="687400" y="415480"/>
                  </a:lnTo>
                  <a:lnTo>
                    <a:pt x="687298" y="415264"/>
                  </a:lnTo>
                  <a:lnTo>
                    <a:pt x="687158" y="415251"/>
                  </a:lnTo>
                  <a:lnTo>
                    <a:pt x="686981" y="415226"/>
                  </a:lnTo>
                  <a:lnTo>
                    <a:pt x="686625" y="415315"/>
                  </a:lnTo>
                  <a:lnTo>
                    <a:pt x="686562" y="415442"/>
                  </a:lnTo>
                  <a:lnTo>
                    <a:pt x="686333" y="415950"/>
                  </a:lnTo>
                  <a:lnTo>
                    <a:pt x="686562" y="416217"/>
                  </a:lnTo>
                  <a:lnTo>
                    <a:pt x="687158" y="416039"/>
                  </a:lnTo>
                  <a:lnTo>
                    <a:pt x="687285" y="416001"/>
                  </a:lnTo>
                  <a:lnTo>
                    <a:pt x="687400" y="415759"/>
                  </a:lnTo>
                  <a:lnTo>
                    <a:pt x="687527" y="415582"/>
                  </a:lnTo>
                  <a:close/>
                </a:path>
                <a:path w="1457959" h="1294129">
                  <a:moveTo>
                    <a:pt x="690892" y="1276464"/>
                  </a:moveTo>
                  <a:lnTo>
                    <a:pt x="690740" y="1275969"/>
                  </a:lnTo>
                  <a:lnTo>
                    <a:pt x="690740" y="1275511"/>
                  </a:lnTo>
                  <a:lnTo>
                    <a:pt x="689343" y="1275715"/>
                  </a:lnTo>
                  <a:lnTo>
                    <a:pt x="689381" y="1276146"/>
                  </a:lnTo>
                  <a:lnTo>
                    <a:pt x="689317" y="1276680"/>
                  </a:lnTo>
                  <a:lnTo>
                    <a:pt x="689546" y="1277023"/>
                  </a:lnTo>
                  <a:lnTo>
                    <a:pt x="689864" y="1277556"/>
                  </a:lnTo>
                  <a:lnTo>
                    <a:pt x="690448" y="1277493"/>
                  </a:lnTo>
                  <a:lnTo>
                    <a:pt x="690702" y="1276858"/>
                  </a:lnTo>
                  <a:lnTo>
                    <a:pt x="690892" y="1276464"/>
                  </a:lnTo>
                  <a:close/>
                </a:path>
                <a:path w="1457959" h="1294129">
                  <a:moveTo>
                    <a:pt x="691337" y="426593"/>
                  </a:moveTo>
                  <a:lnTo>
                    <a:pt x="691184" y="425310"/>
                  </a:lnTo>
                  <a:lnTo>
                    <a:pt x="690410" y="424434"/>
                  </a:lnTo>
                  <a:lnTo>
                    <a:pt x="687920" y="423913"/>
                  </a:lnTo>
                  <a:lnTo>
                    <a:pt x="687006" y="422262"/>
                  </a:lnTo>
                  <a:lnTo>
                    <a:pt x="684174" y="424345"/>
                  </a:lnTo>
                  <a:lnTo>
                    <a:pt x="685888" y="426504"/>
                  </a:lnTo>
                  <a:lnTo>
                    <a:pt x="687019" y="427990"/>
                  </a:lnTo>
                  <a:lnTo>
                    <a:pt x="687235" y="429628"/>
                  </a:lnTo>
                  <a:lnTo>
                    <a:pt x="687247" y="431774"/>
                  </a:lnTo>
                  <a:lnTo>
                    <a:pt x="687781" y="432092"/>
                  </a:lnTo>
                  <a:lnTo>
                    <a:pt x="688047" y="432435"/>
                  </a:lnTo>
                  <a:lnTo>
                    <a:pt x="688416" y="432092"/>
                  </a:lnTo>
                  <a:lnTo>
                    <a:pt x="688949" y="431812"/>
                  </a:lnTo>
                  <a:lnTo>
                    <a:pt x="689838" y="429780"/>
                  </a:lnTo>
                  <a:lnTo>
                    <a:pt x="689775" y="427901"/>
                  </a:lnTo>
                  <a:lnTo>
                    <a:pt x="691337" y="426593"/>
                  </a:lnTo>
                  <a:close/>
                </a:path>
                <a:path w="1457959" h="1294129">
                  <a:moveTo>
                    <a:pt x="692137" y="572033"/>
                  </a:moveTo>
                  <a:lnTo>
                    <a:pt x="692099" y="571893"/>
                  </a:lnTo>
                  <a:lnTo>
                    <a:pt x="691832" y="571119"/>
                  </a:lnTo>
                  <a:lnTo>
                    <a:pt x="691134" y="570979"/>
                  </a:lnTo>
                  <a:lnTo>
                    <a:pt x="690346" y="571055"/>
                  </a:lnTo>
                  <a:lnTo>
                    <a:pt x="689813" y="571119"/>
                  </a:lnTo>
                  <a:lnTo>
                    <a:pt x="689635" y="571512"/>
                  </a:lnTo>
                  <a:lnTo>
                    <a:pt x="689775" y="571982"/>
                  </a:lnTo>
                  <a:lnTo>
                    <a:pt x="690257" y="572795"/>
                  </a:lnTo>
                  <a:lnTo>
                    <a:pt x="690854" y="573049"/>
                  </a:lnTo>
                  <a:lnTo>
                    <a:pt x="691705" y="572516"/>
                  </a:lnTo>
                  <a:lnTo>
                    <a:pt x="691883" y="572376"/>
                  </a:lnTo>
                  <a:lnTo>
                    <a:pt x="692137" y="572033"/>
                  </a:lnTo>
                  <a:close/>
                </a:path>
                <a:path w="1457959" h="1294129">
                  <a:moveTo>
                    <a:pt x="695909" y="544677"/>
                  </a:moveTo>
                  <a:lnTo>
                    <a:pt x="695794" y="544283"/>
                  </a:lnTo>
                  <a:lnTo>
                    <a:pt x="695642" y="544207"/>
                  </a:lnTo>
                  <a:lnTo>
                    <a:pt x="694182" y="543433"/>
                  </a:lnTo>
                  <a:lnTo>
                    <a:pt x="692670" y="543699"/>
                  </a:lnTo>
                  <a:lnTo>
                    <a:pt x="691045" y="544626"/>
                  </a:lnTo>
                  <a:lnTo>
                    <a:pt x="691045" y="545007"/>
                  </a:lnTo>
                  <a:lnTo>
                    <a:pt x="690702" y="546112"/>
                  </a:lnTo>
                  <a:lnTo>
                    <a:pt x="691451" y="546061"/>
                  </a:lnTo>
                  <a:lnTo>
                    <a:pt x="692251" y="546061"/>
                  </a:lnTo>
                  <a:lnTo>
                    <a:pt x="693026" y="545947"/>
                  </a:lnTo>
                  <a:lnTo>
                    <a:pt x="694055" y="545820"/>
                  </a:lnTo>
                  <a:lnTo>
                    <a:pt x="695210" y="545973"/>
                  </a:lnTo>
                  <a:lnTo>
                    <a:pt x="695820" y="544830"/>
                  </a:lnTo>
                  <a:lnTo>
                    <a:pt x="695909" y="544677"/>
                  </a:lnTo>
                  <a:close/>
                </a:path>
                <a:path w="1457959" h="1294129">
                  <a:moveTo>
                    <a:pt x="697928" y="581355"/>
                  </a:moveTo>
                  <a:lnTo>
                    <a:pt x="697788" y="580961"/>
                  </a:lnTo>
                  <a:lnTo>
                    <a:pt x="697699" y="580745"/>
                  </a:lnTo>
                  <a:lnTo>
                    <a:pt x="696899" y="580542"/>
                  </a:lnTo>
                  <a:lnTo>
                    <a:pt x="696671" y="580707"/>
                  </a:lnTo>
                  <a:lnTo>
                    <a:pt x="695921" y="581202"/>
                  </a:lnTo>
                  <a:lnTo>
                    <a:pt x="695782" y="581926"/>
                  </a:lnTo>
                  <a:lnTo>
                    <a:pt x="696277" y="582625"/>
                  </a:lnTo>
                  <a:lnTo>
                    <a:pt x="696798" y="582980"/>
                  </a:lnTo>
                  <a:lnTo>
                    <a:pt x="697357" y="582917"/>
                  </a:lnTo>
                  <a:lnTo>
                    <a:pt x="697636" y="582358"/>
                  </a:lnTo>
                  <a:lnTo>
                    <a:pt x="697839" y="581926"/>
                  </a:lnTo>
                  <a:lnTo>
                    <a:pt x="697928" y="581355"/>
                  </a:lnTo>
                  <a:close/>
                </a:path>
                <a:path w="1457959" h="1294129">
                  <a:moveTo>
                    <a:pt x="703173" y="571309"/>
                  </a:moveTo>
                  <a:lnTo>
                    <a:pt x="702741" y="570522"/>
                  </a:lnTo>
                  <a:lnTo>
                    <a:pt x="700824" y="567143"/>
                  </a:lnTo>
                  <a:lnTo>
                    <a:pt x="698373" y="564134"/>
                  </a:lnTo>
                  <a:lnTo>
                    <a:pt x="694563" y="562495"/>
                  </a:lnTo>
                  <a:lnTo>
                    <a:pt x="693318" y="561936"/>
                  </a:lnTo>
                  <a:lnTo>
                    <a:pt x="693254" y="563206"/>
                  </a:lnTo>
                  <a:lnTo>
                    <a:pt x="694626" y="572300"/>
                  </a:lnTo>
                  <a:lnTo>
                    <a:pt x="700697" y="572592"/>
                  </a:lnTo>
                  <a:lnTo>
                    <a:pt x="700862" y="572706"/>
                  </a:lnTo>
                  <a:lnTo>
                    <a:pt x="701027" y="572782"/>
                  </a:lnTo>
                  <a:lnTo>
                    <a:pt x="702183" y="572401"/>
                  </a:lnTo>
                  <a:lnTo>
                    <a:pt x="703173" y="571309"/>
                  </a:lnTo>
                  <a:close/>
                </a:path>
                <a:path w="1457959" h="1294129">
                  <a:moveTo>
                    <a:pt x="711542" y="1234211"/>
                  </a:moveTo>
                  <a:lnTo>
                    <a:pt x="709523" y="1230299"/>
                  </a:lnTo>
                  <a:lnTo>
                    <a:pt x="708520" y="1229868"/>
                  </a:lnTo>
                  <a:lnTo>
                    <a:pt x="707199" y="1229982"/>
                  </a:lnTo>
                  <a:lnTo>
                    <a:pt x="706386" y="1230579"/>
                  </a:lnTo>
                  <a:lnTo>
                    <a:pt x="705091" y="1231950"/>
                  </a:lnTo>
                  <a:lnTo>
                    <a:pt x="704596" y="1233170"/>
                  </a:lnTo>
                  <a:lnTo>
                    <a:pt x="705154" y="1234008"/>
                  </a:lnTo>
                  <a:lnTo>
                    <a:pt x="706501" y="1236103"/>
                  </a:lnTo>
                  <a:lnTo>
                    <a:pt x="705078" y="1238338"/>
                  </a:lnTo>
                  <a:lnTo>
                    <a:pt x="705307" y="1240459"/>
                  </a:lnTo>
                  <a:lnTo>
                    <a:pt x="706234" y="1240028"/>
                  </a:lnTo>
                  <a:lnTo>
                    <a:pt x="707275" y="1239748"/>
                  </a:lnTo>
                  <a:lnTo>
                    <a:pt x="707999" y="1239088"/>
                  </a:lnTo>
                  <a:lnTo>
                    <a:pt x="711073" y="1236408"/>
                  </a:lnTo>
                  <a:lnTo>
                    <a:pt x="711542" y="1234211"/>
                  </a:lnTo>
                  <a:close/>
                </a:path>
                <a:path w="1457959" h="1294129">
                  <a:moveTo>
                    <a:pt x="716343" y="403529"/>
                  </a:moveTo>
                  <a:lnTo>
                    <a:pt x="716292" y="402831"/>
                  </a:lnTo>
                  <a:lnTo>
                    <a:pt x="715975" y="402386"/>
                  </a:lnTo>
                  <a:lnTo>
                    <a:pt x="715149" y="402526"/>
                  </a:lnTo>
                  <a:lnTo>
                    <a:pt x="715022" y="402551"/>
                  </a:lnTo>
                  <a:lnTo>
                    <a:pt x="714844" y="402983"/>
                  </a:lnTo>
                  <a:lnTo>
                    <a:pt x="714895" y="403123"/>
                  </a:lnTo>
                  <a:lnTo>
                    <a:pt x="715200" y="403872"/>
                  </a:lnTo>
                  <a:lnTo>
                    <a:pt x="715708" y="403948"/>
                  </a:lnTo>
                  <a:lnTo>
                    <a:pt x="716343" y="403529"/>
                  </a:lnTo>
                  <a:close/>
                </a:path>
                <a:path w="1457959" h="1294129">
                  <a:moveTo>
                    <a:pt x="717486" y="597039"/>
                  </a:moveTo>
                  <a:lnTo>
                    <a:pt x="717156" y="595731"/>
                  </a:lnTo>
                  <a:lnTo>
                    <a:pt x="716305" y="595553"/>
                  </a:lnTo>
                  <a:lnTo>
                    <a:pt x="713041" y="596303"/>
                  </a:lnTo>
                  <a:lnTo>
                    <a:pt x="710907" y="597242"/>
                  </a:lnTo>
                  <a:lnTo>
                    <a:pt x="709930" y="599668"/>
                  </a:lnTo>
                  <a:lnTo>
                    <a:pt x="709752" y="600062"/>
                  </a:lnTo>
                  <a:lnTo>
                    <a:pt x="709891" y="600684"/>
                  </a:lnTo>
                  <a:lnTo>
                    <a:pt x="710361" y="601345"/>
                  </a:lnTo>
                  <a:lnTo>
                    <a:pt x="710971" y="601560"/>
                  </a:lnTo>
                  <a:lnTo>
                    <a:pt x="711365" y="601522"/>
                  </a:lnTo>
                  <a:lnTo>
                    <a:pt x="712127" y="601408"/>
                  </a:lnTo>
                  <a:lnTo>
                    <a:pt x="712863" y="601040"/>
                  </a:lnTo>
                  <a:lnTo>
                    <a:pt x="713447" y="600849"/>
                  </a:lnTo>
                  <a:lnTo>
                    <a:pt x="714692" y="599986"/>
                  </a:lnTo>
                  <a:lnTo>
                    <a:pt x="715886" y="599351"/>
                  </a:lnTo>
                  <a:lnTo>
                    <a:pt x="716826" y="598436"/>
                  </a:lnTo>
                  <a:lnTo>
                    <a:pt x="717283" y="598004"/>
                  </a:lnTo>
                  <a:lnTo>
                    <a:pt x="717486" y="597039"/>
                  </a:lnTo>
                  <a:close/>
                </a:path>
                <a:path w="1457959" h="1294129">
                  <a:moveTo>
                    <a:pt x="717524" y="564095"/>
                  </a:moveTo>
                  <a:lnTo>
                    <a:pt x="717016" y="562559"/>
                  </a:lnTo>
                  <a:lnTo>
                    <a:pt x="716686" y="562165"/>
                  </a:lnTo>
                  <a:lnTo>
                    <a:pt x="716559" y="561936"/>
                  </a:lnTo>
                  <a:lnTo>
                    <a:pt x="712774" y="556653"/>
                  </a:lnTo>
                  <a:lnTo>
                    <a:pt x="708736" y="557695"/>
                  </a:lnTo>
                  <a:lnTo>
                    <a:pt x="705459" y="558749"/>
                  </a:lnTo>
                  <a:lnTo>
                    <a:pt x="702894" y="558685"/>
                  </a:lnTo>
                  <a:lnTo>
                    <a:pt x="701827" y="563143"/>
                  </a:lnTo>
                  <a:lnTo>
                    <a:pt x="705116" y="562127"/>
                  </a:lnTo>
                  <a:lnTo>
                    <a:pt x="708888" y="565899"/>
                  </a:lnTo>
                  <a:lnTo>
                    <a:pt x="712609" y="564883"/>
                  </a:lnTo>
                  <a:lnTo>
                    <a:pt x="717423" y="565251"/>
                  </a:lnTo>
                  <a:lnTo>
                    <a:pt x="717524" y="564095"/>
                  </a:lnTo>
                  <a:close/>
                </a:path>
                <a:path w="1457959" h="1294129">
                  <a:moveTo>
                    <a:pt x="725106" y="557479"/>
                  </a:moveTo>
                  <a:lnTo>
                    <a:pt x="724420" y="556158"/>
                  </a:lnTo>
                  <a:lnTo>
                    <a:pt x="723506" y="554964"/>
                  </a:lnTo>
                  <a:lnTo>
                    <a:pt x="723734" y="552602"/>
                  </a:lnTo>
                  <a:lnTo>
                    <a:pt x="722858" y="552284"/>
                  </a:lnTo>
                  <a:lnTo>
                    <a:pt x="722045" y="552488"/>
                  </a:lnTo>
                  <a:lnTo>
                    <a:pt x="719620" y="553123"/>
                  </a:lnTo>
                  <a:lnTo>
                    <a:pt x="716940" y="552780"/>
                  </a:lnTo>
                  <a:lnTo>
                    <a:pt x="714832" y="554609"/>
                  </a:lnTo>
                  <a:lnTo>
                    <a:pt x="716394" y="556031"/>
                  </a:lnTo>
                  <a:lnTo>
                    <a:pt x="718667" y="555802"/>
                  </a:lnTo>
                  <a:lnTo>
                    <a:pt x="720534" y="556463"/>
                  </a:lnTo>
                  <a:lnTo>
                    <a:pt x="721474" y="556780"/>
                  </a:lnTo>
                  <a:lnTo>
                    <a:pt x="722274" y="557453"/>
                  </a:lnTo>
                  <a:lnTo>
                    <a:pt x="723201" y="557847"/>
                  </a:lnTo>
                  <a:lnTo>
                    <a:pt x="723531" y="557974"/>
                  </a:lnTo>
                  <a:lnTo>
                    <a:pt x="724077" y="557682"/>
                  </a:lnTo>
                  <a:lnTo>
                    <a:pt x="725106" y="557479"/>
                  </a:lnTo>
                  <a:close/>
                </a:path>
                <a:path w="1457959" h="1294129">
                  <a:moveTo>
                    <a:pt x="725868" y="401193"/>
                  </a:moveTo>
                  <a:lnTo>
                    <a:pt x="725436" y="399694"/>
                  </a:lnTo>
                  <a:lnTo>
                    <a:pt x="724535" y="397941"/>
                  </a:lnTo>
                  <a:lnTo>
                    <a:pt x="722172" y="393509"/>
                  </a:lnTo>
                  <a:lnTo>
                    <a:pt x="720928" y="394665"/>
                  </a:lnTo>
                  <a:lnTo>
                    <a:pt x="718642" y="395351"/>
                  </a:lnTo>
                  <a:lnTo>
                    <a:pt x="719467" y="397421"/>
                  </a:lnTo>
                  <a:lnTo>
                    <a:pt x="720725" y="400431"/>
                  </a:lnTo>
                  <a:lnTo>
                    <a:pt x="718769" y="401942"/>
                  </a:lnTo>
                  <a:lnTo>
                    <a:pt x="716673" y="403504"/>
                  </a:lnTo>
                  <a:lnTo>
                    <a:pt x="717740" y="404710"/>
                  </a:lnTo>
                  <a:lnTo>
                    <a:pt x="719023" y="405320"/>
                  </a:lnTo>
                  <a:lnTo>
                    <a:pt x="721537" y="403504"/>
                  </a:lnTo>
                  <a:lnTo>
                    <a:pt x="722122" y="402272"/>
                  </a:lnTo>
                  <a:lnTo>
                    <a:pt x="725868" y="401193"/>
                  </a:lnTo>
                  <a:close/>
                </a:path>
                <a:path w="1457959" h="1294129">
                  <a:moveTo>
                    <a:pt x="726363" y="1241793"/>
                  </a:moveTo>
                  <a:lnTo>
                    <a:pt x="726325" y="1241425"/>
                  </a:lnTo>
                  <a:lnTo>
                    <a:pt x="725792" y="1239875"/>
                  </a:lnTo>
                  <a:lnTo>
                    <a:pt x="725627" y="1238846"/>
                  </a:lnTo>
                  <a:lnTo>
                    <a:pt x="725284" y="1236624"/>
                  </a:lnTo>
                  <a:lnTo>
                    <a:pt x="723773" y="1237373"/>
                  </a:lnTo>
                  <a:lnTo>
                    <a:pt x="722947" y="1237678"/>
                  </a:lnTo>
                  <a:lnTo>
                    <a:pt x="720077" y="1238846"/>
                  </a:lnTo>
                  <a:lnTo>
                    <a:pt x="717804" y="1236319"/>
                  </a:lnTo>
                  <a:lnTo>
                    <a:pt x="711771" y="1238364"/>
                  </a:lnTo>
                  <a:lnTo>
                    <a:pt x="711860" y="1241945"/>
                  </a:lnTo>
                  <a:lnTo>
                    <a:pt x="709714" y="1244269"/>
                  </a:lnTo>
                  <a:lnTo>
                    <a:pt x="709714" y="1252372"/>
                  </a:lnTo>
                  <a:lnTo>
                    <a:pt x="709269" y="1252410"/>
                  </a:lnTo>
                  <a:lnTo>
                    <a:pt x="709180" y="1252677"/>
                  </a:lnTo>
                  <a:lnTo>
                    <a:pt x="709333" y="1252880"/>
                  </a:lnTo>
                  <a:lnTo>
                    <a:pt x="708685" y="1252677"/>
                  </a:lnTo>
                  <a:lnTo>
                    <a:pt x="708736" y="1252956"/>
                  </a:lnTo>
                  <a:lnTo>
                    <a:pt x="708774" y="1253121"/>
                  </a:lnTo>
                  <a:lnTo>
                    <a:pt x="706666" y="1253998"/>
                  </a:lnTo>
                  <a:lnTo>
                    <a:pt x="706780" y="1253769"/>
                  </a:lnTo>
                  <a:lnTo>
                    <a:pt x="708774" y="1253121"/>
                  </a:lnTo>
                  <a:lnTo>
                    <a:pt x="708660" y="1252677"/>
                  </a:lnTo>
                  <a:lnTo>
                    <a:pt x="708774" y="1252334"/>
                  </a:lnTo>
                  <a:lnTo>
                    <a:pt x="709383" y="1252385"/>
                  </a:lnTo>
                  <a:lnTo>
                    <a:pt x="709637" y="1252347"/>
                  </a:lnTo>
                  <a:lnTo>
                    <a:pt x="709714" y="1244269"/>
                  </a:lnTo>
                  <a:lnTo>
                    <a:pt x="709053" y="1244981"/>
                  </a:lnTo>
                  <a:lnTo>
                    <a:pt x="708075" y="1244854"/>
                  </a:lnTo>
                  <a:lnTo>
                    <a:pt x="707910" y="1244828"/>
                  </a:lnTo>
                  <a:lnTo>
                    <a:pt x="705332" y="1244854"/>
                  </a:lnTo>
                  <a:lnTo>
                    <a:pt x="705307" y="1243253"/>
                  </a:lnTo>
                  <a:lnTo>
                    <a:pt x="705180" y="1241425"/>
                  </a:lnTo>
                  <a:lnTo>
                    <a:pt x="705104" y="1240726"/>
                  </a:lnTo>
                  <a:lnTo>
                    <a:pt x="702652" y="1241793"/>
                  </a:lnTo>
                  <a:lnTo>
                    <a:pt x="700163" y="1243253"/>
                  </a:lnTo>
                  <a:lnTo>
                    <a:pt x="697953" y="1238745"/>
                  </a:lnTo>
                  <a:lnTo>
                    <a:pt x="696760" y="1237919"/>
                  </a:lnTo>
                  <a:lnTo>
                    <a:pt x="693724" y="1239393"/>
                  </a:lnTo>
                  <a:lnTo>
                    <a:pt x="692581" y="1240713"/>
                  </a:lnTo>
                  <a:lnTo>
                    <a:pt x="693331" y="1244650"/>
                  </a:lnTo>
                  <a:lnTo>
                    <a:pt x="694321" y="1246797"/>
                  </a:lnTo>
                  <a:lnTo>
                    <a:pt x="694436" y="1252181"/>
                  </a:lnTo>
                  <a:lnTo>
                    <a:pt x="695858" y="1251623"/>
                  </a:lnTo>
                  <a:lnTo>
                    <a:pt x="698309" y="1250264"/>
                  </a:lnTo>
                  <a:lnTo>
                    <a:pt x="699071" y="1250315"/>
                  </a:lnTo>
                  <a:lnTo>
                    <a:pt x="700100" y="1251153"/>
                  </a:lnTo>
                  <a:lnTo>
                    <a:pt x="699820" y="1252093"/>
                  </a:lnTo>
                  <a:lnTo>
                    <a:pt x="694143" y="1254328"/>
                  </a:lnTo>
                  <a:lnTo>
                    <a:pt x="694372" y="1259217"/>
                  </a:lnTo>
                  <a:lnTo>
                    <a:pt x="691692" y="1262862"/>
                  </a:lnTo>
                  <a:lnTo>
                    <a:pt x="691870" y="1263891"/>
                  </a:lnTo>
                  <a:lnTo>
                    <a:pt x="695159" y="1264691"/>
                  </a:lnTo>
                  <a:lnTo>
                    <a:pt x="693762" y="1266520"/>
                  </a:lnTo>
                  <a:lnTo>
                    <a:pt x="693267" y="1269885"/>
                  </a:lnTo>
                  <a:lnTo>
                    <a:pt x="694258" y="1272146"/>
                  </a:lnTo>
                  <a:lnTo>
                    <a:pt x="697928" y="1272959"/>
                  </a:lnTo>
                  <a:lnTo>
                    <a:pt x="698931" y="1271371"/>
                  </a:lnTo>
                  <a:lnTo>
                    <a:pt x="701179" y="1267028"/>
                  </a:lnTo>
                  <a:lnTo>
                    <a:pt x="703795" y="1264754"/>
                  </a:lnTo>
                  <a:lnTo>
                    <a:pt x="705180" y="1260157"/>
                  </a:lnTo>
                  <a:lnTo>
                    <a:pt x="710323" y="1258379"/>
                  </a:lnTo>
                  <a:lnTo>
                    <a:pt x="712393" y="1255090"/>
                  </a:lnTo>
                  <a:lnTo>
                    <a:pt x="713130" y="1253998"/>
                  </a:lnTo>
                  <a:lnTo>
                    <a:pt x="713587" y="1253337"/>
                  </a:lnTo>
                  <a:lnTo>
                    <a:pt x="713828" y="1252982"/>
                  </a:lnTo>
                  <a:lnTo>
                    <a:pt x="714260" y="1252347"/>
                  </a:lnTo>
                  <a:lnTo>
                    <a:pt x="715683" y="1250264"/>
                  </a:lnTo>
                  <a:lnTo>
                    <a:pt x="716470" y="1249108"/>
                  </a:lnTo>
                  <a:lnTo>
                    <a:pt x="718883" y="1246670"/>
                  </a:lnTo>
                  <a:lnTo>
                    <a:pt x="722261" y="1244981"/>
                  </a:lnTo>
                  <a:lnTo>
                    <a:pt x="722934" y="1244650"/>
                  </a:lnTo>
                  <a:lnTo>
                    <a:pt x="723887" y="1243990"/>
                  </a:lnTo>
                  <a:lnTo>
                    <a:pt x="724700" y="1243253"/>
                  </a:lnTo>
                  <a:lnTo>
                    <a:pt x="726363" y="1241793"/>
                  </a:lnTo>
                  <a:close/>
                </a:path>
                <a:path w="1457959" h="1294129">
                  <a:moveTo>
                    <a:pt x="726782" y="561187"/>
                  </a:moveTo>
                  <a:lnTo>
                    <a:pt x="725754" y="560463"/>
                  </a:lnTo>
                  <a:lnTo>
                    <a:pt x="725385" y="560908"/>
                  </a:lnTo>
                  <a:lnTo>
                    <a:pt x="725982" y="561454"/>
                  </a:lnTo>
                  <a:lnTo>
                    <a:pt x="726325" y="561657"/>
                  </a:lnTo>
                  <a:lnTo>
                    <a:pt x="726782" y="561187"/>
                  </a:lnTo>
                  <a:close/>
                </a:path>
                <a:path w="1457959" h="1294129">
                  <a:moveTo>
                    <a:pt x="730948" y="498741"/>
                  </a:moveTo>
                  <a:lnTo>
                    <a:pt x="729780" y="496976"/>
                  </a:lnTo>
                  <a:lnTo>
                    <a:pt x="728865" y="495947"/>
                  </a:lnTo>
                  <a:lnTo>
                    <a:pt x="727354" y="496392"/>
                  </a:lnTo>
                  <a:lnTo>
                    <a:pt x="726821" y="496531"/>
                  </a:lnTo>
                  <a:lnTo>
                    <a:pt x="726186" y="497586"/>
                  </a:lnTo>
                  <a:lnTo>
                    <a:pt x="726122" y="499681"/>
                  </a:lnTo>
                  <a:lnTo>
                    <a:pt x="727900" y="500392"/>
                  </a:lnTo>
                  <a:lnTo>
                    <a:pt x="729716" y="499783"/>
                  </a:lnTo>
                  <a:lnTo>
                    <a:pt x="730618" y="499427"/>
                  </a:lnTo>
                  <a:lnTo>
                    <a:pt x="730948" y="498741"/>
                  </a:lnTo>
                  <a:close/>
                </a:path>
                <a:path w="1457959" h="1294129">
                  <a:moveTo>
                    <a:pt x="732358" y="538251"/>
                  </a:moveTo>
                  <a:lnTo>
                    <a:pt x="731647" y="538467"/>
                  </a:lnTo>
                  <a:lnTo>
                    <a:pt x="730808" y="538530"/>
                  </a:lnTo>
                  <a:lnTo>
                    <a:pt x="730885" y="539623"/>
                  </a:lnTo>
                  <a:lnTo>
                    <a:pt x="731418" y="539737"/>
                  </a:lnTo>
                  <a:lnTo>
                    <a:pt x="732358" y="538251"/>
                  </a:lnTo>
                  <a:close/>
                </a:path>
                <a:path w="1457959" h="1294129">
                  <a:moveTo>
                    <a:pt x="733755" y="424446"/>
                  </a:moveTo>
                  <a:lnTo>
                    <a:pt x="733259" y="423799"/>
                  </a:lnTo>
                  <a:lnTo>
                    <a:pt x="730707" y="423164"/>
                  </a:lnTo>
                  <a:lnTo>
                    <a:pt x="728941" y="422668"/>
                  </a:lnTo>
                  <a:lnTo>
                    <a:pt x="725119" y="422427"/>
                  </a:lnTo>
                  <a:lnTo>
                    <a:pt x="724395" y="421830"/>
                  </a:lnTo>
                  <a:lnTo>
                    <a:pt x="725119" y="418617"/>
                  </a:lnTo>
                  <a:lnTo>
                    <a:pt x="724014" y="417842"/>
                  </a:lnTo>
                  <a:lnTo>
                    <a:pt x="721182" y="419239"/>
                  </a:lnTo>
                  <a:lnTo>
                    <a:pt x="719582" y="420154"/>
                  </a:lnTo>
                  <a:lnTo>
                    <a:pt x="716889" y="420509"/>
                  </a:lnTo>
                  <a:lnTo>
                    <a:pt x="713193" y="426364"/>
                  </a:lnTo>
                  <a:lnTo>
                    <a:pt x="713447" y="427558"/>
                  </a:lnTo>
                  <a:lnTo>
                    <a:pt x="713790" y="428091"/>
                  </a:lnTo>
                  <a:lnTo>
                    <a:pt x="714197" y="428244"/>
                  </a:lnTo>
                  <a:lnTo>
                    <a:pt x="715162" y="428574"/>
                  </a:lnTo>
                  <a:lnTo>
                    <a:pt x="717232" y="428866"/>
                  </a:lnTo>
                  <a:lnTo>
                    <a:pt x="721093" y="429247"/>
                  </a:lnTo>
                  <a:lnTo>
                    <a:pt x="724687" y="429882"/>
                  </a:lnTo>
                  <a:lnTo>
                    <a:pt x="727532" y="425945"/>
                  </a:lnTo>
                  <a:lnTo>
                    <a:pt x="731596" y="427228"/>
                  </a:lnTo>
                  <a:lnTo>
                    <a:pt x="732205" y="426720"/>
                  </a:lnTo>
                  <a:lnTo>
                    <a:pt x="732701" y="426478"/>
                  </a:lnTo>
                  <a:lnTo>
                    <a:pt x="733005" y="426097"/>
                  </a:lnTo>
                  <a:lnTo>
                    <a:pt x="733513" y="425704"/>
                  </a:lnTo>
                  <a:lnTo>
                    <a:pt x="733755" y="424446"/>
                  </a:lnTo>
                  <a:close/>
                </a:path>
                <a:path w="1457959" h="1294129">
                  <a:moveTo>
                    <a:pt x="734517" y="537387"/>
                  </a:moveTo>
                  <a:lnTo>
                    <a:pt x="733361" y="536498"/>
                  </a:lnTo>
                  <a:lnTo>
                    <a:pt x="733082" y="536295"/>
                  </a:lnTo>
                  <a:lnTo>
                    <a:pt x="732726" y="537171"/>
                  </a:lnTo>
                  <a:lnTo>
                    <a:pt x="732815" y="537870"/>
                  </a:lnTo>
                  <a:lnTo>
                    <a:pt x="733463" y="537552"/>
                  </a:lnTo>
                  <a:lnTo>
                    <a:pt x="734517" y="537387"/>
                  </a:lnTo>
                  <a:close/>
                </a:path>
                <a:path w="1457959" h="1294129">
                  <a:moveTo>
                    <a:pt x="735457" y="586473"/>
                  </a:moveTo>
                  <a:lnTo>
                    <a:pt x="735431" y="585838"/>
                  </a:lnTo>
                  <a:lnTo>
                    <a:pt x="734809" y="582460"/>
                  </a:lnTo>
                  <a:lnTo>
                    <a:pt x="734580" y="581228"/>
                  </a:lnTo>
                  <a:lnTo>
                    <a:pt x="734237" y="579894"/>
                  </a:lnTo>
                  <a:lnTo>
                    <a:pt x="734466" y="578815"/>
                  </a:lnTo>
                  <a:lnTo>
                    <a:pt x="734453" y="578396"/>
                  </a:lnTo>
                  <a:lnTo>
                    <a:pt x="732612" y="578396"/>
                  </a:lnTo>
                  <a:lnTo>
                    <a:pt x="730758" y="578256"/>
                  </a:lnTo>
                  <a:lnTo>
                    <a:pt x="729945" y="578370"/>
                  </a:lnTo>
                  <a:lnTo>
                    <a:pt x="729945" y="584542"/>
                  </a:lnTo>
                  <a:lnTo>
                    <a:pt x="729094" y="585089"/>
                  </a:lnTo>
                  <a:lnTo>
                    <a:pt x="727341" y="585838"/>
                  </a:lnTo>
                  <a:lnTo>
                    <a:pt x="726592" y="585495"/>
                  </a:lnTo>
                  <a:lnTo>
                    <a:pt x="726922" y="583984"/>
                  </a:lnTo>
                  <a:lnTo>
                    <a:pt x="727468" y="583260"/>
                  </a:lnTo>
                  <a:lnTo>
                    <a:pt x="728726" y="582460"/>
                  </a:lnTo>
                  <a:lnTo>
                    <a:pt x="729500" y="582663"/>
                  </a:lnTo>
                  <a:lnTo>
                    <a:pt x="729919" y="583476"/>
                  </a:lnTo>
                  <a:lnTo>
                    <a:pt x="729945" y="584542"/>
                  </a:lnTo>
                  <a:lnTo>
                    <a:pt x="729945" y="578370"/>
                  </a:lnTo>
                  <a:lnTo>
                    <a:pt x="726338" y="578815"/>
                  </a:lnTo>
                  <a:lnTo>
                    <a:pt x="728510" y="575627"/>
                  </a:lnTo>
                  <a:lnTo>
                    <a:pt x="729030" y="574852"/>
                  </a:lnTo>
                  <a:lnTo>
                    <a:pt x="726122" y="575500"/>
                  </a:lnTo>
                  <a:lnTo>
                    <a:pt x="725462" y="575627"/>
                  </a:lnTo>
                  <a:lnTo>
                    <a:pt x="724738" y="574878"/>
                  </a:lnTo>
                  <a:lnTo>
                    <a:pt x="721575" y="574065"/>
                  </a:lnTo>
                  <a:lnTo>
                    <a:pt x="720420" y="575132"/>
                  </a:lnTo>
                  <a:lnTo>
                    <a:pt x="721512" y="579247"/>
                  </a:lnTo>
                  <a:lnTo>
                    <a:pt x="723239" y="581494"/>
                  </a:lnTo>
                  <a:lnTo>
                    <a:pt x="721753" y="584123"/>
                  </a:lnTo>
                  <a:lnTo>
                    <a:pt x="719010" y="584720"/>
                  </a:lnTo>
                  <a:lnTo>
                    <a:pt x="717080" y="585647"/>
                  </a:lnTo>
                  <a:lnTo>
                    <a:pt x="715365" y="586498"/>
                  </a:lnTo>
                  <a:lnTo>
                    <a:pt x="713943" y="586016"/>
                  </a:lnTo>
                  <a:lnTo>
                    <a:pt x="712774" y="584885"/>
                  </a:lnTo>
                  <a:lnTo>
                    <a:pt x="712038" y="584123"/>
                  </a:lnTo>
                  <a:lnTo>
                    <a:pt x="711517" y="583476"/>
                  </a:lnTo>
                  <a:lnTo>
                    <a:pt x="708914" y="583057"/>
                  </a:lnTo>
                  <a:lnTo>
                    <a:pt x="707898" y="583692"/>
                  </a:lnTo>
                  <a:lnTo>
                    <a:pt x="708342" y="588683"/>
                  </a:lnTo>
                  <a:lnTo>
                    <a:pt x="703922" y="590918"/>
                  </a:lnTo>
                  <a:lnTo>
                    <a:pt x="702995" y="591515"/>
                  </a:lnTo>
                  <a:lnTo>
                    <a:pt x="701878" y="592391"/>
                  </a:lnTo>
                  <a:lnTo>
                    <a:pt x="701865" y="593648"/>
                  </a:lnTo>
                  <a:lnTo>
                    <a:pt x="702170" y="593953"/>
                  </a:lnTo>
                  <a:lnTo>
                    <a:pt x="703414" y="594093"/>
                  </a:lnTo>
                  <a:lnTo>
                    <a:pt x="704532" y="594474"/>
                  </a:lnTo>
                  <a:lnTo>
                    <a:pt x="705472" y="594207"/>
                  </a:lnTo>
                  <a:lnTo>
                    <a:pt x="717778" y="590410"/>
                  </a:lnTo>
                  <a:lnTo>
                    <a:pt x="723988" y="588873"/>
                  </a:lnTo>
                  <a:lnTo>
                    <a:pt x="730326" y="587984"/>
                  </a:lnTo>
                  <a:lnTo>
                    <a:pt x="730580" y="587971"/>
                  </a:lnTo>
                  <a:lnTo>
                    <a:pt x="730821" y="587781"/>
                  </a:lnTo>
                  <a:lnTo>
                    <a:pt x="735380" y="586498"/>
                  </a:lnTo>
                  <a:close/>
                </a:path>
                <a:path w="1457959" h="1294129">
                  <a:moveTo>
                    <a:pt x="738898" y="394246"/>
                  </a:moveTo>
                  <a:lnTo>
                    <a:pt x="738289" y="391617"/>
                  </a:lnTo>
                  <a:lnTo>
                    <a:pt x="737120" y="391109"/>
                  </a:lnTo>
                  <a:lnTo>
                    <a:pt x="732574" y="393839"/>
                  </a:lnTo>
                  <a:lnTo>
                    <a:pt x="731329" y="392798"/>
                  </a:lnTo>
                  <a:lnTo>
                    <a:pt x="730961" y="387400"/>
                  </a:lnTo>
                  <a:lnTo>
                    <a:pt x="729107" y="387108"/>
                  </a:lnTo>
                  <a:lnTo>
                    <a:pt x="725208" y="388594"/>
                  </a:lnTo>
                  <a:lnTo>
                    <a:pt x="723087" y="389661"/>
                  </a:lnTo>
                  <a:lnTo>
                    <a:pt x="720940" y="390664"/>
                  </a:lnTo>
                  <a:lnTo>
                    <a:pt x="722312" y="393217"/>
                  </a:lnTo>
                  <a:lnTo>
                    <a:pt x="724547" y="392709"/>
                  </a:lnTo>
                  <a:lnTo>
                    <a:pt x="726668" y="392036"/>
                  </a:lnTo>
                  <a:lnTo>
                    <a:pt x="730808" y="395262"/>
                  </a:lnTo>
                  <a:lnTo>
                    <a:pt x="733412" y="395998"/>
                  </a:lnTo>
                  <a:lnTo>
                    <a:pt x="737628" y="395046"/>
                  </a:lnTo>
                  <a:lnTo>
                    <a:pt x="738898" y="394246"/>
                  </a:lnTo>
                  <a:close/>
                </a:path>
                <a:path w="1457959" h="1294129">
                  <a:moveTo>
                    <a:pt x="744601" y="398805"/>
                  </a:moveTo>
                  <a:lnTo>
                    <a:pt x="744296" y="396849"/>
                  </a:lnTo>
                  <a:lnTo>
                    <a:pt x="744181" y="396252"/>
                  </a:lnTo>
                  <a:lnTo>
                    <a:pt x="743877" y="395833"/>
                  </a:lnTo>
                  <a:lnTo>
                    <a:pt x="742403" y="396201"/>
                  </a:lnTo>
                  <a:lnTo>
                    <a:pt x="740498" y="399796"/>
                  </a:lnTo>
                  <a:lnTo>
                    <a:pt x="741006" y="400215"/>
                  </a:lnTo>
                  <a:lnTo>
                    <a:pt x="741337" y="400494"/>
                  </a:lnTo>
                  <a:lnTo>
                    <a:pt x="741921" y="400519"/>
                  </a:lnTo>
                  <a:lnTo>
                    <a:pt x="742238" y="400608"/>
                  </a:lnTo>
                  <a:lnTo>
                    <a:pt x="744054" y="399935"/>
                  </a:lnTo>
                  <a:lnTo>
                    <a:pt x="744601" y="398805"/>
                  </a:lnTo>
                  <a:close/>
                </a:path>
                <a:path w="1457959" h="1294129">
                  <a:moveTo>
                    <a:pt x="747572" y="379958"/>
                  </a:moveTo>
                  <a:lnTo>
                    <a:pt x="745731" y="375475"/>
                  </a:lnTo>
                  <a:lnTo>
                    <a:pt x="746556" y="372668"/>
                  </a:lnTo>
                  <a:lnTo>
                    <a:pt x="745820" y="370103"/>
                  </a:lnTo>
                  <a:lnTo>
                    <a:pt x="745451" y="369697"/>
                  </a:lnTo>
                  <a:lnTo>
                    <a:pt x="745223" y="369201"/>
                  </a:lnTo>
                  <a:lnTo>
                    <a:pt x="741502" y="367601"/>
                  </a:lnTo>
                  <a:lnTo>
                    <a:pt x="736409" y="370662"/>
                  </a:lnTo>
                  <a:lnTo>
                    <a:pt x="737450" y="376542"/>
                  </a:lnTo>
                  <a:lnTo>
                    <a:pt x="737120" y="378333"/>
                  </a:lnTo>
                  <a:lnTo>
                    <a:pt x="733412" y="381012"/>
                  </a:lnTo>
                  <a:lnTo>
                    <a:pt x="733475" y="382155"/>
                  </a:lnTo>
                  <a:lnTo>
                    <a:pt x="734796" y="383108"/>
                  </a:lnTo>
                  <a:lnTo>
                    <a:pt x="737146" y="385064"/>
                  </a:lnTo>
                  <a:lnTo>
                    <a:pt x="740117" y="387477"/>
                  </a:lnTo>
                  <a:lnTo>
                    <a:pt x="741514" y="387438"/>
                  </a:lnTo>
                  <a:lnTo>
                    <a:pt x="744207" y="381749"/>
                  </a:lnTo>
                  <a:lnTo>
                    <a:pt x="747572" y="379958"/>
                  </a:lnTo>
                  <a:close/>
                </a:path>
                <a:path w="1457959" h="1294129">
                  <a:moveTo>
                    <a:pt x="774039" y="1212684"/>
                  </a:moveTo>
                  <a:lnTo>
                    <a:pt x="773214" y="1212430"/>
                  </a:lnTo>
                  <a:lnTo>
                    <a:pt x="772502" y="1211529"/>
                  </a:lnTo>
                  <a:lnTo>
                    <a:pt x="771499" y="1212545"/>
                  </a:lnTo>
                  <a:lnTo>
                    <a:pt x="771525" y="1213065"/>
                  </a:lnTo>
                  <a:lnTo>
                    <a:pt x="771690" y="1213180"/>
                  </a:lnTo>
                  <a:lnTo>
                    <a:pt x="772642" y="1213993"/>
                  </a:lnTo>
                  <a:lnTo>
                    <a:pt x="773391" y="1213510"/>
                  </a:lnTo>
                  <a:lnTo>
                    <a:pt x="774039" y="1212684"/>
                  </a:lnTo>
                  <a:close/>
                </a:path>
                <a:path w="1457959" h="1294129">
                  <a:moveTo>
                    <a:pt x="774179" y="1212735"/>
                  </a:moveTo>
                  <a:lnTo>
                    <a:pt x="774001" y="1213192"/>
                  </a:lnTo>
                  <a:lnTo>
                    <a:pt x="774179" y="1212735"/>
                  </a:lnTo>
                  <a:close/>
                </a:path>
                <a:path w="1457959" h="1294129">
                  <a:moveTo>
                    <a:pt x="807821" y="1234224"/>
                  </a:moveTo>
                  <a:lnTo>
                    <a:pt x="807427" y="1233563"/>
                  </a:lnTo>
                  <a:lnTo>
                    <a:pt x="807186" y="1233551"/>
                  </a:lnTo>
                  <a:lnTo>
                    <a:pt x="806386" y="1233500"/>
                  </a:lnTo>
                  <a:lnTo>
                    <a:pt x="805853" y="1233995"/>
                  </a:lnTo>
                  <a:lnTo>
                    <a:pt x="805586" y="1234744"/>
                  </a:lnTo>
                  <a:lnTo>
                    <a:pt x="805980" y="1234948"/>
                  </a:lnTo>
                  <a:lnTo>
                    <a:pt x="806373" y="1235354"/>
                  </a:lnTo>
                  <a:lnTo>
                    <a:pt x="806716" y="1235329"/>
                  </a:lnTo>
                  <a:lnTo>
                    <a:pt x="807085" y="1235265"/>
                  </a:lnTo>
                  <a:lnTo>
                    <a:pt x="807605" y="1234808"/>
                  </a:lnTo>
                  <a:lnTo>
                    <a:pt x="807745" y="1234452"/>
                  </a:lnTo>
                  <a:lnTo>
                    <a:pt x="807821" y="1234224"/>
                  </a:lnTo>
                  <a:close/>
                </a:path>
                <a:path w="1457959" h="1294129">
                  <a:moveTo>
                    <a:pt x="816089" y="1241082"/>
                  </a:moveTo>
                  <a:lnTo>
                    <a:pt x="815860" y="1241005"/>
                  </a:lnTo>
                  <a:lnTo>
                    <a:pt x="815657" y="1240866"/>
                  </a:lnTo>
                  <a:lnTo>
                    <a:pt x="815441" y="1240891"/>
                  </a:lnTo>
                  <a:lnTo>
                    <a:pt x="814844" y="1240929"/>
                  </a:lnTo>
                  <a:lnTo>
                    <a:pt x="814451" y="1241336"/>
                  </a:lnTo>
                  <a:lnTo>
                    <a:pt x="814705" y="1241831"/>
                  </a:lnTo>
                  <a:lnTo>
                    <a:pt x="814946" y="1242314"/>
                  </a:lnTo>
                  <a:lnTo>
                    <a:pt x="815492" y="1242225"/>
                  </a:lnTo>
                  <a:lnTo>
                    <a:pt x="815860" y="1241729"/>
                  </a:lnTo>
                  <a:lnTo>
                    <a:pt x="815987" y="1241552"/>
                  </a:lnTo>
                  <a:lnTo>
                    <a:pt x="816025" y="1241298"/>
                  </a:lnTo>
                  <a:lnTo>
                    <a:pt x="816089" y="1241082"/>
                  </a:lnTo>
                  <a:close/>
                </a:path>
                <a:path w="1457959" h="1294129">
                  <a:moveTo>
                    <a:pt x="824344" y="1244130"/>
                  </a:moveTo>
                  <a:lnTo>
                    <a:pt x="824204" y="1243520"/>
                  </a:lnTo>
                  <a:lnTo>
                    <a:pt x="823937" y="1242491"/>
                  </a:lnTo>
                  <a:lnTo>
                    <a:pt x="823163" y="1241920"/>
                  </a:lnTo>
                  <a:lnTo>
                    <a:pt x="821893" y="1242466"/>
                  </a:lnTo>
                  <a:lnTo>
                    <a:pt x="820394" y="1243037"/>
                  </a:lnTo>
                  <a:lnTo>
                    <a:pt x="819391" y="1243355"/>
                  </a:lnTo>
                  <a:lnTo>
                    <a:pt x="818134" y="1243584"/>
                  </a:lnTo>
                  <a:lnTo>
                    <a:pt x="818464" y="1246225"/>
                  </a:lnTo>
                  <a:lnTo>
                    <a:pt x="819823" y="1246873"/>
                  </a:lnTo>
                  <a:lnTo>
                    <a:pt x="821067" y="1246898"/>
                  </a:lnTo>
                  <a:lnTo>
                    <a:pt x="821956" y="1246924"/>
                  </a:lnTo>
                  <a:lnTo>
                    <a:pt x="823074" y="1246225"/>
                  </a:lnTo>
                  <a:lnTo>
                    <a:pt x="824230" y="1245146"/>
                  </a:lnTo>
                  <a:lnTo>
                    <a:pt x="824344" y="1244130"/>
                  </a:lnTo>
                  <a:close/>
                </a:path>
                <a:path w="1457959" h="1294129">
                  <a:moveTo>
                    <a:pt x="837095" y="1207414"/>
                  </a:moveTo>
                  <a:lnTo>
                    <a:pt x="836295" y="1206360"/>
                  </a:lnTo>
                  <a:lnTo>
                    <a:pt x="833958" y="1206131"/>
                  </a:lnTo>
                  <a:lnTo>
                    <a:pt x="833462" y="1206931"/>
                  </a:lnTo>
                  <a:lnTo>
                    <a:pt x="833247" y="1207274"/>
                  </a:lnTo>
                  <a:lnTo>
                    <a:pt x="833259" y="1207960"/>
                  </a:lnTo>
                  <a:lnTo>
                    <a:pt x="834186" y="1209192"/>
                  </a:lnTo>
                  <a:lnTo>
                    <a:pt x="834948" y="1210449"/>
                  </a:lnTo>
                  <a:lnTo>
                    <a:pt x="836955" y="1208836"/>
                  </a:lnTo>
                  <a:lnTo>
                    <a:pt x="836930" y="1207947"/>
                  </a:lnTo>
                  <a:lnTo>
                    <a:pt x="837095" y="1207414"/>
                  </a:lnTo>
                  <a:close/>
                </a:path>
                <a:path w="1457959" h="1294129">
                  <a:moveTo>
                    <a:pt x="840803" y="1230998"/>
                  </a:moveTo>
                  <a:lnTo>
                    <a:pt x="840143" y="1230985"/>
                  </a:lnTo>
                  <a:lnTo>
                    <a:pt x="840295" y="1231493"/>
                  </a:lnTo>
                  <a:lnTo>
                    <a:pt x="840803" y="1230998"/>
                  </a:lnTo>
                  <a:close/>
                </a:path>
                <a:path w="1457959" h="1294129">
                  <a:moveTo>
                    <a:pt x="846353" y="838034"/>
                  </a:moveTo>
                  <a:lnTo>
                    <a:pt x="846162" y="837247"/>
                  </a:lnTo>
                  <a:lnTo>
                    <a:pt x="845807" y="836599"/>
                  </a:lnTo>
                  <a:lnTo>
                    <a:pt x="845400" y="836422"/>
                  </a:lnTo>
                  <a:lnTo>
                    <a:pt x="844918" y="836028"/>
                  </a:lnTo>
                  <a:lnTo>
                    <a:pt x="843534" y="836447"/>
                  </a:lnTo>
                  <a:lnTo>
                    <a:pt x="843724" y="837272"/>
                  </a:lnTo>
                  <a:lnTo>
                    <a:pt x="844308" y="838555"/>
                  </a:lnTo>
                  <a:lnTo>
                    <a:pt x="844892" y="839139"/>
                  </a:lnTo>
                  <a:lnTo>
                    <a:pt x="845693" y="838542"/>
                  </a:lnTo>
                  <a:lnTo>
                    <a:pt x="846353" y="838034"/>
                  </a:lnTo>
                  <a:close/>
                </a:path>
                <a:path w="1457959" h="1294129">
                  <a:moveTo>
                    <a:pt x="846455" y="1203667"/>
                  </a:moveTo>
                  <a:lnTo>
                    <a:pt x="845959" y="1203756"/>
                  </a:lnTo>
                  <a:lnTo>
                    <a:pt x="845426" y="1203680"/>
                  </a:lnTo>
                  <a:lnTo>
                    <a:pt x="845032" y="1203909"/>
                  </a:lnTo>
                  <a:lnTo>
                    <a:pt x="844143" y="1204455"/>
                  </a:lnTo>
                  <a:lnTo>
                    <a:pt x="843241" y="1205153"/>
                  </a:lnTo>
                  <a:lnTo>
                    <a:pt x="843927" y="1206220"/>
                  </a:lnTo>
                  <a:lnTo>
                    <a:pt x="844067" y="1206436"/>
                  </a:lnTo>
                  <a:lnTo>
                    <a:pt x="844804" y="1206258"/>
                  </a:lnTo>
                  <a:lnTo>
                    <a:pt x="846175" y="1206284"/>
                  </a:lnTo>
                  <a:lnTo>
                    <a:pt x="846251" y="1205547"/>
                  </a:lnTo>
                  <a:lnTo>
                    <a:pt x="846353" y="1204607"/>
                  </a:lnTo>
                  <a:lnTo>
                    <a:pt x="846455" y="1203667"/>
                  </a:lnTo>
                  <a:close/>
                </a:path>
                <a:path w="1457959" h="1294129">
                  <a:moveTo>
                    <a:pt x="857605" y="671804"/>
                  </a:moveTo>
                  <a:lnTo>
                    <a:pt x="857300" y="671487"/>
                  </a:lnTo>
                  <a:lnTo>
                    <a:pt x="856945" y="671271"/>
                  </a:lnTo>
                  <a:lnTo>
                    <a:pt x="856653" y="671029"/>
                  </a:lnTo>
                  <a:lnTo>
                    <a:pt x="856538" y="671258"/>
                  </a:lnTo>
                  <a:lnTo>
                    <a:pt x="856310" y="671550"/>
                  </a:lnTo>
                  <a:lnTo>
                    <a:pt x="856627" y="671906"/>
                  </a:lnTo>
                  <a:lnTo>
                    <a:pt x="856970" y="672096"/>
                  </a:lnTo>
                  <a:lnTo>
                    <a:pt x="857288" y="672338"/>
                  </a:lnTo>
                  <a:lnTo>
                    <a:pt x="857389" y="672147"/>
                  </a:lnTo>
                  <a:lnTo>
                    <a:pt x="857605" y="671804"/>
                  </a:lnTo>
                  <a:close/>
                </a:path>
                <a:path w="1457959" h="1294129">
                  <a:moveTo>
                    <a:pt x="873366" y="2679"/>
                  </a:moveTo>
                  <a:lnTo>
                    <a:pt x="864781" y="0"/>
                  </a:lnTo>
                  <a:lnTo>
                    <a:pt x="863663" y="1447"/>
                  </a:lnTo>
                  <a:lnTo>
                    <a:pt x="864120" y="4622"/>
                  </a:lnTo>
                  <a:lnTo>
                    <a:pt x="865466" y="5168"/>
                  </a:lnTo>
                  <a:lnTo>
                    <a:pt x="866978" y="5575"/>
                  </a:lnTo>
                  <a:lnTo>
                    <a:pt x="872299" y="4203"/>
                  </a:lnTo>
                  <a:lnTo>
                    <a:pt x="872705" y="4089"/>
                  </a:lnTo>
                  <a:lnTo>
                    <a:pt x="873175" y="3492"/>
                  </a:lnTo>
                  <a:lnTo>
                    <a:pt x="873366" y="2679"/>
                  </a:lnTo>
                  <a:close/>
                </a:path>
                <a:path w="1457959" h="1294129">
                  <a:moveTo>
                    <a:pt x="883424" y="676948"/>
                  </a:moveTo>
                  <a:lnTo>
                    <a:pt x="883297" y="676554"/>
                  </a:lnTo>
                  <a:lnTo>
                    <a:pt x="883234" y="676186"/>
                  </a:lnTo>
                  <a:lnTo>
                    <a:pt x="882878" y="676363"/>
                  </a:lnTo>
                  <a:lnTo>
                    <a:pt x="882510" y="676503"/>
                  </a:lnTo>
                  <a:lnTo>
                    <a:pt x="882243" y="676770"/>
                  </a:lnTo>
                  <a:lnTo>
                    <a:pt x="881710" y="677329"/>
                  </a:lnTo>
                  <a:lnTo>
                    <a:pt x="881392" y="678014"/>
                  </a:lnTo>
                  <a:lnTo>
                    <a:pt x="882434" y="678281"/>
                  </a:lnTo>
                  <a:lnTo>
                    <a:pt x="882611" y="678319"/>
                  </a:lnTo>
                  <a:lnTo>
                    <a:pt x="883196" y="677672"/>
                  </a:lnTo>
                  <a:lnTo>
                    <a:pt x="883323" y="677303"/>
                  </a:lnTo>
                  <a:lnTo>
                    <a:pt x="883424" y="676948"/>
                  </a:lnTo>
                  <a:close/>
                </a:path>
                <a:path w="1457959" h="1294129">
                  <a:moveTo>
                    <a:pt x="884097" y="658202"/>
                  </a:moveTo>
                  <a:lnTo>
                    <a:pt x="883602" y="658418"/>
                  </a:lnTo>
                  <a:lnTo>
                    <a:pt x="884072" y="658812"/>
                  </a:lnTo>
                  <a:lnTo>
                    <a:pt x="884097" y="658202"/>
                  </a:lnTo>
                  <a:close/>
                </a:path>
                <a:path w="1457959" h="1294129">
                  <a:moveTo>
                    <a:pt x="889520" y="672515"/>
                  </a:moveTo>
                  <a:lnTo>
                    <a:pt x="889190" y="671944"/>
                  </a:lnTo>
                  <a:lnTo>
                    <a:pt x="886828" y="670331"/>
                  </a:lnTo>
                  <a:lnTo>
                    <a:pt x="884885" y="669861"/>
                  </a:lnTo>
                  <a:lnTo>
                    <a:pt x="880160" y="672604"/>
                  </a:lnTo>
                  <a:lnTo>
                    <a:pt x="879729" y="672058"/>
                  </a:lnTo>
                  <a:lnTo>
                    <a:pt x="880059" y="668731"/>
                  </a:lnTo>
                  <a:lnTo>
                    <a:pt x="880364" y="667956"/>
                  </a:lnTo>
                  <a:lnTo>
                    <a:pt x="880275" y="666864"/>
                  </a:lnTo>
                  <a:lnTo>
                    <a:pt x="879792" y="666381"/>
                  </a:lnTo>
                  <a:lnTo>
                    <a:pt x="878992" y="666127"/>
                  </a:lnTo>
                  <a:lnTo>
                    <a:pt x="878179" y="666280"/>
                  </a:lnTo>
                  <a:lnTo>
                    <a:pt x="878001" y="666572"/>
                  </a:lnTo>
                  <a:lnTo>
                    <a:pt x="874877" y="670877"/>
                  </a:lnTo>
                  <a:lnTo>
                    <a:pt x="872401" y="675170"/>
                  </a:lnTo>
                  <a:lnTo>
                    <a:pt x="874191" y="677557"/>
                  </a:lnTo>
                  <a:lnTo>
                    <a:pt x="876465" y="677075"/>
                  </a:lnTo>
                  <a:lnTo>
                    <a:pt x="878725" y="676605"/>
                  </a:lnTo>
                  <a:lnTo>
                    <a:pt x="880872" y="675297"/>
                  </a:lnTo>
                  <a:lnTo>
                    <a:pt x="883208" y="676008"/>
                  </a:lnTo>
                  <a:lnTo>
                    <a:pt x="884745" y="674700"/>
                  </a:lnTo>
                  <a:lnTo>
                    <a:pt x="886472" y="674052"/>
                  </a:lnTo>
                  <a:lnTo>
                    <a:pt x="888796" y="673912"/>
                  </a:lnTo>
                  <a:lnTo>
                    <a:pt x="889368" y="673290"/>
                  </a:lnTo>
                  <a:lnTo>
                    <a:pt x="889520" y="672515"/>
                  </a:lnTo>
                  <a:close/>
                </a:path>
                <a:path w="1457959" h="1294129">
                  <a:moveTo>
                    <a:pt x="921397" y="789762"/>
                  </a:moveTo>
                  <a:lnTo>
                    <a:pt x="921372" y="789597"/>
                  </a:lnTo>
                  <a:lnTo>
                    <a:pt x="921245" y="789317"/>
                  </a:lnTo>
                  <a:lnTo>
                    <a:pt x="921054" y="789190"/>
                  </a:lnTo>
                  <a:lnTo>
                    <a:pt x="920902" y="789012"/>
                  </a:lnTo>
                  <a:lnTo>
                    <a:pt x="921397" y="789762"/>
                  </a:lnTo>
                  <a:close/>
                </a:path>
                <a:path w="1457959" h="1294129">
                  <a:moveTo>
                    <a:pt x="938174" y="828954"/>
                  </a:moveTo>
                  <a:lnTo>
                    <a:pt x="937907" y="828649"/>
                  </a:lnTo>
                  <a:lnTo>
                    <a:pt x="938174" y="828954"/>
                  </a:lnTo>
                  <a:close/>
                </a:path>
                <a:path w="1457959" h="1294129">
                  <a:moveTo>
                    <a:pt x="940282" y="368795"/>
                  </a:moveTo>
                  <a:lnTo>
                    <a:pt x="937094" y="368503"/>
                  </a:lnTo>
                  <a:lnTo>
                    <a:pt x="934834" y="368325"/>
                  </a:lnTo>
                  <a:lnTo>
                    <a:pt x="932942" y="368058"/>
                  </a:lnTo>
                  <a:lnTo>
                    <a:pt x="931049" y="364375"/>
                  </a:lnTo>
                  <a:lnTo>
                    <a:pt x="929589" y="364286"/>
                  </a:lnTo>
                  <a:lnTo>
                    <a:pt x="929106" y="364451"/>
                  </a:lnTo>
                  <a:lnTo>
                    <a:pt x="929106" y="376783"/>
                  </a:lnTo>
                  <a:lnTo>
                    <a:pt x="927976" y="377253"/>
                  </a:lnTo>
                  <a:lnTo>
                    <a:pt x="927633" y="377075"/>
                  </a:lnTo>
                  <a:lnTo>
                    <a:pt x="927747" y="376377"/>
                  </a:lnTo>
                  <a:lnTo>
                    <a:pt x="927976" y="376262"/>
                  </a:lnTo>
                  <a:lnTo>
                    <a:pt x="928141" y="376123"/>
                  </a:lnTo>
                  <a:lnTo>
                    <a:pt x="928370" y="376072"/>
                  </a:lnTo>
                  <a:lnTo>
                    <a:pt x="928687" y="375945"/>
                  </a:lnTo>
                  <a:lnTo>
                    <a:pt x="929081" y="376262"/>
                  </a:lnTo>
                  <a:lnTo>
                    <a:pt x="929106" y="376783"/>
                  </a:lnTo>
                  <a:lnTo>
                    <a:pt x="929106" y="364451"/>
                  </a:lnTo>
                  <a:lnTo>
                    <a:pt x="923632" y="366318"/>
                  </a:lnTo>
                  <a:lnTo>
                    <a:pt x="919746" y="368325"/>
                  </a:lnTo>
                  <a:lnTo>
                    <a:pt x="914984" y="372440"/>
                  </a:lnTo>
                  <a:lnTo>
                    <a:pt x="913739" y="373926"/>
                  </a:lnTo>
                  <a:lnTo>
                    <a:pt x="910678" y="373519"/>
                  </a:lnTo>
                  <a:lnTo>
                    <a:pt x="909942" y="373799"/>
                  </a:lnTo>
                  <a:lnTo>
                    <a:pt x="908977" y="375729"/>
                  </a:lnTo>
                  <a:lnTo>
                    <a:pt x="909777" y="376491"/>
                  </a:lnTo>
                  <a:lnTo>
                    <a:pt x="912622" y="377964"/>
                  </a:lnTo>
                  <a:lnTo>
                    <a:pt x="914069" y="380390"/>
                  </a:lnTo>
                  <a:lnTo>
                    <a:pt x="917536" y="378460"/>
                  </a:lnTo>
                  <a:lnTo>
                    <a:pt x="918324" y="377825"/>
                  </a:lnTo>
                  <a:lnTo>
                    <a:pt x="919734" y="377012"/>
                  </a:lnTo>
                  <a:lnTo>
                    <a:pt x="919835" y="375729"/>
                  </a:lnTo>
                  <a:lnTo>
                    <a:pt x="919924" y="373926"/>
                  </a:lnTo>
                  <a:lnTo>
                    <a:pt x="920000" y="372592"/>
                  </a:lnTo>
                  <a:lnTo>
                    <a:pt x="922045" y="371017"/>
                  </a:lnTo>
                  <a:lnTo>
                    <a:pt x="924369" y="369062"/>
                  </a:lnTo>
                  <a:lnTo>
                    <a:pt x="926198" y="369163"/>
                  </a:lnTo>
                  <a:lnTo>
                    <a:pt x="926465" y="370230"/>
                  </a:lnTo>
                  <a:lnTo>
                    <a:pt x="924013" y="373430"/>
                  </a:lnTo>
                  <a:lnTo>
                    <a:pt x="924509" y="376072"/>
                  </a:lnTo>
                  <a:lnTo>
                    <a:pt x="924623" y="376986"/>
                  </a:lnTo>
                  <a:lnTo>
                    <a:pt x="922540" y="382206"/>
                  </a:lnTo>
                  <a:lnTo>
                    <a:pt x="923734" y="382701"/>
                  </a:lnTo>
                  <a:lnTo>
                    <a:pt x="925690" y="382536"/>
                  </a:lnTo>
                  <a:lnTo>
                    <a:pt x="928916" y="382181"/>
                  </a:lnTo>
                  <a:lnTo>
                    <a:pt x="934935" y="381673"/>
                  </a:lnTo>
                  <a:lnTo>
                    <a:pt x="936586" y="380352"/>
                  </a:lnTo>
                  <a:lnTo>
                    <a:pt x="937602" y="377253"/>
                  </a:lnTo>
                  <a:lnTo>
                    <a:pt x="938034" y="375945"/>
                  </a:lnTo>
                  <a:lnTo>
                    <a:pt x="939444" y="371690"/>
                  </a:lnTo>
                  <a:lnTo>
                    <a:pt x="940219" y="369062"/>
                  </a:lnTo>
                  <a:lnTo>
                    <a:pt x="940282" y="368795"/>
                  </a:lnTo>
                  <a:close/>
                </a:path>
                <a:path w="1457959" h="1294129">
                  <a:moveTo>
                    <a:pt x="1372387" y="105219"/>
                  </a:moveTo>
                  <a:lnTo>
                    <a:pt x="1371993" y="104940"/>
                  </a:lnTo>
                  <a:lnTo>
                    <a:pt x="1371638" y="104432"/>
                  </a:lnTo>
                  <a:lnTo>
                    <a:pt x="1371219" y="104432"/>
                  </a:lnTo>
                  <a:lnTo>
                    <a:pt x="1370368" y="104444"/>
                  </a:lnTo>
                  <a:lnTo>
                    <a:pt x="1369847" y="105041"/>
                  </a:lnTo>
                  <a:lnTo>
                    <a:pt x="1370203" y="105829"/>
                  </a:lnTo>
                  <a:lnTo>
                    <a:pt x="1370330" y="106146"/>
                  </a:lnTo>
                  <a:lnTo>
                    <a:pt x="1370990" y="106172"/>
                  </a:lnTo>
                  <a:lnTo>
                    <a:pt x="1371434" y="106324"/>
                  </a:lnTo>
                  <a:lnTo>
                    <a:pt x="1372387" y="105219"/>
                  </a:lnTo>
                  <a:close/>
                </a:path>
                <a:path w="1457959" h="1294129">
                  <a:moveTo>
                    <a:pt x="1394574" y="40894"/>
                  </a:moveTo>
                  <a:lnTo>
                    <a:pt x="1394383" y="40551"/>
                  </a:lnTo>
                  <a:lnTo>
                    <a:pt x="1394002" y="39916"/>
                  </a:lnTo>
                  <a:lnTo>
                    <a:pt x="1393266" y="39547"/>
                  </a:lnTo>
                  <a:lnTo>
                    <a:pt x="1392301" y="40601"/>
                  </a:lnTo>
                  <a:lnTo>
                    <a:pt x="1392174" y="41338"/>
                  </a:lnTo>
                  <a:lnTo>
                    <a:pt x="1392364" y="41605"/>
                  </a:lnTo>
                  <a:lnTo>
                    <a:pt x="1392809" y="42189"/>
                  </a:lnTo>
                  <a:lnTo>
                    <a:pt x="1393571" y="42291"/>
                  </a:lnTo>
                  <a:lnTo>
                    <a:pt x="1394358" y="41922"/>
                  </a:lnTo>
                  <a:lnTo>
                    <a:pt x="1394371" y="41465"/>
                  </a:lnTo>
                  <a:lnTo>
                    <a:pt x="1394574" y="40894"/>
                  </a:lnTo>
                  <a:close/>
                </a:path>
                <a:path w="1457959" h="1294129">
                  <a:moveTo>
                    <a:pt x="1412760" y="39941"/>
                  </a:moveTo>
                  <a:lnTo>
                    <a:pt x="1411770" y="38557"/>
                  </a:lnTo>
                  <a:lnTo>
                    <a:pt x="1411516" y="38188"/>
                  </a:lnTo>
                  <a:lnTo>
                    <a:pt x="1410957" y="37896"/>
                  </a:lnTo>
                  <a:lnTo>
                    <a:pt x="1410500" y="37858"/>
                  </a:lnTo>
                  <a:lnTo>
                    <a:pt x="1408861" y="37668"/>
                  </a:lnTo>
                  <a:lnTo>
                    <a:pt x="1408201" y="38900"/>
                  </a:lnTo>
                  <a:lnTo>
                    <a:pt x="1407604" y="40093"/>
                  </a:lnTo>
                  <a:lnTo>
                    <a:pt x="1407134" y="41071"/>
                  </a:lnTo>
                  <a:lnTo>
                    <a:pt x="1407185" y="41541"/>
                  </a:lnTo>
                  <a:lnTo>
                    <a:pt x="1407236" y="41998"/>
                  </a:lnTo>
                  <a:lnTo>
                    <a:pt x="1407490" y="42545"/>
                  </a:lnTo>
                  <a:lnTo>
                    <a:pt x="1407871" y="42735"/>
                  </a:lnTo>
                  <a:lnTo>
                    <a:pt x="1408226" y="42964"/>
                  </a:lnTo>
                  <a:lnTo>
                    <a:pt x="1408849" y="42786"/>
                  </a:lnTo>
                  <a:lnTo>
                    <a:pt x="1409357" y="42786"/>
                  </a:lnTo>
                  <a:lnTo>
                    <a:pt x="1409776" y="42468"/>
                  </a:lnTo>
                  <a:lnTo>
                    <a:pt x="1410296" y="42227"/>
                  </a:lnTo>
                  <a:lnTo>
                    <a:pt x="1410614" y="41833"/>
                  </a:lnTo>
                  <a:lnTo>
                    <a:pt x="1411376" y="40843"/>
                  </a:lnTo>
                  <a:lnTo>
                    <a:pt x="1412760" y="39941"/>
                  </a:lnTo>
                  <a:close/>
                </a:path>
                <a:path w="1457959" h="1294129">
                  <a:moveTo>
                    <a:pt x="1416405" y="59067"/>
                  </a:moveTo>
                  <a:lnTo>
                    <a:pt x="1416177" y="58775"/>
                  </a:lnTo>
                  <a:lnTo>
                    <a:pt x="1415821" y="58305"/>
                  </a:lnTo>
                  <a:lnTo>
                    <a:pt x="1415148" y="58394"/>
                  </a:lnTo>
                  <a:lnTo>
                    <a:pt x="1414868" y="58928"/>
                  </a:lnTo>
                  <a:lnTo>
                    <a:pt x="1414640" y="59283"/>
                  </a:lnTo>
                  <a:lnTo>
                    <a:pt x="1414830" y="59817"/>
                  </a:lnTo>
                  <a:lnTo>
                    <a:pt x="1414843" y="60261"/>
                  </a:lnTo>
                  <a:lnTo>
                    <a:pt x="1416304" y="60071"/>
                  </a:lnTo>
                  <a:lnTo>
                    <a:pt x="1416265" y="59626"/>
                  </a:lnTo>
                  <a:lnTo>
                    <a:pt x="1416405" y="59067"/>
                  </a:lnTo>
                  <a:close/>
                </a:path>
                <a:path w="1457959" h="1294129">
                  <a:moveTo>
                    <a:pt x="1424622" y="46482"/>
                  </a:moveTo>
                  <a:lnTo>
                    <a:pt x="1424495" y="46482"/>
                  </a:lnTo>
                  <a:lnTo>
                    <a:pt x="1424622" y="46482"/>
                  </a:lnTo>
                  <a:close/>
                </a:path>
                <a:path w="1457959" h="1294129">
                  <a:moveTo>
                    <a:pt x="1431721" y="42989"/>
                  </a:moveTo>
                  <a:close/>
                </a:path>
                <a:path w="1457959" h="1294129">
                  <a:moveTo>
                    <a:pt x="1434096" y="49796"/>
                  </a:moveTo>
                  <a:lnTo>
                    <a:pt x="1433474" y="49047"/>
                  </a:lnTo>
                  <a:lnTo>
                    <a:pt x="1432471" y="47866"/>
                  </a:lnTo>
                  <a:lnTo>
                    <a:pt x="1432572" y="47409"/>
                  </a:lnTo>
                  <a:lnTo>
                    <a:pt x="1432750" y="46443"/>
                  </a:lnTo>
                  <a:lnTo>
                    <a:pt x="1425079" y="46443"/>
                  </a:lnTo>
                  <a:lnTo>
                    <a:pt x="1425117" y="46697"/>
                  </a:lnTo>
                  <a:lnTo>
                    <a:pt x="1424813" y="46799"/>
                  </a:lnTo>
                  <a:lnTo>
                    <a:pt x="1423822" y="47129"/>
                  </a:lnTo>
                  <a:lnTo>
                    <a:pt x="1424571" y="46875"/>
                  </a:lnTo>
                  <a:lnTo>
                    <a:pt x="1424813" y="46799"/>
                  </a:lnTo>
                  <a:lnTo>
                    <a:pt x="1424698" y="46482"/>
                  </a:lnTo>
                  <a:lnTo>
                    <a:pt x="1424444" y="46494"/>
                  </a:lnTo>
                  <a:lnTo>
                    <a:pt x="1422514" y="46875"/>
                  </a:lnTo>
                  <a:lnTo>
                    <a:pt x="1421104" y="46558"/>
                  </a:lnTo>
                  <a:lnTo>
                    <a:pt x="1417142" y="41846"/>
                  </a:lnTo>
                  <a:lnTo>
                    <a:pt x="1414437" y="41668"/>
                  </a:lnTo>
                  <a:lnTo>
                    <a:pt x="1409534" y="44437"/>
                  </a:lnTo>
                  <a:lnTo>
                    <a:pt x="1409344" y="46050"/>
                  </a:lnTo>
                  <a:lnTo>
                    <a:pt x="1413383" y="48044"/>
                  </a:lnTo>
                  <a:lnTo>
                    <a:pt x="1416469" y="48971"/>
                  </a:lnTo>
                  <a:lnTo>
                    <a:pt x="1422323" y="52997"/>
                  </a:lnTo>
                  <a:lnTo>
                    <a:pt x="1425524" y="53581"/>
                  </a:lnTo>
                  <a:lnTo>
                    <a:pt x="1430680" y="49047"/>
                  </a:lnTo>
                  <a:lnTo>
                    <a:pt x="1432255" y="49504"/>
                  </a:lnTo>
                  <a:lnTo>
                    <a:pt x="1433944" y="49872"/>
                  </a:lnTo>
                  <a:lnTo>
                    <a:pt x="1434096" y="49796"/>
                  </a:lnTo>
                  <a:close/>
                </a:path>
                <a:path w="1457959" h="1294129">
                  <a:moveTo>
                    <a:pt x="1437309" y="80568"/>
                  </a:moveTo>
                  <a:lnTo>
                    <a:pt x="1434084" y="76123"/>
                  </a:lnTo>
                  <a:lnTo>
                    <a:pt x="1433563" y="75399"/>
                  </a:lnTo>
                  <a:lnTo>
                    <a:pt x="1433131" y="74828"/>
                  </a:lnTo>
                  <a:lnTo>
                    <a:pt x="1431137" y="72809"/>
                  </a:lnTo>
                  <a:lnTo>
                    <a:pt x="1429880" y="71539"/>
                  </a:lnTo>
                  <a:lnTo>
                    <a:pt x="1435874" y="66967"/>
                  </a:lnTo>
                  <a:lnTo>
                    <a:pt x="1435735" y="66255"/>
                  </a:lnTo>
                  <a:lnTo>
                    <a:pt x="1435684" y="65963"/>
                  </a:lnTo>
                  <a:lnTo>
                    <a:pt x="1435608" y="65544"/>
                  </a:lnTo>
                  <a:lnTo>
                    <a:pt x="1430312" y="65963"/>
                  </a:lnTo>
                  <a:lnTo>
                    <a:pt x="1426781" y="63703"/>
                  </a:lnTo>
                  <a:lnTo>
                    <a:pt x="1421828" y="62979"/>
                  </a:lnTo>
                  <a:lnTo>
                    <a:pt x="1421142" y="63779"/>
                  </a:lnTo>
                  <a:lnTo>
                    <a:pt x="1421079" y="65544"/>
                  </a:lnTo>
                  <a:lnTo>
                    <a:pt x="1421218" y="66078"/>
                  </a:lnTo>
                  <a:lnTo>
                    <a:pt x="1422742" y="67398"/>
                  </a:lnTo>
                  <a:lnTo>
                    <a:pt x="1424089" y="67170"/>
                  </a:lnTo>
                  <a:lnTo>
                    <a:pt x="1426222" y="66344"/>
                  </a:lnTo>
                  <a:lnTo>
                    <a:pt x="1427365" y="66255"/>
                  </a:lnTo>
                  <a:lnTo>
                    <a:pt x="1427632" y="67627"/>
                  </a:lnTo>
                  <a:lnTo>
                    <a:pt x="1427746" y="70548"/>
                  </a:lnTo>
                  <a:lnTo>
                    <a:pt x="1427289" y="72644"/>
                  </a:lnTo>
                  <a:lnTo>
                    <a:pt x="1425816" y="72809"/>
                  </a:lnTo>
                  <a:lnTo>
                    <a:pt x="1421765" y="72745"/>
                  </a:lnTo>
                  <a:lnTo>
                    <a:pt x="1418399" y="71120"/>
                  </a:lnTo>
                  <a:lnTo>
                    <a:pt x="1416291" y="75374"/>
                  </a:lnTo>
                  <a:lnTo>
                    <a:pt x="1415288" y="75399"/>
                  </a:lnTo>
                  <a:lnTo>
                    <a:pt x="1415008" y="74942"/>
                  </a:lnTo>
                  <a:lnTo>
                    <a:pt x="1414805" y="74168"/>
                  </a:lnTo>
                  <a:lnTo>
                    <a:pt x="1415961" y="72021"/>
                  </a:lnTo>
                  <a:lnTo>
                    <a:pt x="1417142" y="70421"/>
                  </a:lnTo>
                  <a:lnTo>
                    <a:pt x="1417167" y="70040"/>
                  </a:lnTo>
                  <a:lnTo>
                    <a:pt x="1415592" y="66522"/>
                  </a:lnTo>
                  <a:lnTo>
                    <a:pt x="1415313" y="65925"/>
                  </a:lnTo>
                  <a:lnTo>
                    <a:pt x="1415249" y="65773"/>
                  </a:lnTo>
                  <a:lnTo>
                    <a:pt x="1413764" y="64389"/>
                  </a:lnTo>
                  <a:lnTo>
                    <a:pt x="1407172" y="61163"/>
                  </a:lnTo>
                  <a:lnTo>
                    <a:pt x="1406004" y="59080"/>
                  </a:lnTo>
                  <a:lnTo>
                    <a:pt x="1405801" y="58737"/>
                  </a:lnTo>
                  <a:lnTo>
                    <a:pt x="1404531" y="56476"/>
                  </a:lnTo>
                  <a:lnTo>
                    <a:pt x="1401787" y="55473"/>
                  </a:lnTo>
                  <a:lnTo>
                    <a:pt x="1397393" y="58610"/>
                  </a:lnTo>
                  <a:lnTo>
                    <a:pt x="1396060" y="58737"/>
                  </a:lnTo>
                  <a:lnTo>
                    <a:pt x="1393063" y="57010"/>
                  </a:lnTo>
                  <a:lnTo>
                    <a:pt x="1391488" y="57353"/>
                  </a:lnTo>
                  <a:lnTo>
                    <a:pt x="1388021" y="59080"/>
                  </a:lnTo>
                  <a:lnTo>
                    <a:pt x="1386306" y="58966"/>
                  </a:lnTo>
                  <a:lnTo>
                    <a:pt x="1383334" y="56540"/>
                  </a:lnTo>
                  <a:lnTo>
                    <a:pt x="1381683" y="55918"/>
                  </a:lnTo>
                  <a:lnTo>
                    <a:pt x="1377746" y="55181"/>
                  </a:lnTo>
                  <a:lnTo>
                    <a:pt x="1375270" y="54063"/>
                  </a:lnTo>
                  <a:lnTo>
                    <a:pt x="1372882" y="57442"/>
                  </a:lnTo>
                  <a:lnTo>
                    <a:pt x="1374165" y="59461"/>
                  </a:lnTo>
                  <a:lnTo>
                    <a:pt x="1375676" y="61239"/>
                  </a:lnTo>
                  <a:lnTo>
                    <a:pt x="1375918" y="61569"/>
                  </a:lnTo>
                  <a:lnTo>
                    <a:pt x="1376692" y="63080"/>
                  </a:lnTo>
                  <a:lnTo>
                    <a:pt x="1375816" y="66179"/>
                  </a:lnTo>
                  <a:lnTo>
                    <a:pt x="1382102" y="65925"/>
                  </a:lnTo>
                  <a:lnTo>
                    <a:pt x="1384071" y="67767"/>
                  </a:lnTo>
                  <a:lnTo>
                    <a:pt x="1386319" y="69354"/>
                  </a:lnTo>
                  <a:lnTo>
                    <a:pt x="1388046" y="70548"/>
                  </a:lnTo>
                  <a:lnTo>
                    <a:pt x="1389761" y="70421"/>
                  </a:lnTo>
                  <a:lnTo>
                    <a:pt x="1392351" y="68503"/>
                  </a:lnTo>
                  <a:lnTo>
                    <a:pt x="1393012" y="67627"/>
                  </a:lnTo>
                  <a:lnTo>
                    <a:pt x="1394333" y="66522"/>
                  </a:lnTo>
                  <a:lnTo>
                    <a:pt x="1394853" y="66675"/>
                  </a:lnTo>
                  <a:lnTo>
                    <a:pt x="1395222" y="67373"/>
                  </a:lnTo>
                  <a:lnTo>
                    <a:pt x="1395285" y="68465"/>
                  </a:lnTo>
                  <a:lnTo>
                    <a:pt x="1395158" y="70548"/>
                  </a:lnTo>
                  <a:lnTo>
                    <a:pt x="1394180" y="71831"/>
                  </a:lnTo>
                  <a:lnTo>
                    <a:pt x="1391678" y="71970"/>
                  </a:lnTo>
                  <a:lnTo>
                    <a:pt x="1390319" y="72021"/>
                  </a:lnTo>
                  <a:lnTo>
                    <a:pt x="1389253" y="71780"/>
                  </a:lnTo>
                  <a:lnTo>
                    <a:pt x="1389253" y="85267"/>
                  </a:lnTo>
                  <a:lnTo>
                    <a:pt x="1388770" y="86067"/>
                  </a:lnTo>
                  <a:lnTo>
                    <a:pt x="1388249" y="86321"/>
                  </a:lnTo>
                  <a:lnTo>
                    <a:pt x="1387843" y="86639"/>
                  </a:lnTo>
                  <a:lnTo>
                    <a:pt x="1387170" y="86906"/>
                  </a:lnTo>
                  <a:lnTo>
                    <a:pt x="1386700" y="86741"/>
                  </a:lnTo>
                  <a:lnTo>
                    <a:pt x="1387170" y="85979"/>
                  </a:lnTo>
                  <a:lnTo>
                    <a:pt x="1388783" y="85077"/>
                  </a:lnTo>
                  <a:lnTo>
                    <a:pt x="1389253" y="85267"/>
                  </a:lnTo>
                  <a:lnTo>
                    <a:pt x="1389253" y="71780"/>
                  </a:lnTo>
                  <a:lnTo>
                    <a:pt x="1388376" y="71577"/>
                  </a:lnTo>
                  <a:lnTo>
                    <a:pt x="1386903" y="75666"/>
                  </a:lnTo>
                  <a:lnTo>
                    <a:pt x="1383563" y="77990"/>
                  </a:lnTo>
                  <a:lnTo>
                    <a:pt x="1383512" y="83654"/>
                  </a:lnTo>
                  <a:lnTo>
                    <a:pt x="1382293" y="86067"/>
                  </a:lnTo>
                  <a:lnTo>
                    <a:pt x="1380794" y="91859"/>
                  </a:lnTo>
                  <a:lnTo>
                    <a:pt x="1381175" y="92519"/>
                  </a:lnTo>
                  <a:lnTo>
                    <a:pt x="1386954" y="91821"/>
                  </a:lnTo>
                  <a:lnTo>
                    <a:pt x="1389659" y="92989"/>
                  </a:lnTo>
                  <a:lnTo>
                    <a:pt x="1390738" y="91821"/>
                  </a:lnTo>
                  <a:lnTo>
                    <a:pt x="1392910" y="89446"/>
                  </a:lnTo>
                  <a:lnTo>
                    <a:pt x="1394777" y="90297"/>
                  </a:lnTo>
                  <a:lnTo>
                    <a:pt x="1395476" y="94475"/>
                  </a:lnTo>
                  <a:lnTo>
                    <a:pt x="1397101" y="94996"/>
                  </a:lnTo>
                  <a:lnTo>
                    <a:pt x="1401406" y="93167"/>
                  </a:lnTo>
                  <a:lnTo>
                    <a:pt x="1403197" y="93268"/>
                  </a:lnTo>
                  <a:lnTo>
                    <a:pt x="1406855" y="93243"/>
                  </a:lnTo>
                  <a:lnTo>
                    <a:pt x="1409877" y="89471"/>
                  </a:lnTo>
                  <a:lnTo>
                    <a:pt x="1409776" y="88557"/>
                  </a:lnTo>
                  <a:lnTo>
                    <a:pt x="1409636" y="87261"/>
                  </a:lnTo>
                  <a:lnTo>
                    <a:pt x="1409153" y="86829"/>
                  </a:lnTo>
                  <a:lnTo>
                    <a:pt x="1407807" y="85991"/>
                  </a:lnTo>
                  <a:lnTo>
                    <a:pt x="1406728" y="86093"/>
                  </a:lnTo>
                  <a:lnTo>
                    <a:pt x="1400149" y="88557"/>
                  </a:lnTo>
                  <a:lnTo>
                    <a:pt x="1398549" y="86906"/>
                  </a:lnTo>
                  <a:lnTo>
                    <a:pt x="1396784" y="85077"/>
                  </a:lnTo>
                  <a:lnTo>
                    <a:pt x="1391691" y="81737"/>
                  </a:lnTo>
                  <a:lnTo>
                    <a:pt x="1391818" y="79705"/>
                  </a:lnTo>
                  <a:lnTo>
                    <a:pt x="1394726" y="77558"/>
                  </a:lnTo>
                  <a:lnTo>
                    <a:pt x="1396326" y="76492"/>
                  </a:lnTo>
                  <a:lnTo>
                    <a:pt x="1398612" y="75196"/>
                  </a:lnTo>
                  <a:lnTo>
                    <a:pt x="1399857" y="74942"/>
                  </a:lnTo>
                  <a:lnTo>
                    <a:pt x="1401762" y="76936"/>
                  </a:lnTo>
                  <a:lnTo>
                    <a:pt x="1403642" y="77152"/>
                  </a:lnTo>
                  <a:lnTo>
                    <a:pt x="1406690" y="76123"/>
                  </a:lnTo>
                  <a:lnTo>
                    <a:pt x="1407718" y="76492"/>
                  </a:lnTo>
                  <a:lnTo>
                    <a:pt x="1407693" y="77558"/>
                  </a:lnTo>
                  <a:lnTo>
                    <a:pt x="1407591" y="80060"/>
                  </a:lnTo>
                  <a:lnTo>
                    <a:pt x="1409395" y="81572"/>
                  </a:lnTo>
                  <a:lnTo>
                    <a:pt x="1413637" y="83972"/>
                  </a:lnTo>
                  <a:lnTo>
                    <a:pt x="1414449" y="85267"/>
                  </a:lnTo>
                  <a:lnTo>
                    <a:pt x="1414526" y="85979"/>
                  </a:lnTo>
                  <a:lnTo>
                    <a:pt x="1413852" y="89738"/>
                  </a:lnTo>
                  <a:lnTo>
                    <a:pt x="1415161" y="90944"/>
                  </a:lnTo>
                  <a:lnTo>
                    <a:pt x="1420101" y="89204"/>
                  </a:lnTo>
                  <a:lnTo>
                    <a:pt x="1422552" y="90131"/>
                  </a:lnTo>
                  <a:lnTo>
                    <a:pt x="1425562" y="93522"/>
                  </a:lnTo>
                  <a:lnTo>
                    <a:pt x="1426845" y="92519"/>
                  </a:lnTo>
                  <a:lnTo>
                    <a:pt x="1427568" y="91821"/>
                  </a:lnTo>
                  <a:lnTo>
                    <a:pt x="1428242" y="91211"/>
                  </a:lnTo>
                  <a:lnTo>
                    <a:pt x="1428191" y="90297"/>
                  </a:lnTo>
                  <a:lnTo>
                    <a:pt x="1427530" y="89357"/>
                  </a:lnTo>
                  <a:lnTo>
                    <a:pt x="1427086" y="89204"/>
                  </a:lnTo>
                  <a:lnTo>
                    <a:pt x="1426959" y="89166"/>
                  </a:lnTo>
                  <a:lnTo>
                    <a:pt x="1426629" y="88811"/>
                  </a:lnTo>
                  <a:lnTo>
                    <a:pt x="1424724" y="86931"/>
                  </a:lnTo>
                  <a:lnTo>
                    <a:pt x="1424952" y="86067"/>
                  </a:lnTo>
                  <a:lnTo>
                    <a:pt x="1429677" y="84188"/>
                  </a:lnTo>
                  <a:lnTo>
                    <a:pt x="1432509" y="84950"/>
                  </a:lnTo>
                  <a:lnTo>
                    <a:pt x="1433487" y="84188"/>
                  </a:lnTo>
                  <a:lnTo>
                    <a:pt x="1437030" y="81394"/>
                  </a:lnTo>
                  <a:lnTo>
                    <a:pt x="1437309" y="80568"/>
                  </a:lnTo>
                  <a:close/>
                </a:path>
                <a:path w="1457959" h="1294129">
                  <a:moveTo>
                    <a:pt x="1457769" y="58661"/>
                  </a:moveTo>
                  <a:lnTo>
                    <a:pt x="1457591" y="58178"/>
                  </a:lnTo>
                  <a:lnTo>
                    <a:pt x="1456855" y="56299"/>
                  </a:lnTo>
                  <a:lnTo>
                    <a:pt x="1456397" y="55664"/>
                  </a:lnTo>
                  <a:lnTo>
                    <a:pt x="1453934" y="51142"/>
                  </a:lnTo>
                  <a:lnTo>
                    <a:pt x="1453959" y="50901"/>
                  </a:lnTo>
                  <a:lnTo>
                    <a:pt x="1454518" y="49923"/>
                  </a:lnTo>
                  <a:lnTo>
                    <a:pt x="1434185" y="49923"/>
                  </a:lnTo>
                  <a:lnTo>
                    <a:pt x="1454518" y="49911"/>
                  </a:lnTo>
                  <a:lnTo>
                    <a:pt x="1456474" y="46431"/>
                  </a:lnTo>
                  <a:lnTo>
                    <a:pt x="1456664" y="45923"/>
                  </a:lnTo>
                  <a:lnTo>
                    <a:pt x="1457172" y="43954"/>
                  </a:lnTo>
                  <a:lnTo>
                    <a:pt x="1457007" y="43599"/>
                  </a:lnTo>
                  <a:lnTo>
                    <a:pt x="1456702" y="42964"/>
                  </a:lnTo>
                  <a:lnTo>
                    <a:pt x="1454962" y="42976"/>
                  </a:lnTo>
                  <a:lnTo>
                    <a:pt x="1451203" y="43192"/>
                  </a:lnTo>
                  <a:lnTo>
                    <a:pt x="1451152" y="43599"/>
                  </a:lnTo>
                  <a:lnTo>
                    <a:pt x="1451013" y="43319"/>
                  </a:lnTo>
                  <a:lnTo>
                    <a:pt x="1451000" y="43192"/>
                  </a:lnTo>
                  <a:lnTo>
                    <a:pt x="1449578" y="42214"/>
                  </a:lnTo>
                  <a:lnTo>
                    <a:pt x="1447355" y="40678"/>
                  </a:lnTo>
                  <a:lnTo>
                    <a:pt x="1446009" y="36918"/>
                  </a:lnTo>
                  <a:lnTo>
                    <a:pt x="1445450" y="35356"/>
                  </a:lnTo>
                  <a:lnTo>
                    <a:pt x="1438668" y="36918"/>
                  </a:lnTo>
                  <a:lnTo>
                    <a:pt x="1437995" y="35902"/>
                  </a:lnTo>
                  <a:lnTo>
                    <a:pt x="1434592" y="33172"/>
                  </a:lnTo>
                  <a:lnTo>
                    <a:pt x="1431048" y="32334"/>
                  </a:lnTo>
                  <a:lnTo>
                    <a:pt x="1426489" y="31013"/>
                  </a:lnTo>
                  <a:lnTo>
                    <a:pt x="1425308" y="30721"/>
                  </a:lnTo>
                  <a:lnTo>
                    <a:pt x="1423847" y="32918"/>
                  </a:lnTo>
                  <a:lnTo>
                    <a:pt x="1424317" y="34239"/>
                  </a:lnTo>
                  <a:lnTo>
                    <a:pt x="1426464" y="35369"/>
                  </a:lnTo>
                  <a:lnTo>
                    <a:pt x="1427581" y="35394"/>
                  </a:lnTo>
                  <a:lnTo>
                    <a:pt x="1429016" y="35928"/>
                  </a:lnTo>
                  <a:lnTo>
                    <a:pt x="1429524" y="36309"/>
                  </a:lnTo>
                  <a:lnTo>
                    <a:pt x="1429639" y="37007"/>
                  </a:lnTo>
                  <a:lnTo>
                    <a:pt x="1429131" y="37655"/>
                  </a:lnTo>
                  <a:lnTo>
                    <a:pt x="1426197" y="38887"/>
                  </a:lnTo>
                  <a:lnTo>
                    <a:pt x="1423758" y="39966"/>
                  </a:lnTo>
                  <a:lnTo>
                    <a:pt x="1421396" y="45097"/>
                  </a:lnTo>
                  <a:lnTo>
                    <a:pt x="1422717" y="45923"/>
                  </a:lnTo>
                  <a:lnTo>
                    <a:pt x="1424597" y="46431"/>
                  </a:lnTo>
                  <a:lnTo>
                    <a:pt x="1425079" y="46443"/>
                  </a:lnTo>
                  <a:lnTo>
                    <a:pt x="1432750" y="46431"/>
                  </a:lnTo>
                  <a:lnTo>
                    <a:pt x="1433017" y="45097"/>
                  </a:lnTo>
                  <a:lnTo>
                    <a:pt x="1431836" y="43002"/>
                  </a:lnTo>
                  <a:lnTo>
                    <a:pt x="1431632" y="42989"/>
                  </a:lnTo>
                  <a:lnTo>
                    <a:pt x="1431607" y="42570"/>
                  </a:lnTo>
                  <a:lnTo>
                    <a:pt x="1431747" y="42748"/>
                  </a:lnTo>
                  <a:lnTo>
                    <a:pt x="1431823" y="42989"/>
                  </a:lnTo>
                  <a:lnTo>
                    <a:pt x="1433817" y="42570"/>
                  </a:lnTo>
                  <a:lnTo>
                    <a:pt x="1435506" y="42214"/>
                  </a:lnTo>
                  <a:lnTo>
                    <a:pt x="1436306" y="46151"/>
                  </a:lnTo>
                  <a:lnTo>
                    <a:pt x="1439976" y="47142"/>
                  </a:lnTo>
                  <a:lnTo>
                    <a:pt x="1439214" y="48209"/>
                  </a:lnTo>
                  <a:lnTo>
                    <a:pt x="1438465" y="48463"/>
                  </a:lnTo>
                  <a:lnTo>
                    <a:pt x="1434096" y="49796"/>
                  </a:lnTo>
                  <a:lnTo>
                    <a:pt x="1434160" y="49923"/>
                  </a:lnTo>
                  <a:lnTo>
                    <a:pt x="1433944" y="49872"/>
                  </a:lnTo>
                  <a:lnTo>
                    <a:pt x="1436700" y="52298"/>
                  </a:lnTo>
                  <a:lnTo>
                    <a:pt x="1439087" y="55245"/>
                  </a:lnTo>
                  <a:lnTo>
                    <a:pt x="1443799" y="55448"/>
                  </a:lnTo>
                  <a:lnTo>
                    <a:pt x="1444345" y="55968"/>
                  </a:lnTo>
                  <a:lnTo>
                    <a:pt x="1444523" y="56667"/>
                  </a:lnTo>
                  <a:lnTo>
                    <a:pt x="1443977" y="57480"/>
                  </a:lnTo>
                  <a:lnTo>
                    <a:pt x="1440878" y="57670"/>
                  </a:lnTo>
                  <a:lnTo>
                    <a:pt x="1439875" y="60413"/>
                  </a:lnTo>
                  <a:lnTo>
                    <a:pt x="1437055" y="61976"/>
                  </a:lnTo>
                  <a:lnTo>
                    <a:pt x="1436128" y="62445"/>
                  </a:lnTo>
                  <a:lnTo>
                    <a:pt x="1437284" y="63703"/>
                  </a:lnTo>
                  <a:lnTo>
                    <a:pt x="1438236" y="63792"/>
                  </a:lnTo>
                  <a:lnTo>
                    <a:pt x="1440472" y="64325"/>
                  </a:lnTo>
                  <a:lnTo>
                    <a:pt x="1441373" y="63398"/>
                  </a:lnTo>
                  <a:lnTo>
                    <a:pt x="1445526" y="60032"/>
                  </a:lnTo>
                  <a:lnTo>
                    <a:pt x="1448777" y="58178"/>
                  </a:lnTo>
                  <a:lnTo>
                    <a:pt x="1452816" y="59855"/>
                  </a:lnTo>
                  <a:lnTo>
                    <a:pt x="1453413" y="60134"/>
                  </a:lnTo>
                  <a:lnTo>
                    <a:pt x="1454365" y="59829"/>
                  </a:lnTo>
                  <a:lnTo>
                    <a:pt x="1456588" y="59270"/>
                  </a:lnTo>
                  <a:lnTo>
                    <a:pt x="1457769" y="5866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3889723" y="7121505"/>
              <a:ext cx="848360" cy="611505"/>
            </a:xfrm>
            <a:custGeom>
              <a:avLst/>
              <a:gdLst/>
              <a:ahLst/>
              <a:cxnLst/>
              <a:rect l="l" t="t" r="r" b="b"/>
              <a:pathLst>
                <a:path w="848359" h="611504">
                  <a:moveTo>
                    <a:pt x="3302" y="609854"/>
                  </a:moveTo>
                  <a:lnTo>
                    <a:pt x="2997" y="608812"/>
                  </a:lnTo>
                  <a:lnTo>
                    <a:pt x="2489" y="608025"/>
                  </a:lnTo>
                  <a:lnTo>
                    <a:pt x="2286" y="607733"/>
                  </a:lnTo>
                  <a:lnTo>
                    <a:pt x="1562" y="607568"/>
                  </a:lnTo>
                  <a:lnTo>
                    <a:pt x="1231" y="607707"/>
                  </a:lnTo>
                  <a:lnTo>
                    <a:pt x="0" y="608241"/>
                  </a:lnTo>
                  <a:lnTo>
                    <a:pt x="25" y="609168"/>
                  </a:lnTo>
                  <a:lnTo>
                    <a:pt x="533" y="610108"/>
                  </a:lnTo>
                  <a:lnTo>
                    <a:pt x="977" y="610793"/>
                  </a:lnTo>
                  <a:lnTo>
                    <a:pt x="1714" y="611200"/>
                  </a:lnTo>
                  <a:lnTo>
                    <a:pt x="2387" y="610616"/>
                  </a:lnTo>
                  <a:lnTo>
                    <a:pt x="3302" y="609854"/>
                  </a:lnTo>
                  <a:close/>
                </a:path>
                <a:path w="848359" h="611504">
                  <a:moveTo>
                    <a:pt x="3454" y="576237"/>
                  </a:moveTo>
                  <a:lnTo>
                    <a:pt x="3403" y="575932"/>
                  </a:lnTo>
                  <a:lnTo>
                    <a:pt x="3314" y="575551"/>
                  </a:lnTo>
                  <a:lnTo>
                    <a:pt x="2819" y="574979"/>
                  </a:lnTo>
                  <a:lnTo>
                    <a:pt x="2501" y="575017"/>
                  </a:lnTo>
                  <a:lnTo>
                    <a:pt x="1587" y="575068"/>
                  </a:lnTo>
                  <a:lnTo>
                    <a:pt x="1397" y="575818"/>
                  </a:lnTo>
                  <a:lnTo>
                    <a:pt x="1651" y="576478"/>
                  </a:lnTo>
                  <a:lnTo>
                    <a:pt x="1778" y="576770"/>
                  </a:lnTo>
                  <a:lnTo>
                    <a:pt x="2362" y="576859"/>
                  </a:lnTo>
                  <a:lnTo>
                    <a:pt x="2743" y="577037"/>
                  </a:lnTo>
                  <a:lnTo>
                    <a:pt x="2971" y="576656"/>
                  </a:lnTo>
                  <a:lnTo>
                    <a:pt x="3454" y="576237"/>
                  </a:lnTo>
                  <a:close/>
                </a:path>
                <a:path w="848359" h="611504">
                  <a:moveTo>
                    <a:pt x="4356" y="582688"/>
                  </a:moveTo>
                  <a:lnTo>
                    <a:pt x="4216" y="581469"/>
                  </a:lnTo>
                  <a:lnTo>
                    <a:pt x="4152" y="580212"/>
                  </a:lnTo>
                  <a:lnTo>
                    <a:pt x="3162" y="580301"/>
                  </a:lnTo>
                  <a:lnTo>
                    <a:pt x="1968" y="580174"/>
                  </a:lnTo>
                  <a:lnTo>
                    <a:pt x="1371" y="580707"/>
                  </a:lnTo>
                  <a:lnTo>
                    <a:pt x="279" y="581621"/>
                  </a:lnTo>
                  <a:lnTo>
                    <a:pt x="2730" y="585393"/>
                  </a:lnTo>
                  <a:lnTo>
                    <a:pt x="3505" y="585470"/>
                  </a:lnTo>
                  <a:lnTo>
                    <a:pt x="4279" y="584758"/>
                  </a:lnTo>
                  <a:lnTo>
                    <a:pt x="4292" y="583933"/>
                  </a:lnTo>
                  <a:lnTo>
                    <a:pt x="4356" y="582688"/>
                  </a:lnTo>
                  <a:close/>
                </a:path>
                <a:path w="848359" h="611504">
                  <a:moveTo>
                    <a:pt x="5486" y="579031"/>
                  </a:moveTo>
                  <a:lnTo>
                    <a:pt x="4013" y="578942"/>
                  </a:lnTo>
                  <a:lnTo>
                    <a:pt x="4330" y="579920"/>
                  </a:lnTo>
                  <a:lnTo>
                    <a:pt x="4724" y="579501"/>
                  </a:lnTo>
                  <a:lnTo>
                    <a:pt x="5486" y="579031"/>
                  </a:lnTo>
                  <a:close/>
                </a:path>
                <a:path w="848359" h="611504">
                  <a:moveTo>
                    <a:pt x="7467" y="447535"/>
                  </a:moveTo>
                  <a:lnTo>
                    <a:pt x="7073" y="446709"/>
                  </a:lnTo>
                  <a:lnTo>
                    <a:pt x="6426" y="446278"/>
                  </a:lnTo>
                  <a:lnTo>
                    <a:pt x="5943" y="445973"/>
                  </a:lnTo>
                  <a:lnTo>
                    <a:pt x="5499" y="446265"/>
                  </a:lnTo>
                  <a:lnTo>
                    <a:pt x="5295" y="446887"/>
                  </a:lnTo>
                  <a:lnTo>
                    <a:pt x="4686" y="448754"/>
                  </a:lnTo>
                  <a:lnTo>
                    <a:pt x="5410" y="448589"/>
                  </a:lnTo>
                  <a:lnTo>
                    <a:pt x="6261" y="448551"/>
                  </a:lnTo>
                  <a:lnTo>
                    <a:pt x="7467" y="447535"/>
                  </a:lnTo>
                  <a:close/>
                </a:path>
                <a:path w="848359" h="611504">
                  <a:moveTo>
                    <a:pt x="17614" y="606323"/>
                  </a:moveTo>
                  <a:lnTo>
                    <a:pt x="17399" y="606272"/>
                  </a:lnTo>
                  <a:lnTo>
                    <a:pt x="17094" y="606069"/>
                  </a:lnTo>
                  <a:lnTo>
                    <a:pt x="16637" y="606425"/>
                  </a:lnTo>
                  <a:lnTo>
                    <a:pt x="16383" y="606767"/>
                  </a:lnTo>
                  <a:lnTo>
                    <a:pt x="16065" y="607072"/>
                  </a:lnTo>
                  <a:lnTo>
                    <a:pt x="16268" y="607136"/>
                  </a:lnTo>
                  <a:lnTo>
                    <a:pt x="16598" y="607326"/>
                  </a:lnTo>
                  <a:lnTo>
                    <a:pt x="17614" y="606323"/>
                  </a:lnTo>
                  <a:close/>
                </a:path>
                <a:path w="848359" h="611504">
                  <a:moveTo>
                    <a:pt x="22796" y="452475"/>
                  </a:moveTo>
                  <a:lnTo>
                    <a:pt x="20586" y="448665"/>
                  </a:lnTo>
                  <a:lnTo>
                    <a:pt x="18846" y="448195"/>
                  </a:lnTo>
                  <a:lnTo>
                    <a:pt x="16624" y="449910"/>
                  </a:lnTo>
                  <a:lnTo>
                    <a:pt x="15392" y="450837"/>
                  </a:lnTo>
                  <a:lnTo>
                    <a:pt x="14401" y="451370"/>
                  </a:lnTo>
                  <a:lnTo>
                    <a:pt x="12039" y="449821"/>
                  </a:lnTo>
                  <a:lnTo>
                    <a:pt x="10960" y="449287"/>
                  </a:lnTo>
                  <a:lnTo>
                    <a:pt x="6642" y="449732"/>
                  </a:lnTo>
                  <a:lnTo>
                    <a:pt x="3771" y="453567"/>
                  </a:lnTo>
                  <a:lnTo>
                    <a:pt x="6146" y="457428"/>
                  </a:lnTo>
                  <a:lnTo>
                    <a:pt x="8242" y="458025"/>
                  </a:lnTo>
                  <a:lnTo>
                    <a:pt x="10160" y="458762"/>
                  </a:lnTo>
                  <a:lnTo>
                    <a:pt x="11899" y="459397"/>
                  </a:lnTo>
                  <a:lnTo>
                    <a:pt x="12166" y="457479"/>
                  </a:lnTo>
                  <a:lnTo>
                    <a:pt x="14808" y="455625"/>
                  </a:lnTo>
                  <a:lnTo>
                    <a:pt x="16116" y="456069"/>
                  </a:lnTo>
                  <a:lnTo>
                    <a:pt x="17995" y="458127"/>
                  </a:lnTo>
                  <a:lnTo>
                    <a:pt x="19050" y="458520"/>
                  </a:lnTo>
                  <a:lnTo>
                    <a:pt x="21729" y="456933"/>
                  </a:lnTo>
                  <a:lnTo>
                    <a:pt x="22796" y="452475"/>
                  </a:lnTo>
                  <a:close/>
                </a:path>
                <a:path w="848359" h="611504">
                  <a:moveTo>
                    <a:pt x="24257" y="571893"/>
                  </a:moveTo>
                  <a:lnTo>
                    <a:pt x="24130" y="570928"/>
                  </a:lnTo>
                  <a:lnTo>
                    <a:pt x="24028" y="570242"/>
                  </a:lnTo>
                  <a:lnTo>
                    <a:pt x="23698" y="569353"/>
                  </a:lnTo>
                  <a:lnTo>
                    <a:pt x="21018" y="567740"/>
                  </a:lnTo>
                  <a:lnTo>
                    <a:pt x="18389" y="569518"/>
                  </a:lnTo>
                  <a:lnTo>
                    <a:pt x="16116" y="568693"/>
                  </a:lnTo>
                  <a:lnTo>
                    <a:pt x="15887" y="569887"/>
                  </a:lnTo>
                  <a:lnTo>
                    <a:pt x="16979" y="572312"/>
                  </a:lnTo>
                  <a:lnTo>
                    <a:pt x="18669" y="572909"/>
                  </a:lnTo>
                  <a:lnTo>
                    <a:pt x="23444" y="572198"/>
                  </a:lnTo>
                  <a:lnTo>
                    <a:pt x="24257" y="571893"/>
                  </a:lnTo>
                  <a:close/>
                </a:path>
                <a:path w="848359" h="611504">
                  <a:moveTo>
                    <a:pt x="30708" y="586359"/>
                  </a:moveTo>
                  <a:lnTo>
                    <a:pt x="30200" y="584822"/>
                  </a:lnTo>
                  <a:lnTo>
                    <a:pt x="29870" y="584428"/>
                  </a:lnTo>
                  <a:lnTo>
                    <a:pt x="29743" y="584200"/>
                  </a:lnTo>
                  <a:lnTo>
                    <a:pt x="25958" y="578916"/>
                  </a:lnTo>
                  <a:lnTo>
                    <a:pt x="21920" y="579958"/>
                  </a:lnTo>
                  <a:lnTo>
                    <a:pt x="18643" y="581012"/>
                  </a:lnTo>
                  <a:lnTo>
                    <a:pt x="16078" y="580948"/>
                  </a:lnTo>
                  <a:lnTo>
                    <a:pt x="15011" y="585406"/>
                  </a:lnTo>
                  <a:lnTo>
                    <a:pt x="18300" y="584390"/>
                  </a:lnTo>
                  <a:lnTo>
                    <a:pt x="22072" y="588162"/>
                  </a:lnTo>
                  <a:lnTo>
                    <a:pt x="25793" y="587146"/>
                  </a:lnTo>
                  <a:lnTo>
                    <a:pt x="30607" y="587514"/>
                  </a:lnTo>
                  <a:lnTo>
                    <a:pt x="30708" y="586359"/>
                  </a:lnTo>
                  <a:close/>
                </a:path>
                <a:path w="848359" h="611504">
                  <a:moveTo>
                    <a:pt x="31927" y="595312"/>
                  </a:moveTo>
                  <a:lnTo>
                    <a:pt x="31521" y="594639"/>
                  </a:lnTo>
                  <a:lnTo>
                    <a:pt x="31191" y="594055"/>
                  </a:lnTo>
                  <a:lnTo>
                    <a:pt x="30353" y="593344"/>
                  </a:lnTo>
                  <a:lnTo>
                    <a:pt x="28371" y="593585"/>
                  </a:lnTo>
                  <a:lnTo>
                    <a:pt x="26936" y="595122"/>
                  </a:lnTo>
                  <a:lnTo>
                    <a:pt x="24777" y="592658"/>
                  </a:lnTo>
                  <a:lnTo>
                    <a:pt x="24244" y="591591"/>
                  </a:lnTo>
                  <a:lnTo>
                    <a:pt x="21450" y="594474"/>
                  </a:lnTo>
                  <a:lnTo>
                    <a:pt x="19850" y="595515"/>
                  </a:lnTo>
                  <a:lnTo>
                    <a:pt x="18529" y="596836"/>
                  </a:lnTo>
                  <a:lnTo>
                    <a:pt x="17640" y="597763"/>
                  </a:lnTo>
                  <a:lnTo>
                    <a:pt x="18313" y="598639"/>
                  </a:lnTo>
                  <a:lnTo>
                    <a:pt x="18884" y="599427"/>
                  </a:lnTo>
                  <a:lnTo>
                    <a:pt x="20358" y="598995"/>
                  </a:lnTo>
                  <a:lnTo>
                    <a:pt x="22085" y="598055"/>
                  </a:lnTo>
                  <a:lnTo>
                    <a:pt x="26225" y="599363"/>
                  </a:lnTo>
                  <a:lnTo>
                    <a:pt x="28346" y="597611"/>
                  </a:lnTo>
                  <a:lnTo>
                    <a:pt x="30695" y="596557"/>
                  </a:lnTo>
                  <a:lnTo>
                    <a:pt x="31470" y="596201"/>
                  </a:lnTo>
                  <a:lnTo>
                    <a:pt x="31927" y="595312"/>
                  </a:lnTo>
                  <a:close/>
                </a:path>
                <a:path w="848359" h="611504">
                  <a:moveTo>
                    <a:pt x="37198" y="568807"/>
                  </a:moveTo>
                  <a:lnTo>
                    <a:pt x="37020" y="568490"/>
                  </a:lnTo>
                  <a:lnTo>
                    <a:pt x="36156" y="566991"/>
                  </a:lnTo>
                  <a:lnTo>
                    <a:pt x="34137" y="566242"/>
                  </a:lnTo>
                  <a:lnTo>
                    <a:pt x="33235" y="567474"/>
                  </a:lnTo>
                  <a:lnTo>
                    <a:pt x="33388" y="568032"/>
                  </a:lnTo>
                  <a:lnTo>
                    <a:pt x="33362" y="568502"/>
                  </a:lnTo>
                  <a:lnTo>
                    <a:pt x="34226" y="570026"/>
                  </a:lnTo>
                  <a:lnTo>
                    <a:pt x="36169" y="570776"/>
                  </a:lnTo>
                  <a:lnTo>
                    <a:pt x="36906" y="569810"/>
                  </a:lnTo>
                  <a:lnTo>
                    <a:pt x="37172" y="569506"/>
                  </a:lnTo>
                  <a:lnTo>
                    <a:pt x="37198" y="568807"/>
                  </a:lnTo>
                  <a:close/>
                </a:path>
                <a:path w="848359" h="611504">
                  <a:moveTo>
                    <a:pt x="220027" y="395325"/>
                  </a:moveTo>
                  <a:lnTo>
                    <a:pt x="218973" y="392252"/>
                  </a:lnTo>
                  <a:lnTo>
                    <a:pt x="216750" y="392074"/>
                  </a:lnTo>
                  <a:lnTo>
                    <a:pt x="215328" y="393115"/>
                  </a:lnTo>
                  <a:lnTo>
                    <a:pt x="213588" y="394385"/>
                  </a:lnTo>
                  <a:lnTo>
                    <a:pt x="213207" y="396252"/>
                  </a:lnTo>
                  <a:lnTo>
                    <a:pt x="215328" y="398792"/>
                  </a:lnTo>
                  <a:lnTo>
                    <a:pt x="216509" y="399084"/>
                  </a:lnTo>
                  <a:lnTo>
                    <a:pt x="218033" y="398208"/>
                  </a:lnTo>
                  <a:lnTo>
                    <a:pt x="219621" y="396989"/>
                  </a:lnTo>
                  <a:lnTo>
                    <a:pt x="220027" y="395325"/>
                  </a:lnTo>
                  <a:close/>
                </a:path>
                <a:path w="848359" h="611504">
                  <a:moveTo>
                    <a:pt x="221538" y="330250"/>
                  </a:moveTo>
                  <a:lnTo>
                    <a:pt x="221488" y="329946"/>
                  </a:lnTo>
                  <a:lnTo>
                    <a:pt x="221297" y="328612"/>
                  </a:lnTo>
                  <a:lnTo>
                    <a:pt x="220548" y="327672"/>
                  </a:lnTo>
                  <a:lnTo>
                    <a:pt x="218909" y="328117"/>
                  </a:lnTo>
                  <a:lnTo>
                    <a:pt x="218541" y="328218"/>
                  </a:lnTo>
                  <a:lnTo>
                    <a:pt x="217982" y="328866"/>
                  </a:lnTo>
                  <a:lnTo>
                    <a:pt x="218033" y="329171"/>
                  </a:lnTo>
                  <a:lnTo>
                    <a:pt x="218198" y="330555"/>
                  </a:lnTo>
                  <a:lnTo>
                    <a:pt x="219024" y="331317"/>
                  </a:lnTo>
                  <a:lnTo>
                    <a:pt x="220649" y="331038"/>
                  </a:lnTo>
                  <a:lnTo>
                    <a:pt x="220954" y="330669"/>
                  </a:lnTo>
                  <a:lnTo>
                    <a:pt x="221538" y="330250"/>
                  </a:lnTo>
                  <a:close/>
                </a:path>
                <a:path w="848359" h="611504">
                  <a:moveTo>
                    <a:pt x="238506" y="348843"/>
                  </a:moveTo>
                  <a:lnTo>
                    <a:pt x="231444" y="341033"/>
                  </a:lnTo>
                  <a:lnTo>
                    <a:pt x="231051" y="339534"/>
                  </a:lnTo>
                  <a:lnTo>
                    <a:pt x="228676" y="336308"/>
                  </a:lnTo>
                  <a:lnTo>
                    <a:pt x="227660" y="335127"/>
                  </a:lnTo>
                  <a:lnTo>
                    <a:pt x="226453" y="334098"/>
                  </a:lnTo>
                  <a:lnTo>
                    <a:pt x="222973" y="336143"/>
                  </a:lnTo>
                  <a:lnTo>
                    <a:pt x="221322" y="337185"/>
                  </a:lnTo>
                  <a:lnTo>
                    <a:pt x="221780" y="339458"/>
                  </a:lnTo>
                  <a:lnTo>
                    <a:pt x="222707" y="344195"/>
                  </a:lnTo>
                  <a:lnTo>
                    <a:pt x="223139" y="349186"/>
                  </a:lnTo>
                  <a:lnTo>
                    <a:pt x="230657" y="350481"/>
                  </a:lnTo>
                  <a:lnTo>
                    <a:pt x="231457" y="351828"/>
                  </a:lnTo>
                  <a:lnTo>
                    <a:pt x="233895" y="353390"/>
                  </a:lnTo>
                  <a:lnTo>
                    <a:pt x="237324" y="352209"/>
                  </a:lnTo>
                  <a:lnTo>
                    <a:pt x="238506" y="348843"/>
                  </a:lnTo>
                  <a:close/>
                </a:path>
                <a:path w="848359" h="611504">
                  <a:moveTo>
                    <a:pt x="242430" y="418795"/>
                  </a:moveTo>
                  <a:lnTo>
                    <a:pt x="242163" y="418655"/>
                  </a:lnTo>
                  <a:lnTo>
                    <a:pt x="240461" y="417703"/>
                  </a:lnTo>
                  <a:lnTo>
                    <a:pt x="239483" y="416140"/>
                  </a:lnTo>
                  <a:lnTo>
                    <a:pt x="239280" y="415607"/>
                  </a:lnTo>
                  <a:lnTo>
                    <a:pt x="239166" y="415391"/>
                  </a:lnTo>
                  <a:lnTo>
                    <a:pt x="237655" y="412457"/>
                  </a:lnTo>
                  <a:lnTo>
                    <a:pt x="237655" y="417207"/>
                  </a:lnTo>
                  <a:lnTo>
                    <a:pt x="237451" y="417474"/>
                  </a:lnTo>
                  <a:lnTo>
                    <a:pt x="237363" y="417715"/>
                  </a:lnTo>
                  <a:lnTo>
                    <a:pt x="236004" y="418655"/>
                  </a:lnTo>
                  <a:lnTo>
                    <a:pt x="234937" y="418033"/>
                  </a:lnTo>
                  <a:lnTo>
                    <a:pt x="233705" y="417055"/>
                  </a:lnTo>
                  <a:lnTo>
                    <a:pt x="233502" y="416344"/>
                  </a:lnTo>
                  <a:lnTo>
                    <a:pt x="233730" y="416064"/>
                  </a:lnTo>
                  <a:lnTo>
                    <a:pt x="234238" y="415391"/>
                  </a:lnTo>
                  <a:lnTo>
                    <a:pt x="237375" y="416140"/>
                  </a:lnTo>
                  <a:lnTo>
                    <a:pt x="237655" y="417207"/>
                  </a:lnTo>
                  <a:lnTo>
                    <a:pt x="237655" y="412457"/>
                  </a:lnTo>
                  <a:lnTo>
                    <a:pt x="236855" y="410895"/>
                  </a:lnTo>
                  <a:lnTo>
                    <a:pt x="236524" y="410781"/>
                  </a:lnTo>
                  <a:lnTo>
                    <a:pt x="228447" y="414439"/>
                  </a:lnTo>
                  <a:lnTo>
                    <a:pt x="228282" y="414477"/>
                  </a:lnTo>
                  <a:lnTo>
                    <a:pt x="229438" y="419938"/>
                  </a:lnTo>
                  <a:lnTo>
                    <a:pt x="229489" y="421043"/>
                  </a:lnTo>
                  <a:lnTo>
                    <a:pt x="225920" y="422351"/>
                  </a:lnTo>
                  <a:lnTo>
                    <a:pt x="225323" y="423570"/>
                  </a:lnTo>
                  <a:lnTo>
                    <a:pt x="226288" y="425907"/>
                  </a:lnTo>
                  <a:lnTo>
                    <a:pt x="227457" y="425932"/>
                  </a:lnTo>
                  <a:lnTo>
                    <a:pt x="230708" y="425551"/>
                  </a:lnTo>
                  <a:lnTo>
                    <a:pt x="232892" y="425653"/>
                  </a:lnTo>
                  <a:lnTo>
                    <a:pt x="233260" y="425551"/>
                  </a:lnTo>
                  <a:lnTo>
                    <a:pt x="234924" y="425119"/>
                  </a:lnTo>
                  <a:lnTo>
                    <a:pt x="237528" y="424510"/>
                  </a:lnTo>
                  <a:lnTo>
                    <a:pt x="240106" y="423367"/>
                  </a:lnTo>
                  <a:lnTo>
                    <a:pt x="242430" y="418795"/>
                  </a:lnTo>
                  <a:close/>
                </a:path>
                <a:path w="848359" h="611504">
                  <a:moveTo>
                    <a:pt x="248920" y="314947"/>
                  </a:moveTo>
                  <a:lnTo>
                    <a:pt x="248627" y="314706"/>
                  </a:lnTo>
                  <a:lnTo>
                    <a:pt x="247878" y="314083"/>
                  </a:lnTo>
                  <a:lnTo>
                    <a:pt x="247332" y="313626"/>
                  </a:lnTo>
                  <a:lnTo>
                    <a:pt x="245364" y="312712"/>
                  </a:lnTo>
                  <a:lnTo>
                    <a:pt x="244233" y="312191"/>
                  </a:lnTo>
                  <a:lnTo>
                    <a:pt x="244233" y="311835"/>
                  </a:lnTo>
                  <a:lnTo>
                    <a:pt x="244119" y="310108"/>
                  </a:lnTo>
                  <a:lnTo>
                    <a:pt x="242773" y="307479"/>
                  </a:lnTo>
                  <a:lnTo>
                    <a:pt x="242201" y="307124"/>
                  </a:lnTo>
                  <a:lnTo>
                    <a:pt x="242201" y="314083"/>
                  </a:lnTo>
                  <a:lnTo>
                    <a:pt x="242163" y="314706"/>
                  </a:lnTo>
                  <a:lnTo>
                    <a:pt x="241681" y="314274"/>
                  </a:lnTo>
                  <a:lnTo>
                    <a:pt x="242201" y="314083"/>
                  </a:lnTo>
                  <a:lnTo>
                    <a:pt x="242201" y="307124"/>
                  </a:lnTo>
                  <a:lnTo>
                    <a:pt x="239903" y="305638"/>
                  </a:lnTo>
                  <a:lnTo>
                    <a:pt x="238340" y="306057"/>
                  </a:lnTo>
                  <a:lnTo>
                    <a:pt x="237451" y="307746"/>
                  </a:lnTo>
                  <a:lnTo>
                    <a:pt x="237121" y="308432"/>
                  </a:lnTo>
                  <a:lnTo>
                    <a:pt x="236943" y="309676"/>
                  </a:lnTo>
                  <a:lnTo>
                    <a:pt x="236613" y="311454"/>
                  </a:lnTo>
                  <a:lnTo>
                    <a:pt x="235597" y="311835"/>
                  </a:lnTo>
                  <a:lnTo>
                    <a:pt x="233299" y="307276"/>
                  </a:lnTo>
                  <a:lnTo>
                    <a:pt x="229501" y="305409"/>
                  </a:lnTo>
                  <a:lnTo>
                    <a:pt x="228358" y="301637"/>
                  </a:lnTo>
                  <a:lnTo>
                    <a:pt x="227990" y="300329"/>
                  </a:lnTo>
                  <a:lnTo>
                    <a:pt x="226682" y="299732"/>
                  </a:lnTo>
                  <a:lnTo>
                    <a:pt x="224104" y="300266"/>
                  </a:lnTo>
                  <a:lnTo>
                    <a:pt x="223304" y="301091"/>
                  </a:lnTo>
                  <a:lnTo>
                    <a:pt x="223024" y="302183"/>
                  </a:lnTo>
                  <a:lnTo>
                    <a:pt x="222707" y="303644"/>
                  </a:lnTo>
                  <a:lnTo>
                    <a:pt x="223608" y="304495"/>
                  </a:lnTo>
                  <a:lnTo>
                    <a:pt x="224675" y="305282"/>
                  </a:lnTo>
                  <a:lnTo>
                    <a:pt x="229476" y="308978"/>
                  </a:lnTo>
                  <a:lnTo>
                    <a:pt x="230327" y="309676"/>
                  </a:lnTo>
                  <a:lnTo>
                    <a:pt x="230695" y="310603"/>
                  </a:lnTo>
                  <a:lnTo>
                    <a:pt x="229260" y="312712"/>
                  </a:lnTo>
                  <a:lnTo>
                    <a:pt x="228193" y="312483"/>
                  </a:lnTo>
                  <a:lnTo>
                    <a:pt x="225640" y="311734"/>
                  </a:lnTo>
                  <a:lnTo>
                    <a:pt x="224878" y="311759"/>
                  </a:lnTo>
                  <a:lnTo>
                    <a:pt x="224561" y="311759"/>
                  </a:lnTo>
                  <a:lnTo>
                    <a:pt x="223901" y="312381"/>
                  </a:lnTo>
                  <a:lnTo>
                    <a:pt x="223875" y="315010"/>
                  </a:lnTo>
                  <a:lnTo>
                    <a:pt x="226593" y="318033"/>
                  </a:lnTo>
                  <a:lnTo>
                    <a:pt x="230847" y="317627"/>
                  </a:lnTo>
                  <a:lnTo>
                    <a:pt x="231482" y="318223"/>
                  </a:lnTo>
                  <a:lnTo>
                    <a:pt x="230022" y="323126"/>
                  </a:lnTo>
                  <a:lnTo>
                    <a:pt x="229222" y="326428"/>
                  </a:lnTo>
                  <a:lnTo>
                    <a:pt x="224167" y="326529"/>
                  </a:lnTo>
                  <a:lnTo>
                    <a:pt x="223558" y="327202"/>
                  </a:lnTo>
                  <a:lnTo>
                    <a:pt x="223481" y="327964"/>
                  </a:lnTo>
                  <a:lnTo>
                    <a:pt x="223850" y="328536"/>
                  </a:lnTo>
                  <a:lnTo>
                    <a:pt x="224891" y="329120"/>
                  </a:lnTo>
                  <a:lnTo>
                    <a:pt x="225653" y="329298"/>
                  </a:lnTo>
                  <a:lnTo>
                    <a:pt x="229463" y="330454"/>
                  </a:lnTo>
                  <a:lnTo>
                    <a:pt x="232740" y="323126"/>
                  </a:lnTo>
                  <a:lnTo>
                    <a:pt x="234645" y="322199"/>
                  </a:lnTo>
                  <a:lnTo>
                    <a:pt x="239915" y="324294"/>
                  </a:lnTo>
                  <a:lnTo>
                    <a:pt x="241109" y="325183"/>
                  </a:lnTo>
                  <a:lnTo>
                    <a:pt x="245567" y="322592"/>
                  </a:lnTo>
                  <a:lnTo>
                    <a:pt x="245795" y="322199"/>
                  </a:lnTo>
                  <a:lnTo>
                    <a:pt x="247078" y="320052"/>
                  </a:lnTo>
                  <a:lnTo>
                    <a:pt x="247954" y="317627"/>
                  </a:lnTo>
                  <a:lnTo>
                    <a:pt x="248920" y="314947"/>
                  </a:lnTo>
                  <a:close/>
                </a:path>
                <a:path w="848359" h="611504">
                  <a:moveTo>
                    <a:pt x="258762" y="406742"/>
                  </a:moveTo>
                  <a:lnTo>
                    <a:pt x="254495" y="404329"/>
                  </a:lnTo>
                  <a:lnTo>
                    <a:pt x="253771" y="404558"/>
                  </a:lnTo>
                  <a:lnTo>
                    <a:pt x="250571" y="409295"/>
                  </a:lnTo>
                  <a:lnTo>
                    <a:pt x="253606" y="409549"/>
                  </a:lnTo>
                  <a:lnTo>
                    <a:pt x="256222" y="408368"/>
                  </a:lnTo>
                  <a:lnTo>
                    <a:pt x="258762" y="406742"/>
                  </a:lnTo>
                  <a:close/>
                </a:path>
                <a:path w="848359" h="611504">
                  <a:moveTo>
                    <a:pt x="264896" y="420662"/>
                  </a:moveTo>
                  <a:lnTo>
                    <a:pt x="264236" y="419646"/>
                  </a:lnTo>
                  <a:lnTo>
                    <a:pt x="261569" y="421157"/>
                  </a:lnTo>
                  <a:lnTo>
                    <a:pt x="262737" y="421855"/>
                  </a:lnTo>
                  <a:lnTo>
                    <a:pt x="263829" y="421513"/>
                  </a:lnTo>
                  <a:lnTo>
                    <a:pt x="264896" y="420662"/>
                  </a:lnTo>
                  <a:close/>
                </a:path>
                <a:path w="848359" h="611504">
                  <a:moveTo>
                    <a:pt x="266573" y="268617"/>
                  </a:moveTo>
                  <a:lnTo>
                    <a:pt x="266560" y="268262"/>
                  </a:lnTo>
                  <a:lnTo>
                    <a:pt x="266179" y="268058"/>
                  </a:lnTo>
                  <a:lnTo>
                    <a:pt x="265976" y="268084"/>
                  </a:lnTo>
                  <a:lnTo>
                    <a:pt x="265404" y="268160"/>
                  </a:lnTo>
                  <a:lnTo>
                    <a:pt x="265087" y="268566"/>
                  </a:lnTo>
                  <a:lnTo>
                    <a:pt x="265544" y="269252"/>
                  </a:lnTo>
                  <a:lnTo>
                    <a:pt x="266065" y="269278"/>
                  </a:lnTo>
                  <a:lnTo>
                    <a:pt x="266433" y="269392"/>
                  </a:lnTo>
                  <a:lnTo>
                    <a:pt x="266496" y="269024"/>
                  </a:lnTo>
                  <a:lnTo>
                    <a:pt x="266573" y="268617"/>
                  </a:lnTo>
                  <a:close/>
                </a:path>
                <a:path w="848359" h="611504">
                  <a:moveTo>
                    <a:pt x="266725" y="421398"/>
                  </a:moveTo>
                  <a:lnTo>
                    <a:pt x="266534" y="421081"/>
                  </a:lnTo>
                  <a:lnTo>
                    <a:pt x="266331" y="421017"/>
                  </a:lnTo>
                  <a:lnTo>
                    <a:pt x="265239" y="420839"/>
                  </a:lnTo>
                  <a:lnTo>
                    <a:pt x="265366" y="421144"/>
                  </a:lnTo>
                  <a:lnTo>
                    <a:pt x="265468" y="421462"/>
                  </a:lnTo>
                  <a:lnTo>
                    <a:pt x="266065" y="422236"/>
                  </a:lnTo>
                  <a:lnTo>
                    <a:pt x="266484" y="422160"/>
                  </a:lnTo>
                  <a:lnTo>
                    <a:pt x="266674" y="421538"/>
                  </a:lnTo>
                  <a:lnTo>
                    <a:pt x="266725" y="421398"/>
                  </a:lnTo>
                  <a:close/>
                </a:path>
                <a:path w="848359" h="611504">
                  <a:moveTo>
                    <a:pt x="266941" y="287223"/>
                  </a:moveTo>
                  <a:lnTo>
                    <a:pt x="266255" y="286308"/>
                  </a:lnTo>
                  <a:lnTo>
                    <a:pt x="264058" y="285356"/>
                  </a:lnTo>
                  <a:lnTo>
                    <a:pt x="263029" y="285318"/>
                  </a:lnTo>
                  <a:lnTo>
                    <a:pt x="262051" y="286004"/>
                  </a:lnTo>
                  <a:lnTo>
                    <a:pt x="261886" y="286105"/>
                  </a:lnTo>
                  <a:lnTo>
                    <a:pt x="261696" y="286435"/>
                  </a:lnTo>
                  <a:lnTo>
                    <a:pt x="261734" y="286600"/>
                  </a:lnTo>
                  <a:lnTo>
                    <a:pt x="261937" y="287769"/>
                  </a:lnTo>
                  <a:lnTo>
                    <a:pt x="265315" y="289775"/>
                  </a:lnTo>
                  <a:lnTo>
                    <a:pt x="266280" y="289344"/>
                  </a:lnTo>
                  <a:lnTo>
                    <a:pt x="266395" y="289128"/>
                  </a:lnTo>
                  <a:lnTo>
                    <a:pt x="266585" y="288912"/>
                  </a:lnTo>
                  <a:lnTo>
                    <a:pt x="266636" y="288696"/>
                  </a:lnTo>
                  <a:lnTo>
                    <a:pt x="266941" y="287223"/>
                  </a:lnTo>
                  <a:close/>
                </a:path>
                <a:path w="848359" h="611504">
                  <a:moveTo>
                    <a:pt x="267296" y="417080"/>
                  </a:moveTo>
                  <a:lnTo>
                    <a:pt x="253657" y="417068"/>
                  </a:lnTo>
                  <a:lnTo>
                    <a:pt x="251180" y="411238"/>
                  </a:lnTo>
                  <a:lnTo>
                    <a:pt x="250342" y="409562"/>
                  </a:lnTo>
                  <a:lnTo>
                    <a:pt x="249097" y="410756"/>
                  </a:lnTo>
                  <a:lnTo>
                    <a:pt x="247967" y="411645"/>
                  </a:lnTo>
                  <a:lnTo>
                    <a:pt x="247980" y="412191"/>
                  </a:lnTo>
                  <a:lnTo>
                    <a:pt x="249275" y="418325"/>
                  </a:lnTo>
                  <a:lnTo>
                    <a:pt x="252247" y="421398"/>
                  </a:lnTo>
                  <a:lnTo>
                    <a:pt x="261302" y="421081"/>
                  </a:lnTo>
                  <a:lnTo>
                    <a:pt x="261442" y="421119"/>
                  </a:lnTo>
                  <a:lnTo>
                    <a:pt x="261975" y="419938"/>
                  </a:lnTo>
                  <a:lnTo>
                    <a:pt x="263004" y="419620"/>
                  </a:lnTo>
                  <a:lnTo>
                    <a:pt x="264198" y="419582"/>
                  </a:lnTo>
                  <a:lnTo>
                    <a:pt x="267296" y="417080"/>
                  </a:lnTo>
                  <a:close/>
                </a:path>
                <a:path w="848359" h="611504">
                  <a:moveTo>
                    <a:pt x="277736" y="299199"/>
                  </a:moveTo>
                  <a:lnTo>
                    <a:pt x="277139" y="298386"/>
                  </a:lnTo>
                  <a:lnTo>
                    <a:pt x="276517" y="297459"/>
                  </a:lnTo>
                  <a:lnTo>
                    <a:pt x="276250" y="296100"/>
                  </a:lnTo>
                  <a:lnTo>
                    <a:pt x="274535" y="296545"/>
                  </a:lnTo>
                  <a:lnTo>
                    <a:pt x="274358" y="296608"/>
                  </a:lnTo>
                  <a:lnTo>
                    <a:pt x="274129" y="296913"/>
                  </a:lnTo>
                  <a:lnTo>
                    <a:pt x="274129" y="297116"/>
                  </a:lnTo>
                  <a:lnTo>
                    <a:pt x="274040" y="298805"/>
                  </a:lnTo>
                  <a:lnTo>
                    <a:pt x="275475" y="298691"/>
                  </a:lnTo>
                  <a:lnTo>
                    <a:pt x="277736" y="299199"/>
                  </a:lnTo>
                  <a:close/>
                </a:path>
                <a:path w="848359" h="611504">
                  <a:moveTo>
                    <a:pt x="291020" y="295211"/>
                  </a:moveTo>
                  <a:lnTo>
                    <a:pt x="290690" y="293509"/>
                  </a:lnTo>
                  <a:lnTo>
                    <a:pt x="287375" y="291973"/>
                  </a:lnTo>
                  <a:lnTo>
                    <a:pt x="285826" y="292531"/>
                  </a:lnTo>
                  <a:lnTo>
                    <a:pt x="282130" y="295338"/>
                  </a:lnTo>
                  <a:lnTo>
                    <a:pt x="280936" y="298196"/>
                  </a:lnTo>
                  <a:lnTo>
                    <a:pt x="278142" y="299402"/>
                  </a:lnTo>
                  <a:lnTo>
                    <a:pt x="278701" y="301078"/>
                  </a:lnTo>
                  <a:lnTo>
                    <a:pt x="280047" y="302183"/>
                  </a:lnTo>
                  <a:lnTo>
                    <a:pt x="283756" y="305142"/>
                  </a:lnTo>
                  <a:lnTo>
                    <a:pt x="285064" y="304838"/>
                  </a:lnTo>
                  <a:lnTo>
                    <a:pt x="287426" y="302539"/>
                  </a:lnTo>
                  <a:lnTo>
                    <a:pt x="289052" y="300964"/>
                  </a:lnTo>
                  <a:lnTo>
                    <a:pt x="290068" y="299250"/>
                  </a:lnTo>
                  <a:lnTo>
                    <a:pt x="291020" y="295211"/>
                  </a:lnTo>
                  <a:close/>
                </a:path>
                <a:path w="848359" h="611504">
                  <a:moveTo>
                    <a:pt x="292811" y="313537"/>
                  </a:moveTo>
                  <a:lnTo>
                    <a:pt x="292379" y="313182"/>
                  </a:lnTo>
                  <a:lnTo>
                    <a:pt x="292354" y="313753"/>
                  </a:lnTo>
                  <a:lnTo>
                    <a:pt x="292811" y="313537"/>
                  </a:lnTo>
                  <a:close/>
                </a:path>
                <a:path w="848359" h="611504">
                  <a:moveTo>
                    <a:pt x="302285" y="329996"/>
                  </a:moveTo>
                  <a:lnTo>
                    <a:pt x="302120" y="326986"/>
                  </a:lnTo>
                  <a:lnTo>
                    <a:pt x="302069" y="326174"/>
                  </a:lnTo>
                  <a:lnTo>
                    <a:pt x="301688" y="325831"/>
                  </a:lnTo>
                  <a:lnTo>
                    <a:pt x="299300" y="323659"/>
                  </a:lnTo>
                  <a:lnTo>
                    <a:pt x="298691" y="323227"/>
                  </a:lnTo>
                  <a:lnTo>
                    <a:pt x="298691" y="326771"/>
                  </a:lnTo>
                  <a:lnTo>
                    <a:pt x="298411" y="326986"/>
                  </a:lnTo>
                  <a:lnTo>
                    <a:pt x="297713" y="326707"/>
                  </a:lnTo>
                  <a:lnTo>
                    <a:pt x="297789" y="326021"/>
                  </a:lnTo>
                  <a:lnTo>
                    <a:pt x="297954" y="325932"/>
                  </a:lnTo>
                  <a:lnTo>
                    <a:pt x="298094" y="325831"/>
                  </a:lnTo>
                  <a:lnTo>
                    <a:pt x="298284" y="325945"/>
                  </a:lnTo>
                  <a:lnTo>
                    <a:pt x="298500" y="326021"/>
                  </a:lnTo>
                  <a:lnTo>
                    <a:pt x="298691" y="326771"/>
                  </a:lnTo>
                  <a:lnTo>
                    <a:pt x="298691" y="323227"/>
                  </a:lnTo>
                  <a:lnTo>
                    <a:pt x="297624" y="322465"/>
                  </a:lnTo>
                  <a:lnTo>
                    <a:pt x="294678" y="321157"/>
                  </a:lnTo>
                  <a:lnTo>
                    <a:pt x="293230" y="321894"/>
                  </a:lnTo>
                  <a:lnTo>
                    <a:pt x="291439" y="323900"/>
                  </a:lnTo>
                  <a:lnTo>
                    <a:pt x="291693" y="324802"/>
                  </a:lnTo>
                  <a:lnTo>
                    <a:pt x="291363" y="324408"/>
                  </a:lnTo>
                  <a:lnTo>
                    <a:pt x="291642" y="324802"/>
                  </a:lnTo>
                  <a:lnTo>
                    <a:pt x="293331" y="327063"/>
                  </a:lnTo>
                  <a:lnTo>
                    <a:pt x="294119" y="328701"/>
                  </a:lnTo>
                  <a:lnTo>
                    <a:pt x="297040" y="330923"/>
                  </a:lnTo>
                  <a:lnTo>
                    <a:pt x="299186" y="331355"/>
                  </a:lnTo>
                  <a:lnTo>
                    <a:pt x="302285" y="329996"/>
                  </a:lnTo>
                  <a:close/>
                </a:path>
                <a:path w="848359" h="611504">
                  <a:moveTo>
                    <a:pt x="304533" y="246214"/>
                  </a:moveTo>
                  <a:lnTo>
                    <a:pt x="304330" y="245338"/>
                  </a:lnTo>
                  <a:lnTo>
                    <a:pt x="303809" y="244830"/>
                  </a:lnTo>
                  <a:lnTo>
                    <a:pt x="303326" y="244386"/>
                  </a:lnTo>
                  <a:lnTo>
                    <a:pt x="302641" y="244195"/>
                  </a:lnTo>
                  <a:lnTo>
                    <a:pt x="302006" y="243928"/>
                  </a:lnTo>
                  <a:lnTo>
                    <a:pt x="301955" y="244576"/>
                  </a:lnTo>
                  <a:lnTo>
                    <a:pt x="301840" y="245249"/>
                  </a:lnTo>
                  <a:lnTo>
                    <a:pt x="302133" y="246646"/>
                  </a:lnTo>
                  <a:lnTo>
                    <a:pt x="302844" y="247103"/>
                  </a:lnTo>
                  <a:lnTo>
                    <a:pt x="303669" y="246684"/>
                  </a:lnTo>
                  <a:lnTo>
                    <a:pt x="304533" y="246214"/>
                  </a:lnTo>
                  <a:close/>
                </a:path>
                <a:path w="848359" h="611504">
                  <a:moveTo>
                    <a:pt x="305854" y="305790"/>
                  </a:moveTo>
                  <a:lnTo>
                    <a:pt x="305066" y="303987"/>
                  </a:lnTo>
                  <a:lnTo>
                    <a:pt x="304215" y="302094"/>
                  </a:lnTo>
                  <a:lnTo>
                    <a:pt x="304152" y="300151"/>
                  </a:lnTo>
                  <a:lnTo>
                    <a:pt x="303860" y="298196"/>
                  </a:lnTo>
                  <a:lnTo>
                    <a:pt x="303720" y="297167"/>
                  </a:lnTo>
                  <a:lnTo>
                    <a:pt x="302895" y="296430"/>
                  </a:lnTo>
                  <a:lnTo>
                    <a:pt x="299872" y="296494"/>
                  </a:lnTo>
                  <a:lnTo>
                    <a:pt x="297967" y="296430"/>
                  </a:lnTo>
                  <a:lnTo>
                    <a:pt x="295033" y="297129"/>
                  </a:lnTo>
                  <a:lnTo>
                    <a:pt x="294919" y="298361"/>
                  </a:lnTo>
                  <a:lnTo>
                    <a:pt x="295503" y="299694"/>
                  </a:lnTo>
                  <a:lnTo>
                    <a:pt x="295211" y="299224"/>
                  </a:lnTo>
                  <a:lnTo>
                    <a:pt x="292912" y="303149"/>
                  </a:lnTo>
                  <a:lnTo>
                    <a:pt x="293001" y="303657"/>
                  </a:lnTo>
                  <a:lnTo>
                    <a:pt x="299237" y="303377"/>
                  </a:lnTo>
                  <a:lnTo>
                    <a:pt x="298894" y="304126"/>
                  </a:lnTo>
                  <a:lnTo>
                    <a:pt x="298399" y="307428"/>
                  </a:lnTo>
                  <a:lnTo>
                    <a:pt x="299580" y="308343"/>
                  </a:lnTo>
                  <a:lnTo>
                    <a:pt x="303987" y="307771"/>
                  </a:lnTo>
                  <a:lnTo>
                    <a:pt x="305854" y="305790"/>
                  </a:lnTo>
                  <a:close/>
                </a:path>
                <a:path w="848359" h="611504">
                  <a:moveTo>
                    <a:pt x="319316" y="352780"/>
                  </a:moveTo>
                  <a:lnTo>
                    <a:pt x="300316" y="343649"/>
                  </a:lnTo>
                  <a:lnTo>
                    <a:pt x="294335" y="349453"/>
                  </a:lnTo>
                  <a:lnTo>
                    <a:pt x="291528" y="351459"/>
                  </a:lnTo>
                  <a:lnTo>
                    <a:pt x="291680" y="356971"/>
                  </a:lnTo>
                  <a:lnTo>
                    <a:pt x="290309" y="356946"/>
                  </a:lnTo>
                  <a:lnTo>
                    <a:pt x="288874" y="356616"/>
                  </a:lnTo>
                  <a:lnTo>
                    <a:pt x="287756" y="356387"/>
                  </a:lnTo>
                  <a:lnTo>
                    <a:pt x="286537" y="355219"/>
                  </a:lnTo>
                  <a:lnTo>
                    <a:pt x="285534" y="359460"/>
                  </a:lnTo>
                  <a:lnTo>
                    <a:pt x="284594" y="361251"/>
                  </a:lnTo>
                  <a:lnTo>
                    <a:pt x="283857" y="363054"/>
                  </a:lnTo>
                  <a:lnTo>
                    <a:pt x="284010" y="363435"/>
                  </a:lnTo>
                  <a:lnTo>
                    <a:pt x="283768" y="363816"/>
                  </a:lnTo>
                  <a:lnTo>
                    <a:pt x="283857" y="363054"/>
                  </a:lnTo>
                  <a:lnTo>
                    <a:pt x="283121" y="361442"/>
                  </a:lnTo>
                  <a:lnTo>
                    <a:pt x="283019" y="359270"/>
                  </a:lnTo>
                  <a:lnTo>
                    <a:pt x="279260" y="360451"/>
                  </a:lnTo>
                  <a:lnTo>
                    <a:pt x="279107" y="362356"/>
                  </a:lnTo>
                  <a:lnTo>
                    <a:pt x="279527" y="364413"/>
                  </a:lnTo>
                  <a:lnTo>
                    <a:pt x="280009" y="364807"/>
                  </a:lnTo>
                  <a:lnTo>
                    <a:pt x="280543" y="367182"/>
                  </a:lnTo>
                  <a:lnTo>
                    <a:pt x="279133" y="368058"/>
                  </a:lnTo>
                  <a:lnTo>
                    <a:pt x="275996" y="369633"/>
                  </a:lnTo>
                  <a:lnTo>
                    <a:pt x="274510" y="368706"/>
                  </a:lnTo>
                  <a:lnTo>
                    <a:pt x="269976" y="368833"/>
                  </a:lnTo>
                  <a:lnTo>
                    <a:pt x="268071" y="371055"/>
                  </a:lnTo>
                  <a:lnTo>
                    <a:pt x="268236" y="375450"/>
                  </a:lnTo>
                  <a:lnTo>
                    <a:pt x="269036" y="376783"/>
                  </a:lnTo>
                  <a:lnTo>
                    <a:pt x="273024" y="375805"/>
                  </a:lnTo>
                  <a:lnTo>
                    <a:pt x="275221" y="376821"/>
                  </a:lnTo>
                  <a:lnTo>
                    <a:pt x="277609" y="376643"/>
                  </a:lnTo>
                  <a:lnTo>
                    <a:pt x="280416" y="376402"/>
                  </a:lnTo>
                  <a:lnTo>
                    <a:pt x="281317" y="375805"/>
                  </a:lnTo>
                  <a:lnTo>
                    <a:pt x="282752" y="374853"/>
                  </a:lnTo>
                  <a:lnTo>
                    <a:pt x="281876" y="369633"/>
                  </a:lnTo>
                  <a:lnTo>
                    <a:pt x="281800" y="368833"/>
                  </a:lnTo>
                  <a:lnTo>
                    <a:pt x="283146" y="368046"/>
                  </a:lnTo>
                  <a:lnTo>
                    <a:pt x="288886" y="366090"/>
                  </a:lnTo>
                  <a:lnTo>
                    <a:pt x="291655" y="364883"/>
                  </a:lnTo>
                  <a:lnTo>
                    <a:pt x="293116" y="363816"/>
                  </a:lnTo>
                  <a:lnTo>
                    <a:pt x="296811" y="361073"/>
                  </a:lnTo>
                  <a:lnTo>
                    <a:pt x="298602" y="356971"/>
                  </a:lnTo>
                  <a:lnTo>
                    <a:pt x="298577" y="356616"/>
                  </a:lnTo>
                  <a:lnTo>
                    <a:pt x="296913" y="353187"/>
                  </a:lnTo>
                  <a:lnTo>
                    <a:pt x="297916" y="351294"/>
                  </a:lnTo>
                  <a:lnTo>
                    <a:pt x="301002" y="351167"/>
                  </a:lnTo>
                  <a:lnTo>
                    <a:pt x="302920" y="350735"/>
                  </a:lnTo>
                  <a:lnTo>
                    <a:pt x="305930" y="354037"/>
                  </a:lnTo>
                  <a:lnTo>
                    <a:pt x="307213" y="355942"/>
                  </a:lnTo>
                  <a:lnTo>
                    <a:pt x="312572" y="353999"/>
                  </a:lnTo>
                  <a:lnTo>
                    <a:pt x="313639" y="355942"/>
                  </a:lnTo>
                  <a:lnTo>
                    <a:pt x="313601" y="357568"/>
                  </a:lnTo>
                  <a:lnTo>
                    <a:pt x="313486" y="358978"/>
                  </a:lnTo>
                  <a:lnTo>
                    <a:pt x="311619" y="360019"/>
                  </a:lnTo>
                  <a:lnTo>
                    <a:pt x="313474" y="360527"/>
                  </a:lnTo>
                  <a:lnTo>
                    <a:pt x="314490" y="360768"/>
                  </a:lnTo>
                  <a:lnTo>
                    <a:pt x="315620" y="360006"/>
                  </a:lnTo>
                  <a:lnTo>
                    <a:pt x="316979" y="357987"/>
                  </a:lnTo>
                  <a:lnTo>
                    <a:pt x="317411" y="356704"/>
                  </a:lnTo>
                  <a:lnTo>
                    <a:pt x="318109" y="355574"/>
                  </a:lnTo>
                  <a:lnTo>
                    <a:pt x="319112" y="353999"/>
                  </a:lnTo>
                  <a:lnTo>
                    <a:pt x="319316" y="352780"/>
                  </a:lnTo>
                  <a:close/>
                </a:path>
                <a:path w="848359" h="611504">
                  <a:moveTo>
                    <a:pt x="326644" y="378040"/>
                  </a:moveTo>
                  <a:lnTo>
                    <a:pt x="325983" y="377647"/>
                  </a:lnTo>
                  <a:lnTo>
                    <a:pt x="322402" y="374332"/>
                  </a:lnTo>
                  <a:lnTo>
                    <a:pt x="322148" y="374103"/>
                  </a:lnTo>
                  <a:lnTo>
                    <a:pt x="319239" y="374332"/>
                  </a:lnTo>
                  <a:lnTo>
                    <a:pt x="314947" y="373341"/>
                  </a:lnTo>
                  <a:lnTo>
                    <a:pt x="314045" y="375323"/>
                  </a:lnTo>
                  <a:lnTo>
                    <a:pt x="312000" y="376631"/>
                  </a:lnTo>
                  <a:lnTo>
                    <a:pt x="311365" y="377190"/>
                  </a:lnTo>
                  <a:lnTo>
                    <a:pt x="310616" y="377482"/>
                  </a:lnTo>
                  <a:lnTo>
                    <a:pt x="309308" y="378040"/>
                  </a:lnTo>
                  <a:lnTo>
                    <a:pt x="326644" y="378040"/>
                  </a:lnTo>
                  <a:close/>
                </a:path>
                <a:path w="848359" h="611504">
                  <a:moveTo>
                    <a:pt x="332105" y="409460"/>
                  </a:moveTo>
                  <a:lnTo>
                    <a:pt x="330073" y="407454"/>
                  </a:lnTo>
                  <a:lnTo>
                    <a:pt x="328447" y="406742"/>
                  </a:lnTo>
                  <a:lnTo>
                    <a:pt x="326466" y="407517"/>
                  </a:lnTo>
                  <a:lnTo>
                    <a:pt x="325640" y="407860"/>
                  </a:lnTo>
                  <a:lnTo>
                    <a:pt x="325297" y="408647"/>
                  </a:lnTo>
                  <a:lnTo>
                    <a:pt x="325539" y="409359"/>
                  </a:lnTo>
                  <a:lnTo>
                    <a:pt x="326161" y="411378"/>
                  </a:lnTo>
                  <a:lnTo>
                    <a:pt x="328231" y="412051"/>
                  </a:lnTo>
                  <a:lnTo>
                    <a:pt x="330454" y="411048"/>
                  </a:lnTo>
                  <a:lnTo>
                    <a:pt x="331571" y="410464"/>
                  </a:lnTo>
                  <a:lnTo>
                    <a:pt x="332105" y="409460"/>
                  </a:lnTo>
                  <a:close/>
                </a:path>
                <a:path w="848359" h="611504">
                  <a:moveTo>
                    <a:pt x="336257" y="425564"/>
                  </a:moveTo>
                  <a:lnTo>
                    <a:pt x="335889" y="425297"/>
                  </a:lnTo>
                  <a:lnTo>
                    <a:pt x="335584" y="424878"/>
                  </a:lnTo>
                  <a:lnTo>
                    <a:pt x="335153" y="424789"/>
                  </a:lnTo>
                  <a:lnTo>
                    <a:pt x="334556" y="424662"/>
                  </a:lnTo>
                  <a:lnTo>
                    <a:pt x="334149" y="425094"/>
                  </a:lnTo>
                  <a:lnTo>
                    <a:pt x="334238" y="425678"/>
                  </a:lnTo>
                  <a:lnTo>
                    <a:pt x="334327" y="426466"/>
                  </a:lnTo>
                  <a:lnTo>
                    <a:pt x="334810" y="427050"/>
                  </a:lnTo>
                  <a:lnTo>
                    <a:pt x="335699" y="426796"/>
                  </a:lnTo>
                  <a:lnTo>
                    <a:pt x="335965" y="426707"/>
                  </a:lnTo>
                  <a:lnTo>
                    <a:pt x="336067" y="425983"/>
                  </a:lnTo>
                  <a:lnTo>
                    <a:pt x="336257" y="425564"/>
                  </a:lnTo>
                  <a:close/>
                </a:path>
                <a:path w="848359" h="611504">
                  <a:moveTo>
                    <a:pt x="338150" y="333565"/>
                  </a:moveTo>
                  <a:lnTo>
                    <a:pt x="336511" y="332384"/>
                  </a:lnTo>
                  <a:lnTo>
                    <a:pt x="333171" y="333730"/>
                  </a:lnTo>
                  <a:lnTo>
                    <a:pt x="333171" y="338480"/>
                  </a:lnTo>
                  <a:lnTo>
                    <a:pt x="332663" y="339026"/>
                  </a:lnTo>
                  <a:lnTo>
                    <a:pt x="332460" y="338518"/>
                  </a:lnTo>
                  <a:lnTo>
                    <a:pt x="333171" y="338480"/>
                  </a:lnTo>
                  <a:lnTo>
                    <a:pt x="333171" y="333730"/>
                  </a:lnTo>
                  <a:lnTo>
                    <a:pt x="328815" y="335483"/>
                  </a:lnTo>
                  <a:lnTo>
                    <a:pt x="321538" y="335711"/>
                  </a:lnTo>
                  <a:lnTo>
                    <a:pt x="314121" y="329933"/>
                  </a:lnTo>
                  <a:lnTo>
                    <a:pt x="313601" y="329526"/>
                  </a:lnTo>
                  <a:lnTo>
                    <a:pt x="312051" y="329463"/>
                  </a:lnTo>
                  <a:lnTo>
                    <a:pt x="307975" y="329933"/>
                  </a:lnTo>
                  <a:lnTo>
                    <a:pt x="309257" y="328650"/>
                  </a:lnTo>
                  <a:lnTo>
                    <a:pt x="309702" y="327977"/>
                  </a:lnTo>
                  <a:lnTo>
                    <a:pt x="310184" y="327164"/>
                  </a:lnTo>
                  <a:lnTo>
                    <a:pt x="310273" y="326428"/>
                  </a:lnTo>
                  <a:lnTo>
                    <a:pt x="308927" y="325361"/>
                  </a:lnTo>
                  <a:lnTo>
                    <a:pt x="308076" y="325691"/>
                  </a:lnTo>
                  <a:lnTo>
                    <a:pt x="303352" y="330593"/>
                  </a:lnTo>
                  <a:lnTo>
                    <a:pt x="304114" y="335140"/>
                  </a:lnTo>
                  <a:lnTo>
                    <a:pt x="315150" y="339318"/>
                  </a:lnTo>
                  <a:lnTo>
                    <a:pt x="321005" y="340753"/>
                  </a:lnTo>
                  <a:lnTo>
                    <a:pt x="334200" y="342125"/>
                  </a:lnTo>
                  <a:lnTo>
                    <a:pt x="334060" y="342646"/>
                  </a:lnTo>
                  <a:lnTo>
                    <a:pt x="335419" y="339026"/>
                  </a:lnTo>
                  <a:lnTo>
                    <a:pt x="335622" y="338480"/>
                  </a:lnTo>
                  <a:lnTo>
                    <a:pt x="336664" y="335711"/>
                  </a:lnTo>
                  <a:lnTo>
                    <a:pt x="336994" y="334835"/>
                  </a:lnTo>
                  <a:lnTo>
                    <a:pt x="338150" y="333565"/>
                  </a:lnTo>
                  <a:close/>
                </a:path>
                <a:path w="848359" h="611504">
                  <a:moveTo>
                    <a:pt x="353237" y="397129"/>
                  </a:moveTo>
                  <a:lnTo>
                    <a:pt x="352717" y="395922"/>
                  </a:lnTo>
                  <a:lnTo>
                    <a:pt x="352488" y="395401"/>
                  </a:lnTo>
                  <a:lnTo>
                    <a:pt x="352005" y="394830"/>
                  </a:lnTo>
                  <a:lnTo>
                    <a:pt x="349808" y="395008"/>
                  </a:lnTo>
                  <a:lnTo>
                    <a:pt x="348615" y="395224"/>
                  </a:lnTo>
                  <a:lnTo>
                    <a:pt x="347345" y="395401"/>
                  </a:lnTo>
                  <a:lnTo>
                    <a:pt x="347116" y="395922"/>
                  </a:lnTo>
                  <a:lnTo>
                    <a:pt x="347141" y="395427"/>
                  </a:lnTo>
                  <a:lnTo>
                    <a:pt x="347281" y="395414"/>
                  </a:lnTo>
                  <a:lnTo>
                    <a:pt x="346837" y="394830"/>
                  </a:lnTo>
                  <a:lnTo>
                    <a:pt x="346456" y="394246"/>
                  </a:lnTo>
                  <a:lnTo>
                    <a:pt x="345909" y="393814"/>
                  </a:lnTo>
                  <a:lnTo>
                    <a:pt x="343789" y="392264"/>
                  </a:lnTo>
                  <a:lnTo>
                    <a:pt x="341020" y="391299"/>
                  </a:lnTo>
                  <a:lnTo>
                    <a:pt x="343662" y="386181"/>
                  </a:lnTo>
                  <a:lnTo>
                    <a:pt x="342099" y="384619"/>
                  </a:lnTo>
                  <a:lnTo>
                    <a:pt x="340436" y="384289"/>
                  </a:lnTo>
                  <a:lnTo>
                    <a:pt x="338670" y="383971"/>
                  </a:lnTo>
                  <a:lnTo>
                    <a:pt x="336956" y="383946"/>
                  </a:lnTo>
                  <a:lnTo>
                    <a:pt x="334340" y="387870"/>
                  </a:lnTo>
                  <a:lnTo>
                    <a:pt x="333298" y="389343"/>
                  </a:lnTo>
                  <a:lnTo>
                    <a:pt x="333336" y="389966"/>
                  </a:lnTo>
                  <a:lnTo>
                    <a:pt x="333883" y="392264"/>
                  </a:lnTo>
                  <a:lnTo>
                    <a:pt x="333971" y="393242"/>
                  </a:lnTo>
                  <a:lnTo>
                    <a:pt x="333146" y="394309"/>
                  </a:lnTo>
                  <a:lnTo>
                    <a:pt x="329361" y="395414"/>
                  </a:lnTo>
                  <a:lnTo>
                    <a:pt x="326580" y="393026"/>
                  </a:lnTo>
                  <a:lnTo>
                    <a:pt x="327583" y="389559"/>
                  </a:lnTo>
                  <a:lnTo>
                    <a:pt x="327736" y="388797"/>
                  </a:lnTo>
                  <a:lnTo>
                    <a:pt x="326542" y="386422"/>
                  </a:lnTo>
                  <a:lnTo>
                    <a:pt x="326593" y="386181"/>
                  </a:lnTo>
                  <a:lnTo>
                    <a:pt x="327406" y="385508"/>
                  </a:lnTo>
                  <a:lnTo>
                    <a:pt x="330047" y="384949"/>
                  </a:lnTo>
                  <a:lnTo>
                    <a:pt x="331139" y="384949"/>
                  </a:lnTo>
                  <a:lnTo>
                    <a:pt x="333844" y="384111"/>
                  </a:lnTo>
                  <a:lnTo>
                    <a:pt x="334098" y="382955"/>
                  </a:lnTo>
                  <a:lnTo>
                    <a:pt x="333730" y="382155"/>
                  </a:lnTo>
                  <a:lnTo>
                    <a:pt x="332943" y="380428"/>
                  </a:lnTo>
                  <a:lnTo>
                    <a:pt x="332130" y="379260"/>
                  </a:lnTo>
                  <a:lnTo>
                    <a:pt x="328015" y="378879"/>
                  </a:lnTo>
                  <a:lnTo>
                    <a:pt x="326910" y="378206"/>
                  </a:lnTo>
                  <a:lnTo>
                    <a:pt x="308927" y="378206"/>
                  </a:lnTo>
                  <a:lnTo>
                    <a:pt x="306654" y="378206"/>
                  </a:lnTo>
                  <a:lnTo>
                    <a:pt x="304888" y="382155"/>
                  </a:lnTo>
                  <a:lnTo>
                    <a:pt x="306578" y="383324"/>
                  </a:lnTo>
                  <a:lnTo>
                    <a:pt x="308521" y="386422"/>
                  </a:lnTo>
                  <a:lnTo>
                    <a:pt x="307555" y="387845"/>
                  </a:lnTo>
                  <a:lnTo>
                    <a:pt x="304533" y="389343"/>
                  </a:lnTo>
                  <a:lnTo>
                    <a:pt x="302882" y="389636"/>
                  </a:lnTo>
                  <a:lnTo>
                    <a:pt x="299745" y="390359"/>
                  </a:lnTo>
                  <a:lnTo>
                    <a:pt x="297586" y="389966"/>
                  </a:lnTo>
                  <a:lnTo>
                    <a:pt x="295122" y="394576"/>
                  </a:lnTo>
                  <a:lnTo>
                    <a:pt x="292188" y="394106"/>
                  </a:lnTo>
                  <a:lnTo>
                    <a:pt x="289750" y="394385"/>
                  </a:lnTo>
                  <a:lnTo>
                    <a:pt x="289318" y="394449"/>
                  </a:lnTo>
                  <a:lnTo>
                    <a:pt x="289318" y="398526"/>
                  </a:lnTo>
                  <a:lnTo>
                    <a:pt x="288975" y="398894"/>
                  </a:lnTo>
                  <a:lnTo>
                    <a:pt x="288696" y="399440"/>
                  </a:lnTo>
                  <a:lnTo>
                    <a:pt x="287566" y="399872"/>
                  </a:lnTo>
                  <a:lnTo>
                    <a:pt x="286740" y="400011"/>
                  </a:lnTo>
                  <a:lnTo>
                    <a:pt x="285584" y="399986"/>
                  </a:lnTo>
                  <a:lnTo>
                    <a:pt x="285242" y="399503"/>
                  </a:lnTo>
                  <a:lnTo>
                    <a:pt x="284899" y="399211"/>
                  </a:lnTo>
                  <a:lnTo>
                    <a:pt x="285940" y="398056"/>
                  </a:lnTo>
                  <a:lnTo>
                    <a:pt x="286677" y="397929"/>
                  </a:lnTo>
                  <a:lnTo>
                    <a:pt x="287451" y="397687"/>
                  </a:lnTo>
                  <a:lnTo>
                    <a:pt x="288607" y="397738"/>
                  </a:lnTo>
                  <a:lnTo>
                    <a:pt x="288950" y="398246"/>
                  </a:lnTo>
                  <a:lnTo>
                    <a:pt x="289318" y="398526"/>
                  </a:lnTo>
                  <a:lnTo>
                    <a:pt x="289318" y="394449"/>
                  </a:lnTo>
                  <a:lnTo>
                    <a:pt x="284848" y="395008"/>
                  </a:lnTo>
                  <a:lnTo>
                    <a:pt x="280301" y="397002"/>
                  </a:lnTo>
                  <a:lnTo>
                    <a:pt x="273608" y="399440"/>
                  </a:lnTo>
                  <a:lnTo>
                    <a:pt x="271170" y="400240"/>
                  </a:lnTo>
                  <a:lnTo>
                    <a:pt x="271005" y="404609"/>
                  </a:lnTo>
                  <a:lnTo>
                    <a:pt x="269633" y="405612"/>
                  </a:lnTo>
                  <a:lnTo>
                    <a:pt x="265988" y="406361"/>
                  </a:lnTo>
                  <a:lnTo>
                    <a:pt x="264185" y="407593"/>
                  </a:lnTo>
                  <a:lnTo>
                    <a:pt x="261620" y="409130"/>
                  </a:lnTo>
                  <a:lnTo>
                    <a:pt x="260985" y="409790"/>
                  </a:lnTo>
                  <a:lnTo>
                    <a:pt x="261797" y="410972"/>
                  </a:lnTo>
                  <a:lnTo>
                    <a:pt x="262293" y="411238"/>
                  </a:lnTo>
                  <a:lnTo>
                    <a:pt x="263817" y="411530"/>
                  </a:lnTo>
                  <a:lnTo>
                    <a:pt x="265658" y="410057"/>
                  </a:lnTo>
                  <a:lnTo>
                    <a:pt x="265823" y="413092"/>
                  </a:lnTo>
                  <a:lnTo>
                    <a:pt x="264134" y="413219"/>
                  </a:lnTo>
                  <a:lnTo>
                    <a:pt x="260985" y="413994"/>
                  </a:lnTo>
                  <a:lnTo>
                    <a:pt x="253657" y="417068"/>
                  </a:lnTo>
                  <a:lnTo>
                    <a:pt x="267322" y="417068"/>
                  </a:lnTo>
                  <a:lnTo>
                    <a:pt x="268630" y="416052"/>
                  </a:lnTo>
                  <a:lnTo>
                    <a:pt x="270560" y="414629"/>
                  </a:lnTo>
                  <a:lnTo>
                    <a:pt x="270814" y="414655"/>
                  </a:lnTo>
                  <a:lnTo>
                    <a:pt x="271919" y="419417"/>
                  </a:lnTo>
                  <a:lnTo>
                    <a:pt x="273024" y="420331"/>
                  </a:lnTo>
                  <a:lnTo>
                    <a:pt x="278638" y="418604"/>
                  </a:lnTo>
                  <a:lnTo>
                    <a:pt x="282486" y="417068"/>
                  </a:lnTo>
                  <a:lnTo>
                    <a:pt x="287108" y="415378"/>
                  </a:lnTo>
                  <a:lnTo>
                    <a:pt x="288632" y="415201"/>
                  </a:lnTo>
                  <a:lnTo>
                    <a:pt x="288213" y="414629"/>
                  </a:lnTo>
                  <a:lnTo>
                    <a:pt x="287261" y="413283"/>
                  </a:lnTo>
                  <a:lnTo>
                    <a:pt x="286232" y="413219"/>
                  </a:lnTo>
                  <a:lnTo>
                    <a:pt x="285508" y="412965"/>
                  </a:lnTo>
                  <a:lnTo>
                    <a:pt x="285445" y="413092"/>
                  </a:lnTo>
                  <a:lnTo>
                    <a:pt x="283286" y="412534"/>
                  </a:lnTo>
                  <a:lnTo>
                    <a:pt x="282879" y="412407"/>
                  </a:lnTo>
                  <a:lnTo>
                    <a:pt x="280466" y="412534"/>
                  </a:lnTo>
                  <a:lnTo>
                    <a:pt x="280225" y="412254"/>
                  </a:lnTo>
                  <a:lnTo>
                    <a:pt x="280593" y="412318"/>
                  </a:lnTo>
                  <a:lnTo>
                    <a:pt x="281673" y="412254"/>
                  </a:lnTo>
                  <a:lnTo>
                    <a:pt x="282930" y="412191"/>
                  </a:lnTo>
                  <a:lnTo>
                    <a:pt x="285483" y="412953"/>
                  </a:lnTo>
                  <a:lnTo>
                    <a:pt x="285762" y="412191"/>
                  </a:lnTo>
                  <a:lnTo>
                    <a:pt x="286004" y="411721"/>
                  </a:lnTo>
                  <a:lnTo>
                    <a:pt x="286092" y="410057"/>
                  </a:lnTo>
                  <a:lnTo>
                    <a:pt x="286105" y="409448"/>
                  </a:lnTo>
                  <a:lnTo>
                    <a:pt x="283375" y="408711"/>
                  </a:lnTo>
                  <a:lnTo>
                    <a:pt x="287032" y="404583"/>
                  </a:lnTo>
                  <a:lnTo>
                    <a:pt x="288480" y="403301"/>
                  </a:lnTo>
                  <a:lnTo>
                    <a:pt x="297154" y="404888"/>
                  </a:lnTo>
                  <a:lnTo>
                    <a:pt x="299720" y="403301"/>
                  </a:lnTo>
                  <a:lnTo>
                    <a:pt x="303555" y="400939"/>
                  </a:lnTo>
                  <a:lnTo>
                    <a:pt x="310857" y="403059"/>
                  </a:lnTo>
                  <a:lnTo>
                    <a:pt x="311137" y="401980"/>
                  </a:lnTo>
                  <a:lnTo>
                    <a:pt x="311061" y="400939"/>
                  </a:lnTo>
                  <a:lnTo>
                    <a:pt x="311010" y="400011"/>
                  </a:lnTo>
                  <a:lnTo>
                    <a:pt x="310921" y="397954"/>
                  </a:lnTo>
                  <a:lnTo>
                    <a:pt x="308787" y="397891"/>
                  </a:lnTo>
                  <a:lnTo>
                    <a:pt x="303072" y="393217"/>
                  </a:lnTo>
                  <a:lnTo>
                    <a:pt x="306997" y="393242"/>
                  </a:lnTo>
                  <a:lnTo>
                    <a:pt x="307759" y="390359"/>
                  </a:lnTo>
                  <a:lnTo>
                    <a:pt x="307809" y="390169"/>
                  </a:lnTo>
                  <a:lnTo>
                    <a:pt x="309435" y="389343"/>
                  </a:lnTo>
                  <a:lnTo>
                    <a:pt x="312445" y="387515"/>
                  </a:lnTo>
                  <a:lnTo>
                    <a:pt x="312381" y="386181"/>
                  </a:lnTo>
                  <a:lnTo>
                    <a:pt x="311175" y="384111"/>
                  </a:lnTo>
                  <a:lnTo>
                    <a:pt x="311099" y="383946"/>
                  </a:lnTo>
                  <a:lnTo>
                    <a:pt x="310870" y="382955"/>
                  </a:lnTo>
                  <a:lnTo>
                    <a:pt x="310642" y="382244"/>
                  </a:lnTo>
                  <a:lnTo>
                    <a:pt x="311594" y="382549"/>
                  </a:lnTo>
                  <a:lnTo>
                    <a:pt x="312737" y="383374"/>
                  </a:lnTo>
                  <a:lnTo>
                    <a:pt x="315391" y="382244"/>
                  </a:lnTo>
                  <a:lnTo>
                    <a:pt x="315607" y="382155"/>
                  </a:lnTo>
                  <a:lnTo>
                    <a:pt x="316128" y="384416"/>
                  </a:lnTo>
                  <a:lnTo>
                    <a:pt x="320802" y="384467"/>
                  </a:lnTo>
                  <a:lnTo>
                    <a:pt x="322529" y="385102"/>
                  </a:lnTo>
                  <a:lnTo>
                    <a:pt x="320446" y="391020"/>
                  </a:lnTo>
                  <a:lnTo>
                    <a:pt x="322821" y="393585"/>
                  </a:lnTo>
                  <a:lnTo>
                    <a:pt x="318617" y="396341"/>
                  </a:lnTo>
                  <a:lnTo>
                    <a:pt x="318998" y="397586"/>
                  </a:lnTo>
                  <a:lnTo>
                    <a:pt x="321691" y="398170"/>
                  </a:lnTo>
                  <a:lnTo>
                    <a:pt x="322719" y="398894"/>
                  </a:lnTo>
                  <a:lnTo>
                    <a:pt x="324358" y="401548"/>
                  </a:lnTo>
                  <a:lnTo>
                    <a:pt x="325564" y="401764"/>
                  </a:lnTo>
                  <a:lnTo>
                    <a:pt x="328510" y="400075"/>
                  </a:lnTo>
                  <a:lnTo>
                    <a:pt x="329895" y="399783"/>
                  </a:lnTo>
                  <a:lnTo>
                    <a:pt x="335280" y="398043"/>
                  </a:lnTo>
                  <a:lnTo>
                    <a:pt x="335572" y="397992"/>
                  </a:lnTo>
                  <a:lnTo>
                    <a:pt x="336892" y="404583"/>
                  </a:lnTo>
                  <a:lnTo>
                    <a:pt x="338632" y="405726"/>
                  </a:lnTo>
                  <a:lnTo>
                    <a:pt x="341439" y="407098"/>
                  </a:lnTo>
                  <a:lnTo>
                    <a:pt x="342341" y="406692"/>
                  </a:lnTo>
                  <a:lnTo>
                    <a:pt x="342671" y="405396"/>
                  </a:lnTo>
                  <a:lnTo>
                    <a:pt x="342392" y="404774"/>
                  </a:lnTo>
                  <a:lnTo>
                    <a:pt x="341541" y="404075"/>
                  </a:lnTo>
                  <a:lnTo>
                    <a:pt x="340880" y="403796"/>
                  </a:lnTo>
                  <a:lnTo>
                    <a:pt x="340499" y="403606"/>
                  </a:lnTo>
                  <a:lnTo>
                    <a:pt x="340258" y="403491"/>
                  </a:lnTo>
                  <a:lnTo>
                    <a:pt x="340055" y="403593"/>
                  </a:lnTo>
                  <a:lnTo>
                    <a:pt x="339991" y="403123"/>
                  </a:lnTo>
                  <a:lnTo>
                    <a:pt x="340067" y="403377"/>
                  </a:lnTo>
                  <a:lnTo>
                    <a:pt x="340258" y="403491"/>
                  </a:lnTo>
                  <a:lnTo>
                    <a:pt x="341045" y="403123"/>
                  </a:lnTo>
                  <a:lnTo>
                    <a:pt x="351713" y="397992"/>
                  </a:lnTo>
                  <a:lnTo>
                    <a:pt x="352513" y="397586"/>
                  </a:lnTo>
                  <a:lnTo>
                    <a:pt x="353237" y="397129"/>
                  </a:lnTo>
                  <a:close/>
                </a:path>
                <a:path w="848359" h="611504">
                  <a:moveTo>
                    <a:pt x="689432" y="120777"/>
                  </a:moveTo>
                  <a:lnTo>
                    <a:pt x="689381" y="120383"/>
                  </a:lnTo>
                  <a:lnTo>
                    <a:pt x="688898" y="120167"/>
                  </a:lnTo>
                  <a:lnTo>
                    <a:pt x="688289" y="120611"/>
                  </a:lnTo>
                  <a:lnTo>
                    <a:pt x="688301" y="121031"/>
                  </a:lnTo>
                  <a:lnTo>
                    <a:pt x="688721" y="121399"/>
                  </a:lnTo>
                  <a:lnTo>
                    <a:pt x="689356" y="121577"/>
                  </a:lnTo>
                  <a:lnTo>
                    <a:pt x="689381" y="121183"/>
                  </a:lnTo>
                  <a:lnTo>
                    <a:pt x="689432" y="120777"/>
                  </a:lnTo>
                  <a:close/>
                </a:path>
                <a:path w="848359" h="611504">
                  <a:moveTo>
                    <a:pt x="692035" y="211061"/>
                  </a:moveTo>
                  <a:lnTo>
                    <a:pt x="692010" y="209816"/>
                  </a:lnTo>
                  <a:lnTo>
                    <a:pt x="691972" y="208813"/>
                  </a:lnTo>
                  <a:lnTo>
                    <a:pt x="690905" y="209054"/>
                  </a:lnTo>
                  <a:lnTo>
                    <a:pt x="690257" y="209410"/>
                  </a:lnTo>
                  <a:lnTo>
                    <a:pt x="689038" y="210070"/>
                  </a:lnTo>
                  <a:lnTo>
                    <a:pt x="687984" y="210934"/>
                  </a:lnTo>
                  <a:lnTo>
                    <a:pt x="688898" y="212674"/>
                  </a:lnTo>
                  <a:lnTo>
                    <a:pt x="689571" y="212674"/>
                  </a:lnTo>
                  <a:lnTo>
                    <a:pt x="690029" y="212839"/>
                  </a:lnTo>
                  <a:lnTo>
                    <a:pt x="691248" y="212140"/>
                  </a:lnTo>
                  <a:lnTo>
                    <a:pt x="692035" y="211061"/>
                  </a:lnTo>
                  <a:close/>
                </a:path>
                <a:path w="848359" h="611504">
                  <a:moveTo>
                    <a:pt x="703770" y="171488"/>
                  </a:moveTo>
                  <a:lnTo>
                    <a:pt x="703503" y="170776"/>
                  </a:lnTo>
                  <a:lnTo>
                    <a:pt x="703275" y="170218"/>
                  </a:lnTo>
                  <a:lnTo>
                    <a:pt x="702551" y="169672"/>
                  </a:lnTo>
                  <a:lnTo>
                    <a:pt x="700341" y="169087"/>
                  </a:lnTo>
                  <a:lnTo>
                    <a:pt x="698792" y="169265"/>
                  </a:lnTo>
                  <a:lnTo>
                    <a:pt x="698030" y="171056"/>
                  </a:lnTo>
                  <a:lnTo>
                    <a:pt x="697865" y="171475"/>
                  </a:lnTo>
                  <a:lnTo>
                    <a:pt x="697877" y="172199"/>
                  </a:lnTo>
                  <a:lnTo>
                    <a:pt x="698131" y="172478"/>
                  </a:lnTo>
                  <a:lnTo>
                    <a:pt x="699363" y="173863"/>
                  </a:lnTo>
                  <a:lnTo>
                    <a:pt x="700874" y="173228"/>
                  </a:lnTo>
                  <a:lnTo>
                    <a:pt x="702233" y="172593"/>
                  </a:lnTo>
                  <a:lnTo>
                    <a:pt x="703059" y="172123"/>
                  </a:lnTo>
                  <a:lnTo>
                    <a:pt x="703770" y="171488"/>
                  </a:lnTo>
                  <a:close/>
                </a:path>
                <a:path w="848359" h="611504">
                  <a:moveTo>
                    <a:pt x="704430" y="206629"/>
                  </a:moveTo>
                  <a:lnTo>
                    <a:pt x="703757" y="205905"/>
                  </a:lnTo>
                  <a:lnTo>
                    <a:pt x="703110" y="205168"/>
                  </a:lnTo>
                  <a:lnTo>
                    <a:pt x="702348" y="204533"/>
                  </a:lnTo>
                  <a:lnTo>
                    <a:pt x="702132" y="204355"/>
                  </a:lnTo>
                  <a:lnTo>
                    <a:pt x="701522" y="204571"/>
                  </a:lnTo>
                  <a:lnTo>
                    <a:pt x="701090" y="204597"/>
                  </a:lnTo>
                  <a:lnTo>
                    <a:pt x="701167" y="205016"/>
                  </a:lnTo>
                  <a:lnTo>
                    <a:pt x="701116" y="205740"/>
                  </a:lnTo>
                  <a:lnTo>
                    <a:pt x="701357" y="205816"/>
                  </a:lnTo>
                  <a:lnTo>
                    <a:pt x="702335" y="206171"/>
                  </a:lnTo>
                  <a:lnTo>
                    <a:pt x="703389" y="206387"/>
                  </a:lnTo>
                  <a:lnTo>
                    <a:pt x="704430" y="206629"/>
                  </a:lnTo>
                  <a:close/>
                </a:path>
                <a:path w="848359" h="611504">
                  <a:moveTo>
                    <a:pt x="706767" y="193446"/>
                  </a:moveTo>
                  <a:lnTo>
                    <a:pt x="706132" y="192582"/>
                  </a:lnTo>
                  <a:lnTo>
                    <a:pt x="705840" y="191922"/>
                  </a:lnTo>
                  <a:lnTo>
                    <a:pt x="703313" y="193052"/>
                  </a:lnTo>
                  <a:lnTo>
                    <a:pt x="700862" y="193268"/>
                  </a:lnTo>
                  <a:lnTo>
                    <a:pt x="698538" y="191833"/>
                  </a:lnTo>
                  <a:lnTo>
                    <a:pt x="697153" y="190982"/>
                  </a:lnTo>
                  <a:lnTo>
                    <a:pt x="695439" y="190715"/>
                  </a:lnTo>
                  <a:lnTo>
                    <a:pt x="692226" y="193230"/>
                  </a:lnTo>
                  <a:lnTo>
                    <a:pt x="690676" y="195059"/>
                  </a:lnTo>
                  <a:lnTo>
                    <a:pt x="688822" y="197053"/>
                  </a:lnTo>
                  <a:lnTo>
                    <a:pt x="688936" y="197815"/>
                  </a:lnTo>
                  <a:lnTo>
                    <a:pt x="689368" y="198488"/>
                  </a:lnTo>
                  <a:lnTo>
                    <a:pt x="690016" y="198882"/>
                  </a:lnTo>
                  <a:lnTo>
                    <a:pt x="691299" y="198374"/>
                  </a:lnTo>
                  <a:lnTo>
                    <a:pt x="692213" y="197827"/>
                  </a:lnTo>
                  <a:lnTo>
                    <a:pt x="695299" y="195834"/>
                  </a:lnTo>
                  <a:lnTo>
                    <a:pt x="697039" y="195237"/>
                  </a:lnTo>
                  <a:lnTo>
                    <a:pt x="697090" y="198983"/>
                  </a:lnTo>
                  <a:lnTo>
                    <a:pt x="697865" y="199593"/>
                  </a:lnTo>
                  <a:lnTo>
                    <a:pt x="701319" y="198221"/>
                  </a:lnTo>
                  <a:lnTo>
                    <a:pt x="704443" y="196697"/>
                  </a:lnTo>
                  <a:lnTo>
                    <a:pt x="706767" y="193446"/>
                  </a:lnTo>
                  <a:close/>
                </a:path>
                <a:path w="848359" h="611504">
                  <a:moveTo>
                    <a:pt x="710679" y="119888"/>
                  </a:moveTo>
                  <a:lnTo>
                    <a:pt x="710590" y="119659"/>
                  </a:lnTo>
                  <a:lnTo>
                    <a:pt x="710298" y="118948"/>
                  </a:lnTo>
                  <a:lnTo>
                    <a:pt x="709574" y="118630"/>
                  </a:lnTo>
                  <a:lnTo>
                    <a:pt x="708799" y="118986"/>
                  </a:lnTo>
                  <a:lnTo>
                    <a:pt x="708444" y="119138"/>
                  </a:lnTo>
                  <a:lnTo>
                    <a:pt x="708279" y="119722"/>
                  </a:lnTo>
                  <a:lnTo>
                    <a:pt x="708050" y="120065"/>
                  </a:lnTo>
                  <a:lnTo>
                    <a:pt x="708393" y="120929"/>
                  </a:lnTo>
                  <a:lnTo>
                    <a:pt x="709129" y="121031"/>
                  </a:lnTo>
                  <a:lnTo>
                    <a:pt x="709879" y="120726"/>
                  </a:lnTo>
                  <a:lnTo>
                    <a:pt x="710209" y="120573"/>
                  </a:lnTo>
                  <a:lnTo>
                    <a:pt x="710679" y="119888"/>
                  </a:lnTo>
                  <a:close/>
                </a:path>
                <a:path w="848359" h="611504">
                  <a:moveTo>
                    <a:pt x="717613" y="189052"/>
                  </a:moveTo>
                  <a:lnTo>
                    <a:pt x="716749" y="188341"/>
                  </a:lnTo>
                  <a:lnTo>
                    <a:pt x="715987" y="188112"/>
                  </a:lnTo>
                  <a:lnTo>
                    <a:pt x="714248" y="187566"/>
                  </a:lnTo>
                  <a:lnTo>
                    <a:pt x="712457" y="186690"/>
                  </a:lnTo>
                  <a:lnTo>
                    <a:pt x="706539" y="186944"/>
                  </a:lnTo>
                  <a:lnTo>
                    <a:pt x="703326" y="185839"/>
                  </a:lnTo>
                  <a:lnTo>
                    <a:pt x="698436" y="181000"/>
                  </a:lnTo>
                  <a:lnTo>
                    <a:pt x="694207" y="181991"/>
                  </a:lnTo>
                  <a:lnTo>
                    <a:pt x="690740" y="185394"/>
                  </a:lnTo>
                  <a:lnTo>
                    <a:pt x="690054" y="186575"/>
                  </a:lnTo>
                  <a:lnTo>
                    <a:pt x="690981" y="189103"/>
                  </a:lnTo>
                  <a:lnTo>
                    <a:pt x="692048" y="189077"/>
                  </a:lnTo>
                  <a:lnTo>
                    <a:pt x="697471" y="189712"/>
                  </a:lnTo>
                  <a:lnTo>
                    <a:pt x="702348" y="188569"/>
                  </a:lnTo>
                  <a:lnTo>
                    <a:pt x="705891" y="191757"/>
                  </a:lnTo>
                  <a:lnTo>
                    <a:pt x="708660" y="190779"/>
                  </a:lnTo>
                  <a:lnTo>
                    <a:pt x="711200" y="188036"/>
                  </a:lnTo>
                  <a:lnTo>
                    <a:pt x="714362" y="190080"/>
                  </a:lnTo>
                  <a:lnTo>
                    <a:pt x="716445" y="190715"/>
                  </a:lnTo>
                  <a:lnTo>
                    <a:pt x="717613" y="189052"/>
                  </a:lnTo>
                  <a:close/>
                </a:path>
                <a:path w="848359" h="611504">
                  <a:moveTo>
                    <a:pt x="733869" y="120383"/>
                  </a:moveTo>
                  <a:lnTo>
                    <a:pt x="733425" y="119634"/>
                  </a:lnTo>
                  <a:lnTo>
                    <a:pt x="731316" y="118351"/>
                  </a:lnTo>
                  <a:lnTo>
                    <a:pt x="729780" y="116967"/>
                  </a:lnTo>
                  <a:lnTo>
                    <a:pt x="723912" y="120662"/>
                  </a:lnTo>
                  <a:lnTo>
                    <a:pt x="719886" y="121462"/>
                  </a:lnTo>
                  <a:lnTo>
                    <a:pt x="714832" y="120586"/>
                  </a:lnTo>
                  <a:lnTo>
                    <a:pt x="713955" y="120992"/>
                  </a:lnTo>
                  <a:lnTo>
                    <a:pt x="713854" y="122440"/>
                  </a:lnTo>
                  <a:lnTo>
                    <a:pt x="714057" y="122923"/>
                  </a:lnTo>
                  <a:lnTo>
                    <a:pt x="714121" y="123329"/>
                  </a:lnTo>
                  <a:lnTo>
                    <a:pt x="715505" y="126911"/>
                  </a:lnTo>
                  <a:lnTo>
                    <a:pt x="720001" y="121958"/>
                  </a:lnTo>
                  <a:lnTo>
                    <a:pt x="721601" y="125730"/>
                  </a:lnTo>
                  <a:lnTo>
                    <a:pt x="722350" y="125895"/>
                  </a:lnTo>
                  <a:lnTo>
                    <a:pt x="723315" y="125933"/>
                  </a:lnTo>
                  <a:lnTo>
                    <a:pt x="724039" y="125818"/>
                  </a:lnTo>
                  <a:lnTo>
                    <a:pt x="724954" y="124714"/>
                  </a:lnTo>
                  <a:lnTo>
                    <a:pt x="725932" y="122897"/>
                  </a:lnTo>
                  <a:lnTo>
                    <a:pt x="726770" y="121310"/>
                  </a:lnTo>
                  <a:lnTo>
                    <a:pt x="727862" y="120434"/>
                  </a:lnTo>
                  <a:lnTo>
                    <a:pt x="731227" y="121589"/>
                  </a:lnTo>
                  <a:lnTo>
                    <a:pt x="732459" y="121678"/>
                  </a:lnTo>
                  <a:lnTo>
                    <a:pt x="733196" y="121462"/>
                  </a:lnTo>
                  <a:lnTo>
                    <a:pt x="733869" y="120383"/>
                  </a:lnTo>
                  <a:close/>
                </a:path>
                <a:path w="848359" h="611504">
                  <a:moveTo>
                    <a:pt x="738593" y="170891"/>
                  </a:moveTo>
                  <a:lnTo>
                    <a:pt x="737108" y="168262"/>
                  </a:lnTo>
                  <a:lnTo>
                    <a:pt x="735761" y="168363"/>
                  </a:lnTo>
                  <a:lnTo>
                    <a:pt x="734783" y="168910"/>
                  </a:lnTo>
                  <a:lnTo>
                    <a:pt x="732561" y="170167"/>
                  </a:lnTo>
                  <a:lnTo>
                    <a:pt x="730313" y="170688"/>
                  </a:lnTo>
                  <a:lnTo>
                    <a:pt x="726351" y="170713"/>
                  </a:lnTo>
                  <a:lnTo>
                    <a:pt x="725843" y="172491"/>
                  </a:lnTo>
                  <a:lnTo>
                    <a:pt x="725652" y="175196"/>
                  </a:lnTo>
                  <a:lnTo>
                    <a:pt x="726706" y="176034"/>
                  </a:lnTo>
                  <a:lnTo>
                    <a:pt x="729589" y="175742"/>
                  </a:lnTo>
                  <a:lnTo>
                    <a:pt x="730872" y="175336"/>
                  </a:lnTo>
                  <a:lnTo>
                    <a:pt x="731786" y="175158"/>
                  </a:lnTo>
                  <a:lnTo>
                    <a:pt x="733374" y="173850"/>
                  </a:lnTo>
                  <a:lnTo>
                    <a:pt x="733704" y="172034"/>
                  </a:lnTo>
                  <a:lnTo>
                    <a:pt x="735685" y="171678"/>
                  </a:lnTo>
                  <a:lnTo>
                    <a:pt x="736981" y="171462"/>
                  </a:lnTo>
                  <a:lnTo>
                    <a:pt x="738593" y="170891"/>
                  </a:lnTo>
                  <a:close/>
                </a:path>
                <a:path w="848359" h="611504">
                  <a:moveTo>
                    <a:pt x="739724" y="156997"/>
                  </a:moveTo>
                  <a:lnTo>
                    <a:pt x="737666" y="153530"/>
                  </a:lnTo>
                  <a:lnTo>
                    <a:pt x="735584" y="151028"/>
                  </a:lnTo>
                  <a:lnTo>
                    <a:pt x="734123" y="149301"/>
                  </a:lnTo>
                  <a:lnTo>
                    <a:pt x="732129" y="148551"/>
                  </a:lnTo>
                  <a:lnTo>
                    <a:pt x="727087" y="150825"/>
                  </a:lnTo>
                  <a:lnTo>
                    <a:pt x="724865" y="153390"/>
                  </a:lnTo>
                  <a:lnTo>
                    <a:pt x="723607" y="158089"/>
                  </a:lnTo>
                  <a:lnTo>
                    <a:pt x="726871" y="157403"/>
                  </a:lnTo>
                  <a:lnTo>
                    <a:pt x="730161" y="158305"/>
                  </a:lnTo>
                  <a:lnTo>
                    <a:pt x="730783" y="159753"/>
                  </a:lnTo>
                  <a:lnTo>
                    <a:pt x="732396" y="161226"/>
                  </a:lnTo>
                  <a:lnTo>
                    <a:pt x="733247" y="161696"/>
                  </a:lnTo>
                  <a:lnTo>
                    <a:pt x="733907" y="161594"/>
                  </a:lnTo>
                  <a:lnTo>
                    <a:pt x="737565" y="161188"/>
                  </a:lnTo>
                  <a:lnTo>
                    <a:pt x="739724" y="156997"/>
                  </a:lnTo>
                  <a:close/>
                </a:path>
                <a:path w="848359" h="611504">
                  <a:moveTo>
                    <a:pt x="748919" y="151828"/>
                  </a:moveTo>
                  <a:lnTo>
                    <a:pt x="747864" y="150685"/>
                  </a:lnTo>
                  <a:lnTo>
                    <a:pt x="746696" y="150990"/>
                  </a:lnTo>
                  <a:lnTo>
                    <a:pt x="746061" y="151307"/>
                  </a:lnTo>
                  <a:lnTo>
                    <a:pt x="745375" y="151676"/>
                  </a:lnTo>
                  <a:lnTo>
                    <a:pt x="745032" y="152476"/>
                  </a:lnTo>
                  <a:lnTo>
                    <a:pt x="745934" y="153847"/>
                  </a:lnTo>
                  <a:lnTo>
                    <a:pt x="746658" y="153809"/>
                  </a:lnTo>
                  <a:lnTo>
                    <a:pt x="747420" y="153377"/>
                  </a:lnTo>
                  <a:lnTo>
                    <a:pt x="748322" y="152692"/>
                  </a:lnTo>
                  <a:lnTo>
                    <a:pt x="748919" y="151828"/>
                  </a:lnTo>
                  <a:close/>
                </a:path>
                <a:path w="848359" h="611504">
                  <a:moveTo>
                    <a:pt x="753770" y="92633"/>
                  </a:moveTo>
                  <a:lnTo>
                    <a:pt x="753071" y="92163"/>
                  </a:lnTo>
                  <a:lnTo>
                    <a:pt x="752906" y="92024"/>
                  </a:lnTo>
                  <a:lnTo>
                    <a:pt x="752487" y="92062"/>
                  </a:lnTo>
                  <a:lnTo>
                    <a:pt x="751192" y="92849"/>
                  </a:lnTo>
                  <a:lnTo>
                    <a:pt x="749528" y="93230"/>
                  </a:lnTo>
                  <a:lnTo>
                    <a:pt x="749363" y="94640"/>
                  </a:lnTo>
                  <a:lnTo>
                    <a:pt x="749312" y="95415"/>
                  </a:lnTo>
                  <a:lnTo>
                    <a:pt x="750265" y="96304"/>
                  </a:lnTo>
                  <a:lnTo>
                    <a:pt x="750912" y="96989"/>
                  </a:lnTo>
                  <a:lnTo>
                    <a:pt x="751154" y="97256"/>
                  </a:lnTo>
                  <a:lnTo>
                    <a:pt x="751878" y="97091"/>
                  </a:lnTo>
                  <a:lnTo>
                    <a:pt x="752373" y="97142"/>
                  </a:lnTo>
                  <a:lnTo>
                    <a:pt x="753198" y="96520"/>
                  </a:lnTo>
                  <a:lnTo>
                    <a:pt x="753770" y="92633"/>
                  </a:lnTo>
                  <a:close/>
                </a:path>
                <a:path w="848359" h="611504">
                  <a:moveTo>
                    <a:pt x="754875" y="109054"/>
                  </a:moveTo>
                  <a:lnTo>
                    <a:pt x="753021" y="107276"/>
                  </a:lnTo>
                  <a:lnTo>
                    <a:pt x="751713" y="106895"/>
                  </a:lnTo>
                  <a:lnTo>
                    <a:pt x="750366" y="107543"/>
                  </a:lnTo>
                  <a:lnTo>
                    <a:pt x="749681" y="107861"/>
                  </a:lnTo>
                  <a:lnTo>
                    <a:pt x="749160" y="108534"/>
                  </a:lnTo>
                  <a:lnTo>
                    <a:pt x="747776" y="109778"/>
                  </a:lnTo>
                  <a:lnTo>
                    <a:pt x="747560" y="109905"/>
                  </a:lnTo>
                  <a:lnTo>
                    <a:pt x="746353" y="110502"/>
                  </a:lnTo>
                  <a:lnTo>
                    <a:pt x="745020" y="111417"/>
                  </a:lnTo>
                  <a:lnTo>
                    <a:pt x="745045" y="112280"/>
                  </a:lnTo>
                  <a:lnTo>
                    <a:pt x="746582" y="114414"/>
                  </a:lnTo>
                  <a:lnTo>
                    <a:pt x="749846" y="114719"/>
                  </a:lnTo>
                  <a:lnTo>
                    <a:pt x="751370" y="113182"/>
                  </a:lnTo>
                  <a:lnTo>
                    <a:pt x="753402" y="110744"/>
                  </a:lnTo>
                  <a:lnTo>
                    <a:pt x="754176" y="109918"/>
                  </a:lnTo>
                  <a:lnTo>
                    <a:pt x="754875" y="109054"/>
                  </a:lnTo>
                  <a:close/>
                </a:path>
                <a:path w="848359" h="611504">
                  <a:moveTo>
                    <a:pt x="760971" y="146596"/>
                  </a:moveTo>
                  <a:lnTo>
                    <a:pt x="760056" y="147053"/>
                  </a:lnTo>
                  <a:lnTo>
                    <a:pt x="760437" y="147180"/>
                  </a:lnTo>
                  <a:lnTo>
                    <a:pt x="760920" y="147624"/>
                  </a:lnTo>
                  <a:lnTo>
                    <a:pt x="760971" y="146596"/>
                  </a:lnTo>
                  <a:close/>
                </a:path>
                <a:path w="848359" h="611504">
                  <a:moveTo>
                    <a:pt x="762520" y="15379"/>
                  </a:moveTo>
                  <a:lnTo>
                    <a:pt x="762127" y="15481"/>
                  </a:lnTo>
                  <a:lnTo>
                    <a:pt x="761568" y="15481"/>
                  </a:lnTo>
                  <a:lnTo>
                    <a:pt x="761339" y="15722"/>
                  </a:lnTo>
                  <a:lnTo>
                    <a:pt x="761072" y="16002"/>
                  </a:lnTo>
                  <a:lnTo>
                    <a:pt x="760984" y="16433"/>
                  </a:lnTo>
                  <a:lnTo>
                    <a:pt x="760844" y="16840"/>
                  </a:lnTo>
                  <a:lnTo>
                    <a:pt x="761187" y="16675"/>
                  </a:lnTo>
                  <a:lnTo>
                    <a:pt x="761542" y="16535"/>
                  </a:lnTo>
                  <a:lnTo>
                    <a:pt x="761834" y="16319"/>
                  </a:lnTo>
                  <a:lnTo>
                    <a:pt x="762139" y="16103"/>
                  </a:lnTo>
                  <a:lnTo>
                    <a:pt x="762304" y="15697"/>
                  </a:lnTo>
                  <a:lnTo>
                    <a:pt x="762520" y="15379"/>
                  </a:lnTo>
                  <a:close/>
                </a:path>
                <a:path w="848359" h="611504">
                  <a:moveTo>
                    <a:pt x="764095" y="2705"/>
                  </a:moveTo>
                  <a:lnTo>
                    <a:pt x="762469" y="2260"/>
                  </a:lnTo>
                  <a:lnTo>
                    <a:pt x="761225" y="0"/>
                  </a:lnTo>
                  <a:lnTo>
                    <a:pt x="758964" y="2362"/>
                  </a:lnTo>
                  <a:lnTo>
                    <a:pt x="758913" y="2768"/>
                  </a:lnTo>
                  <a:lnTo>
                    <a:pt x="760666" y="4775"/>
                  </a:lnTo>
                  <a:lnTo>
                    <a:pt x="762381" y="3365"/>
                  </a:lnTo>
                  <a:lnTo>
                    <a:pt x="764095" y="2705"/>
                  </a:lnTo>
                  <a:close/>
                </a:path>
                <a:path w="848359" h="611504">
                  <a:moveTo>
                    <a:pt x="765327" y="159969"/>
                  </a:moveTo>
                  <a:lnTo>
                    <a:pt x="765263" y="158965"/>
                  </a:lnTo>
                  <a:lnTo>
                    <a:pt x="762088" y="154520"/>
                  </a:lnTo>
                  <a:lnTo>
                    <a:pt x="758964" y="152412"/>
                  </a:lnTo>
                  <a:lnTo>
                    <a:pt x="756158" y="149974"/>
                  </a:lnTo>
                  <a:lnTo>
                    <a:pt x="755040" y="149009"/>
                  </a:lnTo>
                  <a:lnTo>
                    <a:pt x="755434" y="147675"/>
                  </a:lnTo>
                  <a:lnTo>
                    <a:pt x="758253" y="147586"/>
                  </a:lnTo>
                  <a:lnTo>
                    <a:pt x="758977" y="147243"/>
                  </a:lnTo>
                  <a:lnTo>
                    <a:pt x="759714" y="147015"/>
                  </a:lnTo>
                  <a:lnTo>
                    <a:pt x="759117" y="144195"/>
                  </a:lnTo>
                  <a:lnTo>
                    <a:pt x="756653" y="145186"/>
                  </a:lnTo>
                  <a:lnTo>
                    <a:pt x="753414" y="145415"/>
                  </a:lnTo>
                  <a:lnTo>
                    <a:pt x="753071" y="146672"/>
                  </a:lnTo>
                  <a:lnTo>
                    <a:pt x="753122" y="151384"/>
                  </a:lnTo>
                  <a:lnTo>
                    <a:pt x="751573" y="154127"/>
                  </a:lnTo>
                  <a:lnTo>
                    <a:pt x="744512" y="157619"/>
                  </a:lnTo>
                  <a:lnTo>
                    <a:pt x="746417" y="160705"/>
                  </a:lnTo>
                  <a:lnTo>
                    <a:pt x="745845" y="165061"/>
                  </a:lnTo>
                  <a:lnTo>
                    <a:pt x="748880" y="164541"/>
                  </a:lnTo>
                  <a:lnTo>
                    <a:pt x="752208" y="164426"/>
                  </a:lnTo>
                  <a:lnTo>
                    <a:pt x="754062" y="163372"/>
                  </a:lnTo>
                  <a:lnTo>
                    <a:pt x="758761" y="164947"/>
                  </a:lnTo>
                  <a:lnTo>
                    <a:pt x="760818" y="163004"/>
                  </a:lnTo>
                  <a:lnTo>
                    <a:pt x="765327" y="159969"/>
                  </a:lnTo>
                  <a:close/>
                </a:path>
                <a:path w="848359" h="611504">
                  <a:moveTo>
                    <a:pt x="767321" y="131318"/>
                  </a:moveTo>
                  <a:lnTo>
                    <a:pt x="766330" y="128739"/>
                  </a:lnTo>
                  <a:lnTo>
                    <a:pt x="764870" y="128917"/>
                  </a:lnTo>
                  <a:lnTo>
                    <a:pt x="762558" y="129908"/>
                  </a:lnTo>
                  <a:lnTo>
                    <a:pt x="762304" y="131051"/>
                  </a:lnTo>
                  <a:lnTo>
                    <a:pt x="762787" y="131953"/>
                  </a:lnTo>
                  <a:lnTo>
                    <a:pt x="763270" y="132905"/>
                  </a:lnTo>
                  <a:lnTo>
                    <a:pt x="764222" y="133210"/>
                  </a:lnTo>
                  <a:lnTo>
                    <a:pt x="765352" y="132524"/>
                  </a:lnTo>
                  <a:lnTo>
                    <a:pt x="766216" y="131914"/>
                  </a:lnTo>
                  <a:lnTo>
                    <a:pt x="767321" y="131318"/>
                  </a:lnTo>
                  <a:close/>
                </a:path>
                <a:path w="848359" h="611504">
                  <a:moveTo>
                    <a:pt x="767981" y="151282"/>
                  </a:moveTo>
                  <a:lnTo>
                    <a:pt x="767829" y="150164"/>
                  </a:lnTo>
                  <a:lnTo>
                    <a:pt x="766724" y="148805"/>
                  </a:lnTo>
                  <a:lnTo>
                    <a:pt x="765975" y="148424"/>
                  </a:lnTo>
                  <a:lnTo>
                    <a:pt x="765746" y="148551"/>
                  </a:lnTo>
                  <a:lnTo>
                    <a:pt x="764438" y="149390"/>
                  </a:lnTo>
                  <a:lnTo>
                    <a:pt x="764336" y="150609"/>
                  </a:lnTo>
                  <a:lnTo>
                    <a:pt x="764857" y="151777"/>
                  </a:lnTo>
                  <a:lnTo>
                    <a:pt x="765149" y="152450"/>
                  </a:lnTo>
                  <a:lnTo>
                    <a:pt x="765873" y="152692"/>
                  </a:lnTo>
                  <a:lnTo>
                    <a:pt x="766749" y="152311"/>
                  </a:lnTo>
                  <a:lnTo>
                    <a:pt x="767981" y="151282"/>
                  </a:lnTo>
                  <a:close/>
                </a:path>
                <a:path w="848359" h="611504">
                  <a:moveTo>
                    <a:pt x="770826" y="126276"/>
                  </a:moveTo>
                  <a:lnTo>
                    <a:pt x="770686" y="125933"/>
                  </a:lnTo>
                  <a:lnTo>
                    <a:pt x="770470" y="125310"/>
                  </a:lnTo>
                  <a:lnTo>
                    <a:pt x="769886" y="124866"/>
                  </a:lnTo>
                  <a:lnTo>
                    <a:pt x="769175" y="125463"/>
                  </a:lnTo>
                  <a:lnTo>
                    <a:pt x="768959" y="125666"/>
                  </a:lnTo>
                  <a:lnTo>
                    <a:pt x="769124" y="126301"/>
                  </a:lnTo>
                  <a:lnTo>
                    <a:pt x="769112" y="126720"/>
                  </a:lnTo>
                  <a:lnTo>
                    <a:pt x="770369" y="127203"/>
                  </a:lnTo>
                  <a:lnTo>
                    <a:pt x="770496" y="126771"/>
                  </a:lnTo>
                  <a:lnTo>
                    <a:pt x="770826" y="126276"/>
                  </a:lnTo>
                  <a:close/>
                </a:path>
                <a:path w="848359" h="611504">
                  <a:moveTo>
                    <a:pt x="772312" y="154901"/>
                  </a:moveTo>
                  <a:lnTo>
                    <a:pt x="771855" y="154432"/>
                  </a:lnTo>
                  <a:lnTo>
                    <a:pt x="771410" y="153936"/>
                  </a:lnTo>
                  <a:lnTo>
                    <a:pt x="770864" y="153593"/>
                  </a:lnTo>
                  <a:lnTo>
                    <a:pt x="770128" y="153098"/>
                  </a:lnTo>
                  <a:lnTo>
                    <a:pt x="769340" y="153543"/>
                  </a:lnTo>
                  <a:lnTo>
                    <a:pt x="768769" y="154089"/>
                  </a:lnTo>
                  <a:lnTo>
                    <a:pt x="768489" y="154381"/>
                  </a:lnTo>
                  <a:lnTo>
                    <a:pt x="768464" y="154914"/>
                  </a:lnTo>
                  <a:lnTo>
                    <a:pt x="768337" y="155333"/>
                  </a:lnTo>
                  <a:lnTo>
                    <a:pt x="769061" y="155486"/>
                  </a:lnTo>
                  <a:lnTo>
                    <a:pt x="769772" y="155854"/>
                  </a:lnTo>
                  <a:lnTo>
                    <a:pt x="770470" y="155740"/>
                  </a:lnTo>
                  <a:lnTo>
                    <a:pt x="771093" y="155676"/>
                  </a:lnTo>
                  <a:lnTo>
                    <a:pt x="771702" y="155232"/>
                  </a:lnTo>
                  <a:lnTo>
                    <a:pt x="772312" y="154901"/>
                  </a:lnTo>
                  <a:close/>
                </a:path>
                <a:path w="848359" h="611504">
                  <a:moveTo>
                    <a:pt x="775462" y="156349"/>
                  </a:moveTo>
                  <a:lnTo>
                    <a:pt x="775106" y="155600"/>
                  </a:lnTo>
                  <a:lnTo>
                    <a:pt x="774814" y="155473"/>
                  </a:lnTo>
                  <a:lnTo>
                    <a:pt x="774166" y="155219"/>
                  </a:lnTo>
                  <a:lnTo>
                    <a:pt x="773430" y="155194"/>
                  </a:lnTo>
                  <a:lnTo>
                    <a:pt x="772718" y="155092"/>
                  </a:lnTo>
                  <a:lnTo>
                    <a:pt x="772922" y="155689"/>
                  </a:lnTo>
                  <a:lnTo>
                    <a:pt x="773049" y="156324"/>
                  </a:lnTo>
                  <a:lnTo>
                    <a:pt x="773404" y="156832"/>
                  </a:lnTo>
                  <a:lnTo>
                    <a:pt x="774014" y="157645"/>
                  </a:lnTo>
                  <a:lnTo>
                    <a:pt x="774827" y="157264"/>
                  </a:lnTo>
                  <a:lnTo>
                    <a:pt x="775335" y="156540"/>
                  </a:lnTo>
                  <a:lnTo>
                    <a:pt x="775462" y="156349"/>
                  </a:lnTo>
                  <a:close/>
                </a:path>
                <a:path w="848359" h="611504">
                  <a:moveTo>
                    <a:pt x="775906" y="152247"/>
                  </a:moveTo>
                  <a:lnTo>
                    <a:pt x="775576" y="151866"/>
                  </a:lnTo>
                  <a:lnTo>
                    <a:pt x="775233" y="151638"/>
                  </a:lnTo>
                  <a:lnTo>
                    <a:pt x="774915" y="151384"/>
                  </a:lnTo>
                  <a:lnTo>
                    <a:pt x="774827" y="151599"/>
                  </a:lnTo>
                  <a:lnTo>
                    <a:pt x="774623" y="151917"/>
                  </a:lnTo>
                  <a:lnTo>
                    <a:pt x="774941" y="152285"/>
                  </a:lnTo>
                  <a:lnTo>
                    <a:pt x="775296" y="152514"/>
                  </a:lnTo>
                  <a:lnTo>
                    <a:pt x="775601" y="152755"/>
                  </a:lnTo>
                  <a:lnTo>
                    <a:pt x="775703" y="152539"/>
                  </a:lnTo>
                  <a:lnTo>
                    <a:pt x="775906" y="152247"/>
                  </a:lnTo>
                  <a:close/>
                </a:path>
                <a:path w="848359" h="611504">
                  <a:moveTo>
                    <a:pt x="785152" y="150228"/>
                  </a:moveTo>
                  <a:lnTo>
                    <a:pt x="784529" y="148856"/>
                  </a:lnTo>
                  <a:lnTo>
                    <a:pt x="784136" y="147942"/>
                  </a:lnTo>
                  <a:lnTo>
                    <a:pt x="783158" y="146926"/>
                  </a:lnTo>
                  <a:lnTo>
                    <a:pt x="782091" y="147599"/>
                  </a:lnTo>
                  <a:lnTo>
                    <a:pt x="780897" y="148412"/>
                  </a:lnTo>
                  <a:lnTo>
                    <a:pt x="781011" y="149936"/>
                  </a:lnTo>
                  <a:lnTo>
                    <a:pt x="781367" y="151155"/>
                  </a:lnTo>
                  <a:lnTo>
                    <a:pt x="781558" y="151841"/>
                  </a:lnTo>
                  <a:lnTo>
                    <a:pt x="782142" y="152361"/>
                  </a:lnTo>
                  <a:lnTo>
                    <a:pt x="783310" y="152107"/>
                  </a:lnTo>
                  <a:lnTo>
                    <a:pt x="784047" y="151218"/>
                  </a:lnTo>
                  <a:lnTo>
                    <a:pt x="785152" y="150228"/>
                  </a:lnTo>
                  <a:close/>
                </a:path>
                <a:path w="848359" h="611504">
                  <a:moveTo>
                    <a:pt x="786930" y="39039"/>
                  </a:moveTo>
                  <a:lnTo>
                    <a:pt x="785774" y="36830"/>
                  </a:lnTo>
                  <a:lnTo>
                    <a:pt x="784567" y="36144"/>
                  </a:lnTo>
                  <a:lnTo>
                    <a:pt x="782269" y="34480"/>
                  </a:lnTo>
                  <a:lnTo>
                    <a:pt x="782408" y="33286"/>
                  </a:lnTo>
                  <a:lnTo>
                    <a:pt x="782840" y="32245"/>
                  </a:lnTo>
                  <a:lnTo>
                    <a:pt x="781329" y="30708"/>
                  </a:lnTo>
                  <a:lnTo>
                    <a:pt x="781418" y="28524"/>
                  </a:lnTo>
                  <a:lnTo>
                    <a:pt x="781507" y="27482"/>
                  </a:lnTo>
                  <a:lnTo>
                    <a:pt x="781545" y="27076"/>
                  </a:lnTo>
                  <a:lnTo>
                    <a:pt x="777544" y="27482"/>
                  </a:lnTo>
                  <a:lnTo>
                    <a:pt x="776973" y="26187"/>
                  </a:lnTo>
                  <a:lnTo>
                    <a:pt x="777494" y="24384"/>
                  </a:lnTo>
                  <a:lnTo>
                    <a:pt x="778268" y="23241"/>
                  </a:lnTo>
                  <a:lnTo>
                    <a:pt x="778979" y="21501"/>
                  </a:lnTo>
                  <a:lnTo>
                    <a:pt x="779221" y="20929"/>
                  </a:lnTo>
                  <a:lnTo>
                    <a:pt x="780592" y="19685"/>
                  </a:lnTo>
                  <a:lnTo>
                    <a:pt x="777887" y="18046"/>
                  </a:lnTo>
                  <a:lnTo>
                    <a:pt x="777214" y="19405"/>
                  </a:lnTo>
                  <a:lnTo>
                    <a:pt x="776389" y="19964"/>
                  </a:lnTo>
                  <a:lnTo>
                    <a:pt x="775030" y="20828"/>
                  </a:lnTo>
                  <a:lnTo>
                    <a:pt x="774725" y="19799"/>
                  </a:lnTo>
                  <a:lnTo>
                    <a:pt x="774331" y="19265"/>
                  </a:lnTo>
                  <a:lnTo>
                    <a:pt x="771969" y="15989"/>
                  </a:lnTo>
                  <a:lnTo>
                    <a:pt x="771791" y="15811"/>
                  </a:lnTo>
                  <a:lnTo>
                    <a:pt x="766749" y="19024"/>
                  </a:lnTo>
                  <a:lnTo>
                    <a:pt x="764501" y="19265"/>
                  </a:lnTo>
                  <a:lnTo>
                    <a:pt x="761085" y="19202"/>
                  </a:lnTo>
                  <a:lnTo>
                    <a:pt x="760780" y="18046"/>
                  </a:lnTo>
                  <a:lnTo>
                    <a:pt x="760501" y="17195"/>
                  </a:lnTo>
                  <a:lnTo>
                    <a:pt x="756069" y="18910"/>
                  </a:lnTo>
                  <a:lnTo>
                    <a:pt x="751827" y="20091"/>
                  </a:lnTo>
                  <a:lnTo>
                    <a:pt x="755053" y="26835"/>
                  </a:lnTo>
                  <a:lnTo>
                    <a:pt x="753173" y="27711"/>
                  </a:lnTo>
                  <a:lnTo>
                    <a:pt x="752373" y="29210"/>
                  </a:lnTo>
                  <a:lnTo>
                    <a:pt x="752360" y="29946"/>
                  </a:lnTo>
                  <a:lnTo>
                    <a:pt x="752944" y="30429"/>
                  </a:lnTo>
                  <a:lnTo>
                    <a:pt x="753630" y="30492"/>
                  </a:lnTo>
                  <a:lnTo>
                    <a:pt x="757618" y="29324"/>
                  </a:lnTo>
                  <a:lnTo>
                    <a:pt x="758024" y="28524"/>
                  </a:lnTo>
                  <a:lnTo>
                    <a:pt x="756729" y="23012"/>
                  </a:lnTo>
                  <a:lnTo>
                    <a:pt x="758164" y="21501"/>
                  </a:lnTo>
                  <a:lnTo>
                    <a:pt x="760577" y="22059"/>
                  </a:lnTo>
                  <a:lnTo>
                    <a:pt x="761619" y="22250"/>
                  </a:lnTo>
                  <a:lnTo>
                    <a:pt x="763371" y="25628"/>
                  </a:lnTo>
                  <a:lnTo>
                    <a:pt x="765327" y="27597"/>
                  </a:lnTo>
                  <a:lnTo>
                    <a:pt x="769061" y="27597"/>
                  </a:lnTo>
                  <a:lnTo>
                    <a:pt x="770394" y="27609"/>
                  </a:lnTo>
                  <a:lnTo>
                    <a:pt x="771347" y="28752"/>
                  </a:lnTo>
                  <a:lnTo>
                    <a:pt x="772477" y="30708"/>
                  </a:lnTo>
                  <a:lnTo>
                    <a:pt x="773239" y="31673"/>
                  </a:lnTo>
                  <a:lnTo>
                    <a:pt x="770623" y="34175"/>
                  </a:lnTo>
                  <a:lnTo>
                    <a:pt x="769747" y="35090"/>
                  </a:lnTo>
                  <a:lnTo>
                    <a:pt x="774026" y="36029"/>
                  </a:lnTo>
                  <a:lnTo>
                    <a:pt x="775296" y="37579"/>
                  </a:lnTo>
                  <a:lnTo>
                    <a:pt x="775462" y="42811"/>
                  </a:lnTo>
                  <a:lnTo>
                    <a:pt x="777430" y="42557"/>
                  </a:lnTo>
                  <a:lnTo>
                    <a:pt x="780300" y="41529"/>
                  </a:lnTo>
                  <a:lnTo>
                    <a:pt x="781672" y="41071"/>
                  </a:lnTo>
                  <a:lnTo>
                    <a:pt x="783412" y="41529"/>
                  </a:lnTo>
                  <a:lnTo>
                    <a:pt x="784910" y="41071"/>
                  </a:lnTo>
                  <a:lnTo>
                    <a:pt x="786422" y="40614"/>
                  </a:lnTo>
                  <a:lnTo>
                    <a:pt x="786930" y="39039"/>
                  </a:lnTo>
                  <a:close/>
                </a:path>
                <a:path w="848359" h="611504">
                  <a:moveTo>
                    <a:pt x="787285" y="58940"/>
                  </a:moveTo>
                  <a:lnTo>
                    <a:pt x="785507" y="58864"/>
                  </a:lnTo>
                  <a:lnTo>
                    <a:pt x="781951" y="58724"/>
                  </a:lnTo>
                  <a:lnTo>
                    <a:pt x="778827" y="58737"/>
                  </a:lnTo>
                  <a:lnTo>
                    <a:pt x="776084" y="58864"/>
                  </a:lnTo>
                  <a:lnTo>
                    <a:pt x="773988" y="58280"/>
                  </a:lnTo>
                  <a:lnTo>
                    <a:pt x="768350" y="53251"/>
                  </a:lnTo>
                  <a:lnTo>
                    <a:pt x="764044" y="50939"/>
                  </a:lnTo>
                  <a:lnTo>
                    <a:pt x="760247" y="48488"/>
                  </a:lnTo>
                  <a:lnTo>
                    <a:pt x="759117" y="47764"/>
                  </a:lnTo>
                  <a:lnTo>
                    <a:pt x="756932" y="48488"/>
                  </a:lnTo>
                  <a:lnTo>
                    <a:pt x="757047" y="48056"/>
                  </a:lnTo>
                  <a:lnTo>
                    <a:pt x="757694" y="45567"/>
                  </a:lnTo>
                  <a:lnTo>
                    <a:pt x="759193" y="44716"/>
                  </a:lnTo>
                  <a:lnTo>
                    <a:pt x="761720" y="42646"/>
                  </a:lnTo>
                  <a:lnTo>
                    <a:pt x="763282" y="43434"/>
                  </a:lnTo>
                  <a:lnTo>
                    <a:pt x="766394" y="43548"/>
                  </a:lnTo>
                  <a:lnTo>
                    <a:pt x="768070" y="43484"/>
                  </a:lnTo>
                  <a:lnTo>
                    <a:pt x="768908" y="42646"/>
                  </a:lnTo>
                  <a:lnTo>
                    <a:pt x="769874" y="41719"/>
                  </a:lnTo>
                  <a:lnTo>
                    <a:pt x="769988" y="40919"/>
                  </a:lnTo>
                  <a:lnTo>
                    <a:pt x="768908" y="40525"/>
                  </a:lnTo>
                  <a:lnTo>
                    <a:pt x="768184" y="40297"/>
                  </a:lnTo>
                  <a:lnTo>
                    <a:pt x="767410" y="40220"/>
                  </a:lnTo>
                  <a:lnTo>
                    <a:pt x="766660" y="40068"/>
                  </a:lnTo>
                  <a:lnTo>
                    <a:pt x="766432" y="39217"/>
                  </a:lnTo>
                  <a:lnTo>
                    <a:pt x="767346" y="37884"/>
                  </a:lnTo>
                  <a:lnTo>
                    <a:pt x="765746" y="37896"/>
                  </a:lnTo>
                  <a:lnTo>
                    <a:pt x="765340" y="37909"/>
                  </a:lnTo>
                  <a:lnTo>
                    <a:pt x="764882" y="38900"/>
                  </a:lnTo>
                  <a:lnTo>
                    <a:pt x="764451" y="39509"/>
                  </a:lnTo>
                  <a:lnTo>
                    <a:pt x="762558" y="40919"/>
                  </a:lnTo>
                  <a:lnTo>
                    <a:pt x="762330" y="39052"/>
                  </a:lnTo>
                  <a:lnTo>
                    <a:pt x="762241" y="38379"/>
                  </a:lnTo>
                  <a:lnTo>
                    <a:pt x="757047" y="39052"/>
                  </a:lnTo>
                  <a:lnTo>
                    <a:pt x="756196" y="38569"/>
                  </a:lnTo>
                  <a:lnTo>
                    <a:pt x="755815" y="38341"/>
                  </a:lnTo>
                  <a:lnTo>
                    <a:pt x="753186" y="36830"/>
                  </a:lnTo>
                  <a:lnTo>
                    <a:pt x="746582" y="38341"/>
                  </a:lnTo>
                  <a:lnTo>
                    <a:pt x="746328" y="36830"/>
                  </a:lnTo>
                  <a:lnTo>
                    <a:pt x="746239" y="36385"/>
                  </a:lnTo>
                  <a:lnTo>
                    <a:pt x="745705" y="34493"/>
                  </a:lnTo>
                  <a:lnTo>
                    <a:pt x="745655" y="33731"/>
                  </a:lnTo>
                  <a:lnTo>
                    <a:pt x="746074" y="33197"/>
                  </a:lnTo>
                  <a:lnTo>
                    <a:pt x="746455" y="32702"/>
                  </a:lnTo>
                  <a:lnTo>
                    <a:pt x="748538" y="28905"/>
                  </a:lnTo>
                  <a:lnTo>
                    <a:pt x="748626" y="28740"/>
                  </a:lnTo>
                  <a:lnTo>
                    <a:pt x="748639" y="25946"/>
                  </a:lnTo>
                  <a:lnTo>
                    <a:pt x="746366" y="21501"/>
                  </a:lnTo>
                  <a:lnTo>
                    <a:pt x="745324" y="19469"/>
                  </a:lnTo>
                  <a:lnTo>
                    <a:pt x="743115" y="16764"/>
                  </a:lnTo>
                  <a:lnTo>
                    <a:pt x="736015" y="10833"/>
                  </a:lnTo>
                  <a:lnTo>
                    <a:pt x="730542" y="9639"/>
                  </a:lnTo>
                  <a:lnTo>
                    <a:pt x="726046" y="6286"/>
                  </a:lnTo>
                  <a:lnTo>
                    <a:pt x="725271" y="6540"/>
                  </a:lnTo>
                  <a:lnTo>
                    <a:pt x="723976" y="7315"/>
                  </a:lnTo>
                  <a:lnTo>
                    <a:pt x="724179" y="8064"/>
                  </a:lnTo>
                  <a:lnTo>
                    <a:pt x="724611" y="9004"/>
                  </a:lnTo>
                  <a:lnTo>
                    <a:pt x="724903" y="9410"/>
                  </a:lnTo>
                  <a:lnTo>
                    <a:pt x="726833" y="12331"/>
                  </a:lnTo>
                  <a:lnTo>
                    <a:pt x="730999" y="13931"/>
                  </a:lnTo>
                  <a:lnTo>
                    <a:pt x="732142" y="22453"/>
                  </a:lnTo>
                  <a:lnTo>
                    <a:pt x="737704" y="21501"/>
                  </a:lnTo>
                  <a:lnTo>
                    <a:pt x="740232" y="25425"/>
                  </a:lnTo>
                  <a:lnTo>
                    <a:pt x="741273" y="25971"/>
                  </a:lnTo>
                  <a:lnTo>
                    <a:pt x="742607" y="27927"/>
                  </a:lnTo>
                  <a:lnTo>
                    <a:pt x="741807" y="28905"/>
                  </a:lnTo>
                  <a:lnTo>
                    <a:pt x="741299" y="28841"/>
                  </a:lnTo>
                  <a:lnTo>
                    <a:pt x="741299" y="33502"/>
                  </a:lnTo>
                  <a:lnTo>
                    <a:pt x="740930" y="33731"/>
                  </a:lnTo>
                  <a:lnTo>
                    <a:pt x="740854" y="33197"/>
                  </a:lnTo>
                  <a:lnTo>
                    <a:pt x="741299" y="33502"/>
                  </a:lnTo>
                  <a:lnTo>
                    <a:pt x="741299" y="28841"/>
                  </a:lnTo>
                  <a:lnTo>
                    <a:pt x="737362" y="28270"/>
                  </a:lnTo>
                  <a:lnTo>
                    <a:pt x="736866" y="29451"/>
                  </a:lnTo>
                  <a:lnTo>
                    <a:pt x="736841" y="30149"/>
                  </a:lnTo>
                  <a:lnTo>
                    <a:pt x="737362" y="32702"/>
                  </a:lnTo>
                  <a:lnTo>
                    <a:pt x="737489" y="33197"/>
                  </a:lnTo>
                  <a:lnTo>
                    <a:pt x="737666" y="33731"/>
                  </a:lnTo>
                  <a:lnTo>
                    <a:pt x="737730" y="34493"/>
                  </a:lnTo>
                  <a:lnTo>
                    <a:pt x="737819" y="36423"/>
                  </a:lnTo>
                  <a:lnTo>
                    <a:pt x="735368" y="38569"/>
                  </a:lnTo>
                  <a:lnTo>
                    <a:pt x="735012" y="38214"/>
                  </a:lnTo>
                  <a:lnTo>
                    <a:pt x="733145" y="36385"/>
                  </a:lnTo>
                  <a:lnTo>
                    <a:pt x="731494" y="34785"/>
                  </a:lnTo>
                  <a:lnTo>
                    <a:pt x="725601" y="36385"/>
                  </a:lnTo>
                  <a:lnTo>
                    <a:pt x="724509" y="29451"/>
                  </a:lnTo>
                  <a:lnTo>
                    <a:pt x="720509" y="28740"/>
                  </a:lnTo>
                  <a:lnTo>
                    <a:pt x="717842" y="30149"/>
                  </a:lnTo>
                  <a:lnTo>
                    <a:pt x="716280" y="34531"/>
                  </a:lnTo>
                  <a:lnTo>
                    <a:pt x="718400" y="37680"/>
                  </a:lnTo>
                  <a:lnTo>
                    <a:pt x="720610" y="38608"/>
                  </a:lnTo>
                  <a:lnTo>
                    <a:pt x="724090" y="40525"/>
                  </a:lnTo>
                  <a:lnTo>
                    <a:pt x="725627" y="40144"/>
                  </a:lnTo>
                  <a:lnTo>
                    <a:pt x="728040" y="38239"/>
                  </a:lnTo>
                  <a:lnTo>
                    <a:pt x="729335" y="38214"/>
                  </a:lnTo>
                  <a:lnTo>
                    <a:pt x="732370" y="42278"/>
                  </a:lnTo>
                  <a:lnTo>
                    <a:pt x="737489" y="44119"/>
                  </a:lnTo>
                  <a:lnTo>
                    <a:pt x="734910" y="50622"/>
                  </a:lnTo>
                  <a:lnTo>
                    <a:pt x="735787" y="51790"/>
                  </a:lnTo>
                  <a:lnTo>
                    <a:pt x="739508" y="48056"/>
                  </a:lnTo>
                  <a:lnTo>
                    <a:pt x="741781" y="48056"/>
                  </a:lnTo>
                  <a:lnTo>
                    <a:pt x="745299" y="51104"/>
                  </a:lnTo>
                  <a:lnTo>
                    <a:pt x="747001" y="51104"/>
                  </a:lnTo>
                  <a:lnTo>
                    <a:pt x="754468" y="53009"/>
                  </a:lnTo>
                  <a:lnTo>
                    <a:pt x="760679" y="54127"/>
                  </a:lnTo>
                  <a:lnTo>
                    <a:pt x="766762" y="60998"/>
                  </a:lnTo>
                  <a:lnTo>
                    <a:pt x="769670" y="63017"/>
                  </a:lnTo>
                  <a:lnTo>
                    <a:pt x="772109" y="62611"/>
                  </a:lnTo>
                  <a:lnTo>
                    <a:pt x="776630" y="61912"/>
                  </a:lnTo>
                  <a:lnTo>
                    <a:pt x="778357" y="64058"/>
                  </a:lnTo>
                  <a:lnTo>
                    <a:pt x="781126" y="68046"/>
                  </a:lnTo>
                  <a:lnTo>
                    <a:pt x="782548" y="68160"/>
                  </a:lnTo>
                  <a:lnTo>
                    <a:pt x="783780" y="66814"/>
                  </a:lnTo>
                  <a:lnTo>
                    <a:pt x="784529" y="65951"/>
                  </a:lnTo>
                  <a:lnTo>
                    <a:pt x="785507" y="65265"/>
                  </a:lnTo>
                  <a:lnTo>
                    <a:pt x="786676" y="64795"/>
                  </a:lnTo>
                  <a:lnTo>
                    <a:pt x="786549" y="64643"/>
                  </a:lnTo>
                  <a:lnTo>
                    <a:pt x="786434" y="64058"/>
                  </a:lnTo>
                  <a:lnTo>
                    <a:pt x="786790" y="61912"/>
                  </a:lnTo>
                  <a:lnTo>
                    <a:pt x="787285" y="58940"/>
                  </a:lnTo>
                  <a:close/>
                </a:path>
                <a:path w="848359" h="611504">
                  <a:moveTo>
                    <a:pt x="788670" y="79641"/>
                  </a:moveTo>
                  <a:lnTo>
                    <a:pt x="788123" y="79057"/>
                  </a:lnTo>
                  <a:lnTo>
                    <a:pt x="787666" y="78587"/>
                  </a:lnTo>
                  <a:lnTo>
                    <a:pt x="786587" y="78105"/>
                  </a:lnTo>
                  <a:lnTo>
                    <a:pt x="786091" y="78346"/>
                  </a:lnTo>
                  <a:lnTo>
                    <a:pt x="784999" y="78854"/>
                  </a:lnTo>
                  <a:lnTo>
                    <a:pt x="784860" y="80010"/>
                  </a:lnTo>
                  <a:lnTo>
                    <a:pt x="785520" y="80886"/>
                  </a:lnTo>
                  <a:lnTo>
                    <a:pt x="785990" y="81521"/>
                  </a:lnTo>
                  <a:lnTo>
                    <a:pt x="786853" y="81445"/>
                  </a:lnTo>
                  <a:lnTo>
                    <a:pt x="787349" y="81203"/>
                  </a:lnTo>
                  <a:lnTo>
                    <a:pt x="788441" y="80492"/>
                  </a:lnTo>
                  <a:lnTo>
                    <a:pt x="788670" y="79641"/>
                  </a:lnTo>
                  <a:close/>
                </a:path>
                <a:path w="848359" h="611504">
                  <a:moveTo>
                    <a:pt x="790194" y="117906"/>
                  </a:moveTo>
                  <a:lnTo>
                    <a:pt x="789736" y="117462"/>
                  </a:lnTo>
                  <a:lnTo>
                    <a:pt x="789355" y="117894"/>
                  </a:lnTo>
                  <a:lnTo>
                    <a:pt x="789444" y="118071"/>
                  </a:lnTo>
                  <a:lnTo>
                    <a:pt x="789647" y="118186"/>
                  </a:lnTo>
                  <a:lnTo>
                    <a:pt x="789800" y="118325"/>
                  </a:lnTo>
                  <a:lnTo>
                    <a:pt x="790194" y="117906"/>
                  </a:lnTo>
                  <a:close/>
                </a:path>
                <a:path w="848359" h="611504">
                  <a:moveTo>
                    <a:pt x="800874" y="128701"/>
                  </a:moveTo>
                  <a:lnTo>
                    <a:pt x="800481" y="127533"/>
                  </a:lnTo>
                  <a:lnTo>
                    <a:pt x="796632" y="124282"/>
                  </a:lnTo>
                  <a:lnTo>
                    <a:pt x="792962" y="124256"/>
                  </a:lnTo>
                  <a:lnTo>
                    <a:pt x="789305" y="124167"/>
                  </a:lnTo>
                  <a:lnTo>
                    <a:pt x="788149" y="124129"/>
                  </a:lnTo>
                  <a:lnTo>
                    <a:pt x="787247" y="124396"/>
                  </a:lnTo>
                  <a:lnTo>
                    <a:pt x="786345" y="126707"/>
                  </a:lnTo>
                  <a:lnTo>
                    <a:pt x="786866" y="127508"/>
                  </a:lnTo>
                  <a:lnTo>
                    <a:pt x="791133" y="130314"/>
                  </a:lnTo>
                  <a:lnTo>
                    <a:pt x="795655" y="129844"/>
                  </a:lnTo>
                  <a:lnTo>
                    <a:pt x="799350" y="131686"/>
                  </a:lnTo>
                  <a:lnTo>
                    <a:pt x="799693" y="131445"/>
                  </a:lnTo>
                  <a:lnTo>
                    <a:pt x="799909" y="131368"/>
                  </a:lnTo>
                  <a:lnTo>
                    <a:pt x="800176" y="130911"/>
                  </a:lnTo>
                  <a:lnTo>
                    <a:pt x="800557" y="130479"/>
                  </a:lnTo>
                  <a:lnTo>
                    <a:pt x="800874" y="128701"/>
                  </a:lnTo>
                  <a:close/>
                </a:path>
                <a:path w="848359" h="611504">
                  <a:moveTo>
                    <a:pt x="803427" y="18681"/>
                  </a:moveTo>
                  <a:lnTo>
                    <a:pt x="803122" y="18567"/>
                  </a:lnTo>
                  <a:lnTo>
                    <a:pt x="803389" y="18808"/>
                  </a:lnTo>
                  <a:lnTo>
                    <a:pt x="803427" y="18681"/>
                  </a:lnTo>
                  <a:close/>
                </a:path>
                <a:path w="848359" h="611504">
                  <a:moveTo>
                    <a:pt x="806094" y="18567"/>
                  </a:moveTo>
                  <a:lnTo>
                    <a:pt x="804684" y="18288"/>
                  </a:lnTo>
                  <a:lnTo>
                    <a:pt x="803529" y="18732"/>
                  </a:lnTo>
                  <a:lnTo>
                    <a:pt x="803351" y="20878"/>
                  </a:lnTo>
                  <a:lnTo>
                    <a:pt x="799325" y="21374"/>
                  </a:lnTo>
                  <a:lnTo>
                    <a:pt x="800912" y="24828"/>
                  </a:lnTo>
                  <a:lnTo>
                    <a:pt x="800493" y="26022"/>
                  </a:lnTo>
                  <a:lnTo>
                    <a:pt x="800912" y="26263"/>
                  </a:lnTo>
                  <a:lnTo>
                    <a:pt x="802043" y="26949"/>
                  </a:lnTo>
                  <a:lnTo>
                    <a:pt x="802805" y="25679"/>
                  </a:lnTo>
                  <a:lnTo>
                    <a:pt x="804316" y="23279"/>
                  </a:lnTo>
                  <a:lnTo>
                    <a:pt x="805383" y="21475"/>
                  </a:lnTo>
                  <a:lnTo>
                    <a:pt x="806094" y="18567"/>
                  </a:lnTo>
                  <a:close/>
                </a:path>
                <a:path w="848359" h="611504">
                  <a:moveTo>
                    <a:pt x="809650" y="114058"/>
                  </a:moveTo>
                  <a:lnTo>
                    <a:pt x="808075" y="111950"/>
                  </a:lnTo>
                  <a:lnTo>
                    <a:pt x="807326" y="111061"/>
                  </a:lnTo>
                  <a:lnTo>
                    <a:pt x="806780" y="109816"/>
                  </a:lnTo>
                  <a:lnTo>
                    <a:pt x="805180" y="110197"/>
                  </a:lnTo>
                  <a:lnTo>
                    <a:pt x="804976" y="110236"/>
                  </a:lnTo>
                  <a:lnTo>
                    <a:pt x="804697" y="110439"/>
                  </a:lnTo>
                  <a:lnTo>
                    <a:pt x="804672" y="110604"/>
                  </a:lnTo>
                  <a:lnTo>
                    <a:pt x="804164" y="112166"/>
                  </a:lnTo>
                  <a:lnTo>
                    <a:pt x="805535" y="112687"/>
                  </a:lnTo>
                  <a:lnTo>
                    <a:pt x="807275" y="114160"/>
                  </a:lnTo>
                  <a:lnTo>
                    <a:pt x="808316" y="114731"/>
                  </a:lnTo>
                  <a:lnTo>
                    <a:pt x="809650" y="114058"/>
                  </a:lnTo>
                  <a:close/>
                </a:path>
                <a:path w="848359" h="611504">
                  <a:moveTo>
                    <a:pt x="813079" y="66929"/>
                  </a:moveTo>
                  <a:lnTo>
                    <a:pt x="812736" y="66687"/>
                  </a:lnTo>
                  <a:lnTo>
                    <a:pt x="812406" y="66243"/>
                  </a:lnTo>
                  <a:lnTo>
                    <a:pt x="808926" y="66179"/>
                  </a:lnTo>
                  <a:lnTo>
                    <a:pt x="807148" y="65036"/>
                  </a:lnTo>
                  <a:lnTo>
                    <a:pt x="807059" y="59715"/>
                  </a:lnTo>
                  <a:lnTo>
                    <a:pt x="805472" y="59499"/>
                  </a:lnTo>
                  <a:lnTo>
                    <a:pt x="802398" y="60693"/>
                  </a:lnTo>
                  <a:lnTo>
                    <a:pt x="802220" y="62776"/>
                  </a:lnTo>
                  <a:lnTo>
                    <a:pt x="798563" y="62293"/>
                  </a:lnTo>
                  <a:lnTo>
                    <a:pt x="799172" y="60223"/>
                  </a:lnTo>
                  <a:lnTo>
                    <a:pt x="798525" y="58166"/>
                  </a:lnTo>
                  <a:lnTo>
                    <a:pt x="798576" y="57340"/>
                  </a:lnTo>
                  <a:lnTo>
                    <a:pt x="797712" y="55206"/>
                  </a:lnTo>
                  <a:lnTo>
                    <a:pt x="796429" y="55092"/>
                  </a:lnTo>
                  <a:lnTo>
                    <a:pt x="793864" y="56134"/>
                  </a:lnTo>
                  <a:lnTo>
                    <a:pt x="792264" y="56426"/>
                  </a:lnTo>
                  <a:lnTo>
                    <a:pt x="794626" y="58902"/>
                  </a:lnTo>
                  <a:lnTo>
                    <a:pt x="793800" y="60210"/>
                  </a:lnTo>
                  <a:lnTo>
                    <a:pt x="792911" y="60845"/>
                  </a:lnTo>
                  <a:lnTo>
                    <a:pt x="787069" y="64795"/>
                  </a:lnTo>
                  <a:lnTo>
                    <a:pt x="790473" y="68338"/>
                  </a:lnTo>
                  <a:lnTo>
                    <a:pt x="794740" y="70472"/>
                  </a:lnTo>
                  <a:lnTo>
                    <a:pt x="799947" y="70116"/>
                  </a:lnTo>
                  <a:lnTo>
                    <a:pt x="803897" y="69862"/>
                  </a:lnTo>
                  <a:lnTo>
                    <a:pt x="807885" y="68707"/>
                  </a:lnTo>
                  <a:lnTo>
                    <a:pt x="812304" y="67779"/>
                  </a:lnTo>
                  <a:lnTo>
                    <a:pt x="812685" y="67259"/>
                  </a:lnTo>
                  <a:lnTo>
                    <a:pt x="813079" y="66929"/>
                  </a:lnTo>
                  <a:close/>
                </a:path>
                <a:path w="848359" h="611504">
                  <a:moveTo>
                    <a:pt x="815111" y="27254"/>
                  </a:moveTo>
                  <a:lnTo>
                    <a:pt x="814247" y="26441"/>
                  </a:lnTo>
                  <a:lnTo>
                    <a:pt x="813384" y="25628"/>
                  </a:lnTo>
                  <a:lnTo>
                    <a:pt x="812088" y="25234"/>
                  </a:lnTo>
                  <a:lnTo>
                    <a:pt x="810945" y="24726"/>
                  </a:lnTo>
                  <a:lnTo>
                    <a:pt x="810209" y="24409"/>
                  </a:lnTo>
                  <a:lnTo>
                    <a:pt x="809383" y="24536"/>
                  </a:lnTo>
                  <a:lnTo>
                    <a:pt x="808799" y="25666"/>
                  </a:lnTo>
                  <a:lnTo>
                    <a:pt x="809104" y="26212"/>
                  </a:lnTo>
                  <a:lnTo>
                    <a:pt x="809193" y="26797"/>
                  </a:lnTo>
                  <a:lnTo>
                    <a:pt x="809955" y="27647"/>
                  </a:lnTo>
                  <a:lnTo>
                    <a:pt x="810679" y="28663"/>
                  </a:lnTo>
                  <a:lnTo>
                    <a:pt x="811593" y="29502"/>
                  </a:lnTo>
                  <a:lnTo>
                    <a:pt x="812203" y="30073"/>
                  </a:lnTo>
                  <a:lnTo>
                    <a:pt x="813054" y="29781"/>
                  </a:lnTo>
                  <a:lnTo>
                    <a:pt x="814171" y="28308"/>
                  </a:lnTo>
                  <a:lnTo>
                    <a:pt x="815111" y="27254"/>
                  </a:lnTo>
                  <a:close/>
                </a:path>
                <a:path w="848359" h="611504">
                  <a:moveTo>
                    <a:pt x="819505" y="4864"/>
                  </a:moveTo>
                  <a:lnTo>
                    <a:pt x="819162" y="5016"/>
                  </a:lnTo>
                  <a:lnTo>
                    <a:pt x="819467" y="5295"/>
                  </a:lnTo>
                  <a:lnTo>
                    <a:pt x="819505" y="4864"/>
                  </a:lnTo>
                  <a:close/>
                </a:path>
                <a:path w="848359" h="611504">
                  <a:moveTo>
                    <a:pt x="820369" y="76936"/>
                  </a:moveTo>
                  <a:lnTo>
                    <a:pt x="819645" y="76339"/>
                  </a:lnTo>
                  <a:lnTo>
                    <a:pt x="814476" y="74015"/>
                  </a:lnTo>
                  <a:lnTo>
                    <a:pt x="809688" y="75946"/>
                  </a:lnTo>
                  <a:lnTo>
                    <a:pt x="803833" y="73660"/>
                  </a:lnTo>
                  <a:lnTo>
                    <a:pt x="801433" y="74663"/>
                  </a:lnTo>
                  <a:lnTo>
                    <a:pt x="800874" y="76593"/>
                  </a:lnTo>
                  <a:lnTo>
                    <a:pt x="800442" y="78028"/>
                  </a:lnTo>
                  <a:lnTo>
                    <a:pt x="802474" y="78092"/>
                  </a:lnTo>
                  <a:lnTo>
                    <a:pt x="803821" y="78574"/>
                  </a:lnTo>
                  <a:lnTo>
                    <a:pt x="803668" y="79324"/>
                  </a:lnTo>
                  <a:lnTo>
                    <a:pt x="803681" y="79743"/>
                  </a:lnTo>
                  <a:lnTo>
                    <a:pt x="803071" y="81280"/>
                  </a:lnTo>
                  <a:lnTo>
                    <a:pt x="804087" y="81572"/>
                  </a:lnTo>
                  <a:lnTo>
                    <a:pt x="809625" y="81661"/>
                  </a:lnTo>
                  <a:lnTo>
                    <a:pt x="813790" y="78727"/>
                  </a:lnTo>
                  <a:lnTo>
                    <a:pt x="818324" y="79730"/>
                  </a:lnTo>
                  <a:lnTo>
                    <a:pt x="818642" y="79819"/>
                  </a:lnTo>
                  <a:lnTo>
                    <a:pt x="819531" y="78765"/>
                  </a:lnTo>
                  <a:lnTo>
                    <a:pt x="820369" y="76936"/>
                  </a:lnTo>
                  <a:close/>
                </a:path>
                <a:path w="848359" h="611504">
                  <a:moveTo>
                    <a:pt x="822998" y="7073"/>
                  </a:moveTo>
                  <a:lnTo>
                    <a:pt x="822934" y="6756"/>
                  </a:lnTo>
                  <a:lnTo>
                    <a:pt x="822769" y="6680"/>
                  </a:lnTo>
                  <a:lnTo>
                    <a:pt x="822210" y="6413"/>
                  </a:lnTo>
                  <a:lnTo>
                    <a:pt x="821931" y="6667"/>
                  </a:lnTo>
                  <a:lnTo>
                    <a:pt x="822121" y="7277"/>
                  </a:lnTo>
                  <a:lnTo>
                    <a:pt x="822159" y="7429"/>
                  </a:lnTo>
                  <a:lnTo>
                    <a:pt x="822452" y="7518"/>
                  </a:lnTo>
                  <a:lnTo>
                    <a:pt x="822617" y="7632"/>
                  </a:lnTo>
                  <a:lnTo>
                    <a:pt x="822744" y="7518"/>
                  </a:lnTo>
                  <a:lnTo>
                    <a:pt x="822985" y="7391"/>
                  </a:lnTo>
                  <a:lnTo>
                    <a:pt x="822998" y="7073"/>
                  </a:lnTo>
                  <a:close/>
                </a:path>
                <a:path w="848359" h="611504">
                  <a:moveTo>
                    <a:pt x="847940" y="97231"/>
                  </a:moveTo>
                  <a:lnTo>
                    <a:pt x="847813" y="96901"/>
                  </a:lnTo>
                  <a:lnTo>
                    <a:pt x="847712" y="96545"/>
                  </a:lnTo>
                  <a:lnTo>
                    <a:pt x="847077" y="96151"/>
                  </a:lnTo>
                  <a:lnTo>
                    <a:pt x="846696" y="96189"/>
                  </a:lnTo>
                  <a:lnTo>
                    <a:pt x="845934" y="96227"/>
                  </a:lnTo>
                  <a:lnTo>
                    <a:pt x="845159" y="96558"/>
                  </a:lnTo>
                  <a:lnTo>
                    <a:pt x="844829" y="96659"/>
                  </a:lnTo>
                  <a:lnTo>
                    <a:pt x="843686" y="97307"/>
                  </a:lnTo>
                  <a:lnTo>
                    <a:pt x="843229" y="97980"/>
                  </a:lnTo>
                  <a:lnTo>
                    <a:pt x="843622" y="99771"/>
                  </a:lnTo>
                  <a:lnTo>
                    <a:pt x="847318" y="98171"/>
                  </a:lnTo>
                  <a:lnTo>
                    <a:pt x="847648" y="97891"/>
                  </a:lnTo>
                  <a:lnTo>
                    <a:pt x="847940" y="9723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3926325" y="7122280"/>
              <a:ext cx="1560830" cy="602615"/>
            </a:xfrm>
            <a:custGeom>
              <a:avLst/>
              <a:gdLst/>
              <a:ahLst/>
              <a:cxnLst/>
              <a:rect l="l" t="t" r="r" b="b"/>
              <a:pathLst>
                <a:path w="1560830" h="602615">
                  <a:moveTo>
                    <a:pt x="15024" y="532511"/>
                  </a:moveTo>
                  <a:lnTo>
                    <a:pt x="14770" y="531939"/>
                  </a:lnTo>
                  <a:lnTo>
                    <a:pt x="14224" y="530758"/>
                  </a:lnTo>
                  <a:lnTo>
                    <a:pt x="13881" y="530390"/>
                  </a:lnTo>
                  <a:lnTo>
                    <a:pt x="13665" y="530148"/>
                  </a:lnTo>
                  <a:lnTo>
                    <a:pt x="13589" y="530009"/>
                  </a:lnTo>
                  <a:lnTo>
                    <a:pt x="12611" y="528243"/>
                  </a:lnTo>
                  <a:lnTo>
                    <a:pt x="8534" y="525081"/>
                  </a:lnTo>
                  <a:lnTo>
                    <a:pt x="8051" y="526211"/>
                  </a:lnTo>
                  <a:lnTo>
                    <a:pt x="7023" y="530275"/>
                  </a:lnTo>
                  <a:lnTo>
                    <a:pt x="5499" y="531825"/>
                  </a:lnTo>
                  <a:lnTo>
                    <a:pt x="2082" y="530567"/>
                  </a:lnTo>
                  <a:lnTo>
                    <a:pt x="1320" y="530275"/>
                  </a:lnTo>
                  <a:lnTo>
                    <a:pt x="457" y="530948"/>
                  </a:lnTo>
                  <a:lnTo>
                    <a:pt x="0" y="533031"/>
                  </a:lnTo>
                  <a:lnTo>
                    <a:pt x="1041" y="533273"/>
                  </a:lnTo>
                  <a:lnTo>
                    <a:pt x="5854" y="535000"/>
                  </a:lnTo>
                  <a:lnTo>
                    <a:pt x="9728" y="531939"/>
                  </a:lnTo>
                  <a:lnTo>
                    <a:pt x="14287" y="533374"/>
                  </a:lnTo>
                  <a:lnTo>
                    <a:pt x="15024" y="532511"/>
                  </a:lnTo>
                  <a:close/>
                </a:path>
                <a:path w="1560830" h="602615">
                  <a:moveTo>
                    <a:pt x="15468" y="434644"/>
                  </a:moveTo>
                  <a:lnTo>
                    <a:pt x="15341" y="433539"/>
                  </a:lnTo>
                  <a:lnTo>
                    <a:pt x="13411" y="430669"/>
                  </a:lnTo>
                  <a:lnTo>
                    <a:pt x="12192" y="428612"/>
                  </a:lnTo>
                  <a:lnTo>
                    <a:pt x="13436" y="425881"/>
                  </a:lnTo>
                  <a:lnTo>
                    <a:pt x="13525" y="425716"/>
                  </a:lnTo>
                  <a:lnTo>
                    <a:pt x="13322" y="425424"/>
                  </a:lnTo>
                  <a:lnTo>
                    <a:pt x="13233" y="425183"/>
                  </a:lnTo>
                  <a:lnTo>
                    <a:pt x="12763" y="425043"/>
                  </a:lnTo>
                  <a:lnTo>
                    <a:pt x="12306" y="424764"/>
                  </a:lnTo>
                  <a:lnTo>
                    <a:pt x="10160" y="424548"/>
                  </a:lnTo>
                  <a:lnTo>
                    <a:pt x="8674" y="425234"/>
                  </a:lnTo>
                  <a:lnTo>
                    <a:pt x="7239" y="425983"/>
                  </a:lnTo>
                  <a:lnTo>
                    <a:pt x="6362" y="426466"/>
                  </a:lnTo>
                  <a:lnTo>
                    <a:pt x="5080" y="426783"/>
                  </a:lnTo>
                  <a:lnTo>
                    <a:pt x="5232" y="429310"/>
                  </a:lnTo>
                  <a:lnTo>
                    <a:pt x="6375" y="429348"/>
                  </a:lnTo>
                  <a:lnTo>
                    <a:pt x="9359" y="429552"/>
                  </a:lnTo>
                  <a:lnTo>
                    <a:pt x="9677" y="430631"/>
                  </a:lnTo>
                  <a:lnTo>
                    <a:pt x="6743" y="432841"/>
                  </a:lnTo>
                  <a:lnTo>
                    <a:pt x="5295" y="433514"/>
                  </a:lnTo>
                  <a:lnTo>
                    <a:pt x="7950" y="434543"/>
                  </a:lnTo>
                  <a:lnTo>
                    <a:pt x="11468" y="436054"/>
                  </a:lnTo>
                  <a:lnTo>
                    <a:pt x="12484" y="436397"/>
                  </a:lnTo>
                  <a:lnTo>
                    <a:pt x="13512" y="436206"/>
                  </a:lnTo>
                  <a:lnTo>
                    <a:pt x="15468" y="434644"/>
                  </a:lnTo>
                  <a:close/>
                </a:path>
                <a:path w="1560830" h="602615">
                  <a:moveTo>
                    <a:pt x="21259" y="535241"/>
                  </a:moveTo>
                  <a:lnTo>
                    <a:pt x="21234" y="534924"/>
                  </a:lnTo>
                  <a:lnTo>
                    <a:pt x="21170" y="534136"/>
                  </a:lnTo>
                  <a:lnTo>
                    <a:pt x="20459" y="533857"/>
                  </a:lnTo>
                  <a:lnTo>
                    <a:pt x="19646" y="533857"/>
                  </a:lnTo>
                  <a:lnTo>
                    <a:pt x="18948" y="533857"/>
                  </a:lnTo>
                  <a:lnTo>
                    <a:pt x="18592" y="534212"/>
                  </a:lnTo>
                  <a:lnTo>
                    <a:pt x="18707" y="534860"/>
                  </a:lnTo>
                  <a:lnTo>
                    <a:pt x="18821" y="535673"/>
                  </a:lnTo>
                  <a:lnTo>
                    <a:pt x="19316" y="536079"/>
                  </a:lnTo>
                  <a:lnTo>
                    <a:pt x="20231" y="536003"/>
                  </a:lnTo>
                  <a:lnTo>
                    <a:pt x="20586" y="535647"/>
                  </a:lnTo>
                  <a:lnTo>
                    <a:pt x="21259" y="535241"/>
                  </a:lnTo>
                  <a:close/>
                </a:path>
                <a:path w="1560830" h="602615">
                  <a:moveTo>
                    <a:pt x="23736" y="478282"/>
                  </a:moveTo>
                  <a:lnTo>
                    <a:pt x="23710" y="477723"/>
                  </a:lnTo>
                  <a:lnTo>
                    <a:pt x="23583" y="477253"/>
                  </a:lnTo>
                  <a:lnTo>
                    <a:pt x="20789" y="473341"/>
                  </a:lnTo>
                  <a:lnTo>
                    <a:pt x="20535" y="472922"/>
                  </a:lnTo>
                  <a:lnTo>
                    <a:pt x="20535" y="472313"/>
                  </a:lnTo>
                  <a:lnTo>
                    <a:pt x="20231" y="471944"/>
                  </a:lnTo>
                  <a:lnTo>
                    <a:pt x="19634" y="471284"/>
                  </a:lnTo>
                  <a:lnTo>
                    <a:pt x="18605" y="471398"/>
                  </a:lnTo>
                  <a:lnTo>
                    <a:pt x="17564" y="473468"/>
                  </a:lnTo>
                  <a:lnTo>
                    <a:pt x="17119" y="474992"/>
                  </a:lnTo>
                  <a:lnTo>
                    <a:pt x="16471" y="477723"/>
                  </a:lnTo>
                  <a:lnTo>
                    <a:pt x="17259" y="478447"/>
                  </a:lnTo>
                  <a:lnTo>
                    <a:pt x="18465" y="478459"/>
                  </a:lnTo>
                  <a:lnTo>
                    <a:pt x="22491" y="478256"/>
                  </a:lnTo>
                  <a:lnTo>
                    <a:pt x="23736" y="478282"/>
                  </a:lnTo>
                  <a:close/>
                </a:path>
                <a:path w="1560830" h="602615">
                  <a:moveTo>
                    <a:pt x="29489" y="540499"/>
                  </a:moveTo>
                  <a:lnTo>
                    <a:pt x="29248" y="539038"/>
                  </a:lnTo>
                  <a:lnTo>
                    <a:pt x="27876" y="537248"/>
                  </a:lnTo>
                  <a:lnTo>
                    <a:pt x="26784" y="537438"/>
                  </a:lnTo>
                  <a:lnTo>
                    <a:pt x="26403" y="538060"/>
                  </a:lnTo>
                  <a:lnTo>
                    <a:pt x="25641" y="539407"/>
                  </a:lnTo>
                  <a:lnTo>
                    <a:pt x="25107" y="540918"/>
                  </a:lnTo>
                  <a:lnTo>
                    <a:pt x="26416" y="542734"/>
                  </a:lnTo>
                  <a:lnTo>
                    <a:pt x="27254" y="542886"/>
                  </a:lnTo>
                  <a:lnTo>
                    <a:pt x="27813" y="543166"/>
                  </a:lnTo>
                  <a:lnTo>
                    <a:pt x="28333" y="542683"/>
                  </a:lnTo>
                  <a:lnTo>
                    <a:pt x="28917" y="542378"/>
                  </a:lnTo>
                  <a:lnTo>
                    <a:pt x="29044" y="541997"/>
                  </a:lnTo>
                  <a:lnTo>
                    <a:pt x="29489" y="540499"/>
                  </a:lnTo>
                  <a:close/>
                </a:path>
                <a:path w="1560830" h="602615">
                  <a:moveTo>
                    <a:pt x="30683" y="486422"/>
                  </a:moveTo>
                  <a:lnTo>
                    <a:pt x="30467" y="483717"/>
                  </a:lnTo>
                  <a:lnTo>
                    <a:pt x="30492" y="483158"/>
                  </a:lnTo>
                  <a:lnTo>
                    <a:pt x="29870" y="482752"/>
                  </a:lnTo>
                  <a:lnTo>
                    <a:pt x="29489" y="483171"/>
                  </a:lnTo>
                  <a:lnTo>
                    <a:pt x="27762" y="485089"/>
                  </a:lnTo>
                  <a:lnTo>
                    <a:pt x="26136" y="487108"/>
                  </a:lnTo>
                  <a:lnTo>
                    <a:pt x="24295" y="489635"/>
                  </a:lnTo>
                  <a:lnTo>
                    <a:pt x="24904" y="490054"/>
                  </a:lnTo>
                  <a:lnTo>
                    <a:pt x="28448" y="489204"/>
                  </a:lnTo>
                  <a:lnTo>
                    <a:pt x="30683" y="486422"/>
                  </a:lnTo>
                  <a:close/>
                </a:path>
                <a:path w="1560830" h="602615">
                  <a:moveTo>
                    <a:pt x="41719" y="414324"/>
                  </a:moveTo>
                  <a:lnTo>
                    <a:pt x="41414" y="413715"/>
                  </a:lnTo>
                  <a:lnTo>
                    <a:pt x="39674" y="410070"/>
                  </a:lnTo>
                  <a:lnTo>
                    <a:pt x="40411" y="404583"/>
                  </a:lnTo>
                  <a:lnTo>
                    <a:pt x="32842" y="404304"/>
                  </a:lnTo>
                  <a:lnTo>
                    <a:pt x="32588" y="403136"/>
                  </a:lnTo>
                  <a:lnTo>
                    <a:pt x="32740" y="401307"/>
                  </a:lnTo>
                  <a:lnTo>
                    <a:pt x="33032" y="400329"/>
                  </a:lnTo>
                  <a:lnTo>
                    <a:pt x="30175" y="400710"/>
                  </a:lnTo>
                  <a:lnTo>
                    <a:pt x="28435" y="400812"/>
                  </a:lnTo>
                  <a:lnTo>
                    <a:pt x="24130" y="402983"/>
                  </a:lnTo>
                  <a:lnTo>
                    <a:pt x="22733" y="407212"/>
                  </a:lnTo>
                  <a:lnTo>
                    <a:pt x="24625" y="409613"/>
                  </a:lnTo>
                  <a:lnTo>
                    <a:pt x="25577" y="411492"/>
                  </a:lnTo>
                  <a:lnTo>
                    <a:pt x="27889" y="412546"/>
                  </a:lnTo>
                  <a:lnTo>
                    <a:pt x="33743" y="413893"/>
                  </a:lnTo>
                  <a:lnTo>
                    <a:pt x="37325" y="413321"/>
                  </a:lnTo>
                  <a:lnTo>
                    <a:pt x="41668" y="415328"/>
                  </a:lnTo>
                  <a:lnTo>
                    <a:pt x="41719" y="414324"/>
                  </a:lnTo>
                  <a:close/>
                </a:path>
                <a:path w="1560830" h="602615">
                  <a:moveTo>
                    <a:pt x="47955" y="484593"/>
                  </a:moveTo>
                  <a:lnTo>
                    <a:pt x="47904" y="483946"/>
                  </a:lnTo>
                  <a:lnTo>
                    <a:pt x="47853" y="482892"/>
                  </a:lnTo>
                  <a:lnTo>
                    <a:pt x="47612" y="481863"/>
                  </a:lnTo>
                  <a:lnTo>
                    <a:pt x="46367" y="481749"/>
                  </a:lnTo>
                  <a:lnTo>
                    <a:pt x="45504" y="481660"/>
                  </a:lnTo>
                  <a:lnTo>
                    <a:pt x="44894" y="482320"/>
                  </a:lnTo>
                  <a:lnTo>
                    <a:pt x="45085" y="484212"/>
                  </a:lnTo>
                  <a:lnTo>
                    <a:pt x="45643" y="485013"/>
                  </a:lnTo>
                  <a:lnTo>
                    <a:pt x="46939" y="484974"/>
                  </a:lnTo>
                  <a:lnTo>
                    <a:pt x="47612" y="484936"/>
                  </a:lnTo>
                  <a:lnTo>
                    <a:pt x="47955" y="484593"/>
                  </a:lnTo>
                  <a:close/>
                </a:path>
                <a:path w="1560830" h="602615">
                  <a:moveTo>
                    <a:pt x="55130" y="529958"/>
                  </a:moveTo>
                  <a:lnTo>
                    <a:pt x="49276" y="524687"/>
                  </a:lnTo>
                  <a:lnTo>
                    <a:pt x="46837" y="525322"/>
                  </a:lnTo>
                  <a:lnTo>
                    <a:pt x="41706" y="531571"/>
                  </a:lnTo>
                  <a:lnTo>
                    <a:pt x="41402" y="534454"/>
                  </a:lnTo>
                  <a:lnTo>
                    <a:pt x="41808" y="535355"/>
                  </a:lnTo>
                  <a:lnTo>
                    <a:pt x="45046" y="535381"/>
                  </a:lnTo>
                  <a:lnTo>
                    <a:pt x="47612" y="534466"/>
                  </a:lnTo>
                  <a:lnTo>
                    <a:pt x="49758" y="535406"/>
                  </a:lnTo>
                  <a:lnTo>
                    <a:pt x="51663" y="533590"/>
                  </a:lnTo>
                  <a:lnTo>
                    <a:pt x="52412" y="531520"/>
                  </a:lnTo>
                  <a:lnTo>
                    <a:pt x="55130" y="529958"/>
                  </a:lnTo>
                  <a:close/>
                </a:path>
                <a:path w="1560830" h="602615">
                  <a:moveTo>
                    <a:pt x="55956" y="538695"/>
                  </a:moveTo>
                  <a:lnTo>
                    <a:pt x="55803" y="537870"/>
                  </a:lnTo>
                  <a:lnTo>
                    <a:pt x="53086" y="536206"/>
                  </a:lnTo>
                  <a:lnTo>
                    <a:pt x="48577" y="536816"/>
                  </a:lnTo>
                  <a:lnTo>
                    <a:pt x="46380" y="538645"/>
                  </a:lnTo>
                  <a:lnTo>
                    <a:pt x="46101" y="538886"/>
                  </a:lnTo>
                  <a:lnTo>
                    <a:pt x="46024" y="539610"/>
                  </a:lnTo>
                  <a:lnTo>
                    <a:pt x="46164" y="540016"/>
                  </a:lnTo>
                  <a:lnTo>
                    <a:pt x="46278" y="540435"/>
                  </a:lnTo>
                  <a:lnTo>
                    <a:pt x="46685" y="541007"/>
                  </a:lnTo>
                  <a:lnTo>
                    <a:pt x="47066" y="541070"/>
                  </a:lnTo>
                  <a:lnTo>
                    <a:pt x="49961" y="541375"/>
                  </a:lnTo>
                  <a:lnTo>
                    <a:pt x="52463" y="538695"/>
                  </a:lnTo>
                  <a:lnTo>
                    <a:pt x="55118" y="539889"/>
                  </a:lnTo>
                  <a:lnTo>
                    <a:pt x="55956" y="538695"/>
                  </a:lnTo>
                  <a:close/>
                </a:path>
                <a:path w="1560830" h="602615">
                  <a:moveTo>
                    <a:pt x="69469" y="498182"/>
                  </a:moveTo>
                  <a:lnTo>
                    <a:pt x="67881" y="497103"/>
                  </a:lnTo>
                  <a:lnTo>
                    <a:pt x="67081" y="497509"/>
                  </a:lnTo>
                  <a:lnTo>
                    <a:pt x="66509" y="498106"/>
                  </a:lnTo>
                  <a:lnTo>
                    <a:pt x="66103" y="498500"/>
                  </a:lnTo>
                  <a:lnTo>
                    <a:pt x="65735" y="498906"/>
                  </a:lnTo>
                  <a:lnTo>
                    <a:pt x="65468" y="499376"/>
                  </a:lnTo>
                  <a:lnTo>
                    <a:pt x="63715" y="502107"/>
                  </a:lnTo>
                  <a:lnTo>
                    <a:pt x="65747" y="501637"/>
                  </a:lnTo>
                  <a:lnTo>
                    <a:pt x="67386" y="501510"/>
                  </a:lnTo>
                  <a:lnTo>
                    <a:pt x="68770" y="498944"/>
                  </a:lnTo>
                  <a:lnTo>
                    <a:pt x="69469" y="498182"/>
                  </a:lnTo>
                  <a:close/>
                </a:path>
                <a:path w="1560830" h="602615">
                  <a:moveTo>
                    <a:pt x="74599" y="507707"/>
                  </a:moveTo>
                  <a:lnTo>
                    <a:pt x="72910" y="503961"/>
                  </a:lnTo>
                  <a:lnTo>
                    <a:pt x="72809" y="503720"/>
                  </a:lnTo>
                  <a:lnTo>
                    <a:pt x="72694" y="503961"/>
                  </a:lnTo>
                  <a:lnTo>
                    <a:pt x="73152" y="499732"/>
                  </a:lnTo>
                  <a:lnTo>
                    <a:pt x="72885" y="499465"/>
                  </a:lnTo>
                  <a:lnTo>
                    <a:pt x="69303" y="500735"/>
                  </a:lnTo>
                  <a:lnTo>
                    <a:pt x="68668" y="500989"/>
                  </a:lnTo>
                  <a:lnTo>
                    <a:pt x="68059" y="501332"/>
                  </a:lnTo>
                  <a:lnTo>
                    <a:pt x="67462" y="501637"/>
                  </a:lnTo>
                  <a:lnTo>
                    <a:pt x="68478" y="503008"/>
                  </a:lnTo>
                  <a:lnTo>
                    <a:pt x="67818" y="504024"/>
                  </a:lnTo>
                  <a:lnTo>
                    <a:pt x="65265" y="507123"/>
                  </a:lnTo>
                  <a:lnTo>
                    <a:pt x="65786" y="508114"/>
                  </a:lnTo>
                  <a:lnTo>
                    <a:pt x="68465" y="508558"/>
                  </a:lnTo>
                  <a:lnTo>
                    <a:pt x="69253" y="508609"/>
                  </a:lnTo>
                  <a:lnTo>
                    <a:pt x="73964" y="508800"/>
                  </a:lnTo>
                  <a:lnTo>
                    <a:pt x="74599" y="507707"/>
                  </a:lnTo>
                  <a:close/>
                </a:path>
                <a:path w="1560830" h="602615">
                  <a:moveTo>
                    <a:pt x="83489" y="446189"/>
                  </a:moveTo>
                  <a:lnTo>
                    <a:pt x="83096" y="445808"/>
                  </a:lnTo>
                  <a:lnTo>
                    <a:pt x="82715" y="446163"/>
                  </a:lnTo>
                  <a:lnTo>
                    <a:pt x="83134" y="446544"/>
                  </a:lnTo>
                  <a:lnTo>
                    <a:pt x="83489" y="446189"/>
                  </a:lnTo>
                  <a:close/>
                </a:path>
                <a:path w="1560830" h="602615">
                  <a:moveTo>
                    <a:pt x="90182" y="426974"/>
                  </a:moveTo>
                  <a:lnTo>
                    <a:pt x="89839" y="426199"/>
                  </a:lnTo>
                  <a:lnTo>
                    <a:pt x="89496" y="425513"/>
                  </a:lnTo>
                  <a:lnTo>
                    <a:pt x="88849" y="425107"/>
                  </a:lnTo>
                  <a:lnTo>
                    <a:pt x="88061" y="425462"/>
                  </a:lnTo>
                  <a:lnTo>
                    <a:pt x="87274" y="425792"/>
                  </a:lnTo>
                  <a:lnTo>
                    <a:pt x="86842" y="426529"/>
                  </a:lnTo>
                  <a:lnTo>
                    <a:pt x="87210" y="427316"/>
                  </a:lnTo>
                  <a:lnTo>
                    <a:pt x="87566" y="428015"/>
                  </a:lnTo>
                  <a:lnTo>
                    <a:pt x="88239" y="428256"/>
                  </a:lnTo>
                  <a:lnTo>
                    <a:pt x="89077" y="428040"/>
                  </a:lnTo>
                  <a:lnTo>
                    <a:pt x="89941" y="427621"/>
                  </a:lnTo>
                  <a:lnTo>
                    <a:pt x="90182" y="426974"/>
                  </a:lnTo>
                  <a:close/>
                </a:path>
                <a:path w="1560830" h="602615">
                  <a:moveTo>
                    <a:pt x="91008" y="503529"/>
                  </a:moveTo>
                  <a:lnTo>
                    <a:pt x="90081" y="502907"/>
                  </a:lnTo>
                  <a:lnTo>
                    <a:pt x="89687" y="502627"/>
                  </a:lnTo>
                  <a:lnTo>
                    <a:pt x="88620" y="502869"/>
                  </a:lnTo>
                  <a:lnTo>
                    <a:pt x="87998" y="503174"/>
                  </a:lnTo>
                  <a:lnTo>
                    <a:pt x="87261" y="503555"/>
                  </a:lnTo>
                  <a:lnTo>
                    <a:pt x="86791" y="504431"/>
                  </a:lnTo>
                  <a:lnTo>
                    <a:pt x="87439" y="505066"/>
                  </a:lnTo>
                  <a:lnTo>
                    <a:pt x="88036" y="505599"/>
                  </a:lnTo>
                  <a:lnTo>
                    <a:pt x="88874" y="505180"/>
                  </a:lnTo>
                  <a:lnTo>
                    <a:pt x="89636" y="504659"/>
                  </a:lnTo>
                  <a:lnTo>
                    <a:pt x="90030" y="504151"/>
                  </a:lnTo>
                  <a:lnTo>
                    <a:pt x="91008" y="503529"/>
                  </a:lnTo>
                  <a:close/>
                </a:path>
                <a:path w="1560830" h="602615">
                  <a:moveTo>
                    <a:pt x="94221" y="409854"/>
                  </a:moveTo>
                  <a:lnTo>
                    <a:pt x="93738" y="404799"/>
                  </a:lnTo>
                  <a:lnTo>
                    <a:pt x="92913" y="404101"/>
                  </a:lnTo>
                  <a:lnTo>
                    <a:pt x="88849" y="403288"/>
                  </a:lnTo>
                  <a:lnTo>
                    <a:pt x="84836" y="402513"/>
                  </a:lnTo>
                  <a:lnTo>
                    <a:pt x="85051" y="402488"/>
                  </a:lnTo>
                  <a:lnTo>
                    <a:pt x="84797" y="396367"/>
                  </a:lnTo>
                  <a:lnTo>
                    <a:pt x="84061" y="394347"/>
                  </a:lnTo>
                  <a:lnTo>
                    <a:pt x="82232" y="391121"/>
                  </a:lnTo>
                  <a:lnTo>
                    <a:pt x="80606" y="390004"/>
                  </a:lnTo>
                  <a:lnTo>
                    <a:pt x="74244" y="393128"/>
                  </a:lnTo>
                  <a:lnTo>
                    <a:pt x="69875" y="393369"/>
                  </a:lnTo>
                  <a:lnTo>
                    <a:pt x="62661" y="394208"/>
                  </a:lnTo>
                  <a:lnTo>
                    <a:pt x="60871" y="393966"/>
                  </a:lnTo>
                  <a:lnTo>
                    <a:pt x="56591" y="389572"/>
                  </a:lnTo>
                  <a:lnTo>
                    <a:pt x="54825" y="385889"/>
                  </a:lnTo>
                  <a:lnTo>
                    <a:pt x="49606" y="386118"/>
                  </a:lnTo>
                  <a:lnTo>
                    <a:pt x="46113" y="381165"/>
                  </a:lnTo>
                  <a:lnTo>
                    <a:pt x="41694" y="380809"/>
                  </a:lnTo>
                  <a:lnTo>
                    <a:pt x="34505" y="380606"/>
                  </a:lnTo>
                  <a:lnTo>
                    <a:pt x="33261" y="380860"/>
                  </a:lnTo>
                  <a:lnTo>
                    <a:pt x="34683" y="383476"/>
                  </a:lnTo>
                  <a:lnTo>
                    <a:pt x="31140" y="384365"/>
                  </a:lnTo>
                  <a:lnTo>
                    <a:pt x="32829" y="387934"/>
                  </a:lnTo>
                  <a:lnTo>
                    <a:pt x="29794" y="390690"/>
                  </a:lnTo>
                  <a:lnTo>
                    <a:pt x="27736" y="391274"/>
                  </a:lnTo>
                  <a:lnTo>
                    <a:pt x="28956" y="394957"/>
                  </a:lnTo>
                  <a:lnTo>
                    <a:pt x="30988" y="394741"/>
                  </a:lnTo>
                  <a:lnTo>
                    <a:pt x="33972" y="396722"/>
                  </a:lnTo>
                  <a:lnTo>
                    <a:pt x="35737" y="397624"/>
                  </a:lnTo>
                  <a:lnTo>
                    <a:pt x="40017" y="395173"/>
                  </a:lnTo>
                  <a:lnTo>
                    <a:pt x="41808" y="395795"/>
                  </a:lnTo>
                  <a:lnTo>
                    <a:pt x="45440" y="398576"/>
                  </a:lnTo>
                  <a:lnTo>
                    <a:pt x="48031" y="399618"/>
                  </a:lnTo>
                  <a:lnTo>
                    <a:pt x="51701" y="404901"/>
                  </a:lnTo>
                  <a:lnTo>
                    <a:pt x="54851" y="403758"/>
                  </a:lnTo>
                  <a:lnTo>
                    <a:pt x="56438" y="399389"/>
                  </a:lnTo>
                  <a:lnTo>
                    <a:pt x="56642" y="398157"/>
                  </a:lnTo>
                  <a:lnTo>
                    <a:pt x="58915" y="400113"/>
                  </a:lnTo>
                  <a:lnTo>
                    <a:pt x="60960" y="401243"/>
                  </a:lnTo>
                  <a:lnTo>
                    <a:pt x="60401" y="405358"/>
                  </a:lnTo>
                  <a:lnTo>
                    <a:pt x="58966" y="406273"/>
                  </a:lnTo>
                  <a:lnTo>
                    <a:pt x="56286" y="406933"/>
                  </a:lnTo>
                  <a:lnTo>
                    <a:pt x="54762" y="406692"/>
                  </a:lnTo>
                  <a:lnTo>
                    <a:pt x="56451" y="408940"/>
                  </a:lnTo>
                  <a:lnTo>
                    <a:pt x="57111" y="409371"/>
                  </a:lnTo>
                  <a:lnTo>
                    <a:pt x="61798" y="414642"/>
                  </a:lnTo>
                  <a:lnTo>
                    <a:pt x="63474" y="414388"/>
                  </a:lnTo>
                  <a:lnTo>
                    <a:pt x="66624" y="413639"/>
                  </a:lnTo>
                  <a:lnTo>
                    <a:pt x="67271" y="412559"/>
                  </a:lnTo>
                  <a:lnTo>
                    <a:pt x="66217" y="410019"/>
                  </a:lnTo>
                  <a:lnTo>
                    <a:pt x="64452" y="409333"/>
                  </a:lnTo>
                  <a:lnTo>
                    <a:pt x="65836" y="406666"/>
                  </a:lnTo>
                  <a:lnTo>
                    <a:pt x="67487" y="406641"/>
                  </a:lnTo>
                  <a:lnTo>
                    <a:pt x="69519" y="405993"/>
                  </a:lnTo>
                  <a:lnTo>
                    <a:pt x="74777" y="402831"/>
                  </a:lnTo>
                  <a:lnTo>
                    <a:pt x="78574" y="402310"/>
                  </a:lnTo>
                  <a:lnTo>
                    <a:pt x="83337" y="408317"/>
                  </a:lnTo>
                  <a:lnTo>
                    <a:pt x="86880" y="409079"/>
                  </a:lnTo>
                  <a:lnTo>
                    <a:pt x="92849" y="410730"/>
                  </a:lnTo>
                  <a:lnTo>
                    <a:pt x="94221" y="409854"/>
                  </a:lnTo>
                  <a:close/>
                </a:path>
                <a:path w="1560830" h="602615">
                  <a:moveTo>
                    <a:pt x="95072" y="517906"/>
                  </a:moveTo>
                  <a:lnTo>
                    <a:pt x="94691" y="517182"/>
                  </a:lnTo>
                  <a:lnTo>
                    <a:pt x="94183" y="516229"/>
                  </a:lnTo>
                  <a:lnTo>
                    <a:pt x="93294" y="515734"/>
                  </a:lnTo>
                  <a:lnTo>
                    <a:pt x="92316" y="516521"/>
                  </a:lnTo>
                  <a:lnTo>
                    <a:pt x="91973" y="516851"/>
                  </a:lnTo>
                  <a:lnTo>
                    <a:pt x="92062" y="517893"/>
                  </a:lnTo>
                  <a:lnTo>
                    <a:pt x="92278" y="518477"/>
                  </a:lnTo>
                  <a:lnTo>
                    <a:pt x="92532" y="519163"/>
                  </a:lnTo>
                  <a:lnTo>
                    <a:pt x="93218" y="519480"/>
                  </a:lnTo>
                  <a:lnTo>
                    <a:pt x="94068" y="519087"/>
                  </a:lnTo>
                  <a:lnTo>
                    <a:pt x="94729" y="518566"/>
                  </a:lnTo>
                  <a:lnTo>
                    <a:pt x="95072" y="517906"/>
                  </a:lnTo>
                  <a:close/>
                </a:path>
                <a:path w="1560830" h="602615">
                  <a:moveTo>
                    <a:pt x="98221" y="424091"/>
                  </a:moveTo>
                  <a:lnTo>
                    <a:pt x="97751" y="423684"/>
                  </a:lnTo>
                  <a:lnTo>
                    <a:pt x="97536" y="423291"/>
                  </a:lnTo>
                  <a:lnTo>
                    <a:pt x="94018" y="428205"/>
                  </a:lnTo>
                  <a:lnTo>
                    <a:pt x="95415" y="428167"/>
                  </a:lnTo>
                  <a:lnTo>
                    <a:pt x="97015" y="427380"/>
                  </a:lnTo>
                  <a:lnTo>
                    <a:pt x="97955" y="426123"/>
                  </a:lnTo>
                  <a:lnTo>
                    <a:pt x="98183" y="424484"/>
                  </a:lnTo>
                  <a:lnTo>
                    <a:pt x="98221" y="424091"/>
                  </a:lnTo>
                  <a:close/>
                </a:path>
                <a:path w="1560830" h="602615">
                  <a:moveTo>
                    <a:pt x="104063" y="456234"/>
                  </a:moveTo>
                  <a:lnTo>
                    <a:pt x="103657" y="456057"/>
                  </a:lnTo>
                  <a:lnTo>
                    <a:pt x="103238" y="455637"/>
                  </a:lnTo>
                  <a:lnTo>
                    <a:pt x="102895" y="455739"/>
                  </a:lnTo>
                  <a:lnTo>
                    <a:pt x="102514" y="455879"/>
                  </a:lnTo>
                  <a:lnTo>
                    <a:pt x="101917" y="456438"/>
                  </a:lnTo>
                  <a:lnTo>
                    <a:pt x="101942" y="456730"/>
                  </a:lnTo>
                  <a:lnTo>
                    <a:pt x="102044" y="457517"/>
                  </a:lnTo>
                  <a:lnTo>
                    <a:pt x="102641" y="457962"/>
                  </a:lnTo>
                  <a:lnTo>
                    <a:pt x="103479" y="457441"/>
                  </a:lnTo>
                  <a:lnTo>
                    <a:pt x="103797" y="457250"/>
                  </a:lnTo>
                  <a:lnTo>
                    <a:pt x="103886" y="456653"/>
                  </a:lnTo>
                  <a:lnTo>
                    <a:pt x="104063" y="456234"/>
                  </a:lnTo>
                  <a:close/>
                </a:path>
                <a:path w="1560830" h="602615">
                  <a:moveTo>
                    <a:pt x="104533" y="504494"/>
                  </a:moveTo>
                  <a:lnTo>
                    <a:pt x="104482" y="504266"/>
                  </a:lnTo>
                  <a:lnTo>
                    <a:pt x="104406" y="503720"/>
                  </a:lnTo>
                  <a:lnTo>
                    <a:pt x="103860" y="503707"/>
                  </a:lnTo>
                  <a:lnTo>
                    <a:pt x="103695" y="504202"/>
                  </a:lnTo>
                  <a:lnTo>
                    <a:pt x="103644" y="504444"/>
                  </a:lnTo>
                  <a:lnTo>
                    <a:pt x="103835" y="504761"/>
                  </a:lnTo>
                  <a:lnTo>
                    <a:pt x="103974" y="505053"/>
                  </a:lnTo>
                  <a:lnTo>
                    <a:pt x="104216" y="504786"/>
                  </a:lnTo>
                  <a:lnTo>
                    <a:pt x="104533" y="504494"/>
                  </a:lnTo>
                  <a:close/>
                </a:path>
                <a:path w="1560830" h="602615">
                  <a:moveTo>
                    <a:pt x="106362" y="482930"/>
                  </a:moveTo>
                  <a:lnTo>
                    <a:pt x="104863" y="481406"/>
                  </a:lnTo>
                  <a:lnTo>
                    <a:pt x="104457" y="481406"/>
                  </a:lnTo>
                  <a:lnTo>
                    <a:pt x="103073" y="483196"/>
                  </a:lnTo>
                  <a:lnTo>
                    <a:pt x="106362" y="482930"/>
                  </a:lnTo>
                  <a:close/>
                </a:path>
                <a:path w="1560830" h="602615">
                  <a:moveTo>
                    <a:pt x="107061" y="451827"/>
                  </a:moveTo>
                  <a:lnTo>
                    <a:pt x="107048" y="451167"/>
                  </a:lnTo>
                  <a:lnTo>
                    <a:pt x="106540" y="451396"/>
                  </a:lnTo>
                  <a:lnTo>
                    <a:pt x="107061" y="451827"/>
                  </a:lnTo>
                  <a:close/>
                </a:path>
                <a:path w="1560830" h="602615">
                  <a:moveTo>
                    <a:pt x="126238" y="349161"/>
                  </a:moveTo>
                  <a:lnTo>
                    <a:pt x="126009" y="348170"/>
                  </a:lnTo>
                  <a:lnTo>
                    <a:pt x="125653" y="347294"/>
                  </a:lnTo>
                  <a:lnTo>
                    <a:pt x="125133" y="347078"/>
                  </a:lnTo>
                  <a:lnTo>
                    <a:pt x="123278" y="346354"/>
                  </a:lnTo>
                  <a:lnTo>
                    <a:pt x="121475" y="347040"/>
                  </a:lnTo>
                  <a:lnTo>
                    <a:pt x="119291" y="348843"/>
                  </a:lnTo>
                  <a:lnTo>
                    <a:pt x="119392" y="349872"/>
                  </a:lnTo>
                  <a:lnTo>
                    <a:pt x="121767" y="350901"/>
                  </a:lnTo>
                  <a:lnTo>
                    <a:pt x="123583" y="351129"/>
                  </a:lnTo>
                  <a:lnTo>
                    <a:pt x="125374" y="350126"/>
                  </a:lnTo>
                  <a:lnTo>
                    <a:pt x="125666" y="349656"/>
                  </a:lnTo>
                  <a:lnTo>
                    <a:pt x="126238" y="349161"/>
                  </a:lnTo>
                  <a:close/>
                </a:path>
                <a:path w="1560830" h="602615">
                  <a:moveTo>
                    <a:pt x="133769" y="396189"/>
                  </a:moveTo>
                  <a:lnTo>
                    <a:pt x="133540" y="395884"/>
                  </a:lnTo>
                  <a:lnTo>
                    <a:pt x="133438" y="395605"/>
                  </a:lnTo>
                  <a:lnTo>
                    <a:pt x="131457" y="394652"/>
                  </a:lnTo>
                  <a:lnTo>
                    <a:pt x="129895" y="392201"/>
                  </a:lnTo>
                  <a:lnTo>
                    <a:pt x="124663" y="393585"/>
                  </a:lnTo>
                  <a:lnTo>
                    <a:pt x="125857" y="396278"/>
                  </a:lnTo>
                  <a:lnTo>
                    <a:pt x="125628" y="398119"/>
                  </a:lnTo>
                  <a:lnTo>
                    <a:pt x="125349" y="400418"/>
                  </a:lnTo>
                  <a:lnTo>
                    <a:pt x="125704" y="402678"/>
                  </a:lnTo>
                  <a:lnTo>
                    <a:pt x="127152" y="405434"/>
                  </a:lnTo>
                  <a:lnTo>
                    <a:pt x="128054" y="405663"/>
                  </a:lnTo>
                  <a:lnTo>
                    <a:pt x="131762" y="402831"/>
                  </a:lnTo>
                  <a:lnTo>
                    <a:pt x="131889" y="399199"/>
                  </a:lnTo>
                  <a:lnTo>
                    <a:pt x="133769" y="396189"/>
                  </a:lnTo>
                  <a:close/>
                </a:path>
                <a:path w="1560830" h="602615">
                  <a:moveTo>
                    <a:pt x="135547" y="379615"/>
                  </a:moveTo>
                  <a:lnTo>
                    <a:pt x="133464" y="379679"/>
                  </a:lnTo>
                  <a:lnTo>
                    <a:pt x="132816" y="380936"/>
                  </a:lnTo>
                  <a:lnTo>
                    <a:pt x="133184" y="382803"/>
                  </a:lnTo>
                  <a:lnTo>
                    <a:pt x="134175" y="382536"/>
                  </a:lnTo>
                  <a:lnTo>
                    <a:pt x="135115" y="381990"/>
                  </a:lnTo>
                  <a:lnTo>
                    <a:pt x="135026" y="380987"/>
                  </a:lnTo>
                  <a:lnTo>
                    <a:pt x="135547" y="379615"/>
                  </a:lnTo>
                  <a:close/>
                </a:path>
                <a:path w="1560830" h="602615">
                  <a:moveTo>
                    <a:pt x="136296" y="466077"/>
                  </a:moveTo>
                  <a:lnTo>
                    <a:pt x="136258" y="465734"/>
                  </a:lnTo>
                  <a:lnTo>
                    <a:pt x="136232" y="465391"/>
                  </a:lnTo>
                  <a:lnTo>
                    <a:pt x="135661" y="464832"/>
                  </a:lnTo>
                  <a:lnTo>
                    <a:pt x="134505" y="464959"/>
                  </a:lnTo>
                  <a:lnTo>
                    <a:pt x="134099" y="465645"/>
                  </a:lnTo>
                  <a:lnTo>
                    <a:pt x="134315" y="466382"/>
                  </a:lnTo>
                  <a:lnTo>
                    <a:pt x="134391" y="466623"/>
                  </a:lnTo>
                  <a:lnTo>
                    <a:pt x="135051" y="466686"/>
                  </a:lnTo>
                  <a:lnTo>
                    <a:pt x="135432" y="466826"/>
                  </a:lnTo>
                  <a:lnTo>
                    <a:pt x="135724" y="466471"/>
                  </a:lnTo>
                  <a:lnTo>
                    <a:pt x="136296" y="466077"/>
                  </a:lnTo>
                  <a:close/>
                </a:path>
                <a:path w="1560830" h="602615">
                  <a:moveTo>
                    <a:pt x="141478" y="462788"/>
                  </a:moveTo>
                  <a:lnTo>
                    <a:pt x="141363" y="462648"/>
                  </a:lnTo>
                  <a:lnTo>
                    <a:pt x="141262" y="462445"/>
                  </a:lnTo>
                  <a:lnTo>
                    <a:pt x="141122" y="462457"/>
                  </a:lnTo>
                  <a:lnTo>
                    <a:pt x="140919" y="462432"/>
                  </a:lnTo>
                  <a:lnTo>
                    <a:pt x="140601" y="462495"/>
                  </a:lnTo>
                  <a:lnTo>
                    <a:pt x="140487" y="462648"/>
                  </a:lnTo>
                  <a:lnTo>
                    <a:pt x="140169" y="463181"/>
                  </a:lnTo>
                  <a:lnTo>
                    <a:pt x="140373" y="463410"/>
                  </a:lnTo>
                  <a:lnTo>
                    <a:pt x="141020" y="463245"/>
                  </a:lnTo>
                  <a:lnTo>
                    <a:pt x="141211" y="463194"/>
                  </a:lnTo>
                  <a:lnTo>
                    <a:pt x="141325" y="462940"/>
                  </a:lnTo>
                  <a:lnTo>
                    <a:pt x="141478" y="462788"/>
                  </a:lnTo>
                  <a:close/>
                </a:path>
                <a:path w="1560830" h="602615">
                  <a:moveTo>
                    <a:pt x="142798" y="478929"/>
                  </a:moveTo>
                  <a:lnTo>
                    <a:pt x="142760" y="478066"/>
                  </a:lnTo>
                  <a:lnTo>
                    <a:pt x="142455" y="477266"/>
                  </a:lnTo>
                  <a:lnTo>
                    <a:pt x="141757" y="477062"/>
                  </a:lnTo>
                  <a:lnTo>
                    <a:pt x="140982" y="477304"/>
                  </a:lnTo>
                  <a:lnTo>
                    <a:pt x="140576" y="477456"/>
                  </a:lnTo>
                  <a:lnTo>
                    <a:pt x="140042" y="477977"/>
                  </a:lnTo>
                  <a:lnTo>
                    <a:pt x="139941" y="479209"/>
                  </a:lnTo>
                  <a:lnTo>
                    <a:pt x="140627" y="479653"/>
                  </a:lnTo>
                  <a:lnTo>
                    <a:pt x="141465" y="479564"/>
                  </a:lnTo>
                  <a:lnTo>
                    <a:pt x="142290" y="479488"/>
                  </a:lnTo>
                  <a:lnTo>
                    <a:pt x="142798" y="478929"/>
                  </a:lnTo>
                  <a:close/>
                </a:path>
                <a:path w="1560830" h="602615">
                  <a:moveTo>
                    <a:pt x="143510" y="449148"/>
                  </a:moveTo>
                  <a:lnTo>
                    <a:pt x="143243" y="448652"/>
                  </a:lnTo>
                  <a:lnTo>
                    <a:pt x="142938" y="448068"/>
                  </a:lnTo>
                  <a:lnTo>
                    <a:pt x="141770" y="448170"/>
                  </a:lnTo>
                  <a:lnTo>
                    <a:pt x="137401" y="448652"/>
                  </a:lnTo>
                  <a:lnTo>
                    <a:pt x="136740" y="446697"/>
                  </a:lnTo>
                  <a:lnTo>
                    <a:pt x="138252" y="442061"/>
                  </a:lnTo>
                  <a:lnTo>
                    <a:pt x="138074" y="441693"/>
                  </a:lnTo>
                  <a:lnTo>
                    <a:pt x="137642" y="440778"/>
                  </a:lnTo>
                  <a:lnTo>
                    <a:pt x="132473" y="441693"/>
                  </a:lnTo>
                  <a:lnTo>
                    <a:pt x="131927" y="439991"/>
                  </a:lnTo>
                  <a:lnTo>
                    <a:pt x="131419" y="438391"/>
                  </a:lnTo>
                  <a:lnTo>
                    <a:pt x="131330" y="438111"/>
                  </a:lnTo>
                  <a:lnTo>
                    <a:pt x="130924" y="437934"/>
                  </a:lnTo>
                  <a:lnTo>
                    <a:pt x="130746" y="437857"/>
                  </a:lnTo>
                  <a:lnTo>
                    <a:pt x="128689" y="436968"/>
                  </a:lnTo>
                  <a:lnTo>
                    <a:pt x="120802" y="423354"/>
                  </a:lnTo>
                  <a:lnTo>
                    <a:pt x="119202" y="422757"/>
                  </a:lnTo>
                  <a:lnTo>
                    <a:pt x="118643" y="422719"/>
                  </a:lnTo>
                  <a:lnTo>
                    <a:pt x="118643" y="435787"/>
                  </a:lnTo>
                  <a:lnTo>
                    <a:pt x="118579" y="436968"/>
                  </a:lnTo>
                  <a:lnTo>
                    <a:pt x="118478" y="437857"/>
                  </a:lnTo>
                  <a:lnTo>
                    <a:pt x="118008" y="437807"/>
                  </a:lnTo>
                  <a:lnTo>
                    <a:pt x="117424" y="437934"/>
                  </a:lnTo>
                  <a:lnTo>
                    <a:pt x="116611" y="437311"/>
                  </a:lnTo>
                  <a:lnTo>
                    <a:pt x="116776" y="436143"/>
                  </a:lnTo>
                  <a:lnTo>
                    <a:pt x="117297" y="435711"/>
                  </a:lnTo>
                  <a:lnTo>
                    <a:pt x="118643" y="435787"/>
                  </a:lnTo>
                  <a:lnTo>
                    <a:pt x="118643" y="422719"/>
                  </a:lnTo>
                  <a:lnTo>
                    <a:pt x="114782" y="422414"/>
                  </a:lnTo>
                  <a:lnTo>
                    <a:pt x="113550" y="421868"/>
                  </a:lnTo>
                  <a:lnTo>
                    <a:pt x="111823" y="421284"/>
                  </a:lnTo>
                  <a:lnTo>
                    <a:pt x="111823" y="437883"/>
                  </a:lnTo>
                  <a:lnTo>
                    <a:pt x="111302" y="438391"/>
                  </a:lnTo>
                  <a:lnTo>
                    <a:pt x="111137" y="437857"/>
                  </a:lnTo>
                  <a:lnTo>
                    <a:pt x="111823" y="437883"/>
                  </a:lnTo>
                  <a:lnTo>
                    <a:pt x="111823" y="421284"/>
                  </a:lnTo>
                  <a:lnTo>
                    <a:pt x="110350" y="420776"/>
                  </a:lnTo>
                  <a:lnTo>
                    <a:pt x="110070" y="421995"/>
                  </a:lnTo>
                  <a:lnTo>
                    <a:pt x="109880" y="423405"/>
                  </a:lnTo>
                  <a:lnTo>
                    <a:pt x="109651" y="424878"/>
                  </a:lnTo>
                  <a:lnTo>
                    <a:pt x="110490" y="426554"/>
                  </a:lnTo>
                  <a:lnTo>
                    <a:pt x="107035" y="429514"/>
                  </a:lnTo>
                  <a:lnTo>
                    <a:pt x="107340" y="430707"/>
                  </a:lnTo>
                  <a:lnTo>
                    <a:pt x="110197" y="432955"/>
                  </a:lnTo>
                  <a:lnTo>
                    <a:pt x="109308" y="434098"/>
                  </a:lnTo>
                  <a:lnTo>
                    <a:pt x="104762" y="435025"/>
                  </a:lnTo>
                  <a:lnTo>
                    <a:pt x="101663" y="434924"/>
                  </a:lnTo>
                  <a:lnTo>
                    <a:pt x="100418" y="430974"/>
                  </a:lnTo>
                  <a:lnTo>
                    <a:pt x="99695" y="430936"/>
                  </a:lnTo>
                  <a:lnTo>
                    <a:pt x="99275" y="430949"/>
                  </a:lnTo>
                  <a:lnTo>
                    <a:pt x="99123" y="430949"/>
                  </a:lnTo>
                  <a:lnTo>
                    <a:pt x="98844" y="431342"/>
                  </a:lnTo>
                  <a:lnTo>
                    <a:pt x="98793" y="432562"/>
                  </a:lnTo>
                  <a:lnTo>
                    <a:pt x="99225" y="433768"/>
                  </a:lnTo>
                  <a:lnTo>
                    <a:pt x="97536" y="436460"/>
                  </a:lnTo>
                  <a:lnTo>
                    <a:pt x="97421" y="439343"/>
                  </a:lnTo>
                  <a:lnTo>
                    <a:pt x="99225" y="442506"/>
                  </a:lnTo>
                  <a:lnTo>
                    <a:pt x="101600" y="440080"/>
                  </a:lnTo>
                  <a:lnTo>
                    <a:pt x="104775" y="440055"/>
                  </a:lnTo>
                  <a:lnTo>
                    <a:pt x="106210" y="439991"/>
                  </a:lnTo>
                  <a:lnTo>
                    <a:pt x="108000" y="442404"/>
                  </a:lnTo>
                  <a:lnTo>
                    <a:pt x="106730" y="443623"/>
                  </a:lnTo>
                  <a:lnTo>
                    <a:pt x="105219" y="445262"/>
                  </a:lnTo>
                  <a:lnTo>
                    <a:pt x="104457" y="445998"/>
                  </a:lnTo>
                  <a:lnTo>
                    <a:pt x="104559" y="447128"/>
                  </a:lnTo>
                  <a:lnTo>
                    <a:pt x="105041" y="447827"/>
                  </a:lnTo>
                  <a:lnTo>
                    <a:pt x="105803" y="447954"/>
                  </a:lnTo>
                  <a:lnTo>
                    <a:pt x="110591" y="446697"/>
                  </a:lnTo>
                  <a:lnTo>
                    <a:pt x="113576" y="443623"/>
                  </a:lnTo>
                  <a:lnTo>
                    <a:pt x="119380" y="442061"/>
                  </a:lnTo>
                  <a:lnTo>
                    <a:pt x="120192" y="442696"/>
                  </a:lnTo>
                  <a:lnTo>
                    <a:pt x="121018" y="445630"/>
                  </a:lnTo>
                  <a:lnTo>
                    <a:pt x="121183" y="447471"/>
                  </a:lnTo>
                  <a:lnTo>
                    <a:pt x="118160" y="450875"/>
                  </a:lnTo>
                  <a:lnTo>
                    <a:pt x="116332" y="452539"/>
                  </a:lnTo>
                  <a:lnTo>
                    <a:pt x="113436" y="456184"/>
                  </a:lnTo>
                  <a:lnTo>
                    <a:pt x="115455" y="459054"/>
                  </a:lnTo>
                  <a:lnTo>
                    <a:pt x="112242" y="460502"/>
                  </a:lnTo>
                  <a:lnTo>
                    <a:pt x="111366" y="460883"/>
                  </a:lnTo>
                  <a:lnTo>
                    <a:pt x="111975" y="462445"/>
                  </a:lnTo>
                  <a:lnTo>
                    <a:pt x="114071" y="463753"/>
                  </a:lnTo>
                  <a:lnTo>
                    <a:pt x="115519" y="463562"/>
                  </a:lnTo>
                  <a:lnTo>
                    <a:pt x="117094" y="462140"/>
                  </a:lnTo>
                  <a:lnTo>
                    <a:pt x="117221" y="460883"/>
                  </a:lnTo>
                  <a:lnTo>
                    <a:pt x="118465" y="455891"/>
                  </a:lnTo>
                  <a:lnTo>
                    <a:pt x="123139" y="457034"/>
                  </a:lnTo>
                  <a:lnTo>
                    <a:pt x="124650" y="457492"/>
                  </a:lnTo>
                  <a:lnTo>
                    <a:pt x="126161" y="457796"/>
                  </a:lnTo>
                  <a:lnTo>
                    <a:pt x="126580" y="457200"/>
                  </a:lnTo>
                  <a:lnTo>
                    <a:pt x="127254" y="455891"/>
                  </a:lnTo>
                  <a:lnTo>
                    <a:pt x="130479" y="449567"/>
                  </a:lnTo>
                  <a:lnTo>
                    <a:pt x="132638" y="449148"/>
                  </a:lnTo>
                  <a:lnTo>
                    <a:pt x="138188" y="453237"/>
                  </a:lnTo>
                  <a:lnTo>
                    <a:pt x="138569" y="453618"/>
                  </a:lnTo>
                  <a:lnTo>
                    <a:pt x="139700" y="454088"/>
                  </a:lnTo>
                  <a:lnTo>
                    <a:pt x="140576" y="454558"/>
                  </a:lnTo>
                  <a:lnTo>
                    <a:pt x="142989" y="453618"/>
                  </a:lnTo>
                  <a:lnTo>
                    <a:pt x="142913" y="451789"/>
                  </a:lnTo>
                  <a:lnTo>
                    <a:pt x="143471" y="449567"/>
                  </a:lnTo>
                  <a:lnTo>
                    <a:pt x="143510" y="449148"/>
                  </a:lnTo>
                  <a:close/>
                </a:path>
                <a:path w="1560830" h="602615">
                  <a:moveTo>
                    <a:pt x="144564" y="433717"/>
                  </a:moveTo>
                  <a:lnTo>
                    <a:pt x="144297" y="432955"/>
                  </a:lnTo>
                  <a:lnTo>
                    <a:pt x="143954" y="431939"/>
                  </a:lnTo>
                  <a:lnTo>
                    <a:pt x="143027" y="431482"/>
                  </a:lnTo>
                  <a:lnTo>
                    <a:pt x="141935" y="431749"/>
                  </a:lnTo>
                  <a:lnTo>
                    <a:pt x="140741" y="432054"/>
                  </a:lnTo>
                  <a:lnTo>
                    <a:pt x="140360" y="433006"/>
                  </a:lnTo>
                  <a:lnTo>
                    <a:pt x="140893" y="433959"/>
                  </a:lnTo>
                  <a:lnTo>
                    <a:pt x="141376" y="434860"/>
                  </a:lnTo>
                  <a:lnTo>
                    <a:pt x="142341" y="435102"/>
                  </a:lnTo>
                  <a:lnTo>
                    <a:pt x="143408" y="434759"/>
                  </a:lnTo>
                  <a:lnTo>
                    <a:pt x="144106" y="434314"/>
                  </a:lnTo>
                  <a:lnTo>
                    <a:pt x="144564" y="433717"/>
                  </a:lnTo>
                  <a:close/>
                </a:path>
                <a:path w="1560830" h="602615">
                  <a:moveTo>
                    <a:pt x="148310" y="485546"/>
                  </a:moveTo>
                  <a:lnTo>
                    <a:pt x="148132" y="485305"/>
                  </a:lnTo>
                  <a:lnTo>
                    <a:pt x="146659" y="483412"/>
                  </a:lnTo>
                  <a:lnTo>
                    <a:pt x="145529" y="484047"/>
                  </a:lnTo>
                  <a:lnTo>
                    <a:pt x="144487" y="484263"/>
                  </a:lnTo>
                  <a:lnTo>
                    <a:pt x="138163" y="485305"/>
                  </a:lnTo>
                  <a:lnTo>
                    <a:pt x="137223" y="485025"/>
                  </a:lnTo>
                  <a:lnTo>
                    <a:pt x="137426" y="481711"/>
                  </a:lnTo>
                  <a:lnTo>
                    <a:pt x="136982" y="480174"/>
                  </a:lnTo>
                  <a:lnTo>
                    <a:pt x="137706" y="476351"/>
                  </a:lnTo>
                  <a:lnTo>
                    <a:pt x="136906" y="474560"/>
                  </a:lnTo>
                  <a:lnTo>
                    <a:pt x="135636" y="473735"/>
                  </a:lnTo>
                  <a:lnTo>
                    <a:pt x="131673" y="471157"/>
                  </a:lnTo>
                  <a:lnTo>
                    <a:pt x="128803" y="468388"/>
                  </a:lnTo>
                  <a:lnTo>
                    <a:pt x="128625" y="468172"/>
                  </a:lnTo>
                  <a:lnTo>
                    <a:pt x="124841" y="463753"/>
                  </a:lnTo>
                  <a:lnTo>
                    <a:pt x="120408" y="463575"/>
                  </a:lnTo>
                  <a:lnTo>
                    <a:pt x="116954" y="467017"/>
                  </a:lnTo>
                  <a:lnTo>
                    <a:pt x="119634" y="468160"/>
                  </a:lnTo>
                  <a:lnTo>
                    <a:pt x="119900" y="469658"/>
                  </a:lnTo>
                  <a:lnTo>
                    <a:pt x="120078" y="470306"/>
                  </a:lnTo>
                  <a:lnTo>
                    <a:pt x="120243" y="470179"/>
                  </a:lnTo>
                  <a:lnTo>
                    <a:pt x="120281" y="470344"/>
                  </a:lnTo>
                  <a:lnTo>
                    <a:pt x="120459" y="470179"/>
                  </a:lnTo>
                  <a:lnTo>
                    <a:pt x="120599" y="470052"/>
                  </a:lnTo>
                  <a:lnTo>
                    <a:pt x="121996" y="469430"/>
                  </a:lnTo>
                  <a:lnTo>
                    <a:pt x="123952" y="468172"/>
                  </a:lnTo>
                  <a:lnTo>
                    <a:pt x="125641" y="469658"/>
                  </a:lnTo>
                  <a:lnTo>
                    <a:pt x="124142" y="471208"/>
                  </a:lnTo>
                  <a:lnTo>
                    <a:pt x="123634" y="472960"/>
                  </a:lnTo>
                  <a:lnTo>
                    <a:pt x="122961" y="473417"/>
                  </a:lnTo>
                  <a:lnTo>
                    <a:pt x="121513" y="473735"/>
                  </a:lnTo>
                  <a:lnTo>
                    <a:pt x="121196" y="472960"/>
                  </a:lnTo>
                  <a:lnTo>
                    <a:pt x="120992" y="472274"/>
                  </a:lnTo>
                  <a:lnTo>
                    <a:pt x="120332" y="470484"/>
                  </a:lnTo>
                  <a:lnTo>
                    <a:pt x="120281" y="470344"/>
                  </a:lnTo>
                  <a:lnTo>
                    <a:pt x="120129" y="470484"/>
                  </a:lnTo>
                  <a:lnTo>
                    <a:pt x="120078" y="470306"/>
                  </a:lnTo>
                  <a:lnTo>
                    <a:pt x="118986" y="471043"/>
                  </a:lnTo>
                  <a:lnTo>
                    <a:pt x="117678" y="471766"/>
                  </a:lnTo>
                  <a:lnTo>
                    <a:pt x="119646" y="478231"/>
                  </a:lnTo>
                  <a:lnTo>
                    <a:pt x="120027" y="481711"/>
                  </a:lnTo>
                  <a:lnTo>
                    <a:pt x="120091" y="484047"/>
                  </a:lnTo>
                  <a:lnTo>
                    <a:pt x="119227" y="488873"/>
                  </a:lnTo>
                  <a:lnTo>
                    <a:pt x="119392" y="489038"/>
                  </a:lnTo>
                  <a:lnTo>
                    <a:pt x="119507" y="489216"/>
                  </a:lnTo>
                  <a:lnTo>
                    <a:pt x="119964" y="489496"/>
                  </a:lnTo>
                  <a:lnTo>
                    <a:pt x="119583" y="489369"/>
                  </a:lnTo>
                  <a:lnTo>
                    <a:pt x="119494" y="489229"/>
                  </a:lnTo>
                  <a:lnTo>
                    <a:pt x="117119" y="490651"/>
                  </a:lnTo>
                  <a:lnTo>
                    <a:pt x="115074" y="489585"/>
                  </a:lnTo>
                  <a:lnTo>
                    <a:pt x="111175" y="488162"/>
                  </a:lnTo>
                  <a:lnTo>
                    <a:pt x="111137" y="487553"/>
                  </a:lnTo>
                  <a:lnTo>
                    <a:pt x="111099" y="486752"/>
                  </a:lnTo>
                  <a:lnTo>
                    <a:pt x="111912" y="484949"/>
                  </a:lnTo>
                  <a:lnTo>
                    <a:pt x="112242" y="484212"/>
                  </a:lnTo>
                  <a:lnTo>
                    <a:pt x="113118" y="483196"/>
                  </a:lnTo>
                  <a:lnTo>
                    <a:pt x="113741" y="482346"/>
                  </a:lnTo>
                  <a:lnTo>
                    <a:pt x="111366" y="481825"/>
                  </a:lnTo>
                  <a:lnTo>
                    <a:pt x="109054" y="483031"/>
                  </a:lnTo>
                  <a:lnTo>
                    <a:pt x="106718" y="483196"/>
                  </a:lnTo>
                  <a:lnTo>
                    <a:pt x="106591" y="483095"/>
                  </a:lnTo>
                  <a:lnTo>
                    <a:pt x="105397" y="484949"/>
                  </a:lnTo>
                  <a:lnTo>
                    <a:pt x="104140" y="484212"/>
                  </a:lnTo>
                  <a:lnTo>
                    <a:pt x="102920" y="483336"/>
                  </a:lnTo>
                  <a:lnTo>
                    <a:pt x="102400" y="484822"/>
                  </a:lnTo>
                  <a:lnTo>
                    <a:pt x="101650" y="486257"/>
                  </a:lnTo>
                  <a:lnTo>
                    <a:pt x="101320" y="488162"/>
                  </a:lnTo>
                  <a:lnTo>
                    <a:pt x="101193" y="489585"/>
                  </a:lnTo>
                  <a:lnTo>
                    <a:pt x="102387" y="490220"/>
                  </a:lnTo>
                  <a:lnTo>
                    <a:pt x="105651" y="488543"/>
                  </a:lnTo>
                  <a:lnTo>
                    <a:pt x="106870" y="487553"/>
                  </a:lnTo>
                  <a:lnTo>
                    <a:pt x="108496" y="489038"/>
                  </a:lnTo>
                  <a:lnTo>
                    <a:pt x="108546" y="489369"/>
                  </a:lnTo>
                  <a:lnTo>
                    <a:pt x="107797" y="490410"/>
                  </a:lnTo>
                  <a:lnTo>
                    <a:pt x="107289" y="491312"/>
                  </a:lnTo>
                  <a:lnTo>
                    <a:pt x="106006" y="493395"/>
                  </a:lnTo>
                  <a:lnTo>
                    <a:pt x="105765" y="494169"/>
                  </a:lnTo>
                  <a:lnTo>
                    <a:pt x="107048" y="495363"/>
                  </a:lnTo>
                  <a:lnTo>
                    <a:pt x="108000" y="495185"/>
                  </a:lnTo>
                  <a:lnTo>
                    <a:pt x="110274" y="492264"/>
                  </a:lnTo>
                  <a:lnTo>
                    <a:pt x="112242" y="492823"/>
                  </a:lnTo>
                  <a:lnTo>
                    <a:pt x="114185" y="493750"/>
                  </a:lnTo>
                  <a:lnTo>
                    <a:pt x="114960" y="494093"/>
                  </a:lnTo>
                  <a:lnTo>
                    <a:pt x="114973" y="494919"/>
                  </a:lnTo>
                  <a:lnTo>
                    <a:pt x="113512" y="496684"/>
                  </a:lnTo>
                  <a:lnTo>
                    <a:pt x="112191" y="497065"/>
                  </a:lnTo>
                  <a:lnTo>
                    <a:pt x="109486" y="497916"/>
                  </a:lnTo>
                  <a:lnTo>
                    <a:pt x="109258" y="498944"/>
                  </a:lnTo>
                  <a:lnTo>
                    <a:pt x="110159" y="499745"/>
                  </a:lnTo>
                  <a:lnTo>
                    <a:pt x="114452" y="503643"/>
                  </a:lnTo>
                  <a:lnTo>
                    <a:pt x="121793" y="501497"/>
                  </a:lnTo>
                  <a:lnTo>
                    <a:pt x="124498" y="492696"/>
                  </a:lnTo>
                  <a:lnTo>
                    <a:pt x="127660" y="492975"/>
                  </a:lnTo>
                  <a:lnTo>
                    <a:pt x="130035" y="493331"/>
                  </a:lnTo>
                  <a:lnTo>
                    <a:pt x="134289" y="493598"/>
                  </a:lnTo>
                  <a:lnTo>
                    <a:pt x="139534" y="497687"/>
                  </a:lnTo>
                  <a:lnTo>
                    <a:pt x="140652" y="497979"/>
                  </a:lnTo>
                  <a:lnTo>
                    <a:pt x="142748" y="498373"/>
                  </a:lnTo>
                  <a:lnTo>
                    <a:pt x="143751" y="498233"/>
                  </a:lnTo>
                  <a:lnTo>
                    <a:pt x="143878" y="493750"/>
                  </a:lnTo>
                  <a:lnTo>
                    <a:pt x="143941" y="492696"/>
                  </a:lnTo>
                  <a:lnTo>
                    <a:pt x="143891" y="492264"/>
                  </a:lnTo>
                  <a:lnTo>
                    <a:pt x="143713" y="490651"/>
                  </a:lnTo>
                  <a:lnTo>
                    <a:pt x="143598" y="489496"/>
                  </a:lnTo>
                  <a:lnTo>
                    <a:pt x="143611" y="489229"/>
                  </a:lnTo>
                  <a:lnTo>
                    <a:pt x="144424" y="487972"/>
                  </a:lnTo>
                  <a:lnTo>
                    <a:pt x="147066" y="486257"/>
                  </a:lnTo>
                  <a:lnTo>
                    <a:pt x="148310" y="485546"/>
                  </a:lnTo>
                  <a:close/>
                </a:path>
                <a:path w="1560830" h="602615">
                  <a:moveTo>
                    <a:pt x="150558" y="346227"/>
                  </a:moveTo>
                  <a:lnTo>
                    <a:pt x="150101" y="345922"/>
                  </a:lnTo>
                  <a:lnTo>
                    <a:pt x="150126" y="346443"/>
                  </a:lnTo>
                  <a:lnTo>
                    <a:pt x="150558" y="346227"/>
                  </a:lnTo>
                  <a:close/>
                </a:path>
                <a:path w="1560830" h="602615">
                  <a:moveTo>
                    <a:pt x="152730" y="481190"/>
                  </a:moveTo>
                  <a:lnTo>
                    <a:pt x="152679" y="480860"/>
                  </a:lnTo>
                  <a:lnTo>
                    <a:pt x="152539" y="479869"/>
                  </a:lnTo>
                  <a:lnTo>
                    <a:pt x="152146" y="478942"/>
                  </a:lnTo>
                  <a:lnTo>
                    <a:pt x="150926" y="478828"/>
                  </a:lnTo>
                  <a:lnTo>
                    <a:pt x="150380" y="479539"/>
                  </a:lnTo>
                  <a:lnTo>
                    <a:pt x="150418" y="479856"/>
                  </a:lnTo>
                  <a:lnTo>
                    <a:pt x="150520" y="480860"/>
                  </a:lnTo>
                  <a:lnTo>
                    <a:pt x="150850" y="481799"/>
                  </a:lnTo>
                  <a:lnTo>
                    <a:pt x="152158" y="481977"/>
                  </a:lnTo>
                  <a:lnTo>
                    <a:pt x="152336" y="481609"/>
                  </a:lnTo>
                  <a:lnTo>
                    <a:pt x="152730" y="481190"/>
                  </a:lnTo>
                  <a:close/>
                </a:path>
                <a:path w="1560830" h="602615">
                  <a:moveTo>
                    <a:pt x="155498" y="466039"/>
                  </a:moveTo>
                  <a:lnTo>
                    <a:pt x="154343" y="463257"/>
                  </a:lnTo>
                  <a:lnTo>
                    <a:pt x="152095" y="461416"/>
                  </a:lnTo>
                  <a:lnTo>
                    <a:pt x="149542" y="459892"/>
                  </a:lnTo>
                  <a:lnTo>
                    <a:pt x="149098" y="459613"/>
                  </a:lnTo>
                  <a:lnTo>
                    <a:pt x="147916" y="459905"/>
                  </a:lnTo>
                  <a:lnTo>
                    <a:pt x="147396" y="460298"/>
                  </a:lnTo>
                  <a:lnTo>
                    <a:pt x="146710" y="460857"/>
                  </a:lnTo>
                  <a:lnTo>
                    <a:pt x="147027" y="461632"/>
                  </a:lnTo>
                  <a:lnTo>
                    <a:pt x="147599" y="462178"/>
                  </a:lnTo>
                  <a:lnTo>
                    <a:pt x="152006" y="466229"/>
                  </a:lnTo>
                  <a:lnTo>
                    <a:pt x="153123" y="467182"/>
                  </a:lnTo>
                  <a:lnTo>
                    <a:pt x="154317" y="466534"/>
                  </a:lnTo>
                  <a:lnTo>
                    <a:pt x="155498" y="466039"/>
                  </a:lnTo>
                  <a:close/>
                </a:path>
                <a:path w="1560830" h="602615">
                  <a:moveTo>
                    <a:pt x="158165" y="361035"/>
                  </a:moveTo>
                  <a:lnTo>
                    <a:pt x="157899" y="359841"/>
                  </a:lnTo>
                  <a:lnTo>
                    <a:pt x="157086" y="359600"/>
                  </a:lnTo>
                  <a:lnTo>
                    <a:pt x="156260" y="359841"/>
                  </a:lnTo>
                  <a:lnTo>
                    <a:pt x="154178" y="360426"/>
                  </a:lnTo>
                  <a:lnTo>
                    <a:pt x="152603" y="362343"/>
                  </a:lnTo>
                  <a:lnTo>
                    <a:pt x="149085" y="362089"/>
                  </a:lnTo>
                  <a:lnTo>
                    <a:pt x="148348" y="361467"/>
                  </a:lnTo>
                  <a:lnTo>
                    <a:pt x="148031" y="360286"/>
                  </a:lnTo>
                  <a:lnTo>
                    <a:pt x="147828" y="359600"/>
                  </a:lnTo>
                  <a:lnTo>
                    <a:pt x="147904" y="359029"/>
                  </a:lnTo>
                  <a:lnTo>
                    <a:pt x="148691" y="357797"/>
                  </a:lnTo>
                  <a:lnTo>
                    <a:pt x="149720" y="358114"/>
                  </a:lnTo>
                  <a:lnTo>
                    <a:pt x="151142" y="358825"/>
                  </a:lnTo>
                  <a:lnTo>
                    <a:pt x="151612" y="359029"/>
                  </a:lnTo>
                  <a:lnTo>
                    <a:pt x="152908" y="359435"/>
                  </a:lnTo>
                  <a:lnTo>
                    <a:pt x="153733" y="359308"/>
                  </a:lnTo>
                  <a:lnTo>
                    <a:pt x="154368" y="358114"/>
                  </a:lnTo>
                  <a:lnTo>
                    <a:pt x="154406" y="357797"/>
                  </a:lnTo>
                  <a:lnTo>
                    <a:pt x="154330" y="357238"/>
                  </a:lnTo>
                  <a:lnTo>
                    <a:pt x="152996" y="355028"/>
                  </a:lnTo>
                  <a:lnTo>
                    <a:pt x="152882" y="354317"/>
                  </a:lnTo>
                  <a:lnTo>
                    <a:pt x="152831" y="353987"/>
                  </a:lnTo>
                  <a:lnTo>
                    <a:pt x="152565" y="352437"/>
                  </a:lnTo>
                  <a:lnTo>
                    <a:pt x="145249" y="353987"/>
                  </a:lnTo>
                  <a:lnTo>
                    <a:pt x="141757" y="353339"/>
                  </a:lnTo>
                  <a:lnTo>
                    <a:pt x="135978" y="350354"/>
                  </a:lnTo>
                  <a:lnTo>
                    <a:pt x="133083" y="350583"/>
                  </a:lnTo>
                  <a:lnTo>
                    <a:pt x="128066" y="353428"/>
                  </a:lnTo>
                  <a:lnTo>
                    <a:pt x="125780" y="354342"/>
                  </a:lnTo>
                  <a:lnTo>
                    <a:pt x="123278" y="355663"/>
                  </a:lnTo>
                  <a:lnTo>
                    <a:pt x="123063" y="356146"/>
                  </a:lnTo>
                  <a:lnTo>
                    <a:pt x="123075" y="356920"/>
                  </a:lnTo>
                  <a:lnTo>
                    <a:pt x="123113" y="357136"/>
                  </a:lnTo>
                  <a:lnTo>
                    <a:pt x="123672" y="357644"/>
                  </a:lnTo>
                  <a:lnTo>
                    <a:pt x="124040" y="357657"/>
                  </a:lnTo>
                  <a:lnTo>
                    <a:pt x="125603" y="357632"/>
                  </a:lnTo>
                  <a:lnTo>
                    <a:pt x="127292" y="357720"/>
                  </a:lnTo>
                  <a:lnTo>
                    <a:pt x="129070" y="355295"/>
                  </a:lnTo>
                  <a:lnTo>
                    <a:pt x="129781" y="354418"/>
                  </a:lnTo>
                  <a:lnTo>
                    <a:pt x="131699" y="354317"/>
                  </a:lnTo>
                  <a:lnTo>
                    <a:pt x="132575" y="354469"/>
                  </a:lnTo>
                  <a:lnTo>
                    <a:pt x="133134" y="354850"/>
                  </a:lnTo>
                  <a:lnTo>
                    <a:pt x="133858" y="355295"/>
                  </a:lnTo>
                  <a:lnTo>
                    <a:pt x="133756" y="356146"/>
                  </a:lnTo>
                  <a:lnTo>
                    <a:pt x="130467" y="359219"/>
                  </a:lnTo>
                  <a:lnTo>
                    <a:pt x="127139" y="363893"/>
                  </a:lnTo>
                  <a:lnTo>
                    <a:pt x="123571" y="365937"/>
                  </a:lnTo>
                  <a:lnTo>
                    <a:pt x="122237" y="365823"/>
                  </a:lnTo>
                  <a:lnTo>
                    <a:pt x="116319" y="365315"/>
                  </a:lnTo>
                  <a:lnTo>
                    <a:pt x="113106" y="363943"/>
                  </a:lnTo>
                  <a:lnTo>
                    <a:pt x="112141" y="358101"/>
                  </a:lnTo>
                  <a:lnTo>
                    <a:pt x="112115" y="357924"/>
                  </a:lnTo>
                  <a:lnTo>
                    <a:pt x="111125" y="356920"/>
                  </a:lnTo>
                  <a:lnTo>
                    <a:pt x="107429" y="358101"/>
                  </a:lnTo>
                  <a:lnTo>
                    <a:pt x="106019" y="357606"/>
                  </a:lnTo>
                  <a:lnTo>
                    <a:pt x="104724" y="357454"/>
                  </a:lnTo>
                  <a:lnTo>
                    <a:pt x="102463" y="357238"/>
                  </a:lnTo>
                  <a:lnTo>
                    <a:pt x="100203" y="357492"/>
                  </a:lnTo>
                  <a:lnTo>
                    <a:pt x="98221" y="362115"/>
                  </a:lnTo>
                  <a:lnTo>
                    <a:pt x="101625" y="364845"/>
                  </a:lnTo>
                  <a:lnTo>
                    <a:pt x="103505" y="366141"/>
                  </a:lnTo>
                  <a:lnTo>
                    <a:pt x="105930" y="368122"/>
                  </a:lnTo>
                  <a:lnTo>
                    <a:pt x="109194" y="365823"/>
                  </a:lnTo>
                  <a:lnTo>
                    <a:pt x="114350" y="368554"/>
                  </a:lnTo>
                  <a:lnTo>
                    <a:pt x="114795" y="372122"/>
                  </a:lnTo>
                  <a:lnTo>
                    <a:pt x="118122" y="372008"/>
                  </a:lnTo>
                  <a:lnTo>
                    <a:pt x="121348" y="371843"/>
                  </a:lnTo>
                  <a:lnTo>
                    <a:pt x="122567" y="373138"/>
                  </a:lnTo>
                  <a:lnTo>
                    <a:pt x="123380" y="378333"/>
                  </a:lnTo>
                  <a:lnTo>
                    <a:pt x="125196" y="378256"/>
                  </a:lnTo>
                  <a:lnTo>
                    <a:pt x="128524" y="374878"/>
                  </a:lnTo>
                  <a:lnTo>
                    <a:pt x="129247" y="373341"/>
                  </a:lnTo>
                  <a:lnTo>
                    <a:pt x="129032" y="371843"/>
                  </a:lnTo>
                  <a:lnTo>
                    <a:pt x="128676" y="369468"/>
                  </a:lnTo>
                  <a:lnTo>
                    <a:pt x="127787" y="368642"/>
                  </a:lnTo>
                  <a:lnTo>
                    <a:pt x="127520" y="368388"/>
                  </a:lnTo>
                  <a:lnTo>
                    <a:pt x="125526" y="368071"/>
                  </a:lnTo>
                  <a:lnTo>
                    <a:pt x="125361" y="368249"/>
                  </a:lnTo>
                  <a:lnTo>
                    <a:pt x="125704" y="368477"/>
                  </a:lnTo>
                  <a:lnTo>
                    <a:pt x="125780" y="368642"/>
                  </a:lnTo>
                  <a:lnTo>
                    <a:pt x="125285" y="368477"/>
                  </a:lnTo>
                  <a:lnTo>
                    <a:pt x="125412" y="368007"/>
                  </a:lnTo>
                  <a:lnTo>
                    <a:pt x="125564" y="368007"/>
                  </a:lnTo>
                  <a:lnTo>
                    <a:pt x="127152" y="365937"/>
                  </a:lnTo>
                  <a:lnTo>
                    <a:pt x="129019" y="363499"/>
                  </a:lnTo>
                  <a:lnTo>
                    <a:pt x="134023" y="361823"/>
                  </a:lnTo>
                  <a:lnTo>
                    <a:pt x="141719" y="360680"/>
                  </a:lnTo>
                  <a:lnTo>
                    <a:pt x="144183" y="360286"/>
                  </a:lnTo>
                  <a:lnTo>
                    <a:pt x="145948" y="365048"/>
                  </a:lnTo>
                  <a:lnTo>
                    <a:pt x="147916" y="365721"/>
                  </a:lnTo>
                  <a:lnTo>
                    <a:pt x="152463" y="364286"/>
                  </a:lnTo>
                  <a:lnTo>
                    <a:pt x="154901" y="363067"/>
                  </a:lnTo>
                  <a:lnTo>
                    <a:pt x="156451" y="362343"/>
                  </a:lnTo>
                  <a:lnTo>
                    <a:pt x="157378" y="361924"/>
                  </a:lnTo>
                  <a:lnTo>
                    <a:pt x="157759" y="361772"/>
                  </a:lnTo>
                  <a:lnTo>
                    <a:pt x="158165" y="361035"/>
                  </a:lnTo>
                  <a:close/>
                </a:path>
                <a:path w="1560830" h="602615">
                  <a:moveTo>
                    <a:pt x="158369" y="380542"/>
                  </a:moveTo>
                  <a:lnTo>
                    <a:pt x="157911" y="380136"/>
                  </a:lnTo>
                  <a:lnTo>
                    <a:pt x="156794" y="379095"/>
                  </a:lnTo>
                  <a:lnTo>
                    <a:pt x="155600" y="380276"/>
                  </a:lnTo>
                  <a:lnTo>
                    <a:pt x="154444" y="380479"/>
                  </a:lnTo>
                  <a:lnTo>
                    <a:pt x="153873" y="380593"/>
                  </a:lnTo>
                  <a:lnTo>
                    <a:pt x="153733" y="381165"/>
                  </a:lnTo>
                  <a:lnTo>
                    <a:pt x="154012" y="381673"/>
                  </a:lnTo>
                  <a:lnTo>
                    <a:pt x="155206" y="382625"/>
                  </a:lnTo>
                  <a:lnTo>
                    <a:pt x="156349" y="381800"/>
                  </a:lnTo>
                  <a:lnTo>
                    <a:pt x="157492" y="381304"/>
                  </a:lnTo>
                  <a:lnTo>
                    <a:pt x="158115" y="381025"/>
                  </a:lnTo>
                  <a:lnTo>
                    <a:pt x="158369" y="380542"/>
                  </a:lnTo>
                  <a:close/>
                </a:path>
                <a:path w="1560830" h="602615">
                  <a:moveTo>
                    <a:pt x="164134" y="435876"/>
                  </a:moveTo>
                  <a:lnTo>
                    <a:pt x="163893" y="435254"/>
                  </a:lnTo>
                  <a:lnTo>
                    <a:pt x="163880" y="434809"/>
                  </a:lnTo>
                  <a:lnTo>
                    <a:pt x="163245" y="434009"/>
                  </a:lnTo>
                  <a:lnTo>
                    <a:pt x="162674" y="433197"/>
                  </a:lnTo>
                  <a:lnTo>
                    <a:pt x="161963" y="432473"/>
                  </a:lnTo>
                  <a:lnTo>
                    <a:pt x="161213" y="431723"/>
                  </a:lnTo>
                  <a:lnTo>
                    <a:pt x="160261" y="431355"/>
                  </a:lnTo>
                  <a:lnTo>
                    <a:pt x="159283" y="432371"/>
                  </a:lnTo>
                  <a:lnTo>
                    <a:pt x="158292" y="433425"/>
                  </a:lnTo>
                  <a:lnTo>
                    <a:pt x="157607" y="434746"/>
                  </a:lnTo>
                  <a:lnTo>
                    <a:pt x="158864" y="435686"/>
                  </a:lnTo>
                  <a:lnTo>
                    <a:pt x="159829" y="436384"/>
                  </a:lnTo>
                  <a:lnTo>
                    <a:pt x="161251" y="436575"/>
                  </a:lnTo>
                  <a:lnTo>
                    <a:pt x="162521" y="436829"/>
                  </a:lnTo>
                  <a:lnTo>
                    <a:pt x="162928" y="436905"/>
                  </a:lnTo>
                  <a:lnTo>
                    <a:pt x="163664" y="436562"/>
                  </a:lnTo>
                  <a:lnTo>
                    <a:pt x="164134" y="435876"/>
                  </a:lnTo>
                  <a:close/>
                </a:path>
                <a:path w="1560830" h="602615">
                  <a:moveTo>
                    <a:pt x="168427" y="394690"/>
                  </a:moveTo>
                  <a:lnTo>
                    <a:pt x="168186" y="391858"/>
                  </a:lnTo>
                  <a:lnTo>
                    <a:pt x="168186" y="390334"/>
                  </a:lnTo>
                  <a:lnTo>
                    <a:pt x="167259" y="384632"/>
                  </a:lnTo>
                  <a:lnTo>
                    <a:pt x="164566" y="383235"/>
                  </a:lnTo>
                  <a:lnTo>
                    <a:pt x="160210" y="384784"/>
                  </a:lnTo>
                  <a:lnTo>
                    <a:pt x="159473" y="385051"/>
                  </a:lnTo>
                  <a:lnTo>
                    <a:pt x="158851" y="385673"/>
                  </a:lnTo>
                  <a:lnTo>
                    <a:pt x="158165" y="386118"/>
                  </a:lnTo>
                  <a:lnTo>
                    <a:pt x="155054" y="387921"/>
                  </a:lnTo>
                  <a:lnTo>
                    <a:pt x="154736" y="390385"/>
                  </a:lnTo>
                  <a:lnTo>
                    <a:pt x="159804" y="392899"/>
                  </a:lnTo>
                  <a:lnTo>
                    <a:pt x="162560" y="392938"/>
                  </a:lnTo>
                  <a:lnTo>
                    <a:pt x="163550" y="395744"/>
                  </a:lnTo>
                  <a:lnTo>
                    <a:pt x="163855" y="396659"/>
                  </a:lnTo>
                  <a:lnTo>
                    <a:pt x="165417" y="396036"/>
                  </a:lnTo>
                  <a:lnTo>
                    <a:pt x="167424" y="395071"/>
                  </a:lnTo>
                  <a:lnTo>
                    <a:pt x="168427" y="394690"/>
                  </a:lnTo>
                  <a:close/>
                </a:path>
                <a:path w="1560830" h="602615">
                  <a:moveTo>
                    <a:pt x="174231" y="368261"/>
                  </a:moveTo>
                  <a:lnTo>
                    <a:pt x="173482" y="366788"/>
                  </a:lnTo>
                  <a:lnTo>
                    <a:pt x="172466" y="365518"/>
                  </a:lnTo>
                  <a:lnTo>
                    <a:pt x="171538" y="364655"/>
                  </a:lnTo>
                  <a:lnTo>
                    <a:pt x="171005" y="363588"/>
                  </a:lnTo>
                  <a:lnTo>
                    <a:pt x="170459" y="362508"/>
                  </a:lnTo>
                  <a:lnTo>
                    <a:pt x="170395" y="360946"/>
                  </a:lnTo>
                  <a:lnTo>
                    <a:pt x="167119" y="361810"/>
                  </a:lnTo>
                  <a:lnTo>
                    <a:pt x="166217" y="365213"/>
                  </a:lnTo>
                  <a:lnTo>
                    <a:pt x="166370" y="366014"/>
                  </a:lnTo>
                  <a:lnTo>
                    <a:pt x="166128" y="367195"/>
                  </a:lnTo>
                  <a:lnTo>
                    <a:pt x="165823" y="367715"/>
                  </a:lnTo>
                  <a:lnTo>
                    <a:pt x="164477" y="368503"/>
                  </a:lnTo>
                  <a:lnTo>
                    <a:pt x="164007" y="367792"/>
                  </a:lnTo>
                  <a:lnTo>
                    <a:pt x="162941" y="366471"/>
                  </a:lnTo>
                  <a:lnTo>
                    <a:pt x="162420" y="365582"/>
                  </a:lnTo>
                  <a:lnTo>
                    <a:pt x="161213" y="364401"/>
                  </a:lnTo>
                  <a:lnTo>
                    <a:pt x="160489" y="363969"/>
                  </a:lnTo>
                  <a:lnTo>
                    <a:pt x="158750" y="365760"/>
                  </a:lnTo>
                  <a:lnTo>
                    <a:pt x="157772" y="366661"/>
                  </a:lnTo>
                  <a:lnTo>
                    <a:pt x="156908" y="367741"/>
                  </a:lnTo>
                  <a:lnTo>
                    <a:pt x="157873" y="368922"/>
                  </a:lnTo>
                  <a:lnTo>
                    <a:pt x="161467" y="369366"/>
                  </a:lnTo>
                  <a:lnTo>
                    <a:pt x="163080" y="370738"/>
                  </a:lnTo>
                  <a:lnTo>
                    <a:pt x="163029" y="374484"/>
                  </a:lnTo>
                  <a:lnTo>
                    <a:pt x="164134" y="374916"/>
                  </a:lnTo>
                  <a:lnTo>
                    <a:pt x="166928" y="373075"/>
                  </a:lnTo>
                  <a:lnTo>
                    <a:pt x="169049" y="372110"/>
                  </a:lnTo>
                  <a:lnTo>
                    <a:pt x="173482" y="371157"/>
                  </a:lnTo>
                  <a:lnTo>
                    <a:pt x="174231" y="368261"/>
                  </a:lnTo>
                  <a:close/>
                </a:path>
                <a:path w="1560830" h="602615">
                  <a:moveTo>
                    <a:pt x="272694" y="270217"/>
                  </a:moveTo>
                  <a:lnTo>
                    <a:pt x="272465" y="267385"/>
                  </a:lnTo>
                  <a:lnTo>
                    <a:pt x="269836" y="265214"/>
                  </a:lnTo>
                  <a:lnTo>
                    <a:pt x="268465" y="265874"/>
                  </a:lnTo>
                  <a:lnTo>
                    <a:pt x="267690" y="266280"/>
                  </a:lnTo>
                  <a:lnTo>
                    <a:pt x="266839" y="267563"/>
                  </a:lnTo>
                  <a:lnTo>
                    <a:pt x="266865" y="268401"/>
                  </a:lnTo>
                  <a:lnTo>
                    <a:pt x="266915" y="270090"/>
                  </a:lnTo>
                  <a:lnTo>
                    <a:pt x="269798" y="272135"/>
                  </a:lnTo>
                  <a:lnTo>
                    <a:pt x="271094" y="271754"/>
                  </a:lnTo>
                  <a:lnTo>
                    <a:pt x="272097" y="271145"/>
                  </a:lnTo>
                  <a:lnTo>
                    <a:pt x="272694" y="270217"/>
                  </a:lnTo>
                  <a:close/>
                </a:path>
                <a:path w="1560830" h="602615">
                  <a:moveTo>
                    <a:pt x="274104" y="201790"/>
                  </a:moveTo>
                  <a:lnTo>
                    <a:pt x="274040" y="201663"/>
                  </a:lnTo>
                  <a:lnTo>
                    <a:pt x="273583" y="200291"/>
                  </a:lnTo>
                  <a:lnTo>
                    <a:pt x="272770" y="200799"/>
                  </a:lnTo>
                  <a:lnTo>
                    <a:pt x="271919" y="201358"/>
                  </a:lnTo>
                  <a:lnTo>
                    <a:pt x="272097" y="202311"/>
                  </a:lnTo>
                  <a:lnTo>
                    <a:pt x="272503" y="202933"/>
                  </a:lnTo>
                  <a:lnTo>
                    <a:pt x="273773" y="202285"/>
                  </a:lnTo>
                  <a:lnTo>
                    <a:pt x="273926" y="202196"/>
                  </a:lnTo>
                  <a:lnTo>
                    <a:pt x="274104" y="201790"/>
                  </a:lnTo>
                  <a:close/>
                </a:path>
                <a:path w="1560830" h="602615">
                  <a:moveTo>
                    <a:pt x="275818" y="315417"/>
                  </a:moveTo>
                  <a:lnTo>
                    <a:pt x="275755" y="314833"/>
                  </a:lnTo>
                  <a:lnTo>
                    <a:pt x="274561" y="315112"/>
                  </a:lnTo>
                  <a:lnTo>
                    <a:pt x="274624" y="315607"/>
                  </a:lnTo>
                  <a:lnTo>
                    <a:pt x="275818" y="315417"/>
                  </a:lnTo>
                  <a:close/>
                </a:path>
                <a:path w="1560830" h="602615">
                  <a:moveTo>
                    <a:pt x="284314" y="252666"/>
                  </a:moveTo>
                  <a:lnTo>
                    <a:pt x="280809" y="249288"/>
                  </a:lnTo>
                  <a:lnTo>
                    <a:pt x="279806" y="245414"/>
                  </a:lnTo>
                  <a:lnTo>
                    <a:pt x="274015" y="244246"/>
                  </a:lnTo>
                  <a:lnTo>
                    <a:pt x="271462" y="243128"/>
                  </a:lnTo>
                  <a:lnTo>
                    <a:pt x="268338" y="245656"/>
                  </a:lnTo>
                  <a:lnTo>
                    <a:pt x="271741" y="246430"/>
                  </a:lnTo>
                  <a:lnTo>
                    <a:pt x="271983" y="248043"/>
                  </a:lnTo>
                  <a:lnTo>
                    <a:pt x="272237" y="249770"/>
                  </a:lnTo>
                  <a:lnTo>
                    <a:pt x="273050" y="251307"/>
                  </a:lnTo>
                  <a:lnTo>
                    <a:pt x="271576" y="255511"/>
                  </a:lnTo>
                  <a:lnTo>
                    <a:pt x="272859" y="256387"/>
                  </a:lnTo>
                  <a:lnTo>
                    <a:pt x="276352" y="256806"/>
                  </a:lnTo>
                  <a:lnTo>
                    <a:pt x="277545" y="257429"/>
                  </a:lnTo>
                  <a:lnTo>
                    <a:pt x="279527" y="257708"/>
                  </a:lnTo>
                  <a:lnTo>
                    <a:pt x="280327" y="257327"/>
                  </a:lnTo>
                  <a:lnTo>
                    <a:pt x="280733" y="257225"/>
                  </a:lnTo>
                  <a:lnTo>
                    <a:pt x="282841" y="255701"/>
                  </a:lnTo>
                  <a:lnTo>
                    <a:pt x="284314" y="252666"/>
                  </a:lnTo>
                  <a:close/>
                </a:path>
                <a:path w="1560830" h="602615">
                  <a:moveTo>
                    <a:pt x="289217" y="326250"/>
                  </a:moveTo>
                  <a:lnTo>
                    <a:pt x="289064" y="326085"/>
                  </a:lnTo>
                  <a:lnTo>
                    <a:pt x="288950" y="325843"/>
                  </a:lnTo>
                  <a:lnTo>
                    <a:pt x="288785" y="325831"/>
                  </a:lnTo>
                  <a:lnTo>
                    <a:pt x="288556" y="325793"/>
                  </a:lnTo>
                  <a:lnTo>
                    <a:pt x="288137" y="325907"/>
                  </a:lnTo>
                  <a:lnTo>
                    <a:pt x="288086" y="326072"/>
                  </a:lnTo>
                  <a:lnTo>
                    <a:pt x="287845" y="326732"/>
                  </a:lnTo>
                  <a:lnTo>
                    <a:pt x="288137" y="327037"/>
                  </a:lnTo>
                  <a:lnTo>
                    <a:pt x="288798" y="326821"/>
                  </a:lnTo>
                  <a:lnTo>
                    <a:pt x="288975" y="326771"/>
                  </a:lnTo>
                  <a:lnTo>
                    <a:pt x="289090" y="326453"/>
                  </a:lnTo>
                  <a:lnTo>
                    <a:pt x="289217" y="326250"/>
                  </a:lnTo>
                  <a:close/>
                </a:path>
                <a:path w="1560830" h="602615">
                  <a:moveTo>
                    <a:pt x="291630" y="320738"/>
                  </a:moveTo>
                  <a:lnTo>
                    <a:pt x="291299" y="318871"/>
                  </a:lnTo>
                  <a:lnTo>
                    <a:pt x="291058" y="317665"/>
                  </a:lnTo>
                  <a:lnTo>
                    <a:pt x="290677" y="316471"/>
                  </a:lnTo>
                  <a:lnTo>
                    <a:pt x="290461" y="313385"/>
                  </a:lnTo>
                  <a:lnTo>
                    <a:pt x="289382" y="313207"/>
                  </a:lnTo>
                  <a:lnTo>
                    <a:pt x="286804" y="314172"/>
                  </a:lnTo>
                  <a:lnTo>
                    <a:pt x="286004" y="313842"/>
                  </a:lnTo>
                  <a:lnTo>
                    <a:pt x="285229" y="313334"/>
                  </a:lnTo>
                  <a:lnTo>
                    <a:pt x="284327" y="314820"/>
                  </a:lnTo>
                  <a:lnTo>
                    <a:pt x="282600" y="316255"/>
                  </a:lnTo>
                  <a:lnTo>
                    <a:pt x="286359" y="319138"/>
                  </a:lnTo>
                  <a:lnTo>
                    <a:pt x="285445" y="319811"/>
                  </a:lnTo>
                  <a:lnTo>
                    <a:pt x="283298" y="320573"/>
                  </a:lnTo>
                  <a:lnTo>
                    <a:pt x="283057" y="321119"/>
                  </a:lnTo>
                  <a:lnTo>
                    <a:pt x="283489" y="321589"/>
                  </a:lnTo>
                  <a:lnTo>
                    <a:pt x="284721" y="322808"/>
                  </a:lnTo>
                  <a:lnTo>
                    <a:pt x="285826" y="324408"/>
                  </a:lnTo>
                  <a:lnTo>
                    <a:pt x="288137" y="323596"/>
                  </a:lnTo>
                  <a:lnTo>
                    <a:pt x="290233" y="322884"/>
                  </a:lnTo>
                  <a:lnTo>
                    <a:pt x="291630" y="320738"/>
                  </a:lnTo>
                  <a:close/>
                </a:path>
                <a:path w="1560830" h="602615">
                  <a:moveTo>
                    <a:pt x="296405" y="322656"/>
                  </a:moveTo>
                  <a:lnTo>
                    <a:pt x="296049" y="322491"/>
                  </a:lnTo>
                  <a:lnTo>
                    <a:pt x="295617" y="322084"/>
                  </a:lnTo>
                  <a:lnTo>
                    <a:pt x="295351" y="322173"/>
                  </a:lnTo>
                  <a:lnTo>
                    <a:pt x="294995" y="322313"/>
                  </a:lnTo>
                  <a:lnTo>
                    <a:pt x="294436" y="322910"/>
                  </a:lnTo>
                  <a:lnTo>
                    <a:pt x="294487" y="323138"/>
                  </a:lnTo>
                  <a:lnTo>
                    <a:pt x="294678" y="323875"/>
                  </a:lnTo>
                  <a:lnTo>
                    <a:pt x="295325" y="324218"/>
                  </a:lnTo>
                  <a:lnTo>
                    <a:pt x="296316" y="323672"/>
                  </a:lnTo>
                  <a:lnTo>
                    <a:pt x="296303" y="323062"/>
                  </a:lnTo>
                  <a:lnTo>
                    <a:pt x="296405" y="322656"/>
                  </a:lnTo>
                  <a:close/>
                </a:path>
                <a:path w="1560830" h="602615">
                  <a:moveTo>
                    <a:pt x="297116" y="303568"/>
                  </a:moveTo>
                  <a:lnTo>
                    <a:pt x="296164" y="301815"/>
                  </a:lnTo>
                  <a:lnTo>
                    <a:pt x="294538" y="300545"/>
                  </a:lnTo>
                  <a:lnTo>
                    <a:pt x="294309" y="300393"/>
                  </a:lnTo>
                  <a:lnTo>
                    <a:pt x="293281" y="300774"/>
                  </a:lnTo>
                  <a:lnTo>
                    <a:pt x="292455" y="303657"/>
                  </a:lnTo>
                  <a:lnTo>
                    <a:pt x="290779" y="305663"/>
                  </a:lnTo>
                  <a:lnTo>
                    <a:pt x="288582" y="307365"/>
                  </a:lnTo>
                  <a:lnTo>
                    <a:pt x="285915" y="305930"/>
                  </a:lnTo>
                  <a:lnTo>
                    <a:pt x="284010" y="300037"/>
                  </a:lnTo>
                  <a:lnTo>
                    <a:pt x="283629" y="299339"/>
                  </a:lnTo>
                  <a:lnTo>
                    <a:pt x="281254" y="296506"/>
                  </a:lnTo>
                  <a:lnTo>
                    <a:pt x="278638" y="295706"/>
                  </a:lnTo>
                  <a:lnTo>
                    <a:pt x="271843" y="296087"/>
                  </a:lnTo>
                  <a:lnTo>
                    <a:pt x="273786" y="299110"/>
                  </a:lnTo>
                  <a:lnTo>
                    <a:pt x="272618" y="300532"/>
                  </a:lnTo>
                  <a:lnTo>
                    <a:pt x="271487" y="301688"/>
                  </a:lnTo>
                  <a:lnTo>
                    <a:pt x="270040" y="303326"/>
                  </a:lnTo>
                  <a:lnTo>
                    <a:pt x="270675" y="304774"/>
                  </a:lnTo>
                  <a:lnTo>
                    <a:pt x="275437" y="307276"/>
                  </a:lnTo>
                  <a:lnTo>
                    <a:pt x="278053" y="310286"/>
                  </a:lnTo>
                  <a:lnTo>
                    <a:pt x="284060" y="310057"/>
                  </a:lnTo>
                  <a:lnTo>
                    <a:pt x="284962" y="311480"/>
                  </a:lnTo>
                  <a:lnTo>
                    <a:pt x="285216" y="313042"/>
                  </a:lnTo>
                  <a:lnTo>
                    <a:pt x="289217" y="311086"/>
                  </a:lnTo>
                  <a:lnTo>
                    <a:pt x="291376" y="306692"/>
                  </a:lnTo>
                  <a:lnTo>
                    <a:pt x="296913" y="305155"/>
                  </a:lnTo>
                  <a:lnTo>
                    <a:pt x="297116" y="303568"/>
                  </a:lnTo>
                  <a:close/>
                </a:path>
                <a:path w="1560830" h="602615">
                  <a:moveTo>
                    <a:pt x="301548" y="332790"/>
                  </a:moveTo>
                  <a:lnTo>
                    <a:pt x="299910" y="331609"/>
                  </a:lnTo>
                  <a:lnTo>
                    <a:pt x="296570" y="332955"/>
                  </a:lnTo>
                  <a:lnTo>
                    <a:pt x="296570" y="337705"/>
                  </a:lnTo>
                  <a:lnTo>
                    <a:pt x="296062" y="338251"/>
                  </a:lnTo>
                  <a:lnTo>
                    <a:pt x="295859" y="337743"/>
                  </a:lnTo>
                  <a:lnTo>
                    <a:pt x="296570" y="337705"/>
                  </a:lnTo>
                  <a:lnTo>
                    <a:pt x="296570" y="332955"/>
                  </a:lnTo>
                  <a:lnTo>
                    <a:pt x="292214" y="334708"/>
                  </a:lnTo>
                  <a:lnTo>
                    <a:pt x="284937" y="334937"/>
                  </a:lnTo>
                  <a:lnTo>
                    <a:pt x="277520" y="329158"/>
                  </a:lnTo>
                  <a:lnTo>
                    <a:pt x="276999" y="328752"/>
                  </a:lnTo>
                  <a:lnTo>
                    <a:pt x="275450" y="328688"/>
                  </a:lnTo>
                  <a:lnTo>
                    <a:pt x="271373" y="329158"/>
                  </a:lnTo>
                  <a:lnTo>
                    <a:pt x="272656" y="327875"/>
                  </a:lnTo>
                  <a:lnTo>
                    <a:pt x="273100" y="327202"/>
                  </a:lnTo>
                  <a:lnTo>
                    <a:pt x="273583" y="326390"/>
                  </a:lnTo>
                  <a:lnTo>
                    <a:pt x="273672" y="325653"/>
                  </a:lnTo>
                  <a:lnTo>
                    <a:pt x="272326" y="324586"/>
                  </a:lnTo>
                  <a:lnTo>
                    <a:pt x="271475" y="324916"/>
                  </a:lnTo>
                  <a:lnTo>
                    <a:pt x="266750" y="329819"/>
                  </a:lnTo>
                  <a:lnTo>
                    <a:pt x="267512" y="334365"/>
                  </a:lnTo>
                  <a:lnTo>
                    <a:pt x="278549" y="338543"/>
                  </a:lnTo>
                  <a:lnTo>
                    <a:pt x="284403" y="339979"/>
                  </a:lnTo>
                  <a:lnTo>
                    <a:pt x="297599" y="341350"/>
                  </a:lnTo>
                  <a:lnTo>
                    <a:pt x="297459" y="341871"/>
                  </a:lnTo>
                  <a:lnTo>
                    <a:pt x="298818" y="338251"/>
                  </a:lnTo>
                  <a:lnTo>
                    <a:pt x="299021" y="337705"/>
                  </a:lnTo>
                  <a:lnTo>
                    <a:pt x="300062" y="334937"/>
                  </a:lnTo>
                  <a:lnTo>
                    <a:pt x="300393" y="334060"/>
                  </a:lnTo>
                  <a:lnTo>
                    <a:pt x="301548" y="332790"/>
                  </a:lnTo>
                  <a:close/>
                </a:path>
                <a:path w="1560830" h="602615">
                  <a:moveTo>
                    <a:pt x="301777" y="371157"/>
                  </a:moveTo>
                  <a:lnTo>
                    <a:pt x="300215" y="370255"/>
                  </a:lnTo>
                  <a:lnTo>
                    <a:pt x="298310" y="369125"/>
                  </a:lnTo>
                  <a:lnTo>
                    <a:pt x="296773" y="370497"/>
                  </a:lnTo>
                  <a:lnTo>
                    <a:pt x="295249" y="371386"/>
                  </a:lnTo>
                  <a:lnTo>
                    <a:pt x="294386" y="371906"/>
                  </a:lnTo>
                  <a:lnTo>
                    <a:pt x="294690" y="372872"/>
                  </a:lnTo>
                  <a:lnTo>
                    <a:pt x="295376" y="373138"/>
                  </a:lnTo>
                  <a:lnTo>
                    <a:pt x="297129" y="373862"/>
                  </a:lnTo>
                  <a:lnTo>
                    <a:pt x="298831" y="375094"/>
                  </a:lnTo>
                  <a:lnTo>
                    <a:pt x="301053" y="373976"/>
                  </a:lnTo>
                  <a:lnTo>
                    <a:pt x="301358" y="372592"/>
                  </a:lnTo>
                  <a:lnTo>
                    <a:pt x="301777" y="371157"/>
                  </a:lnTo>
                  <a:close/>
                </a:path>
                <a:path w="1560830" h="602615">
                  <a:moveTo>
                    <a:pt x="304203" y="335178"/>
                  </a:moveTo>
                  <a:lnTo>
                    <a:pt x="303796" y="334848"/>
                  </a:lnTo>
                  <a:lnTo>
                    <a:pt x="303593" y="334949"/>
                  </a:lnTo>
                  <a:lnTo>
                    <a:pt x="303250" y="335305"/>
                  </a:lnTo>
                  <a:lnTo>
                    <a:pt x="303669" y="335661"/>
                  </a:lnTo>
                  <a:lnTo>
                    <a:pt x="304203" y="335178"/>
                  </a:lnTo>
                  <a:close/>
                </a:path>
                <a:path w="1560830" h="602615">
                  <a:moveTo>
                    <a:pt x="305003" y="375539"/>
                  </a:moveTo>
                  <a:lnTo>
                    <a:pt x="303568" y="372656"/>
                  </a:lnTo>
                  <a:lnTo>
                    <a:pt x="302260" y="373494"/>
                  </a:lnTo>
                  <a:lnTo>
                    <a:pt x="301129" y="374154"/>
                  </a:lnTo>
                  <a:lnTo>
                    <a:pt x="301129" y="375335"/>
                  </a:lnTo>
                  <a:lnTo>
                    <a:pt x="301053" y="376516"/>
                  </a:lnTo>
                  <a:lnTo>
                    <a:pt x="301383" y="378625"/>
                  </a:lnTo>
                  <a:lnTo>
                    <a:pt x="302348" y="378587"/>
                  </a:lnTo>
                  <a:lnTo>
                    <a:pt x="303034" y="378129"/>
                  </a:lnTo>
                  <a:lnTo>
                    <a:pt x="304558" y="377113"/>
                  </a:lnTo>
                  <a:lnTo>
                    <a:pt x="305003" y="375539"/>
                  </a:lnTo>
                  <a:close/>
                </a:path>
                <a:path w="1560830" h="602615">
                  <a:moveTo>
                    <a:pt x="305181" y="327863"/>
                  </a:moveTo>
                  <a:lnTo>
                    <a:pt x="303631" y="326491"/>
                  </a:lnTo>
                  <a:lnTo>
                    <a:pt x="301866" y="326440"/>
                  </a:lnTo>
                  <a:lnTo>
                    <a:pt x="299859" y="327482"/>
                  </a:lnTo>
                  <a:lnTo>
                    <a:pt x="297764" y="328549"/>
                  </a:lnTo>
                  <a:lnTo>
                    <a:pt x="297815" y="329463"/>
                  </a:lnTo>
                  <a:lnTo>
                    <a:pt x="299948" y="331368"/>
                  </a:lnTo>
                  <a:lnTo>
                    <a:pt x="300990" y="329145"/>
                  </a:lnTo>
                  <a:lnTo>
                    <a:pt x="303098" y="328523"/>
                  </a:lnTo>
                  <a:lnTo>
                    <a:pt x="305181" y="327863"/>
                  </a:lnTo>
                  <a:close/>
                </a:path>
                <a:path w="1560830" h="602615">
                  <a:moveTo>
                    <a:pt x="305879" y="255752"/>
                  </a:moveTo>
                  <a:lnTo>
                    <a:pt x="305282" y="255473"/>
                  </a:lnTo>
                  <a:lnTo>
                    <a:pt x="304914" y="255828"/>
                  </a:lnTo>
                  <a:lnTo>
                    <a:pt x="304990" y="256019"/>
                  </a:lnTo>
                  <a:lnTo>
                    <a:pt x="305168" y="256146"/>
                  </a:lnTo>
                  <a:lnTo>
                    <a:pt x="305308" y="256273"/>
                  </a:lnTo>
                  <a:lnTo>
                    <a:pt x="305879" y="256032"/>
                  </a:lnTo>
                  <a:lnTo>
                    <a:pt x="305879" y="255752"/>
                  </a:lnTo>
                  <a:close/>
                </a:path>
                <a:path w="1560830" h="602615">
                  <a:moveTo>
                    <a:pt x="315607" y="343408"/>
                  </a:moveTo>
                  <a:lnTo>
                    <a:pt x="315214" y="342734"/>
                  </a:lnTo>
                  <a:lnTo>
                    <a:pt x="313156" y="341439"/>
                  </a:lnTo>
                  <a:lnTo>
                    <a:pt x="311048" y="341693"/>
                  </a:lnTo>
                  <a:lnTo>
                    <a:pt x="310045" y="340080"/>
                  </a:lnTo>
                  <a:lnTo>
                    <a:pt x="309270" y="340360"/>
                  </a:lnTo>
                  <a:lnTo>
                    <a:pt x="308914" y="340639"/>
                  </a:lnTo>
                  <a:lnTo>
                    <a:pt x="308876" y="341071"/>
                  </a:lnTo>
                  <a:lnTo>
                    <a:pt x="308876" y="341541"/>
                  </a:lnTo>
                  <a:lnTo>
                    <a:pt x="310172" y="342709"/>
                  </a:lnTo>
                  <a:lnTo>
                    <a:pt x="311035" y="344563"/>
                  </a:lnTo>
                  <a:lnTo>
                    <a:pt x="314058" y="345071"/>
                  </a:lnTo>
                  <a:lnTo>
                    <a:pt x="314845" y="344970"/>
                  </a:lnTo>
                  <a:lnTo>
                    <a:pt x="315214" y="344195"/>
                  </a:lnTo>
                  <a:lnTo>
                    <a:pt x="315607" y="343408"/>
                  </a:lnTo>
                  <a:close/>
                </a:path>
                <a:path w="1560830" h="602615">
                  <a:moveTo>
                    <a:pt x="318414" y="257378"/>
                  </a:moveTo>
                  <a:lnTo>
                    <a:pt x="317893" y="256717"/>
                  </a:lnTo>
                  <a:lnTo>
                    <a:pt x="317284" y="255866"/>
                  </a:lnTo>
                  <a:lnTo>
                    <a:pt x="316369" y="255282"/>
                  </a:lnTo>
                  <a:lnTo>
                    <a:pt x="314502" y="256463"/>
                  </a:lnTo>
                  <a:lnTo>
                    <a:pt x="314617" y="257276"/>
                  </a:lnTo>
                  <a:lnTo>
                    <a:pt x="314947" y="258025"/>
                  </a:lnTo>
                  <a:lnTo>
                    <a:pt x="315595" y="258673"/>
                  </a:lnTo>
                  <a:lnTo>
                    <a:pt x="316217" y="259651"/>
                  </a:lnTo>
                  <a:lnTo>
                    <a:pt x="317461" y="258711"/>
                  </a:lnTo>
                  <a:lnTo>
                    <a:pt x="318122" y="258178"/>
                  </a:lnTo>
                  <a:lnTo>
                    <a:pt x="318414" y="257378"/>
                  </a:lnTo>
                  <a:close/>
                </a:path>
                <a:path w="1560830" h="602615">
                  <a:moveTo>
                    <a:pt x="319392" y="360324"/>
                  </a:moveTo>
                  <a:lnTo>
                    <a:pt x="319265" y="359689"/>
                  </a:lnTo>
                  <a:lnTo>
                    <a:pt x="318109" y="358965"/>
                  </a:lnTo>
                  <a:lnTo>
                    <a:pt x="317982" y="359181"/>
                  </a:lnTo>
                  <a:lnTo>
                    <a:pt x="317703" y="359460"/>
                  </a:lnTo>
                  <a:lnTo>
                    <a:pt x="317957" y="359968"/>
                  </a:lnTo>
                  <a:lnTo>
                    <a:pt x="318211" y="360476"/>
                  </a:lnTo>
                  <a:lnTo>
                    <a:pt x="318579" y="360578"/>
                  </a:lnTo>
                  <a:lnTo>
                    <a:pt x="319087" y="360756"/>
                  </a:lnTo>
                  <a:lnTo>
                    <a:pt x="319392" y="360324"/>
                  </a:lnTo>
                  <a:close/>
                </a:path>
                <a:path w="1560830" h="602615">
                  <a:moveTo>
                    <a:pt x="321652" y="320192"/>
                  </a:moveTo>
                  <a:lnTo>
                    <a:pt x="321640" y="317461"/>
                  </a:lnTo>
                  <a:lnTo>
                    <a:pt x="321513" y="315302"/>
                  </a:lnTo>
                  <a:lnTo>
                    <a:pt x="316077" y="312978"/>
                  </a:lnTo>
                  <a:lnTo>
                    <a:pt x="313359" y="311543"/>
                  </a:lnTo>
                  <a:lnTo>
                    <a:pt x="312115" y="309016"/>
                  </a:lnTo>
                  <a:lnTo>
                    <a:pt x="312064" y="305892"/>
                  </a:lnTo>
                  <a:lnTo>
                    <a:pt x="311137" y="305790"/>
                  </a:lnTo>
                  <a:lnTo>
                    <a:pt x="306044" y="309219"/>
                  </a:lnTo>
                  <a:lnTo>
                    <a:pt x="303987" y="311670"/>
                  </a:lnTo>
                  <a:lnTo>
                    <a:pt x="300050" y="315607"/>
                  </a:lnTo>
                  <a:lnTo>
                    <a:pt x="300342" y="317144"/>
                  </a:lnTo>
                  <a:lnTo>
                    <a:pt x="302463" y="317068"/>
                  </a:lnTo>
                  <a:lnTo>
                    <a:pt x="306273" y="316979"/>
                  </a:lnTo>
                  <a:lnTo>
                    <a:pt x="309537" y="321106"/>
                  </a:lnTo>
                  <a:lnTo>
                    <a:pt x="314185" y="317296"/>
                  </a:lnTo>
                  <a:lnTo>
                    <a:pt x="315747" y="318122"/>
                  </a:lnTo>
                  <a:lnTo>
                    <a:pt x="317627" y="319303"/>
                  </a:lnTo>
                  <a:lnTo>
                    <a:pt x="318439" y="320294"/>
                  </a:lnTo>
                  <a:lnTo>
                    <a:pt x="319798" y="321233"/>
                  </a:lnTo>
                  <a:lnTo>
                    <a:pt x="320535" y="321183"/>
                  </a:lnTo>
                  <a:lnTo>
                    <a:pt x="321297" y="320789"/>
                  </a:lnTo>
                  <a:lnTo>
                    <a:pt x="321652" y="320192"/>
                  </a:lnTo>
                  <a:close/>
                </a:path>
                <a:path w="1560830" h="602615">
                  <a:moveTo>
                    <a:pt x="937120" y="863"/>
                  </a:moveTo>
                  <a:lnTo>
                    <a:pt x="937107" y="292"/>
                  </a:lnTo>
                  <a:lnTo>
                    <a:pt x="936066" y="0"/>
                  </a:lnTo>
                  <a:lnTo>
                    <a:pt x="935380" y="177"/>
                  </a:lnTo>
                  <a:lnTo>
                    <a:pt x="934427" y="876"/>
                  </a:lnTo>
                  <a:lnTo>
                    <a:pt x="934516" y="1498"/>
                  </a:lnTo>
                  <a:lnTo>
                    <a:pt x="935570" y="1790"/>
                  </a:lnTo>
                  <a:lnTo>
                    <a:pt x="936129" y="1498"/>
                  </a:lnTo>
                  <a:lnTo>
                    <a:pt x="936625" y="1371"/>
                  </a:lnTo>
                  <a:lnTo>
                    <a:pt x="937120" y="863"/>
                  </a:lnTo>
                  <a:close/>
                </a:path>
                <a:path w="1560830" h="602615">
                  <a:moveTo>
                    <a:pt x="1356144" y="350570"/>
                  </a:moveTo>
                  <a:lnTo>
                    <a:pt x="1355737" y="350037"/>
                  </a:lnTo>
                  <a:lnTo>
                    <a:pt x="1355394" y="349465"/>
                  </a:lnTo>
                  <a:lnTo>
                    <a:pt x="1354886" y="349059"/>
                  </a:lnTo>
                  <a:lnTo>
                    <a:pt x="1354582" y="348805"/>
                  </a:lnTo>
                  <a:lnTo>
                    <a:pt x="1353743" y="348665"/>
                  </a:lnTo>
                  <a:lnTo>
                    <a:pt x="1352537" y="349681"/>
                  </a:lnTo>
                  <a:lnTo>
                    <a:pt x="1353502" y="350012"/>
                  </a:lnTo>
                  <a:lnTo>
                    <a:pt x="1353972" y="350456"/>
                  </a:lnTo>
                  <a:lnTo>
                    <a:pt x="1354886" y="351332"/>
                  </a:lnTo>
                  <a:lnTo>
                    <a:pt x="1356144" y="350570"/>
                  </a:lnTo>
                  <a:close/>
                </a:path>
                <a:path w="1560830" h="602615">
                  <a:moveTo>
                    <a:pt x="1416113" y="441820"/>
                  </a:moveTo>
                  <a:lnTo>
                    <a:pt x="1415732" y="440918"/>
                  </a:lnTo>
                  <a:lnTo>
                    <a:pt x="1415542" y="440309"/>
                  </a:lnTo>
                  <a:lnTo>
                    <a:pt x="1414170" y="441134"/>
                  </a:lnTo>
                  <a:lnTo>
                    <a:pt x="1414614" y="441706"/>
                  </a:lnTo>
                  <a:lnTo>
                    <a:pt x="1414818" y="442658"/>
                  </a:lnTo>
                  <a:lnTo>
                    <a:pt x="1415961" y="441921"/>
                  </a:lnTo>
                  <a:lnTo>
                    <a:pt x="1416113" y="441820"/>
                  </a:lnTo>
                  <a:close/>
                </a:path>
                <a:path w="1560830" h="602615">
                  <a:moveTo>
                    <a:pt x="1440484" y="424561"/>
                  </a:moveTo>
                  <a:lnTo>
                    <a:pt x="1440345" y="424218"/>
                  </a:lnTo>
                  <a:lnTo>
                    <a:pt x="1440243" y="423900"/>
                  </a:lnTo>
                  <a:lnTo>
                    <a:pt x="1439557" y="423570"/>
                  </a:lnTo>
                  <a:lnTo>
                    <a:pt x="1438122" y="423799"/>
                  </a:lnTo>
                  <a:lnTo>
                    <a:pt x="1437106" y="424180"/>
                  </a:lnTo>
                  <a:lnTo>
                    <a:pt x="1436217" y="424459"/>
                  </a:lnTo>
                  <a:lnTo>
                    <a:pt x="1435061" y="425475"/>
                  </a:lnTo>
                  <a:lnTo>
                    <a:pt x="1433931" y="426250"/>
                  </a:lnTo>
                  <a:lnTo>
                    <a:pt x="1432560" y="427824"/>
                  </a:lnTo>
                  <a:lnTo>
                    <a:pt x="1432458" y="428840"/>
                  </a:lnTo>
                  <a:lnTo>
                    <a:pt x="1433766" y="429564"/>
                  </a:lnTo>
                  <a:lnTo>
                    <a:pt x="1435201" y="429615"/>
                  </a:lnTo>
                  <a:lnTo>
                    <a:pt x="1435265" y="429475"/>
                  </a:lnTo>
                  <a:lnTo>
                    <a:pt x="1436141" y="427405"/>
                  </a:lnTo>
                  <a:lnTo>
                    <a:pt x="1437640" y="426123"/>
                  </a:lnTo>
                  <a:lnTo>
                    <a:pt x="1440141" y="425462"/>
                  </a:lnTo>
                  <a:lnTo>
                    <a:pt x="1440484" y="424561"/>
                  </a:lnTo>
                  <a:close/>
                </a:path>
                <a:path w="1560830" h="602615">
                  <a:moveTo>
                    <a:pt x="1448803" y="423608"/>
                  </a:moveTo>
                  <a:lnTo>
                    <a:pt x="1448396" y="423494"/>
                  </a:lnTo>
                  <a:lnTo>
                    <a:pt x="1447901" y="423075"/>
                  </a:lnTo>
                  <a:lnTo>
                    <a:pt x="1447863" y="424103"/>
                  </a:lnTo>
                  <a:lnTo>
                    <a:pt x="1448803" y="423608"/>
                  </a:lnTo>
                  <a:close/>
                </a:path>
                <a:path w="1560830" h="602615">
                  <a:moveTo>
                    <a:pt x="1451114" y="415188"/>
                  </a:moveTo>
                  <a:lnTo>
                    <a:pt x="1450886" y="414883"/>
                  </a:lnTo>
                  <a:lnTo>
                    <a:pt x="1451114" y="415188"/>
                  </a:lnTo>
                  <a:close/>
                </a:path>
                <a:path w="1560830" h="602615">
                  <a:moveTo>
                    <a:pt x="1481404" y="417499"/>
                  </a:moveTo>
                  <a:lnTo>
                    <a:pt x="1481264" y="416966"/>
                  </a:lnTo>
                  <a:lnTo>
                    <a:pt x="1480972" y="416242"/>
                  </a:lnTo>
                  <a:lnTo>
                    <a:pt x="1480388" y="416547"/>
                  </a:lnTo>
                  <a:lnTo>
                    <a:pt x="1480489" y="417055"/>
                  </a:lnTo>
                  <a:lnTo>
                    <a:pt x="1480756" y="417779"/>
                  </a:lnTo>
                  <a:lnTo>
                    <a:pt x="1481404" y="417499"/>
                  </a:lnTo>
                  <a:close/>
                </a:path>
                <a:path w="1560830" h="602615">
                  <a:moveTo>
                    <a:pt x="1496936" y="601433"/>
                  </a:moveTo>
                  <a:lnTo>
                    <a:pt x="1496568" y="600824"/>
                  </a:lnTo>
                  <a:lnTo>
                    <a:pt x="1496047" y="600786"/>
                  </a:lnTo>
                  <a:lnTo>
                    <a:pt x="1495818" y="601116"/>
                  </a:lnTo>
                  <a:lnTo>
                    <a:pt x="1495463" y="601853"/>
                  </a:lnTo>
                  <a:lnTo>
                    <a:pt x="1495666" y="601916"/>
                  </a:lnTo>
                  <a:lnTo>
                    <a:pt x="1495920" y="602107"/>
                  </a:lnTo>
                  <a:lnTo>
                    <a:pt x="1496720" y="601853"/>
                  </a:lnTo>
                  <a:lnTo>
                    <a:pt x="1496936" y="601433"/>
                  </a:lnTo>
                  <a:close/>
                </a:path>
                <a:path w="1560830" h="602615">
                  <a:moveTo>
                    <a:pt x="1500847" y="350354"/>
                  </a:moveTo>
                  <a:lnTo>
                    <a:pt x="1497634" y="350151"/>
                  </a:lnTo>
                  <a:lnTo>
                    <a:pt x="1497406" y="350278"/>
                  </a:lnTo>
                  <a:lnTo>
                    <a:pt x="1496936" y="352666"/>
                  </a:lnTo>
                  <a:lnTo>
                    <a:pt x="1500847" y="350354"/>
                  </a:lnTo>
                  <a:close/>
                </a:path>
                <a:path w="1560830" h="602615">
                  <a:moveTo>
                    <a:pt x="1506283" y="423583"/>
                  </a:moveTo>
                  <a:lnTo>
                    <a:pt x="1503908" y="420204"/>
                  </a:lnTo>
                  <a:lnTo>
                    <a:pt x="1502575" y="419938"/>
                  </a:lnTo>
                  <a:lnTo>
                    <a:pt x="1499971" y="421271"/>
                  </a:lnTo>
                  <a:lnTo>
                    <a:pt x="1495691" y="423519"/>
                  </a:lnTo>
                  <a:lnTo>
                    <a:pt x="1492694" y="427291"/>
                  </a:lnTo>
                  <a:lnTo>
                    <a:pt x="1488338" y="430517"/>
                  </a:lnTo>
                  <a:lnTo>
                    <a:pt x="1488084" y="431482"/>
                  </a:lnTo>
                  <a:lnTo>
                    <a:pt x="1487436" y="435711"/>
                  </a:lnTo>
                  <a:lnTo>
                    <a:pt x="1486179" y="438734"/>
                  </a:lnTo>
                  <a:lnTo>
                    <a:pt x="1481226" y="441274"/>
                  </a:lnTo>
                  <a:lnTo>
                    <a:pt x="1481658" y="442455"/>
                  </a:lnTo>
                  <a:lnTo>
                    <a:pt x="1483131" y="444665"/>
                  </a:lnTo>
                  <a:lnTo>
                    <a:pt x="1484566" y="444627"/>
                  </a:lnTo>
                  <a:lnTo>
                    <a:pt x="1490535" y="438670"/>
                  </a:lnTo>
                  <a:lnTo>
                    <a:pt x="1495780" y="433997"/>
                  </a:lnTo>
                  <a:lnTo>
                    <a:pt x="1500238" y="425615"/>
                  </a:lnTo>
                  <a:lnTo>
                    <a:pt x="1501394" y="424815"/>
                  </a:lnTo>
                  <a:lnTo>
                    <a:pt x="1505750" y="424865"/>
                  </a:lnTo>
                  <a:lnTo>
                    <a:pt x="1506283" y="423583"/>
                  </a:lnTo>
                  <a:close/>
                </a:path>
                <a:path w="1560830" h="602615">
                  <a:moveTo>
                    <a:pt x="1537246" y="374078"/>
                  </a:moveTo>
                  <a:lnTo>
                    <a:pt x="1537055" y="373418"/>
                  </a:lnTo>
                  <a:lnTo>
                    <a:pt x="1535887" y="372224"/>
                  </a:lnTo>
                  <a:lnTo>
                    <a:pt x="1534756" y="372287"/>
                  </a:lnTo>
                  <a:lnTo>
                    <a:pt x="1532953" y="375716"/>
                  </a:lnTo>
                  <a:lnTo>
                    <a:pt x="1530388" y="377113"/>
                  </a:lnTo>
                  <a:lnTo>
                    <a:pt x="1527327" y="378333"/>
                  </a:lnTo>
                  <a:lnTo>
                    <a:pt x="1526984" y="378815"/>
                  </a:lnTo>
                  <a:lnTo>
                    <a:pt x="1526222" y="380085"/>
                  </a:lnTo>
                  <a:lnTo>
                    <a:pt x="1526667" y="380174"/>
                  </a:lnTo>
                  <a:lnTo>
                    <a:pt x="1527225" y="380466"/>
                  </a:lnTo>
                  <a:lnTo>
                    <a:pt x="1528775" y="379691"/>
                  </a:lnTo>
                  <a:lnTo>
                    <a:pt x="1529930" y="378929"/>
                  </a:lnTo>
                  <a:lnTo>
                    <a:pt x="1531353" y="378079"/>
                  </a:lnTo>
                  <a:lnTo>
                    <a:pt x="1532890" y="376948"/>
                  </a:lnTo>
                  <a:lnTo>
                    <a:pt x="1535341" y="376783"/>
                  </a:lnTo>
                  <a:lnTo>
                    <a:pt x="1536712" y="374853"/>
                  </a:lnTo>
                  <a:lnTo>
                    <a:pt x="1537246" y="374078"/>
                  </a:lnTo>
                  <a:close/>
                </a:path>
                <a:path w="1560830" h="602615">
                  <a:moveTo>
                    <a:pt x="1538058" y="382447"/>
                  </a:moveTo>
                  <a:lnTo>
                    <a:pt x="1537766" y="381762"/>
                  </a:lnTo>
                  <a:lnTo>
                    <a:pt x="1535696" y="381177"/>
                  </a:lnTo>
                  <a:lnTo>
                    <a:pt x="1533944" y="380758"/>
                  </a:lnTo>
                  <a:lnTo>
                    <a:pt x="1532153" y="380517"/>
                  </a:lnTo>
                  <a:lnTo>
                    <a:pt x="1531353" y="380390"/>
                  </a:lnTo>
                  <a:lnTo>
                    <a:pt x="1530731" y="381038"/>
                  </a:lnTo>
                  <a:lnTo>
                    <a:pt x="1529969" y="383082"/>
                  </a:lnTo>
                  <a:lnTo>
                    <a:pt x="1528686" y="384683"/>
                  </a:lnTo>
                  <a:lnTo>
                    <a:pt x="1529956" y="387032"/>
                  </a:lnTo>
                  <a:lnTo>
                    <a:pt x="1531861" y="385470"/>
                  </a:lnTo>
                  <a:lnTo>
                    <a:pt x="1534629" y="385191"/>
                  </a:lnTo>
                  <a:lnTo>
                    <a:pt x="1535950" y="384644"/>
                  </a:lnTo>
                  <a:lnTo>
                    <a:pt x="1537169" y="384314"/>
                  </a:lnTo>
                  <a:lnTo>
                    <a:pt x="1537538" y="383743"/>
                  </a:lnTo>
                  <a:lnTo>
                    <a:pt x="1538020" y="383311"/>
                  </a:lnTo>
                  <a:lnTo>
                    <a:pt x="1538058" y="382905"/>
                  </a:lnTo>
                  <a:lnTo>
                    <a:pt x="1538058" y="382447"/>
                  </a:lnTo>
                  <a:close/>
                </a:path>
                <a:path w="1560830" h="602615">
                  <a:moveTo>
                    <a:pt x="1557629" y="376021"/>
                  </a:moveTo>
                  <a:lnTo>
                    <a:pt x="1554810" y="376847"/>
                  </a:lnTo>
                  <a:lnTo>
                    <a:pt x="1553705" y="377139"/>
                  </a:lnTo>
                  <a:lnTo>
                    <a:pt x="1552740" y="377507"/>
                  </a:lnTo>
                  <a:lnTo>
                    <a:pt x="1552689" y="378993"/>
                  </a:lnTo>
                  <a:lnTo>
                    <a:pt x="1552854" y="379234"/>
                  </a:lnTo>
                  <a:lnTo>
                    <a:pt x="1553006" y="379399"/>
                  </a:lnTo>
                  <a:lnTo>
                    <a:pt x="1553921" y="380250"/>
                  </a:lnTo>
                  <a:lnTo>
                    <a:pt x="1554924" y="379679"/>
                  </a:lnTo>
                  <a:lnTo>
                    <a:pt x="1557045" y="378409"/>
                  </a:lnTo>
                  <a:lnTo>
                    <a:pt x="1557451" y="377266"/>
                  </a:lnTo>
                  <a:lnTo>
                    <a:pt x="1557629" y="376021"/>
                  </a:lnTo>
                  <a:close/>
                </a:path>
                <a:path w="1560830" h="602615">
                  <a:moveTo>
                    <a:pt x="1560753" y="375577"/>
                  </a:moveTo>
                  <a:lnTo>
                    <a:pt x="1560563" y="374675"/>
                  </a:lnTo>
                  <a:lnTo>
                    <a:pt x="1560372" y="373862"/>
                  </a:lnTo>
                  <a:lnTo>
                    <a:pt x="1559560" y="373748"/>
                  </a:lnTo>
                  <a:lnTo>
                    <a:pt x="1558785" y="374142"/>
                  </a:lnTo>
                  <a:lnTo>
                    <a:pt x="1558061" y="374510"/>
                  </a:lnTo>
                  <a:lnTo>
                    <a:pt x="1557794" y="375132"/>
                  </a:lnTo>
                  <a:lnTo>
                    <a:pt x="1557921" y="375869"/>
                  </a:lnTo>
                  <a:lnTo>
                    <a:pt x="1558328" y="375945"/>
                  </a:lnTo>
                  <a:lnTo>
                    <a:pt x="1558734" y="376034"/>
                  </a:lnTo>
                  <a:lnTo>
                    <a:pt x="1559140" y="375983"/>
                  </a:lnTo>
                  <a:lnTo>
                    <a:pt x="1559915" y="375907"/>
                  </a:lnTo>
                  <a:lnTo>
                    <a:pt x="1560753" y="37557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3631037" y="7116565"/>
              <a:ext cx="1778000" cy="1298575"/>
            </a:xfrm>
            <a:custGeom>
              <a:avLst/>
              <a:gdLst/>
              <a:ahLst/>
              <a:cxnLst/>
              <a:rect l="l" t="t" r="r" b="b"/>
              <a:pathLst>
                <a:path w="1778000" h="1298575">
                  <a:moveTo>
                    <a:pt x="29514" y="1235659"/>
                  </a:moveTo>
                  <a:lnTo>
                    <a:pt x="24777" y="1232560"/>
                  </a:lnTo>
                  <a:lnTo>
                    <a:pt x="23190" y="1231900"/>
                  </a:lnTo>
                  <a:lnTo>
                    <a:pt x="20929" y="1230947"/>
                  </a:lnTo>
                  <a:lnTo>
                    <a:pt x="17500" y="1226578"/>
                  </a:lnTo>
                  <a:lnTo>
                    <a:pt x="16027" y="1226477"/>
                  </a:lnTo>
                  <a:lnTo>
                    <a:pt x="13652" y="1228051"/>
                  </a:lnTo>
                  <a:lnTo>
                    <a:pt x="12496" y="1228432"/>
                  </a:lnTo>
                  <a:lnTo>
                    <a:pt x="11201" y="1228471"/>
                  </a:lnTo>
                  <a:lnTo>
                    <a:pt x="11264" y="1228610"/>
                  </a:lnTo>
                  <a:lnTo>
                    <a:pt x="11150" y="1228737"/>
                  </a:lnTo>
                  <a:lnTo>
                    <a:pt x="12115" y="1230325"/>
                  </a:lnTo>
                  <a:lnTo>
                    <a:pt x="12928" y="1232027"/>
                  </a:lnTo>
                  <a:lnTo>
                    <a:pt x="18986" y="1234198"/>
                  </a:lnTo>
                  <a:lnTo>
                    <a:pt x="18351" y="1234795"/>
                  </a:lnTo>
                  <a:lnTo>
                    <a:pt x="18351" y="1242402"/>
                  </a:lnTo>
                  <a:lnTo>
                    <a:pt x="16205" y="1242809"/>
                  </a:lnTo>
                  <a:lnTo>
                    <a:pt x="13258" y="1243939"/>
                  </a:lnTo>
                  <a:lnTo>
                    <a:pt x="11430" y="1245285"/>
                  </a:lnTo>
                  <a:lnTo>
                    <a:pt x="10223" y="1247305"/>
                  </a:lnTo>
                  <a:lnTo>
                    <a:pt x="7937" y="1243825"/>
                  </a:lnTo>
                  <a:lnTo>
                    <a:pt x="9639" y="1242402"/>
                  </a:lnTo>
                  <a:lnTo>
                    <a:pt x="10668" y="1241437"/>
                  </a:lnTo>
                  <a:lnTo>
                    <a:pt x="11379" y="1240726"/>
                  </a:lnTo>
                  <a:lnTo>
                    <a:pt x="12522" y="1239951"/>
                  </a:lnTo>
                  <a:lnTo>
                    <a:pt x="14808" y="1240066"/>
                  </a:lnTo>
                  <a:lnTo>
                    <a:pt x="15024" y="1239951"/>
                  </a:lnTo>
                  <a:lnTo>
                    <a:pt x="16967" y="1238923"/>
                  </a:lnTo>
                  <a:lnTo>
                    <a:pt x="18351" y="1242402"/>
                  </a:lnTo>
                  <a:lnTo>
                    <a:pt x="18351" y="1234795"/>
                  </a:lnTo>
                  <a:lnTo>
                    <a:pt x="15989" y="1236548"/>
                  </a:lnTo>
                  <a:lnTo>
                    <a:pt x="14185" y="1237094"/>
                  </a:lnTo>
                  <a:lnTo>
                    <a:pt x="11734" y="1234160"/>
                  </a:lnTo>
                  <a:lnTo>
                    <a:pt x="10604" y="1233538"/>
                  </a:lnTo>
                  <a:lnTo>
                    <a:pt x="9626" y="1232789"/>
                  </a:lnTo>
                  <a:lnTo>
                    <a:pt x="9271" y="1238161"/>
                  </a:lnTo>
                  <a:lnTo>
                    <a:pt x="8140" y="1243063"/>
                  </a:lnTo>
                  <a:lnTo>
                    <a:pt x="1155" y="1244346"/>
                  </a:lnTo>
                  <a:lnTo>
                    <a:pt x="723" y="1244434"/>
                  </a:lnTo>
                  <a:lnTo>
                    <a:pt x="190" y="1245019"/>
                  </a:lnTo>
                  <a:lnTo>
                    <a:pt x="88" y="1245273"/>
                  </a:lnTo>
                  <a:lnTo>
                    <a:pt x="0" y="1246301"/>
                  </a:lnTo>
                  <a:lnTo>
                    <a:pt x="127" y="1246771"/>
                  </a:lnTo>
                  <a:lnTo>
                    <a:pt x="304" y="1246771"/>
                  </a:lnTo>
                  <a:lnTo>
                    <a:pt x="3467" y="1247025"/>
                  </a:lnTo>
                  <a:lnTo>
                    <a:pt x="5969" y="1249832"/>
                  </a:lnTo>
                  <a:lnTo>
                    <a:pt x="13614" y="1247521"/>
                  </a:lnTo>
                  <a:lnTo>
                    <a:pt x="14401" y="1247305"/>
                  </a:lnTo>
                  <a:lnTo>
                    <a:pt x="18211" y="1246301"/>
                  </a:lnTo>
                  <a:lnTo>
                    <a:pt x="23507" y="1240955"/>
                  </a:lnTo>
                  <a:lnTo>
                    <a:pt x="25196" y="1238923"/>
                  </a:lnTo>
                  <a:lnTo>
                    <a:pt x="29311" y="1237208"/>
                  </a:lnTo>
                  <a:lnTo>
                    <a:pt x="29514" y="1235659"/>
                  </a:lnTo>
                  <a:close/>
                </a:path>
                <a:path w="1778000" h="1298575">
                  <a:moveTo>
                    <a:pt x="98158" y="1239926"/>
                  </a:moveTo>
                  <a:lnTo>
                    <a:pt x="97307" y="1240370"/>
                  </a:lnTo>
                  <a:lnTo>
                    <a:pt x="98158" y="1239939"/>
                  </a:lnTo>
                  <a:close/>
                </a:path>
                <a:path w="1778000" h="1298575">
                  <a:moveTo>
                    <a:pt x="183667" y="1298181"/>
                  </a:moveTo>
                  <a:lnTo>
                    <a:pt x="182270" y="1295628"/>
                  </a:lnTo>
                  <a:lnTo>
                    <a:pt x="182194" y="1296771"/>
                  </a:lnTo>
                  <a:lnTo>
                    <a:pt x="182626" y="1297647"/>
                  </a:lnTo>
                  <a:lnTo>
                    <a:pt x="183629" y="1298219"/>
                  </a:lnTo>
                  <a:close/>
                </a:path>
                <a:path w="1778000" h="1298575">
                  <a:moveTo>
                    <a:pt x="207378" y="1016114"/>
                  </a:moveTo>
                  <a:lnTo>
                    <a:pt x="206438" y="1015136"/>
                  </a:lnTo>
                  <a:lnTo>
                    <a:pt x="205574" y="1014222"/>
                  </a:lnTo>
                  <a:lnTo>
                    <a:pt x="204355" y="1014717"/>
                  </a:lnTo>
                  <a:lnTo>
                    <a:pt x="203161" y="1015098"/>
                  </a:lnTo>
                  <a:lnTo>
                    <a:pt x="203288" y="1015187"/>
                  </a:lnTo>
                  <a:lnTo>
                    <a:pt x="203111" y="1015314"/>
                  </a:lnTo>
                  <a:lnTo>
                    <a:pt x="203022" y="1015504"/>
                  </a:lnTo>
                  <a:lnTo>
                    <a:pt x="202857" y="1015657"/>
                  </a:lnTo>
                  <a:lnTo>
                    <a:pt x="202857" y="1017397"/>
                  </a:lnTo>
                  <a:lnTo>
                    <a:pt x="201853" y="1018705"/>
                  </a:lnTo>
                  <a:lnTo>
                    <a:pt x="200482" y="1019822"/>
                  </a:lnTo>
                  <a:lnTo>
                    <a:pt x="200380" y="1020127"/>
                  </a:lnTo>
                  <a:lnTo>
                    <a:pt x="200342" y="1020394"/>
                  </a:lnTo>
                  <a:lnTo>
                    <a:pt x="199999" y="1020483"/>
                  </a:lnTo>
                  <a:lnTo>
                    <a:pt x="199377" y="1022413"/>
                  </a:lnTo>
                  <a:lnTo>
                    <a:pt x="198780" y="1023899"/>
                  </a:lnTo>
                  <a:lnTo>
                    <a:pt x="200228" y="1024902"/>
                  </a:lnTo>
                  <a:lnTo>
                    <a:pt x="201104" y="1024674"/>
                  </a:lnTo>
                  <a:lnTo>
                    <a:pt x="201599" y="1024089"/>
                  </a:lnTo>
                  <a:lnTo>
                    <a:pt x="203352" y="1022121"/>
                  </a:lnTo>
                  <a:lnTo>
                    <a:pt x="205143" y="1020025"/>
                  </a:lnTo>
                  <a:lnTo>
                    <a:pt x="207264" y="1017181"/>
                  </a:lnTo>
                  <a:lnTo>
                    <a:pt x="207378" y="1016114"/>
                  </a:lnTo>
                  <a:close/>
                </a:path>
                <a:path w="1778000" h="1298575">
                  <a:moveTo>
                    <a:pt x="364109" y="791083"/>
                  </a:moveTo>
                  <a:lnTo>
                    <a:pt x="362940" y="789990"/>
                  </a:lnTo>
                  <a:lnTo>
                    <a:pt x="360514" y="791222"/>
                  </a:lnTo>
                  <a:lnTo>
                    <a:pt x="358140" y="792111"/>
                  </a:lnTo>
                  <a:lnTo>
                    <a:pt x="357505" y="796810"/>
                  </a:lnTo>
                  <a:lnTo>
                    <a:pt x="354863" y="796099"/>
                  </a:lnTo>
                  <a:lnTo>
                    <a:pt x="351243" y="796201"/>
                  </a:lnTo>
                  <a:lnTo>
                    <a:pt x="349783" y="796048"/>
                  </a:lnTo>
                  <a:lnTo>
                    <a:pt x="348500" y="793026"/>
                  </a:lnTo>
                  <a:lnTo>
                    <a:pt x="350278" y="792594"/>
                  </a:lnTo>
                  <a:lnTo>
                    <a:pt x="352348" y="791032"/>
                  </a:lnTo>
                  <a:lnTo>
                    <a:pt x="353974" y="790613"/>
                  </a:lnTo>
                  <a:lnTo>
                    <a:pt x="355244" y="788657"/>
                  </a:lnTo>
                  <a:lnTo>
                    <a:pt x="355282" y="787082"/>
                  </a:lnTo>
                  <a:lnTo>
                    <a:pt x="354596" y="784593"/>
                  </a:lnTo>
                  <a:lnTo>
                    <a:pt x="353301" y="785495"/>
                  </a:lnTo>
                  <a:lnTo>
                    <a:pt x="350227" y="786409"/>
                  </a:lnTo>
                  <a:lnTo>
                    <a:pt x="348145" y="787133"/>
                  </a:lnTo>
                  <a:lnTo>
                    <a:pt x="343585" y="787869"/>
                  </a:lnTo>
                  <a:lnTo>
                    <a:pt x="341972" y="788720"/>
                  </a:lnTo>
                  <a:lnTo>
                    <a:pt x="341464" y="791806"/>
                  </a:lnTo>
                  <a:lnTo>
                    <a:pt x="340588" y="792314"/>
                  </a:lnTo>
                  <a:lnTo>
                    <a:pt x="340017" y="792835"/>
                  </a:lnTo>
                  <a:lnTo>
                    <a:pt x="340144" y="792949"/>
                  </a:lnTo>
                  <a:lnTo>
                    <a:pt x="340017" y="793064"/>
                  </a:lnTo>
                  <a:lnTo>
                    <a:pt x="342392" y="796188"/>
                  </a:lnTo>
                  <a:lnTo>
                    <a:pt x="344462" y="799541"/>
                  </a:lnTo>
                  <a:lnTo>
                    <a:pt x="349123" y="803059"/>
                  </a:lnTo>
                  <a:lnTo>
                    <a:pt x="348881" y="805510"/>
                  </a:lnTo>
                  <a:lnTo>
                    <a:pt x="345541" y="807453"/>
                  </a:lnTo>
                  <a:lnTo>
                    <a:pt x="343585" y="808291"/>
                  </a:lnTo>
                  <a:lnTo>
                    <a:pt x="341706" y="809244"/>
                  </a:lnTo>
                  <a:lnTo>
                    <a:pt x="340918" y="811707"/>
                  </a:lnTo>
                  <a:lnTo>
                    <a:pt x="340728" y="811555"/>
                  </a:lnTo>
                  <a:lnTo>
                    <a:pt x="340918" y="811733"/>
                  </a:lnTo>
                  <a:lnTo>
                    <a:pt x="341909" y="813295"/>
                  </a:lnTo>
                  <a:lnTo>
                    <a:pt x="343115" y="814285"/>
                  </a:lnTo>
                  <a:lnTo>
                    <a:pt x="345097" y="812431"/>
                  </a:lnTo>
                  <a:lnTo>
                    <a:pt x="345897" y="811682"/>
                  </a:lnTo>
                  <a:lnTo>
                    <a:pt x="346443" y="810691"/>
                  </a:lnTo>
                  <a:lnTo>
                    <a:pt x="348208" y="809231"/>
                  </a:lnTo>
                  <a:lnTo>
                    <a:pt x="349211" y="808951"/>
                  </a:lnTo>
                  <a:lnTo>
                    <a:pt x="349351" y="811796"/>
                  </a:lnTo>
                  <a:lnTo>
                    <a:pt x="349973" y="812393"/>
                  </a:lnTo>
                  <a:lnTo>
                    <a:pt x="355485" y="812825"/>
                  </a:lnTo>
                  <a:lnTo>
                    <a:pt x="356730" y="815581"/>
                  </a:lnTo>
                  <a:lnTo>
                    <a:pt x="357568" y="816216"/>
                  </a:lnTo>
                  <a:lnTo>
                    <a:pt x="357771" y="814298"/>
                  </a:lnTo>
                  <a:lnTo>
                    <a:pt x="357238" y="813612"/>
                  </a:lnTo>
                  <a:lnTo>
                    <a:pt x="360362" y="809383"/>
                  </a:lnTo>
                  <a:lnTo>
                    <a:pt x="357327" y="803579"/>
                  </a:lnTo>
                  <a:lnTo>
                    <a:pt x="363639" y="800023"/>
                  </a:lnTo>
                  <a:lnTo>
                    <a:pt x="363626" y="798868"/>
                  </a:lnTo>
                  <a:lnTo>
                    <a:pt x="360667" y="796239"/>
                  </a:lnTo>
                  <a:lnTo>
                    <a:pt x="362915" y="794258"/>
                  </a:lnTo>
                  <a:lnTo>
                    <a:pt x="364109" y="791083"/>
                  </a:lnTo>
                  <a:close/>
                </a:path>
                <a:path w="1778000" h="1298575">
                  <a:moveTo>
                    <a:pt x="367601" y="1218107"/>
                  </a:moveTo>
                  <a:lnTo>
                    <a:pt x="366268" y="1217917"/>
                  </a:lnTo>
                  <a:lnTo>
                    <a:pt x="365137" y="1218057"/>
                  </a:lnTo>
                  <a:lnTo>
                    <a:pt x="364820" y="1219669"/>
                  </a:lnTo>
                  <a:lnTo>
                    <a:pt x="364998" y="1219669"/>
                  </a:lnTo>
                  <a:lnTo>
                    <a:pt x="367487" y="1218336"/>
                  </a:lnTo>
                  <a:lnTo>
                    <a:pt x="367601" y="1218107"/>
                  </a:lnTo>
                  <a:close/>
                </a:path>
                <a:path w="1778000" h="1298575">
                  <a:moveTo>
                    <a:pt x="383133" y="846963"/>
                  </a:moveTo>
                  <a:lnTo>
                    <a:pt x="382333" y="845616"/>
                  </a:lnTo>
                  <a:lnTo>
                    <a:pt x="381546" y="847458"/>
                  </a:lnTo>
                  <a:lnTo>
                    <a:pt x="383133" y="846963"/>
                  </a:lnTo>
                  <a:close/>
                </a:path>
                <a:path w="1778000" h="1298575">
                  <a:moveTo>
                    <a:pt x="385064" y="771436"/>
                  </a:moveTo>
                  <a:lnTo>
                    <a:pt x="384149" y="771042"/>
                  </a:lnTo>
                  <a:lnTo>
                    <a:pt x="383628" y="771359"/>
                  </a:lnTo>
                  <a:lnTo>
                    <a:pt x="383451" y="772312"/>
                  </a:lnTo>
                  <a:lnTo>
                    <a:pt x="385064" y="771436"/>
                  </a:lnTo>
                  <a:close/>
                </a:path>
                <a:path w="1778000" h="1298575">
                  <a:moveTo>
                    <a:pt x="1019898" y="199517"/>
                  </a:moveTo>
                  <a:lnTo>
                    <a:pt x="1019644" y="198462"/>
                  </a:lnTo>
                  <a:lnTo>
                    <a:pt x="1019429" y="197548"/>
                  </a:lnTo>
                  <a:lnTo>
                    <a:pt x="1018578" y="197573"/>
                  </a:lnTo>
                  <a:lnTo>
                    <a:pt x="1016596" y="198628"/>
                  </a:lnTo>
                  <a:lnTo>
                    <a:pt x="1015199" y="199326"/>
                  </a:lnTo>
                  <a:lnTo>
                    <a:pt x="1016393" y="201193"/>
                  </a:lnTo>
                  <a:lnTo>
                    <a:pt x="1017524" y="201015"/>
                  </a:lnTo>
                  <a:lnTo>
                    <a:pt x="1017968" y="201066"/>
                  </a:lnTo>
                  <a:lnTo>
                    <a:pt x="1019416" y="200418"/>
                  </a:lnTo>
                  <a:lnTo>
                    <a:pt x="1019898" y="199517"/>
                  </a:lnTo>
                  <a:close/>
                </a:path>
                <a:path w="1778000" h="1298575">
                  <a:moveTo>
                    <a:pt x="1057262" y="541159"/>
                  </a:moveTo>
                  <a:close/>
                </a:path>
                <a:path w="1778000" h="1298575">
                  <a:moveTo>
                    <a:pt x="1106830" y="368"/>
                  </a:moveTo>
                  <a:lnTo>
                    <a:pt x="1106690" y="0"/>
                  </a:lnTo>
                  <a:lnTo>
                    <a:pt x="1106373" y="330"/>
                  </a:lnTo>
                  <a:lnTo>
                    <a:pt x="1106830" y="368"/>
                  </a:lnTo>
                  <a:close/>
                </a:path>
                <a:path w="1778000" h="1298575">
                  <a:moveTo>
                    <a:pt x="1191196" y="365048"/>
                  </a:moveTo>
                  <a:lnTo>
                    <a:pt x="1188783" y="364515"/>
                  </a:lnTo>
                  <a:lnTo>
                    <a:pt x="1188466" y="364807"/>
                  </a:lnTo>
                  <a:lnTo>
                    <a:pt x="1188135" y="365112"/>
                  </a:lnTo>
                  <a:lnTo>
                    <a:pt x="1187907" y="365467"/>
                  </a:lnTo>
                  <a:lnTo>
                    <a:pt x="1187488" y="366128"/>
                  </a:lnTo>
                  <a:lnTo>
                    <a:pt x="1187234" y="367017"/>
                  </a:lnTo>
                  <a:lnTo>
                    <a:pt x="1187881" y="367474"/>
                  </a:lnTo>
                  <a:lnTo>
                    <a:pt x="1188796" y="368096"/>
                  </a:lnTo>
                  <a:lnTo>
                    <a:pt x="1189875" y="367855"/>
                  </a:lnTo>
                  <a:lnTo>
                    <a:pt x="1190891" y="366356"/>
                  </a:lnTo>
                  <a:lnTo>
                    <a:pt x="1191018" y="365671"/>
                  </a:lnTo>
                  <a:lnTo>
                    <a:pt x="1191196" y="365048"/>
                  </a:lnTo>
                  <a:close/>
                </a:path>
                <a:path w="1778000" h="1298575">
                  <a:moveTo>
                    <a:pt x="1203947" y="380225"/>
                  </a:moveTo>
                  <a:lnTo>
                    <a:pt x="1203744" y="380250"/>
                  </a:lnTo>
                  <a:lnTo>
                    <a:pt x="1200569" y="380504"/>
                  </a:lnTo>
                  <a:lnTo>
                    <a:pt x="1197686" y="379603"/>
                  </a:lnTo>
                  <a:lnTo>
                    <a:pt x="1193253" y="378079"/>
                  </a:lnTo>
                  <a:lnTo>
                    <a:pt x="1191387" y="378333"/>
                  </a:lnTo>
                  <a:lnTo>
                    <a:pt x="1190967" y="380352"/>
                  </a:lnTo>
                  <a:lnTo>
                    <a:pt x="1190244" y="383616"/>
                  </a:lnTo>
                  <a:lnTo>
                    <a:pt x="1187399" y="384962"/>
                  </a:lnTo>
                  <a:lnTo>
                    <a:pt x="1183436" y="387718"/>
                  </a:lnTo>
                  <a:lnTo>
                    <a:pt x="1181506" y="388315"/>
                  </a:lnTo>
                  <a:lnTo>
                    <a:pt x="1179931" y="390474"/>
                  </a:lnTo>
                  <a:lnTo>
                    <a:pt x="1179868" y="391261"/>
                  </a:lnTo>
                  <a:lnTo>
                    <a:pt x="1179639" y="391947"/>
                  </a:lnTo>
                  <a:lnTo>
                    <a:pt x="1180363" y="392099"/>
                  </a:lnTo>
                  <a:lnTo>
                    <a:pt x="1181188" y="392569"/>
                  </a:lnTo>
                  <a:lnTo>
                    <a:pt x="1184300" y="391439"/>
                  </a:lnTo>
                  <a:lnTo>
                    <a:pt x="1187030" y="389051"/>
                  </a:lnTo>
                  <a:lnTo>
                    <a:pt x="1192326" y="393293"/>
                  </a:lnTo>
                  <a:lnTo>
                    <a:pt x="1194092" y="391350"/>
                  </a:lnTo>
                  <a:lnTo>
                    <a:pt x="1196911" y="389102"/>
                  </a:lnTo>
                  <a:lnTo>
                    <a:pt x="1197267" y="388277"/>
                  </a:lnTo>
                  <a:lnTo>
                    <a:pt x="1196467" y="386816"/>
                  </a:lnTo>
                  <a:lnTo>
                    <a:pt x="1195578" y="387286"/>
                  </a:lnTo>
                  <a:lnTo>
                    <a:pt x="1194079" y="387553"/>
                  </a:lnTo>
                  <a:lnTo>
                    <a:pt x="1193342" y="387426"/>
                  </a:lnTo>
                  <a:lnTo>
                    <a:pt x="1192580" y="387426"/>
                  </a:lnTo>
                  <a:lnTo>
                    <a:pt x="1192771" y="386969"/>
                  </a:lnTo>
                  <a:lnTo>
                    <a:pt x="1192885" y="386384"/>
                  </a:lnTo>
                  <a:lnTo>
                    <a:pt x="1195781" y="383133"/>
                  </a:lnTo>
                  <a:lnTo>
                    <a:pt x="1196047" y="383108"/>
                  </a:lnTo>
                  <a:lnTo>
                    <a:pt x="1199743" y="384937"/>
                  </a:lnTo>
                  <a:lnTo>
                    <a:pt x="1200937" y="385406"/>
                  </a:lnTo>
                  <a:lnTo>
                    <a:pt x="1201242" y="385292"/>
                  </a:lnTo>
                  <a:lnTo>
                    <a:pt x="1201191" y="383235"/>
                  </a:lnTo>
                  <a:lnTo>
                    <a:pt x="1201585" y="381355"/>
                  </a:lnTo>
                  <a:lnTo>
                    <a:pt x="1203921" y="380301"/>
                  </a:lnTo>
                  <a:lnTo>
                    <a:pt x="1203744" y="380276"/>
                  </a:lnTo>
                  <a:lnTo>
                    <a:pt x="1203947" y="380225"/>
                  </a:lnTo>
                  <a:close/>
                </a:path>
                <a:path w="1778000" h="1298575">
                  <a:moveTo>
                    <a:pt x="1234922" y="29387"/>
                  </a:moveTo>
                  <a:lnTo>
                    <a:pt x="1233487" y="27863"/>
                  </a:lnTo>
                  <a:lnTo>
                    <a:pt x="1231341" y="27901"/>
                  </a:lnTo>
                  <a:lnTo>
                    <a:pt x="1229436" y="27482"/>
                  </a:lnTo>
                  <a:lnTo>
                    <a:pt x="1229106" y="27406"/>
                  </a:lnTo>
                  <a:lnTo>
                    <a:pt x="1228369" y="27863"/>
                  </a:lnTo>
                  <a:lnTo>
                    <a:pt x="1228191" y="28219"/>
                  </a:lnTo>
                  <a:lnTo>
                    <a:pt x="1228001" y="28562"/>
                  </a:lnTo>
                  <a:lnTo>
                    <a:pt x="1228217" y="29489"/>
                  </a:lnTo>
                  <a:lnTo>
                    <a:pt x="1228407" y="29502"/>
                  </a:lnTo>
                  <a:lnTo>
                    <a:pt x="1230553" y="29806"/>
                  </a:lnTo>
                  <a:lnTo>
                    <a:pt x="1232712" y="31000"/>
                  </a:lnTo>
                  <a:lnTo>
                    <a:pt x="1234922" y="29387"/>
                  </a:lnTo>
                  <a:close/>
                </a:path>
                <a:path w="1778000" h="1298575">
                  <a:moveTo>
                    <a:pt x="1235951" y="49174"/>
                  </a:moveTo>
                  <a:lnTo>
                    <a:pt x="1235659" y="48907"/>
                  </a:lnTo>
                  <a:lnTo>
                    <a:pt x="1235405" y="48666"/>
                  </a:lnTo>
                  <a:lnTo>
                    <a:pt x="1235189" y="48869"/>
                  </a:lnTo>
                  <a:lnTo>
                    <a:pt x="1235595" y="49301"/>
                  </a:lnTo>
                  <a:lnTo>
                    <a:pt x="1235951" y="49174"/>
                  </a:lnTo>
                  <a:close/>
                </a:path>
                <a:path w="1778000" h="1298575">
                  <a:moveTo>
                    <a:pt x="1236662" y="463626"/>
                  </a:moveTo>
                  <a:lnTo>
                    <a:pt x="1236154" y="463156"/>
                  </a:lnTo>
                  <a:lnTo>
                    <a:pt x="1231011" y="465074"/>
                  </a:lnTo>
                  <a:lnTo>
                    <a:pt x="1231671" y="462267"/>
                  </a:lnTo>
                  <a:lnTo>
                    <a:pt x="1231150" y="460590"/>
                  </a:lnTo>
                  <a:lnTo>
                    <a:pt x="1231023" y="460679"/>
                  </a:lnTo>
                  <a:lnTo>
                    <a:pt x="1230998" y="460514"/>
                  </a:lnTo>
                  <a:lnTo>
                    <a:pt x="1228191" y="462241"/>
                  </a:lnTo>
                  <a:lnTo>
                    <a:pt x="1226400" y="460832"/>
                  </a:lnTo>
                  <a:lnTo>
                    <a:pt x="1224711" y="459193"/>
                  </a:lnTo>
                  <a:lnTo>
                    <a:pt x="1224584" y="459193"/>
                  </a:lnTo>
                  <a:lnTo>
                    <a:pt x="1224343" y="459270"/>
                  </a:lnTo>
                  <a:lnTo>
                    <a:pt x="1224483" y="458978"/>
                  </a:lnTo>
                  <a:lnTo>
                    <a:pt x="1224635" y="459117"/>
                  </a:lnTo>
                  <a:lnTo>
                    <a:pt x="1226604" y="459219"/>
                  </a:lnTo>
                  <a:lnTo>
                    <a:pt x="1227975" y="458406"/>
                  </a:lnTo>
                  <a:lnTo>
                    <a:pt x="1228877" y="456704"/>
                  </a:lnTo>
                  <a:lnTo>
                    <a:pt x="1228763" y="456565"/>
                  </a:lnTo>
                  <a:lnTo>
                    <a:pt x="1225537" y="456311"/>
                  </a:lnTo>
                  <a:lnTo>
                    <a:pt x="1225156" y="456514"/>
                  </a:lnTo>
                  <a:lnTo>
                    <a:pt x="1224432" y="459028"/>
                  </a:lnTo>
                  <a:lnTo>
                    <a:pt x="1223568" y="459790"/>
                  </a:lnTo>
                  <a:lnTo>
                    <a:pt x="1222717" y="461162"/>
                  </a:lnTo>
                  <a:lnTo>
                    <a:pt x="1225537" y="463219"/>
                  </a:lnTo>
                  <a:lnTo>
                    <a:pt x="1226159" y="465658"/>
                  </a:lnTo>
                  <a:lnTo>
                    <a:pt x="1228255" y="469252"/>
                  </a:lnTo>
                  <a:lnTo>
                    <a:pt x="1229868" y="469265"/>
                  </a:lnTo>
                  <a:lnTo>
                    <a:pt x="1233665" y="468134"/>
                  </a:lnTo>
                  <a:lnTo>
                    <a:pt x="1234643" y="466509"/>
                  </a:lnTo>
                  <a:lnTo>
                    <a:pt x="1236662" y="463626"/>
                  </a:lnTo>
                  <a:close/>
                </a:path>
                <a:path w="1778000" h="1298575">
                  <a:moveTo>
                    <a:pt x="1239583" y="30657"/>
                  </a:moveTo>
                  <a:lnTo>
                    <a:pt x="1239443" y="29959"/>
                  </a:lnTo>
                  <a:lnTo>
                    <a:pt x="1238783" y="29502"/>
                  </a:lnTo>
                  <a:lnTo>
                    <a:pt x="1237716" y="28790"/>
                  </a:lnTo>
                  <a:lnTo>
                    <a:pt x="1236560" y="29235"/>
                  </a:lnTo>
                  <a:lnTo>
                    <a:pt x="1235417" y="29438"/>
                  </a:lnTo>
                  <a:lnTo>
                    <a:pt x="1236040" y="30289"/>
                  </a:lnTo>
                  <a:lnTo>
                    <a:pt x="1236586" y="31216"/>
                  </a:lnTo>
                  <a:lnTo>
                    <a:pt x="1237348" y="31927"/>
                  </a:lnTo>
                  <a:lnTo>
                    <a:pt x="1237957" y="32486"/>
                  </a:lnTo>
                  <a:lnTo>
                    <a:pt x="1238770" y="32080"/>
                  </a:lnTo>
                  <a:lnTo>
                    <a:pt x="1239202" y="31369"/>
                  </a:lnTo>
                  <a:lnTo>
                    <a:pt x="1239583" y="30657"/>
                  </a:lnTo>
                  <a:close/>
                </a:path>
                <a:path w="1778000" h="1298575">
                  <a:moveTo>
                    <a:pt x="1247686" y="63703"/>
                  </a:moveTo>
                  <a:lnTo>
                    <a:pt x="1247279" y="63360"/>
                  </a:lnTo>
                  <a:lnTo>
                    <a:pt x="1246835" y="63030"/>
                  </a:lnTo>
                  <a:lnTo>
                    <a:pt x="1246619" y="63817"/>
                  </a:lnTo>
                  <a:lnTo>
                    <a:pt x="1246581" y="64211"/>
                  </a:lnTo>
                  <a:lnTo>
                    <a:pt x="1247114" y="64389"/>
                  </a:lnTo>
                  <a:lnTo>
                    <a:pt x="1247686" y="63703"/>
                  </a:lnTo>
                  <a:close/>
                </a:path>
                <a:path w="1778000" h="1298575">
                  <a:moveTo>
                    <a:pt x="1252156" y="50088"/>
                  </a:moveTo>
                  <a:lnTo>
                    <a:pt x="1251737" y="50266"/>
                  </a:lnTo>
                  <a:lnTo>
                    <a:pt x="1252093" y="50571"/>
                  </a:lnTo>
                  <a:lnTo>
                    <a:pt x="1252156" y="50088"/>
                  </a:lnTo>
                  <a:close/>
                </a:path>
                <a:path w="1778000" h="1298575">
                  <a:moveTo>
                    <a:pt x="1264589" y="25463"/>
                  </a:moveTo>
                  <a:lnTo>
                    <a:pt x="1264094" y="25463"/>
                  </a:lnTo>
                  <a:lnTo>
                    <a:pt x="1264259" y="25819"/>
                  </a:lnTo>
                  <a:lnTo>
                    <a:pt x="1264589" y="25463"/>
                  </a:lnTo>
                  <a:close/>
                </a:path>
                <a:path w="1778000" h="1298575">
                  <a:moveTo>
                    <a:pt x="1539887" y="380453"/>
                  </a:moveTo>
                  <a:lnTo>
                    <a:pt x="1538084" y="377126"/>
                  </a:lnTo>
                  <a:lnTo>
                    <a:pt x="1536420" y="377177"/>
                  </a:lnTo>
                  <a:lnTo>
                    <a:pt x="1534744" y="377126"/>
                  </a:lnTo>
                  <a:lnTo>
                    <a:pt x="1532686" y="377050"/>
                  </a:lnTo>
                  <a:lnTo>
                    <a:pt x="1531035" y="377926"/>
                  </a:lnTo>
                  <a:lnTo>
                    <a:pt x="1528495" y="379577"/>
                  </a:lnTo>
                  <a:lnTo>
                    <a:pt x="1527568" y="380276"/>
                  </a:lnTo>
                  <a:lnTo>
                    <a:pt x="1528216" y="382612"/>
                  </a:lnTo>
                  <a:lnTo>
                    <a:pt x="1529270" y="382905"/>
                  </a:lnTo>
                  <a:lnTo>
                    <a:pt x="1531721" y="383438"/>
                  </a:lnTo>
                  <a:lnTo>
                    <a:pt x="1532966" y="382765"/>
                  </a:lnTo>
                  <a:lnTo>
                    <a:pt x="1535798" y="381381"/>
                  </a:lnTo>
                  <a:lnTo>
                    <a:pt x="1536446" y="382600"/>
                  </a:lnTo>
                  <a:lnTo>
                    <a:pt x="1537347" y="383260"/>
                  </a:lnTo>
                  <a:lnTo>
                    <a:pt x="1538935" y="381965"/>
                  </a:lnTo>
                  <a:lnTo>
                    <a:pt x="1539887" y="380453"/>
                  </a:lnTo>
                  <a:close/>
                </a:path>
                <a:path w="1778000" h="1298575">
                  <a:moveTo>
                    <a:pt x="1540852" y="384378"/>
                  </a:moveTo>
                  <a:lnTo>
                    <a:pt x="1540637" y="383946"/>
                  </a:lnTo>
                  <a:lnTo>
                    <a:pt x="1540256" y="384416"/>
                  </a:lnTo>
                  <a:lnTo>
                    <a:pt x="1540852" y="384378"/>
                  </a:lnTo>
                  <a:close/>
                </a:path>
                <a:path w="1778000" h="1298575">
                  <a:moveTo>
                    <a:pt x="1550860" y="361581"/>
                  </a:moveTo>
                  <a:lnTo>
                    <a:pt x="1550225" y="361950"/>
                  </a:lnTo>
                  <a:lnTo>
                    <a:pt x="1550454" y="362026"/>
                  </a:lnTo>
                  <a:lnTo>
                    <a:pt x="1550644" y="361873"/>
                  </a:lnTo>
                  <a:lnTo>
                    <a:pt x="1550733" y="361721"/>
                  </a:lnTo>
                  <a:lnTo>
                    <a:pt x="1550860" y="361581"/>
                  </a:lnTo>
                  <a:close/>
                </a:path>
                <a:path w="1778000" h="1298575">
                  <a:moveTo>
                    <a:pt x="1559433" y="403085"/>
                  </a:moveTo>
                  <a:lnTo>
                    <a:pt x="1558734" y="402628"/>
                  </a:lnTo>
                  <a:lnTo>
                    <a:pt x="1558302" y="402628"/>
                  </a:lnTo>
                  <a:lnTo>
                    <a:pt x="1557223" y="402628"/>
                  </a:lnTo>
                  <a:lnTo>
                    <a:pt x="1556156" y="402958"/>
                  </a:lnTo>
                  <a:lnTo>
                    <a:pt x="1555521" y="404253"/>
                  </a:lnTo>
                  <a:lnTo>
                    <a:pt x="1555534" y="404622"/>
                  </a:lnTo>
                  <a:lnTo>
                    <a:pt x="1555673" y="404736"/>
                  </a:lnTo>
                  <a:lnTo>
                    <a:pt x="1556575" y="405688"/>
                  </a:lnTo>
                  <a:lnTo>
                    <a:pt x="1557578" y="405091"/>
                  </a:lnTo>
                  <a:lnTo>
                    <a:pt x="1558556" y="404622"/>
                  </a:lnTo>
                  <a:lnTo>
                    <a:pt x="1558861" y="404177"/>
                  </a:lnTo>
                  <a:lnTo>
                    <a:pt x="1559369" y="403745"/>
                  </a:lnTo>
                  <a:lnTo>
                    <a:pt x="1559394" y="403313"/>
                  </a:lnTo>
                  <a:lnTo>
                    <a:pt x="1559433" y="403085"/>
                  </a:lnTo>
                  <a:close/>
                </a:path>
                <a:path w="1778000" h="1298575">
                  <a:moveTo>
                    <a:pt x="1559928" y="350520"/>
                  </a:moveTo>
                  <a:lnTo>
                    <a:pt x="1557426" y="350278"/>
                  </a:lnTo>
                  <a:lnTo>
                    <a:pt x="1556346" y="351078"/>
                  </a:lnTo>
                  <a:lnTo>
                    <a:pt x="1555381" y="351447"/>
                  </a:lnTo>
                  <a:lnTo>
                    <a:pt x="1555318" y="351650"/>
                  </a:lnTo>
                  <a:lnTo>
                    <a:pt x="1555724" y="351967"/>
                  </a:lnTo>
                  <a:lnTo>
                    <a:pt x="1555140" y="351917"/>
                  </a:lnTo>
                  <a:lnTo>
                    <a:pt x="1555267" y="351637"/>
                  </a:lnTo>
                  <a:lnTo>
                    <a:pt x="1553959" y="349897"/>
                  </a:lnTo>
                  <a:lnTo>
                    <a:pt x="1552168" y="349021"/>
                  </a:lnTo>
                  <a:lnTo>
                    <a:pt x="1548853" y="349948"/>
                  </a:lnTo>
                  <a:lnTo>
                    <a:pt x="1547774" y="350659"/>
                  </a:lnTo>
                  <a:lnTo>
                    <a:pt x="1546237" y="352679"/>
                  </a:lnTo>
                  <a:lnTo>
                    <a:pt x="1549006" y="353250"/>
                  </a:lnTo>
                  <a:lnTo>
                    <a:pt x="1546948" y="355803"/>
                  </a:lnTo>
                  <a:lnTo>
                    <a:pt x="1544472" y="355612"/>
                  </a:lnTo>
                  <a:lnTo>
                    <a:pt x="1544053" y="360108"/>
                  </a:lnTo>
                  <a:lnTo>
                    <a:pt x="1541970" y="361035"/>
                  </a:lnTo>
                  <a:lnTo>
                    <a:pt x="1537398" y="363372"/>
                  </a:lnTo>
                  <a:lnTo>
                    <a:pt x="1534833" y="364934"/>
                  </a:lnTo>
                  <a:lnTo>
                    <a:pt x="1529956" y="365785"/>
                  </a:lnTo>
                  <a:lnTo>
                    <a:pt x="1528013" y="366407"/>
                  </a:lnTo>
                  <a:lnTo>
                    <a:pt x="1526463" y="368096"/>
                  </a:lnTo>
                  <a:lnTo>
                    <a:pt x="1526324" y="368439"/>
                  </a:lnTo>
                  <a:lnTo>
                    <a:pt x="1526692" y="369785"/>
                  </a:lnTo>
                  <a:lnTo>
                    <a:pt x="1528495" y="369811"/>
                  </a:lnTo>
                  <a:lnTo>
                    <a:pt x="1534541" y="369430"/>
                  </a:lnTo>
                  <a:lnTo>
                    <a:pt x="1534109" y="370535"/>
                  </a:lnTo>
                  <a:lnTo>
                    <a:pt x="1531734" y="373049"/>
                  </a:lnTo>
                  <a:lnTo>
                    <a:pt x="1531683" y="374129"/>
                  </a:lnTo>
                  <a:lnTo>
                    <a:pt x="1533271" y="375005"/>
                  </a:lnTo>
                  <a:lnTo>
                    <a:pt x="1534350" y="374878"/>
                  </a:lnTo>
                  <a:lnTo>
                    <a:pt x="1537614" y="373138"/>
                  </a:lnTo>
                  <a:lnTo>
                    <a:pt x="1539557" y="370713"/>
                  </a:lnTo>
                  <a:lnTo>
                    <a:pt x="1546771" y="368757"/>
                  </a:lnTo>
                  <a:lnTo>
                    <a:pt x="1548993" y="365861"/>
                  </a:lnTo>
                  <a:lnTo>
                    <a:pt x="1549831" y="361962"/>
                  </a:lnTo>
                  <a:lnTo>
                    <a:pt x="1549666" y="361632"/>
                  </a:lnTo>
                  <a:lnTo>
                    <a:pt x="1549704" y="360832"/>
                  </a:lnTo>
                  <a:lnTo>
                    <a:pt x="1549666" y="359664"/>
                  </a:lnTo>
                  <a:lnTo>
                    <a:pt x="1549895" y="359587"/>
                  </a:lnTo>
                  <a:lnTo>
                    <a:pt x="1551216" y="359194"/>
                  </a:lnTo>
                  <a:lnTo>
                    <a:pt x="1551203" y="360197"/>
                  </a:lnTo>
                  <a:lnTo>
                    <a:pt x="1551444" y="360959"/>
                  </a:lnTo>
                  <a:lnTo>
                    <a:pt x="1553349" y="359435"/>
                  </a:lnTo>
                  <a:lnTo>
                    <a:pt x="1555330" y="358038"/>
                  </a:lnTo>
                  <a:lnTo>
                    <a:pt x="1557959" y="355422"/>
                  </a:lnTo>
                  <a:lnTo>
                    <a:pt x="1559204" y="351955"/>
                  </a:lnTo>
                  <a:lnTo>
                    <a:pt x="1559928" y="350520"/>
                  </a:lnTo>
                  <a:close/>
                </a:path>
                <a:path w="1778000" h="1298575">
                  <a:moveTo>
                    <a:pt x="1563814" y="365252"/>
                  </a:moveTo>
                  <a:lnTo>
                    <a:pt x="1562989" y="364744"/>
                  </a:lnTo>
                  <a:lnTo>
                    <a:pt x="1562239" y="365125"/>
                  </a:lnTo>
                  <a:lnTo>
                    <a:pt x="1561642" y="365683"/>
                  </a:lnTo>
                  <a:lnTo>
                    <a:pt x="1561299" y="366001"/>
                  </a:lnTo>
                  <a:lnTo>
                    <a:pt x="1561147" y="366509"/>
                  </a:lnTo>
                  <a:lnTo>
                    <a:pt x="1560918" y="366953"/>
                  </a:lnTo>
                  <a:lnTo>
                    <a:pt x="1563077" y="366610"/>
                  </a:lnTo>
                  <a:lnTo>
                    <a:pt x="1563357" y="366001"/>
                  </a:lnTo>
                  <a:lnTo>
                    <a:pt x="1563814" y="365252"/>
                  </a:lnTo>
                  <a:close/>
                </a:path>
                <a:path w="1778000" h="1298575">
                  <a:moveTo>
                    <a:pt x="1576463" y="365569"/>
                  </a:moveTo>
                  <a:lnTo>
                    <a:pt x="1576362" y="364223"/>
                  </a:lnTo>
                  <a:lnTo>
                    <a:pt x="1576273" y="363004"/>
                  </a:lnTo>
                  <a:lnTo>
                    <a:pt x="1576387" y="361594"/>
                  </a:lnTo>
                  <a:lnTo>
                    <a:pt x="1573644" y="360781"/>
                  </a:lnTo>
                  <a:lnTo>
                    <a:pt x="1572691" y="361340"/>
                  </a:lnTo>
                  <a:lnTo>
                    <a:pt x="1570101" y="364134"/>
                  </a:lnTo>
                  <a:lnTo>
                    <a:pt x="1568970" y="366852"/>
                  </a:lnTo>
                  <a:lnTo>
                    <a:pt x="1565833" y="367347"/>
                  </a:lnTo>
                  <a:lnTo>
                    <a:pt x="1561071" y="368173"/>
                  </a:lnTo>
                  <a:lnTo>
                    <a:pt x="1562036" y="371970"/>
                  </a:lnTo>
                  <a:lnTo>
                    <a:pt x="1560957" y="375754"/>
                  </a:lnTo>
                  <a:lnTo>
                    <a:pt x="1561490" y="376796"/>
                  </a:lnTo>
                  <a:lnTo>
                    <a:pt x="1563687" y="377761"/>
                  </a:lnTo>
                  <a:lnTo>
                    <a:pt x="1564589" y="376999"/>
                  </a:lnTo>
                  <a:lnTo>
                    <a:pt x="1566633" y="375158"/>
                  </a:lnTo>
                  <a:lnTo>
                    <a:pt x="1568043" y="374065"/>
                  </a:lnTo>
                  <a:lnTo>
                    <a:pt x="1568183" y="368477"/>
                  </a:lnTo>
                  <a:lnTo>
                    <a:pt x="1570482" y="366750"/>
                  </a:lnTo>
                  <a:lnTo>
                    <a:pt x="1575346" y="366102"/>
                  </a:lnTo>
                  <a:lnTo>
                    <a:pt x="1576463" y="365569"/>
                  </a:lnTo>
                  <a:close/>
                </a:path>
                <a:path w="1778000" h="1298575">
                  <a:moveTo>
                    <a:pt x="1576692" y="325335"/>
                  </a:moveTo>
                  <a:close/>
                </a:path>
                <a:path w="1778000" h="1298575">
                  <a:moveTo>
                    <a:pt x="1580730" y="369252"/>
                  </a:moveTo>
                  <a:lnTo>
                    <a:pt x="1580286" y="369455"/>
                  </a:lnTo>
                  <a:lnTo>
                    <a:pt x="1580680" y="369760"/>
                  </a:lnTo>
                  <a:lnTo>
                    <a:pt x="1580730" y="369252"/>
                  </a:lnTo>
                  <a:close/>
                </a:path>
                <a:path w="1778000" h="1298575">
                  <a:moveTo>
                    <a:pt x="1581365" y="383730"/>
                  </a:moveTo>
                  <a:lnTo>
                    <a:pt x="1581073" y="383184"/>
                  </a:lnTo>
                  <a:lnTo>
                    <a:pt x="1580565" y="382295"/>
                  </a:lnTo>
                  <a:lnTo>
                    <a:pt x="1579511" y="381914"/>
                  </a:lnTo>
                  <a:lnTo>
                    <a:pt x="1578368" y="382371"/>
                  </a:lnTo>
                  <a:lnTo>
                    <a:pt x="1575714" y="383400"/>
                  </a:lnTo>
                  <a:lnTo>
                    <a:pt x="1574863" y="386283"/>
                  </a:lnTo>
                  <a:lnTo>
                    <a:pt x="1574165" y="387096"/>
                  </a:lnTo>
                  <a:lnTo>
                    <a:pt x="1572628" y="386829"/>
                  </a:lnTo>
                  <a:lnTo>
                    <a:pt x="1571498" y="386803"/>
                  </a:lnTo>
                  <a:lnTo>
                    <a:pt x="1571028" y="387451"/>
                  </a:lnTo>
                  <a:lnTo>
                    <a:pt x="1570951" y="388620"/>
                  </a:lnTo>
                  <a:lnTo>
                    <a:pt x="1571332" y="389140"/>
                  </a:lnTo>
                  <a:lnTo>
                    <a:pt x="1572577" y="389737"/>
                  </a:lnTo>
                  <a:lnTo>
                    <a:pt x="1573847" y="389737"/>
                  </a:lnTo>
                  <a:lnTo>
                    <a:pt x="1575841" y="391782"/>
                  </a:lnTo>
                  <a:lnTo>
                    <a:pt x="1576679" y="392036"/>
                  </a:lnTo>
                  <a:lnTo>
                    <a:pt x="1577822" y="389864"/>
                  </a:lnTo>
                  <a:lnTo>
                    <a:pt x="1578698" y="388251"/>
                  </a:lnTo>
                  <a:lnTo>
                    <a:pt x="1580070" y="386867"/>
                  </a:lnTo>
                  <a:lnTo>
                    <a:pt x="1581365" y="384721"/>
                  </a:lnTo>
                  <a:lnTo>
                    <a:pt x="1581365" y="383730"/>
                  </a:lnTo>
                  <a:close/>
                </a:path>
                <a:path w="1778000" h="1298575">
                  <a:moveTo>
                    <a:pt x="1589443" y="367944"/>
                  </a:moveTo>
                  <a:lnTo>
                    <a:pt x="1589392" y="366953"/>
                  </a:lnTo>
                  <a:lnTo>
                    <a:pt x="1589379" y="366014"/>
                  </a:lnTo>
                  <a:lnTo>
                    <a:pt x="1588782" y="365137"/>
                  </a:lnTo>
                  <a:lnTo>
                    <a:pt x="1588871" y="365302"/>
                  </a:lnTo>
                  <a:lnTo>
                    <a:pt x="1586293" y="361099"/>
                  </a:lnTo>
                  <a:lnTo>
                    <a:pt x="1585760" y="361086"/>
                  </a:lnTo>
                  <a:lnTo>
                    <a:pt x="1583397" y="364223"/>
                  </a:lnTo>
                  <a:lnTo>
                    <a:pt x="1582597" y="365252"/>
                  </a:lnTo>
                  <a:lnTo>
                    <a:pt x="1581454" y="366255"/>
                  </a:lnTo>
                  <a:lnTo>
                    <a:pt x="1583118" y="368960"/>
                  </a:lnTo>
                  <a:lnTo>
                    <a:pt x="1586484" y="370128"/>
                  </a:lnTo>
                  <a:lnTo>
                    <a:pt x="1588820" y="368960"/>
                  </a:lnTo>
                  <a:lnTo>
                    <a:pt x="1589443" y="367944"/>
                  </a:lnTo>
                  <a:close/>
                </a:path>
                <a:path w="1778000" h="1298575">
                  <a:moveTo>
                    <a:pt x="1592757" y="420624"/>
                  </a:moveTo>
                  <a:lnTo>
                    <a:pt x="1592668" y="420319"/>
                  </a:lnTo>
                  <a:lnTo>
                    <a:pt x="1592643" y="420103"/>
                  </a:lnTo>
                  <a:lnTo>
                    <a:pt x="1592389" y="420192"/>
                  </a:lnTo>
                  <a:lnTo>
                    <a:pt x="1592008" y="420192"/>
                  </a:lnTo>
                  <a:lnTo>
                    <a:pt x="1591703" y="420916"/>
                  </a:lnTo>
                  <a:lnTo>
                    <a:pt x="1592008" y="421055"/>
                  </a:lnTo>
                  <a:lnTo>
                    <a:pt x="1592681" y="420662"/>
                  </a:lnTo>
                  <a:close/>
                </a:path>
                <a:path w="1778000" h="1298575">
                  <a:moveTo>
                    <a:pt x="1595335" y="360705"/>
                  </a:moveTo>
                  <a:lnTo>
                    <a:pt x="1594942" y="360476"/>
                  </a:lnTo>
                  <a:lnTo>
                    <a:pt x="1594561" y="360019"/>
                  </a:lnTo>
                  <a:lnTo>
                    <a:pt x="1594192" y="360032"/>
                  </a:lnTo>
                  <a:lnTo>
                    <a:pt x="1593875" y="360070"/>
                  </a:lnTo>
                  <a:lnTo>
                    <a:pt x="1593570" y="360667"/>
                  </a:lnTo>
                  <a:lnTo>
                    <a:pt x="1593240" y="361022"/>
                  </a:lnTo>
                  <a:lnTo>
                    <a:pt x="1593608" y="361264"/>
                  </a:lnTo>
                  <a:lnTo>
                    <a:pt x="1593977" y="361696"/>
                  </a:lnTo>
                  <a:lnTo>
                    <a:pt x="1594675" y="361569"/>
                  </a:lnTo>
                  <a:lnTo>
                    <a:pt x="1594993" y="361022"/>
                  </a:lnTo>
                  <a:lnTo>
                    <a:pt x="1595335" y="360705"/>
                  </a:lnTo>
                  <a:close/>
                </a:path>
                <a:path w="1778000" h="1298575">
                  <a:moveTo>
                    <a:pt x="1603463" y="377113"/>
                  </a:moveTo>
                  <a:lnTo>
                    <a:pt x="1601304" y="373938"/>
                  </a:lnTo>
                  <a:lnTo>
                    <a:pt x="1596466" y="373672"/>
                  </a:lnTo>
                  <a:lnTo>
                    <a:pt x="1597672" y="379361"/>
                  </a:lnTo>
                  <a:lnTo>
                    <a:pt x="1594180" y="380593"/>
                  </a:lnTo>
                  <a:lnTo>
                    <a:pt x="1593557" y="380796"/>
                  </a:lnTo>
                  <a:lnTo>
                    <a:pt x="1593291" y="382447"/>
                  </a:lnTo>
                  <a:lnTo>
                    <a:pt x="1593011" y="383451"/>
                  </a:lnTo>
                  <a:lnTo>
                    <a:pt x="1592922" y="383882"/>
                  </a:lnTo>
                  <a:lnTo>
                    <a:pt x="1593189" y="384390"/>
                  </a:lnTo>
                  <a:lnTo>
                    <a:pt x="1593291" y="384873"/>
                  </a:lnTo>
                  <a:lnTo>
                    <a:pt x="1594332" y="385762"/>
                  </a:lnTo>
                  <a:lnTo>
                    <a:pt x="1595615" y="385953"/>
                  </a:lnTo>
                  <a:lnTo>
                    <a:pt x="1597012" y="385635"/>
                  </a:lnTo>
                  <a:lnTo>
                    <a:pt x="1598434" y="385330"/>
                  </a:lnTo>
                  <a:lnTo>
                    <a:pt x="1600428" y="384314"/>
                  </a:lnTo>
                  <a:lnTo>
                    <a:pt x="1600034" y="383336"/>
                  </a:lnTo>
                  <a:lnTo>
                    <a:pt x="1598676" y="379996"/>
                  </a:lnTo>
                  <a:lnTo>
                    <a:pt x="1603463" y="377113"/>
                  </a:lnTo>
                  <a:close/>
                </a:path>
                <a:path w="1778000" h="1298575">
                  <a:moveTo>
                    <a:pt x="1604606" y="383298"/>
                  </a:moveTo>
                  <a:lnTo>
                    <a:pt x="1604403" y="383247"/>
                  </a:lnTo>
                  <a:lnTo>
                    <a:pt x="1604073" y="383070"/>
                  </a:lnTo>
                  <a:lnTo>
                    <a:pt x="1603692" y="383438"/>
                  </a:lnTo>
                  <a:lnTo>
                    <a:pt x="1603438" y="383819"/>
                  </a:lnTo>
                  <a:lnTo>
                    <a:pt x="1603171" y="384136"/>
                  </a:lnTo>
                  <a:lnTo>
                    <a:pt x="1603857" y="384263"/>
                  </a:lnTo>
                  <a:lnTo>
                    <a:pt x="1604606" y="383298"/>
                  </a:lnTo>
                  <a:close/>
                </a:path>
                <a:path w="1778000" h="1298575">
                  <a:moveTo>
                    <a:pt x="1606232" y="411480"/>
                  </a:moveTo>
                  <a:lnTo>
                    <a:pt x="1606169" y="411302"/>
                  </a:lnTo>
                  <a:lnTo>
                    <a:pt x="1605838" y="410095"/>
                  </a:lnTo>
                  <a:lnTo>
                    <a:pt x="1604568" y="410425"/>
                  </a:lnTo>
                  <a:lnTo>
                    <a:pt x="1602943" y="410083"/>
                  </a:lnTo>
                  <a:lnTo>
                    <a:pt x="1602613" y="410438"/>
                  </a:lnTo>
                  <a:lnTo>
                    <a:pt x="1602727" y="411048"/>
                  </a:lnTo>
                  <a:lnTo>
                    <a:pt x="1602905" y="412013"/>
                  </a:lnTo>
                  <a:lnTo>
                    <a:pt x="1605064" y="412623"/>
                  </a:lnTo>
                  <a:lnTo>
                    <a:pt x="1605927" y="411962"/>
                  </a:lnTo>
                  <a:lnTo>
                    <a:pt x="1606029" y="411746"/>
                  </a:lnTo>
                  <a:lnTo>
                    <a:pt x="1606232" y="411480"/>
                  </a:lnTo>
                  <a:close/>
                </a:path>
                <a:path w="1778000" h="1298575">
                  <a:moveTo>
                    <a:pt x="1608874" y="314337"/>
                  </a:moveTo>
                  <a:lnTo>
                    <a:pt x="1608455" y="312686"/>
                  </a:lnTo>
                  <a:lnTo>
                    <a:pt x="1608201" y="311670"/>
                  </a:lnTo>
                  <a:lnTo>
                    <a:pt x="1606765" y="311962"/>
                  </a:lnTo>
                  <a:lnTo>
                    <a:pt x="1603171" y="312686"/>
                  </a:lnTo>
                  <a:lnTo>
                    <a:pt x="1601774" y="311492"/>
                  </a:lnTo>
                  <a:lnTo>
                    <a:pt x="1600796" y="309537"/>
                  </a:lnTo>
                  <a:lnTo>
                    <a:pt x="1600441" y="308864"/>
                  </a:lnTo>
                  <a:lnTo>
                    <a:pt x="1600174" y="308152"/>
                  </a:lnTo>
                  <a:lnTo>
                    <a:pt x="1597469" y="303999"/>
                  </a:lnTo>
                  <a:lnTo>
                    <a:pt x="1596402" y="304076"/>
                  </a:lnTo>
                  <a:lnTo>
                    <a:pt x="1596402" y="321691"/>
                  </a:lnTo>
                  <a:lnTo>
                    <a:pt x="1595920" y="322135"/>
                  </a:lnTo>
                  <a:lnTo>
                    <a:pt x="1595539" y="321830"/>
                  </a:lnTo>
                  <a:lnTo>
                    <a:pt x="1595716" y="321691"/>
                  </a:lnTo>
                  <a:lnTo>
                    <a:pt x="1595856" y="321500"/>
                  </a:lnTo>
                  <a:lnTo>
                    <a:pt x="1596034" y="321398"/>
                  </a:lnTo>
                  <a:lnTo>
                    <a:pt x="1596402" y="321691"/>
                  </a:lnTo>
                  <a:lnTo>
                    <a:pt x="1596402" y="304076"/>
                  </a:lnTo>
                  <a:lnTo>
                    <a:pt x="1595183" y="304139"/>
                  </a:lnTo>
                  <a:lnTo>
                    <a:pt x="1591614" y="310083"/>
                  </a:lnTo>
                  <a:lnTo>
                    <a:pt x="1590827" y="312242"/>
                  </a:lnTo>
                  <a:lnTo>
                    <a:pt x="1584109" y="316725"/>
                  </a:lnTo>
                  <a:lnTo>
                    <a:pt x="1576692" y="325335"/>
                  </a:lnTo>
                  <a:lnTo>
                    <a:pt x="1574876" y="328434"/>
                  </a:lnTo>
                  <a:lnTo>
                    <a:pt x="1574507" y="328612"/>
                  </a:lnTo>
                  <a:lnTo>
                    <a:pt x="1573441" y="326859"/>
                  </a:lnTo>
                  <a:lnTo>
                    <a:pt x="1572260" y="324904"/>
                  </a:lnTo>
                  <a:lnTo>
                    <a:pt x="1570964" y="324624"/>
                  </a:lnTo>
                  <a:lnTo>
                    <a:pt x="1567903" y="325374"/>
                  </a:lnTo>
                  <a:lnTo>
                    <a:pt x="1566418" y="326859"/>
                  </a:lnTo>
                  <a:lnTo>
                    <a:pt x="1561566" y="326732"/>
                  </a:lnTo>
                  <a:lnTo>
                    <a:pt x="1561401" y="328993"/>
                  </a:lnTo>
                  <a:lnTo>
                    <a:pt x="1560690" y="331368"/>
                  </a:lnTo>
                  <a:lnTo>
                    <a:pt x="1560156" y="332816"/>
                  </a:lnTo>
                  <a:lnTo>
                    <a:pt x="1558798" y="333705"/>
                  </a:lnTo>
                  <a:lnTo>
                    <a:pt x="1556562" y="336003"/>
                  </a:lnTo>
                  <a:lnTo>
                    <a:pt x="1555559" y="337324"/>
                  </a:lnTo>
                  <a:lnTo>
                    <a:pt x="1555737" y="340182"/>
                  </a:lnTo>
                  <a:lnTo>
                    <a:pt x="1555267" y="341731"/>
                  </a:lnTo>
                  <a:lnTo>
                    <a:pt x="1557070" y="342049"/>
                  </a:lnTo>
                  <a:lnTo>
                    <a:pt x="1558302" y="342252"/>
                  </a:lnTo>
                  <a:lnTo>
                    <a:pt x="1559090" y="341439"/>
                  </a:lnTo>
                  <a:lnTo>
                    <a:pt x="1561617" y="339293"/>
                  </a:lnTo>
                  <a:lnTo>
                    <a:pt x="1561744" y="339153"/>
                  </a:lnTo>
                  <a:lnTo>
                    <a:pt x="1561452" y="336994"/>
                  </a:lnTo>
                  <a:lnTo>
                    <a:pt x="1562150" y="335546"/>
                  </a:lnTo>
                  <a:lnTo>
                    <a:pt x="1562227" y="335026"/>
                  </a:lnTo>
                  <a:lnTo>
                    <a:pt x="1563433" y="334137"/>
                  </a:lnTo>
                  <a:lnTo>
                    <a:pt x="1563712" y="333870"/>
                  </a:lnTo>
                  <a:lnTo>
                    <a:pt x="1563751" y="333641"/>
                  </a:lnTo>
                  <a:lnTo>
                    <a:pt x="1563878" y="334010"/>
                  </a:lnTo>
                  <a:lnTo>
                    <a:pt x="1563255" y="334530"/>
                  </a:lnTo>
                  <a:lnTo>
                    <a:pt x="1562811" y="334708"/>
                  </a:lnTo>
                  <a:lnTo>
                    <a:pt x="1562404" y="334949"/>
                  </a:lnTo>
                  <a:lnTo>
                    <a:pt x="1562328" y="335178"/>
                  </a:lnTo>
                  <a:lnTo>
                    <a:pt x="1563090" y="336130"/>
                  </a:lnTo>
                  <a:lnTo>
                    <a:pt x="1563484" y="336727"/>
                  </a:lnTo>
                  <a:lnTo>
                    <a:pt x="1564195" y="337324"/>
                  </a:lnTo>
                  <a:lnTo>
                    <a:pt x="1566672" y="339305"/>
                  </a:lnTo>
                  <a:lnTo>
                    <a:pt x="1558721" y="344131"/>
                  </a:lnTo>
                  <a:lnTo>
                    <a:pt x="1558455" y="345084"/>
                  </a:lnTo>
                  <a:lnTo>
                    <a:pt x="1562138" y="350050"/>
                  </a:lnTo>
                  <a:lnTo>
                    <a:pt x="1562544" y="350532"/>
                  </a:lnTo>
                  <a:lnTo>
                    <a:pt x="1566240" y="351091"/>
                  </a:lnTo>
                  <a:lnTo>
                    <a:pt x="1564944" y="352704"/>
                  </a:lnTo>
                  <a:lnTo>
                    <a:pt x="1563624" y="354736"/>
                  </a:lnTo>
                  <a:lnTo>
                    <a:pt x="1563700" y="355231"/>
                  </a:lnTo>
                  <a:lnTo>
                    <a:pt x="1563789" y="355561"/>
                  </a:lnTo>
                  <a:lnTo>
                    <a:pt x="1564208" y="356006"/>
                  </a:lnTo>
                  <a:lnTo>
                    <a:pt x="1565046" y="356006"/>
                  </a:lnTo>
                  <a:lnTo>
                    <a:pt x="1565719" y="355498"/>
                  </a:lnTo>
                  <a:lnTo>
                    <a:pt x="1569212" y="352704"/>
                  </a:lnTo>
                  <a:lnTo>
                    <a:pt x="1569554" y="352450"/>
                  </a:lnTo>
                  <a:lnTo>
                    <a:pt x="1570443" y="352399"/>
                  </a:lnTo>
                  <a:lnTo>
                    <a:pt x="1571269" y="353187"/>
                  </a:lnTo>
                  <a:lnTo>
                    <a:pt x="1571231" y="354050"/>
                  </a:lnTo>
                  <a:lnTo>
                    <a:pt x="1570024" y="355231"/>
                  </a:lnTo>
                  <a:lnTo>
                    <a:pt x="1569173" y="355561"/>
                  </a:lnTo>
                  <a:lnTo>
                    <a:pt x="1568335" y="356412"/>
                  </a:lnTo>
                  <a:lnTo>
                    <a:pt x="1568183" y="357136"/>
                  </a:lnTo>
                  <a:lnTo>
                    <a:pt x="1568577" y="357708"/>
                  </a:lnTo>
                  <a:lnTo>
                    <a:pt x="1569326" y="358000"/>
                  </a:lnTo>
                  <a:lnTo>
                    <a:pt x="1572450" y="356755"/>
                  </a:lnTo>
                  <a:lnTo>
                    <a:pt x="1573669" y="354279"/>
                  </a:lnTo>
                  <a:lnTo>
                    <a:pt x="1574838" y="352399"/>
                  </a:lnTo>
                  <a:lnTo>
                    <a:pt x="1575079" y="351993"/>
                  </a:lnTo>
                  <a:lnTo>
                    <a:pt x="1572895" y="351028"/>
                  </a:lnTo>
                  <a:lnTo>
                    <a:pt x="1573428" y="347586"/>
                  </a:lnTo>
                  <a:lnTo>
                    <a:pt x="1573479" y="347230"/>
                  </a:lnTo>
                  <a:lnTo>
                    <a:pt x="1569504" y="347586"/>
                  </a:lnTo>
                  <a:lnTo>
                    <a:pt x="1566570" y="346341"/>
                  </a:lnTo>
                  <a:lnTo>
                    <a:pt x="1566176" y="345135"/>
                  </a:lnTo>
                  <a:lnTo>
                    <a:pt x="1567497" y="343611"/>
                  </a:lnTo>
                  <a:lnTo>
                    <a:pt x="1571472" y="339293"/>
                  </a:lnTo>
                  <a:lnTo>
                    <a:pt x="1573936" y="336600"/>
                  </a:lnTo>
                  <a:lnTo>
                    <a:pt x="1573695" y="335711"/>
                  </a:lnTo>
                  <a:lnTo>
                    <a:pt x="1571955" y="334137"/>
                  </a:lnTo>
                  <a:lnTo>
                    <a:pt x="1570507" y="333756"/>
                  </a:lnTo>
                  <a:lnTo>
                    <a:pt x="1570469" y="333514"/>
                  </a:lnTo>
                  <a:lnTo>
                    <a:pt x="1570342" y="332816"/>
                  </a:lnTo>
                  <a:lnTo>
                    <a:pt x="1570253" y="331736"/>
                  </a:lnTo>
                  <a:lnTo>
                    <a:pt x="1570774" y="331292"/>
                  </a:lnTo>
                  <a:lnTo>
                    <a:pt x="1571244" y="331076"/>
                  </a:lnTo>
                  <a:lnTo>
                    <a:pt x="1571650" y="330822"/>
                  </a:lnTo>
                  <a:lnTo>
                    <a:pt x="1572425" y="332574"/>
                  </a:lnTo>
                  <a:lnTo>
                    <a:pt x="1575803" y="330822"/>
                  </a:lnTo>
                  <a:lnTo>
                    <a:pt x="1576082" y="330669"/>
                  </a:lnTo>
                  <a:lnTo>
                    <a:pt x="1575854" y="335546"/>
                  </a:lnTo>
                  <a:lnTo>
                    <a:pt x="1577657" y="336130"/>
                  </a:lnTo>
                  <a:lnTo>
                    <a:pt x="1582674" y="339153"/>
                  </a:lnTo>
                  <a:lnTo>
                    <a:pt x="1587512" y="333438"/>
                  </a:lnTo>
                  <a:lnTo>
                    <a:pt x="1590611" y="331609"/>
                  </a:lnTo>
                  <a:lnTo>
                    <a:pt x="1590560" y="330669"/>
                  </a:lnTo>
                  <a:lnTo>
                    <a:pt x="1590459" y="328612"/>
                  </a:lnTo>
                  <a:lnTo>
                    <a:pt x="1590408" y="327113"/>
                  </a:lnTo>
                  <a:lnTo>
                    <a:pt x="1591881" y="326199"/>
                  </a:lnTo>
                  <a:lnTo>
                    <a:pt x="1592795" y="328993"/>
                  </a:lnTo>
                  <a:lnTo>
                    <a:pt x="1593151" y="329984"/>
                  </a:lnTo>
                  <a:lnTo>
                    <a:pt x="1595297" y="329958"/>
                  </a:lnTo>
                  <a:lnTo>
                    <a:pt x="1596758" y="329514"/>
                  </a:lnTo>
                  <a:lnTo>
                    <a:pt x="1599171" y="326199"/>
                  </a:lnTo>
                  <a:lnTo>
                    <a:pt x="1599361" y="325932"/>
                  </a:lnTo>
                  <a:lnTo>
                    <a:pt x="1603717" y="324078"/>
                  </a:lnTo>
                  <a:lnTo>
                    <a:pt x="1603362" y="322135"/>
                  </a:lnTo>
                  <a:lnTo>
                    <a:pt x="1603222" y="321398"/>
                  </a:lnTo>
                  <a:lnTo>
                    <a:pt x="1602638" y="318211"/>
                  </a:lnTo>
                  <a:lnTo>
                    <a:pt x="1603438" y="317233"/>
                  </a:lnTo>
                  <a:lnTo>
                    <a:pt x="1605445" y="316471"/>
                  </a:lnTo>
                  <a:lnTo>
                    <a:pt x="1605978" y="316306"/>
                  </a:lnTo>
                  <a:lnTo>
                    <a:pt x="1607731" y="315302"/>
                  </a:lnTo>
                  <a:lnTo>
                    <a:pt x="1608874" y="314337"/>
                  </a:lnTo>
                  <a:close/>
                </a:path>
                <a:path w="1778000" h="1298575">
                  <a:moveTo>
                    <a:pt x="1609013" y="384352"/>
                  </a:moveTo>
                  <a:lnTo>
                    <a:pt x="1608696" y="384086"/>
                  </a:lnTo>
                  <a:lnTo>
                    <a:pt x="1608658" y="384505"/>
                  </a:lnTo>
                  <a:lnTo>
                    <a:pt x="1609013" y="384352"/>
                  </a:lnTo>
                  <a:close/>
                </a:path>
                <a:path w="1778000" h="1298575">
                  <a:moveTo>
                    <a:pt x="1609496" y="742442"/>
                  </a:moveTo>
                  <a:lnTo>
                    <a:pt x="1608620" y="742137"/>
                  </a:lnTo>
                  <a:lnTo>
                    <a:pt x="1607261" y="741603"/>
                  </a:lnTo>
                  <a:lnTo>
                    <a:pt x="1605597" y="741476"/>
                  </a:lnTo>
                  <a:lnTo>
                    <a:pt x="1604225" y="742797"/>
                  </a:lnTo>
                  <a:lnTo>
                    <a:pt x="1604073" y="742975"/>
                  </a:lnTo>
                  <a:lnTo>
                    <a:pt x="1603997" y="743356"/>
                  </a:lnTo>
                  <a:lnTo>
                    <a:pt x="1604645" y="744461"/>
                  </a:lnTo>
                  <a:lnTo>
                    <a:pt x="1604962" y="744461"/>
                  </a:lnTo>
                  <a:lnTo>
                    <a:pt x="1605978" y="744435"/>
                  </a:lnTo>
                  <a:lnTo>
                    <a:pt x="1607007" y="744169"/>
                  </a:lnTo>
                  <a:lnTo>
                    <a:pt x="1607591" y="744067"/>
                  </a:lnTo>
                  <a:lnTo>
                    <a:pt x="1608620" y="743280"/>
                  </a:lnTo>
                  <a:lnTo>
                    <a:pt x="1609496" y="742442"/>
                  </a:lnTo>
                  <a:close/>
                </a:path>
                <a:path w="1778000" h="1298575">
                  <a:moveTo>
                    <a:pt x="1617192" y="243992"/>
                  </a:moveTo>
                  <a:lnTo>
                    <a:pt x="1615732" y="242747"/>
                  </a:lnTo>
                  <a:lnTo>
                    <a:pt x="1614398" y="241630"/>
                  </a:lnTo>
                  <a:lnTo>
                    <a:pt x="1613725" y="241134"/>
                  </a:lnTo>
                  <a:lnTo>
                    <a:pt x="1614144" y="239991"/>
                  </a:lnTo>
                  <a:lnTo>
                    <a:pt x="1615998" y="234988"/>
                  </a:lnTo>
                  <a:lnTo>
                    <a:pt x="1615960" y="234137"/>
                  </a:lnTo>
                  <a:lnTo>
                    <a:pt x="1615097" y="233375"/>
                  </a:lnTo>
                  <a:lnTo>
                    <a:pt x="1611515" y="237261"/>
                  </a:lnTo>
                  <a:lnTo>
                    <a:pt x="1606829" y="237959"/>
                  </a:lnTo>
                  <a:lnTo>
                    <a:pt x="1606334" y="238252"/>
                  </a:lnTo>
                  <a:lnTo>
                    <a:pt x="1606334" y="248145"/>
                  </a:lnTo>
                  <a:lnTo>
                    <a:pt x="1606232" y="247777"/>
                  </a:lnTo>
                  <a:lnTo>
                    <a:pt x="1606334" y="248145"/>
                  </a:lnTo>
                  <a:lnTo>
                    <a:pt x="1606334" y="238252"/>
                  </a:lnTo>
                  <a:lnTo>
                    <a:pt x="1600352" y="241642"/>
                  </a:lnTo>
                  <a:lnTo>
                    <a:pt x="1597748" y="242747"/>
                  </a:lnTo>
                  <a:lnTo>
                    <a:pt x="1593049" y="241706"/>
                  </a:lnTo>
                  <a:lnTo>
                    <a:pt x="1591652" y="242620"/>
                  </a:lnTo>
                  <a:lnTo>
                    <a:pt x="1591271" y="243992"/>
                  </a:lnTo>
                  <a:lnTo>
                    <a:pt x="1591195" y="244411"/>
                  </a:lnTo>
                  <a:lnTo>
                    <a:pt x="1591424" y="244475"/>
                  </a:lnTo>
                  <a:lnTo>
                    <a:pt x="1591144" y="244703"/>
                  </a:lnTo>
                  <a:lnTo>
                    <a:pt x="1590827" y="245224"/>
                  </a:lnTo>
                  <a:lnTo>
                    <a:pt x="1590535" y="246011"/>
                  </a:lnTo>
                  <a:lnTo>
                    <a:pt x="1590459" y="246761"/>
                  </a:lnTo>
                  <a:lnTo>
                    <a:pt x="1590382" y="246926"/>
                  </a:lnTo>
                  <a:lnTo>
                    <a:pt x="1590040" y="247650"/>
                  </a:lnTo>
                  <a:lnTo>
                    <a:pt x="1590217" y="246926"/>
                  </a:lnTo>
                  <a:lnTo>
                    <a:pt x="1590535" y="246011"/>
                  </a:lnTo>
                  <a:lnTo>
                    <a:pt x="1590662" y="245465"/>
                  </a:lnTo>
                  <a:lnTo>
                    <a:pt x="1590827" y="245224"/>
                  </a:lnTo>
                  <a:lnTo>
                    <a:pt x="1591144" y="244411"/>
                  </a:lnTo>
                  <a:lnTo>
                    <a:pt x="1589976" y="244055"/>
                  </a:lnTo>
                  <a:lnTo>
                    <a:pt x="1588693" y="243751"/>
                  </a:lnTo>
                  <a:lnTo>
                    <a:pt x="1585252" y="246214"/>
                  </a:lnTo>
                  <a:lnTo>
                    <a:pt x="1585036" y="249021"/>
                  </a:lnTo>
                  <a:lnTo>
                    <a:pt x="1583715" y="251307"/>
                  </a:lnTo>
                  <a:lnTo>
                    <a:pt x="1583359" y="251968"/>
                  </a:lnTo>
                  <a:lnTo>
                    <a:pt x="1584363" y="252476"/>
                  </a:lnTo>
                  <a:lnTo>
                    <a:pt x="1588490" y="253898"/>
                  </a:lnTo>
                  <a:lnTo>
                    <a:pt x="1591716" y="252361"/>
                  </a:lnTo>
                  <a:lnTo>
                    <a:pt x="1594929" y="251307"/>
                  </a:lnTo>
                  <a:lnTo>
                    <a:pt x="1594904" y="251142"/>
                  </a:lnTo>
                  <a:lnTo>
                    <a:pt x="1595056" y="250888"/>
                  </a:lnTo>
                  <a:lnTo>
                    <a:pt x="1594688" y="250291"/>
                  </a:lnTo>
                  <a:lnTo>
                    <a:pt x="1594370" y="249847"/>
                  </a:lnTo>
                  <a:lnTo>
                    <a:pt x="1594053" y="249021"/>
                  </a:lnTo>
                  <a:lnTo>
                    <a:pt x="1594167" y="247878"/>
                  </a:lnTo>
                  <a:lnTo>
                    <a:pt x="1594637" y="247865"/>
                  </a:lnTo>
                  <a:lnTo>
                    <a:pt x="1595259" y="247675"/>
                  </a:lnTo>
                  <a:lnTo>
                    <a:pt x="1595920" y="248107"/>
                  </a:lnTo>
                  <a:lnTo>
                    <a:pt x="1596047" y="248348"/>
                  </a:lnTo>
                  <a:lnTo>
                    <a:pt x="1596148" y="249021"/>
                  </a:lnTo>
                  <a:lnTo>
                    <a:pt x="1595920" y="249707"/>
                  </a:lnTo>
                  <a:lnTo>
                    <a:pt x="1595399" y="250367"/>
                  </a:lnTo>
                  <a:lnTo>
                    <a:pt x="1595056" y="250888"/>
                  </a:lnTo>
                  <a:lnTo>
                    <a:pt x="1595234" y="251206"/>
                  </a:lnTo>
                  <a:lnTo>
                    <a:pt x="1594993" y="251282"/>
                  </a:lnTo>
                  <a:lnTo>
                    <a:pt x="1594866" y="251929"/>
                  </a:lnTo>
                  <a:lnTo>
                    <a:pt x="1594789" y="252907"/>
                  </a:lnTo>
                  <a:lnTo>
                    <a:pt x="1595056" y="254406"/>
                  </a:lnTo>
                  <a:lnTo>
                    <a:pt x="1599679" y="253644"/>
                  </a:lnTo>
                  <a:lnTo>
                    <a:pt x="1602320" y="252882"/>
                  </a:lnTo>
                  <a:lnTo>
                    <a:pt x="1604721" y="251929"/>
                  </a:lnTo>
                  <a:lnTo>
                    <a:pt x="1606346" y="251307"/>
                  </a:lnTo>
                  <a:lnTo>
                    <a:pt x="1606461" y="250888"/>
                  </a:lnTo>
                  <a:lnTo>
                    <a:pt x="1606346" y="248272"/>
                  </a:lnTo>
                  <a:lnTo>
                    <a:pt x="1606537" y="248043"/>
                  </a:lnTo>
                  <a:lnTo>
                    <a:pt x="1606778" y="247777"/>
                  </a:lnTo>
                  <a:lnTo>
                    <a:pt x="1606892" y="247650"/>
                  </a:lnTo>
                  <a:lnTo>
                    <a:pt x="1607705" y="246761"/>
                  </a:lnTo>
                  <a:lnTo>
                    <a:pt x="1608582" y="245808"/>
                  </a:lnTo>
                  <a:lnTo>
                    <a:pt x="1611769" y="245846"/>
                  </a:lnTo>
                  <a:lnTo>
                    <a:pt x="1611896" y="245808"/>
                  </a:lnTo>
                  <a:lnTo>
                    <a:pt x="1617027" y="244094"/>
                  </a:lnTo>
                  <a:lnTo>
                    <a:pt x="1617192" y="243992"/>
                  </a:lnTo>
                  <a:close/>
                </a:path>
                <a:path w="1778000" h="1298575">
                  <a:moveTo>
                    <a:pt x="1617586" y="228053"/>
                  </a:moveTo>
                  <a:lnTo>
                    <a:pt x="1617433" y="227584"/>
                  </a:lnTo>
                  <a:lnTo>
                    <a:pt x="1617370" y="227126"/>
                  </a:lnTo>
                  <a:lnTo>
                    <a:pt x="1616938" y="227317"/>
                  </a:lnTo>
                  <a:lnTo>
                    <a:pt x="1616481" y="227469"/>
                  </a:lnTo>
                  <a:lnTo>
                    <a:pt x="1616151" y="227749"/>
                  </a:lnTo>
                  <a:lnTo>
                    <a:pt x="1615770" y="228041"/>
                  </a:lnTo>
                  <a:lnTo>
                    <a:pt x="1615567" y="228523"/>
                  </a:lnTo>
                  <a:lnTo>
                    <a:pt x="1615287" y="228904"/>
                  </a:lnTo>
                  <a:lnTo>
                    <a:pt x="1615681" y="229133"/>
                  </a:lnTo>
                  <a:lnTo>
                    <a:pt x="1616113" y="229603"/>
                  </a:lnTo>
                  <a:lnTo>
                    <a:pt x="1616456" y="229501"/>
                  </a:lnTo>
                  <a:lnTo>
                    <a:pt x="1616849" y="229387"/>
                  </a:lnTo>
                  <a:lnTo>
                    <a:pt x="1617332" y="228866"/>
                  </a:lnTo>
                  <a:lnTo>
                    <a:pt x="1617472" y="228447"/>
                  </a:lnTo>
                  <a:lnTo>
                    <a:pt x="1617586" y="228053"/>
                  </a:lnTo>
                  <a:close/>
                </a:path>
                <a:path w="1778000" h="1298575">
                  <a:moveTo>
                    <a:pt x="1617599" y="733640"/>
                  </a:moveTo>
                  <a:lnTo>
                    <a:pt x="1616837" y="731253"/>
                  </a:lnTo>
                  <a:lnTo>
                    <a:pt x="1614792" y="730935"/>
                  </a:lnTo>
                  <a:lnTo>
                    <a:pt x="1613230" y="732015"/>
                  </a:lnTo>
                  <a:lnTo>
                    <a:pt x="1612366" y="732612"/>
                  </a:lnTo>
                  <a:lnTo>
                    <a:pt x="1611604" y="733412"/>
                  </a:lnTo>
                  <a:lnTo>
                    <a:pt x="1610309" y="734860"/>
                  </a:lnTo>
                  <a:lnTo>
                    <a:pt x="1610283" y="735660"/>
                  </a:lnTo>
                  <a:lnTo>
                    <a:pt x="1610829" y="736219"/>
                  </a:lnTo>
                  <a:lnTo>
                    <a:pt x="1611109" y="736498"/>
                  </a:lnTo>
                  <a:lnTo>
                    <a:pt x="1611769" y="736676"/>
                  </a:lnTo>
                  <a:lnTo>
                    <a:pt x="1613255" y="736371"/>
                  </a:lnTo>
                  <a:lnTo>
                    <a:pt x="1614258" y="735952"/>
                  </a:lnTo>
                  <a:lnTo>
                    <a:pt x="1614716" y="735799"/>
                  </a:lnTo>
                  <a:lnTo>
                    <a:pt x="1616951" y="734580"/>
                  </a:lnTo>
                  <a:lnTo>
                    <a:pt x="1617599" y="733640"/>
                  </a:lnTo>
                  <a:close/>
                </a:path>
                <a:path w="1778000" h="1298575">
                  <a:moveTo>
                    <a:pt x="1619631" y="427558"/>
                  </a:moveTo>
                  <a:lnTo>
                    <a:pt x="1619186" y="427393"/>
                  </a:lnTo>
                  <a:lnTo>
                    <a:pt x="1618742" y="426986"/>
                  </a:lnTo>
                  <a:lnTo>
                    <a:pt x="1615173" y="427875"/>
                  </a:lnTo>
                  <a:lnTo>
                    <a:pt x="1612188" y="429183"/>
                  </a:lnTo>
                  <a:lnTo>
                    <a:pt x="1610182" y="430415"/>
                  </a:lnTo>
                  <a:lnTo>
                    <a:pt x="1611630" y="434086"/>
                  </a:lnTo>
                  <a:lnTo>
                    <a:pt x="1613255" y="431901"/>
                  </a:lnTo>
                  <a:lnTo>
                    <a:pt x="1614766" y="431279"/>
                  </a:lnTo>
                  <a:lnTo>
                    <a:pt x="1614932" y="431126"/>
                  </a:lnTo>
                  <a:lnTo>
                    <a:pt x="1616417" y="430250"/>
                  </a:lnTo>
                  <a:lnTo>
                    <a:pt x="1617637" y="429602"/>
                  </a:lnTo>
                  <a:lnTo>
                    <a:pt x="1619161" y="428561"/>
                  </a:lnTo>
                  <a:lnTo>
                    <a:pt x="1619338" y="427990"/>
                  </a:lnTo>
                  <a:lnTo>
                    <a:pt x="1619631" y="427558"/>
                  </a:lnTo>
                  <a:close/>
                </a:path>
                <a:path w="1778000" h="1298575">
                  <a:moveTo>
                    <a:pt x="1640293" y="231190"/>
                  </a:moveTo>
                  <a:lnTo>
                    <a:pt x="1639316" y="227901"/>
                  </a:lnTo>
                  <a:lnTo>
                    <a:pt x="1638935" y="226072"/>
                  </a:lnTo>
                  <a:lnTo>
                    <a:pt x="1636864" y="226618"/>
                  </a:lnTo>
                  <a:lnTo>
                    <a:pt x="1635048" y="227114"/>
                  </a:lnTo>
                  <a:lnTo>
                    <a:pt x="1635861" y="228739"/>
                  </a:lnTo>
                  <a:lnTo>
                    <a:pt x="1635861" y="229857"/>
                  </a:lnTo>
                  <a:lnTo>
                    <a:pt x="1635861" y="231063"/>
                  </a:lnTo>
                  <a:lnTo>
                    <a:pt x="1636128" y="232283"/>
                  </a:lnTo>
                  <a:lnTo>
                    <a:pt x="1636458" y="233451"/>
                  </a:lnTo>
                  <a:lnTo>
                    <a:pt x="1636509" y="233641"/>
                  </a:lnTo>
                  <a:lnTo>
                    <a:pt x="1637296" y="233616"/>
                  </a:lnTo>
                  <a:lnTo>
                    <a:pt x="1637855" y="233705"/>
                  </a:lnTo>
                  <a:lnTo>
                    <a:pt x="1639316" y="233197"/>
                  </a:lnTo>
                  <a:lnTo>
                    <a:pt x="1640293" y="231190"/>
                  </a:lnTo>
                  <a:close/>
                </a:path>
                <a:path w="1778000" h="1298575">
                  <a:moveTo>
                    <a:pt x="1644992" y="185648"/>
                  </a:moveTo>
                  <a:lnTo>
                    <a:pt x="1644205" y="183959"/>
                  </a:lnTo>
                  <a:lnTo>
                    <a:pt x="1643913" y="181635"/>
                  </a:lnTo>
                  <a:lnTo>
                    <a:pt x="1640967" y="182549"/>
                  </a:lnTo>
                  <a:lnTo>
                    <a:pt x="1638592" y="183261"/>
                  </a:lnTo>
                  <a:lnTo>
                    <a:pt x="1635150" y="186537"/>
                  </a:lnTo>
                  <a:lnTo>
                    <a:pt x="1635798" y="186715"/>
                  </a:lnTo>
                  <a:lnTo>
                    <a:pt x="1637715" y="187198"/>
                  </a:lnTo>
                  <a:lnTo>
                    <a:pt x="1639773" y="187490"/>
                  </a:lnTo>
                  <a:lnTo>
                    <a:pt x="1643138" y="187629"/>
                  </a:lnTo>
                  <a:lnTo>
                    <a:pt x="1644218" y="186766"/>
                  </a:lnTo>
                  <a:lnTo>
                    <a:pt x="1644992" y="185648"/>
                  </a:lnTo>
                  <a:close/>
                </a:path>
                <a:path w="1778000" h="1298575">
                  <a:moveTo>
                    <a:pt x="1646377" y="238937"/>
                  </a:moveTo>
                  <a:lnTo>
                    <a:pt x="1645932" y="236321"/>
                  </a:lnTo>
                  <a:lnTo>
                    <a:pt x="1640827" y="238696"/>
                  </a:lnTo>
                  <a:lnTo>
                    <a:pt x="1635772" y="241173"/>
                  </a:lnTo>
                  <a:lnTo>
                    <a:pt x="1628495" y="244170"/>
                  </a:lnTo>
                  <a:lnTo>
                    <a:pt x="1626641" y="245275"/>
                  </a:lnTo>
                  <a:lnTo>
                    <a:pt x="1622996" y="248183"/>
                  </a:lnTo>
                  <a:lnTo>
                    <a:pt x="1622513" y="250393"/>
                  </a:lnTo>
                  <a:lnTo>
                    <a:pt x="1623529" y="254228"/>
                  </a:lnTo>
                  <a:lnTo>
                    <a:pt x="1625650" y="253492"/>
                  </a:lnTo>
                  <a:lnTo>
                    <a:pt x="1627200" y="253542"/>
                  </a:lnTo>
                  <a:lnTo>
                    <a:pt x="1627720" y="253555"/>
                  </a:lnTo>
                  <a:lnTo>
                    <a:pt x="1628241" y="253720"/>
                  </a:lnTo>
                  <a:lnTo>
                    <a:pt x="1630870" y="254152"/>
                  </a:lnTo>
                  <a:lnTo>
                    <a:pt x="1632038" y="253098"/>
                  </a:lnTo>
                  <a:lnTo>
                    <a:pt x="1631238" y="248742"/>
                  </a:lnTo>
                  <a:lnTo>
                    <a:pt x="1632038" y="247535"/>
                  </a:lnTo>
                  <a:lnTo>
                    <a:pt x="1637423" y="245325"/>
                  </a:lnTo>
                  <a:lnTo>
                    <a:pt x="1644624" y="240614"/>
                  </a:lnTo>
                  <a:lnTo>
                    <a:pt x="1646377" y="238937"/>
                  </a:lnTo>
                  <a:close/>
                </a:path>
                <a:path w="1778000" h="1298575">
                  <a:moveTo>
                    <a:pt x="1647342" y="227990"/>
                  </a:moveTo>
                  <a:lnTo>
                    <a:pt x="1646758" y="227037"/>
                  </a:lnTo>
                  <a:lnTo>
                    <a:pt x="1646135" y="226428"/>
                  </a:lnTo>
                  <a:lnTo>
                    <a:pt x="1645399" y="226428"/>
                  </a:lnTo>
                  <a:lnTo>
                    <a:pt x="1644713" y="227025"/>
                  </a:lnTo>
                  <a:lnTo>
                    <a:pt x="1643786" y="227876"/>
                  </a:lnTo>
                  <a:lnTo>
                    <a:pt x="1643761" y="228879"/>
                  </a:lnTo>
                  <a:lnTo>
                    <a:pt x="1644421" y="229743"/>
                  </a:lnTo>
                  <a:lnTo>
                    <a:pt x="1644916" y="230378"/>
                  </a:lnTo>
                  <a:lnTo>
                    <a:pt x="1645653" y="230606"/>
                  </a:lnTo>
                  <a:lnTo>
                    <a:pt x="1646326" y="229819"/>
                  </a:lnTo>
                  <a:lnTo>
                    <a:pt x="1647088" y="228968"/>
                  </a:lnTo>
                  <a:lnTo>
                    <a:pt x="1647342" y="227990"/>
                  </a:lnTo>
                  <a:close/>
                </a:path>
                <a:path w="1778000" h="1298575">
                  <a:moveTo>
                    <a:pt x="1649349" y="234175"/>
                  </a:moveTo>
                  <a:lnTo>
                    <a:pt x="1648206" y="231927"/>
                  </a:lnTo>
                  <a:lnTo>
                    <a:pt x="1647774" y="231838"/>
                  </a:lnTo>
                  <a:lnTo>
                    <a:pt x="1644929" y="232841"/>
                  </a:lnTo>
                  <a:lnTo>
                    <a:pt x="1645399" y="234403"/>
                  </a:lnTo>
                  <a:lnTo>
                    <a:pt x="1646186" y="236016"/>
                  </a:lnTo>
                  <a:lnTo>
                    <a:pt x="1648015" y="235229"/>
                  </a:lnTo>
                  <a:lnTo>
                    <a:pt x="1649349" y="234175"/>
                  </a:lnTo>
                  <a:close/>
                </a:path>
                <a:path w="1778000" h="1298575">
                  <a:moveTo>
                    <a:pt x="1653628" y="261645"/>
                  </a:moveTo>
                  <a:lnTo>
                    <a:pt x="1653476" y="261594"/>
                  </a:lnTo>
                  <a:lnTo>
                    <a:pt x="1653628" y="261645"/>
                  </a:lnTo>
                  <a:close/>
                </a:path>
                <a:path w="1778000" h="1298575">
                  <a:moveTo>
                    <a:pt x="1654302" y="162242"/>
                  </a:moveTo>
                  <a:lnTo>
                    <a:pt x="1653933" y="161963"/>
                  </a:lnTo>
                  <a:lnTo>
                    <a:pt x="1653527" y="161442"/>
                  </a:lnTo>
                  <a:lnTo>
                    <a:pt x="1653425" y="162648"/>
                  </a:lnTo>
                  <a:lnTo>
                    <a:pt x="1654302" y="162242"/>
                  </a:lnTo>
                  <a:close/>
                </a:path>
                <a:path w="1778000" h="1298575">
                  <a:moveTo>
                    <a:pt x="1654416" y="241947"/>
                  </a:moveTo>
                  <a:lnTo>
                    <a:pt x="1653959" y="241071"/>
                  </a:lnTo>
                  <a:lnTo>
                    <a:pt x="1653451" y="240144"/>
                  </a:lnTo>
                  <a:lnTo>
                    <a:pt x="1652206" y="240004"/>
                  </a:lnTo>
                  <a:lnTo>
                    <a:pt x="1651127" y="240538"/>
                  </a:lnTo>
                  <a:lnTo>
                    <a:pt x="1649907" y="241147"/>
                  </a:lnTo>
                  <a:lnTo>
                    <a:pt x="1649882" y="242150"/>
                  </a:lnTo>
                  <a:lnTo>
                    <a:pt x="1650504" y="243065"/>
                  </a:lnTo>
                  <a:lnTo>
                    <a:pt x="1651063" y="243903"/>
                  </a:lnTo>
                  <a:lnTo>
                    <a:pt x="1651800" y="244576"/>
                  </a:lnTo>
                  <a:lnTo>
                    <a:pt x="1653070" y="243865"/>
                  </a:lnTo>
                  <a:lnTo>
                    <a:pt x="1653921" y="243039"/>
                  </a:lnTo>
                  <a:lnTo>
                    <a:pt x="1654416" y="241947"/>
                  </a:lnTo>
                  <a:close/>
                </a:path>
                <a:path w="1778000" h="1298575">
                  <a:moveTo>
                    <a:pt x="1663153" y="157530"/>
                  </a:moveTo>
                  <a:lnTo>
                    <a:pt x="1662353" y="156591"/>
                  </a:lnTo>
                  <a:lnTo>
                    <a:pt x="1661045" y="156705"/>
                  </a:lnTo>
                  <a:lnTo>
                    <a:pt x="1659686" y="159448"/>
                  </a:lnTo>
                  <a:lnTo>
                    <a:pt x="1658454" y="162306"/>
                  </a:lnTo>
                  <a:lnTo>
                    <a:pt x="1654543" y="162369"/>
                  </a:lnTo>
                  <a:lnTo>
                    <a:pt x="1654289" y="164045"/>
                  </a:lnTo>
                  <a:lnTo>
                    <a:pt x="1653146" y="166192"/>
                  </a:lnTo>
                  <a:lnTo>
                    <a:pt x="1654835" y="166941"/>
                  </a:lnTo>
                  <a:lnTo>
                    <a:pt x="1657413" y="168046"/>
                  </a:lnTo>
                  <a:lnTo>
                    <a:pt x="1658213" y="165150"/>
                  </a:lnTo>
                  <a:lnTo>
                    <a:pt x="1660677" y="161988"/>
                  </a:lnTo>
                  <a:lnTo>
                    <a:pt x="1661922" y="160235"/>
                  </a:lnTo>
                  <a:lnTo>
                    <a:pt x="1663153" y="157530"/>
                  </a:lnTo>
                  <a:close/>
                </a:path>
                <a:path w="1778000" h="1298575">
                  <a:moveTo>
                    <a:pt x="1668005" y="259943"/>
                  </a:moveTo>
                  <a:lnTo>
                    <a:pt x="1667929" y="259651"/>
                  </a:lnTo>
                  <a:lnTo>
                    <a:pt x="1667281" y="259295"/>
                  </a:lnTo>
                  <a:lnTo>
                    <a:pt x="1665427" y="259346"/>
                  </a:lnTo>
                  <a:lnTo>
                    <a:pt x="1664995" y="259943"/>
                  </a:lnTo>
                  <a:lnTo>
                    <a:pt x="1663661" y="263232"/>
                  </a:lnTo>
                  <a:lnTo>
                    <a:pt x="1661299" y="263093"/>
                  </a:lnTo>
                  <a:lnTo>
                    <a:pt x="1659343" y="261785"/>
                  </a:lnTo>
                  <a:lnTo>
                    <a:pt x="1658721" y="261366"/>
                  </a:lnTo>
                  <a:lnTo>
                    <a:pt x="1658391" y="261137"/>
                  </a:lnTo>
                  <a:lnTo>
                    <a:pt x="1658010" y="260883"/>
                  </a:lnTo>
                  <a:lnTo>
                    <a:pt x="1660232" y="259651"/>
                  </a:lnTo>
                  <a:lnTo>
                    <a:pt x="1660525" y="259359"/>
                  </a:lnTo>
                  <a:lnTo>
                    <a:pt x="1661871" y="257962"/>
                  </a:lnTo>
                  <a:lnTo>
                    <a:pt x="1662493" y="257403"/>
                  </a:lnTo>
                  <a:lnTo>
                    <a:pt x="1664944" y="254279"/>
                  </a:lnTo>
                  <a:lnTo>
                    <a:pt x="1664906" y="252437"/>
                  </a:lnTo>
                  <a:lnTo>
                    <a:pt x="1662734" y="251663"/>
                  </a:lnTo>
                  <a:lnTo>
                    <a:pt x="1659509" y="250507"/>
                  </a:lnTo>
                  <a:lnTo>
                    <a:pt x="1659216" y="249745"/>
                  </a:lnTo>
                  <a:lnTo>
                    <a:pt x="1658950" y="249059"/>
                  </a:lnTo>
                  <a:lnTo>
                    <a:pt x="1658950" y="256298"/>
                  </a:lnTo>
                  <a:lnTo>
                    <a:pt x="1658848" y="257175"/>
                  </a:lnTo>
                  <a:lnTo>
                    <a:pt x="1657261" y="259359"/>
                  </a:lnTo>
                  <a:lnTo>
                    <a:pt x="1656321" y="258686"/>
                  </a:lnTo>
                  <a:lnTo>
                    <a:pt x="1656016" y="258457"/>
                  </a:lnTo>
                  <a:lnTo>
                    <a:pt x="1655038" y="258076"/>
                  </a:lnTo>
                  <a:lnTo>
                    <a:pt x="1655038" y="265112"/>
                  </a:lnTo>
                  <a:lnTo>
                    <a:pt x="1655000" y="265531"/>
                  </a:lnTo>
                  <a:lnTo>
                    <a:pt x="1654670" y="265277"/>
                  </a:lnTo>
                  <a:lnTo>
                    <a:pt x="1655038" y="265112"/>
                  </a:lnTo>
                  <a:lnTo>
                    <a:pt x="1655038" y="258076"/>
                  </a:lnTo>
                  <a:lnTo>
                    <a:pt x="1654175" y="257721"/>
                  </a:lnTo>
                  <a:lnTo>
                    <a:pt x="1653451" y="257467"/>
                  </a:lnTo>
                  <a:lnTo>
                    <a:pt x="1651977" y="256654"/>
                  </a:lnTo>
                  <a:lnTo>
                    <a:pt x="1650784" y="256298"/>
                  </a:lnTo>
                  <a:lnTo>
                    <a:pt x="1651304" y="254508"/>
                  </a:lnTo>
                  <a:lnTo>
                    <a:pt x="1652219" y="254038"/>
                  </a:lnTo>
                  <a:lnTo>
                    <a:pt x="1652549" y="253733"/>
                  </a:lnTo>
                  <a:lnTo>
                    <a:pt x="1656105" y="251815"/>
                  </a:lnTo>
                  <a:lnTo>
                    <a:pt x="1656384" y="251663"/>
                  </a:lnTo>
                  <a:lnTo>
                    <a:pt x="1658340" y="252120"/>
                  </a:lnTo>
                  <a:lnTo>
                    <a:pt x="1658937" y="255689"/>
                  </a:lnTo>
                  <a:lnTo>
                    <a:pt x="1658950" y="256298"/>
                  </a:lnTo>
                  <a:lnTo>
                    <a:pt x="1658950" y="249059"/>
                  </a:lnTo>
                  <a:lnTo>
                    <a:pt x="1658708" y="248424"/>
                  </a:lnTo>
                  <a:lnTo>
                    <a:pt x="1654175" y="245960"/>
                  </a:lnTo>
                  <a:lnTo>
                    <a:pt x="1654365" y="245198"/>
                  </a:lnTo>
                  <a:lnTo>
                    <a:pt x="1653552" y="246113"/>
                  </a:lnTo>
                  <a:lnTo>
                    <a:pt x="1651330" y="248716"/>
                  </a:lnTo>
                  <a:lnTo>
                    <a:pt x="1647799" y="249745"/>
                  </a:lnTo>
                  <a:lnTo>
                    <a:pt x="1643227" y="248259"/>
                  </a:lnTo>
                  <a:lnTo>
                    <a:pt x="1643227" y="252780"/>
                  </a:lnTo>
                  <a:lnTo>
                    <a:pt x="1643202" y="253250"/>
                  </a:lnTo>
                  <a:lnTo>
                    <a:pt x="1642224" y="253669"/>
                  </a:lnTo>
                  <a:lnTo>
                    <a:pt x="1641614" y="253669"/>
                  </a:lnTo>
                  <a:lnTo>
                    <a:pt x="1640979" y="253301"/>
                  </a:lnTo>
                  <a:lnTo>
                    <a:pt x="1640801" y="252780"/>
                  </a:lnTo>
                  <a:lnTo>
                    <a:pt x="1640789" y="252437"/>
                  </a:lnTo>
                  <a:lnTo>
                    <a:pt x="1641487" y="251815"/>
                  </a:lnTo>
                  <a:lnTo>
                    <a:pt x="1642198" y="251955"/>
                  </a:lnTo>
                  <a:lnTo>
                    <a:pt x="1643037" y="252577"/>
                  </a:lnTo>
                  <a:lnTo>
                    <a:pt x="1643227" y="252780"/>
                  </a:lnTo>
                  <a:lnTo>
                    <a:pt x="1643227" y="248259"/>
                  </a:lnTo>
                  <a:lnTo>
                    <a:pt x="1640649" y="247408"/>
                  </a:lnTo>
                  <a:lnTo>
                    <a:pt x="1638642" y="251231"/>
                  </a:lnTo>
                  <a:lnTo>
                    <a:pt x="1634261" y="254038"/>
                  </a:lnTo>
                  <a:lnTo>
                    <a:pt x="1633486" y="255689"/>
                  </a:lnTo>
                  <a:lnTo>
                    <a:pt x="1634718" y="258572"/>
                  </a:lnTo>
                  <a:lnTo>
                    <a:pt x="1636102" y="258978"/>
                  </a:lnTo>
                  <a:lnTo>
                    <a:pt x="1640928" y="258686"/>
                  </a:lnTo>
                  <a:lnTo>
                    <a:pt x="1643862" y="258991"/>
                  </a:lnTo>
                  <a:lnTo>
                    <a:pt x="1645297" y="263042"/>
                  </a:lnTo>
                  <a:lnTo>
                    <a:pt x="1647126" y="263055"/>
                  </a:lnTo>
                  <a:lnTo>
                    <a:pt x="1649869" y="262623"/>
                  </a:lnTo>
                  <a:lnTo>
                    <a:pt x="1651406" y="261137"/>
                  </a:lnTo>
                  <a:lnTo>
                    <a:pt x="1653298" y="261645"/>
                  </a:lnTo>
                  <a:lnTo>
                    <a:pt x="1653667" y="261340"/>
                  </a:lnTo>
                  <a:lnTo>
                    <a:pt x="1653616" y="261493"/>
                  </a:lnTo>
                  <a:lnTo>
                    <a:pt x="1653679" y="261366"/>
                  </a:lnTo>
                  <a:lnTo>
                    <a:pt x="1653933" y="261785"/>
                  </a:lnTo>
                  <a:lnTo>
                    <a:pt x="1653705" y="261670"/>
                  </a:lnTo>
                  <a:lnTo>
                    <a:pt x="1653400" y="261670"/>
                  </a:lnTo>
                  <a:lnTo>
                    <a:pt x="1653260" y="261670"/>
                  </a:lnTo>
                  <a:lnTo>
                    <a:pt x="1649488" y="264680"/>
                  </a:lnTo>
                  <a:lnTo>
                    <a:pt x="1649336" y="264922"/>
                  </a:lnTo>
                  <a:lnTo>
                    <a:pt x="1648040" y="271500"/>
                  </a:lnTo>
                  <a:lnTo>
                    <a:pt x="1647507" y="271881"/>
                  </a:lnTo>
                  <a:lnTo>
                    <a:pt x="1644053" y="274116"/>
                  </a:lnTo>
                  <a:lnTo>
                    <a:pt x="1641094" y="275717"/>
                  </a:lnTo>
                  <a:lnTo>
                    <a:pt x="1631810" y="277863"/>
                  </a:lnTo>
                  <a:lnTo>
                    <a:pt x="1626273" y="279971"/>
                  </a:lnTo>
                  <a:lnTo>
                    <a:pt x="1621383" y="284289"/>
                  </a:lnTo>
                  <a:lnTo>
                    <a:pt x="1619402" y="286067"/>
                  </a:lnTo>
                  <a:lnTo>
                    <a:pt x="1616430" y="287985"/>
                  </a:lnTo>
                  <a:lnTo>
                    <a:pt x="1610753" y="283489"/>
                  </a:lnTo>
                  <a:lnTo>
                    <a:pt x="1608188" y="286067"/>
                  </a:lnTo>
                  <a:lnTo>
                    <a:pt x="1604645" y="289090"/>
                  </a:lnTo>
                  <a:lnTo>
                    <a:pt x="1604975" y="289674"/>
                  </a:lnTo>
                  <a:lnTo>
                    <a:pt x="1607896" y="292442"/>
                  </a:lnTo>
                  <a:lnTo>
                    <a:pt x="1609369" y="293281"/>
                  </a:lnTo>
                  <a:lnTo>
                    <a:pt x="1615236" y="292506"/>
                  </a:lnTo>
                  <a:lnTo>
                    <a:pt x="1618729" y="292938"/>
                  </a:lnTo>
                  <a:lnTo>
                    <a:pt x="1619300" y="296786"/>
                  </a:lnTo>
                  <a:lnTo>
                    <a:pt x="1619504" y="296773"/>
                  </a:lnTo>
                  <a:lnTo>
                    <a:pt x="1619745" y="296697"/>
                  </a:lnTo>
                  <a:lnTo>
                    <a:pt x="1620939" y="295440"/>
                  </a:lnTo>
                  <a:lnTo>
                    <a:pt x="1622158" y="294538"/>
                  </a:lnTo>
                  <a:lnTo>
                    <a:pt x="1622653" y="294754"/>
                  </a:lnTo>
                  <a:lnTo>
                    <a:pt x="1622717" y="295465"/>
                  </a:lnTo>
                  <a:lnTo>
                    <a:pt x="1622552" y="295795"/>
                  </a:lnTo>
                  <a:lnTo>
                    <a:pt x="1619745" y="296697"/>
                  </a:lnTo>
                  <a:lnTo>
                    <a:pt x="1619402" y="297027"/>
                  </a:lnTo>
                  <a:lnTo>
                    <a:pt x="1619300" y="296786"/>
                  </a:lnTo>
                  <a:lnTo>
                    <a:pt x="1619084" y="296773"/>
                  </a:lnTo>
                  <a:lnTo>
                    <a:pt x="1618843" y="296722"/>
                  </a:lnTo>
                  <a:lnTo>
                    <a:pt x="1617903" y="297103"/>
                  </a:lnTo>
                  <a:lnTo>
                    <a:pt x="1616925" y="297281"/>
                  </a:lnTo>
                  <a:lnTo>
                    <a:pt x="1615770" y="298653"/>
                  </a:lnTo>
                  <a:lnTo>
                    <a:pt x="1616532" y="299173"/>
                  </a:lnTo>
                  <a:lnTo>
                    <a:pt x="1623263" y="301332"/>
                  </a:lnTo>
                  <a:lnTo>
                    <a:pt x="1625066" y="301853"/>
                  </a:lnTo>
                  <a:lnTo>
                    <a:pt x="1626971" y="302475"/>
                  </a:lnTo>
                  <a:lnTo>
                    <a:pt x="1627936" y="298831"/>
                  </a:lnTo>
                  <a:lnTo>
                    <a:pt x="1628546" y="298069"/>
                  </a:lnTo>
                  <a:lnTo>
                    <a:pt x="1633397" y="298107"/>
                  </a:lnTo>
                  <a:lnTo>
                    <a:pt x="1633880" y="297027"/>
                  </a:lnTo>
                  <a:lnTo>
                    <a:pt x="1634426" y="295795"/>
                  </a:lnTo>
                  <a:lnTo>
                    <a:pt x="1634515" y="295440"/>
                  </a:lnTo>
                  <a:lnTo>
                    <a:pt x="1634655" y="294538"/>
                  </a:lnTo>
                  <a:lnTo>
                    <a:pt x="1634985" y="292506"/>
                  </a:lnTo>
                  <a:lnTo>
                    <a:pt x="1635340" y="290258"/>
                  </a:lnTo>
                  <a:lnTo>
                    <a:pt x="1637703" y="288696"/>
                  </a:lnTo>
                  <a:lnTo>
                    <a:pt x="1637728" y="287985"/>
                  </a:lnTo>
                  <a:lnTo>
                    <a:pt x="1637906" y="284162"/>
                  </a:lnTo>
                  <a:lnTo>
                    <a:pt x="1639849" y="282282"/>
                  </a:lnTo>
                  <a:lnTo>
                    <a:pt x="1644472" y="280073"/>
                  </a:lnTo>
                  <a:lnTo>
                    <a:pt x="1646910" y="278066"/>
                  </a:lnTo>
                  <a:lnTo>
                    <a:pt x="1652841" y="276415"/>
                  </a:lnTo>
                  <a:lnTo>
                    <a:pt x="1654606" y="275488"/>
                  </a:lnTo>
                  <a:lnTo>
                    <a:pt x="1653819" y="271310"/>
                  </a:lnTo>
                  <a:lnTo>
                    <a:pt x="1654530" y="270395"/>
                  </a:lnTo>
                  <a:lnTo>
                    <a:pt x="1657807" y="267690"/>
                  </a:lnTo>
                  <a:lnTo>
                    <a:pt x="1659356" y="265531"/>
                  </a:lnTo>
                  <a:lnTo>
                    <a:pt x="1659648" y="265112"/>
                  </a:lnTo>
                  <a:lnTo>
                    <a:pt x="1659966" y="264680"/>
                  </a:lnTo>
                  <a:lnTo>
                    <a:pt x="1666024" y="264121"/>
                  </a:lnTo>
                  <a:lnTo>
                    <a:pt x="1666913" y="263232"/>
                  </a:lnTo>
                  <a:lnTo>
                    <a:pt x="1667484" y="262661"/>
                  </a:lnTo>
                  <a:lnTo>
                    <a:pt x="1668005" y="259943"/>
                  </a:lnTo>
                  <a:close/>
                </a:path>
                <a:path w="1778000" h="1298575">
                  <a:moveTo>
                    <a:pt x="1671713" y="197827"/>
                  </a:moveTo>
                  <a:lnTo>
                    <a:pt x="1670608" y="196850"/>
                  </a:lnTo>
                  <a:lnTo>
                    <a:pt x="1668767" y="195249"/>
                  </a:lnTo>
                  <a:lnTo>
                    <a:pt x="1668653" y="195122"/>
                  </a:lnTo>
                  <a:lnTo>
                    <a:pt x="1668500" y="192379"/>
                  </a:lnTo>
                  <a:lnTo>
                    <a:pt x="1667764" y="191833"/>
                  </a:lnTo>
                  <a:lnTo>
                    <a:pt x="1665643" y="190246"/>
                  </a:lnTo>
                  <a:lnTo>
                    <a:pt x="1664982" y="189738"/>
                  </a:lnTo>
                  <a:lnTo>
                    <a:pt x="1662887" y="190246"/>
                  </a:lnTo>
                  <a:lnTo>
                    <a:pt x="1661502" y="188201"/>
                  </a:lnTo>
                  <a:lnTo>
                    <a:pt x="1661833" y="187502"/>
                  </a:lnTo>
                  <a:lnTo>
                    <a:pt x="1662404" y="186258"/>
                  </a:lnTo>
                  <a:lnTo>
                    <a:pt x="1660525" y="181152"/>
                  </a:lnTo>
                  <a:lnTo>
                    <a:pt x="1657553" y="180174"/>
                  </a:lnTo>
                  <a:lnTo>
                    <a:pt x="1657553" y="190246"/>
                  </a:lnTo>
                  <a:lnTo>
                    <a:pt x="1657464" y="190627"/>
                  </a:lnTo>
                  <a:lnTo>
                    <a:pt x="1656638" y="191223"/>
                  </a:lnTo>
                  <a:lnTo>
                    <a:pt x="1654911" y="191833"/>
                  </a:lnTo>
                  <a:lnTo>
                    <a:pt x="1654251" y="190792"/>
                  </a:lnTo>
                  <a:lnTo>
                    <a:pt x="1653730" y="189598"/>
                  </a:lnTo>
                  <a:lnTo>
                    <a:pt x="1653438" y="188849"/>
                  </a:lnTo>
                  <a:lnTo>
                    <a:pt x="1653641" y="188023"/>
                  </a:lnTo>
                  <a:lnTo>
                    <a:pt x="1655838" y="187502"/>
                  </a:lnTo>
                  <a:lnTo>
                    <a:pt x="1656435" y="188518"/>
                  </a:lnTo>
                  <a:lnTo>
                    <a:pt x="1657527" y="189738"/>
                  </a:lnTo>
                  <a:lnTo>
                    <a:pt x="1657553" y="190246"/>
                  </a:lnTo>
                  <a:lnTo>
                    <a:pt x="1657553" y="180174"/>
                  </a:lnTo>
                  <a:lnTo>
                    <a:pt x="1656448" y="179806"/>
                  </a:lnTo>
                  <a:lnTo>
                    <a:pt x="1649679" y="182676"/>
                  </a:lnTo>
                  <a:lnTo>
                    <a:pt x="1647190" y="183794"/>
                  </a:lnTo>
                  <a:lnTo>
                    <a:pt x="1645145" y="185686"/>
                  </a:lnTo>
                  <a:lnTo>
                    <a:pt x="1645869" y="188201"/>
                  </a:lnTo>
                  <a:lnTo>
                    <a:pt x="1648180" y="190334"/>
                  </a:lnTo>
                  <a:lnTo>
                    <a:pt x="1645119" y="194614"/>
                  </a:lnTo>
                  <a:lnTo>
                    <a:pt x="1646161" y="195402"/>
                  </a:lnTo>
                  <a:lnTo>
                    <a:pt x="1647266" y="195491"/>
                  </a:lnTo>
                  <a:lnTo>
                    <a:pt x="1648561" y="195618"/>
                  </a:lnTo>
                  <a:lnTo>
                    <a:pt x="1649945" y="195249"/>
                  </a:lnTo>
                  <a:lnTo>
                    <a:pt x="1655419" y="195681"/>
                  </a:lnTo>
                  <a:lnTo>
                    <a:pt x="1658899" y="195249"/>
                  </a:lnTo>
                  <a:lnTo>
                    <a:pt x="1659890" y="195122"/>
                  </a:lnTo>
                  <a:lnTo>
                    <a:pt x="1664246" y="199682"/>
                  </a:lnTo>
                  <a:lnTo>
                    <a:pt x="1666328" y="200012"/>
                  </a:lnTo>
                  <a:lnTo>
                    <a:pt x="1670075" y="199859"/>
                  </a:lnTo>
                  <a:lnTo>
                    <a:pt x="1671713" y="197827"/>
                  </a:lnTo>
                  <a:close/>
                </a:path>
                <a:path w="1778000" h="1298575">
                  <a:moveTo>
                    <a:pt x="1682597" y="176212"/>
                  </a:moveTo>
                  <a:lnTo>
                    <a:pt x="1678241" y="175412"/>
                  </a:lnTo>
                  <a:lnTo>
                    <a:pt x="1677212" y="174028"/>
                  </a:lnTo>
                  <a:lnTo>
                    <a:pt x="1674215" y="171958"/>
                  </a:lnTo>
                  <a:lnTo>
                    <a:pt x="1672285" y="171932"/>
                  </a:lnTo>
                  <a:lnTo>
                    <a:pt x="1669694" y="172694"/>
                  </a:lnTo>
                  <a:lnTo>
                    <a:pt x="1668741" y="173393"/>
                  </a:lnTo>
                  <a:lnTo>
                    <a:pt x="1667954" y="176999"/>
                  </a:lnTo>
                  <a:lnTo>
                    <a:pt x="1668907" y="180009"/>
                  </a:lnTo>
                  <a:lnTo>
                    <a:pt x="1667687" y="183261"/>
                  </a:lnTo>
                  <a:lnTo>
                    <a:pt x="1670900" y="184353"/>
                  </a:lnTo>
                  <a:lnTo>
                    <a:pt x="1673771" y="185242"/>
                  </a:lnTo>
                  <a:lnTo>
                    <a:pt x="1676044" y="182651"/>
                  </a:lnTo>
                  <a:lnTo>
                    <a:pt x="1678724" y="182460"/>
                  </a:lnTo>
                  <a:lnTo>
                    <a:pt x="1680400" y="182333"/>
                  </a:lnTo>
                  <a:lnTo>
                    <a:pt x="1682203" y="182359"/>
                  </a:lnTo>
                  <a:lnTo>
                    <a:pt x="1682343" y="178422"/>
                  </a:lnTo>
                  <a:lnTo>
                    <a:pt x="1682597" y="176212"/>
                  </a:lnTo>
                  <a:close/>
                </a:path>
                <a:path w="1778000" h="1298575">
                  <a:moveTo>
                    <a:pt x="1682699" y="472694"/>
                  </a:moveTo>
                  <a:lnTo>
                    <a:pt x="1682496" y="470890"/>
                  </a:lnTo>
                  <a:lnTo>
                    <a:pt x="1682419" y="469125"/>
                  </a:lnTo>
                  <a:lnTo>
                    <a:pt x="1682394" y="468757"/>
                  </a:lnTo>
                  <a:lnTo>
                    <a:pt x="1681924" y="468223"/>
                  </a:lnTo>
                  <a:lnTo>
                    <a:pt x="1681226" y="468147"/>
                  </a:lnTo>
                  <a:lnTo>
                    <a:pt x="1680603" y="468591"/>
                  </a:lnTo>
                  <a:lnTo>
                    <a:pt x="1680387" y="468947"/>
                  </a:lnTo>
                  <a:lnTo>
                    <a:pt x="1679422" y="470535"/>
                  </a:lnTo>
                  <a:lnTo>
                    <a:pt x="1678457" y="472147"/>
                  </a:lnTo>
                  <a:lnTo>
                    <a:pt x="1677441" y="474433"/>
                  </a:lnTo>
                  <a:lnTo>
                    <a:pt x="1677746" y="475234"/>
                  </a:lnTo>
                  <a:lnTo>
                    <a:pt x="1677771" y="475856"/>
                  </a:lnTo>
                  <a:lnTo>
                    <a:pt x="1678355" y="476148"/>
                  </a:lnTo>
                  <a:lnTo>
                    <a:pt x="1678774" y="476554"/>
                  </a:lnTo>
                  <a:lnTo>
                    <a:pt x="1679219" y="476516"/>
                  </a:lnTo>
                  <a:lnTo>
                    <a:pt x="1680679" y="476465"/>
                  </a:lnTo>
                  <a:lnTo>
                    <a:pt x="1682051" y="475678"/>
                  </a:lnTo>
                  <a:lnTo>
                    <a:pt x="1682699" y="472694"/>
                  </a:lnTo>
                  <a:close/>
                </a:path>
                <a:path w="1778000" h="1298575">
                  <a:moveTo>
                    <a:pt x="1705114" y="62191"/>
                  </a:moveTo>
                  <a:lnTo>
                    <a:pt x="1704949" y="61988"/>
                  </a:lnTo>
                  <a:lnTo>
                    <a:pt x="1704873" y="61861"/>
                  </a:lnTo>
                  <a:lnTo>
                    <a:pt x="1704657" y="61925"/>
                  </a:lnTo>
                  <a:lnTo>
                    <a:pt x="1704352" y="61912"/>
                  </a:lnTo>
                  <a:lnTo>
                    <a:pt x="1704238" y="62039"/>
                  </a:lnTo>
                  <a:lnTo>
                    <a:pt x="1703717" y="62585"/>
                  </a:lnTo>
                  <a:lnTo>
                    <a:pt x="1703844" y="62865"/>
                  </a:lnTo>
                  <a:lnTo>
                    <a:pt x="1704594" y="62750"/>
                  </a:lnTo>
                  <a:lnTo>
                    <a:pt x="1704784" y="62725"/>
                  </a:lnTo>
                  <a:lnTo>
                    <a:pt x="1704975" y="62471"/>
                  </a:lnTo>
                  <a:lnTo>
                    <a:pt x="1705089" y="62293"/>
                  </a:lnTo>
                  <a:close/>
                </a:path>
                <a:path w="1778000" h="1298575">
                  <a:moveTo>
                    <a:pt x="1709585" y="37566"/>
                  </a:moveTo>
                  <a:lnTo>
                    <a:pt x="1709242" y="37490"/>
                  </a:lnTo>
                  <a:lnTo>
                    <a:pt x="1708658" y="37922"/>
                  </a:lnTo>
                  <a:lnTo>
                    <a:pt x="1707819" y="38519"/>
                  </a:lnTo>
                  <a:lnTo>
                    <a:pt x="1708188" y="38531"/>
                  </a:lnTo>
                  <a:lnTo>
                    <a:pt x="1708581" y="38544"/>
                  </a:lnTo>
                  <a:lnTo>
                    <a:pt x="1708962" y="38506"/>
                  </a:lnTo>
                  <a:lnTo>
                    <a:pt x="1709191" y="38468"/>
                  </a:lnTo>
                  <a:lnTo>
                    <a:pt x="1709572" y="38277"/>
                  </a:lnTo>
                  <a:lnTo>
                    <a:pt x="1709585" y="37566"/>
                  </a:lnTo>
                  <a:close/>
                </a:path>
                <a:path w="1778000" h="1298575">
                  <a:moveTo>
                    <a:pt x="1710588" y="68313"/>
                  </a:moveTo>
                  <a:lnTo>
                    <a:pt x="1710245" y="66255"/>
                  </a:lnTo>
                  <a:lnTo>
                    <a:pt x="1709724" y="63893"/>
                  </a:lnTo>
                  <a:lnTo>
                    <a:pt x="1709699" y="63754"/>
                  </a:lnTo>
                  <a:lnTo>
                    <a:pt x="1709521" y="63893"/>
                  </a:lnTo>
                  <a:lnTo>
                    <a:pt x="1709420" y="63703"/>
                  </a:lnTo>
                  <a:lnTo>
                    <a:pt x="1705241" y="66243"/>
                  </a:lnTo>
                  <a:lnTo>
                    <a:pt x="1705432" y="66255"/>
                  </a:lnTo>
                  <a:lnTo>
                    <a:pt x="1705559" y="66294"/>
                  </a:lnTo>
                  <a:lnTo>
                    <a:pt x="1705406" y="66497"/>
                  </a:lnTo>
                  <a:lnTo>
                    <a:pt x="1706041" y="67475"/>
                  </a:lnTo>
                  <a:lnTo>
                    <a:pt x="1706956" y="68135"/>
                  </a:lnTo>
                  <a:lnTo>
                    <a:pt x="1710016" y="68808"/>
                  </a:lnTo>
                  <a:lnTo>
                    <a:pt x="1710588" y="68313"/>
                  </a:lnTo>
                  <a:close/>
                </a:path>
                <a:path w="1778000" h="1298575">
                  <a:moveTo>
                    <a:pt x="1713826" y="61595"/>
                  </a:moveTo>
                  <a:lnTo>
                    <a:pt x="1713725" y="58166"/>
                  </a:lnTo>
                  <a:lnTo>
                    <a:pt x="1712988" y="54292"/>
                  </a:lnTo>
                  <a:lnTo>
                    <a:pt x="1712137" y="54063"/>
                  </a:lnTo>
                  <a:lnTo>
                    <a:pt x="1711502" y="53797"/>
                  </a:lnTo>
                  <a:lnTo>
                    <a:pt x="1710982" y="54241"/>
                  </a:lnTo>
                  <a:lnTo>
                    <a:pt x="1710334" y="55918"/>
                  </a:lnTo>
                  <a:lnTo>
                    <a:pt x="1709750" y="57619"/>
                  </a:lnTo>
                  <a:lnTo>
                    <a:pt x="1708162" y="60972"/>
                  </a:lnTo>
                  <a:lnTo>
                    <a:pt x="1708175" y="62433"/>
                  </a:lnTo>
                  <a:lnTo>
                    <a:pt x="1709420" y="63703"/>
                  </a:lnTo>
                  <a:lnTo>
                    <a:pt x="1709648" y="63550"/>
                  </a:lnTo>
                  <a:lnTo>
                    <a:pt x="1709699" y="63754"/>
                  </a:lnTo>
                  <a:lnTo>
                    <a:pt x="1710080" y="63550"/>
                  </a:lnTo>
                  <a:lnTo>
                    <a:pt x="1713826" y="61595"/>
                  </a:lnTo>
                  <a:close/>
                </a:path>
                <a:path w="1778000" h="1298575">
                  <a:moveTo>
                    <a:pt x="1735772" y="430276"/>
                  </a:moveTo>
                  <a:lnTo>
                    <a:pt x="1735632" y="429933"/>
                  </a:lnTo>
                  <a:lnTo>
                    <a:pt x="1735531" y="429615"/>
                  </a:lnTo>
                  <a:lnTo>
                    <a:pt x="1734845" y="429285"/>
                  </a:lnTo>
                  <a:lnTo>
                    <a:pt x="1733410" y="429514"/>
                  </a:lnTo>
                  <a:lnTo>
                    <a:pt x="1732394" y="429895"/>
                  </a:lnTo>
                  <a:lnTo>
                    <a:pt x="1731505" y="430174"/>
                  </a:lnTo>
                  <a:lnTo>
                    <a:pt x="1730349" y="431190"/>
                  </a:lnTo>
                  <a:lnTo>
                    <a:pt x="1729219" y="431965"/>
                  </a:lnTo>
                  <a:lnTo>
                    <a:pt x="1727847" y="433539"/>
                  </a:lnTo>
                  <a:lnTo>
                    <a:pt x="1727746" y="434555"/>
                  </a:lnTo>
                  <a:lnTo>
                    <a:pt x="1729054" y="435279"/>
                  </a:lnTo>
                  <a:lnTo>
                    <a:pt x="1730489" y="435330"/>
                  </a:lnTo>
                  <a:lnTo>
                    <a:pt x="1730552" y="435190"/>
                  </a:lnTo>
                  <a:lnTo>
                    <a:pt x="1731429" y="433120"/>
                  </a:lnTo>
                  <a:lnTo>
                    <a:pt x="1732927" y="431838"/>
                  </a:lnTo>
                  <a:lnTo>
                    <a:pt x="1735429" y="431177"/>
                  </a:lnTo>
                  <a:lnTo>
                    <a:pt x="1735772" y="430276"/>
                  </a:lnTo>
                  <a:close/>
                </a:path>
                <a:path w="1778000" h="1298575">
                  <a:moveTo>
                    <a:pt x="1747113" y="429247"/>
                  </a:moveTo>
                  <a:lnTo>
                    <a:pt x="1746605" y="429120"/>
                  </a:lnTo>
                  <a:lnTo>
                    <a:pt x="1746059" y="429006"/>
                  </a:lnTo>
                  <a:lnTo>
                    <a:pt x="1745386" y="429209"/>
                  </a:lnTo>
                  <a:lnTo>
                    <a:pt x="1744751" y="429336"/>
                  </a:lnTo>
                  <a:lnTo>
                    <a:pt x="1745068" y="429844"/>
                  </a:lnTo>
                  <a:lnTo>
                    <a:pt x="1745449" y="430263"/>
                  </a:lnTo>
                  <a:lnTo>
                    <a:pt x="1746211" y="430072"/>
                  </a:lnTo>
                  <a:lnTo>
                    <a:pt x="1746897" y="429907"/>
                  </a:lnTo>
                  <a:lnTo>
                    <a:pt x="1747113" y="429247"/>
                  </a:lnTo>
                  <a:close/>
                </a:path>
                <a:path w="1778000" h="1298575">
                  <a:moveTo>
                    <a:pt x="1749171" y="423849"/>
                  </a:moveTo>
                  <a:lnTo>
                    <a:pt x="1748650" y="423875"/>
                  </a:lnTo>
                  <a:lnTo>
                    <a:pt x="1748040" y="423760"/>
                  </a:lnTo>
                  <a:lnTo>
                    <a:pt x="1747685" y="423976"/>
                  </a:lnTo>
                  <a:lnTo>
                    <a:pt x="1747291" y="424192"/>
                  </a:lnTo>
                  <a:lnTo>
                    <a:pt x="1747151" y="424802"/>
                  </a:lnTo>
                  <a:lnTo>
                    <a:pt x="1746923" y="425246"/>
                  </a:lnTo>
                  <a:lnTo>
                    <a:pt x="1747913" y="425183"/>
                  </a:lnTo>
                  <a:lnTo>
                    <a:pt x="1748434" y="425132"/>
                  </a:lnTo>
                  <a:lnTo>
                    <a:pt x="1749171" y="423849"/>
                  </a:lnTo>
                  <a:close/>
                </a:path>
                <a:path w="1778000" h="1298575">
                  <a:moveTo>
                    <a:pt x="1749793" y="361797"/>
                  </a:moveTo>
                  <a:lnTo>
                    <a:pt x="1748218" y="362178"/>
                  </a:lnTo>
                  <a:lnTo>
                    <a:pt x="1748116" y="362470"/>
                  </a:lnTo>
                  <a:lnTo>
                    <a:pt x="1748002" y="362635"/>
                  </a:lnTo>
                  <a:lnTo>
                    <a:pt x="1749793" y="361797"/>
                  </a:lnTo>
                  <a:close/>
                </a:path>
                <a:path w="1778000" h="1298575">
                  <a:moveTo>
                    <a:pt x="1758315" y="626402"/>
                  </a:moveTo>
                  <a:lnTo>
                    <a:pt x="1757133" y="627341"/>
                  </a:lnTo>
                  <a:lnTo>
                    <a:pt x="1757641" y="627189"/>
                  </a:lnTo>
                  <a:lnTo>
                    <a:pt x="1758315" y="627278"/>
                  </a:lnTo>
                  <a:lnTo>
                    <a:pt x="1758315" y="626402"/>
                  </a:lnTo>
                  <a:close/>
                </a:path>
                <a:path w="1778000" h="1298575">
                  <a:moveTo>
                    <a:pt x="1769872" y="8242"/>
                  </a:moveTo>
                  <a:lnTo>
                    <a:pt x="1769694" y="8013"/>
                  </a:lnTo>
                  <a:lnTo>
                    <a:pt x="1769275" y="7454"/>
                  </a:lnTo>
                  <a:lnTo>
                    <a:pt x="1768538" y="7086"/>
                  </a:lnTo>
                  <a:lnTo>
                    <a:pt x="1767814" y="7658"/>
                  </a:lnTo>
                  <a:lnTo>
                    <a:pt x="1767573" y="7848"/>
                  </a:lnTo>
                  <a:lnTo>
                    <a:pt x="1767700" y="8458"/>
                  </a:lnTo>
                  <a:lnTo>
                    <a:pt x="1767687" y="8864"/>
                  </a:lnTo>
                  <a:lnTo>
                    <a:pt x="1768144" y="9512"/>
                  </a:lnTo>
                  <a:lnTo>
                    <a:pt x="1768741" y="9855"/>
                  </a:lnTo>
                  <a:lnTo>
                    <a:pt x="1769478" y="9169"/>
                  </a:lnTo>
                  <a:lnTo>
                    <a:pt x="1769719" y="8940"/>
                  </a:lnTo>
                  <a:lnTo>
                    <a:pt x="1769872" y="8242"/>
                  </a:lnTo>
                  <a:close/>
                </a:path>
                <a:path w="1778000" h="1298575">
                  <a:moveTo>
                    <a:pt x="1776031" y="430657"/>
                  </a:moveTo>
                  <a:lnTo>
                    <a:pt x="1775841" y="430288"/>
                  </a:lnTo>
                  <a:lnTo>
                    <a:pt x="1775790" y="430161"/>
                  </a:lnTo>
                  <a:lnTo>
                    <a:pt x="1775510" y="430288"/>
                  </a:lnTo>
                  <a:lnTo>
                    <a:pt x="1775612" y="430657"/>
                  </a:lnTo>
                  <a:lnTo>
                    <a:pt x="1776031" y="430657"/>
                  </a:lnTo>
                  <a:close/>
                </a:path>
                <a:path w="1778000" h="1298575">
                  <a:moveTo>
                    <a:pt x="1777834" y="429107"/>
                  </a:moveTo>
                  <a:lnTo>
                    <a:pt x="1777022" y="427990"/>
                  </a:lnTo>
                  <a:lnTo>
                    <a:pt x="1776844" y="427723"/>
                  </a:lnTo>
                  <a:lnTo>
                    <a:pt x="1775968" y="427520"/>
                  </a:lnTo>
                  <a:lnTo>
                    <a:pt x="1774596" y="428599"/>
                  </a:lnTo>
                  <a:lnTo>
                    <a:pt x="1775231" y="429272"/>
                  </a:lnTo>
                  <a:lnTo>
                    <a:pt x="1775955" y="429856"/>
                  </a:lnTo>
                  <a:lnTo>
                    <a:pt x="1777009" y="429564"/>
                  </a:lnTo>
                  <a:lnTo>
                    <a:pt x="1777834" y="42910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3393865" y="7126420"/>
              <a:ext cx="2109470" cy="1191260"/>
            </a:xfrm>
            <a:custGeom>
              <a:avLst/>
              <a:gdLst/>
              <a:ahLst/>
              <a:cxnLst/>
              <a:rect l="l" t="t" r="r" b="b"/>
              <a:pathLst>
                <a:path w="2109469" h="1191259">
                  <a:moveTo>
                    <a:pt x="1968" y="618490"/>
                  </a:moveTo>
                  <a:lnTo>
                    <a:pt x="1955" y="617880"/>
                  </a:lnTo>
                  <a:lnTo>
                    <a:pt x="381" y="618528"/>
                  </a:lnTo>
                  <a:lnTo>
                    <a:pt x="190" y="618629"/>
                  </a:lnTo>
                  <a:lnTo>
                    <a:pt x="114" y="618921"/>
                  </a:lnTo>
                  <a:lnTo>
                    <a:pt x="0" y="619099"/>
                  </a:lnTo>
                  <a:lnTo>
                    <a:pt x="406" y="619188"/>
                  </a:lnTo>
                  <a:lnTo>
                    <a:pt x="889" y="619455"/>
                  </a:lnTo>
                  <a:lnTo>
                    <a:pt x="1193" y="619328"/>
                  </a:lnTo>
                  <a:lnTo>
                    <a:pt x="1816" y="619048"/>
                  </a:lnTo>
                  <a:lnTo>
                    <a:pt x="1968" y="618490"/>
                  </a:lnTo>
                  <a:close/>
                </a:path>
                <a:path w="2109469" h="1191259">
                  <a:moveTo>
                    <a:pt x="220865" y="586282"/>
                  </a:moveTo>
                  <a:lnTo>
                    <a:pt x="219837" y="586587"/>
                  </a:lnTo>
                  <a:lnTo>
                    <a:pt x="220205" y="586943"/>
                  </a:lnTo>
                  <a:lnTo>
                    <a:pt x="220599" y="587616"/>
                  </a:lnTo>
                  <a:lnTo>
                    <a:pt x="220865" y="586282"/>
                  </a:lnTo>
                  <a:close/>
                </a:path>
                <a:path w="2109469" h="1191259">
                  <a:moveTo>
                    <a:pt x="386549" y="653491"/>
                  </a:moveTo>
                  <a:lnTo>
                    <a:pt x="386410" y="653453"/>
                  </a:lnTo>
                  <a:lnTo>
                    <a:pt x="385699" y="652119"/>
                  </a:lnTo>
                  <a:lnTo>
                    <a:pt x="385686" y="651941"/>
                  </a:lnTo>
                  <a:lnTo>
                    <a:pt x="383590" y="651852"/>
                  </a:lnTo>
                  <a:lnTo>
                    <a:pt x="381419" y="651586"/>
                  </a:lnTo>
                  <a:lnTo>
                    <a:pt x="380326" y="654532"/>
                  </a:lnTo>
                  <a:lnTo>
                    <a:pt x="380771" y="655256"/>
                  </a:lnTo>
                  <a:lnTo>
                    <a:pt x="383425" y="656272"/>
                  </a:lnTo>
                  <a:lnTo>
                    <a:pt x="385216" y="655485"/>
                  </a:lnTo>
                  <a:lnTo>
                    <a:pt x="386549" y="653491"/>
                  </a:lnTo>
                  <a:close/>
                </a:path>
                <a:path w="2109469" h="1191259">
                  <a:moveTo>
                    <a:pt x="407212" y="654621"/>
                  </a:moveTo>
                  <a:lnTo>
                    <a:pt x="407060" y="653999"/>
                  </a:lnTo>
                  <a:lnTo>
                    <a:pt x="407022" y="653821"/>
                  </a:lnTo>
                  <a:lnTo>
                    <a:pt x="406793" y="653719"/>
                  </a:lnTo>
                  <a:lnTo>
                    <a:pt x="406641" y="653580"/>
                  </a:lnTo>
                  <a:lnTo>
                    <a:pt x="406514" y="653707"/>
                  </a:lnTo>
                  <a:lnTo>
                    <a:pt x="406298" y="653808"/>
                  </a:lnTo>
                  <a:lnTo>
                    <a:pt x="406260" y="653935"/>
                  </a:lnTo>
                  <a:lnTo>
                    <a:pt x="406247" y="654113"/>
                  </a:lnTo>
                  <a:lnTo>
                    <a:pt x="406311" y="654392"/>
                  </a:lnTo>
                  <a:lnTo>
                    <a:pt x="406438" y="654507"/>
                  </a:lnTo>
                  <a:lnTo>
                    <a:pt x="406958" y="654824"/>
                  </a:lnTo>
                  <a:lnTo>
                    <a:pt x="407212" y="654621"/>
                  </a:lnTo>
                  <a:close/>
                </a:path>
                <a:path w="2109469" h="1191259">
                  <a:moveTo>
                    <a:pt x="415747" y="591743"/>
                  </a:moveTo>
                  <a:lnTo>
                    <a:pt x="415505" y="591362"/>
                  </a:lnTo>
                  <a:lnTo>
                    <a:pt x="415036" y="590943"/>
                  </a:lnTo>
                  <a:lnTo>
                    <a:pt x="411772" y="588238"/>
                  </a:lnTo>
                  <a:lnTo>
                    <a:pt x="408279" y="587019"/>
                  </a:lnTo>
                  <a:lnTo>
                    <a:pt x="403491" y="588454"/>
                  </a:lnTo>
                  <a:lnTo>
                    <a:pt x="401345" y="589127"/>
                  </a:lnTo>
                  <a:lnTo>
                    <a:pt x="400570" y="589178"/>
                  </a:lnTo>
                  <a:lnTo>
                    <a:pt x="401789" y="591172"/>
                  </a:lnTo>
                  <a:lnTo>
                    <a:pt x="402285" y="591985"/>
                  </a:lnTo>
                  <a:lnTo>
                    <a:pt x="402386" y="593013"/>
                  </a:lnTo>
                  <a:lnTo>
                    <a:pt x="402678" y="593991"/>
                  </a:lnTo>
                  <a:lnTo>
                    <a:pt x="403047" y="594588"/>
                  </a:lnTo>
                  <a:lnTo>
                    <a:pt x="403593" y="595325"/>
                  </a:lnTo>
                  <a:lnTo>
                    <a:pt x="407593" y="593394"/>
                  </a:lnTo>
                  <a:lnTo>
                    <a:pt x="410730" y="592366"/>
                  </a:lnTo>
                  <a:lnTo>
                    <a:pt x="414401" y="593255"/>
                  </a:lnTo>
                  <a:lnTo>
                    <a:pt x="414985" y="592620"/>
                  </a:lnTo>
                  <a:lnTo>
                    <a:pt x="415290" y="592239"/>
                  </a:lnTo>
                  <a:lnTo>
                    <a:pt x="415747" y="591743"/>
                  </a:lnTo>
                  <a:close/>
                </a:path>
                <a:path w="2109469" h="1191259">
                  <a:moveTo>
                    <a:pt x="470281" y="631609"/>
                  </a:moveTo>
                  <a:lnTo>
                    <a:pt x="470154" y="631240"/>
                  </a:lnTo>
                  <a:lnTo>
                    <a:pt x="469849" y="630440"/>
                  </a:lnTo>
                  <a:lnTo>
                    <a:pt x="469125" y="630377"/>
                  </a:lnTo>
                  <a:lnTo>
                    <a:pt x="468337" y="630720"/>
                  </a:lnTo>
                  <a:lnTo>
                    <a:pt x="467169" y="631329"/>
                  </a:lnTo>
                  <a:lnTo>
                    <a:pt x="467410" y="631913"/>
                  </a:lnTo>
                  <a:lnTo>
                    <a:pt x="467588" y="632625"/>
                  </a:lnTo>
                  <a:lnTo>
                    <a:pt x="468045" y="632815"/>
                  </a:lnTo>
                  <a:lnTo>
                    <a:pt x="468541" y="633069"/>
                  </a:lnTo>
                  <a:lnTo>
                    <a:pt x="469430" y="632764"/>
                  </a:lnTo>
                  <a:lnTo>
                    <a:pt x="470090" y="632523"/>
                  </a:lnTo>
                  <a:lnTo>
                    <a:pt x="470230" y="632460"/>
                  </a:lnTo>
                  <a:lnTo>
                    <a:pt x="470281" y="631609"/>
                  </a:lnTo>
                  <a:close/>
                </a:path>
                <a:path w="2109469" h="1191259">
                  <a:moveTo>
                    <a:pt x="472592" y="621411"/>
                  </a:moveTo>
                  <a:lnTo>
                    <a:pt x="470522" y="620903"/>
                  </a:lnTo>
                  <a:lnTo>
                    <a:pt x="472579" y="621423"/>
                  </a:lnTo>
                  <a:close/>
                </a:path>
                <a:path w="2109469" h="1191259">
                  <a:moveTo>
                    <a:pt x="519214" y="623951"/>
                  </a:moveTo>
                  <a:lnTo>
                    <a:pt x="518934" y="623100"/>
                  </a:lnTo>
                  <a:lnTo>
                    <a:pt x="518642" y="623049"/>
                  </a:lnTo>
                  <a:lnTo>
                    <a:pt x="516966" y="622630"/>
                  </a:lnTo>
                  <a:lnTo>
                    <a:pt x="515962" y="621030"/>
                  </a:lnTo>
                  <a:lnTo>
                    <a:pt x="514121" y="620966"/>
                  </a:lnTo>
                  <a:lnTo>
                    <a:pt x="513930" y="621093"/>
                  </a:lnTo>
                  <a:lnTo>
                    <a:pt x="513842" y="622693"/>
                  </a:lnTo>
                  <a:lnTo>
                    <a:pt x="513740" y="624281"/>
                  </a:lnTo>
                  <a:lnTo>
                    <a:pt x="514578" y="625665"/>
                  </a:lnTo>
                  <a:lnTo>
                    <a:pt x="514743" y="625652"/>
                  </a:lnTo>
                  <a:lnTo>
                    <a:pt x="515073" y="625767"/>
                  </a:lnTo>
                  <a:lnTo>
                    <a:pt x="517753" y="624852"/>
                  </a:lnTo>
                  <a:lnTo>
                    <a:pt x="518223" y="624687"/>
                  </a:lnTo>
                  <a:lnTo>
                    <a:pt x="518883" y="624560"/>
                  </a:lnTo>
                  <a:lnTo>
                    <a:pt x="519061" y="624243"/>
                  </a:lnTo>
                  <a:lnTo>
                    <a:pt x="519214" y="623951"/>
                  </a:lnTo>
                  <a:close/>
                </a:path>
                <a:path w="2109469" h="1191259">
                  <a:moveTo>
                    <a:pt x="548906" y="596557"/>
                  </a:moveTo>
                  <a:lnTo>
                    <a:pt x="548525" y="596252"/>
                  </a:lnTo>
                  <a:lnTo>
                    <a:pt x="548500" y="596722"/>
                  </a:lnTo>
                  <a:lnTo>
                    <a:pt x="548906" y="596557"/>
                  </a:lnTo>
                  <a:close/>
                </a:path>
                <a:path w="2109469" h="1191259">
                  <a:moveTo>
                    <a:pt x="553834" y="606767"/>
                  </a:moveTo>
                  <a:lnTo>
                    <a:pt x="553643" y="606691"/>
                  </a:lnTo>
                  <a:lnTo>
                    <a:pt x="553326" y="606475"/>
                  </a:lnTo>
                  <a:lnTo>
                    <a:pt x="552919" y="606793"/>
                  </a:lnTo>
                  <a:lnTo>
                    <a:pt x="552691" y="607123"/>
                  </a:lnTo>
                  <a:lnTo>
                    <a:pt x="552386" y="607453"/>
                  </a:lnTo>
                  <a:lnTo>
                    <a:pt x="552996" y="607745"/>
                  </a:lnTo>
                  <a:lnTo>
                    <a:pt x="553834" y="606767"/>
                  </a:lnTo>
                  <a:close/>
                </a:path>
                <a:path w="2109469" h="1191259">
                  <a:moveTo>
                    <a:pt x="562597" y="620953"/>
                  </a:moveTo>
                  <a:lnTo>
                    <a:pt x="562317" y="620229"/>
                  </a:lnTo>
                  <a:lnTo>
                    <a:pt x="561911" y="619099"/>
                  </a:lnTo>
                  <a:lnTo>
                    <a:pt x="560768" y="619036"/>
                  </a:lnTo>
                  <a:lnTo>
                    <a:pt x="559765" y="619556"/>
                  </a:lnTo>
                  <a:lnTo>
                    <a:pt x="559168" y="619848"/>
                  </a:lnTo>
                  <a:lnTo>
                    <a:pt x="558800" y="620610"/>
                  </a:lnTo>
                  <a:lnTo>
                    <a:pt x="558355" y="621093"/>
                  </a:lnTo>
                  <a:lnTo>
                    <a:pt x="559117" y="622236"/>
                  </a:lnTo>
                  <a:lnTo>
                    <a:pt x="560184" y="622147"/>
                  </a:lnTo>
                  <a:lnTo>
                    <a:pt x="562038" y="621665"/>
                  </a:lnTo>
                  <a:lnTo>
                    <a:pt x="562597" y="620953"/>
                  </a:lnTo>
                  <a:close/>
                </a:path>
                <a:path w="2109469" h="1191259">
                  <a:moveTo>
                    <a:pt x="563664" y="591566"/>
                  </a:moveTo>
                  <a:lnTo>
                    <a:pt x="563118" y="590905"/>
                  </a:lnTo>
                  <a:lnTo>
                    <a:pt x="562622" y="590194"/>
                  </a:lnTo>
                  <a:lnTo>
                    <a:pt x="561695" y="589419"/>
                  </a:lnTo>
                  <a:lnTo>
                    <a:pt x="560806" y="589432"/>
                  </a:lnTo>
                  <a:lnTo>
                    <a:pt x="559866" y="590384"/>
                  </a:lnTo>
                  <a:lnTo>
                    <a:pt x="560298" y="591019"/>
                  </a:lnTo>
                  <a:lnTo>
                    <a:pt x="561022" y="591375"/>
                  </a:lnTo>
                  <a:lnTo>
                    <a:pt x="561822" y="591807"/>
                  </a:lnTo>
                  <a:lnTo>
                    <a:pt x="562698" y="592048"/>
                  </a:lnTo>
                  <a:lnTo>
                    <a:pt x="563664" y="591566"/>
                  </a:lnTo>
                  <a:close/>
                </a:path>
                <a:path w="2109469" h="1191259">
                  <a:moveTo>
                    <a:pt x="565797" y="592112"/>
                  </a:moveTo>
                  <a:lnTo>
                    <a:pt x="565404" y="591350"/>
                  </a:lnTo>
                  <a:lnTo>
                    <a:pt x="564794" y="591197"/>
                  </a:lnTo>
                  <a:lnTo>
                    <a:pt x="563968" y="591654"/>
                  </a:lnTo>
                  <a:lnTo>
                    <a:pt x="564375" y="592404"/>
                  </a:lnTo>
                  <a:lnTo>
                    <a:pt x="565010" y="592531"/>
                  </a:lnTo>
                  <a:lnTo>
                    <a:pt x="565797" y="592112"/>
                  </a:lnTo>
                  <a:close/>
                </a:path>
                <a:path w="2109469" h="1191259">
                  <a:moveTo>
                    <a:pt x="572973" y="581660"/>
                  </a:moveTo>
                  <a:lnTo>
                    <a:pt x="572909" y="581342"/>
                  </a:lnTo>
                  <a:lnTo>
                    <a:pt x="572782" y="581279"/>
                  </a:lnTo>
                  <a:lnTo>
                    <a:pt x="572211" y="580948"/>
                  </a:lnTo>
                  <a:lnTo>
                    <a:pt x="571957" y="581164"/>
                  </a:lnTo>
                  <a:lnTo>
                    <a:pt x="572109" y="581812"/>
                  </a:lnTo>
                  <a:lnTo>
                    <a:pt x="572160" y="581990"/>
                  </a:lnTo>
                  <a:lnTo>
                    <a:pt x="572414" y="582104"/>
                  </a:lnTo>
                  <a:lnTo>
                    <a:pt x="572566" y="582231"/>
                  </a:lnTo>
                  <a:lnTo>
                    <a:pt x="572693" y="582117"/>
                  </a:lnTo>
                  <a:lnTo>
                    <a:pt x="572960" y="581990"/>
                  </a:lnTo>
                  <a:lnTo>
                    <a:pt x="572973" y="581660"/>
                  </a:lnTo>
                  <a:close/>
                </a:path>
                <a:path w="2109469" h="1191259">
                  <a:moveTo>
                    <a:pt x="575360" y="586066"/>
                  </a:moveTo>
                  <a:lnTo>
                    <a:pt x="575106" y="585787"/>
                  </a:lnTo>
                  <a:lnTo>
                    <a:pt x="574382" y="586016"/>
                  </a:lnTo>
                  <a:lnTo>
                    <a:pt x="574179" y="586079"/>
                  </a:lnTo>
                  <a:lnTo>
                    <a:pt x="573976" y="586359"/>
                  </a:lnTo>
                  <a:lnTo>
                    <a:pt x="573925" y="586562"/>
                  </a:lnTo>
                  <a:lnTo>
                    <a:pt x="573913" y="586689"/>
                  </a:lnTo>
                  <a:lnTo>
                    <a:pt x="574167" y="586854"/>
                  </a:lnTo>
                  <a:lnTo>
                    <a:pt x="574306" y="586981"/>
                  </a:lnTo>
                  <a:lnTo>
                    <a:pt x="574548" y="586905"/>
                  </a:lnTo>
                  <a:lnTo>
                    <a:pt x="574929" y="586867"/>
                  </a:lnTo>
                  <a:lnTo>
                    <a:pt x="575017" y="586714"/>
                  </a:lnTo>
                  <a:lnTo>
                    <a:pt x="575360" y="586066"/>
                  </a:lnTo>
                  <a:close/>
                </a:path>
                <a:path w="2109469" h="1191259">
                  <a:moveTo>
                    <a:pt x="575983" y="576211"/>
                  </a:moveTo>
                  <a:lnTo>
                    <a:pt x="575691" y="575246"/>
                  </a:lnTo>
                  <a:lnTo>
                    <a:pt x="575132" y="575094"/>
                  </a:lnTo>
                  <a:lnTo>
                    <a:pt x="574357" y="574611"/>
                  </a:lnTo>
                  <a:lnTo>
                    <a:pt x="573773" y="574763"/>
                  </a:lnTo>
                  <a:lnTo>
                    <a:pt x="572287" y="575144"/>
                  </a:lnTo>
                  <a:lnTo>
                    <a:pt x="572541" y="576211"/>
                  </a:lnTo>
                  <a:lnTo>
                    <a:pt x="573112" y="577113"/>
                  </a:lnTo>
                  <a:lnTo>
                    <a:pt x="573557" y="577786"/>
                  </a:lnTo>
                  <a:lnTo>
                    <a:pt x="574357" y="577951"/>
                  </a:lnTo>
                  <a:lnTo>
                    <a:pt x="575119" y="577430"/>
                  </a:lnTo>
                  <a:lnTo>
                    <a:pt x="575868" y="576948"/>
                  </a:lnTo>
                  <a:lnTo>
                    <a:pt x="575983" y="576211"/>
                  </a:lnTo>
                  <a:close/>
                </a:path>
                <a:path w="2109469" h="1191259">
                  <a:moveTo>
                    <a:pt x="578307" y="584225"/>
                  </a:moveTo>
                  <a:lnTo>
                    <a:pt x="577621" y="583933"/>
                  </a:lnTo>
                  <a:lnTo>
                    <a:pt x="577227" y="584314"/>
                  </a:lnTo>
                  <a:lnTo>
                    <a:pt x="577303" y="584517"/>
                  </a:lnTo>
                  <a:lnTo>
                    <a:pt x="577519" y="584644"/>
                  </a:lnTo>
                  <a:lnTo>
                    <a:pt x="577672" y="584796"/>
                  </a:lnTo>
                  <a:lnTo>
                    <a:pt x="578307" y="584542"/>
                  </a:lnTo>
                  <a:lnTo>
                    <a:pt x="578307" y="584225"/>
                  </a:lnTo>
                  <a:close/>
                </a:path>
                <a:path w="2109469" h="1191259">
                  <a:moveTo>
                    <a:pt x="580542" y="651662"/>
                  </a:moveTo>
                  <a:lnTo>
                    <a:pt x="580466" y="648906"/>
                  </a:lnTo>
                  <a:lnTo>
                    <a:pt x="579196" y="648627"/>
                  </a:lnTo>
                  <a:lnTo>
                    <a:pt x="578205" y="648474"/>
                  </a:lnTo>
                  <a:lnTo>
                    <a:pt x="577189" y="648360"/>
                  </a:lnTo>
                  <a:lnTo>
                    <a:pt x="576059" y="648690"/>
                  </a:lnTo>
                  <a:lnTo>
                    <a:pt x="571525" y="648347"/>
                  </a:lnTo>
                  <a:lnTo>
                    <a:pt x="573836" y="647166"/>
                  </a:lnTo>
                  <a:lnTo>
                    <a:pt x="574814" y="646150"/>
                  </a:lnTo>
                  <a:lnTo>
                    <a:pt x="575170" y="645820"/>
                  </a:lnTo>
                  <a:lnTo>
                    <a:pt x="575525" y="645248"/>
                  </a:lnTo>
                  <a:lnTo>
                    <a:pt x="575411" y="644271"/>
                  </a:lnTo>
                  <a:lnTo>
                    <a:pt x="574840" y="644118"/>
                  </a:lnTo>
                  <a:lnTo>
                    <a:pt x="571169" y="646455"/>
                  </a:lnTo>
                  <a:lnTo>
                    <a:pt x="569607" y="647204"/>
                  </a:lnTo>
                  <a:lnTo>
                    <a:pt x="568325" y="647700"/>
                  </a:lnTo>
                  <a:lnTo>
                    <a:pt x="565924" y="649084"/>
                  </a:lnTo>
                  <a:lnTo>
                    <a:pt x="565924" y="650900"/>
                  </a:lnTo>
                  <a:lnTo>
                    <a:pt x="569023" y="651903"/>
                  </a:lnTo>
                  <a:lnTo>
                    <a:pt x="570585" y="652475"/>
                  </a:lnTo>
                  <a:lnTo>
                    <a:pt x="572071" y="653542"/>
                  </a:lnTo>
                  <a:lnTo>
                    <a:pt x="573735" y="654761"/>
                  </a:lnTo>
                  <a:lnTo>
                    <a:pt x="576199" y="654418"/>
                  </a:lnTo>
                  <a:lnTo>
                    <a:pt x="579691" y="653453"/>
                  </a:lnTo>
                  <a:lnTo>
                    <a:pt x="580542" y="651662"/>
                  </a:lnTo>
                  <a:close/>
                </a:path>
                <a:path w="2109469" h="1191259">
                  <a:moveTo>
                    <a:pt x="587819" y="579501"/>
                  </a:moveTo>
                  <a:lnTo>
                    <a:pt x="587463" y="578789"/>
                  </a:lnTo>
                  <a:lnTo>
                    <a:pt x="587133" y="578154"/>
                  </a:lnTo>
                  <a:lnTo>
                    <a:pt x="586435" y="577773"/>
                  </a:lnTo>
                  <a:lnTo>
                    <a:pt x="585622" y="578078"/>
                  </a:lnTo>
                  <a:lnTo>
                    <a:pt x="584885" y="578370"/>
                  </a:lnTo>
                  <a:lnTo>
                    <a:pt x="584542" y="579018"/>
                  </a:lnTo>
                  <a:lnTo>
                    <a:pt x="584784" y="579755"/>
                  </a:lnTo>
                  <a:lnTo>
                    <a:pt x="585203" y="580390"/>
                  </a:lnTo>
                  <a:lnTo>
                    <a:pt x="585825" y="580720"/>
                  </a:lnTo>
                  <a:lnTo>
                    <a:pt x="586613" y="580415"/>
                  </a:lnTo>
                  <a:lnTo>
                    <a:pt x="587413" y="580123"/>
                  </a:lnTo>
                  <a:lnTo>
                    <a:pt x="587819" y="579501"/>
                  </a:lnTo>
                  <a:close/>
                </a:path>
                <a:path w="2109469" h="1191259">
                  <a:moveTo>
                    <a:pt x="604837" y="647674"/>
                  </a:moveTo>
                  <a:lnTo>
                    <a:pt x="604253" y="643013"/>
                  </a:lnTo>
                  <a:lnTo>
                    <a:pt x="603554" y="640130"/>
                  </a:lnTo>
                  <a:lnTo>
                    <a:pt x="602526" y="639914"/>
                  </a:lnTo>
                  <a:lnTo>
                    <a:pt x="600938" y="640638"/>
                  </a:lnTo>
                  <a:lnTo>
                    <a:pt x="600252" y="641083"/>
                  </a:lnTo>
                  <a:lnTo>
                    <a:pt x="599630" y="641426"/>
                  </a:lnTo>
                  <a:lnTo>
                    <a:pt x="599071" y="642188"/>
                  </a:lnTo>
                  <a:lnTo>
                    <a:pt x="598373" y="642899"/>
                  </a:lnTo>
                  <a:lnTo>
                    <a:pt x="596392" y="641654"/>
                  </a:lnTo>
                  <a:lnTo>
                    <a:pt x="597446" y="640689"/>
                  </a:lnTo>
                  <a:lnTo>
                    <a:pt x="599414" y="636460"/>
                  </a:lnTo>
                  <a:lnTo>
                    <a:pt x="599363" y="636270"/>
                  </a:lnTo>
                  <a:lnTo>
                    <a:pt x="594588" y="634746"/>
                  </a:lnTo>
                  <a:lnTo>
                    <a:pt x="591921" y="634441"/>
                  </a:lnTo>
                  <a:lnTo>
                    <a:pt x="590778" y="635393"/>
                  </a:lnTo>
                  <a:lnTo>
                    <a:pt x="591896" y="641502"/>
                  </a:lnTo>
                  <a:lnTo>
                    <a:pt x="591781" y="645922"/>
                  </a:lnTo>
                  <a:lnTo>
                    <a:pt x="587603" y="650684"/>
                  </a:lnTo>
                  <a:lnTo>
                    <a:pt x="588060" y="651484"/>
                  </a:lnTo>
                  <a:lnTo>
                    <a:pt x="588683" y="651941"/>
                  </a:lnTo>
                  <a:lnTo>
                    <a:pt x="590169" y="652932"/>
                  </a:lnTo>
                  <a:lnTo>
                    <a:pt x="591604" y="653999"/>
                  </a:lnTo>
                  <a:lnTo>
                    <a:pt x="593217" y="654723"/>
                  </a:lnTo>
                  <a:lnTo>
                    <a:pt x="594512" y="655307"/>
                  </a:lnTo>
                  <a:lnTo>
                    <a:pt x="596049" y="655002"/>
                  </a:lnTo>
                  <a:lnTo>
                    <a:pt x="597395" y="649566"/>
                  </a:lnTo>
                  <a:lnTo>
                    <a:pt x="598919" y="646912"/>
                  </a:lnTo>
                  <a:lnTo>
                    <a:pt x="603923" y="648373"/>
                  </a:lnTo>
                  <a:lnTo>
                    <a:pt x="604837" y="647674"/>
                  </a:lnTo>
                  <a:close/>
                </a:path>
                <a:path w="2109469" h="1191259">
                  <a:moveTo>
                    <a:pt x="617372" y="1188681"/>
                  </a:moveTo>
                  <a:lnTo>
                    <a:pt x="616915" y="1188834"/>
                  </a:lnTo>
                  <a:lnTo>
                    <a:pt x="616419" y="1188948"/>
                  </a:lnTo>
                  <a:lnTo>
                    <a:pt x="616051" y="1189215"/>
                  </a:lnTo>
                  <a:lnTo>
                    <a:pt x="615632" y="1189469"/>
                  </a:lnTo>
                  <a:lnTo>
                    <a:pt x="615315" y="1189888"/>
                  </a:lnTo>
                  <a:lnTo>
                    <a:pt x="615061" y="1190282"/>
                  </a:lnTo>
                  <a:lnTo>
                    <a:pt x="614959" y="1190421"/>
                  </a:lnTo>
                  <a:lnTo>
                    <a:pt x="615086" y="1190891"/>
                  </a:lnTo>
                  <a:lnTo>
                    <a:pt x="615213" y="1190891"/>
                  </a:lnTo>
                  <a:lnTo>
                    <a:pt x="616153" y="1191031"/>
                  </a:lnTo>
                  <a:lnTo>
                    <a:pt x="616292" y="1190193"/>
                  </a:lnTo>
                  <a:lnTo>
                    <a:pt x="616673" y="1189685"/>
                  </a:lnTo>
                  <a:lnTo>
                    <a:pt x="617372" y="1188681"/>
                  </a:lnTo>
                  <a:close/>
                </a:path>
                <a:path w="2109469" h="1191259">
                  <a:moveTo>
                    <a:pt x="623252" y="562787"/>
                  </a:moveTo>
                  <a:lnTo>
                    <a:pt x="623036" y="562063"/>
                  </a:lnTo>
                  <a:lnTo>
                    <a:pt x="622554" y="561581"/>
                  </a:lnTo>
                  <a:lnTo>
                    <a:pt x="622325" y="561340"/>
                  </a:lnTo>
                  <a:lnTo>
                    <a:pt x="621753" y="561378"/>
                  </a:lnTo>
                  <a:lnTo>
                    <a:pt x="621334" y="561301"/>
                  </a:lnTo>
                  <a:lnTo>
                    <a:pt x="621309" y="561771"/>
                  </a:lnTo>
                  <a:lnTo>
                    <a:pt x="621093" y="562317"/>
                  </a:lnTo>
                  <a:lnTo>
                    <a:pt x="621284" y="562660"/>
                  </a:lnTo>
                  <a:lnTo>
                    <a:pt x="621487" y="562991"/>
                  </a:lnTo>
                  <a:lnTo>
                    <a:pt x="622261" y="563384"/>
                  </a:lnTo>
                  <a:lnTo>
                    <a:pt x="622452" y="563257"/>
                  </a:lnTo>
                  <a:lnTo>
                    <a:pt x="623252" y="562787"/>
                  </a:lnTo>
                  <a:close/>
                </a:path>
                <a:path w="2109469" h="1191259">
                  <a:moveTo>
                    <a:pt x="644347" y="520077"/>
                  </a:moveTo>
                  <a:lnTo>
                    <a:pt x="643902" y="519417"/>
                  </a:lnTo>
                  <a:lnTo>
                    <a:pt x="643597" y="519379"/>
                  </a:lnTo>
                  <a:lnTo>
                    <a:pt x="642670" y="519277"/>
                  </a:lnTo>
                  <a:lnTo>
                    <a:pt x="642150" y="519912"/>
                  </a:lnTo>
                  <a:lnTo>
                    <a:pt x="642289" y="520750"/>
                  </a:lnTo>
                  <a:lnTo>
                    <a:pt x="642353" y="521081"/>
                  </a:lnTo>
                  <a:lnTo>
                    <a:pt x="642988" y="521271"/>
                  </a:lnTo>
                  <a:lnTo>
                    <a:pt x="643343" y="521550"/>
                  </a:lnTo>
                  <a:lnTo>
                    <a:pt x="643686" y="521157"/>
                  </a:lnTo>
                  <a:lnTo>
                    <a:pt x="644258" y="520814"/>
                  </a:lnTo>
                  <a:lnTo>
                    <a:pt x="644296" y="520433"/>
                  </a:lnTo>
                  <a:lnTo>
                    <a:pt x="644347" y="520077"/>
                  </a:lnTo>
                  <a:close/>
                </a:path>
                <a:path w="2109469" h="1191259">
                  <a:moveTo>
                    <a:pt x="706678" y="444436"/>
                  </a:moveTo>
                  <a:lnTo>
                    <a:pt x="706450" y="444068"/>
                  </a:lnTo>
                  <a:lnTo>
                    <a:pt x="706247" y="443712"/>
                  </a:lnTo>
                  <a:lnTo>
                    <a:pt x="705408" y="442925"/>
                  </a:lnTo>
                  <a:lnTo>
                    <a:pt x="704723" y="442417"/>
                  </a:lnTo>
                  <a:lnTo>
                    <a:pt x="703961" y="443103"/>
                  </a:lnTo>
                  <a:lnTo>
                    <a:pt x="703656" y="443357"/>
                  </a:lnTo>
                  <a:lnTo>
                    <a:pt x="703465" y="443966"/>
                  </a:lnTo>
                  <a:lnTo>
                    <a:pt x="703567" y="444309"/>
                  </a:lnTo>
                  <a:lnTo>
                    <a:pt x="703821" y="445211"/>
                  </a:lnTo>
                  <a:lnTo>
                    <a:pt x="704646" y="445185"/>
                  </a:lnTo>
                  <a:lnTo>
                    <a:pt x="705472" y="444969"/>
                  </a:lnTo>
                  <a:lnTo>
                    <a:pt x="705878" y="444868"/>
                  </a:lnTo>
                  <a:lnTo>
                    <a:pt x="706272" y="444627"/>
                  </a:lnTo>
                  <a:lnTo>
                    <a:pt x="706678" y="444436"/>
                  </a:lnTo>
                  <a:close/>
                </a:path>
                <a:path w="2109469" h="1191259">
                  <a:moveTo>
                    <a:pt x="1008938" y="323608"/>
                  </a:moveTo>
                  <a:lnTo>
                    <a:pt x="1007529" y="322732"/>
                  </a:lnTo>
                  <a:lnTo>
                    <a:pt x="1007376" y="322618"/>
                  </a:lnTo>
                  <a:lnTo>
                    <a:pt x="1006983" y="322580"/>
                  </a:lnTo>
                  <a:lnTo>
                    <a:pt x="1006005" y="323697"/>
                  </a:lnTo>
                  <a:lnTo>
                    <a:pt x="1006919" y="324396"/>
                  </a:lnTo>
                  <a:lnTo>
                    <a:pt x="1007313" y="325310"/>
                  </a:lnTo>
                  <a:lnTo>
                    <a:pt x="1007529" y="325539"/>
                  </a:lnTo>
                  <a:lnTo>
                    <a:pt x="1008507" y="324561"/>
                  </a:lnTo>
                  <a:lnTo>
                    <a:pt x="1008938" y="323608"/>
                  </a:lnTo>
                  <a:close/>
                </a:path>
                <a:path w="2109469" h="1191259">
                  <a:moveTo>
                    <a:pt x="1146987" y="244602"/>
                  </a:moveTo>
                  <a:lnTo>
                    <a:pt x="1146810" y="244348"/>
                  </a:lnTo>
                  <a:lnTo>
                    <a:pt x="1146644" y="244068"/>
                  </a:lnTo>
                  <a:lnTo>
                    <a:pt x="1146441" y="243852"/>
                  </a:lnTo>
                  <a:lnTo>
                    <a:pt x="1146149" y="243573"/>
                  </a:lnTo>
                  <a:lnTo>
                    <a:pt x="1145743" y="243382"/>
                  </a:lnTo>
                  <a:lnTo>
                    <a:pt x="1145400" y="243179"/>
                  </a:lnTo>
                  <a:lnTo>
                    <a:pt x="1145400" y="243395"/>
                  </a:lnTo>
                  <a:lnTo>
                    <a:pt x="1145336" y="243649"/>
                  </a:lnTo>
                  <a:lnTo>
                    <a:pt x="1145438" y="243840"/>
                  </a:lnTo>
                  <a:lnTo>
                    <a:pt x="1145552" y="243992"/>
                  </a:lnTo>
                  <a:lnTo>
                    <a:pt x="1145794" y="244094"/>
                  </a:lnTo>
                  <a:lnTo>
                    <a:pt x="1146022" y="244195"/>
                  </a:lnTo>
                  <a:lnTo>
                    <a:pt x="1146987" y="244602"/>
                  </a:lnTo>
                  <a:close/>
                </a:path>
                <a:path w="2109469" h="1191259">
                  <a:moveTo>
                    <a:pt x="1155941" y="247434"/>
                  </a:moveTo>
                  <a:lnTo>
                    <a:pt x="1155623" y="246303"/>
                  </a:lnTo>
                  <a:lnTo>
                    <a:pt x="1155407" y="245262"/>
                  </a:lnTo>
                  <a:lnTo>
                    <a:pt x="1155280" y="245224"/>
                  </a:lnTo>
                  <a:lnTo>
                    <a:pt x="1153922" y="244398"/>
                  </a:lnTo>
                  <a:lnTo>
                    <a:pt x="1153769" y="244271"/>
                  </a:lnTo>
                  <a:lnTo>
                    <a:pt x="1153566" y="244208"/>
                  </a:lnTo>
                  <a:lnTo>
                    <a:pt x="1153426" y="244081"/>
                  </a:lnTo>
                  <a:lnTo>
                    <a:pt x="1152182" y="243306"/>
                  </a:lnTo>
                  <a:lnTo>
                    <a:pt x="1152105" y="243128"/>
                  </a:lnTo>
                  <a:lnTo>
                    <a:pt x="1150315" y="242976"/>
                  </a:lnTo>
                  <a:lnTo>
                    <a:pt x="1148613" y="243078"/>
                  </a:lnTo>
                  <a:lnTo>
                    <a:pt x="1147470" y="244856"/>
                  </a:lnTo>
                  <a:lnTo>
                    <a:pt x="1149210" y="246583"/>
                  </a:lnTo>
                  <a:lnTo>
                    <a:pt x="1151496" y="247230"/>
                  </a:lnTo>
                  <a:lnTo>
                    <a:pt x="1155941" y="247434"/>
                  </a:lnTo>
                  <a:close/>
                </a:path>
                <a:path w="2109469" h="1191259">
                  <a:moveTo>
                    <a:pt x="1194409" y="224345"/>
                  </a:moveTo>
                  <a:lnTo>
                    <a:pt x="1194282" y="223951"/>
                  </a:lnTo>
                  <a:lnTo>
                    <a:pt x="1194231" y="223494"/>
                  </a:lnTo>
                  <a:lnTo>
                    <a:pt x="1193431" y="223875"/>
                  </a:lnTo>
                  <a:lnTo>
                    <a:pt x="1194409" y="224345"/>
                  </a:lnTo>
                  <a:close/>
                </a:path>
                <a:path w="2109469" h="1191259">
                  <a:moveTo>
                    <a:pt x="1213218" y="12954"/>
                  </a:moveTo>
                  <a:lnTo>
                    <a:pt x="1212507" y="13335"/>
                  </a:lnTo>
                  <a:lnTo>
                    <a:pt x="1212773" y="13258"/>
                  </a:lnTo>
                  <a:lnTo>
                    <a:pt x="1213027" y="13169"/>
                  </a:lnTo>
                  <a:lnTo>
                    <a:pt x="1213218" y="12954"/>
                  </a:lnTo>
                  <a:close/>
                </a:path>
                <a:path w="2109469" h="1191259">
                  <a:moveTo>
                    <a:pt x="1236560" y="200761"/>
                  </a:moveTo>
                  <a:lnTo>
                    <a:pt x="1236294" y="200583"/>
                  </a:lnTo>
                  <a:lnTo>
                    <a:pt x="1235722" y="200825"/>
                  </a:lnTo>
                  <a:lnTo>
                    <a:pt x="1235570" y="200875"/>
                  </a:lnTo>
                  <a:lnTo>
                    <a:pt x="1235532" y="201180"/>
                  </a:lnTo>
                  <a:lnTo>
                    <a:pt x="1235430" y="201358"/>
                  </a:lnTo>
                  <a:lnTo>
                    <a:pt x="1235583" y="201460"/>
                  </a:lnTo>
                  <a:lnTo>
                    <a:pt x="1235786" y="201663"/>
                  </a:lnTo>
                  <a:lnTo>
                    <a:pt x="1235925" y="201650"/>
                  </a:lnTo>
                  <a:lnTo>
                    <a:pt x="1236091" y="201612"/>
                  </a:lnTo>
                  <a:lnTo>
                    <a:pt x="1236383" y="201422"/>
                  </a:lnTo>
                  <a:lnTo>
                    <a:pt x="1236446" y="201269"/>
                  </a:lnTo>
                  <a:lnTo>
                    <a:pt x="1236560" y="200761"/>
                  </a:lnTo>
                  <a:close/>
                </a:path>
                <a:path w="2109469" h="1191259">
                  <a:moveTo>
                    <a:pt x="1383068" y="74599"/>
                  </a:moveTo>
                  <a:lnTo>
                    <a:pt x="1382763" y="73952"/>
                  </a:lnTo>
                  <a:lnTo>
                    <a:pt x="1382191" y="72682"/>
                  </a:lnTo>
                  <a:lnTo>
                    <a:pt x="1381023" y="72364"/>
                  </a:lnTo>
                  <a:lnTo>
                    <a:pt x="1379689" y="73050"/>
                  </a:lnTo>
                  <a:lnTo>
                    <a:pt x="1378940" y="73418"/>
                  </a:lnTo>
                  <a:lnTo>
                    <a:pt x="1378572" y="74307"/>
                  </a:lnTo>
                  <a:lnTo>
                    <a:pt x="1379791" y="75819"/>
                  </a:lnTo>
                  <a:lnTo>
                    <a:pt x="1380858" y="76428"/>
                  </a:lnTo>
                  <a:lnTo>
                    <a:pt x="1382052" y="76034"/>
                  </a:lnTo>
                  <a:lnTo>
                    <a:pt x="1382941" y="75374"/>
                  </a:lnTo>
                  <a:lnTo>
                    <a:pt x="1383068" y="74599"/>
                  </a:lnTo>
                  <a:close/>
                </a:path>
                <a:path w="2109469" h="1191259">
                  <a:moveTo>
                    <a:pt x="1386166" y="46431"/>
                  </a:moveTo>
                  <a:lnTo>
                    <a:pt x="1386078" y="46101"/>
                  </a:lnTo>
                  <a:lnTo>
                    <a:pt x="1385747" y="46393"/>
                  </a:lnTo>
                  <a:lnTo>
                    <a:pt x="1386166" y="46431"/>
                  </a:lnTo>
                  <a:close/>
                </a:path>
                <a:path w="2109469" h="1191259">
                  <a:moveTo>
                    <a:pt x="1403578" y="47002"/>
                  </a:moveTo>
                  <a:lnTo>
                    <a:pt x="1403527" y="46418"/>
                  </a:lnTo>
                  <a:lnTo>
                    <a:pt x="1403451" y="45745"/>
                  </a:lnTo>
                  <a:lnTo>
                    <a:pt x="1402626" y="45415"/>
                  </a:lnTo>
                  <a:lnTo>
                    <a:pt x="1401737" y="45720"/>
                  </a:lnTo>
                  <a:lnTo>
                    <a:pt x="1399070" y="46596"/>
                  </a:lnTo>
                  <a:lnTo>
                    <a:pt x="1396555" y="47739"/>
                  </a:lnTo>
                  <a:lnTo>
                    <a:pt x="1394498" y="49707"/>
                  </a:lnTo>
                  <a:lnTo>
                    <a:pt x="1397254" y="50126"/>
                  </a:lnTo>
                  <a:lnTo>
                    <a:pt x="1400035" y="50126"/>
                  </a:lnTo>
                  <a:lnTo>
                    <a:pt x="1403057" y="47917"/>
                  </a:lnTo>
                  <a:lnTo>
                    <a:pt x="1403578" y="47002"/>
                  </a:lnTo>
                  <a:close/>
                </a:path>
                <a:path w="2109469" h="1191259">
                  <a:moveTo>
                    <a:pt x="1404010" y="22174"/>
                  </a:moveTo>
                  <a:lnTo>
                    <a:pt x="1403883" y="21221"/>
                  </a:lnTo>
                  <a:lnTo>
                    <a:pt x="1403705" y="19634"/>
                  </a:lnTo>
                  <a:lnTo>
                    <a:pt x="1403184" y="17843"/>
                  </a:lnTo>
                  <a:lnTo>
                    <a:pt x="1402118" y="16687"/>
                  </a:lnTo>
                  <a:lnTo>
                    <a:pt x="1400924" y="15328"/>
                  </a:lnTo>
                  <a:lnTo>
                    <a:pt x="1399260" y="16776"/>
                  </a:lnTo>
                  <a:lnTo>
                    <a:pt x="1397800" y="17373"/>
                  </a:lnTo>
                  <a:lnTo>
                    <a:pt x="1396911" y="18199"/>
                  </a:lnTo>
                  <a:lnTo>
                    <a:pt x="1395158" y="18961"/>
                  </a:lnTo>
                  <a:lnTo>
                    <a:pt x="1397508" y="21793"/>
                  </a:lnTo>
                  <a:lnTo>
                    <a:pt x="1399184" y="23025"/>
                  </a:lnTo>
                  <a:lnTo>
                    <a:pt x="1401495" y="22847"/>
                  </a:lnTo>
                  <a:lnTo>
                    <a:pt x="1402537" y="22771"/>
                  </a:lnTo>
                  <a:lnTo>
                    <a:pt x="1404010" y="22174"/>
                  </a:lnTo>
                  <a:close/>
                </a:path>
                <a:path w="2109469" h="1191259">
                  <a:moveTo>
                    <a:pt x="1406144" y="67995"/>
                  </a:moveTo>
                  <a:lnTo>
                    <a:pt x="1406131" y="67830"/>
                  </a:lnTo>
                  <a:lnTo>
                    <a:pt x="1400632" y="65951"/>
                  </a:lnTo>
                  <a:lnTo>
                    <a:pt x="1399895" y="65697"/>
                  </a:lnTo>
                  <a:lnTo>
                    <a:pt x="1399768" y="65951"/>
                  </a:lnTo>
                  <a:lnTo>
                    <a:pt x="1399705" y="65379"/>
                  </a:lnTo>
                  <a:lnTo>
                    <a:pt x="1399870" y="65671"/>
                  </a:lnTo>
                  <a:lnTo>
                    <a:pt x="1399984" y="65379"/>
                  </a:lnTo>
                  <a:lnTo>
                    <a:pt x="1401419" y="61861"/>
                  </a:lnTo>
                  <a:lnTo>
                    <a:pt x="1401368" y="61645"/>
                  </a:lnTo>
                  <a:lnTo>
                    <a:pt x="1395412" y="61188"/>
                  </a:lnTo>
                  <a:lnTo>
                    <a:pt x="1394079" y="60121"/>
                  </a:lnTo>
                  <a:lnTo>
                    <a:pt x="1391094" y="58013"/>
                  </a:lnTo>
                  <a:lnTo>
                    <a:pt x="1389303" y="58381"/>
                  </a:lnTo>
                  <a:lnTo>
                    <a:pt x="1387043" y="60972"/>
                  </a:lnTo>
                  <a:lnTo>
                    <a:pt x="1388364" y="62458"/>
                  </a:lnTo>
                  <a:lnTo>
                    <a:pt x="1389761" y="64300"/>
                  </a:lnTo>
                  <a:lnTo>
                    <a:pt x="1390980" y="64541"/>
                  </a:lnTo>
                  <a:lnTo>
                    <a:pt x="1399019" y="68719"/>
                  </a:lnTo>
                  <a:lnTo>
                    <a:pt x="1399565" y="69380"/>
                  </a:lnTo>
                  <a:lnTo>
                    <a:pt x="1399108" y="70256"/>
                  </a:lnTo>
                  <a:lnTo>
                    <a:pt x="1398549" y="70916"/>
                  </a:lnTo>
                  <a:lnTo>
                    <a:pt x="1397952" y="71361"/>
                  </a:lnTo>
                  <a:lnTo>
                    <a:pt x="1396492" y="72504"/>
                  </a:lnTo>
                  <a:lnTo>
                    <a:pt x="1395006" y="72402"/>
                  </a:lnTo>
                  <a:lnTo>
                    <a:pt x="1393469" y="71640"/>
                  </a:lnTo>
                  <a:lnTo>
                    <a:pt x="1391894" y="70916"/>
                  </a:lnTo>
                  <a:lnTo>
                    <a:pt x="1391793" y="71361"/>
                  </a:lnTo>
                  <a:lnTo>
                    <a:pt x="1391742" y="73113"/>
                  </a:lnTo>
                  <a:lnTo>
                    <a:pt x="1391831" y="75298"/>
                  </a:lnTo>
                  <a:lnTo>
                    <a:pt x="1393990" y="77851"/>
                  </a:lnTo>
                  <a:lnTo>
                    <a:pt x="1393177" y="78549"/>
                  </a:lnTo>
                  <a:lnTo>
                    <a:pt x="1388148" y="79311"/>
                  </a:lnTo>
                  <a:lnTo>
                    <a:pt x="1388402" y="81000"/>
                  </a:lnTo>
                  <a:lnTo>
                    <a:pt x="1389430" y="83515"/>
                  </a:lnTo>
                  <a:lnTo>
                    <a:pt x="1390103" y="84747"/>
                  </a:lnTo>
                  <a:lnTo>
                    <a:pt x="1393621" y="84582"/>
                  </a:lnTo>
                  <a:lnTo>
                    <a:pt x="1396339" y="83426"/>
                  </a:lnTo>
                  <a:lnTo>
                    <a:pt x="1400302" y="77165"/>
                  </a:lnTo>
                  <a:lnTo>
                    <a:pt x="1402689" y="74536"/>
                  </a:lnTo>
                  <a:lnTo>
                    <a:pt x="1403769" y="72504"/>
                  </a:lnTo>
                  <a:lnTo>
                    <a:pt x="1406144" y="67995"/>
                  </a:lnTo>
                  <a:close/>
                </a:path>
                <a:path w="2109469" h="1191259">
                  <a:moveTo>
                    <a:pt x="1406588" y="67995"/>
                  </a:moveTo>
                  <a:lnTo>
                    <a:pt x="1406232" y="67830"/>
                  </a:lnTo>
                  <a:lnTo>
                    <a:pt x="1406588" y="67995"/>
                  </a:lnTo>
                  <a:close/>
                </a:path>
                <a:path w="2109469" h="1191259">
                  <a:moveTo>
                    <a:pt x="1408620" y="29832"/>
                  </a:moveTo>
                  <a:lnTo>
                    <a:pt x="1407769" y="29184"/>
                  </a:lnTo>
                  <a:lnTo>
                    <a:pt x="1406982" y="29044"/>
                  </a:lnTo>
                  <a:lnTo>
                    <a:pt x="1405229" y="30365"/>
                  </a:lnTo>
                  <a:lnTo>
                    <a:pt x="1403223" y="32397"/>
                  </a:lnTo>
                  <a:lnTo>
                    <a:pt x="1400136" y="28575"/>
                  </a:lnTo>
                  <a:lnTo>
                    <a:pt x="1396390" y="28575"/>
                  </a:lnTo>
                  <a:lnTo>
                    <a:pt x="1394193" y="24612"/>
                  </a:lnTo>
                  <a:lnTo>
                    <a:pt x="1392707" y="24218"/>
                  </a:lnTo>
                  <a:lnTo>
                    <a:pt x="1389380" y="25666"/>
                  </a:lnTo>
                  <a:lnTo>
                    <a:pt x="1390954" y="26733"/>
                  </a:lnTo>
                  <a:lnTo>
                    <a:pt x="1391488" y="28371"/>
                  </a:lnTo>
                  <a:lnTo>
                    <a:pt x="1391310" y="29413"/>
                  </a:lnTo>
                  <a:lnTo>
                    <a:pt x="1389532" y="31229"/>
                  </a:lnTo>
                  <a:lnTo>
                    <a:pt x="1389468" y="32397"/>
                  </a:lnTo>
                  <a:lnTo>
                    <a:pt x="1392262" y="36906"/>
                  </a:lnTo>
                  <a:lnTo>
                    <a:pt x="1393355" y="40157"/>
                  </a:lnTo>
                  <a:lnTo>
                    <a:pt x="1389456" y="43243"/>
                  </a:lnTo>
                  <a:lnTo>
                    <a:pt x="1388719" y="43853"/>
                  </a:lnTo>
                  <a:lnTo>
                    <a:pt x="1388897" y="44627"/>
                  </a:lnTo>
                  <a:lnTo>
                    <a:pt x="1390992" y="46736"/>
                  </a:lnTo>
                  <a:lnTo>
                    <a:pt x="1391335" y="49428"/>
                  </a:lnTo>
                  <a:lnTo>
                    <a:pt x="1394167" y="49669"/>
                  </a:lnTo>
                  <a:lnTo>
                    <a:pt x="1393634" y="47078"/>
                  </a:lnTo>
                  <a:lnTo>
                    <a:pt x="1394536" y="45199"/>
                  </a:lnTo>
                  <a:lnTo>
                    <a:pt x="1399527" y="42849"/>
                  </a:lnTo>
                  <a:lnTo>
                    <a:pt x="1402067" y="41757"/>
                  </a:lnTo>
                  <a:lnTo>
                    <a:pt x="1401533" y="39560"/>
                  </a:lnTo>
                  <a:lnTo>
                    <a:pt x="1401330" y="38722"/>
                  </a:lnTo>
                  <a:lnTo>
                    <a:pt x="1401089" y="38493"/>
                  </a:lnTo>
                  <a:lnTo>
                    <a:pt x="1400289" y="38900"/>
                  </a:lnTo>
                  <a:lnTo>
                    <a:pt x="1398854" y="39319"/>
                  </a:lnTo>
                  <a:lnTo>
                    <a:pt x="1397774" y="39560"/>
                  </a:lnTo>
                  <a:lnTo>
                    <a:pt x="1397165" y="38493"/>
                  </a:lnTo>
                  <a:lnTo>
                    <a:pt x="1397177" y="38138"/>
                  </a:lnTo>
                  <a:lnTo>
                    <a:pt x="1397457" y="37642"/>
                  </a:lnTo>
                  <a:lnTo>
                    <a:pt x="1398765" y="36639"/>
                  </a:lnTo>
                  <a:lnTo>
                    <a:pt x="1399743" y="36766"/>
                  </a:lnTo>
                  <a:lnTo>
                    <a:pt x="1400517" y="37528"/>
                  </a:lnTo>
                  <a:lnTo>
                    <a:pt x="1400797" y="37757"/>
                  </a:lnTo>
                  <a:lnTo>
                    <a:pt x="1400924" y="38138"/>
                  </a:lnTo>
                  <a:lnTo>
                    <a:pt x="1401089" y="38493"/>
                  </a:lnTo>
                  <a:lnTo>
                    <a:pt x="1401318" y="38417"/>
                  </a:lnTo>
                  <a:lnTo>
                    <a:pt x="1401330" y="38709"/>
                  </a:lnTo>
                  <a:lnTo>
                    <a:pt x="1402575" y="38430"/>
                  </a:lnTo>
                  <a:lnTo>
                    <a:pt x="1404874" y="38722"/>
                  </a:lnTo>
                  <a:lnTo>
                    <a:pt x="1404785" y="38430"/>
                  </a:lnTo>
                  <a:lnTo>
                    <a:pt x="1404251" y="36639"/>
                  </a:lnTo>
                  <a:lnTo>
                    <a:pt x="1403502" y="34175"/>
                  </a:lnTo>
                  <a:lnTo>
                    <a:pt x="1404747" y="32397"/>
                  </a:lnTo>
                  <a:lnTo>
                    <a:pt x="1404848" y="32258"/>
                  </a:lnTo>
                  <a:lnTo>
                    <a:pt x="1408404" y="30314"/>
                  </a:lnTo>
                  <a:lnTo>
                    <a:pt x="1408620" y="29832"/>
                  </a:lnTo>
                  <a:close/>
                </a:path>
                <a:path w="2109469" h="1191259">
                  <a:moveTo>
                    <a:pt x="1408658" y="46609"/>
                  </a:moveTo>
                  <a:lnTo>
                    <a:pt x="1408176" y="45948"/>
                  </a:lnTo>
                  <a:lnTo>
                    <a:pt x="1407312" y="45961"/>
                  </a:lnTo>
                  <a:lnTo>
                    <a:pt x="1406893" y="45961"/>
                  </a:lnTo>
                  <a:lnTo>
                    <a:pt x="1405382" y="50609"/>
                  </a:lnTo>
                  <a:lnTo>
                    <a:pt x="1406029" y="50838"/>
                  </a:lnTo>
                  <a:lnTo>
                    <a:pt x="1406969" y="50609"/>
                  </a:lnTo>
                  <a:lnTo>
                    <a:pt x="1408214" y="49872"/>
                  </a:lnTo>
                  <a:lnTo>
                    <a:pt x="1408531" y="48653"/>
                  </a:lnTo>
                  <a:lnTo>
                    <a:pt x="1408658" y="46609"/>
                  </a:lnTo>
                  <a:close/>
                </a:path>
                <a:path w="2109469" h="1191259">
                  <a:moveTo>
                    <a:pt x="1415135" y="79806"/>
                  </a:moveTo>
                  <a:lnTo>
                    <a:pt x="1414741" y="79324"/>
                  </a:lnTo>
                  <a:lnTo>
                    <a:pt x="1414475" y="78943"/>
                  </a:lnTo>
                  <a:lnTo>
                    <a:pt x="1413941" y="78879"/>
                  </a:lnTo>
                  <a:lnTo>
                    <a:pt x="1413243" y="79438"/>
                  </a:lnTo>
                  <a:lnTo>
                    <a:pt x="1413268" y="79857"/>
                  </a:lnTo>
                  <a:lnTo>
                    <a:pt x="1413840" y="80238"/>
                  </a:lnTo>
                  <a:lnTo>
                    <a:pt x="1414348" y="80657"/>
                  </a:lnTo>
                  <a:lnTo>
                    <a:pt x="1414983" y="80670"/>
                  </a:lnTo>
                  <a:lnTo>
                    <a:pt x="1415059" y="80187"/>
                  </a:lnTo>
                  <a:lnTo>
                    <a:pt x="1415135" y="79806"/>
                  </a:lnTo>
                  <a:close/>
                </a:path>
                <a:path w="2109469" h="1191259">
                  <a:moveTo>
                    <a:pt x="1455318" y="23444"/>
                  </a:moveTo>
                  <a:lnTo>
                    <a:pt x="1455216" y="22034"/>
                  </a:lnTo>
                  <a:lnTo>
                    <a:pt x="1454772" y="21539"/>
                  </a:lnTo>
                  <a:lnTo>
                    <a:pt x="1451254" y="19786"/>
                  </a:lnTo>
                  <a:lnTo>
                    <a:pt x="1447965" y="21056"/>
                  </a:lnTo>
                  <a:lnTo>
                    <a:pt x="1443736" y="22809"/>
                  </a:lnTo>
                  <a:lnTo>
                    <a:pt x="1441881" y="28295"/>
                  </a:lnTo>
                  <a:lnTo>
                    <a:pt x="1443139" y="29019"/>
                  </a:lnTo>
                  <a:lnTo>
                    <a:pt x="1444523" y="29438"/>
                  </a:lnTo>
                  <a:lnTo>
                    <a:pt x="1445628" y="29768"/>
                  </a:lnTo>
                  <a:lnTo>
                    <a:pt x="1445971" y="30695"/>
                  </a:lnTo>
                  <a:lnTo>
                    <a:pt x="1444891" y="35433"/>
                  </a:lnTo>
                  <a:lnTo>
                    <a:pt x="1444269" y="39497"/>
                  </a:lnTo>
                  <a:lnTo>
                    <a:pt x="1446542" y="40005"/>
                  </a:lnTo>
                  <a:lnTo>
                    <a:pt x="1447647" y="39725"/>
                  </a:lnTo>
                  <a:lnTo>
                    <a:pt x="1448638" y="39687"/>
                  </a:lnTo>
                  <a:lnTo>
                    <a:pt x="1450428" y="38277"/>
                  </a:lnTo>
                  <a:lnTo>
                    <a:pt x="1451737" y="36029"/>
                  </a:lnTo>
                  <a:lnTo>
                    <a:pt x="1448701" y="32753"/>
                  </a:lnTo>
                  <a:lnTo>
                    <a:pt x="1449984" y="30060"/>
                  </a:lnTo>
                  <a:lnTo>
                    <a:pt x="1446758" y="23723"/>
                  </a:lnTo>
                  <a:lnTo>
                    <a:pt x="1447584" y="23025"/>
                  </a:lnTo>
                  <a:lnTo>
                    <a:pt x="1452892" y="23609"/>
                  </a:lnTo>
                  <a:lnTo>
                    <a:pt x="1453680" y="23736"/>
                  </a:lnTo>
                  <a:lnTo>
                    <a:pt x="1454594" y="23774"/>
                  </a:lnTo>
                  <a:lnTo>
                    <a:pt x="1455318" y="23444"/>
                  </a:lnTo>
                  <a:close/>
                </a:path>
                <a:path w="2109469" h="1191259">
                  <a:moveTo>
                    <a:pt x="1456664" y="29337"/>
                  </a:moveTo>
                  <a:lnTo>
                    <a:pt x="1456461" y="28371"/>
                  </a:lnTo>
                  <a:lnTo>
                    <a:pt x="1456486" y="27940"/>
                  </a:lnTo>
                  <a:lnTo>
                    <a:pt x="1455851" y="27152"/>
                  </a:lnTo>
                  <a:lnTo>
                    <a:pt x="1455305" y="26657"/>
                  </a:lnTo>
                  <a:lnTo>
                    <a:pt x="1453794" y="27584"/>
                  </a:lnTo>
                  <a:lnTo>
                    <a:pt x="1453565" y="28371"/>
                  </a:lnTo>
                  <a:lnTo>
                    <a:pt x="1453908" y="29032"/>
                  </a:lnTo>
                  <a:lnTo>
                    <a:pt x="1454404" y="29997"/>
                  </a:lnTo>
                  <a:lnTo>
                    <a:pt x="1455394" y="30327"/>
                  </a:lnTo>
                  <a:lnTo>
                    <a:pt x="1456309" y="29603"/>
                  </a:lnTo>
                  <a:lnTo>
                    <a:pt x="1456664" y="29337"/>
                  </a:lnTo>
                  <a:close/>
                </a:path>
                <a:path w="2109469" h="1191259">
                  <a:moveTo>
                    <a:pt x="1469250" y="11798"/>
                  </a:moveTo>
                  <a:lnTo>
                    <a:pt x="1468843" y="10566"/>
                  </a:lnTo>
                  <a:lnTo>
                    <a:pt x="1468462" y="9461"/>
                  </a:lnTo>
                  <a:lnTo>
                    <a:pt x="1467091" y="10312"/>
                  </a:lnTo>
                  <a:lnTo>
                    <a:pt x="1465084" y="11734"/>
                  </a:lnTo>
                  <a:lnTo>
                    <a:pt x="1464538" y="12801"/>
                  </a:lnTo>
                  <a:lnTo>
                    <a:pt x="1465884" y="14262"/>
                  </a:lnTo>
                  <a:lnTo>
                    <a:pt x="1466303" y="14338"/>
                  </a:lnTo>
                  <a:lnTo>
                    <a:pt x="1467231" y="14820"/>
                  </a:lnTo>
                  <a:lnTo>
                    <a:pt x="1467662" y="14528"/>
                  </a:lnTo>
                  <a:lnTo>
                    <a:pt x="1469174" y="13550"/>
                  </a:lnTo>
                  <a:lnTo>
                    <a:pt x="1469250" y="11798"/>
                  </a:lnTo>
                  <a:close/>
                </a:path>
                <a:path w="2109469" h="1191259">
                  <a:moveTo>
                    <a:pt x="1470939" y="50825"/>
                  </a:moveTo>
                  <a:lnTo>
                    <a:pt x="1469872" y="47904"/>
                  </a:lnTo>
                  <a:lnTo>
                    <a:pt x="1468170" y="48323"/>
                  </a:lnTo>
                  <a:lnTo>
                    <a:pt x="1466659" y="48475"/>
                  </a:lnTo>
                  <a:lnTo>
                    <a:pt x="1465694" y="48577"/>
                  </a:lnTo>
                  <a:lnTo>
                    <a:pt x="1465516" y="49225"/>
                  </a:lnTo>
                  <a:lnTo>
                    <a:pt x="1465694" y="50025"/>
                  </a:lnTo>
                  <a:lnTo>
                    <a:pt x="1466494" y="51155"/>
                  </a:lnTo>
                  <a:lnTo>
                    <a:pt x="1467129" y="52705"/>
                  </a:lnTo>
                  <a:lnTo>
                    <a:pt x="1469136" y="51968"/>
                  </a:lnTo>
                  <a:lnTo>
                    <a:pt x="1470139" y="51612"/>
                  </a:lnTo>
                  <a:lnTo>
                    <a:pt x="1470939" y="50825"/>
                  </a:lnTo>
                  <a:close/>
                </a:path>
                <a:path w="2109469" h="1191259">
                  <a:moveTo>
                    <a:pt x="1472044" y="38925"/>
                  </a:moveTo>
                  <a:lnTo>
                    <a:pt x="1471688" y="37782"/>
                  </a:lnTo>
                  <a:lnTo>
                    <a:pt x="1471015" y="37020"/>
                  </a:lnTo>
                  <a:lnTo>
                    <a:pt x="1469555" y="37274"/>
                  </a:lnTo>
                  <a:lnTo>
                    <a:pt x="1469898" y="38455"/>
                  </a:lnTo>
                  <a:lnTo>
                    <a:pt x="1470507" y="39293"/>
                  </a:lnTo>
                  <a:lnTo>
                    <a:pt x="1472044" y="38925"/>
                  </a:lnTo>
                  <a:close/>
                </a:path>
                <a:path w="2109469" h="1191259">
                  <a:moveTo>
                    <a:pt x="1473123" y="39319"/>
                  </a:moveTo>
                  <a:lnTo>
                    <a:pt x="1472831" y="39052"/>
                  </a:lnTo>
                  <a:lnTo>
                    <a:pt x="1472577" y="38811"/>
                  </a:lnTo>
                  <a:lnTo>
                    <a:pt x="1472361" y="39014"/>
                  </a:lnTo>
                  <a:lnTo>
                    <a:pt x="1472768" y="39446"/>
                  </a:lnTo>
                  <a:lnTo>
                    <a:pt x="1473123" y="39319"/>
                  </a:lnTo>
                  <a:close/>
                </a:path>
                <a:path w="2109469" h="1191259">
                  <a:moveTo>
                    <a:pt x="1475727" y="52247"/>
                  </a:moveTo>
                  <a:lnTo>
                    <a:pt x="1475701" y="51752"/>
                  </a:lnTo>
                  <a:lnTo>
                    <a:pt x="1475143" y="51574"/>
                  </a:lnTo>
                  <a:lnTo>
                    <a:pt x="1474787" y="51473"/>
                  </a:lnTo>
                  <a:lnTo>
                    <a:pt x="1474304" y="51650"/>
                  </a:lnTo>
                  <a:lnTo>
                    <a:pt x="1473847" y="51727"/>
                  </a:lnTo>
                  <a:lnTo>
                    <a:pt x="1473911" y="52108"/>
                  </a:lnTo>
                  <a:lnTo>
                    <a:pt x="1473835" y="52717"/>
                  </a:lnTo>
                  <a:lnTo>
                    <a:pt x="1474063" y="52857"/>
                  </a:lnTo>
                  <a:lnTo>
                    <a:pt x="1474368" y="53022"/>
                  </a:lnTo>
                  <a:lnTo>
                    <a:pt x="1474901" y="52793"/>
                  </a:lnTo>
                  <a:lnTo>
                    <a:pt x="1475359" y="52717"/>
                  </a:lnTo>
                  <a:lnTo>
                    <a:pt x="1475727" y="52247"/>
                  </a:lnTo>
                  <a:close/>
                </a:path>
                <a:path w="2109469" h="1191259">
                  <a:moveTo>
                    <a:pt x="1476908" y="54889"/>
                  </a:moveTo>
                  <a:lnTo>
                    <a:pt x="1476463" y="54940"/>
                  </a:lnTo>
                  <a:lnTo>
                    <a:pt x="1475930" y="54838"/>
                  </a:lnTo>
                  <a:lnTo>
                    <a:pt x="1475054" y="55435"/>
                  </a:lnTo>
                  <a:lnTo>
                    <a:pt x="1475168" y="55905"/>
                  </a:lnTo>
                  <a:lnTo>
                    <a:pt x="1475803" y="56083"/>
                  </a:lnTo>
                  <a:lnTo>
                    <a:pt x="1475994" y="56146"/>
                  </a:lnTo>
                  <a:lnTo>
                    <a:pt x="1476413" y="56146"/>
                  </a:lnTo>
                  <a:lnTo>
                    <a:pt x="1476502" y="56019"/>
                  </a:lnTo>
                  <a:lnTo>
                    <a:pt x="1476692" y="55676"/>
                  </a:lnTo>
                  <a:lnTo>
                    <a:pt x="1476781" y="55283"/>
                  </a:lnTo>
                  <a:lnTo>
                    <a:pt x="1476908" y="54889"/>
                  </a:lnTo>
                  <a:close/>
                </a:path>
                <a:path w="2109469" h="1191259">
                  <a:moveTo>
                    <a:pt x="1477810" y="28346"/>
                  </a:moveTo>
                  <a:lnTo>
                    <a:pt x="1477606" y="27749"/>
                  </a:lnTo>
                  <a:lnTo>
                    <a:pt x="1477162" y="26327"/>
                  </a:lnTo>
                  <a:lnTo>
                    <a:pt x="1475346" y="26136"/>
                  </a:lnTo>
                  <a:lnTo>
                    <a:pt x="1473873" y="27241"/>
                  </a:lnTo>
                  <a:lnTo>
                    <a:pt x="1473238" y="27724"/>
                  </a:lnTo>
                  <a:lnTo>
                    <a:pt x="1472946" y="28409"/>
                  </a:lnTo>
                  <a:lnTo>
                    <a:pt x="1473212" y="29184"/>
                  </a:lnTo>
                  <a:lnTo>
                    <a:pt x="1473631" y="29921"/>
                  </a:lnTo>
                  <a:lnTo>
                    <a:pt x="1476692" y="30492"/>
                  </a:lnTo>
                  <a:lnTo>
                    <a:pt x="1477264" y="29794"/>
                  </a:lnTo>
                  <a:lnTo>
                    <a:pt x="1477683" y="29311"/>
                  </a:lnTo>
                  <a:lnTo>
                    <a:pt x="1477810" y="28346"/>
                  </a:lnTo>
                  <a:close/>
                </a:path>
                <a:path w="2109469" h="1191259">
                  <a:moveTo>
                    <a:pt x="1484731" y="35509"/>
                  </a:moveTo>
                  <a:lnTo>
                    <a:pt x="1483931" y="34518"/>
                  </a:lnTo>
                  <a:lnTo>
                    <a:pt x="1483169" y="34493"/>
                  </a:lnTo>
                  <a:lnTo>
                    <a:pt x="1482725" y="34645"/>
                  </a:lnTo>
                  <a:lnTo>
                    <a:pt x="1481937" y="34886"/>
                  </a:lnTo>
                  <a:lnTo>
                    <a:pt x="1481302" y="35572"/>
                  </a:lnTo>
                  <a:lnTo>
                    <a:pt x="1481569" y="36334"/>
                  </a:lnTo>
                  <a:lnTo>
                    <a:pt x="1481886" y="37211"/>
                  </a:lnTo>
                  <a:lnTo>
                    <a:pt x="1482725" y="37109"/>
                  </a:lnTo>
                  <a:lnTo>
                    <a:pt x="1483525" y="36715"/>
                  </a:lnTo>
                  <a:lnTo>
                    <a:pt x="1484261" y="36182"/>
                  </a:lnTo>
                  <a:lnTo>
                    <a:pt x="1484731" y="35509"/>
                  </a:lnTo>
                  <a:close/>
                </a:path>
                <a:path w="2109469" h="1191259">
                  <a:moveTo>
                    <a:pt x="1486357" y="13601"/>
                  </a:moveTo>
                  <a:lnTo>
                    <a:pt x="1481213" y="9499"/>
                  </a:lnTo>
                  <a:lnTo>
                    <a:pt x="1477264" y="10629"/>
                  </a:lnTo>
                  <a:lnTo>
                    <a:pt x="1472463" y="11734"/>
                  </a:lnTo>
                  <a:lnTo>
                    <a:pt x="1472285" y="12661"/>
                  </a:lnTo>
                  <a:lnTo>
                    <a:pt x="1473085" y="16002"/>
                  </a:lnTo>
                  <a:lnTo>
                    <a:pt x="1481086" y="19227"/>
                  </a:lnTo>
                  <a:lnTo>
                    <a:pt x="1483601" y="17945"/>
                  </a:lnTo>
                  <a:lnTo>
                    <a:pt x="1485823" y="16776"/>
                  </a:lnTo>
                  <a:lnTo>
                    <a:pt x="1486357" y="13601"/>
                  </a:lnTo>
                  <a:close/>
                </a:path>
                <a:path w="2109469" h="1191259">
                  <a:moveTo>
                    <a:pt x="1490916" y="19329"/>
                  </a:moveTo>
                  <a:lnTo>
                    <a:pt x="1490840" y="18973"/>
                  </a:lnTo>
                  <a:lnTo>
                    <a:pt x="1490776" y="18592"/>
                  </a:lnTo>
                  <a:lnTo>
                    <a:pt x="1490599" y="18275"/>
                  </a:lnTo>
                  <a:lnTo>
                    <a:pt x="1490306" y="17729"/>
                  </a:lnTo>
                  <a:lnTo>
                    <a:pt x="1489824" y="16865"/>
                  </a:lnTo>
                  <a:lnTo>
                    <a:pt x="1488478" y="17957"/>
                  </a:lnTo>
                  <a:lnTo>
                    <a:pt x="1489138" y="18707"/>
                  </a:lnTo>
                  <a:lnTo>
                    <a:pt x="1489722" y="19088"/>
                  </a:lnTo>
                  <a:lnTo>
                    <a:pt x="1490040" y="19278"/>
                  </a:lnTo>
                  <a:lnTo>
                    <a:pt x="1490497" y="19278"/>
                  </a:lnTo>
                  <a:lnTo>
                    <a:pt x="1490916" y="19329"/>
                  </a:lnTo>
                  <a:close/>
                </a:path>
                <a:path w="2109469" h="1191259">
                  <a:moveTo>
                    <a:pt x="1494345" y="3416"/>
                  </a:moveTo>
                  <a:lnTo>
                    <a:pt x="1493380" y="1828"/>
                  </a:lnTo>
                  <a:lnTo>
                    <a:pt x="1492504" y="368"/>
                  </a:lnTo>
                  <a:lnTo>
                    <a:pt x="1491043" y="0"/>
                  </a:lnTo>
                  <a:lnTo>
                    <a:pt x="1488452" y="1562"/>
                  </a:lnTo>
                  <a:lnTo>
                    <a:pt x="1487601" y="2260"/>
                  </a:lnTo>
                  <a:lnTo>
                    <a:pt x="1486217" y="3467"/>
                  </a:lnTo>
                  <a:lnTo>
                    <a:pt x="1485658" y="4127"/>
                  </a:lnTo>
                  <a:lnTo>
                    <a:pt x="1486115" y="4914"/>
                  </a:lnTo>
                  <a:lnTo>
                    <a:pt x="1486649" y="5905"/>
                  </a:lnTo>
                  <a:lnTo>
                    <a:pt x="1487652" y="6197"/>
                  </a:lnTo>
                  <a:lnTo>
                    <a:pt x="1488706" y="5969"/>
                  </a:lnTo>
                  <a:lnTo>
                    <a:pt x="1489710" y="5740"/>
                  </a:lnTo>
                  <a:lnTo>
                    <a:pt x="1490687" y="5219"/>
                  </a:lnTo>
                  <a:lnTo>
                    <a:pt x="1491462" y="4927"/>
                  </a:lnTo>
                  <a:lnTo>
                    <a:pt x="1492453" y="3860"/>
                  </a:lnTo>
                  <a:lnTo>
                    <a:pt x="1494345" y="3416"/>
                  </a:lnTo>
                  <a:close/>
                </a:path>
                <a:path w="2109469" h="1191259">
                  <a:moveTo>
                    <a:pt x="1860321" y="113957"/>
                  </a:moveTo>
                  <a:lnTo>
                    <a:pt x="1859407" y="113207"/>
                  </a:lnTo>
                  <a:lnTo>
                    <a:pt x="1858937" y="112864"/>
                  </a:lnTo>
                  <a:lnTo>
                    <a:pt x="1857984" y="113068"/>
                  </a:lnTo>
                  <a:lnTo>
                    <a:pt x="1857387" y="113042"/>
                  </a:lnTo>
                  <a:lnTo>
                    <a:pt x="1856384" y="114109"/>
                  </a:lnTo>
                  <a:lnTo>
                    <a:pt x="1856244" y="115176"/>
                  </a:lnTo>
                  <a:lnTo>
                    <a:pt x="1856879" y="115976"/>
                  </a:lnTo>
                  <a:lnTo>
                    <a:pt x="1857082" y="116243"/>
                  </a:lnTo>
                  <a:lnTo>
                    <a:pt x="1858391" y="116039"/>
                  </a:lnTo>
                  <a:lnTo>
                    <a:pt x="1860067" y="115049"/>
                  </a:lnTo>
                  <a:lnTo>
                    <a:pt x="1860321" y="113957"/>
                  </a:lnTo>
                  <a:close/>
                </a:path>
                <a:path w="2109469" h="1191259">
                  <a:moveTo>
                    <a:pt x="1882978" y="433552"/>
                  </a:moveTo>
                  <a:lnTo>
                    <a:pt x="1882965" y="433235"/>
                  </a:lnTo>
                  <a:lnTo>
                    <a:pt x="1882940" y="433552"/>
                  </a:lnTo>
                  <a:close/>
                </a:path>
                <a:path w="2109469" h="1191259">
                  <a:moveTo>
                    <a:pt x="1894268" y="343090"/>
                  </a:moveTo>
                  <a:lnTo>
                    <a:pt x="1894141" y="342531"/>
                  </a:lnTo>
                  <a:lnTo>
                    <a:pt x="1893887" y="342074"/>
                  </a:lnTo>
                  <a:lnTo>
                    <a:pt x="1893150" y="342125"/>
                  </a:lnTo>
                  <a:lnTo>
                    <a:pt x="1892795" y="342557"/>
                  </a:lnTo>
                  <a:lnTo>
                    <a:pt x="1892846" y="342696"/>
                  </a:lnTo>
                  <a:lnTo>
                    <a:pt x="1893125" y="343408"/>
                  </a:lnTo>
                  <a:lnTo>
                    <a:pt x="1893671" y="343357"/>
                  </a:lnTo>
                  <a:lnTo>
                    <a:pt x="1894268" y="343090"/>
                  </a:lnTo>
                  <a:close/>
                </a:path>
                <a:path w="2109469" h="1191259">
                  <a:moveTo>
                    <a:pt x="1917496" y="404609"/>
                  </a:moveTo>
                  <a:lnTo>
                    <a:pt x="1916811" y="404533"/>
                  </a:lnTo>
                  <a:lnTo>
                    <a:pt x="1916379" y="404355"/>
                  </a:lnTo>
                  <a:lnTo>
                    <a:pt x="1915020" y="404787"/>
                  </a:lnTo>
                  <a:lnTo>
                    <a:pt x="1914118" y="405384"/>
                  </a:lnTo>
                  <a:lnTo>
                    <a:pt x="1913902" y="406476"/>
                  </a:lnTo>
                  <a:lnTo>
                    <a:pt x="1913826" y="406819"/>
                  </a:lnTo>
                  <a:lnTo>
                    <a:pt x="1914118" y="407428"/>
                  </a:lnTo>
                  <a:lnTo>
                    <a:pt x="1914410" y="407555"/>
                  </a:lnTo>
                  <a:lnTo>
                    <a:pt x="1914715" y="407670"/>
                  </a:lnTo>
                  <a:lnTo>
                    <a:pt x="1915414" y="407454"/>
                  </a:lnTo>
                  <a:lnTo>
                    <a:pt x="1915668" y="407149"/>
                  </a:lnTo>
                  <a:lnTo>
                    <a:pt x="1916315" y="406412"/>
                  </a:lnTo>
                  <a:lnTo>
                    <a:pt x="1916823" y="405561"/>
                  </a:lnTo>
                  <a:lnTo>
                    <a:pt x="1917496" y="404609"/>
                  </a:lnTo>
                  <a:close/>
                </a:path>
                <a:path w="2109469" h="1191259">
                  <a:moveTo>
                    <a:pt x="1920633" y="124231"/>
                  </a:moveTo>
                  <a:lnTo>
                    <a:pt x="1920570" y="123151"/>
                  </a:lnTo>
                  <a:lnTo>
                    <a:pt x="1919960" y="121107"/>
                  </a:lnTo>
                  <a:lnTo>
                    <a:pt x="1918995" y="120256"/>
                  </a:lnTo>
                  <a:lnTo>
                    <a:pt x="1915325" y="122745"/>
                  </a:lnTo>
                  <a:lnTo>
                    <a:pt x="1912874" y="122161"/>
                  </a:lnTo>
                  <a:lnTo>
                    <a:pt x="1906905" y="121742"/>
                  </a:lnTo>
                  <a:lnTo>
                    <a:pt x="1903526" y="122186"/>
                  </a:lnTo>
                  <a:lnTo>
                    <a:pt x="1901444" y="128930"/>
                  </a:lnTo>
                  <a:lnTo>
                    <a:pt x="1899183" y="130276"/>
                  </a:lnTo>
                  <a:lnTo>
                    <a:pt x="1895436" y="132867"/>
                  </a:lnTo>
                  <a:lnTo>
                    <a:pt x="1895995" y="134302"/>
                  </a:lnTo>
                  <a:lnTo>
                    <a:pt x="1898611" y="135547"/>
                  </a:lnTo>
                  <a:lnTo>
                    <a:pt x="1900148" y="135801"/>
                  </a:lnTo>
                  <a:lnTo>
                    <a:pt x="1901596" y="136182"/>
                  </a:lnTo>
                  <a:lnTo>
                    <a:pt x="1902841" y="133438"/>
                  </a:lnTo>
                  <a:lnTo>
                    <a:pt x="1904276" y="131533"/>
                  </a:lnTo>
                  <a:lnTo>
                    <a:pt x="1912378" y="130632"/>
                  </a:lnTo>
                  <a:lnTo>
                    <a:pt x="1916023" y="127596"/>
                  </a:lnTo>
                  <a:lnTo>
                    <a:pt x="1919605" y="125018"/>
                  </a:lnTo>
                  <a:lnTo>
                    <a:pt x="1920633" y="124231"/>
                  </a:lnTo>
                  <a:close/>
                </a:path>
                <a:path w="2109469" h="1191259">
                  <a:moveTo>
                    <a:pt x="1943900" y="345211"/>
                  </a:moveTo>
                  <a:lnTo>
                    <a:pt x="1943620" y="344690"/>
                  </a:lnTo>
                  <a:lnTo>
                    <a:pt x="1943862" y="345922"/>
                  </a:lnTo>
                  <a:lnTo>
                    <a:pt x="1943900" y="345211"/>
                  </a:lnTo>
                  <a:close/>
                </a:path>
                <a:path w="2109469" h="1191259">
                  <a:moveTo>
                    <a:pt x="2006130" y="366229"/>
                  </a:moveTo>
                  <a:lnTo>
                    <a:pt x="2005609" y="366483"/>
                  </a:lnTo>
                  <a:lnTo>
                    <a:pt x="2004860" y="366636"/>
                  </a:lnTo>
                  <a:lnTo>
                    <a:pt x="2005888" y="367347"/>
                  </a:lnTo>
                  <a:lnTo>
                    <a:pt x="2006130" y="366229"/>
                  </a:lnTo>
                  <a:close/>
                </a:path>
                <a:path w="2109469" h="1191259">
                  <a:moveTo>
                    <a:pt x="2015566" y="340448"/>
                  </a:moveTo>
                  <a:lnTo>
                    <a:pt x="2015261" y="340169"/>
                  </a:lnTo>
                  <a:lnTo>
                    <a:pt x="2015197" y="340588"/>
                  </a:lnTo>
                  <a:lnTo>
                    <a:pt x="2015566" y="340448"/>
                  </a:lnTo>
                  <a:close/>
                </a:path>
                <a:path w="2109469" h="1191259">
                  <a:moveTo>
                    <a:pt x="2018436" y="326186"/>
                  </a:moveTo>
                  <a:lnTo>
                    <a:pt x="2017941" y="325882"/>
                  </a:lnTo>
                  <a:lnTo>
                    <a:pt x="2017331" y="326199"/>
                  </a:lnTo>
                  <a:lnTo>
                    <a:pt x="2016937" y="326402"/>
                  </a:lnTo>
                  <a:lnTo>
                    <a:pt x="2016671" y="326885"/>
                  </a:lnTo>
                  <a:lnTo>
                    <a:pt x="2016340" y="327253"/>
                  </a:lnTo>
                  <a:lnTo>
                    <a:pt x="2017471" y="327977"/>
                  </a:lnTo>
                  <a:lnTo>
                    <a:pt x="2017776" y="327596"/>
                  </a:lnTo>
                  <a:lnTo>
                    <a:pt x="2018233" y="327215"/>
                  </a:lnTo>
                  <a:lnTo>
                    <a:pt x="2018309" y="326821"/>
                  </a:lnTo>
                  <a:lnTo>
                    <a:pt x="2018436" y="326186"/>
                  </a:lnTo>
                  <a:close/>
                </a:path>
                <a:path w="2109469" h="1191259">
                  <a:moveTo>
                    <a:pt x="2033536" y="325920"/>
                  </a:moveTo>
                  <a:lnTo>
                    <a:pt x="2032965" y="325107"/>
                  </a:lnTo>
                  <a:lnTo>
                    <a:pt x="2032139" y="323964"/>
                  </a:lnTo>
                  <a:lnTo>
                    <a:pt x="2030501" y="323634"/>
                  </a:lnTo>
                  <a:lnTo>
                    <a:pt x="2028990" y="323646"/>
                  </a:lnTo>
                  <a:lnTo>
                    <a:pt x="2028278" y="323672"/>
                  </a:lnTo>
                  <a:lnTo>
                    <a:pt x="2027034" y="326593"/>
                  </a:lnTo>
                  <a:lnTo>
                    <a:pt x="2027542" y="327025"/>
                  </a:lnTo>
                  <a:lnTo>
                    <a:pt x="2028698" y="328053"/>
                  </a:lnTo>
                  <a:lnTo>
                    <a:pt x="2030183" y="328333"/>
                  </a:lnTo>
                  <a:lnTo>
                    <a:pt x="2031822" y="327850"/>
                  </a:lnTo>
                  <a:lnTo>
                    <a:pt x="2032787" y="327063"/>
                  </a:lnTo>
                  <a:lnTo>
                    <a:pt x="2033536" y="325920"/>
                  </a:lnTo>
                  <a:close/>
                </a:path>
                <a:path w="2109469" h="1191259">
                  <a:moveTo>
                    <a:pt x="2041525" y="365861"/>
                  </a:moveTo>
                  <a:lnTo>
                    <a:pt x="2039962" y="364744"/>
                  </a:lnTo>
                  <a:lnTo>
                    <a:pt x="2038400" y="364261"/>
                  </a:lnTo>
                  <a:lnTo>
                    <a:pt x="2036927" y="366395"/>
                  </a:lnTo>
                  <a:lnTo>
                    <a:pt x="2036470" y="367080"/>
                  </a:lnTo>
                  <a:lnTo>
                    <a:pt x="2036267" y="368185"/>
                  </a:lnTo>
                  <a:lnTo>
                    <a:pt x="2038781" y="368757"/>
                  </a:lnTo>
                  <a:lnTo>
                    <a:pt x="2040013" y="367474"/>
                  </a:lnTo>
                  <a:lnTo>
                    <a:pt x="2041156" y="366318"/>
                  </a:lnTo>
                  <a:lnTo>
                    <a:pt x="2041525" y="365861"/>
                  </a:lnTo>
                  <a:close/>
                </a:path>
                <a:path w="2109469" h="1191259">
                  <a:moveTo>
                    <a:pt x="2066099" y="343217"/>
                  </a:moveTo>
                  <a:lnTo>
                    <a:pt x="2065705" y="342328"/>
                  </a:lnTo>
                  <a:lnTo>
                    <a:pt x="2065680" y="342519"/>
                  </a:lnTo>
                  <a:lnTo>
                    <a:pt x="2065540" y="342760"/>
                  </a:lnTo>
                  <a:lnTo>
                    <a:pt x="2065604" y="342900"/>
                  </a:lnTo>
                  <a:lnTo>
                    <a:pt x="2065667" y="343052"/>
                  </a:lnTo>
                  <a:lnTo>
                    <a:pt x="2065896" y="343115"/>
                  </a:lnTo>
                  <a:lnTo>
                    <a:pt x="2066099" y="343217"/>
                  </a:lnTo>
                  <a:close/>
                </a:path>
                <a:path w="2109469" h="1191259">
                  <a:moveTo>
                    <a:pt x="2095868" y="359892"/>
                  </a:moveTo>
                  <a:lnTo>
                    <a:pt x="2095728" y="358622"/>
                  </a:lnTo>
                  <a:lnTo>
                    <a:pt x="2095169" y="358622"/>
                  </a:lnTo>
                  <a:lnTo>
                    <a:pt x="2092896" y="356082"/>
                  </a:lnTo>
                  <a:lnTo>
                    <a:pt x="2090572" y="354812"/>
                  </a:lnTo>
                  <a:lnTo>
                    <a:pt x="2086737" y="356082"/>
                  </a:lnTo>
                  <a:lnTo>
                    <a:pt x="2084425" y="356082"/>
                  </a:lnTo>
                  <a:lnTo>
                    <a:pt x="2083054" y="358622"/>
                  </a:lnTo>
                  <a:lnTo>
                    <a:pt x="2079142" y="359892"/>
                  </a:lnTo>
                  <a:lnTo>
                    <a:pt x="2078736" y="358622"/>
                  </a:lnTo>
                  <a:lnTo>
                    <a:pt x="2077923" y="356082"/>
                  </a:lnTo>
                  <a:lnTo>
                    <a:pt x="2073478" y="358622"/>
                  </a:lnTo>
                  <a:lnTo>
                    <a:pt x="2072233" y="358622"/>
                  </a:lnTo>
                  <a:lnTo>
                    <a:pt x="2073211" y="354812"/>
                  </a:lnTo>
                  <a:lnTo>
                    <a:pt x="2071217" y="352272"/>
                  </a:lnTo>
                  <a:lnTo>
                    <a:pt x="2072271" y="349732"/>
                  </a:lnTo>
                  <a:lnTo>
                    <a:pt x="2070125" y="348462"/>
                  </a:lnTo>
                  <a:lnTo>
                    <a:pt x="2067534" y="351002"/>
                  </a:lnTo>
                  <a:lnTo>
                    <a:pt x="2065756" y="352272"/>
                  </a:lnTo>
                  <a:lnTo>
                    <a:pt x="2069579" y="356082"/>
                  </a:lnTo>
                  <a:lnTo>
                    <a:pt x="2069680" y="357352"/>
                  </a:lnTo>
                  <a:lnTo>
                    <a:pt x="2065705" y="358622"/>
                  </a:lnTo>
                  <a:lnTo>
                    <a:pt x="2063953" y="359892"/>
                  </a:lnTo>
                  <a:lnTo>
                    <a:pt x="2062302" y="362432"/>
                  </a:lnTo>
                  <a:lnTo>
                    <a:pt x="2061044" y="363702"/>
                  </a:lnTo>
                  <a:lnTo>
                    <a:pt x="2059787" y="362432"/>
                  </a:lnTo>
                  <a:lnTo>
                    <a:pt x="2058593" y="362432"/>
                  </a:lnTo>
                  <a:lnTo>
                    <a:pt x="2060244" y="357352"/>
                  </a:lnTo>
                  <a:lnTo>
                    <a:pt x="2060473" y="356082"/>
                  </a:lnTo>
                  <a:lnTo>
                    <a:pt x="2060702" y="354812"/>
                  </a:lnTo>
                  <a:lnTo>
                    <a:pt x="2061883" y="353542"/>
                  </a:lnTo>
                  <a:lnTo>
                    <a:pt x="2060448" y="352272"/>
                  </a:lnTo>
                  <a:lnTo>
                    <a:pt x="2059254" y="349732"/>
                  </a:lnTo>
                  <a:lnTo>
                    <a:pt x="2058162" y="351205"/>
                  </a:lnTo>
                  <a:lnTo>
                    <a:pt x="2058162" y="362432"/>
                  </a:lnTo>
                  <a:lnTo>
                    <a:pt x="2057146" y="362432"/>
                  </a:lnTo>
                  <a:lnTo>
                    <a:pt x="2057590" y="361162"/>
                  </a:lnTo>
                  <a:lnTo>
                    <a:pt x="2057869" y="361162"/>
                  </a:lnTo>
                  <a:lnTo>
                    <a:pt x="2058162" y="362432"/>
                  </a:lnTo>
                  <a:lnTo>
                    <a:pt x="2058162" y="351205"/>
                  </a:lnTo>
                  <a:lnTo>
                    <a:pt x="2057361" y="352272"/>
                  </a:lnTo>
                  <a:lnTo>
                    <a:pt x="2056460" y="351688"/>
                  </a:lnTo>
                  <a:lnTo>
                    <a:pt x="2056460" y="357352"/>
                  </a:lnTo>
                  <a:lnTo>
                    <a:pt x="2055329" y="358381"/>
                  </a:lnTo>
                  <a:lnTo>
                    <a:pt x="2055329" y="371322"/>
                  </a:lnTo>
                  <a:lnTo>
                    <a:pt x="2054834" y="372592"/>
                  </a:lnTo>
                  <a:lnTo>
                    <a:pt x="2054364" y="372592"/>
                  </a:lnTo>
                  <a:lnTo>
                    <a:pt x="2053437" y="373862"/>
                  </a:lnTo>
                  <a:lnTo>
                    <a:pt x="2052091" y="373862"/>
                  </a:lnTo>
                  <a:lnTo>
                    <a:pt x="2052459" y="372592"/>
                  </a:lnTo>
                  <a:lnTo>
                    <a:pt x="2053132" y="372592"/>
                  </a:lnTo>
                  <a:lnTo>
                    <a:pt x="2055329" y="371322"/>
                  </a:lnTo>
                  <a:lnTo>
                    <a:pt x="2055329" y="358381"/>
                  </a:lnTo>
                  <a:lnTo>
                    <a:pt x="2055253" y="366242"/>
                  </a:lnTo>
                  <a:lnTo>
                    <a:pt x="2054898" y="367512"/>
                  </a:lnTo>
                  <a:lnTo>
                    <a:pt x="2053691" y="367512"/>
                  </a:lnTo>
                  <a:lnTo>
                    <a:pt x="2053958" y="366242"/>
                  </a:lnTo>
                  <a:lnTo>
                    <a:pt x="2055253" y="366242"/>
                  </a:lnTo>
                  <a:lnTo>
                    <a:pt x="2055253" y="358444"/>
                  </a:lnTo>
                  <a:lnTo>
                    <a:pt x="2055050" y="358622"/>
                  </a:lnTo>
                  <a:lnTo>
                    <a:pt x="2051888" y="359892"/>
                  </a:lnTo>
                  <a:lnTo>
                    <a:pt x="2051799" y="361162"/>
                  </a:lnTo>
                  <a:lnTo>
                    <a:pt x="2051596" y="360324"/>
                  </a:lnTo>
                  <a:lnTo>
                    <a:pt x="2051558" y="359892"/>
                  </a:lnTo>
                  <a:lnTo>
                    <a:pt x="2051888" y="359892"/>
                  </a:lnTo>
                  <a:lnTo>
                    <a:pt x="2051875" y="358622"/>
                  </a:lnTo>
                  <a:lnTo>
                    <a:pt x="2052993" y="358622"/>
                  </a:lnTo>
                  <a:lnTo>
                    <a:pt x="2054631" y="357352"/>
                  </a:lnTo>
                  <a:lnTo>
                    <a:pt x="2056460" y="357352"/>
                  </a:lnTo>
                  <a:lnTo>
                    <a:pt x="2056460" y="351688"/>
                  </a:lnTo>
                  <a:lnTo>
                    <a:pt x="2055418" y="351002"/>
                  </a:lnTo>
                  <a:lnTo>
                    <a:pt x="2054250" y="351002"/>
                  </a:lnTo>
                  <a:lnTo>
                    <a:pt x="2054059" y="349732"/>
                  </a:lnTo>
                  <a:lnTo>
                    <a:pt x="2054301" y="349732"/>
                  </a:lnTo>
                  <a:lnTo>
                    <a:pt x="2054504" y="348462"/>
                  </a:lnTo>
                  <a:lnTo>
                    <a:pt x="2056218" y="348462"/>
                  </a:lnTo>
                  <a:lnTo>
                    <a:pt x="2059940" y="343382"/>
                  </a:lnTo>
                  <a:lnTo>
                    <a:pt x="2061070" y="342112"/>
                  </a:lnTo>
                  <a:lnTo>
                    <a:pt x="2065197" y="337032"/>
                  </a:lnTo>
                  <a:lnTo>
                    <a:pt x="2065731" y="337032"/>
                  </a:lnTo>
                  <a:lnTo>
                    <a:pt x="2070239" y="342112"/>
                  </a:lnTo>
                  <a:lnTo>
                    <a:pt x="2071192" y="342112"/>
                  </a:lnTo>
                  <a:lnTo>
                    <a:pt x="2073224" y="338302"/>
                  </a:lnTo>
                  <a:lnTo>
                    <a:pt x="2073211" y="337032"/>
                  </a:lnTo>
                  <a:lnTo>
                    <a:pt x="2073198" y="334492"/>
                  </a:lnTo>
                  <a:lnTo>
                    <a:pt x="2077135" y="330682"/>
                  </a:lnTo>
                  <a:lnTo>
                    <a:pt x="2076081" y="328142"/>
                  </a:lnTo>
                  <a:lnTo>
                    <a:pt x="2074062" y="326872"/>
                  </a:lnTo>
                  <a:lnTo>
                    <a:pt x="2073084" y="326872"/>
                  </a:lnTo>
                  <a:lnTo>
                    <a:pt x="2071141" y="328142"/>
                  </a:lnTo>
                  <a:lnTo>
                    <a:pt x="2069223" y="328142"/>
                  </a:lnTo>
                  <a:lnTo>
                    <a:pt x="2068398" y="326872"/>
                  </a:lnTo>
                  <a:lnTo>
                    <a:pt x="2069426" y="325602"/>
                  </a:lnTo>
                  <a:lnTo>
                    <a:pt x="2071192" y="323062"/>
                  </a:lnTo>
                  <a:lnTo>
                    <a:pt x="2071585" y="321792"/>
                  </a:lnTo>
                  <a:lnTo>
                    <a:pt x="2072030" y="319252"/>
                  </a:lnTo>
                  <a:lnTo>
                    <a:pt x="2068029" y="319252"/>
                  </a:lnTo>
                  <a:lnTo>
                    <a:pt x="2066467" y="319252"/>
                  </a:lnTo>
                  <a:lnTo>
                    <a:pt x="2061298" y="319252"/>
                  </a:lnTo>
                  <a:lnTo>
                    <a:pt x="2054161" y="325602"/>
                  </a:lnTo>
                  <a:lnTo>
                    <a:pt x="2053844" y="328142"/>
                  </a:lnTo>
                  <a:lnTo>
                    <a:pt x="2051697" y="328142"/>
                  </a:lnTo>
                  <a:lnTo>
                    <a:pt x="2051697" y="353542"/>
                  </a:lnTo>
                  <a:lnTo>
                    <a:pt x="2051519" y="353542"/>
                  </a:lnTo>
                  <a:lnTo>
                    <a:pt x="2051481" y="354812"/>
                  </a:lnTo>
                  <a:lnTo>
                    <a:pt x="2050796" y="354812"/>
                  </a:lnTo>
                  <a:lnTo>
                    <a:pt x="2050630" y="353542"/>
                  </a:lnTo>
                  <a:lnTo>
                    <a:pt x="2050796" y="353542"/>
                  </a:lnTo>
                  <a:lnTo>
                    <a:pt x="2051202" y="352272"/>
                  </a:lnTo>
                  <a:lnTo>
                    <a:pt x="2051697" y="353542"/>
                  </a:lnTo>
                  <a:lnTo>
                    <a:pt x="2051697" y="328142"/>
                  </a:lnTo>
                  <a:lnTo>
                    <a:pt x="2050338" y="328142"/>
                  </a:lnTo>
                  <a:lnTo>
                    <a:pt x="2052599" y="325602"/>
                  </a:lnTo>
                  <a:lnTo>
                    <a:pt x="2049348" y="323062"/>
                  </a:lnTo>
                  <a:lnTo>
                    <a:pt x="2050846" y="321792"/>
                  </a:lnTo>
                  <a:lnTo>
                    <a:pt x="2052015" y="319252"/>
                  </a:lnTo>
                  <a:lnTo>
                    <a:pt x="2051024" y="316712"/>
                  </a:lnTo>
                  <a:lnTo>
                    <a:pt x="2055317" y="312902"/>
                  </a:lnTo>
                  <a:lnTo>
                    <a:pt x="2051659" y="311632"/>
                  </a:lnTo>
                  <a:lnTo>
                    <a:pt x="2053412" y="307822"/>
                  </a:lnTo>
                  <a:lnTo>
                    <a:pt x="2052523" y="306552"/>
                  </a:lnTo>
                  <a:lnTo>
                    <a:pt x="2050249" y="307822"/>
                  </a:lnTo>
                  <a:lnTo>
                    <a:pt x="2049043" y="309092"/>
                  </a:lnTo>
                  <a:lnTo>
                    <a:pt x="2048789" y="309384"/>
                  </a:lnTo>
                  <a:lnTo>
                    <a:pt x="2048789" y="371322"/>
                  </a:lnTo>
                  <a:lnTo>
                    <a:pt x="2048637" y="372592"/>
                  </a:lnTo>
                  <a:lnTo>
                    <a:pt x="2047468" y="372592"/>
                  </a:lnTo>
                  <a:lnTo>
                    <a:pt x="2047570" y="371322"/>
                  </a:lnTo>
                  <a:lnTo>
                    <a:pt x="2048789" y="371322"/>
                  </a:lnTo>
                  <a:lnTo>
                    <a:pt x="2048789" y="309384"/>
                  </a:lnTo>
                  <a:lnTo>
                    <a:pt x="2047900" y="310362"/>
                  </a:lnTo>
                  <a:lnTo>
                    <a:pt x="2044801" y="310362"/>
                  </a:lnTo>
                  <a:lnTo>
                    <a:pt x="2041715" y="311632"/>
                  </a:lnTo>
                  <a:lnTo>
                    <a:pt x="2042668" y="315442"/>
                  </a:lnTo>
                  <a:lnTo>
                    <a:pt x="2045068" y="312902"/>
                  </a:lnTo>
                  <a:lnTo>
                    <a:pt x="2048179" y="312902"/>
                  </a:lnTo>
                  <a:lnTo>
                    <a:pt x="2048344" y="314172"/>
                  </a:lnTo>
                  <a:lnTo>
                    <a:pt x="2047913" y="315442"/>
                  </a:lnTo>
                  <a:lnTo>
                    <a:pt x="2045119" y="316712"/>
                  </a:lnTo>
                  <a:lnTo>
                    <a:pt x="2042236" y="316712"/>
                  </a:lnTo>
                  <a:lnTo>
                    <a:pt x="2038477" y="317982"/>
                  </a:lnTo>
                  <a:lnTo>
                    <a:pt x="2037537" y="317982"/>
                  </a:lnTo>
                  <a:lnTo>
                    <a:pt x="2037740" y="320522"/>
                  </a:lnTo>
                  <a:lnTo>
                    <a:pt x="2038845" y="320522"/>
                  </a:lnTo>
                  <a:lnTo>
                    <a:pt x="2042248" y="319252"/>
                  </a:lnTo>
                  <a:lnTo>
                    <a:pt x="2044611" y="320522"/>
                  </a:lnTo>
                  <a:lnTo>
                    <a:pt x="2047201" y="320522"/>
                  </a:lnTo>
                  <a:lnTo>
                    <a:pt x="2046389" y="321157"/>
                  </a:lnTo>
                  <a:lnTo>
                    <a:pt x="2046389" y="361162"/>
                  </a:lnTo>
                  <a:lnTo>
                    <a:pt x="2043036" y="364972"/>
                  </a:lnTo>
                  <a:lnTo>
                    <a:pt x="2042528" y="364972"/>
                  </a:lnTo>
                  <a:lnTo>
                    <a:pt x="2042147" y="366242"/>
                  </a:lnTo>
                  <a:lnTo>
                    <a:pt x="2041715" y="366242"/>
                  </a:lnTo>
                  <a:lnTo>
                    <a:pt x="2042198" y="367512"/>
                  </a:lnTo>
                  <a:lnTo>
                    <a:pt x="2042642" y="367512"/>
                  </a:lnTo>
                  <a:lnTo>
                    <a:pt x="2043645" y="370052"/>
                  </a:lnTo>
                  <a:lnTo>
                    <a:pt x="2044280" y="370052"/>
                  </a:lnTo>
                  <a:lnTo>
                    <a:pt x="2043391" y="371322"/>
                  </a:lnTo>
                  <a:lnTo>
                    <a:pt x="2042731" y="371322"/>
                  </a:lnTo>
                  <a:lnTo>
                    <a:pt x="2042731" y="387832"/>
                  </a:lnTo>
                  <a:lnTo>
                    <a:pt x="2042312" y="389102"/>
                  </a:lnTo>
                  <a:lnTo>
                    <a:pt x="2042198" y="387832"/>
                  </a:lnTo>
                  <a:lnTo>
                    <a:pt x="2042731" y="387832"/>
                  </a:lnTo>
                  <a:lnTo>
                    <a:pt x="2042731" y="371322"/>
                  </a:lnTo>
                  <a:lnTo>
                    <a:pt x="2037308" y="371322"/>
                  </a:lnTo>
                  <a:lnTo>
                    <a:pt x="2032952" y="375132"/>
                  </a:lnTo>
                  <a:lnTo>
                    <a:pt x="2028710" y="373862"/>
                  </a:lnTo>
                  <a:lnTo>
                    <a:pt x="2026386" y="377748"/>
                  </a:lnTo>
                  <a:lnTo>
                    <a:pt x="2024786" y="380212"/>
                  </a:lnTo>
                  <a:lnTo>
                    <a:pt x="2021395" y="381482"/>
                  </a:lnTo>
                  <a:lnTo>
                    <a:pt x="2017255" y="387832"/>
                  </a:lnTo>
                  <a:lnTo>
                    <a:pt x="2014842" y="386562"/>
                  </a:lnTo>
                  <a:lnTo>
                    <a:pt x="2011413" y="386562"/>
                  </a:lnTo>
                  <a:lnTo>
                    <a:pt x="2010702" y="385292"/>
                  </a:lnTo>
                  <a:lnTo>
                    <a:pt x="2015286" y="382752"/>
                  </a:lnTo>
                  <a:lnTo>
                    <a:pt x="2014855" y="380212"/>
                  </a:lnTo>
                  <a:lnTo>
                    <a:pt x="2014639" y="378942"/>
                  </a:lnTo>
                  <a:lnTo>
                    <a:pt x="2015350" y="377672"/>
                  </a:lnTo>
                  <a:lnTo>
                    <a:pt x="2016074" y="376402"/>
                  </a:lnTo>
                  <a:lnTo>
                    <a:pt x="2013623" y="377672"/>
                  </a:lnTo>
                  <a:lnTo>
                    <a:pt x="2010740" y="377672"/>
                  </a:lnTo>
                  <a:lnTo>
                    <a:pt x="2011807" y="375132"/>
                  </a:lnTo>
                  <a:lnTo>
                    <a:pt x="2012340" y="373862"/>
                  </a:lnTo>
                  <a:lnTo>
                    <a:pt x="2011133" y="372592"/>
                  </a:lnTo>
                  <a:lnTo>
                    <a:pt x="2008619" y="373862"/>
                  </a:lnTo>
                  <a:lnTo>
                    <a:pt x="2005723" y="370052"/>
                  </a:lnTo>
                  <a:lnTo>
                    <a:pt x="2002929" y="371767"/>
                  </a:lnTo>
                  <a:lnTo>
                    <a:pt x="2002929" y="376402"/>
                  </a:lnTo>
                  <a:lnTo>
                    <a:pt x="2002764" y="376402"/>
                  </a:lnTo>
                  <a:lnTo>
                    <a:pt x="2002485" y="377672"/>
                  </a:lnTo>
                  <a:lnTo>
                    <a:pt x="2002116" y="377672"/>
                  </a:lnTo>
                  <a:lnTo>
                    <a:pt x="2001862" y="376402"/>
                  </a:lnTo>
                  <a:lnTo>
                    <a:pt x="2002561" y="375132"/>
                  </a:lnTo>
                  <a:lnTo>
                    <a:pt x="2002929" y="376402"/>
                  </a:lnTo>
                  <a:lnTo>
                    <a:pt x="2002929" y="371767"/>
                  </a:lnTo>
                  <a:lnTo>
                    <a:pt x="2001570" y="372592"/>
                  </a:lnTo>
                  <a:lnTo>
                    <a:pt x="1997900" y="372592"/>
                  </a:lnTo>
                  <a:lnTo>
                    <a:pt x="1998154" y="373862"/>
                  </a:lnTo>
                  <a:lnTo>
                    <a:pt x="1997697" y="372592"/>
                  </a:lnTo>
                  <a:lnTo>
                    <a:pt x="1997862" y="372592"/>
                  </a:lnTo>
                  <a:lnTo>
                    <a:pt x="1997443" y="371513"/>
                  </a:lnTo>
                  <a:lnTo>
                    <a:pt x="1997443" y="405612"/>
                  </a:lnTo>
                  <a:lnTo>
                    <a:pt x="1996020" y="408152"/>
                  </a:lnTo>
                  <a:lnTo>
                    <a:pt x="1994255" y="408152"/>
                  </a:lnTo>
                  <a:lnTo>
                    <a:pt x="1994662" y="406882"/>
                  </a:lnTo>
                  <a:lnTo>
                    <a:pt x="1996706" y="406882"/>
                  </a:lnTo>
                  <a:lnTo>
                    <a:pt x="1997443" y="405612"/>
                  </a:lnTo>
                  <a:lnTo>
                    <a:pt x="1997443" y="371513"/>
                  </a:lnTo>
                  <a:lnTo>
                    <a:pt x="1996884" y="370052"/>
                  </a:lnTo>
                  <a:lnTo>
                    <a:pt x="1997583" y="368782"/>
                  </a:lnTo>
                  <a:lnTo>
                    <a:pt x="1998992" y="366242"/>
                  </a:lnTo>
                  <a:lnTo>
                    <a:pt x="2001443" y="363702"/>
                  </a:lnTo>
                  <a:lnTo>
                    <a:pt x="2003640" y="362432"/>
                  </a:lnTo>
                  <a:lnTo>
                    <a:pt x="2005838" y="361162"/>
                  </a:lnTo>
                  <a:lnTo>
                    <a:pt x="2007882" y="361162"/>
                  </a:lnTo>
                  <a:lnTo>
                    <a:pt x="2007692" y="362432"/>
                  </a:lnTo>
                  <a:lnTo>
                    <a:pt x="2006523" y="363702"/>
                  </a:lnTo>
                  <a:lnTo>
                    <a:pt x="2005228" y="364972"/>
                  </a:lnTo>
                  <a:lnTo>
                    <a:pt x="2006422" y="366242"/>
                  </a:lnTo>
                  <a:lnTo>
                    <a:pt x="2006752" y="366242"/>
                  </a:lnTo>
                  <a:lnTo>
                    <a:pt x="2010638" y="370052"/>
                  </a:lnTo>
                  <a:lnTo>
                    <a:pt x="2014778" y="370052"/>
                  </a:lnTo>
                  <a:lnTo>
                    <a:pt x="2021433" y="363702"/>
                  </a:lnTo>
                  <a:lnTo>
                    <a:pt x="2025319" y="364972"/>
                  </a:lnTo>
                  <a:lnTo>
                    <a:pt x="2026907" y="363702"/>
                  </a:lnTo>
                  <a:lnTo>
                    <a:pt x="2030069" y="361162"/>
                  </a:lnTo>
                  <a:lnTo>
                    <a:pt x="2032977" y="361162"/>
                  </a:lnTo>
                  <a:lnTo>
                    <a:pt x="2035683" y="359892"/>
                  </a:lnTo>
                  <a:lnTo>
                    <a:pt x="2035390" y="358622"/>
                  </a:lnTo>
                  <a:lnTo>
                    <a:pt x="2035035" y="358622"/>
                  </a:lnTo>
                  <a:lnTo>
                    <a:pt x="2034946" y="357352"/>
                  </a:lnTo>
                  <a:lnTo>
                    <a:pt x="2035746" y="356082"/>
                  </a:lnTo>
                  <a:lnTo>
                    <a:pt x="2036914" y="357352"/>
                  </a:lnTo>
                  <a:lnTo>
                    <a:pt x="2037181" y="357352"/>
                  </a:lnTo>
                  <a:lnTo>
                    <a:pt x="2036711" y="358622"/>
                  </a:lnTo>
                  <a:lnTo>
                    <a:pt x="2036165" y="358622"/>
                  </a:lnTo>
                  <a:lnTo>
                    <a:pt x="2035683" y="359892"/>
                  </a:lnTo>
                  <a:lnTo>
                    <a:pt x="2037600" y="361162"/>
                  </a:lnTo>
                  <a:lnTo>
                    <a:pt x="2039708" y="361162"/>
                  </a:lnTo>
                  <a:lnTo>
                    <a:pt x="2043455" y="362432"/>
                  </a:lnTo>
                  <a:lnTo>
                    <a:pt x="2044941" y="361162"/>
                  </a:lnTo>
                  <a:lnTo>
                    <a:pt x="2046389" y="361162"/>
                  </a:lnTo>
                  <a:lnTo>
                    <a:pt x="2046389" y="321157"/>
                  </a:lnTo>
                  <a:lnTo>
                    <a:pt x="2045550" y="321792"/>
                  </a:lnTo>
                  <a:lnTo>
                    <a:pt x="2043595" y="323062"/>
                  </a:lnTo>
                  <a:lnTo>
                    <a:pt x="2038540" y="323062"/>
                  </a:lnTo>
                  <a:lnTo>
                    <a:pt x="2039010" y="326872"/>
                  </a:lnTo>
                  <a:lnTo>
                    <a:pt x="2037219" y="328142"/>
                  </a:lnTo>
                  <a:lnTo>
                    <a:pt x="2029536" y="333222"/>
                  </a:lnTo>
                  <a:lnTo>
                    <a:pt x="2029028" y="335762"/>
                  </a:lnTo>
                  <a:lnTo>
                    <a:pt x="2032139" y="343382"/>
                  </a:lnTo>
                  <a:lnTo>
                    <a:pt x="2034324" y="344652"/>
                  </a:lnTo>
                  <a:lnTo>
                    <a:pt x="2033600" y="347192"/>
                  </a:lnTo>
                  <a:lnTo>
                    <a:pt x="2033333" y="347192"/>
                  </a:lnTo>
                  <a:lnTo>
                    <a:pt x="2035568" y="348462"/>
                  </a:lnTo>
                  <a:lnTo>
                    <a:pt x="2032088" y="351002"/>
                  </a:lnTo>
                  <a:lnTo>
                    <a:pt x="2030526" y="351002"/>
                  </a:lnTo>
                  <a:lnTo>
                    <a:pt x="2029256" y="349732"/>
                  </a:lnTo>
                  <a:lnTo>
                    <a:pt x="2027643" y="349732"/>
                  </a:lnTo>
                  <a:lnTo>
                    <a:pt x="2025307" y="350342"/>
                  </a:lnTo>
                  <a:lnTo>
                    <a:pt x="2025307" y="357352"/>
                  </a:lnTo>
                  <a:lnTo>
                    <a:pt x="2024176" y="358622"/>
                  </a:lnTo>
                  <a:lnTo>
                    <a:pt x="2019046" y="358622"/>
                  </a:lnTo>
                  <a:lnTo>
                    <a:pt x="2016683" y="357352"/>
                  </a:lnTo>
                  <a:lnTo>
                    <a:pt x="2013204" y="357352"/>
                  </a:lnTo>
                  <a:lnTo>
                    <a:pt x="2012734" y="356082"/>
                  </a:lnTo>
                  <a:lnTo>
                    <a:pt x="2013559" y="354812"/>
                  </a:lnTo>
                  <a:lnTo>
                    <a:pt x="2014385" y="353542"/>
                  </a:lnTo>
                  <a:lnTo>
                    <a:pt x="2014486" y="352272"/>
                  </a:lnTo>
                  <a:lnTo>
                    <a:pt x="2014575" y="351002"/>
                  </a:lnTo>
                  <a:lnTo>
                    <a:pt x="2017776" y="353542"/>
                  </a:lnTo>
                  <a:lnTo>
                    <a:pt x="2018195" y="353542"/>
                  </a:lnTo>
                  <a:lnTo>
                    <a:pt x="2020252" y="351002"/>
                  </a:lnTo>
                  <a:lnTo>
                    <a:pt x="2022703" y="351002"/>
                  </a:lnTo>
                  <a:lnTo>
                    <a:pt x="2025307" y="357352"/>
                  </a:lnTo>
                  <a:lnTo>
                    <a:pt x="2025307" y="350342"/>
                  </a:lnTo>
                  <a:lnTo>
                    <a:pt x="2022716" y="351002"/>
                  </a:lnTo>
                  <a:lnTo>
                    <a:pt x="2024227" y="345922"/>
                  </a:lnTo>
                  <a:lnTo>
                    <a:pt x="2027948" y="347192"/>
                  </a:lnTo>
                  <a:lnTo>
                    <a:pt x="2027859" y="344652"/>
                  </a:lnTo>
                  <a:lnTo>
                    <a:pt x="2025891" y="344652"/>
                  </a:lnTo>
                  <a:lnTo>
                    <a:pt x="2023427" y="345922"/>
                  </a:lnTo>
                  <a:lnTo>
                    <a:pt x="2022208" y="344652"/>
                  </a:lnTo>
                  <a:lnTo>
                    <a:pt x="2020595" y="342112"/>
                  </a:lnTo>
                  <a:lnTo>
                    <a:pt x="2018728" y="342112"/>
                  </a:lnTo>
                  <a:lnTo>
                    <a:pt x="2014486" y="345922"/>
                  </a:lnTo>
                  <a:lnTo>
                    <a:pt x="2012480" y="347192"/>
                  </a:lnTo>
                  <a:lnTo>
                    <a:pt x="2008136" y="348462"/>
                  </a:lnTo>
                  <a:lnTo>
                    <a:pt x="2006409" y="349732"/>
                  </a:lnTo>
                  <a:lnTo>
                    <a:pt x="2005711" y="352272"/>
                  </a:lnTo>
                  <a:lnTo>
                    <a:pt x="2005622" y="351002"/>
                  </a:lnTo>
                  <a:lnTo>
                    <a:pt x="2005571" y="352272"/>
                  </a:lnTo>
                  <a:lnTo>
                    <a:pt x="2004555" y="352272"/>
                  </a:lnTo>
                  <a:lnTo>
                    <a:pt x="2004783" y="351002"/>
                  </a:lnTo>
                  <a:lnTo>
                    <a:pt x="2005139" y="351002"/>
                  </a:lnTo>
                  <a:lnTo>
                    <a:pt x="2005495" y="352272"/>
                  </a:lnTo>
                  <a:lnTo>
                    <a:pt x="2005520" y="351002"/>
                  </a:lnTo>
                  <a:lnTo>
                    <a:pt x="2005723" y="351002"/>
                  </a:lnTo>
                  <a:lnTo>
                    <a:pt x="2000554" y="347192"/>
                  </a:lnTo>
                  <a:lnTo>
                    <a:pt x="2005952" y="343382"/>
                  </a:lnTo>
                  <a:lnTo>
                    <a:pt x="2007743" y="342112"/>
                  </a:lnTo>
                  <a:lnTo>
                    <a:pt x="2011464" y="340842"/>
                  </a:lnTo>
                  <a:lnTo>
                    <a:pt x="2016302" y="338302"/>
                  </a:lnTo>
                  <a:lnTo>
                    <a:pt x="2019058" y="334492"/>
                  </a:lnTo>
                  <a:lnTo>
                    <a:pt x="2019973" y="333222"/>
                  </a:lnTo>
                  <a:lnTo>
                    <a:pt x="2021497" y="331952"/>
                  </a:lnTo>
                  <a:lnTo>
                    <a:pt x="2024532" y="329412"/>
                  </a:lnTo>
                  <a:lnTo>
                    <a:pt x="2024037" y="328142"/>
                  </a:lnTo>
                  <a:lnTo>
                    <a:pt x="2023262" y="328142"/>
                  </a:lnTo>
                  <a:lnTo>
                    <a:pt x="2016544" y="331952"/>
                  </a:lnTo>
                  <a:lnTo>
                    <a:pt x="2013267" y="331952"/>
                  </a:lnTo>
                  <a:lnTo>
                    <a:pt x="2012784" y="329412"/>
                  </a:lnTo>
                  <a:lnTo>
                    <a:pt x="2012302" y="326872"/>
                  </a:lnTo>
                  <a:lnTo>
                    <a:pt x="2012073" y="325602"/>
                  </a:lnTo>
                  <a:lnTo>
                    <a:pt x="2012480" y="325602"/>
                  </a:lnTo>
                  <a:lnTo>
                    <a:pt x="2012734" y="324332"/>
                  </a:lnTo>
                  <a:lnTo>
                    <a:pt x="2014029" y="324332"/>
                  </a:lnTo>
                  <a:lnTo>
                    <a:pt x="2015578" y="325602"/>
                  </a:lnTo>
                  <a:lnTo>
                    <a:pt x="2015680" y="324332"/>
                  </a:lnTo>
                  <a:lnTo>
                    <a:pt x="2016125" y="319252"/>
                  </a:lnTo>
                  <a:lnTo>
                    <a:pt x="2019046" y="317982"/>
                  </a:lnTo>
                  <a:lnTo>
                    <a:pt x="2022843" y="316712"/>
                  </a:lnTo>
                  <a:lnTo>
                    <a:pt x="2025434" y="316712"/>
                  </a:lnTo>
                  <a:lnTo>
                    <a:pt x="2026069" y="319011"/>
                  </a:lnTo>
                  <a:lnTo>
                    <a:pt x="2024405" y="317982"/>
                  </a:lnTo>
                  <a:lnTo>
                    <a:pt x="2022944" y="316738"/>
                  </a:lnTo>
                  <a:lnTo>
                    <a:pt x="2023173" y="318325"/>
                  </a:lnTo>
                  <a:lnTo>
                    <a:pt x="2022170" y="319659"/>
                  </a:lnTo>
                  <a:lnTo>
                    <a:pt x="2021116" y="322249"/>
                  </a:lnTo>
                  <a:lnTo>
                    <a:pt x="2021205" y="323164"/>
                  </a:lnTo>
                  <a:lnTo>
                    <a:pt x="2022576" y="323291"/>
                  </a:lnTo>
                  <a:lnTo>
                    <a:pt x="2023833" y="323430"/>
                  </a:lnTo>
                  <a:lnTo>
                    <a:pt x="2024608" y="322516"/>
                  </a:lnTo>
                  <a:lnTo>
                    <a:pt x="2026119" y="319201"/>
                  </a:lnTo>
                  <a:lnTo>
                    <a:pt x="2026500" y="320522"/>
                  </a:lnTo>
                  <a:lnTo>
                    <a:pt x="2032558" y="317982"/>
                  </a:lnTo>
                  <a:lnTo>
                    <a:pt x="2031784" y="316712"/>
                  </a:lnTo>
                  <a:lnTo>
                    <a:pt x="2031022" y="315442"/>
                  </a:lnTo>
                  <a:lnTo>
                    <a:pt x="2031733" y="312902"/>
                  </a:lnTo>
                  <a:lnTo>
                    <a:pt x="2032038" y="311632"/>
                  </a:lnTo>
                  <a:lnTo>
                    <a:pt x="2032711" y="310362"/>
                  </a:lnTo>
                  <a:lnTo>
                    <a:pt x="2033498" y="309092"/>
                  </a:lnTo>
                  <a:lnTo>
                    <a:pt x="2035111" y="310362"/>
                  </a:lnTo>
                  <a:lnTo>
                    <a:pt x="2035517" y="310362"/>
                  </a:lnTo>
                  <a:lnTo>
                    <a:pt x="2036229" y="311632"/>
                  </a:lnTo>
                  <a:lnTo>
                    <a:pt x="2040128" y="309092"/>
                  </a:lnTo>
                  <a:lnTo>
                    <a:pt x="2043722" y="307822"/>
                  </a:lnTo>
                  <a:lnTo>
                    <a:pt x="2050491" y="302742"/>
                  </a:lnTo>
                  <a:lnTo>
                    <a:pt x="2049957" y="300202"/>
                  </a:lnTo>
                  <a:lnTo>
                    <a:pt x="2049411" y="297662"/>
                  </a:lnTo>
                  <a:lnTo>
                    <a:pt x="2047024" y="300202"/>
                  </a:lnTo>
                  <a:lnTo>
                    <a:pt x="2044128" y="298932"/>
                  </a:lnTo>
                  <a:lnTo>
                    <a:pt x="2041474" y="298932"/>
                  </a:lnTo>
                  <a:lnTo>
                    <a:pt x="2041232" y="302742"/>
                  </a:lnTo>
                  <a:lnTo>
                    <a:pt x="2040636" y="301472"/>
                  </a:lnTo>
                  <a:lnTo>
                    <a:pt x="2036483" y="300202"/>
                  </a:lnTo>
                  <a:lnTo>
                    <a:pt x="2037092" y="297662"/>
                  </a:lnTo>
                  <a:lnTo>
                    <a:pt x="2031314" y="297662"/>
                  </a:lnTo>
                  <a:lnTo>
                    <a:pt x="2032292" y="295122"/>
                  </a:lnTo>
                  <a:lnTo>
                    <a:pt x="2033638" y="293852"/>
                  </a:lnTo>
                  <a:lnTo>
                    <a:pt x="2039772" y="293852"/>
                  </a:lnTo>
                  <a:lnTo>
                    <a:pt x="2044420" y="290042"/>
                  </a:lnTo>
                  <a:lnTo>
                    <a:pt x="2044560" y="287502"/>
                  </a:lnTo>
                  <a:lnTo>
                    <a:pt x="2044623" y="286232"/>
                  </a:lnTo>
                  <a:lnTo>
                    <a:pt x="2043188" y="286232"/>
                  </a:lnTo>
                  <a:lnTo>
                    <a:pt x="2041296" y="283692"/>
                  </a:lnTo>
                  <a:lnTo>
                    <a:pt x="2040051" y="282422"/>
                  </a:lnTo>
                  <a:lnTo>
                    <a:pt x="2035378" y="276072"/>
                  </a:lnTo>
                  <a:lnTo>
                    <a:pt x="2033981" y="276072"/>
                  </a:lnTo>
                  <a:lnTo>
                    <a:pt x="2029510" y="278244"/>
                  </a:lnTo>
                  <a:lnTo>
                    <a:pt x="2029510" y="284962"/>
                  </a:lnTo>
                  <a:lnTo>
                    <a:pt x="2026259" y="286219"/>
                  </a:lnTo>
                  <a:lnTo>
                    <a:pt x="2026259" y="295122"/>
                  </a:lnTo>
                  <a:lnTo>
                    <a:pt x="2025015" y="295122"/>
                  </a:lnTo>
                  <a:lnTo>
                    <a:pt x="2025218" y="293852"/>
                  </a:lnTo>
                  <a:lnTo>
                    <a:pt x="2026005" y="293852"/>
                  </a:lnTo>
                  <a:lnTo>
                    <a:pt x="2026259" y="295122"/>
                  </a:lnTo>
                  <a:lnTo>
                    <a:pt x="2026259" y="286219"/>
                  </a:lnTo>
                  <a:lnTo>
                    <a:pt x="2024888" y="286232"/>
                  </a:lnTo>
                  <a:lnTo>
                    <a:pt x="2024837" y="284962"/>
                  </a:lnTo>
                  <a:lnTo>
                    <a:pt x="2025548" y="284962"/>
                  </a:lnTo>
                  <a:lnTo>
                    <a:pt x="2026221" y="283692"/>
                  </a:lnTo>
                  <a:lnTo>
                    <a:pt x="2027834" y="283692"/>
                  </a:lnTo>
                  <a:lnTo>
                    <a:pt x="2028685" y="282422"/>
                  </a:lnTo>
                  <a:lnTo>
                    <a:pt x="2029320" y="283692"/>
                  </a:lnTo>
                  <a:lnTo>
                    <a:pt x="2029510" y="284962"/>
                  </a:lnTo>
                  <a:lnTo>
                    <a:pt x="2029510" y="278244"/>
                  </a:lnTo>
                  <a:lnTo>
                    <a:pt x="2024773" y="280543"/>
                  </a:lnTo>
                  <a:lnTo>
                    <a:pt x="2024773" y="290042"/>
                  </a:lnTo>
                  <a:lnTo>
                    <a:pt x="2023821" y="290042"/>
                  </a:lnTo>
                  <a:lnTo>
                    <a:pt x="2024138" y="288772"/>
                  </a:lnTo>
                  <a:lnTo>
                    <a:pt x="2024773" y="290042"/>
                  </a:lnTo>
                  <a:lnTo>
                    <a:pt x="2024773" y="280543"/>
                  </a:lnTo>
                  <a:lnTo>
                    <a:pt x="2023630" y="281101"/>
                  </a:lnTo>
                  <a:lnTo>
                    <a:pt x="2023630" y="307822"/>
                  </a:lnTo>
                  <a:lnTo>
                    <a:pt x="2022881" y="312902"/>
                  </a:lnTo>
                  <a:lnTo>
                    <a:pt x="2019871" y="315442"/>
                  </a:lnTo>
                  <a:lnTo>
                    <a:pt x="2018982" y="315442"/>
                  </a:lnTo>
                  <a:lnTo>
                    <a:pt x="2017585" y="310362"/>
                  </a:lnTo>
                  <a:lnTo>
                    <a:pt x="2016518" y="310362"/>
                  </a:lnTo>
                  <a:lnTo>
                    <a:pt x="2015667" y="314172"/>
                  </a:lnTo>
                  <a:lnTo>
                    <a:pt x="2015312" y="315442"/>
                  </a:lnTo>
                  <a:lnTo>
                    <a:pt x="2012073" y="315442"/>
                  </a:lnTo>
                  <a:lnTo>
                    <a:pt x="2012073" y="319252"/>
                  </a:lnTo>
                  <a:lnTo>
                    <a:pt x="2010067" y="321792"/>
                  </a:lnTo>
                  <a:lnTo>
                    <a:pt x="2008378" y="324332"/>
                  </a:lnTo>
                  <a:lnTo>
                    <a:pt x="2004047" y="326872"/>
                  </a:lnTo>
                  <a:lnTo>
                    <a:pt x="2001380" y="326872"/>
                  </a:lnTo>
                  <a:lnTo>
                    <a:pt x="2000846" y="326631"/>
                  </a:lnTo>
                  <a:lnTo>
                    <a:pt x="2000846" y="344652"/>
                  </a:lnTo>
                  <a:lnTo>
                    <a:pt x="2000097" y="345922"/>
                  </a:lnTo>
                  <a:lnTo>
                    <a:pt x="2000199" y="347192"/>
                  </a:lnTo>
                  <a:lnTo>
                    <a:pt x="1996630" y="348945"/>
                  </a:lnTo>
                  <a:lnTo>
                    <a:pt x="1996630" y="370052"/>
                  </a:lnTo>
                  <a:lnTo>
                    <a:pt x="1996490" y="370357"/>
                  </a:lnTo>
                  <a:lnTo>
                    <a:pt x="1996490" y="399262"/>
                  </a:lnTo>
                  <a:lnTo>
                    <a:pt x="1996109" y="400532"/>
                  </a:lnTo>
                  <a:lnTo>
                    <a:pt x="1994662" y="401802"/>
                  </a:lnTo>
                  <a:lnTo>
                    <a:pt x="1993455" y="401802"/>
                  </a:lnTo>
                  <a:lnTo>
                    <a:pt x="1992134" y="399262"/>
                  </a:lnTo>
                  <a:lnTo>
                    <a:pt x="1992922" y="399262"/>
                  </a:lnTo>
                  <a:lnTo>
                    <a:pt x="1993976" y="397992"/>
                  </a:lnTo>
                  <a:lnTo>
                    <a:pt x="1995766" y="397992"/>
                  </a:lnTo>
                  <a:lnTo>
                    <a:pt x="1996490" y="399262"/>
                  </a:lnTo>
                  <a:lnTo>
                    <a:pt x="1996490" y="370357"/>
                  </a:lnTo>
                  <a:lnTo>
                    <a:pt x="1996046" y="371322"/>
                  </a:lnTo>
                  <a:lnTo>
                    <a:pt x="1995208" y="371322"/>
                  </a:lnTo>
                  <a:lnTo>
                    <a:pt x="1994166" y="372592"/>
                  </a:lnTo>
                  <a:lnTo>
                    <a:pt x="1993811" y="372592"/>
                  </a:lnTo>
                  <a:lnTo>
                    <a:pt x="1993620" y="373862"/>
                  </a:lnTo>
                  <a:lnTo>
                    <a:pt x="1992337" y="373862"/>
                  </a:lnTo>
                  <a:lnTo>
                    <a:pt x="1992566" y="372592"/>
                  </a:lnTo>
                  <a:lnTo>
                    <a:pt x="1989950" y="372592"/>
                  </a:lnTo>
                  <a:lnTo>
                    <a:pt x="1989950" y="380212"/>
                  </a:lnTo>
                  <a:lnTo>
                    <a:pt x="1989709" y="381482"/>
                  </a:lnTo>
                  <a:lnTo>
                    <a:pt x="1989404" y="381482"/>
                  </a:lnTo>
                  <a:lnTo>
                    <a:pt x="1989404" y="399262"/>
                  </a:lnTo>
                  <a:lnTo>
                    <a:pt x="1988908" y="399262"/>
                  </a:lnTo>
                  <a:lnTo>
                    <a:pt x="1989264" y="397992"/>
                  </a:lnTo>
                  <a:lnTo>
                    <a:pt x="1989404" y="399262"/>
                  </a:lnTo>
                  <a:lnTo>
                    <a:pt x="1989404" y="381482"/>
                  </a:lnTo>
                  <a:lnTo>
                    <a:pt x="1989226" y="381482"/>
                  </a:lnTo>
                  <a:lnTo>
                    <a:pt x="1988947" y="381939"/>
                  </a:lnTo>
                  <a:lnTo>
                    <a:pt x="1988947" y="396722"/>
                  </a:lnTo>
                  <a:lnTo>
                    <a:pt x="1987550" y="397992"/>
                  </a:lnTo>
                  <a:lnTo>
                    <a:pt x="1986838" y="397992"/>
                  </a:lnTo>
                  <a:lnTo>
                    <a:pt x="1985835" y="399262"/>
                  </a:lnTo>
                  <a:lnTo>
                    <a:pt x="1984819" y="399262"/>
                  </a:lnTo>
                  <a:lnTo>
                    <a:pt x="1983613" y="397992"/>
                  </a:lnTo>
                  <a:lnTo>
                    <a:pt x="1983498" y="396722"/>
                  </a:lnTo>
                  <a:lnTo>
                    <a:pt x="1985530" y="396722"/>
                  </a:lnTo>
                  <a:lnTo>
                    <a:pt x="1987308" y="395452"/>
                  </a:lnTo>
                  <a:lnTo>
                    <a:pt x="1988032" y="396722"/>
                  </a:lnTo>
                  <a:lnTo>
                    <a:pt x="1988947" y="396722"/>
                  </a:lnTo>
                  <a:lnTo>
                    <a:pt x="1988947" y="381939"/>
                  </a:lnTo>
                  <a:lnTo>
                    <a:pt x="1988439" y="382752"/>
                  </a:lnTo>
                  <a:lnTo>
                    <a:pt x="1987981" y="384022"/>
                  </a:lnTo>
                  <a:lnTo>
                    <a:pt x="1985746" y="385292"/>
                  </a:lnTo>
                  <a:lnTo>
                    <a:pt x="1985022" y="384022"/>
                  </a:lnTo>
                  <a:lnTo>
                    <a:pt x="1984540" y="384022"/>
                  </a:lnTo>
                  <a:lnTo>
                    <a:pt x="1985187" y="382752"/>
                  </a:lnTo>
                  <a:lnTo>
                    <a:pt x="1986457" y="382752"/>
                  </a:lnTo>
                  <a:lnTo>
                    <a:pt x="1989950" y="380212"/>
                  </a:lnTo>
                  <a:lnTo>
                    <a:pt x="1989950" y="372592"/>
                  </a:lnTo>
                  <a:lnTo>
                    <a:pt x="1989340" y="372592"/>
                  </a:lnTo>
                  <a:lnTo>
                    <a:pt x="1990890" y="371322"/>
                  </a:lnTo>
                  <a:lnTo>
                    <a:pt x="1991245" y="370052"/>
                  </a:lnTo>
                  <a:lnTo>
                    <a:pt x="1991588" y="368782"/>
                  </a:lnTo>
                  <a:lnTo>
                    <a:pt x="1994852" y="370052"/>
                  </a:lnTo>
                  <a:lnTo>
                    <a:pt x="1996630" y="370052"/>
                  </a:lnTo>
                  <a:lnTo>
                    <a:pt x="1996630" y="348945"/>
                  </a:lnTo>
                  <a:lnTo>
                    <a:pt x="1996046" y="349237"/>
                  </a:lnTo>
                  <a:lnTo>
                    <a:pt x="1996046" y="354812"/>
                  </a:lnTo>
                  <a:lnTo>
                    <a:pt x="1995462" y="354812"/>
                  </a:lnTo>
                  <a:lnTo>
                    <a:pt x="1995157" y="353542"/>
                  </a:lnTo>
                  <a:lnTo>
                    <a:pt x="1996020" y="353542"/>
                  </a:lnTo>
                  <a:lnTo>
                    <a:pt x="1996046" y="354812"/>
                  </a:lnTo>
                  <a:lnTo>
                    <a:pt x="1996046" y="349237"/>
                  </a:lnTo>
                  <a:lnTo>
                    <a:pt x="1995004" y="349732"/>
                  </a:lnTo>
                  <a:lnTo>
                    <a:pt x="1996147" y="348462"/>
                  </a:lnTo>
                  <a:lnTo>
                    <a:pt x="1996960" y="347192"/>
                  </a:lnTo>
                  <a:lnTo>
                    <a:pt x="1997964" y="344652"/>
                  </a:lnTo>
                  <a:lnTo>
                    <a:pt x="1998751" y="343382"/>
                  </a:lnTo>
                  <a:lnTo>
                    <a:pt x="1999843" y="344652"/>
                  </a:lnTo>
                  <a:lnTo>
                    <a:pt x="2000846" y="344652"/>
                  </a:lnTo>
                  <a:lnTo>
                    <a:pt x="2000846" y="326631"/>
                  </a:lnTo>
                  <a:lnTo>
                    <a:pt x="1998700" y="325602"/>
                  </a:lnTo>
                  <a:lnTo>
                    <a:pt x="1998421" y="325526"/>
                  </a:lnTo>
                  <a:lnTo>
                    <a:pt x="1998421" y="337032"/>
                  </a:lnTo>
                  <a:lnTo>
                    <a:pt x="1997544" y="338302"/>
                  </a:lnTo>
                  <a:lnTo>
                    <a:pt x="1996782" y="339572"/>
                  </a:lnTo>
                  <a:lnTo>
                    <a:pt x="1994801" y="340385"/>
                  </a:lnTo>
                  <a:lnTo>
                    <a:pt x="1994801" y="349732"/>
                  </a:lnTo>
                  <a:lnTo>
                    <a:pt x="1991741" y="349732"/>
                  </a:lnTo>
                  <a:lnTo>
                    <a:pt x="1991741" y="362432"/>
                  </a:lnTo>
                  <a:lnTo>
                    <a:pt x="1991321" y="366242"/>
                  </a:lnTo>
                  <a:lnTo>
                    <a:pt x="1989264" y="367512"/>
                  </a:lnTo>
                  <a:lnTo>
                    <a:pt x="1988375" y="367512"/>
                  </a:lnTo>
                  <a:lnTo>
                    <a:pt x="1987753" y="366242"/>
                  </a:lnTo>
                  <a:lnTo>
                    <a:pt x="1988629" y="364972"/>
                  </a:lnTo>
                  <a:lnTo>
                    <a:pt x="1988947" y="363702"/>
                  </a:lnTo>
                  <a:lnTo>
                    <a:pt x="1990471" y="362432"/>
                  </a:lnTo>
                  <a:lnTo>
                    <a:pt x="1991741" y="362432"/>
                  </a:lnTo>
                  <a:lnTo>
                    <a:pt x="1991741" y="349732"/>
                  </a:lnTo>
                  <a:lnTo>
                    <a:pt x="1990953" y="349732"/>
                  </a:lnTo>
                  <a:lnTo>
                    <a:pt x="1988820" y="352272"/>
                  </a:lnTo>
                  <a:lnTo>
                    <a:pt x="1986978" y="356082"/>
                  </a:lnTo>
                  <a:lnTo>
                    <a:pt x="1983079" y="362826"/>
                  </a:lnTo>
                  <a:lnTo>
                    <a:pt x="1983079" y="394182"/>
                  </a:lnTo>
                  <a:lnTo>
                    <a:pt x="1981962" y="394182"/>
                  </a:lnTo>
                  <a:lnTo>
                    <a:pt x="1982800" y="392912"/>
                  </a:lnTo>
                  <a:lnTo>
                    <a:pt x="1983079" y="394182"/>
                  </a:lnTo>
                  <a:lnTo>
                    <a:pt x="1983079" y="362826"/>
                  </a:lnTo>
                  <a:lnTo>
                    <a:pt x="1981835" y="364972"/>
                  </a:lnTo>
                  <a:lnTo>
                    <a:pt x="1980653" y="364972"/>
                  </a:lnTo>
                  <a:lnTo>
                    <a:pt x="1980463" y="363702"/>
                  </a:lnTo>
                  <a:lnTo>
                    <a:pt x="1980387" y="362432"/>
                  </a:lnTo>
                  <a:lnTo>
                    <a:pt x="1980349" y="361162"/>
                  </a:lnTo>
                  <a:lnTo>
                    <a:pt x="1980272" y="358622"/>
                  </a:lnTo>
                  <a:lnTo>
                    <a:pt x="1983600" y="357352"/>
                  </a:lnTo>
                  <a:lnTo>
                    <a:pt x="1982050" y="356082"/>
                  </a:lnTo>
                  <a:lnTo>
                    <a:pt x="1980501" y="354812"/>
                  </a:lnTo>
                  <a:lnTo>
                    <a:pt x="1980209" y="354990"/>
                  </a:lnTo>
                  <a:lnTo>
                    <a:pt x="1980209" y="411962"/>
                  </a:lnTo>
                  <a:lnTo>
                    <a:pt x="1978329" y="413232"/>
                  </a:lnTo>
                  <a:lnTo>
                    <a:pt x="1976450" y="413232"/>
                  </a:lnTo>
                  <a:lnTo>
                    <a:pt x="1974811" y="411962"/>
                  </a:lnTo>
                  <a:lnTo>
                    <a:pt x="1974850" y="410692"/>
                  </a:lnTo>
                  <a:lnTo>
                    <a:pt x="1977263" y="409422"/>
                  </a:lnTo>
                  <a:lnTo>
                    <a:pt x="1978609" y="410692"/>
                  </a:lnTo>
                  <a:lnTo>
                    <a:pt x="1980209" y="411962"/>
                  </a:lnTo>
                  <a:lnTo>
                    <a:pt x="1980209" y="354990"/>
                  </a:lnTo>
                  <a:lnTo>
                    <a:pt x="1978660" y="355904"/>
                  </a:lnTo>
                  <a:lnTo>
                    <a:pt x="1978660" y="395452"/>
                  </a:lnTo>
                  <a:lnTo>
                    <a:pt x="1978152" y="396722"/>
                  </a:lnTo>
                  <a:lnTo>
                    <a:pt x="1977783" y="397992"/>
                  </a:lnTo>
                  <a:lnTo>
                    <a:pt x="1976780" y="397992"/>
                  </a:lnTo>
                  <a:lnTo>
                    <a:pt x="1976158" y="399262"/>
                  </a:lnTo>
                  <a:lnTo>
                    <a:pt x="1973529" y="399262"/>
                  </a:lnTo>
                  <a:lnTo>
                    <a:pt x="1973402" y="397992"/>
                  </a:lnTo>
                  <a:lnTo>
                    <a:pt x="1973757" y="396722"/>
                  </a:lnTo>
                  <a:lnTo>
                    <a:pt x="1973999" y="395452"/>
                  </a:lnTo>
                  <a:lnTo>
                    <a:pt x="1975027" y="394182"/>
                  </a:lnTo>
                  <a:lnTo>
                    <a:pt x="1975624" y="392912"/>
                  </a:lnTo>
                  <a:lnTo>
                    <a:pt x="1977301" y="392912"/>
                  </a:lnTo>
                  <a:lnTo>
                    <a:pt x="1978494" y="394182"/>
                  </a:lnTo>
                  <a:lnTo>
                    <a:pt x="1978660" y="395452"/>
                  </a:lnTo>
                  <a:lnTo>
                    <a:pt x="1978660" y="355904"/>
                  </a:lnTo>
                  <a:lnTo>
                    <a:pt x="1978342" y="356082"/>
                  </a:lnTo>
                  <a:lnTo>
                    <a:pt x="1977072" y="356082"/>
                  </a:lnTo>
                  <a:lnTo>
                    <a:pt x="1977072" y="386562"/>
                  </a:lnTo>
                  <a:lnTo>
                    <a:pt x="1975485" y="386562"/>
                  </a:lnTo>
                  <a:lnTo>
                    <a:pt x="1975383" y="385292"/>
                  </a:lnTo>
                  <a:lnTo>
                    <a:pt x="1977034" y="385292"/>
                  </a:lnTo>
                  <a:lnTo>
                    <a:pt x="1977072" y="386562"/>
                  </a:lnTo>
                  <a:lnTo>
                    <a:pt x="1977072" y="356082"/>
                  </a:lnTo>
                  <a:lnTo>
                    <a:pt x="1975434" y="356082"/>
                  </a:lnTo>
                  <a:lnTo>
                    <a:pt x="1975739" y="354812"/>
                  </a:lnTo>
                  <a:lnTo>
                    <a:pt x="1975853" y="353542"/>
                  </a:lnTo>
                  <a:lnTo>
                    <a:pt x="1976386" y="353542"/>
                  </a:lnTo>
                  <a:lnTo>
                    <a:pt x="1979853" y="351002"/>
                  </a:lnTo>
                  <a:lnTo>
                    <a:pt x="1983435" y="351002"/>
                  </a:lnTo>
                  <a:lnTo>
                    <a:pt x="1987003" y="352272"/>
                  </a:lnTo>
                  <a:lnTo>
                    <a:pt x="1988058" y="351002"/>
                  </a:lnTo>
                  <a:lnTo>
                    <a:pt x="1989099" y="349732"/>
                  </a:lnTo>
                  <a:lnTo>
                    <a:pt x="1990115" y="345922"/>
                  </a:lnTo>
                  <a:lnTo>
                    <a:pt x="1993938" y="344652"/>
                  </a:lnTo>
                  <a:lnTo>
                    <a:pt x="1994039" y="345211"/>
                  </a:lnTo>
                  <a:lnTo>
                    <a:pt x="1994801" y="349732"/>
                  </a:lnTo>
                  <a:lnTo>
                    <a:pt x="1994801" y="340385"/>
                  </a:lnTo>
                  <a:lnTo>
                    <a:pt x="1993658" y="340842"/>
                  </a:lnTo>
                  <a:lnTo>
                    <a:pt x="1992807" y="343382"/>
                  </a:lnTo>
                  <a:lnTo>
                    <a:pt x="1993760" y="344462"/>
                  </a:lnTo>
                  <a:lnTo>
                    <a:pt x="1990712" y="342112"/>
                  </a:lnTo>
                  <a:lnTo>
                    <a:pt x="1994636" y="335762"/>
                  </a:lnTo>
                  <a:lnTo>
                    <a:pt x="1996567" y="337032"/>
                  </a:lnTo>
                  <a:lnTo>
                    <a:pt x="1998421" y="337032"/>
                  </a:lnTo>
                  <a:lnTo>
                    <a:pt x="1998421" y="325526"/>
                  </a:lnTo>
                  <a:lnTo>
                    <a:pt x="1994433" y="324332"/>
                  </a:lnTo>
                  <a:lnTo>
                    <a:pt x="1993392" y="324332"/>
                  </a:lnTo>
                  <a:lnTo>
                    <a:pt x="1992426" y="323062"/>
                  </a:lnTo>
                  <a:lnTo>
                    <a:pt x="1993353" y="320522"/>
                  </a:lnTo>
                  <a:lnTo>
                    <a:pt x="1994573" y="321792"/>
                  </a:lnTo>
                  <a:lnTo>
                    <a:pt x="1998281" y="321792"/>
                  </a:lnTo>
                  <a:lnTo>
                    <a:pt x="2000910" y="323062"/>
                  </a:lnTo>
                  <a:lnTo>
                    <a:pt x="2006066" y="323062"/>
                  </a:lnTo>
                  <a:lnTo>
                    <a:pt x="2008200" y="320522"/>
                  </a:lnTo>
                  <a:lnTo>
                    <a:pt x="2009876" y="317982"/>
                  </a:lnTo>
                  <a:lnTo>
                    <a:pt x="2011349" y="317982"/>
                  </a:lnTo>
                  <a:lnTo>
                    <a:pt x="2011870" y="319252"/>
                  </a:lnTo>
                  <a:lnTo>
                    <a:pt x="2012073" y="319252"/>
                  </a:lnTo>
                  <a:lnTo>
                    <a:pt x="2012073" y="315442"/>
                  </a:lnTo>
                  <a:lnTo>
                    <a:pt x="2011413" y="315442"/>
                  </a:lnTo>
                  <a:lnTo>
                    <a:pt x="2011349" y="314172"/>
                  </a:lnTo>
                  <a:lnTo>
                    <a:pt x="2010892" y="311632"/>
                  </a:lnTo>
                  <a:lnTo>
                    <a:pt x="2016518" y="305282"/>
                  </a:lnTo>
                  <a:lnTo>
                    <a:pt x="2021509" y="305282"/>
                  </a:lnTo>
                  <a:lnTo>
                    <a:pt x="2022055" y="306552"/>
                  </a:lnTo>
                  <a:lnTo>
                    <a:pt x="2023630" y="307822"/>
                  </a:lnTo>
                  <a:lnTo>
                    <a:pt x="2023630" y="281101"/>
                  </a:lnTo>
                  <a:lnTo>
                    <a:pt x="2020938" y="283552"/>
                  </a:lnTo>
                  <a:lnTo>
                    <a:pt x="2020938" y="288772"/>
                  </a:lnTo>
                  <a:lnTo>
                    <a:pt x="2020125" y="288772"/>
                  </a:lnTo>
                  <a:lnTo>
                    <a:pt x="2020430" y="287502"/>
                  </a:lnTo>
                  <a:lnTo>
                    <a:pt x="2020938" y="288772"/>
                  </a:lnTo>
                  <a:lnTo>
                    <a:pt x="2020938" y="283552"/>
                  </a:lnTo>
                  <a:lnTo>
                    <a:pt x="2020785" y="283692"/>
                  </a:lnTo>
                  <a:lnTo>
                    <a:pt x="2012581" y="286232"/>
                  </a:lnTo>
                  <a:lnTo>
                    <a:pt x="2015286" y="291312"/>
                  </a:lnTo>
                  <a:lnTo>
                    <a:pt x="2015642" y="292582"/>
                  </a:lnTo>
                  <a:lnTo>
                    <a:pt x="2018347" y="295122"/>
                  </a:lnTo>
                  <a:lnTo>
                    <a:pt x="2017763" y="296392"/>
                  </a:lnTo>
                  <a:lnTo>
                    <a:pt x="2009800" y="296392"/>
                  </a:lnTo>
                  <a:lnTo>
                    <a:pt x="2010105" y="293852"/>
                  </a:lnTo>
                  <a:lnTo>
                    <a:pt x="2010359" y="293852"/>
                  </a:lnTo>
                  <a:lnTo>
                    <a:pt x="2010498" y="292582"/>
                  </a:lnTo>
                  <a:lnTo>
                    <a:pt x="2010778" y="292582"/>
                  </a:lnTo>
                  <a:lnTo>
                    <a:pt x="2011946" y="291312"/>
                  </a:lnTo>
                  <a:lnTo>
                    <a:pt x="2009990" y="290042"/>
                  </a:lnTo>
                  <a:lnTo>
                    <a:pt x="2009076" y="291312"/>
                  </a:lnTo>
                  <a:lnTo>
                    <a:pt x="2006104" y="293852"/>
                  </a:lnTo>
                  <a:lnTo>
                    <a:pt x="2004199" y="295122"/>
                  </a:lnTo>
                  <a:lnTo>
                    <a:pt x="1996719" y="296392"/>
                  </a:lnTo>
                  <a:lnTo>
                    <a:pt x="1996592" y="296392"/>
                  </a:lnTo>
                  <a:lnTo>
                    <a:pt x="1996186" y="302742"/>
                  </a:lnTo>
                  <a:lnTo>
                    <a:pt x="1995843" y="304012"/>
                  </a:lnTo>
                  <a:lnTo>
                    <a:pt x="1994649" y="305282"/>
                  </a:lnTo>
                  <a:lnTo>
                    <a:pt x="1992134" y="305282"/>
                  </a:lnTo>
                  <a:lnTo>
                    <a:pt x="1993303" y="304012"/>
                  </a:lnTo>
                  <a:lnTo>
                    <a:pt x="1992655" y="302742"/>
                  </a:lnTo>
                  <a:lnTo>
                    <a:pt x="1991347" y="300202"/>
                  </a:lnTo>
                  <a:lnTo>
                    <a:pt x="1989912" y="300977"/>
                  </a:lnTo>
                  <a:lnTo>
                    <a:pt x="1989912" y="335762"/>
                  </a:lnTo>
                  <a:lnTo>
                    <a:pt x="1989442" y="335762"/>
                  </a:lnTo>
                  <a:lnTo>
                    <a:pt x="1985492" y="337032"/>
                  </a:lnTo>
                  <a:lnTo>
                    <a:pt x="1986280" y="342112"/>
                  </a:lnTo>
                  <a:lnTo>
                    <a:pt x="1982647" y="343382"/>
                  </a:lnTo>
                  <a:lnTo>
                    <a:pt x="1973846" y="345922"/>
                  </a:lnTo>
                  <a:lnTo>
                    <a:pt x="1972132" y="345922"/>
                  </a:lnTo>
                  <a:lnTo>
                    <a:pt x="1970913" y="347192"/>
                  </a:lnTo>
                  <a:lnTo>
                    <a:pt x="1971141" y="349732"/>
                  </a:lnTo>
                  <a:lnTo>
                    <a:pt x="1970697" y="351002"/>
                  </a:lnTo>
                  <a:lnTo>
                    <a:pt x="1970455" y="352272"/>
                  </a:lnTo>
                  <a:lnTo>
                    <a:pt x="1970722" y="353542"/>
                  </a:lnTo>
                  <a:lnTo>
                    <a:pt x="1971090" y="352272"/>
                  </a:lnTo>
                  <a:lnTo>
                    <a:pt x="1971217" y="353542"/>
                  </a:lnTo>
                  <a:lnTo>
                    <a:pt x="1972729" y="354812"/>
                  </a:lnTo>
                  <a:lnTo>
                    <a:pt x="1972805" y="356082"/>
                  </a:lnTo>
                  <a:lnTo>
                    <a:pt x="1971776" y="358622"/>
                  </a:lnTo>
                  <a:lnTo>
                    <a:pt x="1971255" y="358622"/>
                  </a:lnTo>
                  <a:lnTo>
                    <a:pt x="1969300" y="357352"/>
                  </a:lnTo>
                  <a:lnTo>
                    <a:pt x="1968550" y="356616"/>
                  </a:lnTo>
                  <a:lnTo>
                    <a:pt x="1968550" y="396722"/>
                  </a:lnTo>
                  <a:lnTo>
                    <a:pt x="1967750" y="397992"/>
                  </a:lnTo>
                  <a:lnTo>
                    <a:pt x="1963864" y="397992"/>
                  </a:lnTo>
                  <a:lnTo>
                    <a:pt x="1963572" y="396722"/>
                  </a:lnTo>
                  <a:lnTo>
                    <a:pt x="1963394" y="396722"/>
                  </a:lnTo>
                  <a:lnTo>
                    <a:pt x="1963762" y="395452"/>
                  </a:lnTo>
                  <a:lnTo>
                    <a:pt x="1968436" y="395452"/>
                  </a:lnTo>
                  <a:lnTo>
                    <a:pt x="1968449" y="396722"/>
                  </a:lnTo>
                  <a:lnTo>
                    <a:pt x="1968550" y="356616"/>
                  </a:lnTo>
                  <a:lnTo>
                    <a:pt x="1968017" y="356082"/>
                  </a:lnTo>
                  <a:lnTo>
                    <a:pt x="1968525" y="354812"/>
                  </a:lnTo>
                  <a:lnTo>
                    <a:pt x="1969046" y="353542"/>
                  </a:lnTo>
                  <a:lnTo>
                    <a:pt x="1968588" y="353542"/>
                  </a:lnTo>
                  <a:lnTo>
                    <a:pt x="1968347" y="352272"/>
                  </a:lnTo>
                  <a:lnTo>
                    <a:pt x="1965782" y="351002"/>
                  </a:lnTo>
                  <a:lnTo>
                    <a:pt x="1964944" y="349732"/>
                  </a:lnTo>
                  <a:lnTo>
                    <a:pt x="1966404" y="348462"/>
                  </a:lnTo>
                  <a:lnTo>
                    <a:pt x="1967865" y="347192"/>
                  </a:lnTo>
                  <a:lnTo>
                    <a:pt x="1968309" y="347192"/>
                  </a:lnTo>
                  <a:lnTo>
                    <a:pt x="1969401" y="345922"/>
                  </a:lnTo>
                  <a:lnTo>
                    <a:pt x="1970354" y="345922"/>
                  </a:lnTo>
                  <a:lnTo>
                    <a:pt x="1968525" y="343382"/>
                  </a:lnTo>
                  <a:lnTo>
                    <a:pt x="1966633" y="343382"/>
                  </a:lnTo>
                  <a:lnTo>
                    <a:pt x="1964893" y="344652"/>
                  </a:lnTo>
                  <a:lnTo>
                    <a:pt x="1964296" y="344652"/>
                  </a:lnTo>
                  <a:lnTo>
                    <a:pt x="1963572" y="346024"/>
                  </a:lnTo>
                  <a:lnTo>
                    <a:pt x="1963572" y="358622"/>
                  </a:lnTo>
                  <a:lnTo>
                    <a:pt x="1962937" y="358965"/>
                  </a:lnTo>
                  <a:lnTo>
                    <a:pt x="1962937" y="387832"/>
                  </a:lnTo>
                  <a:lnTo>
                    <a:pt x="1962124" y="387832"/>
                  </a:lnTo>
                  <a:lnTo>
                    <a:pt x="1961883" y="389102"/>
                  </a:lnTo>
                  <a:lnTo>
                    <a:pt x="1960422" y="390372"/>
                  </a:lnTo>
                  <a:lnTo>
                    <a:pt x="1959991" y="390372"/>
                  </a:lnTo>
                  <a:lnTo>
                    <a:pt x="1959991" y="395452"/>
                  </a:lnTo>
                  <a:lnTo>
                    <a:pt x="1959787" y="396722"/>
                  </a:lnTo>
                  <a:lnTo>
                    <a:pt x="1959190" y="396722"/>
                  </a:lnTo>
                  <a:lnTo>
                    <a:pt x="1958022" y="397992"/>
                  </a:lnTo>
                  <a:lnTo>
                    <a:pt x="1957590" y="397230"/>
                  </a:lnTo>
                  <a:lnTo>
                    <a:pt x="1957590" y="410692"/>
                  </a:lnTo>
                  <a:lnTo>
                    <a:pt x="1957514" y="411962"/>
                  </a:lnTo>
                  <a:lnTo>
                    <a:pt x="1956269" y="411962"/>
                  </a:lnTo>
                  <a:lnTo>
                    <a:pt x="1956333" y="410692"/>
                  </a:lnTo>
                  <a:lnTo>
                    <a:pt x="1957590" y="410692"/>
                  </a:lnTo>
                  <a:lnTo>
                    <a:pt x="1957590" y="397230"/>
                  </a:lnTo>
                  <a:lnTo>
                    <a:pt x="1957311" y="396722"/>
                  </a:lnTo>
                  <a:lnTo>
                    <a:pt x="1955812" y="395452"/>
                  </a:lnTo>
                  <a:lnTo>
                    <a:pt x="1956244" y="395452"/>
                  </a:lnTo>
                  <a:lnTo>
                    <a:pt x="1957959" y="394182"/>
                  </a:lnTo>
                  <a:lnTo>
                    <a:pt x="1958975" y="394182"/>
                  </a:lnTo>
                  <a:lnTo>
                    <a:pt x="1959571" y="395452"/>
                  </a:lnTo>
                  <a:lnTo>
                    <a:pt x="1959991" y="395452"/>
                  </a:lnTo>
                  <a:lnTo>
                    <a:pt x="1959991" y="390372"/>
                  </a:lnTo>
                  <a:lnTo>
                    <a:pt x="1954936" y="390372"/>
                  </a:lnTo>
                  <a:lnTo>
                    <a:pt x="1954174" y="389788"/>
                  </a:lnTo>
                  <a:lnTo>
                    <a:pt x="1954174" y="422122"/>
                  </a:lnTo>
                  <a:lnTo>
                    <a:pt x="1953133" y="423392"/>
                  </a:lnTo>
                  <a:lnTo>
                    <a:pt x="1953094" y="424662"/>
                  </a:lnTo>
                  <a:lnTo>
                    <a:pt x="1951672" y="425932"/>
                  </a:lnTo>
                  <a:lnTo>
                    <a:pt x="1950008" y="425932"/>
                  </a:lnTo>
                  <a:lnTo>
                    <a:pt x="1949958" y="424662"/>
                  </a:lnTo>
                  <a:lnTo>
                    <a:pt x="1950300" y="423392"/>
                  </a:lnTo>
                  <a:lnTo>
                    <a:pt x="1951520" y="422122"/>
                  </a:lnTo>
                  <a:lnTo>
                    <a:pt x="1953247" y="422122"/>
                  </a:lnTo>
                  <a:lnTo>
                    <a:pt x="1954123" y="420852"/>
                  </a:lnTo>
                  <a:lnTo>
                    <a:pt x="1954174" y="422122"/>
                  </a:lnTo>
                  <a:lnTo>
                    <a:pt x="1954174" y="389788"/>
                  </a:lnTo>
                  <a:lnTo>
                    <a:pt x="1953310" y="389102"/>
                  </a:lnTo>
                  <a:lnTo>
                    <a:pt x="1953958" y="387832"/>
                  </a:lnTo>
                  <a:lnTo>
                    <a:pt x="1956320" y="386562"/>
                  </a:lnTo>
                  <a:lnTo>
                    <a:pt x="1958251" y="385292"/>
                  </a:lnTo>
                  <a:lnTo>
                    <a:pt x="1962873" y="385292"/>
                  </a:lnTo>
                  <a:lnTo>
                    <a:pt x="1962937" y="387832"/>
                  </a:lnTo>
                  <a:lnTo>
                    <a:pt x="1962937" y="358965"/>
                  </a:lnTo>
                  <a:lnTo>
                    <a:pt x="1961210" y="359892"/>
                  </a:lnTo>
                  <a:lnTo>
                    <a:pt x="1961057" y="359816"/>
                  </a:lnTo>
                  <a:lnTo>
                    <a:pt x="1960841" y="361162"/>
                  </a:lnTo>
                  <a:lnTo>
                    <a:pt x="1960587" y="361162"/>
                  </a:lnTo>
                  <a:lnTo>
                    <a:pt x="1961057" y="359892"/>
                  </a:lnTo>
                  <a:lnTo>
                    <a:pt x="1960410" y="359473"/>
                  </a:lnTo>
                  <a:lnTo>
                    <a:pt x="1960410" y="382752"/>
                  </a:lnTo>
                  <a:lnTo>
                    <a:pt x="1957717" y="382752"/>
                  </a:lnTo>
                  <a:lnTo>
                    <a:pt x="1957844" y="381482"/>
                  </a:lnTo>
                  <a:lnTo>
                    <a:pt x="1958225" y="381482"/>
                  </a:lnTo>
                  <a:lnTo>
                    <a:pt x="1959063" y="380212"/>
                  </a:lnTo>
                  <a:lnTo>
                    <a:pt x="1959749" y="381482"/>
                  </a:lnTo>
                  <a:lnTo>
                    <a:pt x="1960232" y="381482"/>
                  </a:lnTo>
                  <a:lnTo>
                    <a:pt x="1960410" y="382752"/>
                  </a:lnTo>
                  <a:lnTo>
                    <a:pt x="1960410" y="359473"/>
                  </a:lnTo>
                  <a:lnTo>
                    <a:pt x="1958835" y="358622"/>
                  </a:lnTo>
                  <a:lnTo>
                    <a:pt x="1960587" y="357352"/>
                  </a:lnTo>
                  <a:lnTo>
                    <a:pt x="1961476" y="354812"/>
                  </a:lnTo>
                  <a:lnTo>
                    <a:pt x="1962556" y="354812"/>
                  </a:lnTo>
                  <a:lnTo>
                    <a:pt x="1962619" y="357352"/>
                  </a:lnTo>
                  <a:lnTo>
                    <a:pt x="1963572" y="358622"/>
                  </a:lnTo>
                  <a:lnTo>
                    <a:pt x="1963572" y="346024"/>
                  </a:lnTo>
                  <a:lnTo>
                    <a:pt x="1962950" y="347192"/>
                  </a:lnTo>
                  <a:lnTo>
                    <a:pt x="1961248" y="348462"/>
                  </a:lnTo>
                  <a:lnTo>
                    <a:pt x="1959622" y="347192"/>
                  </a:lnTo>
                  <a:lnTo>
                    <a:pt x="1957997" y="345922"/>
                  </a:lnTo>
                  <a:lnTo>
                    <a:pt x="1958149" y="343382"/>
                  </a:lnTo>
                  <a:lnTo>
                    <a:pt x="1959559" y="339572"/>
                  </a:lnTo>
                  <a:lnTo>
                    <a:pt x="1962315" y="338302"/>
                  </a:lnTo>
                  <a:lnTo>
                    <a:pt x="1964258" y="339572"/>
                  </a:lnTo>
                  <a:lnTo>
                    <a:pt x="1966061" y="340842"/>
                  </a:lnTo>
                  <a:lnTo>
                    <a:pt x="1967649" y="340842"/>
                  </a:lnTo>
                  <a:lnTo>
                    <a:pt x="1971700" y="338302"/>
                  </a:lnTo>
                  <a:lnTo>
                    <a:pt x="1974240" y="337032"/>
                  </a:lnTo>
                  <a:lnTo>
                    <a:pt x="1976805" y="337032"/>
                  </a:lnTo>
                  <a:lnTo>
                    <a:pt x="1976501" y="338302"/>
                  </a:lnTo>
                  <a:lnTo>
                    <a:pt x="1975942" y="338302"/>
                  </a:lnTo>
                  <a:lnTo>
                    <a:pt x="1976221" y="340842"/>
                  </a:lnTo>
                  <a:lnTo>
                    <a:pt x="1977326" y="339572"/>
                  </a:lnTo>
                  <a:lnTo>
                    <a:pt x="1982076" y="339572"/>
                  </a:lnTo>
                  <a:lnTo>
                    <a:pt x="1984451" y="335762"/>
                  </a:lnTo>
                  <a:lnTo>
                    <a:pt x="1988362" y="334492"/>
                  </a:lnTo>
                  <a:lnTo>
                    <a:pt x="1989188" y="334492"/>
                  </a:lnTo>
                  <a:lnTo>
                    <a:pt x="1989912" y="335762"/>
                  </a:lnTo>
                  <a:lnTo>
                    <a:pt x="1989912" y="300977"/>
                  </a:lnTo>
                  <a:lnTo>
                    <a:pt x="1986584" y="302742"/>
                  </a:lnTo>
                  <a:lnTo>
                    <a:pt x="1985238" y="298932"/>
                  </a:lnTo>
                  <a:lnTo>
                    <a:pt x="1984921" y="298932"/>
                  </a:lnTo>
                  <a:lnTo>
                    <a:pt x="1984425" y="300202"/>
                  </a:lnTo>
                  <a:lnTo>
                    <a:pt x="1983854" y="301472"/>
                  </a:lnTo>
                  <a:lnTo>
                    <a:pt x="1982152" y="302742"/>
                  </a:lnTo>
                  <a:lnTo>
                    <a:pt x="1978393" y="306552"/>
                  </a:lnTo>
                  <a:lnTo>
                    <a:pt x="1976691" y="305282"/>
                  </a:lnTo>
                  <a:lnTo>
                    <a:pt x="1975015" y="302742"/>
                  </a:lnTo>
                  <a:lnTo>
                    <a:pt x="1976234" y="302742"/>
                  </a:lnTo>
                  <a:lnTo>
                    <a:pt x="1978063" y="301472"/>
                  </a:lnTo>
                  <a:lnTo>
                    <a:pt x="1979256" y="300202"/>
                  </a:lnTo>
                  <a:lnTo>
                    <a:pt x="1978431" y="297662"/>
                  </a:lnTo>
                  <a:lnTo>
                    <a:pt x="1980285" y="295122"/>
                  </a:lnTo>
                  <a:lnTo>
                    <a:pt x="1980145" y="292582"/>
                  </a:lnTo>
                  <a:lnTo>
                    <a:pt x="1976793" y="292582"/>
                  </a:lnTo>
                  <a:lnTo>
                    <a:pt x="1976158" y="292303"/>
                  </a:lnTo>
                  <a:lnTo>
                    <a:pt x="1976158" y="296392"/>
                  </a:lnTo>
                  <a:lnTo>
                    <a:pt x="1974913" y="302742"/>
                  </a:lnTo>
                  <a:lnTo>
                    <a:pt x="1972818" y="300202"/>
                  </a:lnTo>
                  <a:lnTo>
                    <a:pt x="1974977" y="297662"/>
                  </a:lnTo>
                  <a:lnTo>
                    <a:pt x="1976056" y="296392"/>
                  </a:lnTo>
                  <a:lnTo>
                    <a:pt x="1976158" y="292303"/>
                  </a:lnTo>
                  <a:lnTo>
                    <a:pt x="1973986" y="291312"/>
                  </a:lnTo>
                  <a:lnTo>
                    <a:pt x="1971408" y="296392"/>
                  </a:lnTo>
                  <a:lnTo>
                    <a:pt x="1968944" y="296392"/>
                  </a:lnTo>
                  <a:lnTo>
                    <a:pt x="1967649" y="297218"/>
                  </a:lnTo>
                  <a:lnTo>
                    <a:pt x="1967649" y="304012"/>
                  </a:lnTo>
                  <a:lnTo>
                    <a:pt x="1967585" y="305282"/>
                  </a:lnTo>
                  <a:lnTo>
                    <a:pt x="1967204" y="305282"/>
                  </a:lnTo>
                  <a:lnTo>
                    <a:pt x="1967649" y="304012"/>
                  </a:lnTo>
                  <a:lnTo>
                    <a:pt x="1967649" y="297218"/>
                  </a:lnTo>
                  <a:lnTo>
                    <a:pt x="1966925" y="297662"/>
                  </a:lnTo>
                  <a:lnTo>
                    <a:pt x="1965807" y="297662"/>
                  </a:lnTo>
                  <a:lnTo>
                    <a:pt x="1965794" y="295122"/>
                  </a:lnTo>
                  <a:lnTo>
                    <a:pt x="1967064" y="293852"/>
                  </a:lnTo>
                  <a:lnTo>
                    <a:pt x="1962950" y="293852"/>
                  </a:lnTo>
                  <a:lnTo>
                    <a:pt x="1962137" y="295122"/>
                  </a:lnTo>
                  <a:lnTo>
                    <a:pt x="1960943" y="297662"/>
                  </a:lnTo>
                  <a:lnTo>
                    <a:pt x="1960257" y="298932"/>
                  </a:lnTo>
                  <a:lnTo>
                    <a:pt x="1960854" y="302742"/>
                  </a:lnTo>
                  <a:lnTo>
                    <a:pt x="1958327" y="304012"/>
                  </a:lnTo>
                  <a:lnTo>
                    <a:pt x="1955266" y="304012"/>
                  </a:lnTo>
                  <a:lnTo>
                    <a:pt x="1957463" y="302742"/>
                  </a:lnTo>
                  <a:lnTo>
                    <a:pt x="1956803" y="301472"/>
                  </a:lnTo>
                  <a:lnTo>
                    <a:pt x="1955876" y="300202"/>
                  </a:lnTo>
                  <a:lnTo>
                    <a:pt x="1953729" y="302742"/>
                  </a:lnTo>
                  <a:lnTo>
                    <a:pt x="1951329" y="304012"/>
                  </a:lnTo>
                  <a:lnTo>
                    <a:pt x="1948319" y="306552"/>
                  </a:lnTo>
                  <a:lnTo>
                    <a:pt x="1951596" y="306552"/>
                  </a:lnTo>
                  <a:lnTo>
                    <a:pt x="1951951" y="309092"/>
                  </a:lnTo>
                  <a:lnTo>
                    <a:pt x="1952167" y="310362"/>
                  </a:lnTo>
                  <a:lnTo>
                    <a:pt x="1950237" y="315442"/>
                  </a:lnTo>
                  <a:lnTo>
                    <a:pt x="1951304" y="319252"/>
                  </a:lnTo>
                  <a:lnTo>
                    <a:pt x="1950059" y="324332"/>
                  </a:lnTo>
                  <a:lnTo>
                    <a:pt x="1949564" y="326872"/>
                  </a:lnTo>
                  <a:lnTo>
                    <a:pt x="1952815" y="326872"/>
                  </a:lnTo>
                  <a:lnTo>
                    <a:pt x="1953920" y="325602"/>
                  </a:lnTo>
                  <a:lnTo>
                    <a:pt x="1954974" y="325602"/>
                  </a:lnTo>
                  <a:lnTo>
                    <a:pt x="1957425" y="323062"/>
                  </a:lnTo>
                  <a:lnTo>
                    <a:pt x="1960410" y="321792"/>
                  </a:lnTo>
                  <a:lnTo>
                    <a:pt x="1963699" y="320522"/>
                  </a:lnTo>
                  <a:lnTo>
                    <a:pt x="1968144" y="320522"/>
                  </a:lnTo>
                  <a:lnTo>
                    <a:pt x="1970062" y="315442"/>
                  </a:lnTo>
                  <a:lnTo>
                    <a:pt x="1970062" y="316712"/>
                  </a:lnTo>
                  <a:lnTo>
                    <a:pt x="1972983" y="321792"/>
                  </a:lnTo>
                  <a:lnTo>
                    <a:pt x="1971078" y="323062"/>
                  </a:lnTo>
                  <a:lnTo>
                    <a:pt x="1968817" y="326872"/>
                  </a:lnTo>
                  <a:lnTo>
                    <a:pt x="1968728" y="329412"/>
                  </a:lnTo>
                  <a:lnTo>
                    <a:pt x="1971255" y="331952"/>
                  </a:lnTo>
                  <a:lnTo>
                    <a:pt x="1973389" y="329412"/>
                  </a:lnTo>
                  <a:lnTo>
                    <a:pt x="1977453" y="329412"/>
                  </a:lnTo>
                  <a:lnTo>
                    <a:pt x="1977567" y="331952"/>
                  </a:lnTo>
                  <a:lnTo>
                    <a:pt x="1979968" y="333222"/>
                  </a:lnTo>
                  <a:lnTo>
                    <a:pt x="1980120" y="333222"/>
                  </a:lnTo>
                  <a:lnTo>
                    <a:pt x="1977872" y="335762"/>
                  </a:lnTo>
                  <a:lnTo>
                    <a:pt x="1977466" y="335762"/>
                  </a:lnTo>
                  <a:lnTo>
                    <a:pt x="1977009" y="337032"/>
                  </a:lnTo>
                  <a:lnTo>
                    <a:pt x="1974989" y="334492"/>
                  </a:lnTo>
                  <a:lnTo>
                    <a:pt x="1974659" y="333222"/>
                  </a:lnTo>
                  <a:lnTo>
                    <a:pt x="1974011" y="330682"/>
                  </a:lnTo>
                  <a:lnTo>
                    <a:pt x="1969300" y="333222"/>
                  </a:lnTo>
                  <a:lnTo>
                    <a:pt x="1969084" y="333222"/>
                  </a:lnTo>
                  <a:lnTo>
                    <a:pt x="1968436" y="331952"/>
                  </a:lnTo>
                  <a:lnTo>
                    <a:pt x="1965833" y="329412"/>
                  </a:lnTo>
                  <a:lnTo>
                    <a:pt x="1965236" y="329412"/>
                  </a:lnTo>
                  <a:lnTo>
                    <a:pt x="1962937" y="330682"/>
                  </a:lnTo>
                  <a:lnTo>
                    <a:pt x="1961807" y="331952"/>
                  </a:lnTo>
                  <a:lnTo>
                    <a:pt x="1958670" y="334492"/>
                  </a:lnTo>
                  <a:lnTo>
                    <a:pt x="1957578" y="336575"/>
                  </a:lnTo>
                  <a:lnTo>
                    <a:pt x="1957578" y="370052"/>
                  </a:lnTo>
                  <a:lnTo>
                    <a:pt x="1957298" y="371322"/>
                  </a:lnTo>
                  <a:lnTo>
                    <a:pt x="1956904" y="371322"/>
                  </a:lnTo>
                  <a:lnTo>
                    <a:pt x="1956295" y="371627"/>
                  </a:lnTo>
                  <a:lnTo>
                    <a:pt x="1956295" y="375132"/>
                  </a:lnTo>
                  <a:lnTo>
                    <a:pt x="1954999" y="377748"/>
                  </a:lnTo>
                  <a:lnTo>
                    <a:pt x="1953602" y="380212"/>
                  </a:lnTo>
                  <a:lnTo>
                    <a:pt x="1952675" y="380542"/>
                  </a:lnTo>
                  <a:lnTo>
                    <a:pt x="1952675" y="405612"/>
                  </a:lnTo>
                  <a:lnTo>
                    <a:pt x="1951875" y="405612"/>
                  </a:lnTo>
                  <a:lnTo>
                    <a:pt x="1952599" y="404342"/>
                  </a:lnTo>
                  <a:lnTo>
                    <a:pt x="1952675" y="405612"/>
                  </a:lnTo>
                  <a:lnTo>
                    <a:pt x="1952675" y="380542"/>
                  </a:lnTo>
                  <a:lnTo>
                    <a:pt x="1950618" y="381266"/>
                  </a:lnTo>
                  <a:lnTo>
                    <a:pt x="1950618" y="397992"/>
                  </a:lnTo>
                  <a:lnTo>
                    <a:pt x="1949958" y="397992"/>
                  </a:lnTo>
                  <a:lnTo>
                    <a:pt x="1950085" y="396722"/>
                  </a:lnTo>
                  <a:lnTo>
                    <a:pt x="1950339" y="396722"/>
                  </a:lnTo>
                  <a:lnTo>
                    <a:pt x="1950618" y="397992"/>
                  </a:lnTo>
                  <a:lnTo>
                    <a:pt x="1950618" y="381266"/>
                  </a:lnTo>
                  <a:lnTo>
                    <a:pt x="1949970" y="381482"/>
                  </a:lnTo>
                  <a:lnTo>
                    <a:pt x="1947506" y="382752"/>
                  </a:lnTo>
                  <a:lnTo>
                    <a:pt x="1946770" y="383197"/>
                  </a:lnTo>
                  <a:lnTo>
                    <a:pt x="1946770" y="420852"/>
                  </a:lnTo>
                  <a:lnTo>
                    <a:pt x="1945576" y="423392"/>
                  </a:lnTo>
                  <a:lnTo>
                    <a:pt x="1944890" y="424662"/>
                  </a:lnTo>
                  <a:lnTo>
                    <a:pt x="1942223" y="425932"/>
                  </a:lnTo>
                  <a:lnTo>
                    <a:pt x="1942388" y="423392"/>
                  </a:lnTo>
                  <a:lnTo>
                    <a:pt x="1941296" y="423392"/>
                  </a:lnTo>
                  <a:lnTo>
                    <a:pt x="1940318" y="421246"/>
                  </a:lnTo>
                  <a:lnTo>
                    <a:pt x="1940318" y="432282"/>
                  </a:lnTo>
                  <a:lnTo>
                    <a:pt x="1939988" y="433552"/>
                  </a:lnTo>
                  <a:lnTo>
                    <a:pt x="1939074" y="433552"/>
                  </a:lnTo>
                  <a:lnTo>
                    <a:pt x="1938959" y="432282"/>
                  </a:lnTo>
                  <a:lnTo>
                    <a:pt x="1940318" y="432282"/>
                  </a:lnTo>
                  <a:lnTo>
                    <a:pt x="1940318" y="421246"/>
                  </a:lnTo>
                  <a:lnTo>
                    <a:pt x="1940140" y="420852"/>
                  </a:lnTo>
                  <a:lnTo>
                    <a:pt x="1940661" y="419582"/>
                  </a:lnTo>
                  <a:lnTo>
                    <a:pt x="1941715" y="417042"/>
                  </a:lnTo>
                  <a:lnTo>
                    <a:pt x="1945106" y="417042"/>
                  </a:lnTo>
                  <a:lnTo>
                    <a:pt x="1945792" y="418312"/>
                  </a:lnTo>
                  <a:lnTo>
                    <a:pt x="1946770" y="420852"/>
                  </a:lnTo>
                  <a:lnTo>
                    <a:pt x="1946770" y="383197"/>
                  </a:lnTo>
                  <a:lnTo>
                    <a:pt x="1945614" y="383882"/>
                  </a:lnTo>
                  <a:lnTo>
                    <a:pt x="1945614" y="401802"/>
                  </a:lnTo>
                  <a:lnTo>
                    <a:pt x="1945436" y="403072"/>
                  </a:lnTo>
                  <a:lnTo>
                    <a:pt x="1944103" y="403072"/>
                  </a:lnTo>
                  <a:lnTo>
                    <a:pt x="1944471" y="401802"/>
                  </a:lnTo>
                  <a:lnTo>
                    <a:pt x="1945614" y="401802"/>
                  </a:lnTo>
                  <a:lnTo>
                    <a:pt x="1945614" y="383882"/>
                  </a:lnTo>
                  <a:lnTo>
                    <a:pt x="1945373" y="384022"/>
                  </a:lnTo>
                  <a:lnTo>
                    <a:pt x="1942833" y="384022"/>
                  </a:lnTo>
                  <a:lnTo>
                    <a:pt x="1941906" y="382752"/>
                  </a:lnTo>
                  <a:lnTo>
                    <a:pt x="1940991" y="381482"/>
                  </a:lnTo>
                  <a:lnTo>
                    <a:pt x="1941715" y="380212"/>
                  </a:lnTo>
                  <a:lnTo>
                    <a:pt x="1943595" y="377672"/>
                  </a:lnTo>
                  <a:lnTo>
                    <a:pt x="1944535" y="376402"/>
                  </a:lnTo>
                  <a:lnTo>
                    <a:pt x="1948167" y="375132"/>
                  </a:lnTo>
                  <a:lnTo>
                    <a:pt x="1950389" y="372592"/>
                  </a:lnTo>
                  <a:lnTo>
                    <a:pt x="1951101" y="372592"/>
                  </a:lnTo>
                  <a:lnTo>
                    <a:pt x="1952713" y="373862"/>
                  </a:lnTo>
                  <a:lnTo>
                    <a:pt x="1953425" y="373862"/>
                  </a:lnTo>
                  <a:lnTo>
                    <a:pt x="1954060" y="372592"/>
                  </a:lnTo>
                  <a:lnTo>
                    <a:pt x="1955457" y="373862"/>
                  </a:lnTo>
                  <a:lnTo>
                    <a:pt x="1956295" y="375132"/>
                  </a:lnTo>
                  <a:lnTo>
                    <a:pt x="1956295" y="371627"/>
                  </a:lnTo>
                  <a:lnTo>
                    <a:pt x="1954288" y="372592"/>
                  </a:lnTo>
                  <a:lnTo>
                    <a:pt x="1954834" y="371322"/>
                  </a:lnTo>
                  <a:lnTo>
                    <a:pt x="1955330" y="371322"/>
                  </a:lnTo>
                  <a:lnTo>
                    <a:pt x="1956244" y="370052"/>
                  </a:lnTo>
                  <a:lnTo>
                    <a:pt x="1957578" y="370052"/>
                  </a:lnTo>
                  <a:lnTo>
                    <a:pt x="1957578" y="336575"/>
                  </a:lnTo>
                  <a:lnTo>
                    <a:pt x="1955990" y="339572"/>
                  </a:lnTo>
                  <a:lnTo>
                    <a:pt x="1950504" y="335762"/>
                  </a:lnTo>
                  <a:lnTo>
                    <a:pt x="1949056" y="337032"/>
                  </a:lnTo>
                  <a:lnTo>
                    <a:pt x="1947633" y="339572"/>
                  </a:lnTo>
                  <a:lnTo>
                    <a:pt x="1944890" y="340842"/>
                  </a:lnTo>
                  <a:lnTo>
                    <a:pt x="1942211" y="343382"/>
                  </a:lnTo>
                  <a:lnTo>
                    <a:pt x="1942579" y="344652"/>
                  </a:lnTo>
                  <a:lnTo>
                    <a:pt x="1943608" y="344652"/>
                  </a:lnTo>
                  <a:lnTo>
                    <a:pt x="1943938" y="344652"/>
                  </a:lnTo>
                  <a:lnTo>
                    <a:pt x="1943900" y="345211"/>
                  </a:lnTo>
                  <a:lnTo>
                    <a:pt x="1944954" y="347192"/>
                  </a:lnTo>
                  <a:lnTo>
                    <a:pt x="1944243" y="348462"/>
                  </a:lnTo>
                  <a:lnTo>
                    <a:pt x="1942922" y="349732"/>
                  </a:lnTo>
                  <a:lnTo>
                    <a:pt x="1942604" y="351002"/>
                  </a:lnTo>
                  <a:lnTo>
                    <a:pt x="1944065" y="351002"/>
                  </a:lnTo>
                  <a:lnTo>
                    <a:pt x="1947164" y="349732"/>
                  </a:lnTo>
                  <a:lnTo>
                    <a:pt x="1949196" y="349732"/>
                  </a:lnTo>
                  <a:lnTo>
                    <a:pt x="1951634" y="347192"/>
                  </a:lnTo>
                  <a:lnTo>
                    <a:pt x="1955393" y="351002"/>
                  </a:lnTo>
                  <a:lnTo>
                    <a:pt x="1951570" y="353542"/>
                  </a:lnTo>
                  <a:lnTo>
                    <a:pt x="1950796" y="356082"/>
                  </a:lnTo>
                  <a:lnTo>
                    <a:pt x="1950186" y="357022"/>
                  </a:lnTo>
                  <a:lnTo>
                    <a:pt x="1950186" y="367512"/>
                  </a:lnTo>
                  <a:lnTo>
                    <a:pt x="1950148" y="368782"/>
                  </a:lnTo>
                  <a:lnTo>
                    <a:pt x="1946732" y="372592"/>
                  </a:lnTo>
                  <a:lnTo>
                    <a:pt x="1943150" y="375132"/>
                  </a:lnTo>
                  <a:lnTo>
                    <a:pt x="1939709" y="376174"/>
                  </a:lnTo>
                  <a:lnTo>
                    <a:pt x="1939709" y="403072"/>
                  </a:lnTo>
                  <a:lnTo>
                    <a:pt x="1939417" y="403072"/>
                  </a:lnTo>
                  <a:lnTo>
                    <a:pt x="1939137" y="404342"/>
                  </a:lnTo>
                  <a:lnTo>
                    <a:pt x="1935530" y="409422"/>
                  </a:lnTo>
                  <a:lnTo>
                    <a:pt x="1931619" y="415772"/>
                  </a:lnTo>
                  <a:lnTo>
                    <a:pt x="1930577" y="415963"/>
                  </a:lnTo>
                  <a:lnTo>
                    <a:pt x="1930577" y="437362"/>
                  </a:lnTo>
                  <a:lnTo>
                    <a:pt x="1930349" y="438632"/>
                  </a:lnTo>
                  <a:lnTo>
                    <a:pt x="1930222" y="437362"/>
                  </a:lnTo>
                  <a:lnTo>
                    <a:pt x="1930577" y="437362"/>
                  </a:lnTo>
                  <a:lnTo>
                    <a:pt x="1930577" y="415963"/>
                  </a:lnTo>
                  <a:lnTo>
                    <a:pt x="1928380" y="416344"/>
                  </a:lnTo>
                  <a:lnTo>
                    <a:pt x="1928380" y="434822"/>
                  </a:lnTo>
                  <a:lnTo>
                    <a:pt x="1927910" y="434822"/>
                  </a:lnTo>
                  <a:lnTo>
                    <a:pt x="1928342" y="433552"/>
                  </a:lnTo>
                  <a:lnTo>
                    <a:pt x="1928380" y="434822"/>
                  </a:lnTo>
                  <a:lnTo>
                    <a:pt x="1928380" y="416344"/>
                  </a:lnTo>
                  <a:lnTo>
                    <a:pt x="1926717" y="416636"/>
                  </a:lnTo>
                  <a:lnTo>
                    <a:pt x="1926717" y="425932"/>
                  </a:lnTo>
                  <a:lnTo>
                    <a:pt x="1926475" y="427202"/>
                  </a:lnTo>
                  <a:lnTo>
                    <a:pt x="1926678" y="425932"/>
                  </a:lnTo>
                  <a:lnTo>
                    <a:pt x="1926717" y="416636"/>
                  </a:lnTo>
                  <a:lnTo>
                    <a:pt x="1924316" y="417042"/>
                  </a:lnTo>
                  <a:lnTo>
                    <a:pt x="1923605" y="418312"/>
                  </a:lnTo>
                  <a:lnTo>
                    <a:pt x="1922983" y="418312"/>
                  </a:lnTo>
                  <a:lnTo>
                    <a:pt x="1922322" y="419582"/>
                  </a:lnTo>
                  <a:lnTo>
                    <a:pt x="1921484" y="418312"/>
                  </a:lnTo>
                  <a:lnTo>
                    <a:pt x="1920595" y="418312"/>
                  </a:lnTo>
                  <a:lnTo>
                    <a:pt x="1920455" y="418211"/>
                  </a:lnTo>
                  <a:lnTo>
                    <a:pt x="1920455" y="427202"/>
                  </a:lnTo>
                  <a:lnTo>
                    <a:pt x="1919960" y="428472"/>
                  </a:lnTo>
                  <a:lnTo>
                    <a:pt x="1920011" y="427202"/>
                  </a:lnTo>
                  <a:lnTo>
                    <a:pt x="1920455" y="427202"/>
                  </a:lnTo>
                  <a:lnTo>
                    <a:pt x="1920455" y="418211"/>
                  </a:lnTo>
                  <a:lnTo>
                    <a:pt x="1919249" y="417296"/>
                  </a:lnTo>
                  <a:lnTo>
                    <a:pt x="1919249" y="439902"/>
                  </a:lnTo>
                  <a:lnTo>
                    <a:pt x="1917979" y="439902"/>
                  </a:lnTo>
                  <a:lnTo>
                    <a:pt x="1916684" y="441172"/>
                  </a:lnTo>
                  <a:lnTo>
                    <a:pt x="1916137" y="441172"/>
                  </a:lnTo>
                  <a:lnTo>
                    <a:pt x="1914829" y="442442"/>
                  </a:lnTo>
                  <a:lnTo>
                    <a:pt x="1913928" y="439902"/>
                  </a:lnTo>
                  <a:lnTo>
                    <a:pt x="1914944" y="439902"/>
                  </a:lnTo>
                  <a:lnTo>
                    <a:pt x="1916112" y="438632"/>
                  </a:lnTo>
                  <a:lnTo>
                    <a:pt x="1918042" y="438632"/>
                  </a:lnTo>
                  <a:lnTo>
                    <a:pt x="1919249" y="439902"/>
                  </a:lnTo>
                  <a:lnTo>
                    <a:pt x="1919249" y="417296"/>
                  </a:lnTo>
                  <a:lnTo>
                    <a:pt x="1918931" y="417042"/>
                  </a:lnTo>
                  <a:lnTo>
                    <a:pt x="1918893" y="415772"/>
                  </a:lnTo>
                  <a:lnTo>
                    <a:pt x="1920125" y="414502"/>
                  </a:lnTo>
                  <a:lnTo>
                    <a:pt x="1920316" y="414502"/>
                  </a:lnTo>
                  <a:lnTo>
                    <a:pt x="1923364" y="413232"/>
                  </a:lnTo>
                  <a:lnTo>
                    <a:pt x="1926399" y="411962"/>
                  </a:lnTo>
                  <a:lnTo>
                    <a:pt x="1931149" y="408152"/>
                  </a:lnTo>
                  <a:lnTo>
                    <a:pt x="1935619" y="403072"/>
                  </a:lnTo>
                  <a:lnTo>
                    <a:pt x="1938058" y="403072"/>
                  </a:lnTo>
                  <a:lnTo>
                    <a:pt x="1938883" y="401802"/>
                  </a:lnTo>
                  <a:lnTo>
                    <a:pt x="1939709" y="403072"/>
                  </a:lnTo>
                  <a:lnTo>
                    <a:pt x="1939709" y="376174"/>
                  </a:lnTo>
                  <a:lnTo>
                    <a:pt x="1938921" y="376402"/>
                  </a:lnTo>
                  <a:lnTo>
                    <a:pt x="1938515" y="377672"/>
                  </a:lnTo>
                  <a:lnTo>
                    <a:pt x="1937931" y="376402"/>
                  </a:lnTo>
                  <a:lnTo>
                    <a:pt x="1937435" y="376402"/>
                  </a:lnTo>
                  <a:lnTo>
                    <a:pt x="1938324" y="375132"/>
                  </a:lnTo>
                  <a:lnTo>
                    <a:pt x="1941741" y="371322"/>
                  </a:lnTo>
                  <a:lnTo>
                    <a:pt x="1937131" y="366242"/>
                  </a:lnTo>
                  <a:lnTo>
                    <a:pt x="1936788" y="366242"/>
                  </a:lnTo>
                  <a:lnTo>
                    <a:pt x="1938401" y="363702"/>
                  </a:lnTo>
                  <a:lnTo>
                    <a:pt x="1939201" y="362432"/>
                  </a:lnTo>
                  <a:lnTo>
                    <a:pt x="1941436" y="362432"/>
                  </a:lnTo>
                  <a:lnTo>
                    <a:pt x="1943214" y="363702"/>
                  </a:lnTo>
                  <a:lnTo>
                    <a:pt x="1945005" y="366242"/>
                  </a:lnTo>
                  <a:lnTo>
                    <a:pt x="1945170" y="368782"/>
                  </a:lnTo>
                  <a:lnTo>
                    <a:pt x="1946897" y="368782"/>
                  </a:lnTo>
                  <a:lnTo>
                    <a:pt x="1949297" y="367512"/>
                  </a:lnTo>
                  <a:lnTo>
                    <a:pt x="1950186" y="367512"/>
                  </a:lnTo>
                  <a:lnTo>
                    <a:pt x="1950186" y="357022"/>
                  </a:lnTo>
                  <a:lnTo>
                    <a:pt x="1949145" y="358622"/>
                  </a:lnTo>
                  <a:lnTo>
                    <a:pt x="1947773" y="358622"/>
                  </a:lnTo>
                  <a:lnTo>
                    <a:pt x="1943658" y="357352"/>
                  </a:lnTo>
                  <a:lnTo>
                    <a:pt x="1941245" y="359892"/>
                  </a:lnTo>
                  <a:lnTo>
                    <a:pt x="1936838" y="362432"/>
                  </a:lnTo>
                  <a:lnTo>
                    <a:pt x="1935073" y="363702"/>
                  </a:lnTo>
                  <a:lnTo>
                    <a:pt x="1934552" y="362432"/>
                  </a:lnTo>
                  <a:lnTo>
                    <a:pt x="1934044" y="361162"/>
                  </a:lnTo>
                  <a:lnTo>
                    <a:pt x="1933524" y="359892"/>
                  </a:lnTo>
                  <a:lnTo>
                    <a:pt x="1934667" y="358622"/>
                  </a:lnTo>
                  <a:lnTo>
                    <a:pt x="1936356" y="357352"/>
                  </a:lnTo>
                  <a:lnTo>
                    <a:pt x="1938769" y="357352"/>
                  </a:lnTo>
                  <a:lnTo>
                    <a:pt x="1938997" y="356082"/>
                  </a:lnTo>
                  <a:lnTo>
                    <a:pt x="1938337" y="354812"/>
                  </a:lnTo>
                  <a:lnTo>
                    <a:pt x="1934997" y="354812"/>
                  </a:lnTo>
                  <a:lnTo>
                    <a:pt x="1934298" y="356082"/>
                  </a:lnTo>
                  <a:lnTo>
                    <a:pt x="1932139" y="357352"/>
                  </a:lnTo>
                  <a:lnTo>
                    <a:pt x="1931238" y="359892"/>
                  </a:lnTo>
                  <a:lnTo>
                    <a:pt x="1930539" y="359511"/>
                  </a:lnTo>
                  <a:lnTo>
                    <a:pt x="1930539" y="401802"/>
                  </a:lnTo>
                  <a:lnTo>
                    <a:pt x="1929142" y="401802"/>
                  </a:lnTo>
                  <a:lnTo>
                    <a:pt x="1928190" y="403072"/>
                  </a:lnTo>
                  <a:lnTo>
                    <a:pt x="1926551" y="403072"/>
                  </a:lnTo>
                  <a:lnTo>
                    <a:pt x="1926501" y="401802"/>
                  </a:lnTo>
                  <a:lnTo>
                    <a:pt x="1927161" y="400532"/>
                  </a:lnTo>
                  <a:lnTo>
                    <a:pt x="1928393" y="399262"/>
                  </a:lnTo>
                  <a:lnTo>
                    <a:pt x="1930336" y="399262"/>
                  </a:lnTo>
                  <a:lnTo>
                    <a:pt x="1930400" y="400532"/>
                  </a:lnTo>
                  <a:lnTo>
                    <a:pt x="1930539" y="401802"/>
                  </a:lnTo>
                  <a:lnTo>
                    <a:pt x="1930539" y="359511"/>
                  </a:lnTo>
                  <a:lnTo>
                    <a:pt x="1928253" y="358241"/>
                  </a:lnTo>
                  <a:lnTo>
                    <a:pt x="1928253" y="376402"/>
                  </a:lnTo>
                  <a:lnTo>
                    <a:pt x="1927936" y="377672"/>
                  </a:lnTo>
                  <a:lnTo>
                    <a:pt x="1926894" y="378891"/>
                  </a:lnTo>
                  <a:lnTo>
                    <a:pt x="1926894" y="396722"/>
                  </a:lnTo>
                  <a:lnTo>
                    <a:pt x="1926755" y="397992"/>
                  </a:lnTo>
                  <a:lnTo>
                    <a:pt x="1926386" y="396722"/>
                  </a:lnTo>
                  <a:lnTo>
                    <a:pt x="1926894" y="396722"/>
                  </a:lnTo>
                  <a:lnTo>
                    <a:pt x="1926894" y="378891"/>
                  </a:lnTo>
                  <a:lnTo>
                    <a:pt x="1925751" y="380212"/>
                  </a:lnTo>
                  <a:lnTo>
                    <a:pt x="1923592" y="381482"/>
                  </a:lnTo>
                  <a:lnTo>
                    <a:pt x="1922907" y="380212"/>
                  </a:lnTo>
                  <a:lnTo>
                    <a:pt x="1921802" y="379323"/>
                  </a:lnTo>
                  <a:lnTo>
                    <a:pt x="1921802" y="408152"/>
                  </a:lnTo>
                  <a:lnTo>
                    <a:pt x="1918411" y="411962"/>
                  </a:lnTo>
                  <a:lnTo>
                    <a:pt x="1913229" y="413232"/>
                  </a:lnTo>
                  <a:lnTo>
                    <a:pt x="1913026" y="413232"/>
                  </a:lnTo>
                  <a:lnTo>
                    <a:pt x="1913521" y="411962"/>
                  </a:lnTo>
                  <a:lnTo>
                    <a:pt x="1912277" y="411962"/>
                  </a:lnTo>
                  <a:lnTo>
                    <a:pt x="1911438" y="410692"/>
                  </a:lnTo>
                  <a:lnTo>
                    <a:pt x="1910969" y="409981"/>
                  </a:lnTo>
                  <a:lnTo>
                    <a:pt x="1910969" y="433552"/>
                  </a:lnTo>
                  <a:lnTo>
                    <a:pt x="1910854" y="433819"/>
                  </a:lnTo>
                  <a:lnTo>
                    <a:pt x="1910854" y="436092"/>
                  </a:lnTo>
                  <a:lnTo>
                    <a:pt x="1910549" y="437362"/>
                  </a:lnTo>
                  <a:lnTo>
                    <a:pt x="1910105" y="437362"/>
                  </a:lnTo>
                  <a:lnTo>
                    <a:pt x="1909686" y="436092"/>
                  </a:lnTo>
                  <a:lnTo>
                    <a:pt x="1910854" y="436092"/>
                  </a:lnTo>
                  <a:lnTo>
                    <a:pt x="1910854" y="433819"/>
                  </a:lnTo>
                  <a:lnTo>
                    <a:pt x="1910410" y="434822"/>
                  </a:lnTo>
                  <a:lnTo>
                    <a:pt x="1910168" y="434822"/>
                  </a:lnTo>
                  <a:lnTo>
                    <a:pt x="1909546" y="436092"/>
                  </a:lnTo>
                  <a:lnTo>
                    <a:pt x="1909343" y="436092"/>
                  </a:lnTo>
                  <a:lnTo>
                    <a:pt x="1909165" y="434822"/>
                  </a:lnTo>
                  <a:lnTo>
                    <a:pt x="1906752" y="434822"/>
                  </a:lnTo>
                  <a:lnTo>
                    <a:pt x="1908009" y="432282"/>
                  </a:lnTo>
                  <a:lnTo>
                    <a:pt x="1910638" y="432282"/>
                  </a:lnTo>
                  <a:lnTo>
                    <a:pt x="1910969" y="433552"/>
                  </a:lnTo>
                  <a:lnTo>
                    <a:pt x="1910969" y="409981"/>
                  </a:lnTo>
                  <a:lnTo>
                    <a:pt x="1910600" y="409422"/>
                  </a:lnTo>
                  <a:lnTo>
                    <a:pt x="1910842" y="406882"/>
                  </a:lnTo>
                  <a:lnTo>
                    <a:pt x="1910956" y="405612"/>
                  </a:lnTo>
                  <a:lnTo>
                    <a:pt x="1912048" y="404342"/>
                  </a:lnTo>
                  <a:lnTo>
                    <a:pt x="1913140" y="403072"/>
                  </a:lnTo>
                  <a:lnTo>
                    <a:pt x="1917954" y="401802"/>
                  </a:lnTo>
                  <a:lnTo>
                    <a:pt x="1919478" y="403072"/>
                  </a:lnTo>
                  <a:lnTo>
                    <a:pt x="1919782" y="403072"/>
                  </a:lnTo>
                  <a:lnTo>
                    <a:pt x="1921802" y="408152"/>
                  </a:lnTo>
                  <a:lnTo>
                    <a:pt x="1921802" y="379323"/>
                  </a:lnTo>
                  <a:lnTo>
                    <a:pt x="1921332" y="378942"/>
                  </a:lnTo>
                  <a:lnTo>
                    <a:pt x="1919566" y="378942"/>
                  </a:lnTo>
                  <a:lnTo>
                    <a:pt x="1920367" y="376402"/>
                  </a:lnTo>
                  <a:lnTo>
                    <a:pt x="1926336" y="376402"/>
                  </a:lnTo>
                  <a:lnTo>
                    <a:pt x="1926717" y="375132"/>
                  </a:lnTo>
                  <a:lnTo>
                    <a:pt x="1927517" y="376402"/>
                  </a:lnTo>
                  <a:lnTo>
                    <a:pt x="1928253" y="376402"/>
                  </a:lnTo>
                  <a:lnTo>
                    <a:pt x="1928253" y="358241"/>
                  </a:lnTo>
                  <a:lnTo>
                    <a:pt x="1926666" y="357352"/>
                  </a:lnTo>
                  <a:lnTo>
                    <a:pt x="1924850" y="361162"/>
                  </a:lnTo>
                  <a:lnTo>
                    <a:pt x="1922868" y="359892"/>
                  </a:lnTo>
                  <a:lnTo>
                    <a:pt x="1918639" y="357301"/>
                  </a:lnTo>
                  <a:lnTo>
                    <a:pt x="1918639" y="385292"/>
                  </a:lnTo>
                  <a:lnTo>
                    <a:pt x="1916912" y="385292"/>
                  </a:lnTo>
                  <a:lnTo>
                    <a:pt x="1916925" y="384022"/>
                  </a:lnTo>
                  <a:lnTo>
                    <a:pt x="1918157" y="384022"/>
                  </a:lnTo>
                  <a:lnTo>
                    <a:pt x="1918639" y="385292"/>
                  </a:lnTo>
                  <a:lnTo>
                    <a:pt x="1918639" y="357301"/>
                  </a:lnTo>
                  <a:lnTo>
                    <a:pt x="1916671" y="356082"/>
                  </a:lnTo>
                  <a:lnTo>
                    <a:pt x="1916658" y="366242"/>
                  </a:lnTo>
                  <a:lnTo>
                    <a:pt x="1915541" y="368782"/>
                  </a:lnTo>
                  <a:lnTo>
                    <a:pt x="1914690" y="370052"/>
                  </a:lnTo>
                  <a:lnTo>
                    <a:pt x="1914309" y="370281"/>
                  </a:lnTo>
                  <a:lnTo>
                    <a:pt x="1914309" y="399262"/>
                  </a:lnTo>
                  <a:lnTo>
                    <a:pt x="1913763" y="400532"/>
                  </a:lnTo>
                  <a:lnTo>
                    <a:pt x="1914118" y="399262"/>
                  </a:lnTo>
                  <a:lnTo>
                    <a:pt x="1914309" y="399262"/>
                  </a:lnTo>
                  <a:lnTo>
                    <a:pt x="1914309" y="370281"/>
                  </a:lnTo>
                  <a:lnTo>
                    <a:pt x="1912556" y="371322"/>
                  </a:lnTo>
                  <a:lnTo>
                    <a:pt x="1912734" y="372592"/>
                  </a:lnTo>
                  <a:lnTo>
                    <a:pt x="1913750" y="375132"/>
                  </a:lnTo>
                  <a:lnTo>
                    <a:pt x="1913394" y="376402"/>
                  </a:lnTo>
                  <a:lnTo>
                    <a:pt x="1911108" y="375132"/>
                  </a:lnTo>
                  <a:lnTo>
                    <a:pt x="1909394" y="375132"/>
                  </a:lnTo>
                  <a:lnTo>
                    <a:pt x="1909394" y="415772"/>
                  </a:lnTo>
                  <a:lnTo>
                    <a:pt x="1908505" y="419582"/>
                  </a:lnTo>
                  <a:lnTo>
                    <a:pt x="1907260" y="422122"/>
                  </a:lnTo>
                  <a:lnTo>
                    <a:pt x="1904593" y="424662"/>
                  </a:lnTo>
                  <a:lnTo>
                    <a:pt x="1908454" y="427202"/>
                  </a:lnTo>
                  <a:lnTo>
                    <a:pt x="1908898" y="428472"/>
                  </a:lnTo>
                  <a:lnTo>
                    <a:pt x="1907921" y="428472"/>
                  </a:lnTo>
                  <a:lnTo>
                    <a:pt x="1899170" y="433654"/>
                  </a:lnTo>
                  <a:lnTo>
                    <a:pt x="1899170" y="438632"/>
                  </a:lnTo>
                  <a:lnTo>
                    <a:pt x="1897672" y="438632"/>
                  </a:lnTo>
                  <a:lnTo>
                    <a:pt x="1897951" y="437362"/>
                  </a:lnTo>
                  <a:lnTo>
                    <a:pt x="1898396" y="437362"/>
                  </a:lnTo>
                  <a:lnTo>
                    <a:pt x="1899170" y="438632"/>
                  </a:lnTo>
                  <a:lnTo>
                    <a:pt x="1899170" y="433654"/>
                  </a:lnTo>
                  <a:lnTo>
                    <a:pt x="1897176" y="434822"/>
                  </a:lnTo>
                  <a:lnTo>
                    <a:pt x="1894687" y="436092"/>
                  </a:lnTo>
                  <a:lnTo>
                    <a:pt x="1892439" y="434822"/>
                  </a:lnTo>
                  <a:lnTo>
                    <a:pt x="1889226" y="433552"/>
                  </a:lnTo>
                  <a:lnTo>
                    <a:pt x="1888794" y="432282"/>
                  </a:lnTo>
                  <a:lnTo>
                    <a:pt x="1889912" y="431012"/>
                  </a:lnTo>
                  <a:lnTo>
                    <a:pt x="1891030" y="429742"/>
                  </a:lnTo>
                  <a:lnTo>
                    <a:pt x="1893290" y="429742"/>
                  </a:lnTo>
                  <a:lnTo>
                    <a:pt x="1891322" y="425932"/>
                  </a:lnTo>
                  <a:lnTo>
                    <a:pt x="1893100" y="424662"/>
                  </a:lnTo>
                  <a:lnTo>
                    <a:pt x="1894878" y="423392"/>
                  </a:lnTo>
                  <a:lnTo>
                    <a:pt x="1891868" y="419582"/>
                  </a:lnTo>
                  <a:lnTo>
                    <a:pt x="1892503" y="419582"/>
                  </a:lnTo>
                  <a:lnTo>
                    <a:pt x="1894484" y="418312"/>
                  </a:lnTo>
                  <a:lnTo>
                    <a:pt x="1895640" y="417042"/>
                  </a:lnTo>
                  <a:lnTo>
                    <a:pt x="1896872" y="419582"/>
                  </a:lnTo>
                  <a:lnTo>
                    <a:pt x="1898929" y="419582"/>
                  </a:lnTo>
                  <a:lnTo>
                    <a:pt x="1899500" y="418312"/>
                  </a:lnTo>
                  <a:lnTo>
                    <a:pt x="1899412" y="417042"/>
                  </a:lnTo>
                  <a:lnTo>
                    <a:pt x="1899323" y="415772"/>
                  </a:lnTo>
                  <a:lnTo>
                    <a:pt x="1898662" y="415772"/>
                  </a:lnTo>
                  <a:lnTo>
                    <a:pt x="1900453" y="411962"/>
                  </a:lnTo>
                  <a:lnTo>
                    <a:pt x="1903120" y="410692"/>
                  </a:lnTo>
                  <a:lnTo>
                    <a:pt x="1906028" y="414502"/>
                  </a:lnTo>
                  <a:lnTo>
                    <a:pt x="1909394" y="415772"/>
                  </a:lnTo>
                  <a:lnTo>
                    <a:pt x="1909394" y="375132"/>
                  </a:lnTo>
                  <a:lnTo>
                    <a:pt x="1906905" y="375132"/>
                  </a:lnTo>
                  <a:lnTo>
                    <a:pt x="1905546" y="377748"/>
                  </a:lnTo>
                  <a:lnTo>
                    <a:pt x="1902485" y="382752"/>
                  </a:lnTo>
                  <a:lnTo>
                    <a:pt x="1902599" y="383755"/>
                  </a:lnTo>
                  <a:lnTo>
                    <a:pt x="1902536" y="395452"/>
                  </a:lnTo>
                  <a:lnTo>
                    <a:pt x="1902383" y="396722"/>
                  </a:lnTo>
                  <a:lnTo>
                    <a:pt x="1902244" y="396722"/>
                  </a:lnTo>
                  <a:lnTo>
                    <a:pt x="1901939" y="395452"/>
                  </a:lnTo>
                  <a:lnTo>
                    <a:pt x="1902536" y="395452"/>
                  </a:lnTo>
                  <a:lnTo>
                    <a:pt x="1902536" y="383832"/>
                  </a:lnTo>
                  <a:lnTo>
                    <a:pt x="1902358" y="384022"/>
                  </a:lnTo>
                  <a:lnTo>
                    <a:pt x="1902142" y="382752"/>
                  </a:lnTo>
                  <a:lnTo>
                    <a:pt x="1902421" y="382752"/>
                  </a:lnTo>
                  <a:lnTo>
                    <a:pt x="1901101" y="379310"/>
                  </a:lnTo>
                  <a:lnTo>
                    <a:pt x="1901101" y="405612"/>
                  </a:lnTo>
                  <a:lnTo>
                    <a:pt x="1900567" y="406882"/>
                  </a:lnTo>
                  <a:lnTo>
                    <a:pt x="1899145" y="406882"/>
                  </a:lnTo>
                  <a:lnTo>
                    <a:pt x="1899386" y="405612"/>
                  </a:lnTo>
                  <a:lnTo>
                    <a:pt x="1899843" y="405612"/>
                  </a:lnTo>
                  <a:lnTo>
                    <a:pt x="1900123" y="404342"/>
                  </a:lnTo>
                  <a:lnTo>
                    <a:pt x="1900466" y="405612"/>
                  </a:lnTo>
                  <a:lnTo>
                    <a:pt x="1901101" y="405612"/>
                  </a:lnTo>
                  <a:lnTo>
                    <a:pt x="1901101" y="379310"/>
                  </a:lnTo>
                  <a:lnTo>
                    <a:pt x="1900478" y="377672"/>
                  </a:lnTo>
                  <a:lnTo>
                    <a:pt x="1899983" y="376402"/>
                  </a:lnTo>
                  <a:lnTo>
                    <a:pt x="1903222" y="373862"/>
                  </a:lnTo>
                  <a:lnTo>
                    <a:pt x="1906473" y="371322"/>
                  </a:lnTo>
                  <a:lnTo>
                    <a:pt x="1907590" y="371322"/>
                  </a:lnTo>
                  <a:lnTo>
                    <a:pt x="1908162" y="368782"/>
                  </a:lnTo>
                  <a:lnTo>
                    <a:pt x="1908746" y="366242"/>
                  </a:lnTo>
                  <a:lnTo>
                    <a:pt x="1912734" y="364972"/>
                  </a:lnTo>
                  <a:lnTo>
                    <a:pt x="1916480" y="366242"/>
                  </a:lnTo>
                  <a:lnTo>
                    <a:pt x="1916658" y="366242"/>
                  </a:lnTo>
                  <a:lnTo>
                    <a:pt x="1916658" y="356082"/>
                  </a:lnTo>
                  <a:lnTo>
                    <a:pt x="1914944" y="356082"/>
                  </a:lnTo>
                  <a:lnTo>
                    <a:pt x="1914550" y="352272"/>
                  </a:lnTo>
                  <a:lnTo>
                    <a:pt x="1911197" y="354812"/>
                  </a:lnTo>
                  <a:lnTo>
                    <a:pt x="1910765" y="353542"/>
                  </a:lnTo>
                  <a:lnTo>
                    <a:pt x="1911388" y="352272"/>
                  </a:lnTo>
                  <a:lnTo>
                    <a:pt x="1913204" y="351002"/>
                  </a:lnTo>
                  <a:lnTo>
                    <a:pt x="1911718" y="349732"/>
                  </a:lnTo>
                  <a:lnTo>
                    <a:pt x="1912708" y="348462"/>
                  </a:lnTo>
                  <a:lnTo>
                    <a:pt x="1916239" y="347192"/>
                  </a:lnTo>
                  <a:lnTo>
                    <a:pt x="1917039" y="345922"/>
                  </a:lnTo>
                  <a:lnTo>
                    <a:pt x="1915668" y="342112"/>
                  </a:lnTo>
                  <a:lnTo>
                    <a:pt x="1917077" y="339572"/>
                  </a:lnTo>
                  <a:lnTo>
                    <a:pt x="1919897" y="334492"/>
                  </a:lnTo>
                  <a:lnTo>
                    <a:pt x="1919732" y="331952"/>
                  </a:lnTo>
                  <a:lnTo>
                    <a:pt x="1919655" y="330682"/>
                  </a:lnTo>
                  <a:lnTo>
                    <a:pt x="1919427" y="326872"/>
                  </a:lnTo>
                  <a:lnTo>
                    <a:pt x="1917319" y="325602"/>
                  </a:lnTo>
                  <a:lnTo>
                    <a:pt x="1916315" y="324332"/>
                  </a:lnTo>
                  <a:lnTo>
                    <a:pt x="1913115" y="324332"/>
                  </a:lnTo>
                  <a:lnTo>
                    <a:pt x="1916252" y="319252"/>
                  </a:lnTo>
                  <a:lnTo>
                    <a:pt x="1916201" y="316712"/>
                  </a:lnTo>
                  <a:lnTo>
                    <a:pt x="1920265" y="316712"/>
                  </a:lnTo>
                  <a:lnTo>
                    <a:pt x="1921421" y="315442"/>
                  </a:lnTo>
                  <a:lnTo>
                    <a:pt x="1925993" y="312902"/>
                  </a:lnTo>
                  <a:lnTo>
                    <a:pt x="1927250" y="310362"/>
                  </a:lnTo>
                  <a:lnTo>
                    <a:pt x="1927872" y="309092"/>
                  </a:lnTo>
                  <a:lnTo>
                    <a:pt x="1927364" y="305282"/>
                  </a:lnTo>
                  <a:lnTo>
                    <a:pt x="1927275" y="306552"/>
                  </a:lnTo>
                  <a:lnTo>
                    <a:pt x="1927110" y="306552"/>
                  </a:lnTo>
                  <a:lnTo>
                    <a:pt x="1927301" y="305282"/>
                  </a:lnTo>
                  <a:lnTo>
                    <a:pt x="1928050" y="304012"/>
                  </a:lnTo>
                  <a:lnTo>
                    <a:pt x="1927390" y="302742"/>
                  </a:lnTo>
                  <a:lnTo>
                    <a:pt x="1926158" y="302742"/>
                  </a:lnTo>
                  <a:lnTo>
                    <a:pt x="1926158" y="306552"/>
                  </a:lnTo>
                  <a:lnTo>
                    <a:pt x="1925091" y="307822"/>
                  </a:lnTo>
                  <a:lnTo>
                    <a:pt x="1924659" y="307822"/>
                  </a:lnTo>
                  <a:lnTo>
                    <a:pt x="1924697" y="306552"/>
                  </a:lnTo>
                  <a:lnTo>
                    <a:pt x="1926158" y="306552"/>
                  </a:lnTo>
                  <a:lnTo>
                    <a:pt x="1926158" y="302742"/>
                  </a:lnTo>
                  <a:lnTo>
                    <a:pt x="1921446" y="302742"/>
                  </a:lnTo>
                  <a:lnTo>
                    <a:pt x="1920697" y="301472"/>
                  </a:lnTo>
                  <a:lnTo>
                    <a:pt x="1920341" y="300202"/>
                  </a:lnTo>
                  <a:lnTo>
                    <a:pt x="1919947" y="298932"/>
                  </a:lnTo>
                  <a:lnTo>
                    <a:pt x="1921129" y="298932"/>
                  </a:lnTo>
                  <a:lnTo>
                    <a:pt x="1922335" y="297662"/>
                  </a:lnTo>
                  <a:lnTo>
                    <a:pt x="1923910" y="297662"/>
                  </a:lnTo>
                  <a:lnTo>
                    <a:pt x="1925320" y="296392"/>
                  </a:lnTo>
                  <a:lnTo>
                    <a:pt x="1926793" y="296392"/>
                  </a:lnTo>
                  <a:lnTo>
                    <a:pt x="1927059" y="293852"/>
                  </a:lnTo>
                  <a:lnTo>
                    <a:pt x="1926894" y="291312"/>
                  </a:lnTo>
                  <a:lnTo>
                    <a:pt x="1926463" y="290042"/>
                  </a:lnTo>
                  <a:lnTo>
                    <a:pt x="1919008" y="290042"/>
                  </a:lnTo>
                  <a:lnTo>
                    <a:pt x="1913991" y="296392"/>
                  </a:lnTo>
                  <a:lnTo>
                    <a:pt x="1914766" y="301472"/>
                  </a:lnTo>
                  <a:lnTo>
                    <a:pt x="1914944" y="301472"/>
                  </a:lnTo>
                  <a:lnTo>
                    <a:pt x="1917484" y="302742"/>
                  </a:lnTo>
                  <a:lnTo>
                    <a:pt x="1916722" y="304012"/>
                  </a:lnTo>
                  <a:lnTo>
                    <a:pt x="1914004" y="307822"/>
                  </a:lnTo>
                  <a:lnTo>
                    <a:pt x="1918779" y="307822"/>
                  </a:lnTo>
                  <a:lnTo>
                    <a:pt x="1918576" y="309092"/>
                  </a:lnTo>
                  <a:lnTo>
                    <a:pt x="1918436" y="309092"/>
                  </a:lnTo>
                  <a:lnTo>
                    <a:pt x="1917293" y="310362"/>
                  </a:lnTo>
                  <a:lnTo>
                    <a:pt x="1912874" y="309092"/>
                  </a:lnTo>
                  <a:lnTo>
                    <a:pt x="1912645" y="309410"/>
                  </a:lnTo>
                  <a:lnTo>
                    <a:pt x="1912645" y="343382"/>
                  </a:lnTo>
                  <a:lnTo>
                    <a:pt x="1911870" y="344690"/>
                  </a:lnTo>
                  <a:lnTo>
                    <a:pt x="1910765" y="345922"/>
                  </a:lnTo>
                  <a:lnTo>
                    <a:pt x="1907362" y="345922"/>
                  </a:lnTo>
                  <a:lnTo>
                    <a:pt x="1906778" y="344652"/>
                  </a:lnTo>
                  <a:lnTo>
                    <a:pt x="1906409" y="344652"/>
                  </a:lnTo>
                  <a:lnTo>
                    <a:pt x="1906574" y="343382"/>
                  </a:lnTo>
                  <a:lnTo>
                    <a:pt x="1908340" y="343382"/>
                  </a:lnTo>
                  <a:lnTo>
                    <a:pt x="1910054" y="342112"/>
                  </a:lnTo>
                  <a:lnTo>
                    <a:pt x="1912632" y="342112"/>
                  </a:lnTo>
                  <a:lnTo>
                    <a:pt x="1912645" y="343382"/>
                  </a:lnTo>
                  <a:lnTo>
                    <a:pt x="1912645" y="309410"/>
                  </a:lnTo>
                  <a:lnTo>
                    <a:pt x="1911045" y="311632"/>
                  </a:lnTo>
                  <a:lnTo>
                    <a:pt x="1908606" y="315442"/>
                  </a:lnTo>
                  <a:lnTo>
                    <a:pt x="1907463" y="316712"/>
                  </a:lnTo>
                  <a:lnTo>
                    <a:pt x="1906282" y="316712"/>
                  </a:lnTo>
                  <a:lnTo>
                    <a:pt x="1906003" y="317982"/>
                  </a:lnTo>
                  <a:lnTo>
                    <a:pt x="1905215" y="324332"/>
                  </a:lnTo>
                  <a:lnTo>
                    <a:pt x="1903310" y="325602"/>
                  </a:lnTo>
                  <a:lnTo>
                    <a:pt x="1898078" y="325602"/>
                  </a:lnTo>
                  <a:lnTo>
                    <a:pt x="1897634" y="324332"/>
                  </a:lnTo>
                  <a:lnTo>
                    <a:pt x="1897532" y="323062"/>
                  </a:lnTo>
                  <a:lnTo>
                    <a:pt x="1897951" y="323062"/>
                  </a:lnTo>
                  <a:lnTo>
                    <a:pt x="1901634" y="321792"/>
                  </a:lnTo>
                  <a:lnTo>
                    <a:pt x="1903564" y="319252"/>
                  </a:lnTo>
                  <a:lnTo>
                    <a:pt x="1906003" y="317982"/>
                  </a:lnTo>
                  <a:lnTo>
                    <a:pt x="1906028" y="316712"/>
                  </a:lnTo>
                  <a:lnTo>
                    <a:pt x="1902472" y="316712"/>
                  </a:lnTo>
                  <a:lnTo>
                    <a:pt x="1902841" y="314172"/>
                  </a:lnTo>
                  <a:lnTo>
                    <a:pt x="1903996" y="312902"/>
                  </a:lnTo>
                  <a:lnTo>
                    <a:pt x="1908352" y="312902"/>
                  </a:lnTo>
                  <a:lnTo>
                    <a:pt x="1908771" y="311632"/>
                  </a:lnTo>
                  <a:lnTo>
                    <a:pt x="1908695" y="309092"/>
                  </a:lnTo>
                  <a:lnTo>
                    <a:pt x="1903044" y="309092"/>
                  </a:lnTo>
                  <a:lnTo>
                    <a:pt x="1901063" y="306552"/>
                  </a:lnTo>
                  <a:lnTo>
                    <a:pt x="1899831" y="306552"/>
                  </a:lnTo>
                  <a:lnTo>
                    <a:pt x="1899450" y="307822"/>
                  </a:lnTo>
                  <a:lnTo>
                    <a:pt x="1897710" y="312902"/>
                  </a:lnTo>
                  <a:lnTo>
                    <a:pt x="1894687" y="316712"/>
                  </a:lnTo>
                  <a:lnTo>
                    <a:pt x="1885696" y="314172"/>
                  </a:lnTo>
                  <a:lnTo>
                    <a:pt x="1879269" y="321792"/>
                  </a:lnTo>
                  <a:lnTo>
                    <a:pt x="1879346" y="324332"/>
                  </a:lnTo>
                  <a:lnTo>
                    <a:pt x="1879473" y="324332"/>
                  </a:lnTo>
                  <a:lnTo>
                    <a:pt x="1881212" y="328142"/>
                  </a:lnTo>
                  <a:lnTo>
                    <a:pt x="1885899" y="329412"/>
                  </a:lnTo>
                  <a:lnTo>
                    <a:pt x="1890153" y="326872"/>
                  </a:lnTo>
                  <a:lnTo>
                    <a:pt x="1891055" y="326872"/>
                  </a:lnTo>
                  <a:lnTo>
                    <a:pt x="1893316" y="325602"/>
                  </a:lnTo>
                  <a:lnTo>
                    <a:pt x="1894586" y="324332"/>
                  </a:lnTo>
                  <a:lnTo>
                    <a:pt x="1896795" y="326872"/>
                  </a:lnTo>
                  <a:lnTo>
                    <a:pt x="1897722" y="328142"/>
                  </a:lnTo>
                  <a:lnTo>
                    <a:pt x="1895957" y="330682"/>
                  </a:lnTo>
                  <a:lnTo>
                    <a:pt x="1895576" y="331952"/>
                  </a:lnTo>
                  <a:lnTo>
                    <a:pt x="1895398" y="334492"/>
                  </a:lnTo>
                  <a:lnTo>
                    <a:pt x="1896249" y="334492"/>
                  </a:lnTo>
                  <a:lnTo>
                    <a:pt x="1897570" y="335762"/>
                  </a:lnTo>
                  <a:lnTo>
                    <a:pt x="1898484" y="335762"/>
                  </a:lnTo>
                  <a:lnTo>
                    <a:pt x="1899513" y="333222"/>
                  </a:lnTo>
                  <a:lnTo>
                    <a:pt x="1899920" y="331952"/>
                  </a:lnTo>
                  <a:lnTo>
                    <a:pt x="1900745" y="330682"/>
                  </a:lnTo>
                  <a:lnTo>
                    <a:pt x="1903056" y="330682"/>
                  </a:lnTo>
                  <a:lnTo>
                    <a:pt x="1902053" y="333222"/>
                  </a:lnTo>
                  <a:lnTo>
                    <a:pt x="1905660" y="333222"/>
                  </a:lnTo>
                  <a:lnTo>
                    <a:pt x="1909762" y="331952"/>
                  </a:lnTo>
                  <a:lnTo>
                    <a:pt x="1912289" y="333222"/>
                  </a:lnTo>
                  <a:lnTo>
                    <a:pt x="1912327" y="337032"/>
                  </a:lnTo>
                  <a:lnTo>
                    <a:pt x="1909953" y="338302"/>
                  </a:lnTo>
                  <a:lnTo>
                    <a:pt x="1907108" y="339572"/>
                  </a:lnTo>
                  <a:lnTo>
                    <a:pt x="1906054" y="339572"/>
                  </a:lnTo>
                  <a:lnTo>
                    <a:pt x="1905787" y="339509"/>
                  </a:lnTo>
                  <a:lnTo>
                    <a:pt x="1905787" y="362432"/>
                  </a:lnTo>
                  <a:lnTo>
                    <a:pt x="1905584" y="363702"/>
                  </a:lnTo>
                  <a:lnTo>
                    <a:pt x="1905304" y="364972"/>
                  </a:lnTo>
                  <a:lnTo>
                    <a:pt x="1903730" y="364972"/>
                  </a:lnTo>
                  <a:lnTo>
                    <a:pt x="1903018" y="363702"/>
                  </a:lnTo>
                  <a:lnTo>
                    <a:pt x="1903501" y="363702"/>
                  </a:lnTo>
                  <a:lnTo>
                    <a:pt x="1904072" y="362432"/>
                  </a:lnTo>
                  <a:lnTo>
                    <a:pt x="1905787" y="362432"/>
                  </a:lnTo>
                  <a:lnTo>
                    <a:pt x="1905787" y="339509"/>
                  </a:lnTo>
                  <a:lnTo>
                    <a:pt x="1905596" y="339458"/>
                  </a:lnTo>
                  <a:lnTo>
                    <a:pt x="1905596" y="354812"/>
                  </a:lnTo>
                  <a:lnTo>
                    <a:pt x="1904263" y="358622"/>
                  </a:lnTo>
                  <a:lnTo>
                    <a:pt x="1901888" y="361162"/>
                  </a:lnTo>
                  <a:lnTo>
                    <a:pt x="1900186" y="361162"/>
                  </a:lnTo>
                  <a:lnTo>
                    <a:pt x="1900872" y="359892"/>
                  </a:lnTo>
                  <a:lnTo>
                    <a:pt x="1901558" y="358622"/>
                  </a:lnTo>
                  <a:lnTo>
                    <a:pt x="1901583" y="356082"/>
                  </a:lnTo>
                  <a:lnTo>
                    <a:pt x="1904085" y="354812"/>
                  </a:lnTo>
                  <a:lnTo>
                    <a:pt x="1905596" y="354812"/>
                  </a:lnTo>
                  <a:lnTo>
                    <a:pt x="1905596" y="339458"/>
                  </a:lnTo>
                  <a:lnTo>
                    <a:pt x="1901228" y="338302"/>
                  </a:lnTo>
                  <a:lnTo>
                    <a:pt x="1897773" y="340842"/>
                  </a:lnTo>
                  <a:lnTo>
                    <a:pt x="1897468" y="341083"/>
                  </a:lnTo>
                  <a:lnTo>
                    <a:pt x="1897468" y="400532"/>
                  </a:lnTo>
                  <a:lnTo>
                    <a:pt x="1897468" y="401802"/>
                  </a:lnTo>
                  <a:lnTo>
                    <a:pt x="1897024" y="403072"/>
                  </a:lnTo>
                  <a:lnTo>
                    <a:pt x="1896262" y="404342"/>
                  </a:lnTo>
                  <a:lnTo>
                    <a:pt x="1895411" y="405612"/>
                  </a:lnTo>
                  <a:lnTo>
                    <a:pt x="1892592" y="406882"/>
                  </a:lnTo>
                  <a:lnTo>
                    <a:pt x="1892236" y="405612"/>
                  </a:lnTo>
                  <a:lnTo>
                    <a:pt x="1891538" y="404342"/>
                  </a:lnTo>
                  <a:lnTo>
                    <a:pt x="1891220" y="404342"/>
                  </a:lnTo>
                  <a:lnTo>
                    <a:pt x="1891004" y="403072"/>
                  </a:lnTo>
                  <a:lnTo>
                    <a:pt x="1890814" y="403072"/>
                  </a:lnTo>
                  <a:lnTo>
                    <a:pt x="1890433" y="401802"/>
                  </a:lnTo>
                  <a:lnTo>
                    <a:pt x="1889975" y="401802"/>
                  </a:lnTo>
                  <a:lnTo>
                    <a:pt x="1889366" y="400532"/>
                  </a:lnTo>
                  <a:lnTo>
                    <a:pt x="1889988" y="399262"/>
                  </a:lnTo>
                  <a:lnTo>
                    <a:pt x="1892084" y="399262"/>
                  </a:lnTo>
                  <a:lnTo>
                    <a:pt x="1893049" y="400532"/>
                  </a:lnTo>
                  <a:lnTo>
                    <a:pt x="1894357" y="401802"/>
                  </a:lnTo>
                  <a:lnTo>
                    <a:pt x="1897468" y="400532"/>
                  </a:lnTo>
                  <a:lnTo>
                    <a:pt x="1897468" y="341083"/>
                  </a:lnTo>
                  <a:lnTo>
                    <a:pt x="1896389" y="341909"/>
                  </a:lnTo>
                  <a:lnTo>
                    <a:pt x="1896389" y="354812"/>
                  </a:lnTo>
                  <a:lnTo>
                    <a:pt x="1895919" y="354812"/>
                  </a:lnTo>
                  <a:lnTo>
                    <a:pt x="1895919" y="378942"/>
                  </a:lnTo>
                  <a:lnTo>
                    <a:pt x="1895538" y="378942"/>
                  </a:lnTo>
                  <a:lnTo>
                    <a:pt x="1893570" y="380212"/>
                  </a:lnTo>
                  <a:lnTo>
                    <a:pt x="1893570" y="391642"/>
                  </a:lnTo>
                  <a:lnTo>
                    <a:pt x="1892922" y="391642"/>
                  </a:lnTo>
                  <a:lnTo>
                    <a:pt x="1891982" y="392912"/>
                  </a:lnTo>
                  <a:lnTo>
                    <a:pt x="1890610" y="394182"/>
                  </a:lnTo>
                  <a:lnTo>
                    <a:pt x="1888934" y="392912"/>
                  </a:lnTo>
                  <a:lnTo>
                    <a:pt x="1886851" y="394182"/>
                  </a:lnTo>
                  <a:lnTo>
                    <a:pt x="1886610" y="392912"/>
                  </a:lnTo>
                  <a:lnTo>
                    <a:pt x="1886864" y="392912"/>
                  </a:lnTo>
                  <a:lnTo>
                    <a:pt x="1887512" y="390372"/>
                  </a:lnTo>
                  <a:lnTo>
                    <a:pt x="1888312" y="389102"/>
                  </a:lnTo>
                  <a:lnTo>
                    <a:pt x="1892871" y="389102"/>
                  </a:lnTo>
                  <a:lnTo>
                    <a:pt x="1893570" y="391642"/>
                  </a:lnTo>
                  <a:lnTo>
                    <a:pt x="1893570" y="380212"/>
                  </a:lnTo>
                  <a:lnTo>
                    <a:pt x="1892198" y="381482"/>
                  </a:lnTo>
                  <a:lnTo>
                    <a:pt x="1890776" y="382752"/>
                  </a:lnTo>
                  <a:lnTo>
                    <a:pt x="1889125" y="382752"/>
                  </a:lnTo>
                  <a:lnTo>
                    <a:pt x="1888845" y="381482"/>
                  </a:lnTo>
                  <a:lnTo>
                    <a:pt x="1888553" y="381482"/>
                  </a:lnTo>
                  <a:lnTo>
                    <a:pt x="1889226" y="380212"/>
                  </a:lnTo>
                  <a:lnTo>
                    <a:pt x="1891576" y="378942"/>
                  </a:lnTo>
                  <a:lnTo>
                    <a:pt x="1892338" y="378942"/>
                  </a:lnTo>
                  <a:lnTo>
                    <a:pt x="1892808" y="377672"/>
                  </a:lnTo>
                  <a:lnTo>
                    <a:pt x="1894954" y="377672"/>
                  </a:lnTo>
                  <a:lnTo>
                    <a:pt x="1895919" y="378942"/>
                  </a:lnTo>
                  <a:lnTo>
                    <a:pt x="1895919" y="354812"/>
                  </a:lnTo>
                  <a:lnTo>
                    <a:pt x="1894535" y="354812"/>
                  </a:lnTo>
                  <a:lnTo>
                    <a:pt x="1894535" y="363702"/>
                  </a:lnTo>
                  <a:lnTo>
                    <a:pt x="1891245" y="366242"/>
                  </a:lnTo>
                  <a:lnTo>
                    <a:pt x="1890242" y="368782"/>
                  </a:lnTo>
                  <a:lnTo>
                    <a:pt x="1889239" y="368782"/>
                  </a:lnTo>
                  <a:lnTo>
                    <a:pt x="1888642" y="367512"/>
                  </a:lnTo>
                  <a:lnTo>
                    <a:pt x="1888375" y="367512"/>
                  </a:lnTo>
                  <a:lnTo>
                    <a:pt x="1889645" y="366242"/>
                  </a:lnTo>
                  <a:lnTo>
                    <a:pt x="1893468" y="362432"/>
                  </a:lnTo>
                  <a:lnTo>
                    <a:pt x="1894382" y="362432"/>
                  </a:lnTo>
                  <a:lnTo>
                    <a:pt x="1894433" y="363702"/>
                  </a:lnTo>
                  <a:lnTo>
                    <a:pt x="1894535" y="354812"/>
                  </a:lnTo>
                  <a:lnTo>
                    <a:pt x="1892871" y="354812"/>
                  </a:lnTo>
                  <a:lnTo>
                    <a:pt x="1892858" y="353542"/>
                  </a:lnTo>
                  <a:lnTo>
                    <a:pt x="1894382" y="353542"/>
                  </a:lnTo>
                  <a:lnTo>
                    <a:pt x="1895373" y="352272"/>
                  </a:lnTo>
                  <a:lnTo>
                    <a:pt x="1896351" y="352272"/>
                  </a:lnTo>
                  <a:lnTo>
                    <a:pt x="1896389" y="354812"/>
                  </a:lnTo>
                  <a:lnTo>
                    <a:pt x="1896389" y="341909"/>
                  </a:lnTo>
                  <a:lnTo>
                    <a:pt x="1894471" y="343382"/>
                  </a:lnTo>
                  <a:lnTo>
                    <a:pt x="1894116" y="344690"/>
                  </a:lnTo>
                  <a:lnTo>
                    <a:pt x="1893227" y="345922"/>
                  </a:lnTo>
                  <a:lnTo>
                    <a:pt x="1890852" y="345922"/>
                  </a:lnTo>
                  <a:lnTo>
                    <a:pt x="1889937" y="347192"/>
                  </a:lnTo>
                  <a:lnTo>
                    <a:pt x="1889010" y="347192"/>
                  </a:lnTo>
                  <a:lnTo>
                    <a:pt x="1890306" y="348462"/>
                  </a:lnTo>
                  <a:lnTo>
                    <a:pt x="1891868" y="349732"/>
                  </a:lnTo>
                  <a:lnTo>
                    <a:pt x="1891004" y="350850"/>
                  </a:lnTo>
                  <a:lnTo>
                    <a:pt x="1891004" y="359892"/>
                  </a:lnTo>
                  <a:lnTo>
                    <a:pt x="1890090" y="361162"/>
                  </a:lnTo>
                  <a:lnTo>
                    <a:pt x="1890204" y="363702"/>
                  </a:lnTo>
                  <a:lnTo>
                    <a:pt x="1887321" y="363702"/>
                  </a:lnTo>
                  <a:lnTo>
                    <a:pt x="1887435" y="361162"/>
                  </a:lnTo>
                  <a:lnTo>
                    <a:pt x="1889633" y="361162"/>
                  </a:lnTo>
                  <a:lnTo>
                    <a:pt x="1891004" y="359892"/>
                  </a:lnTo>
                  <a:lnTo>
                    <a:pt x="1891004" y="350850"/>
                  </a:lnTo>
                  <a:lnTo>
                    <a:pt x="1889887" y="352272"/>
                  </a:lnTo>
                  <a:lnTo>
                    <a:pt x="1889709" y="352018"/>
                  </a:lnTo>
                  <a:lnTo>
                    <a:pt x="1889709" y="352272"/>
                  </a:lnTo>
                  <a:lnTo>
                    <a:pt x="1889188" y="353542"/>
                  </a:lnTo>
                  <a:lnTo>
                    <a:pt x="1888502" y="352272"/>
                  </a:lnTo>
                  <a:lnTo>
                    <a:pt x="1889709" y="352272"/>
                  </a:lnTo>
                  <a:lnTo>
                    <a:pt x="1889709" y="352018"/>
                  </a:lnTo>
                  <a:lnTo>
                    <a:pt x="1888147" y="349732"/>
                  </a:lnTo>
                  <a:lnTo>
                    <a:pt x="1887270" y="348462"/>
                  </a:lnTo>
                  <a:lnTo>
                    <a:pt x="1886889" y="348462"/>
                  </a:lnTo>
                  <a:lnTo>
                    <a:pt x="1885226" y="349288"/>
                  </a:lnTo>
                  <a:lnTo>
                    <a:pt x="1885226" y="381482"/>
                  </a:lnTo>
                  <a:lnTo>
                    <a:pt x="1884756" y="384022"/>
                  </a:lnTo>
                  <a:lnTo>
                    <a:pt x="1884324" y="387832"/>
                  </a:lnTo>
                  <a:lnTo>
                    <a:pt x="1883435" y="388975"/>
                  </a:lnTo>
                  <a:lnTo>
                    <a:pt x="1883435" y="432282"/>
                  </a:lnTo>
                  <a:lnTo>
                    <a:pt x="1883232" y="433552"/>
                  </a:lnTo>
                  <a:lnTo>
                    <a:pt x="1883270" y="434822"/>
                  </a:lnTo>
                  <a:lnTo>
                    <a:pt x="1883054" y="434682"/>
                  </a:lnTo>
                  <a:lnTo>
                    <a:pt x="1883054" y="451332"/>
                  </a:lnTo>
                  <a:lnTo>
                    <a:pt x="1882533" y="452602"/>
                  </a:lnTo>
                  <a:lnTo>
                    <a:pt x="1882076" y="451332"/>
                  </a:lnTo>
                  <a:lnTo>
                    <a:pt x="1883054" y="451332"/>
                  </a:lnTo>
                  <a:lnTo>
                    <a:pt x="1883054" y="434682"/>
                  </a:lnTo>
                  <a:lnTo>
                    <a:pt x="1881416" y="433552"/>
                  </a:lnTo>
                  <a:lnTo>
                    <a:pt x="1882940" y="433552"/>
                  </a:lnTo>
                  <a:lnTo>
                    <a:pt x="1882914" y="432282"/>
                  </a:lnTo>
                  <a:lnTo>
                    <a:pt x="1882965" y="433235"/>
                  </a:lnTo>
                  <a:lnTo>
                    <a:pt x="1883029" y="432282"/>
                  </a:lnTo>
                  <a:lnTo>
                    <a:pt x="1883435" y="432282"/>
                  </a:lnTo>
                  <a:lnTo>
                    <a:pt x="1883435" y="388975"/>
                  </a:lnTo>
                  <a:lnTo>
                    <a:pt x="1883333" y="389102"/>
                  </a:lnTo>
                  <a:lnTo>
                    <a:pt x="1880730" y="387832"/>
                  </a:lnTo>
                  <a:lnTo>
                    <a:pt x="1879866" y="385368"/>
                  </a:lnTo>
                  <a:lnTo>
                    <a:pt x="1879866" y="428472"/>
                  </a:lnTo>
                  <a:lnTo>
                    <a:pt x="1879219" y="428815"/>
                  </a:lnTo>
                  <a:lnTo>
                    <a:pt x="1879219" y="448792"/>
                  </a:lnTo>
                  <a:lnTo>
                    <a:pt x="1878571" y="450062"/>
                  </a:lnTo>
                  <a:lnTo>
                    <a:pt x="1877618" y="450062"/>
                  </a:lnTo>
                  <a:lnTo>
                    <a:pt x="1878482" y="448792"/>
                  </a:lnTo>
                  <a:lnTo>
                    <a:pt x="1879219" y="448792"/>
                  </a:lnTo>
                  <a:lnTo>
                    <a:pt x="1879219" y="428815"/>
                  </a:lnTo>
                  <a:lnTo>
                    <a:pt x="1877428" y="429742"/>
                  </a:lnTo>
                  <a:lnTo>
                    <a:pt x="1876602" y="429742"/>
                  </a:lnTo>
                  <a:lnTo>
                    <a:pt x="1875510" y="431012"/>
                  </a:lnTo>
                  <a:lnTo>
                    <a:pt x="1874075" y="428472"/>
                  </a:lnTo>
                  <a:lnTo>
                    <a:pt x="1874774" y="427202"/>
                  </a:lnTo>
                  <a:lnTo>
                    <a:pt x="1876920" y="425932"/>
                  </a:lnTo>
                  <a:lnTo>
                    <a:pt x="1878812" y="425932"/>
                  </a:lnTo>
                  <a:lnTo>
                    <a:pt x="1879866" y="428472"/>
                  </a:lnTo>
                  <a:lnTo>
                    <a:pt x="1879866" y="385368"/>
                  </a:lnTo>
                  <a:lnTo>
                    <a:pt x="1877974" y="386359"/>
                  </a:lnTo>
                  <a:lnTo>
                    <a:pt x="1884133" y="380212"/>
                  </a:lnTo>
                  <a:lnTo>
                    <a:pt x="1884603" y="379488"/>
                  </a:lnTo>
                  <a:lnTo>
                    <a:pt x="1885213" y="377710"/>
                  </a:lnTo>
                  <a:lnTo>
                    <a:pt x="1884603" y="379488"/>
                  </a:lnTo>
                  <a:lnTo>
                    <a:pt x="1884349" y="380212"/>
                  </a:lnTo>
                  <a:lnTo>
                    <a:pt x="1884133" y="380212"/>
                  </a:lnTo>
                  <a:lnTo>
                    <a:pt x="1885226" y="381482"/>
                  </a:lnTo>
                  <a:lnTo>
                    <a:pt x="1885226" y="349288"/>
                  </a:lnTo>
                  <a:lnTo>
                    <a:pt x="1885213" y="376402"/>
                  </a:lnTo>
                  <a:lnTo>
                    <a:pt x="1885213" y="377672"/>
                  </a:lnTo>
                  <a:lnTo>
                    <a:pt x="1884972" y="377672"/>
                  </a:lnTo>
                  <a:lnTo>
                    <a:pt x="1885213" y="376402"/>
                  </a:lnTo>
                  <a:lnTo>
                    <a:pt x="1885213" y="349300"/>
                  </a:lnTo>
                  <a:lnTo>
                    <a:pt x="1884324" y="349732"/>
                  </a:lnTo>
                  <a:lnTo>
                    <a:pt x="1881657" y="347700"/>
                  </a:lnTo>
                  <a:lnTo>
                    <a:pt x="1881657" y="376402"/>
                  </a:lnTo>
                  <a:lnTo>
                    <a:pt x="1881289" y="376402"/>
                  </a:lnTo>
                  <a:lnTo>
                    <a:pt x="1880349" y="377672"/>
                  </a:lnTo>
                  <a:lnTo>
                    <a:pt x="1880019" y="377672"/>
                  </a:lnTo>
                  <a:lnTo>
                    <a:pt x="1879473" y="376402"/>
                  </a:lnTo>
                  <a:lnTo>
                    <a:pt x="1879155" y="375132"/>
                  </a:lnTo>
                  <a:lnTo>
                    <a:pt x="1879396" y="373862"/>
                  </a:lnTo>
                  <a:lnTo>
                    <a:pt x="1881416" y="373862"/>
                  </a:lnTo>
                  <a:lnTo>
                    <a:pt x="1881657" y="376402"/>
                  </a:lnTo>
                  <a:lnTo>
                    <a:pt x="1881657" y="347700"/>
                  </a:lnTo>
                  <a:lnTo>
                    <a:pt x="1881009" y="347192"/>
                  </a:lnTo>
                  <a:lnTo>
                    <a:pt x="1877339" y="353542"/>
                  </a:lnTo>
                  <a:lnTo>
                    <a:pt x="1875282" y="354812"/>
                  </a:lnTo>
                  <a:lnTo>
                    <a:pt x="1872818" y="357352"/>
                  </a:lnTo>
                  <a:lnTo>
                    <a:pt x="1874024" y="362432"/>
                  </a:lnTo>
                  <a:lnTo>
                    <a:pt x="1869859" y="362432"/>
                  </a:lnTo>
                  <a:lnTo>
                    <a:pt x="1866176" y="363702"/>
                  </a:lnTo>
                  <a:lnTo>
                    <a:pt x="1865617" y="363702"/>
                  </a:lnTo>
                  <a:lnTo>
                    <a:pt x="1864906" y="364972"/>
                  </a:lnTo>
                  <a:lnTo>
                    <a:pt x="1864423" y="366242"/>
                  </a:lnTo>
                  <a:lnTo>
                    <a:pt x="1864398" y="367512"/>
                  </a:lnTo>
                  <a:lnTo>
                    <a:pt x="1868360" y="367512"/>
                  </a:lnTo>
                  <a:lnTo>
                    <a:pt x="1868436" y="368782"/>
                  </a:lnTo>
                  <a:lnTo>
                    <a:pt x="1867750" y="368782"/>
                  </a:lnTo>
                  <a:lnTo>
                    <a:pt x="1866620" y="370052"/>
                  </a:lnTo>
                  <a:lnTo>
                    <a:pt x="1865553" y="370052"/>
                  </a:lnTo>
                  <a:lnTo>
                    <a:pt x="1866379" y="371322"/>
                  </a:lnTo>
                  <a:lnTo>
                    <a:pt x="1867649" y="372592"/>
                  </a:lnTo>
                  <a:lnTo>
                    <a:pt x="1868716" y="371322"/>
                  </a:lnTo>
                  <a:lnTo>
                    <a:pt x="1869706" y="371322"/>
                  </a:lnTo>
                  <a:lnTo>
                    <a:pt x="1870557" y="370052"/>
                  </a:lnTo>
                  <a:lnTo>
                    <a:pt x="1871510" y="370052"/>
                  </a:lnTo>
                  <a:lnTo>
                    <a:pt x="1878774" y="366242"/>
                  </a:lnTo>
                  <a:lnTo>
                    <a:pt x="1879561" y="366242"/>
                  </a:lnTo>
                  <a:lnTo>
                    <a:pt x="1881124" y="367512"/>
                  </a:lnTo>
                  <a:lnTo>
                    <a:pt x="1881416" y="367512"/>
                  </a:lnTo>
                  <a:lnTo>
                    <a:pt x="1880501" y="370052"/>
                  </a:lnTo>
                  <a:lnTo>
                    <a:pt x="1879866" y="371322"/>
                  </a:lnTo>
                  <a:lnTo>
                    <a:pt x="1877390" y="372059"/>
                  </a:lnTo>
                  <a:lnTo>
                    <a:pt x="1877390" y="386562"/>
                  </a:lnTo>
                  <a:lnTo>
                    <a:pt x="1871446" y="392569"/>
                  </a:lnTo>
                  <a:lnTo>
                    <a:pt x="1871446" y="433552"/>
                  </a:lnTo>
                  <a:lnTo>
                    <a:pt x="1871205" y="436092"/>
                  </a:lnTo>
                  <a:lnTo>
                    <a:pt x="1870646" y="436092"/>
                  </a:lnTo>
                  <a:lnTo>
                    <a:pt x="1870011" y="437362"/>
                  </a:lnTo>
                  <a:lnTo>
                    <a:pt x="1870392" y="437362"/>
                  </a:lnTo>
                  <a:lnTo>
                    <a:pt x="1870735" y="438632"/>
                  </a:lnTo>
                  <a:lnTo>
                    <a:pt x="1868995" y="438632"/>
                  </a:lnTo>
                  <a:lnTo>
                    <a:pt x="1869948" y="437362"/>
                  </a:lnTo>
                  <a:lnTo>
                    <a:pt x="1869821" y="434822"/>
                  </a:lnTo>
                  <a:lnTo>
                    <a:pt x="1870189" y="434822"/>
                  </a:lnTo>
                  <a:lnTo>
                    <a:pt x="1871141" y="433552"/>
                  </a:lnTo>
                  <a:lnTo>
                    <a:pt x="1871446" y="433552"/>
                  </a:lnTo>
                  <a:lnTo>
                    <a:pt x="1871446" y="392569"/>
                  </a:lnTo>
                  <a:lnTo>
                    <a:pt x="1869846" y="394182"/>
                  </a:lnTo>
                  <a:lnTo>
                    <a:pt x="1870176" y="395452"/>
                  </a:lnTo>
                  <a:lnTo>
                    <a:pt x="1869770" y="394182"/>
                  </a:lnTo>
                  <a:lnTo>
                    <a:pt x="1869008" y="392912"/>
                  </a:lnTo>
                  <a:lnTo>
                    <a:pt x="1868322" y="391642"/>
                  </a:lnTo>
                  <a:lnTo>
                    <a:pt x="1872805" y="387832"/>
                  </a:lnTo>
                  <a:lnTo>
                    <a:pt x="1875040" y="386562"/>
                  </a:lnTo>
                  <a:lnTo>
                    <a:pt x="1877390" y="386562"/>
                  </a:lnTo>
                  <a:lnTo>
                    <a:pt x="1877390" y="372059"/>
                  </a:lnTo>
                  <a:lnTo>
                    <a:pt x="1875548" y="372592"/>
                  </a:lnTo>
                  <a:lnTo>
                    <a:pt x="1873440" y="376402"/>
                  </a:lnTo>
                  <a:lnTo>
                    <a:pt x="1866785" y="377672"/>
                  </a:lnTo>
                  <a:lnTo>
                    <a:pt x="1866938" y="378942"/>
                  </a:lnTo>
                  <a:lnTo>
                    <a:pt x="1868474" y="381482"/>
                  </a:lnTo>
                  <a:lnTo>
                    <a:pt x="1868893" y="382752"/>
                  </a:lnTo>
                  <a:lnTo>
                    <a:pt x="1868119" y="384022"/>
                  </a:lnTo>
                  <a:lnTo>
                    <a:pt x="1867789" y="385292"/>
                  </a:lnTo>
                  <a:lnTo>
                    <a:pt x="1867750" y="425932"/>
                  </a:lnTo>
                  <a:lnTo>
                    <a:pt x="1867217" y="425932"/>
                  </a:lnTo>
                  <a:lnTo>
                    <a:pt x="1867077" y="424662"/>
                  </a:lnTo>
                  <a:lnTo>
                    <a:pt x="1866963" y="425932"/>
                  </a:lnTo>
                  <a:lnTo>
                    <a:pt x="1866950" y="424662"/>
                  </a:lnTo>
                  <a:lnTo>
                    <a:pt x="1867077" y="424662"/>
                  </a:lnTo>
                  <a:lnTo>
                    <a:pt x="1867662" y="424662"/>
                  </a:lnTo>
                  <a:lnTo>
                    <a:pt x="1867750" y="425932"/>
                  </a:lnTo>
                  <a:lnTo>
                    <a:pt x="1867750" y="385330"/>
                  </a:lnTo>
                  <a:lnTo>
                    <a:pt x="1866023" y="386562"/>
                  </a:lnTo>
                  <a:lnTo>
                    <a:pt x="1865972" y="396722"/>
                  </a:lnTo>
                  <a:lnTo>
                    <a:pt x="1865972" y="397992"/>
                  </a:lnTo>
                  <a:lnTo>
                    <a:pt x="1864944" y="399262"/>
                  </a:lnTo>
                  <a:lnTo>
                    <a:pt x="1862950" y="399262"/>
                  </a:lnTo>
                  <a:lnTo>
                    <a:pt x="1862455" y="397992"/>
                  </a:lnTo>
                  <a:lnTo>
                    <a:pt x="1863217" y="396722"/>
                  </a:lnTo>
                  <a:lnTo>
                    <a:pt x="1864690" y="395452"/>
                  </a:lnTo>
                  <a:lnTo>
                    <a:pt x="1865591" y="395452"/>
                  </a:lnTo>
                  <a:lnTo>
                    <a:pt x="1865972" y="396722"/>
                  </a:lnTo>
                  <a:lnTo>
                    <a:pt x="1865972" y="386537"/>
                  </a:lnTo>
                  <a:lnTo>
                    <a:pt x="1861718" y="384022"/>
                  </a:lnTo>
                  <a:lnTo>
                    <a:pt x="1860791" y="382752"/>
                  </a:lnTo>
                  <a:lnTo>
                    <a:pt x="1863217" y="380212"/>
                  </a:lnTo>
                  <a:lnTo>
                    <a:pt x="1864601" y="377672"/>
                  </a:lnTo>
                  <a:lnTo>
                    <a:pt x="1865185" y="376402"/>
                  </a:lnTo>
                  <a:lnTo>
                    <a:pt x="1863153" y="375132"/>
                  </a:lnTo>
                  <a:lnTo>
                    <a:pt x="1861794" y="373862"/>
                  </a:lnTo>
                  <a:lnTo>
                    <a:pt x="1858492" y="376402"/>
                  </a:lnTo>
                  <a:lnTo>
                    <a:pt x="1858276" y="376631"/>
                  </a:lnTo>
                  <a:lnTo>
                    <a:pt x="1858276" y="408152"/>
                  </a:lnTo>
                  <a:lnTo>
                    <a:pt x="1857781" y="409257"/>
                  </a:lnTo>
                  <a:lnTo>
                    <a:pt x="1857705" y="409422"/>
                  </a:lnTo>
                  <a:lnTo>
                    <a:pt x="1857819" y="408152"/>
                  </a:lnTo>
                  <a:lnTo>
                    <a:pt x="1858276" y="408152"/>
                  </a:lnTo>
                  <a:lnTo>
                    <a:pt x="1858276" y="376631"/>
                  </a:lnTo>
                  <a:lnTo>
                    <a:pt x="1857248" y="377672"/>
                  </a:lnTo>
                  <a:lnTo>
                    <a:pt x="1856181" y="380212"/>
                  </a:lnTo>
                  <a:lnTo>
                    <a:pt x="1855431" y="381482"/>
                  </a:lnTo>
                  <a:lnTo>
                    <a:pt x="1850377" y="381482"/>
                  </a:lnTo>
                  <a:lnTo>
                    <a:pt x="1849602" y="384022"/>
                  </a:lnTo>
                  <a:lnTo>
                    <a:pt x="1846999" y="386562"/>
                  </a:lnTo>
                  <a:lnTo>
                    <a:pt x="1846465" y="387832"/>
                  </a:lnTo>
                  <a:lnTo>
                    <a:pt x="1850707" y="391642"/>
                  </a:lnTo>
                  <a:lnTo>
                    <a:pt x="1848764" y="394182"/>
                  </a:lnTo>
                  <a:lnTo>
                    <a:pt x="1846859" y="399262"/>
                  </a:lnTo>
                  <a:lnTo>
                    <a:pt x="1845894" y="400532"/>
                  </a:lnTo>
                  <a:lnTo>
                    <a:pt x="1849475" y="403072"/>
                  </a:lnTo>
                  <a:lnTo>
                    <a:pt x="1851431" y="401802"/>
                  </a:lnTo>
                  <a:lnTo>
                    <a:pt x="1853933" y="400532"/>
                  </a:lnTo>
                  <a:lnTo>
                    <a:pt x="1854352" y="399262"/>
                  </a:lnTo>
                  <a:lnTo>
                    <a:pt x="1855381" y="397992"/>
                  </a:lnTo>
                  <a:lnTo>
                    <a:pt x="1857336" y="397992"/>
                  </a:lnTo>
                  <a:lnTo>
                    <a:pt x="1856943" y="400532"/>
                  </a:lnTo>
                  <a:lnTo>
                    <a:pt x="1857336" y="403072"/>
                  </a:lnTo>
                  <a:lnTo>
                    <a:pt x="1854530" y="408152"/>
                  </a:lnTo>
                  <a:lnTo>
                    <a:pt x="1853577" y="406882"/>
                  </a:lnTo>
                  <a:lnTo>
                    <a:pt x="1851469" y="405612"/>
                  </a:lnTo>
                  <a:lnTo>
                    <a:pt x="1849996" y="408152"/>
                  </a:lnTo>
                  <a:lnTo>
                    <a:pt x="1848853" y="410692"/>
                  </a:lnTo>
                  <a:lnTo>
                    <a:pt x="1846935" y="411962"/>
                  </a:lnTo>
                  <a:lnTo>
                    <a:pt x="1837156" y="411962"/>
                  </a:lnTo>
                  <a:lnTo>
                    <a:pt x="1835594" y="413232"/>
                  </a:lnTo>
                  <a:lnTo>
                    <a:pt x="1834654" y="418312"/>
                  </a:lnTo>
                  <a:lnTo>
                    <a:pt x="1836521" y="417042"/>
                  </a:lnTo>
                  <a:lnTo>
                    <a:pt x="1839988" y="418312"/>
                  </a:lnTo>
                  <a:lnTo>
                    <a:pt x="1841804" y="417042"/>
                  </a:lnTo>
                  <a:lnTo>
                    <a:pt x="1848942" y="415772"/>
                  </a:lnTo>
                  <a:lnTo>
                    <a:pt x="1852891" y="411962"/>
                  </a:lnTo>
                  <a:lnTo>
                    <a:pt x="1857375" y="409422"/>
                  </a:lnTo>
                  <a:lnTo>
                    <a:pt x="1858352" y="410692"/>
                  </a:lnTo>
                  <a:lnTo>
                    <a:pt x="1859648" y="411962"/>
                  </a:lnTo>
                  <a:lnTo>
                    <a:pt x="1864309" y="413232"/>
                  </a:lnTo>
                  <a:lnTo>
                    <a:pt x="1864982" y="414502"/>
                  </a:lnTo>
                  <a:lnTo>
                    <a:pt x="1862861" y="418312"/>
                  </a:lnTo>
                  <a:lnTo>
                    <a:pt x="1861489" y="419582"/>
                  </a:lnTo>
                  <a:lnTo>
                    <a:pt x="1860511" y="420852"/>
                  </a:lnTo>
                  <a:lnTo>
                    <a:pt x="1858810" y="422122"/>
                  </a:lnTo>
                  <a:lnTo>
                    <a:pt x="1859165" y="423392"/>
                  </a:lnTo>
                  <a:lnTo>
                    <a:pt x="1862772" y="424662"/>
                  </a:lnTo>
                  <a:lnTo>
                    <a:pt x="1865249" y="423392"/>
                  </a:lnTo>
                  <a:lnTo>
                    <a:pt x="1866646" y="424662"/>
                  </a:lnTo>
                  <a:lnTo>
                    <a:pt x="1864245" y="427202"/>
                  </a:lnTo>
                  <a:lnTo>
                    <a:pt x="1861515" y="425932"/>
                  </a:lnTo>
                  <a:lnTo>
                    <a:pt x="1857286" y="427202"/>
                  </a:lnTo>
                  <a:lnTo>
                    <a:pt x="1856003" y="425932"/>
                  </a:lnTo>
                  <a:lnTo>
                    <a:pt x="1855050" y="424662"/>
                  </a:lnTo>
                  <a:lnTo>
                    <a:pt x="1853755" y="425932"/>
                  </a:lnTo>
                  <a:lnTo>
                    <a:pt x="1850580" y="425932"/>
                  </a:lnTo>
                  <a:lnTo>
                    <a:pt x="1849564" y="427202"/>
                  </a:lnTo>
                  <a:lnTo>
                    <a:pt x="1851685" y="429742"/>
                  </a:lnTo>
                  <a:lnTo>
                    <a:pt x="1848599" y="432282"/>
                  </a:lnTo>
                  <a:lnTo>
                    <a:pt x="1848688" y="436092"/>
                  </a:lnTo>
                  <a:lnTo>
                    <a:pt x="1848396" y="437362"/>
                  </a:lnTo>
                  <a:lnTo>
                    <a:pt x="1852345" y="439902"/>
                  </a:lnTo>
                  <a:lnTo>
                    <a:pt x="1854441" y="441172"/>
                  </a:lnTo>
                  <a:lnTo>
                    <a:pt x="1857032" y="444982"/>
                  </a:lnTo>
                  <a:lnTo>
                    <a:pt x="1861794" y="444982"/>
                  </a:lnTo>
                  <a:lnTo>
                    <a:pt x="1864296" y="447522"/>
                  </a:lnTo>
                  <a:lnTo>
                    <a:pt x="1872742" y="447522"/>
                  </a:lnTo>
                  <a:lnTo>
                    <a:pt x="1869160" y="448792"/>
                  </a:lnTo>
                  <a:lnTo>
                    <a:pt x="1868309" y="451332"/>
                  </a:lnTo>
                  <a:lnTo>
                    <a:pt x="1869160" y="453872"/>
                  </a:lnTo>
                  <a:lnTo>
                    <a:pt x="1869440" y="453872"/>
                  </a:lnTo>
                  <a:lnTo>
                    <a:pt x="1870163" y="455142"/>
                  </a:lnTo>
                  <a:lnTo>
                    <a:pt x="1868195" y="460222"/>
                  </a:lnTo>
                  <a:lnTo>
                    <a:pt x="1870595" y="462762"/>
                  </a:lnTo>
                  <a:lnTo>
                    <a:pt x="1872221" y="466572"/>
                  </a:lnTo>
                  <a:lnTo>
                    <a:pt x="1876856" y="466572"/>
                  </a:lnTo>
                  <a:lnTo>
                    <a:pt x="1878469" y="461492"/>
                  </a:lnTo>
                  <a:lnTo>
                    <a:pt x="1879790" y="458952"/>
                  </a:lnTo>
                  <a:lnTo>
                    <a:pt x="1884781" y="455142"/>
                  </a:lnTo>
                  <a:lnTo>
                    <a:pt x="1885696" y="453872"/>
                  </a:lnTo>
                  <a:lnTo>
                    <a:pt x="1885492" y="452602"/>
                  </a:lnTo>
                  <a:lnTo>
                    <a:pt x="1885289" y="451332"/>
                  </a:lnTo>
                  <a:lnTo>
                    <a:pt x="1885086" y="450062"/>
                  </a:lnTo>
                  <a:lnTo>
                    <a:pt x="1884895" y="448792"/>
                  </a:lnTo>
                  <a:lnTo>
                    <a:pt x="1884489" y="446252"/>
                  </a:lnTo>
                  <a:lnTo>
                    <a:pt x="1889379" y="444982"/>
                  </a:lnTo>
                  <a:lnTo>
                    <a:pt x="1891106" y="441172"/>
                  </a:lnTo>
                  <a:lnTo>
                    <a:pt x="1891233" y="441172"/>
                  </a:lnTo>
                  <a:lnTo>
                    <a:pt x="1892020" y="439902"/>
                  </a:lnTo>
                  <a:lnTo>
                    <a:pt x="1894103" y="439902"/>
                  </a:lnTo>
                  <a:lnTo>
                    <a:pt x="1896440" y="443712"/>
                  </a:lnTo>
                  <a:lnTo>
                    <a:pt x="1895043" y="446252"/>
                  </a:lnTo>
                  <a:lnTo>
                    <a:pt x="1893963" y="447522"/>
                  </a:lnTo>
                  <a:lnTo>
                    <a:pt x="1892223" y="450062"/>
                  </a:lnTo>
                  <a:lnTo>
                    <a:pt x="1892388" y="451332"/>
                  </a:lnTo>
                  <a:lnTo>
                    <a:pt x="1895436" y="452602"/>
                  </a:lnTo>
                  <a:lnTo>
                    <a:pt x="1896516" y="452602"/>
                  </a:lnTo>
                  <a:lnTo>
                    <a:pt x="1898269" y="453872"/>
                  </a:lnTo>
                  <a:lnTo>
                    <a:pt x="1898484" y="455142"/>
                  </a:lnTo>
                  <a:lnTo>
                    <a:pt x="1895360" y="456412"/>
                  </a:lnTo>
                  <a:lnTo>
                    <a:pt x="1894954" y="457682"/>
                  </a:lnTo>
                  <a:lnTo>
                    <a:pt x="1894776" y="458952"/>
                  </a:lnTo>
                  <a:lnTo>
                    <a:pt x="1896084" y="458952"/>
                  </a:lnTo>
                  <a:lnTo>
                    <a:pt x="1898078" y="457682"/>
                  </a:lnTo>
                  <a:lnTo>
                    <a:pt x="1899805" y="456412"/>
                  </a:lnTo>
                  <a:lnTo>
                    <a:pt x="1902599" y="453872"/>
                  </a:lnTo>
                  <a:lnTo>
                    <a:pt x="1902421" y="452602"/>
                  </a:lnTo>
                  <a:lnTo>
                    <a:pt x="1901063" y="450062"/>
                  </a:lnTo>
                  <a:lnTo>
                    <a:pt x="1900199" y="448792"/>
                  </a:lnTo>
                  <a:lnTo>
                    <a:pt x="1897392" y="448792"/>
                  </a:lnTo>
                  <a:lnTo>
                    <a:pt x="1898561" y="444982"/>
                  </a:lnTo>
                  <a:lnTo>
                    <a:pt x="1900555" y="442442"/>
                  </a:lnTo>
                  <a:lnTo>
                    <a:pt x="1903107" y="439902"/>
                  </a:lnTo>
                  <a:lnTo>
                    <a:pt x="1904212" y="439902"/>
                  </a:lnTo>
                  <a:lnTo>
                    <a:pt x="1905660" y="441172"/>
                  </a:lnTo>
                  <a:lnTo>
                    <a:pt x="1906714" y="441172"/>
                  </a:lnTo>
                  <a:lnTo>
                    <a:pt x="1908975" y="443712"/>
                  </a:lnTo>
                  <a:lnTo>
                    <a:pt x="1908390" y="444982"/>
                  </a:lnTo>
                  <a:lnTo>
                    <a:pt x="1906422" y="450062"/>
                  </a:lnTo>
                  <a:lnTo>
                    <a:pt x="1910334" y="451332"/>
                  </a:lnTo>
                  <a:lnTo>
                    <a:pt x="1909749" y="455142"/>
                  </a:lnTo>
                  <a:lnTo>
                    <a:pt x="1911604" y="456412"/>
                  </a:lnTo>
                  <a:lnTo>
                    <a:pt x="1914461" y="453872"/>
                  </a:lnTo>
                  <a:lnTo>
                    <a:pt x="1916315" y="452602"/>
                  </a:lnTo>
                  <a:lnTo>
                    <a:pt x="1917776" y="451332"/>
                  </a:lnTo>
                  <a:lnTo>
                    <a:pt x="1918728" y="450062"/>
                  </a:lnTo>
                  <a:lnTo>
                    <a:pt x="1917877" y="448792"/>
                  </a:lnTo>
                  <a:lnTo>
                    <a:pt x="1916836" y="446252"/>
                  </a:lnTo>
                  <a:lnTo>
                    <a:pt x="1917750" y="444982"/>
                  </a:lnTo>
                  <a:lnTo>
                    <a:pt x="1923592" y="442442"/>
                  </a:lnTo>
                  <a:lnTo>
                    <a:pt x="1925650" y="442442"/>
                  </a:lnTo>
                  <a:lnTo>
                    <a:pt x="1927352" y="443712"/>
                  </a:lnTo>
                  <a:lnTo>
                    <a:pt x="1926615" y="447522"/>
                  </a:lnTo>
                  <a:lnTo>
                    <a:pt x="1925739" y="448792"/>
                  </a:lnTo>
                  <a:lnTo>
                    <a:pt x="1926056" y="452602"/>
                  </a:lnTo>
                  <a:lnTo>
                    <a:pt x="1927059" y="453872"/>
                  </a:lnTo>
                  <a:lnTo>
                    <a:pt x="1929765" y="455142"/>
                  </a:lnTo>
                  <a:lnTo>
                    <a:pt x="1930895" y="453872"/>
                  </a:lnTo>
                  <a:lnTo>
                    <a:pt x="1932266" y="452602"/>
                  </a:lnTo>
                  <a:lnTo>
                    <a:pt x="1932254" y="451332"/>
                  </a:lnTo>
                  <a:lnTo>
                    <a:pt x="1931504" y="451332"/>
                  </a:lnTo>
                  <a:lnTo>
                    <a:pt x="1927212" y="450062"/>
                  </a:lnTo>
                  <a:lnTo>
                    <a:pt x="1929917" y="446252"/>
                  </a:lnTo>
                  <a:lnTo>
                    <a:pt x="1929003" y="442442"/>
                  </a:lnTo>
                  <a:lnTo>
                    <a:pt x="1930781" y="441172"/>
                  </a:lnTo>
                  <a:lnTo>
                    <a:pt x="1934616" y="441172"/>
                  </a:lnTo>
                  <a:lnTo>
                    <a:pt x="1934070" y="446252"/>
                  </a:lnTo>
                  <a:lnTo>
                    <a:pt x="1936788" y="444982"/>
                  </a:lnTo>
                  <a:lnTo>
                    <a:pt x="1937956" y="443712"/>
                  </a:lnTo>
                  <a:lnTo>
                    <a:pt x="1939874" y="442442"/>
                  </a:lnTo>
                  <a:lnTo>
                    <a:pt x="1941499" y="441172"/>
                  </a:lnTo>
                  <a:lnTo>
                    <a:pt x="1943671" y="442442"/>
                  </a:lnTo>
                  <a:lnTo>
                    <a:pt x="1946503" y="437362"/>
                  </a:lnTo>
                  <a:lnTo>
                    <a:pt x="1948002" y="437362"/>
                  </a:lnTo>
                  <a:lnTo>
                    <a:pt x="1947938" y="436092"/>
                  </a:lnTo>
                  <a:lnTo>
                    <a:pt x="1948116" y="436092"/>
                  </a:lnTo>
                  <a:lnTo>
                    <a:pt x="1949831" y="437362"/>
                  </a:lnTo>
                  <a:lnTo>
                    <a:pt x="1951532" y="437362"/>
                  </a:lnTo>
                  <a:lnTo>
                    <a:pt x="1953209" y="432282"/>
                  </a:lnTo>
                  <a:lnTo>
                    <a:pt x="1956168" y="423392"/>
                  </a:lnTo>
                  <a:lnTo>
                    <a:pt x="1963610" y="422122"/>
                  </a:lnTo>
                  <a:lnTo>
                    <a:pt x="1964664" y="422122"/>
                  </a:lnTo>
                  <a:lnTo>
                    <a:pt x="1964969" y="420852"/>
                  </a:lnTo>
                  <a:lnTo>
                    <a:pt x="1965883" y="417042"/>
                  </a:lnTo>
                  <a:lnTo>
                    <a:pt x="1966493" y="414502"/>
                  </a:lnTo>
                  <a:lnTo>
                    <a:pt x="1971192" y="417042"/>
                  </a:lnTo>
                  <a:lnTo>
                    <a:pt x="1974049" y="418312"/>
                  </a:lnTo>
                  <a:lnTo>
                    <a:pt x="1977758" y="418312"/>
                  </a:lnTo>
                  <a:lnTo>
                    <a:pt x="1980082" y="414502"/>
                  </a:lnTo>
                  <a:lnTo>
                    <a:pt x="1980679" y="413232"/>
                  </a:lnTo>
                  <a:lnTo>
                    <a:pt x="1980615" y="411962"/>
                  </a:lnTo>
                  <a:lnTo>
                    <a:pt x="1980882" y="411962"/>
                  </a:lnTo>
                  <a:lnTo>
                    <a:pt x="1981250" y="410692"/>
                  </a:lnTo>
                  <a:lnTo>
                    <a:pt x="1981492" y="409422"/>
                  </a:lnTo>
                  <a:lnTo>
                    <a:pt x="1982127" y="408152"/>
                  </a:lnTo>
                  <a:lnTo>
                    <a:pt x="1984654" y="409422"/>
                  </a:lnTo>
                  <a:lnTo>
                    <a:pt x="1983701" y="410692"/>
                  </a:lnTo>
                  <a:lnTo>
                    <a:pt x="1986559" y="410692"/>
                  </a:lnTo>
                  <a:lnTo>
                    <a:pt x="1990750" y="414502"/>
                  </a:lnTo>
                  <a:lnTo>
                    <a:pt x="1992680" y="413232"/>
                  </a:lnTo>
                  <a:lnTo>
                    <a:pt x="1996681" y="410692"/>
                  </a:lnTo>
                  <a:lnTo>
                    <a:pt x="1998802" y="409422"/>
                  </a:lnTo>
                  <a:lnTo>
                    <a:pt x="2004606" y="405612"/>
                  </a:lnTo>
                  <a:lnTo>
                    <a:pt x="2006015" y="404342"/>
                  </a:lnTo>
                  <a:lnTo>
                    <a:pt x="2008835" y="401802"/>
                  </a:lnTo>
                  <a:lnTo>
                    <a:pt x="2016125" y="403072"/>
                  </a:lnTo>
                  <a:lnTo>
                    <a:pt x="2017509" y="401802"/>
                  </a:lnTo>
                  <a:lnTo>
                    <a:pt x="2020277" y="397992"/>
                  </a:lnTo>
                  <a:lnTo>
                    <a:pt x="2021789" y="396722"/>
                  </a:lnTo>
                  <a:lnTo>
                    <a:pt x="2026005" y="397992"/>
                  </a:lnTo>
                  <a:lnTo>
                    <a:pt x="2027123" y="396722"/>
                  </a:lnTo>
                  <a:lnTo>
                    <a:pt x="2028418" y="395452"/>
                  </a:lnTo>
                  <a:lnTo>
                    <a:pt x="2029726" y="394182"/>
                  </a:lnTo>
                  <a:lnTo>
                    <a:pt x="2030577" y="392912"/>
                  </a:lnTo>
                  <a:lnTo>
                    <a:pt x="2031428" y="391642"/>
                  </a:lnTo>
                  <a:lnTo>
                    <a:pt x="2032876" y="390372"/>
                  </a:lnTo>
                  <a:lnTo>
                    <a:pt x="2034324" y="389102"/>
                  </a:lnTo>
                  <a:lnTo>
                    <a:pt x="2035822" y="387832"/>
                  </a:lnTo>
                  <a:lnTo>
                    <a:pt x="2036025" y="390372"/>
                  </a:lnTo>
                  <a:lnTo>
                    <a:pt x="2036330" y="392912"/>
                  </a:lnTo>
                  <a:lnTo>
                    <a:pt x="2038870" y="392912"/>
                  </a:lnTo>
                  <a:lnTo>
                    <a:pt x="2043036" y="394182"/>
                  </a:lnTo>
                  <a:lnTo>
                    <a:pt x="2044865" y="392912"/>
                  </a:lnTo>
                  <a:lnTo>
                    <a:pt x="2051481" y="389102"/>
                  </a:lnTo>
                  <a:lnTo>
                    <a:pt x="2051710" y="389102"/>
                  </a:lnTo>
                  <a:lnTo>
                    <a:pt x="2045652" y="384022"/>
                  </a:lnTo>
                  <a:lnTo>
                    <a:pt x="2045906" y="380212"/>
                  </a:lnTo>
                  <a:lnTo>
                    <a:pt x="2043569" y="377672"/>
                  </a:lnTo>
                  <a:lnTo>
                    <a:pt x="2044407" y="376402"/>
                  </a:lnTo>
                  <a:lnTo>
                    <a:pt x="2046643" y="375132"/>
                  </a:lnTo>
                  <a:lnTo>
                    <a:pt x="2048167" y="375132"/>
                  </a:lnTo>
                  <a:lnTo>
                    <a:pt x="2050249" y="378942"/>
                  </a:lnTo>
                  <a:lnTo>
                    <a:pt x="2051126" y="378942"/>
                  </a:lnTo>
                  <a:lnTo>
                    <a:pt x="2053386" y="375132"/>
                  </a:lnTo>
                  <a:lnTo>
                    <a:pt x="2054987" y="373862"/>
                  </a:lnTo>
                  <a:lnTo>
                    <a:pt x="2055431" y="371322"/>
                  </a:lnTo>
                  <a:lnTo>
                    <a:pt x="2057946" y="368782"/>
                  </a:lnTo>
                  <a:lnTo>
                    <a:pt x="2061108" y="367512"/>
                  </a:lnTo>
                  <a:lnTo>
                    <a:pt x="2064423" y="364972"/>
                  </a:lnTo>
                  <a:lnTo>
                    <a:pt x="2065515" y="366242"/>
                  </a:lnTo>
                  <a:lnTo>
                    <a:pt x="2066480" y="368782"/>
                  </a:lnTo>
                  <a:lnTo>
                    <a:pt x="2069477" y="364972"/>
                  </a:lnTo>
                  <a:lnTo>
                    <a:pt x="2070112" y="363702"/>
                  </a:lnTo>
                  <a:lnTo>
                    <a:pt x="2072703" y="361162"/>
                  </a:lnTo>
                  <a:lnTo>
                    <a:pt x="2074583" y="361162"/>
                  </a:lnTo>
                  <a:lnTo>
                    <a:pt x="2076437" y="362432"/>
                  </a:lnTo>
                  <a:lnTo>
                    <a:pt x="2077859" y="362432"/>
                  </a:lnTo>
                  <a:lnTo>
                    <a:pt x="2077720" y="364972"/>
                  </a:lnTo>
                  <a:lnTo>
                    <a:pt x="2076729" y="363702"/>
                  </a:lnTo>
                  <a:lnTo>
                    <a:pt x="2072868" y="363702"/>
                  </a:lnTo>
                  <a:lnTo>
                    <a:pt x="2071560" y="364972"/>
                  </a:lnTo>
                  <a:lnTo>
                    <a:pt x="2073071" y="368782"/>
                  </a:lnTo>
                  <a:lnTo>
                    <a:pt x="2073198" y="370052"/>
                  </a:lnTo>
                  <a:lnTo>
                    <a:pt x="2072919" y="371322"/>
                  </a:lnTo>
                  <a:lnTo>
                    <a:pt x="2072513" y="373862"/>
                  </a:lnTo>
                  <a:lnTo>
                    <a:pt x="2075510" y="375132"/>
                  </a:lnTo>
                  <a:lnTo>
                    <a:pt x="2080615" y="373862"/>
                  </a:lnTo>
                  <a:lnTo>
                    <a:pt x="2080323" y="372592"/>
                  </a:lnTo>
                  <a:lnTo>
                    <a:pt x="2079332" y="367512"/>
                  </a:lnTo>
                  <a:lnTo>
                    <a:pt x="2080056" y="364972"/>
                  </a:lnTo>
                  <a:lnTo>
                    <a:pt x="2085962" y="363702"/>
                  </a:lnTo>
                  <a:lnTo>
                    <a:pt x="2086571" y="361162"/>
                  </a:lnTo>
                  <a:lnTo>
                    <a:pt x="2086952" y="359892"/>
                  </a:lnTo>
                  <a:lnTo>
                    <a:pt x="2087333" y="358622"/>
                  </a:lnTo>
                  <a:lnTo>
                    <a:pt x="2089861" y="358622"/>
                  </a:lnTo>
                  <a:lnTo>
                    <a:pt x="2090407" y="359892"/>
                  </a:lnTo>
                  <a:lnTo>
                    <a:pt x="2089772" y="362432"/>
                  </a:lnTo>
                  <a:lnTo>
                    <a:pt x="2088997" y="363702"/>
                  </a:lnTo>
                  <a:lnTo>
                    <a:pt x="2089861" y="366242"/>
                  </a:lnTo>
                  <a:lnTo>
                    <a:pt x="2090610" y="367512"/>
                  </a:lnTo>
                  <a:lnTo>
                    <a:pt x="2095296" y="366242"/>
                  </a:lnTo>
                  <a:lnTo>
                    <a:pt x="2091232" y="361162"/>
                  </a:lnTo>
                  <a:lnTo>
                    <a:pt x="2094839" y="359892"/>
                  </a:lnTo>
                  <a:lnTo>
                    <a:pt x="2095868" y="359892"/>
                  </a:lnTo>
                  <a:close/>
                </a:path>
                <a:path w="2109469" h="1191259">
                  <a:moveTo>
                    <a:pt x="2097938" y="548208"/>
                  </a:moveTo>
                  <a:lnTo>
                    <a:pt x="2097417" y="548017"/>
                  </a:lnTo>
                  <a:lnTo>
                    <a:pt x="2096020" y="548424"/>
                  </a:lnTo>
                  <a:lnTo>
                    <a:pt x="2095030" y="549021"/>
                  </a:lnTo>
                  <a:lnTo>
                    <a:pt x="2095169" y="550291"/>
                  </a:lnTo>
                  <a:lnTo>
                    <a:pt x="2095195" y="550684"/>
                  </a:lnTo>
                  <a:lnTo>
                    <a:pt x="2096185" y="551434"/>
                  </a:lnTo>
                  <a:lnTo>
                    <a:pt x="2096566" y="551205"/>
                  </a:lnTo>
                  <a:lnTo>
                    <a:pt x="2097671" y="550849"/>
                  </a:lnTo>
                  <a:lnTo>
                    <a:pt x="2097938" y="548208"/>
                  </a:lnTo>
                  <a:close/>
                </a:path>
                <a:path w="2109469" h="1191259">
                  <a:moveTo>
                    <a:pt x="2099818" y="557847"/>
                  </a:moveTo>
                  <a:lnTo>
                    <a:pt x="2099335" y="557631"/>
                  </a:lnTo>
                  <a:lnTo>
                    <a:pt x="2098979" y="557466"/>
                  </a:lnTo>
                  <a:lnTo>
                    <a:pt x="2098306" y="557542"/>
                  </a:lnTo>
                  <a:lnTo>
                    <a:pt x="2097887" y="557745"/>
                  </a:lnTo>
                  <a:lnTo>
                    <a:pt x="2097532" y="557936"/>
                  </a:lnTo>
                  <a:lnTo>
                    <a:pt x="2097062" y="558685"/>
                  </a:lnTo>
                  <a:lnTo>
                    <a:pt x="2097163" y="558876"/>
                  </a:lnTo>
                  <a:lnTo>
                    <a:pt x="2097671" y="559752"/>
                  </a:lnTo>
                  <a:lnTo>
                    <a:pt x="2098421" y="559193"/>
                  </a:lnTo>
                  <a:lnTo>
                    <a:pt x="2099094" y="558800"/>
                  </a:lnTo>
                  <a:lnTo>
                    <a:pt x="2099652" y="558380"/>
                  </a:lnTo>
                  <a:lnTo>
                    <a:pt x="2099818" y="557847"/>
                  </a:lnTo>
                  <a:close/>
                </a:path>
                <a:path w="2109469" h="1191259">
                  <a:moveTo>
                    <a:pt x="2101710" y="375005"/>
                  </a:moveTo>
                  <a:lnTo>
                    <a:pt x="2101646" y="374853"/>
                  </a:lnTo>
                  <a:lnTo>
                    <a:pt x="2101583" y="374726"/>
                  </a:lnTo>
                  <a:lnTo>
                    <a:pt x="2101291" y="374713"/>
                  </a:lnTo>
                  <a:lnTo>
                    <a:pt x="2101062" y="374650"/>
                  </a:lnTo>
                  <a:lnTo>
                    <a:pt x="2100808" y="375272"/>
                  </a:lnTo>
                  <a:lnTo>
                    <a:pt x="2101430" y="375462"/>
                  </a:lnTo>
                  <a:lnTo>
                    <a:pt x="2101507" y="375259"/>
                  </a:lnTo>
                  <a:lnTo>
                    <a:pt x="2101710" y="375005"/>
                  </a:lnTo>
                  <a:close/>
                </a:path>
                <a:path w="2109469" h="1191259">
                  <a:moveTo>
                    <a:pt x="2106498" y="355561"/>
                  </a:moveTo>
                  <a:lnTo>
                    <a:pt x="2103285" y="352348"/>
                  </a:lnTo>
                  <a:lnTo>
                    <a:pt x="2101964" y="352234"/>
                  </a:lnTo>
                  <a:lnTo>
                    <a:pt x="2100440" y="352132"/>
                  </a:lnTo>
                  <a:lnTo>
                    <a:pt x="2099411" y="353060"/>
                  </a:lnTo>
                  <a:lnTo>
                    <a:pt x="2098319" y="354622"/>
                  </a:lnTo>
                  <a:lnTo>
                    <a:pt x="2098027" y="355485"/>
                  </a:lnTo>
                  <a:lnTo>
                    <a:pt x="2099919" y="356971"/>
                  </a:lnTo>
                  <a:lnTo>
                    <a:pt x="2101735" y="358203"/>
                  </a:lnTo>
                  <a:lnTo>
                    <a:pt x="2103577" y="359397"/>
                  </a:lnTo>
                  <a:lnTo>
                    <a:pt x="2103729" y="359486"/>
                  </a:lnTo>
                  <a:lnTo>
                    <a:pt x="2104415" y="358902"/>
                  </a:lnTo>
                  <a:lnTo>
                    <a:pt x="2105012" y="358546"/>
                  </a:lnTo>
                  <a:lnTo>
                    <a:pt x="2105380" y="358013"/>
                  </a:lnTo>
                  <a:lnTo>
                    <a:pt x="2106142" y="357378"/>
                  </a:lnTo>
                  <a:lnTo>
                    <a:pt x="2106498" y="355561"/>
                  </a:lnTo>
                  <a:close/>
                </a:path>
                <a:path w="2109469" h="1191259">
                  <a:moveTo>
                    <a:pt x="2109190" y="334822"/>
                  </a:moveTo>
                  <a:lnTo>
                    <a:pt x="2106790" y="336016"/>
                  </a:lnTo>
                  <a:lnTo>
                    <a:pt x="2106561" y="336448"/>
                  </a:lnTo>
                  <a:lnTo>
                    <a:pt x="2107057" y="336638"/>
                  </a:lnTo>
                  <a:lnTo>
                    <a:pt x="2107755" y="336359"/>
                  </a:lnTo>
                  <a:lnTo>
                    <a:pt x="2108174" y="335978"/>
                  </a:lnTo>
                  <a:lnTo>
                    <a:pt x="2108708" y="335673"/>
                  </a:lnTo>
                  <a:lnTo>
                    <a:pt x="2108936" y="335229"/>
                  </a:lnTo>
                  <a:lnTo>
                    <a:pt x="2109190" y="33482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3163715" y="7115612"/>
              <a:ext cx="2341245" cy="1322070"/>
            </a:xfrm>
            <a:custGeom>
              <a:avLst/>
              <a:gdLst/>
              <a:ahLst/>
              <a:cxnLst/>
              <a:rect l="l" t="t" r="r" b="b"/>
              <a:pathLst>
                <a:path w="2341244" h="1322070">
                  <a:moveTo>
                    <a:pt x="304" y="1156919"/>
                  </a:moveTo>
                  <a:lnTo>
                    <a:pt x="0" y="1156919"/>
                  </a:lnTo>
                  <a:lnTo>
                    <a:pt x="304" y="1158798"/>
                  </a:lnTo>
                  <a:lnTo>
                    <a:pt x="304" y="1156919"/>
                  </a:lnTo>
                  <a:close/>
                </a:path>
                <a:path w="2341244" h="1322070">
                  <a:moveTo>
                    <a:pt x="80683" y="1114679"/>
                  </a:moveTo>
                  <a:lnTo>
                    <a:pt x="80530" y="1114729"/>
                  </a:lnTo>
                  <a:lnTo>
                    <a:pt x="80683" y="1114679"/>
                  </a:lnTo>
                  <a:close/>
                </a:path>
                <a:path w="2341244" h="1322070">
                  <a:moveTo>
                    <a:pt x="82067" y="1117574"/>
                  </a:moveTo>
                  <a:close/>
                </a:path>
                <a:path w="2341244" h="1322070">
                  <a:moveTo>
                    <a:pt x="82219" y="1117536"/>
                  </a:moveTo>
                  <a:lnTo>
                    <a:pt x="82080" y="1117561"/>
                  </a:lnTo>
                  <a:lnTo>
                    <a:pt x="82219" y="1117536"/>
                  </a:lnTo>
                  <a:close/>
                </a:path>
                <a:path w="2341244" h="1322070">
                  <a:moveTo>
                    <a:pt x="93294" y="1068019"/>
                  </a:moveTo>
                  <a:lnTo>
                    <a:pt x="90716" y="1055319"/>
                  </a:lnTo>
                  <a:lnTo>
                    <a:pt x="81635" y="1055319"/>
                  </a:lnTo>
                  <a:lnTo>
                    <a:pt x="79959" y="1042619"/>
                  </a:lnTo>
                  <a:lnTo>
                    <a:pt x="68554" y="1042619"/>
                  </a:lnTo>
                  <a:lnTo>
                    <a:pt x="66890" y="1055319"/>
                  </a:lnTo>
                  <a:lnTo>
                    <a:pt x="67716" y="1055319"/>
                  </a:lnTo>
                  <a:lnTo>
                    <a:pt x="72313" y="1068019"/>
                  </a:lnTo>
                  <a:lnTo>
                    <a:pt x="72567" y="1068019"/>
                  </a:lnTo>
                  <a:lnTo>
                    <a:pt x="77546" y="1055319"/>
                  </a:lnTo>
                  <a:lnTo>
                    <a:pt x="78066" y="1068019"/>
                  </a:lnTo>
                  <a:lnTo>
                    <a:pt x="93294" y="1068019"/>
                  </a:lnTo>
                  <a:close/>
                </a:path>
                <a:path w="2341244" h="1322070">
                  <a:moveTo>
                    <a:pt x="160972" y="1195019"/>
                  </a:moveTo>
                  <a:lnTo>
                    <a:pt x="156895" y="1195019"/>
                  </a:lnTo>
                  <a:lnTo>
                    <a:pt x="155714" y="1207719"/>
                  </a:lnTo>
                  <a:lnTo>
                    <a:pt x="157200" y="1207719"/>
                  </a:lnTo>
                  <a:lnTo>
                    <a:pt x="160972" y="1195019"/>
                  </a:lnTo>
                  <a:close/>
                </a:path>
                <a:path w="2341244" h="1322070">
                  <a:moveTo>
                    <a:pt x="173126" y="1195019"/>
                  </a:moveTo>
                  <a:lnTo>
                    <a:pt x="160972" y="1195019"/>
                  </a:lnTo>
                  <a:lnTo>
                    <a:pt x="164630" y="1207719"/>
                  </a:lnTo>
                  <a:lnTo>
                    <a:pt x="168643" y="1207719"/>
                  </a:lnTo>
                  <a:lnTo>
                    <a:pt x="170929" y="1220419"/>
                  </a:lnTo>
                  <a:lnTo>
                    <a:pt x="171881" y="1220419"/>
                  </a:lnTo>
                  <a:lnTo>
                    <a:pt x="172897" y="1207719"/>
                  </a:lnTo>
                  <a:lnTo>
                    <a:pt x="171894" y="1207719"/>
                  </a:lnTo>
                  <a:lnTo>
                    <a:pt x="173126" y="1195019"/>
                  </a:lnTo>
                  <a:close/>
                </a:path>
                <a:path w="2341244" h="1322070">
                  <a:moveTo>
                    <a:pt x="180174" y="1245819"/>
                  </a:moveTo>
                  <a:lnTo>
                    <a:pt x="175704" y="1233119"/>
                  </a:lnTo>
                  <a:lnTo>
                    <a:pt x="170408" y="1233119"/>
                  </a:lnTo>
                  <a:lnTo>
                    <a:pt x="165950" y="1245819"/>
                  </a:lnTo>
                  <a:lnTo>
                    <a:pt x="180174" y="1245819"/>
                  </a:lnTo>
                  <a:close/>
                </a:path>
                <a:path w="2341244" h="1322070">
                  <a:moveTo>
                    <a:pt x="204089" y="1245819"/>
                  </a:moveTo>
                  <a:lnTo>
                    <a:pt x="201358" y="1233119"/>
                  </a:lnTo>
                  <a:lnTo>
                    <a:pt x="185902" y="1233119"/>
                  </a:lnTo>
                  <a:lnTo>
                    <a:pt x="181089" y="1245819"/>
                  </a:lnTo>
                  <a:lnTo>
                    <a:pt x="204089" y="1245819"/>
                  </a:lnTo>
                  <a:close/>
                </a:path>
                <a:path w="2341244" h="1322070">
                  <a:moveTo>
                    <a:pt x="285381" y="1008087"/>
                  </a:moveTo>
                  <a:lnTo>
                    <a:pt x="284721" y="1008303"/>
                  </a:lnTo>
                  <a:lnTo>
                    <a:pt x="284924" y="1008392"/>
                  </a:lnTo>
                  <a:lnTo>
                    <a:pt x="285140" y="1008392"/>
                  </a:lnTo>
                  <a:lnTo>
                    <a:pt x="285280" y="1008189"/>
                  </a:lnTo>
                  <a:close/>
                </a:path>
                <a:path w="2341244" h="1322070">
                  <a:moveTo>
                    <a:pt x="316306" y="1220419"/>
                  </a:moveTo>
                  <a:lnTo>
                    <a:pt x="311899" y="1220419"/>
                  </a:lnTo>
                  <a:lnTo>
                    <a:pt x="313245" y="1233119"/>
                  </a:lnTo>
                  <a:lnTo>
                    <a:pt x="316306" y="1220419"/>
                  </a:lnTo>
                  <a:close/>
                </a:path>
                <a:path w="2341244" h="1322070">
                  <a:moveTo>
                    <a:pt x="321424" y="1207719"/>
                  </a:moveTo>
                  <a:lnTo>
                    <a:pt x="319176" y="1195019"/>
                  </a:lnTo>
                  <a:lnTo>
                    <a:pt x="309892" y="1195019"/>
                  </a:lnTo>
                  <a:lnTo>
                    <a:pt x="305206" y="1207719"/>
                  </a:lnTo>
                  <a:lnTo>
                    <a:pt x="321424" y="1207719"/>
                  </a:lnTo>
                  <a:close/>
                </a:path>
                <a:path w="2341244" h="1322070">
                  <a:moveTo>
                    <a:pt x="328320" y="840778"/>
                  </a:moveTo>
                  <a:lnTo>
                    <a:pt x="327152" y="840028"/>
                  </a:lnTo>
                  <a:lnTo>
                    <a:pt x="327240" y="840587"/>
                  </a:lnTo>
                  <a:lnTo>
                    <a:pt x="327355" y="841133"/>
                  </a:lnTo>
                  <a:lnTo>
                    <a:pt x="328117" y="841273"/>
                  </a:lnTo>
                  <a:lnTo>
                    <a:pt x="328168" y="841082"/>
                  </a:lnTo>
                  <a:lnTo>
                    <a:pt x="328320" y="840778"/>
                  </a:lnTo>
                  <a:close/>
                </a:path>
                <a:path w="2341244" h="1322070">
                  <a:moveTo>
                    <a:pt x="353796" y="806488"/>
                  </a:moveTo>
                  <a:lnTo>
                    <a:pt x="351790" y="802830"/>
                  </a:lnTo>
                  <a:lnTo>
                    <a:pt x="351472" y="802792"/>
                  </a:lnTo>
                  <a:lnTo>
                    <a:pt x="350024" y="803732"/>
                  </a:lnTo>
                  <a:lnTo>
                    <a:pt x="348475" y="804735"/>
                  </a:lnTo>
                  <a:lnTo>
                    <a:pt x="347141" y="805942"/>
                  </a:lnTo>
                  <a:lnTo>
                    <a:pt x="346379" y="806653"/>
                  </a:lnTo>
                  <a:lnTo>
                    <a:pt x="346176" y="807758"/>
                  </a:lnTo>
                  <a:lnTo>
                    <a:pt x="346913" y="808685"/>
                  </a:lnTo>
                  <a:lnTo>
                    <a:pt x="347624" y="809586"/>
                  </a:lnTo>
                  <a:lnTo>
                    <a:pt x="348729" y="809599"/>
                  </a:lnTo>
                  <a:lnTo>
                    <a:pt x="349719" y="809104"/>
                  </a:lnTo>
                  <a:lnTo>
                    <a:pt x="351028" y="808507"/>
                  </a:lnTo>
                  <a:lnTo>
                    <a:pt x="352247" y="807720"/>
                  </a:lnTo>
                  <a:lnTo>
                    <a:pt x="353491" y="806983"/>
                  </a:lnTo>
                  <a:lnTo>
                    <a:pt x="353631" y="806729"/>
                  </a:lnTo>
                  <a:lnTo>
                    <a:pt x="353796" y="806488"/>
                  </a:lnTo>
                  <a:close/>
                </a:path>
                <a:path w="2341244" h="1322070">
                  <a:moveTo>
                    <a:pt x="357644" y="845451"/>
                  </a:moveTo>
                  <a:lnTo>
                    <a:pt x="357238" y="844880"/>
                  </a:lnTo>
                  <a:lnTo>
                    <a:pt x="357124" y="844727"/>
                  </a:lnTo>
                  <a:lnTo>
                    <a:pt x="356311" y="844778"/>
                  </a:lnTo>
                  <a:lnTo>
                    <a:pt x="356006" y="845502"/>
                  </a:lnTo>
                  <a:lnTo>
                    <a:pt x="356311" y="845972"/>
                  </a:lnTo>
                  <a:lnTo>
                    <a:pt x="356806" y="846340"/>
                  </a:lnTo>
                  <a:lnTo>
                    <a:pt x="357403" y="845959"/>
                  </a:lnTo>
                  <a:lnTo>
                    <a:pt x="357644" y="845451"/>
                  </a:lnTo>
                  <a:close/>
                </a:path>
                <a:path w="2341244" h="1322070">
                  <a:moveTo>
                    <a:pt x="362242" y="830516"/>
                  </a:moveTo>
                  <a:lnTo>
                    <a:pt x="362140" y="830326"/>
                  </a:lnTo>
                  <a:lnTo>
                    <a:pt x="361988" y="830008"/>
                  </a:lnTo>
                  <a:lnTo>
                    <a:pt x="361467" y="829894"/>
                  </a:lnTo>
                  <a:lnTo>
                    <a:pt x="361111" y="829665"/>
                  </a:lnTo>
                  <a:lnTo>
                    <a:pt x="360934" y="830059"/>
                  </a:lnTo>
                  <a:lnTo>
                    <a:pt x="360540" y="830529"/>
                  </a:lnTo>
                  <a:lnTo>
                    <a:pt x="360629" y="830757"/>
                  </a:lnTo>
                  <a:lnTo>
                    <a:pt x="360794" y="831049"/>
                  </a:lnTo>
                  <a:lnTo>
                    <a:pt x="361340" y="831151"/>
                  </a:lnTo>
                  <a:lnTo>
                    <a:pt x="361708" y="831354"/>
                  </a:lnTo>
                  <a:lnTo>
                    <a:pt x="361886" y="830999"/>
                  </a:lnTo>
                  <a:lnTo>
                    <a:pt x="362242" y="830516"/>
                  </a:lnTo>
                  <a:close/>
                </a:path>
                <a:path w="2341244" h="1322070">
                  <a:moveTo>
                    <a:pt x="403606" y="1182319"/>
                  </a:moveTo>
                  <a:lnTo>
                    <a:pt x="403136" y="1169619"/>
                  </a:lnTo>
                  <a:lnTo>
                    <a:pt x="400291" y="1169619"/>
                  </a:lnTo>
                  <a:lnTo>
                    <a:pt x="398310" y="1182319"/>
                  </a:lnTo>
                  <a:lnTo>
                    <a:pt x="403606" y="1182319"/>
                  </a:lnTo>
                  <a:close/>
                </a:path>
                <a:path w="2341244" h="1322070">
                  <a:moveTo>
                    <a:pt x="625449" y="1245819"/>
                  </a:moveTo>
                  <a:lnTo>
                    <a:pt x="619810" y="1245819"/>
                  </a:lnTo>
                  <a:lnTo>
                    <a:pt x="616699" y="1258519"/>
                  </a:lnTo>
                  <a:lnTo>
                    <a:pt x="622528" y="1258519"/>
                  </a:lnTo>
                  <a:lnTo>
                    <a:pt x="625449" y="1245819"/>
                  </a:lnTo>
                  <a:close/>
                </a:path>
                <a:path w="2341244" h="1322070">
                  <a:moveTo>
                    <a:pt x="639914" y="1055319"/>
                  </a:moveTo>
                  <a:lnTo>
                    <a:pt x="615569" y="1055319"/>
                  </a:lnTo>
                  <a:lnTo>
                    <a:pt x="614375" y="1068019"/>
                  </a:lnTo>
                  <a:lnTo>
                    <a:pt x="639660" y="1068019"/>
                  </a:lnTo>
                  <a:lnTo>
                    <a:pt x="639914" y="1055319"/>
                  </a:lnTo>
                  <a:close/>
                </a:path>
                <a:path w="2341244" h="1322070">
                  <a:moveTo>
                    <a:pt x="645896" y="602551"/>
                  </a:moveTo>
                  <a:lnTo>
                    <a:pt x="645655" y="602170"/>
                  </a:lnTo>
                  <a:lnTo>
                    <a:pt x="645185" y="601751"/>
                  </a:lnTo>
                  <a:lnTo>
                    <a:pt x="641921" y="599046"/>
                  </a:lnTo>
                  <a:lnTo>
                    <a:pt x="638429" y="597827"/>
                  </a:lnTo>
                  <a:lnTo>
                    <a:pt x="633641" y="599262"/>
                  </a:lnTo>
                  <a:lnTo>
                    <a:pt x="631494" y="599935"/>
                  </a:lnTo>
                  <a:lnTo>
                    <a:pt x="630720" y="599986"/>
                  </a:lnTo>
                  <a:lnTo>
                    <a:pt x="631939" y="601980"/>
                  </a:lnTo>
                  <a:lnTo>
                    <a:pt x="632434" y="602792"/>
                  </a:lnTo>
                  <a:lnTo>
                    <a:pt x="632536" y="603821"/>
                  </a:lnTo>
                  <a:lnTo>
                    <a:pt x="632828" y="604799"/>
                  </a:lnTo>
                  <a:lnTo>
                    <a:pt x="633196" y="605396"/>
                  </a:lnTo>
                  <a:lnTo>
                    <a:pt x="633742" y="606132"/>
                  </a:lnTo>
                  <a:lnTo>
                    <a:pt x="637743" y="604202"/>
                  </a:lnTo>
                  <a:lnTo>
                    <a:pt x="640880" y="603173"/>
                  </a:lnTo>
                  <a:lnTo>
                    <a:pt x="644550" y="604062"/>
                  </a:lnTo>
                  <a:lnTo>
                    <a:pt x="645134" y="603427"/>
                  </a:lnTo>
                  <a:lnTo>
                    <a:pt x="645439" y="603046"/>
                  </a:lnTo>
                  <a:lnTo>
                    <a:pt x="645896" y="602551"/>
                  </a:lnTo>
                  <a:close/>
                </a:path>
                <a:path w="2341244" h="1322070">
                  <a:moveTo>
                    <a:pt x="649541" y="1296454"/>
                  </a:moveTo>
                  <a:close/>
                </a:path>
                <a:path w="2341244" h="1322070">
                  <a:moveTo>
                    <a:pt x="651090" y="1299298"/>
                  </a:moveTo>
                  <a:close/>
                </a:path>
                <a:path w="2341244" h="1322070">
                  <a:moveTo>
                    <a:pt x="653389" y="1233119"/>
                  </a:moveTo>
                  <a:lnTo>
                    <a:pt x="650773" y="1233119"/>
                  </a:lnTo>
                  <a:lnTo>
                    <a:pt x="648449" y="1245819"/>
                  </a:lnTo>
                  <a:lnTo>
                    <a:pt x="647763" y="1245819"/>
                  </a:lnTo>
                  <a:lnTo>
                    <a:pt x="648576" y="1258519"/>
                  </a:lnTo>
                  <a:lnTo>
                    <a:pt x="651865" y="1258519"/>
                  </a:lnTo>
                  <a:lnTo>
                    <a:pt x="649833" y="1245819"/>
                  </a:lnTo>
                  <a:lnTo>
                    <a:pt x="653186" y="1245819"/>
                  </a:lnTo>
                  <a:lnTo>
                    <a:pt x="653389" y="1233119"/>
                  </a:lnTo>
                  <a:close/>
                </a:path>
                <a:path w="2341244" h="1322070">
                  <a:moveTo>
                    <a:pt x="663892" y="1271219"/>
                  </a:moveTo>
                  <a:lnTo>
                    <a:pt x="662495" y="1258519"/>
                  </a:lnTo>
                  <a:lnTo>
                    <a:pt x="654646" y="1258519"/>
                  </a:lnTo>
                  <a:lnTo>
                    <a:pt x="652411" y="1271219"/>
                  </a:lnTo>
                  <a:lnTo>
                    <a:pt x="643521" y="1271219"/>
                  </a:lnTo>
                  <a:lnTo>
                    <a:pt x="643902" y="1283919"/>
                  </a:lnTo>
                  <a:lnTo>
                    <a:pt x="656996" y="1283919"/>
                  </a:lnTo>
                  <a:lnTo>
                    <a:pt x="657479" y="1271219"/>
                  </a:lnTo>
                  <a:lnTo>
                    <a:pt x="663892" y="1271219"/>
                  </a:lnTo>
                  <a:close/>
                </a:path>
                <a:path w="2341244" h="1322070">
                  <a:moveTo>
                    <a:pt x="664679" y="1252524"/>
                  </a:moveTo>
                  <a:close/>
                </a:path>
                <a:path w="2341244" h="1322070">
                  <a:moveTo>
                    <a:pt x="664718" y="1252486"/>
                  </a:moveTo>
                  <a:close/>
                </a:path>
                <a:path w="2341244" h="1322070">
                  <a:moveTo>
                    <a:pt x="665746" y="1017219"/>
                  </a:moveTo>
                  <a:lnTo>
                    <a:pt x="662000" y="1004519"/>
                  </a:lnTo>
                  <a:lnTo>
                    <a:pt x="660781" y="1004519"/>
                  </a:lnTo>
                  <a:lnTo>
                    <a:pt x="657974" y="1017219"/>
                  </a:lnTo>
                  <a:lnTo>
                    <a:pt x="665746" y="1017219"/>
                  </a:lnTo>
                  <a:close/>
                </a:path>
                <a:path w="2341244" h="1322070">
                  <a:moveTo>
                    <a:pt x="667664" y="1021359"/>
                  </a:moveTo>
                  <a:lnTo>
                    <a:pt x="667397" y="1021181"/>
                  </a:lnTo>
                  <a:lnTo>
                    <a:pt x="667321" y="1021435"/>
                  </a:lnTo>
                  <a:lnTo>
                    <a:pt x="667461" y="1021410"/>
                  </a:lnTo>
                  <a:lnTo>
                    <a:pt x="667664" y="1021359"/>
                  </a:lnTo>
                  <a:close/>
                </a:path>
                <a:path w="2341244" h="1322070">
                  <a:moveTo>
                    <a:pt x="669188" y="1245819"/>
                  </a:moveTo>
                  <a:lnTo>
                    <a:pt x="667004" y="1245819"/>
                  </a:lnTo>
                  <a:lnTo>
                    <a:pt x="664006" y="1258519"/>
                  </a:lnTo>
                  <a:lnTo>
                    <a:pt x="668286" y="1258519"/>
                  </a:lnTo>
                  <a:lnTo>
                    <a:pt x="669188" y="1245819"/>
                  </a:lnTo>
                  <a:close/>
                </a:path>
                <a:path w="2341244" h="1322070">
                  <a:moveTo>
                    <a:pt x="696582" y="1169619"/>
                  </a:moveTo>
                  <a:lnTo>
                    <a:pt x="693521" y="1156919"/>
                  </a:lnTo>
                  <a:lnTo>
                    <a:pt x="691781" y="1156919"/>
                  </a:lnTo>
                  <a:lnTo>
                    <a:pt x="689952" y="1169619"/>
                  </a:lnTo>
                  <a:lnTo>
                    <a:pt x="679729" y="1169619"/>
                  </a:lnTo>
                  <a:lnTo>
                    <a:pt x="678815" y="1182319"/>
                  </a:lnTo>
                  <a:lnTo>
                    <a:pt x="694055" y="1182319"/>
                  </a:lnTo>
                  <a:lnTo>
                    <a:pt x="696582" y="1169619"/>
                  </a:lnTo>
                  <a:close/>
                </a:path>
                <a:path w="2341244" h="1322070">
                  <a:moveTo>
                    <a:pt x="706285" y="1259166"/>
                  </a:moveTo>
                  <a:lnTo>
                    <a:pt x="706272" y="1259039"/>
                  </a:lnTo>
                  <a:lnTo>
                    <a:pt x="706145" y="1259230"/>
                  </a:lnTo>
                  <a:lnTo>
                    <a:pt x="706285" y="1259166"/>
                  </a:lnTo>
                  <a:close/>
                </a:path>
                <a:path w="2341244" h="1322070">
                  <a:moveTo>
                    <a:pt x="714933" y="1156919"/>
                  </a:moveTo>
                  <a:lnTo>
                    <a:pt x="712635" y="1144219"/>
                  </a:lnTo>
                  <a:lnTo>
                    <a:pt x="710514" y="1156919"/>
                  </a:lnTo>
                  <a:lnTo>
                    <a:pt x="714933" y="1156919"/>
                  </a:lnTo>
                  <a:close/>
                </a:path>
                <a:path w="2341244" h="1322070">
                  <a:moveTo>
                    <a:pt x="726122" y="1195158"/>
                  </a:moveTo>
                  <a:lnTo>
                    <a:pt x="725893" y="1195311"/>
                  </a:lnTo>
                  <a:lnTo>
                    <a:pt x="725690" y="1195514"/>
                  </a:lnTo>
                  <a:lnTo>
                    <a:pt x="724941" y="1195844"/>
                  </a:lnTo>
                  <a:lnTo>
                    <a:pt x="724369" y="1195920"/>
                  </a:lnTo>
                  <a:lnTo>
                    <a:pt x="723061" y="1196771"/>
                  </a:lnTo>
                  <a:lnTo>
                    <a:pt x="720432" y="1196606"/>
                  </a:lnTo>
                  <a:lnTo>
                    <a:pt x="722693" y="1199019"/>
                  </a:lnTo>
                  <a:lnTo>
                    <a:pt x="724344" y="1196771"/>
                  </a:lnTo>
                  <a:lnTo>
                    <a:pt x="725627" y="1195641"/>
                  </a:lnTo>
                  <a:lnTo>
                    <a:pt x="726122" y="1195158"/>
                  </a:lnTo>
                  <a:close/>
                </a:path>
                <a:path w="2341244" h="1322070">
                  <a:moveTo>
                    <a:pt x="728903" y="1217396"/>
                  </a:moveTo>
                  <a:lnTo>
                    <a:pt x="726643" y="1215923"/>
                  </a:lnTo>
                  <a:lnTo>
                    <a:pt x="725424" y="1216863"/>
                  </a:lnTo>
                  <a:lnTo>
                    <a:pt x="724306" y="1217891"/>
                  </a:lnTo>
                  <a:lnTo>
                    <a:pt x="725195" y="1219085"/>
                  </a:lnTo>
                  <a:lnTo>
                    <a:pt x="726363" y="1219784"/>
                  </a:lnTo>
                  <a:lnTo>
                    <a:pt x="728002" y="1218819"/>
                  </a:lnTo>
                  <a:lnTo>
                    <a:pt x="728738" y="1218374"/>
                  </a:lnTo>
                  <a:lnTo>
                    <a:pt x="728903" y="1217396"/>
                  </a:lnTo>
                  <a:close/>
                </a:path>
                <a:path w="2341244" h="1322070">
                  <a:moveTo>
                    <a:pt x="740867" y="1055319"/>
                  </a:moveTo>
                  <a:lnTo>
                    <a:pt x="737539" y="1055319"/>
                  </a:lnTo>
                  <a:lnTo>
                    <a:pt x="739051" y="1068019"/>
                  </a:lnTo>
                  <a:lnTo>
                    <a:pt x="740867" y="1055319"/>
                  </a:lnTo>
                  <a:close/>
                </a:path>
                <a:path w="2341244" h="1322070">
                  <a:moveTo>
                    <a:pt x="746340" y="1185303"/>
                  </a:moveTo>
                  <a:lnTo>
                    <a:pt x="746175" y="1184249"/>
                  </a:lnTo>
                  <a:lnTo>
                    <a:pt x="746048" y="1183538"/>
                  </a:lnTo>
                  <a:lnTo>
                    <a:pt x="744931" y="1183182"/>
                  </a:lnTo>
                  <a:lnTo>
                    <a:pt x="744308" y="1183690"/>
                  </a:lnTo>
                  <a:lnTo>
                    <a:pt x="743381" y="1184414"/>
                  </a:lnTo>
                  <a:lnTo>
                    <a:pt x="742048" y="1185265"/>
                  </a:lnTo>
                  <a:lnTo>
                    <a:pt x="742480" y="1186586"/>
                  </a:lnTo>
                  <a:lnTo>
                    <a:pt x="742696" y="1187234"/>
                  </a:lnTo>
                  <a:lnTo>
                    <a:pt x="743762" y="1186992"/>
                  </a:lnTo>
                  <a:lnTo>
                    <a:pt x="744448" y="1186662"/>
                  </a:lnTo>
                  <a:lnTo>
                    <a:pt x="745388" y="1186040"/>
                  </a:lnTo>
                  <a:lnTo>
                    <a:pt x="746340" y="1185303"/>
                  </a:lnTo>
                  <a:close/>
                </a:path>
                <a:path w="2341244" h="1322070">
                  <a:moveTo>
                    <a:pt x="753592" y="991819"/>
                  </a:moveTo>
                  <a:lnTo>
                    <a:pt x="745299" y="979119"/>
                  </a:lnTo>
                  <a:lnTo>
                    <a:pt x="742480" y="991819"/>
                  </a:lnTo>
                  <a:lnTo>
                    <a:pt x="753592" y="991819"/>
                  </a:lnTo>
                  <a:close/>
                </a:path>
                <a:path w="2341244" h="1322070">
                  <a:moveTo>
                    <a:pt x="755954" y="1217256"/>
                  </a:moveTo>
                  <a:lnTo>
                    <a:pt x="755815" y="1217231"/>
                  </a:lnTo>
                  <a:lnTo>
                    <a:pt x="755611" y="1217358"/>
                  </a:lnTo>
                  <a:lnTo>
                    <a:pt x="755954" y="1217256"/>
                  </a:lnTo>
                  <a:close/>
                </a:path>
                <a:path w="2341244" h="1322070">
                  <a:moveTo>
                    <a:pt x="759612" y="775919"/>
                  </a:moveTo>
                  <a:lnTo>
                    <a:pt x="757656" y="763219"/>
                  </a:lnTo>
                  <a:lnTo>
                    <a:pt x="740676" y="763219"/>
                  </a:lnTo>
                  <a:lnTo>
                    <a:pt x="741438" y="775919"/>
                  </a:lnTo>
                  <a:lnTo>
                    <a:pt x="759612" y="775919"/>
                  </a:lnTo>
                  <a:close/>
                </a:path>
                <a:path w="2341244" h="1322070">
                  <a:moveTo>
                    <a:pt x="775601" y="788619"/>
                  </a:moveTo>
                  <a:lnTo>
                    <a:pt x="775093" y="775919"/>
                  </a:lnTo>
                  <a:lnTo>
                    <a:pt x="772147" y="775919"/>
                  </a:lnTo>
                  <a:lnTo>
                    <a:pt x="773137" y="788619"/>
                  </a:lnTo>
                  <a:lnTo>
                    <a:pt x="775601" y="788619"/>
                  </a:lnTo>
                  <a:close/>
                </a:path>
                <a:path w="2341244" h="1322070">
                  <a:moveTo>
                    <a:pt x="789279" y="775919"/>
                  </a:moveTo>
                  <a:lnTo>
                    <a:pt x="777024" y="775919"/>
                  </a:lnTo>
                  <a:lnTo>
                    <a:pt x="776617" y="788619"/>
                  </a:lnTo>
                  <a:lnTo>
                    <a:pt x="784326" y="788619"/>
                  </a:lnTo>
                  <a:lnTo>
                    <a:pt x="789279" y="775919"/>
                  </a:lnTo>
                  <a:close/>
                </a:path>
                <a:path w="2341244" h="1322070">
                  <a:moveTo>
                    <a:pt x="789305" y="750519"/>
                  </a:moveTo>
                  <a:lnTo>
                    <a:pt x="779970" y="750519"/>
                  </a:lnTo>
                  <a:lnTo>
                    <a:pt x="777811" y="763219"/>
                  </a:lnTo>
                  <a:lnTo>
                    <a:pt x="788809" y="763219"/>
                  </a:lnTo>
                  <a:lnTo>
                    <a:pt x="789305" y="750519"/>
                  </a:lnTo>
                  <a:close/>
                </a:path>
                <a:path w="2341244" h="1322070">
                  <a:moveTo>
                    <a:pt x="790676" y="1256677"/>
                  </a:moveTo>
                  <a:close/>
                </a:path>
                <a:path w="2341244" h="1322070">
                  <a:moveTo>
                    <a:pt x="794867" y="788619"/>
                  </a:moveTo>
                  <a:lnTo>
                    <a:pt x="791845" y="788619"/>
                  </a:lnTo>
                  <a:lnTo>
                    <a:pt x="792734" y="775919"/>
                  </a:lnTo>
                  <a:lnTo>
                    <a:pt x="789279" y="775919"/>
                  </a:lnTo>
                  <a:lnTo>
                    <a:pt x="789622" y="788619"/>
                  </a:lnTo>
                  <a:lnTo>
                    <a:pt x="787133" y="788619"/>
                  </a:lnTo>
                  <a:lnTo>
                    <a:pt x="787692" y="801319"/>
                  </a:lnTo>
                  <a:lnTo>
                    <a:pt x="792060" y="801319"/>
                  </a:lnTo>
                  <a:lnTo>
                    <a:pt x="794867" y="788619"/>
                  </a:lnTo>
                  <a:close/>
                </a:path>
                <a:path w="2341244" h="1322070">
                  <a:moveTo>
                    <a:pt x="817206" y="1189939"/>
                  </a:moveTo>
                  <a:lnTo>
                    <a:pt x="816635" y="1189951"/>
                  </a:lnTo>
                  <a:lnTo>
                    <a:pt x="816825" y="1190371"/>
                  </a:lnTo>
                  <a:lnTo>
                    <a:pt x="817206" y="1189939"/>
                  </a:lnTo>
                  <a:close/>
                </a:path>
                <a:path w="2341244" h="1322070">
                  <a:moveTo>
                    <a:pt x="824420" y="1106119"/>
                  </a:moveTo>
                  <a:lnTo>
                    <a:pt x="821817" y="1093419"/>
                  </a:lnTo>
                  <a:lnTo>
                    <a:pt x="820737" y="1106119"/>
                  </a:lnTo>
                  <a:lnTo>
                    <a:pt x="824420" y="1106119"/>
                  </a:lnTo>
                  <a:close/>
                </a:path>
                <a:path w="2341244" h="1322070">
                  <a:moveTo>
                    <a:pt x="828509" y="1207122"/>
                  </a:moveTo>
                  <a:lnTo>
                    <a:pt x="828319" y="1207033"/>
                  </a:lnTo>
                  <a:lnTo>
                    <a:pt x="828395" y="1207211"/>
                  </a:lnTo>
                  <a:close/>
                </a:path>
                <a:path w="2341244" h="1322070">
                  <a:moveTo>
                    <a:pt x="828789" y="1220419"/>
                  </a:moveTo>
                  <a:lnTo>
                    <a:pt x="828395" y="1207719"/>
                  </a:lnTo>
                  <a:lnTo>
                    <a:pt x="826604" y="1220419"/>
                  </a:lnTo>
                  <a:lnTo>
                    <a:pt x="828789" y="1220419"/>
                  </a:lnTo>
                  <a:close/>
                </a:path>
                <a:path w="2341244" h="1322070">
                  <a:moveTo>
                    <a:pt x="832459" y="1220419"/>
                  </a:moveTo>
                  <a:lnTo>
                    <a:pt x="829665" y="1220419"/>
                  </a:lnTo>
                  <a:lnTo>
                    <a:pt x="829157" y="1233119"/>
                  </a:lnTo>
                  <a:lnTo>
                    <a:pt x="832142" y="1233119"/>
                  </a:lnTo>
                  <a:lnTo>
                    <a:pt x="832459" y="1220419"/>
                  </a:lnTo>
                  <a:close/>
                </a:path>
                <a:path w="2341244" h="1322070">
                  <a:moveTo>
                    <a:pt x="835482" y="1106119"/>
                  </a:moveTo>
                  <a:lnTo>
                    <a:pt x="830110" y="1106119"/>
                  </a:lnTo>
                  <a:lnTo>
                    <a:pt x="826135" y="1118819"/>
                  </a:lnTo>
                  <a:lnTo>
                    <a:pt x="821537" y="1118819"/>
                  </a:lnTo>
                  <a:lnTo>
                    <a:pt x="819531" y="1131519"/>
                  </a:lnTo>
                  <a:lnTo>
                    <a:pt x="830249" y="1131519"/>
                  </a:lnTo>
                  <a:lnTo>
                    <a:pt x="828573" y="1118819"/>
                  </a:lnTo>
                  <a:lnTo>
                    <a:pt x="831964" y="1118819"/>
                  </a:lnTo>
                  <a:lnTo>
                    <a:pt x="835482" y="1106119"/>
                  </a:lnTo>
                  <a:close/>
                </a:path>
                <a:path w="2341244" h="1322070">
                  <a:moveTo>
                    <a:pt x="845197" y="1093419"/>
                  </a:moveTo>
                  <a:lnTo>
                    <a:pt x="843902" y="1093419"/>
                  </a:lnTo>
                  <a:lnTo>
                    <a:pt x="840181" y="1106119"/>
                  </a:lnTo>
                  <a:lnTo>
                    <a:pt x="844804" y="1106119"/>
                  </a:lnTo>
                  <a:lnTo>
                    <a:pt x="845197" y="1093419"/>
                  </a:lnTo>
                  <a:close/>
                </a:path>
                <a:path w="2341244" h="1322070">
                  <a:moveTo>
                    <a:pt x="845680" y="1118819"/>
                  </a:moveTo>
                  <a:lnTo>
                    <a:pt x="835494" y="1118819"/>
                  </a:lnTo>
                  <a:lnTo>
                    <a:pt x="834250" y="1131519"/>
                  </a:lnTo>
                  <a:lnTo>
                    <a:pt x="839609" y="1131519"/>
                  </a:lnTo>
                  <a:lnTo>
                    <a:pt x="845680" y="1118819"/>
                  </a:lnTo>
                  <a:close/>
                </a:path>
                <a:path w="2341244" h="1322070">
                  <a:moveTo>
                    <a:pt x="848918" y="953719"/>
                  </a:moveTo>
                  <a:lnTo>
                    <a:pt x="847877" y="953719"/>
                  </a:lnTo>
                  <a:lnTo>
                    <a:pt x="841514" y="953719"/>
                  </a:lnTo>
                  <a:lnTo>
                    <a:pt x="838974" y="966419"/>
                  </a:lnTo>
                  <a:lnTo>
                    <a:pt x="847013" y="966419"/>
                  </a:lnTo>
                  <a:lnTo>
                    <a:pt x="848918" y="953719"/>
                  </a:lnTo>
                  <a:close/>
                </a:path>
                <a:path w="2341244" h="1322070">
                  <a:moveTo>
                    <a:pt x="850938" y="941019"/>
                  </a:moveTo>
                  <a:lnTo>
                    <a:pt x="848080" y="941019"/>
                  </a:lnTo>
                  <a:lnTo>
                    <a:pt x="847877" y="953719"/>
                  </a:lnTo>
                  <a:lnTo>
                    <a:pt x="850938" y="941019"/>
                  </a:lnTo>
                  <a:close/>
                </a:path>
                <a:path w="2341244" h="1322070">
                  <a:moveTo>
                    <a:pt x="852906" y="1178572"/>
                  </a:moveTo>
                  <a:lnTo>
                    <a:pt x="852424" y="1178636"/>
                  </a:lnTo>
                  <a:lnTo>
                    <a:pt x="850519" y="1178877"/>
                  </a:lnTo>
                  <a:lnTo>
                    <a:pt x="848245" y="1177836"/>
                  </a:lnTo>
                  <a:lnTo>
                    <a:pt x="846963" y="1180376"/>
                  </a:lnTo>
                  <a:lnTo>
                    <a:pt x="846874" y="1180528"/>
                  </a:lnTo>
                  <a:lnTo>
                    <a:pt x="847013" y="1180896"/>
                  </a:lnTo>
                  <a:lnTo>
                    <a:pt x="847153" y="1180973"/>
                  </a:lnTo>
                  <a:lnTo>
                    <a:pt x="849464" y="1182077"/>
                  </a:lnTo>
                  <a:lnTo>
                    <a:pt x="850760" y="1179995"/>
                  </a:lnTo>
                  <a:lnTo>
                    <a:pt x="852424" y="1179029"/>
                  </a:lnTo>
                  <a:lnTo>
                    <a:pt x="852601" y="1178915"/>
                  </a:lnTo>
                  <a:lnTo>
                    <a:pt x="852754" y="1178737"/>
                  </a:lnTo>
                  <a:lnTo>
                    <a:pt x="852906" y="1178572"/>
                  </a:lnTo>
                  <a:close/>
                </a:path>
                <a:path w="2341244" h="1322070">
                  <a:moveTo>
                    <a:pt x="858977" y="1206271"/>
                  </a:moveTo>
                  <a:lnTo>
                    <a:pt x="858710" y="1206258"/>
                  </a:lnTo>
                  <a:lnTo>
                    <a:pt x="858837" y="1206284"/>
                  </a:lnTo>
                  <a:lnTo>
                    <a:pt x="858977" y="1206271"/>
                  </a:lnTo>
                  <a:close/>
                </a:path>
                <a:path w="2341244" h="1322070">
                  <a:moveTo>
                    <a:pt x="866609" y="1207719"/>
                  </a:moveTo>
                  <a:lnTo>
                    <a:pt x="856665" y="1207719"/>
                  </a:lnTo>
                  <a:lnTo>
                    <a:pt x="856322" y="1220419"/>
                  </a:lnTo>
                  <a:lnTo>
                    <a:pt x="839495" y="1220419"/>
                  </a:lnTo>
                  <a:lnTo>
                    <a:pt x="837031" y="1233119"/>
                  </a:lnTo>
                  <a:lnTo>
                    <a:pt x="855560" y="1233119"/>
                  </a:lnTo>
                  <a:lnTo>
                    <a:pt x="856754" y="1220419"/>
                  </a:lnTo>
                  <a:lnTo>
                    <a:pt x="866267" y="1220419"/>
                  </a:lnTo>
                  <a:lnTo>
                    <a:pt x="866609" y="1207719"/>
                  </a:lnTo>
                  <a:close/>
                </a:path>
                <a:path w="2341244" h="1322070">
                  <a:moveTo>
                    <a:pt x="878890" y="1212088"/>
                  </a:moveTo>
                  <a:lnTo>
                    <a:pt x="878789" y="1212380"/>
                  </a:lnTo>
                  <a:lnTo>
                    <a:pt x="878890" y="1212176"/>
                  </a:lnTo>
                  <a:close/>
                </a:path>
                <a:path w="2341244" h="1322070">
                  <a:moveTo>
                    <a:pt x="894575" y="856551"/>
                  </a:moveTo>
                  <a:lnTo>
                    <a:pt x="891070" y="862825"/>
                  </a:lnTo>
                  <a:lnTo>
                    <a:pt x="891832" y="864819"/>
                  </a:lnTo>
                  <a:lnTo>
                    <a:pt x="894575" y="856551"/>
                  </a:lnTo>
                  <a:close/>
                </a:path>
                <a:path w="2341244" h="1322070">
                  <a:moveTo>
                    <a:pt x="897051" y="852119"/>
                  </a:moveTo>
                  <a:lnTo>
                    <a:pt x="896048" y="852119"/>
                  </a:lnTo>
                  <a:lnTo>
                    <a:pt x="894575" y="856551"/>
                  </a:lnTo>
                  <a:lnTo>
                    <a:pt x="897051" y="852119"/>
                  </a:lnTo>
                  <a:close/>
                </a:path>
                <a:path w="2341244" h="1322070">
                  <a:moveTo>
                    <a:pt x="903909" y="801319"/>
                  </a:moveTo>
                  <a:lnTo>
                    <a:pt x="903020" y="788619"/>
                  </a:lnTo>
                  <a:lnTo>
                    <a:pt x="901877" y="788619"/>
                  </a:lnTo>
                  <a:lnTo>
                    <a:pt x="901420" y="775919"/>
                  </a:lnTo>
                  <a:lnTo>
                    <a:pt x="899541" y="775919"/>
                  </a:lnTo>
                  <a:lnTo>
                    <a:pt x="896124" y="788619"/>
                  </a:lnTo>
                  <a:lnTo>
                    <a:pt x="887768" y="788619"/>
                  </a:lnTo>
                  <a:lnTo>
                    <a:pt x="886993" y="775919"/>
                  </a:lnTo>
                  <a:lnTo>
                    <a:pt x="894803" y="775919"/>
                  </a:lnTo>
                  <a:lnTo>
                    <a:pt x="890778" y="763219"/>
                  </a:lnTo>
                  <a:lnTo>
                    <a:pt x="885609" y="775919"/>
                  </a:lnTo>
                  <a:lnTo>
                    <a:pt x="865441" y="775919"/>
                  </a:lnTo>
                  <a:lnTo>
                    <a:pt x="866711" y="763219"/>
                  </a:lnTo>
                  <a:lnTo>
                    <a:pt x="862507" y="763219"/>
                  </a:lnTo>
                  <a:lnTo>
                    <a:pt x="865009" y="750519"/>
                  </a:lnTo>
                  <a:lnTo>
                    <a:pt x="859942" y="750519"/>
                  </a:lnTo>
                  <a:lnTo>
                    <a:pt x="860171" y="737819"/>
                  </a:lnTo>
                  <a:lnTo>
                    <a:pt x="857034" y="737819"/>
                  </a:lnTo>
                  <a:lnTo>
                    <a:pt x="857034" y="788619"/>
                  </a:lnTo>
                  <a:lnTo>
                    <a:pt x="854341" y="788619"/>
                  </a:lnTo>
                  <a:lnTo>
                    <a:pt x="853503" y="801319"/>
                  </a:lnTo>
                  <a:lnTo>
                    <a:pt x="852601" y="788619"/>
                  </a:lnTo>
                  <a:lnTo>
                    <a:pt x="848347" y="788619"/>
                  </a:lnTo>
                  <a:lnTo>
                    <a:pt x="848321" y="775919"/>
                  </a:lnTo>
                  <a:lnTo>
                    <a:pt x="856183" y="775919"/>
                  </a:lnTo>
                  <a:lnTo>
                    <a:pt x="857034" y="788619"/>
                  </a:lnTo>
                  <a:lnTo>
                    <a:pt x="857034" y="737819"/>
                  </a:lnTo>
                  <a:lnTo>
                    <a:pt x="839571" y="737819"/>
                  </a:lnTo>
                  <a:lnTo>
                    <a:pt x="842606" y="750519"/>
                  </a:lnTo>
                  <a:lnTo>
                    <a:pt x="830846" y="750519"/>
                  </a:lnTo>
                  <a:lnTo>
                    <a:pt x="827900" y="763219"/>
                  </a:lnTo>
                  <a:lnTo>
                    <a:pt x="824103" y="763219"/>
                  </a:lnTo>
                  <a:lnTo>
                    <a:pt x="821918" y="775919"/>
                  </a:lnTo>
                  <a:lnTo>
                    <a:pt x="820254" y="775919"/>
                  </a:lnTo>
                  <a:lnTo>
                    <a:pt x="819607" y="763219"/>
                  </a:lnTo>
                  <a:lnTo>
                    <a:pt x="807770" y="763219"/>
                  </a:lnTo>
                  <a:lnTo>
                    <a:pt x="806500" y="750519"/>
                  </a:lnTo>
                  <a:lnTo>
                    <a:pt x="792670" y="750519"/>
                  </a:lnTo>
                  <a:lnTo>
                    <a:pt x="790981" y="763219"/>
                  </a:lnTo>
                  <a:lnTo>
                    <a:pt x="806754" y="763219"/>
                  </a:lnTo>
                  <a:lnTo>
                    <a:pt x="806665" y="775919"/>
                  </a:lnTo>
                  <a:lnTo>
                    <a:pt x="803224" y="775919"/>
                  </a:lnTo>
                  <a:lnTo>
                    <a:pt x="801700" y="788619"/>
                  </a:lnTo>
                  <a:lnTo>
                    <a:pt x="800138" y="788619"/>
                  </a:lnTo>
                  <a:lnTo>
                    <a:pt x="800125" y="801319"/>
                  </a:lnTo>
                  <a:lnTo>
                    <a:pt x="810907" y="801319"/>
                  </a:lnTo>
                  <a:lnTo>
                    <a:pt x="815467" y="788619"/>
                  </a:lnTo>
                  <a:lnTo>
                    <a:pt x="822604" y="788619"/>
                  </a:lnTo>
                  <a:lnTo>
                    <a:pt x="822566" y="801319"/>
                  </a:lnTo>
                  <a:lnTo>
                    <a:pt x="830351" y="801319"/>
                  </a:lnTo>
                  <a:lnTo>
                    <a:pt x="828802" y="788619"/>
                  </a:lnTo>
                  <a:lnTo>
                    <a:pt x="829564" y="788619"/>
                  </a:lnTo>
                  <a:lnTo>
                    <a:pt x="825627" y="775919"/>
                  </a:lnTo>
                  <a:lnTo>
                    <a:pt x="834910" y="775919"/>
                  </a:lnTo>
                  <a:lnTo>
                    <a:pt x="837882" y="763219"/>
                  </a:lnTo>
                  <a:lnTo>
                    <a:pt x="846289" y="763219"/>
                  </a:lnTo>
                  <a:lnTo>
                    <a:pt x="845426" y="775919"/>
                  </a:lnTo>
                  <a:lnTo>
                    <a:pt x="843724" y="775919"/>
                  </a:lnTo>
                  <a:lnTo>
                    <a:pt x="843800" y="788619"/>
                  </a:lnTo>
                  <a:lnTo>
                    <a:pt x="839444" y="788619"/>
                  </a:lnTo>
                  <a:lnTo>
                    <a:pt x="840740" y="801319"/>
                  </a:lnTo>
                  <a:lnTo>
                    <a:pt x="830961" y="801319"/>
                  </a:lnTo>
                  <a:lnTo>
                    <a:pt x="824649" y="814019"/>
                  </a:lnTo>
                  <a:lnTo>
                    <a:pt x="827684" y="814019"/>
                  </a:lnTo>
                  <a:lnTo>
                    <a:pt x="824560" y="826719"/>
                  </a:lnTo>
                  <a:lnTo>
                    <a:pt x="824052" y="826719"/>
                  </a:lnTo>
                  <a:lnTo>
                    <a:pt x="822794" y="814019"/>
                  </a:lnTo>
                  <a:lnTo>
                    <a:pt x="813219" y="814019"/>
                  </a:lnTo>
                  <a:lnTo>
                    <a:pt x="810437" y="826719"/>
                  </a:lnTo>
                  <a:lnTo>
                    <a:pt x="809231" y="826719"/>
                  </a:lnTo>
                  <a:lnTo>
                    <a:pt x="808202" y="814019"/>
                  </a:lnTo>
                  <a:lnTo>
                    <a:pt x="804849" y="826719"/>
                  </a:lnTo>
                  <a:lnTo>
                    <a:pt x="807097" y="826719"/>
                  </a:lnTo>
                  <a:lnTo>
                    <a:pt x="805611" y="839419"/>
                  </a:lnTo>
                  <a:lnTo>
                    <a:pt x="813600" y="839419"/>
                  </a:lnTo>
                  <a:lnTo>
                    <a:pt x="815809" y="852119"/>
                  </a:lnTo>
                  <a:lnTo>
                    <a:pt x="817143" y="852119"/>
                  </a:lnTo>
                  <a:lnTo>
                    <a:pt x="819099" y="839419"/>
                  </a:lnTo>
                  <a:lnTo>
                    <a:pt x="823861" y="852119"/>
                  </a:lnTo>
                  <a:lnTo>
                    <a:pt x="824484" y="839419"/>
                  </a:lnTo>
                  <a:lnTo>
                    <a:pt x="835494" y="839419"/>
                  </a:lnTo>
                  <a:lnTo>
                    <a:pt x="835317" y="852119"/>
                  </a:lnTo>
                  <a:lnTo>
                    <a:pt x="837184" y="852119"/>
                  </a:lnTo>
                  <a:lnTo>
                    <a:pt x="840117" y="839419"/>
                  </a:lnTo>
                  <a:lnTo>
                    <a:pt x="846836" y="839419"/>
                  </a:lnTo>
                  <a:lnTo>
                    <a:pt x="847140" y="826719"/>
                  </a:lnTo>
                  <a:lnTo>
                    <a:pt x="850709" y="826719"/>
                  </a:lnTo>
                  <a:lnTo>
                    <a:pt x="850861" y="839419"/>
                  </a:lnTo>
                  <a:lnTo>
                    <a:pt x="854760" y="839419"/>
                  </a:lnTo>
                  <a:lnTo>
                    <a:pt x="856856" y="826719"/>
                  </a:lnTo>
                  <a:lnTo>
                    <a:pt x="853186" y="826719"/>
                  </a:lnTo>
                  <a:lnTo>
                    <a:pt x="853274" y="814019"/>
                  </a:lnTo>
                  <a:lnTo>
                    <a:pt x="855853" y="814019"/>
                  </a:lnTo>
                  <a:lnTo>
                    <a:pt x="857364" y="826719"/>
                  </a:lnTo>
                  <a:lnTo>
                    <a:pt x="856856" y="826719"/>
                  </a:lnTo>
                  <a:lnTo>
                    <a:pt x="859066" y="839419"/>
                  </a:lnTo>
                  <a:lnTo>
                    <a:pt x="861593" y="839419"/>
                  </a:lnTo>
                  <a:lnTo>
                    <a:pt x="860196" y="826719"/>
                  </a:lnTo>
                  <a:lnTo>
                    <a:pt x="860996" y="826719"/>
                  </a:lnTo>
                  <a:lnTo>
                    <a:pt x="862279" y="814019"/>
                  </a:lnTo>
                  <a:lnTo>
                    <a:pt x="868045" y="814019"/>
                  </a:lnTo>
                  <a:lnTo>
                    <a:pt x="866000" y="826719"/>
                  </a:lnTo>
                  <a:lnTo>
                    <a:pt x="865441" y="826719"/>
                  </a:lnTo>
                  <a:lnTo>
                    <a:pt x="867397" y="839419"/>
                  </a:lnTo>
                  <a:lnTo>
                    <a:pt x="867765" y="839419"/>
                  </a:lnTo>
                  <a:lnTo>
                    <a:pt x="868464" y="852119"/>
                  </a:lnTo>
                  <a:lnTo>
                    <a:pt x="871410" y="852119"/>
                  </a:lnTo>
                  <a:lnTo>
                    <a:pt x="873315" y="839419"/>
                  </a:lnTo>
                  <a:lnTo>
                    <a:pt x="891019" y="839419"/>
                  </a:lnTo>
                  <a:lnTo>
                    <a:pt x="894080" y="852119"/>
                  </a:lnTo>
                  <a:lnTo>
                    <a:pt x="894257" y="839419"/>
                  </a:lnTo>
                  <a:lnTo>
                    <a:pt x="894791" y="839419"/>
                  </a:lnTo>
                  <a:lnTo>
                    <a:pt x="896772" y="826719"/>
                  </a:lnTo>
                  <a:lnTo>
                    <a:pt x="883983" y="826719"/>
                  </a:lnTo>
                  <a:lnTo>
                    <a:pt x="872337" y="826719"/>
                  </a:lnTo>
                  <a:lnTo>
                    <a:pt x="871499" y="814019"/>
                  </a:lnTo>
                  <a:lnTo>
                    <a:pt x="878166" y="814019"/>
                  </a:lnTo>
                  <a:lnTo>
                    <a:pt x="883983" y="826719"/>
                  </a:lnTo>
                  <a:lnTo>
                    <a:pt x="887044" y="814019"/>
                  </a:lnTo>
                  <a:lnTo>
                    <a:pt x="896327" y="814019"/>
                  </a:lnTo>
                  <a:lnTo>
                    <a:pt x="900277" y="801319"/>
                  </a:lnTo>
                  <a:lnTo>
                    <a:pt x="903909" y="801319"/>
                  </a:lnTo>
                  <a:close/>
                </a:path>
                <a:path w="2341244" h="1322070">
                  <a:moveTo>
                    <a:pt x="907694" y="674319"/>
                  </a:moveTo>
                  <a:lnTo>
                    <a:pt x="900569" y="674319"/>
                  </a:lnTo>
                  <a:lnTo>
                    <a:pt x="897902" y="687019"/>
                  </a:lnTo>
                  <a:lnTo>
                    <a:pt x="907288" y="687019"/>
                  </a:lnTo>
                  <a:lnTo>
                    <a:pt x="907694" y="674319"/>
                  </a:lnTo>
                  <a:close/>
                </a:path>
                <a:path w="2341244" h="1322070">
                  <a:moveTo>
                    <a:pt x="908494" y="826719"/>
                  </a:moveTo>
                  <a:lnTo>
                    <a:pt x="900480" y="826719"/>
                  </a:lnTo>
                  <a:lnTo>
                    <a:pt x="901649" y="839419"/>
                  </a:lnTo>
                  <a:lnTo>
                    <a:pt x="906233" y="839419"/>
                  </a:lnTo>
                  <a:lnTo>
                    <a:pt x="908494" y="826719"/>
                  </a:lnTo>
                  <a:close/>
                </a:path>
                <a:path w="2341244" h="1322070">
                  <a:moveTo>
                    <a:pt x="909624" y="1171257"/>
                  </a:moveTo>
                  <a:lnTo>
                    <a:pt x="909574" y="1171041"/>
                  </a:lnTo>
                  <a:lnTo>
                    <a:pt x="909447" y="1171346"/>
                  </a:lnTo>
                  <a:lnTo>
                    <a:pt x="909624" y="1171257"/>
                  </a:lnTo>
                  <a:close/>
                </a:path>
                <a:path w="2341244" h="1322070">
                  <a:moveTo>
                    <a:pt x="910907" y="751687"/>
                  </a:moveTo>
                  <a:lnTo>
                    <a:pt x="908151" y="752843"/>
                  </a:lnTo>
                  <a:lnTo>
                    <a:pt x="908519" y="753008"/>
                  </a:lnTo>
                  <a:lnTo>
                    <a:pt x="909205" y="752640"/>
                  </a:lnTo>
                  <a:lnTo>
                    <a:pt x="910907" y="751687"/>
                  </a:lnTo>
                  <a:close/>
                </a:path>
                <a:path w="2341244" h="1322070">
                  <a:moveTo>
                    <a:pt x="917460" y="766495"/>
                  </a:moveTo>
                  <a:lnTo>
                    <a:pt x="916914" y="766343"/>
                  </a:lnTo>
                  <a:lnTo>
                    <a:pt x="916571" y="766711"/>
                  </a:lnTo>
                  <a:lnTo>
                    <a:pt x="916419" y="767067"/>
                  </a:lnTo>
                  <a:lnTo>
                    <a:pt x="916190" y="767384"/>
                  </a:lnTo>
                  <a:lnTo>
                    <a:pt x="917333" y="767715"/>
                  </a:lnTo>
                  <a:lnTo>
                    <a:pt x="917460" y="766495"/>
                  </a:lnTo>
                  <a:close/>
                </a:path>
                <a:path w="2341244" h="1322070">
                  <a:moveTo>
                    <a:pt x="918972" y="1176934"/>
                  </a:moveTo>
                  <a:lnTo>
                    <a:pt x="918679" y="1176883"/>
                  </a:lnTo>
                  <a:lnTo>
                    <a:pt x="918883" y="1176959"/>
                  </a:lnTo>
                  <a:close/>
                </a:path>
                <a:path w="2341244" h="1322070">
                  <a:moveTo>
                    <a:pt x="928128" y="1156322"/>
                  </a:moveTo>
                  <a:close/>
                </a:path>
                <a:path w="2341244" h="1322070">
                  <a:moveTo>
                    <a:pt x="938123" y="1131519"/>
                  </a:moveTo>
                  <a:lnTo>
                    <a:pt x="922655" y="1131519"/>
                  </a:lnTo>
                  <a:lnTo>
                    <a:pt x="917765" y="1144219"/>
                  </a:lnTo>
                  <a:lnTo>
                    <a:pt x="922147" y="1156919"/>
                  </a:lnTo>
                  <a:lnTo>
                    <a:pt x="929195" y="1144219"/>
                  </a:lnTo>
                  <a:lnTo>
                    <a:pt x="937336" y="1144219"/>
                  </a:lnTo>
                  <a:lnTo>
                    <a:pt x="938123" y="1131519"/>
                  </a:lnTo>
                  <a:close/>
                </a:path>
                <a:path w="2341244" h="1322070">
                  <a:moveTo>
                    <a:pt x="949858" y="687019"/>
                  </a:moveTo>
                  <a:lnTo>
                    <a:pt x="948042" y="674319"/>
                  </a:lnTo>
                  <a:lnTo>
                    <a:pt x="943241" y="687019"/>
                  </a:lnTo>
                  <a:lnTo>
                    <a:pt x="949858" y="687019"/>
                  </a:lnTo>
                  <a:close/>
                </a:path>
                <a:path w="2341244" h="1322070">
                  <a:moveTo>
                    <a:pt x="952119" y="712419"/>
                  </a:moveTo>
                  <a:lnTo>
                    <a:pt x="950214" y="699719"/>
                  </a:lnTo>
                  <a:lnTo>
                    <a:pt x="942886" y="699719"/>
                  </a:lnTo>
                  <a:lnTo>
                    <a:pt x="940701" y="687019"/>
                  </a:lnTo>
                  <a:lnTo>
                    <a:pt x="919251" y="687019"/>
                  </a:lnTo>
                  <a:lnTo>
                    <a:pt x="919251" y="699719"/>
                  </a:lnTo>
                  <a:lnTo>
                    <a:pt x="918933" y="712419"/>
                  </a:lnTo>
                  <a:lnTo>
                    <a:pt x="912749" y="712419"/>
                  </a:lnTo>
                  <a:lnTo>
                    <a:pt x="914069" y="699719"/>
                  </a:lnTo>
                  <a:lnTo>
                    <a:pt x="919251" y="699719"/>
                  </a:lnTo>
                  <a:lnTo>
                    <a:pt x="919251" y="687019"/>
                  </a:lnTo>
                  <a:lnTo>
                    <a:pt x="914527" y="687019"/>
                  </a:lnTo>
                  <a:lnTo>
                    <a:pt x="913701" y="699719"/>
                  </a:lnTo>
                  <a:lnTo>
                    <a:pt x="909447" y="687019"/>
                  </a:lnTo>
                  <a:lnTo>
                    <a:pt x="906983" y="699719"/>
                  </a:lnTo>
                  <a:lnTo>
                    <a:pt x="904760" y="699719"/>
                  </a:lnTo>
                  <a:lnTo>
                    <a:pt x="904760" y="725119"/>
                  </a:lnTo>
                  <a:lnTo>
                    <a:pt x="901560" y="737819"/>
                  </a:lnTo>
                  <a:lnTo>
                    <a:pt x="892886" y="737819"/>
                  </a:lnTo>
                  <a:lnTo>
                    <a:pt x="895743" y="725119"/>
                  </a:lnTo>
                  <a:lnTo>
                    <a:pt x="904760" y="725119"/>
                  </a:lnTo>
                  <a:lnTo>
                    <a:pt x="904760" y="699719"/>
                  </a:lnTo>
                  <a:lnTo>
                    <a:pt x="896480" y="699719"/>
                  </a:lnTo>
                  <a:lnTo>
                    <a:pt x="896734" y="712419"/>
                  </a:lnTo>
                  <a:lnTo>
                    <a:pt x="895819" y="712419"/>
                  </a:lnTo>
                  <a:lnTo>
                    <a:pt x="895515" y="699719"/>
                  </a:lnTo>
                  <a:lnTo>
                    <a:pt x="893686" y="699719"/>
                  </a:lnTo>
                  <a:lnTo>
                    <a:pt x="893483" y="687019"/>
                  </a:lnTo>
                  <a:lnTo>
                    <a:pt x="888898" y="687019"/>
                  </a:lnTo>
                  <a:lnTo>
                    <a:pt x="884656" y="699719"/>
                  </a:lnTo>
                  <a:lnTo>
                    <a:pt x="870927" y="699719"/>
                  </a:lnTo>
                  <a:lnTo>
                    <a:pt x="873556" y="712419"/>
                  </a:lnTo>
                  <a:lnTo>
                    <a:pt x="879817" y="712419"/>
                  </a:lnTo>
                  <a:lnTo>
                    <a:pt x="885012" y="725119"/>
                  </a:lnTo>
                  <a:lnTo>
                    <a:pt x="893089" y="725119"/>
                  </a:lnTo>
                  <a:lnTo>
                    <a:pt x="882040" y="737819"/>
                  </a:lnTo>
                  <a:lnTo>
                    <a:pt x="865720" y="737819"/>
                  </a:lnTo>
                  <a:lnTo>
                    <a:pt x="866902" y="750519"/>
                  </a:lnTo>
                  <a:lnTo>
                    <a:pt x="902754" y="750519"/>
                  </a:lnTo>
                  <a:lnTo>
                    <a:pt x="905891" y="737819"/>
                  </a:lnTo>
                  <a:lnTo>
                    <a:pt x="912037" y="737819"/>
                  </a:lnTo>
                  <a:lnTo>
                    <a:pt x="918095" y="725119"/>
                  </a:lnTo>
                  <a:lnTo>
                    <a:pt x="926084" y="725119"/>
                  </a:lnTo>
                  <a:lnTo>
                    <a:pt x="925791" y="712419"/>
                  </a:lnTo>
                  <a:lnTo>
                    <a:pt x="919353" y="712419"/>
                  </a:lnTo>
                  <a:lnTo>
                    <a:pt x="924090" y="699719"/>
                  </a:lnTo>
                  <a:lnTo>
                    <a:pt x="926020" y="699719"/>
                  </a:lnTo>
                  <a:lnTo>
                    <a:pt x="928382" y="712419"/>
                  </a:lnTo>
                  <a:lnTo>
                    <a:pt x="934923" y="712419"/>
                  </a:lnTo>
                  <a:lnTo>
                    <a:pt x="935088" y="699719"/>
                  </a:lnTo>
                  <a:lnTo>
                    <a:pt x="937679" y="699719"/>
                  </a:lnTo>
                  <a:lnTo>
                    <a:pt x="937628" y="712419"/>
                  </a:lnTo>
                  <a:lnTo>
                    <a:pt x="952119" y="712419"/>
                  </a:lnTo>
                  <a:close/>
                </a:path>
                <a:path w="2341244" h="1322070">
                  <a:moveTo>
                    <a:pt x="1185773" y="750519"/>
                  </a:moveTo>
                  <a:lnTo>
                    <a:pt x="1180249" y="750519"/>
                  </a:lnTo>
                  <a:lnTo>
                    <a:pt x="1180084" y="763219"/>
                  </a:lnTo>
                  <a:lnTo>
                    <a:pt x="1183589" y="763219"/>
                  </a:lnTo>
                  <a:lnTo>
                    <a:pt x="1185773" y="750519"/>
                  </a:lnTo>
                  <a:close/>
                </a:path>
                <a:path w="2341244" h="1322070">
                  <a:moveTo>
                    <a:pt x="1277327" y="636219"/>
                  </a:moveTo>
                  <a:lnTo>
                    <a:pt x="1274533" y="623519"/>
                  </a:lnTo>
                  <a:lnTo>
                    <a:pt x="1272844" y="636219"/>
                  </a:lnTo>
                  <a:lnTo>
                    <a:pt x="1277327" y="636219"/>
                  </a:lnTo>
                  <a:close/>
                </a:path>
                <a:path w="2341244" h="1322070">
                  <a:moveTo>
                    <a:pt x="1291907" y="598119"/>
                  </a:moveTo>
                  <a:lnTo>
                    <a:pt x="1288948" y="585419"/>
                  </a:lnTo>
                  <a:lnTo>
                    <a:pt x="1286522" y="585419"/>
                  </a:lnTo>
                  <a:lnTo>
                    <a:pt x="1284376" y="598119"/>
                  </a:lnTo>
                  <a:lnTo>
                    <a:pt x="1261833" y="598119"/>
                  </a:lnTo>
                  <a:lnTo>
                    <a:pt x="1258722" y="610819"/>
                  </a:lnTo>
                  <a:lnTo>
                    <a:pt x="1264488" y="610819"/>
                  </a:lnTo>
                  <a:lnTo>
                    <a:pt x="1264513" y="623519"/>
                  </a:lnTo>
                  <a:lnTo>
                    <a:pt x="1253007" y="623519"/>
                  </a:lnTo>
                  <a:lnTo>
                    <a:pt x="1248156" y="636219"/>
                  </a:lnTo>
                  <a:lnTo>
                    <a:pt x="1267396" y="636219"/>
                  </a:lnTo>
                  <a:lnTo>
                    <a:pt x="1266177" y="623519"/>
                  </a:lnTo>
                  <a:lnTo>
                    <a:pt x="1274533" y="623519"/>
                  </a:lnTo>
                  <a:lnTo>
                    <a:pt x="1278991" y="623519"/>
                  </a:lnTo>
                  <a:lnTo>
                    <a:pt x="1280972" y="610819"/>
                  </a:lnTo>
                  <a:lnTo>
                    <a:pt x="1287335" y="610819"/>
                  </a:lnTo>
                  <a:lnTo>
                    <a:pt x="1285417" y="598119"/>
                  </a:lnTo>
                  <a:lnTo>
                    <a:pt x="1291907" y="598119"/>
                  </a:lnTo>
                  <a:close/>
                </a:path>
                <a:path w="2341244" h="1322070">
                  <a:moveTo>
                    <a:pt x="1304696" y="547319"/>
                  </a:moveTo>
                  <a:lnTo>
                    <a:pt x="1298981" y="547319"/>
                  </a:lnTo>
                  <a:lnTo>
                    <a:pt x="1300937" y="534619"/>
                  </a:lnTo>
                  <a:lnTo>
                    <a:pt x="1280414" y="534619"/>
                  </a:lnTo>
                  <a:lnTo>
                    <a:pt x="1278204" y="547319"/>
                  </a:lnTo>
                  <a:lnTo>
                    <a:pt x="1281277" y="547319"/>
                  </a:lnTo>
                  <a:lnTo>
                    <a:pt x="1277099" y="560019"/>
                  </a:lnTo>
                  <a:lnTo>
                    <a:pt x="1288161" y="560019"/>
                  </a:lnTo>
                  <a:lnTo>
                    <a:pt x="1283462" y="547319"/>
                  </a:lnTo>
                  <a:lnTo>
                    <a:pt x="1296276" y="547319"/>
                  </a:lnTo>
                  <a:lnTo>
                    <a:pt x="1294688" y="560019"/>
                  </a:lnTo>
                  <a:lnTo>
                    <a:pt x="1303832" y="560019"/>
                  </a:lnTo>
                  <a:lnTo>
                    <a:pt x="1304696" y="547319"/>
                  </a:lnTo>
                  <a:close/>
                </a:path>
                <a:path w="2341244" h="1322070">
                  <a:moveTo>
                    <a:pt x="1306029" y="610819"/>
                  </a:moveTo>
                  <a:lnTo>
                    <a:pt x="1305928" y="598119"/>
                  </a:lnTo>
                  <a:lnTo>
                    <a:pt x="1302931" y="598119"/>
                  </a:lnTo>
                  <a:lnTo>
                    <a:pt x="1304213" y="585419"/>
                  </a:lnTo>
                  <a:lnTo>
                    <a:pt x="1301813" y="585419"/>
                  </a:lnTo>
                  <a:lnTo>
                    <a:pt x="1300581" y="598119"/>
                  </a:lnTo>
                  <a:lnTo>
                    <a:pt x="1296568" y="598119"/>
                  </a:lnTo>
                  <a:lnTo>
                    <a:pt x="1296009" y="585419"/>
                  </a:lnTo>
                  <a:lnTo>
                    <a:pt x="1295095" y="585419"/>
                  </a:lnTo>
                  <a:lnTo>
                    <a:pt x="1294307" y="598119"/>
                  </a:lnTo>
                  <a:lnTo>
                    <a:pt x="1292364" y="598119"/>
                  </a:lnTo>
                  <a:lnTo>
                    <a:pt x="1291031" y="610819"/>
                  </a:lnTo>
                  <a:lnTo>
                    <a:pt x="1290650" y="610819"/>
                  </a:lnTo>
                  <a:lnTo>
                    <a:pt x="1288173" y="623519"/>
                  </a:lnTo>
                  <a:lnTo>
                    <a:pt x="1293761" y="623519"/>
                  </a:lnTo>
                  <a:lnTo>
                    <a:pt x="1299489" y="610819"/>
                  </a:lnTo>
                  <a:lnTo>
                    <a:pt x="1306029" y="610819"/>
                  </a:lnTo>
                  <a:close/>
                </a:path>
                <a:path w="2341244" h="1322070">
                  <a:moveTo>
                    <a:pt x="1315554" y="547319"/>
                  </a:moveTo>
                  <a:lnTo>
                    <a:pt x="1315123" y="534619"/>
                  </a:lnTo>
                  <a:lnTo>
                    <a:pt x="1314119" y="534619"/>
                  </a:lnTo>
                  <a:lnTo>
                    <a:pt x="1311605" y="521919"/>
                  </a:lnTo>
                  <a:lnTo>
                    <a:pt x="1303477" y="521919"/>
                  </a:lnTo>
                  <a:lnTo>
                    <a:pt x="1304582" y="534619"/>
                  </a:lnTo>
                  <a:lnTo>
                    <a:pt x="1310411" y="534619"/>
                  </a:lnTo>
                  <a:lnTo>
                    <a:pt x="1311059" y="547319"/>
                  </a:lnTo>
                  <a:lnTo>
                    <a:pt x="1315554" y="547319"/>
                  </a:lnTo>
                  <a:close/>
                </a:path>
                <a:path w="2341244" h="1322070">
                  <a:moveTo>
                    <a:pt x="1319403" y="521919"/>
                  </a:moveTo>
                  <a:lnTo>
                    <a:pt x="1318602" y="521919"/>
                  </a:lnTo>
                  <a:lnTo>
                    <a:pt x="1316304" y="534619"/>
                  </a:lnTo>
                  <a:lnTo>
                    <a:pt x="1317879" y="534619"/>
                  </a:lnTo>
                  <a:lnTo>
                    <a:pt x="1319403" y="521919"/>
                  </a:lnTo>
                  <a:close/>
                </a:path>
                <a:path w="2341244" h="1322070">
                  <a:moveTo>
                    <a:pt x="1334782" y="650544"/>
                  </a:moveTo>
                  <a:lnTo>
                    <a:pt x="1334731" y="650074"/>
                  </a:lnTo>
                  <a:lnTo>
                    <a:pt x="1334630" y="650227"/>
                  </a:lnTo>
                  <a:lnTo>
                    <a:pt x="1334731" y="650443"/>
                  </a:lnTo>
                  <a:close/>
                </a:path>
                <a:path w="2341244" h="1322070">
                  <a:moveTo>
                    <a:pt x="1504188" y="496519"/>
                  </a:moveTo>
                  <a:lnTo>
                    <a:pt x="1485938" y="496519"/>
                  </a:lnTo>
                  <a:lnTo>
                    <a:pt x="1485341" y="509219"/>
                  </a:lnTo>
                  <a:lnTo>
                    <a:pt x="1503768" y="509219"/>
                  </a:lnTo>
                  <a:lnTo>
                    <a:pt x="1504188" y="496519"/>
                  </a:lnTo>
                  <a:close/>
                </a:path>
                <a:path w="2341244" h="1322070">
                  <a:moveTo>
                    <a:pt x="1517332" y="483819"/>
                  </a:moveTo>
                  <a:lnTo>
                    <a:pt x="1511109" y="483819"/>
                  </a:lnTo>
                  <a:lnTo>
                    <a:pt x="1507223" y="496519"/>
                  </a:lnTo>
                  <a:lnTo>
                    <a:pt x="1517307" y="496519"/>
                  </a:lnTo>
                  <a:lnTo>
                    <a:pt x="1517332" y="483819"/>
                  </a:lnTo>
                  <a:close/>
                </a:path>
                <a:path w="2341244" h="1322070">
                  <a:moveTo>
                    <a:pt x="1541094" y="483819"/>
                  </a:moveTo>
                  <a:lnTo>
                    <a:pt x="1536966" y="483819"/>
                  </a:lnTo>
                  <a:lnTo>
                    <a:pt x="1535709" y="496519"/>
                  </a:lnTo>
                  <a:lnTo>
                    <a:pt x="1540129" y="496519"/>
                  </a:lnTo>
                  <a:lnTo>
                    <a:pt x="1541094" y="483819"/>
                  </a:lnTo>
                  <a:close/>
                </a:path>
                <a:path w="2341244" h="1322070">
                  <a:moveTo>
                    <a:pt x="1571828" y="445719"/>
                  </a:moveTo>
                  <a:lnTo>
                    <a:pt x="1570316" y="445719"/>
                  </a:lnTo>
                  <a:lnTo>
                    <a:pt x="1569300" y="458419"/>
                  </a:lnTo>
                  <a:lnTo>
                    <a:pt x="1571828" y="445719"/>
                  </a:lnTo>
                  <a:close/>
                </a:path>
                <a:path w="2341244" h="1322070">
                  <a:moveTo>
                    <a:pt x="1604479" y="534619"/>
                  </a:moveTo>
                  <a:lnTo>
                    <a:pt x="1596999" y="534619"/>
                  </a:lnTo>
                  <a:lnTo>
                    <a:pt x="1596529" y="547319"/>
                  </a:lnTo>
                  <a:lnTo>
                    <a:pt x="1602003" y="547319"/>
                  </a:lnTo>
                  <a:lnTo>
                    <a:pt x="1604479" y="534619"/>
                  </a:lnTo>
                  <a:close/>
                </a:path>
                <a:path w="2341244" h="1322070">
                  <a:moveTo>
                    <a:pt x="1614068" y="407619"/>
                  </a:moveTo>
                  <a:lnTo>
                    <a:pt x="1606905" y="407619"/>
                  </a:lnTo>
                  <a:lnTo>
                    <a:pt x="1602257" y="420319"/>
                  </a:lnTo>
                  <a:lnTo>
                    <a:pt x="1607451" y="420319"/>
                  </a:lnTo>
                  <a:lnTo>
                    <a:pt x="1614068" y="407619"/>
                  </a:lnTo>
                  <a:close/>
                </a:path>
                <a:path w="2341244" h="1322070">
                  <a:moveTo>
                    <a:pt x="1672297" y="394919"/>
                  </a:moveTo>
                  <a:lnTo>
                    <a:pt x="1666951" y="394919"/>
                  </a:lnTo>
                  <a:lnTo>
                    <a:pt x="1668335" y="407619"/>
                  </a:lnTo>
                  <a:lnTo>
                    <a:pt x="1670291" y="407619"/>
                  </a:lnTo>
                  <a:lnTo>
                    <a:pt x="1672297" y="394919"/>
                  </a:lnTo>
                  <a:close/>
                </a:path>
                <a:path w="2341244" h="1322070">
                  <a:moveTo>
                    <a:pt x="1672767" y="356819"/>
                  </a:moveTo>
                  <a:lnTo>
                    <a:pt x="1659521" y="356819"/>
                  </a:lnTo>
                  <a:lnTo>
                    <a:pt x="1665579" y="369519"/>
                  </a:lnTo>
                  <a:lnTo>
                    <a:pt x="1670494" y="369519"/>
                  </a:lnTo>
                  <a:lnTo>
                    <a:pt x="1672767" y="356819"/>
                  </a:lnTo>
                  <a:close/>
                </a:path>
                <a:path w="2341244" h="1322070">
                  <a:moveTo>
                    <a:pt x="1705648" y="436283"/>
                  </a:moveTo>
                  <a:lnTo>
                    <a:pt x="1705546" y="436143"/>
                  </a:lnTo>
                  <a:lnTo>
                    <a:pt x="1705419" y="436397"/>
                  </a:lnTo>
                  <a:lnTo>
                    <a:pt x="1705648" y="436283"/>
                  </a:lnTo>
                  <a:close/>
                </a:path>
                <a:path w="2341244" h="1322070">
                  <a:moveTo>
                    <a:pt x="1707756" y="261035"/>
                  </a:moveTo>
                  <a:lnTo>
                    <a:pt x="1707578" y="260985"/>
                  </a:lnTo>
                  <a:lnTo>
                    <a:pt x="1707718" y="261086"/>
                  </a:lnTo>
                  <a:close/>
                </a:path>
                <a:path w="2341244" h="1322070">
                  <a:moveTo>
                    <a:pt x="1713928" y="428104"/>
                  </a:moveTo>
                  <a:lnTo>
                    <a:pt x="1713801" y="428269"/>
                  </a:lnTo>
                  <a:lnTo>
                    <a:pt x="1713928" y="428104"/>
                  </a:lnTo>
                  <a:close/>
                </a:path>
                <a:path w="2341244" h="1322070">
                  <a:moveTo>
                    <a:pt x="1720557" y="280619"/>
                  </a:moveTo>
                  <a:lnTo>
                    <a:pt x="1716062" y="267919"/>
                  </a:lnTo>
                  <a:lnTo>
                    <a:pt x="1697837" y="267919"/>
                  </a:lnTo>
                  <a:lnTo>
                    <a:pt x="1693926" y="280619"/>
                  </a:lnTo>
                  <a:lnTo>
                    <a:pt x="1687144" y="280619"/>
                  </a:lnTo>
                  <a:lnTo>
                    <a:pt x="1689138" y="293319"/>
                  </a:lnTo>
                  <a:lnTo>
                    <a:pt x="1692617" y="293319"/>
                  </a:lnTo>
                  <a:lnTo>
                    <a:pt x="1696720" y="280619"/>
                  </a:lnTo>
                  <a:lnTo>
                    <a:pt x="1720557" y="280619"/>
                  </a:lnTo>
                  <a:close/>
                </a:path>
                <a:path w="2341244" h="1322070">
                  <a:moveTo>
                    <a:pt x="1731403" y="428320"/>
                  </a:moveTo>
                  <a:lnTo>
                    <a:pt x="1731352" y="428180"/>
                  </a:lnTo>
                  <a:lnTo>
                    <a:pt x="1731302" y="428345"/>
                  </a:lnTo>
                  <a:close/>
                </a:path>
                <a:path w="2341244" h="1322070">
                  <a:moveTo>
                    <a:pt x="1732648" y="413778"/>
                  </a:moveTo>
                  <a:lnTo>
                    <a:pt x="1732419" y="413854"/>
                  </a:lnTo>
                  <a:lnTo>
                    <a:pt x="1732648" y="413893"/>
                  </a:lnTo>
                  <a:close/>
                </a:path>
                <a:path w="2341244" h="1322070">
                  <a:moveTo>
                    <a:pt x="1760080" y="394919"/>
                  </a:moveTo>
                  <a:lnTo>
                    <a:pt x="1751368" y="394919"/>
                  </a:lnTo>
                  <a:lnTo>
                    <a:pt x="1750758" y="407619"/>
                  </a:lnTo>
                  <a:lnTo>
                    <a:pt x="1734489" y="407619"/>
                  </a:lnTo>
                  <a:lnTo>
                    <a:pt x="1737029" y="420319"/>
                  </a:lnTo>
                  <a:lnTo>
                    <a:pt x="1756549" y="420319"/>
                  </a:lnTo>
                  <a:lnTo>
                    <a:pt x="1760054" y="407619"/>
                  </a:lnTo>
                  <a:lnTo>
                    <a:pt x="1758962" y="407619"/>
                  </a:lnTo>
                  <a:lnTo>
                    <a:pt x="1760080" y="394919"/>
                  </a:lnTo>
                  <a:close/>
                </a:path>
                <a:path w="2341244" h="1322070">
                  <a:moveTo>
                    <a:pt x="1760486" y="336588"/>
                  </a:moveTo>
                  <a:lnTo>
                    <a:pt x="1760347" y="336613"/>
                  </a:lnTo>
                  <a:lnTo>
                    <a:pt x="1760486" y="336588"/>
                  </a:lnTo>
                  <a:close/>
                </a:path>
                <a:path w="2341244" h="1322070">
                  <a:moveTo>
                    <a:pt x="1838477" y="267919"/>
                  </a:moveTo>
                  <a:lnTo>
                    <a:pt x="1833956" y="255219"/>
                  </a:lnTo>
                  <a:lnTo>
                    <a:pt x="1819833" y="255219"/>
                  </a:lnTo>
                  <a:lnTo>
                    <a:pt x="1818220" y="267919"/>
                  </a:lnTo>
                  <a:lnTo>
                    <a:pt x="1838477" y="267919"/>
                  </a:lnTo>
                  <a:close/>
                </a:path>
                <a:path w="2341244" h="1322070">
                  <a:moveTo>
                    <a:pt x="1848739" y="267919"/>
                  </a:moveTo>
                  <a:lnTo>
                    <a:pt x="1848700" y="255219"/>
                  </a:lnTo>
                  <a:lnTo>
                    <a:pt x="1843697" y="255219"/>
                  </a:lnTo>
                  <a:lnTo>
                    <a:pt x="1841550" y="267919"/>
                  </a:lnTo>
                  <a:lnTo>
                    <a:pt x="1848739" y="267919"/>
                  </a:lnTo>
                  <a:close/>
                </a:path>
                <a:path w="2341244" h="1322070">
                  <a:moveTo>
                    <a:pt x="1870710" y="306019"/>
                  </a:moveTo>
                  <a:lnTo>
                    <a:pt x="1863445" y="306019"/>
                  </a:lnTo>
                  <a:lnTo>
                    <a:pt x="1861934" y="318719"/>
                  </a:lnTo>
                  <a:lnTo>
                    <a:pt x="1869211" y="318719"/>
                  </a:lnTo>
                  <a:lnTo>
                    <a:pt x="1870710" y="306019"/>
                  </a:lnTo>
                  <a:close/>
                </a:path>
                <a:path w="2341244" h="1322070">
                  <a:moveTo>
                    <a:pt x="1922221" y="356819"/>
                  </a:moveTo>
                  <a:lnTo>
                    <a:pt x="1918487" y="356819"/>
                  </a:lnTo>
                  <a:lnTo>
                    <a:pt x="1917446" y="369519"/>
                  </a:lnTo>
                  <a:lnTo>
                    <a:pt x="1921459" y="369519"/>
                  </a:lnTo>
                  <a:lnTo>
                    <a:pt x="1922221" y="356819"/>
                  </a:lnTo>
                  <a:close/>
                </a:path>
                <a:path w="2341244" h="1322070">
                  <a:moveTo>
                    <a:pt x="1955241" y="374002"/>
                  </a:moveTo>
                  <a:lnTo>
                    <a:pt x="1954796" y="374218"/>
                  </a:lnTo>
                  <a:lnTo>
                    <a:pt x="1955190" y="374523"/>
                  </a:lnTo>
                  <a:lnTo>
                    <a:pt x="1955241" y="374002"/>
                  </a:lnTo>
                  <a:close/>
                </a:path>
                <a:path w="2341244" h="1322070">
                  <a:moveTo>
                    <a:pt x="1982622" y="318719"/>
                  </a:moveTo>
                  <a:lnTo>
                    <a:pt x="1979523" y="318719"/>
                  </a:lnTo>
                  <a:lnTo>
                    <a:pt x="1976488" y="331419"/>
                  </a:lnTo>
                  <a:lnTo>
                    <a:pt x="1980488" y="331419"/>
                  </a:lnTo>
                  <a:lnTo>
                    <a:pt x="1982622" y="318719"/>
                  </a:lnTo>
                  <a:close/>
                </a:path>
                <a:path w="2341244" h="1322070">
                  <a:moveTo>
                    <a:pt x="1996008" y="318719"/>
                  </a:moveTo>
                  <a:lnTo>
                    <a:pt x="1995512" y="306019"/>
                  </a:lnTo>
                  <a:lnTo>
                    <a:pt x="1986915" y="306019"/>
                  </a:lnTo>
                  <a:lnTo>
                    <a:pt x="1985251" y="318719"/>
                  </a:lnTo>
                  <a:lnTo>
                    <a:pt x="1996008" y="318719"/>
                  </a:lnTo>
                  <a:close/>
                </a:path>
                <a:path w="2341244" h="1322070">
                  <a:moveTo>
                    <a:pt x="2029726" y="335902"/>
                  </a:moveTo>
                  <a:lnTo>
                    <a:pt x="2029523" y="336003"/>
                  </a:lnTo>
                  <a:lnTo>
                    <a:pt x="2029650" y="336130"/>
                  </a:lnTo>
                  <a:lnTo>
                    <a:pt x="2029675" y="335978"/>
                  </a:lnTo>
                  <a:close/>
                </a:path>
                <a:path w="2341244" h="1322070">
                  <a:moveTo>
                    <a:pt x="2045042" y="153619"/>
                  </a:moveTo>
                  <a:lnTo>
                    <a:pt x="2041740" y="153619"/>
                  </a:lnTo>
                  <a:lnTo>
                    <a:pt x="2042693" y="166319"/>
                  </a:lnTo>
                  <a:lnTo>
                    <a:pt x="2044725" y="166319"/>
                  </a:lnTo>
                  <a:lnTo>
                    <a:pt x="2045042" y="153619"/>
                  </a:lnTo>
                  <a:close/>
                </a:path>
                <a:path w="2341244" h="1322070">
                  <a:moveTo>
                    <a:pt x="2064308" y="204419"/>
                  </a:moveTo>
                  <a:lnTo>
                    <a:pt x="2063026" y="191719"/>
                  </a:lnTo>
                  <a:lnTo>
                    <a:pt x="2062353" y="204419"/>
                  </a:lnTo>
                  <a:lnTo>
                    <a:pt x="2064308" y="204419"/>
                  </a:lnTo>
                  <a:close/>
                </a:path>
                <a:path w="2341244" h="1322070">
                  <a:moveTo>
                    <a:pt x="2073656" y="249034"/>
                  </a:moveTo>
                  <a:close/>
                </a:path>
                <a:path w="2341244" h="1322070">
                  <a:moveTo>
                    <a:pt x="2074862" y="166319"/>
                  </a:moveTo>
                  <a:lnTo>
                    <a:pt x="2072386" y="153619"/>
                  </a:lnTo>
                  <a:lnTo>
                    <a:pt x="2066099" y="153619"/>
                  </a:lnTo>
                  <a:lnTo>
                    <a:pt x="2068271" y="140919"/>
                  </a:lnTo>
                  <a:lnTo>
                    <a:pt x="2065159" y="140919"/>
                  </a:lnTo>
                  <a:lnTo>
                    <a:pt x="2061425" y="153619"/>
                  </a:lnTo>
                  <a:lnTo>
                    <a:pt x="2056942" y="153619"/>
                  </a:lnTo>
                  <a:lnTo>
                    <a:pt x="2054593" y="166319"/>
                  </a:lnTo>
                  <a:lnTo>
                    <a:pt x="2074862" y="166319"/>
                  </a:lnTo>
                  <a:close/>
                </a:path>
                <a:path w="2341244" h="1322070">
                  <a:moveTo>
                    <a:pt x="2078609" y="10909"/>
                  </a:moveTo>
                  <a:lnTo>
                    <a:pt x="2078532" y="11036"/>
                  </a:lnTo>
                  <a:lnTo>
                    <a:pt x="2078329" y="11163"/>
                  </a:lnTo>
                  <a:lnTo>
                    <a:pt x="2078507" y="11188"/>
                  </a:lnTo>
                  <a:lnTo>
                    <a:pt x="2078609" y="10909"/>
                  </a:lnTo>
                  <a:close/>
                </a:path>
                <a:path w="2341244" h="1322070">
                  <a:moveTo>
                    <a:pt x="2082825" y="204419"/>
                  </a:moveTo>
                  <a:lnTo>
                    <a:pt x="2082444" y="191719"/>
                  </a:lnTo>
                  <a:lnTo>
                    <a:pt x="2071789" y="191719"/>
                  </a:lnTo>
                  <a:lnTo>
                    <a:pt x="2066937" y="204419"/>
                  </a:lnTo>
                  <a:lnTo>
                    <a:pt x="2082825" y="204419"/>
                  </a:lnTo>
                  <a:close/>
                </a:path>
                <a:path w="2341244" h="1322070">
                  <a:moveTo>
                    <a:pt x="2086787" y="297738"/>
                  </a:moveTo>
                  <a:lnTo>
                    <a:pt x="2086635" y="297738"/>
                  </a:lnTo>
                  <a:lnTo>
                    <a:pt x="2086711" y="297878"/>
                  </a:lnTo>
                  <a:lnTo>
                    <a:pt x="2086787" y="297738"/>
                  </a:lnTo>
                  <a:close/>
                </a:path>
                <a:path w="2341244" h="1322070">
                  <a:moveTo>
                    <a:pt x="2089327" y="445719"/>
                  </a:moveTo>
                  <a:lnTo>
                    <a:pt x="2088972" y="433019"/>
                  </a:lnTo>
                  <a:lnTo>
                    <a:pt x="2088515" y="433019"/>
                  </a:lnTo>
                  <a:lnTo>
                    <a:pt x="2087537" y="420319"/>
                  </a:lnTo>
                  <a:lnTo>
                    <a:pt x="2083028" y="433019"/>
                  </a:lnTo>
                  <a:lnTo>
                    <a:pt x="2080577" y="433019"/>
                  </a:lnTo>
                  <a:lnTo>
                    <a:pt x="2078951" y="445719"/>
                  </a:lnTo>
                  <a:lnTo>
                    <a:pt x="2089327" y="445719"/>
                  </a:lnTo>
                  <a:close/>
                </a:path>
                <a:path w="2341244" h="1322070">
                  <a:moveTo>
                    <a:pt x="2092540" y="128257"/>
                  </a:moveTo>
                  <a:close/>
                </a:path>
                <a:path w="2341244" h="1322070">
                  <a:moveTo>
                    <a:pt x="2092642" y="127990"/>
                  </a:moveTo>
                  <a:lnTo>
                    <a:pt x="2092566" y="128193"/>
                  </a:lnTo>
                  <a:lnTo>
                    <a:pt x="2092642" y="127990"/>
                  </a:lnTo>
                  <a:close/>
                </a:path>
                <a:path w="2341244" h="1322070">
                  <a:moveTo>
                    <a:pt x="2103513" y="115519"/>
                  </a:moveTo>
                  <a:lnTo>
                    <a:pt x="2099868" y="115519"/>
                  </a:lnTo>
                  <a:lnTo>
                    <a:pt x="2098230" y="128219"/>
                  </a:lnTo>
                  <a:lnTo>
                    <a:pt x="2101519" y="128219"/>
                  </a:lnTo>
                  <a:lnTo>
                    <a:pt x="2103513" y="115519"/>
                  </a:lnTo>
                  <a:close/>
                </a:path>
                <a:path w="2341244" h="1322070">
                  <a:moveTo>
                    <a:pt x="2121001" y="262293"/>
                  </a:moveTo>
                  <a:lnTo>
                    <a:pt x="2120836" y="262420"/>
                  </a:lnTo>
                  <a:lnTo>
                    <a:pt x="2120633" y="262597"/>
                  </a:lnTo>
                  <a:lnTo>
                    <a:pt x="2120798" y="262534"/>
                  </a:lnTo>
                  <a:lnTo>
                    <a:pt x="2120938" y="262432"/>
                  </a:lnTo>
                  <a:lnTo>
                    <a:pt x="2121001" y="262293"/>
                  </a:lnTo>
                  <a:close/>
                </a:path>
                <a:path w="2341244" h="1322070">
                  <a:moveTo>
                    <a:pt x="2135695" y="18796"/>
                  </a:moveTo>
                  <a:lnTo>
                    <a:pt x="2135454" y="18669"/>
                  </a:lnTo>
                  <a:lnTo>
                    <a:pt x="2135695" y="18834"/>
                  </a:lnTo>
                  <a:close/>
                </a:path>
                <a:path w="2341244" h="1322070">
                  <a:moveTo>
                    <a:pt x="2136483" y="27178"/>
                  </a:moveTo>
                  <a:lnTo>
                    <a:pt x="2136317" y="27317"/>
                  </a:lnTo>
                  <a:lnTo>
                    <a:pt x="2136483" y="27178"/>
                  </a:lnTo>
                  <a:close/>
                </a:path>
                <a:path w="2341244" h="1322070">
                  <a:moveTo>
                    <a:pt x="2142464" y="356819"/>
                  </a:moveTo>
                  <a:lnTo>
                    <a:pt x="2142439" y="344119"/>
                  </a:lnTo>
                  <a:lnTo>
                    <a:pt x="2129663" y="344119"/>
                  </a:lnTo>
                  <a:lnTo>
                    <a:pt x="2128647" y="356819"/>
                  </a:lnTo>
                  <a:lnTo>
                    <a:pt x="2142464" y="356819"/>
                  </a:lnTo>
                  <a:close/>
                </a:path>
                <a:path w="2341244" h="1322070">
                  <a:moveTo>
                    <a:pt x="2153653" y="36271"/>
                  </a:moveTo>
                  <a:lnTo>
                    <a:pt x="2153462" y="36347"/>
                  </a:lnTo>
                  <a:lnTo>
                    <a:pt x="2153323" y="36474"/>
                  </a:lnTo>
                  <a:lnTo>
                    <a:pt x="2153132" y="36563"/>
                  </a:lnTo>
                  <a:lnTo>
                    <a:pt x="2153285" y="36563"/>
                  </a:lnTo>
                  <a:lnTo>
                    <a:pt x="2153577" y="36537"/>
                  </a:lnTo>
                  <a:lnTo>
                    <a:pt x="2153653" y="36271"/>
                  </a:lnTo>
                  <a:close/>
                </a:path>
                <a:path w="2341244" h="1322070">
                  <a:moveTo>
                    <a:pt x="2164880" y="280619"/>
                  </a:moveTo>
                  <a:lnTo>
                    <a:pt x="2158225" y="280619"/>
                  </a:lnTo>
                  <a:lnTo>
                    <a:pt x="2156510" y="293319"/>
                  </a:lnTo>
                  <a:lnTo>
                    <a:pt x="2163140" y="293319"/>
                  </a:lnTo>
                  <a:lnTo>
                    <a:pt x="2164880" y="280619"/>
                  </a:lnTo>
                  <a:close/>
                </a:path>
                <a:path w="2341244" h="1322070">
                  <a:moveTo>
                    <a:pt x="2174379" y="0"/>
                  </a:moveTo>
                  <a:lnTo>
                    <a:pt x="2167318" y="0"/>
                  </a:lnTo>
                  <a:lnTo>
                    <a:pt x="2164042" y="1397"/>
                  </a:lnTo>
                  <a:lnTo>
                    <a:pt x="2160828" y="3048"/>
                  </a:lnTo>
                  <a:lnTo>
                    <a:pt x="2155964" y="6477"/>
                  </a:lnTo>
                  <a:lnTo>
                    <a:pt x="2153780" y="6731"/>
                  </a:lnTo>
                  <a:lnTo>
                    <a:pt x="2149525" y="8255"/>
                  </a:lnTo>
                  <a:lnTo>
                    <a:pt x="2149513" y="5588"/>
                  </a:lnTo>
                  <a:lnTo>
                    <a:pt x="2150262" y="4445"/>
                  </a:lnTo>
                  <a:lnTo>
                    <a:pt x="2155050" y="3937"/>
                  </a:lnTo>
                  <a:lnTo>
                    <a:pt x="2157933" y="1905"/>
                  </a:lnTo>
                  <a:lnTo>
                    <a:pt x="2160828" y="0"/>
                  </a:lnTo>
                  <a:lnTo>
                    <a:pt x="2139404" y="0"/>
                  </a:lnTo>
                  <a:lnTo>
                    <a:pt x="2138286" y="1905"/>
                  </a:lnTo>
                  <a:lnTo>
                    <a:pt x="2136711" y="3429"/>
                  </a:lnTo>
                  <a:lnTo>
                    <a:pt x="2130425" y="5080"/>
                  </a:lnTo>
                  <a:lnTo>
                    <a:pt x="2127618" y="8636"/>
                  </a:lnTo>
                  <a:lnTo>
                    <a:pt x="2123757" y="9525"/>
                  </a:lnTo>
                  <a:lnTo>
                    <a:pt x="2123376" y="9525"/>
                  </a:lnTo>
                  <a:lnTo>
                    <a:pt x="2122919" y="10160"/>
                  </a:lnTo>
                  <a:lnTo>
                    <a:pt x="2122855" y="11176"/>
                  </a:lnTo>
                  <a:lnTo>
                    <a:pt x="2123148" y="11557"/>
                  </a:lnTo>
                  <a:lnTo>
                    <a:pt x="2126069" y="13589"/>
                  </a:lnTo>
                  <a:lnTo>
                    <a:pt x="2129548" y="13335"/>
                  </a:lnTo>
                  <a:lnTo>
                    <a:pt x="2132038" y="15240"/>
                  </a:lnTo>
                  <a:lnTo>
                    <a:pt x="2132838" y="15875"/>
                  </a:lnTo>
                  <a:lnTo>
                    <a:pt x="2133536" y="14986"/>
                  </a:lnTo>
                  <a:lnTo>
                    <a:pt x="2134412" y="13335"/>
                  </a:lnTo>
                  <a:lnTo>
                    <a:pt x="2135886" y="10541"/>
                  </a:lnTo>
                  <a:lnTo>
                    <a:pt x="2137295" y="10160"/>
                  </a:lnTo>
                  <a:lnTo>
                    <a:pt x="2141169" y="11430"/>
                  </a:lnTo>
                  <a:lnTo>
                    <a:pt x="2141982" y="12065"/>
                  </a:lnTo>
                  <a:lnTo>
                    <a:pt x="2142083" y="13335"/>
                  </a:lnTo>
                  <a:lnTo>
                    <a:pt x="2141499" y="14097"/>
                  </a:lnTo>
                  <a:lnTo>
                    <a:pt x="2139251" y="16002"/>
                  </a:lnTo>
                  <a:lnTo>
                    <a:pt x="2136648" y="16510"/>
                  </a:lnTo>
                  <a:lnTo>
                    <a:pt x="2135924" y="18288"/>
                  </a:lnTo>
                  <a:lnTo>
                    <a:pt x="2135822" y="18923"/>
                  </a:lnTo>
                  <a:lnTo>
                    <a:pt x="2136013" y="19050"/>
                  </a:lnTo>
                  <a:lnTo>
                    <a:pt x="2135695" y="18923"/>
                  </a:lnTo>
                  <a:lnTo>
                    <a:pt x="2135555" y="18923"/>
                  </a:lnTo>
                  <a:lnTo>
                    <a:pt x="2132622" y="21590"/>
                  </a:lnTo>
                  <a:lnTo>
                    <a:pt x="2128901" y="22606"/>
                  </a:lnTo>
                  <a:lnTo>
                    <a:pt x="2124087" y="24130"/>
                  </a:lnTo>
                  <a:lnTo>
                    <a:pt x="2122614" y="25527"/>
                  </a:lnTo>
                  <a:lnTo>
                    <a:pt x="2121116" y="23304"/>
                  </a:lnTo>
                  <a:lnTo>
                    <a:pt x="2121116" y="36322"/>
                  </a:lnTo>
                  <a:lnTo>
                    <a:pt x="2120785" y="36957"/>
                  </a:lnTo>
                  <a:lnTo>
                    <a:pt x="2117369" y="37211"/>
                  </a:lnTo>
                  <a:lnTo>
                    <a:pt x="2112949" y="37452"/>
                  </a:lnTo>
                  <a:lnTo>
                    <a:pt x="2112949" y="51689"/>
                  </a:lnTo>
                  <a:lnTo>
                    <a:pt x="2112480" y="52451"/>
                  </a:lnTo>
                  <a:lnTo>
                    <a:pt x="2112111" y="52705"/>
                  </a:lnTo>
                  <a:lnTo>
                    <a:pt x="2111768" y="53086"/>
                  </a:lnTo>
                  <a:lnTo>
                    <a:pt x="2111641" y="52705"/>
                  </a:lnTo>
                  <a:lnTo>
                    <a:pt x="2111502" y="52451"/>
                  </a:lnTo>
                  <a:lnTo>
                    <a:pt x="2111502" y="51054"/>
                  </a:lnTo>
                  <a:lnTo>
                    <a:pt x="2111591" y="50419"/>
                  </a:lnTo>
                  <a:lnTo>
                    <a:pt x="2112708" y="50165"/>
                  </a:lnTo>
                  <a:lnTo>
                    <a:pt x="2112835" y="50292"/>
                  </a:lnTo>
                  <a:lnTo>
                    <a:pt x="2112949" y="51689"/>
                  </a:lnTo>
                  <a:lnTo>
                    <a:pt x="2112949" y="37452"/>
                  </a:lnTo>
                  <a:lnTo>
                    <a:pt x="2112695" y="37465"/>
                  </a:lnTo>
                  <a:lnTo>
                    <a:pt x="2112441" y="37274"/>
                  </a:lnTo>
                  <a:lnTo>
                    <a:pt x="2112441" y="37465"/>
                  </a:lnTo>
                  <a:lnTo>
                    <a:pt x="2110079" y="39370"/>
                  </a:lnTo>
                  <a:lnTo>
                    <a:pt x="2109711" y="39370"/>
                  </a:lnTo>
                  <a:lnTo>
                    <a:pt x="2109190" y="38862"/>
                  </a:lnTo>
                  <a:lnTo>
                    <a:pt x="2109228" y="38227"/>
                  </a:lnTo>
                  <a:lnTo>
                    <a:pt x="2110625" y="37719"/>
                  </a:lnTo>
                  <a:lnTo>
                    <a:pt x="2111540" y="37719"/>
                  </a:lnTo>
                  <a:lnTo>
                    <a:pt x="2112441" y="37465"/>
                  </a:lnTo>
                  <a:lnTo>
                    <a:pt x="2112441" y="37274"/>
                  </a:lnTo>
                  <a:lnTo>
                    <a:pt x="2110308" y="35560"/>
                  </a:lnTo>
                  <a:lnTo>
                    <a:pt x="2109838" y="35179"/>
                  </a:lnTo>
                  <a:lnTo>
                    <a:pt x="2105469" y="35560"/>
                  </a:lnTo>
                  <a:lnTo>
                    <a:pt x="2101926" y="28448"/>
                  </a:lnTo>
                  <a:lnTo>
                    <a:pt x="2097443" y="27940"/>
                  </a:lnTo>
                  <a:lnTo>
                    <a:pt x="2092540" y="26162"/>
                  </a:lnTo>
                  <a:lnTo>
                    <a:pt x="2090813" y="26289"/>
                  </a:lnTo>
                  <a:lnTo>
                    <a:pt x="2088311" y="28956"/>
                  </a:lnTo>
                  <a:lnTo>
                    <a:pt x="2088007" y="29845"/>
                  </a:lnTo>
                  <a:lnTo>
                    <a:pt x="2087956" y="30353"/>
                  </a:lnTo>
                  <a:lnTo>
                    <a:pt x="2089264" y="32512"/>
                  </a:lnTo>
                  <a:lnTo>
                    <a:pt x="2089378" y="33401"/>
                  </a:lnTo>
                  <a:lnTo>
                    <a:pt x="2089213" y="34163"/>
                  </a:lnTo>
                  <a:lnTo>
                    <a:pt x="2089226" y="34671"/>
                  </a:lnTo>
                  <a:lnTo>
                    <a:pt x="2091004" y="36830"/>
                  </a:lnTo>
                  <a:lnTo>
                    <a:pt x="2090978" y="37338"/>
                  </a:lnTo>
                  <a:lnTo>
                    <a:pt x="2090762" y="37973"/>
                  </a:lnTo>
                  <a:lnTo>
                    <a:pt x="2088057" y="39751"/>
                  </a:lnTo>
                  <a:lnTo>
                    <a:pt x="2088045" y="40259"/>
                  </a:lnTo>
                  <a:lnTo>
                    <a:pt x="2087791" y="43815"/>
                  </a:lnTo>
                  <a:lnTo>
                    <a:pt x="2088781" y="44704"/>
                  </a:lnTo>
                  <a:lnTo>
                    <a:pt x="2091715" y="43815"/>
                  </a:lnTo>
                  <a:lnTo>
                    <a:pt x="2092680" y="43180"/>
                  </a:lnTo>
                  <a:lnTo>
                    <a:pt x="2096465" y="42164"/>
                  </a:lnTo>
                  <a:lnTo>
                    <a:pt x="2097570" y="43180"/>
                  </a:lnTo>
                  <a:lnTo>
                    <a:pt x="2097062" y="48641"/>
                  </a:lnTo>
                  <a:lnTo>
                    <a:pt x="2095296" y="50292"/>
                  </a:lnTo>
                  <a:lnTo>
                    <a:pt x="2092375" y="52451"/>
                  </a:lnTo>
                  <a:lnTo>
                    <a:pt x="2090013" y="52070"/>
                  </a:lnTo>
                  <a:lnTo>
                    <a:pt x="2090813" y="48514"/>
                  </a:lnTo>
                  <a:lnTo>
                    <a:pt x="2091055" y="47498"/>
                  </a:lnTo>
                  <a:lnTo>
                    <a:pt x="2089607" y="47879"/>
                  </a:lnTo>
                  <a:lnTo>
                    <a:pt x="2085251" y="48514"/>
                  </a:lnTo>
                  <a:lnTo>
                    <a:pt x="2083803" y="46990"/>
                  </a:lnTo>
                  <a:lnTo>
                    <a:pt x="2081403" y="42926"/>
                  </a:lnTo>
                  <a:lnTo>
                    <a:pt x="2079320" y="43434"/>
                  </a:lnTo>
                  <a:lnTo>
                    <a:pt x="2074608" y="44958"/>
                  </a:lnTo>
                  <a:lnTo>
                    <a:pt x="2073694" y="46355"/>
                  </a:lnTo>
                  <a:lnTo>
                    <a:pt x="2075675" y="50419"/>
                  </a:lnTo>
                  <a:lnTo>
                    <a:pt x="2075738" y="51435"/>
                  </a:lnTo>
                  <a:lnTo>
                    <a:pt x="2075383" y="53340"/>
                  </a:lnTo>
                  <a:lnTo>
                    <a:pt x="2071433" y="56642"/>
                  </a:lnTo>
                  <a:lnTo>
                    <a:pt x="2072843" y="56896"/>
                  </a:lnTo>
                  <a:lnTo>
                    <a:pt x="2073871" y="58293"/>
                  </a:lnTo>
                  <a:lnTo>
                    <a:pt x="2074037" y="59563"/>
                  </a:lnTo>
                  <a:lnTo>
                    <a:pt x="2066531" y="58674"/>
                  </a:lnTo>
                  <a:lnTo>
                    <a:pt x="2061324" y="61341"/>
                  </a:lnTo>
                  <a:lnTo>
                    <a:pt x="2055964" y="63119"/>
                  </a:lnTo>
                  <a:lnTo>
                    <a:pt x="2054186" y="63754"/>
                  </a:lnTo>
                  <a:lnTo>
                    <a:pt x="2053767" y="63119"/>
                  </a:lnTo>
                  <a:lnTo>
                    <a:pt x="2053882" y="62484"/>
                  </a:lnTo>
                  <a:lnTo>
                    <a:pt x="2054161" y="61722"/>
                  </a:lnTo>
                  <a:lnTo>
                    <a:pt x="2054212" y="61468"/>
                  </a:lnTo>
                  <a:lnTo>
                    <a:pt x="2052612" y="59182"/>
                  </a:lnTo>
                  <a:lnTo>
                    <a:pt x="2050427" y="59182"/>
                  </a:lnTo>
                  <a:lnTo>
                    <a:pt x="2049551" y="59639"/>
                  </a:lnTo>
                  <a:lnTo>
                    <a:pt x="2049551" y="70104"/>
                  </a:lnTo>
                  <a:lnTo>
                    <a:pt x="2048624" y="72390"/>
                  </a:lnTo>
                  <a:lnTo>
                    <a:pt x="2047722" y="73025"/>
                  </a:lnTo>
                  <a:lnTo>
                    <a:pt x="2046668" y="73406"/>
                  </a:lnTo>
                  <a:lnTo>
                    <a:pt x="2045030" y="73914"/>
                  </a:lnTo>
                  <a:lnTo>
                    <a:pt x="2043582" y="73279"/>
                  </a:lnTo>
                  <a:lnTo>
                    <a:pt x="2041283" y="72517"/>
                  </a:lnTo>
                  <a:lnTo>
                    <a:pt x="2041067" y="72390"/>
                  </a:lnTo>
                  <a:lnTo>
                    <a:pt x="2040851" y="72263"/>
                  </a:lnTo>
                  <a:lnTo>
                    <a:pt x="2040420" y="72009"/>
                  </a:lnTo>
                  <a:lnTo>
                    <a:pt x="2039391" y="72263"/>
                  </a:lnTo>
                  <a:lnTo>
                    <a:pt x="2044268" y="68707"/>
                  </a:lnTo>
                  <a:lnTo>
                    <a:pt x="2045563" y="67818"/>
                  </a:lnTo>
                  <a:lnTo>
                    <a:pt x="2046732" y="68072"/>
                  </a:lnTo>
                  <a:lnTo>
                    <a:pt x="2048344" y="69723"/>
                  </a:lnTo>
                  <a:lnTo>
                    <a:pt x="2049551" y="70104"/>
                  </a:lnTo>
                  <a:lnTo>
                    <a:pt x="2049551" y="59639"/>
                  </a:lnTo>
                  <a:lnTo>
                    <a:pt x="2046427" y="61214"/>
                  </a:lnTo>
                  <a:lnTo>
                    <a:pt x="2045004" y="61722"/>
                  </a:lnTo>
                  <a:lnTo>
                    <a:pt x="2041931" y="60198"/>
                  </a:lnTo>
                  <a:lnTo>
                    <a:pt x="2041804" y="59436"/>
                  </a:lnTo>
                  <a:lnTo>
                    <a:pt x="2041715" y="58928"/>
                  </a:lnTo>
                  <a:lnTo>
                    <a:pt x="2043747" y="57023"/>
                  </a:lnTo>
                  <a:lnTo>
                    <a:pt x="2044788" y="56769"/>
                  </a:lnTo>
                  <a:lnTo>
                    <a:pt x="2044750" y="56642"/>
                  </a:lnTo>
                  <a:lnTo>
                    <a:pt x="2044242" y="54991"/>
                  </a:lnTo>
                  <a:lnTo>
                    <a:pt x="2043264" y="55245"/>
                  </a:lnTo>
                  <a:lnTo>
                    <a:pt x="2042477" y="55372"/>
                  </a:lnTo>
                  <a:lnTo>
                    <a:pt x="2041144" y="55499"/>
                  </a:lnTo>
                  <a:lnTo>
                    <a:pt x="2039785" y="55499"/>
                  </a:lnTo>
                  <a:lnTo>
                    <a:pt x="2038464" y="55753"/>
                  </a:lnTo>
                  <a:lnTo>
                    <a:pt x="2036229" y="56388"/>
                  </a:lnTo>
                  <a:lnTo>
                    <a:pt x="2034209" y="56642"/>
                  </a:lnTo>
                  <a:lnTo>
                    <a:pt x="2032419" y="53975"/>
                  </a:lnTo>
                  <a:lnTo>
                    <a:pt x="2032000" y="53340"/>
                  </a:lnTo>
                  <a:lnTo>
                    <a:pt x="2030653" y="53721"/>
                  </a:lnTo>
                  <a:lnTo>
                    <a:pt x="2026742" y="53975"/>
                  </a:lnTo>
                  <a:lnTo>
                    <a:pt x="2026564" y="53721"/>
                  </a:lnTo>
                  <a:lnTo>
                    <a:pt x="2026564" y="53086"/>
                  </a:lnTo>
                  <a:lnTo>
                    <a:pt x="2026754" y="52705"/>
                  </a:lnTo>
                  <a:lnTo>
                    <a:pt x="2027999" y="49911"/>
                  </a:lnTo>
                  <a:lnTo>
                    <a:pt x="2028774" y="48133"/>
                  </a:lnTo>
                  <a:lnTo>
                    <a:pt x="2029815" y="44704"/>
                  </a:lnTo>
                  <a:lnTo>
                    <a:pt x="2030006" y="44069"/>
                  </a:lnTo>
                  <a:lnTo>
                    <a:pt x="2038045" y="42037"/>
                  </a:lnTo>
                  <a:lnTo>
                    <a:pt x="2047087" y="39751"/>
                  </a:lnTo>
                  <a:lnTo>
                    <a:pt x="2048065" y="40894"/>
                  </a:lnTo>
                  <a:lnTo>
                    <a:pt x="2048929" y="41402"/>
                  </a:lnTo>
                  <a:lnTo>
                    <a:pt x="2048878" y="41656"/>
                  </a:lnTo>
                  <a:lnTo>
                    <a:pt x="2051837" y="40005"/>
                  </a:lnTo>
                  <a:lnTo>
                    <a:pt x="2051545" y="40259"/>
                  </a:lnTo>
                  <a:lnTo>
                    <a:pt x="2055279" y="44577"/>
                  </a:lnTo>
                  <a:lnTo>
                    <a:pt x="2057552" y="46482"/>
                  </a:lnTo>
                  <a:lnTo>
                    <a:pt x="2060549" y="47371"/>
                  </a:lnTo>
                  <a:lnTo>
                    <a:pt x="2067547" y="49022"/>
                  </a:lnTo>
                  <a:lnTo>
                    <a:pt x="2068296" y="48641"/>
                  </a:lnTo>
                  <a:lnTo>
                    <a:pt x="2069096" y="47117"/>
                  </a:lnTo>
                  <a:lnTo>
                    <a:pt x="2069109" y="46355"/>
                  </a:lnTo>
                  <a:lnTo>
                    <a:pt x="2066658" y="44958"/>
                  </a:lnTo>
                  <a:lnTo>
                    <a:pt x="2064918" y="43561"/>
                  </a:lnTo>
                  <a:lnTo>
                    <a:pt x="2066137" y="40005"/>
                  </a:lnTo>
                  <a:lnTo>
                    <a:pt x="2066226" y="39751"/>
                  </a:lnTo>
                  <a:lnTo>
                    <a:pt x="2066759" y="38227"/>
                  </a:lnTo>
                  <a:lnTo>
                    <a:pt x="2067064" y="37338"/>
                  </a:lnTo>
                  <a:lnTo>
                    <a:pt x="2064207" y="38100"/>
                  </a:lnTo>
                  <a:lnTo>
                    <a:pt x="2061032" y="38227"/>
                  </a:lnTo>
                  <a:lnTo>
                    <a:pt x="2059114" y="38227"/>
                  </a:lnTo>
                  <a:lnTo>
                    <a:pt x="2058289" y="37846"/>
                  </a:lnTo>
                  <a:lnTo>
                    <a:pt x="2058581" y="36322"/>
                  </a:lnTo>
                  <a:lnTo>
                    <a:pt x="2059127" y="35179"/>
                  </a:lnTo>
                  <a:lnTo>
                    <a:pt x="2064169" y="34163"/>
                  </a:lnTo>
                  <a:lnTo>
                    <a:pt x="2065312" y="33147"/>
                  </a:lnTo>
                  <a:lnTo>
                    <a:pt x="2067877" y="30861"/>
                  </a:lnTo>
                  <a:lnTo>
                    <a:pt x="2069680" y="30607"/>
                  </a:lnTo>
                  <a:lnTo>
                    <a:pt x="2073275" y="30099"/>
                  </a:lnTo>
                  <a:lnTo>
                    <a:pt x="2073490" y="29845"/>
                  </a:lnTo>
                  <a:lnTo>
                    <a:pt x="2073922" y="29337"/>
                  </a:lnTo>
                  <a:lnTo>
                    <a:pt x="2074595" y="28956"/>
                  </a:lnTo>
                  <a:lnTo>
                    <a:pt x="2073770" y="27813"/>
                  </a:lnTo>
                  <a:lnTo>
                    <a:pt x="2072703" y="28956"/>
                  </a:lnTo>
                  <a:lnTo>
                    <a:pt x="2070747" y="28575"/>
                  </a:lnTo>
                  <a:lnTo>
                    <a:pt x="2069960" y="28194"/>
                  </a:lnTo>
                  <a:lnTo>
                    <a:pt x="2069363" y="27432"/>
                  </a:lnTo>
                  <a:lnTo>
                    <a:pt x="2072106" y="25908"/>
                  </a:lnTo>
                  <a:lnTo>
                    <a:pt x="2072601" y="25400"/>
                  </a:lnTo>
                  <a:lnTo>
                    <a:pt x="2074430" y="23495"/>
                  </a:lnTo>
                  <a:lnTo>
                    <a:pt x="2078342" y="23368"/>
                  </a:lnTo>
                  <a:lnTo>
                    <a:pt x="2079053" y="23114"/>
                  </a:lnTo>
                  <a:lnTo>
                    <a:pt x="2080704" y="20447"/>
                  </a:lnTo>
                  <a:lnTo>
                    <a:pt x="2081809" y="18669"/>
                  </a:lnTo>
                  <a:lnTo>
                    <a:pt x="2085289" y="19050"/>
                  </a:lnTo>
                  <a:lnTo>
                    <a:pt x="2091486" y="19812"/>
                  </a:lnTo>
                  <a:lnTo>
                    <a:pt x="2094115" y="19050"/>
                  </a:lnTo>
                  <a:lnTo>
                    <a:pt x="2094268" y="18669"/>
                  </a:lnTo>
                  <a:lnTo>
                    <a:pt x="2095881" y="14478"/>
                  </a:lnTo>
                  <a:lnTo>
                    <a:pt x="2097684" y="14351"/>
                  </a:lnTo>
                  <a:lnTo>
                    <a:pt x="2099665" y="12954"/>
                  </a:lnTo>
                  <a:lnTo>
                    <a:pt x="2100541" y="12827"/>
                  </a:lnTo>
                  <a:lnTo>
                    <a:pt x="2101100" y="13970"/>
                  </a:lnTo>
                  <a:lnTo>
                    <a:pt x="2101227" y="14732"/>
                  </a:lnTo>
                  <a:lnTo>
                    <a:pt x="2100097" y="16383"/>
                  </a:lnTo>
                  <a:lnTo>
                    <a:pt x="2098573" y="18034"/>
                  </a:lnTo>
                  <a:lnTo>
                    <a:pt x="2101380" y="18288"/>
                  </a:lnTo>
                  <a:lnTo>
                    <a:pt x="2104047" y="18669"/>
                  </a:lnTo>
                  <a:lnTo>
                    <a:pt x="2101977" y="22479"/>
                  </a:lnTo>
                  <a:lnTo>
                    <a:pt x="2105317" y="22606"/>
                  </a:lnTo>
                  <a:lnTo>
                    <a:pt x="2107895" y="22733"/>
                  </a:lnTo>
                  <a:lnTo>
                    <a:pt x="2108314" y="26416"/>
                  </a:lnTo>
                  <a:lnTo>
                    <a:pt x="2112988" y="28321"/>
                  </a:lnTo>
                  <a:lnTo>
                    <a:pt x="2115058" y="29464"/>
                  </a:lnTo>
                  <a:lnTo>
                    <a:pt x="2117966" y="31369"/>
                  </a:lnTo>
                  <a:lnTo>
                    <a:pt x="2119058" y="33147"/>
                  </a:lnTo>
                  <a:lnTo>
                    <a:pt x="2121116" y="36322"/>
                  </a:lnTo>
                  <a:lnTo>
                    <a:pt x="2121116" y="23304"/>
                  </a:lnTo>
                  <a:lnTo>
                    <a:pt x="2120481" y="22352"/>
                  </a:lnTo>
                  <a:lnTo>
                    <a:pt x="2122716" y="21590"/>
                  </a:lnTo>
                  <a:lnTo>
                    <a:pt x="2125599" y="18923"/>
                  </a:lnTo>
                  <a:lnTo>
                    <a:pt x="2125510" y="17272"/>
                  </a:lnTo>
                  <a:lnTo>
                    <a:pt x="2121954" y="16256"/>
                  </a:lnTo>
                  <a:lnTo>
                    <a:pt x="2120379" y="16129"/>
                  </a:lnTo>
                  <a:lnTo>
                    <a:pt x="2117064" y="15621"/>
                  </a:lnTo>
                  <a:lnTo>
                    <a:pt x="2116074" y="14351"/>
                  </a:lnTo>
                  <a:lnTo>
                    <a:pt x="2115667" y="13716"/>
                  </a:lnTo>
                  <a:lnTo>
                    <a:pt x="2114753" y="12319"/>
                  </a:lnTo>
                  <a:lnTo>
                    <a:pt x="2114689" y="11176"/>
                  </a:lnTo>
                  <a:lnTo>
                    <a:pt x="2114931" y="11049"/>
                  </a:lnTo>
                  <a:lnTo>
                    <a:pt x="2117077" y="9906"/>
                  </a:lnTo>
                  <a:lnTo>
                    <a:pt x="2118487" y="9652"/>
                  </a:lnTo>
                  <a:lnTo>
                    <a:pt x="2123084" y="6731"/>
                  </a:lnTo>
                  <a:lnTo>
                    <a:pt x="2122906" y="2667"/>
                  </a:lnTo>
                  <a:lnTo>
                    <a:pt x="2121916" y="2286"/>
                  </a:lnTo>
                  <a:lnTo>
                    <a:pt x="2118283" y="889"/>
                  </a:lnTo>
                  <a:lnTo>
                    <a:pt x="2117407" y="635"/>
                  </a:lnTo>
                  <a:lnTo>
                    <a:pt x="2116874" y="0"/>
                  </a:lnTo>
                  <a:lnTo>
                    <a:pt x="2111654" y="0"/>
                  </a:lnTo>
                  <a:lnTo>
                    <a:pt x="2111654" y="13081"/>
                  </a:lnTo>
                  <a:lnTo>
                    <a:pt x="2110917" y="13589"/>
                  </a:lnTo>
                  <a:lnTo>
                    <a:pt x="2109762" y="13716"/>
                  </a:lnTo>
                  <a:lnTo>
                    <a:pt x="2109343" y="13335"/>
                  </a:lnTo>
                  <a:lnTo>
                    <a:pt x="2108758" y="13081"/>
                  </a:lnTo>
                  <a:lnTo>
                    <a:pt x="2109000" y="12827"/>
                  </a:lnTo>
                  <a:lnTo>
                    <a:pt x="2109254" y="12573"/>
                  </a:lnTo>
                  <a:lnTo>
                    <a:pt x="2109609" y="11811"/>
                  </a:lnTo>
                  <a:lnTo>
                    <a:pt x="2110155" y="11557"/>
                  </a:lnTo>
                  <a:lnTo>
                    <a:pt x="2110917" y="11049"/>
                  </a:lnTo>
                  <a:lnTo>
                    <a:pt x="2111578" y="11557"/>
                  </a:lnTo>
                  <a:lnTo>
                    <a:pt x="2111654" y="13081"/>
                  </a:lnTo>
                  <a:lnTo>
                    <a:pt x="2111654" y="0"/>
                  </a:lnTo>
                  <a:lnTo>
                    <a:pt x="2087714" y="0"/>
                  </a:lnTo>
                  <a:lnTo>
                    <a:pt x="2087435" y="889"/>
                  </a:lnTo>
                  <a:lnTo>
                    <a:pt x="2086737" y="1651"/>
                  </a:lnTo>
                  <a:lnTo>
                    <a:pt x="2084946" y="2667"/>
                  </a:lnTo>
                  <a:lnTo>
                    <a:pt x="2084095" y="3683"/>
                  </a:lnTo>
                  <a:lnTo>
                    <a:pt x="2084057" y="4064"/>
                  </a:lnTo>
                  <a:lnTo>
                    <a:pt x="2084349" y="4699"/>
                  </a:lnTo>
                  <a:lnTo>
                    <a:pt x="2084870" y="4953"/>
                  </a:lnTo>
                  <a:lnTo>
                    <a:pt x="2086889" y="2794"/>
                  </a:lnTo>
                  <a:lnTo>
                    <a:pt x="2088540" y="2286"/>
                  </a:lnTo>
                  <a:lnTo>
                    <a:pt x="2090813" y="5715"/>
                  </a:lnTo>
                  <a:lnTo>
                    <a:pt x="2091715" y="7620"/>
                  </a:lnTo>
                  <a:lnTo>
                    <a:pt x="2088070" y="11684"/>
                  </a:lnTo>
                  <a:lnTo>
                    <a:pt x="2086292" y="14732"/>
                  </a:lnTo>
                  <a:lnTo>
                    <a:pt x="2080729" y="16256"/>
                  </a:lnTo>
                  <a:lnTo>
                    <a:pt x="2078774" y="16891"/>
                  </a:lnTo>
                  <a:lnTo>
                    <a:pt x="2075751" y="20447"/>
                  </a:lnTo>
                  <a:lnTo>
                    <a:pt x="2074049" y="20447"/>
                  </a:lnTo>
                  <a:lnTo>
                    <a:pt x="2071636" y="18415"/>
                  </a:lnTo>
                  <a:lnTo>
                    <a:pt x="2071395" y="18288"/>
                  </a:lnTo>
                  <a:lnTo>
                    <a:pt x="2070671" y="17907"/>
                  </a:lnTo>
                  <a:lnTo>
                    <a:pt x="2069287" y="16891"/>
                  </a:lnTo>
                  <a:lnTo>
                    <a:pt x="2068855" y="16725"/>
                  </a:lnTo>
                  <a:lnTo>
                    <a:pt x="2068855" y="27432"/>
                  </a:lnTo>
                  <a:lnTo>
                    <a:pt x="2066836" y="28829"/>
                  </a:lnTo>
                  <a:lnTo>
                    <a:pt x="2064575" y="28956"/>
                  </a:lnTo>
                  <a:lnTo>
                    <a:pt x="2062746" y="29273"/>
                  </a:lnTo>
                  <a:lnTo>
                    <a:pt x="2062746" y="30607"/>
                  </a:lnTo>
                  <a:lnTo>
                    <a:pt x="2061997" y="30607"/>
                  </a:lnTo>
                  <a:lnTo>
                    <a:pt x="2062149" y="30353"/>
                  </a:lnTo>
                  <a:lnTo>
                    <a:pt x="2062238" y="29845"/>
                  </a:lnTo>
                  <a:lnTo>
                    <a:pt x="2062746" y="30607"/>
                  </a:lnTo>
                  <a:lnTo>
                    <a:pt x="2062746" y="29273"/>
                  </a:lnTo>
                  <a:lnTo>
                    <a:pt x="2062353" y="29337"/>
                  </a:lnTo>
                  <a:lnTo>
                    <a:pt x="2063915" y="27432"/>
                  </a:lnTo>
                  <a:lnTo>
                    <a:pt x="2065261" y="25781"/>
                  </a:lnTo>
                  <a:lnTo>
                    <a:pt x="2065362" y="25654"/>
                  </a:lnTo>
                  <a:lnTo>
                    <a:pt x="2066302" y="25400"/>
                  </a:lnTo>
                  <a:lnTo>
                    <a:pt x="2068855" y="27432"/>
                  </a:lnTo>
                  <a:lnTo>
                    <a:pt x="2068855" y="16725"/>
                  </a:lnTo>
                  <a:lnTo>
                    <a:pt x="2068664" y="16637"/>
                  </a:lnTo>
                  <a:lnTo>
                    <a:pt x="2068347" y="16510"/>
                  </a:lnTo>
                  <a:lnTo>
                    <a:pt x="2068664" y="16002"/>
                  </a:lnTo>
                  <a:lnTo>
                    <a:pt x="2069274" y="14986"/>
                  </a:lnTo>
                  <a:lnTo>
                    <a:pt x="2069947" y="14351"/>
                  </a:lnTo>
                  <a:lnTo>
                    <a:pt x="2073071" y="12827"/>
                  </a:lnTo>
                  <a:lnTo>
                    <a:pt x="2076373" y="13843"/>
                  </a:lnTo>
                  <a:lnTo>
                    <a:pt x="2077123" y="12827"/>
                  </a:lnTo>
                  <a:lnTo>
                    <a:pt x="2078342" y="11176"/>
                  </a:lnTo>
                  <a:lnTo>
                    <a:pt x="2073160" y="10922"/>
                  </a:lnTo>
                  <a:lnTo>
                    <a:pt x="2067839" y="10287"/>
                  </a:lnTo>
                  <a:lnTo>
                    <a:pt x="2065705" y="10922"/>
                  </a:lnTo>
                  <a:lnTo>
                    <a:pt x="2064905" y="15748"/>
                  </a:lnTo>
                  <a:lnTo>
                    <a:pt x="2063610" y="16002"/>
                  </a:lnTo>
                  <a:lnTo>
                    <a:pt x="2062238" y="15887"/>
                  </a:lnTo>
                  <a:lnTo>
                    <a:pt x="2062238" y="25400"/>
                  </a:lnTo>
                  <a:lnTo>
                    <a:pt x="2061883" y="25781"/>
                  </a:lnTo>
                  <a:lnTo>
                    <a:pt x="2061705" y="25400"/>
                  </a:lnTo>
                  <a:lnTo>
                    <a:pt x="2062238" y="25400"/>
                  </a:lnTo>
                  <a:lnTo>
                    <a:pt x="2062238" y="15887"/>
                  </a:lnTo>
                  <a:lnTo>
                    <a:pt x="2060740" y="15748"/>
                  </a:lnTo>
                  <a:lnTo>
                    <a:pt x="2058123" y="16637"/>
                  </a:lnTo>
                  <a:lnTo>
                    <a:pt x="2058847" y="13335"/>
                  </a:lnTo>
                  <a:lnTo>
                    <a:pt x="2059038" y="12573"/>
                  </a:lnTo>
                  <a:lnTo>
                    <a:pt x="2058416" y="12065"/>
                  </a:lnTo>
                  <a:lnTo>
                    <a:pt x="2052739" y="12954"/>
                  </a:lnTo>
                  <a:lnTo>
                    <a:pt x="2046617" y="17272"/>
                  </a:lnTo>
                  <a:lnTo>
                    <a:pt x="2043518" y="21209"/>
                  </a:lnTo>
                  <a:lnTo>
                    <a:pt x="2037029" y="22479"/>
                  </a:lnTo>
                  <a:lnTo>
                    <a:pt x="2037537" y="24511"/>
                  </a:lnTo>
                  <a:lnTo>
                    <a:pt x="2037727" y="25654"/>
                  </a:lnTo>
                  <a:lnTo>
                    <a:pt x="2037842" y="26670"/>
                  </a:lnTo>
                  <a:lnTo>
                    <a:pt x="2038883" y="26289"/>
                  </a:lnTo>
                  <a:lnTo>
                    <a:pt x="2042274" y="25400"/>
                  </a:lnTo>
                  <a:lnTo>
                    <a:pt x="2044827" y="24511"/>
                  </a:lnTo>
                  <a:lnTo>
                    <a:pt x="2049500" y="21590"/>
                  </a:lnTo>
                  <a:lnTo>
                    <a:pt x="2051926" y="20193"/>
                  </a:lnTo>
                  <a:lnTo>
                    <a:pt x="2055825" y="18288"/>
                  </a:lnTo>
                  <a:lnTo>
                    <a:pt x="2056244" y="19558"/>
                  </a:lnTo>
                  <a:lnTo>
                    <a:pt x="2056320" y="21971"/>
                  </a:lnTo>
                  <a:lnTo>
                    <a:pt x="2056155" y="22860"/>
                  </a:lnTo>
                  <a:lnTo>
                    <a:pt x="2052637" y="24384"/>
                  </a:lnTo>
                  <a:lnTo>
                    <a:pt x="2050923" y="27432"/>
                  </a:lnTo>
                  <a:lnTo>
                    <a:pt x="2045639" y="24765"/>
                  </a:lnTo>
                  <a:lnTo>
                    <a:pt x="2043176" y="26416"/>
                  </a:lnTo>
                  <a:lnTo>
                    <a:pt x="2038985" y="30353"/>
                  </a:lnTo>
                  <a:lnTo>
                    <a:pt x="2036432" y="30861"/>
                  </a:lnTo>
                  <a:lnTo>
                    <a:pt x="2031530" y="27559"/>
                  </a:lnTo>
                  <a:lnTo>
                    <a:pt x="2029434" y="28067"/>
                  </a:lnTo>
                  <a:lnTo>
                    <a:pt x="2026081" y="32639"/>
                  </a:lnTo>
                  <a:lnTo>
                    <a:pt x="2023579" y="33147"/>
                  </a:lnTo>
                  <a:lnTo>
                    <a:pt x="2019579" y="33020"/>
                  </a:lnTo>
                  <a:lnTo>
                    <a:pt x="2018868" y="31369"/>
                  </a:lnTo>
                  <a:lnTo>
                    <a:pt x="2019846" y="30099"/>
                  </a:lnTo>
                  <a:lnTo>
                    <a:pt x="2020189" y="29591"/>
                  </a:lnTo>
                  <a:lnTo>
                    <a:pt x="2021090" y="29210"/>
                  </a:lnTo>
                  <a:lnTo>
                    <a:pt x="2021713" y="28575"/>
                  </a:lnTo>
                  <a:lnTo>
                    <a:pt x="2021611" y="27559"/>
                  </a:lnTo>
                  <a:lnTo>
                    <a:pt x="2021509" y="27178"/>
                  </a:lnTo>
                  <a:lnTo>
                    <a:pt x="2021141" y="27051"/>
                  </a:lnTo>
                  <a:lnTo>
                    <a:pt x="2020951" y="27051"/>
                  </a:lnTo>
                  <a:lnTo>
                    <a:pt x="2018296" y="27686"/>
                  </a:lnTo>
                  <a:lnTo>
                    <a:pt x="2016836" y="29464"/>
                  </a:lnTo>
                  <a:lnTo>
                    <a:pt x="2014715" y="33401"/>
                  </a:lnTo>
                  <a:lnTo>
                    <a:pt x="2015096" y="34671"/>
                  </a:lnTo>
                  <a:lnTo>
                    <a:pt x="2018258" y="36957"/>
                  </a:lnTo>
                  <a:lnTo>
                    <a:pt x="2018347" y="37211"/>
                  </a:lnTo>
                  <a:lnTo>
                    <a:pt x="2017382" y="38608"/>
                  </a:lnTo>
                  <a:lnTo>
                    <a:pt x="2014004" y="40640"/>
                  </a:lnTo>
                  <a:lnTo>
                    <a:pt x="2011591" y="41275"/>
                  </a:lnTo>
                  <a:lnTo>
                    <a:pt x="2009343" y="42037"/>
                  </a:lnTo>
                  <a:lnTo>
                    <a:pt x="2009203" y="41656"/>
                  </a:lnTo>
                  <a:lnTo>
                    <a:pt x="2007958" y="38354"/>
                  </a:lnTo>
                  <a:lnTo>
                    <a:pt x="2004415" y="41656"/>
                  </a:lnTo>
                  <a:lnTo>
                    <a:pt x="1999640" y="39751"/>
                  </a:lnTo>
                  <a:lnTo>
                    <a:pt x="1998230" y="41656"/>
                  </a:lnTo>
                  <a:lnTo>
                    <a:pt x="1998167" y="42418"/>
                  </a:lnTo>
                  <a:lnTo>
                    <a:pt x="1999259" y="46863"/>
                  </a:lnTo>
                  <a:lnTo>
                    <a:pt x="2000885" y="48133"/>
                  </a:lnTo>
                  <a:lnTo>
                    <a:pt x="2007730" y="44704"/>
                  </a:lnTo>
                  <a:lnTo>
                    <a:pt x="2010219" y="45974"/>
                  </a:lnTo>
                  <a:lnTo>
                    <a:pt x="2011832" y="49911"/>
                  </a:lnTo>
                  <a:lnTo>
                    <a:pt x="2011921" y="50038"/>
                  </a:lnTo>
                  <a:lnTo>
                    <a:pt x="2012264" y="50165"/>
                  </a:lnTo>
                  <a:lnTo>
                    <a:pt x="2012530" y="50165"/>
                  </a:lnTo>
                  <a:lnTo>
                    <a:pt x="2013204" y="50419"/>
                  </a:lnTo>
                  <a:lnTo>
                    <a:pt x="2014258" y="50673"/>
                  </a:lnTo>
                  <a:lnTo>
                    <a:pt x="2013280" y="52197"/>
                  </a:lnTo>
                  <a:lnTo>
                    <a:pt x="2012162" y="52705"/>
                  </a:lnTo>
                  <a:lnTo>
                    <a:pt x="2011629" y="52578"/>
                  </a:lnTo>
                  <a:lnTo>
                    <a:pt x="2004542" y="50546"/>
                  </a:lnTo>
                  <a:lnTo>
                    <a:pt x="1997964" y="51943"/>
                  </a:lnTo>
                  <a:lnTo>
                    <a:pt x="1990813" y="56769"/>
                  </a:lnTo>
                  <a:lnTo>
                    <a:pt x="1989569" y="56769"/>
                  </a:lnTo>
                  <a:lnTo>
                    <a:pt x="1987016" y="57404"/>
                  </a:lnTo>
                  <a:lnTo>
                    <a:pt x="1986178" y="58420"/>
                  </a:lnTo>
                  <a:lnTo>
                    <a:pt x="1982457" y="67818"/>
                  </a:lnTo>
                  <a:lnTo>
                    <a:pt x="1982406" y="68326"/>
                  </a:lnTo>
                  <a:lnTo>
                    <a:pt x="1982508" y="68834"/>
                  </a:lnTo>
                  <a:lnTo>
                    <a:pt x="1982838" y="69088"/>
                  </a:lnTo>
                  <a:lnTo>
                    <a:pt x="1983435" y="69723"/>
                  </a:lnTo>
                  <a:lnTo>
                    <a:pt x="1984336" y="69469"/>
                  </a:lnTo>
                  <a:lnTo>
                    <a:pt x="1987308" y="66929"/>
                  </a:lnTo>
                  <a:lnTo>
                    <a:pt x="1988629" y="64389"/>
                  </a:lnTo>
                  <a:lnTo>
                    <a:pt x="1990305" y="59944"/>
                  </a:lnTo>
                  <a:lnTo>
                    <a:pt x="1991779" y="59436"/>
                  </a:lnTo>
                  <a:lnTo>
                    <a:pt x="1993468" y="59944"/>
                  </a:lnTo>
                  <a:lnTo>
                    <a:pt x="1998205" y="60579"/>
                  </a:lnTo>
                  <a:lnTo>
                    <a:pt x="1996579" y="63119"/>
                  </a:lnTo>
                  <a:lnTo>
                    <a:pt x="1995589" y="64389"/>
                  </a:lnTo>
                  <a:lnTo>
                    <a:pt x="1994789" y="65659"/>
                  </a:lnTo>
                  <a:lnTo>
                    <a:pt x="1995220" y="65659"/>
                  </a:lnTo>
                  <a:lnTo>
                    <a:pt x="1995665" y="65786"/>
                  </a:lnTo>
                  <a:lnTo>
                    <a:pt x="1996046" y="65659"/>
                  </a:lnTo>
                  <a:lnTo>
                    <a:pt x="1999780" y="64008"/>
                  </a:lnTo>
                  <a:lnTo>
                    <a:pt x="2000618" y="63754"/>
                  </a:lnTo>
                  <a:lnTo>
                    <a:pt x="2001316" y="63881"/>
                  </a:lnTo>
                  <a:lnTo>
                    <a:pt x="2002370" y="65405"/>
                  </a:lnTo>
                  <a:lnTo>
                    <a:pt x="2001812" y="66040"/>
                  </a:lnTo>
                  <a:lnTo>
                    <a:pt x="1998599" y="68961"/>
                  </a:lnTo>
                  <a:lnTo>
                    <a:pt x="1995373" y="69469"/>
                  </a:lnTo>
                  <a:lnTo>
                    <a:pt x="1990902" y="68961"/>
                  </a:lnTo>
                  <a:lnTo>
                    <a:pt x="1989747" y="68326"/>
                  </a:lnTo>
                  <a:lnTo>
                    <a:pt x="1988451" y="69088"/>
                  </a:lnTo>
                  <a:lnTo>
                    <a:pt x="1987219" y="69723"/>
                  </a:lnTo>
                  <a:lnTo>
                    <a:pt x="1986191" y="70358"/>
                  </a:lnTo>
                  <a:lnTo>
                    <a:pt x="1986076" y="70993"/>
                  </a:lnTo>
                  <a:lnTo>
                    <a:pt x="1986508" y="73533"/>
                  </a:lnTo>
                  <a:lnTo>
                    <a:pt x="1987994" y="74041"/>
                  </a:lnTo>
                  <a:lnTo>
                    <a:pt x="1991842" y="73025"/>
                  </a:lnTo>
                  <a:lnTo>
                    <a:pt x="1994344" y="71501"/>
                  </a:lnTo>
                  <a:lnTo>
                    <a:pt x="2000465" y="70612"/>
                  </a:lnTo>
                  <a:lnTo>
                    <a:pt x="2002409" y="69469"/>
                  </a:lnTo>
                  <a:lnTo>
                    <a:pt x="2003056" y="69088"/>
                  </a:lnTo>
                  <a:lnTo>
                    <a:pt x="2006168" y="63754"/>
                  </a:lnTo>
                  <a:lnTo>
                    <a:pt x="2008657" y="62738"/>
                  </a:lnTo>
                  <a:lnTo>
                    <a:pt x="2013661" y="61722"/>
                  </a:lnTo>
                  <a:lnTo>
                    <a:pt x="2016569" y="62103"/>
                  </a:lnTo>
                  <a:lnTo>
                    <a:pt x="2020417" y="62484"/>
                  </a:lnTo>
                  <a:lnTo>
                    <a:pt x="2020836" y="63500"/>
                  </a:lnTo>
                  <a:lnTo>
                    <a:pt x="2020900" y="64262"/>
                  </a:lnTo>
                  <a:lnTo>
                    <a:pt x="2020798" y="65405"/>
                  </a:lnTo>
                  <a:lnTo>
                    <a:pt x="2020684" y="65913"/>
                  </a:lnTo>
                  <a:lnTo>
                    <a:pt x="2020150" y="66802"/>
                  </a:lnTo>
                  <a:lnTo>
                    <a:pt x="2019731" y="68326"/>
                  </a:lnTo>
                  <a:lnTo>
                    <a:pt x="2019642" y="69088"/>
                  </a:lnTo>
                  <a:lnTo>
                    <a:pt x="2020455" y="70231"/>
                  </a:lnTo>
                  <a:lnTo>
                    <a:pt x="2024697" y="66675"/>
                  </a:lnTo>
                  <a:lnTo>
                    <a:pt x="2027377" y="69088"/>
                  </a:lnTo>
                  <a:lnTo>
                    <a:pt x="2030260" y="69342"/>
                  </a:lnTo>
                  <a:lnTo>
                    <a:pt x="2031174" y="69469"/>
                  </a:lnTo>
                  <a:lnTo>
                    <a:pt x="2032012" y="70993"/>
                  </a:lnTo>
                  <a:lnTo>
                    <a:pt x="2037041" y="67056"/>
                  </a:lnTo>
                  <a:lnTo>
                    <a:pt x="2037854" y="69977"/>
                  </a:lnTo>
                  <a:lnTo>
                    <a:pt x="2039023" y="72390"/>
                  </a:lnTo>
                  <a:lnTo>
                    <a:pt x="2034146" y="71882"/>
                  </a:lnTo>
                  <a:lnTo>
                    <a:pt x="2030780" y="75692"/>
                  </a:lnTo>
                  <a:lnTo>
                    <a:pt x="2026043" y="77597"/>
                  </a:lnTo>
                  <a:lnTo>
                    <a:pt x="2025269" y="78740"/>
                  </a:lnTo>
                  <a:lnTo>
                    <a:pt x="2025256" y="78994"/>
                  </a:lnTo>
                  <a:lnTo>
                    <a:pt x="2026081" y="80518"/>
                  </a:lnTo>
                  <a:lnTo>
                    <a:pt x="2026932" y="78740"/>
                  </a:lnTo>
                  <a:lnTo>
                    <a:pt x="2028558" y="78867"/>
                  </a:lnTo>
                  <a:lnTo>
                    <a:pt x="2029726" y="78740"/>
                  </a:lnTo>
                  <a:lnTo>
                    <a:pt x="2032292" y="82042"/>
                  </a:lnTo>
                  <a:lnTo>
                    <a:pt x="2035213" y="82931"/>
                  </a:lnTo>
                  <a:lnTo>
                    <a:pt x="2039023" y="81915"/>
                  </a:lnTo>
                  <a:lnTo>
                    <a:pt x="2042807" y="84836"/>
                  </a:lnTo>
                  <a:lnTo>
                    <a:pt x="2046478" y="82296"/>
                  </a:lnTo>
                  <a:lnTo>
                    <a:pt x="2047392" y="81915"/>
                  </a:lnTo>
                  <a:lnTo>
                    <a:pt x="2050148" y="80772"/>
                  </a:lnTo>
                  <a:lnTo>
                    <a:pt x="2054745" y="78740"/>
                  </a:lnTo>
                  <a:lnTo>
                    <a:pt x="2059076" y="78232"/>
                  </a:lnTo>
                  <a:lnTo>
                    <a:pt x="2062759" y="81661"/>
                  </a:lnTo>
                  <a:lnTo>
                    <a:pt x="2064092" y="82931"/>
                  </a:lnTo>
                  <a:lnTo>
                    <a:pt x="2065566" y="82804"/>
                  </a:lnTo>
                  <a:lnTo>
                    <a:pt x="2068512" y="80391"/>
                  </a:lnTo>
                  <a:lnTo>
                    <a:pt x="2070061" y="79248"/>
                  </a:lnTo>
                  <a:lnTo>
                    <a:pt x="2071027" y="78232"/>
                  </a:lnTo>
                  <a:lnTo>
                    <a:pt x="2073681" y="75438"/>
                  </a:lnTo>
                  <a:lnTo>
                    <a:pt x="2073859" y="73914"/>
                  </a:lnTo>
                  <a:lnTo>
                    <a:pt x="2073960" y="73025"/>
                  </a:lnTo>
                  <a:lnTo>
                    <a:pt x="2072030" y="69469"/>
                  </a:lnTo>
                  <a:lnTo>
                    <a:pt x="2071103" y="69088"/>
                  </a:lnTo>
                  <a:lnTo>
                    <a:pt x="2070608" y="67818"/>
                  </a:lnTo>
                  <a:lnTo>
                    <a:pt x="2070633" y="67056"/>
                  </a:lnTo>
                  <a:lnTo>
                    <a:pt x="2070798" y="66675"/>
                  </a:lnTo>
                  <a:lnTo>
                    <a:pt x="2071128" y="65913"/>
                  </a:lnTo>
                  <a:lnTo>
                    <a:pt x="2076259" y="67056"/>
                  </a:lnTo>
                  <a:lnTo>
                    <a:pt x="2077453" y="65913"/>
                  </a:lnTo>
                  <a:lnTo>
                    <a:pt x="2078634" y="64770"/>
                  </a:lnTo>
                  <a:lnTo>
                    <a:pt x="2079536" y="63754"/>
                  </a:lnTo>
                  <a:lnTo>
                    <a:pt x="2081834" y="61214"/>
                  </a:lnTo>
                  <a:lnTo>
                    <a:pt x="2082800" y="60198"/>
                  </a:lnTo>
                  <a:lnTo>
                    <a:pt x="2085200" y="60452"/>
                  </a:lnTo>
                  <a:lnTo>
                    <a:pt x="2086838" y="63246"/>
                  </a:lnTo>
                  <a:lnTo>
                    <a:pt x="2086978" y="63754"/>
                  </a:lnTo>
                  <a:lnTo>
                    <a:pt x="2087079" y="64389"/>
                  </a:lnTo>
                  <a:lnTo>
                    <a:pt x="2086279" y="66675"/>
                  </a:lnTo>
                  <a:lnTo>
                    <a:pt x="2086190" y="67818"/>
                  </a:lnTo>
                  <a:lnTo>
                    <a:pt x="2086343" y="68453"/>
                  </a:lnTo>
                  <a:lnTo>
                    <a:pt x="2091817" y="70358"/>
                  </a:lnTo>
                  <a:lnTo>
                    <a:pt x="2094623" y="72136"/>
                  </a:lnTo>
                  <a:lnTo>
                    <a:pt x="2100821" y="75565"/>
                  </a:lnTo>
                  <a:lnTo>
                    <a:pt x="2100795" y="75692"/>
                  </a:lnTo>
                  <a:lnTo>
                    <a:pt x="2099640" y="78994"/>
                  </a:lnTo>
                  <a:lnTo>
                    <a:pt x="2098967" y="80518"/>
                  </a:lnTo>
                  <a:lnTo>
                    <a:pt x="2097379" y="84836"/>
                  </a:lnTo>
                  <a:lnTo>
                    <a:pt x="2098230" y="86106"/>
                  </a:lnTo>
                  <a:lnTo>
                    <a:pt x="2105964" y="86106"/>
                  </a:lnTo>
                  <a:lnTo>
                    <a:pt x="2108885" y="85852"/>
                  </a:lnTo>
                  <a:lnTo>
                    <a:pt x="2109584" y="81534"/>
                  </a:lnTo>
                  <a:lnTo>
                    <a:pt x="2110117" y="81026"/>
                  </a:lnTo>
                  <a:lnTo>
                    <a:pt x="2111476" y="80010"/>
                  </a:lnTo>
                  <a:lnTo>
                    <a:pt x="2112734" y="79248"/>
                  </a:lnTo>
                  <a:lnTo>
                    <a:pt x="2112289" y="77597"/>
                  </a:lnTo>
                  <a:lnTo>
                    <a:pt x="2110956" y="77089"/>
                  </a:lnTo>
                  <a:lnTo>
                    <a:pt x="2106892" y="76327"/>
                  </a:lnTo>
                  <a:lnTo>
                    <a:pt x="2105583" y="74930"/>
                  </a:lnTo>
                  <a:lnTo>
                    <a:pt x="2103208" y="68326"/>
                  </a:lnTo>
                  <a:lnTo>
                    <a:pt x="2102129" y="64262"/>
                  </a:lnTo>
                  <a:lnTo>
                    <a:pt x="2101926" y="63500"/>
                  </a:lnTo>
                  <a:lnTo>
                    <a:pt x="2094090" y="64262"/>
                  </a:lnTo>
                  <a:lnTo>
                    <a:pt x="2093099" y="62992"/>
                  </a:lnTo>
                  <a:lnTo>
                    <a:pt x="2092985" y="62738"/>
                  </a:lnTo>
                  <a:lnTo>
                    <a:pt x="2092591" y="60198"/>
                  </a:lnTo>
                  <a:lnTo>
                    <a:pt x="2092490" y="59563"/>
                  </a:lnTo>
                  <a:lnTo>
                    <a:pt x="2092185" y="57404"/>
                  </a:lnTo>
                  <a:lnTo>
                    <a:pt x="2092096" y="54610"/>
                  </a:lnTo>
                  <a:lnTo>
                    <a:pt x="2092731" y="53848"/>
                  </a:lnTo>
                  <a:lnTo>
                    <a:pt x="2094191" y="52451"/>
                  </a:lnTo>
                  <a:lnTo>
                    <a:pt x="2095246" y="51435"/>
                  </a:lnTo>
                  <a:lnTo>
                    <a:pt x="2097760" y="51562"/>
                  </a:lnTo>
                  <a:lnTo>
                    <a:pt x="2098929" y="51435"/>
                  </a:lnTo>
                  <a:lnTo>
                    <a:pt x="2102421" y="51054"/>
                  </a:lnTo>
                  <a:lnTo>
                    <a:pt x="2104428" y="53848"/>
                  </a:lnTo>
                  <a:lnTo>
                    <a:pt x="2111629" y="53340"/>
                  </a:lnTo>
                  <a:lnTo>
                    <a:pt x="2112810" y="56642"/>
                  </a:lnTo>
                  <a:lnTo>
                    <a:pt x="2117052" y="57404"/>
                  </a:lnTo>
                  <a:lnTo>
                    <a:pt x="2118677" y="62230"/>
                  </a:lnTo>
                  <a:lnTo>
                    <a:pt x="2121306" y="61595"/>
                  </a:lnTo>
                  <a:lnTo>
                    <a:pt x="2124113" y="58674"/>
                  </a:lnTo>
                  <a:lnTo>
                    <a:pt x="2124354" y="58420"/>
                  </a:lnTo>
                  <a:lnTo>
                    <a:pt x="2121763" y="58674"/>
                  </a:lnTo>
                  <a:lnTo>
                    <a:pt x="2119973" y="57150"/>
                  </a:lnTo>
                  <a:lnTo>
                    <a:pt x="2118195" y="56642"/>
                  </a:lnTo>
                  <a:lnTo>
                    <a:pt x="2118779" y="54229"/>
                  </a:lnTo>
                  <a:lnTo>
                    <a:pt x="2119998" y="53721"/>
                  </a:lnTo>
                  <a:lnTo>
                    <a:pt x="2120442" y="53340"/>
                  </a:lnTo>
                  <a:lnTo>
                    <a:pt x="2120735" y="53086"/>
                  </a:lnTo>
                  <a:lnTo>
                    <a:pt x="2119922" y="52578"/>
                  </a:lnTo>
                  <a:lnTo>
                    <a:pt x="2118969" y="52197"/>
                  </a:lnTo>
                  <a:lnTo>
                    <a:pt x="2117610" y="50673"/>
                  </a:lnTo>
                  <a:lnTo>
                    <a:pt x="2117598" y="50165"/>
                  </a:lnTo>
                  <a:lnTo>
                    <a:pt x="2117839" y="49403"/>
                  </a:lnTo>
                  <a:lnTo>
                    <a:pt x="2122182" y="46609"/>
                  </a:lnTo>
                  <a:lnTo>
                    <a:pt x="2125332" y="44196"/>
                  </a:lnTo>
                  <a:lnTo>
                    <a:pt x="2127529" y="42164"/>
                  </a:lnTo>
                  <a:lnTo>
                    <a:pt x="2130539" y="39370"/>
                  </a:lnTo>
                  <a:lnTo>
                    <a:pt x="2131771" y="38227"/>
                  </a:lnTo>
                  <a:lnTo>
                    <a:pt x="2134641" y="38481"/>
                  </a:lnTo>
                  <a:lnTo>
                    <a:pt x="2139251" y="41656"/>
                  </a:lnTo>
                  <a:lnTo>
                    <a:pt x="2139899" y="42418"/>
                  </a:lnTo>
                  <a:lnTo>
                    <a:pt x="2143861" y="45212"/>
                  </a:lnTo>
                  <a:lnTo>
                    <a:pt x="2146020" y="44958"/>
                  </a:lnTo>
                  <a:lnTo>
                    <a:pt x="2147862" y="41275"/>
                  </a:lnTo>
                  <a:lnTo>
                    <a:pt x="2148979" y="38862"/>
                  </a:lnTo>
                  <a:lnTo>
                    <a:pt x="2150872" y="37719"/>
                  </a:lnTo>
                  <a:lnTo>
                    <a:pt x="2153132" y="36576"/>
                  </a:lnTo>
                  <a:lnTo>
                    <a:pt x="2152497" y="36576"/>
                  </a:lnTo>
                  <a:lnTo>
                    <a:pt x="2151862" y="36449"/>
                  </a:lnTo>
                  <a:lnTo>
                    <a:pt x="2147125" y="38227"/>
                  </a:lnTo>
                  <a:lnTo>
                    <a:pt x="2143861" y="36830"/>
                  </a:lnTo>
                  <a:lnTo>
                    <a:pt x="2141143" y="31623"/>
                  </a:lnTo>
                  <a:lnTo>
                    <a:pt x="2141016" y="31369"/>
                  </a:lnTo>
                  <a:lnTo>
                    <a:pt x="2140877" y="31115"/>
                  </a:lnTo>
                  <a:lnTo>
                    <a:pt x="2139378" y="30480"/>
                  </a:lnTo>
                  <a:lnTo>
                    <a:pt x="2135479" y="31369"/>
                  </a:lnTo>
                  <a:lnTo>
                    <a:pt x="2134768" y="30734"/>
                  </a:lnTo>
                  <a:lnTo>
                    <a:pt x="2134552" y="28448"/>
                  </a:lnTo>
                  <a:lnTo>
                    <a:pt x="2135568" y="27940"/>
                  </a:lnTo>
                  <a:lnTo>
                    <a:pt x="2136317" y="27305"/>
                  </a:lnTo>
                  <a:lnTo>
                    <a:pt x="2132800" y="27559"/>
                  </a:lnTo>
                  <a:lnTo>
                    <a:pt x="2129586" y="28448"/>
                  </a:lnTo>
                  <a:lnTo>
                    <a:pt x="2126792" y="31623"/>
                  </a:lnTo>
                  <a:lnTo>
                    <a:pt x="2126069" y="31496"/>
                  </a:lnTo>
                  <a:lnTo>
                    <a:pt x="2125573" y="31496"/>
                  </a:lnTo>
                  <a:lnTo>
                    <a:pt x="2125459" y="30734"/>
                  </a:lnTo>
                  <a:lnTo>
                    <a:pt x="2125510" y="30480"/>
                  </a:lnTo>
                  <a:lnTo>
                    <a:pt x="2126107" y="29591"/>
                  </a:lnTo>
                  <a:lnTo>
                    <a:pt x="2126792" y="29083"/>
                  </a:lnTo>
                  <a:lnTo>
                    <a:pt x="2129790" y="25527"/>
                  </a:lnTo>
                  <a:lnTo>
                    <a:pt x="2130006" y="25273"/>
                  </a:lnTo>
                  <a:lnTo>
                    <a:pt x="2134222" y="25400"/>
                  </a:lnTo>
                  <a:lnTo>
                    <a:pt x="2134438" y="25273"/>
                  </a:lnTo>
                  <a:lnTo>
                    <a:pt x="2141436" y="21082"/>
                  </a:lnTo>
                  <a:lnTo>
                    <a:pt x="2145080" y="19050"/>
                  </a:lnTo>
                  <a:lnTo>
                    <a:pt x="2145766" y="18669"/>
                  </a:lnTo>
                  <a:lnTo>
                    <a:pt x="2150326" y="21590"/>
                  </a:lnTo>
                  <a:lnTo>
                    <a:pt x="2151037" y="21971"/>
                  </a:lnTo>
                  <a:lnTo>
                    <a:pt x="2151977" y="21082"/>
                  </a:lnTo>
                  <a:lnTo>
                    <a:pt x="2152472" y="20574"/>
                  </a:lnTo>
                  <a:lnTo>
                    <a:pt x="2153132" y="19939"/>
                  </a:lnTo>
                  <a:lnTo>
                    <a:pt x="2152980" y="19304"/>
                  </a:lnTo>
                  <a:lnTo>
                    <a:pt x="2152523" y="18669"/>
                  </a:lnTo>
                  <a:lnTo>
                    <a:pt x="2150592" y="15494"/>
                  </a:lnTo>
                  <a:lnTo>
                    <a:pt x="2149805" y="14097"/>
                  </a:lnTo>
                  <a:lnTo>
                    <a:pt x="2149919" y="13589"/>
                  </a:lnTo>
                  <a:lnTo>
                    <a:pt x="2150173" y="13081"/>
                  </a:lnTo>
                  <a:lnTo>
                    <a:pt x="2152789" y="10160"/>
                  </a:lnTo>
                  <a:lnTo>
                    <a:pt x="2154491" y="8255"/>
                  </a:lnTo>
                  <a:lnTo>
                    <a:pt x="2154720" y="8001"/>
                  </a:lnTo>
                  <a:lnTo>
                    <a:pt x="2158581" y="7239"/>
                  </a:lnTo>
                  <a:lnTo>
                    <a:pt x="2165527" y="8128"/>
                  </a:lnTo>
                  <a:lnTo>
                    <a:pt x="2167331" y="7239"/>
                  </a:lnTo>
                  <a:lnTo>
                    <a:pt x="2167852" y="6985"/>
                  </a:lnTo>
                  <a:lnTo>
                    <a:pt x="2169922" y="1778"/>
                  </a:lnTo>
                  <a:lnTo>
                    <a:pt x="2171916" y="508"/>
                  </a:lnTo>
                  <a:lnTo>
                    <a:pt x="2174379" y="0"/>
                  </a:lnTo>
                  <a:close/>
                </a:path>
                <a:path w="2341244" h="1322070">
                  <a:moveTo>
                    <a:pt x="2177021" y="64706"/>
                  </a:moveTo>
                  <a:lnTo>
                    <a:pt x="2176970" y="64503"/>
                  </a:lnTo>
                  <a:lnTo>
                    <a:pt x="2176856" y="64833"/>
                  </a:lnTo>
                  <a:lnTo>
                    <a:pt x="2177021" y="64706"/>
                  </a:lnTo>
                  <a:close/>
                </a:path>
                <a:path w="2341244" h="1322070">
                  <a:moveTo>
                    <a:pt x="2205164" y="313461"/>
                  </a:moveTo>
                  <a:lnTo>
                    <a:pt x="2205024" y="313550"/>
                  </a:lnTo>
                  <a:lnTo>
                    <a:pt x="2205164" y="313461"/>
                  </a:lnTo>
                  <a:close/>
                </a:path>
                <a:path w="2341244" h="1322070">
                  <a:moveTo>
                    <a:pt x="2210270" y="344119"/>
                  </a:moveTo>
                  <a:lnTo>
                    <a:pt x="2204148" y="344119"/>
                  </a:lnTo>
                  <a:lnTo>
                    <a:pt x="2205139" y="356819"/>
                  </a:lnTo>
                  <a:lnTo>
                    <a:pt x="2208009" y="356819"/>
                  </a:lnTo>
                  <a:lnTo>
                    <a:pt x="2210270" y="344119"/>
                  </a:lnTo>
                  <a:close/>
                </a:path>
                <a:path w="2341244" h="1322070">
                  <a:moveTo>
                    <a:pt x="2215934" y="128219"/>
                  </a:moveTo>
                  <a:lnTo>
                    <a:pt x="2213267" y="128219"/>
                  </a:lnTo>
                  <a:lnTo>
                    <a:pt x="2212975" y="130860"/>
                  </a:lnTo>
                  <a:lnTo>
                    <a:pt x="2215934" y="128219"/>
                  </a:lnTo>
                  <a:close/>
                </a:path>
                <a:path w="2341244" h="1322070">
                  <a:moveTo>
                    <a:pt x="2230704" y="357682"/>
                  </a:moveTo>
                  <a:lnTo>
                    <a:pt x="2230488" y="357505"/>
                  </a:lnTo>
                  <a:lnTo>
                    <a:pt x="2230374" y="357847"/>
                  </a:lnTo>
                  <a:lnTo>
                    <a:pt x="2230704" y="357682"/>
                  </a:lnTo>
                  <a:close/>
                </a:path>
                <a:path w="2341244" h="1322070">
                  <a:moveTo>
                    <a:pt x="2244636" y="356819"/>
                  </a:moveTo>
                  <a:lnTo>
                    <a:pt x="2234323" y="356819"/>
                  </a:lnTo>
                  <a:lnTo>
                    <a:pt x="2230704" y="369519"/>
                  </a:lnTo>
                  <a:lnTo>
                    <a:pt x="2242629" y="369519"/>
                  </a:lnTo>
                  <a:lnTo>
                    <a:pt x="2244636" y="356819"/>
                  </a:lnTo>
                  <a:close/>
                </a:path>
                <a:path w="2341244" h="1322070">
                  <a:moveTo>
                    <a:pt x="2258110" y="369519"/>
                  </a:moveTo>
                  <a:lnTo>
                    <a:pt x="2254364" y="356819"/>
                  </a:lnTo>
                  <a:lnTo>
                    <a:pt x="2252865" y="369519"/>
                  </a:lnTo>
                  <a:lnTo>
                    <a:pt x="2258110" y="369519"/>
                  </a:lnTo>
                  <a:close/>
                </a:path>
                <a:path w="2341244" h="1322070">
                  <a:moveTo>
                    <a:pt x="2264473" y="356819"/>
                  </a:moveTo>
                  <a:lnTo>
                    <a:pt x="2260244" y="356819"/>
                  </a:lnTo>
                  <a:lnTo>
                    <a:pt x="2263457" y="369519"/>
                  </a:lnTo>
                  <a:lnTo>
                    <a:pt x="2263749" y="369519"/>
                  </a:lnTo>
                  <a:lnTo>
                    <a:pt x="2264473" y="356819"/>
                  </a:lnTo>
                  <a:close/>
                </a:path>
                <a:path w="2341244" h="1322070">
                  <a:moveTo>
                    <a:pt x="2280043" y="26619"/>
                  </a:moveTo>
                  <a:lnTo>
                    <a:pt x="2260930" y="26619"/>
                  </a:lnTo>
                  <a:lnTo>
                    <a:pt x="2260587" y="13919"/>
                  </a:lnTo>
                  <a:lnTo>
                    <a:pt x="2256447" y="13919"/>
                  </a:lnTo>
                  <a:lnTo>
                    <a:pt x="2256447" y="26619"/>
                  </a:lnTo>
                  <a:lnTo>
                    <a:pt x="2251646" y="36791"/>
                  </a:lnTo>
                  <a:lnTo>
                    <a:pt x="2251646" y="52019"/>
                  </a:lnTo>
                  <a:lnTo>
                    <a:pt x="2249424" y="64719"/>
                  </a:lnTo>
                  <a:lnTo>
                    <a:pt x="2247023" y="64719"/>
                  </a:lnTo>
                  <a:lnTo>
                    <a:pt x="2243861" y="52019"/>
                  </a:lnTo>
                  <a:lnTo>
                    <a:pt x="2251646" y="52019"/>
                  </a:lnTo>
                  <a:lnTo>
                    <a:pt x="2251646" y="36791"/>
                  </a:lnTo>
                  <a:lnTo>
                    <a:pt x="2250452" y="39319"/>
                  </a:lnTo>
                  <a:lnTo>
                    <a:pt x="2249106" y="26619"/>
                  </a:lnTo>
                  <a:lnTo>
                    <a:pt x="2256447" y="26619"/>
                  </a:lnTo>
                  <a:lnTo>
                    <a:pt x="2256447" y="13919"/>
                  </a:lnTo>
                  <a:lnTo>
                    <a:pt x="2245309" y="13919"/>
                  </a:lnTo>
                  <a:lnTo>
                    <a:pt x="2248636" y="1219"/>
                  </a:lnTo>
                  <a:lnTo>
                    <a:pt x="2239314" y="1219"/>
                  </a:lnTo>
                  <a:lnTo>
                    <a:pt x="2239314" y="26619"/>
                  </a:lnTo>
                  <a:lnTo>
                    <a:pt x="2233968" y="39319"/>
                  </a:lnTo>
                  <a:lnTo>
                    <a:pt x="2229662" y="39319"/>
                  </a:lnTo>
                  <a:lnTo>
                    <a:pt x="2225891" y="26619"/>
                  </a:lnTo>
                  <a:lnTo>
                    <a:pt x="2213165" y="26619"/>
                  </a:lnTo>
                  <a:lnTo>
                    <a:pt x="2222855" y="13919"/>
                  </a:lnTo>
                  <a:lnTo>
                    <a:pt x="2228697" y="26619"/>
                  </a:lnTo>
                  <a:lnTo>
                    <a:pt x="2239314" y="26619"/>
                  </a:lnTo>
                  <a:lnTo>
                    <a:pt x="2239314" y="1219"/>
                  </a:lnTo>
                  <a:lnTo>
                    <a:pt x="2237257" y="1219"/>
                  </a:lnTo>
                  <a:lnTo>
                    <a:pt x="2231567" y="13919"/>
                  </a:lnTo>
                  <a:lnTo>
                    <a:pt x="2228621" y="13919"/>
                  </a:lnTo>
                  <a:lnTo>
                    <a:pt x="2227948" y="1219"/>
                  </a:lnTo>
                  <a:lnTo>
                    <a:pt x="2214080" y="1219"/>
                  </a:lnTo>
                  <a:lnTo>
                    <a:pt x="2213495" y="13919"/>
                  </a:lnTo>
                  <a:lnTo>
                    <a:pt x="2209927" y="13919"/>
                  </a:lnTo>
                  <a:lnTo>
                    <a:pt x="2209825" y="1219"/>
                  </a:lnTo>
                  <a:lnTo>
                    <a:pt x="2202510" y="1219"/>
                  </a:lnTo>
                  <a:lnTo>
                    <a:pt x="2205685" y="13919"/>
                  </a:lnTo>
                  <a:lnTo>
                    <a:pt x="2208276" y="13919"/>
                  </a:lnTo>
                  <a:lnTo>
                    <a:pt x="2210155" y="26619"/>
                  </a:lnTo>
                  <a:lnTo>
                    <a:pt x="2206625" y="26619"/>
                  </a:lnTo>
                  <a:lnTo>
                    <a:pt x="2206002" y="39319"/>
                  </a:lnTo>
                  <a:lnTo>
                    <a:pt x="2203691" y="39319"/>
                  </a:lnTo>
                  <a:lnTo>
                    <a:pt x="2200529" y="52019"/>
                  </a:lnTo>
                  <a:lnTo>
                    <a:pt x="2191893" y="52019"/>
                  </a:lnTo>
                  <a:lnTo>
                    <a:pt x="2189454" y="64719"/>
                  </a:lnTo>
                  <a:lnTo>
                    <a:pt x="2188324" y="52019"/>
                  </a:lnTo>
                  <a:lnTo>
                    <a:pt x="2182012" y="52019"/>
                  </a:lnTo>
                  <a:lnTo>
                    <a:pt x="2178824" y="64719"/>
                  </a:lnTo>
                  <a:lnTo>
                    <a:pt x="2177021" y="64719"/>
                  </a:lnTo>
                  <a:lnTo>
                    <a:pt x="2177618" y="77419"/>
                  </a:lnTo>
                  <a:lnTo>
                    <a:pt x="2172436" y="77419"/>
                  </a:lnTo>
                  <a:lnTo>
                    <a:pt x="2167039" y="90119"/>
                  </a:lnTo>
                  <a:lnTo>
                    <a:pt x="2192236" y="90119"/>
                  </a:lnTo>
                  <a:lnTo>
                    <a:pt x="2196617" y="77419"/>
                  </a:lnTo>
                  <a:lnTo>
                    <a:pt x="2203831" y="77419"/>
                  </a:lnTo>
                  <a:lnTo>
                    <a:pt x="2205863" y="90119"/>
                  </a:lnTo>
                  <a:lnTo>
                    <a:pt x="2207831" y="90119"/>
                  </a:lnTo>
                  <a:lnTo>
                    <a:pt x="2219223" y="77419"/>
                  </a:lnTo>
                  <a:lnTo>
                    <a:pt x="2219871" y="77419"/>
                  </a:lnTo>
                  <a:lnTo>
                    <a:pt x="2220785" y="64719"/>
                  </a:lnTo>
                  <a:lnTo>
                    <a:pt x="2245715" y="64719"/>
                  </a:lnTo>
                  <a:lnTo>
                    <a:pt x="2242604" y="77419"/>
                  </a:lnTo>
                  <a:lnTo>
                    <a:pt x="2251367" y="77419"/>
                  </a:lnTo>
                  <a:lnTo>
                    <a:pt x="2250732" y="64719"/>
                  </a:lnTo>
                  <a:lnTo>
                    <a:pt x="2260308" y="64719"/>
                  </a:lnTo>
                  <a:lnTo>
                    <a:pt x="2262009" y="52019"/>
                  </a:lnTo>
                  <a:lnTo>
                    <a:pt x="2263724" y="52019"/>
                  </a:lnTo>
                  <a:lnTo>
                    <a:pt x="2265375" y="39319"/>
                  </a:lnTo>
                  <a:lnTo>
                    <a:pt x="2279078" y="39319"/>
                  </a:lnTo>
                  <a:lnTo>
                    <a:pt x="2280043" y="26619"/>
                  </a:lnTo>
                  <a:close/>
                </a:path>
                <a:path w="2341244" h="1322070">
                  <a:moveTo>
                    <a:pt x="2288768" y="371995"/>
                  </a:moveTo>
                  <a:lnTo>
                    <a:pt x="2288705" y="372135"/>
                  </a:lnTo>
                  <a:lnTo>
                    <a:pt x="2288667" y="372275"/>
                  </a:lnTo>
                  <a:lnTo>
                    <a:pt x="2288768" y="371995"/>
                  </a:lnTo>
                  <a:close/>
                </a:path>
                <a:path w="2341244" h="1322070">
                  <a:moveTo>
                    <a:pt x="2341219" y="94107"/>
                  </a:moveTo>
                  <a:lnTo>
                    <a:pt x="2339098" y="93840"/>
                  </a:lnTo>
                  <a:lnTo>
                    <a:pt x="2336203" y="92456"/>
                  </a:lnTo>
                  <a:lnTo>
                    <a:pt x="2334082" y="96545"/>
                  </a:lnTo>
                  <a:lnTo>
                    <a:pt x="2337130" y="97370"/>
                  </a:lnTo>
                  <a:lnTo>
                    <a:pt x="2339606" y="98463"/>
                  </a:lnTo>
                  <a:lnTo>
                    <a:pt x="2340419" y="98767"/>
                  </a:lnTo>
                  <a:lnTo>
                    <a:pt x="2341219" y="99098"/>
                  </a:lnTo>
                  <a:lnTo>
                    <a:pt x="2341219" y="94107"/>
                  </a:lnTo>
                  <a:close/>
                </a:path>
                <a:path w="2341244" h="1322070">
                  <a:moveTo>
                    <a:pt x="2341219" y="13919"/>
                  </a:moveTo>
                  <a:lnTo>
                    <a:pt x="2333040" y="13919"/>
                  </a:lnTo>
                  <a:lnTo>
                    <a:pt x="2331097" y="1219"/>
                  </a:lnTo>
                  <a:lnTo>
                    <a:pt x="2327084" y="1219"/>
                  </a:lnTo>
                  <a:lnTo>
                    <a:pt x="2324062" y="13919"/>
                  </a:lnTo>
                  <a:lnTo>
                    <a:pt x="2309203" y="13919"/>
                  </a:lnTo>
                  <a:lnTo>
                    <a:pt x="2302776" y="26619"/>
                  </a:lnTo>
                  <a:lnTo>
                    <a:pt x="2297709" y="26619"/>
                  </a:lnTo>
                  <a:lnTo>
                    <a:pt x="2291816" y="13919"/>
                  </a:lnTo>
                  <a:lnTo>
                    <a:pt x="2288629" y="13919"/>
                  </a:lnTo>
                  <a:lnTo>
                    <a:pt x="2285403" y="26619"/>
                  </a:lnTo>
                  <a:lnTo>
                    <a:pt x="2280043" y="26619"/>
                  </a:lnTo>
                  <a:lnTo>
                    <a:pt x="2282914" y="39319"/>
                  </a:lnTo>
                  <a:lnTo>
                    <a:pt x="2287905" y="26619"/>
                  </a:lnTo>
                  <a:lnTo>
                    <a:pt x="2288438" y="39319"/>
                  </a:lnTo>
                  <a:lnTo>
                    <a:pt x="2307310" y="39319"/>
                  </a:lnTo>
                  <a:lnTo>
                    <a:pt x="2313000" y="26619"/>
                  </a:lnTo>
                  <a:lnTo>
                    <a:pt x="2334387" y="26619"/>
                  </a:lnTo>
                  <a:lnTo>
                    <a:pt x="2335733" y="39319"/>
                  </a:lnTo>
                  <a:lnTo>
                    <a:pt x="2331326" y="39319"/>
                  </a:lnTo>
                  <a:lnTo>
                    <a:pt x="2327554" y="52019"/>
                  </a:lnTo>
                  <a:lnTo>
                    <a:pt x="2320213" y="52019"/>
                  </a:lnTo>
                  <a:lnTo>
                    <a:pt x="2316657" y="64719"/>
                  </a:lnTo>
                  <a:lnTo>
                    <a:pt x="2306015" y="52019"/>
                  </a:lnTo>
                  <a:lnTo>
                    <a:pt x="2304681" y="52019"/>
                  </a:lnTo>
                  <a:lnTo>
                    <a:pt x="2302446" y="64719"/>
                  </a:lnTo>
                  <a:lnTo>
                    <a:pt x="2277795" y="64719"/>
                  </a:lnTo>
                  <a:lnTo>
                    <a:pt x="2278253" y="52019"/>
                  </a:lnTo>
                  <a:lnTo>
                    <a:pt x="2271865" y="52019"/>
                  </a:lnTo>
                  <a:lnTo>
                    <a:pt x="2270823" y="64719"/>
                  </a:lnTo>
                  <a:lnTo>
                    <a:pt x="2272677" y="64719"/>
                  </a:lnTo>
                  <a:lnTo>
                    <a:pt x="2271750" y="77419"/>
                  </a:lnTo>
                  <a:lnTo>
                    <a:pt x="2270048" y="77419"/>
                  </a:lnTo>
                  <a:lnTo>
                    <a:pt x="2270048" y="179019"/>
                  </a:lnTo>
                  <a:lnTo>
                    <a:pt x="2267724" y="191719"/>
                  </a:lnTo>
                  <a:lnTo>
                    <a:pt x="2268245" y="191719"/>
                  </a:lnTo>
                  <a:lnTo>
                    <a:pt x="2263330" y="204419"/>
                  </a:lnTo>
                  <a:lnTo>
                    <a:pt x="2258695" y="204419"/>
                  </a:lnTo>
                  <a:lnTo>
                    <a:pt x="2249716" y="217119"/>
                  </a:lnTo>
                  <a:lnTo>
                    <a:pt x="2240826" y="217119"/>
                  </a:lnTo>
                  <a:lnTo>
                    <a:pt x="2235162" y="229819"/>
                  </a:lnTo>
                  <a:lnTo>
                    <a:pt x="2232495" y="229819"/>
                  </a:lnTo>
                  <a:lnTo>
                    <a:pt x="2224646" y="242519"/>
                  </a:lnTo>
                  <a:lnTo>
                    <a:pt x="2224290" y="242519"/>
                  </a:lnTo>
                  <a:lnTo>
                    <a:pt x="2222741" y="255219"/>
                  </a:lnTo>
                  <a:lnTo>
                    <a:pt x="2221788" y="242519"/>
                  </a:lnTo>
                  <a:lnTo>
                    <a:pt x="2218080" y="242519"/>
                  </a:lnTo>
                  <a:lnTo>
                    <a:pt x="2215705" y="255219"/>
                  </a:lnTo>
                  <a:lnTo>
                    <a:pt x="2206815" y="255219"/>
                  </a:lnTo>
                  <a:lnTo>
                    <a:pt x="2209431" y="242519"/>
                  </a:lnTo>
                  <a:lnTo>
                    <a:pt x="2207793" y="242519"/>
                  </a:lnTo>
                  <a:lnTo>
                    <a:pt x="2204453" y="229819"/>
                  </a:lnTo>
                  <a:lnTo>
                    <a:pt x="2212429" y="229819"/>
                  </a:lnTo>
                  <a:lnTo>
                    <a:pt x="2212314" y="217119"/>
                  </a:lnTo>
                  <a:lnTo>
                    <a:pt x="2195182" y="217119"/>
                  </a:lnTo>
                  <a:lnTo>
                    <a:pt x="2196427" y="204419"/>
                  </a:lnTo>
                  <a:lnTo>
                    <a:pt x="2212035" y="204419"/>
                  </a:lnTo>
                  <a:lnTo>
                    <a:pt x="2215400" y="191719"/>
                  </a:lnTo>
                  <a:lnTo>
                    <a:pt x="2238121" y="191719"/>
                  </a:lnTo>
                  <a:lnTo>
                    <a:pt x="2234679" y="179019"/>
                  </a:lnTo>
                  <a:lnTo>
                    <a:pt x="2240572" y="179019"/>
                  </a:lnTo>
                  <a:lnTo>
                    <a:pt x="2243124" y="166319"/>
                  </a:lnTo>
                  <a:lnTo>
                    <a:pt x="2246160" y="166319"/>
                  </a:lnTo>
                  <a:lnTo>
                    <a:pt x="2248560" y="179019"/>
                  </a:lnTo>
                  <a:lnTo>
                    <a:pt x="2250605" y="179019"/>
                  </a:lnTo>
                  <a:lnTo>
                    <a:pt x="2252065" y="191719"/>
                  </a:lnTo>
                  <a:lnTo>
                    <a:pt x="2254478" y="191719"/>
                  </a:lnTo>
                  <a:lnTo>
                    <a:pt x="2258377" y="179019"/>
                  </a:lnTo>
                  <a:lnTo>
                    <a:pt x="2270048" y="179019"/>
                  </a:lnTo>
                  <a:lnTo>
                    <a:pt x="2270048" y="77419"/>
                  </a:lnTo>
                  <a:lnTo>
                    <a:pt x="2267521" y="77419"/>
                  </a:lnTo>
                  <a:lnTo>
                    <a:pt x="2267851" y="90119"/>
                  </a:lnTo>
                  <a:lnTo>
                    <a:pt x="2261019" y="90119"/>
                  </a:lnTo>
                  <a:lnTo>
                    <a:pt x="2261285" y="102819"/>
                  </a:lnTo>
                  <a:lnTo>
                    <a:pt x="2259787" y="102819"/>
                  </a:lnTo>
                  <a:lnTo>
                    <a:pt x="2260663" y="115519"/>
                  </a:lnTo>
                  <a:lnTo>
                    <a:pt x="2255939" y="115519"/>
                  </a:lnTo>
                  <a:lnTo>
                    <a:pt x="2256955" y="102819"/>
                  </a:lnTo>
                  <a:lnTo>
                    <a:pt x="2244877" y="102819"/>
                  </a:lnTo>
                  <a:lnTo>
                    <a:pt x="2242197" y="115519"/>
                  </a:lnTo>
                  <a:lnTo>
                    <a:pt x="2242997" y="115519"/>
                  </a:lnTo>
                  <a:lnTo>
                    <a:pt x="2238616" y="128219"/>
                  </a:lnTo>
                  <a:lnTo>
                    <a:pt x="2233358" y="128219"/>
                  </a:lnTo>
                  <a:lnTo>
                    <a:pt x="2233358" y="179019"/>
                  </a:lnTo>
                  <a:lnTo>
                    <a:pt x="2228507" y="179019"/>
                  </a:lnTo>
                  <a:lnTo>
                    <a:pt x="2229955" y="166319"/>
                  </a:lnTo>
                  <a:lnTo>
                    <a:pt x="2233358" y="179019"/>
                  </a:lnTo>
                  <a:lnTo>
                    <a:pt x="2233358" y="128219"/>
                  </a:lnTo>
                  <a:lnTo>
                    <a:pt x="2223249" y="128219"/>
                  </a:lnTo>
                  <a:lnTo>
                    <a:pt x="2224151" y="140919"/>
                  </a:lnTo>
                  <a:lnTo>
                    <a:pt x="2211870" y="140919"/>
                  </a:lnTo>
                  <a:lnTo>
                    <a:pt x="2212975" y="130860"/>
                  </a:lnTo>
                  <a:lnTo>
                    <a:pt x="2210714" y="132880"/>
                  </a:lnTo>
                  <a:lnTo>
                    <a:pt x="2211082" y="140919"/>
                  </a:lnTo>
                  <a:lnTo>
                    <a:pt x="2201659" y="140919"/>
                  </a:lnTo>
                  <a:lnTo>
                    <a:pt x="2210714" y="132880"/>
                  </a:lnTo>
                  <a:lnTo>
                    <a:pt x="2210498" y="128219"/>
                  </a:lnTo>
                  <a:lnTo>
                    <a:pt x="2203221" y="128219"/>
                  </a:lnTo>
                  <a:lnTo>
                    <a:pt x="2201316" y="140919"/>
                  </a:lnTo>
                  <a:lnTo>
                    <a:pt x="2198509" y="140919"/>
                  </a:lnTo>
                  <a:lnTo>
                    <a:pt x="2200033" y="128219"/>
                  </a:lnTo>
                  <a:lnTo>
                    <a:pt x="2190470" y="128219"/>
                  </a:lnTo>
                  <a:lnTo>
                    <a:pt x="2187829" y="140919"/>
                  </a:lnTo>
                  <a:lnTo>
                    <a:pt x="2158847" y="140919"/>
                  </a:lnTo>
                  <a:lnTo>
                    <a:pt x="2160740" y="128219"/>
                  </a:lnTo>
                  <a:lnTo>
                    <a:pt x="2156472" y="128219"/>
                  </a:lnTo>
                  <a:lnTo>
                    <a:pt x="2156472" y="191719"/>
                  </a:lnTo>
                  <a:lnTo>
                    <a:pt x="2156028" y="204419"/>
                  </a:lnTo>
                  <a:lnTo>
                    <a:pt x="2147303" y="204419"/>
                  </a:lnTo>
                  <a:lnTo>
                    <a:pt x="2147417" y="191719"/>
                  </a:lnTo>
                  <a:lnTo>
                    <a:pt x="2143645" y="191719"/>
                  </a:lnTo>
                  <a:lnTo>
                    <a:pt x="2143518" y="204419"/>
                  </a:lnTo>
                  <a:lnTo>
                    <a:pt x="2143328" y="191719"/>
                  </a:lnTo>
                  <a:lnTo>
                    <a:pt x="2136229" y="191719"/>
                  </a:lnTo>
                  <a:lnTo>
                    <a:pt x="2135822" y="186309"/>
                  </a:lnTo>
                  <a:lnTo>
                    <a:pt x="2135822" y="204419"/>
                  </a:lnTo>
                  <a:lnTo>
                    <a:pt x="2112441" y="204419"/>
                  </a:lnTo>
                  <a:lnTo>
                    <a:pt x="2115502" y="191719"/>
                  </a:lnTo>
                  <a:lnTo>
                    <a:pt x="2132304" y="191719"/>
                  </a:lnTo>
                  <a:lnTo>
                    <a:pt x="2135822" y="204419"/>
                  </a:lnTo>
                  <a:lnTo>
                    <a:pt x="2135822" y="186309"/>
                  </a:lnTo>
                  <a:lnTo>
                    <a:pt x="2135276" y="179019"/>
                  </a:lnTo>
                  <a:lnTo>
                    <a:pt x="2149932" y="179019"/>
                  </a:lnTo>
                  <a:lnTo>
                    <a:pt x="2149665" y="191719"/>
                  </a:lnTo>
                  <a:lnTo>
                    <a:pt x="2156472" y="191719"/>
                  </a:lnTo>
                  <a:lnTo>
                    <a:pt x="2156472" y="128219"/>
                  </a:lnTo>
                  <a:lnTo>
                    <a:pt x="2146490" y="128219"/>
                  </a:lnTo>
                  <a:lnTo>
                    <a:pt x="2146173" y="123342"/>
                  </a:lnTo>
                  <a:lnTo>
                    <a:pt x="2146173" y="140919"/>
                  </a:lnTo>
                  <a:lnTo>
                    <a:pt x="2142528" y="153619"/>
                  </a:lnTo>
                  <a:lnTo>
                    <a:pt x="2136686" y="153619"/>
                  </a:lnTo>
                  <a:lnTo>
                    <a:pt x="2132787" y="166319"/>
                  </a:lnTo>
                  <a:lnTo>
                    <a:pt x="2125535" y="166319"/>
                  </a:lnTo>
                  <a:lnTo>
                    <a:pt x="2124735" y="179019"/>
                  </a:lnTo>
                  <a:lnTo>
                    <a:pt x="2120468" y="179019"/>
                  </a:lnTo>
                  <a:lnTo>
                    <a:pt x="2121611" y="166319"/>
                  </a:lnTo>
                  <a:lnTo>
                    <a:pt x="2112467" y="166319"/>
                  </a:lnTo>
                  <a:lnTo>
                    <a:pt x="2121865" y="153619"/>
                  </a:lnTo>
                  <a:lnTo>
                    <a:pt x="2129332" y="153619"/>
                  </a:lnTo>
                  <a:lnTo>
                    <a:pt x="2131593" y="140919"/>
                  </a:lnTo>
                  <a:lnTo>
                    <a:pt x="2146173" y="140919"/>
                  </a:lnTo>
                  <a:lnTo>
                    <a:pt x="2146173" y="123342"/>
                  </a:lnTo>
                  <a:lnTo>
                    <a:pt x="2145665" y="115519"/>
                  </a:lnTo>
                  <a:lnTo>
                    <a:pt x="2141778" y="128219"/>
                  </a:lnTo>
                  <a:lnTo>
                    <a:pt x="2138273" y="115519"/>
                  </a:lnTo>
                  <a:lnTo>
                    <a:pt x="2134870" y="128219"/>
                  </a:lnTo>
                  <a:lnTo>
                    <a:pt x="2132025" y="128219"/>
                  </a:lnTo>
                  <a:lnTo>
                    <a:pt x="2132241" y="115519"/>
                  </a:lnTo>
                  <a:lnTo>
                    <a:pt x="2124849" y="115519"/>
                  </a:lnTo>
                  <a:lnTo>
                    <a:pt x="2124849" y="140919"/>
                  </a:lnTo>
                  <a:lnTo>
                    <a:pt x="2111959" y="140919"/>
                  </a:lnTo>
                  <a:lnTo>
                    <a:pt x="2120798" y="128219"/>
                  </a:lnTo>
                  <a:lnTo>
                    <a:pt x="2124849" y="140919"/>
                  </a:lnTo>
                  <a:lnTo>
                    <a:pt x="2124849" y="115519"/>
                  </a:lnTo>
                  <a:lnTo>
                    <a:pt x="2103513" y="115519"/>
                  </a:lnTo>
                  <a:lnTo>
                    <a:pt x="2106066" y="128219"/>
                  </a:lnTo>
                  <a:lnTo>
                    <a:pt x="2105025" y="128219"/>
                  </a:lnTo>
                  <a:lnTo>
                    <a:pt x="2104618" y="140919"/>
                  </a:lnTo>
                  <a:lnTo>
                    <a:pt x="2101418" y="140919"/>
                  </a:lnTo>
                  <a:lnTo>
                    <a:pt x="2096338" y="128219"/>
                  </a:lnTo>
                  <a:lnTo>
                    <a:pt x="2094712" y="128219"/>
                  </a:lnTo>
                  <a:lnTo>
                    <a:pt x="2092540" y="140919"/>
                  </a:lnTo>
                  <a:lnTo>
                    <a:pt x="2095017" y="140919"/>
                  </a:lnTo>
                  <a:lnTo>
                    <a:pt x="2095627" y="153619"/>
                  </a:lnTo>
                  <a:lnTo>
                    <a:pt x="2084095" y="153619"/>
                  </a:lnTo>
                  <a:lnTo>
                    <a:pt x="2082952" y="166319"/>
                  </a:lnTo>
                  <a:lnTo>
                    <a:pt x="2093290" y="166319"/>
                  </a:lnTo>
                  <a:lnTo>
                    <a:pt x="2089327" y="179019"/>
                  </a:lnTo>
                  <a:lnTo>
                    <a:pt x="2090089" y="179019"/>
                  </a:lnTo>
                  <a:lnTo>
                    <a:pt x="2089175" y="191719"/>
                  </a:lnTo>
                  <a:lnTo>
                    <a:pt x="2086483" y="191719"/>
                  </a:lnTo>
                  <a:lnTo>
                    <a:pt x="2088730" y="204419"/>
                  </a:lnTo>
                  <a:lnTo>
                    <a:pt x="2103526" y="204419"/>
                  </a:lnTo>
                  <a:lnTo>
                    <a:pt x="2104440" y="217119"/>
                  </a:lnTo>
                  <a:lnTo>
                    <a:pt x="2105317" y="217119"/>
                  </a:lnTo>
                  <a:lnTo>
                    <a:pt x="2109343" y="204419"/>
                  </a:lnTo>
                  <a:lnTo>
                    <a:pt x="2111984" y="217119"/>
                  </a:lnTo>
                  <a:lnTo>
                    <a:pt x="2109216" y="217119"/>
                  </a:lnTo>
                  <a:lnTo>
                    <a:pt x="2110194" y="229819"/>
                  </a:lnTo>
                  <a:lnTo>
                    <a:pt x="2106650" y="229819"/>
                  </a:lnTo>
                  <a:lnTo>
                    <a:pt x="2107615" y="242519"/>
                  </a:lnTo>
                  <a:lnTo>
                    <a:pt x="2111083" y="242519"/>
                  </a:lnTo>
                  <a:lnTo>
                    <a:pt x="2111121" y="229819"/>
                  </a:lnTo>
                  <a:lnTo>
                    <a:pt x="2114664" y="229819"/>
                  </a:lnTo>
                  <a:lnTo>
                    <a:pt x="2114410" y="242519"/>
                  </a:lnTo>
                  <a:lnTo>
                    <a:pt x="2111946" y="242519"/>
                  </a:lnTo>
                  <a:lnTo>
                    <a:pt x="2104745" y="255219"/>
                  </a:lnTo>
                  <a:lnTo>
                    <a:pt x="2117204" y="255219"/>
                  </a:lnTo>
                  <a:lnTo>
                    <a:pt x="2117217" y="242519"/>
                  </a:lnTo>
                  <a:lnTo>
                    <a:pt x="2121281" y="242519"/>
                  </a:lnTo>
                  <a:lnTo>
                    <a:pt x="2121738" y="255219"/>
                  </a:lnTo>
                  <a:lnTo>
                    <a:pt x="2132228" y="255219"/>
                  </a:lnTo>
                  <a:lnTo>
                    <a:pt x="2132266" y="267919"/>
                  </a:lnTo>
                  <a:lnTo>
                    <a:pt x="2127288" y="267919"/>
                  </a:lnTo>
                  <a:lnTo>
                    <a:pt x="2125129" y="280619"/>
                  </a:lnTo>
                  <a:lnTo>
                    <a:pt x="2115540" y="280619"/>
                  </a:lnTo>
                  <a:lnTo>
                    <a:pt x="2115540" y="318719"/>
                  </a:lnTo>
                  <a:lnTo>
                    <a:pt x="2102345" y="318719"/>
                  </a:lnTo>
                  <a:lnTo>
                    <a:pt x="2107920" y="306019"/>
                  </a:lnTo>
                  <a:lnTo>
                    <a:pt x="2114804" y="306019"/>
                  </a:lnTo>
                  <a:lnTo>
                    <a:pt x="2115540" y="318719"/>
                  </a:lnTo>
                  <a:lnTo>
                    <a:pt x="2115540" y="280619"/>
                  </a:lnTo>
                  <a:lnTo>
                    <a:pt x="2115362" y="280619"/>
                  </a:lnTo>
                  <a:lnTo>
                    <a:pt x="2116658" y="267919"/>
                  </a:lnTo>
                  <a:lnTo>
                    <a:pt x="2114219" y="267919"/>
                  </a:lnTo>
                  <a:lnTo>
                    <a:pt x="2114219" y="280619"/>
                  </a:lnTo>
                  <a:lnTo>
                    <a:pt x="2111794" y="293319"/>
                  </a:lnTo>
                  <a:lnTo>
                    <a:pt x="2102662" y="293319"/>
                  </a:lnTo>
                  <a:lnTo>
                    <a:pt x="2101786" y="306019"/>
                  </a:lnTo>
                  <a:lnTo>
                    <a:pt x="2105406" y="306019"/>
                  </a:lnTo>
                  <a:lnTo>
                    <a:pt x="2101672" y="318719"/>
                  </a:lnTo>
                  <a:lnTo>
                    <a:pt x="2100008" y="306019"/>
                  </a:lnTo>
                  <a:lnTo>
                    <a:pt x="2091474" y="306019"/>
                  </a:lnTo>
                  <a:lnTo>
                    <a:pt x="2094433" y="318719"/>
                  </a:lnTo>
                  <a:lnTo>
                    <a:pt x="2095360" y="318719"/>
                  </a:lnTo>
                  <a:lnTo>
                    <a:pt x="2100084" y="318719"/>
                  </a:lnTo>
                  <a:lnTo>
                    <a:pt x="2097824" y="329438"/>
                  </a:lnTo>
                  <a:lnTo>
                    <a:pt x="2097824" y="356819"/>
                  </a:lnTo>
                  <a:lnTo>
                    <a:pt x="2097354" y="369519"/>
                  </a:lnTo>
                  <a:lnTo>
                    <a:pt x="2085848" y="369519"/>
                  </a:lnTo>
                  <a:lnTo>
                    <a:pt x="2086356" y="356819"/>
                  </a:lnTo>
                  <a:lnTo>
                    <a:pt x="2085581" y="356819"/>
                  </a:lnTo>
                  <a:lnTo>
                    <a:pt x="2088197" y="344119"/>
                  </a:lnTo>
                  <a:lnTo>
                    <a:pt x="2095881" y="344119"/>
                  </a:lnTo>
                  <a:lnTo>
                    <a:pt x="2097646" y="356819"/>
                  </a:lnTo>
                  <a:lnTo>
                    <a:pt x="2097824" y="356819"/>
                  </a:lnTo>
                  <a:lnTo>
                    <a:pt x="2097824" y="329438"/>
                  </a:lnTo>
                  <a:lnTo>
                    <a:pt x="2097405" y="331419"/>
                  </a:lnTo>
                  <a:lnTo>
                    <a:pt x="2093493" y="331419"/>
                  </a:lnTo>
                  <a:lnTo>
                    <a:pt x="2095360" y="318719"/>
                  </a:lnTo>
                  <a:lnTo>
                    <a:pt x="2092032" y="331419"/>
                  </a:lnTo>
                  <a:lnTo>
                    <a:pt x="2092312" y="331419"/>
                  </a:lnTo>
                  <a:lnTo>
                    <a:pt x="2088184" y="344119"/>
                  </a:lnTo>
                  <a:lnTo>
                    <a:pt x="2086203" y="344119"/>
                  </a:lnTo>
                  <a:lnTo>
                    <a:pt x="2087740" y="331419"/>
                  </a:lnTo>
                  <a:lnTo>
                    <a:pt x="2092032" y="331419"/>
                  </a:lnTo>
                  <a:lnTo>
                    <a:pt x="2089861" y="318719"/>
                  </a:lnTo>
                  <a:lnTo>
                    <a:pt x="2091207" y="318719"/>
                  </a:lnTo>
                  <a:lnTo>
                    <a:pt x="2091474" y="306019"/>
                  </a:lnTo>
                  <a:lnTo>
                    <a:pt x="2075218" y="306019"/>
                  </a:lnTo>
                  <a:lnTo>
                    <a:pt x="2072297" y="293319"/>
                  </a:lnTo>
                  <a:lnTo>
                    <a:pt x="2093582" y="293319"/>
                  </a:lnTo>
                  <a:lnTo>
                    <a:pt x="2099132" y="280619"/>
                  </a:lnTo>
                  <a:lnTo>
                    <a:pt x="2114219" y="280619"/>
                  </a:lnTo>
                  <a:lnTo>
                    <a:pt x="2114219" y="267919"/>
                  </a:lnTo>
                  <a:lnTo>
                    <a:pt x="2100808" y="267919"/>
                  </a:lnTo>
                  <a:lnTo>
                    <a:pt x="2101583" y="255219"/>
                  </a:lnTo>
                  <a:lnTo>
                    <a:pt x="2095817" y="255219"/>
                  </a:lnTo>
                  <a:lnTo>
                    <a:pt x="2103107" y="242519"/>
                  </a:lnTo>
                  <a:lnTo>
                    <a:pt x="2103183" y="229819"/>
                  </a:lnTo>
                  <a:lnTo>
                    <a:pt x="2087994" y="229819"/>
                  </a:lnTo>
                  <a:lnTo>
                    <a:pt x="2091080" y="217119"/>
                  </a:lnTo>
                  <a:lnTo>
                    <a:pt x="2090064" y="217119"/>
                  </a:lnTo>
                  <a:lnTo>
                    <a:pt x="2084920" y="226187"/>
                  </a:lnTo>
                  <a:lnTo>
                    <a:pt x="2084920" y="229819"/>
                  </a:lnTo>
                  <a:lnTo>
                    <a:pt x="2084654" y="242519"/>
                  </a:lnTo>
                  <a:lnTo>
                    <a:pt x="2082609" y="242519"/>
                  </a:lnTo>
                  <a:lnTo>
                    <a:pt x="2082888" y="229819"/>
                  </a:lnTo>
                  <a:lnTo>
                    <a:pt x="2084920" y="229819"/>
                  </a:lnTo>
                  <a:lnTo>
                    <a:pt x="2084920" y="226187"/>
                  </a:lnTo>
                  <a:lnTo>
                    <a:pt x="2082850" y="229819"/>
                  </a:lnTo>
                  <a:lnTo>
                    <a:pt x="2081720" y="229819"/>
                  </a:lnTo>
                  <a:lnTo>
                    <a:pt x="2081720" y="255219"/>
                  </a:lnTo>
                  <a:lnTo>
                    <a:pt x="2070760" y="255219"/>
                  </a:lnTo>
                  <a:lnTo>
                    <a:pt x="2070760" y="318719"/>
                  </a:lnTo>
                  <a:lnTo>
                    <a:pt x="2069960" y="331419"/>
                  </a:lnTo>
                  <a:lnTo>
                    <a:pt x="2067750" y="331419"/>
                  </a:lnTo>
                  <a:lnTo>
                    <a:pt x="2067750" y="394919"/>
                  </a:lnTo>
                  <a:lnTo>
                    <a:pt x="2060600" y="394919"/>
                  </a:lnTo>
                  <a:lnTo>
                    <a:pt x="2060892" y="382219"/>
                  </a:lnTo>
                  <a:lnTo>
                    <a:pt x="2065997" y="382219"/>
                  </a:lnTo>
                  <a:lnTo>
                    <a:pt x="2067750" y="394919"/>
                  </a:lnTo>
                  <a:lnTo>
                    <a:pt x="2067750" y="331419"/>
                  </a:lnTo>
                  <a:lnTo>
                    <a:pt x="2057742" y="331419"/>
                  </a:lnTo>
                  <a:lnTo>
                    <a:pt x="2057933" y="344119"/>
                  </a:lnTo>
                  <a:lnTo>
                    <a:pt x="2056765" y="344119"/>
                  </a:lnTo>
                  <a:lnTo>
                    <a:pt x="2056765" y="369519"/>
                  </a:lnTo>
                  <a:lnTo>
                    <a:pt x="2056142" y="382219"/>
                  </a:lnTo>
                  <a:lnTo>
                    <a:pt x="2050440" y="382219"/>
                  </a:lnTo>
                  <a:lnTo>
                    <a:pt x="2048776" y="369519"/>
                  </a:lnTo>
                  <a:lnTo>
                    <a:pt x="2056765" y="369519"/>
                  </a:lnTo>
                  <a:lnTo>
                    <a:pt x="2056765" y="344119"/>
                  </a:lnTo>
                  <a:lnTo>
                    <a:pt x="2041271" y="344119"/>
                  </a:lnTo>
                  <a:lnTo>
                    <a:pt x="2040978" y="344703"/>
                  </a:lnTo>
                  <a:lnTo>
                    <a:pt x="2040978" y="356819"/>
                  </a:lnTo>
                  <a:lnTo>
                    <a:pt x="2039772" y="369519"/>
                  </a:lnTo>
                  <a:lnTo>
                    <a:pt x="2035657" y="369519"/>
                  </a:lnTo>
                  <a:lnTo>
                    <a:pt x="2036495" y="356819"/>
                  </a:lnTo>
                  <a:lnTo>
                    <a:pt x="2040978" y="356819"/>
                  </a:lnTo>
                  <a:lnTo>
                    <a:pt x="2040978" y="344703"/>
                  </a:lnTo>
                  <a:lnTo>
                    <a:pt x="2034819" y="356819"/>
                  </a:lnTo>
                  <a:lnTo>
                    <a:pt x="2032673" y="356819"/>
                  </a:lnTo>
                  <a:lnTo>
                    <a:pt x="2032368" y="369519"/>
                  </a:lnTo>
                  <a:lnTo>
                    <a:pt x="2035505" y="369519"/>
                  </a:lnTo>
                  <a:lnTo>
                    <a:pt x="2035390" y="382219"/>
                  </a:lnTo>
                  <a:lnTo>
                    <a:pt x="2029358" y="382219"/>
                  </a:lnTo>
                  <a:lnTo>
                    <a:pt x="2028393" y="369519"/>
                  </a:lnTo>
                  <a:lnTo>
                    <a:pt x="2031542" y="369519"/>
                  </a:lnTo>
                  <a:lnTo>
                    <a:pt x="2031060" y="356819"/>
                  </a:lnTo>
                  <a:lnTo>
                    <a:pt x="2026043" y="356819"/>
                  </a:lnTo>
                  <a:lnTo>
                    <a:pt x="2034032" y="344119"/>
                  </a:lnTo>
                  <a:lnTo>
                    <a:pt x="2028101" y="344119"/>
                  </a:lnTo>
                  <a:lnTo>
                    <a:pt x="2028723" y="331419"/>
                  </a:lnTo>
                  <a:lnTo>
                    <a:pt x="2044014" y="331419"/>
                  </a:lnTo>
                  <a:lnTo>
                    <a:pt x="2051431" y="318719"/>
                  </a:lnTo>
                  <a:lnTo>
                    <a:pt x="2058936" y="318719"/>
                  </a:lnTo>
                  <a:lnTo>
                    <a:pt x="2062505" y="306019"/>
                  </a:lnTo>
                  <a:lnTo>
                    <a:pt x="2064791" y="306019"/>
                  </a:lnTo>
                  <a:lnTo>
                    <a:pt x="2067496" y="318719"/>
                  </a:lnTo>
                  <a:lnTo>
                    <a:pt x="2070760" y="318719"/>
                  </a:lnTo>
                  <a:lnTo>
                    <a:pt x="2070760" y="255219"/>
                  </a:lnTo>
                  <a:lnTo>
                    <a:pt x="2067674" y="255219"/>
                  </a:lnTo>
                  <a:lnTo>
                    <a:pt x="2070252" y="242519"/>
                  </a:lnTo>
                  <a:lnTo>
                    <a:pt x="2081060" y="242519"/>
                  </a:lnTo>
                  <a:lnTo>
                    <a:pt x="2081720" y="255219"/>
                  </a:lnTo>
                  <a:lnTo>
                    <a:pt x="2081720" y="229819"/>
                  </a:lnTo>
                  <a:lnTo>
                    <a:pt x="2067001" y="229819"/>
                  </a:lnTo>
                  <a:lnTo>
                    <a:pt x="2067001" y="255219"/>
                  </a:lnTo>
                  <a:lnTo>
                    <a:pt x="2062378" y="267919"/>
                  </a:lnTo>
                  <a:lnTo>
                    <a:pt x="2062111" y="255219"/>
                  </a:lnTo>
                  <a:lnTo>
                    <a:pt x="2067001" y="255219"/>
                  </a:lnTo>
                  <a:lnTo>
                    <a:pt x="2067001" y="229819"/>
                  </a:lnTo>
                  <a:lnTo>
                    <a:pt x="2030514" y="229819"/>
                  </a:lnTo>
                  <a:lnTo>
                    <a:pt x="2030920" y="242519"/>
                  </a:lnTo>
                  <a:lnTo>
                    <a:pt x="2026424" y="242519"/>
                  </a:lnTo>
                  <a:lnTo>
                    <a:pt x="2025929" y="229819"/>
                  </a:lnTo>
                  <a:lnTo>
                    <a:pt x="2017890" y="229819"/>
                  </a:lnTo>
                  <a:lnTo>
                    <a:pt x="2019198" y="242519"/>
                  </a:lnTo>
                  <a:lnTo>
                    <a:pt x="2019947" y="242519"/>
                  </a:lnTo>
                  <a:lnTo>
                    <a:pt x="2017318" y="255219"/>
                  </a:lnTo>
                  <a:lnTo>
                    <a:pt x="2035632" y="255219"/>
                  </a:lnTo>
                  <a:lnTo>
                    <a:pt x="2034921" y="267919"/>
                  </a:lnTo>
                  <a:lnTo>
                    <a:pt x="1999424" y="267919"/>
                  </a:lnTo>
                  <a:lnTo>
                    <a:pt x="2003717" y="255219"/>
                  </a:lnTo>
                  <a:lnTo>
                    <a:pt x="2001304" y="255219"/>
                  </a:lnTo>
                  <a:lnTo>
                    <a:pt x="1998967" y="267919"/>
                  </a:lnTo>
                  <a:lnTo>
                    <a:pt x="1991156" y="267919"/>
                  </a:lnTo>
                  <a:lnTo>
                    <a:pt x="1988464" y="280619"/>
                  </a:lnTo>
                  <a:lnTo>
                    <a:pt x="1974240" y="280619"/>
                  </a:lnTo>
                  <a:lnTo>
                    <a:pt x="1975256" y="293319"/>
                  </a:lnTo>
                  <a:lnTo>
                    <a:pt x="1961819" y="293319"/>
                  </a:lnTo>
                  <a:lnTo>
                    <a:pt x="1963369" y="306019"/>
                  </a:lnTo>
                  <a:lnTo>
                    <a:pt x="1978863" y="306019"/>
                  </a:lnTo>
                  <a:lnTo>
                    <a:pt x="1984032" y="293319"/>
                  </a:lnTo>
                  <a:lnTo>
                    <a:pt x="2004415" y="293319"/>
                  </a:lnTo>
                  <a:lnTo>
                    <a:pt x="2007196" y="280619"/>
                  </a:lnTo>
                  <a:lnTo>
                    <a:pt x="2038032" y="280619"/>
                  </a:lnTo>
                  <a:lnTo>
                    <a:pt x="2041626" y="267919"/>
                  </a:lnTo>
                  <a:lnTo>
                    <a:pt x="2047113" y="267919"/>
                  </a:lnTo>
                  <a:lnTo>
                    <a:pt x="2048179" y="280619"/>
                  </a:lnTo>
                  <a:lnTo>
                    <a:pt x="2038959" y="280619"/>
                  </a:lnTo>
                  <a:lnTo>
                    <a:pt x="2038261" y="293319"/>
                  </a:lnTo>
                  <a:lnTo>
                    <a:pt x="2025281" y="293319"/>
                  </a:lnTo>
                  <a:lnTo>
                    <a:pt x="2025281" y="356819"/>
                  </a:lnTo>
                  <a:lnTo>
                    <a:pt x="2022652" y="369519"/>
                  </a:lnTo>
                  <a:lnTo>
                    <a:pt x="2016315" y="369519"/>
                  </a:lnTo>
                  <a:lnTo>
                    <a:pt x="2014093" y="382219"/>
                  </a:lnTo>
                  <a:lnTo>
                    <a:pt x="2007196" y="382219"/>
                  </a:lnTo>
                  <a:lnTo>
                    <a:pt x="2006244" y="394919"/>
                  </a:lnTo>
                  <a:lnTo>
                    <a:pt x="1995538" y="394919"/>
                  </a:lnTo>
                  <a:lnTo>
                    <a:pt x="1994890" y="382219"/>
                  </a:lnTo>
                  <a:lnTo>
                    <a:pt x="1993709" y="382219"/>
                  </a:lnTo>
                  <a:lnTo>
                    <a:pt x="1993646" y="369519"/>
                  </a:lnTo>
                  <a:lnTo>
                    <a:pt x="2011603" y="369519"/>
                  </a:lnTo>
                  <a:lnTo>
                    <a:pt x="2011794" y="356819"/>
                  </a:lnTo>
                  <a:lnTo>
                    <a:pt x="2025281" y="356819"/>
                  </a:lnTo>
                  <a:lnTo>
                    <a:pt x="2025281" y="293319"/>
                  </a:lnTo>
                  <a:lnTo>
                    <a:pt x="2008466" y="293319"/>
                  </a:lnTo>
                  <a:lnTo>
                    <a:pt x="2003869" y="306019"/>
                  </a:lnTo>
                  <a:lnTo>
                    <a:pt x="1998167" y="306019"/>
                  </a:lnTo>
                  <a:lnTo>
                    <a:pt x="1997722" y="318719"/>
                  </a:lnTo>
                  <a:lnTo>
                    <a:pt x="1996338" y="318719"/>
                  </a:lnTo>
                  <a:lnTo>
                    <a:pt x="1994662" y="331419"/>
                  </a:lnTo>
                  <a:lnTo>
                    <a:pt x="1991690" y="331419"/>
                  </a:lnTo>
                  <a:lnTo>
                    <a:pt x="1986813" y="337197"/>
                  </a:lnTo>
                  <a:lnTo>
                    <a:pt x="1986813" y="382219"/>
                  </a:lnTo>
                  <a:lnTo>
                    <a:pt x="1986267" y="394919"/>
                  </a:lnTo>
                  <a:lnTo>
                    <a:pt x="1972119" y="394919"/>
                  </a:lnTo>
                  <a:lnTo>
                    <a:pt x="1975650" y="382219"/>
                  </a:lnTo>
                  <a:lnTo>
                    <a:pt x="1986813" y="382219"/>
                  </a:lnTo>
                  <a:lnTo>
                    <a:pt x="1986813" y="337197"/>
                  </a:lnTo>
                  <a:lnTo>
                    <a:pt x="1980958" y="344119"/>
                  </a:lnTo>
                  <a:lnTo>
                    <a:pt x="1971967" y="344119"/>
                  </a:lnTo>
                  <a:lnTo>
                    <a:pt x="1968550" y="356819"/>
                  </a:lnTo>
                  <a:lnTo>
                    <a:pt x="1971827" y="356819"/>
                  </a:lnTo>
                  <a:lnTo>
                    <a:pt x="1964817" y="369519"/>
                  </a:lnTo>
                  <a:lnTo>
                    <a:pt x="1972487" y="369519"/>
                  </a:lnTo>
                  <a:lnTo>
                    <a:pt x="1968169" y="382219"/>
                  </a:lnTo>
                  <a:lnTo>
                    <a:pt x="1968842" y="382219"/>
                  </a:lnTo>
                  <a:lnTo>
                    <a:pt x="1968030" y="394919"/>
                  </a:lnTo>
                  <a:lnTo>
                    <a:pt x="1964778" y="394919"/>
                  </a:lnTo>
                  <a:lnTo>
                    <a:pt x="1959889" y="407619"/>
                  </a:lnTo>
                  <a:lnTo>
                    <a:pt x="1943722" y="407619"/>
                  </a:lnTo>
                  <a:lnTo>
                    <a:pt x="1939251" y="420319"/>
                  </a:lnTo>
                  <a:lnTo>
                    <a:pt x="1937029" y="420319"/>
                  </a:lnTo>
                  <a:lnTo>
                    <a:pt x="1936775" y="407619"/>
                  </a:lnTo>
                  <a:lnTo>
                    <a:pt x="1936153" y="407619"/>
                  </a:lnTo>
                  <a:lnTo>
                    <a:pt x="1934260" y="394919"/>
                  </a:lnTo>
                  <a:lnTo>
                    <a:pt x="1922462" y="394919"/>
                  </a:lnTo>
                  <a:lnTo>
                    <a:pt x="1918042" y="382219"/>
                  </a:lnTo>
                  <a:lnTo>
                    <a:pt x="1917128" y="382219"/>
                  </a:lnTo>
                  <a:lnTo>
                    <a:pt x="1910969" y="394919"/>
                  </a:lnTo>
                  <a:lnTo>
                    <a:pt x="1909013" y="382219"/>
                  </a:lnTo>
                  <a:lnTo>
                    <a:pt x="1900326" y="382219"/>
                  </a:lnTo>
                  <a:lnTo>
                    <a:pt x="1903031" y="369519"/>
                  </a:lnTo>
                  <a:lnTo>
                    <a:pt x="1914296" y="369519"/>
                  </a:lnTo>
                  <a:lnTo>
                    <a:pt x="1909673" y="356819"/>
                  </a:lnTo>
                  <a:lnTo>
                    <a:pt x="1915934" y="356819"/>
                  </a:lnTo>
                  <a:lnTo>
                    <a:pt x="1914918" y="344119"/>
                  </a:lnTo>
                  <a:lnTo>
                    <a:pt x="1905901" y="344119"/>
                  </a:lnTo>
                  <a:lnTo>
                    <a:pt x="1909368" y="356819"/>
                  </a:lnTo>
                  <a:lnTo>
                    <a:pt x="1904695" y="356819"/>
                  </a:lnTo>
                  <a:lnTo>
                    <a:pt x="1903095" y="344119"/>
                  </a:lnTo>
                  <a:lnTo>
                    <a:pt x="1898116" y="356819"/>
                  </a:lnTo>
                  <a:lnTo>
                    <a:pt x="1897138" y="356819"/>
                  </a:lnTo>
                  <a:lnTo>
                    <a:pt x="1894179" y="344119"/>
                  </a:lnTo>
                  <a:lnTo>
                    <a:pt x="1892566" y="356819"/>
                  </a:lnTo>
                  <a:lnTo>
                    <a:pt x="1860626" y="356819"/>
                  </a:lnTo>
                  <a:lnTo>
                    <a:pt x="1860677" y="369519"/>
                  </a:lnTo>
                  <a:lnTo>
                    <a:pt x="1837766" y="369519"/>
                  </a:lnTo>
                  <a:lnTo>
                    <a:pt x="1833105" y="382219"/>
                  </a:lnTo>
                  <a:lnTo>
                    <a:pt x="1831822" y="369519"/>
                  </a:lnTo>
                  <a:lnTo>
                    <a:pt x="1836648" y="369519"/>
                  </a:lnTo>
                  <a:lnTo>
                    <a:pt x="1837080" y="356819"/>
                  </a:lnTo>
                  <a:lnTo>
                    <a:pt x="1847329" y="356819"/>
                  </a:lnTo>
                  <a:lnTo>
                    <a:pt x="1846173" y="344119"/>
                  </a:lnTo>
                  <a:lnTo>
                    <a:pt x="1859826" y="344119"/>
                  </a:lnTo>
                  <a:lnTo>
                    <a:pt x="1859292" y="331419"/>
                  </a:lnTo>
                  <a:lnTo>
                    <a:pt x="1860435" y="331419"/>
                  </a:lnTo>
                  <a:lnTo>
                    <a:pt x="1860892" y="318719"/>
                  </a:lnTo>
                  <a:lnTo>
                    <a:pt x="1857590" y="318719"/>
                  </a:lnTo>
                  <a:lnTo>
                    <a:pt x="1858137" y="306019"/>
                  </a:lnTo>
                  <a:lnTo>
                    <a:pt x="1856981" y="306019"/>
                  </a:lnTo>
                  <a:lnTo>
                    <a:pt x="1857057" y="318719"/>
                  </a:lnTo>
                  <a:lnTo>
                    <a:pt x="1837207" y="318719"/>
                  </a:lnTo>
                  <a:lnTo>
                    <a:pt x="1837842" y="331419"/>
                  </a:lnTo>
                  <a:lnTo>
                    <a:pt x="1832406" y="331419"/>
                  </a:lnTo>
                  <a:lnTo>
                    <a:pt x="1834680" y="318719"/>
                  </a:lnTo>
                  <a:lnTo>
                    <a:pt x="1829346" y="318719"/>
                  </a:lnTo>
                  <a:lnTo>
                    <a:pt x="1829142" y="331419"/>
                  </a:lnTo>
                  <a:lnTo>
                    <a:pt x="1828939" y="318719"/>
                  </a:lnTo>
                  <a:lnTo>
                    <a:pt x="1821319" y="318719"/>
                  </a:lnTo>
                  <a:lnTo>
                    <a:pt x="1820900" y="316255"/>
                  </a:lnTo>
                  <a:lnTo>
                    <a:pt x="1820900" y="382219"/>
                  </a:lnTo>
                  <a:lnTo>
                    <a:pt x="1814817" y="382219"/>
                  </a:lnTo>
                  <a:lnTo>
                    <a:pt x="1815871" y="369519"/>
                  </a:lnTo>
                  <a:lnTo>
                    <a:pt x="1820189" y="369519"/>
                  </a:lnTo>
                  <a:lnTo>
                    <a:pt x="1820900" y="382219"/>
                  </a:lnTo>
                  <a:lnTo>
                    <a:pt x="1820900" y="316255"/>
                  </a:lnTo>
                  <a:lnTo>
                    <a:pt x="1819871" y="310210"/>
                  </a:lnTo>
                  <a:lnTo>
                    <a:pt x="1819871" y="331419"/>
                  </a:lnTo>
                  <a:lnTo>
                    <a:pt x="1816900" y="344119"/>
                  </a:lnTo>
                  <a:lnTo>
                    <a:pt x="1814741" y="331419"/>
                  </a:lnTo>
                  <a:lnTo>
                    <a:pt x="1811756" y="331419"/>
                  </a:lnTo>
                  <a:lnTo>
                    <a:pt x="1812632" y="318719"/>
                  </a:lnTo>
                  <a:lnTo>
                    <a:pt x="1819363" y="318719"/>
                  </a:lnTo>
                  <a:lnTo>
                    <a:pt x="1817814" y="331419"/>
                  </a:lnTo>
                  <a:lnTo>
                    <a:pt x="1819871" y="331419"/>
                  </a:lnTo>
                  <a:lnTo>
                    <a:pt x="1819871" y="310210"/>
                  </a:lnTo>
                  <a:lnTo>
                    <a:pt x="1819160" y="306019"/>
                  </a:lnTo>
                  <a:lnTo>
                    <a:pt x="1835454" y="306019"/>
                  </a:lnTo>
                  <a:lnTo>
                    <a:pt x="1840052" y="293319"/>
                  </a:lnTo>
                  <a:lnTo>
                    <a:pt x="1849589" y="293319"/>
                  </a:lnTo>
                  <a:lnTo>
                    <a:pt x="1848954" y="306019"/>
                  </a:lnTo>
                  <a:lnTo>
                    <a:pt x="1850288" y="306019"/>
                  </a:lnTo>
                  <a:lnTo>
                    <a:pt x="1853412" y="293319"/>
                  </a:lnTo>
                  <a:lnTo>
                    <a:pt x="1857171" y="293319"/>
                  </a:lnTo>
                  <a:lnTo>
                    <a:pt x="1858124" y="280619"/>
                  </a:lnTo>
                  <a:lnTo>
                    <a:pt x="1840738" y="280619"/>
                  </a:lnTo>
                  <a:lnTo>
                    <a:pt x="1837182" y="293319"/>
                  </a:lnTo>
                  <a:lnTo>
                    <a:pt x="1828990" y="293319"/>
                  </a:lnTo>
                  <a:lnTo>
                    <a:pt x="1829816" y="280619"/>
                  </a:lnTo>
                  <a:lnTo>
                    <a:pt x="1827390" y="280619"/>
                  </a:lnTo>
                  <a:lnTo>
                    <a:pt x="1824418" y="293319"/>
                  </a:lnTo>
                  <a:lnTo>
                    <a:pt x="1803527" y="293319"/>
                  </a:lnTo>
                  <a:lnTo>
                    <a:pt x="1804136" y="280619"/>
                  </a:lnTo>
                  <a:lnTo>
                    <a:pt x="1801253" y="280619"/>
                  </a:lnTo>
                  <a:lnTo>
                    <a:pt x="1806498" y="267919"/>
                  </a:lnTo>
                  <a:lnTo>
                    <a:pt x="1798459" y="267919"/>
                  </a:lnTo>
                  <a:lnTo>
                    <a:pt x="1791931" y="280619"/>
                  </a:lnTo>
                  <a:lnTo>
                    <a:pt x="1793709" y="280619"/>
                  </a:lnTo>
                  <a:lnTo>
                    <a:pt x="1792820" y="293319"/>
                  </a:lnTo>
                  <a:lnTo>
                    <a:pt x="1791131" y="293319"/>
                  </a:lnTo>
                  <a:lnTo>
                    <a:pt x="1790992" y="306019"/>
                  </a:lnTo>
                  <a:lnTo>
                    <a:pt x="1787309" y="306019"/>
                  </a:lnTo>
                  <a:lnTo>
                    <a:pt x="1788325" y="293319"/>
                  </a:lnTo>
                  <a:lnTo>
                    <a:pt x="1790433" y="293319"/>
                  </a:lnTo>
                  <a:lnTo>
                    <a:pt x="1789353" y="280619"/>
                  </a:lnTo>
                  <a:lnTo>
                    <a:pt x="1791550" y="280619"/>
                  </a:lnTo>
                  <a:lnTo>
                    <a:pt x="1791677" y="267919"/>
                  </a:lnTo>
                  <a:lnTo>
                    <a:pt x="1782762" y="267919"/>
                  </a:lnTo>
                  <a:lnTo>
                    <a:pt x="1782762" y="293319"/>
                  </a:lnTo>
                  <a:lnTo>
                    <a:pt x="1782356" y="306019"/>
                  </a:lnTo>
                  <a:lnTo>
                    <a:pt x="1773923" y="306019"/>
                  </a:lnTo>
                  <a:lnTo>
                    <a:pt x="1773415" y="293319"/>
                  </a:lnTo>
                  <a:lnTo>
                    <a:pt x="1782762" y="293319"/>
                  </a:lnTo>
                  <a:lnTo>
                    <a:pt x="1782762" y="267919"/>
                  </a:lnTo>
                  <a:lnTo>
                    <a:pt x="1773821" y="267919"/>
                  </a:lnTo>
                  <a:lnTo>
                    <a:pt x="1774786" y="255219"/>
                  </a:lnTo>
                  <a:lnTo>
                    <a:pt x="1780133" y="255219"/>
                  </a:lnTo>
                  <a:lnTo>
                    <a:pt x="1780781" y="242519"/>
                  </a:lnTo>
                  <a:lnTo>
                    <a:pt x="1768335" y="242519"/>
                  </a:lnTo>
                  <a:lnTo>
                    <a:pt x="1768335" y="280619"/>
                  </a:lnTo>
                  <a:lnTo>
                    <a:pt x="1767560" y="293319"/>
                  </a:lnTo>
                  <a:lnTo>
                    <a:pt x="1761680" y="293319"/>
                  </a:lnTo>
                  <a:lnTo>
                    <a:pt x="1763801" y="280619"/>
                  </a:lnTo>
                  <a:lnTo>
                    <a:pt x="1768335" y="280619"/>
                  </a:lnTo>
                  <a:lnTo>
                    <a:pt x="1768335" y="242519"/>
                  </a:lnTo>
                  <a:lnTo>
                    <a:pt x="1752117" y="242519"/>
                  </a:lnTo>
                  <a:lnTo>
                    <a:pt x="1752346" y="255219"/>
                  </a:lnTo>
                  <a:lnTo>
                    <a:pt x="1757578" y="255219"/>
                  </a:lnTo>
                  <a:lnTo>
                    <a:pt x="1754136" y="267919"/>
                  </a:lnTo>
                  <a:lnTo>
                    <a:pt x="1744065" y="267919"/>
                  </a:lnTo>
                  <a:lnTo>
                    <a:pt x="1743760" y="255219"/>
                  </a:lnTo>
                  <a:lnTo>
                    <a:pt x="1736356" y="255219"/>
                  </a:lnTo>
                  <a:lnTo>
                    <a:pt x="1730387" y="267919"/>
                  </a:lnTo>
                  <a:lnTo>
                    <a:pt x="1725587" y="267919"/>
                  </a:lnTo>
                  <a:lnTo>
                    <a:pt x="1722882" y="280619"/>
                  </a:lnTo>
                  <a:lnTo>
                    <a:pt x="1747342" y="280619"/>
                  </a:lnTo>
                  <a:lnTo>
                    <a:pt x="1751215" y="293319"/>
                  </a:lnTo>
                  <a:lnTo>
                    <a:pt x="1742414" y="293319"/>
                  </a:lnTo>
                  <a:lnTo>
                    <a:pt x="1739684" y="306019"/>
                  </a:lnTo>
                  <a:lnTo>
                    <a:pt x="1737029" y="306019"/>
                  </a:lnTo>
                  <a:lnTo>
                    <a:pt x="1741601" y="318719"/>
                  </a:lnTo>
                  <a:lnTo>
                    <a:pt x="1751164" y="318719"/>
                  </a:lnTo>
                  <a:lnTo>
                    <a:pt x="1749666" y="331419"/>
                  </a:lnTo>
                  <a:lnTo>
                    <a:pt x="1755876" y="331419"/>
                  </a:lnTo>
                  <a:lnTo>
                    <a:pt x="1757807" y="318719"/>
                  </a:lnTo>
                  <a:lnTo>
                    <a:pt x="1766227" y="318719"/>
                  </a:lnTo>
                  <a:lnTo>
                    <a:pt x="1764436" y="306019"/>
                  </a:lnTo>
                  <a:lnTo>
                    <a:pt x="1773453" y="306019"/>
                  </a:lnTo>
                  <a:lnTo>
                    <a:pt x="1770087" y="318719"/>
                  </a:lnTo>
                  <a:lnTo>
                    <a:pt x="1768563" y="318719"/>
                  </a:lnTo>
                  <a:lnTo>
                    <a:pt x="1767624" y="331419"/>
                  </a:lnTo>
                  <a:lnTo>
                    <a:pt x="1765020" y="331419"/>
                  </a:lnTo>
                  <a:lnTo>
                    <a:pt x="1765007" y="344119"/>
                  </a:lnTo>
                  <a:lnTo>
                    <a:pt x="1759775" y="344119"/>
                  </a:lnTo>
                  <a:lnTo>
                    <a:pt x="1761947" y="356819"/>
                  </a:lnTo>
                  <a:lnTo>
                    <a:pt x="1770354" y="356819"/>
                  </a:lnTo>
                  <a:lnTo>
                    <a:pt x="1771472" y="369519"/>
                  </a:lnTo>
                  <a:lnTo>
                    <a:pt x="1775447" y="356819"/>
                  </a:lnTo>
                  <a:lnTo>
                    <a:pt x="1780209" y="369519"/>
                  </a:lnTo>
                  <a:lnTo>
                    <a:pt x="1780438" y="369519"/>
                  </a:lnTo>
                  <a:lnTo>
                    <a:pt x="1776603" y="382219"/>
                  </a:lnTo>
                  <a:lnTo>
                    <a:pt x="1785429" y="382219"/>
                  </a:lnTo>
                  <a:lnTo>
                    <a:pt x="1783308" y="369519"/>
                  </a:lnTo>
                  <a:lnTo>
                    <a:pt x="1788998" y="369519"/>
                  </a:lnTo>
                  <a:lnTo>
                    <a:pt x="1789861" y="356819"/>
                  </a:lnTo>
                  <a:lnTo>
                    <a:pt x="1796821" y="356819"/>
                  </a:lnTo>
                  <a:lnTo>
                    <a:pt x="1800021" y="344119"/>
                  </a:lnTo>
                  <a:lnTo>
                    <a:pt x="1811045" y="344119"/>
                  </a:lnTo>
                  <a:lnTo>
                    <a:pt x="1810410" y="356819"/>
                  </a:lnTo>
                  <a:lnTo>
                    <a:pt x="1806917" y="356819"/>
                  </a:lnTo>
                  <a:lnTo>
                    <a:pt x="1809267" y="369519"/>
                  </a:lnTo>
                  <a:lnTo>
                    <a:pt x="1796999" y="369519"/>
                  </a:lnTo>
                  <a:lnTo>
                    <a:pt x="1791449" y="382219"/>
                  </a:lnTo>
                  <a:lnTo>
                    <a:pt x="1800694" y="382219"/>
                  </a:lnTo>
                  <a:lnTo>
                    <a:pt x="1806346" y="394919"/>
                  </a:lnTo>
                  <a:lnTo>
                    <a:pt x="1806917" y="407619"/>
                  </a:lnTo>
                  <a:lnTo>
                    <a:pt x="1808429" y="394919"/>
                  </a:lnTo>
                  <a:lnTo>
                    <a:pt x="1809597" y="394919"/>
                  </a:lnTo>
                  <a:lnTo>
                    <a:pt x="1810740" y="407619"/>
                  </a:lnTo>
                  <a:lnTo>
                    <a:pt x="1806917" y="407619"/>
                  </a:lnTo>
                  <a:lnTo>
                    <a:pt x="1797761" y="407619"/>
                  </a:lnTo>
                  <a:lnTo>
                    <a:pt x="1800821" y="420319"/>
                  </a:lnTo>
                  <a:lnTo>
                    <a:pt x="1799742" y="420319"/>
                  </a:lnTo>
                  <a:lnTo>
                    <a:pt x="1799742" y="699719"/>
                  </a:lnTo>
                  <a:lnTo>
                    <a:pt x="1794827" y="699719"/>
                  </a:lnTo>
                  <a:lnTo>
                    <a:pt x="1793316" y="687019"/>
                  </a:lnTo>
                  <a:lnTo>
                    <a:pt x="1798675" y="687019"/>
                  </a:lnTo>
                  <a:lnTo>
                    <a:pt x="1799742" y="699719"/>
                  </a:lnTo>
                  <a:lnTo>
                    <a:pt x="1799742" y="420319"/>
                  </a:lnTo>
                  <a:lnTo>
                    <a:pt x="1791169" y="420319"/>
                  </a:lnTo>
                  <a:lnTo>
                    <a:pt x="1779676" y="433019"/>
                  </a:lnTo>
                  <a:lnTo>
                    <a:pt x="1779447" y="433019"/>
                  </a:lnTo>
                  <a:lnTo>
                    <a:pt x="1779816" y="420319"/>
                  </a:lnTo>
                  <a:lnTo>
                    <a:pt x="1789455" y="420319"/>
                  </a:lnTo>
                  <a:lnTo>
                    <a:pt x="1786064" y="407619"/>
                  </a:lnTo>
                  <a:lnTo>
                    <a:pt x="1780260" y="407619"/>
                  </a:lnTo>
                  <a:lnTo>
                    <a:pt x="1782356" y="394919"/>
                  </a:lnTo>
                  <a:lnTo>
                    <a:pt x="1769554" y="394919"/>
                  </a:lnTo>
                  <a:lnTo>
                    <a:pt x="1765985" y="407619"/>
                  </a:lnTo>
                  <a:lnTo>
                    <a:pt x="1760054" y="407619"/>
                  </a:lnTo>
                  <a:lnTo>
                    <a:pt x="1763826" y="420319"/>
                  </a:lnTo>
                  <a:lnTo>
                    <a:pt x="1768246" y="407619"/>
                  </a:lnTo>
                  <a:lnTo>
                    <a:pt x="1767789" y="420319"/>
                  </a:lnTo>
                  <a:lnTo>
                    <a:pt x="1777009" y="420319"/>
                  </a:lnTo>
                  <a:lnTo>
                    <a:pt x="1775269" y="433019"/>
                  </a:lnTo>
                  <a:lnTo>
                    <a:pt x="1772056" y="433019"/>
                  </a:lnTo>
                  <a:lnTo>
                    <a:pt x="1772056" y="699719"/>
                  </a:lnTo>
                  <a:lnTo>
                    <a:pt x="1770888" y="712419"/>
                  </a:lnTo>
                  <a:lnTo>
                    <a:pt x="1770126" y="699719"/>
                  </a:lnTo>
                  <a:lnTo>
                    <a:pt x="1772056" y="699719"/>
                  </a:lnTo>
                  <a:lnTo>
                    <a:pt x="1772056" y="433019"/>
                  </a:lnTo>
                  <a:lnTo>
                    <a:pt x="1770011" y="433019"/>
                  </a:lnTo>
                  <a:lnTo>
                    <a:pt x="1770011" y="699719"/>
                  </a:lnTo>
                  <a:lnTo>
                    <a:pt x="1768373" y="712419"/>
                  </a:lnTo>
                  <a:lnTo>
                    <a:pt x="1767446" y="699719"/>
                  </a:lnTo>
                  <a:lnTo>
                    <a:pt x="1770011" y="699719"/>
                  </a:lnTo>
                  <a:lnTo>
                    <a:pt x="1770011" y="433019"/>
                  </a:lnTo>
                  <a:lnTo>
                    <a:pt x="1764461" y="433019"/>
                  </a:lnTo>
                  <a:lnTo>
                    <a:pt x="1761109" y="445719"/>
                  </a:lnTo>
                  <a:lnTo>
                    <a:pt x="1756498" y="433019"/>
                  </a:lnTo>
                  <a:lnTo>
                    <a:pt x="1740725" y="433019"/>
                  </a:lnTo>
                  <a:lnTo>
                    <a:pt x="1741081" y="445719"/>
                  </a:lnTo>
                  <a:lnTo>
                    <a:pt x="1737868" y="445719"/>
                  </a:lnTo>
                  <a:lnTo>
                    <a:pt x="1737715" y="458419"/>
                  </a:lnTo>
                  <a:lnTo>
                    <a:pt x="1734515" y="458419"/>
                  </a:lnTo>
                  <a:lnTo>
                    <a:pt x="1734210" y="445719"/>
                  </a:lnTo>
                  <a:lnTo>
                    <a:pt x="1726628" y="445719"/>
                  </a:lnTo>
                  <a:lnTo>
                    <a:pt x="1725587" y="458419"/>
                  </a:lnTo>
                  <a:lnTo>
                    <a:pt x="1718398" y="458419"/>
                  </a:lnTo>
                  <a:lnTo>
                    <a:pt x="1720532" y="445719"/>
                  </a:lnTo>
                  <a:lnTo>
                    <a:pt x="1721789" y="445719"/>
                  </a:lnTo>
                  <a:lnTo>
                    <a:pt x="1719935" y="433019"/>
                  </a:lnTo>
                  <a:lnTo>
                    <a:pt x="1712861" y="433019"/>
                  </a:lnTo>
                  <a:lnTo>
                    <a:pt x="1710283" y="445719"/>
                  </a:lnTo>
                  <a:lnTo>
                    <a:pt x="1718284" y="445719"/>
                  </a:lnTo>
                  <a:lnTo>
                    <a:pt x="1716836" y="458419"/>
                  </a:lnTo>
                  <a:lnTo>
                    <a:pt x="1709013" y="458419"/>
                  </a:lnTo>
                  <a:lnTo>
                    <a:pt x="1708899" y="471119"/>
                  </a:lnTo>
                  <a:lnTo>
                    <a:pt x="1691754" y="471119"/>
                  </a:lnTo>
                  <a:lnTo>
                    <a:pt x="1692478" y="458419"/>
                  </a:lnTo>
                  <a:lnTo>
                    <a:pt x="1686585" y="458419"/>
                  </a:lnTo>
                  <a:lnTo>
                    <a:pt x="1688541" y="445719"/>
                  </a:lnTo>
                  <a:lnTo>
                    <a:pt x="1683613" y="445719"/>
                  </a:lnTo>
                  <a:lnTo>
                    <a:pt x="1683156" y="458419"/>
                  </a:lnTo>
                  <a:lnTo>
                    <a:pt x="1678254" y="458419"/>
                  </a:lnTo>
                  <a:lnTo>
                    <a:pt x="1680095" y="445719"/>
                  </a:lnTo>
                  <a:lnTo>
                    <a:pt x="1671307" y="445719"/>
                  </a:lnTo>
                  <a:lnTo>
                    <a:pt x="1670532" y="458419"/>
                  </a:lnTo>
                  <a:lnTo>
                    <a:pt x="1633969" y="458419"/>
                  </a:lnTo>
                  <a:lnTo>
                    <a:pt x="1633969" y="534619"/>
                  </a:lnTo>
                  <a:lnTo>
                    <a:pt x="1631061" y="534619"/>
                  </a:lnTo>
                  <a:lnTo>
                    <a:pt x="1624164" y="521919"/>
                  </a:lnTo>
                  <a:lnTo>
                    <a:pt x="1624088" y="534619"/>
                  </a:lnTo>
                  <a:lnTo>
                    <a:pt x="1624025" y="521919"/>
                  </a:lnTo>
                  <a:lnTo>
                    <a:pt x="1623961" y="534619"/>
                  </a:lnTo>
                  <a:lnTo>
                    <a:pt x="1620037" y="534619"/>
                  </a:lnTo>
                  <a:lnTo>
                    <a:pt x="1626438" y="547319"/>
                  </a:lnTo>
                  <a:lnTo>
                    <a:pt x="1615084" y="547319"/>
                  </a:lnTo>
                  <a:lnTo>
                    <a:pt x="1616354" y="560019"/>
                  </a:lnTo>
                  <a:lnTo>
                    <a:pt x="1599298" y="560019"/>
                  </a:lnTo>
                  <a:lnTo>
                    <a:pt x="1595640" y="572719"/>
                  </a:lnTo>
                  <a:lnTo>
                    <a:pt x="1576552" y="572719"/>
                  </a:lnTo>
                  <a:lnTo>
                    <a:pt x="1574850" y="560019"/>
                  </a:lnTo>
                  <a:lnTo>
                    <a:pt x="1570443" y="572719"/>
                  </a:lnTo>
                  <a:lnTo>
                    <a:pt x="1568792" y="560019"/>
                  </a:lnTo>
                  <a:lnTo>
                    <a:pt x="1568437" y="560019"/>
                  </a:lnTo>
                  <a:lnTo>
                    <a:pt x="1568437" y="572719"/>
                  </a:lnTo>
                  <a:lnTo>
                    <a:pt x="1567522" y="585419"/>
                  </a:lnTo>
                  <a:lnTo>
                    <a:pt x="1559623" y="585419"/>
                  </a:lnTo>
                  <a:lnTo>
                    <a:pt x="1554213" y="598119"/>
                  </a:lnTo>
                  <a:lnTo>
                    <a:pt x="1552689" y="598119"/>
                  </a:lnTo>
                  <a:lnTo>
                    <a:pt x="1553527" y="585419"/>
                  </a:lnTo>
                  <a:lnTo>
                    <a:pt x="1549412" y="585419"/>
                  </a:lnTo>
                  <a:lnTo>
                    <a:pt x="1555813" y="572719"/>
                  </a:lnTo>
                  <a:lnTo>
                    <a:pt x="1568437" y="572719"/>
                  </a:lnTo>
                  <a:lnTo>
                    <a:pt x="1568437" y="560019"/>
                  </a:lnTo>
                  <a:lnTo>
                    <a:pt x="1566329" y="560019"/>
                  </a:lnTo>
                  <a:lnTo>
                    <a:pt x="1567815" y="547319"/>
                  </a:lnTo>
                  <a:lnTo>
                    <a:pt x="1547799" y="547319"/>
                  </a:lnTo>
                  <a:lnTo>
                    <a:pt x="1550530" y="534619"/>
                  </a:lnTo>
                  <a:lnTo>
                    <a:pt x="1588262" y="534619"/>
                  </a:lnTo>
                  <a:lnTo>
                    <a:pt x="1590586" y="547319"/>
                  </a:lnTo>
                  <a:lnTo>
                    <a:pt x="1591945" y="547319"/>
                  </a:lnTo>
                  <a:lnTo>
                    <a:pt x="1593824" y="534619"/>
                  </a:lnTo>
                  <a:lnTo>
                    <a:pt x="1596872" y="534619"/>
                  </a:lnTo>
                  <a:lnTo>
                    <a:pt x="1600606" y="521919"/>
                  </a:lnTo>
                  <a:lnTo>
                    <a:pt x="1624025" y="521919"/>
                  </a:lnTo>
                  <a:lnTo>
                    <a:pt x="1624164" y="521919"/>
                  </a:lnTo>
                  <a:lnTo>
                    <a:pt x="1632737" y="521919"/>
                  </a:lnTo>
                  <a:lnTo>
                    <a:pt x="1633969" y="534619"/>
                  </a:lnTo>
                  <a:lnTo>
                    <a:pt x="1633969" y="458419"/>
                  </a:lnTo>
                  <a:lnTo>
                    <a:pt x="1602752" y="458419"/>
                  </a:lnTo>
                  <a:lnTo>
                    <a:pt x="1601914" y="445719"/>
                  </a:lnTo>
                  <a:lnTo>
                    <a:pt x="1599628" y="445719"/>
                  </a:lnTo>
                  <a:lnTo>
                    <a:pt x="1598193" y="458419"/>
                  </a:lnTo>
                  <a:lnTo>
                    <a:pt x="1592287" y="458419"/>
                  </a:lnTo>
                  <a:lnTo>
                    <a:pt x="1594523" y="445719"/>
                  </a:lnTo>
                  <a:lnTo>
                    <a:pt x="1587398" y="445719"/>
                  </a:lnTo>
                  <a:lnTo>
                    <a:pt x="1587182" y="433019"/>
                  </a:lnTo>
                  <a:lnTo>
                    <a:pt x="1589862" y="433019"/>
                  </a:lnTo>
                  <a:lnTo>
                    <a:pt x="1590776" y="420319"/>
                  </a:lnTo>
                  <a:lnTo>
                    <a:pt x="1596567" y="420319"/>
                  </a:lnTo>
                  <a:lnTo>
                    <a:pt x="1602549" y="407619"/>
                  </a:lnTo>
                  <a:lnTo>
                    <a:pt x="1603375" y="407619"/>
                  </a:lnTo>
                  <a:lnTo>
                    <a:pt x="1609864" y="394919"/>
                  </a:lnTo>
                  <a:lnTo>
                    <a:pt x="1613966" y="394919"/>
                  </a:lnTo>
                  <a:lnTo>
                    <a:pt x="1615516" y="407619"/>
                  </a:lnTo>
                  <a:lnTo>
                    <a:pt x="1632229" y="407619"/>
                  </a:lnTo>
                  <a:lnTo>
                    <a:pt x="1634617" y="394919"/>
                  </a:lnTo>
                  <a:lnTo>
                    <a:pt x="1636382" y="407619"/>
                  </a:lnTo>
                  <a:lnTo>
                    <a:pt x="1639874" y="394919"/>
                  </a:lnTo>
                  <a:lnTo>
                    <a:pt x="1641906" y="394919"/>
                  </a:lnTo>
                  <a:lnTo>
                    <a:pt x="1642579" y="407619"/>
                  </a:lnTo>
                  <a:lnTo>
                    <a:pt x="1643837" y="407619"/>
                  </a:lnTo>
                  <a:lnTo>
                    <a:pt x="1645983" y="420319"/>
                  </a:lnTo>
                  <a:lnTo>
                    <a:pt x="1650428" y="407619"/>
                  </a:lnTo>
                  <a:lnTo>
                    <a:pt x="1651444" y="420319"/>
                  </a:lnTo>
                  <a:lnTo>
                    <a:pt x="1654378" y="420319"/>
                  </a:lnTo>
                  <a:lnTo>
                    <a:pt x="1657121" y="407619"/>
                  </a:lnTo>
                  <a:lnTo>
                    <a:pt x="1662760" y="407619"/>
                  </a:lnTo>
                  <a:lnTo>
                    <a:pt x="1666951" y="394919"/>
                  </a:lnTo>
                  <a:lnTo>
                    <a:pt x="1657565" y="394919"/>
                  </a:lnTo>
                  <a:lnTo>
                    <a:pt x="1658708" y="382219"/>
                  </a:lnTo>
                  <a:lnTo>
                    <a:pt x="1661541" y="382219"/>
                  </a:lnTo>
                  <a:lnTo>
                    <a:pt x="1662887" y="369519"/>
                  </a:lnTo>
                  <a:lnTo>
                    <a:pt x="1650669" y="369519"/>
                  </a:lnTo>
                  <a:lnTo>
                    <a:pt x="1650847" y="356819"/>
                  </a:lnTo>
                  <a:lnTo>
                    <a:pt x="1643494" y="356819"/>
                  </a:lnTo>
                  <a:lnTo>
                    <a:pt x="1644370" y="369519"/>
                  </a:lnTo>
                  <a:lnTo>
                    <a:pt x="1614373" y="369519"/>
                  </a:lnTo>
                  <a:lnTo>
                    <a:pt x="1615592" y="356819"/>
                  </a:lnTo>
                  <a:lnTo>
                    <a:pt x="1607223" y="356819"/>
                  </a:lnTo>
                  <a:lnTo>
                    <a:pt x="1610956" y="344119"/>
                  </a:lnTo>
                  <a:lnTo>
                    <a:pt x="1609661" y="344119"/>
                  </a:lnTo>
                  <a:lnTo>
                    <a:pt x="1609420" y="331419"/>
                  </a:lnTo>
                  <a:lnTo>
                    <a:pt x="1601774" y="331419"/>
                  </a:lnTo>
                  <a:lnTo>
                    <a:pt x="1601774" y="407619"/>
                  </a:lnTo>
                  <a:lnTo>
                    <a:pt x="1594180" y="407619"/>
                  </a:lnTo>
                  <a:lnTo>
                    <a:pt x="1594739" y="394919"/>
                  </a:lnTo>
                  <a:lnTo>
                    <a:pt x="1599666" y="394919"/>
                  </a:lnTo>
                  <a:lnTo>
                    <a:pt x="1601774" y="407619"/>
                  </a:lnTo>
                  <a:lnTo>
                    <a:pt x="1601774" y="331419"/>
                  </a:lnTo>
                  <a:lnTo>
                    <a:pt x="1588795" y="331419"/>
                  </a:lnTo>
                  <a:lnTo>
                    <a:pt x="1589062" y="344119"/>
                  </a:lnTo>
                  <a:lnTo>
                    <a:pt x="1594624" y="344119"/>
                  </a:lnTo>
                  <a:lnTo>
                    <a:pt x="1598053" y="356819"/>
                  </a:lnTo>
                  <a:lnTo>
                    <a:pt x="1595907" y="356819"/>
                  </a:lnTo>
                  <a:lnTo>
                    <a:pt x="1595907" y="382219"/>
                  </a:lnTo>
                  <a:lnTo>
                    <a:pt x="1592834" y="394919"/>
                  </a:lnTo>
                  <a:lnTo>
                    <a:pt x="1592021" y="382219"/>
                  </a:lnTo>
                  <a:lnTo>
                    <a:pt x="1595907" y="382219"/>
                  </a:lnTo>
                  <a:lnTo>
                    <a:pt x="1595907" y="356819"/>
                  </a:lnTo>
                  <a:lnTo>
                    <a:pt x="1592440" y="369519"/>
                  </a:lnTo>
                  <a:lnTo>
                    <a:pt x="1592021" y="369519"/>
                  </a:lnTo>
                  <a:lnTo>
                    <a:pt x="1591525" y="382219"/>
                  </a:lnTo>
                  <a:lnTo>
                    <a:pt x="1580515" y="382219"/>
                  </a:lnTo>
                  <a:lnTo>
                    <a:pt x="1578635" y="394919"/>
                  </a:lnTo>
                  <a:lnTo>
                    <a:pt x="1583436" y="394919"/>
                  </a:lnTo>
                  <a:lnTo>
                    <a:pt x="1580121" y="407619"/>
                  </a:lnTo>
                  <a:lnTo>
                    <a:pt x="1578991" y="407619"/>
                  </a:lnTo>
                  <a:lnTo>
                    <a:pt x="1576298" y="394919"/>
                  </a:lnTo>
                  <a:lnTo>
                    <a:pt x="1574927" y="394919"/>
                  </a:lnTo>
                  <a:lnTo>
                    <a:pt x="1574711" y="407619"/>
                  </a:lnTo>
                  <a:lnTo>
                    <a:pt x="1569567" y="407619"/>
                  </a:lnTo>
                  <a:lnTo>
                    <a:pt x="1570583" y="394919"/>
                  </a:lnTo>
                  <a:lnTo>
                    <a:pt x="1565287" y="394919"/>
                  </a:lnTo>
                  <a:lnTo>
                    <a:pt x="1560969" y="407619"/>
                  </a:lnTo>
                  <a:lnTo>
                    <a:pt x="1558137" y="394919"/>
                  </a:lnTo>
                  <a:lnTo>
                    <a:pt x="1552016" y="394919"/>
                  </a:lnTo>
                  <a:lnTo>
                    <a:pt x="1558099" y="407619"/>
                  </a:lnTo>
                  <a:lnTo>
                    <a:pt x="1552384" y="407619"/>
                  </a:lnTo>
                  <a:lnTo>
                    <a:pt x="1551406" y="420319"/>
                  </a:lnTo>
                  <a:lnTo>
                    <a:pt x="1554924" y="420319"/>
                  </a:lnTo>
                  <a:lnTo>
                    <a:pt x="1560728" y="433019"/>
                  </a:lnTo>
                  <a:lnTo>
                    <a:pt x="1575714" y="433019"/>
                  </a:lnTo>
                  <a:lnTo>
                    <a:pt x="1572348" y="445719"/>
                  </a:lnTo>
                  <a:lnTo>
                    <a:pt x="1573250" y="445719"/>
                  </a:lnTo>
                  <a:lnTo>
                    <a:pt x="1570583" y="458419"/>
                  </a:lnTo>
                  <a:lnTo>
                    <a:pt x="1569300" y="458419"/>
                  </a:lnTo>
                  <a:lnTo>
                    <a:pt x="1568665" y="458419"/>
                  </a:lnTo>
                  <a:lnTo>
                    <a:pt x="1571891" y="471119"/>
                  </a:lnTo>
                  <a:lnTo>
                    <a:pt x="1580108" y="471119"/>
                  </a:lnTo>
                  <a:lnTo>
                    <a:pt x="1587373" y="458419"/>
                  </a:lnTo>
                  <a:lnTo>
                    <a:pt x="1592110" y="458419"/>
                  </a:lnTo>
                  <a:lnTo>
                    <a:pt x="1595843" y="471119"/>
                  </a:lnTo>
                  <a:lnTo>
                    <a:pt x="1586026" y="471119"/>
                  </a:lnTo>
                  <a:lnTo>
                    <a:pt x="1583169" y="483819"/>
                  </a:lnTo>
                  <a:lnTo>
                    <a:pt x="1597355" y="483819"/>
                  </a:lnTo>
                  <a:lnTo>
                    <a:pt x="1596136" y="496519"/>
                  </a:lnTo>
                  <a:lnTo>
                    <a:pt x="1587055" y="496519"/>
                  </a:lnTo>
                  <a:lnTo>
                    <a:pt x="1582483" y="483819"/>
                  </a:lnTo>
                  <a:lnTo>
                    <a:pt x="1581467" y="483819"/>
                  </a:lnTo>
                  <a:lnTo>
                    <a:pt x="1578025" y="496519"/>
                  </a:lnTo>
                  <a:lnTo>
                    <a:pt x="1570278" y="496519"/>
                  </a:lnTo>
                  <a:lnTo>
                    <a:pt x="1573720" y="483819"/>
                  </a:lnTo>
                  <a:lnTo>
                    <a:pt x="1562544" y="483819"/>
                  </a:lnTo>
                  <a:lnTo>
                    <a:pt x="1559839" y="496519"/>
                  </a:lnTo>
                  <a:lnTo>
                    <a:pt x="1561934" y="496519"/>
                  </a:lnTo>
                  <a:lnTo>
                    <a:pt x="1561147" y="509219"/>
                  </a:lnTo>
                  <a:lnTo>
                    <a:pt x="1546555" y="509219"/>
                  </a:lnTo>
                  <a:lnTo>
                    <a:pt x="1546555" y="585419"/>
                  </a:lnTo>
                  <a:lnTo>
                    <a:pt x="1545463" y="598119"/>
                  </a:lnTo>
                  <a:lnTo>
                    <a:pt x="1546275" y="585419"/>
                  </a:lnTo>
                  <a:lnTo>
                    <a:pt x="1546555" y="585419"/>
                  </a:lnTo>
                  <a:lnTo>
                    <a:pt x="1546555" y="509219"/>
                  </a:lnTo>
                  <a:lnTo>
                    <a:pt x="1545170" y="509219"/>
                  </a:lnTo>
                  <a:lnTo>
                    <a:pt x="1545170" y="598119"/>
                  </a:lnTo>
                  <a:lnTo>
                    <a:pt x="1537030" y="598119"/>
                  </a:lnTo>
                  <a:lnTo>
                    <a:pt x="1540560" y="585419"/>
                  </a:lnTo>
                  <a:lnTo>
                    <a:pt x="1542961" y="585419"/>
                  </a:lnTo>
                  <a:lnTo>
                    <a:pt x="1545170" y="598119"/>
                  </a:lnTo>
                  <a:lnTo>
                    <a:pt x="1545170" y="509219"/>
                  </a:lnTo>
                  <a:lnTo>
                    <a:pt x="1544916" y="509219"/>
                  </a:lnTo>
                  <a:lnTo>
                    <a:pt x="1545145" y="496519"/>
                  </a:lnTo>
                  <a:lnTo>
                    <a:pt x="1542986" y="496519"/>
                  </a:lnTo>
                  <a:lnTo>
                    <a:pt x="1540065" y="509219"/>
                  </a:lnTo>
                  <a:lnTo>
                    <a:pt x="1532775" y="509219"/>
                  </a:lnTo>
                  <a:lnTo>
                    <a:pt x="1533639" y="496519"/>
                  </a:lnTo>
                  <a:lnTo>
                    <a:pt x="1520761" y="496519"/>
                  </a:lnTo>
                  <a:lnTo>
                    <a:pt x="1522869" y="509219"/>
                  </a:lnTo>
                  <a:lnTo>
                    <a:pt x="1529181" y="509219"/>
                  </a:lnTo>
                  <a:lnTo>
                    <a:pt x="1529829" y="521919"/>
                  </a:lnTo>
                  <a:lnTo>
                    <a:pt x="1518183" y="521919"/>
                  </a:lnTo>
                  <a:lnTo>
                    <a:pt x="1519986" y="534619"/>
                  </a:lnTo>
                  <a:lnTo>
                    <a:pt x="1538160" y="534619"/>
                  </a:lnTo>
                  <a:lnTo>
                    <a:pt x="1539735" y="547319"/>
                  </a:lnTo>
                  <a:lnTo>
                    <a:pt x="1532737" y="547319"/>
                  </a:lnTo>
                  <a:lnTo>
                    <a:pt x="1532737" y="598119"/>
                  </a:lnTo>
                  <a:lnTo>
                    <a:pt x="1531061" y="610819"/>
                  </a:lnTo>
                  <a:lnTo>
                    <a:pt x="1532255" y="610819"/>
                  </a:lnTo>
                  <a:lnTo>
                    <a:pt x="1521663" y="623519"/>
                  </a:lnTo>
                  <a:lnTo>
                    <a:pt x="1522158" y="623519"/>
                  </a:lnTo>
                  <a:lnTo>
                    <a:pt x="1521548" y="636219"/>
                  </a:lnTo>
                  <a:lnTo>
                    <a:pt x="1528406" y="636219"/>
                  </a:lnTo>
                  <a:lnTo>
                    <a:pt x="1521460" y="648919"/>
                  </a:lnTo>
                  <a:lnTo>
                    <a:pt x="1518031" y="648919"/>
                  </a:lnTo>
                  <a:lnTo>
                    <a:pt x="1520126" y="636219"/>
                  </a:lnTo>
                  <a:lnTo>
                    <a:pt x="1520469" y="636219"/>
                  </a:lnTo>
                  <a:lnTo>
                    <a:pt x="1515846" y="623519"/>
                  </a:lnTo>
                  <a:lnTo>
                    <a:pt x="1515491" y="636219"/>
                  </a:lnTo>
                  <a:lnTo>
                    <a:pt x="1509255" y="636219"/>
                  </a:lnTo>
                  <a:lnTo>
                    <a:pt x="1506131" y="623519"/>
                  </a:lnTo>
                  <a:lnTo>
                    <a:pt x="1504416" y="623519"/>
                  </a:lnTo>
                  <a:lnTo>
                    <a:pt x="1499933" y="636219"/>
                  </a:lnTo>
                  <a:lnTo>
                    <a:pt x="1491284" y="636219"/>
                  </a:lnTo>
                  <a:lnTo>
                    <a:pt x="1491411" y="623519"/>
                  </a:lnTo>
                  <a:lnTo>
                    <a:pt x="1490179" y="623519"/>
                  </a:lnTo>
                  <a:lnTo>
                    <a:pt x="1492072" y="610819"/>
                  </a:lnTo>
                  <a:lnTo>
                    <a:pt x="1488668" y="610819"/>
                  </a:lnTo>
                  <a:lnTo>
                    <a:pt x="1488668" y="636219"/>
                  </a:lnTo>
                  <a:lnTo>
                    <a:pt x="1487081" y="648919"/>
                  </a:lnTo>
                  <a:lnTo>
                    <a:pt x="1480794" y="648919"/>
                  </a:lnTo>
                  <a:lnTo>
                    <a:pt x="1482166" y="636219"/>
                  </a:lnTo>
                  <a:lnTo>
                    <a:pt x="1478851" y="636219"/>
                  </a:lnTo>
                  <a:lnTo>
                    <a:pt x="1474152" y="648919"/>
                  </a:lnTo>
                  <a:lnTo>
                    <a:pt x="1458722" y="648919"/>
                  </a:lnTo>
                  <a:lnTo>
                    <a:pt x="1461935" y="636219"/>
                  </a:lnTo>
                  <a:lnTo>
                    <a:pt x="1474292" y="636219"/>
                  </a:lnTo>
                  <a:lnTo>
                    <a:pt x="1484820" y="623519"/>
                  </a:lnTo>
                  <a:lnTo>
                    <a:pt x="1487335" y="636219"/>
                  </a:lnTo>
                  <a:lnTo>
                    <a:pt x="1488668" y="636219"/>
                  </a:lnTo>
                  <a:lnTo>
                    <a:pt x="1488668" y="610819"/>
                  </a:lnTo>
                  <a:lnTo>
                    <a:pt x="1488059" y="610819"/>
                  </a:lnTo>
                  <a:lnTo>
                    <a:pt x="1489329" y="598119"/>
                  </a:lnTo>
                  <a:lnTo>
                    <a:pt x="1495945" y="598119"/>
                  </a:lnTo>
                  <a:lnTo>
                    <a:pt x="1497393" y="610819"/>
                  </a:lnTo>
                  <a:lnTo>
                    <a:pt x="1506283" y="610819"/>
                  </a:lnTo>
                  <a:lnTo>
                    <a:pt x="1506562" y="598119"/>
                  </a:lnTo>
                  <a:lnTo>
                    <a:pt x="1497279" y="598119"/>
                  </a:lnTo>
                  <a:lnTo>
                    <a:pt x="1498688" y="585419"/>
                  </a:lnTo>
                  <a:lnTo>
                    <a:pt x="1505267" y="585419"/>
                  </a:lnTo>
                  <a:lnTo>
                    <a:pt x="1507464" y="598119"/>
                  </a:lnTo>
                  <a:lnTo>
                    <a:pt x="1508899" y="598119"/>
                  </a:lnTo>
                  <a:lnTo>
                    <a:pt x="1509128" y="610819"/>
                  </a:lnTo>
                  <a:lnTo>
                    <a:pt x="1520304" y="610819"/>
                  </a:lnTo>
                  <a:lnTo>
                    <a:pt x="1520355" y="598119"/>
                  </a:lnTo>
                  <a:lnTo>
                    <a:pt x="1532737" y="598119"/>
                  </a:lnTo>
                  <a:lnTo>
                    <a:pt x="1532737" y="547319"/>
                  </a:lnTo>
                  <a:lnTo>
                    <a:pt x="1524698" y="547319"/>
                  </a:lnTo>
                  <a:lnTo>
                    <a:pt x="1521650" y="560019"/>
                  </a:lnTo>
                  <a:lnTo>
                    <a:pt x="1515516" y="560019"/>
                  </a:lnTo>
                  <a:lnTo>
                    <a:pt x="1516532" y="572719"/>
                  </a:lnTo>
                  <a:lnTo>
                    <a:pt x="1514284" y="585419"/>
                  </a:lnTo>
                  <a:lnTo>
                    <a:pt x="1507896" y="585419"/>
                  </a:lnTo>
                  <a:lnTo>
                    <a:pt x="1506804" y="572719"/>
                  </a:lnTo>
                  <a:lnTo>
                    <a:pt x="1495132" y="572719"/>
                  </a:lnTo>
                  <a:lnTo>
                    <a:pt x="1488440" y="585419"/>
                  </a:lnTo>
                  <a:lnTo>
                    <a:pt x="1487182" y="585419"/>
                  </a:lnTo>
                  <a:lnTo>
                    <a:pt x="1485811" y="598119"/>
                  </a:lnTo>
                  <a:lnTo>
                    <a:pt x="1484312" y="585419"/>
                  </a:lnTo>
                  <a:lnTo>
                    <a:pt x="1481886" y="585419"/>
                  </a:lnTo>
                  <a:lnTo>
                    <a:pt x="1481886" y="598119"/>
                  </a:lnTo>
                  <a:lnTo>
                    <a:pt x="1479727" y="610819"/>
                  </a:lnTo>
                  <a:lnTo>
                    <a:pt x="1464386" y="610819"/>
                  </a:lnTo>
                  <a:lnTo>
                    <a:pt x="1463814" y="598119"/>
                  </a:lnTo>
                  <a:lnTo>
                    <a:pt x="1474393" y="598119"/>
                  </a:lnTo>
                  <a:lnTo>
                    <a:pt x="1474355" y="585419"/>
                  </a:lnTo>
                  <a:lnTo>
                    <a:pt x="1476019" y="585419"/>
                  </a:lnTo>
                  <a:lnTo>
                    <a:pt x="1474800" y="598119"/>
                  </a:lnTo>
                  <a:lnTo>
                    <a:pt x="1481886" y="598119"/>
                  </a:lnTo>
                  <a:lnTo>
                    <a:pt x="1481886" y="585419"/>
                  </a:lnTo>
                  <a:lnTo>
                    <a:pt x="1480642" y="585419"/>
                  </a:lnTo>
                  <a:lnTo>
                    <a:pt x="1476438" y="572719"/>
                  </a:lnTo>
                  <a:lnTo>
                    <a:pt x="1487309" y="572719"/>
                  </a:lnTo>
                  <a:lnTo>
                    <a:pt x="1490586" y="560019"/>
                  </a:lnTo>
                  <a:lnTo>
                    <a:pt x="1486014" y="560019"/>
                  </a:lnTo>
                  <a:lnTo>
                    <a:pt x="1487525" y="547319"/>
                  </a:lnTo>
                  <a:lnTo>
                    <a:pt x="1475435" y="547319"/>
                  </a:lnTo>
                  <a:lnTo>
                    <a:pt x="1475435" y="572719"/>
                  </a:lnTo>
                  <a:lnTo>
                    <a:pt x="1474216" y="585419"/>
                  </a:lnTo>
                  <a:lnTo>
                    <a:pt x="1470660" y="585419"/>
                  </a:lnTo>
                  <a:lnTo>
                    <a:pt x="1471942" y="572719"/>
                  </a:lnTo>
                  <a:lnTo>
                    <a:pt x="1475435" y="572719"/>
                  </a:lnTo>
                  <a:lnTo>
                    <a:pt x="1475435" y="547319"/>
                  </a:lnTo>
                  <a:lnTo>
                    <a:pt x="1474355" y="547319"/>
                  </a:lnTo>
                  <a:lnTo>
                    <a:pt x="1474317" y="560019"/>
                  </a:lnTo>
                  <a:lnTo>
                    <a:pt x="1468450" y="560019"/>
                  </a:lnTo>
                  <a:lnTo>
                    <a:pt x="1468450" y="572719"/>
                  </a:lnTo>
                  <a:lnTo>
                    <a:pt x="1466837" y="585419"/>
                  </a:lnTo>
                  <a:lnTo>
                    <a:pt x="1465287" y="585419"/>
                  </a:lnTo>
                  <a:lnTo>
                    <a:pt x="1463395" y="598119"/>
                  </a:lnTo>
                  <a:lnTo>
                    <a:pt x="1462773" y="598119"/>
                  </a:lnTo>
                  <a:lnTo>
                    <a:pt x="1461820" y="585419"/>
                  </a:lnTo>
                  <a:lnTo>
                    <a:pt x="1458734" y="585419"/>
                  </a:lnTo>
                  <a:lnTo>
                    <a:pt x="1458734" y="598119"/>
                  </a:lnTo>
                  <a:lnTo>
                    <a:pt x="1458404" y="610819"/>
                  </a:lnTo>
                  <a:lnTo>
                    <a:pt x="1456728" y="610819"/>
                  </a:lnTo>
                  <a:lnTo>
                    <a:pt x="1456474" y="598119"/>
                  </a:lnTo>
                  <a:lnTo>
                    <a:pt x="1458734" y="598119"/>
                  </a:lnTo>
                  <a:lnTo>
                    <a:pt x="1458734" y="585419"/>
                  </a:lnTo>
                  <a:lnTo>
                    <a:pt x="1455623" y="585419"/>
                  </a:lnTo>
                  <a:lnTo>
                    <a:pt x="1455623" y="636219"/>
                  </a:lnTo>
                  <a:lnTo>
                    <a:pt x="1455623" y="648919"/>
                  </a:lnTo>
                  <a:lnTo>
                    <a:pt x="1454492" y="648919"/>
                  </a:lnTo>
                  <a:lnTo>
                    <a:pt x="1454848" y="636219"/>
                  </a:lnTo>
                  <a:lnTo>
                    <a:pt x="1455623" y="636219"/>
                  </a:lnTo>
                  <a:lnTo>
                    <a:pt x="1455623" y="585419"/>
                  </a:lnTo>
                  <a:lnTo>
                    <a:pt x="1454238" y="585419"/>
                  </a:lnTo>
                  <a:lnTo>
                    <a:pt x="1458887" y="572719"/>
                  </a:lnTo>
                  <a:lnTo>
                    <a:pt x="1468450" y="572719"/>
                  </a:lnTo>
                  <a:lnTo>
                    <a:pt x="1468450" y="560019"/>
                  </a:lnTo>
                  <a:lnTo>
                    <a:pt x="1464868" y="560019"/>
                  </a:lnTo>
                  <a:lnTo>
                    <a:pt x="1468907" y="547319"/>
                  </a:lnTo>
                  <a:lnTo>
                    <a:pt x="1459331" y="547319"/>
                  </a:lnTo>
                  <a:lnTo>
                    <a:pt x="1463078" y="560019"/>
                  </a:lnTo>
                  <a:lnTo>
                    <a:pt x="1453172" y="560019"/>
                  </a:lnTo>
                  <a:lnTo>
                    <a:pt x="1453019" y="560679"/>
                  </a:lnTo>
                  <a:lnTo>
                    <a:pt x="1453019" y="648919"/>
                  </a:lnTo>
                  <a:lnTo>
                    <a:pt x="1451698" y="648919"/>
                  </a:lnTo>
                  <a:lnTo>
                    <a:pt x="1451584" y="636219"/>
                  </a:lnTo>
                  <a:lnTo>
                    <a:pt x="1453007" y="636219"/>
                  </a:lnTo>
                  <a:lnTo>
                    <a:pt x="1453019" y="648919"/>
                  </a:lnTo>
                  <a:lnTo>
                    <a:pt x="1453019" y="560679"/>
                  </a:lnTo>
                  <a:lnTo>
                    <a:pt x="1451978" y="565124"/>
                  </a:lnTo>
                  <a:lnTo>
                    <a:pt x="1451978" y="585419"/>
                  </a:lnTo>
                  <a:lnTo>
                    <a:pt x="1448473" y="598119"/>
                  </a:lnTo>
                  <a:lnTo>
                    <a:pt x="1444447" y="598119"/>
                  </a:lnTo>
                  <a:lnTo>
                    <a:pt x="1448981" y="585419"/>
                  </a:lnTo>
                  <a:lnTo>
                    <a:pt x="1451978" y="585419"/>
                  </a:lnTo>
                  <a:lnTo>
                    <a:pt x="1451978" y="565124"/>
                  </a:lnTo>
                  <a:lnTo>
                    <a:pt x="1450200" y="572719"/>
                  </a:lnTo>
                  <a:lnTo>
                    <a:pt x="1443634" y="560019"/>
                  </a:lnTo>
                  <a:lnTo>
                    <a:pt x="1443355" y="560019"/>
                  </a:lnTo>
                  <a:lnTo>
                    <a:pt x="1443355" y="648919"/>
                  </a:lnTo>
                  <a:lnTo>
                    <a:pt x="1442478" y="661619"/>
                  </a:lnTo>
                  <a:lnTo>
                    <a:pt x="1436052" y="661619"/>
                  </a:lnTo>
                  <a:lnTo>
                    <a:pt x="1435760" y="674319"/>
                  </a:lnTo>
                  <a:lnTo>
                    <a:pt x="1427886" y="674319"/>
                  </a:lnTo>
                  <a:lnTo>
                    <a:pt x="1428165" y="661619"/>
                  </a:lnTo>
                  <a:lnTo>
                    <a:pt x="1434388" y="661619"/>
                  </a:lnTo>
                  <a:lnTo>
                    <a:pt x="1438021" y="648919"/>
                  </a:lnTo>
                  <a:lnTo>
                    <a:pt x="1443355" y="648919"/>
                  </a:lnTo>
                  <a:lnTo>
                    <a:pt x="1443355" y="560019"/>
                  </a:lnTo>
                  <a:lnTo>
                    <a:pt x="1441792" y="560019"/>
                  </a:lnTo>
                  <a:lnTo>
                    <a:pt x="1437259" y="572719"/>
                  </a:lnTo>
                  <a:lnTo>
                    <a:pt x="1421498" y="572719"/>
                  </a:lnTo>
                  <a:lnTo>
                    <a:pt x="1421498" y="687019"/>
                  </a:lnTo>
                  <a:lnTo>
                    <a:pt x="1399273" y="687019"/>
                  </a:lnTo>
                  <a:lnTo>
                    <a:pt x="1404670" y="674319"/>
                  </a:lnTo>
                  <a:lnTo>
                    <a:pt x="1419834" y="674319"/>
                  </a:lnTo>
                  <a:lnTo>
                    <a:pt x="1421498" y="687019"/>
                  </a:lnTo>
                  <a:lnTo>
                    <a:pt x="1421498" y="572719"/>
                  </a:lnTo>
                  <a:lnTo>
                    <a:pt x="1418221" y="572719"/>
                  </a:lnTo>
                  <a:lnTo>
                    <a:pt x="1419961" y="560019"/>
                  </a:lnTo>
                  <a:lnTo>
                    <a:pt x="1415110" y="560019"/>
                  </a:lnTo>
                  <a:lnTo>
                    <a:pt x="1415110" y="572719"/>
                  </a:lnTo>
                  <a:lnTo>
                    <a:pt x="1406017" y="572719"/>
                  </a:lnTo>
                  <a:lnTo>
                    <a:pt x="1408353" y="560019"/>
                  </a:lnTo>
                  <a:lnTo>
                    <a:pt x="1410093" y="560019"/>
                  </a:lnTo>
                  <a:lnTo>
                    <a:pt x="1415110" y="572719"/>
                  </a:lnTo>
                  <a:lnTo>
                    <a:pt x="1415110" y="560019"/>
                  </a:lnTo>
                  <a:lnTo>
                    <a:pt x="1414106" y="560019"/>
                  </a:lnTo>
                  <a:lnTo>
                    <a:pt x="1412430" y="547319"/>
                  </a:lnTo>
                  <a:lnTo>
                    <a:pt x="1407934" y="547319"/>
                  </a:lnTo>
                  <a:lnTo>
                    <a:pt x="1404353" y="560019"/>
                  </a:lnTo>
                  <a:lnTo>
                    <a:pt x="1402130" y="560019"/>
                  </a:lnTo>
                  <a:lnTo>
                    <a:pt x="1402130" y="572719"/>
                  </a:lnTo>
                  <a:lnTo>
                    <a:pt x="1401635" y="585419"/>
                  </a:lnTo>
                  <a:lnTo>
                    <a:pt x="1400314" y="585419"/>
                  </a:lnTo>
                  <a:lnTo>
                    <a:pt x="1399743" y="572719"/>
                  </a:lnTo>
                  <a:lnTo>
                    <a:pt x="1402130" y="572719"/>
                  </a:lnTo>
                  <a:lnTo>
                    <a:pt x="1402130" y="560019"/>
                  </a:lnTo>
                  <a:lnTo>
                    <a:pt x="1396415" y="560019"/>
                  </a:lnTo>
                  <a:lnTo>
                    <a:pt x="1397355" y="547319"/>
                  </a:lnTo>
                  <a:lnTo>
                    <a:pt x="1373974" y="547319"/>
                  </a:lnTo>
                  <a:lnTo>
                    <a:pt x="1372628" y="560019"/>
                  </a:lnTo>
                  <a:lnTo>
                    <a:pt x="1388859" y="560019"/>
                  </a:lnTo>
                  <a:lnTo>
                    <a:pt x="1392021" y="572719"/>
                  </a:lnTo>
                  <a:lnTo>
                    <a:pt x="1369110" y="572719"/>
                  </a:lnTo>
                  <a:lnTo>
                    <a:pt x="1369656" y="560019"/>
                  </a:lnTo>
                  <a:lnTo>
                    <a:pt x="1359204" y="560019"/>
                  </a:lnTo>
                  <a:lnTo>
                    <a:pt x="1357566" y="547319"/>
                  </a:lnTo>
                  <a:lnTo>
                    <a:pt x="1352740" y="547319"/>
                  </a:lnTo>
                  <a:lnTo>
                    <a:pt x="1352181" y="560019"/>
                  </a:lnTo>
                  <a:lnTo>
                    <a:pt x="1350924" y="547319"/>
                  </a:lnTo>
                  <a:lnTo>
                    <a:pt x="1339088" y="547319"/>
                  </a:lnTo>
                  <a:lnTo>
                    <a:pt x="1338707" y="560019"/>
                  </a:lnTo>
                  <a:lnTo>
                    <a:pt x="1347343" y="560019"/>
                  </a:lnTo>
                  <a:lnTo>
                    <a:pt x="1345526" y="572719"/>
                  </a:lnTo>
                  <a:lnTo>
                    <a:pt x="1332725" y="572719"/>
                  </a:lnTo>
                  <a:lnTo>
                    <a:pt x="1328229" y="585419"/>
                  </a:lnTo>
                  <a:lnTo>
                    <a:pt x="1322489" y="585419"/>
                  </a:lnTo>
                  <a:lnTo>
                    <a:pt x="1321333" y="572719"/>
                  </a:lnTo>
                  <a:lnTo>
                    <a:pt x="1319860" y="585419"/>
                  </a:lnTo>
                  <a:lnTo>
                    <a:pt x="1321295" y="585419"/>
                  </a:lnTo>
                  <a:lnTo>
                    <a:pt x="1324038" y="598119"/>
                  </a:lnTo>
                  <a:lnTo>
                    <a:pt x="1318856" y="598119"/>
                  </a:lnTo>
                  <a:lnTo>
                    <a:pt x="1327645" y="610819"/>
                  </a:lnTo>
                  <a:lnTo>
                    <a:pt x="1328204" y="610819"/>
                  </a:lnTo>
                  <a:lnTo>
                    <a:pt x="1328610" y="598119"/>
                  </a:lnTo>
                  <a:lnTo>
                    <a:pt x="1325384" y="598119"/>
                  </a:lnTo>
                  <a:lnTo>
                    <a:pt x="1329283" y="585419"/>
                  </a:lnTo>
                  <a:lnTo>
                    <a:pt x="1333779" y="585419"/>
                  </a:lnTo>
                  <a:lnTo>
                    <a:pt x="1329728" y="598119"/>
                  </a:lnTo>
                  <a:lnTo>
                    <a:pt x="1351407" y="598119"/>
                  </a:lnTo>
                  <a:lnTo>
                    <a:pt x="1351876" y="585419"/>
                  </a:lnTo>
                  <a:lnTo>
                    <a:pt x="1353146" y="585419"/>
                  </a:lnTo>
                  <a:lnTo>
                    <a:pt x="1353743" y="598119"/>
                  </a:lnTo>
                  <a:lnTo>
                    <a:pt x="1359966" y="598119"/>
                  </a:lnTo>
                  <a:lnTo>
                    <a:pt x="1365021" y="585419"/>
                  </a:lnTo>
                  <a:lnTo>
                    <a:pt x="1392313" y="585419"/>
                  </a:lnTo>
                  <a:lnTo>
                    <a:pt x="1391500" y="598119"/>
                  </a:lnTo>
                  <a:lnTo>
                    <a:pt x="1403464" y="598119"/>
                  </a:lnTo>
                  <a:lnTo>
                    <a:pt x="1402346" y="610819"/>
                  </a:lnTo>
                  <a:lnTo>
                    <a:pt x="1392720" y="610819"/>
                  </a:lnTo>
                  <a:lnTo>
                    <a:pt x="1392504" y="610819"/>
                  </a:lnTo>
                  <a:lnTo>
                    <a:pt x="1373962" y="610819"/>
                  </a:lnTo>
                  <a:lnTo>
                    <a:pt x="1373378" y="623519"/>
                  </a:lnTo>
                  <a:lnTo>
                    <a:pt x="1387932" y="623519"/>
                  </a:lnTo>
                  <a:lnTo>
                    <a:pt x="1386306" y="636219"/>
                  </a:lnTo>
                  <a:lnTo>
                    <a:pt x="1392085" y="636219"/>
                  </a:lnTo>
                  <a:lnTo>
                    <a:pt x="1394714" y="623519"/>
                  </a:lnTo>
                  <a:lnTo>
                    <a:pt x="1412519" y="623519"/>
                  </a:lnTo>
                  <a:lnTo>
                    <a:pt x="1408303" y="636219"/>
                  </a:lnTo>
                  <a:lnTo>
                    <a:pt x="1398778" y="636219"/>
                  </a:lnTo>
                  <a:lnTo>
                    <a:pt x="1397406" y="648919"/>
                  </a:lnTo>
                  <a:lnTo>
                    <a:pt x="1394599" y="648919"/>
                  </a:lnTo>
                  <a:lnTo>
                    <a:pt x="1392339" y="661619"/>
                  </a:lnTo>
                  <a:lnTo>
                    <a:pt x="1393723" y="661619"/>
                  </a:lnTo>
                  <a:lnTo>
                    <a:pt x="1391094" y="674319"/>
                  </a:lnTo>
                  <a:lnTo>
                    <a:pt x="1392402" y="674319"/>
                  </a:lnTo>
                  <a:lnTo>
                    <a:pt x="1392809" y="687019"/>
                  </a:lnTo>
                  <a:lnTo>
                    <a:pt x="1384985" y="687019"/>
                  </a:lnTo>
                  <a:lnTo>
                    <a:pt x="1384846" y="674319"/>
                  </a:lnTo>
                  <a:lnTo>
                    <a:pt x="1382623" y="687019"/>
                  </a:lnTo>
                  <a:lnTo>
                    <a:pt x="1380782" y="674319"/>
                  </a:lnTo>
                  <a:lnTo>
                    <a:pt x="1372755" y="674319"/>
                  </a:lnTo>
                  <a:lnTo>
                    <a:pt x="1371015" y="661619"/>
                  </a:lnTo>
                  <a:lnTo>
                    <a:pt x="1380134" y="661619"/>
                  </a:lnTo>
                  <a:lnTo>
                    <a:pt x="1380337" y="648919"/>
                  </a:lnTo>
                  <a:lnTo>
                    <a:pt x="1369796" y="648919"/>
                  </a:lnTo>
                  <a:lnTo>
                    <a:pt x="1368882" y="661619"/>
                  </a:lnTo>
                  <a:lnTo>
                    <a:pt x="1356093" y="661619"/>
                  </a:lnTo>
                  <a:lnTo>
                    <a:pt x="1352346" y="674319"/>
                  </a:lnTo>
                  <a:lnTo>
                    <a:pt x="1338072" y="674319"/>
                  </a:lnTo>
                  <a:lnTo>
                    <a:pt x="1339875" y="661619"/>
                  </a:lnTo>
                  <a:lnTo>
                    <a:pt x="1332738" y="661619"/>
                  </a:lnTo>
                  <a:lnTo>
                    <a:pt x="1331595" y="674319"/>
                  </a:lnTo>
                  <a:lnTo>
                    <a:pt x="1323467" y="674319"/>
                  </a:lnTo>
                  <a:lnTo>
                    <a:pt x="1325346" y="661619"/>
                  </a:lnTo>
                  <a:lnTo>
                    <a:pt x="1322743" y="661619"/>
                  </a:lnTo>
                  <a:lnTo>
                    <a:pt x="1322743" y="737819"/>
                  </a:lnTo>
                  <a:lnTo>
                    <a:pt x="1317955" y="737819"/>
                  </a:lnTo>
                  <a:lnTo>
                    <a:pt x="1315021" y="737819"/>
                  </a:lnTo>
                  <a:lnTo>
                    <a:pt x="1310894" y="750519"/>
                  </a:lnTo>
                  <a:lnTo>
                    <a:pt x="1309941" y="750519"/>
                  </a:lnTo>
                  <a:lnTo>
                    <a:pt x="1311325" y="737819"/>
                  </a:lnTo>
                  <a:lnTo>
                    <a:pt x="1301127" y="737819"/>
                  </a:lnTo>
                  <a:lnTo>
                    <a:pt x="1302435" y="750519"/>
                  </a:lnTo>
                  <a:lnTo>
                    <a:pt x="1301229" y="750519"/>
                  </a:lnTo>
                  <a:lnTo>
                    <a:pt x="1301292" y="763219"/>
                  </a:lnTo>
                  <a:lnTo>
                    <a:pt x="1279258" y="763219"/>
                  </a:lnTo>
                  <a:lnTo>
                    <a:pt x="1274406" y="775919"/>
                  </a:lnTo>
                  <a:lnTo>
                    <a:pt x="1273327" y="775919"/>
                  </a:lnTo>
                  <a:lnTo>
                    <a:pt x="1271346" y="763219"/>
                  </a:lnTo>
                  <a:lnTo>
                    <a:pt x="1269352" y="763219"/>
                  </a:lnTo>
                  <a:lnTo>
                    <a:pt x="1268780" y="775919"/>
                  </a:lnTo>
                  <a:lnTo>
                    <a:pt x="1256665" y="775919"/>
                  </a:lnTo>
                  <a:lnTo>
                    <a:pt x="1260411" y="763219"/>
                  </a:lnTo>
                  <a:lnTo>
                    <a:pt x="1252956" y="763219"/>
                  </a:lnTo>
                  <a:lnTo>
                    <a:pt x="1253629" y="775919"/>
                  </a:lnTo>
                  <a:lnTo>
                    <a:pt x="1246962" y="775919"/>
                  </a:lnTo>
                  <a:lnTo>
                    <a:pt x="1247978" y="763219"/>
                  </a:lnTo>
                  <a:lnTo>
                    <a:pt x="1233220" y="763219"/>
                  </a:lnTo>
                  <a:lnTo>
                    <a:pt x="1233220" y="801319"/>
                  </a:lnTo>
                  <a:lnTo>
                    <a:pt x="1227950" y="801319"/>
                  </a:lnTo>
                  <a:lnTo>
                    <a:pt x="1229766" y="788619"/>
                  </a:lnTo>
                  <a:lnTo>
                    <a:pt x="1232154" y="788619"/>
                  </a:lnTo>
                  <a:lnTo>
                    <a:pt x="1233220" y="801319"/>
                  </a:lnTo>
                  <a:lnTo>
                    <a:pt x="1233220" y="763219"/>
                  </a:lnTo>
                  <a:lnTo>
                    <a:pt x="1230718" y="763219"/>
                  </a:lnTo>
                  <a:lnTo>
                    <a:pt x="1228864" y="750519"/>
                  </a:lnTo>
                  <a:lnTo>
                    <a:pt x="1255991" y="750519"/>
                  </a:lnTo>
                  <a:lnTo>
                    <a:pt x="1258735" y="737819"/>
                  </a:lnTo>
                  <a:lnTo>
                    <a:pt x="1262786" y="737819"/>
                  </a:lnTo>
                  <a:lnTo>
                    <a:pt x="1264539" y="750519"/>
                  </a:lnTo>
                  <a:lnTo>
                    <a:pt x="1267358" y="737819"/>
                  </a:lnTo>
                  <a:lnTo>
                    <a:pt x="1288465" y="737819"/>
                  </a:lnTo>
                  <a:lnTo>
                    <a:pt x="1288732" y="750519"/>
                  </a:lnTo>
                  <a:lnTo>
                    <a:pt x="1298117" y="750519"/>
                  </a:lnTo>
                  <a:lnTo>
                    <a:pt x="1296631" y="737819"/>
                  </a:lnTo>
                  <a:lnTo>
                    <a:pt x="1293101" y="737819"/>
                  </a:lnTo>
                  <a:lnTo>
                    <a:pt x="1294790" y="725119"/>
                  </a:lnTo>
                  <a:lnTo>
                    <a:pt x="1315072" y="725119"/>
                  </a:lnTo>
                  <a:lnTo>
                    <a:pt x="1317955" y="737819"/>
                  </a:lnTo>
                  <a:lnTo>
                    <a:pt x="1319669" y="725119"/>
                  </a:lnTo>
                  <a:lnTo>
                    <a:pt x="1322743" y="737819"/>
                  </a:lnTo>
                  <a:lnTo>
                    <a:pt x="1322743" y="661619"/>
                  </a:lnTo>
                  <a:lnTo>
                    <a:pt x="1319961" y="661619"/>
                  </a:lnTo>
                  <a:lnTo>
                    <a:pt x="1318437" y="674319"/>
                  </a:lnTo>
                  <a:lnTo>
                    <a:pt x="1312748" y="674319"/>
                  </a:lnTo>
                  <a:lnTo>
                    <a:pt x="1309344" y="687019"/>
                  </a:lnTo>
                  <a:lnTo>
                    <a:pt x="1304607" y="687019"/>
                  </a:lnTo>
                  <a:lnTo>
                    <a:pt x="1302410" y="699719"/>
                  </a:lnTo>
                  <a:lnTo>
                    <a:pt x="1266012" y="699719"/>
                  </a:lnTo>
                  <a:lnTo>
                    <a:pt x="1266253" y="712419"/>
                  </a:lnTo>
                  <a:lnTo>
                    <a:pt x="1254252" y="712419"/>
                  </a:lnTo>
                  <a:lnTo>
                    <a:pt x="1253312" y="699719"/>
                  </a:lnTo>
                  <a:lnTo>
                    <a:pt x="1245984" y="699719"/>
                  </a:lnTo>
                  <a:lnTo>
                    <a:pt x="1240637" y="712419"/>
                  </a:lnTo>
                  <a:lnTo>
                    <a:pt x="1251775" y="712419"/>
                  </a:lnTo>
                  <a:lnTo>
                    <a:pt x="1249095" y="725119"/>
                  </a:lnTo>
                  <a:lnTo>
                    <a:pt x="1244803" y="725119"/>
                  </a:lnTo>
                  <a:lnTo>
                    <a:pt x="1246746" y="737819"/>
                  </a:lnTo>
                  <a:lnTo>
                    <a:pt x="1242225" y="737819"/>
                  </a:lnTo>
                  <a:lnTo>
                    <a:pt x="1235544" y="725119"/>
                  </a:lnTo>
                  <a:lnTo>
                    <a:pt x="1230820" y="737819"/>
                  </a:lnTo>
                  <a:lnTo>
                    <a:pt x="1226845" y="737819"/>
                  </a:lnTo>
                  <a:lnTo>
                    <a:pt x="1226845" y="1245819"/>
                  </a:lnTo>
                  <a:lnTo>
                    <a:pt x="1224254" y="1258519"/>
                  </a:lnTo>
                  <a:lnTo>
                    <a:pt x="1223111" y="1258519"/>
                  </a:lnTo>
                  <a:lnTo>
                    <a:pt x="1222641" y="1245819"/>
                  </a:lnTo>
                  <a:lnTo>
                    <a:pt x="1226845" y="1245819"/>
                  </a:lnTo>
                  <a:lnTo>
                    <a:pt x="1226845" y="737819"/>
                  </a:lnTo>
                  <a:lnTo>
                    <a:pt x="1223784" y="737819"/>
                  </a:lnTo>
                  <a:lnTo>
                    <a:pt x="1219479" y="750519"/>
                  </a:lnTo>
                  <a:lnTo>
                    <a:pt x="1219441" y="801319"/>
                  </a:lnTo>
                  <a:lnTo>
                    <a:pt x="1218565" y="801319"/>
                  </a:lnTo>
                  <a:lnTo>
                    <a:pt x="1213840" y="814019"/>
                  </a:lnTo>
                  <a:lnTo>
                    <a:pt x="1214297" y="801319"/>
                  </a:lnTo>
                  <a:lnTo>
                    <a:pt x="1205052" y="801319"/>
                  </a:lnTo>
                  <a:lnTo>
                    <a:pt x="1211364" y="788619"/>
                  </a:lnTo>
                  <a:lnTo>
                    <a:pt x="1219441" y="801319"/>
                  </a:lnTo>
                  <a:lnTo>
                    <a:pt x="1219441" y="750519"/>
                  </a:lnTo>
                  <a:lnTo>
                    <a:pt x="1207274" y="750519"/>
                  </a:lnTo>
                  <a:lnTo>
                    <a:pt x="1206792" y="737819"/>
                  </a:lnTo>
                  <a:lnTo>
                    <a:pt x="1201864" y="737819"/>
                  </a:lnTo>
                  <a:lnTo>
                    <a:pt x="1196936" y="750519"/>
                  </a:lnTo>
                  <a:lnTo>
                    <a:pt x="1191679" y="750519"/>
                  </a:lnTo>
                  <a:lnTo>
                    <a:pt x="1191679" y="788619"/>
                  </a:lnTo>
                  <a:lnTo>
                    <a:pt x="1188516" y="801319"/>
                  </a:lnTo>
                  <a:lnTo>
                    <a:pt x="1187234" y="801319"/>
                  </a:lnTo>
                  <a:lnTo>
                    <a:pt x="1186395" y="788619"/>
                  </a:lnTo>
                  <a:lnTo>
                    <a:pt x="1191679" y="788619"/>
                  </a:lnTo>
                  <a:lnTo>
                    <a:pt x="1191679" y="750519"/>
                  </a:lnTo>
                  <a:lnTo>
                    <a:pt x="1188250" y="750519"/>
                  </a:lnTo>
                  <a:lnTo>
                    <a:pt x="1187704" y="763219"/>
                  </a:lnTo>
                  <a:lnTo>
                    <a:pt x="1188491" y="763219"/>
                  </a:lnTo>
                  <a:lnTo>
                    <a:pt x="1187170" y="775919"/>
                  </a:lnTo>
                  <a:lnTo>
                    <a:pt x="1185633" y="775919"/>
                  </a:lnTo>
                  <a:lnTo>
                    <a:pt x="1185633" y="814019"/>
                  </a:lnTo>
                  <a:lnTo>
                    <a:pt x="1182471" y="814019"/>
                  </a:lnTo>
                  <a:lnTo>
                    <a:pt x="1182992" y="801319"/>
                  </a:lnTo>
                  <a:lnTo>
                    <a:pt x="1185062" y="801319"/>
                  </a:lnTo>
                  <a:lnTo>
                    <a:pt x="1185633" y="814019"/>
                  </a:lnTo>
                  <a:lnTo>
                    <a:pt x="1185633" y="775919"/>
                  </a:lnTo>
                  <a:lnTo>
                    <a:pt x="1174216" y="775919"/>
                  </a:lnTo>
                  <a:lnTo>
                    <a:pt x="1174216" y="788619"/>
                  </a:lnTo>
                  <a:lnTo>
                    <a:pt x="1172883" y="801319"/>
                  </a:lnTo>
                  <a:lnTo>
                    <a:pt x="1169035" y="801319"/>
                  </a:lnTo>
                  <a:lnTo>
                    <a:pt x="1169454" y="788619"/>
                  </a:lnTo>
                  <a:lnTo>
                    <a:pt x="1174216" y="788619"/>
                  </a:lnTo>
                  <a:lnTo>
                    <a:pt x="1174216" y="775919"/>
                  </a:lnTo>
                  <a:lnTo>
                    <a:pt x="1170724" y="775919"/>
                  </a:lnTo>
                  <a:lnTo>
                    <a:pt x="1166660" y="788619"/>
                  </a:lnTo>
                  <a:lnTo>
                    <a:pt x="1154658" y="788619"/>
                  </a:lnTo>
                  <a:lnTo>
                    <a:pt x="1151775" y="775919"/>
                  </a:lnTo>
                  <a:lnTo>
                    <a:pt x="1148486" y="788619"/>
                  </a:lnTo>
                  <a:lnTo>
                    <a:pt x="1117460" y="788619"/>
                  </a:lnTo>
                  <a:lnTo>
                    <a:pt x="1113815" y="801319"/>
                  </a:lnTo>
                  <a:lnTo>
                    <a:pt x="1109980" y="788619"/>
                  </a:lnTo>
                  <a:lnTo>
                    <a:pt x="1087450" y="788619"/>
                  </a:lnTo>
                  <a:lnTo>
                    <a:pt x="1084135" y="801319"/>
                  </a:lnTo>
                  <a:lnTo>
                    <a:pt x="1076198" y="801319"/>
                  </a:lnTo>
                  <a:lnTo>
                    <a:pt x="1077277" y="814019"/>
                  </a:lnTo>
                  <a:lnTo>
                    <a:pt x="1071499" y="814019"/>
                  </a:lnTo>
                  <a:lnTo>
                    <a:pt x="1073581" y="801319"/>
                  </a:lnTo>
                  <a:lnTo>
                    <a:pt x="1059218" y="801319"/>
                  </a:lnTo>
                  <a:lnTo>
                    <a:pt x="1067015" y="814019"/>
                  </a:lnTo>
                  <a:lnTo>
                    <a:pt x="1068209" y="814019"/>
                  </a:lnTo>
                  <a:lnTo>
                    <a:pt x="1062393" y="826719"/>
                  </a:lnTo>
                  <a:lnTo>
                    <a:pt x="1055116" y="826719"/>
                  </a:lnTo>
                  <a:lnTo>
                    <a:pt x="1047254" y="839419"/>
                  </a:lnTo>
                  <a:lnTo>
                    <a:pt x="1037691" y="839419"/>
                  </a:lnTo>
                  <a:lnTo>
                    <a:pt x="1036891" y="852119"/>
                  </a:lnTo>
                  <a:lnTo>
                    <a:pt x="999909" y="852119"/>
                  </a:lnTo>
                  <a:lnTo>
                    <a:pt x="1006767" y="839419"/>
                  </a:lnTo>
                  <a:lnTo>
                    <a:pt x="1007071" y="839419"/>
                  </a:lnTo>
                  <a:lnTo>
                    <a:pt x="1008113" y="826719"/>
                  </a:lnTo>
                  <a:lnTo>
                    <a:pt x="1003338" y="826719"/>
                  </a:lnTo>
                  <a:lnTo>
                    <a:pt x="1001534" y="839419"/>
                  </a:lnTo>
                  <a:lnTo>
                    <a:pt x="997343" y="839419"/>
                  </a:lnTo>
                  <a:lnTo>
                    <a:pt x="997343" y="1144219"/>
                  </a:lnTo>
                  <a:lnTo>
                    <a:pt x="991793" y="1144219"/>
                  </a:lnTo>
                  <a:lnTo>
                    <a:pt x="991552" y="1156919"/>
                  </a:lnTo>
                  <a:lnTo>
                    <a:pt x="986320" y="1156919"/>
                  </a:lnTo>
                  <a:lnTo>
                    <a:pt x="985100" y="1144219"/>
                  </a:lnTo>
                  <a:lnTo>
                    <a:pt x="986129" y="1144219"/>
                  </a:lnTo>
                  <a:lnTo>
                    <a:pt x="994194" y="1131824"/>
                  </a:lnTo>
                  <a:lnTo>
                    <a:pt x="997343" y="1144219"/>
                  </a:lnTo>
                  <a:lnTo>
                    <a:pt x="997343" y="839419"/>
                  </a:lnTo>
                  <a:lnTo>
                    <a:pt x="990384" y="839419"/>
                  </a:lnTo>
                  <a:lnTo>
                    <a:pt x="988847" y="826719"/>
                  </a:lnTo>
                  <a:lnTo>
                    <a:pt x="985939" y="826719"/>
                  </a:lnTo>
                  <a:lnTo>
                    <a:pt x="983996" y="814019"/>
                  </a:lnTo>
                  <a:lnTo>
                    <a:pt x="983259" y="826719"/>
                  </a:lnTo>
                  <a:lnTo>
                    <a:pt x="981849" y="826719"/>
                  </a:lnTo>
                  <a:lnTo>
                    <a:pt x="981735" y="839419"/>
                  </a:lnTo>
                  <a:lnTo>
                    <a:pt x="978509" y="839419"/>
                  </a:lnTo>
                  <a:lnTo>
                    <a:pt x="976617" y="826719"/>
                  </a:lnTo>
                  <a:lnTo>
                    <a:pt x="968502" y="826719"/>
                  </a:lnTo>
                  <a:lnTo>
                    <a:pt x="968502" y="1156919"/>
                  </a:lnTo>
                  <a:lnTo>
                    <a:pt x="962748" y="1169619"/>
                  </a:lnTo>
                  <a:lnTo>
                    <a:pt x="962152" y="1169619"/>
                  </a:lnTo>
                  <a:lnTo>
                    <a:pt x="963155" y="1156919"/>
                  </a:lnTo>
                  <a:lnTo>
                    <a:pt x="968502" y="1156919"/>
                  </a:lnTo>
                  <a:lnTo>
                    <a:pt x="968502" y="826719"/>
                  </a:lnTo>
                  <a:lnTo>
                    <a:pt x="966292" y="826719"/>
                  </a:lnTo>
                  <a:lnTo>
                    <a:pt x="966292" y="839419"/>
                  </a:lnTo>
                  <a:lnTo>
                    <a:pt x="964653" y="852119"/>
                  </a:lnTo>
                  <a:lnTo>
                    <a:pt x="960970" y="852119"/>
                  </a:lnTo>
                  <a:lnTo>
                    <a:pt x="960970" y="877519"/>
                  </a:lnTo>
                  <a:lnTo>
                    <a:pt x="958049" y="877519"/>
                  </a:lnTo>
                  <a:lnTo>
                    <a:pt x="958049" y="1156919"/>
                  </a:lnTo>
                  <a:lnTo>
                    <a:pt x="956995" y="1169619"/>
                  </a:lnTo>
                  <a:lnTo>
                    <a:pt x="954074" y="1156919"/>
                  </a:lnTo>
                  <a:lnTo>
                    <a:pt x="958049" y="1156919"/>
                  </a:lnTo>
                  <a:lnTo>
                    <a:pt x="958049" y="877519"/>
                  </a:lnTo>
                  <a:lnTo>
                    <a:pt x="947648" y="877519"/>
                  </a:lnTo>
                  <a:lnTo>
                    <a:pt x="942136" y="864819"/>
                  </a:lnTo>
                  <a:lnTo>
                    <a:pt x="960094" y="864819"/>
                  </a:lnTo>
                  <a:lnTo>
                    <a:pt x="960970" y="877519"/>
                  </a:lnTo>
                  <a:lnTo>
                    <a:pt x="960970" y="852119"/>
                  </a:lnTo>
                  <a:lnTo>
                    <a:pt x="954087" y="852119"/>
                  </a:lnTo>
                  <a:lnTo>
                    <a:pt x="964260" y="839419"/>
                  </a:lnTo>
                  <a:lnTo>
                    <a:pt x="966292" y="839419"/>
                  </a:lnTo>
                  <a:lnTo>
                    <a:pt x="966292" y="826719"/>
                  </a:lnTo>
                  <a:lnTo>
                    <a:pt x="963637" y="826719"/>
                  </a:lnTo>
                  <a:lnTo>
                    <a:pt x="967206" y="814019"/>
                  </a:lnTo>
                  <a:lnTo>
                    <a:pt x="979779" y="814019"/>
                  </a:lnTo>
                  <a:lnTo>
                    <a:pt x="980452" y="801319"/>
                  </a:lnTo>
                  <a:lnTo>
                    <a:pt x="959459" y="801319"/>
                  </a:lnTo>
                  <a:lnTo>
                    <a:pt x="960374" y="814019"/>
                  </a:lnTo>
                  <a:lnTo>
                    <a:pt x="960170" y="814019"/>
                  </a:lnTo>
                  <a:lnTo>
                    <a:pt x="955192" y="826719"/>
                  </a:lnTo>
                  <a:lnTo>
                    <a:pt x="954176" y="826719"/>
                  </a:lnTo>
                  <a:lnTo>
                    <a:pt x="957719" y="839419"/>
                  </a:lnTo>
                  <a:lnTo>
                    <a:pt x="948143" y="839419"/>
                  </a:lnTo>
                  <a:lnTo>
                    <a:pt x="940117" y="852081"/>
                  </a:lnTo>
                  <a:lnTo>
                    <a:pt x="935990" y="839419"/>
                  </a:lnTo>
                  <a:lnTo>
                    <a:pt x="947966" y="839419"/>
                  </a:lnTo>
                  <a:lnTo>
                    <a:pt x="952423" y="826719"/>
                  </a:lnTo>
                  <a:lnTo>
                    <a:pt x="953046" y="826719"/>
                  </a:lnTo>
                  <a:lnTo>
                    <a:pt x="948677" y="814019"/>
                  </a:lnTo>
                  <a:lnTo>
                    <a:pt x="951623" y="814019"/>
                  </a:lnTo>
                  <a:lnTo>
                    <a:pt x="956144" y="801319"/>
                  </a:lnTo>
                  <a:lnTo>
                    <a:pt x="949744" y="801319"/>
                  </a:lnTo>
                  <a:lnTo>
                    <a:pt x="946442" y="788619"/>
                  </a:lnTo>
                  <a:lnTo>
                    <a:pt x="940625" y="788619"/>
                  </a:lnTo>
                  <a:lnTo>
                    <a:pt x="940155" y="775919"/>
                  </a:lnTo>
                  <a:lnTo>
                    <a:pt x="939406" y="775919"/>
                  </a:lnTo>
                  <a:lnTo>
                    <a:pt x="937742" y="788619"/>
                  </a:lnTo>
                  <a:lnTo>
                    <a:pt x="934783" y="788619"/>
                  </a:lnTo>
                  <a:lnTo>
                    <a:pt x="936536" y="801319"/>
                  </a:lnTo>
                  <a:lnTo>
                    <a:pt x="924585" y="801319"/>
                  </a:lnTo>
                  <a:lnTo>
                    <a:pt x="922286" y="788619"/>
                  </a:lnTo>
                  <a:lnTo>
                    <a:pt x="919149" y="801319"/>
                  </a:lnTo>
                  <a:lnTo>
                    <a:pt x="916927" y="801319"/>
                  </a:lnTo>
                  <a:lnTo>
                    <a:pt x="916546" y="788619"/>
                  </a:lnTo>
                  <a:lnTo>
                    <a:pt x="910615" y="788619"/>
                  </a:lnTo>
                  <a:lnTo>
                    <a:pt x="906665" y="801319"/>
                  </a:lnTo>
                  <a:lnTo>
                    <a:pt x="909345" y="801319"/>
                  </a:lnTo>
                  <a:lnTo>
                    <a:pt x="909408" y="814019"/>
                  </a:lnTo>
                  <a:lnTo>
                    <a:pt x="932942" y="814019"/>
                  </a:lnTo>
                  <a:lnTo>
                    <a:pt x="930109" y="826719"/>
                  </a:lnTo>
                  <a:lnTo>
                    <a:pt x="933145" y="826719"/>
                  </a:lnTo>
                  <a:lnTo>
                    <a:pt x="934097" y="839419"/>
                  </a:lnTo>
                  <a:lnTo>
                    <a:pt x="932916" y="839419"/>
                  </a:lnTo>
                  <a:lnTo>
                    <a:pt x="936193" y="852119"/>
                  </a:lnTo>
                  <a:lnTo>
                    <a:pt x="926172" y="852119"/>
                  </a:lnTo>
                  <a:lnTo>
                    <a:pt x="927366" y="839419"/>
                  </a:lnTo>
                  <a:lnTo>
                    <a:pt x="928890" y="839419"/>
                  </a:lnTo>
                  <a:lnTo>
                    <a:pt x="929322" y="826719"/>
                  </a:lnTo>
                  <a:lnTo>
                    <a:pt x="923328" y="826719"/>
                  </a:lnTo>
                  <a:lnTo>
                    <a:pt x="923645" y="839419"/>
                  </a:lnTo>
                  <a:lnTo>
                    <a:pt x="915695" y="839419"/>
                  </a:lnTo>
                  <a:lnTo>
                    <a:pt x="914552" y="852119"/>
                  </a:lnTo>
                  <a:lnTo>
                    <a:pt x="912888" y="852119"/>
                  </a:lnTo>
                  <a:lnTo>
                    <a:pt x="906602" y="839419"/>
                  </a:lnTo>
                  <a:lnTo>
                    <a:pt x="903262" y="852119"/>
                  </a:lnTo>
                  <a:lnTo>
                    <a:pt x="903071" y="852119"/>
                  </a:lnTo>
                  <a:lnTo>
                    <a:pt x="910247" y="864819"/>
                  </a:lnTo>
                  <a:lnTo>
                    <a:pt x="928128" y="864819"/>
                  </a:lnTo>
                  <a:lnTo>
                    <a:pt x="917879" y="872629"/>
                  </a:lnTo>
                  <a:lnTo>
                    <a:pt x="917879" y="1106119"/>
                  </a:lnTo>
                  <a:lnTo>
                    <a:pt x="917321" y="1118819"/>
                  </a:lnTo>
                  <a:lnTo>
                    <a:pt x="911301" y="1118819"/>
                  </a:lnTo>
                  <a:lnTo>
                    <a:pt x="908964" y="1106119"/>
                  </a:lnTo>
                  <a:lnTo>
                    <a:pt x="917879" y="1106119"/>
                  </a:lnTo>
                  <a:lnTo>
                    <a:pt x="917879" y="872629"/>
                  </a:lnTo>
                  <a:lnTo>
                    <a:pt x="911453" y="877519"/>
                  </a:lnTo>
                  <a:lnTo>
                    <a:pt x="908875" y="864819"/>
                  </a:lnTo>
                  <a:lnTo>
                    <a:pt x="900176" y="864819"/>
                  </a:lnTo>
                  <a:lnTo>
                    <a:pt x="900176" y="1029919"/>
                  </a:lnTo>
                  <a:lnTo>
                    <a:pt x="899769" y="1042619"/>
                  </a:lnTo>
                  <a:lnTo>
                    <a:pt x="882624" y="1042619"/>
                  </a:lnTo>
                  <a:lnTo>
                    <a:pt x="884377" y="1029919"/>
                  </a:lnTo>
                  <a:lnTo>
                    <a:pt x="900176" y="1029919"/>
                  </a:lnTo>
                  <a:lnTo>
                    <a:pt x="900176" y="864819"/>
                  </a:lnTo>
                  <a:lnTo>
                    <a:pt x="891832" y="864819"/>
                  </a:lnTo>
                  <a:lnTo>
                    <a:pt x="889965" y="864819"/>
                  </a:lnTo>
                  <a:lnTo>
                    <a:pt x="891070" y="862825"/>
                  </a:lnTo>
                  <a:lnTo>
                    <a:pt x="887006" y="852119"/>
                  </a:lnTo>
                  <a:lnTo>
                    <a:pt x="885355" y="852119"/>
                  </a:lnTo>
                  <a:lnTo>
                    <a:pt x="885355" y="877519"/>
                  </a:lnTo>
                  <a:lnTo>
                    <a:pt x="883983" y="877519"/>
                  </a:lnTo>
                  <a:lnTo>
                    <a:pt x="883983" y="941019"/>
                  </a:lnTo>
                  <a:lnTo>
                    <a:pt x="881113" y="953719"/>
                  </a:lnTo>
                  <a:lnTo>
                    <a:pt x="880148" y="953719"/>
                  </a:lnTo>
                  <a:lnTo>
                    <a:pt x="880122" y="941019"/>
                  </a:lnTo>
                  <a:lnTo>
                    <a:pt x="883983" y="941019"/>
                  </a:lnTo>
                  <a:lnTo>
                    <a:pt x="883983" y="877519"/>
                  </a:lnTo>
                  <a:lnTo>
                    <a:pt x="882916" y="877519"/>
                  </a:lnTo>
                  <a:lnTo>
                    <a:pt x="882726" y="864819"/>
                  </a:lnTo>
                  <a:lnTo>
                    <a:pt x="884999" y="864819"/>
                  </a:lnTo>
                  <a:lnTo>
                    <a:pt x="885355" y="877519"/>
                  </a:lnTo>
                  <a:lnTo>
                    <a:pt x="885355" y="852119"/>
                  </a:lnTo>
                  <a:lnTo>
                    <a:pt x="878268" y="852119"/>
                  </a:lnTo>
                  <a:lnTo>
                    <a:pt x="876287" y="859282"/>
                  </a:lnTo>
                  <a:lnTo>
                    <a:pt x="876287" y="966419"/>
                  </a:lnTo>
                  <a:lnTo>
                    <a:pt x="865149" y="966419"/>
                  </a:lnTo>
                  <a:lnTo>
                    <a:pt x="867778" y="979119"/>
                  </a:lnTo>
                  <a:lnTo>
                    <a:pt x="857834" y="979119"/>
                  </a:lnTo>
                  <a:lnTo>
                    <a:pt x="853909" y="991819"/>
                  </a:lnTo>
                  <a:lnTo>
                    <a:pt x="830084" y="991819"/>
                  </a:lnTo>
                  <a:lnTo>
                    <a:pt x="830084" y="1055319"/>
                  </a:lnTo>
                  <a:lnTo>
                    <a:pt x="829957" y="1068019"/>
                  </a:lnTo>
                  <a:lnTo>
                    <a:pt x="822312" y="1068019"/>
                  </a:lnTo>
                  <a:lnTo>
                    <a:pt x="823391" y="1055319"/>
                  </a:lnTo>
                  <a:lnTo>
                    <a:pt x="830084" y="1055319"/>
                  </a:lnTo>
                  <a:lnTo>
                    <a:pt x="830084" y="991819"/>
                  </a:lnTo>
                  <a:lnTo>
                    <a:pt x="818743" y="991819"/>
                  </a:lnTo>
                  <a:lnTo>
                    <a:pt x="820534" y="979119"/>
                  </a:lnTo>
                  <a:lnTo>
                    <a:pt x="819404" y="979119"/>
                  </a:lnTo>
                  <a:lnTo>
                    <a:pt x="817041" y="991819"/>
                  </a:lnTo>
                  <a:lnTo>
                    <a:pt x="803643" y="991819"/>
                  </a:lnTo>
                  <a:lnTo>
                    <a:pt x="804291" y="979119"/>
                  </a:lnTo>
                  <a:lnTo>
                    <a:pt x="813358" y="979119"/>
                  </a:lnTo>
                  <a:lnTo>
                    <a:pt x="817359" y="966419"/>
                  </a:lnTo>
                  <a:lnTo>
                    <a:pt x="821055" y="979119"/>
                  </a:lnTo>
                  <a:lnTo>
                    <a:pt x="831227" y="979119"/>
                  </a:lnTo>
                  <a:lnTo>
                    <a:pt x="832281" y="966419"/>
                  </a:lnTo>
                  <a:lnTo>
                    <a:pt x="835761" y="966419"/>
                  </a:lnTo>
                  <a:lnTo>
                    <a:pt x="835799" y="953719"/>
                  </a:lnTo>
                  <a:lnTo>
                    <a:pt x="828040" y="953719"/>
                  </a:lnTo>
                  <a:lnTo>
                    <a:pt x="825309" y="966419"/>
                  </a:lnTo>
                  <a:lnTo>
                    <a:pt x="819429" y="966419"/>
                  </a:lnTo>
                  <a:lnTo>
                    <a:pt x="815771" y="953719"/>
                  </a:lnTo>
                  <a:lnTo>
                    <a:pt x="808329" y="953719"/>
                  </a:lnTo>
                  <a:lnTo>
                    <a:pt x="812228" y="941019"/>
                  </a:lnTo>
                  <a:lnTo>
                    <a:pt x="844918" y="941019"/>
                  </a:lnTo>
                  <a:lnTo>
                    <a:pt x="840778" y="928319"/>
                  </a:lnTo>
                  <a:lnTo>
                    <a:pt x="853757" y="928319"/>
                  </a:lnTo>
                  <a:lnTo>
                    <a:pt x="853376" y="941019"/>
                  </a:lnTo>
                  <a:lnTo>
                    <a:pt x="856348" y="941019"/>
                  </a:lnTo>
                  <a:lnTo>
                    <a:pt x="858012" y="928319"/>
                  </a:lnTo>
                  <a:lnTo>
                    <a:pt x="870191" y="928319"/>
                  </a:lnTo>
                  <a:lnTo>
                    <a:pt x="870635" y="941019"/>
                  </a:lnTo>
                  <a:lnTo>
                    <a:pt x="874318" y="941019"/>
                  </a:lnTo>
                  <a:lnTo>
                    <a:pt x="873569" y="953719"/>
                  </a:lnTo>
                  <a:lnTo>
                    <a:pt x="874636" y="953719"/>
                  </a:lnTo>
                  <a:lnTo>
                    <a:pt x="876287" y="966419"/>
                  </a:lnTo>
                  <a:lnTo>
                    <a:pt x="876287" y="859282"/>
                  </a:lnTo>
                  <a:lnTo>
                    <a:pt x="874750" y="864819"/>
                  </a:lnTo>
                  <a:lnTo>
                    <a:pt x="866482" y="864819"/>
                  </a:lnTo>
                  <a:lnTo>
                    <a:pt x="864273" y="877519"/>
                  </a:lnTo>
                  <a:lnTo>
                    <a:pt x="862711" y="877519"/>
                  </a:lnTo>
                  <a:lnTo>
                    <a:pt x="861377" y="864819"/>
                  </a:lnTo>
                  <a:lnTo>
                    <a:pt x="859434" y="877519"/>
                  </a:lnTo>
                  <a:lnTo>
                    <a:pt x="854760" y="877519"/>
                  </a:lnTo>
                  <a:lnTo>
                    <a:pt x="854976" y="864819"/>
                  </a:lnTo>
                  <a:lnTo>
                    <a:pt x="858939" y="864819"/>
                  </a:lnTo>
                  <a:lnTo>
                    <a:pt x="858685" y="852119"/>
                  </a:lnTo>
                  <a:lnTo>
                    <a:pt x="841730" y="852119"/>
                  </a:lnTo>
                  <a:lnTo>
                    <a:pt x="835342" y="864819"/>
                  </a:lnTo>
                  <a:lnTo>
                    <a:pt x="832573" y="864819"/>
                  </a:lnTo>
                  <a:lnTo>
                    <a:pt x="828675" y="852119"/>
                  </a:lnTo>
                  <a:lnTo>
                    <a:pt x="828040" y="852119"/>
                  </a:lnTo>
                  <a:lnTo>
                    <a:pt x="829246" y="864819"/>
                  </a:lnTo>
                  <a:lnTo>
                    <a:pt x="817054" y="864819"/>
                  </a:lnTo>
                  <a:lnTo>
                    <a:pt x="816317" y="877519"/>
                  </a:lnTo>
                  <a:lnTo>
                    <a:pt x="844638" y="877519"/>
                  </a:lnTo>
                  <a:lnTo>
                    <a:pt x="842060" y="890219"/>
                  </a:lnTo>
                  <a:lnTo>
                    <a:pt x="849515" y="890219"/>
                  </a:lnTo>
                  <a:lnTo>
                    <a:pt x="850404" y="902919"/>
                  </a:lnTo>
                  <a:lnTo>
                    <a:pt x="831761" y="902919"/>
                  </a:lnTo>
                  <a:lnTo>
                    <a:pt x="831697" y="890219"/>
                  </a:lnTo>
                  <a:lnTo>
                    <a:pt x="827849" y="890219"/>
                  </a:lnTo>
                  <a:lnTo>
                    <a:pt x="827481" y="902919"/>
                  </a:lnTo>
                  <a:lnTo>
                    <a:pt x="811123" y="902919"/>
                  </a:lnTo>
                  <a:lnTo>
                    <a:pt x="810412" y="915619"/>
                  </a:lnTo>
                  <a:lnTo>
                    <a:pt x="805281" y="915619"/>
                  </a:lnTo>
                  <a:lnTo>
                    <a:pt x="805281" y="941019"/>
                  </a:lnTo>
                  <a:lnTo>
                    <a:pt x="805078" y="953719"/>
                  </a:lnTo>
                  <a:lnTo>
                    <a:pt x="799465" y="953719"/>
                  </a:lnTo>
                  <a:lnTo>
                    <a:pt x="801179" y="941019"/>
                  </a:lnTo>
                  <a:lnTo>
                    <a:pt x="805281" y="941019"/>
                  </a:lnTo>
                  <a:lnTo>
                    <a:pt x="805281" y="915619"/>
                  </a:lnTo>
                  <a:lnTo>
                    <a:pt x="800760" y="915619"/>
                  </a:lnTo>
                  <a:lnTo>
                    <a:pt x="797560" y="928319"/>
                  </a:lnTo>
                  <a:lnTo>
                    <a:pt x="796442" y="928319"/>
                  </a:lnTo>
                  <a:lnTo>
                    <a:pt x="796442" y="953719"/>
                  </a:lnTo>
                  <a:lnTo>
                    <a:pt x="790308" y="953719"/>
                  </a:lnTo>
                  <a:lnTo>
                    <a:pt x="792492" y="941019"/>
                  </a:lnTo>
                  <a:lnTo>
                    <a:pt x="795883" y="941019"/>
                  </a:lnTo>
                  <a:lnTo>
                    <a:pt x="796442" y="953719"/>
                  </a:lnTo>
                  <a:lnTo>
                    <a:pt x="796442" y="928319"/>
                  </a:lnTo>
                  <a:lnTo>
                    <a:pt x="788035" y="928319"/>
                  </a:lnTo>
                  <a:lnTo>
                    <a:pt x="786993" y="941019"/>
                  </a:lnTo>
                  <a:lnTo>
                    <a:pt x="778217" y="941019"/>
                  </a:lnTo>
                  <a:lnTo>
                    <a:pt x="776414" y="953719"/>
                  </a:lnTo>
                  <a:lnTo>
                    <a:pt x="776884" y="953719"/>
                  </a:lnTo>
                  <a:lnTo>
                    <a:pt x="773214" y="966419"/>
                  </a:lnTo>
                  <a:lnTo>
                    <a:pt x="771156" y="966419"/>
                  </a:lnTo>
                  <a:lnTo>
                    <a:pt x="769277" y="979119"/>
                  </a:lnTo>
                  <a:lnTo>
                    <a:pt x="770267" y="979119"/>
                  </a:lnTo>
                  <a:lnTo>
                    <a:pt x="769950" y="991819"/>
                  </a:lnTo>
                  <a:lnTo>
                    <a:pt x="763689" y="991819"/>
                  </a:lnTo>
                  <a:lnTo>
                    <a:pt x="763524" y="979119"/>
                  </a:lnTo>
                  <a:lnTo>
                    <a:pt x="757643" y="979119"/>
                  </a:lnTo>
                  <a:lnTo>
                    <a:pt x="753592" y="991819"/>
                  </a:lnTo>
                  <a:lnTo>
                    <a:pt x="759282" y="991819"/>
                  </a:lnTo>
                  <a:lnTo>
                    <a:pt x="759675" y="1004519"/>
                  </a:lnTo>
                  <a:lnTo>
                    <a:pt x="783907" y="1004519"/>
                  </a:lnTo>
                  <a:lnTo>
                    <a:pt x="784910" y="991819"/>
                  </a:lnTo>
                  <a:lnTo>
                    <a:pt x="786307" y="991819"/>
                  </a:lnTo>
                  <a:lnTo>
                    <a:pt x="786663" y="1004519"/>
                  </a:lnTo>
                  <a:lnTo>
                    <a:pt x="793521" y="1004519"/>
                  </a:lnTo>
                  <a:lnTo>
                    <a:pt x="796861" y="991819"/>
                  </a:lnTo>
                  <a:lnTo>
                    <a:pt x="797890" y="991819"/>
                  </a:lnTo>
                  <a:lnTo>
                    <a:pt x="797496" y="1004519"/>
                  </a:lnTo>
                  <a:lnTo>
                    <a:pt x="800163" y="1004519"/>
                  </a:lnTo>
                  <a:lnTo>
                    <a:pt x="805281" y="1004519"/>
                  </a:lnTo>
                  <a:lnTo>
                    <a:pt x="804494" y="1017219"/>
                  </a:lnTo>
                  <a:lnTo>
                    <a:pt x="820102" y="1017219"/>
                  </a:lnTo>
                  <a:lnTo>
                    <a:pt x="823429" y="1029919"/>
                  </a:lnTo>
                  <a:lnTo>
                    <a:pt x="825322" y="1017219"/>
                  </a:lnTo>
                  <a:lnTo>
                    <a:pt x="827189" y="1017219"/>
                  </a:lnTo>
                  <a:lnTo>
                    <a:pt x="826338" y="1029919"/>
                  </a:lnTo>
                  <a:lnTo>
                    <a:pt x="827265" y="1029919"/>
                  </a:lnTo>
                  <a:lnTo>
                    <a:pt x="826693" y="1042619"/>
                  </a:lnTo>
                  <a:lnTo>
                    <a:pt x="825106" y="1042619"/>
                  </a:lnTo>
                  <a:lnTo>
                    <a:pt x="823925" y="1029919"/>
                  </a:lnTo>
                  <a:lnTo>
                    <a:pt x="823429" y="1029919"/>
                  </a:lnTo>
                  <a:lnTo>
                    <a:pt x="813346" y="1029919"/>
                  </a:lnTo>
                  <a:lnTo>
                    <a:pt x="810018" y="1042619"/>
                  </a:lnTo>
                  <a:lnTo>
                    <a:pt x="807275" y="1042619"/>
                  </a:lnTo>
                  <a:lnTo>
                    <a:pt x="808075" y="1029919"/>
                  </a:lnTo>
                  <a:lnTo>
                    <a:pt x="805078" y="1029919"/>
                  </a:lnTo>
                  <a:lnTo>
                    <a:pt x="805078" y="1055319"/>
                  </a:lnTo>
                  <a:lnTo>
                    <a:pt x="798347" y="1068019"/>
                  </a:lnTo>
                  <a:lnTo>
                    <a:pt x="795274" y="1068019"/>
                  </a:lnTo>
                  <a:lnTo>
                    <a:pt x="791413" y="1055319"/>
                  </a:lnTo>
                  <a:lnTo>
                    <a:pt x="790079" y="1055319"/>
                  </a:lnTo>
                  <a:lnTo>
                    <a:pt x="790219" y="1068019"/>
                  </a:lnTo>
                  <a:lnTo>
                    <a:pt x="794600" y="1068019"/>
                  </a:lnTo>
                  <a:lnTo>
                    <a:pt x="797013" y="1080719"/>
                  </a:lnTo>
                  <a:lnTo>
                    <a:pt x="787933" y="1080719"/>
                  </a:lnTo>
                  <a:lnTo>
                    <a:pt x="787400" y="1068019"/>
                  </a:lnTo>
                  <a:lnTo>
                    <a:pt x="787209" y="1068019"/>
                  </a:lnTo>
                  <a:lnTo>
                    <a:pt x="786282" y="1055319"/>
                  </a:lnTo>
                  <a:lnTo>
                    <a:pt x="788403" y="1055319"/>
                  </a:lnTo>
                  <a:lnTo>
                    <a:pt x="787730" y="1042619"/>
                  </a:lnTo>
                  <a:lnTo>
                    <a:pt x="794867" y="1042619"/>
                  </a:lnTo>
                  <a:lnTo>
                    <a:pt x="794207" y="1029919"/>
                  </a:lnTo>
                  <a:lnTo>
                    <a:pt x="796671" y="1029919"/>
                  </a:lnTo>
                  <a:lnTo>
                    <a:pt x="794867" y="1042619"/>
                  </a:lnTo>
                  <a:lnTo>
                    <a:pt x="804443" y="1042619"/>
                  </a:lnTo>
                  <a:lnTo>
                    <a:pt x="805014" y="1055319"/>
                  </a:lnTo>
                  <a:lnTo>
                    <a:pt x="805078" y="1029919"/>
                  </a:lnTo>
                  <a:lnTo>
                    <a:pt x="802640" y="1029919"/>
                  </a:lnTo>
                  <a:lnTo>
                    <a:pt x="804494" y="1017219"/>
                  </a:lnTo>
                  <a:lnTo>
                    <a:pt x="800163" y="1004519"/>
                  </a:lnTo>
                  <a:lnTo>
                    <a:pt x="798626" y="1017219"/>
                  </a:lnTo>
                  <a:lnTo>
                    <a:pt x="792962" y="1017219"/>
                  </a:lnTo>
                  <a:lnTo>
                    <a:pt x="793851" y="1029919"/>
                  </a:lnTo>
                  <a:lnTo>
                    <a:pt x="787539" y="1029919"/>
                  </a:lnTo>
                  <a:lnTo>
                    <a:pt x="789597" y="1017219"/>
                  </a:lnTo>
                  <a:lnTo>
                    <a:pt x="784263" y="1017219"/>
                  </a:lnTo>
                  <a:lnTo>
                    <a:pt x="783628" y="1020660"/>
                  </a:lnTo>
                  <a:lnTo>
                    <a:pt x="783628" y="1042619"/>
                  </a:lnTo>
                  <a:lnTo>
                    <a:pt x="782967" y="1055319"/>
                  </a:lnTo>
                  <a:lnTo>
                    <a:pt x="777138" y="1055319"/>
                  </a:lnTo>
                  <a:lnTo>
                    <a:pt x="774928" y="1042619"/>
                  </a:lnTo>
                  <a:lnTo>
                    <a:pt x="783628" y="1042619"/>
                  </a:lnTo>
                  <a:lnTo>
                    <a:pt x="783628" y="1020660"/>
                  </a:lnTo>
                  <a:lnTo>
                    <a:pt x="781913" y="1029919"/>
                  </a:lnTo>
                  <a:lnTo>
                    <a:pt x="780351" y="1029919"/>
                  </a:lnTo>
                  <a:lnTo>
                    <a:pt x="776846" y="1017219"/>
                  </a:lnTo>
                  <a:lnTo>
                    <a:pt x="765403" y="1017219"/>
                  </a:lnTo>
                  <a:lnTo>
                    <a:pt x="765009" y="1018273"/>
                  </a:lnTo>
                  <a:lnTo>
                    <a:pt x="765009" y="1055319"/>
                  </a:lnTo>
                  <a:lnTo>
                    <a:pt x="763663" y="1055319"/>
                  </a:lnTo>
                  <a:lnTo>
                    <a:pt x="763130" y="1042619"/>
                  </a:lnTo>
                  <a:lnTo>
                    <a:pt x="765009" y="1055319"/>
                  </a:lnTo>
                  <a:lnTo>
                    <a:pt x="765009" y="1018273"/>
                  </a:lnTo>
                  <a:lnTo>
                    <a:pt x="762850" y="1024013"/>
                  </a:lnTo>
                  <a:lnTo>
                    <a:pt x="762850" y="1042619"/>
                  </a:lnTo>
                  <a:lnTo>
                    <a:pt x="756500" y="1055319"/>
                  </a:lnTo>
                  <a:lnTo>
                    <a:pt x="743089" y="1055319"/>
                  </a:lnTo>
                  <a:lnTo>
                    <a:pt x="742073" y="1068019"/>
                  </a:lnTo>
                  <a:lnTo>
                    <a:pt x="748220" y="1068019"/>
                  </a:lnTo>
                  <a:lnTo>
                    <a:pt x="747483" y="1080719"/>
                  </a:lnTo>
                  <a:lnTo>
                    <a:pt x="718896" y="1080719"/>
                  </a:lnTo>
                  <a:lnTo>
                    <a:pt x="713994" y="1093419"/>
                  </a:lnTo>
                  <a:lnTo>
                    <a:pt x="710399" y="1093419"/>
                  </a:lnTo>
                  <a:lnTo>
                    <a:pt x="711479" y="1080719"/>
                  </a:lnTo>
                  <a:lnTo>
                    <a:pt x="707936" y="1080719"/>
                  </a:lnTo>
                  <a:lnTo>
                    <a:pt x="704443" y="1068019"/>
                  </a:lnTo>
                  <a:lnTo>
                    <a:pt x="718718" y="1068019"/>
                  </a:lnTo>
                  <a:lnTo>
                    <a:pt x="714463" y="1055319"/>
                  </a:lnTo>
                  <a:lnTo>
                    <a:pt x="688784" y="1055319"/>
                  </a:lnTo>
                  <a:lnTo>
                    <a:pt x="686295" y="1068019"/>
                  </a:lnTo>
                  <a:lnTo>
                    <a:pt x="687565" y="1068019"/>
                  </a:lnTo>
                  <a:lnTo>
                    <a:pt x="692543" y="1080719"/>
                  </a:lnTo>
                  <a:lnTo>
                    <a:pt x="695350" y="1068019"/>
                  </a:lnTo>
                  <a:lnTo>
                    <a:pt x="699465" y="1068019"/>
                  </a:lnTo>
                  <a:lnTo>
                    <a:pt x="698055" y="1080719"/>
                  </a:lnTo>
                  <a:lnTo>
                    <a:pt x="692543" y="1080719"/>
                  </a:lnTo>
                  <a:lnTo>
                    <a:pt x="681088" y="1080719"/>
                  </a:lnTo>
                  <a:lnTo>
                    <a:pt x="683831" y="1068019"/>
                  </a:lnTo>
                  <a:lnTo>
                    <a:pt x="684034" y="1068019"/>
                  </a:lnTo>
                  <a:lnTo>
                    <a:pt x="681964" y="1055319"/>
                  </a:lnTo>
                  <a:lnTo>
                    <a:pt x="684301" y="1055319"/>
                  </a:lnTo>
                  <a:lnTo>
                    <a:pt x="686866" y="1042619"/>
                  </a:lnTo>
                  <a:lnTo>
                    <a:pt x="718743" y="1042619"/>
                  </a:lnTo>
                  <a:lnTo>
                    <a:pt x="721398" y="1055319"/>
                  </a:lnTo>
                  <a:lnTo>
                    <a:pt x="722058" y="1055319"/>
                  </a:lnTo>
                  <a:lnTo>
                    <a:pt x="720496" y="1068019"/>
                  </a:lnTo>
                  <a:lnTo>
                    <a:pt x="722655" y="1068019"/>
                  </a:lnTo>
                  <a:lnTo>
                    <a:pt x="729856" y="1055319"/>
                  </a:lnTo>
                  <a:lnTo>
                    <a:pt x="737031" y="1055319"/>
                  </a:lnTo>
                  <a:lnTo>
                    <a:pt x="735406" y="1042619"/>
                  </a:lnTo>
                  <a:lnTo>
                    <a:pt x="762850" y="1042619"/>
                  </a:lnTo>
                  <a:lnTo>
                    <a:pt x="762850" y="1024013"/>
                  </a:lnTo>
                  <a:lnTo>
                    <a:pt x="760628" y="1029919"/>
                  </a:lnTo>
                  <a:lnTo>
                    <a:pt x="742048" y="1029919"/>
                  </a:lnTo>
                  <a:lnTo>
                    <a:pt x="741299" y="1017219"/>
                  </a:lnTo>
                  <a:lnTo>
                    <a:pt x="705624" y="1017219"/>
                  </a:lnTo>
                  <a:lnTo>
                    <a:pt x="705446" y="1004519"/>
                  </a:lnTo>
                  <a:lnTo>
                    <a:pt x="686435" y="1004519"/>
                  </a:lnTo>
                  <a:lnTo>
                    <a:pt x="682929" y="1017219"/>
                  </a:lnTo>
                  <a:lnTo>
                    <a:pt x="677811" y="1004519"/>
                  </a:lnTo>
                  <a:lnTo>
                    <a:pt x="675030" y="1004519"/>
                  </a:lnTo>
                  <a:lnTo>
                    <a:pt x="669290" y="1017219"/>
                  </a:lnTo>
                  <a:lnTo>
                    <a:pt x="674700" y="1017219"/>
                  </a:lnTo>
                  <a:lnTo>
                    <a:pt x="674573" y="1029919"/>
                  </a:lnTo>
                  <a:lnTo>
                    <a:pt x="660044" y="1029919"/>
                  </a:lnTo>
                  <a:lnTo>
                    <a:pt x="659930" y="1042619"/>
                  </a:lnTo>
                  <a:lnTo>
                    <a:pt x="650887" y="1042619"/>
                  </a:lnTo>
                  <a:lnTo>
                    <a:pt x="650227" y="1055319"/>
                  </a:lnTo>
                  <a:lnTo>
                    <a:pt x="641832" y="1055319"/>
                  </a:lnTo>
                  <a:lnTo>
                    <a:pt x="641680" y="1068019"/>
                  </a:lnTo>
                  <a:lnTo>
                    <a:pt x="644398" y="1068019"/>
                  </a:lnTo>
                  <a:lnTo>
                    <a:pt x="649160" y="1080719"/>
                  </a:lnTo>
                  <a:lnTo>
                    <a:pt x="664197" y="1080719"/>
                  </a:lnTo>
                  <a:lnTo>
                    <a:pt x="668883" y="1068019"/>
                  </a:lnTo>
                  <a:lnTo>
                    <a:pt x="669925" y="1080719"/>
                  </a:lnTo>
                  <a:lnTo>
                    <a:pt x="675436" y="1080719"/>
                  </a:lnTo>
                  <a:lnTo>
                    <a:pt x="677583" y="1093419"/>
                  </a:lnTo>
                  <a:lnTo>
                    <a:pt x="672846" y="1093419"/>
                  </a:lnTo>
                  <a:lnTo>
                    <a:pt x="668693" y="1106119"/>
                  </a:lnTo>
                  <a:lnTo>
                    <a:pt x="667562" y="1106119"/>
                  </a:lnTo>
                  <a:lnTo>
                    <a:pt x="666318" y="1118819"/>
                  </a:lnTo>
                  <a:lnTo>
                    <a:pt x="667092" y="1118819"/>
                  </a:lnTo>
                  <a:lnTo>
                    <a:pt x="663917" y="1131519"/>
                  </a:lnTo>
                  <a:lnTo>
                    <a:pt x="659180" y="1131519"/>
                  </a:lnTo>
                  <a:lnTo>
                    <a:pt x="663232" y="1144219"/>
                  </a:lnTo>
                  <a:lnTo>
                    <a:pt x="656932" y="1144219"/>
                  </a:lnTo>
                  <a:lnTo>
                    <a:pt x="654786" y="1156919"/>
                  </a:lnTo>
                  <a:lnTo>
                    <a:pt x="651116" y="1144219"/>
                  </a:lnTo>
                  <a:lnTo>
                    <a:pt x="656412" y="1144219"/>
                  </a:lnTo>
                  <a:lnTo>
                    <a:pt x="659180" y="1131519"/>
                  </a:lnTo>
                  <a:lnTo>
                    <a:pt x="651256" y="1131519"/>
                  </a:lnTo>
                  <a:lnTo>
                    <a:pt x="646899" y="1144219"/>
                  </a:lnTo>
                  <a:lnTo>
                    <a:pt x="650290" y="1144219"/>
                  </a:lnTo>
                  <a:lnTo>
                    <a:pt x="649833" y="1156919"/>
                  </a:lnTo>
                  <a:lnTo>
                    <a:pt x="651040" y="1156919"/>
                  </a:lnTo>
                  <a:lnTo>
                    <a:pt x="647255" y="1169619"/>
                  </a:lnTo>
                  <a:lnTo>
                    <a:pt x="651484" y="1169619"/>
                  </a:lnTo>
                  <a:lnTo>
                    <a:pt x="646925" y="1182319"/>
                  </a:lnTo>
                  <a:lnTo>
                    <a:pt x="648373" y="1182319"/>
                  </a:lnTo>
                  <a:lnTo>
                    <a:pt x="649592" y="1195019"/>
                  </a:lnTo>
                  <a:lnTo>
                    <a:pt x="653249" y="1195019"/>
                  </a:lnTo>
                  <a:lnTo>
                    <a:pt x="660527" y="1182319"/>
                  </a:lnTo>
                  <a:lnTo>
                    <a:pt x="670204" y="1182319"/>
                  </a:lnTo>
                  <a:lnTo>
                    <a:pt x="667677" y="1195019"/>
                  </a:lnTo>
                  <a:lnTo>
                    <a:pt x="666673" y="1195019"/>
                  </a:lnTo>
                  <a:lnTo>
                    <a:pt x="662343" y="1207719"/>
                  </a:lnTo>
                  <a:lnTo>
                    <a:pt x="665365" y="1207719"/>
                  </a:lnTo>
                  <a:lnTo>
                    <a:pt x="669798" y="1195019"/>
                  </a:lnTo>
                  <a:lnTo>
                    <a:pt x="678307" y="1195019"/>
                  </a:lnTo>
                  <a:lnTo>
                    <a:pt x="678535" y="1182319"/>
                  </a:lnTo>
                  <a:lnTo>
                    <a:pt x="678815" y="1182319"/>
                  </a:lnTo>
                  <a:lnTo>
                    <a:pt x="678116" y="1169619"/>
                  </a:lnTo>
                  <a:lnTo>
                    <a:pt x="662978" y="1169619"/>
                  </a:lnTo>
                  <a:lnTo>
                    <a:pt x="660171" y="1182319"/>
                  </a:lnTo>
                  <a:lnTo>
                    <a:pt x="651065" y="1182319"/>
                  </a:lnTo>
                  <a:lnTo>
                    <a:pt x="652094" y="1169619"/>
                  </a:lnTo>
                  <a:lnTo>
                    <a:pt x="658914" y="1169619"/>
                  </a:lnTo>
                  <a:lnTo>
                    <a:pt x="661619" y="1156919"/>
                  </a:lnTo>
                  <a:lnTo>
                    <a:pt x="686536" y="1156919"/>
                  </a:lnTo>
                  <a:lnTo>
                    <a:pt x="687552" y="1144219"/>
                  </a:lnTo>
                  <a:lnTo>
                    <a:pt x="682663" y="1144219"/>
                  </a:lnTo>
                  <a:lnTo>
                    <a:pt x="685876" y="1131519"/>
                  </a:lnTo>
                  <a:lnTo>
                    <a:pt x="694867" y="1131519"/>
                  </a:lnTo>
                  <a:lnTo>
                    <a:pt x="692797" y="1118819"/>
                  </a:lnTo>
                  <a:lnTo>
                    <a:pt x="696087" y="1118819"/>
                  </a:lnTo>
                  <a:lnTo>
                    <a:pt x="694867" y="1131519"/>
                  </a:lnTo>
                  <a:lnTo>
                    <a:pt x="701357" y="1131519"/>
                  </a:lnTo>
                  <a:lnTo>
                    <a:pt x="702094" y="1118819"/>
                  </a:lnTo>
                  <a:lnTo>
                    <a:pt x="704900" y="1118819"/>
                  </a:lnTo>
                  <a:lnTo>
                    <a:pt x="708228" y="1106119"/>
                  </a:lnTo>
                  <a:lnTo>
                    <a:pt x="709803" y="1106119"/>
                  </a:lnTo>
                  <a:lnTo>
                    <a:pt x="711327" y="1118819"/>
                  </a:lnTo>
                  <a:lnTo>
                    <a:pt x="707351" y="1118819"/>
                  </a:lnTo>
                  <a:lnTo>
                    <a:pt x="706107" y="1131519"/>
                  </a:lnTo>
                  <a:lnTo>
                    <a:pt x="704456" y="1131519"/>
                  </a:lnTo>
                  <a:lnTo>
                    <a:pt x="706005" y="1144219"/>
                  </a:lnTo>
                  <a:lnTo>
                    <a:pt x="712635" y="1144219"/>
                  </a:lnTo>
                  <a:lnTo>
                    <a:pt x="717283" y="1144219"/>
                  </a:lnTo>
                  <a:lnTo>
                    <a:pt x="717359" y="1131519"/>
                  </a:lnTo>
                  <a:lnTo>
                    <a:pt x="720737" y="1131519"/>
                  </a:lnTo>
                  <a:lnTo>
                    <a:pt x="723633" y="1118819"/>
                  </a:lnTo>
                  <a:lnTo>
                    <a:pt x="739089" y="1118819"/>
                  </a:lnTo>
                  <a:lnTo>
                    <a:pt x="745655" y="1106119"/>
                  </a:lnTo>
                  <a:lnTo>
                    <a:pt x="762939" y="1106119"/>
                  </a:lnTo>
                  <a:lnTo>
                    <a:pt x="766622" y="1093419"/>
                  </a:lnTo>
                  <a:lnTo>
                    <a:pt x="756958" y="1093419"/>
                  </a:lnTo>
                  <a:lnTo>
                    <a:pt x="757021" y="1080719"/>
                  </a:lnTo>
                  <a:lnTo>
                    <a:pt x="766000" y="1080719"/>
                  </a:lnTo>
                  <a:lnTo>
                    <a:pt x="767638" y="1093419"/>
                  </a:lnTo>
                  <a:lnTo>
                    <a:pt x="788720" y="1093419"/>
                  </a:lnTo>
                  <a:lnTo>
                    <a:pt x="781748" y="1106119"/>
                  </a:lnTo>
                  <a:lnTo>
                    <a:pt x="775436" y="1106119"/>
                  </a:lnTo>
                  <a:lnTo>
                    <a:pt x="777748" y="1118819"/>
                  </a:lnTo>
                  <a:lnTo>
                    <a:pt x="781291" y="1118819"/>
                  </a:lnTo>
                  <a:lnTo>
                    <a:pt x="777316" y="1131519"/>
                  </a:lnTo>
                  <a:lnTo>
                    <a:pt x="784301" y="1131519"/>
                  </a:lnTo>
                  <a:lnTo>
                    <a:pt x="786815" y="1118819"/>
                  </a:lnTo>
                  <a:lnTo>
                    <a:pt x="782942" y="1118819"/>
                  </a:lnTo>
                  <a:lnTo>
                    <a:pt x="783780" y="1106119"/>
                  </a:lnTo>
                  <a:lnTo>
                    <a:pt x="791819" y="1106119"/>
                  </a:lnTo>
                  <a:lnTo>
                    <a:pt x="793635" y="1118819"/>
                  </a:lnTo>
                  <a:lnTo>
                    <a:pt x="787831" y="1118819"/>
                  </a:lnTo>
                  <a:lnTo>
                    <a:pt x="789089" y="1131519"/>
                  </a:lnTo>
                  <a:lnTo>
                    <a:pt x="796442" y="1131519"/>
                  </a:lnTo>
                  <a:lnTo>
                    <a:pt x="798283" y="1118819"/>
                  </a:lnTo>
                  <a:lnTo>
                    <a:pt x="801128" y="1131519"/>
                  </a:lnTo>
                  <a:lnTo>
                    <a:pt x="802474" y="1131519"/>
                  </a:lnTo>
                  <a:lnTo>
                    <a:pt x="803160" y="1118819"/>
                  </a:lnTo>
                  <a:lnTo>
                    <a:pt x="802271" y="1118819"/>
                  </a:lnTo>
                  <a:lnTo>
                    <a:pt x="805192" y="1106119"/>
                  </a:lnTo>
                  <a:lnTo>
                    <a:pt x="818019" y="1106119"/>
                  </a:lnTo>
                  <a:lnTo>
                    <a:pt x="817905" y="1093419"/>
                  </a:lnTo>
                  <a:lnTo>
                    <a:pt x="821702" y="1093419"/>
                  </a:lnTo>
                  <a:lnTo>
                    <a:pt x="822490" y="1080719"/>
                  </a:lnTo>
                  <a:lnTo>
                    <a:pt x="807212" y="1080719"/>
                  </a:lnTo>
                  <a:lnTo>
                    <a:pt x="806018" y="1093419"/>
                  </a:lnTo>
                  <a:lnTo>
                    <a:pt x="801370" y="1093419"/>
                  </a:lnTo>
                  <a:lnTo>
                    <a:pt x="801624" y="1080719"/>
                  </a:lnTo>
                  <a:lnTo>
                    <a:pt x="805611" y="1080719"/>
                  </a:lnTo>
                  <a:lnTo>
                    <a:pt x="807872" y="1068019"/>
                  </a:lnTo>
                  <a:lnTo>
                    <a:pt x="808990" y="1068019"/>
                  </a:lnTo>
                  <a:lnTo>
                    <a:pt x="806983" y="1055319"/>
                  </a:lnTo>
                  <a:lnTo>
                    <a:pt x="812533" y="1055319"/>
                  </a:lnTo>
                  <a:lnTo>
                    <a:pt x="811060" y="1068019"/>
                  </a:lnTo>
                  <a:lnTo>
                    <a:pt x="821829" y="1068019"/>
                  </a:lnTo>
                  <a:lnTo>
                    <a:pt x="825474" y="1080719"/>
                  </a:lnTo>
                  <a:lnTo>
                    <a:pt x="830605" y="1068019"/>
                  </a:lnTo>
                  <a:lnTo>
                    <a:pt x="837171" y="1068019"/>
                  </a:lnTo>
                  <a:lnTo>
                    <a:pt x="842518" y="1055319"/>
                  </a:lnTo>
                  <a:lnTo>
                    <a:pt x="845096" y="1068019"/>
                  </a:lnTo>
                  <a:lnTo>
                    <a:pt x="868362" y="1068019"/>
                  </a:lnTo>
                  <a:lnTo>
                    <a:pt x="871029" y="1055319"/>
                  </a:lnTo>
                  <a:lnTo>
                    <a:pt x="887971" y="1055319"/>
                  </a:lnTo>
                  <a:lnTo>
                    <a:pt x="885304" y="1068019"/>
                  </a:lnTo>
                  <a:lnTo>
                    <a:pt x="876833" y="1068019"/>
                  </a:lnTo>
                  <a:lnTo>
                    <a:pt x="875487" y="1080719"/>
                  </a:lnTo>
                  <a:lnTo>
                    <a:pt x="880681" y="1080719"/>
                  </a:lnTo>
                  <a:lnTo>
                    <a:pt x="879132" y="1093419"/>
                  </a:lnTo>
                  <a:lnTo>
                    <a:pt x="872020" y="1093419"/>
                  </a:lnTo>
                  <a:lnTo>
                    <a:pt x="871969" y="1080719"/>
                  </a:lnTo>
                  <a:lnTo>
                    <a:pt x="858240" y="1080719"/>
                  </a:lnTo>
                  <a:lnTo>
                    <a:pt x="855078" y="1093419"/>
                  </a:lnTo>
                  <a:lnTo>
                    <a:pt x="852093" y="1093419"/>
                  </a:lnTo>
                  <a:lnTo>
                    <a:pt x="847166" y="1106119"/>
                  </a:lnTo>
                  <a:lnTo>
                    <a:pt x="861352" y="1106119"/>
                  </a:lnTo>
                  <a:lnTo>
                    <a:pt x="863257" y="1118819"/>
                  </a:lnTo>
                  <a:lnTo>
                    <a:pt x="868959" y="1118819"/>
                  </a:lnTo>
                  <a:lnTo>
                    <a:pt x="871601" y="1106119"/>
                  </a:lnTo>
                  <a:lnTo>
                    <a:pt x="877557" y="1106119"/>
                  </a:lnTo>
                  <a:lnTo>
                    <a:pt x="875284" y="1118819"/>
                  </a:lnTo>
                  <a:lnTo>
                    <a:pt x="895083" y="1118819"/>
                  </a:lnTo>
                  <a:lnTo>
                    <a:pt x="889495" y="1131519"/>
                  </a:lnTo>
                  <a:lnTo>
                    <a:pt x="905598" y="1131519"/>
                  </a:lnTo>
                  <a:lnTo>
                    <a:pt x="909421" y="1118819"/>
                  </a:lnTo>
                  <a:lnTo>
                    <a:pt x="916508" y="1131519"/>
                  </a:lnTo>
                  <a:lnTo>
                    <a:pt x="919416" y="1131519"/>
                  </a:lnTo>
                  <a:lnTo>
                    <a:pt x="922350" y="1118819"/>
                  </a:lnTo>
                  <a:lnTo>
                    <a:pt x="938250" y="1118819"/>
                  </a:lnTo>
                  <a:lnTo>
                    <a:pt x="937742" y="1106119"/>
                  </a:lnTo>
                  <a:lnTo>
                    <a:pt x="950645" y="1106119"/>
                  </a:lnTo>
                  <a:lnTo>
                    <a:pt x="951890" y="1118819"/>
                  </a:lnTo>
                  <a:lnTo>
                    <a:pt x="939596" y="1118819"/>
                  </a:lnTo>
                  <a:lnTo>
                    <a:pt x="940206" y="1131519"/>
                  </a:lnTo>
                  <a:lnTo>
                    <a:pt x="945680" y="1131519"/>
                  </a:lnTo>
                  <a:lnTo>
                    <a:pt x="947788" y="1144219"/>
                  </a:lnTo>
                  <a:lnTo>
                    <a:pt x="949502" y="1144219"/>
                  </a:lnTo>
                  <a:lnTo>
                    <a:pt x="952119" y="1131519"/>
                  </a:lnTo>
                  <a:lnTo>
                    <a:pt x="955560" y="1131519"/>
                  </a:lnTo>
                  <a:lnTo>
                    <a:pt x="953490" y="1144219"/>
                  </a:lnTo>
                  <a:lnTo>
                    <a:pt x="950874" y="1144219"/>
                  </a:lnTo>
                  <a:lnTo>
                    <a:pt x="949782" y="1155725"/>
                  </a:lnTo>
                  <a:lnTo>
                    <a:pt x="949782" y="1220419"/>
                  </a:lnTo>
                  <a:lnTo>
                    <a:pt x="947140" y="1233119"/>
                  </a:lnTo>
                  <a:lnTo>
                    <a:pt x="944702" y="1220419"/>
                  </a:lnTo>
                  <a:lnTo>
                    <a:pt x="949782" y="1220419"/>
                  </a:lnTo>
                  <a:lnTo>
                    <a:pt x="949782" y="1155725"/>
                  </a:lnTo>
                  <a:lnTo>
                    <a:pt x="949667" y="1156919"/>
                  </a:lnTo>
                  <a:lnTo>
                    <a:pt x="943597" y="1156919"/>
                  </a:lnTo>
                  <a:lnTo>
                    <a:pt x="945883" y="1144219"/>
                  </a:lnTo>
                  <a:lnTo>
                    <a:pt x="937806" y="1144219"/>
                  </a:lnTo>
                  <a:lnTo>
                    <a:pt x="938834" y="1156919"/>
                  </a:lnTo>
                  <a:lnTo>
                    <a:pt x="934643" y="1156919"/>
                  </a:lnTo>
                  <a:lnTo>
                    <a:pt x="931062" y="1169619"/>
                  </a:lnTo>
                  <a:lnTo>
                    <a:pt x="927747" y="1169619"/>
                  </a:lnTo>
                  <a:lnTo>
                    <a:pt x="928027" y="1156919"/>
                  </a:lnTo>
                  <a:lnTo>
                    <a:pt x="926172" y="1169619"/>
                  </a:lnTo>
                  <a:lnTo>
                    <a:pt x="925588" y="1169619"/>
                  </a:lnTo>
                  <a:lnTo>
                    <a:pt x="925588" y="1220419"/>
                  </a:lnTo>
                  <a:lnTo>
                    <a:pt x="925347" y="1233119"/>
                  </a:lnTo>
                  <a:lnTo>
                    <a:pt x="924979" y="1233119"/>
                  </a:lnTo>
                  <a:lnTo>
                    <a:pt x="924979" y="1245819"/>
                  </a:lnTo>
                  <a:lnTo>
                    <a:pt x="924902" y="1258519"/>
                  </a:lnTo>
                  <a:lnTo>
                    <a:pt x="914133" y="1258519"/>
                  </a:lnTo>
                  <a:lnTo>
                    <a:pt x="915200" y="1245819"/>
                  </a:lnTo>
                  <a:lnTo>
                    <a:pt x="924979" y="1245819"/>
                  </a:lnTo>
                  <a:lnTo>
                    <a:pt x="924979" y="1233119"/>
                  </a:lnTo>
                  <a:lnTo>
                    <a:pt x="906881" y="1233119"/>
                  </a:lnTo>
                  <a:lnTo>
                    <a:pt x="908646" y="1220419"/>
                  </a:lnTo>
                  <a:lnTo>
                    <a:pt x="925588" y="1220419"/>
                  </a:lnTo>
                  <a:lnTo>
                    <a:pt x="925588" y="1169619"/>
                  </a:lnTo>
                  <a:lnTo>
                    <a:pt x="918070" y="1169619"/>
                  </a:lnTo>
                  <a:lnTo>
                    <a:pt x="919695" y="1182319"/>
                  </a:lnTo>
                  <a:lnTo>
                    <a:pt x="915555" y="1182319"/>
                  </a:lnTo>
                  <a:lnTo>
                    <a:pt x="916266" y="1169619"/>
                  </a:lnTo>
                  <a:lnTo>
                    <a:pt x="913650" y="1169619"/>
                  </a:lnTo>
                  <a:lnTo>
                    <a:pt x="909624" y="1182319"/>
                  </a:lnTo>
                  <a:lnTo>
                    <a:pt x="909231" y="1182319"/>
                  </a:lnTo>
                  <a:lnTo>
                    <a:pt x="909231" y="1195019"/>
                  </a:lnTo>
                  <a:lnTo>
                    <a:pt x="908177" y="1207719"/>
                  </a:lnTo>
                  <a:lnTo>
                    <a:pt x="907529" y="1195019"/>
                  </a:lnTo>
                  <a:lnTo>
                    <a:pt x="909231" y="1195019"/>
                  </a:lnTo>
                  <a:lnTo>
                    <a:pt x="909231" y="1182319"/>
                  </a:lnTo>
                  <a:lnTo>
                    <a:pt x="905357" y="1182319"/>
                  </a:lnTo>
                  <a:lnTo>
                    <a:pt x="905357" y="1245819"/>
                  </a:lnTo>
                  <a:lnTo>
                    <a:pt x="904887" y="1258519"/>
                  </a:lnTo>
                  <a:lnTo>
                    <a:pt x="898906" y="1258519"/>
                  </a:lnTo>
                  <a:lnTo>
                    <a:pt x="898613" y="1245819"/>
                  </a:lnTo>
                  <a:lnTo>
                    <a:pt x="905357" y="1245819"/>
                  </a:lnTo>
                  <a:lnTo>
                    <a:pt x="905357" y="1182319"/>
                  </a:lnTo>
                  <a:lnTo>
                    <a:pt x="901852" y="1182319"/>
                  </a:lnTo>
                  <a:lnTo>
                    <a:pt x="902906" y="1195019"/>
                  </a:lnTo>
                  <a:lnTo>
                    <a:pt x="899452" y="1195019"/>
                  </a:lnTo>
                  <a:lnTo>
                    <a:pt x="901852" y="1182319"/>
                  </a:lnTo>
                  <a:lnTo>
                    <a:pt x="894041" y="1182319"/>
                  </a:lnTo>
                  <a:lnTo>
                    <a:pt x="894041" y="1207719"/>
                  </a:lnTo>
                  <a:lnTo>
                    <a:pt x="891997" y="1220419"/>
                  </a:lnTo>
                  <a:lnTo>
                    <a:pt x="885647" y="1220419"/>
                  </a:lnTo>
                  <a:lnTo>
                    <a:pt x="885647" y="1233119"/>
                  </a:lnTo>
                  <a:lnTo>
                    <a:pt x="885367" y="1245819"/>
                  </a:lnTo>
                  <a:lnTo>
                    <a:pt x="882434" y="1245819"/>
                  </a:lnTo>
                  <a:lnTo>
                    <a:pt x="883335" y="1233119"/>
                  </a:lnTo>
                  <a:lnTo>
                    <a:pt x="885647" y="1233119"/>
                  </a:lnTo>
                  <a:lnTo>
                    <a:pt x="885647" y="1220419"/>
                  </a:lnTo>
                  <a:lnTo>
                    <a:pt x="875893" y="1220419"/>
                  </a:lnTo>
                  <a:lnTo>
                    <a:pt x="878954" y="1207719"/>
                  </a:lnTo>
                  <a:lnTo>
                    <a:pt x="894041" y="1207719"/>
                  </a:lnTo>
                  <a:lnTo>
                    <a:pt x="894041" y="1182319"/>
                  </a:lnTo>
                  <a:lnTo>
                    <a:pt x="885571" y="1182319"/>
                  </a:lnTo>
                  <a:lnTo>
                    <a:pt x="889546" y="1195019"/>
                  </a:lnTo>
                  <a:lnTo>
                    <a:pt x="874928" y="1195019"/>
                  </a:lnTo>
                  <a:lnTo>
                    <a:pt x="873810" y="1207719"/>
                  </a:lnTo>
                  <a:lnTo>
                    <a:pt x="867803" y="1207719"/>
                  </a:lnTo>
                  <a:lnTo>
                    <a:pt x="867702" y="1220419"/>
                  </a:lnTo>
                  <a:lnTo>
                    <a:pt x="875741" y="1220419"/>
                  </a:lnTo>
                  <a:lnTo>
                    <a:pt x="880021" y="1233119"/>
                  </a:lnTo>
                  <a:lnTo>
                    <a:pt x="872921" y="1233119"/>
                  </a:lnTo>
                  <a:lnTo>
                    <a:pt x="871258" y="1245819"/>
                  </a:lnTo>
                  <a:lnTo>
                    <a:pt x="867270" y="1233119"/>
                  </a:lnTo>
                  <a:lnTo>
                    <a:pt x="863536" y="1233119"/>
                  </a:lnTo>
                  <a:lnTo>
                    <a:pt x="863536" y="1283919"/>
                  </a:lnTo>
                  <a:lnTo>
                    <a:pt x="858583" y="1283919"/>
                  </a:lnTo>
                  <a:lnTo>
                    <a:pt x="859586" y="1271219"/>
                  </a:lnTo>
                  <a:lnTo>
                    <a:pt x="863130" y="1271219"/>
                  </a:lnTo>
                  <a:lnTo>
                    <a:pt x="863536" y="1283919"/>
                  </a:lnTo>
                  <a:lnTo>
                    <a:pt x="863536" y="1233119"/>
                  </a:lnTo>
                  <a:lnTo>
                    <a:pt x="863053" y="1233119"/>
                  </a:lnTo>
                  <a:lnTo>
                    <a:pt x="861745" y="1245819"/>
                  </a:lnTo>
                  <a:lnTo>
                    <a:pt x="851484" y="1245819"/>
                  </a:lnTo>
                  <a:lnTo>
                    <a:pt x="848487" y="1258519"/>
                  </a:lnTo>
                  <a:lnTo>
                    <a:pt x="841857" y="1258519"/>
                  </a:lnTo>
                  <a:lnTo>
                    <a:pt x="839774" y="1245819"/>
                  </a:lnTo>
                  <a:lnTo>
                    <a:pt x="816940" y="1245819"/>
                  </a:lnTo>
                  <a:lnTo>
                    <a:pt x="814781" y="1233119"/>
                  </a:lnTo>
                  <a:lnTo>
                    <a:pt x="810158" y="1233119"/>
                  </a:lnTo>
                  <a:lnTo>
                    <a:pt x="809155" y="1245819"/>
                  </a:lnTo>
                  <a:lnTo>
                    <a:pt x="795693" y="1245819"/>
                  </a:lnTo>
                  <a:lnTo>
                    <a:pt x="791349" y="1258519"/>
                  </a:lnTo>
                  <a:lnTo>
                    <a:pt x="806411" y="1258519"/>
                  </a:lnTo>
                  <a:lnTo>
                    <a:pt x="811720" y="1245819"/>
                  </a:lnTo>
                  <a:lnTo>
                    <a:pt x="817422" y="1258519"/>
                  </a:lnTo>
                  <a:lnTo>
                    <a:pt x="807758" y="1258519"/>
                  </a:lnTo>
                  <a:lnTo>
                    <a:pt x="803973" y="1271219"/>
                  </a:lnTo>
                  <a:lnTo>
                    <a:pt x="797471" y="1271219"/>
                  </a:lnTo>
                  <a:lnTo>
                    <a:pt x="799960" y="1283919"/>
                  </a:lnTo>
                  <a:lnTo>
                    <a:pt x="775728" y="1283919"/>
                  </a:lnTo>
                  <a:lnTo>
                    <a:pt x="777798" y="1271219"/>
                  </a:lnTo>
                  <a:lnTo>
                    <a:pt x="779132" y="1271219"/>
                  </a:lnTo>
                  <a:lnTo>
                    <a:pt x="783983" y="1258519"/>
                  </a:lnTo>
                  <a:lnTo>
                    <a:pt x="790346" y="1258519"/>
                  </a:lnTo>
                  <a:lnTo>
                    <a:pt x="785761" y="1245819"/>
                  </a:lnTo>
                  <a:lnTo>
                    <a:pt x="768388" y="1245819"/>
                  </a:lnTo>
                  <a:lnTo>
                    <a:pt x="766318" y="1258519"/>
                  </a:lnTo>
                  <a:lnTo>
                    <a:pt x="758101" y="1258519"/>
                  </a:lnTo>
                  <a:lnTo>
                    <a:pt x="756335" y="1245819"/>
                  </a:lnTo>
                  <a:lnTo>
                    <a:pt x="751293" y="1245819"/>
                  </a:lnTo>
                  <a:lnTo>
                    <a:pt x="748347" y="1258519"/>
                  </a:lnTo>
                  <a:lnTo>
                    <a:pt x="748715" y="1258519"/>
                  </a:lnTo>
                  <a:lnTo>
                    <a:pt x="750722" y="1271219"/>
                  </a:lnTo>
                  <a:lnTo>
                    <a:pt x="745591" y="1271219"/>
                  </a:lnTo>
                  <a:lnTo>
                    <a:pt x="746379" y="1258519"/>
                  </a:lnTo>
                  <a:lnTo>
                    <a:pt x="737755" y="1258519"/>
                  </a:lnTo>
                  <a:lnTo>
                    <a:pt x="737196" y="1271219"/>
                  </a:lnTo>
                  <a:lnTo>
                    <a:pt x="739343" y="1283919"/>
                  </a:lnTo>
                  <a:lnTo>
                    <a:pt x="741832" y="1271219"/>
                  </a:lnTo>
                  <a:lnTo>
                    <a:pt x="744499" y="1271219"/>
                  </a:lnTo>
                  <a:lnTo>
                    <a:pt x="744524" y="1283919"/>
                  </a:lnTo>
                  <a:lnTo>
                    <a:pt x="748245" y="1283919"/>
                  </a:lnTo>
                  <a:lnTo>
                    <a:pt x="751039" y="1271219"/>
                  </a:lnTo>
                  <a:lnTo>
                    <a:pt x="765619" y="1271219"/>
                  </a:lnTo>
                  <a:lnTo>
                    <a:pt x="763866" y="1283919"/>
                  </a:lnTo>
                  <a:lnTo>
                    <a:pt x="751573" y="1283919"/>
                  </a:lnTo>
                  <a:lnTo>
                    <a:pt x="749515" y="1296619"/>
                  </a:lnTo>
                  <a:lnTo>
                    <a:pt x="740359" y="1296619"/>
                  </a:lnTo>
                  <a:lnTo>
                    <a:pt x="738136" y="1309319"/>
                  </a:lnTo>
                  <a:lnTo>
                    <a:pt x="732459" y="1309319"/>
                  </a:lnTo>
                  <a:lnTo>
                    <a:pt x="732955" y="1296619"/>
                  </a:lnTo>
                  <a:lnTo>
                    <a:pt x="733552" y="1296619"/>
                  </a:lnTo>
                  <a:lnTo>
                    <a:pt x="733348" y="1283919"/>
                  </a:lnTo>
                  <a:lnTo>
                    <a:pt x="732523" y="1283919"/>
                  </a:lnTo>
                  <a:lnTo>
                    <a:pt x="731774" y="1271219"/>
                  </a:lnTo>
                  <a:lnTo>
                    <a:pt x="730554" y="1271219"/>
                  </a:lnTo>
                  <a:lnTo>
                    <a:pt x="732078" y="1258519"/>
                  </a:lnTo>
                  <a:lnTo>
                    <a:pt x="715695" y="1258519"/>
                  </a:lnTo>
                  <a:lnTo>
                    <a:pt x="717829" y="1271219"/>
                  </a:lnTo>
                  <a:lnTo>
                    <a:pt x="710819" y="1271219"/>
                  </a:lnTo>
                  <a:lnTo>
                    <a:pt x="709625" y="1258519"/>
                  </a:lnTo>
                  <a:lnTo>
                    <a:pt x="707682" y="1271219"/>
                  </a:lnTo>
                  <a:lnTo>
                    <a:pt x="696391" y="1271219"/>
                  </a:lnTo>
                  <a:lnTo>
                    <a:pt x="694931" y="1283919"/>
                  </a:lnTo>
                  <a:lnTo>
                    <a:pt x="684822" y="1283919"/>
                  </a:lnTo>
                  <a:lnTo>
                    <a:pt x="684822" y="1309319"/>
                  </a:lnTo>
                  <a:lnTo>
                    <a:pt x="683031" y="1309319"/>
                  </a:lnTo>
                  <a:lnTo>
                    <a:pt x="684314" y="1296619"/>
                  </a:lnTo>
                  <a:lnTo>
                    <a:pt x="684733" y="1296619"/>
                  </a:lnTo>
                  <a:lnTo>
                    <a:pt x="684822" y="1309319"/>
                  </a:lnTo>
                  <a:lnTo>
                    <a:pt x="684822" y="1283919"/>
                  </a:lnTo>
                  <a:lnTo>
                    <a:pt x="666648" y="1283919"/>
                  </a:lnTo>
                  <a:lnTo>
                    <a:pt x="664451" y="1296619"/>
                  </a:lnTo>
                  <a:lnTo>
                    <a:pt x="658723" y="1296619"/>
                  </a:lnTo>
                  <a:lnTo>
                    <a:pt x="656526" y="1309319"/>
                  </a:lnTo>
                  <a:lnTo>
                    <a:pt x="649516" y="1309319"/>
                  </a:lnTo>
                  <a:lnTo>
                    <a:pt x="649554" y="1296619"/>
                  </a:lnTo>
                  <a:lnTo>
                    <a:pt x="649452" y="1309319"/>
                  </a:lnTo>
                  <a:lnTo>
                    <a:pt x="648563" y="1296619"/>
                  </a:lnTo>
                  <a:lnTo>
                    <a:pt x="641438" y="1296619"/>
                  </a:lnTo>
                  <a:lnTo>
                    <a:pt x="642924" y="1283919"/>
                  </a:lnTo>
                  <a:lnTo>
                    <a:pt x="632548" y="1283919"/>
                  </a:lnTo>
                  <a:lnTo>
                    <a:pt x="632244" y="1271219"/>
                  </a:lnTo>
                  <a:lnTo>
                    <a:pt x="637616" y="1271219"/>
                  </a:lnTo>
                  <a:lnTo>
                    <a:pt x="640842" y="1258519"/>
                  </a:lnTo>
                  <a:lnTo>
                    <a:pt x="645172" y="1258519"/>
                  </a:lnTo>
                  <a:lnTo>
                    <a:pt x="647763" y="1245819"/>
                  </a:lnTo>
                  <a:lnTo>
                    <a:pt x="636879" y="1245819"/>
                  </a:lnTo>
                  <a:lnTo>
                    <a:pt x="633336" y="1258519"/>
                  </a:lnTo>
                  <a:lnTo>
                    <a:pt x="623785" y="1258519"/>
                  </a:lnTo>
                  <a:lnTo>
                    <a:pt x="619125" y="1271219"/>
                  </a:lnTo>
                  <a:lnTo>
                    <a:pt x="605167" y="1271219"/>
                  </a:lnTo>
                  <a:lnTo>
                    <a:pt x="604151" y="1283919"/>
                  </a:lnTo>
                  <a:lnTo>
                    <a:pt x="582358" y="1283919"/>
                  </a:lnTo>
                  <a:lnTo>
                    <a:pt x="581660" y="1271219"/>
                  </a:lnTo>
                  <a:lnTo>
                    <a:pt x="586625" y="1271219"/>
                  </a:lnTo>
                  <a:lnTo>
                    <a:pt x="587946" y="1258519"/>
                  </a:lnTo>
                  <a:lnTo>
                    <a:pt x="580110" y="1258519"/>
                  </a:lnTo>
                  <a:lnTo>
                    <a:pt x="580097" y="1245819"/>
                  </a:lnTo>
                  <a:lnTo>
                    <a:pt x="578662" y="1245819"/>
                  </a:lnTo>
                  <a:lnTo>
                    <a:pt x="576719" y="1258519"/>
                  </a:lnTo>
                  <a:lnTo>
                    <a:pt x="564565" y="1258519"/>
                  </a:lnTo>
                  <a:lnTo>
                    <a:pt x="565035" y="1271219"/>
                  </a:lnTo>
                  <a:lnTo>
                    <a:pt x="557517" y="1271219"/>
                  </a:lnTo>
                  <a:lnTo>
                    <a:pt x="556310" y="1258519"/>
                  </a:lnTo>
                  <a:lnTo>
                    <a:pt x="561721" y="1258519"/>
                  </a:lnTo>
                  <a:lnTo>
                    <a:pt x="562495" y="1245819"/>
                  </a:lnTo>
                  <a:lnTo>
                    <a:pt x="568172" y="1245819"/>
                  </a:lnTo>
                  <a:lnTo>
                    <a:pt x="567524" y="1233119"/>
                  </a:lnTo>
                  <a:lnTo>
                    <a:pt x="575360" y="1233119"/>
                  </a:lnTo>
                  <a:lnTo>
                    <a:pt x="576821" y="1220419"/>
                  </a:lnTo>
                  <a:lnTo>
                    <a:pt x="569582" y="1220419"/>
                  </a:lnTo>
                  <a:lnTo>
                    <a:pt x="567385" y="1233119"/>
                  </a:lnTo>
                  <a:lnTo>
                    <a:pt x="543255" y="1233119"/>
                  </a:lnTo>
                  <a:lnTo>
                    <a:pt x="540918" y="1245819"/>
                  </a:lnTo>
                  <a:lnTo>
                    <a:pt x="542683" y="1245819"/>
                  </a:lnTo>
                  <a:lnTo>
                    <a:pt x="540321" y="1258519"/>
                  </a:lnTo>
                  <a:lnTo>
                    <a:pt x="514489" y="1258519"/>
                  </a:lnTo>
                  <a:lnTo>
                    <a:pt x="513359" y="1245819"/>
                  </a:lnTo>
                  <a:lnTo>
                    <a:pt x="514438" y="1245819"/>
                  </a:lnTo>
                  <a:lnTo>
                    <a:pt x="515086" y="1233119"/>
                  </a:lnTo>
                  <a:lnTo>
                    <a:pt x="512000" y="1233119"/>
                  </a:lnTo>
                  <a:lnTo>
                    <a:pt x="512000" y="1245819"/>
                  </a:lnTo>
                  <a:lnTo>
                    <a:pt x="508812" y="1258519"/>
                  </a:lnTo>
                  <a:lnTo>
                    <a:pt x="503682" y="1258519"/>
                  </a:lnTo>
                  <a:lnTo>
                    <a:pt x="502348" y="1271219"/>
                  </a:lnTo>
                  <a:lnTo>
                    <a:pt x="492582" y="1271219"/>
                  </a:lnTo>
                  <a:lnTo>
                    <a:pt x="493928" y="1258519"/>
                  </a:lnTo>
                  <a:lnTo>
                    <a:pt x="502577" y="1258519"/>
                  </a:lnTo>
                  <a:lnTo>
                    <a:pt x="499935" y="1245819"/>
                  </a:lnTo>
                  <a:lnTo>
                    <a:pt x="512000" y="1245819"/>
                  </a:lnTo>
                  <a:lnTo>
                    <a:pt x="512000" y="1233119"/>
                  </a:lnTo>
                  <a:lnTo>
                    <a:pt x="495173" y="1233119"/>
                  </a:lnTo>
                  <a:lnTo>
                    <a:pt x="491756" y="1220419"/>
                  </a:lnTo>
                  <a:lnTo>
                    <a:pt x="479831" y="1220419"/>
                  </a:lnTo>
                  <a:lnTo>
                    <a:pt x="475462" y="1233119"/>
                  </a:lnTo>
                  <a:lnTo>
                    <a:pt x="488251" y="1233119"/>
                  </a:lnTo>
                  <a:lnTo>
                    <a:pt x="492099" y="1245819"/>
                  </a:lnTo>
                  <a:lnTo>
                    <a:pt x="488937" y="1245819"/>
                  </a:lnTo>
                  <a:lnTo>
                    <a:pt x="485546" y="1258519"/>
                  </a:lnTo>
                  <a:lnTo>
                    <a:pt x="467499" y="1258519"/>
                  </a:lnTo>
                  <a:lnTo>
                    <a:pt x="468045" y="1245819"/>
                  </a:lnTo>
                  <a:lnTo>
                    <a:pt x="477164" y="1245819"/>
                  </a:lnTo>
                  <a:lnTo>
                    <a:pt x="474599" y="1233119"/>
                  </a:lnTo>
                  <a:lnTo>
                    <a:pt x="463816" y="1233119"/>
                  </a:lnTo>
                  <a:lnTo>
                    <a:pt x="463816" y="1245819"/>
                  </a:lnTo>
                  <a:lnTo>
                    <a:pt x="463524" y="1258519"/>
                  </a:lnTo>
                  <a:lnTo>
                    <a:pt x="461581" y="1258519"/>
                  </a:lnTo>
                  <a:lnTo>
                    <a:pt x="461949" y="1245819"/>
                  </a:lnTo>
                  <a:lnTo>
                    <a:pt x="463816" y="1245819"/>
                  </a:lnTo>
                  <a:lnTo>
                    <a:pt x="463816" y="1233119"/>
                  </a:lnTo>
                  <a:lnTo>
                    <a:pt x="444258" y="1233119"/>
                  </a:lnTo>
                  <a:lnTo>
                    <a:pt x="443801" y="1220419"/>
                  </a:lnTo>
                  <a:lnTo>
                    <a:pt x="441642" y="1233119"/>
                  </a:lnTo>
                  <a:lnTo>
                    <a:pt x="398272" y="1233119"/>
                  </a:lnTo>
                  <a:lnTo>
                    <a:pt x="397459" y="1220419"/>
                  </a:lnTo>
                  <a:lnTo>
                    <a:pt x="402094" y="1220419"/>
                  </a:lnTo>
                  <a:lnTo>
                    <a:pt x="401612" y="1207719"/>
                  </a:lnTo>
                  <a:lnTo>
                    <a:pt x="395503" y="1220419"/>
                  </a:lnTo>
                  <a:lnTo>
                    <a:pt x="391121" y="1207719"/>
                  </a:lnTo>
                  <a:lnTo>
                    <a:pt x="391528" y="1207719"/>
                  </a:lnTo>
                  <a:lnTo>
                    <a:pt x="391515" y="1195019"/>
                  </a:lnTo>
                  <a:lnTo>
                    <a:pt x="396201" y="1195019"/>
                  </a:lnTo>
                  <a:lnTo>
                    <a:pt x="397103" y="1182319"/>
                  </a:lnTo>
                  <a:lnTo>
                    <a:pt x="392303" y="1182319"/>
                  </a:lnTo>
                  <a:lnTo>
                    <a:pt x="389051" y="1195019"/>
                  </a:lnTo>
                  <a:lnTo>
                    <a:pt x="379488" y="1195019"/>
                  </a:lnTo>
                  <a:lnTo>
                    <a:pt x="379552" y="1207719"/>
                  </a:lnTo>
                  <a:lnTo>
                    <a:pt x="376720" y="1207719"/>
                  </a:lnTo>
                  <a:lnTo>
                    <a:pt x="375932" y="1195019"/>
                  </a:lnTo>
                  <a:lnTo>
                    <a:pt x="363372" y="1195019"/>
                  </a:lnTo>
                  <a:lnTo>
                    <a:pt x="364172" y="1182319"/>
                  </a:lnTo>
                  <a:lnTo>
                    <a:pt x="353453" y="1182319"/>
                  </a:lnTo>
                  <a:lnTo>
                    <a:pt x="352933" y="1195019"/>
                  </a:lnTo>
                  <a:lnTo>
                    <a:pt x="354736" y="1195019"/>
                  </a:lnTo>
                  <a:lnTo>
                    <a:pt x="353479" y="1207719"/>
                  </a:lnTo>
                  <a:lnTo>
                    <a:pt x="352691" y="1195019"/>
                  </a:lnTo>
                  <a:lnTo>
                    <a:pt x="339039" y="1195019"/>
                  </a:lnTo>
                  <a:lnTo>
                    <a:pt x="338340" y="1207719"/>
                  </a:lnTo>
                  <a:lnTo>
                    <a:pt x="328599" y="1207719"/>
                  </a:lnTo>
                  <a:lnTo>
                    <a:pt x="330923" y="1195019"/>
                  </a:lnTo>
                  <a:lnTo>
                    <a:pt x="327113" y="1195019"/>
                  </a:lnTo>
                  <a:lnTo>
                    <a:pt x="323646" y="1207719"/>
                  </a:lnTo>
                  <a:lnTo>
                    <a:pt x="327075" y="1207719"/>
                  </a:lnTo>
                  <a:lnTo>
                    <a:pt x="326745" y="1220419"/>
                  </a:lnTo>
                  <a:lnTo>
                    <a:pt x="316306" y="1220419"/>
                  </a:lnTo>
                  <a:lnTo>
                    <a:pt x="321271" y="1233119"/>
                  </a:lnTo>
                  <a:lnTo>
                    <a:pt x="322021" y="1233119"/>
                  </a:lnTo>
                  <a:lnTo>
                    <a:pt x="317703" y="1245819"/>
                  </a:lnTo>
                  <a:lnTo>
                    <a:pt x="312064" y="1233119"/>
                  </a:lnTo>
                  <a:lnTo>
                    <a:pt x="308267" y="1245819"/>
                  </a:lnTo>
                  <a:lnTo>
                    <a:pt x="294017" y="1245819"/>
                  </a:lnTo>
                  <a:lnTo>
                    <a:pt x="292798" y="1258519"/>
                  </a:lnTo>
                  <a:lnTo>
                    <a:pt x="282790" y="1258519"/>
                  </a:lnTo>
                  <a:lnTo>
                    <a:pt x="279641" y="1245819"/>
                  </a:lnTo>
                  <a:lnTo>
                    <a:pt x="275729" y="1258519"/>
                  </a:lnTo>
                  <a:lnTo>
                    <a:pt x="251231" y="1258519"/>
                  </a:lnTo>
                  <a:lnTo>
                    <a:pt x="250558" y="1245819"/>
                  </a:lnTo>
                  <a:lnTo>
                    <a:pt x="235381" y="1245819"/>
                  </a:lnTo>
                  <a:lnTo>
                    <a:pt x="235381" y="1271219"/>
                  </a:lnTo>
                  <a:lnTo>
                    <a:pt x="228193" y="1271219"/>
                  </a:lnTo>
                  <a:lnTo>
                    <a:pt x="231381" y="1258519"/>
                  </a:lnTo>
                  <a:lnTo>
                    <a:pt x="235381" y="1271219"/>
                  </a:lnTo>
                  <a:lnTo>
                    <a:pt x="235381" y="1245819"/>
                  </a:lnTo>
                  <a:lnTo>
                    <a:pt x="215658" y="1245819"/>
                  </a:lnTo>
                  <a:lnTo>
                    <a:pt x="212153" y="1258519"/>
                  </a:lnTo>
                  <a:lnTo>
                    <a:pt x="203962" y="1258519"/>
                  </a:lnTo>
                  <a:lnTo>
                    <a:pt x="207365" y="1271219"/>
                  </a:lnTo>
                  <a:lnTo>
                    <a:pt x="208508" y="1271219"/>
                  </a:lnTo>
                  <a:lnTo>
                    <a:pt x="207721" y="1283919"/>
                  </a:lnTo>
                  <a:lnTo>
                    <a:pt x="203936" y="1283919"/>
                  </a:lnTo>
                  <a:lnTo>
                    <a:pt x="202933" y="1296619"/>
                  </a:lnTo>
                  <a:lnTo>
                    <a:pt x="196430" y="1296619"/>
                  </a:lnTo>
                  <a:lnTo>
                    <a:pt x="196392" y="1283919"/>
                  </a:lnTo>
                  <a:lnTo>
                    <a:pt x="196100" y="1283919"/>
                  </a:lnTo>
                  <a:lnTo>
                    <a:pt x="195821" y="1271219"/>
                  </a:lnTo>
                  <a:lnTo>
                    <a:pt x="179844" y="1271219"/>
                  </a:lnTo>
                  <a:lnTo>
                    <a:pt x="180936" y="1283919"/>
                  </a:lnTo>
                  <a:lnTo>
                    <a:pt x="178739" y="1283919"/>
                  </a:lnTo>
                  <a:lnTo>
                    <a:pt x="176199" y="1271219"/>
                  </a:lnTo>
                  <a:lnTo>
                    <a:pt x="173951" y="1271219"/>
                  </a:lnTo>
                  <a:lnTo>
                    <a:pt x="169672" y="1283919"/>
                  </a:lnTo>
                  <a:lnTo>
                    <a:pt x="168465" y="1271219"/>
                  </a:lnTo>
                  <a:lnTo>
                    <a:pt x="151536" y="1271219"/>
                  </a:lnTo>
                  <a:lnTo>
                    <a:pt x="152628" y="1258519"/>
                  </a:lnTo>
                  <a:lnTo>
                    <a:pt x="157276" y="1258519"/>
                  </a:lnTo>
                  <a:lnTo>
                    <a:pt x="162699" y="1245819"/>
                  </a:lnTo>
                  <a:lnTo>
                    <a:pt x="150152" y="1245819"/>
                  </a:lnTo>
                  <a:lnTo>
                    <a:pt x="147955" y="1258519"/>
                  </a:lnTo>
                  <a:lnTo>
                    <a:pt x="133972" y="1258519"/>
                  </a:lnTo>
                  <a:lnTo>
                    <a:pt x="136258" y="1271219"/>
                  </a:lnTo>
                  <a:lnTo>
                    <a:pt x="99466" y="1271219"/>
                  </a:lnTo>
                  <a:lnTo>
                    <a:pt x="102260" y="1258519"/>
                  </a:lnTo>
                  <a:lnTo>
                    <a:pt x="94259" y="1258519"/>
                  </a:lnTo>
                  <a:lnTo>
                    <a:pt x="91351" y="1245819"/>
                  </a:lnTo>
                  <a:lnTo>
                    <a:pt x="95580" y="1245819"/>
                  </a:lnTo>
                  <a:lnTo>
                    <a:pt x="96456" y="1233119"/>
                  </a:lnTo>
                  <a:lnTo>
                    <a:pt x="108318" y="1233119"/>
                  </a:lnTo>
                  <a:lnTo>
                    <a:pt x="109601" y="1220419"/>
                  </a:lnTo>
                  <a:lnTo>
                    <a:pt x="142773" y="1220419"/>
                  </a:lnTo>
                  <a:lnTo>
                    <a:pt x="148513" y="1207719"/>
                  </a:lnTo>
                  <a:lnTo>
                    <a:pt x="152514" y="1207719"/>
                  </a:lnTo>
                  <a:lnTo>
                    <a:pt x="148678" y="1195019"/>
                  </a:lnTo>
                  <a:lnTo>
                    <a:pt x="151269" y="1195019"/>
                  </a:lnTo>
                  <a:lnTo>
                    <a:pt x="151599" y="1182319"/>
                  </a:lnTo>
                  <a:lnTo>
                    <a:pt x="120357" y="1182319"/>
                  </a:lnTo>
                  <a:lnTo>
                    <a:pt x="123317" y="1169619"/>
                  </a:lnTo>
                  <a:lnTo>
                    <a:pt x="113753" y="1169619"/>
                  </a:lnTo>
                  <a:lnTo>
                    <a:pt x="118427" y="1156919"/>
                  </a:lnTo>
                  <a:lnTo>
                    <a:pt x="119075" y="1156919"/>
                  </a:lnTo>
                  <a:lnTo>
                    <a:pt x="119443" y="1144219"/>
                  </a:lnTo>
                  <a:lnTo>
                    <a:pt x="112814" y="1144219"/>
                  </a:lnTo>
                  <a:lnTo>
                    <a:pt x="107353" y="1134173"/>
                  </a:lnTo>
                  <a:lnTo>
                    <a:pt x="107353" y="1182319"/>
                  </a:lnTo>
                  <a:lnTo>
                    <a:pt x="106311" y="1195019"/>
                  </a:lnTo>
                  <a:lnTo>
                    <a:pt x="93230" y="1195019"/>
                  </a:lnTo>
                  <a:lnTo>
                    <a:pt x="93789" y="1182319"/>
                  </a:lnTo>
                  <a:lnTo>
                    <a:pt x="107353" y="1182319"/>
                  </a:lnTo>
                  <a:lnTo>
                    <a:pt x="107353" y="1134173"/>
                  </a:lnTo>
                  <a:lnTo>
                    <a:pt x="105918" y="1131519"/>
                  </a:lnTo>
                  <a:lnTo>
                    <a:pt x="102616" y="1131519"/>
                  </a:lnTo>
                  <a:lnTo>
                    <a:pt x="95580" y="1144219"/>
                  </a:lnTo>
                  <a:lnTo>
                    <a:pt x="93522" y="1144219"/>
                  </a:lnTo>
                  <a:lnTo>
                    <a:pt x="93522" y="1169619"/>
                  </a:lnTo>
                  <a:lnTo>
                    <a:pt x="88468" y="1182319"/>
                  </a:lnTo>
                  <a:lnTo>
                    <a:pt x="67170" y="1182319"/>
                  </a:lnTo>
                  <a:lnTo>
                    <a:pt x="67779" y="1169619"/>
                  </a:lnTo>
                  <a:lnTo>
                    <a:pt x="60934" y="1169619"/>
                  </a:lnTo>
                  <a:lnTo>
                    <a:pt x="59105" y="1156919"/>
                  </a:lnTo>
                  <a:lnTo>
                    <a:pt x="47777" y="1156919"/>
                  </a:lnTo>
                  <a:lnTo>
                    <a:pt x="54330" y="1144219"/>
                  </a:lnTo>
                  <a:lnTo>
                    <a:pt x="62865" y="1144219"/>
                  </a:lnTo>
                  <a:lnTo>
                    <a:pt x="65697" y="1156919"/>
                  </a:lnTo>
                  <a:lnTo>
                    <a:pt x="67576" y="1156919"/>
                  </a:lnTo>
                  <a:lnTo>
                    <a:pt x="71691" y="1144219"/>
                  </a:lnTo>
                  <a:lnTo>
                    <a:pt x="72999" y="1144219"/>
                  </a:lnTo>
                  <a:lnTo>
                    <a:pt x="75831" y="1156919"/>
                  </a:lnTo>
                  <a:lnTo>
                    <a:pt x="68554" y="1156919"/>
                  </a:lnTo>
                  <a:lnTo>
                    <a:pt x="70104" y="1169619"/>
                  </a:lnTo>
                  <a:lnTo>
                    <a:pt x="93522" y="1169619"/>
                  </a:lnTo>
                  <a:lnTo>
                    <a:pt x="93522" y="1144219"/>
                  </a:lnTo>
                  <a:lnTo>
                    <a:pt x="82156" y="1144219"/>
                  </a:lnTo>
                  <a:lnTo>
                    <a:pt x="80403" y="1131519"/>
                  </a:lnTo>
                  <a:lnTo>
                    <a:pt x="82397" y="1131519"/>
                  </a:lnTo>
                  <a:lnTo>
                    <a:pt x="81965" y="1118819"/>
                  </a:lnTo>
                  <a:lnTo>
                    <a:pt x="80416" y="1118819"/>
                  </a:lnTo>
                  <a:lnTo>
                    <a:pt x="79679" y="1106119"/>
                  </a:lnTo>
                  <a:lnTo>
                    <a:pt x="72580" y="1106119"/>
                  </a:lnTo>
                  <a:lnTo>
                    <a:pt x="72580" y="1131519"/>
                  </a:lnTo>
                  <a:lnTo>
                    <a:pt x="68922" y="1131519"/>
                  </a:lnTo>
                  <a:lnTo>
                    <a:pt x="68973" y="1118819"/>
                  </a:lnTo>
                  <a:lnTo>
                    <a:pt x="71716" y="1118819"/>
                  </a:lnTo>
                  <a:lnTo>
                    <a:pt x="72580" y="1131519"/>
                  </a:lnTo>
                  <a:lnTo>
                    <a:pt x="72580" y="1106119"/>
                  </a:lnTo>
                  <a:lnTo>
                    <a:pt x="69659" y="1106119"/>
                  </a:lnTo>
                  <a:lnTo>
                    <a:pt x="73088" y="1093419"/>
                  </a:lnTo>
                  <a:lnTo>
                    <a:pt x="62306" y="1093419"/>
                  </a:lnTo>
                  <a:lnTo>
                    <a:pt x="62306" y="1131519"/>
                  </a:lnTo>
                  <a:lnTo>
                    <a:pt x="57708" y="1131519"/>
                  </a:lnTo>
                  <a:lnTo>
                    <a:pt x="60858" y="1118819"/>
                  </a:lnTo>
                  <a:lnTo>
                    <a:pt x="62306" y="1131519"/>
                  </a:lnTo>
                  <a:lnTo>
                    <a:pt x="62306" y="1093419"/>
                  </a:lnTo>
                  <a:lnTo>
                    <a:pt x="61544" y="1093419"/>
                  </a:lnTo>
                  <a:lnTo>
                    <a:pt x="61798" y="1106119"/>
                  </a:lnTo>
                  <a:lnTo>
                    <a:pt x="60045" y="1106119"/>
                  </a:lnTo>
                  <a:lnTo>
                    <a:pt x="60490" y="1093419"/>
                  </a:lnTo>
                  <a:lnTo>
                    <a:pt x="54559" y="1093419"/>
                  </a:lnTo>
                  <a:lnTo>
                    <a:pt x="54559" y="1118819"/>
                  </a:lnTo>
                  <a:lnTo>
                    <a:pt x="47586" y="1118819"/>
                  </a:lnTo>
                  <a:lnTo>
                    <a:pt x="47586" y="1207719"/>
                  </a:lnTo>
                  <a:lnTo>
                    <a:pt x="42024" y="1207719"/>
                  </a:lnTo>
                  <a:lnTo>
                    <a:pt x="43916" y="1195019"/>
                  </a:lnTo>
                  <a:lnTo>
                    <a:pt x="45885" y="1195019"/>
                  </a:lnTo>
                  <a:lnTo>
                    <a:pt x="47586" y="1207719"/>
                  </a:lnTo>
                  <a:lnTo>
                    <a:pt x="47586" y="1118819"/>
                  </a:lnTo>
                  <a:lnTo>
                    <a:pt x="43256" y="1118819"/>
                  </a:lnTo>
                  <a:lnTo>
                    <a:pt x="43256" y="1131519"/>
                  </a:lnTo>
                  <a:lnTo>
                    <a:pt x="37693" y="1131519"/>
                  </a:lnTo>
                  <a:lnTo>
                    <a:pt x="39789" y="1118819"/>
                  </a:lnTo>
                  <a:lnTo>
                    <a:pt x="43256" y="1131519"/>
                  </a:lnTo>
                  <a:lnTo>
                    <a:pt x="43256" y="1118819"/>
                  </a:lnTo>
                  <a:lnTo>
                    <a:pt x="40005" y="1118819"/>
                  </a:lnTo>
                  <a:lnTo>
                    <a:pt x="47155" y="1106119"/>
                  </a:lnTo>
                  <a:lnTo>
                    <a:pt x="53251" y="1106119"/>
                  </a:lnTo>
                  <a:lnTo>
                    <a:pt x="54559" y="1118819"/>
                  </a:lnTo>
                  <a:lnTo>
                    <a:pt x="54559" y="1093419"/>
                  </a:lnTo>
                  <a:lnTo>
                    <a:pt x="54178" y="1093419"/>
                  </a:lnTo>
                  <a:lnTo>
                    <a:pt x="58026" y="1080719"/>
                  </a:lnTo>
                  <a:lnTo>
                    <a:pt x="60147" y="1080719"/>
                  </a:lnTo>
                  <a:lnTo>
                    <a:pt x="61226" y="1068019"/>
                  </a:lnTo>
                  <a:lnTo>
                    <a:pt x="63614" y="1068019"/>
                  </a:lnTo>
                  <a:lnTo>
                    <a:pt x="66052" y="1055319"/>
                  </a:lnTo>
                  <a:lnTo>
                    <a:pt x="41452" y="1055319"/>
                  </a:lnTo>
                  <a:lnTo>
                    <a:pt x="38671" y="1042619"/>
                  </a:lnTo>
                  <a:lnTo>
                    <a:pt x="34417" y="1042619"/>
                  </a:lnTo>
                  <a:lnTo>
                    <a:pt x="34417" y="1118819"/>
                  </a:lnTo>
                  <a:lnTo>
                    <a:pt x="31572" y="1126934"/>
                  </a:lnTo>
                  <a:lnTo>
                    <a:pt x="31572" y="1195019"/>
                  </a:lnTo>
                  <a:lnTo>
                    <a:pt x="15468" y="1195019"/>
                  </a:lnTo>
                  <a:lnTo>
                    <a:pt x="20002" y="1182319"/>
                  </a:lnTo>
                  <a:lnTo>
                    <a:pt x="27432" y="1182319"/>
                  </a:lnTo>
                  <a:lnTo>
                    <a:pt x="31572" y="1195019"/>
                  </a:lnTo>
                  <a:lnTo>
                    <a:pt x="31572" y="1126934"/>
                  </a:lnTo>
                  <a:lnTo>
                    <a:pt x="29959" y="1131519"/>
                  </a:lnTo>
                  <a:lnTo>
                    <a:pt x="18897" y="1131519"/>
                  </a:lnTo>
                  <a:lnTo>
                    <a:pt x="25158" y="1118819"/>
                  </a:lnTo>
                  <a:lnTo>
                    <a:pt x="34417" y="1118819"/>
                  </a:lnTo>
                  <a:lnTo>
                    <a:pt x="34417" y="1042619"/>
                  </a:lnTo>
                  <a:lnTo>
                    <a:pt x="30492" y="1042619"/>
                  </a:lnTo>
                  <a:lnTo>
                    <a:pt x="30492" y="1068019"/>
                  </a:lnTo>
                  <a:lnTo>
                    <a:pt x="28028" y="1080719"/>
                  </a:lnTo>
                  <a:lnTo>
                    <a:pt x="15290" y="1080719"/>
                  </a:lnTo>
                  <a:lnTo>
                    <a:pt x="14643" y="1068019"/>
                  </a:lnTo>
                  <a:lnTo>
                    <a:pt x="30492" y="1068019"/>
                  </a:lnTo>
                  <a:lnTo>
                    <a:pt x="30492" y="1042619"/>
                  </a:lnTo>
                  <a:lnTo>
                    <a:pt x="25247" y="1042619"/>
                  </a:lnTo>
                  <a:lnTo>
                    <a:pt x="21602" y="1055319"/>
                  </a:lnTo>
                  <a:lnTo>
                    <a:pt x="14617" y="1042619"/>
                  </a:lnTo>
                  <a:lnTo>
                    <a:pt x="12725" y="1042619"/>
                  </a:lnTo>
                  <a:lnTo>
                    <a:pt x="4013" y="1055319"/>
                  </a:lnTo>
                  <a:lnTo>
                    <a:pt x="10668" y="1055319"/>
                  </a:lnTo>
                  <a:lnTo>
                    <a:pt x="8089" y="1068019"/>
                  </a:lnTo>
                  <a:lnTo>
                    <a:pt x="7264" y="1068019"/>
                  </a:lnTo>
                  <a:lnTo>
                    <a:pt x="6438" y="1080719"/>
                  </a:lnTo>
                  <a:lnTo>
                    <a:pt x="304" y="1080719"/>
                  </a:lnTo>
                  <a:lnTo>
                    <a:pt x="304" y="1093419"/>
                  </a:lnTo>
                  <a:lnTo>
                    <a:pt x="27813" y="1093419"/>
                  </a:lnTo>
                  <a:lnTo>
                    <a:pt x="34074" y="1106119"/>
                  </a:lnTo>
                  <a:lnTo>
                    <a:pt x="18326" y="1106119"/>
                  </a:lnTo>
                  <a:lnTo>
                    <a:pt x="18326" y="1169619"/>
                  </a:lnTo>
                  <a:lnTo>
                    <a:pt x="16065" y="1169619"/>
                  </a:lnTo>
                  <a:lnTo>
                    <a:pt x="17132" y="1156919"/>
                  </a:lnTo>
                  <a:lnTo>
                    <a:pt x="17970" y="1156919"/>
                  </a:lnTo>
                  <a:lnTo>
                    <a:pt x="18326" y="1169619"/>
                  </a:lnTo>
                  <a:lnTo>
                    <a:pt x="18326" y="1106119"/>
                  </a:lnTo>
                  <a:lnTo>
                    <a:pt x="8420" y="1106119"/>
                  </a:lnTo>
                  <a:lnTo>
                    <a:pt x="9499" y="1118819"/>
                  </a:lnTo>
                  <a:lnTo>
                    <a:pt x="5981" y="1118819"/>
                  </a:lnTo>
                  <a:lnTo>
                    <a:pt x="8420" y="1106119"/>
                  </a:lnTo>
                  <a:lnTo>
                    <a:pt x="304" y="1106119"/>
                  </a:lnTo>
                  <a:lnTo>
                    <a:pt x="304" y="1156919"/>
                  </a:lnTo>
                  <a:lnTo>
                    <a:pt x="7645" y="1156919"/>
                  </a:lnTo>
                  <a:lnTo>
                    <a:pt x="4457" y="1169619"/>
                  </a:lnTo>
                  <a:lnTo>
                    <a:pt x="2057" y="1169619"/>
                  </a:lnTo>
                  <a:lnTo>
                    <a:pt x="304" y="1158798"/>
                  </a:lnTo>
                  <a:lnTo>
                    <a:pt x="304" y="1195019"/>
                  </a:lnTo>
                  <a:lnTo>
                    <a:pt x="4851" y="1195019"/>
                  </a:lnTo>
                  <a:lnTo>
                    <a:pt x="3911" y="1207719"/>
                  </a:lnTo>
                  <a:lnTo>
                    <a:pt x="27355" y="1207719"/>
                  </a:lnTo>
                  <a:lnTo>
                    <a:pt x="27330" y="1220419"/>
                  </a:lnTo>
                  <a:lnTo>
                    <a:pt x="50723" y="1220419"/>
                  </a:lnTo>
                  <a:lnTo>
                    <a:pt x="45173" y="1233119"/>
                  </a:lnTo>
                  <a:lnTo>
                    <a:pt x="50698" y="1233119"/>
                  </a:lnTo>
                  <a:lnTo>
                    <a:pt x="52336" y="1245819"/>
                  </a:lnTo>
                  <a:lnTo>
                    <a:pt x="58902" y="1245819"/>
                  </a:lnTo>
                  <a:lnTo>
                    <a:pt x="61188" y="1258519"/>
                  </a:lnTo>
                  <a:lnTo>
                    <a:pt x="76238" y="1258519"/>
                  </a:lnTo>
                  <a:lnTo>
                    <a:pt x="74701" y="1271219"/>
                  </a:lnTo>
                  <a:lnTo>
                    <a:pt x="64719" y="1271219"/>
                  </a:lnTo>
                  <a:lnTo>
                    <a:pt x="65646" y="1283919"/>
                  </a:lnTo>
                  <a:lnTo>
                    <a:pt x="93903" y="1283919"/>
                  </a:lnTo>
                  <a:lnTo>
                    <a:pt x="90411" y="1296619"/>
                  </a:lnTo>
                  <a:lnTo>
                    <a:pt x="95707" y="1296619"/>
                  </a:lnTo>
                  <a:lnTo>
                    <a:pt x="89014" y="1309319"/>
                  </a:lnTo>
                  <a:lnTo>
                    <a:pt x="85839" y="1309319"/>
                  </a:lnTo>
                  <a:lnTo>
                    <a:pt x="79171" y="1296619"/>
                  </a:lnTo>
                  <a:lnTo>
                    <a:pt x="78320" y="1296619"/>
                  </a:lnTo>
                  <a:lnTo>
                    <a:pt x="76454" y="1309319"/>
                  </a:lnTo>
                  <a:lnTo>
                    <a:pt x="72821" y="1296619"/>
                  </a:lnTo>
                  <a:lnTo>
                    <a:pt x="70027" y="1309319"/>
                  </a:lnTo>
                  <a:lnTo>
                    <a:pt x="61747" y="1309319"/>
                  </a:lnTo>
                  <a:lnTo>
                    <a:pt x="59664" y="1322019"/>
                  </a:lnTo>
                  <a:lnTo>
                    <a:pt x="683755" y="1322019"/>
                  </a:lnTo>
                  <a:lnTo>
                    <a:pt x="685698" y="1309319"/>
                  </a:lnTo>
                  <a:lnTo>
                    <a:pt x="687730" y="1309319"/>
                  </a:lnTo>
                  <a:lnTo>
                    <a:pt x="686600" y="1322019"/>
                  </a:lnTo>
                  <a:lnTo>
                    <a:pt x="703148" y="1322019"/>
                  </a:lnTo>
                  <a:lnTo>
                    <a:pt x="703707" y="1309319"/>
                  </a:lnTo>
                  <a:lnTo>
                    <a:pt x="704875" y="1309319"/>
                  </a:lnTo>
                  <a:lnTo>
                    <a:pt x="707555" y="1322019"/>
                  </a:lnTo>
                  <a:lnTo>
                    <a:pt x="709091" y="1322019"/>
                  </a:lnTo>
                  <a:lnTo>
                    <a:pt x="710996" y="1309319"/>
                  </a:lnTo>
                  <a:lnTo>
                    <a:pt x="718794" y="1309319"/>
                  </a:lnTo>
                  <a:lnTo>
                    <a:pt x="718045" y="1322019"/>
                  </a:lnTo>
                  <a:lnTo>
                    <a:pt x="1155750" y="1322019"/>
                  </a:lnTo>
                  <a:lnTo>
                    <a:pt x="1151902" y="1309319"/>
                  </a:lnTo>
                  <a:lnTo>
                    <a:pt x="1176540" y="1309319"/>
                  </a:lnTo>
                  <a:lnTo>
                    <a:pt x="1178826" y="1296619"/>
                  </a:lnTo>
                  <a:lnTo>
                    <a:pt x="1212316" y="1296619"/>
                  </a:lnTo>
                  <a:lnTo>
                    <a:pt x="1223010" y="1283919"/>
                  </a:lnTo>
                  <a:lnTo>
                    <a:pt x="1219365" y="1283919"/>
                  </a:lnTo>
                  <a:lnTo>
                    <a:pt x="1217587" y="1271219"/>
                  </a:lnTo>
                  <a:lnTo>
                    <a:pt x="1225296" y="1271219"/>
                  </a:lnTo>
                  <a:lnTo>
                    <a:pt x="1223378" y="1283919"/>
                  </a:lnTo>
                  <a:lnTo>
                    <a:pt x="1226083" y="1283919"/>
                  </a:lnTo>
                  <a:lnTo>
                    <a:pt x="1228775" y="1271219"/>
                  </a:lnTo>
                  <a:lnTo>
                    <a:pt x="1235062" y="1271219"/>
                  </a:lnTo>
                  <a:lnTo>
                    <a:pt x="1229321" y="1258519"/>
                  </a:lnTo>
                  <a:lnTo>
                    <a:pt x="1228572" y="1258519"/>
                  </a:lnTo>
                  <a:lnTo>
                    <a:pt x="1234643" y="1245819"/>
                  </a:lnTo>
                  <a:lnTo>
                    <a:pt x="1232293" y="1245819"/>
                  </a:lnTo>
                  <a:lnTo>
                    <a:pt x="1230414" y="1233119"/>
                  </a:lnTo>
                  <a:lnTo>
                    <a:pt x="1246555" y="1233119"/>
                  </a:lnTo>
                  <a:lnTo>
                    <a:pt x="1251204" y="1220419"/>
                  </a:lnTo>
                  <a:lnTo>
                    <a:pt x="1267574" y="1220419"/>
                  </a:lnTo>
                  <a:lnTo>
                    <a:pt x="1272667" y="1207719"/>
                  </a:lnTo>
                  <a:lnTo>
                    <a:pt x="1299438" y="1207719"/>
                  </a:lnTo>
                  <a:lnTo>
                    <a:pt x="1307846" y="1195019"/>
                  </a:lnTo>
                  <a:lnTo>
                    <a:pt x="1325867" y="1195019"/>
                  </a:lnTo>
                  <a:lnTo>
                    <a:pt x="1328788" y="1182319"/>
                  </a:lnTo>
                  <a:lnTo>
                    <a:pt x="1342872" y="1182319"/>
                  </a:lnTo>
                  <a:lnTo>
                    <a:pt x="1348206" y="1169619"/>
                  </a:lnTo>
                  <a:lnTo>
                    <a:pt x="1358887" y="1169619"/>
                  </a:lnTo>
                  <a:lnTo>
                    <a:pt x="1359585" y="1156919"/>
                  </a:lnTo>
                  <a:lnTo>
                    <a:pt x="1383296" y="1156919"/>
                  </a:lnTo>
                  <a:lnTo>
                    <a:pt x="1385443" y="1144219"/>
                  </a:lnTo>
                  <a:lnTo>
                    <a:pt x="1424000" y="1144219"/>
                  </a:lnTo>
                  <a:lnTo>
                    <a:pt x="1424686" y="1131519"/>
                  </a:lnTo>
                  <a:lnTo>
                    <a:pt x="1427289" y="1131519"/>
                  </a:lnTo>
                  <a:lnTo>
                    <a:pt x="1430870" y="1118819"/>
                  </a:lnTo>
                  <a:lnTo>
                    <a:pt x="1435963" y="1118819"/>
                  </a:lnTo>
                  <a:lnTo>
                    <a:pt x="1441069" y="1131519"/>
                  </a:lnTo>
                  <a:lnTo>
                    <a:pt x="1446949" y="1131519"/>
                  </a:lnTo>
                  <a:lnTo>
                    <a:pt x="1449755" y="1118819"/>
                  </a:lnTo>
                  <a:lnTo>
                    <a:pt x="1480235" y="1118819"/>
                  </a:lnTo>
                  <a:lnTo>
                    <a:pt x="1483093" y="1106119"/>
                  </a:lnTo>
                  <a:lnTo>
                    <a:pt x="1491640" y="1106119"/>
                  </a:lnTo>
                  <a:lnTo>
                    <a:pt x="1490357" y="1093419"/>
                  </a:lnTo>
                  <a:lnTo>
                    <a:pt x="1510855" y="1093419"/>
                  </a:lnTo>
                  <a:lnTo>
                    <a:pt x="1511617" y="1080719"/>
                  </a:lnTo>
                  <a:lnTo>
                    <a:pt x="1532483" y="1080719"/>
                  </a:lnTo>
                  <a:lnTo>
                    <a:pt x="1537195" y="1068019"/>
                  </a:lnTo>
                  <a:lnTo>
                    <a:pt x="1554467" y="1068019"/>
                  </a:lnTo>
                  <a:lnTo>
                    <a:pt x="1555800" y="1055319"/>
                  </a:lnTo>
                  <a:lnTo>
                    <a:pt x="1558010" y="1068019"/>
                  </a:lnTo>
                  <a:lnTo>
                    <a:pt x="1579803" y="1068019"/>
                  </a:lnTo>
                  <a:lnTo>
                    <a:pt x="1583194" y="1055319"/>
                  </a:lnTo>
                  <a:lnTo>
                    <a:pt x="1586687" y="1055319"/>
                  </a:lnTo>
                  <a:lnTo>
                    <a:pt x="1589506" y="1042619"/>
                  </a:lnTo>
                  <a:lnTo>
                    <a:pt x="1630768" y="1042619"/>
                  </a:lnTo>
                  <a:lnTo>
                    <a:pt x="1638909" y="1029919"/>
                  </a:lnTo>
                  <a:lnTo>
                    <a:pt x="1647812" y="1029919"/>
                  </a:lnTo>
                  <a:lnTo>
                    <a:pt x="1651431" y="1017219"/>
                  </a:lnTo>
                  <a:lnTo>
                    <a:pt x="1676425" y="1017219"/>
                  </a:lnTo>
                  <a:lnTo>
                    <a:pt x="1677543" y="1004519"/>
                  </a:lnTo>
                  <a:lnTo>
                    <a:pt x="1696567" y="1004519"/>
                  </a:lnTo>
                  <a:lnTo>
                    <a:pt x="1699171" y="991819"/>
                  </a:lnTo>
                  <a:lnTo>
                    <a:pt x="1709331" y="991819"/>
                  </a:lnTo>
                  <a:lnTo>
                    <a:pt x="1716379" y="979119"/>
                  </a:lnTo>
                  <a:lnTo>
                    <a:pt x="1729968" y="979119"/>
                  </a:lnTo>
                  <a:lnTo>
                    <a:pt x="1735620" y="966419"/>
                  </a:lnTo>
                  <a:lnTo>
                    <a:pt x="1743786" y="966419"/>
                  </a:lnTo>
                  <a:lnTo>
                    <a:pt x="1745399" y="953719"/>
                  </a:lnTo>
                  <a:lnTo>
                    <a:pt x="1748066" y="953719"/>
                  </a:lnTo>
                  <a:lnTo>
                    <a:pt x="1752828" y="941019"/>
                  </a:lnTo>
                  <a:lnTo>
                    <a:pt x="1773974" y="941019"/>
                  </a:lnTo>
                  <a:lnTo>
                    <a:pt x="1778355" y="928319"/>
                  </a:lnTo>
                  <a:lnTo>
                    <a:pt x="1797710" y="928319"/>
                  </a:lnTo>
                  <a:lnTo>
                    <a:pt x="1801647" y="915619"/>
                  </a:lnTo>
                  <a:lnTo>
                    <a:pt x="1819338" y="915619"/>
                  </a:lnTo>
                  <a:lnTo>
                    <a:pt x="1823288" y="902919"/>
                  </a:lnTo>
                  <a:lnTo>
                    <a:pt x="1832495" y="902919"/>
                  </a:lnTo>
                  <a:lnTo>
                    <a:pt x="1837359" y="890219"/>
                  </a:lnTo>
                  <a:lnTo>
                    <a:pt x="1860092" y="890219"/>
                  </a:lnTo>
                  <a:lnTo>
                    <a:pt x="1864347" y="877519"/>
                  </a:lnTo>
                  <a:lnTo>
                    <a:pt x="1881136" y="877519"/>
                  </a:lnTo>
                  <a:lnTo>
                    <a:pt x="1882584" y="864819"/>
                  </a:lnTo>
                  <a:lnTo>
                    <a:pt x="1893354" y="864819"/>
                  </a:lnTo>
                  <a:lnTo>
                    <a:pt x="1899424" y="852119"/>
                  </a:lnTo>
                  <a:lnTo>
                    <a:pt x="1917827" y="852119"/>
                  </a:lnTo>
                  <a:lnTo>
                    <a:pt x="1919147" y="839419"/>
                  </a:lnTo>
                  <a:lnTo>
                    <a:pt x="1935213" y="839419"/>
                  </a:lnTo>
                  <a:lnTo>
                    <a:pt x="1942630" y="826719"/>
                  </a:lnTo>
                  <a:lnTo>
                    <a:pt x="1965617" y="826719"/>
                  </a:lnTo>
                  <a:lnTo>
                    <a:pt x="1971014" y="814019"/>
                  </a:lnTo>
                  <a:lnTo>
                    <a:pt x="1974951" y="826719"/>
                  </a:lnTo>
                  <a:lnTo>
                    <a:pt x="1973211" y="814019"/>
                  </a:lnTo>
                  <a:lnTo>
                    <a:pt x="1988896" y="814019"/>
                  </a:lnTo>
                  <a:lnTo>
                    <a:pt x="1989061" y="801319"/>
                  </a:lnTo>
                  <a:lnTo>
                    <a:pt x="1995335" y="801319"/>
                  </a:lnTo>
                  <a:lnTo>
                    <a:pt x="1997176" y="788619"/>
                  </a:lnTo>
                  <a:lnTo>
                    <a:pt x="2021344" y="788619"/>
                  </a:lnTo>
                  <a:lnTo>
                    <a:pt x="2025497" y="775919"/>
                  </a:lnTo>
                  <a:lnTo>
                    <a:pt x="2039150" y="775919"/>
                  </a:lnTo>
                  <a:lnTo>
                    <a:pt x="2044992" y="763219"/>
                  </a:lnTo>
                  <a:lnTo>
                    <a:pt x="2055368" y="763219"/>
                  </a:lnTo>
                  <a:lnTo>
                    <a:pt x="2057666" y="750519"/>
                  </a:lnTo>
                  <a:lnTo>
                    <a:pt x="2061070" y="763219"/>
                  </a:lnTo>
                  <a:lnTo>
                    <a:pt x="2067217" y="763219"/>
                  </a:lnTo>
                  <a:lnTo>
                    <a:pt x="2070900" y="750519"/>
                  </a:lnTo>
                  <a:lnTo>
                    <a:pt x="2087499" y="750519"/>
                  </a:lnTo>
                  <a:lnTo>
                    <a:pt x="2087168" y="737819"/>
                  </a:lnTo>
                  <a:lnTo>
                    <a:pt x="2108276" y="737819"/>
                  </a:lnTo>
                  <a:lnTo>
                    <a:pt x="2117814" y="725119"/>
                  </a:lnTo>
                  <a:lnTo>
                    <a:pt x="2132584" y="725119"/>
                  </a:lnTo>
                  <a:lnTo>
                    <a:pt x="2131225" y="712419"/>
                  </a:lnTo>
                  <a:lnTo>
                    <a:pt x="2142693" y="712419"/>
                  </a:lnTo>
                  <a:lnTo>
                    <a:pt x="2144623" y="699719"/>
                  </a:lnTo>
                  <a:lnTo>
                    <a:pt x="2148878" y="712419"/>
                  </a:lnTo>
                  <a:lnTo>
                    <a:pt x="2150033" y="712419"/>
                  </a:lnTo>
                  <a:lnTo>
                    <a:pt x="2154555" y="699719"/>
                  </a:lnTo>
                  <a:lnTo>
                    <a:pt x="2168702" y="699719"/>
                  </a:lnTo>
                  <a:lnTo>
                    <a:pt x="2170595" y="687019"/>
                  </a:lnTo>
                  <a:lnTo>
                    <a:pt x="2175827" y="687019"/>
                  </a:lnTo>
                  <a:lnTo>
                    <a:pt x="2175103" y="699719"/>
                  </a:lnTo>
                  <a:lnTo>
                    <a:pt x="2178647" y="687019"/>
                  </a:lnTo>
                  <a:lnTo>
                    <a:pt x="2195207" y="687019"/>
                  </a:lnTo>
                  <a:lnTo>
                    <a:pt x="2202192" y="674319"/>
                  </a:lnTo>
                  <a:lnTo>
                    <a:pt x="2210143" y="674319"/>
                  </a:lnTo>
                  <a:lnTo>
                    <a:pt x="2209787" y="661619"/>
                  </a:lnTo>
                  <a:lnTo>
                    <a:pt x="2209012" y="661619"/>
                  </a:lnTo>
                  <a:lnTo>
                    <a:pt x="2216112" y="648919"/>
                  </a:lnTo>
                  <a:lnTo>
                    <a:pt x="2214588" y="648919"/>
                  </a:lnTo>
                  <a:lnTo>
                    <a:pt x="2217191" y="636219"/>
                  </a:lnTo>
                  <a:lnTo>
                    <a:pt x="2235162" y="636219"/>
                  </a:lnTo>
                  <a:lnTo>
                    <a:pt x="2240267" y="648919"/>
                  </a:lnTo>
                  <a:lnTo>
                    <a:pt x="2243163" y="636219"/>
                  </a:lnTo>
                  <a:lnTo>
                    <a:pt x="2242566" y="636219"/>
                  </a:lnTo>
                  <a:lnTo>
                    <a:pt x="2240902" y="623519"/>
                  </a:lnTo>
                  <a:lnTo>
                    <a:pt x="2255189" y="623519"/>
                  </a:lnTo>
                  <a:lnTo>
                    <a:pt x="2258479" y="610819"/>
                  </a:lnTo>
                  <a:lnTo>
                    <a:pt x="2262594" y="623519"/>
                  </a:lnTo>
                  <a:lnTo>
                    <a:pt x="2264194" y="623519"/>
                  </a:lnTo>
                  <a:lnTo>
                    <a:pt x="2262809" y="610819"/>
                  </a:lnTo>
                  <a:lnTo>
                    <a:pt x="2272373" y="610819"/>
                  </a:lnTo>
                  <a:lnTo>
                    <a:pt x="2271826" y="623519"/>
                  </a:lnTo>
                  <a:lnTo>
                    <a:pt x="2277503" y="623519"/>
                  </a:lnTo>
                  <a:lnTo>
                    <a:pt x="2277757" y="610819"/>
                  </a:lnTo>
                  <a:lnTo>
                    <a:pt x="2272576" y="610819"/>
                  </a:lnTo>
                  <a:lnTo>
                    <a:pt x="2273389" y="598119"/>
                  </a:lnTo>
                  <a:lnTo>
                    <a:pt x="2287765" y="598119"/>
                  </a:lnTo>
                  <a:lnTo>
                    <a:pt x="2282431" y="610819"/>
                  </a:lnTo>
                  <a:lnTo>
                    <a:pt x="2295575" y="610819"/>
                  </a:lnTo>
                  <a:lnTo>
                    <a:pt x="2296731" y="598119"/>
                  </a:lnTo>
                  <a:lnTo>
                    <a:pt x="2301913" y="598119"/>
                  </a:lnTo>
                  <a:lnTo>
                    <a:pt x="2304923" y="585419"/>
                  </a:lnTo>
                  <a:lnTo>
                    <a:pt x="2306447" y="585419"/>
                  </a:lnTo>
                  <a:lnTo>
                    <a:pt x="2310765" y="598119"/>
                  </a:lnTo>
                  <a:lnTo>
                    <a:pt x="2313419" y="598119"/>
                  </a:lnTo>
                  <a:lnTo>
                    <a:pt x="2315680" y="585419"/>
                  </a:lnTo>
                  <a:lnTo>
                    <a:pt x="2329586" y="585419"/>
                  </a:lnTo>
                  <a:lnTo>
                    <a:pt x="2334285" y="572719"/>
                  </a:lnTo>
                  <a:lnTo>
                    <a:pt x="2340533" y="572719"/>
                  </a:lnTo>
                  <a:lnTo>
                    <a:pt x="2340622" y="585419"/>
                  </a:lnTo>
                  <a:lnTo>
                    <a:pt x="2341219" y="585419"/>
                  </a:lnTo>
                  <a:lnTo>
                    <a:pt x="2341219" y="115519"/>
                  </a:lnTo>
                  <a:lnTo>
                    <a:pt x="2337752" y="115519"/>
                  </a:lnTo>
                  <a:lnTo>
                    <a:pt x="2334958" y="128219"/>
                  </a:lnTo>
                  <a:lnTo>
                    <a:pt x="2335225" y="128219"/>
                  </a:lnTo>
                  <a:lnTo>
                    <a:pt x="2335161" y="128981"/>
                  </a:lnTo>
                  <a:lnTo>
                    <a:pt x="2335161" y="369519"/>
                  </a:lnTo>
                  <a:lnTo>
                    <a:pt x="2334577" y="382219"/>
                  </a:lnTo>
                  <a:lnTo>
                    <a:pt x="2333879" y="382219"/>
                  </a:lnTo>
                  <a:lnTo>
                    <a:pt x="2331885" y="369519"/>
                  </a:lnTo>
                  <a:lnTo>
                    <a:pt x="2335161" y="369519"/>
                  </a:lnTo>
                  <a:lnTo>
                    <a:pt x="2335161" y="128981"/>
                  </a:lnTo>
                  <a:lnTo>
                    <a:pt x="2334793" y="133362"/>
                  </a:lnTo>
                  <a:lnTo>
                    <a:pt x="2334793" y="344119"/>
                  </a:lnTo>
                  <a:lnTo>
                    <a:pt x="2334768" y="356819"/>
                  </a:lnTo>
                  <a:lnTo>
                    <a:pt x="2331910" y="356819"/>
                  </a:lnTo>
                  <a:lnTo>
                    <a:pt x="2332482" y="344119"/>
                  </a:lnTo>
                  <a:lnTo>
                    <a:pt x="2334793" y="344119"/>
                  </a:lnTo>
                  <a:lnTo>
                    <a:pt x="2334793" y="133362"/>
                  </a:lnTo>
                  <a:lnTo>
                    <a:pt x="2334158" y="140919"/>
                  </a:lnTo>
                  <a:lnTo>
                    <a:pt x="2332596" y="128219"/>
                  </a:lnTo>
                  <a:lnTo>
                    <a:pt x="2328087" y="128219"/>
                  </a:lnTo>
                  <a:lnTo>
                    <a:pt x="2328087" y="560019"/>
                  </a:lnTo>
                  <a:lnTo>
                    <a:pt x="2327821" y="572719"/>
                  </a:lnTo>
                  <a:lnTo>
                    <a:pt x="2325332" y="572719"/>
                  </a:lnTo>
                  <a:lnTo>
                    <a:pt x="2325179" y="560019"/>
                  </a:lnTo>
                  <a:lnTo>
                    <a:pt x="2328087" y="560019"/>
                  </a:lnTo>
                  <a:lnTo>
                    <a:pt x="2328087" y="128219"/>
                  </a:lnTo>
                  <a:lnTo>
                    <a:pt x="2326005" y="128219"/>
                  </a:lnTo>
                  <a:lnTo>
                    <a:pt x="2326005" y="382219"/>
                  </a:lnTo>
                  <a:lnTo>
                    <a:pt x="2322969" y="382219"/>
                  </a:lnTo>
                  <a:lnTo>
                    <a:pt x="2323376" y="394919"/>
                  </a:lnTo>
                  <a:lnTo>
                    <a:pt x="2320531" y="394919"/>
                  </a:lnTo>
                  <a:lnTo>
                    <a:pt x="2320404" y="382219"/>
                  </a:lnTo>
                  <a:lnTo>
                    <a:pt x="2320569" y="382219"/>
                  </a:lnTo>
                  <a:lnTo>
                    <a:pt x="2320010" y="369519"/>
                  </a:lnTo>
                  <a:lnTo>
                    <a:pt x="2325890" y="369519"/>
                  </a:lnTo>
                  <a:lnTo>
                    <a:pt x="2326005" y="382219"/>
                  </a:lnTo>
                  <a:lnTo>
                    <a:pt x="2326005" y="128219"/>
                  </a:lnTo>
                  <a:lnTo>
                    <a:pt x="2317699" y="128219"/>
                  </a:lnTo>
                  <a:lnTo>
                    <a:pt x="2317483" y="127241"/>
                  </a:lnTo>
                  <a:lnTo>
                    <a:pt x="2317483" y="369519"/>
                  </a:lnTo>
                  <a:lnTo>
                    <a:pt x="2316721" y="382219"/>
                  </a:lnTo>
                  <a:lnTo>
                    <a:pt x="2309482" y="382219"/>
                  </a:lnTo>
                  <a:lnTo>
                    <a:pt x="2310473" y="394919"/>
                  </a:lnTo>
                  <a:lnTo>
                    <a:pt x="2302662" y="394919"/>
                  </a:lnTo>
                  <a:lnTo>
                    <a:pt x="2303068" y="382219"/>
                  </a:lnTo>
                  <a:lnTo>
                    <a:pt x="2299868" y="382219"/>
                  </a:lnTo>
                  <a:lnTo>
                    <a:pt x="2297950" y="394919"/>
                  </a:lnTo>
                  <a:lnTo>
                    <a:pt x="2295575" y="394919"/>
                  </a:lnTo>
                  <a:lnTo>
                    <a:pt x="2297366" y="382219"/>
                  </a:lnTo>
                  <a:lnTo>
                    <a:pt x="2294090" y="382219"/>
                  </a:lnTo>
                  <a:lnTo>
                    <a:pt x="2295855" y="369519"/>
                  </a:lnTo>
                  <a:lnTo>
                    <a:pt x="2308060" y="369519"/>
                  </a:lnTo>
                  <a:lnTo>
                    <a:pt x="2309291" y="382219"/>
                  </a:lnTo>
                  <a:lnTo>
                    <a:pt x="2313216" y="369519"/>
                  </a:lnTo>
                  <a:lnTo>
                    <a:pt x="2317483" y="369519"/>
                  </a:lnTo>
                  <a:lnTo>
                    <a:pt x="2317483" y="127241"/>
                  </a:lnTo>
                  <a:lnTo>
                    <a:pt x="2314930" y="115519"/>
                  </a:lnTo>
                  <a:lnTo>
                    <a:pt x="2307272" y="115519"/>
                  </a:lnTo>
                  <a:lnTo>
                    <a:pt x="2307272" y="344119"/>
                  </a:lnTo>
                  <a:lnTo>
                    <a:pt x="2303335" y="356819"/>
                  </a:lnTo>
                  <a:lnTo>
                    <a:pt x="2290089" y="356819"/>
                  </a:lnTo>
                  <a:lnTo>
                    <a:pt x="2286355" y="369519"/>
                  </a:lnTo>
                  <a:lnTo>
                    <a:pt x="2290394" y="369519"/>
                  </a:lnTo>
                  <a:lnTo>
                    <a:pt x="2288768" y="382219"/>
                  </a:lnTo>
                  <a:lnTo>
                    <a:pt x="2285581" y="382219"/>
                  </a:lnTo>
                  <a:lnTo>
                    <a:pt x="2285136" y="394919"/>
                  </a:lnTo>
                  <a:lnTo>
                    <a:pt x="2275814" y="394919"/>
                  </a:lnTo>
                  <a:lnTo>
                    <a:pt x="2281859" y="407619"/>
                  </a:lnTo>
                  <a:lnTo>
                    <a:pt x="2262835" y="407619"/>
                  </a:lnTo>
                  <a:lnTo>
                    <a:pt x="2262835" y="433019"/>
                  </a:lnTo>
                  <a:lnTo>
                    <a:pt x="2258390" y="445719"/>
                  </a:lnTo>
                  <a:lnTo>
                    <a:pt x="2255304" y="445719"/>
                  </a:lnTo>
                  <a:lnTo>
                    <a:pt x="2258288" y="433019"/>
                  </a:lnTo>
                  <a:lnTo>
                    <a:pt x="2262835" y="433019"/>
                  </a:lnTo>
                  <a:lnTo>
                    <a:pt x="2262835" y="407619"/>
                  </a:lnTo>
                  <a:lnTo>
                    <a:pt x="2257272" y="407619"/>
                  </a:lnTo>
                  <a:lnTo>
                    <a:pt x="2256142" y="420319"/>
                  </a:lnTo>
                  <a:lnTo>
                    <a:pt x="2253145" y="411276"/>
                  </a:lnTo>
                  <a:lnTo>
                    <a:pt x="2253145" y="445719"/>
                  </a:lnTo>
                  <a:lnTo>
                    <a:pt x="2247188" y="458419"/>
                  </a:lnTo>
                  <a:lnTo>
                    <a:pt x="2243823" y="458419"/>
                  </a:lnTo>
                  <a:lnTo>
                    <a:pt x="2248776" y="445719"/>
                  </a:lnTo>
                  <a:lnTo>
                    <a:pt x="2253145" y="445719"/>
                  </a:lnTo>
                  <a:lnTo>
                    <a:pt x="2253145" y="411276"/>
                  </a:lnTo>
                  <a:lnTo>
                    <a:pt x="2251938" y="407619"/>
                  </a:lnTo>
                  <a:lnTo>
                    <a:pt x="2250414" y="420319"/>
                  </a:lnTo>
                  <a:lnTo>
                    <a:pt x="2239276" y="420319"/>
                  </a:lnTo>
                  <a:lnTo>
                    <a:pt x="2239276" y="623519"/>
                  </a:lnTo>
                  <a:lnTo>
                    <a:pt x="2232266" y="623519"/>
                  </a:lnTo>
                  <a:lnTo>
                    <a:pt x="2234577" y="610819"/>
                  </a:lnTo>
                  <a:lnTo>
                    <a:pt x="2239276" y="623519"/>
                  </a:lnTo>
                  <a:lnTo>
                    <a:pt x="2239276" y="420319"/>
                  </a:lnTo>
                  <a:lnTo>
                    <a:pt x="2228939" y="420319"/>
                  </a:lnTo>
                  <a:lnTo>
                    <a:pt x="2226830" y="433019"/>
                  </a:lnTo>
                  <a:lnTo>
                    <a:pt x="2213851" y="433019"/>
                  </a:lnTo>
                  <a:lnTo>
                    <a:pt x="2214803" y="420319"/>
                  </a:lnTo>
                  <a:lnTo>
                    <a:pt x="2211641" y="420319"/>
                  </a:lnTo>
                  <a:lnTo>
                    <a:pt x="2211400" y="433019"/>
                  </a:lnTo>
                  <a:lnTo>
                    <a:pt x="2200249" y="433019"/>
                  </a:lnTo>
                  <a:lnTo>
                    <a:pt x="2198751" y="445719"/>
                  </a:lnTo>
                  <a:lnTo>
                    <a:pt x="2195665" y="445719"/>
                  </a:lnTo>
                  <a:lnTo>
                    <a:pt x="2196541" y="433019"/>
                  </a:lnTo>
                  <a:lnTo>
                    <a:pt x="2193747" y="433019"/>
                  </a:lnTo>
                  <a:lnTo>
                    <a:pt x="2186330" y="445719"/>
                  </a:lnTo>
                  <a:lnTo>
                    <a:pt x="2184196" y="445719"/>
                  </a:lnTo>
                  <a:lnTo>
                    <a:pt x="2181682" y="458419"/>
                  </a:lnTo>
                  <a:lnTo>
                    <a:pt x="2160079" y="458419"/>
                  </a:lnTo>
                  <a:lnTo>
                    <a:pt x="2157361" y="471119"/>
                  </a:lnTo>
                  <a:lnTo>
                    <a:pt x="2155875" y="471119"/>
                  </a:lnTo>
                  <a:lnTo>
                    <a:pt x="2156764" y="458419"/>
                  </a:lnTo>
                  <a:lnTo>
                    <a:pt x="2146973" y="458419"/>
                  </a:lnTo>
                  <a:lnTo>
                    <a:pt x="2148040" y="471119"/>
                  </a:lnTo>
                  <a:lnTo>
                    <a:pt x="2149716" y="471119"/>
                  </a:lnTo>
                  <a:lnTo>
                    <a:pt x="2149818" y="483819"/>
                  </a:lnTo>
                  <a:lnTo>
                    <a:pt x="2145779" y="483819"/>
                  </a:lnTo>
                  <a:lnTo>
                    <a:pt x="2147925" y="471119"/>
                  </a:lnTo>
                  <a:lnTo>
                    <a:pt x="2136584" y="471119"/>
                  </a:lnTo>
                  <a:lnTo>
                    <a:pt x="2138032" y="458419"/>
                  </a:lnTo>
                  <a:lnTo>
                    <a:pt x="2127872" y="458419"/>
                  </a:lnTo>
                  <a:lnTo>
                    <a:pt x="2127529" y="471119"/>
                  </a:lnTo>
                  <a:lnTo>
                    <a:pt x="2122360" y="471119"/>
                  </a:lnTo>
                  <a:lnTo>
                    <a:pt x="2124113" y="458419"/>
                  </a:lnTo>
                  <a:lnTo>
                    <a:pt x="2114639" y="458419"/>
                  </a:lnTo>
                  <a:lnTo>
                    <a:pt x="2115832" y="471119"/>
                  </a:lnTo>
                  <a:lnTo>
                    <a:pt x="2109927" y="471119"/>
                  </a:lnTo>
                  <a:lnTo>
                    <a:pt x="2108619" y="483819"/>
                  </a:lnTo>
                  <a:lnTo>
                    <a:pt x="2100745" y="483819"/>
                  </a:lnTo>
                  <a:lnTo>
                    <a:pt x="2098344" y="471119"/>
                  </a:lnTo>
                  <a:lnTo>
                    <a:pt x="2099310" y="471119"/>
                  </a:lnTo>
                  <a:lnTo>
                    <a:pt x="2102891" y="458419"/>
                  </a:lnTo>
                  <a:lnTo>
                    <a:pt x="2078837" y="458419"/>
                  </a:lnTo>
                  <a:lnTo>
                    <a:pt x="2078736" y="445719"/>
                  </a:lnTo>
                  <a:lnTo>
                    <a:pt x="2078951" y="445719"/>
                  </a:lnTo>
                  <a:lnTo>
                    <a:pt x="2077504" y="433019"/>
                  </a:lnTo>
                  <a:lnTo>
                    <a:pt x="2079002" y="433019"/>
                  </a:lnTo>
                  <a:lnTo>
                    <a:pt x="2080882" y="420319"/>
                  </a:lnTo>
                  <a:lnTo>
                    <a:pt x="2076996" y="420319"/>
                  </a:lnTo>
                  <a:lnTo>
                    <a:pt x="2078913" y="407619"/>
                  </a:lnTo>
                  <a:lnTo>
                    <a:pt x="2077135" y="407619"/>
                  </a:lnTo>
                  <a:lnTo>
                    <a:pt x="2079752" y="394919"/>
                  </a:lnTo>
                  <a:lnTo>
                    <a:pt x="2091855" y="394919"/>
                  </a:lnTo>
                  <a:lnTo>
                    <a:pt x="2096173" y="407619"/>
                  </a:lnTo>
                  <a:lnTo>
                    <a:pt x="2097938" y="407619"/>
                  </a:lnTo>
                  <a:lnTo>
                    <a:pt x="2098255" y="394919"/>
                  </a:lnTo>
                  <a:lnTo>
                    <a:pt x="2105698" y="394919"/>
                  </a:lnTo>
                  <a:lnTo>
                    <a:pt x="2110003" y="382219"/>
                  </a:lnTo>
                  <a:lnTo>
                    <a:pt x="2104174" y="382219"/>
                  </a:lnTo>
                  <a:lnTo>
                    <a:pt x="2102954" y="369519"/>
                  </a:lnTo>
                  <a:lnTo>
                    <a:pt x="2117496" y="369519"/>
                  </a:lnTo>
                  <a:lnTo>
                    <a:pt x="2116112" y="356819"/>
                  </a:lnTo>
                  <a:lnTo>
                    <a:pt x="2118347" y="356819"/>
                  </a:lnTo>
                  <a:lnTo>
                    <a:pt x="2118753" y="369519"/>
                  </a:lnTo>
                  <a:lnTo>
                    <a:pt x="2120074" y="369519"/>
                  </a:lnTo>
                  <a:lnTo>
                    <a:pt x="2121001" y="356819"/>
                  </a:lnTo>
                  <a:lnTo>
                    <a:pt x="2125548" y="356819"/>
                  </a:lnTo>
                  <a:lnTo>
                    <a:pt x="2125738" y="344119"/>
                  </a:lnTo>
                  <a:lnTo>
                    <a:pt x="2109419" y="344119"/>
                  </a:lnTo>
                  <a:lnTo>
                    <a:pt x="2115832" y="331419"/>
                  </a:lnTo>
                  <a:lnTo>
                    <a:pt x="2127859" y="331419"/>
                  </a:lnTo>
                  <a:lnTo>
                    <a:pt x="2129599" y="318719"/>
                  </a:lnTo>
                  <a:lnTo>
                    <a:pt x="2122817" y="318719"/>
                  </a:lnTo>
                  <a:lnTo>
                    <a:pt x="2116429" y="318719"/>
                  </a:lnTo>
                  <a:lnTo>
                    <a:pt x="2117902" y="306019"/>
                  </a:lnTo>
                  <a:lnTo>
                    <a:pt x="2118703" y="306019"/>
                  </a:lnTo>
                  <a:lnTo>
                    <a:pt x="2122817" y="318719"/>
                  </a:lnTo>
                  <a:lnTo>
                    <a:pt x="2124608" y="306019"/>
                  </a:lnTo>
                  <a:lnTo>
                    <a:pt x="2129320" y="306019"/>
                  </a:lnTo>
                  <a:lnTo>
                    <a:pt x="2132203" y="293319"/>
                  </a:lnTo>
                  <a:lnTo>
                    <a:pt x="2145538" y="293319"/>
                  </a:lnTo>
                  <a:lnTo>
                    <a:pt x="2143785" y="280619"/>
                  </a:lnTo>
                  <a:lnTo>
                    <a:pt x="2152802" y="280619"/>
                  </a:lnTo>
                  <a:lnTo>
                    <a:pt x="2154428" y="267919"/>
                  </a:lnTo>
                  <a:lnTo>
                    <a:pt x="2145588" y="267919"/>
                  </a:lnTo>
                  <a:lnTo>
                    <a:pt x="2143760" y="280619"/>
                  </a:lnTo>
                  <a:lnTo>
                    <a:pt x="2137041" y="280619"/>
                  </a:lnTo>
                  <a:lnTo>
                    <a:pt x="2139835" y="267919"/>
                  </a:lnTo>
                  <a:lnTo>
                    <a:pt x="2140534" y="267919"/>
                  </a:lnTo>
                  <a:lnTo>
                    <a:pt x="2141753" y="255219"/>
                  </a:lnTo>
                  <a:lnTo>
                    <a:pt x="2160447" y="255219"/>
                  </a:lnTo>
                  <a:lnTo>
                    <a:pt x="2160447" y="242519"/>
                  </a:lnTo>
                  <a:lnTo>
                    <a:pt x="2177402" y="242519"/>
                  </a:lnTo>
                  <a:lnTo>
                    <a:pt x="2176640" y="229819"/>
                  </a:lnTo>
                  <a:lnTo>
                    <a:pt x="2183041" y="242519"/>
                  </a:lnTo>
                  <a:lnTo>
                    <a:pt x="2185276" y="229819"/>
                  </a:lnTo>
                  <a:lnTo>
                    <a:pt x="2185860" y="242519"/>
                  </a:lnTo>
                  <a:lnTo>
                    <a:pt x="2190661" y="242519"/>
                  </a:lnTo>
                  <a:lnTo>
                    <a:pt x="2186889" y="255219"/>
                  </a:lnTo>
                  <a:lnTo>
                    <a:pt x="2180856" y="255219"/>
                  </a:lnTo>
                  <a:lnTo>
                    <a:pt x="2180856" y="306019"/>
                  </a:lnTo>
                  <a:lnTo>
                    <a:pt x="2180755" y="318719"/>
                  </a:lnTo>
                  <a:lnTo>
                    <a:pt x="2180044" y="318719"/>
                  </a:lnTo>
                  <a:lnTo>
                    <a:pt x="2171344" y="331419"/>
                  </a:lnTo>
                  <a:lnTo>
                    <a:pt x="2167140" y="331419"/>
                  </a:lnTo>
                  <a:lnTo>
                    <a:pt x="2166201" y="324802"/>
                  </a:lnTo>
                  <a:lnTo>
                    <a:pt x="2166201" y="344119"/>
                  </a:lnTo>
                  <a:lnTo>
                    <a:pt x="2158492" y="344119"/>
                  </a:lnTo>
                  <a:lnTo>
                    <a:pt x="2158492" y="356819"/>
                  </a:lnTo>
                  <a:lnTo>
                    <a:pt x="2154237" y="369519"/>
                  </a:lnTo>
                  <a:lnTo>
                    <a:pt x="2152510" y="356819"/>
                  </a:lnTo>
                  <a:lnTo>
                    <a:pt x="2158492" y="356819"/>
                  </a:lnTo>
                  <a:lnTo>
                    <a:pt x="2158492" y="344119"/>
                  </a:lnTo>
                  <a:lnTo>
                    <a:pt x="2157806" y="344119"/>
                  </a:lnTo>
                  <a:lnTo>
                    <a:pt x="2160333" y="331419"/>
                  </a:lnTo>
                  <a:lnTo>
                    <a:pt x="2165629" y="331419"/>
                  </a:lnTo>
                  <a:lnTo>
                    <a:pt x="2166201" y="344119"/>
                  </a:lnTo>
                  <a:lnTo>
                    <a:pt x="2166201" y="324802"/>
                  </a:lnTo>
                  <a:lnTo>
                    <a:pt x="2165337" y="318719"/>
                  </a:lnTo>
                  <a:lnTo>
                    <a:pt x="2176475" y="318719"/>
                  </a:lnTo>
                  <a:lnTo>
                    <a:pt x="2177758" y="306019"/>
                  </a:lnTo>
                  <a:lnTo>
                    <a:pt x="2180856" y="306019"/>
                  </a:lnTo>
                  <a:lnTo>
                    <a:pt x="2180856" y="255219"/>
                  </a:lnTo>
                  <a:lnTo>
                    <a:pt x="2173020" y="255219"/>
                  </a:lnTo>
                  <a:lnTo>
                    <a:pt x="2173020" y="280619"/>
                  </a:lnTo>
                  <a:lnTo>
                    <a:pt x="2171585" y="293319"/>
                  </a:lnTo>
                  <a:lnTo>
                    <a:pt x="2169503" y="293319"/>
                  </a:lnTo>
                  <a:lnTo>
                    <a:pt x="2170290" y="280619"/>
                  </a:lnTo>
                  <a:lnTo>
                    <a:pt x="2173020" y="280619"/>
                  </a:lnTo>
                  <a:lnTo>
                    <a:pt x="2173020" y="255219"/>
                  </a:lnTo>
                  <a:lnTo>
                    <a:pt x="2169426" y="255219"/>
                  </a:lnTo>
                  <a:lnTo>
                    <a:pt x="2163445" y="267919"/>
                  </a:lnTo>
                  <a:lnTo>
                    <a:pt x="2161705" y="267919"/>
                  </a:lnTo>
                  <a:lnTo>
                    <a:pt x="2165337" y="280619"/>
                  </a:lnTo>
                  <a:lnTo>
                    <a:pt x="2166366" y="280619"/>
                  </a:lnTo>
                  <a:lnTo>
                    <a:pt x="2164562" y="293319"/>
                  </a:lnTo>
                  <a:lnTo>
                    <a:pt x="2166607" y="293319"/>
                  </a:lnTo>
                  <a:lnTo>
                    <a:pt x="2161298" y="306019"/>
                  </a:lnTo>
                  <a:lnTo>
                    <a:pt x="2157209" y="306019"/>
                  </a:lnTo>
                  <a:lnTo>
                    <a:pt x="2156942" y="318719"/>
                  </a:lnTo>
                  <a:lnTo>
                    <a:pt x="2157514" y="318719"/>
                  </a:lnTo>
                  <a:lnTo>
                    <a:pt x="2158022" y="331419"/>
                  </a:lnTo>
                  <a:lnTo>
                    <a:pt x="2148586" y="331419"/>
                  </a:lnTo>
                  <a:lnTo>
                    <a:pt x="2148929" y="318719"/>
                  </a:lnTo>
                  <a:lnTo>
                    <a:pt x="2144153" y="318719"/>
                  </a:lnTo>
                  <a:lnTo>
                    <a:pt x="2149157" y="306019"/>
                  </a:lnTo>
                  <a:lnTo>
                    <a:pt x="2143201" y="306019"/>
                  </a:lnTo>
                  <a:lnTo>
                    <a:pt x="2141766" y="318719"/>
                  </a:lnTo>
                  <a:lnTo>
                    <a:pt x="2131212" y="318719"/>
                  </a:lnTo>
                  <a:lnTo>
                    <a:pt x="2133193" y="331419"/>
                  </a:lnTo>
                  <a:lnTo>
                    <a:pt x="2146401" y="331419"/>
                  </a:lnTo>
                  <a:lnTo>
                    <a:pt x="2143264" y="344119"/>
                  </a:lnTo>
                  <a:lnTo>
                    <a:pt x="2149576" y="344119"/>
                  </a:lnTo>
                  <a:lnTo>
                    <a:pt x="2150046" y="356819"/>
                  </a:lnTo>
                  <a:lnTo>
                    <a:pt x="2147189" y="356819"/>
                  </a:lnTo>
                  <a:lnTo>
                    <a:pt x="2146376" y="369519"/>
                  </a:lnTo>
                  <a:lnTo>
                    <a:pt x="2146808" y="369519"/>
                  </a:lnTo>
                  <a:lnTo>
                    <a:pt x="2153018" y="382219"/>
                  </a:lnTo>
                  <a:lnTo>
                    <a:pt x="2154999" y="382219"/>
                  </a:lnTo>
                  <a:lnTo>
                    <a:pt x="2156815" y="369519"/>
                  </a:lnTo>
                  <a:lnTo>
                    <a:pt x="2159101" y="369519"/>
                  </a:lnTo>
                  <a:lnTo>
                    <a:pt x="2161375" y="382219"/>
                  </a:lnTo>
                  <a:lnTo>
                    <a:pt x="2162289" y="369519"/>
                  </a:lnTo>
                  <a:lnTo>
                    <a:pt x="2164816" y="369519"/>
                  </a:lnTo>
                  <a:lnTo>
                    <a:pt x="2163686" y="382219"/>
                  </a:lnTo>
                  <a:lnTo>
                    <a:pt x="2171382" y="382219"/>
                  </a:lnTo>
                  <a:lnTo>
                    <a:pt x="2173808" y="369519"/>
                  </a:lnTo>
                  <a:lnTo>
                    <a:pt x="2175103" y="369519"/>
                  </a:lnTo>
                  <a:lnTo>
                    <a:pt x="2173757" y="356819"/>
                  </a:lnTo>
                  <a:lnTo>
                    <a:pt x="2171141" y="356819"/>
                  </a:lnTo>
                  <a:lnTo>
                    <a:pt x="2171738" y="344119"/>
                  </a:lnTo>
                  <a:lnTo>
                    <a:pt x="2176018" y="344119"/>
                  </a:lnTo>
                  <a:lnTo>
                    <a:pt x="2176919" y="356819"/>
                  </a:lnTo>
                  <a:lnTo>
                    <a:pt x="2188807" y="356819"/>
                  </a:lnTo>
                  <a:lnTo>
                    <a:pt x="2191956" y="344119"/>
                  </a:lnTo>
                  <a:lnTo>
                    <a:pt x="2203132" y="344119"/>
                  </a:lnTo>
                  <a:lnTo>
                    <a:pt x="2200198" y="331419"/>
                  </a:lnTo>
                  <a:lnTo>
                    <a:pt x="2193848" y="331419"/>
                  </a:lnTo>
                  <a:lnTo>
                    <a:pt x="2190546" y="344119"/>
                  </a:lnTo>
                  <a:lnTo>
                    <a:pt x="2180209" y="344119"/>
                  </a:lnTo>
                  <a:lnTo>
                    <a:pt x="2181453" y="331419"/>
                  </a:lnTo>
                  <a:lnTo>
                    <a:pt x="2182114" y="331419"/>
                  </a:lnTo>
                  <a:lnTo>
                    <a:pt x="2181758" y="318719"/>
                  </a:lnTo>
                  <a:lnTo>
                    <a:pt x="2191728" y="318719"/>
                  </a:lnTo>
                  <a:lnTo>
                    <a:pt x="2192274" y="306019"/>
                  </a:lnTo>
                  <a:lnTo>
                    <a:pt x="2187651" y="306019"/>
                  </a:lnTo>
                  <a:lnTo>
                    <a:pt x="2185200" y="293319"/>
                  </a:lnTo>
                  <a:lnTo>
                    <a:pt x="2196973" y="293319"/>
                  </a:lnTo>
                  <a:lnTo>
                    <a:pt x="2196579" y="306019"/>
                  </a:lnTo>
                  <a:lnTo>
                    <a:pt x="2195944" y="306019"/>
                  </a:lnTo>
                  <a:lnTo>
                    <a:pt x="2195957" y="318719"/>
                  </a:lnTo>
                  <a:lnTo>
                    <a:pt x="2201557" y="318719"/>
                  </a:lnTo>
                  <a:lnTo>
                    <a:pt x="2204123" y="306019"/>
                  </a:lnTo>
                  <a:lnTo>
                    <a:pt x="2210435" y="306019"/>
                  </a:lnTo>
                  <a:lnTo>
                    <a:pt x="2208580" y="318719"/>
                  </a:lnTo>
                  <a:lnTo>
                    <a:pt x="2226856" y="318719"/>
                  </a:lnTo>
                  <a:lnTo>
                    <a:pt x="2234349" y="306019"/>
                  </a:lnTo>
                  <a:lnTo>
                    <a:pt x="2240254" y="306019"/>
                  </a:lnTo>
                  <a:lnTo>
                    <a:pt x="2239949" y="318719"/>
                  </a:lnTo>
                  <a:lnTo>
                    <a:pt x="2247912" y="318719"/>
                  </a:lnTo>
                  <a:lnTo>
                    <a:pt x="2248509" y="306019"/>
                  </a:lnTo>
                  <a:lnTo>
                    <a:pt x="2250935" y="306019"/>
                  </a:lnTo>
                  <a:lnTo>
                    <a:pt x="2253678" y="293319"/>
                  </a:lnTo>
                  <a:lnTo>
                    <a:pt x="2265515" y="293319"/>
                  </a:lnTo>
                  <a:lnTo>
                    <a:pt x="2270823" y="306019"/>
                  </a:lnTo>
                  <a:lnTo>
                    <a:pt x="2262174" y="306019"/>
                  </a:lnTo>
                  <a:lnTo>
                    <a:pt x="2261463" y="318719"/>
                  </a:lnTo>
                  <a:lnTo>
                    <a:pt x="2273858" y="318719"/>
                  </a:lnTo>
                  <a:lnTo>
                    <a:pt x="2270277" y="331419"/>
                  </a:lnTo>
                  <a:lnTo>
                    <a:pt x="2256320" y="331419"/>
                  </a:lnTo>
                  <a:lnTo>
                    <a:pt x="2255215" y="344119"/>
                  </a:lnTo>
                  <a:lnTo>
                    <a:pt x="2251252" y="344119"/>
                  </a:lnTo>
                  <a:lnTo>
                    <a:pt x="2252332" y="331419"/>
                  </a:lnTo>
                  <a:lnTo>
                    <a:pt x="2246274" y="331419"/>
                  </a:lnTo>
                  <a:lnTo>
                    <a:pt x="2245715" y="344119"/>
                  </a:lnTo>
                  <a:lnTo>
                    <a:pt x="2250122" y="344119"/>
                  </a:lnTo>
                  <a:lnTo>
                    <a:pt x="2246452" y="356819"/>
                  </a:lnTo>
                  <a:lnTo>
                    <a:pt x="2254364" y="356819"/>
                  </a:lnTo>
                  <a:lnTo>
                    <a:pt x="2257996" y="356819"/>
                  </a:lnTo>
                  <a:lnTo>
                    <a:pt x="2258110" y="369519"/>
                  </a:lnTo>
                  <a:lnTo>
                    <a:pt x="2260015" y="369519"/>
                  </a:lnTo>
                  <a:lnTo>
                    <a:pt x="2260244" y="356819"/>
                  </a:lnTo>
                  <a:lnTo>
                    <a:pt x="2259177" y="356819"/>
                  </a:lnTo>
                  <a:lnTo>
                    <a:pt x="2259685" y="344119"/>
                  </a:lnTo>
                  <a:lnTo>
                    <a:pt x="2275700" y="344119"/>
                  </a:lnTo>
                  <a:lnTo>
                    <a:pt x="2277351" y="331419"/>
                  </a:lnTo>
                  <a:lnTo>
                    <a:pt x="2279180" y="331419"/>
                  </a:lnTo>
                  <a:lnTo>
                    <a:pt x="2282672" y="318719"/>
                  </a:lnTo>
                  <a:lnTo>
                    <a:pt x="2283561" y="318719"/>
                  </a:lnTo>
                  <a:lnTo>
                    <a:pt x="2281796" y="331419"/>
                  </a:lnTo>
                  <a:lnTo>
                    <a:pt x="2282152" y="331419"/>
                  </a:lnTo>
                  <a:lnTo>
                    <a:pt x="2280996" y="344119"/>
                  </a:lnTo>
                  <a:lnTo>
                    <a:pt x="2284311" y="344119"/>
                  </a:lnTo>
                  <a:lnTo>
                    <a:pt x="2290000" y="331419"/>
                  </a:lnTo>
                  <a:lnTo>
                    <a:pt x="2302192" y="331419"/>
                  </a:lnTo>
                  <a:lnTo>
                    <a:pt x="2301722" y="344119"/>
                  </a:lnTo>
                  <a:lnTo>
                    <a:pt x="2307272" y="344119"/>
                  </a:lnTo>
                  <a:lnTo>
                    <a:pt x="2307272" y="115519"/>
                  </a:lnTo>
                  <a:lnTo>
                    <a:pt x="2303335" y="115519"/>
                  </a:lnTo>
                  <a:lnTo>
                    <a:pt x="2300351" y="102819"/>
                  </a:lnTo>
                  <a:lnTo>
                    <a:pt x="2310765" y="102819"/>
                  </a:lnTo>
                  <a:lnTo>
                    <a:pt x="2311450" y="90119"/>
                  </a:lnTo>
                  <a:lnTo>
                    <a:pt x="2340813" y="90119"/>
                  </a:lnTo>
                  <a:lnTo>
                    <a:pt x="2341219" y="77419"/>
                  </a:lnTo>
                  <a:lnTo>
                    <a:pt x="2341219" y="1391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3201282" y="7128604"/>
              <a:ext cx="2248535" cy="1309370"/>
            </a:xfrm>
            <a:custGeom>
              <a:avLst/>
              <a:gdLst/>
              <a:ahLst/>
              <a:cxnLst/>
              <a:rect l="l" t="t" r="r" b="b"/>
              <a:pathLst>
                <a:path w="2248534" h="1309370">
                  <a:moveTo>
                    <a:pt x="9347" y="1308836"/>
                  </a:moveTo>
                  <a:lnTo>
                    <a:pt x="9093" y="1308430"/>
                  </a:lnTo>
                  <a:lnTo>
                    <a:pt x="8826" y="1308049"/>
                  </a:lnTo>
                  <a:lnTo>
                    <a:pt x="8191" y="1306423"/>
                  </a:lnTo>
                  <a:lnTo>
                    <a:pt x="6908" y="1306601"/>
                  </a:lnTo>
                  <a:lnTo>
                    <a:pt x="5791" y="1306918"/>
                  </a:lnTo>
                  <a:lnTo>
                    <a:pt x="1803" y="1307896"/>
                  </a:lnTo>
                  <a:lnTo>
                    <a:pt x="1066" y="1308049"/>
                  </a:lnTo>
                  <a:lnTo>
                    <a:pt x="177" y="1308125"/>
                  </a:lnTo>
                  <a:lnTo>
                    <a:pt x="0" y="1308836"/>
                  </a:lnTo>
                  <a:lnTo>
                    <a:pt x="9347" y="1308836"/>
                  </a:lnTo>
                  <a:close/>
                </a:path>
                <a:path w="2248534" h="1309370">
                  <a:moveTo>
                    <a:pt x="550252" y="1239875"/>
                  </a:moveTo>
                  <a:lnTo>
                    <a:pt x="550075" y="1239812"/>
                  </a:lnTo>
                  <a:lnTo>
                    <a:pt x="550252" y="1239875"/>
                  </a:lnTo>
                  <a:close/>
                </a:path>
                <a:path w="2248534" h="1309370">
                  <a:moveTo>
                    <a:pt x="614451" y="999642"/>
                  </a:moveTo>
                  <a:lnTo>
                    <a:pt x="614438" y="999490"/>
                  </a:lnTo>
                  <a:lnTo>
                    <a:pt x="614299" y="999655"/>
                  </a:lnTo>
                  <a:lnTo>
                    <a:pt x="614451" y="999642"/>
                  </a:lnTo>
                  <a:close/>
                </a:path>
                <a:path w="2248534" h="1309370">
                  <a:moveTo>
                    <a:pt x="628662" y="1188656"/>
                  </a:moveTo>
                  <a:lnTo>
                    <a:pt x="628510" y="1188491"/>
                  </a:lnTo>
                  <a:lnTo>
                    <a:pt x="628662" y="1188656"/>
                  </a:lnTo>
                  <a:close/>
                </a:path>
                <a:path w="2248534" h="1309370">
                  <a:moveTo>
                    <a:pt x="628688" y="1188669"/>
                  </a:moveTo>
                  <a:close/>
                </a:path>
                <a:path w="2248534" h="1309370">
                  <a:moveTo>
                    <a:pt x="629615" y="1085151"/>
                  </a:moveTo>
                  <a:close/>
                </a:path>
                <a:path w="2248534" h="1309370">
                  <a:moveTo>
                    <a:pt x="633679" y="1056259"/>
                  </a:moveTo>
                  <a:close/>
                </a:path>
                <a:path w="2248534" h="1309370">
                  <a:moveTo>
                    <a:pt x="633742" y="1056297"/>
                  </a:moveTo>
                  <a:close/>
                </a:path>
                <a:path w="2248534" h="1309370">
                  <a:moveTo>
                    <a:pt x="635241" y="1145184"/>
                  </a:moveTo>
                  <a:lnTo>
                    <a:pt x="634949" y="1145133"/>
                  </a:lnTo>
                  <a:lnTo>
                    <a:pt x="635127" y="1145311"/>
                  </a:lnTo>
                  <a:lnTo>
                    <a:pt x="635241" y="1145184"/>
                  </a:lnTo>
                  <a:close/>
                </a:path>
                <a:path w="2248534" h="1309370">
                  <a:moveTo>
                    <a:pt x="704723" y="746023"/>
                  </a:moveTo>
                  <a:close/>
                </a:path>
                <a:path w="2248534" h="1309370">
                  <a:moveTo>
                    <a:pt x="709980" y="1088415"/>
                  </a:moveTo>
                  <a:close/>
                </a:path>
                <a:path w="2248534" h="1309370">
                  <a:moveTo>
                    <a:pt x="788225" y="758964"/>
                  </a:moveTo>
                  <a:lnTo>
                    <a:pt x="788022" y="758926"/>
                  </a:lnTo>
                  <a:lnTo>
                    <a:pt x="788225" y="758964"/>
                  </a:lnTo>
                  <a:close/>
                </a:path>
                <a:path w="2248534" h="1309370">
                  <a:moveTo>
                    <a:pt x="792734" y="734047"/>
                  </a:moveTo>
                  <a:lnTo>
                    <a:pt x="792683" y="733920"/>
                  </a:lnTo>
                  <a:lnTo>
                    <a:pt x="792556" y="734148"/>
                  </a:lnTo>
                  <a:lnTo>
                    <a:pt x="792734" y="734047"/>
                  </a:lnTo>
                  <a:close/>
                </a:path>
                <a:path w="2248534" h="1309370">
                  <a:moveTo>
                    <a:pt x="794423" y="1207884"/>
                  </a:moveTo>
                  <a:lnTo>
                    <a:pt x="794397" y="1207617"/>
                  </a:lnTo>
                  <a:lnTo>
                    <a:pt x="794410" y="1207909"/>
                  </a:lnTo>
                  <a:close/>
                </a:path>
                <a:path w="2248534" h="1309370">
                  <a:moveTo>
                    <a:pt x="794727" y="1099667"/>
                  </a:moveTo>
                  <a:close/>
                </a:path>
                <a:path w="2248534" h="1309370">
                  <a:moveTo>
                    <a:pt x="797674" y="1206080"/>
                  </a:moveTo>
                  <a:close/>
                </a:path>
                <a:path w="2248534" h="1309370">
                  <a:moveTo>
                    <a:pt x="807808" y="1214297"/>
                  </a:moveTo>
                  <a:lnTo>
                    <a:pt x="807681" y="1214259"/>
                  </a:lnTo>
                  <a:lnTo>
                    <a:pt x="807808" y="1214297"/>
                  </a:lnTo>
                  <a:close/>
                </a:path>
                <a:path w="2248534" h="1309370">
                  <a:moveTo>
                    <a:pt x="810310" y="929449"/>
                  </a:moveTo>
                  <a:lnTo>
                    <a:pt x="809904" y="929640"/>
                  </a:lnTo>
                  <a:lnTo>
                    <a:pt x="810285" y="929716"/>
                  </a:lnTo>
                  <a:lnTo>
                    <a:pt x="810298" y="929538"/>
                  </a:lnTo>
                  <a:close/>
                </a:path>
                <a:path w="2248534" h="1309370">
                  <a:moveTo>
                    <a:pt x="822274" y="832345"/>
                  </a:moveTo>
                  <a:lnTo>
                    <a:pt x="822058" y="832281"/>
                  </a:lnTo>
                  <a:lnTo>
                    <a:pt x="822198" y="832383"/>
                  </a:lnTo>
                  <a:close/>
                </a:path>
                <a:path w="2248534" h="1309370">
                  <a:moveTo>
                    <a:pt x="822921" y="822172"/>
                  </a:moveTo>
                  <a:close/>
                </a:path>
                <a:path w="2248534" h="1309370">
                  <a:moveTo>
                    <a:pt x="823125" y="822210"/>
                  </a:moveTo>
                  <a:lnTo>
                    <a:pt x="822960" y="822172"/>
                  </a:lnTo>
                  <a:lnTo>
                    <a:pt x="823125" y="822210"/>
                  </a:lnTo>
                  <a:close/>
                </a:path>
                <a:path w="2248534" h="1309370">
                  <a:moveTo>
                    <a:pt x="833589" y="716673"/>
                  </a:moveTo>
                  <a:lnTo>
                    <a:pt x="833285" y="716673"/>
                  </a:lnTo>
                  <a:lnTo>
                    <a:pt x="833450" y="716762"/>
                  </a:lnTo>
                  <a:lnTo>
                    <a:pt x="833589" y="716673"/>
                  </a:lnTo>
                  <a:close/>
                </a:path>
                <a:path w="2248534" h="1309370">
                  <a:moveTo>
                    <a:pt x="841006" y="755332"/>
                  </a:moveTo>
                  <a:lnTo>
                    <a:pt x="840943" y="755180"/>
                  </a:lnTo>
                  <a:lnTo>
                    <a:pt x="840968" y="755357"/>
                  </a:lnTo>
                  <a:close/>
                </a:path>
                <a:path w="2248534" h="1309370">
                  <a:moveTo>
                    <a:pt x="882637" y="1201039"/>
                  </a:moveTo>
                  <a:lnTo>
                    <a:pt x="882523" y="1200873"/>
                  </a:lnTo>
                  <a:lnTo>
                    <a:pt x="882637" y="1201039"/>
                  </a:lnTo>
                  <a:close/>
                </a:path>
                <a:path w="2248534" h="1309370">
                  <a:moveTo>
                    <a:pt x="1114310" y="762254"/>
                  </a:moveTo>
                  <a:lnTo>
                    <a:pt x="1114082" y="762190"/>
                  </a:lnTo>
                  <a:lnTo>
                    <a:pt x="1114209" y="762292"/>
                  </a:lnTo>
                  <a:close/>
                </a:path>
                <a:path w="2248534" h="1309370">
                  <a:moveTo>
                    <a:pt x="1198473" y="1221371"/>
                  </a:moveTo>
                  <a:lnTo>
                    <a:pt x="1198283" y="1221486"/>
                  </a:lnTo>
                  <a:lnTo>
                    <a:pt x="1198384" y="1221613"/>
                  </a:lnTo>
                  <a:lnTo>
                    <a:pt x="1198473" y="1221371"/>
                  </a:lnTo>
                  <a:close/>
                </a:path>
                <a:path w="2248534" h="1309370">
                  <a:moveTo>
                    <a:pt x="1276629" y="592328"/>
                  </a:moveTo>
                  <a:lnTo>
                    <a:pt x="1276413" y="592340"/>
                  </a:lnTo>
                  <a:lnTo>
                    <a:pt x="1276540" y="592620"/>
                  </a:lnTo>
                  <a:lnTo>
                    <a:pt x="1276629" y="592328"/>
                  </a:lnTo>
                  <a:close/>
                </a:path>
                <a:path w="2248534" h="1309370">
                  <a:moveTo>
                    <a:pt x="1287919" y="647395"/>
                  </a:moveTo>
                  <a:lnTo>
                    <a:pt x="1287792" y="647560"/>
                  </a:lnTo>
                  <a:lnTo>
                    <a:pt x="1287919" y="647395"/>
                  </a:lnTo>
                  <a:close/>
                </a:path>
                <a:path w="2248534" h="1309370">
                  <a:moveTo>
                    <a:pt x="1335227" y="650125"/>
                  </a:moveTo>
                  <a:close/>
                </a:path>
                <a:path w="2248534" h="1309370">
                  <a:moveTo>
                    <a:pt x="1335265" y="649960"/>
                  </a:moveTo>
                  <a:lnTo>
                    <a:pt x="1335214" y="650125"/>
                  </a:lnTo>
                  <a:lnTo>
                    <a:pt x="1335265" y="649960"/>
                  </a:lnTo>
                  <a:close/>
                </a:path>
                <a:path w="2248534" h="1309370">
                  <a:moveTo>
                    <a:pt x="1336446" y="593140"/>
                  </a:moveTo>
                  <a:lnTo>
                    <a:pt x="1336370" y="593382"/>
                  </a:lnTo>
                  <a:lnTo>
                    <a:pt x="1336446" y="593204"/>
                  </a:lnTo>
                  <a:close/>
                </a:path>
                <a:path w="2248534" h="1309370">
                  <a:moveTo>
                    <a:pt x="1347673" y="613803"/>
                  </a:moveTo>
                  <a:lnTo>
                    <a:pt x="1347241" y="614095"/>
                  </a:lnTo>
                  <a:lnTo>
                    <a:pt x="1347482" y="614146"/>
                  </a:lnTo>
                  <a:lnTo>
                    <a:pt x="1347673" y="613803"/>
                  </a:lnTo>
                  <a:close/>
                </a:path>
                <a:path w="2248534" h="1309370">
                  <a:moveTo>
                    <a:pt x="1378216" y="530047"/>
                  </a:moveTo>
                  <a:lnTo>
                    <a:pt x="1377962" y="529971"/>
                  </a:lnTo>
                  <a:lnTo>
                    <a:pt x="1377911" y="530136"/>
                  </a:lnTo>
                  <a:lnTo>
                    <a:pt x="1378127" y="530110"/>
                  </a:lnTo>
                  <a:close/>
                </a:path>
                <a:path w="2248534" h="1309370">
                  <a:moveTo>
                    <a:pt x="1434820" y="552170"/>
                  </a:moveTo>
                  <a:lnTo>
                    <a:pt x="1434655" y="552107"/>
                  </a:lnTo>
                  <a:lnTo>
                    <a:pt x="1434566" y="552323"/>
                  </a:lnTo>
                  <a:lnTo>
                    <a:pt x="1434820" y="552170"/>
                  </a:lnTo>
                  <a:close/>
                </a:path>
                <a:path w="2248534" h="1309370">
                  <a:moveTo>
                    <a:pt x="1447469" y="537667"/>
                  </a:moveTo>
                  <a:lnTo>
                    <a:pt x="1447393" y="537908"/>
                  </a:lnTo>
                  <a:lnTo>
                    <a:pt x="1447444" y="537768"/>
                  </a:lnTo>
                  <a:close/>
                </a:path>
                <a:path w="2248534" h="1309370">
                  <a:moveTo>
                    <a:pt x="1447482" y="537654"/>
                  </a:moveTo>
                  <a:close/>
                </a:path>
                <a:path w="2248534" h="1309370">
                  <a:moveTo>
                    <a:pt x="1460246" y="473786"/>
                  </a:moveTo>
                  <a:close/>
                </a:path>
                <a:path w="2248534" h="1309370">
                  <a:moveTo>
                    <a:pt x="1463014" y="471271"/>
                  </a:moveTo>
                  <a:lnTo>
                    <a:pt x="1462874" y="471246"/>
                  </a:lnTo>
                  <a:lnTo>
                    <a:pt x="1463014" y="471271"/>
                  </a:lnTo>
                  <a:close/>
                </a:path>
                <a:path w="2248534" h="1309370">
                  <a:moveTo>
                    <a:pt x="1484134" y="598601"/>
                  </a:moveTo>
                  <a:lnTo>
                    <a:pt x="1484071" y="598830"/>
                  </a:lnTo>
                  <a:lnTo>
                    <a:pt x="1484134" y="598601"/>
                  </a:lnTo>
                  <a:close/>
                </a:path>
                <a:path w="2248534" h="1309370">
                  <a:moveTo>
                    <a:pt x="1506347" y="374396"/>
                  </a:moveTo>
                  <a:close/>
                </a:path>
                <a:path w="2248534" h="1309370">
                  <a:moveTo>
                    <a:pt x="1520367" y="476110"/>
                  </a:moveTo>
                  <a:lnTo>
                    <a:pt x="1520342" y="475983"/>
                  </a:lnTo>
                  <a:lnTo>
                    <a:pt x="1520215" y="476123"/>
                  </a:lnTo>
                  <a:lnTo>
                    <a:pt x="1520342" y="476326"/>
                  </a:lnTo>
                  <a:lnTo>
                    <a:pt x="1520304" y="476199"/>
                  </a:lnTo>
                  <a:close/>
                </a:path>
                <a:path w="2248534" h="1309370">
                  <a:moveTo>
                    <a:pt x="1537296" y="423570"/>
                  </a:moveTo>
                  <a:close/>
                </a:path>
                <a:path w="2248534" h="1309370">
                  <a:moveTo>
                    <a:pt x="1558721" y="524344"/>
                  </a:moveTo>
                  <a:lnTo>
                    <a:pt x="1558709" y="524484"/>
                  </a:lnTo>
                  <a:lnTo>
                    <a:pt x="1558721" y="524344"/>
                  </a:lnTo>
                  <a:close/>
                </a:path>
                <a:path w="2248534" h="1309370">
                  <a:moveTo>
                    <a:pt x="1573390" y="313905"/>
                  </a:moveTo>
                  <a:lnTo>
                    <a:pt x="1573212" y="314058"/>
                  </a:lnTo>
                  <a:lnTo>
                    <a:pt x="1573263" y="314185"/>
                  </a:lnTo>
                  <a:lnTo>
                    <a:pt x="1573390" y="313905"/>
                  </a:lnTo>
                  <a:close/>
                </a:path>
                <a:path w="2248534" h="1309370">
                  <a:moveTo>
                    <a:pt x="1618640" y="352323"/>
                  </a:moveTo>
                  <a:lnTo>
                    <a:pt x="1618513" y="352450"/>
                  </a:lnTo>
                  <a:lnTo>
                    <a:pt x="1618640" y="352323"/>
                  </a:lnTo>
                  <a:close/>
                </a:path>
                <a:path w="2248534" h="1309370">
                  <a:moveTo>
                    <a:pt x="1621434" y="392315"/>
                  </a:moveTo>
                  <a:lnTo>
                    <a:pt x="1621180" y="392468"/>
                  </a:lnTo>
                  <a:lnTo>
                    <a:pt x="1621434" y="392315"/>
                  </a:lnTo>
                  <a:close/>
                </a:path>
                <a:path w="2248534" h="1309370">
                  <a:moveTo>
                    <a:pt x="1671688" y="440499"/>
                  </a:moveTo>
                  <a:lnTo>
                    <a:pt x="1671650" y="440690"/>
                  </a:lnTo>
                  <a:lnTo>
                    <a:pt x="1671688" y="440499"/>
                  </a:lnTo>
                  <a:close/>
                </a:path>
                <a:path w="2248534" h="1309370">
                  <a:moveTo>
                    <a:pt x="2059444" y="422249"/>
                  </a:moveTo>
                  <a:lnTo>
                    <a:pt x="2059292" y="422287"/>
                  </a:lnTo>
                  <a:lnTo>
                    <a:pt x="2059381" y="422452"/>
                  </a:lnTo>
                  <a:lnTo>
                    <a:pt x="2059444" y="422249"/>
                  </a:lnTo>
                  <a:close/>
                </a:path>
                <a:path w="2248534" h="1309370">
                  <a:moveTo>
                    <a:pt x="2066925" y="40881"/>
                  </a:moveTo>
                  <a:lnTo>
                    <a:pt x="2066645" y="40830"/>
                  </a:lnTo>
                  <a:lnTo>
                    <a:pt x="2066925" y="40881"/>
                  </a:lnTo>
                  <a:close/>
                </a:path>
                <a:path w="2248534" h="1309370">
                  <a:moveTo>
                    <a:pt x="2105698" y="292112"/>
                  </a:moveTo>
                  <a:lnTo>
                    <a:pt x="2105596" y="292315"/>
                  </a:lnTo>
                  <a:lnTo>
                    <a:pt x="2105698" y="292112"/>
                  </a:lnTo>
                  <a:close/>
                </a:path>
                <a:path w="2248534" h="1309370">
                  <a:moveTo>
                    <a:pt x="2131517" y="226034"/>
                  </a:moveTo>
                  <a:lnTo>
                    <a:pt x="2131326" y="226288"/>
                  </a:lnTo>
                  <a:lnTo>
                    <a:pt x="2131060" y="226517"/>
                  </a:lnTo>
                  <a:lnTo>
                    <a:pt x="2131288" y="226390"/>
                  </a:lnTo>
                  <a:lnTo>
                    <a:pt x="2131403" y="226212"/>
                  </a:lnTo>
                  <a:lnTo>
                    <a:pt x="2131517" y="226034"/>
                  </a:lnTo>
                  <a:close/>
                </a:path>
                <a:path w="2248534" h="1309370">
                  <a:moveTo>
                    <a:pt x="2135314" y="54267"/>
                  </a:moveTo>
                  <a:lnTo>
                    <a:pt x="2134895" y="54279"/>
                  </a:lnTo>
                  <a:lnTo>
                    <a:pt x="2135098" y="54356"/>
                  </a:lnTo>
                  <a:lnTo>
                    <a:pt x="2135314" y="54267"/>
                  </a:lnTo>
                  <a:close/>
                </a:path>
                <a:path w="2248534" h="1309370">
                  <a:moveTo>
                    <a:pt x="2140699" y="433908"/>
                  </a:moveTo>
                  <a:lnTo>
                    <a:pt x="2140521" y="433844"/>
                  </a:lnTo>
                  <a:lnTo>
                    <a:pt x="2140572" y="433984"/>
                  </a:lnTo>
                  <a:lnTo>
                    <a:pt x="2140699" y="433908"/>
                  </a:lnTo>
                  <a:close/>
                </a:path>
                <a:path w="2248534" h="1309370">
                  <a:moveTo>
                    <a:pt x="2170696" y="114"/>
                  </a:moveTo>
                  <a:lnTo>
                    <a:pt x="2170557" y="0"/>
                  </a:lnTo>
                  <a:lnTo>
                    <a:pt x="2170544" y="203"/>
                  </a:lnTo>
                  <a:lnTo>
                    <a:pt x="2170696" y="114"/>
                  </a:lnTo>
                  <a:close/>
                </a:path>
                <a:path w="2248534" h="1309370">
                  <a:moveTo>
                    <a:pt x="2240089" y="317423"/>
                  </a:moveTo>
                  <a:lnTo>
                    <a:pt x="2239873" y="317538"/>
                  </a:lnTo>
                  <a:lnTo>
                    <a:pt x="2239937" y="317665"/>
                  </a:lnTo>
                  <a:lnTo>
                    <a:pt x="2240064" y="317512"/>
                  </a:lnTo>
                  <a:close/>
                </a:path>
                <a:path w="2248534" h="1309370">
                  <a:moveTo>
                    <a:pt x="2240102" y="317398"/>
                  </a:moveTo>
                  <a:close/>
                </a:path>
                <a:path w="2248534" h="1309370">
                  <a:moveTo>
                    <a:pt x="2248014" y="368846"/>
                  </a:move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3164020" y="7115549"/>
              <a:ext cx="2294890" cy="1264920"/>
            </a:xfrm>
            <a:custGeom>
              <a:avLst/>
              <a:gdLst/>
              <a:ahLst/>
              <a:cxnLst/>
              <a:rect l="l" t="t" r="r" b="b"/>
              <a:pathLst>
                <a:path w="2294890" h="1264920">
                  <a:moveTo>
                    <a:pt x="46850" y="1021105"/>
                  </a:moveTo>
                  <a:lnTo>
                    <a:pt x="46761" y="1021245"/>
                  </a:lnTo>
                  <a:lnTo>
                    <a:pt x="46850" y="1021105"/>
                  </a:lnTo>
                  <a:close/>
                </a:path>
                <a:path w="2294890" h="1264920">
                  <a:moveTo>
                    <a:pt x="46888" y="505802"/>
                  </a:moveTo>
                  <a:lnTo>
                    <a:pt x="46672" y="505752"/>
                  </a:lnTo>
                  <a:lnTo>
                    <a:pt x="46850" y="505879"/>
                  </a:lnTo>
                  <a:close/>
                </a:path>
                <a:path w="2294890" h="1264920">
                  <a:moveTo>
                    <a:pt x="50317" y="1011021"/>
                  </a:moveTo>
                  <a:lnTo>
                    <a:pt x="48006" y="1008583"/>
                  </a:lnTo>
                  <a:lnTo>
                    <a:pt x="47739" y="1007910"/>
                  </a:lnTo>
                  <a:lnTo>
                    <a:pt x="48729" y="1005674"/>
                  </a:lnTo>
                  <a:lnTo>
                    <a:pt x="48285" y="1004506"/>
                  </a:lnTo>
                  <a:lnTo>
                    <a:pt x="44069" y="1004214"/>
                  </a:lnTo>
                  <a:lnTo>
                    <a:pt x="42100" y="1002296"/>
                  </a:lnTo>
                  <a:lnTo>
                    <a:pt x="40157" y="1003401"/>
                  </a:lnTo>
                  <a:lnTo>
                    <a:pt x="38735" y="1004176"/>
                  </a:lnTo>
                  <a:lnTo>
                    <a:pt x="38849" y="1006678"/>
                  </a:lnTo>
                  <a:lnTo>
                    <a:pt x="36677" y="1008392"/>
                  </a:lnTo>
                  <a:lnTo>
                    <a:pt x="36664" y="1009408"/>
                  </a:lnTo>
                  <a:lnTo>
                    <a:pt x="35471" y="1011097"/>
                  </a:lnTo>
                  <a:lnTo>
                    <a:pt x="35433" y="1014310"/>
                  </a:lnTo>
                  <a:lnTo>
                    <a:pt x="35153" y="1014958"/>
                  </a:lnTo>
                  <a:lnTo>
                    <a:pt x="35102" y="1015492"/>
                  </a:lnTo>
                  <a:lnTo>
                    <a:pt x="33121" y="1017016"/>
                  </a:lnTo>
                  <a:lnTo>
                    <a:pt x="32169" y="1016190"/>
                  </a:lnTo>
                  <a:lnTo>
                    <a:pt x="32715" y="1015352"/>
                  </a:lnTo>
                  <a:lnTo>
                    <a:pt x="33782" y="1014768"/>
                  </a:lnTo>
                  <a:lnTo>
                    <a:pt x="34544" y="1014590"/>
                  </a:lnTo>
                  <a:lnTo>
                    <a:pt x="34810" y="1014514"/>
                  </a:lnTo>
                  <a:lnTo>
                    <a:pt x="35433" y="1014310"/>
                  </a:lnTo>
                  <a:lnTo>
                    <a:pt x="35433" y="1011097"/>
                  </a:lnTo>
                  <a:lnTo>
                    <a:pt x="33667" y="1010767"/>
                  </a:lnTo>
                  <a:lnTo>
                    <a:pt x="32918" y="1009053"/>
                  </a:lnTo>
                  <a:lnTo>
                    <a:pt x="33058" y="1008583"/>
                  </a:lnTo>
                  <a:lnTo>
                    <a:pt x="32905" y="1006487"/>
                  </a:lnTo>
                  <a:lnTo>
                    <a:pt x="31508" y="1006246"/>
                  </a:lnTo>
                  <a:lnTo>
                    <a:pt x="29476" y="1011021"/>
                  </a:lnTo>
                  <a:lnTo>
                    <a:pt x="26352" y="1012266"/>
                  </a:lnTo>
                  <a:lnTo>
                    <a:pt x="22809" y="1013066"/>
                  </a:lnTo>
                  <a:lnTo>
                    <a:pt x="22136" y="1013206"/>
                  </a:lnTo>
                  <a:lnTo>
                    <a:pt x="21145" y="1013040"/>
                  </a:lnTo>
                  <a:lnTo>
                    <a:pt x="17970" y="1010424"/>
                  </a:lnTo>
                  <a:lnTo>
                    <a:pt x="18656" y="1006932"/>
                  </a:lnTo>
                  <a:lnTo>
                    <a:pt x="24765" y="1004176"/>
                  </a:lnTo>
                  <a:lnTo>
                    <a:pt x="25971" y="1003655"/>
                  </a:lnTo>
                  <a:lnTo>
                    <a:pt x="28956" y="1002538"/>
                  </a:lnTo>
                  <a:lnTo>
                    <a:pt x="30505" y="1002779"/>
                  </a:lnTo>
                  <a:lnTo>
                    <a:pt x="30467" y="1002538"/>
                  </a:lnTo>
                  <a:lnTo>
                    <a:pt x="26149" y="998842"/>
                  </a:lnTo>
                  <a:lnTo>
                    <a:pt x="23520" y="998042"/>
                  </a:lnTo>
                  <a:lnTo>
                    <a:pt x="24117" y="997242"/>
                  </a:lnTo>
                  <a:lnTo>
                    <a:pt x="25031" y="996378"/>
                  </a:lnTo>
                  <a:lnTo>
                    <a:pt x="25615" y="995807"/>
                  </a:lnTo>
                  <a:lnTo>
                    <a:pt x="26441" y="995502"/>
                  </a:lnTo>
                  <a:lnTo>
                    <a:pt x="29044" y="993038"/>
                  </a:lnTo>
                  <a:lnTo>
                    <a:pt x="28943" y="992238"/>
                  </a:lnTo>
                  <a:lnTo>
                    <a:pt x="26314" y="990879"/>
                  </a:lnTo>
                  <a:lnTo>
                    <a:pt x="25603" y="990485"/>
                  </a:lnTo>
                  <a:lnTo>
                    <a:pt x="24625" y="990079"/>
                  </a:lnTo>
                  <a:lnTo>
                    <a:pt x="22898" y="989736"/>
                  </a:lnTo>
                  <a:lnTo>
                    <a:pt x="21856" y="989850"/>
                  </a:lnTo>
                  <a:lnTo>
                    <a:pt x="21869" y="991933"/>
                  </a:lnTo>
                  <a:lnTo>
                    <a:pt x="22275" y="992898"/>
                  </a:lnTo>
                  <a:lnTo>
                    <a:pt x="22288" y="996480"/>
                  </a:lnTo>
                  <a:lnTo>
                    <a:pt x="21386" y="997242"/>
                  </a:lnTo>
                  <a:lnTo>
                    <a:pt x="18884" y="996886"/>
                  </a:lnTo>
                  <a:lnTo>
                    <a:pt x="18351" y="996835"/>
                  </a:lnTo>
                  <a:lnTo>
                    <a:pt x="17780" y="996835"/>
                  </a:lnTo>
                  <a:lnTo>
                    <a:pt x="14236" y="994956"/>
                  </a:lnTo>
                  <a:lnTo>
                    <a:pt x="11988" y="995260"/>
                  </a:lnTo>
                  <a:lnTo>
                    <a:pt x="10731" y="999617"/>
                  </a:lnTo>
                  <a:lnTo>
                    <a:pt x="9474" y="1000175"/>
                  </a:lnTo>
                  <a:lnTo>
                    <a:pt x="6959" y="1000061"/>
                  </a:lnTo>
                  <a:lnTo>
                    <a:pt x="7962" y="998677"/>
                  </a:lnTo>
                  <a:lnTo>
                    <a:pt x="8636" y="995832"/>
                  </a:lnTo>
                  <a:lnTo>
                    <a:pt x="9207" y="993838"/>
                  </a:lnTo>
                  <a:lnTo>
                    <a:pt x="10426" y="990358"/>
                  </a:lnTo>
                  <a:lnTo>
                    <a:pt x="11239" y="988961"/>
                  </a:lnTo>
                  <a:lnTo>
                    <a:pt x="14465" y="988047"/>
                  </a:lnTo>
                  <a:lnTo>
                    <a:pt x="16840" y="988314"/>
                  </a:lnTo>
                  <a:lnTo>
                    <a:pt x="16802" y="988047"/>
                  </a:lnTo>
                  <a:lnTo>
                    <a:pt x="16535" y="986320"/>
                  </a:lnTo>
                  <a:lnTo>
                    <a:pt x="16332" y="984999"/>
                  </a:lnTo>
                  <a:lnTo>
                    <a:pt x="14097" y="986320"/>
                  </a:lnTo>
                  <a:lnTo>
                    <a:pt x="10172" y="985189"/>
                  </a:lnTo>
                  <a:lnTo>
                    <a:pt x="7645" y="985100"/>
                  </a:lnTo>
                  <a:lnTo>
                    <a:pt x="5778" y="987933"/>
                  </a:lnTo>
                  <a:lnTo>
                    <a:pt x="3543" y="988402"/>
                  </a:lnTo>
                  <a:lnTo>
                    <a:pt x="1752" y="989596"/>
                  </a:lnTo>
                  <a:lnTo>
                    <a:pt x="0" y="990879"/>
                  </a:lnTo>
                  <a:lnTo>
                    <a:pt x="0" y="1025588"/>
                  </a:lnTo>
                  <a:lnTo>
                    <a:pt x="4102" y="1022972"/>
                  </a:lnTo>
                  <a:lnTo>
                    <a:pt x="8369" y="1020483"/>
                  </a:lnTo>
                  <a:lnTo>
                    <a:pt x="14998" y="1014514"/>
                  </a:lnTo>
                  <a:lnTo>
                    <a:pt x="17259" y="1016279"/>
                  </a:lnTo>
                  <a:lnTo>
                    <a:pt x="20307" y="1016431"/>
                  </a:lnTo>
                  <a:lnTo>
                    <a:pt x="20904" y="1017460"/>
                  </a:lnTo>
                  <a:lnTo>
                    <a:pt x="20993" y="1018959"/>
                  </a:lnTo>
                  <a:lnTo>
                    <a:pt x="20294" y="1019314"/>
                  </a:lnTo>
                  <a:lnTo>
                    <a:pt x="16967" y="1019200"/>
                  </a:lnTo>
                  <a:lnTo>
                    <a:pt x="14871" y="1019556"/>
                  </a:lnTo>
                  <a:lnTo>
                    <a:pt x="15227" y="1024204"/>
                  </a:lnTo>
                  <a:lnTo>
                    <a:pt x="14173" y="1024915"/>
                  </a:lnTo>
                  <a:lnTo>
                    <a:pt x="10960" y="1025588"/>
                  </a:lnTo>
                  <a:lnTo>
                    <a:pt x="9702" y="1026287"/>
                  </a:lnTo>
                  <a:lnTo>
                    <a:pt x="8521" y="1029589"/>
                  </a:lnTo>
                  <a:lnTo>
                    <a:pt x="6908" y="1029690"/>
                  </a:lnTo>
                  <a:lnTo>
                    <a:pt x="2578" y="1029208"/>
                  </a:lnTo>
                  <a:lnTo>
                    <a:pt x="3390" y="1030363"/>
                  </a:lnTo>
                  <a:lnTo>
                    <a:pt x="7239" y="1036586"/>
                  </a:lnTo>
                  <a:lnTo>
                    <a:pt x="9753" y="1036916"/>
                  </a:lnTo>
                  <a:lnTo>
                    <a:pt x="14427" y="1032827"/>
                  </a:lnTo>
                  <a:lnTo>
                    <a:pt x="15773" y="1031671"/>
                  </a:lnTo>
                  <a:lnTo>
                    <a:pt x="17272" y="1031379"/>
                  </a:lnTo>
                  <a:lnTo>
                    <a:pt x="18757" y="1030757"/>
                  </a:lnTo>
                  <a:lnTo>
                    <a:pt x="20739" y="1029881"/>
                  </a:lnTo>
                  <a:lnTo>
                    <a:pt x="21577" y="1029690"/>
                  </a:lnTo>
                  <a:lnTo>
                    <a:pt x="23342" y="1029296"/>
                  </a:lnTo>
                  <a:lnTo>
                    <a:pt x="27355" y="1024153"/>
                  </a:lnTo>
                  <a:lnTo>
                    <a:pt x="30861" y="1023683"/>
                  </a:lnTo>
                  <a:lnTo>
                    <a:pt x="34798" y="1023797"/>
                  </a:lnTo>
                  <a:lnTo>
                    <a:pt x="34658" y="1023683"/>
                  </a:lnTo>
                  <a:lnTo>
                    <a:pt x="33070" y="1022388"/>
                  </a:lnTo>
                  <a:lnTo>
                    <a:pt x="31991" y="1021283"/>
                  </a:lnTo>
                  <a:lnTo>
                    <a:pt x="31877" y="1020660"/>
                  </a:lnTo>
                  <a:lnTo>
                    <a:pt x="31851" y="1019670"/>
                  </a:lnTo>
                  <a:lnTo>
                    <a:pt x="32296" y="1019492"/>
                  </a:lnTo>
                  <a:lnTo>
                    <a:pt x="35153" y="1020483"/>
                  </a:lnTo>
                  <a:lnTo>
                    <a:pt x="37884" y="1020660"/>
                  </a:lnTo>
                  <a:lnTo>
                    <a:pt x="42379" y="1024763"/>
                  </a:lnTo>
                  <a:lnTo>
                    <a:pt x="44500" y="1022972"/>
                  </a:lnTo>
                  <a:lnTo>
                    <a:pt x="46761" y="1021168"/>
                  </a:lnTo>
                  <a:lnTo>
                    <a:pt x="46431" y="1019492"/>
                  </a:lnTo>
                  <a:lnTo>
                    <a:pt x="46393" y="1019314"/>
                  </a:lnTo>
                  <a:lnTo>
                    <a:pt x="46494" y="1017282"/>
                  </a:lnTo>
                  <a:lnTo>
                    <a:pt x="46278" y="1017016"/>
                  </a:lnTo>
                  <a:lnTo>
                    <a:pt x="45237" y="1015669"/>
                  </a:lnTo>
                  <a:lnTo>
                    <a:pt x="45173" y="1015301"/>
                  </a:lnTo>
                  <a:lnTo>
                    <a:pt x="45453" y="1015809"/>
                  </a:lnTo>
                  <a:lnTo>
                    <a:pt x="45859" y="1015301"/>
                  </a:lnTo>
                  <a:lnTo>
                    <a:pt x="45961" y="1015174"/>
                  </a:lnTo>
                  <a:lnTo>
                    <a:pt x="46367" y="1014412"/>
                  </a:lnTo>
                  <a:lnTo>
                    <a:pt x="46507" y="1014310"/>
                  </a:lnTo>
                  <a:lnTo>
                    <a:pt x="48069" y="1013206"/>
                  </a:lnTo>
                  <a:lnTo>
                    <a:pt x="49085" y="1012494"/>
                  </a:lnTo>
                  <a:lnTo>
                    <a:pt x="50279" y="1011097"/>
                  </a:lnTo>
                  <a:close/>
                </a:path>
                <a:path w="2294890" h="1264920">
                  <a:moveTo>
                    <a:pt x="115849" y="497484"/>
                  </a:moveTo>
                  <a:lnTo>
                    <a:pt x="115570" y="497408"/>
                  </a:lnTo>
                  <a:lnTo>
                    <a:pt x="115697" y="497586"/>
                  </a:lnTo>
                  <a:lnTo>
                    <a:pt x="115849" y="497484"/>
                  </a:lnTo>
                  <a:close/>
                </a:path>
                <a:path w="2294890" h="1264920">
                  <a:moveTo>
                    <a:pt x="141757" y="514337"/>
                  </a:moveTo>
                  <a:lnTo>
                    <a:pt x="141554" y="514273"/>
                  </a:lnTo>
                  <a:lnTo>
                    <a:pt x="141630" y="514413"/>
                  </a:lnTo>
                  <a:lnTo>
                    <a:pt x="141757" y="514337"/>
                  </a:lnTo>
                  <a:close/>
                </a:path>
                <a:path w="2294890" h="1264920">
                  <a:moveTo>
                    <a:pt x="142900" y="427215"/>
                  </a:moveTo>
                  <a:lnTo>
                    <a:pt x="142824" y="427380"/>
                  </a:lnTo>
                  <a:lnTo>
                    <a:pt x="142900" y="427215"/>
                  </a:lnTo>
                  <a:close/>
                </a:path>
                <a:path w="2294890" h="1264920">
                  <a:moveTo>
                    <a:pt x="143471" y="471411"/>
                  </a:moveTo>
                  <a:lnTo>
                    <a:pt x="143243" y="471424"/>
                  </a:lnTo>
                  <a:lnTo>
                    <a:pt x="143014" y="471678"/>
                  </a:lnTo>
                  <a:lnTo>
                    <a:pt x="143141" y="471589"/>
                  </a:lnTo>
                  <a:lnTo>
                    <a:pt x="143306" y="471500"/>
                  </a:lnTo>
                  <a:lnTo>
                    <a:pt x="143471" y="471411"/>
                  </a:lnTo>
                  <a:close/>
                </a:path>
                <a:path w="2294890" h="1264920">
                  <a:moveTo>
                    <a:pt x="163537" y="465251"/>
                  </a:moveTo>
                  <a:lnTo>
                    <a:pt x="163322" y="465543"/>
                  </a:lnTo>
                  <a:lnTo>
                    <a:pt x="163537" y="465251"/>
                  </a:lnTo>
                  <a:close/>
                </a:path>
                <a:path w="2294890" h="1264920">
                  <a:moveTo>
                    <a:pt x="164033" y="433438"/>
                  </a:moveTo>
                  <a:close/>
                </a:path>
                <a:path w="2294890" h="1264920">
                  <a:moveTo>
                    <a:pt x="164109" y="433184"/>
                  </a:moveTo>
                  <a:lnTo>
                    <a:pt x="163969" y="433197"/>
                  </a:lnTo>
                  <a:lnTo>
                    <a:pt x="163842" y="433247"/>
                  </a:lnTo>
                  <a:lnTo>
                    <a:pt x="163703" y="433260"/>
                  </a:lnTo>
                  <a:lnTo>
                    <a:pt x="163944" y="433349"/>
                  </a:lnTo>
                  <a:lnTo>
                    <a:pt x="164109" y="433184"/>
                  </a:lnTo>
                  <a:close/>
                </a:path>
                <a:path w="2294890" h="1264920">
                  <a:moveTo>
                    <a:pt x="167335" y="463981"/>
                  </a:moveTo>
                  <a:lnTo>
                    <a:pt x="166954" y="463981"/>
                  </a:lnTo>
                  <a:lnTo>
                    <a:pt x="166331" y="462711"/>
                  </a:lnTo>
                  <a:lnTo>
                    <a:pt x="165392" y="462711"/>
                  </a:lnTo>
                  <a:lnTo>
                    <a:pt x="164706" y="463981"/>
                  </a:lnTo>
                  <a:lnTo>
                    <a:pt x="164452" y="463981"/>
                  </a:lnTo>
                  <a:lnTo>
                    <a:pt x="163537" y="465251"/>
                  </a:lnTo>
                  <a:lnTo>
                    <a:pt x="167081" y="465251"/>
                  </a:lnTo>
                  <a:lnTo>
                    <a:pt x="167335" y="463981"/>
                  </a:lnTo>
                  <a:close/>
                </a:path>
                <a:path w="2294890" h="1264920">
                  <a:moveTo>
                    <a:pt x="229184" y="424865"/>
                  </a:moveTo>
                  <a:lnTo>
                    <a:pt x="228917" y="424802"/>
                  </a:lnTo>
                  <a:lnTo>
                    <a:pt x="229184" y="424865"/>
                  </a:lnTo>
                  <a:close/>
                </a:path>
                <a:path w="2294890" h="1264920">
                  <a:moveTo>
                    <a:pt x="250253" y="418274"/>
                  </a:moveTo>
                  <a:lnTo>
                    <a:pt x="250190" y="418541"/>
                  </a:lnTo>
                  <a:lnTo>
                    <a:pt x="250253" y="418414"/>
                  </a:lnTo>
                  <a:lnTo>
                    <a:pt x="250253" y="418274"/>
                  </a:lnTo>
                  <a:close/>
                </a:path>
                <a:path w="2294890" h="1264920">
                  <a:moveTo>
                    <a:pt x="312000" y="535025"/>
                  </a:moveTo>
                  <a:close/>
                </a:path>
                <a:path w="2294890" h="1264920">
                  <a:moveTo>
                    <a:pt x="312115" y="395389"/>
                  </a:moveTo>
                  <a:lnTo>
                    <a:pt x="312051" y="395541"/>
                  </a:lnTo>
                  <a:lnTo>
                    <a:pt x="312115" y="395389"/>
                  </a:lnTo>
                  <a:close/>
                </a:path>
                <a:path w="2294890" h="1264920">
                  <a:moveTo>
                    <a:pt x="359575" y="1177582"/>
                  </a:moveTo>
                  <a:lnTo>
                    <a:pt x="359333" y="1177518"/>
                  </a:lnTo>
                  <a:lnTo>
                    <a:pt x="359498" y="1177607"/>
                  </a:lnTo>
                  <a:close/>
                </a:path>
                <a:path w="2294890" h="1264920">
                  <a:moveTo>
                    <a:pt x="408139" y="564311"/>
                  </a:moveTo>
                  <a:lnTo>
                    <a:pt x="368236" y="564324"/>
                  </a:lnTo>
                  <a:lnTo>
                    <a:pt x="370509" y="566851"/>
                  </a:lnTo>
                  <a:lnTo>
                    <a:pt x="371043" y="566851"/>
                  </a:lnTo>
                  <a:lnTo>
                    <a:pt x="371462" y="568121"/>
                  </a:lnTo>
                  <a:lnTo>
                    <a:pt x="377888" y="568121"/>
                  </a:lnTo>
                  <a:lnTo>
                    <a:pt x="379298" y="573201"/>
                  </a:lnTo>
                  <a:lnTo>
                    <a:pt x="383108" y="578281"/>
                  </a:lnTo>
                  <a:lnTo>
                    <a:pt x="384365" y="578281"/>
                  </a:lnTo>
                  <a:lnTo>
                    <a:pt x="388404" y="580821"/>
                  </a:lnTo>
                  <a:lnTo>
                    <a:pt x="390499" y="582091"/>
                  </a:lnTo>
                  <a:lnTo>
                    <a:pt x="390512" y="587171"/>
                  </a:lnTo>
                  <a:lnTo>
                    <a:pt x="391502" y="587171"/>
                  </a:lnTo>
                  <a:lnTo>
                    <a:pt x="392861" y="585901"/>
                  </a:lnTo>
                  <a:lnTo>
                    <a:pt x="394284" y="584631"/>
                  </a:lnTo>
                  <a:lnTo>
                    <a:pt x="396151" y="584631"/>
                  </a:lnTo>
                  <a:lnTo>
                    <a:pt x="398462" y="582091"/>
                  </a:lnTo>
                  <a:lnTo>
                    <a:pt x="398919" y="580821"/>
                  </a:lnTo>
                  <a:lnTo>
                    <a:pt x="396036" y="579551"/>
                  </a:lnTo>
                  <a:lnTo>
                    <a:pt x="396011" y="577011"/>
                  </a:lnTo>
                  <a:lnTo>
                    <a:pt x="395998" y="575741"/>
                  </a:lnTo>
                  <a:lnTo>
                    <a:pt x="391985" y="575741"/>
                  </a:lnTo>
                  <a:lnTo>
                    <a:pt x="390804" y="577011"/>
                  </a:lnTo>
                  <a:lnTo>
                    <a:pt x="390029" y="575741"/>
                  </a:lnTo>
                  <a:lnTo>
                    <a:pt x="390918" y="573201"/>
                  </a:lnTo>
                  <a:lnTo>
                    <a:pt x="390906" y="571931"/>
                  </a:lnTo>
                  <a:lnTo>
                    <a:pt x="391464" y="569391"/>
                  </a:lnTo>
                  <a:lnTo>
                    <a:pt x="391693" y="568121"/>
                  </a:lnTo>
                  <a:lnTo>
                    <a:pt x="394804" y="568121"/>
                  </a:lnTo>
                  <a:lnTo>
                    <a:pt x="395998" y="569391"/>
                  </a:lnTo>
                  <a:lnTo>
                    <a:pt x="396697" y="569391"/>
                  </a:lnTo>
                  <a:lnTo>
                    <a:pt x="397040" y="570661"/>
                  </a:lnTo>
                  <a:lnTo>
                    <a:pt x="396951" y="571944"/>
                  </a:lnTo>
                  <a:lnTo>
                    <a:pt x="398653" y="575741"/>
                  </a:lnTo>
                  <a:lnTo>
                    <a:pt x="400380" y="575741"/>
                  </a:lnTo>
                  <a:lnTo>
                    <a:pt x="407377" y="571931"/>
                  </a:lnTo>
                  <a:lnTo>
                    <a:pt x="406349" y="569391"/>
                  </a:lnTo>
                  <a:lnTo>
                    <a:pt x="408127" y="566851"/>
                  </a:lnTo>
                  <a:lnTo>
                    <a:pt x="407987" y="565581"/>
                  </a:lnTo>
                  <a:lnTo>
                    <a:pt x="408139" y="564311"/>
                  </a:lnTo>
                  <a:close/>
                </a:path>
                <a:path w="2294890" h="1264920">
                  <a:moveTo>
                    <a:pt x="419303" y="303644"/>
                  </a:moveTo>
                  <a:lnTo>
                    <a:pt x="419252" y="303491"/>
                  </a:lnTo>
                  <a:lnTo>
                    <a:pt x="419201" y="303745"/>
                  </a:lnTo>
                  <a:close/>
                </a:path>
                <a:path w="2294890" h="1264920">
                  <a:moveTo>
                    <a:pt x="433832" y="367626"/>
                  </a:moveTo>
                  <a:lnTo>
                    <a:pt x="433603" y="367601"/>
                  </a:lnTo>
                  <a:lnTo>
                    <a:pt x="433679" y="367766"/>
                  </a:lnTo>
                  <a:lnTo>
                    <a:pt x="433832" y="367626"/>
                  </a:lnTo>
                  <a:close/>
                </a:path>
                <a:path w="2294890" h="1264920">
                  <a:moveTo>
                    <a:pt x="437095" y="296341"/>
                  </a:moveTo>
                  <a:lnTo>
                    <a:pt x="436613" y="296341"/>
                  </a:lnTo>
                  <a:lnTo>
                    <a:pt x="436410" y="296786"/>
                  </a:lnTo>
                  <a:lnTo>
                    <a:pt x="437095" y="296341"/>
                  </a:lnTo>
                  <a:close/>
                </a:path>
                <a:path w="2294890" h="1264920">
                  <a:moveTo>
                    <a:pt x="437489" y="295148"/>
                  </a:moveTo>
                  <a:lnTo>
                    <a:pt x="437248" y="295097"/>
                  </a:lnTo>
                  <a:lnTo>
                    <a:pt x="437134" y="295275"/>
                  </a:lnTo>
                  <a:lnTo>
                    <a:pt x="437375" y="295249"/>
                  </a:lnTo>
                  <a:close/>
                </a:path>
                <a:path w="2294890" h="1264920">
                  <a:moveTo>
                    <a:pt x="499567" y="1215885"/>
                  </a:moveTo>
                  <a:lnTo>
                    <a:pt x="499440" y="1216177"/>
                  </a:lnTo>
                  <a:lnTo>
                    <a:pt x="499567" y="1215885"/>
                  </a:lnTo>
                  <a:close/>
                </a:path>
                <a:path w="2294890" h="1264920">
                  <a:moveTo>
                    <a:pt x="499579" y="1215885"/>
                  </a:moveTo>
                  <a:close/>
                </a:path>
                <a:path w="2294890" h="1264920">
                  <a:moveTo>
                    <a:pt x="501611" y="1227226"/>
                  </a:moveTo>
                  <a:lnTo>
                    <a:pt x="501421" y="1227162"/>
                  </a:lnTo>
                  <a:lnTo>
                    <a:pt x="501446" y="1227315"/>
                  </a:lnTo>
                  <a:lnTo>
                    <a:pt x="501611" y="1227226"/>
                  </a:lnTo>
                  <a:close/>
                </a:path>
                <a:path w="2294890" h="1264920">
                  <a:moveTo>
                    <a:pt x="501904" y="649401"/>
                  </a:moveTo>
                  <a:close/>
                </a:path>
                <a:path w="2294890" h="1264920">
                  <a:moveTo>
                    <a:pt x="566889" y="608761"/>
                  </a:moveTo>
                  <a:lnTo>
                    <a:pt x="563600" y="607491"/>
                  </a:lnTo>
                  <a:lnTo>
                    <a:pt x="562114" y="608761"/>
                  </a:lnTo>
                  <a:lnTo>
                    <a:pt x="566889" y="608761"/>
                  </a:lnTo>
                  <a:close/>
                </a:path>
                <a:path w="2294890" h="1264920">
                  <a:moveTo>
                    <a:pt x="568947" y="607491"/>
                  </a:moveTo>
                  <a:lnTo>
                    <a:pt x="566889" y="608761"/>
                  </a:lnTo>
                  <a:lnTo>
                    <a:pt x="568286" y="608761"/>
                  </a:lnTo>
                  <a:lnTo>
                    <a:pt x="568947" y="607491"/>
                  </a:lnTo>
                  <a:close/>
                </a:path>
                <a:path w="2294890" h="1264920">
                  <a:moveTo>
                    <a:pt x="569112" y="1230439"/>
                  </a:moveTo>
                  <a:lnTo>
                    <a:pt x="569074" y="1230604"/>
                  </a:lnTo>
                  <a:lnTo>
                    <a:pt x="569112" y="1230439"/>
                  </a:lnTo>
                  <a:close/>
                </a:path>
                <a:path w="2294890" h="1264920">
                  <a:moveTo>
                    <a:pt x="569150" y="1230350"/>
                  </a:moveTo>
                  <a:close/>
                </a:path>
                <a:path w="2294890" h="1264920">
                  <a:moveTo>
                    <a:pt x="615696" y="662813"/>
                  </a:moveTo>
                  <a:lnTo>
                    <a:pt x="615530" y="662813"/>
                  </a:lnTo>
                  <a:lnTo>
                    <a:pt x="615518" y="662940"/>
                  </a:lnTo>
                  <a:lnTo>
                    <a:pt x="615696" y="662813"/>
                  </a:lnTo>
                  <a:close/>
                </a:path>
                <a:path w="2294890" h="1264920">
                  <a:moveTo>
                    <a:pt x="616496" y="664273"/>
                  </a:moveTo>
                  <a:lnTo>
                    <a:pt x="616254" y="664337"/>
                  </a:lnTo>
                  <a:lnTo>
                    <a:pt x="616407" y="664362"/>
                  </a:lnTo>
                  <a:close/>
                </a:path>
                <a:path w="2294890" h="1264920">
                  <a:moveTo>
                    <a:pt x="630504" y="235115"/>
                  </a:moveTo>
                  <a:lnTo>
                    <a:pt x="630339" y="235229"/>
                  </a:lnTo>
                  <a:lnTo>
                    <a:pt x="630504" y="235115"/>
                  </a:lnTo>
                  <a:close/>
                </a:path>
                <a:path w="2294890" h="1264920">
                  <a:moveTo>
                    <a:pt x="644639" y="1264513"/>
                  </a:moveTo>
                  <a:lnTo>
                    <a:pt x="644347" y="1264462"/>
                  </a:lnTo>
                  <a:lnTo>
                    <a:pt x="644398" y="1264602"/>
                  </a:lnTo>
                  <a:lnTo>
                    <a:pt x="644525" y="1264602"/>
                  </a:lnTo>
                  <a:close/>
                </a:path>
                <a:path w="2294890" h="1264920">
                  <a:moveTo>
                    <a:pt x="664108" y="155663"/>
                  </a:moveTo>
                  <a:lnTo>
                    <a:pt x="663956" y="155765"/>
                  </a:lnTo>
                  <a:lnTo>
                    <a:pt x="664108" y="155663"/>
                  </a:lnTo>
                  <a:close/>
                </a:path>
                <a:path w="2294890" h="1264920">
                  <a:moveTo>
                    <a:pt x="669036" y="156540"/>
                  </a:moveTo>
                  <a:lnTo>
                    <a:pt x="665607" y="154101"/>
                  </a:lnTo>
                  <a:lnTo>
                    <a:pt x="664108" y="156641"/>
                  </a:lnTo>
                  <a:lnTo>
                    <a:pt x="665289" y="157911"/>
                  </a:lnTo>
                  <a:lnTo>
                    <a:pt x="667753" y="156641"/>
                  </a:lnTo>
                  <a:lnTo>
                    <a:pt x="668934" y="156641"/>
                  </a:lnTo>
                  <a:close/>
                </a:path>
                <a:path w="2294890" h="1264920">
                  <a:moveTo>
                    <a:pt x="669074" y="1245692"/>
                  </a:moveTo>
                  <a:lnTo>
                    <a:pt x="668972" y="1245552"/>
                  </a:lnTo>
                  <a:lnTo>
                    <a:pt x="668883" y="1245704"/>
                  </a:lnTo>
                  <a:lnTo>
                    <a:pt x="669010" y="1245692"/>
                  </a:lnTo>
                  <a:close/>
                </a:path>
                <a:path w="2294890" h="1264920">
                  <a:moveTo>
                    <a:pt x="744905" y="636651"/>
                  </a:moveTo>
                  <a:lnTo>
                    <a:pt x="744766" y="636549"/>
                  </a:lnTo>
                  <a:lnTo>
                    <a:pt x="744499" y="636778"/>
                  </a:lnTo>
                  <a:lnTo>
                    <a:pt x="744905" y="636651"/>
                  </a:lnTo>
                  <a:close/>
                </a:path>
                <a:path w="2294890" h="1264920">
                  <a:moveTo>
                    <a:pt x="745070" y="1038821"/>
                  </a:moveTo>
                  <a:lnTo>
                    <a:pt x="744842" y="1038771"/>
                  </a:lnTo>
                  <a:lnTo>
                    <a:pt x="745045" y="1038834"/>
                  </a:lnTo>
                  <a:close/>
                </a:path>
                <a:path w="2294890" h="1264920">
                  <a:moveTo>
                    <a:pt x="806932" y="793953"/>
                  </a:moveTo>
                  <a:close/>
                </a:path>
                <a:path w="2294890" h="1264920">
                  <a:moveTo>
                    <a:pt x="807148" y="793965"/>
                  </a:moveTo>
                  <a:lnTo>
                    <a:pt x="806983" y="793953"/>
                  </a:lnTo>
                  <a:lnTo>
                    <a:pt x="807123" y="793965"/>
                  </a:lnTo>
                  <a:close/>
                </a:path>
                <a:path w="2294890" h="1264920">
                  <a:moveTo>
                    <a:pt x="807935" y="812749"/>
                  </a:moveTo>
                  <a:lnTo>
                    <a:pt x="807745" y="812571"/>
                  </a:lnTo>
                  <a:lnTo>
                    <a:pt x="807847" y="812698"/>
                  </a:lnTo>
                  <a:close/>
                </a:path>
                <a:path w="2294890" h="1264920">
                  <a:moveTo>
                    <a:pt x="1021067" y="306501"/>
                  </a:moveTo>
                  <a:lnTo>
                    <a:pt x="1020914" y="305231"/>
                  </a:lnTo>
                  <a:lnTo>
                    <a:pt x="1020749" y="305600"/>
                  </a:lnTo>
                  <a:lnTo>
                    <a:pt x="1021067" y="306501"/>
                  </a:lnTo>
                  <a:close/>
                </a:path>
                <a:path w="2294890" h="1264920">
                  <a:moveTo>
                    <a:pt x="1192580" y="256616"/>
                  </a:moveTo>
                  <a:close/>
                </a:path>
                <a:path w="2294890" h="1264920">
                  <a:moveTo>
                    <a:pt x="1254328" y="156641"/>
                  </a:moveTo>
                  <a:lnTo>
                    <a:pt x="1254213" y="157911"/>
                  </a:lnTo>
                  <a:lnTo>
                    <a:pt x="1254328" y="156641"/>
                  </a:lnTo>
                  <a:close/>
                </a:path>
                <a:path w="2294890" h="1264920">
                  <a:moveTo>
                    <a:pt x="1382204" y="253987"/>
                  </a:moveTo>
                  <a:lnTo>
                    <a:pt x="1382039" y="254000"/>
                  </a:lnTo>
                  <a:lnTo>
                    <a:pt x="1382039" y="254165"/>
                  </a:lnTo>
                  <a:lnTo>
                    <a:pt x="1382204" y="253987"/>
                  </a:lnTo>
                  <a:close/>
                </a:path>
                <a:path w="2294890" h="1264920">
                  <a:moveTo>
                    <a:pt x="1385252" y="256120"/>
                  </a:moveTo>
                  <a:lnTo>
                    <a:pt x="1385201" y="255905"/>
                  </a:lnTo>
                  <a:lnTo>
                    <a:pt x="1385138" y="256095"/>
                  </a:lnTo>
                  <a:close/>
                </a:path>
                <a:path w="2294890" h="1264920">
                  <a:moveTo>
                    <a:pt x="1393685" y="127317"/>
                  </a:moveTo>
                  <a:lnTo>
                    <a:pt x="1393304" y="127431"/>
                  </a:lnTo>
                  <a:lnTo>
                    <a:pt x="1393647" y="127431"/>
                  </a:lnTo>
                  <a:close/>
                </a:path>
                <a:path w="2294890" h="1264920">
                  <a:moveTo>
                    <a:pt x="1401660" y="21056"/>
                  </a:moveTo>
                  <a:lnTo>
                    <a:pt x="1401406" y="21018"/>
                  </a:lnTo>
                  <a:lnTo>
                    <a:pt x="1401445" y="21196"/>
                  </a:lnTo>
                  <a:lnTo>
                    <a:pt x="1401584" y="21145"/>
                  </a:lnTo>
                  <a:close/>
                </a:path>
                <a:path w="2294890" h="1264920">
                  <a:moveTo>
                    <a:pt x="1433144" y="211150"/>
                  </a:moveTo>
                  <a:lnTo>
                    <a:pt x="1433004" y="211251"/>
                  </a:lnTo>
                  <a:lnTo>
                    <a:pt x="1433144" y="211150"/>
                  </a:lnTo>
                  <a:close/>
                </a:path>
                <a:path w="2294890" h="1264920">
                  <a:moveTo>
                    <a:pt x="1444218" y="223837"/>
                  </a:moveTo>
                  <a:lnTo>
                    <a:pt x="1444104" y="223989"/>
                  </a:lnTo>
                  <a:lnTo>
                    <a:pt x="1444218" y="223837"/>
                  </a:lnTo>
                  <a:close/>
                </a:path>
                <a:path w="2294890" h="1264920">
                  <a:moveTo>
                    <a:pt x="1446060" y="204584"/>
                  </a:moveTo>
                  <a:lnTo>
                    <a:pt x="1445844" y="204622"/>
                  </a:lnTo>
                  <a:lnTo>
                    <a:pt x="1445983" y="204584"/>
                  </a:lnTo>
                  <a:close/>
                </a:path>
                <a:path w="2294890" h="1264920">
                  <a:moveTo>
                    <a:pt x="1505381" y="204698"/>
                  </a:moveTo>
                  <a:lnTo>
                    <a:pt x="1505229" y="204762"/>
                  </a:lnTo>
                  <a:lnTo>
                    <a:pt x="1505229" y="204901"/>
                  </a:lnTo>
                  <a:lnTo>
                    <a:pt x="1505381" y="204698"/>
                  </a:lnTo>
                  <a:close/>
                </a:path>
                <a:path w="2294890" h="1264920">
                  <a:moveTo>
                    <a:pt x="1527200" y="0"/>
                  </a:moveTo>
                  <a:lnTo>
                    <a:pt x="1523771" y="0"/>
                  </a:lnTo>
                  <a:lnTo>
                    <a:pt x="1524838" y="342"/>
                  </a:lnTo>
                  <a:lnTo>
                    <a:pt x="1525968" y="508"/>
                  </a:lnTo>
                  <a:lnTo>
                    <a:pt x="1527162" y="38"/>
                  </a:lnTo>
                  <a:close/>
                </a:path>
                <a:path w="2294890" h="1264920">
                  <a:moveTo>
                    <a:pt x="1552663" y="114211"/>
                  </a:moveTo>
                  <a:lnTo>
                    <a:pt x="1552638" y="113944"/>
                  </a:lnTo>
                  <a:lnTo>
                    <a:pt x="1552511" y="114058"/>
                  </a:lnTo>
                  <a:lnTo>
                    <a:pt x="1552587" y="114185"/>
                  </a:lnTo>
                  <a:close/>
                </a:path>
                <a:path w="2294890" h="1264920">
                  <a:moveTo>
                    <a:pt x="1557451" y="112903"/>
                  </a:moveTo>
                  <a:close/>
                </a:path>
                <a:path w="2294890" h="1264920">
                  <a:moveTo>
                    <a:pt x="1557832" y="112877"/>
                  </a:moveTo>
                  <a:lnTo>
                    <a:pt x="1557705" y="112903"/>
                  </a:lnTo>
                  <a:lnTo>
                    <a:pt x="1557464" y="112903"/>
                  </a:lnTo>
                  <a:lnTo>
                    <a:pt x="1557782" y="112991"/>
                  </a:lnTo>
                  <a:close/>
                </a:path>
                <a:path w="2294890" h="1264920">
                  <a:moveTo>
                    <a:pt x="1631073" y="49593"/>
                  </a:moveTo>
                  <a:close/>
                </a:path>
                <a:path w="2294890" h="1264920">
                  <a:moveTo>
                    <a:pt x="1631188" y="49403"/>
                  </a:moveTo>
                  <a:lnTo>
                    <a:pt x="1631073" y="49593"/>
                  </a:lnTo>
                  <a:lnTo>
                    <a:pt x="1631149" y="49466"/>
                  </a:lnTo>
                  <a:close/>
                </a:path>
                <a:path w="2294890" h="1264920">
                  <a:moveTo>
                    <a:pt x="1670964" y="381254"/>
                  </a:moveTo>
                  <a:lnTo>
                    <a:pt x="1670799" y="381228"/>
                  </a:lnTo>
                  <a:lnTo>
                    <a:pt x="1670964" y="381254"/>
                  </a:lnTo>
                  <a:close/>
                </a:path>
                <a:path w="2294890" h="1264920">
                  <a:moveTo>
                    <a:pt x="1689265" y="57556"/>
                  </a:moveTo>
                  <a:lnTo>
                    <a:pt x="1689150" y="57886"/>
                  </a:lnTo>
                  <a:lnTo>
                    <a:pt x="1689252" y="57734"/>
                  </a:lnTo>
                  <a:lnTo>
                    <a:pt x="1689265" y="57556"/>
                  </a:lnTo>
                  <a:close/>
                </a:path>
                <a:path w="2294890" h="1264920">
                  <a:moveTo>
                    <a:pt x="1698167" y="461606"/>
                  </a:moveTo>
                  <a:lnTo>
                    <a:pt x="1697977" y="461759"/>
                  </a:lnTo>
                  <a:lnTo>
                    <a:pt x="1698104" y="461670"/>
                  </a:lnTo>
                  <a:close/>
                </a:path>
                <a:path w="2294890" h="1264920">
                  <a:moveTo>
                    <a:pt x="1822526" y="11861"/>
                  </a:moveTo>
                  <a:lnTo>
                    <a:pt x="1822030" y="10591"/>
                  </a:lnTo>
                  <a:lnTo>
                    <a:pt x="1816392" y="8051"/>
                  </a:lnTo>
                  <a:lnTo>
                    <a:pt x="1813458" y="8051"/>
                  </a:lnTo>
                  <a:lnTo>
                    <a:pt x="1810524" y="4241"/>
                  </a:lnTo>
                  <a:lnTo>
                    <a:pt x="1809686" y="4241"/>
                  </a:lnTo>
                  <a:lnTo>
                    <a:pt x="1805597" y="6781"/>
                  </a:lnTo>
                  <a:lnTo>
                    <a:pt x="1802892" y="6781"/>
                  </a:lnTo>
                  <a:lnTo>
                    <a:pt x="1799463" y="4241"/>
                  </a:lnTo>
                  <a:lnTo>
                    <a:pt x="1798129" y="2971"/>
                  </a:lnTo>
                  <a:lnTo>
                    <a:pt x="1796186" y="1701"/>
                  </a:lnTo>
                  <a:lnTo>
                    <a:pt x="1794205" y="1701"/>
                  </a:lnTo>
                  <a:lnTo>
                    <a:pt x="1793506" y="431"/>
                  </a:lnTo>
                  <a:lnTo>
                    <a:pt x="1732749" y="431"/>
                  </a:lnTo>
                  <a:lnTo>
                    <a:pt x="1733207" y="1701"/>
                  </a:lnTo>
                  <a:lnTo>
                    <a:pt x="1733956" y="2971"/>
                  </a:lnTo>
                  <a:lnTo>
                    <a:pt x="1737347" y="2971"/>
                  </a:lnTo>
                  <a:lnTo>
                    <a:pt x="1736280" y="5511"/>
                  </a:lnTo>
                  <a:lnTo>
                    <a:pt x="1735416" y="5511"/>
                  </a:lnTo>
                  <a:lnTo>
                    <a:pt x="1731911" y="6781"/>
                  </a:lnTo>
                  <a:lnTo>
                    <a:pt x="1730146" y="5511"/>
                  </a:lnTo>
                  <a:lnTo>
                    <a:pt x="1729206" y="1701"/>
                  </a:lnTo>
                  <a:lnTo>
                    <a:pt x="1729232" y="431"/>
                  </a:lnTo>
                  <a:lnTo>
                    <a:pt x="1724190" y="431"/>
                  </a:lnTo>
                  <a:lnTo>
                    <a:pt x="1724190" y="14401"/>
                  </a:lnTo>
                  <a:lnTo>
                    <a:pt x="1722297" y="15671"/>
                  </a:lnTo>
                  <a:lnTo>
                    <a:pt x="1721307" y="16941"/>
                  </a:lnTo>
                  <a:lnTo>
                    <a:pt x="1720672" y="16941"/>
                  </a:lnTo>
                  <a:lnTo>
                    <a:pt x="1720672" y="30911"/>
                  </a:lnTo>
                  <a:lnTo>
                    <a:pt x="1719884" y="30911"/>
                  </a:lnTo>
                  <a:lnTo>
                    <a:pt x="1718995" y="29641"/>
                  </a:lnTo>
                  <a:lnTo>
                    <a:pt x="1718322" y="29641"/>
                  </a:lnTo>
                  <a:lnTo>
                    <a:pt x="1718995" y="28371"/>
                  </a:lnTo>
                  <a:lnTo>
                    <a:pt x="1719681" y="28371"/>
                  </a:lnTo>
                  <a:lnTo>
                    <a:pt x="1720164" y="29641"/>
                  </a:lnTo>
                  <a:lnTo>
                    <a:pt x="1720621" y="29641"/>
                  </a:lnTo>
                  <a:lnTo>
                    <a:pt x="1720672" y="30911"/>
                  </a:lnTo>
                  <a:lnTo>
                    <a:pt x="1720672" y="16941"/>
                  </a:lnTo>
                  <a:lnTo>
                    <a:pt x="1719567" y="16941"/>
                  </a:lnTo>
                  <a:lnTo>
                    <a:pt x="1717497" y="18211"/>
                  </a:lnTo>
                  <a:lnTo>
                    <a:pt x="1716201" y="16573"/>
                  </a:lnTo>
                  <a:lnTo>
                    <a:pt x="1716201" y="24561"/>
                  </a:lnTo>
                  <a:lnTo>
                    <a:pt x="1715668" y="28371"/>
                  </a:lnTo>
                  <a:lnTo>
                    <a:pt x="1714576" y="29006"/>
                  </a:lnTo>
                  <a:lnTo>
                    <a:pt x="1714576" y="47421"/>
                  </a:lnTo>
                  <a:lnTo>
                    <a:pt x="1714106" y="47421"/>
                  </a:lnTo>
                  <a:lnTo>
                    <a:pt x="1713369" y="48691"/>
                  </a:lnTo>
                  <a:lnTo>
                    <a:pt x="1711718" y="48691"/>
                  </a:lnTo>
                  <a:lnTo>
                    <a:pt x="1711147" y="47421"/>
                  </a:lnTo>
                  <a:lnTo>
                    <a:pt x="1711769" y="46151"/>
                  </a:lnTo>
                  <a:lnTo>
                    <a:pt x="1713776" y="46151"/>
                  </a:lnTo>
                  <a:lnTo>
                    <a:pt x="1714576" y="47421"/>
                  </a:lnTo>
                  <a:lnTo>
                    <a:pt x="1714576" y="29006"/>
                  </a:lnTo>
                  <a:lnTo>
                    <a:pt x="1713445" y="29641"/>
                  </a:lnTo>
                  <a:lnTo>
                    <a:pt x="1710944" y="30911"/>
                  </a:lnTo>
                  <a:lnTo>
                    <a:pt x="1708264" y="29641"/>
                  </a:lnTo>
                  <a:lnTo>
                    <a:pt x="1707654" y="29362"/>
                  </a:lnTo>
                  <a:lnTo>
                    <a:pt x="1707654" y="39801"/>
                  </a:lnTo>
                  <a:lnTo>
                    <a:pt x="1707527" y="41071"/>
                  </a:lnTo>
                  <a:lnTo>
                    <a:pt x="1707108" y="41071"/>
                  </a:lnTo>
                  <a:lnTo>
                    <a:pt x="1706537" y="42341"/>
                  </a:lnTo>
                  <a:lnTo>
                    <a:pt x="1703476" y="41071"/>
                  </a:lnTo>
                  <a:lnTo>
                    <a:pt x="1703057" y="41071"/>
                  </a:lnTo>
                  <a:lnTo>
                    <a:pt x="1702968" y="40652"/>
                  </a:lnTo>
                  <a:lnTo>
                    <a:pt x="1702968" y="51231"/>
                  </a:lnTo>
                  <a:lnTo>
                    <a:pt x="1702612" y="51231"/>
                  </a:lnTo>
                  <a:lnTo>
                    <a:pt x="1702308" y="50253"/>
                  </a:lnTo>
                  <a:lnTo>
                    <a:pt x="1702968" y="51231"/>
                  </a:lnTo>
                  <a:lnTo>
                    <a:pt x="1702968" y="40652"/>
                  </a:lnTo>
                  <a:lnTo>
                    <a:pt x="1702790" y="39801"/>
                  </a:lnTo>
                  <a:lnTo>
                    <a:pt x="1703082" y="39801"/>
                  </a:lnTo>
                  <a:lnTo>
                    <a:pt x="1704136" y="38531"/>
                  </a:lnTo>
                  <a:lnTo>
                    <a:pt x="1705190" y="37261"/>
                  </a:lnTo>
                  <a:lnTo>
                    <a:pt x="1707007" y="37261"/>
                  </a:lnTo>
                  <a:lnTo>
                    <a:pt x="1707654" y="39801"/>
                  </a:lnTo>
                  <a:lnTo>
                    <a:pt x="1707654" y="29362"/>
                  </a:lnTo>
                  <a:lnTo>
                    <a:pt x="1706600" y="28854"/>
                  </a:lnTo>
                  <a:lnTo>
                    <a:pt x="1706600" y="32181"/>
                  </a:lnTo>
                  <a:lnTo>
                    <a:pt x="1706219" y="33451"/>
                  </a:lnTo>
                  <a:lnTo>
                    <a:pt x="1705787" y="33451"/>
                  </a:lnTo>
                  <a:lnTo>
                    <a:pt x="1704975" y="34721"/>
                  </a:lnTo>
                  <a:lnTo>
                    <a:pt x="1703603" y="33451"/>
                  </a:lnTo>
                  <a:lnTo>
                    <a:pt x="1703057" y="32181"/>
                  </a:lnTo>
                  <a:lnTo>
                    <a:pt x="1702435" y="30911"/>
                  </a:lnTo>
                  <a:lnTo>
                    <a:pt x="1705800" y="30911"/>
                  </a:lnTo>
                  <a:lnTo>
                    <a:pt x="1706460" y="32181"/>
                  </a:lnTo>
                  <a:lnTo>
                    <a:pt x="1706600" y="32181"/>
                  </a:lnTo>
                  <a:lnTo>
                    <a:pt x="1706600" y="28854"/>
                  </a:lnTo>
                  <a:lnTo>
                    <a:pt x="1702930" y="27101"/>
                  </a:lnTo>
                  <a:lnTo>
                    <a:pt x="1702523" y="25831"/>
                  </a:lnTo>
                  <a:lnTo>
                    <a:pt x="1702117" y="24561"/>
                  </a:lnTo>
                  <a:lnTo>
                    <a:pt x="1702295" y="23291"/>
                  </a:lnTo>
                  <a:lnTo>
                    <a:pt x="1703235" y="23291"/>
                  </a:lnTo>
                  <a:lnTo>
                    <a:pt x="1711058" y="20751"/>
                  </a:lnTo>
                  <a:lnTo>
                    <a:pt x="1716201" y="24561"/>
                  </a:lnTo>
                  <a:lnTo>
                    <a:pt x="1716201" y="16573"/>
                  </a:lnTo>
                  <a:lnTo>
                    <a:pt x="1715503" y="15671"/>
                  </a:lnTo>
                  <a:lnTo>
                    <a:pt x="1716062" y="14401"/>
                  </a:lnTo>
                  <a:lnTo>
                    <a:pt x="1716659" y="14401"/>
                  </a:lnTo>
                  <a:lnTo>
                    <a:pt x="1717446" y="13131"/>
                  </a:lnTo>
                  <a:lnTo>
                    <a:pt x="1718310" y="13131"/>
                  </a:lnTo>
                  <a:lnTo>
                    <a:pt x="1720888" y="11861"/>
                  </a:lnTo>
                  <a:lnTo>
                    <a:pt x="1722348" y="11861"/>
                  </a:lnTo>
                  <a:lnTo>
                    <a:pt x="1724190" y="14401"/>
                  </a:lnTo>
                  <a:lnTo>
                    <a:pt x="1724190" y="431"/>
                  </a:lnTo>
                  <a:lnTo>
                    <a:pt x="1701927" y="431"/>
                  </a:lnTo>
                  <a:lnTo>
                    <a:pt x="1701927" y="30911"/>
                  </a:lnTo>
                  <a:lnTo>
                    <a:pt x="1701888" y="49961"/>
                  </a:lnTo>
                  <a:lnTo>
                    <a:pt x="1700796" y="50876"/>
                  </a:lnTo>
                  <a:lnTo>
                    <a:pt x="1700796" y="62661"/>
                  </a:lnTo>
                  <a:lnTo>
                    <a:pt x="1699983" y="62661"/>
                  </a:lnTo>
                  <a:lnTo>
                    <a:pt x="1698980" y="63931"/>
                  </a:lnTo>
                  <a:lnTo>
                    <a:pt x="1696974" y="63931"/>
                  </a:lnTo>
                  <a:lnTo>
                    <a:pt x="1696339" y="62661"/>
                  </a:lnTo>
                  <a:lnTo>
                    <a:pt x="1695551" y="61391"/>
                  </a:lnTo>
                  <a:lnTo>
                    <a:pt x="1695361" y="60121"/>
                  </a:lnTo>
                  <a:lnTo>
                    <a:pt x="1698015" y="60121"/>
                  </a:lnTo>
                  <a:lnTo>
                    <a:pt x="1699717" y="58851"/>
                  </a:lnTo>
                  <a:lnTo>
                    <a:pt x="1700796" y="62661"/>
                  </a:lnTo>
                  <a:lnTo>
                    <a:pt x="1700796" y="50876"/>
                  </a:lnTo>
                  <a:lnTo>
                    <a:pt x="1700352" y="51231"/>
                  </a:lnTo>
                  <a:lnTo>
                    <a:pt x="1699729" y="49961"/>
                  </a:lnTo>
                  <a:lnTo>
                    <a:pt x="1699399" y="48691"/>
                  </a:lnTo>
                  <a:lnTo>
                    <a:pt x="1701520" y="48691"/>
                  </a:lnTo>
                  <a:lnTo>
                    <a:pt x="1701888" y="49961"/>
                  </a:lnTo>
                  <a:lnTo>
                    <a:pt x="1701888" y="30937"/>
                  </a:lnTo>
                  <a:lnTo>
                    <a:pt x="1699717" y="32181"/>
                  </a:lnTo>
                  <a:lnTo>
                    <a:pt x="1697570" y="30911"/>
                  </a:lnTo>
                  <a:lnTo>
                    <a:pt x="1695234" y="30911"/>
                  </a:lnTo>
                  <a:lnTo>
                    <a:pt x="1695018" y="29641"/>
                  </a:lnTo>
                  <a:lnTo>
                    <a:pt x="1700504" y="29641"/>
                  </a:lnTo>
                  <a:lnTo>
                    <a:pt x="1701927" y="30911"/>
                  </a:lnTo>
                  <a:lnTo>
                    <a:pt x="1701927" y="431"/>
                  </a:lnTo>
                  <a:lnTo>
                    <a:pt x="1699425" y="431"/>
                  </a:lnTo>
                  <a:lnTo>
                    <a:pt x="1699425" y="8051"/>
                  </a:lnTo>
                  <a:lnTo>
                    <a:pt x="1699094" y="8902"/>
                  </a:lnTo>
                  <a:lnTo>
                    <a:pt x="1699094" y="23291"/>
                  </a:lnTo>
                  <a:lnTo>
                    <a:pt x="1699018" y="24561"/>
                  </a:lnTo>
                  <a:lnTo>
                    <a:pt x="1697088" y="25831"/>
                  </a:lnTo>
                  <a:lnTo>
                    <a:pt x="1695729" y="25831"/>
                  </a:lnTo>
                  <a:lnTo>
                    <a:pt x="1694383" y="24561"/>
                  </a:lnTo>
                  <a:lnTo>
                    <a:pt x="1694942" y="23291"/>
                  </a:lnTo>
                  <a:lnTo>
                    <a:pt x="1696148" y="22021"/>
                  </a:lnTo>
                  <a:lnTo>
                    <a:pt x="1696935" y="22021"/>
                  </a:lnTo>
                  <a:lnTo>
                    <a:pt x="1698307" y="20751"/>
                  </a:lnTo>
                  <a:lnTo>
                    <a:pt x="1699094" y="23291"/>
                  </a:lnTo>
                  <a:lnTo>
                    <a:pt x="1699094" y="8902"/>
                  </a:lnTo>
                  <a:lnTo>
                    <a:pt x="1698929" y="9321"/>
                  </a:lnTo>
                  <a:lnTo>
                    <a:pt x="1696808" y="9321"/>
                  </a:lnTo>
                  <a:lnTo>
                    <a:pt x="1696732" y="8051"/>
                  </a:lnTo>
                  <a:lnTo>
                    <a:pt x="1697685" y="8051"/>
                  </a:lnTo>
                  <a:lnTo>
                    <a:pt x="1698371" y="6781"/>
                  </a:lnTo>
                  <a:lnTo>
                    <a:pt x="1698790" y="8051"/>
                  </a:lnTo>
                  <a:lnTo>
                    <a:pt x="1699425" y="8051"/>
                  </a:lnTo>
                  <a:lnTo>
                    <a:pt x="1699425" y="431"/>
                  </a:lnTo>
                  <a:lnTo>
                    <a:pt x="1686509" y="431"/>
                  </a:lnTo>
                  <a:lnTo>
                    <a:pt x="1686509" y="41071"/>
                  </a:lnTo>
                  <a:lnTo>
                    <a:pt x="1685239" y="42341"/>
                  </a:lnTo>
                  <a:lnTo>
                    <a:pt x="1684261" y="41071"/>
                  </a:lnTo>
                  <a:lnTo>
                    <a:pt x="1683410" y="39801"/>
                  </a:lnTo>
                  <a:lnTo>
                    <a:pt x="1683626" y="38531"/>
                  </a:lnTo>
                  <a:lnTo>
                    <a:pt x="1685709" y="38531"/>
                  </a:lnTo>
                  <a:lnTo>
                    <a:pt x="1686331" y="39801"/>
                  </a:lnTo>
                  <a:lnTo>
                    <a:pt x="1686509" y="41071"/>
                  </a:lnTo>
                  <a:lnTo>
                    <a:pt x="1686509" y="431"/>
                  </a:lnTo>
                  <a:lnTo>
                    <a:pt x="1685163" y="431"/>
                  </a:lnTo>
                  <a:lnTo>
                    <a:pt x="1685163" y="34721"/>
                  </a:lnTo>
                  <a:lnTo>
                    <a:pt x="1676603" y="34721"/>
                  </a:lnTo>
                  <a:lnTo>
                    <a:pt x="1679829" y="41071"/>
                  </a:lnTo>
                  <a:lnTo>
                    <a:pt x="1678546" y="44881"/>
                  </a:lnTo>
                  <a:lnTo>
                    <a:pt x="1681581" y="47421"/>
                  </a:lnTo>
                  <a:lnTo>
                    <a:pt x="1680273" y="49961"/>
                  </a:lnTo>
                  <a:lnTo>
                    <a:pt x="1678482" y="51231"/>
                  </a:lnTo>
                  <a:lnTo>
                    <a:pt x="1674114" y="51231"/>
                  </a:lnTo>
                  <a:lnTo>
                    <a:pt x="1674736" y="47421"/>
                  </a:lnTo>
                  <a:lnTo>
                    <a:pt x="1675815" y="42341"/>
                  </a:lnTo>
                  <a:lnTo>
                    <a:pt x="1675472" y="41071"/>
                  </a:lnTo>
                  <a:lnTo>
                    <a:pt x="1672996" y="41071"/>
                  </a:lnTo>
                  <a:lnTo>
                    <a:pt x="1671739" y="39801"/>
                  </a:lnTo>
                  <a:lnTo>
                    <a:pt x="1681099" y="30911"/>
                  </a:lnTo>
                  <a:lnTo>
                    <a:pt x="1684210" y="33451"/>
                  </a:lnTo>
                  <a:lnTo>
                    <a:pt x="1685048" y="33451"/>
                  </a:lnTo>
                  <a:lnTo>
                    <a:pt x="1685163" y="34721"/>
                  </a:lnTo>
                  <a:lnTo>
                    <a:pt x="1685163" y="431"/>
                  </a:lnTo>
                  <a:lnTo>
                    <a:pt x="1644967" y="431"/>
                  </a:lnTo>
                  <a:lnTo>
                    <a:pt x="1644967" y="91871"/>
                  </a:lnTo>
                  <a:lnTo>
                    <a:pt x="1643113" y="91871"/>
                  </a:lnTo>
                  <a:lnTo>
                    <a:pt x="1643087" y="90601"/>
                  </a:lnTo>
                  <a:lnTo>
                    <a:pt x="1644586" y="90601"/>
                  </a:lnTo>
                  <a:lnTo>
                    <a:pt x="1644967" y="91871"/>
                  </a:lnTo>
                  <a:lnTo>
                    <a:pt x="1644967" y="431"/>
                  </a:lnTo>
                  <a:lnTo>
                    <a:pt x="1638503" y="431"/>
                  </a:lnTo>
                  <a:lnTo>
                    <a:pt x="1638503" y="57581"/>
                  </a:lnTo>
                  <a:lnTo>
                    <a:pt x="1638388" y="60121"/>
                  </a:lnTo>
                  <a:lnTo>
                    <a:pt x="1638058" y="61391"/>
                  </a:lnTo>
                  <a:lnTo>
                    <a:pt x="1636826" y="62661"/>
                  </a:lnTo>
                  <a:lnTo>
                    <a:pt x="1636433" y="62661"/>
                  </a:lnTo>
                  <a:lnTo>
                    <a:pt x="1636433" y="79171"/>
                  </a:lnTo>
                  <a:lnTo>
                    <a:pt x="1636077" y="79171"/>
                  </a:lnTo>
                  <a:lnTo>
                    <a:pt x="1634172" y="82981"/>
                  </a:lnTo>
                  <a:lnTo>
                    <a:pt x="1632534" y="85521"/>
                  </a:lnTo>
                  <a:lnTo>
                    <a:pt x="1630146" y="88061"/>
                  </a:lnTo>
                  <a:lnTo>
                    <a:pt x="1626196" y="94411"/>
                  </a:lnTo>
                  <a:lnTo>
                    <a:pt x="1623479" y="95681"/>
                  </a:lnTo>
                  <a:lnTo>
                    <a:pt x="1619948" y="95681"/>
                  </a:lnTo>
                  <a:lnTo>
                    <a:pt x="1619262" y="94411"/>
                  </a:lnTo>
                  <a:lnTo>
                    <a:pt x="1618754" y="93141"/>
                  </a:lnTo>
                  <a:lnTo>
                    <a:pt x="1618234" y="91871"/>
                  </a:lnTo>
                  <a:lnTo>
                    <a:pt x="1617992" y="90601"/>
                  </a:lnTo>
                  <a:lnTo>
                    <a:pt x="1623021" y="90601"/>
                  </a:lnTo>
                  <a:lnTo>
                    <a:pt x="1623834" y="89331"/>
                  </a:lnTo>
                  <a:lnTo>
                    <a:pt x="1621675" y="86791"/>
                  </a:lnTo>
                  <a:lnTo>
                    <a:pt x="1621574" y="84251"/>
                  </a:lnTo>
                  <a:lnTo>
                    <a:pt x="1621485" y="82981"/>
                  </a:lnTo>
                  <a:lnTo>
                    <a:pt x="1623301" y="82981"/>
                  </a:lnTo>
                  <a:lnTo>
                    <a:pt x="1624850" y="84251"/>
                  </a:lnTo>
                  <a:lnTo>
                    <a:pt x="1626336" y="84251"/>
                  </a:lnTo>
                  <a:lnTo>
                    <a:pt x="1628406" y="82981"/>
                  </a:lnTo>
                  <a:lnTo>
                    <a:pt x="1628965" y="81711"/>
                  </a:lnTo>
                  <a:lnTo>
                    <a:pt x="1629422" y="80441"/>
                  </a:lnTo>
                  <a:lnTo>
                    <a:pt x="1628851" y="80441"/>
                  </a:lnTo>
                  <a:lnTo>
                    <a:pt x="1620812" y="76631"/>
                  </a:lnTo>
                  <a:lnTo>
                    <a:pt x="1619605" y="75361"/>
                  </a:lnTo>
                  <a:lnTo>
                    <a:pt x="1618221" y="74091"/>
                  </a:lnTo>
                  <a:lnTo>
                    <a:pt x="1616887" y="72821"/>
                  </a:lnTo>
                  <a:lnTo>
                    <a:pt x="1618119" y="71551"/>
                  </a:lnTo>
                  <a:lnTo>
                    <a:pt x="1619161" y="70281"/>
                  </a:lnTo>
                  <a:lnTo>
                    <a:pt x="1620939" y="69011"/>
                  </a:lnTo>
                  <a:lnTo>
                    <a:pt x="1623923" y="71551"/>
                  </a:lnTo>
                  <a:lnTo>
                    <a:pt x="1625269" y="72821"/>
                  </a:lnTo>
                  <a:lnTo>
                    <a:pt x="1631264" y="72821"/>
                  </a:lnTo>
                  <a:lnTo>
                    <a:pt x="1629727" y="76631"/>
                  </a:lnTo>
                  <a:lnTo>
                    <a:pt x="1636433" y="79171"/>
                  </a:lnTo>
                  <a:lnTo>
                    <a:pt x="1636433" y="62661"/>
                  </a:lnTo>
                  <a:lnTo>
                    <a:pt x="1635226" y="62661"/>
                  </a:lnTo>
                  <a:lnTo>
                    <a:pt x="1635417" y="60121"/>
                  </a:lnTo>
                  <a:lnTo>
                    <a:pt x="1635620" y="58851"/>
                  </a:lnTo>
                  <a:lnTo>
                    <a:pt x="1636077" y="57581"/>
                  </a:lnTo>
                  <a:lnTo>
                    <a:pt x="1638503" y="57581"/>
                  </a:lnTo>
                  <a:lnTo>
                    <a:pt x="1638503" y="431"/>
                  </a:lnTo>
                  <a:lnTo>
                    <a:pt x="1638465" y="41071"/>
                  </a:lnTo>
                  <a:lnTo>
                    <a:pt x="1638249" y="42341"/>
                  </a:lnTo>
                  <a:lnTo>
                    <a:pt x="1634693" y="43611"/>
                  </a:lnTo>
                  <a:lnTo>
                    <a:pt x="1633347" y="46151"/>
                  </a:lnTo>
                  <a:lnTo>
                    <a:pt x="1634718" y="49961"/>
                  </a:lnTo>
                  <a:lnTo>
                    <a:pt x="1633435" y="49961"/>
                  </a:lnTo>
                  <a:lnTo>
                    <a:pt x="1633435" y="58851"/>
                  </a:lnTo>
                  <a:lnTo>
                    <a:pt x="1632902" y="58851"/>
                  </a:lnTo>
                  <a:lnTo>
                    <a:pt x="1629867" y="61391"/>
                  </a:lnTo>
                  <a:lnTo>
                    <a:pt x="1624342" y="61391"/>
                  </a:lnTo>
                  <a:lnTo>
                    <a:pt x="1626400" y="58851"/>
                  </a:lnTo>
                  <a:lnTo>
                    <a:pt x="1628914" y="57581"/>
                  </a:lnTo>
                  <a:lnTo>
                    <a:pt x="1632470" y="56311"/>
                  </a:lnTo>
                  <a:lnTo>
                    <a:pt x="1633283" y="57581"/>
                  </a:lnTo>
                  <a:lnTo>
                    <a:pt x="1633435" y="58851"/>
                  </a:lnTo>
                  <a:lnTo>
                    <a:pt x="1633435" y="49961"/>
                  </a:lnTo>
                  <a:lnTo>
                    <a:pt x="1631175" y="49961"/>
                  </a:lnTo>
                  <a:lnTo>
                    <a:pt x="1631911" y="53771"/>
                  </a:lnTo>
                  <a:lnTo>
                    <a:pt x="1629371" y="53771"/>
                  </a:lnTo>
                  <a:lnTo>
                    <a:pt x="1624380" y="56311"/>
                  </a:lnTo>
                  <a:lnTo>
                    <a:pt x="1623479" y="58851"/>
                  </a:lnTo>
                  <a:lnTo>
                    <a:pt x="1624025" y="61391"/>
                  </a:lnTo>
                  <a:lnTo>
                    <a:pt x="1621180" y="61391"/>
                  </a:lnTo>
                  <a:lnTo>
                    <a:pt x="1620837" y="58851"/>
                  </a:lnTo>
                  <a:lnTo>
                    <a:pt x="1618742" y="56311"/>
                  </a:lnTo>
                  <a:lnTo>
                    <a:pt x="1618564" y="55041"/>
                  </a:lnTo>
                  <a:lnTo>
                    <a:pt x="1619300" y="55041"/>
                  </a:lnTo>
                  <a:lnTo>
                    <a:pt x="1620608" y="53771"/>
                  </a:lnTo>
                  <a:lnTo>
                    <a:pt x="1623199" y="51231"/>
                  </a:lnTo>
                  <a:lnTo>
                    <a:pt x="1622653" y="49961"/>
                  </a:lnTo>
                  <a:lnTo>
                    <a:pt x="1622107" y="48691"/>
                  </a:lnTo>
                  <a:lnTo>
                    <a:pt x="1619224" y="43611"/>
                  </a:lnTo>
                  <a:lnTo>
                    <a:pt x="1619377" y="42341"/>
                  </a:lnTo>
                  <a:lnTo>
                    <a:pt x="1621155" y="41071"/>
                  </a:lnTo>
                  <a:lnTo>
                    <a:pt x="1621332" y="39801"/>
                  </a:lnTo>
                  <a:lnTo>
                    <a:pt x="1620799" y="38531"/>
                  </a:lnTo>
                  <a:lnTo>
                    <a:pt x="1619224" y="37261"/>
                  </a:lnTo>
                  <a:lnTo>
                    <a:pt x="1622552" y="35991"/>
                  </a:lnTo>
                  <a:lnTo>
                    <a:pt x="1624037" y="35991"/>
                  </a:lnTo>
                  <a:lnTo>
                    <a:pt x="1626235" y="39801"/>
                  </a:lnTo>
                  <a:lnTo>
                    <a:pt x="1629905" y="39801"/>
                  </a:lnTo>
                  <a:lnTo>
                    <a:pt x="1633067" y="43611"/>
                  </a:lnTo>
                  <a:lnTo>
                    <a:pt x="1635074" y="42341"/>
                  </a:lnTo>
                  <a:lnTo>
                    <a:pt x="1636826" y="41071"/>
                  </a:lnTo>
                  <a:lnTo>
                    <a:pt x="1638465" y="41071"/>
                  </a:lnTo>
                  <a:lnTo>
                    <a:pt x="1638465" y="431"/>
                  </a:lnTo>
                  <a:lnTo>
                    <a:pt x="1633855" y="431"/>
                  </a:lnTo>
                  <a:lnTo>
                    <a:pt x="1633855" y="33451"/>
                  </a:lnTo>
                  <a:lnTo>
                    <a:pt x="1632381" y="34721"/>
                  </a:lnTo>
                  <a:lnTo>
                    <a:pt x="1629029" y="34721"/>
                  </a:lnTo>
                  <a:lnTo>
                    <a:pt x="1627352" y="33451"/>
                  </a:lnTo>
                  <a:lnTo>
                    <a:pt x="1625003" y="30911"/>
                  </a:lnTo>
                  <a:lnTo>
                    <a:pt x="1626755" y="29641"/>
                  </a:lnTo>
                  <a:lnTo>
                    <a:pt x="1627644" y="28371"/>
                  </a:lnTo>
                  <a:lnTo>
                    <a:pt x="1629105" y="28371"/>
                  </a:lnTo>
                  <a:lnTo>
                    <a:pt x="1630768" y="27101"/>
                  </a:lnTo>
                  <a:lnTo>
                    <a:pt x="1633029" y="29641"/>
                  </a:lnTo>
                  <a:lnTo>
                    <a:pt x="1633550" y="30911"/>
                  </a:lnTo>
                  <a:lnTo>
                    <a:pt x="1633728" y="32181"/>
                  </a:lnTo>
                  <a:lnTo>
                    <a:pt x="1633855" y="33451"/>
                  </a:lnTo>
                  <a:lnTo>
                    <a:pt x="1633855" y="431"/>
                  </a:lnTo>
                  <a:lnTo>
                    <a:pt x="1612912" y="431"/>
                  </a:lnTo>
                  <a:lnTo>
                    <a:pt x="1612912" y="85521"/>
                  </a:lnTo>
                  <a:lnTo>
                    <a:pt x="1612798" y="86791"/>
                  </a:lnTo>
                  <a:lnTo>
                    <a:pt x="1611909" y="88061"/>
                  </a:lnTo>
                  <a:lnTo>
                    <a:pt x="1610702" y="88061"/>
                  </a:lnTo>
                  <a:lnTo>
                    <a:pt x="1609636" y="86791"/>
                  </a:lnTo>
                  <a:lnTo>
                    <a:pt x="1608416" y="85521"/>
                  </a:lnTo>
                  <a:lnTo>
                    <a:pt x="1608785" y="85521"/>
                  </a:lnTo>
                  <a:lnTo>
                    <a:pt x="1609521" y="84251"/>
                  </a:lnTo>
                  <a:lnTo>
                    <a:pt x="1612023" y="84251"/>
                  </a:lnTo>
                  <a:lnTo>
                    <a:pt x="1612912" y="85521"/>
                  </a:lnTo>
                  <a:lnTo>
                    <a:pt x="1612912" y="431"/>
                  </a:lnTo>
                  <a:lnTo>
                    <a:pt x="1566164" y="431"/>
                  </a:lnTo>
                  <a:lnTo>
                    <a:pt x="1565490" y="1701"/>
                  </a:lnTo>
                  <a:lnTo>
                    <a:pt x="1562989" y="2971"/>
                  </a:lnTo>
                  <a:lnTo>
                    <a:pt x="1563065" y="5511"/>
                  </a:lnTo>
                  <a:lnTo>
                    <a:pt x="1564855" y="6781"/>
                  </a:lnTo>
                  <a:lnTo>
                    <a:pt x="1565605" y="5511"/>
                  </a:lnTo>
                  <a:lnTo>
                    <a:pt x="1566468" y="5511"/>
                  </a:lnTo>
                  <a:lnTo>
                    <a:pt x="1568716" y="6781"/>
                  </a:lnTo>
                  <a:lnTo>
                    <a:pt x="1570088" y="6781"/>
                  </a:lnTo>
                  <a:lnTo>
                    <a:pt x="1570151" y="9321"/>
                  </a:lnTo>
                  <a:lnTo>
                    <a:pt x="1572425" y="8051"/>
                  </a:lnTo>
                  <a:lnTo>
                    <a:pt x="1574927" y="9321"/>
                  </a:lnTo>
                  <a:lnTo>
                    <a:pt x="1575041" y="10591"/>
                  </a:lnTo>
                  <a:lnTo>
                    <a:pt x="1574622" y="13131"/>
                  </a:lnTo>
                  <a:lnTo>
                    <a:pt x="1572590" y="13131"/>
                  </a:lnTo>
                  <a:lnTo>
                    <a:pt x="1572285" y="15671"/>
                  </a:lnTo>
                  <a:lnTo>
                    <a:pt x="1571472" y="16941"/>
                  </a:lnTo>
                  <a:lnTo>
                    <a:pt x="1573034" y="18211"/>
                  </a:lnTo>
                  <a:lnTo>
                    <a:pt x="1574787" y="19481"/>
                  </a:lnTo>
                  <a:lnTo>
                    <a:pt x="1573644" y="19989"/>
                  </a:lnTo>
                  <a:lnTo>
                    <a:pt x="1573644" y="103301"/>
                  </a:lnTo>
                  <a:lnTo>
                    <a:pt x="1573352" y="104571"/>
                  </a:lnTo>
                  <a:lnTo>
                    <a:pt x="1572425" y="105841"/>
                  </a:lnTo>
                  <a:lnTo>
                    <a:pt x="1569313" y="105841"/>
                  </a:lnTo>
                  <a:lnTo>
                    <a:pt x="1568932" y="104571"/>
                  </a:lnTo>
                  <a:lnTo>
                    <a:pt x="1569389" y="103301"/>
                  </a:lnTo>
                  <a:lnTo>
                    <a:pt x="1573644" y="103301"/>
                  </a:lnTo>
                  <a:lnTo>
                    <a:pt x="1573644" y="19989"/>
                  </a:lnTo>
                  <a:lnTo>
                    <a:pt x="1571879" y="20751"/>
                  </a:lnTo>
                  <a:lnTo>
                    <a:pt x="1571053" y="19481"/>
                  </a:lnTo>
                  <a:lnTo>
                    <a:pt x="1570545" y="18211"/>
                  </a:lnTo>
                  <a:lnTo>
                    <a:pt x="1567929" y="14401"/>
                  </a:lnTo>
                  <a:lnTo>
                    <a:pt x="1566748" y="11861"/>
                  </a:lnTo>
                  <a:lnTo>
                    <a:pt x="1565313" y="11861"/>
                  </a:lnTo>
                  <a:lnTo>
                    <a:pt x="1560779" y="13131"/>
                  </a:lnTo>
                  <a:lnTo>
                    <a:pt x="1559420" y="11861"/>
                  </a:lnTo>
                  <a:lnTo>
                    <a:pt x="1559026" y="8051"/>
                  </a:lnTo>
                  <a:lnTo>
                    <a:pt x="1558048" y="5511"/>
                  </a:lnTo>
                  <a:lnTo>
                    <a:pt x="1559763" y="2971"/>
                  </a:lnTo>
                  <a:lnTo>
                    <a:pt x="1560423" y="1701"/>
                  </a:lnTo>
                  <a:lnTo>
                    <a:pt x="1560296" y="1701"/>
                  </a:lnTo>
                  <a:lnTo>
                    <a:pt x="1559775" y="431"/>
                  </a:lnTo>
                  <a:lnTo>
                    <a:pt x="1548701" y="431"/>
                  </a:lnTo>
                  <a:lnTo>
                    <a:pt x="1548701" y="13131"/>
                  </a:lnTo>
                  <a:lnTo>
                    <a:pt x="1548676" y="14401"/>
                  </a:lnTo>
                  <a:lnTo>
                    <a:pt x="1547876" y="14401"/>
                  </a:lnTo>
                  <a:lnTo>
                    <a:pt x="1547634" y="13131"/>
                  </a:lnTo>
                  <a:lnTo>
                    <a:pt x="1548701" y="13131"/>
                  </a:lnTo>
                  <a:lnTo>
                    <a:pt x="1548701" y="431"/>
                  </a:lnTo>
                  <a:lnTo>
                    <a:pt x="1546072" y="431"/>
                  </a:lnTo>
                  <a:lnTo>
                    <a:pt x="1546072" y="82981"/>
                  </a:lnTo>
                  <a:lnTo>
                    <a:pt x="1545221" y="85521"/>
                  </a:lnTo>
                  <a:lnTo>
                    <a:pt x="1544345" y="86791"/>
                  </a:lnTo>
                  <a:lnTo>
                    <a:pt x="1544015" y="86791"/>
                  </a:lnTo>
                  <a:lnTo>
                    <a:pt x="1539481" y="85521"/>
                  </a:lnTo>
                  <a:lnTo>
                    <a:pt x="1535353" y="88049"/>
                  </a:lnTo>
                  <a:lnTo>
                    <a:pt x="1535353" y="121081"/>
                  </a:lnTo>
                  <a:lnTo>
                    <a:pt x="1532978" y="121081"/>
                  </a:lnTo>
                  <a:lnTo>
                    <a:pt x="1532102" y="119811"/>
                  </a:lnTo>
                  <a:lnTo>
                    <a:pt x="1531251" y="119811"/>
                  </a:lnTo>
                  <a:lnTo>
                    <a:pt x="1529867" y="118541"/>
                  </a:lnTo>
                  <a:lnTo>
                    <a:pt x="1530362" y="117271"/>
                  </a:lnTo>
                  <a:lnTo>
                    <a:pt x="1530667" y="117271"/>
                  </a:lnTo>
                  <a:lnTo>
                    <a:pt x="1532496" y="116001"/>
                  </a:lnTo>
                  <a:lnTo>
                    <a:pt x="1533042" y="117271"/>
                  </a:lnTo>
                  <a:lnTo>
                    <a:pt x="1533779" y="118541"/>
                  </a:lnTo>
                  <a:lnTo>
                    <a:pt x="1535353" y="121081"/>
                  </a:lnTo>
                  <a:lnTo>
                    <a:pt x="1535353" y="88049"/>
                  </a:lnTo>
                  <a:lnTo>
                    <a:pt x="1528775" y="88061"/>
                  </a:lnTo>
                  <a:lnTo>
                    <a:pt x="1529384" y="86791"/>
                  </a:lnTo>
                  <a:lnTo>
                    <a:pt x="1529372" y="85521"/>
                  </a:lnTo>
                  <a:lnTo>
                    <a:pt x="1529524" y="85521"/>
                  </a:lnTo>
                  <a:lnTo>
                    <a:pt x="1528191" y="84251"/>
                  </a:lnTo>
                  <a:lnTo>
                    <a:pt x="1526590" y="84251"/>
                  </a:lnTo>
                  <a:lnTo>
                    <a:pt x="1526590" y="135051"/>
                  </a:lnTo>
                  <a:lnTo>
                    <a:pt x="1526260" y="137591"/>
                  </a:lnTo>
                  <a:lnTo>
                    <a:pt x="1525397" y="137591"/>
                  </a:lnTo>
                  <a:lnTo>
                    <a:pt x="1525054" y="138861"/>
                  </a:lnTo>
                  <a:lnTo>
                    <a:pt x="1521345" y="136321"/>
                  </a:lnTo>
                  <a:lnTo>
                    <a:pt x="1516849" y="136321"/>
                  </a:lnTo>
                  <a:lnTo>
                    <a:pt x="1512582" y="133781"/>
                  </a:lnTo>
                  <a:lnTo>
                    <a:pt x="1512049" y="133781"/>
                  </a:lnTo>
                  <a:lnTo>
                    <a:pt x="1512951" y="131241"/>
                  </a:lnTo>
                  <a:lnTo>
                    <a:pt x="1522336" y="131241"/>
                  </a:lnTo>
                  <a:lnTo>
                    <a:pt x="1526184" y="133781"/>
                  </a:lnTo>
                  <a:lnTo>
                    <a:pt x="1526590" y="135051"/>
                  </a:lnTo>
                  <a:lnTo>
                    <a:pt x="1526590" y="84251"/>
                  </a:lnTo>
                  <a:lnTo>
                    <a:pt x="1526146" y="84251"/>
                  </a:lnTo>
                  <a:lnTo>
                    <a:pt x="1527136" y="81711"/>
                  </a:lnTo>
                  <a:lnTo>
                    <a:pt x="1529537" y="80441"/>
                  </a:lnTo>
                  <a:lnTo>
                    <a:pt x="1535379" y="82981"/>
                  </a:lnTo>
                  <a:lnTo>
                    <a:pt x="1540192" y="80441"/>
                  </a:lnTo>
                  <a:lnTo>
                    <a:pt x="1544294" y="82981"/>
                  </a:lnTo>
                  <a:lnTo>
                    <a:pt x="1546072" y="82981"/>
                  </a:lnTo>
                  <a:lnTo>
                    <a:pt x="1546072" y="431"/>
                  </a:lnTo>
                  <a:lnTo>
                    <a:pt x="1539697" y="431"/>
                  </a:lnTo>
                  <a:lnTo>
                    <a:pt x="1541500" y="2971"/>
                  </a:lnTo>
                  <a:lnTo>
                    <a:pt x="1540776" y="5511"/>
                  </a:lnTo>
                  <a:lnTo>
                    <a:pt x="1543951" y="8051"/>
                  </a:lnTo>
                  <a:lnTo>
                    <a:pt x="1544205" y="9321"/>
                  </a:lnTo>
                  <a:lnTo>
                    <a:pt x="1541322" y="11861"/>
                  </a:lnTo>
                  <a:lnTo>
                    <a:pt x="1540802" y="11315"/>
                  </a:lnTo>
                  <a:lnTo>
                    <a:pt x="1540802" y="33451"/>
                  </a:lnTo>
                  <a:lnTo>
                    <a:pt x="1539862" y="34721"/>
                  </a:lnTo>
                  <a:lnTo>
                    <a:pt x="1538795" y="35966"/>
                  </a:lnTo>
                  <a:lnTo>
                    <a:pt x="1538795" y="74091"/>
                  </a:lnTo>
                  <a:lnTo>
                    <a:pt x="1537995" y="74091"/>
                  </a:lnTo>
                  <a:lnTo>
                    <a:pt x="1533588" y="75361"/>
                  </a:lnTo>
                  <a:lnTo>
                    <a:pt x="1529613" y="76631"/>
                  </a:lnTo>
                  <a:lnTo>
                    <a:pt x="1520444" y="76631"/>
                  </a:lnTo>
                  <a:lnTo>
                    <a:pt x="1516176" y="75361"/>
                  </a:lnTo>
                  <a:lnTo>
                    <a:pt x="1515897" y="75057"/>
                  </a:lnTo>
                  <a:lnTo>
                    <a:pt x="1515897" y="124891"/>
                  </a:lnTo>
                  <a:lnTo>
                    <a:pt x="1515059" y="124891"/>
                  </a:lnTo>
                  <a:lnTo>
                    <a:pt x="1515440" y="123621"/>
                  </a:lnTo>
                  <a:lnTo>
                    <a:pt x="1515897" y="124891"/>
                  </a:lnTo>
                  <a:lnTo>
                    <a:pt x="1515897" y="75057"/>
                  </a:lnTo>
                  <a:lnTo>
                    <a:pt x="1514373" y="73342"/>
                  </a:lnTo>
                  <a:lnTo>
                    <a:pt x="1514373" y="86791"/>
                  </a:lnTo>
                  <a:lnTo>
                    <a:pt x="1514144" y="86791"/>
                  </a:lnTo>
                  <a:lnTo>
                    <a:pt x="1513052" y="88061"/>
                  </a:lnTo>
                  <a:lnTo>
                    <a:pt x="1511223" y="88061"/>
                  </a:lnTo>
                  <a:lnTo>
                    <a:pt x="1510855" y="87363"/>
                  </a:lnTo>
                  <a:lnTo>
                    <a:pt x="1510855" y="156641"/>
                  </a:lnTo>
                  <a:lnTo>
                    <a:pt x="1509750" y="157911"/>
                  </a:lnTo>
                  <a:lnTo>
                    <a:pt x="1509026" y="159181"/>
                  </a:lnTo>
                  <a:lnTo>
                    <a:pt x="1507858" y="159181"/>
                  </a:lnTo>
                  <a:lnTo>
                    <a:pt x="1507261" y="157911"/>
                  </a:lnTo>
                  <a:lnTo>
                    <a:pt x="1506715" y="156641"/>
                  </a:lnTo>
                  <a:lnTo>
                    <a:pt x="1506613" y="155371"/>
                  </a:lnTo>
                  <a:lnTo>
                    <a:pt x="1507794" y="154101"/>
                  </a:lnTo>
                  <a:lnTo>
                    <a:pt x="1509839" y="154101"/>
                  </a:lnTo>
                  <a:lnTo>
                    <a:pt x="1510233" y="155371"/>
                  </a:lnTo>
                  <a:lnTo>
                    <a:pt x="1510855" y="156641"/>
                  </a:lnTo>
                  <a:lnTo>
                    <a:pt x="1510855" y="87363"/>
                  </a:lnTo>
                  <a:lnTo>
                    <a:pt x="1510563" y="86791"/>
                  </a:lnTo>
                  <a:lnTo>
                    <a:pt x="1510715" y="85521"/>
                  </a:lnTo>
                  <a:lnTo>
                    <a:pt x="1512290" y="84251"/>
                  </a:lnTo>
                  <a:lnTo>
                    <a:pt x="1513357" y="85521"/>
                  </a:lnTo>
                  <a:lnTo>
                    <a:pt x="1514373" y="86791"/>
                  </a:lnTo>
                  <a:lnTo>
                    <a:pt x="1514373" y="73342"/>
                  </a:lnTo>
                  <a:lnTo>
                    <a:pt x="1512785" y="71551"/>
                  </a:lnTo>
                  <a:lnTo>
                    <a:pt x="1518602" y="67741"/>
                  </a:lnTo>
                  <a:lnTo>
                    <a:pt x="1519504" y="66471"/>
                  </a:lnTo>
                  <a:lnTo>
                    <a:pt x="1520329" y="65201"/>
                  </a:lnTo>
                  <a:lnTo>
                    <a:pt x="1517967" y="62661"/>
                  </a:lnTo>
                  <a:lnTo>
                    <a:pt x="1520736" y="62661"/>
                  </a:lnTo>
                  <a:lnTo>
                    <a:pt x="1522120" y="61391"/>
                  </a:lnTo>
                  <a:lnTo>
                    <a:pt x="1523415" y="61391"/>
                  </a:lnTo>
                  <a:lnTo>
                    <a:pt x="1524279" y="63931"/>
                  </a:lnTo>
                  <a:lnTo>
                    <a:pt x="1524215" y="65201"/>
                  </a:lnTo>
                  <a:lnTo>
                    <a:pt x="1524876" y="66471"/>
                  </a:lnTo>
                  <a:lnTo>
                    <a:pt x="1524266" y="69011"/>
                  </a:lnTo>
                  <a:lnTo>
                    <a:pt x="1527911" y="69011"/>
                  </a:lnTo>
                  <a:lnTo>
                    <a:pt x="1528089" y="67741"/>
                  </a:lnTo>
                  <a:lnTo>
                    <a:pt x="1529359" y="66471"/>
                  </a:lnTo>
                  <a:lnTo>
                    <a:pt x="1532775" y="66471"/>
                  </a:lnTo>
                  <a:lnTo>
                    <a:pt x="1532851" y="71551"/>
                  </a:lnTo>
                  <a:lnTo>
                    <a:pt x="1534629" y="72821"/>
                  </a:lnTo>
                  <a:lnTo>
                    <a:pt x="1538439" y="72821"/>
                  </a:lnTo>
                  <a:lnTo>
                    <a:pt x="1538795" y="74091"/>
                  </a:lnTo>
                  <a:lnTo>
                    <a:pt x="1538795" y="35966"/>
                  </a:lnTo>
                  <a:lnTo>
                    <a:pt x="1537906" y="37261"/>
                  </a:lnTo>
                  <a:lnTo>
                    <a:pt x="1536382" y="34721"/>
                  </a:lnTo>
                  <a:lnTo>
                    <a:pt x="1535671" y="34721"/>
                  </a:lnTo>
                  <a:lnTo>
                    <a:pt x="1534896" y="33451"/>
                  </a:lnTo>
                  <a:lnTo>
                    <a:pt x="1534820" y="32181"/>
                  </a:lnTo>
                  <a:lnTo>
                    <a:pt x="1534502" y="32181"/>
                  </a:lnTo>
                  <a:lnTo>
                    <a:pt x="1535087" y="30911"/>
                  </a:lnTo>
                  <a:lnTo>
                    <a:pt x="1536661" y="30911"/>
                  </a:lnTo>
                  <a:lnTo>
                    <a:pt x="1537792" y="32181"/>
                  </a:lnTo>
                  <a:lnTo>
                    <a:pt x="1539087" y="32181"/>
                  </a:lnTo>
                  <a:lnTo>
                    <a:pt x="1540802" y="33451"/>
                  </a:lnTo>
                  <a:lnTo>
                    <a:pt x="1540802" y="11315"/>
                  </a:lnTo>
                  <a:lnTo>
                    <a:pt x="1540129" y="10591"/>
                  </a:lnTo>
                  <a:lnTo>
                    <a:pt x="1537487" y="10591"/>
                  </a:lnTo>
                  <a:lnTo>
                    <a:pt x="1534668" y="10591"/>
                  </a:lnTo>
                  <a:lnTo>
                    <a:pt x="1534833" y="13131"/>
                  </a:lnTo>
                  <a:lnTo>
                    <a:pt x="1532026" y="18211"/>
                  </a:lnTo>
                  <a:lnTo>
                    <a:pt x="1531785" y="18211"/>
                  </a:lnTo>
                  <a:lnTo>
                    <a:pt x="1531785" y="24561"/>
                  </a:lnTo>
                  <a:lnTo>
                    <a:pt x="1531073" y="28371"/>
                  </a:lnTo>
                  <a:lnTo>
                    <a:pt x="1530019" y="29641"/>
                  </a:lnTo>
                  <a:lnTo>
                    <a:pt x="1527733" y="33451"/>
                  </a:lnTo>
                  <a:lnTo>
                    <a:pt x="1526197" y="32181"/>
                  </a:lnTo>
                  <a:lnTo>
                    <a:pt x="1526603" y="30911"/>
                  </a:lnTo>
                  <a:lnTo>
                    <a:pt x="1525041" y="28371"/>
                  </a:lnTo>
                  <a:lnTo>
                    <a:pt x="1529054" y="27101"/>
                  </a:lnTo>
                  <a:lnTo>
                    <a:pt x="1529130" y="25831"/>
                  </a:lnTo>
                  <a:lnTo>
                    <a:pt x="1529372" y="25831"/>
                  </a:lnTo>
                  <a:lnTo>
                    <a:pt x="1530388" y="24561"/>
                  </a:lnTo>
                  <a:lnTo>
                    <a:pt x="1531785" y="24561"/>
                  </a:lnTo>
                  <a:lnTo>
                    <a:pt x="1531785" y="18211"/>
                  </a:lnTo>
                  <a:lnTo>
                    <a:pt x="1531086" y="18211"/>
                  </a:lnTo>
                  <a:lnTo>
                    <a:pt x="1524266" y="15671"/>
                  </a:lnTo>
                  <a:lnTo>
                    <a:pt x="1523974" y="15671"/>
                  </a:lnTo>
                  <a:lnTo>
                    <a:pt x="1523657" y="20751"/>
                  </a:lnTo>
                  <a:lnTo>
                    <a:pt x="1523136" y="22021"/>
                  </a:lnTo>
                  <a:lnTo>
                    <a:pt x="1519910" y="23291"/>
                  </a:lnTo>
                  <a:lnTo>
                    <a:pt x="1518894" y="24561"/>
                  </a:lnTo>
                  <a:lnTo>
                    <a:pt x="1517815" y="24561"/>
                  </a:lnTo>
                  <a:lnTo>
                    <a:pt x="1517548" y="27101"/>
                  </a:lnTo>
                  <a:lnTo>
                    <a:pt x="1522539" y="27101"/>
                  </a:lnTo>
                  <a:lnTo>
                    <a:pt x="1522425" y="29641"/>
                  </a:lnTo>
                  <a:lnTo>
                    <a:pt x="1521117" y="29641"/>
                  </a:lnTo>
                  <a:lnTo>
                    <a:pt x="1518754" y="30911"/>
                  </a:lnTo>
                  <a:lnTo>
                    <a:pt x="1517446" y="30911"/>
                  </a:lnTo>
                  <a:lnTo>
                    <a:pt x="1512989" y="31915"/>
                  </a:lnTo>
                  <a:lnTo>
                    <a:pt x="1512989" y="65201"/>
                  </a:lnTo>
                  <a:lnTo>
                    <a:pt x="1512062" y="71551"/>
                  </a:lnTo>
                  <a:lnTo>
                    <a:pt x="1511211" y="71551"/>
                  </a:lnTo>
                  <a:lnTo>
                    <a:pt x="1510233" y="72821"/>
                  </a:lnTo>
                  <a:lnTo>
                    <a:pt x="1509356" y="74091"/>
                  </a:lnTo>
                  <a:lnTo>
                    <a:pt x="1508252" y="75361"/>
                  </a:lnTo>
                  <a:lnTo>
                    <a:pt x="1506842" y="74091"/>
                  </a:lnTo>
                  <a:lnTo>
                    <a:pt x="1504048" y="70281"/>
                  </a:lnTo>
                  <a:lnTo>
                    <a:pt x="1502333" y="69011"/>
                  </a:lnTo>
                  <a:lnTo>
                    <a:pt x="1501609" y="69011"/>
                  </a:lnTo>
                  <a:lnTo>
                    <a:pt x="1501609" y="159181"/>
                  </a:lnTo>
                  <a:lnTo>
                    <a:pt x="1501165" y="159181"/>
                  </a:lnTo>
                  <a:lnTo>
                    <a:pt x="1501165" y="162991"/>
                  </a:lnTo>
                  <a:lnTo>
                    <a:pt x="1500530" y="164261"/>
                  </a:lnTo>
                  <a:lnTo>
                    <a:pt x="1499717" y="164261"/>
                  </a:lnTo>
                  <a:lnTo>
                    <a:pt x="1499108" y="162991"/>
                  </a:lnTo>
                  <a:lnTo>
                    <a:pt x="1498752" y="162991"/>
                  </a:lnTo>
                  <a:lnTo>
                    <a:pt x="1498625" y="161721"/>
                  </a:lnTo>
                  <a:lnTo>
                    <a:pt x="1500809" y="161721"/>
                  </a:lnTo>
                  <a:lnTo>
                    <a:pt x="1501165" y="162991"/>
                  </a:lnTo>
                  <a:lnTo>
                    <a:pt x="1501165" y="159181"/>
                  </a:lnTo>
                  <a:lnTo>
                    <a:pt x="1500644" y="159181"/>
                  </a:lnTo>
                  <a:lnTo>
                    <a:pt x="1500327" y="157911"/>
                  </a:lnTo>
                  <a:lnTo>
                    <a:pt x="1501279" y="157911"/>
                  </a:lnTo>
                  <a:lnTo>
                    <a:pt x="1501609" y="159181"/>
                  </a:lnTo>
                  <a:lnTo>
                    <a:pt x="1501609" y="69011"/>
                  </a:lnTo>
                  <a:lnTo>
                    <a:pt x="1498028" y="69011"/>
                  </a:lnTo>
                  <a:lnTo>
                    <a:pt x="1498028" y="161721"/>
                  </a:lnTo>
                  <a:lnTo>
                    <a:pt x="1496174" y="161721"/>
                  </a:lnTo>
                  <a:lnTo>
                    <a:pt x="1495463" y="162991"/>
                  </a:lnTo>
                  <a:lnTo>
                    <a:pt x="1494751" y="161721"/>
                  </a:lnTo>
                  <a:lnTo>
                    <a:pt x="1494167" y="161721"/>
                  </a:lnTo>
                  <a:lnTo>
                    <a:pt x="1494193" y="160451"/>
                  </a:lnTo>
                  <a:lnTo>
                    <a:pt x="1495044" y="160451"/>
                  </a:lnTo>
                  <a:lnTo>
                    <a:pt x="1495818" y="159181"/>
                  </a:lnTo>
                  <a:lnTo>
                    <a:pt x="1497126" y="160451"/>
                  </a:lnTo>
                  <a:lnTo>
                    <a:pt x="1497558" y="160451"/>
                  </a:lnTo>
                  <a:lnTo>
                    <a:pt x="1498028" y="161721"/>
                  </a:lnTo>
                  <a:lnTo>
                    <a:pt x="1498028" y="69011"/>
                  </a:lnTo>
                  <a:lnTo>
                    <a:pt x="1496656" y="69011"/>
                  </a:lnTo>
                  <a:lnTo>
                    <a:pt x="1496656" y="88061"/>
                  </a:lnTo>
                  <a:lnTo>
                    <a:pt x="1496529" y="88061"/>
                  </a:lnTo>
                  <a:lnTo>
                    <a:pt x="1496529" y="132511"/>
                  </a:lnTo>
                  <a:lnTo>
                    <a:pt x="1496212" y="133781"/>
                  </a:lnTo>
                  <a:lnTo>
                    <a:pt x="1494828" y="133781"/>
                  </a:lnTo>
                  <a:lnTo>
                    <a:pt x="1494828" y="132511"/>
                  </a:lnTo>
                  <a:lnTo>
                    <a:pt x="1494663" y="132511"/>
                  </a:lnTo>
                  <a:lnTo>
                    <a:pt x="1495577" y="131241"/>
                  </a:lnTo>
                  <a:lnTo>
                    <a:pt x="1496174" y="132511"/>
                  </a:lnTo>
                  <a:lnTo>
                    <a:pt x="1496529" y="132511"/>
                  </a:lnTo>
                  <a:lnTo>
                    <a:pt x="1496529" y="88061"/>
                  </a:lnTo>
                  <a:lnTo>
                    <a:pt x="1493672" y="88061"/>
                  </a:lnTo>
                  <a:lnTo>
                    <a:pt x="1493672" y="157911"/>
                  </a:lnTo>
                  <a:lnTo>
                    <a:pt x="1492440" y="159181"/>
                  </a:lnTo>
                  <a:lnTo>
                    <a:pt x="1491030" y="159181"/>
                  </a:lnTo>
                  <a:lnTo>
                    <a:pt x="1491030" y="166801"/>
                  </a:lnTo>
                  <a:lnTo>
                    <a:pt x="1489062" y="168071"/>
                  </a:lnTo>
                  <a:lnTo>
                    <a:pt x="1486509" y="169341"/>
                  </a:lnTo>
                  <a:lnTo>
                    <a:pt x="1484464" y="171881"/>
                  </a:lnTo>
                  <a:lnTo>
                    <a:pt x="1479765" y="169341"/>
                  </a:lnTo>
                  <a:lnTo>
                    <a:pt x="1477911" y="170611"/>
                  </a:lnTo>
                  <a:lnTo>
                    <a:pt x="1474584" y="170611"/>
                  </a:lnTo>
                  <a:lnTo>
                    <a:pt x="1471536" y="171881"/>
                  </a:lnTo>
                  <a:lnTo>
                    <a:pt x="1471968" y="168071"/>
                  </a:lnTo>
                  <a:lnTo>
                    <a:pt x="1472120" y="166801"/>
                  </a:lnTo>
                  <a:lnTo>
                    <a:pt x="1470215" y="164261"/>
                  </a:lnTo>
                  <a:lnTo>
                    <a:pt x="1477289" y="160451"/>
                  </a:lnTo>
                  <a:lnTo>
                    <a:pt x="1478813" y="157911"/>
                  </a:lnTo>
                  <a:lnTo>
                    <a:pt x="1478800" y="155371"/>
                  </a:lnTo>
                  <a:lnTo>
                    <a:pt x="1478775" y="152831"/>
                  </a:lnTo>
                  <a:lnTo>
                    <a:pt x="1479118" y="151561"/>
                  </a:lnTo>
                  <a:lnTo>
                    <a:pt x="1482356" y="151561"/>
                  </a:lnTo>
                  <a:lnTo>
                    <a:pt x="1484820" y="150291"/>
                  </a:lnTo>
                  <a:lnTo>
                    <a:pt x="1485417" y="154101"/>
                  </a:lnTo>
                  <a:lnTo>
                    <a:pt x="1481137" y="154101"/>
                  </a:lnTo>
                  <a:lnTo>
                    <a:pt x="1480743" y="155371"/>
                  </a:lnTo>
                  <a:lnTo>
                    <a:pt x="1484668" y="159181"/>
                  </a:lnTo>
                  <a:lnTo>
                    <a:pt x="1487792" y="161721"/>
                  </a:lnTo>
                  <a:lnTo>
                    <a:pt x="1489964" y="164261"/>
                  </a:lnTo>
                  <a:lnTo>
                    <a:pt x="1490967" y="165531"/>
                  </a:lnTo>
                  <a:lnTo>
                    <a:pt x="1491030" y="166801"/>
                  </a:lnTo>
                  <a:lnTo>
                    <a:pt x="1491030" y="159181"/>
                  </a:lnTo>
                  <a:lnTo>
                    <a:pt x="1490865" y="159181"/>
                  </a:lnTo>
                  <a:lnTo>
                    <a:pt x="1490040" y="156641"/>
                  </a:lnTo>
                  <a:lnTo>
                    <a:pt x="1490154" y="155371"/>
                  </a:lnTo>
                  <a:lnTo>
                    <a:pt x="1492427" y="155371"/>
                  </a:lnTo>
                  <a:lnTo>
                    <a:pt x="1493520" y="156641"/>
                  </a:lnTo>
                  <a:lnTo>
                    <a:pt x="1493672" y="157911"/>
                  </a:lnTo>
                  <a:lnTo>
                    <a:pt x="1493672" y="88061"/>
                  </a:lnTo>
                  <a:lnTo>
                    <a:pt x="1493253" y="88061"/>
                  </a:lnTo>
                  <a:lnTo>
                    <a:pt x="1493024" y="88366"/>
                  </a:lnTo>
                  <a:lnTo>
                    <a:pt x="1493024" y="137591"/>
                  </a:lnTo>
                  <a:lnTo>
                    <a:pt x="1491919" y="138861"/>
                  </a:lnTo>
                  <a:lnTo>
                    <a:pt x="1491043" y="138861"/>
                  </a:lnTo>
                  <a:lnTo>
                    <a:pt x="1489925" y="140131"/>
                  </a:lnTo>
                  <a:lnTo>
                    <a:pt x="1488986" y="138861"/>
                  </a:lnTo>
                  <a:lnTo>
                    <a:pt x="1488008" y="137591"/>
                  </a:lnTo>
                  <a:lnTo>
                    <a:pt x="1488274" y="136321"/>
                  </a:lnTo>
                  <a:lnTo>
                    <a:pt x="1489367" y="136321"/>
                  </a:lnTo>
                  <a:lnTo>
                    <a:pt x="1490573" y="135051"/>
                  </a:lnTo>
                  <a:lnTo>
                    <a:pt x="1492046" y="135051"/>
                  </a:lnTo>
                  <a:lnTo>
                    <a:pt x="1493024" y="137591"/>
                  </a:lnTo>
                  <a:lnTo>
                    <a:pt x="1493024" y="88366"/>
                  </a:lnTo>
                  <a:lnTo>
                    <a:pt x="1492300" y="89331"/>
                  </a:lnTo>
                  <a:lnTo>
                    <a:pt x="1491703" y="89331"/>
                  </a:lnTo>
                  <a:lnTo>
                    <a:pt x="1487665" y="86791"/>
                  </a:lnTo>
                  <a:lnTo>
                    <a:pt x="1486674" y="87566"/>
                  </a:lnTo>
                  <a:lnTo>
                    <a:pt x="1486674" y="152831"/>
                  </a:lnTo>
                  <a:lnTo>
                    <a:pt x="1486623" y="154101"/>
                  </a:lnTo>
                  <a:lnTo>
                    <a:pt x="1485760" y="154101"/>
                  </a:lnTo>
                  <a:lnTo>
                    <a:pt x="1486674" y="152831"/>
                  </a:lnTo>
                  <a:lnTo>
                    <a:pt x="1486674" y="87566"/>
                  </a:lnTo>
                  <a:lnTo>
                    <a:pt x="1484414" y="89331"/>
                  </a:lnTo>
                  <a:lnTo>
                    <a:pt x="1480578" y="91681"/>
                  </a:lnTo>
                  <a:lnTo>
                    <a:pt x="1480578" y="116001"/>
                  </a:lnTo>
                  <a:lnTo>
                    <a:pt x="1479892" y="116001"/>
                  </a:lnTo>
                  <a:lnTo>
                    <a:pt x="1479118" y="117271"/>
                  </a:lnTo>
                  <a:lnTo>
                    <a:pt x="1477073" y="119811"/>
                  </a:lnTo>
                  <a:lnTo>
                    <a:pt x="1475549" y="121081"/>
                  </a:lnTo>
                  <a:lnTo>
                    <a:pt x="1474635" y="121081"/>
                  </a:lnTo>
                  <a:lnTo>
                    <a:pt x="1474635" y="157911"/>
                  </a:lnTo>
                  <a:lnTo>
                    <a:pt x="1474025" y="159181"/>
                  </a:lnTo>
                  <a:lnTo>
                    <a:pt x="1473123" y="160451"/>
                  </a:lnTo>
                  <a:lnTo>
                    <a:pt x="1471650" y="160451"/>
                  </a:lnTo>
                  <a:lnTo>
                    <a:pt x="1470736" y="159181"/>
                  </a:lnTo>
                  <a:lnTo>
                    <a:pt x="1471079" y="157911"/>
                  </a:lnTo>
                  <a:lnTo>
                    <a:pt x="1474635" y="157911"/>
                  </a:lnTo>
                  <a:lnTo>
                    <a:pt x="1474635" y="121081"/>
                  </a:lnTo>
                  <a:lnTo>
                    <a:pt x="1472285" y="121081"/>
                  </a:lnTo>
                  <a:lnTo>
                    <a:pt x="1470748" y="118541"/>
                  </a:lnTo>
                  <a:lnTo>
                    <a:pt x="1470952" y="117271"/>
                  </a:lnTo>
                  <a:lnTo>
                    <a:pt x="1472044" y="117271"/>
                  </a:lnTo>
                  <a:lnTo>
                    <a:pt x="1473479" y="116001"/>
                  </a:lnTo>
                  <a:lnTo>
                    <a:pt x="1474863" y="114731"/>
                  </a:lnTo>
                  <a:lnTo>
                    <a:pt x="1475384" y="114731"/>
                  </a:lnTo>
                  <a:lnTo>
                    <a:pt x="1477416" y="113461"/>
                  </a:lnTo>
                  <a:lnTo>
                    <a:pt x="1478724" y="113461"/>
                  </a:lnTo>
                  <a:lnTo>
                    <a:pt x="1480578" y="116001"/>
                  </a:lnTo>
                  <a:lnTo>
                    <a:pt x="1480578" y="91681"/>
                  </a:lnTo>
                  <a:lnTo>
                    <a:pt x="1480261" y="91871"/>
                  </a:lnTo>
                  <a:lnTo>
                    <a:pt x="1479473" y="92976"/>
                  </a:lnTo>
                  <a:lnTo>
                    <a:pt x="1479473" y="99491"/>
                  </a:lnTo>
                  <a:lnTo>
                    <a:pt x="1478902" y="103301"/>
                  </a:lnTo>
                  <a:lnTo>
                    <a:pt x="1476197" y="103301"/>
                  </a:lnTo>
                  <a:lnTo>
                    <a:pt x="1476197" y="109651"/>
                  </a:lnTo>
                  <a:lnTo>
                    <a:pt x="1475930" y="109651"/>
                  </a:lnTo>
                  <a:lnTo>
                    <a:pt x="1471396" y="113461"/>
                  </a:lnTo>
                  <a:lnTo>
                    <a:pt x="1468564" y="113461"/>
                  </a:lnTo>
                  <a:lnTo>
                    <a:pt x="1463840" y="114731"/>
                  </a:lnTo>
                  <a:lnTo>
                    <a:pt x="1463611" y="116001"/>
                  </a:lnTo>
                  <a:lnTo>
                    <a:pt x="1465859" y="118541"/>
                  </a:lnTo>
                  <a:lnTo>
                    <a:pt x="1466418" y="118541"/>
                  </a:lnTo>
                  <a:lnTo>
                    <a:pt x="1467129" y="119811"/>
                  </a:lnTo>
                  <a:lnTo>
                    <a:pt x="1465694" y="121081"/>
                  </a:lnTo>
                  <a:lnTo>
                    <a:pt x="1465440" y="121348"/>
                  </a:lnTo>
                  <a:lnTo>
                    <a:pt x="1465440" y="162991"/>
                  </a:lnTo>
                  <a:lnTo>
                    <a:pt x="1464297" y="165658"/>
                  </a:lnTo>
                  <a:lnTo>
                    <a:pt x="1464297" y="176961"/>
                  </a:lnTo>
                  <a:lnTo>
                    <a:pt x="1462684" y="178231"/>
                  </a:lnTo>
                  <a:lnTo>
                    <a:pt x="1459420" y="178231"/>
                  </a:lnTo>
                  <a:lnTo>
                    <a:pt x="1459064" y="180771"/>
                  </a:lnTo>
                  <a:lnTo>
                    <a:pt x="1457490" y="182041"/>
                  </a:lnTo>
                  <a:lnTo>
                    <a:pt x="1451368" y="182041"/>
                  </a:lnTo>
                  <a:lnTo>
                    <a:pt x="1451457" y="180771"/>
                  </a:lnTo>
                  <a:lnTo>
                    <a:pt x="1451546" y="179501"/>
                  </a:lnTo>
                  <a:lnTo>
                    <a:pt x="1452054" y="176961"/>
                  </a:lnTo>
                  <a:lnTo>
                    <a:pt x="1458264" y="176961"/>
                  </a:lnTo>
                  <a:lnTo>
                    <a:pt x="1459865" y="175691"/>
                  </a:lnTo>
                  <a:lnTo>
                    <a:pt x="1461452" y="174421"/>
                  </a:lnTo>
                  <a:lnTo>
                    <a:pt x="1462811" y="174421"/>
                  </a:lnTo>
                  <a:lnTo>
                    <a:pt x="1464297" y="176961"/>
                  </a:lnTo>
                  <a:lnTo>
                    <a:pt x="1464297" y="165658"/>
                  </a:lnTo>
                  <a:lnTo>
                    <a:pt x="1463255" y="168071"/>
                  </a:lnTo>
                  <a:lnTo>
                    <a:pt x="1458112" y="168071"/>
                  </a:lnTo>
                  <a:lnTo>
                    <a:pt x="1456499" y="166801"/>
                  </a:lnTo>
                  <a:lnTo>
                    <a:pt x="1455864" y="165531"/>
                  </a:lnTo>
                  <a:lnTo>
                    <a:pt x="1452562" y="164261"/>
                  </a:lnTo>
                  <a:lnTo>
                    <a:pt x="1449311" y="164261"/>
                  </a:lnTo>
                  <a:lnTo>
                    <a:pt x="1450581" y="160451"/>
                  </a:lnTo>
                  <a:lnTo>
                    <a:pt x="1452803" y="157911"/>
                  </a:lnTo>
                  <a:lnTo>
                    <a:pt x="1457833" y="155371"/>
                  </a:lnTo>
                  <a:lnTo>
                    <a:pt x="1459826" y="155371"/>
                  </a:lnTo>
                  <a:lnTo>
                    <a:pt x="1463370" y="160451"/>
                  </a:lnTo>
                  <a:lnTo>
                    <a:pt x="1465440" y="162991"/>
                  </a:lnTo>
                  <a:lnTo>
                    <a:pt x="1465440" y="121348"/>
                  </a:lnTo>
                  <a:lnTo>
                    <a:pt x="1464437" y="122351"/>
                  </a:lnTo>
                  <a:lnTo>
                    <a:pt x="1462443" y="119811"/>
                  </a:lnTo>
                  <a:lnTo>
                    <a:pt x="1461452" y="118541"/>
                  </a:lnTo>
                  <a:lnTo>
                    <a:pt x="1459572" y="118541"/>
                  </a:lnTo>
                  <a:lnTo>
                    <a:pt x="1459572" y="127431"/>
                  </a:lnTo>
                  <a:lnTo>
                    <a:pt x="1458899" y="127431"/>
                  </a:lnTo>
                  <a:lnTo>
                    <a:pt x="1458163" y="128701"/>
                  </a:lnTo>
                  <a:lnTo>
                    <a:pt x="1456931" y="128701"/>
                  </a:lnTo>
                  <a:lnTo>
                    <a:pt x="1456182" y="127431"/>
                  </a:lnTo>
                  <a:lnTo>
                    <a:pt x="1452460" y="127431"/>
                  </a:lnTo>
                  <a:lnTo>
                    <a:pt x="1451152" y="129971"/>
                  </a:lnTo>
                  <a:lnTo>
                    <a:pt x="1450657" y="131241"/>
                  </a:lnTo>
                  <a:lnTo>
                    <a:pt x="1449743" y="132511"/>
                  </a:lnTo>
                  <a:lnTo>
                    <a:pt x="1447304" y="132511"/>
                  </a:lnTo>
                  <a:lnTo>
                    <a:pt x="1445704" y="128701"/>
                  </a:lnTo>
                  <a:lnTo>
                    <a:pt x="1441221" y="133781"/>
                  </a:lnTo>
                  <a:lnTo>
                    <a:pt x="1439824" y="129971"/>
                  </a:lnTo>
                  <a:lnTo>
                    <a:pt x="1439557" y="128701"/>
                  </a:lnTo>
                  <a:lnTo>
                    <a:pt x="1439646" y="127431"/>
                  </a:lnTo>
                  <a:lnTo>
                    <a:pt x="1449603" y="127431"/>
                  </a:lnTo>
                  <a:lnTo>
                    <a:pt x="1453527" y="124891"/>
                  </a:lnTo>
                  <a:lnTo>
                    <a:pt x="1455496" y="123621"/>
                  </a:lnTo>
                  <a:lnTo>
                    <a:pt x="1457032" y="124891"/>
                  </a:lnTo>
                  <a:lnTo>
                    <a:pt x="1459128" y="126161"/>
                  </a:lnTo>
                  <a:lnTo>
                    <a:pt x="1459572" y="127431"/>
                  </a:lnTo>
                  <a:lnTo>
                    <a:pt x="1459572" y="118541"/>
                  </a:lnTo>
                  <a:lnTo>
                    <a:pt x="1459001" y="118541"/>
                  </a:lnTo>
                  <a:lnTo>
                    <a:pt x="1454061" y="119811"/>
                  </a:lnTo>
                  <a:lnTo>
                    <a:pt x="1452740" y="118541"/>
                  </a:lnTo>
                  <a:lnTo>
                    <a:pt x="1453515" y="114731"/>
                  </a:lnTo>
                  <a:lnTo>
                    <a:pt x="1452511" y="113461"/>
                  </a:lnTo>
                  <a:lnTo>
                    <a:pt x="1448269" y="110921"/>
                  </a:lnTo>
                  <a:lnTo>
                    <a:pt x="1446479" y="108381"/>
                  </a:lnTo>
                  <a:lnTo>
                    <a:pt x="1446644" y="105841"/>
                  </a:lnTo>
                  <a:lnTo>
                    <a:pt x="1445577" y="104571"/>
                  </a:lnTo>
                  <a:lnTo>
                    <a:pt x="1444815" y="105841"/>
                  </a:lnTo>
                  <a:lnTo>
                    <a:pt x="1440662" y="105841"/>
                  </a:lnTo>
                  <a:lnTo>
                    <a:pt x="1438744" y="103301"/>
                  </a:lnTo>
                  <a:lnTo>
                    <a:pt x="1437513" y="104571"/>
                  </a:lnTo>
                  <a:lnTo>
                    <a:pt x="1435214" y="105841"/>
                  </a:lnTo>
                  <a:lnTo>
                    <a:pt x="1433614" y="105841"/>
                  </a:lnTo>
                  <a:lnTo>
                    <a:pt x="1432090" y="107111"/>
                  </a:lnTo>
                  <a:lnTo>
                    <a:pt x="1430705" y="108381"/>
                  </a:lnTo>
                  <a:lnTo>
                    <a:pt x="1430591" y="110921"/>
                  </a:lnTo>
                  <a:lnTo>
                    <a:pt x="1435684" y="113461"/>
                  </a:lnTo>
                  <a:lnTo>
                    <a:pt x="1439024" y="117271"/>
                  </a:lnTo>
                  <a:lnTo>
                    <a:pt x="1444574" y="114731"/>
                  </a:lnTo>
                  <a:lnTo>
                    <a:pt x="1446695" y="114731"/>
                  </a:lnTo>
                  <a:lnTo>
                    <a:pt x="1448028" y="116001"/>
                  </a:lnTo>
                  <a:lnTo>
                    <a:pt x="1448562" y="116001"/>
                  </a:lnTo>
                  <a:lnTo>
                    <a:pt x="1448752" y="118541"/>
                  </a:lnTo>
                  <a:lnTo>
                    <a:pt x="1445742" y="122351"/>
                  </a:lnTo>
                  <a:lnTo>
                    <a:pt x="1440294" y="122351"/>
                  </a:lnTo>
                  <a:lnTo>
                    <a:pt x="1436382" y="123507"/>
                  </a:lnTo>
                  <a:lnTo>
                    <a:pt x="1436382" y="126161"/>
                  </a:lnTo>
                  <a:lnTo>
                    <a:pt x="1435925" y="127431"/>
                  </a:lnTo>
                  <a:lnTo>
                    <a:pt x="1434096" y="127431"/>
                  </a:lnTo>
                  <a:lnTo>
                    <a:pt x="1433766" y="126161"/>
                  </a:lnTo>
                  <a:lnTo>
                    <a:pt x="1434147" y="126161"/>
                  </a:lnTo>
                  <a:lnTo>
                    <a:pt x="1435277" y="124891"/>
                  </a:lnTo>
                  <a:lnTo>
                    <a:pt x="1436001" y="126161"/>
                  </a:lnTo>
                  <a:lnTo>
                    <a:pt x="1436382" y="126161"/>
                  </a:lnTo>
                  <a:lnTo>
                    <a:pt x="1436382" y="123507"/>
                  </a:lnTo>
                  <a:lnTo>
                    <a:pt x="1435989" y="123621"/>
                  </a:lnTo>
                  <a:lnTo>
                    <a:pt x="1434363" y="123621"/>
                  </a:lnTo>
                  <a:lnTo>
                    <a:pt x="1434185" y="122351"/>
                  </a:lnTo>
                  <a:lnTo>
                    <a:pt x="1433664" y="118541"/>
                  </a:lnTo>
                  <a:lnTo>
                    <a:pt x="1431810" y="118541"/>
                  </a:lnTo>
                  <a:lnTo>
                    <a:pt x="1429486" y="121272"/>
                  </a:lnTo>
                  <a:lnTo>
                    <a:pt x="1429486" y="178231"/>
                  </a:lnTo>
                  <a:lnTo>
                    <a:pt x="1428762" y="178231"/>
                  </a:lnTo>
                  <a:lnTo>
                    <a:pt x="1427937" y="179501"/>
                  </a:lnTo>
                  <a:lnTo>
                    <a:pt x="1426565" y="179501"/>
                  </a:lnTo>
                  <a:lnTo>
                    <a:pt x="1425067" y="180771"/>
                  </a:lnTo>
                  <a:lnTo>
                    <a:pt x="1423568" y="178231"/>
                  </a:lnTo>
                  <a:lnTo>
                    <a:pt x="1423733" y="178231"/>
                  </a:lnTo>
                  <a:lnTo>
                    <a:pt x="1424495" y="175691"/>
                  </a:lnTo>
                  <a:lnTo>
                    <a:pt x="1428254" y="175691"/>
                  </a:lnTo>
                  <a:lnTo>
                    <a:pt x="1428978" y="176961"/>
                  </a:lnTo>
                  <a:lnTo>
                    <a:pt x="1429486" y="178231"/>
                  </a:lnTo>
                  <a:lnTo>
                    <a:pt x="1429486" y="121272"/>
                  </a:lnTo>
                  <a:lnTo>
                    <a:pt x="1428559" y="122351"/>
                  </a:lnTo>
                  <a:lnTo>
                    <a:pt x="1425841" y="121081"/>
                  </a:lnTo>
                  <a:lnTo>
                    <a:pt x="1419682" y="121081"/>
                  </a:lnTo>
                  <a:lnTo>
                    <a:pt x="1421142" y="114731"/>
                  </a:lnTo>
                  <a:lnTo>
                    <a:pt x="1422400" y="112191"/>
                  </a:lnTo>
                  <a:lnTo>
                    <a:pt x="1422438" y="107111"/>
                  </a:lnTo>
                  <a:lnTo>
                    <a:pt x="1425778" y="104571"/>
                  </a:lnTo>
                  <a:lnTo>
                    <a:pt x="1427264" y="100761"/>
                  </a:lnTo>
                  <a:lnTo>
                    <a:pt x="1433068" y="100761"/>
                  </a:lnTo>
                  <a:lnTo>
                    <a:pt x="1434045" y="99491"/>
                  </a:lnTo>
                  <a:lnTo>
                    <a:pt x="1434198" y="96951"/>
                  </a:lnTo>
                  <a:lnTo>
                    <a:pt x="1434122" y="95681"/>
                  </a:lnTo>
                  <a:lnTo>
                    <a:pt x="1433233" y="95681"/>
                  </a:lnTo>
                  <a:lnTo>
                    <a:pt x="1431899" y="96951"/>
                  </a:lnTo>
                  <a:lnTo>
                    <a:pt x="1431239" y="96951"/>
                  </a:lnTo>
                  <a:lnTo>
                    <a:pt x="1428648" y="99491"/>
                  </a:lnTo>
                  <a:lnTo>
                    <a:pt x="1426933" y="99491"/>
                  </a:lnTo>
                  <a:lnTo>
                    <a:pt x="1422958" y="96951"/>
                  </a:lnTo>
                  <a:lnTo>
                    <a:pt x="1421968" y="95681"/>
                  </a:lnTo>
                  <a:lnTo>
                    <a:pt x="1420990" y="94411"/>
                  </a:lnTo>
                  <a:lnTo>
                    <a:pt x="1415148" y="94411"/>
                  </a:lnTo>
                  <a:lnTo>
                    <a:pt x="1415148" y="127431"/>
                  </a:lnTo>
                  <a:lnTo>
                    <a:pt x="1415046" y="128701"/>
                  </a:lnTo>
                  <a:lnTo>
                    <a:pt x="1414424" y="127431"/>
                  </a:lnTo>
                  <a:lnTo>
                    <a:pt x="1413992" y="127431"/>
                  </a:lnTo>
                  <a:lnTo>
                    <a:pt x="1414602" y="126161"/>
                  </a:lnTo>
                  <a:lnTo>
                    <a:pt x="1415084" y="127431"/>
                  </a:lnTo>
                  <a:lnTo>
                    <a:pt x="1415148" y="94411"/>
                  </a:lnTo>
                  <a:lnTo>
                    <a:pt x="1414703" y="94411"/>
                  </a:lnTo>
                  <a:lnTo>
                    <a:pt x="1415580" y="91871"/>
                  </a:lnTo>
                  <a:lnTo>
                    <a:pt x="1414805" y="90601"/>
                  </a:lnTo>
                  <a:lnTo>
                    <a:pt x="1414246" y="89331"/>
                  </a:lnTo>
                  <a:lnTo>
                    <a:pt x="1413052" y="88061"/>
                  </a:lnTo>
                  <a:lnTo>
                    <a:pt x="1411770" y="86791"/>
                  </a:lnTo>
                  <a:lnTo>
                    <a:pt x="1412748" y="85521"/>
                  </a:lnTo>
                  <a:lnTo>
                    <a:pt x="1414170" y="82981"/>
                  </a:lnTo>
                  <a:lnTo>
                    <a:pt x="1416634" y="84251"/>
                  </a:lnTo>
                  <a:lnTo>
                    <a:pt x="1420571" y="84251"/>
                  </a:lnTo>
                  <a:lnTo>
                    <a:pt x="1422222" y="85521"/>
                  </a:lnTo>
                  <a:lnTo>
                    <a:pt x="1425181" y="88061"/>
                  </a:lnTo>
                  <a:lnTo>
                    <a:pt x="1426908" y="88061"/>
                  </a:lnTo>
                  <a:lnTo>
                    <a:pt x="1430375" y="86791"/>
                  </a:lnTo>
                  <a:lnTo>
                    <a:pt x="1431950" y="85521"/>
                  </a:lnTo>
                  <a:lnTo>
                    <a:pt x="1434947" y="88061"/>
                  </a:lnTo>
                  <a:lnTo>
                    <a:pt x="1436281" y="88061"/>
                  </a:lnTo>
                  <a:lnTo>
                    <a:pt x="1439202" y="85521"/>
                  </a:lnTo>
                  <a:lnTo>
                    <a:pt x="1440675" y="84251"/>
                  </a:lnTo>
                  <a:lnTo>
                    <a:pt x="1443431" y="85521"/>
                  </a:lnTo>
                  <a:lnTo>
                    <a:pt x="1446060" y="90601"/>
                  </a:lnTo>
                  <a:lnTo>
                    <a:pt x="1452651" y="93141"/>
                  </a:lnTo>
                  <a:lnTo>
                    <a:pt x="1454150" y="94411"/>
                  </a:lnTo>
                  <a:lnTo>
                    <a:pt x="1456143" y="99491"/>
                  </a:lnTo>
                  <a:lnTo>
                    <a:pt x="1454899" y="100761"/>
                  </a:lnTo>
                  <a:lnTo>
                    <a:pt x="1453692" y="103301"/>
                  </a:lnTo>
                  <a:lnTo>
                    <a:pt x="1453819" y="103301"/>
                  </a:lnTo>
                  <a:lnTo>
                    <a:pt x="1454175" y="104571"/>
                  </a:lnTo>
                  <a:lnTo>
                    <a:pt x="1455178" y="104571"/>
                  </a:lnTo>
                  <a:lnTo>
                    <a:pt x="1457299" y="99491"/>
                  </a:lnTo>
                  <a:lnTo>
                    <a:pt x="1460652" y="102031"/>
                  </a:lnTo>
                  <a:lnTo>
                    <a:pt x="1466164" y="102031"/>
                  </a:lnTo>
                  <a:lnTo>
                    <a:pt x="1466748" y="99491"/>
                  </a:lnTo>
                  <a:lnTo>
                    <a:pt x="1466684" y="96951"/>
                  </a:lnTo>
                  <a:lnTo>
                    <a:pt x="1466253" y="95681"/>
                  </a:lnTo>
                  <a:lnTo>
                    <a:pt x="1461630" y="95681"/>
                  </a:lnTo>
                  <a:lnTo>
                    <a:pt x="1460106" y="94411"/>
                  </a:lnTo>
                  <a:lnTo>
                    <a:pt x="1459877" y="94411"/>
                  </a:lnTo>
                  <a:lnTo>
                    <a:pt x="1460030" y="93141"/>
                  </a:lnTo>
                  <a:lnTo>
                    <a:pt x="1460715" y="91871"/>
                  </a:lnTo>
                  <a:lnTo>
                    <a:pt x="1465668" y="93141"/>
                  </a:lnTo>
                  <a:lnTo>
                    <a:pt x="1469199" y="94411"/>
                  </a:lnTo>
                  <a:lnTo>
                    <a:pt x="1474508" y="94411"/>
                  </a:lnTo>
                  <a:lnTo>
                    <a:pt x="1474762" y="95681"/>
                  </a:lnTo>
                  <a:lnTo>
                    <a:pt x="1468767" y="100761"/>
                  </a:lnTo>
                  <a:lnTo>
                    <a:pt x="1472082" y="103301"/>
                  </a:lnTo>
                  <a:lnTo>
                    <a:pt x="1476197" y="109651"/>
                  </a:lnTo>
                  <a:lnTo>
                    <a:pt x="1476197" y="103301"/>
                  </a:lnTo>
                  <a:lnTo>
                    <a:pt x="1475955" y="103301"/>
                  </a:lnTo>
                  <a:lnTo>
                    <a:pt x="1475003" y="102031"/>
                  </a:lnTo>
                  <a:lnTo>
                    <a:pt x="1475066" y="100761"/>
                  </a:lnTo>
                  <a:lnTo>
                    <a:pt x="1475232" y="99491"/>
                  </a:lnTo>
                  <a:lnTo>
                    <a:pt x="1476895" y="99491"/>
                  </a:lnTo>
                  <a:lnTo>
                    <a:pt x="1478203" y="98221"/>
                  </a:lnTo>
                  <a:lnTo>
                    <a:pt x="1478775" y="98221"/>
                  </a:lnTo>
                  <a:lnTo>
                    <a:pt x="1479473" y="99491"/>
                  </a:lnTo>
                  <a:lnTo>
                    <a:pt x="1479473" y="92976"/>
                  </a:lnTo>
                  <a:lnTo>
                    <a:pt x="1479346" y="93141"/>
                  </a:lnTo>
                  <a:lnTo>
                    <a:pt x="1476171" y="93141"/>
                  </a:lnTo>
                  <a:lnTo>
                    <a:pt x="1475016" y="91871"/>
                  </a:lnTo>
                  <a:lnTo>
                    <a:pt x="1476654" y="90601"/>
                  </a:lnTo>
                  <a:lnTo>
                    <a:pt x="1478762" y="89331"/>
                  </a:lnTo>
                  <a:lnTo>
                    <a:pt x="1479765" y="86791"/>
                  </a:lnTo>
                  <a:lnTo>
                    <a:pt x="1482864" y="86791"/>
                  </a:lnTo>
                  <a:lnTo>
                    <a:pt x="1483410" y="85521"/>
                  </a:lnTo>
                  <a:lnTo>
                    <a:pt x="1483233" y="84251"/>
                  </a:lnTo>
                  <a:lnTo>
                    <a:pt x="1477975" y="84251"/>
                  </a:lnTo>
                  <a:lnTo>
                    <a:pt x="1475587" y="81711"/>
                  </a:lnTo>
                  <a:lnTo>
                    <a:pt x="1472831" y="79171"/>
                  </a:lnTo>
                  <a:lnTo>
                    <a:pt x="1471142" y="77901"/>
                  </a:lnTo>
                  <a:lnTo>
                    <a:pt x="1469567" y="77901"/>
                  </a:lnTo>
                  <a:lnTo>
                    <a:pt x="1467840" y="79171"/>
                  </a:lnTo>
                  <a:lnTo>
                    <a:pt x="1464411" y="82981"/>
                  </a:lnTo>
                  <a:lnTo>
                    <a:pt x="1461211" y="81711"/>
                  </a:lnTo>
                  <a:lnTo>
                    <a:pt x="1455356" y="77901"/>
                  </a:lnTo>
                  <a:lnTo>
                    <a:pt x="1455293" y="88061"/>
                  </a:lnTo>
                  <a:lnTo>
                    <a:pt x="1455191" y="89331"/>
                  </a:lnTo>
                  <a:lnTo>
                    <a:pt x="1453730" y="89331"/>
                  </a:lnTo>
                  <a:lnTo>
                    <a:pt x="1453756" y="88061"/>
                  </a:lnTo>
                  <a:lnTo>
                    <a:pt x="1454035" y="86791"/>
                  </a:lnTo>
                  <a:lnTo>
                    <a:pt x="1454708" y="86791"/>
                  </a:lnTo>
                  <a:lnTo>
                    <a:pt x="1455293" y="88061"/>
                  </a:lnTo>
                  <a:lnTo>
                    <a:pt x="1455293" y="77876"/>
                  </a:lnTo>
                  <a:lnTo>
                    <a:pt x="1452270" y="76631"/>
                  </a:lnTo>
                  <a:lnTo>
                    <a:pt x="1448231" y="75361"/>
                  </a:lnTo>
                  <a:lnTo>
                    <a:pt x="1448422" y="72821"/>
                  </a:lnTo>
                  <a:lnTo>
                    <a:pt x="1450873" y="71551"/>
                  </a:lnTo>
                  <a:lnTo>
                    <a:pt x="1453324" y="70281"/>
                  </a:lnTo>
                  <a:lnTo>
                    <a:pt x="1456029" y="70281"/>
                  </a:lnTo>
                  <a:lnTo>
                    <a:pt x="1458633" y="74091"/>
                  </a:lnTo>
                  <a:lnTo>
                    <a:pt x="1459992" y="75361"/>
                  </a:lnTo>
                  <a:lnTo>
                    <a:pt x="1461604" y="75361"/>
                  </a:lnTo>
                  <a:lnTo>
                    <a:pt x="1460284" y="74091"/>
                  </a:lnTo>
                  <a:lnTo>
                    <a:pt x="1461401" y="71551"/>
                  </a:lnTo>
                  <a:lnTo>
                    <a:pt x="1462024" y="70281"/>
                  </a:lnTo>
                  <a:lnTo>
                    <a:pt x="1462646" y="69011"/>
                  </a:lnTo>
                  <a:lnTo>
                    <a:pt x="1465084" y="67741"/>
                  </a:lnTo>
                  <a:lnTo>
                    <a:pt x="1468018" y="66471"/>
                  </a:lnTo>
                  <a:lnTo>
                    <a:pt x="1468526" y="66471"/>
                  </a:lnTo>
                  <a:lnTo>
                    <a:pt x="1468412" y="65201"/>
                  </a:lnTo>
                  <a:lnTo>
                    <a:pt x="1467878" y="65201"/>
                  </a:lnTo>
                  <a:lnTo>
                    <a:pt x="1466469" y="63931"/>
                  </a:lnTo>
                  <a:lnTo>
                    <a:pt x="1465351" y="63931"/>
                  </a:lnTo>
                  <a:lnTo>
                    <a:pt x="1463205" y="62661"/>
                  </a:lnTo>
                  <a:lnTo>
                    <a:pt x="1462735" y="61391"/>
                  </a:lnTo>
                  <a:lnTo>
                    <a:pt x="1464195" y="60121"/>
                  </a:lnTo>
                  <a:lnTo>
                    <a:pt x="1465376" y="60121"/>
                  </a:lnTo>
                  <a:lnTo>
                    <a:pt x="1469923" y="61391"/>
                  </a:lnTo>
                  <a:lnTo>
                    <a:pt x="1473492" y="61391"/>
                  </a:lnTo>
                  <a:lnTo>
                    <a:pt x="1476908" y="65201"/>
                  </a:lnTo>
                  <a:lnTo>
                    <a:pt x="1477556" y="65201"/>
                  </a:lnTo>
                  <a:lnTo>
                    <a:pt x="1484337" y="63931"/>
                  </a:lnTo>
                  <a:lnTo>
                    <a:pt x="1486242" y="69011"/>
                  </a:lnTo>
                  <a:lnTo>
                    <a:pt x="1489913" y="71551"/>
                  </a:lnTo>
                  <a:lnTo>
                    <a:pt x="1495590" y="71551"/>
                  </a:lnTo>
                  <a:lnTo>
                    <a:pt x="1496060" y="72821"/>
                  </a:lnTo>
                  <a:lnTo>
                    <a:pt x="1495539" y="75361"/>
                  </a:lnTo>
                  <a:lnTo>
                    <a:pt x="1495094" y="75361"/>
                  </a:lnTo>
                  <a:lnTo>
                    <a:pt x="1492834" y="79171"/>
                  </a:lnTo>
                  <a:lnTo>
                    <a:pt x="1492821" y="80441"/>
                  </a:lnTo>
                  <a:lnTo>
                    <a:pt x="1495285" y="84251"/>
                  </a:lnTo>
                  <a:lnTo>
                    <a:pt x="1496656" y="88061"/>
                  </a:lnTo>
                  <a:lnTo>
                    <a:pt x="1496656" y="69011"/>
                  </a:lnTo>
                  <a:lnTo>
                    <a:pt x="1495386" y="69011"/>
                  </a:lnTo>
                  <a:lnTo>
                    <a:pt x="1492465" y="67741"/>
                  </a:lnTo>
                  <a:lnTo>
                    <a:pt x="1489430" y="63931"/>
                  </a:lnTo>
                  <a:lnTo>
                    <a:pt x="1486395" y="60121"/>
                  </a:lnTo>
                  <a:lnTo>
                    <a:pt x="1480185" y="60121"/>
                  </a:lnTo>
                  <a:lnTo>
                    <a:pt x="1472692" y="57581"/>
                  </a:lnTo>
                  <a:lnTo>
                    <a:pt x="1471002" y="57581"/>
                  </a:lnTo>
                  <a:lnTo>
                    <a:pt x="1467485" y="55041"/>
                  </a:lnTo>
                  <a:lnTo>
                    <a:pt x="1465211" y="55041"/>
                  </a:lnTo>
                  <a:lnTo>
                    <a:pt x="1461490" y="58851"/>
                  </a:lnTo>
                  <a:lnTo>
                    <a:pt x="1460614" y="57581"/>
                  </a:lnTo>
                  <a:lnTo>
                    <a:pt x="1463192" y="51231"/>
                  </a:lnTo>
                  <a:lnTo>
                    <a:pt x="1458074" y="48691"/>
                  </a:lnTo>
                  <a:lnTo>
                    <a:pt x="1456880" y="47421"/>
                  </a:lnTo>
                  <a:lnTo>
                    <a:pt x="1455674" y="46151"/>
                  </a:lnTo>
                  <a:lnTo>
                    <a:pt x="1455051" y="44881"/>
                  </a:lnTo>
                  <a:lnTo>
                    <a:pt x="1453743" y="44881"/>
                  </a:lnTo>
                  <a:lnTo>
                    <a:pt x="1451330" y="46151"/>
                  </a:lnTo>
                  <a:lnTo>
                    <a:pt x="1449793" y="47421"/>
                  </a:lnTo>
                  <a:lnTo>
                    <a:pt x="1446301" y="44881"/>
                  </a:lnTo>
                  <a:lnTo>
                    <a:pt x="1444104" y="44881"/>
                  </a:lnTo>
                  <a:lnTo>
                    <a:pt x="1441996" y="41071"/>
                  </a:lnTo>
                  <a:lnTo>
                    <a:pt x="1443545" y="37261"/>
                  </a:lnTo>
                  <a:lnTo>
                    <a:pt x="1446212" y="34721"/>
                  </a:lnTo>
                  <a:lnTo>
                    <a:pt x="1450200" y="35991"/>
                  </a:lnTo>
                  <a:lnTo>
                    <a:pt x="1451317" y="43611"/>
                  </a:lnTo>
                  <a:lnTo>
                    <a:pt x="1457198" y="41071"/>
                  </a:lnTo>
                  <a:lnTo>
                    <a:pt x="1461071" y="44881"/>
                  </a:lnTo>
                  <a:lnTo>
                    <a:pt x="1463535" y="43611"/>
                  </a:lnTo>
                  <a:lnTo>
                    <a:pt x="1463421" y="41071"/>
                  </a:lnTo>
                  <a:lnTo>
                    <a:pt x="1463370" y="39801"/>
                  </a:lnTo>
                  <a:lnTo>
                    <a:pt x="1463128" y="39801"/>
                  </a:lnTo>
                  <a:lnTo>
                    <a:pt x="1462989" y="38531"/>
                  </a:lnTo>
                  <a:lnTo>
                    <a:pt x="1462468" y="35991"/>
                  </a:lnTo>
                  <a:lnTo>
                    <a:pt x="1463065" y="34721"/>
                  </a:lnTo>
                  <a:lnTo>
                    <a:pt x="1467523" y="35991"/>
                  </a:lnTo>
                  <a:lnTo>
                    <a:pt x="1468310" y="34721"/>
                  </a:lnTo>
                  <a:lnTo>
                    <a:pt x="1466964" y="32181"/>
                  </a:lnTo>
                  <a:lnTo>
                    <a:pt x="1465935" y="32181"/>
                  </a:lnTo>
                  <a:lnTo>
                    <a:pt x="1465402" y="30911"/>
                  </a:lnTo>
                  <a:lnTo>
                    <a:pt x="1464411" y="29641"/>
                  </a:lnTo>
                  <a:lnTo>
                    <a:pt x="1463421" y="28371"/>
                  </a:lnTo>
                  <a:lnTo>
                    <a:pt x="1457833" y="29641"/>
                  </a:lnTo>
                  <a:lnTo>
                    <a:pt x="1456702" y="20751"/>
                  </a:lnTo>
                  <a:lnTo>
                    <a:pt x="1452537" y="19481"/>
                  </a:lnTo>
                  <a:lnTo>
                    <a:pt x="1450467" y="15671"/>
                  </a:lnTo>
                  <a:lnTo>
                    <a:pt x="1450301" y="15671"/>
                  </a:lnTo>
                  <a:lnTo>
                    <a:pt x="1449882" y="14401"/>
                  </a:lnTo>
                  <a:lnTo>
                    <a:pt x="1449679" y="14401"/>
                  </a:lnTo>
                  <a:lnTo>
                    <a:pt x="1450975" y="13131"/>
                  </a:lnTo>
                  <a:lnTo>
                    <a:pt x="1451749" y="13131"/>
                  </a:lnTo>
                  <a:lnTo>
                    <a:pt x="1456245" y="15671"/>
                  </a:lnTo>
                  <a:lnTo>
                    <a:pt x="1461719" y="16941"/>
                  </a:lnTo>
                  <a:lnTo>
                    <a:pt x="1468805" y="23291"/>
                  </a:lnTo>
                  <a:lnTo>
                    <a:pt x="1471015" y="25831"/>
                  </a:lnTo>
                  <a:lnTo>
                    <a:pt x="1474355" y="32181"/>
                  </a:lnTo>
                  <a:lnTo>
                    <a:pt x="1474444" y="34721"/>
                  </a:lnTo>
                  <a:lnTo>
                    <a:pt x="1472793" y="38531"/>
                  </a:lnTo>
                  <a:lnTo>
                    <a:pt x="1472145" y="39801"/>
                  </a:lnTo>
                  <a:lnTo>
                    <a:pt x="1471244" y="41071"/>
                  </a:lnTo>
                  <a:lnTo>
                    <a:pt x="1472006" y="43611"/>
                  </a:lnTo>
                  <a:lnTo>
                    <a:pt x="1472285" y="44881"/>
                  </a:lnTo>
                  <a:lnTo>
                    <a:pt x="1478889" y="43611"/>
                  </a:lnTo>
                  <a:lnTo>
                    <a:pt x="1482750" y="46151"/>
                  </a:lnTo>
                  <a:lnTo>
                    <a:pt x="1487944" y="44881"/>
                  </a:lnTo>
                  <a:lnTo>
                    <a:pt x="1488262" y="47421"/>
                  </a:lnTo>
                  <a:lnTo>
                    <a:pt x="1490154" y="46151"/>
                  </a:lnTo>
                  <a:lnTo>
                    <a:pt x="1490586" y="44881"/>
                  </a:lnTo>
                  <a:lnTo>
                    <a:pt x="1493050" y="44881"/>
                  </a:lnTo>
                  <a:lnTo>
                    <a:pt x="1492135" y="46151"/>
                  </a:lnTo>
                  <a:lnTo>
                    <a:pt x="1492364" y="46151"/>
                  </a:lnTo>
                  <a:lnTo>
                    <a:pt x="1493113" y="47421"/>
                  </a:lnTo>
                  <a:lnTo>
                    <a:pt x="1495717" y="47421"/>
                  </a:lnTo>
                  <a:lnTo>
                    <a:pt x="1495577" y="48691"/>
                  </a:lnTo>
                  <a:lnTo>
                    <a:pt x="1493774" y="49961"/>
                  </a:lnTo>
                  <a:lnTo>
                    <a:pt x="1488986" y="49961"/>
                  </a:lnTo>
                  <a:lnTo>
                    <a:pt x="1487411" y="48691"/>
                  </a:lnTo>
                  <a:lnTo>
                    <a:pt x="1484896" y="51231"/>
                  </a:lnTo>
                  <a:lnTo>
                    <a:pt x="1483410" y="52501"/>
                  </a:lnTo>
                  <a:lnTo>
                    <a:pt x="1482636" y="55041"/>
                  </a:lnTo>
                  <a:lnTo>
                    <a:pt x="1484833" y="53771"/>
                  </a:lnTo>
                  <a:lnTo>
                    <a:pt x="1489748" y="57581"/>
                  </a:lnTo>
                  <a:lnTo>
                    <a:pt x="1494053" y="60121"/>
                  </a:lnTo>
                  <a:lnTo>
                    <a:pt x="1499692" y="65201"/>
                  </a:lnTo>
                  <a:lnTo>
                    <a:pt x="1512989" y="65201"/>
                  </a:lnTo>
                  <a:lnTo>
                    <a:pt x="1512989" y="31915"/>
                  </a:lnTo>
                  <a:lnTo>
                    <a:pt x="1512633" y="31991"/>
                  </a:lnTo>
                  <a:lnTo>
                    <a:pt x="1512633" y="46151"/>
                  </a:lnTo>
                  <a:lnTo>
                    <a:pt x="1512125" y="47421"/>
                  </a:lnTo>
                  <a:lnTo>
                    <a:pt x="1509115" y="48691"/>
                  </a:lnTo>
                  <a:lnTo>
                    <a:pt x="1507375" y="47421"/>
                  </a:lnTo>
                  <a:lnTo>
                    <a:pt x="1505902" y="48691"/>
                  </a:lnTo>
                  <a:lnTo>
                    <a:pt x="1503146" y="48691"/>
                  </a:lnTo>
                  <a:lnTo>
                    <a:pt x="1501152" y="49961"/>
                  </a:lnTo>
                  <a:lnTo>
                    <a:pt x="1501025" y="44881"/>
                  </a:lnTo>
                  <a:lnTo>
                    <a:pt x="1501000" y="43611"/>
                  </a:lnTo>
                  <a:lnTo>
                    <a:pt x="1499730" y="42341"/>
                  </a:lnTo>
                  <a:lnTo>
                    <a:pt x="1495450" y="41071"/>
                  </a:lnTo>
                  <a:lnTo>
                    <a:pt x="1496326" y="41071"/>
                  </a:lnTo>
                  <a:lnTo>
                    <a:pt x="1498930" y="38531"/>
                  </a:lnTo>
                  <a:lnTo>
                    <a:pt x="1498193" y="37261"/>
                  </a:lnTo>
                  <a:lnTo>
                    <a:pt x="1497037" y="34721"/>
                  </a:lnTo>
                  <a:lnTo>
                    <a:pt x="1491030" y="34721"/>
                  </a:lnTo>
                  <a:lnTo>
                    <a:pt x="1489075" y="32181"/>
                  </a:lnTo>
                  <a:lnTo>
                    <a:pt x="1487335" y="28371"/>
                  </a:lnTo>
                  <a:lnTo>
                    <a:pt x="1483868" y="28371"/>
                  </a:lnTo>
                  <a:lnTo>
                    <a:pt x="1482432" y="29641"/>
                  </a:lnTo>
                  <a:lnTo>
                    <a:pt x="1483715" y="34721"/>
                  </a:lnTo>
                  <a:lnTo>
                    <a:pt x="1483321" y="35991"/>
                  </a:lnTo>
                  <a:lnTo>
                    <a:pt x="1479334" y="37261"/>
                  </a:lnTo>
                  <a:lnTo>
                    <a:pt x="1478648" y="37261"/>
                  </a:lnTo>
                  <a:lnTo>
                    <a:pt x="1478064" y="35991"/>
                  </a:lnTo>
                  <a:lnTo>
                    <a:pt x="1478876" y="34721"/>
                  </a:lnTo>
                  <a:lnTo>
                    <a:pt x="1480769" y="33451"/>
                  </a:lnTo>
                  <a:lnTo>
                    <a:pt x="1477518" y="27101"/>
                  </a:lnTo>
                  <a:lnTo>
                    <a:pt x="1481759" y="25831"/>
                  </a:lnTo>
                  <a:lnTo>
                    <a:pt x="1485671" y="24561"/>
                  </a:lnTo>
                  <a:lnTo>
                    <a:pt x="1486204" y="23291"/>
                  </a:lnTo>
                  <a:lnTo>
                    <a:pt x="1486789" y="25831"/>
                  </a:lnTo>
                  <a:lnTo>
                    <a:pt x="1492453" y="25831"/>
                  </a:lnTo>
                  <a:lnTo>
                    <a:pt x="1497495" y="22021"/>
                  </a:lnTo>
                  <a:lnTo>
                    <a:pt x="1497672" y="22021"/>
                  </a:lnTo>
                  <a:lnTo>
                    <a:pt x="1500428" y="25831"/>
                  </a:lnTo>
                  <a:lnTo>
                    <a:pt x="1500733" y="27101"/>
                  </a:lnTo>
                  <a:lnTo>
                    <a:pt x="1502918" y="25831"/>
                  </a:lnTo>
                  <a:lnTo>
                    <a:pt x="1503578" y="24561"/>
                  </a:lnTo>
                  <a:lnTo>
                    <a:pt x="1506296" y="25831"/>
                  </a:lnTo>
                  <a:lnTo>
                    <a:pt x="1504924" y="27101"/>
                  </a:lnTo>
                  <a:lnTo>
                    <a:pt x="1503972" y="29641"/>
                  </a:lnTo>
                  <a:lnTo>
                    <a:pt x="1503184" y="30911"/>
                  </a:lnTo>
                  <a:lnTo>
                    <a:pt x="1502676" y="32181"/>
                  </a:lnTo>
                  <a:lnTo>
                    <a:pt x="1503260" y="33451"/>
                  </a:lnTo>
                  <a:lnTo>
                    <a:pt x="1507248" y="33451"/>
                  </a:lnTo>
                  <a:lnTo>
                    <a:pt x="1506943" y="37261"/>
                  </a:lnTo>
                  <a:lnTo>
                    <a:pt x="1508556" y="38531"/>
                  </a:lnTo>
                  <a:lnTo>
                    <a:pt x="1508112" y="39801"/>
                  </a:lnTo>
                  <a:lnTo>
                    <a:pt x="1507972" y="41071"/>
                  </a:lnTo>
                  <a:lnTo>
                    <a:pt x="1510258" y="42341"/>
                  </a:lnTo>
                  <a:lnTo>
                    <a:pt x="1511465" y="43611"/>
                  </a:lnTo>
                  <a:lnTo>
                    <a:pt x="1512633" y="46151"/>
                  </a:lnTo>
                  <a:lnTo>
                    <a:pt x="1512633" y="31991"/>
                  </a:lnTo>
                  <a:lnTo>
                    <a:pt x="1511769" y="32181"/>
                  </a:lnTo>
                  <a:lnTo>
                    <a:pt x="1509458" y="28371"/>
                  </a:lnTo>
                  <a:lnTo>
                    <a:pt x="1510715" y="24561"/>
                  </a:lnTo>
                  <a:lnTo>
                    <a:pt x="1511134" y="23291"/>
                  </a:lnTo>
                  <a:lnTo>
                    <a:pt x="1511871" y="22021"/>
                  </a:lnTo>
                  <a:lnTo>
                    <a:pt x="1512620" y="20751"/>
                  </a:lnTo>
                  <a:lnTo>
                    <a:pt x="1511071" y="16941"/>
                  </a:lnTo>
                  <a:lnTo>
                    <a:pt x="1509001" y="15671"/>
                  </a:lnTo>
                  <a:lnTo>
                    <a:pt x="1504048" y="11861"/>
                  </a:lnTo>
                  <a:lnTo>
                    <a:pt x="1495640" y="11861"/>
                  </a:lnTo>
                  <a:lnTo>
                    <a:pt x="1495171" y="13131"/>
                  </a:lnTo>
                  <a:lnTo>
                    <a:pt x="1493697" y="15671"/>
                  </a:lnTo>
                  <a:lnTo>
                    <a:pt x="1492415" y="15671"/>
                  </a:lnTo>
                  <a:lnTo>
                    <a:pt x="1489024" y="14401"/>
                  </a:lnTo>
                  <a:lnTo>
                    <a:pt x="1488998" y="13131"/>
                  </a:lnTo>
                  <a:lnTo>
                    <a:pt x="1489506" y="11861"/>
                  </a:lnTo>
                  <a:lnTo>
                    <a:pt x="1490078" y="9321"/>
                  </a:lnTo>
                  <a:lnTo>
                    <a:pt x="1493431" y="6781"/>
                  </a:lnTo>
                  <a:lnTo>
                    <a:pt x="1496860" y="5511"/>
                  </a:lnTo>
                  <a:lnTo>
                    <a:pt x="1501902" y="10591"/>
                  </a:lnTo>
                  <a:lnTo>
                    <a:pt x="1503222" y="10591"/>
                  </a:lnTo>
                  <a:lnTo>
                    <a:pt x="1505610" y="6781"/>
                  </a:lnTo>
                  <a:lnTo>
                    <a:pt x="1508277" y="6781"/>
                  </a:lnTo>
                  <a:lnTo>
                    <a:pt x="1510842" y="8051"/>
                  </a:lnTo>
                  <a:lnTo>
                    <a:pt x="1513281" y="8051"/>
                  </a:lnTo>
                  <a:lnTo>
                    <a:pt x="1515300" y="6781"/>
                  </a:lnTo>
                  <a:lnTo>
                    <a:pt x="1517319" y="5511"/>
                  </a:lnTo>
                  <a:lnTo>
                    <a:pt x="1521472" y="5511"/>
                  </a:lnTo>
                  <a:lnTo>
                    <a:pt x="1521942" y="4241"/>
                  </a:lnTo>
                  <a:lnTo>
                    <a:pt x="1521460" y="2971"/>
                  </a:lnTo>
                  <a:lnTo>
                    <a:pt x="1518831" y="1701"/>
                  </a:lnTo>
                  <a:lnTo>
                    <a:pt x="1516341" y="4241"/>
                  </a:lnTo>
                  <a:lnTo>
                    <a:pt x="1513281" y="2971"/>
                  </a:lnTo>
                  <a:lnTo>
                    <a:pt x="1511935" y="1701"/>
                  </a:lnTo>
                  <a:lnTo>
                    <a:pt x="1512544" y="431"/>
                  </a:lnTo>
                  <a:lnTo>
                    <a:pt x="1508201" y="431"/>
                  </a:lnTo>
                  <a:lnTo>
                    <a:pt x="1508201" y="1701"/>
                  </a:lnTo>
                  <a:lnTo>
                    <a:pt x="1506524" y="2971"/>
                  </a:lnTo>
                  <a:lnTo>
                    <a:pt x="1505013" y="2971"/>
                  </a:lnTo>
                  <a:lnTo>
                    <a:pt x="1504289" y="431"/>
                  </a:lnTo>
                  <a:lnTo>
                    <a:pt x="1495234" y="431"/>
                  </a:lnTo>
                  <a:lnTo>
                    <a:pt x="1494815" y="1701"/>
                  </a:lnTo>
                  <a:lnTo>
                    <a:pt x="1493075" y="2971"/>
                  </a:lnTo>
                  <a:lnTo>
                    <a:pt x="1491703" y="6781"/>
                  </a:lnTo>
                  <a:lnTo>
                    <a:pt x="1489798" y="5867"/>
                  </a:lnTo>
                  <a:lnTo>
                    <a:pt x="1489798" y="9321"/>
                  </a:lnTo>
                  <a:lnTo>
                    <a:pt x="1488008" y="10655"/>
                  </a:lnTo>
                  <a:lnTo>
                    <a:pt x="1488008" y="22021"/>
                  </a:lnTo>
                  <a:lnTo>
                    <a:pt x="1487830" y="23291"/>
                  </a:lnTo>
                  <a:lnTo>
                    <a:pt x="1486687" y="23291"/>
                  </a:lnTo>
                  <a:lnTo>
                    <a:pt x="1486776" y="22021"/>
                  </a:lnTo>
                  <a:lnTo>
                    <a:pt x="1488008" y="22021"/>
                  </a:lnTo>
                  <a:lnTo>
                    <a:pt x="1488008" y="10655"/>
                  </a:lnTo>
                  <a:lnTo>
                    <a:pt x="1486369" y="11861"/>
                  </a:lnTo>
                  <a:lnTo>
                    <a:pt x="1484604" y="9321"/>
                  </a:lnTo>
                  <a:lnTo>
                    <a:pt x="1484795" y="9321"/>
                  </a:lnTo>
                  <a:lnTo>
                    <a:pt x="1486928" y="6781"/>
                  </a:lnTo>
                  <a:lnTo>
                    <a:pt x="1488186" y="9321"/>
                  </a:lnTo>
                  <a:lnTo>
                    <a:pt x="1489798" y="9321"/>
                  </a:lnTo>
                  <a:lnTo>
                    <a:pt x="1489798" y="5867"/>
                  </a:lnTo>
                  <a:lnTo>
                    <a:pt x="1489075" y="5511"/>
                  </a:lnTo>
                  <a:lnTo>
                    <a:pt x="1483702" y="5511"/>
                  </a:lnTo>
                  <a:lnTo>
                    <a:pt x="1480185" y="6781"/>
                  </a:lnTo>
                  <a:lnTo>
                    <a:pt x="1475181" y="8051"/>
                  </a:lnTo>
                  <a:lnTo>
                    <a:pt x="1473542" y="6781"/>
                  </a:lnTo>
                  <a:lnTo>
                    <a:pt x="1473835" y="2971"/>
                  </a:lnTo>
                  <a:lnTo>
                    <a:pt x="1468793" y="2971"/>
                  </a:lnTo>
                  <a:lnTo>
                    <a:pt x="1467662" y="1701"/>
                  </a:lnTo>
                  <a:lnTo>
                    <a:pt x="1466951" y="431"/>
                  </a:lnTo>
                  <a:lnTo>
                    <a:pt x="1443761" y="431"/>
                  </a:lnTo>
                  <a:lnTo>
                    <a:pt x="1443596" y="1701"/>
                  </a:lnTo>
                  <a:lnTo>
                    <a:pt x="1443342" y="1701"/>
                  </a:lnTo>
                  <a:lnTo>
                    <a:pt x="1444244" y="5511"/>
                  </a:lnTo>
                  <a:lnTo>
                    <a:pt x="1442148" y="6781"/>
                  </a:lnTo>
                  <a:lnTo>
                    <a:pt x="1439202" y="6781"/>
                  </a:lnTo>
                  <a:lnTo>
                    <a:pt x="1436941" y="5511"/>
                  </a:lnTo>
                  <a:lnTo>
                    <a:pt x="1430921" y="4241"/>
                  </a:lnTo>
                  <a:lnTo>
                    <a:pt x="1429880" y="2971"/>
                  </a:lnTo>
                  <a:lnTo>
                    <a:pt x="1429969" y="431"/>
                  </a:lnTo>
                  <a:lnTo>
                    <a:pt x="1420190" y="431"/>
                  </a:lnTo>
                  <a:lnTo>
                    <a:pt x="1422171" y="1701"/>
                  </a:lnTo>
                  <a:lnTo>
                    <a:pt x="1424076" y="2971"/>
                  </a:lnTo>
                  <a:lnTo>
                    <a:pt x="1425956" y="2971"/>
                  </a:lnTo>
                  <a:lnTo>
                    <a:pt x="1427149" y="4241"/>
                  </a:lnTo>
                  <a:lnTo>
                    <a:pt x="1426679" y="5511"/>
                  </a:lnTo>
                  <a:lnTo>
                    <a:pt x="1425016" y="6781"/>
                  </a:lnTo>
                  <a:lnTo>
                    <a:pt x="1421663" y="6781"/>
                  </a:lnTo>
                  <a:lnTo>
                    <a:pt x="1421168" y="9321"/>
                  </a:lnTo>
                  <a:lnTo>
                    <a:pt x="1421396" y="11861"/>
                  </a:lnTo>
                  <a:lnTo>
                    <a:pt x="1422742" y="11861"/>
                  </a:lnTo>
                  <a:lnTo>
                    <a:pt x="1424190" y="10591"/>
                  </a:lnTo>
                  <a:lnTo>
                    <a:pt x="1428165" y="8051"/>
                  </a:lnTo>
                  <a:lnTo>
                    <a:pt x="1430185" y="9321"/>
                  </a:lnTo>
                  <a:lnTo>
                    <a:pt x="1431810" y="10591"/>
                  </a:lnTo>
                  <a:lnTo>
                    <a:pt x="1436116" y="11861"/>
                  </a:lnTo>
                  <a:lnTo>
                    <a:pt x="1439557" y="14401"/>
                  </a:lnTo>
                  <a:lnTo>
                    <a:pt x="1443621" y="16941"/>
                  </a:lnTo>
                  <a:lnTo>
                    <a:pt x="1446618" y="16941"/>
                  </a:lnTo>
                  <a:lnTo>
                    <a:pt x="1445983" y="22021"/>
                  </a:lnTo>
                  <a:lnTo>
                    <a:pt x="1449717" y="22021"/>
                  </a:lnTo>
                  <a:lnTo>
                    <a:pt x="1449044" y="23291"/>
                  </a:lnTo>
                  <a:lnTo>
                    <a:pt x="1446606" y="24561"/>
                  </a:lnTo>
                  <a:lnTo>
                    <a:pt x="1441856" y="24561"/>
                  </a:lnTo>
                  <a:lnTo>
                    <a:pt x="1437246" y="25831"/>
                  </a:lnTo>
                  <a:lnTo>
                    <a:pt x="1435519" y="25831"/>
                  </a:lnTo>
                  <a:lnTo>
                    <a:pt x="1434744" y="19481"/>
                  </a:lnTo>
                  <a:lnTo>
                    <a:pt x="1433042" y="18211"/>
                  </a:lnTo>
                  <a:lnTo>
                    <a:pt x="1426933" y="16941"/>
                  </a:lnTo>
                  <a:lnTo>
                    <a:pt x="1423073" y="15671"/>
                  </a:lnTo>
                  <a:lnTo>
                    <a:pt x="1418844" y="18211"/>
                  </a:lnTo>
                  <a:lnTo>
                    <a:pt x="1416380" y="19481"/>
                  </a:lnTo>
                  <a:lnTo>
                    <a:pt x="1414208" y="16941"/>
                  </a:lnTo>
                  <a:lnTo>
                    <a:pt x="1411706" y="16941"/>
                  </a:lnTo>
                  <a:lnTo>
                    <a:pt x="1414360" y="20751"/>
                  </a:lnTo>
                  <a:lnTo>
                    <a:pt x="1415681" y="22021"/>
                  </a:lnTo>
                  <a:lnTo>
                    <a:pt x="1412570" y="23291"/>
                  </a:lnTo>
                  <a:lnTo>
                    <a:pt x="1415745" y="25831"/>
                  </a:lnTo>
                  <a:lnTo>
                    <a:pt x="1417701" y="25831"/>
                  </a:lnTo>
                  <a:lnTo>
                    <a:pt x="1419136" y="27101"/>
                  </a:lnTo>
                  <a:lnTo>
                    <a:pt x="1421587" y="28371"/>
                  </a:lnTo>
                  <a:lnTo>
                    <a:pt x="1423200" y="30911"/>
                  </a:lnTo>
                  <a:lnTo>
                    <a:pt x="1428635" y="34721"/>
                  </a:lnTo>
                  <a:lnTo>
                    <a:pt x="1432433" y="34721"/>
                  </a:lnTo>
                  <a:lnTo>
                    <a:pt x="1436941" y="38531"/>
                  </a:lnTo>
                  <a:lnTo>
                    <a:pt x="1438249" y="42341"/>
                  </a:lnTo>
                  <a:lnTo>
                    <a:pt x="1444066" y="46151"/>
                  </a:lnTo>
                  <a:lnTo>
                    <a:pt x="1447088" y="48691"/>
                  </a:lnTo>
                  <a:lnTo>
                    <a:pt x="1450238" y="52501"/>
                  </a:lnTo>
                  <a:lnTo>
                    <a:pt x="1451597" y="49961"/>
                  </a:lnTo>
                  <a:lnTo>
                    <a:pt x="1452968" y="48691"/>
                  </a:lnTo>
                  <a:lnTo>
                    <a:pt x="1456918" y="52501"/>
                  </a:lnTo>
                  <a:lnTo>
                    <a:pt x="1457579" y="53771"/>
                  </a:lnTo>
                  <a:lnTo>
                    <a:pt x="1456728" y="57581"/>
                  </a:lnTo>
                  <a:lnTo>
                    <a:pt x="1454746" y="57581"/>
                  </a:lnTo>
                  <a:lnTo>
                    <a:pt x="1452841" y="58851"/>
                  </a:lnTo>
                  <a:lnTo>
                    <a:pt x="1451648" y="58851"/>
                  </a:lnTo>
                  <a:lnTo>
                    <a:pt x="1451648" y="69011"/>
                  </a:lnTo>
                  <a:lnTo>
                    <a:pt x="1450263" y="70281"/>
                  </a:lnTo>
                  <a:lnTo>
                    <a:pt x="1449171" y="71551"/>
                  </a:lnTo>
                  <a:lnTo>
                    <a:pt x="1446377" y="71551"/>
                  </a:lnTo>
                  <a:lnTo>
                    <a:pt x="1446123" y="70281"/>
                  </a:lnTo>
                  <a:lnTo>
                    <a:pt x="1446479" y="69011"/>
                  </a:lnTo>
                  <a:lnTo>
                    <a:pt x="1447076" y="67741"/>
                  </a:lnTo>
                  <a:lnTo>
                    <a:pt x="1447736" y="66471"/>
                  </a:lnTo>
                  <a:lnTo>
                    <a:pt x="1450403" y="66471"/>
                  </a:lnTo>
                  <a:lnTo>
                    <a:pt x="1451648" y="69011"/>
                  </a:lnTo>
                  <a:lnTo>
                    <a:pt x="1451648" y="58851"/>
                  </a:lnTo>
                  <a:lnTo>
                    <a:pt x="1450987" y="58851"/>
                  </a:lnTo>
                  <a:lnTo>
                    <a:pt x="1446301" y="55041"/>
                  </a:lnTo>
                  <a:lnTo>
                    <a:pt x="1437817" y="55041"/>
                  </a:lnTo>
                  <a:lnTo>
                    <a:pt x="1436662" y="53771"/>
                  </a:lnTo>
                  <a:lnTo>
                    <a:pt x="1435430" y="53771"/>
                  </a:lnTo>
                  <a:lnTo>
                    <a:pt x="1433474" y="52959"/>
                  </a:lnTo>
                  <a:lnTo>
                    <a:pt x="1433474" y="70281"/>
                  </a:lnTo>
                  <a:lnTo>
                    <a:pt x="1433245" y="70281"/>
                  </a:lnTo>
                  <a:lnTo>
                    <a:pt x="1432458" y="71551"/>
                  </a:lnTo>
                  <a:lnTo>
                    <a:pt x="1431696" y="71551"/>
                  </a:lnTo>
                  <a:lnTo>
                    <a:pt x="1431048" y="70281"/>
                  </a:lnTo>
                  <a:lnTo>
                    <a:pt x="1431188" y="69011"/>
                  </a:lnTo>
                  <a:lnTo>
                    <a:pt x="1432877" y="69011"/>
                  </a:lnTo>
                  <a:lnTo>
                    <a:pt x="1433474" y="70281"/>
                  </a:lnTo>
                  <a:lnTo>
                    <a:pt x="1433474" y="52959"/>
                  </a:lnTo>
                  <a:lnTo>
                    <a:pt x="1432420" y="52501"/>
                  </a:lnTo>
                  <a:lnTo>
                    <a:pt x="1432153" y="48691"/>
                  </a:lnTo>
                  <a:lnTo>
                    <a:pt x="1426222" y="47421"/>
                  </a:lnTo>
                  <a:lnTo>
                    <a:pt x="1424571" y="44881"/>
                  </a:lnTo>
                  <a:lnTo>
                    <a:pt x="1423390" y="41071"/>
                  </a:lnTo>
                  <a:lnTo>
                    <a:pt x="1418513" y="41071"/>
                  </a:lnTo>
                  <a:lnTo>
                    <a:pt x="1417104" y="39801"/>
                  </a:lnTo>
                  <a:lnTo>
                    <a:pt x="1416710" y="33451"/>
                  </a:lnTo>
                  <a:lnTo>
                    <a:pt x="1411998" y="30911"/>
                  </a:lnTo>
                  <a:lnTo>
                    <a:pt x="1411274" y="29476"/>
                  </a:lnTo>
                  <a:lnTo>
                    <a:pt x="1411274" y="133781"/>
                  </a:lnTo>
                  <a:lnTo>
                    <a:pt x="1410322" y="135051"/>
                  </a:lnTo>
                  <a:lnTo>
                    <a:pt x="1409217" y="135051"/>
                  </a:lnTo>
                  <a:lnTo>
                    <a:pt x="1408734" y="133781"/>
                  </a:lnTo>
                  <a:lnTo>
                    <a:pt x="1411274" y="133781"/>
                  </a:lnTo>
                  <a:lnTo>
                    <a:pt x="1411274" y="29476"/>
                  </a:lnTo>
                  <a:lnTo>
                    <a:pt x="1410081" y="27101"/>
                  </a:lnTo>
                  <a:lnTo>
                    <a:pt x="1409433" y="25831"/>
                  </a:lnTo>
                  <a:lnTo>
                    <a:pt x="1407744" y="27101"/>
                  </a:lnTo>
                  <a:lnTo>
                    <a:pt x="1402041" y="25831"/>
                  </a:lnTo>
                  <a:lnTo>
                    <a:pt x="1401610" y="23291"/>
                  </a:lnTo>
                  <a:lnTo>
                    <a:pt x="1401445" y="22021"/>
                  </a:lnTo>
                  <a:lnTo>
                    <a:pt x="1400149" y="23291"/>
                  </a:lnTo>
                  <a:lnTo>
                    <a:pt x="1398968" y="23291"/>
                  </a:lnTo>
                  <a:lnTo>
                    <a:pt x="1397101" y="20751"/>
                  </a:lnTo>
                  <a:lnTo>
                    <a:pt x="1397215" y="19481"/>
                  </a:lnTo>
                  <a:lnTo>
                    <a:pt x="1397685" y="16941"/>
                  </a:lnTo>
                  <a:lnTo>
                    <a:pt x="1395653" y="16941"/>
                  </a:lnTo>
                  <a:lnTo>
                    <a:pt x="1393596" y="15671"/>
                  </a:lnTo>
                  <a:lnTo>
                    <a:pt x="1389710" y="13131"/>
                  </a:lnTo>
                  <a:lnTo>
                    <a:pt x="1389710" y="10591"/>
                  </a:lnTo>
                  <a:lnTo>
                    <a:pt x="1392567" y="8051"/>
                  </a:lnTo>
                  <a:lnTo>
                    <a:pt x="1393558" y="8051"/>
                  </a:lnTo>
                  <a:lnTo>
                    <a:pt x="1397355" y="431"/>
                  </a:lnTo>
                  <a:lnTo>
                    <a:pt x="1394002" y="431"/>
                  </a:lnTo>
                  <a:lnTo>
                    <a:pt x="1393253" y="2971"/>
                  </a:lnTo>
                  <a:lnTo>
                    <a:pt x="1391323" y="5511"/>
                  </a:lnTo>
                  <a:lnTo>
                    <a:pt x="1384998" y="10591"/>
                  </a:lnTo>
                  <a:lnTo>
                    <a:pt x="1378331" y="13131"/>
                  </a:lnTo>
                  <a:lnTo>
                    <a:pt x="1369707" y="13131"/>
                  </a:lnTo>
                  <a:lnTo>
                    <a:pt x="1366075" y="12471"/>
                  </a:lnTo>
                  <a:lnTo>
                    <a:pt x="1366075" y="51231"/>
                  </a:lnTo>
                  <a:lnTo>
                    <a:pt x="1365478" y="52501"/>
                  </a:lnTo>
                  <a:lnTo>
                    <a:pt x="1363421" y="52501"/>
                  </a:lnTo>
                  <a:lnTo>
                    <a:pt x="1362849" y="51231"/>
                  </a:lnTo>
                  <a:lnTo>
                    <a:pt x="1362621" y="51231"/>
                  </a:lnTo>
                  <a:lnTo>
                    <a:pt x="1363205" y="49961"/>
                  </a:lnTo>
                  <a:lnTo>
                    <a:pt x="1364157" y="48691"/>
                  </a:lnTo>
                  <a:lnTo>
                    <a:pt x="1365046" y="49961"/>
                  </a:lnTo>
                  <a:lnTo>
                    <a:pt x="1365643" y="49961"/>
                  </a:lnTo>
                  <a:lnTo>
                    <a:pt x="1366050" y="51231"/>
                  </a:lnTo>
                  <a:lnTo>
                    <a:pt x="1366075" y="12471"/>
                  </a:lnTo>
                  <a:lnTo>
                    <a:pt x="1355940" y="10591"/>
                  </a:lnTo>
                  <a:lnTo>
                    <a:pt x="1351038" y="10591"/>
                  </a:lnTo>
                  <a:lnTo>
                    <a:pt x="1346847" y="8051"/>
                  </a:lnTo>
                  <a:lnTo>
                    <a:pt x="1341894" y="4241"/>
                  </a:lnTo>
                  <a:lnTo>
                    <a:pt x="1341399" y="2971"/>
                  </a:lnTo>
                  <a:lnTo>
                    <a:pt x="1341196" y="431"/>
                  </a:lnTo>
                  <a:lnTo>
                    <a:pt x="1337437" y="431"/>
                  </a:lnTo>
                  <a:lnTo>
                    <a:pt x="1337525" y="2971"/>
                  </a:lnTo>
                  <a:lnTo>
                    <a:pt x="1337195" y="2971"/>
                  </a:lnTo>
                  <a:lnTo>
                    <a:pt x="1337005" y="4241"/>
                  </a:lnTo>
                  <a:lnTo>
                    <a:pt x="1333830" y="4241"/>
                  </a:lnTo>
                  <a:lnTo>
                    <a:pt x="1330972" y="2971"/>
                  </a:lnTo>
                  <a:lnTo>
                    <a:pt x="1331861" y="1701"/>
                  </a:lnTo>
                  <a:lnTo>
                    <a:pt x="1332306" y="431"/>
                  </a:lnTo>
                  <a:lnTo>
                    <a:pt x="1326222" y="431"/>
                  </a:lnTo>
                  <a:lnTo>
                    <a:pt x="1326222" y="15671"/>
                  </a:lnTo>
                  <a:lnTo>
                    <a:pt x="1325816" y="15671"/>
                  </a:lnTo>
                  <a:lnTo>
                    <a:pt x="1323962" y="16941"/>
                  </a:lnTo>
                  <a:lnTo>
                    <a:pt x="1323009" y="16941"/>
                  </a:lnTo>
                  <a:lnTo>
                    <a:pt x="1321866" y="15671"/>
                  </a:lnTo>
                  <a:lnTo>
                    <a:pt x="1322552" y="14401"/>
                  </a:lnTo>
                  <a:lnTo>
                    <a:pt x="1324254" y="13131"/>
                  </a:lnTo>
                  <a:lnTo>
                    <a:pt x="1325130" y="13131"/>
                  </a:lnTo>
                  <a:lnTo>
                    <a:pt x="1326222" y="15671"/>
                  </a:lnTo>
                  <a:lnTo>
                    <a:pt x="1326222" y="431"/>
                  </a:lnTo>
                  <a:lnTo>
                    <a:pt x="1311122" y="431"/>
                  </a:lnTo>
                  <a:lnTo>
                    <a:pt x="1311897" y="1701"/>
                  </a:lnTo>
                  <a:lnTo>
                    <a:pt x="1315669" y="2971"/>
                  </a:lnTo>
                  <a:lnTo>
                    <a:pt x="1318336" y="1701"/>
                  </a:lnTo>
                  <a:lnTo>
                    <a:pt x="1324457" y="1701"/>
                  </a:lnTo>
                  <a:lnTo>
                    <a:pt x="1322590" y="5511"/>
                  </a:lnTo>
                  <a:lnTo>
                    <a:pt x="1321904" y="6781"/>
                  </a:lnTo>
                  <a:lnTo>
                    <a:pt x="1321282" y="13131"/>
                  </a:lnTo>
                  <a:lnTo>
                    <a:pt x="1318818" y="15671"/>
                  </a:lnTo>
                  <a:lnTo>
                    <a:pt x="1312392" y="18211"/>
                  </a:lnTo>
                  <a:lnTo>
                    <a:pt x="1312049" y="19481"/>
                  </a:lnTo>
                  <a:lnTo>
                    <a:pt x="1312494" y="20751"/>
                  </a:lnTo>
                  <a:lnTo>
                    <a:pt x="1315250" y="29641"/>
                  </a:lnTo>
                  <a:lnTo>
                    <a:pt x="1314208" y="29641"/>
                  </a:lnTo>
                  <a:lnTo>
                    <a:pt x="1313345" y="30911"/>
                  </a:lnTo>
                  <a:lnTo>
                    <a:pt x="1316431" y="38531"/>
                  </a:lnTo>
                  <a:lnTo>
                    <a:pt x="1316583" y="41071"/>
                  </a:lnTo>
                  <a:lnTo>
                    <a:pt x="1315364" y="42341"/>
                  </a:lnTo>
                  <a:lnTo>
                    <a:pt x="1315948" y="42341"/>
                  </a:lnTo>
                  <a:lnTo>
                    <a:pt x="1320444" y="39801"/>
                  </a:lnTo>
                  <a:lnTo>
                    <a:pt x="1324076" y="41071"/>
                  </a:lnTo>
                  <a:lnTo>
                    <a:pt x="1327873" y="44881"/>
                  </a:lnTo>
                  <a:lnTo>
                    <a:pt x="1328483" y="44881"/>
                  </a:lnTo>
                  <a:lnTo>
                    <a:pt x="1334706" y="47421"/>
                  </a:lnTo>
                  <a:lnTo>
                    <a:pt x="1339202" y="49961"/>
                  </a:lnTo>
                  <a:lnTo>
                    <a:pt x="1343063" y="55041"/>
                  </a:lnTo>
                  <a:lnTo>
                    <a:pt x="1345476" y="56311"/>
                  </a:lnTo>
                  <a:lnTo>
                    <a:pt x="1342656" y="58851"/>
                  </a:lnTo>
                  <a:lnTo>
                    <a:pt x="1340967" y="57581"/>
                  </a:lnTo>
                  <a:lnTo>
                    <a:pt x="1337894" y="57581"/>
                  </a:lnTo>
                  <a:lnTo>
                    <a:pt x="1337373" y="55041"/>
                  </a:lnTo>
                  <a:lnTo>
                    <a:pt x="1337144" y="53771"/>
                  </a:lnTo>
                  <a:lnTo>
                    <a:pt x="1336916" y="52501"/>
                  </a:lnTo>
                  <a:lnTo>
                    <a:pt x="1336065" y="51231"/>
                  </a:lnTo>
                  <a:lnTo>
                    <a:pt x="1328623" y="51231"/>
                  </a:lnTo>
                  <a:lnTo>
                    <a:pt x="1324584" y="49961"/>
                  </a:lnTo>
                  <a:lnTo>
                    <a:pt x="1320609" y="44881"/>
                  </a:lnTo>
                  <a:lnTo>
                    <a:pt x="1319479" y="44881"/>
                  </a:lnTo>
                  <a:lnTo>
                    <a:pt x="1310081" y="49961"/>
                  </a:lnTo>
                  <a:lnTo>
                    <a:pt x="1308087" y="51231"/>
                  </a:lnTo>
                  <a:lnTo>
                    <a:pt x="1308950" y="55041"/>
                  </a:lnTo>
                  <a:lnTo>
                    <a:pt x="1310919" y="53771"/>
                  </a:lnTo>
                  <a:lnTo>
                    <a:pt x="1313548" y="53771"/>
                  </a:lnTo>
                  <a:lnTo>
                    <a:pt x="1314526" y="55041"/>
                  </a:lnTo>
                  <a:lnTo>
                    <a:pt x="1315377" y="55041"/>
                  </a:lnTo>
                  <a:lnTo>
                    <a:pt x="1318628" y="58851"/>
                  </a:lnTo>
                  <a:lnTo>
                    <a:pt x="1322489" y="60121"/>
                  </a:lnTo>
                  <a:lnTo>
                    <a:pt x="1330731" y="58851"/>
                  </a:lnTo>
                  <a:lnTo>
                    <a:pt x="1331493" y="60121"/>
                  </a:lnTo>
                  <a:lnTo>
                    <a:pt x="1330807" y="63931"/>
                  </a:lnTo>
                  <a:lnTo>
                    <a:pt x="1329817" y="65201"/>
                  </a:lnTo>
                  <a:lnTo>
                    <a:pt x="1330820" y="65201"/>
                  </a:lnTo>
                  <a:lnTo>
                    <a:pt x="1335151" y="66471"/>
                  </a:lnTo>
                  <a:lnTo>
                    <a:pt x="1332979" y="69011"/>
                  </a:lnTo>
                  <a:lnTo>
                    <a:pt x="1332776" y="74091"/>
                  </a:lnTo>
                  <a:lnTo>
                    <a:pt x="1332979" y="75361"/>
                  </a:lnTo>
                  <a:lnTo>
                    <a:pt x="1335163" y="79171"/>
                  </a:lnTo>
                  <a:lnTo>
                    <a:pt x="1333538" y="81711"/>
                  </a:lnTo>
                  <a:lnTo>
                    <a:pt x="1332344" y="81711"/>
                  </a:lnTo>
                  <a:lnTo>
                    <a:pt x="1328559" y="80441"/>
                  </a:lnTo>
                  <a:lnTo>
                    <a:pt x="1326629" y="79171"/>
                  </a:lnTo>
                  <a:lnTo>
                    <a:pt x="1325841" y="76631"/>
                  </a:lnTo>
                  <a:lnTo>
                    <a:pt x="1325435" y="75361"/>
                  </a:lnTo>
                  <a:lnTo>
                    <a:pt x="1324825" y="75361"/>
                  </a:lnTo>
                  <a:lnTo>
                    <a:pt x="1322679" y="76631"/>
                  </a:lnTo>
                  <a:lnTo>
                    <a:pt x="1321206" y="76631"/>
                  </a:lnTo>
                  <a:lnTo>
                    <a:pt x="1316913" y="74091"/>
                  </a:lnTo>
                  <a:lnTo>
                    <a:pt x="1312608" y="72821"/>
                  </a:lnTo>
                  <a:lnTo>
                    <a:pt x="1306957" y="70281"/>
                  </a:lnTo>
                  <a:lnTo>
                    <a:pt x="1305674" y="69011"/>
                  </a:lnTo>
                  <a:lnTo>
                    <a:pt x="1305001" y="65201"/>
                  </a:lnTo>
                  <a:lnTo>
                    <a:pt x="1304772" y="63931"/>
                  </a:lnTo>
                  <a:lnTo>
                    <a:pt x="1301343" y="65201"/>
                  </a:lnTo>
                  <a:lnTo>
                    <a:pt x="1298994" y="63931"/>
                  </a:lnTo>
                  <a:lnTo>
                    <a:pt x="1298003" y="63931"/>
                  </a:lnTo>
                  <a:lnTo>
                    <a:pt x="1295209" y="69011"/>
                  </a:lnTo>
                  <a:lnTo>
                    <a:pt x="1291539" y="66471"/>
                  </a:lnTo>
                  <a:lnTo>
                    <a:pt x="1284376" y="66471"/>
                  </a:lnTo>
                  <a:lnTo>
                    <a:pt x="1280756" y="67741"/>
                  </a:lnTo>
                  <a:lnTo>
                    <a:pt x="1276908" y="67741"/>
                  </a:lnTo>
                  <a:lnTo>
                    <a:pt x="1275270" y="69011"/>
                  </a:lnTo>
                  <a:lnTo>
                    <a:pt x="1277835" y="69011"/>
                  </a:lnTo>
                  <a:lnTo>
                    <a:pt x="1278369" y="70281"/>
                  </a:lnTo>
                  <a:lnTo>
                    <a:pt x="1277721" y="76631"/>
                  </a:lnTo>
                  <a:lnTo>
                    <a:pt x="1279182" y="79171"/>
                  </a:lnTo>
                  <a:lnTo>
                    <a:pt x="1286344" y="82981"/>
                  </a:lnTo>
                  <a:lnTo>
                    <a:pt x="1289189" y="82981"/>
                  </a:lnTo>
                  <a:lnTo>
                    <a:pt x="1290688" y="88061"/>
                  </a:lnTo>
                  <a:lnTo>
                    <a:pt x="1292339" y="88061"/>
                  </a:lnTo>
                  <a:lnTo>
                    <a:pt x="1296593" y="89331"/>
                  </a:lnTo>
                  <a:lnTo>
                    <a:pt x="1299768" y="89331"/>
                  </a:lnTo>
                  <a:lnTo>
                    <a:pt x="1309636" y="93141"/>
                  </a:lnTo>
                  <a:lnTo>
                    <a:pt x="1314538" y="88061"/>
                  </a:lnTo>
                  <a:lnTo>
                    <a:pt x="1322730" y="88061"/>
                  </a:lnTo>
                  <a:lnTo>
                    <a:pt x="1326476" y="85521"/>
                  </a:lnTo>
                  <a:lnTo>
                    <a:pt x="1327150" y="86791"/>
                  </a:lnTo>
                  <a:lnTo>
                    <a:pt x="1326438" y="89331"/>
                  </a:lnTo>
                  <a:lnTo>
                    <a:pt x="1331341" y="89331"/>
                  </a:lnTo>
                  <a:lnTo>
                    <a:pt x="1332966" y="93141"/>
                  </a:lnTo>
                  <a:lnTo>
                    <a:pt x="1332420" y="94411"/>
                  </a:lnTo>
                  <a:lnTo>
                    <a:pt x="1328877" y="96951"/>
                  </a:lnTo>
                  <a:lnTo>
                    <a:pt x="1329359" y="98221"/>
                  </a:lnTo>
                  <a:lnTo>
                    <a:pt x="1329715" y="98221"/>
                  </a:lnTo>
                  <a:lnTo>
                    <a:pt x="1332776" y="96951"/>
                  </a:lnTo>
                  <a:lnTo>
                    <a:pt x="1335519" y="96951"/>
                  </a:lnTo>
                  <a:lnTo>
                    <a:pt x="1337957" y="99491"/>
                  </a:lnTo>
                  <a:lnTo>
                    <a:pt x="1338808" y="98221"/>
                  </a:lnTo>
                  <a:lnTo>
                    <a:pt x="1340586" y="95681"/>
                  </a:lnTo>
                  <a:lnTo>
                    <a:pt x="1341945" y="95681"/>
                  </a:lnTo>
                  <a:lnTo>
                    <a:pt x="1345844" y="99491"/>
                  </a:lnTo>
                  <a:lnTo>
                    <a:pt x="1348486" y="100761"/>
                  </a:lnTo>
                  <a:lnTo>
                    <a:pt x="1353489" y="105841"/>
                  </a:lnTo>
                  <a:lnTo>
                    <a:pt x="1353375" y="104571"/>
                  </a:lnTo>
                  <a:lnTo>
                    <a:pt x="1353477" y="100761"/>
                  </a:lnTo>
                  <a:lnTo>
                    <a:pt x="1354086" y="100761"/>
                  </a:lnTo>
                  <a:lnTo>
                    <a:pt x="1361008" y="99491"/>
                  </a:lnTo>
                  <a:lnTo>
                    <a:pt x="1366507" y="102031"/>
                  </a:lnTo>
                  <a:lnTo>
                    <a:pt x="1372946" y="104571"/>
                  </a:lnTo>
                  <a:lnTo>
                    <a:pt x="1374165" y="107111"/>
                  </a:lnTo>
                  <a:lnTo>
                    <a:pt x="1377124" y="112191"/>
                  </a:lnTo>
                  <a:lnTo>
                    <a:pt x="1376807" y="113461"/>
                  </a:lnTo>
                  <a:lnTo>
                    <a:pt x="1382763" y="114731"/>
                  </a:lnTo>
                  <a:lnTo>
                    <a:pt x="1386319" y="116001"/>
                  </a:lnTo>
                  <a:lnTo>
                    <a:pt x="1388148" y="118541"/>
                  </a:lnTo>
                  <a:lnTo>
                    <a:pt x="1391666" y="119811"/>
                  </a:lnTo>
                  <a:lnTo>
                    <a:pt x="1391475" y="123621"/>
                  </a:lnTo>
                  <a:lnTo>
                    <a:pt x="1394345" y="124891"/>
                  </a:lnTo>
                  <a:lnTo>
                    <a:pt x="1393685" y="127317"/>
                  </a:lnTo>
                  <a:lnTo>
                    <a:pt x="1397596" y="126161"/>
                  </a:lnTo>
                  <a:lnTo>
                    <a:pt x="1401495" y="128701"/>
                  </a:lnTo>
                  <a:lnTo>
                    <a:pt x="1405737" y="128701"/>
                  </a:lnTo>
                  <a:lnTo>
                    <a:pt x="1407350" y="127431"/>
                  </a:lnTo>
                  <a:lnTo>
                    <a:pt x="1407033" y="128358"/>
                  </a:lnTo>
                  <a:lnTo>
                    <a:pt x="1407033" y="225221"/>
                  </a:lnTo>
                  <a:lnTo>
                    <a:pt x="1406791" y="226491"/>
                  </a:lnTo>
                  <a:lnTo>
                    <a:pt x="1406220" y="227761"/>
                  </a:lnTo>
                  <a:lnTo>
                    <a:pt x="1405686" y="229031"/>
                  </a:lnTo>
                  <a:lnTo>
                    <a:pt x="1400657" y="229031"/>
                  </a:lnTo>
                  <a:lnTo>
                    <a:pt x="1398562" y="227761"/>
                  </a:lnTo>
                  <a:lnTo>
                    <a:pt x="1396682" y="225221"/>
                  </a:lnTo>
                  <a:lnTo>
                    <a:pt x="1397304" y="223951"/>
                  </a:lnTo>
                  <a:lnTo>
                    <a:pt x="1397457" y="223951"/>
                  </a:lnTo>
                  <a:lnTo>
                    <a:pt x="1399476" y="222681"/>
                  </a:lnTo>
                  <a:lnTo>
                    <a:pt x="1401800" y="222681"/>
                  </a:lnTo>
                  <a:lnTo>
                    <a:pt x="1403388" y="220141"/>
                  </a:lnTo>
                  <a:lnTo>
                    <a:pt x="1404035" y="220141"/>
                  </a:lnTo>
                  <a:lnTo>
                    <a:pt x="1404658" y="221411"/>
                  </a:lnTo>
                  <a:lnTo>
                    <a:pt x="1403096" y="223951"/>
                  </a:lnTo>
                  <a:lnTo>
                    <a:pt x="1404708" y="223951"/>
                  </a:lnTo>
                  <a:lnTo>
                    <a:pt x="1407033" y="225221"/>
                  </a:lnTo>
                  <a:lnTo>
                    <a:pt x="1407033" y="128358"/>
                  </a:lnTo>
                  <a:lnTo>
                    <a:pt x="1406474" y="129971"/>
                  </a:lnTo>
                  <a:lnTo>
                    <a:pt x="1405724" y="132511"/>
                  </a:lnTo>
                  <a:lnTo>
                    <a:pt x="1404200" y="132511"/>
                  </a:lnTo>
                  <a:lnTo>
                    <a:pt x="1403032" y="132854"/>
                  </a:lnTo>
                  <a:lnTo>
                    <a:pt x="1403032" y="154101"/>
                  </a:lnTo>
                  <a:lnTo>
                    <a:pt x="1402486" y="155371"/>
                  </a:lnTo>
                  <a:lnTo>
                    <a:pt x="1398739" y="156641"/>
                  </a:lnTo>
                  <a:lnTo>
                    <a:pt x="1391869" y="156641"/>
                  </a:lnTo>
                  <a:lnTo>
                    <a:pt x="1390967" y="157911"/>
                  </a:lnTo>
                  <a:lnTo>
                    <a:pt x="1390827" y="160451"/>
                  </a:lnTo>
                  <a:lnTo>
                    <a:pt x="1390319" y="161721"/>
                  </a:lnTo>
                  <a:lnTo>
                    <a:pt x="1394472" y="161721"/>
                  </a:lnTo>
                  <a:lnTo>
                    <a:pt x="1395095" y="162991"/>
                  </a:lnTo>
                  <a:lnTo>
                    <a:pt x="1395844" y="162991"/>
                  </a:lnTo>
                  <a:lnTo>
                    <a:pt x="1396428" y="164261"/>
                  </a:lnTo>
                  <a:lnTo>
                    <a:pt x="1396377" y="164604"/>
                  </a:lnTo>
                  <a:lnTo>
                    <a:pt x="1396377" y="221411"/>
                  </a:lnTo>
                  <a:lnTo>
                    <a:pt x="1396250" y="221411"/>
                  </a:lnTo>
                  <a:lnTo>
                    <a:pt x="1396199" y="222681"/>
                  </a:lnTo>
                  <a:lnTo>
                    <a:pt x="1394498" y="222681"/>
                  </a:lnTo>
                  <a:lnTo>
                    <a:pt x="1394079" y="221411"/>
                  </a:lnTo>
                  <a:lnTo>
                    <a:pt x="1394218" y="221411"/>
                  </a:lnTo>
                  <a:lnTo>
                    <a:pt x="1395056" y="220141"/>
                  </a:lnTo>
                  <a:lnTo>
                    <a:pt x="1395730" y="220141"/>
                  </a:lnTo>
                  <a:lnTo>
                    <a:pt x="1396377" y="221411"/>
                  </a:lnTo>
                  <a:lnTo>
                    <a:pt x="1396377" y="164604"/>
                  </a:lnTo>
                  <a:lnTo>
                    <a:pt x="1396238" y="165531"/>
                  </a:lnTo>
                  <a:lnTo>
                    <a:pt x="1395526" y="165531"/>
                  </a:lnTo>
                  <a:lnTo>
                    <a:pt x="1393672" y="166801"/>
                  </a:lnTo>
                  <a:lnTo>
                    <a:pt x="1391348" y="166801"/>
                  </a:lnTo>
                  <a:lnTo>
                    <a:pt x="1391348" y="208711"/>
                  </a:lnTo>
                  <a:lnTo>
                    <a:pt x="1391196" y="209981"/>
                  </a:lnTo>
                  <a:lnTo>
                    <a:pt x="1390281" y="212521"/>
                  </a:lnTo>
                  <a:lnTo>
                    <a:pt x="1387055" y="213791"/>
                  </a:lnTo>
                  <a:lnTo>
                    <a:pt x="1385138" y="216331"/>
                  </a:lnTo>
                  <a:lnTo>
                    <a:pt x="1383157" y="218871"/>
                  </a:lnTo>
                  <a:lnTo>
                    <a:pt x="1382547" y="218871"/>
                  </a:lnTo>
                  <a:lnTo>
                    <a:pt x="1380578" y="213791"/>
                  </a:lnTo>
                  <a:lnTo>
                    <a:pt x="1380083" y="212521"/>
                  </a:lnTo>
                  <a:lnTo>
                    <a:pt x="1380261" y="211251"/>
                  </a:lnTo>
                  <a:lnTo>
                    <a:pt x="1386408" y="209981"/>
                  </a:lnTo>
                  <a:lnTo>
                    <a:pt x="1387741" y="208711"/>
                  </a:lnTo>
                  <a:lnTo>
                    <a:pt x="1390053" y="207441"/>
                  </a:lnTo>
                  <a:lnTo>
                    <a:pt x="1390700" y="207441"/>
                  </a:lnTo>
                  <a:lnTo>
                    <a:pt x="1391246" y="208711"/>
                  </a:lnTo>
                  <a:lnTo>
                    <a:pt x="1391348" y="166801"/>
                  </a:lnTo>
                  <a:lnTo>
                    <a:pt x="1385633" y="166801"/>
                  </a:lnTo>
                  <a:lnTo>
                    <a:pt x="1385011" y="169341"/>
                  </a:lnTo>
                  <a:lnTo>
                    <a:pt x="1383182" y="168071"/>
                  </a:lnTo>
                  <a:lnTo>
                    <a:pt x="1386344" y="162991"/>
                  </a:lnTo>
                  <a:lnTo>
                    <a:pt x="1386293" y="161721"/>
                  </a:lnTo>
                  <a:lnTo>
                    <a:pt x="1385544" y="156641"/>
                  </a:lnTo>
                  <a:lnTo>
                    <a:pt x="1385354" y="155371"/>
                  </a:lnTo>
                  <a:lnTo>
                    <a:pt x="1384973" y="152831"/>
                  </a:lnTo>
                  <a:lnTo>
                    <a:pt x="1387602" y="150291"/>
                  </a:lnTo>
                  <a:lnTo>
                    <a:pt x="1399032" y="149021"/>
                  </a:lnTo>
                  <a:lnTo>
                    <a:pt x="1401533" y="150291"/>
                  </a:lnTo>
                  <a:lnTo>
                    <a:pt x="1402600" y="152831"/>
                  </a:lnTo>
                  <a:lnTo>
                    <a:pt x="1403032" y="154101"/>
                  </a:lnTo>
                  <a:lnTo>
                    <a:pt x="1403032" y="132854"/>
                  </a:lnTo>
                  <a:lnTo>
                    <a:pt x="1399857" y="133781"/>
                  </a:lnTo>
                  <a:lnTo>
                    <a:pt x="1397266" y="133781"/>
                  </a:lnTo>
                  <a:lnTo>
                    <a:pt x="1392809" y="131241"/>
                  </a:lnTo>
                  <a:lnTo>
                    <a:pt x="1393012" y="129971"/>
                  </a:lnTo>
                  <a:lnTo>
                    <a:pt x="1393304" y="127431"/>
                  </a:lnTo>
                  <a:lnTo>
                    <a:pt x="1392212" y="128701"/>
                  </a:lnTo>
                  <a:lnTo>
                    <a:pt x="1388224" y="128701"/>
                  </a:lnTo>
                  <a:lnTo>
                    <a:pt x="1388224" y="145211"/>
                  </a:lnTo>
                  <a:lnTo>
                    <a:pt x="1384960" y="150291"/>
                  </a:lnTo>
                  <a:lnTo>
                    <a:pt x="1381721" y="152831"/>
                  </a:lnTo>
                  <a:lnTo>
                    <a:pt x="1376006" y="151561"/>
                  </a:lnTo>
                  <a:lnTo>
                    <a:pt x="1373441" y="151561"/>
                  </a:lnTo>
                  <a:lnTo>
                    <a:pt x="1371092" y="150291"/>
                  </a:lnTo>
                  <a:lnTo>
                    <a:pt x="1370190" y="151561"/>
                  </a:lnTo>
                  <a:lnTo>
                    <a:pt x="1367205" y="154051"/>
                  </a:lnTo>
                  <a:lnTo>
                    <a:pt x="1367205" y="166801"/>
                  </a:lnTo>
                  <a:lnTo>
                    <a:pt x="1365821" y="166801"/>
                  </a:lnTo>
                  <a:lnTo>
                    <a:pt x="1364449" y="168071"/>
                  </a:lnTo>
                  <a:lnTo>
                    <a:pt x="1362671" y="168071"/>
                  </a:lnTo>
                  <a:lnTo>
                    <a:pt x="1360728" y="166801"/>
                  </a:lnTo>
                  <a:lnTo>
                    <a:pt x="1360398" y="165531"/>
                  </a:lnTo>
                  <a:lnTo>
                    <a:pt x="1359852" y="164261"/>
                  </a:lnTo>
                  <a:lnTo>
                    <a:pt x="1358328" y="161721"/>
                  </a:lnTo>
                  <a:lnTo>
                    <a:pt x="1357871" y="161721"/>
                  </a:lnTo>
                  <a:lnTo>
                    <a:pt x="1359496" y="160451"/>
                  </a:lnTo>
                  <a:lnTo>
                    <a:pt x="1360665" y="160451"/>
                  </a:lnTo>
                  <a:lnTo>
                    <a:pt x="1362964" y="161721"/>
                  </a:lnTo>
                  <a:lnTo>
                    <a:pt x="1364335" y="162991"/>
                  </a:lnTo>
                  <a:lnTo>
                    <a:pt x="1366558" y="165531"/>
                  </a:lnTo>
                  <a:lnTo>
                    <a:pt x="1367205" y="166801"/>
                  </a:lnTo>
                  <a:lnTo>
                    <a:pt x="1367205" y="154051"/>
                  </a:lnTo>
                  <a:lnTo>
                    <a:pt x="1365618" y="155371"/>
                  </a:lnTo>
                  <a:lnTo>
                    <a:pt x="1362811" y="151561"/>
                  </a:lnTo>
                  <a:lnTo>
                    <a:pt x="1364932" y="150291"/>
                  </a:lnTo>
                  <a:lnTo>
                    <a:pt x="1367307" y="150291"/>
                  </a:lnTo>
                  <a:lnTo>
                    <a:pt x="1372082" y="147751"/>
                  </a:lnTo>
                  <a:lnTo>
                    <a:pt x="1374584" y="147751"/>
                  </a:lnTo>
                  <a:lnTo>
                    <a:pt x="1379677" y="149021"/>
                  </a:lnTo>
                  <a:lnTo>
                    <a:pt x="1381544" y="149021"/>
                  </a:lnTo>
                  <a:lnTo>
                    <a:pt x="1382382" y="147751"/>
                  </a:lnTo>
                  <a:lnTo>
                    <a:pt x="1383207" y="146481"/>
                  </a:lnTo>
                  <a:lnTo>
                    <a:pt x="1383842" y="145211"/>
                  </a:lnTo>
                  <a:lnTo>
                    <a:pt x="1385392" y="145211"/>
                  </a:lnTo>
                  <a:lnTo>
                    <a:pt x="1386890" y="143941"/>
                  </a:lnTo>
                  <a:lnTo>
                    <a:pt x="1387640" y="143941"/>
                  </a:lnTo>
                  <a:lnTo>
                    <a:pt x="1388122" y="145211"/>
                  </a:lnTo>
                  <a:lnTo>
                    <a:pt x="1388224" y="128701"/>
                  </a:lnTo>
                  <a:lnTo>
                    <a:pt x="1386446" y="128701"/>
                  </a:lnTo>
                  <a:lnTo>
                    <a:pt x="1383804" y="129971"/>
                  </a:lnTo>
                  <a:lnTo>
                    <a:pt x="1377061" y="137591"/>
                  </a:lnTo>
                  <a:lnTo>
                    <a:pt x="1370050" y="136321"/>
                  </a:lnTo>
                  <a:lnTo>
                    <a:pt x="1367866" y="138861"/>
                  </a:lnTo>
                  <a:lnTo>
                    <a:pt x="1365808" y="142671"/>
                  </a:lnTo>
                  <a:lnTo>
                    <a:pt x="1368933" y="143941"/>
                  </a:lnTo>
                  <a:lnTo>
                    <a:pt x="1365034" y="146481"/>
                  </a:lnTo>
                  <a:lnTo>
                    <a:pt x="1363345" y="143941"/>
                  </a:lnTo>
                  <a:lnTo>
                    <a:pt x="1362316" y="143941"/>
                  </a:lnTo>
                  <a:lnTo>
                    <a:pt x="1362316" y="151561"/>
                  </a:lnTo>
                  <a:lnTo>
                    <a:pt x="1360512" y="150291"/>
                  </a:lnTo>
                  <a:lnTo>
                    <a:pt x="1359750" y="150291"/>
                  </a:lnTo>
                  <a:lnTo>
                    <a:pt x="1360220" y="149021"/>
                  </a:lnTo>
                  <a:lnTo>
                    <a:pt x="1361224" y="149021"/>
                  </a:lnTo>
                  <a:lnTo>
                    <a:pt x="1361808" y="150291"/>
                  </a:lnTo>
                  <a:lnTo>
                    <a:pt x="1362049" y="150291"/>
                  </a:lnTo>
                  <a:lnTo>
                    <a:pt x="1362316" y="151561"/>
                  </a:lnTo>
                  <a:lnTo>
                    <a:pt x="1362316" y="143941"/>
                  </a:lnTo>
                  <a:lnTo>
                    <a:pt x="1358277" y="143941"/>
                  </a:lnTo>
                  <a:lnTo>
                    <a:pt x="1356880" y="142811"/>
                  </a:lnTo>
                  <a:lnTo>
                    <a:pt x="1356880" y="236651"/>
                  </a:lnTo>
                  <a:lnTo>
                    <a:pt x="1356372" y="237921"/>
                  </a:lnTo>
                  <a:lnTo>
                    <a:pt x="1355979" y="239191"/>
                  </a:lnTo>
                  <a:lnTo>
                    <a:pt x="1355280" y="239191"/>
                  </a:lnTo>
                  <a:lnTo>
                    <a:pt x="1354010" y="240715"/>
                  </a:lnTo>
                  <a:lnTo>
                    <a:pt x="1354010" y="272211"/>
                  </a:lnTo>
                  <a:lnTo>
                    <a:pt x="1350975" y="274751"/>
                  </a:lnTo>
                  <a:lnTo>
                    <a:pt x="1349489" y="272211"/>
                  </a:lnTo>
                  <a:lnTo>
                    <a:pt x="1348232" y="272211"/>
                  </a:lnTo>
                  <a:lnTo>
                    <a:pt x="1349451" y="269671"/>
                  </a:lnTo>
                  <a:lnTo>
                    <a:pt x="1350416" y="269671"/>
                  </a:lnTo>
                  <a:lnTo>
                    <a:pt x="1351330" y="270941"/>
                  </a:lnTo>
                  <a:lnTo>
                    <a:pt x="1354010" y="272211"/>
                  </a:lnTo>
                  <a:lnTo>
                    <a:pt x="1354010" y="240715"/>
                  </a:lnTo>
                  <a:lnTo>
                    <a:pt x="1353540" y="241287"/>
                  </a:lnTo>
                  <a:lnTo>
                    <a:pt x="1353540" y="244271"/>
                  </a:lnTo>
                  <a:lnTo>
                    <a:pt x="1352207" y="249351"/>
                  </a:lnTo>
                  <a:lnTo>
                    <a:pt x="1353413" y="250621"/>
                  </a:lnTo>
                  <a:lnTo>
                    <a:pt x="1353159" y="251714"/>
                  </a:lnTo>
                  <a:lnTo>
                    <a:pt x="1353159" y="263321"/>
                  </a:lnTo>
                  <a:lnTo>
                    <a:pt x="1351165" y="267131"/>
                  </a:lnTo>
                  <a:lnTo>
                    <a:pt x="1349692" y="265861"/>
                  </a:lnTo>
                  <a:lnTo>
                    <a:pt x="1348447" y="265861"/>
                  </a:lnTo>
                  <a:lnTo>
                    <a:pt x="1349425" y="263321"/>
                  </a:lnTo>
                  <a:lnTo>
                    <a:pt x="1349921" y="262051"/>
                  </a:lnTo>
                  <a:lnTo>
                    <a:pt x="1351038" y="263321"/>
                  </a:lnTo>
                  <a:lnTo>
                    <a:pt x="1353159" y="263321"/>
                  </a:lnTo>
                  <a:lnTo>
                    <a:pt x="1353159" y="251714"/>
                  </a:lnTo>
                  <a:lnTo>
                    <a:pt x="1352524" y="254431"/>
                  </a:lnTo>
                  <a:lnTo>
                    <a:pt x="1350810" y="255701"/>
                  </a:lnTo>
                  <a:lnTo>
                    <a:pt x="1350073" y="255701"/>
                  </a:lnTo>
                  <a:lnTo>
                    <a:pt x="1349527" y="254431"/>
                  </a:lnTo>
                  <a:lnTo>
                    <a:pt x="1348968" y="253161"/>
                  </a:lnTo>
                  <a:lnTo>
                    <a:pt x="1348524" y="251891"/>
                  </a:lnTo>
                  <a:lnTo>
                    <a:pt x="1347431" y="251117"/>
                  </a:lnTo>
                  <a:lnTo>
                    <a:pt x="1347431" y="264591"/>
                  </a:lnTo>
                  <a:lnTo>
                    <a:pt x="1346784" y="265861"/>
                  </a:lnTo>
                  <a:lnTo>
                    <a:pt x="1345590" y="264591"/>
                  </a:lnTo>
                  <a:lnTo>
                    <a:pt x="1346136" y="263321"/>
                  </a:lnTo>
                  <a:lnTo>
                    <a:pt x="1346695" y="263321"/>
                  </a:lnTo>
                  <a:lnTo>
                    <a:pt x="1347279" y="264591"/>
                  </a:lnTo>
                  <a:lnTo>
                    <a:pt x="1347431" y="264591"/>
                  </a:lnTo>
                  <a:lnTo>
                    <a:pt x="1347431" y="251117"/>
                  </a:lnTo>
                  <a:lnTo>
                    <a:pt x="1346746" y="250621"/>
                  </a:lnTo>
                  <a:lnTo>
                    <a:pt x="1345501" y="249351"/>
                  </a:lnTo>
                  <a:lnTo>
                    <a:pt x="1342656" y="249351"/>
                  </a:lnTo>
                  <a:lnTo>
                    <a:pt x="1342250" y="250621"/>
                  </a:lnTo>
                  <a:lnTo>
                    <a:pt x="1341374" y="251891"/>
                  </a:lnTo>
                  <a:lnTo>
                    <a:pt x="1340408" y="251891"/>
                  </a:lnTo>
                  <a:lnTo>
                    <a:pt x="1340408" y="270941"/>
                  </a:lnTo>
                  <a:lnTo>
                    <a:pt x="1340065" y="272211"/>
                  </a:lnTo>
                  <a:lnTo>
                    <a:pt x="1339253" y="272211"/>
                  </a:lnTo>
                  <a:lnTo>
                    <a:pt x="1337932" y="273481"/>
                  </a:lnTo>
                  <a:lnTo>
                    <a:pt x="1337271" y="273075"/>
                  </a:lnTo>
                  <a:lnTo>
                    <a:pt x="1337271" y="278561"/>
                  </a:lnTo>
                  <a:lnTo>
                    <a:pt x="1337094" y="279831"/>
                  </a:lnTo>
                  <a:lnTo>
                    <a:pt x="1335481" y="281101"/>
                  </a:lnTo>
                  <a:lnTo>
                    <a:pt x="1334033" y="281101"/>
                  </a:lnTo>
                  <a:lnTo>
                    <a:pt x="1332420" y="282371"/>
                  </a:lnTo>
                  <a:lnTo>
                    <a:pt x="1331163" y="281101"/>
                  </a:lnTo>
                  <a:lnTo>
                    <a:pt x="1330540" y="279831"/>
                  </a:lnTo>
                  <a:lnTo>
                    <a:pt x="1330756" y="278561"/>
                  </a:lnTo>
                  <a:lnTo>
                    <a:pt x="1331175" y="276021"/>
                  </a:lnTo>
                  <a:lnTo>
                    <a:pt x="1332039" y="274751"/>
                  </a:lnTo>
                  <a:lnTo>
                    <a:pt x="1333538" y="274751"/>
                  </a:lnTo>
                  <a:lnTo>
                    <a:pt x="1336179" y="276021"/>
                  </a:lnTo>
                  <a:lnTo>
                    <a:pt x="1337271" y="278561"/>
                  </a:lnTo>
                  <a:lnTo>
                    <a:pt x="1337271" y="273075"/>
                  </a:lnTo>
                  <a:lnTo>
                    <a:pt x="1335925" y="272211"/>
                  </a:lnTo>
                  <a:lnTo>
                    <a:pt x="1336205" y="270941"/>
                  </a:lnTo>
                  <a:lnTo>
                    <a:pt x="1336395" y="270941"/>
                  </a:lnTo>
                  <a:lnTo>
                    <a:pt x="1337170" y="269671"/>
                  </a:lnTo>
                  <a:lnTo>
                    <a:pt x="1340040" y="269671"/>
                  </a:lnTo>
                  <a:lnTo>
                    <a:pt x="1340319" y="270941"/>
                  </a:lnTo>
                  <a:lnTo>
                    <a:pt x="1340408" y="251891"/>
                  </a:lnTo>
                  <a:lnTo>
                    <a:pt x="1339723" y="251891"/>
                  </a:lnTo>
                  <a:lnTo>
                    <a:pt x="1340129" y="250621"/>
                  </a:lnTo>
                  <a:lnTo>
                    <a:pt x="1340954" y="248081"/>
                  </a:lnTo>
                  <a:lnTo>
                    <a:pt x="1342605" y="246811"/>
                  </a:lnTo>
                  <a:lnTo>
                    <a:pt x="1344409" y="245541"/>
                  </a:lnTo>
                  <a:lnTo>
                    <a:pt x="1346200" y="244271"/>
                  </a:lnTo>
                  <a:lnTo>
                    <a:pt x="1348193" y="244271"/>
                  </a:lnTo>
                  <a:lnTo>
                    <a:pt x="1351864" y="243001"/>
                  </a:lnTo>
                  <a:lnTo>
                    <a:pt x="1353540" y="244271"/>
                  </a:lnTo>
                  <a:lnTo>
                    <a:pt x="1353540" y="241287"/>
                  </a:lnTo>
                  <a:lnTo>
                    <a:pt x="1353159" y="241731"/>
                  </a:lnTo>
                  <a:lnTo>
                    <a:pt x="1352524" y="240461"/>
                  </a:lnTo>
                  <a:lnTo>
                    <a:pt x="1351622" y="239191"/>
                  </a:lnTo>
                  <a:lnTo>
                    <a:pt x="1350848" y="239191"/>
                  </a:lnTo>
                  <a:lnTo>
                    <a:pt x="1350289" y="237921"/>
                  </a:lnTo>
                  <a:lnTo>
                    <a:pt x="1351178" y="237921"/>
                  </a:lnTo>
                  <a:lnTo>
                    <a:pt x="1351991" y="236651"/>
                  </a:lnTo>
                  <a:lnTo>
                    <a:pt x="1352765" y="234111"/>
                  </a:lnTo>
                  <a:lnTo>
                    <a:pt x="1353693" y="234111"/>
                  </a:lnTo>
                  <a:lnTo>
                    <a:pt x="1356423" y="235381"/>
                  </a:lnTo>
                  <a:lnTo>
                    <a:pt x="1356880" y="236651"/>
                  </a:lnTo>
                  <a:lnTo>
                    <a:pt x="1356880" y="142811"/>
                  </a:lnTo>
                  <a:lnTo>
                    <a:pt x="1355788" y="141935"/>
                  </a:lnTo>
                  <a:lnTo>
                    <a:pt x="1355788" y="215061"/>
                  </a:lnTo>
                  <a:lnTo>
                    <a:pt x="1355432" y="216331"/>
                  </a:lnTo>
                  <a:lnTo>
                    <a:pt x="1354886" y="217601"/>
                  </a:lnTo>
                  <a:lnTo>
                    <a:pt x="1353185" y="217601"/>
                  </a:lnTo>
                  <a:lnTo>
                    <a:pt x="1352042" y="216331"/>
                  </a:lnTo>
                  <a:lnTo>
                    <a:pt x="1350911" y="215061"/>
                  </a:lnTo>
                  <a:lnTo>
                    <a:pt x="1351737" y="213791"/>
                  </a:lnTo>
                  <a:lnTo>
                    <a:pt x="1354683" y="213791"/>
                  </a:lnTo>
                  <a:lnTo>
                    <a:pt x="1355788" y="215061"/>
                  </a:lnTo>
                  <a:lnTo>
                    <a:pt x="1355788" y="141935"/>
                  </a:lnTo>
                  <a:lnTo>
                    <a:pt x="1355140" y="141401"/>
                  </a:lnTo>
                  <a:lnTo>
                    <a:pt x="1354531" y="141719"/>
                  </a:lnTo>
                  <a:lnTo>
                    <a:pt x="1354531" y="204901"/>
                  </a:lnTo>
                  <a:lnTo>
                    <a:pt x="1354201" y="207441"/>
                  </a:lnTo>
                  <a:lnTo>
                    <a:pt x="1353248" y="207441"/>
                  </a:lnTo>
                  <a:lnTo>
                    <a:pt x="1350238" y="208711"/>
                  </a:lnTo>
                  <a:lnTo>
                    <a:pt x="1348613" y="207441"/>
                  </a:lnTo>
                  <a:lnTo>
                    <a:pt x="1346847" y="207441"/>
                  </a:lnTo>
                  <a:lnTo>
                    <a:pt x="1343723" y="206171"/>
                  </a:lnTo>
                  <a:lnTo>
                    <a:pt x="1340472" y="204901"/>
                  </a:lnTo>
                  <a:lnTo>
                    <a:pt x="1335951" y="208711"/>
                  </a:lnTo>
                  <a:lnTo>
                    <a:pt x="1334630" y="208711"/>
                  </a:lnTo>
                  <a:lnTo>
                    <a:pt x="1333398" y="206171"/>
                  </a:lnTo>
                  <a:lnTo>
                    <a:pt x="1333080" y="204901"/>
                  </a:lnTo>
                  <a:lnTo>
                    <a:pt x="1332560" y="203631"/>
                  </a:lnTo>
                  <a:lnTo>
                    <a:pt x="1332179" y="201091"/>
                  </a:lnTo>
                  <a:lnTo>
                    <a:pt x="1332420" y="199821"/>
                  </a:lnTo>
                  <a:lnTo>
                    <a:pt x="1334719" y="201091"/>
                  </a:lnTo>
                  <a:lnTo>
                    <a:pt x="1335646" y="202361"/>
                  </a:lnTo>
                  <a:lnTo>
                    <a:pt x="1338262" y="203631"/>
                  </a:lnTo>
                  <a:lnTo>
                    <a:pt x="1339888" y="203631"/>
                  </a:lnTo>
                  <a:lnTo>
                    <a:pt x="1345628" y="201091"/>
                  </a:lnTo>
                  <a:lnTo>
                    <a:pt x="1352778" y="203631"/>
                  </a:lnTo>
                  <a:lnTo>
                    <a:pt x="1354378" y="203631"/>
                  </a:lnTo>
                  <a:lnTo>
                    <a:pt x="1354531" y="204901"/>
                  </a:lnTo>
                  <a:lnTo>
                    <a:pt x="1354531" y="141719"/>
                  </a:lnTo>
                  <a:lnTo>
                    <a:pt x="1350149" y="143941"/>
                  </a:lnTo>
                  <a:lnTo>
                    <a:pt x="1349184" y="145211"/>
                  </a:lnTo>
                  <a:lnTo>
                    <a:pt x="1350810" y="146481"/>
                  </a:lnTo>
                  <a:lnTo>
                    <a:pt x="1351813" y="147751"/>
                  </a:lnTo>
                  <a:lnTo>
                    <a:pt x="1350568" y="148704"/>
                  </a:lnTo>
                  <a:lnTo>
                    <a:pt x="1350568" y="175691"/>
                  </a:lnTo>
                  <a:lnTo>
                    <a:pt x="1350518" y="176961"/>
                  </a:lnTo>
                  <a:lnTo>
                    <a:pt x="1349895" y="178231"/>
                  </a:lnTo>
                  <a:lnTo>
                    <a:pt x="1347330" y="178231"/>
                  </a:lnTo>
                  <a:lnTo>
                    <a:pt x="1345526" y="176961"/>
                  </a:lnTo>
                  <a:lnTo>
                    <a:pt x="1345857" y="176961"/>
                  </a:lnTo>
                  <a:lnTo>
                    <a:pt x="1346504" y="175691"/>
                  </a:lnTo>
                  <a:lnTo>
                    <a:pt x="1347711" y="174421"/>
                  </a:lnTo>
                  <a:lnTo>
                    <a:pt x="1348968" y="174421"/>
                  </a:lnTo>
                  <a:lnTo>
                    <a:pt x="1350568" y="175691"/>
                  </a:lnTo>
                  <a:lnTo>
                    <a:pt x="1350568" y="148704"/>
                  </a:lnTo>
                  <a:lnTo>
                    <a:pt x="1350137" y="149021"/>
                  </a:lnTo>
                  <a:lnTo>
                    <a:pt x="1348943" y="149021"/>
                  </a:lnTo>
                  <a:lnTo>
                    <a:pt x="1347304" y="147751"/>
                  </a:lnTo>
                  <a:lnTo>
                    <a:pt x="1345387" y="147751"/>
                  </a:lnTo>
                  <a:lnTo>
                    <a:pt x="1345387" y="193471"/>
                  </a:lnTo>
                  <a:lnTo>
                    <a:pt x="1342542" y="198551"/>
                  </a:lnTo>
                  <a:lnTo>
                    <a:pt x="1337627" y="198551"/>
                  </a:lnTo>
                  <a:lnTo>
                    <a:pt x="1336586" y="197281"/>
                  </a:lnTo>
                  <a:lnTo>
                    <a:pt x="1335646" y="196011"/>
                  </a:lnTo>
                  <a:lnTo>
                    <a:pt x="1335328" y="194741"/>
                  </a:lnTo>
                  <a:lnTo>
                    <a:pt x="1335443" y="193471"/>
                  </a:lnTo>
                  <a:lnTo>
                    <a:pt x="1335557" y="192201"/>
                  </a:lnTo>
                  <a:lnTo>
                    <a:pt x="1336370" y="188391"/>
                  </a:lnTo>
                  <a:lnTo>
                    <a:pt x="1337271" y="188391"/>
                  </a:lnTo>
                  <a:lnTo>
                    <a:pt x="1344650" y="190931"/>
                  </a:lnTo>
                  <a:lnTo>
                    <a:pt x="1345069" y="190931"/>
                  </a:lnTo>
                  <a:lnTo>
                    <a:pt x="1345387" y="193471"/>
                  </a:lnTo>
                  <a:lnTo>
                    <a:pt x="1345387" y="147751"/>
                  </a:lnTo>
                  <a:lnTo>
                    <a:pt x="1343748" y="147751"/>
                  </a:lnTo>
                  <a:lnTo>
                    <a:pt x="1343748" y="155371"/>
                  </a:lnTo>
                  <a:lnTo>
                    <a:pt x="1343482" y="156641"/>
                  </a:lnTo>
                  <a:lnTo>
                    <a:pt x="1340967" y="156641"/>
                  </a:lnTo>
                  <a:lnTo>
                    <a:pt x="1340535" y="155371"/>
                  </a:lnTo>
                  <a:lnTo>
                    <a:pt x="1340269" y="154101"/>
                  </a:lnTo>
                  <a:lnTo>
                    <a:pt x="1340421" y="152831"/>
                  </a:lnTo>
                  <a:lnTo>
                    <a:pt x="1343139" y="152831"/>
                  </a:lnTo>
                  <a:lnTo>
                    <a:pt x="1343748" y="155371"/>
                  </a:lnTo>
                  <a:lnTo>
                    <a:pt x="1343748" y="147751"/>
                  </a:lnTo>
                  <a:lnTo>
                    <a:pt x="1343507" y="147751"/>
                  </a:lnTo>
                  <a:lnTo>
                    <a:pt x="1342859" y="146481"/>
                  </a:lnTo>
                  <a:lnTo>
                    <a:pt x="1342504" y="142671"/>
                  </a:lnTo>
                  <a:lnTo>
                    <a:pt x="1341488" y="138861"/>
                  </a:lnTo>
                  <a:lnTo>
                    <a:pt x="1338440" y="138010"/>
                  </a:lnTo>
                  <a:lnTo>
                    <a:pt x="1338440" y="169341"/>
                  </a:lnTo>
                  <a:lnTo>
                    <a:pt x="1338440" y="170611"/>
                  </a:lnTo>
                  <a:lnTo>
                    <a:pt x="1338237" y="170611"/>
                  </a:lnTo>
                  <a:lnTo>
                    <a:pt x="1337945" y="171881"/>
                  </a:lnTo>
                  <a:lnTo>
                    <a:pt x="1334770" y="171881"/>
                  </a:lnTo>
                  <a:lnTo>
                    <a:pt x="1334516" y="171665"/>
                  </a:lnTo>
                  <a:lnTo>
                    <a:pt x="1334516" y="185851"/>
                  </a:lnTo>
                  <a:lnTo>
                    <a:pt x="1334223" y="187121"/>
                  </a:lnTo>
                  <a:lnTo>
                    <a:pt x="1332661" y="188391"/>
                  </a:lnTo>
                  <a:lnTo>
                    <a:pt x="1332039" y="188391"/>
                  </a:lnTo>
                  <a:lnTo>
                    <a:pt x="1332039" y="220141"/>
                  </a:lnTo>
                  <a:lnTo>
                    <a:pt x="1331379" y="221411"/>
                  </a:lnTo>
                  <a:lnTo>
                    <a:pt x="1327429" y="221411"/>
                  </a:lnTo>
                  <a:lnTo>
                    <a:pt x="1327467" y="220141"/>
                  </a:lnTo>
                  <a:lnTo>
                    <a:pt x="1329524" y="218871"/>
                  </a:lnTo>
                  <a:lnTo>
                    <a:pt x="1330490" y="217601"/>
                  </a:lnTo>
                  <a:lnTo>
                    <a:pt x="1331302" y="218871"/>
                  </a:lnTo>
                  <a:lnTo>
                    <a:pt x="1332039" y="220141"/>
                  </a:lnTo>
                  <a:lnTo>
                    <a:pt x="1332039" y="188391"/>
                  </a:lnTo>
                  <a:lnTo>
                    <a:pt x="1331341" y="188391"/>
                  </a:lnTo>
                  <a:lnTo>
                    <a:pt x="1329969" y="189661"/>
                  </a:lnTo>
                  <a:lnTo>
                    <a:pt x="1328470" y="189661"/>
                  </a:lnTo>
                  <a:lnTo>
                    <a:pt x="1327975" y="188391"/>
                  </a:lnTo>
                  <a:lnTo>
                    <a:pt x="1328115" y="188391"/>
                  </a:lnTo>
                  <a:lnTo>
                    <a:pt x="1329118" y="187121"/>
                  </a:lnTo>
                  <a:lnTo>
                    <a:pt x="1330032" y="187121"/>
                  </a:lnTo>
                  <a:lnTo>
                    <a:pt x="1330896" y="185851"/>
                  </a:lnTo>
                  <a:lnTo>
                    <a:pt x="1333080" y="185851"/>
                  </a:lnTo>
                  <a:lnTo>
                    <a:pt x="1333525" y="184581"/>
                  </a:lnTo>
                  <a:lnTo>
                    <a:pt x="1334211" y="185851"/>
                  </a:lnTo>
                  <a:lnTo>
                    <a:pt x="1334516" y="185851"/>
                  </a:lnTo>
                  <a:lnTo>
                    <a:pt x="1334516" y="171665"/>
                  </a:lnTo>
                  <a:lnTo>
                    <a:pt x="1333309" y="170611"/>
                  </a:lnTo>
                  <a:lnTo>
                    <a:pt x="1330934" y="170611"/>
                  </a:lnTo>
                  <a:lnTo>
                    <a:pt x="1331290" y="169341"/>
                  </a:lnTo>
                  <a:lnTo>
                    <a:pt x="1333512" y="165531"/>
                  </a:lnTo>
                  <a:lnTo>
                    <a:pt x="1328521" y="165531"/>
                  </a:lnTo>
                  <a:lnTo>
                    <a:pt x="1328724" y="164261"/>
                  </a:lnTo>
                  <a:lnTo>
                    <a:pt x="1329499" y="164261"/>
                  </a:lnTo>
                  <a:lnTo>
                    <a:pt x="1330960" y="162991"/>
                  </a:lnTo>
                  <a:lnTo>
                    <a:pt x="1332534" y="162991"/>
                  </a:lnTo>
                  <a:lnTo>
                    <a:pt x="1333842" y="164261"/>
                  </a:lnTo>
                  <a:lnTo>
                    <a:pt x="1334782" y="164261"/>
                  </a:lnTo>
                  <a:lnTo>
                    <a:pt x="1335544" y="165531"/>
                  </a:lnTo>
                  <a:lnTo>
                    <a:pt x="1338440" y="169341"/>
                  </a:lnTo>
                  <a:lnTo>
                    <a:pt x="1338440" y="138010"/>
                  </a:lnTo>
                  <a:lnTo>
                    <a:pt x="1336992" y="137591"/>
                  </a:lnTo>
                  <a:lnTo>
                    <a:pt x="1336967" y="145211"/>
                  </a:lnTo>
                  <a:lnTo>
                    <a:pt x="1336167" y="147751"/>
                  </a:lnTo>
                  <a:lnTo>
                    <a:pt x="1335062" y="149021"/>
                  </a:lnTo>
                  <a:lnTo>
                    <a:pt x="1330236" y="147751"/>
                  </a:lnTo>
                  <a:lnTo>
                    <a:pt x="1327023" y="149021"/>
                  </a:lnTo>
                  <a:lnTo>
                    <a:pt x="1326629" y="148869"/>
                  </a:lnTo>
                  <a:lnTo>
                    <a:pt x="1326629" y="211251"/>
                  </a:lnTo>
                  <a:lnTo>
                    <a:pt x="1325714" y="211251"/>
                  </a:lnTo>
                  <a:lnTo>
                    <a:pt x="1325714" y="218871"/>
                  </a:lnTo>
                  <a:lnTo>
                    <a:pt x="1325219" y="218871"/>
                  </a:lnTo>
                  <a:lnTo>
                    <a:pt x="1325219" y="276021"/>
                  </a:lnTo>
                  <a:lnTo>
                    <a:pt x="1325029" y="277291"/>
                  </a:lnTo>
                  <a:lnTo>
                    <a:pt x="1323682" y="277291"/>
                  </a:lnTo>
                  <a:lnTo>
                    <a:pt x="1323759" y="276021"/>
                  </a:lnTo>
                  <a:lnTo>
                    <a:pt x="1325219" y="276021"/>
                  </a:lnTo>
                  <a:lnTo>
                    <a:pt x="1325219" y="218871"/>
                  </a:lnTo>
                  <a:lnTo>
                    <a:pt x="1324063" y="218871"/>
                  </a:lnTo>
                  <a:lnTo>
                    <a:pt x="1323873" y="217601"/>
                  </a:lnTo>
                  <a:lnTo>
                    <a:pt x="1324330" y="217601"/>
                  </a:lnTo>
                  <a:lnTo>
                    <a:pt x="1324978" y="216331"/>
                  </a:lnTo>
                  <a:lnTo>
                    <a:pt x="1325435" y="217601"/>
                  </a:lnTo>
                  <a:lnTo>
                    <a:pt x="1325702" y="217601"/>
                  </a:lnTo>
                  <a:lnTo>
                    <a:pt x="1325714" y="218871"/>
                  </a:lnTo>
                  <a:lnTo>
                    <a:pt x="1325714" y="211251"/>
                  </a:lnTo>
                  <a:lnTo>
                    <a:pt x="1324965" y="211251"/>
                  </a:lnTo>
                  <a:lnTo>
                    <a:pt x="1324978" y="209981"/>
                  </a:lnTo>
                  <a:lnTo>
                    <a:pt x="1326464" y="209981"/>
                  </a:lnTo>
                  <a:lnTo>
                    <a:pt x="1326629" y="211251"/>
                  </a:lnTo>
                  <a:lnTo>
                    <a:pt x="1326629" y="148869"/>
                  </a:lnTo>
                  <a:lnTo>
                    <a:pt x="1323949" y="147751"/>
                  </a:lnTo>
                  <a:lnTo>
                    <a:pt x="1322578" y="147751"/>
                  </a:lnTo>
                  <a:lnTo>
                    <a:pt x="1320965" y="149021"/>
                  </a:lnTo>
                  <a:lnTo>
                    <a:pt x="1321066" y="150291"/>
                  </a:lnTo>
                  <a:lnTo>
                    <a:pt x="1319606" y="152831"/>
                  </a:lnTo>
                  <a:lnTo>
                    <a:pt x="1324317" y="152831"/>
                  </a:lnTo>
                  <a:lnTo>
                    <a:pt x="1325435" y="154101"/>
                  </a:lnTo>
                  <a:lnTo>
                    <a:pt x="1325651" y="157911"/>
                  </a:lnTo>
                  <a:lnTo>
                    <a:pt x="1325245" y="159181"/>
                  </a:lnTo>
                  <a:lnTo>
                    <a:pt x="1323568" y="159842"/>
                  </a:lnTo>
                  <a:lnTo>
                    <a:pt x="1323568" y="196011"/>
                  </a:lnTo>
                  <a:lnTo>
                    <a:pt x="1323111" y="197281"/>
                  </a:lnTo>
                  <a:lnTo>
                    <a:pt x="1322514" y="197281"/>
                  </a:lnTo>
                  <a:lnTo>
                    <a:pt x="1321625" y="198551"/>
                  </a:lnTo>
                  <a:lnTo>
                    <a:pt x="1320977" y="198069"/>
                  </a:lnTo>
                  <a:lnTo>
                    <a:pt x="1320977" y="206171"/>
                  </a:lnTo>
                  <a:lnTo>
                    <a:pt x="1320761" y="206171"/>
                  </a:lnTo>
                  <a:lnTo>
                    <a:pt x="1320761" y="231571"/>
                  </a:lnTo>
                  <a:lnTo>
                    <a:pt x="1320228" y="230301"/>
                  </a:lnTo>
                  <a:lnTo>
                    <a:pt x="1320431" y="230301"/>
                  </a:lnTo>
                  <a:lnTo>
                    <a:pt x="1320761" y="231571"/>
                  </a:lnTo>
                  <a:lnTo>
                    <a:pt x="1320761" y="206171"/>
                  </a:lnTo>
                  <a:lnTo>
                    <a:pt x="1318577" y="206171"/>
                  </a:lnTo>
                  <a:lnTo>
                    <a:pt x="1316482" y="208711"/>
                  </a:lnTo>
                  <a:lnTo>
                    <a:pt x="1316367" y="288721"/>
                  </a:lnTo>
                  <a:lnTo>
                    <a:pt x="1312494" y="288721"/>
                  </a:lnTo>
                  <a:lnTo>
                    <a:pt x="1311910" y="287451"/>
                  </a:lnTo>
                  <a:lnTo>
                    <a:pt x="1311605" y="287451"/>
                  </a:lnTo>
                  <a:lnTo>
                    <a:pt x="1311973" y="286181"/>
                  </a:lnTo>
                  <a:lnTo>
                    <a:pt x="1314881" y="286181"/>
                  </a:lnTo>
                  <a:lnTo>
                    <a:pt x="1316278" y="287426"/>
                  </a:lnTo>
                  <a:lnTo>
                    <a:pt x="1316367" y="288721"/>
                  </a:lnTo>
                  <a:lnTo>
                    <a:pt x="1316367" y="208711"/>
                  </a:lnTo>
                  <a:lnTo>
                    <a:pt x="1311960" y="208711"/>
                  </a:lnTo>
                  <a:lnTo>
                    <a:pt x="1313307" y="206171"/>
                  </a:lnTo>
                  <a:lnTo>
                    <a:pt x="1314361" y="204901"/>
                  </a:lnTo>
                  <a:lnTo>
                    <a:pt x="1316570" y="203631"/>
                  </a:lnTo>
                  <a:lnTo>
                    <a:pt x="1320266" y="203631"/>
                  </a:lnTo>
                  <a:lnTo>
                    <a:pt x="1320977" y="206171"/>
                  </a:lnTo>
                  <a:lnTo>
                    <a:pt x="1320977" y="198069"/>
                  </a:lnTo>
                  <a:lnTo>
                    <a:pt x="1319936" y="197281"/>
                  </a:lnTo>
                  <a:lnTo>
                    <a:pt x="1318755" y="196011"/>
                  </a:lnTo>
                  <a:lnTo>
                    <a:pt x="1319174" y="194741"/>
                  </a:lnTo>
                  <a:lnTo>
                    <a:pt x="1321117" y="193471"/>
                  </a:lnTo>
                  <a:lnTo>
                    <a:pt x="1322336" y="193471"/>
                  </a:lnTo>
                  <a:lnTo>
                    <a:pt x="1323568" y="196011"/>
                  </a:lnTo>
                  <a:lnTo>
                    <a:pt x="1323568" y="159842"/>
                  </a:lnTo>
                  <a:lnTo>
                    <a:pt x="1321968" y="160451"/>
                  </a:lnTo>
                  <a:lnTo>
                    <a:pt x="1319187" y="160451"/>
                  </a:lnTo>
                  <a:lnTo>
                    <a:pt x="1317269" y="158127"/>
                  </a:lnTo>
                  <a:lnTo>
                    <a:pt x="1317269" y="192201"/>
                  </a:lnTo>
                  <a:lnTo>
                    <a:pt x="1315173" y="197281"/>
                  </a:lnTo>
                  <a:lnTo>
                    <a:pt x="1316520" y="199821"/>
                  </a:lnTo>
                  <a:lnTo>
                    <a:pt x="1313573" y="201091"/>
                  </a:lnTo>
                  <a:lnTo>
                    <a:pt x="1311452" y="201091"/>
                  </a:lnTo>
                  <a:lnTo>
                    <a:pt x="1311427" y="241731"/>
                  </a:lnTo>
                  <a:lnTo>
                    <a:pt x="1310767" y="241731"/>
                  </a:lnTo>
                  <a:lnTo>
                    <a:pt x="1308735" y="243001"/>
                  </a:lnTo>
                  <a:lnTo>
                    <a:pt x="1306868" y="243001"/>
                  </a:lnTo>
                  <a:lnTo>
                    <a:pt x="1305153" y="241731"/>
                  </a:lnTo>
                  <a:lnTo>
                    <a:pt x="1303070" y="243586"/>
                  </a:lnTo>
                  <a:lnTo>
                    <a:pt x="1303070" y="293801"/>
                  </a:lnTo>
                  <a:lnTo>
                    <a:pt x="1301457" y="296341"/>
                  </a:lnTo>
                  <a:lnTo>
                    <a:pt x="1299768" y="297611"/>
                  </a:lnTo>
                  <a:lnTo>
                    <a:pt x="1297559" y="298881"/>
                  </a:lnTo>
                  <a:lnTo>
                    <a:pt x="1296174" y="300151"/>
                  </a:lnTo>
                  <a:lnTo>
                    <a:pt x="1294269" y="301421"/>
                  </a:lnTo>
                  <a:lnTo>
                    <a:pt x="1292669" y="305231"/>
                  </a:lnTo>
                  <a:lnTo>
                    <a:pt x="1285379" y="305231"/>
                  </a:lnTo>
                  <a:lnTo>
                    <a:pt x="1286383" y="302691"/>
                  </a:lnTo>
                  <a:lnTo>
                    <a:pt x="1285544" y="301421"/>
                  </a:lnTo>
                  <a:lnTo>
                    <a:pt x="1288884" y="301421"/>
                  </a:lnTo>
                  <a:lnTo>
                    <a:pt x="1289761" y="295071"/>
                  </a:lnTo>
                  <a:lnTo>
                    <a:pt x="1293101" y="293801"/>
                  </a:lnTo>
                  <a:lnTo>
                    <a:pt x="1296733" y="291261"/>
                  </a:lnTo>
                  <a:lnTo>
                    <a:pt x="1301724" y="291261"/>
                  </a:lnTo>
                  <a:lnTo>
                    <a:pt x="1302994" y="292531"/>
                  </a:lnTo>
                  <a:lnTo>
                    <a:pt x="1303070" y="293801"/>
                  </a:lnTo>
                  <a:lnTo>
                    <a:pt x="1303070" y="243586"/>
                  </a:lnTo>
                  <a:lnTo>
                    <a:pt x="1302296" y="244271"/>
                  </a:lnTo>
                  <a:lnTo>
                    <a:pt x="1301216" y="245541"/>
                  </a:lnTo>
                  <a:lnTo>
                    <a:pt x="1299387" y="241731"/>
                  </a:lnTo>
                  <a:lnTo>
                    <a:pt x="1300213" y="240461"/>
                  </a:lnTo>
                  <a:lnTo>
                    <a:pt x="1302169" y="237921"/>
                  </a:lnTo>
                  <a:lnTo>
                    <a:pt x="1303426" y="236651"/>
                  </a:lnTo>
                  <a:lnTo>
                    <a:pt x="1305852" y="235381"/>
                  </a:lnTo>
                  <a:lnTo>
                    <a:pt x="1307223" y="234111"/>
                  </a:lnTo>
                  <a:lnTo>
                    <a:pt x="1308061" y="236651"/>
                  </a:lnTo>
                  <a:lnTo>
                    <a:pt x="1308163" y="237921"/>
                  </a:lnTo>
                  <a:lnTo>
                    <a:pt x="1308696" y="237921"/>
                  </a:lnTo>
                  <a:lnTo>
                    <a:pt x="1309522" y="239191"/>
                  </a:lnTo>
                  <a:lnTo>
                    <a:pt x="1311427" y="241731"/>
                  </a:lnTo>
                  <a:lnTo>
                    <a:pt x="1311427" y="201079"/>
                  </a:lnTo>
                  <a:lnTo>
                    <a:pt x="1309865" y="199821"/>
                  </a:lnTo>
                  <a:lnTo>
                    <a:pt x="1308328" y="199821"/>
                  </a:lnTo>
                  <a:lnTo>
                    <a:pt x="1307223" y="198551"/>
                  </a:lnTo>
                  <a:lnTo>
                    <a:pt x="1305953" y="197446"/>
                  </a:lnTo>
                  <a:lnTo>
                    <a:pt x="1305953" y="231571"/>
                  </a:lnTo>
                  <a:lnTo>
                    <a:pt x="1305572" y="232841"/>
                  </a:lnTo>
                  <a:lnTo>
                    <a:pt x="1304328" y="232841"/>
                  </a:lnTo>
                  <a:lnTo>
                    <a:pt x="1303147" y="234111"/>
                  </a:lnTo>
                  <a:lnTo>
                    <a:pt x="1301610" y="234111"/>
                  </a:lnTo>
                  <a:lnTo>
                    <a:pt x="1300149" y="232841"/>
                  </a:lnTo>
                  <a:lnTo>
                    <a:pt x="1299972" y="232841"/>
                  </a:lnTo>
                  <a:lnTo>
                    <a:pt x="1299921" y="231571"/>
                  </a:lnTo>
                  <a:lnTo>
                    <a:pt x="1301521" y="230301"/>
                  </a:lnTo>
                  <a:lnTo>
                    <a:pt x="1305509" y="230301"/>
                  </a:lnTo>
                  <a:lnTo>
                    <a:pt x="1305953" y="231571"/>
                  </a:lnTo>
                  <a:lnTo>
                    <a:pt x="1305953" y="197446"/>
                  </a:lnTo>
                  <a:lnTo>
                    <a:pt x="1305775" y="197281"/>
                  </a:lnTo>
                  <a:lnTo>
                    <a:pt x="1302893" y="194741"/>
                  </a:lnTo>
                  <a:lnTo>
                    <a:pt x="1305217" y="193471"/>
                  </a:lnTo>
                  <a:lnTo>
                    <a:pt x="1307553" y="192201"/>
                  </a:lnTo>
                  <a:lnTo>
                    <a:pt x="1308569" y="192201"/>
                  </a:lnTo>
                  <a:lnTo>
                    <a:pt x="1309535" y="190931"/>
                  </a:lnTo>
                  <a:lnTo>
                    <a:pt x="1311008" y="189661"/>
                  </a:lnTo>
                  <a:lnTo>
                    <a:pt x="1312735" y="193471"/>
                  </a:lnTo>
                  <a:lnTo>
                    <a:pt x="1317269" y="192201"/>
                  </a:lnTo>
                  <a:lnTo>
                    <a:pt x="1317269" y="158127"/>
                  </a:lnTo>
                  <a:lnTo>
                    <a:pt x="1316050" y="156641"/>
                  </a:lnTo>
                  <a:lnTo>
                    <a:pt x="1317510" y="152831"/>
                  </a:lnTo>
                  <a:lnTo>
                    <a:pt x="1313929" y="151561"/>
                  </a:lnTo>
                  <a:lnTo>
                    <a:pt x="1313802" y="151561"/>
                  </a:lnTo>
                  <a:lnTo>
                    <a:pt x="1313891" y="150291"/>
                  </a:lnTo>
                  <a:lnTo>
                    <a:pt x="1314157" y="150291"/>
                  </a:lnTo>
                  <a:lnTo>
                    <a:pt x="1315186" y="147751"/>
                  </a:lnTo>
                  <a:lnTo>
                    <a:pt x="1316316" y="146481"/>
                  </a:lnTo>
                  <a:lnTo>
                    <a:pt x="1317955" y="143941"/>
                  </a:lnTo>
                  <a:lnTo>
                    <a:pt x="1322590" y="143941"/>
                  </a:lnTo>
                  <a:lnTo>
                    <a:pt x="1321485" y="141401"/>
                  </a:lnTo>
                  <a:lnTo>
                    <a:pt x="1321193" y="140131"/>
                  </a:lnTo>
                  <a:lnTo>
                    <a:pt x="1320787" y="140131"/>
                  </a:lnTo>
                  <a:lnTo>
                    <a:pt x="1317167" y="135051"/>
                  </a:lnTo>
                  <a:lnTo>
                    <a:pt x="1317853" y="133781"/>
                  </a:lnTo>
                  <a:lnTo>
                    <a:pt x="1320584" y="133781"/>
                  </a:lnTo>
                  <a:lnTo>
                    <a:pt x="1321511" y="135051"/>
                  </a:lnTo>
                  <a:lnTo>
                    <a:pt x="1326362" y="138861"/>
                  </a:lnTo>
                  <a:lnTo>
                    <a:pt x="1329677" y="142671"/>
                  </a:lnTo>
                  <a:lnTo>
                    <a:pt x="1336179" y="143941"/>
                  </a:lnTo>
                  <a:lnTo>
                    <a:pt x="1336967" y="145211"/>
                  </a:lnTo>
                  <a:lnTo>
                    <a:pt x="1336967" y="137541"/>
                  </a:lnTo>
                  <a:lnTo>
                    <a:pt x="1336395" y="136321"/>
                  </a:lnTo>
                  <a:lnTo>
                    <a:pt x="1335811" y="133781"/>
                  </a:lnTo>
                  <a:lnTo>
                    <a:pt x="1333487" y="132511"/>
                  </a:lnTo>
                  <a:lnTo>
                    <a:pt x="1325867" y="132511"/>
                  </a:lnTo>
                  <a:lnTo>
                    <a:pt x="1324495" y="131241"/>
                  </a:lnTo>
                  <a:lnTo>
                    <a:pt x="1321739" y="128701"/>
                  </a:lnTo>
                  <a:lnTo>
                    <a:pt x="1317155" y="126161"/>
                  </a:lnTo>
                  <a:lnTo>
                    <a:pt x="1316710" y="126161"/>
                  </a:lnTo>
                  <a:lnTo>
                    <a:pt x="1315808" y="127431"/>
                  </a:lnTo>
                  <a:lnTo>
                    <a:pt x="1315059" y="127431"/>
                  </a:lnTo>
                  <a:lnTo>
                    <a:pt x="1315821" y="128701"/>
                  </a:lnTo>
                  <a:lnTo>
                    <a:pt x="1316240" y="129971"/>
                  </a:lnTo>
                  <a:lnTo>
                    <a:pt x="1317701" y="129971"/>
                  </a:lnTo>
                  <a:lnTo>
                    <a:pt x="1316024" y="131241"/>
                  </a:lnTo>
                  <a:lnTo>
                    <a:pt x="1313802" y="131241"/>
                  </a:lnTo>
                  <a:lnTo>
                    <a:pt x="1313421" y="129971"/>
                  </a:lnTo>
                  <a:lnTo>
                    <a:pt x="1315046" y="127431"/>
                  </a:lnTo>
                  <a:lnTo>
                    <a:pt x="1313192" y="124891"/>
                  </a:lnTo>
                  <a:lnTo>
                    <a:pt x="1312748" y="123621"/>
                  </a:lnTo>
                  <a:lnTo>
                    <a:pt x="1312481" y="122859"/>
                  </a:lnTo>
                  <a:lnTo>
                    <a:pt x="1312481" y="178231"/>
                  </a:lnTo>
                  <a:lnTo>
                    <a:pt x="1312138" y="179501"/>
                  </a:lnTo>
                  <a:lnTo>
                    <a:pt x="1311973" y="180771"/>
                  </a:lnTo>
                  <a:lnTo>
                    <a:pt x="1311440" y="182041"/>
                  </a:lnTo>
                  <a:lnTo>
                    <a:pt x="1309370" y="183311"/>
                  </a:lnTo>
                  <a:lnTo>
                    <a:pt x="1307249" y="184581"/>
                  </a:lnTo>
                  <a:lnTo>
                    <a:pt x="1306271" y="185851"/>
                  </a:lnTo>
                  <a:lnTo>
                    <a:pt x="1304836" y="185851"/>
                  </a:lnTo>
                  <a:lnTo>
                    <a:pt x="1304709" y="184581"/>
                  </a:lnTo>
                  <a:lnTo>
                    <a:pt x="1306296" y="183311"/>
                  </a:lnTo>
                  <a:lnTo>
                    <a:pt x="1306791" y="182041"/>
                  </a:lnTo>
                  <a:lnTo>
                    <a:pt x="1307287" y="180771"/>
                  </a:lnTo>
                  <a:lnTo>
                    <a:pt x="1307541" y="176961"/>
                  </a:lnTo>
                  <a:lnTo>
                    <a:pt x="1309954" y="176961"/>
                  </a:lnTo>
                  <a:lnTo>
                    <a:pt x="1311389" y="178231"/>
                  </a:lnTo>
                  <a:lnTo>
                    <a:pt x="1312481" y="178231"/>
                  </a:lnTo>
                  <a:lnTo>
                    <a:pt x="1312481" y="122859"/>
                  </a:lnTo>
                  <a:lnTo>
                    <a:pt x="1312303" y="122351"/>
                  </a:lnTo>
                  <a:lnTo>
                    <a:pt x="1308074" y="123520"/>
                  </a:lnTo>
                  <a:lnTo>
                    <a:pt x="1308074" y="142671"/>
                  </a:lnTo>
                  <a:lnTo>
                    <a:pt x="1307807" y="143941"/>
                  </a:lnTo>
                  <a:lnTo>
                    <a:pt x="1305153" y="143941"/>
                  </a:lnTo>
                  <a:lnTo>
                    <a:pt x="1303959" y="142887"/>
                  </a:lnTo>
                  <a:lnTo>
                    <a:pt x="1303959" y="179501"/>
                  </a:lnTo>
                  <a:lnTo>
                    <a:pt x="1302385" y="180771"/>
                  </a:lnTo>
                  <a:lnTo>
                    <a:pt x="1302054" y="182041"/>
                  </a:lnTo>
                  <a:lnTo>
                    <a:pt x="1298752" y="182041"/>
                  </a:lnTo>
                  <a:lnTo>
                    <a:pt x="1297203" y="180771"/>
                  </a:lnTo>
                  <a:lnTo>
                    <a:pt x="1295666" y="180771"/>
                  </a:lnTo>
                  <a:lnTo>
                    <a:pt x="1295666" y="229031"/>
                  </a:lnTo>
                  <a:lnTo>
                    <a:pt x="1295234" y="230301"/>
                  </a:lnTo>
                  <a:lnTo>
                    <a:pt x="1292047" y="230301"/>
                  </a:lnTo>
                  <a:lnTo>
                    <a:pt x="1288808" y="234111"/>
                  </a:lnTo>
                  <a:lnTo>
                    <a:pt x="1288249" y="232841"/>
                  </a:lnTo>
                  <a:lnTo>
                    <a:pt x="1286560" y="229031"/>
                  </a:lnTo>
                  <a:lnTo>
                    <a:pt x="1285595" y="227761"/>
                  </a:lnTo>
                  <a:lnTo>
                    <a:pt x="1283512" y="228815"/>
                  </a:lnTo>
                  <a:lnTo>
                    <a:pt x="1283512" y="305231"/>
                  </a:lnTo>
                  <a:lnTo>
                    <a:pt x="1283208" y="306501"/>
                  </a:lnTo>
                  <a:lnTo>
                    <a:pt x="1281353" y="306501"/>
                  </a:lnTo>
                  <a:lnTo>
                    <a:pt x="1281658" y="305231"/>
                  </a:lnTo>
                  <a:lnTo>
                    <a:pt x="1282115" y="305231"/>
                  </a:lnTo>
                  <a:lnTo>
                    <a:pt x="1282433" y="303961"/>
                  </a:lnTo>
                  <a:lnTo>
                    <a:pt x="1283093" y="303961"/>
                  </a:lnTo>
                  <a:lnTo>
                    <a:pt x="1283512" y="305231"/>
                  </a:lnTo>
                  <a:lnTo>
                    <a:pt x="1283512" y="228815"/>
                  </a:lnTo>
                  <a:lnTo>
                    <a:pt x="1283081" y="229031"/>
                  </a:lnTo>
                  <a:lnTo>
                    <a:pt x="1282738" y="228841"/>
                  </a:lnTo>
                  <a:lnTo>
                    <a:pt x="1282738" y="295071"/>
                  </a:lnTo>
                  <a:lnTo>
                    <a:pt x="1282052" y="296341"/>
                  </a:lnTo>
                  <a:lnTo>
                    <a:pt x="1282090" y="298881"/>
                  </a:lnTo>
                  <a:lnTo>
                    <a:pt x="1279321" y="298881"/>
                  </a:lnTo>
                  <a:lnTo>
                    <a:pt x="1279321" y="297611"/>
                  </a:lnTo>
                  <a:lnTo>
                    <a:pt x="1280642" y="296341"/>
                  </a:lnTo>
                  <a:lnTo>
                    <a:pt x="1281353" y="295071"/>
                  </a:lnTo>
                  <a:lnTo>
                    <a:pt x="1282065" y="293801"/>
                  </a:lnTo>
                  <a:lnTo>
                    <a:pt x="1282738" y="295071"/>
                  </a:lnTo>
                  <a:lnTo>
                    <a:pt x="1282738" y="228841"/>
                  </a:lnTo>
                  <a:lnTo>
                    <a:pt x="1280883" y="227761"/>
                  </a:lnTo>
                  <a:lnTo>
                    <a:pt x="1280236" y="226491"/>
                  </a:lnTo>
                  <a:lnTo>
                    <a:pt x="1280210" y="225221"/>
                  </a:lnTo>
                  <a:lnTo>
                    <a:pt x="1281099" y="225221"/>
                  </a:lnTo>
                  <a:lnTo>
                    <a:pt x="1286306" y="226491"/>
                  </a:lnTo>
                  <a:lnTo>
                    <a:pt x="1290421" y="227761"/>
                  </a:lnTo>
                  <a:lnTo>
                    <a:pt x="1295260" y="227761"/>
                  </a:lnTo>
                  <a:lnTo>
                    <a:pt x="1295641" y="229031"/>
                  </a:lnTo>
                  <a:lnTo>
                    <a:pt x="1295666" y="180771"/>
                  </a:lnTo>
                  <a:lnTo>
                    <a:pt x="1292288" y="180771"/>
                  </a:lnTo>
                  <a:lnTo>
                    <a:pt x="1291272" y="179501"/>
                  </a:lnTo>
                  <a:lnTo>
                    <a:pt x="1292872" y="175691"/>
                  </a:lnTo>
                  <a:lnTo>
                    <a:pt x="1293329" y="174421"/>
                  </a:lnTo>
                  <a:lnTo>
                    <a:pt x="1295158" y="173151"/>
                  </a:lnTo>
                  <a:lnTo>
                    <a:pt x="1295895" y="171881"/>
                  </a:lnTo>
                  <a:lnTo>
                    <a:pt x="1296631" y="170611"/>
                  </a:lnTo>
                  <a:lnTo>
                    <a:pt x="1299667" y="170611"/>
                  </a:lnTo>
                  <a:lnTo>
                    <a:pt x="1300441" y="173151"/>
                  </a:lnTo>
                  <a:lnTo>
                    <a:pt x="1302829" y="174421"/>
                  </a:lnTo>
                  <a:lnTo>
                    <a:pt x="1301965" y="176961"/>
                  </a:lnTo>
                  <a:lnTo>
                    <a:pt x="1303959" y="179501"/>
                  </a:lnTo>
                  <a:lnTo>
                    <a:pt x="1303959" y="142887"/>
                  </a:lnTo>
                  <a:lnTo>
                    <a:pt x="1303718" y="142671"/>
                  </a:lnTo>
                  <a:lnTo>
                    <a:pt x="1304226" y="142671"/>
                  </a:lnTo>
                  <a:lnTo>
                    <a:pt x="1304861" y="141401"/>
                  </a:lnTo>
                  <a:lnTo>
                    <a:pt x="1307515" y="141401"/>
                  </a:lnTo>
                  <a:lnTo>
                    <a:pt x="1308074" y="142671"/>
                  </a:lnTo>
                  <a:lnTo>
                    <a:pt x="1308074" y="123520"/>
                  </a:lnTo>
                  <a:lnTo>
                    <a:pt x="1307668" y="123621"/>
                  </a:lnTo>
                  <a:lnTo>
                    <a:pt x="1306626" y="122351"/>
                  </a:lnTo>
                  <a:lnTo>
                    <a:pt x="1305331" y="122351"/>
                  </a:lnTo>
                  <a:lnTo>
                    <a:pt x="1304861" y="121081"/>
                  </a:lnTo>
                  <a:lnTo>
                    <a:pt x="1305521" y="118541"/>
                  </a:lnTo>
                  <a:lnTo>
                    <a:pt x="1306499" y="117271"/>
                  </a:lnTo>
                  <a:lnTo>
                    <a:pt x="1309789" y="117271"/>
                  </a:lnTo>
                  <a:lnTo>
                    <a:pt x="1313091" y="118541"/>
                  </a:lnTo>
                  <a:lnTo>
                    <a:pt x="1315720" y="118541"/>
                  </a:lnTo>
                  <a:lnTo>
                    <a:pt x="1317891" y="117271"/>
                  </a:lnTo>
                  <a:lnTo>
                    <a:pt x="1320076" y="116001"/>
                  </a:lnTo>
                  <a:lnTo>
                    <a:pt x="1321308" y="116001"/>
                  </a:lnTo>
                  <a:lnTo>
                    <a:pt x="1322425" y="118541"/>
                  </a:lnTo>
                  <a:lnTo>
                    <a:pt x="1323822" y="119811"/>
                  </a:lnTo>
                  <a:lnTo>
                    <a:pt x="1327658" y="118541"/>
                  </a:lnTo>
                  <a:lnTo>
                    <a:pt x="1329918" y="119811"/>
                  </a:lnTo>
                  <a:lnTo>
                    <a:pt x="1334389" y="119811"/>
                  </a:lnTo>
                  <a:lnTo>
                    <a:pt x="1335671" y="118541"/>
                  </a:lnTo>
                  <a:lnTo>
                    <a:pt x="1337513" y="116001"/>
                  </a:lnTo>
                  <a:lnTo>
                    <a:pt x="1338427" y="114731"/>
                  </a:lnTo>
                  <a:lnTo>
                    <a:pt x="1337246" y="114731"/>
                  </a:lnTo>
                  <a:lnTo>
                    <a:pt x="1336090" y="112191"/>
                  </a:lnTo>
                  <a:lnTo>
                    <a:pt x="1334935" y="109651"/>
                  </a:lnTo>
                  <a:lnTo>
                    <a:pt x="1334084" y="108381"/>
                  </a:lnTo>
                  <a:lnTo>
                    <a:pt x="1333220" y="107111"/>
                  </a:lnTo>
                  <a:lnTo>
                    <a:pt x="1328801" y="108381"/>
                  </a:lnTo>
                  <a:lnTo>
                    <a:pt x="1326667" y="107111"/>
                  </a:lnTo>
                  <a:lnTo>
                    <a:pt x="1322933" y="107111"/>
                  </a:lnTo>
                  <a:lnTo>
                    <a:pt x="1319352" y="103301"/>
                  </a:lnTo>
                  <a:lnTo>
                    <a:pt x="1317993" y="103301"/>
                  </a:lnTo>
                  <a:lnTo>
                    <a:pt x="1310640" y="107111"/>
                  </a:lnTo>
                  <a:lnTo>
                    <a:pt x="1305814" y="107111"/>
                  </a:lnTo>
                  <a:lnTo>
                    <a:pt x="1301635" y="102031"/>
                  </a:lnTo>
                  <a:lnTo>
                    <a:pt x="1299756" y="100761"/>
                  </a:lnTo>
                  <a:lnTo>
                    <a:pt x="1297254" y="100761"/>
                  </a:lnTo>
                  <a:lnTo>
                    <a:pt x="1295133" y="103301"/>
                  </a:lnTo>
                  <a:lnTo>
                    <a:pt x="1298702" y="103301"/>
                  </a:lnTo>
                  <a:lnTo>
                    <a:pt x="1299387" y="107111"/>
                  </a:lnTo>
                  <a:lnTo>
                    <a:pt x="1300746" y="109651"/>
                  </a:lnTo>
                  <a:lnTo>
                    <a:pt x="1300327" y="110921"/>
                  </a:lnTo>
                  <a:lnTo>
                    <a:pt x="1299311" y="112191"/>
                  </a:lnTo>
                  <a:lnTo>
                    <a:pt x="1298321" y="112191"/>
                  </a:lnTo>
                  <a:lnTo>
                    <a:pt x="1295273" y="109651"/>
                  </a:lnTo>
                  <a:lnTo>
                    <a:pt x="1292631" y="107111"/>
                  </a:lnTo>
                  <a:lnTo>
                    <a:pt x="1286929" y="108381"/>
                  </a:lnTo>
                  <a:lnTo>
                    <a:pt x="1286065" y="107111"/>
                  </a:lnTo>
                  <a:lnTo>
                    <a:pt x="1285227" y="103301"/>
                  </a:lnTo>
                  <a:lnTo>
                    <a:pt x="1284630" y="102031"/>
                  </a:lnTo>
                  <a:lnTo>
                    <a:pt x="1284274" y="98221"/>
                  </a:lnTo>
                  <a:lnTo>
                    <a:pt x="1274838" y="98221"/>
                  </a:lnTo>
                  <a:lnTo>
                    <a:pt x="1274851" y="105841"/>
                  </a:lnTo>
                  <a:lnTo>
                    <a:pt x="1275372" y="105841"/>
                  </a:lnTo>
                  <a:lnTo>
                    <a:pt x="1279626" y="108381"/>
                  </a:lnTo>
                  <a:lnTo>
                    <a:pt x="1283335" y="108381"/>
                  </a:lnTo>
                  <a:lnTo>
                    <a:pt x="1282128" y="113461"/>
                  </a:lnTo>
                  <a:lnTo>
                    <a:pt x="1283792" y="114731"/>
                  </a:lnTo>
                  <a:lnTo>
                    <a:pt x="1283982" y="118541"/>
                  </a:lnTo>
                  <a:lnTo>
                    <a:pt x="1287564" y="118541"/>
                  </a:lnTo>
                  <a:lnTo>
                    <a:pt x="1291628" y="119811"/>
                  </a:lnTo>
                  <a:lnTo>
                    <a:pt x="1288910" y="124891"/>
                  </a:lnTo>
                  <a:lnTo>
                    <a:pt x="1293469" y="126161"/>
                  </a:lnTo>
                  <a:lnTo>
                    <a:pt x="1296428" y="126161"/>
                  </a:lnTo>
                  <a:lnTo>
                    <a:pt x="1300238" y="129971"/>
                  </a:lnTo>
                  <a:lnTo>
                    <a:pt x="1298143" y="133781"/>
                  </a:lnTo>
                  <a:lnTo>
                    <a:pt x="1303642" y="135051"/>
                  </a:lnTo>
                  <a:lnTo>
                    <a:pt x="1306233" y="136321"/>
                  </a:lnTo>
                  <a:lnTo>
                    <a:pt x="1307934" y="137591"/>
                  </a:lnTo>
                  <a:lnTo>
                    <a:pt x="1307960" y="138861"/>
                  </a:lnTo>
                  <a:lnTo>
                    <a:pt x="1306525" y="140131"/>
                  </a:lnTo>
                  <a:lnTo>
                    <a:pt x="1304975" y="140131"/>
                  </a:lnTo>
                  <a:lnTo>
                    <a:pt x="1298054" y="138861"/>
                  </a:lnTo>
                  <a:lnTo>
                    <a:pt x="1297762" y="138671"/>
                  </a:lnTo>
                  <a:lnTo>
                    <a:pt x="1297762" y="160451"/>
                  </a:lnTo>
                  <a:lnTo>
                    <a:pt x="1297038" y="161721"/>
                  </a:lnTo>
                  <a:lnTo>
                    <a:pt x="1296492" y="162991"/>
                  </a:lnTo>
                  <a:lnTo>
                    <a:pt x="1295514" y="162991"/>
                  </a:lnTo>
                  <a:lnTo>
                    <a:pt x="1294841" y="161721"/>
                  </a:lnTo>
                  <a:lnTo>
                    <a:pt x="1290269" y="160451"/>
                  </a:lnTo>
                  <a:lnTo>
                    <a:pt x="1289405" y="161061"/>
                  </a:lnTo>
                  <a:lnTo>
                    <a:pt x="1289405" y="196011"/>
                  </a:lnTo>
                  <a:lnTo>
                    <a:pt x="1288580" y="197281"/>
                  </a:lnTo>
                  <a:lnTo>
                    <a:pt x="1286065" y="197281"/>
                  </a:lnTo>
                  <a:lnTo>
                    <a:pt x="1285709" y="196011"/>
                  </a:lnTo>
                  <a:lnTo>
                    <a:pt x="1286725" y="194741"/>
                  </a:lnTo>
                  <a:lnTo>
                    <a:pt x="1288872" y="194741"/>
                  </a:lnTo>
                  <a:lnTo>
                    <a:pt x="1289405" y="196011"/>
                  </a:lnTo>
                  <a:lnTo>
                    <a:pt x="1289405" y="161061"/>
                  </a:lnTo>
                  <a:lnTo>
                    <a:pt x="1286598" y="162991"/>
                  </a:lnTo>
                  <a:lnTo>
                    <a:pt x="1282903" y="165595"/>
                  </a:lnTo>
                  <a:lnTo>
                    <a:pt x="1282903" y="193471"/>
                  </a:lnTo>
                  <a:lnTo>
                    <a:pt x="1282636" y="194741"/>
                  </a:lnTo>
                  <a:lnTo>
                    <a:pt x="1282484" y="194741"/>
                  </a:lnTo>
                  <a:lnTo>
                    <a:pt x="1279448" y="196011"/>
                  </a:lnTo>
                  <a:lnTo>
                    <a:pt x="1279448" y="243001"/>
                  </a:lnTo>
                  <a:lnTo>
                    <a:pt x="1279004" y="244271"/>
                  </a:lnTo>
                  <a:lnTo>
                    <a:pt x="1278661" y="244271"/>
                  </a:lnTo>
                  <a:lnTo>
                    <a:pt x="1278496" y="245541"/>
                  </a:lnTo>
                  <a:lnTo>
                    <a:pt x="1277404" y="245541"/>
                  </a:lnTo>
                  <a:lnTo>
                    <a:pt x="1274864" y="243001"/>
                  </a:lnTo>
                  <a:lnTo>
                    <a:pt x="1274851" y="241731"/>
                  </a:lnTo>
                  <a:lnTo>
                    <a:pt x="1275334" y="240461"/>
                  </a:lnTo>
                  <a:lnTo>
                    <a:pt x="1277785" y="240461"/>
                  </a:lnTo>
                  <a:lnTo>
                    <a:pt x="1279131" y="241731"/>
                  </a:lnTo>
                  <a:lnTo>
                    <a:pt x="1279448" y="243001"/>
                  </a:lnTo>
                  <a:lnTo>
                    <a:pt x="1279448" y="196011"/>
                  </a:lnTo>
                  <a:lnTo>
                    <a:pt x="1278547" y="199821"/>
                  </a:lnTo>
                  <a:lnTo>
                    <a:pt x="1277289" y="200050"/>
                  </a:lnTo>
                  <a:lnTo>
                    <a:pt x="1277289" y="215061"/>
                  </a:lnTo>
                  <a:lnTo>
                    <a:pt x="1275727" y="217589"/>
                  </a:lnTo>
                  <a:lnTo>
                    <a:pt x="1275727" y="225221"/>
                  </a:lnTo>
                  <a:lnTo>
                    <a:pt x="1275600" y="226491"/>
                  </a:lnTo>
                  <a:lnTo>
                    <a:pt x="1274318" y="226491"/>
                  </a:lnTo>
                  <a:lnTo>
                    <a:pt x="1274330" y="225221"/>
                  </a:lnTo>
                  <a:lnTo>
                    <a:pt x="1275727" y="225221"/>
                  </a:lnTo>
                  <a:lnTo>
                    <a:pt x="1275727" y="217589"/>
                  </a:lnTo>
                  <a:lnTo>
                    <a:pt x="1274851" y="216331"/>
                  </a:lnTo>
                  <a:lnTo>
                    <a:pt x="1273835" y="215061"/>
                  </a:lnTo>
                  <a:lnTo>
                    <a:pt x="1274470" y="213791"/>
                  </a:lnTo>
                  <a:lnTo>
                    <a:pt x="1276045" y="213791"/>
                  </a:lnTo>
                  <a:lnTo>
                    <a:pt x="1277226" y="215061"/>
                  </a:lnTo>
                  <a:lnTo>
                    <a:pt x="1277289" y="200050"/>
                  </a:lnTo>
                  <a:lnTo>
                    <a:pt x="1271447" y="201091"/>
                  </a:lnTo>
                  <a:lnTo>
                    <a:pt x="1270304" y="206171"/>
                  </a:lnTo>
                  <a:lnTo>
                    <a:pt x="1269009" y="208711"/>
                  </a:lnTo>
                  <a:lnTo>
                    <a:pt x="1267929" y="212521"/>
                  </a:lnTo>
                  <a:lnTo>
                    <a:pt x="1262024" y="212521"/>
                  </a:lnTo>
                  <a:lnTo>
                    <a:pt x="1261110" y="209981"/>
                  </a:lnTo>
                  <a:lnTo>
                    <a:pt x="1264221" y="208711"/>
                  </a:lnTo>
                  <a:lnTo>
                    <a:pt x="1261160" y="207441"/>
                  </a:lnTo>
                  <a:lnTo>
                    <a:pt x="1259230" y="208711"/>
                  </a:lnTo>
                  <a:lnTo>
                    <a:pt x="1257465" y="208711"/>
                  </a:lnTo>
                  <a:lnTo>
                    <a:pt x="1256792" y="207441"/>
                  </a:lnTo>
                  <a:lnTo>
                    <a:pt x="1258684" y="202361"/>
                  </a:lnTo>
                  <a:lnTo>
                    <a:pt x="1253667" y="202361"/>
                  </a:lnTo>
                  <a:lnTo>
                    <a:pt x="1253667" y="220141"/>
                  </a:lnTo>
                  <a:lnTo>
                    <a:pt x="1253617" y="221411"/>
                  </a:lnTo>
                  <a:lnTo>
                    <a:pt x="1251902" y="221411"/>
                  </a:lnTo>
                  <a:lnTo>
                    <a:pt x="1251394" y="220141"/>
                  </a:lnTo>
                  <a:lnTo>
                    <a:pt x="1251623" y="220141"/>
                  </a:lnTo>
                  <a:lnTo>
                    <a:pt x="1252499" y="218871"/>
                  </a:lnTo>
                  <a:lnTo>
                    <a:pt x="1253159" y="218871"/>
                  </a:lnTo>
                  <a:lnTo>
                    <a:pt x="1253667" y="220141"/>
                  </a:lnTo>
                  <a:lnTo>
                    <a:pt x="1253667" y="202361"/>
                  </a:lnTo>
                  <a:lnTo>
                    <a:pt x="1248867" y="202361"/>
                  </a:lnTo>
                  <a:lnTo>
                    <a:pt x="1247533" y="201091"/>
                  </a:lnTo>
                  <a:lnTo>
                    <a:pt x="1247305" y="201091"/>
                  </a:lnTo>
                  <a:lnTo>
                    <a:pt x="1247152" y="198551"/>
                  </a:lnTo>
                  <a:lnTo>
                    <a:pt x="1251673" y="194741"/>
                  </a:lnTo>
                  <a:lnTo>
                    <a:pt x="1257846" y="197281"/>
                  </a:lnTo>
                  <a:lnTo>
                    <a:pt x="1261783" y="197281"/>
                  </a:lnTo>
                  <a:lnTo>
                    <a:pt x="1268247" y="193471"/>
                  </a:lnTo>
                  <a:lnTo>
                    <a:pt x="1271231" y="194741"/>
                  </a:lnTo>
                  <a:lnTo>
                    <a:pt x="1276172" y="193471"/>
                  </a:lnTo>
                  <a:lnTo>
                    <a:pt x="1282903" y="193471"/>
                  </a:lnTo>
                  <a:lnTo>
                    <a:pt x="1282903" y="165595"/>
                  </a:lnTo>
                  <a:lnTo>
                    <a:pt x="1281176" y="166801"/>
                  </a:lnTo>
                  <a:lnTo>
                    <a:pt x="1280058" y="168071"/>
                  </a:lnTo>
                  <a:lnTo>
                    <a:pt x="1280807" y="170611"/>
                  </a:lnTo>
                  <a:lnTo>
                    <a:pt x="1280033" y="171881"/>
                  </a:lnTo>
                  <a:lnTo>
                    <a:pt x="1277251" y="171881"/>
                  </a:lnTo>
                  <a:lnTo>
                    <a:pt x="1277581" y="170611"/>
                  </a:lnTo>
                  <a:lnTo>
                    <a:pt x="1277480" y="169341"/>
                  </a:lnTo>
                  <a:lnTo>
                    <a:pt x="1277213" y="168071"/>
                  </a:lnTo>
                  <a:lnTo>
                    <a:pt x="1275918" y="168071"/>
                  </a:lnTo>
                  <a:lnTo>
                    <a:pt x="1275384" y="169341"/>
                  </a:lnTo>
                  <a:lnTo>
                    <a:pt x="1275257" y="169341"/>
                  </a:lnTo>
                  <a:lnTo>
                    <a:pt x="1275016" y="170611"/>
                  </a:lnTo>
                  <a:lnTo>
                    <a:pt x="1275029" y="171881"/>
                  </a:lnTo>
                  <a:lnTo>
                    <a:pt x="1274521" y="175691"/>
                  </a:lnTo>
                  <a:lnTo>
                    <a:pt x="1272705" y="175691"/>
                  </a:lnTo>
                  <a:lnTo>
                    <a:pt x="1272032" y="176174"/>
                  </a:lnTo>
                  <a:lnTo>
                    <a:pt x="1272032" y="183311"/>
                  </a:lnTo>
                  <a:lnTo>
                    <a:pt x="1271549" y="183311"/>
                  </a:lnTo>
                  <a:lnTo>
                    <a:pt x="1270076" y="182041"/>
                  </a:lnTo>
                  <a:lnTo>
                    <a:pt x="1269542" y="180771"/>
                  </a:lnTo>
                  <a:lnTo>
                    <a:pt x="1270457" y="178231"/>
                  </a:lnTo>
                  <a:lnTo>
                    <a:pt x="1270850" y="176961"/>
                  </a:lnTo>
                  <a:lnTo>
                    <a:pt x="1271244" y="178231"/>
                  </a:lnTo>
                  <a:lnTo>
                    <a:pt x="1271752" y="178231"/>
                  </a:lnTo>
                  <a:lnTo>
                    <a:pt x="1271955" y="179501"/>
                  </a:lnTo>
                  <a:lnTo>
                    <a:pt x="1272032" y="183311"/>
                  </a:lnTo>
                  <a:lnTo>
                    <a:pt x="1272032" y="176174"/>
                  </a:lnTo>
                  <a:lnTo>
                    <a:pt x="1270889" y="176961"/>
                  </a:lnTo>
                  <a:lnTo>
                    <a:pt x="1270139" y="174421"/>
                  </a:lnTo>
                  <a:lnTo>
                    <a:pt x="1271587" y="173151"/>
                  </a:lnTo>
                  <a:lnTo>
                    <a:pt x="1272286" y="170611"/>
                  </a:lnTo>
                  <a:lnTo>
                    <a:pt x="1270762" y="170611"/>
                  </a:lnTo>
                  <a:lnTo>
                    <a:pt x="1266431" y="171881"/>
                  </a:lnTo>
                  <a:lnTo>
                    <a:pt x="1262976" y="174421"/>
                  </a:lnTo>
                  <a:lnTo>
                    <a:pt x="1263484" y="179501"/>
                  </a:lnTo>
                  <a:lnTo>
                    <a:pt x="1263218" y="179501"/>
                  </a:lnTo>
                  <a:lnTo>
                    <a:pt x="1262456" y="182041"/>
                  </a:lnTo>
                  <a:lnTo>
                    <a:pt x="1260817" y="183311"/>
                  </a:lnTo>
                  <a:lnTo>
                    <a:pt x="1257655" y="182041"/>
                  </a:lnTo>
                  <a:lnTo>
                    <a:pt x="1256360" y="180771"/>
                  </a:lnTo>
                  <a:lnTo>
                    <a:pt x="1256055" y="179501"/>
                  </a:lnTo>
                  <a:lnTo>
                    <a:pt x="1255763" y="178231"/>
                  </a:lnTo>
                  <a:lnTo>
                    <a:pt x="1259979" y="178231"/>
                  </a:lnTo>
                  <a:lnTo>
                    <a:pt x="1260614" y="176961"/>
                  </a:lnTo>
                  <a:lnTo>
                    <a:pt x="1261910" y="174421"/>
                  </a:lnTo>
                  <a:lnTo>
                    <a:pt x="1263573" y="169341"/>
                  </a:lnTo>
                  <a:lnTo>
                    <a:pt x="1264412" y="168071"/>
                  </a:lnTo>
                  <a:lnTo>
                    <a:pt x="1270127" y="168071"/>
                  </a:lnTo>
                  <a:lnTo>
                    <a:pt x="1272616" y="165531"/>
                  </a:lnTo>
                  <a:lnTo>
                    <a:pt x="1275219" y="162991"/>
                  </a:lnTo>
                  <a:lnTo>
                    <a:pt x="1276451" y="161721"/>
                  </a:lnTo>
                  <a:lnTo>
                    <a:pt x="1277454" y="160451"/>
                  </a:lnTo>
                  <a:lnTo>
                    <a:pt x="1283766" y="159181"/>
                  </a:lnTo>
                  <a:lnTo>
                    <a:pt x="1283398" y="156540"/>
                  </a:lnTo>
                  <a:lnTo>
                    <a:pt x="1282420" y="152831"/>
                  </a:lnTo>
                  <a:lnTo>
                    <a:pt x="1282293" y="152831"/>
                  </a:lnTo>
                  <a:lnTo>
                    <a:pt x="1282611" y="151561"/>
                  </a:lnTo>
                  <a:lnTo>
                    <a:pt x="1284109" y="151561"/>
                  </a:lnTo>
                  <a:lnTo>
                    <a:pt x="1296339" y="159181"/>
                  </a:lnTo>
                  <a:lnTo>
                    <a:pt x="1297266" y="160451"/>
                  </a:lnTo>
                  <a:lnTo>
                    <a:pt x="1297762" y="160451"/>
                  </a:lnTo>
                  <a:lnTo>
                    <a:pt x="1297762" y="138671"/>
                  </a:lnTo>
                  <a:lnTo>
                    <a:pt x="1294231" y="136321"/>
                  </a:lnTo>
                  <a:lnTo>
                    <a:pt x="1287106" y="129971"/>
                  </a:lnTo>
                  <a:lnTo>
                    <a:pt x="1283487" y="129971"/>
                  </a:lnTo>
                  <a:lnTo>
                    <a:pt x="1283208" y="127431"/>
                  </a:lnTo>
                  <a:lnTo>
                    <a:pt x="1279359" y="127431"/>
                  </a:lnTo>
                  <a:lnTo>
                    <a:pt x="1277480" y="124891"/>
                  </a:lnTo>
                  <a:lnTo>
                    <a:pt x="1278534" y="119811"/>
                  </a:lnTo>
                  <a:lnTo>
                    <a:pt x="1279258" y="117271"/>
                  </a:lnTo>
                  <a:lnTo>
                    <a:pt x="1279080" y="114731"/>
                  </a:lnTo>
                  <a:lnTo>
                    <a:pt x="1278648" y="114731"/>
                  </a:lnTo>
                  <a:lnTo>
                    <a:pt x="1277404" y="113461"/>
                  </a:lnTo>
                  <a:lnTo>
                    <a:pt x="1276286" y="113461"/>
                  </a:lnTo>
                  <a:lnTo>
                    <a:pt x="1275740" y="117271"/>
                  </a:lnTo>
                  <a:lnTo>
                    <a:pt x="1271689" y="118541"/>
                  </a:lnTo>
                  <a:lnTo>
                    <a:pt x="1271866" y="121081"/>
                  </a:lnTo>
                  <a:lnTo>
                    <a:pt x="1276299" y="122351"/>
                  </a:lnTo>
                  <a:lnTo>
                    <a:pt x="1277315" y="123621"/>
                  </a:lnTo>
                  <a:lnTo>
                    <a:pt x="1273543" y="128701"/>
                  </a:lnTo>
                  <a:lnTo>
                    <a:pt x="1270901" y="128701"/>
                  </a:lnTo>
                  <a:lnTo>
                    <a:pt x="1268412" y="123621"/>
                  </a:lnTo>
                  <a:lnTo>
                    <a:pt x="1266075" y="122351"/>
                  </a:lnTo>
                  <a:lnTo>
                    <a:pt x="1257198" y="122351"/>
                  </a:lnTo>
                  <a:lnTo>
                    <a:pt x="1253985" y="123621"/>
                  </a:lnTo>
                  <a:lnTo>
                    <a:pt x="1253731" y="123621"/>
                  </a:lnTo>
                  <a:lnTo>
                    <a:pt x="1253731" y="138861"/>
                  </a:lnTo>
                  <a:lnTo>
                    <a:pt x="1247292" y="138861"/>
                  </a:lnTo>
                  <a:lnTo>
                    <a:pt x="1243965" y="136321"/>
                  </a:lnTo>
                  <a:lnTo>
                    <a:pt x="1240345" y="135051"/>
                  </a:lnTo>
                  <a:lnTo>
                    <a:pt x="1239774" y="135051"/>
                  </a:lnTo>
                  <a:lnTo>
                    <a:pt x="1239774" y="133781"/>
                  </a:lnTo>
                  <a:lnTo>
                    <a:pt x="1240155" y="132511"/>
                  </a:lnTo>
                  <a:lnTo>
                    <a:pt x="1241945" y="129971"/>
                  </a:lnTo>
                  <a:lnTo>
                    <a:pt x="1244371" y="128701"/>
                  </a:lnTo>
                  <a:lnTo>
                    <a:pt x="1251927" y="129971"/>
                  </a:lnTo>
                  <a:lnTo>
                    <a:pt x="1252461" y="135051"/>
                  </a:lnTo>
                  <a:lnTo>
                    <a:pt x="1253020" y="136321"/>
                  </a:lnTo>
                  <a:lnTo>
                    <a:pt x="1253261" y="136321"/>
                  </a:lnTo>
                  <a:lnTo>
                    <a:pt x="1253731" y="138861"/>
                  </a:lnTo>
                  <a:lnTo>
                    <a:pt x="1253731" y="123621"/>
                  </a:lnTo>
                  <a:lnTo>
                    <a:pt x="1253236" y="123621"/>
                  </a:lnTo>
                  <a:lnTo>
                    <a:pt x="1253007" y="122351"/>
                  </a:lnTo>
                  <a:lnTo>
                    <a:pt x="1253286" y="122351"/>
                  </a:lnTo>
                  <a:lnTo>
                    <a:pt x="1254061" y="121081"/>
                  </a:lnTo>
                  <a:lnTo>
                    <a:pt x="1254899" y="118541"/>
                  </a:lnTo>
                  <a:lnTo>
                    <a:pt x="1256525" y="118541"/>
                  </a:lnTo>
                  <a:lnTo>
                    <a:pt x="1263040" y="117271"/>
                  </a:lnTo>
                  <a:lnTo>
                    <a:pt x="1263103" y="116001"/>
                  </a:lnTo>
                  <a:lnTo>
                    <a:pt x="1263167" y="114731"/>
                  </a:lnTo>
                  <a:lnTo>
                    <a:pt x="1263294" y="112191"/>
                  </a:lnTo>
                  <a:lnTo>
                    <a:pt x="1264297" y="105841"/>
                  </a:lnTo>
                  <a:lnTo>
                    <a:pt x="1263713" y="105841"/>
                  </a:lnTo>
                  <a:lnTo>
                    <a:pt x="1262049" y="104571"/>
                  </a:lnTo>
                  <a:lnTo>
                    <a:pt x="1261198" y="105841"/>
                  </a:lnTo>
                  <a:lnTo>
                    <a:pt x="1260500" y="105841"/>
                  </a:lnTo>
                  <a:lnTo>
                    <a:pt x="1259547" y="107111"/>
                  </a:lnTo>
                  <a:lnTo>
                    <a:pt x="1258519" y="107111"/>
                  </a:lnTo>
                  <a:lnTo>
                    <a:pt x="1256703" y="107467"/>
                  </a:lnTo>
                  <a:lnTo>
                    <a:pt x="1256703" y="114731"/>
                  </a:lnTo>
                  <a:lnTo>
                    <a:pt x="1256360" y="116001"/>
                  </a:lnTo>
                  <a:lnTo>
                    <a:pt x="1255052" y="116001"/>
                  </a:lnTo>
                  <a:lnTo>
                    <a:pt x="1255268" y="114731"/>
                  </a:lnTo>
                  <a:lnTo>
                    <a:pt x="1256703" y="114731"/>
                  </a:lnTo>
                  <a:lnTo>
                    <a:pt x="1256703" y="107467"/>
                  </a:lnTo>
                  <a:lnTo>
                    <a:pt x="1251877" y="108381"/>
                  </a:lnTo>
                  <a:lnTo>
                    <a:pt x="1251432" y="109651"/>
                  </a:lnTo>
                  <a:lnTo>
                    <a:pt x="1251762" y="117271"/>
                  </a:lnTo>
                  <a:lnTo>
                    <a:pt x="1252054" y="118541"/>
                  </a:lnTo>
                  <a:lnTo>
                    <a:pt x="1249375" y="118541"/>
                  </a:lnTo>
                  <a:lnTo>
                    <a:pt x="1248067" y="117271"/>
                  </a:lnTo>
                  <a:lnTo>
                    <a:pt x="1247648" y="116001"/>
                  </a:lnTo>
                  <a:lnTo>
                    <a:pt x="1245946" y="114731"/>
                  </a:lnTo>
                  <a:lnTo>
                    <a:pt x="1240370" y="116001"/>
                  </a:lnTo>
                  <a:lnTo>
                    <a:pt x="1240104" y="118541"/>
                  </a:lnTo>
                  <a:lnTo>
                    <a:pt x="1242631" y="117271"/>
                  </a:lnTo>
                  <a:lnTo>
                    <a:pt x="1244371" y="118541"/>
                  </a:lnTo>
                  <a:lnTo>
                    <a:pt x="1245184" y="118541"/>
                  </a:lnTo>
                  <a:lnTo>
                    <a:pt x="1249578" y="122351"/>
                  </a:lnTo>
                  <a:lnTo>
                    <a:pt x="1249070" y="124891"/>
                  </a:lnTo>
                  <a:lnTo>
                    <a:pt x="1240726" y="128701"/>
                  </a:lnTo>
                  <a:lnTo>
                    <a:pt x="1237018" y="128701"/>
                  </a:lnTo>
                  <a:lnTo>
                    <a:pt x="1233512" y="132511"/>
                  </a:lnTo>
                  <a:lnTo>
                    <a:pt x="1232014" y="131241"/>
                  </a:lnTo>
                  <a:lnTo>
                    <a:pt x="1229766" y="131241"/>
                  </a:lnTo>
                  <a:lnTo>
                    <a:pt x="1227899" y="137591"/>
                  </a:lnTo>
                  <a:lnTo>
                    <a:pt x="1228686" y="141401"/>
                  </a:lnTo>
                  <a:lnTo>
                    <a:pt x="1230731" y="145211"/>
                  </a:lnTo>
                  <a:lnTo>
                    <a:pt x="1234198" y="145211"/>
                  </a:lnTo>
                  <a:lnTo>
                    <a:pt x="1234313" y="149021"/>
                  </a:lnTo>
                  <a:lnTo>
                    <a:pt x="1234605" y="150291"/>
                  </a:lnTo>
                  <a:lnTo>
                    <a:pt x="1235697" y="149021"/>
                  </a:lnTo>
                  <a:lnTo>
                    <a:pt x="1237576" y="145211"/>
                  </a:lnTo>
                  <a:lnTo>
                    <a:pt x="1242009" y="145211"/>
                  </a:lnTo>
                  <a:lnTo>
                    <a:pt x="1244549" y="140131"/>
                  </a:lnTo>
                  <a:lnTo>
                    <a:pt x="1245679" y="141401"/>
                  </a:lnTo>
                  <a:lnTo>
                    <a:pt x="1246225" y="142671"/>
                  </a:lnTo>
                  <a:lnTo>
                    <a:pt x="1245984" y="143941"/>
                  </a:lnTo>
                  <a:lnTo>
                    <a:pt x="1245387" y="145211"/>
                  </a:lnTo>
                  <a:lnTo>
                    <a:pt x="1246174" y="145211"/>
                  </a:lnTo>
                  <a:lnTo>
                    <a:pt x="1246886" y="146481"/>
                  </a:lnTo>
                  <a:lnTo>
                    <a:pt x="1249387" y="146481"/>
                  </a:lnTo>
                  <a:lnTo>
                    <a:pt x="1250289" y="142671"/>
                  </a:lnTo>
                  <a:lnTo>
                    <a:pt x="1254721" y="143941"/>
                  </a:lnTo>
                  <a:lnTo>
                    <a:pt x="1255852" y="143941"/>
                  </a:lnTo>
                  <a:lnTo>
                    <a:pt x="1256601" y="142671"/>
                  </a:lnTo>
                  <a:lnTo>
                    <a:pt x="1257363" y="141401"/>
                  </a:lnTo>
                  <a:lnTo>
                    <a:pt x="1258570" y="141401"/>
                  </a:lnTo>
                  <a:lnTo>
                    <a:pt x="1258773" y="142671"/>
                  </a:lnTo>
                  <a:lnTo>
                    <a:pt x="1258443" y="143941"/>
                  </a:lnTo>
                  <a:lnTo>
                    <a:pt x="1258290" y="145211"/>
                  </a:lnTo>
                  <a:lnTo>
                    <a:pt x="1257795" y="145211"/>
                  </a:lnTo>
                  <a:lnTo>
                    <a:pt x="1256614" y="147751"/>
                  </a:lnTo>
                  <a:lnTo>
                    <a:pt x="1256284" y="149021"/>
                  </a:lnTo>
                  <a:lnTo>
                    <a:pt x="1261948" y="145211"/>
                  </a:lnTo>
                  <a:lnTo>
                    <a:pt x="1263738" y="149021"/>
                  </a:lnTo>
                  <a:lnTo>
                    <a:pt x="1267993" y="147751"/>
                  </a:lnTo>
                  <a:lnTo>
                    <a:pt x="1268730" y="151561"/>
                  </a:lnTo>
                  <a:lnTo>
                    <a:pt x="1265859" y="154101"/>
                  </a:lnTo>
                  <a:lnTo>
                    <a:pt x="1267396" y="156641"/>
                  </a:lnTo>
                  <a:lnTo>
                    <a:pt x="1270177" y="161721"/>
                  </a:lnTo>
                  <a:lnTo>
                    <a:pt x="1264119" y="162991"/>
                  </a:lnTo>
                  <a:lnTo>
                    <a:pt x="1261427" y="161721"/>
                  </a:lnTo>
                  <a:lnTo>
                    <a:pt x="1265301" y="165531"/>
                  </a:lnTo>
                  <a:lnTo>
                    <a:pt x="1264437" y="166801"/>
                  </a:lnTo>
                  <a:lnTo>
                    <a:pt x="1260627" y="169341"/>
                  </a:lnTo>
                  <a:lnTo>
                    <a:pt x="1259992" y="170611"/>
                  </a:lnTo>
                  <a:lnTo>
                    <a:pt x="1258963" y="173151"/>
                  </a:lnTo>
                  <a:lnTo>
                    <a:pt x="1257998" y="174421"/>
                  </a:lnTo>
                  <a:lnTo>
                    <a:pt x="1255306" y="173189"/>
                  </a:lnTo>
                  <a:lnTo>
                    <a:pt x="1255306" y="178231"/>
                  </a:lnTo>
                  <a:lnTo>
                    <a:pt x="1254798" y="179501"/>
                  </a:lnTo>
                  <a:lnTo>
                    <a:pt x="1252474" y="179501"/>
                  </a:lnTo>
                  <a:lnTo>
                    <a:pt x="1252093" y="178231"/>
                  </a:lnTo>
                  <a:lnTo>
                    <a:pt x="1255306" y="178231"/>
                  </a:lnTo>
                  <a:lnTo>
                    <a:pt x="1255306" y="173189"/>
                  </a:lnTo>
                  <a:lnTo>
                    <a:pt x="1255039" y="171881"/>
                  </a:lnTo>
                  <a:lnTo>
                    <a:pt x="1255331" y="169341"/>
                  </a:lnTo>
                  <a:lnTo>
                    <a:pt x="1255458" y="169341"/>
                  </a:lnTo>
                  <a:lnTo>
                    <a:pt x="1260589" y="164261"/>
                  </a:lnTo>
                  <a:lnTo>
                    <a:pt x="1257300" y="160451"/>
                  </a:lnTo>
                  <a:lnTo>
                    <a:pt x="1256131" y="156641"/>
                  </a:lnTo>
                  <a:lnTo>
                    <a:pt x="1254861" y="156641"/>
                  </a:lnTo>
                  <a:lnTo>
                    <a:pt x="1254226" y="157911"/>
                  </a:lnTo>
                  <a:lnTo>
                    <a:pt x="1254099" y="159181"/>
                  </a:lnTo>
                  <a:lnTo>
                    <a:pt x="1252016" y="160451"/>
                  </a:lnTo>
                  <a:lnTo>
                    <a:pt x="1250022" y="161721"/>
                  </a:lnTo>
                  <a:lnTo>
                    <a:pt x="1245844" y="162991"/>
                  </a:lnTo>
                  <a:lnTo>
                    <a:pt x="1245755" y="164261"/>
                  </a:lnTo>
                  <a:lnTo>
                    <a:pt x="1248346" y="169341"/>
                  </a:lnTo>
                  <a:lnTo>
                    <a:pt x="1251572" y="169341"/>
                  </a:lnTo>
                  <a:lnTo>
                    <a:pt x="1250022" y="170472"/>
                  </a:lnTo>
                  <a:lnTo>
                    <a:pt x="1250022" y="193471"/>
                  </a:lnTo>
                  <a:lnTo>
                    <a:pt x="1249553" y="194741"/>
                  </a:lnTo>
                  <a:lnTo>
                    <a:pt x="1246860" y="194741"/>
                  </a:lnTo>
                  <a:lnTo>
                    <a:pt x="1246860" y="217601"/>
                  </a:lnTo>
                  <a:lnTo>
                    <a:pt x="1246822" y="218871"/>
                  </a:lnTo>
                  <a:lnTo>
                    <a:pt x="1245857" y="218871"/>
                  </a:lnTo>
                  <a:lnTo>
                    <a:pt x="1245654" y="217601"/>
                  </a:lnTo>
                  <a:lnTo>
                    <a:pt x="1246860" y="217601"/>
                  </a:lnTo>
                  <a:lnTo>
                    <a:pt x="1246860" y="194741"/>
                  </a:lnTo>
                  <a:lnTo>
                    <a:pt x="1244904" y="194741"/>
                  </a:lnTo>
                  <a:lnTo>
                    <a:pt x="1243660" y="198551"/>
                  </a:lnTo>
                  <a:lnTo>
                    <a:pt x="1242872" y="199212"/>
                  </a:lnTo>
                  <a:lnTo>
                    <a:pt x="1242872" y="217601"/>
                  </a:lnTo>
                  <a:lnTo>
                    <a:pt x="1242098" y="217601"/>
                  </a:lnTo>
                  <a:lnTo>
                    <a:pt x="1242479" y="216331"/>
                  </a:lnTo>
                  <a:lnTo>
                    <a:pt x="1242872" y="217601"/>
                  </a:lnTo>
                  <a:lnTo>
                    <a:pt x="1242872" y="199212"/>
                  </a:lnTo>
                  <a:lnTo>
                    <a:pt x="1240574" y="201091"/>
                  </a:lnTo>
                  <a:lnTo>
                    <a:pt x="1239608" y="201091"/>
                  </a:lnTo>
                  <a:lnTo>
                    <a:pt x="1239520" y="201625"/>
                  </a:lnTo>
                  <a:lnTo>
                    <a:pt x="1239520" y="215061"/>
                  </a:lnTo>
                  <a:lnTo>
                    <a:pt x="1238250" y="218871"/>
                  </a:lnTo>
                  <a:lnTo>
                    <a:pt x="1237919" y="218871"/>
                  </a:lnTo>
                  <a:lnTo>
                    <a:pt x="1233792" y="217893"/>
                  </a:lnTo>
                  <a:lnTo>
                    <a:pt x="1233792" y="237921"/>
                  </a:lnTo>
                  <a:lnTo>
                    <a:pt x="1233271" y="239191"/>
                  </a:lnTo>
                  <a:lnTo>
                    <a:pt x="1231201" y="239191"/>
                  </a:lnTo>
                  <a:lnTo>
                    <a:pt x="1230947" y="237921"/>
                  </a:lnTo>
                  <a:lnTo>
                    <a:pt x="1231239" y="236651"/>
                  </a:lnTo>
                  <a:lnTo>
                    <a:pt x="1233563" y="236651"/>
                  </a:lnTo>
                  <a:lnTo>
                    <a:pt x="1233792" y="237921"/>
                  </a:lnTo>
                  <a:lnTo>
                    <a:pt x="1233792" y="217893"/>
                  </a:lnTo>
                  <a:lnTo>
                    <a:pt x="1232573" y="217601"/>
                  </a:lnTo>
                  <a:lnTo>
                    <a:pt x="1230223" y="215239"/>
                  </a:lnTo>
                  <a:lnTo>
                    <a:pt x="1230223" y="279831"/>
                  </a:lnTo>
                  <a:lnTo>
                    <a:pt x="1229499" y="281101"/>
                  </a:lnTo>
                  <a:lnTo>
                    <a:pt x="1228090" y="281101"/>
                  </a:lnTo>
                  <a:lnTo>
                    <a:pt x="1227759" y="279831"/>
                  </a:lnTo>
                  <a:lnTo>
                    <a:pt x="1228102" y="278561"/>
                  </a:lnTo>
                  <a:lnTo>
                    <a:pt x="1230045" y="278561"/>
                  </a:lnTo>
                  <a:lnTo>
                    <a:pt x="1230223" y="279831"/>
                  </a:lnTo>
                  <a:lnTo>
                    <a:pt x="1230223" y="215239"/>
                  </a:lnTo>
                  <a:lnTo>
                    <a:pt x="1228801" y="213791"/>
                  </a:lnTo>
                  <a:lnTo>
                    <a:pt x="1228598" y="209931"/>
                  </a:lnTo>
                  <a:lnTo>
                    <a:pt x="1228598" y="241731"/>
                  </a:lnTo>
                  <a:lnTo>
                    <a:pt x="1227836" y="241731"/>
                  </a:lnTo>
                  <a:lnTo>
                    <a:pt x="1226502" y="243001"/>
                  </a:lnTo>
                  <a:lnTo>
                    <a:pt x="1225689" y="243001"/>
                  </a:lnTo>
                  <a:lnTo>
                    <a:pt x="1225689" y="279831"/>
                  </a:lnTo>
                  <a:lnTo>
                    <a:pt x="1224711" y="279831"/>
                  </a:lnTo>
                  <a:lnTo>
                    <a:pt x="1221968" y="281101"/>
                  </a:lnTo>
                  <a:lnTo>
                    <a:pt x="1220584" y="282257"/>
                  </a:lnTo>
                  <a:lnTo>
                    <a:pt x="1220584" y="326821"/>
                  </a:lnTo>
                  <a:lnTo>
                    <a:pt x="1219466" y="328091"/>
                  </a:lnTo>
                  <a:lnTo>
                    <a:pt x="1217726" y="329361"/>
                  </a:lnTo>
                  <a:lnTo>
                    <a:pt x="1213154" y="333171"/>
                  </a:lnTo>
                  <a:lnTo>
                    <a:pt x="1211795" y="333171"/>
                  </a:lnTo>
                  <a:lnTo>
                    <a:pt x="1210627" y="330631"/>
                  </a:lnTo>
                  <a:lnTo>
                    <a:pt x="1211211" y="326821"/>
                  </a:lnTo>
                  <a:lnTo>
                    <a:pt x="1214780" y="324281"/>
                  </a:lnTo>
                  <a:lnTo>
                    <a:pt x="1216583" y="324281"/>
                  </a:lnTo>
                  <a:lnTo>
                    <a:pt x="1219479" y="325551"/>
                  </a:lnTo>
                  <a:lnTo>
                    <a:pt x="1220584" y="326821"/>
                  </a:lnTo>
                  <a:lnTo>
                    <a:pt x="1220584" y="282257"/>
                  </a:lnTo>
                  <a:lnTo>
                    <a:pt x="1220444" y="282371"/>
                  </a:lnTo>
                  <a:lnTo>
                    <a:pt x="1217879" y="286181"/>
                  </a:lnTo>
                  <a:lnTo>
                    <a:pt x="1215491" y="286181"/>
                  </a:lnTo>
                  <a:lnTo>
                    <a:pt x="1213815" y="283641"/>
                  </a:lnTo>
                  <a:lnTo>
                    <a:pt x="1212126" y="281101"/>
                  </a:lnTo>
                  <a:lnTo>
                    <a:pt x="1209967" y="279831"/>
                  </a:lnTo>
                  <a:lnTo>
                    <a:pt x="1209090" y="280416"/>
                  </a:lnTo>
                  <a:lnTo>
                    <a:pt x="1209090" y="302691"/>
                  </a:lnTo>
                  <a:lnTo>
                    <a:pt x="1207096" y="305231"/>
                  </a:lnTo>
                  <a:lnTo>
                    <a:pt x="1204518" y="305231"/>
                  </a:lnTo>
                  <a:lnTo>
                    <a:pt x="1203947" y="303961"/>
                  </a:lnTo>
                  <a:lnTo>
                    <a:pt x="1203210" y="302691"/>
                  </a:lnTo>
                  <a:lnTo>
                    <a:pt x="1205636" y="298881"/>
                  </a:lnTo>
                  <a:lnTo>
                    <a:pt x="1207249" y="300151"/>
                  </a:lnTo>
                  <a:lnTo>
                    <a:pt x="1208493" y="300151"/>
                  </a:lnTo>
                  <a:lnTo>
                    <a:pt x="1209090" y="302691"/>
                  </a:lnTo>
                  <a:lnTo>
                    <a:pt x="1209090" y="280416"/>
                  </a:lnTo>
                  <a:lnTo>
                    <a:pt x="1204239" y="283641"/>
                  </a:lnTo>
                  <a:lnTo>
                    <a:pt x="1200797" y="283641"/>
                  </a:lnTo>
                  <a:lnTo>
                    <a:pt x="1200797" y="354761"/>
                  </a:lnTo>
                  <a:lnTo>
                    <a:pt x="1200048" y="354761"/>
                  </a:lnTo>
                  <a:lnTo>
                    <a:pt x="1200391" y="353491"/>
                  </a:lnTo>
                  <a:lnTo>
                    <a:pt x="1200797" y="354761"/>
                  </a:lnTo>
                  <a:lnTo>
                    <a:pt x="1200797" y="283641"/>
                  </a:lnTo>
                  <a:lnTo>
                    <a:pt x="1200277" y="283641"/>
                  </a:lnTo>
                  <a:lnTo>
                    <a:pt x="1200277" y="295071"/>
                  </a:lnTo>
                  <a:lnTo>
                    <a:pt x="1200226" y="296341"/>
                  </a:lnTo>
                  <a:lnTo>
                    <a:pt x="1199451" y="296341"/>
                  </a:lnTo>
                  <a:lnTo>
                    <a:pt x="1199451" y="342061"/>
                  </a:lnTo>
                  <a:lnTo>
                    <a:pt x="1198968" y="343331"/>
                  </a:lnTo>
                  <a:lnTo>
                    <a:pt x="1197343" y="343331"/>
                  </a:lnTo>
                  <a:lnTo>
                    <a:pt x="1196213" y="344601"/>
                  </a:lnTo>
                  <a:lnTo>
                    <a:pt x="1196162" y="367461"/>
                  </a:lnTo>
                  <a:lnTo>
                    <a:pt x="1195412" y="367461"/>
                  </a:lnTo>
                  <a:lnTo>
                    <a:pt x="1195146" y="368731"/>
                  </a:lnTo>
                  <a:lnTo>
                    <a:pt x="1193990" y="368731"/>
                  </a:lnTo>
                  <a:lnTo>
                    <a:pt x="1192847" y="370001"/>
                  </a:lnTo>
                  <a:lnTo>
                    <a:pt x="1192212" y="367461"/>
                  </a:lnTo>
                  <a:lnTo>
                    <a:pt x="1192860" y="367461"/>
                  </a:lnTo>
                  <a:lnTo>
                    <a:pt x="1193406" y="366191"/>
                  </a:lnTo>
                  <a:lnTo>
                    <a:pt x="1194358" y="364921"/>
                  </a:lnTo>
                  <a:lnTo>
                    <a:pt x="1195489" y="364921"/>
                  </a:lnTo>
                  <a:lnTo>
                    <a:pt x="1196162" y="367461"/>
                  </a:lnTo>
                  <a:lnTo>
                    <a:pt x="1196162" y="344601"/>
                  </a:lnTo>
                  <a:lnTo>
                    <a:pt x="1188605" y="344601"/>
                  </a:lnTo>
                  <a:lnTo>
                    <a:pt x="1188173" y="340791"/>
                  </a:lnTo>
                  <a:lnTo>
                    <a:pt x="1191399" y="342061"/>
                  </a:lnTo>
                  <a:lnTo>
                    <a:pt x="1192657" y="340791"/>
                  </a:lnTo>
                  <a:lnTo>
                    <a:pt x="1193901" y="339521"/>
                  </a:lnTo>
                  <a:lnTo>
                    <a:pt x="1194371" y="339521"/>
                  </a:lnTo>
                  <a:lnTo>
                    <a:pt x="1194739" y="338251"/>
                  </a:lnTo>
                  <a:lnTo>
                    <a:pt x="1196797" y="336981"/>
                  </a:lnTo>
                  <a:lnTo>
                    <a:pt x="1198130" y="338251"/>
                  </a:lnTo>
                  <a:lnTo>
                    <a:pt x="1199451" y="342061"/>
                  </a:lnTo>
                  <a:lnTo>
                    <a:pt x="1199451" y="296341"/>
                  </a:lnTo>
                  <a:lnTo>
                    <a:pt x="1198727" y="296341"/>
                  </a:lnTo>
                  <a:lnTo>
                    <a:pt x="1198753" y="295071"/>
                  </a:lnTo>
                  <a:lnTo>
                    <a:pt x="1200277" y="295071"/>
                  </a:lnTo>
                  <a:lnTo>
                    <a:pt x="1200277" y="283641"/>
                  </a:lnTo>
                  <a:lnTo>
                    <a:pt x="1198968" y="283641"/>
                  </a:lnTo>
                  <a:lnTo>
                    <a:pt x="1198156" y="282371"/>
                  </a:lnTo>
                  <a:lnTo>
                    <a:pt x="1198118" y="281101"/>
                  </a:lnTo>
                  <a:lnTo>
                    <a:pt x="1198372" y="281101"/>
                  </a:lnTo>
                  <a:lnTo>
                    <a:pt x="1202055" y="278561"/>
                  </a:lnTo>
                  <a:lnTo>
                    <a:pt x="1203896" y="277291"/>
                  </a:lnTo>
                  <a:lnTo>
                    <a:pt x="1205725" y="276021"/>
                  </a:lnTo>
                  <a:lnTo>
                    <a:pt x="1207973" y="276021"/>
                  </a:lnTo>
                  <a:lnTo>
                    <a:pt x="1212646" y="278561"/>
                  </a:lnTo>
                  <a:lnTo>
                    <a:pt x="1217726" y="276021"/>
                  </a:lnTo>
                  <a:lnTo>
                    <a:pt x="1224838" y="276021"/>
                  </a:lnTo>
                  <a:lnTo>
                    <a:pt x="1225207" y="277291"/>
                  </a:lnTo>
                  <a:lnTo>
                    <a:pt x="1225613" y="277291"/>
                  </a:lnTo>
                  <a:lnTo>
                    <a:pt x="1225689" y="279831"/>
                  </a:lnTo>
                  <a:lnTo>
                    <a:pt x="1225689" y="243001"/>
                  </a:lnTo>
                  <a:lnTo>
                    <a:pt x="1225384" y="243001"/>
                  </a:lnTo>
                  <a:lnTo>
                    <a:pt x="1224737" y="241731"/>
                  </a:lnTo>
                  <a:lnTo>
                    <a:pt x="1225092" y="240461"/>
                  </a:lnTo>
                  <a:lnTo>
                    <a:pt x="1226820" y="239191"/>
                  </a:lnTo>
                  <a:lnTo>
                    <a:pt x="1227543" y="239191"/>
                  </a:lnTo>
                  <a:lnTo>
                    <a:pt x="1228204" y="240461"/>
                  </a:lnTo>
                  <a:lnTo>
                    <a:pt x="1228598" y="241731"/>
                  </a:lnTo>
                  <a:lnTo>
                    <a:pt x="1228598" y="209931"/>
                  </a:lnTo>
                  <a:lnTo>
                    <a:pt x="1228534" y="208711"/>
                  </a:lnTo>
                  <a:lnTo>
                    <a:pt x="1229601" y="208711"/>
                  </a:lnTo>
                  <a:lnTo>
                    <a:pt x="1233271" y="207441"/>
                  </a:lnTo>
                  <a:lnTo>
                    <a:pt x="1235481" y="208711"/>
                  </a:lnTo>
                  <a:lnTo>
                    <a:pt x="1236967" y="211251"/>
                  </a:lnTo>
                  <a:lnTo>
                    <a:pt x="1237805" y="213791"/>
                  </a:lnTo>
                  <a:lnTo>
                    <a:pt x="1239520" y="215061"/>
                  </a:lnTo>
                  <a:lnTo>
                    <a:pt x="1239520" y="201625"/>
                  </a:lnTo>
                  <a:lnTo>
                    <a:pt x="1239177" y="203631"/>
                  </a:lnTo>
                  <a:lnTo>
                    <a:pt x="1235748" y="202361"/>
                  </a:lnTo>
                  <a:lnTo>
                    <a:pt x="1235176" y="199821"/>
                  </a:lnTo>
                  <a:lnTo>
                    <a:pt x="1235049" y="196011"/>
                  </a:lnTo>
                  <a:lnTo>
                    <a:pt x="1237627" y="197281"/>
                  </a:lnTo>
                  <a:lnTo>
                    <a:pt x="1238478" y="196011"/>
                  </a:lnTo>
                  <a:lnTo>
                    <a:pt x="1239329" y="194741"/>
                  </a:lnTo>
                  <a:lnTo>
                    <a:pt x="1240129" y="194741"/>
                  </a:lnTo>
                  <a:lnTo>
                    <a:pt x="1240155" y="193471"/>
                  </a:lnTo>
                  <a:lnTo>
                    <a:pt x="1240180" y="192201"/>
                  </a:lnTo>
                  <a:lnTo>
                    <a:pt x="1238923" y="192201"/>
                  </a:lnTo>
                  <a:lnTo>
                    <a:pt x="1236002" y="193471"/>
                  </a:lnTo>
                  <a:lnTo>
                    <a:pt x="1234262" y="193471"/>
                  </a:lnTo>
                  <a:lnTo>
                    <a:pt x="1232712" y="192201"/>
                  </a:lnTo>
                  <a:lnTo>
                    <a:pt x="1234516" y="189661"/>
                  </a:lnTo>
                  <a:lnTo>
                    <a:pt x="1235456" y="188391"/>
                  </a:lnTo>
                  <a:lnTo>
                    <a:pt x="1237907" y="188391"/>
                  </a:lnTo>
                  <a:lnTo>
                    <a:pt x="1240904" y="190931"/>
                  </a:lnTo>
                  <a:lnTo>
                    <a:pt x="1244625" y="192201"/>
                  </a:lnTo>
                  <a:lnTo>
                    <a:pt x="1249489" y="192201"/>
                  </a:lnTo>
                  <a:lnTo>
                    <a:pt x="1250022" y="193471"/>
                  </a:lnTo>
                  <a:lnTo>
                    <a:pt x="1250022" y="170472"/>
                  </a:lnTo>
                  <a:lnTo>
                    <a:pt x="1246301" y="173151"/>
                  </a:lnTo>
                  <a:lnTo>
                    <a:pt x="1245895" y="169341"/>
                  </a:lnTo>
                  <a:lnTo>
                    <a:pt x="1243888" y="166801"/>
                  </a:lnTo>
                  <a:lnTo>
                    <a:pt x="1243723" y="164261"/>
                  </a:lnTo>
                  <a:lnTo>
                    <a:pt x="1239227" y="161721"/>
                  </a:lnTo>
                  <a:lnTo>
                    <a:pt x="1240650" y="161721"/>
                  </a:lnTo>
                  <a:lnTo>
                    <a:pt x="1242212" y="159181"/>
                  </a:lnTo>
                  <a:lnTo>
                    <a:pt x="1243406" y="157911"/>
                  </a:lnTo>
                  <a:lnTo>
                    <a:pt x="1241209" y="156641"/>
                  </a:lnTo>
                  <a:lnTo>
                    <a:pt x="1236637" y="156641"/>
                  </a:lnTo>
                  <a:lnTo>
                    <a:pt x="1237856" y="159181"/>
                  </a:lnTo>
                  <a:lnTo>
                    <a:pt x="1237284" y="160451"/>
                  </a:lnTo>
                  <a:lnTo>
                    <a:pt x="1236814" y="161721"/>
                  </a:lnTo>
                  <a:lnTo>
                    <a:pt x="1236167" y="161721"/>
                  </a:lnTo>
                  <a:lnTo>
                    <a:pt x="1235303" y="160451"/>
                  </a:lnTo>
                  <a:lnTo>
                    <a:pt x="1235278" y="159181"/>
                  </a:lnTo>
                  <a:lnTo>
                    <a:pt x="1235024" y="159181"/>
                  </a:lnTo>
                  <a:lnTo>
                    <a:pt x="1235024" y="176961"/>
                  </a:lnTo>
                  <a:lnTo>
                    <a:pt x="1234998" y="178231"/>
                  </a:lnTo>
                  <a:lnTo>
                    <a:pt x="1234528" y="178231"/>
                  </a:lnTo>
                  <a:lnTo>
                    <a:pt x="1235024" y="176961"/>
                  </a:lnTo>
                  <a:lnTo>
                    <a:pt x="1235024" y="159181"/>
                  </a:lnTo>
                  <a:lnTo>
                    <a:pt x="1234249" y="159181"/>
                  </a:lnTo>
                  <a:lnTo>
                    <a:pt x="1234249" y="185851"/>
                  </a:lnTo>
                  <a:lnTo>
                    <a:pt x="1233754" y="187121"/>
                  </a:lnTo>
                  <a:lnTo>
                    <a:pt x="1233068" y="187121"/>
                  </a:lnTo>
                  <a:lnTo>
                    <a:pt x="1231277" y="185851"/>
                  </a:lnTo>
                  <a:lnTo>
                    <a:pt x="1229728" y="184581"/>
                  </a:lnTo>
                  <a:lnTo>
                    <a:pt x="1229334" y="183870"/>
                  </a:lnTo>
                  <a:lnTo>
                    <a:pt x="1229334" y="198551"/>
                  </a:lnTo>
                  <a:lnTo>
                    <a:pt x="1228204" y="201091"/>
                  </a:lnTo>
                  <a:lnTo>
                    <a:pt x="1227747" y="201472"/>
                  </a:lnTo>
                  <a:lnTo>
                    <a:pt x="1227747" y="204901"/>
                  </a:lnTo>
                  <a:lnTo>
                    <a:pt x="1226248" y="207441"/>
                  </a:lnTo>
                  <a:lnTo>
                    <a:pt x="1222781" y="208711"/>
                  </a:lnTo>
                  <a:lnTo>
                    <a:pt x="1221168" y="207746"/>
                  </a:lnTo>
                  <a:lnTo>
                    <a:pt x="1221168" y="221411"/>
                  </a:lnTo>
                  <a:lnTo>
                    <a:pt x="1220304" y="222681"/>
                  </a:lnTo>
                  <a:lnTo>
                    <a:pt x="1219898" y="222681"/>
                  </a:lnTo>
                  <a:lnTo>
                    <a:pt x="1219898" y="223951"/>
                  </a:lnTo>
                  <a:lnTo>
                    <a:pt x="1219568" y="225221"/>
                  </a:lnTo>
                  <a:lnTo>
                    <a:pt x="1218361" y="225221"/>
                  </a:lnTo>
                  <a:lnTo>
                    <a:pt x="1218387" y="223951"/>
                  </a:lnTo>
                  <a:lnTo>
                    <a:pt x="1219898" y="223951"/>
                  </a:lnTo>
                  <a:lnTo>
                    <a:pt x="1219898" y="222681"/>
                  </a:lnTo>
                  <a:lnTo>
                    <a:pt x="1219555" y="222681"/>
                  </a:lnTo>
                  <a:lnTo>
                    <a:pt x="1218819" y="221411"/>
                  </a:lnTo>
                  <a:lnTo>
                    <a:pt x="1217587" y="221411"/>
                  </a:lnTo>
                  <a:lnTo>
                    <a:pt x="1217587" y="234111"/>
                  </a:lnTo>
                  <a:lnTo>
                    <a:pt x="1217028" y="234111"/>
                  </a:lnTo>
                  <a:lnTo>
                    <a:pt x="1216621" y="235381"/>
                  </a:lnTo>
                  <a:lnTo>
                    <a:pt x="1216215" y="235927"/>
                  </a:lnTo>
                  <a:lnTo>
                    <a:pt x="1216215" y="251891"/>
                  </a:lnTo>
                  <a:lnTo>
                    <a:pt x="1215631" y="251891"/>
                  </a:lnTo>
                  <a:lnTo>
                    <a:pt x="1214310" y="253161"/>
                  </a:lnTo>
                  <a:lnTo>
                    <a:pt x="1213408" y="253161"/>
                  </a:lnTo>
                  <a:lnTo>
                    <a:pt x="1212875" y="251891"/>
                  </a:lnTo>
                  <a:lnTo>
                    <a:pt x="1213256" y="250621"/>
                  </a:lnTo>
                  <a:lnTo>
                    <a:pt x="1215288" y="250621"/>
                  </a:lnTo>
                  <a:lnTo>
                    <a:pt x="1216215" y="251891"/>
                  </a:lnTo>
                  <a:lnTo>
                    <a:pt x="1216215" y="235927"/>
                  </a:lnTo>
                  <a:lnTo>
                    <a:pt x="1215656" y="236651"/>
                  </a:lnTo>
                  <a:lnTo>
                    <a:pt x="1215148" y="236651"/>
                  </a:lnTo>
                  <a:lnTo>
                    <a:pt x="1214437" y="235381"/>
                  </a:lnTo>
                  <a:lnTo>
                    <a:pt x="1214145" y="234111"/>
                  </a:lnTo>
                  <a:lnTo>
                    <a:pt x="1214983" y="232841"/>
                  </a:lnTo>
                  <a:lnTo>
                    <a:pt x="1216571" y="232841"/>
                  </a:lnTo>
                  <a:lnTo>
                    <a:pt x="1217587" y="234111"/>
                  </a:lnTo>
                  <a:lnTo>
                    <a:pt x="1217587" y="221411"/>
                  </a:lnTo>
                  <a:lnTo>
                    <a:pt x="1214894" y="221411"/>
                  </a:lnTo>
                  <a:lnTo>
                    <a:pt x="1213421" y="220141"/>
                  </a:lnTo>
                  <a:lnTo>
                    <a:pt x="1213015" y="219202"/>
                  </a:lnTo>
                  <a:lnTo>
                    <a:pt x="1213015" y="229031"/>
                  </a:lnTo>
                  <a:lnTo>
                    <a:pt x="1213015" y="230301"/>
                  </a:lnTo>
                  <a:lnTo>
                    <a:pt x="1211986" y="230301"/>
                  </a:lnTo>
                  <a:lnTo>
                    <a:pt x="1212113" y="229031"/>
                  </a:lnTo>
                  <a:lnTo>
                    <a:pt x="1213015" y="229031"/>
                  </a:lnTo>
                  <a:lnTo>
                    <a:pt x="1213015" y="219202"/>
                  </a:lnTo>
                  <a:lnTo>
                    <a:pt x="1211783" y="216331"/>
                  </a:lnTo>
                  <a:lnTo>
                    <a:pt x="1211072" y="216331"/>
                  </a:lnTo>
                  <a:lnTo>
                    <a:pt x="1211072" y="239191"/>
                  </a:lnTo>
                  <a:lnTo>
                    <a:pt x="1210640" y="237921"/>
                  </a:lnTo>
                  <a:lnTo>
                    <a:pt x="1211072" y="239191"/>
                  </a:lnTo>
                  <a:lnTo>
                    <a:pt x="1211072" y="216331"/>
                  </a:lnTo>
                  <a:lnTo>
                    <a:pt x="1210297" y="216331"/>
                  </a:lnTo>
                  <a:lnTo>
                    <a:pt x="1210297" y="221411"/>
                  </a:lnTo>
                  <a:lnTo>
                    <a:pt x="1209967" y="221411"/>
                  </a:lnTo>
                  <a:lnTo>
                    <a:pt x="1209967" y="249351"/>
                  </a:lnTo>
                  <a:lnTo>
                    <a:pt x="1209840" y="249351"/>
                  </a:lnTo>
                  <a:lnTo>
                    <a:pt x="1204607" y="253161"/>
                  </a:lnTo>
                  <a:lnTo>
                    <a:pt x="1202245" y="254431"/>
                  </a:lnTo>
                  <a:lnTo>
                    <a:pt x="1198981" y="254431"/>
                  </a:lnTo>
                  <a:lnTo>
                    <a:pt x="1197952" y="253161"/>
                  </a:lnTo>
                  <a:lnTo>
                    <a:pt x="1195819" y="253161"/>
                  </a:lnTo>
                  <a:lnTo>
                    <a:pt x="1197597" y="255701"/>
                  </a:lnTo>
                  <a:lnTo>
                    <a:pt x="1195819" y="260781"/>
                  </a:lnTo>
                  <a:lnTo>
                    <a:pt x="1200302" y="260781"/>
                  </a:lnTo>
                  <a:lnTo>
                    <a:pt x="1203553" y="263321"/>
                  </a:lnTo>
                  <a:lnTo>
                    <a:pt x="1204099" y="264591"/>
                  </a:lnTo>
                  <a:lnTo>
                    <a:pt x="1203579" y="264591"/>
                  </a:lnTo>
                  <a:lnTo>
                    <a:pt x="1203350" y="265861"/>
                  </a:lnTo>
                  <a:lnTo>
                    <a:pt x="1199045" y="265861"/>
                  </a:lnTo>
                  <a:lnTo>
                    <a:pt x="1198918" y="268401"/>
                  </a:lnTo>
                  <a:lnTo>
                    <a:pt x="1202893" y="268401"/>
                  </a:lnTo>
                  <a:lnTo>
                    <a:pt x="1203477" y="269671"/>
                  </a:lnTo>
                  <a:lnTo>
                    <a:pt x="1204087" y="269671"/>
                  </a:lnTo>
                  <a:lnTo>
                    <a:pt x="1204188" y="270941"/>
                  </a:lnTo>
                  <a:lnTo>
                    <a:pt x="1203020" y="271665"/>
                  </a:lnTo>
                  <a:lnTo>
                    <a:pt x="1203020" y="274751"/>
                  </a:lnTo>
                  <a:lnTo>
                    <a:pt x="1202575" y="276021"/>
                  </a:lnTo>
                  <a:lnTo>
                    <a:pt x="1201826" y="276021"/>
                  </a:lnTo>
                  <a:lnTo>
                    <a:pt x="1201229" y="277291"/>
                  </a:lnTo>
                  <a:lnTo>
                    <a:pt x="1200937" y="276021"/>
                  </a:lnTo>
                  <a:lnTo>
                    <a:pt x="1200200" y="276021"/>
                  </a:lnTo>
                  <a:lnTo>
                    <a:pt x="1200289" y="274751"/>
                  </a:lnTo>
                  <a:lnTo>
                    <a:pt x="1201381" y="274751"/>
                  </a:lnTo>
                  <a:lnTo>
                    <a:pt x="1202232" y="273481"/>
                  </a:lnTo>
                  <a:lnTo>
                    <a:pt x="1203020" y="274751"/>
                  </a:lnTo>
                  <a:lnTo>
                    <a:pt x="1203020" y="271665"/>
                  </a:lnTo>
                  <a:lnTo>
                    <a:pt x="1202131" y="272211"/>
                  </a:lnTo>
                  <a:lnTo>
                    <a:pt x="1197813" y="272211"/>
                  </a:lnTo>
                  <a:lnTo>
                    <a:pt x="1197813" y="291261"/>
                  </a:lnTo>
                  <a:lnTo>
                    <a:pt x="1197787" y="292531"/>
                  </a:lnTo>
                  <a:lnTo>
                    <a:pt x="1196162" y="292531"/>
                  </a:lnTo>
                  <a:lnTo>
                    <a:pt x="1196340" y="291261"/>
                  </a:lnTo>
                  <a:lnTo>
                    <a:pt x="1197813" y="291261"/>
                  </a:lnTo>
                  <a:lnTo>
                    <a:pt x="1197813" y="272211"/>
                  </a:lnTo>
                  <a:lnTo>
                    <a:pt x="1197063" y="272211"/>
                  </a:lnTo>
                  <a:lnTo>
                    <a:pt x="1194727" y="271018"/>
                  </a:lnTo>
                  <a:lnTo>
                    <a:pt x="1194727" y="335711"/>
                  </a:lnTo>
                  <a:lnTo>
                    <a:pt x="1194244" y="336981"/>
                  </a:lnTo>
                  <a:lnTo>
                    <a:pt x="1194727" y="338251"/>
                  </a:lnTo>
                  <a:lnTo>
                    <a:pt x="1193622" y="339521"/>
                  </a:lnTo>
                  <a:lnTo>
                    <a:pt x="1192580" y="340791"/>
                  </a:lnTo>
                  <a:lnTo>
                    <a:pt x="1188008" y="336981"/>
                  </a:lnTo>
                  <a:lnTo>
                    <a:pt x="1185900" y="339521"/>
                  </a:lnTo>
                  <a:lnTo>
                    <a:pt x="1184681" y="340791"/>
                  </a:lnTo>
                  <a:lnTo>
                    <a:pt x="1183424" y="339521"/>
                  </a:lnTo>
                  <a:lnTo>
                    <a:pt x="1182382" y="339521"/>
                  </a:lnTo>
                  <a:lnTo>
                    <a:pt x="1180096" y="338251"/>
                  </a:lnTo>
                  <a:lnTo>
                    <a:pt x="1177899" y="335711"/>
                  </a:lnTo>
                  <a:lnTo>
                    <a:pt x="1175537" y="334441"/>
                  </a:lnTo>
                  <a:lnTo>
                    <a:pt x="1173505" y="334441"/>
                  </a:lnTo>
                  <a:lnTo>
                    <a:pt x="1173670" y="336981"/>
                  </a:lnTo>
                  <a:lnTo>
                    <a:pt x="1174597" y="338251"/>
                  </a:lnTo>
                  <a:lnTo>
                    <a:pt x="1171930" y="338251"/>
                  </a:lnTo>
                  <a:lnTo>
                    <a:pt x="1171930" y="347141"/>
                  </a:lnTo>
                  <a:lnTo>
                    <a:pt x="1169606" y="347141"/>
                  </a:lnTo>
                  <a:lnTo>
                    <a:pt x="1167714" y="348411"/>
                  </a:lnTo>
                  <a:lnTo>
                    <a:pt x="1165987" y="349681"/>
                  </a:lnTo>
                  <a:lnTo>
                    <a:pt x="1162469" y="348411"/>
                  </a:lnTo>
                  <a:lnTo>
                    <a:pt x="1163408" y="345871"/>
                  </a:lnTo>
                  <a:lnTo>
                    <a:pt x="1167295" y="342061"/>
                  </a:lnTo>
                  <a:lnTo>
                    <a:pt x="1168057" y="340791"/>
                  </a:lnTo>
                  <a:lnTo>
                    <a:pt x="1170952" y="343331"/>
                  </a:lnTo>
                  <a:lnTo>
                    <a:pt x="1171892" y="344601"/>
                  </a:lnTo>
                  <a:lnTo>
                    <a:pt x="1171930" y="347141"/>
                  </a:lnTo>
                  <a:lnTo>
                    <a:pt x="1171930" y="338251"/>
                  </a:lnTo>
                  <a:lnTo>
                    <a:pt x="1171778" y="338251"/>
                  </a:lnTo>
                  <a:lnTo>
                    <a:pt x="1170990" y="336981"/>
                  </a:lnTo>
                  <a:lnTo>
                    <a:pt x="1168819" y="335711"/>
                  </a:lnTo>
                  <a:lnTo>
                    <a:pt x="1172387" y="331901"/>
                  </a:lnTo>
                  <a:lnTo>
                    <a:pt x="1172997" y="328091"/>
                  </a:lnTo>
                  <a:lnTo>
                    <a:pt x="1177658" y="326821"/>
                  </a:lnTo>
                  <a:lnTo>
                    <a:pt x="1178928" y="325551"/>
                  </a:lnTo>
                  <a:lnTo>
                    <a:pt x="1182065" y="326821"/>
                  </a:lnTo>
                  <a:lnTo>
                    <a:pt x="1180579" y="328091"/>
                  </a:lnTo>
                  <a:lnTo>
                    <a:pt x="1180452" y="333171"/>
                  </a:lnTo>
                  <a:lnTo>
                    <a:pt x="1181404" y="334441"/>
                  </a:lnTo>
                  <a:lnTo>
                    <a:pt x="1184300" y="333171"/>
                  </a:lnTo>
                  <a:lnTo>
                    <a:pt x="1185595" y="333171"/>
                  </a:lnTo>
                  <a:lnTo>
                    <a:pt x="1188300" y="331901"/>
                  </a:lnTo>
                  <a:lnTo>
                    <a:pt x="1188529" y="330631"/>
                  </a:lnTo>
                  <a:lnTo>
                    <a:pt x="1187272" y="329361"/>
                  </a:lnTo>
                  <a:lnTo>
                    <a:pt x="1186954" y="329361"/>
                  </a:lnTo>
                  <a:lnTo>
                    <a:pt x="1184910" y="326821"/>
                  </a:lnTo>
                  <a:lnTo>
                    <a:pt x="1186827" y="325551"/>
                  </a:lnTo>
                  <a:lnTo>
                    <a:pt x="1188732" y="324281"/>
                  </a:lnTo>
                  <a:lnTo>
                    <a:pt x="1189774" y="323011"/>
                  </a:lnTo>
                  <a:lnTo>
                    <a:pt x="1190078" y="321741"/>
                  </a:lnTo>
                  <a:lnTo>
                    <a:pt x="1184935" y="321741"/>
                  </a:lnTo>
                  <a:lnTo>
                    <a:pt x="1184541" y="317931"/>
                  </a:lnTo>
                  <a:lnTo>
                    <a:pt x="1185786" y="316661"/>
                  </a:lnTo>
                  <a:lnTo>
                    <a:pt x="1187081" y="315391"/>
                  </a:lnTo>
                  <a:lnTo>
                    <a:pt x="1188643" y="315391"/>
                  </a:lnTo>
                  <a:lnTo>
                    <a:pt x="1191526" y="319201"/>
                  </a:lnTo>
                  <a:lnTo>
                    <a:pt x="1194498" y="321741"/>
                  </a:lnTo>
                  <a:lnTo>
                    <a:pt x="1192415" y="326821"/>
                  </a:lnTo>
                  <a:lnTo>
                    <a:pt x="1191526" y="329361"/>
                  </a:lnTo>
                  <a:lnTo>
                    <a:pt x="1191056" y="331901"/>
                  </a:lnTo>
                  <a:lnTo>
                    <a:pt x="1194269" y="331901"/>
                  </a:lnTo>
                  <a:lnTo>
                    <a:pt x="1192999" y="333171"/>
                  </a:lnTo>
                  <a:lnTo>
                    <a:pt x="1192466" y="334441"/>
                  </a:lnTo>
                  <a:lnTo>
                    <a:pt x="1194727" y="335711"/>
                  </a:lnTo>
                  <a:lnTo>
                    <a:pt x="1194727" y="271018"/>
                  </a:lnTo>
                  <a:lnTo>
                    <a:pt x="1194587" y="270941"/>
                  </a:lnTo>
                  <a:lnTo>
                    <a:pt x="1193761" y="270941"/>
                  </a:lnTo>
                  <a:lnTo>
                    <a:pt x="1193761" y="297611"/>
                  </a:lnTo>
                  <a:lnTo>
                    <a:pt x="1188618" y="302691"/>
                  </a:lnTo>
                  <a:lnTo>
                    <a:pt x="1186205" y="302691"/>
                  </a:lnTo>
                  <a:lnTo>
                    <a:pt x="1184783" y="298881"/>
                  </a:lnTo>
                  <a:lnTo>
                    <a:pt x="1184821" y="297611"/>
                  </a:lnTo>
                  <a:lnTo>
                    <a:pt x="1184465" y="296341"/>
                  </a:lnTo>
                  <a:lnTo>
                    <a:pt x="1184224" y="296176"/>
                  </a:lnTo>
                  <a:lnTo>
                    <a:pt x="1184224" y="311581"/>
                  </a:lnTo>
                  <a:lnTo>
                    <a:pt x="1183817" y="311581"/>
                  </a:lnTo>
                  <a:lnTo>
                    <a:pt x="1179093" y="314121"/>
                  </a:lnTo>
                  <a:lnTo>
                    <a:pt x="1175080" y="316661"/>
                  </a:lnTo>
                  <a:lnTo>
                    <a:pt x="1170686" y="323011"/>
                  </a:lnTo>
                  <a:lnTo>
                    <a:pt x="1168692" y="321741"/>
                  </a:lnTo>
                  <a:lnTo>
                    <a:pt x="1166698" y="320471"/>
                  </a:lnTo>
                  <a:lnTo>
                    <a:pt x="1165974" y="319201"/>
                  </a:lnTo>
                  <a:lnTo>
                    <a:pt x="1166939" y="317931"/>
                  </a:lnTo>
                  <a:lnTo>
                    <a:pt x="1167892" y="316661"/>
                  </a:lnTo>
                  <a:lnTo>
                    <a:pt x="1163828" y="315391"/>
                  </a:lnTo>
                  <a:lnTo>
                    <a:pt x="1163739" y="312851"/>
                  </a:lnTo>
                  <a:lnTo>
                    <a:pt x="1164082" y="311581"/>
                  </a:lnTo>
                  <a:lnTo>
                    <a:pt x="1168247" y="310311"/>
                  </a:lnTo>
                  <a:lnTo>
                    <a:pt x="1167003" y="309041"/>
                  </a:lnTo>
                  <a:lnTo>
                    <a:pt x="1166533" y="305231"/>
                  </a:lnTo>
                  <a:lnTo>
                    <a:pt x="1166380" y="303961"/>
                  </a:lnTo>
                  <a:lnTo>
                    <a:pt x="1166177" y="302691"/>
                  </a:lnTo>
                  <a:lnTo>
                    <a:pt x="1165974" y="301421"/>
                  </a:lnTo>
                  <a:lnTo>
                    <a:pt x="1165783" y="300151"/>
                  </a:lnTo>
                  <a:lnTo>
                    <a:pt x="1170800" y="300151"/>
                  </a:lnTo>
                  <a:lnTo>
                    <a:pt x="1171206" y="298881"/>
                  </a:lnTo>
                  <a:lnTo>
                    <a:pt x="1172235" y="298881"/>
                  </a:lnTo>
                  <a:lnTo>
                    <a:pt x="1173657" y="296341"/>
                  </a:lnTo>
                  <a:lnTo>
                    <a:pt x="1175639" y="297611"/>
                  </a:lnTo>
                  <a:lnTo>
                    <a:pt x="1175372" y="300151"/>
                  </a:lnTo>
                  <a:lnTo>
                    <a:pt x="1173581" y="302691"/>
                  </a:lnTo>
                  <a:lnTo>
                    <a:pt x="1170101" y="301421"/>
                  </a:lnTo>
                  <a:lnTo>
                    <a:pt x="1171333" y="305231"/>
                  </a:lnTo>
                  <a:lnTo>
                    <a:pt x="1173886" y="303961"/>
                  </a:lnTo>
                  <a:lnTo>
                    <a:pt x="1176553" y="305231"/>
                  </a:lnTo>
                  <a:lnTo>
                    <a:pt x="1176667" y="306501"/>
                  </a:lnTo>
                  <a:lnTo>
                    <a:pt x="1174216" y="309041"/>
                  </a:lnTo>
                  <a:lnTo>
                    <a:pt x="1172121" y="310311"/>
                  </a:lnTo>
                  <a:lnTo>
                    <a:pt x="1169504" y="312851"/>
                  </a:lnTo>
                  <a:lnTo>
                    <a:pt x="1169644" y="314121"/>
                  </a:lnTo>
                  <a:lnTo>
                    <a:pt x="1173048" y="315391"/>
                  </a:lnTo>
                  <a:lnTo>
                    <a:pt x="1174242" y="315391"/>
                  </a:lnTo>
                  <a:lnTo>
                    <a:pt x="1176591" y="310311"/>
                  </a:lnTo>
                  <a:lnTo>
                    <a:pt x="1177556" y="309041"/>
                  </a:lnTo>
                  <a:lnTo>
                    <a:pt x="1179029" y="306501"/>
                  </a:lnTo>
                  <a:lnTo>
                    <a:pt x="1179766" y="306501"/>
                  </a:lnTo>
                  <a:lnTo>
                    <a:pt x="1181595" y="307771"/>
                  </a:lnTo>
                  <a:lnTo>
                    <a:pt x="1182725" y="309041"/>
                  </a:lnTo>
                  <a:lnTo>
                    <a:pt x="1184224" y="311581"/>
                  </a:lnTo>
                  <a:lnTo>
                    <a:pt x="1184224" y="296176"/>
                  </a:lnTo>
                  <a:lnTo>
                    <a:pt x="1182687" y="295071"/>
                  </a:lnTo>
                  <a:lnTo>
                    <a:pt x="1179944" y="295071"/>
                  </a:lnTo>
                  <a:lnTo>
                    <a:pt x="1179703" y="293801"/>
                  </a:lnTo>
                  <a:lnTo>
                    <a:pt x="1183640" y="293801"/>
                  </a:lnTo>
                  <a:lnTo>
                    <a:pt x="1186853" y="292531"/>
                  </a:lnTo>
                  <a:lnTo>
                    <a:pt x="1193380" y="295071"/>
                  </a:lnTo>
                  <a:lnTo>
                    <a:pt x="1193761" y="297611"/>
                  </a:lnTo>
                  <a:lnTo>
                    <a:pt x="1193761" y="270941"/>
                  </a:lnTo>
                  <a:lnTo>
                    <a:pt x="1192174" y="270941"/>
                  </a:lnTo>
                  <a:lnTo>
                    <a:pt x="1191221" y="269671"/>
                  </a:lnTo>
                  <a:lnTo>
                    <a:pt x="1190447" y="269671"/>
                  </a:lnTo>
                  <a:lnTo>
                    <a:pt x="1190701" y="268401"/>
                  </a:lnTo>
                  <a:lnTo>
                    <a:pt x="1191209" y="265861"/>
                  </a:lnTo>
                  <a:lnTo>
                    <a:pt x="1190040" y="265861"/>
                  </a:lnTo>
                  <a:lnTo>
                    <a:pt x="1187272" y="267131"/>
                  </a:lnTo>
                  <a:lnTo>
                    <a:pt x="1186611" y="268401"/>
                  </a:lnTo>
                  <a:lnTo>
                    <a:pt x="1183817" y="267131"/>
                  </a:lnTo>
                  <a:lnTo>
                    <a:pt x="1182204" y="267131"/>
                  </a:lnTo>
                  <a:lnTo>
                    <a:pt x="1182204" y="272211"/>
                  </a:lnTo>
                  <a:lnTo>
                    <a:pt x="1181354" y="274751"/>
                  </a:lnTo>
                  <a:lnTo>
                    <a:pt x="1179944" y="273481"/>
                  </a:lnTo>
                  <a:lnTo>
                    <a:pt x="1177836" y="274383"/>
                  </a:lnTo>
                  <a:lnTo>
                    <a:pt x="1177836" y="283641"/>
                  </a:lnTo>
                  <a:lnTo>
                    <a:pt x="1177772" y="284911"/>
                  </a:lnTo>
                  <a:lnTo>
                    <a:pt x="1177531" y="286181"/>
                  </a:lnTo>
                  <a:lnTo>
                    <a:pt x="1175905" y="287451"/>
                  </a:lnTo>
                  <a:lnTo>
                    <a:pt x="1174953" y="288721"/>
                  </a:lnTo>
                  <a:lnTo>
                    <a:pt x="1172349" y="288721"/>
                  </a:lnTo>
                  <a:lnTo>
                    <a:pt x="1170571" y="286181"/>
                  </a:lnTo>
                  <a:lnTo>
                    <a:pt x="1171206" y="284911"/>
                  </a:lnTo>
                  <a:lnTo>
                    <a:pt x="1171879" y="283641"/>
                  </a:lnTo>
                  <a:lnTo>
                    <a:pt x="1172552" y="282371"/>
                  </a:lnTo>
                  <a:lnTo>
                    <a:pt x="1177836" y="283641"/>
                  </a:lnTo>
                  <a:lnTo>
                    <a:pt x="1177836" y="274383"/>
                  </a:lnTo>
                  <a:lnTo>
                    <a:pt x="1176947" y="274751"/>
                  </a:lnTo>
                  <a:lnTo>
                    <a:pt x="1175397" y="274751"/>
                  </a:lnTo>
                  <a:lnTo>
                    <a:pt x="1171067" y="270941"/>
                  </a:lnTo>
                  <a:lnTo>
                    <a:pt x="1170571" y="271106"/>
                  </a:lnTo>
                  <a:lnTo>
                    <a:pt x="1170571" y="278561"/>
                  </a:lnTo>
                  <a:lnTo>
                    <a:pt x="1170508" y="279831"/>
                  </a:lnTo>
                  <a:lnTo>
                    <a:pt x="1170190" y="281101"/>
                  </a:lnTo>
                  <a:lnTo>
                    <a:pt x="1169289" y="281101"/>
                  </a:lnTo>
                  <a:lnTo>
                    <a:pt x="1169085" y="279831"/>
                  </a:lnTo>
                  <a:lnTo>
                    <a:pt x="1168768" y="279831"/>
                  </a:lnTo>
                  <a:lnTo>
                    <a:pt x="1169225" y="278561"/>
                  </a:lnTo>
                  <a:lnTo>
                    <a:pt x="1170571" y="278561"/>
                  </a:lnTo>
                  <a:lnTo>
                    <a:pt x="1170571" y="271106"/>
                  </a:lnTo>
                  <a:lnTo>
                    <a:pt x="1167117" y="272211"/>
                  </a:lnTo>
                  <a:lnTo>
                    <a:pt x="1161846" y="268401"/>
                  </a:lnTo>
                  <a:lnTo>
                    <a:pt x="1160119" y="267131"/>
                  </a:lnTo>
                  <a:lnTo>
                    <a:pt x="1159078" y="264591"/>
                  </a:lnTo>
                  <a:lnTo>
                    <a:pt x="1160538" y="265861"/>
                  </a:lnTo>
                  <a:lnTo>
                    <a:pt x="1165796" y="265861"/>
                  </a:lnTo>
                  <a:lnTo>
                    <a:pt x="1166291" y="264591"/>
                  </a:lnTo>
                  <a:lnTo>
                    <a:pt x="1166774" y="263321"/>
                  </a:lnTo>
                  <a:lnTo>
                    <a:pt x="1164488" y="263321"/>
                  </a:lnTo>
                  <a:lnTo>
                    <a:pt x="1162989" y="262051"/>
                  </a:lnTo>
                  <a:lnTo>
                    <a:pt x="1162646" y="262051"/>
                  </a:lnTo>
                  <a:lnTo>
                    <a:pt x="1165593" y="258241"/>
                  </a:lnTo>
                  <a:lnTo>
                    <a:pt x="1167803" y="256971"/>
                  </a:lnTo>
                  <a:lnTo>
                    <a:pt x="1169212" y="258241"/>
                  </a:lnTo>
                  <a:lnTo>
                    <a:pt x="1170901" y="259511"/>
                  </a:lnTo>
                  <a:lnTo>
                    <a:pt x="1171105" y="260781"/>
                  </a:lnTo>
                  <a:lnTo>
                    <a:pt x="1171981" y="264591"/>
                  </a:lnTo>
                  <a:lnTo>
                    <a:pt x="1177061" y="264591"/>
                  </a:lnTo>
                  <a:lnTo>
                    <a:pt x="1176807" y="269671"/>
                  </a:lnTo>
                  <a:lnTo>
                    <a:pt x="1178699" y="270941"/>
                  </a:lnTo>
                  <a:lnTo>
                    <a:pt x="1180693" y="272211"/>
                  </a:lnTo>
                  <a:lnTo>
                    <a:pt x="1182204" y="272211"/>
                  </a:lnTo>
                  <a:lnTo>
                    <a:pt x="1182204" y="267131"/>
                  </a:lnTo>
                  <a:lnTo>
                    <a:pt x="1181328" y="267131"/>
                  </a:lnTo>
                  <a:lnTo>
                    <a:pt x="1180020" y="264591"/>
                  </a:lnTo>
                  <a:lnTo>
                    <a:pt x="1180363" y="264591"/>
                  </a:lnTo>
                  <a:lnTo>
                    <a:pt x="1180655" y="263321"/>
                  </a:lnTo>
                  <a:lnTo>
                    <a:pt x="1181163" y="263321"/>
                  </a:lnTo>
                  <a:lnTo>
                    <a:pt x="1184795" y="265861"/>
                  </a:lnTo>
                  <a:lnTo>
                    <a:pt x="1185570" y="263321"/>
                  </a:lnTo>
                  <a:lnTo>
                    <a:pt x="1186332" y="260781"/>
                  </a:lnTo>
                  <a:lnTo>
                    <a:pt x="1193634" y="262051"/>
                  </a:lnTo>
                  <a:lnTo>
                    <a:pt x="1192911" y="260781"/>
                  </a:lnTo>
                  <a:lnTo>
                    <a:pt x="1192199" y="259511"/>
                  </a:lnTo>
                  <a:lnTo>
                    <a:pt x="1192466" y="256971"/>
                  </a:lnTo>
                  <a:lnTo>
                    <a:pt x="1189964" y="256971"/>
                  </a:lnTo>
                  <a:lnTo>
                    <a:pt x="1186853" y="254431"/>
                  </a:lnTo>
                  <a:lnTo>
                    <a:pt x="1184910" y="254431"/>
                  </a:lnTo>
                  <a:lnTo>
                    <a:pt x="1181671" y="256971"/>
                  </a:lnTo>
                  <a:lnTo>
                    <a:pt x="1178737" y="256971"/>
                  </a:lnTo>
                  <a:lnTo>
                    <a:pt x="1178306" y="255701"/>
                  </a:lnTo>
                  <a:lnTo>
                    <a:pt x="1177886" y="255701"/>
                  </a:lnTo>
                  <a:lnTo>
                    <a:pt x="1178331" y="254431"/>
                  </a:lnTo>
                  <a:lnTo>
                    <a:pt x="1184363" y="254431"/>
                  </a:lnTo>
                  <a:lnTo>
                    <a:pt x="1185392" y="251891"/>
                  </a:lnTo>
                  <a:lnTo>
                    <a:pt x="1185900" y="250621"/>
                  </a:lnTo>
                  <a:lnTo>
                    <a:pt x="1186141" y="245541"/>
                  </a:lnTo>
                  <a:lnTo>
                    <a:pt x="1186205" y="244271"/>
                  </a:lnTo>
                  <a:lnTo>
                    <a:pt x="1191018" y="244271"/>
                  </a:lnTo>
                  <a:lnTo>
                    <a:pt x="1192263" y="245541"/>
                  </a:lnTo>
                  <a:lnTo>
                    <a:pt x="1196632" y="245541"/>
                  </a:lnTo>
                  <a:lnTo>
                    <a:pt x="1197571" y="244271"/>
                  </a:lnTo>
                  <a:lnTo>
                    <a:pt x="1198511" y="243001"/>
                  </a:lnTo>
                  <a:lnTo>
                    <a:pt x="1199375" y="241731"/>
                  </a:lnTo>
                  <a:lnTo>
                    <a:pt x="1198308" y="240461"/>
                  </a:lnTo>
                  <a:lnTo>
                    <a:pt x="1196911" y="239191"/>
                  </a:lnTo>
                  <a:lnTo>
                    <a:pt x="1193457" y="241731"/>
                  </a:lnTo>
                  <a:lnTo>
                    <a:pt x="1191336" y="240461"/>
                  </a:lnTo>
                  <a:lnTo>
                    <a:pt x="1186497" y="237921"/>
                  </a:lnTo>
                  <a:lnTo>
                    <a:pt x="1187145" y="234111"/>
                  </a:lnTo>
                  <a:lnTo>
                    <a:pt x="1185964" y="233654"/>
                  </a:lnTo>
                  <a:lnTo>
                    <a:pt x="1185964" y="239191"/>
                  </a:lnTo>
                  <a:lnTo>
                    <a:pt x="1184986" y="241731"/>
                  </a:lnTo>
                  <a:lnTo>
                    <a:pt x="1182141" y="241731"/>
                  </a:lnTo>
                  <a:lnTo>
                    <a:pt x="1181557" y="240461"/>
                  </a:lnTo>
                  <a:lnTo>
                    <a:pt x="1180896" y="240461"/>
                  </a:lnTo>
                  <a:lnTo>
                    <a:pt x="1181595" y="239191"/>
                  </a:lnTo>
                  <a:lnTo>
                    <a:pt x="1181976" y="237921"/>
                  </a:lnTo>
                  <a:lnTo>
                    <a:pt x="1185024" y="239191"/>
                  </a:lnTo>
                  <a:lnTo>
                    <a:pt x="1185964" y="239191"/>
                  </a:lnTo>
                  <a:lnTo>
                    <a:pt x="1185964" y="233654"/>
                  </a:lnTo>
                  <a:lnTo>
                    <a:pt x="1183868" y="232841"/>
                  </a:lnTo>
                  <a:lnTo>
                    <a:pt x="1184783" y="231571"/>
                  </a:lnTo>
                  <a:lnTo>
                    <a:pt x="1187145" y="230301"/>
                  </a:lnTo>
                  <a:lnTo>
                    <a:pt x="1189723" y="230301"/>
                  </a:lnTo>
                  <a:lnTo>
                    <a:pt x="1206538" y="240461"/>
                  </a:lnTo>
                  <a:lnTo>
                    <a:pt x="1208189" y="241731"/>
                  </a:lnTo>
                  <a:lnTo>
                    <a:pt x="1208100" y="243001"/>
                  </a:lnTo>
                  <a:lnTo>
                    <a:pt x="1204468" y="245541"/>
                  </a:lnTo>
                  <a:lnTo>
                    <a:pt x="1206639" y="246811"/>
                  </a:lnTo>
                  <a:lnTo>
                    <a:pt x="1209967" y="249351"/>
                  </a:lnTo>
                  <a:lnTo>
                    <a:pt x="1209967" y="221411"/>
                  </a:lnTo>
                  <a:lnTo>
                    <a:pt x="1208278" y="221411"/>
                  </a:lnTo>
                  <a:lnTo>
                    <a:pt x="1207757" y="220141"/>
                  </a:lnTo>
                  <a:lnTo>
                    <a:pt x="1210119" y="220141"/>
                  </a:lnTo>
                  <a:lnTo>
                    <a:pt x="1210297" y="221411"/>
                  </a:lnTo>
                  <a:lnTo>
                    <a:pt x="1210297" y="216331"/>
                  </a:lnTo>
                  <a:lnTo>
                    <a:pt x="1210119" y="216331"/>
                  </a:lnTo>
                  <a:lnTo>
                    <a:pt x="1212621" y="213791"/>
                  </a:lnTo>
                  <a:lnTo>
                    <a:pt x="1214196" y="213791"/>
                  </a:lnTo>
                  <a:lnTo>
                    <a:pt x="1217142" y="215061"/>
                  </a:lnTo>
                  <a:lnTo>
                    <a:pt x="1219314" y="216331"/>
                  </a:lnTo>
                  <a:lnTo>
                    <a:pt x="1220279" y="218871"/>
                  </a:lnTo>
                  <a:lnTo>
                    <a:pt x="1220990" y="220141"/>
                  </a:lnTo>
                  <a:lnTo>
                    <a:pt x="1221168" y="221411"/>
                  </a:lnTo>
                  <a:lnTo>
                    <a:pt x="1221168" y="207746"/>
                  </a:lnTo>
                  <a:lnTo>
                    <a:pt x="1220685" y="207441"/>
                  </a:lnTo>
                  <a:lnTo>
                    <a:pt x="1220508" y="207441"/>
                  </a:lnTo>
                  <a:lnTo>
                    <a:pt x="1220304" y="206171"/>
                  </a:lnTo>
                  <a:lnTo>
                    <a:pt x="1223505" y="206171"/>
                  </a:lnTo>
                  <a:lnTo>
                    <a:pt x="1224622" y="204901"/>
                  </a:lnTo>
                  <a:lnTo>
                    <a:pt x="1225105" y="202361"/>
                  </a:lnTo>
                  <a:lnTo>
                    <a:pt x="1225638" y="203631"/>
                  </a:lnTo>
                  <a:lnTo>
                    <a:pt x="1226134" y="203631"/>
                  </a:lnTo>
                  <a:lnTo>
                    <a:pt x="1227632" y="204901"/>
                  </a:lnTo>
                  <a:lnTo>
                    <a:pt x="1227747" y="201472"/>
                  </a:lnTo>
                  <a:lnTo>
                    <a:pt x="1226667" y="202361"/>
                  </a:lnTo>
                  <a:lnTo>
                    <a:pt x="1225143" y="202361"/>
                  </a:lnTo>
                  <a:lnTo>
                    <a:pt x="1224267" y="201091"/>
                  </a:lnTo>
                  <a:lnTo>
                    <a:pt x="1227226" y="198551"/>
                  </a:lnTo>
                  <a:lnTo>
                    <a:pt x="1223505" y="196011"/>
                  </a:lnTo>
                  <a:lnTo>
                    <a:pt x="1223670" y="194741"/>
                  </a:lnTo>
                  <a:lnTo>
                    <a:pt x="1224940" y="193471"/>
                  </a:lnTo>
                  <a:lnTo>
                    <a:pt x="1226210" y="192201"/>
                  </a:lnTo>
                  <a:lnTo>
                    <a:pt x="1229245" y="194741"/>
                  </a:lnTo>
                  <a:lnTo>
                    <a:pt x="1229334" y="198551"/>
                  </a:lnTo>
                  <a:lnTo>
                    <a:pt x="1229334" y="183870"/>
                  </a:lnTo>
                  <a:lnTo>
                    <a:pt x="1229029" y="183311"/>
                  </a:lnTo>
                  <a:lnTo>
                    <a:pt x="1229347" y="182041"/>
                  </a:lnTo>
                  <a:lnTo>
                    <a:pt x="1229753" y="182041"/>
                  </a:lnTo>
                  <a:lnTo>
                    <a:pt x="1232725" y="184581"/>
                  </a:lnTo>
                  <a:lnTo>
                    <a:pt x="1234046" y="184581"/>
                  </a:lnTo>
                  <a:lnTo>
                    <a:pt x="1234249" y="185851"/>
                  </a:lnTo>
                  <a:lnTo>
                    <a:pt x="1234249" y="159181"/>
                  </a:lnTo>
                  <a:lnTo>
                    <a:pt x="1228382" y="159181"/>
                  </a:lnTo>
                  <a:lnTo>
                    <a:pt x="1227366" y="160451"/>
                  </a:lnTo>
                  <a:lnTo>
                    <a:pt x="1230477" y="168071"/>
                  </a:lnTo>
                  <a:lnTo>
                    <a:pt x="1227493" y="175691"/>
                  </a:lnTo>
                  <a:lnTo>
                    <a:pt x="1227848" y="176961"/>
                  </a:lnTo>
                  <a:lnTo>
                    <a:pt x="1228305" y="178231"/>
                  </a:lnTo>
                  <a:lnTo>
                    <a:pt x="1227963" y="178231"/>
                  </a:lnTo>
                  <a:lnTo>
                    <a:pt x="1225397" y="176961"/>
                  </a:lnTo>
                  <a:lnTo>
                    <a:pt x="1224622" y="176961"/>
                  </a:lnTo>
                  <a:lnTo>
                    <a:pt x="1224622" y="188391"/>
                  </a:lnTo>
                  <a:lnTo>
                    <a:pt x="1224445" y="189661"/>
                  </a:lnTo>
                  <a:lnTo>
                    <a:pt x="1224153" y="189661"/>
                  </a:lnTo>
                  <a:lnTo>
                    <a:pt x="1223860" y="190931"/>
                  </a:lnTo>
                  <a:lnTo>
                    <a:pt x="1223251" y="189661"/>
                  </a:lnTo>
                  <a:lnTo>
                    <a:pt x="1222768" y="190931"/>
                  </a:lnTo>
                  <a:lnTo>
                    <a:pt x="1222705" y="189661"/>
                  </a:lnTo>
                  <a:lnTo>
                    <a:pt x="1222451" y="189661"/>
                  </a:lnTo>
                  <a:lnTo>
                    <a:pt x="1223098" y="188391"/>
                  </a:lnTo>
                  <a:lnTo>
                    <a:pt x="1224622" y="188391"/>
                  </a:lnTo>
                  <a:lnTo>
                    <a:pt x="1224622" y="176961"/>
                  </a:lnTo>
                  <a:lnTo>
                    <a:pt x="1224432" y="176961"/>
                  </a:lnTo>
                  <a:lnTo>
                    <a:pt x="1221549" y="174421"/>
                  </a:lnTo>
                  <a:lnTo>
                    <a:pt x="1220114" y="173151"/>
                  </a:lnTo>
                  <a:lnTo>
                    <a:pt x="1222057" y="169341"/>
                  </a:lnTo>
                  <a:lnTo>
                    <a:pt x="1216279" y="169341"/>
                  </a:lnTo>
                  <a:lnTo>
                    <a:pt x="1214297" y="164261"/>
                  </a:lnTo>
                  <a:lnTo>
                    <a:pt x="1213104" y="161721"/>
                  </a:lnTo>
                  <a:lnTo>
                    <a:pt x="1212634" y="160731"/>
                  </a:lnTo>
                  <a:lnTo>
                    <a:pt x="1212634" y="166801"/>
                  </a:lnTo>
                  <a:lnTo>
                    <a:pt x="1211884" y="168071"/>
                  </a:lnTo>
                  <a:lnTo>
                    <a:pt x="1211491" y="169341"/>
                  </a:lnTo>
                  <a:lnTo>
                    <a:pt x="1211135" y="170611"/>
                  </a:lnTo>
                  <a:lnTo>
                    <a:pt x="1210246" y="173151"/>
                  </a:lnTo>
                  <a:lnTo>
                    <a:pt x="1208697" y="174421"/>
                  </a:lnTo>
                  <a:lnTo>
                    <a:pt x="1205509" y="173151"/>
                  </a:lnTo>
                  <a:lnTo>
                    <a:pt x="1204036" y="171881"/>
                  </a:lnTo>
                  <a:lnTo>
                    <a:pt x="1203566" y="174421"/>
                  </a:lnTo>
                  <a:lnTo>
                    <a:pt x="1203223" y="176961"/>
                  </a:lnTo>
                  <a:lnTo>
                    <a:pt x="1201661" y="176961"/>
                  </a:lnTo>
                  <a:lnTo>
                    <a:pt x="1200365" y="173151"/>
                  </a:lnTo>
                  <a:lnTo>
                    <a:pt x="1199934" y="171881"/>
                  </a:lnTo>
                  <a:lnTo>
                    <a:pt x="1197927" y="171881"/>
                  </a:lnTo>
                  <a:lnTo>
                    <a:pt x="1195666" y="172847"/>
                  </a:lnTo>
                  <a:lnTo>
                    <a:pt x="1195666" y="189661"/>
                  </a:lnTo>
                  <a:lnTo>
                    <a:pt x="1194625" y="190931"/>
                  </a:lnTo>
                  <a:lnTo>
                    <a:pt x="1194511" y="218871"/>
                  </a:lnTo>
                  <a:lnTo>
                    <a:pt x="1194295" y="220141"/>
                  </a:lnTo>
                  <a:lnTo>
                    <a:pt x="1194041" y="220141"/>
                  </a:lnTo>
                  <a:lnTo>
                    <a:pt x="1193787" y="218871"/>
                  </a:lnTo>
                  <a:lnTo>
                    <a:pt x="1194511" y="218871"/>
                  </a:lnTo>
                  <a:lnTo>
                    <a:pt x="1194511" y="190931"/>
                  </a:lnTo>
                  <a:lnTo>
                    <a:pt x="1194054" y="190931"/>
                  </a:lnTo>
                  <a:lnTo>
                    <a:pt x="1192949" y="191592"/>
                  </a:lnTo>
                  <a:lnTo>
                    <a:pt x="1192949" y="215061"/>
                  </a:lnTo>
                  <a:lnTo>
                    <a:pt x="1191717" y="216331"/>
                  </a:lnTo>
                  <a:lnTo>
                    <a:pt x="1189266" y="216331"/>
                  </a:lnTo>
                  <a:lnTo>
                    <a:pt x="1188135" y="217601"/>
                  </a:lnTo>
                  <a:lnTo>
                    <a:pt x="1187094" y="217601"/>
                  </a:lnTo>
                  <a:lnTo>
                    <a:pt x="1182116" y="218871"/>
                  </a:lnTo>
                  <a:lnTo>
                    <a:pt x="1183233" y="215061"/>
                  </a:lnTo>
                  <a:lnTo>
                    <a:pt x="1183995" y="212521"/>
                  </a:lnTo>
                  <a:lnTo>
                    <a:pt x="1184617" y="212521"/>
                  </a:lnTo>
                  <a:lnTo>
                    <a:pt x="1189215" y="208711"/>
                  </a:lnTo>
                  <a:lnTo>
                    <a:pt x="1188935" y="209981"/>
                  </a:lnTo>
                  <a:lnTo>
                    <a:pt x="1191552" y="213791"/>
                  </a:lnTo>
                  <a:lnTo>
                    <a:pt x="1192949" y="215061"/>
                  </a:lnTo>
                  <a:lnTo>
                    <a:pt x="1192949" y="191592"/>
                  </a:lnTo>
                  <a:lnTo>
                    <a:pt x="1191907" y="192201"/>
                  </a:lnTo>
                  <a:lnTo>
                    <a:pt x="1191641" y="190931"/>
                  </a:lnTo>
                  <a:lnTo>
                    <a:pt x="1193126" y="190931"/>
                  </a:lnTo>
                  <a:lnTo>
                    <a:pt x="1194257" y="189661"/>
                  </a:lnTo>
                  <a:lnTo>
                    <a:pt x="1195666" y="189661"/>
                  </a:lnTo>
                  <a:lnTo>
                    <a:pt x="1195666" y="172847"/>
                  </a:lnTo>
                  <a:lnTo>
                    <a:pt x="1194917" y="173151"/>
                  </a:lnTo>
                  <a:lnTo>
                    <a:pt x="1195108" y="168071"/>
                  </a:lnTo>
                  <a:lnTo>
                    <a:pt x="1199222" y="168071"/>
                  </a:lnTo>
                  <a:lnTo>
                    <a:pt x="1203744" y="162991"/>
                  </a:lnTo>
                  <a:lnTo>
                    <a:pt x="1204874" y="161721"/>
                  </a:lnTo>
                  <a:lnTo>
                    <a:pt x="1206677" y="162991"/>
                  </a:lnTo>
                  <a:lnTo>
                    <a:pt x="1211910" y="165531"/>
                  </a:lnTo>
                  <a:lnTo>
                    <a:pt x="1212634" y="166801"/>
                  </a:lnTo>
                  <a:lnTo>
                    <a:pt x="1212634" y="160731"/>
                  </a:lnTo>
                  <a:lnTo>
                    <a:pt x="1212507" y="160451"/>
                  </a:lnTo>
                  <a:lnTo>
                    <a:pt x="1211529" y="159181"/>
                  </a:lnTo>
                  <a:lnTo>
                    <a:pt x="1211567" y="157911"/>
                  </a:lnTo>
                  <a:lnTo>
                    <a:pt x="1209573" y="156641"/>
                  </a:lnTo>
                  <a:lnTo>
                    <a:pt x="1208811" y="154101"/>
                  </a:lnTo>
                  <a:lnTo>
                    <a:pt x="1209167" y="151561"/>
                  </a:lnTo>
                  <a:lnTo>
                    <a:pt x="1209332" y="149021"/>
                  </a:lnTo>
                  <a:lnTo>
                    <a:pt x="1209738" y="147751"/>
                  </a:lnTo>
                  <a:lnTo>
                    <a:pt x="1214043" y="149021"/>
                  </a:lnTo>
                  <a:lnTo>
                    <a:pt x="1212951" y="147751"/>
                  </a:lnTo>
                  <a:lnTo>
                    <a:pt x="1214285" y="146481"/>
                  </a:lnTo>
                  <a:lnTo>
                    <a:pt x="1214894" y="145211"/>
                  </a:lnTo>
                  <a:lnTo>
                    <a:pt x="1217129" y="145211"/>
                  </a:lnTo>
                  <a:lnTo>
                    <a:pt x="1216621" y="146481"/>
                  </a:lnTo>
                  <a:lnTo>
                    <a:pt x="1216367" y="149021"/>
                  </a:lnTo>
                  <a:lnTo>
                    <a:pt x="1218869" y="149021"/>
                  </a:lnTo>
                  <a:lnTo>
                    <a:pt x="1219669" y="147751"/>
                  </a:lnTo>
                  <a:lnTo>
                    <a:pt x="1223733" y="145211"/>
                  </a:lnTo>
                  <a:lnTo>
                    <a:pt x="1223556" y="145211"/>
                  </a:lnTo>
                  <a:lnTo>
                    <a:pt x="1222743" y="142671"/>
                  </a:lnTo>
                  <a:lnTo>
                    <a:pt x="1221943" y="140131"/>
                  </a:lnTo>
                  <a:lnTo>
                    <a:pt x="1219847" y="140131"/>
                  </a:lnTo>
                  <a:lnTo>
                    <a:pt x="1217752" y="141401"/>
                  </a:lnTo>
                  <a:lnTo>
                    <a:pt x="1215453" y="142671"/>
                  </a:lnTo>
                  <a:lnTo>
                    <a:pt x="1213345" y="141401"/>
                  </a:lnTo>
                  <a:lnTo>
                    <a:pt x="1206220" y="141401"/>
                  </a:lnTo>
                  <a:lnTo>
                    <a:pt x="1204455" y="137591"/>
                  </a:lnTo>
                  <a:lnTo>
                    <a:pt x="1203871" y="136321"/>
                  </a:lnTo>
                  <a:lnTo>
                    <a:pt x="1199489" y="137553"/>
                  </a:lnTo>
                  <a:lnTo>
                    <a:pt x="1199489" y="166801"/>
                  </a:lnTo>
                  <a:lnTo>
                    <a:pt x="1197025" y="165531"/>
                  </a:lnTo>
                  <a:lnTo>
                    <a:pt x="1195679" y="166801"/>
                  </a:lnTo>
                  <a:lnTo>
                    <a:pt x="1194155" y="166801"/>
                  </a:lnTo>
                  <a:lnTo>
                    <a:pt x="1192999" y="168071"/>
                  </a:lnTo>
                  <a:lnTo>
                    <a:pt x="1192542" y="166801"/>
                  </a:lnTo>
                  <a:lnTo>
                    <a:pt x="1192288" y="166801"/>
                  </a:lnTo>
                  <a:lnTo>
                    <a:pt x="1192796" y="165531"/>
                  </a:lnTo>
                  <a:lnTo>
                    <a:pt x="1193241" y="165531"/>
                  </a:lnTo>
                  <a:lnTo>
                    <a:pt x="1193787" y="164261"/>
                  </a:lnTo>
                  <a:lnTo>
                    <a:pt x="1188351" y="164261"/>
                  </a:lnTo>
                  <a:lnTo>
                    <a:pt x="1188148" y="162991"/>
                  </a:lnTo>
                  <a:lnTo>
                    <a:pt x="1187869" y="162991"/>
                  </a:lnTo>
                  <a:lnTo>
                    <a:pt x="1186980" y="161721"/>
                  </a:lnTo>
                  <a:lnTo>
                    <a:pt x="1187869" y="160451"/>
                  </a:lnTo>
                  <a:lnTo>
                    <a:pt x="1188567" y="159181"/>
                  </a:lnTo>
                  <a:lnTo>
                    <a:pt x="1189951" y="157911"/>
                  </a:lnTo>
                  <a:lnTo>
                    <a:pt x="1190790" y="156641"/>
                  </a:lnTo>
                  <a:lnTo>
                    <a:pt x="1191933" y="157911"/>
                  </a:lnTo>
                  <a:lnTo>
                    <a:pt x="1192352" y="157911"/>
                  </a:lnTo>
                  <a:lnTo>
                    <a:pt x="1193139" y="160451"/>
                  </a:lnTo>
                  <a:lnTo>
                    <a:pt x="1195539" y="160451"/>
                  </a:lnTo>
                  <a:lnTo>
                    <a:pt x="1194803" y="161721"/>
                  </a:lnTo>
                  <a:lnTo>
                    <a:pt x="1194231" y="164261"/>
                  </a:lnTo>
                  <a:lnTo>
                    <a:pt x="1196251" y="164261"/>
                  </a:lnTo>
                  <a:lnTo>
                    <a:pt x="1197952" y="162991"/>
                  </a:lnTo>
                  <a:lnTo>
                    <a:pt x="1199489" y="166801"/>
                  </a:lnTo>
                  <a:lnTo>
                    <a:pt x="1199489" y="137553"/>
                  </a:lnTo>
                  <a:lnTo>
                    <a:pt x="1199324" y="137591"/>
                  </a:lnTo>
                  <a:lnTo>
                    <a:pt x="1190993" y="135051"/>
                  </a:lnTo>
                  <a:lnTo>
                    <a:pt x="1184833" y="135051"/>
                  </a:lnTo>
                  <a:lnTo>
                    <a:pt x="1181544" y="129971"/>
                  </a:lnTo>
                  <a:lnTo>
                    <a:pt x="1180807" y="128701"/>
                  </a:lnTo>
                  <a:lnTo>
                    <a:pt x="1178864" y="128701"/>
                  </a:lnTo>
                  <a:lnTo>
                    <a:pt x="1175956" y="127431"/>
                  </a:lnTo>
                  <a:lnTo>
                    <a:pt x="1174864" y="131241"/>
                  </a:lnTo>
                  <a:lnTo>
                    <a:pt x="1172311" y="131241"/>
                  </a:lnTo>
                  <a:lnTo>
                    <a:pt x="1167104" y="133781"/>
                  </a:lnTo>
                  <a:lnTo>
                    <a:pt x="1166825" y="133781"/>
                  </a:lnTo>
                  <a:lnTo>
                    <a:pt x="1168361" y="138861"/>
                  </a:lnTo>
                  <a:lnTo>
                    <a:pt x="1169225" y="140131"/>
                  </a:lnTo>
                  <a:lnTo>
                    <a:pt x="1168438" y="140131"/>
                  </a:lnTo>
                  <a:lnTo>
                    <a:pt x="1167434" y="141401"/>
                  </a:lnTo>
                  <a:lnTo>
                    <a:pt x="1165999" y="141401"/>
                  </a:lnTo>
                  <a:lnTo>
                    <a:pt x="1162850" y="140131"/>
                  </a:lnTo>
                  <a:lnTo>
                    <a:pt x="1161440" y="140131"/>
                  </a:lnTo>
                  <a:lnTo>
                    <a:pt x="1157224" y="137591"/>
                  </a:lnTo>
                  <a:lnTo>
                    <a:pt x="1153388" y="138861"/>
                  </a:lnTo>
                  <a:lnTo>
                    <a:pt x="1151204" y="141401"/>
                  </a:lnTo>
                  <a:lnTo>
                    <a:pt x="1151534" y="142671"/>
                  </a:lnTo>
                  <a:lnTo>
                    <a:pt x="1151940" y="143941"/>
                  </a:lnTo>
                  <a:lnTo>
                    <a:pt x="1154290" y="143941"/>
                  </a:lnTo>
                  <a:lnTo>
                    <a:pt x="1155496" y="142671"/>
                  </a:lnTo>
                  <a:lnTo>
                    <a:pt x="1158024" y="142671"/>
                  </a:lnTo>
                  <a:lnTo>
                    <a:pt x="1160373" y="141401"/>
                  </a:lnTo>
                  <a:lnTo>
                    <a:pt x="1160907" y="146481"/>
                  </a:lnTo>
                  <a:lnTo>
                    <a:pt x="1167345" y="143941"/>
                  </a:lnTo>
                  <a:lnTo>
                    <a:pt x="1167942" y="149021"/>
                  </a:lnTo>
                  <a:lnTo>
                    <a:pt x="1168501" y="149021"/>
                  </a:lnTo>
                  <a:lnTo>
                    <a:pt x="1167384" y="150291"/>
                  </a:lnTo>
                  <a:lnTo>
                    <a:pt x="1165733" y="150291"/>
                  </a:lnTo>
                  <a:lnTo>
                    <a:pt x="1164259" y="151561"/>
                  </a:lnTo>
                  <a:lnTo>
                    <a:pt x="1161834" y="151561"/>
                  </a:lnTo>
                  <a:lnTo>
                    <a:pt x="1163853" y="154101"/>
                  </a:lnTo>
                  <a:lnTo>
                    <a:pt x="1165326" y="154101"/>
                  </a:lnTo>
                  <a:lnTo>
                    <a:pt x="1168654" y="152831"/>
                  </a:lnTo>
                  <a:lnTo>
                    <a:pt x="1170635" y="151561"/>
                  </a:lnTo>
                  <a:lnTo>
                    <a:pt x="1173937" y="150291"/>
                  </a:lnTo>
                  <a:lnTo>
                    <a:pt x="1176515" y="151561"/>
                  </a:lnTo>
                  <a:lnTo>
                    <a:pt x="1176604" y="147751"/>
                  </a:lnTo>
                  <a:lnTo>
                    <a:pt x="1176883" y="145211"/>
                  </a:lnTo>
                  <a:lnTo>
                    <a:pt x="1173441" y="143941"/>
                  </a:lnTo>
                  <a:lnTo>
                    <a:pt x="1172679" y="143941"/>
                  </a:lnTo>
                  <a:lnTo>
                    <a:pt x="1172540" y="142671"/>
                  </a:lnTo>
                  <a:lnTo>
                    <a:pt x="1173861" y="141401"/>
                  </a:lnTo>
                  <a:lnTo>
                    <a:pt x="1175105" y="141401"/>
                  </a:lnTo>
                  <a:lnTo>
                    <a:pt x="1178852" y="145211"/>
                  </a:lnTo>
                  <a:lnTo>
                    <a:pt x="1181760" y="149021"/>
                  </a:lnTo>
                  <a:lnTo>
                    <a:pt x="1185011" y="152831"/>
                  </a:lnTo>
                  <a:lnTo>
                    <a:pt x="1186624" y="154101"/>
                  </a:lnTo>
                  <a:lnTo>
                    <a:pt x="1185011" y="156641"/>
                  </a:lnTo>
                  <a:lnTo>
                    <a:pt x="1180084" y="156641"/>
                  </a:lnTo>
                  <a:lnTo>
                    <a:pt x="1179296" y="157911"/>
                  </a:lnTo>
                  <a:lnTo>
                    <a:pt x="1178839" y="161721"/>
                  </a:lnTo>
                  <a:lnTo>
                    <a:pt x="1177734" y="166801"/>
                  </a:lnTo>
                  <a:lnTo>
                    <a:pt x="1177861" y="168071"/>
                  </a:lnTo>
                  <a:lnTo>
                    <a:pt x="1180604" y="169341"/>
                  </a:lnTo>
                  <a:lnTo>
                    <a:pt x="1182382" y="169341"/>
                  </a:lnTo>
                  <a:lnTo>
                    <a:pt x="1183779" y="170611"/>
                  </a:lnTo>
                  <a:lnTo>
                    <a:pt x="1185494" y="174421"/>
                  </a:lnTo>
                  <a:lnTo>
                    <a:pt x="1185278" y="175691"/>
                  </a:lnTo>
                  <a:lnTo>
                    <a:pt x="1181493" y="179501"/>
                  </a:lnTo>
                  <a:lnTo>
                    <a:pt x="1179449" y="180771"/>
                  </a:lnTo>
                  <a:lnTo>
                    <a:pt x="1177480" y="182041"/>
                  </a:lnTo>
                  <a:lnTo>
                    <a:pt x="1179398" y="182041"/>
                  </a:lnTo>
                  <a:lnTo>
                    <a:pt x="1181265" y="183311"/>
                  </a:lnTo>
                  <a:lnTo>
                    <a:pt x="1184300" y="180771"/>
                  </a:lnTo>
                  <a:lnTo>
                    <a:pt x="1188580" y="180771"/>
                  </a:lnTo>
                  <a:lnTo>
                    <a:pt x="1189405" y="183311"/>
                  </a:lnTo>
                  <a:lnTo>
                    <a:pt x="1189088" y="183311"/>
                  </a:lnTo>
                  <a:lnTo>
                    <a:pt x="1189088" y="206171"/>
                  </a:lnTo>
                  <a:lnTo>
                    <a:pt x="1187094" y="206171"/>
                  </a:lnTo>
                  <a:lnTo>
                    <a:pt x="1187805" y="204901"/>
                  </a:lnTo>
                  <a:lnTo>
                    <a:pt x="1188643" y="204901"/>
                  </a:lnTo>
                  <a:lnTo>
                    <a:pt x="1189088" y="206171"/>
                  </a:lnTo>
                  <a:lnTo>
                    <a:pt x="1189088" y="183311"/>
                  </a:lnTo>
                  <a:lnTo>
                    <a:pt x="1188339" y="183311"/>
                  </a:lnTo>
                  <a:lnTo>
                    <a:pt x="1187272" y="184581"/>
                  </a:lnTo>
                  <a:lnTo>
                    <a:pt x="1184046" y="185851"/>
                  </a:lnTo>
                  <a:lnTo>
                    <a:pt x="1185900" y="188391"/>
                  </a:lnTo>
                  <a:lnTo>
                    <a:pt x="1186383" y="189661"/>
                  </a:lnTo>
                  <a:lnTo>
                    <a:pt x="1186853" y="189661"/>
                  </a:lnTo>
                  <a:lnTo>
                    <a:pt x="1186903" y="190931"/>
                  </a:lnTo>
                  <a:lnTo>
                    <a:pt x="1185608" y="190931"/>
                  </a:lnTo>
                  <a:lnTo>
                    <a:pt x="1183640" y="190195"/>
                  </a:lnTo>
                  <a:lnTo>
                    <a:pt x="1183640" y="212521"/>
                  </a:lnTo>
                  <a:lnTo>
                    <a:pt x="1180947" y="212521"/>
                  </a:lnTo>
                  <a:lnTo>
                    <a:pt x="1178509" y="209981"/>
                  </a:lnTo>
                  <a:lnTo>
                    <a:pt x="1175588" y="212521"/>
                  </a:lnTo>
                  <a:lnTo>
                    <a:pt x="1174623" y="213702"/>
                  </a:lnTo>
                  <a:lnTo>
                    <a:pt x="1174623" y="249351"/>
                  </a:lnTo>
                  <a:lnTo>
                    <a:pt x="1173975" y="250621"/>
                  </a:lnTo>
                  <a:lnTo>
                    <a:pt x="1171702" y="251891"/>
                  </a:lnTo>
                  <a:lnTo>
                    <a:pt x="1166634" y="251891"/>
                  </a:lnTo>
                  <a:lnTo>
                    <a:pt x="1163497" y="249351"/>
                  </a:lnTo>
                  <a:lnTo>
                    <a:pt x="1162367" y="248081"/>
                  </a:lnTo>
                  <a:lnTo>
                    <a:pt x="1160970" y="246811"/>
                  </a:lnTo>
                  <a:lnTo>
                    <a:pt x="1160678" y="245846"/>
                  </a:lnTo>
                  <a:lnTo>
                    <a:pt x="1160678" y="258241"/>
                  </a:lnTo>
                  <a:lnTo>
                    <a:pt x="1155827" y="262051"/>
                  </a:lnTo>
                  <a:lnTo>
                    <a:pt x="1155268" y="259511"/>
                  </a:lnTo>
                  <a:lnTo>
                    <a:pt x="1155001" y="258241"/>
                  </a:lnTo>
                  <a:lnTo>
                    <a:pt x="1149769" y="259511"/>
                  </a:lnTo>
                  <a:lnTo>
                    <a:pt x="1148854" y="258241"/>
                  </a:lnTo>
                  <a:lnTo>
                    <a:pt x="1149756" y="256971"/>
                  </a:lnTo>
                  <a:lnTo>
                    <a:pt x="1152423" y="253161"/>
                  </a:lnTo>
                  <a:lnTo>
                    <a:pt x="1151978" y="251891"/>
                  </a:lnTo>
                  <a:lnTo>
                    <a:pt x="1151089" y="249351"/>
                  </a:lnTo>
                  <a:lnTo>
                    <a:pt x="1148842" y="249351"/>
                  </a:lnTo>
                  <a:lnTo>
                    <a:pt x="1147838" y="248081"/>
                  </a:lnTo>
                  <a:lnTo>
                    <a:pt x="1147368" y="249351"/>
                  </a:lnTo>
                  <a:lnTo>
                    <a:pt x="1146924" y="249351"/>
                  </a:lnTo>
                  <a:lnTo>
                    <a:pt x="1146111" y="250621"/>
                  </a:lnTo>
                  <a:lnTo>
                    <a:pt x="1145159" y="251891"/>
                  </a:lnTo>
                  <a:lnTo>
                    <a:pt x="1141971" y="249351"/>
                  </a:lnTo>
                  <a:lnTo>
                    <a:pt x="1141260" y="246811"/>
                  </a:lnTo>
                  <a:lnTo>
                    <a:pt x="1142136" y="245541"/>
                  </a:lnTo>
                  <a:lnTo>
                    <a:pt x="1142860" y="244271"/>
                  </a:lnTo>
                  <a:lnTo>
                    <a:pt x="1148029" y="244271"/>
                  </a:lnTo>
                  <a:lnTo>
                    <a:pt x="1150480" y="245541"/>
                  </a:lnTo>
                  <a:lnTo>
                    <a:pt x="1152550" y="244271"/>
                  </a:lnTo>
                  <a:lnTo>
                    <a:pt x="1153642" y="248081"/>
                  </a:lnTo>
                  <a:lnTo>
                    <a:pt x="1153541" y="249351"/>
                  </a:lnTo>
                  <a:lnTo>
                    <a:pt x="1155992" y="250621"/>
                  </a:lnTo>
                  <a:lnTo>
                    <a:pt x="1157198" y="251891"/>
                  </a:lnTo>
                  <a:lnTo>
                    <a:pt x="1156195" y="254431"/>
                  </a:lnTo>
                  <a:lnTo>
                    <a:pt x="1155954" y="254431"/>
                  </a:lnTo>
                  <a:lnTo>
                    <a:pt x="1155954" y="255701"/>
                  </a:lnTo>
                  <a:lnTo>
                    <a:pt x="1156296" y="258241"/>
                  </a:lnTo>
                  <a:lnTo>
                    <a:pt x="1160678" y="258241"/>
                  </a:lnTo>
                  <a:lnTo>
                    <a:pt x="1160678" y="245846"/>
                  </a:lnTo>
                  <a:lnTo>
                    <a:pt x="1160589" y="245541"/>
                  </a:lnTo>
                  <a:lnTo>
                    <a:pt x="1161122" y="244271"/>
                  </a:lnTo>
                  <a:lnTo>
                    <a:pt x="1162050" y="244271"/>
                  </a:lnTo>
                  <a:lnTo>
                    <a:pt x="1164285" y="245541"/>
                  </a:lnTo>
                  <a:lnTo>
                    <a:pt x="1165555" y="246811"/>
                  </a:lnTo>
                  <a:lnTo>
                    <a:pt x="1168133" y="246811"/>
                  </a:lnTo>
                  <a:lnTo>
                    <a:pt x="1170724" y="245541"/>
                  </a:lnTo>
                  <a:lnTo>
                    <a:pt x="1172362" y="248081"/>
                  </a:lnTo>
                  <a:lnTo>
                    <a:pt x="1174623" y="249351"/>
                  </a:lnTo>
                  <a:lnTo>
                    <a:pt x="1174623" y="213702"/>
                  </a:lnTo>
                  <a:lnTo>
                    <a:pt x="1173759" y="214376"/>
                  </a:lnTo>
                  <a:lnTo>
                    <a:pt x="1173759" y="236651"/>
                  </a:lnTo>
                  <a:lnTo>
                    <a:pt x="1173695" y="237921"/>
                  </a:lnTo>
                  <a:lnTo>
                    <a:pt x="1171714" y="237921"/>
                  </a:lnTo>
                  <a:lnTo>
                    <a:pt x="1171435" y="236651"/>
                  </a:lnTo>
                  <a:lnTo>
                    <a:pt x="1170698" y="235381"/>
                  </a:lnTo>
                  <a:lnTo>
                    <a:pt x="1173048" y="235381"/>
                  </a:lnTo>
                  <a:lnTo>
                    <a:pt x="1173759" y="236651"/>
                  </a:lnTo>
                  <a:lnTo>
                    <a:pt x="1173759" y="214376"/>
                  </a:lnTo>
                  <a:lnTo>
                    <a:pt x="1172832" y="215061"/>
                  </a:lnTo>
                  <a:lnTo>
                    <a:pt x="1171917" y="212521"/>
                  </a:lnTo>
                  <a:lnTo>
                    <a:pt x="1170863" y="209981"/>
                  </a:lnTo>
                  <a:lnTo>
                    <a:pt x="1171575" y="207441"/>
                  </a:lnTo>
                  <a:lnTo>
                    <a:pt x="1173695" y="207441"/>
                  </a:lnTo>
                  <a:lnTo>
                    <a:pt x="1175169" y="206171"/>
                  </a:lnTo>
                  <a:lnTo>
                    <a:pt x="1176718" y="206171"/>
                  </a:lnTo>
                  <a:lnTo>
                    <a:pt x="1181074" y="203682"/>
                  </a:lnTo>
                  <a:lnTo>
                    <a:pt x="1182217" y="208711"/>
                  </a:lnTo>
                  <a:lnTo>
                    <a:pt x="1182992" y="211251"/>
                  </a:lnTo>
                  <a:lnTo>
                    <a:pt x="1183640" y="212521"/>
                  </a:lnTo>
                  <a:lnTo>
                    <a:pt x="1183640" y="190195"/>
                  </a:lnTo>
                  <a:lnTo>
                    <a:pt x="1182217" y="189661"/>
                  </a:lnTo>
                  <a:lnTo>
                    <a:pt x="1178737" y="188391"/>
                  </a:lnTo>
                  <a:lnTo>
                    <a:pt x="1175524" y="187121"/>
                  </a:lnTo>
                  <a:lnTo>
                    <a:pt x="1172603" y="185851"/>
                  </a:lnTo>
                  <a:lnTo>
                    <a:pt x="1167726" y="185851"/>
                  </a:lnTo>
                  <a:lnTo>
                    <a:pt x="1167726" y="229031"/>
                  </a:lnTo>
                  <a:lnTo>
                    <a:pt x="1166266" y="230301"/>
                  </a:lnTo>
                  <a:lnTo>
                    <a:pt x="1163662" y="230301"/>
                  </a:lnTo>
                  <a:lnTo>
                    <a:pt x="1162989" y="229031"/>
                  </a:lnTo>
                  <a:lnTo>
                    <a:pt x="1163408" y="229031"/>
                  </a:lnTo>
                  <a:lnTo>
                    <a:pt x="1164145" y="227761"/>
                  </a:lnTo>
                  <a:lnTo>
                    <a:pt x="1165453" y="226491"/>
                  </a:lnTo>
                  <a:lnTo>
                    <a:pt x="1166596" y="227761"/>
                  </a:lnTo>
                  <a:lnTo>
                    <a:pt x="1167701" y="227761"/>
                  </a:lnTo>
                  <a:lnTo>
                    <a:pt x="1167625" y="229031"/>
                  </a:lnTo>
                  <a:lnTo>
                    <a:pt x="1167726" y="185851"/>
                  </a:lnTo>
                  <a:lnTo>
                    <a:pt x="1165148" y="185851"/>
                  </a:lnTo>
                  <a:lnTo>
                    <a:pt x="1164336" y="187121"/>
                  </a:lnTo>
                  <a:lnTo>
                    <a:pt x="1164310" y="188391"/>
                  </a:lnTo>
                  <a:lnTo>
                    <a:pt x="1164615" y="190931"/>
                  </a:lnTo>
                  <a:lnTo>
                    <a:pt x="1162215" y="190157"/>
                  </a:lnTo>
                  <a:lnTo>
                    <a:pt x="1162215" y="203631"/>
                  </a:lnTo>
                  <a:lnTo>
                    <a:pt x="1160792" y="203631"/>
                  </a:lnTo>
                  <a:lnTo>
                    <a:pt x="1158430" y="202361"/>
                  </a:lnTo>
                  <a:lnTo>
                    <a:pt x="1158430" y="237921"/>
                  </a:lnTo>
                  <a:lnTo>
                    <a:pt x="1157566" y="240461"/>
                  </a:lnTo>
                  <a:lnTo>
                    <a:pt x="1153033" y="239191"/>
                  </a:lnTo>
                  <a:lnTo>
                    <a:pt x="1150404" y="240461"/>
                  </a:lnTo>
                  <a:lnTo>
                    <a:pt x="1144422" y="236651"/>
                  </a:lnTo>
                  <a:lnTo>
                    <a:pt x="1142555" y="234111"/>
                  </a:lnTo>
                  <a:lnTo>
                    <a:pt x="1142796" y="232841"/>
                  </a:lnTo>
                  <a:lnTo>
                    <a:pt x="1143266" y="230301"/>
                  </a:lnTo>
                  <a:lnTo>
                    <a:pt x="1145870" y="230301"/>
                  </a:lnTo>
                  <a:lnTo>
                    <a:pt x="1148486" y="227761"/>
                  </a:lnTo>
                  <a:lnTo>
                    <a:pt x="1149807" y="227761"/>
                  </a:lnTo>
                  <a:lnTo>
                    <a:pt x="1151102" y="229031"/>
                  </a:lnTo>
                  <a:lnTo>
                    <a:pt x="1152779" y="230301"/>
                  </a:lnTo>
                  <a:lnTo>
                    <a:pt x="1151991" y="231571"/>
                  </a:lnTo>
                  <a:lnTo>
                    <a:pt x="1150785" y="232841"/>
                  </a:lnTo>
                  <a:lnTo>
                    <a:pt x="1149908" y="234111"/>
                  </a:lnTo>
                  <a:lnTo>
                    <a:pt x="1150061" y="235381"/>
                  </a:lnTo>
                  <a:lnTo>
                    <a:pt x="1156728" y="235381"/>
                  </a:lnTo>
                  <a:lnTo>
                    <a:pt x="1157859" y="236651"/>
                  </a:lnTo>
                  <a:lnTo>
                    <a:pt x="1158430" y="237921"/>
                  </a:lnTo>
                  <a:lnTo>
                    <a:pt x="1158430" y="202361"/>
                  </a:lnTo>
                  <a:lnTo>
                    <a:pt x="1155306" y="202361"/>
                  </a:lnTo>
                  <a:lnTo>
                    <a:pt x="1153807" y="203682"/>
                  </a:lnTo>
                  <a:lnTo>
                    <a:pt x="1152372" y="204901"/>
                  </a:lnTo>
                  <a:lnTo>
                    <a:pt x="1151039" y="206171"/>
                  </a:lnTo>
                  <a:lnTo>
                    <a:pt x="1150124" y="207441"/>
                  </a:lnTo>
                  <a:lnTo>
                    <a:pt x="1149375" y="208711"/>
                  </a:lnTo>
                  <a:lnTo>
                    <a:pt x="1147064" y="206171"/>
                  </a:lnTo>
                  <a:lnTo>
                    <a:pt x="1146784" y="204901"/>
                  </a:lnTo>
                  <a:lnTo>
                    <a:pt x="1149096" y="202361"/>
                  </a:lnTo>
                  <a:lnTo>
                    <a:pt x="1150886" y="202361"/>
                  </a:lnTo>
                  <a:lnTo>
                    <a:pt x="1151128" y="201091"/>
                  </a:lnTo>
                  <a:lnTo>
                    <a:pt x="1150924" y="199821"/>
                  </a:lnTo>
                  <a:lnTo>
                    <a:pt x="1153375" y="194741"/>
                  </a:lnTo>
                  <a:lnTo>
                    <a:pt x="1156665" y="193471"/>
                  </a:lnTo>
                  <a:lnTo>
                    <a:pt x="1161034" y="198551"/>
                  </a:lnTo>
                  <a:lnTo>
                    <a:pt x="1161516" y="199821"/>
                  </a:lnTo>
                  <a:lnTo>
                    <a:pt x="1162215" y="203631"/>
                  </a:lnTo>
                  <a:lnTo>
                    <a:pt x="1162215" y="190157"/>
                  </a:lnTo>
                  <a:lnTo>
                    <a:pt x="1160716" y="189661"/>
                  </a:lnTo>
                  <a:lnTo>
                    <a:pt x="1159294" y="190931"/>
                  </a:lnTo>
                  <a:lnTo>
                    <a:pt x="1156881" y="192201"/>
                  </a:lnTo>
                  <a:lnTo>
                    <a:pt x="1155484" y="192201"/>
                  </a:lnTo>
                  <a:lnTo>
                    <a:pt x="1152804" y="188391"/>
                  </a:lnTo>
                  <a:lnTo>
                    <a:pt x="1151902" y="187121"/>
                  </a:lnTo>
                  <a:lnTo>
                    <a:pt x="1146848" y="188391"/>
                  </a:lnTo>
                  <a:lnTo>
                    <a:pt x="1142834" y="187121"/>
                  </a:lnTo>
                  <a:lnTo>
                    <a:pt x="1142796" y="189661"/>
                  </a:lnTo>
                  <a:lnTo>
                    <a:pt x="1140739" y="190931"/>
                  </a:lnTo>
                  <a:lnTo>
                    <a:pt x="1139786" y="190931"/>
                  </a:lnTo>
                  <a:lnTo>
                    <a:pt x="1140993" y="193471"/>
                  </a:lnTo>
                  <a:lnTo>
                    <a:pt x="1140396" y="197281"/>
                  </a:lnTo>
                  <a:lnTo>
                    <a:pt x="1140929" y="201091"/>
                  </a:lnTo>
                  <a:lnTo>
                    <a:pt x="1141399" y="201091"/>
                  </a:lnTo>
                  <a:lnTo>
                    <a:pt x="1144473" y="202361"/>
                  </a:lnTo>
                  <a:lnTo>
                    <a:pt x="1143584" y="204901"/>
                  </a:lnTo>
                  <a:lnTo>
                    <a:pt x="1143787" y="207441"/>
                  </a:lnTo>
                  <a:lnTo>
                    <a:pt x="1143038" y="207441"/>
                  </a:lnTo>
                  <a:lnTo>
                    <a:pt x="1143038" y="221411"/>
                  </a:lnTo>
                  <a:lnTo>
                    <a:pt x="1142542" y="222681"/>
                  </a:lnTo>
                  <a:lnTo>
                    <a:pt x="1141933" y="223139"/>
                  </a:lnTo>
                  <a:lnTo>
                    <a:pt x="1141933" y="230301"/>
                  </a:lnTo>
                  <a:lnTo>
                    <a:pt x="1141272" y="232841"/>
                  </a:lnTo>
                  <a:lnTo>
                    <a:pt x="1139545" y="231571"/>
                  </a:lnTo>
                  <a:lnTo>
                    <a:pt x="1138948" y="231571"/>
                  </a:lnTo>
                  <a:lnTo>
                    <a:pt x="1138948" y="246811"/>
                  </a:lnTo>
                  <a:lnTo>
                    <a:pt x="1138732" y="248081"/>
                  </a:lnTo>
                  <a:lnTo>
                    <a:pt x="1137920" y="248081"/>
                  </a:lnTo>
                  <a:lnTo>
                    <a:pt x="1135672" y="250621"/>
                  </a:lnTo>
                  <a:lnTo>
                    <a:pt x="1134935" y="253161"/>
                  </a:lnTo>
                  <a:lnTo>
                    <a:pt x="1135291" y="254431"/>
                  </a:lnTo>
                  <a:lnTo>
                    <a:pt x="1132700" y="256971"/>
                  </a:lnTo>
                  <a:lnTo>
                    <a:pt x="1132027" y="256971"/>
                  </a:lnTo>
                  <a:lnTo>
                    <a:pt x="1131303" y="255701"/>
                  </a:lnTo>
                  <a:lnTo>
                    <a:pt x="1130947" y="255701"/>
                  </a:lnTo>
                  <a:lnTo>
                    <a:pt x="1131430" y="253161"/>
                  </a:lnTo>
                  <a:lnTo>
                    <a:pt x="1133055" y="251891"/>
                  </a:lnTo>
                  <a:lnTo>
                    <a:pt x="1135583" y="250621"/>
                  </a:lnTo>
                  <a:lnTo>
                    <a:pt x="1135329" y="250621"/>
                  </a:lnTo>
                  <a:lnTo>
                    <a:pt x="1132128" y="248081"/>
                  </a:lnTo>
                  <a:lnTo>
                    <a:pt x="1132192" y="246811"/>
                  </a:lnTo>
                  <a:lnTo>
                    <a:pt x="1135468" y="245541"/>
                  </a:lnTo>
                  <a:lnTo>
                    <a:pt x="1136497" y="244271"/>
                  </a:lnTo>
                  <a:lnTo>
                    <a:pt x="1137589" y="244271"/>
                  </a:lnTo>
                  <a:lnTo>
                    <a:pt x="1138948" y="246811"/>
                  </a:lnTo>
                  <a:lnTo>
                    <a:pt x="1138948" y="231571"/>
                  </a:lnTo>
                  <a:lnTo>
                    <a:pt x="1138631" y="231571"/>
                  </a:lnTo>
                  <a:lnTo>
                    <a:pt x="1139913" y="230301"/>
                  </a:lnTo>
                  <a:lnTo>
                    <a:pt x="1141933" y="230301"/>
                  </a:lnTo>
                  <a:lnTo>
                    <a:pt x="1141933" y="223139"/>
                  </a:lnTo>
                  <a:lnTo>
                    <a:pt x="1140802" y="223951"/>
                  </a:lnTo>
                  <a:lnTo>
                    <a:pt x="1140256" y="225221"/>
                  </a:lnTo>
                  <a:lnTo>
                    <a:pt x="1137920" y="225221"/>
                  </a:lnTo>
                  <a:lnTo>
                    <a:pt x="1137526" y="223951"/>
                  </a:lnTo>
                  <a:lnTo>
                    <a:pt x="1137767" y="221411"/>
                  </a:lnTo>
                  <a:lnTo>
                    <a:pt x="1138948" y="220141"/>
                  </a:lnTo>
                  <a:lnTo>
                    <a:pt x="1142695" y="220141"/>
                  </a:lnTo>
                  <a:lnTo>
                    <a:pt x="1143038" y="221411"/>
                  </a:lnTo>
                  <a:lnTo>
                    <a:pt x="1143038" y="207441"/>
                  </a:lnTo>
                  <a:lnTo>
                    <a:pt x="1142225" y="207441"/>
                  </a:lnTo>
                  <a:lnTo>
                    <a:pt x="1141857" y="206552"/>
                  </a:lnTo>
                  <a:lnTo>
                    <a:pt x="1141857" y="213791"/>
                  </a:lnTo>
                  <a:lnTo>
                    <a:pt x="1140993" y="213791"/>
                  </a:lnTo>
                  <a:lnTo>
                    <a:pt x="1141247" y="212521"/>
                  </a:lnTo>
                  <a:lnTo>
                    <a:pt x="1141755" y="212521"/>
                  </a:lnTo>
                  <a:lnTo>
                    <a:pt x="1141857" y="213791"/>
                  </a:lnTo>
                  <a:lnTo>
                    <a:pt x="1141857" y="206552"/>
                  </a:lnTo>
                  <a:lnTo>
                    <a:pt x="1141704" y="206171"/>
                  </a:lnTo>
                  <a:lnTo>
                    <a:pt x="1140587" y="204901"/>
                  </a:lnTo>
                  <a:lnTo>
                    <a:pt x="1136573" y="204901"/>
                  </a:lnTo>
                  <a:lnTo>
                    <a:pt x="1135799" y="206171"/>
                  </a:lnTo>
                  <a:lnTo>
                    <a:pt x="1134960" y="207441"/>
                  </a:lnTo>
                  <a:lnTo>
                    <a:pt x="1135380" y="207441"/>
                  </a:lnTo>
                  <a:lnTo>
                    <a:pt x="1136027" y="208711"/>
                  </a:lnTo>
                  <a:lnTo>
                    <a:pt x="1137970" y="208711"/>
                  </a:lnTo>
                  <a:lnTo>
                    <a:pt x="1138834" y="209981"/>
                  </a:lnTo>
                  <a:lnTo>
                    <a:pt x="1139875" y="211251"/>
                  </a:lnTo>
                  <a:lnTo>
                    <a:pt x="1138415" y="212521"/>
                  </a:lnTo>
                  <a:lnTo>
                    <a:pt x="1137704" y="213791"/>
                  </a:lnTo>
                  <a:lnTo>
                    <a:pt x="1136091" y="213791"/>
                  </a:lnTo>
                  <a:lnTo>
                    <a:pt x="1135494" y="212521"/>
                  </a:lnTo>
                  <a:lnTo>
                    <a:pt x="1135532" y="213791"/>
                  </a:lnTo>
                  <a:lnTo>
                    <a:pt x="1134783" y="213614"/>
                  </a:lnTo>
                  <a:lnTo>
                    <a:pt x="1134783" y="220141"/>
                  </a:lnTo>
                  <a:lnTo>
                    <a:pt x="1134122" y="221411"/>
                  </a:lnTo>
                  <a:lnTo>
                    <a:pt x="1133551" y="221411"/>
                  </a:lnTo>
                  <a:lnTo>
                    <a:pt x="1133830" y="220141"/>
                  </a:lnTo>
                  <a:lnTo>
                    <a:pt x="1134783" y="220141"/>
                  </a:lnTo>
                  <a:lnTo>
                    <a:pt x="1134783" y="213614"/>
                  </a:lnTo>
                  <a:lnTo>
                    <a:pt x="1130490" y="212521"/>
                  </a:lnTo>
                  <a:lnTo>
                    <a:pt x="1129677" y="207441"/>
                  </a:lnTo>
                  <a:lnTo>
                    <a:pt x="1128661" y="206171"/>
                  </a:lnTo>
                  <a:lnTo>
                    <a:pt x="1125093" y="206171"/>
                  </a:lnTo>
                  <a:lnTo>
                    <a:pt x="1123810" y="202361"/>
                  </a:lnTo>
                  <a:lnTo>
                    <a:pt x="1121016" y="208711"/>
                  </a:lnTo>
                  <a:lnTo>
                    <a:pt x="1120851" y="208711"/>
                  </a:lnTo>
                  <a:lnTo>
                    <a:pt x="1126794" y="211251"/>
                  </a:lnTo>
                  <a:lnTo>
                    <a:pt x="1126693" y="213791"/>
                  </a:lnTo>
                  <a:lnTo>
                    <a:pt x="1126604" y="215061"/>
                  </a:lnTo>
                  <a:lnTo>
                    <a:pt x="1129588" y="215061"/>
                  </a:lnTo>
                  <a:lnTo>
                    <a:pt x="1131684" y="213791"/>
                  </a:lnTo>
                  <a:lnTo>
                    <a:pt x="1132446" y="218871"/>
                  </a:lnTo>
                  <a:lnTo>
                    <a:pt x="1129652" y="221411"/>
                  </a:lnTo>
                  <a:lnTo>
                    <a:pt x="1123594" y="221411"/>
                  </a:lnTo>
                  <a:lnTo>
                    <a:pt x="1121054" y="218871"/>
                  </a:lnTo>
                  <a:lnTo>
                    <a:pt x="1117168" y="217601"/>
                  </a:lnTo>
                  <a:lnTo>
                    <a:pt x="1116177" y="217601"/>
                  </a:lnTo>
                  <a:lnTo>
                    <a:pt x="1115860" y="218871"/>
                  </a:lnTo>
                  <a:lnTo>
                    <a:pt x="1116126" y="218871"/>
                  </a:lnTo>
                  <a:lnTo>
                    <a:pt x="1116520" y="220141"/>
                  </a:lnTo>
                  <a:lnTo>
                    <a:pt x="1118704" y="220141"/>
                  </a:lnTo>
                  <a:lnTo>
                    <a:pt x="1119085" y="221411"/>
                  </a:lnTo>
                  <a:lnTo>
                    <a:pt x="1120787" y="225221"/>
                  </a:lnTo>
                  <a:lnTo>
                    <a:pt x="1120165" y="226491"/>
                  </a:lnTo>
                  <a:lnTo>
                    <a:pt x="1119187" y="225221"/>
                  </a:lnTo>
                  <a:lnTo>
                    <a:pt x="1115326" y="223951"/>
                  </a:lnTo>
                  <a:lnTo>
                    <a:pt x="1112583" y="222681"/>
                  </a:lnTo>
                  <a:lnTo>
                    <a:pt x="1105750" y="225221"/>
                  </a:lnTo>
                  <a:lnTo>
                    <a:pt x="1104277" y="223951"/>
                  </a:lnTo>
                  <a:lnTo>
                    <a:pt x="1103642" y="223405"/>
                  </a:lnTo>
                  <a:lnTo>
                    <a:pt x="1103642" y="282371"/>
                  </a:lnTo>
                  <a:lnTo>
                    <a:pt x="1101674" y="282371"/>
                  </a:lnTo>
                  <a:lnTo>
                    <a:pt x="1100569" y="281101"/>
                  </a:lnTo>
                  <a:lnTo>
                    <a:pt x="1099223" y="281101"/>
                  </a:lnTo>
                  <a:lnTo>
                    <a:pt x="1099400" y="279831"/>
                  </a:lnTo>
                  <a:lnTo>
                    <a:pt x="1099591" y="278561"/>
                  </a:lnTo>
                  <a:lnTo>
                    <a:pt x="1101953" y="278561"/>
                  </a:lnTo>
                  <a:lnTo>
                    <a:pt x="1101928" y="279831"/>
                  </a:lnTo>
                  <a:lnTo>
                    <a:pt x="1103160" y="281101"/>
                  </a:lnTo>
                  <a:lnTo>
                    <a:pt x="1103363" y="281101"/>
                  </a:lnTo>
                  <a:lnTo>
                    <a:pt x="1103642" y="282371"/>
                  </a:lnTo>
                  <a:lnTo>
                    <a:pt x="1103642" y="223405"/>
                  </a:lnTo>
                  <a:lnTo>
                    <a:pt x="1102804" y="222681"/>
                  </a:lnTo>
                  <a:lnTo>
                    <a:pt x="1098448" y="223951"/>
                  </a:lnTo>
                  <a:lnTo>
                    <a:pt x="1097546" y="222681"/>
                  </a:lnTo>
                  <a:lnTo>
                    <a:pt x="1098994" y="220141"/>
                  </a:lnTo>
                  <a:lnTo>
                    <a:pt x="1100188" y="218871"/>
                  </a:lnTo>
                  <a:lnTo>
                    <a:pt x="1101255" y="217601"/>
                  </a:lnTo>
                  <a:lnTo>
                    <a:pt x="1097940" y="216331"/>
                  </a:lnTo>
                  <a:lnTo>
                    <a:pt x="1094105" y="217601"/>
                  </a:lnTo>
                  <a:lnTo>
                    <a:pt x="1088859" y="216331"/>
                  </a:lnTo>
                  <a:lnTo>
                    <a:pt x="1089977" y="215061"/>
                  </a:lnTo>
                  <a:lnTo>
                    <a:pt x="1091933" y="213791"/>
                  </a:lnTo>
                  <a:lnTo>
                    <a:pt x="1092606" y="212521"/>
                  </a:lnTo>
                  <a:lnTo>
                    <a:pt x="1092073" y="209981"/>
                  </a:lnTo>
                  <a:lnTo>
                    <a:pt x="1089748" y="213791"/>
                  </a:lnTo>
                  <a:lnTo>
                    <a:pt x="1087107" y="216331"/>
                  </a:lnTo>
                  <a:lnTo>
                    <a:pt x="1080719" y="216331"/>
                  </a:lnTo>
                  <a:lnTo>
                    <a:pt x="1080719" y="264591"/>
                  </a:lnTo>
                  <a:lnTo>
                    <a:pt x="1080427" y="265861"/>
                  </a:lnTo>
                  <a:lnTo>
                    <a:pt x="1079766" y="265861"/>
                  </a:lnTo>
                  <a:lnTo>
                    <a:pt x="1078522" y="267131"/>
                  </a:lnTo>
                  <a:lnTo>
                    <a:pt x="1077899" y="265861"/>
                  </a:lnTo>
                  <a:lnTo>
                    <a:pt x="1077252" y="265861"/>
                  </a:lnTo>
                  <a:lnTo>
                    <a:pt x="1076921" y="264591"/>
                  </a:lnTo>
                  <a:lnTo>
                    <a:pt x="1076807" y="263321"/>
                  </a:lnTo>
                  <a:lnTo>
                    <a:pt x="1077556" y="263321"/>
                  </a:lnTo>
                  <a:lnTo>
                    <a:pt x="1078674" y="262051"/>
                  </a:lnTo>
                  <a:lnTo>
                    <a:pt x="1079588" y="263321"/>
                  </a:lnTo>
                  <a:lnTo>
                    <a:pt x="1080719" y="264591"/>
                  </a:lnTo>
                  <a:lnTo>
                    <a:pt x="1080719" y="216331"/>
                  </a:lnTo>
                  <a:lnTo>
                    <a:pt x="1078992" y="216331"/>
                  </a:lnTo>
                  <a:lnTo>
                    <a:pt x="1077048" y="220141"/>
                  </a:lnTo>
                  <a:lnTo>
                    <a:pt x="1075728" y="221411"/>
                  </a:lnTo>
                  <a:lnTo>
                    <a:pt x="1073302" y="220141"/>
                  </a:lnTo>
                  <a:lnTo>
                    <a:pt x="1070876" y="218871"/>
                  </a:lnTo>
                  <a:lnTo>
                    <a:pt x="1067739" y="220141"/>
                  </a:lnTo>
                  <a:lnTo>
                    <a:pt x="1063866" y="218871"/>
                  </a:lnTo>
                  <a:lnTo>
                    <a:pt x="1062850" y="218871"/>
                  </a:lnTo>
                  <a:lnTo>
                    <a:pt x="1063205" y="216331"/>
                  </a:lnTo>
                  <a:lnTo>
                    <a:pt x="1066101" y="216331"/>
                  </a:lnTo>
                  <a:lnTo>
                    <a:pt x="1067650" y="217601"/>
                  </a:lnTo>
                  <a:lnTo>
                    <a:pt x="1067257" y="215061"/>
                  </a:lnTo>
                  <a:lnTo>
                    <a:pt x="1065999" y="213791"/>
                  </a:lnTo>
                  <a:lnTo>
                    <a:pt x="1061935" y="216331"/>
                  </a:lnTo>
                  <a:lnTo>
                    <a:pt x="1061059" y="213791"/>
                  </a:lnTo>
                  <a:lnTo>
                    <a:pt x="1060196" y="211251"/>
                  </a:lnTo>
                  <a:lnTo>
                    <a:pt x="1053325" y="213791"/>
                  </a:lnTo>
                  <a:lnTo>
                    <a:pt x="1052233" y="211251"/>
                  </a:lnTo>
                  <a:lnTo>
                    <a:pt x="1051687" y="209981"/>
                  </a:lnTo>
                  <a:lnTo>
                    <a:pt x="1046619" y="207695"/>
                  </a:lnTo>
                  <a:lnTo>
                    <a:pt x="1046619" y="259511"/>
                  </a:lnTo>
                  <a:lnTo>
                    <a:pt x="1045133" y="263321"/>
                  </a:lnTo>
                  <a:lnTo>
                    <a:pt x="1043038" y="264591"/>
                  </a:lnTo>
                  <a:lnTo>
                    <a:pt x="1038644" y="264591"/>
                  </a:lnTo>
                  <a:lnTo>
                    <a:pt x="1035164" y="263321"/>
                  </a:lnTo>
                  <a:lnTo>
                    <a:pt x="1034999" y="263321"/>
                  </a:lnTo>
                  <a:lnTo>
                    <a:pt x="1034999" y="277291"/>
                  </a:lnTo>
                  <a:lnTo>
                    <a:pt x="1034402" y="278561"/>
                  </a:lnTo>
                  <a:lnTo>
                    <a:pt x="1033399" y="278561"/>
                  </a:lnTo>
                  <a:lnTo>
                    <a:pt x="1032103" y="279831"/>
                  </a:lnTo>
                  <a:lnTo>
                    <a:pt x="1029208" y="277291"/>
                  </a:lnTo>
                  <a:lnTo>
                    <a:pt x="1029144" y="274751"/>
                  </a:lnTo>
                  <a:lnTo>
                    <a:pt x="1029995" y="273481"/>
                  </a:lnTo>
                  <a:lnTo>
                    <a:pt x="1032141" y="272211"/>
                  </a:lnTo>
                  <a:lnTo>
                    <a:pt x="1034783" y="274751"/>
                  </a:lnTo>
                  <a:lnTo>
                    <a:pt x="1034910" y="276021"/>
                  </a:lnTo>
                  <a:lnTo>
                    <a:pt x="1034999" y="277291"/>
                  </a:lnTo>
                  <a:lnTo>
                    <a:pt x="1034999" y="263321"/>
                  </a:lnTo>
                  <a:lnTo>
                    <a:pt x="1033894" y="263321"/>
                  </a:lnTo>
                  <a:lnTo>
                    <a:pt x="1035354" y="258241"/>
                  </a:lnTo>
                  <a:lnTo>
                    <a:pt x="1034554" y="256971"/>
                  </a:lnTo>
                  <a:lnTo>
                    <a:pt x="1034046" y="254431"/>
                  </a:lnTo>
                  <a:lnTo>
                    <a:pt x="1030643" y="253161"/>
                  </a:lnTo>
                  <a:lnTo>
                    <a:pt x="1033780" y="250621"/>
                  </a:lnTo>
                  <a:lnTo>
                    <a:pt x="1036307" y="251891"/>
                  </a:lnTo>
                  <a:lnTo>
                    <a:pt x="1038072" y="251891"/>
                  </a:lnTo>
                  <a:lnTo>
                    <a:pt x="1042123" y="253161"/>
                  </a:lnTo>
                  <a:lnTo>
                    <a:pt x="1043114" y="256971"/>
                  </a:lnTo>
                  <a:lnTo>
                    <a:pt x="1046619" y="259511"/>
                  </a:lnTo>
                  <a:lnTo>
                    <a:pt x="1046619" y="207695"/>
                  </a:lnTo>
                  <a:lnTo>
                    <a:pt x="1046073" y="207441"/>
                  </a:lnTo>
                  <a:lnTo>
                    <a:pt x="1042555" y="206171"/>
                  </a:lnTo>
                  <a:lnTo>
                    <a:pt x="1036764" y="204901"/>
                  </a:lnTo>
                  <a:lnTo>
                    <a:pt x="1036408" y="205155"/>
                  </a:lnTo>
                  <a:lnTo>
                    <a:pt x="1036408" y="208711"/>
                  </a:lnTo>
                  <a:lnTo>
                    <a:pt x="1036231" y="209981"/>
                  </a:lnTo>
                  <a:lnTo>
                    <a:pt x="1034402" y="209981"/>
                  </a:lnTo>
                  <a:lnTo>
                    <a:pt x="1034224" y="208711"/>
                  </a:lnTo>
                  <a:lnTo>
                    <a:pt x="1035075" y="208711"/>
                  </a:lnTo>
                  <a:lnTo>
                    <a:pt x="1035888" y="207441"/>
                  </a:lnTo>
                  <a:lnTo>
                    <a:pt x="1036345" y="208711"/>
                  </a:lnTo>
                  <a:lnTo>
                    <a:pt x="1036408" y="205155"/>
                  </a:lnTo>
                  <a:lnTo>
                    <a:pt x="1034923" y="206171"/>
                  </a:lnTo>
                  <a:lnTo>
                    <a:pt x="1034186" y="208711"/>
                  </a:lnTo>
                  <a:lnTo>
                    <a:pt x="1031887" y="211251"/>
                  </a:lnTo>
                  <a:lnTo>
                    <a:pt x="1030236" y="210527"/>
                  </a:lnTo>
                  <a:lnTo>
                    <a:pt x="1030236" y="253161"/>
                  </a:lnTo>
                  <a:lnTo>
                    <a:pt x="1027823" y="253161"/>
                  </a:lnTo>
                  <a:lnTo>
                    <a:pt x="1027557" y="251891"/>
                  </a:lnTo>
                  <a:lnTo>
                    <a:pt x="1027658" y="250621"/>
                  </a:lnTo>
                  <a:lnTo>
                    <a:pt x="1029042" y="250621"/>
                  </a:lnTo>
                  <a:lnTo>
                    <a:pt x="1029512" y="251891"/>
                  </a:lnTo>
                  <a:lnTo>
                    <a:pt x="1030033" y="251891"/>
                  </a:lnTo>
                  <a:lnTo>
                    <a:pt x="1030236" y="253161"/>
                  </a:lnTo>
                  <a:lnTo>
                    <a:pt x="1030236" y="210527"/>
                  </a:lnTo>
                  <a:lnTo>
                    <a:pt x="1029030" y="209981"/>
                  </a:lnTo>
                  <a:lnTo>
                    <a:pt x="1025525" y="209981"/>
                  </a:lnTo>
                  <a:lnTo>
                    <a:pt x="1024255" y="211251"/>
                  </a:lnTo>
                  <a:lnTo>
                    <a:pt x="1024940" y="213791"/>
                  </a:lnTo>
                  <a:lnTo>
                    <a:pt x="1026439" y="215061"/>
                  </a:lnTo>
                  <a:lnTo>
                    <a:pt x="1021524" y="218871"/>
                  </a:lnTo>
                  <a:lnTo>
                    <a:pt x="1020064" y="221411"/>
                  </a:lnTo>
                  <a:lnTo>
                    <a:pt x="1014183" y="221411"/>
                  </a:lnTo>
                  <a:lnTo>
                    <a:pt x="1013371" y="222681"/>
                  </a:lnTo>
                  <a:lnTo>
                    <a:pt x="1012558" y="226491"/>
                  </a:lnTo>
                  <a:lnTo>
                    <a:pt x="1011123" y="232841"/>
                  </a:lnTo>
                  <a:lnTo>
                    <a:pt x="1014031" y="237921"/>
                  </a:lnTo>
                  <a:lnTo>
                    <a:pt x="1019644" y="246811"/>
                  </a:lnTo>
                  <a:lnTo>
                    <a:pt x="1024331" y="246811"/>
                  </a:lnTo>
                  <a:lnTo>
                    <a:pt x="1027430" y="250621"/>
                  </a:lnTo>
                  <a:lnTo>
                    <a:pt x="1025144" y="251891"/>
                  </a:lnTo>
                  <a:lnTo>
                    <a:pt x="1015746" y="251891"/>
                  </a:lnTo>
                  <a:lnTo>
                    <a:pt x="1012228" y="254431"/>
                  </a:lnTo>
                  <a:lnTo>
                    <a:pt x="1010551" y="254431"/>
                  </a:lnTo>
                  <a:lnTo>
                    <a:pt x="1010234" y="256971"/>
                  </a:lnTo>
                  <a:lnTo>
                    <a:pt x="1009777" y="258241"/>
                  </a:lnTo>
                  <a:lnTo>
                    <a:pt x="1012240" y="258241"/>
                  </a:lnTo>
                  <a:lnTo>
                    <a:pt x="1014107" y="259511"/>
                  </a:lnTo>
                  <a:lnTo>
                    <a:pt x="1015072" y="259511"/>
                  </a:lnTo>
                  <a:lnTo>
                    <a:pt x="1018159" y="260781"/>
                  </a:lnTo>
                  <a:lnTo>
                    <a:pt x="1016177" y="262051"/>
                  </a:lnTo>
                  <a:lnTo>
                    <a:pt x="1014450" y="264591"/>
                  </a:lnTo>
                  <a:lnTo>
                    <a:pt x="1015060" y="267131"/>
                  </a:lnTo>
                  <a:lnTo>
                    <a:pt x="1020965" y="265861"/>
                  </a:lnTo>
                  <a:lnTo>
                    <a:pt x="1027645" y="268401"/>
                  </a:lnTo>
                  <a:lnTo>
                    <a:pt x="1027531" y="270941"/>
                  </a:lnTo>
                  <a:lnTo>
                    <a:pt x="1022807" y="272211"/>
                  </a:lnTo>
                  <a:lnTo>
                    <a:pt x="1021816" y="273481"/>
                  </a:lnTo>
                  <a:lnTo>
                    <a:pt x="1022451" y="278561"/>
                  </a:lnTo>
                  <a:lnTo>
                    <a:pt x="1019835" y="279831"/>
                  </a:lnTo>
                  <a:lnTo>
                    <a:pt x="1015619" y="278561"/>
                  </a:lnTo>
                  <a:lnTo>
                    <a:pt x="1013764" y="278561"/>
                  </a:lnTo>
                  <a:lnTo>
                    <a:pt x="1011910" y="277291"/>
                  </a:lnTo>
                  <a:lnTo>
                    <a:pt x="1010932" y="277291"/>
                  </a:lnTo>
                  <a:lnTo>
                    <a:pt x="1006792" y="279831"/>
                  </a:lnTo>
                  <a:lnTo>
                    <a:pt x="1001014" y="279831"/>
                  </a:lnTo>
                  <a:lnTo>
                    <a:pt x="999083" y="276021"/>
                  </a:lnTo>
                  <a:lnTo>
                    <a:pt x="998448" y="274751"/>
                  </a:lnTo>
                  <a:lnTo>
                    <a:pt x="997635" y="273481"/>
                  </a:lnTo>
                  <a:lnTo>
                    <a:pt x="993940" y="270941"/>
                  </a:lnTo>
                  <a:lnTo>
                    <a:pt x="992276" y="270941"/>
                  </a:lnTo>
                  <a:lnTo>
                    <a:pt x="992276" y="274751"/>
                  </a:lnTo>
                  <a:lnTo>
                    <a:pt x="992200" y="276021"/>
                  </a:lnTo>
                  <a:lnTo>
                    <a:pt x="991082" y="276021"/>
                  </a:lnTo>
                  <a:lnTo>
                    <a:pt x="990803" y="274751"/>
                  </a:lnTo>
                  <a:lnTo>
                    <a:pt x="992276" y="274751"/>
                  </a:lnTo>
                  <a:lnTo>
                    <a:pt x="992276" y="270941"/>
                  </a:lnTo>
                  <a:lnTo>
                    <a:pt x="990231" y="270941"/>
                  </a:lnTo>
                  <a:lnTo>
                    <a:pt x="986790" y="274751"/>
                  </a:lnTo>
                  <a:lnTo>
                    <a:pt x="982472" y="274751"/>
                  </a:lnTo>
                  <a:lnTo>
                    <a:pt x="980871" y="278561"/>
                  </a:lnTo>
                  <a:lnTo>
                    <a:pt x="980198" y="279831"/>
                  </a:lnTo>
                  <a:lnTo>
                    <a:pt x="978598" y="278561"/>
                  </a:lnTo>
                  <a:lnTo>
                    <a:pt x="974140" y="277291"/>
                  </a:lnTo>
                  <a:lnTo>
                    <a:pt x="973124" y="277291"/>
                  </a:lnTo>
                  <a:lnTo>
                    <a:pt x="970851" y="281101"/>
                  </a:lnTo>
                  <a:lnTo>
                    <a:pt x="971029" y="282371"/>
                  </a:lnTo>
                  <a:lnTo>
                    <a:pt x="974979" y="283641"/>
                  </a:lnTo>
                  <a:lnTo>
                    <a:pt x="977887" y="286181"/>
                  </a:lnTo>
                  <a:lnTo>
                    <a:pt x="983703" y="287426"/>
                  </a:lnTo>
                  <a:lnTo>
                    <a:pt x="983843" y="287426"/>
                  </a:lnTo>
                  <a:lnTo>
                    <a:pt x="1088136" y="287426"/>
                  </a:lnTo>
                  <a:lnTo>
                    <a:pt x="1087856" y="286181"/>
                  </a:lnTo>
                  <a:lnTo>
                    <a:pt x="1087767" y="284911"/>
                  </a:lnTo>
                  <a:lnTo>
                    <a:pt x="1088453" y="283641"/>
                  </a:lnTo>
                  <a:lnTo>
                    <a:pt x="1091603" y="283641"/>
                  </a:lnTo>
                  <a:lnTo>
                    <a:pt x="1092161" y="286181"/>
                  </a:lnTo>
                  <a:lnTo>
                    <a:pt x="1091704" y="286181"/>
                  </a:lnTo>
                  <a:lnTo>
                    <a:pt x="1090879" y="287426"/>
                  </a:lnTo>
                  <a:lnTo>
                    <a:pt x="1102893" y="287426"/>
                  </a:lnTo>
                  <a:lnTo>
                    <a:pt x="1103109" y="284911"/>
                  </a:lnTo>
                  <a:lnTo>
                    <a:pt x="1103553" y="283641"/>
                  </a:lnTo>
                  <a:lnTo>
                    <a:pt x="1103871" y="282371"/>
                  </a:lnTo>
                  <a:lnTo>
                    <a:pt x="1106157" y="281101"/>
                  </a:lnTo>
                  <a:lnTo>
                    <a:pt x="1108519" y="279831"/>
                  </a:lnTo>
                  <a:lnTo>
                    <a:pt x="1110043" y="277291"/>
                  </a:lnTo>
                  <a:lnTo>
                    <a:pt x="1111656" y="277291"/>
                  </a:lnTo>
                  <a:lnTo>
                    <a:pt x="1112050" y="278561"/>
                  </a:lnTo>
                  <a:lnTo>
                    <a:pt x="1111097" y="282371"/>
                  </a:lnTo>
                  <a:lnTo>
                    <a:pt x="1108811" y="284911"/>
                  </a:lnTo>
                  <a:lnTo>
                    <a:pt x="1105141" y="287426"/>
                  </a:lnTo>
                  <a:lnTo>
                    <a:pt x="1157185" y="287426"/>
                  </a:lnTo>
                  <a:lnTo>
                    <a:pt x="1156703" y="286181"/>
                  </a:lnTo>
                  <a:lnTo>
                    <a:pt x="1156131" y="284911"/>
                  </a:lnTo>
                  <a:lnTo>
                    <a:pt x="1155306" y="283641"/>
                  </a:lnTo>
                  <a:lnTo>
                    <a:pt x="1154582" y="282371"/>
                  </a:lnTo>
                  <a:lnTo>
                    <a:pt x="1153731" y="279831"/>
                  </a:lnTo>
                  <a:lnTo>
                    <a:pt x="1153274" y="277291"/>
                  </a:lnTo>
                  <a:lnTo>
                    <a:pt x="1149667" y="277291"/>
                  </a:lnTo>
                  <a:lnTo>
                    <a:pt x="1149438" y="276021"/>
                  </a:lnTo>
                  <a:lnTo>
                    <a:pt x="1150594" y="274751"/>
                  </a:lnTo>
                  <a:lnTo>
                    <a:pt x="1155839" y="274751"/>
                  </a:lnTo>
                  <a:lnTo>
                    <a:pt x="1158341" y="277291"/>
                  </a:lnTo>
                  <a:lnTo>
                    <a:pt x="1158938" y="282371"/>
                  </a:lnTo>
                  <a:lnTo>
                    <a:pt x="1158367" y="283641"/>
                  </a:lnTo>
                  <a:lnTo>
                    <a:pt x="1161059" y="284911"/>
                  </a:lnTo>
                  <a:lnTo>
                    <a:pt x="1162786" y="283641"/>
                  </a:lnTo>
                  <a:lnTo>
                    <a:pt x="1161783" y="286181"/>
                  </a:lnTo>
                  <a:lnTo>
                    <a:pt x="1160246" y="287439"/>
                  </a:lnTo>
                  <a:lnTo>
                    <a:pt x="1160246" y="354761"/>
                  </a:lnTo>
                  <a:lnTo>
                    <a:pt x="1160068" y="356031"/>
                  </a:lnTo>
                  <a:lnTo>
                    <a:pt x="1159916" y="356031"/>
                  </a:lnTo>
                  <a:lnTo>
                    <a:pt x="1159598" y="354761"/>
                  </a:lnTo>
                  <a:lnTo>
                    <a:pt x="1160246" y="354761"/>
                  </a:lnTo>
                  <a:lnTo>
                    <a:pt x="1160246" y="287439"/>
                  </a:lnTo>
                  <a:lnTo>
                    <a:pt x="1159979" y="287451"/>
                  </a:lnTo>
                  <a:lnTo>
                    <a:pt x="1159979" y="347141"/>
                  </a:lnTo>
                  <a:lnTo>
                    <a:pt x="1159560" y="348411"/>
                  </a:lnTo>
                  <a:lnTo>
                    <a:pt x="1158849" y="348411"/>
                  </a:lnTo>
                  <a:lnTo>
                    <a:pt x="1157693" y="350443"/>
                  </a:lnTo>
                  <a:lnTo>
                    <a:pt x="1157693" y="364921"/>
                  </a:lnTo>
                  <a:lnTo>
                    <a:pt x="1157274" y="366191"/>
                  </a:lnTo>
                  <a:lnTo>
                    <a:pt x="1155687" y="366191"/>
                  </a:lnTo>
                  <a:lnTo>
                    <a:pt x="1155306" y="364921"/>
                  </a:lnTo>
                  <a:lnTo>
                    <a:pt x="1155153" y="364921"/>
                  </a:lnTo>
                  <a:lnTo>
                    <a:pt x="1155661" y="363651"/>
                  </a:lnTo>
                  <a:lnTo>
                    <a:pt x="1156677" y="363651"/>
                  </a:lnTo>
                  <a:lnTo>
                    <a:pt x="1157312" y="364921"/>
                  </a:lnTo>
                  <a:lnTo>
                    <a:pt x="1157693" y="364921"/>
                  </a:lnTo>
                  <a:lnTo>
                    <a:pt x="1157693" y="350443"/>
                  </a:lnTo>
                  <a:lnTo>
                    <a:pt x="1157401" y="350951"/>
                  </a:lnTo>
                  <a:lnTo>
                    <a:pt x="1155839" y="349681"/>
                  </a:lnTo>
                  <a:lnTo>
                    <a:pt x="1153985" y="349681"/>
                  </a:lnTo>
                  <a:lnTo>
                    <a:pt x="1153871" y="348411"/>
                  </a:lnTo>
                  <a:lnTo>
                    <a:pt x="1159586" y="347141"/>
                  </a:lnTo>
                  <a:lnTo>
                    <a:pt x="1159979" y="347141"/>
                  </a:lnTo>
                  <a:lnTo>
                    <a:pt x="1159979" y="287451"/>
                  </a:lnTo>
                  <a:lnTo>
                    <a:pt x="1159065" y="287451"/>
                  </a:lnTo>
                  <a:lnTo>
                    <a:pt x="1158862" y="287667"/>
                  </a:lnTo>
                  <a:lnTo>
                    <a:pt x="1158862" y="321741"/>
                  </a:lnTo>
                  <a:lnTo>
                    <a:pt x="1157808" y="321741"/>
                  </a:lnTo>
                  <a:lnTo>
                    <a:pt x="1157808" y="329361"/>
                  </a:lnTo>
                  <a:lnTo>
                    <a:pt x="1156970" y="330631"/>
                  </a:lnTo>
                  <a:lnTo>
                    <a:pt x="1156385" y="331901"/>
                  </a:lnTo>
                  <a:lnTo>
                    <a:pt x="1155928" y="331901"/>
                  </a:lnTo>
                  <a:lnTo>
                    <a:pt x="1155928" y="343331"/>
                  </a:lnTo>
                  <a:lnTo>
                    <a:pt x="1155407" y="344601"/>
                  </a:lnTo>
                  <a:lnTo>
                    <a:pt x="1153045" y="344601"/>
                  </a:lnTo>
                  <a:lnTo>
                    <a:pt x="1151699" y="345871"/>
                  </a:lnTo>
                  <a:lnTo>
                    <a:pt x="1151547" y="344601"/>
                  </a:lnTo>
                  <a:lnTo>
                    <a:pt x="1150264" y="342061"/>
                  </a:lnTo>
                  <a:lnTo>
                    <a:pt x="1149883" y="342061"/>
                  </a:lnTo>
                  <a:lnTo>
                    <a:pt x="1149883" y="371271"/>
                  </a:lnTo>
                  <a:lnTo>
                    <a:pt x="1148803" y="371271"/>
                  </a:lnTo>
                  <a:lnTo>
                    <a:pt x="1149172" y="370001"/>
                  </a:lnTo>
                  <a:lnTo>
                    <a:pt x="1149565" y="370001"/>
                  </a:lnTo>
                  <a:lnTo>
                    <a:pt x="1149883" y="371271"/>
                  </a:lnTo>
                  <a:lnTo>
                    <a:pt x="1149883" y="342061"/>
                  </a:lnTo>
                  <a:lnTo>
                    <a:pt x="1146962" y="342061"/>
                  </a:lnTo>
                  <a:lnTo>
                    <a:pt x="1144562" y="339521"/>
                  </a:lnTo>
                  <a:lnTo>
                    <a:pt x="1145717" y="338251"/>
                  </a:lnTo>
                  <a:lnTo>
                    <a:pt x="1146644" y="338251"/>
                  </a:lnTo>
                  <a:lnTo>
                    <a:pt x="1150505" y="336981"/>
                  </a:lnTo>
                  <a:lnTo>
                    <a:pt x="1153922" y="338251"/>
                  </a:lnTo>
                  <a:lnTo>
                    <a:pt x="1155928" y="343331"/>
                  </a:lnTo>
                  <a:lnTo>
                    <a:pt x="1155928" y="331901"/>
                  </a:lnTo>
                  <a:lnTo>
                    <a:pt x="1154112" y="331901"/>
                  </a:lnTo>
                  <a:lnTo>
                    <a:pt x="1151166" y="329361"/>
                  </a:lnTo>
                  <a:lnTo>
                    <a:pt x="1151699" y="328091"/>
                  </a:lnTo>
                  <a:lnTo>
                    <a:pt x="1154493" y="326821"/>
                  </a:lnTo>
                  <a:lnTo>
                    <a:pt x="1154798" y="328091"/>
                  </a:lnTo>
                  <a:lnTo>
                    <a:pt x="1155598" y="329361"/>
                  </a:lnTo>
                  <a:lnTo>
                    <a:pt x="1157808" y="329361"/>
                  </a:lnTo>
                  <a:lnTo>
                    <a:pt x="1157808" y="321741"/>
                  </a:lnTo>
                  <a:lnTo>
                    <a:pt x="1155014" y="321741"/>
                  </a:lnTo>
                  <a:lnTo>
                    <a:pt x="1154353" y="321373"/>
                  </a:lnTo>
                  <a:lnTo>
                    <a:pt x="1154353" y="326821"/>
                  </a:lnTo>
                  <a:lnTo>
                    <a:pt x="1153528" y="326821"/>
                  </a:lnTo>
                  <a:lnTo>
                    <a:pt x="1153807" y="325551"/>
                  </a:lnTo>
                  <a:lnTo>
                    <a:pt x="1154303" y="325551"/>
                  </a:lnTo>
                  <a:lnTo>
                    <a:pt x="1154353" y="326821"/>
                  </a:lnTo>
                  <a:lnTo>
                    <a:pt x="1154353" y="321373"/>
                  </a:lnTo>
                  <a:lnTo>
                    <a:pt x="1152740" y="320471"/>
                  </a:lnTo>
                  <a:lnTo>
                    <a:pt x="1152321" y="320471"/>
                  </a:lnTo>
                  <a:lnTo>
                    <a:pt x="1152309" y="319201"/>
                  </a:lnTo>
                  <a:lnTo>
                    <a:pt x="1154836" y="319201"/>
                  </a:lnTo>
                  <a:lnTo>
                    <a:pt x="1157046" y="317931"/>
                  </a:lnTo>
                  <a:lnTo>
                    <a:pt x="1158862" y="321741"/>
                  </a:lnTo>
                  <a:lnTo>
                    <a:pt x="1158862" y="287667"/>
                  </a:lnTo>
                  <a:lnTo>
                    <a:pt x="1157833" y="288721"/>
                  </a:lnTo>
                  <a:lnTo>
                    <a:pt x="1157198" y="287451"/>
                  </a:lnTo>
                  <a:lnTo>
                    <a:pt x="1151242" y="287451"/>
                  </a:lnTo>
                  <a:lnTo>
                    <a:pt x="1151242" y="312851"/>
                  </a:lnTo>
                  <a:lnTo>
                    <a:pt x="1151115" y="314121"/>
                  </a:lnTo>
                  <a:lnTo>
                    <a:pt x="1148334" y="316661"/>
                  </a:lnTo>
                  <a:lnTo>
                    <a:pt x="1146746" y="315391"/>
                  </a:lnTo>
                  <a:lnTo>
                    <a:pt x="1145260" y="315391"/>
                  </a:lnTo>
                  <a:lnTo>
                    <a:pt x="1145273" y="314121"/>
                  </a:lnTo>
                  <a:lnTo>
                    <a:pt x="1145552" y="312851"/>
                  </a:lnTo>
                  <a:lnTo>
                    <a:pt x="1146848" y="311581"/>
                  </a:lnTo>
                  <a:lnTo>
                    <a:pt x="1148016" y="311581"/>
                  </a:lnTo>
                  <a:lnTo>
                    <a:pt x="1149451" y="310311"/>
                  </a:lnTo>
                  <a:lnTo>
                    <a:pt x="1151242" y="312851"/>
                  </a:lnTo>
                  <a:lnTo>
                    <a:pt x="1151242" y="287451"/>
                  </a:lnTo>
                  <a:lnTo>
                    <a:pt x="1148257" y="287451"/>
                  </a:lnTo>
                  <a:lnTo>
                    <a:pt x="1148257" y="293801"/>
                  </a:lnTo>
                  <a:lnTo>
                    <a:pt x="1146797" y="295071"/>
                  </a:lnTo>
                  <a:lnTo>
                    <a:pt x="1144625" y="295071"/>
                  </a:lnTo>
                  <a:lnTo>
                    <a:pt x="1143850" y="295719"/>
                  </a:lnTo>
                  <a:lnTo>
                    <a:pt x="1143850" y="344601"/>
                  </a:lnTo>
                  <a:lnTo>
                    <a:pt x="1141552" y="345871"/>
                  </a:lnTo>
                  <a:lnTo>
                    <a:pt x="1139913" y="347141"/>
                  </a:lnTo>
                  <a:lnTo>
                    <a:pt x="1138021" y="347141"/>
                  </a:lnTo>
                  <a:lnTo>
                    <a:pt x="1134262" y="349681"/>
                  </a:lnTo>
                  <a:lnTo>
                    <a:pt x="1133525" y="348411"/>
                  </a:lnTo>
                  <a:lnTo>
                    <a:pt x="1132179" y="345871"/>
                  </a:lnTo>
                  <a:lnTo>
                    <a:pt x="1131062" y="347141"/>
                  </a:lnTo>
                  <a:lnTo>
                    <a:pt x="1128750" y="345871"/>
                  </a:lnTo>
                  <a:lnTo>
                    <a:pt x="1129296" y="344601"/>
                  </a:lnTo>
                  <a:lnTo>
                    <a:pt x="1131595" y="342061"/>
                  </a:lnTo>
                  <a:lnTo>
                    <a:pt x="1134160" y="342061"/>
                  </a:lnTo>
                  <a:lnTo>
                    <a:pt x="1134529" y="340791"/>
                  </a:lnTo>
                  <a:lnTo>
                    <a:pt x="1135519" y="339521"/>
                  </a:lnTo>
                  <a:lnTo>
                    <a:pt x="1135913" y="339521"/>
                  </a:lnTo>
                  <a:lnTo>
                    <a:pt x="1140180" y="336981"/>
                  </a:lnTo>
                  <a:lnTo>
                    <a:pt x="1141755" y="336981"/>
                  </a:lnTo>
                  <a:lnTo>
                    <a:pt x="1142606" y="343331"/>
                  </a:lnTo>
                  <a:lnTo>
                    <a:pt x="1143850" y="344601"/>
                  </a:lnTo>
                  <a:lnTo>
                    <a:pt x="1143850" y="295719"/>
                  </a:lnTo>
                  <a:lnTo>
                    <a:pt x="1143101" y="296341"/>
                  </a:lnTo>
                  <a:lnTo>
                    <a:pt x="1141641" y="296341"/>
                  </a:lnTo>
                  <a:lnTo>
                    <a:pt x="1142479" y="295071"/>
                  </a:lnTo>
                  <a:lnTo>
                    <a:pt x="1142415" y="292531"/>
                  </a:lnTo>
                  <a:lnTo>
                    <a:pt x="1147267" y="292531"/>
                  </a:lnTo>
                  <a:lnTo>
                    <a:pt x="1148257" y="293801"/>
                  </a:lnTo>
                  <a:lnTo>
                    <a:pt x="1148257" y="287451"/>
                  </a:lnTo>
                  <a:lnTo>
                    <a:pt x="1141539" y="287451"/>
                  </a:lnTo>
                  <a:lnTo>
                    <a:pt x="1141539" y="296341"/>
                  </a:lnTo>
                  <a:lnTo>
                    <a:pt x="1141336" y="297611"/>
                  </a:lnTo>
                  <a:lnTo>
                    <a:pt x="1141069" y="298881"/>
                  </a:lnTo>
                  <a:lnTo>
                    <a:pt x="1141069" y="300151"/>
                  </a:lnTo>
                  <a:lnTo>
                    <a:pt x="1139355" y="300977"/>
                  </a:lnTo>
                  <a:lnTo>
                    <a:pt x="1139355" y="330631"/>
                  </a:lnTo>
                  <a:lnTo>
                    <a:pt x="1138783" y="330631"/>
                  </a:lnTo>
                  <a:lnTo>
                    <a:pt x="1138478" y="331901"/>
                  </a:lnTo>
                  <a:lnTo>
                    <a:pt x="1136827" y="331901"/>
                  </a:lnTo>
                  <a:lnTo>
                    <a:pt x="1136434" y="330631"/>
                  </a:lnTo>
                  <a:lnTo>
                    <a:pt x="1137107" y="329361"/>
                  </a:lnTo>
                  <a:lnTo>
                    <a:pt x="1139177" y="329361"/>
                  </a:lnTo>
                  <a:lnTo>
                    <a:pt x="1139355" y="330631"/>
                  </a:lnTo>
                  <a:lnTo>
                    <a:pt x="1139355" y="300977"/>
                  </a:lnTo>
                  <a:lnTo>
                    <a:pt x="1138402" y="301421"/>
                  </a:lnTo>
                  <a:lnTo>
                    <a:pt x="1138478" y="298881"/>
                  </a:lnTo>
                  <a:lnTo>
                    <a:pt x="1137754" y="297611"/>
                  </a:lnTo>
                  <a:lnTo>
                    <a:pt x="1137348" y="297611"/>
                  </a:lnTo>
                  <a:lnTo>
                    <a:pt x="1137297" y="296341"/>
                  </a:lnTo>
                  <a:lnTo>
                    <a:pt x="1138123" y="296341"/>
                  </a:lnTo>
                  <a:lnTo>
                    <a:pt x="1139558" y="295071"/>
                  </a:lnTo>
                  <a:lnTo>
                    <a:pt x="1140548" y="296341"/>
                  </a:lnTo>
                  <a:lnTo>
                    <a:pt x="1141539" y="296341"/>
                  </a:lnTo>
                  <a:lnTo>
                    <a:pt x="1141539" y="287451"/>
                  </a:lnTo>
                  <a:lnTo>
                    <a:pt x="1131506" y="287451"/>
                  </a:lnTo>
                  <a:lnTo>
                    <a:pt x="1131506" y="333171"/>
                  </a:lnTo>
                  <a:lnTo>
                    <a:pt x="1131379" y="334441"/>
                  </a:lnTo>
                  <a:lnTo>
                    <a:pt x="1129474" y="335711"/>
                  </a:lnTo>
                  <a:lnTo>
                    <a:pt x="1127887" y="336981"/>
                  </a:lnTo>
                  <a:lnTo>
                    <a:pt x="1127099" y="336981"/>
                  </a:lnTo>
                  <a:lnTo>
                    <a:pt x="1127099" y="353491"/>
                  </a:lnTo>
                  <a:lnTo>
                    <a:pt x="1126134" y="354761"/>
                  </a:lnTo>
                  <a:lnTo>
                    <a:pt x="1125689" y="356031"/>
                  </a:lnTo>
                  <a:lnTo>
                    <a:pt x="1125131" y="356031"/>
                  </a:lnTo>
                  <a:lnTo>
                    <a:pt x="1124724" y="357301"/>
                  </a:lnTo>
                  <a:lnTo>
                    <a:pt x="1121994" y="357301"/>
                  </a:lnTo>
                  <a:lnTo>
                    <a:pt x="1120952" y="354761"/>
                  </a:lnTo>
                  <a:lnTo>
                    <a:pt x="1121765" y="354761"/>
                  </a:lnTo>
                  <a:lnTo>
                    <a:pt x="1123569" y="353491"/>
                  </a:lnTo>
                  <a:lnTo>
                    <a:pt x="1127099" y="353491"/>
                  </a:lnTo>
                  <a:lnTo>
                    <a:pt x="1127099" y="336981"/>
                  </a:lnTo>
                  <a:lnTo>
                    <a:pt x="1125715" y="336981"/>
                  </a:lnTo>
                  <a:lnTo>
                    <a:pt x="1125537" y="336791"/>
                  </a:lnTo>
                  <a:lnTo>
                    <a:pt x="1125537" y="338251"/>
                  </a:lnTo>
                  <a:lnTo>
                    <a:pt x="1125474" y="340791"/>
                  </a:lnTo>
                  <a:lnTo>
                    <a:pt x="1121714" y="342061"/>
                  </a:lnTo>
                  <a:lnTo>
                    <a:pt x="1120330" y="343636"/>
                  </a:lnTo>
                  <a:lnTo>
                    <a:pt x="1120330" y="392861"/>
                  </a:lnTo>
                  <a:lnTo>
                    <a:pt x="1120038" y="394131"/>
                  </a:lnTo>
                  <a:lnTo>
                    <a:pt x="1117371" y="395401"/>
                  </a:lnTo>
                  <a:lnTo>
                    <a:pt x="1116304" y="392861"/>
                  </a:lnTo>
                  <a:lnTo>
                    <a:pt x="1116469" y="392861"/>
                  </a:lnTo>
                  <a:lnTo>
                    <a:pt x="1118108" y="391591"/>
                  </a:lnTo>
                  <a:lnTo>
                    <a:pt x="1119251" y="391591"/>
                  </a:lnTo>
                  <a:lnTo>
                    <a:pt x="1120140" y="392861"/>
                  </a:lnTo>
                  <a:lnTo>
                    <a:pt x="1120330" y="392861"/>
                  </a:lnTo>
                  <a:lnTo>
                    <a:pt x="1120330" y="343636"/>
                  </a:lnTo>
                  <a:lnTo>
                    <a:pt x="1119466" y="344601"/>
                  </a:lnTo>
                  <a:lnTo>
                    <a:pt x="1115809" y="343750"/>
                  </a:lnTo>
                  <a:lnTo>
                    <a:pt x="1115809" y="377621"/>
                  </a:lnTo>
                  <a:lnTo>
                    <a:pt x="1115377" y="377621"/>
                  </a:lnTo>
                  <a:lnTo>
                    <a:pt x="1114323" y="380161"/>
                  </a:lnTo>
                  <a:lnTo>
                    <a:pt x="1114234" y="395401"/>
                  </a:lnTo>
                  <a:lnTo>
                    <a:pt x="1113878" y="396671"/>
                  </a:lnTo>
                  <a:lnTo>
                    <a:pt x="1110792" y="395401"/>
                  </a:lnTo>
                  <a:lnTo>
                    <a:pt x="1107516" y="396671"/>
                  </a:lnTo>
                  <a:lnTo>
                    <a:pt x="1104671" y="394131"/>
                  </a:lnTo>
                  <a:lnTo>
                    <a:pt x="1104455" y="394131"/>
                  </a:lnTo>
                  <a:lnTo>
                    <a:pt x="1103807" y="392861"/>
                  </a:lnTo>
                  <a:lnTo>
                    <a:pt x="1104595" y="390321"/>
                  </a:lnTo>
                  <a:lnTo>
                    <a:pt x="1107528" y="389051"/>
                  </a:lnTo>
                  <a:lnTo>
                    <a:pt x="1111453" y="389051"/>
                  </a:lnTo>
                  <a:lnTo>
                    <a:pt x="1111834" y="390321"/>
                  </a:lnTo>
                  <a:lnTo>
                    <a:pt x="1108290" y="394131"/>
                  </a:lnTo>
                  <a:lnTo>
                    <a:pt x="1113688" y="392861"/>
                  </a:lnTo>
                  <a:lnTo>
                    <a:pt x="1114171" y="395401"/>
                  </a:lnTo>
                  <a:lnTo>
                    <a:pt x="1114234" y="380161"/>
                  </a:lnTo>
                  <a:lnTo>
                    <a:pt x="1110538" y="380161"/>
                  </a:lnTo>
                  <a:lnTo>
                    <a:pt x="1109192" y="378891"/>
                  </a:lnTo>
                  <a:lnTo>
                    <a:pt x="1109662" y="377621"/>
                  </a:lnTo>
                  <a:lnTo>
                    <a:pt x="1109548" y="376351"/>
                  </a:lnTo>
                  <a:lnTo>
                    <a:pt x="1110615" y="376351"/>
                  </a:lnTo>
                  <a:lnTo>
                    <a:pt x="1111643" y="375081"/>
                  </a:lnTo>
                  <a:lnTo>
                    <a:pt x="1113777" y="373811"/>
                  </a:lnTo>
                  <a:lnTo>
                    <a:pt x="1115009" y="373811"/>
                  </a:lnTo>
                  <a:lnTo>
                    <a:pt x="1115669" y="376351"/>
                  </a:lnTo>
                  <a:lnTo>
                    <a:pt x="1115809" y="377621"/>
                  </a:lnTo>
                  <a:lnTo>
                    <a:pt x="1115809" y="343750"/>
                  </a:lnTo>
                  <a:lnTo>
                    <a:pt x="1114018" y="343331"/>
                  </a:lnTo>
                  <a:lnTo>
                    <a:pt x="1113002" y="343331"/>
                  </a:lnTo>
                  <a:lnTo>
                    <a:pt x="1113002" y="368731"/>
                  </a:lnTo>
                  <a:lnTo>
                    <a:pt x="1109306" y="373964"/>
                  </a:lnTo>
                  <a:lnTo>
                    <a:pt x="1109306" y="376351"/>
                  </a:lnTo>
                  <a:lnTo>
                    <a:pt x="1108240" y="376351"/>
                  </a:lnTo>
                  <a:lnTo>
                    <a:pt x="1108671" y="375081"/>
                  </a:lnTo>
                  <a:lnTo>
                    <a:pt x="1109306" y="376351"/>
                  </a:lnTo>
                  <a:lnTo>
                    <a:pt x="1109306" y="373964"/>
                  </a:lnTo>
                  <a:lnTo>
                    <a:pt x="1108506" y="375081"/>
                  </a:lnTo>
                  <a:lnTo>
                    <a:pt x="1106805" y="375081"/>
                  </a:lnTo>
                  <a:lnTo>
                    <a:pt x="1106805" y="381431"/>
                  </a:lnTo>
                  <a:lnTo>
                    <a:pt x="1106182" y="382701"/>
                  </a:lnTo>
                  <a:lnTo>
                    <a:pt x="1104442" y="383971"/>
                  </a:lnTo>
                  <a:lnTo>
                    <a:pt x="1102956" y="385241"/>
                  </a:lnTo>
                  <a:lnTo>
                    <a:pt x="1101725" y="386511"/>
                  </a:lnTo>
                  <a:lnTo>
                    <a:pt x="1100480" y="386511"/>
                  </a:lnTo>
                  <a:lnTo>
                    <a:pt x="1100480" y="397941"/>
                  </a:lnTo>
                  <a:lnTo>
                    <a:pt x="1098956" y="400481"/>
                  </a:lnTo>
                  <a:lnTo>
                    <a:pt x="1095971" y="400481"/>
                  </a:lnTo>
                  <a:lnTo>
                    <a:pt x="1094676" y="401751"/>
                  </a:lnTo>
                  <a:lnTo>
                    <a:pt x="1093317" y="400481"/>
                  </a:lnTo>
                  <a:lnTo>
                    <a:pt x="1090536" y="401751"/>
                  </a:lnTo>
                  <a:lnTo>
                    <a:pt x="1089406" y="401751"/>
                  </a:lnTo>
                  <a:lnTo>
                    <a:pt x="1089723" y="404291"/>
                  </a:lnTo>
                  <a:lnTo>
                    <a:pt x="1089444" y="406831"/>
                  </a:lnTo>
                  <a:lnTo>
                    <a:pt x="1085824" y="406831"/>
                  </a:lnTo>
                  <a:lnTo>
                    <a:pt x="1083513" y="408101"/>
                  </a:lnTo>
                  <a:lnTo>
                    <a:pt x="1082662" y="406819"/>
                  </a:lnTo>
                  <a:lnTo>
                    <a:pt x="1082662" y="416991"/>
                  </a:lnTo>
                  <a:lnTo>
                    <a:pt x="1080808" y="419531"/>
                  </a:lnTo>
                  <a:lnTo>
                    <a:pt x="1079639" y="422071"/>
                  </a:lnTo>
                  <a:lnTo>
                    <a:pt x="1078712" y="423341"/>
                  </a:lnTo>
                  <a:lnTo>
                    <a:pt x="1080084" y="427151"/>
                  </a:lnTo>
                  <a:lnTo>
                    <a:pt x="1079715" y="429691"/>
                  </a:lnTo>
                  <a:lnTo>
                    <a:pt x="1074648" y="430961"/>
                  </a:lnTo>
                  <a:lnTo>
                    <a:pt x="1073645" y="429691"/>
                  </a:lnTo>
                  <a:lnTo>
                    <a:pt x="1072591" y="427151"/>
                  </a:lnTo>
                  <a:lnTo>
                    <a:pt x="1072565" y="427024"/>
                  </a:lnTo>
                  <a:lnTo>
                    <a:pt x="1072565" y="427151"/>
                  </a:lnTo>
                  <a:lnTo>
                    <a:pt x="1072235" y="429691"/>
                  </a:lnTo>
                  <a:lnTo>
                    <a:pt x="1071981" y="433501"/>
                  </a:lnTo>
                  <a:lnTo>
                    <a:pt x="1067130" y="433501"/>
                  </a:lnTo>
                  <a:lnTo>
                    <a:pt x="1064729" y="432231"/>
                  </a:lnTo>
                  <a:lnTo>
                    <a:pt x="1065110" y="430961"/>
                  </a:lnTo>
                  <a:lnTo>
                    <a:pt x="1065580" y="428421"/>
                  </a:lnTo>
                  <a:lnTo>
                    <a:pt x="1071105" y="428421"/>
                  </a:lnTo>
                  <a:lnTo>
                    <a:pt x="1071841" y="427151"/>
                  </a:lnTo>
                  <a:lnTo>
                    <a:pt x="1072565" y="427151"/>
                  </a:lnTo>
                  <a:lnTo>
                    <a:pt x="1072565" y="427024"/>
                  </a:lnTo>
                  <a:lnTo>
                    <a:pt x="1072337" y="425881"/>
                  </a:lnTo>
                  <a:lnTo>
                    <a:pt x="1072197" y="425881"/>
                  </a:lnTo>
                  <a:lnTo>
                    <a:pt x="1069759" y="422071"/>
                  </a:lnTo>
                  <a:lnTo>
                    <a:pt x="1074686" y="419531"/>
                  </a:lnTo>
                  <a:lnTo>
                    <a:pt x="1075169" y="418261"/>
                  </a:lnTo>
                  <a:lnTo>
                    <a:pt x="1074293" y="414451"/>
                  </a:lnTo>
                  <a:lnTo>
                    <a:pt x="1076248" y="413181"/>
                  </a:lnTo>
                  <a:lnTo>
                    <a:pt x="1081392" y="414451"/>
                  </a:lnTo>
                  <a:lnTo>
                    <a:pt x="1082662" y="416991"/>
                  </a:lnTo>
                  <a:lnTo>
                    <a:pt x="1082662" y="406819"/>
                  </a:lnTo>
                  <a:lnTo>
                    <a:pt x="1080998" y="404291"/>
                  </a:lnTo>
                  <a:lnTo>
                    <a:pt x="1084110" y="404291"/>
                  </a:lnTo>
                  <a:lnTo>
                    <a:pt x="1087869" y="397941"/>
                  </a:lnTo>
                  <a:lnTo>
                    <a:pt x="1093000" y="396671"/>
                  </a:lnTo>
                  <a:lnTo>
                    <a:pt x="1098448" y="394131"/>
                  </a:lnTo>
                  <a:lnTo>
                    <a:pt x="1099146" y="394131"/>
                  </a:lnTo>
                  <a:lnTo>
                    <a:pt x="1099553" y="395401"/>
                  </a:lnTo>
                  <a:lnTo>
                    <a:pt x="1100480" y="397941"/>
                  </a:lnTo>
                  <a:lnTo>
                    <a:pt x="1100480" y="386511"/>
                  </a:lnTo>
                  <a:lnTo>
                    <a:pt x="1099642" y="383971"/>
                  </a:lnTo>
                  <a:lnTo>
                    <a:pt x="1099083" y="382701"/>
                  </a:lnTo>
                  <a:lnTo>
                    <a:pt x="1100480" y="381431"/>
                  </a:lnTo>
                  <a:lnTo>
                    <a:pt x="1101725" y="380161"/>
                  </a:lnTo>
                  <a:lnTo>
                    <a:pt x="1103858" y="378891"/>
                  </a:lnTo>
                  <a:lnTo>
                    <a:pt x="1106309" y="381431"/>
                  </a:lnTo>
                  <a:lnTo>
                    <a:pt x="1106805" y="381431"/>
                  </a:lnTo>
                  <a:lnTo>
                    <a:pt x="1106805" y="375081"/>
                  </a:lnTo>
                  <a:lnTo>
                    <a:pt x="1104747" y="375081"/>
                  </a:lnTo>
                  <a:lnTo>
                    <a:pt x="1101318" y="373811"/>
                  </a:lnTo>
                  <a:lnTo>
                    <a:pt x="1098105" y="372541"/>
                  </a:lnTo>
                  <a:lnTo>
                    <a:pt x="1096721" y="371271"/>
                  </a:lnTo>
                  <a:lnTo>
                    <a:pt x="1095387" y="371271"/>
                  </a:lnTo>
                  <a:lnTo>
                    <a:pt x="1090066" y="373811"/>
                  </a:lnTo>
                  <a:lnTo>
                    <a:pt x="1089253" y="372541"/>
                  </a:lnTo>
                  <a:lnTo>
                    <a:pt x="1088440" y="371271"/>
                  </a:lnTo>
                  <a:lnTo>
                    <a:pt x="1084541" y="368731"/>
                  </a:lnTo>
                  <a:lnTo>
                    <a:pt x="1085329" y="366191"/>
                  </a:lnTo>
                  <a:lnTo>
                    <a:pt x="1087069" y="364921"/>
                  </a:lnTo>
                  <a:lnTo>
                    <a:pt x="1088631" y="364921"/>
                  </a:lnTo>
                  <a:lnTo>
                    <a:pt x="1090396" y="363651"/>
                  </a:lnTo>
                  <a:lnTo>
                    <a:pt x="1092949" y="366191"/>
                  </a:lnTo>
                  <a:lnTo>
                    <a:pt x="1093482" y="367461"/>
                  </a:lnTo>
                  <a:lnTo>
                    <a:pt x="1096924" y="368731"/>
                  </a:lnTo>
                  <a:lnTo>
                    <a:pt x="1095705" y="364921"/>
                  </a:lnTo>
                  <a:lnTo>
                    <a:pt x="1100150" y="366191"/>
                  </a:lnTo>
                  <a:lnTo>
                    <a:pt x="1101839" y="364921"/>
                  </a:lnTo>
                  <a:lnTo>
                    <a:pt x="1103134" y="364921"/>
                  </a:lnTo>
                  <a:lnTo>
                    <a:pt x="1104188" y="363651"/>
                  </a:lnTo>
                  <a:lnTo>
                    <a:pt x="1105242" y="362381"/>
                  </a:lnTo>
                  <a:lnTo>
                    <a:pt x="1106690" y="363651"/>
                  </a:lnTo>
                  <a:lnTo>
                    <a:pt x="1109522" y="366191"/>
                  </a:lnTo>
                  <a:lnTo>
                    <a:pt x="1110970" y="368731"/>
                  </a:lnTo>
                  <a:lnTo>
                    <a:pt x="1113002" y="368731"/>
                  </a:lnTo>
                  <a:lnTo>
                    <a:pt x="1113002" y="343331"/>
                  </a:lnTo>
                  <a:lnTo>
                    <a:pt x="1110729" y="343331"/>
                  </a:lnTo>
                  <a:lnTo>
                    <a:pt x="1110411" y="342061"/>
                  </a:lnTo>
                  <a:lnTo>
                    <a:pt x="1109789" y="339521"/>
                  </a:lnTo>
                  <a:lnTo>
                    <a:pt x="1109472" y="338251"/>
                  </a:lnTo>
                  <a:lnTo>
                    <a:pt x="1106627" y="338251"/>
                  </a:lnTo>
                  <a:lnTo>
                    <a:pt x="1104239" y="336981"/>
                  </a:lnTo>
                  <a:lnTo>
                    <a:pt x="1103325" y="335711"/>
                  </a:lnTo>
                  <a:lnTo>
                    <a:pt x="1103426" y="334441"/>
                  </a:lnTo>
                  <a:lnTo>
                    <a:pt x="1104646" y="333171"/>
                  </a:lnTo>
                  <a:lnTo>
                    <a:pt x="1108964" y="333171"/>
                  </a:lnTo>
                  <a:lnTo>
                    <a:pt x="1112050" y="331901"/>
                  </a:lnTo>
                  <a:lnTo>
                    <a:pt x="1113129" y="331901"/>
                  </a:lnTo>
                  <a:lnTo>
                    <a:pt x="1114298" y="334441"/>
                  </a:lnTo>
                  <a:lnTo>
                    <a:pt x="1116241" y="334441"/>
                  </a:lnTo>
                  <a:lnTo>
                    <a:pt x="1118819" y="333171"/>
                  </a:lnTo>
                  <a:lnTo>
                    <a:pt x="1120317" y="334441"/>
                  </a:lnTo>
                  <a:lnTo>
                    <a:pt x="1122464" y="338251"/>
                  </a:lnTo>
                  <a:lnTo>
                    <a:pt x="1125537" y="338251"/>
                  </a:lnTo>
                  <a:lnTo>
                    <a:pt x="1125537" y="336791"/>
                  </a:lnTo>
                  <a:lnTo>
                    <a:pt x="1124572" y="335711"/>
                  </a:lnTo>
                  <a:lnTo>
                    <a:pt x="1126464" y="333171"/>
                  </a:lnTo>
                  <a:lnTo>
                    <a:pt x="1128191" y="331901"/>
                  </a:lnTo>
                  <a:lnTo>
                    <a:pt x="1130554" y="331901"/>
                  </a:lnTo>
                  <a:lnTo>
                    <a:pt x="1131150" y="333171"/>
                  </a:lnTo>
                  <a:lnTo>
                    <a:pt x="1131506" y="333171"/>
                  </a:lnTo>
                  <a:lnTo>
                    <a:pt x="1131506" y="287451"/>
                  </a:lnTo>
                  <a:lnTo>
                    <a:pt x="1127734" y="287451"/>
                  </a:lnTo>
                  <a:lnTo>
                    <a:pt x="1127734" y="329361"/>
                  </a:lnTo>
                  <a:lnTo>
                    <a:pt x="1127366" y="329361"/>
                  </a:lnTo>
                  <a:lnTo>
                    <a:pt x="1127556" y="328091"/>
                  </a:lnTo>
                  <a:lnTo>
                    <a:pt x="1127734" y="329361"/>
                  </a:lnTo>
                  <a:lnTo>
                    <a:pt x="1127734" y="287451"/>
                  </a:lnTo>
                  <a:lnTo>
                    <a:pt x="1113447" y="287451"/>
                  </a:lnTo>
                  <a:lnTo>
                    <a:pt x="1113447" y="292531"/>
                  </a:lnTo>
                  <a:lnTo>
                    <a:pt x="1112405" y="295071"/>
                  </a:lnTo>
                  <a:lnTo>
                    <a:pt x="1109700" y="296341"/>
                  </a:lnTo>
                  <a:lnTo>
                    <a:pt x="1108646" y="295071"/>
                  </a:lnTo>
                  <a:lnTo>
                    <a:pt x="1106652" y="293801"/>
                  </a:lnTo>
                  <a:lnTo>
                    <a:pt x="1106639" y="307771"/>
                  </a:lnTo>
                  <a:lnTo>
                    <a:pt x="1104785" y="307771"/>
                  </a:lnTo>
                  <a:lnTo>
                    <a:pt x="1104620" y="306501"/>
                  </a:lnTo>
                  <a:lnTo>
                    <a:pt x="1104290" y="306501"/>
                  </a:lnTo>
                  <a:lnTo>
                    <a:pt x="1104138" y="305231"/>
                  </a:lnTo>
                  <a:lnTo>
                    <a:pt x="1105966" y="305231"/>
                  </a:lnTo>
                  <a:lnTo>
                    <a:pt x="1106385" y="306501"/>
                  </a:lnTo>
                  <a:lnTo>
                    <a:pt x="1106551" y="306501"/>
                  </a:lnTo>
                  <a:lnTo>
                    <a:pt x="1106639" y="307771"/>
                  </a:lnTo>
                  <a:lnTo>
                    <a:pt x="1106639" y="293801"/>
                  </a:lnTo>
                  <a:lnTo>
                    <a:pt x="1104442" y="292531"/>
                  </a:lnTo>
                  <a:lnTo>
                    <a:pt x="1103020" y="292531"/>
                  </a:lnTo>
                  <a:lnTo>
                    <a:pt x="1103020" y="300151"/>
                  </a:lnTo>
                  <a:lnTo>
                    <a:pt x="1102741" y="301421"/>
                  </a:lnTo>
                  <a:lnTo>
                    <a:pt x="1101636" y="301421"/>
                  </a:lnTo>
                  <a:lnTo>
                    <a:pt x="1101636" y="312851"/>
                  </a:lnTo>
                  <a:lnTo>
                    <a:pt x="1097051" y="312851"/>
                  </a:lnTo>
                  <a:lnTo>
                    <a:pt x="1095463" y="311581"/>
                  </a:lnTo>
                  <a:lnTo>
                    <a:pt x="1095870" y="310311"/>
                  </a:lnTo>
                  <a:lnTo>
                    <a:pt x="1097889" y="307771"/>
                  </a:lnTo>
                  <a:lnTo>
                    <a:pt x="1098892" y="307771"/>
                  </a:lnTo>
                  <a:lnTo>
                    <a:pt x="1099667" y="309041"/>
                  </a:lnTo>
                  <a:lnTo>
                    <a:pt x="1100162" y="309041"/>
                  </a:lnTo>
                  <a:lnTo>
                    <a:pt x="1101267" y="311581"/>
                  </a:lnTo>
                  <a:lnTo>
                    <a:pt x="1101636" y="312851"/>
                  </a:lnTo>
                  <a:lnTo>
                    <a:pt x="1101636" y="301421"/>
                  </a:lnTo>
                  <a:lnTo>
                    <a:pt x="1100201" y="301421"/>
                  </a:lnTo>
                  <a:lnTo>
                    <a:pt x="1098092" y="300151"/>
                  </a:lnTo>
                  <a:lnTo>
                    <a:pt x="1097737" y="298881"/>
                  </a:lnTo>
                  <a:lnTo>
                    <a:pt x="1098143" y="297611"/>
                  </a:lnTo>
                  <a:lnTo>
                    <a:pt x="1102106" y="297611"/>
                  </a:lnTo>
                  <a:lnTo>
                    <a:pt x="1102868" y="300151"/>
                  </a:lnTo>
                  <a:lnTo>
                    <a:pt x="1103020" y="300151"/>
                  </a:lnTo>
                  <a:lnTo>
                    <a:pt x="1103020" y="292531"/>
                  </a:lnTo>
                  <a:lnTo>
                    <a:pt x="1101813" y="292531"/>
                  </a:lnTo>
                  <a:lnTo>
                    <a:pt x="1101725" y="291261"/>
                  </a:lnTo>
                  <a:lnTo>
                    <a:pt x="1102144" y="291261"/>
                  </a:lnTo>
                  <a:lnTo>
                    <a:pt x="1103820" y="289991"/>
                  </a:lnTo>
                  <a:lnTo>
                    <a:pt x="1105204" y="289991"/>
                  </a:lnTo>
                  <a:lnTo>
                    <a:pt x="1107465" y="291261"/>
                  </a:lnTo>
                  <a:lnTo>
                    <a:pt x="1108468" y="292531"/>
                  </a:lnTo>
                  <a:lnTo>
                    <a:pt x="1113447" y="292531"/>
                  </a:lnTo>
                  <a:lnTo>
                    <a:pt x="1113447" y="287451"/>
                  </a:lnTo>
                  <a:lnTo>
                    <a:pt x="1105115" y="287451"/>
                  </a:lnTo>
                  <a:lnTo>
                    <a:pt x="1102893" y="287451"/>
                  </a:lnTo>
                  <a:lnTo>
                    <a:pt x="1094994" y="287451"/>
                  </a:lnTo>
                  <a:lnTo>
                    <a:pt x="1094994" y="348411"/>
                  </a:lnTo>
                  <a:lnTo>
                    <a:pt x="1092885" y="350951"/>
                  </a:lnTo>
                  <a:lnTo>
                    <a:pt x="1091107" y="353491"/>
                  </a:lnTo>
                  <a:lnTo>
                    <a:pt x="1094397" y="356031"/>
                  </a:lnTo>
                  <a:lnTo>
                    <a:pt x="1092619" y="357301"/>
                  </a:lnTo>
                  <a:lnTo>
                    <a:pt x="1090041" y="357301"/>
                  </a:lnTo>
                  <a:lnTo>
                    <a:pt x="1087056" y="358571"/>
                  </a:lnTo>
                  <a:lnTo>
                    <a:pt x="1086332" y="357301"/>
                  </a:lnTo>
                  <a:lnTo>
                    <a:pt x="1084910" y="356031"/>
                  </a:lnTo>
                  <a:lnTo>
                    <a:pt x="1085570" y="354761"/>
                  </a:lnTo>
                  <a:lnTo>
                    <a:pt x="1088428" y="353491"/>
                  </a:lnTo>
                  <a:lnTo>
                    <a:pt x="1088898" y="352221"/>
                  </a:lnTo>
                  <a:lnTo>
                    <a:pt x="1089367" y="350951"/>
                  </a:lnTo>
                  <a:lnTo>
                    <a:pt x="1090129" y="349681"/>
                  </a:lnTo>
                  <a:lnTo>
                    <a:pt x="1090498" y="348411"/>
                  </a:lnTo>
                  <a:lnTo>
                    <a:pt x="1091590" y="347141"/>
                  </a:lnTo>
                  <a:lnTo>
                    <a:pt x="1093228" y="347141"/>
                  </a:lnTo>
                  <a:lnTo>
                    <a:pt x="1093724" y="348411"/>
                  </a:lnTo>
                  <a:lnTo>
                    <a:pt x="1094994" y="348411"/>
                  </a:lnTo>
                  <a:lnTo>
                    <a:pt x="1094994" y="287451"/>
                  </a:lnTo>
                  <a:lnTo>
                    <a:pt x="1090866" y="287451"/>
                  </a:lnTo>
                  <a:lnTo>
                    <a:pt x="1088148" y="287451"/>
                  </a:lnTo>
                  <a:lnTo>
                    <a:pt x="1083957" y="287451"/>
                  </a:lnTo>
                  <a:lnTo>
                    <a:pt x="1083957" y="324281"/>
                  </a:lnTo>
                  <a:lnTo>
                    <a:pt x="1083957" y="328091"/>
                  </a:lnTo>
                  <a:lnTo>
                    <a:pt x="1082040" y="328091"/>
                  </a:lnTo>
                  <a:lnTo>
                    <a:pt x="1082040" y="376351"/>
                  </a:lnTo>
                  <a:lnTo>
                    <a:pt x="1082001" y="377621"/>
                  </a:lnTo>
                  <a:lnTo>
                    <a:pt x="1081341" y="377621"/>
                  </a:lnTo>
                  <a:lnTo>
                    <a:pt x="1080693" y="378891"/>
                  </a:lnTo>
                  <a:lnTo>
                    <a:pt x="1079842" y="378891"/>
                  </a:lnTo>
                  <a:lnTo>
                    <a:pt x="1078941" y="378383"/>
                  </a:lnTo>
                  <a:lnTo>
                    <a:pt x="1078941" y="404291"/>
                  </a:lnTo>
                  <a:lnTo>
                    <a:pt x="1078141" y="404291"/>
                  </a:lnTo>
                  <a:lnTo>
                    <a:pt x="1065974" y="410641"/>
                  </a:lnTo>
                  <a:lnTo>
                    <a:pt x="1067244" y="410641"/>
                  </a:lnTo>
                  <a:lnTo>
                    <a:pt x="1068095" y="411911"/>
                  </a:lnTo>
                  <a:lnTo>
                    <a:pt x="1068374" y="411911"/>
                  </a:lnTo>
                  <a:lnTo>
                    <a:pt x="1068044" y="413181"/>
                  </a:lnTo>
                  <a:lnTo>
                    <a:pt x="1067142" y="413181"/>
                  </a:lnTo>
                  <a:lnTo>
                    <a:pt x="1064336" y="411911"/>
                  </a:lnTo>
                  <a:lnTo>
                    <a:pt x="1062596" y="410641"/>
                  </a:lnTo>
                  <a:lnTo>
                    <a:pt x="1062342" y="409371"/>
                  </a:lnTo>
                  <a:lnTo>
                    <a:pt x="1062075" y="408101"/>
                  </a:lnTo>
                  <a:lnTo>
                    <a:pt x="1061669" y="406171"/>
                  </a:lnTo>
                  <a:lnTo>
                    <a:pt x="1061669" y="433501"/>
                  </a:lnTo>
                  <a:lnTo>
                    <a:pt x="1060030" y="433501"/>
                  </a:lnTo>
                  <a:lnTo>
                    <a:pt x="1059853" y="432231"/>
                  </a:lnTo>
                  <a:lnTo>
                    <a:pt x="1060272" y="430961"/>
                  </a:lnTo>
                  <a:lnTo>
                    <a:pt x="1061288" y="430961"/>
                  </a:lnTo>
                  <a:lnTo>
                    <a:pt x="1061593" y="432231"/>
                  </a:lnTo>
                  <a:lnTo>
                    <a:pt x="1061669" y="433501"/>
                  </a:lnTo>
                  <a:lnTo>
                    <a:pt x="1061669" y="406171"/>
                  </a:lnTo>
                  <a:lnTo>
                    <a:pt x="1061275" y="404291"/>
                  </a:lnTo>
                  <a:lnTo>
                    <a:pt x="1060983" y="404291"/>
                  </a:lnTo>
                  <a:lnTo>
                    <a:pt x="1057808" y="405803"/>
                  </a:lnTo>
                  <a:lnTo>
                    <a:pt x="1057808" y="415721"/>
                  </a:lnTo>
                  <a:lnTo>
                    <a:pt x="1057275" y="416991"/>
                  </a:lnTo>
                  <a:lnTo>
                    <a:pt x="1056157" y="418261"/>
                  </a:lnTo>
                  <a:lnTo>
                    <a:pt x="1051864" y="418261"/>
                  </a:lnTo>
                  <a:lnTo>
                    <a:pt x="1051433" y="416991"/>
                  </a:lnTo>
                  <a:lnTo>
                    <a:pt x="1051001" y="415721"/>
                  </a:lnTo>
                  <a:lnTo>
                    <a:pt x="1051344" y="414451"/>
                  </a:lnTo>
                  <a:lnTo>
                    <a:pt x="1052169" y="414451"/>
                  </a:lnTo>
                  <a:lnTo>
                    <a:pt x="1054138" y="413181"/>
                  </a:lnTo>
                  <a:lnTo>
                    <a:pt x="1055776" y="414451"/>
                  </a:lnTo>
                  <a:lnTo>
                    <a:pt x="1057808" y="415721"/>
                  </a:lnTo>
                  <a:lnTo>
                    <a:pt x="1057808" y="405803"/>
                  </a:lnTo>
                  <a:lnTo>
                    <a:pt x="1055611" y="406831"/>
                  </a:lnTo>
                  <a:lnTo>
                    <a:pt x="1054214" y="406831"/>
                  </a:lnTo>
                  <a:lnTo>
                    <a:pt x="1051280" y="408101"/>
                  </a:lnTo>
                  <a:lnTo>
                    <a:pt x="1050061" y="408101"/>
                  </a:lnTo>
                  <a:lnTo>
                    <a:pt x="1048397" y="405561"/>
                  </a:lnTo>
                  <a:lnTo>
                    <a:pt x="1047394" y="404291"/>
                  </a:lnTo>
                  <a:lnTo>
                    <a:pt x="1044702" y="404291"/>
                  </a:lnTo>
                  <a:lnTo>
                    <a:pt x="1044321" y="403021"/>
                  </a:lnTo>
                  <a:lnTo>
                    <a:pt x="1048524" y="400481"/>
                  </a:lnTo>
                  <a:lnTo>
                    <a:pt x="1046149" y="397941"/>
                  </a:lnTo>
                  <a:lnTo>
                    <a:pt x="1048232" y="391591"/>
                  </a:lnTo>
                  <a:lnTo>
                    <a:pt x="1041831" y="391591"/>
                  </a:lnTo>
                  <a:lnTo>
                    <a:pt x="1041565" y="390321"/>
                  </a:lnTo>
                  <a:lnTo>
                    <a:pt x="1041311" y="389051"/>
                  </a:lnTo>
                  <a:lnTo>
                    <a:pt x="1039164" y="389051"/>
                  </a:lnTo>
                  <a:lnTo>
                    <a:pt x="1038440" y="390321"/>
                  </a:lnTo>
                  <a:lnTo>
                    <a:pt x="1037297" y="389051"/>
                  </a:lnTo>
                  <a:lnTo>
                    <a:pt x="1036624" y="389051"/>
                  </a:lnTo>
                  <a:lnTo>
                    <a:pt x="1036828" y="390321"/>
                  </a:lnTo>
                  <a:lnTo>
                    <a:pt x="1038161" y="392861"/>
                  </a:lnTo>
                  <a:lnTo>
                    <a:pt x="1038148" y="394131"/>
                  </a:lnTo>
                  <a:lnTo>
                    <a:pt x="1035138" y="395401"/>
                  </a:lnTo>
                  <a:lnTo>
                    <a:pt x="1033513" y="396671"/>
                  </a:lnTo>
                  <a:lnTo>
                    <a:pt x="1032700" y="399211"/>
                  </a:lnTo>
                  <a:lnTo>
                    <a:pt x="1028776" y="399211"/>
                  </a:lnTo>
                  <a:lnTo>
                    <a:pt x="1029855" y="401751"/>
                  </a:lnTo>
                  <a:lnTo>
                    <a:pt x="1030490" y="403021"/>
                  </a:lnTo>
                  <a:lnTo>
                    <a:pt x="1032421" y="404291"/>
                  </a:lnTo>
                  <a:lnTo>
                    <a:pt x="1036624" y="404291"/>
                  </a:lnTo>
                  <a:lnTo>
                    <a:pt x="1036828" y="408101"/>
                  </a:lnTo>
                  <a:lnTo>
                    <a:pt x="1036561" y="409371"/>
                  </a:lnTo>
                  <a:lnTo>
                    <a:pt x="1029258" y="408101"/>
                  </a:lnTo>
                  <a:lnTo>
                    <a:pt x="1022870" y="411911"/>
                  </a:lnTo>
                  <a:lnTo>
                    <a:pt x="1014183" y="409371"/>
                  </a:lnTo>
                  <a:lnTo>
                    <a:pt x="1012723" y="410641"/>
                  </a:lnTo>
                  <a:lnTo>
                    <a:pt x="1009078" y="415721"/>
                  </a:lnTo>
                  <a:lnTo>
                    <a:pt x="1011809" y="415721"/>
                  </a:lnTo>
                  <a:lnTo>
                    <a:pt x="1011745" y="418261"/>
                  </a:lnTo>
                  <a:lnTo>
                    <a:pt x="1011415" y="418261"/>
                  </a:lnTo>
                  <a:lnTo>
                    <a:pt x="1011186" y="419531"/>
                  </a:lnTo>
                  <a:lnTo>
                    <a:pt x="1012964" y="419531"/>
                  </a:lnTo>
                  <a:lnTo>
                    <a:pt x="1014336" y="422071"/>
                  </a:lnTo>
                  <a:lnTo>
                    <a:pt x="1012812" y="422071"/>
                  </a:lnTo>
                  <a:lnTo>
                    <a:pt x="1008100" y="423341"/>
                  </a:lnTo>
                  <a:lnTo>
                    <a:pt x="1004341" y="424611"/>
                  </a:lnTo>
                  <a:lnTo>
                    <a:pt x="998728" y="427151"/>
                  </a:lnTo>
                  <a:lnTo>
                    <a:pt x="997623" y="425881"/>
                  </a:lnTo>
                  <a:lnTo>
                    <a:pt x="996518" y="420801"/>
                  </a:lnTo>
                  <a:lnTo>
                    <a:pt x="996264" y="420801"/>
                  </a:lnTo>
                  <a:lnTo>
                    <a:pt x="994333" y="422071"/>
                  </a:lnTo>
                  <a:lnTo>
                    <a:pt x="992428" y="423710"/>
                  </a:lnTo>
                  <a:lnTo>
                    <a:pt x="992428" y="428421"/>
                  </a:lnTo>
                  <a:lnTo>
                    <a:pt x="991184" y="428421"/>
                  </a:lnTo>
                  <a:lnTo>
                    <a:pt x="991069" y="427151"/>
                  </a:lnTo>
                  <a:lnTo>
                    <a:pt x="992238" y="427151"/>
                  </a:lnTo>
                  <a:lnTo>
                    <a:pt x="992428" y="428421"/>
                  </a:lnTo>
                  <a:lnTo>
                    <a:pt x="992428" y="423710"/>
                  </a:lnTo>
                  <a:lnTo>
                    <a:pt x="989876" y="425881"/>
                  </a:lnTo>
                  <a:lnTo>
                    <a:pt x="990600" y="427151"/>
                  </a:lnTo>
                  <a:lnTo>
                    <a:pt x="989533" y="428421"/>
                  </a:lnTo>
                  <a:lnTo>
                    <a:pt x="988441" y="428421"/>
                  </a:lnTo>
                  <a:lnTo>
                    <a:pt x="987272" y="427151"/>
                  </a:lnTo>
                  <a:lnTo>
                    <a:pt x="987145" y="427736"/>
                  </a:lnTo>
                  <a:lnTo>
                    <a:pt x="987158" y="427151"/>
                  </a:lnTo>
                  <a:lnTo>
                    <a:pt x="987005" y="427151"/>
                  </a:lnTo>
                  <a:lnTo>
                    <a:pt x="977950" y="428421"/>
                  </a:lnTo>
                  <a:lnTo>
                    <a:pt x="974991" y="424611"/>
                  </a:lnTo>
                  <a:lnTo>
                    <a:pt x="973582" y="418261"/>
                  </a:lnTo>
                  <a:lnTo>
                    <a:pt x="974813" y="416991"/>
                  </a:lnTo>
                  <a:lnTo>
                    <a:pt x="976058" y="415721"/>
                  </a:lnTo>
                  <a:lnTo>
                    <a:pt x="976947" y="418261"/>
                  </a:lnTo>
                  <a:lnTo>
                    <a:pt x="979360" y="423341"/>
                  </a:lnTo>
                  <a:lnTo>
                    <a:pt x="986688" y="420801"/>
                  </a:lnTo>
                  <a:lnTo>
                    <a:pt x="989838" y="419531"/>
                  </a:lnTo>
                  <a:lnTo>
                    <a:pt x="991527" y="419531"/>
                  </a:lnTo>
                  <a:lnTo>
                    <a:pt x="991438" y="418261"/>
                  </a:lnTo>
                  <a:lnTo>
                    <a:pt x="991362" y="416991"/>
                  </a:lnTo>
                  <a:lnTo>
                    <a:pt x="989520" y="418261"/>
                  </a:lnTo>
                  <a:lnTo>
                    <a:pt x="988009" y="418261"/>
                  </a:lnTo>
                  <a:lnTo>
                    <a:pt x="987501" y="416991"/>
                  </a:lnTo>
                  <a:lnTo>
                    <a:pt x="986688" y="416991"/>
                  </a:lnTo>
                  <a:lnTo>
                    <a:pt x="987336" y="415721"/>
                  </a:lnTo>
                  <a:lnTo>
                    <a:pt x="989876" y="414451"/>
                  </a:lnTo>
                  <a:lnTo>
                    <a:pt x="991692" y="413181"/>
                  </a:lnTo>
                  <a:lnTo>
                    <a:pt x="995337" y="411911"/>
                  </a:lnTo>
                  <a:lnTo>
                    <a:pt x="996708" y="410641"/>
                  </a:lnTo>
                  <a:lnTo>
                    <a:pt x="996873" y="406831"/>
                  </a:lnTo>
                  <a:lnTo>
                    <a:pt x="999299" y="405561"/>
                  </a:lnTo>
                  <a:lnTo>
                    <a:pt x="1006132" y="403021"/>
                  </a:lnTo>
                  <a:lnTo>
                    <a:pt x="1010551" y="401751"/>
                  </a:lnTo>
                  <a:lnTo>
                    <a:pt x="1017905" y="400481"/>
                  </a:lnTo>
                  <a:lnTo>
                    <a:pt x="1020826" y="401751"/>
                  </a:lnTo>
                  <a:lnTo>
                    <a:pt x="1021435" y="400481"/>
                  </a:lnTo>
                  <a:lnTo>
                    <a:pt x="1022057" y="399211"/>
                  </a:lnTo>
                  <a:lnTo>
                    <a:pt x="1023289" y="396671"/>
                  </a:lnTo>
                  <a:lnTo>
                    <a:pt x="1028585" y="396671"/>
                  </a:lnTo>
                  <a:lnTo>
                    <a:pt x="1030236" y="395401"/>
                  </a:lnTo>
                  <a:lnTo>
                    <a:pt x="1033259" y="394131"/>
                  </a:lnTo>
                  <a:lnTo>
                    <a:pt x="1034224" y="392861"/>
                  </a:lnTo>
                  <a:lnTo>
                    <a:pt x="1032281" y="390321"/>
                  </a:lnTo>
                  <a:lnTo>
                    <a:pt x="1030579" y="389051"/>
                  </a:lnTo>
                  <a:lnTo>
                    <a:pt x="1031036" y="387781"/>
                  </a:lnTo>
                  <a:lnTo>
                    <a:pt x="1031494" y="386511"/>
                  </a:lnTo>
                  <a:lnTo>
                    <a:pt x="1032421" y="385241"/>
                  </a:lnTo>
                  <a:lnTo>
                    <a:pt x="1034630" y="385241"/>
                  </a:lnTo>
                  <a:lnTo>
                    <a:pt x="1036332" y="383971"/>
                  </a:lnTo>
                  <a:lnTo>
                    <a:pt x="1037056" y="383971"/>
                  </a:lnTo>
                  <a:lnTo>
                    <a:pt x="1037717" y="382701"/>
                  </a:lnTo>
                  <a:lnTo>
                    <a:pt x="1039749" y="381431"/>
                  </a:lnTo>
                  <a:lnTo>
                    <a:pt x="1040650" y="380161"/>
                  </a:lnTo>
                  <a:lnTo>
                    <a:pt x="1044943" y="381431"/>
                  </a:lnTo>
                  <a:lnTo>
                    <a:pt x="1047851" y="380161"/>
                  </a:lnTo>
                  <a:lnTo>
                    <a:pt x="1049820" y="382701"/>
                  </a:lnTo>
                  <a:lnTo>
                    <a:pt x="1051699" y="383971"/>
                  </a:lnTo>
                  <a:lnTo>
                    <a:pt x="1053706" y="385241"/>
                  </a:lnTo>
                  <a:lnTo>
                    <a:pt x="1057833" y="385241"/>
                  </a:lnTo>
                  <a:lnTo>
                    <a:pt x="1058646" y="386511"/>
                  </a:lnTo>
                  <a:lnTo>
                    <a:pt x="1059789" y="389051"/>
                  </a:lnTo>
                  <a:lnTo>
                    <a:pt x="1059548" y="390321"/>
                  </a:lnTo>
                  <a:lnTo>
                    <a:pt x="1056843" y="391591"/>
                  </a:lnTo>
                  <a:lnTo>
                    <a:pt x="1053109" y="391591"/>
                  </a:lnTo>
                  <a:lnTo>
                    <a:pt x="1052169" y="392861"/>
                  </a:lnTo>
                  <a:lnTo>
                    <a:pt x="1053452" y="395401"/>
                  </a:lnTo>
                  <a:lnTo>
                    <a:pt x="1053287" y="396671"/>
                  </a:lnTo>
                  <a:lnTo>
                    <a:pt x="1052271" y="399211"/>
                  </a:lnTo>
                  <a:lnTo>
                    <a:pt x="1055014" y="401751"/>
                  </a:lnTo>
                  <a:lnTo>
                    <a:pt x="1057402" y="401751"/>
                  </a:lnTo>
                  <a:lnTo>
                    <a:pt x="1058837" y="400481"/>
                  </a:lnTo>
                  <a:lnTo>
                    <a:pt x="1059789" y="399211"/>
                  </a:lnTo>
                  <a:lnTo>
                    <a:pt x="1058913" y="396671"/>
                  </a:lnTo>
                  <a:lnTo>
                    <a:pt x="1060056" y="394131"/>
                  </a:lnTo>
                  <a:lnTo>
                    <a:pt x="1062659" y="390321"/>
                  </a:lnTo>
                  <a:lnTo>
                    <a:pt x="1064387" y="390321"/>
                  </a:lnTo>
                  <a:lnTo>
                    <a:pt x="1067803" y="391591"/>
                  </a:lnTo>
                  <a:lnTo>
                    <a:pt x="1069365" y="392861"/>
                  </a:lnTo>
                  <a:lnTo>
                    <a:pt x="1066723" y="397941"/>
                  </a:lnTo>
                  <a:lnTo>
                    <a:pt x="1069505" y="399211"/>
                  </a:lnTo>
                  <a:lnTo>
                    <a:pt x="1072172" y="400481"/>
                  </a:lnTo>
                  <a:lnTo>
                    <a:pt x="1072565" y="401751"/>
                  </a:lnTo>
                  <a:lnTo>
                    <a:pt x="1078204" y="401751"/>
                  </a:lnTo>
                  <a:lnTo>
                    <a:pt x="1078941" y="404291"/>
                  </a:lnTo>
                  <a:lnTo>
                    <a:pt x="1078941" y="378383"/>
                  </a:lnTo>
                  <a:lnTo>
                    <a:pt x="1077595" y="377621"/>
                  </a:lnTo>
                  <a:lnTo>
                    <a:pt x="1075715" y="377621"/>
                  </a:lnTo>
                  <a:lnTo>
                    <a:pt x="1072934" y="378891"/>
                  </a:lnTo>
                  <a:lnTo>
                    <a:pt x="1071613" y="378891"/>
                  </a:lnTo>
                  <a:lnTo>
                    <a:pt x="1071308" y="376351"/>
                  </a:lnTo>
                  <a:lnTo>
                    <a:pt x="1072159" y="375081"/>
                  </a:lnTo>
                  <a:lnTo>
                    <a:pt x="1076261" y="373811"/>
                  </a:lnTo>
                  <a:lnTo>
                    <a:pt x="1079182" y="373811"/>
                  </a:lnTo>
                  <a:lnTo>
                    <a:pt x="1081735" y="376351"/>
                  </a:lnTo>
                  <a:lnTo>
                    <a:pt x="1082040" y="376351"/>
                  </a:lnTo>
                  <a:lnTo>
                    <a:pt x="1082040" y="328091"/>
                  </a:lnTo>
                  <a:lnTo>
                    <a:pt x="1081697" y="328091"/>
                  </a:lnTo>
                  <a:lnTo>
                    <a:pt x="1081697" y="367461"/>
                  </a:lnTo>
                  <a:lnTo>
                    <a:pt x="1081392" y="368731"/>
                  </a:lnTo>
                  <a:lnTo>
                    <a:pt x="1080884" y="367461"/>
                  </a:lnTo>
                  <a:lnTo>
                    <a:pt x="1080008" y="367461"/>
                  </a:lnTo>
                  <a:lnTo>
                    <a:pt x="1080287" y="366191"/>
                  </a:lnTo>
                  <a:lnTo>
                    <a:pt x="1080414" y="366191"/>
                  </a:lnTo>
                  <a:lnTo>
                    <a:pt x="1081570" y="367461"/>
                  </a:lnTo>
                  <a:lnTo>
                    <a:pt x="1081697" y="367461"/>
                  </a:lnTo>
                  <a:lnTo>
                    <a:pt x="1081697" y="328091"/>
                  </a:lnTo>
                  <a:lnTo>
                    <a:pt x="1080744" y="328091"/>
                  </a:lnTo>
                  <a:lnTo>
                    <a:pt x="1079931" y="326821"/>
                  </a:lnTo>
                  <a:lnTo>
                    <a:pt x="1078052" y="325551"/>
                  </a:lnTo>
                  <a:lnTo>
                    <a:pt x="1077925" y="325450"/>
                  </a:lnTo>
                  <a:lnTo>
                    <a:pt x="1077925" y="350951"/>
                  </a:lnTo>
                  <a:lnTo>
                    <a:pt x="1077518" y="350951"/>
                  </a:lnTo>
                  <a:lnTo>
                    <a:pt x="1077150" y="352221"/>
                  </a:lnTo>
                  <a:lnTo>
                    <a:pt x="1073327" y="352221"/>
                  </a:lnTo>
                  <a:lnTo>
                    <a:pt x="1072476" y="349681"/>
                  </a:lnTo>
                  <a:lnTo>
                    <a:pt x="1071181" y="348411"/>
                  </a:lnTo>
                  <a:lnTo>
                    <a:pt x="1071562" y="347141"/>
                  </a:lnTo>
                  <a:lnTo>
                    <a:pt x="1072349" y="347141"/>
                  </a:lnTo>
                  <a:lnTo>
                    <a:pt x="1073353" y="349681"/>
                  </a:lnTo>
                  <a:lnTo>
                    <a:pt x="1075474" y="348411"/>
                  </a:lnTo>
                  <a:lnTo>
                    <a:pt x="1077518" y="349681"/>
                  </a:lnTo>
                  <a:lnTo>
                    <a:pt x="1077925" y="350951"/>
                  </a:lnTo>
                  <a:lnTo>
                    <a:pt x="1077925" y="325450"/>
                  </a:lnTo>
                  <a:lnTo>
                    <a:pt x="1076490" y="324281"/>
                  </a:lnTo>
                  <a:lnTo>
                    <a:pt x="1076134" y="325551"/>
                  </a:lnTo>
                  <a:lnTo>
                    <a:pt x="1071841" y="328091"/>
                  </a:lnTo>
                  <a:lnTo>
                    <a:pt x="1068578" y="324281"/>
                  </a:lnTo>
                  <a:lnTo>
                    <a:pt x="1067485" y="324281"/>
                  </a:lnTo>
                  <a:lnTo>
                    <a:pt x="1067485" y="335711"/>
                  </a:lnTo>
                  <a:lnTo>
                    <a:pt x="1067308" y="335711"/>
                  </a:lnTo>
                  <a:lnTo>
                    <a:pt x="1067308" y="382701"/>
                  </a:lnTo>
                  <a:lnTo>
                    <a:pt x="1066876" y="383971"/>
                  </a:lnTo>
                  <a:lnTo>
                    <a:pt x="1064653" y="386511"/>
                  </a:lnTo>
                  <a:lnTo>
                    <a:pt x="1063688" y="386511"/>
                  </a:lnTo>
                  <a:lnTo>
                    <a:pt x="1063498" y="385038"/>
                  </a:lnTo>
                  <a:lnTo>
                    <a:pt x="1063434" y="382701"/>
                  </a:lnTo>
                  <a:lnTo>
                    <a:pt x="1063434" y="381431"/>
                  </a:lnTo>
                  <a:lnTo>
                    <a:pt x="1064564" y="381431"/>
                  </a:lnTo>
                  <a:lnTo>
                    <a:pt x="1065872" y="380161"/>
                  </a:lnTo>
                  <a:lnTo>
                    <a:pt x="1066634" y="381431"/>
                  </a:lnTo>
                  <a:lnTo>
                    <a:pt x="1067308" y="382701"/>
                  </a:lnTo>
                  <a:lnTo>
                    <a:pt x="1067308" y="335711"/>
                  </a:lnTo>
                  <a:lnTo>
                    <a:pt x="1066495" y="335711"/>
                  </a:lnTo>
                  <a:lnTo>
                    <a:pt x="1066495" y="342061"/>
                  </a:lnTo>
                  <a:lnTo>
                    <a:pt x="1065974" y="343331"/>
                  </a:lnTo>
                  <a:lnTo>
                    <a:pt x="1065568" y="342061"/>
                  </a:lnTo>
                  <a:lnTo>
                    <a:pt x="1066495" y="342061"/>
                  </a:lnTo>
                  <a:lnTo>
                    <a:pt x="1066495" y="335711"/>
                  </a:lnTo>
                  <a:lnTo>
                    <a:pt x="1065403" y="335711"/>
                  </a:lnTo>
                  <a:lnTo>
                    <a:pt x="1064082" y="336511"/>
                  </a:lnTo>
                  <a:lnTo>
                    <a:pt x="1064082" y="378891"/>
                  </a:lnTo>
                  <a:lnTo>
                    <a:pt x="1063663" y="380161"/>
                  </a:lnTo>
                  <a:lnTo>
                    <a:pt x="1063358" y="381431"/>
                  </a:lnTo>
                  <a:lnTo>
                    <a:pt x="1061135" y="382701"/>
                  </a:lnTo>
                  <a:lnTo>
                    <a:pt x="1059434" y="381431"/>
                  </a:lnTo>
                  <a:lnTo>
                    <a:pt x="1056982" y="380161"/>
                  </a:lnTo>
                  <a:lnTo>
                    <a:pt x="1056690" y="378891"/>
                  </a:lnTo>
                  <a:lnTo>
                    <a:pt x="1059078" y="377621"/>
                  </a:lnTo>
                  <a:lnTo>
                    <a:pt x="1060615" y="376351"/>
                  </a:lnTo>
                  <a:lnTo>
                    <a:pt x="1062520" y="377621"/>
                  </a:lnTo>
                  <a:lnTo>
                    <a:pt x="1064082" y="378891"/>
                  </a:lnTo>
                  <a:lnTo>
                    <a:pt x="1064082" y="336511"/>
                  </a:lnTo>
                  <a:lnTo>
                    <a:pt x="1063853" y="336651"/>
                  </a:lnTo>
                  <a:lnTo>
                    <a:pt x="1063853" y="339521"/>
                  </a:lnTo>
                  <a:lnTo>
                    <a:pt x="1062697" y="340791"/>
                  </a:lnTo>
                  <a:lnTo>
                    <a:pt x="1059764" y="349681"/>
                  </a:lnTo>
                  <a:lnTo>
                    <a:pt x="1059916" y="348411"/>
                  </a:lnTo>
                  <a:lnTo>
                    <a:pt x="1046708" y="347141"/>
                  </a:lnTo>
                  <a:lnTo>
                    <a:pt x="1045006" y="346773"/>
                  </a:lnTo>
                  <a:lnTo>
                    <a:pt x="1045006" y="359841"/>
                  </a:lnTo>
                  <a:lnTo>
                    <a:pt x="1044879" y="359841"/>
                  </a:lnTo>
                  <a:lnTo>
                    <a:pt x="1043800" y="362381"/>
                  </a:lnTo>
                  <a:lnTo>
                    <a:pt x="1043127" y="363651"/>
                  </a:lnTo>
                  <a:lnTo>
                    <a:pt x="1042670" y="364921"/>
                  </a:lnTo>
                  <a:lnTo>
                    <a:pt x="1041323" y="366191"/>
                  </a:lnTo>
                  <a:lnTo>
                    <a:pt x="1040180" y="367461"/>
                  </a:lnTo>
                  <a:lnTo>
                    <a:pt x="1037323" y="366191"/>
                  </a:lnTo>
                  <a:lnTo>
                    <a:pt x="1039202" y="366191"/>
                  </a:lnTo>
                  <a:lnTo>
                    <a:pt x="1039406" y="362381"/>
                  </a:lnTo>
                  <a:lnTo>
                    <a:pt x="1038288" y="361111"/>
                  </a:lnTo>
                  <a:lnTo>
                    <a:pt x="1032916" y="362381"/>
                  </a:lnTo>
                  <a:lnTo>
                    <a:pt x="1031633" y="361111"/>
                  </a:lnTo>
                  <a:lnTo>
                    <a:pt x="1028623" y="357301"/>
                  </a:lnTo>
                  <a:lnTo>
                    <a:pt x="1027252" y="357301"/>
                  </a:lnTo>
                  <a:lnTo>
                    <a:pt x="1027252" y="385241"/>
                  </a:lnTo>
                  <a:lnTo>
                    <a:pt x="1026629" y="387781"/>
                  </a:lnTo>
                  <a:lnTo>
                    <a:pt x="1025613" y="387781"/>
                  </a:lnTo>
                  <a:lnTo>
                    <a:pt x="1023099" y="386511"/>
                  </a:lnTo>
                  <a:lnTo>
                    <a:pt x="1021702" y="386511"/>
                  </a:lnTo>
                  <a:lnTo>
                    <a:pt x="1018146" y="387781"/>
                  </a:lnTo>
                  <a:lnTo>
                    <a:pt x="1014056" y="390321"/>
                  </a:lnTo>
                  <a:lnTo>
                    <a:pt x="1009840" y="390321"/>
                  </a:lnTo>
                  <a:lnTo>
                    <a:pt x="1006944" y="387781"/>
                  </a:lnTo>
                  <a:lnTo>
                    <a:pt x="1006995" y="386511"/>
                  </a:lnTo>
                  <a:lnTo>
                    <a:pt x="1008214" y="385241"/>
                  </a:lnTo>
                  <a:lnTo>
                    <a:pt x="1009434" y="383971"/>
                  </a:lnTo>
                  <a:lnTo>
                    <a:pt x="1010932" y="383971"/>
                  </a:lnTo>
                  <a:lnTo>
                    <a:pt x="1014958" y="380161"/>
                  </a:lnTo>
                  <a:lnTo>
                    <a:pt x="1015225" y="380161"/>
                  </a:lnTo>
                  <a:lnTo>
                    <a:pt x="1016939" y="382701"/>
                  </a:lnTo>
                  <a:lnTo>
                    <a:pt x="1017206" y="385241"/>
                  </a:lnTo>
                  <a:lnTo>
                    <a:pt x="1017562" y="386511"/>
                  </a:lnTo>
                  <a:lnTo>
                    <a:pt x="1019835" y="383971"/>
                  </a:lnTo>
                  <a:lnTo>
                    <a:pt x="1022032" y="382701"/>
                  </a:lnTo>
                  <a:lnTo>
                    <a:pt x="1023772" y="385241"/>
                  </a:lnTo>
                  <a:lnTo>
                    <a:pt x="1027252" y="385241"/>
                  </a:lnTo>
                  <a:lnTo>
                    <a:pt x="1027252" y="357301"/>
                  </a:lnTo>
                  <a:lnTo>
                    <a:pt x="1026807" y="357301"/>
                  </a:lnTo>
                  <a:lnTo>
                    <a:pt x="1026807" y="377621"/>
                  </a:lnTo>
                  <a:lnTo>
                    <a:pt x="1026439" y="378891"/>
                  </a:lnTo>
                  <a:lnTo>
                    <a:pt x="1025398" y="378891"/>
                  </a:lnTo>
                  <a:lnTo>
                    <a:pt x="1024915" y="380161"/>
                  </a:lnTo>
                  <a:lnTo>
                    <a:pt x="1022375" y="380161"/>
                  </a:lnTo>
                  <a:lnTo>
                    <a:pt x="1020508" y="378891"/>
                  </a:lnTo>
                  <a:lnTo>
                    <a:pt x="1018222" y="377621"/>
                  </a:lnTo>
                  <a:lnTo>
                    <a:pt x="1018717" y="375081"/>
                  </a:lnTo>
                  <a:lnTo>
                    <a:pt x="1021308" y="373811"/>
                  </a:lnTo>
                  <a:lnTo>
                    <a:pt x="1025271" y="375081"/>
                  </a:lnTo>
                  <a:lnTo>
                    <a:pt x="1026350" y="377621"/>
                  </a:lnTo>
                  <a:lnTo>
                    <a:pt x="1026807" y="377621"/>
                  </a:lnTo>
                  <a:lnTo>
                    <a:pt x="1026807" y="357301"/>
                  </a:lnTo>
                  <a:lnTo>
                    <a:pt x="1026731" y="371271"/>
                  </a:lnTo>
                  <a:lnTo>
                    <a:pt x="1026591" y="372541"/>
                  </a:lnTo>
                  <a:lnTo>
                    <a:pt x="1025842" y="372541"/>
                  </a:lnTo>
                  <a:lnTo>
                    <a:pt x="1024839" y="371271"/>
                  </a:lnTo>
                  <a:lnTo>
                    <a:pt x="1026731" y="371271"/>
                  </a:lnTo>
                  <a:lnTo>
                    <a:pt x="1026731" y="357301"/>
                  </a:lnTo>
                  <a:lnTo>
                    <a:pt x="1023620" y="357301"/>
                  </a:lnTo>
                  <a:lnTo>
                    <a:pt x="1022616" y="359841"/>
                  </a:lnTo>
                  <a:lnTo>
                    <a:pt x="1024369" y="363651"/>
                  </a:lnTo>
                  <a:lnTo>
                    <a:pt x="1022515" y="367461"/>
                  </a:lnTo>
                  <a:lnTo>
                    <a:pt x="1017371" y="371271"/>
                  </a:lnTo>
                  <a:lnTo>
                    <a:pt x="1014603" y="372541"/>
                  </a:lnTo>
                  <a:lnTo>
                    <a:pt x="1008849" y="375081"/>
                  </a:lnTo>
                  <a:lnTo>
                    <a:pt x="1007452" y="375081"/>
                  </a:lnTo>
                  <a:lnTo>
                    <a:pt x="1008456" y="381431"/>
                  </a:lnTo>
                  <a:lnTo>
                    <a:pt x="1006132" y="382701"/>
                  </a:lnTo>
                  <a:lnTo>
                    <a:pt x="1000925" y="383971"/>
                  </a:lnTo>
                  <a:lnTo>
                    <a:pt x="998728" y="382701"/>
                  </a:lnTo>
                  <a:lnTo>
                    <a:pt x="996975" y="383273"/>
                  </a:lnTo>
                  <a:lnTo>
                    <a:pt x="996975" y="394131"/>
                  </a:lnTo>
                  <a:lnTo>
                    <a:pt x="996657" y="395401"/>
                  </a:lnTo>
                  <a:lnTo>
                    <a:pt x="993267" y="397941"/>
                  </a:lnTo>
                  <a:lnTo>
                    <a:pt x="991857" y="399211"/>
                  </a:lnTo>
                  <a:lnTo>
                    <a:pt x="991082" y="397941"/>
                  </a:lnTo>
                  <a:lnTo>
                    <a:pt x="990536" y="396671"/>
                  </a:lnTo>
                  <a:lnTo>
                    <a:pt x="989863" y="395401"/>
                  </a:lnTo>
                  <a:lnTo>
                    <a:pt x="986993" y="395401"/>
                  </a:lnTo>
                  <a:lnTo>
                    <a:pt x="985494" y="394131"/>
                  </a:lnTo>
                  <a:lnTo>
                    <a:pt x="985558" y="392861"/>
                  </a:lnTo>
                  <a:lnTo>
                    <a:pt x="985634" y="391591"/>
                  </a:lnTo>
                  <a:lnTo>
                    <a:pt x="987552" y="389051"/>
                  </a:lnTo>
                  <a:lnTo>
                    <a:pt x="989164" y="387781"/>
                  </a:lnTo>
                  <a:lnTo>
                    <a:pt x="991781" y="387781"/>
                  </a:lnTo>
                  <a:lnTo>
                    <a:pt x="993876" y="390321"/>
                  </a:lnTo>
                  <a:lnTo>
                    <a:pt x="994829" y="390321"/>
                  </a:lnTo>
                  <a:lnTo>
                    <a:pt x="995413" y="391591"/>
                  </a:lnTo>
                  <a:lnTo>
                    <a:pt x="996975" y="394131"/>
                  </a:lnTo>
                  <a:lnTo>
                    <a:pt x="996975" y="383273"/>
                  </a:lnTo>
                  <a:lnTo>
                    <a:pt x="994752" y="383971"/>
                  </a:lnTo>
                  <a:lnTo>
                    <a:pt x="994346" y="382701"/>
                  </a:lnTo>
                  <a:lnTo>
                    <a:pt x="993940" y="381431"/>
                  </a:lnTo>
                  <a:lnTo>
                    <a:pt x="993775" y="377621"/>
                  </a:lnTo>
                  <a:lnTo>
                    <a:pt x="995680" y="375081"/>
                  </a:lnTo>
                  <a:lnTo>
                    <a:pt x="1000213" y="375081"/>
                  </a:lnTo>
                  <a:lnTo>
                    <a:pt x="1001699" y="376351"/>
                  </a:lnTo>
                  <a:lnTo>
                    <a:pt x="1003325" y="375081"/>
                  </a:lnTo>
                  <a:lnTo>
                    <a:pt x="1004836" y="375081"/>
                  </a:lnTo>
                  <a:lnTo>
                    <a:pt x="1006246" y="373811"/>
                  </a:lnTo>
                  <a:lnTo>
                    <a:pt x="1005700" y="371271"/>
                  </a:lnTo>
                  <a:lnTo>
                    <a:pt x="1005230" y="371271"/>
                  </a:lnTo>
                  <a:lnTo>
                    <a:pt x="1004798" y="368731"/>
                  </a:lnTo>
                  <a:lnTo>
                    <a:pt x="1004963" y="367461"/>
                  </a:lnTo>
                  <a:lnTo>
                    <a:pt x="1008722" y="366191"/>
                  </a:lnTo>
                  <a:lnTo>
                    <a:pt x="1008824" y="367461"/>
                  </a:lnTo>
                  <a:lnTo>
                    <a:pt x="1009561" y="370001"/>
                  </a:lnTo>
                  <a:lnTo>
                    <a:pt x="1010297" y="367461"/>
                  </a:lnTo>
                  <a:lnTo>
                    <a:pt x="1011237" y="366191"/>
                  </a:lnTo>
                  <a:lnTo>
                    <a:pt x="1012240" y="362381"/>
                  </a:lnTo>
                  <a:lnTo>
                    <a:pt x="1013472" y="362381"/>
                  </a:lnTo>
                  <a:lnTo>
                    <a:pt x="1016000" y="363651"/>
                  </a:lnTo>
                  <a:lnTo>
                    <a:pt x="1017371" y="363651"/>
                  </a:lnTo>
                  <a:lnTo>
                    <a:pt x="1017346" y="362381"/>
                  </a:lnTo>
                  <a:lnTo>
                    <a:pt x="1017231" y="358571"/>
                  </a:lnTo>
                  <a:lnTo>
                    <a:pt x="1020038" y="356031"/>
                  </a:lnTo>
                  <a:lnTo>
                    <a:pt x="1026020" y="349681"/>
                  </a:lnTo>
                  <a:lnTo>
                    <a:pt x="1026134" y="350951"/>
                  </a:lnTo>
                  <a:lnTo>
                    <a:pt x="1034110" y="356031"/>
                  </a:lnTo>
                  <a:lnTo>
                    <a:pt x="1038085" y="357301"/>
                  </a:lnTo>
                  <a:lnTo>
                    <a:pt x="1045006" y="359841"/>
                  </a:lnTo>
                  <a:lnTo>
                    <a:pt x="1045006" y="346773"/>
                  </a:lnTo>
                  <a:lnTo>
                    <a:pt x="1040853" y="345871"/>
                  </a:lnTo>
                  <a:lnTo>
                    <a:pt x="1029817" y="342061"/>
                  </a:lnTo>
                  <a:lnTo>
                    <a:pt x="1029627" y="340791"/>
                  </a:lnTo>
                  <a:lnTo>
                    <a:pt x="1029246" y="338251"/>
                  </a:lnTo>
                  <a:lnTo>
                    <a:pt x="1029055" y="336981"/>
                  </a:lnTo>
                  <a:lnTo>
                    <a:pt x="1033233" y="333171"/>
                  </a:lnTo>
                  <a:lnTo>
                    <a:pt x="1033780" y="331901"/>
                  </a:lnTo>
                  <a:lnTo>
                    <a:pt x="1035291" y="331901"/>
                  </a:lnTo>
                  <a:lnTo>
                    <a:pt x="1035977" y="333171"/>
                  </a:lnTo>
                  <a:lnTo>
                    <a:pt x="1035405" y="334441"/>
                  </a:lnTo>
                  <a:lnTo>
                    <a:pt x="1034973" y="335711"/>
                  </a:lnTo>
                  <a:lnTo>
                    <a:pt x="1033665" y="336981"/>
                  </a:lnTo>
                  <a:lnTo>
                    <a:pt x="1037767" y="335711"/>
                  </a:lnTo>
                  <a:lnTo>
                    <a:pt x="1039304" y="335711"/>
                  </a:lnTo>
                  <a:lnTo>
                    <a:pt x="1047254" y="342061"/>
                  </a:lnTo>
                  <a:lnTo>
                    <a:pt x="1054531" y="342061"/>
                  </a:lnTo>
                  <a:lnTo>
                    <a:pt x="1062215" y="339521"/>
                  </a:lnTo>
                  <a:lnTo>
                    <a:pt x="1063853" y="339521"/>
                  </a:lnTo>
                  <a:lnTo>
                    <a:pt x="1063853" y="336651"/>
                  </a:lnTo>
                  <a:lnTo>
                    <a:pt x="1063282" y="336981"/>
                  </a:lnTo>
                  <a:lnTo>
                    <a:pt x="1062253" y="338251"/>
                  </a:lnTo>
                  <a:lnTo>
                    <a:pt x="1060107" y="336981"/>
                  </a:lnTo>
                  <a:lnTo>
                    <a:pt x="1060069" y="335711"/>
                  </a:lnTo>
                  <a:lnTo>
                    <a:pt x="1064171" y="334441"/>
                  </a:lnTo>
                  <a:lnTo>
                    <a:pt x="1065936" y="334441"/>
                  </a:lnTo>
                  <a:lnTo>
                    <a:pt x="1067485" y="335711"/>
                  </a:lnTo>
                  <a:lnTo>
                    <a:pt x="1067485" y="324281"/>
                  </a:lnTo>
                  <a:lnTo>
                    <a:pt x="1062647" y="324281"/>
                  </a:lnTo>
                  <a:lnTo>
                    <a:pt x="1062355" y="323011"/>
                  </a:lnTo>
                  <a:lnTo>
                    <a:pt x="1066292" y="319201"/>
                  </a:lnTo>
                  <a:lnTo>
                    <a:pt x="1068349" y="316661"/>
                  </a:lnTo>
                  <a:lnTo>
                    <a:pt x="1071092" y="314121"/>
                  </a:lnTo>
                  <a:lnTo>
                    <a:pt x="1073442" y="312851"/>
                  </a:lnTo>
                  <a:lnTo>
                    <a:pt x="1074356" y="312851"/>
                  </a:lnTo>
                  <a:lnTo>
                    <a:pt x="1074407" y="316661"/>
                  </a:lnTo>
                  <a:lnTo>
                    <a:pt x="1075664" y="319201"/>
                  </a:lnTo>
                  <a:lnTo>
                    <a:pt x="1078382" y="320471"/>
                  </a:lnTo>
                  <a:lnTo>
                    <a:pt x="1081189" y="321741"/>
                  </a:lnTo>
                  <a:lnTo>
                    <a:pt x="1083818" y="323011"/>
                  </a:lnTo>
                  <a:lnTo>
                    <a:pt x="1083957" y="324281"/>
                  </a:lnTo>
                  <a:lnTo>
                    <a:pt x="1083957" y="287451"/>
                  </a:lnTo>
                  <a:lnTo>
                    <a:pt x="1059421" y="287451"/>
                  </a:lnTo>
                  <a:lnTo>
                    <a:pt x="1059421" y="310311"/>
                  </a:lnTo>
                  <a:lnTo>
                    <a:pt x="1059205" y="312851"/>
                  </a:lnTo>
                  <a:lnTo>
                    <a:pt x="1058710" y="312851"/>
                  </a:lnTo>
                  <a:lnTo>
                    <a:pt x="1058710" y="330631"/>
                  </a:lnTo>
                  <a:lnTo>
                    <a:pt x="1057630" y="331901"/>
                  </a:lnTo>
                  <a:lnTo>
                    <a:pt x="1056982" y="330631"/>
                  </a:lnTo>
                  <a:lnTo>
                    <a:pt x="1056741" y="330631"/>
                  </a:lnTo>
                  <a:lnTo>
                    <a:pt x="1057287" y="329361"/>
                  </a:lnTo>
                  <a:lnTo>
                    <a:pt x="1058354" y="329361"/>
                  </a:lnTo>
                  <a:lnTo>
                    <a:pt x="1058710" y="330631"/>
                  </a:lnTo>
                  <a:lnTo>
                    <a:pt x="1058710" y="312851"/>
                  </a:lnTo>
                  <a:lnTo>
                    <a:pt x="1058291" y="312851"/>
                  </a:lnTo>
                  <a:lnTo>
                    <a:pt x="1053947" y="314058"/>
                  </a:lnTo>
                  <a:lnTo>
                    <a:pt x="1053947" y="328091"/>
                  </a:lnTo>
                  <a:lnTo>
                    <a:pt x="1052537" y="330631"/>
                  </a:lnTo>
                  <a:lnTo>
                    <a:pt x="1051521" y="330936"/>
                  </a:lnTo>
                  <a:lnTo>
                    <a:pt x="1051521" y="333171"/>
                  </a:lnTo>
                  <a:lnTo>
                    <a:pt x="1051382" y="334441"/>
                  </a:lnTo>
                  <a:lnTo>
                    <a:pt x="1050137" y="334441"/>
                  </a:lnTo>
                  <a:lnTo>
                    <a:pt x="1050429" y="333171"/>
                  </a:lnTo>
                  <a:lnTo>
                    <a:pt x="1051521" y="333171"/>
                  </a:lnTo>
                  <a:lnTo>
                    <a:pt x="1051521" y="330936"/>
                  </a:lnTo>
                  <a:lnTo>
                    <a:pt x="1048131" y="331901"/>
                  </a:lnTo>
                  <a:lnTo>
                    <a:pt x="1047026" y="330631"/>
                  </a:lnTo>
                  <a:lnTo>
                    <a:pt x="1045794" y="329361"/>
                  </a:lnTo>
                  <a:lnTo>
                    <a:pt x="1045349" y="328091"/>
                  </a:lnTo>
                  <a:lnTo>
                    <a:pt x="1045603" y="328091"/>
                  </a:lnTo>
                  <a:lnTo>
                    <a:pt x="1047737" y="326821"/>
                  </a:lnTo>
                  <a:lnTo>
                    <a:pt x="1048677" y="326821"/>
                  </a:lnTo>
                  <a:lnTo>
                    <a:pt x="1047013" y="325551"/>
                  </a:lnTo>
                  <a:lnTo>
                    <a:pt x="1045959" y="324281"/>
                  </a:lnTo>
                  <a:lnTo>
                    <a:pt x="1044905" y="323011"/>
                  </a:lnTo>
                  <a:lnTo>
                    <a:pt x="1046632" y="321741"/>
                  </a:lnTo>
                  <a:lnTo>
                    <a:pt x="1047534" y="320471"/>
                  </a:lnTo>
                  <a:lnTo>
                    <a:pt x="1048308" y="321741"/>
                  </a:lnTo>
                  <a:lnTo>
                    <a:pt x="1049108" y="321741"/>
                  </a:lnTo>
                  <a:lnTo>
                    <a:pt x="1051687" y="320471"/>
                  </a:lnTo>
                  <a:lnTo>
                    <a:pt x="1052766" y="320471"/>
                  </a:lnTo>
                  <a:lnTo>
                    <a:pt x="1052982" y="324281"/>
                  </a:lnTo>
                  <a:lnTo>
                    <a:pt x="1053350" y="325551"/>
                  </a:lnTo>
                  <a:lnTo>
                    <a:pt x="1053947" y="328091"/>
                  </a:lnTo>
                  <a:lnTo>
                    <a:pt x="1053947" y="314058"/>
                  </a:lnTo>
                  <a:lnTo>
                    <a:pt x="1053680" y="314121"/>
                  </a:lnTo>
                  <a:lnTo>
                    <a:pt x="1051521" y="317931"/>
                  </a:lnTo>
                  <a:lnTo>
                    <a:pt x="1047508" y="320471"/>
                  </a:lnTo>
                  <a:lnTo>
                    <a:pt x="1047267" y="319201"/>
                  </a:lnTo>
                  <a:lnTo>
                    <a:pt x="1046365" y="317931"/>
                  </a:lnTo>
                  <a:lnTo>
                    <a:pt x="1040345" y="317931"/>
                  </a:lnTo>
                  <a:lnTo>
                    <a:pt x="1038618" y="315391"/>
                  </a:lnTo>
                  <a:lnTo>
                    <a:pt x="1038110" y="314667"/>
                  </a:lnTo>
                  <a:lnTo>
                    <a:pt x="1038110" y="323011"/>
                  </a:lnTo>
                  <a:lnTo>
                    <a:pt x="1036853" y="323011"/>
                  </a:lnTo>
                  <a:lnTo>
                    <a:pt x="1038059" y="321741"/>
                  </a:lnTo>
                  <a:lnTo>
                    <a:pt x="1038110" y="323011"/>
                  </a:lnTo>
                  <a:lnTo>
                    <a:pt x="1038110" y="314667"/>
                  </a:lnTo>
                  <a:lnTo>
                    <a:pt x="1037742" y="314121"/>
                  </a:lnTo>
                  <a:lnTo>
                    <a:pt x="1034440" y="312851"/>
                  </a:lnTo>
                  <a:lnTo>
                    <a:pt x="1032992" y="311581"/>
                  </a:lnTo>
                  <a:lnTo>
                    <a:pt x="1032344" y="310311"/>
                  </a:lnTo>
                  <a:lnTo>
                    <a:pt x="1033792" y="309041"/>
                  </a:lnTo>
                  <a:lnTo>
                    <a:pt x="1036091" y="306501"/>
                  </a:lnTo>
                  <a:lnTo>
                    <a:pt x="1034135" y="303961"/>
                  </a:lnTo>
                  <a:lnTo>
                    <a:pt x="1040942" y="302691"/>
                  </a:lnTo>
                  <a:lnTo>
                    <a:pt x="1043559" y="303961"/>
                  </a:lnTo>
                  <a:lnTo>
                    <a:pt x="1045946" y="306501"/>
                  </a:lnTo>
                  <a:lnTo>
                    <a:pt x="1046314" y="307771"/>
                  </a:lnTo>
                  <a:lnTo>
                    <a:pt x="1048219" y="312851"/>
                  </a:lnTo>
                  <a:lnTo>
                    <a:pt x="1050886" y="314121"/>
                  </a:lnTo>
                  <a:lnTo>
                    <a:pt x="1053084" y="312851"/>
                  </a:lnTo>
                  <a:lnTo>
                    <a:pt x="1054773" y="311581"/>
                  </a:lnTo>
                  <a:lnTo>
                    <a:pt x="1055585" y="307771"/>
                  </a:lnTo>
                  <a:lnTo>
                    <a:pt x="1056843" y="307771"/>
                  </a:lnTo>
                  <a:lnTo>
                    <a:pt x="1058481" y="309041"/>
                  </a:lnTo>
                  <a:lnTo>
                    <a:pt x="1059421" y="310311"/>
                  </a:lnTo>
                  <a:lnTo>
                    <a:pt x="1059421" y="287451"/>
                  </a:lnTo>
                  <a:lnTo>
                    <a:pt x="1031557" y="287451"/>
                  </a:lnTo>
                  <a:lnTo>
                    <a:pt x="1031557" y="312851"/>
                  </a:lnTo>
                  <a:lnTo>
                    <a:pt x="1029690" y="314121"/>
                  </a:lnTo>
                  <a:lnTo>
                    <a:pt x="1027988" y="314617"/>
                  </a:lnTo>
                  <a:lnTo>
                    <a:pt x="1027988" y="336981"/>
                  </a:lnTo>
                  <a:lnTo>
                    <a:pt x="1024890" y="338251"/>
                  </a:lnTo>
                  <a:lnTo>
                    <a:pt x="1022743" y="336981"/>
                  </a:lnTo>
                  <a:lnTo>
                    <a:pt x="1019822" y="335711"/>
                  </a:lnTo>
                  <a:lnTo>
                    <a:pt x="1019035" y="333171"/>
                  </a:lnTo>
                  <a:lnTo>
                    <a:pt x="1018044" y="331901"/>
                  </a:lnTo>
                  <a:lnTo>
                    <a:pt x="1017181" y="330784"/>
                  </a:lnTo>
                  <a:lnTo>
                    <a:pt x="1017143" y="330631"/>
                  </a:lnTo>
                  <a:lnTo>
                    <a:pt x="1018933" y="328091"/>
                  </a:lnTo>
                  <a:lnTo>
                    <a:pt x="1021524" y="328091"/>
                  </a:lnTo>
                  <a:lnTo>
                    <a:pt x="1023327" y="329361"/>
                  </a:lnTo>
                  <a:lnTo>
                    <a:pt x="1025004" y="330631"/>
                  </a:lnTo>
                  <a:lnTo>
                    <a:pt x="1027772" y="333171"/>
                  </a:lnTo>
                  <a:lnTo>
                    <a:pt x="1027988" y="336981"/>
                  </a:lnTo>
                  <a:lnTo>
                    <a:pt x="1027988" y="314617"/>
                  </a:lnTo>
                  <a:lnTo>
                    <a:pt x="1025283" y="315391"/>
                  </a:lnTo>
                  <a:lnTo>
                    <a:pt x="1024102" y="314121"/>
                  </a:lnTo>
                  <a:lnTo>
                    <a:pt x="1024267" y="312851"/>
                  </a:lnTo>
                  <a:lnTo>
                    <a:pt x="1024432" y="311581"/>
                  </a:lnTo>
                  <a:lnTo>
                    <a:pt x="1024597" y="310311"/>
                  </a:lnTo>
                  <a:lnTo>
                    <a:pt x="1022019" y="310311"/>
                  </a:lnTo>
                  <a:lnTo>
                    <a:pt x="1022019" y="324281"/>
                  </a:lnTo>
                  <a:lnTo>
                    <a:pt x="1019835" y="324281"/>
                  </a:lnTo>
                  <a:lnTo>
                    <a:pt x="1020051" y="323011"/>
                  </a:lnTo>
                  <a:lnTo>
                    <a:pt x="1021969" y="323011"/>
                  </a:lnTo>
                  <a:lnTo>
                    <a:pt x="1022019" y="324281"/>
                  </a:lnTo>
                  <a:lnTo>
                    <a:pt x="1022019" y="310311"/>
                  </a:lnTo>
                  <a:lnTo>
                    <a:pt x="1018628" y="310311"/>
                  </a:lnTo>
                  <a:lnTo>
                    <a:pt x="1020749" y="305600"/>
                  </a:lnTo>
                  <a:lnTo>
                    <a:pt x="1020737" y="303961"/>
                  </a:lnTo>
                  <a:lnTo>
                    <a:pt x="1021905" y="303961"/>
                  </a:lnTo>
                  <a:lnTo>
                    <a:pt x="1023683" y="302691"/>
                  </a:lnTo>
                  <a:lnTo>
                    <a:pt x="1028598" y="302691"/>
                  </a:lnTo>
                  <a:lnTo>
                    <a:pt x="1029423" y="303961"/>
                  </a:lnTo>
                  <a:lnTo>
                    <a:pt x="1029855" y="306501"/>
                  </a:lnTo>
                  <a:lnTo>
                    <a:pt x="1029919" y="309041"/>
                  </a:lnTo>
                  <a:lnTo>
                    <a:pt x="1031557" y="312851"/>
                  </a:lnTo>
                  <a:lnTo>
                    <a:pt x="1031557" y="287451"/>
                  </a:lnTo>
                  <a:lnTo>
                    <a:pt x="1018514" y="287451"/>
                  </a:lnTo>
                  <a:lnTo>
                    <a:pt x="1018514" y="320471"/>
                  </a:lnTo>
                  <a:lnTo>
                    <a:pt x="1018044" y="320471"/>
                  </a:lnTo>
                  <a:lnTo>
                    <a:pt x="1018082" y="319201"/>
                  </a:lnTo>
                  <a:lnTo>
                    <a:pt x="1018514" y="320471"/>
                  </a:lnTo>
                  <a:lnTo>
                    <a:pt x="1018514" y="287451"/>
                  </a:lnTo>
                  <a:lnTo>
                    <a:pt x="1016723" y="287451"/>
                  </a:lnTo>
                  <a:lnTo>
                    <a:pt x="1016723" y="301421"/>
                  </a:lnTo>
                  <a:lnTo>
                    <a:pt x="1015771" y="305231"/>
                  </a:lnTo>
                  <a:lnTo>
                    <a:pt x="1014755" y="307771"/>
                  </a:lnTo>
                  <a:lnTo>
                    <a:pt x="1010767" y="311581"/>
                  </a:lnTo>
                  <a:lnTo>
                    <a:pt x="1009459" y="311581"/>
                  </a:lnTo>
                  <a:lnTo>
                    <a:pt x="1005751" y="309041"/>
                  </a:lnTo>
                  <a:lnTo>
                    <a:pt x="1004404" y="307771"/>
                  </a:lnTo>
                  <a:lnTo>
                    <a:pt x="1003846" y="306501"/>
                  </a:lnTo>
                  <a:lnTo>
                    <a:pt x="1006652" y="305231"/>
                  </a:lnTo>
                  <a:lnTo>
                    <a:pt x="1007440" y="302691"/>
                  </a:lnTo>
                  <a:lnTo>
                    <a:pt x="1007833" y="301421"/>
                  </a:lnTo>
                  <a:lnTo>
                    <a:pt x="1011529" y="298881"/>
                  </a:lnTo>
                  <a:lnTo>
                    <a:pt x="1013079" y="298881"/>
                  </a:lnTo>
                  <a:lnTo>
                    <a:pt x="1016393" y="300151"/>
                  </a:lnTo>
                  <a:lnTo>
                    <a:pt x="1016723" y="301421"/>
                  </a:lnTo>
                  <a:lnTo>
                    <a:pt x="1016723" y="287451"/>
                  </a:lnTo>
                  <a:lnTo>
                    <a:pt x="1002842" y="287451"/>
                  </a:lnTo>
                  <a:lnTo>
                    <a:pt x="1002842" y="305231"/>
                  </a:lnTo>
                  <a:lnTo>
                    <a:pt x="999744" y="305231"/>
                  </a:lnTo>
                  <a:lnTo>
                    <a:pt x="999832" y="303961"/>
                  </a:lnTo>
                  <a:lnTo>
                    <a:pt x="1000061" y="302691"/>
                  </a:lnTo>
                  <a:lnTo>
                    <a:pt x="1001953" y="302691"/>
                  </a:lnTo>
                  <a:lnTo>
                    <a:pt x="1002220" y="303961"/>
                  </a:lnTo>
                  <a:lnTo>
                    <a:pt x="1002842" y="305231"/>
                  </a:lnTo>
                  <a:lnTo>
                    <a:pt x="1002842" y="287451"/>
                  </a:lnTo>
                  <a:lnTo>
                    <a:pt x="996581" y="287451"/>
                  </a:lnTo>
                  <a:lnTo>
                    <a:pt x="996581" y="309041"/>
                  </a:lnTo>
                  <a:lnTo>
                    <a:pt x="996442" y="310311"/>
                  </a:lnTo>
                  <a:lnTo>
                    <a:pt x="996022" y="310311"/>
                  </a:lnTo>
                  <a:lnTo>
                    <a:pt x="995603" y="311581"/>
                  </a:lnTo>
                  <a:lnTo>
                    <a:pt x="994244" y="311581"/>
                  </a:lnTo>
                  <a:lnTo>
                    <a:pt x="991895" y="310311"/>
                  </a:lnTo>
                  <a:lnTo>
                    <a:pt x="988504" y="309041"/>
                  </a:lnTo>
                  <a:lnTo>
                    <a:pt x="987958" y="306501"/>
                  </a:lnTo>
                  <a:lnTo>
                    <a:pt x="987983" y="305231"/>
                  </a:lnTo>
                  <a:lnTo>
                    <a:pt x="987691" y="303961"/>
                  </a:lnTo>
                  <a:lnTo>
                    <a:pt x="988707" y="302691"/>
                  </a:lnTo>
                  <a:lnTo>
                    <a:pt x="989253" y="303961"/>
                  </a:lnTo>
                  <a:lnTo>
                    <a:pt x="992835" y="305231"/>
                  </a:lnTo>
                  <a:lnTo>
                    <a:pt x="995070" y="306501"/>
                  </a:lnTo>
                  <a:lnTo>
                    <a:pt x="996581" y="309041"/>
                  </a:lnTo>
                  <a:lnTo>
                    <a:pt x="996581" y="287451"/>
                  </a:lnTo>
                  <a:lnTo>
                    <a:pt x="992657" y="287451"/>
                  </a:lnTo>
                  <a:lnTo>
                    <a:pt x="992657" y="293801"/>
                  </a:lnTo>
                  <a:lnTo>
                    <a:pt x="992339" y="295071"/>
                  </a:lnTo>
                  <a:lnTo>
                    <a:pt x="992098" y="295071"/>
                  </a:lnTo>
                  <a:lnTo>
                    <a:pt x="991984" y="296341"/>
                  </a:lnTo>
                  <a:lnTo>
                    <a:pt x="991019" y="296341"/>
                  </a:lnTo>
                  <a:lnTo>
                    <a:pt x="987640" y="293801"/>
                  </a:lnTo>
                  <a:lnTo>
                    <a:pt x="987399" y="292531"/>
                  </a:lnTo>
                  <a:lnTo>
                    <a:pt x="991958" y="292531"/>
                  </a:lnTo>
                  <a:lnTo>
                    <a:pt x="992657" y="293801"/>
                  </a:lnTo>
                  <a:lnTo>
                    <a:pt x="992657" y="287451"/>
                  </a:lnTo>
                  <a:lnTo>
                    <a:pt x="984453" y="287451"/>
                  </a:lnTo>
                  <a:lnTo>
                    <a:pt x="984453" y="413181"/>
                  </a:lnTo>
                  <a:lnTo>
                    <a:pt x="981938" y="414451"/>
                  </a:lnTo>
                  <a:lnTo>
                    <a:pt x="979309" y="415721"/>
                  </a:lnTo>
                  <a:lnTo>
                    <a:pt x="976274" y="415721"/>
                  </a:lnTo>
                  <a:lnTo>
                    <a:pt x="977874" y="413181"/>
                  </a:lnTo>
                  <a:lnTo>
                    <a:pt x="978674" y="411911"/>
                  </a:lnTo>
                  <a:lnTo>
                    <a:pt x="979474" y="410641"/>
                  </a:lnTo>
                  <a:lnTo>
                    <a:pt x="980211" y="410641"/>
                  </a:lnTo>
                  <a:lnTo>
                    <a:pt x="984453" y="413181"/>
                  </a:lnTo>
                  <a:lnTo>
                    <a:pt x="984453" y="287451"/>
                  </a:lnTo>
                  <a:lnTo>
                    <a:pt x="983843" y="287451"/>
                  </a:lnTo>
                  <a:lnTo>
                    <a:pt x="983703" y="287451"/>
                  </a:lnTo>
                  <a:lnTo>
                    <a:pt x="982954" y="289991"/>
                  </a:lnTo>
                  <a:lnTo>
                    <a:pt x="982256" y="291261"/>
                  </a:lnTo>
                  <a:lnTo>
                    <a:pt x="982891" y="295071"/>
                  </a:lnTo>
                  <a:lnTo>
                    <a:pt x="979131" y="297357"/>
                  </a:lnTo>
                  <a:lnTo>
                    <a:pt x="979131" y="397941"/>
                  </a:lnTo>
                  <a:lnTo>
                    <a:pt x="975474" y="409371"/>
                  </a:lnTo>
                  <a:lnTo>
                    <a:pt x="973823" y="410641"/>
                  </a:lnTo>
                  <a:lnTo>
                    <a:pt x="968133" y="410641"/>
                  </a:lnTo>
                  <a:lnTo>
                    <a:pt x="968133" y="425881"/>
                  </a:lnTo>
                  <a:lnTo>
                    <a:pt x="967092" y="427151"/>
                  </a:lnTo>
                  <a:lnTo>
                    <a:pt x="965809" y="429691"/>
                  </a:lnTo>
                  <a:lnTo>
                    <a:pt x="960628" y="432231"/>
                  </a:lnTo>
                  <a:lnTo>
                    <a:pt x="951992" y="432231"/>
                  </a:lnTo>
                  <a:lnTo>
                    <a:pt x="951039" y="429691"/>
                  </a:lnTo>
                  <a:lnTo>
                    <a:pt x="951636" y="428421"/>
                  </a:lnTo>
                  <a:lnTo>
                    <a:pt x="955192" y="427151"/>
                  </a:lnTo>
                  <a:lnTo>
                    <a:pt x="954214" y="422071"/>
                  </a:lnTo>
                  <a:lnTo>
                    <a:pt x="953973" y="420801"/>
                  </a:lnTo>
                  <a:lnTo>
                    <a:pt x="954138" y="420801"/>
                  </a:lnTo>
                  <a:lnTo>
                    <a:pt x="959535" y="418261"/>
                  </a:lnTo>
                  <a:lnTo>
                    <a:pt x="962228" y="416991"/>
                  </a:lnTo>
                  <a:lnTo>
                    <a:pt x="962558" y="416991"/>
                  </a:lnTo>
                  <a:lnTo>
                    <a:pt x="964984" y="422071"/>
                  </a:lnTo>
                  <a:lnTo>
                    <a:pt x="965149" y="422071"/>
                  </a:lnTo>
                  <a:lnTo>
                    <a:pt x="966152" y="424611"/>
                  </a:lnTo>
                  <a:lnTo>
                    <a:pt x="968133" y="425881"/>
                  </a:lnTo>
                  <a:lnTo>
                    <a:pt x="968133" y="410641"/>
                  </a:lnTo>
                  <a:lnTo>
                    <a:pt x="967803" y="410641"/>
                  </a:lnTo>
                  <a:lnTo>
                    <a:pt x="964577" y="411911"/>
                  </a:lnTo>
                  <a:lnTo>
                    <a:pt x="962621" y="411911"/>
                  </a:lnTo>
                  <a:lnTo>
                    <a:pt x="961428" y="410641"/>
                  </a:lnTo>
                  <a:lnTo>
                    <a:pt x="961961" y="409371"/>
                  </a:lnTo>
                  <a:lnTo>
                    <a:pt x="963536" y="405561"/>
                  </a:lnTo>
                  <a:lnTo>
                    <a:pt x="962901" y="401751"/>
                  </a:lnTo>
                  <a:lnTo>
                    <a:pt x="965352" y="399211"/>
                  </a:lnTo>
                  <a:lnTo>
                    <a:pt x="965085" y="397941"/>
                  </a:lnTo>
                  <a:lnTo>
                    <a:pt x="962774" y="397941"/>
                  </a:lnTo>
                  <a:lnTo>
                    <a:pt x="960945" y="400481"/>
                  </a:lnTo>
                  <a:lnTo>
                    <a:pt x="958888" y="401751"/>
                  </a:lnTo>
                  <a:lnTo>
                    <a:pt x="958659" y="405561"/>
                  </a:lnTo>
                  <a:lnTo>
                    <a:pt x="957211" y="406831"/>
                  </a:lnTo>
                  <a:lnTo>
                    <a:pt x="956424" y="406831"/>
                  </a:lnTo>
                  <a:lnTo>
                    <a:pt x="952957" y="409371"/>
                  </a:lnTo>
                  <a:lnTo>
                    <a:pt x="951522" y="406831"/>
                  </a:lnTo>
                  <a:lnTo>
                    <a:pt x="948651" y="405561"/>
                  </a:lnTo>
                  <a:lnTo>
                    <a:pt x="947851" y="404291"/>
                  </a:lnTo>
                  <a:lnTo>
                    <a:pt x="948829" y="403021"/>
                  </a:lnTo>
                  <a:lnTo>
                    <a:pt x="949553" y="401751"/>
                  </a:lnTo>
                  <a:lnTo>
                    <a:pt x="952627" y="403021"/>
                  </a:lnTo>
                  <a:lnTo>
                    <a:pt x="953871" y="401751"/>
                  </a:lnTo>
                  <a:lnTo>
                    <a:pt x="956271" y="399211"/>
                  </a:lnTo>
                  <a:lnTo>
                    <a:pt x="958672" y="396671"/>
                  </a:lnTo>
                  <a:lnTo>
                    <a:pt x="962507" y="395401"/>
                  </a:lnTo>
                  <a:lnTo>
                    <a:pt x="968476" y="392861"/>
                  </a:lnTo>
                  <a:lnTo>
                    <a:pt x="969924" y="392861"/>
                  </a:lnTo>
                  <a:lnTo>
                    <a:pt x="970762" y="395401"/>
                  </a:lnTo>
                  <a:lnTo>
                    <a:pt x="971829" y="396671"/>
                  </a:lnTo>
                  <a:lnTo>
                    <a:pt x="973721" y="396671"/>
                  </a:lnTo>
                  <a:lnTo>
                    <a:pt x="975982" y="397941"/>
                  </a:lnTo>
                  <a:lnTo>
                    <a:pt x="979131" y="397941"/>
                  </a:lnTo>
                  <a:lnTo>
                    <a:pt x="979131" y="297357"/>
                  </a:lnTo>
                  <a:lnTo>
                    <a:pt x="978712" y="297611"/>
                  </a:lnTo>
                  <a:lnTo>
                    <a:pt x="976020" y="296341"/>
                  </a:lnTo>
                  <a:lnTo>
                    <a:pt x="975690" y="296341"/>
                  </a:lnTo>
                  <a:lnTo>
                    <a:pt x="974623" y="293662"/>
                  </a:lnTo>
                  <a:lnTo>
                    <a:pt x="974623" y="321741"/>
                  </a:lnTo>
                  <a:lnTo>
                    <a:pt x="972781" y="326821"/>
                  </a:lnTo>
                  <a:lnTo>
                    <a:pt x="971257" y="329361"/>
                  </a:lnTo>
                  <a:lnTo>
                    <a:pt x="966812" y="331901"/>
                  </a:lnTo>
                  <a:lnTo>
                    <a:pt x="965619" y="330631"/>
                  </a:lnTo>
                  <a:lnTo>
                    <a:pt x="964222" y="330631"/>
                  </a:lnTo>
                  <a:lnTo>
                    <a:pt x="964222" y="356031"/>
                  </a:lnTo>
                  <a:lnTo>
                    <a:pt x="963028" y="358571"/>
                  </a:lnTo>
                  <a:lnTo>
                    <a:pt x="959586" y="359841"/>
                  </a:lnTo>
                  <a:lnTo>
                    <a:pt x="957173" y="358571"/>
                  </a:lnTo>
                  <a:lnTo>
                    <a:pt x="956348" y="357301"/>
                  </a:lnTo>
                  <a:lnTo>
                    <a:pt x="948829" y="356031"/>
                  </a:lnTo>
                  <a:lnTo>
                    <a:pt x="948626" y="353491"/>
                  </a:lnTo>
                  <a:lnTo>
                    <a:pt x="948410" y="350951"/>
                  </a:lnTo>
                  <a:lnTo>
                    <a:pt x="947254" y="344601"/>
                  </a:lnTo>
                  <a:lnTo>
                    <a:pt x="947026" y="343331"/>
                  </a:lnTo>
                  <a:lnTo>
                    <a:pt x="948690" y="343331"/>
                  </a:lnTo>
                  <a:lnTo>
                    <a:pt x="950328" y="342061"/>
                  </a:lnTo>
                  <a:lnTo>
                    <a:pt x="952157" y="340791"/>
                  </a:lnTo>
                  <a:lnTo>
                    <a:pt x="953363" y="342061"/>
                  </a:lnTo>
                  <a:lnTo>
                    <a:pt x="954379" y="343331"/>
                  </a:lnTo>
                  <a:lnTo>
                    <a:pt x="956767" y="345871"/>
                  </a:lnTo>
                  <a:lnTo>
                    <a:pt x="957135" y="347141"/>
                  </a:lnTo>
                  <a:lnTo>
                    <a:pt x="957453" y="349681"/>
                  </a:lnTo>
                  <a:lnTo>
                    <a:pt x="958634" y="352221"/>
                  </a:lnTo>
                  <a:lnTo>
                    <a:pt x="959421" y="354761"/>
                  </a:lnTo>
                  <a:lnTo>
                    <a:pt x="962672" y="354761"/>
                  </a:lnTo>
                  <a:lnTo>
                    <a:pt x="964222" y="356031"/>
                  </a:lnTo>
                  <a:lnTo>
                    <a:pt x="964222" y="330631"/>
                  </a:lnTo>
                  <a:lnTo>
                    <a:pt x="960348" y="329361"/>
                  </a:lnTo>
                  <a:lnTo>
                    <a:pt x="958430" y="329361"/>
                  </a:lnTo>
                  <a:lnTo>
                    <a:pt x="955154" y="336981"/>
                  </a:lnTo>
                  <a:lnTo>
                    <a:pt x="951357" y="335711"/>
                  </a:lnTo>
                  <a:lnTo>
                    <a:pt x="949553" y="335711"/>
                  </a:lnTo>
                  <a:lnTo>
                    <a:pt x="949185" y="334441"/>
                  </a:lnTo>
                  <a:lnTo>
                    <a:pt x="949261" y="333171"/>
                  </a:lnTo>
                  <a:lnTo>
                    <a:pt x="954913" y="333171"/>
                  </a:lnTo>
                  <a:lnTo>
                    <a:pt x="955484" y="330631"/>
                  </a:lnTo>
                  <a:lnTo>
                    <a:pt x="955763" y="329361"/>
                  </a:lnTo>
                  <a:lnTo>
                    <a:pt x="957186" y="324281"/>
                  </a:lnTo>
                  <a:lnTo>
                    <a:pt x="952296" y="324281"/>
                  </a:lnTo>
                  <a:lnTo>
                    <a:pt x="949579" y="321741"/>
                  </a:lnTo>
                  <a:lnTo>
                    <a:pt x="949604" y="319201"/>
                  </a:lnTo>
                  <a:lnTo>
                    <a:pt x="950264" y="317931"/>
                  </a:lnTo>
                  <a:lnTo>
                    <a:pt x="951331" y="317931"/>
                  </a:lnTo>
                  <a:lnTo>
                    <a:pt x="953897" y="319201"/>
                  </a:lnTo>
                  <a:lnTo>
                    <a:pt x="954963" y="319201"/>
                  </a:lnTo>
                  <a:lnTo>
                    <a:pt x="956398" y="316661"/>
                  </a:lnTo>
                  <a:lnTo>
                    <a:pt x="956030" y="316661"/>
                  </a:lnTo>
                  <a:lnTo>
                    <a:pt x="955179" y="315391"/>
                  </a:lnTo>
                  <a:lnTo>
                    <a:pt x="950379" y="311581"/>
                  </a:lnTo>
                  <a:lnTo>
                    <a:pt x="949312" y="311581"/>
                  </a:lnTo>
                  <a:lnTo>
                    <a:pt x="948410" y="310311"/>
                  </a:lnTo>
                  <a:lnTo>
                    <a:pt x="948728" y="309041"/>
                  </a:lnTo>
                  <a:lnTo>
                    <a:pt x="949007" y="307771"/>
                  </a:lnTo>
                  <a:lnTo>
                    <a:pt x="949807" y="306501"/>
                  </a:lnTo>
                  <a:lnTo>
                    <a:pt x="953693" y="306501"/>
                  </a:lnTo>
                  <a:lnTo>
                    <a:pt x="955205" y="311581"/>
                  </a:lnTo>
                  <a:lnTo>
                    <a:pt x="959002" y="314121"/>
                  </a:lnTo>
                  <a:lnTo>
                    <a:pt x="961301" y="317931"/>
                  </a:lnTo>
                  <a:lnTo>
                    <a:pt x="962317" y="317931"/>
                  </a:lnTo>
                  <a:lnTo>
                    <a:pt x="962736" y="315391"/>
                  </a:lnTo>
                  <a:lnTo>
                    <a:pt x="963155" y="314121"/>
                  </a:lnTo>
                  <a:lnTo>
                    <a:pt x="964044" y="312851"/>
                  </a:lnTo>
                  <a:lnTo>
                    <a:pt x="965606" y="312851"/>
                  </a:lnTo>
                  <a:lnTo>
                    <a:pt x="968476" y="314121"/>
                  </a:lnTo>
                  <a:lnTo>
                    <a:pt x="969822" y="316661"/>
                  </a:lnTo>
                  <a:lnTo>
                    <a:pt x="969937" y="319201"/>
                  </a:lnTo>
                  <a:lnTo>
                    <a:pt x="970978" y="319201"/>
                  </a:lnTo>
                  <a:lnTo>
                    <a:pt x="973035" y="320471"/>
                  </a:lnTo>
                  <a:lnTo>
                    <a:pt x="974623" y="321741"/>
                  </a:lnTo>
                  <a:lnTo>
                    <a:pt x="974623" y="293662"/>
                  </a:lnTo>
                  <a:lnTo>
                    <a:pt x="974178" y="292531"/>
                  </a:lnTo>
                  <a:lnTo>
                    <a:pt x="970407" y="292531"/>
                  </a:lnTo>
                  <a:lnTo>
                    <a:pt x="964082" y="291261"/>
                  </a:lnTo>
                  <a:lnTo>
                    <a:pt x="963688" y="291261"/>
                  </a:lnTo>
                  <a:lnTo>
                    <a:pt x="963282" y="293801"/>
                  </a:lnTo>
                  <a:lnTo>
                    <a:pt x="962761" y="297611"/>
                  </a:lnTo>
                  <a:lnTo>
                    <a:pt x="964031" y="300151"/>
                  </a:lnTo>
                  <a:lnTo>
                    <a:pt x="961517" y="300151"/>
                  </a:lnTo>
                  <a:lnTo>
                    <a:pt x="957986" y="301421"/>
                  </a:lnTo>
                  <a:lnTo>
                    <a:pt x="955827" y="300151"/>
                  </a:lnTo>
                  <a:lnTo>
                    <a:pt x="955255" y="297611"/>
                  </a:lnTo>
                  <a:lnTo>
                    <a:pt x="955014" y="296341"/>
                  </a:lnTo>
                  <a:lnTo>
                    <a:pt x="955217" y="295071"/>
                  </a:lnTo>
                  <a:lnTo>
                    <a:pt x="955116" y="291261"/>
                  </a:lnTo>
                  <a:lnTo>
                    <a:pt x="951077" y="291261"/>
                  </a:lnTo>
                  <a:lnTo>
                    <a:pt x="951255" y="292531"/>
                  </a:lnTo>
                  <a:lnTo>
                    <a:pt x="951966" y="295071"/>
                  </a:lnTo>
                  <a:lnTo>
                    <a:pt x="952525" y="296341"/>
                  </a:lnTo>
                  <a:lnTo>
                    <a:pt x="947610" y="295071"/>
                  </a:lnTo>
                  <a:lnTo>
                    <a:pt x="946061" y="293801"/>
                  </a:lnTo>
                  <a:lnTo>
                    <a:pt x="943559" y="291261"/>
                  </a:lnTo>
                  <a:lnTo>
                    <a:pt x="942530" y="289991"/>
                  </a:lnTo>
                  <a:lnTo>
                    <a:pt x="940841" y="292531"/>
                  </a:lnTo>
                  <a:lnTo>
                    <a:pt x="940663" y="293801"/>
                  </a:lnTo>
                  <a:lnTo>
                    <a:pt x="942378" y="295071"/>
                  </a:lnTo>
                  <a:lnTo>
                    <a:pt x="943660" y="296341"/>
                  </a:lnTo>
                  <a:lnTo>
                    <a:pt x="944867" y="297611"/>
                  </a:lnTo>
                  <a:lnTo>
                    <a:pt x="947953" y="300151"/>
                  </a:lnTo>
                  <a:lnTo>
                    <a:pt x="949312" y="301421"/>
                  </a:lnTo>
                  <a:lnTo>
                    <a:pt x="947254" y="302691"/>
                  </a:lnTo>
                  <a:lnTo>
                    <a:pt x="947254" y="336981"/>
                  </a:lnTo>
                  <a:lnTo>
                    <a:pt x="946670" y="336981"/>
                  </a:lnTo>
                  <a:lnTo>
                    <a:pt x="946353" y="338251"/>
                  </a:lnTo>
                  <a:lnTo>
                    <a:pt x="945730" y="338251"/>
                  </a:lnTo>
                  <a:lnTo>
                    <a:pt x="945730" y="401751"/>
                  </a:lnTo>
                  <a:lnTo>
                    <a:pt x="945311" y="403021"/>
                  </a:lnTo>
                  <a:lnTo>
                    <a:pt x="942213" y="405561"/>
                  </a:lnTo>
                  <a:lnTo>
                    <a:pt x="941031" y="405561"/>
                  </a:lnTo>
                  <a:lnTo>
                    <a:pt x="939977" y="404291"/>
                  </a:lnTo>
                  <a:lnTo>
                    <a:pt x="938923" y="403021"/>
                  </a:lnTo>
                  <a:lnTo>
                    <a:pt x="939292" y="400481"/>
                  </a:lnTo>
                  <a:lnTo>
                    <a:pt x="942454" y="399211"/>
                  </a:lnTo>
                  <a:lnTo>
                    <a:pt x="944676" y="399211"/>
                  </a:lnTo>
                  <a:lnTo>
                    <a:pt x="945730" y="401751"/>
                  </a:lnTo>
                  <a:lnTo>
                    <a:pt x="945730" y="338251"/>
                  </a:lnTo>
                  <a:lnTo>
                    <a:pt x="944727" y="338251"/>
                  </a:lnTo>
                  <a:lnTo>
                    <a:pt x="943902" y="336981"/>
                  </a:lnTo>
                  <a:lnTo>
                    <a:pt x="943686" y="335711"/>
                  </a:lnTo>
                  <a:lnTo>
                    <a:pt x="944232" y="334441"/>
                  </a:lnTo>
                  <a:lnTo>
                    <a:pt x="946251" y="334441"/>
                  </a:lnTo>
                  <a:lnTo>
                    <a:pt x="947000" y="335711"/>
                  </a:lnTo>
                  <a:lnTo>
                    <a:pt x="947254" y="336981"/>
                  </a:lnTo>
                  <a:lnTo>
                    <a:pt x="947254" y="302691"/>
                  </a:lnTo>
                  <a:lnTo>
                    <a:pt x="945159" y="303961"/>
                  </a:lnTo>
                  <a:lnTo>
                    <a:pt x="944397" y="301421"/>
                  </a:lnTo>
                  <a:lnTo>
                    <a:pt x="941832" y="298881"/>
                  </a:lnTo>
                  <a:lnTo>
                    <a:pt x="940714" y="297611"/>
                  </a:lnTo>
                  <a:lnTo>
                    <a:pt x="936929" y="296341"/>
                  </a:lnTo>
                  <a:lnTo>
                    <a:pt x="935850" y="293801"/>
                  </a:lnTo>
                  <a:lnTo>
                    <a:pt x="934377" y="289991"/>
                  </a:lnTo>
                  <a:lnTo>
                    <a:pt x="933132" y="288721"/>
                  </a:lnTo>
                  <a:lnTo>
                    <a:pt x="932548" y="287451"/>
                  </a:lnTo>
                  <a:lnTo>
                    <a:pt x="931367" y="284911"/>
                  </a:lnTo>
                  <a:lnTo>
                    <a:pt x="930160" y="284911"/>
                  </a:lnTo>
                  <a:lnTo>
                    <a:pt x="925296" y="287451"/>
                  </a:lnTo>
                  <a:lnTo>
                    <a:pt x="923188" y="286181"/>
                  </a:lnTo>
                  <a:lnTo>
                    <a:pt x="921080" y="283641"/>
                  </a:lnTo>
                  <a:lnTo>
                    <a:pt x="918222" y="281101"/>
                  </a:lnTo>
                  <a:lnTo>
                    <a:pt x="916190" y="277291"/>
                  </a:lnTo>
                  <a:lnTo>
                    <a:pt x="913015" y="278561"/>
                  </a:lnTo>
                  <a:lnTo>
                    <a:pt x="912177" y="283641"/>
                  </a:lnTo>
                  <a:lnTo>
                    <a:pt x="909510" y="286181"/>
                  </a:lnTo>
                  <a:lnTo>
                    <a:pt x="903033" y="288721"/>
                  </a:lnTo>
                  <a:lnTo>
                    <a:pt x="910691" y="288721"/>
                  </a:lnTo>
                  <a:lnTo>
                    <a:pt x="911174" y="289991"/>
                  </a:lnTo>
                  <a:lnTo>
                    <a:pt x="909764" y="292531"/>
                  </a:lnTo>
                  <a:lnTo>
                    <a:pt x="910717" y="295071"/>
                  </a:lnTo>
                  <a:lnTo>
                    <a:pt x="912863" y="296341"/>
                  </a:lnTo>
                  <a:lnTo>
                    <a:pt x="912685" y="297611"/>
                  </a:lnTo>
                  <a:lnTo>
                    <a:pt x="911923" y="298881"/>
                  </a:lnTo>
                  <a:lnTo>
                    <a:pt x="910209" y="298881"/>
                  </a:lnTo>
                  <a:lnTo>
                    <a:pt x="907199" y="297611"/>
                  </a:lnTo>
                  <a:lnTo>
                    <a:pt x="903732" y="296341"/>
                  </a:lnTo>
                  <a:lnTo>
                    <a:pt x="896823" y="292531"/>
                  </a:lnTo>
                  <a:lnTo>
                    <a:pt x="895286" y="292531"/>
                  </a:lnTo>
                  <a:lnTo>
                    <a:pt x="891235" y="297611"/>
                  </a:lnTo>
                  <a:lnTo>
                    <a:pt x="890663" y="297611"/>
                  </a:lnTo>
                  <a:lnTo>
                    <a:pt x="888657" y="300151"/>
                  </a:lnTo>
                  <a:lnTo>
                    <a:pt x="889647" y="300151"/>
                  </a:lnTo>
                  <a:lnTo>
                    <a:pt x="892340" y="301421"/>
                  </a:lnTo>
                  <a:lnTo>
                    <a:pt x="895032" y="301421"/>
                  </a:lnTo>
                  <a:lnTo>
                    <a:pt x="895807" y="303961"/>
                  </a:lnTo>
                  <a:lnTo>
                    <a:pt x="896899" y="307771"/>
                  </a:lnTo>
                  <a:lnTo>
                    <a:pt x="904151" y="307771"/>
                  </a:lnTo>
                  <a:lnTo>
                    <a:pt x="904595" y="310311"/>
                  </a:lnTo>
                  <a:lnTo>
                    <a:pt x="904341" y="311581"/>
                  </a:lnTo>
                  <a:lnTo>
                    <a:pt x="905510" y="315391"/>
                  </a:lnTo>
                  <a:lnTo>
                    <a:pt x="909154" y="316661"/>
                  </a:lnTo>
                  <a:lnTo>
                    <a:pt x="910666" y="314121"/>
                  </a:lnTo>
                  <a:lnTo>
                    <a:pt x="912799" y="310311"/>
                  </a:lnTo>
                  <a:lnTo>
                    <a:pt x="922959" y="310311"/>
                  </a:lnTo>
                  <a:lnTo>
                    <a:pt x="927227" y="305231"/>
                  </a:lnTo>
                  <a:lnTo>
                    <a:pt x="934453" y="307771"/>
                  </a:lnTo>
                  <a:lnTo>
                    <a:pt x="934961" y="311581"/>
                  </a:lnTo>
                  <a:lnTo>
                    <a:pt x="935062" y="317931"/>
                  </a:lnTo>
                  <a:lnTo>
                    <a:pt x="935215" y="317931"/>
                  </a:lnTo>
                  <a:lnTo>
                    <a:pt x="937425" y="319201"/>
                  </a:lnTo>
                  <a:lnTo>
                    <a:pt x="935278" y="321741"/>
                  </a:lnTo>
                  <a:lnTo>
                    <a:pt x="934986" y="321741"/>
                  </a:lnTo>
                  <a:lnTo>
                    <a:pt x="937729" y="324281"/>
                  </a:lnTo>
                  <a:lnTo>
                    <a:pt x="937844" y="325551"/>
                  </a:lnTo>
                  <a:lnTo>
                    <a:pt x="936536" y="327342"/>
                  </a:lnTo>
                  <a:lnTo>
                    <a:pt x="936536" y="375081"/>
                  </a:lnTo>
                  <a:lnTo>
                    <a:pt x="935786" y="378891"/>
                  </a:lnTo>
                  <a:lnTo>
                    <a:pt x="931354" y="378891"/>
                  </a:lnTo>
                  <a:lnTo>
                    <a:pt x="930732" y="379272"/>
                  </a:lnTo>
                  <a:lnTo>
                    <a:pt x="930732" y="401751"/>
                  </a:lnTo>
                  <a:lnTo>
                    <a:pt x="929728" y="403021"/>
                  </a:lnTo>
                  <a:lnTo>
                    <a:pt x="927722" y="403021"/>
                  </a:lnTo>
                  <a:lnTo>
                    <a:pt x="926439" y="404075"/>
                  </a:lnTo>
                  <a:lnTo>
                    <a:pt x="926439" y="443661"/>
                  </a:lnTo>
                  <a:lnTo>
                    <a:pt x="921169" y="443661"/>
                  </a:lnTo>
                  <a:lnTo>
                    <a:pt x="919911" y="442391"/>
                  </a:lnTo>
                  <a:lnTo>
                    <a:pt x="920584" y="441121"/>
                  </a:lnTo>
                  <a:lnTo>
                    <a:pt x="922566" y="438581"/>
                  </a:lnTo>
                  <a:lnTo>
                    <a:pt x="923518" y="438581"/>
                  </a:lnTo>
                  <a:lnTo>
                    <a:pt x="924979" y="441121"/>
                  </a:lnTo>
                  <a:lnTo>
                    <a:pt x="925550" y="441121"/>
                  </a:lnTo>
                  <a:lnTo>
                    <a:pt x="926172" y="442391"/>
                  </a:lnTo>
                  <a:lnTo>
                    <a:pt x="926439" y="443661"/>
                  </a:lnTo>
                  <a:lnTo>
                    <a:pt x="926439" y="404075"/>
                  </a:lnTo>
                  <a:lnTo>
                    <a:pt x="926160" y="404291"/>
                  </a:lnTo>
                  <a:lnTo>
                    <a:pt x="925868" y="403021"/>
                  </a:lnTo>
                  <a:lnTo>
                    <a:pt x="924852" y="400481"/>
                  </a:lnTo>
                  <a:lnTo>
                    <a:pt x="922108" y="400481"/>
                  </a:lnTo>
                  <a:lnTo>
                    <a:pt x="919568" y="399211"/>
                  </a:lnTo>
                  <a:lnTo>
                    <a:pt x="917816" y="398335"/>
                  </a:lnTo>
                  <a:lnTo>
                    <a:pt x="917816" y="472871"/>
                  </a:lnTo>
                  <a:lnTo>
                    <a:pt x="916622" y="474141"/>
                  </a:lnTo>
                  <a:lnTo>
                    <a:pt x="914311" y="474141"/>
                  </a:lnTo>
                  <a:lnTo>
                    <a:pt x="911821" y="471601"/>
                  </a:lnTo>
                  <a:lnTo>
                    <a:pt x="910615" y="470382"/>
                  </a:lnTo>
                  <a:lnTo>
                    <a:pt x="910615" y="493191"/>
                  </a:lnTo>
                  <a:lnTo>
                    <a:pt x="909307" y="493191"/>
                  </a:lnTo>
                  <a:lnTo>
                    <a:pt x="908519" y="494461"/>
                  </a:lnTo>
                  <a:lnTo>
                    <a:pt x="906716" y="495731"/>
                  </a:lnTo>
                  <a:lnTo>
                    <a:pt x="905878" y="497001"/>
                  </a:lnTo>
                  <a:lnTo>
                    <a:pt x="906284" y="500811"/>
                  </a:lnTo>
                  <a:lnTo>
                    <a:pt x="905992" y="502081"/>
                  </a:lnTo>
                  <a:lnTo>
                    <a:pt x="906056" y="505891"/>
                  </a:lnTo>
                  <a:lnTo>
                    <a:pt x="902957" y="505891"/>
                  </a:lnTo>
                  <a:lnTo>
                    <a:pt x="901827" y="504621"/>
                  </a:lnTo>
                  <a:lnTo>
                    <a:pt x="896543" y="500811"/>
                  </a:lnTo>
                  <a:lnTo>
                    <a:pt x="889965" y="500811"/>
                  </a:lnTo>
                  <a:lnTo>
                    <a:pt x="886802" y="499541"/>
                  </a:lnTo>
                  <a:lnTo>
                    <a:pt x="884110" y="508431"/>
                  </a:lnTo>
                  <a:lnTo>
                    <a:pt x="876769" y="510971"/>
                  </a:lnTo>
                  <a:lnTo>
                    <a:pt x="872477" y="507161"/>
                  </a:lnTo>
                  <a:lnTo>
                    <a:pt x="871562" y="505891"/>
                  </a:lnTo>
                  <a:lnTo>
                    <a:pt x="871791" y="505891"/>
                  </a:lnTo>
                  <a:lnTo>
                    <a:pt x="874496" y="504621"/>
                  </a:lnTo>
                  <a:lnTo>
                    <a:pt x="875830" y="504621"/>
                  </a:lnTo>
                  <a:lnTo>
                    <a:pt x="876592" y="503351"/>
                  </a:lnTo>
                  <a:lnTo>
                    <a:pt x="877354" y="502081"/>
                  </a:lnTo>
                  <a:lnTo>
                    <a:pt x="876490" y="500811"/>
                  </a:lnTo>
                  <a:lnTo>
                    <a:pt x="874547" y="500811"/>
                  </a:lnTo>
                  <a:lnTo>
                    <a:pt x="872578" y="499541"/>
                  </a:lnTo>
                  <a:lnTo>
                    <a:pt x="870305" y="502081"/>
                  </a:lnTo>
                  <a:lnTo>
                    <a:pt x="869365" y="503351"/>
                  </a:lnTo>
                  <a:lnTo>
                    <a:pt x="868057" y="502081"/>
                  </a:lnTo>
                  <a:lnTo>
                    <a:pt x="868324" y="500811"/>
                  </a:lnTo>
                  <a:lnTo>
                    <a:pt x="868718" y="499541"/>
                  </a:lnTo>
                  <a:lnTo>
                    <a:pt x="869594" y="498271"/>
                  </a:lnTo>
                  <a:lnTo>
                    <a:pt x="870102" y="498271"/>
                  </a:lnTo>
                  <a:lnTo>
                    <a:pt x="870978" y="497001"/>
                  </a:lnTo>
                  <a:lnTo>
                    <a:pt x="869175" y="494461"/>
                  </a:lnTo>
                  <a:lnTo>
                    <a:pt x="867943" y="495731"/>
                  </a:lnTo>
                  <a:lnTo>
                    <a:pt x="864692" y="497001"/>
                  </a:lnTo>
                  <a:lnTo>
                    <a:pt x="863396" y="497001"/>
                  </a:lnTo>
                  <a:lnTo>
                    <a:pt x="863688" y="495731"/>
                  </a:lnTo>
                  <a:lnTo>
                    <a:pt x="863955" y="493191"/>
                  </a:lnTo>
                  <a:lnTo>
                    <a:pt x="864717" y="491921"/>
                  </a:lnTo>
                  <a:lnTo>
                    <a:pt x="865225" y="490651"/>
                  </a:lnTo>
                  <a:lnTo>
                    <a:pt x="865378" y="490651"/>
                  </a:lnTo>
                  <a:lnTo>
                    <a:pt x="866775" y="489381"/>
                  </a:lnTo>
                  <a:lnTo>
                    <a:pt x="867168" y="489381"/>
                  </a:lnTo>
                  <a:lnTo>
                    <a:pt x="868667" y="490651"/>
                  </a:lnTo>
                  <a:lnTo>
                    <a:pt x="871359" y="490651"/>
                  </a:lnTo>
                  <a:lnTo>
                    <a:pt x="873658" y="489381"/>
                  </a:lnTo>
                  <a:lnTo>
                    <a:pt x="876046" y="489381"/>
                  </a:lnTo>
                  <a:lnTo>
                    <a:pt x="875347" y="490651"/>
                  </a:lnTo>
                  <a:lnTo>
                    <a:pt x="874547" y="491921"/>
                  </a:lnTo>
                  <a:lnTo>
                    <a:pt x="873417" y="494461"/>
                  </a:lnTo>
                  <a:lnTo>
                    <a:pt x="873480" y="495731"/>
                  </a:lnTo>
                  <a:lnTo>
                    <a:pt x="877379" y="497001"/>
                  </a:lnTo>
                  <a:lnTo>
                    <a:pt x="879424" y="498271"/>
                  </a:lnTo>
                  <a:lnTo>
                    <a:pt x="881811" y="497001"/>
                  </a:lnTo>
                  <a:lnTo>
                    <a:pt x="881545" y="495731"/>
                  </a:lnTo>
                  <a:lnTo>
                    <a:pt x="882523" y="490651"/>
                  </a:lnTo>
                  <a:lnTo>
                    <a:pt x="882383" y="489381"/>
                  </a:lnTo>
                  <a:lnTo>
                    <a:pt x="882091" y="486841"/>
                  </a:lnTo>
                  <a:lnTo>
                    <a:pt x="881951" y="485571"/>
                  </a:lnTo>
                  <a:lnTo>
                    <a:pt x="879983" y="479221"/>
                  </a:lnTo>
                  <a:lnTo>
                    <a:pt x="881291" y="477951"/>
                  </a:lnTo>
                  <a:lnTo>
                    <a:pt x="882370" y="477951"/>
                  </a:lnTo>
                  <a:lnTo>
                    <a:pt x="882218" y="476681"/>
                  </a:lnTo>
                  <a:lnTo>
                    <a:pt x="881951" y="475411"/>
                  </a:lnTo>
                  <a:lnTo>
                    <a:pt x="879259" y="474141"/>
                  </a:lnTo>
                  <a:lnTo>
                    <a:pt x="881557" y="471601"/>
                  </a:lnTo>
                  <a:lnTo>
                    <a:pt x="882713" y="470331"/>
                  </a:lnTo>
                  <a:lnTo>
                    <a:pt x="887145" y="471601"/>
                  </a:lnTo>
                  <a:lnTo>
                    <a:pt x="891108" y="475411"/>
                  </a:lnTo>
                  <a:lnTo>
                    <a:pt x="893978" y="477951"/>
                  </a:lnTo>
                  <a:lnTo>
                    <a:pt x="899198" y="481761"/>
                  </a:lnTo>
                  <a:lnTo>
                    <a:pt x="900010" y="484301"/>
                  </a:lnTo>
                  <a:lnTo>
                    <a:pt x="899299" y="488111"/>
                  </a:lnTo>
                  <a:lnTo>
                    <a:pt x="899731" y="489381"/>
                  </a:lnTo>
                  <a:lnTo>
                    <a:pt x="899541" y="491921"/>
                  </a:lnTo>
                  <a:lnTo>
                    <a:pt x="900468" y="493191"/>
                  </a:lnTo>
                  <a:lnTo>
                    <a:pt x="906792" y="491921"/>
                  </a:lnTo>
                  <a:lnTo>
                    <a:pt x="907834" y="491921"/>
                  </a:lnTo>
                  <a:lnTo>
                    <a:pt x="908964" y="490651"/>
                  </a:lnTo>
                  <a:lnTo>
                    <a:pt x="910615" y="493191"/>
                  </a:lnTo>
                  <a:lnTo>
                    <a:pt x="910615" y="470382"/>
                  </a:lnTo>
                  <a:lnTo>
                    <a:pt x="909332" y="469061"/>
                  </a:lnTo>
                  <a:lnTo>
                    <a:pt x="909027" y="467791"/>
                  </a:lnTo>
                  <a:lnTo>
                    <a:pt x="910234" y="467791"/>
                  </a:lnTo>
                  <a:lnTo>
                    <a:pt x="911402" y="466521"/>
                  </a:lnTo>
                  <a:lnTo>
                    <a:pt x="911847" y="467791"/>
                  </a:lnTo>
                  <a:lnTo>
                    <a:pt x="914400" y="469061"/>
                  </a:lnTo>
                  <a:lnTo>
                    <a:pt x="916660" y="470331"/>
                  </a:lnTo>
                  <a:lnTo>
                    <a:pt x="917816" y="472871"/>
                  </a:lnTo>
                  <a:lnTo>
                    <a:pt x="917816" y="398335"/>
                  </a:lnTo>
                  <a:lnTo>
                    <a:pt x="917041" y="397941"/>
                  </a:lnTo>
                  <a:lnTo>
                    <a:pt x="917371" y="395401"/>
                  </a:lnTo>
                  <a:lnTo>
                    <a:pt x="920470" y="392861"/>
                  </a:lnTo>
                  <a:lnTo>
                    <a:pt x="921791" y="392861"/>
                  </a:lnTo>
                  <a:lnTo>
                    <a:pt x="926871" y="390321"/>
                  </a:lnTo>
                  <a:lnTo>
                    <a:pt x="929563" y="391591"/>
                  </a:lnTo>
                  <a:lnTo>
                    <a:pt x="930503" y="397941"/>
                  </a:lnTo>
                  <a:lnTo>
                    <a:pt x="930490" y="399211"/>
                  </a:lnTo>
                  <a:lnTo>
                    <a:pt x="930630" y="400481"/>
                  </a:lnTo>
                  <a:lnTo>
                    <a:pt x="930732" y="401751"/>
                  </a:lnTo>
                  <a:lnTo>
                    <a:pt x="930732" y="379272"/>
                  </a:lnTo>
                  <a:lnTo>
                    <a:pt x="929233" y="380161"/>
                  </a:lnTo>
                  <a:lnTo>
                    <a:pt x="926439" y="382701"/>
                  </a:lnTo>
                  <a:lnTo>
                    <a:pt x="925334" y="381431"/>
                  </a:lnTo>
                  <a:lnTo>
                    <a:pt x="925385" y="377621"/>
                  </a:lnTo>
                  <a:lnTo>
                    <a:pt x="923772" y="376351"/>
                  </a:lnTo>
                  <a:lnTo>
                    <a:pt x="920419" y="376351"/>
                  </a:lnTo>
                  <a:lnTo>
                    <a:pt x="920419" y="387781"/>
                  </a:lnTo>
                  <a:lnTo>
                    <a:pt x="918641" y="389051"/>
                  </a:lnTo>
                  <a:lnTo>
                    <a:pt x="917511" y="390321"/>
                  </a:lnTo>
                  <a:lnTo>
                    <a:pt x="916317" y="389051"/>
                  </a:lnTo>
                  <a:lnTo>
                    <a:pt x="916025" y="389051"/>
                  </a:lnTo>
                  <a:lnTo>
                    <a:pt x="916178" y="387781"/>
                  </a:lnTo>
                  <a:lnTo>
                    <a:pt x="917905" y="387781"/>
                  </a:lnTo>
                  <a:lnTo>
                    <a:pt x="919099" y="386511"/>
                  </a:lnTo>
                  <a:lnTo>
                    <a:pt x="920216" y="387781"/>
                  </a:lnTo>
                  <a:lnTo>
                    <a:pt x="920419" y="387781"/>
                  </a:lnTo>
                  <a:lnTo>
                    <a:pt x="920419" y="376351"/>
                  </a:lnTo>
                  <a:lnTo>
                    <a:pt x="920178" y="376351"/>
                  </a:lnTo>
                  <a:lnTo>
                    <a:pt x="919213" y="375081"/>
                  </a:lnTo>
                  <a:lnTo>
                    <a:pt x="920076" y="373811"/>
                  </a:lnTo>
                  <a:lnTo>
                    <a:pt x="921054" y="372541"/>
                  </a:lnTo>
                  <a:lnTo>
                    <a:pt x="922794" y="371271"/>
                  </a:lnTo>
                  <a:lnTo>
                    <a:pt x="923518" y="371271"/>
                  </a:lnTo>
                  <a:lnTo>
                    <a:pt x="924725" y="372541"/>
                  </a:lnTo>
                  <a:lnTo>
                    <a:pt x="925245" y="373811"/>
                  </a:lnTo>
                  <a:lnTo>
                    <a:pt x="926312" y="375081"/>
                  </a:lnTo>
                  <a:lnTo>
                    <a:pt x="926782" y="376351"/>
                  </a:lnTo>
                  <a:lnTo>
                    <a:pt x="928128" y="375081"/>
                  </a:lnTo>
                  <a:lnTo>
                    <a:pt x="928433" y="375081"/>
                  </a:lnTo>
                  <a:lnTo>
                    <a:pt x="928674" y="373811"/>
                  </a:lnTo>
                  <a:lnTo>
                    <a:pt x="928522" y="372541"/>
                  </a:lnTo>
                  <a:lnTo>
                    <a:pt x="928789" y="371271"/>
                  </a:lnTo>
                  <a:lnTo>
                    <a:pt x="929068" y="370001"/>
                  </a:lnTo>
                  <a:lnTo>
                    <a:pt x="929424" y="368731"/>
                  </a:lnTo>
                  <a:lnTo>
                    <a:pt x="932700" y="368731"/>
                  </a:lnTo>
                  <a:lnTo>
                    <a:pt x="932764" y="370001"/>
                  </a:lnTo>
                  <a:lnTo>
                    <a:pt x="933843" y="372541"/>
                  </a:lnTo>
                  <a:lnTo>
                    <a:pt x="934770" y="372541"/>
                  </a:lnTo>
                  <a:lnTo>
                    <a:pt x="935786" y="373811"/>
                  </a:lnTo>
                  <a:lnTo>
                    <a:pt x="936536" y="375081"/>
                  </a:lnTo>
                  <a:lnTo>
                    <a:pt x="936536" y="327342"/>
                  </a:lnTo>
                  <a:lnTo>
                    <a:pt x="935050" y="329361"/>
                  </a:lnTo>
                  <a:lnTo>
                    <a:pt x="933411" y="330631"/>
                  </a:lnTo>
                  <a:lnTo>
                    <a:pt x="932700" y="329361"/>
                  </a:lnTo>
                  <a:lnTo>
                    <a:pt x="930008" y="323011"/>
                  </a:lnTo>
                  <a:lnTo>
                    <a:pt x="923061" y="321741"/>
                  </a:lnTo>
                  <a:lnTo>
                    <a:pt x="920178" y="316661"/>
                  </a:lnTo>
                  <a:lnTo>
                    <a:pt x="918476" y="316661"/>
                  </a:lnTo>
                  <a:lnTo>
                    <a:pt x="918070" y="320471"/>
                  </a:lnTo>
                  <a:lnTo>
                    <a:pt x="917651" y="323011"/>
                  </a:lnTo>
                  <a:lnTo>
                    <a:pt x="917257" y="328091"/>
                  </a:lnTo>
                  <a:lnTo>
                    <a:pt x="917600" y="329361"/>
                  </a:lnTo>
                  <a:lnTo>
                    <a:pt x="922667" y="331901"/>
                  </a:lnTo>
                  <a:lnTo>
                    <a:pt x="923163" y="333171"/>
                  </a:lnTo>
                  <a:lnTo>
                    <a:pt x="926846" y="336981"/>
                  </a:lnTo>
                  <a:lnTo>
                    <a:pt x="928268" y="339521"/>
                  </a:lnTo>
                  <a:lnTo>
                    <a:pt x="933361" y="336981"/>
                  </a:lnTo>
                  <a:lnTo>
                    <a:pt x="934504" y="336981"/>
                  </a:lnTo>
                  <a:lnTo>
                    <a:pt x="935939" y="339521"/>
                  </a:lnTo>
                  <a:lnTo>
                    <a:pt x="936053" y="342061"/>
                  </a:lnTo>
                  <a:lnTo>
                    <a:pt x="934935" y="343331"/>
                  </a:lnTo>
                  <a:lnTo>
                    <a:pt x="933919" y="343331"/>
                  </a:lnTo>
                  <a:lnTo>
                    <a:pt x="932307" y="342061"/>
                  </a:lnTo>
                  <a:lnTo>
                    <a:pt x="930910" y="342061"/>
                  </a:lnTo>
                  <a:lnTo>
                    <a:pt x="928039" y="344601"/>
                  </a:lnTo>
                  <a:lnTo>
                    <a:pt x="926820" y="343331"/>
                  </a:lnTo>
                  <a:lnTo>
                    <a:pt x="926084" y="343331"/>
                  </a:lnTo>
                  <a:lnTo>
                    <a:pt x="923709" y="339521"/>
                  </a:lnTo>
                  <a:lnTo>
                    <a:pt x="920470" y="338391"/>
                  </a:lnTo>
                  <a:lnTo>
                    <a:pt x="920470" y="368731"/>
                  </a:lnTo>
                  <a:lnTo>
                    <a:pt x="919683" y="368731"/>
                  </a:lnTo>
                  <a:lnTo>
                    <a:pt x="914768" y="371271"/>
                  </a:lnTo>
                  <a:lnTo>
                    <a:pt x="910221" y="372541"/>
                  </a:lnTo>
                  <a:lnTo>
                    <a:pt x="908265" y="372541"/>
                  </a:lnTo>
                  <a:lnTo>
                    <a:pt x="906868" y="368554"/>
                  </a:lnTo>
                  <a:lnTo>
                    <a:pt x="906868" y="441121"/>
                  </a:lnTo>
                  <a:lnTo>
                    <a:pt x="906411" y="441121"/>
                  </a:lnTo>
                  <a:lnTo>
                    <a:pt x="905852" y="442125"/>
                  </a:lnTo>
                  <a:lnTo>
                    <a:pt x="905852" y="456361"/>
                  </a:lnTo>
                  <a:lnTo>
                    <a:pt x="905217" y="458901"/>
                  </a:lnTo>
                  <a:lnTo>
                    <a:pt x="905319" y="461441"/>
                  </a:lnTo>
                  <a:lnTo>
                    <a:pt x="905103" y="461441"/>
                  </a:lnTo>
                  <a:lnTo>
                    <a:pt x="905103" y="486841"/>
                  </a:lnTo>
                  <a:lnTo>
                    <a:pt x="902246" y="486841"/>
                  </a:lnTo>
                  <a:lnTo>
                    <a:pt x="902360" y="485571"/>
                  </a:lnTo>
                  <a:lnTo>
                    <a:pt x="902893" y="484301"/>
                  </a:lnTo>
                  <a:lnTo>
                    <a:pt x="904760" y="484301"/>
                  </a:lnTo>
                  <a:lnTo>
                    <a:pt x="905065" y="485571"/>
                  </a:lnTo>
                  <a:lnTo>
                    <a:pt x="905103" y="486841"/>
                  </a:lnTo>
                  <a:lnTo>
                    <a:pt x="905103" y="461441"/>
                  </a:lnTo>
                  <a:lnTo>
                    <a:pt x="900861" y="461441"/>
                  </a:lnTo>
                  <a:lnTo>
                    <a:pt x="900506" y="460171"/>
                  </a:lnTo>
                  <a:lnTo>
                    <a:pt x="898601" y="458876"/>
                  </a:lnTo>
                  <a:lnTo>
                    <a:pt x="898601" y="472871"/>
                  </a:lnTo>
                  <a:lnTo>
                    <a:pt x="898029" y="474141"/>
                  </a:lnTo>
                  <a:lnTo>
                    <a:pt x="896696" y="474141"/>
                  </a:lnTo>
                  <a:lnTo>
                    <a:pt x="896404" y="472871"/>
                  </a:lnTo>
                  <a:lnTo>
                    <a:pt x="896810" y="472871"/>
                  </a:lnTo>
                  <a:lnTo>
                    <a:pt x="897966" y="471601"/>
                  </a:lnTo>
                  <a:lnTo>
                    <a:pt x="898537" y="472871"/>
                  </a:lnTo>
                  <a:lnTo>
                    <a:pt x="898601" y="458876"/>
                  </a:lnTo>
                  <a:lnTo>
                    <a:pt x="894943" y="456361"/>
                  </a:lnTo>
                  <a:lnTo>
                    <a:pt x="892771" y="456361"/>
                  </a:lnTo>
                  <a:lnTo>
                    <a:pt x="889647" y="462711"/>
                  </a:lnTo>
                  <a:lnTo>
                    <a:pt x="888885" y="463981"/>
                  </a:lnTo>
                  <a:lnTo>
                    <a:pt x="888466" y="465251"/>
                  </a:lnTo>
                  <a:lnTo>
                    <a:pt x="886968" y="465251"/>
                  </a:lnTo>
                  <a:lnTo>
                    <a:pt x="885444" y="463981"/>
                  </a:lnTo>
                  <a:lnTo>
                    <a:pt x="880757" y="462711"/>
                  </a:lnTo>
                  <a:lnTo>
                    <a:pt x="879449" y="469061"/>
                  </a:lnTo>
                  <a:lnTo>
                    <a:pt x="878878" y="470331"/>
                  </a:lnTo>
                  <a:lnTo>
                    <a:pt x="877824" y="470331"/>
                  </a:lnTo>
                  <a:lnTo>
                    <a:pt x="876388" y="471601"/>
                  </a:lnTo>
                  <a:lnTo>
                    <a:pt x="874280" y="470331"/>
                  </a:lnTo>
                  <a:lnTo>
                    <a:pt x="873975" y="469061"/>
                  </a:lnTo>
                  <a:lnTo>
                    <a:pt x="873671" y="467791"/>
                  </a:lnTo>
                  <a:lnTo>
                    <a:pt x="877760" y="466521"/>
                  </a:lnTo>
                  <a:lnTo>
                    <a:pt x="876744" y="465251"/>
                  </a:lnTo>
                  <a:lnTo>
                    <a:pt x="875741" y="463981"/>
                  </a:lnTo>
                  <a:lnTo>
                    <a:pt x="876439" y="462711"/>
                  </a:lnTo>
                  <a:lnTo>
                    <a:pt x="877125" y="461441"/>
                  </a:lnTo>
                  <a:lnTo>
                    <a:pt x="878636" y="460171"/>
                  </a:lnTo>
                  <a:lnTo>
                    <a:pt x="879551" y="458901"/>
                  </a:lnTo>
                  <a:lnTo>
                    <a:pt x="880465" y="457631"/>
                  </a:lnTo>
                  <a:lnTo>
                    <a:pt x="881976" y="456361"/>
                  </a:lnTo>
                  <a:lnTo>
                    <a:pt x="883500" y="455091"/>
                  </a:lnTo>
                  <a:lnTo>
                    <a:pt x="883323" y="452551"/>
                  </a:lnTo>
                  <a:lnTo>
                    <a:pt x="882497" y="450011"/>
                  </a:lnTo>
                  <a:lnTo>
                    <a:pt x="881684" y="450011"/>
                  </a:lnTo>
                  <a:lnTo>
                    <a:pt x="875868" y="451281"/>
                  </a:lnTo>
                  <a:lnTo>
                    <a:pt x="872883" y="453821"/>
                  </a:lnTo>
                  <a:lnTo>
                    <a:pt x="868121" y="455091"/>
                  </a:lnTo>
                  <a:lnTo>
                    <a:pt x="866863" y="455091"/>
                  </a:lnTo>
                  <a:lnTo>
                    <a:pt x="866762" y="453821"/>
                  </a:lnTo>
                  <a:lnTo>
                    <a:pt x="867524" y="452551"/>
                  </a:lnTo>
                  <a:lnTo>
                    <a:pt x="869149" y="451281"/>
                  </a:lnTo>
                  <a:lnTo>
                    <a:pt x="870305" y="450011"/>
                  </a:lnTo>
                  <a:lnTo>
                    <a:pt x="868527" y="447471"/>
                  </a:lnTo>
                  <a:lnTo>
                    <a:pt x="866190" y="447471"/>
                  </a:lnTo>
                  <a:lnTo>
                    <a:pt x="866190" y="463981"/>
                  </a:lnTo>
                  <a:lnTo>
                    <a:pt x="866101" y="465251"/>
                  </a:lnTo>
                  <a:lnTo>
                    <a:pt x="864349" y="465251"/>
                  </a:lnTo>
                  <a:lnTo>
                    <a:pt x="864222" y="463981"/>
                  </a:lnTo>
                  <a:lnTo>
                    <a:pt x="864819" y="462711"/>
                  </a:lnTo>
                  <a:lnTo>
                    <a:pt x="865543" y="462711"/>
                  </a:lnTo>
                  <a:lnTo>
                    <a:pt x="865974" y="463981"/>
                  </a:lnTo>
                  <a:lnTo>
                    <a:pt x="866190" y="463981"/>
                  </a:lnTo>
                  <a:lnTo>
                    <a:pt x="866190" y="447471"/>
                  </a:lnTo>
                  <a:lnTo>
                    <a:pt x="863904" y="447471"/>
                  </a:lnTo>
                  <a:lnTo>
                    <a:pt x="861529" y="450011"/>
                  </a:lnTo>
                  <a:lnTo>
                    <a:pt x="860628" y="448741"/>
                  </a:lnTo>
                  <a:lnTo>
                    <a:pt x="859726" y="446201"/>
                  </a:lnTo>
                  <a:lnTo>
                    <a:pt x="859650" y="443661"/>
                  </a:lnTo>
                  <a:lnTo>
                    <a:pt x="861072" y="442391"/>
                  </a:lnTo>
                  <a:lnTo>
                    <a:pt x="861529" y="441121"/>
                  </a:lnTo>
                  <a:lnTo>
                    <a:pt x="861085" y="439851"/>
                  </a:lnTo>
                  <a:lnTo>
                    <a:pt x="861148" y="438581"/>
                  </a:lnTo>
                  <a:lnTo>
                    <a:pt x="862723" y="438581"/>
                  </a:lnTo>
                  <a:lnTo>
                    <a:pt x="863968" y="442391"/>
                  </a:lnTo>
                  <a:lnTo>
                    <a:pt x="867067" y="442391"/>
                  </a:lnTo>
                  <a:lnTo>
                    <a:pt x="871613" y="441121"/>
                  </a:lnTo>
                  <a:lnTo>
                    <a:pt x="872502" y="439851"/>
                  </a:lnTo>
                  <a:lnTo>
                    <a:pt x="869645" y="438581"/>
                  </a:lnTo>
                  <a:lnTo>
                    <a:pt x="869353" y="437311"/>
                  </a:lnTo>
                  <a:lnTo>
                    <a:pt x="870496" y="436041"/>
                  </a:lnTo>
                  <a:lnTo>
                    <a:pt x="872794" y="433501"/>
                  </a:lnTo>
                  <a:lnTo>
                    <a:pt x="871956" y="432231"/>
                  </a:lnTo>
                  <a:lnTo>
                    <a:pt x="872185" y="430961"/>
                  </a:lnTo>
                  <a:lnTo>
                    <a:pt x="872375" y="429691"/>
                  </a:lnTo>
                  <a:lnTo>
                    <a:pt x="872655" y="428421"/>
                  </a:lnTo>
                  <a:lnTo>
                    <a:pt x="875855" y="429691"/>
                  </a:lnTo>
                  <a:lnTo>
                    <a:pt x="881507" y="429691"/>
                  </a:lnTo>
                  <a:lnTo>
                    <a:pt x="883107" y="430961"/>
                  </a:lnTo>
                  <a:lnTo>
                    <a:pt x="883869" y="434771"/>
                  </a:lnTo>
                  <a:lnTo>
                    <a:pt x="884605" y="438581"/>
                  </a:lnTo>
                  <a:lnTo>
                    <a:pt x="886383" y="442391"/>
                  </a:lnTo>
                  <a:lnTo>
                    <a:pt x="890993" y="444931"/>
                  </a:lnTo>
                  <a:lnTo>
                    <a:pt x="893635" y="444931"/>
                  </a:lnTo>
                  <a:lnTo>
                    <a:pt x="894778" y="448741"/>
                  </a:lnTo>
                  <a:lnTo>
                    <a:pt x="899947" y="448741"/>
                  </a:lnTo>
                  <a:lnTo>
                    <a:pt x="900557" y="450011"/>
                  </a:lnTo>
                  <a:lnTo>
                    <a:pt x="899045" y="453821"/>
                  </a:lnTo>
                  <a:lnTo>
                    <a:pt x="899718" y="456361"/>
                  </a:lnTo>
                  <a:lnTo>
                    <a:pt x="904087" y="455091"/>
                  </a:lnTo>
                  <a:lnTo>
                    <a:pt x="905243" y="455091"/>
                  </a:lnTo>
                  <a:lnTo>
                    <a:pt x="905852" y="456361"/>
                  </a:lnTo>
                  <a:lnTo>
                    <a:pt x="905852" y="442125"/>
                  </a:lnTo>
                  <a:lnTo>
                    <a:pt x="905700" y="442391"/>
                  </a:lnTo>
                  <a:lnTo>
                    <a:pt x="903681" y="442391"/>
                  </a:lnTo>
                  <a:lnTo>
                    <a:pt x="902665" y="439851"/>
                  </a:lnTo>
                  <a:lnTo>
                    <a:pt x="903046" y="439851"/>
                  </a:lnTo>
                  <a:lnTo>
                    <a:pt x="905332" y="438581"/>
                  </a:lnTo>
                  <a:lnTo>
                    <a:pt x="906246" y="439851"/>
                  </a:lnTo>
                  <a:lnTo>
                    <a:pt x="906602" y="439851"/>
                  </a:lnTo>
                  <a:lnTo>
                    <a:pt x="906868" y="441121"/>
                  </a:lnTo>
                  <a:lnTo>
                    <a:pt x="906868" y="368554"/>
                  </a:lnTo>
                  <a:lnTo>
                    <a:pt x="906487" y="367461"/>
                  </a:lnTo>
                  <a:lnTo>
                    <a:pt x="904024" y="367461"/>
                  </a:lnTo>
                  <a:lnTo>
                    <a:pt x="897851" y="368490"/>
                  </a:lnTo>
                  <a:lnTo>
                    <a:pt x="897851" y="386511"/>
                  </a:lnTo>
                  <a:lnTo>
                    <a:pt x="897331" y="387781"/>
                  </a:lnTo>
                  <a:lnTo>
                    <a:pt x="897420" y="389051"/>
                  </a:lnTo>
                  <a:lnTo>
                    <a:pt x="896480" y="390321"/>
                  </a:lnTo>
                  <a:lnTo>
                    <a:pt x="896073" y="390321"/>
                  </a:lnTo>
                  <a:lnTo>
                    <a:pt x="896073" y="403021"/>
                  </a:lnTo>
                  <a:lnTo>
                    <a:pt x="895985" y="404291"/>
                  </a:lnTo>
                  <a:lnTo>
                    <a:pt x="894194" y="406831"/>
                  </a:lnTo>
                  <a:lnTo>
                    <a:pt x="894067" y="410641"/>
                  </a:lnTo>
                  <a:lnTo>
                    <a:pt x="890358" y="413181"/>
                  </a:lnTo>
                  <a:lnTo>
                    <a:pt x="889457" y="413181"/>
                  </a:lnTo>
                  <a:lnTo>
                    <a:pt x="888009" y="410641"/>
                  </a:lnTo>
                  <a:lnTo>
                    <a:pt x="887653" y="408101"/>
                  </a:lnTo>
                  <a:lnTo>
                    <a:pt x="888034" y="404291"/>
                  </a:lnTo>
                  <a:lnTo>
                    <a:pt x="888098" y="402907"/>
                  </a:lnTo>
                  <a:lnTo>
                    <a:pt x="886968" y="400481"/>
                  </a:lnTo>
                  <a:lnTo>
                    <a:pt x="892200" y="399211"/>
                  </a:lnTo>
                  <a:lnTo>
                    <a:pt x="893762" y="401751"/>
                  </a:lnTo>
                  <a:lnTo>
                    <a:pt x="895743" y="403021"/>
                  </a:lnTo>
                  <a:lnTo>
                    <a:pt x="896073" y="403021"/>
                  </a:lnTo>
                  <a:lnTo>
                    <a:pt x="896073" y="390321"/>
                  </a:lnTo>
                  <a:lnTo>
                    <a:pt x="895489" y="390321"/>
                  </a:lnTo>
                  <a:lnTo>
                    <a:pt x="895223" y="389051"/>
                  </a:lnTo>
                  <a:lnTo>
                    <a:pt x="895121" y="387781"/>
                  </a:lnTo>
                  <a:lnTo>
                    <a:pt x="895769" y="386511"/>
                  </a:lnTo>
                  <a:lnTo>
                    <a:pt x="897851" y="386511"/>
                  </a:lnTo>
                  <a:lnTo>
                    <a:pt x="897851" y="368490"/>
                  </a:lnTo>
                  <a:lnTo>
                    <a:pt x="896327" y="368731"/>
                  </a:lnTo>
                  <a:lnTo>
                    <a:pt x="891324" y="371271"/>
                  </a:lnTo>
                  <a:lnTo>
                    <a:pt x="887831" y="375081"/>
                  </a:lnTo>
                  <a:lnTo>
                    <a:pt x="889825" y="376351"/>
                  </a:lnTo>
                  <a:lnTo>
                    <a:pt x="890981" y="376351"/>
                  </a:lnTo>
                  <a:lnTo>
                    <a:pt x="891565" y="380161"/>
                  </a:lnTo>
                  <a:lnTo>
                    <a:pt x="890841" y="382701"/>
                  </a:lnTo>
                  <a:lnTo>
                    <a:pt x="887501" y="385241"/>
                  </a:lnTo>
                  <a:lnTo>
                    <a:pt x="885685" y="385241"/>
                  </a:lnTo>
                  <a:lnTo>
                    <a:pt x="885278" y="382701"/>
                  </a:lnTo>
                  <a:lnTo>
                    <a:pt x="884872" y="380161"/>
                  </a:lnTo>
                  <a:lnTo>
                    <a:pt x="883653" y="378891"/>
                  </a:lnTo>
                  <a:lnTo>
                    <a:pt x="877100" y="378891"/>
                  </a:lnTo>
                  <a:lnTo>
                    <a:pt x="876884" y="377621"/>
                  </a:lnTo>
                  <a:lnTo>
                    <a:pt x="876655" y="376351"/>
                  </a:lnTo>
                  <a:lnTo>
                    <a:pt x="874077" y="375081"/>
                  </a:lnTo>
                  <a:lnTo>
                    <a:pt x="871499" y="373811"/>
                  </a:lnTo>
                  <a:lnTo>
                    <a:pt x="868235" y="375081"/>
                  </a:lnTo>
                  <a:lnTo>
                    <a:pt x="865809" y="373811"/>
                  </a:lnTo>
                  <a:lnTo>
                    <a:pt x="863930" y="372541"/>
                  </a:lnTo>
                  <a:lnTo>
                    <a:pt x="860539" y="370014"/>
                  </a:lnTo>
                  <a:lnTo>
                    <a:pt x="860539" y="430961"/>
                  </a:lnTo>
                  <a:lnTo>
                    <a:pt x="860259" y="433501"/>
                  </a:lnTo>
                  <a:lnTo>
                    <a:pt x="859320" y="434771"/>
                  </a:lnTo>
                  <a:lnTo>
                    <a:pt x="857719" y="436041"/>
                  </a:lnTo>
                  <a:lnTo>
                    <a:pt x="856322" y="436041"/>
                  </a:lnTo>
                  <a:lnTo>
                    <a:pt x="858951" y="432231"/>
                  </a:lnTo>
                  <a:lnTo>
                    <a:pt x="859828" y="430961"/>
                  </a:lnTo>
                  <a:lnTo>
                    <a:pt x="860539" y="430961"/>
                  </a:lnTo>
                  <a:lnTo>
                    <a:pt x="860539" y="370014"/>
                  </a:lnTo>
                  <a:lnTo>
                    <a:pt x="862507" y="364921"/>
                  </a:lnTo>
                  <a:lnTo>
                    <a:pt x="874420" y="364921"/>
                  </a:lnTo>
                  <a:lnTo>
                    <a:pt x="875411" y="371271"/>
                  </a:lnTo>
                  <a:lnTo>
                    <a:pt x="878624" y="372541"/>
                  </a:lnTo>
                  <a:lnTo>
                    <a:pt x="882027" y="372541"/>
                  </a:lnTo>
                  <a:lnTo>
                    <a:pt x="885875" y="373811"/>
                  </a:lnTo>
                  <a:lnTo>
                    <a:pt x="889444" y="371271"/>
                  </a:lnTo>
                  <a:lnTo>
                    <a:pt x="892771" y="366191"/>
                  </a:lnTo>
                  <a:lnTo>
                    <a:pt x="894067" y="364921"/>
                  </a:lnTo>
                  <a:lnTo>
                    <a:pt x="896061" y="363651"/>
                  </a:lnTo>
                  <a:lnTo>
                    <a:pt x="896175" y="362381"/>
                  </a:lnTo>
                  <a:lnTo>
                    <a:pt x="894880" y="362381"/>
                  </a:lnTo>
                  <a:lnTo>
                    <a:pt x="894003" y="361111"/>
                  </a:lnTo>
                  <a:lnTo>
                    <a:pt x="892098" y="362381"/>
                  </a:lnTo>
                  <a:lnTo>
                    <a:pt x="891387" y="362381"/>
                  </a:lnTo>
                  <a:lnTo>
                    <a:pt x="889596" y="364921"/>
                  </a:lnTo>
                  <a:lnTo>
                    <a:pt x="885418" y="364921"/>
                  </a:lnTo>
                  <a:lnTo>
                    <a:pt x="885278" y="363651"/>
                  </a:lnTo>
                  <a:lnTo>
                    <a:pt x="885596" y="363651"/>
                  </a:lnTo>
                  <a:lnTo>
                    <a:pt x="888098" y="361111"/>
                  </a:lnTo>
                  <a:lnTo>
                    <a:pt x="890371" y="361111"/>
                  </a:lnTo>
                  <a:lnTo>
                    <a:pt x="895388" y="358571"/>
                  </a:lnTo>
                  <a:lnTo>
                    <a:pt x="898283" y="357301"/>
                  </a:lnTo>
                  <a:lnTo>
                    <a:pt x="904062" y="361111"/>
                  </a:lnTo>
                  <a:lnTo>
                    <a:pt x="907554" y="361111"/>
                  </a:lnTo>
                  <a:lnTo>
                    <a:pt x="914882" y="359841"/>
                  </a:lnTo>
                  <a:lnTo>
                    <a:pt x="915301" y="362381"/>
                  </a:lnTo>
                  <a:lnTo>
                    <a:pt x="916736" y="364921"/>
                  </a:lnTo>
                  <a:lnTo>
                    <a:pt x="916038" y="366191"/>
                  </a:lnTo>
                  <a:lnTo>
                    <a:pt x="912977" y="366191"/>
                  </a:lnTo>
                  <a:lnTo>
                    <a:pt x="912025" y="364921"/>
                  </a:lnTo>
                  <a:lnTo>
                    <a:pt x="911009" y="364921"/>
                  </a:lnTo>
                  <a:lnTo>
                    <a:pt x="910043" y="366191"/>
                  </a:lnTo>
                  <a:lnTo>
                    <a:pt x="910361" y="367461"/>
                  </a:lnTo>
                  <a:lnTo>
                    <a:pt x="910653" y="368731"/>
                  </a:lnTo>
                  <a:lnTo>
                    <a:pt x="911377" y="370001"/>
                  </a:lnTo>
                  <a:lnTo>
                    <a:pt x="914908" y="370001"/>
                  </a:lnTo>
                  <a:lnTo>
                    <a:pt x="916495" y="367461"/>
                  </a:lnTo>
                  <a:lnTo>
                    <a:pt x="920191" y="367461"/>
                  </a:lnTo>
                  <a:lnTo>
                    <a:pt x="920470" y="368731"/>
                  </a:lnTo>
                  <a:lnTo>
                    <a:pt x="920470" y="338391"/>
                  </a:lnTo>
                  <a:lnTo>
                    <a:pt x="920089" y="338251"/>
                  </a:lnTo>
                  <a:lnTo>
                    <a:pt x="916622" y="331901"/>
                  </a:lnTo>
                  <a:lnTo>
                    <a:pt x="914222" y="330631"/>
                  </a:lnTo>
                  <a:lnTo>
                    <a:pt x="905637" y="330631"/>
                  </a:lnTo>
                  <a:lnTo>
                    <a:pt x="901585" y="328091"/>
                  </a:lnTo>
                  <a:lnTo>
                    <a:pt x="895870" y="326821"/>
                  </a:lnTo>
                  <a:lnTo>
                    <a:pt x="895083" y="326821"/>
                  </a:lnTo>
                  <a:lnTo>
                    <a:pt x="894867" y="325551"/>
                  </a:lnTo>
                  <a:lnTo>
                    <a:pt x="893927" y="323011"/>
                  </a:lnTo>
                  <a:lnTo>
                    <a:pt x="893470" y="321741"/>
                  </a:lnTo>
                  <a:lnTo>
                    <a:pt x="890384" y="321741"/>
                  </a:lnTo>
                  <a:lnTo>
                    <a:pt x="888542" y="322148"/>
                  </a:lnTo>
                  <a:lnTo>
                    <a:pt x="888542" y="356031"/>
                  </a:lnTo>
                  <a:lnTo>
                    <a:pt x="887984" y="357301"/>
                  </a:lnTo>
                  <a:lnTo>
                    <a:pt x="887679" y="357301"/>
                  </a:lnTo>
                  <a:lnTo>
                    <a:pt x="885888" y="358571"/>
                  </a:lnTo>
                  <a:lnTo>
                    <a:pt x="884072" y="358571"/>
                  </a:lnTo>
                  <a:lnTo>
                    <a:pt x="881697" y="357301"/>
                  </a:lnTo>
                  <a:lnTo>
                    <a:pt x="881595" y="356031"/>
                  </a:lnTo>
                  <a:lnTo>
                    <a:pt x="882269" y="356031"/>
                  </a:lnTo>
                  <a:lnTo>
                    <a:pt x="883780" y="354761"/>
                  </a:lnTo>
                  <a:lnTo>
                    <a:pt x="885583" y="353491"/>
                  </a:lnTo>
                  <a:lnTo>
                    <a:pt x="887958" y="354761"/>
                  </a:lnTo>
                  <a:lnTo>
                    <a:pt x="888314" y="356031"/>
                  </a:lnTo>
                  <a:lnTo>
                    <a:pt x="888542" y="356031"/>
                  </a:lnTo>
                  <a:lnTo>
                    <a:pt x="888542" y="322148"/>
                  </a:lnTo>
                  <a:lnTo>
                    <a:pt x="884580" y="323011"/>
                  </a:lnTo>
                  <a:lnTo>
                    <a:pt x="874953" y="323011"/>
                  </a:lnTo>
                  <a:lnTo>
                    <a:pt x="873594" y="319201"/>
                  </a:lnTo>
                  <a:lnTo>
                    <a:pt x="873137" y="317931"/>
                  </a:lnTo>
                  <a:lnTo>
                    <a:pt x="870813" y="316661"/>
                  </a:lnTo>
                  <a:lnTo>
                    <a:pt x="868057" y="315391"/>
                  </a:lnTo>
                  <a:lnTo>
                    <a:pt x="866686" y="315391"/>
                  </a:lnTo>
                  <a:lnTo>
                    <a:pt x="863587" y="319201"/>
                  </a:lnTo>
                  <a:lnTo>
                    <a:pt x="860183" y="317931"/>
                  </a:lnTo>
                  <a:lnTo>
                    <a:pt x="855827" y="317931"/>
                  </a:lnTo>
                  <a:lnTo>
                    <a:pt x="855167" y="320471"/>
                  </a:lnTo>
                  <a:lnTo>
                    <a:pt x="858456" y="323011"/>
                  </a:lnTo>
                  <a:lnTo>
                    <a:pt x="859828" y="324281"/>
                  </a:lnTo>
                  <a:lnTo>
                    <a:pt x="859828" y="329361"/>
                  </a:lnTo>
                  <a:lnTo>
                    <a:pt x="858926" y="330631"/>
                  </a:lnTo>
                  <a:lnTo>
                    <a:pt x="855294" y="330631"/>
                  </a:lnTo>
                  <a:lnTo>
                    <a:pt x="853262" y="329361"/>
                  </a:lnTo>
                  <a:lnTo>
                    <a:pt x="847077" y="328091"/>
                  </a:lnTo>
                  <a:lnTo>
                    <a:pt x="846277" y="329361"/>
                  </a:lnTo>
                  <a:lnTo>
                    <a:pt x="843788" y="334441"/>
                  </a:lnTo>
                  <a:lnTo>
                    <a:pt x="843026" y="335711"/>
                  </a:lnTo>
                  <a:lnTo>
                    <a:pt x="841095" y="338251"/>
                  </a:lnTo>
                  <a:lnTo>
                    <a:pt x="841692" y="339521"/>
                  </a:lnTo>
                  <a:lnTo>
                    <a:pt x="846124" y="338251"/>
                  </a:lnTo>
                  <a:lnTo>
                    <a:pt x="847902" y="339521"/>
                  </a:lnTo>
                  <a:lnTo>
                    <a:pt x="846175" y="343331"/>
                  </a:lnTo>
                  <a:lnTo>
                    <a:pt x="846239" y="344601"/>
                  </a:lnTo>
                  <a:lnTo>
                    <a:pt x="852284" y="345871"/>
                  </a:lnTo>
                  <a:lnTo>
                    <a:pt x="849376" y="349681"/>
                  </a:lnTo>
                  <a:lnTo>
                    <a:pt x="850023" y="354761"/>
                  </a:lnTo>
                  <a:lnTo>
                    <a:pt x="847547" y="356031"/>
                  </a:lnTo>
                  <a:lnTo>
                    <a:pt x="843432" y="354761"/>
                  </a:lnTo>
                  <a:lnTo>
                    <a:pt x="842784" y="354761"/>
                  </a:lnTo>
                  <a:lnTo>
                    <a:pt x="840320" y="356031"/>
                  </a:lnTo>
                  <a:lnTo>
                    <a:pt x="838644" y="359841"/>
                  </a:lnTo>
                  <a:lnTo>
                    <a:pt x="839495" y="363651"/>
                  </a:lnTo>
                  <a:lnTo>
                    <a:pt x="840701" y="364921"/>
                  </a:lnTo>
                  <a:lnTo>
                    <a:pt x="842746" y="366191"/>
                  </a:lnTo>
                  <a:lnTo>
                    <a:pt x="848791" y="366191"/>
                  </a:lnTo>
                  <a:lnTo>
                    <a:pt x="849604" y="364921"/>
                  </a:lnTo>
                  <a:lnTo>
                    <a:pt x="850112" y="361111"/>
                  </a:lnTo>
                  <a:lnTo>
                    <a:pt x="851014" y="359841"/>
                  </a:lnTo>
                  <a:lnTo>
                    <a:pt x="851611" y="358571"/>
                  </a:lnTo>
                  <a:lnTo>
                    <a:pt x="854341" y="357301"/>
                  </a:lnTo>
                  <a:lnTo>
                    <a:pt x="855840" y="358571"/>
                  </a:lnTo>
                  <a:lnTo>
                    <a:pt x="856246" y="359841"/>
                  </a:lnTo>
                  <a:lnTo>
                    <a:pt x="856818" y="363651"/>
                  </a:lnTo>
                  <a:lnTo>
                    <a:pt x="854900" y="367461"/>
                  </a:lnTo>
                  <a:lnTo>
                    <a:pt x="856818" y="371271"/>
                  </a:lnTo>
                  <a:lnTo>
                    <a:pt x="856526" y="371627"/>
                  </a:lnTo>
                  <a:lnTo>
                    <a:pt x="856526" y="416991"/>
                  </a:lnTo>
                  <a:lnTo>
                    <a:pt x="855154" y="418261"/>
                  </a:lnTo>
                  <a:lnTo>
                    <a:pt x="853325" y="417258"/>
                  </a:lnTo>
                  <a:lnTo>
                    <a:pt x="853325" y="510971"/>
                  </a:lnTo>
                  <a:lnTo>
                    <a:pt x="852335" y="510971"/>
                  </a:lnTo>
                  <a:lnTo>
                    <a:pt x="851941" y="512241"/>
                  </a:lnTo>
                  <a:lnTo>
                    <a:pt x="851192" y="512241"/>
                  </a:lnTo>
                  <a:lnTo>
                    <a:pt x="850341" y="513511"/>
                  </a:lnTo>
                  <a:lnTo>
                    <a:pt x="849744" y="512241"/>
                  </a:lnTo>
                  <a:lnTo>
                    <a:pt x="849096" y="512241"/>
                  </a:lnTo>
                  <a:lnTo>
                    <a:pt x="849579" y="510971"/>
                  </a:lnTo>
                  <a:lnTo>
                    <a:pt x="850925" y="509701"/>
                  </a:lnTo>
                  <a:lnTo>
                    <a:pt x="851992" y="509701"/>
                  </a:lnTo>
                  <a:lnTo>
                    <a:pt x="853325" y="510971"/>
                  </a:lnTo>
                  <a:lnTo>
                    <a:pt x="853325" y="417258"/>
                  </a:lnTo>
                  <a:lnTo>
                    <a:pt x="852855" y="416991"/>
                  </a:lnTo>
                  <a:lnTo>
                    <a:pt x="852487" y="416991"/>
                  </a:lnTo>
                  <a:lnTo>
                    <a:pt x="852487" y="434771"/>
                  </a:lnTo>
                  <a:lnTo>
                    <a:pt x="851382" y="434771"/>
                  </a:lnTo>
                  <a:lnTo>
                    <a:pt x="850544" y="436041"/>
                  </a:lnTo>
                  <a:lnTo>
                    <a:pt x="849858" y="434771"/>
                  </a:lnTo>
                  <a:lnTo>
                    <a:pt x="849147" y="433501"/>
                  </a:lnTo>
                  <a:lnTo>
                    <a:pt x="849579" y="433501"/>
                  </a:lnTo>
                  <a:lnTo>
                    <a:pt x="850366" y="432231"/>
                  </a:lnTo>
                  <a:lnTo>
                    <a:pt x="851166" y="432231"/>
                  </a:lnTo>
                  <a:lnTo>
                    <a:pt x="851814" y="433501"/>
                  </a:lnTo>
                  <a:lnTo>
                    <a:pt x="852487" y="434771"/>
                  </a:lnTo>
                  <a:lnTo>
                    <a:pt x="852487" y="416991"/>
                  </a:lnTo>
                  <a:lnTo>
                    <a:pt x="849198" y="416991"/>
                  </a:lnTo>
                  <a:lnTo>
                    <a:pt x="845807" y="415785"/>
                  </a:lnTo>
                  <a:lnTo>
                    <a:pt x="845807" y="453821"/>
                  </a:lnTo>
                  <a:lnTo>
                    <a:pt x="845019" y="453821"/>
                  </a:lnTo>
                  <a:lnTo>
                    <a:pt x="845400" y="452551"/>
                  </a:lnTo>
                  <a:lnTo>
                    <a:pt x="845807" y="453821"/>
                  </a:lnTo>
                  <a:lnTo>
                    <a:pt x="845807" y="415785"/>
                  </a:lnTo>
                  <a:lnTo>
                    <a:pt x="845642" y="415721"/>
                  </a:lnTo>
                  <a:lnTo>
                    <a:pt x="840867" y="409371"/>
                  </a:lnTo>
                  <a:lnTo>
                    <a:pt x="837082" y="410641"/>
                  </a:lnTo>
                  <a:lnTo>
                    <a:pt x="836904" y="410743"/>
                  </a:lnTo>
                  <a:lnTo>
                    <a:pt x="836904" y="514781"/>
                  </a:lnTo>
                  <a:lnTo>
                    <a:pt x="836269" y="516051"/>
                  </a:lnTo>
                  <a:lnTo>
                    <a:pt x="828090" y="516051"/>
                  </a:lnTo>
                  <a:lnTo>
                    <a:pt x="827570" y="514781"/>
                  </a:lnTo>
                  <a:lnTo>
                    <a:pt x="828421" y="513511"/>
                  </a:lnTo>
                  <a:lnTo>
                    <a:pt x="830122" y="510971"/>
                  </a:lnTo>
                  <a:lnTo>
                    <a:pt x="830770" y="510971"/>
                  </a:lnTo>
                  <a:lnTo>
                    <a:pt x="829754" y="508431"/>
                  </a:lnTo>
                  <a:lnTo>
                    <a:pt x="831608" y="508431"/>
                  </a:lnTo>
                  <a:lnTo>
                    <a:pt x="835190" y="507161"/>
                  </a:lnTo>
                  <a:lnTo>
                    <a:pt x="835469" y="507161"/>
                  </a:lnTo>
                  <a:lnTo>
                    <a:pt x="834999" y="510971"/>
                  </a:lnTo>
                  <a:lnTo>
                    <a:pt x="836904" y="514781"/>
                  </a:lnTo>
                  <a:lnTo>
                    <a:pt x="836904" y="410743"/>
                  </a:lnTo>
                  <a:lnTo>
                    <a:pt x="832523" y="413181"/>
                  </a:lnTo>
                  <a:lnTo>
                    <a:pt x="831837" y="413181"/>
                  </a:lnTo>
                  <a:lnTo>
                    <a:pt x="831786" y="505891"/>
                  </a:lnTo>
                  <a:lnTo>
                    <a:pt x="831075" y="505891"/>
                  </a:lnTo>
                  <a:lnTo>
                    <a:pt x="830707" y="507161"/>
                  </a:lnTo>
                  <a:lnTo>
                    <a:pt x="829691" y="508431"/>
                  </a:lnTo>
                  <a:lnTo>
                    <a:pt x="828065" y="508431"/>
                  </a:lnTo>
                  <a:lnTo>
                    <a:pt x="826020" y="509701"/>
                  </a:lnTo>
                  <a:lnTo>
                    <a:pt x="827773" y="507161"/>
                  </a:lnTo>
                  <a:lnTo>
                    <a:pt x="828052" y="505891"/>
                  </a:lnTo>
                  <a:lnTo>
                    <a:pt x="828408" y="505891"/>
                  </a:lnTo>
                  <a:lnTo>
                    <a:pt x="829386" y="504621"/>
                  </a:lnTo>
                  <a:lnTo>
                    <a:pt x="830173" y="504621"/>
                  </a:lnTo>
                  <a:lnTo>
                    <a:pt x="831786" y="505891"/>
                  </a:lnTo>
                  <a:lnTo>
                    <a:pt x="831786" y="413219"/>
                  </a:lnTo>
                  <a:lnTo>
                    <a:pt x="829792" y="414451"/>
                  </a:lnTo>
                  <a:lnTo>
                    <a:pt x="828141" y="414451"/>
                  </a:lnTo>
                  <a:lnTo>
                    <a:pt x="827519" y="415721"/>
                  </a:lnTo>
                  <a:lnTo>
                    <a:pt x="826770" y="416991"/>
                  </a:lnTo>
                  <a:lnTo>
                    <a:pt x="828509" y="416991"/>
                  </a:lnTo>
                  <a:lnTo>
                    <a:pt x="829576" y="419531"/>
                  </a:lnTo>
                  <a:lnTo>
                    <a:pt x="828929" y="420801"/>
                  </a:lnTo>
                  <a:lnTo>
                    <a:pt x="825779" y="422071"/>
                  </a:lnTo>
                  <a:lnTo>
                    <a:pt x="824103" y="422071"/>
                  </a:lnTo>
                  <a:lnTo>
                    <a:pt x="822909" y="420801"/>
                  </a:lnTo>
                  <a:lnTo>
                    <a:pt x="820127" y="416991"/>
                  </a:lnTo>
                  <a:lnTo>
                    <a:pt x="819416" y="416991"/>
                  </a:lnTo>
                  <a:lnTo>
                    <a:pt x="818756" y="415721"/>
                  </a:lnTo>
                  <a:lnTo>
                    <a:pt x="818261" y="415353"/>
                  </a:lnTo>
                  <a:lnTo>
                    <a:pt x="818261" y="546531"/>
                  </a:lnTo>
                  <a:lnTo>
                    <a:pt x="817410" y="547801"/>
                  </a:lnTo>
                  <a:lnTo>
                    <a:pt x="814768" y="546531"/>
                  </a:lnTo>
                  <a:lnTo>
                    <a:pt x="812253" y="549071"/>
                  </a:lnTo>
                  <a:lnTo>
                    <a:pt x="809002" y="547801"/>
                  </a:lnTo>
                  <a:lnTo>
                    <a:pt x="808469" y="547801"/>
                  </a:lnTo>
                  <a:lnTo>
                    <a:pt x="808405" y="546531"/>
                  </a:lnTo>
                  <a:lnTo>
                    <a:pt x="810869" y="543991"/>
                  </a:lnTo>
                  <a:lnTo>
                    <a:pt x="815390" y="543991"/>
                  </a:lnTo>
                  <a:lnTo>
                    <a:pt x="818121" y="545261"/>
                  </a:lnTo>
                  <a:lnTo>
                    <a:pt x="818261" y="546531"/>
                  </a:lnTo>
                  <a:lnTo>
                    <a:pt x="818261" y="415353"/>
                  </a:lnTo>
                  <a:lnTo>
                    <a:pt x="817435" y="414731"/>
                  </a:lnTo>
                  <a:lnTo>
                    <a:pt x="817435" y="537641"/>
                  </a:lnTo>
                  <a:lnTo>
                    <a:pt x="814717" y="538911"/>
                  </a:lnTo>
                  <a:lnTo>
                    <a:pt x="813981" y="541451"/>
                  </a:lnTo>
                  <a:lnTo>
                    <a:pt x="812050" y="542721"/>
                  </a:lnTo>
                  <a:lnTo>
                    <a:pt x="809904" y="541451"/>
                  </a:lnTo>
                  <a:lnTo>
                    <a:pt x="807351" y="542721"/>
                  </a:lnTo>
                  <a:lnTo>
                    <a:pt x="804113" y="542721"/>
                  </a:lnTo>
                  <a:lnTo>
                    <a:pt x="803706" y="541451"/>
                  </a:lnTo>
                  <a:lnTo>
                    <a:pt x="803859" y="540181"/>
                  </a:lnTo>
                  <a:lnTo>
                    <a:pt x="803998" y="538911"/>
                  </a:lnTo>
                  <a:lnTo>
                    <a:pt x="809155" y="532561"/>
                  </a:lnTo>
                  <a:lnTo>
                    <a:pt x="812279" y="532561"/>
                  </a:lnTo>
                  <a:lnTo>
                    <a:pt x="813968" y="533831"/>
                  </a:lnTo>
                  <a:lnTo>
                    <a:pt x="815289" y="535101"/>
                  </a:lnTo>
                  <a:lnTo>
                    <a:pt x="817079" y="536371"/>
                  </a:lnTo>
                  <a:lnTo>
                    <a:pt x="817435" y="537641"/>
                  </a:lnTo>
                  <a:lnTo>
                    <a:pt x="817435" y="414731"/>
                  </a:lnTo>
                  <a:lnTo>
                    <a:pt x="817067" y="414451"/>
                  </a:lnTo>
                  <a:lnTo>
                    <a:pt x="818591" y="414451"/>
                  </a:lnTo>
                  <a:lnTo>
                    <a:pt x="821270" y="413181"/>
                  </a:lnTo>
                  <a:lnTo>
                    <a:pt x="822718" y="413181"/>
                  </a:lnTo>
                  <a:lnTo>
                    <a:pt x="823264" y="408101"/>
                  </a:lnTo>
                  <a:lnTo>
                    <a:pt x="821220" y="408101"/>
                  </a:lnTo>
                  <a:lnTo>
                    <a:pt x="818946" y="405561"/>
                  </a:lnTo>
                  <a:lnTo>
                    <a:pt x="818730" y="406831"/>
                  </a:lnTo>
                  <a:lnTo>
                    <a:pt x="817156" y="410641"/>
                  </a:lnTo>
                  <a:lnTo>
                    <a:pt x="814006" y="411911"/>
                  </a:lnTo>
                  <a:lnTo>
                    <a:pt x="811250" y="408101"/>
                  </a:lnTo>
                  <a:lnTo>
                    <a:pt x="810323" y="406831"/>
                  </a:lnTo>
                  <a:lnTo>
                    <a:pt x="810196" y="406781"/>
                  </a:lnTo>
                  <a:lnTo>
                    <a:pt x="810196" y="491921"/>
                  </a:lnTo>
                  <a:lnTo>
                    <a:pt x="807389" y="491921"/>
                  </a:lnTo>
                  <a:lnTo>
                    <a:pt x="807275" y="490651"/>
                  </a:lnTo>
                  <a:lnTo>
                    <a:pt x="807199" y="489381"/>
                  </a:lnTo>
                  <a:lnTo>
                    <a:pt x="809929" y="489381"/>
                  </a:lnTo>
                  <a:lnTo>
                    <a:pt x="810158" y="490651"/>
                  </a:lnTo>
                  <a:lnTo>
                    <a:pt x="810196" y="491921"/>
                  </a:lnTo>
                  <a:lnTo>
                    <a:pt x="810196" y="406781"/>
                  </a:lnTo>
                  <a:lnTo>
                    <a:pt x="807745" y="405561"/>
                  </a:lnTo>
                  <a:lnTo>
                    <a:pt x="804113" y="403021"/>
                  </a:lnTo>
                  <a:lnTo>
                    <a:pt x="804024" y="422071"/>
                  </a:lnTo>
                  <a:lnTo>
                    <a:pt x="802728" y="422071"/>
                  </a:lnTo>
                  <a:lnTo>
                    <a:pt x="799630" y="420801"/>
                  </a:lnTo>
                  <a:lnTo>
                    <a:pt x="796048" y="420801"/>
                  </a:lnTo>
                  <a:lnTo>
                    <a:pt x="793000" y="420141"/>
                  </a:lnTo>
                  <a:lnTo>
                    <a:pt x="793000" y="493191"/>
                  </a:lnTo>
                  <a:lnTo>
                    <a:pt x="791794" y="495249"/>
                  </a:lnTo>
                  <a:lnTo>
                    <a:pt x="791794" y="547801"/>
                  </a:lnTo>
                  <a:lnTo>
                    <a:pt x="791337" y="549071"/>
                  </a:lnTo>
                  <a:lnTo>
                    <a:pt x="791222" y="550341"/>
                  </a:lnTo>
                  <a:lnTo>
                    <a:pt x="788708" y="550341"/>
                  </a:lnTo>
                  <a:lnTo>
                    <a:pt x="787412" y="547801"/>
                  </a:lnTo>
                  <a:lnTo>
                    <a:pt x="787933" y="546531"/>
                  </a:lnTo>
                  <a:lnTo>
                    <a:pt x="789076" y="545261"/>
                  </a:lnTo>
                  <a:lnTo>
                    <a:pt x="790181" y="543991"/>
                  </a:lnTo>
                  <a:lnTo>
                    <a:pt x="791565" y="546531"/>
                  </a:lnTo>
                  <a:lnTo>
                    <a:pt x="791794" y="547801"/>
                  </a:lnTo>
                  <a:lnTo>
                    <a:pt x="791794" y="495249"/>
                  </a:lnTo>
                  <a:lnTo>
                    <a:pt x="790752" y="497001"/>
                  </a:lnTo>
                  <a:lnTo>
                    <a:pt x="786599" y="497001"/>
                  </a:lnTo>
                  <a:lnTo>
                    <a:pt x="787527" y="495731"/>
                  </a:lnTo>
                  <a:lnTo>
                    <a:pt x="788441" y="494461"/>
                  </a:lnTo>
                  <a:lnTo>
                    <a:pt x="790067" y="491921"/>
                  </a:lnTo>
                  <a:lnTo>
                    <a:pt x="792175" y="490651"/>
                  </a:lnTo>
                  <a:lnTo>
                    <a:pt x="792772" y="490651"/>
                  </a:lnTo>
                  <a:lnTo>
                    <a:pt x="793000" y="493191"/>
                  </a:lnTo>
                  <a:lnTo>
                    <a:pt x="793000" y="420141"/>
                  </a:lnTo>
                  <a:lnTo>
                    <a:pt x="790194" y="419531"/>
                  </a:lnTo>
                  <a:lnTo>
                    <a:pt x="787882" y="418261"/>
                  </a:lnTo>
                  <a:lnTo>
                    <a:pt x="786015" y="415772"/>
                  </a:lnTo>
                  <a:lnTo>
                    <a:pt x="786015" y="485571"/>
                  </a:lnTo>
                  <a:lnTo>
                    <a:pt x="783564" y="485571"/>
                  </a:lnTo>
                  <a:lnTo>
                    <a:pt x="783564" y="542721"/>
                  </a:lnTo>
                  <a:lnTo>
                    <a:pt x="782891" y="542721"/>
                  </a:lnTo>
                  <a:lnTo>
                    <a:pt x="782535" y="543991"/>
                  </a:lnTo>
                  <a:lnTo>
                    <a:pt x="781621" y="543991"/>
                  </a:lnTo>
                  <a:lnTo>
                    <a:pt x="781126" y="542721"/>
                  </a:lnTo>
                  <a:lnTo>
                    <a:pt x="780897" y="541451"/>
                  </a:lnTo>
                  <a:lnTo>
                    <a:pt x="783475" y="541451"/>
                  </a:lnTo>
                  <a:lnTo>
                    <a:pt x="783564" y="542721"/>
                  </a:lnTo>
                  <a:lnTo>
                    <a:pt x="783564" y="485571"/>
                  </a:lnTo>
                  <a:lnTo>
                    <a:pt x="778776" y="485571"/>
                  </a:lnTo>
                  <a:lnTo>
                    <a:pt x="779411" y="481761"/>
                  </a:lnTo>
                  <a:lnTo>
                    <a:pt x="779868" y="480491"/>
                  </a:lnTo>
                  <a:lnTo>
                    <a:pt x="780910" y="479221"/>
                  </a:lnTo>
                  <a:lnTo>
                    <a:pt x="782840" y="479221"/>
                  </a:lnTo>
                  <a:lnTo>
                    <a:pt x="782828" y="480491"/>
                  </a:lnTo>
                  <a:lnTo>
                    <a:pt x="785888" y="484301"/>
                  </a:lnTo>
                  <a:lnTo>
                    <a:pt x="786015" y="485571"/>
                  </a:lnTo>
                  <a:lnTo>
                    <a:pt x="786015" y="415772"/>
                  </a:lnTo>
                  <a:lnTo>
                    <a:pt x="785037" y="414451"/>
                  </a:lnTo>
                  <a:lnTo>
                    <a:pt x="786434" y="410641"/>
                  </a:lnTo>
                  <a:lnTo>
                    <a:pt x="790740" y="408101"/>
                  </a:lnTo>
                  <a:lnTo>
                    <a:pt x="795058" y="408101"/>
                  </a:lnTo>
                  <a:lnTo>
                    <a:pt x="794893" y="410641"/>
                  </a:lnTo>
                  <a:lnTo>
                    <a:pt x="795147" y="411911"/>
                  </a:lnTo>
                  <a:lnTo>
                    <a:pt x="802716" y="411911"/>
                  </a:lnTo>
                  <a:lnTo>
                    <a:pt x="801979" y="416991"/>
                  </a:lnTo>
                  <a:lnTo>
                    <a:pt x="804024" y="422071"/>
                  </a:lnTo>
                  <a:lnTo>
                    <a:pt x="804024" y="403021"/>
                  </a:lnTo>
                  <a:lnTo>
                    <a:pt x="802322" y="403021"/>
                  </a:lnTo>
                  <a:lnTo>
                    <a:pt x="798042" y="405561"/>
                  </a:lnTo>
                  <a:lnTo>
                    <a:pt x="796290" y="404291"/>
                  </a:lnTo>
                  <a:lnTo>
                    <a:pt x="793292" y="401751"/>
                  </a:lnTo>
                  <a:lnTo>
                    <a:pt x="791273" y="401751"/>
                  </a:lnTo>
                  <a:lnTo>
                    <a:pt x="790041" y="399211"/>
                  </a:lnTo>
                  <a:lnTo>
                    <a:pt x="792099" y="397941"/>
                  </a:lnTo>
                  <a:lnTo>
                    <a:pt x="793623" y="396671"/>
                  </a:lnTo>
                  <a:lnTo>
                    <a:pt x="795147" y="395401"/>
                  </a:lnTo>
                  <a:lnTo>
                    <a:pt x="794575" y="394131"/>
                  </a:lnTo>
                  <a:lnTo>
                    <a:pt x="793432" y="391591"/>
                  </a:lnTo>
                  <a:lnTo>
                    <a:pt x="796988" y="390321"/>
                  </a:lnTo>
                  <a:lnTo>
                    <a:pt x="795578" y="387781"/>
                  </a:lnTo>
                  <a:lnTo>
                    <a:pt x="803998" y="387781"/>
                  </a:lnTo>
                  <a:lnTo>
                    <a:pt x="808405" y="389051"/>
                  </a:lnTo>
                  <a:lnTo>
                    <a:pt x="811174" y="392861"/>
                  </a:lnTo>
                  <a:lnTo>
                    <a:pt x="817130" y="392861"/>
                  </a:lnTo>
                  <a:lnTo>
                    <a:pt x="818896" y="396671"/>
                  </a:lnTo>
                  <a:lnTo>
                    <a:pt x="821461" y="399211"/>
                  </a:lnTo>
                  <a:lnTo>
                    <a:pt x="823175" y="401751"/>
                  </a:lnTo>
                  <a:lnTo>
                    <a:pt x="824979" y="401751"/>
                  </a:lnTo>
                  <a:lnTo>
                    <a:pt x="832180" y="400481"/>
                  </a:lnTo>
                  <a:lnTo>
                    <a:pt x="836561" y="400481"/>
                  </a:lnTo>
                  <a:lnTo>
                    <a:pt x="840714" y="397941"/>
                  </a:lnTo>
                  <a:lnTo>
                    <a:pt x="844550" y="397941"/>
                  </a:lnTo>
                  <a:lnTo>
                    <a:pt x="845426" y="400481"/>
                  </a:lnTo>
                  <a:lnTo>
                    <a:pt x="846353" y="401751"/>
                  </a:lnTo>
                  <a:lnTo>
                    <a:pt x="847102" y="404291"/>
                  </a:lnTo>
                  <a:lnTo>
                    <a:pt x="847356" y="409371"/>
                  </a:lnTo>
                  <a:lnTo>
                    <a:pt x="847128" y="409371"/>
                  </a:lnTo>
                  <a:lnTo>
                    <a:pt x="855218" y="411911"/>
                  </a:lnTo>
                  <a:lnTo>
                    <a:pt x="856056" y="411911"/>
                  </a:lnTo>
                  <a:lnTo>
                    <a:pt x="856526" y="416991"/>
                  </a:lnTo>
                  <a:lnTo>
                    <a:pt x="856526" y="371627"/>
                  </a:lnTo>
                  <a:lnTo>
                    <a:pt x="855751" y="372541"/>
                  </a:lnTo>
                  <a:lnTo>
                    <a:pt x="852817" y="372541"/>
                  </a:lnTo>
                  <a:lnTo>
                    <a:pt x="851992" y="373811"/>
                  </a:lnTo>
                  <a:lnTo>
                    <a:pt x="850798" y="377621"/>
                  </a:lnTo>
                  <a:lnTo>
                    <a:pt x="849503" y="377621"/>
                  </a:lnTo>
                  <a:lnTo>
                    <a:pt x="847471" y="375081"/>
                  </a:lnTo>
                  <a:lnTo>
                    <a:pt x="846620" y="372541"/>
                  </a:lnTo>
                  <a:lnTo>
                    <a:pt x="844105" y="373811"/>
                  </a:lnTo>
                  <a:lnTo>
                    <a:pt x="842975" y="375081"/>
                  </a:lnTo>
                  <a:lnTo>
                    <a:pt x="841489" y="373811"/>
                  </a:lnTo>
                  <a:lnTo>
                    <a:pt x="836752" y="373811"/>
                  </a:lnTo>
                  <a:lnTo>
                    <a:pt x="834745" y="372541"/>
                  </a:lnTo>
                  <a:lnTo>
                    <a:pt x="834123" y="368731"/>
                  </a:lnTo>
                  <a:lnTo>
                    <a:pt x="833297" y="363651"/>
                  </a:lnTo>
                  <a:lnTo>
                    <a:pt x="830986" y="359841"/>
                  </a:lnTo>
                  <a:lnTo>
                    <a:pt x="825969" y="358571"/>
                  </a:lnTo>
                  <a:lnTo>
                    <a:pt x="826325" y="359841"/>
                  </a:lnTo>
                  <a:lnTo>
                    <a:pt x="826846" y="361111"/>
                  </a:lnTo>
                  <a:lnTo>
                    <a:pt x="826528" y="364921"/>
                  </a:lnTo>
                  <a:lnTo>
                    <a:pt x="831126" y="364921"/>
                  </a:lnTo>
                  <a:lnTo>
                    <a:pt x="830173" y="368731"/>
                  </a:lnTo>
                  <a:lnTo>
                    <a:pt x="827290" y="368731"/>
                  </a:lnTo>
                  <a:lnTo>
                    <a:pt x="825258" y="367461"/>
                  </a:lnTo>
                  <a:lnTo>
                    <a:pt x="819607" y="367461"/>
                  </a:lnTo>
                  <a:lnTo>
                    <a:pt x="816165" y="371271"/>
                  </a:lnTo>
                  <a:lnTo>
                    <a:pt x="808202" y="371271"/>
                  </a:lnTo>
                  <a:lnTo>
                    <a:pt x="808405" y="370001"/>
                  </a:lnTo>
                  <a:lnTo>
                    <a:pt x="809117" y="367461"/>
                  </a:lnTo>
                  <a:lnTo>
                    <a:pt x="809828" y="364921"/>
                  </a:lnTo>
                  <a:lnTo>
                    <a:pt x="805294" y="367461"/>
                  </a:lnTo>
                  <a:lnTo>
                    <a:pt x="803402" y="364921"/>
                  </a:lnTo>
                  <a:lnTo>
                    <a:pt x="801052" y="363651"/>
                  </a:lnTo>
                  <a:lnTo>
                    <a:pt x="796874" y="364921"/>
                  </a:lnTo>
                  <a:lnTo>
                    <a:pt x="796150" y="362381"/>
                  </a:lnTo>
                  <a:lnTo>
                    <a:pt x="795794" y="361111"/>
                  </a:lnTo>
                  <a:lnTo>
                    <a:pt x="794537" y="359841"/>
                  </a:lnTo>
                  <a:lnTo>
                    <a:pt x="793838" y="359841"/>
                  </a:lnTo>
                  <a:lnTo>
                    <a:pt x="792772" y="361111"/>
                  </a:lnTo>
                  <a:lnTo>
                    <a:pt x="791514" y="361111"/>
                  </a:lnTo>
                  <a:lnTo>
                    <a:pt x="789012" y="362381"/>
                  </a:lnTo>
                  <a:lnTo>
                    <a:pt x="786244" y="361111"/>
                  </a:lnTo>
                  <a:lnTo>
                    <a:pt x="783386" y="366191"/>
                  </a:lnTo>
                  <a:lnTo>
                    <a:pt x="787717" y="367461"/>
                  </a:lnTo>
                  <a:lnTo>
                    <a:pt x="788593" y="371271"/>
                  </a:lnTo>
                  <a:lnTo>
                    <a:pt x="790549" y="371271"/>
                  </a:lnTo>
                  <a:lnTo>
                    <a:pt x="792886" y="372541"/>
                  </a:lnTo>
                  <a:lnTo>
                    <a:pt x="794588" y="372541"/>
                  </a:lnTo>
                  <a:lnTo>
                    <a:pt x="795464" y="376351"/>
                  </a:lnTo>
                  <a:lnTo>
                    <a:pt x="795502" y="381431"/>
                  </a:lnTo>
                  <a:lnTo>
                    <a:pt x="794588" y="382701"/>
                  </a:lnTo>
                  <a:lnTo>
                    <a:pt x="791921" y="381431"/>
                  </a:lnTo>
                  <a:lnTo>
                    <a:pt x="789876" y="381431"/>
                  </a:lnTo>
                  <a:lnTo>
                    <a:pt x="787717" y="378891"/>
                  </a:lnTo>
                  <a:lnTo>
                    <a:pt x="786460" y="378891"/>
                  </a:lnTo>
                  <a:lnTo>
                    <a:pt x="786460" y="409371"/>
                  </a:lnTo>
                  <a:lnTo>
                    <a:pt x="783475" y="410514"/>
                  </a:lnTo>
                  <a:lnTo>
                    <a:pt x="783475" y="427151"/>
                  </a:lnTo>
                  <a:lnTo>
                    <a:pt x="782942" y="428421"/>
                  </a:lnTo>
                  <a:lnTo>
                    <a:pt x="781138" y="429691"/>
                  </a:lnTo>
                  <a:lnTo>
                    <a:pt x="780224" y="429691"/>
                  </a:lnTo>
                  <a:lnTo>
                    <a:pt x="779373" y="428421"/>
                  </a:lnTo>
                  <a:lnTo>
                    <a:pt x="781291" y="424611"/>
                  </a:lnTo>
                  <a:lnTo>
                    <a:pt x="783069" y="424611"/>
                  </a:lnTo>
                  <a:lnTo>
                    <a:pt x="783170" y="425881"/>
                  </a:lnTo>
                  <a:lnTo>
                    <a:pt x="783475" y="427151"/>
                  </a:lnTo>
                  <a:lnTo>
                    <a:pt x="783475" y="410514"/>
                  </a:lnTo>
                  <a:lnTo>
                    <a:pt x="783107" y="410641"/>
                  </a:lnTo>
                  <a:lnTo>
                    <a:pt x="782040" y="413181"/>
                  </a:lnTo>
                  <a:lnTo>
                    <a:pt x="780402" y="415721"/>
                  </a:lnTo>
                  <a:lnTo>
                    <a:pt x="779005" y="415721"/>
                  </a:lnTo>
                  <a:lnTo>
                    <a:pt x="777798" y="415213"/>
                  </a:lnTo>
                  <a:lnTo>
                    <a:pt x="777798" y="423341"/>
                  </a:lnTo>
                  <a:lnTo>
                    <a:pt x="777773" y="442391"/>
                  </a:lnTo>
                  <a:lnTo>
                    <a:pt x="777328" y="442391"/>
                  </a:lnTo>
                  <a:lnTo>
                    <a:pt x="777328" y="540181"/>
                  </a:lnTo>
                  <a:lnTo>
                    <a:pt x="775830" y="540181"/>
                  </a:lnTo>
                  <a:lnTo>
                    <a:pt x="773404" y="539381"/>
                  </a:lnTo>
                  <a:lnTo>
                    <a:pt x="773404" y="566851"/>
                  </a:lnTo>
                  <a:lnTo>
                    <a:pt x="771702" y="566851"/>
                  </a:lnTo>
                  <a:lnTo>
                    <a:pt x="771613" y="565581"/>
                  </a:lnTo>
                  <a:lnTo>
                    <a:pt x="771969" y="565581"/>
                  </a:lnTo>
                  <a:lnTo>
                    <a:pt x="773404" y="566851"/>
                  </a:lnTo>
                  <a:lnTo>
                    <a:pt x="773404" y="539381"/>
                  </a:lnTo>
                  <a:lnTo>
                    <a:pt x="772020" y="538911"/>
                  </a:lnTo>
                  <a:lnTo>
                    <a:pt x="771245" y="539686"/>
                  </a:lnTo>
                  <a:lnTo>
                    <a:pt x="771245" y="566851"/>
                  </a:lnTo>
                  <a:lnTo>
                    <a:pt x="770305" y="568121"/>
                  </a:lnTo>
                  <a:lnTo>
                    <a:pt x="769772" y="568121"/>
                  </a:lnTo>
                  <a:lnTo>
                    <a:pt x="769696" y="566851"/>
                  </a:lnTo>
                  <a:lnTo>
                    <a:pt x="771245" y="566851"/>
                  </a:lnTo>
                  <a:lnTo>
                    <a:pt x="771245" y="539686"/>
                  </a:lnTo>
                  <a:lnTo>
                    <a:pt x="768159" y="542721"/>
                  </a:lnTo>
                  <a:lnTo>
                    <a:pt x="765746" y="541451"/>
                  </a:lnTo>
                  <a:lnTo>
                    <a:pt x="765683" y="589711"/>
                  </a:lnTo>
                  <a:lnTo>
                    <a:pt x="765213" y="590981"/>
                  </a:lnTo>
                  <a:lnTo>
                    <a:pt x="764870" y="589711"/>
                  </a:lnTo>
                  <a:lnTo>
                    <a:pt x="765683" y="589711"/>
                  </a:lnTo>
                  <a:lnTo>
                    <a:pt x="765683" y="541426"/>
                  </a:lnTo>
                  <a:lnTo>
                    <a:pt x="764006" y="540537"/>
                  </a:lnTo>
                  <a:lnTo>
                    <a:pt x="764006" y="585901"/>
                  </a:lnTo>
                  <a:lnTo>
                    <a:pt x="762965" y="585901"/>
                  </a:lnTo>
                  <a:lnTo>
                    <a:pt x="762419" y="587171"/>
                  </a:lnTo>
                  <a:lnTo>
                    <a:pt x="762076" y="587171"/>
                  </a:lnTo>
                  <a:lnTo>
                    <a:pt x="761161" y="585901"/>
                  </a:lnTo>
                  <a:lnTo>
                    <a:pt x="760374" y="585901"/>
                  </a:lnTo>
                  <a:lnTo>
                    <a:pt x="757631" y="584669"/>
                  </a:lnTo>
                  <a:lnTo>
                    <a:pt x="757631" y="602411"/>
                  </a:lnTo>
                  <a:lnTo>
                    <a:pt x="757161" y="602411"/>
                  </a:lnTo>
                  <a:lnTo>
                    <a:pt x="754049" y="603681"/>
                  </a:lnTo>
                  <a:lnTo>
                    <a:pt x="751941" y="606221"/>
                  </a:lnTo>
                  <a:lnTo>
                    <a:pt x="747788" y="604951"/>
                  </a:lnTo>
                  <a:lnTo>
                    <a:pt x="746061" y="606221"/>
                  </a:lnTo>
                  <a:lnTo>
                    <a:pt x="744575" y="606221"/>
                  </a:lnTo>
                  <a:lnTo>
                    <a:pt x="744029" y="604951"/>
                  </a:lnTo>
                  <a:lnTo>
                    <a:pt x="743356" y="604951"/>
                  </a:lnTo>
                  <a:lnTo>
                    <a:pt x="744232" y="603681"/>
                  </a:lnTo>
                  <a:lnTo>
                    <a:pt x="745553" y="602411"/>
                  </a:lnTo>
                  <a:lnTo>
                    <a:pt x="747153" y="601141"/>
                  </a:lnTo>
                  <a:lnTo>
                    <a:pt x="749947" y="598601"/>
                  </a:lnTo>
                  <a:lnTo>
                    <a:pt x="750481" y="599871"/>
                  </a:lnTo>
                  <a:lnTo>
                    <a:pt x="751293" y="599871"/>
                  </a:lnTo>
                  <a:lnTo>
                    <a:pt x="752627" y="601141"/>
                  </a:lnTo>
                  <a:lnTo>
                    <a:pt x="754075" y="599871"/>
                  </a:lnTo>
                  <a:lnTo>
                    <a:pt x="756069" y="599871"/>
                  </a:lnTo>
                  <a:lnTo>
                    <a:pt x="756894" y="601141"/>
                  </a:lnTo>
                  <a:lnTo>
                    <a:pt x="757631" y="602411"/>
                  </a:lnTo>
                  <a:lnTo>
                    <a:pt x="757631" y="584669"/>
                  </a:lnTo>
                  <a:lnTo>
                    <a:pt x="756412" y="584631"/>
                  </a:lnTo>
                  <a:lnTo>
                    <a:pt x="756412" y="593521"/>
                  </a:lnTo>
                  <a:lnTo>
                    <a:pt x="751497" y="593521"/>
                  </a:lnTo>
                  <a:lnTo>
                    <a:pt x="747776" y="594791"/>
                  </a:lnTo>
                  <a:lnTo>
                    <a:pt x="745261" y="592251"/>
                  </a:lnTo>
                  <a:lnTo>
                    <a:pt x="744004" y="590981"/>
                  </a:lnTo>
                  <a:lnTo>
                    <a:pt x="743318" y="591248"/>
                  </a:lnTo>
                  <a:lnTo>
                    <a:pt x="743318" y="612571"/>
                  </a:lnTo>
                  <a:lnTo>
                    <a:pt x="742403" y="613841"/>
                  </a:lnTo>
                  <a:lnTo>
                    <a:pt x="742086" y="613841"/>
                  </a:lnTo>
                  <a:lnTo>
                    <a:pt x="742340" y="612571"/>
                  </a:lnTo>
                  <a:lnTo>
                    <a:pt x="743318" y="612571"/>
                  </a:lnTo>
                  <a:lnTo>
                    <a:pt x="743318" y="591248"/>
                  </a:lnTo>
                  <a:lnTo>
                    <a:pt x="742061" y="591743"/>
                  </a:lnTo>
                  <a:lnTo>
                    <a:pt x="742061" y="599871"/>
                  </a:lnTo>
                  <a:lnTo>
                    <a:pt x="741083" y="601141"/>
                  </a:lnTo>
                  <a:lnTo>
                    <a:pt x="736815" y="601141"/>
                  </a:lnTo>
                  <a:lnTo>
                    <a:pt x="736815" y="610031"/>
                  </a:lnTo>
                  <a:lnTo>
                    <a:pt x="736727" y="611301"/>
                  </a:lnTo>
                  <a:lnTo>
                    <a:pt x="734669" y="611301"/>
                  </a:lnTo>
                  <a:lnTo>
                    <a:pt x="734822" y="610031"/>
                  </a:lnTo>
                  <a:lnTo>
                    <a:pt x="735787" y="608761"/>
                  </a:lnTo>
                  <a:lnTo>
                    <a:pt x="736587" y="610031"/>
                  </a:lnTo>
                  <a:lnTo>
                    <a:pt x="736815" y="610031"/>
                  </a:lnTo>
                  <a:lnTo>
                    <a:pt x="736815" y="601141"/>
                  </a:lnTo>
                  <a:lnTo>
                    <a:pt x="733513" y="601141"/>
                  </a:lnTo>
                  <a:lnTo>
                    <a:pt x="733323" y="599871"/>
                  </a:lnTo>
                  <a:lnTo>
                    <a:pt x="732396" y="593521"/>
                  </a:lnTo>
                  <a:lnTo>
                    <a:pt x="732205" y="592251"/>
                  </a:lnTo>
                  <a:lnTo>
                    <a:pt x="732218" y="590981"/>
                  </a:lnTo>
                  <a:lnTo>
                    <a:pt x="733463" y="590981"/>
                  </a:lnTo>
                  <a:lnTo>
                    <a:pt x="737260" y="593521"/>
                  </a:lnTo>
                  <a:lnTo>
                    <a:pt x="739724" y="596061"/>
                  </a:lnTo>
                  <a:lnTo>
                    <a:pt x="742061" y="599871"/>
                  </a:lnTo>
                  <a:lnTo>
                    <a:pt x="742061" y="591743"/>
                  </a:lnTo>
                  <a:lnTo>
                    <a:pt x="740714" y="592251"/>
                  </a:lnTo>
                  <a:lnTo>
                    <a:pt x="740981" y="590981"/>
                  </a:lnTo>
                  <a:lnTo>
                    <a:pt x="741768" y="587171"/>
                  </a:lnTo>
                  <a:lnTo>
                    <a:pt x="747623" y="587171"/>
                  </a:lnTo>
                  <a:lnTo>
                    <a:pt x="751662" y="585901"/>
                  </a:lnTo>
                  <a:lnTo>
                    <a:pt x="754011" y="588441"/>
                  </a:lnTo>
                  <a:lnTo>
                    <a:pt x="755446" y="590981"/>
                  </a:lnTo>
                  <a:lnTo>
                    <a:pt x="755904" y="590981"/>
                  </a:lnTo>
                  <a:lnTo>
                    <a:pt x="756043" y="592251"/>
                  </a:lnTo>
                  <a:lnTo>
                    <a:pt x="756412" y="593521"/>
                  </a:lnTo>
                  <a:lnTo>
                    <a:pt x="756412" y="584631"/>
                  </a:lnTo>
                  <a:lnTo>
                    <a:pt x="755281" y="584631"/>
                  </a:lnTo>
                  <a:lnTo>
                    <a:pt x="753706" y="583361"/>
                  </a:lnTo>
                  <a:lnTo>
                    <a:pt x="755840" y="582091"/>
                  </a:lnTo>
                  <a:lnTo>
                    <a:pt x="758507" y="582091"/>
                  </a:lnTo>
                  <a:lnTo>
                    <a:pt x="761746" y="580821"/>
                  </a:lnTo>
                  <a:lnTo>
                    <a:pt x="762635" y="580821"/>
                  </a:lnTo>
                  <a:lnTo>
                    <a:pt x="762406" y="583361"/>
                  </a:lnTo>
                  <a:lnTo>
                    <a:pt x="763308" y="584631"/>
                  </a:lnTo>
                  <a:lnTo>
                    <a:pt x="764006" y="585901"/>
                  </a:lnTo>
                  <a:lnTo>
                    <a:pt x="764006" y="540537"/>
                  </a:lnTo>
                  <a:lnTo>
                    <a:pt x="763346" y="540181"/>
                  </a:lnTo>
                  <a:lnTo>
                    <a:pt x="762901" y="540181"/>
                  </a:lnTo>
                  <a:lnTo>
                    <a:pt x="762901" y="575741"/>
                  </a:lnTo>
                  <a:lnTo>
                    <a:pt x="761873" y="577011"/>
                  </a:lnTo>
                  <a:lnTo>
                    <a:pt x="759929" y="577011"/>
                  </a:lnTo>
                  <a:lnTo>
                    <a:pt x="759066" y="574471"/>
                  </a:lnTo>
                  <a:lnTo>
                    <a:pt x="758939" y="574471"/>
                  </a:lnTo>
                  <a:lnTo>
                    <a:pt x="759841" y="573201"/>
                  </a:lnTo>
                  <a:lnTo>
                    <a:pt x="761873" y="573201"/>
                  </a:lnTo>
                  <a:lnTo>
                    <a:pt x="762736" y="574471"/>
                  </a:lnTo>
                  <a:lnTo>
                    <a:pt x="762901" y="575741"/>
                  </a:lnTo>
                  <a:lnTo>
                    <a:pt x="762901" y="540181"/>
                  </a:lnTo>
                  <a:lnTo>
                    <a:pt x="762304" y="540181"/>
                  </a:lnTo>
                  <a:lnTo>
                    <a:pt x="762571" y="538911"/>
                  </a:lnTo>
                  <a:lnTo>
                    <a:pt x="762762" y="538911"/>
                  </a:lnTo>
                  <a:lnTo>
                    <a:pt x="763625" y="537641"/>
                  </a:lnTo>
                  <a:lnTo>
                    <a:pt x="764374" y="537641"/>
                  </a:lnTo>
                  <a:lnTo>
                    <a:pt x="767791" y="538911"/>
                  </a:lnTo>
                  <a:lnTo>
                    <a:pt x="769327" y="537641"/>
                  </a:lnTo>
                  <a:lnTo>
                    <a:pt x="769658" y="536371"/>
                  </a:lnTo>
                  <a:lnTo>
                    <a:pt x="770001" y="535101"/>
                  </a:lnTo>
                  <a:lnTo>
                    <a:pt x="770343" y="533831"/>
                  </a:lnTo>
                  <a:lnTo>
                    <a:pt x="770826" y="532561"/>
                  </a:lnTo>
                  <a:lnTo>
                    <a:pt x="772858" y="532561"/>
                  </a:lnTo>
                  <a:lnTo>
                    <a:pt x="773506" y="533831"/>
                  </a:lnTo>
                  <a:lnTo>
                    <a:pt x="774522" y="535101"/>
                  </a:lnTo>
                  <a:lnTo>
                    <a:pt x="774928" y="535101"/>
                  </a:lnTo>
                  <a:lnTo>
                    <a:pt x="776109" y="537641"/>
                  </a:lnTo>
                  <a:lnTo>
                    <a:pt x="776528" y="537641"/>
                  </a:lnTo>
                  <a:lnTo>
                    <a:pt x="777328" y="540181"/>
                  </a:lnTo>
                  <a:lnTo>
                    <a:pt x="777328" y="442391"/>
                  </a:lnTo>
                  <a:lnTo>
                    <a:pt x="776732" y="442391"/>
                  </a:lnTo>
                  <a:lnTo>
                    <a:pt x="775830" y="443661"/>
                  </a:lnTo>
                  <a:lnTo>
                    <a:pt x="773772" y="443661"/>
                  </a:lnTo>
                  <a:lnTo>
                    <a:pt x="772642" y="443255"/>
                  </a:lnTo>
                  <a:lnTo>
                    <a:pt x="772642" y="453821"/>
                  </a:lnTo>
                  <a:lnTo>
                    <a:pt x="772401" y="455091"/>
                  </a:lnTo>
                  <a:lnTo>
                    <a:pt x="771093" y="455091"/>
                  </a:lnTo>
                  <a:lnTo>
                    <a:pt x="770483" y="456361"/>
                  </a:lnTo>
                  <a:lnTo>
                    <a:pt x="769835" y="456171"/>
                  </a:lnTo>
                  <a:lnTo>
                    <a:pt x="769835" y="527481"/>
                  </a:lnTo>
                  <a:lnTo>
                    <a:pt x="769505" y="528751"/>
                  </a:lnTo>
                  <a:lnTo>
                    <a:pt x="765009" y="528751"/>
                  </a:lnTo>
                  <a:lnTo>
                    <a:pt x="765035" y="527481"/>
                  </a:lnTo>
                  <a:lnTo>
                    <a:pt x="765073" y="526211"/>
                  </a:lnTo>
                  <a:lnTo>
                    <a:pt x="765708" y="524941"/>
                  </a:lnTo>
                  <a:lnTo>
                    <a:pt x="767753" y="524941"/>
                  </a:lnTo>
                  <a:lnTo>
                    <a:pt x="768667" y="526211"/>
                  </a:lnTo>
                  <a:lnTo>
                    <a:pt x="769835" y="527481"/>
                  </a:lnTo>
                  <a:lnTo>
                    <a:pt x="769835" y="456171"/>
                  </a:lnTo>
                  <a:lnTo>
                    <a:pt x="766419" y="455091"/>
                  </a:lnTo>
                  <a:lnTo>
                    <a:pt x="763574" y="458901"/>
                  </a:lnTo>
                  <a:lnTo>
                    <a:pt x="759980" y="457631"/>
                  </a:lnTo>
                  <a:lnTo>
                    <a:pt x="754049" y="457631"/>
                  </a:lnTo>
                  <a:lnTo>
                    <a:pt x="752678" y="456361"/>
                  </a:lnTo>
                  <a:lnTo>
                    <a:pt x="752335" y="456361"/>
                  </a:lnTo>
                  <a:lnTo>
                    <a:pt x="752081" y="455091"/>
                  </a:lnTo>
                  <a:lnTo>
                    <a:pt x="753554" y="452551"/>
                  </a:lnTo>
                  <a:lnTo>
                    <a:pt x="754291" y="451281"/>
                  </a:lnTo>
                  <a:lnTo>
                    <a:pt x="755777" y="448741"/>
                  </a:lnTo>
                  <a:lnTo>
                    <a:pt x="758469" y="448741"/>
                  </a:lnTo>
                  <a:lnTo>
                    <a:pt x="760069" y="447471"/>
                  </a:lnTo>
                  <a:lnTo>
                    <a:pt x="762901" y="446201"/>
                  </a:lnTo>
                  <a:lnTo>
                    <a:pt x="764006" y="447471"/>
                  </a:lnTo>
                  <a:lnTo>
                    <a:pt x="763714" y="448741"/>
                  </a:lnTo>
                  <a:lnTo>
                    <a:pt x="763282" y="451281"/>
                  </a:lnTo>
                  <a:lnTo>
                    <a:pt x="767829" y="451281"/>
                  </a:lnTo>
                  <a:lnTo>
                    <a:pt x="769594" y="452551"/>
                  </a:lnTo>
                  <a:lnTo>
                    <a:pt x="772147" y="452551"/>
                  </a:lnTo>
                  <a:lnTo>
                    <a:pt x="772642" y="453821"/>
                  </a:lnTo>
                  <a:lnTo>
                    <a:pt x="772642" y="443255"/>
                  </a:lnTo>
                  <a:lnTo>
                    <a:pt x="770255" y="442391"/>
                  </a:lnTo>
                  <a:lnTo>
                    <a:pt x="767600" y="441121"/>
                  </a:lnTo>
                  <a:lnTo>
                    <a:pt x="769048" y="439851"/>
                  </a:lnTo>
                  <a:lnTo>
                    <a:pt x="771969" y="438581"/>
                  </a:lnTo>
                  <a:lnTo>
                    <a:pt x="771664" y="437311"/>
                  </a:lnTo>
                  <a:lnTo>
                    <a:pt x="768680" y="437311"/>
                  </a:lnTo>
                  <a:lnTo>
                    <a:pt x="767537" y="436041"/>
                  </a:lnTo>
                  <a:lnTo>
                    <a:pt x="767397" y="434771"/>
                  </a:lnTo>
                  <a:lnTo>
                    <a:pt x="768667" y="433501"/>
                  </a:lnTo>
                  <a:lnTo>
                    <a:pt x="770991" y="432231"/>
                  </a:lnTo>
                  <a:lnTo>
                    <a:pt x="775639" y="432231"/>
                  </a:lnTo>
                  <a:lnTo>
                    <a:pt x="775830" y="433501"/>
                  </a:lnTo>
                  <a:lnTo>
                    <a:pt x="774509" y="436041"/>
                  </a:lnTo>
                  <a:lnTo>
                    <a:pt x="775716" y="438581"/>
                  </a:lnTo>
                  <a:lnTo>
                    <a:pt x="777646" y="441121"/>
                  </a:lnTo>
                  <a:lnTo>
                    <a:pt x="777773" y="442391"/>
                  </a:lnTo>
                  <a:lnTo>
                    <a:pt x="777773" y="423341"/>
                  </a:lnTo>
                  <a:lnTo>
                    <a:pt x="776516" y="423341"/>
                  </a:lnTo>
                  <a:lnTo>
                    <a:pt x="772312" y="424611"/>
                  </a:lnTo>
                  <a:lnTo>
                    <a:pt x="769696" y="424611"/>
                  </a:lnTo>
                  <a:lnTo>
                    <a:pt x="765568" y="420801"/>
                  </a:lnTo>
                  <a:lnTo>
                    <a:pt x="764768" y="421284"/>
                  </a:lnTo>
                  <a:lnTo>
                    <a:pt x="764768" y="429691"/>
                  </a:lnTo>
                  <a:lnTo>
                    <a:pt x="761009" y="430961"/>
                  </a:lnTo>
                  <a:lnTo>
                    <a:pt x="760425" y="432231"/>
                  </a:lnTo>
                  <a:lnTo>
                    <a:pt x="757910" y="434771"/>
                  </a:lnTo>
                  <a:lnTo>
                    <a:pt x="756640" y="433501"/>
                  </a:lnTo>
                  <a:lnTo>
                    <a:pt x="755548" y="432231"/>
                  </a:lnTo>
                  <a:lnTo>
                    <a:pt x="757656" y="430961"/>
                  </a:lnTo>
                  <a:lnTo>
                    <a:pt x="759599" y="429691"/>
                  </a:lnTo>
                  <a:lnTo>
                    <a:pt x="758774" y="427151"/>
                  </a:lnTo>
                  <a:lnTo>
                    <a:pt x="758355" y="425881"/>
                  </a:lnTo>
                  <a:lnTo>
                    <a:pt x="757529" y="424611"/>
                  </a:lnTo>
                  <a:lnTo>
                    <a:pt x="759815" y="423341"/>
                  </a:lnTo>
                  <a:lnTo>
                    <a:pt x="761072" y="422071"/>
                  </a:lnTo>
                  <a:lnTo>
                    <a:pt x="763422" y="427151"/>
                  </a:lnTo>
                  <a:lnTo>
                    <a:pt x="764324" y="428421"/>
                  </a:lnTo>
                  <a:lnTo>
                    <a:pt x="764768" y="429691"/>
                  </a:lnTo>
                  <a:lnTo>
                    <a:pt x="764768" y="421284"/>
                  </a:lnTo>
                  <a:lnTo>
                    <a:pt x="763435" y="422071"/>
                  </a:lnTo>
                  <a:lnTo>
                    <a:pt x="761199" y="422071"/>
                  </a:lnTo>
                  <a:lnTo>
                    <a:pt x="759828" y="419531"/>
                  </a:lnTo>
                  <a:lnTo>
                    <a:pt x="764095" y="416991"/>
                  </a:lnTo>
                  <a:lnTo>
                    <a:pt x="766318" y="416991"/>
                  </a:lnTo>
                  <a:lnTo>
                    <a:pt x="767994" y="415721"/>
                  </a:lnTo>
                  <a:lnTo>
                    <a:pt x="769848" y="415721"/>
                  </a:lnTo>
                  <a:lnTo>
                    <a:pt x="770216" y="422071"/>
                  </a:lnTo>
                  <a:lnTo>
                    <a:pt x="771461" y="422071"/>
                  </a:lnTo>
                  <a:lnTo>
                    <a:pt x="776008" y="419531"/>
                  </a:lnTo>
                  <a:lnTo>
                    <a:pt x="777163" y="420801"/>
                  </a:lnTo>
                  <a:lnTo>
                    <a:pt x="777798" y="423341"/>
                  </a:lnTo>
                  <a:lnTo>
                    <a:pt x="777798" y="415213"/>
                  </a:lnTo>
                  <a:lnTo>
                    <a:pt x="776020" y="414451"/>
                  </a:lnTo>
                  <a:lnTo>
                    <a:pt x="773684" y="411911"/>
                  </a:lnTo>
                  <a:lnTo>
                    <a:pt x="772363" y="410641"/>
                  </a:lnTo>
                  <a:lnTo>
                    <a:pt x="772299" y="409371"/>
                  </a:lnTo>
                  <a:lnTo>
                    <a:pt x="773671" y="409371"/>
                  </a:lnTo>
                  <a:lnTo>
                    <a:pt x="774839" y="408101"/>
                  </a:lnTo>
                  <a:lnTo>
                    <a:pt x="776008" y="406831"/>
                  </a:lnTo>
                  <a:lnTo>
                    <a:pt x="776338" y="405561"/>
                  </a:lnTo>
                  <a:lnTo>
                    <a:pt x="775296" y="399211"/>
                  </a:lnTo>
                  <a:lnTo>
                    <a:pt x="777849" y="397941"/>
                  </a:lnTo>
                  <a:lnTo>
                    <a:pt x="780389" y="396671"/>
                  </a:lnTo>
                  <a:lnTo>
                    <a:pt x="784110" y="397941"/>
                  </a:lnTo>
                  <a:lnTo>
                    <a:pt x="784339" y="397941"/>
                  </a:lnTo>
                  <a:lnTo>
                    <a:pt x="785444" y="401751"/>
                  </a:lnTo>
                  <a:lnTo>
                    <a:pt x="784618" y="404291"/>
                  </a:lnTo>
                  <a:lnTo>
                    <a:pt x="786460" y="409371"/>
                  </a:lnTo>
                  <a:lnTo>
                    <a:pt x="786460" y="378891"/>
                  </a:lnTo>
                  <a:lnTo>
                    <a:pt x="782751" y="378891"/>
                  </a:lnTo>
                  <a:lnTo>
                    <a:pt x="782421" y="377621"/>
                  </a:lnTo>
                  <a:lnTo>
                    <a:pt x="782231" y="376351"/>
                  </a:lnTo>
                  <a:lnTo>
                    <a:pt x="781583" y="375081"/>
                  </a:lnTo>
                  <a:lnTo>
                    <a:pt x="777532" y="375081"/>
                  </a:lnTo>
                  <a:lnTo>
                    <a:pt x="776084" y="373811"/>
                  </a:lnTo>
                  <a:lnTo>
                    <a:pt x="774065" y="371271"/>
                  </a:lnTo>
                  <a:lnTo>
                    <a:pt x="771525" y="370001"/>
                  </a:lnTo>
                  <a:lnTo>
                    <a:pt x="768972" y="370001"/>
                  </a:lnTo>
                  <a:lnTo>
                    <a:pt x="768972" y="403021"/>
                  </a:lnTo>
                  <a:lnTo>
                    <a:pt x="768286" y="403021"/>
                  </a:lnTo>
                  <a:lnTo>
                    <a:pt x="766165" y="404291"/>
                  </a:lnTo>
                  <a:lnTo>
                    <a:pt x="764768" y="404291"/>
                  </a:lnTo>
                  <a:lnTo>
                    <a:pt x="763041" y="405561"/>
                  </a:lnTo>
                  <a:lnTo>
                    <a:pt x="762762" y="406831"/>
                  </a:lnTo>
                  <a:lnTo>
                    <a:pt x="762381" y="408101"/>
                  </a:lnTo>
                  <a:lnTo>
                    <a:pt x="759777" y="408101"/>
                  </a:lnTo>
                  <a:lnTo>
                    <a:pt x="759371" y="403021"/>
                  </a:lnTo>
                  <a:lnTo>
                    <a:pt x="756678" y="404291"/>
                  </a:lnTo>
                  <a:lnTo>
                    <a:pt x="754913" y="405561"/>
                  </a:lnTo>
                  <a:lnTo>
                    <a:pt x="755383" y="408101"/>
                  </a:lnTo>
                  <a:lnTo>
                    <a:pt x="752259" y="411911"/>
                  </a:lnTo>
                  <a:lnTo>
                    <a:pt x="753224" y="411911"/>
                  </a:lnTo>
                  <a:lnTo>
                    <a:pt x="758050" y="414451"/>
                  </a:lnTo>
                  <a:lnTo>
                    <a:pt x="759802" y="415721"/>
                  </a:lnTo>
                  <a:lnTo>
                    <a:pt x="759599" y="419531"/>
                  </a:lnTo>
                  <a:lnTo>
                    <a:pt x="757745" y="420801"/>
                  </a:lnTo>
                  <a:lnTo>
                    <a:pt x="755967" y="422071"/>
                  </a:lnTo>
                  <a:lnTo>
                    <a:pt x="755180" y="422338"/>
                  </a:lnTo>
                  <a:lnTo>
                    <a:pt x="755180" y="432231"/>
                  </a:lnTo>
                  <a:lnTo>
                    <a:pt x="753719" y="432231"/>
                  </a:lnTo>
                  <a:lnTo>
                    <a:pt x="753922" y="430961"/>
                  </a:lnTo>
                  <a:lnTo>
                    <a:pt x="754849" y="430961"/>
                  </a:lnTo>
                  <a:lnTo>
                    <a:pt x="755180" y="432231"/>
                  </a:lnTo>
                  <a:lnTo>
                    <a:pt x="755180" y="422338"/>
                  </a:lnTo>
                  <a:lnTo>
                    <a:pt x="752182" y="423341"/>
                  </a:lnTo>
                  <a:lnTo>
                    <a:pt x="750112" y="423341"/>
                  </a:lnTo>
                  <a:lnTo>
                    <a:pt x="749960" y="422897"/>
                  </a:lnTo>
                  <a:lnTo>
                    <a:pt x="749960" y="578281"/>
                  </a:lnTo>
                  <a:lnTo>
                    <a:pt x="748271" y="578281"/>
                  </a:lnTo>
                  <a:lnTo>
                    <a:pt x="744372" y="579551"/>
                  </a:lnTo>
                  <a:lnTo>
                    <a:pt x="742683" y="578281"/>
                  </a:lnTo>
                  <a:lnTo>
                    <a:pt x="741591" y="577011"/>
                  </a:lnTo>
                  <a:lnTo>
                    <a:pt x="741819" y="575741"/>
                  </a:lnTo>
                  <a:lnTo>
                    <a:pt x="744093" y="575741"/>
                  </a:lnTo>
                  <a:lnTo>
                    <a:pt x="746721" y="574471"/>
                  </a:lnTo>
                  <a:lnTo>
                    <a:pt x="749401" y="575741"/>
                  </a:lnTo>
                  <a:lnTo>
                    <a:pt x="749731" y="577011"/>
                  </a:lnTo>
                  <a:lnTo>
                    <a:pt x="749960" y="578281"/>
                  </a:lnTo>
                  <a:lnTo>
                    <a:pt x="749960" y="422897"/>
                  </a:lnTo>
                  <a:lnTo>
                    <a:pt x="749681" y="422071"/>
                  </a:lnTo>
                  <a:lnTo>
                    <a:pt x="749249" y="420801"/>
                  </a:lnTo>
                  <a:lnTo>
                    <a:pt x="748499" y="419404"/>
                  </a:lnTo>
                  <a:lnTo>
                    <a:pt x="748499" y="458901"/>
                  </a:lnTo>
                  <a:lnTo>
                    <a:pt x="747433" y="463981"/>
                  </a:lnTo>
                  <a:lnTo>
                    <a:pt x="745820" y="463981"/>
                  </a:lnTo>
                  <a:lnTo>
                    <a:pt x="744753" y="465251"/>
                  </a:lnTo>
                  <a:lnTo>
                    <a:pt x="743712" y="465251"/>
                  </a:lnTo>
                  <a:lnTo>
                    <a:pt x="741819" y="462711"/>
                  </a:lnTo>
                  <a:lnTo>
                    <a:pt x="740511" y="462711"/>
                  </a:lnTo>
                  <a:lnTo>
                    <a:pt x="737870" y="463981"/>
                  </a:lnTo>
                  <a:lnTo>
                    <a:pt x="737603" y="466521"/>
                  </a:lnTo>
                  <a:lnTo>
                    <a:pt x="735863" y="465251"/>
                  </a:lnTo>
                  <a:lnTo>
                    <a:pt x="734783" y="464540"/>
                  </a:lnTo>
                  <a:lnTo>
                    <a:pt x="734783" y="573201"/>
                  </a:lnTo>
                  <a:lnTo>
                    <a:pt x="734098" y="574471"/>
                  </a:lnTo>
                  <a:lnTo>
                    <a:pt x="730986" y="574471"/>
                  </a:lnTo>
                  <a:lnTo>
                    <a:pt x="730986" y="601141"/>
                  </a:lnTo>
                  <a:lnTo>
                    <a:pt x="730605" y="601141"/>
                  </a:lnTo>
                  <a:lnTo>
                    <a:pt x="729754" y="602411"/>
                  </a:lnTo>
                  <a:lnTo>
                    <a:pt x="729145" y="601141"/>
                  </a:lnTo>
                  <a:lnTo>
                    <a:pt x="729005" y="601141"/>
                  </a:lnTo>
                  <a:lnTo>
                    <a:pt x="729005" y="616381"/>
                  </a:lnTo>
                  <a:lnTo>
                    <a:pt x="728103" y="617651"/>
                  </a:lnTo>
                  <a:lnTo>
                    <a:pt x="726681" y="617651"/>
                  </a:lnTo>
                  <a:lnTo>
                    <a:pt x="726249" y="616381"/>
                  </a:lnTo>
                  <a:lnTo>
                    <a:pt x="725716" y="616381"/>
                  </a:lnTo>
                  <a:lnTo>
                    <a:pt x="725716" y="615111"/>
                  </a:lnTo>
                  <a:lnTo>
                    <a:pt x="727265" y="613841"/>
                  </a:lnTo>
                  <a:lnTo>
                    <a:pt x="727989" y="613841"/>
                  </a:lnTo>
                  <a:lnTo>
                    <a:pt x="728700" y="615111"/>
                  </a:lnTo>
                  <a:lnTo>
                    <a:pt x="729005" y="616381"/>
                  </a:lnTo>
                  <a:lnTo>
                    <a:pt x="729005" y="601141"/>
                  </a:lnTo>
                  <a:lnTo>
                    <a:pt x="728662" y="601141"/>
                  </a:lnTo>
                  <a:lnTo>
                    <a:pt x="728522" y="599871"/>
                  </a:lnTo>
                  <a:lnTo>
                    <a:pt x="730719" y="599871"/>
                  </a:lnTo>
                  <a:lnTo>
                    <a:pt x="730986" y="601141"/>
                  </a:lnTo>
                  <a:lnTo>
                    <a:pt x="730986" y="574471"/>
                  </a:lnTo>
                  <a:lnTo>
                    <a:pt x="729983" y="574471"/>
                  </a:lnTo>
                  <a:lnTo>
                    <a:pt x="729983" y="590981"/>
                  </a:lnTo>
                  <a:lnTo>
                    <a:pt x="729208" y="592251"/>
                  </a:lnTo>
                  <a:lnTo>
                    <a:pt x="727773" y="592251"/>
                  </a:lnTo>
                  <a:lnTo>
                    <a:pt x="726998" y="590981"/>
                  </a:lnTo>
                  <a:lnTo>
                    <a:pt x="726033" y="589711"/>
                  </a:lnTo>
                  <a:lnTo>
                    <a:pt x="725982" y="588441"/>
                  </a:lnTo>
                  <a:lnTo>
                    <a:pt x="727087" y="587171"/>
                  </a:lnTo>
                  <a:lnTo>
                    <a:pt x="729843" y="587171"/>
                  </a:lnTo>
                  <a:lnTo>
                    <a:pt x="729907" y="588441"/>
                  </a:lnTo>
                  <a:lnTo>
                    <a:pt x="729983" y="590981"/>
                  </a:lnTo>
                  <a:lnTo>
                    <a:pt x="729983" y="574471"/>
                  </a:lnTo>
                  <a:lnTo>
                    <a:pt x="729932" y="573201"/>
                  </a:lnTo>
                  <a:lnTo>
                    <a:pt x="731558" y="571931"/>
                  </a:lnTo>
                  <a:lnTo>
                    <a:pt x="733069" y="571931"/>
                  </a:lnTo>
                  <a:lnTo>
                    <a:pt x="734669" y="573201"/>
                  </a:lnTo>
                  <a:lnTo>
                    <a:pt x="734783" y="464540"/>
                  </a:lnTo>
                  <a:lnTo>
                    <a:pt x="733945" y="463981"/>
                  </a:lnTo>
                  <a:lnTo>
                    <a:pt x="731850" y="463981"/>
                  </a:lnTo>
                  <a:lnTo>
                    <a:pt x="730275" y="461441"/>
                  </a:lnTo>
                  <a:lnTo>
                    <a:pt x="729475" y="460171"/>
                  </a:lnTo>
                  <a:lnTo>
                    <a:pt x="732345" y="456361"/>
                  </a:lnTo>
                  <a:lnTo>
                    <a:pt x="737743" y="456361"/>
                  </a:lnTo>
                  <a:lnTo>
                    <a:pt x="740105" y="457631"/>
                  </a:lnTo>
                  <a:lnTo>
                    <a:pt x="741095" y="457631"/>
                  </a:lnTo>
                  <a:lnTo>
                    <a:pt x="742823" y="456361"/>
                  </a:lnTo>
                  <a:lnTo>
                    <a:pt x="744550" y="455091"/>
                  </a:lnTo>
                  <a:lnTo>
                    <a:pt x="746290" y="455091"/>
                  </a:lnTo>
                  <a:lnTo>
                    <a:pt x="748499" y="458901"/>
                  </a:lnTo>
                  <a:lnTo>
                    <a:pt x="748499" y="419404"/>
                  </a:lnTo>
                  <a:lnTo>
                    <a:pt x="747890" y="418261"/>
                  </a:lnTo>
                  <a:lnTo>
                    <a:pt x="747217" y="416991"/>
                  </a:lnTo>
                  <a:lnTo>
                    <a:pt x="742226" y="415721"/>
                  </a:lnTo>
                  <a:lnTo>
                    <a:pt x="734085" y="413181"/>
                  </a:lnTo>
                  <a:lnTo>
                    <a:pt x="733171" y="412076"/>
                  </a:lnTo>
                  <a:lnTo>
                    <a:pt x="733171" y="453821"/>
                  </a:lnTo>
                  <a:lnTo>
                    <a:pt x="732472" y="455091"/>
                  </a:lnTo>
                  <a:lnTo>
                    <a:pt x="730377" y="455091"/>
                  </a:lnTo>
                  <a:lnTo>
                    <a:pt x="731202" y="452551"/>
                  </a:lnTo>
                  <a:lnTo>
                    <a:pt x="732129" y="452551"/>
                  </a:lnTo>
                  <a:lnTo>
                    <a:pt x="732764" y="453821"/>
                  </a:lnTo>
                  <a:lnTo>
                    <a:pt x="733171" y="453821"/>
                  </a:lnTo>
                  <a:lnTo>
                    <a:pt x="733171" y="412076"/>
                  </a:lnTo>
                  <a:lnTo>
                    <a:pt x="731989" y="410641"/>
                  </a:lnTo>
                  <a:lnTo>
                    <a:pt x="730237" y="410197"/>
                  </a:lnTo>
                  <a:lnTo>
                    <a:pt x="730237" y="455091"/>
                  </a:lnTo>
                  <a:lnTo>
                    <a:pt x="729157" y="455968"/>
                  </a:lnTo>
                  <a:lnTo>
                    <a:pt x="729157" y="583361"/>
                  </a:lnTo>
                  <a:lnTo>
                    <a:pt x="727494" y="583361"/>
                  </a:lnTo>
                  <a:lnTo>
                    <a:pt x="727087" y="582091"/>
                  </a:lnTo>
                  <a:lnTo>
                    <a:pt x="729018" y="582091"/>
                  </a:lnTo>
                  <a:lnTo>
                    <a:pt x="729157" y="583361"/>
                  </a:lnTo>
                  <a:lnTo>
                    <a:pt x="729157" y="455968"/>
                  </a:lnTo>
                  <a:lnTo>
                    <a:pt x="728662" y="456361"/>
                  </a:lnTo>
                  <a:lnTo>
                    <a:pt x="728726" y="458901"/>
                  </a:lnTo>
                  <a:lnTo>
                    <a:pt x="727837" y="460171"/>
                  </a:lnTo>
                  <a:lnTo>
                    <a:pt x="727303" y="461441"/>
                  </a:lnTo>
                  <a:lnTo>
                    <a:pt x="726668" y="461441"/>
                  </a:lnTo>
                  <a:lnTo>
                    <a:pt x="726135" y="460171"/>
                  </a:lnTo>
                  <a:lnTo>
                    <a:pt x="726122" y="458901"/>
                  </a:lnTo>
                  <a:lnTo>
                    <a:pt x="725906" y="456361"/>
                  </a:lnTo>
                  <a:lnTo>
                    <a:pt x="724103" y="455091"/>
                  </a:lnTo>
                  <a:lnTo>
                    <a:pt x="723061" y="453821"/>
                  </a:lnTo>
                  <a:lnTo>
                    <a:pt x="720788" y="453821"/>
                  </a:lnTo>
                  <a:lnTo>
                    <a:pt x="720788" y="575741"/>
                  </a:lnTo>
                  <a:lnTo>
                    <a:pt x="720407" y="577011"/>
                  </a:lnTo>
                  <a:lnTo>
                    <a:pt x="718807" y="578281"/>
                  </a:lnTo>
                  <a:lnTo>
                    <a:pt x="716826" y="578281"/>
                  </a:lnTo>
                  <a:lnTo>
                    <a:pt x="716394" y="577011"/>
                  </a:lnTo>
                  <a:lnTo>
                    <a:pt x="716013" y="575741"/>
                  </a:lnTo>
                  <a:lnTo>
                    <a:pt x="716661" y="574471"/>
                  </a:lnTo>
                  <a:lnTo>
                    <a:pt x="719302" y="573201"/>
                  </a:lnTo>
                  <a:lnTo>
                    <a:pt x="720242" y="574471"/>
                  </a:lnTo>
                  <a:lnTo>
                    <a:pt x="720471" y="574471"/>
                  </a:lnTo>
                  <a:lnTo>
                    <a:pt x="720788" y="575741"/>
                  </a:lnTo>
                  <a:lnTo>
                    <a:pt x="720788" y="453821"/>
                  </a:lnTo>
                  <a:lnTo>
                    <a:pt x="716051" y="453821"/>
                  </a:lnTo>
                  <a:lnTo>
                    <a:pt x="716051" y="565581"/>
                  </a:lnTo>
                  <a:lnTo>
                    <a:pt x="715721" y="570661"/>
                  </a:lnTo>
                  <a:lnTo>
                    <a:pt x="713409" y="571931"/>
                  </a:lnTo>
                  <a:lnTo>
                    <a:pt x="712050" y="571931"/>
                  </a:lnTo>
                  <a:lnTo>
                    <a:pt x="712050" y="594791"/>
                  </a:lnTo>
                  <a:lnTo>
                    <a:pt x="711161" y="594791"/>
                  </a:lnTo>
                  <a:lnTo>
                    <a:pt x="710628" y="596061"/>
                  </a:lnTo>
                  <a:lnTo>
                    <a:pt x="709041" y="596061"/>
                  </a:lnTo>
                  <a:lnTo>
                    <a:pt x="708177" y="594791"/>
                  </a:lnTo>
                  <a:lnTo>
                    <a:pt x="708482" y="593521"/>
                  </a:lnTo>
                  <a:lnTo>
                    <a:pt x="711047" y="593521"/>
                  </a:lnTo>
                  <a:lnTo>
                    <a:pt x="712050" y="594791"/>
                  </a:lnTo>
                  <a:lnTo>
                    <a:pt x="712050" y="571931"/>
                  </a:lnTo>
                  <a:lnTo>
                    <a:pt x="710730" y="571931"/>
                  </a:lnTo>
                  <a:lnTo>
                    <a:pt x="710730" y="589711"/>
                  </a:lnTo>
                  <a:lnTo>
                    <a:pt x="709129" y="589711"/>
                  </a:lnTo>
                  <a:lnTo>
                    <a:pt x="708202" y="588441"/>
                  </a:lnTo>
                  <a:lnTo>
                    <a:pt x="710628" y="588441"/>
                  </a:lnTo>
                  <a:lnTo>
                    <a:pt x="710730" y="589711"/>
                  </a:lnTo>
                  <a:lnTo>
                    <a:pt x="710730" y="571931"/>
                  </a:lnTo>
                  <a:lnTo>
                    <a:pt x="709193" y="571931"/>
                  </a:lnTo>
                  <a:lnTo>
                    <a:pt x="709256" y="570661"/>
                  </a:lnTo>
                  <a:lnTo>
                    <a:pt x="709129" y="570661"/>
                  </a:lnTo>
                  <a:lnTo>
                    <a:pt x="710234" y="569391"/>
                  </a:lnTo>
                  <a:lnTo>
                    <a:pt x="711339" y="568121"/>
                  </a:lnTo>
                  <a:lnTo>
                    <a:pt x="710679" y="566851"/>
                  </a:lnTo>
                  <a:lnTo>
                    <a:pt x="708240" y="564311"/>
                  </a:lnTo>
                  <a:lnTo>
                    <a:pt x="709383" y="563041"/>
                  </a:lnTo>
                  <a:lnTo>
                    <a:pt x="713371" y="563041"/>
                  </a:lnTo>
                  <a:lnTo>
                    <a:pt x="716051" y="565581"/>
                  </a:lnTo>
                  <a:lnTo>
                    <a:pt x="716051" y="453821"/>
                  </a:lnTo>
                  <a:lnTo>
                    <a:pt x="706462" y="453821"/>
                  </a:lnTo>
                  <a:lnTo>
                    <a:pt x="706462" y="597331"/>
                  </a:lnTo>
                  <a:lnTo>
                    <a:pt x="706145" y="599871"/>
                  </a:lnTo>
                  <a:lnTo>
                    <a:pt x="705459" y="601141"/>
                  </a:lnTo>
                  <a:lnTo>
                    <a:pt x="704926" y="602411"/>
                  </a:lnTo>
                  <a:lnTo>
                    <a:pt x="699274" y="602411"/>
                  </a:lnTo>
                  <a:lnTo>
                    <a:pt x="696963" y="601141"/>
                  </a:lnTo>
                  <a:lnTo>
                    <a:pt x="696658" y="601141"/>
                  </a:lnTo>
                  <a:lnTo>
                    <a:pt x="696658" y="599871"/>
                  </a:lnTo>
                  <a:lnTo>
                    <a:pt x="696963" y="599871"/>
                  </a:lnTo>
                  <a:lnTo>
                    <a:pt x="697471" y="598601"/>
                  </a:lnTo>
                  <a:lnTo>
                    <a:pt x="697903" y="598601"/>
                  </a:lnTo>
                  <a:lnTo>
                    <a:pt x="698995" y="599871"/>
                  </a:lnTo>
                  <a:lnTo>
                    <a:pt x="700125" y="599871"/>
                  </a:lnTo>
                  <a:lnTo>
                    <a:pt x="700620" y="598601"/>
                  </a:lnTo>
                  <a:lnTo>
                    <a:pt x="701611" y="596061"/>
                  </a:lnTo>
                  <a:lnTo>
                    <a:pt x="703249" y="596061"/>
                  </a:lnTo>
                  <a:lnTo>
                    <a:pt x="704811" y="597331"/>
                  </a:lnTo>
                  <a:lnTo>
                    <a:pt x="706462" y="597331"/>
                  </a:lnTo>
                  <a:lnTo>
                    <a:pt x="706462" y="453821"/>
                  </a:lnTo>
                  <a:lnTo>
                    <a:pt x="705891" y="453821"/>
                  </a:lnTo>
                  <a:lnTo>
                    <a:pt x="705891" y="568121"/>
                  </a:lnTo>
                  <a:lnTo>
                    <a:pt x="705612" y="568350"/>
                  </a:lnTo>
                  <a:lnTo>
                    <a:pt x="705612" y="592251"/>
                  </a:lnTo>
                  <a:lnTo>
                    <a:pt x="703338" y="594791"/>
                  </a:lnTo>
                  <a:lnTo>
                    <a:pt x="702068" y="594791"/>
                  </a:lnTo>
                  <a:lnTo>
                    <a:pt x="701382" y="592251"/>
                  </a:lnTo>
                  <a:lnTo>
                    <a:pt x="701624" y="590981"/>
                  </a:lnTo>
                  <a:lnTo>
                    <a:pt x="698055" y="590981"/>
                  </a:lnTo>
                  <a:lnTo>
                    <a:pt x="698080" y="588441"/>
                  </a:lnTo>
                  <a:lnTo>
                    <a:pt x="700722" y="588441"/>
                  </a:lnTo>
                  <a:lnTo>
                    <a:pt x="702640" y="587171"/>
                  </a:lnTo>
                  <a:lnTo>
                    <a:pt x="704392" y="589711"/>
                  </a:lnTo>
                  <a:lnTo>
                    <a:pt x="704176" y="589711"/>
                  </a:lnTo>
                  <a:lnTo>
                    <a:pt x="705510" y="592251"/>
                  </a:lnTo>
                  <a:lnTo>
                    <a:pt x="705612" y="568350"/>
                  </a:lnTo>
                  <a:lnTo>
                    <a:pt x="704748" y="569391"/>
                  </a:lnTo>
                  <a:lnTo>
                    <a:pt x="702932" y="568121"/>
                  </a:lnTo>
                  <a:lnTo>
                    <a:pt x="702475" y="566851"/>
                  </a:lnTo>
                  <a:lnTo>
                    <a:pt x="702652" y="565581"/>
                  </a:lnTo>
                  <a:lnTo>
                    <a:pt x="705637" y="565581"/>
                  </a:lnTo>
                  <a:lnTo>
                    <a:pt x="705840" y="566851"/>
                  </a:lnTo>
                  <a:lnTo>
                    <a:pt x="705891" y="568121"/>
                  </a:lnTo>
                  <a:lnTo>
                    <a:pt x="705891" y="453821"/>
                  </a:lnTo>
                  <a:lnTo>
                    <a:pt x="694880" y="453821"/>
                  </a:lnTo>
                  <a:lnTo>
                    <a:pt x="694880" y="615111"/>
                  </a:lnTo>
                  <a:lnTo>
                    <a:pt x="694245" y="617651"/>
                  </a:lnTo>
                  <a:lnTo>
                    <a:pt x="692658" y="620191"/>
                  </a:lnTo>
                  <a:lnTo>
                    <a:pt x="691299" y="621461"/>
                  </a:lnTo>
                  <a:lnTo>
                    <a:pt x="686346" y="622731"/>
                  </a:lnTo>
                  <a:lnTo>
                    <a:pt x="684657" y="621461"/>
                  </a:lnTo>
                  <a:lnTo>
                    <a:pt x="684034" y="620191"/>
                  </a:lnTo>
                  <a:lnTo>
                    <a:pt x="683691" y="620191"/>
                  </a:lnTo>
                  <a:lnTo>
                    <a:pt x="683069" y="618921"/>
                  </a:lnTo>
                  <a:lnTo>
                    <a:pt x="682752" y="618921"/>
                  </a:lnTo>
                  <a:lnTo>
                    <a:pt x="683628" y="617651"/>
                  </a:lnTo>
                  <a:lnTo>
                    <a:pt x="684517" y="616381"/>
                  </a:lnTo>
                  <a:lnTo>
                    <a:pt x="685787" y="615111"/>
                  </a:lnTo>
                  <a:lnTo>
                    <a:pt x="687387" y="613841"/>
                  </a:lnTo>
                  <a:lnTo>
                    <a:pt x="688975" y="612571"/>
                  </a:lnTo>
                  <a:lnTo>
                    <a:pt x="692429" y="612571"/>
                  </a:lnTo>
                  <a:lnTo>
                    <a:pt x="694880" y="615111"/>
                  </a:lnTo>
                  <a:lnTo>
                    <a:pt x="694880" y="453821"/>
                  </a:lnTo>
                  <a:lnTo>
                    <a:pt x="694664" y="453821"/>
                  </a:lnTo>
                  <a:lnTo>
                    <a:pt x="692683" y="453821"/>
                  </a:lnTo>
                  <a:lnTo>
                    <a:pt x="692683" y="599871"/>
                  </a:lnTo>
                  <a:lnTo>
                    <a:pt x="689686" y="599871"/>
                  </a:lnTo>
                  <a:lnTo>
                    <a:pt x="688301" y="601141"/>
                  </a:lnTo>
                  <a:lnTo>
                    <a:pt x="685190" y="602411"/>
                  </a:lnTo>
                  <a:lnTo>
                    <a:pt x="685076" y="603681"/>
                  </a:lnTo>
                  <a:lnTo>
                    <a:pt x="684987" y="608761"/>
                  </a:lnTo>
                  <a:lnTo>
                    <a:pt x="684720" y="610031"/>
                  </a:lnTo>
                  <a:lnTo>
                    <a:pt x="683437" y="610031"/>
                  </a:lnTo>
                  <a:lnTo>
                    <a:pt x="682752" y="608761"/>
                  </a:lnTo>
                  <a:lnTo>
                    <a:pt x="682383" y="607491"/>
                  </a:lnTo>
                  <a:lnTo>
                    <a:pt x="681393" y="604951"/>
                  </a:lnTo>
                  <a:lnTo>
                    <a:pt x="682180" y="603681"/>
                  </a:lnTo>
                  <a:lnTo>
                    <a:pt x="683653" y="601141"/>
                  </a:lnTo>
                  <a:lnTo>
                    <a:pt x="684250" y="599871"/>
                  </a:lnTo>
                  <a:lnTo>
                    <a:pt x="684237" y="598601"/>
                  </a:lnTo>
                  <a:lnTo>
                    <a:pt x="684187" y="596061"/>
                  </a:lnTo>
                  <a:lnTo>
                    <a:pt x="685393" y="596061"/>
                  </a:lnTo>
                  <a:lnTo>
                    <a:pt x="686955" y="597331"/>
                  </a:lnTo>
                  <a:lnTo>
                    <a:pt x="689025" y="597331"/>
                  </a:lnTo>
                  <a:lnTo>
                    <a:pt x="690575" y="593521"/>
                  </a:lnTo>
                  <a:lnTo>
                    <a:pt x="692683" y="599871"/>
                  </a:lnTo>
                  <a:lnTo>
                    <a:pt x="692683" y="453821"/>
                  </a:lnTo>
                  <a:lnTo>
                    <a:pt x="691438" y="453821"/>
                  </a:lnTo>
                  <a:lnTo>
                    <a:pt x="688301" y="453821"/>
                  </a:lnTo>
                  <a:lnTo>
                    <a:pt x="686003" y="454469"/>
                  </a:lnTo>
                  <a:lnTo>
                    <a:pt x="686003" y="547801"/>
                  </a:lnTo>
                  <a:lnTo>
                    <a:pt x="685457" y="549071"/>
                  </a:lnTo>
                  <a:lnTo>
                    <a:pt x="685215" y="547801"/>
                  </a:lnTo>
                  <a:lnTo>
                    <a:pt x="686003" y="547801"/>
                  </a:lnTo>
                  <a:lnTo>
                    <a:pt x="686003" y="454469"/>
                  </a:lnTo>
                  <a:lnTo>
                    <a:pt x="683717" y="455091"/>
                  </a:lnTo>
                  <a:lnTo>
                    <a:pt x="683844" y="450011"/>
                  </a:lnTo>
                  <a:lnTo>
                    <a:pt x="683590" y="448741"/>
                  </a:lnTo>
                  <a:lnTo>
                    <a:pt x="683171" y="448741"/>
                  </a:lnTo>
                  <a:lnTo>
                    <a:pt x="684542" y="447471"/>
                  </a:lnTo>
                  <a:lnTo>
                    <a:pt x="685812" y="446201"/>
                  </a:lnTo>
                  <a:lnTo>
                    <a:pt x="689902" y="444931"/>
                  </a:lnTo>
                  <a:lnTo>
                    <a:pt x="691591" y="446201"/>
                  </a:lnTo>
                  <a:lnTo>
                    <a:pt x="692391" y="447471"/>
                  </a:lnTo>
                  <a:lnTo>
                    <a:pt x="692670" y="447471"/>
                  </a:lnTo>
                  <a:lnTo>
                    <a:pt x="692899" y="448741"/>
                  </a:lnTo>
                  <a:lnTo>
                    <a:pt x="693267" y="448741"/>
                  </a:lnTo>
                  <a:lnTo>
                    <a:pt x="693470" y="450011"/>
                  </a:lnTo>
                  <a:lnTo>
                    <a:pt x="694664" y="450011"/>
                  </a:lnTo>
                  <a:lnTo>
                    <a:pt x="695426" y="451281"/>
                  </a:lnTo>
                  <a:lnTo>
                    <a:pt x="695045" y="452551"/>
                  </a:lnTo>
                  <a:lnTo>
                    <a:pt x="724522" y="452551"/>
                  </a:lnTo>
                  <a:lnTo>
                    <a:pt x="725893" y="451281"/>
                  </a:lnTo>
                  <a:lnTo>
                    <a:pt x="726808" y="452551"/>
                  </a:lnTo>
                  <a:lnTo>
                    <a:pt x="729310" y="453821"/>
                  </a:lnTo>
                  <a:lnTo>
                    <a:pt x="730072" y="453821"/>
                  </a:lnTo>
                  <a:lnTo>
                    <a:pt x="730237" y="455091"/>
                  </a:lnTo>
                  <a:lnTo>
                    <a:pt x="730237" y="410197"/>
                  </a:lnTo>
                  <a:lnTo>
                    <a:pt x="727011" y="409371"/>
                  </a:lnTo>
                  <a:lnTo>
                    <a:pt x="726884" y="408101"/>
                  </a:lnTo>
                  <a:lnTo>
                    <a:pt x="726744" y="406831"/>
                  </a:lnTo>
                  <a:lnTo>
                    <a:pt x="730529" y="404291"/>
                  </a:lnTo>
                  <a:lnTo>
                    <a:pt x="730948" y="401751"/>
                  </a:lnTo>
                  <a:lnTo>
                    <a:pt x="735037" y="399211"/>
                  </a:lnTo>
                  <a:lnTo>
                    <a:pt x="735558" y="397941"/>
                  </a:lnTo>
                  <a:lnTo>
                    <a:pt x="736066" y="396671"/>
                  </a:lnTo>
                  <a:lnTo>
                    <a:pt x="734910" y="391591"/>
                  </a:lnTo>
                  <a:lnTo>
                    <a:pt x="736219" y="389051"/>
                  </a:lnTo>
                  <a:lnTo>
                    <a:pt x="740105" y="386511"/>
                  </a:lnTo>
                  <a:lnTo>
                    <a:pt x="742061" y="385241"/>
                  </a:lnTo>
                  <a:lnTo>
                    <a:pt x="741095" y="383971"/>
                  </a:lnTo>
                  <a:lnTo>
                    <a:pt x="740181" y="381431"/>
                  </a:lnTo>
                  <a:lnTo>
                    <a:pt x="740016" y="381431"/>
                  </a:lnTo>
                  <a:lnTo>
                    <a:pt x="740054" y="380161"/>
                  </a:lnTo>
                  <a:lnTo>
                    <a:pt x="741667" y="380161"/>
                  </a:lnTo>
                  <a:lnTo>
                    <a:pt x="746226" y="383971"/>
                  </a:lnTo>
                  <a:lnTo>
                    <a:pt x="746391" y="385241"/>
                  </a:lnTo>
                  <a:lnTo>
                    <a:pt x="743013" y="390321"/>
                  </a:lnTo>
                  <a:lnTo>
                    <a:pt x="741235" y="391591"/>
                  </a:lnTo>
                  <a:lnTo>
                    <a:pt x="740524" y="392861"/>
                  </a:lnTo>
                  <a:lnTo>
                    <a:pt x="739686" y="392861"/>
                  </a:lnTo>
                  <a:lnTo>
                    <a:pt x="740956" y="395401"/>
                  </a:lnTo>
                  <a:lnTo>
                    <a:pt x="746721" y="395401"/>
                  </a:lnTo>
                  <a:lnTo>
                    <a:pt x="749300" y="394131"/>
                  </a:lnTo>
                  <a:lnTo>
                    <a:pt x="750481" y="394131"/>
                  </a:lnTo>
                  <a:lnTo>
                    <a:pt x="750951" y="397941"/>
                  </a:lnTo>
                  <a:lnTo>
                    <a:pt x="751890" y="397941"/>
                  </a:lnTo>
                  <a:lnTo>
                    <a:pt x="756500" y="396671"/>
                  </a:lnTo>
                  <a:lnTo>
                    <a:pt x="757745" y="399211"/>
                  </a:lnTo>
                  <a:lnTo>
                    <a:pt x="762698" y="397941"/>
                  </a:lnTo>
                  <a:lnTo>
                    <a:pt x="765048" y="399211"/>
                  </a:lnTo>
                  <a:lnTo>
                    <a:pt x="768908" y="400481"/>
                  </a:lnTo>
                  <a:lnTo>
                    <a:pt x="768972" y="403021"/>
                  </a:lnTo>
                  <a:lnTo>
                    <a:pt x="768972" y="370001"/>
                  </a:lnTo>
                  <a:lnTo>
                    <a:pt x="767867" y="370001"/>
                  </a:lnTo>
                  <a:lnTo>
                    <a:pt x="763409" y="368731"/>
                  </a:lnTo>
                  <a:lnTo>
                    <a:pt x="761644" y="367461"/>
                  </a:lnTo>
                  <a:lnTo>
                    <a:pt x="763041" y="364921"/>
                  </a:lnTo>
                  <a:lnTo>
                    <a:pt x="763485" y="362381"/>
                  </a:lnTo>
                  <a:lnTo>
                    <a:pt x="766775" y="362381"/>
                  </a:lnTo>
                  <a:lnTo>
                    <a:pt x="767524" y="363651"/>
                  </a:lnTo>
                  <a:lnTo>
                    <a:pt x="768769" y="363651"/>
                  </a:lnTo>
                  <a:lnTo>
                    <a:pt x="769442" y="362381"/>
                  </a:lnTo>
                  <a:lnTo>
                    <a:pt x="769950" y="362381"/>
                  </a:lnTo>
                  <a:lnTo>
                    <a:pt x="769988" y="361111"/>
                  </a:lnTo>
                  <a:lnTo>
                    <a:pt x="764844" y="357301"/>
                  </a:lnTo>
                  <a:lnTo>
                    <a:pt x="763778" y="352221"/>
                  </a:lnTo>
                  <a:lnTo>
                    <a:pt x="763511" y="350951"/>
                  </a:lnTo>
                  <a:lnTo>
                    <a:pt x="759167" y="346151"/>
                  </a:lnTo>
                  <a:lnTo>
                    <a:pt x="759167" y="371271"/>
                  </a:lnTo>
                  <a:lnTo>
                    <a:pt x="758291" y="375081"/>
                  </a:lnTo>
                  <a:lnTo>
                    <a:pt x="758101" y="377621"/>
                  </a:lnTo>
                  <a:lnTo>
                    <a:pt x="758037" y="378891"/>
                  </a:lnTo>
                  <a:lnTo>
                    <a:pt x="756793" y="378891"/>
                  </a:lnTo>
                  <a:lnTo>
                    <a:pt x="751192" y="376351"/>
                  </a:lnTo>
                  <a:lnTo>
                    <a:pt x="747102" y="373811"/>
                  </a:lnTo>
                  <a:lnTo>
                    <a:pt x="742327" y="370001"/>
                  </a:lnTo>
                  <a:lnTo>
                    <a:pt x="742289" y="368731"/>
                  </a:lnTo>
                  <a:lnTo>
                    <a:pt x="742873" y="368731"/>
                  </a:lnTo>
                  <a:lnTo>
                    <a:pt x="746760" y="364921"/>
                  </a:lnTo>
                  <a:lnTo>
                    <a:pt x="747826" y="363651"/>
                  </a:lnTo>
                  <a:lnTo>
                    <a:pt x="749820" y="362381"/>
                  </a:lnTo>
                  <a:lnTo>
                    <a:pt x="748639" y="359841"/>
                  </a:lnTo>
                  <a:lnTo>
                    <a:pt x="748055" y="358571"/>
                  </a:lnTo>
                  <a:lnTo>
                    <a:pt x="746417" y="358571"/>
                  </a:lnTo>
                  <a:lnTo>
                    <a:pt x="744499" y="359841"/>
                  </a:lnTo>
                  <a:lnTo>
                    <a:pt x="742708" y="359841"/>
                  </a:lnTo>
                  <a:lnTo>
                    <a:pt x="742784" y="358571"/>
                  </a:lnTo>
                  <a:lnTo>
                    <a:pt x="745883" y="357301"/>
                  </a:lnTo>
                  <a:lnTo>
                    <a:pt x="745972" y="353491"/>
                  </a:lnTo>
                  <a:lnTo>
                    <a:pt x="749554" y="353491"/>
                  </a:lnTo>
                  <a:lnTo>
                    <a:pt x="751522" y="352221"/>
                  </a:lnTo>
                  <a:lnTo>
                    <a:pt x="753427" y="352221"/>
                  </a:lnTo>
                  <a:lnTo>
                    <a:pt x="757415" y="354761"/>
                  </a:lnTo>
                  <a:lnTo>
                    <a:pt x="758825" y="357301"/>
                  </a:lnTo>
                  <a:lnTo>
                    <a:pt x="756069" y="362381"/>
                  </a:lnTo>
                  <a:lnTo>
                    <a:pt x="756627" y="364921"/>
                  </a:lnTo>
                  <a:lnTo>
                    <a:pt x="759167" y="371271"/>
                  </a:lnTo>
                  <a:lnTo>
                    <a:pt x="759167" y="346151"/>
                  </a:lnTo>
                  <a:lnTo>
                    <a:pt x="757770" y="344601"/>
                  </a:lnTo>
                  <a:lnTo>
                    <a:pt x="759396" y="342061"/>
                  </a:lnTo>
                  <a:lnTo>
                    <a:pt x="763905" y="342061"/>
                  </a:lnTo>
                  <a:lnTo>
                    <a:pt x="765403" y="343331"/>
                  </a:lnTo>
                  <a:lnTo>
                    <a:pt x="765898" y="342061"/>
                  </a:lnTo>
                  <a:lnTo>
                    <a:pt x="766381" y="340791"/>
                  </a:lnTo>
                  <a:lnTo>
                    <a:pt x="766102" y="339521"/>
                  </a:lnTo>
                  <a:lnTo>
                    <a:pt x="765835" y="338251"/>
                  </a:lnTo>
                  <a:lnTo>
                    <a:pt x="762508" y="336981"/>
                  </a:lnTo>
                  <a:lnTo>
                    <a:pt x="759701" y="336981"/>
                  </a:lnTo>
                  <a:lnTo>
                    <a:pt x="758355" y="335711"/>
                  </a:lnTo>
                  <a:lnTo>
                    <a:pt x="759294" y="333171"/>
                  </a:lnTo>
                  <a:lnTo>
                    <a:pt x="760831" y="334441"/>
                  </a:lnTo>
                  <a:lnTo>
                    <a:pt x="761644" y="334441"/>
                  </a:lnTo>
                  <a:lnTo>
                    <a:pt x="764844" y="336981"/>
                  </a:lnTo>
                  <a:lnTo>
                    <a:pt x="768553" y="333171"/>
                  </a:lnTo>
                  <a:lnTo>
                    <a:pt x="772541" y="335711"/>
                  </a:lnTo>
                  <a:lnTo>
                    <a:pt x="773328" y="334441"/>
                  </a:lnTo>
                  <a:lnTo>
                    <a:pt x="773201" y="333171"/>
                  </a:lnTo>
                  <a:lnTo>
                    <a:pt x="773087" y="331901"/>
                  </a:lnTo>
                  <a:lnTo>
                    <a:pt x="772858" y="329361"/>
                  </a:lnTo>
                  <a:lnTo>
                    <a:pt x="776046" y="328091"/>
                  </a:lnTo>
                  <a:lnTo>
                    <a:pt x="781443" y="326821"/>
                  </a:lnTo>
                  <a:lnTo>
                    <a:pt x="783564" y="328091"/>
                  </a:lnTo>
                  <a:lnTo>
                    <a:pt x="788428" y="328091"/>
                  </a:lnTo>
                  <a:lnTo>
                    <a:pt x="788847" y="326821"/>
                  </a:lnTo>
                  <a:lnTo>
                    <a:pt x="789266" y="325551"/>
                  </a:lnTo>
                  <a:lnTo>
                    <a:pt x="787450" y="321741"/>
                  </a:lnTo>
                  <a:lnTo>
                    <a:pt x="786841" y="320471"/>
                  </a:lnTo>
                  <a:lnTo>
                    <a:pt x="787019" y="320471"/>
                  </a:lnTo>
                  <a:lnTo>
                    <a:pt x="789660" y="319201"/>
                  </a:lnTo>
                  <a:lnTo>
                    <a:pt x="793483" y="317931"/>
                  </a:lnTo>
                  <a:lnTo>
                    <a:pt x="794219" y="316661"/>
                  </a:lnTo>
                  <a:lnTo>
                    <a:pt x="795401" y="316661"/>
                  </a:lnTo>
                  <a:lnTo>
                    <a:pt x="796366" y="312851"/>
                  </a:lnTo>
                  <a:lnTo>
                    <a:pt x="797318" y="309041"/>
                  </a:lnTo>
                  <a:lnTo>
                    <a:pt x="803516" y="310311"/>
                  </a:lnTo>
                  <a:lnTo>
                    <a:pt x="809536" y="309041"/>
                  </a:lnTo>
                  <a:lnTo>
                    <a:pt x="809891" y="307771"/>
                  </a:lnTo>
                  <a:lnTo>
                    <a:pt x="810094" y="303961"/>
                  </a:lnTo>
                  <a:lnTo>
                    <a:pt x="810171" y="302691"/>
                  </a:lnTo>
                  <a:lnTo>
                    <a:pt x="817473" y="287451"/>
                  </a:lnTo>
                  <a:lnTo>
                    <a:pt x="819861" y="291261"/>
                  </a:lnTo>
                  <a:lnTo>
                    <a:pt x="822071" y="288721"/>
                  </a:lnTo>
                  <a:lnTo>
                    <a:pt x="827227" y="287451"/>
                  </a:lnTo>
                  <a:lnTo>
                    <a:pt x="830491" y="286181"/>
                  </a:lnTo>
                  <a:lnTo>
                    <a:pt x="827900" y="281101"/>
                  </a:lnTo>
                  <a:lnTo>
                    <a:pt x="828395" y="279831"/>
                  </a:lnTo>
                  <a:lnTo>
                    <a:pt x="829818" y="277291"/>
                  </a:lnTo>
                  <a:lnTo>
                    <a:pt x="829640" y="277291"/>
                  </a:lnTo>
                  <a:lnTo>
                    <a:pt x="826325" y="276021"/>
                  </a:lnTo>
                  <a:lnTo>
                    <a:pt x="824915" y="276021"/>
                  </a:lnTo>
                  <a:lnTo>
                    <a:pt x="823734" y="273481"/>
                  </a:lnTo>
                  <a:lnTo>
                    <a:pt x="823607" y="273481"/>
                  </a:lnTo>
                  <a:lnTo>
                    <a:pt x="823696" y="272211"/>
                  </a:lnTo>
                  <a:lnTo>
                    <a:pt x="824674" y="272211"/>
                  </a:lnTo>
                  <a:lnTo>
                    <a:pt x="826719" y="270941"/>
                  </a:lnTo>
                  <a:lnTo>
                    <a:pt x="828255" y="270941"/>
                  </a:lnTo>
                  <a:lnTo>
                    <a:pt x="832739" y="273481"/>
                  </a:lnTo>
                  <a:lnTo>
                    <a:pt x="836574" y="274751"/>
                  </a:lnTo>
                  <a:lnTo>
                    <a:pt x="842518" y="274751"/>
                  </a:lnTo>
                  <a:lnTo>
                    <a:pt x="843749" y="276021"/>
                  </a:lnTo>
                  <a:lnTo>
                    <a:pt x="844867" y="279831"/>
                  </a:lnTo>
                  <a:lnTo>
                    <a:pt x="844524" y="281101"/>
                  </a:lnTo>
                  <a:lnTo>
                    <a:pt x="842987" y="281101"/>
                  </a:lnTo>
                  <a:lnTo>
                    <a:pt x="841565" y="282371"/>
                  </a:lnTo>
                  <a:lnTo>
                    <a:pt x="839647" y="281101"/>
                  </a:lnTo>
                  <a:lnTo>
                    <a:pt x="838822" y="283641"/>
                  </a:lnTo>
                  <a:lnTo>
                    <a:pt x="838047" y="284911"/>
                  </a:lnTo>
                  <a:lnTo>
                    <a:pt x="839927" y="286181"/>
                  </a:lnTo>
                  <a:lnTo>
                    <a:pt x="840257" y="287426"/>
                  </a:lnTo>
                  <a:lnTo>
                    <a:pt x="840193" y="288721"/>
                  </a:lnTo>
                  <a:lnTo>
                    <a:pt x="840498" y="289991"/>
                  </a:lnTo>
                  <a:lnTo>
                    <a:pt x="843394" y="289991"/>
                  </a:lnTo>
                  <a:lnTo>
                    <a:pt x="844308" y="287451"/>
                  </a:lnTo>
                  <a:lnTo>
                    <a:pt x="844791" y="287451"/>
                  </a:lnTo>
                  <a:lnTo>
                    <a:pt x="844804" y="283641"/>
                  </a:lnTo>
                  <a:lnTo>
                    <a:pt x="849541" y="283641"/>
                  </a:lnTo>
                  <a:lnTo>
                    <a:pt x="849642" y="282371"/>
                  </a:lnTo>
                  <a:lnTo>
                    <a:pt x="849833" y="279831"/>
                  </a:lnTo>
                  <a:lnTo>
                    <a:pt x="854557" y="281101"/>
                  </a:lnTo>
                  <a:lnTo>
                    <a:pt x="855014" y="283641"/>
                  </a:lnTo>
                  <a:lnTo>
                    <a:pt x="859751" y="287451"/>
                  </a:lnTo>
                  <a:lnTo>
                    <a:pt x="864463" y="287451"/>
                  </a:lnTo>
                  <a:lnTo>
                    <a:pt x="868375" y="288721"/>
                  </a:lnTo>
                  <a:lnTo>
                    <a:pt x="869784" y="289991"/>
                  </a:lnTo>
                  <a:lnTo>
                    <a:pt x="871270" y="287426"/>
                  </a:lnTo>
                  <a:lnTo>
                    <a:pt x="873798" y="284911"/>
                  </a:lnTo>
                  <a:lnTo>
                    <a:pt x="875233" y="284911"/>
                  </a:lnTo>
                  <a:lnTo>
                    <a:pt x="877265" y="288721"/>
                  </a:lnTo>
                  <a:lnTo>
                    <a:pt x="879436" y="289991"/>
                  </a:lnTo>
                  <a:lnTo>
                    <a:pt x="884809" y="289991"/>
                  </a:lnTo>
                  <a:lnTo>
                    <a:pt x="887882" y="288721"/>
                  </a:lnTo>
                  <a:lnTo>
                    <a:pt x="890587" y="286181"/>
                  </a:lnTo>
                  <a:lnTo>
                    <a:pt x="891476" y="286181"/>
                  </a:lnTo>
                  <a:lnTo>
                    <a:pt x="890727" y="284911"/>
                  </a:lnTo>
                  <a:lnTo>
                    <a:pt x="888022" y="283641"/>
                  </a:lnTo>
                  <a:lnTo>
                    <a:pt x="886815" y="282371"/>
                  </a:lnTo>
                  <a:lnTo>
                    <a:pt x="884288" y="279831"/>
                  </a:lnTo>
                  <a:lnTo>
                    <a:pt x="883031" y="278561"/>
                  </a:lnTo>
                  <a:lnTo>
                    <a:pt x="882904" y="278561"/>
                  </a:lnTo>
                  <a:lnTo>
                    <a:pt x="885367" y="277291"/>
                  </a:lnTo>
                  <a:lnTo>
                    <a:pt x="886929" y="276021"/>
                  </a:lnTo>
                  <a:lnTo>
                    <a:pt x="890041" y="273481"/>
                  </a:lnTo>
                  <a:lnTo>
                    <a:pt x="891794" y="272211"/>
                  </a:lnTo>
                  <a:lnTo>
                    <a:pt x="891667" y="270941"/>
                  </a:lnTo>
                  <a:lnTo>
                    <a:pt x="887907" y="270941"/>
                  </a:lnTo>
                  <a:lnTo>
                    <a:pt x="886726" y="269671"/>
                  </a:lnTo>
                  <a:lnTo>
                    <a:pt x="883412" y="268401"/>
                  </a:lnTo>
                  <a:lnTo>
                    <a:pt x="882954" y="267131"/>
                  </a:lnTo>
                  <a:lnTo>
                    <a:pt x="883805" y="265861"/>
                  </a:lnTo>
                  <a:lnTo>
                    <a:pt x="884656" y="263321"/>
                  </a:lnTo>
                  <a:lnTo>
                    <a:pt x="886193" y="263321"/>
                  </a:lnTo>
                  <a:lnTo>
                    <a:pt x="888580" y="264591"/>
                  </a:lnTo>
                  <a:lnTo>
                    <a:pt x="889215" y="264591"/>
                  </a:lnTo>
                  <a:lnTo>
                    <a:pt x="891184" y="267131"/>
                  </a:lnTo>
                  <a:lnTo>
                    <a:pt x="892581" y="265861"/>
                  </a:lnTo>
                  <a:lnTo>
                    <a:pt x="895616" y="263321"/>
                  </a:lnTo>
                  <a:lnTo>
                    <a:pt x="894397" y="263321"/>
                  </a:lnTo>
                  <a:lnTo>
                    <a:pt x="893483" y="262051"/>
                  </a:lnTo>
                  <a:lnTo>
                    <a:pt x="892314" y="260781"/>
                  </a:lnTo>
                  <a:lnTo>
                    <a:pt x="892937" y="259511"/>
                  </a:lnTo>
                  <a:lnTo>
                    <a:pt x="896366" y="256971"/>
                  </a:lnTo>
                  <a:lnTo>
                    <a:pt x="898550" y="255701"/>
                  </a:lnTo>
                  <a:lnTo>
                    <a:pt x="904582" y="253161"/>
                  </a:lnTo>
                  <a:lnTo>
                    <a:pt x="904976" y="254431"/>
                  </a:lnTo>
                  <a:lnTo>
                    <a:pt x="908202" y="259511"/>
                  </a:lnTo>
                  <a:lnTo>
                    <a:pt x="910526" y="259511"/>
                  </a:lnTo>
                  <a:lnTo>
                    <a:pt x="915276" y="258241"/>
                  </a:lnTo>
                  <a:lnTo>
                    <a:pt x="920927" y="255701"/>
                  </a:lnTo>
                  <a:lnTo>
                    <a:pt x="921981" y="254431"/>
                  </a:lnTo>
                  <a:lnTo>
                    <a:pt x="921016" y="248081"/>
                  </a:lnTo>
                  <a:lnTo>
                    <a:pt x="920191" y="246811"/>
                  </a:lnTo>
                  <a:lnTo>
                    <a:pt x="923518" y="246811"/>
                  </a:lnTo>
                  <a:lnTo>
                    <a:pt x="925830" y="244271"/>
                  </a:lnTo>
                  <a:lnTo>
                    <a:pt x="928852" y="248081"/>
                  </a:lnTo>
                  <a:lnTo>
                    <a:pt x="929030" y="250621"/>
                  </a:lnTo>
                  <a:lnTo>
                    <a:pt x="932662" y="245541"/>
                  </a:lnTo>
                  <a:lnTo>
                    <a:pt x="937602" y="250621"/>
                  </a:lnTo>
                  <a:lnTo>
                    <a:pt x="939126" y="249351"/>
                  </a:lnTo>
                  <a:lnTo>
                    <a:pt x="941806" y="246811"/>
                  </a:lnTo>
                  <a:lnTo>
                    <a:pt x="941730" y="245541"/>
                  </a:lnTo>
                  <a:lnTo>
                    <a:pt x="941006" y="244271"/>
                  </a:lnTo>
                  <a:lnTo>
                    <a:pt x="939152" y="241731"/>
                  </a:lnTo>
                  <a:lnTo>
                    <a:pt x="941793" y="239191"/>
                  </a:lnTo>
                  <a:lnTo>
                    <a:pt x="944791" y="237921"/>
                  </a:lnTo>
                  <a:lnTo>
                    <a:pt x="947788" y="234111"/>
                  </a:lnTo>
                  <a:lnTo>
                    <a:pt x="948042" y="232841"/>
                  </a:lnTo>
                  <a:lnTo>
                    <a:pt x="946886" y="231571"/>
                  </a:lnTo>
                  <a:lnTo>
                    <a:pt x="942619" y="231571"/>
                  </a:lnTo>
                  <a:lnTo>
                    <a:pt x="941070" y="232841"/>
                  </a:lnTo>
                  <a:lnTo>
                    <a:pt x="940511" y="235381"/>
                  </a:lnTo>
                  <a:lnTo>
                    <a:pt x="939838" y="234111"/>
                  </a:lnTo>
                  <a:lnTo>
                    <a:pt x="939152" y="232841"/>
                  </a:lnTo>
                  <a:lnTo>
                    <a:pt x="938784" y="232156"/>
                  </a:lnTo>
                  <a:lnTo>
                    <a:pt x="938784" y="241731"/>
                  </a:lnTo>
                  <a:lnTo>
                    <a:pt x="936904" y="240461"/>
                  </a:lnTo>
                  <a:lnTo>
                    <a:pt x="932103" y="240461"/>
                  </a:lnTo>
                  <a:lnTo>
                    <a:pt x="931595" y="239191"/>
                  </a:lnTo>
                  <a:lnTo>
                    <a:pt x="931595" y="237921"/>
                  </a:lnTo>
                  <a:lnTo>
                    <a:pt x="932446" y="236651"/>
                  </a:lnTo>
                  <a:lnTo>
                    <a:pt x="936091" y="237921"/>
                  </a:lnTo>
                  <a:lnTo>
                    <a:pt x="938352" y="239191"/>
                  </a:lnTo>
                  <a:lnTo>
                    <a:pt x="938784" y="241731"/>
                  </a:lnTo>
                  <a:lnTo>
                    <a:pt x="938784" y="232156"/>
                  </a:lnTo>
                  <a:lnTo>
                    <a:pt x="938479" y="231571"/>
                  </a:lnTo>
                  <a:lnTo>
                    <a:pt x="940003" y="231571"/>
                  </a:lnTo>
                  <a:lnTo>
                    <a:pt x="943190" y="229031"/>
                  </a:lnTo>
                  <a:lnTo>
                    <a:pt x="945146" y="227761"/>
                  </a:lnTo>
                  <a:lnTo>
                    <a:pt x="947737" y="225221"/>
                  </a:lnTo>
                  <a:lnTo>
                    <a:pt x="947839" y="223951"/>
                  </a:lnTo>
                  <a:lnTo>
                    <a:pt x="946200" y="223951"/>
                  </a:lnTo>
                  <a:lnTo>
                    <a:pt x="942365" y="223951"/>
                  </a:lnTo>
                  <a:lnTo>
                    <a:pt x="941209" y="225221"/>
                  </a:lnTo>
                  <a:lnTo>
                    <a:pt x="939571" y="225221"/>
                  </a:lnTo>
                  <a:lnTo>
                    <a:pt x="939520" y="223951"/>
                  </a:lnTo>
                  <a:lnTo>
                    <a:pt x="940523" y="221411"/>
                  </a:lnTo>
                  <a:lnTo>
                    <a:pt x="941400" y="220141"/>
                  </a:lnTo>
                  <a:lnTo>
                    <a:pt x="942263" y="218871"/>
                  </a:lnTo>
                  <a:lnTo>
                    <a:pt x="946048" y="216331"/>
                  </a:lnTo>
                  <a:lnTo>
                    <a:pt x="947940" y="215061"/>
                  </a:lnTo>
                  <a:lnTo>
                    <a:pt x="948639" y="215061"/>
                  </a:lnTo>
                  <a:lnTo>
                    <a:pt x="950480" y="218871"/>
                  </a:lnTo>
                  <a:lnTo>
                    <a:pt x="950620" y="220141"/>
                  </a:lnTo>
                  <a:lnTo>
                    <a:pt x="951992" y="222681"/>
                  </a:lnTo>
                  <a:lnTo>
                    <a:pt x="954366" y="222681"/>
                  </a:lnTo>
                  <a:lnTo>
                    <a:pt x="956614" y="218871"/>
                  </a:lnTo>
                  <a:lnTo>
                    <a:pt x="957999" y="216331"/>
                  </a:lnTo>
                  <a:lnTo>
                    <a:pt x="963942" y="212521"/>
                  </a:lnTo>
                  <a:lnTo>
                    <a:pt x="966609" y="215061"/>
                  </a:lnTo>
                  <a:lnTo>
                    <a:pt x="967308" y="215061"/>
                  </a:lnTo>
                  <a:lnTo>
                    <a:pt x="969073" y="213791"/>
                  </a:lnTo>
                  <a:lnTo>
                    <a:pt x="970661" y="212521"/>
                  </a:lnTo>
                  <a:lnTo>
                    <a:pt x="972591" y="215061"/>
                  </a:lnTo>
                  <a:lnTo>
                    <a:pt x="973124" y="217601"/>
                  </a:lnTo>
                  <a:lnTo>
                    <a:pt x="972159" y="218871"/>
                  </a:lnTo>
                  <a:lnTo>
                    <a:pt x="971727" y="220141"/>
                  </a:lnTo>
                  <a:lnTo>
                    <a:pt x="971499" y="220141"/>
                  </a:lnTo>
                  <a:lnTo>
                    <a:pt x="971169" y="221411"/>
                  </a:lnTo>
                  <a:lnTo>
                    <a:pt x="972248" y="222681"/>
                  </a:lnTo>
                  <a:lnTo>
                    <a:pt x="973035" y="222681"/>
                  </a:lnTo>
                  <a:lnTo>
                    <a:pt x="976198" y="220141"/>
                  </a:lnTo>
                  <a:lnTo>
                    <a:pt x="979728" y="218871"/>
                  </a:lnTo>
                  <a:lnTo>
                    <a:pt x="982332" y="213791"/>
                  </a:lnTo>
                  <a:lnTo>
                    <a:pt x="983919" y="213791"/>
                  </a:lnTo>
                  <a:lnTo>
                    <a:pt x="985405" y="212521"/>
                  </a:lnTo>
                  <a:lnTo>
                    <a:pt x="988377" y="209981"/>
                  </a:lnTo>
                  <a:lnTo>
                    <a:pt x="988441" y="208711"/>
                  </a:lnTo>
                  <a:lnTo>
                    <a:pt x="988504" y="207441"/>
                  </a:lnTo>
                  <a:lnTo>
                    <a:pt x="987577" y="206171"/>
                  </a:lnTo>
                  <a:lnTo>
                    <a:pt x="985697" y="203631"/>
                  </a:lnTo>
                  <a:lnTo>
                    <a:pt x="985037" y="203631"/>
                  </a:lnTo>
                  <a:lnTo>
                    <a:pt x="985088" y="202361"/>
                  </a:lnTo>
                  <a:lnTo>
                    <a:pt x="985456" y="201091"/>
                  </a:lnTo>
                  <a:lnTo>
                    <a:pt x="979766" y="201091"/>
                  </a:lnTo>
                  <a:lnTo>
                    <a:pt x="980897" y="199821"/>
                  </a:lnTo>
                  <a:lnTo>
                    <a:pt x="983145" y="197281"/>
                  </a:lnTo>
                  <a:lnTo>
                    <a:pt x="984935" y="196011"/>
                  </a:lnTo>
                  <a:lnTo>
                    <a:pt x="985024" y="193471"/>
                  </a:lnTo>
                  <a:lnTo>
                    <a:pt x="987818" y="192201"/>
                  </a:lnTo>
                  <a:lnTo>
                    <a:pt x="989876" y="192201"/>
                  </a:lnTo>
                  <a:lnTo>
                    <a:pt x="992085" y="190931"/>
                  </a:lnTo>
                  <a:lnTo>
                    <a:pt x="995146" y="192201"/>
                  </a:lnTo>
                  <a:lnTo>
                    <a:pt x="995680" y="193471"/>
                  </a:lnTo>
                  <a:lnTo>
                    <a:pt x="995337" y="194741"/>
                  </a:lnTo>
                  <a:lnTo>
                    <a:pt x="994460" y="196011"/>
                  </a:lnTo>
                  <a:lnTo>
                    <a:pt x="991692" y="193471"/>
                  </a:lnTo>
                  <a:lnTo>
                    <a:pt x="990155" y="196011"/>
                  </a:lnTo>
                  <a:lnTo>
                    <a:pt x="987945" y="197281"/>
                  </a:lnTo>
                  <a:lnTo>
                    <a:pt x="986853" y="197281"/>
                  </a:lnTo>
                  <a:lnTo>
                    <a:pt x="989774" y="198551"/>
                  </a:lnTo>
                  <a:lnTo>
                    <a:pt x="991044" y="199821"/>
                  </a:lnTo>
                  <a:lnTo>
                    <a:pt x="991362" y="202361"/>
                  </a:lnTo>
                  <a:lnTo>
                    <a:pt x="992835" y="203631"/>
                  </a:lnTo>
                  <a:lnTo>
                    <a:pt x="996022" y="202361"/>
                  </a:lnTo>
                  <a:lnTo>
                    <a:pt x="998118" y="201091"/>
                  </a:lnTo>
                  <a:lnTo>
                    <a:pt x="998588" y="204901"/>
                  </a:lnTo>
                  <a:lnTo>
                    <a:pt x="999820" y="204901"/>
                  </a:lnTo>
                  <a:lnTo>
                    <a:pt x="1003312" y="203631"/>
                  </a:lnTo>
                  <a:lnTo>
                    <a:pt x="1006398" y="204901"/>
                  </a:lnTo>
                  <a:lnTo>
                    <a:pt x="1012698" y="206171"/>
                  </a:lnTo>
                  <a:lnTo>
                    <a:pt x="1014069" y="203631"/>
                  </a:lnTo>
                  <a:lnTo>
                    <a:pt x="1014755" y="202361"/>
                  </a:lnTo>
                  <a:lnTo>
                    <a:pt x="1015796" y="201091"/>
                  </a:lnTo>
                  <a:lnTo>
                    <a:pt x="1017879" y="198551"/>
                  </a:lnTo>
                  <a:lnTo>
                    <a:pt x="1016673" y="196011"/>
                  </a:lnTo>
                  <a:lnTo>
                    <a:pt x="1014628" y="193471"/>
                  </a:lnTo>
                  <a:lnTo>
                    <a:pt x="1012786" y="193471"/>
                  </a:lnTo>
                  <a:lnTo>
                    <a:pt x="1011440" y="197281"/>
                  </a:lnTo>
                  <a:lnTo>
                    <a:pt x="1011351" y="198551"/>
                  </a:lnTo>
                  <a:lnTo>
                    <a:pt x="1009269" y="196011"/>
                  </a:lnTo>
                  <a:lnTo>
                    <a:pt x="1008214" y="194741"/>
                  </a:lnTo>
                  <a:lnTo>
                    <a:pt x="1006779" y="193471"/>
                  </a:lnTo>
                  <a:lnTo>
                    <a:pt x="1009078" y="190931"/>
                  </a:lnTo>
                  <a:lnTo>
                    <a:pt x="1010234" y="189661"/>
                  </a:lnTo>
                  <a:lnTo>
                    <a:pt x="1010640" y="188391"/>
                  </a:lnTo>
                  <a:lnTo>
                    <a:pt x="1011034" y="185851"/>
                  </a:lnTo>
                  <a:lnTo>
                    <a:pt x="1011351" y="184581"/>
                  </a:lnTo>
                  <a:lnTo>
                    <a:pt x="1016190" y="184581"/>
                  </a:lnTo>
                  <a:lnTo>
                    <a:pt x="1017130" y="187121"/>
                  </a:lnTo>
                  <a:lnTo>
                    <a:pt x="1017346" y="189661"/>
                  </a:lnTo>
                  <a:lnTo>
                    <a:pt x="1022731" y="189661"/>
                  </a:lnTo>
                  <a:lnTo>
                    <a:pt x="1026172" y="188391"/>
                  </a:lnTo>
                  <a:lnTo>
                    <a:pt x="1026210" y="193471"/>
                  </a:lnTo>
                  <a:lnTo>
                    <a:pt x="1033310" y="196011"/>
                  </a:lnTo>
                  <a:lnTo>
                    <a:pt x="1038796" y="197281"/>
                  </a:lnTo>
                  <a:lnTo>
                    <a:pt x="1039837" y="196011"/>
                  </a:lnTo>
                  <a:lnTo>
                    <a:pt x="1042111" y="193471"/>
                  </a:lnTo>
                  <a:lnTo>
                    <a:pt x="1041895" y="192201"/>
                  </a:lnTo>
                  <a:lnTo>
                    <a:pt x="1038745" y="192201"/>
                  </a:lnTo>
                  <a:lnTo>
                    <a:pt x="1036472" y="193471"/>
                  </a:lnTo>
                  <a:lnTo>
                    <a:pt x="1036866" y="192201"/>
                  </a:lnTo>
                  <a:lnTo>
                    <a:pt x="1037259" y="190931"/>
                  </a:lnTo>
                  <a:lnTo>
                    <a:pt x="1038047" y="188391"/>
                  </a:lnTo>
                  <a:lnTo>
                    <a:pt x="1038440" y="187121"/>
                  </a:lnTo>
                  <a:lnTo>
                    <a:pt x="1043266" y="187121"/>
                  </a:lnTo>
                  <a:lnTo>
                    <a:pt x="1045235" y="188391"/>
                  </a:lnTo>
                  <a:lnTo>
                    <a:pt x="1047610" y="192201"/>
                  </a:lnTo>
                  <a:lnTo>
                    <a:pt x="1050848" y="192201"/>
                  </a:lnTo>
                  <a:lnTo>
                    <a:pt x="1053769" y="194741"/>
                  </a:lnTo>
                  <a:lnTo>
                    <a:pt x="1055268" y="193471"/>
                  </a:lnTo>
                  <a:lnTo>
                    <a:pt x="1053287" y="190931"/>
                  </a:lnTo>
                  <a:lnTo>
                    <a:pt x="1054341" y="189661"/>
                  </a:lnTo>
                  <a:lnTo>
                    <a:pt x="1054417" y="188391"/>
                  </a:lnTo>
                  <a:lnTo>
                    <a:pt x="1054595" y="187121"/>
                  </a:lnTo>
                  <a:lnTo>
                    <a:pt x="1059256" y="188391"/>
                  </a:lnTo>
                  <a:lnTo>
                    <a:pt x="1058951" y="187121"/>
                  </a:lnTo>
                  <a:lnTo>
                    <a:pt x="1058646" y="185851"/>
                  </a:lnTo>
                  <a:lnTo>
                    <a:pt x="1059497" y="184581"/>
                  </a:lnTo>
                  <a:lnTo>
                    <a:pt x="1060450" y="182041"/>
                  </a:lnTo>
                  <a:lnTo>
                    <a:pt x="1059408" y="182041"/>
                  </a:lnTo>
                  <a:lnTo>
                    <a:pt x="1056665" y="180771"/>
                  </a:lnTo>
                  <a:lnTo>
                    <a:pt x="1055382" y="179501"/>
                  </a:lnTo>
                  <a:lnTo>
                    <a:pt x="1058125" y="176961"/>
                  </a:lnTo>
                  <a:lnTo>
                    <a:pt x="1060361" y="175691"/>
                  </a:lnTo>
                  <a:lnTo>
                    <a:pt x="1062926" y="179501"/>
                  </a:lnTo>
                  <a:lnTo>
                    <a:pt x="1066507" y="179501"/>
                  </a:lnTo>
                  <a:lnTo>
                    <a:pt x="1069124" y="180771"/>
                  </a:lnTo>
                  <a:lnTo>
                    <a:pt x="1069822" y="182041"/>
                  </a:lnTo>
                  <a:lnTo>
                    <a:pt x="1070508" y="180771"/>
                  </a:lnTo>
                  <a:lnTo>
                    <a:pt x="1070952" y="180771"/>
                  </a:lnTo>
                  <a:lnTo>
                    <a:pt x="1070991" y="179501"/>
                  </a:lnTo>
                  <a:lnTo>
                    <a:pt x="1070343" y="173151"/>
                  </a:lnTo>
                  <a:lnTo>
                    <a:pt x="1078255" y="170611"/>
                  </a:lnTo>
                  <a:lnTo>
                    <a:pt x="1078661" y="170611"/>
                  </a:lnTo>
                  <a:lnTo>
                    <a:pt x="1077531" y="169341"/>
                  </a:lnTo>
                  <a:lnTo>
                    <a:pt x="1075283" y="166801"/>
                  </a:lnTo>
                  <a:lnTo>
                    <a:pt x="1074813" y="165531"/>
                  </a:lnTo>
                  <a:lnTo>
                    <a:pt x="1079246" y="164261"/>
                  </a:lnTo>
                  <a:lnTo>
                    <a:pt x="1080528" y="162991"/>
                  </a:lnTo>
                  <a:lnTo>
                    <a:pt x="1080427" y="160451"/>
                  </a:lnTo>
                  <a:lnTo>
                    <a:pt x="1080338" y="157911"/>
                  </a:lnTo>
                  <a:lnTo>
                    <a:pt x="1082167" y="156641"/>
                  </a:lnTo>
                  <a:lnTo>
                    <a:pt x="1085354" y="157911"/>
                  </a:lnTo>
                  <a:lnTo>
                    <a:pt x="1086192" y="159181"/>
                  </a:lnTo>
                  <a:lnTo>
                    <a:pt x="1089126" y="160451"/>
                  </a:lnTo>
                  <a:lnTo>
                    <a:pt x="1089621" y="160451"/>
                  </a:lnTo>
                  <a:lnTo>
                    <a:pt x="1087297" y="166801"/>
                  </a:lnTo>
                  <a:lnTo>
                    <a:pt x="1090091" y="168071"/>
                  </a:lnTo>
                  <a:lnTo>
                    <a:pt x="1092936" y="171881"/>
                  </a:lnTo>
                  <a:lnTo>
                    <a:pt x="1093800" y="171881"/>
                  </a:lnTo>
                  <a:lnTo>
                    <a:pt x="1096187" y="170611"/>
                  </a:lnTo>
                  <a:lnTo>
                    <a:pt x="1097711" y="169341"/>
                  </a:lnTo>
                  <a:lnTo>
                    <a:pt x="1096378" y="164261"/>
                  </a:lnTo>
                  <a:lnTo>
                    <a:pt x="1097229" y="162991"/>
                  </a:lnTo>
                  <a:lnTo>
                    <a:pt x="1102385" y="162991"/>
                  </a:lnTo>
                  <a:lnTo>
                    <a:pt x="1104036" y="160451"/>
                  </a:lnTo>
                  <a:lnTo>
                    <a:pt x="1101382" y="157911"/>
                  </a:lnTo>
                  <a:lnTo>
                    <a:pt x="1101102" y="156641"/>
                  </a:lnTo>
                  <a:lnTo>
                    <a:pt x="1100823" y="155371"/>
                  </a:lnTo>
                  <a:lnTo>
                    <a:pt x="1092542" y="155371"/>
                  </a:lnTo>
                  <a:lnTo>
                    <a:pt x="1089685" y="152831"/>
                  </a:lnTo>
                  <a:lnTo>
                    <a:pt x="1088250" y="151561"/>
                  </a:lnTo>
                  <a:lnTo>
                    <a:pt x="1081989" y="152831"/>
                  </a:lnTo>
                  <a:lnTo>
                    <a:pt x="1081227" y="151561"/>
                  </a:lnTo>
                  <a:lnTo>
                    <a:pt x="1082941" y="149021"/>
                  </a:lnTo>
                  <a:lnTo>
                    <a:pt x="1083805" y="147751"/>
                  </a:lnTo>
                  <a:lnTo>
                    <a:pt x="1087361" y="149021"/>
                  </a:lnTo>
                  <a:lnTo>
                    <a:pt x="1088656" y="147751"/>
                  </a:lnTo>
                  <a:lnTo>
                    <a:pt x="1091234" y="145211"/>
                  </a:lnTo>
                  <a:lnTo>
                    <a:pt x="1092073" y="147751"/>
                  </a:lnTo>
                  <a:lnTo>
                    <a:pt x="1095146" y="146481"/>
                  </a:lnTo>
                  <a:lnTo>
                    <a:pt x="1096086" y="147751"/>
                  </a:lnTo>
                  <a:lnTo>
                    <a:pt x="1097280" y="150291"/>
                  </a:lnTo>
                  <a:lnTo>
                    <a:pt x="1098219" y="151561"/>
                  </a:lnTo>
                  <a:lnTo>
                    <a:pt x="1102499" y="150291"/>
                  </a:lnTo>
                  <a:lnTo>
                    <a:pt x="1104607" y="152831"/>
                  </a:lnTo>
                  <a:lnTo>
                    <a:pt x="1108252" y="155371"/>
                  </a:lnTo>
                  <a:lnTo>
                    <a:pt x="1109624" y="155371"/>
                  </a:lnTo>
                  <a:lnTo>
                    <a:pt x="1113155" y="152831"/>
                  </a:lnTo>
                  <a:lnTo>
                    <a:pt x="1115517" y="151561"/>
                  </a:lnTo>
                  <a:lnTo>
                    <a:pt x="1122667" y="151561"/>
                  </a:lnTo>
                  <a:lnTo>
                    <a:pt x="1123226" y="150291"/>
                  </a:lnTo>
                  <a:lnTo>
                    <a:pt x="1124318" y="147751"/>
                  </a:lnTo>
                  <a:lnTo>
                    <a:pt x="1125435" y="146481"/>
                  </a:lnTo>
                  <a:lnTo>
                    <a:pt x="1126553" y="145211"/>
                  </a:lnTo>
                  <a:lnTo>
                    <a:pt x="1127671" y="143941"/>
                  </a:lnTo>
                  <a:lnTo>
                    <a:pt x="1125956" y="142671"/>
                  </a:lnTo>
                  <a:lnTo>
                    <a:pt x="1124064" y="136321"/>
                  </a:lnTo>
                  <a:lnTo>
                    <a:pt x="1125816" y="135051"/>
                  </a:lnTo>
                  <a:lnTo>
                    <a:pt x="1134897" y="136321"/>
                  </a:lnTo>
                  <a:lnTo>
                    <a:pt x="1136764" y="135051"/>
                  </a:lnTo>
                  <a:lnTo>
                    <a:pt x="1138643" y="133781"/>
                  </a:lnTo>
                  <a:lnTo>
                    <a:pt x="1141006" y="132511"/>
                  </a:lnTo>
                  <a:lnTo>
                    <a:pt x="1143368" y="131241"/>
                  </a:lnTo>
                  <a:lnTo>
                    <a:pt x="1143266" y="129971"/>
                  </a:lnTo>
                  <a:lnTo>
                    <a:pt x="1142873" y="129971"/>
                  </a:lnTo>
                  <a:lnTo>
                    <a:pt x="1142212" y="128701"/>
                  </a:lnTo>
                  <a:lnTo>
                    <a:pt x="1141564" y="127431"/>
                  </a:lnTo>
                  <a:lnTo>
                    <a:pt x="1140256" y="124891"/>
                  </a:lnTo>
                  <a:lnTo>
                    <a:pt x="1143292" y="122351"/>
                  </a:lnTo>
                  <a:lnTo>
                    <a:pt x="1148410" y="119811"/>
                  </a:lnTo>
                  <a:lnTo>
                    <a:pt x="1148588" y="118541"/>
                  </a:lnTo>
                  <a:lnTo>
                    <a:pt x="1146289" y="118541"/>
                  </a:lnTo>
                  <a:lnTo>
                    <a:pt x="1145273" y="119811"/>
                  </a:lnTo>
                  <a:lnTo>
                    <a:pt x="1143927" y="119811"/>
                  </a:lnTo>
                  <a:lnTo>
                    <a:pt x="1143203" y="118541"/>
                  </a:lnTo>
                  <a:lnTo>
                    <a:pt x="1143368" y="117271"/>
                  </a:lnTo>
                  <a:lnTo>
                    <a:pt x="1145705" y="117271"/>
                  </a:lnTo>
                  <a:lnTo>
                    <a:pt x="1147000" y="116001"/>
                  </a:lnTo>
                  <a:lnTo>
                    <a:pt x="1149337" y="113461"/>
                  </a:lnTo>
                  <a:lnTo>
                    <a:pt x="1152182" y="113461"/>
                  </a:lnTo>
                  <a:lnTo>
                    <a:pt x="1158430" y="116001"/>
                  </a:lnTo>
                  <a:lnTo>
                    <a:pt x="1160183" y="116001"/>
                  </a:lnTo>
                  <a:lnTo>
                    <a:pt x="1161199" y="117271"/>
                  </a:lnTo>
                  <a:lnTo>
                    <a:pt x="1160602" y="119811"/>
                  </a:lnTo>
                  <a:lnTo>
                    <a:pt x="1159954" y="122351"/>
                  </a:lnTo>
                  <a:lnTo>
                    <a:pt x="1154671" y="124891"/>
                  </a:lnTo>
                  <a:lnTo>
                    <a:pt x="1154836" y="128701"/>
                  </a:lnTo>
                  <a:lnTo>
                    <a:pt x="1153198" y="131241"/>
                  </a:lnTo>
                  <a:lnTo>
                    <a:pt x="1152969" y="132511"/>
                  </a:lnTo>
                  <a:lnTo>
                    <a:pt x="1153629" y="133781"/>
                  </a:lnTo>
                  <a:lnTo>
                    <a:pt x="1154264" y="132511"/>
                  </a:lnTo>
                  <a:lnTo>
                    <a:pt x="1155763" y="128701"/>
                  </a:lnTo>
                  <a:lnTo>
                    <a:pt x="1160360" y="127431"/>
                  </a:lnTo>
                  <a:lnTo>
                    <a:pt x="1161694" y="122351"/>
                  </a:lnTo>
                  <a:lnTo>
                    <a:pt x="1163650" y="121081"/>
                  </a:lnTo>
                  <a:lnTo>
                    <a:pt x="1165339" y="122351"/>
                  </a:lnTo>
                  <a:lnTo>
                    <a:pt x="1166761" y="122351"/>
                  </a:lnTo>
                  <a:lnTo>
                    <a:pt x="1168031" y="123621"/>
                  </a:lnTo>
                  <a:lnTo>
                    <a:pt x="1169492" y="124891"/>
                  </a:lnTo>
                  <a:lnTo>
                    <a:pt x="1173162" y="124891"/>
                  </a:lnTo>
                  <a:lnTo>
                    <a:pt x="1175816" y="123621"/>
                  </a:lnTo>
                  <a:lnTo>
                    <a:pt x="1176629" y="121081"/>
                  </a:lnTo>
                  <a:lnTo>
                    <a:pt x="1172476" y="119811"/>
                  </a:lnTo>
                  <a:lnTo>
                    <a:pt x="1171613" y="117271"/>
                  </a:lnTo>
                  <a:lnTo>
                    <a:pt x="1170749" y="114731"/>
                  </a:lnTo>
                  <a:lnTo>
                    <a:pt x="1164958" y="117271"/>
                  </a:lnTo>
                  <a:lnTo>
                    <a:pt x="1164463" y="116001"/>
                  </a:lnTo>
                  <a:lnTo>
                    <a:pt x="1165098" y="114731"/>
                  </a:lnTo>
                  <a:lnTo>
                    <a:pt x="1167180" y="114731"/>
                  </a:lnTo>
                  <a:lnTo>
                    <a:pt x="1166418" y="113461"/>
                  </a:lnTo>
                  <a:lnTo>
                    <a:pt x="1164247" y="114731"/>
                  </a:lnTo>
                  <a:lnTo>
                    <a:pt x="1164005" y="113461"/>
                  </a:lnTo>
                  <a:lnTo>
                    <a:pt x="1163510" y="110921"/>
                  </a:lnTo>
                  <a:lnTo>
                    <a:pt x="1162545" y="105841"/>
                  </a:lnTo>
                  <a:lnTo>
                    <a:pt x="1164196" y="104571"/>
                  </a:lnTo>
                  <a:lnTo>
                    <a:pt x="1165847" y="103301"/>
                  </a:lnTo>
                  <a:lnTo>
                    <a:pt x="1168374" y="100761"/>
                  </a:lnTo>
                  <a:lnTo>
                    <a:pt x="1168247" y="100761"/>
                  </a:lnTo>
                  <a:lnTo>
                    <a:pt x="1166583" y="99491"/>
                  </a:lnTo>
                  <a:lnTo>
                    <a:pt x="1164920" y="98221"/>
                  </a:lnTo>
                  <a:lnTo>
                    <a:pt x="1164259" y="97713"/>
                  </a:lnTo>
                  <a:lnTo>
                    <a:pt x="1164259" y="100761"/>
                  </a:lnTo>
                  <a:lnTo>
                    <a:pt x="1164132" y="102031"/>
                  </a:lnTo>
                  <a:lnTo>
                    <a:pt x="1162583" y="103301"/>
                  </a:lnTo>
                  <a:lnTo>
                    <a:pt x="1161288" y="104571"/>
                  </a:lnTo>
                  <a:lnTo>
                    <a:pt x="1157439" y="103301"/>
                  </a:lnTo>
                  <a:lnTo>
                    <a:pt x="1158214" y="102031"/>
                  </a:lnTo>
                  <a:lnTo>
                    <a:pt x="1158938" y="102031"/>
                  </a:lnTo>
                  <a:lnTo>
                    <a:pt x="1161161" y="100761"/>
                  </a:lnTo>
                  <a:lnTo>
                    <a:pt x="1162621" y="99491"/>
                  </a:lnTo>
                  <a:lnTo>
                    <a:pt x="1164043" y="100761"/>
                  </a:lnTo>
                  <a:lnTo>
                    <a:pt x="1164259" y="100761"/>
                  </a:lnTo>
                  <a:lnTo>
                    <a:pt x="1164259" y="97713"/>
                  </a:lnTo>
                  <a:lnTo>
                    <a:pt x="1163269" y="96951"/>
                  </a:lnTo>
                  <a:lnTo>
                    <a:pt x="1163662" y="95681"/>
                  </a:lnTo>
                  <a:lnTo>
                    <a:pt x="1167930" y="90601"/>
                  </a:lnTo>
                  <a:lnTo>
                    <a:pt x="1173111" y="90601"/>
                  </a:lnTo>
                  <a:lnTo>
                    <a:pt x="1176388" y="94411"/>
                  </a:lnTo>
                  <a:lnTo>
                    <a:pt x="1176286" y="95681"/>
                  </a:lnTo>
                  <a:lnTo>
                    <a:pt x="1178356" y="95681"/>
                  </a:lnTo>
                  <a:lnTo>
                    <a:pt x="1179499" y="98221"/>
                  </a:lnTo>
                  <a:lnTo>
                    <a:pt x="1183144" y="95681"/>
                  </a:lnTo>
                  <a:lnTo>
                    <a:pt x="1183665" y="94411"/>
                  </a:lnTo>
                  <a:lnTo>
                    <a:pt x="1183271" y="93141"/>
                  </a:lnTo>
                  <a:lnTo>
                    <a:pt x="1182116" y="93141"/>
                  </a:lnTo>
                  <a:lnTo>
                    <a:pt x="1180947" y="94411"/>
                  </a:lnTo>
                  <a:lnTo>
                    <a:pt x="1178026" y="93141"/>
                  </a:lnTo>
                  <a:lnTo>
                    <a:pt x="1177074" y="91871"/>
                  </a:lnTo>
                  <a:lnTo>
                    <a:pt x="1178420" y="90601"/>
                  </a:lnTo>
                  <a:lnTo>
                    <a:pt x="1179753" y="89331"/>
                  </a:lnTo>
                  <a:lnTo>
                    <a:pt x="1179576" y="88061"/>
                  </a:lnTo>
                  <a:lnTo>
                    <a:pt x="1176947" y="86791"/>
                  </a:lnTo>
                  <a:lnTo>
                    <a:pt x="1177582" y="85521"/>
                  </a:lnTo>
                  <a:lnTo>
                    <a:pt x="1180757" y="85521"/>
                  </a:lnTo>
                  <a:lnTo>
                    <a:pt x="1182954" y="84251"/>
                  </a:lnTo>
                  <a:lnTo>
                    <a:pt x="1187107" y="81711"/>
                  </a:lnTo>
                  <a:lnTo>
                    <a:pt x="1188732" y="82981"/>
                  </a:lnTo>
                  <a:lnTo>
                    <a:pt x="1191450" y="85521"/>
                  </a:lnTo>
                  <a:lnTo>
                    <a:pt x="1193114" y="85521"/>
                  </a:lnTo>
                  <a:lnTo>
                    <a:pt x="1195857" y="81711"/>
                  </a:lnTo>
                  <a:lnTo>
                    <a:pt x="1197686" y="79171"/>
                  </a:lnTo>
                  <a:lnTo>
                    <a:pt x="1203172" y="76631"/>
                  </a:lnTo>
                  <a:lnTo>
                    <a:pt x="1209992" y="74091"/>
                  </a:lnTo>
                  <a:lnTo>
                    <a:pt x="1209725" y="75361"/>
                  </a:lnTo>
                  <a:lnTo>
                    <a:pt x="1209700" y="79171"/>
                  </a:lnTo>
                  <a:lnTo>
                    <a:pt x="1210691" y="82981"/>
                  </a:lnTo>
                  <a:lnTo>
                    <a:pt x="1209598" y="86791"/>
                  </a:lnTo>
                  <a:lnTo>
                    <a:pt x="1212634" y="86791"/>
                  </a:lnTo>
                  <a:lnTo>
                    <a:pt x="1213472" y="84251"/>
                  </a:lnTo>
                  <a:lnTo>
                    <a:pt x="1215275" y="82981"/>
                  </a:lnTo>
                  <a:lnTo>
                    <a:pt x="1217180" y="82981"/>
                  </a:lnTo>
                  <a:lnTo>
                    <a:pt x="1217206" y="81711"/>
                  </a:lnTo>
                  <a:lnTo>
                    <a:pt x="1217587" y="81711"/>
                  </a:lnTo>
                  <a:lnTo>
                    <a:pt x="1216393" y="80441"/>
                  </a:lnTo>
                  <a:lnTo>
                    <a:pt x="1215898" y="79171"/>
                  </a:lnTo>
                  <a:lnTo>
                    <a:pt x="1215313" y="77901"/>
                  </a:lnTo>
                  <a:lnTo>
                    <a:pt x="1217879" y="75361"/>
                  </a:lnTo>
                  <a:lnTo>
                    <a:pt x="1218285" y="77901"/>
                  </a:lnTo>
                  <a:lnTo>
                    <a:pt x="1220165" y="80441"/>
                  </a:lnTo>
                  <a:lnTo>
                    <a:pt x="1224483" y="80441"/>
                  </a:lnTo>
                  <a:lnTo>
                    <a:pt x="1225105" y="79171"/>
                  </a:lnTo>
                  <a:lnTo>
                    <a:pt x="1225778" y="79171"/>
                  </a:lnTo>
                  <a:lnTo>
                    <a:pt x="1225461" y="77901"/>
                  </a:lnTo>
                  <a:lnTo>
                    <a:pt x="1224851" y="77901"/>
                  </a:lnTo>
                  <a:lnTo>
                    <a:pt x="1221524" y="75361"/>
                  </a:lnTo>
                  <a:lnTo>
                    <a:pt x="1221803" y="74091"/>
                  </a:lnTo>
                  <a:lnTo>
                    <a:pt x="1224762" y="74091"/>
                  </a:lnTo>
                  <a:lnTo>
                    <a:pt x="1225943" y="71551"/>
                  </a:lnTo>
                  <a:lnTo>
                    <a:pt x="1227213" y="69011"/>
                  </a:lnTo>
                  <a:lnTo>
                    <a:pt x="1232255" y="69011"/>
                  </a:lnTo>
                  <a:lnTo>
                    <a:pt x="1234109" y="66471"/>
                  </a:lnTo>
                  <a:lnTo>
                    <a:pt x="1238415" y="65201"/>
                  </a:lnTo>
                  <a:lnTo>
                    <a:pt x="1239735" y="63931"/>
                  </a:lnTo>
                  <a:lnTo>
                    <a:pt x="1242402" y="65201"/>
                  </a:lnTo>
                  <a:lnTo>
                    <a:pt x="1243228" y="65201"/>
                  </a:lnTo>
                  <a:lnTo>
                    <a:pt x="1243139" y="58851"/>
                  </a:lnTo>
                  <a:lnTo>
                    <a:pt x="1248143" y="58851"/>
                  </a:lnTo>
                  <a:lnTo>
                    <a:pt x="1248511" y="57581"/>
                  </a:lnTo>
                  <a:lnTo>
                    <a:pt x="1247622" y="56311"/>
                  </a:lnTo>
                  <a:lnTo>
                    <a:pt x="1246847" y="55041"/>
                  </a:lnTo>
                  <a:lnTo>
                    <a:pt x="1246085" y="53771"/>
                  </a:lnTo>
                  <a:lnTo>
                    <a:pt x="1246009" y="52501"/>
                  </a:lnTo>
                  <a:lnTo>
                    <a:pt x="1247165" y="52501"/>
                  </a:lnTo>
                  <a:lnTo>
                    <a:pt x="1249997" y="51231"/>
                  </a:lnTo>
                  <a:lnTo>
                    <a:pt x="1251699" y="52501"/>
                  </a:lnTo>
                  <a:lnTo>
                    <a:pt x="1254226" y="56311"/>
                  </a:lnTo>
                  <a:lnTo>
                    <a:pt x="1253972" y="57581"/>
                  </a:lnTo>
                  <a:lnTo>
                    <a:pt x="1250492" y="60121"/>
                  </a:lnTo>
                  <a:lnTo>
                    <a:pt x="1249273" y="60121"/>
                  </a:lnTo>
                  <a:lnTo>
                    <a:pt x="1250010" y="63931"/>
                  </a:lnTo>
                  <a:lnTo>
                    <a:pt x="1251648" y="62661"/>
                  </a:lnTo>
                  <a:lnTo>
                    <a:pt x="1253617" y="62661"/>
                  </a:lnTo>
                  <a:lnTo>
                    <a:pt x="1254544" y="61391"/>
                  </a:lnTo>
                  <a:lnTo>
                    <a:pt x="1257617" y="60121"/>
                  </a:lnTo>
                  <a:lnTo>
                    <a:pt x="1262189" y="61391"/>
                  </a:lnTo>
                  <a:lnTo>
                    <a:pt x="1263688" y="55041"/>
                  </a:lnTo>
                  <a:lnTo>
                    <a:pt x="1263840" y="53771"/>
                  </a:lnTo>
                  <a:lnTo>
                    <a:pt x="1264132" y="51231"/>
                  </a:lnTo>
                  <a:lnTo>
                    <a:pt x="1263459" y="49961"/>
                  </a:lnTo>
                  <a:lnTo>
                    <a:pt x="1262126" y="47421"/>
                  </a:lnTo>
                  <a:lnTo>
                    <a:pt x="1259319" y="42341"/>
                  </a:lnTo>
                  <a:lnTo>
                    <a:pt x="1259014" y="41363"/>
                  </a:lnTo>
                  <a:lnTo>
                    <a:pt x="1259014" y="49961"/>
                  </a:lnTo>
                  <a:lnTo>
                    <a:pt x="1258443" y="51231"/>
                  </a:lnTo>
                  <a:lnTo>
                    <a:pt x="1257465" y="52501"/>
                  </a:lnTo>
                  <a:lnTo>
                    <a:pt x="1257731" y="53771"/>
                  </a:lnTo>
                  <a:lnTo>
                    <a:pt x="1255191" y="53771"/>
                  </a:lnTo>
                  <a:lnTo>
                    <a:pt x="1254074" y="51231"/>
                  </a:lnTo>
                  <a:lnTo>
                    <a:pt x="1256017" y="51231"/>
                  </a:lnTo>
                  <a:lnTo>
                    <a:pt x="1257046" y="49961"/>
                  </a:lnTo>
                  <a:lnTo>
                    <a:pt x="1259014" y="49961"/>
                  </a:lnTo>
                  <a:lnTo>
                    <a:pt x="1259014" y="41363"/>
                  </a:lnTo>
                  <a:lnTo>
                    <a:pt x="1258925" y="41071"/>
                  </a:lnTo>
                  <a:lnTo>
                    <a:pt x="1259357" y="39801"/>
                  </a:lnTo>
                  <a:lnTo>
                    <a:pt x="1262202" y="39801"/>
                  </a:lnTo>
                  <a:lnTo>
                    <a:pt x="1262697" y="42341"/>
                  </a:lnTo>
                  <a:lnTo>
                    <a:pt x="1263548" y="42341"/>
                  </a:lnTo>
                  <a:lnTo>
                    <a:pt x="1266278" y="41071"/>
                  </a:lnTo>
                  <a:lnTo>
                    <a:pt x="1267447" y="39801"/>
                  </a:lnTo>
                  <a:lnTo>
                    <a:pt x="1270254" y="39801"/>
                  </a:lnTo>
                  <a:lnTo>
                    <a:pt x="1271219" y="41071"/>
                  </a:lnTo>
                  <a:lnTo>
                    <a:pt x="1270749" y="42341"/>
                  </a:lnTo>
                  <a:lnTo>
                    <a:pt x="1268564" y="43611"/>
                  </a:lnTo>
                  <a:lnTo>
                    <a:pt x="1266342" y="43611"/>
                  </a:lnTo>
                  <a:lnTo>
                    <a:pt x="1265123" y="46151"/>
                  </a:lnTo>
                  <a:lnTo>
                    <a:pt x="1265542" y="47421"/>
                  </a:lnTo>
                  <a:lnTo>
                    <a:pt x="1267015" y="47421"/>
                  </a:lnTo>
                  <a:lnTo>
                    <a:pt x="1268044" y="46151"/>
                  </a:lnTo>
                  <a:lnTo>
                    <a:pt x="1270076" y="46151"/>
                  </a:lnTo>
                  <a:lnTo>
                    <a:pt x="1274559" y="42341"/>
                  </a:lnTo>
                  <a:lnTo>
                    <a:pt x="1277658" y="41071"/>
                  </a:lnTo>
                  <a:lnTo>
                    <a:pt x="1281303" y="41071"/>
                  </a:lnTo>
                  <a:lnTo>
                    <a:pt x="1282839" y="42341"/>
                  </a:lnTo>
                  <a:lnTo>
                    <a:pt x="1286065" y="41071"/>
                  </a:lnTo>
                  <a:lnTo>
                    <a:pt x="1288516" y="39801"/>
                  </a:lnTo>
                  <a:lnTo>
                    <a:pt x="1288910" y="39801"/>
                  </a:lnTo>
                  <a:lnTo>
                    <a:pt x="1288046" y="37261"/>
                  </a:lnTo>
                  <a:lnTo>
                    <a:pt x="1287170" y="34721"/>
                  </a:lnTo>
                  <a:lnTo>
                    <a:pt x="1291031" y="34721"/>
                  </a:lnTo>
                  <a:lnTo>
                    <a:pt x="1296289" y="33451"/>
                  </a:lnTo>
                  <a:lnTo>
                    <a:pt x="1296733" y="33451"/>
                  </a:lnTo>
                  <a:lnTo>
                    <a:pt x="1294739" y="29641"/>
                  </a:lnTo>
                  <a:lnTo>
                    <a:pt x="1293837" y="27101"/>
                  </a:lnTo>
                  <a:lnTo>
                    <a:pt x="1294231" y="25831"/>
                  </a:lnTo>
                  <a:lnTo>
                    <a:pt x="1295946" y="25831"/>
                  </a:lnTo>
                  <a:lnTo>
                    <a:pt x="1299311" y="23291"/>
                  </a:lnTo>
                  <a:lnTo>
                    <a:pt x="1301572" y="20751"/>
                  </a:lnTo>
                  <a:lnTo>
                    <a:pt x="1306068" y="18211"/>
                  </a:lnTo>
                  <a:lnTo>
                    <a:pt x="1306791" y="16941"/>
                  </a:lnTo>
                  <a:lnTo>
                    <a:pt x="1307185" y="15671"/>
                  </a:lnTo>
                  <a:lnTo>
                    <a:pt x="1307579" y="14401"/>
                  </a:lnTo>
                  <a:lnTo>
                    <a:pt x="1308366" y="13131"/>
                  </a:lnTo>
                  <a:lnTo>
                    <a:pt x="1306703" y="11861"/>
                  </a:lnTo>
                  <a:lnTo>
                    <a:pt x="1305839" y="13131"/>
                  </a:lnTo>
                  <a:lnTo>
                    <a:pt x="1304099" y="14401"/>
                  </a:lnTo>
                  <a:lnTo>
                    <a:pt x="1303388" y="14401"/>
                  </a:lnTo>
                  <a:lnTo>
                    <a:pt x="1301572" y="15671"/>
                  </a:lnTo>
                  <a:lnTo>
                    <a:pt x="1300403" y="15671"/>
                  </a:lnTo>
                  <a:lnTo>
                    <a:pt x="1299832" y="13131"/>
                  </a:lnTo>
                  <a:lnTo>
                    <a:pt x="1300162" y="13131"/>
                  </a:lnTo>
                  <a:lnTo>
                    <a:pt x="1303032" y="9321"/>
                  </a:lnTo>
                  <a:lnTo>
                    <a:pt x="1305737" y="8051"/>
                  </a:lnTo>
                  <a:lnTo>
                    <a:pt x="1313992" y="8051"/>
                  </a:lnTo>
                  <a:lnTo>
                    <a:pt x="1313548" y="6781"/>
                  </a:lnTo>
                  <a:lnTo>
                    <a:pt x="1312202" y="2971"/>
                  </a:lnTo>
                  <a:lnTo>
                    <a:pt x="1311783" y="2971"/>
                  </a:lnTo>
                  <a:lnTo>
                    <a:pt x="1311122" y="431"/>
                  </a:lnTo>
                  <a:lnTo>
                    <a:pt x="1263904" y="431"/>
                  </a:lnTo>
                  <a:lnTo>
                    <a:pt x="1263904" y="35991"/>
                  </a:lnTo>
                  <a:lnTo>
                    <a:pt x="1263091" y="37261"/>
                  </a:lnTo>
                  <a:lnTo>
                    <a:pt x="1262126" y="35991"/>
                  </a:lnTo>
                  <a:lnTo>
                    <a:pt x="1263205" y="35991"/>
                  </a:lnTo>
                  <a:lnTo>
                    <a:pt x="1263345" y="34721"/>
                  </a:lnTo>
                  <a:lnTo>
                    <a:pt x="1263675" y="35991"/>
                  </a:lnTo>
                  <a:lnTo>
                    <a:pt x="1263904" y="35991"/>
                  </a:lnTo>
                  <a:lnTo>
                    <a:pt x="1263904" y="431"/>
                  </a:lnTo>
                  <a:lnTo>
                    <a:pt x="1156957" y="431"/>
                  </a:lnTo>
                  <a:lnTo>
                    <a:pt x="1156957" y="103301"/>
                  </a:lnTo>
                  <a:lnTo>
                    <a:pt x="1155280" y="102031"/>
                  </a:lnTo>
                  <a:lnTo>
                    <a:pt x="1153693" y="103301"/>
                  </a:lnTo>
                  <a:lnTo>
                    <a:pt x="1152144" y="103301"/>
                  </a:lnTo>
                  <a:lnTo>
                    <a:pt x="1151839" y="102031"/>
                  </a:lnTo>
                  <a:lnTo>
                    <a:pt x="1151255" y="100761"/>
                  </a:lnTo>
                  <a:lnTo>
                    <a:pt x="1152728" y="100761"/>
                  </a:lnTo>
                  <a:lnTo>
                    <a:pt x="1154010" y="99491"/>
                  </a:lnTo>
                  <a:lnTo>
                    <a:pt x="1155128" y="100761"/>
                  </a:lnTo>
                  <a:lnTo>
                    <a:pt x="1156335" y="102031"/>
                  </a:lnTo>
                  <a:lnTo>
                    <a:pt x="1156957" y="103301"/>
                  </a:lnTo>
                  <a:lnTo>
                    <a:pt x="1156957" y="431"/>
                  </a:lnTo>
                  <a:lnTo>
                    <a:pt x="1079474" y="431"/>
                  </a:lnTo>
                  <a:lnTo>
                    <a:pt x="1079474" y="152831"/>
                  </a:lnTo>
                  <a:lnTo>
                    <a:pt x="1078318" y="155371"/>
                  </a:lnTo>
                  <a:lnTo>
                    <a:pt x="1076756" y="160451"/>
                  </a:lnTo>
                  <a:lnTo>
                    <a:pt x="1075334" y="160451"/>
                  </a:lnTo>
                  <a:lnTo>
                    <a:pt x="1073111" y="159181"/>
                  </a:lnTo>
                  <a:lnTo>
                    <a:pt x="1071105" y="160134"/>
                  </a:lnTo>
                  <a:lnTo>
                    <a:pt x="1071105" y="166801"/>
                  </a:lnTo>
                  <a:lnTo>
                    <a:pt x="1070152" y="168071"/>
                  </a:lnTo>
                  <a:lnTo>
                    <a:pt x="1069213" y="168071"/>
                  </a:lnTo>
                  <a:lnTo>
                    <a:pt x="1067816" y="169341"/>
                  </a:lnTo>
                  <a:lnTo>
                    <a:pt x="1066584" y="169341"/>
                  </a:lnTo>
                  <a:lnTo>
                    <a:pt x="1066063" y="168071"/>
                  </a:lnTo>
                  <a:lnTo>
                    <a:pt x="1065771" y="166801"/>
                  </a:lnTo>
                  <a:lnTo>
                    <a:pt x="1066114" y="165531"/>
                  </a:lnTo>
                  <a:lnTo>
                    <a:pt x="1068311" y="165531"/>
                  </a:lnTo>
                  <a:lnTo>
                    <a:pt x="1069771" y="164261"/>
                  </a:lnTo>
                  <a:lnTo>
                    <a:pt x="1070533" y="165531"/>
                  </a:lnTo>
                  <a:lnTo>
                    <a:pt x="1071105" y="166801"/>
                  </a:lnTo>
                  <a:lnTo>
                    <a:pt x="1071105" y="160134"/>
                  </a:lnTo>
                  <a:lnTo>
                    <a:pt x="1070406" y="160451"/>
                  </a:lnTo>
                  <a:lnTo>
                    <a:pt x="1069213" y="156641"/>
                  </a:lnTo>
                  <a:lnTo>
                    <a:pt x="1068730" y="156641"/>
                  </a:lnTo>
                  <a:lnTo>
                    <a:pt x="1069174" y="155371"/>
                  </a:lnTo>
                  <a:lnTo>
                    <a:pt x="1075372" y="155371"/>
                  </a:lnTo>
                  <a:lnTo>
                    <a:pt x="1074204" y="152831"/>
                  </a:lnTo>
                  <a:lnTo>
                    <a:pt x="1074089" y="151561"/>
                  </a:lnTo>
                  <a:lnTo>
                    <a:pt x="1074343" y="150291"/>
                  </a:lnTo>
                  <a:lnTo>
                    <a:pt x="1074966" y="149021"/>
                  </a:lnTo>
                  <a:lnTo>
                    <a:pt x="1078191" y="150291"/>
                  </a:lnTo>
                  <a:lnTo>
                    <a:pt x="1079474" y="152831"/>
                  </a:lnTo>
                  <a:lnTo>
                    <a:pt x="1079474" y="431"/>
                  </a:lnTo>
                  <a:lnTo>
                    <a:pt x="1066774" y="431"/>
                  </a:lnTo>
                  <a:lnTo>
                    <a:pt x="1066774" y="8051"/>
                  </a:lnTo>
                  <a:lnTo>
                    <a:pt x="1065225" y="8051"/>
                  </a:lnTo>
                  <a:lnTo>
                    <a:pt x="1065479" y="6781"/>
                  </a:lnTo>
                  <a:lnTo>
                    <a:pt x="1066584" y="6781"/>
                  </a:lnTo>
                  <a:lnTo>
                    <a:pt x="1066774" y="8051"/>
                  </a:lnTo>
                  <a:lnTo>
                    <a:pt x="1066774" y="431"/>
                  </a:lnTo>
                  <a:lnTo>
                    <a:pt x="1031455" y="431"/>
                  </a:lnTo>
                  <a:lnTo>
                    <a:pt x="1031455" y="190931"/>
                  </a:lnTo>
                  <a:lnTo>
                    <a:pt x="1031151" y="192201"/>
                  </a:lnTo>
                  <a:lnTo>
                    <a:pt x="1030389" y="192201"/>
                  </a:lnTo>
                  <a:lnTo>
                    <a:pt x="1030046" y="190931"/>
                  </a:lnTo>
                  <a:lnTo>
                    <a:pt x="1031455" y="190931"/>
                  </a:lnTo>
                  <a:lnTo>
                    <a:pt x="1031455" y="431"/>
                  </a:lnTo>
                  <a:lnTo>
                    <a:pt x="1019505" y="431"/>
                  </a:lnTo>
                  <a:lnTo>
                    <a:pt x="1018667" y="1701"/>
                  </a:lnTo>
                  <a:lnTo>
                    <a:pt x="1019365" y="2971"/>
                  </a:lnTo>
                  <a:lnTo>
                    <a:pt x="1020178" y="2971"/>
                  </a:lnTo>
                  <a:lnTo>
                    <a:pt x="1021308" y="4241"/>
                  </a:lnTo>
                  <a:lnTo>
                    <a:pt x="1022629" y="5511"/>
                  </a:lnTo>
                  <a:lnTo>
                    <a:pt x="1027087" y="8051"/>
                  </a:lnTo>
                  <a:lnTo>
                    <a:pt x="1027036" y="9321"/>
                  </a:lnTo>
                  <a:lnTo>
                    <a:pt x="1023404" y="13131"/>
                  </a:lnTo>
                  <a:lnTo>
                    <a:pt x="1017498" y="8051"/>
                  </a:lnTo>
                  <a:lnTo>
                    <a:pt x="1016736" y="6781"/>
                  </a:lnTo>
                  <a:lnTo>
                    <a:pt x="1015187" y="4241"/>
                  </a:lnTo>
                  <a:lnTo>
                    <a:pt x="1014310" y="2971"/>
                  </a:lnTo>
                  <a:lnTo>
                    <a:pt x="1013002" y="2971"/>
                  </a:lnTo>
                  <a:lnTo>
                    <a:pt x="1011720" y="1701"/>
                  </a:lnTo>
                  <a:lnTo>
                    <a:pt x="1009523" y="1701"/>
                  </a:lnTo>
                  <a:lnTo>
                    <a:pt x="1009510" y="4241"/>
                  </a:lnTo>
                  <a:lnTo>
                    <a:pt x="1009789" y="5511"/>
                  </a:lnTo>
                  <a:lnTo>
                    <a:pt x="1007033" y="8051"/>
                  </a:lnTo>
                  <a:lnTo>
                    <a:pt x="1010221" y="8051"/>
                  </a:lnTo>
                  <a:lnTo>
                    <a:pt x="1012240" y="6781"/>
                  </a:lnTo>
                  <a:lnTo>
                    <a:pt x="1012990" y="10591"/>
                  </a:lnTo>
                  <a:lnTo>
                    <a:pt x="1017955" y="10591"/>
                  </a:lnTo>
                  <a:lnTo>
                    <a:pt x="1016355" y="16941"/>
                  </a:lnTo>
                  <a:lnTo>
                    <a:pt x="1016558" y="20751"/>
                  </a:lnTo>
                  <a:lnTo>
                    <a:pt x="1021422" y="20751"/>
                  </a:lnTo>
                  <a:lnTo>
                    <a:pt x="1021461" y="22021"/>
                  </a:lnTo>
                  <a:lnTo>
                    <a:pt x="1020813" y="22021"/>
                  </a:lnTo>
                  <a:lnTo>
                    <a:pt x="1019987" y="23291"/>
                  </a:lnTo>
                  <a:lnTo>
                    <a:pt x="1019022" y="24561"/>
                  </a:lnTo>
                  <a:lnTo>
                    <a:pt x="1016457" y="24561"/>
                  </a:lnTo>
                  <a:lnTo>
                    <a:pt x="1016304" y="22021"/>
                  </a:lnTo>
                  <a:lnTo>
                    <a:pt x="1011961" y="22021"/>
                  </a:lnTo>
                  <a:lnTo>
                    <a:pt x="1011885" y="20751"/>
                  </a:lnTo>
                  <a:lnTo>
                    <a:pt x="1012393" y="19481"/>
                  </a:lnTo>
                  <a:lnTo>
                    <a:pt x="1013434" y="16941"/>
                  </a:lnTo>
                  <a:lnTo>
                    <a:pt x="1011821" y="15671"/>
                  </a:lnTo>
                  <a:lnTo>
                    <a:pt x="1008862" y="16941"/>
                  </a:lnTo>
                  <a:lnTo>
                    <a:pt x="1007770" y="16941"/>
                  </a:lnTo>
                  <a:lnTo>
                    <a:pt x="1005293" y="18211"/>
                  </a:lnTo>
                  <a:lnTo>
                    <a:pt x="1003719" y="19481"/>
                  </a:lnTo>
                  <a:lnTo>
                    <a:pt x="1000734" y="15671"/>
                  </a:lnTo>
                  <a:lnTo>
                    <a:pt x="997191" y="15671"/>
                  </a:lnTo>
                  <a:lnTo>
                    <a:pt x="993482" y="11861"/>
                  </a:lnTo>
                  <a:lnTo>
                    <a:pt x="990727" y="11861"/>
                  </a:lnTo>
                  <a:lnTo>
                    <a:pt x="985037" y="13131"/>
                  </a:lnTo>
                  <a:lnTo>
                    <a:pt x="981976" y="14401"/>
                  </a:lnTo>
                  <a:lnTo>
                    <a:pt x="978217" y="14401"/>
                  </a:lnTo>
                  <a:lnTo>
                    <a:pt x="978103" y="15671"/>
                  </a:lnTo>
                  <a:lnTo>
                    <a:pt x="979297" y="15671"/>
                  </a:lnTo>
                  <a:lnTo>
                    <a:pt x="986421" y="16941"/>
                  </a:lnTo>
                  <a:lnTo>
                    <a:pt x="991603" y="23291"/>
                  </a:lnTo>
                  <a:lnTo>
                    <a:pt x="992720" y="24561"/>
                  </a:lnTo>
                  <a:lnTo>
                    <a:pt x="998347" y="24561"/>
                  </a:lnTo>
                  <a:lnTo>
                    <a:pt x="998791" y="27101"/>
                  </a:lnTo>
                  <a:lnTo>
                    <a:pt x="995070" y="27101"/>
                  </a:lnTo>
                  <a:lnTo>
                    <a:pt x="987856" y="29641"/>
                  </a:lnTo>
                  <a:lnTo>
                    <a:pt x="982472" y="29641"/>
                  </a:lnTo>
                  <a:lnTo>
                    <a:pt x="976553" y="24561"/>
                  </a:lnTo>
                  <a:lnTo>
                    <a:pt x="973277" y="24561"/>
                  </a:lnTo>
                  <a:lnTo>
                    <a:pt x="973785" y="25730"/>
                  </a:lnTo>
                  <a:lnTo>
                    <a:pt x="973899" y="27101"/>
                  </a:lnTo>
                  <a:lnTo>
                    <a:pt x="973048" y="27101"/>
                  </a:lnTo>
                  <a:lnTo>
                    <a:pt x="970673" y="28371"/>
                  </a:lnTo>
                  <a:lnTo>
                    <a:pt x="968209" y="30911"/>
                  </a:lnTo>
                  <a:lnTo>
                    <a:pt x="961593" y="32181"/>
                  </a:lnTo>
                  <a:lnTo>
                    <a:pt x="959916" y="34721"/>
                  </a:lnTo>
                  <a:lnTo>
                    <a:pt x="959269" y="38531"/>
                  </a:lnTo>
                  <a:lnTo>
                    <a:pt x="958646" y="39801"/>
                  </a:lnTo>
                  <a:lnTo>
                    <a:pt x="958088" y="39801"/>
                  </a:lnTo>
                  <a:lnTo>
                    <a:pt x="958088" y="212521"/>
                  </a:lnTo>
                  <a:lnTo>
                    <a:pt x="957897" y="213791"/>
                  </a:lnTo>
                  <a:lnTo>
                    <a:pt x="955649" y="215061"/>
                  </a:lnTo>
                  <a:lnTo>
                    <a:pt x="952754" y="215061"/>
                  </a:lnTo>
                  <a:lnTo>
                    <a:pt x="952639" y="213791"/>
                  </a:lnTo>
                  <a:lnTo>
                    <a:pt x="952538" y="212521"/>
                  </a:lnTo>
                  <a:lnTo>
                    <a:pt x="952423" y="211251"/>
                  </a:lnTo>
                  <a:lnTo>
                    <a:pt x="953008" y="209981"/>
                  </a:lnTo>
                  <a:lnTo>
                    <a:pt x="954201" y="209981"/>
                  </a:lnTo>
                  <a:lnTo>
                    <a:pt x="956043" y="208711"/>
                  </a:lnTo>
                  <a:lnTo>
                    <a:pt x="956894" y="211251"/>
                  </a:lnTo>
                  <a:lnTo>
                    <a:pt x="957656" y="211251"/>
                  </a:lnTo>
                  <a:lnTo>
                    <a:pt x="958088" y="212521"/>
                  </a:lnTo>
                  <a:lnTo>
                    <a:pt x="958088" y="39801"/>
                  </a:lnTo>
                  <a:lnTo>
                    <a:pt x="955560" y="39801"/>
                  </a:lnTo>
                  <a:lnTo>
                    <a:pt x="954455" y="41071"/>
                  </a:lnTo>
                  <a:lnTo>
                    <a:pt x="950048" y="42341"/>
                  </a:lnTo>
                  <a:lnTo>
                    <a:pt x="949655" y="42341"/>
                  </a:lnTo>
                  <a:lnTo>
                    <a:pt x="945832" y="35991"/>
                  </a:lnTo>
                  <a:lnTo>
                    <a:pt x="939634" y="35991"/>
                  </a:lnTo>
                  <a:lnTo>
                    <a:pt x="936955" y="34721"/>
                  </a:lnTo>
                  <a:lnTo>
                    <a:pt x="935215" y="35991"/>
                  </a:lnTo>
                  <a:lnTo>
                    <a:pt x="933081" y="39801"/>
                  </a:lnTo>
                  <a:lnTo>
                    <a:pt x="934389" y="41071"/>
                  </a:lnTo>
                  <a:lnTo>
                    <a:pt x="936510" y="43611"/>
                  </a:lnTo>
                  <a:lnTo>
                    <a:pt x="937145" y="43611"/>
                  </a:lnTo>
                  <a:lnTo>
                    <a:pt x="937641" y="46151"/>
                  </a:lnTo>
                  <a:lnTo>
                    <a:pt x="938669" y="47421"/>
                  </a:lnTo>
                  <a:lnTo>
                    <a:pt x="937247" y="49276"/>
                  </a:lnTo>
                  <a:lnTo>
                    <a:pt x="937247" y="227761"/>
                  </a:lnTo>
                  <a:lnTo>
                    <a:pt x="936574" y="231571"/>
                  </a:lnTo>
                  <a:lnTo>
                    <a:pt x="936244" y="232841"/>
                  </a:lnTo>
                  <a:lnTo>
                    <a:pt x="934085" y="232841"/>
                  </a:lnTo>
                  <a:lnTo>
                    <a:pt x="932522" y="230301"/>
                  </a:lnTo>
                  <a:lnTo>
                    <a:pt x="929563" y="229031"/>
                  </a:lnTo>
                  <a:lnTo>
                    <a:pt x="928598" y="225221"/>
                  </a:lnTo>
                  <a:lnTo>
                    <a:pt x="928370" y="223951"/>
                  </a:lnTo>
                  <a:lnTo>
                    <a:pt x="929474" y="223951"/>
                  </a:lnTo>
                  <a:lnTo>
                    <a:pt x="931049" y="226491"/>
                  </a:lnTo>
                  <a:lnTo>
                    <a:pt x="932599" y="227761"/>
                  </a:lnTo>
                  <a:lnTo>
                    <a:pt x="937247" y="227761"/>
                  </a:lnTo>
                  <a:lnTo>
                    <a:pt x="937247" y="49276"/>
                  </a:lnTo>
                  <a:lnTo>
                    <a:pt x="935736" y="51231"/>
                  </a:lnTo>
                  <a:lnTo>
                    <a:pt x="933653" y="53771"/>
                  </a:lnTo>
                  <a:lnTo>
                    <a:pt x="931392" y="54292"/>
                  </a:lnTo>
                  <a:lnTo>
                    <a:pt x="931392" y="209981"/>
                  </a:lnTo>
                  <a:lnTo>
                    <a:pt x="931100" y="211251"/>
                  </a:lnTo>
                  <a:lnTo>
                    <a:pt x="928903" y="211251"/>
                  </a:lnTo>
                  <a:lnTo>
                    <a:pt x="928192" y="209981"/>
                  </a:lnTo>
                  <a:lnTo>
                    <a:pt x="928687" y="209981"/>
                  </a:lnTo>
                  <a:lnTo>
                    <a:pt x="929741" y="208711"/>
                  </a:lnTo>
                  <a:lnTo>
                    <a:pt x="930643" y="208711"/>
                  </a:lnTo>
                  <a:lnTo>
                    <a:pt x="931227" y="209981"/>
                  </a:lnTo>
                  <a:lnTo>
                    <a:pt x="931392" y="209981"/>
                  </a:lnTo>
                  <a:lnTo>
                    <a:pt x="931392" y="54292"/>
                  </a:lnTo>
                  <a:lnTo>
                    <a:pt x="928077" y="55041"/>
                  </a:lnTo>
                  <a:lnTo>
                    <a:pt x="926122" y="53771"/>
                  </a:lnTo>
                  <a:lnTo>
                    <a:pt x="925957" y="53708"/>
                  </a:lnTo>
                  <a:lnTo>
                    <a:pt x="925957" y="211251"/>
                  </a:lnTo>
                  <a:lnTo>
                    <a:pt x="925741" y="212521"/>
                  </a:lnTo>
                  <a:lnTo>
                    <a:pt x="924534" y="212521"/>
                  </a:lnTo>
                  <a:lnTo>
                    <a:pt x="924013" y="211251"/>
                  </a:lnTo>
                  <a:lnTo>
                    <a:pt x="924013" y="218871"/>
                  </a:lnTo>
                  <a:lnTo>
                    <a:pt x="923302" y="218871"/>
                  </a:lnTo>
                  <a:lnTo>
                    <a:pt x="921385" y="220141"/>
                  </a:lnTo>
                  <a:lnTo>
                    <a:pt x="920254" y="220141"/>
                  </a:lnTo>
                  <a:lnTo>
                    <a:pt x="919429" y="218871"/>
                  </a:lnTo>
                  <a:lnTo>
                    <a:pt x="919073" y="217601"/>
                  </a:lnTo>
                  <a:lnTo>
                    <a:pt x="919378" y="217601"/>
                  </a:lnTo>
                  <a:lnTo>
                    <a:pt x="920013" y="216331"/>
                  </a:lnTo>
                  <a:lnTo>
                    <a:pt x="922350" y="216331"/>
                  </a:lnTo>
                  <a:lnTo>
                    <a:pt x="924013" y="218871"/>
                  </a:lnTo>
                  <a:lnTo>
                    <a:pt x="924013" y="211251"/>
                  </a:lnTo>
                  <a:lnTo>
                    <a:pt x="924306" y="209981"/>
                  </a:lnTo>
                  <a:lnTo>
                    <a:pt x="925449" y="209981"/>
                  </a:lnTo>
                  <a:lnTo>
                    <a:pt x="925957" y="211251"/>
                  </a:lnTo>
                  <a:lnTo>
                    <a:pt x="925957" y="53708"/>
                  </a:lnTo>
                  <a:lnTo>
                    <a:pt x="923124" y="52501"/>
                  </a:lnTo>
                  <a:lnTo>
                    <a:pt x="924471" y="51231"/>
                  </a:lnTo>
                  <a:lnTo>
                    <a:pt x="924852" y="49961"/>
                  </a:lnTo>
                  <a:lnTo>
                    <a:pt x="925220" y="48691"/>
                  </a:lnTo>
                  <a:lnTo>
                    <a:pt x="924242" y="47421"/>
                  </a:lnTo>
                  <a:lnTo>
                    <a:pt x="919454" y="49961"/>
                  </a:lnTo>
                  <a:lnTo>
                    <a:pt x="919226" y="49885"/>
                  </a:lnTo>
                  <a:lnTo>
                    <a:pt x="919226" y="173151"/>
                  </a:lnTo>
                  <a:lnTo>
                    <a:pt x="918794" y="174421"/>
                  </a:lnTo>
                  <a:lnTo>
                    <a:pt x="918057" y="174421"/>
                  </a:lnTo>
                  <a:lnTo>
                    <a:pt x="917244" y="175691"/>
                  </a:lnTo>
                  <a:lnTo>
                    <a:pt x="916851" y="175691"/>
                  </a:lnTo>
                  <a:lnTo>
                    <a:pt x="916851" y="220141"/>
                  </a:lnTo>
                  <a:lnTo>
                    <a:pt x="915022" y="220141"/>
                  </a:lnTo>
                  <a:lnTo>
                    <a:pt x="915187" y="218871"/>
                  </a:lnTo>
                  <a:lnTo>
                    <a:pt x="916533" y="218871"/>
                  </a:lnTo>
                  <a:lnTo>
                    <a:pt x="916851" y="220141"/>
                  </a:lnTo>
                  <a:lnTo>
                    <a:pt x="916851" y="175691"/>
                  </a:lnTo>
                  <a:lnTo>
                    <a:pt x="916381" y="175691"/>
                  </a:lnTo>
                  <a:lnTo>
                    <a:pt x="915504" y="173151"/>
                  </a:lnTo>
                  <a:lnTo>
                    <a:pt x="915238" y="173151"/>
                  </a:lnTo>
                  <a:lnTo>
                    <a:pt x="914946" y="170611"/>
                  </a:lnTo>
                  <a:lnTo>
                    <a:pt x="916482" y="170611"/>
                  </a:lnTo>
                  <a:lnTo>
                    <a:pt x="917575" y="171881"/>
                  </a:lnTo>
                  <a:lnTo>
                    <a:pt x="918349" y="171881"/>
                  </a:lnTo>
                  <a:lnTo>
                    <a:pt x="919226" y="173151"/>
                  </a:lnTo>
                  <a:lnTo>
                    <a:pt x="919226" y="49885"/>
                  </a:lnTo>
                  <a:lnTo>
                    <a:pt x="915936" y="48691"/>
                  </a:lnTo>
                  <a:lnTo>
                    <a:pt x="913955" y="48374"/>
                  </a:lnTo>
                  <a:lnTo>
                    <a:pt x="913955" y="69011"/>
                  </a:lnTo>
                  <a:lnTo>
                    <a:pt x="912495" y="72821"/>
                  </a:lnTo>
                  <a:lnTo>
                    <a:pt x="911186" y="73101"/>
                  </a:lnTo>
                  <a:lnTo>
                    <a:pt x="911186" y="189661"/>
                  </a:lnTo>
                  <a:lnTo>
                    <a:pt x="910234" y="189661"/>
                  </a:lnTo>
                  <a:lnTo>
                    <a:pt x="910437" y="188391"/>
                  </a:lnTo>
                  <a:lnTo>
                    <a:pt x="911186" y="189661"/>
                  </a:lnTo>
                  <a:lnTo>
                    <a:pt x="911186" y="73101"/>
                  </a:lnTo>
                  <a:lnTo>
                    <a:pt x="909637" y="73418"/>
                  </a:lnTo>
                  <a:lnTo>
                    <a:pt x="909637" y="183311"/>
                  </a:lnTo>
                  <a:lnTo>
                    <a:pt x="909218" y="184581"/>
                  </a:lnTo>
                  <a:lnTo>
                    <a:pt x="908507" y="185153"/>
                  </a:lnTo>
                  <a:lnTo>
                    <a:pt x="908507" y="239191"/>
                  </a:lnTo>
                  <a:lnTo>
                    <a:pt x="907402" y="240461"/>
                  </a:lnTo>
                  <a:lnTo>
                    <a:pt x="906576" y="240461"/>
                  </a:lnTo>
                  <a:lnTo>
                    <a:pt x="906056" y="239191"/>
                  </a:lnTo>
                  <a:lnTo>
                    <a:pt x="905675" y="237921"/>
                  </a:lnTo>
                  <a:lnTo>
                    <a:pt x="907567" y="237921"/>
                  </a:lnTo>
                  <a:lnTo>
                    <a:pt x="908024" y="239191"/>
                  </a:lnTo>
                  <a:lnTo>
                    <a:pt x="908507" y="239191"/>
                  </a:lnTo>
                  <a:lnTo>
                    <a:pt x="908507" y="185153"/>
                  </a:lnTo>
                  <a:lnTo>
                    <a:pt x="907605" y="185851"/>
                  </a:lnTo>
                  <a:lnTo>
                    <a:pt x="906691" y="184581"/>
                  </a:lnTo>
                  <a:lnTo>
                    <a:pt x="905967" y="183311"/>
                  </a:lnTo>
                  <a:lnTo>
                    <a:pt x="906272" y="183311"/>
                  </a:lnTo>
                  <a:lnTo>
                    <a:pt x="907008" y="182041"/>
                  </a:lnTo>
                  <a:lnTo>
                    <a:pt x="909154" y="182041"/>
                  </a:lnTo>
                  <a:lnTo>
                    <a:pt x="909637" y="183311"/>
                  </a:lnTo>
                  <a:lnTo>
                    <a:pt x="909637" y="73418"/>
                  </a:lnTo>
                  <a:lnTo>
                    <a:pt x="906411" y="74091"/>
                  </a:lnTo>
                  <a:lnTo>
                    <a:pt x="902487" y="76631"/>
                  </a:lnTo>
                  <a:lnTo>
                    <a:pt x="896048" y="75361"/>
                  </a:lnTo>
                  <a:lnTo>
                    <a:pt x="893470" y="76631"/>
                  </a:lnTo>
                  <a:lnTo>
                    <a:pt x="892886" y="72821"/>
                  </a:lnTo>
                  <a:lnTo>
                    <a:pt x="895667" y="72821"/>
                  </a:lnTo>
                  <a:lnTo>
                    <a:pt x="896988" y="71551"/>
                  </a:lnTo>
                  <a:lnTo>
                    <a:pt x="898118" y="70281"/>
                  </a:lnTo>
                  <a:lnTo>
                    <a:pt x="899668" y="70281"/>
                  </a:lnTo>
                  <a:lnTo>
                    <a:pt x="904138" y="69011"/>
                  </a:lnTo>
                  <a:lnTo>
                    <a:pt x="906297" y="69011"/>
                  </a:lnTo>
                  <a:lnTo>
                    <a:pt x="908291" y="66471"/>
                  </a:lnTo>
                  <a:lnTo>
                    <a:pt x="912736" y="66471"/>
                  </a:lnTo>
                  <a:lnTo>
                    <a:pt x="913955" y="69011"/>
                  </a:lnTo>
                  <a:lnTo>
                    <a:pt x="913955" y="48374"/>
                  </a:lnTo>
                  <a:lnTo>
                    <a:pt x="908075" y="47421"/>
                  </a:lnTo>
                  <a:lnTo>
                    <a:pt x="904392" y="48691"/>
                  </a:lnTo>
                  <a:lnTo>
                    <a:pt x="901585" y="53771"/>
                  </a:lnTo>
                  <a:lnTo>
                    <a:pt x="900912" y="53771"/>
                  </a:lnTo>
                  <a:lnTo>
                    <a:pt x="899680" y="55041"/>
                  </a:lnTo>
                  <a:lnTo>
                    <a:pt x="899312" y="56311"/>
                  </a:lnTo>
                  <a:lnTo>
                    <a:pt x="903681" y="56311"/>
                  </a:lnTo>
                  <a:lnTo>
                    <a:pt x="904963" y="57581"/>
                  </a:lnTo>
                  <a:lnTo>
                    <a:pt x="905662" y="57581"/>
                  </a:lnTo>
                  <a:lnTo>
                    <a:pt x="904176" y="62661"/>
                  </a:lnTo>
                  <a:lnTo>
                    <a:pt x="898194" y="63931"/>
                  </a:lnTo>
                  <a:lnTo>
                    <a:pt x="896543" y="62661"/>
                  </a:lnTo>
                  <a:lnTo>
                    <a:pt x="894892" y="61391"/>
                  </a:lnTo>
                  <a:lnTo>
                    <a:pt x="893241" y="60121"/>
                  </a:lnTo>
                  <a:lnTo>
                    <a:pt x="892987" y="58851"/>
                  </a:lnTo>
                  <a:lnTo>
                    <a:pt x="892733" y="57581"/>
                  </a:lnTo>
                  <a:lnTo>
                    <a:pt x="892200" y="57581"/>
                  </a:lnTo>
                  <a:lnTo>
                    <a:pt x="892200" y="114731"/>
                  </a:lnTo>
                  <a:lnTo>
                    <a:pt x="891616" y="116001"/>
                  </a:lnTo>
                  <a:lnTo>
                    <a:pt x="889508" y="116001"/>
                  </a:lnTo>
                  <a:lnTo>
                    <a:pt x="889508" y="234111"/>
                  </a:lnTo>
                  <a:lnTo>
                    <a:pt x="889000" y="235381"/>
                  </a:lnTo>
                  <a:lnTo>
                    <a:pt x="887920" y="235381"/>
                  </a:lnTo>
                  <a:lnTo>
                    <a:pt x="887679" y="234111"/>
                  </a:lnTo>
                  <a:lnTo>
                    <a:pt x="889508" y="234111"/>
                  </a:lnTo>
                  <a:lnTo>
                    <a:pt x="889508" y="116001"/>
                  </a:lnTo>
                  <a:lnTo>
                    <a:pt x="887564" y="116001"/>
                  </a:lnTo>
                  <a:lnTo>
                    <a:pt x="884085" y="114731"/>
                  </a:lnTo>
                  <a:lnTo>
                    <a:pt x="884059" y="227761"/>
                  </a:lnTo>
                  <a:lnTo>
                    <a:pt x="881418" y="227761"/>
                  </a:lnTo>
                  <a:lnTo>
                    <a:pt x="880592" y="226491"/>
                  </a:lnTo>
                  <a:lnTo>
                    <a:pt x="880960" y="226491"/>
                  </a:lnTo>
                  <a:lnTo>
                    <a:pt x="881100" y="225221"/>
                  </a:lnTo>
                  <a:lnTo>
                    <a:pt x="883310" y="225221"/>
                  </a:lnTo>
                  <a:lnTo>
                    <a:pt x="883742" y="226491"/>
                  </a:lnTo>
                  <a:lnTo>
                    <a:pt x="884047" y="226491"/>
                  </a:lnTo>
                  <a:lnTo>
                    <a:pt x="884059" y="227761"/>
                  </a:lnTo>
                  <a:lnTo>
                    <a:pt x="884059" y="114719"/>
                  </a:lnTo>
                  <a:lnTo>
                    <a:pt x="882434" y="113461"/>
                  </a:lnTo>
                  <a:lnTo>
                    <a:pt x="881303" y="113461"/>
                  </a:lnTo>
                  <a:lnTo>
                    <a:pt x="881303" y="117271"/>
                  </a:lnTo>
                  <a:lnTo>
                    <a:pt x="877379" y="118541"/>
                  </a:lnTo>
                  <a:lnTo>
                    <a:pt x="875449" y="119811"/>
                  </a:lnTo>
                  <a:lnTo>
                    <a:pt x="873340" y="118541"/>
                  </a:lnTo>
                  <a:lnTo>
                    <a:pt x="871880" y="117271"/>
                  </a:lnTo>
                  <a:lnTo>
                    <a:pt x="869861" y="117271"/>
                  </a:lnTo>
                  <a:lnTo>
                    <a:pt x="867943" y="114731"/>
                  </a:lnTo>
                  <a:lnTo>
                    <a:pt x="868045" y="112191"/>
                  </a:lnTo>
                  <a:lnTo>
                    <a:pt x="873010" y="112191"/>
                  </a:lnTo>
                  <a:lnTo>
                    <a:pt x="877011" y="110921"/>
                  </a:lnTo>
                  <a:lnTo>
                    <a:pt x="879944" y="113461"/>
                  </a:lnTo>
                  <a:lnTo>
                    <a:pt x="878687" y="114731"/>
                  </a:lnTo>
                  <a:lnTo>
                    <a:pt x="881303" y="117271"/>
                  </a:lnTo>
                  <a:lnTo>
                    <a:pt x="881303" y="113461"/>
                  </a:lnTo>
                  <a:lnTo>
                    <a:pt x="880186" y="113461"/>
                  </a:lnTo>
                  <a:lnTo>
                    <a:pt x="881303" y="112191"/>
                  </a:lnTo>
                  <a:lnTo>
                    <a:pt x="882802" y="110921"/>
                  </a:lnTo>
                  <a:lnTo>
                    <a:pt x="887260" y="112191"/>
                  </a:lnTo>
                  <a:lnTo>
                    <a:pt x="889965" y="112191"/>
                  </a:lnTo>
                  <a:lnTo>
                    <a:pt x="891870" y="113461"/>
                  </a:lnTo>
                  <a:lnTo>
                    <a:pt x="892035" y="114731"/>
                  </a:lnTo>
                  <a:lnTo>
                    <a:pt x="892200" y="114731"/>
                  </a:lnTo>
                  <a:lnTo>
                    <a:pt x="892200" y="57581"/>
                  </a:lnTo>
                  <a:lnTo>
                    <a:pt x="890041" y="57581"/>
                  </a:lnTo>
                  <a:lnTo>
                    <a:pt x="890041" y="74091"/>
                  </a:lnTo>
                  <a:lnTo>
                    <a:pt x="887742" y="77901"/>
                  </a:lnTo>
                  <a:lnTo>
                    <a:pt x="889762" y="80441"/>
                  </a:lnTo>
                  <a:lnTo>
                    <a:pt x="889114" y="81711"/>
                  </a:lnTo>
                  <a:lnTo>
                    <a:pt x="888034" y="82981"/>
                  </a:lnTo>
                  <a:lnTo>
                    <a:pt x="887133" y="82981"/>
                  </a:lnTo>
                  <a:lnTo>
                    <a:pt x="881913" y="85521"/>
                  </a:lnTo>
                  <a:lnTo>
                    <a:pt x="881875" y="86791"/>
                  </a:lnTo>
                  <a:lnTo>
                    <a:pt x="887361" y="91871"/>
                  </a:lnTo>
                  <a:lnTo>
                    <a:pt x="887044" y="93141"/>
                  </a:lnTo>
                  <a:lnTo>
                    <a:pt x="884275" y="94411"/>
                  </a:lnTo>
                  <a:lnTo>
                    <a:pt x="872705" y="96951"/>
                  </a:lnTo>
                  <a:lnTo>
                    <a:pt x="869480" y="98221"/>
                  </a:lnTo>
                  <a:lnTo>
                    <a:pt x="866927" y="95681"/>
                  </a:lnTo>
                  <a:lnTo>
                    <a:pt x="863803" y="96951"/>
                  </a:lnTo>
                  <a:lnTo>
                    <a:pt x="865149" y="98221"/>
                  </a:lnTo>
                  <a:lnTo>
                    <a:pt x="866051" y="99491"/>
                  </a:lnTo>
                  <a:lnTo>
                    <a:pt x="865708" y="100761"/>
                  </a:lnTo>
                  <a:lnTo>
                    <a:pt x="861656" y="99491"/>
                  </a:lnTo>
                  <a:lnTo>
                    <a:pt x="859624" y="100761"/>
                  </a:lnTo>
                  <a:lnTo>
                    <a:pt x="852601" y="103301"/>
                  </a:lnTo>
                  <a:lnTo>
                    <a:pt x="847763" y="103301"/>
                  </a:lnTo>
                  <a:lnTo>
                    <a:pt x="840155" y="96951"/>
                  </a:lnTo>
                  <a:lnTo>
                    <a:pt x="835406" y="95681"/>
                  </a:lnTo>
                  <a:lnTo>
                    <a:pt x="832764" y="92456"/>
                  </a:lnTo>
                  <a:lnTo>
                    <a:pt x="832764" y="127431"/>
                  </a:lnTo>
                  <a:lnTo>
                    <a:pt x="830046" y="127431"/>
                  </a:lnTo>
                  <a:lnTo>
                    <a:pt x="829894" y="126161"/>
                  </a:lnTo>
                  <a:lnTo>
                    <a:pt x="829729" y="126161"/>
                  </a:lnTo>
                  <a:lnTo>
                    <a:pt x="830478" y="124891"/>
                  </a:lnTo>
                  <a:lnTo>
                    <a:pt x="832192" y="124891"/>
                  </a:lnTo>
                  <a:lnTo>
                    <a:pt x="832624" y="126161"/>
                  </a:lnTo>
                  <a:lnTo>
                    <a:pt x="832764" y="127431"/>
                  </a:lnTo>
                  <a:lnTo>
                    <a:pt x="832764" y="92456"/>
                  </a:lnTo>
                  <a:lnTo>
                    <a:pt x="831253" y="90601"/>
                  </a:lnTo>
                  <a:lnTo>
                    <a:pt x="827735" y="90601"/>
                  </a:lnTo>
                  <a:lnTo>
                    <a:pt x="827735" y="123621"/>
                  </a:lnTo>
                  <a:lnTo>
                    <a:pt x="826985" y="124891"/>
                  </a:lnTo>
                  <a:lnTo>
                    <a:pt x="824547" y="126161"/>
                  </a:lnTo>
                  <a:lnTo>
                    <a:pt x="823290" y="126161"/>
                  </a:lnTo>
                  <a:lnTo>
                    <a:pt x="821347" y="127431"/>
                  </a:lnTo>
                  <a:lnTo>
                    <a:pt x="817867" y="128701"/>
                  </a:lnTo>
                  <a:lnTo>
                    <a:pt x="816914" y="127431"/>
                  </a:lnTo>
                  <a:lnTo>
                    <a:pt x="816610" y="124891"/>
                  </a:lnTo>
                  <a:lnTo>
                    <a:pt x="817016" y="123621"/>
                  </a:lnTo>
                  <a:lnTo>
                    <a:pt x="819924" y="123621"/>
                  </a:lnTo>
                  <a:lnTo>
                    <a:pt x="820712" y="122351"/>
                  </a:lnTo>
                  <a:lnTo>
                    <a:pt x="822312" y="121081"/>
                  </a:lnTo>
                  <a:lnTo>
                    <a:pt x="825220" y="121081"/>
                  </a:lnTo>
                  <a:lnTo>
                    <a:pt x="826300" y="122351"/>
                  </a:lnTo>
                  <a:lnTo>
                    <a:pt x="827735" y="123621"/>
                  </a:lnTo>
                  <a:lnTo>
                    <a:pt x="827735" y="90601"/>
                  </a:lnTo>
                  <a:lnTo>
                    <a:pt x="826833" y="90601"/>
                  </a:lnTo>
                  <a:lnTo>
                    <a:pt x="825068" y="89331"/>
                  </a:lnTo>
                  <a:lnTo>
                    <a:pt x="822121" y="88061"/>
                  </a:lnTo>
                  <a:lnTo>
                    <a:pt x="821651" y="86791"/>
                  </a:lnTo>
                  <a:lnTo>
                    <a:pt x="821893" y="84251"/>
                  </a:lnTo>
                  <a:lnTo>
                    <a:pt x="822617" y="84251"/>
                  </a:lnTo>
                  <a:lnTo>
                    <a:pt x="823709" y="82981"/>
                  </a:lnTo>
                  <a:lnTo>
                    <a:pt x="826808" y="82981"/>
                  </a:lnTo>
                  <a:lnTo>
                    <a:pt x="828967" y="81711"/>
                  </a:lnTo>
                  <a:lnTo>
                    <a:pt x="831126" y="80441"/>
                  </a:lnTo>
                  <a:lnTo>
                    <a:pt x="834237" y="84251"/>
                  </a:lnTo>
                  <a:lnTo>
                    <a:pt x="835964" y="85521"/>
                  </a:lnTo>
                  <a:lnTo>
                    <a:pt x="838454" y="86791"/>
                  </a:lnTo>
                  <a:lnTo>
                    <a:pt x="841489" y="88061"/>
                  </a:lnTo>
                  <a:lnTo>
                    <a:pt x="842606" y="89331"/>
                  </a:lnTo>
                  <a:lnTo>
                    <a:pt x="846239" y="89331"/>
                  </a:lnTo>
                  <a:lnTo>
                    <a:pt x="848118" y="91871"/>
                  </a:lnTo>
                  <a:lnTo>
                    <a:pt x="853719" y="89331"/>
                  </a:lnTo>
                  <a:lnTo>
                    <a:pt x="855649" y="86791"/>
                  </a:lnTo>
                  <a:lnTo>
                    <a:pt x="856424" y="82981"/>
                  </a:lnTo>
                  <a:lnTo>
                    <a:pt x="856957" y="81711"/>
                  </a:lnTo>
                  <a:lnTo>
                    <a:pt x="858024" y="80441"/>
                  </a:lnTo>
                  <a:lnTo>
                    <a:pt x="864603" y="81711"/>
                  </a:lnTo>
                  <a:lnTo>
                    <a:pt x="868603" y="81711"/>
                  </a:lnTo>
                  <a:lnTo>
                    <a:pt x="869530" y="80441"/>
                  </a:lnTo>
                  <a:lnTo>
                    <a:pt x="872286" y="76631"/>
                  </a:lnTo>
                  <a:lnTo>
                    <a:pt x="874382" y="76631"/>
                  </a:lnTo>
                  <a:lnTo>
                    <a:pt x="873023" y="74091"/>
                  </a:lnTo>
                  <a:lnTo>
                    <a:pt x="871715" y="72821"/>
                  </a:lnTo>
                  <a:lnTo>
                    <a:pt x="869010" y="70281"/>
                  </a:lnTo>
                  <a:lnTo>
                    <a:pt x="868184" y="69011"/>
                  </a:lnTo>
                  <a:lnTo>
                    <a:pt x="867562" y="63931"/>
                  </a:lnTo>
                  <a:lnTo>
                    <a:pt x="870127" y="61391"/>
                  </a:lnTo>
                  <a:lnTo>
                    <a:pt x="874636" y="63931"/>
                  </a:lnTo>
                  <a:lnTo>
                    <a:pt x="876465" y="63931"/>
                  </a:lnTo>
                  <a:lnTo>
                    <a:pt x="883462" y="62661"/>
                  </a:lnTo>
                  <a:lnTo>
                    <a:pt x="887984" y="66471"/>
                  </a:lnTo>
                  <a:lnTo>
                    <a:pt x="890041" y="74091"/>
                  </a:lnTo>
                  <a:lnTo>
                    <a:pt x="890041" y="57581"/>
                  </a:lnTo>
                  <a:lnTo>
                    <a:pt x="887526" y="57581"/>
                  </a:lnTo>
                  <a:lnTo>
                    <a:pt x="886904" y="55041"/>
                  </a:lnTo>
                  <a:lnTo>
                    <a:pt x="887450" y="51231"/>
                  </a:lnTo>
                  <a:lnTo>
                    <a:pt x="886929" y="51231"/>
                  </a:lnTo>
                  <a:lnTo>
                    <a:pt x="885888" y="46151"/>
                  </a:lnTo>
                  <a:lnTo>
                    <a:pt x="886396" y="44881"/>
                  </a:lnTo>
                  <a:lnTo>
                    <a:pt x="892022" y="42341"/>
                  </a:lnTo>
                  <a:lnTo>
                    <a:pt x="893889" y="42341"/>
                  </a:lnTo>
                  <a:lnTo>
                    <a:pt x="895680" y="41071"/>
                  </a:lnTo>
                  <a:lnTo>
                    <a:pt x="901674" y="39801"/>
                  </a:lnTo>
                  <a:lnTo>
                    <a:pt x="905929" y="34721"/>
                  </a:lnTo>
                  <a:lnTo>
                    <a:pt x="908507" y="37261"/>
                  </a:lnTo>
                  <a:lnTo>
                    <a:pt x="911783" y="35991"/>
                  </a:lnTo>
                  <a:lnTo>
                    <a:pt x="917143" y="34721"/>
                  </a:lnTo>
                  <a:lnTo>
                    <a:pt x="920432" y="35991"/>
                  </a:lnTo>
                  <a:lnTo>
                    <a:pt x="922426" y="32181"/>
                  </a:lnTo>
                  <a:lnTo>
                    <a:pt x="920038" y="29641"/>
                  </a:lnTo>
                  <a:lnTo>
                    <a:pt x="919505" y="28371"/>
                  </a:lnTo>
                  <a:lnTo>
                    <a:pt x="918438" y="25831"/>
                  </a:lnTo>
                  <a:lnTo>
                    <a:pt x="915898" y="24561"/>
                  </a:lnTo>
                  <a:lnTo>
                    <a:pt x="912253" y="21717"/>
                  </a:lnTo>
                  <a:lnTo>
                    <a:pt x="912253" y="30911"/>
                  </a:lnTo>
                  <a:lnTo>
                    <a:pt x="912075" y="32181"/>
                  </a:lnTo>
                  <a:lnTo>
                    <a:pt x="911606" y="33451"/>
                  </a:lnTo>
                  <a:lnTo>
                    <a:pt x="911186" y="33451"/>
                  </a:lnTo>
                  <a:lnTo>
                    <a:pt x="905865" y="34721"/>
                  </a:lnTo>
                  <a:lnTo>
                    <a:pt x="904367" y="33451"/>
                  </a:lnTo>
                  <a:lnTo>
                    <a:pt x="903008" y="33451"/>
                  </a:lnTo>
                  <a:lnTo>
                    <a:pt x="902550" y="30911"/>
                  </a:lnTo>
                  <a:lnTo>
                    <a:pt x="903668" y="28371"/>
                  </a:lnTo>
                  <a:lnTo>
                    <a:pt x="904925" y="29641"/>
                  </a:lnTo>
                  <a:lnTo>
                    <a:pt x="909485" y="29641"/>
                  </a:lnTo>
                  <a:lnTo>
                    <a:pt x="911720" y="30911"/>
                  </a:lnTo>
                  <a:lnTo>
                    <a:pt x="912253" y="30911"/>
                  </a:lnTo>
                  <a:lnTo>
                    <a:pt x="912253" y="21717"/>
                  </a:lnTo>
                  <a:lnTo>
                    <a:pt x="907783" y="18211"/>
                  </a:lnTo>
                  <a:lnTo>
                    <a:pt x="907173" y="18211"/>
                  </a:lnTo>
                  <a:lnTo>
                    <a:pt x="906614" y="16941"/>
                  </a:lnTo>
                  <a:lnTo>
                    <a:pt x="904989" y="18211"/>
                  </a:lnTo>
                  <a:lnTo>
                    <a:pt x="905459" y="19481"/>
                  </a:lnTo>
                  <a:lnTo>
                    <a:pt x="906780" y="23291"/>
                  </a:lnTo>
                  <a:lnTo>
                    <a:pt x="906614" y="24561"/>
                  </a:lnTo>
                  <a:lnTo>
                    <a:pt x="900010" y="25831"/>
                  </a:lnTo>
                  <a:lnTo>
                    <a:pt x="897699" y="27101"/>
                  </a:lnTo>
                  <a:lnTo>
                    <a:pt x="892530" y="28371"/>
                  </a:lnTo>
                  <a:lnTo>
                    <a:pt x="890054" y="29641"/>
                  </a:lnTo>
                  <a:lnTo>
                    <a:pt x="883691" y="29641"/>
                  </a:lnTo>
                  <a:lnTo>
                    <a:pt x="883513" y="32181"/>
                  </a:lnTo>
                  <a:lnTo>
                    <a:pt x="878078" y="35991"/>
                  </a:lnTo>
                  <a:lnTo>
                    <a:pt x="883577" y="39801"/>
                  </a:lnTo>
                  <a:lnTo>
                    <a:pt x="883869" y="42341"/>
                  </a:lnTo>
                  <a:lnTo>
                    <a:pt x="881837" y="46151"/>
                  </a:lnTo>
                  <a:lnTo>
                    <a:pt x="879627" y="51231"/>
                  </a:lnTo>
                  <a:lnTo>
                    <a:pt x="879221" y="52501"/>
                  </a:lnTo>
                  <a:lnTo>
                    <a:pt x="874801" y="52501"/>
                  </a:lnTo>
                  <a:lnTo>
                    <a:pt x="872896" y="55041"/>
                  </a:lnTo>
                  <a:lnTo>
                    <a:pt x="868400" y="58851"/>
                  </a:lnTo>
                  <a:lnTo>
                    <a:pt x="864539" y="57581"/>
                  </a:lnTo>
                  <a:lnTo>
                    <a:pt x="861199" y="60121"/>
                  </a:lnTo>
                  <a:lnTo>
                    <a:pt x="860183" y="60121"/>
                  </a:lnTo>
                  <a:lnTo>
                    <a:pt x="857973" y="62661"/>
                  </a:lnTo>
                  <a:lnTo>
                    <a:pt x="853224" y="63931"/>
                  </a:lnTo>
                  <a:lnTo>
                    <a:pt x="844372" y="63931"/>
                  </a:lnTo>
                  <a:lnTo>
                    <a:pt x="836612" y="66471"/>
                  </a:lnTo>
                  <a:lnTo>
                    <a:pt x="827976" y="72821"/>
                  </a:lnTo>
                  <a:lnTo>
                    <a:pt x="828078" y="74091"/>
                  </a:lnTo>
                  <a:lnTo>
                    <a:pt x="831278" y="77901"/>
                  </a:lnTo>
                  <a:lnTo>
                    <a:pt x="831011" y="79171"/>
                  </a:lnTo>
                  <a:lnTo>
                    <a:pt x="824928" y="79171"/>
                  </a:lnTo>
                  <a:lnTo>
                    <a:pt x="822591" y="80441"/>
                  </a:lnTo>
                  <a:lnTo>
                    <a:pt x="813244" y="81711"/>
                  </a:lnTo>
                  <a:lnTo>
                    <a:pt x="809840" y="77901"/>
                  </a:lnTo>
                  <a:lnTo>
                    <a:pt x="812520" y="71551"/>
                  </a:lnTo>
                  <a:lnTo>
                    <a:pt x="814108" y="67741"/>
                  </a:lnTo>
                  <a:lnTo>
                    <a:pt x="815555" y="63931"/>
                  </a:lnTo>
                  <a:lnTo>
                    <a:pt x="819480" y="61391"/>
                  </a:lnTo>
                  <a:lnTo>
                    <a:pt x="819556" y="60121"/>
                  </a:lnTo>
                  <a:lnTo>
                    <a:pt x="818413" y="60121"/>
                  </a:lnTo>
                  <a:lnTo>
                    <a:pt x="811911" y="62661"/>
                  </a:lnTo>
                  <a:lnTo>
                    <a:pt x="808355" y="67741"/>
                  </a:lnTo>
                  <a:lnTo>
                    <a:pt x="801801" y="75361"/>
                  </a:lnTo>
                  <a:lnTo>
                    <a:pt x="802474" y="79171"/>
                  </a:lnTo>
                  <a:lnTo>
                    <a:pt x="805624" y="81711"/>
                  </a:lnTo>
                  <a:lnTo>
                    <a:pt x="806361" y="82981"/>
                  </a:lnTo>
                  <a:lnTo>
                    <a:pt x="807605" y="82981"/>
                  </a:lnTo>
                  <a:lnTo>
                    <a:pt x="809815" y="84251"/>
                  </a:lnTo>
                  <a:lnTo>
                    <a:pt x="809320" y="86791"/>
                  </a:lnTo>
                  <a:lnTo>
                    <a:pt x="803567" y="86791"/>
                  </a:lnTo>
                  <a:lnTo>
                    <a:pt x="802805" y="89331"/>
                  </a:lnTo>
                  <a:lnTo>
                    <a:pt x="802424" y="91871"/>
                  </a:lnTo>
                  <a:lnTo>
                    <a:pt x="800912" y="104571"/>
                  </a:lnTo>
                  <a:lnTo>
                    <a:pt x="800519" y="108381"/>
                  </a:lnTo>
                  <a:lnTo>
                    <a:pt x="795439" y="112191"/>
                  </a:lnTo>
                  <a:lnTo>
                    <a:pt x="791311" y="109651"/>
                  </a:lnTo>
                  <a:lnTo>
                    <a:pt x="790727" y="109296"/>
                  </a:lnTo>
                  <a:lnTo>
                    <a:pt x="790727" y="175691"/>
                  </a:lnTo>
                  <a:lnTo>
                    <a:pt x="790435" y="176961"/>
                  </a:lnTo>
                  <a:lnTo>
                    <a:pt x="788619" y="176961"/>
                  </a:lnTo>
                  <a:lnTo>
                    <a:pt x="788174" y="175691"/>
                  </a:lnTo>
                  <a:lnTo>
                    <a:pt x="788492" y="175691"/>
                  </a:lnTo>
                  <a:lnTo>
                    <a:pt x="788835" y="174421"/>
                  </a:lnTo>
                  <a:lnTo>
                    <a:pt x="790397" y="174421"/>
                  </a:lnTo>
                  <a:lnTo>
                    <a:pt x="790727" y="175691"/>
                  </a:lnTo>
                  <a:lnTo>
                    <a:pt x="790727" y="109296"/>
                  </a:lnTo>
                  <a:lnTo>
                    <a:pt x="789254" y="108381"/>
                  </a:lnTo>
                  <a:lnTo>
                    <a:pt x="787514" y="108940"/>
                  </a:lnTo>
                  <a:lnTo>
                    <a:pt x="787514" y="171881"/>
                  </a:lnTo>
                  <a:lnTo>
                    <a:pt x="786561" y="173151"/>
                  </a:lnTo>
                  <a:lnTo>
                    <a:pt x="784733" y="173151"/>
                  </a:lnTo>
                  <a:lnTo>
                    <a:pt x="784263" y="174421"/>
                  </a:lnTo>
                  <a:lnTo>
                    <a:pt x="782218" y="174421"/>
                  </a:lnTo>
                  <a:lnTo>
                    <a:pt x="782193" y="173151"/>
                  </a:lnTo>
                  <a:lnTo>
                    <a:pt x="782662" y="171881"/>
                  </a:lnTo>
                  <a:lnTo>
                    <a:pt x="783717" y="171881"/>
                  </a:lnTo>
                  <a:lnTo>
                    <a:pt x="786003" y="170611"/>
                  </a:lnTo>
                  <a:lnTo>
                    <a:pt x="786993" y="170611"/>
                  </a:lnTo>
                  <a:lnTo>
                    <a:pt x="787234" y="171881"/>
                  </a:lnTo>
                  <a:lnTo>
                    <a:pt x="787514" y="171881"/>
                  </a:lnTo>
                  <a:lnTo>
                    <a:pt x="787514" y="108940"/>
                  </a:lnTo>
                  <a:lnTo>
                    <a:pt x="785253" y="109651"/>
                  </a:lnTo>
                  <a:lnTo>
                    <a:pt x="782154" y="109651"/>
                  </a:lnTo>
                  <a:lnTo>
                    <a:pt x="782154" y="126161"/>
                  </a:lnTo>
                  <a:lnTo>
                    <a:pt x="781685" y="131241"/>
                  </a:lnTo>
                  <a:lnTo>
                    <a:pt x="780237" y="131241"/>
                  </a:lnTo>
                  <a:lnTo>
                    <a:pt x="776605" y="132511"/>
                  </a:lnTo>
                  <a:lnTo>
                    <a:pt x="775360" y="132511"/>
                  </a:lnTo>
                  <a:lnTo>
                    <a:pt x="774319" y="131241"/>
                  </a:lnTo>
                  <a:lnTo>
                    <a:pt x="773315" y="129971"/>
                  </a:lnTo>
                  <a:lnTo>
                    <a:pt x="773150" y="128701"/>
                  </a:lnTo>
                  <a:lnTo>
                    <a:pt x="772833" y="128701"/>
                  </a:lnTo>
                  <a:lnTo>
                    <a:pt x="772363" y="126161"/>
                  </a:lnTo>
                  <a:lnTo>
                    <a:pt x="774280" y="124891"/>
                  </a:lnTo>
                  <a:lnTo>
                    <a:pt x="776135" y="124891"/>
                  </a:lnTo>
                  <a:lnTo>
                    <a:pt x="779005" y="126161"/>
                  </a:lnTo>
                  <a:lnTo>
                    <a:pt x="782154" y="126161"/>
                  </a:lnTo>
                  <a:lnTo>
                    <a:pt x="782154" y="109651"/>
                  </a:lnTo>
                  <a:lnTo>
                    <a:pt x="778725" y="109651"/>
                  </a:lnTo>
                  <a:lnTo>
                    <a:pt x="777163" y="108381"/>
                  </a:lnTo>
                  <a:lnTo>
                    <a:pt x="776795" y="108381"/>
                  </a:lnTo>
                  <a:lnTo>
                    <a:pt x="776884" y="107111"/>
                  </a:lnTo>
                  <a:lnTo>
                    <a:pt x="777532" y="105841"/>
                  </a:lnTo>
                  <a:lnTo>
                    <a:pt x="779106" y="105841"/>
                  </a:lnTo>
                  <a:lnTo>
                    <a:pt x="779678" y="107111"/>
                  </a:lnTo>
                  <a:lnTo>
                    <a:pt x="780249" y="107111"/>
                  </a:lnTo>
                  <a:lnTo>
                    <a:pt x="779195" y="105841"/>
                  </a:lnTo>
                  <a:lnTo>
                    <a:pt x="777087" y="103301"/>
                  </a:lnTo>
                  <a:lnTo>
                    <a:pt x="767384" y="103301"/>
                  </a:lnTo>
                  <a:lnTo>
                    <a:pt x="765390" y="102031"/>
                  </a:lnTo>
                  <a:lnTo>
                    <a:pt x="764552" y="102031"/>
                  </a:lnTo>
                  <a:lnTo>
                    <a:pt x="764501" y="100761"/>
                  </a:lnTo>
                  <a:lnTo>
                    <a:pt x="764857" y="100761"/>
                  </a:lnTo>
                  <a:lnTo>
                    <a:pt x="767435" y="99491"/>
                  </a:lnTo>
                  <a:lnTo>
                    <a:pt x="769772" y="98221"/>
                  </a:lnTo>
                  <a:lnTo>
                    <a:pt x="771956" y="96951"/>
                  </a:lnTo>
                  <a:lnTo>
                    <a:pt x="777659" y="94411"/>
                  </a:lnTo>
                  <a:lnTo>
                    <a:pt x="783145" y="90601"/>
                  </a:lnTo>
                  <a:lnTo>
                    <a:pt x="788390" y="86791"/>
                  </a:lnTo>
                  <a:lnTo>
                    <a:pt x="793369" y="82981"/>
                  </a:lnTo>
                  <a:lnTo>
                    <a:pt x="794829" y="82981"/>
                  </a:lnTo>
                  <a:lnTo>
                    <a:pt x="792124" y="80441"/>
                  </a:lnTo>
                  <a:lnTo>
                    <a:pt x="788225" y="80441"/>
                  </a:lnTo>
                  <a:lnTo>
                    <a:pt x="784682" y="82981"/>
                  </a:lnTo>
                  <a:lnTo>
                    <a:pt x="783272" y="82981"/>
                  </a:lnTo>
                  <a:lnTo>
                    <a:pt x="782205" y="84251"/>
                  </a:lnTo>
                  <a:lnTo>
                    <a:pt x="780122" y="86791"/>
                  </a:lnTo>
                  <a:lnTo>
                    <a:pt x="779145" y="86791"/>
                  </a:lnTo>
                  <a:lnTo>
                    <a:pt x="778649" y="82981"/>
                  </a:lnTo>
                  <a:lnTo>
                    <a:pt x="774522" y="82981"/>
                  </a:lnTo>
                  <a:lnTo>
                    <a:pt x="772248" y="84251"/>
                  </a:lnTo>
                  <a:lnTo>
                    <a:pt x="769226" y="91871"/>
                  </a:lnTo>
                  <a:lnTo>
                    <a:pt x="766737" y="95681"/>
                  </a:lnTo>
                  <a:lnTo>
                    <a:pt x="759955" y="96951"/>
                  </a:lnTo>
                  <a:lnTo>
                    <a:pt x="759028" y="98221"/>
                  </a:lnTo>
                  <a:lnTo>
                    <a:pt x="755129" y="100761"/>
                  </a:lnTo>
                  <a:lnTo>
                    <a:pt x="752348" y="104571"/>
                  </a:lnTo>
                  <a:lnTo>
                    <a:pt x="747877" y="104571"/>
                  </a:lnTo>
                  <a:lnTo>
                    <a:pt x="742810" y="108381"/>
                  </a:lnTo>
                  <a:lnTo>
                    <a:pt x="736587" y="109651"/>
                  </a:lnTo>
                  <a:lnTo>
                    <a:pt x="731926" y="113461"/>
                  </a:lnTo>
                  <a:lnTo>
                    <a:pt x="732815" y="113461"/>
                  </a:lnTo>
                  <a:lnTo>
                    <a:pt x="733564" y="114731"/>
                  </a:lnTo>
                  <a:lnTo>
                    <a:pt x="733196" y="115100"/>
                  </a:lnTo>
                  <a:lnTo>
                    <a:pt x="733196" y="207441"/>
                  </a:lnTo>
                  <a:lnTo>
                    <a:pt x="732561" y="209981"/>
                  </a:lnTo>
                  <a:lnTo>
                    <a:pt x="732472" y="211251"/>
                  </a:lnTo>
                  <a:lnTo>
                    <a:pt x="728078" y="212521"/>
                  </a:lnTo>
                  <a:lnTo>
                    <a:pt x="725881" y="213791"/>
                  </a:lnTo>
                  <a:lnTo>
                    <a:pt x="722464" y="212521"/>
                  </a:lnTo>
                  <a:lnTo>
                    <a:pt x="721360" y="212521"/>
                  </a:lnTo>
                  <a:lnTo>
                    <a:pt x="721004" y="211251"/>
                  </a:lnTo>
                  <a:lnTo>
                    <a:pt x="720890" y="209981"/>
                  </a:lnTo>
                  <a:lnTo>
                    <a:pt x="721309" y="209981"/>
                  </a:lnTo>
                  <a:lnTo>
                    <a:pt x="722083" y="208711"/>
                  </a:lnTo>
                  <a:lnTo>
                    <a:pt x="725881" y="211251"/>
                  </a:lnTo>
                  <a:lnTo>
                    <a:pt x="728548" y="208711"/>
                  </a:lnTo>
                  <a:lnTo>
                    <a:pt x="731685" y="206171"/>
                  </a:lnTo>
                  <a:lnTo>
                    <a:pt x="732485" y="206171"/>
                  </a:lnTo>
                  <a:lnTo>
                    <a:pt x="733056" y="207441"/>
                  </a:lnTo>
                  <a:lnTo>
                    <a:pt x="733196" y="207441"/>
                  </a:lnTo>
                  <a:lnTo>
                    <a:pt x="733196" y="115100"/>
                  </a:lnTo>
                  <a:lnTo>
                    <a:pt x="730961" y="117271"/>
                  </a:lnTo>
                  <a:lnTo>
                    <a:pt x="728726" y="118541"/>
                  </a:lnTo>
                  <a:lnTo>
                    <a:pt x="723620" y="119811"/>
                  </a:lnTo>
                  <a:lnTo>
                    <a:pt x="721347" y="119811"/>
                  </a:lnTo>
                  <a:lnTo>
                    <a:pt x="719632" y="118541"/>
                  </a:lnTo>
                  <a:lnTo>
                    <a:pt x="718223" y="118541"/>
                  </a:lnTo>
                  <a:lnTo>
                    <a:pt x="716788" y="121081"/>
                  </a:lnTo>
                  <a:lnTo>
                    <a:pt x="710628" y="118541"/>
                  </a:lnTo>
                  <a:lnTo>
                    <a:pt x="707923" y="122351"/>
                  </a:lnTo>
                  <a:lnTo>
                    <a:pt x="704113" y="123621"/>
                  </a:lnTo>
                  <a:lnTo>
                    <a:pt x="703275" y="123621"/>
                  </a:lnTo>
                  <a:lnTo>
                    <a:pt x="703465" y="124891"/>
                  </a:lnTo>
                  <a:lnTo>
                    <a:pt x="705777" y="128701"/>
                  </a:lnTo>
                  <a:lnTo>
                    <a:pt x="705256" y="131241"/>
                  </a:lnTo>
                  <a:lnTo>
                    <a:pt x="701738" y="133781"/>
                  </a:lnTo>
                  <a:lnTo>
                    <a:pt x="698728" y="135051"/>
                  </a:lnTo>
                  <a:lnTo>
                    <a:pt x="695617" y="137591"/>
                  </a:lnTo>
                  <a:lnTo>
                    <a:pt x="689533" y="137591"/>
                  </a:lnTo>
                  <a:lnTo>
                    <a:pt x="690397" y="140131"/>
                  </a:lnTo>
                  <a:lnTo>
                    <a:pt x="691819" y="140131"/>
                  </a:lnTo>
                  <a:lnTo>
                    <a:pt x="696264" y="138861"/>
                  </a:lnTo>
                  <a:lnTo>
                    <a:pt x="701040" y="138861"/>
                  </a:lnTo>
                  <a:lnTo>
                    <a:pt x="702932" y="133781"/>
                  </a:lnTo>
                  <a:lnTo>
                    <a:pt x="704138" y="133781"/>
                  </a:lnTo>
                  <a:lnTo>
                    <a:pt x="707504" y="132511"/>
                  </a:lnTo>
                  <a:lnTo>
                    <a:pt x="710044" y="132511"/>
                  </a:lnTo>
                  <a:lnTo>
                    <a:pt x="713854" y="136321"/>
                  </a:lnTo>
                  <a:lnTo>
                    <a:pt x="715276" y="135051"/>
                  </a:lnTo>
                  <a:lnTo>
                    <a:pt x="715835" y="132511"/>
                  </a:lnTo>
                  <a:lnTo>
                    <a:pt x="715962" y="131241"/>
                  </a:lnTo>
                  <a:lnTo>
                    <a:pt x="717016" y="128701"/>
                  </a:lnTo>
                  <a:lnTo>
                    <a:pt x="719112" y="128701"/>
                  </a:lnTo>
                  <a:lnTo>
                    <a:pt x="721474" y="131241"/>
                  </a:lnTo>
                  <a:lnTo>
                    <a:pt x="721182" y="133781"/>
                  </a:lnTo>
                  <a:lnTo>
                    <a:pt x="717740" y="138861"/>
                  </a:lnTo>
                  <a:lnTo>
                    <a:pt x="715175" y="141401"/>
                  </a:lnTo>
                  <a:lnTo>
                    <a:pt x="708025" y="143941"/>
                  </a:lnTo>
                  <a:lnTo>
                    <a:pt x="705104" y="145211"/>
                  </a:lnTo>
                  <a:lnTo>
                    <a:pt x="704862" y="145719"/>
                  </a:lnTo>
                  <a:lnTo>
                    <a:pt x="704862" y="236651"/>
                  </a:lnTo>
                  <a:lnTo>
                    <a:pt x="703351" y="236651"/>
                  </a:lnTo>
                  <a:lnTo>
                    <a:pt x="702576" y="235381"/>
                  </a:lnTo>
                  <a:lnTo>
                    <a:pt x="704837" y="235381"/>
                  </a:lnTo>
                  <a:lnTo>
                    <a:pt x="704862" y="236651"/>
                  </a:lnTo>
                  <a:lnTo>
                    <a:pt x="704862" y="145719"/>
                  </a:lnTo>
                  <a:lnTo>
                    <a:pt x="702665" y="150291"/>
                  </a:lnTo>
                  <a:lnTo>
                    <a:pt x="702005" y="151218"/>
                  </a:lnTo>
                  <a:lnTo>
                    <a:pt x="702005" y="235381"/>
                  </a:lnTo>
                  <a:lnTo>
                    <a:pt x="700709" y="235381"/>
                  </a:lnTo>
                  <a:lnTo>
                    <a:pt x="700519" y="234111"/>
                  </a:lnTo>
                  <a:lnTo>
                    <a:pt x="701586" y="234111"/>
                  </a:lnTo>
                  <a:lnTo>
                    <a:pt x="702005" y="235381"/>
                  </a:lnTo>
                  <a:lnTo>
                    <a:pt x="702005" y="151218"/>
                  </a:lnTo>
                  <a:lnTo>
                    <a:pt x="700849" y="152831"/>
                  </a:lnTo>
                  <a:lnTo>
                    <a:pt x="696836" y="162991"/>
                  </a:lnTo>
                  <a:lnTo>
                    <a:pt x="689825" y="162991"/>
                  </a:lnTo>
                  <a:lnTo>
                    <a:pt x="684860" y="164096"/>
                  </a:lnTo>
                  <a:lnTo>
                    <a:pt x="684860" y="218871"/>
                  </a:lnTo>
                  <a:lnTo>
                    <a:pt x="680288" y="222681"/>
                  </a:lnTo>
                  <a:lnTo>
                    <a:pt x="680085" y="223951"/>
                  </a:lnTo>
                  <a:lnTo>
                    <a:pt x="683717" y="227761"/>
                  </a:lnTo>
                  <a:lnTo>
                    <a:pt x="682510" y="227761"/>
                  </a:lnTo>
                  <a:lnTo>
                    <a:pt x="681888" y="229031"/>
                  </a:lnTo>
                  <a:lnTo>
                    <a:pt x="679577" y="227761"/>
                  </a:lnTo>
                  <a:lnTo>
                    <a:pt x="677760" y="226491"/>
                  </a:lnTo>
                  <a:lnTo>
                    <a:pt x="674420" y="229031"/>
                  </a:lnTo>
                  <a:lnTo>
                    <a:pt x="673773" y="227761"/>
                  </a:lnTo>
                  <a:lnTo>
                    <a:pt x="673798" y="226491"/>
                  </a:lnTo>
                  <a:lnTo>
                    <a:pt x="673887" y="221411"/>
                  </a:lnTo>
                  <a:lnTo>
                    <a:pt x="666940" y="220141"/>
                  </a:lnTo>
                  <a:lnTo>
                    <a:pt x="665327" y="218871"/>
                  </a:lnTo>
                  <a:lnTo>
                    <a:pt x="664832" y="217601"/>
                  </a:lnTo>
                  <a:lnTo>
                    <a:pt x="665607" y="217601"/>
                  </a:lnTo>
                  <a:lnTo>
                    <a:pt x="667829" y="216331"/>
                  </a:lnTo>
                  <a:lnTo>
                    <a:pt x="667118" y="212521"/>
                  </a:lnTo>
                  <a:lnTo>
                    <a:pt x="666648" y="209981"/>
                  </a:lnTo>
                  <a:lnTo>
                    <a:pt x="673277" y="209981"/>
                  </a:lnTo>
                  <a:lnTo>
                    <a:pt x="675881" y="212521"/>
                  </a:lnTo>
                  <a:lnTo>
                    <a:pt x="680618" y="212521"/>
                  </a:lnTo>
                  <a:lnTo>
                    <a:pt x="681393" y="213791"/>
                  </a:lnTo>
                  <a:lnTo>
                    <a:pt x="680504" y="216331"/>
                  </a:lnTo>
                  <a:lnTo>
                    <a:pt x="682282" y="217601"/>
                  </a:lnTo>
                  <a:lnTo>
                    <a:pt x="684796" y="217601"/>
                  </a:lnTo>
                  <a:lnTo>
                    <a:pt x="684860" y="218871"/>
                  </a:lnTo>
                  <a:lnTo>
                    <a:pt x="684860" y="164096"/>
                  </a:lnTo>
                  <a:lnTo>
                    <a:pt x="684110" y="164261"/>
                  </a:lnTo>
                  <a:lnTo>
                    <a:pt x="682472" y="165531"/>
                  </a:lnTo>
                  <a:lnTo>
                    <a:pt x="680516" y="164261"/>
                  </a:lnTo>
                  <a:lnTo>
                    <a:pt x="680123" y="160451"/>
                  </a:lnTo>
                  <a:lnTo>
                    <a:pt x="680529" y="157911"/>
                  </a:lnTo>
                  <a:lnTo>
                    <a:pt x="684733" y="157911"/>
                  </a:lnTo>
                  <a:lnTo>
                    <a:pt x="685761" y="156641"/>
                  </a:lnTo>
                  <a:lnTo>
                    <a:pt x="686028" y="156641"/>
                  </a:lnTo>
                  <a:lnTo>
                    <a:pt x="686066" y="155371"/>
                  </a:lnTo>
                  <a:lnTo>
                    <a:pt x="685533" y="155371"/>
                  </a:lnTo>
                  <a:lnTo>
                    <a:pt x="682028" y="156641"/>
                  </a:lnTo>
                  <a:lnTo>
                    <a:pt x="679488" y="156641"/>
                  </a:lnTo>
                  <a:lnTo>
                    <a:pt x="678268" y="155371"/>
                  </a:lnTo>
                  <a:lnTo>
                    <a:pt x="675830" y="152831"/>
                  </a:lnTo>
                  <a:lnTo>
                    <a:pt x="669683" y="152831"/>
                  </a:lnTo>
                  <a:lnTo>
                    <a:pt x="669188" y="156540"/>
                  </a:lnTo>
                  <a:lnTo>
                    <a:pt x="672109" y="155371"/>
                  </a:lnTo>
                  <a:lnTo>
                    <a:pt x="674001" y="156641"/>
                  </a:lnTo>
                  <a:lnTo>
                    <a:pt x="675665" y="159181"/>
                  </a:lnTo>
                  <a:lnTo>
                    <a:pt x="673811" y="162991"/>
                  </a:lnTo>
                  <a:lnTo>
                    <a:pt x="671842" y="164261"/>
                  </a:lnTo>
                  <a:lnTo>
                    <a:pt x="660831" y="164261"/>
                  </a:lnTo>
                  <a:lnTo>
                    <a:pt x="660450" y="165531"/>
                  </a:lnTo>
                  <a:lnTo>
                    <a:pt x="660996" y="165531"/>
                  </a:lnTo>
                  <a:lnTo>
                    <a:pt x="662114" y="166801"/>
                  </a:lnTo>
                  <a:lnTo>
                    <a:pt x="662914" y="166801"/>
                  </a:lnTo>
                  <a:lnTo>
                    <a:pt x="670648" y="168071"/>
                  </a:lnTo>
                  <a:lnTo>
                    <a:pt x="672198" y="168071"/>
                  </a:lnTo>
                  <a:lnTo>
                    <a:pt x="672134" y="170611"/>
                  </a:lnTo>
                  <a:lnTo>
                    <a:pt x="671893" y="171881"/>
                  </a:lnTo>
                  <a:lnTo>
                    <a:pt x="667054" y="170611"/>
                  </a:lnTo>
                  <a:lnTo>
                    <a:pt x="668108" y="175691"/>
                  </a:lnTo>
                  <a:lnTo>
                    <a:pt x="666000" y="175691"/>
                  </a:lnTo>
                  <a:lnTo>
                    <a:pt x="665937" y="178231"/>
                  </a:lnTo>
                  <a:lnTo>
                    <a:pt x="659968" y="179501"/>
                  </a:lnTo>
                  <a:lnTo>
                    <a:pt x="660196" y="182041"/>
                  </a:lnTo>
                  <a:lnTo>
                    <a:pt x="659257" y="185851"/>
                  </a:lnTo>
                  <a:lnTo>
                    <a:pt x="658418" y="188391"/>
                  </a:lnTo>
                  <a:lnTo>
                    <a:pt x="657326" y="189661"/>
                  </a:lnTo>
                  <a:lnTo>
                    <a:pt x="652462" y="188391"/>
                  </a:lnTo>
                  <a:lnTo>
                    <a:pt x="649833" y="187121"/>
                  </a:lnTo>
                  <a:lnTo>
                    <a:pt x="649592" y="186982"/>
                  </a:lnTo>
                  <a:lnTo>
                    <a:pt x="649592" y="206171"/>
                  </a:lnTo>
                  <a:lnTo>
                    <a:pt x="647928" y="211251"/>
                  </a:lnTo>
                  <a:lnTo>
                    <a:pt x="647928" y="231571"/>
                  </a:lnTo>
                  <a:lnTo>
                    <a:pt x="647255" y="232841"/>
                  </a:lnTo>
                  <a:lnTo>
                    <a:pt x="642289" y="234111"/>
                  </a:lnTo>
                  <a:lnTo>
                    <a:pt x="641527" y="234391"/>
                  </a:lnTo>
                  <a:lnTo>
                    <a:pt x="641527" y="237921"/>
                  </a:lnTo>
                  <a:lnTo>
                    <a:pt x="640753" y="239191"/>
                  </a:lnTo>
                  <a:lnTo>
                    <a:pt x="638708" y="239191"/>
                  </a:lnTo>
                  <a:lnTo>
                    <a:pt x="638200" y="237921"/>
                  </a:lnTo>
                  <a:lnTo>
                    <a:pt x="639660" y="236651"/>
                  </a:lnTo>
                  <a:lnTo>
                    <a:pt x="640511" y="236651"/>
                  </a:lnTo>
                  <a:lnTo>
                    <a:pt x="641515" y="237921"/>
                  </a:lnTo>
                  <a:lnTo>
                    <a:pt x="641527" y="234391"/>
                  </a:lnTo>
                  <a:lnTo>
                    <a:pt x="638695" y="235381"/>
                  </a:lnTo>
                  <a:lnTo>
                    <a:pt x="636219" y="231571"/>
                  </a:lnTo>
                  <a:lnTo>
                    <a:pt x="634961" y="231571"/>
                  </a:lnTo>
                  <a:lnTo>
                    <a:pt x="635190" y="234111"/>
                  </a:lnTo>
                  <a:lnTo>
                    <a:pt x="635673" y="234111"/>
                  </a:lnTo>
                  <a:lnTo>
                    <a:pt x="635685" y="236651"/>
                  </a:lnTo>
                  <a:lnTo>
                    <a:pt x="635419" y="237921"/>
                  </a:lnTo>
                  <a:lnTo>
                    <a:pt x="631558" y="237921"/>
                  </a:lnTo>
                  <a:lnTo>
                    <a:pt x="627634" y="241731"/>
                  </a:lnTo>
                  <a:lnTo>
                    <a:pt x="626833" y="240461"/>
                  </a:lnTo>
                  <a:lnTo>
                    <a:pt x="625970" y="239191"/>
                  </a:lnTo>
                  <a:lnTo>
                    <a:pt x="625678" y="239191"/>
                  </a:lnTo>
                  <a:lnTo>
                    <a:pt x="627595" y="237921"/>
                  </a:lnTo>
                  <a:lnTo>
                    <a:pt x="628992" y="236651"/>
                  </a:lnTo>
                  <a:lnTo>
                    <a:pt x="630326" y="235381"/>
                  </a:lnTo>
                  <a:lnTo>
                    <a:pt x="629805" y="231571"/>
                  </a:lnTo>
                  <a:lnTo>
                    <a:pt x="624357" y="231571"/>
                  </a:lnTo>
                  <a:lnTo>
                    <a:pt x="624014" y="230301"/>
                  </a:lnTo>
                  <a:lnTo>
                    <a:pt x="623671" y="229031"/>
                  </a:lnTo>
                  <a:lnTo>
                    <a:pt x="616585" y="226491"/>
                  </a:lnTo>
                  <a:lnTo>
                    <a:pt x="610260" y="226491"/>
                  </a:lnTo>
                  <a:lnTo>
                    <a:pt x="610260" y="235305"/>
                  </a:lnTo>
                  <a:lnTo>
                    <a:pt x="606856" y="234111"/>
                  </a:lnTo>
                  <a:lnTo>
                    <a:pt x="604469" y="235381"/>
                  </a:lnTo>
                  <a:lnTo>
                    <a:pt x="599922" y="235381"/>
                  </a:lnTo>
                  <a:lnTo>
                    <a:pt x="599897" y="234111"/>
                  </a:lnTo>
                  <a:lnTo>
                    <a:pt x="599884" y="232841"/>
                  </a:lnTo>
                  <a:lnTo>
                    <a:pt x="601103" y="231571"/>
                  </a:lnTo>
                  <a:lnTo>
                    <a:pt x="602107" y="231571"/>
                  </a:lnTo>
                  <a:lnTo>
                    <a:pt x="606310" y="230301"/>
                  </a:lnTo>
                  <a:lnTo>
                    <a:pt x="607898" y="230301"/>
                  </a:lnTo>
                  <a:lnTo>
                    <a:pt x="610260" y="235305"/>
                  </a:lnTo>
                  <a:lnTo>
                    <a:pt x="610260" y="226491"/>
                  </a:lnTo>
                  <a:lnTo>
                    <a:pt x="609384" y="226491"/>
                  </a:lnTo>
                  <a:lnTo>
                    <a:pt x="611771" y="222681"/>
                  </a:lnTo>
                  <a:lnTo>
                    <a:pt x="611517" y="221411"/>
                  </a:lnTo>
                  <a:lnTo>
                    <a:pt x="608825" y="220141"/>
                  </a:lnTo>
                  <a:lnTo>
                    <a:pt x="608203" y="220141"/>
                  </a:lnTo>
                  <a:lnTo>
                    <a:pt x="607656" y="217601"/>
                  </a:lnTo>
                  <a:lnTo>
                    <a:pt x="608482" y="216331"/>
                  </a:lnTo>
                  <a:lnTo>
                    <a:pt x="613384" y="216331"/>
                  </a:lnTo>
                  <a:lnTo>
                    <a:pt x="616610" y="218871"/>
                  </a:lnTo>
                  <a:lnTo>
                    <a:pt x="621550" y="223951"/>
                  </a:lnTo>
                  <a:lnTo>
                    <a:pt x="624903" y="225221"/>
                  </a:lnTo>
                  <a:lnTo>
                    <a:pt x="632396" y="226491"/>
                  </a:lnTo>
                  <a:lnTo>
                    <a:pt x="635660" y="227761"/>
                  </a:lnTo>
                  <a:lnTo>
                    <a:pt x="642467" y="226491"/>
                  </a:lnTo>
                  <a:lnTo>
                    <a:pt x="644626" y="227761"/>
                  </a:lnTo>
                  <a:lnTo>
                    <a:pt x="647928" y="231571"/>
                  </a:lnTo>
                  <a:lnTo>
                    <a:pt x="647928" y="211251"/>
                  </a:lnTo>
                  <a:lnTo>
                    <a:pt x="645680" y="211251"/>
                  </a:lnTo>
                  <a:lnTo>
                    <a:pt x="637844" y="212521"/>
                  </a:lnTo>
                  <a:lnTo>
                    <a:pt x="636879" y="212521"/>
                  </a:lnTo>
                  <a:lnTo>
                    <a:pt x="634365" y="208711"/>
                  </a:lnTo>
                  <a:lnTo>
                    <a:pt x="635698" y="206171"/>
                  </a:lnTo>
                  <a:lnTo>
                    <a:pt x="637032" y="203631"/>
                  </a:lnTo>
                  <a:lnTo>
                    <a:pt x="641070" y="202361"/>
                  </a:lnTo>
                  <a:lnTo>
                    <a:pt x="643597" y="202361"/>
                  </a:lnTo>
                  <a:lnTo>
                    <a:pt x="645591" y="203631"/>
                  </a:lnTo>
                  <a:lnTo>
                    <a:pt x="648703" y="203631"/>
                  </a:lnTo>
                  <a:lnTo>
                    <a:pt x="648881" y="204901"/>
                  </a:lnTo>
                  <a:lnTo>
                    <a:pt x="649592" y="206171"/>
                  </a:lnTo>
                  <a:lnTo>
                    <a:pt x="649592" y="186982"/>
                  </a:lnTo>
                  <a:lnTo>
                    <a:pt x="647776" y="185851"/>
                  </a:lnTo>
                  <a:lnTo>
                    <a:pt x="645718" y="184581"/>
                  </a:lnTo>
                  <a:lnTo>
                    <a:pt x="644271" y="183311"/>
                  </a:lnTo>
                  <a:lnTo>
                    <a:pt x="636409" y="185851"/>
                  </a:lnTo>
                  <a:lnTo>
                    <a:pt x="631939" y="183311"/>
                  </a:lnTo>
                  <a:lnTo>
                    <a:pt x="626186" y="178231"/>
                  </a:lnTo>
                  <a:lnTo>
                    <a:pt x="622973" y="179501"/>
                  </a:lnTo>
                  <a:lnTo>
                    <a:pt x="620293" y="178231"/>
                  </a:lnTo>
                  <a:lnTo>
                    <a:pt x="618566" y="178231"/>
                  </a:lnTo>
                  <a:lnTo>
                    <a:pt x="616204" y="179501"/>
                  </a:lnTo>
                  <a:lnTo>
                    <a:pt x="610666" y="179501"/>
                  </a:lnTo>
                  <a:lnTo>
                    <a:pt x="608672" y="182041"/>
                  </a:lnTo>
                  <a:lnTo>
                    <a:pt x="609777" y="184581"/>
                  </a:lnTo>
                  <a:lnTo>
                    <a:pt x="610946" y="183311"/>
                  </a:lnTo>
                  <a:lnTo>
                    <a:pt x="613651" y="183311"/>
                  </a:lnTo>
                  <a:lnTo>
                    <a:pt x="614400" y="184581"/>
                  </a:lnTo>
                  <a:lnTo>
                    <a:pt x="614883" y="188391"/>
                  </a:lnTo>
                  <a:lnTo>
                    <a:pt x="616750" y="189661"/>
                  </a:lnTo>
                  <a:lnTo>
                    <a:pt x="622515" y="189661"/>
                  </a:lnTo>
                  <a:lnTo>
                    <a:pt x="623265" y="190931"/>
                  </a:lnTo>
                  <a:lnTo>
                    <a:pt x="622922" y="192201"/>
                  </a:lnTo>
                  <a:lnTo>
                    <a:pt x="622096" y="193471"/>
                  </a:lnTo>
                  <a:lnTo>
                    <a:pt x="617143" y="194741"/>
                  </a:lnTo>
                  <a:lnTo>
                    <a:pt x="612660" y="197281"/>
                  </a:lnTo>
                  <a:lnTo>
                    <a:pt x="611098" y="196011"/>
                  </a:lnTo>
                  <a:lnTo>
                    <a:pt x="607999" y="193471"/>
                  </a:lnTo>
                  <a:lnTo>
                    <a:pt x="607098" y="193471"/>
                  </a:lnTo>
                  <a:lnTo>
                    <a:pt x="603364" y="196011"/>
                  </a:lnTo>
                  <a:lnTo>
                    <a:pt x="598970" y="194741"/>
                  </a:lnTo>
                  <a:lnTo>
                    <a:pt x="595033" y="198551"/>
                  </a:lnTo>
                  <a:lnTo>
                    <a:pt x="593877" y="199821"/>
                  </a:lnTo>
                  <a:lnTo>
                    <a:pt x="590892" y="198551"/>
                  </a:lnTo>
                  <a:lnTo>
                    <a:pt x="589254" y="198551"/>
                  </a:lnTo>
                  <a:lnTo>
                    <a:pt x="584085" y="199821"/>
                  </a:lnTo>
                  <a:lnTo>
                    <a:pt x="582777" y="201091"/>
                  </a:lnTo>
                  <a:lnTo>
                    <a:pt x="584898" y="206171"/>
                  </a:lnTo>
                  <a:lnTo>
                    <a:pt x="586092" y="207441"/>
                  </a:lnTo>
                  <a:lnTo>
                    <a:pt x="589292" y="207441"/>
                  </a:lnTo>
                  <a:lnTo>
                    <a:pt x="592416" y="206171"/>
                  </a:lnTo>
                  <a:lnTo>
                    <a:pt x="592467" y="207441"/>
                  </a:lnTo>
                  <a:lnTo>
                    <a:pt x="591134" y="213791"/>
                  </a:lnTo>
                  <a:lnTo>
                    <a:pt x="595630" y="215061"/>
                  </a:lnTo>
                  <a:lnTo>
                    <a:pt x="597852" y="216331"/>
                  </a:lnTo>
                  <a:lnTo>
                    <a:pt x="598347" y="217601"/>
                  </a:lnTo>
                  <a:lnTo>
                    <a:pt x="602716" y="218871"/>
                  </a:lnTo>
                  <a:lnTo>
                    <a:pt x="601980" y="220141"/>
                  </a:lnTo>
                  <a:lnTo>
                    <a:pt x="597916" y="222681"/>
                  </a:lnTo>
                  <a:lnTo>
                    <a:pt x="595541" y="224688"/>
                  </a:lnTo>
                  <a:lnTo>
                    <a:pt x="595541" y="232841"/>
                  </a:lnTo>
                  <a:lnTo>
                    <a:pt x="595223" y="234111"/>
                  </a:lnTo>
                  <a:lnTo>
                    <a:pt x="594893" y="232841"/>
                  </a:lnTo>
                  <a:lnTo>
                    <a:pt x="594245" y="232841"/>
                  </a:lnTo>
                  <a:lnTo>
                    <a:pt x="594385" y="231571"/>
                  </a:lnTo>
                  <a:lnTo>
                    <a:pt x="595236" y="231571"/>
                  </a:lnTo>
                  <a:lnTo>
                    <a:pt x="595541" y="232841"/>
                  </a:lnTo>
                  <a:lnTo>
                    <a:pt x="595541" y="224688"/>
                  </a:lnTo>
                  <a:lnTo>
                    <a:pt x="594893" y="225221"/>
                  </a:lnTo>
                  <a:lnTo>
                    <a:pt x="590118" y="229031"/>
                  </a:lnTo>
                  <a:lnTo>
                    <a:pt x="588505" y="229031"/>
                  </a:lnTo>
                  <a:lnTo>
                    <a:pt x="586892" y="225221"/>
                  </a:lnTo>
                  <a:lnTo>
                    <a:pt x="585228" y="225221"/>
                  </a:lnTo>
                  <a:lnTo>
                    <a:pt x="579335" y="223951"/>
                  </a:lnTo>
                  <a:lnTo>
                    <a:pt x="575906" y="226491"/>
                  </a:lnTo>
                  <a:lnTo>
                    <a:pt x="572528" y="227761"/>
                  </a:lnTo>
                  <a:lnTo>
                    <a:pt x="573062" y="229031"/>
                  </a:lnTo>
                  <a:lnTo>
                    <a:pt x="573481" y="230301"/>
                  </a:lnTo>
                  <a:lnTo>
                    <a:pt x="575538" y="232841"/>
                  </a:lnTo>
                  <a:lnTo>
                    <a:pt x="575271" y="232841"/>
                  </a:lnTo>
                  <a:lnTo>
                    <a:pt x="569023" y="234111"/>
                  </a:lnTo>
                  <a:lnTo>
                    <a:pt x="565861" y="236651"/>
                  </a:lnTo>
                  <a:lnTo>
                    <a:pt x="563067" y="240461"/>
                  </a:lnTo>
                  <a:lnTo>
                    <a:pt x="561555" y="241731"/>
                  </a:lnTo>
                  <a:lnTo>
                    <a:pt x="559079" y="243001"/>
                  </a:lnTo>
                  <a:lnTo>
                    <a:pt x="557669" y="243001"/>
                  </a:lnTo>
                  <a:lnTo>
                    <a:pt x="556882" y="241731"/>
                  </a:lnTo>
                  <a:lnTo>
                    <a:pt x="556094" y="240461"/>
                  </a:lnTo>
                  <a:lnTo>
                    <a:pt x="556895" y="239191"/>
                  </a:lnTo>
                  <a:lnTo>
                    <a:pt x="558800" y="237921"/>
                  </a:lnTo>
                  <a:lnTo>
                    <a:pt x="559346" y="237921"/>
                  </a:lnTo>
                  <a:lnTo>
                    <a:pt x="558038" y="235381"/>
                  </a:lnTo>
                  <a:lnTo>
                    <a:pt x="551586" y="235381"/>
                  </a:lnTo>
                  <a:lnTo>
                    <a:pt x="549249" y="236651"/>
                  </a:lnTo>
                  <a:lnTo>
                    <a:pt x="547662" y="236651"/>
                  </a:lnTo>
                  <a:lnTo>
                    <a:pt x="546239" y="237921"/>
                  </a:lnTo>
                  <a:lnTo>
                    <a:pt x="547852" y="239191"/>
                  </a:lnTo>
                  <a:lnTo>
                    <a:pt x="548474" y="240461"/>
                  </a:lnTo>
                  <a:lnTo>
                    <a:pt x="547941" y="241731"/>
                  </a:lnTo>
                  <a:lnTo>
                    <a:pt x="542556" y="241731"/>
                  </a:lnTo>
                  <a:lnTo>
                    <a:pt x="534098" y="235381"/>
                  </a:lnTo>
                  <a:lnTo>
                    <a:pt x="533450" y="234111"/>
                  </a:lnTo>
                  <a:lnTo>
                    <a:pt x="532536" y="235381"/>
                  </a:lnTo>
                  <a:lnTo>
                    <a:pt x="531380" y="236651"/>
                  </a:lnTo>
                  <a:lnTo>
                    <a:pt x="533654" y="237921"/>
                  </a:lnTo>
                  <a:lnTo>
                    <a:pt x="535597" y="237921"/>
                  </a:lnTo>
                  <a:lnTo>
                    <a:pt x="534085" y="240461"/>
                  </a:lnTo>
                  <a:lnTo>
                    <a:pt x="532282" y="243001"/>
                  </a:lnTo>
                  <a:lnTo>
                    <a:pt x="535305" y="243001"/>
                  </a:lnTo>
                  <a:lnTo>
                    <a:pt x="535279" y="245541"/>
                  </a:lnTo>
                  <a:lnTo>
                    <a:pt x="539407" y="245541"/>
                  </a:lnTo>
                  <a:lnTo>
                    <a:pt x="538988" y="244271"/>
                  </a:lnTo>
                  <a:lnTo>
                    <a:pt x="540956" y="243001"/>
                  </a:lnTo>
                  <a:lnTo>
                    <a:pt x="543941" y="243001"/>
                  </a:lnTo>
                  <a:lnTo>
                    <a:pt x="545515" y="244271"/>
                  </a:lnTo>
                  <a:lnTo>
                    <a:pt x="542810" y="245541"/>
                  </a:lnTo>
                  <a:lnTo>
                    <a:pt x="588264" y="245541"/>
                  </a:lnTo>
                  <a:lnTo>
                    <a:pt x="587667" y="244271"/>
                  </a:lnTo>
                  <a:lnTo>
                    <a:pt x="587197" y="244271"/>
                  </a:lnTo>
                  <a:lnTo>
                    <a:pt x="587324" y="243001"/>
                  </a:lnTo>
                  <a:lnTo>
                    <a:pt x="588340" y="241731"/>
                  </a:lnTo>
                  <a:lnTo>
                    <a:pt x="590232" y="241731"/>
                  </a:lnTo>
                  <a:lnTo>
                    <a:pt x="591146" y="244271"/>
                  </a:lnTo>
                  <a:lnTo>
                    <a:pt x="591426" y="245541"/>
                  </a:lnTo>
                  <a:lnTo>
                    <a:pt x="601522" y="245541"/>
                  </a:lnTo>
                  <a:lnTo>
                    <a:pt x="601751" y="245541"/>
                  </a:lnTo>
                  <a:lnTo>
                    <a:pt x="603173" y="244271"/>
                  </a:lnTo>
                  <a:lnTo>
                    <a:pt x="604139" y="244271"/>
                  </a:lnTo>
                  <a:lnTo>
                    <a:pt x="605320" y="245541"/>
                  </a:lnTo>
                  <a:lnTo>
                    <a:pt x="908354" y="245541"/>
                  </a:lnTo>
                  <a:lnTo>
                    <a:pt x="908939" y="244271"/>
                  </a:lnTo>
                  <a:lnTo>
                    <a:pt x="908786" y="241731"/>
                  </a:lnTo>
                  <a:lnTo>
                    <a:pt x="911555" y="240461"/>
                  </a:lnTo>
                  <a:lnTo>
                    <a:pt x="912622" y="239191"/>
                  </a:lnTo>
                  <a:lnTo>
                    <a:pt x="915568" y="241731"/>
                  </a:lnTo>
                  <a:lnTo>
                    <a:pt x="918959" y="240461"/>
                  </a:lnTo>
                  <a:lnTo>
                    <a:pt x="921829" y="241731"/>
                  </a:lnTo>
                  <a:lnTo>
                    <a:pt x="922159" y="241731"/>
                  </a:lnTo>
                  <a:lnTo>
                    <a:pt x="922350" y="243001"/>
                  </a:lnTo>
                  <a:lnTo>
                    <a:pt x="922185" y="244271"/>
                  </a:lnTo>
                  <a:lnTo>
                    <a:pt x="920762" y="244271"/>
                  </a:lnTo>
                  <a:lnTo>
                    <a:pt x="916520" y="243001"/>
                  </a:lnTo>
                  <a:lnTo>
                    <a:pt x="912444" y="245541"/>
                  </a:lnTo>
                  <a:lnTo>
                    <a:pt x="908380" y="245541"/>
                  </a:lnTo>
                  <a:lnTo>
                    <a:pt x="910628" y="246811"/>
                  </a:lnTo>
                  <a:lnTo>
                    <a:pt x="912495" y="248081"/>
                  </a:lnTo>
                  <a:lnTo>
                    <a:pt x="915187" y="250621"/>
                  </a:lnTo>
                  <a:lnTo>
                    <a:pt x="917714" y="250621"/>
                  </a:lnTo>
                  <a:lnTo>
                    <a:pt x="916127" y="253161"/>
                  </a:lnTo>
                  <a:lnTo>
                    <a:pt x="914984" y="254431"/>
                  </a:lnTo>
                  <a:lnTo>
                    <a:pt x="914120" y="253161"/>
                  </a:lnTo>
                  <a:lnTo>
                    <a:pt x="913257" y="251891"/>
                  </a:lnTo>
                  <a:lnTo>
                    <a:pt x="909459" y="250621"/>
                  </a:lnTo>
                  <a:lnTo>
                    <a:pt x="909980" y="248081"/>
                  </a:lnTo>
                  <a:lnTo>
                    <a:pt x="910247" y="246811"/>
                  </a:lnTo>
                  <a:lnTo>
                    <a:pt x="896442" y="246811"/>
                  </a:lnTo>
                  <a:lnTo>
                    <a:pt x="896442" y="254431"/>
                  </a:lnTo>
                  <a:lnTo>
                    <a:pt x="895654" y="254431"/>
                  </a:lnTo>
                  <a:lnTo>
                    <a:pt x="894778" y="255701"/>
                  </a:lnTo>
                  <a:lnTo>
                    <a:pt x="891286" y="255701"/>
                  </a:lnTo>
                  <a:lnTo>
                    <a:pt x="890320" y="256971"/>
                  </a:lnTo>
                  <a:lnTo>
                    <a:pt x="890181" y="254431"/>
                  </a:lnTo>
                  <a:lnTo>
                    <a:pt x="890511" y="254431"/>
                  </a:lnTo>
                  <a:lnTo>
                    <a:pt x="891654" y="253161"/>
                  </a:lnTo>
                  <a:lnTo>
                    <a:pt x="892568" y="253161"/>
                  </a:lnTo>
                  <a:lnTo>
                    <a:pt x="893419" y="251891"/>
                  </a:lnTo>
                  <a:lnTo>
                    <a:pt x="894130" y="251891"/>
                  </a:lnTo>
                  <a:lnTo>
                    <a:pt x="894791" y="250621"/>
                  </a:lnTo>
                  <a:lnTo>
                    <a:pt x="896086" y="253161"/>
                  </a:lnTo>
                  <a:lnTo>
                    <a:pt x="896442" y="254431"/>
                  </a:lnTo>
                  <a:lnTo>
                    <a:pt x="896442" y="246811"/>
                  </a:lnTo>
                  <a:lnTo>
                    <a:pt x="874483" y="246811"/>
                  </a:lnTo>
                  <a:lnTo>
                    <a:pt x="874483" y="254431"/>
                  </a:lnTo>
                  <a:lnTo>
                    <a:pt x="873887" y="255701"/>
                  </a:lnTo>
                  <a:lnTo>
                    <a:pt x="873150" y="258241"/>
                  </a:lnTo>
                  <a:lnTo>
                    <a:pt x="872134" y="258241"/>
                  </a:lnTo>
                  <a:lnTo>
                    <a:pt x="870178" y="259511"/>
                  </a:lnTo>
                  <a:lnTo>
                    <a:pt x="868299" y="259511"/>
                  </a:lnTo>
                  <a:lnTo>
                    <a:pt x="867549" y="260248"/>
                  </a:lnTo>
                  <a:lnTo>
                    <a:pt x="867549" y="274751"/>
                  </a:lnTo>
                  <a:lnTo>
                    <a:pt x="867333" y="276021"/>
                  </a:lnTo>
                  <a:lnTo>
                    <a:pt x="863993" y="276021"/>
                  </a:lnTo>
                  <a:lnTo>
                    <a:pt x="863574" y="273481"/>
                  </a:lnTo>
                  <a:lnTo>
                    <a:pt x="864336" y="272211"/>
                  </a:lnTo>
                  <a:lnTo>
                    <a:pt x="866927" y="272211"/>
                  </a:lnTo>
                  <a:lnTo>
                    <a:pt x="867410" y="273481"/>
                  </a:lnTo>
                  <a:lnTo>
                    <a:pt x="867460" y="274751"/>
                  </a:lnTo>
                  <a:lnTo>
                    <a:pt x="867549" y="260248"/>
                  </a:lnTo>
                  <a:lnTo>
                    <a:pt x="866990" y="260781"/>
                  </a:lnTo>
                  <a:lnTo>
                    <a:pt x="864819" y="260781"/>
                  </a:lnTo>
                  <a:lnTo>
                    <a:pt x="863498" y="259511"/>
                  </a:lnTo>
                  <a:lnTo>
                    <a:pt x="862558" y="258241"/>
                  </a:lnTo>
                  <a:lnTo>
                    <a:pt x="861555" y="256971"/>
                  </a:lnTo>
                  <a:lnTo>
                    <a:pt x="861618" y="254431"/>
                  </a:lnTo>
                  <a:lnTo>
                    <a:pt x="863790" y="253161"/>
                  </a:lnTo>
                  <a:lnTo>
                    <a:pt x="864692" y="251891"/>
                  </a:lnTo>
                  <a:lnTo>
                    <a:pt x="868019" y="253161"/>
                  </a:lnTo>
                  <a:lnTo>
                    <a:pt x="870788" y="253161"/>
                  </a:lnTo>
                  <a:lnTo>
                    <a:pt x="874483" y="254431"/>
                  </a:lnTo>
                  <a:lnTo>
                    <a:pt x="874483" y="246811"/>
                  </a:lnTo>
                  <a:lnTo>
                    <a:pt x="820178" y="246811"/>
                  </a:lnTo>
                  <a:lnTo>
                    <a:pt x="820178" y="283641"/>
                  </a:lnTo>
                  <a:lnTo>
                    <a:pt x="819810" y="284911"/>
                  </a:lnTo>
                  <a:lnTo>
                    <a:pt x="818375" y="286181"/>
                  </a:lnTo>
                  <a:lnTo>
                    <a:pt x="817105" y="286181"/>
                  </a:lnTo>
                  <a:lnTo>
                    <a:pt x="816800" y="283641"/>
                  </a:lnTo>
                  <a:lnTo>
                    <a:pt x="815809" y="282371"/>
                  </a:lnTo>
                  <a:lnTo>
                    <a:pt x="817880" y="281101"/>
                  </a:lnTo>
                  <a:lnTo>
                    <a:pt x="818984" y="281101"/>
                  </a:lnTo>
                  <a:lnTo>
                    <a:pt x="820178" y="283641"/>
                  </a:lnTo>
                  <a:lnTo>
                    <a:pt x="820178" y="246811"/>
                  </a:lnTo>
                  <a:lnTo>
                    <a:pt x="736815" y="246811"/>
                  </a:lnTo>
                  <a:lnTo>
                    <a:pt x="736815" y="383971"/>
                  </a:lnTo>
                  <a:lnTo>
                    <a:pt x="731761" y="383971"/>
                  </a:lnTo>
                  <a:lnTo>
                    <a:pt x="730377" y="382701"/>
                  </a:lnTo>
                  <a:lnTo>
                    <a:pt x="728992" y="381431"/>
                  </a:lnTo>
                  <a:lnTo>
                    <a:pt x="726287" y="381431"/>
                  </a:lnTo>
                  <a:lnTo>
                    <a:pt x="726287" y="444931"/>
                  </a:lnTo>
                  <a:lnTo>
                    <a:pt x="725233" y="444931"/>
                  </a:lnTo>
                  <a:lnTo>
                    <a:pt x="725462" y="443661"/>
                  </a:lnTo>
                  <a:lnTo>
                    <a:pt x="726186" y="443661"/>
                  </a:lnTo>
                  <a:lnTo>
                    <a:pt x="726287" y="444931"/>
                  </a:lnTo>
                  <a:lnTo>
                    <a:pt x="726287" y="381431"/>
                  </a:lnTo>
                  <a:lnTo>
                    <a:pt x="724687" y="381431"/>
                  </a:lnTo>
                  <a:lnTo>
                    <a:pt x="723861" y="380161"/>
                  </a:lnTo>
                  <a:lnTo>
                    <a:pt x="721804" y="375081"/>
                  </a:lnTo>
                  <a:lnTo>
                    <a:pt x="718794" y="372541"/>
                  </a:lnTo>
                  <a:lnTo>
                    <a:pt x="713676" y="371271"/>
                  </a:lnTo>
                  <a:lnTo>
                    <a:pt x="712774" y="371271"/>
                  </a:lnTo>
                  <a:lnTo>
                    <a:pt x="711225" y="370001"/>
                  </a:lnTo>
                  <a:lnTo>
                    <a:pt x="710819" y="368731"/>
                  </a:lnTo>
                  <a:lnTo>
                    <a:pt x="711276" y="367461"/>
                  </a:lnTo>
                  <a:lnTo>
                    <a:pt x="711733" y="366191"/>
                  </a:lnTo>
                  <a:lnTo>
                    <a:pt x="722896" y="366191"/>
                  </a:lnTo>
                  <a:lnTo>
                    <a:pt x="728395" y="364921"/>
                  </a:lnTo>
                  <a:lnTo>
                    <a:pt x="729297" y="364921"/>
                  </a:lnTo>
                  <a:lnTo>
                    <a:pt x="729729" y="368731"/>
                  </a:lnTo>
                  <a:lnTo>
                    <a:pt x="733234" y="370001"/>
                  </a:lnTo>
                  <a:lnTo>
                    <a:pt x="733818" y="371271"/>
                  </a:lnTo>
                  <a:lnTo>
                    <a:pt x="734606" y="372541"/>
                  </a:lnTo>
                  <a:lnTo>
                    <a:pt x="735545" y="375081"/>
                  </a:lnTo>
                  <a:lnTo>
                    <a:pt x="732116" y="376351"/>
                  </a:lnTo>
                  <a:lnTo>
                    <a:pt x="734783" y="380161"/>
                  </a:lnTo>
                  <a:lnTo>
                    <a:pt x="736803" y="380161"/>
                  </a:lnTo>
                  <a:lnTo>
                    <a:pt x="736815" y="383971"/>
                  </a:lnTo>
                  <a:lnTo>
                    <a:pt x="736815" y="246811"/>
                  </a:lnTo>
                  <a:lnTo>
                    <a:pt x="700595" y="246811"/>
                  </a:lnTo>
                  <a:lnTo>
                    <a:pt x="700595" y="430961"/>
                  </a:lnTo>
                  <a:lnTo>
                    <a:pt x="700354" y="430961"/>
                  </a:lnTo>
                  <a:lnTo>
                    <a:pt x="699287" y="432231"/>
                  </a:lnTo>
                  <a:lnTo>
                    <a:pt x="698690" y="432231"/>
                  </a:lnTo>
                  <a:lnTo>
                    <a:pt x="698220" y="430961"/>
                  </a:lnTo>
                  <a:lnTo>
                    <a:pt x="697915" y="430961"/>
                  </a:lnTo>
                  <a:lnTo>
                    <a:pt x="697966" y="429691"/>
                  </a:lnTo>
                  <a:lnTo>
                    <a:pt x="698906" y="429691"/>
                  </a:lnTo>
                  <a:lnTo>
                    <a:pt x="699693" y="428421"/>
                  </a:lnTo>
                  <a:lnTo>
                    <a:pt x="700481" y="429691"/>
                  </a:lnTo>
                  <a:lnTo>
                    <a:pt x="700595" y="430961"/>
                  </a:lnTo>
                  <a:lnTo>
                    <a:pt x="700595" y="246811"/>
                  </a:lnTo>
                  <a:lnTo>
                    <a:pt x="696569" y="246811"/>
                  </a:lnTo>
                  <a:lnTo>
                    <a:pt x="696569" y="425881"/>
                  </a:lnTo>
                  <a:lnTo>
                    <a:pt x="696226" y="427151"/>
                  </a:lnTo>
                  <a:lnTo>
                    <a:pt x="696023" y="427151"/>
                  </a:lnTo>
                  <a:lnTo>
                    <a:pt x="695629" y="425881"/>
                  </a:lnTo>
                  <a:lnTo>
                    <a:pt x="696569" y="425881"/>
                  </a:lnTo>
                  <a:lnTo>
                    <a:pt x="696569" y="246811"/>
                  </a:lnTo>
                  <a:lnTo>
                    <a:pt x="691172" y="246811"/>
                  </a:lnTo>
                  <a:lnTo>
                    <a:pt x="691172" y="423341"/>
                  </a:lnTo>
                  <a:lnTo>
                    <a:pt x="690168" y="423341"/>
                  </a:lnTo>
                  <a:lnTo>
                    <a:pt x="690346" y="422071"/>
                  </a:lnTo>
                  <a:lnTo>
                    <a:pt x="690880" y="422071"/>
                  </a:lnTo>
                  <a:lnTo>
                    <a:pt x="691172" y="423341"/>
                  </a:lnTo>
                  <a:lnTo>
                    <a:pt x="691172" y="246811"/>
                  </a:lnTo>
                  <a:lnTo>
                    <a:pt x="683920" y="246811"/>
                  </a:lnTo>
                  <a:lnTo>
                    <a:pt x="683920" y="420801"/>
                  </a:lnTo>
                  <a:lnTo>
                    <a:pt x="682917" y="420293"/>
                  </a:lnTo>
                  <a:lnTo>
                    <a:pt x="682917" y="448741"/>
                  </a:lnTo>
                  <a:lnTo>
                    <a:pt x="681951" y="447471"/>
                  </a:lnTo>
                  <a:lnTo>
                    <a:pt x="680097" y="447471"/>
                  </a:lnTo>
                  <a:lnTo>
                    <a:pt x="680097" y="545261"/>
                  </a:lnTo>
                  <a:lnTo>
                    <a:pt x="680097" y="546531"/>
                  </a:lnTo>
                  <a:lnTo>
                    <a:pt x="677456" y="546531"/>
                  </a:lnTo>
                  <a:lnTo>
                    <a:pt x="677341" y="545261"/>
                  </a:lnTo>
                  <a:lnTo>
                    <a:pt x="680097" y="545261"/>
                  </a:lnTo>
                  <a:lnTo>
                    <a:pt x="680097" y="447471"/>
                  </a:lnTo>
                  <a:lnTo>
                    <a:pt x="679958" y="447471"/>
                  </a:lnTo>
                  <a:lnTo>
                    <a:pt x="677875" y="446201"/>
                  </a:lnTo>
                  <a:lnTo>
                    <a:pt x="677100" y="446201"/>
                  </a:lnTo>
                  <a:lnTo>
                    <a:pt x="677849" y="444931"/>
                  </a:lnTo>
                  <a:lnTo>
                    <a:pt x="678345" y="443661"/>
                  </a:lnTo>
                  <a:lnTo>
                    <a:pt x="681062" y="443661"/>
                  </a:lnTo>
                  <a:lnTo>
                    <a:pt x="681507" y="444931"/>
                  </a:lnTo>
                  <a:lnTo>
                    <a:pt x="682167" y="446201"/>
                  </a:lnTo>
                  <a:lnTo>
                    <a:pt x="682472" y="447471"/>
                  </a:lnTo>
                  <a:lnTo>
                    <a:pt x="682917" y="448741"/>
                  </a:lnTo>
                  <a:lnTo>
                    <a:pt x="682917" y="420293"/>
                  </a:lnTo>
                  <a:lnTo>
                    <a:pt x="681418" y="419531"/>
                  </a:lnTo>
                  <a:lnTo>
                    <a:pt x="680504" y="419531"/>
                  </a:lnTo>
                  <a:lnTo>
                    <a:pt x="681329" y="418261"/>
                  </a:lnTo>
                  <a:lnTo>
                    <a:pt x="682777" y="418261"/>
                  </a:lnTo>
                  <a:lnTo>
                    <a:pt x="683602" y="419531"/>
                  </a:lnTo>
                  <a:lnTo>
                    <a:pt x="683920" y="420801"/>
                  </a:lnTo>
                  <a:lnTo>
                    <a:pt x="683920" y="246811"/>
                  </a:lnTo>
                  <a:lnTo>
                    <a:pt x="676833" y="246811"/>
                  </a:lnTo>
                  <a:lnTo>
                    <a:pt x="676833" y="602411"/>
                  </a:lnTo>
                  <a:lnTo>
                    <a:pt x="675386" y="602411"/>
                  </a:lnTo>
                  <a:lnTo>
                    <a:pt x="675563" y="601141"/>
                  </a:lnTo>
                  <a:lnTo>
                    <a:pt x="676795" y="601141"/>
                  </a:lnTo>
                  <a:lnTo>
                    <a:pt x="676833" y="602411"/>
                  </a:lnTo>
                  <a:lnTo>
                    <a:pt x="676833" y="246811"/>
                  </a:lnTo>
                  <a:lnTo>
                    <a:pt x="673392" y="246811"/>
                  </a:lnTo>
                  <a:lnTo>
                    <a:pt x="673392" y="420801"/>
                  </a:lnTo>
                  <a:lnTo>
                    <a:pt x="672261" y="424611"/>
                  </a:lnTo>
                  <a:lnTo>
                    <a:pt x="671360" y="424611"/>
                  </a:lnTo>
                  <a:lnTo>
                    <a:pt x="671360" y="575741"/>
                  </a:lnTo>
                  <a:lnTo>
                    <a:pt x="671322" y="577011"/>
                  </a:lnTo>
                  <a:lnTo>
                    <a:pt x="670953" y="577011"/>
                  </a:lnTo>
                  <a:lnTo>
                    <a:pt x="670953" y="601141"/>
                  </a:lnTo>
                  <a:lnTo>
                    <a:pt x="670140" y="602411"/>
                  </a:lnTo>
                  <a:lnTo>
                    <a:pt x="669594" y="602411"/>
                  </a:lnTo>
                  <a:lnTo>
                    <a:pt x="669264" y="603681"/>
                  </a:lnTo>
                  <a:lnTo>
                    <a:pt x="668248" y="603681"/>
                  </a:lnTo>
                  <a:lnTo>
                    <a:pt x="667766" y="602411"/>
                  </a:lnTo>
                  <a:lnTo>
                    <a:pt x="668540" y="602411"/>
                  </a:lnTo>
                  <a:lnTo>
                    <a:pt x="669137" y="601141"/>
                  </a:lnTo>
                  <a:lnTo>
                    <a:pt x="670953" y="601141"/>
                  </a:lnTo>
                  <a:lnTo>
                    <a:pt x="670953" y="577011"/>
                  </a:lnTo>
                  <a:lnTo>
                    <a:pt x="668655" y="577011"/>
                  </a:lnTo>
                  <a:lnTo>
                    <a:pt x="667473" y="575741"/>
                  </a:lnTo>
                  <a:lnTo>
                    <a:pt x="667791" y="574471"/>
                  </a:lnTo>
                  <a:lnTo>
                    <a:pt x="669696" y="573201"/>
                  </a:lnTo>
                  <a:lnTo>
                    <a:pt x="670356" y="574471"/>
                  </a:lnTo>
                  <a:lnTo>
                    <a:pt x="671360" y="575741"/>
                  </a:lnTo>
                  <a:lnTo>
                    <a:pt x="671360" y="424611"/>
                  </a:lnTo>
                  <a:lnTo>
                    <a:pt x="669645" y="424611"/>
                  </a:lnTo>
                  <a:lnTo>
                    <a:pt x="669645" y="540181"/>
                  </a:lnTo>
                  <a:lnTo>
                    <a:pt x="669251" y="541451"/>
                  </a:lnTo>
                  <a:lnTo>
                    <a:pt x="667169" y="541451"/>
                  </a:lnTo>
                  <a:lnTo>
                    <a:pt x="667105" y="540181"/>
                  </a:lnTo>
                  <a:lnTo>
                    <a:pt x="669645" y="540181"/>
                  </a:lnTo>
                  <a:lnTo>
                    <a:pt x="669645" y="424611"/>
                  </a:lnTo>
                  <a:lnTo>
                    <a:pt x="668743" y="424611"/>
                  </a:lnTo>
                  <a:lnTo>
                    <a:pt x="668743" y="494461"/>
                  </a:lnTo>
                  <a:lnTo>
                    <a:pt x="668451" y="495731"/>
                  </a:lnTo>
                  <a:lnTo>
                    <a:pt x="666559" y="495731"/>
                  </a:lnTo>
                  <a:lnTo>
                    <a:pt x="666203" y="494461"/>
                  </a:lnTo>
                  <a:lnTo>
                    <a:pt x="666356" y="494461"/>
                  </a:lnTo>
                  <a:lnTo>
                    <a:pt x="666483" y="493191"/>
                  </a:lnTo>
                  <a:lnTo>
                    <a:pt x="666915" y="493191"/>
                  </a:lnTo>
                  <a:lnTo>
                    <a:pt x="667537" y="491921"/>
                  </a:lnTo>
                  <a:lnTo>
                    <a:pt x="668731" y="491921"/>
                  </a:lnTo>
                  <a:lnTo>
                    <a:pt x="668743" y="494461"/>
                  </a:lnTo>
                  <a:lnTo>
                    <a:pt x="668743" y="424611"/>
                  </a:lnTo>
                  <a:lnTo>
                    <a:pt x="666330" y="424611"/>
                  </a:lnTo>
                  <a:lnTo>
                    <a:pt x="665048" y="425881"/>
                  </a:lnTo>
                  <a:lnTo>
                    <a:pt x="664870" y="427151"/>
                  </a:lnTo>
                  <a:lnTo>
                    <a:pt x="666673" y="428421"/>
                  </a:lnTo>
                  <a:lnTo>
                    <a:pt x="668020" y="428421"/>
                  </a:lnTo>
                  <a:lnTo>
                    <a:pt x="668134" y="430961"/>
                  </a:lnTo>
                  <a:lnTo>
                    <a:pt x="667727" y="432231"/>
                  </a:lnTo>
                  <a:lnTo>
                    <a:pt x="661644" y="432231"/>
                  </a:lnTo>
                  <a:lnTo>
                    <a:pt x="661644" y="585901"/>
                  </a:lnTo>
                  <a:lnTo>
                    <a:pt x="660908" y="585901"/>
                  </a:lnTo>
                  <a:lnTo>
                    <a:pt x="660158" y="587171"/>
                  </a:lnTo>
                  <a:lnTo>
                    <a:pt x="659599" y="585901"/>
                  </a:lnTo>
                  <a:lnTo>
                    <a:pt x="659206" y="585901"/>
                  </a:lnTo>
                  <a:lnTo>
                    <a:pt x="659053" y="584631"/>
                  </a:lnTo>
                  <a:lnTo>
                    <a:pt x="658177" y="583361"/>
                  </a:lnTo>
                  <a:lnTo>
                    <a:pt x="660285" y="583361"/>
                  </a:lnTo>
                  <a:lnTo>
                    <a:pt x="661238" y="584631"/>
                  </a:lnTo>
                  <a:lnTo>
                    <a:pt x="661644" y="585901"/>
                  </a:lnTo>
                  <a:lnTo>
                    <a:pt x="661644" y="432231"/>
                  </a:lnTo>
                  <a:lnTo>
                    <a:pt x="659993" y="432231"/>
                  </a:lnTo>
                  <a:lnTo>
                    <a:pt x="659980" y="537641"/>
                  </a:lnTo>
                  <a:lnTo>
                    <a:pt x="659917" y="538911"/>
                  </a:lnTo>
                  <a:lnTo>
                    <a:pt x="658609" y="538911"/>
                  </a:lnTo>
                  <a:lnTo>
                    <a:pt x="658622" y="537641"/>
                  </a:lnTo>
                  <a:lnTo>
                    <a:pt x="659980" y="537641"/>
                  </a:lnTo>
                  <a:lnTo>
                    <a:pt x="659980" y="432231"/>
                  </a:lnTo>
                  <a:lnTo>
                    <a:pt x="654977" y="429818"/>
                  </a:lnTo>
                  <a:lnTo>
                    <a:pt x="654977" y="603681"/>
                  </a:lnTo>
                  <a:lnTo>
                    <a:pt x="654964" y="604951"/>
                  </a:lnTo>
                  <a:lnTo>
                    <a:pt x="654621" y="604951"/>
                  </a:lnTo>
                  <a:lnTo>
                    <a:pt x="652335" y="606221"/>
                  </a:lnTo>
                  <a:lnTo>
                    <a:pt x="650024" y="604951"/>
                  </a:lnTo>
                  <a:lnTo>
                    <a:pt x="648195" y="604951"/>
                  </a:lnTo>
                  <a:lnTo>
                    <a:pt x="650570" y="603681"/>
                  </a:lnTo>
                  <a:lnTo>
                    <a:pt x="652627" y="602411"/>
                  </a:lnTo>
                  <a:lnTo>
                    <a:pt x="654850" y="603681"/>
                  </a:lnTo>
                  <a:lnTo>
                    <a:pt x="654977" y="603681"/>
                  </a:lnTo>
                  <a:lnTo>
                    <a:pt x="654977" y="429818"/>
                  </a:lnTo>
                  <a:lnTo>
                    <a:pt x="654735" y="429691"/>
                  </a:lnTo>
                  <a:lnTo>
                    <a:pt x="654761" y="425881"/>
                  </a:lnTo>
                  <a:lnTo>
                    <a:pt x="656920" y="424611"/>
                  </a:lnTo>
                  <a:lnTo>
                    <a:pt x="658685" y="424611"/>
                  </a:lnTo>
                  <a:lnTo>
                    <a:pt x="659917" y="425881"/>
                  </a:lnTo>
                  <a:lnTo>
                    <a:pt x="661238" y="423341"/>
                  </a:lnTo>
                  <a:lnTo>
                    <a:pt x="659549" y="422071"/>
                  </a:lnTo>
                  <a:lnTo>
                    <a:pt x="658164" y="420801"/>
                  </a:lnTo>
                  <a:lnTo>
                    <a:pt x="656793" y="419531"/>
                  </a:lnTo>
                  <a:lnTo>
                    <a:pt x="653973" y="420662"/>
                  </a:lnTo>
                  <a:lnTo>
                    <a:pt x="653973" y="536371"/>
                  </a:lnTo>
                  <a:lnTo>
                    <a:pt x="653135" y="536371"/>
                  </a:lnTo>
                  <a:lnTo>
                    <a:pt x="653262" y="535101"/>
                  </a:lnTo>
                  <a:lnTo>
                    <a:pt x="653859" y="535101"/>
                  </a:lnTo>
                  <a:lnTo>
                    <a:pt x="653973" y="536371"/>
                  </a:lnTo>
                  <a:lnTo>
                    <a:pt x="653973" y="420662"/>
                  </a:lnTo>
                  <a:lnTo>
                    <a:pt x="653618" y="420801"/>
                  </a:lnTo>
                  <a:lnTo>
                    <a:pt x="650900" y="419747"/>
                  </a:lnTo>
                  <a:lnTo>
                    <a:pt x="650900" y="571931"/>
                  </a:lnTo>
                  <a:lnTo>
                    <a:pt x="650227" y="571931"/>
                  </a:lnTo>
                  <a:lnTo>
                    <a:pt x="649185" y="573201"/>
                  </a:lnTo>
                  <a:lnTo>
                    <a:pt x="647776" y="574471"/>
                  </a:lnTo>
                  <a:lnTo>
                    <a:pt x="645655" y="574471"/>
                  </a:lnTo>
                  <a:lnTo>
                    <a:pt x="645655" y="625271"/>
                  </a:lnTo>
                  <a:lnTo>
                    <a:pt x="645541" y="626541"/>
                  </a:lnTo>
                  <a:lnTo>
                    <a:pt x="645185" y="627811"/>
                  </a:lnTo>
                  <a:lnTo>
                    <a:pt x="644842" y="627811"/>
                  </a:lnTo>
                  <a:lnTo>
                    <a:pt x="643915" y="629081"/>
                  </a:lnTo>
                  <a:lnTo>
                    <a:pt x="640524" y="629081"/>
                  </a:lnTo>
                  <a:lnTo>
                    <a:pt x="639813" y="627811"/>
                  </a:lnTo>
                  <a:lnTo>
                    <a:pt x="640054" y="622731"/>
                  </a:lnTo>
                  <a:lnTo>
                    <a:pt x="639330" y="621461"/>
                  </a:lnTo>
                  <a:lnTo>
                    <a:pt x="635342" y="621461"/>
                  </a:lnTo>
                  <a:lnTo>
                    <a:pt x="635342" y="635431"/>
                  </a:lnTo>
                  <a:lnTo>
                    <a:pt x="634847" y="636701"/>
                  </a:lnTo>
                  <a:lnTo>
                    <a:pt x="633691" y="636701"/>
                  </a:lnTo>
                  <a:lnTo>
                    <a:pt x="633691" y="635431"/>
                  </a:lnTo>
                  <a:lnTo>
                    <a:pt x="634199" y="635431"/>
                  </a:lnTo>
                  <a:lnTo>
                    <a:pt x="634453" y="634161"/>
                  </a:lnTo>
                  <a:lnTo>
                    <a:pt x="634758" y="635431"/>
                  </a:lnTo>
                  <a:lnTo>
                    <a:pt x="635342" y="635431"/>
                  </a:lnTo>
                  <a:lnTo>
                    <a:pt x="635342" y="621461"/>
                  </a:lnTo>
                  <a:lnTo>
                    <a:pt x="633183" y="621461"/>
                  </a:lnTo>
                  <a:lnTo>
                    <a:pt x="631545" y="620191"/>
                  </a:lnTo>
                  <a:lnTo>
                    <a:pt x="632383" y="620191"/>
                  </a:lnTo>
                  <a:lnTo>
                    <a:pt x="633183" y="618921"/>
                  </a:lnTo>
                  <a:lnTo>
                    <a:pt x="637222" y="617651"/>
                  </a:lnTo>
                  <a:lnTo>
                    <a:pt x="640130" y="617651"/>
                  </a:lnTo>
                  <a:lnTo>
                    <a:pt x="643483" y="624001"/>
                  </a:lnTo>
                  <a:lnTo>
                    <a:pt x="645655" y="625271"/>
                  </a:lnTo>
                  <a:lnTo>
                    <a:pt x="645655" y="574471"/>
                  </a:lnTo>
                  <a:lnTo>
                    <a:pt x="645604" y="603681"/>
                  </a:lnTo>
                  <a:lnTo>
                    <a:pt x="644829" y="603681"/>
                  </a:lnTo>
                  <a:lnTo>
                    <a:pt x="644258" y="604951"/>
                  </a:lnTo>
                  <a:lnTo>
                    <a:pt x="640575" y="603681"/>
                  </a:lnTo>
                  <a:lnTo>
                    <a:pt x="637438" y="604951"/>
                  </a:lnTo>
                  <a:lnTo>
                    <a:pt x="633437" y="606221"/>
                  </a:lnTo>
                  <a:lnTo>
                    <a:pt x="632891" y="606221"/>
                  </a:lnTo>
                  <a:lnTo>
                    <a:pt x="632523" y="604951"/>
                  </a:lnTo>
                  <a:lnTo>
                    <a:pt x="632231" y="604951"/>
                  </a:lnTo>
                  <a:lnTo>
                    <a:pt x="632117" y="603681"/>
                  </a:lnTo>
                  <a:lnTo>
                    <a:pt x="631291" y="602449"/>
                  </a:lnTo>
                  <a:lnTo>
                    <a:pt x="631291" y="620191"/>
                  </a:lnTo>
                  <a:lnTo>
                    <a:pt x="630809" y="621461"/>
                  </a:lnTo>
                  <a:lnTo>
                    <a:pt x="630212" y="621461"/>
                  </a:lnTo>
                  <a:lnTo>
                    <a:pt x="629615" y="620191"/>
                  </a:lnTo>
                  <a:lnTo>
                    <a:pt x="630707" y="618921"/>
                  </a:lnTo>
                  <a:lnTo>
                    <a:pt x="631177" y="620191"/>
                  </a:lnTo>
                  <a:lnTo>
                    <a:pt x="631291" y="602449"/>
                  </a:lnTo>
                  <a:lnTo>
                    <a:pt x="630415" y="601141"/>
                  </a:lnTo>
                  <a:lnTo>
                    <a:pt x="631190" y="601141"/>
                  </a:lnTo>
                  <a:lnTo>
                    <a:pt x="634657" y="599871"/>
                  </a:lnTo>
                  <a:lnTo>
                    <a:pt x="638124" y="598601"/>
                  </a:lnTo>
                  <a:lnTo>
                    <a:pt x="641616" y="599871"/>
                  </a:lnTo>
                  <a:lnTo>
                    <a:pt x="644880" y="602411"/>
                  </a:lnTo>
                  <a:lnTo>
                    <a:pt x="645350" y="602411"/>
                  </a:lnTo>
                  <a:lnTo>
                    <a:pt x="645604" y="603681"/>
                  </a:lnTo>
                  <a:lnTo>
                    <a:pt x="645604" y="574471"/>
                  </a:lnTo>
                  <a:lnTo>
                    <a:pt x="643788" y="574471"/>
                  </a:lnTo>
                  <a:lnTo>
                    <a:pt x="641515" y="573201"/>
                  </a:lnTo>
                  <a:lnTo>
                    <a:pt x="638873" y="573201"/>
                  </a:lnTo>
                  <a:lnTo>
                    <a:pt x="638606" y="571931"/>
                  </a:lnTo>
                  <a:lnTo>
                    <a:pt x="638251" y="571931"/>
                  </a:lnTo>
                  <a:lnTo>
                    <a:pt x="638200" y="570661"/>
                  </a:lnTo>
                  <a:lnTo>
                    <a:pt x="638530" y="569391"/>
                  </a:lnTo>
                  <a:lnTo>
                    <a:pt x="639521" y="568121"/>
                  </a:lnTo>
                  <a:lnTo>
                    <a:pt x="641223" y="568121"/>
                  </a:lnTo>
                  <a:lnTo>
                    <a:pt x="643496" y="570661"/>
                  </a:lnTo>
                  <a:lnTo>
                    <a:pt x="646125" y="571931"/>
                  </a:lnTo>
                  <a:lnTo>
                    <a:pt x="649935" y="570661"/>
                  </a:lnTo>
                  <a:lnTo>
                    <a:pt x="650875" y="570661"/>
                  </a:lnTo>
                  <a:lnTo>
                    <a:pt x="650900" y="571931"/>
                  </a:lnTo>
                  <a:lnTo>
                    <a:pt x="650900" y="419747"/>
                  </a:lnTo>
                  <a:lnTo>
                    <a:pt x="650379" y="419531"/>
                  </a:lnTo>
                  <a:lnTo>
                    <a:pt x="649668" y="418261"/>
                  </a:lnTo>
                  <a:lnTo>
                    <a:pt x="650303" y="416991"/>
                  </a:lnTo>
                  <a:lnTo>
                    <a:pt x="650570" y="416991"/>
                  </a:lnTo>
                  <a:lnTo>
                    <a:pt x="651725" y="415721"/>
                  </a:lnTo>
                  <a:lnTo>
                    <a:pt x="653948" y="416991"/>
                  </a:lnTo>
                  <a:lnTo>
                    <a:pt x="658228" y="416991"/>
                  </a:lnTo>
                  <a:lnTo>
                    <a:pt x="658393" y="415721"/>
                  </a:lnTo>
                  <a:lnTo>
                    <a:pt x="659130" y="414451"/>
                  </a:lnTo>
                  <a:lnTo>
                    <a:pt x="658609" y="413181"/>
                  </a:lnTo>
                  <a:lnTo>
                    <a:pt x="655091" y="413181"/>
                  </a:lnTo>
                  <a:lnTo>
                    <a:pt x="654824" y="411911"/>
                  </a:lnTo>
                  <a:lnTo>
                    <a:pt x="654951" y="410641"/>
                  </a:lnTo>
                  <a:lnTo>
                    <a:pt x="659765" y="410641"/>
                  </a:lnTo>
                  <a:lnTo>
                    <a:pt x="663244" y="415721"/>
                  </a:lnTo>
                  <a:lnTo>
                    <a:pt x="666902" y="416991"/>
                  </a:lnTo>
                  <a:lnTo>
                    <a:pt x="671957" y="419531"/>
                  </a:lnTo>
                  <a:lnTo>
                    <a:pt x="673392" y="420801"/>
                  </a:lnTo>
                  <a:lnTo>
                    <a:pt x="673392" y="246811"/>
                  </a:lnTo>
                  <a:lnTo>
                    <a:pt x="644880" y="246811"/>
                  </a:lnTo>
                  <a:lnTo>
                    <a:pt x="644880" y="413181"/>
                  </a:lnTo>
                  <a:lnTo>
                    <a:pt x="641070" y="413181"/>
                  </a:lnTo>
                  <a:lnTo>
                    <a:pt x="639813" y="411911"/>
                  </a:lnTo>
                  <a:lnTo>
                    <a:pt x="640765" y="409371"/>
                  </a:lnTo>
                  <a:lnTo>
                    <a:pt x="641045" y="408101"/>
                  </a:lnTo>
                  <a:lnTo>
                    <a:pt x="642073" y="408101"/>
                  </a:lnTo>
                  <a:lnTo>
                    <a:pt x="643636" y="409371"/>
                  </a:lnTo>
                  <a:lnTo>
                    <a:pt x="644715" y="410641"/>
                  </a:lnTo>
                  <a:lnTo>
                    <a:pt x="644880" y="413181"/>
                  </a:lnTo>
                  <a:lnTo>
                    <a:pt x="644880" y="246811"/>
                  </a:lnTo>
                  <a:lnTo>
                    <a:pt x="635342" y="246811"/>
                  </a:lnTo>
                  <a:lnTo>
                    <a:pt x="635342" y="560501"/>
                  </a:lnTo>
                  <a:lnTo>
                    <a:pt x="634504" y="560501"/>
                  </a:lnTo>
                  <a:lnTo>
                    <a:pt x="634542" y="559231"/>
                  </a:lnTo>
                  <a:lnTo>
                    <a:pt x="635038" y="559231"/>
                  </a:lnTo>
                  <a:lnTo>
                    <a:pt x="635342" y="560501"/>
                  </a:lnTo>
                  <a:lnTo>
                    <a:pt x="635342" y="246811"/>
                  </a:lnTo>
                  <a:lnTo>
                    <a:pt x="631647" y="246811"/>
                  </a:lnTo>
                  <a:lnTo>
                    <a:pt x="631647" y="556691"/>
                  </a:lnTo>
                  <a:lnTo>
                    <a:pt x="629399" y="556691"/>
                  </a:lnTo>
                  <a:lnTo>
                    <a:pt x="628497" y="555421"/>
                  </a:lnTo>
                  <a:lnTo>
                    <a:pt x="627481" y="555421"/>
                  </a:lnTo>
                  <a:lnTo>
                    <a:pt x="627456" y="554151"/>
                  </a:lnTo>
                  <a:lnTo>
                    <a:pt x="627684" y="554151"/>
                  </a:lnTo>
                  <a:lnTo>
                    <a:pt x="628180" y="552881"/>
                  </a:lnTo>
                  <a:lnTo>
                    <a:pt x="629081" y="552881"/>
                  </a:lnTo>
                  <a:lnTo>
                    <a:pt x="630364" y="554151"/>
                  </a:lnTo>
                  <a:lnTo>
                    <a:pt x="630796" y="554151"/>
                  </a:lnTo>
                  <a:lnTo>
                    <a:pt x="631647" y="556691"/>
                  </a:lnTo>
                  <a:lnTo>
                    <a:pt x="631647" y="246811"/>
                  </a:lnTo>
                  <a:lnTo>
                    <a:pt x="627468" y="246811"/>
                  </a:lnTo>
                  <a:lnTo>
                    <a:pt x="627468" y="517321"/>
                  </a:lnTo>
                  <a:lnTo>
                    <a:pt x="626630" y="522401"/>
                  </a:lnTo>
                  <a:lnTo>
                    <a:pt x="626452" y="523671"/>
                  </a:lnTo>
                  <a:lnTo>
                    <a:pt x="623735" y="523671"/>
                  </a:lnTo>
                  <a:lnTo>
                    <a:pt x="623849" y="522401"/>
                  </a:lnTo>
                  <a:lnTo>
                    <a:pt x="623709" y="521131"/>
                  </a:lnTo>
                  <a:lnTo>
                    <a:pt x="623468" y="519861"/>
                  </a:lnTo>
                  <a:lnTo>
                    <a:pt x="623062" y="520026"/>
                  </a:lnTo>
                  <a:lnTo>
                    <a:pt x="623062" y="540181"/>
                  </a:lnTo>
                  <a:lnTo>
                    <a:pt x="623049" y="542721"/>
                  </a:lnTo>
                  <a:lnTo>
                    <a:pt x="622757" y="543763"/>
                  </a:lnTo>
                  <a:lnTo>
                    <a:pt x="622757" y="551611"/>
                  </a:lnTo>
                  <a:lnTo>
                    <a:pt x="622414" y="552881"/>
                  </a:lnTo>
                  <a:lnTo>
                    <a:pt x="621563" y="552881"/>
                  </a:lnTo>
                  <a:lnTo>
                    <a:pt x="621563" y="557961"/>
                  </a:lnTo>
                  <a:lnTo>
                    <a:pt x="621372" y="559231"/>
                  </a:lnTo>
                  <a:lnTo>
                    <a:pt x="620229" y="559231"/>
                  </a:lnTo>
                  <a:lnTo>
                    <a:pt x="620039" y="557961"/>
                  </a:lnTo>
                  <a:lnTo>
                    <a:pt x="621563" y="557961"/>
                  </a:lnTo>
                  <a:lnTo>
                    <a:pt x="621563" y="552881"/>
                  </a:lnTo>
                  <a:lnTo>
                    <a:pt x="621372" y="552881"/>
                  </a:lnTo>
                  <a:lnTo>
                    <a:pt x="620407" y="554151"/>
                  </a:lnTo>
                  <a:lnTo>
                    <a:pt x="619594" y="552881"/>
                  </a:lnTo>
                  <a:lnTo>
                    <a:pt x="619747" y="551611"/>
                  </a:lnTo>
                  <a:lnTo>
                    <a:pt x="620966" y="550341"/>
                  </a:lnTo>
                  <a:lnTo>
                    <a:pt x="621880" y="550341"/>
                  </a:lnTo>
                  <a:lnTo>
                    <a:pt x="622592" y="551611"/>
                  </a:lnTo>
                  <a:lnTo>
                    <a:pt x="622757" y="551611"/>
                  </a:lnTo>
                  <a:lnTo>
                    <a:pt x="622757" y="543763"/>
                  </a:lnTo>
                  <a:lnTo>
                    <a:pt x="621614" y="547801"/>
                  </a:lnTo>
                  <a:lnTo>
                    <a:pt x="620966" y="549071"/>
                  </a:lnTo>
                  <a:lnTo>
                    <a:pt x="617982" y="549071"/>
                  </a:lnTo>
                  <a:lnTo>
                    <a:pt x="617791" y="547801"/>
                  </a:lnTo>
                  <a:lnTo>
                    <a:pt x="617689" y="547293"/>
                  </a:lnTo>
                  <a:lnTo>
                    <a:pt x="617689" y="585901"/>
                  </a:lnTo>
                  <a:lnTo>
                    <a:pt x="617664" y="645591"/>
                  </a:lnTo>
                  <a:lnTo>
                    <a:pt x="617347" y="646861"/>
                  </a:lnTo>
                  <a:lnTo>
                    <a:pt x="609142" y="646861"/>
                  </a:lnTo>
                  <a:lnTo>
                    <a:pt x="609142" y="654481"/>
                  </a:lnTo>
                  <a:lnTo>
                    <a:pt x="608990" y="654634"/>
                  </a:lnTo>
                  <a:lnTo>
                    <a:pt x="608990" y="669721"/>
                  </a:lnTo>
                  <a:lnTo>
                    <a:pt x="608482" y="670991"/>
                  </a:lnTo>
                  <a:lnTo>
                    <a:pt x="607593" y="670991"/>
                  </a:lnTo>
                  <a:lnTo>
                    <a:pt x="607872" y="669721"/>
                  </a:lnTo>
                  <a:lnTo>
                    <a:pt x="608990" y="669721"/>
                  </a:lnTo>
                  <a:lnTo>
                    <a:pt x="608990" y="654634"/>
                  </a:lnTo>
                  <a:lnTo>
                    <a:pt x="607847" y="655751"/>
                  </a:lnTo>
                  <a:lnTo>
                    <a:pt x="606348" y="657021"/>
                  </a:lnTo>
                  <a:lnTo>
                    <a:pt x="605383" y="657021"/>
                  </a:lnTo>
                  <a:lnTo>
                    <a:pt x="604393" y="658291"/>
                  </a:lnTo>
                  <a:lnTo>
                    <a:pt x="604786" y="660831"/>
                  </a:lnTo>
                  <a:lnTo>
                    <a:pt x="602526" y="660831"/>
                  </a:lnTo>
                  <a:lnTo>
                    <a:pt x="600265" y="662101"/>
                  </a:lnTo>
                  <a:lnTo>
                    <a:pt x="598551" y="660831"/>
                  </a:lnTo>
                  <a:lnTo>
                    <a:pt x="593648" y="659561"/>
                  </a:lnTo>
                  <a:lnTo>
                    <a:pt x="596265" y="658291"/>
                  </a:lnTo>
                  <a:lnTo>
                    <a:pt x="596747" y="657021"/>
                  </a:lnTo>
                  <a:lnTo>
                    <a:pt x="597319" y="655751"/>
                  </a:lnTo>
                  <a:lnTo>
                    <a:pt x="597928" y="654481"/>
                  </a:lnTo>
                  <a:lnTo>
                    <a:pt x="599795" y="654481"/>
                  </a:lnTo>
                  <a:lnTo>
                    <a:pt x="600113" y="653211"/>
                  </a:lnTo>
                  <a:lnTo>
                    <a:pt x="599541" y="653211"/>
                  </a:lnTo>
                  <a:lnTo>
                    <a:pt x="593369" y="654443"/>
                  </a:lnTo>
                  <a:lnTo>
                    <a:pt x="593369" y="665911"/>
                  </a:lnTo>
                  <a:lnTo>
                    <a:pt x="592747" y="667181"/>
                  </a:lnTo>
                  <a:lnTo>
                    <a:pt x="592493" y="667181"/>
                  </a:lnTo>
                  <a:lnTo>
                    <a:pt x="591299" y="668451"/>
                  </a:lnTo>
                  <a:lnTo>
                    <a:pt x="590384" y="667181"/>
                  </a:lnTo>
                  <a:lnTo>
                    <a:pt x="589673" y="665911"/>
                  </a:lnTo>
                  <a:lnTo>
                    <a:pt x="590219" y="665911"/>
                  </a:lnTo>
                  <a:lnTo>
                    <a:pt x="591731" y="664641"/>
                  </a:lnTo>
                  <a:lnTo>
                    <a:pt x="592709" y="665911"/>
                  </a:lnTo>
                  <a:lnTo>
                    <a:pt x="593369" y="665911"/>
                  </a:lnTo>
                  <a:lnTo>
                    <a:pt x="593369" y="654443"/>
                  </a:lnTo>
                  <a:lnTo>
                    <a:pt x="593115" y="654481"/>
                  </a:lnTo>
                  <a:lnTo>
                    <a:pt x="591477" y="654481"/>
                  </a:lnTo>
                  <a:lnTo>
                    <a:pt x="591312" y="653211"/>
                  </a:lnTo>
                  <a:lnTo>
                    <a:pt x="593166" y="649401"/>
                  </a:lnTo>
                  <a:lnTo>
                    <a:pt x="593775" y="648131"/>
                  </a:lnTo>
                  <a:lnTo>
                    <a:pt x="599033" y="646861"/>
                  </a:lnTo>
                  <a:lnTo>
                    <a:pt x="602945" y="650671"/>
                  </a:lnTo>
                  <a:lnTo>
                    <a:pt x="604431" y="651941"/>
                  </a:lnTo>
                  <a:lnTo>
                    <a:pt x="605713" y="653211"/>
                  </a:lnTo>
                  <a:lnTo>
                    <a:pt x="609142" y="654481"/>
                  </a:lnTo>
                  <a:lnTo>
                    <a:pt x="609142" y="646861"/>
                  </a:lnTo>
                  <a:lnTo>
                    <a:pt x="606971" y="646861"/>
                  </a:lnTo>
                  <a:lnTo>
                    <a:pt x="602145" y="644321"/>
                  </a:lnTo>
                  <a:lnTo>
                    <a:pt x="602119" y="643051"/>
                  </a:lnTo>
                  <a:lnTo>
                    <a:pt x="605802" y="639241"/>
                  </a:lnTo>
                  <a:lnTo>
                    <a:pt x="606552" y="639241"/>
                  </a:lnTo>
                  <a:lnTo>
                    <a:pt x="608418" y="637971"/>
                  </a:lnTo>
                  <a:lnTo>
                    <a:pt x="613321" y="637971"/>
                  </a:lnTo>
                  <a:lnTo>
                    <a:pt x="613854" y="639241"/>
                  </a:lnTo>
                  <a:lnTo>
                    <a:pt x="617664" y="645591"/>
                  </a:lnTo>
                  <a:lnTo>
                    <a:pt x="617664" y="585990"/>
                  </a:lnTo>
                  <a:lnTo>
                    <a:pt x="616432" y="589711"/>
                  </a:lnTo>
                  <a:lnTo>
                    <a:pt x="616064" y="590981"/>
                  </a:lnTo>
                  <a:lnTo>
                    <a:pt x="616178" y="592251"/>
                  </a:lnTo>
                  <a:lnTo>
                    <a:pt x="615886" y="593521"/>
                  </a:lnTo>
                  <a:lnTo>
                    <a:pt x="614857" y="593521"/>
                  </a:lnTo>
                  <a:lnTo>
                    <a:pt x="614045" y="593090"/>
                  </a:lnTo>
                  <a:lnTo>
                    <a:pt x="614045" y="601141"/>
                  </a:lnTo>
                  <a:lnTo>
                    <a:pt x="613803" y="602411"/>
                  </a:lnTo>
                  <a:lnTo>
                    <a:pt x="613625" y="602411"/>
                  </a:lnTo>
                  <a:lnTo>
                    <a:pt x="612000" y="603681"/>
                  </a:lnTo>
                  <a:lnTo>
                    <a:pt x="611606" y="602411"/>
                  </a:lnTo>
                  <a:lnTo>
                    <a:pt x="611149" y="601141"/>
                  </a:lnTo>
                  <a:lnTo>
                    <a:pt x="611136" y="599871"/>
                  </a:lnTo>
                  <a:lnTo>
                    <a:pt x="612673" y="599871"/>
                  </a:lnTo>
                  <a:lnTo>
                    <a:pt x="613232" y="601141"/>
                  </a:lnTo>
                  <a:lnTo>
                    <a:pt x="614045" y="601141"/>
                  </a:lnTo>
                  <a:lnTo>
                    <a:pt x="614045" y="593090"/>
                  </a:lnTo>
                  <a:lnTo>
                    <a:pt x="612508" y="592251"/>
                  </a:lnTo>
                  <a:lnTo>
                    <a:pt x="610311" y="590981"/>
                  </a:lnTo>
                  <a:lnTo>
                    <a:pt x="607771" y="588441"/>
                  </a:lnTo>
                  <a:lnTo>
                    <a:pt x="607479" y="588441"/>
                  </a:lnTo>
                  <a:lnTo>
                    <a:pt x="607644" y="587171"/>
                  </a:lnTo>
                  <a:lnTo>
                    <a:pt x="607834" y="587171"/>
                  </a:lnTo>
                  <a:lnTo>
                    <a:pt x="608685" y="585901"/>
                  </a:lnTo>
                  <a:lnTo>
                    <a:pt x="617689" y="585901"/>
                  </a:lnTo>
                  <a:lnTo>
                    <a:pt x="617689" y="547293"/>
                  </a:lnTo>
                  <a:lnTo>
                    <a:pt x="617537" y="546531"/>
                  </a:lnTo>
                  <a:lnTo>
                    <a:pt x="617321" y="546531"/>
                  </a:lnTo>
                  <a:lnTo>
                    <a:pt x="616813" y="545261"/>
                  </a:lnTo>
                  <a:lnTo>
                    <a:pt x="616724" y="542721"/>
                  </a:lnTo>
                  <a:lnTo>
                    <a:pt x="620268" y="541451"/>
                  </a:lnTo>
                  <a:lnTo>
                    <a:pt x="617524" y="538911"/>
                  </a:lnTo>
                  <a:lnTo>
                    <a:pt x="616661" y="537641"/>
                  </a:lnTo>
                  <a:lnTo>
                    <a:pt x="616204" y="536371"/>
                  </a:lnTo>
                  <a:lnTo>
                    <a:pt x="615746" y="535101"/>
                  </a:lnTo>
                  <a:lnTo>
                    <a:pt x="615886" y="533831"/>
                  </a:lnTo>
                  <a:lnTo>
                    <a:pt x="617359" y="532561"/>
                  </a:lnTo>
                  <a:lnTo>
                    <a:pt x="618274" y="533831"/>
                  </a:lnTo>
                  <a:lnTo>
                    <a:pt x="619353" y="535101"/>
                  </a:lnTo>
                  <a:lnTo>
                    <a:pt x="619620" y="536371"/>
                  </a:lnTo>
                  <a:lnTo>
                    <a:pt x="620166" y="537641"/>
                  </a:lnTo>
                  <a:lnTo>
                    <a:pt x="623062" y="540181"/>
                  </a:lnTo>
                  <a:lnTo>
                    <a:pt x="623062" y="520026"/>
                  </a:lnTo>
                  <a:lnTo>
                    <a:pt x="620331" y="521131"/>
                  </a:lnTo>
                  <a:lnTo>
                    <a:pt x="619582" y="519861"/>
                  </a:lnTo>
                  <a:lnTo>
                    <a:pt x="619264" y="517321"/>
                  </a:lnTo>
                  <a:lnTo>
                    <a:pt x="618286" y="516051"/>
                  </a:lnTo>
                  <a:lnTo>
                    <a:pt x="621182" y="513511"/>
                  </a:lnTo>
                  <a:lnTo>
                    <a:pt x="622477" y="514781"/>
                  </a:lnTo>
                  <a:lnTo>
                    <a:pt x="625932" y="516051"/>
                  </a:lnTo>
                  <a:lnTo>
                    <a:pt x="627468" y="517321"/>
                  </a:lnTo>
                  <a:lnTo>
                    <a:pt x="627468" y="246811"/>
                  </a:lnTo>
                  <a:lnTo>
                    <a:pt x="616839" y="246811"/>
                  </a:lnTo>
                  <a:lnTo>
                    <a:pt x="616839" y="514781"/>
                  </a:lnTo>
                  <a:lnTo>
                    <a:pt x="616356" y="514781"/>
                  </a:lnTo>
                  <a:lnTo>
                    <a:pt x="615569" y="516051"/>
                  </a:lnTo>
                  <a:lnTo>
                    <a:pt x="613587" y="516051"/>
                  </a:lnTo>
                  <a:lnTo>
                    <a:pt x="612902" y="514781"/>
                  </a:lnTo>
                  <a:lnTo>
                    <a:pt x="612609" y="513511"/>
                  </a:lnTo>
                  <a:lnTo>
                    <a:pt x="612952" y="513511"/>
                  </a:lnTo>
                  <a:lnTo>
                    <a:pt x="614845" y="512241"/>
                  </a:lnTo>
                  <a:lnTo>
                    <a:pt x="615823" y="513511"/>
                  </a:lnTo>
                  <a:lnTo>
                    <a:pt x="616839" y="514781"/>
                  </a:lnTo>
                  <a:lnTo>
                    <a:pt x="616839" y="246811"/>
                  </a:lnTo>
                  <a:lnTo>
                    <a:pt x="611466" y="246811"/>
                  </a:lnTo>
                  <a:lnTo>
                    <a:pt x="611466" y="568121"/>
                  </a:lnTo>
                  <a:lnTo>
                    <a:pt x="610489" y="569391"/>
                  </a:lnTo>
                  <a:lnTo>
                    <a:pt x="610463" y="568121"/>
                  </a:lnTo>
                  <a:lnTo>
                    <a:pt x="611466" y="568121"/>
                  </a:lnTo>
                  <a:lnTo>
                    <a:pt x="611466" y="246811"/>
                  </a:lnTo>
                  <a:lnTo>
                    <a:pt x="610704" y="246811"/>
                  </a:lnTo>
                  <a:lnTo>
                    <a:pt x="610704" y="533831"/>
                  </a:lnTo>
                  <a:lnTo>
                    <a:pt x="610374" y="535101"/>
                  </a:lnTo>
                  <a:lnTo>
                    <a:pt x="609866" y="535673"/>
                  </a:lnTo>
                  <a:lnTo>
                    <a:pt x="609866" y="568121"/>
                  </a:lnTo>
                  <a:lnTo>
                    <a:pt x="607644" y="568121"/>
                  </a:lnTo>
                  <a:lnTo>
                    <a:pt x="607542" y="566851"/>
                  </a:lnTo>
                  <a:lnTo>
                    <a:pt x="608609" y="566851"/>
                  </a:lnTo>
                  <a:lnTo>
                    <a:pt x="609866" y="568121"/>
                  </a:lnTo>
                  <a:lnTo>
                    <a:pt x="609866" y="535673"/>
                  </a:lnTo>
                  <a:lnTo>
                    <a:pt x="609244" y="536371"/>
                  </a:lnTo>
                  <a:lnTo>
                    <a:pt x="606767" y="536371"/>
                  </a:lnTo>
                  <a:lnTo>
                    <a:pt x="603237" y="533831"/>
                  </a:lnTo>
                  <a:lnTo>
                    <a:pt x="602526" y="531291"/>
                  </a:lnTo>
                  <a:lnTo>
                    <a:pt x="602869" y="530021"/>
                  </a:lnTo>
                  <a:lnTo>
                    <a:pt x="603351" y="530021"/>
                  </a:lnTo>
                  <a:lnTo>
                    <a:pt x="605929" y="531291"/>
                  </a:lnTo>
                  <a:lnTo>
                    <a:pt x="608787" y="531291"/>
                  </a:lnTo>
                  <a:lnTo>
                    <a:pt x="610311" y="533831"/>
                  </a:lnTo>
                  <a:lnTo>
                    <a:pt x="610704" y="533831"/>
                  </a:lnTo>
                  <a:lnTo>
                    <a:pt x="610704" y="246811"/>
                  </a:lnTo>
                  <a:lnTo>
                    <a:pt x="610336" y="246811"/>
                  </a:lnTo>
                  <a:lnTo>
                    <a:pt x="610336" y="514781"/>
                  </a:lnTo>
                  <a:lnTo>
                    <a:pt x="609206" y="516051"/>
                  </a:lnTo>
                  <a:lnTo>
                    <a:pt x="608139" y="517321"/>
                  </a:lnTo>
                  <a:lnTo>
                    <a:pt x="606526" y="517321"/>
                  </a:lnTo>
                  <a:lnTo>
                    <a:pt x="606285" y="516051"/>
                  </a:lnTo>
                  <a:lnTo>
                    <a:pt x="605904" y="514781"/>
                  </a:lnTo>
                  <a:lnTo>
                    <a:pt x="606348" y="513511"/>
                  </a:lnTo>
                  <a:lnTo>
                    <a:pt x="608888" y="512241"/>
                  </a:lnTo>
                  <a:lnTo>
                    <a:pt x="609790" y="512241"/>
                  </a:lnTo>
                  <a:lnTo>
                    <a:pt x="610336" y="514781"/>
                  </a:lnTo>
                  <a:lnTo>
                    <a:pt x="610336" y="246811"/>
                  </a:lnTo>
                  <a:lnTo>
                    <a:pt x="603923" y="246811"/>
                  </a:lnTo>
                  <a:lnTo>
                    <a:pt x="603656" y="246811"/>
                  </a:lnTo>
                  <a:lnTo>
                    <a:pt x="603656" y="526211"/>
                  </a:lnTo>
                  <a:lnTo>
                    <a:pt x="603237" y="527481"/>
                  </a:lnTo>
                  <a:lnTo>
                    <a:pt x="602437" y="526211"/>
                  </a:lnTo>
                  <a:lnTo>
                    <a:pt x="598119" y="526211"/>
                  </a:lnTo>
                  <a:lnTo>
                    <a:pt x="596506" y="528751"/>
                  </a:lnTo>
                  <a:lnTo>
                    <a:pt x="595668" y="530021"/>
                  </a:lnTo>
                  <a:lnTo>
                    <a:pt x="595007" y="531291"/>
                  </a:lnTo>
                  <a:lnTo>
                    <a:pt x="592162" y="533831"/>
                  </a:lnTo>
                  <a:lnTo>
                    <a:pt x="592086" y="535101"/>
                  </a:lnTo>
                  <a:lnTo>
                    <a:pt x="598678" y="538911"/>
                  </a:lnTo>
                  <a:lnTo>
                    <a:pt x="599935" y="541451"/>
                  </a:lnTo>
                  <a:lnTo>
                    <a:pt x="600595" y="545261"/>
                  </a:lnTo>
                  <a:lnTo>
                    <a:pt x="599770" y="545261"/>
                  </a:lnTo>
                  <a:lnTo>
                    <a:pt x="599770" y="560501"/>
                  </a:lnTo>
                  <a:lnTo>
                    <a:pt x="599706" y="561771"/>
                  </a:lnTo>
                  <a:lnTo>
                    <a:pt x="599236" y="563041"/>
                  </a:lnTo>
                  <a:lnTo>
                    <a:pt x="597217" y="563041"/>
                  </a:lnTo>
                  <a:lnTo>
                    <a:pt x="597217" y="641781"/>
                  </a:lnTo>
                  <a:lnTo>
                    <a:pt x="596950" y="643051"/>
                  </a:lnTo>
                  <a:lnTo>
                    <a:pt x="593928" y="644321"/>
                  </a:lnTo>
                  <a:lnTo>
                    <a:pt x="593394" y="645591"/>
                  </a:lnTo>
                  <a:lnTo>
                    <a:pt x="592797" y="645591"/>
                  </a:lnTo>
                  <a:lnTo>
                    <a:pt x="592709" y="645464"/>
                  </a:lnTo>
                  <a:lnTo>
                    <a:pt x="592709" y="645591"/>
                  </a:lnTo>
                  <a:lnTo>
                    <a:pt x="590689" y="649401"/>
                  </a:lnTo>
                  <a:lnTo>
                    <a:pt x="588416" y="649401"/>
                  </a:lnTo>
                  <a:lnTo>
                    <a:pt x="588416" y="655751"/>
                  </a:lnTo>
                  <a:lnTo>
                    <a:pt x="588022" y="658291"/>
                  </a:lnTo>
                  <a:lnTo>
                    <a:pt x="587463" y="659561"/>
                  </a:lnTo>
                  <a:lnTo>
                    <a:pt x="583844" y="659561"/>
                  </a:lnTo>
                  <a:lnTo>
                    <a:pt x="582853" y="658291"/>
                  </a:lnTo>
                  <a:lnTo>
                    <a:pt x="582828" y="657021"/>
                  </a:lnTo>
                  <a:lnTo>
                    <a:pt x="582650" y="657021"/>
                  </a:lnTo>
                  <a:lnTo>
                    <a:pt x="583044" y="655751"/>
                  </a:lnTo>
                  <a:lnTo>
                    <a:pt x="585495" y="655751"/>
                  </a:lnTo>
                  <a:lnTo>
                    <a:pt x="586346" y="657021"/>
                  </a:lnTo>
                  <a:lnTo>
                    <a:pt x="588416" y="655751"/>
                  </a:lnTo>
                  <a:lnTo>
                    <a:pt x="588416" y="649401"/>
                  </a:lnTo>
                  <a:lnTo>
                    <a:pt x="587654" y="649401"/>
                  </a:lnTo>
                  <a:lnTo>
                    <a:pt x="583780" y="648131"/>
                  </a:lnTo>
                  <a:lnTo>
                    <a:pt x="582942" y="648131"/>
                  </a:lnTo>
                  <a:lnTo>
                    <a:pt x="582688" y="646861"/>
                  </a:lnTo>
                  <a:lnTo>
                    <a:pt x="582307" y="646861"/>
                  </a:lnTo>
                  <a:lnTo>
                    <a:pt x="583450" y="645591"/>
                  </a:lnTo>
                  <a:lnTo>
                    <a:pt x="585317" y="644321"/>
                  </a:lnTo>
                  <a:lnTo>
                    <a:pt x="587184" y="643051"/>
                  </a:lnTo>
                  <a:lnTo>
                    <a:pt x="592709" y="645591"/>
                  </a:lnTo>
                  <a:lnTo>
                    <a:pt x="592709" y="645464"/>
                  </a:lnTo>
                  <a:lnTo>
                    <a:pt x="591070" y="643051"/>
                  </a:lnTo>
                  <a:lnTo>
                    <a:pt x="591464" y="641781"/>
                  </a:lnTo>
                  <a:lnTo>
                    <a:pt x="591845" y="640511"/>
                  </a:lnTo>
                  <a:lnTo>
                    <a:pt x="591439" y="639241"/>
                  </a:lnTo>
                  <a:lnTo>
                    <a:pt x="591032" y="637971"/>
                  </a:lnTo>
                  <a:lnTo>
                    <a:pt x="591705" y="636701"/>
                  </a:lnTo>
                  <a:lnTo>
                    <a:pt x="594093" y="635431"/>
                  </a:lnTo>
                  <a:lnTo>
                    <a:pt x="595960" y="637971"/>
                  </a:lnTo>
                  <a:lnTo>
                    <a:pt x="596036" y="639241"/>
                  </a:lnTo>
                  <a:lnTo>
                    <a:pt x="597217" y="641781"/>
                  </a:lnTo>
                  <a:lnTo>
                    <a:pt x="597217" y="563041"/>
                  </a:lnTo>
                  <a:lnTo>
                    <a:pt x="596620" y="563041"/>
                  </a:lnTo>
                  <a:lnTo>
                    <a:pt x="595134" y="561771"/>
                  </a:lnTo>
                  <a:lnTo>
                    <a:pt x="593623" y="561771"/>
                  </a:lnTo>
                  <a:lnTo>
                    <a:pt x="593280" y="561568"/>
                  </a:lnTo>
                  <a:lnTo>
                    <a:pt x="593280" y="611301"/>
                  </a:lnTo>
                  <a:lnTo>
                    <a:pt x="592074" y="612571"/>
                  </a:lnTo>
                  <a:lnTo>
                    <a:pt x="590473" y="613841"/>
                  </a:lnTo>
                  <a:lnTo>
                    <a:pt x="588518" y="613841"/>
                  </a:lnTo>
                  <a:lnTo>
                    <a:pt x="588441" y="612571"/>
                  </a:lnTo>
                  <a:lnTo>
                    <a:pt x="587375" y="611301"/>
                  </a:lnTo>
                  <a:lnTo>
                    <a:pt x="586854" y="610031"/>
                  </a:lnTo>
                  <a:lnTo>
                    <a:pt x="587006" y="607491"/>
                  </a:lnTo>
                  <a:lnTo>
                    <a:pt x="587844" y="606221"/>
                  </a:lnTo>
                  <a:lnTo>
                    <a:pt x="590981" y="606221"/>
                  </a:lnTo>
                  <a:lnTo>
                    <a:pt x="592239" y="607491"/>
                  </a:lnTo>
                  <a:lnTo>
                    <a:pt x="593280" y="611301"/>
                  </a:lnTo>
                  <a:lnTo>
                    <a:pt x="593280" y="561568"/>
                  </a:lnTo>
                  <a:lnTo>
                    <a:pt x="591489" y="560501"/>
                  </a:lnTo>
                  <a:lnTo>
                    <a:pt x="589394" y="561771"/>
                  </a:lnTo>
                  <a:lnTo>
                    <a:pt x="587260" y="561771"/>
                  </a:lnTo>
                  <a:lnTo>
                    <a:pt x="586257" y="561936"/>
                  </a:lnTo>
                  <a:lnTo>
                    <a:pt x="586257" y="624001"/>
                  </a:lnTo>
                  <a:lnTo>
                    <a:pt x="585355" y="627811"/>
                  </a:lnTo>
                  <a:lnTo>
                    <a:pt x="584835" y="627811"/>
                  </a:lnTo>
                  <a:lnTo>
                    <a:pt x="584835" y="637971"/>
                  </a:lnTo>
                  <a:lnTo>
                    <a:pt x="584746" y="639241"/>
                  </a:lnTo>
                  <a:lnTo>
                    <a:pt x="583755" y="639241"/>
                  </a:lnTo>
                  <a:lnTo>
                    <a:pt x="583882" y="637971"/>
                  </a:lnTo>
                  <a:lnTo>
                    <a:pt x="584835" y="637971"/>
                  </a:lnTo>
                  <a:lnTo>
                    <a:pt x="584835" y="627811"/>
                  </a:lnTo>
                  <a:lnTo>
                    <a:pt x="584390" y="627811"/>
                  </a:lnTo>
                  <a:lnTo>
                    <a:pt x="584492" y="634161"/>
                  </a:lnTo>
                  <a:lnTo>
                    <a:pt x="580936" y="636701"/>
                  </a:lnTo>
                  <a:lnTo>
                    <a:pt x="578065" y="637971"/>
                  </a:lnTo>
                  <a:lnTo>
                    <a:pt x="571258" y="641781"/>
                  </a:lnTo>
                  <a:lnTo>
                    <a:pt x="569112" y="641781"/>
                  </a:lnTo>
                  <a:lnTo>
                    <a:pt x="567182" y="639241"/>
                  </a:lnTo>
                  <a:lnTo>
                    <a:pt x="568325" y="639241"/>
                  </a:lnTo>
                  <a:lnTo>
                    <a:pt x="569925" y="637971"/>
                  </a:lnTo>
                  <a:lnTo>
                    <a:pt x="570814" y="637971"/>
                  </a:lnTo>
                  <a:lnTo>
                    <a:pt x="570204" y="634161"/>
                  </a:lnTo>
                  <a:lnTo>
                    <a:pt x="571690" y="632891"/>
                  </a:lnTo>
                  <a:lnTo>
                    <a:pt x="577646" y="630351"/>
                  </a:lnTo>
                  <a:lnTo>
                    <a:pt x="577913" y="629081"/>
                  </a:lnTo>
                  <a:lnTo>
                    <a:pt x="577913" y="627811"/>
                  </a:lnTo>
                  <a:lnTo>
                    <a:pt x="577926" y="625271"/>
                  </a:lnTo>
                  <a:lnTo>
                    <a:pt x="577735" y="625271"/>
                  </a:lnTo>
                  <a:lnTo>
                    <a:pt x="577824" y="624001"/>
                  </a:lnTo>
                  <a:lnTo>
                    <a:pt x="577964" y="622731"/>
                  </a:lnTo>
                  <a:lnTo>
                    <a:pt x="579132" y="621461"/>
                  </a:lnTo>
                  <a:lnTo>
                    <a:pt x="582041" y="621461"/>
                  </a:lnTo>
                  <a:lnTo>
                    <a:pt x="583057" y="622731"/>
                  </a:lnTo>
                  <a:lnTo>
                    <a:pt x="585698" y="622731"/>
                  </a:lnTo>
                  <a:lnTo>
                    <a:pt x="586257" y="624001"/>
                  </a:lnTo>
                  <a:lnTo>
                    <a:pt x="586257" y="561936"/>
                  </a:lnTo>
                  <a:lnTo>
                    <a:pt x="582066" y="562597"/>
                  </a:lnTo>
                  <a:lnTo>
                    <a:pt x="582066" y="611301"/>
                  </a:lnTo>
                  <a:lnTo>
                    <a:pt x="581774" y="613841"/>
                  </a:lnTo>
                  <a:lnTo>
                    <a:pt x="582053" y="616381"/>
                  </a:lnTo>
                  <a:lnTo>
                    <a:pt x="577088" y="618921"/>
                  </a:lnTo>
                  <a:lnTo>
                    <a:pt x="575284" y="618921"/>
                  </a:lnTo>
                  <a:lnTo>
                    <a:pt x="571969" y="616381"/>
                  </a:lnTo>
                  <a:lnTo>
                    <a:pt x="570280" y="616381"/>
                  </a:lnTo>
                  <a:lnTo>
                    <a:pt x="568591" y="615111"/>
                  </a:lnTo>
                  <a:lnTo>
                    <a:pt x="565010" y="613841"/>
                  </a:lnTo>
                  <a:lnTo>
                    <a:pt x="567639" y="610031"/>
                  </a:lnTo>
                  <a:lnTo>
                    <a:pt x="564032" y="610031"/>
                  </a:lnTo>
                  <a:lnTo>
                    <a:pt x="564032" y="659561"/>
                  </a:lnTo>
                  <a:lnTo>
                    <a:pt x="561403" y="660831"/>
                  </a:lnTo>
                  <a:lnTo>
                    <a:pt x="559219" y="660831"/>
                  </a:lnTo>
                  <a:lnTo>
                    <a:pt x="557618" y="663371"/>
                  </a:lnTo>
                  <a:lnTo>
                    <a:pt x="553453" y="663371"/>
                  </a:lnTo>
                  <a:lnTo>
                    <a:pt x="551954" y="660831"/>
                  </a:lnTo>
                  <a:lnTo>
                    <a:pt x="549998" y="664641"/>
                  </a:lnTo>
                  <a:lnTo>
                    <a:pt x="550456" y="665911"/>
                  </a:lnTo>
                  <a:lnTo>
                    <a:pt x="550037" y="667181"/>
                  </a:lnTo>
                  <a:lnTo>
                    <a:pt x="549249" y="668451"/>
                  </a:lnTo>
                  <a:lnTo>
                    <a:pt x="547738" y="667181"/>
                  </a:lnTo>
                  <a:lnTo>
                    <a:pt x="546227" y="665911"/>
                  </a:lnTo>
                  <a:lnTo>
                    <a:pt x="543534" y="665911"/>
                  </a:lnTo>
                  <a:lnTo>
                    <a:pt x="538327" y="667181"/>
                  </a:lnTo>
                  <a:lnTo>
                    <a:pt x="535165" y="667181"/>
                  </a:lnTo>
                  <a:lnTo>
                    <a:pt x="534047" y="664641"/>
                  </a:lnTo>
                  <a:lnTo>
                    <a:pt x="529272" y="664641"/>
                  </a:lnTo>
                  <a:lnTo>
                    <a:pt x="528104" y="660831"/>
                  </a:lnTo>
                  <a:lnTo>
                    <a:pt x="527138" y="659561"/>
                  </a:lnTo>
                  <a:lnTo>
                    <a:pt x="526402" y="658291"/>
                  </a:lnTo>
                  <a:lnTo>
                    <a:pt x="523963" y="655751"/>
                  </a:lnTo>
                  <a:lnTo>
                    <a:pt x="530237" y="654481"/>
                  </a:lnTo>
                  <a:lnTo>
                    <a:pt x="530885" y="653211"/>
                  </a:lnTo>
                  <a:lnTo>
                    <a:pt x="528993" y="650671"/>
                  </a:lnTo>
                  <a:lnTo>
                    <a:pt x="527799" y="649401"/>
                  </a:lnTo>
                  <a:lnTo>
                    <a:pt x="523748" y="648131"/>
                  </a:lnTo>
                  <a:lnTo>
                    <a:pt x="522300" y="646861"/>
                  </a:lnTo>
                  <a:lnTo>
                    <a:pt x="521119" y="645591"/>
                  </a:lnTo>
                  <a:lnTo>
                    <a:pt x="520268" y="644321"/>
                  </a:lnTo>
                  <a:lnTo>
                    <a:pt x="520979" y="643051"/>
                  </a:lnTo>
                  <a:lnTo>
                    <a:pt x="523011" y="640511"/>
                  </a:lnTo>
                  <a:lnTo>
                    <a:pt x="524383" y="640511"/>
                  </a:lnTo>
                  <a:lnTo>
                    <a:pt x="527532" y="643051"/>
                  </a:lnTo>
                  <a:lnTo>
                    <a:pt x="529564" y="644321"/>
                  </a:lnTo>
                  <a:lnTo>
                    <a:pt x="533539" y="649427"/>
                  </a:lnTo>
                  <a:lnTo>
                    <a:pt x="535114" y="650671"/>
                  </a:lnTo>
                  <a:lnTo>
                    <a:pt x="537743" y="646861"/>
                  </a:lnTo>
                  <a:lnTo>
                    <a:pt x="539026" y="645591"/>
                  </a:lnTo>
                  <a:lnTo>
                    <a:pt x="541261" y="645591"/>
                  </a:lnTo>
                  <a:lnTo>
                    <a:pt x="543560" y="649427"/>
                  </a:lnTo>
                  <a:lnTo>
                    <a:pt x="544512" y="650671"/>
                  </a:lnTo>
                  <a:lnTo>
                    <a:pt x="547687" y="655751"/>
                  </a:lnTo>
                  <a:lnTo>
                    <a:pt x="553466" y="658291"/>
                  </a:lnTo>
                  <a:lnTo>
                    <a:pt x="559333" y="657021"/>
                  </a:lnTo>
                  <a:lnTo>
                    <a:pt x="560019" y="657021"/>
                  </a:lnTo>
                  <a:lnTo>
                    <a:pt x="560324" y="655751"/>
                  </a:lnTo>
                  <a:lnTo>
                    <a:pt x="560082" y="654481"/>
                  </a:lnTo>
                  <a:lnTo>
                    <a:pt x="562952" y="654481"/>
                  </a:lnTo>
                  <a:lnTo>
                    <a:pt x="563029" y="655751"/>
                  </a:lnTo>
                  <a:lnTo>
                    <a:pt x="563816" y="658291"/>
                  </a:lnTo>
                  <a:lnTo>
                    <a:pt x="564032" y="659561"/>
                  </a:lnTo>
                  <a:lnTo>
                    <a:pt x="564032" y="610031"/>
                  </a:lnTo>
                  <a:lnTo>
                    <a:pt x="560641" y="610031"/>
                  </a:lnTo>
                  <a:lnTo>
                    <a:pt x="557580" y="610031"/>
                  </a:lnTo>
                  <a:lnTo>
                    <a:pt x="557580" y="630351"/>
                  </a:lnTo>
                  <a:lnTo>
                    <a:pt x="557276" y="631621"/>
                  </a:lnTo>
                  <a:lnTo>
                    <a:pt x="551535" y="631621"/>
                  </a:lnTo>
                  <a:lnTo>
                    <a:pt x="550595" y="632891"/>
                  </a:lnTo>
                  <a:lnTo>
                    <a:pt x="552310" y="635431"/>
                  </a:lnTo>
                  <a:lnTo>
                    <a:pt x="553275" y="637971"/>
                  </a:lnTo>
                  <a:lnTo>
                    <a:pt x="553491" y="639241"/>
                  </a:lnTo>
                  <a:lnTo>
                    <a:pt x="553491" y="641781"/>
                  </a:lnTo>
                  <a:lnTo>
                    <a:pt x="552843" y="643051"/>
                  </a:lnTo>
                  <a:lnTo>
                    <a:pt x="549846" y="644321"/>
                  </a:lnTo>
                  <a:lnTo>
                    <a:pt x="548589" y="643051"/>
                  </a:lnTo>
                  <a:lnTo>
                    <a:pt x="548043" y="640511"/>
                  </a:lnTo>
                  <a:lnTo>
                    <a:pt x="547776" y="639241"/>
                  </a:lnTo>
                  <a:lnTo>
                    <a:pt x="547039" y="637971"/>
                  </a:lnTo>
                  <a:lnTo>
                    <a:pt x="541693" y="637971"/>
                  </a:lnTo>
                  <a:lnTo>
                    <a:pt x="542747" y="634161"/>
                  </a:lnTo>
                  <a:lnTo>
                    <a:pt x="542150" y="632891"/>
                  </a:lnTo>
                  <a:lnTo>
                    <a:pt x="541870" y="631621"/>
                  </a:lnTo>
                  <a:lnTo>
                    <a:pt x="545261" y="631621"/>
                  </a:lnTo>
                  <a:lnTo>
                    <a:pt x="547979" y="630351"/>
                  </a:lnTo>
                  <a:lnTo>
                    <a:pt x="553021" y="627811"/>
                  </a:lnTo>
                  <a:lnTo>
                    <a:pt x="554520" y="627811"/>
                  </a:lnTo>
                  <a:lnTo>
                    <a:pt x="556183" y="629081"/>
                  </a:lnTo>
                  <a:lnTo>
                    <a:pt x="556933" y="629081"/>
                  </a:lnTo>
                  <a:lnTo>
                    <a:pt x="557580" y="630351"/>
                  </a:lnTo>
                  <a:lnTo>
                    <a:pt x="557580" y="610031"/>
                  </a:lnTo>
                  <a:lnTo>
                    <a:pt x="556679" y="610031"/>
                  </a:lnTo>
                  <a:lnTo>
                    <a:pt x="553732" y="611301"/>
                  </a:lnTo>
                  <a:lnTo>
                    <a:pt x="552780" y="610031"/>
                  </a:lnTo>
                  <a:lnTo>
                    <a:pt x="552678" y="607491"/>
                  </a:lnTo>
                  <a:lnTo>
                    <a:pt x="553008" y="606221"/>
                  </a:lnTo>
                  <a:lnTo>
                    <a:pt x="553186" y="604951"/>
                  </a:lnTo>
                  <a:lnTo>
                    <a:pt x="554520" y="603681"/>
                  </a:lnTo>
                  <a:lnTo>
                    <a:pt x="556526" y="602411"/>
                  </a:lnTo>
                  <a:lnTo>
                    <a:pt x="559587" y="596061"/>
                  </a:lnTo>
                  <a:lnTo>
                    <a:pt x="564019" y="597331"/>
                  </a:lnTo>
                  <a:lnTo>
                    <a:pt x="570077" y="597331"/>
                  </a:lnTo>
                  <a:lnTo>
                    <a:pt x="569836" y="602411"/>
                  </a:lnTo>
                  <a:lnTo>
                    <a:pt x="570738" y="603681"/>
                  </a:lnTo>
                  <a:lnTo>
                    <a:pt x="574014" y="604951"/>
                  </a:lnTo>
                  <a:lnTo>
                    <a:pt x="576389" y="604951"/>
                  </a:lnTo>
                  <a:lnTo>
                    <a:pt x="578319" y="607491"/>
                  </a:lnTo>
                  <a:lnTo>
                    <a:pt x="581355" y="610031"/>
                  </a:lnTo>
                  <a:lnTo>
                    <a:pt x="582066" y="611301"/>
                  </a:lnTo>
                  <a:lnTo>
                    <a:pt x="582066" y="562597"/>
                  </a:lnTo>
                  <a:lnTo>
                    <a:pt x="579208" y="563041"/>
                  </a:lnTo>
                  <a:lnTo>
                    <a:pt x="577176" y="563041"/>
                  </a:lnTo>
                  <a:lnTo>
                    <a:pt x="576935" y="561771"/>
                  </a:lnTo>
                  <a:lnTo>
                    <a:pt x="577443" y="560501"/>
                  </a:lnTo>
                  <a:lnTo>
                    <a:pt x="577951" y="559231"/>
                  </a:lnTo>
                  <a:lnTo>
                    <a:pt x="578751" y="557961"/>
                  </a:lnTo>
                  <a:lnTo>
                    <a:pt x="579120" y="556691"/>
                  </a:lnTo>
                  <a:lnTo>
                    <a:pt x="579386" y="555421"/>
                  </a:lnTo>
                  <a:lnTo>
                    <a:pt x="577811" y="555421"/>
                  </a:lnTo>
                  <a:lnTo>
                    <a:pt x="571881" y="559231"/>
                  </a:lnTo>
                  <a:lnTo>
                    <a:pt x="570941" y="557961"/>
                  </a:lnTo>
                  <a:lnTo>
                    <a:pt x="570280" y="555421"/>
                  </a:lnTo>
                  <a:lnTo>
                    <a:pt x="569950" y="554151"/>
                  </a:lnTo>
                  <a:lnTo>
                    <a:pt x="567143" y="552881"/>
                  </a:lnTo>
                  <a:lnTo>
                    <a:pt x="566318" y="552488"/>
                  </a:lnTo>
                  <a:lnTo>
                    <a:pt x="566318" y="585901"/>
                  </a:lnTo>
                  <a:lnTo>
                    <a:pt x="561962" y="592251"/>
                  </a:lnTo>
                  <a:lnTo>
                    <a:pt x="558228" y="592251"/>
                  </a:lnTo>
                  <a:lnTo>
                    <a:pt x="556577" y="590981"/>
                  </a:lnTo>
                  <a:lnTo>
                    <a:pt x="550202" y="586079"/>
                  </a:lnTo>
                  <a:lnTo>
                    <a:pt x="550202" y="603681"/>
                  </a:lnTo>
                  <a:lnTo>
                    <a:pt x="548233" y="603681"/>
                  </a:lnTo>
                  <a:lnTo>
                    <a:pt x="545731" y="606221"/>
                  </a:lnTo>
                  <a:lnTo>
                    <a:pt x="543331" y="604951"/>
                  </a:lnTo>
                  <a:lnTo>
                    <a:pt x="542848" y="603681"/>
                  </a:lnTo>
                  <a:lnTo>
                    <a:pt x="541616" y="603681"/>
                  </a:lnTo>
                  <a:lnTo>
                    <a:pt x="538264" y="607491"/>
                  </a:lnTo>
                  <a:lnTo>
                    <a:pt x="536765" y="606221"/>
                  </a:lnTo>
                  <a:lnTo>
                    <a:pt x="535266" y="604951"/>
                  </a:lnTo>
                  <a:lnTo>
                    <a:pt x="532790" y="604951"/>
                  </a:lnTo>
                  <a:lnTo>
                    <a:pt x="532307" y="604951"/>
                  </a:lnTo>
                  <a:lnTo>
                    <a:pt x="528853" y="604951"/>
                  </a:lnTo>
                  <a:lnTo>
                    <a:pt x="528307" y="606221"/>
                  </a:lnTo>
                  <a:lnTo>
                    <a:pt x="526999" y="607491"/>
                  </a:lnTo>
                  <a:lnTo>
                    <a:pt x="523836" y="607491"/>
                  </a:lnTo>
                  <a:lnTo>
                    <a:pt x="524344" y="612571"/>
                  </a:lnTo>
                  <a:lnTo>
                    <a:pt x="527481" y="610031"/>
                  </a:lnTo>
                  <a:lnTo>
                    <a:pt x="531202" y="610031"/>
                  </a:lnTo>
                  <a:lnTo>
                    <a:pt x="532892" y="612571"/>
                  </a:lnTo>
                  <a:lnTo>
                    <a:pt x="535736" y="611301"/>
                  </a:lnTo>
                  <a:lnTo>
                    <a:pt x="536448" y="611301"/>
                  </a:lnTo>
                  <a:lnTo>
                    <a:pt x="538581" y="612571"/>
                  </a:lnTo>
                  <a:lnTo>
                    <a:pt x="540385" y="618921"/>
                  </a:lnTo>
                  <a:lnTo>
                    <a:pt x="537019" y="622731"/>
                  </a:lnTo>
                  <a:lnTo>
                    <a:pt x="537387" y="624001"/>
                  </a:lnTo>
                  <a:lnTo>
                    <a:pt x="539292" y="626541"/>
                  </a:lnTo>
                  <a:lnTo>
                    <a:pt x="539584" y="627811"/>
                  </a:lnTo>
                  <a:lnTo>
                    <a:pt x="540575" y="629081"/>
                  </a:lnTo>
                  <a:lnTo>
                    <a:pt x="541121" y="630351"/>
                  </a:lnTo>
                  <a:lnTo>
                    <a:pt x="541616" y="631621"/>
                  </a:lnTo>
                  <a:lnTo>
                    <a:pt x="540143" y="632891"/>
                  </a:lnTo>
                  <a:lnTo>
                    <a:pt x="534174" y="632891"/>
                  </a:lnTo>
                  <a:lnTo>
                    <a:pt x="533069" y="631621"/>
                  </a:lnTo>
                  <a:lnTo>
                    <a:pt x="531126" y="626541"/>
                  </a:lnTo>
                  <a:lnTo>
                    <a:pt x="532015" y="624001"/>
                  </a:lnTo>
                  <a:lnTo>
                    <a:pt x="529653" y="621461"/>
                  </a:lnTo>
                  <a:lnTo>
                    <a:pt x="526288" y="620191"/>
                  </a:lnTo>
                  <a:lnTo>
                    <a:pt x="523290" y="617651"/>
                  </a:lnTo>
                  <a:lnTo>
                    <a:pt x="516902" y="617651"/>
                  </a:lnTo>
                  <a:lnTo>
                    <a:pt x="516013" y="616381"/>
                  </a:lnTo>
                  <a:lnTo>
                    <a:pt x="516445" y="615111"/>
                  </a:lnTo>
                  <a:lnTo>
                    <a:pt x="516864" y="613841"/>
                  </a:lnTo>
                  <a:lnTo>
                    <a:pt x="517258" y="612571"/>
                  </a:lnTo>
                  <a:lnTo>
                    <a:pt x="516839" y="611301"/>
                  </a:lnTo>
                  <a:lnTo>
                    <a:pt x="515708" y="611301"/>
                  </a:lnTo>
                  <a:lnTo>
                    <a:pt x="510514" y="613841"/>
                  </a:lnTo>
                  <a:lnTo>
                    <a:pt x="512203" y="610031"/>
                  </a:lnTo>
                  <a:lnTo>
                    <a:pt x="512483" y="607491"/>
                  </a:lnTo>
                  <a:lnTo>
                    <a:pt x="512229" y="606221"/>
                  </a:lnTo>
                  <a:lnTo>
                    <a:pt x="512089" y="604951"/>
                  </a:lnTo>
                  <a:lnTo>
                    <a:pt x="514781" y="603681"/>
                  </a:lnTo>
                  <a:lnTo>
                    <a:pt x="517626" y="603681"/>
                  </a:lnTo>
                  <a:lnTo>
                    <a:pt x="526186" y="604951"/>
                  </a:lnTo>
                  <a:lnTo>
                    <a:pt x="528650" y="603681"/>
                  </a:lnTo>
                  <a:lnTo>
                    <a:pt x="531114" y="602411"/>
                  </a:lnTo>
                  <a:lnTo>
                    <a:pt x="536092" y="597331"/>
                  </a:lnTo>
                  <a:lnTo>
                    <a:pt x="536511" y="596061"/>
                  </a:lnTo>
                  <a:lnTo>
                    <a:pt x="536930" y="594791"/>
                  </a:lnTo>
                  <a:lnTo>
                    <a:pt x="541197" y="596061"/>
                  </a:lnTo>
                  <a:lnTo>
                    <a:pt x="544779" y="596061"/>
                  </a:lnTo>
                  <a:lnTo>
                    <a:pt x="545134" y="598601"/>
                  </a:lnTo>
                  <a:lnTo>
                    <a:pt x="545604" y="601141"/>
                  </a:lnTo>
                  <a:lnTo>
                    <a:pt x="547674" y="601141"/>
                  </a:lnTo>
                  <a:lnTo>
                    <a:pt x="549211" y="602411"/>
                  </a:lnTo>
                  <a:lnTo>
                    <a:pt x="549922" y="602411"/>
                  </a:lnTo>
                  <a:lnTo>
                    <a:pt x="550202" y="603681"/>
                  </a:lnTo>
                  <a:lnTo>
                    <a:pt x="550202" y="586079"/>
                  </a:lnTo>
                  <a:lnTo>
                    <a:pt x="549986" y="585901"/>
                  </a:lnTo>
                  <a:lnTo>
                    <a:pt x="549287" y="583361"/>
                  </a:lnTo>
                  <a:lnTo>
                    <a:pt x="549135" y="583361"/>
                  </a:lnTo>
                  <a:lnTo>
                    <a:pt x="549376" y="582091"/>
                  </a:lnTo>
                  <a:lnTo>
                    <a:pt x="549770" y="580821"/>
                  </a:lnTo>
                  <a:lnTo>
                    <a:pt x="550392" y="580821"/>
                  </a:lnTo>
                  <a:lnTo>
                    <a:pt x="551878" y="579551"/>
                  </a:lnTo>
                  <a:lnTo>
                    <a:pt x="552869" y="583361"/>
                  </a:lnTo>
                  <a:lnTo>
                    <a:pt x="554431" y="584631"/>
                  </a:lnTo>
                  <a:lnTo>
                    <a:pt x="558647" y="583361"/>
                  </a:lnTo>
                  <a:lnTo>
                    <a:pt x="559765" y="584631"/>
                  </a:lnTo>
                  <a:lnTo>
                    <a:pt x="566166" y="585901"/>
                  </a:lnTo>
                  <a:lnTo>
                    <a:pt x="566318" y="585901"/>
                  </a:lnTo>
                  <a:lnTo>
                    <a:pt x="566318" y="552488"/>
                  </a:lnTo>
                  <a:lnTo>
                    <a:pt x="561848" y="550341"/>
                  </a:lnTo>
                  <a:lnTo>
                    <a:pt x="562305" y="549071"/>
                  </a:lnTo>
                  <a:lnTo>
                    <a:pt x="563575" y="545261"/>
                  </a:lnTo>
                  <a:lnTo>
                    <a:pt x="567309" y="545261"/>
                  </a:lnTo>
                  <a:lnTo>
                    <a:pt x="568591" y="546531"/>
                  </a:lnTo>
                  <a:lnTo>
                    <a:pt x="571385" y="550341"/>
                  </a:lnTo>
                  <a:lnTo>
                    <a:pt x="575233" y="549071"/>
                  </a:lnTo>
                  <a:lnTo>
                    <a:pt x="581393" y="547801"/>
                  </a:lnTo>
                  <a:lnTo>
                    <a:pt x="582460" y="546531"/>
                  </a:lnTo>
                  <a:lnTo>
                    <a:pt x="583526" y="545261"/>
                  </a:lnTo>
                  <a:lnTo>
                    <a:pt x="586232" y="549071"/>
                  </a:lnTo>
                  <a:lnTo>
                    <a:pt x="591947" y="549071"/>
                  </a:lnTo>
                  <a:lnTo>
                    <a:pt x="591324" y="551611"/>
                  </a:lnTo>
                  <a:lnTo>
                    <a:pt x="591070" y="552881"/>
                  </a:lnTo>
                  <a:lnTo>
                    <a:pt x="590778" y="554151"/>
                  </a:lnTo>
                  <a:lnTo>
                    <a:pt x="590435" y="555421"/>
                  </a:lnTo>
                  <a:lnTo>
                    <a:pt x="589648" y="556691"/>
                  </a:lnTo>
                  <a:lnTo>
                    <a:pt x="590740" y="557961"/>
                  </a:lnTo>
                  <a:lnTo>
                    <a:pt x="595464" y="557961"/>
                  </a:lnTo>
                  <a:lnTo>
                    <a:pt x="597928" y="559231"/>
                  </a:lnTo>
                  <a:lnTo>
                    <a:pt x="599770" y="560501"/>
                  </a:lnTo>
                  <a:lnTo>
                    <a:pt x="599770" y="545261"/>
                  </a:lnTo>
                  <a:lnTo>
                    <a:pt x="599516" y="545261"/>
                  </a:lnTo>
                  <a:lnTo>
                    <a:pt x="598779" y="546531"/>
                  </a:lnTo>
                  <a:lnTo>
                    <a:pt x="596480" y="545261"/>
                  </a:lnTo>
                  <a:lnTo>
                    <a:pt x="593217" y="541451"/>
                  </a:lnTo>
                  <a:lnTo>
                    <a:pt x="591045" y="538911"/>
                  </a:lnTo>
                  <a:lnTo>
                    <a:pt x="584568" y="536371"/>
                  </a:lnTo>
                  <a:lnTo>
                    <a:pt x="579539" y="534962"/>
                  </a:lnTo>
                  <a:lnTo>
                    <a:pt x="579539" y="543991"/>
                  </a:lnTo>
                  <a:lnTo>
                    <a:pt x="579158" y="545261"/>
                  </a:lnTo>
                  <a:lnTo>
                    <a:pt x="577824" y="546531"/>
                  </a:lnTo>
                  <a:lnTo>
                    <a:pt x="577240" y="545261"/>
                  </a:lnTo>
                  <a:lnTo>
                    <a:pt x="575983" y="543991"/>
                  </a:lnTo>
                  <a:lnTo>
                    <a:pt x="575513" y="542721"/>
                  </a:lnTo>
                  <a:lnTo>
                    <a:pt x="576249" y="542721"/>
                  </a:lnTo>
                  <a:lnTo>
                    <a:pt x="576948" y="541451"/>
                  </a:lnTo>
                  <a:lnTo>
                    <a:pt x="578104" y="541451"/>
                  </a:lnTo>
                  <a:lnTo>
                    <a:pt x="579412" y="543991"/>
                  </a:lnTo>
                  <a:lnTo>
                    <a:pt x="579539" y="543991"/>
                  </a:lnTo>
                  <a:lnTo>
                    <a:pt x="579539" y="534962"/>
                  </a:lnTo>
                  <a:lnTo>
                    <a:pt x="575564" y="533831"/>
                  </a:lnTo>
                  <a:lnTo>
                    <a:pt x="571449" y="532561"/>
                  </a:lnTo>
                  <a:lnTo>
                    <a:pt x="570890" y="531291"/>
                  </a:lnTo>
                  <a:lnTo>
                    <a:pt x="570458" y="531291"/>
                  </a:lnTo>
                  <a:lnTo>
                    <a:pt x="569137" y="530021"/>
                  </a:lnTo>
                  <a:lnTo>
                    <a:pt x="572706" y="528751"/>
                  </a:lnTo>
                  <a:lnTo>
                    <a:pt x="571919" y="527481"/>
                  </a:lnTo>
                  <a:lnTo>
                    <a:pt x="571144" y="526211"/>
                  </a:lnTo>
                  <a:lnTo>
                    <a:pt x="573062" y="526211"/>
                  </a:lnTo>
                  <a:lnTo>
                    <a:pt x="579564" y="524941"/>
                  </a:lnTo>
                  <a:lnTo>
                    <a:pt x="585177" y="524941"/>
                  </a:lnTo>
                  <a:lnTo>
                    <a:pt x="590677" y="526211"/>
                  </a:lnTo>
                  <a:lnTo>
                    <a:pt x="592734" y="527481"/>
                  </a:lnTo>
                  <a:lnTo>
                    <a:pt x="594055" y="524941"/>
                  </a:lnTo>
                  <a:lnTo>
                    <a:pt x="596315" y="523671"/>
                  </a:lnTo>
                  <a:lnTo>
                    <a:pt x="598563" y="522401"/>
                  </a:lnTo>
                  <a:lnTo>
                    <a:pt x="600671" y="523671"/>
                  </a:lnTo>
                  <a:lnTo>
                    <a:pt x="602830" y="524941"/>
                  </a:lnTo>
                  <a:lnTo>
                    <a:pt x="603199" y="524941"/>
                  </a:lnTo>
                  <a:lnTo>
                    <a:pt x="603656" y="526211"/>
                  </a:lnTo>
                  <a:lnTo>
                    <a:pt x="603656" y="246811"/>
                  </a:lnTo>
                  <a:lnTo>
                    <a:pt x="601992" y="246811"/>
                  </a:lnTo>
                  <a:lnTo>
                    <a:pt x="598233" y="246811"/>
                  </a:lnTo>
                  <a:lnTo>
                    <a:pt x="598233" y="457631"/>
                  </a:lnTo>
                  <a:lnTo>
                    <a:pt x="597585" y="458901"/>
                  </a:lnTo>
                  <a:lnTo>
                    <a:pt x="595769" y="458901"/>
                  </a:lnTo>
                  <a:lnTo>
                    <a:pt x="595058" y="457631"/>
                  </a:lnTo>
                  <a:lnTo>
                    <a:pt x="594715" y="457631"/>
                  </a:lnTo>
                  <a:lnTo>
                    <a:pt x="595439" y="456361"/>
                  </a:lnTo>
                  <a:lnTo>
                    <a:pt x="596519" y="456361"/>
                  </a:lnTo>
                  <a:lnTo>
                    <a:pt x="597217" y="457631"/>
                  </a:lnTo>
                  <a:lnTo>
                    <a:pt x="598233" y="457631"/>
                  </a:lnTo>
                  <a:lnTo>
                    <a:pt x="598233" y="246811"/>
                  </a:lnTo>
                  <a:lnTo>
                    <a:pt x="594372" y="246811"/>
                  </a:lnTo>
                  <a:lnTo>
                    <a:pt x="594372" y="514781"/>
                  </a:lnTo>
                  <a:lnTo>
                    <a:pt x="593648" y="516051"/>
                  </a:lnTo>
                  <a:lnTo>
                    <a:pt x="590677" y="516051"/>
                  </a:lnTo>
                  <a:lnTo>
                    <a:pt x="591019" y="514781"/>
                  </a:lnTo>
                  <a:lnTo>
                    <a:pt x="591261" y="512241"/>
                  </a:lnTo>
                  <a:lnTo>
                    <a:pt x="592937" y="513511"/>
                  </a:lnTo>
                  <a:lnTo>
                    <a:pt x="594372" y="514781"/>
                  </a:lnTo>
                  <a:lnTo>
                    <a:pt x="594372" y="246811"/>
                  </a:lnTo>
                  <a:lnTo>
                    <a:pt x="591096" y="246811"/>
                  </a:lnTo>
                  <a:lnTo>
                    <a:pt x="591096" y="512241"/>
                  </a:lnTo>
                  <a:lnTo>
                    <a:pt x="590169" y="513511"/>
                  </a:lnTo>
                  <a:lnTo>
                    <a:pt x="586282" y="513511"/>
                  </a:lnTo>
                  <a:lnTo>
                    <a:pt x="586625" y="512241"/>
                  </a:lnTo>
                  <a:lnTo>
                    <a:pt x="587273" y="510971"/>
                  </a:lnTo>
                  <a:lnTo>
                    <a:pt x="589534" y="510971"/>
                  </a:lnTo>
                  <a:lnTo>
                    <a:pt x="590372" y="512241"/>
                  </a:lnTo>
                  <a:lnTo>
                    <a:pt x="591096" y="512241"/>
                  </a:lnTo>
                  <a:lnTo>
                    <a:pt x="591096" y="246811"/>
                  </a:lnTo>
                  <a:lnTo>
                    <a:pt x="589584" y="246811"/>
                  </a:lnTo>
                  <a:lnTo>
                    <a:pt x="589584" y="485571"/>
                  </a:lnTo>
                  <a:lnTo>
                    <a:pt x="589280" y="486841"/>
                  </a:lnTo>
                  <a:lnTo>
                    <a:pt x="589254" y="499541"/>
                  </a:lnTo>
                  <a:lnTo>
                    <a:pt x="589165" y="500811"/>
                  </a:lnTo>
                  <a:lnTo>
                    <a:pt x="588251" y="500811"/>
                  </a:lnTo>
                  <a:lnTo>
                    <a:pt x="582231" y="501954"/>
                  </a:lnTo>
                  <a:lnTo>
                    <a:pt x="582231" y="512241"/>
                  </a:lnTo>
                  <a:lnTo>
                    <a:pt x="579501" y="512241"/>
                  </a:lnTo>
                  <a:lnTo>
                    <a:pt x="579247" y="510971"/>
                  </a:lnTo>
                  <a:lnTo>
                    <a:pt x="578993" y="510971"/>
                  </a:lnTo>
                  <a:lnTo>
                    <a:pt x="579272" y="509701"/>
                  </a:lnTo>
                  <a:lnTo>
                    <a:pt x="581571" y="509701"/>
                  </a:lnTo>
                  <a:lnTo>
                    <a:pt x="581888" y="510971"/>
                  </a:lnTo>
                  <a:lnTo>
                    <a:pt x="582231" y="512241"/>
                  </a:lnTo>
                  <a:lnTo>
                    <a:pt x="582231" y="501954"/>
                  </a:lnTo>
                  <a:lnTo>
                    <a:pt x="581533" y="502081"/>
                  </a:lnTo>
                  <a:lnTo>
                    <a:pt x="577735" y="502081"/>
                  </a:lnTo>
                  <a:lnTo>
                    <a:pt x="577418" y="499541"/>
                  </a:lnTo>
                  <a:lnTo>
                    <a:pt x="576821" y="498271"/>
                  </a:lnTo>
                  <a:lnTo>
                    <a:pt x="574611" y="499541"/>
                  </a:lnTo>
                  <a:lnTo>
                    <a:pt x="573201" y="500811"/>
                  </a:lnTo>
                  <a:lnTo>
                    <a:pt x="571220" y="503351"/>
                  </a:lnTo>
                  <a:lnTo>
                    <a:pt x="572287" y="504621"/>
                  </a:lnTo>
                  <a:lnTo>
                    <a:pt x="574306" y="507161"/>
                  </a:lnTo>
                  <a:lnTo>
                    <a:pt x="574078" y="507161"/>
                  </a:lnTo>
                  <a:lnTo>
                    <a:pt x="567702" y="509638"/>
                  </a:lnTo>
                  <a:lnTo>
                    <a:pt x="567702" y="526211"/>
                  </a:lnTo>
                  <a:lnTo>
                    <a:pt x="566369" y="527481"/>
                  </a:lnTo>
                  <a:lnTo>
                    <a:pt x="565416" y="527481"/>
                  </a:lnTo>
                  <a:lnTo>
                    <a:pt x="564413" y="524941"/>
                  </a:lnTo>
                  <a:lnTo>
                    <a:pt x="564730" y="524941"/>
                  </a:lnTo>
                  <a:lnTo>
                    <a:pt x="565480" y="523671"/>
                  </a:lnTo>
                  <a:lnTo>
                    <a:pt x="566305" y="523671"/>
                  </a:lnTo>
                  <a:lnTo>
                    <a:pt x="566851" y="524941"/>
                  </a:lnTo>
                  <a:lnTo>
                    <a:pt x="567486" y="524941"/>
                  </a:lnTo>
                  <a:lnTo>
                    <a:pt x="567702" y="526211"/>
                  </a:lnTo>
                  <a:lnTo>
                    <a:pt x="567702" y="509638"/>
                  </a:lnTo>
                  <a:lnTo>
                    <a:pt x="567512" y="509701"/>
                  </a:lnTo>
                  <a:lnTo>
                    <a:pt x="564464" y="509701"/>
                  </a:lnTo>
                  <a:lnTo>
                    <a:pt x="563333" y="509308"/>
                  </a:lnTo>
                  <a:lnTo>
                    <a:pt x="563333" y="545261"/>
                  </a:lnTo>
                  <a:lnTo>
                    <a:pt x="560489" y="545261"/>
                  </a:lnTo>
                  <a:lnTo>
                    <a:pt x="560489" y="560501"/>
                  </a:lnTo>
                  <a:lnTo>
                    <a:pt x="557784" y="560501"/>
                  </a:lnTo>
                  <a:lnTo>
                    <a:pt x="557695" y="559231"/>
                  </a:lnTo>
                  <a:lnTo>
                    <a:pt x="560349" y="559231"/>
                  </a:lnTo>
                  <a:lnTo>
                    <a:pt x="560489" y="560501"/>
                  </a:lnTo>
                  <a:lnTo>
                    <a:pt x="560489" y="545261"/>
                  </a:lnTo>
                  <a:lnTo>
                    <a:pt x="558393" y="543991"/>
                  </a:lnTo>
                  <a:lnTo>
                    <a:pt x="555790" y="542721"/>
                  </a:lnTo>
                  <a:lnTo>
                    <a:pt x="554291" y="542721"/>
                  </a:lnTo>
                  <a:lnTo>
                    <a:pt x="554875" y="541451"/>
                  </a:lnTo>
                  <a:lnTo>
                    <a:pt x="554977" y="540181"/>
                  </a:lnTo>
                  <a:lnTo>
                    <a:pt x="559104" y="540181"/>
                  </a:lnTo>
                  <a:lnTo>
                    <a:pt x="561822" y="541451"/>
                  </a:lnTo>
                  <a:lnTo>
                    <a:pt x="563333" y="545261"/>
                  </a:lnTo>
                  <a:lnTo>
                    <a:pt x="563333" y="509308"/>
                  </a:lnTo>
                  <a:lnTo>
                    <a:pt x="557364" y="507161"/>
                  </a:lnTo>
                  <a:lnTo>
                    <a:pt x="555104" y="505701"/>
                  </a:lnTo>
                  <a:lnTo>
                    <a:pt x="555104" y="513511"/>
                  </a:lnTo>
                  <a:lnTo>
                    <a:pt x="554977" y="514781"/>
                  </a:lnTo>
                  <a:lnTo>
                    <a:pt x="554837" y="514781"/>
                  </a:lnTo>
                  <a:lnTo>
                    <a:pt x="554837" y="540181"/>
                  </a:lnTo>
                  <a:lnTo>
                    <a:pt x="551129" y="540181"/>
                  </a:lnTo>
                  <a:lnTo>
                    <a:pt x="551726" y="537641"/>
                  </a:lnTo>
                  <a:lnTo>
                    <a:pt x="551942" y="536371"/>
                  </a:lnTo>
                  <a:lnTo>
                    <a:pt x="554139" y="536371"/>
                  </a:lnTo>
                  <a:lnTo>
                    <a:pt x="554545" y="537641"/>
                  </a:lnTo>
                  <a:lnTo>
                    <a:pt x="554659" y="538911"/>
                  </a:lnTo>
                  <a:lnTo>
                    <a:pt x="554837" y="540181"/>
                  </a:lnTo>
                  <a:lnTo>
                    <a:pt x="554837" y="514781"/>
                  </a:lnTo>
                  <a:lnTo>
                    <a:pt x="553707" y="514781"/>
                  </a:lnTo>
                  <a:lnTo>
                    <a:pt x="553148" y="513511"/>
                  </a:lnTo>
                  <a:lnTo>
                    <a:pt x="551853" y="512241"/>
                  </a:lnTo>
                  <a:lnTo>
                    <a:pt x="550367" y="512241"/>
                  </a:lnTo>
                  <a:lnTo>
                    <a:pt x="550367" y="531291"/>
                  </a:lnTo>
                  <a:lnTo>
                    <a:pt x="550214" y="531456"/>
                  </a:lnTo>
                  <a:lnTo>
                    <a:pt x="550214" y="564311"/>
                  </a:lnTo>
                  <a:lnTo>
                    <a:pt x="550113" y="565581"/>
                  </a:lnTo>
                  <a:lnTo>
                    <a:pt x="549173" y="565581"/>
                  </a:lnTo>
                  <a:lnTo>
                    <a:pt x="548030" y="564311"/>
                  </a:lnTo>
                  <a:lnTo>
                    <a:pt x="544677" y="564324"/>
                  </a:lnTo>
                  <a:lnTo>
                    <a:pt x="543166" y="565581"/>
                  </a:lnTo>
                  <a:lnTo>
                    <a:pt x="539699" y="568121"/>
                  </a:lnTo>
                  <a:lnTo>
                    <a:pt x="535825" y="569391"/>
                  </a:lnTo>
                  <a:lnTo>
                    <a:pt x="531342" y="570661"/>
                  </a:lnTo>
                  <a:lnTo>
                    <a:pt x="529145" y="570661"/>
                  </a:lnTo>
                  <a:lnTo>
                    <a:pt x="528815" y="569391"/>
                  </a:lnTo>
                  <a:lnTo>
                    <a:pt x="529958" y="568121"/>
                  </a:lnTo>
                  <a:lnTo>
                    <a:pt x="533984" y="566851"/>
                  </a:lnTo>
                  <a:lnTo>
                    <a:pt x="534123" y="563041"/>
                  </a:lnTo>
                  <a:lnTo>
                    <a:pt x="539775" y="561771"/>
                  </a:lnTo>
                  <a:lnTo>
                    <a:pt x="538302" y="559231"/>
                  </a:lnTo>
                  <a:lnTo>
                    <a:pt x="538873" y="557961"/>
                  </a:lnTo>
                  <a:lnTo>
                    <a:pt x="539254" y="556691"/>
                  </a:lnTo>
                  <a:lnTo>
                    <a:pt x="540423" y="555421"/>
                  </a:lnTo>
                  <a:lnTo>
                    <a:pt x="543610" y="557961"/>
                  </a:lnTo>
                  <a:lnTo>
                    <a:pt x="544830" y="560501"/>
                  </a:lnTo>
                  <a:lnTo>
                    <a:pt x="547624" y="561771"/>
                  </a:lnTo>
                  <a:lnTo>
                    <a:pt x="547979" y="561771"/>
                  </a:lnTo>
                  <a:lnTo>
                    <a:pt x="547649" y="563041"/>
                  </a:lnTo>
                  <a:lnTo>
                    <a:pt x="547585" y="564311"/>
                  </a:lnTo>
                  <a:lnTo>
                    <a:pt x="548030" y="564311"/>
                  </a:lnTo>
                  <a:lnTo>
                    <a:pt x="550214" y="564311"/>
                  </a:lnTo>
                  <a:lnTo>
                    <a:pt x="550214" y="531456"/>
                  </a:lnTo>
                  <a:lnTo>
                    <a:pt x="547941" y="533831"/>
                  </a:lnTo>
                  <a:lnTo>
                    <a:pt x="544004" y="532561"/>
                  </a:lnTo>
                  <a:lnTo>
                    <a:pt x="541324" y="533831"/>
                  </a:lnTo>
                  <a:lnTo>
                    <a:pt x="535952" y="531291"/>
                  </a:lnTo>
                  <a:lnTo>
                    <a:pt x="535736" y="531291"/>
                  </a:lnTo>
                  <a:lnTo>
                    <a:pt x="536105" y="530021"/>
                  </a:lnTo>
                  <a:lnTo>
                    <a:pt x="536841" y="527481"/>
                  </a:lnTo>
                  <a:lnTo>
                    <a:pt x="540143" y="524941"/>
                  </a:lnTo>
                  <a:lnTo>
                    <a:pt x="543255" y="524941"/>
                  </a:lnTo>
                  <a:lnTo>
                    <a:pt x="544080" y="530021"/>
                  </a:lnTo>
                  <a:lnTo>
                    <a:pt x="547547" y="530021"/>
                  </a:lnTo>
                  <a:lnTo>
                    <a:pt x="550367" y="531291"/>
                  </a:lnTo>
                  <a:lnTo>
                    <a:pt x="550367" y="512241"/>
                  </a:lnTo>
                  <a:lnTo>
                    <a:pt x="549998" y="512241"/>
                  </a:lnTo>
                  <a:lnTo>
                    <a:pt x="550303" y="510971"/>
                  </a:lnTo>
                  <a:lnTo>
                    <a:pt x="550303" y="509701"/>
                  </a:lnTo>
                  <a:lnTo>
                    <a:pt x="553161" y="509701"/>
                  </a:lnTo>
                  <a:lnTo>
                    <a:pt x="554431" y="510971"/>
                  </a:lnTo>
                  <a:lnTo>
                    <a:pt x="555104" y="513511"/>
                  </a:lnTo>
                  <a:lnTo>
                    <a:pt x="555104" y="505701"/>
                  </a:lnTo>
                  <a:lnTo>
                    <a:pt x="553453" y="504621"/>
                  </a:lnTo>
                  <a:lnTo>
                    <a:pt x="548690" y="507161"/>
                  </a:lnTo>
                  <a:lnTo>
                    <a:pt x="547497" y="507161"/>
                  </a:lnTo>
                  <a:lnTo>
                    <a:pt x="547522" y="504621"/>
                  </a:lnTo>
                  <a:lnTo>
                    <a:pt x="547992" y="504621"/>
                  </a:lnTo>
                  <a:lnTo>
                    <a:pt x="549605" y="503351"/>
                  </a:lnTo>
                  <a:lnTo>
                    <a:pt x="552183" y="502081"/>
                  </a:lnTo>
                  <a:lnTo>
                    <a:pt x="558876" y="504621"/>
                  </a:lnTo>
                  <a:lnTo>
                    <a:pt x="560832" y="502081"/>
                  </a:lnTo>
                  <a:lnTo>
                    <a:pt x="562800" y="499541"/>
                  </a:lnTo>
                  <a:lnTo>
                    <a:pt x="567512" y="499541"/>
                  </a:lnTo>
                  <a:lnTo>
                    <a:pt x="568655" y="500811"/>
                  </a:lnTo>
                  <a:lnTo>
                    <a:pt x="568985" y="499541"/>
                  </a:lnTo>
                  <a:lnTo>
                    <a:pt x="569315" y="498271"/>
                  </a:lnTo>
                  <a:lnTo>
                    <a:pt x="570966" y="494461"/>
                  </a:lnTo>
                  <a:lnTo>
                    <a:pt x="572871" y="493191"/>
                  </a:lnTo>
                  <a:lnTo>
                    <a:pt x="578472" y="494461"/>
                  </a:lnTo>
                  <a:lnTo>
                    <a:pt x="581418" y="494461"/>
                  </a:lnTo>
                  <a:lnTo>
                    <a:pt x="586701" y="495731"/>
                  </a:lnTo>
                  <a:lnTo>
                    <a:pt x="587959" y="497001"/>
                  </a:lnTo>
                  <a:lnTo>
                    <a:pt x="589254" y="499541"/>
                  </a:lnTo>
                  <a:lnTo>
                    <a:pt x="589254" y="486841"/>
                  </a:lnTo>
                  <a:lnTo>
                    <a:pt x="588899" y="486841"/>
                  </a:lnTo>
                  <a:lnTo>
                    <a:pt x="588683" y="485571"/>
                  </a:lnTo>
                  <a:lnTo>
                    <a:pt x="589584" y="485571"/>
                  </a:lnTo>
                  <a:lnTo>
                    <a:pt x="589584" y="246811"/>
                  </a:lnTo>
                  <a:lnTo>
                    <a:pt x="589102" y="246811"/>
                  </a:lnTo>
                  <a:lnTo>
                    <a:pt x="584136" y="246811"/>
                  </a:lnTo>
                  <a:lnTo>
                    <a:pt x="584136" y="272211"/>
                  </a:lnTo>
                  <a:lnTo>
                    <a:pt x="583285" y="273481"/>
                  </a:lnTo>
                  <a:lnTo>
                    <a:pt x="583082" y="272211"/>
                  </a:lnTo>
                  <a:lnTo>
                    <a:pt x="584136" y="272211"/>
                  </a:lnTo>
                  <a:lnTo>
                    <a:pt x="584136" y="246811"/>
                  </a:lnTo>
                  <a:lnTo>
                    <a:pt x="558012" y="246811"/>
                  </a:lnTo>
                  <a:lnTo>
                    <a:pt x="558012" y="250621"/>
                  </a:lnTo>
                  <a:lnTo>
                    <a:pt x="557593" y="251891"/>
                  </a:lnTo>
                  <a:lnTo>
                    <a:pt x="556514" y="251891"/>
                  </a:lnTo>
                  <a:lnTo>
                    <a:pt x="554685" y="253161"/>
                  </a:lnTo>
                  <a:lnTo>
                    <a:pt x="551929" y="253161"/>
                  </a:lnTo>
                  <a:lnTo>
                    <a:pt x="551484" y="251891"/>
                  </a:lnTo>
                  <a:lnTo>
                    <a:pt x="551764" y="250621"/>
                  </a:lnTo>
                  <a:lnTo>
                    <a:pt x="553491" y="249351"/>
                  </a:lnTo>
                  <a:lnTo>
                    <a:pt x="555218" y="248081"/>
                  </a:lnTo>
                  <a:lnTo>
                    <a:pt x="557428" y="249351"/>
                  </a:lnTo>
                  <a:lnTo>
                    <a:pt x="558012" y="250621"/>
                  </a:lnTo>
                  <a:lnTo>
                    <a:pt x="558012" y="246811"/>
                  </a:lnTo>
                  <a:lnTo>
                    <a:pt x="541820" y="246811"/>
                  </a:lnTo>
                  <a:lnTo>
                    <a:pt x="539826" y="246811"/>
                  </a:lnTo>
                  <a:lnTo>
                    <a:pt x="533895" y="246811"/>
                  </a:lnTo>
                  <a:lnTo>
                    <a:pt x="524840" y="246811"/>
                  </a:lnTo>
                  <a:lnTo>
                    <a:pt x="518109" y="248081"/>
                  </a:lnTo>
                  <a:lnTo>
                    <a:pt x="514565" y="250621"/>
                  </a:lnTo>
                  <a:lnTo>
                    <a:pt x="512914" y="255701"/>
                  </a:lnTo>
                  <a:lnTo>
                    <a:pt x="511416" y="256971"/>
                  </a:lnTo>
                  <a:lnTo>
                    <a:pt x="508673" y="258241"/>
                  </a:lnTo>
                  <a:lnTo>
                    <a:pt x="509460" y="259511"/>
                  </a:lnTo>
                  <a:lnTo>
                    <a:pt x="512927" y="260781"/>
                  </a:lnTo>
                  <a:lnTo>
                    <a:pt x="516267" y="259511"/>
                  </a:lnTo>
                  <a:lnTo>
                    <a:pt x="520598" y="264591"/>
                  </a:lnTo>
                  <a:lnTo>
                    <a:pt x="523925" y="260781"/>
                  </a:lnTo>
                  <a:lnTo>
                    <a:pt x="527291" y="263321"/>
                  </a:lnTo>
                  <a:lnTo>
                    <a:pt x="530517" y="260781"/>
                  </a:lnTo>
                  <a:lnTo>
                    <a:pt x="531622" y="259511"/>
                  </a:lnTo>
                  <a:lnTo>
                    <a:pt x="532790" y="258241"/>
                  </a:lnTo>
                  <a:lnTo>
                    <a:pt x="534758" y="253161"/>
                  </a:lnTo>
                  <a:lnTo>
                    <a:pt x="539915" y="253161"/>
                  </a:lnTo>
                  <a:lnTo>
                    <a:pt x="544626" y="250621"/>
                  </a:lnTo>
                  <a:lnTo>
                    <a:pt x="545719" y="249351"/>
                  </a:lnTo>
                  <a:lnTo>
                    <a:pt x="546061" y="251891"/>
                  </a:lnTo>
                  <a:lnTo>
                    <a:pt x="545642" y="251891"/>
                  </a:lnTo>
                  <a:lnTo>
                    <a:pt x="544423" y="253161"/>
                  </a:lnTo>
                  <a:lnTo>
                    <a:pt x="543229" y="253161"/>
                  </a:lnTo>
                  <a:lnTo>
                    <a:pt x="542544" y="254431"/>
                  </a:lnTo>
                  <a:lnTo>
                    <a:pt x="542150" y="254431"/>
                  </a:lnTo>
                  <a:lnTo>
                    <a:pt x="542112" y="255701"/>
                  </a:lnTo>
                  <a:lnTo>
                    <a:pt x="542518" y="256971"/>
                  </a:lnTo>
                  <a:lnTo>
                    <a:pt x="545668" y="256971"/>
                  </a:lnTo>
                  <a:lnTo>
                    <a:pt x="546582" y="254431"/>
                  </a:lnTo>
                  <a:lnTo>
                    <a:pt x="549516" y="254431"/>
                  </a:lnTo>
                  <a:lnTo>
                    <a:pt x="550176" y="255701"/>
                  </a:lnTo>
                  <a:lnTo>
                    <a:pt x="550024" y="256971"/>
                  </a:lnTo>
                  <a:lnTo>
                    <a:pt x="552551" y="255701"/>
                  </a:lnTo>
                  <a:lnTo>
                    <a:pt x="554697" y="253174"/>
                  </a:lnTo>
                  <a:lnTo>
                    <a:pt x="557428" y="254431"/>
                  </a:lnTo>
                  <a:lnTo>
                    <a:pt x="560336" y="254431"/>
                  </a:lnTo>
                  <a:lnTo>
                    <a:pt x="560768" y="256971"/>
                  </a:lnTo>
                  <a:lnTo>
                    <a:pt x="562521" y="259511"/>
                  </a:lnTo>
                  <a:lnTo>
                    <a:pt x="565226" y="259511"/>
                  </a:lnTo>
                  <a:lnTo>
                    <a:pt x="565569" y="263321"/>
                  </a:lnTo>
                  <a:lnTo>
                    <a:pt x="566851" y="264591"/>
                  </a:lnTo>
                  <a:lnTo>
                    <a:pt x="572173" y="264591"/>
                  </a:lnTo>
                  <a:lnTo>
                    <a:pt x="572338" y="265861"/>
                  </a:lnTo>
                  <a:lnTo>
                    <a:pt x="572452" y="267131"/>
                  </a:lnTo>
                  <a:lnTo>
                    <a:pt x="571804" y="268401"/>
                  </a:lnTo>
                  <a:lnTo>
                    <a:pt x="569747" y="269671"/>
                  </a:lnTo>
                  <a:lnTo>
                    <a:pt x="569150" y="269671"/>
                  </a:lnTo>
                  <a:lnTo>
                    <a:pt x="568363" y="270941"/>
                  </a:lnTo>
                  <a:lnTo>
                    <a:pt x="567867" y="270941"/>
                  </a:lnTo>
                  <a:lnTo>
                    <a:pt x="567550" y="273481"/>
                  </a:lnTo>
                  <a:lnTo>
                    <a:pt x="568604" y="273481"/>
                  </a:lnTo>
                  <a:lnTo>
                    <a:pt x="575665" y="270941"/>
                  </a:lnTo>
                  <a:lnTo>
                    <a:pt x="575132" y="277291"/>
                  </a:lnTo>
                  <a:lnTo>
                    <a:pt x="578878" y="281101"/>
                  </a:lnTo>
                  <a:lnTo>
                    <a:pt x="578383" y="282371"/>
                  </a:lnTo>
                  <a:lnTo>
                    <a:pt x="574192" y="283641"/>
                  </a:lnTo>
                  <a:lnTo>
                    <a:pt x="572541" y="286181"/>
                  </a:lnTo>
                  <a:lnTo>
                    <a:pt x="569315" y="288721"/>
                  </a:lnTo>
                  <a:lnTo>
                    <a:pt x="567918" y="288721"/>
                  </a:lnTo>
                  <a:lnTo>
                    <a:pt x="567004" y="286181"/>
                  </a:lnTo>
                  <a:lnTo>
                    <a:pt x="566750" y="284911"/>
                  </a:lnTo>
                  <a:lnTo>
                    <a:pt x="568159" y="284911"/>
                  </a:lnTo>
                  <a:lnTo>
                    <a:pt x="569658" y="283641"/>
                  </a:lnTo>
                  <a:lnTo>
                    <a:pt x="571271" y="283641"/>
                  </a:lnTo>
                  <a:lnTo>
                    <a:pt x="573671" y="282371"/>
                  </a:lnTo>
                  <a:lnTo>
                    <a:pt x="574014" y="281101"/>
                  </a:lnTo>
                  <a:lnTo>
                    <a:pt x="572909" y="278561"/>
                  </a:lnTo>
                  <a:lnTo>
                    <a:pt x="571538" y="278561"/>
                  </a:lnTo>
                  <a:lnTo>
                    <a:pt x="570826" y="279831"/>
                  </a:lnTo>
                  <a:lnTo>
                    <a:pt x="568820" y="282371"/>
                  </a:lnTo>
                  <a:lnTo>
                    <a:pt x="566826" y="281101"/>
                  </a:lnTo>
                  <a:lnTo>
                    <a:pt x="563930" y="279831"/>
                  </a:lnTo>
                  <a:lnTo>
                    <a:pt x="561035" y="278561"/>
                  </a:lnTo>
                  <a:lnTo>
                    <a:pt x="556488" y="279831"/>
                  </a:lnTo>
                  <a:lnTo>
                    <a:pt x="554253" y="274751"/>
                  </a:lnTo>
                  <a:lnTo>
                    <a:pt x="553300" y="274751"/>
                  </a:lnTo>
                  <a:lnTo>
                    <a:pt x="549986" y="273481"/>
                  </a:lnTo>
                  <a:lnTo>
                    <a:pt x="546671" y="272211"/>
                  </a:lnTo>
                  <a:lnTo>
                    <a:pt x="543140" y="271462"/>
                  </a:lnTo>
                  <a:lnTo>
                    <a:pt x="543140" y="405561"/>
                  </a:lnTo>
                  <a:lnTo>
                    <a:pt x="542023" y="405561"/>
                  </a:lnTo>
                  <a:lnTo>
                    <a:pt x="540461" y="406831"/>
                  </a:lnTo>
                  <a:lnTo>
                    <a:pt x="539915" y="406831"/>
                  </a:lnTo>
                  <a:lnTo>
                    <a:pt x="538695" y="407949"/>
                  </a:lnTo>
                  <a:lnTo>
                    <a:pt x="538695" y="415721"/>
                  </a:lnTo>
                  <a:lnTo>
                    <a:pt x="538594" y="416991"/>
                  </a:lnTo>
                  <a:lnTo>
                    <a:pt x="538391" y="416991"/>
                  </a:lnTo>
                  <a:lnTo>
                    <a:pt x="538213" y="418261"/>
                  </a:lnTo>
                  <a:lnTo>
                    <a:pt x="537222" y="418261"/>
                  </a:lnTo>
                  <a:lnTo>
                    <a:pt x="537222" y="519861"/>
                  </a:lnTo>
                  <a:lnTo>
                    <a:pt x="532549" y="518591"/>
                  </a:lnTo>
                  <a:lnTo>
                    <a:pt x="527100" y="518591"/>
                  </a:lnTo>
                  <a:lnTo>
                    <a:pt x="525106" y="521131"/>
                  </a:lnTo>
                  <a:lnTo>
                    <a:pt x="525272" y="522401"/>
                  </a:lnTo>
                  <a:lnTo>
                    <a:pt x="528637" y="523671"/>
                  </a:lnTo>
                  <a:lnTo>
                    <a:pt x="529386" y="524941"/>
                  </a:lnTo>
                  <a:lnTo>
                    <a:pt x="530479" y="528751"/>
                  </a:lnTo>
                  <a:lnTo>
                    <a:pt x="529539" y="530021"/>
                  </a:lnTo>
                  <a:lnTo>
                    <a:pt x="527240" y="530021"/>
                  </a:lnTo>
                  <a:lnTo>
                    <a:pt x="521754" y="528751"/>
                  </a:lnTo>
                  <a:lnTo>
                    <a:pt x="517194" y="531291"/>
                  </a:lnTo>
                  <a:lnTo>
                    <a:pt x="509651" y="533831"/>
                  </a:lnTo>
                  <a:lnTo>
                    <a:pt x="509155" y="536371"/>
                  </a:lnTo>
                  <a:lnTo>
                    <a:pt x="509727" y="538911"/>
                  </a:lnTo>
                  <a:lnTo>
                    <a:pt x="510070" y="538911"/>
                  </a:lnTo>
                  <a:lnTo>
                    <a:pt x="510146" y="542721"/>
                  </a:lnTo>
                  <a:lnTo>
                    <a:pt x="510463" y="545261"/>
                  </a:lnTo>
                  <a:lnTo>
                    <a:pt x="517334" y="543991"/>
                  </a:lnTo>
                  <a:lnTo>
                    <a:pt x="519493" y="545261"/>
                  </a:lnTo>
                  <a:lnTo>
                    <a:pt x="517359" y="550341"/>
                  </a:lnTo>
                  <a:lnTo>
                    <a:pt x="518833" y="549071"/>
                  </a:lnTo>
                  <a:lnTo>
                    <a:pt x="519442" y="549071"/>
                  </a:lnTo>
                  <a:lnTo>
                    <a:pt x="524738" y="551611"/>
                  </a:lnTo>
                  <a:lnTo>
                    <a:pt x="525322" y="551611"/>
                  </a:lnTo>
                  <a:lnTo>
                    <a:pt x="522376" y="559231"/>
                  </a:lnTo>
                  <a:lnTo>
                    <a:pt x="523316" y="560501"/>
                  </a:lnTo>
                  <a:lnTo>
                    <a:pt x="524649" y="563041"/>
                  </a:lnTo>
                  <a:lnTo>
                    <a:pt x="525780" y="564324"/>
                  </a:lnTo>
                  <a:lnTo>
                    <a:pt x="525018" y="568121"/>
                  </a:lnTo>
                  <a:lnTo>
                    <a:pt x="523544" y="571931"/>
                  </a:lnTo>
                  <a:lnTo>
                    <a:pt x="522427" y="571931"/>
                  </a:lnTo>
                  <a:lnTo>
                    <a:pt x="522363" y="574471"/>
                  </a:lnTo>
                  <a:lnTo>
                    <a:pt x="522795" y="577011"/>
                  </a:lnTo>
                  <a:lnTo>
                    <a:pt x="518795" y="578281"/>
                  </a:lnTo>
                  <a:lnTo>
                    <a:pt x="517372" y="575741"/>
                  </a:lnTo>
                  <a:lnTo>
                    <a:pt x="514057" y="575741"/>
                  </a:lnTo>
                  <a:lnTo>
                    <a:pt x="512584" y="574471"/>
                  </a:lnTo>
                  <a:lnTo>
                    <a:pt x="510730" y="574471"/>
                  </a:lnTo>
                  <a:lnTo>
                    <a:pt x="510044" y="575741"/>
                  </a:lnTo>
                  <a:lnTo>
                    <a:pt x="509803" y="575741"/>
                  </a:lnTo>
                  <a:lnTo>
                    <a:pt x="510070" y="577011"/>
                  </a:lnTo>
                  <a:lnTo>
                    <a:pt x="513791" y="577011"/>
                  </a:lnTo>
                  <a:lnTo>
                    <a:pt x="516864" y="578281"/>
                  </a:lnTo>
                  <a:lnTo>
                    <a:pt x="522351" y="580821"/>
                  </a:lnTo>
                  <a:lnTo>
                    <a:pt x="524014" y="579551"/>
                  </a:lnTo>
                  <a:lnTo>
                    <a:pt x="528472" y="578281"/>
                  </a:lnTo>
                  <a:lnTo>
                    <a:pt x="529805" y="578281"/>
                  </a:lnTo>
                  <a:lnTo>
                    <a:pt x="529285" y="582091"/>
                  </a:lnTo>
                  <a:lnTo>
                    <a:pt x="529031" y="583361"/>
                  </a:lnTo>
                  <a:lnTo>
                    <a:pt x="527735" y="588441"/>
                  </a:lnTo>
                  <a:lnTo>
                    <a:pt x="527596" y="588543"/>
                  </a:lnTo>
                  <a:lnTo>
                    <a:pt x="527596" y="599871"/>
                  </a:lnTo>
                  <a:lnTo>
                    <a:pt x="527189" y="601141"/>
                  </a:lnTo>
                  <a:lnTo>
                    <a:pt x="525767" y="602411"/>
                  </a:lnTo>
                  <a:lnTo>
                    <a:pt x="519366" y="599871"/>
                  </a:lnTo>
                  <a:lnTo>
                    <a:pt x="519595" y="599871"/>
                  </a:lnTo>
                  <a:lnTo>
                    <a:pt x="520992" y="598601"/>
                  </a:lnTo>
                  <a:lnTo>
                    <a:pt x="525894" y="598601"/>
                  </a:lnTo>
                  <a:lnTo>
                    <a:pt x="527596" y="599871"/>
                  </a:lnTo>
                  <a:lnTo>
                    <a:pt x="527596" y="588543"/>
                  </a:lnTo>
                  <a:lnTo>
                    <a:pt x="524014" y="590981"/>
                  </a:lnTo>
                  <a:lnTo>
                    <a:pt x="518223" y="587171"/>
                  </a:lnTo>
                  <a:lnTo>
                    <a:pt x="514896" y="587171"/>
                  </a:lnTo>
                  <a:lnTo>
                    <a:pt x="511746" y="585228"/>
                  </a:lnTo>
                  <a:lnTo>
                    <a:pt x="511746" y="604951"/>
                  </a:lnTo>
                  <a:lnTo>
                    <a:pt x="509333" y="604951"/>
                  </a:lnTo>
                  <a:lnTo>
                    <a:pt x="507022" y="606221"/>
                  </a:lnTo>
                  <a:lnTo>
                    <a:pt x="504278" y="606221"/>
                  </a:lnTo>
                  <a:lnTo>
                    <a:pt x="502259" y="604951"/>
                  </a:lnTo>
                  <a:lnTo>
                    <a:pt x="501269" y="604951"/>
                  </a:lnTo>
                  <a:lnTo>
                    <a:pt x="500456" y="601141"/>
                  </a:lnTo>
                  <a:lnTo>
                    <a:pt x="500303" y="601141"/>
                  </a:lnTo>
                  <a:lnTo>
                    <a:pt x="502285" y="598601"/>
                  </a:lnTo>
                  <a:lnTo>
                    <a:pt x="503377" y="599871"/>
                  </a:lnTo>
                  <a:lnTo>
                    <a:pt x="504748" y="602411"/>
                  </a:lnTo>
                  <a:lnTo>
                    <a:pt x="510082" y="602411"/>
                  </a:lnTo>
                  <a:lnTo>
                    <a:pt x="510692" y="603681"/>
                  </a:lnTo>
                  <a:lnTo>
                    <a:pt x="511746" y="604951"/>
                  </a:lnTo>
                  <a:lnTo>
                    <a:pt x="511746" y="585228"/>
                  </a:lnTo>
                  <a:lnTo>
                    <a:pt x="510794" y="584631"/>
                  </a:lnTo>
                  <a:lnTo>
                    <a:pt x="508812" y="583361"/>
                  </a:lnTo>
                  <a:lnTo>
                    <a:pt x="503910" y="582091"/>
                  </a:lnTo>
                  <a:lnTo>
                    <a:pt x="503580" y="579551"/>
                  </a:lnTo>
                  <a:lnTo>
                    <a:pt x="503415" y="578281"/>
                  </a:lnTo>
                  <a:lnTo>
                    <a:pt x="500265" y="579551"/>
                  </a:lnTo>
                  <a:lnTo>
                    <a:pt x="500227" y="578281"/>
                  </a:lnTo>
                  <a:lnTo>
                    <a:pt x="500507" y="575741"/>
                  </a:lnTo>
                  <a:lnTo>
                    <a:pt x="497840" y="578358"/>
                  </a:lnTo>
                  <a:lnTo>
                    <a:pt x="497840" y="594791"/>
                  </a:lnTo>
                  <a:lnTo>
                    <a:pt x="497649" y="594791"/>
                  </a:lnTo>
                  <a:lnTo>
                    <a:pt x="496938" y="596061"/>
                  </a:lnTo>
                  <a:lnTo>
                    <a:pt x="495363" y="596061"/>
                  </a:lnTo>
                  <a:lnTo>
                    <a:pt x="494385" y="594791"/>
                  </a:lnTo>
                  <a:lnTo>
                    <a:pt x="494614" y="593521"/>
                  </a:lnTo>
                  <a:lnTo>
                    <a:pt x="497509" y="593521"/>
                  </a:lnTo>
                  <a:lnTo>
                    <a:pt x="497840" y="594791"/>
                  </a:lnTo>
                  <a:lnTo>
                    <a:pt x="497840" y="578358"/>
                  </a:lnTo>
                  <a:lnTo>
                    <a:pt x="496608" y="579551"/>
                  </a:lnTo>
                  <a:lnTo>
                    <a:pt x="496747" y="582091"/>
                  </a:lnTo>
                  <a:lnTo>
                    <a:pt x="493826" y="587171"/>
                  </a:lnTo>
                  <a:lnTo>
                    <a:pt x="493522" y="587171"/>
                  </a:lnTo>
                  <a:lnTo>
                    <a:pt x="491388" y="584923"/>
                  </a:lnTo>
                  <a:lnTo>
                    <a:pt x="491388" y="589711"/>
                  </a:lnTo>
                  <a:lnTo>
                    <a:pt x="491324" y="590981"/>
                  </a:lnTo>
                  <a:lnTo>
                    <a:pt x="491147" y="592251"/>
                  </a:lnTo>
                  <a:lnTo>
                    <a:pt x="490740" y="592251"/>
                  </a:lnTo>
                  <a:lnTo>
                    <a:pt x="490308" y="593521"/>
                  </a:lnTo>
                  <a:lnTo>
                    <a:pt x="489483" y="593521"/>
                  </a:lnTo>
                  <a:lnTo>
                    <a:pt x="486092" y="592251"/>
                  </a:lnTo>
                  <a:lnTo>
                    <a:pt x="485419" y="590981"/>
                  </a:lnTo>
                  <a:lnTo>
                    <a:pt x="486270" y="587171"/>
                  </a:lnTo>
                  <a:lnTo>
                    <a:pt x="486613" y="587171"/>
                  </a:lnTo>
                  <a:lnTo>
                    <a:pt x="487781" y="585901"/>
                  </a:lnTo>
                  <a:lnTo>
                    <a:pt x="488454" y="587171"/>
                  </a:lnTo>
                  <a:lnTo>
                    <a:pt x="488975" y="587171"/>
                  </a:lnTo>
                  <a:lnTo>
                    <a:pt x="490791" y="589711"/>
                  </a:lnTo>
                  <a:lnTo>
                    <a:pt x="491388" y="589711"/>
                  </a:lnTo>
                  <a:lnTo>
                    <a:pt x="491388" y="584923"/>
                  </a:lnTo>
                  <a:lnTo>
                    <a:pt x="491121" y="584631"/>
                  </a:lnTo>
                  <a:lnTo>
                    <a:pt x="490601" y="583361"/>
                  </a:lnTo>
                  <a:lnTo>
                    <a:pt x="488835" y="580821"/>
                  </a:lnTo>
                  <a:lnTo>
                    <a:pt x="486371" y="579551"/>
                  </a:lnTo>
                  <a:lnTo>
                    <a:pt x="480771" y="580821"/>
                  </a:lnTo>
                  <a:lnTo>
                    <a:pt x="478612" y="580821"/>
                  </a:lnTo>
                  <a:lnTo>
                    <a:pt x="477126" y="578281"/>
                  </a:lnTo>
                  <a:lnTo>
                    <a:pt x="476110" y="577011"/>
                  </a:lnTo>
                  <a:lnTo>
                    <a:pt x="475246" y="575995"/>
                  </a:lnTo>
                  <a:lnTo>
                    <a:pt x="475246" y="593521"/>
                  </a:lnTo>
                  <a:lnTo>
                    <a:pt x="475056" y="593521"/>
                  </a:lnTo>
                  <a:lnTo>
                    <a:pt x="475056" y="601141"/>
                  </a:lnTo>
                  <a:lnTo>
                    <a:pt x="474980" y="602411"/>
                  </a:lnTo>
                  <a:lnTo>
                    <a:pt x="474370" y="602411"/>
                  </a:lnTo>
                  <a:lnTo>
                    <a:pt x="473621" y="603681"/>
                  </a:lnTo>
                  <a:lnTo>
                    <a:pt x="472859" y="603681"/>
                  </a:lnTo>
                  <a:lnTo>
                    <a:pt x="471792" y="602411"/>
                  </a:lnTo>
                  <a:lnTo>
                    <a:pt x="472033" y="601141"/>
                  </a:lnTo>
                  <a:lnTo>
                    <a:pt x="475056" y="601141"/>
                  </a:lnTo>
                  <a:lnTo>
                    <a:pt x="475056" y="593521"/>
                  </a:lnTo>
                  <a:lnTo>
                    <a:pt x="473875" y="593521"/>
                  </a:lnTo>
                  <a:lnTo>
                    <a:pt x="473824" y="592251"/>
                  </a:lnTo>
                  <a:lnTo>
                    <a:pt x="475107" y="592251"/>
                  </a:lnTo>
                  <a:lnTo>
                    <a:pt x="475246" y="593521"/>
                  </a:lnTo>
                  <a:lnTo>
                    <a:pt x="475246" y="575995"/>
                  </a:lnTo>
                  <a:lnTo>
                    <a:pt x="475043" y="575741"/>
                  </a:lnTo>
                  <a:lnTo>
                    <a:pt x="478345" y="573201"/>
                  </a:lnTo>
                  <a:lnTo>
                    <a:pt x="478599" y="571931"/>
                  </a:lnTo>
                  <a:lnTo>
                    <a:pt x="473913" y="573201"/>
                  </a:lnTo>
                  <a:lnTo>
                    <a:pt x="472046" y="573201"/>
                  </a:lnTo>
                  <a:lnTo>
                    <a:pt x="471639" y="568121"/>
                  </a:lnTo>
                  <a:lnTo>
                    <a:pt x="470547" y="566851"/>
                  </a:lnTo>
                  <a:lnTo>
                    <a:pt x="465823" y="563041"/>
                  </a:lnTo>
                  <a:lnTo>
                    <a:pt x="464248" y="561771"/>
                  </a:lnTo>
                  <a:lnTo>
                    <a:pt x="465124" y="556691"/>
                  </a:lnTo>
                  <a:lnTo>
                    <a:pt x="464934" y="554151"/>
                  </a:lnTo>
                  <a:lnTo>
                    <a:pt x="464845" y="552881"/>
                  </a:lnTo>
                  <a:lnTo>
                    <a:pt x="464654" y="550341"/>
                  </a:lnTo>
                  <a:lnTo>
                    <a:pt x="465289" y="550341"/>
                  </a:lnTo>
                  <a:lnTo>
                    <a:pt x="465861" y="549071"/>
                  </a:lnTo>
                  <a:lnTo>
                    <a:pt x="469074" y="546531"/>
                  </a:lnTo>
                  <a:lnTo>
                    <a:pt x="472198" y="547801"/>
                  </a:lnTo>
                  <a:lnTo>
                    <a:pt x="475767" y="552881"/>
                  </a:lnTo>
                  <a:lnTo>
                    <a:pt x="476948" y="554151"/>
                  </a:lnTo>
                  <a:lnTo>
                    <a:pt x="480961" y="555421"/>
                  </a:lnTo>
                  <a:lnTo>
                    <a:pt x="482307" y="555421"/>
                  </a:lnTo>
                  <a:lnTo>
                    <a:pt x="484466" y="552881"/>
                  </a:lnTo>
                  <a:lnTo>
                    <a:pt x="483946" y="551611"/>
                  </a:lnTo>
                  <a:lnTo>
                    <a:pt x="479374" y="547801"/>
                  </a:lnTo>
                  <a:lnTo>
                    <a:pt x="477545" y="545261"/>
                  </a:lnTo>
                  <a:lnTo>
                    <a:pt x="476643" y="543991"/>
                  </a:lnTo>
                  <a:lnTo>
                    <a:pt x="466115" y="545261"/>
                  </a:lnTo>
                  <a:lnTo>
                    <a:pt x="462051" y="542721"/>
                  </a:lnTo>
                  <a:lnTo>
                    <a:pt x="460413" y="540181"/>
                  </a:lnTo>
                  <a:lnTo>
                    <a:pt x="457936" y="536371"/>
                  </a:lnTo>
                  <a:lnTo>
                    <a:pt x="458012" y="533831"/>
                  </a:lnTo>
                  <a:lnTo>
                    <a:pt x="465035" y="528751"/>
                  </a:lnTo>
                  <a:lnTo>
                    <a:pt x="466115" y="526211"/>
                  </a:lnTo>
                  <a:lnTo>
                    <a:pt x="466661" y="524941"/>
                  </a:lnTo>
                  <a:lnTo>
                    <a:pt x="467741" y="522401"/>
                  </a:lnTo>
                  <a:lnTo>
                    <a:pt x="473798" y="518591"/>
                  </a:lnTo>
                  <a:lnTo>
                    <a:pt x="473964" y="517321"/>
                  </a:lnTo>
                  <a:lnTo>
                    <a:pt x="472338" y="516051"/>
                  </a:lnTo>
                  <a:lnTo>
                    <a:pt x="470217" y="516051"/>
                  </a:lnTo>
                  <a:lnTo>
                    <a:pt x="467817" y="517321"/>
                  </a:lnTo>
                  <a:lnTo>
                    <a:pt x="467563" y="519861"/>
                  </a:lnTo>
                  <a:lnTo>
                    <a:pt x="466217" y="523671"/>
                  </a:lnTo>
                  <a:lnTo>
                    <a:pt x="464426" y="524941"/>
                  </a:lnTo>
                  <a:lnTo>
                    <a:pt x="461822" y="522173"/>
                  </a:lnTo>
                  <a:lnTo>
                    <a:pt x="461822" y="527481"/>
                  </a:lnTo>
                  <a:lnTo>
                    <a:pt x="461505" y="527481"/>
                  </a:lnTo>
                  <a:lnTo>
                    <a:pt x="461378" y="528751"/>
                  </a:lnTo>
                  <a:lnTo>
                    <a:pt x="456946" y="528751"/>
                  </a:lnTo>
                  <a:lnTo>
                    <a:pt x="457136" y="527481"/>
                  </a:lnTo>
                  <a:lnTo>
                    <a:pt x="457327" y="526211"/>
                  </a:lnTo>
                  <a:lnTo>
                    <a:pt x="461187" y="526211"/>
                  </a:lnTo>
                  <a:lnTo>
                    <a:pt x="461822" y="527481"/>
                  </a:lnTo>
                  <a:lnTo>
                    <a:pt x="461822" y="522173"/>
                  </a:lnTo>
                  <a:lnTo>
                    <a:pt x="460857" y="521131"/>
                  </a:lnTo>
                  <a:lnTo>
                    <a:pt x="459587" y="522401"/>
                  </a:lnTo>
                  <a:lnTo>
                    <a:pt x="455180" y="526211"/>
                  </a:lnTo>
                  <a:lnTo>
                    <a:pt x="452577" y="527481"/>
                  </a:lnTo>
                  <a:lnTo>
                    <a:pt x="447243" y="527481"/>
                  </a:lnTo>
                  <a:lnTo>
                    <a:pt x="445782" y="524941"/>
                  </a:lnTo>
                  <a:lnTo>
                    <a:pt x="444169" y="525805"/>
                  </a:lnTo>
                  <a:lnTo>
                    <a:pt x="444169" y="535101"/>
                  </a:lnTo>
                  <a:lnTo>
                    <a:pt x="443992" y="536371"/>
                  </a:lnTo>
                  <a:lnTo>
                    <a:pt x="442290" y="536371"/>
                  </a:lnTo>
                  <a:lnTo>
                    <a:pt x="441515" y="535101"/>
                  </a:lnTo>
                  <a:lnTo>
                    <a:pt x="444169" y="535101"/>
                  </a:lnTo>
                  <a:lnTo>
                    <a:pt x="444169" y="525805"/>
                  </a:lnTo>
                  <a:lnTo>
                    <a:pt x="443407" y="526211"/>
                  </a:lnTo>
                  <a:lnTo>
                    <a:pt x="443966" y="528751"/>
                  </a:lnTo>
                  <a:lnTo>
                    <a:pt x="440842" y="531291"/>
                  </a:lnTo>
                  <a:lnTo>
                    <a:pt x="441248" y="533831"/>
                  </a:lnTo>
                  <a:lnTo>
                    <a:pt x="441172" y="535101"/>
                  </a:lnTo>
                  <a:lnTo>
                    <a:pt x="439496" y="535101"/>
                  </a:lnTo>
                  <a:lnTo>
                    <a:pt x="437578" y="532561"/>
                  </a:lnTo>
                  <a:lnTo>
                    <a:pt x="437222" y="531939"/>
                  </a:lnTo>
                  <a:lnTo>
                    <a:pt x="437222" y="552881"/>
                  </a:lnTo>
                  <a:lnTo>
                    <a:pt x="435178" y="552881"/>
                  </a:lnTo>
                  <a:lnTo>
                    <a:pt x="434962" y="551611"/>
                  </a:lnTo>
                  <a:lnTo>
                    <a:pt x="435825" y="550341"/>
                  </a:lnTo>
                  <a:lnTo>
                    <a:pt x="436486" y="550341"/>
                  </a:lnTo>
                  <a:lnTo>
                    <a:pt x="436981" y="551611"/>
                  </a:lnTo>
                  <a:lnTo>
                    <a:pt x="437222" y="552881"/>
                  </a:lnTo>
                  <a:lnTo>
                    <a:pt x="437222" y="531939"/>
                  </a:lnTo>
                  <a:lnTo>
                    <a:pt x="434708" y="527481"/>
                  </a:lnTo>
                  <a:lnTo>
                    <a:pt x="437578" y="527481"/>
                  </a:lnTo>
                  <a:lnTo>
                    <a:pt x="439724" y="526211"/>
                  </a:lnTo>
                  <a:lnTo>
                    <a:pt x="441134" y="524941"/>
                  </a:lnTo>
                  <a:lnTo>
                    <a:pt x="442544" y="523671"/>
                  </a:lnTo>
                  <a:lnTo>
                    <a:pt x="444347" y="522401"/>
                  </a:lnTo>
                  <a:lnTo>
                    <a:pt x="442175" y="519861"/>
                  </a:lnTo>
                  <a:lnTo>
                    <a:pt x="441871" y="522401"/>
                  </a:lnTo>
                  <a:lnTo>
                    <a:pt x="439699" y="523671"/>
                  </a:lnTo>
                  <a:lnTo>
                    <a:pt x="438429" y="523671"/>
                  </a:lnTo>
                  <a:lnTo>
                    <a:pt x="436194" y="524941"/>
                  </a:lnTo>
                  <a:lnTo>
                    <a:pt x="435419" y="523671"/>
                  </a:lnTo>
                  <a:lnTo>
                    <a:pt x="436384" y="521131"/>
                  </a:lnTo>
                  <a:lnTo>
                    <a:pt x="437095" y="518591"/>
                  </a:lnTo>
                  <a:lnTo>
                    <a:pt x="449567" y="514781"/>
                  </a:lnTo>
                  <a:lnTo>
                    <a:pt x="451777" y="513511"/>
                  </a:lnTo>
                  <a:lnTo>
                    <a:pt x="453809" y="513511"/>
                  </a:lnTo>
                  <a:lnTo>
                    <a:pt x="463130" y="517321"/>
                  </a:lnTo>
                  <a:lnTo>
                    <a:pt x="476897" y="512241"/>
                  </a:lnTo>
                  <a:lnTo>
                    <a:pt x="479183" y="510971"/>
                  </a:lnTo>
                  <a:lnTo>
                    <a:pt x="478777" y="509701"/>
                  </a:lnTo>
                  <a:lnTo>
                    <a:pt x="477926" y="504621"/>
                  </a:lnTo>
                  <a:lnTo>
                    <a:pt x="477710" y="503351"/>
                  </a:lnTo>
                  <a:lnTo>
                    <a:pt x="478840" y="502081"/>
                  </a:lnTo>
                  <a:lnTo>
                    <a:pt x="486359" y="504621"/>
                  </a:lnTo>
                  <a:lnTo>
                    <a:pt x="490994" y="502081"/>
                  </a:lnTo>
                  <a:lnTo>
                    <a:pt x="495960" y="505891"/>
                  </a:lnTo>
                  <a:lnTo>
                    <a:pt x="498017" y="503351"/>
                  </a:lnTo>
                  <a:lnTo>
                    <a:pt x="502780" y="503351"/>
                  </a:lnTo>
                  <a:lnTo>
                    <a:pt x="505269" y="505891"/>
                  </a:lnTo>
                  <a:lnTo>
                    <a:pt x="505345" y="508431"/>
                  </a:lnTo>
                  <a:lnTo>
                    <a:pt x="503580" y="510971"/>
                  </a:lnTo>
                  <a:lnTo>
                    <a:pt x="502513" y="512241"/>
                  </a:lnTo>
                  <a:lnTo>
                    <a:pt x="500176" y="510971"/>
                  </a:lnTo>
                  <a:lnTo>
                    <a:pt x="500418" y="510971"/>
                  </a:lnTo>
                  <a:lnTo>
                    <a:pt x="500570" y="507161"/>
                  </a:lnTo>
                  <a:lnTo>
                    <a:pt x="500380" y="507161"/>
                  </a:lnTo>
                  <a:lnTo>
                    <a:pt x="494563" y="509701"/>
                  </a:lnTo>
                  <a:lnTo>
                    <a:pt x="490397" y="512241"/>
                  </a:lnTo>
                  <a:lnTo>
                    <a:pt x="489762" y="513511"/>
                  </a:lnTo>
                  <a:lnTo>
                    <a:pt x="490905" y="519861"/>
                  </a:lnTo>
                  <a:lnTo>
                    <a:pt x="491959" y="521131"/>
                  </a:lnTo>
                  <a:lnTo>
                    <a:pt x="494487" y="522401"/>
                  </a:lnTo>
                  <a:lnTo>
                    <a:pt x="497293" y="522401"/>
                  </a:lnTo>
                  <a:lnTo>
                    <a:pt x="499872" y="523671"/>
                  </a:lnTo>
                  <a:lnTo>
                    <a:pt x="503605" y="524941"/>
                  </a:lnTo>
                  <a:lnTo>
                    <a:pt x="504405" y="526211"/>
                  </a:lnTo>
                  <a:lnTo>
                    <a:pt x="505053" y="527481"/>
                  </a:lnTo>
                  <a:lnTo>
                    <a:pt x="504304" y="528751"/>
                  </a:lnTo>
                  <a:lnTo>
                    <a:pt x="502945" y="528751"/>
                  </a:lnTo>
                  <a:lnTo>
                    <a:pt x="502780" y="530021"/>
                  </a:lnTo>
                  <a:lnTo>
                    <a:pt x="502246" y="531291"/>
                  </a:lnTo>
                  <a:lnTo>
                    <a:pt x="501294" y="532561"/>
                  </a:lnTo>
                  <a:lnTo>
                    <a:pt x="503135" y="533831"/>
                  </a:lnTo>
                  <a:lnTo>
                    <a:pt x="504545" y="533831"/>
                  </a:lnTo>
                  <a:lnTo>
                    <a:pt x="507136" y="532561"/>
                  </a:lnTo>
                  <a:lnTo>
                    <a:pt x="508419" y="531291"/>
                  </a:lnTo>
                  <a:lnTo>
                    <a:pt x="508228" y="530021"/>
                  </a:lnTo>
                  <a:lnTo>
                    <a:pt x="507606" y="527481"/>
                  </a:lnTo>
                  <a:lnTo>
                    <a:pt x="509460" y="522401"/>
                  </a:lnTo>
                  <a:lnTo>
                    <a:pt x="505155" y="519861"/>
                  </a:lnTo>
                  <a:lnTo>
                    <a:pt x="505256" y="516051"/>
                  </a:lnTo>
                  <a:lnTo>
                    <a:pt x="506323" y="514781"/>
                  </a:lnTo>
                  <a:lnTo>
                    <a:pt x="507898" y="517321"/>
                  </a:lnTo>
                  <a:lnTo>
                    <a:pt x="509790" y="518591"/>
                  </a:lnTo>
                  <a:lnTo>
                    <a:pt x="512927" y="519861"/>
                  </a:lnTo>
                  <a:lnTo>
                    <a:pt x="512013" y="521131"/>
                  </a:lnTo>
                  <a:lnTo>
                    <a:pt x="511619" y="523671"/>
                  </a:lnTo>
                  <a:lnTo>
                    <a:pt x="513283" y="524941"/>
                  </a:lnTo>
                  <a:lnTo>
                    <a:pt x="517652" y="521131"/>
                  </a:lnTo>
                  <a:lnTo>
                    <a:pt x="520458" y="518591"/>
                  </a:lnTo>
                  <a:lnTo>
                    <a:pt x="523379" y="517321"/>
                  </a:lnTo>
                  <a:lnTo>
                    <a:pt x="523163" y="514781"/>
                  </a:lnTo>
                  <a:lnTo>
                    <a:pt x="522947" y="512241"/>
                  </a:lnTo>
                  <a:lnTo>
                    <a:pt x="527532" y="513511"/>
                  </a:lnTo>
                  <a:lnTo>
                    <a:pt x="529412" y="512241"/>
                  </a:lnTo>
                  <a:lnTo>
                    <a:pt x="531075" y="510971"/>
                  </a:lnTo>
                  <a:lnTo>
                    <a:pt x="532765" y="512241"/>
                  </a:lnTo>
                  <a:lnTo>
                    <a:pt x="536968" y="513511"/>
                  </a:lnTo>
                  <a:lnTo>
                    <a:pt x="537019" y="514781"/>
                  </a:lnTo>
                  <a:lnTo>
                    <a:pt x="536600" y="518591"/>
                  </a:lnTo>
                  <a:lnTo>
                    <a:pt x="537222" y="519861"/>
                  </a:lnTo>
                  <a:lnTo>
                    <a:pt x="537222" y="418261"/>
                  </a:lnTo>
                  <a:lnTo>
                    <a:pt x="533082" y="418261"/>
                  </a:lnTo>
                  <a:lnTo>
                    <a:pt x="534606" y="415721"/>
                  </a:lnTo>
                  <a:lnTo>
                    <a:pt x="538695" y="415721"/>
                  </a:lnTo>
                  <a:lnTo>
                    <a:pt x="538695" y="407949"/>
                  </a:lnTo>
                  <a:lnTo>
                    <a:pt x="538518" y="408101"/>
                  </a:lnTo>
                  <a:lnTo>
                    <a:pt x="535330" y="411911"/>
                  </a:lnTo>
                  <a:lnTo>
                    <a:pt x="532612" y="408101"/>
                  </a:lnTo>
                  <a:lnTo>
                    <a:pt x="531710" y="406831"/>
                  </a:lnTo>
                  <a:lnTo>
                    <a:pt x="527672" y="408101"/>
                  </a:lnTo>
                  <a:lnTo>
                    <a:pt x="527367" y="406831"/>
                  </a:lnTo>
                  <a:lnTo>
                    <a:pt x="527532" y="406831"/>
                  </a:lnTo>
                  <a:lnTo>
                    <a:pt x="527659" y="405561"/>
                  </a:lnTo>
                  <a:lnTo>
                    <a:pt x="529475" y="405561"/>
                  </a:lnTo>
                  <a:lnTo>
                    <a:pt x="539711" y="404291"/>
                  </a:lnTo>
                  <a:lnTo>
                    <a:pt x="540791" y="403021"/>
                  </a:lnTo>
                  <a:lnTo>
                    <a:pt x="542150" y="401751"/>
                  </a:lnTo>
                  <a:lnTo>
                    <a:pt x="543140" y="405561"/>
                  </a:lnTo>
                  <a:lnTo>
                    <a:pt x="543140" y="271462"/>
                  </a:lnTo>
                  <a:lnTo>
                    <a:pt x="540740" y="270941"/>
                  </a:lnTo>
                  <a:lnTo>
                    <a:pt x="529831" y="272211"/>
                  </a:lnTo>
                  <a:lnTo>
                    <a:pt x="525335" y="273481"/>
                  </a:lnTo>
                  <a:lnTo>
                    <a:pt x="519722" y="269671"/>
                  </a:lnTo>
                  <a:lnTo>
                    <a:pt x="517512" y="269671"/>
                  </a:lnTo>
                  <a:lnTo>
                    <a:pt x="514362" y="272669"/>
                  </a:lnTo>
                  <a:lnTo>
                    <a:pt x="514362" y="320471"/>
                  </a:lnTo>
                  <a:lnTo>
                    <a:pt x="514070" y="321741"/>
                  </a:lnTo>
                  <a:lnTo>
                    <a:pt x="513372" y="321741"/>
                  </a:lnTo>
                  <a:lnTo>
                    <a:pt x="514362" y="320471"/>
                  </a:lnTo>
                  <a:lnTo>
                    <a:pt x="514362" y="272669"/>
                  </a:lnTo>
                  <a:lnTo>
                    <a:pt x="513334" y="273646"/>
                  </a:lnTo>
                  <a:lnTo>
                    <a:pt x="513334" y="288721"/>
                  </a:lnTo>
                  <a:lnTo>
                    <a:pt x="513207" y="289991"/>
                  </a:lnTo>
                  <a:lnTo>
                    <a:pt x="511479" y="289991"/>
                  </a:lnTo>
                  <a:lnTo>
                    <a:pt x="511073" y="288721"/>
                  </a:lnTo>
                  <a:lnTo>
                    <a:pt x="511390" y="288721"/>
                  </a:lnTo>
                  <a:lnTo>
                    <a:pt x="512089" y="287451"/>
                  </a:lnTo>
                  <a:lnTo>
                    <a:pt x="512775" y="287451"/>
                  </a:lnTo>
                  <a:lnTo>
                    <a:pt x="513334" y="288721"/>
                  </a:lnTo>
                  <a:lnTo>
                    <a:pt x="513334" y="273646"/>
                  </a:lnTo>
                  <a:lnTo>
                    <a:pt x="512165" y="274751"/>
                  </a:lnTo>
                  <a:lnTo>
                    <a:pt x="507377" y="274751"/>
                  </a:lnTo>
                  <a:lnTo>
                    <a:pt x="500697" y="277291"/>
                  </a:lnTo>
                  <a:lnTo>
                    <a:pt x="496874" y="279831"/>
                  </a:lnTo>
                  <a:lnTo>
                    <a:pt x="493623" y="276021"/>
                  </a:lnTo>
                  <a:lnTo>
                    <a:pt x="492404" y="276021"/>
                  </a:lnTo>
                  <a:lnTo>
                    <a:pt x="489826" y="277101"/>
                  </a:lnTo>
                  <a:lnTo>
                    <a:pt x="489826" y="287451"/>
                  </a:lnTo>
                  <a:lnTo>
                    <a:pt x="489191" y="287451"/>
                  </a:lnTo>
                  <a:lnTo>
                    <a:pt x="489597" y="286181"/>
                  </a:lnTo>
                  <a:lnTo>
                    <a:pt x="489826" y="287451"/>
                  </a:lnTo>
                  <a:lnTo>
                    <a:pt x="489826" y="277101"/>
                  </a:lnTo>
                  <a:lnTo>
                    <a:pt x="489343" y="277291"/>
                  </a:lnTo>
                  <a:lnTo>
                    <a:pt x="486918" y="278561"/>
                  </a:lnTo>
                  <a:lnTo>
                    <a:pt x="483463" y="279831"/>
                  </a:lnTo>
                  <a:lnTo>
                    <a:pt x="483044" y="281101"/>
                  </a:lnTo>
                  <a:lnTo>
                    <a:pt x="483971" y="283641"/>
                  </a:lnTo>
                  <a:lnTo>
                    <a:pt x="484301" y="283641"/>
                  </a:lnTo>
                  <a:lnTo>
                    <a:pt x="482841" y="284911"/>
                  </a:lnTo>
                  <a:lnTo>
                    <a:pt x="481977" y="284911"/>
                  </a:lnTo>
                  <a:lnTo>
                    <a:pt x="479577" y="283578"/>
                  </a:lnTo>
                  <a:lnTo>
                    <a:pt x="479577" y="373811"/>
                  </a:lnTo>
                  <a:lnTo>
                    <a:pt x="476707" y="375081"/>
                  </a:lnTo>
                  <a:lnTo>
                    <a:pt x="475564" y="375081"/>
                  </a:lnTo>
                  <a:lnTo>
                    <a:pt x="474560" y="372541"/>
                  </a:lnTo>
                  <a:lnTo>
                    <a:pt x="474497" y="371271"/>
                  </a:lnTo>
                  <a:lnTo>
                    <a:pt x="475564" y="371271"/>
                  </a:lnTo>
                  <a:lnTo>
                    <a:pt x="476885" y="370001"/>
                  </a:lnTo>
                  <a:lnTo>
                    <a:pt x="478002" y="370001"/>
                  </a:lnTo>
                  <a:lnTo>
                    <a:pt x="478548" y="371271"/>
                  </a:lnTo>
                  <a:lnTo>
                    <a:pt x="479336" y="372541"/>
                  </a:lnTo>
                  <a:lnTo>
                    <a:pt x="479577" y="373811"/>
                  </a:lnTo>
                  <a:lnTo>
                    <a:pt x="479577" y="283578"/>
                  </a:lnTo>
                  <a:lnTo>
                    <a:pt x="477431" y="282371"/>
                  </a:lnTo>
                  <a:lnTo>
                    <a:pt x="473214" y="280644"/>
                  </a:lnTo>
                  <a:lnTo>
                    <a:pt x="473214" y="507161"/>
                  </a:lnTo>
                  <a:lnTo>
                    <a:pt x="473138" y="508431"/>
                  </a:lnTo>
                  <a:lnTo>
                    <a:pt x="472160" y="508431"/>
                  </a:lnTo>
                  <a:lnTo>
                    <a:pt x="470738" y="509701"/>
                  </a:lnTo>
                  <a:lnTo>
                    <a:pt x="469303" y="509701"/>
                  </a:lnTo>
                  <a:lnTo>
                    <a:pt x="468198" y="508431"/>
                  </a:lnTo>
                  <a:lnTo>
                    <a:pt x="467487" y="508431"/>
                  </a:lnTo>
                  <a:lnTo>
                    <a:pt x="467690" y="507161"/>
                  </a:lnTo>
                  <a:lnTo>
                    <a:pt x="469582" y="505891"/>
                  </a:lnTo>
                  <a:lnTo>
                    <a:pt x="471004" y="504621"/>
                  </a:lnTo>
                  <a:lnTo>
                    <a:pt x="473214" y="507161"/>
                  </a:lnTo>
                  <a:lnTo>
                    <a:pt x="473214" y="280644"/>
                  </a:lnTo>
                  <a:lnTo>
                    <a:pt x="470789" y="279654"/>
                  </a:lnTo>
                  <a:lnTo>
                    <a:pt x="470789" y="368731"/>
                  </a:lnTo>
                  <a:lnTo>
                    <a:pt x="470535" y="368731"/>
                  </a:lnTo>
                  <a:lnTo>
                    <a:pt x="470154" y="370001"/>
                  </a:lnTo>
                  <a:lnTo>
                    <a:pt x="468337" y="370001"/>
                  </a:lnTo>
                  <a:lnTo>
                    <a:pt x="467004" y="371271"/>
                  </a:lnTo>
                  <a:lnTo>
                    <a:pt x="465607" y="371271"/>
                  </a:lnTo>
                  <a:lnTo>
                    <a:pt x="465315" y="370001"/>
                  </a:lnTo>
                  <a:lnTo>
                    <a:pt x="467601" y="368731"/>
                  </a:lnTo>
                  <a:lnTo>
                    <a:pt x="469798" y="367461"/>
                  </a:lnTo>
                  <a:lnTo>
                    <a:pt x="470750" y="367461"/>
                  </a:lnTo>
                  <a:lnTo>
                    <a:pt x="470789" y="368731"/>
                  </a:lnTo>
                  <a:lnTo>
                    <a:pt x="470789" y="279654"/>
                  </a:lnTo>
                  <a:lnTo>
                    <a:pt x="465899" y="277634"/>
                  </a:lnTo>
                  <a:lnTo>
                    <a:pt x="465899" y="336981"/>
                  </a:lnTo>
                  <a:lnTo>
                    <a:pt x="464578" y="339521"/>
                  </a:lnTo>
                  <a:lnTo>
                    <a:pt x="463816" y="338963"/>
                  </a:lnTo>
                  <a:lnTo>
                    <a:pt x="463816" y="364921"/>
                  </a:lnTo>
                  <a:lnTo>
                    <a:pt x="462991" y="364921"/>
                  </a:lnTo>
                  <a:lnTo>
                    <a:pt x="459828" y="368731"/>
                  </a:lnTo>
                  <a:lnTo>
                    <a:pt x="456869" y="368731"/>
                  </a:lnTo>
                  <a:lnTo>
                    <a:pt x="452196" y="364921"/>
                  </a:lnTo>
                  <a:lnTo>
                    <a:pt x="450227" y="363651"/>
                  </a:lnTo>
                  <a:lnTo>
                    <a:pt x="445985" y="362381"/>
                  </a:lnTo>
                  <a:lnTo>
                    <a:pt x="445935" y="359841"/>
                  </a:lnTo>
                  <a:lnTo>
                    <a:pt x="448144" y="358571"/>
                  </a:lnTo>
                  <a:lnTo>
                    <a:pt x="449262" y="357301"/>
                  </a:lnTo>
                  <a:lnTo>
                    <a:pt x="451472" y="357301"/>
                  </a:lnTo>
                  <a:lnTo>
                    <a:pt x="452361" y="356031"/>
                  </a:lnTo>
                  <a:lnTo>
                    <a:pt x="453021" y="356031"/>
                  </a:lnTo>
                  <a:lnTo>
                    <a:pt x="454507" y="354761"/>
                  </a:lnTo>
                  <a:lnTo>
                    <a:pt x="455333" y="354761"/>
                  </a:lnTo>
                  <a:lnTo>
                    <a:pt x="455980" y="356031"/>
                  </a:lnTo>
                  <a:lnTo>
                    <a:pt x="456234" y="357301"/>
                  </a:lnTo>
                  <a:lnTo>
                    <a:pt x="455688" y="358571"/>
                  </a:lnTo>
                  <a:lnTo>
                    <a:pt x="455028" y="358571"/>
                  </a:lnTo>
                  <a:lnTo>
                    <a:pt x="454279" y="361111"/>
                  </a:lnTo>
                  <a:lnTo>
                    <a:pt x="458038" y="361111"/>
                  </a:lnTo>
                  <a:lnTo>
                    <a:pt x="459117" y="363651"/>
                  </a:lnTo>
                  <a:lnTo>
                    <a:pt x="463143" y="362381"/>
                  </a:lnTo>
                  <a:lnTo>
                    <a:pt x="463816" y="364921"/>
                  </a:lnTo>
                  <a:lnTo>
                    <a:pt x="463816" y="338963"/>
                  </a:lnTo>
                  <a:lnTo>
                    <a:pt x="462851" y="338251"/>
                  </a:lnTo>
                  <a:lnTo>
                    <a:pt x="457936" y="338251"/>
                  </a:lnTo>
                  <a:lnTo>
                    <a:pt x="455599" y="336981"/>
                  </a:lnTo>
                  <a:lnTo>
                    <a:pt x="454850" y="335711"/>
                  </a:lnTo>
                  <a:lnTo>
                    <a:pt x="454583" y="334441"/>
                  </a:lnTo>
                  <a:lnTo>
                    <a:pt x="455764" y="334441"/>
                  </a:lnTo>
                  <a:lnTo>
                    <a:pt x="456349" y="333171"/>
                  </a:lnTo>
                  <a:lnTo>
                    <a:pt x="457504" y="333171"/>
                  </a:lnTo>
                  <a:lnTo>
                    <a:pt x="458520" y="331901"/>
                  </a:lnTo>
                  <a:lnTo>
                    <a:pt x="460946" y="333171"/>
                  </a:lnTo>
                  <a:lnTo>
                    <a:pt x="462318" y="334441"/>
                  </a:lnTo>
                  <a:lnTo>
                    <a:pt x="464769" y="335711"/>
                  </a:lnTo>
                  <a:lnTo>
                    <a:pt x="465899" y="336981"/>
                  </a:lnTo>
                  <a:lnTo>
                    <a:pt x="465899" y="277634"/>
                  </a:lnTo>
                  <a:lnTo>
                    <a:pt x="461975" y="276021"/>
                  </a:lnTo>
                  <a:lnTo>
                    <a:pt x="450291" y="276021"/>
                  </a:lnTo>
                  <a:lnTo>
                    <a:pt x="450291" y="302691"/>
                  </a:lnTo>
                  <a:lnTo>
                    <a:pt x="449948" y="303961"/>
                  </a:lnTo>
                  <a:lnTo>
                    <a:pt x="449795" y="302691"/>
                  </a:lnTo>
                  <a:lnTo>
                    <a:pt x="450291" y="302691"/>
                  </a:lnTo>
                  <a:lnTo>
                    <a:pt x="450291" y="276021"/>
                  </a:lnTo>
                  <a:lnTo>
                    <a:pt x="445033" y="276021"/>
                  </a:lnTo>
                  <a:lnTo>
                    <a:pt x="447078" y="279831"/>
                  </a:lnTo>
                  <a:lnTo>
                    <a:pt x="446760" y="281101"/>
                  </a:lnTo>
                  <a:lnTo>
                    <a:pt x="444563" y="282371"/>
                  </a:lnTo>
                  <a:lnTo>
                    <a:pt x="443255" y="282371"/>
                  </a:lnTo>
                  <a:lnTo>
                    <a:pt x="441032" y="283641"/>
                  </a:lnTo>
                  <a:lnTo>
                    <a:pt x="439966" y="283641"/>
                  </a:lnTo>
                  <a:lnTo>
                    <a:pt x="439801" y="286181"/>
                  </a:lnTo>
                  <a:lnTo>
                    <a:pt x="440893" y="287451"/>
                  </a:lnTo>
                  <a:lnTo>
                    <a:pt x="445516" y="287451"/>
                  </a:lnTo>
                  <a:lnTo>
                    <a:pt x="449122" y="289991"/>
                  </a:lnTo>
                  <a:lnTo>
                    <a:pt x="449389" y="292531"/>
                  </a:lnTo>
                  <a:lnTo>
                    <a:pt x="444309" y="295071"/>
                  </a:lnTo>
                  <a:lnTo>
                    <a:pt x="444182" y="295186"/>
                  </a:lnTo>
                  <a:lnTo>
                    <a:pt x="444182" y="488111"/>
                  </a:lnTo>
                  <a:lnTo>
                    <a:pt x="441566" y="493191"/>
                  </a:lnTo>
                  <a:lnTo>
                    <a:pt x="440436" y="494461"/>
                  </a:lnTo>
                  <a:lnTo>
                    <a:pt x="439191" y="494461"/>
                  </a:lnTo>
                  <a:lnTo>
                    <a:pt x="435673" y="495731"/>
                  </a:lnTo>
                  <a:lnTo>
                    <a:pt x="434517" y="496811"/>
                  </a:lnTo>
                  <a:lnTo>
                    <a:pt x="434517" y="527481"/>
                  </a:lnTo>
                  <a:lnTo>
                    <a:pt x="431965" y="530021"/>
                  </a:lnTo>
                  <a:lnTo>
                    <a:pt x="430098" y="532561"/>
                  </a:lnTo>
                  <a:lnTo>
                    <a:pt x="426605" y="533831"/>
                  </a:lnTo>
                  <a:lnTo>
                    <a:pt x="424281" y="535101"/>
                  </a:lnTo>
                  <a:lnTo>
                    <a:pt x="424154" y="537641"/>
                  </a:lnTo>
                  <a:lnTo>
                    <a:pt x="423799" y="540181"/>
                  </a:lnTo>
                  <a:lnTo>
                    <a:pt x="422719" y="540181"/>
                  </a:lnTo>
                  <a:lnTo>
                    <a:pt x="422719" y="546531"/>
                  </a:lnTo>
                  <a:lnTo>
                    <a:pt x="422668" y="547801"/>
                  </a:lnTo>
                  <a:lnTo>
                    <a:pt x="422325" y="547801"/>
                  </a:lnTo>
                  <a:lnTo>
                    <a:pt x="422719" y="546531"/>
                  </a:lnTo>
                  <a:lnTo>
                    <a:pt x="422719" y="540181"/>
                  </a:lnTo>
                  <a:lnTo>
                    <a:pt x="420141" y="540181"/>
                  </a:lnTo>
                  <a:lnTo>
                    <a:pt x="420255" y="536371"/>
                  </a:lnTo>
                  <a:lnTo>
                    <a:pt x="420941" y="532561"/>
                  </a:lnTo>
                  <a:lnTo>
                    <a:pt x="428269" y="531291"/>
                  </a:lnTo>
                  <a:lnTo>
                    <a:pt x="431025" y="528751"/>
                  </a:lnTo>
                  <a:lnTo>
                    <a:pt x="434517" y="527481"/>
                  </a:lnTo>
                  <a:lnTo>
                    <a:pt x="434517" y="496811"/>
                  </a:lnTo>
                  <a:lnTo>
                    <a:pt x="432930" y="498271"/>
                  </a:lnTo>
                  <a:lnTo>
                    <a:pt x="427405" y="498271"/>
                  </a:lnTo>
                  <a:lnTo>
                    <a:pt x="426694" y="499872"/>
                  </a:lnTo>
                  <a:lnTo>
                    <a:pt x="426694" y="509701"/>
                  </a:lnTo>
                  <a:lnTo>
                    <a:pt x="426135" y="513511"/>
                  </a:lnTo>
                  <a:lnTo>
                    <a:pt x="423151" y="513511"/>
                  </a:lnTo>
                  <a:lnTo>
                    <a:pt x="422071" y="512241"/>
                  </a:lnTo>
                  <a:lnTo>
                    <a:pt x="420928" y="509701"/>
                  </a:lnTo>
                  <a:lnTo>
                    <a:pt x="422021" y="508431"/>
                  </a:lnTo>
                  <a:lnTo>
                    <a:pt x="423164" y="508431"/>
                  </a:lnTo>
                  <a:lnTo>
                    <a:pt x="424256" y="507161"/>
                  </a:lnTo>
                  <a:lnTo>
                    <a:pt x="425284" y="507161"/>
                  </a:lnTo>
                  <a:lnTo>
                    <a:pt x="426694" y="509701"/>
                  </a:lnTo>
                  <a:lnTo>
                    <a:pt x="426694" y="499872"/>
                  </a:lnTo>
                  <a:lnTo>
                    <a:pt x="426275" y="500811"/>
                  </a:lnTo>
                  <a:lnTo>
                    <a:pt x="424561" y="500811"/>
                  </a:lnTo>
                  <a:lnTo>
                    <a:pt x="422186" y="502081"/>
                  </a:lnTo>
                  <a:lnTo>
                    <a:pt x="424434" y="503351"/>
                  </a:lnTo>
                  <a:lnTo>
                    <a:pt x="423633" y="505891"/>
                  </a:lnTo>
                  <a:lnTo>
                    <a:pt x="421728" y="505891"/>
                  </a:lnTo>
                  <a:lnTo>
                    <a:pt x="418426" y="507161"/>
                  </a:lnTo>
                  <a:lnTo>
                    <a:pt x="418350" y="504621"/>
                  </a:lnTo>
                  <a:lnTo>
                    <a:pt x="417817" y="503351"/>
                  </a:lnTo>
                  <a:lnTo>
                    <a:pt x="417144" y="502081"/>
                  </a:lnTo>
                  <a:lnTo>
                    <a:pt x="416458" y="502081"/>
                  </a:lnTo>
                  <a:lnTo>
                    <a:pt x="416356" y="500811"/>
                  </a:lnTo>
                  <a:lnTo>
                    <a:pt x="416242" y="546531"/>
                  </a:lnTo>
                  <a:lnTo>
                    <a:pt x="416217" y="547801"/>
                  </a:lnTo>
                  <a:lnTo>
                    <a:pt x="413270" y="550341"/>
                  </a:lnTo>
                  <a:lnTo>
                    <a:pt x="409257" y="554151"/>
                  </a:lnTo>
                  <a:lnTo>
                    <a:pt x="408330" y="555421"/>
                  </a:lnTo>
                  <a:lnTo>
                    <a:pt x="407581" y="554151"/>
                  </a:lnTo>
                  <a:lnTo>
                    <a:pt x="403542" y="552881"/>
                  </a:lnTo>
                  <a:lnTo>
                    <a:pt x="401421" y="550341"/>
                  </a:lnTo>
                  <a:lnTo>
                    <a:pt x="401421" y="556691"/>
                  </a:lnTo>
                  <a:lnTo>
                    <a:pt x="399630" y="557961"/>
                  </a:lnTo>
                  <a:lnTo>
                    <a:pt x="398094" y="557961"/>
                  </a:lnTo>
                  <a:lnTo>
                    <a:pt x="397192" y="556691"/>
                  </a:lnTo>
                  <a:lnTo>
                    <a:pt x="398475" y="555421"/>
                  </a:lnTo>
                  <a:lnTo>
                    <a:pt x="399757" y="554151"/>
                  </a:lnTo>
                  <a:lnTo>
                    <a:pt x="400583" y="554151"/>
                  </a:lnTo>
                  <a:lnTo>
                    <a:pt x="401421" y="556691"/>
                  </a:lnTo>
                  <a:lnTo>
                    <a:pt x="401421" y="550341"/>
                  </a:lnTo>
                  <a:lnTo>
                    <a:pt x="396595" y="551611"/>
                  </a:lnTo>
                  <a:lnTo>
                    <a:pt x="395859" y="551611"/>
                  </a:lnTo>
                  <a:lnTo>
                    <a:pt x="396506" y="549071"/>
                  </a:lnTo>
                  <a:lnTo>
                    <a:pt x="396430" y="547801"/>
                  </a:lnTo>
                  <a:lnTo>
                    <a:pt x="394538" y="546531"/>
                  </a:lnTo>
                  <a:lnTo>
                    <a:pt x="389915" y="546531"/>
                  </a:lnTo>
                  <a:lnTo>
                    <a:pt x="388835" y="549071"/>
                  </a:lnTo>
                  <a:lnTo>
                    <a:pt x="387159" y="551611"/>
                  </a:lnTo>
                  <a:lnTo>
                    <a:pt x="383298" y="551611"/>
                  </a:lnTo>
                  <a:lnTo>
                    <a:pt x="380301" y="555421"/>
                  </a:lnTo>
                  <a:lnTo>
                    <a:pt x="378815" y="555421"/>
                  </a:lnTo>
                  <a:lnTo>
                    <a:pt x="376910" y="552881"/>
                  </a:lnTo>
                  <a:lnTo>
                    <a:pt x="377863" y="552881"/>
                  </a:lnTo>
                  <a:lnTo>
                    <a:pt x="378587" y="551611"/>
                  </a:lnTo>
                  <a:lnTo>
                    <a:pt x="379310" y="550341"/>
                  </a:lnTo>
                  <a:lnTo>
                    <a:pt x="380047" y="549071"/>
                  </a:lnTo>
                  <a:lnTo>
                    <a:pt x="382422" y="547801"/>
                  </a:lnTo>
                  <a:lnTo>
                    <a:pt x="386029" y="546531"/>
                  </a:lnTo>
                  <a:lnTo>
                    <a:pt x="386867" y="546531"/>
                  </a:lnTo>
                  <a:lnTo>
                    <a:pt x="388061" y="545261"/>
                  </a:lnTo>
                  <a:lnTo>
                    <a:pt x="388251" y="543991"/>
                  </a:lnTo>
                  <a:lnTo>
                    <a:pt x="387616" y="543991"/>
                  </a:lnTo>
                  <a:lnTo>
                    <a:pt x="385203" y="541451"/>
                  </a:lnTo>
                  <a:lnTo>
                    <a:pt x="383057" y="543991"/>
                  </a:lnTo>
                  <a:lnTo>
                    <a:pt x="379450" y="543991"/>
                  </a:lnTo>
                  <a:lnTo>
                    <a:pt x="377875" y="541451"/>
                  </a:lnTo>
                  <a:lnTo>
                    <a:pt x="378777" y="540181"/>
                  </a:lnTo>
                  <a:lnTo>
                    <a:pt x="380669" y="538911"/>
                  </a:lnTo>
                  <a:lnTo>
                    <a:pt x="380123" y="537641"/>
                  </a:lnTo>
                  <a:lnTo>
                    <a:pt x="377164" y="537641"/>
                  </a:lnTo>
                  <a:lnTo>
                    <a:pt x="376821" y="536371"/>
                  </a:lnTo>
                  <a:lnTo>
                    <a:pt x="377329" y="536371"/>
                  </a:lnTo>
                  <a:lnTo>
                    <a:pt x="378879" y="533831"/>
                  </a:lnTo>
                  <a:lnTo>
                    <a:pt x="379653" y="532561"/>
                  </a:lnTo>
                  <a:lnTo>
                    <a:pt x="381495" y="530021"/>
                  </a:lnTo>
                  <a:lnTo>
                    <a:pt x="381698" y="527481"/>
                  </a:lnTo>
                  <a:lnTo>
                    <a:pt x="379145" y="526211"/>
                  </a:lnTo>
                  <a:lnTo>
                    <a:pt x="376580" y="524941"/>
                  </a:lnTo>
                  <a:lnTo>
                    <a:pt x="375412" y="521131"/>
                  </a:lnTo>
                  <a:lnTo>
                    <a:pt x="371779" y="522300"/>
                  </a:lnTo>
                  <a:lnTo>
                    <a:pt x="371779" y="541451"/>
                  </a:lnTo>
                  <a:lnTo>
                    <a:pt x="371602" y="541451"/>
                  </a:lnTo>
                  <a:lnTo>
                    <a:pt x="371538" y="542721"/>
                  </a:lnTo>
                  <a:lnTo>
                    <a:pt x="369633" y="543991"/>
                  </a:lnTo>
                  <a:lnTo>
                    <a:pt x="371525" y="542721"/>
                  </a:lnTo>
                  <a:lnTo>
                    <a:pt x="370725" y="542721"/>
                  </a:lnTo>
                  <a:lnTo>
                    <a:pt x="369862" y="541451"/>
                  </a:lnTo>
                  <a:lnTo>
                    <a:pt x="368693" y="541451"/>
                  </a:lnTo>
                  <a:lnTo>
                    <a:pt x="368439" y="540181"/>
                  </a:lnTo>
                  <a:lnTo>
                    <a:pt x="368236" y="540181"/>
                  </a:lnTo>
                  <a:lnTo>
                    <a:pt x="368211" y="538911"/>
                  </a:lnTo>
                  <a:lnTo>
                    <a:pt x="371602" y="538911"/>
                  </a:lnTo>
                  <a:lnTo>
                    <a:pt x="371716" y="540181"/>
                  </a:lnTo>
                  <a:lnTo>
                    <a:pt x="371779" y="541451"/>
                  </a:lnTo>
                  <a:lnTo>
                    <a:pt x="371779" y="522300"/>
                  </a:lnTo>
                  <a:lnTo>
                    <a:pt x="371436" y="522401"/>
                  </a:lnTo>
                  <a:lnTo>
                    <a:pt x="371182" y="521131"/>
                  </a:lnTo>
                  <a:lnTo>
                    <a:pt x="371436" y="521131"/>
                  </a:lnTo>
                  <a:lnTo>
                    <a:pt x="371957" y="519861"/>
                  </a:lnTo>
                  <a:lnTo>
                    <a:pt x="372160" y="519861"/>
                  </a:lnTo>
                  <a:lnTo>
                    <a:pt x="377482" y="521131"/>
                  </a:lnTo>
                  <a:lnTo>
                    <a:pt x="383616" y="518591"/>
                  </a:lnTo>
                  <a:lnTo>
                    <a:pt x="388962" y="523671"/>
                  </a:lnTo>
                  <a:lnTo>
                    <a:pt x="389877" y="523671"/>
                  </a:lnTo>
                  <a:lnTo>
                    <a:pt x="392430" y="521131"/>
                  </a:lnTo>
                  <a:lnTo>
                    <a:pt x="393674" y="519849"/>
                  </a:lnTo>
                  <a:lnTo>
                    <a:pt x="393471" y="518591"/>
                  </a:lnTo>
                  <a:lnTo>
                    <a:pt x="393268" y="517321"/>
                  </a:lnTo>
                  <a:lnTo>
                    <a:pt x="388505" y="517321"/>
                  </a:lnTo>
                  <a:lnTo>
                    <a:pt x="387096" y="516051"/>
                  </a:lnTo>
                  <a:lnTo>
                    <a:pt x="386969" y="514781"/>
                  </a:lnTo>
                  <a:lnTo>
                    <a:pt x="386613" y="510971"/>
                  </a:lnTo>
                  <a:lnTo>
                    <a:pt x="387350" y="509701"/>
                  </a:lnTo>
                  <a:lnTo>
                    <a:pt x="388086" y="508431"/>
                  </a:lnTo>
                  <a:lnTo>
                    <a:pt x="390309" y="507161"/>
                  </a:lnTo>
                  <a:lnTo>
                    <a:pt x="392010" y="507161"/>
                  </a:lnTo>
                  <a:lnTo>
                    <a:pt x="393484" y="505891"/>
                  </a:lnTo>
                  <a:lnTo>
                    <a:pt x="395541" y="507161"/>
                  </a:lnTo>
                  <a:lnTo>
                    <a:pt x="397675" y="508431"/>
                  </a:lnTo>
                  <a:lnTo>
                    <a:pt x="398411" y="504621"/>
                  </a:lnTo>
                  <a:lnTo>
                    <a:pt x="401370" y="504621"/>
                  </a:lnTo>
                  <a:lnTo>
                    <a:pt x="401891" y="505891"/>
                  </a:lnTo>
                  <a:lnTo>
                    <a:pt x="402272" y="505891"/>
                  </a:lnTo>
                  <a:lnTo>
                    <a:pt x="402145" y="507161"/>
                  </a:lnTo>
                  <a:lnTo>
                    <a:pt x="401929" y="508431"/>
                  </a:lnTo>
                  <a:lnTo>
                    <a:pt x="400646" y="508431"/>
                  </a:lnTo>
                  <a:lnTo>
                    <a:pt x="398449" y="510971"/>
                  </a:lnTo>
                  <a:lnTo>
                    <a:pt x="396684" y="512241"/>
                  </a:lnTo>
                  <a:lnTo>
                    <a:pt x="397484" y="513511"/>
                  </a:lnTo>
                  <a:lnTo>
                    <a:pt x="399770" y="512241"/>
                  </a:lnTo>
                  <a:lnTo>
                    <a:pt x="402793" y="512241"/>
                  </a:lnTo>
                  <a:lnTo>
                    <a:pt x="403440" y="513511"/>
                  </a:lnTo>
                  <a:lnTo>
                    <a:pt x="403415" y="516051"/>
                  </a:lnTo>
                  <a:lnTo>
                    <a:pt x="402526" y="518591"/>
                  </a:lnTo>
                  <a:lnTo>
                    <a:pt x="400507" y="518591"/>
                  </a:lnTo>
                  <a:lnTo>
                    <a:pt x="396709" y="519861"/>
                  </a:lnTo>
                  <a:lnTo>
                    <a:pt x="390131" y="528751"/>
                  </a:lnTo>
                  <a:lnTo>
                    <a:pt x="390080" y="530021"/>
                  </a:lnTo>
                  <a:lnTo>
                    <a:pt x="396290" y="531291"/>
                  </a:lnTo>
                  <a:lnTo>
                    <a:pt x="396468" y="532561"/>
                  </a:lnTo>
                  <a:lnTo>
                    <a:pt x="394830" y="535101"/>
                  </a:lnTo>
                  <a:lnTo>
                    <a:pt x="395046" y="535101"/>
                  </a:lnTo>
                  <a:lnTo>
                    <a:pt x="394195" y="537641"/>
                  </a:lnTo>
                  <a:lnTo>
                    <a:pt x="392976" y="538911"/>
                  </a:lnTo>
                  <a:lnTo>
                    <a:pt x="395554" y="541451"/>
                  </a:lnTo>
                  <a:lnTo>
                    <a:pt x="396252" y="538911"/>
                  </a:lnTo>
                  <a:lnTo>
                    <a:pt x="400888" y="537641"/>
                  </a:lnTo>
                  <a:lnTo>
                    <a:pt x="408114" y="535101"/>
                  </a:lnTo>
                  <a:lnTo>
                    <a:pt x="408495" y="535101"/>
                  </a:lnTo>
                  <a:lnTo>
                    <a:pt x="409117" y="536371"/>
                  </a:lnTo>
                  <a:lnTo>
                    <a:pt x="409790" y="536371"/>
                  </a:lnTo>
                  <a:lnTo>
                    <a:pt x="409575" y="537641"/>
                  </a:lnTo>
                  <a:lnTo>
                    <a:pt x="407530" y="538911"/>
                  </a:lnTo>
                  <a:lnTo>
                    <a:pt x="405815" y="538911"/>
                  </a:lnTo>
                  <a:lnTo>
                    <a:pt x="404710" y="541451"/>
                  </a:lnTo>
                  <a:lnTo>
                    <a:pt x="404583" y="542721"/>
                  </a:lnTo>
                  <a:lnTo>
                    <a:pt x="405295" y="545261"/>
                  </a:lnTo>
                  <a:lnTo>
                    <a:pt x="406654" y="545261"/>
                  </a:lnTo>
                  <a:lnTo>
                    <a:pt x="410311" y="542721"/>
                  </a:lnTo>
                  <a:lnTo>
                    <a:pt x="411911" y="542721"/>
                  </a:lnTo>
                  <a:lnTo>
                    <a:pt x="412127" y="546531"/>
                  </a:lnTo>
                  <a:lnTo>
                    <a:pt x="416242" y="546531"/>
                  </a:lnTo>
                  <a:lnTo>
                    <a:pt x="416242" y="500811"/>
                  </a:lnTo>
                  <a:lnTo>
                    <a:pt x="416039" y="500811"/>
                  </a:lnTo>
                  <a:lnTo>
                    <a:pt x="415925" y="498271"/>
                  </a:lnTo>
                  <a:lnTo>
                    <a:pt x="415124" y="497001"/>
                  </a:lnTo>
                  <a:lnTo>
                    <a:pt x="411695" y="498271"/>
                  </a:lnTo>
                  <a:lnTo>
                    <a:pt x="410857" y="498271"/>
                  </a:lnTo>
                  <a:lnTo>
                    <a:pt x="411314" y="502081"/>
                  </a:lnTo>
                  <a:lnTo>
                    <a:pt x="409917" y="502081"/>
                  </a:lnTo>
                  <a:lnTo>
                    <a:pt x="407949" y="500811"/>
                  </a:lnTo>
                  <a:lnTo>
                    <a:pt x="406247" y="500811"/>
                  </a:lnTo>
                  <a:lnTo>
                    <a:pt x="406895" y="499541"/>
                  </a:lnTo>
                  <a:lnTo>
                    <a:pt x="408876" y="495731"/>
                  </a:lnTo>
                  <a:lnTo>
                    <a:pt x="410883" y="494461"/>
                  </a:lnTo>
                  <a:lnTo>
                    <a:pt x="412902" y="493191"/>
                  </a:lnTo>
                  <a:lnTo>
                    <a:pt x="417080" y="494461"/>
                  </a:lnTo>
                  <a:lnTo>
                    <a:pt x="422871" y="495731"/>
                  </a:lnTo>
                  <a:lnTo>
                    <a:pt x="428561" y="494461"/>
                  </a:lnTo>
                  <a:lnTo>
                    <a:pt x="436968" y="493191"/>
                  </a:lnTo>
                  <a:lnTo>
                    <a:pt x="438632" y="490651"/>
                  </a:lnTo>
                  <a:lnTo>
                    <a:pt x="439178" y="486841"/>
                  </a:lnTo>
                  <a:lnTo>
                    <a:pt x="438594" y="485571"/>
                  </a:lnTo>
                  <a:lnTo>
                    <a:pt x="438023" y="484301"/>
                  </a:lnTo>
                  <a:lnTo>
                    <a:pt x="432587" y="483031"/>
                  </a:lnTo>
                  <a:lnTo>
                    <a:pt x="401967" y="483031"/>
                  </a:lnTo>
                  <a:lnTo>
                    <a:pt x="401967" y="500811"/>
                  </a:lnTo>
                  <a:lnTo>
                    <a:pt x="401828" y="500811"/>
                  </a:lnTo>
                  <a:lnTo>
                    <a:pt x="400989" y="502081"/>
                  </a:lnTo>
                  <a:lnTo>
                    <a:pt x="398881" y="502081"/>
                  </a:lnTo>
                  <a:lnTo>
                    <a:pt x="398589" y="500811"/>
                  </a:lnTo>
                  <a:lnTo>
                    <a:pt x="398462" y="500811"/>
                  </a:lnTo>
                  <a:lnTo>
                    <a:pt x="399199" y="499541"/>
                  </a:lnTo>
                  <a:lnTo>
                    <a:pt x="401205" y="499541"/>
                  </a:lnTo>
                  <a:lnTo>
                    <a:pt x="401967" y="500811"/>
                  </a:lnTo>
                  <a:lnTo>
                    <a:pt x="401967" y="483031"/>
                  </a:lnTo>
                  <a:lnTo>
                    <a:pt x="376440" y="483031"/>
                  </a:lnTo>
                  <a:lnTo>
                    <a:pt x="376440" y="499541"/>
                  </a:lnTo>
                  <a:lnTo>
                    <a:pt x="373964" y="500811"/>
                  </a:lnTo>
                  <a:lnTo>
                    <a:pt x="372719" y="500811"/>
                  </a:lnTo>
                  <a:lnTo>
                    <a:pt x="372770" y="499541"/>
                  </a:lnTo>
                  <a:lnTo>
                    <a:pt x="373367" y="498271"/>
                  </a:lnTo>
                  <a:lnTo>
                    <a:pt x="374421" y="498271"/>
                  </a:lnTo>
                  <a:lnTo>
                    <a:pt x="375615" y="497001"/>
                  </a:lnTo>
                  <a:lnTo>
                    <a:pt x="376072" y="498271"/>
                  </a:lnTo>
                  <a:lnTo>
                    <a:pt x="376440" y="499541"/>
                  </a:lnTo>
                  <a:lnTo>
                    <a:pt x="376440" y="483031"/>
                  </a:lnTo>
                  <a:lnTo>
                    <a:pt x="376250" y="483031"/>
                  </a:lnTo>
                  <a:lnTo>
                    <a:pt x="376250" y="495731"/>
                  </a:lnTo>
                  <a:lnTo>
                    <a:pt x="375653" y="497001"/>
                  </a:lnTo>
                  <a:lnTo>
                    <a:pt x="374281" y="494461"/>
                  </a:lnTo>
                  <a:lnTo>
                    <a:pt x="376186" y="494461"/>
                  </a:lnTo>
                  <a:lnTo>
                    <a:pt x="376250" y="495731"/>
                  </a:lnTo>
                  <a:lnTo>
                    <a:pt x="376250" y="483031"/>
                  </a:lnTo>
                  <a:lnTo>
                    <a:pt x="368554" y="483031"/>
                  </a:lnTo>
                  <a:lnTo>
                    <a:pt x="368554" y="507161"/>
                  </a:lnTo>
                  <a:lnTo>
                    <a:pt x="368439" y="508431"/>
                  </a:lnTo>
                  <a:lnTo>
                    <a:pt x="365899" y="508431"/>
                  </a:lnTo>
                  <a:lnTo>
                    <a:pt x="366052" y="507161"/>
                  </a:lnTo>
                  <a:lnTo>
                    <a:pt x="366560" y="505891"/>
                  </a:lnTo>
                  <a:lnTo>
                    <a:pt x="367868" y="507161"/>
                  </a:lnTo>
                  <a:lnTo>
                    <a:pt x="368554" y="507161"/>
                  </a:lnTo>
                  <a:lnTo>
                    <a:pt x="368554" y="483031"/>
                  </a:lnTo>
                  <a:lnTo>
                    <a:pt x="363804" y="483031"/>
                  </a:lnTo>
                  <a:lnTo>
                    <a:pt x="363804" y="535101"/>
                  </a:lnTo>
                  <a:lnTo>
                    <a:pt x="362648" y="537641"/>
                  </a:lnTo>
                  <a:lnTo>
                    <a:pt x="362851" y="538911"/>
                  </a:lnTo>
                  <a:lnTo>
                    <a:pt x="361442" y="540181"/>
                  </a:lnTo>
                  <a:lnTo>
                    <a:pt x="360260" y="540181"/>
                  </a:lnTo>
                  <a:lnTo>
                    <a:pt x="358343" y="538911"/>
                  </a:lnTo>
                  <a:lnTo>
                    <a:pt x="356844" y="537641"/>
                  </a:lnTo>
                  <a:lnTo>
                    <a:pt x="354787" y="536371"/>
                  </a:lnTo>
                  <a:lnTo>
                    <a:pt x="355460" y="535101"/>
                  </a:lnTo>
                  <a:lnTo>
                    <a:pt x="355790" y="535101"/>
                  </a:lnTo>
                  <a:lnTo>
                    <a:pt x="358051" y="533831"/>
                  </a:lnTo>
                  <a:lnTo>
                    <a:pt x="359803" y="535101"/>
                  </a:lnTo>
                  <a:lnTo>
                    <a:pt x="363804" y="535101"/>
                  </a:lnTo>
                  <a:lnTo>
                    <a:pt x="363804" y="483031"/>
                  </a:lnTo>
                  <a:lnTo>
                    <a:pt x="362115" y="483031"/>
                  </a:lnTo>
                  <a:lnTo>
                    <a:pt x="362115" y="510971"/>
                  </a:lnTo>
                  <a:lnTo>
                    <a:pt x="361264" y="513511"/>
                  </a:lnTo>
                  <a:lnTo>
                    <a:pt x="360172" y="514781"/>
                  </a:lnTo>
                  <a:lnTo>
                    <a:pt x="356895" y="514781"/>
                  </a:lnTo>
                  <a:lnTo>
                    <a:pt x="356958" y="513511"/>
                  </a:lnTo>
                  <a:lnTo>
                    <a:pt x="357797" y="512241"/>
                  </a:lnTo>
                  <a:lnTo>
                    <a:pt x="359206" y="510971"/>
                  </a:lnTo>
                  <a:lnTo>
                    <a:pt x="360641" y="510971"/>
                  </a:lnTo>
                  <a:lnTo>
                    <a:pt x="361099" y="509701"/>
                  </a:lnTo>
                  <a:lnTo>
                    <a:pt x="361657" y="510971"/>
                  </a:lnTo>
                  <a:lnTo>
                    <a:pt x="362115" y="510971"/>
                  </a:lnTo>
                  <a:lnTo>
                    <a:pt x="362115" y="483031"/>
                  </a:lnTo>
                  <a:lnTo>
                    <a:pt x="354698" y="483031"/>
                  </a:lnTo>
                  <a:lnTo>
                    <a:pt x="354698" y="486841"/>
                  </a:lnTo>
                  <a:lnTo>
                    <a:pt x="354355" y="486841"/>
                  </a:lnTo>
                  <a:lnTo>
                    <a:pt x="353669" y="488111"/>
                  </a:lnTo>
                  <a:lnTo>
                    <a:pt x="352094" y="488111"/>
                  </a:lnTo>
                  <a:lnTo>
                    <a:pt x="351726" y="486841"/>
                  </a:lnTo>
                  <a:lnTo>
                    <a:pt x="351853" y="486841"/>
                  </a:lnTo>
                  <a:lnTo>
                    <a:pt x="352742" y="485571"/>
                  </a:lnTo>
                  <a:lnTo>
                    <a:pt x="353542" y="485571"/>
                  </a:lnTo>
                  <a:lnTo>
                    <a:pt x="354698" y="486841"/>
                  </a:lnTo>
                  <a:lnTo>
                    <a:pt x="354698" y="483031"/>
                  </a:lnTo>
                  <a:lnTo>
                    <a:pt x="336664" y="483031"/>
                  </a:lnTo>
                  <a:lnTo>
                    <a:pt x="336664" y="547801"/>
                  </a:lnTo>
                  <a:lnTo>
                    <a:pt x="333235" y="547801"/>
                  </a:lnTo>
                  <a:lnTo>
                    <a:pt x="331774" y="546531"/>
                  </a:lnTo>
                  <a:lnTo>
                    <a:pt x="331089" y="545261"/>
                  </a:lnTo>
                  <a:lnTo>
                    <a:pt x="330504" y="545261"/>
                  </a:lnTo>
                  <a:lnTo>
                    <a:pt x="331038" y="543991"/>
                  </a:lnTo>
                  <a:lnTo>
                    <a:pt x="332409" y="542721"/>
                  </a:lnTo>
                  <a:lnTo>
                    <a:pt x="333413" y="542721"/>
                  </a:lnTo>
                  <a:lnTo>
                    <a:pt x="335851" y="543991"/>
                  </a:lnTo>
                  <a:lnTo>
                    <a:pt x="336397" y="545261"/>
                  </a:lnTo>
                  <a:lnTo>
                    <a:pt x="336664" y="547801"/>
                  </a:lnTo>
                  <a:lnTo>
                    <a:pt x="336664" y="483031"/>
                  </a:lnTo>
                  <a:lnTo>
                    <a:pt x="325158" y="483031"/>
                  </a:lnTo>
                  <a:lnTo>
                    <a:pt x="325158" y="563041"/>
                  </a:lnTo>
                  <a:lnTo>
                    <a:pt x="324751" y="564324"/>
                  </a:lnTo>
                  <a:lnTo>
                    <a:pt x="323430" y="565581"/>
                  </a:lnTo>
                  <a:lnTo>
                    <a:pt x="322503" y="566851"/>
                  </a:lnTo>
                  <a:lnTo>
                    <a:pt x="321170" y="566851"/>
                  </a:lnTo>
                  <a:lnTo>
                    <a:pt x="320611" y="565581"/>
                  </a:lnTo>
                  <a:lnTo>
                    <a:pt x="319951" y="564311"/>
                  </a:lnTo>
                  <a:lnTo>
                    <a:pt x="320421" y="564311"/>
                  </a:lnTo>
                  <a:lnTo>
                    <a:pt x="323062" y="561771"/>
                  </a:lnTo>
                  <a:lnTo>
                    <a:pt x="325158" y="563041"/>
                  </a:lnTo>
                  <a:lnTo>
                    <a:pt x="325158" y="483031"/>
                  </a:lnTo>
                  <a:lnTo>
                    <a:pt x="324777" y="483031"/>
                  </a:lnTo>
                  <a:lnTo>
                    <a:pt x="324777" y="532561"/>
                  </a:lnTo>
                  <a:lnTo>
                    <a:pt x="319468" y="532561"/>
                  </a:lnTo>
                  <a:lnTo>
                    <a:pt x="319468" y="556691"/>
                  </a:lnTo>
                  <a:lnTo>
                    <a:pt x="319392" y="557961"/>
                  </a:lnTo>
                  <a:lnTo>
                    <a:pt x="318757" y="559231"/>
                  </a:lnTo>
                  <a:lnTo>
                    <a:pt x="317093" y="560501"/>
                  </a:lnTo>
                  <a:lnTo>
                    <a:pt x="316064" y="559231"/>
                  </a:lnTo>
                  <a:lnTo>
                    <a:pt x="314921" y="557961"/>
                  </a:lnTo>
                  <a:lnTo>
                    <a:pt x="316014" y="556691"/>
                  </a:lnTo>
                  <a:lnTo>
                    <a:pt x="317220" y="555421"/>
                  </a:lnTo>
                  <a:lnTo>
                    <a:pt x="319468" y="556691"/>
                  </a:lnTo>
                  <a:lnTo>
                    <a:pt x="319468" y="532561"/>
                  </a:lnTo>
                  <a:lnTo>
                    <a:pt x="318389" y="532561"/>
                  </a:lnTo>
                  <a:lnTo>
                    <a:pt x="316026" y="536371"/>
                  </a:lnTo>
                  <a:lnTo>
                    <a:pt x="314985" y="538607"/>
                  </a:lnTo>
                  <a:lnTo>
                    <a:pt x="314985" y="554151"/>
                  </a:lnTo>
                  <a:lnTo>
                    <a:pt x="314718" y="557961"/>
                  </a:lnTo>
                  <a:lnTo>
                    <a:pt x="313867" y="559231"/>
                  </a:lnTo>
                  <a:lnTo>
                    <a:pt x="313512" y="559574"/>
                  </a:lnTo>
                  <a:lnTo>
                    <a:pt x="313512" y="580821"/>
                  </a:lnTo>
                  <a:lnTo>
                    <a:pt x="308394" y="580821"/>
                  </a:lnTo>
                  <a:lnTo>
                    <a:pt x="307784" y="579551"/>
                  </a:lnTo>
                  <a:lnTo>
                    <a:pt x="305562" y="577011"/>
                  </a:lnTo>
                  <a:lnTo>
                    <a:pt x="303022" y="575741"/>
                  </a:lnTo>
                  <a:lnTo>
                    <a:pt x="297497" y="575741"/>
                  </a:lnTo>
                  <a:lnTo>
                    <a:pt x="297688" y="574471"/>
                  </a:lnTo>
                  <a:lnTo>
                    <a:pt x="298043" y="573201"/>
                  </a:lnTo>
                  <a:lnTo>
                    <a:pt x="298589" y="573201"/>
                  </a:lnTo>
                  <a:lnTo>
                    <a:pt x="301523" y="570661"/>
                  </a:lnTo>
                  <a:lnTo>
                    <a:pt x="303657" y="570661"/>
                  </a:lnTo>
                  <a:lnTo>
                    <a:pt x="308305" y="574471"/>
                  </a:lnTo>
                  <a:lnTo>
                    <a:pt x="312102" y="575741"/>
                  </a:lnTo>
                  <a:lnTo>
                    <a:pt x="312508" y="578281"/>
                  </a:lnTo>
                  <a:lnTo>
                    <a:pt x="312635" y="579551"/>
                  </a:lnTo>
                  <a:lnTo>
                    <a:pt x="313512" y="580821"/>
                  </a:lnTo>
                  <a:lnTo>
                    <a:pt x="313512" y="559574"/>
                  </a:lnTo>
                  <a:lnTo>
                    <a:pt x="312534" y="560501"/>
                  </a:lnTo>
                  <a:lnTo>
                    <a:pt x="312064" y="559231"/>
                  </a:lnTo>
                  <a:lnTo>
                    <a:pt x="311581" y="557961"/>
                  </a:lnTo>
                  <a:lnTo>
                    <a:pt x="310629" y="555421"/>
                  </a:lnTo>
                  <a:lnTo>
                    <a:pt x="308927" y="555421"/>
                  </a:lnTo>
                  <a:lnTo>
                    <a:pt x="305981" y="557961"/>
                  </a:lnTo>
                  <a:lnTo>
                    <a:pt x="304469" y="557961"/>
                  </a:lnTo>
                  <a:lnTo>
                    <a:pt x="304698" y="556691"/>
                  </a:lnTo>
                  <a:lnTo>
                    <a:pt x="307238" y="555421"/>
                  </a:lnTo>
                  <a:lnTo>
                    <a:pt x="309181" y="554151"/>
                  </a:lnTo>
                  <a:lnTo>
                    <a:pt x="311213" y="552881"/>
                  </a:lnTo>
                  <a:lnTo>
                    <a:pt x="313664" y="552881"/>
                  </a:lnTo>
                  <a:lnTo>
                    <a:pt x="314985" y="554151"/>
                  </a:lnTo>
                  <a:lnTo>
                    <a:pt x="314985" y="538607"/>
                  </a:lnTo>
                  <a:lnTo>
                    <a:pt x="313651" y="541451"/>
                  </a:lnTo>
                  <a:lnTo>
                    <a:pt x="313131" y="542721"/>
                  </a:lnTo>
                  <a:lnTo>
                    <a:pt x="312216" y="541451"/>
                  </a:lnTo>
                  <a:lnTo>
                    <a:pt x="311505" y="541451"/>
                  </a:lnTo>
                  <a:lnTo>
                    <a:pt x="311607" y="538911"/>
                  </a:lnTo>
                  <a:lnTo>
                    <a:pt x="311708" y="537641"/>
                  </a:lnTo>
                  <a:lnTo>
                    <a:pt x="311899" y="535101"/>
                  </a:lnTo>
                  <a:lnTo>
                    <a:pt x="310502" y="536371"/>
                  </a:lnTo>
                  <a:lnTo>
                    <a:pt x="309359" y="536371"/>
                  </a:lnTo>
                  <a:lnTo>
                    <a:pt x="308864" y="535101"/>
                  </a:lnTo>
                  <a:lnTo>
                    <a:pt x="308368" y="533831"/>
                  </a:lnTo>
                  <a:lnTo>
                    <a:pt x="308533" y="533831"/>
                  </a:lnTo>
                  <a:lnTo>
                    <a:pt x="308838" y="532561"/>
                  </a:lnTo>
                  <a:lnTo>
                    <a:pt x="309295" y="531291"/>
                  </a:lnTo>
                  <a:lnTo>
                    <a:pt x="312559" y="531291"/>
                  </a:lnTo>
                  <a:lnTo>
                    <a:pt x="312178" y="532561"/>
                  </a:lnTo>
                  <a:lnTo>
                    <a:pt x="312216" y="533831"/>
                  </a:lnTo>
                  <a:lnTo>
                    <a:pt x="312000" y="535025"/>
                  </a:lnTo>
                  <a:lnTo>
                    <a:pt x="316661" y="531291"/>
                  </a:lnTo>
                  <a:lnTo>
                    <a:pt x="319176" y="528751"/>
                  </a:lnTo>
                  <a:lnTo>
                    <a:pt x="321652" y="530021"/>
                  </a:lnTo>
                  <a:lnTo>
                    <a:pt x="324396" y="531291"/>
                  </a:lnTo>
                  <a:lnTo>
                    <a:pt x="324777" y="532561"/>
                  </a:lnTo>
                  <a:lnTo>
                    <a:pt x="324777" y="483031"/>
                  </a:lnTo>
                  <a:lnTo>
                    <a:pt x="307073" y="483031"/>
                  </a:lnTo>
                  <a:lnTo>
                    <a:pt x="307073" y="549071"/>
                  </a:lnTo>
                  <a:lnTo>
                    <a:pt x="306832" y="550341"/>
                  </a:lnTo>
                  <a:lnTo>
                    <a:pt x="304609" y="550341"/>
                  </a:lnTo>
                  <a:lnTo>
                    <a:pt x="304025" y="549071"/>
                  </a:lnTo>
                  <a:lnTo>
                    <a:pt x="304228" y="547801"/>
                  </a:lnTo>
                  <a:lnTo>
                    <a:pt x="306552" y="547801"/>
                  </a:lnTo>
                  <a:lnTo>
                    <a:pt x="307073" y="549071"/>
                  </a:lnTo>
                  <a:lnTo>
                    <a:pt x="307073" y="483031"/>
                  </a:lnTo>
                  <a:lnTo>
                    <a:pt x="297446" y="483031"/>
                  </a:lnTo>
                  <a:lnTo>
                    <a:pt x="297446" y="497001"/>
                  </a:lnTo>
                  <a:lnTo>
                    <a:pt x="295211" y="499541"/>
                  </a:lnTo>
                  <a:lnTo>
                    <a:pt x="293751" y="500811"/>
                  </a:lnTo>
                  <a:lnTo>
                    <a:pt x="292430" y="502081"/>
                  </a:lnTo>
                  <a:lnTo>
                    <a:pt x="290703" y="499757"/>
                  </a:lnTo>
                  <a:lnTo>
                    <a:pt x="290703" y="574471"/>
                  </a:lnTo>
                  <a:lnTo>
                    <a:pt x="290283" y="575741"/>
                  </a:lnTo>
                  <a:lnTo>
                    <a:pt x="289814" y="577011"/>
                  </a:lnTo>
                  <a:lnTo>
                    <a:pt x="287896" y="578281"/>
                  </a:lnTo>
                  <a:lnTo>
                    <a:pt x="285965" y="580821"/>
                  </a:lnTo>
                  <a:lnTo>
                    <a:pt x="284861" y="580440"/>
                  </a:lnTo>
                  <a:lnTo>
                    <a:pt x="284861" y="589711"/>
                  </a:lnTo>
                  <a:lnTo>
                    <a:pt x="284340" y="589711"/>
                  </a:lnTo>
                  <a:lnTo>
                    <a:pt x="283286" y="590981"/>
                  </a:lnTo>
                  <a:lnTo>
                    <a:pt x="282409" y="590981"/>
                  </a:lnTo>
                  <a:lnTo>
                    <a:pt x="281863" y="589711"/>
                  </a:lnTo>
                  <a:lnTo>
                    <a:pt x="281660" y="589711"/>
                  </a:lnTo>
                  <a:lnTo>
                    <a:pt x="281622" y="588441"/>
                  </a:lnTo>
                  <a:lnTo>
                    <a:pt x="282663" y="587171"/>
                  </a:lnTo>
                  <a:lnTo>
                    <a:pt x="283578" y="587171"/>
                  </a:lnTo>
                  <a:lnTo>
                    <a:pt x="284797" y="588441"/>
                  </a:lnTo>
                  <a:lnTo>
                    <a:pt x="284861" y="589711"/>
                  </a:lnTo>
                  <a:lnTo>
                    <a:pt x="284861" y="580440"/>
                  </a:lnTo>
                  <a:lnTo>
                    <a:pt x="278726" y="578281"/>
                  </a:lnTo>
                  <a:lnTo>
                    <a:pt x="274993" y="580821"/>
                  </a:lnTo>
                  <a:lnTo>
                    <a:pt x="272935" y="584631"/>
                  </a:lnTo>
                  <a:lnTo>
                    <a:pt x="272046" y="585901"/>
                  </a:lnTo>
                  <a:lnTo>
                    <a:pt x="272338" y="587171"/>
                  </a:lnTo>
                  <a:lnTo>
                    <a:pt x="274243" y="587171"/>
                  </a:lnTo>
                  <a:lnTo>
                    <a:pt x="275221" y="588441"/>
                  </a:lnTo>
                  <a:lnTo>
                    <a:pt x="276326" y="587171"/>
                  </a:lnTo>
                  <a:lnTo>
                    <a:pt x="277698" y="587171"/>
                  </a:lnTo>
                  <a:lnTo>
                    <a:pt x="278117" y="588441"/>
                  </a:lnTo>
                  <a:lnTo>
                    <a:pt x="278079" y="589711"/>
                  </a:lnTo>
                  <a:lnTo>
                    <a:pt x="273138" y="589711"/>
                  </a:lnTo>
                  <a:lnTo>
                    <a:pt x="268693" y="593521"/>
                  </a:lnTo>
                  <a:lnTo>
                    <a:pt x="262204" y="587171"/>
                  </a:lnTo>
                  <a:lnTo>
                    <a:pt x="262801" y="590981"/>
                  </a:lnTo>
                  <a:lnTo>
                    <a:pt x="261835" y="592251"/>
                  </a:lnTo>
                  <a:lnTo>
                    <a:pt x="261048" y="592251"/>
                  </a:lnTo>
                  <a:lnTo>
                    <a:pt x="260642" y="593521"/>
                  </a:lnTo>
                  <a:lnTo>
                    <a:pt x="257771" y="593521"/>
                  </a:lnTo>
                  <a:lnTo>
                    <a:pt x="256133" y="590981"/>
                  </a:lnTo>
                  <a:lnTo>
                    <a:pt x="256527" y="589711"/>
                  </a:lnTo>
                  <a:lnTo>
                    <a:pt x="257911" y="589711"/>
                  </a:lnTo>
                  <a:lnTo>
                    <a:pt x="261645" y="587171"/>
                  </a:lnTo>
                  <a:lnTo>
                    <a:pt x="265112" y="584631"/>
                  </a:lnTo>
                  <a:lnTo>
                    <a:pt x="264782" y="583361"/>
                  </a:lnTo>
                  <a:lnTo>
                    <a:pt x="262661" y="582091"/>
                  </a:lnTo>
                  <a:lnTo>
                    <a:pt x="258495" y="582091"/>
                  </a:lnTo>
                  <a:lnTo>
                    <a:pt x="258254" y="580821"/>
                  </a:lnTo>
                  <a:lnTo>
                    <a:pt x="260819" y="578281"/>
                  </a:lnTo>
                  <a:lnTo>
                    <a:pt x="262255" y="578281"/>
                  </a:lnTo>
                  <a:lnTo>
                    <a:pt x="263271" y="577011"/>
                  </a:lnTo>
                  <a:lnTo>
                    <a:pt x="267322" y="571944"/>
                  </a:lnTo>
                  <a:lnTo>
                    <a:pt x="274777" y="577011"/>
                  </a:lnTo>
                  <a:lnTo>
                    <a:pt x="277596" y="575741"/>
                  </a:lnTo>
                  <a:lnTo>
                    <a:pt x="280593" y="569391"/>
                  </a:lnTo>
                  <a:lnTo>
                    <a:pt x="281393" y="569391"/>
                  </a:lnTo>
                  <a:lnTo>
                    <a:pt x="283730" y="570661"/>
                  </a:lnTo>
                  <a:lnTo>
                    <a:pt x="284822" y="571931"/>
                  </a:lnTo>
                  <a:lnTo>
                    <a:pt x="285000" y="574471"/>
                  </a:lnTo>
                  <a:lnTo>
                    <a:pt x="285394" y="575741"/>
                  </a:lnTo>
                  <a:lnTo>
                    <a:pt x="288810" y="573201"/>
                  </a:lnTo>
                  <a:lnTo>
                    <a:pt x="290080" y="573201"/>
                  </a:lnTo>
                  <a:lnTo>
                    <a:pt x="290703" y="574471"/>
                  </a:lnTo>
                  <a:lnTo>
                    <a:pt x="290703" y="499757"/>
                  </a:lnTo>
                  <a:lnTo>
                    <a:pt x="290550" y="499541"/>
                  </a:lnTo>
                  <a:lnTo>
                    <a:pt x="291007" y="498271"/>
                  </a:lnTo>
                  <a:lnTo>
                    <a:pt x="292582" y="495731"/>
                  </a:lnTo>
                  <a:lnTo>
                    <a:pt x="293306" y="494461"/>
                  </a:lnTo>
                  <a:lnTo>
                    <a:pt x="294106" y="493191"/>
                  </a:lnTo>
                  <a:lnTo>
                    <a:pt x="296951" y="494461"/>
                  </a:lnTo>
                  <a:lnTo>
                    <a:pt x="297446" y="497001"/>
                  </a:lnTo>
                  <a:lnTo>
                    <a:pt x="297446" y="483031"/>
                  </a:lnTo>
                  <a:lnTo>
                    <a:pt x="247523" y="483031"/>
                  </a:lnTo>
                  <a:lnTo>
                    <a:pt x="247523" y="500811"/>
                  </a:lnTo>
                  <a:lnTo>
                    <a:pt x="247053" y="503351"/>
                  </a:lnTo>
                  <a:lnTo>
                    <a:pt x="246341" y="504621"/>
                  </a:lnTo>
                  <a:lnTo>
                    <a:pt x="242671" y="504621"/>
                  </a:lnTo>
                  <a:lnTo>
                    <a:pt x="240804" y="503351"/>
                  </a:lnTo>
                  <a:lnTo>
                    <a:pt x="238556" y="504621"/>
                  </a:lnTo>
                  <a:lnTo>
                    <a:pt x="238747" y="503351"/>
                  </a:lnTo>
                  <a:lnTo>
                    <a:pt x="236143" y="503351"/>
                  </a:lnTo>
                  <a:lnTo>
                    <a:pt x="237731" y="502081"/>
                  </a:lnTo>
                  <a:lnTo>
                    <a:pt x="239991" y="500811"/>
                  </a:lnTo>
                  <a:lnTo>
                    <a:pt x="247523" y="500811"/>
                  </a:lnTo>
                  <a:lnTo>
                    <a:pt x="247523" y="483031"/>
                  </a:lnTo>
                  <a:lnTo>
                    <a:pt x="225564" y="483031"/>
                  </a:lnTo>
                  <a:lnTo>
                    <a:pt x="225564" y="524941"/>
                  </a:lnTo>
                  <a:lnTo>
                    <a:pt x="225259" y="524941"/>
                  </a:lnTo>
                  <a:lnTo>
                    <a:pt x="225259" y="615111"/>
                  </a:lnTo>
                  <a:lnTo>
                    <a:pt x="223926" y="615111"/>
                  </a:lnTo>
                  <a:lnTo>
                    <a:pt x="223926" y="621461"/>
                  </a:lnTo>
                  <a:lnTo>
                    <a:pt x="219671" y="622731"/>
                  </a:lnTo>
                  <a:lnTo>
                    <a:pt x="217665" y="626541"/>
                  </a:lnTo>
                  <a:lnTo>
                    <a:pt x="213982" y="627811"/>
                  </a:lnTo>
                  <a:lnTo>
                    <a:pt x="212915" y="627811"/>
                  </a:lnTo>
                  <a:lnTo>
                    <a:pt x="212915" y="631621"/>
                  </a:lnTo>
                  <a:lnTo>
                    <a:pt x="212369" y="632891"/>
                  </a:lnTo>
                  <a:lnTo>
                    <a:pt x="210667" y="632891"/>
                  </a:lnTo>
                  <a:lnTo>
                    <a:pt x="207365" y="636701"/>
                  </a:lnTo>
                  <a:lnTo>
                    <a:pt x="203746" y="635431"/>
                  </a:lnTo>
                  <a:lnTo>
                    <a:pt x="200710" y="636308"/>
                  </a:lnTo>
                  <a:lnTo>
                    <a:pt x="200710" y="640511"/>
                  </a:lnTo>
                  <a:lnTo>
                    <a:pt x="200075" y="641781"/>
                  </a:lnTo>
                  <a:lnTo>
                    <a:pt x="199250" y="641781"/>
                  </a:lnTo>
                  <a:lnTo>
                    <a:pt x="198793" y="640511"/>
                  </a:lnTo>
                  <a:lnTo>
                    <a:pt x="199898" y="639241"/>
                  </a:lnTo>
                  <a:lnTo>
                    <a:pt x="200710" y="640511"/>
                  </a:lnTo>
                  <a:lnTo>
                    <a:pt x="200710" y="636308"/>
                  </a:lnTo>
                  <a:lnTo>
                    <a:pt x="199313" y="636701"/>
                  </a:lnTo>
                  <a:lnTo>
                    <a:pt x="198577" y="635431"/>
                  </a:lnTo>
                  <a:lnTo>
                    <a:pt x="199009" y="631621"/>
                  </a:lnTo>
                  <a:lnTo>
                    <a:pt x="200202" y="627811"/>
                  </a:lnTo>
                  <a:lnTo>
                    <a:pt x="201447" y="627811"/>
                  </a:lnTo>
                  <a:lnTo>
                    <a:pt x="203911" y="631621"/>
                  </a:lnTo>
                  <a:lnTo>
                    <a:pt x="208407" y="630351"/>
                  </a:lnTo>
                  <a:lnTo>
                    <a:pt x="212026" y="631621"/>
                  </a:lnTo>
                  <a:lnTo>
                    <a:pt x="212915" y="631621"/>
                  </a:lnTo>
                  <a:lnTo>
                    <a:pt x="212915" y="627811"/>
                  </a:lnTo>
                  <a:lnTo>
                    <a:pt x="210223" y="627811"/>
                  </a:lnTo>
                  <a:lnTo>
                    <a:pt x="208445" y="626541"/>
                  </a:lnTo>
                  <a:lnTo>
                    <a:pt x="205333" y="626541"/>
                  </a:lnTo>
                  <a:lnTo>
                    <a:pt x="207048" y="621461"/>
                  </a:lnTo>
                  <a:lnTo>
                    <a:pt x="209397" y="622731"/>
                  </a:lnTo>
                  <a:lnTo>
                    <a:pt x="212864" y="622731"/>
                  </a:lnTo>
                  <a:lnTo>
                    <a:pt x="214274" y="621461"/>
                  </a:lnTo>
                  <a:lnTo>
                    <a:pt x="215658" y="621461"/>
                  </a:lnTo>
                  <a:lnTo>
                    <a:pt x="217830" y="618921"/>
                  </a:lnTo>
                  <a:lnTo>
                    <a:pt x="220179" y="618921"/>
                  </a:lnTo>
                  <a:lnTo>
                    <a:pt x="223227" y="620191"/>
                  </a:lnTo>
                  <a:lnTo>
                    <a:pt x="223926" y="621461"/>
                  </a:lnTo>
                  <a:lnTo>
                    <a:pt x="223926" y="615111"/>
                  </a:lnTo>
                  <a:lnTo>
                    <a:pt x="222516" y="615111"/>
                  </a:lnTo>
                  <a:lnTo>
                    <a:pt x="219710" y="616381"/>
                  </a:lnTo>
                  <a:lnTo>
                    <a:pt x="215976" y="616381"/>
                  </a:lnTo>
                  <a:lnTo>
                    <a:pt x="216128" y="615111"/>
                  </a:lnTo>
                  <a:lnTo>
                    <a:pt x="216268" y="615111"/>
                  </a:lnTo>
                  <a:lnTo>
                    <a:pt x="216446" y="613841"/>
                  </a:lnTo>
                  <a:lnTo>
                    <a:pt x="216954" y="613841"/>
                  </a:lnTo>
                  <a:lnTo>
                    <a:pt x="217919" y="612571"/>
                  </a:lnTo>
                  <a:lnTo>
                    <a:pt x="222237" y="612571"/>
                  </a:lnTo>
                  <a:lnTo>
                    <a:pt x="224929" y="611301"/>
                  </a:lnTo>
                  <a:lnTo>
                    <a:pt x="225259" y="615111"/>
                  </a:lnTo>
                  <a:lnTo>
                    <a:pt x="225259" y="524941"/>
                  </a:lnTo>
                  <a:lnTo>
                    <a:pt x="224942" y="524941"/>
                  </a:lnTo>
                  <a:lnTo>
                    <a:pt x="223596" y="526211"/>
                  </a:lnTo>
                  <a:lnTo>
                    <a:pt x="219417" y="526211"/>
                  </a:lnTo>
                  <a:lnTo>
                    <a:pt x="219608" y="524941"/>
                  </a:lnTo>
                  <a:lnTo>
                    <a:pt x="220002" y="523671"/>
                  </a:lnTo>
                  <a:lnTo>
                    <a:pt x="220840" y="522401"/>
                  </a:lnTo>
                  <a:lnTo>
                    <a:pt x="222288" y="523671"/>
                  </a:lnTo>
                  <a:lnTo>
                    <a:pt x="224294" y="522401"/>
                  </a:lnTo>
                  <a:lnTo>
                    <a:pt x="225272" y="522401"/>
                  </a:lnTo>
                  <a:lnTo>
                    <a:pt x="225564" y="524941"/>
                  </a:lnTo>
                  <a:lnTo>
                    <a:pt x="225564" y="483031"/>
                  </a:lnTo>
                  <a:lnTo>
                    <a:pt x="223939" y="483031"/>
                  </a:lnTo>
                  <a:lnTo>
                    <a:pt x="223939" y="505891"/>
                  </a:lnTo>
                  <a:lnTo>
                    <a:pt x="223354" y="505891"/>
                  </a:lnTo>
                  <a:lnTo>
                    <a:pt x="221996" y="507161"/>
                  </a:lnTo>
                  <a:lnTo>
                    <a:pt x="220954" y="507161"/>
                  </a:lnTo>
                  <a:lnTo>
                    <a:pt x="219900" y="505891"/>
                  </a:lnTo>
                  <a:lnTo>
                    <a:pt x="220129" y="505891"/>
                  </a:lnTo>
                  <a:lnTo>
                    <a:pt x="220522" y="504621"/>
                  </a:lnTo>
                  <a:lnTo>
                    <a:pt x="221310" y="503351"/>
                  </a:lnTo>
                  <a:lnTo>
                    <a:pt x="222250" y="504621"/>
                  </a:lnTo>
                  <a:lnTo>
                    <a:pt x="222986" y="504621"/>
                  </a:lnTo>
                  <a:lnTo>
                    <a:pt x="223939" y="505891"/>
                  </a:lnTo>
                  <a:lnTo>
                    <a:pt x="223939" y="483031"/>
                  </a:lnTo>
                  <a:lnTo>
                    <a:pt x="181394" y="483031"/>
                  </a:lnTo>
                  <a:lnTo>
                    <a:pt x="181394" y="490651"/>
                  </a:lnTo>
                  <a:lnTo>
                    <a:pt x="181000" y="491921"/>
                  </a:lnTo>
                  <a:lnTo>
                    <a:pt x="174967" y="493191"/>
                  </a:lnTo>
                  <a:lnTo>
                    <a:pt x="174256" y="493534"/>
                  </a:lnTo>
                  <a:lnTo>
                    <a:pt x="174256" y="570661"/>
                  </a:lnTo>
                  <a:lnTo>
                    <a:pt x="173329" y="571931"/>
                  </a:lnTo>
                  <a:lnTo>
                    <a:pt x="172224" y="571931"/>
                  </a:lnTo>
                  <a:lnTo>
                    <a:pt x="171615" y="573201"/>
                  </a:lnTo>
                  <a:lnTo>
                    <a:pt x="170573" y="573201"/>
                  </a:lnTo>
                  <a:lnTo>
                    <a:pt x="170230" y="571931"/>
                  </a:lnTo>
                  <a:lnTo>
                    <a:pt x="169875" y="570661"/>
                  </a:lnTo>
                  <a:lnTo>
                    <a:pt x="170776" y="569391"/>
                  </a:lnTo>
                  <a:lnTo>
                    <a:pt x="172402" y="568121"/>
                  </a:lnTo>
                  <a:lnTo>
                    <a:pt x="173228" y="568121"/>
                  </a:lnTo>
                  <a:lnTo>
                    <a:pt x="173786" y="569391"/>
                  </a:lnTo>
                  <a:lnTo>
                    <a:pt x="174256" y="570661"/>
                  </a:lnTo>
                  <a:lnTo>
                    <a:pt x="174256" y="493534"/>
                  </a:lnTo>
                  <a:lnTo>
                    <a:pt x="169608" y="495731"/>
                  </a:lnTo>
                  <a:lnTo>
                    <a:pt x="163639" y="498271"/>
                  </a:lnTo>
                  <a:lnTo>
                    <a:pt x="160985" y="498271"/>
                  </a:lnTo>
                  <a:lnTo>
                    <a:pt x="159778" y="497001"/>
                  </a:lnTo>
                  <a:lnTo>
                    <a:pt x="160286" y="495731"/>
                  </a:lnTo>
                  <a:lnTo>
                    <a:pt x="161112" y="494461"/>
                  </a:lnTo>
                  <a:lnTo>
                    <a:pt x="161937" y="493191"/>
                  </a:lnTo>
                  <a:lnTo>
                    <a:pt x="163614" y="491921"/>
                  </a:lnTo>
                  <a:lnTo>
                    <a:pt x="165849" y="491921"/>
                  </a:lnTo>
                  <a:lnTo>
                    <a:pt x="167093" y="490651"/>
                  </a:lnTo>
                  <a:lnTo>
                    <a:pt x="168351" y="489381"/>
                  </a:lnTo>
                  <a:lnTo>
                    <a:pt x="171945" y="489381"/>
                  </a:lnTo>
                  <a:lnTo>
                    <a:pt x="177253" y="488111"/>
                  </a:lnTo>
                  <a:lnTo>
                    <a:pt x="178968" y="489381"/>
                  </a:lnTo>
                  <a:lnTo>
                    <a:pt x="180962" y="489381"/>
                  </a:lnTo>
                  <a:lnTo>
                    <a:pt x="181356" y="490651"/>
                  </a:lnTo>
                  <a:lnTo>
                    <a:pt x="181394" y="483031"/>
                  </a:lnTo>
                  <a:lnTo>
                    <a:pt x="156044" y="483031"/>
                  </a:lnTo>
                  <a:lnTo>
                    <a:pt x="156044" y="597331"/>
                  </a:lnTo>
                  <a:lnTo>
                    <a:pt x="155511" y="598601"/>
                  </a:lnTo>
                  <a:lnTo>
                    <a:pt x="154508" y="599871"/>
                  </a:lnTo>
                  <a:lnTo>
                    <a:pt x="152476" y="599871"/>
                  </a:lnTo>
                  <a:lnTo>
                    <a:pt x="150583" y="601141"/>
                  </a:lnTo>
                  <a:lnTo>
                    <a:pt x="148374" y="601141"/>
                  </a:lnTo>
                  <a:lnTo>
                    <a:pt x="147116" y="599871"/>
                  </a:lnTo>
                  <a:lnTo>
                    <a:pt x="146113" y="599871"/>
                  </a:lnTo>
                  <a:lnTo>
                    <a:pt x="146215" y="597331"/>
                  </a:lnTo>
                  <a:lnTo>
                    <a:pt x="146926" y="596061"/>
                  </a:lnTo>
                  <a:lnTo>
                    <a:pt x="149682" y="594791"/>
                  </a:lnTo>
                  <a:lnTo>
                    <a:pt x="155435" y="594791"/>
                  </a:lnTo>
                  <a:lnTo>
                    <a:pt x="156044" y="597331"/>
                  </a:lnTo>
                  <a:lnTo>
                    <a:pt x="156044" y="483031"/>
                  </a:lnTo>
                  <a:lnTo>
                    <a:pt x="152260" y="483031"/>
                  </a:lnTo>
                  <a:lnTo>
                    <a:pt x="152260" y="493191"/>
                  </a:lnTo>
                  <a:lnTo>
                    <a:pt x="151765" y="493191"/>
                  </a:lnTo>
                  <a:lnTo>
                    <a:pt x="151028" y="494461"/>
                  </a:lnTo>
                  <a:lnTo>
                    <a:pt x="150482" y="494461"/>
                  </a:lnTo>
                  <a:lnTo>
                    <a:pt x="150012" y="493191"/>
                  </a:lnTo>
                  <a:lnTo>
                    <a:pt x="150190" y="493191"/>
                  </a:lnTo>
                  <a:lnTo>
                    <a:pt x="151041" y="491921"/>
                  </a:lnTo>
                  <a:lnTo>
                    <a:pt x="151828" y="491921"/>
                  </a:lnTo>
                  <a:lnTo>
                    <a:pt x="152260" y="493191"/>
                  </a:lnTo>
                  <a:lnTo>
                    <a:pt x="152260" y="483031"/>
                  </a:lnTo>
                  <a:lnTo>
                    <a:pt x="149733" y="483031"/>
                  </a:lnTo>
                  <a:lnTo>
                    <a:pt x="149733" y="513511"/>
                  </a:lnTo>
                  <a:lnTo>
                    <a:pt x="148082" y="516051"/>
                  </a:lnTo>
                  <a:lnTo>
                    <a:pt x="147320" y="516051"/>
                  </a:lnTo>
                  <a:lnTo>
                    <a:pt x="146418" y="517321"/>
                  </a:lnTo>
                  <a:lnTo>
                    <a:pt x="144767" y="518617"/>
                  </a:lnTo>
                  <a:lnTo>
                    <a:pt x="144767" y="601141"/>
                  </a:lnTo>
                  <a:lnTo>
                    <a:pt x="144551" y="602411"/>
                  </a:lnTo>
                  <a:lnTo>
                    <a:pt x="143891" y="602411"/>
                  </a:lnTo>
                  <a:lnTo>
                    <a:pt x="144767" y="601141"/>
                  </a:lnTo>
                  <a:lnTo>
                    <a:pt x="144767" y="518617"/>
                  </a:lnTo>
                  <a:lnTo>
                    <a:pt x="143167" y="519849"/>
                  </a:lnTo>
                  <a:lnTo>
                    <a:pt x="142290" y="516051"/>
                  </a:lnTo>
                  <a:lnTo>
                    <a:pt x="141871" y="516051"/>
                  </a:lnTo>
                  <a:lnTo>
                    <a:pt x="141630" y="514781"/>
                  </a:lnTo>
                  <a:lnTo>
                    <a:pt x="141033" y="515454"/>
                  </a:lnTo>
                  <a:lnTo>
                    <a:pt x="141033" y="598601"/>
                  </a:lnTo>
                  <a:lnTo>
                    <a:pt x="138887" y="598601"/>
                  </a:lnTo>
                  <a:lnTo>
                    <a:pt x="137591" y="601141"/>
                  </a:lnTo>
                  <a:lnTo>
                    <a:pt x="136131" y="601141"/>
                  </a:lnTo>
                  <a:lnTo>
                    <a:pt x="134620" y="602411"/>
                  </a:lnTo>
                  <a:lnTo>
                    <a:pt x="132854" y="603681"/>
                  </a:lnTo>
                  <a:lnTo>
                    <a:pt x="130225" y="599871"/>
                  </a:lnTo>
                  <a:lnTo>
                    <a:pt x="127177" y="601141"/>
                  </a:lnTo>
                  <a:lnTo>
                    <a:pt x="124548" y="599871"/>
                  </a:lnTo>
                  <a:lnTo>
                    <a:pt x="124091" y="598601"/>
                  </a:lnTo>
                  <a:lnTo>
                    <a:pt x="124561" y="597331"/>
                  </a:lnTo>
                  <a:lnTo>
                    <a:pt x="125869" y="597331"/>
                  </a:lnTo>
                  <a:lnTo>
                    <a:pt x="126873" y="596061"/>
                  </a:lnTo>
                  <a:lnTo>
                    <a:pt x="130492" y="596061"/>
                  </a:lnTo>
                  <a:lnTo>
                    <a:pt x="133248" y="594791"/>
                  </a:lnTo>
                  <a:lnTo>
                    <a:pt x="137452" y="597331"/>
                  </a:lnTo>
                  <a:lnTo>
                    <a:pt x="139915" y="596061"/>
                  </a:lnTo>
                  <a:lnTo>
                    <a:pt x="141033" y="598601"/>
                  </a:lnTo>
                  <a:lnTo>
                    <a:pt x="141033" y="515454"/>
                  </a:lnTo>
                  <a:lnTo>
                    <a:pt x="140500" y="516051"/>
                  </a:lnTo>
                  <a:lnTo>
                    <a:pt x="139344" y="516051"/>
                  </a:lnTo>
                  <a:lnTo>
                    <a:pt x="135572" y="518591"/>
                  </a:lnTo>
                  <a:lnTo>
                    <a:pt x="133083" y="519861"/>
                  </a:lnTo>
                  <a:lnTo>
                    <a:pt x="130594" y="517321"/>
                  </a:lnTo>
                  <a:lnTo>
                    <a:pt x="130073" y="516051"/>
                  </a:lnTo>
                  <a:lnTo>
                    <a:pt x="128498" y="517321"/>
                  </a:lnTo>
                  <a:lnTo>
                    <a:pt x="126885" y="516051"/>
                  </a:lnTo>
                  <a:lnTo>
                    <a:pt x="126072" y="516051"/>
                  </a:lnTo>
                  <a:lnTo>
                    <a:pt x="125984" y="514781"/>
                  </a:lnTo>
                  <a:lnTo>
                    <a:pt x="126720" y="513511"/>
                  </a:lnTo>
                  <a:lnTo>
                    <a:pt x="128930" y="510971"/>
                  </a:lnTo>
                  <a:lnTo>
                    <a:pt x="132778" y="513511"/>
                  </a:lnTo>
                  <a:lnTo>
                    <a:pt x="133527" y="510971"/>
                  </a:lnTo>
                  <a:lnTo>
                    <a:pt x="134645" y="507161"/>
                  </a:lnTo>
                  <a:lnTo>
                    <a:pt x="137922" y="507161"/>
                  </a:lnTo>
                  <a:lnTo>
                    <a:pt x="139839" y="504621"/>
                  </a:lnTo>
                  <a:lnTo>
                    <a:pt x="140804" y="503351"/>
                  </a:lnTo>
                  <a:lnTo>
                    <a:pt x="142430" y="503351"/>
                  </a:lnTo>
                  <a:lnTo>
                    <a:pt x="145999" y="504621"/>
                  </a:lnTo>
                  <a:lnTo>
                    <a:pt x="147053" y="505891"/>
                  </a:lnTo>
                  <a:lnTo>
                    <a:pt x="144843" y="509701"/>
                  </a:lnTo>
                  <a:lnTo>
                    <a:pt x="145491" y="510971"/>
                  </a:lnTo>
                  <a:lnTo>
                    <a:pt x="147332" y="512241"/>
                  </a:lnTo>
                  <a:lnTo>
                    <a:pt x="149707" y="513511"/>
                  </a:lnTo>
                  <a:lnTo>
                    <a:pt x="149733" y="483031"/>
                  </a:lnTo>
                  <a:lnTo>
                    <a:pt x="143179" y="483031"/>
                  </a:lnTo>
                  <a:lnTo>
                    <a:pt x="141160" y="483031"/>
                  </a:lnTo>
                  <a:lnTo>
                    <a:pt x="141160" y="488111"/>
                  </a:lnTo>
                  <a:lnTo>
                    <a:pt x="140792" y="489381"/>
                  </a:lnTo>
                  <a:lnTo>
                    <a:pt x="139547" y="490651"/>
                  </a:lnTo>
                  <a:lnTo>
                    <a:pt x="137515" y="490651"/>
                  </a:lnTo>
                  <a:lnTo>
                    <a:pt x="137147" y="489381"/>
                  </a:lnTo>
                  <a:lnTo>
                    <a:pt x="137325" y="488111"/>
                  </a:lnTo>
                  <a:lnTo>
                    <a:pt x="137807" y="488111"/>
                  </a:lnTo>
                  <a:lnTo>
                    <a:pt x="140195" y="486841"/>
                  </a:lnTo>
                  <a:lnTo>
                    <a:pt x="141160" y="488111"/>
                  </a:lnTo>
                  <a:lnTo>
                    <a:pt x="141160" y="483031"/>
                  </a:lnTo>
                  <a:lnTo>
                    <a:pt x="135813" y="483031"/>
                  </a:lnTo>
                  <a:lnTo>
                    <a:pt x="134035" y="491921"/>
                  </a:lnTo>
                  <a:lnTo>
                    <a:pt x="130670" y="494461"/>
                  </a:lnTo>
                  <a:lnTo>
                    <a:pt x="123088" y="497001"/>
                  </a:lnTo>
                  <a:lnTo>
                    <a:pt x="121450" y="498271"/>
                  </a:lnTo>
                  <a:lnTo>
                    <a:pt x="120738" y="498741"/>
                  </a:lnTo>
                  <a:lnTo>
                    <a:pt x="120738" y="601141"/>
                  </a:lnTo>
                  <a:lnTo>
                    <a:pt x="119430" y="601141"/>
                  </a:lnTo>
                  <a:lnTo>
                    <a:pt x="120383" y="599871"/>
                  </a:lnTo>
                  <a:lnTo>
                    <a:pt x="120738" y="601141"/>
                  </a:lnTo>
                  <a:lnTo>
                    <a:pt x="120738" y="498741"/>
                  </a:lnTo>
                  <a:lnTo>
                    <a:pt x="117602" y="500811"/>
                  </a:lnTo>
                  <a:lnTo>
                    <a:pt x="116217" y="499541"/>
                  </a:lnTo>
                  <a:lnTo>
                    <a:pt x="115697" y="498271"/>
                  </a:lnTo>
                  <a:lnTo>
                    <a:pt x="109283" y="504621"/>
                  </a:lnTo>
                  <a:lnTo>
                    <a:pt x="106781" y="503770"/>
                  </a:lnTo>
                  <a:lnTo>
                    <a:pt x="106781" y="659561"/>
                  </a:lnTo>
                  <a:lnTo>
                    <a:pt x="104495" y="664641"/>
                  </a:lnTo>
                  <a:lnTo>
                    <a:pt x="101295" y="662101"/>
                  </a:lnTo>
                  <a:lnTo>
                    <a:pt x="97510" y="662101"/>
                  </a:lnTo>
                  <a:lnTo>
                    <a:pt x="95897" y="663371"/>
                  </a:lnTo>
                  <a:lnTo>
                    <a:pt x="94678" y="662101"/>
                  </a:lnTo>
                  <a:lnTo>
                    <a:pt x="98615" y="659561"/>
                  </a:lnTo>
                  <a:lnTo>
                    <a:pt x="96266" y="657021"/>
                  </a:lnTo>
                  <a:lnTo>
                    <a:pt x="96405" y="655751"/>
                  </a:lnTo>
                  <a:lnTo>
                    <a:pt x="97040" y="655751"/>
                  </a:lnTo>
                  <a:lnTo>
                    <a:pt x="97815" y="654481"/>
                  </a:lnTo>
                  <a:lnTo>
                    <a:pt x="100444" y="657021"/>
                  </a:lnTo>
                  <a:lnTo>
                    <a:pt x="102831" y="658291"/>
                  </a:lnTo>
                  <a:lnTo>
                    <a:pt x="106781" y="659561"/>
                  </a:lnTo>
                  <a:lnTo>
                    <a:pt x="106781" y="503770"/>
                  </a:lnTo>
                  <a:lnTo>
                    <a:pt x="101892" y="502081"/>
                  </a:lnTo>
                  <a:lnTo>
                    <a:pt x="94348" y="500811"/>
                  </a:lnTo>
                  <a:lnTo>
                    <a:pt x="93573" y="500811"/>
                  </a:lnTo>
                  <a:lnTo>
                    <a:pt x="92671" y="497001"/>
                  </a:lnTo>
                  <a:lnTo>
                    <a:pt x="88214" y="495782"/>
                  </a:lnTo>
                  <a:lnTo>
                    <a:pt x="88214" y="518591"/>
                  </a:lnTo>
                  <a:lnTo>
                    <a:pt x="87731" y="523671"/>
                  </a:lnTo>
                  <a:lnTo>
                    <a:pt x="86499" y="524776"/>
                  </a:lnTo>
                  <a:lnTo>
                    <a:pt x="86499" y="532561"/>
                  </a:lnTo>
                  <a:lnTo>
                    <a:pt x="85305" y="533831"/>
                  </a:lnTo>
                  <a:lnTo>
                    <a:pt x="84531" y="535101"/>
                  </a:lnTo>
                  <a:lnTo>
                    <a:pt x="83400" y="535101"/>
                  </a:lnTo>
                  <a:lnTo>
                    <a:pt x="82397" y="533831"/>
                  </a:lnTo>
                  <a:lnTo>
                    <a:pt x="82842" y="532561"/>
                  </a:lnTo>
                  <a:lnTo>
                    <a:pt x="84645" y="531291"/>
                  </a:lnTo>
                  <a:lnTo>
                    <a:pt x="85725" y="531291"/>
                  </a:lnTo>
                  <a:lnTo>
                    <a:pt x="86499" y="532561"/>
                  </a:lnTo>
                  <a:lnTo>
                    <a:pt x="86499" y="524776"/>
                  </a:lnTo>
                  <a:lnTo>
                    <a:pt x="83477" y="527481"/>
                  </a:lnTo>
                  <a:lnTo>
                    <a:pt x="78613" y="527481"/>
                  </a:lnTo>
                  <a:lnTo>
                    <a:pt x="80035" y="524941"/>
                  </a:lnTo>
                  <a:lnTo>
                    <a:pt x="80670" y="524941"/>
                  </a:lnTo>
                  <a:lnTo>
                    <a:pt x="80924" y="523671"/>
                  </a:lnTo>
                  <a:lnTo>
                    <a:pt x="80441" y="523671"/>
                  </a:lnTo>
                  <a:lnTo>
                    <a:pt x="77724" y="524941"/>
                  </a:lnTo>
                  <a:lnTo>
                    <a:pt x="76885" y="525526"/>
                  </a:lnTo>
                  <a:lnTo>
                    <a:pt x="76885" y="607491"/>
                  </a:lnTo>
                  <a:lnTo>
                    <a:pt x="76860" y="608761"/>
                  </a:lnTo>
                  <a:lnTo>
                    <a:pt x="76250" y="610031"/>
                  </a:lnTo>
                  <a:lnTo>
                    <a:pt x="76009" y="610031"/>
                  </a:lnTo>
                  <a:lnTo>
                    <a:pt x="73507" y="611301"/>
                  </a:lnTo>
                  <a:lnTo>
                    <a:pt x="72910" y="611301"/>
                  </a:lnTo>
                  <a:lnTo>
                    <a:pt x="72910" y="646861"/>
                  </a:lnTo>
                  <a:lnTo>
                    <a:pt x="72694" y="648131"/>
                  </a:lnTo>
                  <a:lnTo>
                    <a:pt x="72123" y="648131"/>
                  </a:lnTo>
                  <a:lnTo>
                    <a:pt x="71615" y="649401"/>
                  </a:lnTo>
                  <a:lnTo>
                    <a:pt x="67411" y="650671"/>
                  </a:lnTo>
                  <a:lnTo>
                    <a:pt x="63855" y="653211"/>
                  </a:lnTo>
                  <a:lnTo>
                    <a:pt x="61950" y="655751"/>
                  </a:lnTo>
                  <a:lnTo>
                    <a:pt x="60972" y="655751"/>
                  </a:lnTo>
                  <a:lnTo>
                    <a:pt x="60655" y="656310"/>
                  </a:lnTo>
                  <a:lnTo>
                    <a:pt x="60655" y="664641"/>
                  </a:lnTo>
                  <a:lnTo>
                    <a:pt x="60236" y="665911"/>
                  </a:lnTo>
                  <a:lnTo>
                    <a:pt x="58724" y="665911"/>
                  </a:lnTo>
                  <a:lnTo>
                    <a:pt x="58966" y="664641"/>
                  </a:lnTo>
                  <a:lnTo>
                    <a:pt x="59359" y="664641"/>
                  </a:lnTo>
                  <a:lnTo>
                    <a:pt x="59715" y="663371"/>
                  </a:lnTo>
                  <a:lnTo>
                    <a:pt x="59867" y="663371"/>
                  </a:lnTo>
                  <a:lnTo>
                    <a:pt x="60655" y="664641"/>
                  </a:lnTo>
                  <a:lnTo>
                    <a:pt x="60655" y="656310"/>
                  </a:lnTo>
                  <a:lnTo>
                    <a:pt x="60248" y="657021"/>
                  </a:lnTo>
                  <a:lnTo>
                    <a:pt x="59778" y="655751"/>
                  </a:lnTo>
                  <a:lnTo>
                    <a:pt x="62293" y="649401"/>
                  </a:lnTo>
                  <a:lnTo>
                    <a:pt x="71920" y="645591"/>
                  </a:lnTo>
                  <a:lnTo>
                    <a:pt x="72656" y="646861"/>
                  </a:lnTo>
                  <a:lnTo>
                    <a:pt x="72910" y="646861"/>
                  </a:lnTo>
                  <a:lnTo>
                    <a:pt x="72910" y="611301"/>
                  </a:lnTo>
                  <a:lnTo>
                    <a:pt x="69088" y="611301"/>
                  </a:lnTo>
                  <a:lnTo>
                    <a:pt x="65836" y="607491"/>
                  </a:lnTo>
                  <a:lnTo>
                    <a:pt x="66992" y="604951"/>
                  </a:lnTo>
                  <a:lnTo>
                    <a:pt x="71120" y="603681"/>
                  </a:lnTo>
                  <a:lnTo>
                    <a:pt x="72885" y="602411"/>
                  </a:lnTo>
                  <a:lnTo>
                    <a:pt x="73939" y="603681"/>
                  </a:lnTo>
                  <a:lnTo>
                    <a:pt x="71399" y="606221"/>
                  </a:lnTo>
                  <a:lnTo>
                    <a:pt x="75844" y="606221"/>
                  </a:lnTo>
                  <a:lnTo>
                    <a:pt x="76885" y="607491"/>
                  </a:lnTo>
                  <a:lnTo>
                    <a:pt x="76885" y="525526"/>
                  </a:lnTo>
                  <a:lnTo>
                    <a:pt x="75882" y="526211"/>
                  </a:lnTo>
                  <a:lnTo>
                    <a:pt x="71348" y="526211"/>
                  </a:lnTo>
                  <a:lnTo>
                    <a:pt x="70472" y="528751"/>
                  </a:lnTo>
                  <a:lnTo>
                    <a:pt x="67703" y="528751"/>
                  </a:lnTo>
                  <a:lnTo>
                    <a:pt x="64249" y="531291"/>
                  </a:lnTo>
                  <a:lnTo>
                    <a:pt x="62547" y="532434"/>
                  </a:lnTo>
                  <a:lnTo>
                    <a:pt x="62547" y="547801"/>
                  </a:lnTo>
                  <a:lnTo>
                    <a:pt x="62522" y="550341"/>
                  </a:lnTo>
                  <a:lnTo>
                    <a:pt x="61683" y="551611"/>
                  </a:lnTo>
                  <a:lnTo>
                    <a:pt x="56896" y="551611"/>
                  </a:lnTo>
                  <a:lnTo>
                    <a:pt x="56896" y="584631"/>
                  </a:lnTo>
                  <a:lnTo>
                    <a:pt x="56019" y="585724"/>
                  </a:lnTo>
                  <a:lnTo>
                    <a:pt x="56019" y="659561"/>
                  </a:lnTo>
                  <a:lnTo>
                    <a:pt x="55664" y="660831"/>
                  </a:lnTo>
                  <a:lnTo>
                    <a:pt x="55105" y="660831"/>
                  </a:lnTo>
                  <a:lnTo>
                    <a:pt x="54762" y="662101"/>
                  </a:lnTo>
                  <a:lnTo>
                    <a:pt x="54521" y="660831"/>
                  </a:lnTo>
                  <a:lnTo>
                    <a:pt x="53213" y="660831"/>
                  </a:lnTo>
                  <a:lnTo>
                    <a:pt x="53987" y="659561"/>
                  </a:lnTo>
                  <a:lnTo>
                    <a:pt x="56019" y="659561"/>
                  </a:lnTo>
                  <a:lnTo>
                    <a:pt x="56019" y="585724"/>
                  </a:lnTo>
                  <a:lnTo>
                    <a:pt x="55867" y="585901"/>
                  </a:lnTo>
                  <a:lnTo>
                    <a:pt x="52666" y="587171"/>
                  </a:lnTo>
                  <a:lnTo>
                    <a:pt x="51257" y="589711"/>
                  </a:lnTo>
                  <a:lnTo>
                    <a:pt x="47942" y="588441"/>
                  </a:lnTo>
                  <a:lnTo>
                    <a:pt x="46837" y="588441"/>
                  </a:lnTo>
                  <a:lnTo>
                    <a:pt x="44869" y="587171"/>
                  </a:lnTo>
                  <a:lnTo>
                    <a:pt x="43370" y="590981"/>
                  </a:lnTo>
                  <a:lnTo>
                    <a:pt x="41808" y="593521"/>
                  </a:lnTo>
                  <a:lnTo>
                    <a:pt x="42964" y="596061"/>
                  </a:lnTo>
                  <a:lnTo>
                    <a:pt x="44119" y="596061"/>
                  </a:lnTo>
                  <a:lnTo>
                    <a:pt x="47942" y="594791"/>
                  </a:lnTo>
                  <a:lnTo>
                    <a:pt x="47777" y="597331"/>
                  </a:lnTo>
                  <a:lnTo>
                    <a:pt x="47904" y="598601"/>
                  </a:lnTo>
                  <a:lnTo>
                    <a:pt x="47536" y="601141"/>
                  </a:lnTo>
                  <a:lnTo>
                    <a:pt x="46443" y="601141"/>
                  </a:lnTo>
                  <a:lnTo>
                    <a:pt x="45516" y="602411"/>
                  </a:lnTo>
                  <a:lnTo>
                    <a:pt x="43307" y="602411"/>
                  </a:lnTo>
                  <a:lnTo>
                    <a:pt x="43307" y="660831"/>
                  </a:lnTo>
                  <a:lnTo>
                    <a:pt x="42418" y="660831"/>
                  </a:lnTo>
                  <a:lnTo>
                    <a:pt x="40894" y="661695"/>
                  </a:lnTo>
                  <a:lnTo>
                    <a:pt x="40894" y="665911"/>
                  </a:lnTo>
                  <a:lnTo>
                    <a:pt x="40652" y="665911"/>
                  </a:lnTo>
                  <a:lnTo>
                    <a:pt x="39128" y="668451"/>
                  </a:lnTo>
                  <a:lnTo>
                    <a:pt x="37376" y="667181"/>
                  </a:lnTo>
                  <a:lnTo>
                    <a:pt x="35293" y="667181"/>
                  </a:lnTo>
                  <a:lnTo>
                    <a:pt x="35140" y="665911"/>
                  </a:lnTo>
                  <a:lnTo>
                    <a:pt x="35852" y="665911"/>
                  </a:lnTo>
                  <a:lnTo>
                    <a:pt x="37553" y="664641"/>
                  </a:lnTo>
                  <a:lnTo>
                    <a:pt x="39433" y="663371"/>
                  </a:lnTo>
                  <a:lnTo>
                    <a:pt x="40894" y="665911"/>
                  </a:lnTo>
                  <a:lnTo>
                    <a:pt x="40894" y="661695"/>
                  </a:lnTo>
                  <a:lnTo>
                    <a:pt x="40144" y="662101"/>
                  </a:lnTo>
                  <a:lnTo>
                    <a:pt x="39039" y="660831"/>
                  </a:lnTo>
                  <a:lnTo>
                    <a:pt x="36982" y="659561"/>
                  </a:lnTo>
                  <a:lnTo>
                    <a:pt x="36283" y="659561"/>
                  </a:lnTo>
                  <a:lnTo>
                    <a:pt x="37096" y="658291"/>
                  </a:lnTo>
                  <a:lnTo>
                    <a:pt x="37541" y="657021"/>
                  </a:lnTo>
                  <a:lnTo>
                    <a:pt x="40309" y="657021"/>
                  </a:lnTo>
                  <a:lnTo>
                    <a:pt x="43103" y="658291"/>
                  </a:lnTo>
                  <a:lnTo>
                    <a:pt x="43307" y="660831"/>
                  </a:lnTo>
                  <a:lnTo>
                    <a:pt x="43307" y="602411"/>
                  </a:lnTo>
                  <a:lnTo>
                    <a:pt x="41503" y="602411"/>
                  </a:lnTo>
                  <a:lnTo>
                    <a:pt x="39141" y="601141"/>
                  </a:lnTo>
                  <a:lnTo>
                    <a:pt x="37680" y="599871"/>
                  </a:lnTo>
                  <a:lnTo>
                    <a:pt x="34150" y="595274"/>
                  </a:lnTo>
                  <a:lnTo>
                    <a:pt x="34150" y="653211"/>
                  </a:lnTo>
                  <a:lnTo>
                    <a:pt x="33134" y="654481"/>
                  </a:lnTo>
                  <a:lnTo>
                    <a:pt x="31292" y="655751"/>
                  </a:lnTo>
                  <a:lnTo>
                    <a:pt x="29819" y="657021"/>
                  </a:lnTo>
                  <a:lnTo>
                    <a:pt x="28511" y="657021"/>
                  </a:lnTo>
                  <a:lnTo>
                    <a:pt x="27139" y="654481"/>
                  </a:lnTo>
                  <a:lnTo>
                    <a:pt x="27406" y="653211"/>
                  </a:lnTo>
                  <a:lnTo>
                    <a:pt x="30391" y="650671"/>
                  </a:lnTo>
                  <a:lnTo>
                    <a:pt x="33401" y="651941"/>
                  </a:lnTo>
                  <a:lnTo>
                    <a:pt x="34150" y="653211"/>
                  </a:lnTo>
                  <a:lnTo>
                    <a:pt x="34150" y="595274"/>
                  </a:lnTo>
                  <a:lnTo>
                    <a:pt x="26962" y="585901"/>
                  </a:lnTo>
                  <a:lnTo>
                    <a:pt x="25234" y="584631"/>
                  </a:lnTo>
                  <a:lnTo>
                    <a:pt x="26644" y="582091"/>
                  </a:lnTo>
                  <a:lnTo>
                    <a:pt x="32092" y="580821"/>
                  </a:lnTo>
                  <a:lnTo>
                    <a:pt x="32575" y="580821"/>
                  </a:lnTo>
                  <a:lnTo>
                    <a:pt x="32156" y="579551"/>
                  </a:lnTo>
                  <a:lnTo>
                    <a:pt x="31635" y="577011"/>
                  </a:lnTo>
                  <a:lnTo>
                    <a:pt x="32943" y="575741"/>
                  </a:lnTo>
                  <a:lnTo>
                    <a:pt x="36017" y="575741"/>
                  </a:lnTo>
                  <a:lnTo>
                    <a:pt x="42062" y="579551"/>
                  </a:lnTo>
                  <a:lnTo>
                    <a:pt x="48272" y="578281"/>
                  </a:lnTo>
                  <a:lnTo>
                    <a:pt x="55041" y="577011"/>
                  </a:lnTo>
                  <a:lnTo>
                    <a:pt x="55499" y="577011"/>
                  </a:lnTo>
                  <a:lnTo>
                    <a:pt x="55930" y="578281"/>
                  </a:lnTo>
                  <a:lnTo>
                    <a:pt x="55448" y="578281"/>
                  </a:lnTo>
                  <a:lnTo>
                    <a:pt x="55054" y="579551"/>
                  </a:lnTo>
                  <a:lnTo>
                    <a:pt x="52552" y="579551"/>
                  </a:lnTo>
                  <a:lnTo>
                    <a:pt x="51968" y="583361"/>
                  </a:lnTo>
                  <a:lnTo>
                    <a:pt x="53530" y="582091"/>
                  </a:lnTo>
                  <a:lnTo>
                    <a:pt x="55689" y="582091"/>
                  </a:lnTo>
                  <a:lnTo>
                    <a:pt x="56273" y="583361"/>
                  </a:lnTo>
                  <a:lnTo>
                    <a:pt x="56896" y="584631"/>
                  </a:lnTo>
                  <a:lnTo>
                    <a:pt x="56896" y="551611"/>
                  </a:lnTo>
                  <a:lnTo>
                    <a:pt x="51358" y="551611"/>
                  </a:lnTo>
                  <a:lnTo>
                    <a:pt x="50952" y="550341"/>
                  </a:lnTo>
                  <a:lnTo>
                    <a:pt x="50584" y="549071"/>
                  </a:lnTo>
                  <a:lnTo>
                    <a:pt x="50850" y="549071"/>
                  </a:lnTo>
                  <a:lnTo>
                    <a:pt x="51562" y="547801"/>
                  </a:lnTo>
                  <a:lnTo>
                    <a:pt x="54559" y="547801"/>
                  </a:lnTo>
                  <a:lnTo>
                    <a:pt x="57658" y="546531"/>
                  </a:lnTo>
                  <a:lnTo>
                    <a:pt x="61887" y="547801"/>
                  </a:lnTo>
                  <a:lnTo>
                    <a:pt x="62547" y="547801"/>
                  </a:lnTo>
                  <a:lnTo>
                    <a:pt x="62547" y="532434"/>
                  </a:lnTo>
                  <a:lnTo>
                    <a:pt x="60452" y="533831"/>
                  </a:lnTo>
                  <a:lnTo>
                    <a:pt x="54571" y="533831"/>
                  </a:lnTo>
                  <a:lnTo>
                    <a:pt x="53809" y="531291"/>
                  </a:lnTo>
                  <a:lnTo>
                    <a:pt x="55130" y="531291"/>
                  </a:lnTo>
                  <a:lnTo>
                    <a:pt x="60172" y="527481"/>
                  </a:lnTo>
                  <a:lnTo>
                    <a:pt x="61849" y="526211"/>
                  </a:lnTo>
                  <a:lnTo>
                    <a:pt x="70281" y="519849"/>
                  </a:lnTo>
                  <a:lnTo>
                    <a:pt x="72275" y="518591"/>
                  </a:lnTo>
                  <a:lnTo>
                    <a:pt x="74129" y="518591"/>
                  </a:lnTo>
                  <a:lnTo>
                    <a:pt x="78651" y="521131"/>
                  </a:lnTo>
                  <a:lnTo>
                    <a:pt x="77635" y="518591"/>
                  </a:lnTo>
                  <a:lnTo>
                    <a:pt x="78536" y="517321"/>
                  </a:lnTo>
                  <a:lnTo>
                    <a:pt x="79997" y="517321"/>
                  </a:lnTo>
                  <a:lnTo>
                    <a:pt x="87731" y="518591"/>
                  </a:lnTo>
                  <a:lnTo>
                    <a:pt x="88214" y="518591"/>
                  </a:lnTo>
                  <a:lnTo>
                    <a:pt x="88214" y="495782"/>
                  </a:lnTo>
                  <a:lnTo>
                    <a:pt x="88061" y="495731"/>
                  </a:lnTo>
                  <a:lnTo>
                    <a:pt x="85255" y="491921"/>
                  </a:lnTo>
                  <a:lnTo>
                    <a:pt x="83997" y="490651"/>
                  </a:lnTo>
                  <a:lnTo>
                    <a:pt x="77787" y="488111"/>
                  </a:lnTo>
                  <a:lnTo>
                    <a:pt x="76962" y="488111"/>
                  </a:lnTo>
                  <a:lnTo>
                    <a:pt x="72847" y="494461"/>
                  </a:lnTo>
                  <a:lnTo>
                    <a:pt x="72440" y="494461"/>
                  </a:lnTo>
                  <a:lnTo>
                    <a:pt x="70675" y="497001"/>
                  </a:lnTo>
                  <a:lnTo>
                    <a:pt x="69418" y="497001"/>
                  </a:lnTo>
                  <a:lnTo>
                    <a:pt x="67475" y="494461"/>
                  </a:lnTo>
                  <a:lnTo>
                    <a:pt x="67017" y="493191"/>
                  </a:lnTo>
                  <a:lnTo>
                    <a:pt x="68224" y="491921"/>
                  </a:lnTo>
                  <a:lnTo>
                    <a:pt x="68834" y="491921"/>
                  </a:lnTo>
                  <a:lnTo>
                    <a:pt x="71335" y="490651"/>
                  </a:lnTo>
                  <a:lnTo>
                    <a:pt x="72326" y="489381"/>
                  </a:lnTo>
                  <a:lnTo>
                    <a:pt x="70573" y="485571"/>
                  </a:lnTo>
                  <a:lnTo>
                    <a:pt x="69164" y="488111"/>
                  </a:lnTo>
                  <a:lnTo>
                    <a:pt x="67335" y="489381"/>
                  </a:lnTo>
                  <a:lnTo>
                    <a:pt x="66586" y="489381"/>
                  </a:lnTo>
                  <a:lnTo>
                    <a:pt x="65709" y="488111"/>
                  </a:lnTo>
                  <a:lnTo>
                    <a:pt x="65646" y="486841"/>
                  </a:lnTo>
                  <a:lnTo>
                    <a:pt x="66484" y="484301"/>
                  </a:lnTo>
                  <a:lnTo>
                    <a:pt x="68783" y="483031"/>
                  </a:lnTo>
                  <a:lnTo>
                    <a:pt x="69596" y="481761"/>
                  </a:lnTo>
                  <a:lnTo>
                    <a:pt x="70396" y="480491"/>
                  </a:lnTo>
                  <a:lnTo>
                    <a:pt x="80022" y="480491"/>
                  </a:lnTo>
                  <a:lnTo>
                    <a:pt x="82511" y="481761"/>
                  </a:lnTo>
                  <a:lnTo>
                    <a:pt x="90551" y="485571"/>
                  </a:lnTo>
                  <a:lnTo>
                    <a:pt x="93205" y="489381"/>
                  </a:lnTo>
                  <a:lnTo>
                    <a:pt x="100050" y="486841"/>
                  </a:lnTo>
                  <a:lnTo>
                    <a:pt x="101828" y="491921"/>
                  </a:lnTo>
                  <a:lnTo>
                    <a:pt x="106172" y="486841"/>
                  </a:lnTo>
                  <a:lnTo>
                    <a:pt x="106667" y="484301"/>
                  </a:lnTo>
                  <a:lnTo>
                    <a:pt x="107937" y="483031"/>
                  </a:lnTo>
                  <a:lnTo>
                    <a:pt x="108762" y="481761"/>
                  </a:lnTo>
                  <a:lnTo>
                    <a:pt x="110070" y="480491"/>
                  </a:lnTo>
                  <a:lnTo>
                    <a:pt x="123469" y="480491"/>
                  </a:lnTo>
                  <a:lnTo>
                    <a:pt x="128016" y="476681"/>
                  </a:lnTo>
                  <a:lnTo>
                    <a:pt x="129806" y="476681"/>
                  </a:lnTo>
                  <a:lnTo>
                    <a:pt x="129717" y="475411"/>
                  </a:lnTo>
                  <a:lnTo>
                    <a:pt x="129616" y="474141"/>
                  </a:lnTo>
                  <a:lnTo>
                    <a:pt x="128104" y="475411"/>
                  </a:lnTo>
                  <a:lnTo>
                    <a:pt x="124942" y="475411"/>
                  </a:lnTo>
                  <a:lnTo>
                    <a:pt x="124066" y="474141"/>
                  </a:lnTo>
                  <a:lnTo>
                    <a:pt x="123786" y="470331"/>
                  </a:lnTo>
                  <a:lnTo>
                    <a:pt x="123532" y="469061"/>
                  </a:lnTo>
                  <a:lnTo>
                    <a:pt x="118960" y="469061"/>
                  </a:lnTo>
                  <a:lnTo>
                    <a:pt x="118630" y="466521"/>
                  </a:lnTo>
                  <a:lnTo>
                    <a:pt x="119786" y="465251"/>
                  </a:lnTo>
                  <a:lnTo>
                    <a:pt x="122097" y="462711"/>
                  </a:lnTo>
                  <a:lnTo>
                    <a:pt x="129082" y="465251"/>
                  </a:lnTo>
                  <a:lnTo>
                    <a:pt x="134823" y="462711"/>
                  </a:lnTo>
                  <a:lnTo>
                    <a:pt x="141249" y="461441"/>
                  </a:lnTo>
                  <a:lnTo>
                    <a:pt x="142582" y="462711"/>
                  </a:lnTo>
                  <a:lnTo>
                    <a:pt x="141287" y="466521"/>
                  </a:lnTo>
                  <a:lnTo>
                    <a:pt x="145415" y="467791"/>
                  </a:lnTo>
                  <a:lnTo>
                    <a:pt x="144767" y="471601"/>
                  </a:lnTo>
                  <a:lnTo>
                    <a:pt x="147396" y="471601"/>
                  </a:lnTo>
                  <a:lnTo>
                    <a:pt x="151752" y="472871"/>
                  </a:lnTo>
                  <a:lnTo>
                    <a:pt x="154736" y="467791"/>
                  </a:lnTo>
                  <a:lnTo>
                    <a:pt x="156159" y="467791"/>
                  </a:lnTo>
                  <a:lnTo>
                    <a:pt x="160832" y="470331"/>
                  </a:lnTo>
                  <a:lnTo>
                    <a:pt x="162153" y="467791"/>
                  </a:lnTo>
                  <a:lnTo>
                    <a:pt x="162814" y="466521"/>
                  </a:lnTo>
                  <a:lnTo>
                    <a:pt x="163322" y="465543"/>
                  </a:lnTo>
                  <a:lnTo>
                    <a:pt x="162623" y="466521"/>
                  </a:lnTo>
                  <a:lnTo>
                    <a:pt x="159766" y="463981"/>
                  </a:lnTo>
                  <a:lnTo>
                    <a:pt x="160172" y="462711"/>
                  </a:lnTo>
                  <a:lnTo>
                    <a:pt x="160578" y="461441"/>
                  </a:lnTo>
                  <a:lnTo>
                    <a:pt x="161861" y="461441"/>
                  </a:lnTo>
                  <a:lnTo>
                    <a:pt x="163283" y="460171"/>
                  </a:lnTo>
                  <a:lnTo>
                    <a:pt x="164833" y="458901"/>
                  </a:lnTo>
                  <a:lnTo>
                    <a:pt x="169278" y="456361"/>
                  </a:lnTo>
                  <a:lnTo>
                    <a:pt x="170751" y="456361"/>
                  </a:lnTo>
                  <a:lnTo>
                    <a:pt x="172313" y="462711"/>
                  </a:lnTo>
                  <a:lnTo>
                    <a:pt x="174104" y="463981"/>
                  </a:lnTo>
                  <a:lnTo>
                    <a:pt x="177292" y="467791"/>
                  </a:lnTo>
                  <a:lnTo>
                    <a:pt x="176542" y="469061"/>
                  </a:lnTo>
                  <a:lnTo>
                    <a:pt x="174891" y="470331"/>
                  </a:lnTo>
                  <a:lnTo>
                    <a:pt x="172834" y="470331"/>
                  </a:lnTo>
                  <a:lnTo>
                    <a:pt x="170776" y="471601"/>
                  </a:lnTo>
                  <a:lnTo>
                    <a:pt x="166979" y="472871"/>
                  </a:lnTo>
                  <a:lnTo>
                    <a:pt x="165684" y="472871"/>
                  </a:lnTo>
                  <a:lnTo>
                    <a:pt x="162699" y="475411"/>
                  </a:lnTo>
                  <a:lnTo>
                    <a:pt x="164452" y="477951"/>
                  </a:lnTo>
                  <a:lnTo>
                    <a:pt x="161810" y="477951"/>
                  </a:lnTo>
                  <a:lnTo>
                    <a:pt x="160032" y="479221"/>
                  </a:lnTo>
                  <a:lnTo>
                    <a:pt x="158191" y="477951"/>
                  </a:lnTo>
                  <a:lnTo>
                    <a:pt x="153187" y="477951"/>
                  </a:lnTo>
                  <a:lnTo>
                    <a:pt x="149948" y="479221"/>
                  </a:lnTo>
                  <a:lnTo>
                    <a:pt x="144907" y="481761"/>
                  </a:lnTo>
                  <a:lnTo>
                    <a:pt x="432041" y="481761"/>
                  </a:lnTo>
                  <a:lnTo>
                    <a:pt x="431495" y="480491"/>
                  </a:lnTo>
                  <a:lnTo>
                    <a:pt x="430352" y="479221"/>
                  </a:lnTo>
                  <a:lnTo>
                    <a:pt x="429209" y="477951"/>
                  </a:lnTo>
                  <a:lnTo>
                    <a:pt x="429056" y="476681"/>
                  </a:lnTo>
                  <a:lnTo>
                    <a:pt x="430415" y="476681"/>
                  </a:lnTo>
                  <a:lnTo>
                    <a:pt x="431482" y="475411"/>
                  </a:lnTo>
                  <a:lnTo>
                    <a:pt x="434949" y="476681"/>
                  </a:lnTo>
                  <a:lnTo>
                    <a:pt x="437819" y="477951"/>
                  </a:lnTo>
                  <a:lnTo>
                    <a:pt x="441147" y="480491"/>
                  </a:lnTo>
                  <a:lnTo>
                    <a:pt x="441731" y="481761"/>
                  </a:lnTo>
                  <a:lnTo>
                    <a:pt x="439293" y="485571"/>
                  </a:lnTo>
                  <a:lnTo>
                    <a:pt x="444182" y="488111"/>
                  </a:lnTo>
                  <a:lnTo>
                    <a:pt x="444182" y="295186"/>
                  </a:lnTo>
                  <a:lnTo>
                    <a:pt x="441477" y="297611"/>
                  </a:lnTo>
                  <a:lnTo>
                    <a:pt x="440563" y="299186"/>
                  </a:lnTo>
                  <a:lnTo>
                    <a:pt x="440563" y="363651"/>
                  </a:lnTo>
                  <a:lnTo>
                    <a:pt x="440258" y="366191"/>
                  </a:lnTo>
                  <a:lnTo>
                    <a:pt x="438962" y="368731"/>
                  </a:lnTo>
                  <a:lnTo>
                    <a:pt x="436270" y="372541"/>
                  </a:lnTo>
                  <a:lnTo>
                    <a:pt x="434492" y="371271"/>
                  </a:lnTo>
                  <a:lnTo>
                    <a:pt x="434327" y="370001"/>
                  </a:lnTo>
                  <a:lnTo>
                    <a:pt x="433679" y="368731"/>
                  </a:lnTo>
                  <a:lnTo>
                    <a:pt x="431419" y="370001"/>
                  </a:lnTo>
                  <a:lnTo>
                    <a:pt x="429298" y="372541"/>
                  </a:lnTo>
                  <a:lnTo>
                    <a:pt x="428383" y="375081"/>
                  </a:lnTo>
                  <a:lnTo>
                    <a:pt x="429336" y="373811"/>
                  </a:lnTo>
                  <a:lnTo>
                    <a:pt x="430441" y="372541"/>
                  </a:lnTo>
                  <a:lnTo>
                    <a:pt x="433057" y="373811"/>
                  </a:lnTo>
                  <a:lnTo>
                    <a:pt x="433819" y="377621"/>
                  </a:lnTo>
                  <a:lnTo>
                    <a:pt x="430009" y="378891"/>
                  </a:lnTo>
                  <a:lnTo>
                    <a:pt x="429895" y="381431"/>
                  </a:lnTo>
                  <a:lnTo>
                    <a:pt x="427647" y="382701"/>
                  </a:lnTo>
                  <a:lnTo>
                    <a:pt x="426300" y="382701"/>
                  </a:lnTo>
                  <a:lnTo>
                    <a:pt x="426300" y="474141"/>
                  </a:lnTo>
                  <a:lnTo>
                    <a:pt x="426186" y="475411"/>
                  </a:lnTo>
                  <a:lnTo>
                    <a:pt x="423506" y="477951"/>
                  </a:lnTo>
                  <a:lnTo>
                    <a:pt x="418236" y="477951"/>
                  </a:lnTo>
                  <a:lnTo>
                    <a:pt x="416928" y="476681"/>
                  </a:lnTo>
                  <a:lnTo>
                    <a:pt x="416229" y="476681"/>
                  </a:lnTo>
                  <a:lnTo>
                    <a:pt x="415988" y="475411"/>
                  </a:lnTo>
                  <a:lnTo>
                    <a:pt x="415658" y="472871"/>
                  </a:lnTo>
                  <a:lnTo>
                    <a:pt x="416877" y="472871"/>
                  </a:lnTo>
                  <a:lnTo>
                    <a:pt x="421614" y="470331"/>
                  </a:lnTo>
                  <a:lnTo>
                    <a:pt x="424205" y="470331"/>
                  </a:lnTo>
                  <a:lnTo>
                    <a:pt x="426300" y="474141"/>
                  </a:lnTo>
                  <a:lnTo>
                    <a:pt x="426300" y="382701"/>
                  </a:lnTo>
                  <a:lnTo>
                    <a:pt x="424954" y="382701"/>
                  </a:lnTo>
                  <a:lnTo>
                    <a:pt x="424929" y="381431"/>
                  </a:lnTo>
                  <a:lnTo>
                    <a:pt x="425640" y="380161"/>
                  </a:lnTo>
                  <a:lnTo>
                    <a:pt x="428485" y="375081"/>
                  </a:lnTo>
                  <a:lnTo>
                    <a:pt x="423913" y="377621"/>
                  </a:lnTo>
                  <a:lnTo>
                    <a:pt x="423494" y="377621"/>
                  </a:lnTo>
                  <a:lnTo>
                    <a:pt x="422910" y="376351"/>
                  </a:lnTo>
                  <a:lnTo>
                    <a:pt x="421741" y="373811"/>
                  </a:lnTo>
                  <a:lnTo>
                    <a:pt x="421779" y="372541"/>
                  </a:lnTo>
                  <a:lnTo>
                    <a:pt x="417525" y="371271"/>
                  </a:lnTo>
                  <a:lnTo>
                    <a:pt x="413893" y="368731"/>
                  </a:lnTo>
                  <a:lnTo>
                    <a:pt x="414489" y="364921"/>
                  </a:lnTo>
                  <a:lnTo>
                    <a:pt x="414693" y="363651"/>
                  </a:lnTo>
                  <a:lnTo>
                    <a:pt x="415086" y="361111"/>
                  </a:lnTo>
                  <a:lnTo>
                    <a:pt x="415988" y="359841"/>
                  </a:lnTo>
                  <a:lnTo>
                    <a:pt x="417918" y="359841"/>
                  </a:lnTo>
                  <a:lnTo>
                    <a:pt x="420039" y="361111"/>
                  </a:lnTo>
                  <a:lnTo>
                    <a:pt x="422122" y="359841"/>
                  </a:lnTo>
                  <a:lnTo>
                    <a:pt x="424218" y="359841"/>
                  </a:lnTo>
                  <a:lnTo>
                    <a:pt x="426034" y="361111"/>
                  </a:lnTo>
                  <a:lnTo>
                    <a:pt x="427253" y="361111"/>
                  </a:lnTo>
                  <a:lnTo>
                    <a:pt x="425107" y="364921"/>
                  </a:lnTo>
                  <a:lnTo>
                    <a:pt x="428167" y="366191"/>
                  </a:lnTo>
                  <a:lnTo>
                    <a:pt x="427850" y="367461"/>
                  </a:lnTo>
                  <a:lnTo>
                    <a:pt x="427977" y="367461"/>
                  </a:lnTo>
                  <a:lnTo>
                    <a:pt x="437997" y="362381"/>
                  </a:lnTo>
                  <a:lnTo>
                    <a:pt x="439267" y="362381"/>
                  </a:lnTo>
                  <a:lnTo>
                    <a:pt x="440563" y="363651"/>
                  </a:lnTo>
                  <a:lnTo>
                    <a:pt x="440563" y="299186"/>
                  </a:lnTo>
                  <a:lnTo>
                    <a:pt x="439254" y="301421"/>
                  </a:lnTo>
                  <a:lnTo>
                    <a:pt x="438023" y="301421"/>
                  </a:lnTo>
                  <a:lnTo>
                    <a:pt x="436181" y="300151"/>
                  </a:lnTo>
                  <a:lnTo>
                    <a:pt x="435559" y="300151"/>
                  </a:lnTo>
                  <a:lnTo>
                    <a:pt x="436029" y="297611"/>
                  </a:lnTo>
                  <a:lnTo>
                    <a:pt x="436410" y="296786"/>
                  </a:lnTo>
                  <a:lnTo>
                    <a:pt x="433171" y="298881"/>
                  </a:lnTo>
                  <a:lnTo>
                    <a:pt x="428967" y="300151"/>
                  </a:lnTo>
                  <a:lnTo>
                    <a:pt x="422109" y="301421"/>
                  </a:lnTo>
                  <a:lnTo>
                    <a:pt x="420433" y="302691"/>
                  </a:lnTo>
                  <a:lnTo>
                    <a:pt x="419303" y="303961"/>
                  </a:lnTo>
                  <a:lnTo>
                    <a:pt x="420128" y="306501"/>
                  </a:lnTo>
                  <a:lnTo>
                    <a:pt x="419760" y="307771"/>
                  </a:lnTo>
                  <a:lnTo>
                    <a:pt x="423062" y="309041"/>
                  </a:lnTo>
                  <a:lnTo>
                    <a:pt x="423557" y="310311"/>
                  </a:lnTo>
                  <a:lnTo>
                    <a:pt x="423367" y="310311"/>
                  </a:lnTo>
                  <a:lnTo>
                    <a:pt x="423202" y="311581"/>
                  </a:lnTo>
                  <a:lnTo>
                    <a:pt x="422427" y="311581"/>
                  </a:lnTo>
                  <a:lnTo>
                    <a:pt x="419404" y="312851"/>
                  </a:lnTo>
                  <a:lnTo>
                    <a:pt x="416674" y="310311"/>
                  </a:lnTo>
                  <a:lnTo>
                    <a:pt x="412927" y="316661"/>
                  </a:lnTo>
                  <a:lnTo>
                    <a:pt x="410425" y="312851"/>
                  </a:lnTo>
                  <a:lnTo>
                    <a:pt x="408038" y="315391"/>
                  </a:lnTo>
                  <a:lnTo>
                    <a:pt x="407390" y="315391"/>
                  </a:lnTo>
                  <a:lnTo>
                    <a:pt x="403656" y="316661"/>
                  </a:lnTo>
                  <a:lnTo>
                    <a:pt x="403161" y="317931"/>
                  </a:lnTo>
                  <a:lnTo>
                    <a:pt x="407568" y="321741"/>
                  </a:lnTo>
                  <a:lnTo>
                    <a:pt x="408406" y="324281"/>
                  </a:lnTo>
                  <a:lnTo>
                    <a:pt x="409067" y="328091"/>
                  </a:lnTo>
                  <a:lnTo>
                    <a:pt x="408774" y="328091"/>
                  </a:lnTo>
                  <a:lnTo>
                    <a:pt x="408152" y="328942"/>
                  </a:lnTo>
                  <a:lnTo>
                    <a:pt x="408152" y="476681"/>
                  </a:lnTo>
                  <a:lnTo>
                    <a:pt x="407212" y="477951"/>
                  </a:lnTo>
                  <a:lnTo>
                    <a:pt x="405472" y="479221"/>
                  </a:lnTo>
                  <a:lnTo>
                    <a:pt x="403987" y="477951"/>
                  </a:lnTo>
                  <a:lnTo>
                    <a:pt x="402056" y="475411"/>
                  </a:lnTo>
                  <a:lnTo>
                    <a:pt x="402551" y="474141"/>
                  </a:lnTo>
                  <a:lnTo>
                    <a:pt x="403745" y="474141"/>
                  </a:lnTo>
                  <a:lnTo>
                    <a:pt x="405231" y="472871"/>
                  </a:lnTo>
                  <a:lnTo>
                    <a:pt x="406260" y="474141"/>
                  </a:lnTo>
                  <a:lnTo>
                    <a:pt x="407644" y="475411"/>
                  </a:lnTo>
                  <a:lnTo>
                    <a:pt x="408152" y="476681"/>
                  </a:lnTo>
                  <a:lnTo>
                    <a:pt x="408152" y="328942"/>
                  </a:lnTo>
                  <a:lnTo>
                    <a:pt x="407835" y="329361"/>
                  </a:lnTo>
                  <a:lnTo>
                    <a:pt x="407098" y="329361"/>
                  </a:lnTo>
                  <a:lnTo>
                    <a:pt x="405130" y="328091"/>
                  </a:lnTo>
                  <a:lnTo>
                    <a:pt x="403987" y="328091"/>
                  </a:lnTo>
                  <a:lnTo>
                    <a:pt x="403707" y="324281"/>
                  </a:lnTo>
                  <a:lnTo>
                    <a:pt x="403618" y="323011"/>
                  </a:lnTo>
                  <a:lnTo>
                    <a:pt x="401840" y="321741"/>
                  </a:lnTo>
                  <a:lnTo>
                    <a:pt x="398056" y="321741"/>
                  </a:lnTo>
                  <a:lnTo>
                    <a:pt x="397395" y="320471"/>
                  </a:lnTo>
                  <a:lnTo>
                    <a:pt x="396544" y="319201"/>
                  </a:lnTo>
                  <a:lnTo>
                    <a:pt x="392049" y="316661"/>
                  </a:lnTo>
                  <a:lnTo>
                    <a:pt x="390944" y="316661"/>
                  </a:lnTo>
                  <a:lnTo>
                    <a:pt x="389432" y="315391"/>
                  </a:lnTo>
                  <a:lnTo>
                    <a:pt x="387273" y="317931"/>
                  </a:lnTo>
                  <a:lnTo>
                    <a:pt x="389204" y="317931"/>
                  </a:lnTo>
                  <a:lnTo>
                    <a:pt x="391807" y="319201"/>
                  </a:lnTo>
                  <a:lnTo>
                    <a:pt x="393636" y="320471"/>
                  </a:lnTo>
                  <a:lnTo>
                    <a:pt x="394525" y="321741"/>
                  </a:lnTo>
                  <a:lnTo>
                    <a:pt x="394601" y="323011"/>
                  </a:lnTo>
                  <a:lnTo>
                    <a:pt x="394182" y="323011"/>
                  </a:lnTo>
                  <a:lnTo>
                    <a:pt x="393573" y="324281"/>
                  </a:lnTo>
                  <a:lnTo>
                    <a:pt x="389610" y="321741"/>
                  </a:lnTo>
                  <a:lnTo>
                    <a:pt x="384873" y="324281"/>
                  </a:lnTo>
                  <a:lnTo>
                    <a:pt x="380492" y="320471"/>
                  </a:lnTo>
                  <a:lnTo>
                    <a:pt x="379272" y="319201"/>
                  </a:lnTo>
                  <a:lnTo>
                    <a:pt x="377685" y="321741"/>
                  </a:lnTo>
                  <a:lnTo>
                    <a:pt x="379310" y="323011"/>
                  </a:lnTo>
                  <a:lnTo>
                    <a:pt x="380250" y="323011"/>
                  </a:lnTo>
                  <a:lnTo>
                    <a:pt x="383882" y="325551"/>
                  </a:lnTo>
                  <a:lnTo>
                    <a:pt x="385343" y="328091"/>
                  </a:lnTo>
                  <a:lnTo>
                    <a:pt x="386689" y="334441"/>
                  </a:lnTo>
                  <a:lnTo>
                    <a:pt x="385470" y="335711"/>
                  </a:lnTo>
                  <a:lnTo>
                    <a:pt x="380009" y="335711"/>
                  </a:lnTo>
                  <a:lnTo>
                    <a:pt x="376859" y="334441"/>
                  </a:lnTo>
                  <a:lnTo>
                    <a:pt x="367144" y="334441"/>
                  </a:lnTo>
                  <a:lnTo>
                    <a:pt x="362978" y="340791"/>
                  </a:lnTo>
                  <a:lnTo>
                    <a:pt x="367157" y="349681"/>
                  </a:lnTo>
                  <a:lnTo>
                    <a:pt x="366864" y="350951"/>
                  </a:lnTo>
                  <a:lnTo>
                    <a:pt x="366496" y="353491"/>
                  </a:lnTo>
                  <a:lnTo>
                    <a:pt x="363943" y="354761"/>
                  </a:lnTo>
                  <a:lnTo>
                    <a:pt x="362686" y="354761"/>
                  </a:lnTo>
                  <a:lnTo>
                    <a:pt x="358305" y="347141"/>
                  </a:lnTo>
                  <a:lnTo>
                    <a:pt x="351777" y="344601"/>
                  </a:lnTo>
                  <a:lnTo>
                    <a:pt x="346570" y="340791"/>
                  </a:lnTo>
                  <a:lnTo>
                    <a:pt x="345046" y="340791"/>
                  </a:lnTo>
                  <a:lnTo>
                    <a:pt x="345122" y="342061"/>
                  </a:lnTo>
                  <a:lnTo>
                    <a:pt x="346189" y="344601"/>
                  </a:lnTo>
                  <a:lnTo>
                    <a:pt x="347306" y="345871"/>
                  </a:lnTo>
                  <a:lnTo>
                    <a:pt x="353593" y="347141"/>
                  </a:lnTo>
                  <a:lnTo>
                    <a:pt x="355371" y="349681"/>
                  </a:lnTo>
                  <a:lnTo>
                    <a:pt x="357136" y="354761"/>
                  </a:lnTo>
                  <a:lnTo>
                    <a:pt x="357289" y="354761"/>
                  </a:lnTo>
                  <a:lnTo>
                    <a:pt x="355587" y="356031"/>
                  </a:lnTo>
                  <a:lnTo>
                    <a:pt x="354749" y="356031"/>
                  </a:lnTo>
                  <a:lnTo>
                    <a:pt x="352742" y="353491"/>
                  </a:lnTo>
                  <a:lnTo>
                    <a:pt x="350913" y="353491"/>
                  </a:lnTo>
                  <a:lnTo>
                    <a:pt x="347751" y="352221"/>
                  </a:lnTo>
                  <a:lnTo>
                    <a:pt x="346430" y="352221"/>
                  </a:lnTo>
                  <a:lnTo>
                    <a:pt x="344208" y="356031"/>
                  </a:lnTo>
                  <a:lnTo>
                    <a:pt x="343052" y="354761"/>
                  </a:lnTo>
                  <a:lnTo>
                    <a:pt x="341261" y="352221"/>
                  </a:lnTo>
                  <a:lnTo>
                    <a:pt x="340474" y="352221"/>
                  </a:lnTo>
                  <a:lnTo>
                    <a:pt x="339712" y="349681"/>
                  </a:lnTo>
                  <a:lnTo>
                    <a:pt x="338950" y="347141"/>
                  </a:lnTo>
                  <a:lnTo>
                    <a:pt x="335356" y="347141"/>
                  </a:lnTo>
                  <a:lnTo>
                    <a:pt x="331431" y="345871"/>
                  </a:lnTo>
                  <a:lnTo>
                    <a:pt x="330796" y="345871"/>
                  </a:lnTo>
                  <a:lnTo>
                    <a:pt x="329590" y="349681"/>
                  </a:lnTo>
                  <a:lnTo>
                    <a:pt x="328472" y="349681"/>
                  </a:lnTo>
                  <a:lnTo>
                    <a:pt x="326097" y="347141"/>
                  </a:lnTo>
                  <a:lnTo>
                    <a:pt x="324916" y="345871"/>
                  </a:lnTo>
                  <a:lnTo>
                    <a:pt x="322719" y="344601"/>
                  </a:lnTo>
                  <a:lnTo>
                    <a:pt x="318223" y="340791"/>
                  </a:lnTo>
                  <a:lnTo>
                    <a:pt x="314820" y="339521"/>
                  </a:lnTo>
                  <a:lnTo>
                    <a:pt x="308775" y="336981"/>
                  </a:lnTo>
                  <a:lnTo>
                    <a:pt x="309816" y="338251"/>
                  </a:lnTo>
                  <a:lnTo>
                    <a:pt x="309765" y="340791"/>
                  </a:lnTo>
                  <a:lnTo>
                    <a:pt x="308762" y="340791"/>
                  </a:lnTo>
                  <a:lnTo>
                    <a:pt x="306565" y="342061"/>
                  </a:lnTo>
                  <a:lnTo>
                    <a:pt x="305536" y="342061"/>
                  </a:lnTo>
                  <a:lnTo>
                    <a:pt x="305739" y="344601"/>
                  </a:lnTo>
                  <a:lnTo>
                    <a:pt x="306768" y="345871"/>
                  </a:lnTo>
                  <a:lnTo>
                    <a:pt x="310997" y="347141"/>
                  </a:lnTo>
                  <a:lnTo>
                    <a:pt x="314121" y="348411"/>
                  </a:lnTo>
                  <a:lnTo>
                    <a:pt x="317792" y="347141"/>
                  </a:lnTo>
                  <a:lnTo>
                    <a:pt x="319138" y="347141"/>
                  </a:lnTo>
                  <a:lnTo>
                    <a:pt x="319976" y="348411"/>
                  </a:lnTo>
                  <a:lnTo>
                    <a:pt x="318630" y="350951"/>
                  </a:lnTo>
                  <a:lnTo>
                    <a:pt x="317817" y="350951"/>
                  </a:lnTo>
                  <a:lnTo>
                    <a:pt x="315976" y="353491"/>
                  </a:lnTo>
                  <a:lnTo>
                    <a:pt x="322338" y="362381"/>
                  </a:lnTo>
                  <a:lnTo>
                    <a:pt x="331838" y="362381"/>
                  </a:lnTo>
                  <a:lnTo>
                    <a:pt x="335622" y="364921"/>
                  </a:lnTo>
                  <a:lnTo>
                    <a:pt x="338035" y="364921"/>
                  </a:lnTo>
                  <a:lnTo>
                    <a:pt x="346125" y="363651"/>
                  </a:lnTo>
                  <a:lnTo>
                    <a:pt x="351155" y="364921"/>
                  </a:lnTo>
                  <a:lnTo>
                    <a:pt x="355892" y="368731"/>
                  </a:lnTo>
                  <a:lnTo>
                    <a:pt x="358419" y="368731"/>
                  </a:lnTo>
                  <a:lnTo>
                    <a:pt x="358889" y="367461"/>
                  </a:lnTo>
                  <a:lnTo>
                    <a:pt x="359537" y="364921"/>
                  </a:lnTo>
                  <a:lnTo>
                    <a:pt x="361429" y="364921"/>
                  </a:lnTo>
                  <a:lnTo>
                    <a:pt x="364642" y="367461"/>
                  </a:lnTo>
                  <a:lnTo>
                    <a:pt x="368185" y="367461"/>
                  </a:lnTo>
                  <a:lnTo>
                    <a:pt x="366572" y="372541"/>
                  </a:lnTo>
                  <a:lnTo>
                    <a:pt x="367919" y="373811"/>
                  </a:lnTo>
                  <a:lnTo>
                    <a:pt x="370128" y="375081"/>
                  </a:lnTo>
                  <a:lnTo>
                    <a:pt x="369798" y="376351"/>
                  </a:lnTo>
                  <a:lnTo>
                    <a:pt x="369087" y="376351"/>
                  </a:lnTo>
                  <a:lnTo>
                    <a:pt x="369087" y="419531"/>
                  </a:lnTo>
                  <a:lnTo>
                    <a:pt x="365112" y="419531"/>
                  </a:lnTo>
                  <a:lnTo>
                    <a:pt x="362585" y="422071"/>
                  </a:lnTo>
                  <a:lnTo>
                    <a:pt x="359689" y="423341"/>
                  </a:lnTo>
                  <a:lnTo>
                    <a:pt x="359079" y="423341"/>
                  </a:lnTo>
                  <a:lnTo>
                    <a:pt x="358648" y="422071"/>
                  </a:lnTo>
                  <a:lnTo>
                    <a:pt x="358368" y="422071"/>
                  </a:lnTo>
                  <a:lnTo>
                    <a:pt x="359079" y="420801"/>
                  </a:lnTo>
                  <a:lnTo>
                    <a:pt x="362051" y="419531"/>
                  </a:lnTo>
                  <a:lnTo>
                    <a:pt x="361670" y="415721"/>
                  </a:lnTo>
                  <a:lnTo>
                    <a:pt x="365620" y="415721"/>
                  </a:lnTo>
                  <a:lnTo>
                    <a:pt x="366191" y="418261"/>
                  </a:lnTo>
                  <a:lnTo>
                    <a:pt x="368833" y="418261"/>
                  </a:lnTo>
                  <a:lnTo>
                    <a:pt x="369087" y="419531"/>
                  </a:lnTo>
                  <a:lnTo>
                    <a:pt x="369087" y="376351"/>
                  </a:lnTo>
                  <a:lnTo>
                    <a:pt x="364223" y="376351"/>
                  </a:lnTo>
                  <a:lnTo>
                    <a:pt x="362318" y="375081"/>
                  </a:lnTo>
                  <a:lnTo>
                    <a:pt x="360895" y="373811"/>
                  </a:lnTo>
                  <a:lnTo>
                    <a:pt x="360857" y="414451"/>
                  </a:lnTo>
                  <a:lnTo>
                    <a:pt x="360438" y="415721"/>
                  </a:lnTo>
                  <a:lnTo>
                    <a:pt x="356984" y="416991"/>
                  </a:lnTo>
                  <a:lnTo>
                    <a:pt x="355942" y="418261"/>
                  </a:lnTo>
                  <a:lnTo>
                    <a:pt x="355320" y="418261"/>
                  </a:lnTo>
                  <a:lnTo>
                    <a:pt x="355320" y="423341"/>
                  </a:lnTo>
                  <a:lnTo>
                    <a:pt x="355066" y="424611"/>
                  </a:lnTo>
                  <a:lnTo>
                    <a:pt x="353187" y="424611"/>
                  </a:lnTo>
                  <a:lnTo>
                    <a:pt x="353326" y="423341"/>
                  </a:lnTo>
                  <a:lnTo>
                    <a:pt x="355320" y="423341"/>
                  </a:lnTo>
                  <a:lnTo>
                    <a:pt x="355320" y="418261"/>
                  </a:lnTo>
                  <a:lnTo>
                    <a:pt x="352386" y="418261"/>
                  </a:lnTo>
                  <a:lnTo>
                    <a:pt x="351155" y="419531"/>
                  </a:lnTo>
                  <a:lnTo>
                    <a:pt x="349885" y="416991"/>
                  </a:lnTo>
                  <a:lnTo>
                    <a:pt x="350723" y="415721"/>
                  </a:lnTo>
                  <a:lnTo>
                    <a:pt x="351523" y="415721"/>
                  </a:lnTo>
                  <a:lnTo>
                    <a:pt x="351942" y="414451"/>
                  </a:lnTo>
                  <a:lnTo>
                    <a:pt x="352475" y="414451"/>
                  </a:lnTo>
                  <a:lnTo>
                    <a:pt x="354241" y="413181"/>
                  </a:lnTo>
                  <a:lnTo>
                    <a:pt x="353834" y="411911"/>
                  </a:lnTo>
                  <a:lnTo>
                    <a:pt x="350189" y="410641"/>
                  </a:lnTo>
                  <a:lnTo>
                    <a:pt x="348869" y="411911"/>
                  </a:lnTo>
                  <a:lnTo>
                    <a:pt x="347154" y="415721"/>
                  </a:lnTo>
                  <a:lnTo>
                    <a:pt x="345909" y="415721"/>
                  </a:lnTo>
                  <a:lnTo>
                    <a:pt x="344297" y="414451"/>
                  </a:lnTo>
                  <a:lnTo>
                    <a:pt x="342290" y="413181"/>
                  </a:lnTo>
                  <a:lnTo>
                    <a:pt x="340487" y="410641"/>
                  </a:lnTo>
                  <a:lnTo>
                    <a:pt x="335749" y="413181"/>
                  </a:lnTo>
                  <a:lnTo>
                    <a:pt x="335051" y="410641"/>
                  </a:lnTo>
                  <a:lnTo>
                    <a:pt x="338810" y="403021"/>
                  </a:lnTo>
                  <a:lnTo>
                    <a:pt x="344500" y="401751"/>
                  </a:lnTo>
                  <a:lnTo>
                    <a:pt x="349897" y="400481"/>
                  </a:lnTo>
                  <a:lnTo>
                    <a:pt x="352386" y="400481"/>
                  </a:lnTo>
                  <a:lnTo>
                    <a:pt x="354317" y="401751"/>
                  </a:lnTo>
                  <a:lnTo>
                    <a:pt x="356679" y="403021"/>
                  </a:lnTo>
                  <a:lnTo>
                    <a:pt x="357124" y="404291"/>
                  </a:lnTo>
                  <a:lnTo>
                    <a:pt x="355168" y="406831"/>
                  </a:lnTo>
                  <a:lnTo>
                    <a:pt x="357352" y="409371"/>
                  </a:lnTo>
                  <a:lnTo>
                    <a:pt x="360857" y="414451"/>
                  </a:lnTo>
                  <a:lnTo>
                    <a:pt x="360857" y="373811"/>
                  </a:lnTo>
                  <a:lnTo>
                    <a:pt x="359829" y="373811"/>
                  </a:lnTo>
                  <a:lnTo>
                    <a:pt x="356438" y="377621"/>
                  </a:lnTo>
                  <a:lnTo>
                    <a:pt x="352145" y="377621"/>
                  </a:lnTo>
                  <a:lnTo>
                    <a:pt x="349694" y="380161"/>
                  </a:lnTo>
                  <a:lnTo>
                    <a:pt x="346849" y="377621"/>
                  </a:lnTo>
                  <a:lnTo>
                    <a:pt x="342138" y="378891"/>
                  </a:lnTo>
                  <a:lnTo>
                    <a:pt x="340893" y="376961"/>
                  </a:lnTo>
                  <a:lnTo>
                    <a:pt x="340893" y="399211"/>
                  </a:lnTo>
                  <a:lnTo>
                    <a:pt x="340347" y="400481"/>
                  </a:lnTo>
                  <a:lnTo>
                    <a:pt x="339699" y="400481"/>
                  </a:lnTo>
                  <a:lnTo>
                    <a:pt x="338099" y="401751"/>
                  </a:lnTo>
                  <a:lnTo>
                    <a:pt x="334886" y="401751"/>
                  </a:lnTo>
                  <a:lnTo>
                    <a:pt x="334975" y="400481"/>
                  </a:lnTo>
                  <a:lnTo>
                    <a:pt x="336334" y="399211"/>
                  </a:lnTo>
                  <a:lnTo>
                    <a:pt x="337527" y="399211"/>
                  </a:lnTo>
                  <a:lnTo>
                    <a:pt x="339458" y="397941"/>
                  </a:lnTo>
                  <a:lnTo>
                    <a:pt x="340347" y="397941"/>
                  </a:lnTo>
                  <a:lnTo>
                    <a:pt x="340652" y="399211"/>
                  </a:lnTo>
                  <a:lnTo>
                    <a:pt x="340893" y="399211"/>
                  </a:lnTo>
                  <a:lnTo>
                    <a:pt x="340893" y="376961"/>
                  </a:lnTo>
                  <a:lnTo>
                    <a:pt x="339102" y="374167"/>
                  </a:lnTo>
                  <a:lnTo>
                    <a:pt x="339102" y="392861"/>
                  </a:lnTo>
                  <a:lnTo>
                    <a:pt x="338810" y="394131"/>
                  </a:lnTo>
                  <a:lnTo>
                    <a:pt x="333057" y="395401"/>
                  </a:lnTo>
                  <a:lnTo>
                    <a:pt x="329958" y="396671"/>
                  </a:lnTo>
                  <a:lnTo>
                    <a:pt x="329145" y="395401"/>
                  </a:lnTo>
                  <a:lnTo>
                    <a:pt x="327507" y="392861"/>
                  </a:lnTo>
                  <a:lnTo>
                    <a:pt x="326504" y="391591"/>
                  </a:lnTo>
                  <a:lnTo>
                    <a:pt x="323989" y="392861"/>
                  </a:lnTo>
                  <a:lnTo>
                    <a:pt x="320713" y="392861"/>
                  </a:lnTo>
                  <a:lnTo>
                    <a:pt x="320802" y="391591"/>
                  </a:lnTo>
                  <a:lnTo>
                    <a:pt x="321424" y="391591"/>
                  </a:lnTo>
                  <a:lnTo>
                    <a:pt x="322110" y="390321"/>
                  </a:lnTo>
                  <a:lnTo>
                    <a:pt x="323011" y="389051"/>
                  </a:lnTo>
                  <a:lnTo>
                    <a:pt x="324434" y="389051"/>
                  </a:lnTo>
                  <a:lnTo>
                    <a:pt x="331520" y="387781"/>
                  </a:lnTo>
                  <a:lnTo>
                    <a:pt x="334467" y="386511"/>
                  </a:lnTo>
                  <a:lnTo>
                    <a:pt x="336778" y="386511"/>
                  </a:lnTo>
                  <a:lnTo>
                    <a:pt x="337197" y="390321"/>
                  </a:lnTo>
                  <a:lnTo>
                    <a:pt x="339102" y="392861"/>
                  </a:lnTo>
                  <a:lnTo>
                    <a:pt x="339102" y="374167"/>
                  </a:lnTo>
                  <a:lnTo>
                    <a:pt x="336435" y="370001"/>
                  </a:lnTo>
                  <a:lnTo>
                    <a:pt x="333019" y="367461"/>
                  </a:lnTo>
                  <a:lnTo>
                    <a:pt x="331317" y="366191"/>
                  </a:lnTo>
                  <a:lnTo>
                    <a:pt x="322554" y="367461"/>
                  </a:lnTo>
                  <a:lnTo>
                    <a:pt x="321132" y="366191"/>
                  </a:lnTo>
                  <a:lnTo>
                    <a:pt x="314452" y="364921"/>
                  </a:lnTo>
                  <a:lnTo>
                    <a:pt x="311010" y="366191"/>
                  </a:lnTo>
                  <a:lnTo>
                    <a:pt x="307784" y="371271"/>
                  </a:lnTo>
                  <a:lnTo>
                    <a:pt x="307213" y="372541"/>
                  </a:lnTo>
                  <a:lnTo>
                    <a:pt x="306247" y="372541"/>
                  </a:lnTo>
                  <a:lnTo>
                    <a:pt x="303771" y="376351"/>
                  </a:lnTo>
                  <a:lnTo>
                    <a:pt x="304380" y="377621"/>
                  </a:lnTo>
                  <a:lnTo>
                    <a:pt x="308356" y="380161"/>
                  </a:lnTo>
                  <a:lnTo>
                    <a:pt x="309892" y="378891"/>
                  </a:lnTo>
                  <a:lnTo>
                    <a:pt x="313677" y="378891"/>
                  </a:lnTo>
                  <a:lnTo>
                    <a:pt x="315556" y="382701"/>
                  </a:lnTo>
                  <a:lnTo>
                    <a:pt x="314896" y="386511"/>
                  </a:lnTo>
                  <a:lnTo>
                    <a:pt x="317017" y="391591"/>
                  </a:lnTo>
                  <a:lnTo>
                    <a:pt x="313436" y="391591"/>
                  </a:lnTo>
                  <a:lnTo>
                    <a:pt x="312737" y="394131"/>
                  </a:lnTo>
                  <a:lnTo>
                    <a:pt x="312115" y="395389"/>
                  </a:lnTo>
                  <a:lnTo>
                    <a:pt x="315087" y="396671"/>
                  </a:lnTo>
                  <a:lnTo>
                    <a:pt x="319417" y="395401"/>
                  </a:lnTo>
                  <a:lnTo>
                    <a:pt x="319341" y="401751"/>
                  </a:lnTo>
                  <a:lnTo>
                    <a:pt x="321614" y="403021"/>
                  </a:lnTo>
                  <a:lnTo>
                    <a:pt x="324053" y="404291"/>
                  </a:lnTo>
                  <a:lnTo>
                    <a:pt x="324205" y="404291"/>
                  </a:lnTo>
                  <a:lnTo>
                    <a:pt x="322313" y="406831"/>
                  </a:lnTo>
                  <a:lnTo>
                    <a:pt x="320268" y="408101"/>
                  </a:lnTo>
                  <a:lnTo>
                    <a:pt x="318414" y="409371"/>
                  </a:lnTo>
                  <a:lnTo>
                    <a:pt x="318439" y="411911"/>
                  </a:lnTo>
                  <a:lnTo>
                    <a:pt x="320662" y="414451"/>
                  </a:lnTo>
                  <a:lnTo>
                    <a:pt x="321614" y="414451"/>
                  </a:lnTo>
                  <a:lnTo>
                    <a:pt x="324599" y="416991"/>
                  </a:lnTo>
                  <a:lnTo>
                    <a:pt x="323545" y="418261"/>
                  </a:lnTo>
                  <a:lnTo>
                    <a:pt x="320217" y="422071"/>
                  </a:lnTo>
                  <a:lnTo>
                    <a:pt x="320522" y="423341"/>
                  </a:lnTo>
                  <a:lnTo>
                    <a:pt x="326313" y="423341"/>
                  </a:lnTo>
                  <a:lnTo>
                    <a:pt x="327609" y="424611"/>
                  </a:lnTo>
                  <a:lnTo>
                    <a:pt x="328942" y="425881"/>
                  </a:lnTo>
                  <a:lnTo>
                    <a:pt x="328815" y="427151"/>
                  </a:lnTo>
                  <a:lnTo>
                    <a:pt x="324065" y="429691"/>
                  </a:lnTo>
                  <a:lnTo>
                    <a:pt x="322389" y="429691"/>
                  </a:lnTo>
                  <a:lnTo>
                    <a:pt x="320230" y="428421"/>
                  </a:lnTo>
                  <a:lnTo>
                    <a:pt x="318084" y="427151"/>
                  </a:lnTo>
                  <a:lnTo>
                    <a:pt x="315925" y="425881"/>
                  </a:lnTo>
                  <a:lnTo>
                    <a:pt x="314274" y="420801"/>
                  </a:lnTo>
                  <a:lnTo>
                    <a:pt x="309460" y="418261"/>
                  </a:lnTo>
                  <a:lnTo>
                    <a:pt x="310159" y="418261"/>
                  </a:lnTo>
                  <a:lnTo>
                    <a:pt x="312127" y="416991"/>
                  </a:lnTo>
                  <a:lnTo>
                    <a:pt x="312559" y="415721"/>
                  </a:lnTo>
                  <a:lnTo>
                    <a:pt x="311340" y="414451"/>
                  </a:lnTo>
                  <a:lnTo>
                    <a:pt x="306222" y="410641"/>
                  </a:lnTo>
                  <a:lnTo>
                    <a:pt x="302577" y="410641"/>
                  </a:lnTo>
                  <a:lnTo>
                    <a:pt x="302399" y="408101"/>
                  </a:lnTo>
                  <a:lnTo>
                    <a:pt x="302221" y="405561"/>
                  </a:lnTo>
                  <a:lnTo>
                    <a:pt x="300151" y="405561"/>
                  </a:lnTo>
                  <a:lnTo>
                    <a:pt x="297268" y="408101"/>
                  </a:lnTo>
                  <a:lnTo>
                    <a:pt x="295986" y="406831"/>
                  </a:lnTo>
                  <a:lnTo>
                    <a:pt x="295135" y="405561"/>
                  </a:lnTo>
                  <a:lnTo>
                    <a:pt x="294411" y="404406"/>
                  </a:lnTo>
                  <a:lnTo>
                    <a:pt x="294411" y="472871"/>
                  </a:lnTo>
                  <a:lnTo>
                    <a:pt x="294347" y="474141"/>
                  </a:lnTo>
                  <a:lnTo>
                    <a:pt x="292290" y="474141"/>
                  </a:lnTo>
                  <a:lnTo>
                    <a:pt x="292544" y="472871"/>
                  </a:lnTo>
                  <a:lnTo>
                    <a:pt x="294411" y="472871"/>
                  </a:lnTo>
                  <a:lnTo>
                    <a:pt x="294411" y="404406"/>
                  </a:lnTo>
                  <a:lnTo>
                    <a:pt x="292976" y="404291"/>
                  </a:lnTo>
                  <a:lnTo>
                    <a:pt x="289610" y="406831"/>
                  </a:lnTo>
                  <a:lnTo>
                    <a:pt x="288264" y="410641"/>
                  </a:lnTo>
                  <a:lnTo>
                    <a:pt x="281228" y="411911"/>
                  </a:lnTo>
                  <a:lnTo>
                    <a:pt x="279311" y="414451"/>
                  </a:lnTo>
                  <a:lnTo>
                    <a:pt x="276453" y="422071"/>
                  </a:lnTo>
                  <a:lnTo>
                    <a:pt x="272757" y="423341"/>
                  </a:lnTo>
                  <a:lnTo>
                    <a:pt x="268160" y="419531"/>
                  </a:lnTo>
                  <a:lnTo>
                    <a:pt x="267373" y="418261"/>
                  </a:lnTo>
                  <a:lnTo>
                    <a:pt x="265531" y="417880"/>
                  </a:lnTo>
                  <a:lnTo>
                    <a:pt x="265531" y="427151"/>
                  </a:lnTo>
                  <a:lnTo>
                    <a:pt x="265341" y="428421"/>
                  </a:lnTo>
                  <a:lnTo>
                    <a:pt x="263245" y="428421"/>
                  </a:lnTo>
                  <a:lnTo>
                    <a:pt x="263588" y="427151"/>
                  </a:lnTo>
                  <a:lnTo>
                    <a:pt x="265531" y="427151"/>
                  </a:lnTo>
                  <a:lnTo>
                    <a:pt x="265531" y="417880"/>
                  </a:lnTo>
                  <a:lnTo>
                    <a:pt x="261404" y="416991"/>
                  </a:lnTo>
                  <a:lnTo>
                    <a:pt x="258165" y="414451"/>
                  </a:lnTo>
                  <a:lnTo>
                    <a:pt x="252501" y="411911"/>
                  </a:lnTo>
                  <a:lnTo>
                    <a:pt x="250621" y="411911"/>
                  </a:lnTo>
                  <a:lnTo>
                    <a:pt x="245173" y="410641"/>
                  </a:lnTo>
                  <a:lnTo>
                    <a:pt x="242557" y="413181"/>
                  </a:lnTo>
                  <a:lnTo>
                    <a:pt x="239204" y="413181"/>
                  </a:lnTo>
                  <a:lnTo>
                    <a:pt x="238836" y="414451"/>
                  </a:lnTo>
                  <a:lnTo>
                    <a:pt x="239077" y="414451"/>
                  </a:lnTo>
                  <a:lnTo>
                    <a:pt x="239318" y="415721"/>
                  </a:lnTo>
                  <a:lnTo>
                    <a:pt x="241554" y="415721"/>
                  </a:lnTo>
                  <a:lnTo>
                    <a:pt x="243471" y="418261"/>
                  </a:lnTo>
                  <a:lnTo>
                    <a:pt x="245605" y="415721"/>
                  </a:lnTo>
                  <a:lnTo>
                    <a:pt x="247573" y="414451"/>
                  </a:lnTo>
                  <a:lnTo>
                    <a:pt x="249224" y="415721"/>
                  </a:lnTo>
                  <a:lnTo>
                    <a:pt x="255168" y="415721"/>
                  </a:lnTo>
                  <a:lnTo>
                    <a:pt x="254609" y="418261"/>
                  </a:lnTo>
                  <a:lnTo>
                    <a:pt x="251790" y="418261"/>
                  </a:lnTo>
                  <a:lnTo>
                    <a:pt x="250240" y="419531"/>
                  </a:lnTo>
                  <a:lnTo>
                    <a:pt x="249872" y="423341"/>
                  </a:lnTo>
                  <a:lnTo>
                    <a:pt x="257060" y="423341"/>
                  </a:lnTo>
                  <a:lnTo>
                    <a:pt x="259473" y="424611"/>
                  </a:lnTo>
                  <a:lnTo>
                    <a:pt x="260172" y="424611"/>
                  </a:lnTo>
                  <a:lnTo>
                    <a:pt x="256019" y="429691"/>
                  </a:lnTo>
                  <a:lnTo>
                    <a:pt x="258673" y="432231"/>
                  </a:lnTo>
                  <a:lnTo>
                    <a:pt x="263321" y="436041"/>
                  </a:lnTo>
                  <a:lnTo>
                    <a:pt x="265569" y="438581"/>
                  </a:lnTo>
                  <a:lnTo>
                    <a:pt x="270662" y="438581"/>
                  </a:lnTo>
                  <a:lnTo>
                    <a:pt x="272148" y="439851"/>
                  </a:lnTo>
                  <a:lnTo>
                    <a:pt x="271449" y="443661"/>
                  </a:lnTo>
                  <a:lnTo>
                    <a:pt x="269608" y="442391"/>
                  </a:lnTo>
                  <a:lnTo>
                    <a:pt x="268503" y="443661"/>
                  </a:lnTo>
                  <a:lnTo>
                    <a:pt x="266598" y="443661"/>
                  </a:lnTo>
                  <a:lnTo>
                    <a:pt x="265493" y="446201"/>
                  </a:lnTo>
                  <a:lnTo>
                    <a:pt x="264261" y="447471"/>
                  </a:lnTo>
                  <a:lnTo>
                    <a:pt x="260477" y="450011"/>
                  </a:lnTo>
                  <a:lnTo>
                    <a:pt x="258102" y="448741"/>
                  </a:lnTo>
                  <a:lnTo>
                    <a:pt x="257911" y="446201"/>
                  </a:lnTo>
                  <a:lnTo>
                    <a:pt x="257721" y="443661"/>
                  </a:lnTo>
                  <a:lnTo>
                    <a:pt x="256476" y="443661"/>
                  </a:lnTo>
                  <a:lnTo>
                    <a:pt x="252272" y="444931"/>
                  </a:lnTo>
                  <a:lnTo>
                    <a:pt x="250609" y="446201"/>
                  </a:lnTo>
                  <a:lnTo>
                    <a:pt x="246316" y="444931"/>
                  </a:lnTo>
                  <a:lnTo>
                    <a:pt x="247192" y="443661"/>
                  </a:lnTo>
                  <a:lnTo>
                    <a:pt x="247307" y="442391"/>
                  </a:lnTo>
                  <a:lnTo>
                    <a:pt x="247523" y="439851"/>
                  </a:lnTo>
                  <a:lnTo>
                    <a:pt x="246367" y="439851"/>
                  </a:lnTo>
                  <a:lnTo>
                    <a:pt x="245478" y="438581"/>
                  </a:lnTo>
                  <a:lnTo>
                    <a:pt x="245313" y="437311"/>
                  </a:lnTo>
                  <a:lnTo>
                    <a:pt x="248132" y="436041"/>
                  </a:lnTo>
                  <a:lnTo>
                    <a:pt x="247904" y="434771"/>
                  </a:lnTo>
                  <a:lnTo>
                    <a:pt x="247459" y="432231"/>
                  </a:lnTo>
                  <a:lnTo>
                    <a:pt x="253542" y="432231"/>
                  </a:lnTo>
                  <a:lnTo>
                    <a:pt x="253644" y="430961"/>
                  </a:lnTo>
                  <a:lnTo>
                    <a:pt x="251752" y="430961"/>
                  </a:lnTo>
                  <a:lnTo>
                    <a:pt x="250736" y="429691"/>
                  </a:lnTo>
                  <a:lnTo>
                    <a:pt x="248983" y="429691"/>
                  </a:lnTo>
                  <a:lnTo>
                    <a:pt x="247040" y="430961"/>
                  </a:lnTo>
                  <a:lnTo>
                    <a:pt x="243941" y="428421"/>
                  </a:lnTo>
                  <a:lnTo>
                    <a:pt x="240830" y="425881"/>
                  </a:lnTo>
                  <a:lnTo>
                    <a:pt x="236499" y="424903"/>
                  </a:lnTo>
                  <a:lnTo>
                    <a:pt x="236499" y="429691"/>
                  </a:lnTo>
                  <a:lnTo>
                    <a:pt x="235826" y="430961"/>
                  </a:lnTo>
                  <a:lnTo>
                    <a:pt x="234988" y="432231"/>
                  </a:lnTo>
                  <a:lnTo>
                    <a:pt x="232156" y="433501"/>
                  </a:lnTo>
                  <a:lnTo>
                    <a:pt x="230797" y="434771"/>
                  </a:lnTo>
                  <a:lnTo>
                    <a:pt x="228904" y="434771"/>
                  </a:lnTo>
                  <a:lnTo>
                    <a:pt x="228142" y="433501"/>
                  </a:lnTo>
                  <a:lnTo>
                    <a:pt x="228206" y="432231"/>
                  </a:lnTo>
                  <a:lnTo>
                    <a:pt x="228650" y="430961"/>
                  </a:lnTo>
                  <a:lnTo>
                    <a:pt x="229552" y="429691"/>
                  </a:lnTo>
                  <a:lnTo>
                    <a:pt x="230962" y="428421"/>
                  </a:lnTo>
                  <a:lnTo>
                    <a:pt x="235546" y="428421"/>
                  </a:lnTo>
                  <a:lnTo>
                    <a:pt x="236499" y="429691"/>
                  </a:lnTo>
                  <a:lnTo>
                    <a:pt x="236499" y="424903"/>
                  </a:lnTo>
                  <a:lnTo>
                    <a:pt x="235242" y="424611"/>
                  </a:lnTo>
                  <a:lnTo>
                    <a:pt x="229184" y="425881"/>
                  </a:lnTo>
                  <a:lnTo>
                    <a:pt x="226974" y="427151"/>
                  </a:lnTo>
                  <a:lnTo>
                    <a:pt x="226390" y="429691"/>
                  </a:lnTo>
                  <a:lnTo>
                    <a:pt x="220726" y="429691"/>
                  </a:lnTo>
                  <a:lnTo>
                    <a:pt x="220268" y="430961"/>
                  </a:lnTo>
                  <a:lnTo>
                    <a:pt x="220903" y="434771"/>
                  </a:lnTo>
                  <a:lnTo>
                    <a:pt x="221284" y="436041"/>
                  </a:lnTo>
                  <a:lnTo>
                    <a:pt x="221195" y="439851"/>
                  </a:lnTo>
                  <a:lnTo>
                    <a:pt x="220052" y="442391"/>
                  </a:lnTo>
                  <a:lnTo>
                    <a:pt x="213080" y="441121"/>
                  </a:lnTo>
                  <a:lnTo>
                    <a:pt x="208483" y="442163"/>
                  </a:lnTo>
                  <a:lnTo>
                    <a:pt x="208483" y="466521"/>
                  </a:lnTo>
                  <a:lnTo>
                    <a:pt x="208407" y="467791"/>
                  </a:lnTo>
                  <a:lnTo>
                    <a:pt x="208038" y="469061"/>
                  </a:lnTo>
                  <a:lnTo>
                    <a:pt x="207251" y="469061"/>
                  </a:lnTo>
                  <a:lnTo>
                    <a:pt x="204165" y="467791"/>
                  </a:lnTo>
                  <a:lnTo>
                    <a:pt x="202590" y="470331"/>
                  </a:lnTo>
                  <a:lnTo>
                    <a:pt x="199313" y="472871"/>
                  </a:lnTo>
                  <a:lnTo>
                    <a:pt x="197256" y="472871"/>
                  </a:lnTo>
                  <a:lnTo>
                    <a:pt x="198120" y="469061"/>
                  </a:lnTo>
                  <a:lnTo>
                    <a:pt x="196215" y="467791"/>
                  </a:lnTo>
                  <a:lnTo>
                    <a:pt x="194271" y="465251"/>
                  </a:lnTo>
                  <a:lnTo>
                    <a:pt x="194106" y="463981"/>
                  </a:lnTo>
                  <a:lnTo>
                    <a:pt x="193497" y="462711"/>
                  </a:lnTo>
                  <a:lnTo>
                    <a:pt x="194043" y="461441"/>
                  </a:lnTo>
                  <a:lnTo>
                    <a:pt x="195059" y="461441"/>
                  </a:lnTo>
                  <a:lnTo>
                    <a:pt x="196011" y="460171"/>
                  </a:lnTo>
                  <a:lnTo>
                    <a:pt x="197472" y="460171"/>
                  </a:lnTo>
                  <a:lnTo>
                    <a:pt x="199148" y="465251"/>
                  </a:lnTo>
                  <a:lnTo>
                    <a:pt x="203225" y="465251"/>
                  </a:lnTo>
                  <a:lnTo>
                    <a:pt x="207010" y="466521"/>
                  </a:lnTo>
                  <a:lnTo>
                    <a:pt x="208483" y="466521"/>
                  </a:lnTo>
                  <a:lnTo>
                    <a:pt x="208483" y="442163"/>
                  </a:lnTo>
                  <a:lnTo>
                    <a:pt x="207454" y="442391"/>
                  </a:lnTo>
                  <a:lnTo>
                    <a:pt x="205828" y="437311"/>
                  </a:lnTo>
                  <a:lnTo>
                    <a:pt x="205422" y="436041"/>
                  </a:lnTo>
                  <a:lnTo>
                    <a:pt x="204749" y="434771"/>
                  </a:lnTo>
                  <a:lnTo>
                    <a:pt x="203631" y="434771"/>
                  </a:lnTo>
                  <a:lnTo>
                    <a:pt x="199898" y="437311"/>
                  </a:lnTo>
                  <a:lnTo>
                    <a:pt x="199390" y="434771"/>
                  </a:lnTo>
                  <a:lnTo>
                    <a:pt x="194564" y="433501"/>
                  </a:lnTo>
                  <a:lnTo>
                    <a:pt x="192138" y="434771"/>
                  </a:lnTo>
                  <a:lnTo>
                    <a:pt x="192265" y="436041"/>
                  </a:lnTo>
                  <a:lnTo>
                    <a:pt x="193522" y="439851"/>
                  </a:lnTo>
                  <a:lnTo>
                    <a:pt x="193713" y="441121"/>
                  </a:lnTo>
                  <a:lnTo>
                    <a:pt x="198945" y="442391"/>
                  </a:lnTo>
                  <a:lnTo>
                    <a:pt x="198716" y="444931"/>
                  </a:lnTo>
                  <a:lnTo>
                    <a:pt x="197345" y="450011"/>
                  </a:lnTo>
                  <a:lnTo>
                    <a:pt x="196291" y="452551"/>
                  </a:lnTo>
                  <a:lnTo>
                    <a:pt x="196456" y="458901"/>
                  </a:lnTo>
                  <a:lnTo>
                    <a:pt x="192811" y="460171"/>
                  </a:lnTo>
                  <a:lnTo>
                    <a:pt x="187858" y="457631"/>
                  </a:lnTo>
                  <a:lnTo>
                    <a:pt x="183324" y="453821"/>
                  </a:lnTo>
                  <a:lnTo>
                    <a:pt x="181978" y="453821"/>
                  </a:lnTo>
                  <a:lnTo>
                    <a:pt x="179120" y="455091"/>
                  </a:lnTo>
                  <a:lnTo>
                    <a:pt x="177774" y="456361"/>
                  </a:lnTo>
                  <a:lnTo>
                    <a:pt x="176199" y="452551"/>
                  </a:lnTo>
                  <a:lnTo>
                    <a:pt x="177711" y="452551"/>
                  </a:lnTo>
                  <a:lnTo>
                    <a:pt x="180492" y="448741"/>
                  </a:lnTo>
                  <a:lnTo>
                    <a:pt x="181889" y="447471"/>
                  </a:lnTo>
                  <a:lnTo>
                    <a:pt x="180276" y="447471"/>
                  </a:lnTo>
                  <a:lnTo>
                    <a:pt x="176682" y="446201"/>
                  </a:lnTo>
                  <a:lnTo>
                    <a:pt x="173570" y="448741"/>
                  </a:lnTo>
                  <a:lnTo>
                    <a:pt x="170903" y="446201"/>
                  </a:lnTo>
                  <a:lnTo>
                    <a:pt x="166319" y="447471"/>
                  </a:lnTo>
                  <a:lnTo>
                    <a:pt x="161378" y="447471"/>
                  </a:lnTo>
                  <a:lnTo>
                    <a:pt x="155727" y="453821"/>
                  </a:lnTo>
                  <a:lnTo>
                    <a:pt x="155105" y="455091"/>
                  </a:lnTo>
                  <a:lnTo>
                    <a:pt x="159626" y="456361"/>
                  </a:lnTo>
                  <a:lnTo>
                    <a:pt x="159791" y="457631"/>
                  </a:lnTo>
                  <a:lnTo>
                    <a:pt x="158369" y="460171"/>
                  </a:lnTo>
                  <a:lnTo>
                    <a:pt x="157518" y="460171"/>
                  </a:lnTo>
                  <a:lnTo>
                    <a:pt x="156083" y="462711"/>
                  </a:lnTo>
                  <a:lnTo>
                    <a:pt x="154990" y="462711"/>
                  </a:lnTo>
                  <a:lnTo>
                    <a:pt x="154000" y="461441"/>
                  </a:lnTo>
                  <a:lnTo>
                    <a:pt x="153022" y="460171"/>
                  </a:lnTo>
                  <a:lnTo>
                    <a:pt x="149390" y="460171"/>
                  </a:lnTo>
                  <a:lnTo>
                    <a:pt x="149009" y="456361"/>
                  </a:lnTo>
                  <a:lnTo>
                    <a:pt x="148882" y="455091"/>
                  </a:lnTo>
                  <a:lnTo>
                    <a:pt x="148170" y="455091"/>
                  </a:lnTo>
                  <a:lnTo>
                    <a:pt x="144335" y="456361"/>
                  </a:lnTo>
                  <a:lnTo>
                    <a:pt x="144614" y="453821"/>
                  </a:lnTo>
                  <a:lnTo>
                    <a:pt x="143598" y="452551"/>
                  </a:lnTo>
                  <a:lnTo>
                    <a:pt x="142227" y="451281"/>
                  </a:lnTo>
                  <a:lnTo>
                    <a:pt x="144284" y="450011"/>
                  </a:lnTo>
                  <a:lnTo>
                    <a:pt x="143230" y="448741"/>
                  </a:lnTo>
                  <a:lnTo>
                    <a:pt x="140538" y="446201"/>
                  </a:lnTo>
                  <a:lnTo>
                    <a:pt x="142735" y="444931"/>
                  </a:lnTo>
                  <a:lnTo>
                    <a:pt x="146608" y="442391"/>
                  </a:lnTo>
                  <a:lnTo>
                    <a:pt x="154393" y="439851"/>
                  </a:lnTo>
                  <a:lnTo>
                    <a:pt x="158203" y="439851"/>
                  </a:lnTo>
                  <a:lnTo>
                    <a:pt x="161201" y="434771"/>
                  </a:lnTo>
                  <a:lnTo>
                    <a:pt x="162458" y="433501"/>
                  </a:lnTo>
                  <a:lnTo>
                    <a:pt x="163703" y="433501"/>
                  </a:lnTo>
                  <a:lnTo>
                    <a:pt x="161671" y="432231"/>
                  </a:lnTo>
                  <a:lnTo>
                    <a:pt x="158534" y="430961"/>
                  </a:lnTo>
                  <a:lnTo>
                    <a:pt x="151739" y="429691"/>
                  </a:lnTo>
                  <a:lnTo>
                    <a:pt x="147485" y="428421"/>
                  </a:lnTo>
                  <a:lnTo>
                    <a:pt x="142862" y="428421"/>
                  </a:lnTo>
                  <a:lnTo>
                    <a:pt x="142760" y="429691"/>
                  </a:lnTo>
                  <a:lnTo>
                    <a:pt x="142138" y="430961"/>
                  </a:lnTo>
                  <a:lnTo>
                    <a:pt x="139014" y="432231"/>
                  </a:lnTo>
                  <a:lnTo>
                    <a:pt x="137020" y="433501"/>
                  </a:lnTo>
                  <a:lnTo>
                    <a:pt x="133362" y="433501"/>
                  </a:lnTo>
                  <a:lnTo>
                    <a:pt x="133654" y="434771"/>
                  </a:lnTo>
                  <a:lnTo>
                    <a:pt x="134950" y="436041"/>
                  </a:lnTo>
                  <a:lnTo>
                    <a:pt x="136131" y="436041"/>
                  </a:lnTo>
                  <a:lnTo>
                    <a:pt x="139839" y="439851"/>
                  </a:lnTo>
                  <a:lnTo>
                    <a:pt x="139700" y="439851"/>
                  </a:lnTo>
                  <a:lnTo>
                    <a:pt x="136855" y="447471"/>
                  </a:lnTo>
                  <a:lnTo>
                    <a:pt x="134505" y="450011"/>
                  </a:lnTo>
                  <a:lnTo>
                    <a:pt x="128828" y="452551"/>
                  </a:lnTo>
                  <a:lnTo>
                    <a:pt x="125869" y="453821"/>
                  </a:lnTo>
                  <a:lnTo>
                    <a:pt x="122745" y="457631"/>
                  </a:lnTo>
                  <a:lnTo>
                    <a:pt x="114071" y="457631"/>
                  </a:lnTo>
                  <a:lnTo>
                    <a:pt x="112750" y="463981"/>
                  </a:lnTo>
                  <a:lnTo>
                    <a:pt x="112064" y="465251"/>
                  </a:lnTo>
                  <a:lnTo>
                    <a:pt x="107378" y="462711"/>
                  </a:lnTo>
                  <a:lnTo>
                    <a:pt x="104165" y="463981"/>
                  </a:lnTo>
                  <a:lnTo>
                    <a:pt x="92824" y="463981"/>
                  </a:lnTo>
                  <a:lnTo>
                    <a:pt x="86829" y="469061"/>
                  </a:lnTo>
                  <a:lnTo>
                    <a:pt x="79679" y="471601"/>
                  </a:lnTo>
                  <a:lnTo>
                    <a:pt x="79070" y="471601"/>
                  </a:lnTo>
                  <a:lnTo>
                    <a:pt x="78765" y="472871"/>
                  </a:lnTo>
                  <a:lnTo>
                    <a:pt x="79387" y="474141"/>
                  </a:lnTo>
                  <a:lnTo>
                    <a:pt x="81318" y="474141"/>
                  </a:lnTo>
                  <a:lnTo>
                    <a:pt x="82562" y="475411"/>
                  </a:lnTo>
                  <a:lnTo>
                    <a:pt x="82918" y="476681"/>
                  </a:lnTo>
                  <a:lnTo>
                    <a:pt x="82765" y="477951"/>
                  </a:lnTo>
                  <a:lnTo>
                    <a:pt x="77127" y="477951"/>
                  </a:lnTo>
                  <a:lnTo>
                    <a:pt x="70129" y="480491"/>
                  </a:lnTo>
                  <a:lnTo>
                    <a:pt x="68300" y="480491"/>
                  </a:lnTo>
                  <a:lnTo>
                    <a:pt x="61874" y="481761"/>
                  </a:lnTo>
                  <a:lnTo>
                    <a:pt x="60528" y="480491"/>
                  </a:lnTo>
                  <a:lnTo>
                    <a:pt x="64109" y="471601"/>
                  </a:lnTo>
                  <a:lnTo>
                    <a:pt x="66281" y="467791"/>
                  </a:lnTo>
                  <a:lnTo>
                    <a:pt x="70142" y="463981"/>
                  </a:lnTo>
                  <a:lnTo>
                    <a:pt x="73406" y="462711"/>
                  </a:lnTo>
                  <a:lnTo>
                    <a:pt x="71145" y="460171"/>
                  </a:lnTo>
                  <a:lnTo>
                    <a:pt x="68745" y="461441"/>
                  </a:lnTo>
                  <a:lnTo>
                    <a:pt x="61315" y="465251"/>
                  </a:lnTo>
                  <a:lnTo>
                    <a:pt x="56908" y="470331"/>
                  </a:lnTo>
                  <a:lnTo>
                    <a:pt x="50723" y="477951"/>
                  </a:lnTo>
                  <a:lnTo>
                    <a:pt x="50939" y="479221"/>
                  </a:lnTo>
                  <a:lnTo>
                    <a:pt x="55308" y="483031"/>
                  </a:lnTo>
                  <a:lnTo>
                    <a:pt x="57251" y="483031"/>
                  </a:lnTo>
                  <a:lnTo>
                    <a:pt x="59842" y="484301"/>
                  </a:lnTo>
                  <a:lnTo>
                    <a:pt x="59994" y="485571"/>
                  </a:lnTo>
                  <a:lnTo>
                    <a:pt x="59245" y="488111"/>
                  </a:lnTo>
                  <a:lnTo>
                    <a:pt x="51574" y="488111"/>
                  </a:lnTo>
                  <a:lnTo>
                    <a:pt x="48260" y="491921"/>
                  </a:lnTo>
                  <a:lnTo>
                    <a:pt x="44069" y="495731"/>
                  </a:lnTo>
                  <a:lnTo>
                    <a:pt x="42926" y="497001"/>
                  </a:lnTo>
                  <a:lnTo>
                    <a:pt x="51422" y="498271"/>
                  </a:lnTo>
                  <a:lnTo>
                    <a:pt x="46888" y="505891"/>
                  </a:lnTo>
                  <a:lnTo>
                    <a:pt x="47942" y="507161"/>
                  </a:lnTo>
                  <a:lnTo>
                    <a:pt x="49784" y="507161"/>
                  </a:lnTo>
                  <a:lnTo>
                    <a:pt x="48247" y="508431"/>
                  </a:lnTo>
                  <a:lnTo>
                    <a:pt x="47066" y="509701"/>
                  </a:lnTo>
                  <a:lnTo>
                    <a:pt x="45059" y="510971"/>
                  </a:lnTo>
                  <a:lnTo>
                    <a:pt x="44767" y="513511"/>
                  </a:lnTo>
                  <a:lnTo>
                    <a:pt x="43713" y="513511"/>
                  </a:lnTo>
                  <a:lnTo>
                    <a:pt x="40779" y="514781"/>
                  </a:lnTo>
                  <a:lnTo>
                    <a:pt x="38023" y="514781"/>
                  </a:lnTo>
                  <a:lnTo>
                    <a:pt x="33464" y="512241"/>
                  </a:lnTo>
                  <a:lnTo>
                    <a:pt x="30543" y="512241"/>
                  </a:lnTo>
                  <a:lnTo>
                    <a:pt x="30543" y="574471"/>
                  </a:lnTo>
                  <a:lnTo>
                    <a:pt x="29946" y="574471"/>
                  </a:lnTo>
                  <a:lnTo>
                    <a:pt x="28968" y="575741"/>
                  </a:lnTo>
                  <a:lnTo>
                    <a:pt x="27660" y="575741"/>
                  </a:lnTo>
                  <a:lnTo>
                    <a:pt x="27152" y="574471"/>
                  </a:lnTo>
                  <a:lnTo>
                    <a:pt x="27546" y="573201"/>
                  </a:lnTo>
                  <a:lnTo>
                    <a:pt x="29819" y="573201"/>
                  </a:lnTo>
                  <a:lnTo>
                    <a:pt x="30543" y="574471"/>
                  </a:lnTo>
                  <a:lnTo>
                    <a:pt x="30543" y="512241"/>
                  </a:lnTo>
                  <a:lnTo>
                    <a:pt x="30251" y="512241"/>
                  </a:lnTo>
                  <a:lnTo>
                    <a:pt x="30251" y="566851"/>
                  </a:lnTo>
                  <a:lnTo>
                    <a:pt x="29870" y="569391"/>
                  </a:lnTo>
                  <a:lnTo>
                    <a:pt x="24993" y="571931"/>
                  </a:lnTo>
                  <a:lnTo>
                    <a:pt x="22987" y="571931"/>
                  </a:lnTo>
                  <a:lnTo>
                    <a:pt x="20180" y="568121"/>
                  </a:lnTo>
                  <a:lnTo>
                    <a:pt x="18846" y="565581"/>
                  </a:lnTo>
                  <a:lnTo>
                    <a:pt x="19900" y="561771"/>
                  </a:lnTo>
                  <a:lnTo>
                    <a:pt x="20764" y="560501"/>
                  </a:lnTo>
                  <a:lnTo>
                    <a:pt x="24168" y="559231"/>
                  </a:lnTo>
                  <a:lnTo>
                    <a:pt x="25717" y="560501"/>
                  </a:lnTo>
                  <a:lnTo>
                    <a:pt x="26708" y="561771"/>
                  </a:lnTo>
                  <a:lnTo>
                    <a:pt x="27457" y="561771"/>
                  </a:lnTo>
                  <a:lnTo>
                    <a:pt x="28054" y="563041"/>
                  </a:lnTo>
                  <a:lnTo>
                    <a:pt x="28994" y="565581"/>
                  </a:lnTo>
                  <a:lnTo>
                    <a:pt x="30251" y="566851"/>
                  </a:lnTo>
                  <a:lnTo>
                    <a:pt x="30251" y="512241"/>
                  </a:lnTo>
                  <a:lnTo>
                    <a:pt x="29921" y="512241"/>
                  </a:lnTo>
                  <a:lnTo>
                    <a:pt x="29921" y="531291"/>
                  </a:lnTo>
                  <a:lnTo>
                    <a:pt x="27927" y="532561"/>
                  </a:lnTo>
                  <a:lnTo>
                    <a:pt x="26225" y="535101"/>
                  </a:lnTo>
                  <a:lnTo>
                    <a:pt x="25400" y="536371"/>
                  </a:lnTo>
                  <a:lnTo>
                    <a:pt x="24841" y="536371"/>
                  </a:lnTo>
                  <a:lnTo>
                    <a:pt x="23368" y="537641"/>
                  </a:lnTo>
                  <a:lnTo>
                    <a:pt x="22009" y="537641"/>
                  </a:lnTo>
                  <a:lnTo>
                    <a:pt x="18808" y="536600"/>
                  </a:lnTo>
                  <a:lnTo>
                    <a:pt x="18808" y="649401"/>
                  </a:lnTo>
                  <a:lnTo>
                    <a:pt x="18796" y="650671"/>
                  </a:lnTo>
                  <a:lnTo>
                    <a:pt x="16738" y="650671"/>
                  </a:lnTo>
                  <a:lnTo>
                    <a:pt x="16979" y="649401"/>
                  </a:lnTo>
                  <a:lnTo>
                    <a:pt x="18808" y="649401"/>
                  </a:lnTo>
                  <a:lnTo>
                    <a:pt x="18808" y="536600"/>
                  </a:lnTo>
                  <a:lnTo>
                    <a:pt x="18135" y="536371"/>
                  </a:lnTo>
                  <a:lnTo>
                    <a:pt x="16052" y="536371"/>
                  </a:lnTo>
                  <a:lnTo>
                    <a:pt x="16052" y="646861"/>
                  </a:lnTo>
                  <a:lnTo>
                    <a:pt x="15773" y="648131"/>
                  </a:lnTo>
                  <a:lnTo>
                    <a:pt x="15214" y="648131"/>
                  </a:lnTo>
                  <a:lnTo>
                    <a:pt x="14020" y="649401"/>
                  </a:lnTo>
                  <a:lnTo>
                    <a:pt x="12319" y="649401"/>
                  </a:lnTo>
                  <a:lnTo>
                    <a:pt x="11315" y="646861"/>
                  </a:lnTo>
                  <a:lnTo>
                    <a:pt x="10833" y="646861"/>
                  </a:lnTo>
                  <a:lnTo>
                    <a:pt x="11010" y="645591"/>
                  </a:lnTo>
                  <a:lnTo>
                    <a:pt x="12839" y="644321"/>
                  </a:lnTo>
                  <a:lnTo>
                    <a:pt x="14605" y="644321"/>
                  </a:lnTo>
                  <a:lnTo>
                    <a:pt x="16052" y="646861"/>
                  </a:lnTo>
                  <a:lnTo>
                    <a:pt x="16052" y="536371"/>
                  </a:lnTo>
                  <a:lnTo>
                    <a:pt x="15722" y="536371"/>
                  </a:lnTo>
                  <a:lnTo>
                    <a:pt x="10477" y="538911"/>
                  </a:lnTo>
                  <a:lnTo>
                    <a:pt x="9156" y="537641"/>
                  </a:lnTo>
                  <a:lnTo>
                    <a:pt x="5892" y="528751"/>
                  </a:lnTo>
                  <a:lnTo>
                    <a:pt x="7594" y="526211"/>
                  </a:lnTo>
                  <a:lnTo>
                    <a:pt x="22009" y="526211"/>
                  </a:lnTo>
                  <a:lnTo>
                    <a:pt x="26276" y="528751"/>
                  </a:lnTo>
                  <a:lnTo>
                    <a:pt x="28625" y="527481"/>
                  </a:lnTo>
                  <a:lnTo>
                    <a:pt x="29921" y="531291"/>
                  </a:lnTo>
                  <a:lnTo>
                    <a:pt x="29921" y="512241"/>
                  </a:lnTo>
                  <a:lnTo>
                    <a:pt x="23202" y="512241"/>
                  </a:lnTo>
                  <a:lnTo>
                    <a:pt x="21653" y="505891"/>
                  </a:lnTo>
                  <a:lnTo>
                    <a:pt x="20167" y="504621"/>
                  </a:lnTo>
                  <a:lnTo>
                    <a:pt x="16319" y="505891"/>
                  </a:lnTo>
                  <a:lnTo>
                    <a:pt x="15252" y="505891"/>
                  </a:lnTo>
                  <a:lnTo>
                    <a:pt x="14389" y="504621"/>
                  </a:lnTo>
                  <a:lnTo>
                    <a:pt x="14897" y="503351"/>
                  </a:lnTo>
                  <a:lnTo>
                    <a:pt x="19265" y="499541"/>
                  </a:lnTo>
                  <a:lnTo>
                    <a:pt x="23456" y="498271"/>
                  </a:lnTo>
                  <a:lnTo>
                    <a:pt x="27787" y="499541"/>
                  </a:lnTo>
                  <a:lnTo>
                    <a:pt x="28028" y="498271"/>
                  </a:lnTo>
                  <a:lnTo>
                    <a:pt x="28003" y="495731"/>
                  </a:lnTo>
                  <a:lnTo>
                    <a:pt x="28752" y="495731"/>
                  </a:lnTo>
                  <a:lnTo>
                    <a:pt x="33845" y="491921"/>
                  </a:lnTo>
                  <a:lnTo>
                    <a:pt x="36525" y="486841"/>
                  </a:lnTo>
                  <a:lnTo>
                    <a:pt x="37198" y="485571"/>
                  </a:lnTo>
                  <a:lnTo>
                    <a:pt x="45567" y="484301"/>
                  </a:lnTo>
                  <a:lnTo>
                    <a:pt x="46863" y="483031"/>
                  </a:lnTo>
                  <a:lnTo>
                    <a:pt x="48209" y="481761"/>
                  </a:lnTo>
                  <a:lnTo>
                    <a:pt x="46723" y="480491"/>
                  </a:lnTo>
                  <a:lnTo>
                    <a:pt x="45262" y="481761"/>
                  </a:lnTo>
                  <a:lnTo>
                    <a:pt x="42481" y="483031"/>
                  </a:lnTo>
                  <a:lnTo>
                    <a:pt x="41224" y="481761"/>
                  </a:lnTo>
                  <a:lnTo>
                    <a:pt x="38366" y="481761"/>
                  </a:lnTo>
                  <a:lnTo>
                    <a:pt x="37503" y="483031"/>
                  </a:lnTo>
                  <a:lnTo>
                    <a:pt x="36868" y="484301"/>
                  </a:lnTo>
                  <a:lnTo>
                    <a:pt x="35979" y="485571"/>
                  </a:lnTo>
                  <a:lnTo>
                    <a:pt x="34340" y="486841"/>
                  </a:lnTo>
                  <a:lnTo>
                    <a:pt x="31699" y="481761"/>
                  </a:lnTo>
                  <a:lnTo>
                    <a:pt x="29692" y="483031"/>
                  </a:lnTo>
                  <a:lnTo>
                    <a:pt x="23558" y="485571"/>
                  </a:lnTo>
                  <a:lnTo>
                    <a:pt x="19685" y="488111"/>
                  </a:lnTo>
                  <a:lnTo>
                    <a:pt x="14439" y="488111"/>
                  </a:lnTo>
                  <a:lnTo>
                    <a:pt x="13601" y="489381"/>
                  </a:lnTo>
                  <a:lnTo>
                    <a:pt x="11938" y="489381"/>
                  </a:lnTo>
                  <a:lnTo>
                    <a:pt x="11430" y="490651"/>
                  </a:lnTo>
                  <a:lnTo>
                    <a:pt x="16002" y="493191"/>
                  </a:lnTo>
                  <a:lnTo>
                    <a:pt x="16052" y="494461"/>
                  </a:lnTo>
                  <a:lnTo>
                    <a:pt x="13360" y="495731"/>
                  </a:lnTo>
                  <a:lnTo>
                    <a:pt x="9969" y="498271"/>
                  </a:lnTo>
                  <a:lnTo>
                    <a:pt x="6845" y="500811"/>
                  </a:lnTo>
                  <a:lnTo>
                    <a:pt x="1524" y="502081"/>
                  </a:lnTo>
                  <a:lnTo>
                    <a:pt x="381" y="502081"/>
                  </a:lnTo>
                  <a:lnTo>
                    <a:pt x="482" y="504621"/>
                  </a:lnTo>
                  <a:lnTo>
                    <a:pt x="0" y="504621"/>
                  </a:lnTo>
                  <a:lnTo>
                    <a:pt x="0" y="684961"/>
                  </a:lnTo>
                  <a:lnTo>
                    <a:pt x="1485" y="686231"/>
                  </a:lnTo>
                  <a:lnTo>
                    <a:pt x="2984" y="686231"/>
                  </a:lnTo>
                  <a:lnTo>
                    <a:pt x="5969" y="684961"/>
                  </a:lnTo>
                  <a:lnTo>
                    <a:pt x="6667" y="686231"/>
                  </a:lnTo>
                  <a:lnTo>
                    <a:pt x="7442" y="687501"/>
                  </a:lnTo>
                  <a:lnTo>
                    <a:pt x="11734" y="690041"/>
                  </a:lnTo>
                  <a:lnTo>
                    <a:pt x="14782" y="690041"/>
                  </a:lnTo>
                  <a:lnTo>
                    <a:pt x="17640" y="684961"/>
                  </a:lnTo>
                  <a:lnTo>
                    <a:pt x="18351" y="683691"/>
                  </a:lnTo>
                  <a:lnTo>
                    <a:pt x="18491" y="681151"/>
                  </a:lnTo>
                  <a:lnTo>
                    <a:pt x="19278" y="676071"/>
                  </a:lnTo>
                  <a:lnTo>
                    <a:pt x="19418" y="677341"/>
                  </a:lnTo>
                  <a:lnTo>
                    <a:pt x="25057" y="676071"/>
                  </a:lnTo>
                  <a:lnTo>
                    <a:pt x="26606" y="676071"/>
                  </a:lnTo>
                  <a:lnTo>
                    <a:pt x="34569" y="677341"/>
                  </a:lnTo>
                  <a:lnTo>
                    <a:pt x="37071" y="676071"/>
                  </a:lnTo>
                  <a:lnTo>
                    <a:pt x="39573" y="674801"/>
                  </a:lnTo>
                  <a:lnTo>
                    <a:pt x="45872" y="668451"/>
                  </a:lnTo>
                  <a:lnTo>
                    <a:pt x="47129" y="667181"/>
                  </a:lnTo>
                  <a:lnTo>
                    <a:pt x="49060" y="663371"/>
                  </a:lnTo>
                  <a:lnTo>
                    <a:pt x="49695" y="662101"/>
                  </a:lnTo>
                  <a:lnTo>
                    <a:pt x="54698" y="662101"/>
                  </a:lnTo>
                  <a:lnTo>
                    <a:pt x="55067" y="663371"/>
                  </a:lnTo>
                  <a:lnTo>
                    <a:pt x="55714" y="663371"/>
                  </a:lnTo>
                  <a:lnTo>
                    <a:pt x="55422" y="667181"/>
                  </a:lnTo>
                  <a:lnTo>
                    <a:pt x="56680" y="667181"/>
                  </a:lnTo>
                  <a:lnTo>
                    <a:pt x="58674" y="665911"/>
                  </a:lnTo>
                  <a:lnTo>
                    <a:pt x="58940" y="667181"/>
                  </a:lnTo>
                  <a:lnTo>
                    <a:pt x="63969" y="667181"/>
                  </a:lnTo>
                  <a:lnTo>
                    <a:pt x="60363" y="672261"/>
                  </a:lnTo>
                  <a:lnTo>
                    <a:pt x="62052" y="676071"/>
                  </a:lnTo>
                  <a:lnTo>
                    <a:pt x="57797" y="679881"/>
                  </a:lnTo>
                  <a:lnTo>
                    <a:pt x="55689" y="678611"/>
                  </a:lnTo>
                  <a:lnTo>
                    <a:pt x="53454" y="677341"/>
                  </a:lnTo>
                  <a:lnTo>
                    <a:pt x="51968" y="677341"/>
                  </a:lnTo>
                  <a:lnTo>
                    <a:pt x="50812" y="678611"/>
                  </a:lnTo>
                  <a:lnTo>
                    <a:pt x="49936" y="681151"/>
                  </a:lnTo>
                  <a:lnTo>
                    <a:pt x="50939" y="682421"/>
                  </a:lnTo>
                  <a:lnTo>
                    <a:pt x="53695" y="683691"/>
                  </a:lnTo>
                  <a:lnTo>
                    <a:pt x="55029" y="683691"/>
                  </a:lnTo>
                  <a:lnTo>
                    <a:pt x="56718" y="682421"/>
                  </a:lnTo>
                  <a:lnTo>
                    <a:pt x="60096" y="681151"/>
                  </a:lnTo>
                  <a:lnTo>
                    <a:pt x="61023" y="679881"/>
                  </a:lnTo>
                  <a:lnTo>
                    <a:pt x="61963" y="678611"/>
                  </a:lnTo>
                  <a:lnTo>
                    <a:pt x="65684" y="672261"/>
                  </a:lnTo>
                  <a:lnTo>
                    <a:pt x="69443" y="672261"/>
                  </a:lnTo>
                  <a:lnTo>
                    <a:pt x="72529" y="669721"/>
                  </a:lnTo>
                  <a:lnTo>
                    <a:pt x="74028" y="669721"/>
                  </a:lnTo>
                  <a:lnTo>
                    <a:pt x="74447" y="670991"/>
                  </a:lnTo>
                  <a:lnTo>
                    <a:pt x="73812" y="672261"/>
                  </a:lnTo>
                  <a:lnTo>
                    <a:pt x="72923" y="673531"/>
                  </a:lnTo>
                  <a:lnTo>
                    <a:pt x="71729" y="674801"/>
                  </a:lnTo>
                  <a:lnTo>
                    <a:pt x="71793" y="676071"/>
                  </a:lnTo>
                  <a:lnTo>
                    <a:pt x="73609" y="676071"/>
                  </a:lnTo>
                  <a:lnTo>
                    <a:pt x="74447" y="677341"/>
                  </a:lnTo>
                  <a:lnTo>
                    <a:pt x="76923" y="677341"/>
                  </a:lnTo>
                  <a:lnTo>
                    <a:pt x="77025" y="676071"/>
                  </a:lnTo>
                  <a:lnTo>
                    <a:pt x="76492" y="673531"/>
                  </a:lnTo>
                  <a:lnTo>
                    <a:pt x="77431" y="672261"/>
                  </a:lnTo>
                  <a:lnTo>
                    <a:pt x="81965" y="670991"/>
                  </a:lnTo>
                  <a:lnTo>
                    <a:pt x="84226" y="672261"/>
                  </a:lnTo>
                  <a:lnTo>
                    <a:pt x="85852" y="670991"/>
                  </a:lnTo>
                  <a:lnTo>
                    <a:pt x="87490" y="669721"/>
                  </a:lnTo>
                  <a:lnTo>
                    <a:pt x="88353" y="667181"/>
                  </a:lnTo>
                  <a:lnTo>
                    <a:pt x="90436" y="664641"/>
                  </a:lnTo>
                  <a:lnTo>
                    <a:pt x="91452" y="664641"/>
                  </a:lnTo>
                  <a:lnTo>
                    <a:pt x="92379" y="663371"/>
                  </a:lnTo>
                  <a:lnTo>
                    <a:pt x="92951" y="663371"/>
                  </a:lnTo>
                  <a:lnTo>
                    <a:pt x="93878" y="664641"/>
                  </a:lnTo>
                  <a:lnTo>
                    <a:pt x="93599" y="668451"/>
                  </a:lnTo>
                  <a:lnTo>
                    <a:pt x="94068" y="670991"/>
                  </a:lnTo>
                  <a:lnTo>
                    <a:pt x="99250" y="670991"/>
                  </a:lnTo>
                  <a:lnTo>
                    <a:pt x="99542" y="672261"/>
                  </a:lnTo>
                  <a:lnTo>
                    <a:pt x="92303" y="678611"/>
                  </a:lnTo>
                  <a:lnTo>
                    <a:pt x="86944" y="673531"/>
                  </a:lnTo>
                  <a:lnTo>
                    <a:pt x="85331" y="674801"/>
                  </a:lnTo>
                  <a:lnTo>
                    <a:pt x="85661" y="678611"/>
                  </a:lnTo>
                  <a:lnTo>
                    <a:pt x="84531" y="681151"/>
                  </a:lnTo>
                  <a:lnTo>
                    <a:pt x="82169" y="682421"/>
                  </a:lnTo>
                  <a:lnTo>
                    <a:pt x="81267" y="683691"/>
                  </a:lnTo>
                  <a:lnTo>
                    <a:pt x="82588" y="684961"/>
                  </a:lnTo>
                  <a:lnTo>
                    <a:pt x="83934" y="684961"/>
                  </a:lnTo>
                  <a:lnTo>
                    <a:pt x="87083" y="686231"/>
                  </a:lnTo>
                  <a:lnTo>
                    <a:pt x="89154" y="684961"/>
                  </a:lnTo>
                  <a:lnTo>
                    <a:pt x="91579" y="683691"/>
                  </a:lnTo>
                  <a:lnTo>
                    <a:pt x="92570" y="684961"/>
                  </a:lnTo>
                  <a:lnTo>
                    <a:pt x="90030" y="687501"/>
                  </a:lnTo>
                  <a:lnTo>
                    <a:pt x="88087" y="690041"/>
                  </a:lnTo>
                  <a:lnTo>
                    <a:pt x="80835" y="690041"/>
                  </a:lnTo>
                  <a:lnTo>
                    <a:pt x="79146" y="693851"/>
                  </a:lnTo>
                  <a:lnTo>
                    <a:pt x="77038" y="696391"/>
                  </a:lnTo>
                  <a:lnTo>
                    <a:pt x="74955" y="701471"/>
                  </a:lnTo>
                  <a:lnTo>
                    <a:pt x="69583" y="704011"/>
                  </a:lnTo>
                  <a:lnTo>
                    <a:pt x="65989" y="709091"/>
                  </a:lnTo>
                  <a:lnTo>
                    <a:pt x="64096" y="709091"/>
                  </a:lnTo>
                  <a:lnTo>
                    <a:pt x="63271" y="707821"/>
                  </a:lnTo>
                  <a:lnTo>
                    <a:pt x="63106" y="707821"/>
                  </a:lnTo>
                  <a:lnTo>
                    <a:pt x="65290" y="705281"/>
                  </a:lnTo>
                  <a:lnTo>
                    <a:pt x="64058" y="704011"/>
                  </a:lnTo>
                  <a:lnTo>
                    <a:pt x="61087" y="705281"/>
                  </a:lnTo>
                  <a:lnTo>
                    <a:pt x="60109" y="706551"/>
                  </a:lnTo>
                  <a:lnTo>
                    <a:pt x="54190" y="709091"/>
                  </a:lnTo>
                  <a:lnTo>
                    <a:pt x="49580" y="712901"/>
                  </a:lnTo>
                  <a:lnTo>
                    <a:pt x="47828" y="711631"/>
                  </a:lnTo>
                  <a:lnTo>
                    <a:pt x="42595" y="707821"/>
                  </a:lnTo>
                  <a:lnTo>
                    <a:pt x="39243" y="709091"/>
                  </a:lnTo>
                  <a:lnTo>
                    <a:pt x="37439" y="711631"/>
                  </a:lnTo>
                  <a:lnTo>
                    <a:pt x="37769" y="712901"/>
                  </a:lnTo>
                  <a:lnTo>
                    <a:pt x="38773" y="712901"/>
                  </a:lnTo>
                  <a:lnTo>
                    <a:pt x="39433" y="714171"/>
                  </a:lnTo>
                  <a:lnTo>
                    <a:pt x="39827" y="712901"/>
                  </a:lnTo>
                  <a:lnTo>
                    <a:pt x="43357" y="711631"/>
                  </a:lnTo>
                  <a:lnTo>
                    <a:pt x="43738" y="714171"/>
                  </a:lnTo>
                  <a:lnTo>
                    <a:pt x="44208" y="719251"/>
                  </a:lnTo>
                  <a:lnTo>
                    <a:pt x="43815" y="720521"/>
                  </a:lnTo>
                  <a:lnTo>
                    <a:pt x="40678" y="723061"/>
                  </a:lnTo>
                  <a:lnTo>
                    <a:pt x="40894" y="723061"/>
                  </a:lnTo>
                  <a:lnTo>
                    <a:pt x="42697" y="726871"/>
                  </a:lnTo>
                  <a:lnTo>
                    <a:pt x="45186" y="728141"/>
                  </a:lnTo>
                  <a:lnTo>
                    <a:pt x="45034" y="729411"/>
                  </a:lnTo>
                  <a:lnTo>
                    <a:pt x="41236" y="731951"/>
                  </a:lnTo>
                  <a:lnTo>
                    <a:pt x="39370" y="731951"/>
                  </a:lnTo>
                  <a:lnTo>
                    <a:pt x="37338" y="733221"/>
                  </a:lnTo>
                  <a:lnTo>
                    <a:pt x="36957" y="734491"/>
                  </a:lnTo>
                  <a:lnTo>
                    <a:pt x="38938" y="735761"/>
                  </a:lnTo>
                  <a:lnTo>
                    <a:pt x="41351" y="737031"/>
                  </a:lnTo>
                  <a:lnTo>
                    <a:pt x="42392" y="738301"/>
                  </a:lnTo>
                  <a:lnTo>
                    <a:pt x="44450" y="738301"/>
                  </a:lnTo>
                  <a:lnTo>
                    <a:pt x="42113" y="735761"/>
                  </a:lnTo>
                  <a:lnTo>
                    <a:pt x="43815" y="733221"/>
                  </a:lnTo>
                  <a:lnTo>
                    <a:pt x="44208" y="731951"/>
                  </a:lnTo>
                  <a:lnTo>
                    <a:pt x="47066" y="728141"/>
                  </a:lnTo>
                  <a:lnTo>
                    <a:pt x="50292" y="726871"/>
                  </a:lnTo>
                  <a:lnTo>
                    <a:pt x="56730" y="729411"/>
                  </a:lnTo>
                  <a:lnTo>
                    <a:pt x="60020" y="728141"/>
                  </a:lnTo>
                  <a:lnTo>
                    <a:pt x="60540" y="726871"/>
                  </a:lnTo>
                  <a:lnTo>
                    <a:pt x="61607" y="724331"/>
                  </a:lnTo>
                  <a:lnTo>
                    <a:pt x="61315" y="724331"/>
                  </a:lnTo>
                  <a:lnTo>
                    <a:pt x="60388" y="721791"/>
                  </a:lnTo>
                  <a:lnTo>
                    <a:pt x="55829" y="721791"/>
                  </a:lnTo>
                  <a:lnTo>
                    <a:pt x="54076" y="723061"/>
                  </a:lnTo>
                  <a:lnTo>
                    <a:pt x="50393" y="723061"/>
                  </a:lnTo>
                  <a:lnTo>
                    <a:pt x="49606" y="721791"/>
                  </a:lnTo>
                  <a:lnTo>
                    <a:pt x="49872" y="720521"/>
                  </a:lnTo>
                  <a:lnTo>
                    <a:pt x="53695" y="719251"/>
                  </a:lnTo>
                  <a:lnTo>
                    <a:pt x="56438" y="716711"/>
                  </a:lnTo>
                  <a:lnTo>
                    <a:pt x="65976" y="712901"/>
                  </a:lnTo>
                  <a:lnTo>
                    <a:pt x="66624" y="712901"/>
                  </a:lnTo>
                  <a:lnTo>
                    <a:pt x="69684" y="721791"/>
                  </a:lnTo>
                  <a:lnTo>
                    <a:pt x="69430" y="723061"/>
                  </a:lnTo>
                  <a:lnTo>
                    <a:pt x="74688" y="721791"/>
                  </a:lnTo>
                  <a:lnTo>
                    <a:pt x="75018" y="721791"/>
                  </a:lnTo>
                  <a:lnTo>
                    <a:pt x="74510" y="725601"/>
                  </a:lnTo>
                  <a:lnTo>
                    <a:pt x="73748" y="726871"/>
                  </a:lnTo>
                  <a:lnTo>
                    <a:pt x="75590" y="726871"/>
                  </a:lnTo>
                  <a:lnTo>
                    <a:pt x="79756" y="723061"/>
                  </a:lnTo>
                  <a:lnTo>
                    <a:pt x="81927" y="721791"/>
                  </a:lnTo>
                  <a:lnTo>
                    <a:pt x="84112" y="720521"/>
                  </a:lnTo>
                  <a:lnTo>
                    <a:pt x="90055" y="716711"/>
                  </a:lnTo>
                  <a:lnTo>
                    <a:pt x="91401" y="715441"/>
                  </a:lnTo>
                  <a:lnTo>
                    <a:pt x="94259" y="714171"/>
                  </a:lnTo>
                  <a:lnTo>
                    <a:pt x="94322" y="711631"/>
                  </a:lnTo>
                  <a:lnTo>
                    <a:pt x="93179" y="709091"/>
                  </a:lnTo>
                  <a:lnTo>
                    <a:pt x="89446" y="706551"/>
                  </a:lnTo>
                  <a:lnTo>
                    <a:pt x="90144" y="705281"/>
                  </a:lnTo>
                  <a:lnTo>
                    <a:pt x="92621" y="702741"/>
                  </a:lnTo>
                  <a:lnTo>
                    <a:pt x="93332" y="701471"/>
                  </a:lnTo>
                  <a:lnTo>
                    <a:pt x="98780" y="700201"/>
                  </a:lnTo>
                  <a:lnTo>
                    <a:pt x="100279" y="696391"/>
                  </a:lnTo>
                  <a:lnTo>
                    <a:pt x="103619" y="693851"/>
                  </a:lnTo>
                  <a:lnTo>
                    <a:pt x="104241" y="688771"/>
                  </a:lnTo>
                  <a:lnTo>
                    <a:pt x="108216" y="690041"/>
                  </a:lnTo>
                  <a:lnTo>
                    <a:pt x="115468" y="690041"/>
                  </a:lnTo>
                  <a:lnTo>
                    <a:pt x="118351" y="691311"/>
                  </a:lnTo>
                  <a:lnTo>
                    <a:pt x="123063" y="688771"/>
                  </a:lnTo>
                  <a:lnTo>
                    <a:pt x="122872" y="688771"/>
                  </a:lnTo>
                  <a:lnTo>
                    <a:pt x="122326" y="687501"/>
                  </a:lnTo>
                  <a:lnTo>
                    <a:pt x="121780" y="686231"/>
                  </a:lnTo>
                  <a:lnTo>
                    <a:pt x="123482" y="684961"/>
                  </a:lnTo>
                  <a:lnTo>
                    <a:pt x="123786" y="683691"/>
                  </a:lnTo>
                  <a:lnTo>
                    <a:pt x="124091" y="682421"/>
                  </a:lnTo>
                  <a:lnTo>
                    <a:pt x="127127" y="682421"/>
                  </a:lnTo>
                  <a:lnTo>
                    <a:pt x="129451" y="684961"/>
                  </a:lnTo>
                  <a:lnTo>
                    <a:pt x="130962" y="684961"/>
                  </a:lnTo>
                  <a:lnTo>
                    <a:pt x="133210" y="682421"/>
                  </a:lnTo>
                  <a:lnTo>
                    <a:pt x="132156" y="681151"/>
                  </a:lnTo>
                  <a:lnTo>
                    <a:pt x="129336" y="679881"/>
                  </a:lnTo>
                  <a:lnTo>
                    <a:pt x="127800" y="678611"/>
                  </a:lnTo>
                  <a:lnTo>
                    <a:pt x="126466" y="677341"/>
                  </a:lnTo>
                  <a:lnTo>
                    <a:pt x="125145" y="676071"/>
                  </a:lnTo>
                  <a:lnTo>
                    <a:pt x="123964" y="674801"/>
                  </a:lnTo>
                  <a:lnTo>
                    <a:pt x="123926" y="682421"/>
                  </a:lnTo>
                  <a:lnTo>
                    <a:pt x="122745" y="682421"/>
                  </a:lnTo>
                  <a:lnTo>
                    <a:pt x="121412" y="683691"/>
                  </a:lnTo>
                  <a:lnTo>
                    <a:pt x="113868" y="682421"/>
                  </a:lnTo>
                  <a:lnTo>
                    <a:pt x="108267" y="686231"/>
                  </a:lnTo>
                  <a:lnTo>
                    <a:pt x="101053" y="687501"/>
                  </a:lnTo>
                  <a:lnTo>
                    <a:pt x="99999" y="687501"/>
                  </a:lnTo>
                  <a:lnTo>
                    <a:pt x="98907" y="686231"/>
                  </a:lnTo>
                  <a:lnTo>
                    <a:pt x="98971" y="683691"/>
                  </a:lnTo>
                  <a:lnTo>
                    <a:pt x="104178" y="683691"/>
                  </a:lnTo>
                  <a:lnTo>
                    <a:pt x="106870" y="681151"/>
                  </a:lnTo>
                  <a:lnTo>
                    <a:pt x="109740" y="678611"/>
                  </a:lnTo>
                  <a:lnTo>
                    <a:pt x="110502" y="677341"/>
                  </a:lnTo>
                  <a:lnTo>
                    <a:pt x="115201" y="679881"/>
                  </a:lnTo>
                  <a:lnTo>
                    <a:pt x="121145" y="677341"/>
                  </a:lnTo>
                  <a:lnTo>
                    <a:pt x="123926" y="682421"/>
                  </a:lnTo>
                  <a:lnTo>
                    <a:pt x="123926" y="674751"/>
                  </a:lnTo>
                  <a:lnTo>
                    <a:pt x="122237" y="672261"/>
                  </a:lnTo>
                  <a:lnTo>
                    <a:pt x="122605" y="670991"/>
                  </a:lnTo>
                  <a:lnTo>
                    <a:pt x="124714" y="668451"/>
                  </a:lnTo>
                  <a:lnTo>
                    <a:pt x="130289" y="668451"/>
                  </a:lnTo>
                  <a:lnTo>
                    <a:pt x="130187" y="673531"/>
                  </a:lnTo>
                  <a:lnTo>
                    <a:pt x="131724" y="674801"/>
                  </a:lnTo>
                  <a:lnTo>
                    <a:pt x="136474" y="670991"/>
                  </a:lnTo>
                  <a:lnTo>
                    <a:pt x="139357" y="668451"/>
                  </a:lnTo>
                  <a:lnTo>
                    <a:pt x="143408" y="669721"/>
                  </a:lnTo>
                  <a:lnTo>
                    <a:pt x="144043" y="669721"/>
                  </a:lnTo>
                  <a:lnTo>
                    <a:pt x="145148" y="668451"/>
                  </a:lnTo>
                  <a:lnTo>
                    <a:pt x="145491" y="668451"/>
                  </a:lnTo>
                  <a:lnTo>
                    <a:pt x="147421" y="664641"/>
                  </a:lnTo>
                  <a:lnTo>
                    <a:pt x="149644" y="663371"/>
                  </a:lnTo>
                  <a:lnTo>
                    <a:pt x="153758" y="665911"/>
                  </a:lnTo>
                  <a:lnTo>
                    <a:pt x="156641" y="664641"/>
                  </a:lnTo>
                  <a:lnTo>
                    <a:pt x="157022" y="663371"/>
                  </a:lnTo>
                  <a:lnTo>
                    <a:pt x="156933" y="662101"/>
                  </a:lnTo>
                  <a:lnTo>
                    <a:pt x="156527" y="660831"/>
                  </a:lnTo>
                  <a:lnTo>
                    <a:pt x="153466" y="660831"/>
                  </a:lnTo>
                  <a:lnTo>
                    <a:pt x="151003" y="659561"/>
                  </a:lnTo>
                  <a:lnTo>
                    <a:pt x="150977" y="658291"/>
                  </a:lnTo>
                  <a:lnTo>
                    <a:pt x="154673" y="655751"/>
                  </a:lnTo>
                  <a:lnTo>
                    <a:pt x="156502" y="655751"/>
                  </a:lnTo>
                  <a:lnTo>
                    <a:pt x="157187" y="658291"/>
                  </a:lnTo>
                  <a:lnTo>
                    <a:pt x="158216" y="660831"/>
                  </a:lnTo>
                  <a:lnTo>
                    <a:pt x="161823" y="662101"/>
                  </a:lnTo>
                  <a:lnTo>
                    <a:pt x="165811" y="665911"/>
                  </a:lnTo>
                  <a:lnTo>
                    <a:pt x="169062" y="665911"/>
                  </a:lnTo>
                  <a:lnTo>
                    <a:pt x="173507" y="662101"/>
                  </a:lnTo>
                  <a:lnTo>
                    <a:pt x="175615" y="660831"/>
                  </a:lnTo>
                  <a:lnTo>
                    <a:pt x="180886" y="657021"/>
                  </a:lnTo>
                  <a:lnTo>
                    <a:pt x="181597" y="655751"/>
                  </a:lnTo>
                  <a:lnTo>
                    <a:pt x="182295" y="654481"/>
                  </a:lnTo>
                  <a:lnTo>
                    <a:pt x="183705" y="651941"/>
                  </a:lnTo>
                  <a:lnTo>
                    <a:pt x="191985" y="649401"/>
                  </a:lnTo>
                  <a:lnTo>
                    <a:pt x="195160" y="648131"/>
                  </a:lnTo>
                  <a:lnTo>
                    <a:pt x="195846" y="645591"/>
                  </a:lnTo>
                  <a:lnTo>
                    <a:pt x="196189" y="644321"/>
                  </a:lnTo>
                  <a:lnTo>
                    <a:pt x="196443" y="643051"/>
                  </a:lnTo>
                  <a:lnTo>
                    <a:pt x="197853" y="641781"/>
                  </a:lnTo>
                  <a:lnTo>
                    <a:pt x="199148" y="641781"/>
                  </a:lnTo>
                  <a:lnTo>
                    <a:pt x="200355" y="646861"/>
                  </a:lnTo>
                  <a:lnTo>
                    <a:pt x="207975" y="646861"/>
                  </a:lnTo>
                  <a:lnTo>
                    <a:pt x="208851" y="648131"/>
                  </a:lnTo>
                  <a:lnTo>
                    <a:pt x="212013" y="645591"/>
                  </a:lnTo>
                  <a:lnTo>
                    <a:pt x="213245" y="645591"/>
                  </a:lnTo>
                  <a:lnTo>
                    <a:pt x="213829" y="644321"/>
                  </a:lnTo>
                  <a:lnTo>
                    <a:pt x="213944" y="641769"/>
                  </a:lnTo>
                  <a:lnTo>
                    <a:pt x="212648" y="640511"/>
                  </a:lnTo>
                  <a:lnTo>
                    <a:pt x="207365" y="640511"/>
                  </a:lnTo>
                  <a:lnTo>
                    <a:pt x="207251" y="639241"/>
                  </a:lnTo>
                  <a:lnTo>
                    <a:pt x="207124" y="637971"/>
                  </a:lnTo>
                  <a:lnTo>
                    <a:pt x="207479" y="636701"/>
                  </a:lnTo>
                  <a:lnTo>
                    <a:pt x="211797" y="636701"/>
                  </a:lnTo>
                  <a:lnTo>
                    <a:pt x="214934" y="635431"/>
                  </a:lnTo>
                  <a:lnTo>
                    <a:pt x="218757" y="637971"/>
                  </a:lnTo>
                  <a:lnTo>
                    <a:pt x="220192" y="639241"/>
                  </a:lnTo>
                  <a:lnTo>
                    <a:pt x="225615" y="641769"/>
                  </a:lnTo>
                  <a:lnTo>
                    <a:pt x="227990" y="637971"/>
                  </a:lnTo>
                  <a:lnTo>
                    <a:pt x="228942" y="636701"/>
                  </a:lnTo>
                  <a:lnTo>
                    <a:pt x="230225" y="635431"/>
                  </a:lnTo>
                  <a:lnTo>
                    <a:pt x="231368" y="634161"/>
                  </a:lnTo>
                  <a:lnTo>
                    <a:pt x="232181" y="631621"/>
                  </a:lnTo>
                  <a:lnTo>
                    <a:pt x="234340" y="631621"/>
                  </a:lnTo>
                  <a:lnTo>
                    <a:pt x="236448" y="629081"/>
                  </a:lnTo>
                  <a:lnTo>
                    <a:pt x="231800" y="629081"/>
                  </a:lnTo>
                  <a:lnTo>
                    <a:pt x="231825" y="630351"/>
                  </a:lnTo>
                  <a:lnTo>
                    <a:pt x="230225" y="630351"/>
                  </a:lnTo>
                  <a:lnTo>
                    <a:pt x="231800" y="629081"/>
                  </a:lnTo>
                  <a:lnTo>
                    <a:pt x="228066" y="629081"/>
                  </a:lnTo>
                  <a:lnTo>
                    <a:pt x="225729" y="630351"/>
                  </a:lnTo>
                  <a:lnTo>
                    <a:pt x="225475" y="629869"/>
                  </a:lnTo>
                  <a:lnTo>
                    <a:pt x="225475" y="636701"/>
                  </a:lnTo>
                  <a:lnTo>
                    <a:pt x="225259" y="636701"/>
                  </a:lnTo>
                  <a:lnTo>
                    <a:pt x="224624" y="637971"/>
                  </a:lnTo>
                  <a:lnTo>
                    <a:pt x="223621" y="637971"/>
                  </a:lnTo>
                  <a:lnTo>
                    <a:pt x="223354" y="636701"/>
                  </a:lnTo>
                  <a:lnTo>
                    <a:pt x="223647" y="636701"/>
                  </a:lnTo>
                  <a:lnTo>
                    <a:pt x="224942" y="635431"/>
                  </a:lnTo>
                  <a:lnTo>
                    <a:pt x="225463" y="635431"/>
                  </a:lnTo>
                  <a:lnTo>
                    <a:pt x="225475" y="636701"/>
                  </a:lnTo>
                  <a:lnTo>
                    <a:pt x="225475" y="629869"/>
                  </a:lnTo>
                  <a:lnTo>
                    <a:pt x="224409" y="627811"/>
                  </a:lnTo>
                  <a:lnTo>
                    <a:pt x="226618" y="626541"/>
                  </a:lnTo>
                  <a:lnTo>
                    <a:pt x="229552" y="625271"/>
                  </a:lnTo>
                  <a:lnTo>
                    <a:pt x="229895" y="624001"/>
                  </a:lnTo>
                  <a:lnTo>
                    <a:pt x="231838" y="620191"/>
                  </a:lnTo>
                  <a:lnTo>
                    <a:pt x="232448" y="620191"/>
                  </a:lnTo>
                  <a:lnTo>
                    <a:pt x="235216" y="621461"/>
                  </a:lnTo>
                  <a:lnTo>
                    <a:pt x="238379" y="624001"/>
                  </a:lnTo>
                  <a:lnTo>
                    <a:pt x="238506" y="624001"/>
                  </a:lnTo>
                  <a:lnTo>
                    <a:pt x="242392" y="620191"/>
                  </a:lnTo>
                  <a:lnTo>
                    <a:pt x="243636" y="618921"/>
                  </a:lnTo>
                  <a:lnTo>
                    <a:pt x="245071" y="617651"/>
                  </a:lnTo>
                  <a:lnTo>
                    <a:pt x="245364" y="616381"/>
                  </a:lnTo>
                  <a:lnTo>
                    <a:pt x="239687" y="616381"/>
                  </a:lnTo>
                  <a:lnTo>
                    <a:pt x="236728" y="613841"/>
                  </a:lnTo>
                  <a:lnTo>
                    <a:pt x="231660" y="611301"/>
                  </a:lnTo>
                  <a:lnTo>
                    <a:pt x="229768" y="611301"/>
                  </a:lnTo>
                  <a:lnTo>
                    <a:pt x="230454" y="608761"/>
                  </a:lnTo>
                  <a:lnTo>
                    <a:pt x="231228" y="606221"/>
                  </a:lnTo>
                  <a:lnTo>
                    <a:pt x="229184" y="603681"/>
                  </a:lnTo>
                  <a:lnTo>
                    <a:pt x="233870" y="602411"/>
                  </a:lnTo>
                  <a:lnTo>
                    <a:pt x="234746" y="601141"/>
                  </a:lnTo>
                  <a:lnTo>
                    <a:pt x="238569" y="599871"/>
                  </a:lnTo>
                  <a:lnTo>
                    <a:pt x="241490" y="598601"/>
                  </a:lnTo>
                  <a:lnTo>
                    <a:pt x="242481" y="596061"/>
                  </a:lnTo>
                  <a:lnTo>
                    <a:pt x="244055" y="594791"/>
                  </a:lnTo>
                  <a:lnTo>
                    <a:pt x="244525" y="594791"/>
                  </a:lnTo>
                  <a:lnTo>
                    <a:pt x="245351" y="596061"/>
                  </a:lnTo>
                  <a:lnTo>
                    <a:pt x="245808" y="597331"/>
                  </a:lnTo>
                  <a:lnTo>
                    <a:pt x="247281" y="598601"/>
                  </a:lnTo>
                  <a:lnTo>
                    <a:pt x="248424" y="598601"/>
                  </a:lnTo>
                  <a:lnTo>
                    <a:pt x="249783" y="597331"/>
                  </a:lnTo>
                  <a:lnTo>
                    <a:pt x="248843" y="596061"/>
                  </a:lnTo>
                  <a:lnTo>
                    <a:pt x="247523" y="594791"/>
                  </a:lnTo>
                  <a:lnTo>
                    <a:pt x="248627" y="593521"/>
                  </a:lnTo>
                  <a:lnTo>
                    <a:pt x="253593" y="593521"/>
                  </a:lnTo>
                  <a:lnTo>
                    <a:pt x="255841" y="597331"/>
                  </a:lnTo>
                  <a:lnTo>
                    <a:pt x="257670" y="598601"/>
                  </a:lnTo>
                  <a:lnTo>
                    <a:pt x="253123" y="601141"/>
                  </a:lnTo>
                  <a:lnTo>
                    <a:pt x="253784" y="602411"/>
                  </a:lnTo>
                  <a:lnTo>
                    <a:pt x="257251" y="603681"/>
                  </a:lnTo>
                  <a:lnTo>
                    <a:pt x="258953" y="602411"/>
                  </a:lnTo>
                  <a:lnTo>
                    <a:pt x="259118" y="604951"/>
                  </a:lnTo>
                  <a:lnTo>
                    <a:pt x="259270" y="606221"/>
                  </a:lnTo>
                  <a:lnTo>
                    <a:pt x="257898" y="606221"/>
                  </a:lnTo>
                  <a:lnTo>
                    <a:pt x="254482" y="608761"/>
                  </a:lnTo>
                  <a:lnTo>
                    <a:pt x="251485" y="608761"/>
                  </a:lnTo>
                  <a:lnTo>
                    <a:pt x="249377" y="611301"/>
                  </a:lnTo>
                  <a:lnTo>
                    <a:pt x="249250" y="613841"/>
                  </a:lnTo>
                  <a:lnTo>
                    <a:pt x="249707" y="613841"/>
                  </a:lnTo>
                  <a:lnTo>
                    <a:pt x="253098" y="612571"/>
                  </a:lnTo>
                  <a:lnTo>
                    <a:pt x="255714" y="611301"/>
                  </a:lnTo>
                  <a:lnTo>
                    <a:pt x="261416" y="610031"/>
                  </a:lnTo>
                  <a:lnTo>
                    <a:pt x="264363" y="607491"/>
                  </a:lnTo>
                  <a:lnTo>
                    <a:pt x="266369" y="611301"/>
                  </a:lnTo>
                  <a:lnTo>
                    <a:pt x="267017" y="611301"/>
                  </a:lnTo>
                  <a:lnTo>
                    <a:pt x="267906" y="610031"/>
                  </a:lnTo>
                  <a:lnTo>
                    <a:pt x="269100" y="608761"/>
                  </a:lnTo>
                  <a:lnTo>
                    <a:pt x="270065" y="607491"/>
                  </a:lnTo>
                  <a:lnTo>
                    <a:pt x="270357" y="602411"/>
                  </a:lnTo>
                  <a:lnTo>
                    <a:pt x="273113" y="601141"/>
                  </a:lnTo>
                  <a:lnTo>
                    <a:pt x="276682" y="599871"/>
                  </a:lnTo>
                  <a:lnTo>
                    <a:pt x="279438" y="598601"/>
                  </a:lnTo>
                  <a:lnTo>
                    <a:pt x="281965" y="596061"/>
                  </a:lnTo>
                  <a:lnTo>
                    <a:pt x="286626" y="593521"/>
                  </a:lnTo>
                  <a:lnTo>
                    <a:pt x="288175" y="593521"/>
                  </a:lnTo>
                  <a:lnTo>
                    <a:pt x="287820" y="590981"/>
                  </a:lnTo>
                  <a:lnTo>
                    <a:pt x="287464" y="588441"/>
                  </a:lnTo>
                  <a:lnTo>
                    <a:pt x="289509" y="585901"/>
                  </a:lnTo>
                  <a:lnTo>
                    <a:pt x="291655" y="585901"/>
                  </a:lnTo>
                  <a:lnTo>
                    <a:pt x="293878" y="584631"/>
                  </a:lnTo>
                  <a:lnTo>
                    <a:pt x="295160" y="585901"/>
                  </a:lnTo>
                  <a:lnTo>
                    <a:pt x="297510" y="589711"/>
                  </a:lnTo>
                  <a:lnTo>
                    <a:pt x="299250" y="592251"/>
                  </a:lnTo>
                  <a:lnTo>
                    <a:pt x="304609" y="590981"/>
                  </a:lnTo>
                  <a:lnTo>
                    <a:pt x="305790" y="592251"/>
                  </a:lnTo>
                  <a:lnTo>
                    <a:pt x="307975" y="596061"/>
                  </a:lnTo>
                  <a:lnTo>
                    <a:pt x="308508" y="598601"/>
                  </a:lnTo>
                  <a:lnTo>
                    <a:pt x="308305" y="602411"/>
                  </a:lnTo>
                  <a:lnTo>
                    <a:pt x="309638" y="603681"/>
                  </a:lnTo>
                  <a:lnTo>
                    <a:pt x="314985" y="599871"/>
                  </a:lnTo>
                  <a:lnTo>
                    <a:pt x="317995" y="601141"/>
                  </a:lnTo>
                  <a:lnTo>
                    <a:pt x="322491" y="603681"/>
                  </a:lnTo>
                  <a:lnTo>
                    <a:pt x="332422" y="603681"/>
                  </a:lnTo>
                  <a:lnTo>
                    <a:pt x="333260" y="599871"/>
                  </a:lnTo>
                  <a:lnTo>
                    <a:pt x="333819" y="597331"/>
                  </a:lnTo>
                  <a:lnTo>
                    <a:pt x="334670" y="596061"/>
                  </a:lnTo>
                  <a:lnTo>
                    <a:pt x="338670" y="594791"/>
                  </a:lnTo>
                  <a:lnTo>
                    <a:pt x="338467" y="593521"/>
                  </a:lnTo>
                  <a:lnTo>
                    <a:pt x="338264" y="592251"/>
                  </a:lnTo>
                  <a:lnTo>
                    <a:pt x="336308" y="588441"/>
                  </a:lnTo>
                  <a:lnTo>
                    <a:pt x="333908" y="587171"/>
                  </a:lnTo>
                  <a:lnTo>
                    <a:pt x="337769" y="583361"/>
                  </a:lnTo>
                  <a:lnTo>
                    <a:pt x="332422" y="580821"/>
                  </a:lnTo>
                  <a:lnTo>
                    <a:pt x="332028" y="580821"/>
                  </a:lnTo>
                  <a:lnTo>
                    <a:pt x="332028" y="592251"/>
                  </a:lnTo>
                  <a:lnTo>
                    <a:pt x="331812" y="592251"/>
                  </a:lnTo>
                  <a:lnTo>
                    <a:pt x="331152" y="593521"/>
                  </a:lnTo>
                  <a:lnTo>
                    <a:pt x="325958" y="592251"/>
                  </a:lnTo>
                  <a:lnTo>
                    <a:pt x="320852" y="593521"/>
                  </a:lnTo>
                  <a:lnTo>
                    <a:pt x="315493" y="590981"/>
                  </a:lnTo>
                  <a:lnTo>
                    <a:pt x="314655" y="590981"/>
                  </a:lnTo>
                  <a:lnTo>
                    <a:pt x="314794" y="589711"/>
                  </a:lnTo>
                  <a:lnTo>
                    <a:pt x="315175" y="588441"/>
                  </a:lnTo>
                  <a:lnTo>
                    <a:pt x="315734" y="588441"/>
                  </a:lnTo>
                  <a:lnTo>
                    <a:pt x="317309" y="587171"/>
                  </a:lnTo>
                  <a:lnTo>
                    <a:pt x="319049" y="587171"/>
                  </a:lnTo>
                  <a:lnTo>
                    <a:pt x="320713" y="585901"/>
                  </a:lnTo>
                  <a:lnTo>
                    <a:pt x="324319" y="585901"/>
                  </a:lnTo>
                  <a:lnTo>
                    <a:pt x="326351" y="589711"/>
                  </a:lnTo>
                  <a:lnTo>
                    <a:pt x="328345" y="590981"/>
                  </a:lnTo>
                  <a:lnTo>
                    <a:pt x="331685" y="590981"/>
                  </a:lnTo>
                  <a:lnTo>
                    <a:pt x="332028" y="592251"/>
                  </a:lnTo>
                  <a:lnTo>
                    <a:pt x="332028" y="580821"/>
                  </a:lnTo>
                  <a:lnTo>
                    <a:pt x="330123" y="580821"/>
                  </a:lnTo>
                  <a:lnTo>
                    <a:pt x="327774" y="582091"/>
                  </a:lnTo>
                  <a:lnTo>
                    <a:pt x="320522" y="585901"/>
                  </a:lnTo>
                  <a:lnTo>
                    <a:pt x="318046" y="585901"/>
                  </a:lnTo>
                  <a:lnTo>
                    <a:pt x="316179" y="587171"/>
                  </a:lnTo>
                  <a:lnTo>
                    <a:pt x="315912" y="584631"/>
                  </a:lnTo>
                  <a:lnTo>
                    <a:pt x="315772" y="583361"/>
                  </a:lnTo>
                  <a:lnTo>
                    <a:pt x="314401" y="582091"/>
                  </a:lnTo>
                  <a:lnTo>
                    <a:pt x="316306" y="580821"/>
                  </a:lnTo>
                  <a:lnTo>
                    <a:pt x="318211" y="579551"/>
                  </a:lnTo>
                  <a:lnTo>
                    <a:pt x="319201" y="579551"/>
                  </a:lnTo>
                  <a:lnTo>
                    <a:pt x="320217" y="578281"/>
                  </a:lnTo>
                  <a:lnTo>
                    <a:pt x="321665" y="577011"/>
                  </a:lnTo>
                  <a:lnTo>
                    <a:pt x="320903" y="575741"/>
                  </a:lnTo>
                  <a:lnTo>
                    <a:pt x="317042" y="573201"/>
                  </a:lnTo>
                  <a:lnTo>
                    <a:pt x="317220" y="570661"/>
                  </a:lnTo>
                  <a:lnTo>
                    <a:pt x="317309" y="569391"/>
                  </a:lnTo>
                  <a:lnTo>
                    <a:pt x="320128" y="568121"/>
                  </a:lnTo>
                  <a:lnTo>
                    <a:pt x="322948" y="566851"/>
                  </a:lnTo>
                  <a:lnTo>
                    <a:pt x="325767" y="565581"/>
                  </a:lnTo>
                  <a:lnTo>
                    <a:pt x="331012" y="565581"/>
                  </a:lnTo>
                  <a:lnTo>
                    <a:pt x="338759" y="570661"/>
                  </a:lnTo>
                  <a:lnTo>
                    <a:pt x="340042" y="570661"/>
                  </a:lnTo>
                  <a:lnTo>
                    <a:pt x="344932" y="566851"/>
                  </a:lnTo>
                  <a:lnTo>
                    <a:pt x="344957" y="565581"/>
                  </a:lnTo>
                  <a:lnTo>
                    <a:pt x="344982" y="564311"/>
                  </a:lnTo>
                  <a:lnTo>
                    <a:pt x="339928" y="563041"/>
                  </a:lnTo>
                  <a:lnTo>
                    <a:pt x="339712" y="561771"/>
                  </a:lnTo>
                  <a:lnTo>
                    <a:pt x="340372" y="560501"/>
                  </a:lnTo>
                  <a:lnTo>
                    <a:pt x="341680" y="557961"/>
                  </a:lnTo>
                  <a:lnTo>
                    <a:pt x="343623" y="556691"/>
                  </a:lnTo>
                  <a:lnTo>
                    <a:pt x="346341" y="557961"/>
                  </a:lnTo>
                  <a:lnTo>
                    <a:pt x="347256" y="559231"/>
                  </a:lnTo>
                  <a:lnTo>
                    <a:pt x="348576" y="560501"/>
                  </a:lnTo>
                  <a:lnTo>
                    <a:pt x="348996" y="561771"/>
                  </a:lnTo>
                  <a:lnTo>
                    <a:pt x="349783" y="557961"/>
                  </a:lnTo>
                  <a:lnTo>
                    <a:pt x="349973" y="556691"/>
                  </a:lnTo>
                  <a:lnTo>
                    <a:pt x="350380" y="555421"/>
                  </a:lnTo>
                  <a:lnTo>
                    <a:pt x="351193" y="552881"/>
                  </a:lnTo>
                  <a:lnTo>
                    <a:pt x="352933" y="552881"/>
                  </a:lnTo>
                  <a:lnTo>
                    <a:pt x="357327" y="555421"/>
                  </a:lnTo>
                  <a:lnTo>
                    <a:pt x="358025" y="557961"/>
                  </a:lnTo>
                  <a:lnTo>
                    <a:pt x="362407" y="560501"/>
                  </a:lnTo>
                  <a:lnTo>
                    <a:pt x="363245" y="563041"/>
                  </a:lnTo>
                  <a:lnTo>
                    <a:pt x="361784" y="566851"/>
                  </a:lnTo>
                  <a:lnTo>
                    <a:pt x="362661" y="566851"/>
                  </a:lnTo>
                  <a:lnTo>
                    <a:pt x="363359" y="568121"/>
                  </a:lnTo>
                  <a:lnTo>
                    <a:pt x="364337" y="566851"/>
                  </a:lnTo>
                  <a:lnTo>
                    <a:pt x="368236" y="564324"/>
                  </a:lnTo>
                  <a:lnTo>
                    <a:pt x="408139" y="564311"/>
                  </a:lnTo>
                  <a:lnTo>
                    <a:pt x="408305" y="563041"/>
                  </a:lnTo>
                  <a:lnTo>
                    <a:pt x="412089" y="560501"/>
                  </a:lnTo>
                  <a:lnTo>
                    <a:pt x="413512" y="557961"/>
                  </a:lnTo>
                  <a:lnTo>
                    <a:pt x="413435" y="555421"/>
                  </a:lnTo>
                  <a:lnTo>
                    <a:pt x="413308" y="551611"/>
                  </a:lnTo>
                  <a:lnTo>
                    <a:pt x="415988" y="550341"/>
                  </a:lnTo>
                  <a:lnTo>
                    <a:pt x="420090" y="549071"/>
                  </a:lnTo>
                  <a:lnTo>
                    <a:pt x="422554" y="550341"/>
                  </a:lnTo>
                  <a:lnTo>
                    <a:pt x="422376" y="552881"/>
                  </a:lnTo>
                  <a:lnTo>
                    <a:pt x="421614" y="555421"/>
                  </a:lnTo>
                  <a:lnTo>
                    <a:pt x="421322" y="557961"/>
                  </a:lnTo>
                  <a:lnTo>
                    <a:pt x="422376" y="557961"/>
                  </a:lnTo>
                  <a:lnTo>
                    <a:pt x="424624" y="556691"/>
                  </a:lnTo>
                  <a:lnTo>
                    <a:pt x="427139" y="555421"/>
                  </a:lnTo>
                  <a:lnTo>
                    <a:pt x="425945" y="550341"/>
                  </a:lnTo>
                  <a:lnTo>
                    <a:pt x="429806" y="550341"/>
                  </a:lnTo>
                  <a:lnTo>
                    <a:pt x="430237" y="549071"/>
                  </a:lnTo>
                  <a:lnTo>
                    <a:pt x="430682" y="547801"/>
                  </a:lnTo>
                  <a:lnTo>
                    <a:pt x="433616" y="547801"/>
                  </a:lnTo>
                  <a:lnTo>
                    <a:pt x="433628" y="549071"/>
                  </a:lnTo>
                  <a:lnTo>
                    <a:pt x="431101" y="551611"/>
                  </a:lnTo>
                  <a:lnTo>
                    <a:pt x="432066" y="552881"/>
                  </a:lnTo>
                  <a:lnTo>
                    <a:pt x="431965" y="556691"/>
                  </a:lnTo>
                  <a:lnTo>
                    <a:pt x="432701" y="556691"/>
                  </a:lnTo>
                  <a:lnTo>
                    <a:pt x="436892" y="554151"/>
                  </a:lnTo>
                  <a:lnTo>
                    <a:pt x="439343" y="554151"/>
                  </a:lnTo>
                  <a:lnTo>
                    <a:pt x="442112" y="556691"/>
                  </a:lnTo>
                  <a:lnTo>
                    <a:pt x="443141" y="556691"/>
                  </a:lnTo>
                  <a:lnTo>
                    <a:pt x="446938" y="557961"/>
                  </a:lnTo>
                  <a:lnTo>
                    <a:pt x="449389" y="559231"/>
                  </a:lnTo>
                  <a:lnTo>
                    <a:pt x="448767" y="563041"/>
                  </a:lnTo>
                  <a:lnTo>
                    <a:pt x="448538" y="564311"/>
                  </a:lnTo>
                  <a:lnTo>
                    <a:pt x="451269" y="563041"/>
                  </a:lnTo>
                  <a:lnTo>
                    <a:pt x="451358" y="565581"/>
                  </a:lnTo>
                  <a:lnTo>
                    <a:pt x="464807" y="568121"/>
                  </a:lnTo>
                  <a:lnTo>
                    <a:pt x="465315" y="568121"/>
                  </a:lnTo>
                  <a:lnTo>
                    <a:pt x="464680" y="573201"/>
                  </a:lnTo>
                  <a:lnTo>
                    <a:pt x="464820" y="574471"/>
                  </a:lnTo>
                  <a:lnTo>
                    <a:pt x="465315" y="575741"/>
                  </a:lnTo>
                  <a:lnTo>
                    <a:pt x="466788" y="578281"/>
                  </a:lnTo>
                  <a:lnTo>
                    <a:pt x="460425" y="578281"/>
                  </a:lnTo>
                  <a:lnTo>
                    <a:pt x="458330" y="579551"/>
                  </a:lnTo>
                  <a:lnTo>
                    <a:pt x="460908" y="583361"/>
                  </a:lnTo>
                  <a:lnTo>
                    <a:pt x="459028" y="584631"/>
                  </a:lnTo>
                  <a:lnTo>
                    <a:pt x="455891" y="585901"/>
                  </a:lnTo>
                  <a:lnTo>
                    <a:pt x="454444" y="585901"/>
                  </a:lnTo>
                  <a:lnTo>
                    <a:pt x="449872" y="587171"/>
                  </a:lnTo>
                  <a:lnTo>
                    <a:pt x="448792" y="588441"/>
                  </a:lnTo>
                  <a:lnTo>
                    <a:pt x="452653" y="593521"/>
                  </a:lnTo>
                  <a:lnTo>
                    <a:pt x="452069" y="594791"/>
                  </a:lnTo>
                  <a:lnTo>
                    <a:pt x="450710" y="595680"/>
                  </a:lnTo>
                  <a:lnTo>
                    <a:pt x="450710" y="597331"/>
                  </a:lnTo>
                  <a:lnTo>
                    <a:pt x="450443" y="598601"/>
                  </a:lnTo>
                  <a:lnTo>
                    <a:pt x="449694" y="598601"/>
                  </a:lnTo>
                  <a:lnTo>
                    <a:pt x="450710" y="597331"/>
                  </a:lnTo>
                  <a:lnTo>
                    <a:pt x="450710" y="595680"/>
                  </a:lnTo>
                  <a:lnTo>
                    <a:pt x="450126" y="596061"/>
                  </a:lnTo>
                  <a:lnTo>
                    <a:pt x="449872" y="597331"/>
                  </a:lnTo>
                  <a:lnTo>
                    <a:pt x="449516" y="597331"/>
                  </a:lnTo>
                  <a:lnTo>
                    <a:pt x="446189" y="598601"/>
                  </a:lnTo>
                  <a:lnTo>
                    <a:pt x="443166" y="597331"/>
                  </a:lnTo>
                  <a:lnTo>
                    <a:pt x="439280" y="593521"/>
                  </a:lnTo>
                  <a:lnTo>
                    <a:pt x="437870" y="592251"/>
                  </a:lnTo>
                  <a:lnTo>
                    <a:pt x="433285" y="592251"/>
                  </a:lnTo>
                  <a:lnTo>
                    <a:pt x="430898" y="587171"/>
                  </a:lnTo>
                  <a:lnTo>
                    <a:pt x="426707" y="592251"/>
                  </a:lnTo>
                  <a:lnTo>
                    <a:pt x="424154" y="589711"/>
                  </a:lnTo>
                  <a:lnTo>
                    <a:pt x="422160" y="592251"/>
                  </a:lnTo>
                  <a:lnTo>
                    <a:pt x="418680" y="593521"/>
                  </a:lnTo>
                  <a:lnTo>
                    <a:pt x="414121" y="597331"/>
                  </a:lnTo>
                  <a:lnTo>
                    <a:pt x="414121" y="599871"/>
                  </a:lnTo>
                  <a:lnTo>
                    <a:pt x="418693" y="602411"/>
                  </a:lnTo>
                  <a:lnTo>
                    <a:pt x="420789" y="603681"/>
                  </a:lnTo>
                  <a:lnTo>
                    <a:pt x="426542" y="599871"/>
                  </a:lnTo>
                  <a:lnTo>
                    <a:pt x="429196" y="601141"/>
                  </a:lnTo>
                  <a:lnTo>
                    <a:pt x="432968" y="604951"/>
                  </a:lnTo>
                  <a:lnTo>
                    <a:pt x="434390" y="604951"/>
                  </a:lnTo>
                  <a:lnTo>
                    <a:pt x="438086" y="606221"/>
                  </a:lnTo>
                  <a:lnTo>
                    <a:pt x="440880" y="604951"/>
                  </a:lnTo>
                  <a:lnTo>
                    <a:pt x="440905" y="610031"/>
                  </a:lnTo>
                  <a:lnTo>
                    <a:pt x="443547" y="607491"/>
                  </a:lnTo>
                  <a:lnTo>
                    <a:pt x="444309" y="611301"/>
                  </a:lnTo>
                  <a:lnTo>
                    <a:pt x="446443" y="612571"/>
                  </a:lnTo>
                  <a:lnTo>
                    <a:pt x="447052" y="613841"/>
                  </a:lnTo>
                  <a:lnTo>
                    <a:pt x="447725" y="616381"/>
                  </a:lnTo>
                  <a:lnTo>
                    <a:pt x="447662" y="617651"/>
                  </a:lnTo>
                  <a:lnTo>
                    <a:pt x="450316" y="618921"/>
                  </a:lnTo>
                  <a:lnTo>
                    <a:pt x="450354" y="620191"/>
                  </a:lnTo>
                  <a:lnTo>
                    <a:pt x="449986" y="620191"/>
                  </a:lnTo>
                  <a:lnTo>
                    <a:pt x="449033" y="621461"/>
                  </a:lnTo>
                  <a:lnTo>
                    <a:pt x="448437" y="621461"/>
                  </a:lnTo>
                  <a:lnTo>
                    <a:pt x="444817" y="618921"/>
                  </a:lnTo>
                  <a:lnTo>
                    <a:pt x="442315" y="621461"/>
                  </a:lnTo>
                  <a:lnTo>
                    <a:pt x="438238" y="625271"/>
                  </a:lnTo>
                  <a:lnTo>
                    <a:pt x="436626" y="627811"/>
                  </a:lnTo>
                  <a:lnTo>
                    <a:pt x="436575" y="631621"/>
                  </a:lnTo>
                  <a:lnTo>
                    <a:pt x="435114" y="634161"/>
                  </a:lnTo>
                  <a:lnTo>
                    <a:pt x="432181" y="632891"/>
                  </a:lnTo>
                  <a:lnTo>
                    <a:pt x="431368" y="632891"/>
                  </a:lnTo>
                  <a:lnTo>
                    <a:pt x="430580" y="634161"/>
                  </a:lnTo>
                  <a:lnTo>
                    <a:pt x="429983" y="634161"/>
                  </a:lnTo>
                  <a:lnTo>
                    <a:pt x="429818" y="635431"/>
                  </a:lnTo>
                  <a:lnTo>
                    <a:pt x="431622" y="636701"/>
                  </a:lnTo>
                  <a:lnTo>
                    <a:pt x="434301" y="636701"/>
                  </a:lnTo>
                  <a:lnTo>
                    <a:pt x="436181" y="634161"/>
                  </a:lnTo>
                  <a:lnTo>
                    <a:pt x="438238" y="632891"/>
                  </a:lnTo>
                  <a:lnTo>
                    <a:pt x="440499" y="631621"/>
                  </a:lnTo>
                  <a:lnTo>
                    <a:pt x="442658" y="631621"/>
                  </a:lnTo>
                  <a:lnTo>
                    <a:pt x="446506" y="634161"/>
                  </a:lnTo>
                  <a:lnTo>
                    <a:pt x="448094" y="632891"/>
                  </a:lnTo>
                  <a:lnTo>
                    <a:pt x="451180" y="631621"/>
                  </a:lnTo>
                  <a:lnTo>
                    <a:pt x="451713" y="630351"/>
                  </a:lnTo>
                  <a:lnTo>
                    <a:pt x="453923" y="626541"/>
                  </a:lnTo>
                  <a:lnTo>
                    <a:pt x="454748" y="626541"/>
                  </a:lnTo>
                  <a:lnTo>
                    <a:pt x="457149" y="629081"/>
                  </a:lnTo>
                  <a:lnTo>
                    <a:pt x="461086" y="629081"/>
                  </a:lnTo>
                  <a:lnTo>
                    <a:pt x="459371" y="626541"/>
                  </a:lnTo>
                  <a:lnTo>
                    <a:pt x="458635" y="625271"/>
                  </a:lnTo>
                  <a:lnTo>
                    <a:pt x="457619" y="624001"/>
                  </a:lnTo>
                  <a:lnTo>
                    <a:pt x="458101" y="622731"/>
                  </a:lnTo>
                  <a:lnTo>
                    <a:pt x="463791" y="622731"/>
                  </a:lnTo>
                  <a:lnTo>
                    <a:pt x="464426" y="621461"/>
                  </a:lnTo>
                  <a:lnTo>
                    <a:pt x="464616" y="621461"/>
                  </a:lnTo>
                  <a:lnTo>
                    <a:pt x="464286" y="620191"/>
                  </a:lnTo>
                  <a:lnTo>
                    <a:pt x="463448" y="620191"/>
                  </a:lnTo>
                  <a:lnTo>
                    <a:pt x="462927" y="618921"/>
                  </a:lnTo>
                  <a:lnTo>
                    <a:pt x="457517" y="617651"/>
                  </a:lnTo>
                  <a:lnTo>
                    <a:pt x="456412" y="613841"/>
                  </a:lnTo>
                  <a:lnTo>
                    <a:pt x="458508" y="607491"/>
                  </a:lnTo>
                  <a:lnTo>
                    <a:pt x="458939" y="606221"/>
                  </a:lnTo>
                  <a:lnTo>
                    <a:pt x="457860" y="603681"/>
                  </a:lnTo>
                  <a:lnTo>
                    <a:pt x="453859" y="602411"/>
                  </a:lnTo>
                  <a:lnTo>
                    <a:pt x="453466" y="602411"/>
                  </a:lnTo>
                  <a:lnTo>
                    <a:pt x="453199" y="601141"/>
                  </a:lnTo>
                  <a:lnTo>
                    <a:pt x="452907" y="601141"/>
                  </a:lnTo>
                  <a:lnTo>
                    <a:pt x="452843" y="599871"/>
                  </a:lnTo>
                  <a:lnTo>
                    <a:pt x="453288" y="599871"/>
                  </a:lnTo>
                  <a:lnTo>
                    <a:pt x="453986" y="598601"/>
                  </a:lnTo>
                  <a:lnTo>
                    <a:pt x="459244" y="599871"/>
                  </a:lnTo>
                  <a:lnTo>
                    <a:pt x="463372" y="601141"/>
                  </a:lnTo>
                  <a:lnTo>
                    <a:pt x="465709" y="607491"/>
                  </a:lnTo>
                  <a:lnTo>
                    <a:pt x="463575" y="607491"/>
                  </a:lnTo>
                  <a:lnTo>
                    <a:pt x="462457" y="606221"/>
                  </a:lnTo>
                  <a:lnTo>
                    <a:pt x="462254" y="606221"/>
                  </a:lnTo>
                  <a:lnTo>
                    <a:pt x="461860" y="607491"/>
                  </a:lnTo>
                  <a:lnTo>
                    <a:pt x="461911" y="610031"/>
                  </a:lnTo>
                  <a:lnTo>
                    <a:pt x="464540" y="610031"/>
                  </a:lnTo>
                  <a:lnTo>
                    <a:pt x="465378" y="612571"/>
                  </a:lnTo>
                  <a:lnTo>
                    <a:pt x="466699" y="611301"/>
                  </a:lnTo>
                  <a:lnTo>
                    <a:pt x="468363" y="611301"/>
                  </a:lnTo>
                  <a:lnTo>
                    <a:pt x="471487" y="607491"/>
                  </a:lnTo>
                  <a:lnTo>
                    <a:pt x="473849" y="608761"/>
                  </a:lnTo>
                  <a:lnTo>
                    <a:pt x="478497" y="608761"/>
                  </a:lnTo>
                  <a:lnTo>
                    <a:pt x="479285" y="603681"/>
                  </a:lnTo>
                  <a:lnTo>
                    <a:pt x="479488" y="602411"/>
                  </a:lnTo>
                  <a:lnTo>
                    <a:pt x="486537" y="602411"/>
                  </a:lnTo>
                  <a:lnTo>
                    <a:pt x="488188" y="604951"/>
                  </a:lnTo>
                  <a:lnTo>
                    <a:pt x="488632" y="607491"/>
                  </a:lnTo>
                  <a:lnTo>
                    <a:pt x="491566" y="608761"/>
                  </a:lnTo>
                  <a:lnTo>
                    <a:pt x="491248" y="610031"/>
                  </a:lnTo>
                  <a:lnTo>
                    <a:pt x="491096" y="610031"/>
                  </a:lnTo>
                  <a:lnTo>
                    <a:pt x="488276" y="613841"/>
                  </a:lnTo>
                  <a:lnTo>
                    <a:pt x="484860" y="613841"/>
                  </a:lnTo>
                  <a:lnTo>
                    <a:pt x="479526" y="615111"/>
                  </a:lnTo>
                  <a:lnTo>
                    <a:pt x="478167" y="616381"/>
                  </a:lnTo>
                  <a:lnTo>
                    <a:pt x="480555" y="620191"/>
                  </a:lnTo>
                  <a:lnTo>
                    <a:pt x="480580" y="621461"/>
                  </a:lnTo>
                  <a:lnTo>
                    <a:pt x="476770" y="624001"/>
                  </a:lnTo>
                  <a:lnTo>
                    <a:pt x="476478" y="625271"/>
                  </a:lnTo>
                  <a:lnTo>
                    <a:pt x="474840" y="627811"/>
                  </a:lnTo>
                  <a:lnTo>
                    <a:pt x="473202" y="629081"/>
                  </a:lnTo>
                  <a:lnTo>
                    <a:pt x="472541" y="632891"/>
                  </a:lnTo>
                  <a:lnTo>
                    <a:pt x="475043" y="632891"/>
                  </a:lnTo>
                  <a:lnTo>
                    <a:pt x="479856" y="635431"/>
                  </a:lnTo>
                  <a:lnTo>
                    <a:pt x="482206" y="639241"/>
                  </a:lnTo>
                  <a:lnTo>
                    <a:pt x="483654" y="644321"/>
                  </a:lnTo>
                  <a:lnTo>
                    <a:pt x="486587" y="646861"/>
                  </a:lnTo>
                  <a:lnTo>
                    <a:pt x="487324" y="646861"/>
                  </a:lnTo>
                  <a:lnTo>
                    <a:pt x="488848" y="645591"/>
                  </a:lnTo>
                  <a:lnTo>
                    <a:pt x="488467" y="645591"/>
                  </a:lnTo>
                  <a:lnTo>
                    <a:pt x="487794" y="644321"/>
                  </a:lnTo>
                  <a:lnTo>
                    <a:pt x="485394" y="641781"/>
                  </a:lnTo>
                  <a:lnTo>
                    <a:pt x="491477" y="641781"/>
                  </a:lnTo>
                  <a:lnTo>
                    <a:pt x="495211" y="639241"/>
                  </a:lnTo>
                  <a:lnTo>
                    <a:pt x="498995" y="640511"/>
                  </a:lnTo>
                  <a:lnTo>
                    <a:pt x="504215" y="640511"/>
                  </a:lnTo>
                  <a:lnTo>
                    <a:pt x="504710" y="639241"/>
                  </a:lnTo>
                  <a:lnTo>
                    <a:pt x="502666" y="635431"/>
                  </a:lnTo>
                  <a:lnTo>
                    <a:pt x="501459" y="632891"/>
                  </a:lnTo>
                  <a:lnTo>
                    <a:pt x="500748" y="631621"/>
                  </a:lnTo>
                  <a:lnTo>
                    <a:pt x="504037" y="627811"/>
                  </a:lnTo>
                  <a:lnTo>
                    <a:pt x="502958" y="626541"/>
                  </a:lnTo>
                  <a:lnTo>
                    <a:pt x="498957" y="626541"/>
                  </a:lnTo>
                  <a:lnTo>
                    <a:pt x="496760" y="627811"/>
                  </a:lnTo>
                  <a:lnTo>
                    <a:pt x="495007" y="626541"/>
                  </a:lnTo>
                  <a:lnTo>
                    <a:pt x="488416" y="620191"/>
                  </a:lnTo>
                  <a:lnTo>
                    <a:pt x="483730" y="617651"/>
                  </a:lnTo>
                  <a:lnTo>
                    <a:pt x="485470" y="616381"/>
                  </a:lnTo>
                  <a:lnTo>
                    <a:pt x="487438" y="615111"/>
                  </a:lnTo>
                  <a:lnTo>
                    <a:pt x="491274" y="615111"/>
                  </a:lnTo>
                  <a:lnTo>
                    <a:pt x="491807" y="616381"/>
                  </a:lnTo>
                  <a:lnTo>
                    <a:pt x="492391" y="618921"/>
                  </a:lnTo>
                  <a:lnTo>
                    <a:pt x="493153" y="620191"/>
                  </a:lnTo>
                  <a:lnTo>
                    <a:pt x="496277" y="617651"/>
                  </a:lnTo>
                  <a:lnTo>
                    <a:pt x="497700" y="617651"/>
                  </a:lnTo>
                  <a:lnTo>
                    <a:pt x="498182" y="618921"/>
                  </a:lnTo>
                  <a:lnTo>
                    <a:pt x="500253" y="622731"/>
                  </a:lnTo>
                  <a:lnTo>
                    <a:pt x="504291" y="622731"/>
                  </a:lnTo>
                  <a:lnTo>
                    <a:pt x="510247" y="625271"/>
                  </a:lnTo>
                  <a:lnTo>
                    <a:pt x="511619" y="627811"/>
                  </a:lnTo>
                  <a:lnTo>
                    <a:pt x="511733" y="632891"/>
                  </a:lnTo>
                  <a:lnTo>
                    <a:pt x="512330" y="636701"/>
                  </a:lnTo>
                  <a:lnTo>
                    <a:pt x="513168" y="640511"/>
                  </a:lnTo>
                  <a:lnTo>
                    <a:pt x="513486" y="641781"/>
                  </a:lnTo>
                  <a:lnTo>
                    <a:pt x="512724" y="643051"/>
                  </a:lnTo>
                  <a:lnTo>
                    <a:pt x="508812" y="643051"/>
                  </a:lnTo>
                  <a:lnTo>
                    <a:pt x="506590" y="641781"/>
                  </a:lnTo>
                  <a:lnTo>
                    <a:pt x="505206" y="641781"/>
                  </a:lnTo>
                  <a:lnTo>
                    <a:pt x="503529" y="644321"/>
                  </a:lnTo>
                  <a:lnTo>
                    <a:pt x="505371" y="645591"/>
                  </a:lnTo>
                  <a:lnTo>
                    <a:pt x="506679" y="646861"/>
                  </a:lnTo>
                  <a:lnTo>
                    <a:pt x="508088" y="649401"/>
                  </a:lnTo>
                  <a:lnTo>
                    <a:pt x="507339" y="650671"/>
                  </a:lnTo>
                  <a:lnTo>
                    <a:pt x="506577" y="650671"/>
                  </a:lnTo>
                  <a:lnTo>
                    <a:pt x="501904" y="649427"/>
                  </a:lnTo>
                  <a:lnTo>
                    <a:pt x="499859" y="657021"/>
                  </a:lnTo>
                  <a:lnTo>
                    <a:pt x="502424" y="655751"/>
                  </a:lnTo>
                  <a:lnTo>
                    <a:pt x="512610" y="658291"/>
                  </a:lnTo>
                  <a:lnTo>
                    <a:pt x="512813" y="658291"/>
                  </a:lnTo>
                  <a:lnTo>
                    <a:pt x="515086" y="668451"/>
                  </a:lnTo>
                  <a:lnTo>
                    <a:pt x="515747" y="670991"/>
                  </a:lnTo>
                  <a:lnTo>
                    <a:pt x="520496" y="672261"/>
                  </a:lnTo>
                  <a:lnTo>
                    <a:pt x="522173" y="674801"/>
                  </a:lnTo>
                  <a:lnTo>
                    <a:pt x="528764" y="672261"/>
                  </a:lnTo>
                  <a:lnTo>
                    <a:pt x="532257" y="672261"/>
                  </a:lnTo>
                  <a:lnTo>
                    <a:pt x="536905" y="676071"/>
                  </a:lnTo>
                  <a:lnTo>
                    <a:pt x="538924" y="674801"/>
                  </a:lnTo>
                  <a:lnTo>
                    <a:pt x="538530" y="672261"/>
                  </a:lnTo>
                  <a:lnTo>
                    <a:pt x="538340" y="670991"/>
                  </a:lnTo>
                  <a:lnTo>
                    <a:pt x="538645" y="669721"/>
                  </a:lnTo>
                  <a:lnTo>
                    <a:pt x="542632" y="669721"/>
                  </a:lnTo>
                  <a:lnTo>
                    <a:pt x="544626" y="668451"/>
                  </a:lnTo>
                  <a:lnTo>
                    <a:pt x="548043" y="670991"/>
                  </a:lnTo>
                  <a:lnTo>
                    <a:pt x="549541" y="670991"/>
                  </a:lnTo>
                  <a:lnTo>
                    <a:pt x="553377" y="668451"/>
                  </a:lnTo>
                  <a:lnTo>
                    <a:pt x="555294" y="668451"/>
                  </a:lnTo>
                  <a:lnTo>
                    <a:pt x="560108" y="669721"/>
                  </a:lnTo>
                  <a:lnTo>
                    <a:pt x="562622" y="668451"/>
                  </a:lnTo>
                  <a:lnTo>
                    <a:pt x="565289" y="664641"/>
                  </a:lnTo>
                  <a:lnTo>
                    <a:pt x="566356" y="663371"/>
                  </a:lnTo>
                  <a:lnTo>
                    <a:pt x="573062" y="663371"/>
                  </a:lnTo>
                  <a:lnTo>
                    <a:pt x="576859" y="665911"/>
                  </a:lnTo>
                  <a:lnTo>
                    <a:pt x="577837" y="664641"/>
                  </a:lnTo>
                  <a:lnTo>
                    <a:pt x="581990" y="662101"/>
                  </a:lnTo>
                  <a:lnTo>
                    <a:pt x="582218" y="662101"/>
                  </a:lnTo>
                  <a:lnTo>
                    <a:pt x="582993" y="665911"/>
                  </a:lnTo>
                  <a:lnTo>
                    <a:pt x="583679" y="667181"/>
                  </a:lnTo>
                  <a:lnTo>
                    <a:pt x="586714" y="668451"/>
                  </a:lnTo>
                  <a:lnTo>
                    <a:pt x="587209" y="669721"/>
                  </a:lnTo>
                  <a:lnTo>
                    <a:pt x="586308" y="674801"/>
                  </a:lnTo>
                  <a:lnTo>
                    <a:pt x="587933" y="674801"/>
                  </a:lnTo>
                  <a:lnTo>
                    <a:pt x="592289" y="673531"/>
                  </a:lnTo>
                  <a:lnTo>
                    <a:pt x="593991" y="672261"/>
                  </a:lnTo>
                  <a:lnTo>
                    <a:pt x="594563" y="669721"/>
                  </a:lnTo>
                  <a:lnTo>
                    <a:pt x="596798" y="668451"/>
                  </a:lnTo>
                  <a:lnTo>
                    <a:pt x="598398" y="669721"/>
                  </a:lnTo>
                  <a:lnTo>
                    <a:pt x="598297" y="676071"/>
                  </a:lnTo>
                  <a:lnTo>
                    <a:pt x="597281" y="676071"/>
                  </a:lnTo>
                  <a:lnTo>
                    <a:pt x="592137" y="677341"/>
                  </a:lnTo>
                  <a:lnTo>
                    <a:pt x="591045" y="677341"/>
                  </a:lnTo>
                  <a:lnTo>
                    <a:pt x="588759" y="678611"/>
                  </a:lnTo>
                  <a:lnTo>
                    <a:pt x="587933" y="679881"/>
                  </a:lnTo>
                  <a:lnTo>
                    <a:pt x="588860" y="682421"/>
                  </a:lnTo>
                  <a:lnTo>
                    <a:pt x="592480" y="682421"/>
                  </a:lnTo>
                  <a:lnTo>
                    <a:pt x="595426" y="679881"/>
                  </a:lnTo>
                  <a:lnTo>
                    <a:pt x="597662" y="679881"/>
                  </a:lnTo>
                  <a:lnTo>
                    <a:pt x="601116" y="682421"/>
                  </a:lnTo>
                  <a:lnTo>
                    <a:pt x="602157" y="682421"/>
                  </a:lnTo>
                  <a:lnTo>
                    <a:pt x="601421" y="683691"/>
                  </a:lnTo>
                  <a:lnTo>
                    <a:pt x="599262" y="690041"/>
                  </a:lnTo>
                  <a:lnTo>
                    <a:pt x="605116" y="693851"/>
                  </a:lnTo>
                  <a:lnTo>
                    <a:pt x="606171" y="693851"/>
                  </a:lnTo>
                  <a:lnTo>
                    <a:pt x="606323" y="695121"/>
                  </a:lnTo>
                  <a:lnTo>
                    <a:pt x="606869" y="695121"/>
                  </a:lnTo>
                  <a:lnTo>
                    <a:pt x="608190" y="697661"/>
                  </a:lnTo>
                  <a:lnTo>
                    <a:pt x="609777" y="695121"/>
                  </a:lnTo>
                  <a:lnTo>
                    <a:pt x="612063" y="695121"/>
                  </a:lnTo>
                  <a:lnTo>
                    <a:pt x="613524" y="693851"/>
                  </a:lnTo>
                  <a:lnTo>
                    <a:pt x="613549" y="692581"/>
                  </a:lnTo>
                  <a:lnTo>
                    <a:pt x="613562" y="691311"/>
                  </a:lnTo>
                  <a:lnTo>
                    <a:pt x="611581" y="692581"/>
                  </a:lnTo>
                  <a:lnTo>
                    <a:pt x="607453" y="691311"/>
                  </a:lnTo>
                  <a:lnTo>
                    <a:pt x="606437" y="687501"/>
                  </a:lnTo>
                  <a:lnTo>
                    <a:pt x="604558" y="682421"/>
                  </a:lnTo>
                  <a:lnTo>
                    <a:pt x="607187" y="682421"/>
                  </a:lnTo>
                  <a:lnTo>
                    <a:pt x="608965" y="679881"/>
                  </a:lnTo>
                  <a:lnTo>
                    <a:pt x="610527" y="676071"/>
                  </a:lnTo>
                  <a:lnTo>
                    <a:pt x="611530" y="674801"/>
                  </a:lnTo>
                  <a:lnTo>
                    <a:pt x="614870" y="676071"/>
                  </a:lnTo>
                  <a:lnTo>
                    <a:pt x="616559" y="676071"/>
                  </a:lnTo>
                  <a:lnTo>
                    <a:pt x="619798" y="674801"/>
                  </a:lnTo>
                  <a:lnTo>
                    <a:pt x="620369" y="676071"/>
                  </a:lnTo>
                  <a:lnTo>
                    <a:pt x="618820" y="678611"/>
                  </a:lnTo>
                  <a:lnTo>
                    <a:pt x="618578" y="679881"/>
                  </a:lnTo>
                  <a:lnTo>
                    <a:pt x="621741" y="679881"/>
                  </a:lnTo>
                  <a:lnTo>
                    <a:pt x="626110" y="681151"/>
                  </a:lnTo>
                  <a:lnTo>
                    <a:pt x="630732" y="678611"/>
                  </a:lnTo>
                  <a:lnTo>
                    <a:pt x="635723" y="681151"/>
                  </a:lnTo>
                  <a:lnTo>
                    <a:pt x="636689" y="681151"/>
                  </a:lnTo>
                  <a:lnTo>
                    <a:pt x="637133" y="679881"/>
                  </a:lnTo>
                  <a:lnTo>
                    <a:pt x="636892" y="678611"/>
                  </a:lnTo>
                  <a:lnTo>
                    <a:pt x="635457" y="677341"/>
                  </a:lnTo>
                  <a:lnTo>
                    <a:pt x="633336" y="676071"/>
                  </a:lnTo>
                  <a:lnTo>
                    <a:pt x="632955" y="674801"/>
                  </a:lnTo>
                  <a:lnTo>
                    <a:pt x="632193" y="672261"/>
                  </a:lnTo>
                  <a:lnTo>
                    <a:pt x="632599" y="670991"/>
                  </a:lnTo>
                  <a:lnTo>
                    <a:pt x="640080" y="670991"/>
                  </a:lnTo>
                  <a:lnTo>
                    <a:pt x="640245" y="669721"/>
                  </a:lnTo>
                  <a:lnTo>
                    <a:pt x="640715" y="665911"/>
                  </a:lnTo>
                  <a:lnTo>
                    <a:pt x="641477" y="664641"/>
                  </a:lnTo>
                  <a:lnTo>
                    <a:pt x="643750" y="660831"/>
                  </a:lnTo>
                  <a:lnTo>
                    <a:pt x="644525" y="659561"/>
                  </a:lnTo>
                  <a:lnTo>
                    <a:pt x="645502" y="657021"/>
                  </a:lnTo>
                  <a:lnTo>
                    <a:pt x="644588" y="651941"/>
                  </a:lnTo>
                  <a:lnTo>
                    <a:pt x="640461" y="651941"/>
                  </a:lnTo>
                  <a:lnTo>
                    <a:pt x="638048" y="650671"/>
                  </a:lnTo>
                  <a:lnTo>
                    <a:pt x="635571" y="649401"/>
                  </a:lnTo>
                  <a:lnTo>
                    <a:pt x="633971" y="646861"/>
                  </a:lnTo>
                  <a:lnTo>
                    <a:pt x="630986" y="650671"/>
                  </a:lnTo>
                  <a:lnTo>
                    <a:pt x="634530" y="650671"/>
                  </a:lnTo>
                  <a:lnTo>
                    <a:pt x="635063" y="651941"/>
                  </a:lnTo>
                  <a:lnTo>
                    <a:pt x="636765" y="655751"/>
                  </a:lnTo>
                  <a:lnTo>
                    <a:pt x="638898" y="657021"/>
                  </a:lnTo>
                  <a:lnTo>
                    <a:pt x="638835" y="658291"/>
                  </a:lnTo>
                  <a:lnTo>
                    <a:pt x="638149" y="659561"/>
                  </a:lnTo>
                  <a:lnTo>
                    <a:pt x="637133" y="660831"/>
                  </a:lnTo>
                  <a:lnTo>
                    <a:pt x="636866" y="660831"/>
                  </a:lnTo>
                  <a:lnTo>
                    <a:pt x="636866" y="665911"/>
                  </a:lnTo>
                  <a:lnTo>
                    <a:pt x="636130" y="665911"/>
                  </a:lnTo>
                  <a:lnTo>
                    <a:pt x="636358" y="664641"/>
                  </a:lnTo>
                  <a:lnTo>
                    <a:pt x="636638" y="664641"/>
                  </a:lnTo>
                  <a:lnTo>
                    <a:pt x="636866" y="665911"/>
                  </a:lnTo>
                  <a:lnTo>
                    <a:pt x="636866" y="660831"/>
                  </a:lnTo>
                  <a:lnTo>
                    <a:pt x="635457" y="660831"/>
                  </a:lnTo>
                  <a:lnTo>
                    <a:pt x="634530" y="659561"/>
                  </a:lnTo>
                  <a:lnTo>
                    <a:pt x="630809" y="659561"/>
                  </a:lnTo>
                  <a:lnTo>
                    <a:pt x="631685" y="662101"/>
                  </a:lnTo>
                  <a:lnTo>
                    <a:pt x="632231" y="663371"/>
                  </a:lnTo>
                  <a:lnTo>
                    <a:pt x="630123" y="663371"/>
                  </a:lnTo>
                  <a:lnTo>
                    <a:pt x="625551" y="667181"/>
                  </a:lnTo>
                  <a:lnTo>
                    <a:pt x="616407" y="664641"/>
                  </a:lnTo>
                  <a:lnTo>
                    <a:pt x="615061" y="667181"/>
                  </a:lnTo>
                  <a:lnTo>
                    <a:pt x="610616" y="667181"/>
                  </a:lnTo>
                  <a:lnTo>
                    <a:pt x="610158" y="665911"/>
                  </a:lnTo>
                  <a:lnTo>
                    <a:pt x="610717" y="664641"/>
                  </a:lnTo>
                  <a:lnTo>
                    <a:pt x="611276" y="663371"/>
                  </a:lnTo>
                  <a:lnTo>
                    <a:pt x="615530" y="663371"/>
                  </a:lnTo>
                  <a:lnTo>
                    <a:pt x="615340" y="662101"/>
                  </a:lnTo>
                  <a:lnTo>
                    <a:pt x="615924" y="659561"/>
                  </a:lnTo>
                  <a:lnTo>
                    <a:pt x="614629" y="658291"/>
                  </a:lnTo>
                  <a:lnTo>
                    <a:pt x="614883" y="657021"/>
                  </a:lnTo>
                  <a:lnTo>
                    <a:pt x="615797" y="657021"/>
                  </a:lnTo>
                  <a:lnTo>
                    <a:pt x="620268" y="660831"/>
                  </a:lnTo>
                  <a:lnTo>
                    <a:pt x="622820" y="663371"/>
                  </a:lnTo>
                  <a:lnTo>
                    <a:pt x="625094" y="662101"/>
                  </a:lnTo>
                  <a:lnTo>
                    <a:pt x="627214" y="659561"/>
                  </a:lnTo>
                  <a:lnTo>
                    <a:pt x="627367" y="659561"/>
                  </a:lnTo>
                  <a:lnTo>
                    <a:pt x="625271" y="658291"/>
                  </a:lnTo>
                  <a:lnTo>
                    <a:pt x="626300" y="657021"/>
                  </a:lnTo>
                  <a:lnTo>
                    <a:pt x="627367" y="653211"/>
                  </a:lnTo>
                  <a:lnTo>
                    <a:pt x="626732" y="651941"/>
                  </a:lnTo>
                  <a:lnTo>
                    <a:pt x="622528" y="653211"/>
                  </a:lnTo>
                  <a:lnTo>
                    <a:pt x="622134" y="650671"/>
                  </a:lnTo>
                  <a:lnTo>
                    <a:pt x="621741" y="648131"/>
                  </a:lnTo>
                  <a:lnTo>
                    <a:pt x="619010" y="650671"/>
                  </a:lnTo>
                  <a:lnTo>
                    <a:pt x="617728" y="650671"/>
                  </a:lnTo>
                  <a:lnTo>
                    <a:pt x="617334" y="648131"/>
                  </a:lnTo>
                  <a:lnTo>
                    <a:pt x="619074" y="645591"/>
                  </a:lnTo>
                  <a:lnTo>
                    <a:pt x="621245" y="644321"/>
                  </a:lnTo>
                  <a:lnTo>
                    <a:pt x="622757" y="645591"/>
                  </a:lnTo>
                  <a:lnTo>
                    <a:pt x="625551" y="648131"/>
                  </a:lnTo>
                  <a:lnTo>
                    <a:pt x="628472" y="648131"/>
                  </a:lnTo>
                  <a:lnTo>
                    <a:pt x="633323" y="645591"/>
                  </a:lnTo>
                  <a:lnTo>
                    <a:pt x="638505" y="645591"/>
                  </a:lnTo>
                  <a:lnTo>
                    <a:pt x="642620" y="644321"/>
                  </a:lnTo>
                  <a:lnTo>
                    <a:pt x="639673" y="639241"/>
                  </a:lnTo>
                  <a:lnTo>
                    <a:pt x="644499" y="639241"/>
                  </a:lnTo>
                  <a:lnTo>
                    <a:pt x="646899" y="640511"/>
                  </a:lnTo>
                  <a:lnTo>
                    <a:pt x="647573" y="639241"/>
                  </a:lnTo>
                  <a:lnTo>
                    <a:pt x="648258" y="637971"/>
                  </a:lnTo>
                  <a:lnTo>
                    <a:pt x="648944" y="636701"/>
                  </a:lnTo>
                  <a:lnTo>
                    <a:pt x="649617" y="635431"/>
                  </a:lnTo>
                  <a:lnTo>
                    <a:pt x="650443" y="634161"/>
                  </a:lnTo>
                  <a:lnTo>
                    <a:pt x="651929" y="630351"/>
                  </a:lnTo>
                  <a:lnTo>
                    <a:pt x="652627" y="629081"/>
                  </a:lnTo>
                  <a:lnTo>
                    <a:pt x="653326" y="627811"/>
                  </a:lnTo>
                  <a:lnTo>
                    <a:pt x="655624" y="626541"/>
                  </a:lnTo>
                  <a:lnTo>
                    <a:pt x="657288" y="626541"/>
                  </a:lnTo>
                  <a:lnTo>
                    <a:pt x="657339" y="627811"/>
                  </a:lnTo>
                  <a:lnTo>
                    <a:pt x="657021" y="629081"/>
                  </a:lnTo>
                  <a:lnTo>
                    <a:pt x="656158" y="629081"/>
                  </a:lnTo>
                  <a:lnTo>
                    <a:pt x="655624" y="630351"/>
                  </a:lnTo>
                  <a:lnTo>
                    <a:pt x="654596" y="630351"/>
                  </a:lnTo>
                  <a:lnTo>
                    <a:pt x="655586" y="631621"/>
                  </a:lnTo>
                  <a:lnTo>
                    <a:pt x="660781" y="631621"/>
                  </a:lnTo>
                  <a:lnTo>
                    <a:pt x="661784" y="630351"/>
                  </a:lnTo>
                  <a:lnTo>
                    <a:pt x="662025" y="626541"/>
                  </a:lnTo>
                  <a:lnTo>
                    <a:pt x="662114" y="625271"/>
                  </a:lnTo>
                  <a:lnTo>
                    <a:pt x="661428" y="625271"/>
                  </a:lnTo>
                  <a:lnTo>
                    <a:pt x="664362" y="624001"/>
                  </a:lnTo>
                  <a:lnTo>
                    <a:pt x="665556" y="624001"/>
                  </a:lnTo>
                  <a:lnTo>
                    <a:pt x="666762" y="626541"/>
                  </a:lnTo>
                  <a:lnTo>
                    <a:pt x="667245" y="626541"/>
                  </a:lnTo>
                  <a:lnTo>
                    <a:pt x="667194" y="627811"/>
                  </a:lnTo>
                  <a:lnTo>
                    <a:pt x="666953" y="630351"/>
                  </a:lnTo>
                  <a:lnTo>
                    <a:pt x="668451" y="631621"/>
                  </a:lnTo>
                  <a:lnTo>
                    <a:pt x="671576" y="631621"/>
                  </a:lnTo>
                  <a:lnTo>
                    <a:pt x="671982" y="632891"/>
                  </a:lnTo>
                  <a:lnTo>
                    <a:pt x="671309" y="634161"/>
                  </a:lnTo>
                  <a:lnTo>
                    <a:pt x="666419" y="634161"/>
                  </a:lnTo>
                  <a:lnTo>
                    <a:pt x="662876" y="636701"/>
                  </a:lnTo>
                  <a:lnTo>
                    <a:pt x="655002" y="640511"/>
                  </a:lnTo>
                  <a:lnTo>
                    <a:pt x="658190" y="645591"/>
                  </a:lnTo>
                  <a:lnTo>
                    <a:pt x="658368" y="646861"/>
                  </a:lnTo>
                  <a:lnTo>
                    <a:pt x="660146" y="651941"/>
                  </a:lnTo>
                  <a:lnTo>
                    <a:pt x="662482" y="653211"/>
                  </a:lnTo>
                  <a:lnTo>
                    <a:pt x="673341" y="653211"/>
                  </a:lnTo>
                  <a:lnTo>
                    <a:pt x="674839" y="658291"/>
                  </a:lnTo>
                  <a:lnTo>
                    <a:pt x="679856" y="657021"/>
                  </a:lnTo>
                  <a:lnTo>
                    <a:pt x="680046" y="660831"/>
                  </a:lnTo>
                  <a:lnTo>
                    <a:pt x="681748" y="658291"/>
                  </a:lnTo>
                  <a:lnTo>
                    <a:pt x="684885" y="659561"/>
                  </a:lnTo>
                  <a:lnTo>
                    <a:pt x="685165" y="658291"/>
                  </a:lnTo>
                  <a:lnTo>
                    <a:pt x="685444" y="657021"/>
                  </a:lnTo>
                  <a:lnTo>
                    <a:pt x="682002" y="657021"/>
                  </a:lnTo>
                  <a:lnTo>
                    <a:pt x="682104" y="651941"/>
                  </a:lnTo>
                  <a:lnTo>
                    <a:pt x="682459" y="650671"/>
                  </a:lnTo>
                  <a:lnTo>
                    <a:pt x="679043" y="648131"/>
                  </a:lnTo>
                  <a:lnTo>
                    <a:pt x="679183" y="648131"/>
                  </a:lnTo>
                  <a:lnTo>
                    <a:pt x="681697" y="643051"/>
                  </a:lnTo>
                  <a:lnTo>
                    <a:pt x="680415" y="640511"/>
                  </a:lnTo>
                  <a:lnTo>
                    <a:pt x="678827" y="637971"/>
                  </a:lnTo>
                  <a:lnTo>
                    <a:pt x="678218" y="636701"/>
                  </a:lnTo>
                  <a:lnTo>
                    <a:pt x="676960" y="634123"/>
                  </a:lnTo>
                  <a:lnTo>
                    <a:pt x="676960" y="639241"/>
                  </a:lnTo>
                  <a:lnTo>
                    <a:pt x="675665" y="641781"/>
                  </a:lnTo>
                  <a:lnTo>
                    <a:pt x="674954" y="643051"/>
                  </a:lnTo>
                  <a:lnTo>
                    <a:pt x="675500" y="645591"/>
                  </a:lnTo>
                  <a:lnTo>
                    <a:pt x="675690" y="648131"/>
                  </a:lnTo>
                  <a:lnTo>
                    <a:pt x="669988" y="648131"/>
                  </a:lnTo>
                  <a:lnTo>
                    <a:pt x="668693" y="645591"/>
                  </a:lnTo>
                  <a:lnTo>
                    <a:pt x="673303" y="636701"/>
                  </a:lnTo>
                  <a:lnTo>
                    <a:pt x="674954" y="637971"/>
                  </a:lnTo>
                  <a:lnTo>
                    <a:pt x="676960" y="639241"/>
                  </a:lnTo>
                  <a:lnTo>
                    <a:pt x="676960" y="634123"/>
                  </a:lnTo>
                  <a:lnTo>
                    <a:pt x="676363" y="632891"/>
                  </a:lnTo>
                  <a:lnTo>
                    <a:pt x="676033" y="632891"/>
                  </a:lnTo>
                  <a:lnTo>
                    <a:pt x="675843" y="631621"/>
                  </a:lnTo>
                  <a:lnTo>
                    <a:pt x="677506" y="630351"/>
                  </a:lnTo>
                  <a:lnTo>
                    <a:pt x="678472" y="630351"/>
                  </a:lnTo>
                  <a:lnTo>
                    <a:pt x="685863" y="634161"/>
                  </a:lnTo>
                  <a:lnTo>
                    <a:pt x="687019" y="635431"/>
                  </a:lnTo>
                  <a:lnTo>
                    <a:pt x="693254" y="637971"/>
                  </a:lnTo>
                  <a:lnTo>
                    <a:pt x="694194" y="637971"/>
                  </a:lnTo>
                  <a:lnTo>
                    <a:pt x="696671" y="643051"/>
                  </a:lnTo>
                  <a:lnTo>
                    <a:pt x="691248" y="644321"/>
                  </a:lnTo>
                  <a:lnTo>
                    <a:pt x="692531" y="648131"/>
                  </a:lnTo>
                  <a:lnTo>
                    <a:pt x="693851" y="649401"/>
                  </a:lnTo>
                  <a:lnTo>
                    <a:pt x="693585" y="650671"/>
                  </a:lnTo>
                  <a:lnTo>
                    <a:pt x="692975" y="649401"/>
                  </a:lnTo>
                  <a:lnTo>
                    <a:pt x="692327" y="649401"/>
                  </a:lnTo>
                  <a:lnTo>
                    <a:pt x="691540" y="651941"/>
                  </a:lnTo>
                  <a:lnTo>
                    <a:pt x="695947" y="650671"/>
                  </a:lnTo>
                  <a:lnTo>
                    <a:pt x="697090" y="648131"/>
                  </a:lnTo>
                  <a:lnTo>
                    <a:pt x="700328" y="645591"/>
                  </a:lnTo>
                  <a:lnTo>
                    <a:pt x="702119" y="645591"/>
                  </a:lnTo>
                  <a:lnTo>
                    <a:pt x="703668" y="649401"/>
                  </a:lnTo>
                  <a:lnTo>
                    <a:pt x="705485" y="650671"/>
                  </a:lnTo>
                  <a:lnTo>
                    <a:pt x="710501" y="648131"/>
                  </a:lnTo>
                  <a:lnTo>
                    <a:pt x="712457" y="648131"/>
                  </a:lnTo>
                  <a:lnTo>
                    <a:pt x="717397" y="651941"/>
                  </a:lnTo>
                  <a:lnTo>
                    <a:pt x="720496" y="650671"/>
                  </a:lnTo>
                  <a:lnTo>
                    <a:pt x="724230" y="648131"/>
                  </a:lnTo>
                  <a:lnTo>
                    <a:pt x="724725" y="646861"/>
                  </a:lnTo>
                  <a:lnTo>
                    <a:pt x="724128" y="645591"/>
                  </a:lnTo>
                  <a:lnTo>
                    <a:pt x="723455" y="644321"/>
                  </a:lnTo>
                  <a:lnTo>
                    <a:pt x="719124" y="644321"/>
                  </a:lnTo>
                  <a:lnTo>
                    <a:pt x="716229" y="640511"/>
                  </a:lnTo>
                  <a:lnTo>
                    <a:pt x="710641" y="644321"/>
                  </a:lnTo>
                  <a:lnTo>
                    <a:pt x="708647" y="643051"/>
                  </a:lnTo>
                  <a:lnTo>
                    <a:pt x="705497" y="643051"/>
                  </a:lnTo>
                  <a:lnTo>
                    <a:pt x="704354" y="641781"/>
                  </a:lnTo>
                  <a:lnTo>
                    <a:pt x="706589" y="636701"/>
                  </a:lnTo>
                  <a:lnTo>
                    <a:pt x="703465" y="635431"/>
                  </a:lnTo>
                  <a:lnTo>
                    <a:pt x="702411" y="632891"/>
                  </a:lnTo>
                  <a:lnTo>
                    <a:pt x="700379" y="632891"/>
                  </a:lnTo>
                  <a:lnTo>
                    <a:pt x="700125" y="633158"/>
                  </a:lnTo>
                  <a:lnTo>
                    <a:pt x="700125" y="643051"/>
                  </a:lnTo>
                  <a:lnTo>
                    <a:pt x="700074" y="644321"/>
                  </a:lnTo>
                  <a:lnTo>
                    <a:pt x="697445" y="644321"/>
                  </a:lnTo>
                  <a:lnTo>
                    <a:pt x="697255" y="643051"/>
                  </a:lnTo>
                  <a:lnTo>
                    <a:pt x="697026" y="643051"/>
                  </a:lnTo>
                  <a:lnTo>
                    <a:pt x="698182" y="641781"/>
                  </a:lnTo>
                  <a:lnTo>
                    <a:pt x="699693" y="641781"/>
                  </a:lnTo>
                  <a:lnTo>
                    <a:pt x="699998" y="643051"/>
                  </a:lnTo>
                  <a:lnTo>
                    <a:pt x="700125" y="643051"/>
                  </a:lnTo>
                  <a:lnTo>
                    <a:pt x="700125" y="633158"/>
                  </a:lnTo>
                  <a:lnTo>
                    <a:pt x="697877" y="635431"/>
                  </a:lnTo>
                  <a:lnTo>
                    <a:pt x="694550" y="635431"/>
                  </a:lnTo>
                  <a:lnTo>
                    <a:pt x="694258" y="632891"/>
                  </a:lnTo>
                  <a:lnTo>
                    <a:pt x="695629" y="630351"/>
                  </a:lnTo>
                  <a:lnTo>
                    <a:pt x="697014" y="627811"/>
                  </a:lnTo>
                  <a:lnTo>
                    <a:pt x="696239" y="624001"/>
                  </a:lnTo>
                  <a:lnTo>
                    <a:pt x="696315" y="622731"/>
                  </a:lnTo>
                  <a:lnTo>
                    <a:pt x="696671" y="617651"/>
                  </a:lnTo>
                  <a:lnTo>
                    <a:pt x="698754" y="616381"/>
                  </a:lnTo>
                  <a:lnTo>
                    <a:pt x="704380" y="618921"/>
                  </a:lnTo>
                  <a:lnTo>
                    <a:pt x="707948" y="618921"/>
                  </a:lnTo>
                  <a:lnTo>
                    <a:pt x="712965" y="620191"/>
                  </a:lnTo>
                  <a:lnTo>
                    <a:pt x="713790" y="618921"/>
                  </a:lnTo>
                  <a:lnTo>
                    <a:pt x="713651" y="616381"/>
                  </a:lnTo>
                  <a:lnTo>
                    <a:pt x="713498" y="613841"/>
                  </a:lnTo>
                  <a:lnTo>
                    <a:pt x="709129" y="612571"/>
                  </a:lnTo>
                  <a:lnTo>
                    <a:pt x="710336" y="610031"/>
                  </a:lnTo>
                  <a:lnTo>
                    <a:pt x="710933" y="608761"/>
                  </a:lnTo>
                  <a:lnTo>
                    <a:pt x="707618" y="610031"/>
                  </a:lnTo>
                  <a:lnTo>
                    <a:pt x="705954" y="607491"/>
                  </a:lnTo>
                  <a:lnTo>
                    <a:pt x="705116" y="606221"/>
                  </a:lnTo>
                  <a:lnTo>
                    <a:pt x="701967" y="607491"/>
                  </a:lnTo>
                  <a:lnTo>
                    <a:pt x="699503" y="607491"/>
                  </a:lnTo>
                  <a:lnTo>
                    <a:pt x="699160" y="606221"/>
                  </a:lnTo>
                  <a:lnTo>
                    <a:pt x="699198" y="604951"/>
                  </a:lnTo>
                  <a:lnTo>
                    <a:pt x="698944" y="604951"/>
                  </a:lnTo>
                  <a:lnTo>
                    <a:pt x="704989" y="602411"/>
                  </a:lnTo>
                  <a:lnTo>
                    <a:pt x="707567" y="603681"/>
                  </a:lnTo>
                  <a:lnTo>
                    <a:pt x="709320" y="607491"/>
                  </a:lnTo>
                  <a:lnTo>
                    <a:pt x="715035" y="603681"/>
                  </a:lnTo>
                  <a:lnTo>
                    <a:pt x="717651" y="604951"/>
                  </a:lnTo>
                  <a:lnTo>
                    <a:pt x="718210" y="610031"/>
                  </a:lnTo>
                  <a:lnTo>
                    <a:pt x="720788" y="612571"/>
                  </a:lnTo>
                  <a:lnTo>
                    <a:pt x="717308" y="617651"/>
                  </a:lnTo>
                  <a:lnTo>
                    <a:pt x="717664" y="618921"/>
                  </a:lnTo>
                  <a:lnTo>
                    <a:pt x="722312" y="617651"/>
                  </a:lnTo>
                  <a:lnTo>
                    <a:pt x="723849" y="620191"/>
                  </a:lnTo>
                  <a:lnTo>
                    <a:pt x="727456" y="621461"/>
                  </a:lnTo>
                  <a:lnTo>
                    <a:pt x="727684" y="622731"/>
                  </a:lnTo>
                  <a:lnTo>
                    <a:pt x="727240" y="624001"/>
                  </a:lnTo>
                  <a:lnTo>
                    <a:pt x="726160" y="625271"/>
                  </a:lnTo>
                  <a:lnTo>
                    <a:pt x="722960" y="625271"/>
                  </a:lnTo>
                  <a:lnTo>
                    <a:pt x="720699" y="624001"/>
                  </a:lnTo>
                  <a:lnTo>
                    <a:pt x="719696" y="624001"/>
                  </a:lnTo>
                  <a:lnTo>
                    <a:pt x="718489" y="626541"/>
                  </a:lnTo>
                  <a:lnTo>
                    <a:pt x="717550" y="626541"/>
                  </a:lnTo>
                  <a:lnTo>
                    <a:pt x="718832" y="629081"/>
                  </a:lnTo>
                  <a:lnTo>
                    <a:pt x="719975" y="627811"/>
                  </a:lnTo>
                  <a:lnTo>
                    <a:pt x="723607" y="627811"/>
                  </a:lnTo>
                  <a:lnTo>
                    <a:pt x="725944" y="630351"/>
                  </a:lnTo>
                  <a:lnTo>
                    <a:pt x="727735" y="629081"/>
                  </a:lnTo>
                  <a:lnTo>
                    <a:pt x="730402" y="627811"/>
                  </a:lnTo>
                  <a:lnTo>
                    <a:pt x="733069" y="626541"/>
                  </a:lnTo>
                  <a:lnTo>
                    <a:pt x="741959" y="626541"/>
                  </a:lnTo>
                  <a:lnTo>
                    <a:pt x="741210" y="630351"/>
                  </a:lnTo>
                  <a:lnTo>
                    <a:pt x="743204" y="631621"/>
                  </a:lnTo>
                  <a:lnTo>
                    <a:pt x="743775" y="631621"/>
                  </a:lnTo>
                  <a:lnTo>
                    <a:pt x="744042" y="632891"/>
                  </a:lnTo>
                  <a:lnTo>
                    <a:pt x="745807" y="632891"/>
                  </a:lnTo>
                  <a:lnTo>
                    <a:pt x="746810" y="634161"/>
                  </a:lnTo>
                  <a:lnTo>
                    <a:pt x="748779" y="634161"/>
                  </a:lnTo>
                  <a:lnTo>
                    <a:pt x="749058" y="635431"/>
                  </a:lnTo>
                  <a:lnTo>
                    <a:pt x="748919" y="635431"/>
                  </a:lnTo>
                  <a:lnTo>
                    <a:pt x="748728" y="636701"/>
                  </a:lnTo>
                  <a:lnTo>
                    <a:pt x="744905" y="636701"/>
                  </a:lnTo>
                  <a:lnTo>
                    <a:pt x="748626" y="639241"/>
                  </a:lnTo>
                  <a:lnTo>
                    <a:pt x="745388" y="644321"/>
                  </a:lnTo>
                  <a:lnTo>
                    <a:pt x="745782" y="646861"/>
                  </a:lnTo>
                  <a:lnTo>
                    <a:pt x="746607" y="646861"/>
                  </a:lnTo>
                  <a:lnTo>
                    <a:pt x="748296" y="648131"/>
                  </a:lnTo>
                  <a:lnTo>
                    <a:pt x="748017" y="645591"/>
                  </a:lnTo>
                  <a:lnTo>
                    <a:pt x="748690" y="645591"/>
                  </a:lnTo>
                  <a:lnTo>
                    <a:pt x="750519" y="644321"/>
                  </a:lnTo>
                  <a:lnTo>
                    <a:pt x="752297" y="641769"/>
                  </a:lnTo>
                  <a:lnTo>
                    <a:pt x="753757" y="640511"/>
                  </a:lnTo>
                  <a:lnTo>
                    <a:pt x="755192" y="637971"/>
                  </a:lnTo>
                  <a:lnTo>
                    <a:pt x="755205" y="636701"/>
                  </a:lnTo>
                  <a:lnTo>
                    <a:pt x="752830" y="635431"/>
                  </a:lnTo>
                  <a:lnTo>
                    <a:pt x="754100" y="632891"/>
                  </a:lnTo>
                  <a:lnTo>
                    <a:pt x="757059" y="634161"/>
                  </a:lnTo>
                  <a:lnTo>
                    <a:pt x="758685" y="632891"/>
                  </a:lnTo>
                  <a:lnTo>
                    <a:pt x="763790" y="631621"/>
                  </a:lnTo>
                  <a:lnTo>
                    <a:pt x="764184" y="630351"/>
                  </a:lnTo>
                  <a:lnTo>
                    <a:pt x="761720" y="626541"/>
                  </a:lnTo>
                  <a:lnTo>
                    <a:pt x="760793" y="626541"/>
                  </a:lnTo>
                  <a:lnTo>
                    <a:pt x="760031" y="625271"/>
                  </a:lnTo>
                  <a:lnTo>
                    <a:pt x="759993" y="624001"/>
                  </a:lnTo>
                  <a:lnTo>
                    <a:pt x="760831" y="622731"/>
                  </a:lnTo>
                  <a:lnTo>
                    <a:pt x="761911" y="622731"/>
                  </a:lnTo>
                  <a:lnTo>
                    <a:pt x="766826" y="624001"/>
                  </a:lnTo>
                  <a:lnTo>
                    <a:pt x="768908" y="626541"/>
                  </a:lnTo>
                  <a:lnTo>
                    <a:pt x="771029" y="629081"/>
                  </a:lnTo>
                  <a:lnTo>
                    <a:pt x="772261" y="629081"/>
                  </a:lnTo>
                  <a:lnTo>
                    <a:pt x="773328" y="627811"/>
                  </a:lnTo>
                  <a:lnTo>
                    <a:pt x="771740" y="625271"/>
                  </a:lnTo>
                  <a:lnTo>
                    <a:pt x="772274" y="624001"/>
                  </a:lnTo>
                  <a:lnTo>
                    <a:pt x="778484" y="625271"/>
                  </a:lnTo>
                  <a:lnTo>
                    <a:pt x="781304" y="625271"/>
                  </a:lnTo>
                  <a:lnTo>
                    <a:pt x="783336" y="624001"/>
                  </a:lnTo>
                  <a:lnTo>
                    <a:pt x="787412" y="621461"/>
                  </a:lnTo>
                  <a:lnTo>
                    <a:pt x="788619" y="618921"/>
                  </a:lnTo>
                  <a:lnTo>
                    <a:pt x="788200" y="617651"/>
                  </a:lnTo>
                  <a:lnTo>
                    <a:pt x="787425" y="616381"/>
                  </a:lnTo>
                  <a:lnTo>
                    <a:pt x="786028" y="616381"/>
                  </a:lnTo>
                  <a:lnTo>
                    <a:pt x="788098" y="613841"/>
                  </a:lnTo>
                  <a:lnTo>
                    <a:pt x="789076" y="615111"/>
                  </a:lnTo>
                  <a:lnTo>
                    <a:pt x="791451" y="616381"/>
                  </a:lnTo>
                  <a:lnTo>
                    <a:pt x="793013" y="617651"/>
                  </a:lnTo>
                  <a:lnTo>
                    <a:pt x="796378" y="620191"/>
                  </a:lnTo>
                  <a:lnTo>
                    <a:pt x="797928" y="618921"/>
                  </a:lnTo>
                  <a:lnTo>
                    <a:pt x="799401" y="617651"/>
                  </a:lnTo>
                  <a:lnTo>
                    <a:pt x="799947" y="616381"/>
                  </a:lnTo>
                  <a:lnTo>
                    <a:pt x="800569" y="616381"/>
                  </a:lnTo>
                  <a:lnTo>
                    <a:pt x="800112" y="613841"/>
                  </a:lnTo>
                  <a:lnTo>
                    <a:pt x="793089" y="613841"/>
                  </a:lnTo>
                  <a:lnTo>
                    <a:pt x="793102" y="612571"/>
                  </a:lnTo>
                  <a:lnTo>
                    <a:pt x="797661" y="608761"/>
                  </a:lnTo>
                  <a:lnTo>
                    <a:pt x="801954" y="608761"/>
                  </a:lnTo>
                  <a:lnTo>
                    <a:pt x="807808" y="611301"/>
                  </a:lnTo>
                  <a:lnTo>
                    <a:pt x="808939" y="610031"/>
                  </a:lnTo>
                  <a:lnTo>
                    <a:pt x="809917" y="610031"/>
                  </a:lnTo>
                  <a:lnTo>
                    <a:pt x="809802" y="604951"/>
                  </a:lnTo>
                  <a:lnTo>
                    <a:pt x="810552" y="604951"/>
                  </a:lnTo>
                  <a:lnTo>
                    <a:pt x="815644" y="606221"/>
                  </a:lnTo>
                  <a:lnTo>
                    <a:pt x="819353" y="606221"/>
                  </a:lnTo>
                  <a:lnTo>
                    <a:pt x="820978" y="610031"/>
                  </a:lnTo>
                  <a:lnTo>
                    <a:pt x="822020" y="611301"/>
                  </a:lnTo>
                  <a:lnTo>
                    <a:pt x="824750" y="607491"/>
                  </a:lnTo>
                  <a:lnTo>
                    <a:pt x="827976" y="608761"/>
                  </a:lnTo>
                  <a:lnTo>
                    <a:pt x="832840" y="608761"/>
                  </a:lnTo>
                  <a:lnTo>
                    <a:pt x="833551" y="607491"/>
                  </a:lnTo>
                  <a:lnTo>
                    <a:pt x="834999" y="604951"/>
                  </a:lnTo>
                  <a:lnTo>
                    <a:pt x="838073" y="604951"/>
                  </a:lnTo>
                  <a:lnTo>
                    <a:pt x="842606" y="603681"/>
                  </a:lnTo>
                  <a:lnTo>
                    <a:pt x="844194" y="603681"/>
                  </a:lnTo>
                  <a:lnTo>
                    <a:pt x="844753" y="602411"/>
                  </a:lnTo>
                  <a:lnTo>
                    <a:pt x="845324" y="601141"/>
                  </a:lnTo>
                  <a:lnTo>
                    <a:pt x="845210" y="599871"/>
                  </a:lnTo>
                  <a:lnTo>
                    <a:pt x="844969" y="598601"/>
                  </a:lnTo>
                  <a:lnTo>
                    <a:pt x="844194" y="598601"/>
                  </a:lnTo>
                  <a:lnTo>
                    <a:pt x="839355" y="599871"/>
                  </a:lnTo>
                  <a:lnTo>
                    <a:pt x="837539" y="598601"/>
                  </a:lnTo>
                  <a:lnTo>
                    <a:pt x="836079" y="592251"/>
                  </a:lnTo>
                  <a:lnTo>
                    <a:pt x="833755" y="592251"/>
                  </a:lnTo>
                  <a:lnTo>
                    <a:pt x="831684" y="594791"/>
                  </a:lnTo>
                  <a:lnTo>
                    <a:pt x="830427" y="598601"/>
                  </a:lnTo>
                  <a:lnTo>
                    <a:pt x="829576" y="598601"/>
                  </a:lnTo>
                  <a:lnTo>
                    <a:pt x="826770" y="597331"/>
                  </a:lnTo>
                  <a:lnTo>
                    <a:pt x="820953" y="597331"/>
                  </a:lnTo>
                  <a:lnTo>
                    <a:pt x="820280" y="596061"/>
                  </a:lnTo>
                  <a:lnTo>
                    <a:pt x="820839" y="593521"/>
                  </a:lnTo>
                  <a:lnTo>
                    <a:pt x="821664" y="589711"/>
                  </a:lnTo>
                  <a:lnTo>
                    <a:pt x="819480" y="587171"/>
                  </a:lnTo>
                  <a:lnTo>
                    <a:pt x="817664" y="586308"/>
                  </a:lnTo>
                  <a:lnTo>
                    <a:pt x="817664" y="590981"/>
                  </a:lnTo>
                  <a:lnTo>
                    <a:pt x="817245" y="592251"/>
                  </a:lnTo>
                  <a:lnTo>
                    <a:pt x="815047" y="592251"/>
                  </a:lnTo>
                  <a:lnTo>
                    <a:pt x="814616" y="590981"/>
                  </a:lnTo>
                  <a:lnTo>
                    <a:pt x="814387" y="590981"/>
                  </a:lnTo>
                  <a:lnTo>
                    <a:pt x="814730" y="589711"/>
                  </a:lnTo>
                  <a:lnTo>
                    <a:pt x="816978" y="589711"/>
                  </a:lnTo>
                  <a:lnTo>
                    <a:pt x="817664" y="590981"/>
                  </a:lnTo>
                  <a:lnTo>
                    <a:pt x="817664" y="586308"/>
                  </a:lnTo>
                  <a:lnTo>
                    <a:pt x="816813" y="585901"/>
                  </a:lnTo>
                  <a:lnTo>
                    <a:pt x="812558" y="587171"/>
                  </a:lnTo>
                  <a:lnTo>
                    <a:pt x="814070" y="584631"/>
                  </a:lnTo>
                  <a:lnTo>
                    <a:pt x="814946" y="583361"/>
                  </a:lnTo>
                  <a:lnTo>
                    <a:pt x="815352" y="582091"/>
                  </a:lnTo>
                  <a:lnTo>
                    <a:pt x="815708" y="580821"/>
                  </a:lnTo>
                  <a:lnTo>
                    <a:pt x="815975" y="579551"/>
                  </a:lnTo>
                  <a:lnTo>
                    <a:pt x="815682" y="578281"/>
                  </a:lnTo>
                  <a:lnTo>
                    <a:pt x="813892" y="578281"/>
                  </a:lnTo>
                  <a:lnTo>
                    <a:pt x="811504" y="579551"/>
                  </a:lnTo>
                  <a:lnTo>
                    <a:pt x="811733" y="580821"/>
                  </a:lnTo>
                  <a:lnTo>
                    <a:pt x="810844" y="583361"/>
                  </a:lnTo>
                  <a:lnTo>
                    <a:pt x="809764" y="583361"/>
                  </a:lnTo>
                  <a:lnTo>
                    <a:pt x="807808" y="582091"/>
                  </a:lnTo>
                  <a:lnTo>
                    <a:pt x="806640" y="580821"/>
                  </a:lnTo>
                  <a:lnTo>
                    <a:pt x="808443" y="577011"/>
                  </a:lnTo>
                  <a:lnTo>
                    <a:pt x="807554" y="575741"/>
                  </a:lnTo>
                  <a:lnTo>
                    <a:pt x="805827" y="575741"/>
                  </a:lnTo>
                  <a:lnTo>
                    <a:pt x="805827" y="587171"/>
                  </a:lnTo>
                  <a:lnTo>
                    <a:pt x="805713" y="588441"/>
                  </a:lnTo>
                  <a:lnTo>
                    <a:pt x="805205" y="588873"/>
                  </a:lnTo>
                  <a:lnTo>
                    <a:pt x="805205" y="597331"/>
                  </a:lnTo>
                  <a:lnTo>
                    <a:pt x="804773" y="598601"/>
                  </a:lnTo>
                  <a:lnTo>
                    <a:pt x="803744" y="598601"/>
                  </a:lnTo>
                  <a:lnTo>
                    <a:pt x="803821" y="597331"/>
                  </a:lnTo>
                  <a:lnTo>
                    <a:pt x="805205" y="597331"/>
                  </a:lnTo>
                  <a:lnTo>
                    <a:pt x="805205" y="588873"/>
                  </a:lnTo>
                  <a:lnTo>
                    <a:pt x="804202" y="589711"/>
                  </a:lnTo>
                  <a:lnTo>
                    <a:pt x="803402" y="589711"/>
                  </a:lnTo>
                  <a:lnTo>
                    <a:pt x="802830" y="588289"/>
                  </a:lnTo>
                  <a:lnTo>
                    <a:pt x="802830" y="593521"/>
                  </a:lnTo>
                  <a:lnTo>
                    <a:pt x="801954" y="593521"/>
                  </a:lnTo>
                  <a:lnTo>
                    <a:pt x="801801" y="592251"/>
                  </a:lnTo>
                  <a:lnTo>
                    <a:pt x="802767" y="592251"/>
                  </a:lnTo>
                  <a:lnTo>
                    <a:pt x="802830" y="593521"/>
                  </a:lnTo>
                  <a:lnTo>
                    <a:pt x="802830" y="588289"/>
                  </a:lnTo>
                  <a:lnTo>
                    <a:pt x="802386" y="587171"/>
                  </a:lnTo>
                  <a:lnTo>
                    <a:pt x="802132" y="587171"/>
                  </a:lnTo>
                  <a:lnTo>
                    <a:pt x="803630" y="585901"/>
                  </a:lnTo>
                  <a:lnTo>
                    <a:pt x="804214" y="585901"/>
                  </a:lnTo>
                  <a:lnTo>
                    <a:pt x="804976" y="587171"/>
                  </a:lnTo>
                  <a:lnTo>
                    <a:pt x="805827" y="587171"/>
                  </a:lnTo>
                  <a:lnTo>
                    <a:pt x="805827" y="575741"/>
                  </a:lnTo>
                  <a:lnTo>
                    <a:pt x="804748" y="575741"/>
                  </a:lnTo>
                  <a:lnTo>
                    <a:pt x="804418" y="574471"/>
                  </a:lnTo>
                  <a:lnTo>
                    <a:pt x="804468" y="573201"/>
                  </a:lnTo>
                  <a:lnTo>
                    <a:pt x="805268" y="573201"/>
                  </a:lnTo>
                  <a:lnTo>
                    <a:pt x="806069" y="571931"/>
                  </a:lnTo>
                  <a:lnTo>
                    <a:pt x="812393" y="571931"/>
                  </a:lnTo>
                  <a:lnTo>
                    <a:pt x="812215" y="570661"/>
                  </a:lnTo>
                  <a:lnTo>
                    <a:pt x="811923" y="568121"/>
                  </a:lnTo>
                  <a:lnTo>
                    <a:pt x="811250" y="569391"/>
                  </a:lnTo>
                  <a:lnTo>
                    <a:pt x="802589" y="569391"/>
                  </a:lnTo>
                  <a:lnTo>
                    <a:pt x="798588" y="573201"/>
                  </a:lnTo>
                  <a:lnTo>
                    <a:pt x="794778" y="580821"/>
                  </a:lnTo>
                  <a:lnTo>
                    <a:pt x="794346" y="582091"/>
                  </a:lnTo>
                  <a:lnTo>
                    <a:pt x="796340" y="584631"/>
                  </a:lnTo>
                  <a:lnTo>
                    <a:pt x="795642" y="584631"/>
                  </a:lnTo>
                  <a:lnTo>
                    <a:pt x="795642" y="603681"/>
                  </a:lnTo>
                  <a:lnTo>
                    <a:pt x="793813" y="603681"/>
                  </a:lnTo>
                  <a:lnTo>
                    <a:pt x="794639" y="602411"/>
                  </a:lnTo>
                  <a:lnTo>
                    <a:pt x="795235" y="602411"/>
                  </a:lnTo>
                  <a:lnTo>
                    <a:pt x="795642" y="603681"/>
                  </a:lnTo>
                  <a:lnTo>
                    <a:pt x="795642" y="584631"/>
                  </a:lnTo>
                  <a:lnTo>
                    <a:pt x="792340" y="584631"/>
                  </a:lnTo>
                  <a:lnTo>
                    <a:pt x="791337" y="585901"/>
                  </a:lnTo>
                  <a:lnTo>
                    <a:pt x="789965" y="585901"/>
                  </a:lnTo>
                  <a:lnTo>
                    <a:pt x="791832" y="588441"/>
                  </a:lnTo>
                  <a:lnTo>
                    <a:pt x="793661" y="588441"/>
                  </a:lnTo>
                  <a:lnTo>
                    <a:pt x="793508" y="588784"/>
                  </a:lnTo>
                  <a:lnTo>
                    <a:pt x="793508" y="603681"/>
                  </a:lnTo>
                  <a:lnTo>
                    <a:pt x="791667" y="603681"/>
                  </a:lnTo>
                  <a:lnTo>
                    <a:pt x="790867" y="602411"/>
                  </a:lnTo>
                  <a:lnTo>
                    <a:pt x="789711" y="602411"/>
                  </a:lnTo>
                  <a:lnTo>
                    <a:pt x="790409" y="601141"/>
                  </a:lnTo>
                  <a:lnTo>
                    <a:pt x="792467" y="601141"/>
                  </a:lnTo>
                  <a:lnTo>
                    <a:pt x="792962" y="602411"/>
                  </a:lnTo>
                  <a:lnTo>
                    <a:pt x="793508" y="603681"/>
                  </a:lnTo>
                  <a:lnTo>
                    <a:pt x="793508" y="588784"/>
                  </a:lnTo>
                  <a:lnTo>
                    <a:pt x="792492" y="590981"/>
                  </a:lnTo>
                  <a:lnTo>
                    <a:pt x="790867" y="589711"/>
                  </a:lnTo>
                  <a:lnTo>
                    <a:pt x="786714" y="590981"/>
                  </a:lnTo>
                  <a:lnTo>
                    <a:pt x="783844" y="592251"/>
                  </a:lnTo>
                  <a:lnTo>
                    <a:pt x="780745" y="593521"/>
                  </a:lnTo>
                  <a:lnTo>
                    <a:pt x="780338" y="594791"/>
                  </a:lnTo>
                  <a:lnTo>
                    <a:pt x="780783" y="596061"/>
                  </a:lnTo>
                  <a:lnTo>
                    <a:pt x="784987" y="596061"/>
                  </a:lnTo>
                  <a:lnTo>
                    <a:pt x="784644" y="597331"/>
                  </a:lnTo>
                  <a:lnTo>
                    <a:pt x="783945" y="597331"/>
                  </a:lnTo>
                  <a:lnTo>
                    <a:pt x="783691" y="597560"/>
                  </a:lnTo>
                  <a:lnTo>
                    <a:pt x="783691" y="617651"/>
                  </a:lnTo>
                  <a:lnTo>
                    <a:pt x="782853" y="618921"/>
                  </a:lnTo>
                  <a:lnTo>
                    <a:pt x="783107" y="617651"/>
                  </a:lnTo>
                  <a:lnTo>
                    <a:pt x="783691" y="617651"/>
                  </a:lnTo>
                  <a:lnTo>
                    <a:pt x="783691" y="597560"/>
                  </a:lnTo>
                  <a:lnTo>
                    <a:pt x="782510" y="598601"/>
                  </a:lnTo>
                  <a:lnTo>
                    <a:pt x="780808" y="598601"/>
                  </a:lnTo>
                  <a:lnTo>
                    <a:pt x="778751" y="600557"/>
                  </a:lnTo>
                  <a:lnTo>
                    <a:pt x="778751" y="607491"/>
                  </a:lnTo>
                  <a:lnTo>
                    <a:pt x="778344" y="608761"/>
                  </a:lnTo>
                  <a:lnTo>
                    <a:pt x="778370" y="607491"/>
                  </a:lnTo>
                  <a:lnTo>
                    <a:pt x="778751" y="607491"/>
                  </a:lnTo>
                  <a:lnTo>
                    <a:pt x="778751" y="600557"/>
                  </a:lnTo>
                  <a:lnTo>
                    <a:pt x="776782" y="602411"/>
                  </a:lnTo>
                  <a:lnTo>
                    <a:pt x="774433" y="603592"/>
                  </a:lnTo>
                  <a:lnTo>
                    <a:pt x="774433" y="615111"/>
                  </a:lnTo>
                  <a:lnTo>
                    <a:pt x="769721" y="616381"/>
                  </a:lnTo>
                  <a:lnTo>
                    <a:pt x="769213" y="616381"/>
                  </a:lnTo>
                  <a:lnTo>
                    <a:pt x="756666" y="618921"/>
                  </a:lnTo>
                  <a:lnTo>
                    <a:pt x="756373" y="619048"/>
                  </a:lnTo>
                  <a:lnTo>
                    <a:pt x="756373" y="625271"/>
                  </a:lnTo>
                  <a:lnTo>
                    <a:pt x="756170" y="626541"/>
                  </a:lnTo>
                  <a:lnTo>
                    <a:pt x="755726" y="627811"/>
                  </a:lnTo>
                  <a:lnTo>
                    <a:pt x="754773" y="627811"/>
                  </a:lnTo>
                  <a:lnTo>
                    <a:pt x="753579" y="629081"/>
                  </a:lnTo>
                  <a:lnTo>
                    <a:pt x="752322" y="629081"/>
                  </a:lnTo>
                  <a:lnTo>
                    <a:pt x="751751" y="630351"/>
                  </a:lnTo>
                  <a:lnTo>
                    <a:pt x="749261" y="630351"/>
                  </a:lnTo>
                  <a:lnTo>
                    <a:pt x="748779" y="629081"/>
                  </a:lnTo>
                  <a:lnTo>
                    <a:pt x="748639" y="629081"/>
                  </a:lnTo>
                  <a:lnTo>
                    <a:pt x="749795" y="626541"/>
                  </a:lnTo>
                  <a:lnTo>
                    <a:pt x="751928" y="625271"/>
                  </a:lnTo>
                  <a:lnTo>
                    <a:pt x="755192" y="624001"/>
                  </a:lnTo>
                  <a:lnTo>
                    <a:pt x="756031" y="624001"/>
                  </a:lnTo>
                  <a:lnTo>
                    <a:pt x="756373" y="625271"/>
                  </a:lnTo>
                  <a:lnTo>
                    <a:pt x="756373" y="619048"/>
                  </a:lnTo>
                  <a:lnTo>
                    <a:pt x="750519" y="621461"/>
                  </a:lnTo>
                  <a:lnTo>
                    <a:pt x="743432" y="622731"/>
                  </a:lnTo>
                  <a:lnTo>
                    <a:pt x="740752" y="622731"/>
                  </a:lnTo>
                  <a:lnTo>
                    <a:pt x="740765" y="621461"/>
                  </a:lnTo>
                  <a:lnTo>
                    <a:pt x="741883" y="620191"/>
                  </a:lnTo>
                  <a:lnTo>
                    <a:pt x="742810" y="620191"/>
                  </a:lnTo>
                  <a:lnTo>
                    <a:pt x="747242" y="617651"/>
                  </a:lnTo>
                  <a:lnTo>
                    <a:pt x="746772" y="612571"/>
                  </a:lnTo>
                  <a:lnTo>
                    <a:pt x="747801" y="611301"/>
                  </a:lnTo>
                  <a:lnTo>
                    <a:pt x="750417" y="612571"/>
                  </a:lnTo>
                  <a:lnTo>
                    <a:pt x="750963" y="612571"/>
                  </a:lnTo>
                  <a:lnTo>
                    <a:pt x="752830" y="615111"/>
                  </a:lnTo>
                  <a:lnTo>
                    <a:pt x="754240" y="615111"/>
                  </a:lnTo>
                  <a:lnTo>
                    <a:pt x="757910" y="613841"/>
                  </a:lnTo>
                  <a:lnTo>
                    <a:pt x="760628" y="612571"/>
                  </a:lnTo>
                  <a:lnTo>
                    <a:pt x="762139" y="610031"/>
                  </a:lnTo>
                  <a:lnTo>
                    <a:pt x="761276" y="608761"/>
                  </a:lnTo>
                  <a:lnTo>
                    <a:pt x="760399" y="607491"/>
                  </a:lnTo>
                  <a:lnTo>
                    <a:pt x="760031" y="606221"/>
                  </a:lnTo>
                  <a:lnTo>
                    <a:pt x="759307" y="603681"/>
                  </a:lnTo>
                  <a:lnTo>
                    <a:pt x="760463" y="602411"/>
                  </a:lnTo>
                  <a:lnTo>
                    <a:pt x="762876" y="603681"/>
                  </a:lnTo>
                  <a:lnTo>
                    <a:pt x="763625" y="603681"/>
                  </a:lnTo>
                  <a:lnTo>
                    <a:pt x="764349" y="604951"/>
                  </a:lnTo>
                  <a:lnTo>
                    <a:pt x="765009" y="604951"/>
                  </a:lnTo>
                  <a:lnTo>
                    <a:pt x="767918" y="603681"/>
                  </a:lnTo>
                  <a:lnTo>
                    <a:pt x="765225" y="607491"/>
                  </a:lnTo>
                  <a:lnTo>
                    <a:pt x="773430" y="607491"/>
                  </a:lnTo>
                  <a:lnTo>
                    <a:pt x="773137" y="608761"/>
                  </a:lnTo>
                  <a:lnTo>
                    <a:pt x="773480" y="610031"/>
                  </a:lnTo>
                  <a:lnTo>
                    <a:pt x="774433" y="615111"/>
                  </a:lnTo>
                  <a:lnTo>
                    <a:pt x="774433" y="603592"/>
                  </a:lnTo>
                  <a:lnTo>
                    <a:pt x="774230" y="603681"/>
                  </a:lnTo>
                  <a:lnTo>
                    <a:pt x="770534" y="597331"/>
                  </a:lnTo>
                  <a:lnTo>
                    <a:pt x="767143" y="599871"/>
                  </a:lnTo>
                  <a:lnTo>
                    <a:pt x="763778" y="598601"/>
                  </a:lnTo>
                  <a:lnTo>
                    <a:pt x="762520" y="599871"/>
                  </a:lnTo>
                  <a:lnTo>
                    <a:pt x="760539" y="599871"/>
                  </a:lnTo>
                  <a:lnTo>
                    <a:pt x="762050" y="598601"/>
                  </a:lnTo>
                  <a:lnTo>
                    <a:pt x="763562" y="597331"/>
                  </a:lnTo>
                  <a:lnTo>
                    <a:pt x="763955" y="594791"/>
                  </a:lnTo>
                  <a:lnTo>
                    <a:pt x="764159" y="593521"/>
                  </a:lnTo>
                  <a:lnTo>
                    <a:pt x="775919" y="592251"/>
                  </a:lnTo>
                  <a:lnTo>
                    <a:pt x="780059" y="589711"/>
                  </a:lnTo>
                  <a:lnTo>
                    <a:pt x="782142" y="588441"/>
                  </a:lnTo>
                  <a:lnTo>
                    <a:pt x="783691" y="587171"/>
                  </a:lnTo>
                  <a:lnTo>
                    <a:pt x="786815" y="584631"/>
                  </a:lnTo>
                  <a:lnTo>
                    <a:pt x="788365" y="583361"/>
                  </a:lnTo>
                  <a:lnTo>
                    <a:pt x="789063" y="583361"/>
                  </a:lnTo>
                  <a:lnTo>
                    <a:pt x="789381" y="582091"/>
                  </a:lnTo>
                  <a:lnTo>
                    <a:pt x="788847" y="582091"/>
                  </a:lnTo>
                  <a:lnTo>
                    <a:pt x="788352" y="580821"/>
                  </a:lnTo>
                  <a:lnTo>
                    <a:pt x="787577" y="580821"/>
                  </a:lnTo>
                  <a:lnTo>
                    <a:pt x="786003" y="582091"/>
                  </a:lnTo>
                  <a:lnTo>
                    <a:pt x="785329" y="582091"/>
                  </a:lnTo>
                  <a:lnTo>
                    <a:pt x="780783" y="584631"/>
                  </a:lnTo>
                  <a:lnTo>
                    <a:pt x="781151" y="583361"/>
                  </a:lnTo>
                  <a:lnTo>
                    <a:pt x="778929" y="580821"/>
                  </a:lnTo>
                  <a:lnTo>
                    <a:pt x="776719" y="578281"/>
                  </a:lnTo>
                  <a:lnTo>
                    <a:pt x="776884" y="577011"/>
                  </a:lnTo>
                  <a:lnTo>
                    <a:pt x="777227" y="574471"/>
                  </a:lnTo>
                  <a:lnTo>
                    <a:pt x="773201" y="574471"/>
                  </a:lnTo>
                  <a:lnTo>
                    <a:pt x="773023" y="573201"/>
                  </a:lnTo>
                  <a:lnTo>
                    <a:pt x="773404" y="571931"/>
                  </a:lnTo>
                  <a:lnTo>
                    <a:pt x="777608" y="571931"/>
                  </a:lnTo>
                  <a:lnTo>
                    <a:pt x="780783" y="570661"/>
                  </a:lnTo>
                  <a:lnTo>
                    <a:pt x="781494" y="571944"/>
                  </a:lnTo>
                  <a:lnTo>
                    <a:pt x="782434" y="573201"/>
                  </a:lnTo>
                  <a:lnTo>
                    <a:pt x="784860" y="575741"/>
                  </a:lnTo>
                  <a:lnTo>
                    <a:pt x="787158" y="573201"/>
                  </a:lnTo>
                  <a:lnTo>
                    <a:pt x="789292" y="570661"/>
                  </a:lnTo>
                  <a:lnTo>
                    <a:pt x="791438" y="568121"/>
                  </a:lnTo>
                  <a:lnTo>
                    <a:pt x="793991" y="565581"/>
                  </a:lnTo>
                  <a:lnTo>
                    <a:pt x="794740" y="565581"/>
                  </a:lnTo>
                  <a:lnTo>
                    <a:pt x="797750" y="570661"/>
                  </a:lnTo>
                  <a:lnTo>
                    <a:pt x="798525" y="570661"/>
                  </a:lnTo>
                  <a:lnTo>
                    <a:pt x="801535" y="566851"/>
                  </a:lnTo>
                  <a:lnTo>
                    <a:pt x="803084" y="565581"/>
                  </a:lnTo>
                  <a:lnTo>
                    <a:pt x="806196" y="561771"/>
                  </a:lnTo>
                  <a:lnTo>
                    <a:pt x="806538" y="561771"/>
                  </a:lnTo>
                  <a:lnTo>
                    <a:pt x="805408" y="560501"/>
                  </a:lnTo>
                  <a:lnTo>
                    <a:pt x="804278" y="559231"/>
                  </a:lnTo>
                  <a:lnTo>
                    <a:pt x="802436" y="557961"/>
                  </a:lnTo>
                  <a:lnTo>
                    <a:pt x="802754" y="556691"/>
                  </a:lnTo>
                  <a:lnTo>
                    <a:pt x="803389" y="554151"/>
                  </a:lnTo>
                  <a:lnTo>
                    <a:pt x="804633" y="552881"/>
                  </a:lnTo>
                  <a:lnTo>
                    <a:pt x="805573" y="552881"/>
                  </a:lnTo>
                  <a:lnTo>
                    <a:pt x="809028" y="556691"/>
                  </a:lnTo>
                  <a:lnTo>
                    <a:pt x="811237" y="554151"/>
                  </a:lnTo>
                  <a:lnTo>
                    <a:pt x="815022" y="550341"/>
                  </a:lnTo>
                  <a:lnTo>
                    <a:pt x="816216" y="549071"/>
                  </a:lnTo>
                  <a:lnTo>
                    <a:pt x="820254" y="550341"/>
                  </a:lnTo>
                  <a:lnTo>
                    <a:pt x="820889" y="549071"/>
                  </a:lnTo>
                  <a:lnTo>
                    <a:pt x="820851" y="547801"/>
                  </a:lnTo>
                  <a:lnTo>
                    <a:pt x="820813" y="546531"/>
                  </a:lnTo>
                  <a:lnTo>
                    <a:pt x="820420" y="545261"/>
                  </a:lnTo>
                  <a:lnTo>
                    <a:pt x="820534" y="542721"/>
                  </a:lnTo>
                  <a:lnTo>
                    <a:pt x="821728" y="542721"/>
                  </a:lnTo>
                  <a:lnTo>
                    <a:pt x="823645" y="541451"/>
                  </a:lnTo>
                  <a:lnTo>
                    <a:pt x="826973" y="541451"/>
                  </a:lnTo>
                  <a:lnTo>
                    <a:pt x="827252" y="545261"/>
                  </a:lnTo>
                  <a:lnTo>
                    <a:pt x="827582" y="545261"/>
                  </a:lnTo>
                  <a:lnTo>
                    <a:pt x="829157" y="543991"/>
                  </a:lnTo>
                  <a:lnTo>
                    <a:pt x="835050" y="541451"/>
                  </a:lnTo>
                  <a:lnTo>
                    <a:pt x="836853" y="540181"/>
                  </a:lnTo>
                  <a:lnTo>
                    <a:pt x="837031" y="538911"/>
                  </a:lnTo>
                  <a:lnTo>
                    <a:pt x="836066" y="537641"/>
                  </a:lnTo>
                  <a:lnTo>
                    <a:pt x="835202" y="536371"/>
                  </a:lnTo>
                  <a:lnTo>
                    <a:pt x="832815" y="532561"/>
                  </a:lnTo>
                  <a:lnTo>
                    <a:pt x="835660" y="530021"/>
                  </a:lnTo>
                  <a:lnTo>
                    <a:pt x="837095" y="528751"/>
                  </a:lnTo>
                  <a:lnTo>
                    <a:pt x="838022" y="526211"/>
                  </a:lnTo>
                  <a:lnTo>
                    <a:pt x="843165" y="523671"/>
                  </a:lnTo>
                  <a:lnTo>
                    <a:pt x="846150" y="522401"/>
                  </a:lnTo>
                  <a:lnTo>
                    <a:pt x="847598" y="518591"/>
                  </a:lnTo>
                  <a:lnTo>
                    <a:pt x="848779" y="517321"/>
                  </a:lnTo>
                  <a:lnTo>
                    <a:pt x="849972" y="518591"/>
                  </a:lnTo>
                  <a:lnTo>
                    <a:pt x="850519" y="519861"/>
                  </a:lnTo>
                  <a:lnTo>
                    <a:pt x="849884" y="522401"/>
                  </a:lnTo>
                  <a:lnTo>
                    <a:pt x="849528" y="523671"/>
                  </a:lnTo>
                  <a:lnTo>
                    <a:pt x="846302" y="528751"/>
                  </a:lnTo>
                  <a:lnTo>
                    <a:pt x="848715" y="531291"/>
                  </a:lnTo>
                  <a:lnTo>
                    <a:pt x="846861" y="535101"/>
                  </a:lnTo>
                  <a:lnTo>
                    <a:pt x="849312" y="536371"/>
                  </a:lnTo>
                  <a:lnTo>
                    <a:pt x="851382" y="540181"/>
                  </a:lnTo>
                  <a:lnTo>
                    <a:pt x="858888" y="540181"/>
                  </a:lnTo>
                  <a:lnTo>
                    <a:pt x="863358" y="541451"/>
                  </a:lnTo>
                  <a:lnTo>
                    <a:pt x="867156" y="537641"/>
                  </a:lnTo>
                  <a:lnTo>
                    <a:pt x="869734" y="537641"/>
                  </a:lnTo>
                  <a:lnTo>
                    <a:pt x="870623" y="538911"/>
                  </a:lnTo>
                  <a:lnTo>
                    <a:pt x="870597" y="540181"/>
                  </a:lnTo>
                  <a:lnTo>
                    <a:pt x="869581" y="541451"/>
                  </a:lnTo>
                  <a:lnTo>
                    <a:pt x="868895" y="541451"/>
                  </a:lnTo>
                  <a:lnTo>
                    <a:pt x="865378" y="542721"/>
                  </a:lnTo>
                  <a:lnTo>
                    <a:pt x="864768" y="543991"/>
                  </a:lnTo>
                  <a:lnTo>
                    <a:pt x="866330" y="546531"/>
                  </a:lnTo>
                  <a:lnTo>
                    <a:pt x="867232" y="547801"/>
                  </a:lnTo>
                  <a:lnTo>
                    <a:pt x="867689" y="549071"/>
                  </a:lnTo>
                  <a:lnTo>
                    <a:pt x="867854" y="550341"/>
                  </a:lnTo>
                  <a:lnTo>
                    <a:pt x="867943" y="551611"/>
                  </a:lnTo>
                  <a:lnTo>
                    <a:pt x="869111" y="551611"/>
                  </a:lnTo>
                  <a:lnTo>
                    <a:pt x="871321" y="552881"/>
                  </a:lnTo>
                  <a:lnTo>
                    <a:pt x="872324" y="552881"/>
                  </a:lnTo>
                  <a:lnTo>
                    <a:pt x="872147" y="550341"/>
                  </a:lnTo>
                  <a:lnTo>
                    <a:pt x="871994" y="550341"/>
                  </a:lnTo>
                  <a:lnTo>
                    <a:pt x="870915" y="549071"/>
                  </a:lnTo>
                  <a:lnTo>
                    <a:pt x="872426" y="546531"/>
                  </a:lnTo>
                  <a:lnTo>
                    <a:pt x="873366" y="547801"/>
                  </a:lnTo>
                  <a:lnTo>
                    <a:pt x="874433" y="549071"/>
                  </a:lnTo>
                  <a:lnTo>
                    <a:pt x="877430" y="549071"/>
                  </a:lnTo>
                  <a:lnTo>
                    <a:pt x="880529" y="550341"/>
                  </a:lnTo>
                  <a:lnTo>
                    <a:pt x="882586" y="547801"/>
                  </a:lnTo>
                  <a:lnTo>
                    <a:pt x="882230" y="546531"/>
                  </a:lnTo>
                  <a:lnTo>
                    <a:pt x="881176" y="542721"/>
                  </a:lnTo>
                  <a:lnTo>
                    <a:pt x="881951" y="541451"/>
                  </a:lnTo>
                  <a:lnTo>
                    <a:pt x="885799" y="540181"/>
                  </a:lnTo>
                  <a:lnTo>
                    <a:pt x="887285" y="540181"/>
                  </a:lnTo>
                  <a:lnTo>
                    <a:pt x="889342" y="538911"/>
                  </a:lnTo>
                  <a:lnTo>
                    <a:pt x="890422" y="537641"/>
                  </a:lnTo>
                  <a:lnTo>
                    <a:pt x="890549" y="536371"/>
                  </a:lnTo>
                  <a:lnTo>
                    <a:pt x="890638" y="535025"/>
                  </a:lnTo>
                  <a:lnTo>
                    <a:pt x="889139" y="533831"/>
                  </a:lnTo>
                  <a:lnTo>
                    <a:pt x="882726" y="533831"/>
                  </a:lnTo>
                  <a:lnTo>
                    <a:pt x="881672" y="532561"/>
                  </a:lnTo>
                  <a:lnTo>
                    <a:pt x="880630" y="531291"/>
                  </a:lnTo>
                  <a:lnTo>
                    <a:pt x="879576" y="530021"/>
                  </a:lnTo>
                  <a:lnTo>
                    <a:pt x="874547" y="527481"/>
                  </a:lnTo>
                  <a:lnTo>
                    <a:pt x="874496" y="526211"/>
                  </a:lnTo>
                  <a:lnTo>
                    <a:pt x="875398" y="524941"/>
                  </a:lnTo>
                  <a:lnTo>
                    <a:pt x="876808" y="524941"/>
                  </a:lnTo>
                  <a:lnTo>
                    <a:pt x="880529" y="523671"/>
                  </a:lnTo>
                  <a:lnTo>
                    <a:pt x="880059" y="527481"/>
                  </a:lnTo>
                  <a:lnTo>
                    <a:pt x="885050" y="528751"/>
                  </a:lnTo>
                  <a:lnTo>
                    <a:pt x="887628" y="527481"/>
                  </a:lnTo>
                  <a:lnTo>
                    <a:pt x="890549" y="530021"/>
                  </a:lnTo>
                  <a:lnTo>
                    <a:pt x="891184" y="530021"/>
                  </a:lnTo>
                  <a:lnTo>
                    <a:pt x="892416" y="531291"/>
                  </a:lnTo>
                  <a:lnTo>
                    <a:pt x="892810" y="532561"/>
                  </a:lnTo>
                  <a:lnTo>
                    <a:pt x="895794" y="532561"/>
                  </a:lnTo>
                  <a:lnTo>
                    <a:pt x="895794" y="531291"/>
                  </a:lnTo>
                  <a:lnTo>
                    <a:pt x="894994" y="530021"/>
                  </a:lnTo>
                  <a:lnTo>
                    <a:pt x="894549" y="530021"/>
                  </a:lnTo>
                  <a:lnTo>
                    <a:pt x="893978" y="528751"/>
                  </a:lnTo>
                  <a:lnTo>
                    <a:pt x="892619" y="527481"/>
                  </a:lnTo>
                  <a:lnTo>
                    <a:pt x="891260" y="526211"/>
                  </a:lnTo>
                  <a:lnTo>
                    <a:pt x="887437" y="524941"/>
                  </a:lnTo>
                  <a:lnTo>
                    <a:pt x="887412" y="523671"/>
                  </a:lnTo>
                  <a:lnTo>
                    <a:pt x="887349" y="518591"/>
                  </a:lnTo>
                  <a:lnTo>
                    <a:pt x="884986" y="517321"/>
                  </a:lnTo>
                  <a:lnTo>
                    <a:pt x="879157" y="521131"/>
                  </a:lnTo>
                  <a:lnTo>
                    <a:pt x="874864" y="521131"/>
                  </a:lnTo>
                  <a:lnTo>
                    <a:pt x="874191" y="522020"/>
                  </a:lnTo>
                  <a:lnTo>
                    <a:pt x="874191" y="531291"/>
                  </a:lnTo>
                  <a:lnTo>
                    <a:pt x="874102" y="532561"/>
                  </a:lnTo>
                  <a:lnTo>
                    <a:pt x="872197" y="532561"/>
                  </a:lnTo>
                  <a:lnTo>
                    <a:pt x="871994" y="531291"/>
                  </a:lnTo>
                  <a:lnTo>
                    <a:pt x="874191" y="531291"/>
                  </a:lnTo>
                  <a:lnTo>
                    <a:pt x="874191" y="522020"/>
                  </a:lnTo>
                  <a:lnTo>
                    <a:pt x="870991" y="526211"/>
                  </a:lnTo>
                  <a:lnTo>
                    <a:pt x="862037" y="526211"/>
                  </a:lnTo>
                  <a:lnTo>
                    <a:pt x="858710" y="523671"/>
                  </a:lnTo>
                  <a:lnTo>
                    <a:pt x="857377" y="522655"/>
                  </a:lnTo>
                  <a:lnTo>
                    <a:pt x="857377" y="524941"/>
                  </a:lnTo>
                  <a:lnTo>
                    <a:pt x="857034" y="526211"/>
                  </a:lnTo>
                  <a:lnTo>
                    <a:pt x="856373" y="526211"/>
                  </a:lnTo>
                  <a:lnTo>
                    <a:pt x="855522" y="527481"/>
                  </a:lnTo>
                  <a:lnTo>
                    <a:pt x="854824" y="526211"/>
                  </a:lnTo>
                  <a:lnTo>
                    <a:pt x="854367" y="524941"/>
                  </a:lnTo>
                  <a:lnTo>
                    <a:pt x="854278" y="523671"/>
                  </a:lnTo>
                  <a:lnTo>
                    <a:pt x="856488" y="523671"/>
                  </a:lnTo>
                  <a:lnTo>
                    <a:pt x="856996" y="524941"/>
                  </a:lnTo>
                  <a:lnTo>
                    <a:pt x="857377" y="524941"/>
                  </a:lnTo>
                  <a:lnTo>
                    <a:pt x="857377" y="522655"/>
                  </a:lnTo>
                  <a:lnTo>
                    <a:pt x="857059" y="522401"/>
                  </a:lnTo>
                  <a:lnTo>
                    <a:pt x="855840" y="517321"/>
                  </a:lnTo>
                  <a:lnTo>
                    <a:pt x="855535" y="516051"/>
                  </a:lnTo>
                  <a:lnTo>
                    <a:pt x="856208" y="514781"/>
                  </a:lnTo>
                  <a:lnTo>
                    <a:pt x="858139" y="516051"/>
                  </a:lnTo>
                  <a:lnTo>
                    <a:pt x="859993" y="516051"/>
                  </a:lnTo>
                  <a:lnTo>
                    <a:pt x="859650" y="514781"/>
                  </a:lnTo>
                  <a:lnTo>
                    <a:pt x="859320" y="513511"/>
                  </a:lnTo>
                  <a:lnTo>
                    <a:pt x="859929" y="510971"/>
                  </a:lnTo>
                  <a:lnTo>
                    <a:pt x="857554" y="509701"/>
                  </a:lnTo>
                  <a:lnTo>
                    <a:pt x="855179" y="508431"/>
                  </a:lnTo>
                  <a:lnTo>
                    <a:pt x="855891" y="507161"/>
                  </a:lnTo>
                  <a:lnTo>
                    <a:pt x="860513" y="505891"/>
                  </a:lnTo>
                  <a:lnTo>
                    <a:pt x="862076" y="505891"/>
                  </a:lnTo>
                  <a:lnTo>
                    <a:pt x="862571" y="508431"/>
                  </a:lnTo>
                  <a:lnTo>
                    <a:pt x="862952" y="510971"/>
                  </a:lnTo>
                  <a:lnTo>
                    <a:pt x="863993" y="512241"/>
                  </a:lnTo>
                  <a:lnTo>
                    <a:pt x="865936" y="512241"/>
                  </a:lnTo>
                  <a:lnTo>
                    <a:pt x="866000" y="510971"/>
                  </a:lnTo>
                  <a:lnTo>
                    <a:pt x="866698" y="510971"/>
                  </a:lnTo>
                  <a:lnTo>
                    <a:pt x="866838" y="512241"/>
                  </a:lnTo>
                  <a:lnTo>
                    <a:pt x="866114" y="512241"/>
                  </a:lnTo>
                  <a:lnTo>
                    <a:pt x="869073" y="516051"/>
                  </a:lnTo>
                  <a:lnTo>
                    <a:pt x="873404" y="516051"/>
                  </a:lnTo>
                  <a:lnTo>
                    <a:pt x="879551" y="513511"/>
                  </a:lnTo>
                  <a:lnTo>
                    <a:pt x="880821" y="513511"/>
                  </a:lnTo>
                  <a:lnTo>
                    <a:pt x="886015" y="516051"/>
                  </a:lnTo>
                  <a:lnTo>
                    <a:pt x="886904" y="516051"/>
                  </a:lnTo>
                  <a:lnTo>
                    <a:pt x="887742" y="513511"/>
                  </a:lnTo>
                  <a:lnTo>
                    <a:pt x="888580" y="510971"/>
                  </a:lnTo>
                  <a:lnTo>
                    <a:pt x="888669" y="509701"/>
                  </a:lnTo>
                  <a:lnTo>
                    <a:pt x="892276" y="509701"/>
                  </a:lnTo>
                  <a:lnTo>
                    <a:pt x="894397" y="512241"/>
                  </a:lnTo>
                  <a:lnTo>
                    <a:pt x="894283" y="514781"/>
                  </a:lnTo>
                  <a:lnTo>
                    <a:pt x="893953" y="514781"/>
                  </a:lnTo>
                  <a:lnTo>
                    <a:pt x="893864" y="516051"/>
                  </a:lnTo>
                  <a:lnTo>
                    <a:pt x="893533" y="517321"/>
                  </a:lnTo>
                  <a:lnTo>
                    <a:pt x="893813" y="518591"/>
                  </a:lnTo>
                  <a:lnTo>
                    <a:pt x="897102" y="519861"/>
                  </a:lnTo>
                  <a:lnTo>
                    <a:pt x="901280" y="516051"/>
                  </a:lnTo>
                  <a:lnTo>
                    <a:pt x="903058" y="514781"/>
                  </a:lnTo>
                  <a:lnTo>
                    <a:pt x="904506" y="509701"/>
                  </a:lnTo>
                  <a:lnTo>
                    <a:pt x="905814" y="509701"/>
                  </a:lnTo>
                  <a:lnTo>
                    <a:pt x="909713" y="510971"/>
                  </a:lnTo>
                  <a:lnTo>
                    <a:pt x="911847" y="510971"/>
                  </a:lnTo>
                  <a:lnTo>
                    <a:pt x="909154" y="516051"/>
                  </a:lnTo>
                  <a:lnTo>
                    <a:pt x="909777" y="517321"/>
                  </a:lnTo>
                  <a:lnTo>
                    <a:pt x="912787" y="514781"/>
                  </a:lnTo>
                  <a:lnTo>
                    <a:pt x="913511" y="514781"/>
                  </a:lnTo>
                  <a:lnTo>
                    <a:pt x="914184" y="516051"/>
                  </a:lnTo>
                  <a:lnTo>
                    <a:pt x="915009" y="518591"/>
                  </a:lnTo>
                  <a:lnTo>
                    <a:pt x="914501" y="521131"/>
                  </a:lnTo>
                  <a:lnTo>
                    <a:pt x="919467" y="521131"/>
                  </a:lnTo>
                  <a:lnTo>
                    <a:pt x="920356" y="522401"/>
                  </a:lnTo>
                  <a:lnTo>
                    <a:pt x="920762" y="526211"/>
                  </a:lnTo>
                  <a:lnTo>
                    <a:pt x="922578" y="526211"/>
                  </a:lnTo>
                  <a:lnTo>
                    <a:pt x="927506" y="524941"/>
                  </a:lnTo>
                  <a:lnTo>
                    <a:pt x="930821" y="524941"/>
                  </a:lnTo>
                  <a:lnTo>
                    <a:pt x="936015" y="527481"/>
                  </a:lnTo>
                  <a:lnTo>
                    <a:pt x="937602" y="526211"/>
                  </a:lnTo>
                  <a:lnTo>
                    <a:pt x="939203" y="526211"/>
                  </a:lnTo>
                  <a:lnTo>
                    <a:pt x="936828" y="524941"/>
                  </a:lnTo>
                  <a:lnTo>
                    <a:pt x="934453" y="523671"/>
                  </a:lnTo>
                  <a:lnTo>
                    <a:pt x="929538" y="522401"/>
                  </a:lnTo>
                  <a:lnTo>
                    <a:pt x="926909" y="516051"/>
                  </a:lnTo>
                  <a:lnTo>
                    <a:pt x="925220" y="514781"/>
                  </a:lnTo>
                  <a:lnTo>
                    <a:pt x="922096" y="516051"/>
                  </a:lnTo>
                  <a:lnTo>
                    <a:pt x="917917" y="516051"/>
                  </a:lnTo>
                  <a:lnTo>
                    <a:pt x="917498" y="514781"/>
                  </a:lnTo>
                  <a:lnTo>
                    <a:pt x="917092" y="513511"/>
                  </a:lnTo>
                  <a:lnTo>
                    <a:pt x="918273" y="513511"/>
                  </a:lnTo>
                  <a:lnTo>
                    <a:pt x="921245" y="512241"/>
                  </a:lnTo>
                  <a:lnTo>
                    <a:pt x="922489" y="509701"/>
                  </a:lnTo>
                  <a:lnTo>
                    <a:pt x="922616" y="505891"/>
                  </a:lnTo>
                  <a:lnTo>
                    <a:pt x="924394" y="504621"/>
                  </a:lnTo>
                  <a:lnTo>
                    <a:pt x="926909" y="505891"/>
                  </a:lnTo>
                  <a:lnTo>
                    <a:pt x="927417" y="505891"/>
                  </a:lnTo>
                  <a:lnTo>
                    <a:pt x="930097" y="507161"/>
                  </a:lnTo>
                  <a:lnTo>
                    <a:pt x="931773" y="505891"/>
                  </a:lnTo>
                  <a:lnTo>
                    <a:pt x="931976" y="504621"/>
                  </a:lnTo>
                  <a:lnTo>
                    <a:pt x="932180" y="503351"/>
                  </a:lnTo>
                  <a:lnTo>
                    <a:pt x="931811" y="502081"/>
                  </a:lnTo>
                  <a:lnTo>
                    <a:pt x="929830" y="498271"/>
                  </a:lnTo>
                  <a:lnTo>
                    <a:pt x="927836" y="497001"/>
                  </a:lnTo>
                  <a:lnTo>
                    <a:pt x="927442" y="494461"/>
                  </a:lnTo>
                  <a:lnTo>
                    <a:pt x="926680" y="493191"/>
                  </a:lnTo>
                  <a:lnTo>
                    <a:pt x="921054" y="493191"/>
                  </a:lnTo>
                  <a:lnTo>
                    <a:pt x="919746" y="490651"/>
                  </a:lnTo>
                  <a:lnTo>
                    <a:pt x="919099" y="489381"/>
                  </a:lnTo>
                  <a:lnTo>
                    <a:pt x="915035" y="485584"/>
                  </a:lnTo>
                  <a:lnTo>
                    <a:pt x="915035" y="488111"/>
                  </a:lnTo>
                  <a:lnTo>
                    <a:pt x="914641" y="489381"/>
                  </a:lnTo>
                  <a:lnTo>
                    <a:pt x="913155" y="489381"/>
                  </a:lnTo>
                  <a:lnTo>
                    <a:pt x="912825" y="488111"/>
                  </a:lnTo>
                  <a:lnTo>
                    <a:pt x="912685" y="486841"/>
                  </a:lnTo>
                  <a:lnTo>
                    <a:pt x="913130" y="485571"/>
                  </a:lnTo>
                  <a:lnTo>
                    <a:pt x="914450" y="486841"/>
                  </a:lnTo>
                  <a:lnTo>
                    <a:pt x="914844" y="486841"/>
                  </a:lnTo>
                  <a:lnTo>
                    <a:pt x="914984" y="488111"/>
                  </a:lnTo>
                  <a:lnTo>
                    <a:pt x="915035" y="485584"/>
                  </a:lnTo>
                  <a:lnTo>
                    <a:pt x="913663" y="484301"/>
                  </a:lnTo>
                  <a:lnTo>
                    <a:pt x="916559" y="481761"/>
                  </a:lnTo>
                  <a:lnTo>
                    <a:pt x="917803" y="483031"/>
                  </a:lnTo>
                  <a:lnTo>
                    <a:pt x="919467" y="484301"/>
                  </a:lnTo>
                  <a:lnTo>
                    <a:pt x="921334" y="484301"/>
                  </a:lnTo>
                  <a:lnTo>
                    <a:pt x="922375" y="483031"/>
                  </a:lnTo>
                  <a:lnTo>
                    <a:pt x="922451" y="481761"/>
                  </a:lnTo>
                  <a:lnTo>
                    <a:pt x="922655" y="477951"/>
                  </a:lnTo>
                  <a:lnTo>
                    <a:pt x="920584" y="475411"/>
                  </a:lnTo>
                  <a:lnTo>
                    <a:pt x="919302" y="474141"/>
                  </a:lnTo>
                  <a:lnTo>
                    <a:pt x="918095" y="472871"/>
                  </a:lnTo>
                  <a:lnTo>
                    <a:pt x="918883" y="471601"/>
                  </a:lnTo>
                  <a:lnTo>
                    <a:pt x="923772" y="471601"/>
                  </a:lnTo>
                  <a:lnTo>
                    <a:pt x="925868" y="472871"/>
                  </a:lnTo>
                  <a:lnTo>
                    <a:pt x="926782" y="471601"/>
                  </a:lnTo>
                  <a:lnTo>
                    <a:pt x="928611" y="469061"/>
                  </a:lnTo>
                  <a:lnTo>
                    <a:pt x="931646" y="467791"/>
                  </a:lnTo>
                  <a:lnTo>
                    <a:pt x="931595" y="466521"/>
                  </a:lnTo>
                  <a:lnTo>
                    <a:pt x="931532" y="465251"/>
                  </a:lnTo>
                  <a:lnTo>
                    <a:pt x="931379" y="461441"/>
                  </a:lnTo>
                  <a:lnTo>
                    <a:pt x="934453" y="458901"/>
                  </a:lnTo>
                  <a:lnTo>
                    <a:pt x="936599" y="456361"/>
                  </a:lnTo>
                  <a:lnTo>
                    <a:pt x="940485" y="455091"/>
                  </a:lnTo>
                  <a:lnTo>
                    <a:pt x="942594" y="457631"/>
                  </a:lnTo>
                  <a:lnTo>
                    <a:pt x="945553" y="460171"/>
                  </a:lnTo>
                  <a:lnTo>
                    <a:pt x="945476" y="461441"/>
                  </a:lnTo>
                  <a:lnTo>
                    <a:pt x="948664" y="458901"/>
                  </a:lnTo>
                  <a:lnTo>
                    <a:pt x="949413" y="456361"/>
                  </a:lnTo>
                  <a:lnTo>
                    <a:pt x="953960" y="458901"/>
                  </a:lnTo>
                  <a:lnTo>
                    <a:pt x="951572" y="461441"/>
                  </a:lnTo>
                  <a:lnTo>
                    <a:pt x="951992" y="465251"/>
                  </a:lnTo>
                  <a:lnTo>
                    <a:pt x="947115" y="466521"/>
                  </a:lnTo>
                  <a:lnTo>
                    <a:pt x="944003" y="465251"/>
                  </a:lnTo>
                  <a:lnTo>
                    <a:pt x="943559" y="465251"/>
                  </a:lnTo>
                  <a:lnTo>
                    <a:pt x="943317" y="463981"/>
                  </a:lnTo>
                  <a:lnTo>
                    <a:pt x="941603" y="463981"/>
                  </a:lnTo>
                  <a:lnTo>
                    <a:pt x="943038" y="466521"/>
                  </a:lnTo>
                  <a:lnTo>
                    <a:pt x="941730" y="469061"/>
                  </a:lnTo>
                  <a:lnTo>
                    <a:pt x="945070" y="471601"/>
                  </a:lnTo>
                  <a:lnTo>
                    <a:pt x="946531" y="471601"/>
                  </a:lnTo>
                  <a:lnTo>
                    <a:pt x="949807" y="470331"/>
                  </a:lnTo>
                  <a:lnTo>
                    <a:pt x="951382" y="470331"/>
                  </a:lnTo>
                  <a:lnTo>
                    <a:pt x="953490" y="467791"/>
                  </a:lnTo>
                  <a:lnTo>
                    <a:pt x="954570" y="467791"/>
                  </a:lnTo>
                  <a:lnTo>
                    <a:pt x="955573" y="466521"/>
                  </a:lnTo>
                  <a:lnTo>
                    <a:pt x="956564" y="465251"/>
                  </a:lnTo>
                  <a:lnTo>
                    <a:pt x="957630" y="465251"/>
                  </a:lnTo>
                  <a:lnTo>
                    <a:pt x="959777" y="466521"/>
                  </a:lnTo>
                  <a:lnTo>
                    <a:pt x="959586" y="467791"/>
                  </a:lnTo>
                  <a:lnTo>
                    <a:pt x="959205" y="469061"/>
                  </a:lnTo>
                  <a:lnTo>
                    <a:pt x="958608" y="469061"/>
                  </a:lnTo>
                  <a:lnTo>
                    <a:pt x="958494" y="470331"/>
                  </a:lnTo>
                  <a:lnTo>
                    <a:pt x="957821" y="472871"/>
                  </a:lnTo>
                  <a:lnTo>
                    <a:pt x="957072" y="475411"/>
                  </a:lnTo>
                  <a:lnTo>
                    <a:pt x="953300" y="472871"/>
                  </a:lnTo>
                  <a:lnTo>
                    <a:pt x="950899" y="475411"/>
                  </a:lnTo>
                  <a:lnTo>
                    <a:pt x="948359" y="475411"/>
                  </a:lnTo>
                  <a:lnTo>
                    <a:pt x="944613" y="476681"/>
                  </a:lnTo>
                  <a:lnTo>
                    <a:pt x="944905" y="477951"/>
                  </a:lnTo>
                  <a:lnTo>
                    <a:pt x="945197" y="480491"/>
                  </a:lnTo>
                  <a:lnTo>
                    <a:pt x="948359" y="480491"/>
                  </a:lnTo>
                  <a:lnTo>
                    <a:pt x="949185" y="479221"/>
                  </a:lnTo>
                  <a:lnTo>
                    <a:pt x="953058" y="476681"/>
                  </a:lnTo>
                  <a:lnTo>
                    <a:pt x="953414" y="476681"/>
                  </a:lnTo>
                  <a:lnTo>
                    <a:pt x="956398" y="481761"/>
                  </a:lnTo>
                  <a:lnTo>
                    <a:pt x="958202" y="481761"/>
                  </a:lnTo>
                  <a:lnTo>
                    <a:pt x="965657" y="479221"/>
                  </a:lnTo>
                  <a:lnTo>
                    <a:pt x="968133" y="476681"/>
                  </a:lnTo>
                  <a:lnTo>
                    <a:pt x="971283" y="474141"/>
                  </a:lnTo>
                  <a:lnTo>
                    <a:pt x="971804" y="470331"/>
                  </a:lnTo>
                  <a:lnTo>
                    <a:pt x="976325" y="467791"/>
                  </a:lnTo>
                  <a:lnTo>
                    <a:pt x="975258" y="465251"/>
                  </a:lnTo>
                  <a:lnTo>
                    <a:pt x="974725" y="463981"/>
                  </a:lnTo>
                  <a:lnTo>
                    <a:pt x="973683" y="462711"/>
                  </a:lnTo>
                  <a:lnTo>
                    <a:pt x="966025" y="460171"/>
                  </a:lnTo>
                  <a:lnTo>
                    <a:pt x="960615" y="457631"/>
                  </a:lnTo>
                  <a:lnTo>
                    <a:pt x="958367" y="456361"/>
                  </a:lnTo>
                  <a:lnTo>
                    <a:pt x="953884" y="453821"/>
                  </a:lnTo>
                  <a:lnTo>
                    <a:pt x="952360" y="452551"/>
                  </a:lnTo>
                  <a:lnTo>
                    <a:pt x="944206" y="453821"/>
                  </a:lnTo>
                  <a:lnTo>
                    <a:pt x="938872" y="451281"/>
                  </a:lnTo>
                  <a:lnTo>
                    <a:pt x="936523" y="451281"/>
                  </a:lnTo>
                  <a:lnTo>
                    <a:pt x="936523" y="456361"/>
                  </a:lnTo>
                  <a:lnTo>
                    <a:pt x="933665" y="456361"/>
                  </a:lnTo>
                  <a:lnTo>
                    <a:pt x="933310" y="455091"/>
                  </a:lnTo>
                  <a:lnTo>
                    <a:pt x="933792" y="455091"/>
                  </a:lnTo>
                  <a:lnTo>
                    <a:pt x="934567" y="453821"/>
                  </a:lnTo>
                  <a:lnTo>
                    <a:pt x="935253" y="453821"/>
                  </a:lnTo>
                  <a:lnTo>
                    <a:pt x="936091" y="455091"/>
                  </a:lnTo>
                  <a:lnTo>
                    <a:pt x="936294" y="455091"/>
                  </a:lnTo>
                  <a:lnTo>
                    <a:pt x="936523" y="456361"/>
                  </a:lnTo>
                  <a:lnTo>
                    <a:pt x="936523" y="451281"/>
                  </a:lnTo>
                  <a:lnTo>
                    <a:pt x="931532" y="451281"/>
                  </a:lnTo>
                  <a:lnTo>
                    <a:pt x="930084" y="450011"/>
                  </a:lnTo>
                  <a:lnTo>
                    <a:pt x="928763" y="448741"/>
                  </a:lnTo>
                  <a:lnTo>
                    <a:pt x="928204" y="448741"/>
                  </a:lnTo>
                  <a:lnTo>
                    <a:pt x="927722" y="447471"/>
                  </a:lnTo>
                  <a:lnTo>
                    <a:pt x="927849" y="446201"/>
                  </a:lnTo>
                  <a:lnTo>
                    <a:pt x="928598" y="446201"/>
                  </a:lnTo>
                  <a:lnTo>
                    <a:pt x="929881" y="444931"/>
                  </a:lnTo>
                  <a:lnTo>
                    <a:pt x="937437" y="444931"/>
                  </a:lnTo>
                  <a:lnTo>
                    <a:pt x="943292" y="443661"/>
                  </a:lnTo>
                  <a:lnTo>
                    <a:pt x="949147" y="442391"/>
                  </a:lnTo>
                  <a:lnTo>
                    <a:pt x="952258" y="442391"/>
                  </a:lnTo>
                  <a:lnTo>
                    <a:pt x="954506" y="441121"/>
                  </a:lnTo>
                  <a:lnTo>
                    <a:pt x="954963" y="438581"/>
                  </a:lnTo>
                  <a:lnTo>
                    <a:pt x="955636" y="434771"/>
                  </a:lnTo>
                  <a:lnTo>
                    <a:pt x="958608" y="434771"/>
                  </a:lnTo>
                  <a:lnTo>
                    <a:pt x="964107" y="436041"/>
                  </a:lnTo>
                  <a:lnTo>
                    <a:pt x="966419" y="436041"/>
                  </a:lnTo>
                  <a:lnTo>
                    <a:pt x="967714" y="434771"/>
                  </a:lnTo>
                  <a:lnTo>
                    <a:pt x="970318" y="432231"/>
                  </a:lnTo>
                  <a:lnTo>
                    <a:pt x="972921" y="429691"/>
                  </a:lnTo>
                  <a:lnTo>
                    <a:pt x="977671" y="430961"/>
                  </a:lnTo>
                  <a:lnTo>
                    <a:pt x="983018" y="433501"/>
                  </a:lnTo>
                  <a:lnTo>
                    <a:pt x="983894" y="433501"/>
                  </a:lnTo>
                  <a:lnTo>
                    <a:pt x="989317" y="436041"/>
                  </a:lnTo>
                  <a:lnTo>
                    <a:pt x="994727" y="437311"/>
                  </a:lnTo>
                  <a:lnTo>
                    <a:pt x="999820" y="429691"/>
                  </a:lnTo>
                  <a:lnTo>
                    <a:pt x="1000671" y="428421"/>
                  </a:lnTo>
                  <a:lnTo>
                    <a:pt x="1004074" y="429691"/>
                  </a:lnTo>
                  <a:lnTo>
                    <a:pt x="1007884" y="427151"/>
                  </a:lnTo>
                  <a:lnTo>
                    <a:pt x="1009256" y="428421"/>
                  </a:lnTo>
                  <a:lnTo>
                    <a:pt x="1014209" y="432231"/>
                  </a:lnTo>
                  <a:lnTo>
                    <a:pt x="1018844" y="430961"/>
                  </a:lnTo>
                  <a:lnTo>
                    <a:pt x="1023759" y="430961"/>
                  </a:lnTo>
                  <a:lnTo>
                    <a:pt x="1024585" y="429691"/>
                  </a:lnTo>
                  <a:lnTo>
                    <a:pt x="1027734" y="428421"/>
                  </a:lnTo>
                  <a:lnTo>
                    <a:pt x="1026502" y="423341"/>
                  </a:lnTo>
                  <a:lnTo>
                    <a:pt x="1031062" y="423341"/>
                  </a:lnTo>
                  <a:lnTo>
                    <a:pt x="1031062" y="422071"/>
                  </a:lnTo>
                  <a:lnTo>
                    <a:pt x="1031214" y="420801"/>
                  </a:lnTo>
                  <a:lnTo>
                    <a:pt x="1030325" y="419531"/>
                  </a:lnTo>
                  <a:lnTo>
                    <a:pt x="1029296" y="419531"/>
                  </a:lnTo>
                  <a:lnTo>
                    <a:pt x="1028636" y="418261"/>
                  </a:lnTo>
                  <a:lnTo>
                    <a:pt x="1028369" y="418261"/>
                  </a:lnTo>
                  <a:lnTo>
                    <a:pt x="1028534" y="416991"/>
                  </a:lnTo>
                  <a:lnTo>
                    <a:pt x="1028954" y="416991"/>
                  </a:lnTo>
                  <a:lnTo>
                    <a:pt x="1034008" y="418261"/>
                  </a:lnTo>
                  <a:lnTo>
                    <a:pt x="1039253" y="418261"/>
                  </a:lnTo>
                  <a:lnTo>
                    <a:pt x="1042377" y="423341"/>
                  </a:lnTo>
                  <a:lnTo>
                    <a:pt x="1042073" y="424611"/>
                  </a:lnTo>
                  <a:lnTo>
                    <a:pt x="1041247" y="424611"/>
                  </a:lnTo>
                  <a:lnTo>
                    <a:pt x="1042847" y="425881"/>
                  </a:lnTo>
                  <a:lnTo>
                    <a:pt x="1044397" y="424611"/>
                  </a:lnTo>
                  <a:lnTo>
                    <a:pt x="1047889" y="424611"/>
                  </a:lnTo>
                  <a:lnTo>
                    <a:pt x="1048156" y="427151"/>
                  </a:lnTo>
                  <a:lnTo>
                    <a:pt x="1048004" y="427151"/>
                  </a:lnTo>
                  <a:lnTo>
                    <a:pt x="1045692" y="428421"/>
                  </a:lnTo>
                  <a:lnTo>
                    <a:pt x="1044105" y="428421"/>
                  </a:lnTo>
                  <a:lnTo>
                    <a:pt x="1040523" y="433501"/>
                  </a:lnTo>
                  <a:lnTo>
                    <a:pt x="1037361" y="434771"/>
                  </a:lnTo>
                  <a:lnTo>
                    <a:pt x="1032497" y="430961"/>
                  </a:lnTo>
                  <a:lnTo>
                    <a:pt x="1031163" y="430961"/>
                  </a:lnTo>
                  <a:lnTo>
                    <a:pt x="1028598" y="433501"/>
                  </a:lnTo>
                  <a:lnTo>
                    <a:pt x="1026998" y="433501"/>
                  </a:lnTo>
                  <a:lnTo>
                    <a:pt x="1026325" y="434771"/>
                  </a:lnTo>
                  <a:lnTo>
                    <a:pt x="1025182" y="436041"/>
                  </a:lnTo>
                  <a:lnTo>
                    <a:pt x="1027023" y="437311"/>
                  </a:lnTo>
                  <a:lnTo>
                    <a:pt x="1028534" y="441121"/>
                  </a:lnTo>
                  <a:lnTo>
                    <a:pt x="1026934" y="443661"/>
                  </a:lnTo>
                  <a:lnTo>
                    <a:pt x="1026858" y="446201"/>
                  </a:lnTo>
                  <a:lnTo>
                    <a:pt x="1031240" y="447471"/>
                  </a:lnTo>
                  <a:lnTo>
                    <a:pt x="1036053" y="447471"/>
                  </a:lnTo>
                  <a:lnTo>
                    <a:pt x="1041031" y="448741"/>
                  </a:lnTo>
                  <a:lnTo>
                    <a:pt x="1042962" y="447471"/>
                  </a:lnTo>
                  <a:lnTo>
                    <a:pt x="1043698" y="447471"/>
                  </a:lnTo>
                  <a:lnTo>
                    <a:pt x="1043622" y="446201"/>
                  </a:lnTo>
                  <a:lnTo>
                    <a:pt x="1043152" y="444931"/>
                  </a:lnTo>
                  <a:lnTo>
                    <a:pt x="1033614" y="442391"/>
                  </a:lnTo>
                  <a:lnTo>
                    <a:pt x="1030846" y="442391"/>
                  </a:lnTo>
                  <a:lnTo>
                    <a:pt x="1030833" y="439851"/>
                  </a:lnTo>
                  <a:lnTo>
                    <a:pt x="1032408" y="438581"/>
                  </a:lnTo>
                  <a:lnTo>
                    <a:pt x="1034757" y="437311"/>
                  </a:lnTo>
                  <a:lnTo>
                    <a:pt x="1035913" y="437311"/>
                  </a:lnTo>
                  <a:lnTo>
                    <a:pt x="1040650" y="434771"/>
                  </a:lnTo>
                  <a:lnTo>
                    <a:pt x="1042593" y="436041"/>
                  </a:lnTo>
                  <a:lnTo>
                    <a:pt x="1044282" y="439851"/>
                  </a:lnTo>
                  <a:lnTo>
                    <a:pt x="1045476" y="442391"/>
                  </a:lnTo>
                  <a:lnTo>
                    <a:pt x="1046556" y="443661"/>
                  </a:lnTo>
                  <a:lnTo>
                    <a:pt x="1051636" y="439851"/>
                  </a:lnTo>
                  <a:lnTo>
                    <a:pt x="1053846" y="439851"/>
                  </a:lnTo>
                  <a:lnTo>
                    <a:pt x="1055319" y="443661"/>
                  </a:lnTo>
                  <a:lnTo>
                    <a:pt x="1056017" y="444931"/>
                  </a:lnTo>
                  <a:lnTo>
                    <a:pt x="1057884" y="444931"/>
                  </a:lnTo>
                  <a:lnTo>
                    <a:pt x="1059713" y="437311"/>
                  </a:lnTo>
                  <a:lnTo>
                    <a:pt x="1063320" y="434771"/>
                  </a:lnTo>
                  <a:lnTo>
                    <a:pt x="1077099" y="434771"/>
                  </a:lnTo>
                  <a:lnTo>
                    <a:pt x="1078674" y="433501"/>
                  </a:lnTo>
                  <a:lnTo>
                    <a:pt x="1081811" y="430961"/>
                  </a:lnTo>
                  <a:lnTo>
                    <a:pt x="1083373" y="429691"/>
                  </a:lnTo>
                  <a:lnTo>
                    <a:pt x="1085964" y="429691"/>
                  </a:lnTo>
                  <a:lnTo>
                    <a:pt x="1089113" y="432231"/>
                  </a:lnTo>
                  <a:lnTo>
                    <a:pt x="1090930" y="432231"/>
                  </a:lnTo>
                  <a:lnTo>
                    <a:pt x="1091526" y="429691"/>
                  </a:lnTo>
                  <a:lnTo>
                    <a:pt x="1091831" y="428421"/>
                  </a:lnTo>
                  <a:lnTo>
                    <a:pt x="1095171" y="425881"/>
                  </a:lnTo>
                  <a:lnTo>
                    <a:pt x="1094803" y="422071"/>
                  </a:lnTo>
                  <a:lnTo>
                    <a:pt x="1094689" y="420801"/>
                  </a:lnTo>
                  <a:lnTo>
                    <a:pt x="1094143" y="419531"/>
                  </a:lnTo>
                  <a:lnTo>
                    <a:pt x="1096924" y="418261"/>
                  </a:lnTo>
                  <a:lnTo>
                    <a:pt x="1098257" y="419531"/>
                  </a:lnTo>
                  <a:lnTo>
                    <a:pt x="1100175" y="422071"/>
                  </a:lnTo>
                  <a:lnTo>
                    <a:pt x="1100823" y="423341"/>
                  </a:lnTo>
                  <a:lnTo>
                    <a:pt x="1103160" y="425881"/>
                  </a:lnTo>
                  <a:lnTo>
                    <a:pt x="1104874" y="425881"/>
                  </a:lnTo>
                  <a:lnTo>
                    <a:pt x="1109903" y="422071"/>
                  </a:lnTo>
                  <a:lnTo>
                    <a:pt x="1113713" y="424611"/>
                  </a:lnTo>
                  <a:lnTo>
                    <a:pt x="1115453" y="423341"/>
                  </a:lnTo>
                  <a:lnTo>
                    <a:pt x="1117244" y="422071"/>
                  </a:lnTo>
                  <a:lnTo>
                    <a:pt x="1119035" y="422071"/>
                  </a:lnTo>
                  <a:lnTo>
                    <a:pt x="1120330" y="420801"/>
                  </a:lnTo>
                  <a:lnTo>
                    <a:pt x="1118158" y="418261"/>
                  </a:lnTo>
                  <a:lnTo>
                    <a:pt x="1117066" y="416991"/>
                  </a:lnTo>
                  <a:lnTo>
                    <a:pt x="1116037" y="415721"/>
                  </a:lnTo>
                  <a:lnTo>
                    <a:pt x="1117625" y="410641"/>
                  </a:lnTo>
                  <a:lnTo>
                    <a:pt x="1116050" y="409371"/>
                  </a:lnTo>
                  <a:lnTo>
                    <a:pt x="1113878" y="408101"/>
                  </a:lnTo>
                  <a:lnTo>
                    <a:pt x="1112456" y="408101"/>
                  </a:lnTo>
                  <a:lnTo>
                    <a:pt x="1112532" y="411911"/>
                  </a:lnTo>
                  <a:lnTo>
                    <a:pt x="1110932" y="414451"/>
                  </a:lnTo>
                  <a:lnTo>
                    <a:pt x="1110716" y="416991"/>
                  </a:lnTo>
                  <a:lnTo>
                    <a:pt x="1108405" y="416991"/>
                  </a:lnTo>
                  <a:lnTo>
                    <a:pt x="1107833" y="415721"/>
                  </a:lnTo>
                  <a:lnTo>
                    <a:pt x="1107668" y="415721"/>
                  </a:lnTo>
                  <a:lnTo>
                    <a:pt x="1106627" y="410641"/>
                  </a:lnTo>
                  <a:lnTo>
                    <a:pt x="1108532" y="408101"/>
                  </a:lnTo>
                  <a:lnTo>
                    <a:pt x="1109484" y="406831"/>
                  </a:lnTo>
                  <a:lnTo>
                    <a:pt x="1108392" y="401751"/>
                  </a:lnTo>
                  <a:lnTo>
                    <a:pt x="1112367" y="401751"/>
                  </a:lnTo>
                  <a:lnTo>
                    <a:pt x="1113320" y="402983"/>
                  </a:lnTo>
                  <a:lnTo>
                    <a:pt x="1113066" y="401751"/>
                  </a:lnTo>
                  <a:lnTo>
                    <a:pt x="1113383" y="401751"/>
                  </a:lnTo>
                  <a:lnTo>
                    <a:pt x="1113345" y="403021"/>
                  </a:lnTo>
                  <a:lnTo>
                    <a:pt x="1113002" y="404291"/>
                  </a:lnTo>
                  <a:lnTo>
                    <a:pt x="1114704" y="404291"/>
                  </a:lnTo>
                  <a:lnTo>
                    <a:pt x="1116647" y="401751"/>
                  </a:lnTo>
                  <a:lnTo>
                    <a:pt x="1117193" y="399211"/>
                  </a:lnTo>
                  <a:lnTo>
                    <a:pt x="1120851" y="397941"/>
                  </a:lnTo>
                  <a:lnTo>
                    <a:pt x="1122667" y="397941"/>
                  </a:lnTo>
                  <a:lnTo>
                    <a:pt x="1122146" y="400481"/>
                  </a:lnTo>
                  <a:lnTo>
                    <a:pt x="1121206" y="401751"/>
                  </a:lnTo>
                  <a:lnTo>
                    <a:pt x="1125918" y="400481"/>
                  </a:lnTo>
                  <a:lnTo>
                    <a:pt x="1128014" y="399211"/>
                  </a:lnTo>
                  <a:lnTo>
                    <a:pt x="1131658" y="400481"/>
                  </a:lnTo>
                  <a:lnTo>
                    <a:pt x="1132890" y="401751"/>
                  </a:lnTo>
                  <a:lnTo>
                    <a:pt x="1134706" y="399211"/>
                  </a:lnTo>
                  <a:lnTo>
                    <a:pt x="1133538" y="397941"/>
                  </a:lnTo>
                  <a:lnTo>
                    <a:pt x="1132649" y="396671"/>
                  </a:lnTo>
                  <a:lnTo>
                    <a:pt x="1132154" y="396671"/>
                  </a:lnTo>
                  <a:lnTo>
                    <a:pt x="1131658" y="395401"/>
                  </a:lnTo>
                  <a:lnTo>
                    <a:pt x="1131747" y="394131"/>
                  </a:lnTo>
                  <a:lnTo>
                    <a:pt x="1132751" y="394131"/>
                  </a:lnTo>
                  <a:lnTo>
                    <a:pt x="1136929" y="396671"/>
                  </a:lnTo>
                  <a:lnTo>
                    <a:pt x="1141653" y="394131"/>
                  </a:lnTo>
                  <a:lnTo>
                    <a:pt x="1145565" y="395401"/>
                  </a:lnTo>
                  <a:lnTo>
                    <a:pt x="1146086" y="395401"/>
                  </a:lnTo>
                  <a:lnTo>
                    <a:pt x="1146124" y="394131"/>
                  </a:lnTo>
                  <a:lnTo>
                    <a:pt x="1143787" y="391591"/>
                  </a:lnTo>
                  <a:lnTo>
                    <a:pt x="1140333" y="390321"/>
                  </a:lnTo>
                  <a:lnTo>
                    <a:pt x="1135481" y="385241"/>
                  </a:lnTo>
                  <a:lnTo>
                    <a:pt x="1133132" y="385241"/>
                  </a:lnTo>
                  <a:lnTo>
                    <a:pt x="1127785" y="389051"/>
                  </a:lnTo>
                  <a:lnTo>
                    <a:pt x="1126540" y="389051"/>
                  </a:lnTo>
                  <a:lnTo>
                    <a:pt x="1125308" y="386511"/>
                  </a:lnTo>
                  <a:lnTo>
                    <a:pt x="1124686" y="385241"/>
                  </a:lnTo>
                  <a:lnTo>
                    <a:pt x="1124585" y="385038"/>
                  </a:lnTo>
                  <a:lnTo>
                    <a:pt x="1128407" y="383971"/>
                  </a:lnTo>
                  <a:lnTo>
                    <a:pt x="1130706" y="382701"/>
                  </a:lnTo>
                  <a:lnTo>
                    <a:pt x="1133043" y="380161"/>
                  </a:lnTo>
                  <a:lnTo>
                    <a:pt x="1134211" y="378891"/>
                  </a:lnTo>
                  <a:lnTo>
                    <a:pt x="1137132" y="380161"/>
                  </a:lnTo>
                  <a:lnTo>
                    <a:pt x="1140968" y="383971"/>
                  </a:lnTo>
                  <a:lnTo>
                    <a:pt x="1144841" y="383971"/>
                  </a:lnTo>
                  <a:lnTo>
                    <a:pt x="1145971" y="386511"/>
                  </a:lnTo>
                  <a:lnTo>
                    <a:pt x="1146416" y="387781"/>
                  </a:lnTo>
                  <a:lnTo>
                    <a:pt x="1147762" y="387781"/>
                  </a:lnTo>
                  <a:lnTo>
                    <a:pt x="1150569" y="386511"/>
                  </a:lnTo>
                  <a:lnTo>
                    <a:pt x="1156017" y="386511"/>
                  </a:lnTo>
                  <a:lnTo>
                    <a:pt x="1159878" y="381431"/>
                  </a:lnTo>
                  <a:lnTo>
                    <a:pt x="1163485" y="380161"/>
                  </a:lnTo>
                  <a:lnTo>
                    <a:pt x="1167917" y="380161"/>
                  </a:lnTo>
                  <a:lnTo>
                    <a:pt x="1167472" y="378891"/>
                  </a:lnTo>
                  <a:lnTo>
                    <a:pt x="1167168" y="377621"/>
                  </a:lnTo>
                  <a:lnTo>
                    <a:pt x="1165009" y="375081"/>
                  </a:lnTo>
                  <a:lnTo>
                    <a:pt x="1164628" y="373811"/>
                  </a:lnTo>
                  <a:lnTo>
                    <a:pt x="1164247" y="372541"/>
                  </a:lnTo>
                  <a:lnTo>
                    <a:pt x="1165263" y="371271"/>
                  </a:lnTo>
                  <a:lnTo>
                    <a:pt x="1166291" y="370001"/>
                  </a:lnTo>
                  <a:lnTo>
                    <a:pt x="1167320" y="368731"/>
                  </a:lnTo>
                  <a:lnTo>
                    <a:pt x="1163408" y="368731"/>
                  </a:lnTo>
                  <a:lnTo>
                    <a:pt x="1163066" y="367461"/>
                  </a:lnTo>
                  <a:lnTo>
                    <a:pt x="1163891" y="366191"/>
                  </a:lnTo>
                  <a:lnTo>
                    <a:pt x="1165542" y="363651"/>
                  </a:lnTo>
                  <a:lnTo>
                    <a:pt x="1163066" y="362381"/>
                  </a:lnTo>
                  <a:lnTo>
                    <a:pt x="1162278" y="362381"/>
                  </a:lnTo>
                  <a:lnTo>
                    <a:pt x="1160386" y="358571"/>
                  </a:lnTo>
                  <a:lnTo>
                    <a:pt x="1161503" y="357301"/>
                  </a:lnTo>
                  <a:lnTo>
                    <a:pt x="1166279" y="356031"/>
                  </a:lnTo>
                  <a:lnTo>
                    <a:pt x="1168349" y="356031"/>
                  </a:lnTo>
                  <a:lnTo>
                    <a:pt x="1173492" y="359841"/>
                  </a:lnTo>
                  <a:lnTo>
                    <a:pt x="1177671" y="361111"/>
                  </a:lnTo>
                  <a:lnTo>
                    <a:pt x="1182725" y="364921"/>
                  </a:lnTo>
                  <a:lnTo>
                    <a:pt x="1185265" y="366191"/>
                  </a:lnTo>
                  <a:lnTo>
                    <a:pt x="1188580" y="364921"/>
                  </a:lnTo>
                  <a:lnTo>
                    <a:pt x="1189545" y="364921"/>
                  </a:lnTo>
                  <a:lnTo>
                    <a:pt x="1189913" y="366191"/>
                  </a:lnTo>
                  <a:lnTo>
                    <a:pt x="1188681" y="366191"/>
                  </a:lnTo>
                  <a:lnTo>
                    <a:pt x="1184719" y="371271"/>
                  </a:lnTo>
                  <a:lnTo>
                    <a:pt x="1183894" y="371271"/>
                  </a:lnTo>
                  <a:lnTo>
                    <a:pt x="1183500" y="372541"/>
                  </a:lnTo>
                  <a:lnTo>
                    <a:pt x="1184567" y="373811"/>
                  </a:lnTo>
                  <a:lnTo>
                    <a:pt x="1188135" y="375081"/>
                  </a:lnTo>
                  <a:lnTo>
                    <a:pt x="1190180" y="378891"/>
                  </a:lnTo>
                  <a:lnTo>
                    <a:pt x="1195882" y="378891"/>
                  </a:lnTo>
                  <a:lnTo>
                    <a:pt x="1197343" y="381431"/>
                  </a:lnTo>
                  <a:lnTo>
                    <a:pt x="1200924" y="380161"/>
                  </a:lnTo>
                  <a:lnTo>
                    <a:pt x="1198067" y="378891"/>
                  </a:lnTo>
                  <a:lnTo>
                    <a:pt x="1200162" y="376351"/>
                  </a:lnTo>
                  <a:lnTo>
                    <a:pt x="1200581" y="373811"/>
                  </a:lnTo>
                  <a:lnTo>
                    <a:pt x="1203477" y="372541"/>
                  </a:lnTo>
                  <a:lnTo>
                    <a:pt x="1204607" y="372541"/>
                  </a:lnTo>
                  <a:lnTo>
                    <a:pt x="1207858" y="370001"/>
                  </a:lnTo>
                  <a:lnTo>
                    <a:pt x="1209484" y="368731"/>
                  </a:lnTo>
                  <a:lnTo>
                    <a:pt x="1209611" y="368731"/>
                  </a:lnTo>
                  <a:lnTo>
                    <a:pt x="1208989" y="364921"/>
                  </a:lnTo>
                  <a:lnTo>
                    <a:pt x="1208773" y="363651"/>
                  </a:lnTo>
                  <a:lnTo>
                    <a:pt x="1208659" y="362381"/>
                  </a:lnTo>
                  <a:lnTo>
                    <a:pt x="1211681" y="361111"/>
                  </a:lnTo>
                  <a:lnTo>
                    <a:pt x="1213104" y="361111"/>
                  </a:lnTo>
                  <a:lnTo>
                    <a:pt x="1212240" y="358571"/>
                  </a:lnTo>
                  <a:lnTo>
                    <a:pt x="1211211" y="359841"/>
                  </a:lnTo>
                  <a:lnTo>
                    <a:pt x="1208189" y="361111"/>
                  </a:lnTo>
                  <a:lnTo>
                    <a:pt x="1206652" y="358571"/>
                  </a:lnTo>
                  <a:lnTo>
                    <a:pt x="1204810" y="358571"/>
                  </a:lnTo>
                  <a:lnTo>
                    <a:pt x="1205738" y="356031"/>
                  </a:lnTo>
                  <a:lnTo>
                    <a:pt x="1208138" y="356031"/>
                  </a:lnTo>
                  <a:lnTo>
                    <a:pt x="1212532" y="357301"/>
                  </a:lnTo>
                  <a:lnTo>
                    <a:pt x="1214158" y="354761"/>
                  </a:lnTo>
                  <a:lnTo>
                    <a:pt x="1217904" y="353491"/>
                  </a:lnTo>
                  <a:lnTo>
                    <a:pt x="1221587" y="354761"/>
                  </a:lnTo>
                  <a:lnTo>
                    <a:pt x="1222121" y="356031"/>
                  </a:lnTo>
                  <a:lnTo>
                    <a:pt x="1222717" y="358571"/>
                  </a:lnTo>
                  <a:lnTo>
                    <a:pt x="1220495" y="358571"/>
                  </a:lnTo>
                  <a:lnTo>
                    <a:pt x="1218869" y="359841"/>
                  </a:lnTo>
                  <a:lnTo>
                    <a:pt x="1218412" y="359841"/>
                  </a:lnTo>
                  <a:lnTo>
                    <a:pt x="1217409" y="361111"/>
                  </a:lnTo>
                  <a:lnTo>
                    <a:pt x="1216990" y="362381"/>
                  </a:lnTo>
                  <a:lnTo>
                    <a:pt x="1218120" y="363651"/>
                  </a:lnTo>
                  <a:lnTo>
                    <a:pt x="1220330" y="363651"/>
                  </a:lnTo>
                  <a:lnTo>
                    <a:pt x="1225892" y="359841"/>
                  </a:lnTo>
                  <a:lnTo>
                    <a:pt x="1231366" y="357301"/>
                  </a:lnTo>
                  <a:lnTo>
                    <a:pt x="1237907" y="358571"/>
                  </a:lnTo>
                  <a:lnTo>
                    <a:pt x="1238440" y="358571"/>
                  </a:lnTo>
                  <a:lnTo>
                    <a:pt x="1238986" y="357301"/>
                  </a:lnTo>
                  <a:lnTo>
                    <a:pt x="1238834" y="357301"/>
                  </a:lnTo>
                  <a:lnTo>
                    <a:pt x="1235303" y="356031"/>
                  </a:lnTo>
                  <a:lnTo>
                    <a:pt x="1234617" y="353491"/>
                  </a:lnTo>
                  <a:lnTo>
                    <a:pt x="1230566" y="350951"/>
                  </a:lnTo>
                  <a:lnTo>
                    <a:pt x="1230249" y="349681"/>
                  </a:lnTo>
                  <a:lnTo>
                    <a:pt x="1232217" y="347141"/>
                  </a:lnTo>
                  <a:lnTo>
                    <a:pt x="1232916" y="345871"/>
                  </a:lnTo>
                  <a:lnTo>
                    <a:pt x="1233246" y="344601"/>
                  </a:lnTo>
                  <a:lnTo>
                    <a:pt x="1233919" y="342061"/>
                  </a:lnTo>
                  <a:lnTo>
                    <a:pt x="1234579" y="343331"/>
                  </a:lnTo>
                  <a:lnTo>
                    <a:pt x="1237615" y="345871"/>
                  </a:lnTo>
                  <a:lnTo>
                    <a:pt x="1241336" y="345871"/>
                  </a:lnTo>
                  <a:lnTo>
                    <a:pt x="1236903" y="349681"/>
                  </a:lnTo>
                  <a:lnTo>
                    <a:pt x="1238173" y="350951"/>
                  </a:lnTo>
                  <a:lnTo>
                    <a:pt x="1240942" y="350951"/>
                  </a:lnTo>
                  <a:lnTo>
                    <a:pt x="1243228" y="352221"/>
                  </a:lnTo>
                  <a:lnTo>
                    <a:pt x="1247051" y="347141"/>
                  </a:lnTo>
                  <a:lnTo>
                    <a:pt x="1254010" y="347141"/>
                  </a:lnTo>
                  <a:lnTo>
                    <a:pt x="1255204" y="345871"/>
                  </a:lnTo>
                  <a:lnTo>
                    <a:pt x="1255522" y="349681"/>
                  </a:lnTo>
                  <a:lnTo>
                    <a:pt x="1254721" y="349681"/>
                  </a:lnTo>
                  <a:lnTo>
                    <a:pt x="1252194" y="352221"/>
                  </a:lnTo>
                  <a:lnTo>
                    <a:pt x="1246974" y="353491"/>
                  </a:lnTo>
                  <a:lnTo>
                    <a:pt x="1243660" y="354761"/>
                  </a:lnTo>
                  <a:lnTo>
                    <a:pt x="1243215" y="354761"/>
                  </a:lnTo>
                  <a:lnTo>
                    <a:pt x="1243279" y="356031"/>
                  </a:lnTo>
                  <a:lnTo>
                    <a:pt x="1243939" y="356031"/>
                  </a:lnTo>
                  <a:lnTo>
                    <a:pt x="1247673" y="357301"/>
                  </a:lnTo>
                  <a:lnTo>
                    <a:pt x="1250962" y="357301"/>
                  </a:lnTo>
                  <a:lnTo>
                    <a:pt x="1254836" y="352221"/>
                  </a:lnTo>
                  <a:lnTo>
                    <a:pt x="1257071" y="350951"/>
                  </a:lnTo>
                  <a:lnTo>
                    <a:pt x="1260741" y="349681"/>
                  </a:lnTo>
                  <a:lnTo>
                    <a:pt x="1265034" y="349681"/>
                  </a:lnTo>
                  <a:lnTo>
                    <a:pt x="1265910" y="348411"/>
                  </a:lnTo>
                  <a:lnTo>
                    <a:pt x="1265834" y="347141"/>
                  </a:lnTo>
                  <a:lnTo>
                    <a:pt x="1265758" y="345871"/>
                  </a:lnTo>
                  <a:lnTo>
                    <a:pt x="1264780" y="345871"/>
                  </a:lnTo>
                  <a:lnTo>
                    <a:pt x="1262964" y="347141"/>
                  </a:lnTo>
                  <a:lnTo>
                    <a:pt x="1261872" y="345871"/>
                  </a:lnTo>
                  <a:lnTo>
                    <a:pt x="1258646" y="347141"/>
                  </a:lnTo>
                  <a:lnTo>
                    <a:pt x="1257985" y="347141"/>
                  </a:lnTo>
                  <a:lnTo>
                    <a:pt x="1255102" y="342061"/>
                  </a:lnTo>
                  <a:lnTo>
                    <a:pt x="1254340" y="336981"/>
                  </a:lnTo>
                  <a:lnTo>
                    <a:pt x="1247749" y="335711"/>
                  </a:lnTo>
                  <a:lnTo>
                    <a:pt x="1248549" y="334441"/>
                  </a:lnTo>
                  <a:lnTo>
                    <a:pt x="1249641" y="331901"/>
                  </a:lnTo>
                  <a:lnTo>
                    <a:pt x="1250188" y="330631"/>
                  </a:lnTo>
                  <a:lnTo>
                    <a:pt x="1249921" y="330631"/>
                  </a:lnTo>
                  <a:lnTo>
                    <a:pt x="1245895" y="331901"/>
                  </a:lnTo>
                  <a:lnTo>
                    <a:pt x="1244650" y="331901"/>
                  </a:lnTo>
                  <a:lnTo>
                    <a:pt x="1241145" y="330631"/>
                  </a:lnTo>
                  <a:lnTo>
                    <a:pt x="1234757" y="330631"/>
                  </a:lnTo>
                  <a:lnTo>
                    <a:pt x="1232903" y="331901"/>
                  </a:lnTo>
                  <a:lnTo>
                    <a:pt x="1232611" y="335711"/>
                  </a:lnTo>
                  <a:lnTo>
                    <a:pt x="1234655" y="335711"/>
                  </a:lnTo>
                  <a:lnTo>
                    <a:pt x="1236383" y="336981"/>
                  </a:lnTo>
                  <a:lnTo>
                    <a:pt x="1237094" y="336981"/>
                  </a:lnTo>
                  <a:lnTo>
                    <a:pt x="1236764" y="335711"/>
                  </a:lnTo>
                  <a:lnTo>
                    <a:pt x="1235837" y="335711"/>
                  </a:lnTo>
                  <a:lnTo>
                    <a:pt x="1236827" y="334441"/>
                  </a:lnTo>
                  <a:lnTo>
                    <a:pt x="1237373" y="334441"/>
                  </a:lnTo>
                  <a:lnTo>
                    <a:pt x="1238783" y="335711"/>
                  </a:lnTo>
                  <a:lnTo>
                    <a:pt x="1238338" y="335711"/>
                  </a:lnTo>
                  <a:lnTo>
                    <a:pt x="1237386" y="336981"/>
                  </a:lnTo>
                  <a:lnTo>
                    <a:pt x="1232712" y="342061"/>
                  </a:lnTo>
                  <a:lnTo>
                    <a:pt x="1229385" y="340791"/>
                  </a:lnTo>
                  <a:lnTo>
                    <a:pt x="1227429" y="336981"/>
                  </a:lnTo>
                  <a:lnTo>
                    <a:pt x="1226121" y="334441"/>
                  </a:lnTo>
                  <a:lnTo>
                    <a:pt x="1225842" y="333171"/>
                  </a:lnTo>
                  <a:lnTo>
                    <a:pt x="1230477" y="331901"/>
                  </a:lnTo>
                  <a:lnTo>
                    <a:pt x="1231633" y="330631"/>
                  </a:lnTo>
                  <a:lnTo>
                    <a:pt x="1231315" y="329361"/>
                  </a:lnTo>
                  <a:lnTo>
                    <a:pt x="1230680" y="326821"/>
                  </a:lnTo>
                  <a:lnTo>
                    <a:pt x="1229106" y="326821"/>
                  </a:lnTo>
                  <a:lnTo>
                    <a:pt x="1226591" y="328091"/>
                  </a:lnTo>
                  <a:lnTo>
                    <a:pt x="1225931" y="328091"/>
                  </a:lnTo>
                  <a:lnTo>
                    <a:pt x="1225181" y="329361"/>
                  </a:lnTo>
                  <a:lnTo>
                    <a:pt x="1224089" y="329361"/>
                  </a:lnTo>
                  <a:lnTo>
                    <a:pt x="1223670" y="328091"/>
                  </a:lnTo>
                  <a:lnTo>
                    <a:pt x="1225600" y="324281"/>
                  </a:lnTo>
                  <a:lnTo>
                    <a:pt x="1226223" y="323011"/>
                  </a:lnTo>
                  <a:lnTo>
                    <a:pt x="1227378" y="323011"/>
                  </a:lnTo>
                  <a:lnTo>
                    <a:pt x="1231328" y="325551"/>
                  </a:lnTo>
                  <a:lnTo>
                    <a:pt x="1231874" y="325551"/>
                  </a:lnTo>
                  <a:lnTo>
                    <a:pt x="1234313" y="326821"/>
                  </a:lnTo>
                  <a:lnTo>
                    <a:pt x="1235405" y="326821"/>
                  </a:lnTo>
                  <a:lnTo>
                    <a:pt x="1236789" y="323011"/>
                  </a:lnTo>
                  <a:lnTo>
                    <a:pt x="1237259" y="321741"/>
                  </a:lnTo>
                  <a:lnTo>
                    <a:pt x="1237691" y="319201"/>
                  </a:lnTo>
                  <a:lnTo>
                    <a:pt x="1243279" y="317931"/>
                  </a:lnTo>
                  <a:lnTo>
                    <a:pt x="1246962" y="317931"/>
                  </a:lnTo>
                  <a:lnTo>
                    <a:pt x="1248067" y="320471"/>
                  </a:lnTo>
                  <a:lnTo>
                    <a:pt x="1246327" y="321741"/>
                  </a:lnTo>
                  <a:lnTo>
                    <a:pt x="1245387" y="323011"/>
                  </a:lnTo>
                  <a:lnTo>
                    <a:pt x="1249324" y="325551"/>
                  </a:lnTo>
                  <a:lnTo>
                    <a:pt x="1252105" y="323011"/>
                  </a:lnTo>
                  <a:lnTo>
                    <a:pt x="1251343" y="321741"/>
                  </a:lnTo>
                  <a:lnTo>
                    <a:pt x="1248981" y="319201"/>
                  </a:lnTo>
                  <a:lnTo>
                    <a:pt x="1250657" y="317931"/>
                  </a:lnTo>
                  <a:lnTo>
                    <a:pt x="1253998" y="315391"/>
                  </a:lnTo>
                  <a:lnTo>
                    <a:pt x="1253921" y="311581"/>
                  </a:lnTo>
                  <a:lnTo>
                    <a:pt x="1253832" y="310311"/>
                  </a:lnTo>
                  <a:lnTo>
                    <a:pt x="1253731" y="307771"/>
                  </a:lnTo>
                  <a:lnTo>
                    <a:pt x="1254290" y="306501"/>
                  </a:lnTo>
                  <a:lnTo>
                    <a:pt x="1254861" y="305231"/>
                  </a:lnTo>
                  <a:lnTo>
                    <a:pt x="1256296" y="303961"/>
                  </a:lnTo>
                  <a:lnTo>
                    <a:pt x="1258392" y="307771"/>
                  </a:lnTo>
                  <a:lnTo>
                    <a:pt x="1260297" y="309041"/>
                  </a:lnTo>
                  <a:lnTo>
                    <a:pt x="1261148" y="311581"/>
                  </a:lnTo>
                  <a:lnTo>
                    <a:pt x="1261833" y="314121"/>
                  </a:lnTo>
                  <a:lnTo>
                    <a:pt x="1262964" y="312851"/>
                  </a:lnTo>
                  <a:lnTo>
                    <a:pt x="1265224" y="312851"/>
                  </a:lnTo>
                  <a:lnTo>
                    <a:pt x="1265872" y="311581"/>
                  </a:lnTo>
                  <a:lnTo>
                    <a:pt x="1264958" y="309041"/>
                  </a:lnTo>
                  <a:lnTo>
                    <a:pt x="1263929" y="307771"/>
                  </a:lnTo>
                  <a:lnTo>
                    <a:pt x="1265732" y="305231"/>
                  </a:lnTo>
                  <a:lnTo>
                    <a:pt x="1267104" y="303961"/>
                  </a:lnTo>
                  <a:lnTo>
                    <a:pt x="1271549" y="302691"/>
                  </a:lnTo>
                  <a:lnTo>
                    <a:pt x="1278534" y="302691"/>
                  </a:lnTo>
                  <a:lnTo>
                    <a:pt x="1278470" y="303961"/>
                  </a:lnTo>
                  <a:lnTo>
                    <a:pt x="1277683" y="303961"/>
                  </a:lnTo>
                  <a:lnTo>
                    <a:pt x="1276870" y="305231"/>
                  </a:lnTo>
                  <a:lnTo>
                    <a:pt x="1276299" y="305231"/>
                  </a:lnTo>
                  <a:lnTo>
                    <a:pt x="1271473" y="310311"/>
                  </a:lnTo>
                  <a:lnTo>
                    <a:pt x="1272997" y="311581"/>
                  </a:lnTo>
                  <a:lnTo>
                    <a:pt x="1274787" y="311581"/>
                  </a:lnTo>
                  <a:lnTo>
                    <a:pt x="1278953" y="315391"/>
                  </a:lnTo>
                  <a:lnTo>
                    <a:pt x="1283030" y="316661"/>
                  </a:lnTo>
                  <a:lnTo>
                    <a:pt x="1286979" y="317931"/>
                  </a:lnTo>
                  <a:lnTo>
                    <a:pt x="1290586" y="317931"/>
                  </a:lnTo>
                  <a:lnTo>
                    <a:pt x="1291628" y="316661"/>
                  </a:lnTo>
                  <a:lnTo>
                    <a:pt x="1288059" y="314121"/>
                  </a:lnTo>
                  <a:lnTo>
                    <a:pt x="1290104" y="312851"/>
                  </a:lnTo>
                  <a:lnTo>
                    <a:pt x="1292275" y="307771"/>
                  </a:lnTo>
                  <a:lnTo>
                    <a:pt x="1293647" y="306501"/>
                  </a:lnTo>
                  <a:lnTo>
                    <a:pt x="1297876" y="309041"/>
                  </a:lnTo>
                  <a:lnTo>
                    <a:pt x="1298778" y="307771"/>
                  </a:lnTo>
                  <a:lnTo>
                    <a:pt x="1299781" y="306641"/>
                  </a:lnTo>
                  <a:lnTo>
                    <a:pt x="1301203" y="307771"/>
                  </a:lnTo>
                  <a:lnTo>
                    <a:pt x="1303108" y="306501"/>
                  </a:lnTo>
                  <a:lnTo>
                    <a:pt x="1303312" y="310311"/>
                  </a:lnTo>
                  <a:lnTo>
                    <a:pt x="1304353" y="311581"/>
                  </a:lnTo>
                  <a:lnTo>
                    <a:pt x="1306296" y="311581"/>
                  </a:lnTo>
                  <a:lnTo>
                    <a:pt x="1307299" y="309041"/>
                  </a:lnTo>
                  <a:lnTo>
                    <a:pt x="1309636" y="307771"/>
                  </a:lnTo>
                  <a:lnTo>
                    <a:pt x="1312392" y="309041"/>
                  </a:lnTo>
                  <a:lnTo>
                    <a:pt x="1316405" y="310311"/>
                  </a:lnTo>
                  <a:lnTo>
                    <a:pt x="1319657" y="307771"/>
                  </a:lnTo>
                  <a:lnTo>
                    <a:pt x="1324914" y="306501"/>
                  </a:lnTo>
                  <a:lnTo>
                    <a:pt x="1325321" y="305231"/>
                  </a:lnTo>
                  <a:lnTo>
                    <a:pt x="1325727" y="303961"/>
                  </a:lnTo>
                  <a:lnTo>
                    <a:pt x="1327823" y="302691"/>
                  </a:lnTo>
                  <a:lnTo>
                    <a:pt x="1326121" y="302691"/>
                  </a:lnTo>
                  <a:lnTo>
                    <a:pt x="1324432" y="303961"/>
                  </a:lnTo>
                  <a:lnTo>
                    <a:pt x="1322692" y="303961"/>
                  </a:lnTo>
                  <a:lnTo>
                    <a:pt x="1315643" y="305231"/>
                  </a:lnTo>
                  <a:lnTo>
                    <a:pt x="1314107" y="301421"/>
                  </a:lnTo>
                  <a:lnTo>
                    <a:pt x="1311605" y="303961"/>
                  </a:lnTo>
                  <a:lnTo>
                    <a:pt x="1307579" y="305231"/>
                  </a:lnTo>
                  <a:lnTo>
                    <a:pt x="1306080" y="302691"/>
                  </a:lnTo>
                  <a:lnTo>
                    <a:pt x="1307020" y="298881"/>
                  </a:lnTo>
                  <a:lnTo>
                    <a:pt x="1308569" y="297611"/>
                  </a:lnTo>
                  <a:lnTo>
                    <a:pt x="1314805" y="295071"/>
                  </a:lnTo>
                  <a:lnTo>
                    <a:pt x="1318742" y="296341"/>
                  </a:lnTo>
                  <a:lnTo>
                    <a:pt x="1327048" y="296341"/>
                  </a:lnTo>
                  <a:lnTo>
                    <a:pt x="1327848" y="295071"/>
                  </a:lnTo>
                  <a:lnTo>
                    <a:pt x="1326438" y="292531"/>
                  </a:lnTo>
                  <a:lnTo>
                    <a:pt x="1325994" y="292531"/>
                  </a:lnTo>
                  <a:lnTo>
                    <a:pt x="1327581" y="291261"/>
                  </a:lnTo>
                  <a:lnTo>
                    <a:pt x="1329169" y="289991"/>
                  </a:lnTo>
                  <a:lnTo>
                    <a:pt x="1330769" y="288721"/>
                  </a:lnTo>
                  <a:lnTo>
                    <a:pt x="1332407" y="287426"/>
                  </a:lnTo>
                  <a:lnTo>
                    <a:pt x="1337284" y="284911"/>
                  </a:lnTo>
                  <a:lnTo>
                    <a:pt x="1339316" y="282371"/>
                  </a:lnTo>
                  <a:lnTo>
                    <a:pt x="1342364" y="278561"/>
                  </a:lnTo>
                  <a:lnTo>
                    <a:pt x="1346034" y="278561"/>
                  </a:lnTo>
                  <a:lnTo>
                    <a:pt x="1350086" y="277291"/>
                  </a:lnTo>
                  <a:lnTo>
                    <a:pt x="1350403" y="278561"/>
                  </a:lnTo>
                  <a:lnTo>
                    <a:pt x="1355013" y="282371"/>
                  </a:lnTo>
                  <a:lnTo>
                    <a:pt x="1357083" y="282371"/>
                  </a:lnTo>
                  <a:lnTo>
                    <a:pt x="1361160" y="278561"/>
                  </a:lnTo>
                  <a:lnTo>
                    <a:pt x="1361592" y="277291"/>
                  </a:lnTo>
                  <a:lnTo>
                    <a:pt x="1360881" y="276021"/>
                  </a:lnTo>
                  <a:lnTo>
                    <a:pt x="1359154" y="276021"/>
                  </a:lnTo>
                  <a:lnTo>
                    <a:pt x="1356639" y="278561"/>
                  </a:lnTo>
                  <a:lnTo>
                    <a:pt x="1355344" y="278561"/>
                  </a:lnTo>
                  <a:lnTo>
                    <a:pt x="1355585" y="277291"/>
                  </a:lnTo>
                  <a:lnTo>
                    <a:pt x="1356042" y="274751"/>
                  </a:lnTo>
                  <a:lnTo>
                    <a:pt x="1355547" y="273481"/>
                  </a:lnTo>
                  <a:lnTo>
                    <a:pt x="1354429" y="272211"/>
                  </a:lnTo>
                  <a:lnTo>
                    <a:pt x="1355051" y="272211"/>
                  </a:lnTo>
                  <a:lnTo>
                    <a:pt x="1355648" y="270941"/>
                  </a:lnTo>
                  <a:lnTo>
                    <a:pt x="1358988" y="270941"/>
                  </a:lnTo>
                  <a:lnTo>
                    <a:pt x="1362989" y="272211"/>
                  </a:lnTo>
                  <a:lnTo>
                    <a:pt x="1365580" y="272211"/>
                  </a:lnTo>
                  <a:lnTo>
                    <a:pt x="1366507" y="270941"/>
                  </a:lnTo>
                  <a:lnTo>
                    <a:pt x="1369288" y="267131"/>
                  </a:lnTo>
                  <a:lnTo>
                    <a:pt x="1371968" y="269671"/>
                  </a:lnTo>
                  <a:lnTo>
                    <a:pt x="1375079" y="267131"/>
                  </a:lnTo>
                  <a:lnTo>
                    <a:pt x="1376705" y="265861"/>
                  </a:lnTo>
                  <a:lnTo>
                    <a:pt x="1378826" y="264591"/>
                  </a:lnTo>
                  <a:lnTo>
                    <a:pt x="1382776" y="264591"/>
                  </a:lnTo>
                  <a:lnTo>
                    <a:pt x="1387563" y="263321"/>
                  </a:lnTo>
                  <a:lnTo>
                    <a:pt x="1390167" y="263321"/>
                  </a:lnTo>
                  <a:lnTo>
                    <a:pt x="1390561" y="262051"/>
                  </a:lnTo>
                  <a:lnTo>
                    <a:pt x="1389278" y="259511"/>
                  </a:lnTo>
                  <a:lnTo>
                    <a:pt x="1388630" y="258241"/>
                  </a:lnTo>
                  <a:lnTo>
                    <a:pt x="1387830" y="256971"/>
                  </a:lnTo>
                  <a:lnTo>
                    <a:pt x="1385252" y="256971"/>
                  </a:lnTo>
                  <a:lnTo>
                    <a:pt x="1385468" y="258241"/>
                  </a:lnTo>
                  <a:lnTo>
                    <a:pt x="1385785" y="259511"/>
                  </a:lnTo>
                  <a:lnTo>
                    <a:pt x="1381340" y="258241"/>
                  </a:lnTo>
                  <a:lnTo>
                    <a:pt x="1379054" y="258241"/>
                  </a:lnTo>
                  <a:lnTo>
                    <a:pt x="1377315" y="256971"/>
                  </a:lnTo>
                  <a:lnTo>
                    <a:pt x="1377886" y="255701"/>
                  </a:lnTo>
                  <a:lnTo>
                    <a:pt x="1378470" y="254431"/>
                  </a:lnTo>
                  <a:lnTo>
                    <a:pt x="1381950" y="254431"/>
                  </a:lnTo>
                  <a:lnTo>
                    <a:pt x="1379969" y="249351"/>
                  </a:lnTo>
                  <a:lnTo>
                    <a:pt x="1376883" y="245541"/>
                  </a:lnTo>
                  <a:lnTo>
                    <a:pt x="1376006" y="244906"/>
                  </a:lnTo>
                  <a:lnTo>
                    <a:pt x="1376006" y="255701"/>
                  </a:lnTo>
                  <a:lnTo>
                    <a:pt x="1375181" y="255701"/>
                  </a:lnTo>
                  <a:lnTo>
                    <a:pt x="1375244" y="254431"/>
                  </a:lnTo>
                  <a:lnTo>
                    <a:pt x="1375587" y="254431"/>
                  </a:lnTo>
                  <a:lnTo>
                    <a:pt x="1376006" y="255701"/>
                  </a:lnTo>
                  <a:lnTo>
                    <a:pt x="1376006" y="244906"/>
                  </a:lnTo>
                  <a:lnTo>
                    <a:pt x="1369999" y="240461"/>
                  </a:lnTo>
                  <a:lnTo>
                    <a:pt x="1369822" y="239191"/>
                  </a:lnTo>
                  <a:lnTo>
                    <a:pt x="1370126" y="237921"/>
                  </a:lnTo>
                  <a:lnTo>
                    <a:pt x="1370457" y="237921"/>
                  </a:lnTo>
                  <a:lnTo>
                    <a:pt x="1371028" y="236651"/>
                  </a:lnTo>
                  <a:lnTo>
                    <a:pt x="1374254" y="236651"/>
                  </a:lnTo>
                  <a:lnTo>
                    <a:pt x="1376006" y="237921"/>
                  </a:lnTo>
                  <a:lnTo>
                    <a:pt x="1378978" y="239191"/>
                  </a:lnTo>
                  <a:lnTo>
                    <a:pt x="1380477" y="240461"/>
                  </a:lnTo>
                  <a:lnTo>
                    <a:pt x="1386941" y="237921"/>
                  </a:lnTo>
                  <a:lnTo>
                    <a:pt x="1393126" y="239191"/>
                  </a:lnTo>
                  <a:lnTo>
                    <a:pt x="1394866" y="237921"/>
                  </a:lnTo>
                  <a:lnTo>
                    <a:pt x="1396606" y="236651"/>
                  </a:lnTo>
                  <a:lnTo>
                    <a:pt x="1398435" y="235305"/>
                  </a:lnTo>
                  <a:lnTo>
                    <a:pt x="1401559" y="232841"/>
                  </a:lnTo>
                  <a:lnTo>
                    <a:pt x="1404683" y="232841"/>
                  </a:lnTo>
                  <a:lnTo>
                    <a:pt x="1408874" y="236651"/>
                  </a:lnTo>
                  <a:lnTo>
                    <a:pt x="1410576" y="236651"/>
                  </a:lnTo>
                  <a:lnTo>
                    <a:pt x="1414983" y="237921"/>
                  </a:lnTo>
                  <a:lnTo>
                    <a:pt x="1417878" y="239191"/>
                  </a:lnTo>
                  <a:lnTo>
                    <a:pt x="1422984" y="240461"/>
                  </a:lnTo>
                  <a:lnTo>
                    <a:pt x="1423784" y="239191"/>
                  </a:lnTo>
                  <a:lnTo>
                    <a:pt x="1424381" y="236651"/>
                  </a:lnTo>
                  <a:lnTo>
                    <a:pt x="1426311" y="235381"/>
                  </a:lnTo>
                  <a:lnTo>
                    <a:pt x="1428470" y="234111"/>
                  </a:lnTo>
                  <a:lnTo>
                    <a:pt x="1429829" y="232841"/>
                  </a:lnTo>
                  <a:lnTo>
                    <a:pt x="1430489" y="231571"/>
                  </a:lnTo>
                  <a:lnTo>
                    <a:pt x="1430921" y="231571"/>
                  </a:lnTo>
                  <a:lnTo>
                    <a:pt x="1430299" y="229031"/>
                  </a:lnTo>
                  <a:lnTo>
                    <a:pt x="1429245" y="227761"/>
                  </a:lnTo>
                  <a:lnTo>
                    <a:pt x="1420012" y="227761"/>
                  </a:lnTo>
                  <a:lnTo>
                    <a:pt x="1418958" y="225221"/>
                  </a:lnTo>
                  <a:lnTo>
                    <a:pt x="1421942" y="222681"/>
                  </a:lnTo>
                  <a:lnTo>
                    <a:pt x="1424317" y="221411"/>
                  </a:lnTo>
                  <a:lnTo>
                    <a:pt x="1429321" y="220141"/>
                  </a:lnTo>
                  <a:lnTo>
                    <a:pt x="1428648" y="222681"/>
                  </a:lnTo>
                  <a:lnTo>
                    <a:pt x="1431213" y="225221"/>
                  </a:lnTo>
                  <a:lnTo>
                    <a:pt x="1433068" y="226491"/>
                  </a:lnTo>
                  <a:lnTo>
                    <a:pt x="1439786" y="226491"/>
                  </a:lnTo>
                  <a:lnTo>
                    <a:pt x="1438249" y="229031"/>
                  </a:lnTo>
                  <a:lnTo>
                    <a:pt x="1440967" y="229031"/>
                  </a:lnTo>
                  <a:lnTo>
                    <a:pt x="1442148" y="230301"/>
                  </a:lnTo>
                  <a:lnTo>
                    <a:pt x="1445717" y="227761"/>
                  </a:lnTo>
                  <a:lnTo>
                    <a:pt x="1443863" y="226491"/>
                  </a:lnTo>
                  <a:lnTo>
                    <a:pt x="1443431" y="225221"/>
                  </a:lnTo>
                  <a:lnTo>
                    <a:pt x="1444104" y="225221"/>
                  </a:lnTo>
                  <a:lnTo>
                    <a:pt x="1442999" y="222681"/>
                  </a:lnTo>
                  <a:lnTo>
                    <a:pt x="1441411" y="221411"/>
                  </a:lnTo>
                  <a:lnTo>
                    <a:pt x="1443075" y="217601"/>
                  </a:lnTo>
                  <a:lnTo>
                    <a:pt x="1441538" y="217601"/>
                  </a:lnTo>
                  <a:lnTo>
                    <a:pt x="1440954" y="218871"/>
                  </a:lnTo>
                  <a:lnTo>
                    <a:pt x="1440586" y="220141"/>
                  </a:lnTo>
                  <a:lnTo>
                    <a:pt x="1436776" y="220141"/>
                  </a:lnTo>
                  <a:lnTo>
                    <a:pt x="1434833" y="218871"/>
                  </a:lnTo>
                  <a:lnTo>
                    <a:pt x="1430388" y="217601"/>
                  </a:lnTo>
                  <a:lnTo>
                    <a:pt x="1431036" y="215061"/>
                  </a:lnTo>
                  <a:lnTo>
                    <a:pt x="1430604" y="213791"/>
                  </a:lnTo>
                  <a:lnTo>
                    <a:pt x="1433004" y="211251"/>
                  </a:lnTo>
                  <a:lnTo>
                    <a:pt x="1432458" y="208711"/>
                  </a:lnTo>
                  <a:lnTo>
                    <a:pt x="1435366" y="206171"/>
                  </a:lnTo>
                  <a:lnTo>
                    <a:pt x="1436751" y="203631"/>
                  </a:lnTo>
                  <a:lnTo>
                    <a:pt x="1436890" y="203631"/>
                  </a:lnTo>
                  <a:lnTo>
                    <a:pt x="1435976" y="199821"/>
                  </a:lnTo>
                  <a:lnTo>
                    <a:pt x="1440091" y="197281"/>
                  </a:lnTo>
                  <a:lnTo>
                    <a:pt x="1436916" y="194741"/>
                  </a:lnTo>
                  <a:lnTo>
                    <a:pt x="1434376" y="197281"/>
                  </a:lnTo>
                  <a:lnTo>
                    <a:pt x="1431607" y="198551"/>
                  </a:lnTo>
                  <a:lnTo>
                    <a:pt x="1431848" y="198551"/>
                  </a:lnTo>
                  <a:lnTo>
                    <a:pt x="1432458" y="199821"/>
                  </a:lnTo>
                  <a:lnTo>
                    <a:pt x="1430147" y="203631"/>
                  </a:lnTo>
                  <a:lnTo>
                    <a:pt x="1430134" y="213791"/>
                  </a:lnTo>
                  <a:lnTo>
                    <a:pt x="1429092" y="212521"/>
                  </a:lnTo>
                  <a:lnTo>
                    <a:pt x="1426819" y="212521"/>
                  </a:lnTo>
                  <a:lnTo>
                    <a:pt x="1426870" y="211251"/>
                  </a:lnTo>
                  <a:lnTo>
                    <a:pt x="1428813" y="211251"/>
                  </a:lnTo>
                  <a:lnTo>
                    <a:pt x="1430134" y="213791"/>
                  </a:lnTo>
                  <a:lnTo>
                    <a:pt x="1430134" y="203644"/>
                  </a:lnTo>
                  <a:lnTo>
                    <a:pt x="1427035" y="204901"/>
                  </a:lnTo>
                  <a:lnTo>
                    <a:pt x="1423809" y="206171"/>
                  </a:lnTo>
                  <a:lnTo>
                    <a:pt x="1422793" y="206171"/>
                  </a:lnTo>
                  <a:lnTo>
                    <a:pt x="1422768" y="204901"/>
                  </a:lnTo>
                  <a:lnTo>
                    <a:pt x="1422742" y="202361"/>
                  </a:lnTo>
                  <a:lnTo>
                    <a:pt x="1421003" y="202361"/>
                  </a:lnTo>
                  <a:lnTo>
                    <a:pt x="1417916" y="204901"/>
                  </a:lnTo>
                  <a:lnTo>
                    <a:pt x="1417726" y="204901"/>
                  </a:lnTo>
                  <a:lnTo>
                    <a:pt x="1417726" y="217601"/>
                  </a:lnTo>
                  <a:lnTo>
                    <a:pt x="1416951" y="218871"/>
                  </a:lnTo>
                  <a:lnTo>
                    <a:pt x="1414602" y="218871"/>
                  </a:lnTo>
                  <a:lnTo>
                    <a:pt x="1413700" y="217601"/>
                  </a:lnTo>
                  <a:lnTo>
                    <a:pt x="1414741" y="216331"/>
                  </a:lnTo>
                  <a:lnTo>
                    <a:pt x="1416608" y="215061"/>
                  </a:lnTo>
                  <a:lnTo>
                    <a:pt x="1417662" y="215061"/>
                  </a:lnTo>
                  <a:lnTo>
                    <a:pt x="1417726" y="217601"/>
                  </a:lnTo>
                  <a:lnTo>
                    <a:pt x="1417726" y="204901"/>
                  </a:lnTo>
                  <a:lnTo>
                    <a:pt x="1414640" y="204901"/>
                  </a:lnTo>
                  <a:lnTo>
                    <a:pt x="1414526" y="203631"/>
                  </a:lnTo>
                  <a:lnTo>
                    <a:pt x="1414767" y="203631"/>
                  </a:lnTo>
                  <a:lnTo>
                    <a:pt x="1416380" y="201091"/>
                  </a:lnTo>
                  <a:lnTo>
                    <a:pt x="1417929" y="199821"/>
                  </a:lnTo>
                  <a:lnTo>
                    <a:pt x="1419542" y="198551"/>
                  </a:lnTo>
                  <a:lnTo>
                    <a:pt x="1421142" y="197281"/>
                  </a:lnTo>
                  <a:lnTo>
                    <a:pt x="1422857" y="197281"/>
                  </a:lnTo>
                  <a:lnTo>
                    <a:pt x="1426578" y="199821"/>
                  </a:lnTo>
                  <a:lnTo>
                    <a:pt x="1429029" y="199821"/>
                  </a:lnTo>
                  <a:lnTo>
                    <a:pt x="1431544" y="198551"/>
                  </a:lnTo>
                  <a:lnTo>
                    <a:pt x="1430413" y="197281"/>
                  </a:lnTo>
                  <a:lnTo>
                    <a:pt x="1429232" y="196011"/>
                  </a:lnTo>
                  <a:lnTo>
                    <a:pt x="1428051" y="194741"/>
                  </a:lnTo>
                  <a:lnTo>
                    <a:pt x="1423174" y="196011"/>
                  </a:lnTo>
                  <a:lnTo>
                    <a:pt x="1416685" y="196011"/>
                  </a:lnTo>
                  <a:lnTo>
                    <a:pt x="1416240" y="194741"/>
                  </a:lnTo>
                  <a:lnTo>
                    <a:pt x="1415757" y="193471"/>
                  </a:lnTo>
                  <a:lnTo>
                    <a:pt x="1416443" y="192201"/>
                  </a:lnTo>
                  <a:lnTo>
                    <a:pt x="1419910" y="188391"/>
                  </a:lnTo>
                  <a:lnTo>
                    <a:pt x="1424152" y="187121"/>
                  </a:lnTo>
                  <a:lnTo>
                    <a:pt x="1429016" y="192201"/>
                  </a:lnTo>
                  <a:lnTo>
                    <a:pt x="1432229" y="193471"/>
                  </a:lnTo>
                  <a:lnTo>
                    <a:pt x="1438173" y="193471"/>
                  </a:lnTo>
                  <a:lnTo>
                    <a:pt x="1439964" y="194741"/>
                  </a:lnTo>
                  <a:lnTo>
                    <a:pt x="1442466" y="194741"/>
                  </a:lnTo>
                  <a:lnTo>
                    <a:pt x="1443316" y="196011"/>
                  </a:lnTo>
                  <a:lnTo>
                    <a:pt x="1442796" y="196011"/>
                  </a:lnTo>
                  <a:lnTo>
                    <a:pt x="1442161" y="197281"/>
                  </a:lnTo>
                  <a:lnTo>
                    <a:pt x="1440091" y="197281"/>
                  </a:lnTo>
                  <a:lnTo>
                    <a:pt x="1442237" y="199821"/>
                  </a:lnTo>
                  <a:lnTo>
                    <a:pt x="1443355" y="203631"/>
                  </a:lnTo>
                  <a:lnTo>
                    <a:pt x="1449120" y="202361"/>
                  </a:lnTo>
                  <a:lnTo>
                    <a:pt x="1449489" y="203631"/>
                  </a:lnTo>
                  <a:lnTo>
                    <a:pt x="1449222" y="204901"/>
                  </a:lnTo>
                  <a:lnTo>
                    <a:pt x="1446060" y="204901"/>
                  </a:lnTo>
                  <a:lnTo>
                    <a:pt x="1448993" y="208711"/>
                  </a:lnTo>
                  <a:lnTo>
                    <a:pt x="1452029" y="208711"/>
                  </a:lnTo>
                  <a:lnTo>
                    <a:pt x="1455064" y="206171"/>
                  </a:lnTo>
                  <a:lnTo>
                    <a:pt x="1459090" y="202361"/>
                  </a:lnTo>
                  <a:lnTo>
                    <a:pt x="1464233" y="201091"/>
                  </a:lnTo>
                  <a:lnTo>
                    <a:pt x="1472412" y="198551"/>
                  </a:lnTo>
                  <a:lnTo>
                    <a:pt x="1475016" y="199821"/>
                  </a:lnTo>
                  <a:lnTo>
                    <a:pt x="1476133" y="203682"/>
                  </a:lnTo>
                  <a:lnTo>
                    <a:pt x="1476387" y="204901"/>
                  </a:lnTo>
                  <a:lnTo>
                    <a:pt x="1474038" y="204901"/>
                  </a:lnTo>
                  <a:lnTo>
                    <a:pt x="1472514" y="206171"/>
                  </a:lnTo>
                  <a:lnTo>
                    <a:pt x="1467180" y="202361"/>
                  </a:lnTo>
                  <a:lnTo>
                    <a:pt x="1465770" y="203631"/>
                  </a:lnTo>
                  <a:lnTo>
                    <a:pt x="1465770" y="212521"/>
                  </a:lnTo>
                  <a:lnTo>
                    <a:pt x="1465630" y="213791"/>
                  </a:lnTo>
                  <a:lnTo>
                    <a:pt x="1465427" y="212521"/>
                  </a:lnTo>
                  <a:lnTo>
                    <a:pt x="1465770" y="212521"/>
                  </a:lnTo>
                  <a:lnTo>
                    <a:pt x="1465770" y="203631"/>
                  </a:lnTo>
                  <a:lnTo>
                    <a:pt x="1462938" y="206171"/>
                  </a:lnTo>
                  <a:lnTo>
                    <a:pt x="1457147" y="207441"/>
                  </a:lnTo>
                  <a:lnTo>
                    <a:pt x="1456817" y="209981"/>
                  </a:lnTo>
                  <a:lnTo>
                    <a:pt x="1460246" y="211251"/>
                  </a:lnTo>
                  <a:lnTo>
                    <a:pt x="1462773" y="212521"/>
                  </a:lnTo>
                  <a:lnTo>
                    <a:pt x="1463192" y="216331"/>
                  </a:lnTo>
                  <a:lnTo>
                    <a:pt x="1471142" y="216331"/>
                  </a:lnTo>
                  <a:lnTo>
                    <a:pt x="1471714" y="217601"/>
                  </a:lnTo>
                  <a:lnTo>
                    <a:pt x="1471383" y="218871"/>
                  </a:lnTo>
                  <a:lnTo>
                    <a:pt x="1469529" y="220141"/>
                  </a:lnTo>
                  <a:lnTo>
                    <a:pt x="1468081" y="220141"/>
                  </a:lnTo>
                  <a:lnTo>
                    <a:pt x="1469491" y="222681"/>
                  </a:lnTo>
                  <a:lnTo>
                    <a:pt x="1469986" y="223951"/>
                  </a:lnTo>
                  <a:lnTo>
                    <a:pt x="1477162" y="223951"/>
                  </a:lnTo>
                  <a:lnTo>
                    <a:pt x="1478813" y="221411"/>
                  </a:lnTo>
                  <a:lnTo>
                    <a:pt x="1477086" y="221411"/>
                  </a:lnTo>
                  <a:lnTo>
                    <a:pt x="1473682" y="217601"/>
                  </a:lnTo>
                  <a:lnTo>
                    <a:pt x="1474317" y="215061"/>
                  </a:lnTo>
                  <a:lnTo>
                    <a:pt x="1478648" y="213791"/>
                  </a:lnTo>
                  <a:lnTo>
                    <a:pt x="1481467" y="213791"/>
                  </a:lnTo>
                  <a:lnTo>
                    <a:pt x="1484134" y="212521"/>
                  </a:lnTo>
                  <a:lnTo>
                    <a:pt x="1486801" y="211251"/>
                  </a:lnTo>
                  <a:lnTo>
                    <a:pt x="1493139" y="209981"/>
                  </a:lnTo>
                  <a:lnTo>
                    <a:pt x="1493100" y="206171"/>
                  </a:lnTo>
                  <a:lnTo>
                    <a:pt x="1493075" y="203631"/>
                  </a:lnTo>
                  <a:lnTo>
                    <a:pt x="1494193" y="202361"/>
                  </a:lnTo>
                  <a:lnTo>
                    <a:pt x="1496326" y="202361"/>
                  </a:lnTo>
                  <a:lnTo>
                    <a:pt x="1497253" y="204901"/>
                  </a:lnTo>
                  <a:lnTo>
                    <a:pt x="1495221" y="207441"/>
                  </a:lnTo>
                  <a:lnTo>
                    <a:pt x="1500009" y="208711"/>
                  </a:lnTo>
                  <a:lnTo>
                    <a:pt x="1501457" y="207441"/>
                  </a:lnTo>
                  <a:lnTo>
                    <a:pt x="1503756" y="206171"/>
                  </a:lnTo>
                  <a:lnTo>
                    <a:pt x="1504467" y="206171"/>
                  </a:lnTo>
                  <a:lnTo>
                    <a:pt x="1505140" y="204901"/>
                  </a:lnTo>
                  <a:lnTo>
                    <a:pt x="1504467" y="203631"/>
                  </a:lnTo>
                  <a:lnTo>
                    <a:pt x="1501368" y="202361"/>
                  </a:lnTo>
                  <a:lnTo>
                    <a:pt x="1504645" y="199821"/>
                  </a:lnTo>
                  <a:lnTo>
                    <a:pt x="1506296" y="198551"/>
                  </a:lnTo>
                  <a:lnTo>
                    <a:pt x="1504708" y="198551"/>
                  </a:lnTo>
                  <a:lnTo>
                    <a:pt x="1501381" y="196011"/>
                  </a:lnTo>
                  <a:lnTo>
                    <a:pt x="1498142" y="198551"/>
                  </a:lnTo>
                  <a:lnTo>
                    <a:pt x="1496161" y="197281"/>
                  </a:lnTo>
                  <a:lnTo>
                    <a:pt x="1493672" y="196011"/>
                  </a:lnTo>
                  <a:lnTo>
                    <a:pt x="1491488" y="198551"/>
                  </a:lnTo>
                  <a:lnTo>
                    <a:pt x="1487258" y="197281"/>
                  </a:lnTo>
                  <a:lnTo>
                    <a:pt x="1486916" y="196773"/>
                  </a:lnTo>
                  <a:lnTo>
                    <a:pt x="1486916" y="201091"/>
                  </a:lnTo>
                  <a:lnTo>
                    <a:pt x="1486446" y="202361"/>
                  </a:lnTo>
                  <a:lnTo>
                    <a:pt x="1483410" y="202361"/>
                  </a:lnTo>
                  <a:lnTo>
                    <a:pt x="1482217" y="201091"/>
                  </a:lnTo>
                  <a:lnTo>
                    <a:pt x="1483614" y="199821"/>
                  </a:lnTo>
                  <a:lnTo>
                    <a:pt x="1486446" y="199821"/>
                  </a:lnTo>
                  <a:lnTo>
                    <a:pt x="1486916" y="201091"/>
                  </a:lnTo>
                  <a:lnTo>
                    <a:pt x="1486916" y="196773"/>
                  </a:lnTo>
                  <a:lnTo>
                    <a:pt x="1485569" y="194741"/>
                  </a:lnTo>
                  <a:lnTo>
                    <a:pt x="1480324" y="193471"/>
                  </a:lnTo>
                  <a:lnTo>
                    <a:pt x="1477098" y="194741"/>
                  </a:lnTo>
                  <a:lnTo>
                    <a:pt x="1474685" y="190931"/>
                  </a:lnTo>
                  <a:lnTo>
                    <a:pt x="1472730" y="190931"/>
                  </a:lnTo>
                  <a:lnTo>
                    <a:pt x="1469351" y="192201"/>
                  </a:lnTo>
                  <a:lnTo>
                    <a:pt x="1465745" y="192201"/>
                  </a:lnTo>
                  <a:lnTo>
                    <a:pt x="1461223" y="194741"/>
                  </a:lnTo>
                  <a:lnTo>
                    <a:pt x="1459496" y="194741"/>
                  </a:lnTo>
                  <a:lnTo>
                    <a:pt x="1459179" y="189661"/>
                  </a:lnTo>
                  <a:lnTo>
                    <a:pt x="1457388" y="189661"/>
                  </a:lnTo>
                  <a:lnTo>
                    <a:pt x="1455242" y="188391"/>
                  </a:lnTo>
                  <a:lnTo>
                    <a:pt x="1453819" y="188391"/>
                  </a:lnTo>
                  <a:lnTo>
                    <a:pt x="1452981" y="187121"/>
                  </a:lnTo>
                  <a:lnTo>
                    <a:pt x="1453146" y="185851"/>
                  </a:lnTo>
                  <a:lnTo>
                    <a:pt x="1453565" y="185851"/>
                  </a:lnTo>
                  <a:lnTo>
                    <a:pt x="1455572" y="184581"/>
                  </a:lnTo>
                  <a:lnTo>
                    <a:pt x="1457121" y="184581"/>
                  </a:lnTo>
                  <a:lnTo>
                    <a:pt x="1461223" y="185851"/>
                  </a:lnTo>
                  <a:lnTo>
                    <a:pt x="1463408" y="184581"/>
                  </a:lnTo>
                  <a:lnTo>
                    <a:pt x="1467154" y="183311"/>
                  </a:lnTo>
                  <a:lnTo>
                    <a:pt x="1466329" y="182041"/>
                  </a:lnTo>
                  <a:lnTo>
                    <a:pt x="1465503" y="180771"/>
                  </a:lnTo>
                  <a:lnTo>
                    <a:pt x="1466773" y="178231"/>
                  </a:lnTo>
                  <a:lnTo>
                    <a:pt x="1468107" y="176961"/>
                  </a:lnTo>
                  <a:lnTo>
                    <a:pt x="1470164" y="178231"/>
                  </a:lnTo>
                  <a:lnTo>
                    <a:pt x="1473263" y="180771"/>
                  </a:lnTo>
                  <a:lnTo>
                    <a:pt x="1475905" y="179501"/>
                  </a:lnTo>
                  <a:lnTo>
                    <a:pt x="1480032" y="176961"/>
                  </a:lnTo>
                  <a:lnTo>
                    <a:pt x="1481797" y="175691"/>
                  </a:lnTo>
                  <a:lnTo>
                    <a:pt x="1486903" y="178231"/>
                  </a:lnTo>
                  <a:lnTo>
                    <a:pt x="1489049" y="175691"/>
                  </a:lnTo>
                  <a:lnTo>
                    <a:pt x="1490205" y="174421"/>
                  </a:lnTo>
                  <a:lnTo>
                    <a:pt x="1492504" y="171881"/>
                  </a:lnTo>
                  <a:lnTo>
                    <a:pt x="1493786" y="170611"/>
                  </a:lnTo>
                  <a:lnTo>
                    <a:pt x="1498714" y="170611"/>
                  </a:lnTo>
                  <a:lnTo>
                    <a:pt x="1501368" y="168071"/>
                  </a:lnTo>
                  <a:lnTo>
                    <a:pt x="1505216" y="164261"/>
                  </a:lnTo>
                  <a:lnTo>
                    <a:pt x="1507617" y="164261"/>
                  </a:lnTo>
                  <a:lnTo>
                    <a:pt x="1509382" y="166801"/>
                  </a:lnTo>
                  <a:lnTo>
                    <a:pt x="1513649" y="162991"/>
                  </a:lnTo>
                  <a:lnTo>
                    <a:pt x="1515554" y="168071"/>
                  </a:lnTo>
                  <a:lnTo>
                    <a:pt x="1521472" y="168071"/>
                  </a:lnTo>
                  <a:lnTo>
                    <a:pt x="1520901" y="162991"/>
                  </a:lnTo>
                  <a:lnTo>
                    <a:pt x="1520748" y="161721"/>
                  </a:lnTo>
                  <a:lnTo>
                    <a:pt x="1518602" y="160451"/>
                  </a:lnTo>
                  <a:lnTo>
                    <a:pt x="1515313" y="157911"/>
                  </a:lnTo>
                  <a:lnTo>
                    <a:pt x="1515033" y="157911"/>
                  </a:lnTo>
                  <a:lnTo>
                    <a:pt x="1515211" y="155371"/>
                  </a:lnTo>
                  <a:lnTo>
                    <a:pt x="1520634" y="155371"/>
                  </a:lnTo>
                  <a:lnTo>
                    <a:pt x="1523961" y="156641"/>
                  </a:lnTo>
                  <a:lnTo>
                    <a:pt x="1527251" y="155371"/>
                  </a:lnTo>
                  <a:lnTo>
                    <a:pt x="1530540" y="154101"/>
                  </a:lnTo>
                  <a:lnTo>
                    <a:pt x="1533398" y="154101"/>
                  </a:lnTo>
                  <a:lnTo>
                    <a:pt x="1537639" y="155371"/>
                  </a:lnTo>
                  <a:lnTo>
                    <a:pt x="1546555" y="155371"/>
                  </a:lnTo>
                  <a:lnTo>
                    <a:pt x="1546644" y="152831"/>
                  </a:lnTo>
                  <a:lnTo>
                    <a:pt x="1546745" y="150291"/>
                  </a:lnTo>
                  <a:lnTo>
                    <a:pt x="1543608" y="149021"/>
                  </a:lnTo>
                  <a:lnTo>
                    <a:pt x="1540624" y="147751"/>
                  </a:lnTo>
                  <a:lnTo>
                    <a:pt x="1540002" y="149021"/>
                  </a:lnTo>
                  <a:lnTo>
                    <a:pt x="1537373" y="149021"/>
                  </a:lnTo>
                  <a:lnTo>
                    <a:pt x="1533512" y="143941"/>
                  </a:lnTo>
                  <a:lnTo>
                    <a:pt x="1530604" y="140131"/>
                  </a:lnTo>
                  <a:lnTo>
                    <a:pt x="1530045" y="138861"/>
                  </a:lnTo>
                  <a:lnTo>
                    <a:pt x="1531086" y="137591"/>
                  </a:lnTo>
                  <a:lnTo>
                    <a:pt x="1534236" y="137591"/>
                  </a:lnTo>
                  <a:lnTo>
                    <a:pt x="1536319" y="138861"/>
                  </a:lnTo>
                  <a:lnTo>
                    <a:pt x="1542135" y="138861"/>
                  </a:lnTo>
                  <a:lnTo>
                    <a:pt x="1543011" y="137591"/>
                  </a:lnTo>
                  <a:lnTo>
                    <a:pt x="1544116" y="136321"/>
                  </a:lnTo>
                  <a:lnTo>
                    <a:pt x="1543265" y="136321"/>
                  </a:lnTo>
                  <a:lnTo>
                    <a:pt x="1541894" y="135051"/>
                  </a:lnTo>
                  <a:lnTo>
                    <a:pt x="1541183" y="135051"/>
                  </a:lnTo>
                  <a:lnTo>
                    <a:pt x="1539722" y="133781"/>
                  </a:lnTo>
                  <a:lnTo>
                    <a:pt x="1539100" y="133781"/>
                  </a:lnTo>
                  <a:lnTo>
                    <a:pt x="1539798" y="132511"/>
                  </a:lnTo>
                  <a:lnTo>
                    <a:pt x="1540433" y="131241"/>
                  </a:lnTo>
                  <a:lnTo>
                    <a:pt x="1544574" y="131241"/>
                  </a:lnTo>
                  <a:lnTo>
                    <a:pt x="1545844" y="132511"/>
                  </a:lnTo>
                  <a:lnTo>
                    <a:pt x="1549285" y="135051"/>
                  </a:lnTo>
                  <a:lnTo>
                    <a:pt x="1549412" y="137591"/>
                  </a:lnTo>
                  <a:lnTo>
                    <a:pt x="1552765" y="143941"/>
                  </a:lnTo>
                  <a:lnTo>
                    <a:pt x="1556702" y="143941"/>
                  </a:lnTo>
                  <a:lnTo>
                    <a:pt x="1559788" y="138861"/>
                  </a:lnTo>
                  <a:lnTo>
                    <a:pt x="1556067" y="136321"/>
                  </a:lnTo>
                  <a:lnTo>
                    <a:pt x="1554403" y="132511"/>
                  </a:lnTo>
                  <a:lnTo>
                    <a:pt x="1546910" y="132511"/>
                  </a:lnTo>
                  <a:lnTo>
                    <a:pt x="1546275" y="131241"/>
                  </a:lnTo>
                  <a:lnTo>
                    <a:pt x="1545628" y="129971"/>
                  </a:lnTo>
                  <a:lnTo>
                    <a:pt x="1545424" y="128701"/>
                  </a:lnTo>
                  <a:lnTo>
                    <a:pt x="1544802" y="124891"/>
                  </a:lnTo>
                  <a:lnTo>
                    <a:pt x="1547355" y="124891"/>
                  </a:lnTo>
                  <a:lnTo>
                    <a:pt x="1551660" y="123621"/>
                  </a:lnTo>
                  <a:lnTo>
                    <a:pt x="1551876" y="122351"/>
                  </a:lnTo>
                  <a:lnTo>
                    <a:pt x="1551076" y="121081"/>
                  </a:lnTo>
                  <a:lnTo>
                    <a:pt x="1548701" y="117271"/>
                  </a:lnTo>
                  <a:lnTo>
                    <a:pt x="1550720" y="116001"/>
                  </a:lnTo>
                  <a:lnTo>
                    <a:pt x="1552448" y="114731"/>
                  </a:lnTo>
                  <a:lnTo>
                    <a:pt x="1550682" y="114731"/>
                  </a:lnTo>
                  <a:lnTo>
                    <a:pt x="1548498" y="112191"/>
                  </a:lnTo>
                  <a:lnTo>
                    <a:pt x="1548676" y="110921"/>
                  </a:lnTo>
                  <a:lnTo>
                    <a:pt x="1551228" y="109651"/>
                  </a:lnTo>
                  <a:lnTo>
                    <a:pt x="1552892" y="108381"/>
                  </a:lnTo>
                  <a:lnTo>
                    <a:pt x="1554429" y="107111"/>
                  </a:lnTo>
                  <a:lnTo>
                    <a:pt x="1556893" y="107111"/>
                  </a:lnTo>
                  <a:lnTo>
                    <a:pt x="1559204" y="108381"/>
                  </a:lnTo>
                  <a:lnTo>
                    <a:pt x="1559293" y="109651"/>
                  </a:lnTo>
                  <a:lnTo>
                    <a:pt x="1558899" y="110921"/>
                  </a:lnTo>
                  <a:lnTo>
                    <a:pt x="1557832" y="113461"/>
                  </a:lnTo>
                  <a:lnTo>
                    <a:pt x="1566748" y="113461"/>
                  </a:lnTo>
                  <a:lnTo>
                    <a:pt x="1572361" y="118541"/>
                  </a:lnTo>
                  <a:lnTo>
                    <a:pt x="1574292" y="119811"/>
                  </a:lnTo>
                  <a:lnTo>
                    <a:pt x="1576527" y="121081"/>
                  </a:lnTo>
                  <a:lnTo>
                    <a:pt x="1578978" y="122351"/>
                  </a:lnTo>
                  <a:lnTo>
                    <a:pt x="1582508" y="121081"/>
                  </a:lnTo>
                  <a:lnTo>
                    <a:pt x="1585150" y="117271"/>
                  </a:lnTo>
                  <a:lnTo>
                    <a:pt x="1586026" y="116001"/>
                  </a:lnTo>
                  <a:lnTo>
                    <a:pt x="1582521" y="117271"/>
                  </a:lnTo>
                  <a:lnTo>
                    <a:pt x="1582102" y="116001"/>
                  </a:lnTo>
                  <a:lnTo>
                    <a:pt x="1581721" y="116001"/>
                  </a:lnTo>
                  <a:lnTo>
                    <a:pt x="1583080" y="110921"/>
                  </a:lnTo>
                  <a:lnTo>
                    <a:pt x="1579727" y="110921"/>
                  </a:lnTo>
                  <a:lnTo>
                    <a:pt x="1576692" y="109651"/>
                  </a:lnTo>
                  <a:lnTo>
                    <a:pt x="1575676" y="109651"/>
                  </a:lnTo>
                  <a:lnTo>
                    <a:pt x="1575562" y="108381"/>
                  </a:lnTo>
                  <a:lnTo>
                    <a:pt x="1576387" y="107111"/>
                  </a:lnTo>
                  <a:lnTo>
                    <a:pt x="1577225" y="105841"/>
                  </a:lnTo>
                  <a:lnTo>
                    <a:pt x="1577835" y="104571"/>
                  </a:lnTo>
                  <a:lnTo>
                    <a:pt x="1581327" y="103301"/>
                  </a:lnTo>
                  <a:lnTo>
                    <a:pt x="1582508" y="103301"/>
                  </a:lnTo>
                  <a:lnTo>
                    <a:pt x="1582039" y="99491"/>
                  </a:lnTo>
                  <a:lnTo>
                    <a:pt x="1581721" y="98221"/>
                  </a:lnTo>
                  <a:lnTo>
                    <a:pt x="1583105" y="96951"/>
                  </a:lnTo>
                  <a:lnTo>
                    <a:pt x="1586915" y="96951"/>
                  </a:lnTo>
                  <a:lnTo>
                    <a:pt x="1588782" y="95681"/>
                  </a:lnTo>
                  <a:lnTo>
                    <a:pt x="1594497" y="98221"/>
                  </a:lnTo>
                  <a:lnTo>
                    <a:pt x="1598434" y="96951"/>
                  </a:lnTo>
                  <a:lnTo>
                    <a:pt x="1604175" y="95681"/>
                  </a:lnTo>
                  <a:lnTo>
                    <a:pt x="1604454" y="96951"/>
                  </a:lnTo>
                  <a:lnTo>
                    <a:pt x="1605241" y="102031"/>
                  </a:lnTo>
                  <a:lnTo>
                    <a:pt x="1606575" y="103301"/>
                  </a:lnTo>
                  <a:lnTo>
                    <a:pt x="1613230" y="99491"/>
                  </a:lnTo>
                  <a:lnTo>
                    <a:pt x="1619834" y="96951"/>
                  </a:lnTo>
                  <a:lnTo>
                    <a:pt x="1620608" y="96951"/>
                  </a:lnTo>
                  <a:lnTo>
                    <a:pt x="1620786" y="98221"/>
                  </a:lnTo>
                  <a:lnTo>
                    <a:pt x="1621040" y="104571"/>
                  </a:lnTo>
                  <a:lnTo>
                    <a:pt x="1624558" y="105841"/>
                  </a:lnTo>
                  <a:lnTo>
                    <a:pt x="1629702" y="103301"/>
                  </a:lnTo>
                  <a:lnTo>
                    <a:pt x="1630921" y="102031"/>
                  </a:lnTo>
                  <a:lnTo>
                    <a:pt x="1631391" y="102031"/>
                  </a:lnTo>
                  <a:lnTo>
                    <a:pt x="1633143" y="98221"/>
                  </a:lnTo>
                  <a:lnTo>
                    <a:pt x="1635836" y="98221"/>
                  </a:lnTo>
                  <a:lnTo>
                    <a:pt x="1642897" y="100761"/>
                  </a:lnTo>
                  <a:lnTo>
                    <a:pt x="1646682" y="98221"/>
                  </a:lnTo>
                  <a:lnTo>
                    <a:pt x="1649907" y="96951"/>
                  </a:lnTo>
                  <a:lnTo>
                    <a:pt x="1653133" y="95681"/>
                  </a:lnTo>
                  <a:lnTo>
                    <a:pt x="1654149" y="93141"/>
                  </a:lnTo>
                  <a:lnTo>
                    <a:pt x="1654251" y="91871"/>
                  </a:lnTo>
                  <a:lnTo>
                    <a:pt x="1654327" y="90601"/>
                  </a:lnTo>
                  <a:lnTo>
                    <a:pt x="1654416" y="89331"/>
                  </a:lnTo>
                  <a:lnTo>
                    <a:pt x="1652308" y="88061"/>
                  </a:lnTo>
                  <a:lnTo>
                    <a:pt x="1647837" y="88061"/>
                  </a:lnTo>
                  <a:lnTo>
                    <a:pt x="1647634" y="86791"/>
                  </a:lnTo>
                  <a:lnTo>
                    <a:pt x="1651736" y="82981"/>
                  </a:lnTo>
                  <a:lnTo>
                    <a:pt x="1655064" y="79171"/>
                  </a:lnTo>
                  <a:lnTo>
                    <a:pt x="1656765" y="79171"/>
                  </a:lnTo>
                  <a:lnTo>
                    <a:pt x="1657629" y="85521"/>
                  </a:lnTo>
                  <a:lnTo>
                    <a:pt x="1660944" y="88061"/>
                  </a:lnTo>
                  <a:lnTo>
                    <a:pt x="1662201" y="93141"/>
                  </a:lnTo>
                  <a:lnTo>
                    <a:pt x="1665084" y="93141"/>
                  </a:lnTo>
                  <a:lnTo>
                    <a:pt x="1666405" y="91871"/>
                  </a:lnTo>
                  <a:lnTo>
                    <a:pt x="1670138" y="90601"/>
                  </a:lnTo>
                  <a:lnTo>
                    <a:pt x="1672107" y="90601"/>
                  </a:lnTo>
                  <a:lnTo>
                    <a:pt x="1671510" y="88061"/>
                  </a:lnTo>
                  <a:lnTo>
                    <a:pt x="1670316" y="86791"/>
                  </a:lnTo>
                  <a:lnTo>
                    <a:pt x="1662544" y="86791"/>
                  </a:lnTo>
                  <a:lnTo>
                    <a:pt x="1661477" y="85521"/>
                  </a:lnTo>
                  <a:lnTo>
                    <a:pt x="1662849" y="81711"/>
                  </a:lnTo>
                  <a:lnTo>
                    <a:pt x="1663496" y="76631"/>
                  </a:lnTo>
                  <a:lnTo>
                    <a:pt x="1664271" y="75361"/>
                  </a:lnTo>
                  <a:lnTo>
                    <a:pt x="1668145" y="74091"/>
                  </a:lnTo>
                  <a:lnTo>
                    <a:pt x="1668551" y="72821"/>
                  </a:lnTo>
                  <a:lnTo>
                    <a:pt x="1667611" y="69011"/>
                  </a:lnTo>
                  <a:lnTo>
                    <a:pt x="1667294" y="67741"/>
                  </a:lnTo>
                  <a:lnTo>
                    <a:pt x="1668729" y="66471"/>
                  </a:lnTo>
                  <a:lnTo>
                    <a:pt x="1673974" y="63931"/>
                  </a:lnTo>
                  <a:lnTo>
                    <a:pt x="1675320" y="65201"/>
                  </a:lnTo>
                  <a:lnTo>
                    <a:pt x="1677111" y="69011"/>
                  </a:lnTo>
                  <a:lnTo>
                    <a:pt x="1676565" y="70281"/>
                  </a:lnTo>
                  <a:lnTo>
                    <a:pt x="1673059" y="70281"/>
                  </a:lnTo>
                  <a:lnTo>
                    <a:pt x="1672844" y="71551"/>
                  </a:lnTo>
                  <a:lnTo>
                    <a:pt x="1673098" y="72821"/>
                  </a:lnTo>
                  <a:lnTo>
                    <a:pt x="1677517" y="72821"/>
                  </a:lnTo>
                  <a:lnTo>
                    <a:pt x="1681670" y="74091"/>
                  </a:lnTo>
                  <a:lnTo>
                    <a:pt x="1686826" y="69011"/>
                  </a:lnTo>
                  <a:lnTo>
                    <a:pt x="1687106" y="67741"/>
                  </a:lnTo>
                  <a:lnTo>
                    <a:pt x="1683105" y="65201"/>
                  </a:lnTo>
                  <a:lnTo>
                    <a:pt x="1680946" y="63931"/>
                  </a:lnTo>
                  <a:lnTo>
                    <a:pt x="1680438" y="62661"/>
                  </a:lnTo>
                  <a:lnTo>
                    <a:pt x="1678901" y="58851"/>
                  </a:lnTo>
                  <a:lnTo>
                    <a:pt x="1679206" y="57581"/>
                  </a:lnTo>
                  <a:lnTo>
                    <a:pt x="1679854" y="56311"/>
                  </a:lnTo>
                  <a:lnTo>
                    <a:pt x="1681162" y="53771"/>
                  </a:lnTo>
                  <a:lnTo>
                    <a:pt x="1684883" y="53771"/>
                  </a:lnTo>
                  <a:lnTo>
                    <a:pt x="1686115" y="51231"/>
                  </a:lnTo>
                  <a:lnTo>
                    <a:pt x="1686737" y="49961"/>
                  </a:lnTo>
                  <a:lnTo>
                    <a:pt x="1684680" y="47421"/>
                  </a:lnTo>
                  <a:lnTo>
                    <a:pt x="1686674" y="44881"/>
                  </a:lnTo>
                  <a:lnTo>
                    <a:pt x="1688947" y="42341"/>
                  </a:lnTo>
                  <a:lnTo>
                    <a:pt x="1690598" y="42341"/>
                  </a:lnTo>
                  <a:lnTo>
                    <a:pt x="1692668" y="47421"/>
                  </a:lnTo>
                  <a:lnTo>
                    <a:pt x="1693646" y="48691"/>
                  </a:lnTo>
                  <a:lnTo>
                    <a:pt x="1697113" y="47421"/>
                  </a:lnTo>
                  <a:lnTo>
                    <a:pt x="1698078" y="48691"/>
                  </a:lnTo>
                  <a:lnTo>
                    <a:pt x="1699044" y="48691"/>
                  </a:lnTo>
                  <a:lnTo>
                    <a:pt x="1697824" y="49961"/>
                  </a:lnTo>
                  <a:lnTo>
                    <a:pt x="1696339" y="51231"/>
                  </a:lnTo>
                  <a:lnTo>
                    <a:pt x="1694205" y="55041"/>
                  </a:lnTo>
                  <a:lnTo>
                    <a:pt x="1689252" y="58851"/>
                  </a:lnTo>
                  <a:lnTo>
                    <a:pt x="1689188" y="60121"/>
                  </a:lnTo>
                  <a:lnTo>
                    <a:pt x="1688465" y="62661"/>
                  </a:lnTo>
                  <a:lnTo>
                    <a:pt x="1691817" y="67741"/>
                  </a:lnTo>
                  <a:lnTo>
                    <a:pt x="1694268" y="71551"/>
                  </a:lnTo>
                  <a:lnTo>
                    <a:pt x="1697507" y="75361"/>
                  </a:lnTo>
                  <a:lnTo>
                    <a:pt x="1699501" y="74091"/>
                  </a:lnTo>
                  <a:lnTo>
                    <a:pt x="1699742" y="69011"/>
                  </a:lnTo>
                  <a:lnTo>
                    <a:pt x="1702955" y="70281"/>
                  </a:lnTo>
                  <a:lnTo>
                    <a:pt x="1714246" y="70281"/>
                  </a:lnTo>
                  <a:lnTo>
                    <a:pt x="1716062" y="69011"/>
                  </a:lnTo>
                  <a:lnTo>
                    <a:pt x="1717078" y="67741"/>
                  </a:lnTo>
                  <a:lnTo>
                    <a:pt x="1719122" y="65201"/>
                  </a:lnTo>
                  <a:lnTo>
                    <a:pt x="1716913" y="63931"/>
                  </a:lnTo>
                  <a:lnTo>
                    <a:pt x="1715617" y="61391"/>
                  </a:lnTo>
                  <a:lnTo>
                    <a:pt x="1715503" y="60121"/>
                  </a:lnTo>
                  <a:lnTo>
                    <a:pt x="1714715" y="60121"/>
                  </a:lnTo>
                  <a:lnTo>
                    <a:pt x="1714715" y="65201"/>
                  </a:lnTo>
                  <a:lnTo>
                    <a:pt x="1714131" y="66471"/>
                  </a:lnTo>
                  <a:lnTo>
                    <a:pt x="1713598" y="66471"/>
                  </a:lnTo>
                  <a:lnTo>
                    <a:pt x="1713636" y="65201"/>
                  </a:lnTo>
                  <a:lnTo>
                    <a:pt x="1714715" y="65201"/>
                  </a:lnTo>
                  <a:lnTo>
                    <a:pt x="1714715" y="60121"/>
                  </a:lnTo>
                  <a:lnTo>
                    <a:pt x="1713649" y="60121"/>
                  </a:lnTo>
                  <a:lnTo>
                    <a:pt x="1714233" y="61391"/>
                  </a:lnTo>
                  <a:lnTo>
                    <a:pt x="1713623" y="63931"/>
                  </a:lnTo>
                  <a:lnTo>
                    <a:pt x="1710042" y="62661"/>
                  </a:lnTo>
                  <a:lnTo>
                    <a:pt x="1708188" y="58851"/>
                  </a:lnTo>
                  <a:lnTo>
                    <a:pt x="1706753" y="57073"/>
                  </a:lnTo>
                  <a:lnTo>
                    <a:pt x="1706753" y="66471"/>
                  </a:lnTo>
                  <a:lnTo>
                    <a:pt x="1706524" y="67741"/>
                  </a:lnTo>
                  <a:lnTo>
                    <a:pt x="1705025" y="67741"/>
                  </a:lnTo>
                  <a:lnTo>
                    <a:pt x="1704911" y="66471"/>
                  </a:lnTo>
                  <a:lnTo>
                    <a:pt x="1706753" y="66471"/>
                  </a:lnTo>
                  <a:lnTo>
                    <a:pt x="1706753" y="57073"/>
                  </a:lnTo>
                  <a:lnTo>
                    <a:pt x="1705571" y="55613"/>
                  </a:lnTo>
                  <a:lnTo>
                    <a:pt x="1705571" y="63931"/>
                  </a:lnTo>
                  <a:lnTo>
                    <a:pt x="1703755" y="63931"/>
                  </a:lnTo>
                  <a:lnTo>
                    <a:pt x="1703705" y="62661"/>
                  </a:lnTo>
                  <a:lnTo>
                    <a:pt x="1705546" y="62661"/>
                  </a:lnTo>
                  <a:lnTo>
                    <a:pt x="1705571" y="63931"/>
                  </a:lnTo>
                  <a:lnTo>
                    <a:pt x="1705571" y="55613"/>
                  </a:lnTo>
                  <a:lnTo>
                    <a:pt x="1705114" y="55041"/>
                  </a:lnTo>
                  <a:lnTo>
                    <a:pt x="1704251" y="55041"/>
                  </a:lnTo>
                  <a:lnTo>
                    <a:pt x="1705152" y="53771"/>
                  </a:lnTo>
                  <a:lnTo>
                    <a:pt x="1709978" y="52501"/>
                  </a:lnTo>
                  <a:lnTo>
                    <a:pt x="1713953" y="52501"/>
                  </a:lnTo>
                  <a:lnTo>
                    <a:pt x="1717751" y="56311"/>
                  </a:lnTo>
                  <a:lnTo>
                    <a:pt x="1719478" y="57581"/>
                  </a:lnTo>
                  <a:lnTo>
                    <a:pt x="1721142" y="57581"/>
                  </a:lnTo>
                  <a:lnTo>
                    <a:pt x="1722793" y="58851"/>
                  </a:lnTo>
                  <a:lnTo>
                    <a:pt x="1724329" y="57581"/>
                  </a:lnTo>
                  <a:lnTo>
                    <a:pt x="1722539" y="53771"/>
                  </a:lnTo>
                  <a:lnTo>
                    <a:pt x="1723021" y="53771"/>
                  </a:lnTo>
                  <a:lnTo>
                    <a:pt x="1728292" y="49961"/>
                  </a:lnTo>
                  <a:lnTo>
                    <a:pt x="1732368" y="46151"/>
                  </a:lnTo>
                  <a:lnTo>
                    <a:pt x="1743671" y="51231"/>
                  </a:lnTo>
                  <a:lnTo>
                    <a:pt x="1746377" y="51231"/>
                  </a:lnTo>
                  <a:lnTo>
                    <a:pt x="1747926" y="48691"/>
                  </a:lnTo>
                  <a:lnTo>
                    <a:pt x="1747761" y="47421"/>
                  </a:lnTo>
                  <a:lnTo>
                    <a:pt x="1746605" y="46151"/>
                  </a:lnTo>
                  <a:lnTo>
                    <a:pt x="1746135" y="46151"/>
                  </a:lnTo>
                  <a:lnTo>
                    <a:pt x="1745170" y="44881"/>
                  </a:lnTo>
                  <a:lnTo>
                    <a:pt x="1744218" y="43611"/>
                  </a:lnTo>
                  <a:lnTo>
                    <a:pt x="1744459" y="42341"/>
                  </a:lnTo>
                  <a:lnTo>
                    <a:pt x="1746796" y="41071"/>
                  </a:lnTo>
                  <a:lnTo>
                    <a:pt x="1749120" y="39801"/>
                  </a:lnTo>
                  <a:lnTo>
                    <a:pt x="1751253" y="38531"/>
                  </a:lnTo>
                  <a:lnTo>
                    <a:pt x="1756702" y="38531"/>
                  </a:lnTo>
                  <a:lnTo>
                    <a:pt x="1757705" y="37261"/>
                  </a:lnTo>
                  <a:lnTo>
                    <a:pt x="1757781" y="34721"/>
                  </a:lnTo>
                  <a:lnTo>
                    <a:pt x="1757883" y="32181"/>
                  </a:lnTo>
                  <a:lnTo>
                    <a:pt x="1754098" y="34721"/>
                  </a:lnTo>
                  <a:lnTo>
                    <a:pt x="1749234" y="33451"/>
                  </a:lnTo>
                  <a:lnTo>
                    <a:pt x="1744929" y="41071"/>
                  </a:lnTo>
                  <a:lnTo>
                    <a:pt x="1743722" y="41071"/>
                  </a:lnTo>
                  <a:lnTo>
                    <a:pt x="1741055" y="39801"/>
                  </a:lnTo>
                  <a:lnTo>
                    <a:pt x="1736598" y="39801"/>
                  </a:lnTo>
                  <a:lnTo>
                    <a:pt x="1732788" y="39801"/>
                  </a:lnTo>
                  <a:lnTo>
                    <a:pt x="1732495" y="42341"/>
                  </a:lnTo>
                  <a:lnTo>
                    <a:pt x="1732165" y="43611"/>
                  </a:lnTo>
                  <a:lnTo>
                    <a:pt x="1728482" y="44881"/>
                  </a:lnTo>
                  <a:lnTo>
                    <a:pt x="1726768" y="44881"/>
                  </a:lnTo>
                  <a:lnTo>
                    <a:pt x="1722335" y="43611"/>
                  </a:lnTo>
                  <a:lnTo>
                    <a:pt x="1720303" y="42341"/>
                  </a:lnTo>
                  <a:lnTo>
                    <a:pt x="1719173" y="41351"/>
                  </a:lnTo>
                  <a:lnTo>
                    <a:pt x="1719173" y="51231"/>
                  </a:lnTo>
                  <a:lnTo>
                    <a:pt x="1719110" y="52501"/>
                  </a:lnTo>
                  <a:lnTo>
                    <a:pt x="1718754" y="52501"/>
                  </a:lnTo>
                  <a:lnTo>
                    <a:pt x="1719173" y="51231"/>
                  </a:lnTo>
                  <a:lnTo>
                    <a:pt x="1719173" y="41351"/>
                  </a:lnTo>
                  <a:lnTo>
                    <a:pt x="1717433" y="39801"/>
                  </a:lnTo>
                  <a:lnTo>
                    <a:pt x="1717865" y="38531"/>
                  </a:lnTo>
                  <a:lnTo>
                    <a:pt x="1719046" y="38531"/>
                  </a:lnTo>
                  <a:lnTo>
                    <a:pt x="1721319" y="37261"/>
                  </a:lnTo>
                  <a:lnTo>
                    <a:pt x="1725879" y="35991"/>
                  </a:lnTo>
                  <a:lnTo>
                    <a:pt x="1726031" y="34721"/>
                  </a:lnTo>
                  <a:lnTo>
                    <a:pt x="1721167" y="30911"/>
                  </a:lnTo>
                  <a:lnTo>
                    <a:pt x="1724215" y="29641"/>
                  </a:lnTo>
                  <a:lnTo>
                    <a:pt x="1726984" y="32181"/>
                  </a:lnTo>
                  <a:lnTo>
                    <a:pt x="1735074" y="29641"/>
                  </a:lnTo>
                  <a:lnTo>
                    <a:pt x="1735239" y="29641"/>
                  </a:lnTo>
                  <a:lnTo>
                    <a:pt x="1735315" y="28371"/>
                  </a:lnTo>
                  <a:lnTo>
                    <a:pt x="1735582" y="23291"/>
                  </a:lnTo>
                  <a:lnTo>
                    <a:pt x="1736102" y="22021"/>
                  </a:lnTo>
                  <a:lnTo>
                    <a:pt x="1738655" y="18211"/>
                  </a:lnTo>
                  <a:lnTo>
                    <a:pt x="1737106" y="18211"/>
                  </a:lnTo>
                  <a:lnTo>
                    <a:pt x="1735988" y="16941"/>
                  </a:lnTo>
                  <a:lnTo>
                    <a:pt x="1734642" y="15671"/>
                  </a:lnTo>
                  <a:lnTo>
                    <a:pt x="1732826" y="16941"/>
                  </a:lnTo>
                  <a:lnTo>
                    <a:pt x="1731111" y="15671"/>
                  </a:lnTo>
                  <a:lnTo>
                    <a:pt x="1730768" y="15671"/>
                  </a:lnTo>
                  <a:lnTo>
                    <a:pt x="1731429" y="13131"/>
                  </a:lnTo>
                  <a:lnTo>
                    <a:pt x="1733702" y="11861"/>
                  </a:lnTo>
                  <a:lnTo>
                    <a:pt x="1735988" y="10591"/>
                  </a:lnTo>
                  <a:lnTo>
                    <a:pt x="1738553" y="11861"/>
                  </a:lnTo>
                  <a:lnTo>
                    <a:pt x="1739938" y="13131"/>
                  </a:lnTo>
                  <a:lnTo>
                    <a:pt x="1743405" y="15671"/>
                  </a:lnTo>
                  <a:lnTo>
                    <a:pt x="1744179" y="14401"/>
                  </a:lnTo>
                  <a:lnTo>
                    <a:pt x="1744878" y="11861"/>
                  </a:lnTo>
                  <a:lnTo>
                    <a:pt x="1745068" y="10591"/>
                  </a:lnTo>
                  <a:lnTo>
                    <a:pt x="1745424" y="10591"/>
                  </a:lnTo>
                  <a:lnTo>
                    <a:pt x="1746618" y="9321"/>
                  </a:lnTo>
                  <a:lnTo>
                    <a:pt x="1747913" y="9321"/>
                  </a:lnTo>
                  <a:lnTo>
                    <a:pt x="1749844" y="10591"/>
                  </a:lnTo>
                  <a:lnTo>
                    <a:pt x="1749729" y="11861"/>
                  </a:lnTo>
                  <a:lnTo>
                    <a:pt x="1748586" y="13131"/>
                  </a:lnTo>
                  <a:lnTo>
                    <a:pt x="1746732" y="14401"/>
                  </a:lnTo>
                  <a:lnTo>
                    <a:pt x="1746542" y="15671"/>
                  </a:lnTo>
                  <a:lnTo>
                    <a:pt x="1756638" y="15671"/>
                  </a:lnTo>
                  <a:lnTo>
                    <a:pt x="1756117" y="16941"/>
                  </a:lnTo>
                  <a:lnTo>
                    <a:pt x="1755292" y="18211"/>
                  </a:lnTo>
                  <a:lnTo>
                    <a:pt x="1754555" y="19481"/>
                  </a:lnTo>
                  <a:lnTo>
                    <a:pt x="1758784" y="19481"/>
                  </a:lnTo>
                  <a:lnTo>
                    <a:pt x="1762353" y="22021"/>
                  </a:lnTo>
                  <a:lnTo>
                    <a:pt x="1771980" y="24561"/>
                  </a:lnTo>
                  <a:lnTo>
                    <a:pt x="1772335" y="27101"/>
                  </a:lnTo>
                  <a:lnTo>
                    <a:pt x="1767598" y="32181"/>
                  </a:lnTo>
                  <a:lnTo>
                    <a:pt x="1767332" y="32181"/>
                  </a:lnTo>
                  <a:lnTo>
                    <a:pt x="1766316" y="33451"/>
                  </a:lnTo>
                  <a:lnTo>
                    <a:pt x="1765985" y="34721"/>
                  </a:lnTo>
                  <a:lnTo>
                    <a:pt x="1768386" y="37261"/>
                  </a:lnTo>
                  <a:lnTo>
                    <a:pt x="1769872" y="37261"/>
                  </a:lnTo>
                  <a:lnTo>
                    <a:pt x="1772437" y="35991"/>
                  </a:lnTo>
                  <a:lnTo>
                    <a:pt x="1772920" y="34721"/>
                  </a:lnTo>
                  <a:lnTo>
                    <a:pt x="1773580" y="34721"/>
                  </a:lnTo>
                  <a:lnTo>
                    <a:pt x="1777771" y="37261"/>
                  </a:lnTo>
                  <a:lnTo>
                    <a:pt x="1779536" y="34721"/>
                  </a:lnTo>
                  <a:lnTo>
                    <a:pt x="1780425" y="33451"/>
                  </a:lnTo>
                  <a:lnTo>
                    <a:pt x="1784286" y="32181"/>
                  </a:lnTo>
                  <a:lnTo>
                    <a:pt x="1785366" y="32181"/>
                  </a:lnTo>
                  <a:lnTo>
                    <a:pt x="1782940" y="28371"/>
                  </a:lnTo>
                  <a:lnTo>
                    <a:pt x="1793798" y="28371"/>
                  </a:lnTo>
                  <a:lnTo>
                    <a:pt x="1797596" y="24561"/>
                  </a:lnTo>
                  <a:lnTo>
                    <a:pt x="1798866" y="23291"/>
                  </a:lnTo>
                  <a:lnTo>
                    <a:pt x="1798853" y="22021"/>
                  </a:lnTo>
                  <a:lnTo>
                    <a:pt x="1798840" y="19481"/>
                  </a:lnTo>
                  <a:lnTo>
                    <a:pt x="1798396" y="18211"/>
                  </a:lnTo>
                  <a:lnTo>
                    <a:pt x="1794395" y="22021"/>
                  </a:lnTo>
                  <a:lnTo>
                    <a:pt x="1791576" y="20751"/>
                  </a:lnTo>
                  <a:lnTo>
                    <a:pt x="1788020" y="19481"/>
                  </a:lnTo>
                  <a:lnTo>
                    <a:pt x="1786559" y="20751"/>
                  </a:lnTo>
                  <a:lnTo>
                    <a:pt x="1786890" y="23291"/>
                  </a:lnTo>
                  <a:lnTo>
                    <a:pt x="1784223" y="23291"/>
                  </a:lnTo>
                  <a:lnTo>
                    <a:pt x="1780501" y="24561"/>
                  </a:lnTo>
                  <a:lnTo>
                    <a:pt x="1780159" y="24561"/>
                  </a:lnTo>
                  <a:lnTo>
                    <a:pt x="1779333" y="19481"/>
                  </a:lnTo>
                  <a:lnTo>
                    <a:pt x="1779917" y="19481"/>
                  </a:lnTo>
                  <a:lnTo>
                    <a:pt x="1782787" y="18211"/>
                  </a:lnTo>
                  <a:lnTo>
                    <a:pt x="1785620" y="15671"/>
                  </a:lnTo>
                  <a:lnTo>
                    <a:pt x="1795373" y="15671"/>
                  </a:lnTo>
                  <a:lnTo>
                    <a:pt x="1799475" y="16941"/>
                  </a:lnTo>
                  <a:lnTo>
                    <a:pt x="1804644" y="13131"/>
                  </a:lnTo>
                  <a:lnTo>
                    <a:pt x="1805940" y="14401"/>
                  </a:lnTo>
                  <a:lnTo>
                    <a:pt x="1808010" y="18211"/>
                  </a:lnTo>
                  <a:lnTo>
                    <a:pt x="1808302" y="20751"/>
                  </a:lnTo>
                  <a:lnTo>
                    <a:pt x="1803476" y="24561"/>
                  </a:lnTo>
                  <a:lnTo>
                    <a:pt x="1803069" y="27101"/>
                  </a:lnTo>
                  <a:lnTo>
                    <a:pt x="1804111" y="29641"/>
                  </a:lnTo>
                  <a:lnTo>
                    <a:pt x="1805965" y="28371"/>
                  </a:lnTo>
                  <a:lnTo>
                    <a:pt x="1807857" y="29641"/>
                  </a:lnTo>
                  <a:lnTo>
                    <a:pt x="1808111" y="28371"/>
                  </a:lnTo>
                  <a:lnTo>
                    <a:pt x="1809432" y="22021"/>
                  </a:lnTo>
                  <a:lnTo>
                    <a:pt x="1813013" y="20751"/>
                  </a:lnTo>
                  <a:lnTo>
                    <a:pt x="1816836" y="15671"/>
                  </a:lnTo>
                  <a:lnTo>
                    <a:pt x="1818322" y="16941"/>
                  </a:lnTo>
                  <a:lnTo>
                    <a:pt x="1819122" y="18211"/>
                  </a:lnTo>
                  <a:lnTo>
                    <a:pt x="1820164" y="20751"/>
                  </a:lnTo>
                  <a:lnTo>
                    <a:pt x="1821802" y="15671"/>
                  </a:lnTo>
                  <a:lnTo>
                    <a:pt x="1822284" y="13131"/>
                  </a:lnTo>
                  <a:lnTo>
                    <a:pt x="1822526" y="11861"/>
                  </a:lnTo>
                  <a:close/>
                </a:path>
                <a:path w="2294890" h="1264920">
                  <a:moveTo>
                    <a:pt x="1850009" y="345401"/>
                  </a:moveTo>
                  <a:lnTo>
                    <a:pt x="1849818" y="345516"/>
                  </a:lnTo>
                  <a:lnTo>
                    <a:pt x="1849869" y="345643"/>
                  </a:lnTo>
                  <a:lnTo>
                    <a:pt x="1850009" y="345401"/>
                  </a:lnTo>
                  <a:close/>
                </a:path>
                <a:path w="2294890" h="1264920">
                  <a:moveTo>
                    <a:pt x="1858860" y="298831"/>
                  </a:moveTo>
                  <a:lnTo>
                    <a:pt x="1858657" y="298907"/>
                  </a:lnTo>
                  <a:lnTo>
                    <a:pt x="1858810" y="298932"/>
                  </a:lnTo>
                  <a:close/>
                </a:path>
                <a:path w="2294890" h="1264920">
                  <a:moveTo>
                    <a:pt x="1867166" y="351497"/>
                  </a:moveTo>
                  <a:lnTo>
                    <a:pt x="1866823" y="351434"/>
                  </a:lnTo>
                  <a:lnTo>
                    <a:pt x="1866925" y="351561"/>
                  </a:lnTo>
                  <a:lnTo>
                    <a:pt x="1867090" y="351523"/>
                  </a:lnTo>
                  <a:close/>
                </a:path>
                <a:path w="2294890" h="1264920">
                  <a:moveTo>
                    <a:pt x="1901304" y="339471"/>
                  </a:moveTo>
                  <a:lnTo>
                    <a:pt x="1901177" y="339369"/>
                  </a:lnTo>
                  <a:lnTo>
                    <a:pt x="1901063" y="339547"/>
                  </a:lnTo>
                  <a:lnTo>
                    <a:pt x="1901215" y="339496"/>
                  </a:lnTo>
                  <a:close/>
                </a:path>
                <a:path w="2294890" h="1264920">
                  <a:moveTo>
                    <a:pt x="1964512" y="362267"/>
                  </a:moveTo>
                  <a:lnTo>
                    <a:pt x="1964372" y="362419"/>
                  </a:lnTo>
                  <a:lnTo>
                    <a:pt x="1964512" y="362267"/>
                  </a:lnTo>
                  <a:close/>
                </a:path>
                <a:path w="2294890" h="1264920">
                  <a:moveTo>
                    <a:pt x="2087092" y="419938"/>
                  </a:moveTo>
                  <a:close/>
                </a:path>
                <a:path w="2294890" h="1264920">
                  <a:moveTo>
                    <a:pt x="2087283" y="419976"/>
                  </a:moveTo>
                  <a:lnTo>
                    <a:pt x="2087092" y="419950"/>
                  </a:lnTo>
                  <a:lnTo>
                    <a:pt x="2087219" y="420027"/>
                  </a:lnTo>
                  <a:close/>
                </a:path>
                <a:path w="2294890" h="1264920">
                  <a:moveTo>
                    <a:pt x="2161616" y="84543"/>
                  </a:moveTo>
                  <a:lnTo>
                    <a:pt x="2161489" y="84531"/>
                  </a:lnTo>
                  <a:lnTo>
                    <a:pt x="2161298" y="84582"/>
                  </a:lnTo>
                  <a:lnTo>
                    <a:pt x="2161590" y="84632"/>
                  </a:lnTo>
                  <a:close/>
                </a:path>
                <a:path w="2294890" h="1264920">
                  <a:moveTo>
                    <a:pt x="2170315" y="86182"/>
                  </a:moveTo>
                  <a:close/>
                </a:path>
                <a:path w="2294890" h="1264920">
                  <a:moveTo>
                    <a:pt x="2210485" y="422046"/>
                  </a:moveTo>
                  <a:lnTo>
                    <a:pt x="2210384" y="422338"/>
                  </a:lnTo>
                  <a:lnTo>
                    <a:pt x="2210460" y="422211"/>
                  </a:lnTo>
                  <a:lnTo>
                    <a:pt x="2210485" y="422046"/>
                  </a:lnTo>
                  <a:close/>
                </a:path>
                <a:path w="2294890" h="1264920">
                  <a:moveTo>
                    <a:pt x="2294166" y="375615"/>
                  </a:moveTo>
                  <a:close/>
                </a:path>
                <a:path w="2294890" h="1264920">
                  <a:moveTo>
                    <a:pt x="2294407" y="375678"/>
                  </a:moveTo>
                  <a:lnTo>
                    <a:pt x="2294280" y="375653"/>
                  </a:lnTo>
                  <a:lnTo>
                    <a:pt x="2294407" y="37567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3164020" y="7115549"/>
              <a:ext cx="1539875" cy="1024255"/>
            </a:xfrm>
            <a:custGeom>
              <a:avLst/>
              <a:gdLst/>
              <a:ahLst/>
              <a:cxnLst/>
              <a:rect l="l" t="t" r="r" b="b"/>
              <a:pathLst>
                <a:path w="1539875" h="1024254">
                  <a:moveTo>
                    <a:pt x="27279" y="791641"/>
                  </a:moveTo>
                  <a:lnTo>
                    <a:pt x="27101" y="791756"/>
                  </a:lnTo>
                  <a:lnTo>
                    <a:pt x="27279" y="791641"/>
                  </a:lnTo>
                  <a:close/>
                </a:path>
                <a:path w="1539875" h="1024254">
                  <a:moveTo>
                    <a:pt x="35204" y="1023797"/>
                  </a:moveTo>
                  <a:lnTo>
                    <a:pt x="35064" y="1023785"/>
                  </a:lnTo>
                  <a:lnTo>
                    <a:pt x="34937" y="1023810"/>
                  </a:lnTo>
                  <a:lnTo>
                    <a:pt x="34785" y="1023797"/>
                  </a:lnTo>
                  <a:lnTo>
                    <a:pt x="34975" y="1023975"/>
                  </a:lnTo>
                  <a:lnTo>
                    <a:pt x="35204" y="1023797"/>
                  </a:lnTo>
                  <a:close/>
                </a:path>
                <a:path w="1539875" h="1024254">
                  <a:moveTo>
                    <a:pt x="39192" y="948702"/>
                  </a:moveTo>
                  <a:lnTo>
                    <a:pt x="38900" y="947432"/>
                  </a:lnTo>
                  <a:lnTo>
                    <a:pt x="36017" y="948702"/>
                  </a:lnTo>
                  <a:lnTo>
                    <a:pt x="39192" y="948702"/>
                  </a:lnTo>
                  <a:close/>
                </a:path>
                <a:path w="1539875" h="1024254">
                  <a:moveTo>
                    <a:pt x="211912" y="639660"/>
                  </a:moveTo>
                  <a:lnTo>
                    <a:pt x="211658" y="639622"/>
                  </a:lnTo>
                  <a:lnTo>
                    <a:pt x="211912" y="639660"/>
                  </a:lnTo>
                  <a:close/>
                </a:path>
                <a:path w="1539875" h="1024254">
                  <a:moveTo>
                    <a:pt x="241960" y="733132"/>
                  </a:moveTo>
                  <a:lnTo>
                    <a:pt x="241757" y="733044"/>
                  </a:lnTo>
                  <a:lnTo>
                    <a:pt x="241706" y="733171"/>
                  </a:lnTo>
                  <a:lnTo>
                    <a:pt x="241884" y="733196"/>
                  </a:lnTo>
                  <a:close/>
                </a:path>
                <a:path w="1539875" h="1024254">
                  <a:moveTo>
                    <a:pt x="294665" y="742835"/>
                  </a:moveTo>
                  <a:lnTo>
                    <a:pt x="294322" y="742759"/>
                  </a:lnTo>
                  <a:lnTo>
                    <a:pt x="294233" y="742924"/>
                  </a:lnTo>
                  <a:lnTo>
                    <a:pt x="294513" y="742937"/>
                  </a:lnTo>
                  <a:lnTo>
                    <a:pt x="294665" y="742835"/>
                  </a:lnTo>
                  <a:close/>
                </a:path>
                <a:path w="1539875" h="1024254">
                  <a:moveTo>
                    <a:pt x="309600" y="746061"/>
                  </a:moveTo>
                  <a:lnTo>
                    <a:pt x="309575" y="745832"/>
                  </a:lnTo>
                  <a:lnTo>
                    <a:pt x="309473" y="746099"/>
                  </a:lnTo>
                  <a:lnTo>
                    <a:pt x="309600" y="746061"/>
                  </a:lnTo>
                  <a:close/>
                </a:path>
                <a:path w="1539875" h="1024254">
                  <a:moveTo>
                    <a:pt x="372986" y="758748"/>
                  </a:moveTo>
                  <a:close/>
                </a:path>
                <a:path w="1539875" h="1024254">
                  <a:moveTo>
                    <a:pt x="382397" y="749312"/>
                  </a:moveTo>
                  <a:lnTo>
                    <a:pt x="382231" y="746772"/>
                  </a:lnTo>
                  <a:lnTo>
                    <a:pt x="381381" y="744232"/>
                  </a:lnTo>
                  <a:lnTo>
                    <a:pt x="376783" y="749312"/>
                  </a:lnTo>
                  <a:lnTo>
                    <a:pt x="372999" y="748042"/>
                  </a:lnTo>
                  <a:lnTo>
                    <a:pt x="368185" y="745502"/>
                  </a:lnTo>
                  <a:lnTo>
                    <a:pt x="359498" y="745502"/>
                  </a:lnTo>
                  <a:lnTo>
                    <a:pt x="359841" y="740422"/>
                  </a:lnTo>
                  <a:lnTo>
                    <a:pt x="359549" y="739152"/>
                  </a:lnTo>
                  <a:lnTo>
                    <a:pt x="359613" y="737882"/>
                  </a:lnTo>
                  <a:lnTo>
                    <a:pt x="359803" y="736612"/>
                  </a:lnTo>
                  <a:lnTo>
                    <a:pt x="359130" y="735342"/>
                  </a:lnTo>
                  <a:lnTo>
                    <a:pt x="356870" y="736612"/>
                  </a:lnTo>
                  <a:lnTo>
                    <a:pt x="349986" y="737908"/>
                  </a:lnTo>
                  <a:lnTo>
                    <a:pt x="349986" y="748042"/>
                  </a:lnTo>
                  <a:lnTo>
                    <a:pt x="349745" y="749312"/>
                  </a:lnTo>
                  <a:lnTo>
                    <a:pt x="347726" y="750582"/>
                  </a:lnTo>
                  <a:lnTo>
                    <a:pt x="346506" y="750582"/>
                  </a:lnTo>
                  <a:lnTo>
                    <a:pt x="345516" y="751852"/>
                  </a:lnTo>
                  <a:lnTo>
                    <a:pt x="344208" y="751852"/>
                  </a:lnTo>
                  <a:lnTo>
                    <a:pt x="342823" y="753122"/>
                  </a:lnTo>
                  <a:lnTo>
                    <a:pt x="341160" y="749312"/>
                  </a:lnTo>
                  <a:lnTo>
                    <a:pt x="341071" y="748042"/>
                  </a:lnTo>
                  <a:lnTo>
                    <a:pt x="342036" y="746772"/>
                  </a:lnTo>
                  <a:lnTo>
                    <a:pt x="342861" y="745502"/>
                  </a:lnTo>
                  <a:lnTo>
                    <a:pt x="346595" y="745502"/>
                  </a:lnTo>
                  <a:lnTo>
                    <a:pt x="349986" y="748042"/>
                  </a:lnTo>
                  <a:lnTo>
                    <a:pt x="349986" y="737908"/>
                  </a:lnTo>
                  <a:lnTo>
                    <a:pt x="343331" y="739152"/>
                  </a:lnTo>
                  <a:lnTo>
                    <a:pt x="342620" y="739152"/>
                  </a:lnTo>
                  <a:lnTo>
                    <a:pt x="342607" y="735342"/>
                  </a:lnTo>
                  <a:lnTo>
                    <a:pt x="342747" y="734072"/>
                  </a:lnTo>
                  <a:lnTo>
                    <a:pt x="344462" y="731532"/>
                  </a:lnTo>
                  <a:lnTo>
                    <a:pt x="345274" y="730262"/>
                  </a:lnTo>
                  <a:lnTo>
                    <a:pt x="346392" y="728992"/>
                  </a:lnTo>
                  <a:lnTo>
                    <a:pt x="346900" y="727722"/>
                  </a:lnTo>
                  <a:lnTo>
                    <a:pt x="345338" y="726452"/>
                  </a:lnTo>
                  <a:lnTo>
                    <a:pt x="343700" y="726452"/>
                  </a:lnTo>
                  <a:lnTo>
                    <a:pt x="340004" y="727595"/>
                  </a:lnTo>
                  <a:lnTo>
                    <a:pt x="340004" y="759472"/>
                  </a:lnTo>
                  <a:lnTo>
                    <a:pt x="339394" y="759472"/>
                  </a:lnTo>
                  <a:lnTo>
                    <a:pt x="339763" y="758202"/>
                  </a:lnTo>
                  <a:lnTo>
                    <a:pt x="340004" y="759472"/>
                  </a:lnTo>
                  <a:lnTo>
                    <a:pt x="340004" y="727595"/>
                  </a:lnTo>
                  <a:lnTo>
                    <a:pt x="338366" y="728091"/>
                  </a:lnTo>
                  <a:lnTo>
                    <a:pt x="338366" y="742962"/>
                  </a:lnTo>
                  <a:lnTo>
                    <a:pt x="337248" y="745502"/>
                  </a:lnTo>
                  <a:lnTo>
                    <a:pt x="336588" y="746772"/>
                  </a:lnTo>
                  <a:lnTo>
                    <a:pt x="335241" y="745502"/>
                  </a:lnTo>
                  <a:lnTo>
                    <a:pt x="333895" y="744232"/>
                  </a:lnTo>
                  <a:lnTo>
                    <a:pt x="332193" y="740422"/>
                  </a:lnTo>
                  <a:lnTo>
                    <a:pt x="331901" y="740422"/>
                  </a:lnTo>
                  <a:lnTo>
                    <a:pt x="331876" y="739152"/>
                  </a:lnTo>
                  <a:lnTo>
                    <a:pt x="336905" y="739152"/>
                  </a:lnTo>
                  <a:lnTo>
                    <a:pt x="336016" y="741692"/>
                  </a:lnTo>
                  <a:lnTo>
                    <a:pt x="338366" y="742962"/>
                  </a:lnTo>
                  <a:lnTo>
                    <a:pt x="338366" y="728091"/>
                  </a:lnTo>
                  <a:lnTo>
                    <a:pt x="337477" y="728370"/>
                  </a:lnTo>
                  <a:lnTo>
                    <a:pt x="337477" y="731532"/>
                  </a:lnTo>
                  <a:lnTo>
                    <a:pt x="336867" y="731532"/>
                  </a:lnTo>
                  <a:lnTo>
                    <a:pt x="337261" y="730262"/>
                  </a:lnTo>
                  <a:lnTo>
                    <a:pt x="337477" y="731532"/>
                  </a:lnTo>
                  <a:lnTo>
                    <a:pt x="337477" y="728370"/>
                  </a:lnTo>
                  <a:lnTo>
                    <a:pt x="335419" y="728992"/>
                  </a:lnTo>
                  <a:lnTo>
                    <a:pt x="327507" y="728992"/>
                  </a:lnTo>
                  <a:lnTo>
                    <a:pt x="326567" y="732802"/>
                  </a:lnTo>
                  <a:lnTo>
                    <a:pt x="328942" y="731532"/>
                  </a:lnTo>
                  <a:lnTo>
                    <a:pt x="329679" y="732802"/>
                  </a:lnTo>
                  <a:lnTo>
                    <a:pt x="329895" y="732802"/>
                  </a:lnTo>
                  <a:lnTo>
                    <a:pt x="331279" y="735342"/>
                  </a:lnTo>
                  <a:lnTo>
                    <a:pt x="331089" y="736612"/>
                  </a:lnTo>
                  <a:lnTo>
                    <a:pt x="326656" y="737882"/>
                  </a:lnTo>
                  <a:lnTo>
                    <a:pt x="324993" y="740422"/>
                  </a:lnTo>
                  <a:lnTo>
                    <a:pt x="320586" y="739152"/>
                  </a:lnTo>
                  <a:lnTo>
                    <a:pt x="321322" y="740422"/>
                  </a:lnTo>
                  <a:lnTo>
                    <a:pt x="322059" y="742962"/>
                  </a:lnTo>
                  <a:lnTo>
                    <a:pt x="321005" y="745502"/>
                  </a:lnTo>
                  <a:lnTo>
                    <a:pt x="315544" y="742962"/>
                  </a:lnTo>
                  <a:lnTo>
                    <a:pt x="312826" y="745502"/>
                  </a:lnTo>
                  <a:lnTo>
                    <a:pt x="309600" y="746772"/>
                  </a:lnTo>
                  <a:lnTo>
                    <a:pt x="310134" y="751852"/>
                  </a:lnTo>
                  <a:lnTo>
                    <a:pt x="310248" y="755662"/>
                  </a:lnTo>
                  <a:lnTo>
                    <a:pt x="306120" y="758202"/>
                  </a:lnTo>
                  <a:lnTo>
                    <a:pt x="305968" y="760742"/>
                  </a:lnTo>
                  <a:lnTo>
                    <a:pt x="304965" y="763282"/>
                  </a:lnTo>
                  <a:lnTo>
                    <a:pt x="303669" y="767092"/>
                  </a:lnTo>
                  <a:lnTo>
                    <a:pt x="303377" y="767092"/>
                  </a:lnTo>
                  <a:lnTo>
                    <a:pt x="295541" y="763282"/>
                  </a:lnTo>
                  <a:lnTo>
                    <a:pt x="290106" y="765822"/>
                  </a:lnTo>
                  <a:lnTo>
                    <a:pt x="290550" y="765822"/>
                  </a:lnTo>
                  <a:lnTo>
                    <a:pt x="291973" y="768362"/>
                  </a:lnTo>
                  <a:lnTo>
                    <a:pt x="294462" y="772172"/>
                  </a:lnTo>
                  <a:lnTo>
                    <a:pt x="293217" y="774712"/>
                  </a:lnTo>
                  <a:lnTo>
                    <a:pt x="289090" y="777252"/>
                  </a:lnTo>
                  <a:lnTo>
                    <a:pt x="286473" y="779792"/>
                  </a:lnTo>
                  <a:lnTo>
                    <a:pt x="280619" y="779792"/>
                  </a:lnTo>
                  <a:lnTo>
                    <a:pt x="280543" y="782332"/>
                  </a:lnTo>
                  <a:lnTo>
                    <a:pt x="285699" y="782332"/>
                  </a:lnTo>
                  <a:lnTo>
                    <a:pt x="284937" y="786142"/>
                  </a:lnTo>
                  <a:lnTo>
                    <a:pt x="289521" y="788682"/>
                  </a:lnTo>
                  <a:lnTo>
                    <a:pt x="289344" y="789952"/>
                  </a:lnTo>
                  <a:lnTo>
                    <a:pt x="285013" y="791222"/>
                  </a:lnTo>
                  <a:lnTo>
                    <a:pt x="284861" y="791337"/>
                  </a:lnTo>
                  <a:lnTo>
                    <a:pt x="284861" y="829322"/>
                  </a:lnTo>
                  <a:lnTo>
                    <a:pt x="284200" y="829322"/>
                  </a:lnTo>
                  <a:lnTo>
                    <a:pt x="283870" y="830592"/>
                  </a:lnTo>
                  <a:lnTo>
                    <a:pt x="282587" y="830592"/>
                  </a:lnTo>
                  <a:lnTo>
                    <a:pt x="281978" y="831862"/>
                  </a:lnTo>
                  <a:lnTo>
                    <a:pt x="276796" y="831862"/>
                  </a:lnTo>
                  <a:lnTo>
                    <a:pt x="276656" y="828052"/>
                  </a:lnTo>
                  <a:lnTo>
                    <a:pt x="278244" y="828052"/>
                  </a:lnTo>
                  <a:lnTo>
                    <a:pt x="281038" y="826782"/>
                  </a:lnTo>
                  <a:lnTo>
                    <a:pt x="284035" y="826782"/>
                  </a:lnTo>
                  <a:lnTo>
                    <a:pt x="284784" y="828052"/>
                  </a:lnTo>
                  <a:lnTo>
                    <a:pt x="284861" y="829322"/>
                  </a:lnTo>
                  <a:lnTo>
                    <a:pt x="284861" y="791337"/>
                  </a:lnTo>
                  <a:lnTo>
                    <a:pt x="283133" y="792492"/>
                  </a:lnTo>
                  <a:lnTo>
                    <a:pt x="280263" y="792492"/>
                  </a:lnTo>
                  <a:lnTo>
                    <a:pt x="280111" y="793762"/>
                  </a:lnTo>
                  <a:lnTo>
                    <a:pt x="280835" y="793762"/>
                  </a:lnTo>
                  <a:lnTo>
                    <a:pt x="281800" y="795032"/>
                  </a:lnTo>
                  <a:lnTo>
                    <a:pt x="282956" y="796302"/>
                  </a:lnTo>
                  <a:lnTo>
                    <a:pt x="281355" y="797572"/>
                  </a:lnTo>
                  <a:lnTo>
                    <a:pt x="279577" y="798842"/>
                  </a:lnTo>
                  <a:lnTo>
                    <a:pt x="279031" y="801382"/>
                  </a:lnTo>
                  <a:lnTo>
                    <a:pt x="276263" y="801382"/>
                  </a:lnTo>
                  <a:lnTo>
                    <a:pt x="276263" y="806462"/>
                  </a:lnTo>
                  <a:lnTo>
                    <a:pt x="275602" y="807732"/>
                  </a:lnTo>
                  <a:lnTo>
                    <a:pt x="274510" y="807732"/>
                  </a:lnTo>
                  <a:lnTo>
                    <a:pt x="274853" y="809002"/>
                  </a:lnTo>
                  <a:lnTo>
                    <a:pt x="274650" y="809294"/>
                  </a:lnTo>
                  <a:lnTo>
                    <a:pt x="274650" y="838212"/>
                  </a:lnTo>
                  <a:lnTo>
                    <a:pt x="272745" y="839482"/>
                  </a:lnTo>
                  <a:lnTo>
                    <a:pt x="272465" y="840752"/>
                  </a:lnTo>
                  <a:lnTo>
                    <a:pt x="272034" y="842022"/>
                  </a:lnTo>
                  <a:lnTo>
                    <a:pt x="272288" y="843292"/>
                  </a:lnTo>
                  <a:lnTo>
                    <a:pt x="270205" y="844562"/>
                  </a:lnTo>
                  <a:lnTo>
                    <a:pt x="268935" y="845832"/>
                  </a:lnTo>
                  <a:lnTo>
                    <a:pt x="267677" y="845832"/>
                  </a:lnTo>
                  <a:lnTo>
                    <a:pt x="265531" y="844765"/>
                  </a:lnTo>
                  <a:lnTo>
                    <a:pt x="265531" y="862342"/>
                  </a:lnTo>
                  <a:lnTo>
                    <a:pt x="265442" y="863612"/>
                  </a:lnTo>
                  <a:lnTo>
                    <a:pt x="264274" y="863612"/>
                  </a:lnTo>
                  <a:lnTo>
                    <a:pt x="263512" y="864882"/>
                  </a:lnTo>
                  <a:lnTo>
                    <a:pt x="261772" y="863612"/>
                  </a:lnTo>
                  <a:lnTo>
                    <a:pt x="262013" y="862342"/>
                  </a:lnTo>
                  <a:lnTo>
                    <a:pt x="263550" y="861072"/>
                  </a:lnTo>
                  <a:lnTo>
                    <a:pt x="264998" y="861072"/>
                  </a:lnTo>
                  <a:lnTo>
                    <a:pt x="265531" y="862342"/>
                  </a:lnTo>
                  <a:lnTo>
                    <a:pt x="265531" y="844765"/>
                  </a:lnTo>
                  <a:lnTo>
                    <a:pt x="265137" y="844562"/>
                  </a:lnTo>
                  <a:lnTo>
                    <a:pt x="265201" y="843292"/>
                  </a:lnTo>
                  <a:lnTo>
                    <a:pt x="266242" y="839482"/>
                  </a:lnTo>
                  <a:lnTo>
                    <a:pt x="267284" y="838212"/>
                  </a:lnTo>
                  <a:lnTo>
                    <a:pt x="270484" y="836942"/>
                  </a:lnTo>
                  <a:lnTo>
                    <a:pt x="271843" y="836942"/>
                  </a:lnTo>
                  <a:lnTo>
                    <a:pt x="274650" y="838212"/>
                  </a:lnTo>
                  <a:lnTo>
                    <a:pt x="274650" y="809294"/>
                  </a:lnTo>
                  <a:lnTo>
                    <a:pt x="273939" y="810272"/>
                  </a:lnTo>
                  <a:lnTo>
                    <a:pt x="272897" y="810272"/>
                  </a:lnTo>
                  <a:lnTo>
                    <a:pt x="271487" y="811542"/>
                  </a:lnTo>
                  <a:lnTo>
                    <a:pt x="268566" y="811542"/>
                  </a:lnTo>
                  <a:lnTo>
                    <a:pt x="267652" y="810272"/>
                  </a:lnTo>
                  <a:lnTo>
                    <a:pt x="266192" y="809002"/>
                  </a:lnTo>
                  <a:lnTo>
                    <a:pt x="266242" y="806462"/>
                  </a:lnTo>
                  <a:lnTo>
                    <a:pt x="267004" y="806462"/>
                  </a:lnTo>
                  <a:lnTo>
                    <a:pt x="270192" y="805192"/>
                  </a:lnTo>
                  <a:lnTo>
                    <a:pt x="272249" y="806462"/>
                  </a:lnTo>
                  <a:lnTo>
                    <a:pt x="274358" y="807732"/>
                  </a:lnTo>
                  <a:lnTo>
                    <a:pt x="274497" y="807732"/>
                  </a:lnTo>
                  <a:lnTo>
                    <a:pt x="273596" y="806462"/>
                  </a:lnTo>
                  <a:lnTo>
                    <a:pt x="273697" y="805192"/>
                  </a:lnTo>
                  <a:lnTo>
                    <a:pt x="275996" y="805192"/>
                  </a:lnTo>
                  <a:lnTo>
                    <a:pt x="276263" y="806462"/>
                  </a:lnTo>
                  <a:lnTo>
                    <a:pt x="276263" y="801382"/>
                  </a:lnTo>
                  <a:lnTo>
                    <a:pt x="274205" y="801382"/>
                  </a:lnTo>
                  <a:lnTo>
                    <a:pt x="271322" y="800112"/>
                  </a:lnTo>
                  <a:lnTo>
                    <a:pt x="267919" y="801382"/>
                  </a:lnTo>
                  <a:lnTo>
                    <a:pt x="267322" y="797572"/>
                  </a:lnTo>
                  <a:lnTo>
                    <a:pt x="264020" y="798842"/>
                  </a:lnTo>
                  <a:lnTo>
                    <a:pt x="265772" y="802652"/>
                  </a:lnTo>
                  <a:lnTo>
                    <a:pt x="262394" y="803871"/>
                  </a:lnTo>
                  <a:lnTo>
                    <a:pt x="262394" y="822972"/>
                  </a:lnTo>
                  <a:lnTo>
                    <a:pt x="262013" y="824242"/>
                  </a:lnTo>
                  <a:lnTo>
                    <a:pt x="261289" y="824242"/>
                  </a:lnTo>
                  <a:lnTo>
                    <a:pt x="259422" y="825512"/>
                  </a:lnTo>
                  <a:lnTo>
                    <a:pt x="258267" y="826782"/>
                  </a:lnTo>
                  <a:lnTo>
                    <a:pt x="255930" y="826782"/>
                  </a:lnTo>
                  <a:lnTo>
                    <a:pt x="255930" y="861072"/>
                  </a:lnTo>
                  <a:lnTo>
                    <a:pt x="255473" y="862342"/>
                  </a:lnTo>
                  <a:lnTo>
                    <a:pt x="254850" y="862342"/>
                  </a:lnTo>
                  <a:lnTo>
                    <a:pt x="252958" y="864882"/>
                  </a:lnTo>
                  <a:lnTo>
                    <a:pt x="250888" y="864882"/>
                  </a:lnTo>
                  <a:lnTo>
                    <a:pt x="248208" y="863612"/>
                  </a:lnTo>
                  <a:lnTo>
                    <a:pt x="247802" y="862342"/>
                  </a:lnTo>
                  <a:lnTo>
                    <a:pt x="248970" y="861072"/>
                  </a:lnTo>
                  <a:lnTo>
                    <a:pt x="250139" y="859802"/>
                  </a:lnTo>
                  <a:lnTo>
                    <a:pt x="253644" y="858532"/>
                  </a:lnTo>
                  <a:lnTo>
                    <a:pt x="255181" y="861072"/>
                  </a:lnTo>
                  <a:lnTo>
                    <a:pt x="255930" y="861072"/>
                  </a:lnTo>
                  <a:lnTo>
                    <a:pt x="255930" y="826782"/>
                  </a:lnTo>
                  <a:lnTo>
                    <a:pt x="255625" y="826782"/>
                  </a:lnTo>
                  <a:lnTo>
                    <a:pt x="253492" y="827671"/>
                  </a:lnTo>
                  <a:lnTo>
                    <a:pt x="253492" y="854722"/>
                  </a:lnTo>
                  <a:lnTo>
                    <a:pt x="253250" y="855992"/>
                  </a:lnTo>
                  <a:lnTo>
                    <a:pt x="252222" y="857262"/>
                  </a:lnTo>
                  <a:lnTo>
                    <a:pt x="251091" y="858532"/>
                  </a:lnTo>
                  <a:lnTo>
                    <a:pt x="246913" y="855992"/>
                  </a:lnTo>
                  <a:lnTo>
                    <a:pt x="244411" y="854722"/>
                  </a:lnTo>
                  <a:lnTo>
                    <a:pt x="244259" y="849642"/>
                  </a:lnTo>
                  <a:lnTo>
                    <a:pt x="244449" y="848372"/>
                  </a:lnTo>
                  <a:lnTo>
                    <a:pt x="243763" y="844562"/>
                  </a:lnTo>
                  <a:lnTo>
                    <a:pt x="243116" y="844118"/>
                  </a:lnTo>
                  <a:lnTo>
                    <a:pt x="243116" y="859802"/>
                  </a:lnTo>
                  <a:lnTo>
                    <a:pt x="242608" y="859802"/>
                  </a:lnTo>
                  <a:lnTo>
                    <a:pt x="242341" y="861072"/>
                  </a:lnTo>
                  <a:lnTo>
                    <a:pt x="241960" y="859802"/>
                  </a:lnTo>
                  <a:lnTo>
                    <a:pt x="240957" y="859802"/>
                  </a:lnTo>
                  <a:lnTo>
                    <a:pt x="241300" y="858532"/>
                  </a:lnTo>
                  <a:lnTo>
                    <a:pt x="243103" y="858532"/>
                  </a:lnTo>
                  <a:lnTo>
                    <a:pt x="243116" y="859802"/>
                  </a:lnTo>
                  <a:lnTo>
                    <a:pt x="243116" y="844118"/>
                  </a:lnTo>
                  <a:lnTo>
                    <a:pt x="241947" y="843292"/>
                  </a:lnTo>
                  <a:lnTo>
                    <a:pt x="237070" y="844562"/>
                  </a:lnTo>
                  <a:lnTo>
                    <a:pt x="236423" y="845832"/>
                  </a:lnTo>
                  <a:lnTo>
                    <a:pt x="235762" y="845832"/>
                  </a:lnTo>
                  <a:lnTo>
                    <a:pt x="235521" y="844740"/>
                  </a:lnTo>
                  <a:lnTo>
                    <a:pt x="235521" y="845832"/>
                  </a:lnTo>
                  <a:lnTo>
                    <a:pt x="235102" y="848372"/>
                  </a:lnTo>
                  <a:lnTo>
                    <a:pt x="235356" y="849642"/>
                  </a:lnTo>
                  <a:lnTo>
                    <a:pt x="231190" y="849642"/>
                  </a:lnTo>
                  <a:lnTo>
                    <a:pt x="231940" y="845832"/>
                  </a:lnTo>
                  <a:lnTo>
                    <a:pt x="235521" y="845832"/>
                  </a:lnTo>
                  <a:lnTo>
                    <a:pt x="235521" y="844740"/>
                  </a:lnTo>
                  <a:lnTo>
                    <a:pt x="235483" y="844562"/>
                  </a:lnTo>
                  <a:lnTo>
                    <a:pt x="235102" y="843292"/>
                  </a:lnTo>
                  <a:lnTo>
                    <a:pt x="234734" y="842022"/>
                  </a:lnTo>
                  <a:lnTo>
                    <a:pt x="240169" y="840752"/>
                  </a:lnTo>
                  <a:lnTo>
                    <a:pt x="242658" y="839482"/>
                  </a:lnTo>
                  <a:lnTo>
                    <a:pt x="247916" y="838212"/>
                  </a:lnTo>
                  <a:lnTo>
                    <a:pt x="249656" y="840752"/>
                  </a:lnTo>
                  <a:lnTo>
                    <a:pt x="248297" y="842022"/>
                  </a:lnTo>
                  <a:lnTo>
                    <a:pt x="246659" y="845832"/>
                  </a:lnTo>
                  <a:lnTo>
                    <a:pt x="247319" y="847102"/>
                  </a:lnTo>
                  <a:lnTo>
                    <a:pt x="249123" y="849642"/>
                  </a:lnTo>
                  <a:lnTo>
                    <a:pt x="253161" y="854722"/>
                  </a:lnTo>
                  <a:lnTo>
                    <a:pt x="253492" y="854722"/>
                  </a:lnTo>
                  <a:lnTo>
                    <a:pt x="253492" y="827671"/>
                  </a:lnTo>
                  <a:lnTo>
                    <a:pt x="252552" y="828052"/>
                  </a:lnTo>
                  <a:lnTo>
                    <a:pt x="249351" y="828052"/>
                  </a:lnTo>
                  <a:lnTo>
                    <a:pt x="246164" y="831862"/>
                  </a:lnTo>
                  <a:lnTo>
                    <a:pt x="245313" y="830592"/>
                  </a:lnTo>
                  <a:lnTo>
                    <a:pt x="244983" y="830592"/>
                  </a:lnTo>
                  <a:lnTo>
                    <a:pt x="244830" y="829322"/>
                  </a:lnTo>
                  <a:lnTo>
                    <a:pt x="245008" y="829322"/>
                  </a:lnTo>
                  <a:lnTo>
                    <a:pt x="246367" y="826782"/>
                  </a:lnTo>
                  <a:lnTo>
                    <a:pt x="247815" y="825512"/>
                  </a:lnTo>
                  <a:lnTo>
                    <a:pt x="253504" y="824242"/>
                  </a:lnTo>
                  <a:lnTo>
                    <a:pt x="256857" y="822972"/>
                  </a:lnTo>
                  <a:lnTo>
                    <a:pt x="260959" y="821702"/>
                  </a:lnTo>
                  <a:lnTo>
                    <a:pt x="261759" y="821702"/>
                  </a:lnTo>
                  <a:lnTo>
                    <a:pt x="262394" y="822972"/>
                  </a:lnTo>
                  <a:lnTo>
                    <a:pt x="262394" y="803871"/>
                  </a:lnTo>
                  <a:lnTo>
                    <a:pt x="262229" y="803922"/>
                  </a:lnTo>
                  <a:lnTo>
                    <a:pt x="260845" y="803922"/>
                  </a:lnTo>
                  <a:lnTo>
                    <a:pt x="253644" y="806462"/>
                  </a:lnTo>
                  <a:lnTo>
                    <a:pt x="249542" y="812812"/>
                  </a:lnTo>
                  <a:lnTo>
                    <a:pt x="245668" y="817892"/>
                  </a:lnTo>
                  <a:lnTo>
                    <a:pt x="244640" y="817892"/>
                  </a:lnTo>
                  <a:lnTo>
                    <a:pt x="242849" y="821093"/>
                  </a:lnTo>
                  <a:lnTo>
                    <a:pt x="242849" y="830592"/>
                  </a:lnTo>
                  <a:lnTo>
                    <a:pt x="241630" y="833132"/>
                  </a:lnTo>
                  <a:lnTo>
                    <a:pt x="237337" y="834402"/>
                  </a:lnTo>
                  <a:lnTo>
                    <a:pt x="232067" y="835672"/>
                  </a:lnTo>
                  <a:lnTo>
                    <a:pt x="230657" y="835672"/>
                  </a:lnTo>
                  <a:lnTo>
                    <a:pt x="230200" y="833132"/>
                  </a:lnTo>
                  <a:lnTo>
                    <a:pt x="230022" y="831862"/>
                  </a:lnTo>
                  <a:lnTo>
                    <a:pt x="230212" y="830592"/>
                  </a:lnTo>
                  <a:lnTo>
                    <a:pt x="230060" y="829322"/>
                  </a:lnTo>
                  <a:lnTo>
                    <a:pt x="229920" y="828052"/>
                  </a:lnTo>
                  <a:lnTo>
                    <a:pt x="229019" y="826782"/>
                  </a:lnTo>
                  <a:lnTo>
                    <a:pt x="231927" y="822972"/>
                  </a:lnTo>
                  <a:lnTo>
                    <a:pt x="233641" y="821702"/>
                  </a:lnTo>
                  <a:lnTo>
                    <a:pt x="235724" y="821702"/>
                  </a:lnTo>
                  <a:lnTo>
                    <a:pt x="237464" y="820432"/>
                  </a:lnTo>
                  <a:lnTo>
                    <a:pt x="240322" y="822972"/>
                  </a:lnTo>
                  <a:lnTo>
                    <a:pt x="241592" y="825512"/>
                  </a:lnTo>
                  <a:lnTo>
                    <a:pt x="241312" y="825512"/>
                  </a:lnTo>
                  <a:lnTo>
                    <a:pt x="241223" y="826782"/>
                  </a:lnTo>
                  <a:lnTo>
                    <a:pt x="242849" y="830592"/>
                  </a:lnTo>
                  <a:lnTo>
                    <a:pt x="242849" y="821093"/>
                  </a:lnTo>
                  <a:lnTo>
                    <a:pt x="242506" y="821702"/>
                  </a:lnTo>
                  <a:lnTo>
                    <a:pt x="242277" y="816622"/>
                  </a:lnTo>
                  <a:lnTo>
                    <a:pt x="241046" y="814082"/>
                  </a:lnTo>
                  <a:lnTo>
                    <a:pt x="241541" y="812812"/>
                  </a:lnTo>
                  <a:lnTo>
                    <a:pt x="246151" y="811542"/>
                  </a:lnTo>
                  <a:lnTo>
                    <a:pt x="248805" y="809002"/>
                  </a:lnTo>
                  <a:lnTo>
                    <a:pt x="251891" y="803922"/>
                  </a:lnTo>
                  <a:lnTo>
                    <a:pt x="253746" y="805192"/>
                  </a:lnTo>
                  <a:lnTo>
                    <a:pt x="255422" y="803922"/>
                  </a:lnTo>
                  <a:lnTo>
                    <a:pt x="255790" y="802652"/>
                  </a:lnTo>
                  <a:lnTo>
                    <a:pt x="255549" y="802652"/>
                  </a:lnTo>
                  <a:lnTo>
                    <a:pt x="254812" y="801382"/>
                  </a:lnTo>
                  <a:lnTo>
                    <a:pt x="248539" y="803922"/>
                  </a:lnTo>
                  <a:lnTo>
                    <a:pt x="242379" y="801382"/>
                  </a:lnTo>
                  <a:lnTo>
                    <a:pt x="235762" y="803922"/>
                  </a:lnTo>
                  <a:lnTo>
                    <a:pt x="234734" y="803922"/>
                  </a:lnTo>
                  <a:lnTo>
                    <a:pt x="234429" y="798842"/>
                  </a:lnTo>
                  <a:lnTo>
                    <a:pt x="234149" y="796302"/>
                  </a:lnTo>
                  <a:lnTo>
                    <a:pt x="234010" y="795032"/>
                  </a:lnTo>
                  <a:lnTo>
                    <a:pt x="235610" y="791222"/>
                  </a:lnTo>
                  <a:lnTo>
                    <a:pt x="236067" y="789952"/>
                  </a:lnTo>
                  <a:lnTo>
                    <a:pt x="237528" y="788682"/>
                  </a:lnTo>
                  <a:lnTo>
                    <a:pt x="238861" y="787412"/>
                  </a:lnTo>
                  <a:lnTo>
                    <a:pt x="238594" y="786142"/>
                  </a:lnTo>
                  <a:lnTo>
                    <a:pt x="234734" y="784872"/>
                  </a:lnTo>
                  <a:lnTo>
                    <a:pt x="234264" y="783602"/>
                  </a:lnTo>
                  <a:lnTo>
                    <a:pt x="240449" y="778522"/>
                  </a:lnTo>
                  <a:lnTo>
                    <a:pt x="247573" y="778522"/>
                  </a:lnTo>
                  <a:lnTo>
                    <a:pt x="250875" y="774712"/>
                  </a:lnTo>
                  <a:lnTo>
                    <a:pt x="252336" y="777252"/>
                  </a:lnTo>
                  <a:lnTo>
                    <a:pt x="256806" y="777252"/>
                  </a:lnTo>
                  <a:lnTo>
                    <a:pt x="257302" y="781062"/>
                  </a:lnTo>
                  <a:lnTo>
                    <a:pt x="255993" y="783602"/>
                  </a:lnTo>
                  <a:lnTo>
                    <a:pt x="253149" y="784872"/>
                  </a:lnTo>
                  <a:lnTo>
                    <a:pt x="252260" y="784872"/>
                  </a:lnTo>
                  <a:lnTo>
                    <a:pt x="247573" y="783602"/>
                  </a:lnTo>
                  <a:lnTo>
                    <a:pt x="245719" y="787412"/>
                  </a:lnTo>
                  <a:lnTo>
                    <a:pt x="242824" y="789952"/>
                  </a:lnTo>
                  <a:lnTo>
                    <a:pt x="242570" y="791222"/>
                  </a:lnTo>
                  <a:lnTo>
                    <a:pt x="243382" y="792492"/>
                  </a:lnTo>
                  <a:lnTo>
                    <a:pt x="244652" y="792492"/>
                  </a:lnTo>
                  <a:lnTo>
                    <a:pt x="245071" y="791222"/>
                  </a:lnTo>
                  <a:lnTo>
                    <a:pt x="245999" y="789952"/>
                  </a:lnTo>
                  <a:lnTo>
                    <a:pt x="246253" y="788682"/>
                  </a:lnTo>
                  <a:lnTo>
                    <a:pt x="248348" y="787412"/>
                  </a:lnTo>
                  <a:lnTo>
                    <a:pt x="249250" y="788682"/>
                  </a:lnTo>
                  <a:lnTo>
                    <a:pt x="249745" y="789952"/>
                  </a:lnTo>
                  <a:lnTo>
                    <a:pt x="248831" y="795032"/>
                  </a:lnTo>
                  <a:lnTo>
                    <a:pt x="253479" y="795032"/>
                  </a:lnTo>
                  <a:lnTo>
                    <a:pt x="255778" y="797572"/>
                  </a:lnTo>
                  <a:lnTo>
                    <a:pt x="256794" y="797572"/>
                  </a:lnTo>
                  <a:lnTo>
                    <a:pt x="258000" y="795032"/>
                  </a:lnTo>
                  <a:lnTo>
                    <a:pt x="261175" y="795032"/>
                  </a:lnTo>
                  <a:lnTo>
                    <a:pt x="263245" y="791222"/>
                  </a:lnTo>
                  <a:lnTo>
                    <a:pt x="263690" y="789952"/>
                  </a:lnTo>
                  <a:lnTo>
                    <a:pt x="262191" y="788682"/>
                  </a:lnTo>
                  <a:lnTo>
                    <a:pt x="260375" y="788682"/>
                  </a:lnTo>
                  <a:lnTo>
                    <a:pt x="260769" y="787412"/>
                  </a:lnTo>
                  <a:lnTo>
                    <a:pt x="261175" y="786142"/>
                  </a:lnTo>
                  <a:lnTo>
                    <a:pt x="262559" y="784872"/>
                  </a:lnTo>
                  <a:lnTo>
                    <a:pt x="263944" y="783602"/>
                  </a:lnTo>
                  <a:lnTo>
                    <a:pt x="265645" y="783602"/>
                  </a:lnTo>
                  <a:lnTo>
                    <a:pt x="270040" y="782332"/>
                  </a:lnTo>
                  <a:lnTo>
                    <a:pt x="269887" y="781062"/>
                  </a:lnTo>
                  <a:lnTo>
                    <a:pt x="267347" y="778522"/>
                  </a:lnTo>
                  <a:lnTo>
                    <a:pt x="267627" y="777252"/>
                  </a:lnTo>
                  <a:lnTo>
                    <a:pt x="271919" y="773442"/>
                  </a:lnTo>
                  <a:lnTo>
                    <a:pt x="273837" y="770902"/>
                  </a:lnTo>
                  <a:lnTo>
                    <a:pt x="274802" y="769632"/>
                  </a:lnTo>
                  <a:lnTo>
                    <a:pt x="281000" y="765822"/>
                  </a:lnTo>
                  <a:lnTo>
                    <a:pt x="290106" y="765822"/>
                  </a:lnTo>
                  <a:lnTo>
                    <a:pt x="286702" y="762012"/>
                  </a:lnTo>
                  <a:lnTo>
                    <a:pt x="285115" y="762012"/>
                  </a:lnTo>
                  <a:lnTo>
                    <a:pt x="282295" y="763282"/>
                  </a:lnTo>
                  <a:lnTo>
                    <a:pt x="280974" y="762012"/>
                  </a:lnTo>
                  <a:lnTo>
                    <a:pt x="277380" y="760742"/>
                  </a:lnTo>
                  <a:lnTo>
                    <a:pt x="275399" y="759472"/>
                  </a:lnTo>
                  <a:lnTo>
                    <a:pt x="277685" y="756932"/>
                  </a:lnTo>
                  <a:lnTo>
                    <a:pt x="278828" y="755662"/>
                  </a:lnTo>
                  <a:lnTo>
                    <a:pt x="277202" y="755662"/>
                  </a:lnTo>
                  <a:lnTo>
                    <a:pt x="275259" y="756450"/>
                  </a:lnTo>
                  <a:lnTo>
                    <a:pt x="275259" y="765822"/>
                  </a:lnTo>
                  <a:lnTo>
                    <a:pt x="274802" y="767092"/>
                  </a:lnTo>
                  <a:lnTo>
                    <a:pt x="271792" y="768362"/>
                  </a:lnTo>
                  <a:lnTo>
                    <a:pt x="270192" y="769632"/>
                  </a:lnTo>
                  <a:lnTo>
                    <a:pt x="267512" y="765822"/>
                  </a:lnTo>
                  <a:lnTo>
                    <a:pt x="267550" y="763282"/>
                  </a:lnTo>
                  <a:lnTo>
                    <a:pt x="268744" y="760742"/>
                  </a:lnTo>
                  <a:lnTo>
                    <a:pt x="269405" y="759472"/>
                  </a:lnTo>
                  <a:lnTo>
                    <a:pt x="271792" y="758202"/>
                  </a:lnTo>
                  <a:lnTo>
                    <a:pt x="272694" y="759472"/>
                  </a:lnTo>
                  <a:lnTo>
                    <a:pt x="273100" y="760742"/>
                  </a:lnTo>
                  <a:lnTo>
                    <a:pt x="273405" y="762012"/>
                  </a:lnTo>
                  <a:lnTo>
                    <a:pt x="274535" y="763282"/>
                  </a:lnTo>
                  <a:lnTo>
                    <a:pt x="274828" y="763282"/>
                  </a:lnTo>
                  <a:lnTo>
                    <a:pt x="275259" y="765822"/>
                  </a:lnTo>
                  <a:lnTo>
                    <a:pt x="275259" y="756450"/>
                  </a:lnTo>
                  <a:lnTo>
                    <a:pt x="274040" y="756932"/>
                  </a:lnTo>
                  <a:lnTo>
                    <a:pt x="272783" y="755662"/>
                  </a:lnTo>
                  <a:lnTo>
                    <a:pt x="271437" y="754392"/>
                  </a:lnTo>
                  <a:lnTo>
                    <a:pt x="270078" y="753122"/>
                  </a:lnTo>
                  <a:lnTo>
                    <a:pt x="266839" y="754392"/>
                  </a:lnTo>
                  <a:lnTo>
                    <a:pt x="266547" y="753008"/>
                  </a:lnTo>
                  <a:lnTo>
                    <a:pt x="266547" y="772172"/>
                  </a:lnTo>
                  <a:lnTo>
                    <a:pt x="266103" y="773442"/>
                  </a:lnTo>
                  <a:lnTo>
                    <a:pt x="264083" y="773442"/>
                  </a:lnTo>
                  <a:lnTo>
                    <a:pt x="263156" y="772172"/>
                  </a:lnTo>
                  <a:lnTo>
                    <a:pt x="263144" y="770902"/>
                  </a:lnTo>
                  <a:lnTo>
                    <a:pt x="265188" y="770902"/>
                  </a:lnTo>
                  <a:lnTo>
                    <a:pt x="266496" y="772172"/>
                  </a:lnTo>
                  <a:lnTo>
                    <a:pt x="266547" y="753008"/>
                  </a:lnTo>
                  <a:lnTo>
                    <a:pt x="266306" y="751852"/>
                  </a:lnTo>
                  <a:lnTo>
                    <a:pt x="266192" y="750582"/>
                  </a:lnTo>
                  <a:lnTo>
                    <a:pt x="265861" y="750582"/>
                  </a:lnTo>
                  <a:lnTo>
                    <a:pt x="268960" y="748042"/>
                  </a:lnTo>
                  <a:lnTo>
                    <a:pt x="271945" y="749312"/>
                  </a:lnTo>
                  <a:lnTo>
                    <a:pt x="276504" y="750582"/>
                  </a:lnTo>
                  <a:lnTo>
                    <a:pt x="278028" y="751852"/>
                  </a:lnTo>
                  <a:lnTo>
                    <a:pt x="282854" y="749312"/>
                  </a:lnTo>
                  <a:lnTo>
                    <a:pt x="285635" y="749312"/>
                  </a:lnTo>
                  <a:lnTo>
                    <a:pt x="290753" y="751852"/>
                  </a:lnTo>
                  <a:lnTo>
                    <a:pt x="293154" y="750582"/>
                  </a:lnTo>
                  <a:lnTo>
                    <a:pt x="296811" y="750582"/>
                  </a:lnTo>
                  <a:lnTo>
                    <a:pt x="296570" y="749312"/>
                  </a:lnTo>
                  <a:lnTo>
                    <a:pt x="296176" y="748042"/>
                  </a:lnTo>
                  <a:lnTo>
                    <a:pt x="292481" y="746772"/>
                  </a:lnTo>
                  <a:lnTo>
                    <a:pt x="293281" y="745502"/>
                  </a:lnTo>
                  <a:lnTo>
                    <a:pt x="294170" y="744232"/>
                  </a:lnTo>
                  <a:lnTo>
                    <a:pt x="291871" y="745502"/>
                  </a:lnTo>
                  <a:lnTo>
                    <a:pt x="284619" y="745502"/>
                  </a:lnTo>
                  <a:lnTo>
                    <a:pt x="284099" y="744232"/>
                  </a:lnTo>
                  <a:lnTo>
                    <a:pt x="283591" y="742962"/>
                  </a:lnTo>
                  <a:lnTo>
                    <a:pt x="283070" y="741692"/>
                  </a:lnTo>
                  <a:lnTo>
                    <a:pt x="281508" y="737882"/>
                  </a:lnTo>
                  <a:lnTo>
                    <a:pt x="276288" y="739152"/>
                  </a:lnTo>
                  <a:lnTo>
                    <a:pt x="268439" y="740422"/>
                  </a:lnTo>
                  <a:lnTo>
                    <a:pt x="265671" y="741692"/>
                  </a:lnTo>
                  <a:lnTo>
                    <a:pt x="265671" y="750582"/>
                  </a:lnTo>
                  <a:lnTo>
                    <a:pt x="264883" y="750582"/>
                  </a:lnTo>
                  <a:lnTo>
                    <a:pt x="264058" y="751852"/>
                  </a:lnTo>
                  <a:lnTo>
                    <a:pt x="263182" y="750582"/>
                  </a:lnTo>
                  <a:lnTo>
                    <a:pt x="263525" y="749312"/>
                  </a:lnTo>
                  <a:lnTo>
                    <a:pt x="263804" y="749312"/>
                  </a:lnTo>
                  <a:lnTo>
                    <a:pt x="264998" y="748042"/>
                  </a:lnTo>
                  <a:lnTo>
                    <a:pt x="265607" y="749312"/>
                  </a:lnTo>
                  <a:lnTo>
                    <a:pt x="265671" y="750582"/>
                  </a:lnTo>
                  <a:lnTo>
                    <a:pt x="265671" y="741692"/>
                  </a:lnTo>
                  <a:lnTo>
                    <a:pt x="261175" y="739152"/>
                  </a:lnTo>
                  <a:lnTo>
                    <a:pt x="260654" y="739381"/>
                  </a:lnTo>
                  <a:lnTo>
                    <a:pt x="260654" y="765822"/>
                  </a:lnTo>
                  <a:lnTo>
                    <a:pt x="260286" y="769632"/>
                  </a:lnTo>
                  <a:lnTo>
                    <a:pt x="259689" y="772172"/>
                  </a:lnTo>
                  <a:lnTo>
                    <a:pt x="259143" y="774712"/>
                  </a:lnTo>
                  <a:lnTo>
                    <a:pt x="256451" y="774712"/>
                  </a:lnTo>
                  <a:lnTo>
                    <a:pt x="255663" y="773442"/>
                  </a:lnTo>
                  <a:lnTo>
                    <a:pt x="254101" y="770902"/>
                  </a:lnTo>
                  <a:lnTo>
                    <a:pt x="255320" y="768362"/>
                  </a:lnTo>
                  <a:lnTo>
                    <a:pt x="257009" y="767092"/>
                  </a:lnTo>
                  <a:lnTo>
                    <a:pt x="258699" y="765822"/>
                  </a:lnTo>
                  <a:lnTo>
                    <a:pt x="260654" y="765822"/>
                  </a:lnTo>
                  <a:lnTo>
                    <a:pt x="260654" y="739381"/>
                  </a:lnTo>
                  <a:lnTo>
                    <a:pt x="258140" y="740422"/>
                  </a:lnTo>
                  <a:lnTo>
                    <a:pt x="255270" y="741095"/>
                  </a:lnTo>
                  <a:lnTo>
                    <a:pt x="255270" y="750582"/>
                  </a:lnTo>
                  <a:lnTo>
                    <a:pt x="255168" y="751852"/>
                  </a:lnTo>
                  <a:lnTo>
                    <a:pt x="252996" y="753122"/>
                  </a:lnTo>
                  <a:lnTo>
                    <a:pt x="252730" y="755662"/>
                  </a:lnTo>
                  <a:lnTo>
                    <a:pt x="250240" y="756932"/>
                  </a:lnTo>
                  <a:lnTo>
                    <a:pt x="247281" y="758202"/>
                  </a:lnTo>
                  <a:lnTo>
                    <a:pt x="244894" y="758202"/>
                  </a:lnTo>
                  <a:lnTo>
                    <a:pt x="245021" y="755662"/>
                  </a:lnTo>
                  <a:lnTo>
                    <a:pt x="245084" y="754392"/>
                  </a:lnTo>
                  <a:lnTo>
                    <a:pt x="247281" y="754392"/>
                  </a:lnTo>
                  <a:lnTo>
                    <a:pt x="248945" y="753122"/>
                  </a:lnTo>
                  <a:lnTo>
                    <a:pt x="250647" y="753122"/>
                  </a:lnTo>
                  <a:lnTo>
                    <a:pt x="252222" y="751852"/>
                  </a:lnTo>
                  <a:lnTo>
                    <a:pt x="253911" y="750582"/>
                  </a:lnTo>
                  <a:lnTo>
                    <a:pt x="255270" y="750582"/>
                  </a:lnTo>
                  <a:lnTo>
                    <a:pt x="255270" y="741095"/>
                  </a:lnTo>
                  <a:lnTo>
                    <a:pt x="252704" y="741692"/>
                  </a:lnTo>
                  <a:lnTo>
                    <a:pt x="250380" y="741692"/>
                  </a:lnTo>
                  <a:lnTo>
                    <a:pt x="248386" y="740422"/>
                  </a:lnTo>
                  <a:lnTo>
                    <a:pt x="247294" y="739152"/>
                  </a:lnTo>
                  <a:lnTo>
                    <a:pt x="245859" y="739152"/>
                  </a:lnTo>
                  <a:lnTo>
                    <a:pt x="245249" y="739813"/>
                  </a:lnTo>
                  <a:lnTo>
                    <a:pt x="245249" y="748042"/>
                  </a:lnTo>
                  <a:lnTo>
                    <a:pt x="244259" y="749312"/>
                  </a:lnTo>
                  <a:lnTo>
                    <a:pt x="241960" y="750582"/>
                  </a:lnTo>
                  <a:lnTo>
                    <a:pt x="241249" y="749312"/>
                  </a:lnTo>
                  <a:lnTo>
                    <a:pt x="240652" y="749312"/>
                  </a:lnTo>
                  <a:lnTo>
                    <a:pt x="239852" y="748042"/>
                  </a:lnTo>
                  <a:lnTo>
                    <a:pt x="240614" y="745502"/>
                  </a:lnTo>
                  <a:lnTo>
                    <a:pt x="242087" y="744232"/>
                  </a:lnTo>
                  <a:lnTo>
                    <a:pt x="244233" y="744232"/>
                  </a:lnTo>
                  <a:lnTo>
                    <a:pt x="244640" y="745502"/>
                  </a:lnTo>
                  <a:lnTo>
                    <a:pt x="245249" y="748042"/>
                  </a:lnTo>
                  <a:lnTo>
                    <a:pt x="245249" y="739813"/>
                  </a:lnTo>
                  <a:lnTo>
                    <a:pt x="243484" y="741692"/>
                  </a:lnTo>
                  <a:lnTo>
                    <a:pt x="242506" y="742962"/>
                  </a:lnTo>
                  <a:lnTo>
                    <a:pt x="241046" y="741692"/>
                  </a:lnTo>
                  <a:lnTo>
                    <a:pt x="239572" y="740422"/>
                  </a:lnTo>
                  <a:lnTo>
                    <a:pt x="239915" y="739152"/>
                  </a:lnTo>
                  <a:lnTo>
                    <a:pt x="240931" y="736612"/>
                  </a:lnTo>
                  <a:lnTo>
                    <a:pt x="241909" y="735342"/>
                  </a:lnTo>
                  <a:lnTo>
                    <a:pt x="241731" y="734072"/>
                  </a:lnTo>
                  <a:lnTo>
                    <a:pt x="239522" y="735342"/>
                  </a:lnTo>
                  <a:lnTo>
                    <a:pt x="237172" y="734072"/>
                  </a:lnTo>
                  <a:lnTo>
                    <a:pt x="231673" y="735342"/>
                  </a:lnTo>
                  <a:lnTo>
                    <a:pt x="233273" y="728992"/>
                  </a:lnTo>
                  <a:lnTo>
                    <a:pt x="232727" y="727722"/>
                  </a:lnTo>
                  <a:lnTo>
                    <a:pt x="230505" y="727722"/>
                  </a:lnTo>
                  <a:lnTo>
                    <a:pt x="230505" y="795032"/>
                  </a:lnTo>
                  <a:lnTo>
                    <a:pt x="230047" y="795032"/>
                  </a:lnTo>
                  <a:lnTo>
                    <a:pt x="228803" y="796302"/>
                  </a:lnTo>
                  <a:lnTo>
                    <a:pt x="227291" y="796302"/>
                  </a:lnTo>
                  <a:lnTo>
                    <a:pt x="226339" y="793762"/>
                  </a:lnTo>
                  <a:lnTo>
                    <a:pt x="227101" y="792492"/>
                  </a:lnTo>
                  <a:lnTo>
                    <a:pt x="221932" y="793762"/>
                  </a:lnTo>
                  <a:lnTo>
                    <a:pt x="221081" y="797572"/>
                  </a:lnTo>
                  <a:lnTo>
                    <a:pt x="224142" y="800112"/>
                  </a:lnTo>
                  <a:lnTo>
                    <a:pt x="225044" y="800112"/>
                  </a:lnTo>
                  <a:lnTo>
                    <a:pt x="230390" y="802652"/>
                  </a:lnTo>
                  <a:lnTo>
                    <a:pt x="225920" y="806462"/>
                  </a:lnTo>
                  <a:lnTo>
                    <a:pt x="224980" y="807732"/>
                  </a:lnTo>
                  <a:lnTo>
                    <a:pt x="223824" y="809002"/>
                  </a:lnTo>
                  <a:lnTo>
                    <a:pt x="228307" y="812812"/>
                  </a:lnTo>
                  <a:lnTo>
                    <a:pt x="228282" y="814082"/>
                  </a:lnTo>
                  <a:lnTo>
                    <a:pt x="224243" y="815352"/>
                  </a:lnTo>
                  <a:lnTo>
                    <a:pt x="222148" y="815352"/>
                  </a:lnTo>
                  <a:lnTo>
                    <a:pt x="221297" y="816622"/>
                  </a:lnTo>
                  <a:lnTo>
                    <a:pt x="220954" y="820432"/>
                  </a:lnTo>
                  <a:lnTo>
                    <a:pt x="219227" y="820432"/>
                  </a:lnTo>
                  <a:lnTo>
                    <a:pt x="217284" y="821702"/>
                  </a:lnTo>
                  <a:lnTo>
                    <a:pt x="214947" y="821702"/>
                  </a:lnTo>
                  <a:lnTo>
                    <a:pt x="213525" y="820432"/>
                  </a:lnTo>
                  <a:lnTo>
                    <a:pt x="214693" y="817892"/>
                  </a:lnTo>
                  <a:lnTo>
                    <a:pt x="215277" y="816622"/>
                  </a:lnTo>
                  <a:lnTo>
                    <a:pt x="215303" y="815352"/>
                  </a:lnTo>
                  <a:lnTo>
                    <a:pt x="211150" y="814082"/>
                  </a:lnTo>
                  <a:lnTo>
                    <a:pt x="210121" y="812812"/>
                  </a:lnTo>
                  <a:lnTo>
                    <a:pt x="211264" y="810272"/>
                  </a:lnTo>
                  <a:lnTo>
                    <a:pt x="212407" y="807732"/>
                  </a:lnTo>
                  <a:lnTo>
                    <a:pt x="210934" y="803922"/>
                  </a:lnTo>
                  <a:lnTo>
                    <a:pt x="212636" y="802652"/>
                  </a:lnTo>
                  <a:lnTo>
                    <a:pt x="214337" y="801382"/>
                  </a:lnTo>
                  <a:lnTo>
                    <a:pt x="214503" y="800112"/>
                  </a:lnTo>
                  <a:lnTo>
                    <a:pt x="212610" y="798842"/>
                  </a:lnTo>
                  <a:lnTo>
                    <a:pt x="211378" y="798842"/>
                  </a:lnTo>
                  <a:lnTo>
                    <a:pt x="209156" y="802652"/>
                  </a:lnTo>
                  <a:lnTo>
                    <a:pt x="208305" y="802652"/>
                  </a:lnTo>
                  <a:lnTo>
                    <a:pt x="208305" y="822972"/>
                  </a:lnTo>
                  <a:lnTo>
                    <a:pt x="208254" y="864882"/>
                  </a:lnTo>
                  <a:lnTo>
                    <a:pt x="207365" y="868692"/>
                  </a:lnTo>
                  <a:lnTo>
                    <a:pt x="200177" y="873772"/>
                  </a:lnTo>
                  <a:lnTo>
                    <a:pt x="194691" y="872502"/>
                  </a:lnTo>
                  <a:lnTo>
                    <a:pt x="194221" y="871232"/>
                  </a:lnTo>
                  <a:lnTo>
                    <a:pt x="193255" y="871232"/>
                  </a:lnTo>
                  <a:lnTo>
                    <a:pt x="188328" y="867422"/>
                  </a:lnTo>
                  <a:lnTo>
                    <a:pt x="185204" y="867422"/>
                  </a:lnTo>
                  <a:lnTo>
                    <a:pt x="180962" y="870178"/>
                  </a:lnTo>
                  <a:lnTo>
                    <a:pt x="180962" y="878852"/>
                  </a:lnTo>
                  <a:lnTo>
                    <a:pt x="177114" y="881392"/>
                  </a:lnTo>
                  <a:lnTo>
                    <a:pt x="174104" y="882662"/>
                  </a:lnTo>
                  <a:lnTo>
                    <a:pt x="172034" y="885202"/>
                  </a:lnTo>
                  <a:lnTo>
                    <a:pt x="168643" y="887742"/>
                  </a:lnTo>
                  <a:lnTo>
                    <a:pt x="167614" y="887742"/>
                  </a:lnTo>
                  <a:lnTo>
                    <a:pt x="166116" y="886472"/>
                  </a:lnTo>
                  <a:lnTo>
                    <a:pt x="166039" y="885202"/>
                  </a:lnTo>
                  <a:lnTo>
                    <a:pt x="168109" y="882662"/>
                  </a:lnTo>
                  <a:lnTo>
                    <a:pt x="167640" y="880122"/>
                  </a:lnTo>
                  <a:lnTo>
                    <a:pt x="166281" y="878852"/>
                  </a:lnTo>
                  <a:lnTo>
                    <a:pt x="164909" y="877582"/>
                  </a:lnTo>
                  <a:lnTo>
                    <a:pt x="165811" y="876312"/>
                  </a:lnTo>
                  <a:lnTo>
                    <a:pt x="171119" y="877582"/>
                  </a:lnTo>
                  <a:lnTo>
                    <a:pt x="173913" y="876312"/>
                  </a:lnTo>
                  <a:lnTo>
                    <a:pt x="176276" y="872502"/>
                  </a:lnTo>
                  <a:lnTo>
                    <a:pt x="178079" y="872502"/>
                  </a:lnTo>
                  <a:lnTo>
                    <a:pt x="178701" y="873772"/>
                  </a:lnTo>
                  <a:lnTo>
                    <a:pt x="176707" y="873772"/>
                  </a:lnTo>
                  <a:lnTo>
                    <a:pt x="177711" y="875042"/>
                  </a:lnTo>
                  <a:lnTo>
                    <a:pt x="180835" y="878852"/>
                  </a:lnTo>
                  <a:lnTo>
                    <a:pt x="180962" y="878852"/>
                  </a:lnTo>
                  <a:lnTo>
                    <a:pt x="180962" y="870178"/>
                  </a:lnTo>
                  <a:lnTo>
                    <a:pt x="179324" y="871232"/>
                  </a:lnTo>
                  <a:lnTo>
                    <a:pt x="178244" y="871232"/>
                  </a:lnTo>
                  <a:lnTo>
                    <a:pt x="177749" y="868692"/>
                  </a:lnTo>
                  <a:lnTo>
                    <a:pt x="176898" y="866152"/>
                  </a:lnTo>
                  <a:lnTo>
                    <a:pt x="178523" y="863612"/>
                  </a:lnTo>
                  <a:lnTo>
                    <a:pt x="173545" y="863612"/>
                  </a:lnTo>
                  <a:lnTo>
                    <a:pt x="172046" y="863612"/>
                  </a:lnTo>
                  <a:lnTo>
                    <a:pt x="146037" y="863612"/>
                  </a:lnTo>
                  <a:lnTo>
                    <a:pt x="140792" y="863612"/>
                  </a:lnTo>
                  <a:lnTo>
                    <a:pt x="139001" y="867422"/>
                  </a:lnTo>
                  <a:lnTo>
                    <a:pt x="136448" y="868692"/>
                  </a:lnTo>
                  <a:lnTo>
                    <a:pt x="137807" y="872502"/>
                  </a:lnTo>
                  <a:lnTo>
                    <a:pt x="140068" y="871232"/>
                  </a:lnTo>
                  <a:lnTo>
                    <a:pt x="147294" y="871232"/>
                  </a:lnTo>
                  <a:lnTo>
                    <a:pt x="155638" y="868692"/>
                  </a:lnTo>
                  <a:lnTo>
                    <a:pt x="159054" y="871232"/>
                  </a:lnTo>
                  <a:lnTo>
                    <a:pt x="162318" y="876312"/>
                  </a:lnTo>
                  <a:lnTo>
                    <a:pt x="162217" y="877582"/>
                  </a:lnTo>
                  <a:lnTo>
                    <a:pt x="162052" y="877582"/>
                  </a:lnTo>
                  <a:lnTo>
                    <a:pt x="161607" y="878852"/>
                  </a:lnTo>
                  <a:lnTo>
                    <a:pt x="160045" y="878852"/>
                  </a:lnTo>
                  <a:lnTo>
                    <a:pt x="158369" y="877582"/>
                  </a:lnTo>
                  <a:lnTo>
                    <a:pt x="157200" y="876312"/>
                  </a:lnTo>
                  <a:lnTo>
                    <a:pt x="155638" y="875042"/>
                  </a:lnTo>
                  <a:lnTo>
                    <a:pt x="153416" y="872502"/>
                  </a:lnTo>
                  <a:lnTo>
                    <a:pt x="151587" y="872502"/>
                  </a:lnTo>
                  <a:lnTo>
                    <a:pt x="148247" y="876312"/>
                  </a:lnTo>
                  <a:lnTo>
                    <a:pt x="147421" y="877582"/>
                  </a:lnTo>
                  <a:lnTo>
                    <a:pt x="145376" y="881392"/>
                  </a:lnTo>
                  <a:lnTo>
                    <a:pt x="143827" y="882662"/>
                  </a:lnTo>
                  <a:lnTo>
                    <a:pt x="141884" y="880122"/>
                  </a:lnTo>
                  <a:lnTo>
                    <a:pt x="140906" y="878852"/>
                  </a:lnTo>
                  <a:lnTo>
                    <a:pt x="139293" y="880122"/>
                  </a:lnTo>
                  <a:lnTo>
                    <a:pt x="135407" y="876312"/>
                  </a:lnTo>
                  <a:lnTo>
                    <a:pt x="135242" y="876312"/>
                  </a:lnTo>
                  <a:lnTo>
                    <a:pt x="132410" y="880122"/>
                  </a:lnTo>
                  <a:lnTo>
                    <a:pt x="131318" y="881392"/>
                  </a:lnTo>
                  <a:lnTo>
                    <a:pt x="129997" y="881392"/>
                  </a:lnTo>
                  <a:lnTo>
                    <a:pt x="124942" y="880122"/>
                  </a:lnTo>
                  <a:lnTo>
                    <a:pt x="124129" y="878852"/>
                  </a:lnTo>
                  <a:lnTo>
                    <a:pt x="123304" y="877582"/>
                  </a:lnTo>
                  <a:lnTo>
                    <a:pt x="123278" y="885202"/>
                  </a:lnTo>
                  <a:lnTo>
                    <a:pt x="122847" y="886472"/>
                  </a:lnTo>
                  <a:lnTo>
                    <a:pt x="122110" y="886472"/>
                  </a:lnTo>
                  <a:lnTo>
                    <a:pt x="121221" y="887742"/>
                  </a:lnTo>
                  <a:lnTo>
                    <a:pt x="120408" y="889012"/>
                  </a:lnTo>
                  <a:lnTo>
                    <a:pt x="118427" y="890282"/>
                  </a:lnTo>
                  <a:lnTo>
                    <a:pt x="117284" y="890282"/>
                  </a:lnTo>
                  <a:lnTo>
                    <a:pt x="115557" y="889012"/>
                  </a:lnTo>
                  <a:lnTo>
                    <a:pt x="115671" y="887742"/>
                  </a:lnTo>
                  <a:lnTo>
                    <a:pt x="117373" y="885202"/>
                  </a:lnTo>
                  <a:lnTo>
                    <a:pt x="118503" y="885202"/>
                  </a:lnTo>
                  <a:lnTo>
                    <a:pt x="119367" y="883932"/>
                  </a:lnTo>
                  <a:lnTo>
                    <a:pt x="121615" y="883932"/>
                  </a:lnTo>
                  <a:lnTo>
                    <a:pt x="123278" y="885202"/>
                  </a:lnTo>
                  <a:lnTo>
                    <a:pt x="123278" y="877544"/>
                  </a:lnTo>
                  <a:lnTo>
                    <a:pt x="122478" y="876312"/>
                  </a:lnTo>
                  <a:lnTo>
                    <a:pt x="120154" y="875042"/>
                  </a:lnTo>
                  <a:lnTo>
                    <a:pt x="119367" y="874623"/>
                  </a:lnTo>
                  <a:lnTo>
                    <a:pt x="119367" y="881392"/>
                  </a:lnTo>
                  <a:lnTo>
                    <a:pt x="119138" y="882662"/>
                  </a:lnTo>
                  <a:lnTo>
                    <a:pt x="118224" y="883932"/>
                  </a:lnTo>
                  <a:lnTo>
                    <a:pt x="112598" y="883932"/>
                  </a:lnTo>
                  <a:lnTo>
                    <a:pt x="111925" y="882662"/>
                  </a:lnTo>
                  <a:lnTo>
                    <a:pt x="112204" y="881392"/>
                  </a:lnTo>
                  <a:lnTo>
                    <a:pt x="112395" y="880122"/>
                  </a:lnTo>
                  <a:lnTo>
                    <a:pt x="114300" y="878852"/>
                  </a:lnTo>
                  <a:lnTo>
                    <a:pt x="116916" y="880122"/>
                  </a:lnTo>
                  <a:lnTo>
                    <a:pt x="117767" y="880122"/>
                  </a:lnTo>
                  <a:lnTo>
                    <a:pt x="118541" y="881392"/>
                  </a:lnTo>
                  <a:lnTo>
                    <a:pt x="119367" y="881392"/>
                  </a:lnTo>
                  <a:lnTo>
                    <a:pt x="119367" y="874623"/>
                  </a:lnTo>
                  <a:lnTo>
                    <a:pt x="117817" y="873772"/>
                  </a:lnTo>
                  <a:lnTo>
                    <a:pt x="118579" y="871232"/>
                  </a:lnTo>
                  <a:lnTo>
                    <a:pt x="119494" y="869962"/>
                  </a:lnTo>
                  <a:lnTo>
                    <a:pt x="121310" y="867422"/>
                  </a:lnTo>
                  <a:lnTo>
                    <a:pt x="112356" y="867422"/>
                  </a:lnTo>
                  <a:lnTo>
                    <a:pt x="109766" y="869619"/>
                  </a:lnTo>
                  <a:lnTo>
                    <a:pt x="109766" y="881392"/>
                  </a:lnTo>
                  <a:lnTo>
                    <a:pt x="109651" y="882662"/>
                  </a:lnTo>
                  <a:lnTo>
                    <a:pt x="108750" y="883932"/>
                  </a:lnTo>
                  <a:lnTo>
                    <a:pt x="107378" y="885202"/>
                  </a:lnTo>
                  <a:lnTo>
                    <a:pt x="105879" y="883932"/>
                  </a:lnTo>
                  <a:lnTo>
                    <a:pt x="103454" y="881392"/>
                  </a:lnTo>
                  <a:lnTo>
                    <a:pt x="103403" y="880122"/>
                  </a:lnTo>
                  <a:lnTo>
                    <a:pt x="105981" y="878852"/>
                  </a:lnTo>
                  <a:lnTo>
                    <a:pt x="108229" y="878852"/>
                  </a:lnTo>
                  <a:lnTo>
                    <a:pt x="109258" y="880122"/>
                  </a:lnTo>
                  <a:lnTo>
                    <a:pt x="109766" y="881392"/>
                  </a:lnTo>
                  <a:lnTo>
                    <a:pt x="109766" y="869619"/>
                  </a:lnTo>
                  <a:lnTo>
                    <a:pt x="109347" y="869962"/>
                  </a:lnTo>
                  <a:lnTo>
                    <a:pt x="106616" y="868692"/>
                  </a:lnTo>
                  <a:lnTo>
                    <a:pt x="100914" y="868692"/>
                  </a:lnTo>
                  <a:lnTo>
                    <a:pt x="99123" y="867422"/>
                  </a:lnTo>
                  <a:lnTo>
                    <a:pt x="99148" y="863612"/>
                  </a:lnTo>
                  <a:lnTo>
                    <a:pt x="99148" y="862342"/>
                  </a:lnTo>
                  <a:lnTo>
                    <a:pt x="97510" y="861072"/>
                  </a:lnTo>
                  <a:lnTo>
                    <a:pt x="90258" y="863612"/>
                  </a:lnTo>
                  <a:lnTo>
                    <a:pt x="87376" y="861072"/>
                  </a:lnTo>
                  <a:lnTo>
                    <a:pt x="85839" y="857262"/>
                  </a:lnTo>
                  <a:lnTo>
                    <a:pt x="85344" y="855992"/>
                  </a:lnTo>
                  <a:lnTo>
                    <a:pt x="84480" y="854722"/>
                  </a:lnTo>
                  <a:lnTo>
                    <a:pt x="80835" y="855992"/>
                  </a:lnTo>
                  <a:lnTo>
                    <a:pt x="79705" y="855992"/>
                  </a:lnTo>
                  <a:lnTo>
                    <a:pt x="79578" y="855268"/>
                  </a:lnTo>
                  <a:lnTo>
                    <a:pt x="79578" y="873772"/>
                  </a:lnTo>
                  <a:lnTo>
                    <a:pt x="79006" y="873772"/>
                  </a:lnTo>
                  <a:lnTo>
                    <a:pt x="78295" y="875042"/>
                  </a:lnTo>
                  <a:lnTo>
                    <a:pt x="76962" y="875042"/>
                  </a:lnTo>
                  <a:lnTo>
                    <a:pt x="76149" y="873772"/>
                  </a:lnTo>
                  <a:lnTo>
                    <a:pt x="74066" y="872502"/>
                  </a:lnTo>
                  <a:lnTo>
                    <a:pt x="71386" y="872502"/>
                  </a:lnTo>
                  <a:lnTo>
                    <a:pt x="66814" y="869962"/>
                  </a:lnTo>
                  <a:lnTo>
                    <a:pt x="64846" y="868692"/>
                  </a:lnTo>
                  <a:lnTo>
                    <a:pt x="64185" y="867422"/>
                  </a:lnTo>
                  <a:lnTo>
                    <a:pt x="63093" y="864882"/>
                  </a:lnTo>
                  <a:lnTo>
                    <a:pt x="62268" y="862342"/>
                  </a:lnTo>
                  <a:lnTo>
                    <a:pt x="62915" y="859802"/>
                  </a:lnTo>
                  <a:lnTo>
                    <a:pt x="63296" y="858532"/>
                  </a:lnTo>
                  <a:lnTo>
                    <a:pt x="64516" y="858532"/>
                  </a:lnTo>
                  <a:lnTo>
                    <a:pt x="67386" y="859802"/>
                  </a:lnTo>
                  <a:lnTo>
                    <a:pt x="75311" y="859802"/>
                  </a:lnTo>
                  <a:lnTo>
                    <a:pt x="74930" y="866152"/>
                  </a:lnTo>
                  <a:lnTo>
                    <a:pt x="75171" y="867422"/>
                  </a:lnTo>
                  <a:lnTo>
                    <a:pt x="78714" y="868692"/>
                  </a:lnTo>
                  <a:lnTo>
                    <a:pt x="79400" y="869962"/>
                  </a:lnTo>
                  <a:lnTo>
                    <a:pt x="79527" y="871232"/>
                  </a:lnTo>
                  <a:lnTo>
                    <a:pt x="79578" y="873772"/>
                  </a:lnTo>
                  <a:lnTo>
                    <a:pt x="79578" y="855268"/>
                  </a:lnTo>
                  <a:lnTo>
                    <a:pt x="79044" y="852182"/>
                  </a:lnTo>
                  <a:lnTo>
                    <a:pt x="80416" y="849642"/>
                  </a:lnTo>
                  <a:lnTo>
                    <a:pt x="82080" y="848372"/>
                  </a:lnTo>
                  <a:lnTo>
                    <a:pt x="87388" y="848372"/>
                  </a:lnTo>
                  <a:lnTo>
                    <a:pt x="88595" y="849642"/>
                  </a:lnTo>
                  <a:lnTo>
                    <a:pt x="91668" y="848372"/>
                  </a:lnTo>
                  <a:lnTo>
                    <a:pt x="93789" y="845832"/>
                  </a:lnTo>
                  <a:lnTo>
                    <a:pt x="97396" y="849642"/>
                  </a:lnTo>
                  <a:lnTo>
                    <a:pt x="100584" y="850912"/>
                  </a:lnTo>
                  <a:lnTo>
                    <a:pt x="101117" y="859802"/>
                  </a:lnTo>
                  <a:lnTo>
                    <a:pt x="102819" y="861072"/>
                  </a:lnTo>
                  <a:lnTo>
                    <a:pt x="109562" y="861072"/>
                  </a:lnTo>
                  <a:lnTo>
                    <a:pt x="111391" y="859802"/>
                  </a:lnTo>
                  <a:lnTo>
                    <a:pt x="113055" y="857262"/>
                  </a:lnTo>
                  <a:lnTo>
                    <a:pt x="113131" y="855992"/>
                  </a:lnTo>
                  <a:lnTo>
                    <a:pt x="112763" y="854722"/>
                  </a:lnTo>
                  <a:lnTo>
                    <a:pt x="109194" y="854722"/>
                  </a:lnTo>
                  <a:lnTo>
                    <a:pt x="107327" y="855992"/>
                  </a:lnTo>
                  <a:lnTo>
                    <a:pt x="104038" y="855992"/>
                  </a:lnTo>
                  <a:lnTo>
                    <a:pt x="102438" y="854722"/>
                  </a:lnTo>
                  <a:lnTo>
                    <a:pt x="103416" y="850912"/>
                  </a:lnTo>
                  <a:lnTo>
                    <a:pt x="102819" y="850912"/>
                  </a:lnTo>
                  <a:lnTo>
                    <a:pt x="98577" y="848372"/>
                  </a:lnTo>
                  <a:lnTo>
                    <a:pt x="98818" y="845832"/>
                  </a:lnTo>
                  <a:lnTo>
                    <a:pt x="102069" y="844562"/>
                  </a:lnTo>
                  <a:lnTo>
                    <a:pt x="103339" y="843292"/>
                  </a:lnTo>
                  <a:lnTo>
                    <a:pt x="105854" y="842022"/>
                  </a:lnTo>
                  <a:lnTo>
                    <a:pt x="106997" y="842022"/>
                  </a:lnTo>
                  <a:lnTo>
                    <a:pt x="109372" y="843292"/>
                  </a:lnTo>
                  <a:lnTo>
                    <a:pt x="110667" y="844562"/>
                  </a:lnTo>
                  <a:lnTo>
                    <a:pt x="112598" y="845832"/>
                  </a:lnTo>
                  <a:lnTo>
                    <a:pt x="113766" y="845832"/>
                  </a:lnTo>
                  <a:lnTo>
                    <a:pt x="115074" y="844562"/>
                  </a:lnTo>
                  <a:lnTo>
                    <a:pt x="114566" y="843292"/>
                  </a:lnTo>
                  <a:lnTo>
                    <a:pt x="110858" y="840752"/>
                  </a:lnTo>
                  <a:lnTo>
                    <a:pt x="113880" y="836942"/>
                  </a:lnTo>
                  <a:lnTo>
                    <a:pt x="114668" y="835672"/>
                  </a:lnTo>
                  <a:lnTo>
                    <a:pt x="115557" y="833132"/>
                  </a:lnTo>
                  <a:lnTo>
                    <a:pt x="123786" y="833132"/>
                  </a:lnTo>
                  <a:lnTo>
                    <a:pt x="128828" y="830592"/>
                  </a:lnTo>
                  <a:lnTo>
                    <a:pt x="129794" y="831862"/>
                  </a:lnTo>
                  <a:lnTo>
                    <a:pt x="130822" y="834402"/>
                  </a:lnTo>
                  <a:lnTo>
                    <a:pt x="132816" y="840333"/>
                  </a:lnTo>
                  <a:lnTo>
                    <a:pt x="132969" y="840752"/>
                  </a:lnTo>
                  <a:lnTo>
                    <a:pt x="135509" y="839482"/>
                  </a:lnTo>
                  <a:lnTo>
                    <a:pt x="138404" y="839482"/>
                  </a:lnTo>
                  <a:lnTo>
                    <a:pt x="141097" y="838212"/>
                  </a:lnTo>
                  <a:lnTo>
                    <a:pt x="141249" y="842022"/>
                  </a:lnTo>
                  <a:lnTo>
                    <a:pt x="141922" y="844562"/>
                  </a:lnTo>
                  <a:lnTo>
                    <a:pt x="149199" y="844562"/>
                  </a:lnTo>
                  <a:lnTo>
                    <a:pt x="150088" y="845832"/>
                  </a:lnTo>
                  <a:lnTo>
                    <a:pt x="148907" y="845832"/>
                  </a:lnTo>
                  <a:lnTo>
                    <a:pt x="147650" y="847102"/>
                  </a:lnTo>
                  <a:lnTo>
                    <a:pt x="148729" y="849642"/>
                  </a:lnTo>
                  <a:lnTo>
                    <a:pt x="149377" y="850912"/>
                  </a:lnTo>
                  <a:lnTo>
                    <a:pt x="145326" y="855992"/>
                  </a:lnTo>
                  <a:lnTo>
                    <a:pt x="146304" y="857262"/>
                  </a:lnTo>
                  <a:lnTo>
                    <a:pt x="149453" y="858532"/>
                  </a:lnTo>
                  <a:lnTo>
                    <a:pt x="151130" y="859802"/>
                  </a:lnTo>
                  <a:lnTo>
                    <a:pt x="150037" y="861072"/>
                  </a:lnTo>
                  <a:lnTo>
                    <a:pt x="147637" y="862342"/>
                  </a:lnTo>
                  <a:lnTo>
                    <a:pt x="170091" y="862342"/>
                  </a:lnTo>
                  <a:lnTo>
                    <a:pt x="168148" y="861072"/>
                  </a:lnTo>
                  <a:lnTo>
                    <a:pt x="164261" y="858532"/>
                  </a:lnTo>
                  <a:lnTo>
                    <a:pt x="162585" y="857262"/>
                  </a:lnTo>
                  <a:lnTo>
                    <a:pt x="159308" y="861072"/>
                  </a:lnTo>
                  <a:lnTo>
                    <a:pt x="157175" y="859802"/>
                  </a:lnTo>
                  <a:lnTo>
                    <a:pt x="157632" y="855992"/>
                  </a:lnTo>
                  <a:lnTo>
                    <a:pt x="158813" y="854722"/>
                  </a:lnTo>
                  <a:lnTo>
                    <a:pt x="161010" y="854722"/>
                  </a:lnTo>
                  <a:lnTo>
                    <a:pt x="166293" y="853452"/>
                  </a:lnTo>
                  <a:lnTo>
                    <a:pt x="172148" y="857262"/>
                  </a:lnTo>
                  <a:lnTo>
                    <a:pt x="174612" y="862342"/>
                  </a:lnTo>
                  <a:lnTo>
                    <a:pt x="174752" y="862342"/>
                  </a:lnTo>
                  <a:lnTo>
                    <a:pt x="179336" y="862342"/>
                  </a:lnTo>
                  <a:lnTo>
                    <a:pt x="180149" y="861072"/>
                  </a:lnTo>
                  <a:lnTo>
                    <a:pt x="178854" y="859802"/>
                  </a:lnTo>
                  <a:lnTo>
                    <a:pt x="176707" y="857262"/>
                  </a:lnTo>
                  <a:lnTo>
                    <a:pt x="175666" y="855992"/>
                  </a:lnTo>
                  <a:lnTo>
                    <a:pt x="172173" y="853452"/>
                  </a:lnTo>
                  <a:lnTo>
                    <a:pt x="170916" y="850912"/>
                  </a:lnTo>
                  <a:lnTo>
                    <a:pt x="172046" y="849642"/>
                  </a:lnTo>
                  <a:lnTo>
                    <a:pt x="173888" y="847102"/>
                  </a:lnTo>
                  <a:lnTo>
                    <a:pt x="180606" y="847102"/>
                  </a:lnTo>
                  <a:lnTo>
                    <a:pt x="182067" y="848372"/>
                  </a:lnTo>
                  <a:lnTo>
                    <a:pt x="187871" y="847102"/>
                  </a:lnTo>
                  <a:lnTo>
                    <a:pt x="188061" y="847102"/>
                  </a:lnTo>
                  <a:lnTo>
                    <a:pt x="190423" y="853452"/>
                  </a:lnTo>
                  <a:lnTo>
                    <a:pt x="193713" y="854722"/>
                  </a:lnTo>
                  <a:lnTo>
                    <a:pt x="190957" y="858532"/>
                  </a:lnTo>
                  <a:lnTo>
                    <a:pt x="186918" y="858532"/>
                  </a:lnTo>
                  <a:lnTo>
                    <a:pt x="185978" y="859802"/>
                  </a:lnTo>
                  <a:lnTo>
                    <a:pt x="184848" y="859802"/>
                  </a:lnTo>
                  <a:lnTo>
                    <a:pt x="185039" y="862342"/>
                  </a:lnTo>
                  <a:lnTo>
                    <a:pt x="187515" y="863612"/>
                  </a:lnTo>
                  <a:lnTo>
                    <a:pt x="189763" y="863612"/>
                  </a:lnTo>
                  <a:lnTo>
                    <a:pt x="191058" y="862342"/>
                  </a:lnTo>
                  <a:lnTo>
                    <a:pt x="198031" y="858532"/>
                  </a:lnTo>
                  <a:lnTo>
                    <a:pt x="202590" y="861072"/>
                  </a:lnTo>
                  <a:lnTo>
                    <a:pt x="208153" y="863612"/>
                  </a:lnTo>
                  <a:lnTo>
                    <a:pt x="208254" y="864882"/>
                  </a:lnTo>
                  <a:lnTo>
                    <a:pt x="208254" y="823036"/>
                  </a:lnTo>
                  <a:lnTo>
                    <a:pt x="207225" y="824242"/>
                  </a:lnTo>
                  <a:lnTo>
                    <a:pt x="206286" y="825512"/>
                  </a:lnTo>
                  <a:lnTo>
                    <a:pt x="205219" y="826782"/>
                  </a:lnTo>
                  <a:lnTo>
                    <a:pt x="203403" y="829322"/>
                  </a:lnTo>
                  <a:lnTo>
                    <a:pt x="202196" y="828052"/>
                  </a:lnTo>
                  <a:lnTo>
                    <a:pt x="201015" y="825512"/>
                  </a:lnTo>
                  <a:lnTo>
                    <a:pt x="200825" y="824242"/>
                  </a:lnTo>
                  <a:lnTo>
                    <a:pt x="200431" y="821702"/>
                  </a:lnTo>
                  <a:lnTo>
                    <a:pt x="201015" y="820432"/>
                  </a:lnTo>
                  <a:lnTo>
                    <a:pt x="203466" y="820432"/>
                  </a:lnTo>
                  <a:lnTo>
                    <a:pt x="205752" y="821702"/>
                  </a:lnTo>
                  <a:lnTo>
                    <a:pt x="208153" y="821702"/>
                  </a:lnTo>
                  <a:lnTo>
                    <a:pt x="208305" y="822972"/>
                  </a:lnTo>
                  <a:lnTo>
                    <a:pt x="208305" y="802652"/>
                  </a:lnTo>
                  <a:lnTo>
                    <a:pt x="206984" y="802652"/>
                  </a:lnTo>
                  <a:lnTo>
                    <a:pt x="204355" y="801382"/>
                  </a:lnTo>
                  <a:lnTo>
                    <a:pt x="203923" y="800112"/>
                  </a:lnTo>
                  <a:lnTo>
                    <a:pt x="203822" y="798842"/>
                  </a:lnTo>
                  <a:lnTo>
                    <a:pt x="209981" y="798842"/>
                  </a:lnTo>
                  <a:lnTo>
                    <a:pt x="212191" y="796302"/>
                  </a:lnTo>
                  <a:lnTo>
                    <a:pt x="214820" y="791222"/>
                  </a:lnTo>
                  <a:lnTo>
                    <a:pt x="212382" y="788682"/>
                  </a:lnTo>
                  <a:lnTo>
                    <a:pt x="220421" y="787412"/>
                  </a:lnTo>
                  <a:lnTo>
                    <a:pt x="224967" y="784872"/>
                  </a:lnTo>
                  <a:lnTo>
                    <a:pt x="228701" y="791222"/>
                  </a:lnTo>
                  <a:lnTo>
                    <a:pt x="230416" y="791222"/>
                  </a:lnTo>
                  <a:lnTo>
                    <a:pt x="230505" y="795032"/>
                  </a:lnTo>
                  <a:lnTo>
                    <a:pt x="230505" y="727722"/>
                  </a:lnTo>
                  <a:lnTo>
                    <a:pt x="226860" y="727722"/>
                  </a:lnTo>
                  <a:lnTo>
                    <a:pt x="226174" y="728992"/>
                  </a:lnTo>
                  <a:lnTo>
                    <a:pt x="225767" y="728992"/>
                  </a:lnTo>
                  <a:lnTo>
                    <a:pt x="227126" y="735342"/>
                  </a:lnTo>
                  <a:lnTo>
                    <a:pt x="226390" y="736612"/>
                  </a:lnTo>
                  <a:lnTo>
                    <a:pt x="225564" y="736422"/>
                  </a:lnTo>
                  <a:lnTo>
                    <a:pt x="225564" y="770902"/>
                  </a:lnTo>
                  <a:lnTo>
                    <a:pt x="224574" y="772172"/>
                  </a:lnTo>
                  <a:lnTo>
                    <a:pt x="222681" y="773442"/>
                  </a:lnTo>
                  <a:lnTo>
                    <a:pt x="221068" y="772172"/>
                  </a:lnTo>
                  <a:lnTo>
                    <a:pt x="218325" y="772172"/>
                  </a:lnTo>
                  <a:lnTo>
                    <a:pt x="217284" y="770902"/>
                  </a:lnTo>
                  <a:lnTo>
                    <a:pt x="217525" y="768362"/>
                  </a:lnTo>
                  <a:lnTo>
                    <a:pt x="223481" y="768362"/>
                  </a:lnTo>
                  <a:lnTo>
                    <a:pt x="224574" y="769632"/>
                  </a:lnTo>
                  <a:lnTo>
                    <a:pt x="225488" y="769632"/>
                  </a:lnTo>
                  <a:lnTo>
                    <a:pt x="225564" y="770902"/>
                  </a:lnTo>
                  <a:lnTo>
                    <a:pt x="225564" y="736422"/>
                  </a:lnTo>
                  <a:lnTo>
                    <a:pt x="225501" y="744232"/>
                  </a:lnTo>
                  <a:lnTo>
                    <a:pt x="220586" y="747649"/>
                  </a:lnTo>
                  <a:lnTo>
                    <a:pt x="220586" y="756932"/>
                  </a:lnTo>
                  <a:lnTo>
                    <a:pt x="220408" y="756932"/>
                  </a:lnTo>
                  <a:lnTo>
                    <a:pt x="220014" y="758202"/>
                  </a:lnTo>
                  <a:lnTo>
                    <a:pt x="217881" y="758202"/>
                  </a:lnTo>
                  <a:lnTo>
                    <a:pt x="216674" y="756932"/>
                  </a:lnTo>
                  <a:lnTo>
                    <a:pt x="216954" y="755662"/>
                  </a:lnTo>
                  <a:lnTo>
                    <a:pt x="219684" y="755662"/>
                  </a:lnTo>
                  <a:lnTo>
                    <a:pt x="220586" y="756932"/>
                  </a:lnTo>
                  <a:lnTo>
                    <a:pt x="220586" y="747649"/>
                  </a:lnTo>
                  <a:lnTo>
                    <a:pt x="220014" y="748042"/>
                  </a:lnTo>
                  <a:lnTo>
                    <a:pt x="218719" y="748042"/>
                  </a:lnTo>
                  <a:lnTo>
                    <a:pt x="216331" y="746772"/>
                  </a:lnTo>
                  <a:lnTo>
                    <a:pt x="215379" y="745502"/>
                  </a:lnTo>
                  <a:lnTo>
                    <a:pt x="214604" y="744232"/>
                  </a:lnTo>
                  <a:lnTo>
                    <a:pt x="213766" y="744232"/>
                  </a:lnTo>
                  <a:lnTo>
                    <a:pt x="215125" y="742962"/>
                  </a:lnTo>
                  <a:lnTo>
                    <a:pt x="221284" y="742962"/>
                  </a:lnTo>
                  <a:lnTo>
                    <a:pt x="223189" y="741692"/>
                  </a:lnTo>
                  <a:lnTo>
                    <a:pt x="225501" y="744232"/>
                  </a:lnTo>
                  <a:lnTo>
                    <a:pt x="225501" y="736396"/>
                  </a:lnTo>
                  <a:lnTo>
                    <a:pt x="221208" y="735342"/>
                  </a:lnTo>
                  <a:lnTo>
                    <a:pt x="220548" y="735342"/>
                  </a:lnTo>
                  <a:lnTo>
                    <a:pt x="218313" y="734072"/>
                  </a:lnTo>
                  <a:lnTo>
                    <a:pt x="217004" y="734072"/>
                  </a:lnTo>
                  <a:lnTo>
                    <a:pt x="213067" y="736612"/>
                  </a:lnTo>
                  <a:lnTo>
                    <a:pt x="210185" y="736612"/>
                  </a:lnTo>
                  <a:lnTo>
                    <a:pt x="207530" y="739152"/>
                  </a:lnTo>
                  <a:lnTo>
                    <a:pt x="206895" y="740422"/>
                  </a:lnTo>
                  <a:lnTo>
                    <a:pt x="207035" y="741692"/>
                  </a:lnTo>
                  <a:lnTo>
                    <a:pt x="208026" y="741692"/>
                  </a:lnTo>
                  <a:lnTo>
                    <a:pt x="209054" y="740422"/>
                  </a:lnTo>
                  <a:lnTo>
                    <a:pt x="212394" y="740422"/>
                  </a:lnTo>
                  <a:lnTo>
                    <a:pt x="213055" y="742962"/>
                  </a:lnTo>
                  <a:lnTo>
                    <a:pt x="213575" y="744232"/>
                  </a:lnTo>
                  <a:lnTo>
                    <a:pt x="213118" y="746772"/>
                  </a:lnTo>
                  <a:lnTo>
                    <a:pt x="209245" y="746772"/>
                  </a:lnTo>
                  <a:lnTo>
                    <a:pt x="211023" y="751852"/>
                  </a:lnTo>
                  <a:lnTo>
                    <a:pt x="209677" y="753122"/>
                  </a:lnTo>
                  <a:lnTo>
                    <a:pt x="206121" y="755662"/>
                  </a:lnTo>
                  <a:lnTo>
                    <a:pt x="206463" y="756932"/>
                  </a:lnTo>
                  <a:lnTo>
                    <a:pt x="211480" y="756932"/>
                  </a:lnTo>
                  <a:lnTo>
                    <a:pt x="213741" y="758202"/>
                  </a:lnTo>
                  <a:lnTo>
                    <a:pt x="213728" y="759472"/>
                  </a:lnTo>
                  <a:lnTo>
                    <a:pt x="212140" y="762012"/>
                  </a:lnTo>
                  <a:lnTo>
                    <a:pt x="211061" y="762012"/>
                  </a:lnTo>
                  <a:lnTo>
                    <a:pt x="201841" y="764552"/>
                  </a:lnTo>
                  <a:lnTo>
                    <a:pt x="196507" y="765822"/>
                  </a:lnTo>
                  <a:lnTo>
                    <a:pt x="193217" y="764552"/>
                  </a:lnTo>
                  <a:lnTo>
                    <a:pt x="193903" y="769632"/>
                  </a:lnTo>
                  <a:lnTo>
                    <a:pt x="196507" y="768362"/>
                  </a:lnTo>
                  <a:lnTo>
                    <a:pt x="198958" y="768362"/>
                  </a:lnTo>
                  <a:lnTo>
                    <a:pt x="199783" y="767092"/>
                  </a:lnTo>
                  <a:lnTo>
                    <a:pt x="200977" y="767092"/>
                  </a:lnTo>
                  <a:lnTo>
                    <a:pt x="201536" y="768362"/>
                  </a:lnTo>
                  <a:lnTo>
                    <a:pt x="201917" y="768362"/>
                  </a:lnTo>
                  <a:lnTo>
                    <a:pt x="201803" y="769632"/>
                  </a:lnTo>
                  <a:lnTo>
                    <a:pt x="200253" y="770902"/>
                  </a:lnTo>
                  <a:lnTo>
                    <a:pt x="200113" y="771042"/>
                  </a:lnTo>
                  <a:lnTo>
                    <a:pt x="200113" y="806462"/>
                  </a:lnTo>
                  <a:lnTo>
                    <a:pt x="198780" y="807732"/>
                  </a:lnTo>
                  <a:lnTo>
                    <a:pt x="195770" y="807732"/>
                  </a:lnTo>
                  <a:lnTo>
                    <a:pt x="195770" y="819162"/>
                  </a:lnTo>
                  <a:lnTo>
                    <a:pt x="195478" y="820432"/>
                  </a:lnTo>
                  <a:lnTo>
                    <a:pt x="194767" y="820432"/>
                  </a:lnTo>
                  <a:lnTo>
                    <a:pt x="194017" y="821702"/>
                  </a:lnTo>
                  <a:lnTo>
                    <a:pt x="193179" y="821702"/>
                  </a:lnTo>
                  <a:lnTo>
                    <a:pt x="192633" y="820432"/>
                  </a:lnTo>
                  <a:lnTo>
                    <a:pt x="191643" y="820432"/>
                  </a:lnTo>
                  <a:lnTo>
                    <a:pt x="192633" y="819162"/>
                  </a:lnTo>
                  <a:lnTo>
                    <a:pt x="194246" y="817892"/>
                  </a:lnTo>
                  <a:lnTo>
                    <a:pt x="195122" y="817892"/>
                  </a:lnTo>
                  <a:lnTo>
                    <a:pt x="195453" y="819162"/>
                  </a:lnTo>
                  <a:lnTo>
                    <a:pt x="195770" y="819162"/>
                  </a:lnTo>
                  <a:lnTo>
                    <a:pt x="195770" y="807732"/>
                  </a:lnTo>
                  <a:lnTo>
                    <a:pt x="194564" y="807732"/>
                  </a:lnTo>
                  <a:lnTo>
                    <a:pt x="193154" y="806462"/>
                  </a:lnTo>
                  <a:lnTo>
                    <a:pt x="190106" y="809002"/>
                  </a:lnTo>
                  <a:lnTo>
                    <a:pt x="188480" y="810272"/>
                  </a:lnTo>
                  <a:lnTo>
                    <a:pt x="188277" y="810183"/>
                  </a:lnTo>
                  <a:lnTo>
                    <a:pt x="188277" y="821702"/>
                  </a:lnTo>
                  <a:lnTo>
                    <a:pt x="186512" y="821702"/>
                  </a:lnTo>
                  <a:lnTo>
                    <a:pt x="185051" y="822972"/>
                  </a:lnTo>
                  <a:lnTo>
                    <a:pt x="184035" y="824242"/>
                  </a:lnTo>
                  <a:lnTo>
                    <a:pt x="183603" y="823506"/>
                  </a:lnTo>
                  <a:lnTo>
                    <a:pt x="183603" y="844562"/>
                  </a:lnTo>
                  <a:lnTo>
                    <a:pt x="183261" y="844562"/>
                  </a:lnTo>
                  <a:lnTo>
                    <a:pt x="182626" y="845832"/>
                  </a:lnTo>
                  <a:lnTo>
                    <a:pt x="182181" y="844562"/>
                  </a:lnTo>
                  <a:lnTo>
                    <a:pt x="182245" y="843292"/>
                  </a:lnTo>
                  <a:lnTo>
                    <a:pt x="183515" y="843292"/>
                  </a:lnTo>
                  <a:lnTo>
                    <a:pt x="183603" y="844562"/>
                  </a:lnTo>
                  <a:lnTo>
                    <a:pt x="183603" y="823506"/>
                  </a:lnTo>
                  <a:lnTo>
                    <a:pt x="183299" y="822972"/>
                  </a:lnTo>
                  <a:lnTo>
                    <a:pt x="182791" y="821702"/>
                  </a:lnTo>
                  <a:lnTo>
                    <a:pt x="183045" y="820432"/>
                  </a:lnTo>
                  <a:lnTo>
                    <a:pt x="184048" y="820432"/>
                  </a:lnTo>
                  <a:lnTo>
                    <a:pt x="185166" y="819162"/>
                  </a:lnTo>
                  <a:lnTo>
                    <a:pt x="186245" y="820432"/>
                  </a:lnTo>
                  <a:lnTo>
                    <a:pt x="188277" y="821702"/>
                  </a:lnTo>
                  <a:lnTo>
                    <a:pt x="188277" y="810183"/>
                  </a:lnTo>
                  <a:lnTo>
                    <a:pt x="185737" y="809002"/>
                  </a:lnTo>
                  <a:lnTo>
                    <a:pt x="188785" y="806462"/>
                  </a:lnTo>
                  <a:lnTo>
                    <a:pt x="187210" y="803922"/>
                  </a:lnTo>
                  <a:lnTo>
                    <a:pt x="186347" y="802652"/>
                  </a:lnTo>
                  <a:lnTo>
                    <a:pt x="189382" y="801382"/>
                  </a:lnTo>
                  <a:lnTo>
                    <a:pt x="191160" y="801382"/>
                  </a:lnTo>
                  <a:lnTo>
                    <a:pt x="192798" y="800112"/>
                  </a:lnTo>
                  <a:lnTo>
                    <a:pt x="194437" y="800112"/>
                  </a:lnTo>
                  <a:lnTo>
                    <a:pt x="194652" y="803922"/>
                  </a:lnTo>
                  <a:lnTo>
                    <a:pt x="199529" y="803922"/>
                  </a:lnTo>
                  <a:lnTo>
                    <a:pt x="200088" y="805192"/>
                  </a:lnTo>
                  <a:lnTo>
                    <a:pt x="200113" y="806462"/>
                  </a:lnTo>
                  <a:lnTo>
                    <a:pt x="200113" y="771042"/>
                  </a:lnTo>
                  <a:lnTo>
                    <a:pt x="198920" y="772172"/>
                  </a:lnTo>
                  <a:lnTo>
                    <a:pt x="194983" y="773442"/>
                  </a:lnTo>
                  <a:lnTo>
                    <a:pt x="193929" y="774712"/>
                  </a:lnTo>
                  <a:lnTo>
                    <a:pt x="194894" y="778522"/>
                  </a:lnTo>
                  <a:lnTo>
                    <a:pt x="195795" y="781062"/>
                  </a:lnTo>
                  <a:lnTo>
                    <a:pt x="194868" y="782332"/>
                  </a:lnTo>
                  <a:lnTo>
                    <a:pt x="190601" y="782332"/>
                  </a:lnTo>
                  <a:lnTo>
                    <a:pt x="188950" y="783602"/>
                  </a:lnTo>
                  <a:lnTo>
                    <a:pt x="184835" y="783602"/>
                  </a:lnTo>
                  <a:lnTo>
                    <a:pt x="185496" y="786142"/>
                  </a:lnTo>
                  <a:lnTo>
                    <a:pt x="180301" y="786142"/>
                  </a:lnTo>
                  <a:lnTo>
                    <a:pt x="180098" y="787412"/>
                  </a:lnTo>
                  <a:lnTo>
                    <a:pt x="179946" y="786142"/>
                  </a:lnTo>
                  <a:lnTo>
                    <a:pt x="177622" y="786142"/>
                  </a:lnTo>
                  <a:lnTo>
                    <a:pt x="176618" y="787412"/>
                  </a:lnTo>
                  <a:lnTo>
                    <a:pt x="176441" y="788682"/>
                  </a:lnTo>
                  <a:lnTo>
                    <a:pt x="177177" y="789952"/>
                  </a:lnTo>
                  <a:lnTo>
                    <a:pt x="183019" y="789952"/>
                  </a:lnTo>
                  <a:lnTo>
                    <a:pt x="184099" y="791222"/>
                  </a:lnTo>
                  <a:lnTo>
                    <a:pt x="184404" y="793762"/>
                  </a:lnTo>
                  <a:lnTo>
                    <a:pt x="183629" y="795032"/>
                  </a:lnTo>
                  <a:lnTo>
                    <a:pt x="181648" y="796302"/>
                  </a:lnTo>
                  <a:lnTo>
                    <a:pt x="177622" y="796302"/>
                  </a:lnTo>
                  <a:lnTo>
                    <a:pt x="177787" y="797572"/>
                  </a:lnTo>
                  <a:lnTo>
                    <a:pt x="179235" y="801382"/>
                  </a:lnTo>
                  <a:lnTo>
                    <a:pt x="181317" y="802652"/>
                  </a:lnTo>
                  <a:lnTo>
                    <a:pt x="183413" y="805192"/>
                  </a:lnTo>
                  <a:lnTo>
                    <a:pt x="183527" y="806462"/>
                  </a:lnTo>
                  <a:lnTo>
                    <a:pt x="181940" y="810272"/>
                  </a:lnTo>
                  <a:lnTo>
                    <a:pt x="177533" y="810272"/>
                  </a:lnTo>
                  <a:lnTo>
                    <a:pt x="175768" y="809002"/>
                  </a:lnTo>
                  <a:lnTo>
                    <a:pt x="175133" y="811542"/>
                  </a:lnTo>
                  <a:lnTo>
                    <a:pt x="172758" y="816622"/>
                  </a:lnTo>
                  <a:lnTo>
                    <a:pt x="167640" y="819162"/>
                  </a:lnTo>
                  <a:lnTo>
                    <a:pt x="163817" y="825512"/>
                  </a:lnTo>
                  <a:lnTo>
                    <a:pt x="164211" y="826782"/>
                  </a:lnTo>
                  <a:lnTo>
                    <a:pt x="168579" y="826782"/>
                  </a:lnTo>
                  <a:lnTo>
                    <a:pt x="167436" y="829322"/>
                  </a:lnTo>
                  <a:lnTo>
                    <a:pt x="168973" y="833132"/>
                  </a:lnTo>
                  <a:lnTo>
                    <a:pt x="172097" y="831862"/>
                  </a:lnTo>
                  <a:lnTo>
                    <a:pt x="173456" y="834402"/>
                  </a:lnTo>
                  <a:lnTo>
                    <a:pt x="172935" y="838212"/>
                  </a:lnTo>
                  <a:lnTo>
                    <a:pt x="178777" y="840752"/>
                  </a:lnTo>
                  <a:lnTo>
                    <a:pt x="179832" y="842022"/>
                  </a:lnTo>
                  <a:lnTo>
                    <a:pt x="179031" y="843292"/>
                  </a:lnTo>
                  <a:lnTo>
                    <a:pt x="178308" y="844562"/>
                  </a:lnTo>
                  <a:lnTo>
                    <a:pt x="175602" y="844562"/>
                  </a:lnTo>
                  <a:lnTo>
                    <a:pt x="172859" y="843292"/>
                  </a:lnTo>
                  <a:lnTo>
                    <a:pt x="170256" y="842022"/>
                  </a:lnTo>
                  <a:lnTo>
                    <a:pt x="166573" y="845832"/>
                  </a:lnTo>
                  <a:lnTo>
                    <a:pt x="165493" y="845832"/>
                  </a:lnTo>
                  <a:lnTo>
                    <a:pt x="164592" y="843292"/>
                  </a:lnTo>
                  <a:lnTo>
                    <a:pt x="164553" y="842022"/>
                  </a:lnTo>
                  <a:lnTo>
                    <a:pt x="163817" y="839482"/>
                  </a:lnTo>
                  <a:lnTo>
                    <a:pt x="163461" y="838212"/>
                  </a:lnTo>
                  <a:lnTo>
                    <a:pt x="162534" y="836942"/>
                  </a:lnTo>
                  <a:lnTo>
                    <a:pt x="156616" y="838581"/>
                  </a:lnTo>
                  <a:lnTo>
                    <a:pt x="156616" y="845832"/>
                  </a:lnTo>
                  <a:lnTo>
                    <a:pt x="156044" y="847102"/>
                  </a:lnTo>
                  <a:lnTo>
                    <a:pt x="151892" y="847102"/>
                  </a:lnTo>
                  <a:lnTo>
                    <a:pt x="150571" y="845832"/>
                  </a:lnTo>
                  <a:lnTo>
                    <a:pt x="152044" y="844562"/>
                  </a:lnTo>
                  <a:lnTo>
                    <a:pt x="153263" y="843292"/>
                  </a:lnTo>
                  <a:lnTo>
                    <a:pt x="155702" y="844562"/>
                  </a:lnTo>
                  <a:lnTo>
                    <a:pt x="156273" y="844562"/>
                  </a:lnTo>
                  <a:lnTo>
                    <a:pt x="156425" y="845832"/>
                  </a:lnTo>
                  <a:lnTo>
                    <a:pt x="156616" y="845832"/>
                  </a:lnTo>
                  <a:lnTo>
                    <a:pt x="156616" y="838581"/>
                  </a:lnTo>
                  <a:lnTo>
                    <a:pt x="153339" y="839482"/>
                  </a:lnTo>
                  <a:lnTo>
                    <a:pt x="147383" y="838212"/>
                  </a:lnTo>
                  <a:lnTo>
                    <a:pt x="141389" y="838212"/>
                  </a:lnTo>
                  <a:lnTo>
                    <a:pt x="142367" y="835672"/>
                  </a:lnTo>
                  <a:lnTo>
                    <a:pt x="143751" y="834402"/>
                  </a:lnTo>
                  <a:lnTo>
                    <a:pt x="148005" y="835672"/>
                  </a:lnTo>
                  <a:lnTo>
                    <a:pt x="152336" y="835672"/>
                  </a:lnTo>
                  <a:lnTo>
                    <a:pt x="152908" y="834402"/>
                  </a:lnTo>
                  <a:lnTo>
                    <a:pt x="153492" y="833132"/>
                  </a:lnTo>
                  <a:lnTo>
                    <a:pt x="152082" y="831862"/>
                  </a:lnTo>
                  <a:lnTo>
                    <a:pt x="151612" y="831862"/>
                  </a:lnTo>
                  <a:lnTo>
                    <a:pt x="149771" y="830592"/>
                  </a:lnTo>
                  <a:lnTo>
                    <a:pt x="147942" y="829322"/>
                  </a:lnTo>
                  <a:lnTo>
                    <a:pt x="144157" y="828052"/>
                  </a:lnTo>
                  <a:lnTo>
                    <a:pt x="143852" y="822972"/>
                  </a:lnTo>
                  <a:lnTo>
                    <a:pt x="142862" y="822972"/>
                  </a:lnTo>
                  <a:lnTo>
                    <a:pt x="139369" y="821702"/>
                  </a:lnTo>
                  <a:lnTo>
                    <a:pt x="136639" y="820432"/>
                  </a:lnTo>
                  <a:lnTo>
                    <a:pt x="130987" y="821702"/>
                  </a:lnTo>
                  <a:lnTo>
                    <a:pt x="130009" y="824242"/>
                  </a:lnTo>
                  <a:lnTo>
                    <a:pt x="127965" y="826782"/>
                  </a:lnTo>
                  <a:lnTo>
                    <a:pt x="127177" y="828052"/>
                  </a:lnTo>
                  <a:lnTo>
                    <a:pt x="123647" y="828052"/>
                  </a:lnTo>
                  <a:lnTo>
                    <a:pt x="122821" y="826782"/>
                  </a:lnTo>
                  <a:lnTo>
                    <a:pt x="122529" y="824242"/>
                  </a:lnTo>
                  <a:lnTo>
                    <a:pt x="123151" y="822972"/>
                  </a:lnTo>
                  <a:lnTo>
                    <a:pt x="125691" y="814082"/>
                  </a:lnTo>
                  <a:lnTo>
                    <a:pt x="123075" y="814082"/>
                  </a:lnTo>
                  <a:lnTo>
                    <a:pt x="115277" y="811542"/>
                  </a:lnTo>
                  <a:lnTo>
                    <a:pt x="109435" y="811542"/>
                  </a:lnTo>
                  <a:lnTo>
                    <a:pt x="105422" y="807732"/>
                  </a:lnTo>
                  <a:lnTo>
                    <a:pt x="104876" y="803922"/>
                  </a:lnTo>
                  <a:lnTo>
                    <a:pt x="105067" y="802652"/>
                  </a:lnTo>
                  <a:lnTo>
                    <a:pt x="108077" y="801382"/>
                  </a:lnTo>
                  <a:lnTo>
                    <a:pt x="109054" y="800112"/>
                  </a:lnTo>
                  <a:lnTo>
                    <a:pt x="109435" y="796302"/>
                  </a:lnTo>
                  <a:lnTo>
                    <a:pt x="116941" y="796302"/>
                  </a:lnTo>
                  <a:lnTo>
                    <a:pt x="121170" y="798842"/>
                  </a:lnTo>
                  <a:lnTo>
                    <a:pt x="124980" y="805192"/>
                  </a:lnTo>
                  <a:lnTo>
                    <a:pt x="125018" y="806462"/>
                  </a:lnTo>
                  <a:lnTo>
                    <a:pt x="120167" y="806462"/>
                  </a:lnTo>
                  <a:lnTo>
                    <a:pt x="120078" y="810272"/>
                  </a:lnTo>
                  <a:lnTo>
                    <a:pt x="121754" y="810272"/>
                  </a:lnTo>
                  <a:lnTo>
                    <a:pt x="125996" y="811542"/>
                  </a:lnTo>
                  <a:lnTo>
                    <a:pt x="128358" y="814082"/>
                  </a:lnTo>
                  <a:lnTo>
                    <a:pt x="131191" y="815352"/>
                  </a:lnTo>
                  <a:lnTo>
                    <a:pt x="133413" y="815352"/>
                  </a:lnTo>
                  <a:lnTo>
                    <a:pt x="133210" y="814082"/>
                  </a:lnTo>
                  <a:lnTo>
                    <a:pt x="131191" y="811542"/>
                  </a:lnTo>
                  <a:lnTo>
                    <a:pt x="131178" y="809002"/>
                  </a:lnTo>
                  <a:lnTo>
                    <a:pt x="134112" y="806462"/>
                  </a:lnTo>
                  <a:lnTo>
                    <a:pt x="133845" y="806462"/>
                  </a:lnTo>
                  <a:lnTo>
                    <a:pt x="131127" y="802652"/>
                  </a:lnTo>
                  <a:lnTo>
                    <a:pt x="131279" y="802652"/>
                  </a:lnTo>
                  <a:lnTo>
                    <a:pt x="137756" y="800112"/>
                  </a:lnTo>
                  <a:lnTo>
                    <a:pt x="142709" y="801382"/>
                  </a:lnTo>
                  <a:lnTo>
                    <a:pt x="145313" y="800112"/>
                  </a:lnTo>
                  <a:lnTo>
                    <a:pt x="147916" y="798842"/>
                  </a:lnTo>
                  <a:lnTo>
                    <a:pt x="149136" y="798842"/>
                  </a:lnTo>
                  <a:lnTo>
                    <a:pt x="149555" y="800112"/>
                  </a:lnTo>
                  <a:lnTo>
                    <a:pt x="152704" y="802652"/>
                  </a:lnTo>
                  <a:lnTo>
                    <a:pt x="154597" y="800112"/>
                  </a:lnTo>
                  <a:lnTo>
                    <a:pt x="156870" y="798842"/>
                  </a:lnTo>
                  <a:lnTo>
                    <a:pt x="157708" y="797572"/>
                  </a:lnTo>
                  <a:lnTo>
                    <a:pt x="159397" y="797572"/>
                  </a:lnTo>
                  <a:lnTo>
                    <a:pt x="162280" y="796302"/>
                  </a:lnTo>
                  <a:lnTo>
                    <a:pt x="163512" y="795032"/>
                  </a:lnTo>
                  <a:lnTo>
                    <a:pt x="161531" y="792492"/>
                  </a:lnTo>
                  <a:lnTo>
                    <a:pt x="160947" y="792492"/>
                  </a:lnTo>
                  <a:lnTo>
                    <a:pt x="158762" y="788682"/>
                  </a:lnTo>
                  <a:lnTo>
                    <a:pt x="159004" y="788682"/>
                  </a:lnTo>
                  <a:lnTo>
                    <a:pt x="163525" y="787412"/>
                  </a:lnTo>
                  <a:lnTo>
                    <a:pt x="164858" y="787412"/>
                  </a:lnTo>
                  <a:lnTo>
                    <a:pt x="166903" y="786142"/>
                  </a:lnTo>
                  <a:lnTo>
                    <a:pt x="167157" y="784872"/>
                  </a:lnTo>
                  <a:lnTo>
                    <a:pt x="166878" y="783602"/>
                  </a:lnTo>
                  <a:lnTo>
                    <a:pt x="163080" y="783602"/>
                  </a:lnTo>
                  <a:lnTo>
                    <a:pt x="160629" y="784872"/>
                  </a:lnTo>
                  <a:lnTo>
                    <a:pt x="154393" y="783602"/>
                  </a:lnTo>
                  <a:lnTo>
                    <a:pt x="150558" y="782332"/>
                  </a:lnTo>
                  <a:lnTo>
                    <a:pt x="146519" y="786142"/>
                  </a:lnTo>
                  <a:lnTo>
                    <a:pt x="145300" y="786142"/>
                  </a:lnTo>
                  <a:lnTo>
                    <a:pt x="140970" y="783602"/>
                  </a:lnTo>
                  <a:lnTo>
                    <a:pt x="142074" y="787412"/>
                  </a:lnTo>
                  <a:lnTo>
                    <a:pt x="137985" y="791222"/>
                  </a:lnTo>
                  <a:lnTo>
                    <a:pt x="140614" y="791222"/>
                  </a:lnTo>
                  <a:lnTo>
                    <a:pt x="142608" y="792492"/>
                  </a:lnTo>
                  <a:lnTo>
                    <a:pt x="143230" y="793762"/>
                  </a:lnTo>
                  <a:lnTo>
                    <a:pt x="137287" y="797572"/>
                  </a:lnTo>
                  <a:lnTo>
                    <a:pt x="134785" y="796302"/>
                  </a:lnTo>
                  <a:lnTo>
                    <a:pt x="129768" y="793762"/>
                  </a:lnTo>
                  <a:lnTo>
                    <a:pt x="130378" y="789952"/>
                  </a:lnTo>
                  <a:lnTo>
                    <a:pt x="130530" y="788682"/>
                  </a:lnTo>
                  <a:lnTo>
                    <a:pt x="130848" y="786142"/>
                  </a:lnTo>
                  <a:lnTo>
                    <a:pt x="129463" y="784872"/>
                  </a:lnTo>
                  <a:lnTo>
                    <a:pt x="124637" y="781062"/>
                  </a:lnTo>
                  <a:lnTo>
                    <a:pt x="121031" y="781062"/>
                  </a:lnTo>
                  <a:lnTo>
                    <a:pt x="118338" y="779792"/>
                  </a:lnTo>
                  <a:lnTo>
                    <a:pt x="116382" y="781062"/>
                  </a:lnTo>
                  <a:lnTo>
                    <a:pt x="113538" y="781062"/>
                  </a:lnTo>
                  <a:lnTo>
                    <a:pt x="110451" y="783602"/>
                  </a:lnTo>
                  <a:lnTo>
                    <a:pt x="109905" y="783602"/>
                  </a:lnTo>
                  <a:lnTo>
                    <a:pt x="106857" y="784872"/>
                  </a:lnTo>
                  <a:lnTo>
                    <a:pt x="104127" y="784872"/>
                  </a:lnTo>
                  <a:lnTo>
                    <a:pt x="102844" y="781062"/>
                  </a:lnTo>
                  <a:lnTo>
                    <a:pt x="102857" y="779792"/>
                  </a:lnTo>
                  <a:lnTo>
                    <a:pt x="102298" y="775982"/>
                  </a:lnTo>
                  <a:lnTo>
                    <a:pt x="101536" y="775982"/>
                  </a:lnTo>
                  <a:lnTo>
                    <a:pt x="95580" y="779792"/>
                  </a:lnTo>
                  <a:lnTo>
                    <a:pt x="95529" y="781062"/>
                  </a:lnTo>
                  <a:lnTo>
                    <a:pt x="98882" y="783602"/>
                  </a:lnTo>
                  <a:lnTo>
                    <a:pt x="99961" y="783602"/>
                  </a:lnTo>
                  <a:lnTo>
                    <a:pt x="100342" y="784872"/>
                  </a:lnTo>
                  <a:lnTo>
                    <a:pt x="98679" y="787412"/>
                  </a:lnTo>
                  <a:lnTo>
                    <a:pt x="97307" y="788682"/>
                  </a:lnTo>
                  <a:lnTo>
                    <a:pt x="94703" y="787412"/>
                  </a:lnTo>
                  <a:lnTo>
                    <a:pt x="90690" y="781062"/>
                  </a:lnTo>
                  <a:lnTo>
                    <a:pt x="86385" y="778522"/>
                  </a:lnTo>
                  <a:lnTo>
                    <a:pt x="79108" y="778522"/>
                  </a:lnTo>
                  <a:lnTo>
                    <a:pt x="78206" y="777252"/>
                  </a:lnTo>
                  <a:lnTo>
                    <a:pt x="77254" y="774712"/>
                  </a:lnTo>
                  <a:lnTo>
                    <a:pt x="76936" y="773442"/>
                  </a:lnTo>
                  <a:lnTo>
                    <a:pt x="76606" y="772172"/>
                  </a:lnTo>
                  <a:lnTo>
                    <a:pt x="75946" y="767092"/>
                  </a:lnTo>
                  <a:lnTo>
                    <a:pt x="74333" y="767092"/>
                  </a:lnTo>
                  <a:lnTo>
                    <a:pt x="69443" y="764552"/>
                  </a:lnTo>
                  <a:lnTo>
                    <a:pt x="68351" y="764552"/>
                  </a:lnTo>
                  <a:lnTo>
                    <a:pt x="68351" y="765822"/>
                  </a:lnTo>
                  <a:lnTo>
                    <a:pt x="69100" y="768362"/>
                  </a:lnTo>
                  <a:lnTo>
                    <a:pt x="70053" y="769632"/>
                  </a:lnTo>
                  <a:lnTo>
                    <a:pt x="71183" y="772172"/>
                  </a:lnTo>
                  <a:lnTo>
                    <a:pt x="70396" y="773442"/>
                  </a:lnTo>
                  <a:lnTo>
                    <a:pt x="69088" y="773442"/>
                  </a:lnTo>
                  <a:lnTo>
                    <a:pt x="62522" y="772172"/>
                  </a:lnTo>
                  <a:lnTo>
                    <a:pt x="61391" y="772172"/>
                  </a:lnTo>
                  <a:lnTo>
                    <a:pt x="61429" y="773442"/>
                  </a:lnTo>
                  <a:lnTo>
                    <a:pt x="62636" y="774712"/>
                  </a:lnTo>
                  <a:lnTo>
                    <a:pt x="63588" y="775982"/>
                  </a:lnTo>
                  <a:lnTo>
                    <a:pt x="68211" y="777252"/>
                  </a:lnTo>
                  <a:lnTo>
                    <a:pt x="71526" y="778522"/>
                  </a:lnTo>
                  <a:lnTo>
                    <a:pt x="73748" y="782332"/>
                  </a:lnTo>
                  <a:lnTo>
                    <a:pt x="74612" y="782332"/>
                  </a:lnTo>
                  <a:lnTo>
                    <a:pt x="79108" y="783602"/>
                  </a:lnTo>
                  <a:lnTo>
                    <a:pt x="78676" y="786142"/>
                  </a:lnTo>
                  <a:lnTo>
                    <a:pt x="78193" y="792492"/>
                  </a:lnTo>
                  <a:lnTo>
                    <a:pt x="75704" y="795032"/>
                  </a:lnTo>
                  <a:lnTo>
                    <a:pt x="70218" y="797572"/>
                  </a:lnTo>
                  <a:lnTo>
                    <a:pt x="68719" y="796302"/>
                  </a:lnTo>
                  <a:lnTo>
                    <a:pt x="67005" y="795032"/>
                  </a:lnTo>
                  <a:lnTo>
                    <a:pt x="66344" y="795032"/>
                  </a:lnTo>
                  <a:lnTo>
                    <a:pt x="64249" y="793762"/>
                  </a:lnTo>
                  <a:lnTo>
                    <a:pt x="62522" y="795032"/>
                  </a:lnTo>
                  <a:lnTo>
                    <a:pt x="60337" y="797572"/>
                  </a:lnTo>
                  <a:lnTo>
                    <a:pt x="62699" y="800112"/>
                  </a:lnTo>
                  <a:lnTo>
                    <a:pt x="65786" y="802652"/>
                  </a:lnTo>
                  <a:lnTo>
                    <a:pt x="68592" y="805192"/>
                  </a:lnTo>
                  <a:lnTo>
                    <a:pt x="74231" y="802652"/>
                  </a:lnTo>
                  <a:lnTo>
                    <a:pt x="78689" y="802652"/>
                  </a:lnTo>
                  <a:lnTo>
                    <a:pt x="80137" y="801382"/>
                  </a:lnTo>
                  <a:lnTo>
                    <a:pt x="80543" y="797572"/>
                  </a:lnTo>
                  <a:lnTo>
                    <a:pt x="81584" y="797572"/>
                  </a:lnTo>
                  <a:lnTo>
                    <a:pt x="87630" y="801382"/>
                  </a:lnTo>
                  <a:lnTo>
                    <a:pt x="89344" y="806462"/>
                  </a:lnTo>
                  <a:lnTo>
                    <a:pt x="90843" y="811542"/>
                  </a:lnTo>
                  <a:lnTo>
                    <a:pt x="88226" y="814082"/>
                  </a:lnTo>
                  <a:lnTo>
                    <a:pt x="89789" y="814082"/>
                  </a:lnTo>
                  <a:lnTo>
                    <a:pt x="94945" y="815352"/>
                  </a:lnTo>
                  <a:lnTo>
                    <a:pt x="101231" y="817892"/>
                  </a:lnTo>
                  <a:lnTo>
                    <a:pt x="102311" y="819162"/>
                  </a:lnTo>
                  <a:lnTo>
                    <a:pt x="102374" y="822972"/>
                  </a:lnTo>
                  <a:lnTo>
                    <a:pt x="102908" y="826782"/>
                  </a:lnTo>
                  <a:lnTo>
                    <a:pt x="101180" y="830592"/>
                  </a:lnTo>
                  <a:lnTo>
                    <a:pt x="101231" y="831862"/>
                  </a:lnTo>
                  <a:lnTo>
                    <a:pt x="104698" y="831862"/>
                  </a:lnTo>
                  <a:lnTo>
                    <a:pt x="106121" y="833132"/>
                  </a:lnTo>
                  <a:lnTo>
                    <a:pt x="108978" y="831862"/>
                  </a:lnTo>
                  <a:lnTo>
                    <a:pt x="110312" y="830592"/>
                  </a:lnTo>
                  <a:lnTo>
                    <a:pt x="112560" y="833132"/>
                  </a:lnTo>
                  <a:lnTo>
                    <a:pt x="111455" y="834402"/>
                  </a:lnTo>
                  <a:lnTo>
                    <a:pt x="107988" y="839482"/>
                  </a:lnTo>
                  <a:lnTo>
                    <a:pt x="103784" y="839482"/>
                  </a:lnTo>
                  <a:lnTo>
                    <a:pt x="100723" y="842022"/>
                  </a:lnTo>
                  <a:lnTo>
                    <a:pt x="99453" y="842022"/>
                  </a:lnTo>
                  <a:lnTo>
                    <a:pt x="93789" y="840752"/>
                  </a:lnTo>
                  <a:lnTo>
                    <a:pt x="87757" y="842022"/>
                  </a:lnTo>
                  <a:lnTo>
                    <a:pt x="78930" y="842022"/>
                  </a:lnTo>
                  <a:lnTo>
                    <a:pt x="78625" y="840752"/>
                  </a:lnTo>
                  <a:lnTo>
                    <a:pt x="78028" y="838212"/>
                  </a:lnTo>
                  <a:lnTo>
                    <a:pt x="71196" y="838212"/>
                  </a:lnTo>
                  <a:lnTo>
                    <a:pt x="72097" y="833132"/>
                  </a:lnTo>
                  <a:lnTo>
                    <a:pt x="72326" y="831862"/>
                  </a:lnTo>
                  <a:lnTo>
                    <a:pt x="71272" y="831862"/>
                  </a:lnTo>
                  <a:lnTo>
                    <a:pt x="68719" y="830592"/>
                  </a:lnTo>
                  <a:lnTo>
                    <a:pt x="66916" y="830592"/>
                  </a:lnTo>
                  <a:lnTo>
                    <a:pt x="62458" y="828052"/>
                  </a:lnTo>
                  <a:lnTo>
                    <a:pt x="62026" y="828052"/>
                  </a:lnTo>
                  <a:lnTo>
                    <a:pt x="62026" y="896632"/>
                  </a:lnTo>
                  <a:lnTo>
                    <a:pt x="61569" y="896632"/>
                  </a:lnTo>
                  <a:lnTo>
                    <a:pt x="61074" y="897255"/>
                  </a:lnTo>
                  <a:lnTo>
                    <a:pt x="61074" y="920762"/>
                  </a:lnTo>
                  <a:lnTo>
                    <a:pt x="59588" y="924572"/>
                  </a:lnTo>
                  <a:lnTo>
                    <a:pt x="59309" y="924572"/>
                  </a:lnTo>
                  <a:lnTo>
                    <a:pt x="60388" y="927112"/>
                  </a:lnTo>
                  <a:lnTo>
                    <a:pt x="58699" y="927112"/>
                  </a:lnTo>
                  <a:lnTo>
                    <a:pt x="56934" y="928382"/>
                  </a:lnTo>
                  <a:lnTo>
                    <a:pt x="55384" y="929652"/>
                  </a:lnTo>
                  <a:lnTo>
                    <a:pt x="54508" y="928382"/>
                  </a:lnTo>
                  <a:lnTo>
                    <a:pt x="53886" y="927112"/>
                  </a:lnTo>
                  <a:lnTo>
                    <a:pt x="52235" y="927112"/>
                  </a:lnTo>
                  <a:lnTo>
                    <a:pt x="51777" y="925842"/>
                  </a:lnTo>
                  <a:lnTo>
                    <a:pt x="51523" y="927112"/>
                  </a:lnTo>
                  <a:lnTo>
                    <a:pt x="51701" y="925842"/>
                  </a:lnTo>
                  <a:lnTo>
                    <a:pt x="50596" y="927112"/>
                  </a:lnTo>
                  <a:lnTo>
                    <a:pt x="49593" y="927112"/>
                  </a:lnTo>
                  <a:lnTo>
                    <a:pt x="47244" y="925842"/>
                  </a:lnTo>
                  <a:lnTo>
                    <a:pt x="46964" y="924572"/>
                  </a:lnTo>
                  <a:lnTo>
                    <a:pt x="48310" y="919492"/>
                  </a:lnTo>
                  <a:lnTo>
                    <a:pt x="48641" y="918222"/>
                  </a:lnTo>
                  <a:lnTo>
                    <a:pt x="52133" y="915682"/>
                  </a:lnTo>
                  <a:lnTo>
                    <a:pt x="58051" y="920762"/>
                  </a:lnTo>
                  <a:lnTo>
                    <a:pt x="61074" y="920762"/>
                  </a:lnTo>
                  <a:lnTo>
                    <a:pt x="61074" y="897255"/>
                  </a:lnTo>
                  <a:lnTo>
                    <a:pt x="60540" y="897902"/>
                  </a:lnTo>
                  <a:lnTo>
                    <a:pt x="59080" y="899172"/>
                  </a:lnTo>
                  <a:lnTo>
                    <a:pt x="57277" y="899172"/>
                  </a:lnTo>
                  <a:lnTo>
                    <a:pt x="55194" y="896632"/>
                  </a:lnTo>
                  <a:lnTo>
                    <a:pt x="57264" y="895362"/>
                  </a:lnTo>
                  <a:lnTo>
                    <a:pt x="58077" y="895362"/>
                  </a:lnTo>
                  <a:lnTo>
                    <a:pt x="59283" y="894092"/>
                  </a:lnTo>
                  <a:lnTo>
                    <a:pt x="60617" y="894092"/>
                  </a:lnTo>
                  <a:lnTo>
                    <a:pt x="62026" y="896632"/>
                  </a:lnTo>
                  <a:lnTo>
                    <a:pt x="62026" y="828052"/>
                  </a:lnTo>
                  <a:lnTo>
                    <a:pt x="56946" y="828052"/>
                  </a:lnTo>
                  <a:lnTo>
                    <a:pt x="58496" y="821702"/>
                  </a:lnTo>
                  <a:lnTo>
                    <a:pt x="57327" y="820432"/>
                  </a:lnTo>
                  <a:lnTo>
                    <a:pt x="56502" y="820432"/>
                  </a:lnTo>
                  <a:lnTo>
                    <a:pt x="55257" y="819162"/>
                  </a:lnTo>
                  <a:lnTo>
                    <a:pt x="53784" y="817892"/>
                  </a:lnTo>
                  <a:lnTo>
                    <a:pt x="53657" y="816622"/>
                  </a:lnTo>
                  <a:lnTo>
                    <a:pt x="53517" y="815352"/>
                  </a:lnTo>
                  <a:lnTo>
                    <a:pt x="53390" y="814082"/>
                  </a:lnTo>
                  <a:lnTo>
                    <a:pt x="42291" y="814082"/>
                  </a:lnTo>
                  <a:lnTo>
                    <a:pt x="36893" y="815352"/>
                  </a:lnTo>
                  <a:lnTo>
                    <a:pt x="34975" y="815352"/>
                  </a:lnTo>
                  <a:lnTo>
                    <a:pt x="34061" y="811542"/>
                  </a:lnTo>
                  <a:lnTo>
                    <a:pt x="31216" y="809002"/>
                  </a:lnTo>
                  <a:lnTo>
                    <a:pt x="36601" y="805192"/>
                  </a:lnTo>
                  <a:lnTo>
                    <a:pt x="36601" y="803922"/>
                  </a:lnTo>
                  <a:lnTo>
                    <a:pt x="36614" y="802652"/>
                  </a:lnTo>
                  <a:lnTo>
                    <a:pt x="31953" y="798842"/>
                  </a:lnTo>
                  <a:lnTo>
                    <a:pt x="29032" y="797572"/>
                  </a:lnTo>
                  <a:lnTo>
                    <a:pt x="23317" y="797572"/>
                  </a:lnTo>
                  <a:lnTo>
                    <a:pt x="23304" y="796302"/>
                  </a:lnTo>
                  <a:lnTo>
                    <a:pt x="24625" y="793762"/>
                  </a:lnTo>
                  <a:lnTo>
                    <a:pt x="25501" y="792492"/>
                  </a:lnTo>
                  <a:lnTo>
                    <a:pt x="27101" y="792492"/>
                  </a:lnTo>
                  <a:lnTo>
                    <a:pt x="23571" y="789952"/>
                  </a:lnTo>
                  <a:lnTo>
                    <a:pt x="20662" y="787412"/>
                  </a:lnTo>
                  <a:lnTo>
                    <a:pt x="19215" y="786142"/>
                  </a:lnTo>
                  <a:lnTo>
                    <a:pt x="14020" y="783602"/>
                  </a:lnTo>
                  <a:lnTo>
                    <a:pt x="9105" y="781062"/>
                  </a:lnTo>
                  <a:lnTo>
                    <a:pt x="6883" y="781062"/>
                  </a:lnTo>
                  <a:lnTo>
                    <a:pt x="7899" y="783602"/>
                  </a:lnTo>
                  <a:lnTo>
                    <a:pt x="8432" y="783602"/>
                  </a:lnTo>
                  <a:lnTo>
                    <a:pt x="8242" y="784872"/>
                  </a:lnTo>
                  <a:lnTo>
                    <a:pt x="7988" y="786142"/>
                  </a:lnTo>
                  <a:lnTo>
                    <a:pt x="6883" y="787412"/>
                  </a:lnTo>
                  <a:lnTo>
                    <a:pt x="6070" y="787412"/>
                  </a:lnTo>
                  <a:lnTo>
                    <a:pt x="4089" y="784872"/>
                  </a:lnTo>
                  <a:lnTo>
                    <a:pt x="1930" y="782332"/>
                  </a:lnTo>
                  <a:lnTo>
                    <a:pt x="127" y="783602"/>
                  </a:lnTo>
                  <a:lnTo>
                    <a:pt x="0" y="783602"/>
                  </a:lnTo>
                  <a:lnTo>
                    <a:pt x="0" y="806462"/>
                  </a:lnTo>
                  <a:lnTo>
                    <a:pt x="3619" y="806462"/>
                  </a:lnTo>
                  <a:lnTo>
                    <a:pt x="7366" y="805192"/>
                  </a:lnTo>
                  <a:lnTo>
                    <a:pt x="8775" y="806462"/>
                  </a:lnTo>
                  <a:lnTo>
                    <a:pt x="11226" y="816622"/>
                  </a:lnTo>
                  <a:lnTo>
                    <a:pt x="11391" y="816622"/>
                  </a:lnTo>
                  <a:lnTo>
                    <a:pt x="19405" y="814082"/>
                  </a:lnTo>
                  <a:lnTo>
                    <a:pt x="18707" y="812812"/>
                  </a:lnTo>
                  <a:lnTo>
                    <a:pt x="17716" y="811542"/>
                  </a:lnTo>
                  <a:lnTo>
                    <a:pt x="17780" y="809002"/>
                  </a:lnTo>
                  <a:lnTo>
                    <a:pt x="16433" y="806462"/>
                  </a:lnTo>
                  <a:lnTo>
                    <a:pt x="20104" y="805192"/>
                  </a:lnTo>
                  <a:lnTo>
                    <a:pt x="22034" y="803922"/>
                  </a:lnTo>
                  <a:lnTo>
                    <a:pt x="25387" y="805192"/>
                  </a:lnTo>
                  <a:lnTo>
                    <a:pt x="25438" y="812812"/>
                  </a:lnTo>
                  <a:lnTo>
                    <a:pt x="27444" y="815352"/>
                  </a:lnTo>
                  <a:lnTo>
                    <a:pt x="33223" y="817892"/>
                  </a:lnTo>
                  <a:lnTo>
                    <a:pt x="34861" y="817892"/>
                  </a:lnTo>
                  <a:lnTo>
                    <a:pt x="38963" y="816622"/>
                  </a:lnTo>
                  <a:lnTo>
                    <a:pt x="41148" y="817892"/>
                  </a:lnTo>
                  <a:lnTo>
                    <a:pt x="46799" y="816622"/>
                  </a:lnTo>
                  <a:lnTo>
                    <a:pt x="48552" y="819162"/>
                  </a:lnTo>
                  <a:lnTo>
                    <a:pt x="51066" y="825512"/>
                  </a:lnTo>
                  <a:lnTo>
                    <a:pt x="49009" y="828052"/>
                  </a:lnTo>
                  <a:lnTo>
                    <a:pt x="41935" y="829322"/>
                  </a:lnTo>
                  <a:lnTo>
                    <a:pt x="36588" y="829322"/>
                  </a:lnTo>
                  <a:lnTo>
                    <a:pt x="34505" y="830592"/>
                  </a:lnTo>
                  <a:lnTo>
                    <a:pt x="32385" y="830592"/>
                  </a:lnTo>
                  <a:lnTo>
                    <a:pt x="30073" y="833132"/>
                  </a:lnTo>
                  <a:lnTo>
                    <a:pt x="29286" y="833132"/>
                  </a:lnTo>
                  <a:lnTo>
                    <a:pt x="29286" y="839482"/>
                  </a:lnTo>
                  <a:lnTo>
                    <a:pt x="27063" y="839482"/>
                  </a:lnTo>
                  <a:lnTo>
                    <a:pt x="27165" y="838212"/>
                  </a:lnTo>
                  <a:lnTo>
                    <a:pt x="29260" y="838212"/>
                  </a:lnTo>
                  <a:lnTo>
                    <a:pt x="29286" y="839482"/>
                  </a:lnTo>
                  <a:lnTo>
                    <a:pt x="29286" y="833132"/>
                  </a:lnTo>
                  <a:lnTo>
                    <a:pt x="25971" y="833132"/>
                  </a:lnTo>
                  <a:lnTo>
                    <a:pt x="25387" y="829322"/>
                  </a:lnTo>
                  <a:lnTo>
                    <a:pt x="22758" y="831862"/>
                  </a:lnTo>
                  <a:lnTo>
                    <a:pt x="23444" y="834402"/>
                  </a:lnTo>
                  <a:lnTo>
                    <a:pt x="24041" y="838212"/>
                  </a:lnTo>
                  <a:lnTo>
                    <a:pt x="23012" y="838212"/>
                  </a:lnTo>
                  <a:lnTo>
                    <a:pt x="20154" y="839482"/>
                  </a:lnTo>
                  <a:lnTo>
                    <a:pt x="18707" y="839482"/>
                  </a:lnTo>
                  <a:lnTo>
                    <a:pt x="19215" y="842022"/>
                  </a:lnTo>
                  <a:lnTo>
                    <a:pt x="20154" y="844562"/>
                  </a:lnTo>
                  <a:lnTo>
                    <a:pt x="23253" y="843292"/>
                  </a:lnTo>
                  <a:lnTo>
                    <a:pt x="25844" y="843292"/>
                  </a:lnTo>
                  <a:lnTo>
                    <a:pt x="31369" y="840752"/>
                  </a:lnTo>
                  <a:lnTo>
                    <a:pt x="36271" y="840752"/>
                  </a:lnTo>
                  <a:lnTo>
                    <a:pt x="42659" y="847102"/>
                  </a:lnTo>
                  <a:lnTo>
                    <a:pt x="46037" y="848372"/>
                  </a:lnTo>
                  <a:lnTo>
                    <a:pt x="49784" y="850912"/>
                  </a:lnTo>
                  <a:lnTo>
                    <a:pt x="50787" y="850912"/>
                  </a:lnTo>
                  <a:lnTo>
                    <a:pt x="51663" y="852182"/>
                  </a:lnTo>
                  <a:lnTo>
                    <a:pt x="53987" y="853452"/>
                  </a:lnTo>
                  <a:lnTo>
                    <a:pt x="54737" y="855992"/>
                  </a:lnTo>
                  <a:lnTo>
                    <a:pt x="53352" y="857161"/>
                  </a:lnTo>
                  <a:lnTo>
                    <a:pt x="53352" y="905522"/>
                  </a:lnTo>
                  <a:lnTo>
                    <a:pt x="48374" y="906792"/>
                  </a:lnTo>
                  <a:lnTo>
                    <a:pt x="47180" y="906792"/>
                  </a:lnTo>
                  <a:lnTo>
                    <a:pt x="43611" y="908062"/>
                  </a:lnTo>
                  <a:lnTo>
                    <a:pt x="41643" y="908062"/>
                  </a:lnTo>
                  <a:lnTo>
                    <a:pt x="40208" y="905522"/>
                  </a:lnTo>
                  <a:lnTo>
                    <a:pt x="39662" y="904252"/>
                  </a:lnTo>
                  <a:lnTo>
                    <a:pt x="38544" y="904252"/>
                  </a:lnTo>
                  <a:lnTo>
                    <a:pt x="37642" y="902982"/>
                  </a:lnTo>
                  <a:lnTo>
                    <a:pt x="34340" y="908062"/>
                  </a:lnTo>
                  <a:lnTo>
                    <a:pt x="32486" y="908062"/>
                  </a:lnTo>
                  <a:lnTo>
                    <a:pt x="31191" y="904252"/>
                  </a:lnTo>
                  <a:lnTo>
                    <a:pt x="29235" y="904252"/>
                  </a:lnTo>
                  <a:lnTo>
                    <a:pt x="27139" y="903566"/>
                  </a:lnTo>
                  <a:lnTo>
                    <a:pt x="27139" y="929652"/>
                  </a:lnTo>
                  <a:lnTo>
                    <a:pt x="26428" y="930922"/>
                  </a:lnTo>
                  <a:lnTo>
                    <a:pt x="24841" y="930922"/>
                  </a:lnTo>
                  <a:lnTo>
                    <a:pt x="23126" y="929652"/>
                  </a:lnTo>
                  <a:lnTo>
                    <a:pt x="22123" y="928382"/>
                  </a:lnTo>
                  <a:lnTo>
                    <a:pt x="21386" y="928382"/>
                  </a:lnTo>
                  <a:lnTo>
                    <a:pt x="20789" y="927112"/>
                  </a:lnTo>
                  <a:lnTo>
                    <a:pt x="20561" y="925842"/>
                  </a:lnTo>
                  <a:lnTo>
                    <a:pt x="21475" y="924572"/>
                  </a:lnTo>
                  <a:lnTo>
                    <a:pt x="22466" y="923302"/>
                  </a:lnTo>
                  <a:lnTo>
                    <a:pt x="23520" y="924572"/>
                  </a:lnTo>
                  <a:lnTo>
                    <a:pt x="25171" y="925842"/>
                  </a:lnTo>
                  <a:lnTo>
                    <a:pt x="25996" y="927112"/>
                  </a:lnTo>
                  <a:lnTo>
                    <a:pt x="27139" y="929652"/>
                  </a:lnTo>
                  <a:lnTo>
                    <a:pt x="27139" y="903566"/>
                  </a:lnTo>
                  <a:lnTo>
                    <a:pt x="25361" y="902982"/>
                  </a:lnTo>
                  <a:lnTo>
                    <a:pt x="24638" y="900442"/>
                  </a:lnTo>
                  <a:lnTo>
                    <a:pt x="21513" y="900442"/>
                  </a:lnTo>
                  <a:lnTo>
                    <a:pt x="20840" y="899172"/>
                  </a:lnTo>
                  <a:lnTo>
                    <a:pt x="21209" y="897902"/>
                  </a:lnTo>
                  <a:lnTo>
                    <a:pt x="22199" y="896632"/>
                  </a:lnTo>
                  <a:lnTo>
                    <a:pt x="31445" y="896632"/>
                  </a:lnTo>
                  <a:lnTo>
                    <a:pt x="34798" y="897902"/>
                  </a:lnTo>
                  <a:lnTo>
                    <a:pt x="35890" y="896632"/>
                  </a:lnTo>
                  <a:lnTo>
                    <a:pt x="38049" y="894092"/>
                  </a:lnTo>
                  <a:lnTo>
                    <a:pt x="39141" y="892822"/>
                  </a:lnTo>
                  <a:lnTo>
                    <a:pt x="40767" y="894092"/>
                  </a:lnTo>
                  <a:lnTo>
                    <a:pt x="43751" y="896632"/>
                  </a:lnTo>
                  <a:lnTo>
                    <a:pt x="46062" y="897902"/>
                  </a:lnTo>
                  <a:lnTo>
                    <a:pt x="51803" y="896632"/>
                  </a:lnTo>
                  <a:lnTo>
                    <a:pt x="52743" y="897902"/>
                  </a:lnTo>
                  <a:lnTo>
                    <a:pt x="53327" y="902982"/>
                  </a:lnTo>
                  <a:lnTo>
                    <a:pt x="53352" y="905522"/>
                  </a:lnTo>
                  <a:lnTo>
                    <a:pt x="53352" y="857161"/>
                  </a:lnTo>
                  <a:lnTo>
                    <a:pt x="51727" y="858532"/>
                  </a:lnTo>
                  <a:lnTo>
                    <a:pt x="47967" y="858532"/>
                  </a:lnTo>
                  <a:lnTo>
                    <a:pt x="47028" y="857935"/>
                  </a:lnTo>
                  <a:lnTo>
                    <a:pt x="47028" y="876312"/>
                  </a:lnTo>
                  <a:lnTo>
                    <a:pt x="43332" y="877582"/>
                  </a:lnTo>
                  <a:lnTo>
                    <a:pt x="40830" y="876312"/>
                  </a:lnTo>
                  <a:lnTo>
                    <a:pt x="40220" y="875042"/>
                  </a:lnTo>
                  <a:lnTo>
                    <a:pt x="38989" y="872502"/>
                  </a:lnTo>
                  <a:lnTo>
                    <a:pt x="38595" y="871232"/>
                  </a:lnTo>
                  <a:lnTo>
                    <a:pt x="41160" y="866152"/>
                  </a:lnTo>
                  <a:lnTo>
                    <a:pt x="38608" y="866152"/>
                  </a:lnTo>
                  <a:lnTo>
                    <a:pt x="37541" y="864882"/>
                  </a:lnTo>
                  <a:lnTo>
                    <a:pt x="38417" y="864882"/>
                  </a:lnTo>
                  <a:lnTo>
                    <a:pt x="39217" y="863612"/>
                  </a:lnTo>
                  <a:lnTo>
                    <a:pt x="40233" y="862342"/>
                  </a:lnTo>
                  <a:lnTo>
                    <a:pt x="43789" y="862342"/>
                  </a:lnTo>
                  <a:lnTo>
                    <a:pt x="46888" y="868692"/>
                  </a:lnTo>
                  <a:lnTo>
                    <a:pt x="46418" y="871232"/>
                  </a:lnTo>
                  <a:lnTo>
                    <a:pt x="45885" y="871232"/>
                  </a:lnTo>
                  <a:lnTo>
                    <a:pt x="45453" y="873772"/>
                  </a:lnTo>
                  <a:lnTo>
                    <a:pt x="47028" y="876312"/>
                  </a:lnTo>
                  <a:lnTo>
                    <a:pt x="47028" y="857935"/>
                  </a:lnTo>
                  <a:lnTo>
                    <a:pt x="45986" y="857262"/>
                  </a:lnTo>
                  <a:lnTo>
                    <a:pt x="45758" y="855992"/>
                  </a:lnTo>
                  <a:lnTo>
                    <a:pt x="45110" y="854722"/>
                  </a:lnTo>
                  <a:lnTo>
                    <a:pt x="44462" y="853452"/>
                  </a:lnTo>
                  <a:lnTo>
                    <a:pt x="42824" y="853452"/>
                  </a:lnTo>
                  <a:lnTo>
                    <a:pt x="38188" y="854722"/>
                  </a:lnTo>
                  <a:lnTo>
                    <a:pt x="37223" y="853795"/>
                  </a:lnTo>
                  <a:lnTo>
                    <a:pt x="37223" y="864882"/>
                  </a:lnTo>
                  <a:lnTo>
                    <a:pt x="36690" y="866152"/>
                  </a:lnTo>
                  <a:lnTo>
                    <a:pt x="36334" y="866152"/>
                  </a:lnTo>
                  <a:lnTo>
                    <a:pt x="36334" y="892822"/>
                  </a:lnTo>
                  <a:lnTo>
                    <a:pt x="35788" y="894092"/>
                  </a:lnTo>
                  <a:lnTo>
                    <a:pt x="26885" y="892822"/>
                  </a:lnTo>
                  <a:lnTo>
                    <a:pt x="25539" y="892822"/>
                  </a:lnTo>
                  <a:lnTo>
                    <a:pt x="21590" y="894092"/>
                  </a:lnTo>
                  <a:lnTo>
                    <a:pt x="19443" y="892822"/>
                  </a:lnTo>
                  <a:lnTo>
                    <a:pt x="15468" y="889012"/>
                  </a:lnTo>
                  <a:lnTo>
                    <a:pt x="15405" y="918222"/>
                  </a:lnTo>
                  <a:lnTo>
                    <a:pt x="15113" y="919492"/>
                  </a:lnTo>
                  <a:lnTo>
                    <a:pt x="13944" y="919492"/>
                  </a:lnTo>
                  <a:lnTo>
                    <a:pt x="11633" y="918222"/>
                  </a:lnTo>
                  <a:lnTo>
                    <a:pt x="10325" y="916952"/>
                  </a:lnTo>
                  <a:lnTo>
                    <a:pt x="9728" y="914412"/>
                  </a:lnTo>
                  <a:lnTo>
                    <a:pt x="9867" y="914412"/>
                  </a:lnTo>
                  <a:lnTo>
                    <a:pt x="11607" y="913142"/>
                  </a:lnTo>
                  <a:lnTo>
                    <a:pt x="12306" y="913142"/>
                  </a:lnTo>
                  <a:lnTo>
                    <a:pt x="13614" y="915682"/>
                  </a:lnTo>
                  <a:lnTo>
                    <a:pt x="14478" y="916952"/>
                  </a:lnTo>
                  <a:lnTo>
                    <a:pt x="15405" y="918222"/>
                  </a:lnTo>
                  <a:lnTo>
                    <a:pt x="15405" y="889012"/>
                  </a:lnTo>
                  <a:lnTo>
                    <a:pt x="13487" y="889012"/>
                  </a:lnTo>
                  <a:lnTo>
                    <a:pt x="11747" y="887742"/>
                  </a:lnTo>
                  <a:lnTo>
                    <a:pt x="10845" y="886472"/>
                  </a:lnTo>
                  <a:lnTo>
                    <a:pt x="11277" y="883932"/>
                  </a:lnTo>
                  <a:lnTo>
                    <a:pt x="12814" y="882662"/>
                  </a:lnTo>
                  <a:lnTo>
                    <a:pt x="16713" y="882662"/>
                  </a:lnTo>
                  <a:lnTo>
                    <a:pt x="17919" y="881392"/>
                  </a:lnTo>
                  <a:lnTo>
                    <a:pt x="17691" y="878852"/>
                  </a:lnTo>
                  <a:lnTo>
                    <a:pt x="17640" y="877582"/>
                  </a:lnTo>
                  <a:lnTo>
                    <a:pt x="19088" y="875042"/>
                  </a:lnTo>
                  <a:lnTo>
                    <a:pt x="23190" y="875042"/>
                  </a:lnTo>
                  <a:lnTo>
                    <a:pt x="24371" y="876312"/>
                  </a:lnTo>
                  <a:lnTo>
                    <a:pt x="24472" y="878852"/>
                  </a:lnTo>
                  <a:lnTo>
                    <a:pt x="22872" y="881392"/>
                  </a:lnTo>
                  <a:lnTo>
                    <a:pt x="27025" y="883932"/>
                  </a:lnTo>
                  <a:lnTo>
                    <a:pt x="34061" y="883932"/>
                  </a:lnTo>
                  <a:lnTo>
                    <a:pt x="36334" y="892822"/>
                  </a:lnTo>
                  <a:lnTo>
                    <a:pt x="36334" y="866152"/>
                  </a:lnTo>
                  <a:lnTo>
                    <a:pt x="34544" y="866152"/>
                  </a:lnTo>
                  <a:lnTo>
                    <a:pt x="34175" y="864882"/>
                  </a:lnTo>
                  <a:lnTo>
                    <a:pt x="37223" y="864882"/>
                  </a:lnTo>
                  <a:lnTo>
                    <a:pt x="37223" y="853795"/>
                  </a:lnTo>
                  <a:lnTo>
                    <a:pt x="36868" y="853452"/>
                  </a:lnTo>
                  <a:lnTo>
                    <a:pt x="34632" y="850912"/>
                  </a:lnTo>
                  <a:lnTo>
                    <a:pt x="34112" y="849642"/>
                  </a:lnTo>
                  <a:lnTo>
                    <a:pt x="33591" y="848372"/>
                  </a:lnTo>
                  <a:lnTo>
                    <a:pt x="31457" y="849642"/>
                  </a:lnTo>
                  <a:lnTo>
                    <a:pt x="28117" y="849642"/>
                  </a:lnTo>
                  <a:lnTo>
                    <a:pt x="24638" y="848372"/>
                  </a:lnTo>
                  <a:lnTo>
                    <a:pt x="17805" y="853452"/>
                  </a:lnTo>
                  <a:lnTo>
                    <a:pt x="17475" y="852182"/>
                  </a:lnTo>
                  <a:lnTo>
                    <a:pt x="8724" y="848372"/>
                  </a:lnTo>
                  <a:lnTo>
                    <a:pt x="10553" y="843292"/>
                  </a:lnTo>
                  <a:lnTo>
                    <a:pt x="9626" y="838212"/>
                  </a:lnTo>
                  <a:lnTo>
                    <a:pt x="10693" y="838212"/>
                  </a:lnTo>
                  <a:lnTo>
                    <a:pt x="11455" y="836942"/>
                  </a:lnTo>
                  <a:lnTo>
                    <a:pt x="15786" y="836942"/>
                  </a:lnTo>
                  <a:lnTo>
                    <a:pt x="16078" y="835672"/>
                  </a:lnTo>
                  <a:lnTo>
                    <a:pt x="15836" y="835672"/>
                  </a:lnTo>
                  <a:lnTo>
                    <a:pt x="15506" y="834402"/>
                  </a:lnTo>
                  <a:lnTo>
                    <a:pt x="13665" y="833132"/>
                  </a:lnTo>
                  <a:lnTo>
                    <a:pt x="12153" y="831862"/>
                  </a:lnTo>
                  <a:lnTo>
                    <a:pt x="8064" y="830592"/>
                  </a:lnTo>
                  <a:lnTo>
                    <a:pt x="6502" y="829322"/>
                  </a:lnTo>
                  <a:lnTo>
                    <a:pt x="5791" y="828052"/>
                  </a:lnTo>
                  <a:lnTo>
                    <a:pt x="5372" y="826782"/>
                  </a:lnTo>
                  <a:lnTo>
                    <a:pt x="5511" y="825512"/>
                  </a:lnTo>
                  <a:lnTo>
                    <a:pt x="6604" y="824242"/>
                  </a:lnTo>
                  <a:lnTo>
                    <a:pt x="7797" y="822972"/>
                  </a:lnTo>
                  <a:lnTo>
                    <a:pt x="12166" y="825512"/>
                  </a:lnTo>
                  <a:lnTo>
                    <a:pt x="14643" y="824242"/>
                  </a:lnTo>
                  <a:lnTo>
                    <a:pt x="17805" y="820432"/>
                  </a:lnTo>
                  <a:lnTo>
                    <a:pt x="18834" y="820432"/>
                  </a:lnTo>
                  <a:lnTo>
                    <a:pt x="19786" y="819162"/>
                  </a:lnTo>
                  <a:lnTo>
                    <a:pt x="11036" y="822972"/>
                  </a:lnTo>
                  <a:lnTo>
                    <a:pt x="5537" y="817892"/>
                  </a:lnTo>
                  <a:lnTo>
                    <a:pt x="25" y="814082"/>
                  </a:lnTo>
                  <a:lnTo>
                    <a:pt x="0" y="839482"/>
                  </a:lnTo>
                  <a:lnTo>
                    <a:pt x="3302" y="839482"/>
                  </a:lnTo>
                  <a:lnTo>
                    <a:pt x="4165" y="842022"/>
                  </a:lnTo>
                  <a:lnTo>
                    <a:pt x="3327" y="848372"/>
                  </a:lnTo>
                  <a:lnTo>
                    <a:pt x="3340" y="849642"/>
                  </a:lnTo>
                  <a:lnTo>
                    <a:pt x="6299" y="852182"/>
                  </a:lnTo>
                  <a:lnTo>
                    <a:pt x="7874" y="853452"/>
                  </a:lnTo>
                  <a:lnTo>
                    <a:pt x="8128" y="858532"/>
                  </a:lnTo>
                  <a:lnTo>
                    <a:pt x="9144" y="858532"/>
                  </a:lnTo>
                  <a:lnTo>
                    <a:pt x="12433" y="859802"/>
                  </a:lnTo>
                  <a:lnTo>
                    <a:pt x="13233" y="861072"/>
                  </a:lnTo>
                  <a:lnTo>
                    <a:pt x="12725" y="862342"/>
                  </a:lnTo>
                  <a:lnTo>
                    <a:pt x="12242" y="864882"/>
                  </a:lnTo>
                  <a:lnTo>
                    <a:pt x="6489" y="864882"/>
                  </a:lnTo>
                  <a:lnTo>
                    <a:pt x="4203" y="863612"/>
                  </a:lnTo>
                  <a:lnTo>
                    <a:pt x="1104" y="866152"/>
                  </a:lnTo>
                  <a:lnTo>
                    <a:pt x="0" y="866152"/>
                  </a:lnTo>
                  <a:lnTo>
                    <a:pt x="0" y="899172"/>
                  </a:lnTo>
                  <a:lnTo>
                    <a:pt x="1193" y="900442"/>
                  </a:lnTo>
                  <a:lnTo>
                    <a:pt x="2349" y="900442"/>
                  </a:lnTo>
                  <a:lnTo>
                    <a:pt x="5651" y="902982"/>
                  </a:lnTo>
                  <a:lnTo>
                    <a:pt x="8750" y="902982"/>
                  </a:lnTo>
                  <a:lnTo>
                    <a:pt x="12598" y="904252"/>
                  </a:lnTo>
                  <a:lnTo>
                    <a:pt x="12954" y="905522"/>
                  </a:lnTo>
                  <a:lnTo>
                    <a:pt x="12166" y="908062"/>
                  </a:lnTo>
                  <a:lnTo>
                    <a:pt x="11150" y="908062"/>
                  </a:lnTo>
                  <a:lnTo>
                    <a:pt x="5219" y="909332"/>
                  </a:lnTo>
                  <a:lnTo>
                    <a:pt x="4076" y="915682"/>
                  </a:lnTo>
                  <a:lnTo>
                    <a:pt x="3911" y="918222"/>
                  </a:lnTo>
                  <a:lnTo>
                    <a:pt x="3200" y="920762"/>
                  </a:lnTo>
                  <a:lnTo>
                    <a:pt x="2565" y="922032"/>
                  </a:lnTo>
                  <a:lnTo>
                    <a:pt x="774" y="923302"/>
                  </a:lnTo>
                  <a:lnTo>
                    <a:pt x="152" y="922032"/>
                  </a:lnTo>
                  <a:lnTo>
                    <a:pt x="165" y="920762"/>
                  </a:lnTo>
                  <a:lnTo>
                    <a:pt x="0" y="920762"/>
                  </a:lnTo>
                  <a:lnTo>
                    <a:pt x="0" y="980452"/>
                  </a:lnTo>
                  <a:lnTo>
                    <a:pt x="12293" y="980452"/>
                  </a:lnTo>
                  <a:lnTo>
                    <a:pt x="11620" y="979182"/>
                  </a:lnTo>
                  <a:lnTo>
                    <a:pt x="10020" y="977912"/>
                  </a:lnTo>
                  <a:lnTo>
                    <a:pt x="9245" y="976642"/>
                  </a:lnTo>
                  <a:lnTo>
                    <a:pt x="10325" y="975372"/>
                  </a:lnTo>
                  <a:lnTo>
                    <a:pt x="12738" y="974102"/>
                  </a:lnTo>
                  <a:lnTo>
                    <a:pt x="14617" y="974102"/>
                  </a:lnTo>
                  <a:lnTo>
                    <a:pt x="18110" y="976642"/>
                  </a:lnTo>
                  <a:lnTo>
                    <a:pt x="20167" y="975372"/>
                  </a:lnTo>
                  <a:lnTo>
                    <a:pt x="22580" y="974102"/>
                  </a:lnTo>
                  <a:lnTo>
                    <a:pt x="25006" y="972832"/>
                  </a:lnTo>
                  <a:lnTo>
                    <a:pt x="27876" y="972832"/>
                  </a:lnTo>
                  <a:lnTo>
                    <a:pt x="32207" y="974102"/>
                  </a:lnTo>
                  <a:lnTo>
                    <a:pt x="33020" y="974102"/>
                  </a:lnTo>
                  <a:lnTo>
                    <a:pt x="33159" y="976642"/>
                  </a:lnTo>
                  <a:lnTo>
                    <a:pt x="31242" y="979182"/>
                  </a:lnTo>
                  <a:lnTo>
                    <a:pt x="32956" y="980452"/>
                  </a:lnTo>
                  <a:lnTo>
                    <a:pt x="33972" y="980452"/>
                  </a:lnTo>
                  <a:lnTo>
                    <a:pt x="35915" y="979182"/>
                  </a:lnTo>
                  <a:lnTo>
                    <a:pt x="38760" y="977912"/>
                  </a:lnTo>
                  <a:lnTo>
                    <a:pt x="40093" y="979182"/>
                  </a:lnTo>
                  <a:lnTo>
                    <a:pt x="42875" y="979182"/>
                  </a:lnTo>
                  <a:lnTo>
                    <a:pt x="44030" y="977912"/>
                  </a:lnTo>
                  <a:lnTo>
                    <a:pt x="46228" y="972832"/>
                  </a:lnTo>
                  <a:lnTo>
                    <a:pt x="46774" y="971562"/>
                  </a:lnTo>
                  <a:lnTo>
                    <a:pt x="43484" y="965212"/>
                  </a:lnTo>
                  <a:lnTo>
                    <a:pt x="37820" y="963942"/>
                  </a:lnTo>
                  <a:lnTo>
                    <a:pt x="35496" y="963942"/>
                  </a:lnTo>
                  <a:lnTo>
                    <a:pt x="31496" y="962672"/>
                  </a:lnTo>
                  <a:lnTo>
                    <a:pt x="29883" y="961402"/>
                  </a:lnTo>
                  <a:lnTo>
                    <a:pt x="28206" y="955052"/>
                  </a:lnTo>
                  <a:lnTo>
                    <a:pt x="29514" y="955052"/>
                  </a:lnTo>
                  <a:lnTo>
                    <a:pt x="32334" y="953782"/>
                  </a:lnTo>
                  <a:lnTo>
                    <a:pt x="33883" y="953782"/>
                  </a:lnTo>
                  <a:lnTo>
                    <a:pt x="36347" y="955052"/>
                  </a:lnTo>
                  <a:lnTo>
                    <a:pt x="37223" y="956322"/>
                  </a:lnTo>
                  <a:lnTo>
                    <a:pt x="39916" y="957592"/>
                  </a:lnTo>
                  <a:lnTo>
                    <a:pt x="43205" y="956322"/>
                  </a:lnTo>
                  <a:lnTo>
                    <a:pt x="45008" y="952512"/>
                  </a:lnTo>
                  <a:lnTo>
                    <a:pt x="42811" y="951242"/>
                  </a:lnTo>
                  <a:lnTo>
                    <a:pt x="39458" y="951242"/>
                  </a:lnTo>
                  <a:lnTo>
                    <a:pt x="39331" y="949972"/>
                  </a:lnTo>
                  <a:lnTo>
                    <a:pt x="34544" y="949972"/>
                  </a:lnTo>
                  <a:lnTo>
                    <a:pt x="24384" y="949972"/>
                  </a:lnTo>
                  <a:lnTo>
                    <a:pt x="17284" y="953782"/>
                  </a:lnTo>
                  <a:lnTo>
                    <a:pt x="14541" y="953782"/>
                  </a:lnTo>
                  <a:lnTo>
                    <a:pt x="8699" y="951242"/>
                  </a:lnTo>
                  <a:lnTo>
                    <a:pt x="6210" y="948702"/>
                  </a:lnTo>
                  <a:lnTo>
                    <a:pt x="1612" y="948702"/>
                  </a:lnTo>
                  <a:lnTo>
                    <a:pt x="1498" y="947432"/>
                  </a:lnTo>
                  <a:lnTo>
                    <a:pt x="1765" y="946162"/>
                  </a:lnTo>
                  <a:lnTo>
                    <a:pt x="3771" y="946162"/>
                  </a:lnTo>
                  <a:lnTo>
                    <a:pt x="5461" y="944892"/>
                  </a:lnTo>
                  <a:lnTo>
                    <a:pt x="8839" y="943622"/>
                  </a:lnTo>
                  <a:lnTo>
                    <a:pt x="10274" y="943622"/>
                  </a:lnTo>
                  <a:lnTo>
                    <a:pt x="14097" y="948702"/>
                  </a:lnTo>
                  <a:lnTo>
                    <a:pt x="17614" y="946162"/>
                  </a:lnTo>
                  <a:lnTo>
                    <a:pt x="21259" y="943622"/>
                  </a:lnTo>
                  <a:lnTo>
                    <a:pt x="23075" y="942352"/>
                  </a:lnTo>
                  <a:lnTo>
                    <a:pt x="27508" y="939812"/>
                  </a:lnTo>
                  <a:lnTo>
                    <a:pt x="31915" y="936002"/>
                  </a:lnTo>
                  <a:lnTo>
                    <a:pt x="37515" y="941082"/>
                  </a:lnTo>
                  <a:lnTo>
                    <a:pt x="39585" y="941082"/>
                  </a:lnTo>
                  <a:lnTo>
                    <a:pt x="40601" y="939812"/>
                  </a:lnTo>
                  <a:lnTo>
                    <a:pt x="40119" y="936002"/>
                  </a:lnTo>
                  <a:lnTo>
                    <a:pt x="44373" y="936002"/>
                  </a:lnTo>
                  <a:lnTo>
                    <a:pt x="46215" y="933462"/>
                  </a:lnTo>
                  <a:lnTo>
                    <a:pt x="48361" y="930922"/>
                  </a:lnTo>
                  <a:lnTo>
                    <a:pt x="51003" y="930922"/>
                  </a:lnTo>
                  <a:lnTo>
                    <a:pt x="55854" y="933462"/>
                  </a:lnTo>
                  <a:lnTo>
                    <a:pt x="57835" y="933462"/>
                  </a:lnTo>
                  <a:lnTo>
                    <a:pt x="61683" y="930922"/>
                  </a:lnTo>
                  <a:lnTo>
                    <a:pt x="62382" y="932192"/>
                  </a:lnTo>
                  <a:lnTo>
                    <a:pt x="63017" y="933462"/>
                  </a:lnTo>
                  <a:lnTo>
                    <a:pt x="67894" y="930922"/>
                  </a:lnTo>
                  <a:lnTo>
                    <a:pt x="71526" y="932192"/>
                  </a:lnTo>
                  <a:lnTo>
                    <a:pt x="76009" y="937272"/>
                  </a:lnTo>
                  <a:lnTo>
                    <a:pt x="76631" y="938542"/>
                  </a:lnTo>
                  <a:lnTo>
                    <a:pt x="77965" y="941082"/>
                  </a:lnTo>
                  <a:lnTo>
                    <a:pt x="78828" y="941082"/>
                  </a:lnTo>
                  <a:lnTo>
                    <a:pt x="81432" y="939812"/>
                  </a:lnTo>
                  <a:lnTo>
                    <a:pt x="83934" y="939812"/>
                  </a:lnTo>
                  <a:lnTo>
                    <a:pt x="83108" y="936002"/>
                  </a:lnTo>
                  <a:lnTo>
                    <a:pt x="82562" y="936002"/>
                  </a:lnTo>
                  <a:lnTo>
                    <a:pt x="85725" y="933462"/>
                  </a:lnTo>
                  <a:lnTo>
                    <a:pt x="86144" y="932192"/>
                  </a:lnTo>
                  <a:lnTo>
                    <a:pt x="84251" y="928382"/>
                  </a:lnTo>
                  <a:lnTo>
                    <a:pt x="83667" y="925842"/>
                  </a:lnTo>
                  <a:lnTo>
                    <a:pt x="81368" y="919492"/>
                  </a:lnTo>
                  <a:lnTo>
                    <a:pt x="80175" y="918222"/>
                  </a:lnTo>
                  <a:lnTo>
                    <a:pt x="78994" y="916952"/>
                  </a:lnTo>
                  <a:lnTo>
                    <a:pt x="71920" y="918222"/>
                  </a:lnTo>
                  <a:lnTo>
                    <a:pt x="70167" y="918222"/>
                  </a:lnTo>
                  <a:lnTo>
                    <a:pt x="66967" y="915682"/>
                  </a:lnTo>
                  <a:lnTo>
                    <a:pt x="65366" y="914412"/>
                  </a:lnTo>
                  <a:lnTo>
                    <a:pt x="65506" y="913142"/>
                  </a:lnTo>
                  <a:lnTo>
                    <a:pt x="65646" y="911872"/>
                  </a:lnTo>
                  <a:lnTo>
                    <a:pt x="70840" y="908062"/>
                  </a:lnTo>
                  <a:lnTo>
                    <a:pt x="72047" y="908062"/>
                  </a:lnTo>
                  <a:lnTo>
                    <a:pt x="74104" y="910602"/>
                  </a:lnTo>
                  <a:lnTo>
                    <a:pt x="74866" y="911872"/>
                  </a:lnTo>
                  <a:lnTo>
                    <a:pt x="76479" y="911872"/>
                  </a:lnTo>
                  <a:lnTo>
                    <a:pt x="78397" y="913142"/>
                  </a:lnTo>
                  <a:lnTo>
                    <a:pt x="80479" y="914412"/>
                  </a:lnTo>
                  <a:lnTo>
                    <a:pt x="81102" y="909332"/>
                  </a:lnTo>
                  <a:lnTo>
                    <a:pt x="82473" y="909332"/>
                  </a:lnTo>
                  <a:lnTo>
                    <a:pt x="85852" y="911872"/>
                  </a:lnTo>
                  <a:lnTo>
                    <a:pt x="87579" y="911872"/>
                  </a:lnTo>
                  <a:lnTo>
                    <a:pt x="88023" y="909332"/>
                  </a:lnTo>
                  <a:lnTo>
                    <a:pt x="88709" y="905522"/>
                  </a:lnTo>
                  <a:lnTo>
                    <a:pt x="90055" y="906792"/>
                  </a:lnTo>
                  <a:lnTo>
                    <a:pt x="91262" y="906792"/>
                  </a:lnTo>
                  <a:lnTo>
                    <a:pt x="92341" y="908062"/>
                  </a:lnTo>
                  <a:lnTo>
                    <a:pt x="93421" y="908062"/>
                  </a:lnTo>
                  <a:lnTo>
                    <a:pt x="90868" y="913142"/>
                  </a:lnTo>
                  <a:lnTo>
                    <a:pt x="91643" y="914412"/>
                  </a:lnTo>
                  <a:lnTo>
                    <a:pt x="96748" y="915682"/>
                  </a:lnTo>
                  <a:lnTo>
                    <a:pt x="98615" y="915682"/>
                  </a:lnTo>
                  <a:lnTo>
                    <a:pt x="100012" y="913142"/>
                  </a:lnTo>
                  <a:lnTo>
                    <a:pt x="100939" y="911872"/>
                  </a:lnTo>
                  <a:lnTo>
                    <a:pt x="102743" y="910602"/>
                  </a:lnTo>
                  <a:lnTo>
                    <a:pt x="103886" y="905522"/>
                  </a:lnTo>
                  <a:lnTo>
                    <a:pt x="104584" y="905522"/>
                  </a:lnTo>
                  <a:lnTo>
                    <a:pt x="107721" y="908062"/>
                  </a:lnTo>
                  <a:lnTo>
                    <a:pt x="108102" y="906792"/>
                  </a:lnTo>
                  <a:lnTo>
                    <a:pt x="108127" y="905522"/>
                  </a:lnTo>
                  <a:lnTo>
                    <a:pt x="108153" y="904252"/>
                  </a:lnTo>
                  <a:lnTo>
                    <a:pt x="107569" y="904252"/>
                  </a:lnTo>
                  <a:lnTo>
                    <a:pt x="106400" y="899172"/>
                  </a:lnTo>
                  <a:lnTo>
                    <a:pt x="107873" y="897902"/>
                  </a:lnTo>
                  <a:lnTo>
                    <a:pt x="117894" y="899172"/>
                  </a:lnTo>
                  <a:lnTo>
                    <a:pt x="122262" y="897902"/>
                  </a:lnTo>
                  <a:lnTo>
                    <a:pt x="126619" y="896632"/>
                  </a:lnTo>
                  <a:lnTo>
                    <a:pt x="127177" y="897902"/>
                  </a:lnTo>
                  <a:lnTo>
                    <a:pt x="127685" y="896632"/>
                  </a:lnTo>
                  <a:lnTo>
                    <a:pt x="129933" y="896632"/>
                  </a:lnTo>
                  <a:lnTo>
                    <a:pt x="132080" y="895362"/>
                  </a:lnTo>
                  <a:lnTo>
                    <a:pt x="131902" y="894092"/>
                  </a:lnTo>
                  <a:lnTo>
                    <a:pt x="131724" y="892822"/>
                  </a:lnTo>
                  <a:lnTo>
                    <a:pt x="126504" y="892822"/>
                  </a:lnTo>
                  <a:lnTo>
                    <a:pt x="125564" y="891552"/>
                  </a:lnTo>
                  <a:lnTo>
                    <a:pt x="124028" y="892822"/>
                  </a:lnTo>
                  <a:lnTo>
                    <a:pt x="124180" y="890282"/>
                  </a:lnTo>
                  <a:lnTo>
                    <a:pt x="125272" y="889012"/>
                  </a:lnTo>
                  <a:lnTo>
                    <a:pt x="127812" y="886472"/>
                  </a:lnTo>
                  <a:lnTo>
                    <a:pt x="130124" y="886472"/>
                  </a:lnTo>
                  <a:lnTo>
                    <a:pt x="135534" y="889012"/>
                  </a:lnTo>
                  <a:lnTo>
                    <a:pt x="138582" y="887742"/>
                  </a:lnTo>
                  <a:lnTo>
                    <a:pt x="142506" y="886472"/>
                  </a:lnTo>
                  <a:lnTo>
                    <a:pt x="143395" y="886472"/>
                  </a:lnTo>
                  <a:lnTo>
                    <a:pt x="145021" y="887742"/>
                  </a:lnTo>
                  <a:lnTo>
                    <a:pt x="144208" y="887742"/>
                  </a:lnTo>
                  <a:lnTo>
                    <a:pt x="142938" y="889012"/>
                  </a:lnTo>
                  <a:lnTo>
                    <a:pt x="142024" y="890282"/>
                  </a:lnTo>
                  <a:lnTo>
                    <a:pt x="142875" y="891552"/>
                  </a:lnTo>
                  <a:lnTo>
                    <a:pt x="145859" y="894092"/>
                  </a:lnTo>
                  <a:lnTo>
                    <a:pt x="148247" y="894092"/>
                  </a:lnTo>
                  <a:lnTo>
                    <a:pt x="150672" y="890282"/>
                  </a:lnTo>
                  <a:lnTo>
                    <a:pt x="151765" y="887742"/>
                  </a:lnTo>
                  <a:lnTo>
                    <a:pt x="152984" y="887742"/>
                  </a:lnTo>
                  <a:lnTo>
                    <a:pt x="154076" y="892822"/>
                  </a:lnTo>
                  <a:lnTo>
                    <a:pt x="154940" y="892822"/>
                  </a:lnTo>
                  <a:lnTo>
                    <a:pt x="158864" y="889012"/>
                  </a:lnTo>
                  <a:lnTo>
                    <a:pt x="160756" y="889012"/>
                  </a:lnTo>
                  <a:lnTo>
                    <a:pt x="162560" y="890282"/>
                  </a:lnTo>
                  <a:lnTo>
                    <a:pt x="163690" y="890282"/>
                  </a:lnTo>
                  <a:lnTo>
                    <a:pt x="164147" y="891552"/>
                  </a:lnTo>
                  <a:lnTo>
                    <a:pt x="162826" y="892822"/>
                  </a:lnTo>
                  <a:lnTo>
                    <a:pt x="162001" y="894092"/>
                  </a:lnTo>
                  <a:lnTo>
                    <a:pt x="158851" y="895362"/>
                  </a:lnTo>
                  <a:lnTo>
                    <a:pt x="158013" y="896632"/>
                  </a:lnTo>
                  <a:lnTo>
                    <a:pt x="157162" y="899172"/>
                  </a:lnTo>
                  <a:lnTo>
                    <a:pt x="156197" y="900442"/>
                  </a:lnTo>
                  <a:lnTo>
                    <a:pt x="157975" y="901712"/>
                  </a:lnTo>
                  <a:lnTo>
                    <a:pt x="159029" y="900442"/>
                  </a:lnTo>
                  <a:lnTo>
                    <a:pt x="159791" y="900442"/>
                  </a:lnTo>
                  <a:lnTo>
                    <a:pt x="162039" y="899172"/>
                  </a:lnTo>
                  <a:lnTo>
                    <a:pt x="164426" y="897902"/>
                  </a:lnTo>
                  <a:lnTo>
                    <a:pt x="169900" y="896632"/>
                  </a:lnTo>
                  <a:lnTo>
                    <a:pt x="171488" y="895362"/>
                  </a:lnTo>
                  <a:lnTo>
                    <a:pt x="173177" y="892822"/>
                  </a:lnTo>
                  <a:lnTo>
                    <a:pt x="173913" y="892822"/>
                  </a:lnTo>
                  <a:lnTo>
                    <a:pt x="174320" y="891552"/>
                  </a:lnTo>
                  <a:lnTo>
                    <a:pt x="177063" y="889012"/>
                  </a:lnTo>
                  <a:lnTo>
                    <a:pt x="179717" y="887742"/>
                  </a:lnTo>
                  <a:lnTo>
                    <a:pt x="182613" y="890282"/>
                  </a:lnTo>
                  <a:lnTo>
                    <a:pt x="183172" y="891552"/>
                  </a:lnTo>
                  <a:lnTo>
                    <a:pt x="181965" y="895362"/>
                  </a:lnTo>
                  <a:lnTo>
                    <a:pt x="181279" y="895362"/>
                  </a:lnTo>
                  <a:lnTo>
                    <a:pt x="180644" y="896632"/>
                  </a:lnTo>
                  <a:lnTo>
                    <a:pt x="180428" y="897902"/>
                  </a:lnTo>
                  <a:lnTo>
                    <a:pt x="181533" y="897902"/>
                  </a:lnTo>
                  <a:lnTo>
                    <a:pt x="184315" y="896632"/>
                  </a:lnTo>
                  <a:lnTo>
                    <a:pt x="186334" y="895362"/>
                  </a:lnTo>
                  <a:lnTo>
                    <a:pt x="189001" y="889012"/>
                  </a:lnTo>
                  <a:lnTo>
                    <a:pt x="191147" y="885202"/>
                  </a:lnTo>
                  <a:lnTo>
                    <a:pt x="197027" y="882662"/>
                  </a:lnTo>
                  <a:lnTo>
                    <a:pt x="197358" y="881392"/>
                  </a:lnTo>
                  <a:lnTo>
                    <a:pt x="195275" y="878852"/>
                  </a:lnTo>
                  <a:lnTo>
                    <a:pt x="196418" y="877582"/>
                  </a:lnTo>
                  <a:lnTo>
                    <a:pt x="200863" y="876312"/>
                  </a:lnTo>
                  <a:lnTo>
                    <a:pt x="203606" y="876312"/>
                  </a:lnTo>
                  <a:lnTo>
                    <a:pt x="208241" y="875042"/>
                  </a:lnTo>
                  <a:lnTo>
                    <a:pt x="209740" y="875042"/>
                  </a:lnTo>
                  <a:lnTo>
                    <a:pt x="211607" y="878852"/>
                  </a:lnTo>
                  <a:lnTo>
                    <a:pt x="212890" y="877582"/>
                  </a:lnTo>
                  <a:lnTo>
                    <a:pt x="214871" y="876312"/>
                  </a:lnTo>
                  <a:lnTo>
                    <a:pt x="216268" y="876312"/>
                  </a:lnTo>
                  <a:lnTo>
                    <a:pt x="217093" y="877582"/>
                  </a:lnTo>
                  <a:lnTo>
                    <a:pt x="216763" y="878852"/>
                  </a:lnTo>
                  <a:lnTo>
                    <a:pt x="215620" y="881392"/>
                  </a:lnTo>
                  <a:lnTo>
                    <a:pt x="213207" y="882662"/>
                  </a:lnTo>
                  <a:lnTo>
                    <a:pt x="215722" y="886472"/>
                  </a:lnTo>
                  <a:lnTo>
                    <a:pt x="214503" y="889012"/>
                  </a:lnTo>
                  <a:lnTo>
                    <a:pt x="214020" y="891552"/>
                  </a:lnTo>
                  <a:lnTo>
                    <a:pt x="214223" y="892822"/>
                  </a:lnTo>
                  <a:lnTo>
                    <a:pt x="215620" y="892822"/>
                  </a:lnTo>
                  <a:lnTo>
                    <a:pt x="220103" y="890282"/>
                  </a:lnTo>
                  <a:lnTo>
                    <a:pt x="221335" y="886472"/>
                  </a:lnTo>
                  <a:lnTo>
                    <a:pt x="217474" y="877582"/>
                  </a:lnTo>
                  <a:lnTo>
                    <a:pt x="218922" y="876312"/>
                  </a:lnTo>
                  <a:lnTo>
                    <a:pt x="220383" y="875042"/>
                  </a:lnTo>
                  <a:lnTo>
                    <a:pt x="221830" y="873772"/>
                  </a:lnTo>
                  <a:lnTo>
                    <a:pt x="226479" y="868692"/>
                  </a:lnTo>
                  <a:lnTo>
                    <a:pt x="229552" y="868692"/>
                  </a:lnTo>
                  <a:lnTo>
                    <a:pt x="232410" y="869962"/>
                  </a:lnTo>
                  <a:lnTo>
                    <a:pt x="231025" y="872502"/>
                  </a:lnTo>
                  <a:lnTo>
                    <a:pt x="228854" y="875042"/>
                  </a:lnTo>
                  <a:lnTo>
                    <a:pt x="229323" y="875042"/>
                  </a:lnTo>
                  <a:lnTo>
                    <a:pt x="231470" y="876312"/>
                  </a:lnTo>
                  <a:lnTo>
                    <a:pt x="233718" y="876312"/>
                  </a:lnTo>
                  <a:lnTo>
                    <a:pt x="235585" y="875042"/>
                  </a:lnTo>
                  <a:lnTo>
                    <a:pt x="237324" y="873772"/>
                  </a:lnTo>
                  <a:lnTo>
                    <a:pt x="236842" y="873772"/>
                  </a:lnTo>
                  <a:lnTo>
                    <a:pt x="236829" y="871232"/>
                  </a:lnTo>
                  <a:lnTo>
                    <a:pt x="237236" y="871232"/>
                  </a:lnTo>
                  <a:lnTo>
                    <a:pt x="238417" y="869962"/>
                  </a:lnTo>
                  <a:lnTo>
                    <a:pt x="239496" y="869962"/>
                  </a:lnTo>
                  <a:lnTo>
                    <a:pt x="240245" y="871232"/>
                  </a:lnTo>
                  <a:lnTo>
                    <a:pt x="239572" y="872502"/>
                  </a:lnTo>
                  <a:lnTo>
                    <a:pt x="238696" y="873772"/>
                  </a:lnTo>
                  <a:lnTo>
                    <a:pt x="237324" y="873772"/>
                  </a:lnTo>
                  <a:lnTo>
                    <a:pt x="238290" y="876312"/>
                  </a:lnTo>
                  <a:lnTo>
                    <a:pt x="240588" y="878852"/>
                  </a:lnTo>
                  <a:lnTo>
                    <a:pt x="240233" y="881392"/>
                  </a:lnTo>
                  <a:lnTo>
                    <a:pt x="239217" y="882662"/>
                  </a:lnTo>
                  <a:lnTo>
                    <a:pt x="241376" y="882662"/>
                  </a:lnTo>
                  <a:lnTo>
                    <a:pt x="242620" y="880122"/>
                  </a:lnTo>
                  <a:lnTo>
                    <a:pt x="242811" y="877582"/>
                  </a:lnTo>
                  <a:lnTo>
                    <a:pt x="246024" y="880122"/>
                  </a:lnTo>
                  <a:lnTo>
                    <a:pt x="251040" y="880122"/>
                  </a:lnTo>
                  <a:lnTo>
                    <a:pt x="252539" y="877582"/>
                  </a:lnTo>
                  <a:lnTo>
                    <a:pt x="249047" y="875042"/>
                  </a:lnTo>
                  <a:lnTo>
                    <a:pt x="248704" y="872502"/>
                  </a:lnTo>
                  <a:lnTo>
                    <a:pt x="246875" y="869962"/>
                  </a:lnTo>
                  <a:lnTo>
                    <a:pt x="247408" y="868692"/>
                  </a:lnTo>
                  <a:lnTo>
                    <a:pt x="248412" y="867422"/>
                  </a:lnTo>
                  <a:lnTo>
                    <a:pt x="250037" y="867422"/>
                  </a:lnTo>
                  <a:lnTo>
                    <a:pt x="251396" y="871232"/>
                  </a:lnTo>
                  <a:lnTo>
                    <a:pt x="253593" y="869962"/>
                  </a:lnTo>
                  <a:lnTo>
                    <a:pt x="257327" y="867422"/>
                  </a:lnTo>
                  <a:lnTo>
                    <a:pt x="258470" y="868692"/>
                  </a:lnTo>
                  <a:lnTo>
                    <a:pt x="261734" y="869962"/>
                  </a:lnTo>
                  <a:lnTo>
                    <a:pt x="263372" y="871232"/>
                  </a:lnTo>
                  <a:lnTo>
                    <a:pt x="264947" y="872502"/>
                  </a:lnTo>
                  <a:lnTo>
                    <a:pt x="271119" y="869962"/>
                  </a:lnTo>
                  <a:lnTo>
                    <a:pt x="277888" y="869962"/>
                  </a:lnTo>
                  <a:lnTo>
                    <a:pt x="280352" y="868692"/>
                  </a:lnTo>
                  <a:lnTo>
                    <a:pt x="281000" y="867422"/>
                  </a:lnTo>
                  <a:lnTo>
                    <a:pt x="282282" y="864882"/>
                  </a:lnTo>
                  <a:lnTo>
                    <a:pt x="282917" y="863612"/>
                  </a:lnTo>
                  <a:lnTo>
                    <a:pt x="284264" y="862342"/>
                  </a:lnTo>
                  <a:lnTo>
                    <a:pt x="288417" y="864882"/>
                  </a:lnTo>
                  <a:lnTo>
                    <a:pt x="291617" y="863612"/>
                  </a:lnTo>
                  <a:lnTo>
                    <a:pt x="295795" y="866152"/>
                  </a:lnTo>
                  <a:lnTo>
                    <a:pt x="297637" y="864882"/>
                  </a:lnTo>
                  <a:lnTo>
                    <a:pt x="297243" y="863612"/>
                  </a:lnTo>
                  <a:lnTo>
                    <a:pt x="296837" y="862342"/>
                  </a:lnTo>
                  <a:lnTo>
                    <a:pt x="294487" y="861072"/>
                  </a:lnTo>
                  <a:lnTo>
                    <a:pt x="297332" y="858532"/>
                  </a:lnTo>
                  <a:lnTo>
                    <a:pt x="300164" y="857262"/>
                  </a:lnTo>
                  <a:lnTo>
                    <a:pt x="297027" y="854722"/>
                  </a:lnTo>
                  <a:lnTo>
                    <a:pt x="299059" y="852182"/>
                  </a:lnTo>
                  <a:lnTo>
                    <a:pt x="300075" y="852182"/>
                  </a:lnTo>
                  <a:lnTo>
                    <a:pt x="303517" y="853452"/>
                  </a:lnTo>
                  <a:lnTo>
                    <a:pt x="305854" y="853452"/>
                  </a:lnTo>
                  <a:lnTo>
                    <a:pt x="308279" y="852182"/>
                  </a:lnTo>
                  <a:lnTo>
                    <a:pt x="309384" y="852182"/>
                  </a:lnTo>
                  <a:lnTo>
                    <a:pt x="310311" y="850912"/>
                  </a:lnTo>
                  <a:lnTo>
                    <a:pt x="310934" y="847102"/>
                  </a:lnTo>
                  <a:lnTo>
                    <a:pt x="307733" y="844562"/>
                  </a:lnTo>
                  <a:lnTo>
                    <a:pt x="302983" y="847102"/>
                  </a:lnTo>
                  <a:lnTo>
                    <a:pt x="300901" y="848372"/>
                  </a:lnTo>
                  <a:lnTo>
                    <a:pt x="296786" y="852182"/>
                  </a:lnTo>
                  <a:lnTo>
                    <a:pt x="294322" y="852182"/>
                  </a:lnTo>
                  <a:lnTo>
                    <a:pt x="290868" y="850912"/>
                  </a:lnTo>
                  <a:lnTo>
                    <a:pt x="287540" y="849642"/>
                  </a:lnTo>
                  <a:lnTo>
                    <a:pt x="283756" y="849642"/>
                  </a:lnTo>
                  <a:lnTo>
                    <a:pt x="279539" y="852182"/>
                  </a:lnTo>
                  <a:lnTo>
                    <a:pt x="278536" y="852182"/>
                  </a:lnTo>
                  <a:lnTo>
                    <a:pt x="278130" y="850912"/>
                  </a:lnTo>
                  <a:lnTo>
                    <a:pt x="277914" y="850912"/>
                  </a:lnTo>
                  <a:lnTo>
                    <a:pt x="279704" y="845832"/>
                  </a:lnTo>
                  <a:lnTo>
                    <a:pt x="281889" y="844562"/>
                  </a:lnTo>
                  <a:lnTo>
                    <a:pt x="286499" y="845832"/>
                  </a:lnTo>
                  <a:lnTo>
                    <a:pt x="287045" y="845832"/>
                  </a:lnTo>
                  <a:lnTo>
                    <a:pt x="291261" y="849642"/>
                  </a:lnTo>
                  <a:lnTo>
                    <a:pt x="294754" y="845832"/>
                  </a:lnTo>
                  <a:lnTo>
                    <a:pt x="297688" y="844562"/>
                  </a:lnTo>
                  <a:lnTo>
                    <a:pt x="300609" y="843292"/>
                  </a:lnTo>
                  <a:lnTo>
                    <a:pt x="300964" y="842022"/>
                  </a:lnTo>
                  <a:lnTo>
                    <a:pt x="301307" y="840752"/>
                  </a:lnTo>
                  <a:lnTo>
                    <a:pt x="302158" y="836942"/>
                  </a:lnTo>
                  <a:lnTo>
                    <a:pt x="301739" y="835672"/>
                  </a:lnTo>
                  <a:lnTo>
                    <a:pt x="299504" y="835672"/>
                  </a:lnTo>
                  <a:lnTo>
                    <a:pt x="296887" y="839482"/>
                  </a:lnTo>
                  <a:lnTo>
                    <a:pt x="293992" y="842022"/>
                  </a:lnTo>
                  <a:lnTo>
                    <a:pt x="288086" y="842022"/>
                  </a:lnTo>
                  <a:lnTo>
                    <a:pt x="287718" y="840752"/>
                  </a:lnTo>
                  <a:lnTo>
                    <a:pt x="289153" y="836942"/>
                  </a:lnTo>
                  <a:lnTo>
                    <a:pt x="291693" y="836942"/>
                  </a:lnTo>
                  <a:lnTo>
                    <a:pt x="292620" y="838212"/>
                  </a:lnTo>
                  <a:lnTo>
                    <a:pt x="293852" y="836942"/>
                  </a:lnTo>
                  <a:lnTo>
                    <a:pt x="294500" y="835672"/>
                  </a:lnTo>
                  <a:lnTo>
                    <a:pt x="294627" y="834402"/>
                  </a:lnTo>
                  <a:lnTo>
                    <a:pt x="288353" y="834402"/>
                  </a:lnTo>
                  <a:lnTo>
                    <a:pt x="289661" y="831862"/>
                  </a:lnTo>
                  <a:lnTo>
                    <a:pt x="291604" y="828052"/>
                  </a:lnTo>
                  <a:lnTo>
                    <a:pt x="292354" y="826782"/>
                  </a:lnTo>
                  <a:lnTo>
                    <a:pt x="287896" y="825512"/>
                  </a:lnTo>
                  <a:lnTo>
                    <a:pt x="287629" y="824242"/>
                  </a:lnTo>
                  <a:lnTo>
                    <a:pt x="288912" y="819162"/>
                  </a:lnTo>
                  <a:lnTo>
                    <a:pt x="291960" y="817892"/>
                  </a:lnTo>
                  <a:lnTo>
                    <a:pt x="296583" y="819162"/>
                  </a:lnTo>
                  <a:lnTo>
                    <a:pt x="299173" y="819162"/>
                  </a:lnTo>
                  <a:lnTo>
                    <a:pt x="301802" y="816622"/>
                  </a:lnTo>
                  <a:lnTo>
                    <a:pt x="303237" y="816622"/>
                  </a:lnTo>
                  <a:lnTo>
                    <a:pt x="305803" y="817892"/>
                  </a:lnTo>
                  <a:lnTo>
                    <a:pt x="310832" y="817892"/>
                  </a:lnTo>
                  <a:lnTo>
                    <a:pt x="311416" y="819162"/>
                  </a:lnTo>
                  <a:lnTo>
                    <a:pt x="311378" y="821702"/>
                  </a:lnTo>
                  <a:lnTo>
                    <a:pt x="310248" y="824242"/>
                  </a:lnTo>
                  <a:lnTo>
                    <a:pt x="313740" y="824242"/>
                  </a:lnTo>
                  <a:lnTo>
                    <a:pt x="314020" y="821702"/>
                  </a:lnTo>
                  <a:lnTo>
                    <a:pt x="314248" y="820432"/>
                  </a:lnTo>
                  <a:lnTo>
                    <a:pt x="314553" y="819162"/>
                  </a:lnTo>
                  <a:lnTo>
                    <a:pt x="314566" y="816622"/>
                  </a:lnTo>
                  <a:lnTo>
                    <a:pt x="314921" y="812812"/>
                  </a:lnTo>
                  <a:lnTo>
                    <a:pt x="315493" y="811542"/>
                  </a:lnTo>
                  <a:lnTo>
                    <a:pt x="319519" y="807732"/>
                  </a:lnTo>
                  <a:lnTo>
                    <a:pt x="320535" y="806462"/>
                  </a:lnTo>
                  <a:lnTo>
                    <a:pt x="323811" y="810272"/>
                  </a:lnTo>
                  <a:lnTo>
                    <a:pt x="325005" y="811542"/>
                  </a:lnTo>
                  <a:lnTo>
                    <a:pt x="327723" y="814082"/>
                  </a:lnTo>
                  <a:lnTo>
                    <a:pt x="329298" y="814082"/>
                  </a:lnTo>
                  <a:lnTo>
                    <a:pt x="332740" y="811542"/>
                  </a:lnTo>
                  <a:lnTo>
                    <a:pt x="333717" y="809002"/>
                  </a:lnTo>
                  <a:lnTo>
                    <a:pt x="330898" y="806462"/>
                  </a:lnTo>
                  <a:lnTo>
                    <a:pt x="329476" y="805192"/>
                  </a:lnTo>
                  <a:lnTo>
                    <a:pt x="329984" y="803922"/>
                  </a:lnTo>
                  <a:lnTo>
                    <a:pt x="332257" y="801382"/>
                  </a:lnTo>
                  <a:lnTo>
                    <a:pt x="333387" y="800112"/>
                  </a:lnTo>
                  <a:lnTo>
                    <a:pt x="333425" y="798842"/>
                  </a:lnTo>
                  <a:lnTo>
                    <a:pt x="335305" y="792492"/>
                  </a:lnTo>
                  <a:lnTo>
                    <a:pt x="338455" y="791222"/>
                  </a:lnTo>
                  <a:lnTo>
                    <a:pt x="343954" y="792492"/>
                  </a:lnTo>
                  <a:lnTo>
                    <a:pt x="346036" y="792492"/>
                  </a:lnTo>
                  <a:lnTo>
                    <a:pt x="347560" y="793762"/>
                  </a:lnTo>
                  <a:lnTo>
                    <a:pt x="348792" y="791222"/>
                  </a:lnTo>
                  <a:lnTo>
                    <a:pt x="351853" y="784872"/>
                  </a:lnTo>
                  <a:lnTo>
                    <a:pt x="356819" y="781062"/>
                  </a:lnTo>
                  <a:lnTo>
                    <a:pt x="364312" y="777252"/>
                  </a:lnTo>
                  <a:lnTo>
                    <a:pt x="363042" y="774712"/>
                  </a:lnTo>
                  <a:lnTo>
                    <a:pt x="362953" y="773442"/>
                  </a:lnTo>
                  <a:lnTo>
                    <a:pt x="361480" y="770902"/>
                  </a:lnTo>
                  <a:lnTo>
                    <a:pt x="360324" y="770902"/>
                  </a:lnTo>
                  <a:lnTo>
                    <a:pt x="359194" y="769632"/>
                  </a:lnTo>
                  <a:lnTo>
                    <a:pt x="357581" y="769632"/>
                  </a:lnTo>
                  <a:lnTo>
                    <a:pt x="356958" y="770902"/>
                  </a:lnTo>
                  <a:lnTo>
                    <a:pt x="354799" y="773442"/>
                  </a:lnTo>
                  <a:lnTo>
                    <a:pt x="353936" y="772172"/>
                  </a:lnTo>
                  <a:lnTo>
                    <a:pt x="353745" y="770902"/>
                  </a:lnTo>
                  <a:lnTo>
                    <a:pt x="353212" y="768362"/>
                  </a:lnTo>
                  <a:lnTo>
                    <a:pt x="354177" y="767092"/>
                  </a:lnTo>
                  <a:lnTo>
                    <a:pt x="361505" y="765822"/>
                  </a:lnTo>
                  <a:lnTo>
                    <a:pt x="365518" y="768362"/>
                  </a:lnTo>
                  <a:lnTo>
                    <a:pt x="368998" y="765822"/>
                  </a:lnTo>
                  <a:lnTo>
                    <a:pt x="372478" y="763282"/>
                  </a:lnTo>
                  <a:lnTo>
                    <a:pt x="372948" y="762012"/>
                  </a:lnTo>
                  <a:lnTo>
                    <a:pt x="372757" y="759472"/>
                  </a:lnTo>
                  <a:lnTo>
                    <a:pt x="371132" y="758202"/>
                  </a:lnTo>
                  <a:lnTo>
                    <a:pt x="369481" y="758202"/>
                  </a:lnTo>
                  <a:lnTo>
                    <a:pt x="363423" y="753122"/>
                  </a:lnTo>
                  <a:lnTo>
                    <a:pt x="354355" y="759472"/>
                  </a:lnTo>
                  <a:lnTo>
                    <a:pt x="353314" y="759472"/>
                  </a:lnTo>
                  <a:lnTo>
                    <a:pt x="352399" y="762012"/>
                  </a:lnTo>
                  <a:lnTo>
                    <a:pt x="352196" y="761784"/>
                  </a:lnTo>
                  <a:lnTo>
                    <a:pt x="352196" y="781062"/>
                  </a:lnTo>
                  <a:lnTo>
                    <a:pt x="351396" y="782332"/>
                  </a:lnTo>
                  <a:lnTo>
                    <a:pt x="350164" y="782332"/>
                  </a:lnTo>
                  <a:lnTo>
                    <a:pt x="349491" y="781062"/>
                  </a:lnTo>
                  <a:lnTo>
                    <a:pt x="349719" y="781062"/>
                  </a:lnTo>
                  <a:lnTo>
                    <a:pt x="350189" y="779792"/>
                  </a:lnTo>
                  <a:lnTo>
                    <a:pt x="352171" y="779792"/>
                  </a:lnTo>
                  <a:lnTo>
                    <a:pt x="352196" y="781062"/>
                  </a:lnTo>
                  <a:lnTo>
                    <a:pt x="352196" y="761784"/>
                  </a:lnTo>
                  <a:lnTo>
                    <a:pt x="350151" y="759472"/>
                  </a:lnTo>
                  <a:lnTo>
                    <a:pt x="351383" y="758202"/>
                  </a:lnTo>
                  <a:lnTo>
                    <a:pt x="352590" y="754392"/>
                  </a:lnTo>
                  <a:lnTo>
                    <a:pt x="353707" y="754392"/>
                  </a:lnTo>
                  <a:lnTo>
                    <a:pt x="358228" y="753122"/>
                  </a:lnTo>
                  <a:lnTo>
                    <a:pt x="360921" y="753122"/>
                  </a:lnTo>
                  <a:lnTo>
                    <a:pt x="366052" y="750582"/>
                  </a:lnTo>
                  <a:lnTo>
                    <a:pt x="367931" y="750582"/>
                  </a:lnTo>
                  <a:lnTo>
                    <a:pt x="370179" y="753122"/>
                  </a:lnTo>
                  <a:lnTo>
                    <a:pt x="371335" y="754392"/>
                  </a:lnTo>
                  <a:lnTo>
                    <a:pt x="374408" y="751852"/>
                  </a:lnTo>
                  <a:lnTo>
                    <a:pt x="380974" y="751852"/>
                  </a:lnTo>
                  <a:lnTo>
                    <a:pt x="382397" y="749312"/>
                  </a:lnTo>
                  <a:close/>
                </a:path>
                <a:path w="1539875" h="1024254">
                  <a:moveTo>
                    <a:pt x="498995" y="640410"/>
                  </a:moveTo>
                  <a:close/>
                </a:path>
                <a:path w="1539875" h="1024254">
                  <a:moveTo>
                    <a:pt x="499605" y="640334"/>
                  </a:moveTo>
                  <a:lnTo>
                    <a:pt x="499008" y="640410"/>
                  </a:lnTo>
                  <a:lnTo>
                    <a:pt x="499148" y="640422"/>
                  </a:lnTo>
                  <a:lnTo>
                    <a:pt x="499605" y="640334"/>
                  </a:lnTo>
                  <a:close/>
                </a:path>
                <a:path w="1539875" h="1024254">
                  <a:moveTo>
                    <a:pt x="534149" y="663816"/>
                  </a:moveTo>
                  <a:close/>
                </a:path>
                <a:path w="1539875" h="1024254">
                  <a:moveTo>
                    <a:pt x="550049" y="255981"/>
                  </a:moveTo>
                  <a:lnTo>
                    <a:pt x="549922" y="255968"/>
                  </a:lnTo>
                  <a:lnTo>
                    <a:pt x="550049" y="255981"/>
                  </a:lnTo>
                  <a:close/>
                </a:path>
                <a:path w="1539875" h="1024254">
                  <a:moveTo>
                    <a:pt x="566293" y="596887"/>
                  </a:moveTo>
                  <a:lnTo>
                    <a:pt x="566039" y="596836"/>
                  </a:lnTo>
                  <a:lnTo>
                    <a:pt x="566293" y="596887"/>
                  </a:lnTo>
                  <a:close/>
                </a:path>
                <a:path w="1539875" h="1024254">
                  <a:moveTo>
                    <a:pt x="572528" y="226961"/>
                  </a:moveTo>
                  <a:lnTo>
                    <a:pt x="572465" y="226834"/>
                  </a:lnTo>
                  <a:lnTo>
                    <a:pt x="572389" y="227025"/>
                  </a:lnTo>
                  <a:lnTo>
                    <a:pt x="572528" y="226961"/>
                  </a:lnTo>
                  <a:close/>
                </a:path>
                <a:path w="1539875" h="1024254">
                  <a:moveTo>
                    <a:pt x="664108" y="155663"/>
                  </a:moveTo>
                  <a:lnTo>
                    <a:pt x="663956" y="155765"/>
                  </a:lnTo>
                  <a:lnTo>
                    <a:pt x="664108" y="155663"/>
                  </a:lnTo>
                  <a:close/>
                </a:path>
                <a:path w="1539875" h="1024254">
                  <a:moveTo>
                    <a:pt x="685507" y="655891"/>
                  </a:moveTo>
                  <a:lnTo>
                    <a:pt x="685444" y="656018"/>
                  </a:lnTo>
                  <a:lnTo>
                    <a:pt x="685507" y="655891"/>
                  </a:lnTo>
                  <a:close/>
                </a:path>
                <a:path w="1539875" h="1024254">
                  <a:moveTo>
                    <a:pt x="700392" y="631825"/>
                  </a:moveTo>
                  <a:lnTo>
                    <a:pt x="700163" y="631736"/>
                  </a:lnTo>
                  <a:lnTo>
                    <a:pt x="700392" y="631825"/>
                  </a:lnTo>
                  <a:close/>
                </a:path>
                <a:path w="1539875" h="1024254">
                  <a:moveTo>
                    <a:pt x="719582" y="117614"/>
                  </a:moveTo>
                  <a:lnTo>
                    <a:pt x="719442" y="117576"/>
                  </a:lnTo>
                  <a:lnTo>
                    <a:pt x="719582" y="117614"/>
                  </a:lnTo>
                  <a:close/>
                </a:path>
                <a:path w="1539875" h="1024254">
                  <a:moveTo>
                    <a:pt x="719683" y="117640"/>
                  </a:moveTo>
                  <a:close/>
                </a:path>
                <a:path w="1539875" h="1024254">
                  <a:moveTo>
                    <a:pt x="731939" y="112788"/>
                  </a:moveTo>
                  <a:lnTo>
                    <a:pt x="731774" y="112649"/>
                  </a:lnTo>
                  <a:lnTo>
                    <a:pt x="731685" y="112953"/>
                  </a:lnTo>
                  <a:lnTo>
                    <a:pt x="731850" y="112864"/>
                  </a:lnTo>
                  <a:close/>
                </a:path>
                <a:path w="1539875" h="1024254">
                  <a:moveTo>
                    <a:pt x="743724" y="631748"/>
                  </a:moveTo>
                  <a:close/>
                </a:path>
                <a:path w="1539875" h="1024254">
                  <a:moveTo>
                    <a:pt x="771093" y="629094"/>
                  </a:moveTo>
                  <a:lnTo>
                    <a:pt x="770953" y="629069"/>
                  </a:lnTo>
                  <a:lnTo>
                    <a:pt x="771093" y="629094"/>
                  </a:lnTo>
                  <a:close/>
                </a:path>
                <a:path w="1539875" h="1024254">
                  <a:moveTo>
                    <a:pt x="780656" y="106451"/>
                  </a:moveTo>
                  <a:lnTo>
                    <a:pt x="780453" y="106375"/>
                  </a:lnTo>
                  <a:lnTo>
                    <a:pt x="780262" y="106311"/>
                  </a:lnTo>
                  <a:lnTo>
                    <a:pt x="780516" y="106426"/>
                  </a:lnTo>
                  <a:lnTo>
                    <a:pt x="780656" y="106451"/>
                  </a:lnTo>
                  <a:close/>
                </a:path>
                <a:path w="1539875" h="1024254">
                  <a:moveTo>
                    <a:pt x="809942" y="609269"/>
                  </a:moveTo>
                  <a:close/>
                </a:path>
                <a:path w="1539875" h="1024254">
                  <a:moveTo>
                    <a:pt x="809967" y="609257"/>
                  </a:moveTo>
                  <a:close/>
                </a:path>
                <a:path w="1539875" h="1024254">
                  <a:moveTo>
                    <a:pt x="812203" y="567969"/>
                  </a:moveTo>
                  <a:lnTo>
                    <a:pt x="811898" y="567867"/>
                  </a:lnTo>
                  <a:lnTo>
                    <a:pt x="811923" y="568007"/>
                  </a:lnTo>
                  <a:lnTo>
                    <a:pt x="812114" y="568020"/>
                  </a:lnTo>
                  <a:close/>
                </a:path>
                <a:path w="1539875" h="1024254">
                  <a:moveTo>
                    <a:pt x="819937" y="290245"/>
                  </a:moveTo>
                  <a:lnTo>
                    <a:pt x="819861" y="290118"/>
                  </a:lnTo>
                  <a:lnTo>
                    <a:pt x="819696" y="290207"/>
                  </a:lnTo>
                  <a:lnTo>
                    <a:pt x="819937" y="290245"/>
                  </a:lnTo>
                  <a:close/>
                </a:path>
                <a:path w="1539875" h="1024254">
                  <a:moveTo>
                    <a:pt x="825969" y="357898"/>
                  </a:moveTo>
                  <a:lnTo>
                    <a:pt x="825919" y="357759"/>
                  </a:lnTo>
                  <a:lnTo>
                    <a:pt x="825855" y="357632"/>
                  </a:lnTo>
                  <a:lnTo>
                    <a:pt x="825830" y="357505"/>
                  </a:lnTo>
                  <a:lnTo>
                    <a:pt x="825741" y="357797"/>
                  </a:lnTo>
                  <a:lnTo>
                    <a:pt x="825881" y="357873"/>
                  </a:lnTo>
                  <a:close/>
                </a:path>
                <a:path w="1539875" h="1024254">
                  <a:moveTo>
                    <a:pt x="860069" y="515670"/>
                  </a:moveTo>
                  <a:close/>
                </a:path>
                <a:path w="1539875" h="1024254">
                  <a:moveTo>
                    <a:pt x="863803" y="95961"/>
                  </a:moveTo>
                  <a:lnTo>
                    <a:pt x="863587" y="95745"/>
                  </a:lnTo>
                  <a:lnTo>
                    <a:pt x="863523" y="95986"/>
                  </a:lnTo>
                  <a:lnTo>
                    <a:pt x="863714" y="95986"/>
                  </a:lnTo>
                  <a:close/>
                </a:path>
                <a:path w="1539875" h="1024254">
                  <a:moveTo>
                    <a:pt x="874623" y="75666"/>
                  </a:moveTo>
                  <a:lnTo>
                    <a:pt x="874458" y="75730"/>
                  </a:lnTo>
                  <a:lnTo>
                    <a:pt x="874547" y="75958"/>
                  </a:lnTo>
                  <a:lnTo>
                    <a:pt x="874623" y="75692"/>
                  </a:lnTo>
                  <a:close/>
                </a:path>
                <a:path w="1539875" h="1024254">
                  <a:moveTo>
                    <a:pt x="881849" y="495998"/>
                  </a:moveTo>
                  <a:close/>
                </a:path>
                <a:path w="1539875" h="1024254">
                  <a:moveTo>
                    <a:pt x="882446" y="477189"/>
                  </a:moveTo>
                  <a:close/>
                </a:path>
                <a:path w="1539875" h="1024254">
                  <a:moveTo>
                    <a:pt x="882535" y="476923"/>
                  </a:moveTo>
                  <a:lnTo>
                    <a:pt x="882370" y="477037"/>
                  </a:lnTo>
                  <a:lnTo>
                    <a:pt x="882421" y="477202"/>
                  </a:lnTo>
                  <a:lnTo>
                    <a:pt x="882535" y="476923"/>
                  </a:lnTo>
                  <a:close/>
                </a:path>
                <a:path w="1539875" h="1024254">
                  <a:moveTo>
                    <a:pt x="882548" y="476910"/>
                  </a:moveTo>
                  <a:close/>
                </a:path>
                <a:path w="1539875" h="1024254">
                  <a:moveTo>
                    <a:pt x="939469" y="525297"/>
                  </a:moveTo>
                  <a:close/>
                </a:path>
                <a:path w="1539875" h="1024254">
                  <a:moveTo>
                    <a:pt x="1009713" y="369392"/>
                  </a:moveTo>
                  <a:lnTo>
                    <a:pt x="1009561" y="369011"/>
                  </a:lnTo>
                  <a:lnTo>
                    <a:pt x="1009484" y="369214"/>
                  </a:lnTo>
                  <a:lnTo>
                    <a:pt x="1009713" y="369392"/>
                  </a:lnTo>
                  <a:close/>
                </a:path>
                <a:path w="1539875" h="1024254">
                  <a:moveTo>
                    <a:pt x="1026858" y="445655"/>
                  </a:moveTo>
                  <a:close/>
                </a:path>
                <a:path w="1539875" h="1024254">
                  <a:moveTo>
                    <a:pt x="1092174" y="209207"/>
                  </a:moveTo>
                  <a:lnTo>
                    <a:pt x="1092085" y="209346"/>
                  </a:lnTo>
                  <a:lnTo>
                    <a:pt x="1092174" y="209207"/>
                  </a:lnTo>
                  <a:close/>
                </a:path>
                <a:path w="1539875" h="1024254">
                  <a:moveTo>
                    <a:pt x="1101471" y="217004"/>
                  </a:moveTo>
                  <a:lnTo>
                    <a:pt x="1101318" y="217322"/>
                  </a:lnTo>
                  <a:lnTo>
                    <a:pt x="1101471" y="217004"/>
                  </a:lnTo>
                  <a:close/>
                </a:path>
                <a:path w="1539875" h="1024254">
                  <a:moveTo>
                    <a:pt x="1126591" y="214579"/>
                  </a:moveTo>
                  <a:lnTo>
                    <a:pt x="1126591" y="214769"/>
                  </a:lnTo>
                  <a:lnTo>
                    <a:pt x="1126591" y="214642"/>
                  </a:lnTo>
                  <a:close/>
                </a:path>
                <a:path w="1539875" h="1024254">
                  <a:moveTo>
                    <a:pt x="1142834" y="186753"/>
                  </a:moveTo>
                  <a:lnTo>
                    <a:pt x="1142758" y="186956"/>
                  </a:lnTo>
                  <a:lnTo>
                    <a:pt x="1142834" y="186753"/>
                  </a:lnTo>
                  <a:close/>
                </a:path>
                <a:path w="1539875" h="1024254">
                  <a:moveTo>
                    <a:pt x="1168120" y="379399"/>
                  </a:moveTo>
                  <a:lnTo>
                    <a:pt x="1167993" y="379437"/>
                  </a:lnTo>
                  <a:lnTo>
                    <a:pt x="1168019" y="379666"/>
                  </a:lnTo>
                  <a:lnTo>
                    <a:pt x="1168120" y="379399"/>
                  </a:lnTo>
                  <a:close/>
                </a:path>
                <a:path w="1539875" h="1024254">
                  <a:moveTo>
                    <a:pt x="1177480" y="181025"/>
                  </a:moveTo>
                  <a:lnTo>
                    <a:pt x="1177353" y="181000"/>
                  </a:lnTo>
                  <a:lnTo>
                    <a:pt x="1177150" y="181254"/>
                  </a:lnTo>
                  <a:lnTo>
                    <a:pt x="1177366" y="181102"/>
                  </a:lnTo>
                  <a:close/>
                </a:path>
                <a:path w="1539875" h="1024254">
                  <a:moveTo>
                    <a:pt x="1183500" y="92214"/>
                  </a:moveTo>
                  <a:lnTo>
                    <a:pt x="1183271" y="92189"/>
                  </a:lnTo>
                  <a:lnTo>
                    <a:pt x="1183271" y="92316"/>
                  </a:lnTo>
                  <a:lnTo>
                    <a:pt x="1183424" y="92265"/>
                  </a:lnTo>
                  <a:close/>
                </a:path>
                <a:path w="1539875" h="1024254">
                  <a:moveTo>
                    <a:pt x="1213281" y="140144"/>
                  </a:moveTo>
                  <a:close/>
                </a:path>
                <a:path w="1539875" h="1024254">
                  <a:moveTo>
                    <a:pt x="1213459" y="140182"/>
                  </a:moveTo>
                  <a:lnTo>
                    <a:pt x="1213281" y="140144"/>
                  </a:lnTo>
                  <a:lnTo>
                    <a:pt x="1213408" y="140195"/>
                  </a:lnTo>
                  <a:close/>
                </a:path>
                <a:path w="1539875" h="1024254">
                  <a:moveTo>
                    <a:pt x="1222146" y="168795"/>
                  </a:moveTo>
                  <a:lnTo>
                    <a:pt x="1222095" y="168922"/>
                  </a:lnTo>
                  <a:lnTo>
                    <a:pt x="1222146" y="168795"/>
                  </a:lnTo>
                  <a:close/>
                </a:path>
                <a:path w="1539875" h="1024254">
                  <a:moveTo>
                    <a:pt x="1245374" y="322808"/>
                  </a:moveTo>
                  <a:lnTo>
                    <a:pt x="1245222" y="323011"/>
                  </a:lnTo>
                  <a:lnTo>
                    <a:pt x="1245336" y="322872"/>
                  </a:lnTo>
                  <a:close/>
                </a:path>
                <a:path w="1539875" h="1024254">
                  <a:moveTo>
                    <a:pt x="1249464" y="324383"/>
                  </a:moveTo>
                  <a:lnTo>
                    <a:pt x="1249324" y="324319"/>
                  </a:lnTo>
                  <a:lnTo>
                    <a:pt x="1249464" y="324383"/>
                  </a:lnTo>
                  <a:close/>
                </a:path>
                <a:path w="1539875" h="1024254">
                  <a:moveTo>
                    <a:pt x="1252385" y="322795"/>
                  </a:moveTo>
                  <a:lnTo>
                    <a:pt x="1252347" y="322618"/>
                  </a:lnTo>
                  <a:lnTo>
                    <a:pt x="1252093" y="322757"/>
                  </a:lnTo>
                  <a:lnTo>
                    <a:pt x="1252194" y="322922"/>
                  </a:lnTo>
                  <a:lnTo>
                    <a:pt x="1252385" y="322795"/>
                  </a:lnTo>
                  <a:close/>
                </a:path>
                <a:path w="1539875" h="1024254">
                  <a:moveTo>
                    <a:pt x="1254340" y="156502"/>
                  </a:moveTo>
                  <a:close/>
                </a:path>
                <a:path w="1539875" h="1024254">
                  <a:moveTo>
                    <a:pt x="1271866" y="120357"/>
                  </a:moveTo>
                  <a:lnTo>
                    <a:pt x="1271701" y="120307"/>
                  </a:lnTo>
                  <a:lnTo>
                    <a:pt x="1271854" y="120396"/>
                  </a:lnTo>
                  <a:close/>
                </a:path>
                <a:path w="1539875" h="1024254">
                  <a:moveTo>
                    <a:pt x="1306271" y="311010"/>
                  </a:moveTo>
                  <a:lnTo>
                    <a:pt x="1306195" y="311226"/>
                  </a:lnTo>
                  <a:lnTo>
                    <a:pt x="1306271" y="311010"/>
                  </a:lnTo>
                  <a:close/>
                </a:path>
                <a:path w="1539875" h="1024254">
                  <a:moveTo>
                    <a:pt x="1313345" y="30073"/>
                  </a:moveTo>
                  <a:lnTo>
                    <a:pt x="1313268" y="29908"/>
                  </a:lnTo>
                  <a:lnTo>
                    <a:pt x="1313141" y="30200"/>
                  </a:lnTo>
                  <a:lnTo>
                    <a:pt x="1313345" y="30073"/>
                  </a:lnTo>
                  <a:close/>
                </a:path>
                <a:path w="1539875" h="1024254">
                  <a:moveTo>
                    <a:pt x="1315326" y="41605"/>
                  </a:moveTo>
                  <a:close/>
                </a:path>
                <a:path w="1539875" h="1024254">
                  <a:moveTo>
                    <a:pt x="1397685" y="16865"/>
                  </a:moveTo>
                  <a:close/>
                </a:path>
                <a:path w="1539875" h="1024254">
                  <a:moveTo>
                    <a:pt x="1397711" y="16751"/>
                  </a:moveTo>
                  <a:close/>
                </a:path>
                <a:path w="1539875" h="1024254">
                  <a:moveTo>
                    <a:pt x="1413941" y="0"/>
                  </a:moveTo>
                  <a:lnTo>
                    <a:pt x="1407248" y="0"/>
                  </a:lnTo>
                  <a:lnTo>
                    <a:pt x="1406855" y="368"/>
                  </a:lnTo>
                  <a:lnTo>
                    <a:pt x="1406753" y="1143"/>
                  </a:lnTo>
                  <a:lnTo>
                    <a:pt x="1407147" y="1790"/>
                  </a:lnTo>
                  <a:lnTo>
                    <a:pt x="1407782" y="1993"/>
                  </a:lnTo>
                  <a:lnTo>
                    <a:pt x="1409357" y="2171"/>
                  </a:lnTo>
                  <a:lnTo>
                    <a:pt x="1410322" y="1854"/>
                  </a:lnTo>
                  <a:lnTo>
                    <a:pt x="1411287" y="1168"/>
                  </a:lnTo>
                  <a:lnTo>
                    <a:pt x="1412214" y="508"/>
                  </a:lnTo>
                  <a:lnTo>
                    <a:pt x="1413065" y="304"/>
                  </a:lnTo>
                  <a:lnTo>
                    <a:pt x="1413941" y="0"/>
                  </a:lnTo>
                  <a:close/>
                </a:path>
                <a:path w="1539875" h="1024254">
                  <a:moveTo>
                    <a:pt x="1431886" y="10642"/>
                  </a:moveTo>
                  <a:lnTo>
                    <a:pt x="1431747" y="10528"/>
                  </a:lnTo>
                  <a:lnTo>
                    <a:pt x="1431886" y="10642"/>
                  </a:lnTo>
                  <a:close/>
                </a:path>
                <a:path w="1539875" h="1024254">
                  <a:moveTo>
                    <a:pt x="1517827" y="24130"/>
                  </a:moveTo>
                  <a:lnTo>
                    <a:pt x="1517802" y="24003"/>
                  </a:lnTo>
                  <a:lnTo>
                    <a:pt x="1517738" y="24269"/>
                  </a:lnTo>
                  <a:lnTo>
                    <a:pt x="1517827" y="24130"/>
                  </a:lnTo>
                  <a:close/>
                </a:path>
                <a:path w="1539875" h="1024254">
                  <a:moveTo>
                    <a:pt x="1539265" y="8674"/>
                  </a:moveTo>
                  <a:lnTo>
                    <a:pt x="1539036" y="8559"/>
                  </a:lnTo>
                  <a:lnTo>
                    <a:pt x="1539176" y="8686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3164020" y="7115549"/>
              <a:ext cx="2310130" cy="1201420"/>
            </a:xfrm>
            <a:custGeom>
              <a:avLst/>
              <a:gdLst/>
              <a:ahLst/>
              <a:cxnLst/>
              <a:rect l="l" t="t" r="r" b="b"/>
              <a:pathLst>
                <a:path w="2310130" h="1201420">
                  <a:moveTo>
                    <a:pt x="7950" y="710158"/>
                  </a:moveTo>
                  <a:lnTo>
                    <a:pt x="7734" y="710031"/>
                  </a:lnTo>
                  <a:lnTo>
                    <a:pt x="7747" y="710184"/>
                  </a:lnTo>
                  <a:lnTo>
                    <a:pt x="7772" y="710374"/>
                  </a:lnTo>
                  <a:lnTo>
                    <a:pt x="7886" y="710222"/>
                  </a:lnTo>
                  <a:close/>
                </a:path>
                <a:path w="2310130" h="1201420">
                  <a:moveTo>
                    <a:pt x="19596" y="813930"/>
                  </a:moveTo>
                  <a:lnTo>
                    <a:pt x="19405" y="813968"/>
                  </a:lnTo>
                  <a:lnTo>
                    <a:pt x="19469" y="814095"/>
                  </a:lnTo>
                  <a:lnTo>
                    <a:pt x="19596" y="813930"/>
                  </a:lnTo>
                  <a:close/>
                </a:path>
                <a:path w="2310130" h="1201420">
                  <a:moveTo>
                    <a:pt x="20307" y="818261"/>
                  </a:moveTo>
                  <a:lnTo>
                    <a:pt x="20129" y="818400"/>
                  </a:lnTo>
                  <a:lnTo>
                    <a:pt x="19964" y="818540"/>
                  </a:lnTo>
                  <a:lnTo>
                    <a:pt x="19773" y="818667"/>
                  </a:lnTo>
                  <a:lnTo>
                    <a:pt x="19951" y="818591"/>
                  </a:lnTo>
                  <a:lnTo>
                    <a:pt x="20078" y="818616"/>
                  </a:lnTo>
                  <a:lnTo>
                    <a:pt x="20243" y="818540"/>
                  </a:lnTo>
                  <a:lnTo>
                    <a:pt x="20294" y="818375"/>
                  </a:lnTo>
                  <a:close/>
                </a:path>
                <a:path w="2310130" h="1201420">
                  <a:moveTo>
                    <a:pt x="34175" y="726147"/>
                  </a:moveTo>
                  <a:lnTo>
                    <a:pt x="33629" y="721258"/>
                  </a:lnTo>
                  <a:lnTo>
                    <a:pt x="29591" y="720471"/>
                  </a:lnTo>
                  <a:lnTo>
                    <a:pt x="28333" y="717486"/>
                  </a:lnTo>
                  <a:lnTo>
                    <a:pt x="27673" y="717296"/>
                  </a:lnTo>
                  <a:lnTo>
                    <a:pt x="26543" y="716711"/>
                  </a:lnTo>
                  <a:lnTo>
                    <a:pt x="25628" y="715937"/>
                  </a:lnTo>
                  <a:lnTo>
                    <a:pt x="20408" y="718400"/>
                  </a:lnTo>
                  <a:lnTo>
                    <a:pt x="16395" y="715378"/>
                  </a:lnTo>
                  <a:lnTo>
                    <a:pt x="8280" y="715340"/>
                  </a:lnTo>
                  <a:lnTo>
                    <a:pt x="8178" y="715035"/>
                  </a:lnTo>
                  <a:lnTo>
                    <a:pt x="7772" y="710387"/>
                  </a:lnTo>
                  <a:lnTo>
                    <a:pt x="6299" y="712152"/>
                  </a:lnTo>
                  <a:lnTo>
                    <a:pt x="5130" y="714171"/>
                  </a:lnTo>
                  <a:lnTo>
                    <a:pt x="3073" y="715518"/>
                  </a:lnTo>
                  <a:lnTo>
                    <a:pt x="2171" y="716114"/>
                  </a:lnTo>
                  <a:lnTo>
                    <a:pt x="1104" y="716559"/>
                  </a:lnTo>
                  <a:lnTo>
                    <a:pt x="0" y="716915"/>
                  </a:lnTo>
                  <a:lnTo>
                    <a:pt x="0" y="738517"/>
                  </a:lnTo>
                  <a:lnTo>
                    <a:pt x="1282" y="738339"/>
                  </a:lnTo>
                  <a:lnTo>
                    <a:pt x="2438" y="737590"/>
                  </a:lnTo>
                  <a:lnTo>
                    <a:pt x="5524" y="733488"/>
                  </a:lnTo>
                  <a:lnTo>
                    <a:pt x="7874" y="733958"/>
                  </a:lnTo>
                  <a:lnTo>
                    <a:pt x="12560" y="735063"/>
                  </a:lnTo>
                  <a:lnTo>
                    <a:pt x="14554" y="736511"/>
                  </a:lnTo>
                  <a:lnTo>
                    <a:pt x="17297" y="732967"/>
                  </a:lnTo>
                  <a:lnTo>
                    <a:pt x="18834" y="733234"/>
                  </a:lnTo>
                  <a:lnTo>
                    <a:pt x="21056" y="736244"/>
                  </a:lnTo>
                  <a:lnTo>
                    <a:pt x="23799" y="735660"/>
                  </a:lnTo>
                  <a:lnTo>
                    <a:pt x="28956" y="737285"/>
                  </a:lnTo>
                  <a:lnTo>
                    <a:pt x="28549" y="736942"/>
                  </a:lnTo>
                  <a:lnTo>
                    <a:pt x="30797" y="731151"/>
                  </a:lnTo>
                  <a:lnTo>
                    <a:pt x="29133" y="731088"/>
                  </a:lnTo>
                  <a:lnTo>
                    <a:pt x="26771" y="729627"/>
                  </a:lnTo>
                  <a:lnTo>
                    <a:pt x="26720" y="728294"/>
                  </a:lnTo>
                  <a:lnTo>
                    <a:pt x="29997" y="726249"/>
                  </a:lnTo>
                  <a:lnTo>
                    <a:pt x="34175" y="726147"/>
                  </a:lnTo>
                  <a:close/>
                </a:path>
                <a:path w="2310130" h="1201420">
                  <a:moveTo>
                    <a:pt x="37719" y="902830"/>
                  </a:moveTo>
                  <a:lnTo>
                    <a:pt x="37426" y="902766"/>
                  </a:lnTo>
                  <a:lnTo>
                    <a:pt x="37579" y="902868"/>
                  </a:lnTo>
                  <a:lnTo>
                    <a:pt x="37719" y="902830"/>
                  </a:lnTo>
                  <a:close/>
                </a:path>
                <a:path w="2310130" h="1201420">
                  <a:moveTo>
                    <a:pt x="63106" y="933145"/>
                  </a:moveTo>
                  <a:lnTo>
                    <a:pt x="63017" y="933005"/>
                  </a:lnTo>
                  <a:lnTo>
                    <a:pt x="62852" y="933069"/>
                  </a:lnTo>
                  <a:lnTo>
                    <a:pt x="62992" y="933119"/>
                  </a:lnTo>
                  <a:close/>
                </a:path>
                <a:path w="2310130" h="1201420">
                  <a:moveTo>
                    <a:pt x="209016" y="647865"/>
                  </a:moveTo>
                  <a:lnTo>
                    <a:pt x="208851" y="647725"/>
                  </a:lnTo>
                  <a:lnTo>
                    <a:pt x="208724" y="647801"/>
                  </a:lnTo>
                  <a:lnTo>
                    <a:pt x="209016" y="647865"/>
                  </a:lnTo>
                  <a:close/>
                </a:path>
                <a:path w="2310130" h="1201420">
                  <a:moveTo>
                    <a:pt x="267728" y="1075804"/>
                  </a:moveTo>
                  <a:lnTo>
                    <a:pt x="267487" y="1075905"/>
                  </a:lnTo>
                  <a:lnTo>
                    <a:pt x="267360" y="1075931"/>
                  </a:lnTo>
                  <a:lnTo>
                    <a:pt x="267639" y="1076058"/>
                  </a:lnTo>
                  <a:lnTo>
                    <a:pt x="267728" y="1075804"/>
                  </a:lnTo>
                  <a:close/>
                </a:path>
                <a:path w="2310130" h="1201420">
                  <a:moveTo>
                    <a:pt x="268566" y="1086802"/>
                  </a:moveTo>
                  <a:lnTo>
                    <a:pt x="268478" y="1086624"/>
                  </a:lnTo>
                  <a:lnTo>
                    <a:pt x="268566" y="1086802"/>
                  </a:lnTo>
                  <a:close/>
                </a:path>
                <a:path w="2310130" h="1201420">
                  <a:moveTo>
                    <a:pt x="274485" y="1058176"/>
                  </a:moveTo>
                  <a:lnTo>
                    <a:pt x="273558" y="1057681"/>
                  </a:lnTo>
                  <a:lnTo>
                    <a:pt x="268770" y="1056500"/>
                  </a:lnTo>
                  <a:lnTo>
                    <a:pt x="267919" y="1055255"/>
                  </a:lnTo>
                  <a:lnTo>
                    <a:pt x="270319" y="1049870"/>
                  </a:lnTo>
                  <a:lnTo>
                    <a:pt x="272211" y="1042289"/>
                  </a:lnTo>
                  <a:lnTo>
                    <a:pt x="272364" y="1039710"/>
                  </a:lnTo>
                  <a:lnTo>
                    <a:pt x="267627" y="1038542"/>
                  </a:lnTo>
                  <a:lnTo>
                    <a:pt x="266458" y="1046213"/>
                  </a:lnTo>
                  <a:lnTo>
                    <a:pt x="264960" y="1046657"/>
                  </a:lnTo>
                  <a:lnTo>
                    <a:pt x="260553" y="1046010"/>
                  </a:lnTo>
                  <a:lnTo>
                    <a:pt x="255092" y="1047000"/>
                  </a:lnTo>
                  <a:lnTo>
                    <a:pt x="253466" y="1047483"/>
                  </a:lnTo>
                  <a:lnTo>
                    <a:pt x="252590" y="1051521"/>
                  </a:lnTo>
                  <a:lnTo>
                    <a:pt x="250888" y="1051407"/>
                  </a:lnTo>
                  <a:lnTo>
                    <a:pt x="247865" y="1051801"/>
                  </a:lnTo>
                  <a:lnTo>
                    <a:pt x="246176" y="1052576"/>
                  </a:lnTo>
                  <a:lnTo>
                    <a:pt x="245999" y="1055725"/>
                  </a:lnTo>
                  <a:lnTo>
                    <a:pt x="248094" y="1055687"/>
                  </a:lnTo>
                  <a:lnTo>
                    <a:pt x="251002" y="1056246"/>
                  </a:lnTo>
                  <a:lnTo>
                    <a:pt x="252120" y="1055928"/>
                  </a:lnTo>
                  <a:lnTo>
                    <a:pt x="254050" y="1053249"/>
                  </a:lnTo>
                  <a:lnTo>
                    <a:pt x="255549" y="1052449"/>
                  </a:lnTo>
                  <a:lnTo>
                    <a:pt x="257810" y="1052537"/>
                  </a:lnTo>
                  <a:lnTo>
                    <a:pt x="258419" y="1052715"/>
                  </a:lnTo>
                  <a:lnTo>
                    <a:pt x="259346" y="1053706"/>
                  </a:lnTo>
                  <a:lnTo>
                    <a:pt x="258991" y="1054608"/>
                  </a:lnTo>
                  <a:lnTo>
                    <a:pt x="255193" y="1055547"/>
                  </a:lnTo>
                  <a:lnTo>
                    <a:pt x="255600" y="1057783"/>
                  </a:lnTo>
                  <a:lnTo>
                    <a:pt x="258241" y="1061491"/>
                  </a:lnTo>
                  <a:lnTo>
                    <a:pt x="259003" y="1064361"/>
                  </a:lnTo>
                  <a:lnTo>
                    <a:pt x="261048" y="1069124"/>
                  </a:lnTo>
                  <a:lnTo>
                    <a:pt x="261645" y="1071321"/>
                  </a:lnTo>
                  <a:lnTo>
                    <a:pt x="259143" y="1074661"/>
                  </a:lnTo>
                  <a:lnTo>
                    <a:pt x="259105" y="1076096"/>
                  </a:lnTo>
                  <a:lnTo>
                    <a:pt x="257568" y="1082776"/>
                  </a:lnTo>
                  <a:lnTo>
                    <a:pt x="253682" y="1085380"/>
                  </a:lnTo>
                  <a:lnTo>
                    <a:pt x="251434" y="1083691"/>
                  </a:lnTo>
                  <a:lnTo>
                    <a:pt x="247942" y="1082865"/>
                  </a:lnTo>
                  <a:lnTo>
                    <a:pt x="246227" y="1083183"/>
                  </a:lnTo>
                  <a:lnTo>
                    <a:pt x="242239" y="1082852"/>
                  </a:lnTo>
                  <a:lnTo>
                    <a:pt x="241808" y="1081608"/>
                  </a:lnTo>
                  <a:lnTo>
                    <a:pt x="243890" y="1078776"/>
                  </a:lnTo>
                  <a:lnTo>
                    <a:pt x="246100" y="1076629"/>
                  </a:lnTo>
                  <a:lnTo>
                    <a:pt x="245935" y="1075766"/>
                  </a:lnTo>
                  <a:lnTo>
                    <a:pt x="242646" y="1073772"/>
                  </a:lnTo>
                  <a:lnTo>
                    <a:pt x="240157" y="1072730"/>
                  </a:lnTo>
                  <a:lnTo>
                    <a:pt x="235661" y="1075537"/>
                  </a:lnTo>
                  <a:lnTo>
                    <a:pt x="233768" y="1076985"/>
                  </a:lnTo>
                  <a:lnTo>
                    <a:pt x="236143" y="1079449"/>
                  </a:lnTo>
                  <a:lnTo>
                    <a:pt x="234162" y="1082281"/>
                  </a:lnTo>
                  <a:lnTo>
                    <a:pt x="232270" y="1084275"/>
                  </a:lnTo>
                  <a:lnTo>
                    <a:pt x="228473" y="1087374"/>
                  </a:lnTo>
                  <a:lnTo>
                    <a:pt x="230149" y="1088136"/>
                  </a:lnTo>
                  <a:lnTo>
                    <a:pt x="231216" y="1086065"/>
                  </a:lnTo>
                  <a:lnTo>
                    <a:pt x="233248" y="1086332"/>
                  </a:lnTo>
                  <a:lnTo>
                    <a:pt x="235737" y="1087437"/>
                  </a:lnTo>
                  <a:lnTo>
                    <a:pt x="234543" y="1090168"/>
                  </a:lnTo>
                  <a:lnTo>
                    <a:pt x="237845" y="1090079"/>
                  </a:lnTo>
                  <a:lnTo>
                    <a:pt x="239344" y="1088783"/>
                  </a:lnTo>
                  <a:lnTo>
                    <a:pt x="241871" y="1087970"/>
                  </a:lnTo>
                  <a:lnTo>
                    <a:pt x="246786" y="1087996"/>
                  </a:lnTo>
                  <a:lnTo>
                    <a:pt x="248018" y="1088923"/>
                  </a:lnTo>
                  <a:lnTo>
                    <a:pt x="246697" y="1094359"/>
                  </a:lnTo>
                  <a:lnTo>
                    <a:pt x="252996" y="1095756"/>
                  </a:lnTo>
                  <a:lnTo>
                    <a:pt x="253682" y="1097572"/>
                  </a:lnTo>
                  <a:lnTo>
                    <a:pt x="248373" y="1102893"/>
                  </a:lnTo>
                  <a:lnTo>
                    <a:pt x="246684" y="1108468"/>
                  </a:lnTo>
                  <a:lnTo>
                    <a:pt x="244309" y="1111059"/>
                  </a:lnTo>
                  <a:lnTo>
                    <a:pt x="237731" y="1113561"/>
                  </a:lnTo>
                  <a:lnTo>
                    <a:pt x="240639" y="1116850"/>
                  </a:lnTo>
                  <a:lnTo>
                    <a:pt x="240588" y="1118171"/>
                  </a:lnTo>
                  <a:lnTo>
                    <a:pt x="243039" y="1120305"/>
                  </a:lnTo>
                  <a:lnTo>
                    <a:pt x="245211" y="1121244"/>
                  </a:lnTo>
                  <a:lnTo>
                    <a:pt x="250101" y="1119949"/>
                  </a:lnTo>
                  <a:lnTo>
                    <a:pt x="252018" y="1117790"/>
                  </a:lnTo>
                  <a:lnTo>
                    <a:pt x="251167" y="1110297"/>
                  </a:lnTo>
                  <a:lnTo>
                    <a:pt x="254596" y="1107592"/>
                  </a:lnTo>
                  <a:lnTo>
                    <a:pt x="261581" y="1104392"/>
                  </a:lnTo>
                  <a:lnTo>
                    <a:pt x="262051" y="1101610"/>
                  </a:lnTo>
                  <a:lnTo>
                    <a:pt x="264706" y="1098461"/>
                  </a:lnTo>
                  <a:lnTo>
                    <a:pt x="263690" y="1097991"/>
                  </a:lnTo>
                  <a:lnTo>
                    <a:pt x="261429" y="1097749"/>
                  </a:lnTo>
                  <a:lnTo>
                    <a:pt x="258203" y="1097775"/>
                  </a:lnTo>
                  <a:lnTo>
                    <a:pt x="256679" y="1097635"/>
                  </a:lnTo>
                  <a:lnTo>
                    <a:pt x="257162" y="1096746"/>
                  </a:lnTo>
                  <a:lnTo>
                    <a:pt x="261721" y="1093800"/>
                  </a:lnTo>
                  <a:lnTo>
                    <a:pt x="264909" y="1090129"/>
                  </a:lnTo>
                  <a:lnTo>
                    <a:pt x="268363" y="1086726"/>
                  </a:lnTo>
                  <a:lnTo>
                    <a:pt x="259308" y="1083970"/>
                  </a:lnTo>
                  <a:lnTo>
                    <a:pt x="259003" y="1082205"/>
                  </a:lnTo>
                  <a:lnTo>
                    <a:pt x="265963" y="1076198"/>
                  </a:lnTo>
                  <a:lnTo>
                    <a:pt x="267360" y="1075931"/>
                  </a:lnTo>
                  <a:lnTo>
                    <a:pt x="265264" y="1075093"/>
                  </a:lnTo>
                  <a:lnTo>
                    <a:pt x="264083" y="1074966"/>
                  </a:lnTo>
                  <a:lnTo>
                    <a:pt x="264071" y="1072095"/>
                  </a:lnTo>
                  <a:lnTo>
                    <a:pt x="265150" y="1071194"/>
                  </a:lnTo>
                  <a:lnTo>
                    <a:pt x="268122" y="1070610"/>
                  </a:lnTo>
                  <a:lnTo>
                    <a:pt x="272948" y="1070610"/>
                  </a:lnTo>
                  <a:lnTo>
                    <a:pt x="273202" y="1069606"/>
                  </a:lnTo>
                  <a:lnTo>
                    <a:pt x="272796" y="1067625"/>
                  </a:lnTo>
                  <a:lnTo>
                    <a:pt x="272376" y="1066609"/>
                  </a:lnTo>
                  <a:lnTo>
                    <a:pt x="269570" y="1063485"/>
                  </a:lnTo>
                  <a:lnTo>
                    <a:pt x="270116" y="1061554"/>
                  </a:lnTo>
                  <a:lnTo>
                    <a:pt x="274485" y="1058176"/>
                  </a:lnTo>
                  <a:close/>
                </a:path>
                <a:path w="2310130" h="1201420">
                  <a:moveTo>
                    <a:pt x="457682" y="1087475"/>
                  </a:moveTo>
                  <a:lnTo>
                    <a:pt x="457542" y="1087704"/>
                  </a:lnTo>
                  <a:lnTo>
                    <a:pt x="457682" y="1087475"/>
                  </a:lnTo>
                  <a:close/>
                </a:path>
                <a:path w="2310130" h="1201420">
                  <a:moveTo>
                    <a:pt x="473684" y="1088110"/>
                  </a:moveTo>
                  <a:lnTo>
                    <a:pt x="473557" y="1088110"/>
                  </a:lnTo>
                  <a:lnTo>
                    <a:pt x="473684" y="1088123"/>
                  </a:lnTo>
                  <a:close/>
                </a:path>
                <a:path w="2310130" h="1201420">
                  <a:moveTo>
                    <a:pt x="507720" y="1083906"/>
                  </a:moveTo>
                  <a:lnTo>
                    <a:pt x="506984" y="1082954"/>
                  </a:lnTo>
                  <a:lnTo>
                    <a:pt x="505955" y="1083106"/>
                  </a:lnTo>
                  <a:lnTo>
                    <a:pt x="503047" y="1086396"/>
                  </a:lnTo>
                  <a:lnTo>
                    <a:pt x="500227" y="1085354"/>
                  </a:lnTo>
                  <a:lnTo>
                    <a:pt x="496125" y="1083068"/>
                  </a:lnTo>
                  <a:lnTo>
                    <a:pt x="493166" y="1081989"/>
                  </a:lnTo>
                  <a:lnTo>
                    <a:pt x="495452" y="1080033"/>
                  </a:lnTo>
                  <a:lnTo>
                    <a:pt x="496773" y="1078915"/>
                  </a:lnTo>
                  <a:lnTo>
                    <a:pt x="496798" y="1077836"/>
                  </a:lnTo>
                  <a:lnTo>
                    <a:pt x="496570" y="1077036"/>
                  </a:lnTo>
                  <a:lnTo>
                    <a:pt x="496252" y="1076223"/>
                  </a:lnTo>
                  <a:lnTo>
                    <a:pt x="494728" y="1075194"/>
                  </a:lnTo>
                  <a:lnTo>
                    <a:pt x="493763" y="1075550"/>
                  </a:lnTo>
                  <a:lnTo>
                    <a:pt x="492582" y="1078293"/>
                  </a:lnTo>
                  <a:lnTo>
                    <a:pt x="491680" y="1080033"/>
                  </a:lnTo>
                  <a:lnTo>
                    <a:pt x="487819" y="1078865"/>
                  </a:lnTo>
                  <a:lnTo>
                    <a:pt x="486867" y="1079182"/>
                  </a:lnTo>
                  <a:lnTo>
                    <a:pt x="484898" y="1085786"/>
                  </a:lnTo>
                  <a:lnTo>
                    <a:pt x="482092" y="1087818"/>
                  </a:lnTo>
                  <a:lnTo>
                    <a:pt x="482092" y="1098232"/>
                  </a:lnTo>
                  <a:lnTo>
                    <a:pt x="481126" y="1098461"/>
                  </a:lnTo>
                  <a:lnTo>
                    <a:pt x="481406" y="1097559"/>
                  </a:lnTo>
                  <a:lnTo>
                    <a:pt x="482092" y="1098232"/>
                  </a:lnTo>
                  <a:lnTo>
                    <a:pt x="482092" y="1087818"/>
                  </a:lnTo>
                  <a:lnTo>
                    <a:pt x="480669" y="1088847"/>
                  </a:lnTo>
                  <a:lnTo>
                    <a:pt x="477583" y="1094066"/>
                  </a:lnTo>
                  <a:lnTo>
                    <a:pt x="476123" y="1094638"/>
                  </a:lnTo>
                  <a:lnTo>
                    <a:pt x="474827" y="1093508"/>
                  </a:lnTo>
                  <a:lnTo>
                    <a:pt x="474256" y="1093038"/>
                  </a:lnTo>
                  <a:lnTo>
                    <a:pt x="473544" y="1092720"/>
                  </a:lnTo>
                  <a:lnTo>
                    <a:pt x="473329" y="1092593"/>
                  </a:lnTo>
                  <a:lnTo>
                    <a:pt x="472884" y="1092339"/>
                  </a:lnTo>
                  <a:lnTo>
                    <a:pt x="472084" y="1091933"/>
                  </a:lnTo>
                  <a:lnTo>
                    <a:pt x="470344" y="1092593"/>
                  </a:lnTo>
                  <a:lnTo>
                    <a:pt x="471004" y="1089571"/>
                  </a:lnTo>
                  <a:lnTo>
                    <a:pt x="471385" y="1088161"/>
                  </a:lnTo>
                  <a:lnTo>
                    <a:pt x="471474" y="1087831"/>
                  </a:lnTo>
                  <a:lnTo>
                    <a:pt x="473557" y="1088110"/>
                  </a:lnTo>
                  <a:lnTo>
                    <a:pt x="473684" y="1088097"/>
                  </a:lnTo>
                  <a:lnTo>
                    <a:pt x="473811" y="1087831"/>
                  </a:lnTo>
                  <a:lnTo>
                    <a:pt x="474103" y="1087145"/>
                  </a:lnTo>
                  <a:lnTo>
                    <a:pt x="474294" y="1086040"/>
                  </a:lnTo>
                  <a:lnTo>
                    <a:pt x="474459" y="1085862"/>
                  </a:lnTo>
                  <a:lnTo>
                    <a:pt x="476948" y="1083106"/>
                  </a:lnTo>
                  <a:lnTo>
                    <a:pt x="478688" y="1080757"/>
                  </a:lnTo>
                  <a:lnTo>
                    <a:pt x="482828" y="1077836"/>
                  </a:lnTo>
                  <a:lnTo>
                    <a:pt x="482269" y="1076223"/>
                  </a:lnTo>
                  <a:lnTo>
                    <a:pt x="478726" y="1074902"/>
                  </a:lnTo>
                  <a:lnTo>
                    <a:pt x="477278" y="1075105"/>
                  </a:lnTo>
                  <a:lnTo>
                    <a:pt x="476250" y="1077036"/>
                  </a:lnTo>
                  <a:lnTo>
                    <a:pt x="475767" y="1078026"/>
                  </a:lnTo>
                  <a:lnTo>
                    <a:pt x="475399" y="1079284"/>
                  </a:lnTo>
                  <a:lnTo>
                    <a:pt x="473710" y="1083233"/>
                  </a:lnTo>
                  <a:lnTo>
                    <a:pt x="471068" y="1084224"/>
                  </a:lnTo>
                  <a:lnTo>
                    <a:pt x="466521" y="1085862"/>
                  </a:lnTo>
                  <a:lnTo>
                    <a:pt x="465150" y="1085100"/>
                  </a:lnTo>
                  <a:lnTo>
                    <a:pt x="462178" y="1082230"/>
                  </a:lnTo>
                  <a:lnTo>
                    <a:pt x="460324" y="1082827"/>
                  </a:lnTo>
                  <a:lnTo>
                    <a:pt x="458952" y="1085354"/>
                  </a:lnTo>
                  <a:lnTo>
                    <a:pt x="457682" y="1087475"/>
                  </a:lnTo>
                  <a:lnTo>
                    <a:pt x="458762" y="1088275"/>
                  </a:lnTo>
                  <a:lnTo>
                    <a:pt x="460082" y="1088161"/>
                  </a:lnTo>
                  <a:lnTo>
                    <a:pt x="464134" y="1088186"/>
                  </a:lnTo>
                  <a:lnTo>
                    <a:pt x="465429" y="1090485"/>
                  </a:lnTo>
                  <a:lnTo>
                    <a:pt x="463054" y="1093571"/>
                  </a:lnTo>
                  <a:lnTo>
                    <a:pt x="461848" y="1094346"/>
                  </a:lnTo>
                  <a:lnTo>
                    <a:pt x="459854" y="1095768"/>
                  </a:lnTo>
                  <a:lnTo>
                    <a:pt x="458825" y="1096238"/>
                  </a:lnTo>
                  <a:lnTo>
                    <a:pt x="457873" y="1096772"/>
                  </a:lnTo>
                  <a:lnTo>
                    <a:pt x="459359" y="1096848"/>
                  </a:lnTo>
                  <a:lnTo>
                    <a:pt x="460971" y="1096962"/>
                  </a:lnTo>
                  <a:lnTo>
                    <a:pt x="460756" y="1098067"/>
                  </a:lnTo>
                  <a:lnTo>
                    <a:pt x="459841" y="1100759"/>
                  </a:lnTo>
                  <a:lnTo>
                    <a:pt x="458114" y="1101293"/>
                  </a:lnTo>
                  <a:lnTo>
                    <a:pt x="456438" y="1102487"/>
                  </a:lnTo>
                  <a:lnTo>
                    <a:pt x="456222" y="1102931"/>
                  </a:lnTo>
                  <a:lnTo>
                    <a:pt x="455930" y="1103287"/>
                  </a:lnTo>
                  <a:lnTo>
                    <a:pt x="456412" y="1103464"/>
                  </a:lnTo>
                  <a:lnTo>
                    <a:pt x="456882" y="1103744"/>
                  </a:lnTo>
                  <a:lnTo>
                    <a:pt x="458508" y="1103782"/>
                  </a:lnTo>
                  <a:lnTo>
                    <a:pt x="459587" y="1103528"/>
                  </a:lnTo>
                  <a:lnTo>
                    <a:pt x="461302" y="1103795"/>
                  </a:lnTo>
                  <a:lnTo>
                    <a:pt x="462140" y="1104328"/>
                  </a:lnTo>
                  <a:lnTo>
                    <a:pt x="462470" y="1105471"/>
                  </a:lnTo>
                  <a:lnTo>
                    <a:pt x="462127" y="1106728"/>
                  </a:lnTo>
                  <a:lnTo>
                    <a:pt x="456819" y="1109306"/>
                  </a:lnTo>
                  <a:lnTo>
                    <a:pt x="456145" y="1114564"/>
                  </a:lnTo>
                  <a:lnTo>
                    <a:pt x="452678" y="1117904"/>
                  </a:lnTo>
                  <a:lnTo>
                    <a:pt x="451535" y="1119035"/>
                  </a:lnTo>
                  <a:lnTo>
                    <a:pt x="451548" y="1120940"/>
                  </a:lnTo>
                  <a:lnTo>
                    <a:pt x="453669" y="1123327"/>
                  </a:lnTo>
                  <a:lnTo>
                    <a:pt x="455180" y="1124000"/>
                  </a:lnTo>
                  <a:lnTo>
                    <a:pt x="456907" y="1122908"/>
                  </a:lnTo>
                  <a:lnTo>
                    <a:pt x="461479" y="1120051"/>
                  </a:lnTo>
                  <a:lnTo>
                    <a:pt x="466445" y="1122019"/>
                  </a:lnTo>
                  <a:lnTo>
                    <a:pt x="472694" y="1120394"/>
                  </a:lnTo>
                  <a:lnTo>
                    <a:pt x="473481" y="1121549"/>
                  </a:lnTo>
                  <a:lnTo>
                    <a:pt x="474281" y="1123569"/>
                  </a:lnTo>
                  <a:lnTo>
                    <a:pt x="475132" y="1123708"/>
                  </a:lnTo>
                  <a:lnTo>
                    <a:pt x="478574" y="1122692"/>
                  </a:lnTo>
                  <a:lnTo>
                    <a:pt x="480466" y="1120394"/>
                  </a:lnTo>
                  <a:lnTo>
                    <a:pt x="480745" y="1120051"/>
                  </a:lnTo>
                  <a:lnTo>
                    <a:pt x="481304" y="1119378"/>
                  </a:lnTo>
                  <a:lnTo>
                    <a:pt x="481266" y="1116533"/>
                  </a:lnTo>
                  <a:lnTo>
                    <a:pt x="480542" y="1115999"/>
                  </a:lnTo>
                  <a:lnTo>
                    <a:pt x="479425" y="1116076"/>
                  </a:lnTo>
                  <a:lnTo>
                    <a:pt x="472414" y="1119327"/>
                  </a:lnTo>
                  <a:lnTo>
                    <a:pt x="468020" y="1117066"/>
                  </a:lnTo>
                  <a:lnTo>
                    <a:pt x="468452" y="1110678"/>
                  </a:lnTo>
                  <a:lnTo>
                    <a:pt x="469163" y="1109853"/>
                  </a:lnTo>
                  <a:lnTo>
                    <a:pt x="471373" y="1108875"/>
                  </a:lnTo>
                  <a:lnTo>
                    <a:pt x="472516" y="1109052"/>
                  </a:lnTo>
                  <a:lnTo>
                    <a:pt x="472846" y="1110183"/>
                  </a:lnTo>
                  <a:lnTo>
                    <a:pt x="473290" y="1111770"/>
                  </a:lnTo>
                  <a:lnTo>
                    <a:pt x="473684" y="1112291"/>
                  </a:lnTo>
                  <a:lnTo>
                    <a:pt x="489204" y="1103464"/>
                  </a:lnTo>
                  <a:lnTo>
                    <a:pt x="487438" y="1102029"/>
                  </a:lnTo>
                  <a:lnTo>
                    <a:pt x="486232" y="1102029"/>
                  </a:lnTo>
                  <a:lnTo>
                    <a:pt x="484276" y="1103109"/>
                  </a:lnTo>
                  <a:lnTo>
                    <a:pt x="483527" y="1103972"/>
                  </a:lnTo>
                  <a:lnTo>
                    <a:pt x="482219" y="1104760"/>
                  </a:lnTo>
                  <a:lnTo>
                    <a:pt x="481482" y="1104773"/>
                  </a:lnTo>
                  <a:lnTo>
                    <a:pt x="480758" y="1104379"/>
                  </a:lnTo>
                  <a:lnTo>
                    <a:pt x="480568" y="1103972"/>
                  </a:lnTo>
                  <a:lnTo>
                    <a:pt x="480504" y="1103528"/>
                  </a:lnTo>
                  <a:lnTo>
                    <a:pt x="482257" y="1098461"/>
                  </a:lnTo>
                  <a:lnTo>
                    <a:pt x="482904" y="1097559"/>
                  </a:lnTo>
                  <a:lnTo>
                    <a:pt x="483806" y="1096378"/>
                  </a:lnTo>
                  <a:lnTo>
                    <a:pt x="485762" y="1096772"/>
                  </a:lnTo>
                  <a:lnTo>
                    <a:pt x="488429" y="1096378"/>
                  </a:lnTo>
                  <a:lnTo>
                    <a:pt x="490029" y="1096149"/>
                  </a:lnTo>
                  <a:lnTo>
                    <a:pt x="489737" y="1094638"/>
                  </a:lnTo>
                  <a:lnTo>
                    <a:pt x="489254" y="1092187"/>
                  </a:lnTo>
                  <a:lnTo>
                    <a:pt x="493115" y="1090091"/>
                  </a:lnTo>
                  <a:lnTo>
                    <a:pt x="494499" y="1088694"/>
                  </a:lnTo>
                  <a:lnTo>
                    <a:pt x="500507" y="1089990"/>
                  </a:lnTo>
                  <a:lnTo>
                    <a:pt x="501523" y="1088694"/>
                  </a:lnTo>
                  <a:lnTo>
                    <a:pt x="503110" y="1086650"/>
                  </a:lnTo>
                  <a:lnTo>
                    <a:pt x="503605" y="1086396"/>
                  </a:lnTo>
                  <a:lnTo>
                    <a:pt x="507111" y="1084516"/>
                  </a:lnTo>
                  <a:lnTo>
                    <a:pt x="507720" y="1083906"/>
                  </a:lnTo>
                  <a:close/>
                </a:path>
                <a:path w="2310130" h="1201420">
                  <a:moveTo>
                    <a:pt x="695248" y="985227"/>
                  </a:moveTo>
                  <a:lnTo>
                    <a:pt x="694296" y="984808"/>
                  </a:lnTo>
                  <a:lnTo>
                    <a:pt x="691248" y="984846"/>
                  </a:lnTo>
                  <a:lnTo>
                    <a:pt x="690079" y="984186"/>
                  </a:lnTo>
                  <a:lnTo>
                    <a:pt x="694486" y="981684"/>
                  </a:lnTo>
                  <a:lnTo>
                    <a:pt x="694893" y="980224"/>
                  </a:lnTo>
                  <a:lnTo>
                    <a:pt x="693280" y="977011"/>
                  </a:lnTo>
                  <a:lnTo>
                    <a:pt x="691540" y="977023"/>
                  </a:lnTo>
                  <a:lnTo>
                    <a:pt x="688340" y="978141"/>
                  </a:lnTo>
                  <a:lnTo>
                    <a:pt x="686574" y="977976"/>
                  </a:lnTo>
                  <a:lnTo>
                    <a:pt x="685342" y="979309"/>
                  </a:lnTo>
                  <a:lnTo>
                    <a:pt x="685139" y="979208"/>
                  </a:lnTo>
                  <a:lnTo>
                    <a:pt x="685685" y="979805"/>
                  </a:lnTo>
                  <a:lnTo>
                    <a:pt x="685787" y="980567"/>
                  </a:lnTo>
                  <a:lnTo>
                    <a:pt x="684733" y="981989"/>
                  </a:lnTo>
                  <a:lnTo>
                    <a:pt x="683895" y="982268"/>
                  </a:lnTo>
                  <a:lnTo>
                    <a:pt x="680770" y="976845"/>
                  </a:lnTo>
                  <a:lnTo>
                    <a:pt x="676363" y="975385"/>
                  </a:lnTo>
                  <a:lnTo>
                    <a:pt x="666775" y="975131"/>
                  </a:lnTo>
                  <a:lnTo>
                    <a:pt x="662330" y="975512"/>
                  </a:lnTo>
                  <a:lnTo>
                    <a:pt x="657733" y="971435"/>
                  </a:lnTo>
                  <a:lnTo>
                    <a:pt x="655904" y="971867"/>
                  </a:lnTo>
                  <a:lnTo>
                    <a:pt x="653923" y="972527"/>
                  </a:lnTo>
                  <a:lnTo>
                    <a:pt x="653453" y="973099"/>
                  </a:lnTo>
                  <a:lnTo>
                    <a:pt x="653173" y="973950"/>
                  </a:lnTo>
                  <a:lnTo>
                    <a:pt x="653326" y="974661"/>
                  </a:lnTo>
                  <a:lnTo>
                    <a:pt x="654278" y="975156"/>
                  </a:lnTo>
                  <a:lnTo>
                    <a:pt x="655167" y="975131"/>
                  </a:lnTo>
                  <a:lnTo>
                    <a:pt x="658063" y="976401"/>
                  </a:lnTo>
                  <a:lnTo>
                    <a:pt x="658342" y="977138"/>
                  </a:lnTo>
                  <a:lnTo>
                    <a:pt x="653783" y="981532"/>
                  </a:lnTo>
                  <a:lnTo>
                    <a:pt x="650773" y="984084"/>
                  </a:lnTo>
                  <a:lnTo>
                    <a:pt x="652386" y="992174"/>
                  </a:lnTo>
                  <a:lnTo>
                    <a:pt x="650595" y="993330"/>
                  </a:lnTo>
                  <a:lnTo>
                    <a:pt x="645718" y="992174"/>
                  </a:lnTo>
                  <a:lnTo>
                    <a:pt x="643343" y="991235"/>
                  </a:lnTo>
                  <a:lnTo>
                    <a:pt x="642797" y="992517"/>
                  </a:lnTo>
                  <a:lnTo>
                    <a:pt x="643013" y="994117"/>
                  </a:lnTo>
                  <a:lnTo>
                    <a:pt x="638657" y="995845"/>
                  </a:lnTo>
                  <a:lnTo>
                    <a:pt x="637959" y="997826"/>
                  </a:lnTo>
                  <a:lnTo>
                    <a:pt x="636930" y="998867"/>
                  </a:lnTo>
                  <a:lnTo>
                    <a:pt x="639927" y="999248"/>
                  </a:lnTo>
                  <a:lnTo>
                    <a:pt x="640892" y="1001687"/>
                  </a:lnTo>
                  <a:lnTo>
                    <a:pt x="644207" y="1001102"/>
                  </a:lnTo>
                  <a:lnTo>
                    <a:pt x="645083" y="1000302"/>
                  </a:lnTo>
                  <a:lnTo>
                    <a:pt x="646010" y="999794"/>
                  </a:lnTo>
                  <a:lnTo>
                    <a:pt x="646188" y="999794"/>
                  </a:lnTo>
                  <a:lnTo>
                    <a:pt x="644664" y="998855"/>
                  </a:lnTo>
                  <a:lnTo>
                    <a:pt x="643877" y="997712"/>
                  </a:lnTo>
                  <a:lnTo>
                    <a:pt x="646023" y="996442"/>
                  </a:lnTo>
                  <a:lnTo>
                    <a:pt x="647979" y="995286"/>
                  </a:lnTo>
                  <a:lnTo>
                    <a:pt x="649986" y="994918"/>
                  </a:lnTo>
                  <a:lnTo>
                    <a:pt x="659257" y="997470"/>
                  </a:lnTo>
                  <a:lnTo>
                    <a:pt x="666457" y="997089"/>
                  </a:lnTo>
                  <a:lnTo>
                    <a:pt x="676503" y="993787"/>
                  </a:lnTo>
                  <a:lnTo>
                    <a:pt x="678688" y="994295"/>
                  </a:lnTo>
                  <a:lnTo>
                    <a:pt x="687705" y="997712"/>
                  </a:lnTo>
                  <a:lnTo>
                    <a:pt x="687654" y="997546"/>
                  </a:lnTo>
                  <a:lnTo>
                    <a:pt x="693204" y="989965"/>
                  </a:lnTo>
                  <a:lnTo>
                    <a:pt x="693762" y="988275"/>
                  </a:lnTo>
                  <a:lnTo>
                    <a:pt x="695248" y="985227"/>
                  </a:lnTo>
                  <a:close/>
                </a:path>
                <a:path w="2310130" h="1201420">
                  <a:moveTo>
                    <a:pt x="748118" y="1154595"/>
                  </a:moveTo>
                  <a:lnTo>
                    <a:pt x="748017" y="1154785"/>
                  </a:lnTo>
                  <a:lnTo>
                    <a:pt x="748118" y="1154595"/>
                  </a:lnTo>
                  <a:close/>
                </a:path>
                <a:path w="2310130" h="1201420">
                  <a:moveTo>
                    <a:pt x="768388" y="632142"/>
                  </a:moveTo>
                  <a:lnTo>
                    <a:pt x="768121" y="632079"/>
                  </a:lnTo>
                  <a:lnTo>
                    <a:pt x="768299" y="632218"/>
                  </a:lnTo>
                  <a:close/>
                </a:path>
                <a:path w="2310130" h="1201420">
                  <a:moveTo>
                    <a:pt x="799579" y="633882"/>
                  </a:moveTo>
                  <a:lnTo>
                    <a:pt x="799401" y="633844"/>
                  </a:lnTo>
                  <a:lnTo>
                    <a:pt x="799515" y="634149"/>
                  </a:lnTo>
                  <a:lnTo>
                    <a:pt x="799579" y="633882"/>
                  </a:lnTo>
                  <a:close/>
                </a:path>
                <a:path w="2310130" h="1201420">
                  <a:moveTo>
                    <a:pt x="804926" y="1143965"/>
                  </a:moveTo>
                  <a:lnTo>
                    <a:pt x="804862" y="1144104"/>
                  </a:lnTo>
                  <a:lnTo>
                    <a:pt x="804926" y="1143965"/>
                  </a:lnTo>
                  <a:close/>
                </a:path>
                <a:path w="2310130" h="1201420">
                  <a:moveTo>
                    <a:pt x="812228" y="567829"/>
                  </a:moveTo>
                  <a:lnTo>
                    <a:pt x="812012" y="567842"/>
                  </a:lnTo>
                  <a:lnTo>
                    <a:pt x="812203" y="567956"/>
                  </a:lnTo>
                  <a:lnTo>
                    <a:pt x="812228" y="567829"/>
                  </a:lnTo>
                  <a:close/>
                </a:path>
                <a:path w="2310130" h="1201420">
                  <a:moveTo>
                    <a:pt x="817638" y="1144905"/>
                  </a:moveTo>
                  <a:lnTo>
                    <a:pt x="817245" y="1144689"/>
                  </a:lnTo>
                  <a:lnTo>
                    <a:pt x="814539" y="1143050"/>
                  </a:lnTo>
                  <a:lnTo>
                    <a:pt x="812698" y="1140244"/>
                  </a:lnTo>
                  <a:lnTo>
                    <a:pt x="806716" y="1139964"/>
                  </a:lnTo>
                  <a:lnTo>
                    <a:pt x="806742" y="1141145"/>
                  </a:lnTo>
                  <a:lnTo>
                    <a:pt x="804926" y="1144041"/>
                  </a:lnTo>
                  <a:lnTo>
                    <a:pt x="805014" y="1145501"/>
                  </a:lnTo>
                  <a:lnTo>
                    <a:pt x="805230" y="1147737"/>
                  </a:lnTo>
                  <a:lnTo>
                    <a:pt x="800900" y="1149540"/>
                  </a:lnTo>
                  <a:lnTo>
                    <a:pt x="800290" y="1147800"/>
                  </a:lnTo>
                  <a:lnTo>
                    <a:pt x="799223" y="1146467"/>
                  </a:lnTo>
                  <a:lnTo>
                    <a:pt x="797534" y="1145501"/>
                  </a:lnTo>
                  <a:lnTo>
                    <a:pt x="795388" y="1146416"/>
                  </a:lnTo>
                  <a:lnTo>
                    <a:pt x="796251" y="1149235"/>
                  </a:lnTo>
                  <a:lnTo>
                    <a:pt x="794334" y="1151648"/>
                  </a:lnTo>
                  <a:lnTo>
                    <a:pt x="798804" y="1153388"/>
                  </a:lnTo>
                  <a:lnTo>
                    <a:pt x="795629" y="1157744"/>
                  </a:lnTo>
                  <a:lnTo>
                    <a:pt x="791819" y="1158214"/>
                  </a:lnTo>
                  <a:lnTo>
                    <a:pt x="790359" y="1157744"/>
                  </a:lnTo>
                  <a:lnTo>
                    <a:pt x="784656" y="1159789"/>
                  </a:lnTo>
                  <a:lnTo>
                    <a:pt x="781583" y="1158544"/>
                  </a:lnTo>
                  <a:lnTo>
                    <a:pt x="777532" y="1153147"/>
                  </a:lnTo>
                  <a:lnTo>
                    <a:pt x="775563" y="1153502"/>
                  </a:lnTo>
                  <a:lnTo>
                    <a:pt x="772185" y="1158722"/>
                  </a:lnTo>
                  <a:lnTo>
                    <a:pt x="770699" y="1161783"/>
                  </a:lnTo>
                  <a:lnTo>
                    <a:pt x="770585" y="1161986"/>
                  </a:lnTo>
                  <a:lnTo>
                    <a:pt x="766851" y="1167561"/>
                  </a:lnTo>
                  <a:lnTo>
                    <a:pt x="762584" y="1167955"/>
                  </a:lnTo>
                  <a:lnTo>
                    <a:pt x="759040" y="1170419"/>
                  </a:lnTo>
                  <a:lnTo>
                    <a:pt x="758913" y="1171448"/>
                  </a:lnTo>
                  <a:lnTo>
                    <a:pt x="757237" y="1172933"/>
                  </a:lnTo>
                  <a:lnTo>
                    <a:pt x="755497" y="1172413"/>
                  </a:lnTo>
                  <a:lnTo>
                    <a:pt x="755345" y="1171752"/>
                  </a:lnTo>
                  <a:lnTo>
                    <a:pt x="754938" y="1169657"/>
                  </a:lnTo>
                  <a:lnTo>
                    <a:pt x="754735" y="1168311"/>
                  </a:lnTo>
                  <a:lnTo>
                    <a:pt x="754697" y="1165758"/>
                  </a:lnTo>
                  <a:lnTo>
                    <a:pt x="754786" y="1164894"/>
                  </a:lnTo>
                  <a:lnTo>
                    <a:pt x="755510" y="1164018"/>
                  </a:lnTo>
                  <a:lnTo>
                    <a:pt x="759485" y="1164971"/>
                  </a:lnTo>
                  <a:lnTo>
                    <a:pt x="759942" y="1164018"/>
                  </a:lnTo>
                  <a:lnTo>
                    <a:pt x="760171" y="1163535"/>
                  </a:lnTo>
                  <a:lnTo>
                    <a:pt x="761847" y="1157236"/>
                  </a:lnTo>
                  <a:lnTo>
                    <a:pt x="762177" y="1153464"/>
                  </a:lnTo>
                  <a:lnTo>
                    <a:pt x="762292" y="1152271"/>
                  </a:lnTo>
                  <a:lnTo>
                    <a:pt x="767257" y="1147406"/>
                  </a:lnTo>
                  <a:lnTo>
                    <a:pt x="767130" y="1146530"/>
                  </a:lnTo>
                  <a:lnTo>
                    <a:pt x="767207" y="1141717"/>
                  </a:lnTo>
                  <a:lnTo>
                    <a:pt x="772337" y="1141031"/>
                  </a:lnTo>
                  <a:lnTo>
                    <a:pt x="773315" y="1140917"/>
                  </a:lnTo>
                  <a:lnTo>
                    <a:pt x="773112" y="1139317"/>
                  </a:lnTo>
                  <a:lnTo>
                    <a:pt x="772477" y="1138605"/>
                  </a:lnTo>
                  <a:lnTo>
                    <a:pt x="768096" y="1136523"/>
                  </a:lnTo>
                  <a:lnTo>
                    <a:pt x="764540" y="1138707"/>
                  </a:lnTo>
                  <a:lnTo>
                    <a:pt x="758113" y="1140409"/>
                  </a:lnTo>
                  <a:lnTo>
                    <a:pt x="757682" y="1142352"/>
                  </a:lnTo>
                  <a:lnTo>
                    <a:pt x="757389" y="1145832"/>
                  </a:lnTo>
                  <a:lnTo>
                    <a:pt x="756119" y="1145933"/>
                  </a:lnTo>
                  <a:lnTo>
                    <a:pt x="755256" y="1146530"/>
                  </a:lnTo>
                  <a:lnTo>
                    <a:pt x="753732" y="1147546"/>
                  </a:lnTo>
                  <a:lnTo>
                    <a:pt x="752894" y="1148994"/>
                  </a:lnTo>
                  <a:lnTo>
                    <a:pt x="754100" y="1153464"/>
                  </a:lnTo>
                  <a:lnTo>
                    <a:pt x="752195" y="1153439"/>
                  </a:lnTo>
                  <a:lnTo>
                    <a:pt x="749477" y="1153744"/>
                  </a:lnTo>
                  <a:lnTo>
                    <a:pt x="748766" y="1154353"/>
                  </a:lnTo>
                  <a:lnTo>
                    <a:pt x="748080" y="1154747"/>
                  </a:lnTo>
                  <a:lnTo>
                    <a:pt x="748284" y="1157236"/>
                  </a:lnTo>
                  <a:lnTo>
                    <a:pt x="748296" y="1158214"/>
                  </a:lnTo>
                  <a:lnTo>
                    <a:pt x="746036" y="1160094"/>
                  </a:lnTo>
                  <a:lnTo>
                    <a:pt x="746036" y="1185354"/>
                  </a:lnTo>
                  <a:lnTo>
                    <a:pt x="745070" y="1186091"/>
                  </a:lnTo>
                  <a:lnTo>
                    <a:pt x="744143" y="1186726"/>
                  </a:lnTo>
                  <a:lnTo>
                    <a:pt x="743458" y="1187056"/>
                  </a:lnTo>
                  <a:lnTo>
                    <a:pt x="742391" y="1187284"/>
                  </a:lnTo>
                  <a:lnTo>
                    <a:pt x="741743" y="1185341"/>
                  </a:lnTo>
                  <a:lnTo>
                    <a:pt x="742721" y="1184694"/>
                  </a:lnTo>
                  <a:lnTo>
                    <a:pt x="743077" y="1184465"/>
                  </a:lnTo>
                  <a:lnTo>
                    <a:pt x="744639" y="1183259"/>
                  </a:lnTo>
                  <a:lnTo>
                    <a:pt x="745744" y="1183601"/>
                  </a:lnTo>
                  <a:lnTo>
                    <a:pt x="746036" y="1185354"/>
                  </a:lnTo>
                  <a:lnTo>
                    <a:pt x="746036" y="1160094"/>
                  </a:lnTo>
                  <a:lnTo>
                    <a:pt x="745337" y="1160665"/>
                  </a:lnTo>
                  <a:lnTo>
                    <a:pt x="744080" y="1165758"/>
                  </a:lnTo>
                  <a:lnTo>
                    <a:pt x="741349" y="1165631"/>
                  </a:lnTo>
                  <a:lnTo>
                    <a:pt x="738924" y="1166799"/>
                  </a:lnTo>
                  <a:lnTo>
                    <a:pt x="737984" y="1167142"/>
                  </a:lnTo>
                  <a:lnTo>
                    <a:pt x="736650" y="1169339"/>
                  </a:lnTo>
                  <a:lnTo>
                    <a:pt x="735799" y="1171155"/>
                  </a:lnTo>
                  <a:lnTo>
                    <a:pt x="737768" y="1174356"/>
                  </a:lnTo>
                  <a:lnTo>
                    <a:pt x="739190" y="1173187"/>
                  </a:lnTo>
                  <a:lnTo>
                    <a:pt x="740422" y="1172819"/>
                  </a:lnTo>
                  <a:lnTo>
                    <a:pt x="743089" y="1171752"/>
                  </a:lnTo>
                  <a:lnTo>
                    <a:pt x="744118" y="1171790"/>
                  </a:lnTo>
                  <a:lnTo>
                    <a:pt x="745426" y="1173784"/>
                  </a:lnTo>
                  <a:lnTo>
                    <a:pt x="745121" y="1174711"/>
                  </a:lnTo>
                  <a:lnTo>
                    <a:pt x="741591" y="1176731"/>
                  </a:lnTo>
                  <a:lnTo>
                    <a:pt x="740575" y="1178407"/>
                  </a:lnTo>
                  <a:lnTo>
                    <a:pt x="741159" y="1182014"/>
                  </a:lnTo>
                  <a:lnTo>
                    <a:pt x="741260" y="1183259"/>
                  </a:lnTo>
                  <a:lnTo>
                    <a:pt x="740016" y="1184694"/>
                  </a:lnTo>
                  <a:lnTo>
                    <a:pt x="736511" y="1183525"/>
                  </a:lnTo>
                  <a:lnTo>
                    <a:pt x="735711" y="1183906"/>
                  </a:lnTo>
                  <a:lnTo>
                    <a:pt x="736930" y="1186192"/>
                  </a:lnTo>
                  <a:lnTo>
                    <a:pt x="735825" y="1188656"/>
                  </a:lnTo>
                  <a:lnTo>
                    <a:pt x="740448" y="1189202"/>
                  </a:lnTo>
                  <a:lnTo>
                    <a:pt x="741108" y="1190548"/>
                  </a:lnTo>
                  <a:lnTo>
                    <a:pt x="741133" y="1195120"/>
                  </a:lnTo>
                  <a:lnTo>
                    <a:pt x="741819" y="1197470"/>
                  </a:lnTo>
                  <a:lnTo>
                    <a:pt x="745007" y="1198575"/>
                  </a:lnTo>
                  <a:lnTo>
                    <a:pt x="746112" y="1198968"/>
                  </a:lnTo>
                  <a:lnTo>
                    <a:pt x="745629" y="1201343"/>
                  </a:lnTo>
                  <a:lnTo>
                    <a:pt x="748982" y="1201229"/>
                  </a:lnTo>
                  <a:lnTo>
                    <a:pt x="749947" y="1199616"/>
                  </a:lnTo>
                  <a:lnTo>
                    <a:pt x="751192" y="1196467"/>
                  </a:lnTo>
                  <a:lnTo>
                    <a:pt x="752576" y="1196733"/>
                  </a:lnTo>
                  <a:lnTo>
                    <a:pt x="754024" y="1196467"/>
                  </a:lnTo>
                  <a:lnTo>
                    <a:pt x="757415" y="1195857"/>
                  </a:lnTo>
                  <a:lnTo>
                    <a:pt x="758926" y="1194028"/>
                  </a:lnTo>
                  <a:lnTo>
                    <a:pt x="756246" y="1189583"/>
                  </a:lnTo>
                  <a:lnTo>
                    <a:pt x="755624" y="1187945"/>
                  </a:lnTo>
                  <a:lnTo>
                    <a:pt x="755789" y="1187284"/>
                  </a:lnTo>
                  <a:lnTo>
                    <a:pt x="756412" y="1184643"/>
                  </a:lnTo>
                  <a:lnTo>
                    <a:pt x="755383" y="1184122"/>
                  </a:lnTo>
                  <a:lnTo>
                    <a:pt x="754722" y="1183259"/>
                  </a:lnTo>
                  <a:lnTo>
                    <a:pt x="753287" y="1181290"/>
                  </a:lnTo>
                  <a:lnTo>
                    <a:pt x="753529" y="1180693"/>
                  </a:lnTo>
                  <a:lnTo>
                    <a:pt x="758304" y="1180833"/>
                  </a:lnTo>
                  <a:lnTo>
                    <a:pt x="760095" y="1180693"/>
                  </a:lnTo>
                  <a:lnTo>
                    <a:pt x="762812" y="1174153"/>
                  </a:lnTo>
                  <a:lnTo>
                    <a:pt x="767168" y="1175054"/>
                  </a:lnTo>
                  <a:lnTo>
                    <a:pt x="768972" y="1174153"/>
                  </a:lnTo>
                  <a:lnTo>
                    <a:pt x="770813" y="1173238"/>
                  </a:lnTo>
                  <a:lnTo>
                    <a:pt x="771486" y="1174153"/>
                  </a:lnTo>
                  <a:lnTo>
                    <a:pt x="771461" y="1174356"/>
                  </a:lnTo>
                  <a:lnTo>
                    <a:pt x="770877" y="1175753"/>
                  </a:lnTo>
                  <a:lnTo>
                    <a:pt x="770369" y="1176451"/>
                  </a:lnTo>
                  <a:lnTo>
                    <a:pt x="768477" y="1178699"/>
                  </a:lnTo>
                  <a:lnTo>
                    <a:pt x="768083" y="1179982"/>
                  </a:lnTo>
                  <a:lnTo>
                    <a:pt x="770864" y="1179791"/>
                  </a:lnTo>
                  <a:lnTo>
                    <a:pt x="772960" y="1179614"/>
                  </a:lnTo>
                  <a:lnTo>
                    <a:pt x="774395" y="1180731"/>
                  </a:lnTo>
                  <a:lnTo>
                    <a:pt x="777125" y="1182014"/>
                  </a:lnTo>
                  <a:lnTo>
                    <a:pt x="778014" y="1182052"/>
                  </a:lnTo>
                  <a:lnTo>
                    <a:pt x="779856" y="1179614"/>
                  </a:lnTo>
                  <a:lnTo>
                    <a:pt x="781177" y="1177848"/>
                  </a:lnTo>
                  <a:lnTo>
                    <a:pt x="783564" y="1174788"/>
                  </a:lnTo>
                  <a:lnTo>
                    <a:pt x="785787" y="1173238"/>
                  </a:lnTo>
                  <a:lnTo>
                    <a:pt x="786218" y="1172933"/>
                  </a:lnTo>
                  <a:lnTo>
                    <a:pt x="788758" y="1171155"/>
                  </a:lnTo>
                  <a:lnTo>
                    <a:pt x="789000" y="1170330"/>
                  </a:lnTo>
                  <a:lnTo>
                    <a:pt x="789482" y="1168311"/>
                  </a:lnTo>
                  <a:lnTo>
                    <a:pt x="790575" y="1166114"/>
                  </a:lnTo>
                  <a:lnTo>
                    <a:pt x="790613" y="1165631"/>
                  </a:lnTo>
                  <a:lnTo>
                    <a:pt x="790397" y="1165072"/>
                  </a:lnTo>
                  <a:lnTo>
                    <a:pt x="789711" y="1164844"/>
                  </a:lnTo>
                  <a:lnTo>
                    <a:pt x="788885" y="1164996"/>
                  </a:lnTo>
                  <a:lnTo>
                    <a:pt x="786498" y="1167752"/>
                  </a:lnTo>
                  <a:lnTo>
                    <a:pt x="784720" y="1170330"/>
                  </a:lnTo>
                  <a:lnTo>
                    <a:pt x="777201" y="1169657"/>
                  </a:lnTo>
                  <a:lnTo>
                    <a:pt x="775423" y="1167218"/>
                  </a:lnTo>
                  <a:lnTo>
                    <a:pt x="779475" y="1160995"/>
                  </a:lnTo>
                  <a:lnTo>
                    <a:pt x="781507" y="1160538"/>
                  </a:lnTo>
                  <a:lnTo>
                    <a:pt x="781875" y="1161084"/>
                  </a:lnTo>
                  <a:lnTo>
                    <a:pt x="782345" y="1161554"/>
                  </a:lnTo>
                  <a:lnTo>
                    <a:pt x="782472" y="1161986"/>
                  </a:lnTo>
                  <a:lnTo>
                    <a:pt x="783234" y="1165860"/>
                  </a:lnTo>
                  <a:lnTo>
                    <a:pt x="783336" y="1166152"/>
                  </a:lnTo>
                  <a:lnTo>
                    <a:pt x="783564" y="1166266"/>
                  </a:lnTo>
                  <a:lnTo>
                    <a:pt x="787222" y="1163269"/>
                  </a:lnTo>
                  <a:lnTo>
                    <a:pt x="787692" y="1162608"/>
                  </a:lnTo>
                  <a:lnTo>
                    <a:pt x="789559" y="1160640"/>
                  </a:lnTo>
                  <a:lnTo>
                    <a:pt x="790625" y="1160538"/>
                  </a:lnTo>
                  <a:lnTo>
                    <a:pt x="791044" y="1160487"/>
                  </a:lnTo>
                  <a:lnTo>
                    <a:pt x="793889" y="1161732"/>
                  </a:lnTo>
                  <a:lnTo>
                    <a:pt x="793953" y="1162608"/>
                  </a:lnTo>
                  <a:lnTo>
                    <a:pt x="793902" y="1163091"/>
                  </a:lnTo>
                  <a:lnTo>
                    <a:pt x="792835" y="1165758"/>
                  </a:lnTo>
                  <a:lnTo>
                    <a:pt x="792721" y="1166266"/>
                  </a:lnTo>
                  <a:lnTo>
                    <a:pt x="793089" y="1167193"/>
                  </a:lnTo>
                  <a:lnTo>
                    <a:pt x="796099" y="1167752"/>
                  </a:lnTo>
                  <a:lnTo>
                    <a:pt x="796988" y="1168349"/>
                  </a:lnTo>
                  <a:lnTo>
                    <a:pt x="797915" y="1168768"/>
                  </a:lnTo>
                  <a:lnTo>
                    <a:pt x="797852" y="1169009"/>
                  </a:lnTo>
                  <a:lnTo>
                    <a:pt x="799795" y="1166685"/>
                  </a:lnTo>
                  <a:lnTo>
                    <a:pt x="802068" y="1164894"/>
                  </a:lnTo>
                  <a:lnTo>
                    <a:pt x="805484" y="1163789"/>
                  </a:lnTo>
                  <a:lnTo>
                    <a:pt x="805713" y="1162608"/>
                  </a:lnTo>
                  <a:lnTo>
                    <a:pt x="805853" y="1161986"/>
                  </a:lnTo>
                  <a:lnTo>
                    <a:pt x="805815" y="1161732"/>
                  </a:lnTo>
                  <a:lnTo>
                    <a:pt x="805141" y="1161453"/>
                  </a:lnTo>
                  <a:lnTo>
                    <a:pt x="804214" y="1161389"/>
                  </a:lnTo>
                  <a:lnTo>
                    <a:pt x="803668" y="1161554"/>
                  </a:lnTo>
                  <a:lnTo>
                    <a:pt x="803135" y="1161630"/>
                  </a:lnTo>
                  <a:lnTo>
                    <a:pt x="802081" y="1161732"/>
                  </a:lnTo>
                  <a:lnTo>
                    <a:pt x="800620" y="1161986"/>
                  </a:lnTo>
                  <a:lnTo>
                    <a:pt x="800582" y="1160487"/>
                  </a:lnTo>
                  <a:lnTo>
                    <a:pt x="800569" y="1160094"/>
                  </a:lnTo>
                  <a:lnTo>
                    <a:pt x="801001" y="1159789"/>
                  </a:lnTo>
                  <a:lnTo>
                    <a:pt x="803338" y="1158214"/>
                  </a:lnTo>
                  <a:lnTo>
                    <a:pt x="804468" y="1157452"/>
                  </a:lnTo>
                  <a:lnTo>
                    <a:pt x="806335" y="1157770"/>
                  </a:lnTo>
                  <a:lnTo>
                    <a:pt x="810971" y="1158036"/>
                  </a:lnTo>
                  <a:lnTo>
                    <a:pt x="813193" y="1157643"/>
                  </a:lnTo>
                  <a:lnTo>
                    <a:pt x="813104" y="1157452"/>
                  </a:lnTo>
                  <a:lnTo>
                    <a:pt x="811225" y="1153388"/>
                  </a:lnTo>
                  <a:lnTo>
                    <a:pt x="811136" y="1153147"/>
                  </a:lnTo>
                  <a:lnTo>
                    <a:pt x="811885" y="1152118"/>
                  </a:lnTo>
                  <a:lnTo>
                    <a:pt x="814959" y="1150366"/>
                  </a:lnTo>
                  <a:lnTo>
                    <a:pt x="815492" y="1149540"/>
                  </a:lnTo>
                  <a:lnTo>
                    <a:pt x="817499" y="1146416"/>
                  </a:lnTo>
                  <a:lnTo>
                    <a:pt x="817626" y="1145933"/>
                  </a:lnTo>
                  <a:lnTo>
                    <a:pt x="817638" y="1144905"/>
                  </a:lnTo>
                  <a:close/>
                </a:path>
                <a:path w="2310130" h="1201420">
                  <a:moveTo>
                    <a:pt x="864438" y="646023"/>
                  </a:moveTo>
                  <a:lnTo>
                    <a:pt x="864146" y="645261"/>
                  </a:lnTo>
                  <a:lnTo>
                    <a:pt x="860856" y="644245"/>
                  </a:lnTo>
                  <a:lnTo>
                    <a:pt x="857859" y="642848"/>
                  </a:lnTo>
                  <a:lnTo>
                    <a:pt x="850277" y="645515"/>
                  </a:lnTo>
                  <a:lnTo>
                    <a:pt x="846264" y="647166"/>
                  </a:lnTo>
                  <a:lnTo>
                    <a:pt x="845223" y="645388"/>
                  </a:lnTo>
                  <a:lnTo>
                    <a:pt x="843203" y="641959"/>
                  </a:lnTo>
                  <a:lnTo>
                    <a:pt x="843127" y="641832"/>
                  </a:lnTo>
                  <a:lnTo>
                    <a:pt x="841527" y="641959"/>
                  </a:lnTo>
                  <a:lnTo>
                    <a:pt x="837692" y="641197"/>
                  </a:lnTo>
                  <a:lnTo>
                    <a:pt x="836739" y="640435"/>
                  </a:lnTo>
                  <a:lnTo>
                    <a:pt x="835787" y="639673"/>
                  </a:lnTo>
                  <a:lnTo>
                    <a:pt x="834682" y="637882"/>
                  </a:lnTo>
                  <a:lnTo>
                    <a:pt x="834682" y="658596"/>
                  </a:lnTo>
                  <a:lnTo>
                    <a:pt x="833767" y="659358"/>
                  </a:lnTo>
                  <a:lnTo>
                    <a:pt x="833488" y="659231"/>
                  </a:lnTo>
                  <a:lnTo>
                    <a:pt x="828763" y="657834"/>
                  </a:lnTo>
                  <a:lnTo>
                    <a:pt x="827227" y="660501"/>
                  </a:lnTo>
                  <a:lnTo>
                    <a:pt x="825893" y="665962"/>
                  </a:lnTo>
                  <a:lnTo>
                    <a:pt x="824344" y="666216"/>
                  </a:lnTo>
                  <a:lnTo>
                    <a:pt x="823188" y="665708"/>
                  </a:lnTo>
                  <a:lnTo>
                    <a:pt x="821461" y="664946"/>
                  </a:lnTo>
                  <a:lnTo>
                    <a:pt x="820026" y="663803"/>
                  </a:lnTo>
                  <a:lnTo>
                    <a:pt x="818540" y="662914"/>
                  </a:lnTo>
                  <a:lnTo>
                    <a:pt x="817892" y="662406"/>
                  </a:lnTo>
                  <a:lnTo>
                    <a:pt x="817537" y="661771"/>
                  </a:lnTo>
                  <a:lnTo>
                    <a:pt x="817562" y="661517"/>
                  </a:lnTo>
                  <a:lnTo>
                    <a:pt x="818045" y="660882"/>
                  </a:lnTo>
                  <a:lnTo>
                    <a:pt x="819505" y="659231"/>
                  </a:lnTo>
                  <a:lnTo>
                    <a:pt x="821626" y="656818"/>
                  </a:lnTo>
                  <a:lnTo>
                    <a:pt x="821677" y="655040"/>
                  </a:lnTo>
                  <a:lnTo>
                    <a:pt x="821690" y="654151"/>
                  </a:lnTo>
                  <a:lnTo>
                    <a:pt x="821601" y="651611"/>
                  </a:lnTo>
                  <a:lnTo>
                    <a:pt x="820839" y="647420"/>
                  </a:lnTo>
                  <a:lnTo>
                    <a:pt x="820775" y="647039"/>
                  </a:lnTo>
                  <a:lnTo>
                    <a:pt x="820635" y="646277"/>
                  </a:lnTo>
                  <a:lnTo>
                    <a:pt x="821601" y="645515"/>
                  </a:lnTo>
                  <a:lnTo>
                    <a:pt x="821766" y="645388"/>
                  </a:lnTo>
                  <a:lnTo>
                    <a:pt x="824445" y="645642"/>
                  </a:lnTo>
                  <a:lnTo>
                    <a:pt x="829221" y="647166"/>
                  </a:lnTo>
                  <a:lnTo>
                    <a:pt x="829195" y="647547"/>
                  </a:lnTo>
                  <a:lnTo>
                    <a:pt x="827303" y="651611"/>
                  </a:lnTo>
                  <a:lnTo>
                    <a:pt x="826249" y="652627"/>
                  </a:lnTo>
                  <a:lnTo>
                    <a:pt x="828217" y="653770"/>
                  </a:lnTo>
                  <a:lnTo>
                    <a:pt x="828916" y="653135"/>
                  </a:lnTo>
                  <a:lnTo>
                    <a:pt x="829475" y="652373"/>
                  </a:lnTo>
                  <a:lnTo>
                    <a:pt x="830097" y="651992"/>
                  </a:lnTo>
                  <a:lnTo>
                    <a:pt x="830783" y="651611"/>
                  </a:lnTo>
                  <a:lnTo>
                    <a:pt x="832370" y="650849"/>
                  </a:lnTo>
                  <a:lnTo>
                    <a:pt x="833399" y="651103"/>
                  </a:lnTo>
                  <a:lnTo>
                    <a:pt x="834059" y="653770"/>
                  </a:lnTo>
                  <a:lnTo>
                    <a:pt x="834682" y="658596"/>
                  </a:lnTo>
                  <a:lnTo>
                    <a:pt x="834682" y="637882"/>
                  </a:lnTo>
                  <a:lnTo>
                    <a:pt x="833996" y="636752"/>
                  </a:lnTo>
                  <a:lnTo>
                    <a:pt x="833970" y="635355"/>
                  </a:lnTo>
                  <a:lnTo>
                    <a:pt x="830148" y="634847"/>
                  </a:lnTo>
                  <a:lnTo>
                    <a:pt x="827493" y="634466"/>
                  </a:lnTo>
                  <a:lnTo>
                    <a:pt x="822617" y="634720"/>
                  </a:lnTo>
                  <a:lnTo>
                    <a:pt x="824814" y="637387"/>
                  </a:lnTo>
                  <a:lnTo>
                    <a:pt x="822096" y="638657"/>
                  </a:lnTo>
                  <a:lnTo>
                    <a:pt x="821321" y="639546"/>
                  </a:lnTo>
                  <a:lnTo>
                    <a:pt x="819137" y="640435"/>
                  </a:lnTo>
                  <a:lnTo>
                    <a:pt x="817295" y="640181"/>
                  </a:lnTo>
                  <a:lnTo>
                    <a:pt x="815365" y="642467"/>
                  </a:lnTo>
                  <a:lnTo>
                    <a:pt x="818121" y="642594"/>
                  </a:lnTo>
                  <a:lnTo>
                    <a:pt x="818057" y="644753"/>
                  </a:lnTo>
                  <a:lnTo>
                    <a:pt x="817359" y="645261"/>
                  </a:lnTo>
                  <a:lnTo>
                    <a:pt x="813854" y="645388"/>
                  </a:lnTo>
                  <a:lnTo>
                    <a:pt x="811161" y="645515"/>
                  </a:lnTo>
                  <a:lnTo>
                    <a:pt x="810310" y="645502"/>
                  </a:lnTo>
                  <a:lnTo>
                    <a:pt x="810310" y="659866"/>
                  </a:lnTo>
                  <a:lnTo>
                    <a:pt x="810260" y="662914"/>
                  </a:lnTo>
                  <a:lnTo>
                    <a:pt x="809536" y="664438"/>
                  </a:lnTo>
                  <a:lnTo>
                    <a:pt x="806043" y="665327"/>
                  </a:lnTo>
                  <a:lnTo>
                    <a:pt x="803579" y="665708"/>
                  </a:lnTo>
                  <a:lnTo>
                    <a:pt x="800430" y="663422"/>
                  </a:lnTo>
                  <a:lnTo>
                    <a:pt x="798868" y="662787"/>
                  </a:lnTo>
                  <a:lnTo>
                    <a:pt x="795769" y="661771"/>
                  </a:lnTo>
                  <a:lnTo>
                    <a:pt x="795769" y="659993"/>
                  </a:lnTo>
                  <a:lnTo>
                    <a:pt x="796188" y="659739"/>
                  </a:lnTo>
                  <a:lnTo>
                    <a:pt x="797026" y="659231"/>
                  </a:lnTo>
                  <a:lnTo>
                    <a:pt x="798169" y="658596"/>
                  </a:lnTo>
                  <a:lnTo>
                    <a:pt x="801014" y="657453"/>
                  </a:lnTo>
                  <a:lnTo>
                    <a:pt x="804684" y="655040"/>
                  </a:lnTo>
                  <a:lnTo>
                    <a:pt x="805256" y="655167"/>
                  </a:lnTo>
                  <a:lnTo>
                    <a:pt x="805294" y="656310"/>
                  </a:lnTo>
                  <a:lnTo>
                    <a:pt x="805014" y="656818"/>
                  </a:lnTo>
                  <a:lnTo>
                    <a:pt x="803681" y="658088"/>
                  </a:lnTo>
                  <a:lnTo>
                    <a:pt x="801370" y="659231"/>
                  </a:lnTo>
                  <a:lnTo>
                    <a:pt x="805903" y="659612"/>
                  </a:lnTo>
                  <a:lnTo>
                    <a:pt x="807034" y="659231"/>
                  </a:lnTo>
                  <a:lnTo>
                    <a:pt x="810310" y="659866"/>
                  </a:lnTo>
                  <a:lnTo>
                    <a:pt x="810310" y="645502"/>
                  </a:lnTo>
                  <a:lnTo>
                    <a:pt x="806716" y="645388"/>
                  </a:lnTo>
                  <a:lnTo>
                    <a:pt x="806107" y="644372"/>
                  </a:lnTo>
                  <a:lnTo>
                    <a:pt x="806196" y="642848"/>
                  </a:lnTo>
                  <a:lnTo>
                    <a:pt x="806246" y="642467"/>
                  </a:lnTo>
                  <a:lnTo>
                    <a:pt x="800150" y="641832"/>
                  </a:lnTo>
                  <a:lnTo>
                    <a:pt x="798906" y="641578"/>
                  </a:lnTo>
                  <a:lnTo>
                    <a:pt x="797471" y="641578"/>
                  </a:lnTo>
                  <a:lnTo>
                    <a:pt x="794816" y="639927"/>
                  </a:lnTo>
                  <a:lnTo>
                    <a:pt x="793775" y="638657"/>
                  </a:lnTo>
                  <a:lnTo>
                    <a:pt x="795007" y="635355"/>
                  </a:lnTo>
                  <a:lnTo>
                    <a:pt x="795807" y="633196"/>
                  </a:lnTo>
                  <a:lnTo>
                    <a:pt x="797471" y="633577"/>
                  </a:lnTo>
                  <a:lnTo>
                    <a:pt x="799401" y="633958"/>
                  </a:lnTo>
                  <a:lnTo>
                    <a:pt x="798779" y="632307"/>
                  </a:lnTo>
                  <a:lnTo>
                    <a:pt x="798042" y="630910"/>
                  </a:lnTo>
                  <a:lnTo>
                    <a:pt x="798372" y="630021"/>
                  </a:lnTo>
                  <a:lnTo>
                    <a:pt x="798703" y="629132"/>
                  </a:lnTo>
                  <a:lnTo>
                    <a:pt x="798741" y="627862"/>
                  </a:lnTo>
                  <a:lnTo>
                    <a:pt x="799668" y="625830"/>
                  </a:lnTo>
                  <a:lnTo>
                    <a:pt x="795858" y="625322"/>
                  </a:lnTo>
                  <a:lnTo>
                    <a:pt x="795604" y="622528"/>
                  </a:lnTo>
                  <a:lnTo>
                    <a:pt x="792454" y="622782"/>
                  </a:lnTo>
                  <a:lnTo>
                    <a:pt x="792327" y="622935"/>
                  </a:lnTo>
                  <a:lnTo>
                    <a:pt x="792327" y="632053"/>
                  </a:lnTo>
                  <a:lnTo>
                    <a:pt x="791883" y="632561"/>
                  </a:lnTo>
                  <a:lnTo>
                    <a:pt x="791057" y="632815"/>
                  </a:lnTo>
                  <a:lnTo>
                    <a:pt x="790041" y="633069"/>
                  </a:lnTo>
                  <a:lnTo>
                    <a:pt x="788962" y="633196"/>
                  </a:lnTo>
                  <a:lnTo>
                    <a:pt x="788289" y="632180"/>
                  </a:lnTo>
                  <a:lnTo>
                    <a:pt x="788314" y="631926"/>
                  </a:lnTo>
                  <a:lnTo>
                    <a:pt x="788530" y="631672"/>
                  </a:lnTo>
                  <a:lnTo>
                    <a:pt x="788644" y="631545"/>
                  </a:lnTo>
                  <a:lnTo>
                    <a:pt x="789012" y="630783"/>
                  </a:lnTo>
                  <a:lnTo>
                    <a:pt x="790613" y="630021"/>
                  </a:lnTo>
                  <a:lnTo>
                    <a:pt x="791756" y="630021"/>
                  </a:lnTo>
                  <a:lnTo>
                    <a:pt x="792302" y="631545"/>
                  </a:lnTo>
                  <a:lnTo>
                    <a:pt x="792327" y="632053"/>
                  </a:lnTo>
                  <a:lnTo>
                    <a:pt x="792327" y="622935"/>
                  </a:lnTo>
                  <a:lnTo>
                    <a:pt x="792200" y="623671"/>
                  </a:lnTo>
                  <a:lnTo>
                    <a:pt x="791933" y="626719"/>
                  </a:lnTo>
                  <a:lnTo>
                    <a:pt x="789914" y="627862"/>
                  </a:lnTo>
                  <a:lnTo>
                    <a:pt x="784085" y="627227"/>
                  </a:lnTo>
                  <a:lnTo>
                    <a:pt x="781342" y="628624"/>
                  </a:lnTo>
                  <a:lnTo>
                    <a:pt x="778433" y="629132"/>
                  </a:lnTo>
                  <a:lnTo>
                    <a:pt x="777392" y="629386"/>
                  </a:lnTo>
                  <a:lnTo>
                    <a:pt x="775906" y="629513"/>
                  </a:lnTo>
                  <a:lnTo>
                    <a:pt x="775182" y="632561"/>
                  </a:lnTo>
                  <a:lnTo>
                    <a:pt x="777328" y="631672"/>
                  </a:lnTo>
                  <a:lnTo>
                    <a:pt x="778281" y="632180"/>
                  </a:lnTo>
                  <a:lnTo>
                    <a:pt x="778700" y="632307"/>
                  </a:lnTo>
                  <a:lnTo>
                    <a:pt x="779233" y="632815"/>
                  </a:lnTo>
                  <a:lnTo>
                    <a:pt x="779284" y="633577"/>
                  </a:lnTo>
                  <a:lnTo>
                    <a:pt x="779411" y="636625"/>
                  </a:lnTo>
                  <a:lnTo>
                    <a:pt x="781532" y="637260"/>
                  </a:lnTo>
                  <a:lnTo>
                    <a:pt x="784669" y="636371"/>
                  </a:lnTo>
                  <a:lnTo>
                    <a:pt x="785977" y="636117"/>
                  </a:lnTo>
                  <a:lnTo>
                    <a:pt x="787501" y="635355"/>
                  </a:lnTo>
                  <a:lnTo>
                    <a:pt x="789889" y="638149"/>
                  </a:lnTo>
                  <a:lnTo>
                    <a:pt x="791845" y="639927"/>
                  </a:lnTo>
                  <a:lnTo>
                    <a:pt x="792467" y="645007"/>
                  </a:lnTo>
                  <a:lnTo>
                    <a:pt x="788911" y="645007"/>
                  </a:lnTo>
                  <a:lnTo>
                    <a:pt x="785329" y="646785"/>
                  </a:lnTo>
                  <a:lnTo>
                    <a:pt x="783590" y="647039"/>
                  </a:lnTo>
                  <a:lnTo>
                    <a:pt x="781202" y="644753"/>
                  </a:lnTo>
                  <a:lnTo>
                    <a:pt x="779640" y="644372"/>
                  </a:lnTo>
                  <a:lnTo>
                    <a:pt x="774890" y="643737"/>
                  </a:lnTo>
                  <a:lnTo>
                    <a:pt x="773430" y="641705"/>
                  </a:lnTo>
                  <a:lnTo>
                    <a:pt x="771004" y="636752"/>
                  </a:lnTo>
                  <a:lnTo>
                    <a:pt x="771029" y="633704"/>
                  </a:lnTo>
                  <a:lnTo>
                    <a:pt x="768299" y="632307"/>
                  </a:lnTo>
                  <a:lnTo>
                    <a:pt x="767130" y="633069"/>
                  </a:lnTo>
                  <a:lnTo>
                    <a:pt x="766356" y="633704"/>
                  </a:lnTo>
                  <a:lnTo>
                    <a:pt x="766241" y="633958"/>
                  </a:lnTo>
                  <a:lnTo>
                    <a:pt x="767080" y="636752"/>
                  </a:lnTo>
                  <a:lnTo>
                    <a:pt x="768858" y="637260"/>
                  </a:lnTo>
                  <a:lnTo>
                    <a:pt x="767651" y="644499"/>
                  </a:lnTo>
                  <a:lnTo>
                    <a:pt x="770839" y="646277"/>
                  </a:lnTo>
                  <a:lnTo>
                    <a:pt x="777824" y="647547"/>
                  </a:lnTo>
                  <a:lnTo>
                    <a:pt x="780427" y="647420"/>
                  </a:lnTo>
                  <a:lnTo>
                    <a:pt x="782866" y="649452"/>
                  </a:lnTo>
                  <a:lnTo>
                    <a:pt x="783755" y="650595"/>
                  </a:lnTo>
                  <a:lnTo>
                    <a:pt x="780351" y="653262"/>
                  </a:lnTo>
                  <a:lnTo>
                    <a:pt x="783831" y="653262"/>
                  </a:lnTo>
                  <a:lnTo>
                    <a:pt x="785126" y="653897"/>
                  </a:lnTo>
                  <a:lnTo>
                    <a:pt x="785749" y="654278"/>
                  </a:lnTo>
                  <a:lnTo>
                    <a:pt x="786676" y="654151"/>
                  </a:lnTo>
                  <a:lnTo>
                    <a:pt x="790321" y="654405"/>
                  </a:lnTo>
                  <a:lnTo>
                    <a:pt x="791210" y="656691"/>
                  </a:lnTo>
                  <a:lnTo>
                    <a:pt x="793165" y="659358"/>
                  </a:lnTo>
                  <a:lnTo>
                    <a:pt x="792391" y="659739"/>
                  </a:lnTo>
                  <a:lnTo>
                    <a:pt x="787069" y="657707"/>
                  </a:lnTo>
                  <a:lnTo>
                    <a:pt x="788720" y="662152"/>
                  </a:lnTo>
                  <a:lnTo>
                    <a:pt x="786015" y="664692"/>
                  </a:lnTo>
                  <a:lnTo>
                    <a:pt x="787704" y="665327"/>
                  </a:lnTo>
                  <a:lnTo>
                    <a:pt x="790816" y="667486"/>
                  </a:lnTo>
                  <a:lnTo>
                    <a:pt x="790752" y="667613"/>
                  </a:lnTo>
                  <a:lnTo>
                    <a:pt x="786472" y="672185"/>
                  </a:lnTo>
                  <a:lnTo>
                    <a:pt x="786485" y="673836"/>
                  </a:lnTo>
                  <a:lnTo>
                    <a:pt x="791819" y="675487"/>
                  </a:lnTo>
                  <a:lnTo>
                    <a:pt x="794207" y="677900"/>
                  </a:lnTo>
                  <a:lnTo>
                    <a:pt x="794219" y="678662"/>
                  </a:lnTo>
                  <a:lnTo>
                    <a:pt x="793978" y="679932"/>
                  </a:lnTo>
                  <a:lnTo>
                    <a:pt x="790854" y="681710"/>
                  </a:lnTo>
                  <a:lnTo>
                    <a:pt x="788809" y="680948"/>
                  </a:lnTo>
                  <a:lnTo>
                    <a:pt x="788517" y="684123"/>
                  </a:lnTo>
                  <a:lnTo>
                    <a:pt x="790663" y="683869"/>
                  </a:lnTo>
                  <a:lnTo>
                    <a:pt x="791451" y="684885"/>
                  </a:lnTo>
                  <a:lnTo>
                    <a:pt x="794842" y="688733"/>
                  </a:lnTo>
                  <a:lnTo>
                    <a:pt x="795934" y="689076"/>
                  </a:lnTo>
                  <a:lnTo>
                    <a:pt x="796328" y="689838"/>
                  </a:lnTo>
                  <a:lnTo>
                    <a:pt x="796455" y="690727"/>
                  </a:lnTo>
                  <a:lnTo>
                    <a:pt x="796569" y="693140"/>
                  </a:lnTo>
                  <a:lnTo>
                    <a:pt x="797496" y="695934"/>
                  </a:lnTo>
                  <a:lnTo>
                    <a:pt x="799401" y="696950"/>
                  </a:lnTo>
                  <a:lnTo>
                    <a:pt x="802538" y="698347"/>
                  </a:lnTo>
                  <a:lnTo>
                    <a:pt x="803427" y="696442"/>
                  </a:lnTo>
                  <a:lnTo>
                    <a:pt x="805319" y="695553"/>
                  </a:lnTo>
                  <a:lnTo>
                    <a:pt x="806678" y="695172"/>
                  </a:lnTo>
                  <a:lnTo>
                    <a:pt x="806907" y="698601"/>
                  </a:lnTo>
                  <a:lnTo>
                    <a:pt x="812279" y="697712"/>
                  </a:lnTo>
                  <a:lnTo>
                    <a:pt x="810907" y="702538"/>
                  </a:lnTo>
                  <a:lnTo>
                    <a:pt x="811784" y="703046"/>
                  </a:lnTo>
                  <a:lnTo>
                    <a:pt x="813308" y="702792"/>
                  </a:lnTo>
                  <a:lnTo>
                    <a:pt x="816825" y="702157"/>
                  </a:lnTo>
                  <a:lnTo>
                    <a:pt x="818705" y="697966"/>
                  </a:lnTo>
                  <a:lnTo>
                    <a:pt x="822731" y="698601"/>
                  </a:lnTo>
                  <a:lnTo>
                    <a:pt x="822960" y="697966"/>
                  </a:lnTo>
                  <a:lnTo>
                    <a:pt x="823048" y="697712"/>
                  </a:lnTo>
                  <a:lnTo>
                    <a:pt x="823010" y="696950"/>
                  </a:lnTo>
                  <a:lnTo>
                    <a:pt x="822896" y="696823"/>
                  </a:lnTo>
                  <a:lnTo>
                    <a:pt x="820661" y="696061"/>
                  </a:lnTo>
                  <a:lnTo>
                    <a:pt x="820534" y="695172"/>
                  </a:lnTo>
                  <a:lnTo>
                    <a:pt x="820432" y="694537"/>
                  </a:lnTo>
                  <a:lnTo>
                    <a:pt x="820153" y="693140"/>
                  </a:lnTo>
                  <a:lnTo>
                    <a:pt x="820026" y="692505"/>
                  </a:lnTo>
                  <a:lnTo>
                    <a:pt x="819632" y="690473"/>
                  </a:lnTo>
                  <a:lnTo>
                    <a:pt x="816419" y="692505"/>
                  </a:lnTo>
                  <a:lnTo>
                    <a:pt x="815428" y="690727"/>
                  </a:lnTo>
                  <a:lnTo>
                    <a:pt x="815276" y="690346"/>
                  </a:lnTo>
                  <a:lnTo>
                    <a:pt x="812698" y="688060"/>
                  </a:lnTo>
                  <a:lnTo>
                    <a:pt x="812406" y="687933"/>
                  </a:lnTo>
                  <a:lnTo>
                    <a:pt x="810196" y="693013"/>
                  </a:lnTo>
                  <a:lnTo>
                    <a:pt x="809078" y="693140"/>
                  </a:lnTo>
                  <a:lnTo>
                    <a:pt x="805827" y="691743"/>
                  </a:lnTo>
                  <a:lnTo>
                    <a:pt x="804291" y="690727"/>
                  </a:lnTo>
                  <a:lnTo>
                    <a:pt x="803516" y="685520"/>
                  </a:lnTo>
                  <a:lnTo>
                    <a:pt x="802170" y="683869"/>
                  </a:lnTo>
                  <a:lnTo>
                    <a:pt x="801662" y="683234"/>
                  </a:lnTo>
                  <a:lnTo>
                    <a:pt x="798906" y="681710"/>
                  </a:lnTo>
                  <a:lnTo>
                    <a:pt x="798449" y="681456"/>
                  </a:lnTo>
                  <a:lnTo>
                    <a:pt x="797267" y="680059"/>
                  </a:lnTo>
                  <a:lnTo>
                    <a:pt x="797001" y="679170"/>
                  </a:lnTo>
                  <a:lnTo>
                    <a:pt x="798156" y="678027"/>
                  </a:lnTo>
                  <a:lnTo>
                    <a:pt x="799172" y="677646"/>
                  </a:lnTo>
                  <a:lnTo>
                    <a:pt x="801077" y="677900"/>
                  </a:lnTo>
                  <a:lnTo>
                    <a:pt x="802246" y="678662"/>
                  </a:lnTo>
                  <a:lnTo>
                    <a:pt x="804849" y="679551"/>
                  </a:lnTo>
                  <a:lnTo>
                    <a:pt x="807097" y="678040"/>
                  </a:lnTo>
                  <a:lnTo>
                    <a:pt x="807085" y="678180"/>
                  </a:lnTo>
                  <a:lnTo>
                    <a:pt x="807161" y="677989"/>
                  </a:lnTo>
                  <a:lnTo>
                    <a:pt x="807224" y="677646"/>
                  </a:lnTo>
                  <a:lnTo>
                    <a:pt x="807377" y="677138"/>
                  </a:lnTo>
                  <a:lnTo>
                    <a:pt x="807453" y="675995"/>
                  </a:lnTo>
                  <a:lnTo>
                    <a:pt x="811784" y="672185"/>
                  </a:lnTo>
                  <a:lnTo>
                    <a:pt x="817499" y="672947"/>
                  </a:lnTo>
                  <a:lnTo>
                    <a:pt x="818184" y="672185"/>
                  </a:lnTo>
                  <a:lnTo>
                    <a:pt x="821004" y="669010"/>
                  </a:lnTo>
                  <a:lnTo>
                    <a:pt x="821486" y="668502"/>
                  </a:lnTo>
                  <a:lnTo>
                    <a:pt x="823264" y="668502"/>
                  </a:lnTo>
                  <a:lnTo>
                    <a:pt x="826363" y="670026"/>
                  </a:lnTo>
                  <a:lnTo>
                    <a:pt x="827938" y="669137"/>
                  </a:lnTo>
                  <a:lnTo>
                    <a:pt x="828649" y="668502"/>
                  </a:lnTo>
                  <a:lnTo>
                    <a:pt x="829767" y="667486"/>
                  </a:lnTo>
                  <a:lnTo>
                    <a:pt x="831253" y="666216"/>
                  </a:lnTo>
                  <a:lnTo>
                    <a:pt x="832878" y="664819"/>
                  </a:lnTo>
                  <a:lnTo>
                    <a:pt x="836396" y="661517"/>
                  </a:lnTo>
                  <a:lnTo>
                    <a:pt x="845235" y="662660"/>
                  </a:lnTo>
                  <a:lnTo>
                    <a:pt x="845883" y="661517"/>
                  </a:lnTo>
                  <a:lnTo>
                    <a:pt x="847090" y="659358"/>
                  </a:lnTo>
                  <a:lnTo>
                    <a:pt x="847166" y="659231"/>
                  </a:lnTo>
                  <a:lnTo>
                    <a:pt x="850125" y="657326"/>
                  </a:lnTo>
                  <a:lnTo>
                    <a:pt x="850531" y="657072"/>
                  </a:lnTo>
                  <a:lnTo>
                    <a:pt x="850747" y="656564"/>
                  </a:lnTo>
                  <a:lnTo>
                    <a:pt x="850887" y="656310"/>
                  </a:lnTo>
                  <a:lnTo>
                    <a:pt x="849312" y="656564"/>
                  </a:lnTo>
                  <a:lnTo>
                    <a:pt x="848245" y="656691"/>
                  </a:lnTo>
                  <a:lnTo>
                    <a:pt x="847191" y="657072"/>
                  </a:lnTo>
                  <a:lnTo>
                    <a:pt x="844156" y="657326"/>
                  </a:lnTo>
                  <a:lnTo>
                    <a:pt x="843991" y="656183"/>
                  </a:lnTo>
                  <a:lnTo>
                    <a:pt x="844816" y="654151"/>
                  </a:lnTo>
                  <a:lnTo>
                    <a:pt x="844931" y="653770"/>
                  </a:lnTo>
                  <a:lnTo>
                    <a:pt x="845159" y="652754"/>
                  </a:lnTo>
                  <a:lnTo>
                    <a:pt x="849693" y="651738"/>
                  </a:lnTo>
                  <a:lnTo>
                    <a:pt x="850125" y="650849"/>
                  </a:lnTo>
                  <a:lnTo>
                    <a:pt x="851954" y="647166"/>
                  </a:lnTo>
                  <a:lnTo>
                    <a:pt x="852271" y="646531"/>
                  </a:lnTo>
                  <a:lnTo>
                    <a:pt x="859370" y="648944"/>
                  </a:lnTo>
                  <a:lnTo>
                    <a:pt x="861364" y="648944"/>
                  </a:lnTo>
                  <a:lnTo>
                    <a:pt x="863739" y="647293"/>
                  </a:lnTo>
                  <a:lnTo>
                    <a:pt x="864247" y="646912"/>
                  </a:lnTo>
                  <a:lnTo>
                    <a:pt x="864336" y="646531"/>
                  </a:lnTo>
                  <a:lnTo>
                    <a:pt x="864438" y="646023"/>
                  </a:lnTo>
                  <a:close/>
                </a:path>
                <a:path w="2310130" h="1201420">
                  <a:moveTo>
                    <a:pt x="865949" y="575818"/>
                  </a:moveTo>
                  <a:lnTo>
                    <a:pt x="865606" y="575271"/>
                  </a:lnTo>
                  <a:lnTo>
                    <a:pt x="863968" y="574929"/>
                  </a:lnTo>
                  <a:lnTo>
                    <a:pt x="862469" y="574865"/>
                  </a:lnTo>
                  <a:lnTo>
                    <a:pt x="862355" y="574268"/>
                  </a:lnTo>
                  <a:lnTo>
                    <a:pt x="861961" y="572211"/>
                  </a:lnTo>
                  <a:lnTo>
                    <a:pt x="861695" y="570814"/>
                  </a:lnTo>
                  <a:lnTo>
                    <a:pt x="860336" y="569772"/>
                  </a:lnTo>
                  <a:lnTo>
                    <a:pt x="860107" y="569595"/>
                  </a:lnTo>
                  <a:lnTo>
                    <a:pt x="856284" y="568947"/>
                  </a:lnTo>
                  <a:lnTo>
                    <a:pt x="856361" y="567817"/>
                  </a:lnTo>
                  <a:lnTo>
                    <a:pt x="857034" y="565912"/>
                  </a:lnTo>
                  <a:lnTo>
                    <a:pt x="857338" y="565023"/>
                  </a:lnTo>
                  <a:lnTo>
                    <a:pt x="858304" y="562279"/>
                  </a:lnTo>
                  <a:lnTo>
                    <a:pt x="858240" y="561619"/>
                  </a:lnTo>
                  <a:lnTo>
                    <a:pt x="853084" y="559816"/>
                  </a:lnTo>
                  <a:lnTo>
                    <a:pt x="853084" y="573659"/>
                  </a:lnTo>
                  <a:lnTo>
                    <a:pt x="852106" y="574268"/>
                  </a:lnTo>
                  <a:lnTo>
                    <a:pt x="851331" y="573862"/>
                  </a:lnTo>
                  <a:lnTo>
                    <a:pt x="850938" y="573189"/>
                  </a:lnTo>
                  <a:lnTo>
                    <a:pt x="851052" y="572897"/>
                  </a:lnTo>
                  <a:lnTo>
                    <a:pt x="851179" y="572173"/>
                  </a:lnTo>
                  <a:lnTo>
                    <a:pt x="851598" y="572236"/>
                  </a:lnTo>
                  <a:lnTo>
                    <a:pt x="852170" y="572211"/>
                  </a:lnTo>
                  <a:lnTo>
                    <a:pt x="852830" y="572897"/>
                  </a:lnTo>
                  <a:lnTo>
                    <a:pt x="852957" y="573189"/>
                  </a:lnTo>
                  <a:lnTo>
                    <a:pt x="853084" y="573659"/>
                  </a:lnTo>
                  <a:lnTo>
                    <a:pt x="853084" y="559816"/>
                  </a:lnTo>
                  <a:lnTo>
                    <a:pt x="852297" y="559536"/>
                  </a:lnTo>
                  <a:lnTo>
                    <a:pt x="850557" y="558520"/>
                  </a:lnTo>
                  <a:lnTo>
                    <a:pt x="849833" y="557288"/>
                  </a:lnTo>
                  <a:lnTo>
                    <a:pt x="847991" y="554139"/>
                  </a:lnTo>
                  <a:lnTo>
                    <a:pt x="847750" y="554266"/>
                  </a:lnTo>
                  <a:lnTo>
                    <a:pt x="844003" y="557047"/>
                  </a:lnTo>
                  <a:lnTo>
                    <a:pt x="843153" y="557288"/>
                  </a:lnTo>
                  <a:lnTo>
                    <a:pt x="842632" y="556641"/>
                  </a:lnTo>
                  <a:lnTo>
                    <a:pt x="842149" y="556094"/>
                  </a:lnTo>
                  <a:lnTo>
                    <a:pt x="841883" y="555294"/>
                  </a:lnTo>
                  <a:lnTo>
                    <a:pt x="841667" y="554215"/>
                  </a:lnTo>
                  <a:lnTo>
                    <a:pt x="841235" y="552018"/>
                  </a:lnTo>
                  <a:lnTo>
                    <a:pt x="840232" y="550824"/>
                  </a:lnTo>
                  <a:lnTo>
                    <a:pt x="837463" y="553059"/>
                  </a:lnTo>
                  <a:lnTo>
                    <a:pt x="836079" y="554215"/>
                  </a:lnTo>
                  <a:lnTo>
                    <a:pt x="834872" y="553427"/>
                  </a:lnTo>
                  <a:lnTo>
                    <a:pt x="834110" y="552475"/>
                  </a:lnTo>
                  <a:lnTo>
                    <a:pt x="833094" y="551294"/>
                  </a:lnTo>
                  <a:lnTo>
                    <a:pt x="832485" y="549833"/>
                  </a:lnTo>
                  <a:lnTo>
                    <a:pt x="830427" y="547446"/>
                  </a:lnTo>
                  <a:lnTo>
                    <a:pt x="828751" y="547217"/>
                  </a:lnTo>
                  <a:lnTo>
                    <a:pt x="825804" y="548843"/>
                  </a:lnTo>
                  <a:lnTo>
                    <a:pt x="823836" y="549440"/>
                  </a:lnTo>
                  <a:lnTo>
                    <a:pt x="823836" y="552843"/>
                  </a:lnTo>
                  <a:lnTo>
                    <a:pt x="825868" y="552475"/>
                  </a:lnTo>
                  <a:lnTo>
                    <a:pt x="827405" y="553720"/>
                  </a:lnTo>
                  <a:lnTo>
                    <a:pt x="828128" y="554037"/>
                  </a:lnTo>
                  <a:lnTo>
                    <a:pt x="830275" y="555523"/>
                  </a:lnTo>
                  <a:lnTo>
                    <a:pt x="830237" y="556780"/>
                  </a:lnTo>
                  <a:lnTo>
                    <a:pt x="827278" y="562279"/>
                  </a:lnTo>
                  <a:lnTo>
                    <a:pt x="824941" y="565023"/>
                  </a:lnTo>
                  <a:lnTo>
                    <a:pt x="819810" y="563867"/>
                  </a:lnTo>
                  <a:lnTo>
                    <a:pt x="817537" y="563321"/>
                  </a:lnTo>
                  <a:lnTo>
                    <a:pt x="814984" y="564489"/>
                  </a:lnTo>
                  <a:lnTo>
                    <a:pt x="812431" y="566178"/>
                  </a:lnTo>
                  <a:lnTo>
                    <a:pt x="812368" y="567283"/>
                  </a:lnTo>
                  <a:lnTo>
                    <a:pt x="812228" y="567817"/>
                  </a:lnTo>
                  <a:lnTo>
                    <a:pt x="814539" y="567283"/>
                  </a:lnTo>
                  <a:lnTo>
                    <a:pt x="816737" y="566966"/>
                  </a:lnTo>
                  <a:lnTo>
                    <a:pt x="819835" y="569963"/>
                  </a:lnTo>
                  <a:lnTo>
                    <a:pt x="820483" y="572274"/>
                  </a:lnTo>
                  <a:lnTo>
                    <a:pt x="824471" y="571284"/>
                  </a:lnTo>
                  <a:lnTo>
                    <a:pt x="826109" y="569963"/>
                  </a:lnTo>
                  <a:lnTo>
                    <a:pt x="828840" y="568223"/>
                  </a:lnTo>
                  <a:lnTo>
                    <a:pt x="829818" y="567207"/>
                  </a:lnTo>
                  <a:lnTo>
                    <a:pt x="830237" y="566966"/>
                  </a:lnTo>
                  <a:lnTo>
                    <a:pt x="832104" y="565912"/>
                  </a:lnTo>
                  <a:lnTo>
                    <a:pt x="833196" y="566280"/>
                  </a:lnTo>
                  <a:lnTo>
                    <a:pt x="833793" y="567817"/>
                  </a:lnTo>
                  <a:lnTo>
                    <a:pt x="833755" y="568223"/>
                  </a:lnTo>
                  <a:lnTo>
                    <a:pt x="833539" y="568782"/>
                  </a:lnTo>
                  <a:lnTo>
                    <a:pt x="833589" y="569772"/>
                  </a:lnTo>
                  <a:lnTo>
                    <a:pt x="833729" y="571119"/>
                  </a:lnTo>
                  <a:lnTo>
                    <a:pt x="834732" y="572985"/>
                  </a:lnTo>
                  <a:lnTo>
                    <a:pt x="832624" y="576376"/>
                  </a:lnTo>
                  <a:lnTo>
                    <a:pt x="830948" y="573824"/>
                  </a:lnTo>
                  <a:lnTo>
                    <a:pt x="827887" y="573824"/>
                  </a:lnTo>
                  <a:lnTo>
                    <a:pt x="826300" y="573570"/>
                  </a:lnTo>
                  <a:lnTo>
                    <a:pt x="824928" y="576884"/>
                  </a:lnTo>
                  <a:lnTo>
                    <a:pt x="824458" y="578967"/>
                  </a:lnTo>
                  <a:lnTo>
                    <a:pt x="824166" y="582498"/>
                  </a:lnTo>
                  <a:lnTo>
                    <a:pt x="825792" y="582701"/>
                  </a:lnTo>
                  <a:lnTo>
                    <a:pt x="827836" y="583336"/>
                  </a:lnTo>
                  <a:lnTo>
                    <a:pt x="828268" y="584060"/>
                  </a:lnTo>
                  <a:lnTo>
                    <a:pt x="827913" y="584885"/>
                  </a:lnTo>
                  <a:lnTo>
                    <a:pt x="827303" y="586397"/>
                  </a:lnTo>
                  <a:lnTo>
                    <a:pt x="828001" y="587197"/>
                  </a:lnTo>
                  <a:lnTo>
                    <a:pt x="830834" y="583526"/>
                  </a:lnTo>
                  <a:lnTo>
                    <a:pt x="832053" y="580961"/>
                  </a:lnTo>
                  <a:lnTo>
                    <a:pt x="836510" y="580682"/>
                  </a:lnTo>
                  <a:lnTo>
                    <a:pt x="837044" y="579577"/>
                  </a:lnTo>
                  <a:lnTo>
                    <a:pt x="837171" y="578967"/>
                  </a:lnTo>
                  <a:lnTo>
                    <a:pt x="837412" y="576376"/>
                  </a:lnTo>
                  <a:lnTo>
                    <a:pt x="837755" y="572897"/>
                  </a:lnTo>
                  <a:lnTo>
                    <a:pt x="837679" y="570814"/>
                  </a:lnTo>
                  <a:lnTo>
                    <a:pt x="837539" y="569963"/>
                  </a:lnTo>
                  <a:lnTo>
                    <a:pt x="840562" y="569772"/>
                  </a:lnTo>
                  <a:lnTo>
                    <a:pt x="841095" y="571347"/>
                  </a:lnTo>
                  <a:lnTo>
                    <a:pt x="841260" y="572655"/>
                  </a:lnTo>
                  <a:lnTo>
                    <a:pt x="841362" y="574865"/>
                  </a:lnTo>
                  <a:lnTo>
                    <a:pt x="841209" y="575818"/>
                  </a:lnTo>
                  <a:lnTo>
                    <a:pt x="854138" y="580313"/>
                  </a:lnTo>
                  <a:lnTo>
                    <a:pt x="857415" y="577773"/>
                  </a:lnTo>
                  <a:lnTo>
                    <a:pt x="861644" y="579577"/>
                  </a:lnTo>
                  <a:lnTo>
                    <a:pt x="864387" y="577773"/>
                  </a:lnTo>
                  <a:lnTo>
                    <a:pt x="865390" y="577113"/>
                  </a:lnTo>
                  <a:lnTo>
                    <a:pt x="865886" y="576681"/>
                  </a:lnTo>
                  <a:lnTo>
                    <a:pt x="865949" y="576376"/>
                  </a:lnTo>
                  <a:lnTo>
                    <a:pt x="865949" y="575818"/>
                  </a:lnTo>
                  <a:close/>
                </a:path>
                <a:path w="2310130" h="1201420">
                  <a:moveTo>
                    <a:pt x="887844" y="374802"/>
                  </a:moveTo>
                  <a:lnTo>
                    <a:pt x="887717" y="374751"/>
                  </a:lnTo>
                  <a:lnTo>
                    <a:pt x="887666" y="374967"/>
                  </a:lnTo>
                  <a:lnTo>
                    <a:pt x="887844" y="374802"/>
                  </a:lnTo>
                  <a:close/>
                </a:path>
                <a:path w="2310130" h="1201420">
                  <a:moveTo>
                    <a:pt x="999617" y="672757"/>
                  </a:moveTo>
                  <a:lnTo>
                    <a:pt x="999515" y="672896"/>
                  </a:lnTo>
                  <a:lnTo>
                    <a:pt x="999617" y="672757"/>
                  </a:lnTo>
                  <a:close/>
                </a:path>
                <a:path w="2310130" h="1201420">
                  <a:moveTo>
                    <a:pt x="1045857" y="686574"/>
                  </a:moveTo>
                  <a:lnTo>
                    <a:pt x="1045667" y="685558"/>
                  </a:lnTo>
                  <a:lnTo>
                    <a:pt x="1041298" y="683107"/>
                  </a:lnTo>
                  <a:lnTo>
                    <a:pt x="1036955" y="683336"/>
                  </a:lnTo>
                  <a:lnTo>
                    <a:pt x="1033208" y="680796"/>
                  </a:lnTo>
                  <a:lnTo>
                    <a:pt x="1031989" y="681088"/>
                  </a:lnTo>
                  <a:lnTo>
                    <a:pt x="1026071" y="684530"/>
                  </a:lnTo>
                  <a:lnTo>
                    <a:pt x="1021435" y="682485"/>
                  </a:lnTo>
                  <a:lnTo>
                    <a:pt x="1014349" y="680224"/>
                  </a:lnTo>
                  <a:lnTo>
                    <a:pt x="1014260" y="678738"/>
                  </a:lnTo>
                  <a:lnTo>
                    <a:pt x="1020406" y="674319"/>
                  </a:lnTo>
                  <a:lnTo>
                    <a:pt x="1017244" y="670902"/>
                  </a:lnTo>
                  <a:lnTo>
                    <a:pt x="1017041" y="669086"/>
                  </a:lnTo>
                  <a:lnTo>
                    <a:pt x="1019073" y="667943"/>
                  </a:lnTo>
                  <a:lnTo>
                    <a:pt x="1023975" y="671182"/>
                  </a:lnTo>
                  <a:lnTo>
                    <a:pt x="1027480" y="670458"/>
                  </a:lnTo>
                  <a:lnTo>
                    <a:pt x="1030338" y="664489"/>
                  </a:lnTo>
                  <a:lnTo>
                    <a:pt x="1031328" y="664159"/>
                  </a:lnTo>
                  <a:lnTo>
                    <a:pt x="1033716" y="662165"/>
                  </a:lnTo>
                  <a:lnTo>
                    <a:pt x="1032637" y="659765"/>
                  </a:lnTo>
                  <a:lnTo>
                    <a:pt x="1031608" y="658787"/>
                  </a:lnTo>
                  <a:lnTo>
                    <a:pt x="1028903" y="659117"/>
                  </a:lnTo>
                  <a:lnTo>
                    <a:pt x="1027684" y="659942"/>
                  </a:lnTo>
                  <a:lnTo>
                    <a:pt x="1024788" y="660831"/>
                  </a:lnTo>
                  <a:lnTo>
                    <a:pt x="1023683" y="659765"/>
                  </a:lnTo>
                  <a:lnTo>
                    <a:pt x="1025474" y="656551"/>
                  </a:lnTo>
                  <a:lnTo>
                    <a:pt x="1026998" y="655294"/>
                  </a:lnTo>
                  <a:lnTo>
                    <a:pt x="1020978" y="653503"/>
                  </a:lnTo>
                  <a:lnTo>
                    <a:pt x="1020470" y="651167"/>
                  </a:lnTo>
                  <a:lnTo>
                    <a:pt x="1021054" y="645642"/>
                  </a:lnTo>
                  <a:lnTo>
                    <a:pt x="1019060" y="644893"/>
                  </a:lnTo>
                  <a:lnTo>
                    <a:pt x="1015733" y="646874"/>
                  </a:lnTo>
                  <a:lnTo>
                    <a:pt x="1014666" y="648639"/>
                  </a:lnTo>
                  <a:lnTo>
                    <a:pt x="1012317" y="651954"/>
                  </a:lnTo>
                  <a:lnTo>
                    <a:pt x="1011593" y="652106"/>
                  </a:lnTo>
                  <a:lnTo>
                    <a:pt x="1006500" y="649414"/>
                  </a:lnTo>
                  <a:lnTo>
                    <a:pt x="1004747" y="647598"/>
                  </a:lnTo>
                  <a:lnTo>
                    <a:pt x="999083" y="647700"/>
                  </a:lnTo>
                  <a:lnTo>
                    <a:pt x="997013" y="646557"/>
                  </a:lnTo>
                  <a:lnTo>
                    <a:pt x="995438" y="640930"/>
                  </a:lnTo>
                  <a:lnTo>
                    <a:pt x="993508" y="640092"/>
                  </a:lnTo>
                  <a:lnTo>
                    <a:pt x="987933" y="641515"/>
                  </a:lnTo>
                  <a:lnTo>
                    <a:pt x="987882" y="641375"/>
                  </a:lnTo>
                  <a:lnTo>
                    <a:pt x="987806" y="641553"/>
                  </a:lnTo>
                  <a:lnTo>
                    <a:pt x="987844" y="643636"/>
                  </a:lnTo>
                  <a:lnTo>
                    <a:pt x="988390" y="645553"/>
                  </a:lnTo>
                  <a:lnTo>
                    <a:pt x="995616" y="648055"/>
                  </a:lnTo>
                  <a:lnTo>
                    <a:pt x="998270" y="653084"/>
                  </a:lnTo>
                  <a:lnTo>
                    <a:pt x="1006233" y="654875"/>
                  </a:lnTo>
                  <a:lnTo>
                    <a:pt x="1008138" y="657110"/>
                  </a:lnTo>
                  <a:lnTo>
                    <a:pt x="1010285" y="661162"/>
                  </a:lnTo>
                  <a:lnTo>
                    <a:pt x="1011364" y="662813"/>
                  </a:lnTo>
                  <a:lnTo>
                    <a:pt x="1015365" y="667410"/>
                  </a:lnTo>
                  <a:lnTo>
                    <a:pt x="1014488" y="669328"/>
                  </a:lnTo>
                  <a:lnTo>
                    <a:pt x="1009053" y="670433"/>
                  </a:lnTo>
                  <a:lnTo>
                    <a:pt x="1007097" y="669975"/>
                  </a:lnTo>
                  <a:lnTo>
                    <a:pt x="1005573" y="671779"/>
                  </a:lnTo>
                  <a:lnTo>
                    <a:pt x="1007300" y="672744"/>
                  </a:lnTo>
                  <a:lnTo>
                    <a:pt x="1008214" y="674789"/>
                  </a:lnTo>
                  <a:lnTo>
                    <a:pt x="1008430" y="675703"/>
                  </a:lnTo>
                  <a:lnTo>
                    <a:pt x="1004874" y="681659"/>
                  </a:lnTo>
                  <a:lnTo>
                    <a:pt x="996530" y="682218"/>
                  </a:lnTo>
                  <a:lnTo>
                    <a:pt x="992936" y="676884"/>
                  </a:lnTo>
                  <a:lnTo>
                    <a:pt x="993533" y="676084"/>
                  </a:lnTo>
                  <a:lnTo>
                    <a:pt x="996238" y="675093"/>
                  </a:lnTo>
                  <a:lnTo>
                    <a:pt x="998550" y="675144"/>
                  </a:lnTo>
                  <a:lnTo>
                    <a:pt x="999515" y="672896"/>
                  </a:lnTo>
                  <a:lnTo>
                    <a:pt x="997724" y="671322"/>
                  </a:lnTo>
                  <a:lnTo>
                    <a:pt x="995768" y="671601"/>
                  </a:lnTo>
                  <a:lnTo>
                    <a:pt x="989431" y="674725"/>
                  </a:lnTo>
                  <a:lnTo>
                    <a:pt x="987094" y="678446"/>
                  </a:lnTo>
                  <a:lnTo>
                    <a:pt x="983602" y="682790"/>
                  </a:lnTo>
                  <a:lnTo>
                    <a:pt x="983729" y="683869"/>
                  </a:lnTo>
                  <a:lnTo>
                    <a:pt x="985977" y="686155"/>
                  </a:lnTo>
                  <a:lnTo>
                    <a:pt x="986904" y="688022"/>
                  </a:lnTo>
                  <a:lnTo>
                    <a:pt x="995248" y="687209"/>
                  </a:lnTo>
                  <a:lnTo>
                    <a:pt x="994727" y="692823"/>
                  </a:lnTo>
                  <a:lnTo>
                    <a:pt x="994498" y="693318"/>
                  </a:lnTo>
                  <a:lnTo>
                    <a:pt x="994422" y="695921"/>
                  </a:lnTo>
                  <a:lnTo>
                    <a:pt x="995883" y="697166"/>
                  </a:lnTo>
                  <a:lnTo>
                    <a:pt x="1000226" y="697077"/>
                  </a:lnTo>
                  <a:lnTo>
                    <a:pt x="1001725" y="695947"/>
                  </a:lnTo>
                  <a:lnTo>
                    <a:pt x="1003325" y="698677"/>
                  </a:lnTo>
                  <a:lnTo>
                    <a:pt x="1001750" y="699757"/>
                  </a:lnTo>
                  <a:lnTo>
                    <a:pt x="1001407" y="704215"/>
                  </a:lnTo>
                  <a:lnTo>
                    <a:pt x="999705" y="706297"/>
                  </a:lnTo>
                  <a:lnTo>
                    <a:pt x="995210" y="707974"/>
                  </a:lnTo>
                  <a:lnTo>
                    <a:pt x="990688" y="711822"/>
                  </a:lnTo>
                  <a:lnTo>
                    <a:pt x="991120" y="715721"/>
                  </a:lnTo>
                  <a:lnTo>
                    <a:pt x="994765" y="717169"/>
                  </a:lnTo>
                  <a:lnTo>
                    <a:pt x="995921" y="717118"/>
                  </a:lnTo>
                  <a:lnTo>
                    <a:pt x="1000683" y="718070"/>
                  </a:lnTo>
                  <a:lnTo>
                    <a:pt x="997762" y="724052"/>
                  </a:lnTo>
                  <a:lnTo>
                    <a:pt x="998550" y="724966"/>
                  </a:lnTo>
                  <a:lnTo>
                    <a:pt x="1003782" y="729500"/>
                  </a:lnTo>
                  <a:lnTo>
                    <a:pt x="1008151" y="727100"/>
                  </a:lnTo>
                  <a:lnTo>
                    <a:pt x="1013104" y="726821"/>
                  </a:lnTo>
                  <a:lnTo>
                    <a:pt x="1013599" y="726008"/>
                  </a:lnTo>
                  <a:lnTo>
                    <a:pt x="1013498" y="725170"/>
                  </a:lnTo>
                  <a:lnTo>
                    <a:pt x="1013104" y="722642"/>
                  </a:lnTo>
                  <a:lnTo>
                    <a:pt x="1011847" y="718299"/>
                  </a:lnTo>
                  <a:lnTo>
                    <a:pt x="1009764" y="717334"/>
                  </a:lnTo>
                  <a:lnTo>
                    <a:pt x="1003731" y="718858"/>
                  </a:lnTo>
                  <a:lnTo>
                    <a:pt x="1002626" y="718388"/>
                  </a:lnTo>
                  <a:lnTo>
                    <a:pt x="1004125" y="713752"/>
                  </a:lnTo>
                  <a:lnTo>
                    <a:pt x="1004112" y="706602"/>
                  </a:lnTo>
                  <a:lnTo>
                    <a:pt x="1004214" y="705599"/>
                  </a:lnTo>
                  <a:lnTo>
                    <a:pt x="1008189" y="701611"/>
                  </a:lnTo>
                  <a:lnTo>
                    <a:pt x="1013536" y="701205"/>
                  </a:lnTo>
                  <a:lnTo>
                    <a:pt x="1017308" y="704646"/>
                  </a:lnTo>
                  <a:lnTo>
                    <a:pt x="1017778" y="705599"/>
                  </a:lnTo>
                  <a:lnTo>
                    <a:pt x="1019225" y="707021"/>
                  </a:lnTo>
                  <a:lnTo>
                    <a:pt x="1020318" y="707732"/>
                  </a:lnTo>
                  <a:lnTo>
                    <a:pt x="1024661" y="704964"/>
                  </a:lnTo>
                  <a:lnTo>
                    <a:pt x="1028242" y="706056"/>
                  </a:lnTo>
                  <a:lnTo>
                    <a:pt x="1033437" y="704926"/>
                  </a:lnTo>
                  <a:lnTo>
                    <a:pt x="1033360" y="703364"/>
                  </a:lnTo>
                  <a:lnTo>
                    <a:pt x="1032865" y="702589"/>
                  </a:lnTo>
                  <a:lnTo>
                    <a:pt x="1029919" y="700354"/>
                  </a:lnTo>
                  <a:lnTo>
                    <a:pt x="1026134" y="700468"/>
                  </a:lnTo>
                  <a:lnTo>
                    <a:pt x="1023277" y="695210"/>
                  </a:lnTo>
                  <a:lnTo>
                    <a:pt x="1021118" y="694613"/>
                  </a:lnTo>
                  <a:lnTo>
                    <a:pt x="1016546" y="695020"/>
                  </a:lnTo>
                  <a:lnTo>
                    <a:pt x="1014730" y="694817"/>
                  </a:lnTo>
                  <a:lnTo>
                    <a:pt x="1012075" y="692581"/>
                  </a:lnTo>
                  <a:lnTo>
                    <a:pt x="1012164" y="690219"/>
                  </a:lnTo>
                  <a:lnTo>
                    <a:pt x="1015657" y="688746"/>
                  </a:lnTo>
                  <a:lnTo>
                    <a:pt x="1022616" y="686612"/>
                  </a:lnTo>
                  <a:lnTo>
                    <a:pt x="1025144" y="686917"/>
                  </a:lnTo>
                  <a:lnTo>
                    <a:pt x="1029716" y="689165"/>
                  </a:lnTo>
                  <a:lnTo>
                    <a:pt x="1029169" y="691007"/>
                  </a:lnTo>
                  <a:lnTo>
                    <a:pt x="1029423" y="693902"/>
                  </a:lnTo>
                  <a:lnTo>
                    <a:pt x="1030579" y="694245"/>
                  </a:lnTo>
                  <a:lnTo>
                    <a:pt x="1033297" y="694436"/>
                  </a:lnTo>
                  <a:lnTo>
                    <a:pt x="1033018" y="693356"/>
                  </a:lnTo>
                  <a:lnTo>
                    <a:pt x="1033805" y="688886"/>
                  </a:lnTo>
                  <a:lnTo>
                    <a:pt x="1034694" y="687832"/>
                  </a:lnTo>
                  <a:lnTo>
                    <a:pt x="1039939" y="687628"/>
                  </a:lnTo>
                  <a:lnTo>
                    <a:pt x="1042276" y="688022"/>
                  </a:lnTo>
                  <a:lnTo>
                    <a:pt x="1045171" y="686600"/>
                  </a:lnTo>
                  <a:lnTo>
                    <a:pt x="1045857" y="686574"/>
                  </a:lnTo>
                  <a:close/>
                </a:path>
                <a:path w="2310130" h="1201420">
                  <a:moveTo>
                    <a:pt x="1065758" y="409549"/>
                  </a:moveTo>
                  <a:close/>
                </a:path>
                <a:path w="2310130" h="1201420">
                  <a:moveTo>
                    <a:pt x="1065961" y="409448"/>
                  </a:moveTo>
                  <a:lnTo>
                    <a:pt x="1065834" y="409371"/>
                  </a:lnTo>
                  <a:lnTo>
                    <a:pt x="1065758" y="409549"/>
                  </a:lnTo>
                  <a:lnTo>
                    <a:pt x="1065961" y="409448"/>
                  </a:lnTo>
                  <a:close/>
                </a:path>
                <a:path w="2310130" h="1201420">
                  <a:moveTo>
                    <a:pt x="1073124" y="401447"/>
                  </a:moveTo>
                  <a:lnTo>
                    <a:pt x="1072997" y="401370"/>
                  </a:lnTo>
                  <a:lnTo>
                    <a:pt x="1072870" y="401383"/>
                  </a:lnTo>
                  <a:lnTo>
                    <a:pt x="1072997" y="401421"/>
                  </a:lnTo>
                  <a:lnTo>
                    <a:pt x="1073124" y="401447"/>
                  </a:lnTo>
                  <a:close/>
                </a:path>
                <a:path w="2310130" h="1201420">
                  <a:moveTo>
                    <a:pt x="1119581" y="741019"/>
                  </a:moveTo>
                  <a:lnTo>
                    <a:pt x="1119466" y="740168"/>
                  </a:lnTo>
                  <a:lnTo>
                    <a:pt x="1118895" y="739482"/>
                  </a:lnTo>
                  <a:lnTo>
                    <a:pt x="1112710" y="741476"/>
                  </a:lnTo>
                  <a:lnTo>
                    <a:pt x="1109891" y="739978"/>
                  </a:lnTo>
                  <a:lnTo>
                    <a:pt x="1109891" y="739482"/>
                  </a:lnTo>
                  <a:lnTo>
                    <a:pt x="1111034" y="733412"/>
                  </a:lnTo>
                  <a:lnTo>
                    <a:pt x="1110856" y="733132"/>
                  </a:lnTo>
                  <a:lnTo>
                    <a:pt x="1108684" y="730897"/>
                  </a:lnTo>
                  <a:lnTo>
                    <a:pt x="1107516" y="728573"/>
                  </a:lnTo>
                  <a:lnTo>
                    <a:pt x="1107960" y="724395"/>
                  </a:lnTo>
                  <a:lnTo>
                    <a:pt x="1106627" y="723950"/>
                  </a:lnTo>
                  <a:lnTo>
                    <a:pt x="1104049" y="723874"/>
                  </a:lnTo>
                  <a:lnTo>
                    <a:pt x="1102906" y="724750"/>
                  </a:lnTo>
                  <a:lnTo>
                    <a:pt x="1101674" y="726909"/>
                  </a:lnTo>
                  <a:lnTo>
                    <a:pt x="1101801" y="727976"/>
                  </a:lnTo>
                  <a:lnTo>
                    <a:pt x="1103934" y="731507"/>
                  </a:lnTo>
                  <a:lnTo>
                    <a:pt x="1102448" y="733183"/>
                  </a:lnTo>
                  <a:lnTo>
                    <a:pt x="1099121" y="735126"/>
                  </a:lnTo>
                  <a:lnTo>
                    <a:pt x="1098219" y="736130"/>
                  </a:lnTo>
                  <a:lnTo>
                    <a:pt x="1097280" y="736257"/>
                  </a:lnTo>
                  <a:lnTo>
                    <a:pt x="1093508" y="736676"/>
                  </a:lnTo>
                  <a:lnTo>
                    <a:pt x="1091844" y="738124"/>
                  </a:lnTo>
                  <a:lnTo>
                    <a:pt x="1091844" y="747026"/>
                  </a:lnTo>
                  <a:lnTo>
                    <a:pt x="1091323" y="747661"/>
                  </a:lnTo>
                  <a:lnTo>
                    <a:pt x="1090549" y="748030"/>
                  </a:lnTo>
                  <a:lnTo>
                    <a:pt x="1090129" y="747852"/>
                  </a:lnTo>
                  <a:lnTo>
                    <a:pt x="1087424" y="746810"/>
                  </a:lnTo>
                  <a:lnTo>
                    <a:pt x="1084694" y="746810"/>
                  </a:lnTo>
                  <a:lnTo>
                    <a:pt x="1080795" y="748423"/>
                  </a:lnTo>
                  <a:lnTo>
                    <a:pt x="1079512" y="747877"/>
                  </a:lnTo>
                  <a:lnTo>
                    <a:pt x="1079500" y="746010"/>
                  </a:lnTo>
                  <a:lnTo>
                    <a:pt x="1080262" y="745350"/>
                  </a:lnTo>
                  <a:lnTo>
                    <a:pt x="1080922" y="744626"/>
                  </a:lnTo>
                  <a:lnTo>
                    <a:pt x="1081278" y="744588"/>
                  </a:lnTo>
                  <a:lnTo>
                    <a:pt x="1081633" y="744461"/>
                  </a:lnTo>
                  <a:lnTo>
                    <a:pt x="1083818" y="743508"/>
                  </a:lnTo>
                  <a:lnTo>
                    <a:pt x="1085824" y="742784"/>
                  </a:lnTo>
                  <a:lnTo>
                    <a:pt x="1088021" y="741984"/>
                  </a:lnTo>
                  <a:lnTo>
                    <a:pt x="1088948" y="742251"/>
                  </a:lnTo>
                  <a:lnTo>
                    <a:pt x="1091615" y="746061"/>
                  </a:lnTo>
                  <a:lnTo>
                    <a:pt x="1091819" y="746302"/>
                  </a:lnTo>
                  <a:lnTo>
                    <a:pt x="1091844" y="747026"/>
                  </a:lnTo>
                  <a:lnTo>
                    <a:pt x="1091844" y="738124"/>
                  </a:lnTo>
                  <a:lnTo>
                    <a:pt x="1089698" y="739978"/>
                  </a:lnTo>
                  <a:lnTo>
                    <a:pt x="1081824" y="736879"/>
                  </a:lnTo>
                  <a:lnTo>
                    <a:pt x="1079233" y="742784"/>
                  </a:lnTo>
                  <a:lnTo>
                    <a:pt x="1074864" y="740892"/>
                  </a:lnTo>
                  <a:lnTo>
                    <a:pt x="1074242" y="740892"/>
                  </a:lnTo>
                  <a:lnTo>
                    <a:pt x="1074051" y="740867"/>
                  </a:lnTo>
                  <a:lnTo>
                    <a:pt x="1074051" y="759955"/>
                  </a:lnTo>
                  <a:lnTo>
                    <a:pt x="1073518" y="760196"/>
                  </a:lnTo>
                  <a:lnTo>
                    <a:pt x="1073365" y="760056"/>
                  </a:lnTo>
                  <a:lnTo>
                    <a:pt x="1073213" y="759955"/>
                  </a:lnTo>
                  <a:lnTo>
                    <a:pt x="1073251" y="759612"/>
                  </a:lnTo>
                  <a:lnTo>
                    <a:pt x="1073442" y="759409"/>
                  </a:lnTo>
                  <a:lnTo>
                    <a:pt x="1074039" y="759663"/>
                  </a:lnTo>
                  <a:lnTo>
                    <a:pt x="1074051" y="759955"/>
                  </a:lnTo>
                  <a:lnTo>
                    <a:pt x="1074051" y="740867"/>
                  </a:lnTo>
                  <a:lnTo>
                    <a:pt x="1073759" y="740816"/>
                  </a:lnTo>
                  <a:lnTo>
                    <a:pt x="1073873" y="739800"/>
                  </a:lnTo>
                  <a:lnTo>
                    <a:pt x="1074661" y="738809"/>
                  </a:lnTo>
                  <a:lnTo>
                    <a:pt x="1075283" y="738238"/>
                  </a:lnTo>
                  <a:lnTo>
                    <a:pt x="1077823" y="736473"/>
                  </a:lnTo>
                  <a:lnTo>
                    <a:pt x="1077696" y="735241"/>
                  </a:lnTo>
                  <a:lnTo>
                    <a:pt x="1072222" y="730923"/>
                  </a:lnTo>
                  <a:lnTo>
                    <a:pt x="1068578" y="731126"/>
                  </a:lnTo>
                  <a:lnTo>
                    <a:pt x="1062977" y="735761"/>
                  </a:lnTo>
                  <a:lnTo>
                    <a:pt x="1062761" y="736993"/>
                  </a:lnTo>
                  <a:lnTo>
                    <a:pt x="1066838" y="740803"/>
                  </a:lnTo>
                  <a:lnTo>
                    <a:pt x="1069428" y="741807"/>
                  </a:lnTo>
                  <a:lnTo>
                    <a:pt x="1070165" y="743051"/>
                  </a:lnTo>
                  <a:lnTo>
                    <a:pt x="1068235" y="745350"/>
                  </a:lnTo>
                  <a:lnTo>
                    <a:pt x="1068146" y="745528"/>
                  </a:lnTo>
                  <a:lnTo>
                    <a:pt x="1070508" y="748423"/>
                  </a:lnTo>
                  <a:lnTo>
                    <a:pt x="1065872" y="752513"/>
                  </a:lnTo>
                  <a:lnTo>
                    <a:pt x="1066139" y="754062"/>
                  </a:lnTo>
                  <a:lnTo>
                    <a:pt x="1070559" y="756285"/>
                  </a:lnTo>
                  <a:lnTo>
                    <a:pt x="1070254" y="758063"/>
                  </a:lnTo>
                  <a:lnTo>
                    <a:pt x="1070559" y="763485"/>
                  </a:lnTo>
                  <a:lnTo>
                    <a:pt x="1070762" y="763790"/>
                  </a:lnTo>
                  <a:lnTo>
                    <a:pt x="1077861" y="763409"/>
                  </a:lnTo>
                  <a:lnTo>
                    <a:pt x="1080439" y="763485"/>
                  </a:lnTo>
                  <a:lnTo>
                    <a:pt x="1081989" y="768438"/>
                  </a:lnTo>
                  <a:lnTo>
                    <a:pt x="1083449" y="769150"/>
                  </a:lnTo>
                  <a:lnTo>
                    <a:pt x="1086929" y="768235"/>
                  </a:lnTo>
                  <a:lnTo>
                    <a:pt x="1088466" y="767791"/>
                  </a:lnTo>
                  <a:lnTo>
                    <a:pt x="1090117" y="768134"/>
                  </a:lnTo>
                  <a:lnTo>
                    <a:pt x="1091793" y="768502"/>
                  </a:lnTo>
                  <a:lnTo>
                    <a:pt x="1092542" y="767791"/>
                  </a:lnTo>
                  <a:lnTo>
                    <a:pt x="1092796" y="767562"/>
                  </a:lnTo>
                  <a:lnTo>
                    <a:pt x="1092669" y="766051"/>
                  </a:lnTo>
                  <a:lnTo>
                    <a:pt x="1092555" y="764260"/>
                  </a:lnTo>
                  <a:lnTo>
                    <a:pt x="1093216" y="763409"/>
                  </a:lnTo>
                  <a:lnTo>
                    <a:pt x="1093952" y="762444"/>
                  </a:lnTo>
                  <a:lnTo>
                    <a:pt x="1092619" y="760196"/>
                  </a:lnTo>
                  <a:lnTo>
                    <a:pt x="1092263" y="759612"/>
                  </a:lnTo>
                  <a:lnTo>
                    <a:pt x="1092200" y="759409"/>
                  </a:lnTo>
                  <a:lnTo>
                    <a:pt x="1091742" y="758088"/>
                  </a:lnTo>
                  <a:lnTo>
                    <a:pt x="1096073" y="755015"/>
                  </a:lnTo>
                  <a:lnTo>
                    <a:pt x="1095387" y="750722"/>
                  </a:lnTo>
                  <a:lnTo>
                    <a:pt x="1099388" y="748423"/>
                  </a:lnTo>
                  <a:lnTo>
                    <a:pt x="1100074" y="748030"/>
                  </a:lnTo>
                  <a:lnTo>
                    <a:pt x="1102017" y="746582"/>
                  </a:lnTo>
                  <a:lnTo>
                    <a:pt x="1107300" y="750150"/>
                  </a:lnTo>
                  <a:lnTo>
                    <a:pt x="1109827" y="746582"/>
                  </a:lnTo>
                  <a:lnTo>
                    <a:pt x="1110195" y="746061"/>
                  </a:lnTo>
                  <a:lnTo>
                    <a:pt x="1113929" y="745528"/>
                  </a:lnTo>
                  <a:lnTo>
                    <a:pt x="1114679" y="743204"/>
                  </a:lnTo>
                  <a:lnTo>
                    <a:pt x="1117892" y="744131"/>
                  </a:lnTo>
                  <a:lnTo>
                    <a:pt x="1118400" y="743204"/>
                  </a:lnTo>
                  <a:lnTo>
                    <a:pt x="1119085" y="741984"/>
                  </a:lnTo>
                  <a:lnTo>
                    <a:pt x="1119327" y="741476"/>
                  </a:lnTo>
                  <a:lnTo>
                    <a:pt x="1119581" y="741019"/>
                  </a:lnTo>
                  <a:close/>
                </a:path>
                <a:path w="2310130" h="1201420">
                  <a:moveTo>
                    <a:pt x="1132370" y="685253"/>
                  </a:moveTo>
                  <a:close/>
                </a:path>
                <a:path w="2310130" h="1201420">
                  <a:moveTo>
                    <a:pt x="1132420" y="685317"/>
                  </a:moveTo>
                  <a:lnTo>
                    <a:pt x="1132230" y="685419"/>
                  </a:lnTo>
                  <a:lnTo>
                    <a:pt x="1132420" y="685317"/>
                  </a:lnTo>
                  <a:close/>
                </a:path>
                <a:path w="2310130" h="1201420">
                  <a:moveTo>
                    <a:pt x="1176312" y="674674"/>
                  </a:moveTo>
                  <a:lnTo>
                    <a:pt x="1176147" y="672668"/>
                  </a:lnTo>
                  <a:lnTo>
                    <a:pt x="1175550" y="671512"/>
                  </a:lnTo>
                  <a:lnTo>
                    <a:pt x="1176286" y="667664"/>
                  </a:lnTo>
                  <a:lnTo>
                    <a:pt x="1174991" y="665873"/>
                  </a:lnTo>
                  <a:lnTo>
                    <a:pt x="1170076" y="665149"/>
                  </a:lnTo>
                  <a:lnTo>
                    <a:pt x="1168933" y="663498"/>
                  </a:lnTo>
                  <a:lnTo>
                    <a:pt x="1167244" y="659625"/>
                  </a:lnTo>
                  <a:lnTo>
                    <a:pt x="1165898" y="658812"/>
                  </a:lnTo>
                  <a:lnTo>
                    <a:pt x="1163967" y="658355"/>
                  </a:lnTo>
                  <a:lnTo>
                    <a:pt x="1161694" y="657860"/>
                  </a:lnTo>
                  <a:lnTo>
                    <a:pt x="1159649" y="656793"/>
                  </a:lnTo>
                  <a:lnTo>
                    <a:pt x="1154010" y="656094"/>
                  </a:lnTo>
                  <a:lnTo>
                    <a:pt x="1151788" y="654583"/>
                  </a:lnTo>
                  <a:lnTo>
                    <a:pt x="1153261" y="649655"/>
                  </a:lnTo>
                  <a:lnTo>
                    <a:pt x="1152664" y="648804"/>
                  </a:lnTo>
                  <a:lnTo>
                    <a:pt x="1150340" y="648195"/>
                  </a:lnTo>
                  <a:lnTo>
                    <a:pt x="1149413" y="648855"/>
                  </a:lnTo>
                  <a:lnTo>
                    <a:pt x="1148207" y="649973"/>
                  </a:lnTo>
                  <a:lnTo>
                    <a:pt x="1147686" y="650405"/>
                  </a:lnTo>
                  <a:lnTo>
                    <a:pt x="1146911" y="653846"/>
                  </a:lnTo>
                  <a:lnTo>
                    <a:pt x="1144460" y="656551"/>
                  </a:lnTo>
                  <a:lnTo>
                    <a:pt x="1145692" y="662076"/>
                  </a:lnTo>
                  <a:lnTo>
                    <a:pt x="1144701" y="663765"/>
                  </a:lnTo>
                  <a:lnTo>
                    <a:pt x="1141882" y="665467"/>
                  </a:lnTo>
                  <a:lnTo>
                    <a:pt x="1141222" y="665988"/>
                  </a:lnTo>
                  <a:lnTo>
                    <a:pt x="1140701" y="666610"/>
                  </a:lnTo>
                  <a:lnTo>
                    <a:pt x="1139596" y="667842"/>
                  </a:lnTo>
                  <a:lnTo>
                    <a:pt x="1139609" y="669239"/>
                  </a:lnTo>
                  <a:lnTo>
                    <a:pt x="1144104" y="670750"/>
                  </a:lnTo>
                  <a:lnTo>
                    <a:pt x="1144841" y="672122"/>
                  </a:lnTo>
                  <a:lnTo>
                    <a:pt x="1141882" y="675551"/>
                  </a:lnTo>
                  <a:lnTo>
                    <a:pt x="1141069" y="676681"/>
                  </a:lnTo>
                  <a:lnTo>
                    <a:pt x="1141526" y="680415"/>
                  </a:lnTo>
                  <a:lnTo>
                    <a:pt x="1140472" y="681291"/>
                  </a:lnTo>
                  <a:lnTo>
                    <a:pt x="1140472" y="688543"/>
                  </a:lnTo>
                  <a:lnTo>
                    <a:pt x="1140307" y="688568"/>
                  </a:lnTo>
                  <a:lnTo>
                    <a:pt x="1139964" y="688581"/>
                  </a:lnTo>
                  <a:lnTo>
                    <a:pt x="1139837" y="687997"/>
                  </a:lnTo>
                  <a:lnTo>
                    <a:pt x="1140383" y="687908"/>
                  </a:lnTo>
                  <a:lnTo>
                    <a:pt x="1140472" y="688543"/>
                  </a:lnTo>
                  <a:lnTo>
                    <a:pt x="1140472" y="681291"/>
                  </a:lnTo>
                  <a:lnTo>
                    <a:pt x="1139837" y="681799"/>
                  </a:lnTo>
                  <a:lnTo>
                    <a:pt x="1137361" y="682904"/>
                  </a:lnTo>
                  <a:lnTo>
                    <a:pt x="1132420" y="685317"/>
                  </a:lnTo>
                  <a:lnTo>
                    <a:pt x="1134237" y="687336"/>
                  </a:lnTo>
                  <a:lnTo>
                    <a:pt x="1136002" y="689190"/>
                  </a:lnTo>
                  <a:lnTo>
                    <a:pt x="1137018" y="695007"/>
                  </a:lnTo>
                  <a:lnTo>
                    <a:pt x="1142199" y="695833"/>
                  </a:lnTo>
                  <a:lnTo>
                    <a:pt x="1148511" y="688581"/>
                  </a:lnTo>
                  <a:lnTo>
                    <a:pt x="1149096" y="687908"/>
                  </a:lnTo>
                  <a:lnTo>
                    <a:pt x="1149426" y="687527"/>
                  </a:lnTo>
                  <a:lnTo>
                    <a:pt x="1155611" y="686752"/>
                  </a:lnTo>
                  <a:lnTo>
                    <a:pt x="1164386" y="689152"/>
                  </a:lnTo>
                  <a:lnTo>
                    <a:pt x="1165313" y="688086"/>
                  </a:lnTo>
                  <a:lnTo>
                    <a:pt x="1165275" y="686752"/>
                  </a:lnTo>
                  <a:lnTo>
                    <a:pt x="1165123" y="683869"/>
                  </a:lnTo>
                  <a:lnTo>
                    <a:pt x="1163726" y="682396"/>
                  </a:lnTo>
                  <a:lnTo>
                    <a:pt x="1159611" y="676363"/>
                  </a:lnTo>
                  <a:lnTo>
                    <a:pt x="1159967" y="675068"/>
                  </a:lnTo>
                  <a:lnTo>
                    <a:pt x="1168069" y="671512"/>
                  </a:lnTo>
                  <a:lnTo>
                    <a:pt x="1168984" y="671715"/>
                  </a:lnTo>
                  <a:lnTo>
                    <a:pt x="1172032" y="674674"/>
                  </a:lnTo>
                  <a:lnTo>
                    <a:pt x="1172629" y="675119"/>
                  </a:lnTo>
                  <a:lnTo>
                    <a:pt x="1174407" y="676084"/>
                  </a:lnTo>
                  <a:lnTo>
                    <a:pt x="1176235" y="675119"/>
                  </a:lnTo>
                  <a:lnTo>
                    <a:pt x="1176312" y="674674"/>
                  </a:lnTo>
                  <a:close/>
                </a:path>
                <a:path w="2310130" h="1201420">
                  <a:moveTo>
                    <a:pt x="1411693" y="16306"/>
                  </a:moveTo>
                  <a:lnTo>
                    <a:pt x="1411554" y="16129"/>
                  </a:lnTo>
                  <a:lnTo>
                    <a:pt x="1411566" y="16294"/>
                  </a:lnTo>
                  <a:lnTo>
                    <a:pt x="1411693" y="16306"/>
                  </a:lnTo>
                  <a:close/>
                </a:path>
                <a:path w="2310130" h="1201420">
                  <a:moveTo>
                    <a:pt x="1421409" y="11582"/>
                  </a:moveTo>
                  <a:lnTo>
                    <a:pt x="1421231" y="11595"/>
                  </a:lnTo>
                  <a:lnTo>
                    <a:pt x="1421396" y="11671"/>
                  </a:lnTo>
                  <a:close/>
                </a:path>
                <a:path w="2310130" h="1201420">
                  <a:moveTo>
                    <a:pt x="1436992" y="510070"/>
                  </a:moveTo>
                  <a:lnTo>
                    <a:pt x="1436878" y="510286"/>
                  </a:lnTo>
                  <a:lnTo>
                    <a:pt x="1436966" y="510159"/>
                  </a:lnTo>
                  <a:close/>
                </a:path>
                <a:path w="2310130" h="1201420">
                  <a:moveTo>
                    <a:pt x="1447203" y="383578"/>
                  </a:moveTo>
                  <a:lnTo>
                    <a:pt x="1447063" y="383717"/>
                  </a:lnTo>
                  <a:lnTo>
                    <a:pt x="1447203" y="383578"/>
                  </a:lnTo>
                  <a:close/>
                </a:path>
                <a:path w="2310130" h="1201420">
                  <a:moveTo>
                    <a:pt x="1450390" y="51371"/>
                  </a:moveTo>
                  <a:lnTo>
                    <a:pt x="1450238" y="51244"/>
                  </a:lnTo>
                  <a:lnTo>
                    <a:pt x="1450390" y="51371"/>
                  </a:lnTo>
                  <a:close/>
                </a:path>
                <a:path w="2310130" h="1201420">
                  <a:moveTo>
                    <a:pt x="1456194" y="355168"/>
                  </a:moveTo>
                  <a:lnTo>
                    <a:pt x="1455940" y="354304"/>
                  </a:lnTo>
                  <a:lnTo>
                    <a:pt x="1455534" y="354266"/>
                  </a:lnTo>
                  <a:lnTo>
                    <a:pt x="1453832" y="354088"/>
                  </a:lnTo>
                  <a:lnTo>
                    <a:pt x="1452613" y="354266"/>
                  </a:lnTo>
                  <a:lnTo>
                    <a:pt x="1447838" y="352183"/>
                  </a:lnTo>
                  <a:lnTo>
                    <a:pt x="1444739" y="352564"/>
                  </a:lnTo>
                  <a:lnTo>
                    <a:pt x="1441196" y="358609"/>
                  </a:lnTo>
                  <a:lnTo>
                    <a:pt x="1439202" y="359092"/>
                  </a:lnTo>
                  <a:lnTo>
                    <a:pt x="1437398" y="357784"/>
                  </a:lnTo>
                  <a:lnTo>
                    <a:pt x="1435633" y="356501"/>
                  </a:lnTo>
                  <a:lnTo>
                    <a:pt x="1433830" y="357085"/>
                  </a:lnTo>
                  <a:lnTo>
                    <a:pt x="1429346" y="359092"/>
                  </a:lnTo>
                  <a:lnTo>
                    <a:pt x="1426705" y="360553"/>
                  </a:lnTo>
                  <a:lnTo>
                    <a:pt x="1423301" y="362305"/>
                  </a:lnTo>
                  <a:lnTo>
                    <a:pt x="1422323" y="362762"/>
                  </a:lnTo>
                  <a:lnTo>
                    <a:pt x="1422806" y="364451"/>
                  </a:lnTo>
                  <a:lnTo>
                    <a:pt x="1423898" y="364070"/>
                  </a:lnTo>
                  <a:lnTo>
                    <a:pt x="1426070" y="363131"/>
                  </a:lnTo>
                  <a:lnTo>
                    <a:pt x="1427480" y="362242"/>
                  </a:lnTo>
                  <a:lnTo>
                    <a:pt x="1430642" y="360984"/>
                  </a:lnTo>
                  <a:lnTo>
                    <a:pt x="1431671" y="362064"/>
                  </a:lnTo>
                  <a:lnTo>
                    <a:pt x="1433487" y="367118"/>
                  </a:lnTo>
                  <a:lnTo>
                    <a:pt x="1432191" y="367792"/>
                  </a:lnTo>
                  <a:lnTo>
                    <a:pt x="1432191" y="372872"/>
                  </a:lnTo>
                  <a:lnTo>
                    <a:pt x="1431823" y="373037"/>
                  </a:lnTo>
                  <a:lnTo>
                    <a:pt x="1431886" y="372618"/>
                  </a:lnTo>
                  <a:lnTo>
                    <a:pt x="1432191" y="372872"/>
                  </a:lnTo>
                  <a:lnTo>
                    <a:pt x="1432191" y="367792"/>
                  </a:lnTo>
                  <a:lnTo>
                    <a:pt x="1430108" y="368858"/>
                  </a:lnTo>
                  <a:lnTo>
                    <a:pt x="1428559" y="373773"/>
                  </a:lnTo>
                  <a:lnTo>
                    <a:pt x="1426476" y="373862"/>
                  </a:lnTo>
                  <a:lnTo>
                    <a:pt x="1425587" y="373037"/>
                  </a:lnTo>
                  <a:lnTo>
                    <a:pt x="1423390" y="370992"/>
                  </a:lnTo>
                  <a:lnTo>
                    <a:pt x="1418475" y="373037"/>
                  </a:lnTo>
                  <a:lnTo>
                    <a:pt x="1417764" y="368554"/>
                  </a:lnTo>
                  <a:lnTo>
                    <a:pt x="1416862" y="368376"/>
                  </a:lnTo>
                  <a:lnTo>
                    <a:pt x="1416380" y="368439"/>
                  </a:lnTo>
                  <a:lnTo>
                    <a:pt x="1413446" y="368935"/>
                  </a:lnTo>
                  <a:lnTo>
                    <a:pt x="1410462" y="369328"/>
                  </a:lnTo>
                  <a:lnTo>
                    <a:pt x="1404874" y="370878"/>
                  </a:lnTo>
                  <a:lnTo>
                    <a:pt x="1404569" y="372618"/>
                  </a:lnTo>
                  <a:lnTo>
                    <a:pt x="1404493" y="373862"/>
                  </a:lnTo>
                  <a:lnTo>
                    <a:pt x="1406347" y="375653"/>
                  </a:lnTo>
                  <a:lnTo>
                    <a:pt x="1408506" y="377685"/>
                  </a:lnTo>
                  <a:lnTo>
                    <a:pt x="1414614" y="378752"/>
                  </a:lnTo>
                  <a:lnTo>
                    <a:pt x="1415072" y="379260"/>
                  </a:lnTo>
                  <a:lnTo>
                    <a:pt x="1415148" y="379641"/>
                  </a:lnTo>
                  <a:lnTo>
                    <a:pt x="1415351" y="380441"/>
                  </a:lnTo>
                  <a:lnTo>
                    <a:pt x="1414945" y="381139"/>
                  </a:lnTo>
                  <a:lnTo>
                    <a:pt x="1413624" y="381774"/>
                  </a:lnTo>
                  <a:lnTo>
                    <a:pt x="1413103" y="381977"/>
                  </a:lnTo>
                  <a:lnTo>
                    <a:pt x="1409776" y="382625"/>
                  </a:lnTo>
                  <a:lnTo>
                    <a:pt x="1407668" y="384111"/>
                  </a:lnTo>
                  <a:lnTo>
                    <a:pt x="1403159" y="388061"/>
                  </a:lnTo>
                  <a:lnTo>
                    <a:pt x="1400568" y="385432"/>
                  </a:lnTo>
                  <a:lnTo>
                    <a:pt x="1389710" y="388531"/>
                  </a:lnTo>
                  <a:lnTo>
                    <a:pt x="1387817" y="391223"/>
                  </a:lnTo>
                  <a:lnTo>
                    <a:pt x="1391183" y="401091"/>
                  </a:lnTo>
                  <a:lnTo>
                    <a:pt x="1391094" y="402564"/>
                  </a:lnTo>
                  <a:lnTo>
                    <a:pt x="1388592" y="403809"/>
                  </a:lnTo>
                  <a:lnTo>
                    <a:pt x="1387906" y="404139"/>
                  </a:lnTo>
                  <a:lnTo>
                    <a:pt x="1387170" y="404749"/>
                  </a:lnTo>
                  <a:lnTo>
                    <a:pt x="1388046" y="406692"/>
                  </a:lnTo>
                  <a:lnTo>
                    <a:pt x="1388948" y="407174"/>
                  </a:lnTo>
                  <a:lnTo>
                    <a:pt x="1391107" y="407530"/>
                  </a:lnTo>
                  <a:lnTo>
                    <a:pt x="1391932" y="407136"/>
                  </a:lnTo>
                  <a:lnTo>
                    <a:pt x="1394206" y="403898"/>
                  </a:lnTo>
                  <a:lnTo>
                    <a:pt x="1397127" y="404634"/>
                  </a:lnTo>
                  <a:lnTo>
                    <a:pt x="1398193" y="403898"/>
                  </a:lnTo>
                  <a:lnTo>
                    <a:pt x="1399743" y="402831"/>
                  </a:lnTo>
                  <a:lnTo>
                    <a:pt x="1400886" y="405066"/>
                  </a:lnTo>
                  <a:lnTo>
                    <a:pt x="1401000" y="405612"/>
                  </a:lnTo>
                  <a:lnTo>
                    <a:pt x="1400594" y="407936"/>
                  </a:lnTo>
                  <a:lnTo>
                    <a:pt x="1397774" y="409562"/>
                  </a:lnTo>
                  <a:lnTo>
                    <a:pt x="1396898" y="409943"/>
                  </a:lnTo>
                  <a:lnTo>
                    <a:pt x="1397292" y="412203"/>
                  </a:lnTo>
                  <a:lnTo>
                    <a:pt x="1398244" y="411949"/>
                  </a:lnTo>
                  <a:lnTo>
                    <a:pt x="1399032" y="411848"/>
                  </a:lnTo>
                  <a:lnTo>
                    <a:pt x="1402778" y="411441"/>
                  </a:lnTo>
                  <a:lnTo>
                    <a:pt x="1406474" y="412635"/>
                  </a:lnTo>
                  <a:lnTo>
                    <a:pt x="1410246" y="411594"/>
                  </a:lnTo>
                  <a:lnTo>
                    <a:pt x="1410868" y="411441"/>
                  </a:lnTo>
                  <a:lnTo>
                    <a:pt x="1411541" y="411276"/>
                  </a:lnTo>
                  <a:lnTo>
                    <a:pt x="1413383" y="411391"/>
                  </a:lnTo>
                  <a:lnTo>
                    <a:pt x="1415199" y="406400"/>
                  </a:lnTo>
                  <a:lnTo>
                    <a:pt x="1417637" y="406895"/>
                  </a:lnTo>
                  <a:lnTo>
                    <a:pt x="1420558" y="407657"/>
                  </a:lnTo>
                  <a:lnTo>
                    <a:pt x="1421180" y="407136"/>
                  </a:lnTo>
                  <a:lnTo>
                    <a:pt x="1421307" y="406895"/>
                  </a:lnTo>
                  <a:lnTo>
                    <a:pt x="1421371" y="406400"/>
                  </a:lnTo>
                  <a:lnTo>
                    <a:pt x="1421155" y="405612"/>
                  </a:lnTo>
                  <a:lnTo>
                    <a:pt x="1421104" y="405485"/>
                  </a:lnTo>
                  <a:lnTo>
                    <a:pt x="1420837" y="405460"/>
                  </a:lnTo>
                  <a:lnTo>
                    <a:pt x="1419580" y="405244"/>
                  </a:lnTo>
                  <a:lnTo>
                    <a:pt x="1418247" y="405066"/>
                  </a:lnTo>
                  <a:lnTo>
                    <a:pt x="1411744" y="405612"/>
                  </a:lnTo>
                  <a:lnTo>
                    <a:pt x="1409458" y="403618"/>
                  </a:lnTo>
                  <a:lnTo>
                    <a:pt x="1409661" y="402831"/>
                  </a:lnTo>
                  <a:lnTo>
                    <a:pt x="1411389" y="396265"/>
                  </a:lnTo>
                  <a:lnTo>
                    <a:pt x="1411008" y="393827"/>
                  </a:lnTo>
                  <a:lnTo>
                    <a:pt x="1411033" y="388061"/>
                  </a:lnTo>
                  <a:lnTo>
                    <a:pt x="1411033" y="386537"/>
                  </a:lnTo>
                  <a:lnTo>
                    <a:pt x="1417764" y="386715"/>
                  </a:lnTo>
                  <a:lnTo>
                    <a:pt x="1418297" y="386461"/>
                  </a:lnTo>
                  <a:lnTo>
                    <a:pt x="1419098" y="386080"/>
                  </a:lnTo>
                  <a:lnTo>
                    <a:pt x="1423797" y="385279"/>
                  </a:lnTo>
                  <a:lnTo>
                    <a:pt x="1425333" y="392722"/>
                  </a:lnTo>
                  <a:lnTo>
                    <a:pt x="1433563" y="393661"/>
                  </a:lnTo>
                  <a:lnTo>
                    <a:pt x="1437551" y="392684"/>
                  </a:lnTo>
                  <a:lnTo>
                    <a:pt x="1444510" y="391045"/>
                  </a:lnTo>
                  <a:lnTo>
                    <a:pt x="1443939" y="389928"/>
                  </a:lnTo>
                  <a:lnTo>
                    <a:pt x="1443164" y="388391"/>
                  </a:lnTo>
                  <a:lnTo>
                    <a:pt x="1442656" y="387400"/>
                  </a:lnTo>
                  <a:lnTo>
                    <a:pt x="1445806" y="385381"/>
                  </a:lnTo>
                  <a:lnTo>
                    <a:pt x="1446377" y="384479"/>
                  </a:lnTo>
                  <a:lnTo>
                    <a:pt x="1447063" y="383717"/>
                  </a:lnTo>
                  <a:lnTo>
                    <a:pt x="1446745" y="382917"/>
                  </a:lnTo>
                  <a:lnTo>
                    <a:pt x="1446276" y="381723"/>
                  </a:lnTo>
                  <a:lnTo>
                    <a:pt x="1444180" y="381406"/>
                  </a:lnTo>
                  <a:lnTo>
                    <a:pt x="1438833" y="382917"/>
                  </a:lnTo>
                  <a:lnTo>
                    <a:pt x="1435773" y="381254"/>
                  </a:lnTo>
                  <a:lnTo>
                    <a:pt x="1433588" y="381139"/>
                  </a:lnTo>
                  <a:lnTo>
                    <a:pt x="1433588" y="389191"/>
                  </a:lnTo>
                  <a:lnTo>
                    <a:pt x="1433093" y="389750"/>
                  </a:lnTo>
                  <a:lnTo>
                    <a:pt x="1432572" y="389788"/>
                  </a:lnTo>
                  <a:lnTo>
                    <a:pt x="1432039" y="389928"/>
                  </a:lnTo>
                  <a:lnTo>
                    <a:pt x="1430972" y="389636"/>
                  </a:lnTo>
                  <a:lnTo>
                    <a:pt x="1430820" y="389013"/>
                  </a:lnTo>
                  <a:lnTo>
                    <a:pt x="1431620" y="388391"/>
                  </a:lnTo>
                  <a:lnTo>
                    <a:pt x="1433499" y="388772"/>
                  </a:lnTo>
                  <a:lnTo>
                    <a:pt x="1433588" y="389191"/>
                  </a:lnTo>
                  <a:lnTo>
                    <a:pt x="1433588" y="381139"/>
                  </a:lnTo>
                  <a:lnTo>
                    <a:pt x="1431124" y="381000"/>
                  </a:lnTo>
                  <a:lnTo>
                    <a:pt x="1430401" y="380682"/>
                  </a:lnTo>
                  <a:lnTo>
                    <a:pt x="1432661" y="377685"/>
                  </a:lnTo>
                  <a:lnTo>
                    <a:pt x="1434287" y="376047"/>
                  </a:lnTo>
                  <a:lnTo>
                    <a:pt x="1434299" y="373862"/>
                  </a:lnTo>
                  <a:lnTo>
                    <a:pt x="1434299" y="373037"/>
                  </a:lnTo>
                  <a:lnTo>
                    <a:pt x="1434299" y="372618"/>
                  </a:lnTo>
                  <a:lnTo>
                    <a:pt x="1434299" y="368427"/>
                  </a:lnTo>
                  <a:lnTo>
                    <a:pt x="1439418" y="367626"/>
                  </a:lnTo>
                  <a:lnTo>
                    <a:pt x="1444586" y="365417"/>
                  </a:lnTo>
                  <a:lnTo>
                    <a:pt x="1446491" y="365683"/>
                  </a:lnTo>
                  <a:lnTo>
                    <a:pt x="1445425" y="368909"/>
                  </a:lnTo>
                  <a:lnTo>
                    <a:pt x="1445869" y="368617"/>
                  </a:lnTo>
                  <a:lnTo>
                    <a:pt x="1452537" y="367309"/>
                  </a:lnTo>
                  <a:lnTo>
                    <a:pt x="1453248" y="366864"/>
                  </a:lnTo>
                  <a:lnTo>
                    <a:pt x="1453426" y="365417"/>
                  </a:lnTo>
                  <a:lnTo>
                    <a:pt x="1453984" y="360984"/>
                  </a:lnTo>
                  <a:lnTo>
                    <a:pt x="1454150" y="359537"/>
                  </a:lnTo>
                  <a:lnTo>
                    <a:pt x="1454238" y="359092"/>
                  </a:lnTo>
                  <a:lnTo>
                    <a:pt x="1454543" y="357670"/>
                  </a:lnTo>
                  <a:lnTo>
                    <a:pt x="1456194" y="355168"/>
                  </a:lnTo>
                  <a:close/>
                </a:path>
                <a:path w="2310130" h="1201420">
                  <a:moveTo>
                    <a:pt x="1456804" y="466547"/>
                  </a:moveTo>
                  <a:lnTo>
                    <a:pt x="1456677" y="466509"/>
                  </a:lnTo>
                  <a:lnTo>
                    <a:pt x="1456804" y="466547"/>
                  </a:lnTo>
                  <a:close/>
                </a:path>
                <a:path w="2310130" h="1201420">
                  <a:moveTo>
                    <a:pt x="1463535" y="499897"/>
                  </a:moveTo>
                  <a:lnTo>
                    <a:pt x="1463344" y="499986"/>
                  </a:lnTo>
                  <a:lnTo>
                    <a:pt x="1463370" y="500113"/>
                  </a:lnTo>
                  <a:lnTo>
                    <a:pt x="1463535" y="499897"/>
                  </a:lnTo>
                  <a:close/>
                </a:path>
                <a:path w="2310130" h="1201420">
                  <a:moveTo>
                    <a:pt x="1494726" y="455815"/>
                  </a:moveTo>
                  <a:lnTo>
                    <a:pt x="1492618" y="455942"/>
                  </a:lnTo>
                  <a:lnTo>
                    <a:pt x="1488338" y="454482"/>
                  </a:lnTo>
                  <a:lnTo>
                    <a:pt x="1488274" y="453377"/>
                  </a:lnTo>
                  <a:lnTo>
                    <a:pt x="1489303" y="451345"/>
                  </a:lnTo>
                  <a:lnTo>
                    <a:pt x="1489367" y="451218"/>
                  </a:lnTo>
                  <a:lnTo>
                    <a:pt x="1489710" y="450545"/>
                  </a:lnTo>
                  <a:lnTo>
                    <a:pt x="1490205" y="449554"/>
                  </a:lnTo>
                  <a:lnTo>
                    <a:pt x="1490827" y="449160"/>
                  </a:lnTo>
                  <a:lnTo>
                    <a:pt x="1490421" y="448729"/>
                  </a:lnTo>
                  <a:lnTo>
                    <a:pt x="1490179" y="448513"/>
                  </a:lnTo>
                  <a:lnTo>
                    <a:pt x="1489341" y="448538"/>
                  </a:lnTo>
                  <a:lnTo>
                    <a:pt x="1487220" y="450507"/>
                  </a:lnTo>
                  <a:lnTo>
                    <a:pt x="1485163" y="449732"/>
                  </a:lnTo>
                  <a:lnTo>
                    <a:pt x="1478699" y="450545"/>
                  </a:lnTo>
                  <a:lnTo>
                    <a:pt x="1474177" y="448411"/>
                  </a:lnTo>
                  <a:lnTo>
                    <a:pt x="1472895" y="449249"/>
                  </a:lnTo>
                  <a:lnTo>
                    <a:pt x="1472895" y="452323"/>
                  </a:lnTo>
                  <a:lnTo>
                    <a:pt x="1471104" y="454482"/>
                  </a:lnTo>
                  <a:lnTo>
                    <a:pt x="1470698" y="456476"/>
                  </a:lnTo>
                  <a:lnTo>
                    <a:pt x="1470240" y="456831"/>
                  </a:lnTo>
                  <a:lnTo>
                    <a:pt x="1469834" y="456653"/>
                  </a:lnTo>
                  <a:lnTo>
                    <a:pt x="1469288" y="456476"/>
                  </a:lnTo>
                  <a:lnTo>
                    <a:pt x="1468297" y="454482"/>
                  </a:lnTo>
                  <a:lnTo>
                    <a:pt x="1468234" y="452793"/>
                  </a:lnTo>
                  <a:lnTo>
                    <a:pt x="1469961" y="451345"/>
                  </a:lnTo>
                  <a:lnTo>
                    <a:pt x="1472895" y="452323"/>
                  </a:lnTo>
                  <a:lnTo>
                    <a:pt x="1472895" y="449249"/>
                  </a:lnTo>
                  <a:lnTo>
                    <a:pt x="1469834" y="451218"/>
                  </a:lnTo>
                  <a:lnTo>
                    <a:pt x="1467789" y="450507"/>
                  </a:lnTo>
                  <a:lnTo>
                    <a:pt x="1466049" y="449757"/>
                  </a:lnTo>
                  <a:lnTo>
                    <a:pt x="1463471" y="451231"/>
                  </a:lnTo>
                  <a:lnTo>
                    <a:pt x="1462887" y="451167"/>
                  </a:lnTo>
                  <a:lnTo>
                    <a:pt x="1462379" y="451231"/>
                  </a:lnTo>
                  <a:lnTo>
                    <a:pt x="1462608" y="450799"/>
                  </a:lnTo>
                  <a:lnTo>
                    <a:pt x="1462773" y="450265"/>
                  </a:lnTo>
                  <a:lnTo>
                    <a:pt x="1463827" y="449122"/>
                  </a:lnTo>
                  <a:lnTo>
                    <a:pt x="1464398" y="448513"/>
                  </a:lnTo>
                  <a:lnTo>
                    <a:pt x="1465643" y="447484"/>
                  </a:lnTo>
                  <a:lnTo>
                    <a:pt x="1470672" y="445668"/>
                  </a:lnTo>
                  <a:lnTo>
                    <a:pt x="1470520" y="445312"/>
                  </a:lnTo>
                  <a:lnTo>
                    <a:pt x="1467751" y="442785"/>
                  </a:lnTo>
                  <a:lnTo>
                    <a:pt x="1467370" y="442442"/>
                  </a:lnTo>
                  <a:lnTo>
                    <a:pt x="1467192" y="441629"/>
                  </a:lnTo>
                  <a:lnTo>
                    <a:pt x="1466557" y="440042"/>
                  </a:lnTo>
                  <a:lnTo>
                    <a:pt x="1466456" y="438975"/>
                  </a:lnTo>
                  <a:lnTo>
                    <a:pt x="1462252" y="439597"/>
                  </a:lnTo>
                  <a:lnTo>
                    <a:pt x="1462252" y="446265"/>
                  </a:lnTo>
                  <a:lnTo>
                    <a:pt x="1459369" y="446760"/>
                  </a:lnTo>
                  <a:lnTo>
                    <a:pt x="1459204" y="448081"/>
                  </a:lnTo>
                  <a:lnTo>
                    <a:pt x="1457452" y="449122"/>
                  </a:lnTo>
                  <a:lnTo>
                    <a:pt x="1456766" y="448310"/>
                  </a:lnTo>
                  <a:lnTo>
                    <a:pt x="1455356" y="446265"/>
                  </a:lnTo>
                  <a:lnTo>
                    <a:pt x="1455915" y="445185"/>
                  </a:lnTo>
                  <a:lnTo>
                    <a:pt x="1459026" y="442950"/>
                  </a:lnTo>
                  <a:lnTo>
                    <a:pt x="1460881" y="442785"/>
                  </a:lnTo>
                  <a:lnTo>
                    <a:pt x="1462252" y="446265"/>
                  </a:lnTo>
                  <a:lnTo>
                    <a:pt x="1462252" y="439597"/>
                  </a:lnTo>
                  <a:lnTo>
                    <a:pt x="1459484" y="440004"/>
                  </a:lnTo>
                  <a:lnTo>
                    <a:pt x="1454912" y="443458"/>
                  </a:lnTo>
                  <a:lnTo>
                    <a:pt x="1447507" y="445312"/>
                  </a:lnTo>
                  <a:lnTo>
                    <a:pt x="1447546" y="445668"/>
                  </a:lnTo>
                  <a:lnTo>
                    <a:pt x="1447812" y="446697"/>
                  </a:lnTo>
                  <a:lnTo>
                    <a:pt x="1450149" y="449973"/>
                  </a:lnTo>
                  <a:lnTo>
                    <a:pt x="1451495" y="450392"/>
                  </a:lnTo>
                  <a:lnTo>
                    <a:pt x="1454518" y="451700"/>
                  </a:lnTo>
                  <a:lnTo>
                    <a:pt x="1456385" y="452221"/>
                  </a:lnTo>
                  <a:lnTo>
                    <a:pt x="1459204" y="454342"/>
                  </a:lnTo>
                  <a:lnTo>
                    <a:pt x="1460309" y="455866"/>
                  </a:lnTo>
                  <a:lnTo>
                    <a:pt x="1456016" y="458368"/>
                  </a:lnTo>
                  <a:lnTo>
                    <a:pt x="1456880" y="459117"/>
                  </a:lnTo>
                  <a:lnTo>
                    <a:pt x="1459179" y="460070"/>
                  </a:lnTo>
                  <a:lnTo>
                    <a:pt x="1460728" y="460616"/>
                  </a:lnTo>
                  <a:lnTo>
                    <a:pt x="1459560" y="463207"/>
                  </a:lnTo>
                  <a:lnTo>
                    <a:pt x="1459458" y="464439"/>
                  </a:lnTo>
                  <a:lnTo>
                    <a:pt x="1459801" y="466382"/>
                  </a:lnTo>
                  <a:lnTo>
                    <a:pt x="1456753" y="466496"/>
                  </a:lnTo>
                  <a:lnTo>
                    <a:pt x="1456397" y="466763"/>
                  </a:lnTo>
                  <a:lnTo>
                    <a:pt x="1456397" y="475145"/>
                  </a:lnTo>
                  <a:lnTo>
                    <a:pt x="1456232" y="476250"/>
                  </a:lnTo>
                  <a:lnTo>
                    <a:pt x="1454073" y="478497"/>
                  </a:lnTo>
                  <a:lnTo>
                    <a:pt x="1452791" y="478790"/>
                  </a:lnTo>
                  <a:lnTo>
                    <a:pt x="1451673" y="477951"/>
                  </a:lnTo>
                  <a:lnTo>
                    <a:pt x="1450784" y="477240"/>
                  </a:lnTo>
                  <a:lnTo>
                    <a:pt x="1450136" y="476224"/>
                  </a:lnTo>
                  <a:lnTo>
                    <a:pt x="1449412" y="475322"/>
                  </a:lnTo>
                  <a:lnTo>
                    <a:pt x="1450403" y="474548"/>
                  </a:lnTo>
                  <a:lnTo>
                    <a:pt x="1451330" y="473659"/>
                  </a:lnTo>
                  <a:lnTo>
                    <a:pt x="1453756" y="472351"/>
                  </a:lnTo>
                  <a:lnTo>
                    <a:pt x="1454962" y="472655"/>
                  </a:lnTo>
                  <a:lnTo>
                    <a:pt x="1456397" y="475145"/>
                  </a:lnTo>
                  <a:lnTo>
                    <a:pt x="1456397" y="466763"/>
                  </a:lnTo>
                  <a:lnTo>
                    <a:pt x="1455851" y="466991"/>
                  </a:lnTo>
                  <a:lnTo>
                    <a:pt x="1454873" y="467575"/>
                  </a:lnTo>
                  <a:lnTo>
                    <a:pt x="1449603" y="469011"/>
                  </a:lnTo>
                  <a:lnTo>
                    <a:pt x="1448752" y="471208"/>
                  </a:lnTo>
                  <a:lnTo>
                    <a:pt x="1448676" y="472351"/>
                  </a:lnTo>
                  <a:lnTo>
                    <a:pt x="1449057" y="474548"/>
                  </a:lnTo>
                  <a:lnTo>
                    <a:pt x="1449146" y="475322"/>
                  </a:lnTo>
                  <a:lnTo>
                    <a:pt x="1446885" y="477443"/>
                  </a:lnTo>
                  <a:lnTo>
                    <a:pt x="1444536" y="479602"/>
                  </a:lnTo>
                  <a:lnTo>
                    <a:pt x="1444472" y="480733"/>
                  </a:lnTo>
                  <a:lnTo>
                    <a:pt x="1449336" y="482993"/>
                  </a:lnTo>
                  <a:lnTo>
                    <a:pt x="1450314" y="483984"/>
                  </a:lnTo>
                  <a:lnTo>
                    <a:pt x="1453159" y="485978"/>
                  </a:lnTo>
                  <a:lnTo>
                    <a:pt x="1453515" y="487032"/>
                  </a:lnTo>
                  <a:lnTo>
                    <a:pt x="1449082" y="489661"/>
                  </a:lnTo>
                  <a:lnTo>
                    <a:pt x="1448752" y="491248"/>
                  </a:lnTo>
                  <a:lnTo>
                    <a:pt x="1451470" y="495084"/>
                  </a:lnTo>
                  <a:lnTo>
                    <a:pt x="1450174" y="496239"/>
                  </a:lnTo>
                  <a:lnTo>
                    <a:pt x="1442758" y="498411"/>
                  </a:lnTo>
                  <a:lnTo>
                    <a:pt x="1438922" y="501459"/>
                  </a:lnTo>
                  <a:lnTo>
                    <a:pt x="1438325" y="507453"/>
                  </a:lnTo>
                  <a:lnTo>
                    <a:pt x="1438224" y="508317"/>
                  </a:lnTo>
                  <a:lnTo>
                    <a:pt x="1437487" y="509206"/>
                  </a:lnTo>
                  <a:lnTo>
                    <a:pt x="1437005" y="510095"/>
                  </a:lnTo>
                  <a:lnTo>
                    <a:pt x="1437728" y="511340"/>
                  </a:lnTo>
                  <a:lnTo>
                    <a:pt x="1438833" y="511429"/>
                  </a:lnTo>
                  <a:lnTo>
                    <a:pt x="1440256" y="510844"/>
                  </a:lnTo>
                  <a:lnTo>
                    <a:pt x="1442720" y="509866"/>
                  </a:lnTo>
                  <a:lnTo>
                    <a:pt x="1444371" y="506945"/>
                  </a:lnTo>
                  <a:lnTo>
                    <a:pt x="1451864" y="507758"/>
                  </a:lnTo>
                  <a:lnTo>
                    <a:pt x="1453718" y="506945"/>
                  </a:lnTo>
                  <a:lnTo>
                    <a:pt x="1455407" y="506196"/>
                  </a:lnTo>
                  <a:lnTo>
                    <a:pt x="1459750" y="501497"/>
                  </a:lnTo>
                  <a:lnTo>
                    <a:pt x="1461643" y="500862"/>
                  </a:lnTo>
                  <a:lnTo>
                    <a:pt x="1463255" y="500037"/>
                  </a:lnTo>
                  <a:lnTo>
                    <a:pt x="1461439" y="499084"/>
                  </a:lnTo>
                  <a:lnTo>
                    <a:pt x="1459877" y="498119"/>
                  </a:lnTo>
                  <a:lnTo>
                    <a:pt x="1462963" y="493128"/>
                  </a:lnTo>
                  <a:lnTo>
                    <a:pt x="1462074" y="492506"/>
                  </a:lnTo>
                  <a:lnTo>
                    <a:pt x="1461808" y="492328"/>
                  </a:lnTo>
                  <a:lnTo>
                    <a:pt x="1457299" y="492506"/>
                  </a:lnTo>
                  <a:lnTo>
                    <a:pt x="1456601" y="491909"/>
                  </a:lnTo>
                  <a:lnTo>
                    <a:pt x="1459026" y="486156"/>
                  </a:lnTo>
                  <a:lnTo>
                    <a:pt x="1461858" y="486244"/>
                  </a:lnTo>
                  <a:lnTo>
                    <a:pt x="1462405" y="486156"/>
                  </a:lnTo>
                  <a:lnTo>
                    <a:pt x="1467624" y="485254"/>
                  </a:lnTo>
                  <a:lnTo>
                    <a:pt x="1468589" y="483920"/>
                  </a:lnTo>
                  <a:lnTo>
                    <a:pt x="1467891" y="481584"/>
                  </a:lnTo>
                  <a:lnTo>
                    <a:pt x="1467180" y="479082"/>
                  </a:lnTo>
                  <a:lnTo>
                    <a:pt x="1467065" y="478790"/>
                  </a:lnTo>
                  <a:lnTo>
                    <a:pt x="1466532" y="477443"/>
                  </a:lnTo>
                  <a:lnTo>
                    <a:pt x="1466240" y="476719"/>
                  </a:lnTo>
                  <a:lnTo>
                    <a:pt x="1459801" y="477443"/>
                  </a:lnTo>
                  <a:lnTo>
                    <a:pt x="1459915" y="475145"/>
                  </a:lnTo>
                  <a:lnTo>
                    <a:pt x="1464665" y="466496"/>
                  </a:lnTo>
                  <a:lnTo>
                    <a:pt x="1463738" y="462902"/>
                  </a:lnTo>
                  <a:lnTo>
                    <a:pt x="1465059" y="462432"/>
                  </a:lnTo>
                  <a:lnTo>
                    <a:pt x="1470012" y="464439"/>
                  </a:lnTo>
                  <a:lnTo>
                    <a:pt x="1474000" y="463207"/>
                  </a:lnTo>
                  <a:lnTo>
                    <a:pt x="1475308" y="462432"/>
                  </a:lnTo>
                  <a:lnTo>
                    <a:pt x="1479600" y="459892"/>
                  </a:lnTo>
                  <a:lnTo>
                    <a:pt x="1481162" y="459930"/>
                  </a:lnTo>
                  <a:lnTo>
                    <a:pt x="1483550" y="463880"/>
                  </a:lnTo>
                  <a:lnTo>
                    <a:pt x="1486166" y="463499"/>
                  </a:lnTo>
                  <a:lnTo>
                    <a:pt x="1490903" y="463727"/>
                  </a:lnTo>
                  <a:lnTo>
                    <a:pt x="1491132" y="463499"/>
                  </a:lnTo>
                  <a:lnTo>
                    <a:pt x="1492961" y="461670"/>
                  </a:lnTo>
                  <a:lnTo>
                    <a:pt x="1493494" y="459892"/>
                  </a:lnTo>
                  <a:lnTo>
                    <a:pt x="1494421" y="456831"/>
                  </a:lnTo>
                  <a:lnTo>
                    <a:pt x="1494688" y="455942"/>
                  </a:lnTo>
                  <a:lnTo>
                    <a:pt x="1494726" y="455815"/>
                  </a:lnTo>
                  <a:close/>
                </a:path>
                <a:path w="2310130" h="1201420">
                  <a:moveTo>
                    <a:pt x="1564957" y="6197"/>
                  </a:moveTo>
                  <a:lnTo>
                    <a:pt x="1564855" y="6019"/>
                  </a:lnTo>
                  <a:lnTo>
                    <a:pt x="1564690" y="6134"/>
                  </a:lnTo>
                  <a:lnTo>
                    <a:pt x="1564957" y="6197"/>
                  </a:lnTo>
                  <a:close/>
                </a:path>
                <a:path w="2310130" h="1201420">
                  <a:moveTo>
                    <a:pt x="1572615" y="12928"/>
                  </a:moveTo>
                  <a:lnTo>
                    <a:pt x="1572488" y="13068"/>
                  </a:lnTo>
                  <a:lnTo>
                    <a:pt x="1572615" y="12928"/>
                  </a:lnTo>
                  <a:close/>
                </a:path>
                <a:path w="2310130" h="1201420">
                  <a:moveTo>
                    <a:pt x="1576336" y="363258"/>
                  </a:moveTo>
                  <a:lnTo>
                    <a:pt x="1575828" y="363093"/>
                  </a:lnTo>
                  <a:lnTo>
                    <a:pt x="1574927" y="362800"/>
                  </a:lnTo>
                  <a:lnTo>
                    <a:pt x="1573060" y="362915"/>
                  </a:lnTo>
                  <a:lnTo>
                    <a:pt x="1570659" y="363093"/>
                  </a:lnTo>
                  <a:lnTo>
                    <a:pt x="1568437" y="361467"/>
                  </a:lnTo>
                  <a:lnTo>
                    <a:pt x="1562620" y="364439"/>
                  </a:lnTo>
                  <a:lnTo>
                    <a:pt x="1562595" y="364045"/>
                  </a:lnTo>
                  <a:lnTo>
                    <a:pt x="1562354" y="360921"/>
                  </a:lnTo>
                  <a:lnTo>
                    <a:pt x="1562265" y="359778"/>
                  </a:lnTo>
                  <a:lnTo>
                    <a:pt x="1556956" y="360921"/>
                  </a:lnTo>
                  <a:lnTo>
                    <a:pt x="1557261" y="359511"/>
                  </a:lnTo>
                  <a:lnTo>
                    <a:pt x="1558645" y="357936"/>
                  </a:lnTo>
                  <a:lnTo>
                    <a:pt x="1559217" y="357276"/>
                  </a:lnTo>
                  <a:lnTo>
                    <a:pt x="1560347" y="356450"/>
                  </a:lnTo>
                  <a:lnTo>
                    <a:pt x="1562912" y="354393"/>
                  </a:lnTo>
                  <a:lnTo>
                    <a:pt x="1563065" y="353441"/>
                  </a:lnTo>
                  <a:lnTo>
                    <a:pt x="1559928" y="349097"/>
                  </a:lnTo>
                  <a:lnTo>
                    <a:pt x="1559306" y="348259"/>
                  </a:lnTo>
                  <a:lnTo>
                    <a:pt x="1559648" y="347776"/>
                  </a:lnTo>
                  <a:lnTo>
                    <a:pt x="1564246" y="346024"/>
                  </a:lnTo>
                  <a:lnTo>
                    <a:pt x="1564576" y="345897"/>
                  </a:lnTo>
                  <a:lnTo>
                    <a:pt x="1566316" y="345236"/>
                  </a:lnTo>
                  <a:lnTo>
                    <a:pt x="1568894" y="344805"/>
                  </a:lnTo>
                  <a:lnTo>
                    <a:pt x="1569961" y="342099"/>
                  </a:lnTo>
                  <a:lnTo>
                    <a:pt x="1569631" y="341757"/>
                  </a:lnTo>
                  <a:lnTo>
                    <a:pt x="1567027" y="341071"/>
                  </a:lnTo>
                  <a:lnTo>
                    <a:pt x="1565325" y="342595"/>
                  </a:lnTo>
                  <a:lnTo>
                    <a:pt x="1563484" y="343789"/>
                  </a:lnTo>
                  <a:lnTo>
                    <a:pt x="1562849" y="344297"/>
                  </a:lnTo>
                  <a:lnTo>
                    <a:pt x="1559966" y="345897"/>
                  </a:lnTo>
                  <a:lnTo>
                    <a:pt x="1557693" y="345567"/>
                  </a:lnTo>
                  <a:lnTo>
                    <a:pt x="1556829" y="344271"/>
                  </a:lnTo>
                  <a:lnTo>
                    <a:pt x="1555915" y="342912"/>
                  </a:lnTo>
                  <a:lnTo>
                    <a:pt x="1555470" y="342277"/>
                  </a:lnTo>
                  <a:lnTo>
                    <a:pt x="1555432" y="341071"/>
                  </a:lnTo>
                  <a:lnTo>
                    <a:pt x="1553527" y="337578"/>
                  </a:lnTo>
                  <a:lnTo>
                    <a:pt x="1552308" y="336931"/>
                  </a:lnTo>
                  <a:lnTo>
                    <a:pt x="1546136" y="338963"/>
                  </a:lnTo>
                  <a:lnTo>
                    <a:pt x="1542884" y="339318"/>
                  </a:lnTo>
                  <a:lnTo>
                    <a:pt x="1538071" y="342912"/>
                  </a:lnTo>
                  <a:lnTo>
                    <a:pt x="1536877" y="342176"/>
                  </a:lnTo>
                  <a:lnTo>
                    <a:pt x="1536230" y="340385"/>
                  </a:lnTo>
                  <a:lnTo>
                    <a:pt x="1535861" y="339331"/>
                  </a:lnTo>
                  <a:lnTo>
                    <a:pt x="1536001" y="338747"/>
                  </a:lnTo>
                  <a:lnTo>
                    <a:pt x="1535379" y="336308"/>
                  </a:lnTo>
                  <a:lnTo>
                    <a:pt x="1534325" y="336410"/>
                  </a:lnTo>
                  <a:lnTo>
                    <a:pt x="1532674" y="340385"/>
                  </a:lnTo>
                  <a:lnTo>
                    <a:pt x="1531429" y="339064"/>
                  </a:lnTo>
                  <a:lnTo>
                    <a:pt x="1526082" y="338137"/>
                  </a:lnTo>
                  <a:lnTo>
                    <a:pt x="1525066" y="343598"/>
                  </a:lnTo>
                  <a:lnTo>
                    <a:pt x="1525003" y="346163"/>
                  </a:lnTo>
                  <a:lnTo>
                    <a:pt x="1526628" y="347167"/>
                  </a:lnTo>
                  <a:lnTo>
                    <a:pt x="1530019" y="344271"/>
                  </a:lnTo>
                  <a:lnTo>
                    <a:pt x="1531569" y="344462"/>
                  </a:lnTo>
                  <a:lnTo>
                    <a:pt x="1536776" y="347776"/>
                  </a:lnTo>
                  <a:lnTo>
                    <a:pt x="1540154" y="349504"/>
                  </a:lnTo>
                  <a:lnTo>
                    <a:pt x="1544904" y="346024"/>
                  </a:lnTo>
                  <a:lnTo>
                    <a:pt x="1546301" y="346506"/>
                  </a:lnTo>
                  <a:lnTo>
                    <a:pt x="1546580" y="347167"/>
                  </a:lnTo>
                  <a:lnTo>
                    <a:pt x="1546606" y="347726"/>
                  </a:lnTo>
                  <a:lnTo>
                    <a:pt x="1545717" y="349504"/>
                  </a:lnTo>
                  <a:lnTo>
                    <a:pt x="1545005" y="350824"/>
                  </a:lnTo>
                  <a:lnTo>
                    <a:pt x="1543100" y="350647"/>
                  </a:lnTo>
                  <a:lnTo>
                    <a:pt x="1540916" y="351663"/>
                  </a:lnTo>
                  <a:lnTo>
                    <a:pt x="1540383" y="352348"/>
                  </a:lnTo>
                  <a:lnTo>
                    <a:pt x="1540878" y="353453"/>
                  </a:lnTo>
                  <a:lnTo>
                    <a:pt x="1541538" y="353745"/>
                  </a:lnTo>
                  <a:lnTo>
                    <a:pt x="1554391" y="349415"/>
                  </a:lnTo>
                  <a:lnTo>
                    <a:pt x="1555369" y="349097"/>
                  </a:lnTo>
                  <a:lnTo>
                    <a:pt x="1556512" y="349237"/>
                  </a:lnTo>
                  <a:lnTo>
                    <a:pt x="1557883" y="351269"/>
                  </a:lnTo>
                  <a:lnTo>
                    <a:pt x="1557324" y="352221"/>
                  </a:lnTo>
                  <a:lnTo>
                    <a:pt x="1555686" y="354393"/>
                  </a:lnTo>
                  <a:lnTo>
                    <a:pt x="1554543" y="355117"/>
                  </a:lnTo>
                  <a:lnTo>
                    <a:pt x="1554543" y="358927"/>
                  </a:lnTo>
                  <a:lnTo>
                    <a:pt x="1554492" y="359308"/>
                  </a:lnTo>
                  <a:lnTo>
                    <a:pt x="1554391" y="359778"/>
                  </a:lnTo>
                  <a:lnTo>
                    <a:pt x="1553349" y="362483"/>
                  </a:lnTo>
                  <a:lnTo>
                    <a:pt x="1551914" y="364045"/>
                  </a:lnTo>
                  <a:lnTo>
                    <a:pt x="1551381" y="363804"/>
                  </a:lnTo>
                  <a:lnTo>
                    <a:pt x="1549184" y="362800"/>
                  </a:lnTo>
                  <a:lnTo>
                    <a:pt x="1549273" y="362165"/>
                  </a:lnTo>
                  <a:lnTo>
                    <a:pt x="1549628" y="361035"/>
                  </a:lnTo>
                  <a:lnTo>
                    <a:pt x="1550987" y="359778"/>
                  </a:lnTo>
                  <a:lnTo>
                    <a:pt x="1552943" y="358343"/>
                  </a:lnTo>
                  <a:lnTo>
                    <a:pt x="1553756" y="357936"/>
                  </a:lnTo>
                  <a:lnTo>
                    <a:pt x="1554543" y="358927"/>
                  </a:lnTo>
                  <a:lnTo>
                    <a:pt x="1554543" y="355117"/>
                  </a:lnTo>
                  <a:lnTo>
                    <a:pt x="1554416" y="355193"/>
                  </a:lnTo>
                  <a:lnTo>
                    <a:pt x="1548625" y="357568"/>
                  </a:lnTo>
                  <a:lnTo>
                    <a:pt x="1548650" y="358343"/>
                  </a:lnTo>
                  <a:lnTo>
                    <a:pt x="1548765" y="360032"/>
                  </a:lnTo>
                  <a:lnTo>
                    <a:pt x="1548879" y="362762"/>
                  </a:lnTo>
                  <a:lnTo>
                    <a:pt x="1546313" y="363537"/>
                  </a:lnTo>
                  <a:lnTo>
                    <a:pt x="1543685" y="363804"/>
                  </a:lnTo>
                  <a:lnTo>
                    <a:pt x="1540230" y="363651"/>
                  </a:lnTo>
                  <a:lnTo>
                    <a:pt x="1538795" y="364236"/>
                  </a:lnTo>
                  <a:lnTo>
                    <a:pt x="1540992" y="367157"/>
                  </a:lnTo>
                  <a:lnTo>
                    <a:pt x="1540865" y="367233"/>
                  </a:lnTo>
                  <a:lnTo>
                    <a:pt x="1536585" y="368846"/>
                  </a:lnTo>
                  <a:lnTo>
                    <a:pt x="1538655" y="372033"/>
                  </a:lnTo>
                  <a:lnTo>
                    <a:pt x="1538439" y="373214"/>
                  </a:lnTo>
                  <a:lnTo>
                    <a:pt x="1532153" y="377786"/>
                  </a:lnTo>
                  <a:lnTo>
                    <a:pt x="1528000" y="380238"/>
                  </a:lnTo>
                  <a:lnTo>
                    <a:pt x="1526679" y="379704"/>
                  </a:lnTo>
                  <a:lnTo>
                    <a:pt x="1526552" y="379095"/>
                  </a:lnTo>
                  <a:lnTo>
                    <a:pt x="1526070" y="376910"/>
                  </a:lnTo>
                  <a:lnTo>
                    <a:pt x="1525955" y="375640"/>
                  </a:lnTo>
                  <a:lnTo>
                    <a:pt x="1525790" y="374396"/>
                  </a:lnTo>
                  <a:lnTo>
                    <a:pt x="1525739" y="374637"/>
                  </a:lnTo>
                  <a:lnTo>
                    <a:pt x="1523987" y="375386"/>
                  </a:lnTo>
                  <a:lnTo>
                    <a:pt x="1522272" y="376567"/>
                  </a:lnTo>
                  <a:lnTo>
                    <a:pt x="1516583" y="377444"/>
                  </a:lnTo>
                  <a:lnTo>
                    <a:pt x="1512544" y="379095"/>
                  </a:lnTo>
                  <a:lnTo>
                    <a:pt x="1507172" y="376047"/>
                  </a:lnTo>
                  <a:lnTo>
                    <a:pt x="1507134" y="374942"/>
                  </a:lnTo>
                  <a:lnTo>
                    <a:pt x="1508823" y="373494"/>
                  </a:lnTo>
                  <a:lnTo>
                    <a:pt x="1509712" y="372681"/>
                  </a:lnTo>
                  <a:lnTo>
                    <a:pt x="1511706" y="372478"/>
                  </a:lnTo>
                  <a:lnTo>
                    <a:pt x="1510576" y="370344"/>
                  </a:lnTo>
                  <a:lnTo>
                    <a:pt x="1508899" y="370344"/>
                  </a:lnTo>
                  <a:lnTo>
                    <a:pt x="1504581" y="371195"/>
                  </a:lnTo>
                  <a:lnTo>
                    <a:pt x="1501317" y="373494"/>
                  </a:lnTo>
                  <a:lnTo>
                    <a:pt x="1499958" y="373380"/>
                  </a:lnTo>
                  <a:lnTo>
                    <a:pt x="1497507" y="370738"/>
                  </a:lnTo>
                  <a:lnTo>
                    <a:pt x="1495958" y="369989"/>
                  </a:lnTo>
                  <a:lnTo>
                    <a:pt x="1494409" y="367233"/>
                  </a:lnTo>
                  <a:lnTo>
                    <a:pt x="1493215" y="365061"/>
                  </a:lnTo>
                  <a:lnTo>
                    <a:pt x="1489849" y="362915"/>
                  </a:lnTo>
                  <a:lnTo>
                    <a:pt x="1484566" y="360756"/>
                  </a:lnTo>
                  <a:lnTo>
                    <a:pt x="1482953" y="359308"/>
                  </a:lnTo>
                  <a:lnTo>
                    <a:pt x="1481709" y="360362"/>
                  </a:lnTo>
                  <a:lnTo>
                    <a:pt x="1479638" y="362165"/>
                  </a:lnTo>
                  <a:lnTo>
                    <a:pt x="1482686" y="362559"/>
                  </a:lnTo>
                  <a:lnTo>
                    <a:pt x="1483690" y="364921"/>
                  </a:lnTo>
                  <a:lnTo>
                    <a:pt x="1483144" y="366026"/>
                  </a:lnTo>
                  <a:lnTo>
                    <a:pt x="1483029" y="367233"/>
                  </a:lnTo>
                  <a:lnTo>
                    <a:pt x="1484147" y="368554"/>
                  </a:lnTo>
                  <a:lnTo>
                    <a:pt x="1485036" y="370319"/>
                  </a:lnTo>
                  <a:lnTo>
                    <a:pt x="1490345" y="373126"/>
                  </a:lnTo>
                  <a:lnTo>
                    <a:pt x="1492846" y="376123"/>
                  </a:lnTo>
                  <a:lnTo>
                    <a:pt x="1495628" y="381457"/>
                  </a:lnTo>
                  <a:lnTo>
                    <a:pt x="1496250" y="382841"/>
                  </a:lnTo>
                  <a:lnTo>
                    <a:pt x="1499831" y="382689"/>
                  </a:lnTo>
                  <a:lnTo>
                    <a:pt x="1500136" y="384009"/>
                  </a:lnTo>
                  <a:lnTo>
                    <a:pt x="1499158" y="386143"/>
                  </a:lnTo>
                  <a:lnTo>
                    <a:pt x="1497558" y="387997"/>
                  </a:lnTo>
                  <a:lnTo>
                    <a:pt x="1504099" y="384848"/>
                  </a:lnTo>
                  <a:lnTo>
                    <a:pt x="1507731" y="385965"/>
                  </a:lnTo>
                  <a:lnTo>
                    <a:pt x="1511325" y="385152"/>
                  </a:lnTo>
                  <a:lnTo>
                    <a:pt x="1512481" y="388239"/>
                  </a:lnTo>
                  <a:lnTo>
                    <a:pt x="1515884" y="387819"/>
                  </a:lnTo>
                  <a:lnTo>
                    <a:pt x="1518323" y="388886"/>
                  </a:lnTo>
                  <a:lnTo>
                    <a:pt x="1522031" y="390525"/>
                  </a:lnTo>
                  <a:lnTo>
                    <a:pt x="1523339" y="389610"/>
                  </a:lnTo>
                  <a:lnTo>
                    <a:pt x="1523542" y="387819"/>
                  </a:lnTo>
                  <a:lnTo>
                    <a:pt x="1523860" y="385152"/>
                  </a:lnTo>
                  <a:lnTo>
                    <a:pt x="1523898" y="384848"/>
                  </a:lnTo>
                  <a:lnTo>
                    <a:pt x="1524165" y="382689"/>
                  </a:lnTo>
                  <a:lnTo>
                    <a:pt x="1524635" y="382092"/>
                  </a:lnTo>
                  <a:lnTo>
                    <a:pt x="1528622" y="383463"/>
                  </a:lnTo>
                  <a:lnTo>
                    <a:pt x="1530426" y="385546"/>
                  </a:lnTo>
                  <a:lnTo>
                    <a:pt x="1531251" y="382092"/>
                  </a:lnTo>
                  <a:lnTo>
                    <a:pt x="1531327" y="381800"/>
                  </a:lnTo>
                  <a:lnTo>
                    <a:pt x="1533753" y="381317"/>
                  </a:lnTo>
                  <a:lnTo>
                    <a:pt x="1534833" y="380238"/>
                  </a:lnTo>
                  <a:lnTo>
                    <a:pt x="1535620" y="379450"/>
                  </a:lnTo>
                  <a:lnTo>
                    <a:pt x="1540637" y="377774"/>
                  </a:lnTo>
                  <a:lnTo>
                    <a:pt x="1542999" y="376910"/>
                  </a:lnTo>
                  <a:lnTo>
                    <a:pt x="1546377" y="377786"/>
                  </a:lnTo>
                  <a:lnTo>
                    <a:pt x="1547177" y="378358"/>
                  </a:lnTo>
                  <a:lnTo>
                    <a:pt x="1547596" y="379882"/>
                  </a:lnTo>
                  <a:lnTo>
                    <a:pt x="1546707" y="380136"/>
                  </a:lnTo>
                  <a:lnTo>
                    <a:pt x="1544904" y="380288"/>
                  </a:lnTo>
                  <a:lnTo>
                    <a:pt x="1543354" y="379780"/>
                  </a:lnTo>
                  <a:lnTo>
                    <a:pt x="1543824" y="381965"/>
                  </a:lnTo>
                  <a:lnTo>
                    <a:pt x="1545107" y="382244"/>
                  </a:lnTo>
                  <a:lnTo>
                    <a:pt x="1546860" y="381977"/>
                  </a:lnTo>
                  <a:lnTo>
                    <a:pt x="1547876" y="381457"/>
                  </a:lnTo>
                  <a:lnTo>
                    <a:pt x="1550797" y="380288"/>
                  </a:lnTo>
                  <a:lnTo>
                    <a:pt x="1553184" y="379323"/>
                  </a:lnTo>
                  <a:lnTo>
                    <a:pt x="1557375" y="377164"/>
                  </a:lnTo>
                  <a:lnTo>
                    <a:pt x="1563065" y="378333"/>
                  </a:lnTo>
                  <a:lnTo>
                    <a:pt x="1564259" y="377672"/>
                  </a:lnTo>
                  <a:lnTo>
                    <a:pt x="1565605" y="377164"/>
                  </a:lnTo>
                  <a:lnTo>
                    <a:pt x="1566278" y="376910"/>
                  </a:lnTo>
                  <a:lnTo>
                    <a:pt x="1566951" y="376669"/>
                  </a:lnTo>
                  <a:lnTo>
                    <a:pt x="1567789" y="375856"/>
                  </a:lnTo>
                  <a:lnTo>
                    <a:pt x="1567573" y="370662"/>
                  </a:lnTo>
                  <a:lnTo>
                    <a:pt x="1567967" y="370649"/>
                  </a:lnTo>
                  <a:lnTo>
                    <a:pt x="1573923" y="369887"/>
                  </a:lnTo>
                  <a:lnTo>
                    <a:pt x="1576070" y="367487"/>
                  </a:lnTo>
                  <a:lnTo>
                    <a:pt x="1576247" y="364439"/>
                  </a:lnTo>
                  <a:lnTo>
                    <a:pt x="1576336" y="363258"/>
                  </a:lnTo>
                  <a:close/>
                </a:path>
                <a:path w="2310130" h="1201420">
                  <a:moveTo>
                    <a:pt x="1683461" y="433578"/>
                  </a:moveTo>
                  <a:lnTo>
                    <a:pt x="1683359" y="433743"/>
                  </a:lnTo>
                  <a:lnTo>
                    <a:pt x="1683461" y="433578"/>
                  </a:lnTo>
                  <a:close/>
                </a:path>
                <a:path w="2310130" h="1201420">
                  <a:moveTo>
                    <a:pt x="1690535" y="399034"/>
                  </a:moveTo>
                  <a:lnTo>
                    <a:pt x="1688604" y="396354"/>
                  </a:lnTo>
                  <a:lnTo>
                    <a:pt x="1686064" y="396811"/>
                  </a:lnTo>
                  <a:lnTo>
                    <a:pt x="1684388" y="398487"/>
                  </a:lnTo>
                  <a:lnTo>
                    <a:pt x="1681581" y="400875"/>
                  </a:lnTo>
                  <a:lnTo>
                    <a:pt x="1688007" y="400875"/>
                  </a:lnTo>
                  <a:lnTo>
                    <a:pt x="1690535" y="399034"/>
                  </a:lnTo>
                  <a:close/>
                </a:path>
                <a:path w="2310130" h="1201420">
                  <a:moveTo>
                    <a:pt x="1729130" y="407479"/>
                  </a:moveTo>
                  <a:lnTo>
                    <a:pt x="1729028" y="407200"/>
                  </a:lnTo>
                  <a:lnTo>
                    <a:pt x="1726996" y="405333"/>
                  </a:lnTo>
                  <a:lnTo>
                    <a:pt x="1722945" y="401599"/>
                  </a:lnTo>
                  <a:lnTo>
                    <a:pt x="1722843" y="400519"/>
                  </a:lnTo>
                  <a:lnTo>
                    <a:pt x="1725587" y="397738"/>
                  </a:lnTo>
                  <a:lnTo>
                    <a:pt x="1727428" y="396925"/>
                  </a:lnTo>
                  <a:lnTo>
                    <a:pt x="1727771" y="394195"/>
                  </a:lnTo>
                  <a:lnTo>
                    <a:pt x="1725803" y="393903"/>
                  </a:lnTo>
                  <a:lnTo>
                    <a:pt x="1723948" y="393306"/>
                  </a:lnTo>
                  <a:lnTo>
                    <a:pt x="1723529" y="392582"/>
                  </a:lnTo>
                  <a:lnTo>
                    <a:pt x="1724482" y="390017"/>
                  </a:lnTo>
                  <a:lnTo>
                    <a:pt x="1722996" y="388378"/>
                  </a:lnTo>
                  <a:lnTo>
                    <a:pt x="1722323" y="382371"/>
                  </a:lnTo>
                  <a:lnTo>
                    <a:pt x="1725498" y="380199"/>
                  </a:lnTo>
                  <a:lnTo>
                    <a:pt x="1726133" y="379171"/>
                  </a:lnTo>
                  <a:lnTo>
                    <a:pt x="1726577" y="378244"/>
                  </a:lnTo>
                  <a:lnTo>
                    <a:pt x="1727288" y="376847"/>
                  </a:lnTo>
                  <a:lnTo>
                    <a:pt x="1728774" y="374688"/>
                  </a:lnTo>
                  <a:lnTo>
                    <a:pt x="1725485" y="372872"/>
                  </a:lnTo>
                  <a:lnTo>
                    <a:pt x="1725841" y="375767"/>
                  </a:lnTo>
                  <a:lnTo>
                    <a:pt x="1723351" y="377850"/>
                  </a:lnTo>
                  <a:lnTo>
                    <a:pt x="1721967" y="379336"/>
                  </a:lnTo>
                  <a:lnTo>
                    <a:pt x="1721027" y="380898"/>
                  </a:lnTo>
                  <a:lnTo>
                    <a:pt x="1719554" y="383438"/>
                  </a:lnTo>
                  <a:lnTo>
                    <a:pt x="1717929" y="386080"/>
                  </a:lnTo>
                  <a:lnTo>
                    <a:pt x="1716608" y="392353"/>
                  </a:lnTo>
                  <a:lnTo>
                    <a:pt x="1714728" y="392645"/>
                  </a:lnTo>
                  <a:lnTo>
                    <a:pt x="1714728" y="406692"/>
                  </a:lnTo>
                  <a:lnTo>
                    <a:pt x="1714728" y="407263"/>
                  </a:lnTo>
                  <a:lnTo>
                    <a:pt x="1713153" y="408787"/>
                  </a:lnTo>
                  <a:lnTo>
                    <a:pt x="1712074" y="407670"/>
                  </a:lnTo>
                  <a:lnTo>
                    <a:pt x="1711159" y="407250"/>
                  </a:lnTo>
                  <a:lnTo>
                    <a:pt x="1711159" y="413715"/>
                  </a:lnTo>
                  <a:lnTo>
                    <a:pt x="1710232" y="415556"/>
                  </a:lnTo>
                  <a:lnTo>
                    <a:pt x="1709750" y="416788"/>
                  </a:lnTo>
                  <a:lnTo>
                    <a:pt x="1706219" y="415251"/>
                  </a:lnTo>
                  <a:lnTo>
                    <a:pt x="1703971" y="416699"/>
                  </a:lnTo>
                  <a:lnTo>
                    <a:pt x="1702066" y="420725"/>
                  </a:lnTo>
                  <a:lnTo>
                    <a:pt x="1700987" y="420712"/>
                  </a:lnTo>
                  <a:lnTo>
                    <a:pt x="1699831" y="419735"/>
                  </a:lnTo>
                  <a:lnTo>
                    <a:pt x="1699920" y="419290"/>
                  </a:lnTo>
                  <a:lnTo>
                    <a:pt x="1701888" y="417525"/>
                  </a:lnTo>
                  <a:lnTo>
                    <a:pt x="1702930" y="416217"/>
                  </a:lnTo>
                  <a:lnTo>
                    <a:pt x="1703031" y="413131"/>
                  </a:lnTo>
                  <a:lnTo>
                    <a:pt x="1703095" y="410705"/>
                  </a:lnTo>
                  <a:lnTo>
                    <a:pt x="1703959" y="410235"/>
                  </a:lnTo>
                  <a:lnTo>
                    <a:pt x="1706257" y="408978"/>
                  </a:lnTo>
                  <a:lnTo>
                    <a:pt x="1708696" y="406527"/>
                  </a:lnTo>
                  <a:lnTo>
                    <a:pt x="1709813" y="407073"/>
                  </a:lnTo>
                  <a:lnTo>
                    <a:pt x="1710537" y="407263"/>
                  </a:lnTo>
                  <a:lnTo>
                    <a:pt x="1709547" y="409448"/>
                  </a:lnTo>
                  <a:lnTo>
                    <a:pt x="1707832" y="411670"/>
                  </a:lnTo>
                  <a:lnTo>
                    <a:pt x="1711159" y="413715"/>
                  </a:lnTo>
                  <a:lnTo>
                    <a:pt x="1711159" y="407250"/>
                  </a:lnTo>
                  <a:lnTo>
                    <a:pt x="1710931" y="407136"/>
                  </a:lnTo>
                  <a:lnTo>
                    <a:pt x="1712112" y="406768"/>
                  </a:lnTo>
                  <a:lnTo>
                    <a:pt x="1712353" y="406527"/>
                  </a:lnTo>
                  <a:lnTo>
                    <a:pt x="1713357" y="405333"/>
                  </a:lnTo>
                  <a:lnTo>
                    <a:pt x="1714728" y="406692"/>
                  </a:lnTo>
                  <a:lnTo>
                    <a:pt x="1714728" y="392645"/>
                  </a:lnTo>
                  <a:lnTo>
                    <a:pt x="1712341" y="393001"/>
                  </a:lnTo>
                  <a:lnTo>
                    <a:pt x="1710232" y="401599"/>
                  </a:lnTo>
                  <a:lnTo>
                    <a:pt x="1705825" y="404507"/>
                  </a:lnTo>
                  <a:lnTo>
                    <a:pt x="1698040" y="410235"/>
                  </a:lnTo>
                  <a:lnTo>
                    <a:pt x="1695615" y="408533"/>
                  </a:lnTo>
                  <a:lnTo>
                    <a:pt x="1691970" y="407479"/>
                  </a:lnTo>
                  <a:lnTo>
                    <a:pt x="1692275" y="406323"/>
                  </a:lnTo>
                  <a:lnTo>
                    <a:pt x="1693176" y="405815"/>
                  </a:lnTo>
                  <a:lnTo>
                    <a:pt x="1694002" y="405358"/>
                  </a:lnTo>
                  <a:lnTo>
                    <a:pt x="1695119" y="405168"/>
                  </a:lnTo>
                  <a:lnTo>
                    <a:pt x="1696504" y="404507"/>
                  </a:lnTo>
                  <a:lnTo>
                    <a:pt x="1696707" y="403936"/>
                  </a:lnTo>
                  <a:lnTo>
                    <a:pt x="1697050" y="403542"/>
                  </a:lnTo>
                  <a:lnTo>
                    <a:pt x="1696580" y="403440"/>
                  </a:lnTo>
                  <a:lnTo>
                    <a:pt x="1696161" y="403301"/>
                  </a:lnTo>
                  <a:lnTo>
                    <a:pt x="1693443" y="403174"/>
                  </a:lnTo>
                  <a:lnTo>
                    <a:pt x="1691665" y="404799"/>
                  </a:lnTo>
                  <a:lnTo>
                    <a:pt x="1687969" y="405815"/>
                  </a:lnTo>
                  <a:lnTo>
                    <a:pt x="1686788" y="404863"/>
                  </a:lnTo>
                  <a:lnTo>
                    <a:pt x="1687639" y="401129"/>
                  </a:lnTo>
                  <a:lnTo>
                    <a:pt x="1687969" y="400888"/>
                  </a:lnTo>
                  <a:lnTo>
                    <a:pt x="1681568" y="400888"/>
                  </a:lnTo>
                  <a:lnTo>
                    <a:pt x="1679879" y="400888"/>
                  </a:lnTo>
                  <a:lnTo>
                    <a:pt x="1676806" y="402082"/>
                  </a:lnTo>
                  <a:lnTo>
                    <a:pt x="1675384" y="402983"/>
                  </a:lnTo>
                  <a:lnTo>
                    <a:pt x="1675168" y="410032"/>
                  </a:lnTo>
                  <a:lnTo>
                    <a:pt x="1672323" y="413131"/>
                  </a:lnTo>
                  <a:lnTo>
                    <a:pt x="1662760" y="416217"/>
                  </a:lnTo>
                  <a:lnTo>
                    <a:pt x="1659229" y="419519"/>
                  </a:lnTo>
                  <a:lnTo>
                    <a:pt x="1655483" y="423405"/>
                  </a:lnTo>
                  <a:lnTo>
                    <a:pt x="1655241" y="423900"/>
                  </a:lnTo>
                  <a:lnTo>
                    <a:pt x="1654937" y="424319"/>
                  </a:lnTo>
                  <a:lnTo>
                    <a:pt x="1655432" y="424319"/>
                  </a:lnTo>
                  <a:lnTo>
                    <a:pt x="1655902" y="424345"/>
                  </a:lnTo>
                  <a:lnTo>
                    <a:pt x="1656372" y="424281"/>
                  </a:lnTo>
                  <a:lnTo>
                    <a:pt x="1660410" y="423608"/>
                  </a:lnTo>
                  <a:lnTo>
                    <a:pt x="1662125" y="423354"/>
                  </a:lnTo>
                  <a:lnTo>
                    <a:pt x="1663979" y="420789"/>
                  </a:lnTo>
                  <a:lnTo>
                    <a:pt x="1666201" y="423900"/>
                  </a:lnTo>
                  <a:lnTo>
                    <a:pt x="1666189" y="425043"/>
                  </a:lnTo>
                  <a:lnTo>
                    <a:pt x="1665719" y="429272"/>
                  </a:lnTo>
                  <a:lnTo>
                    <a:pt x="1665655" y="429475"/>
                  </a:lnTo>
                  <a:lnTo>
                    <a:pt x="1664766" y="430847"/>
                  </a:lnTo>
                  <a:lnTo>
                    <a:pt x="1664373" y="432371"/>
                  </a:lnTo>
                  <a:lnTo>
                    <a:pt x="1664347" y="433603"/>
                  </a:lnTo>
                  <a:lnTo>
                    <a:pt x="1664512" y="434352"/>
                  </a:lnTo>
                  <a:lnTo>
                    <a:pt x="1667383" y="434530"/>
                  </a:lnTo>
                  <a:lnTo>
                    <a:pt x="1667776" y="436854"/>
                  </a:lnTo>
                  <a:lnTo>
                    <a:pt x="1669757" y="438937"/>
                  </a:lnTo>
                  <a:lnTo>
                    <a:pt x="1670596" y="438759"/>
                  </a:lnTo>
                  <a:lnTo>
                    <a:pt x="1674837" y="435419"/>
                  </a:lnTo>
                  <a:lnTo>
                    <a:pt x="1679270" y="434936"/>
                  </a:lnTo>
                  <a:lnTo>
                    <a:pt x="1683385" y="433603"/>
                  </a:lnTo>
                  <a:lnTo>
                    <a:pt x="1683562" y="431901"/>
                  </a:lnTo>
                  <a:lnTo>
                    <a:pt x="1683689" y="430352"/>
                  </a:lnTo>
                  <a:lnTo>
                    <a:pt x="1684032" y="428167"/>
                  </a:lnTo>
                  <a:lnTo>
                    <a:pt x="1684731" y="427799"/>
                  </a:lnTo>
                  <a:lnTo>
                    <a:pt x="1685772" y="427380"/>
                  </a:lnTo>
                  <a:lnTo>
                    <a:pt x="1686204" y="427697"/>
                  </a:lnTo>
                  <a:lnTo>
                    <a:pt x="1686560" y="429996"/>
                  </a:lnTo>
                  <a:lnTo>
                    <a:pt x="1687093" y="431165"/>
                  </a:lnTo>
                  <a:lnTo>
                    <a:pt x="1689989" y="429653"/>
                  </a:lnTo>
                  <a:lnTo>
                    <a:pt x="1690979" y="429272"/>
                  </a:lnTo>
                  <a:lnTo>
                    <a:pt x="1691601" y="429475"/>
                  </a:lnTo>
                  <a:lnTo>
                    <a:pt x="1694599" y="430352"/>
                  </a:lnTo>
                  <a:lnTo>
                    <a:pt x="1696694" y="429475"/>
                  </a:lnTo>
                  <a:lnTo>
                    <a:pt x="1696872" y="429272"/>
                  </a:lnTo>
                  <a:lnTo>
                    <a:pt x="1697888" y="427380"/>
                  </a:lnTo>
                  <a:lnTo>
                    <a:pt x="1699158" y="425043"/>
                  </a:lnTo>
                  <a:lnTo>
                    <a:pt x="1700580" y="425069"/>
                  </a:lnTo>
                  <a:lnTo>
                    <a:pt x="1703324" y="424281"/>
                  </a:lnTo>
                  <a:lnTo>
                    <a:pt x="1705991" y="423494"/>
                  </a:lnTo>
                  <a:lnTo>
                    <a:pt x="1709635" y="421589"/>
                  </a:lnTo>
                  <a:lnTo>
                    <a:pt x="1709661" y="420789"/>
                  </a:lnTo>
                  <a:lnTo>
                    <a:pt x="1709775" y="416953"/>
                  </a:lnTo>
                  <a:lnTo>
                    <a:pt x="1709953" y="416788"/>
                  </a:lnTo>
                  <a:lnTo>
                    <a:pt x="1713445" y="413588"/>
                  </a:lnTo>
                  <a:lnTo>
                    <a:pt x="1726425" y="408787"/>
                  </a:lnTo>
                  <a:lnTo>
                    <a:pt x="1729016" y="407835"/>
                  </a:lnTo>
                  <a:lnTo>
                    <a:pt x="1729130" y="407479"/>
                  </a:lnTo>
                  <a:close/>
                </a:path>
                <a:path w="2310130" h="1201420">
                  <a:moveTo>
                    <a:pt x="1804123" y="28422"/>
                  </a:moveTo>
                  <a:lnTo>
                    <a:pt x="1803895" y="28409"/>
                  </a:lnTo>
                  <a:lnTo>
                    <a:pt x="1804098" y="28486"/>
                  </a:lnTo>
                  <a:close/>
                </a:path>
                <a:path w="2310130" h="1201420">
                  <a:moveTo>
                    <a:pt x="1810423" y="169494"/>
                  </a:moveTo>
                  <a:lnTo>
                    <a:pt x="1810296" y="168059"/>
                  </a:lnTo>
                  <a:lnTo>
                    <a:pt x="1809953" y="167944"/>
                  </a:lnTo>
                  <a:lnTo>
                    <a:pt x="1809216" y="168059"/>
                  </a:lnTo>
                  <a:lnTo>
                    <a:pt x="1808581" y="168008"/>
                  </a:lnTo>
                  <a:lnTo>
                    <a:pt x="1805381" y="170395"/>
                  </a:lnTo>
                  <a:lnTo>
                    <a:pt x="1801926" y="171208"/>
                  </a:lnTo>
                  <a:lnTo>
                    <a:pt x="1796021" y="174637"/>
                  </a:lnTo>
                  <a:lnTo>
                    <a:pt x="1792020" y="173380"/>
                  </a:lnTo>
                  <a:lnTo>
                    <a:pt x="1788363" y="174726"/>
                  </a:lnTo>
                  <a:lnTo>
                    <a:pt x="1787677" y="174028"/>
                  </a:lnTo>
                  <a:lnTo>
                    <a:pt x="1787601" y="173380"/>
                  </a:lnTo>
                  <a:lnTo>
                    <a:pt x="1787550" y="171945"/>
                  </a:lnTo>
                  <a:lnTo>
                    <a:pt x="1788706" y="170776"/>
                  </a:lnTo>
                  <a:lnTo>
                    <a:pt x="1789747" y="170065"/>
                  </a:lnTo>
                  <a:lnTo>
                    <a:pt x="1795259" y="168998"/>
                  </a:lnTo>
                  <a:lnTo>
                    <a:pt x="1798421" y="168224"/>
                  </a:lnTo>
                  <a:lnTo>
                    <a:pt x="1799539" y="167944"/>
                  </a:lnTo>
                  <a:lnTo>
                    <a:pt x="1802511" y="164299"/>
                  </a:lnTo>
                  <a:lnTo>
                    <a:pt x="1803488" y="163068"/>
                  </a:lnTo>
                  <a:lnTo>
                    <a:pt x="1806194" y="163525"/>
                  </a:lnTo>
                  <a:lnTo>
                    <a:pt x="1806130" y="163068"/>
                  </a:lnTo>
                  <a:lnTo>
                    <a:pt x="1805774" y="160324"/>
                  </a:lnTo>
                  <a:lnTo>
                    <a:pt x="1803527" y="161328"/>
                  </a:lnTo>
                  <a:lnTo>
                    <a:pt x="1798586" y="161340"/>
                  </a:lnTo>
                  <a:lnTo>
                    <a:pt x="1795500" y="164299"/>
                  </a:lnTo>
                  <a:lnTo>
                    <a:pt x="1791677" y="163296"/>
                  </a:lnTo>
                  <a:lnTo>
                    <a:pt x="1790966" y="163944"/>
                  </a:lnTo>
                  <a:lnTo>
                    <a:pt x="1789963" y="167716"/>
                  </a:lnTo>
                  <a:lnTo>
                    <a:pt x="1787690" y="168224"/>
                  </a:lnTo>
                  <a:lnTo>
                    <a:pt x="1785543" y="167970"/>
                  </a:lnTo>
                  <a:lnTo>
                    <a:pt x="1785543" y="176301"/>
                  </a:lnTo>
                  <a:lnTo>
                    <a:pt x="1785416" y="177101"/>
                  </a:lnTo>
                  <a:lnTo>
                    <a:pt x="1784007" y="178460"/>
                  </a:lnTo>
                  <a:lnTo>
                    <a:pt x="1783384" y="178066"/>
                  </a:lnTo>
                  <a:lnTo>
                    <a:pt x="1782813" y="177482"/>
                  </a:lnTo>
                  <a:lnTo>
                    <a:pt x="1782381" y="176657"/>
                  </a:lnTo>
                  <a:lnTo>
                    <a:pt x="1782851" y="176060"/>
                  </a:lnTo>
                  <a:lnTo>
                    <a:pt x="1784032" y="175577"/>
                  </a:lnTo>
                  <a:lnTo>
                    <a:pt x="1784781" y="175501"/>
                  </a:lnTo>
                  <a:lnTo>
                    <a:pt x="1785543" y="176301"/>
                  </a:lnTo>
                  <a:lnTo>
                    <a:pt x="1785543" y="167970"/>
                  </a:lnTo>
                  <a:lnTo>
                    <a:pt x="1784642" y="167855"/>
                  </a:lnTo>
                  <a:lnTo>
                    <a:pt x="1783435" y="167728"/>
                  </a:lnTo>
                  <a:lnTo>
                    <a:pt x="1780768" y="168922"/>
                  </a:lnTo>
                  <a:lnTo>
                    <a:pt x="1779422" y="169494"/>
                  </a:lnTo>
                  <a:lnTo>
                    <a:pt x="1778546" y="170408"/>
                  </a:lnTo>
                  <a:lnTo>
                    <a:pt x="1779854" y="172808"/>
                  </a:lnTo>
                  <a:lnTo>
                    <a:pt x="1780222" y="173799"/>
                  </a:lnTo>
                  <a:lnTo>
                    <a:pt x="1780997" y="179438"/>
                  </a:lnTo>
                  <a:lnTo>
                    <a:pt x="1779104" y="181978"/>
                  </a:lnTo>
                  <a:lnTo>
                    <a:pt x="1772005" y="183400"/>
                  </a:lnTo>
                  <a:lnTo>
                    <a:pt x="1770316" y="183705"/>
                  </a:lnTo>
                  <a:lnTo>
                    <a:pt x="1767751" y="186499"/>
                  </a:lnTo>
                  <a:lnTo>
                    <a:pt x="1766201" y="187134"/>
                  </a:lnTo>
                  <a:lnTo>
                    <a:pt x="1763179" y="187210"/>
                  </a:lnTo>
                  <a:lnTo>
                    <a:pt x="1761261" y="186613"/>
                  </a:lnTo>
                  <a:lnTo>
                    <a:pt x="1760004" y="189750"/>
                  </a:lnTo>
                  <a:lnTo>
                    <a:pt x="1762683" y="189433"/>
                  </a:lnTo>
                  <a:lnTo>
                    <a:pt x="1764233" y="191223"/>
                  </a:lnTo>
                  <a:lnTo>
                    <a:pt x="1766011" y="191033"/>
                  </a:lnTo>
                  <a:lnTo>
                    <a:pt x="1767878" y="191795"/>
                  </a:lnTo>
                  <a:lnTo>
                    <a:pt x="1768309" y="193141"/>
                  </a:lnTo>
                  <a:lnTo>
                    <a:pt x="1764665" y="194335"/>
                  </a:lnTo>
                  <a:lnTo>
                    <a:pt x="1763001" y="198196"/>
                  </a:lnTo>
                  <a:lnTo>
                    <a:pt x="1760156" y="198374"/>
                  </a:lnTo>
                  <a:lnTo>
                    <a:pt x="1753831" y="198704"/>
                  </a:lnTo>
                  <a:lnTo>
                    <a:pt x="1751901" y="199517"/>
                  </a:lnTo>
                  <a:lnTo>
                    <a:pt x="1751901" y="202298"/>
                  </a:lnTo>
                  <a:lnTo>
                    <a:pt x="1751723" y="202641"/>
                  </a:lnTo>
                  <a:lnTo>
                    <a:pt x="1750872" y="202844"/>
                  </a:lnTo>
                  <a:lnTo>
                    <a:pt x="1750720" y="202679"/>
                  </a:lnTo>
                  <a:lnTo>
                    <a:pt x="1750695" y="202476"/>
                  </a:lnTo>
                  <a:lnTo>
                    <a:pt x="1751050" y="201853"/>
                  </a:lnTo>
                  <a:lnTo>
                    <a:pt x="1751406" y="201764"/>
                  </a:lnTo>
                  <a:lnTo>
                    <a:pt x="1751774" y="201790"/>
                  </a:lnTo>
                  <a:lnTo>
                    <a:pt x="1751901" y="202298"/>
                  </a:lnTo>
                  <a:lnTo>
                    <a:pt x="1751901" y="199517"/>
                  </a:lnTo>
                  <a:lnTo>
                    <a:pt x="1748002" y="201155"/>
                  </a:lnTo>
                  <a:lnTo>
                    <a:pt x="1741881" y="202311"/>
                  </a:lnTo>
                  <a:lnTo>
                    <a:pt x="1740903" y="202476"/>
                  </a:lnTo>
                  <a:lnTo>
                    <a:pt x="1739468" y="202298"/>
                  </a:lnTo>
                  <a:lnTo>
                    <a:pt x="1739404" y="204571"/>
                  </a:lnTo>
                  <a:lnTo>
                    <a:pt x="1740674" y="204228"/>
                  </a:lnTo>
                  <a:lnTo>
                    <a:pt x="1741424" y="204279"/>
                  </a:lnTo>
                  <a:lnTo>
                    <a:pt x="1753692" y="204228"/>
                  </a:lnTo>
                  <a:lnTo>
                    <a:pt x="1757235" y="204228"/>
                  </a:lnTo>
                  <a:lnTo>
                    <a:pt x="1757857" y="204584"/>
                  </a:lnTo>
                  <a:lnTo>
                    <a:pt x="1757972" y="204393"/>
                  </a:lnTo>
                  <a:lnTo>
                    <a:pt x="1759089" y="204216"/>
                  </a:lnTo>
                  <a:lnTo>
                    <a:pt x="1763039" y="203593"/>
                  </a:lnTo>
                  <a:lnTo>
                    <a:pt x="1763903" y="202844"/>
                  </a:lnTo>
                  <a:lnTo>
                    <a:pt x="1765185" y="201764"/>
                  </a:lnTo>
                  <a:lnTo>
                    <a:pt x="1766824" y="200355"/>
                  </a:lnTo>
                  <a:lnTo>
                    <a:pt x="1771865" y="196380"/>
                  </a:lnTo>
                  <a:lnTo>
                    <a:pt x="1772513" y="194754"/>
                  </a:lnTo>
                  <a:lnTo>
                    <a:pt x="1774405" y="192697"/>
                  </a:lnTo>
                  <a:lnTo>
                    <a:pt x="1775561" y="192659"/>
                  </a:lnTo>
                  <a:lnTo>
                    <a:pt x="1776514" y="193281"/>
                  </a:lnTo>
                  <a:lnTo>
                    <a:pt x="1777263" y="193814"/>
                  </a:lnTo>
                  <a:lnTo>
                    <a:pt x="1777225" y="194335"/>
                  </a:lnTo>
                  <a:lnTo>
                    <a:pt x="1777123" y="194754"/>
                  </a:lnTo>
                  <a:lnTo>
                    <a:pt x="1775028" y="197053"/>
                  </a:lnTo>
                  <a:lnTo>
                    <a:pt x="1774024" y="198374"/>
                  </a:lnTo>
                  <a:lnTo>
                    <a:pt x="1773948" y="198704"/>
                  </a:lnTo>
                  <a:lnTo>
                    <a:pt x="1776882" y="200914"/>
                  </a:lnTo>
                  <a:lnTo>
                    <a:pt x="1776285" y="201980"/>
                  </a:lnTo>
                  <a:lnTo>
                    <a:pt x="1773593" y="202006"/>
                  </a:lnTo>
                  <a:lnTo>
                    <a:pt x="1771916" y="202145"/>
                  </a:lnTo>
                  <a:lnTo>
                    <a:pt x="1769618" y="207200"/>
                  </a:lnTo>
                  <a:lnTo>
                    <a:pt x="1766697" y="208407"/>
                  </a:lnTo>
                  <a:lnTo>
                    <a:pt x="1759953" y="210426"/>
                  </a:lnTo>
                  <a:lnTo>
                    <a:pt x="1756918" y="212267"/>
                  </a:lnTo>
                  <a:lnTo>
                    <a:pt x="1752968" y="215633"/>
                  </a:lnTo>
                  <a:lnTo>
                    <a:pt x="1753235" y="216916"/>
                  </a:lnTo>
                  <a:lnTo>
                    <a:pt x="1757260" y="218478"/>
                  </a:lnTo>
                  <a:lnTo>
                    <a:pt x="1759115" y="218757"/>
                  </a:lnTo>
                  <a:lnTo>
                    <a:pt x="1766506" y="213360"/>
                  </a:lnTo>
                  <a:lnTo>
                    <a:pt x="1771154" y="209308"/>
                  </a:lnTo>
                  <a:lnTo>
                    <a:pt x="1779333" y="210426"/>
                  </a:lnTo>
                  <a:lnTo>
                    <a:pt x="1786445" y="201053"/>
                  </a:lnTo>
                  <a:lnTo>
                    <a:pt x="1790839" y="198285"/>
                  </a:lnTo>
                  <a:lnTo>
                    <a:pt x="1794840" y="194932"/>
                  </a:lnTo>
                  <a:lnTo>
                    <a:pt x="1798510" y="192659"/>
                  </a:lnTo>
                  <a:lnTo>
                    <a:pt x="1801139" y="191033"/>
                  </a:lnTo>
                  <a:lnTo>
                    <a:pt x="1801520" y="190792"/>
                  </a:lnTo>
                  <a:lnTo>
                    <a:pt x="1802714" y="189433"/>
                  </a:lnTo>
                  <a:lnTo>
                    <a:pt x="1803006" y="189103"/>
                  </a:lnTo>
                  <a:lnTo>
                    <a:pt x="1803844" y="187210"/>
                  </a:lnTo>
                  <a:lnTo>
                    <a:pt x="1804784" y="185178"/>
                  </a:lnTo>
                  <a:lnTo>
                    <a:pt x="1804555" y="184937"/>
                  </a:lnTo>
                  <a:lnTo>
                    <a:pt x="1803755" y="184073"/>
                  </a:lnTo>
                  <a:lnTo>
                    <a:pt x="1797583" y="184937"/>
                  </a:lnTo>
                  <a:lnTo>
                    <a:pt x="1796884" y="184213"/>
                  </a:lnTo>
                  <a:lnTo>
                    <a:pt x="1798955" y="178460"/>
                  </a:lnTo>
                  <a:lnTo>
                    <a:pt x="1799678" y="176453"/>
                  </a:lnTo>
                  <a:lnTo>
                    <a:pt x="1801406" y="175501"/>
                  </a:lnTo>
                  <a:lnTo>
                    <a:pt x="1802815" y="174726"/>
                  </a:lnTo>
                  <a:lnTo>
                    <a:pt x="1802968" y="174637"/>
                  </a:lnTo>
                  <a:lnTo>
                    <a:pt x="1808556" y="171488"/>
                  </a:lnTo>
                  <a:lnTo>
                    <a:pt x="1810004" y="171208"/>
                  </a:lnTo>
                  <a:lnTo>
                    <a:pt x="1810423" y="169494"/>
                  </a:lnTo>
                  <a:close/>
                </a:path>
                <a:path w="2310130" h="1201420">
                  <a:moveTo>
                    <a:pt x="1820367" y="20447"/>
                  </a:moveTo>
                  <a:lnTo>
                    <a:pt x="1820164" y="20015"/>
                  </a:lnTo>
                  <a:lnTo>
                    <a:pt x="1820062" y="20370"/>
                  </a:lnTo>
                  <a:lnTo>
                    <a:pt x="1820367" y="20447"/>
                  </a:lnTo>
                  <a:close/>
                </a:path>
                <a:path w="2310130" h="1201420">
                  <a:moveTo>
                    <a:pt x="1857717" y="171018"/>
                  </a:moveTo>
                  <a:lnTo>
                    <a:pt x="1857324" y="170942"/>
                  </a:lnTo>
                  <a:lnTo>
                    <a:pt x="1857324" y="171081"/>
                  </a:lnTo>
                  <a:lnTo>
                    <a:pt x="1857349" y="171310"/>
                  </a:lnTo>
                  <a:lnTo>
                    <a:pt x="1857476" y="171208"/>
                  </a:lnTo>
                  <a:lnTo>
                    <a:pt x="1857717" y="171018"/>
                  </a:lnTo>
                  <a:close/>
                </a:path>
                <a:path w="2310130" h="1201420">
                  <a:moveTo>
                    <a:pt x="1865350" y="226314"/>
                  </a:moveTo>
                  <a:lnTo>
                    <a:pt x="1865172" y="226288"/>
                  </a:lnTo>
                  <a:lnTo>
                    <a:pt x="1865350" y="226314"/>
                  </a:lnTo>
                  <a:close/>
                </a:path>
                <a:path w="2310130" h="1201420">
                  <a:moveTo>
                    <a:pt x="1866607" y="221119"/>
                  </a:moveTo>
                  <a:close/>
                </a:path>
                <a:path w="2310130" h="1201420">
                  <a:moveTo>
                    <a:pt x="1869782" y="266877"/>
                  </a:moveTo>
                  <a:lnTo>
                    <a:pt x="1869605" y="266890"/>
                  </a:lnTo>
                  <a:lnTo>
                    <a:pt x="1869592" y="267131"/>
                  </a:lnTo>
                  <a:lnTo>
                    <a:pt x="1869694" y="266954"/>
                  </a:lnTo>
                  <a:close/>
                </a:path>
                <a:path w="2310130" h="1201420">
                  <a:moveTo>
                    <a:pt x="1875307" y="192798"/>
                  </a:moveTo>
                  <a:lnTo>
                    <a:pt x="1875066" y="191897"/>
                  </a:lnTo>
                  <a:lnTo>
                    <a:pt x="1874901" y="191262"/>
                  </a:lnTo>
                  <a:lnTo>
                    <a:pt x="1874786" y="190703"/>
                  </a:lnTo>
                  <a:lnTo>
                    <a:pt x="1874659" y="189941"/>
                  </a:lnTo>
                  <a:lnTo>
                    <a:pt x="1871700" y="189395"/>
                  </a:lnTo>
                  <a:lnTo>
                    <a:pt x="1869097" y="189128"/>
                  </a:lnTo>
                  <a:lnTo>
                    <a:pt x="1866176" y="189001"/>
                  </a:lnTo>
                  <a:lnTo>
                    <a:pt x="1866061" y="189242"/>
                  </a:lnTo>
                  <a:lnTo>
                    <a:pt x="1866061" y="191122"/>
                  </a:lnTo>
                  <a:lnTo>
                    <a:pt x="1865833" y="191262"/>
                  </a:lnTo>
                  <a:lnTo>
                    <a:pt x="1865718" y="190957"/>
                  </a:lnTo>
                  <a:lnTo>
                    <a:pt x="1865566" y="190766"/>
                  </a:lnTo>
                  <a:lnTo>
                    <a:pt x="1865769" y="190703"/>
                  </a:lnTo>
                  <a:lnTo>
                    <a:pt x="1865972" y="190715"/>
                  </a:lnTo>
                  <a:lnTo>
                    <a:pt x="1866061" y="191122"/>
                  </a:lnTo>
                  <a:lnTo>
                    <a:pt x="1866061" y="189242"/>
                  </a:lnTo>
                  <a:lnTo>
                    <a:pt x="1865718" y="189941"/>
                  </a:lnTo>
                  <a:lnTo>
                    <a:pt x="1865312" y="190614"/>
                  </a:lnTo>
                  <a:lnTo>
                    <a:pt x="1864334" y="191262"/>
                  </a:lnTo>
                  <a:lnTo>
                    <a:pt x="1863318" y="191833"/>
                  </a:lnTo>
                  <a:lnTo>
                    <a:pt x="1861350" y="190703"/>
                  </a:lnTo>
                  <a:lnTo>
                    <a:pt x="1861400" y="190220"/>
                  </a:lnTo>
                  <a:lnTo>
                    <a:pt x="1861642" y="189560"/>
                  </a:lnTo>
                  <a:lnTo>
                    <a:pt x="1861718" y="189395"/>
                  </a:lnTo>
                  <a:lnTo>
                    <a:pt x="1862455" y="187896"/>
                  </a:lnTo>
                  <a:lnTo>
                    <a:pt x="1862696" y="187007"/>
                  </a:lnTo>
                  <a:lnTo>
                    <a:pt x="1866252" y="184264"/>
                  </a:lnTo>
                  <a:lnTo>
                    <a:pt x="1864829" y="182791"/>
                  </a:lnTo>
                  <a:lnTo>
                    <a:pt x="1864093" y="181457"/>
                  </a:lnTo>
                  <a:lnTo>
                    <a:pt x="1861896" y="177482"/>
                  </a:lnTo>
                  <a:lnTo>
                    <a:pt x="1861654" y="179438"/>
                  </a:lnTo>
                  <a:lnTo>
                    <a:pt x="1860105" y="181279"/>
                  </a:lnTo>
                  <a:lnTo>
                    <a:pt x="1859178" y="181457"/>
                  </a:lnTo>
                  <a:lnTo>
                    <a:pt x="1858225" y="180390"/>
                  </a:lnTo>
                  <a:lnTo>
                    <a:pt x="1857971" y="179438"/>
                  </a:lnTo>
                  <a:lnTo>
                    <a:pt x="1858048" y="179209"/>
                  </a:lnTo>
                  <a:lnTo>
                    <a:pt x="1859000" y="177533"/>
                  </a:lnTo>
                  <a:lnTo>
                    <a:pt x="1860156" y="176352"/>
                  </a:lnTo>
                  <a:lnTo>
                    <a:pt x="1861070" y="175056"/>
                  </a:lnTo>
                  <a:lnTo>
                    <a:pt x="1861489" y="174421"/>
                  </a:lnTo>
                  <a:lnTo>
                    <a:pt x="1861997" y="173532"/>
                  </a:lnTo>
                  <a:lnTo>
                    <a:pt x="1862162" y="173266"/>
                  </a:lnTo>
                  <a:lnTo>
                    <a:pt x="1861070" y="172046"/>
                  </a:lnTo>
                  <a:lnTo>
                    <a:pt x="1860092" y="173355"/>
                  </a:lnTo>
                  <a:lnTo>
                    <a:pt x="1857324" y="173532"/>
                  </a:lnTo>
                  <a:lnTo>
                    <a:pt x="1857349" y="171310"/>
                  </a:lnTo>
                  <a:lnTo>
                    <a:pt x="1853501" y="174053"/>
                  </a:lnTo>
                  <a:lnTo>
                    <a:pt x="1849843" y="177342"/>
                  </a:lnTo>
                  <a:lnTo>
                    <a:pt x="1842719" y="180517"/>
                  </a:lnTo>
                  <a:lnTo>
                    <a:pt x="1842719" y="190220"/>
                  </a:lnTo>
                  <a:lnTo>
                    <a:pt x="1842287" y="190957"/>
                  </a:lnTo>
                  <a:lnTo>
                    <a:pt x="1841817" y="191541"/>
                  </a:lnTo>
                  <a:lnTo>
                    <a:pt x="1841347" y="191643"/>
                  </a:lnTo>
                  <a:lnTo>
                    <a:pt x="1840623" y="191897"/>
                  </a:lnTo>
                  <a:lnTo>
                    <a:pt x="1840458" y="191643"/>
                  </a:lnTo>
                  <a:lnTo>
                    <a:pt x="1840191" y="191262"/>
                  </a:lnTo>
                  <a:lnTo>
                    <a:pt x="1840115" y="190334"/>
                  </a:lnTo>
                  <a:lnTo>
                    <a:pt x="1841182" y="189560"/>
                  </a:lnTo>
                  <a:lnTo>
                    <a:pt x="1842058" y="189395"/>
                  </a:lnTo>
                  <a:lnTo>
                    <a:pt x="1842719" y="190220"/>
                  </a:lnTo>
                  <a:lnTo>
                    <a:pt x="1842719" y="180517"/>
                  </a:lnTo>
                  <a:lnTo>
                    <a:pt x="1841741" y="180949"/>
                  </a:lnTo>
                  <a:lnTo>
                    <a:pt x="1838845" y="183603"/>
                  </a:lnTo>
                  <a:lnTo>
                    <a:pt x="1835505" y="185864"/>
                  </a:lnTo>
                  <a:lnTo>
                    <a:pt x="1833714" y="187109"/>
                  </a:lnTo>
                  <a:lnTo>
                    <a:pt x="1835467" y="188772"/>
                  </a:lnTo>
                  <a:lnTo>
                    <a:pt x="1836623" y="189776"/>
                  </a:lnTo>
                  <a:lnTo>
                    <a:pt x="1836940" y="190334"/>
                  </a:lnTo>
                  <a:lnTo>
                    <a:pt x="1837042" y="190855"/>
                  </a:lnTo>
                  <a:lnTo>
                    <a:pt x="1836686" y="191643"/>
                  </a:lnTo>
                  <a:lnTo>
                    <a:pt x="1832584" y="191706"/>
                  </a:lnTo>
                  <a:lnTo>
                    <a:pt x="1828647" y="195427"/>
                  </a:lnTo>
                  <a:lnTo>
                    <a:pt x="1823173" y="191541"/>
                  </a:lnTo>
                  <a:lnTo>
                    <a:pt x="1821434" y="190855"/>
                  </a:lnTo>
                  <a:lnTo>
                    <a:pt x="1816849" y="192481"/>
                  </a:lnTo>
                  <a:lnTo>
                    <a:pt x="1818716" y="194005"/>
                  </a:lnTo>
                  <a:lnTo>
                    <a:pt x="1818538" y="195643"/>
                  </a:lnTo>
                  <a:lnTo>
                    <a:pt x="1818411" y="195935"/>
                  </a:lnTo>
                  <a:lnTo>
                    <a:pt x="1817687" y="196583"/>
                  </a:lnTo>
                  <a:lnTo>
                    <a:pt x="1816011" y="197535"/>
                  </a:lnTo>
                  <a:lnTo>
                    <a:pt x="1814842" y="198056"/>
                  </a:lnTo>
                  <a:lnTo>
                    <a:pt x="1815922" y="202819"/>
                  </a:lnTo>
                  <a:lnTo>
                    <a:pt x="1814118" y="206273"/>
                  </a:lnTo>
                  <a:lnTo>
                    <a:pt x="1813394" y="211315"/>
                  </a:lnTo>
                  <a:lnTo>
                    <a:pt x="1814360" y="211531"/>
                  </a:lnTo>
                  <a:lnTo>
                    <a:pt x="1817116" y="210439"/>
                  </a:lnTo>
                  <a:lnTo>
                    <a:pt x="1818449" y="209740"/>
                  </a:lnTo>
                  <a:lnTo>
                    <a:pt x="1822754" y="201866"/>
                  </a:lnTo>
                  <a:lnTo>
                    <a:pt x="1823110" y="201561"/>
                  </a:lnTo>
                  <a:lnTo>
                    <a:pt x="1832927" y="203898"/>
                  </a:lnTo>
                  <a:lnTo>
                    <a:pt x="1836064" y="203288"/>
                  </a:lnTo>
                  <a:lnTo>
                    <a:pt x="1840890" y="202730"/>
                  </a:lnTo>
                  <a:lnTo>
                    <a:pt x="1841449" y="201561"/>
                  </a:lnTo>
                  <a:lnTo>
                    <a:pt x="1841525" y="201396"/>
                  </a:lnTo>
                  <a:lnTo>
                    <a:pt x="1840090" y="199301"/>
                  </a:lnTo>
                  <a:lnTo>
                    <a:pt x="1839226" y="198678"/>
                  </a:lnTo>
                  <a:lnTo>
                    <a:pt x="1838401" y="197535"/>
                  </a:lnTo>
                  <a:lnTo>
                    <a:pt x="1838515" y="196519"/>
                  </a:lnTo>
                  <a:lnTo>
                    <a:pt x="1838655" y="196253"/>
                  </a:lnTo>
                  <a:lnTo>
                    <a:pt x="1839429" y="195986"/>
                  </a:lnTo>
                  <a:lnTo>
                    <a:pt x="1839785" y="196100"/>
                  </a:lnTo>
                  <a:lnTo>
                    <a:pt x="1841360" y="196519"/>
                  </a:lnTo>
                  <a:lnTo>
                    <a:pt x="1842947" y="196735"/>
                  </a:lnTo>
                  <a:lnTo>
                    <a:pt x="1844471" y="195986"/>
                  </a:lnTo>
                  <a:lnTo>
                    <a:pt x="1845576" y="195427"/>
                  </a:lnTo>
                  <a:lnTo>
                    <a:pt x="1846745" y="194843"/>
                  </a:lnTo>
                  <a:lnTo>
                    <a:pt x="1847977" y="196100"/>
                  </a:lnTo>
                  <a:lnTo>
                    <a:pt x="1851926" y="200431"/>
                  </a:lnTo>
                  <a:lnTo>
                    <a:pt x="1858200" y="198945"/>
                  </a:lnTo>
                  <a:lnTo>
                    <a:pt x="1860321" y="198628"/>
                  </a:lnTo>
                  <a:lnTo>
                    <a:pt x="1865972" y="195643"/>
                  </a:lnTo>
                  <a:lnTo>
                    <a:pt x="1867281" y="194843"/>
                  </a:lnTo>
                  <a:lnTo>
                    <a:pt x="1869528" y="193484"/>
                  </a:lnTo>
                  <a:lnTo>
                    <a:pt x="1874608" y="193484"/>
                  </a:lnTo>
                  <a:lnTo>
                    <a:pt x="1875307" y="192798"/>
                  </a:lnTo>
                  <a:close/>
                </a:path>
                <a:path w="2310130" h="1201420">
                  <a:moveTo>
                    <a:pt x="1993709" y="197307"/>
                  </a:moveTo>
                  <a:close/>
                </a:path>
                <a:path w="2310130" h="1201420">
                  <a:moveTo>
                    <a:pt x="1993773" y="197332"/>
                  </a:moveTo>
                  <a:lnTo>
                    <a:pt x="1993646" y="197358"/>
                  </a:lnTo>
                  <a:lnTo>
                    <a:pt x="1993773" y="197332"/>
                  </a:lnTo>
                  <a:close/>
                </a:path>
                <a:path w="2310130" h="1201420">
                  <a:moveTo>
                    <a:pt x="1993988" y="197332"/>
                  </a:moveTo>
                  <a:lnTo>
                    <a:pt x="1993773" y="197332"/>
                  </a:lnTo>
                  <a:lnTo>
                    <a:pt x="1993988" y="197332"/>
                  </a:lnTo>
                  <a:close/>
                </a:path>
                <a:path w="2310130" h="1201420">
                  <a:moveTo>
                    <a:pt x="2009267" y="232054"/>
                  </a:moveTo>
                  <a:lnTo>
                    <a:pt x="2009038" y="232168"/>
                  </a:lnTo>
                  <a:lnTo>
                    <a:pt x="2009114" y="232295"/>
                  </a:lnTo>
                  <a:lnTo>
                    <a:pt x="2009267" y="232054"/>
                  </a:lnTo>
                  <a:close/>
                </a:path>
                <a:path w="2310130" h="1201420">
                  <a:moveTo>
                    <a:pt x="2014207" y="203428"/>
                  </a:moveTo>
                  <a:lnTo>
                    <a:pt x="2014067" y="203365"/>
                  </a:lnTo>
                  <a:lnTo>
                    <a:pt x="2014207" y="203682"/>
                  </a:lnTo>
                  <a:lnTo>
                    <a:pt x="2014207" y="203428"/>
                  </a:lnTo>
                  <a:close/>
                </a:path>
                <a:path w="2310130" h="1201420">
                  <a:moveTo>
                    <a:pt x="2033384" y="214604"/>
                  </a:moveTo>
                  <a:lnTo>
                    <a:pt x="2032215" y="212572"/>
                  </a:lnTo>
                  <a:lnTo>
                    <a:pt x="2031923" y="212064"/>
                  </a:lnTo>
                  <a:lnTo>
                    <a:pt x="2029764" y="209905"/>
                  </a:lnTo>
                  <a:lnTo>
                    <a:pt x="2029447" y="207365"/>
                  </a:lnTo>
                  <a:lnTo>
                    <a:pt x="2029333" y="206222"/>
                  </a:lnTo>
                  <a:lnTo>
                    <a:pt x="2028228" y="205841"/>
                  </a:lnTo>
                  <a:lnTo>
                    <a:pt x="2027516" y="205714"/>
                  </a:lnTo>
                  <a:lnTo>
                    <a:pt x="2026615" y="205460"/>
                  </a:lnTo>
                  <a:lnTo>
                    <a:pt x="2026043" y="206095"/>
                  </a:lnTo>
                  <a:lnTo>
                    <a:pt x="2025523" y="209270"/>
                  </a:lnTo>
                  <a:lnTo>
                    <a:pt x="2025167" y="210794"/>
                  </a:lnTo>
                  <a:lnTo>
                    <a:pt x="2024126" y="211683"/>
                  </a:lnTo>
                  <a:lnTo>
                    <a:pt x="2021459" y="212572"/>
                  </a:lnTo>
                  <a:lnTo>
                    <a:pt x="2019604" y="210032"/>
                  </a:lnTo>
                  <a:lnTo>
                    <a:pt x="2018550" y="209905"/>
                  </a:lnTo>
                  <a:lnTo>
                    <a:pt x="2014715" y="211810"/>
                  </a:lnTo>
                  <a:lnTo>
                    <a:pt x="2011502" y="212826"/>
                  </a:lnTo>
                  <a:lnTo>
                    <a:pt x="2009902" y="218414"/>
                  </a:lnTo>
                  <a:lnTo>
                    <a:pt x="2008174" y="219430"/>
                  </a:lnTo>
                  <a:lnTo>
                    <a:pt x="2006066" y="220192"/>
                  </a:lnTo>
                  <a:lnTo>
                    <a:pt x="2000097" y="222097"/>
                  </a:lnTo>
                  <a:lnTo>
                    <a:pt x="1999551" y="221970"/>
                  </a:lnTo>
                  <a:lnTo>
                    <a:pt x="1999056" y="221970"/>
                  </a:lnTo>
                  <a:lnTo>
                    <a:pt x="1999145" y="221716"/>
                  </a:lnTo>
                  <a:lnTo>
                    <a:pt x="1999411" y="220954"/>
                  </a:lnTo>
                  <a:lnTo>
                    <a:pt x="2001227" y="218033"/>
                  </a:lnTo>
                  <a:lnTo>
                    <a:pt x="2002510" y="215366"/>
                  </a:lnTo>
                  <a:lnTo>
                    <a:pt x="2005774" y="214223"/>
                  </a:lnTo>
                  <a:lnTo>
                    <a:pt x="2007209" y="213842"/>
                  </a:lnTo>
                  <a:lnTo>
                    <a:pt x="2007743" y="212445"/>
                  </a:lnTo>
                  <a:lnTo>
                    <a:pt x="2009597" y="210286"/>
                  </a:lnTo>
                  <a:lnTo>
                    <a:pt x="2009813" y="210032"/>
                  </a:lnTo>
                  <a:lnTo>
                    <a:pt x="2009851" y="209778"/>
                  </a:lnTo>
                  <a:lnTo>
                    <a:pt x="2009482" y="209143"/>
                  </a:lnTo>
                  <a:lnTo>
                    <a:pt x="2007679" y="209016"/>
                  </a:lnTo>
                  <a:lnTo>
                    <a:pt x="2007146" y="208889"/>
                  </a:lnTo>
                  <a:lnTo>
                    <a:pt x="2006574" y="208889"/>
                  </a:lnTo>
                  <a:lnTo>
                    <a:pt x="2005190" y="208254"/>
                  </a:lnTo>
                  <a:lnTo>
                    <a:pt x="2004250" y="207492"/>
                  </a:lnTo>
                  <a:lnTo>
                    <a:pt x="2008022" y="204317"/>
                  </a:lnTo>
                  <a:lnTo>
                    <a:pt x="2010613" y="202031"/>
                  </a:lnTo>
                  <a:lnTo>
                    <a:pt x="2014067" y="203365"/>
                  </a:lnTo>
                  <a:lnTo>
                    <a:pt x="2013572" y="202285"/>
                  </a:lnTo>
                  <a:lnTo>
                    <a:pt x="2013839" y="202031"/>
                  </a:lnTo>
                  <a:lnTo>
                    <a:pt x="2016480" y="199491"/>
                  </a:lnTo>
                  <a:lnTo>
                    <a:pt x="2016874" y="199110"/>
                  </a:lnTo>
                  <a:lnTo>
                    <a:pt x="2010816" y="199491"/>
                  </a:lnTo>
                  <a:lnTo>
                    <a:pt x="2010371" y="198221"/>
                  </a:lnTo>
                  <a:lnTo>
                    <a:pt x="2009749" y="194792"/>
                  </a:lnTo>
                  <a:lnTo>
                    <a:pt x="2008162" y="194919"/>
                  </a:lnTo>
                  <a:lnTo>
                    <a:pt x="2006523" y="195808"/>
                  </a:lnTo>
                  <a:lnTo>
                    <a:pt x="2004479" y="196951"/>
                  </a:lnTo>
                  <a:lnTo>
                    <a:pt x="2001100" y="201650"/>
                  </a:lnTo>
                  <a:lnTo>
                    <a:pt x="1998738" y="209016"/>
                  </a:lnTo>
                  <a:lnTo>
                    <a:pt x="1996427" y="210286"/>
                  </a:lnTo>
                  <a:lnTo>
                    <a:pt x="1989213" y="207492"/>
                  </a:lnTo>
                  <a:lnTo>
                    <a:pt x="1989378" y="208254"/>
                  </a:lnTo>
                  <a:lnTo>
                    <a:pt x="1989455" y="209905"/>
                  </a:lnTo>
                  <a:lnTo>
                    <a:pt x="1988743" y="214350"/>
                  </a:lnTo>
                  <a:lnTo>
                    <a:pt x="1994319" y="214985"/>
                  </a:lnTo>
                  <a:lnTo>
                    <a:pt x="1996198" y="215112"/>
                  </a:lnTo>
                  <a:lnTo>
                    <a:pt x="1999195" y="215874"/>
                  </a:lnTo>
                  <a:lnTo>
                    <a:pt x="1999449" y="217144"/>
                  </a:lnTo>
                  <a:lnTo>
                    <a:pt x="1995868" y="220065"/>
                  </a:lnTo>
                  <a:lnTo>
                    <a:pt x="1992820" y="221716"/>
                  </a:lnTo>
                  <a:lnTo>
                    <a:pt x="1988083" y="220192"/>
                  </a:lnTo>
                  <a:lnTo>
                    <a:pt x="1987524" y="220827"/>
                  </a:lnTo>
                  <a:lnTo>
                    <a:pt x="1982419" y="222478"/>
                  </a:lnTo>
                  <a:lnTo>
                    <a:pt x="1978571" y="223494"/>
                  </a:lnTo>
                  <a:lnTo>
                    <a:pt x="1975332" y="227304"/>
                  </a:lnTo>
                  <a:lnTo>
                    <a:pt x="1974049" y="227304"/>
                  </a:lnTo>
                  <a:lnTo>
                    <a:pt x="1972703" y="226745"/>
                  </a:lnTo>
                  <a:lnTo>
                    <a:pt x="1972703" y="237464"/>
                  </a:lnTo>
                  <a:lnTo>
                    <a:pt x="1972157" y="238734"/>
                  </a:lnTo>
                  <a:lnTo>
                    <a:pt x="1968919" y="241274"/>
                  </a:lnTo>
                  <a:lnTo>
                    <a:pt x="1968233" y="239242"/>
                  </a:lnTo>
                  <a:lnTo>
                    <a:pt x="1966404" y="237591"/>
                  </a:lnTo>
                  <a:lnTo>
                    <a:pt x="1966810" y="236702"/>
                  </a:lnTo>
                  <a:lnTo>
                    <a:pt x="1969300" y="234797"/>
                  </a:lnTo>
                  <a:lnTo>
                    <a:pt x="1970735" y="234797"/>
                  </a:lnTo>
                  <a:lnTo>
                    <a:pt x="1972157" y="235686"/>
                  </a:lnTo>
                  <a:lnTo>
                    <a:pt x="1972614" y="236956"/>
                  </a:lnTo>
                  <a:lnTo>
                    <a:pt x="1972703" y="237464"/>
                  </a:lnTo>
                  <a:lnTo>
                    <a:pt x="1972703" y="226745"/>
                  </a:lnTo>
                  <a:lnTo>
                    <a:pt x="1971954" y="226415"/>
                  </a:lnTo>
                  <a:lnTo>
                    <a:pt x="1972995" y="225399"/>
                  </a:lnTo>
                  <a:lnTo>
                    <a:pt x="1973605" y="224002"/>
                  </a:lnTo>
                  <a:lnTo>
                    <a:pt x="1973999" y="223621"/>
                  </a:lnTo>
                  <a:lnTo>
                    <a:pt x="1974519" y="222097"/>
                  </a:lnTo>
                  <a:lnTo>
                    <a:pt x="1973732" y="221843"/>
                  </a:lnTo>
                  <a:lnTo>
                    <a:pt x="1963483" y="235559"/>
                  </a:lnTo>
                  <a:lnTo>
                    <a:pt x="1962772" y="236067"/>
                  </a:lnTo>
                  <a:lnTo>
                    <a:pt x="1958708" y="239623"/>
                  </a:lnTo>
                  <a:lnTo>
                    <a:pt x="1955495" y="244195"/>
                  </a:lnTo>
                  <a:lnTo>
                    <a:pt x="1950770" y="250164"/>
                  </a:lnTo>
                  <a:lnTo>
                    <a:pt x="1947824" y="250672"/>
                  </a:lnTo>
                  <a:lnTo>
                    <a:pt x="1946338" y="250037"/>
                  </a:lnTo>
                  <a:lnTo>
                    <a:pt x="1944865" y="249402"/>
                  </a:lnTo>
                  <a:lnTo>
                    <a:pt x="1944547" y="249148"/>
                  </a:lnTo>
                  <a:lnTo>
                    <a:pt x="1944801" y="247878"/>
                  </a:lnTo>
                  <a:lnTo>
                    <a:pt x="1946071" y="247243"/>
                  </a:lnTo>
                  <a:lnTo>
                    <a:pt x="1947138" y="246989"/>
                  </a:lnTo>
                  <a:lnTo>
                    <a:pt x="1947799" y="246735"/>
                  </a:lnTo>
                  <a:lnTo>
                    <a:pt x="1948141" y="246608"/>
                  </a:lnTo>
                  <a:lnTo>
                    <a:pt x="1951469" y="245592"/>
                  </a:lnTo>
                  <a:lnTo>
                    <a:pt x="1952498" y="244068"/>
                  </a:lnTo>
                  <a:lnTo>
                    <a:pt x="1953348" y="242798"/>
                  </a:lnTo>
                  <a:lnTo>
                    <a:pt x="1953869" y="242036"/>
                  </a:lnTo>
                  <a:lnTo>
                    <a:pt x="1952421" y="237972"/>
                  </a:lnTo>
                  <a:lnTo>
                    <a:pt x="1948383" y="236448"/>
                  </a:lnTo>
                  <a:lnTo>
                    <a:pt x="1946148" y="236956"/>
                  </a:lnTo>
                  <a:lnTo>
                    <a:pt x="1944573" y="237464"/>
                  </a:lnTo>
                  <a:lnTo>
                    <a:pt x="1943544" y="238036"/>
                  </a:lnTo>
                  <a:lnTo>
                    <a:pt x="1943544" y="277215"/>
                  </a:lnTo>
                  <a:lnTo>
                    <a:pt x="1943519" y="280644"/>
                  </a:lnTo>
                  <a:lnTo>
                    <a:pt x="1942719" y="281406"/>
                  </a:lnTo>
                  <a:lnTo>
                    <a:pt x="1938578" y="282549"/>
                  </a:lnTo>
                  <a:lnTo>
                    <a:pt x="1938718" y="278866"/>
                  </a:lnTo>
                  <a:lnTo>
                    <a:pt x="1939505" y="277469"/>
                  </a:lnTo>
                  <a:lnTo>
                    <a:pt x="1941982" y="276834"/>
                  </a:lnTo>
                  <a:lnTo>
                    <a:pt x="1942833" y="276707"/>
                  </a:lnTo>
                  <a:lnTo>
                    <a:pt x="1943544" y="277215"/>
                  </a:lnTo>
                  <a:lnTo>
                    <a:pt x="1943544" y="238036"/>
                  </a:lnTo>
                  <a:lnTo>
                    <a:pt x="1941322" y="239242"/>
                  </a:lnTo>
                  <a:lnTo>
                    <a:pt x="1939531" y="239344"/>
                  </a:lnTo>
                  <a:lnTo>
                    <a:pt x="1939531" y="257784"/>
                  </a:lnTo>
                  <a:lnTo>
                    <a:pt x="1927821" y="261404"/>
                  </a:lnTo>
                  <a:lnTo>
                    <a:pt x="1927821" y="269087"/>
                  </a:lnTo>
                  <a:lnTo>
                    <a:pt x="1927466" y="269341"/>
                  </a:lnTo>
                  <a:lnTo>
                    <a:pt x="1927479" y="269214"/>
                  </a:lnTo>
                  <a:lnTo>
                    <a:pt x="1927504" y="268833"/>
                  </a:lnTo>
                  <a:lnTo>
                    <a:pt x="1927821" y="269087"/>
                  </a:lnTo>
                  <a:lnTo>
                    <a:pt x="1927821" y="261404"/>
                  </a:lnTo>
                  <a:lnTo>
                    <a:pt x="1927682" y="261416"/>
                  </a:lnTo>
                  <a:lnTo>
                    <a:pt x="1927682" y="266674"/>
                  </a:lnTo>
                  <a:lnTo>
                    <a:pt x="1926577" y="267563"/>
                  </a:lnTo>
                  <a:lnTo>
                    <a:pt x="1925688" y="268071"/>
                  </a:lnTo>
                  <a:lnTo>
                    <a:pt x="1924519" y="268833"/>
                  </a:lnTo>
                  <a:lnTo>
                    <a:pt x="1923275" y="269214"/>
                  </a:lnTo>
                  <a:lnTo>
                    <a:pt x="1922322" y="268579"/>
                  </a:lnTo>
                  <a:lnTo>
                    <a:pt x="1921827" y="267055"/>
                  </a:lnTo>
                  <a:lnTo>
                    <a:pt x="1921865" y="266928"/>
                  </a:lnTo>
                  <a:lnTo>
                    <a:pt x="1922170" y="266039"/>
                  </a:lnTo>
                  <a:lnTo>
                    <a:pt x="1922995" y="265531"/>
                  </a:lnTo>
                  <a:lnTo>
                    <a:pt x="1924431" y="264642"/>
                  </a:lnTo>
                  <a:lnTo>
                    <a:pt x="1925891" y="264769"/>
                  </a:lnTo>
                  <a:lnTo>
                    <a:pt x="1926780" y="265658"/>
                  </a:lnTo>
                  <a:lnTo>
                    <a:pt x="1927682" y="266674"/>
                  </a:lnTo>
                  <a:lnTo>
                    <a:pt x="1927682" y="261416"/>
                  </a:lnTo>
                  <a:lnTo>
                    <a:pt x="1927199" y="261467"/>
                  </a:lnTo>
                  <a:lnTo>
                    <a:pt x="1925294" y="261340"/>
                  </a:lnTo>
                  <a:lnTo>
                    <a:pt x="1920951" y="264388"/>
                  </a:lnTo>
                  <a:lnTo>
                    <a:pt x="1918144" y="262991"/>
                  </a:lnTo>
                  <a:lnTo>
                    <a:pt x="1914613" y="262610"/>
                  </a:lnTo>
                  <a:lnTo>
                    <a:pt x="1914982" y="261467"/>
                  </a:lnTo>
                  <a:lnTo>
                    <a:pt x="1919084" y="257657"/>
                  </a:lnTo>
                  <a:lnTo>
                    <a:pt x="1921129" y="256260"/>
                  </a:lnTo>
                  <a:lnTo>
                    <a:pt x="1923694" y="255625"/>
                  </a:lnTo>
                  <a:lnTo>
                    <a:pt x="1929295" y="259308"/>
                  </a:lnTo>
                  <a:lnTo>
                    <a:pt x="1932152" y="257276"/>
                  </a:lnTo>
                  <a:lnTo>
                    <a:pt x="1934006" y="255625"/>
                  </a:lnTo>
                  <a:lnTo>
                    <a:pt x="1936991" y="252958"/>
                  </a:lnTo>
                  <a:lnTo>
                    <a:pt x="1937969" y="253720"/>
                  </a:lnTo>
                  <a:lnTo>
                    <a:pt x="1938667" y="254355"/>
                  </a:lnTo>
                  <a:lnTo>
                    <a:pt x="1939023" y="255371"/>
                  </a:lnTo>
                  <a:lnTo>
                    <a:pt x="1939531" y="257784"/>
                  </a:lnTo>
                  <a:lnTo>
                    <a:pt x="1939531" y="239344"/>
                  </a:lnTo>
                  <a:lnTo>
                    <a:pt x="1938807" y="239382"/>
                  </a:lnTo>
                  <a:lnTo>
                    <a:pt x="1938807" y="248767"/>
                  </a:lnTo>
                  <a:lnTo>
                    <a:pt x="1938540" y="249275"/>
                  </a:lnTo>
                  <a:lnTo>
                    <a:pt x="1936851" y="250037"/>
                  </a:lnTo>
                  <a:lnTo>
                    <a:pt x="1936127" y="249910"/>
                  </a:lnTo>
                  <a:lnTo>
                    <a:pt x="1935975" y="249021"/>
                  </a:lnTo>
                  <a:lnTo>
                    <a:pt x="1935911" y="248767"/>
                  </a:lnTo>
                  <a:lnTo>
                    <a:pt x="1935873" y="248132"/>
                  </a:lnTo>
                  <a:lnTo>
                    <a:pt x="1936216" y="247497"/>
                  </a:lnTo>
                  <a:lnTo>
                    <a:pt x="1936991" y="247116"/>
                  </a:lnTo>
                  <a:lnTo>
                    <a:pt x="1937854" y="246735"/>
                  </a:lnTo>
                  <a:lnTo>
                    <a:pt x="1938591" y="246989"/>
                  </a:lnTo>
                  <a:lnTo>
                    <a:pt x="1938718" y="247751"/>
                  </a:lnTo>
                  <a:lnTo>
                    <a:pt x="1938807" y="248767"/>
                  </a:lnTo>
                  <a:lnTo>
                    <a:pt x="1938807" y="239382"/>
                  </a:lnTo>
                  <a:lnTo>
                    <a:pt x="1933194" y="239687"/>
                  </a:lnTo>
                  <a:lnTo>
                    <a:pt x="1933194" y="243306"/>
                  </a:lnTo>
                  <a:lnTo>
                    <a:pt x="1932876" y="243560"/>
                  </a:lnTo>
                  <a:lnTo>
                    <a:pt x="1930844" y="244068"/>
                  </a:lnTo>
                  <a:lnTo>
                    <a:pt x="1931352" y="243433"/>
                  </a:lnTo>
                  <a:lnTo>
                    <a:pt x="1932000" y="243052"/>
                  </a:lnTo>
                  <a:lnTo>
                    <a:pt x="1932686" y="242798"/>
                  </a:lnTo>
                  <a:lnTo>
                    <a:pt x="1932838" y="242925"/>
                  </a:lnTo>
                  <a:lnTo>
                    <a:pt x="1933194" y="243306"/>
                  </a:lnTo>
                  <a:lnTo>
                    <a:pt x="1933194" y="239687"/>
                  </a:lnTo>
                  <a:lnTo>
                    <a:pt x="1931797" y="239750"/>
                  </a:lnTo>
                  <a:lnTo>
                    <a:pt x="1931720" y="239877"/>
                  </a:lnTo>
                  <a:lnTo>
                    <a:pt x="1930654" y="244068"/>
                  </a:lnTo>
                  <a:lnTo>
                    <a:pt x="1928609" y="244678"/>
                  </a:lnTo>
                  <a:lnTo>
                    <a:pt x="1928609" y="247243"/>
                  </a:lnTo>
                  <a:lnTo>
                    <a:pt x="1928456" y="247878"/>
                  </a:lnTo>
                  <a:lnTo>
                    <a:pt x="1928164" y="248132"/>
                  </a:lnTo>
                  <a:lnTo>
                    <a:pt x="1927834" y="248132"/>
                  </a:lnTo>
                  <a:lnTo>
                    <a:pt x="1927504" y="247878"/>
                  </a:lnTo>
                  <a:lnTo>
                    <a:pt x="1927593" y="247751"/>
                  </a:lnTo>
                  <a:lnTo>
                    <a:pt x="1927656" y="247497"/>
                  </a:lnTo>
                  <a:lnTo>
                    <a:pt x="1927783" y="247370"/>
                  </a:lnTo>
                  <a:lnTo>
                    <a:pt x="1928317" y="247116"/>
                  </a:lnTo>
                  <a:lnTo>
                    <a:pt x="1928609" y="247243"/>
                  </a:lnTo>
                  <a:lnTo>
                    <a:pt x="1928609" y="244678"/>
                  </a:lnTo>
                  <a:lnTo>
                    <a:pt x="1926221" y="248767"/>
                  </a:lnTo>
                  <a:lnTo>
                    <a:pt x="1925205" y="246481"/>
                  </a:lnTo>
                  <a:lnTo>
                    <a:pt x="1923897" y="243560"/>
                  </a:lnTo>
                  <a:lnTo>
                    <a:pt x="1923021" y="243560"/>
                  </a:lnTo>
                  <a:lnTo>
                    <a:pt x="1922221" y="243814"/>
                  </a:lnTo>
                  <a:lnTo>
                    <a:pt x="1919249" y="245338"/>
                  </a:lnTo>
                  <a:lnTo>
                    <a:pt x="1916645" y="246481"/>
                  </a:lnTo>
                  <a:lnTo>
                    <a:pt x="1916518" y="246354"/>
                  </a:lnTo>
                  <a:lnTo>
                    <a:pt x="1914677" y="244449"/>
                  </a:lnTo>
                  <a:lnTo>
                    <a:pt x="1912607" y="242036"/>
                  </a:lnTo>
                  <a:lnTo>
                    <a:pt x="1912721" y="241020"/>
                  </a:lnTo>
                  <a:lnTo>
                    <a:pt x="1913089" y="239623"/>
                  </a:lnTo>
                  <a:lnTo>
                    <a:pt x="1913470" y="239242"/>
                  </a:lnTo>
                  <a:lnTo>
                    <a:pt x="1916811" y="235940"/>
                  </a:lnTo>
                  <a:lnTo>
                    <a:pt x="1919287" y="233908"/>
                  </a:lnTo>
                  <a:lnTo>
                    <a:pt x="1925523" y="234797"/>
                  </a:lnTo>
                  <a:lnTo>
                    <a:pt x="1926501" y="233908"/>
                  </a:lnTo>
                  <a:lnTo>
                    <a:pt x="1927352" y="233146"/>
                  </a:lnTo>
                  <a:lnTo>
                    <a:pt x="1930438" y="229590"/>
                  </a:lnTo>
                  <a:lnTo>
                    <a:pt x="1930781" y="229463"/>
                  </a:lnTo>
                  <a:lnTo>
                    <a:pt x="1932114" y="228955"/>
                  </a:lnTo>
                  <a:lnTo>
                    <a:pt x="1933511" y="228193"/>
                  </a:lnTo>
                  <a:lnTo>
                    <a:pt x="1935441" y="229336"/>
                  </a:lnTo>
                  <a:lnTo>
                    <a:pt x="1939556" y="228447"/>
                  </a:lnTo>
                  <a:lnTo>
                    <a:pt x="1941372" y="228193"/>
                  </a:lnTo>
                  <a:lnTo>
                    <a:pt x="1942287" y="228066"/>
                  </a:lnTo>
                  <a:lnTo>
                    <a:pt x="1946808" y="228574"/>
                  </a:lnTo>
                  <a:lnTo>
                    <a:pt x="1948522" y="230479"/>
                  </a:lnTo>
                  <a:lnTo>
                    <a:pt x="1952625" y="228066"/>
                  </a:lnTo>
                  <a:lnTo>
                    <a:pt x="1952840" y="227939"/>
                  </a:lnTo>
                  <a:lnTo>
                    <a:pt x="1952828" y="227812"/>
                  </a:lnTo>
                  <a:lnTo>
                    <a:pt x="1952713" y="226288"/>
                  </a:lnTo>
                  <a:lnTo>
                    <a:pt x="1952764" y="225399"/>
                  </a:lnTo>
                  <a:lnTo>
                    <a:pt x="1954060" y="223875"/>
                  </a:lnTo>
                  <a:lnTo>
                    <a:pt x="1955965" y="221843"/>
                  </a:lnTo>
                  <a:lnTo>
                    <a:pt x="1956079" y="221716"/>
                  </a:lnTo>
                  <a:lnTo>
                    <a:pt x="1956231" y="220319"/>
                  </a:lnTo>
                  <a:lnTo>
                    <a:pt x="1956562" y="217017"/>
                  </a:lnTo>
                  <a:lnTo>
                    <a:pt x="1956727" y="216763"/>
                  </a:lnTo>
                  <a:lnTo>
                    <a:pt x="1956816" y="216636"/>
                  </a:lnTo>
                  <a:lnTo>
                    <a:pt x="1957082" y="216255"/>
                  </a:lnTo>
                  <a:lnTo>
                    <a:pt x="1958543" y="216001"/>
                  </a:lnTo>
                  <a:lnTo>
                    <a:pt x="1962200" y="215366"/>
                  </a:lnTo>
                  <a:lnTo>
                    <a:pt x="1964309" y="215874"/>
                  </a:lnTo>
                  <a:lnTo>
                    <a:pt x="1964664" y="215366"/>
                  </a:lnTo>
                  <a:lnTo>
                    <a:pt x="1965477" y="214223"/>
                  </a:lnTo>
                  <a:lnTo>
                    <a:pt x="1967458" y="211302"/>
                  </a:lnTo>
                  <a:lnTo>
                    <a:pt x="1970684" y="211429"/>
                  </a:lnTo>
                  <a:lnTo>
                    <a:pt x="1975535" y="211302"/>
                  </a:lnTo>
                  <a:lnTo>
                    <a:pt x="1977136" y="211175"/>
                  </a:lnTo>
                  <a:lnTo>
                    <a:pt x="1979231" y="207492"/>
                  </a:lnTo>
                  <a:lnTo>
                    <a:pt x="1981390" y="206857"/>
                  </a:lnTo>
                  <a:lnTo>
                    <a:pt x="1981581" y="206730"/>
                  </a:lnTo>
                  <a:lnTo>
                    <a:pt x="1985314" y="204190"/>
                  </a:lnTo>
                  <a:lnTo>
                    <a:pt x="1987499" y="203047"/>
                  </a:lnTo>
                  <a:lnTo>
                    <a:pt x="1987740" y="202920"/>
                  </a:lnTo>
                  <a:lnTo>
                    <a:pt x="1988718" y="200253"/>
                  </a:lnTo>
                  <a:lnTo>
                    <a:pt x="1989759" y="199237"/>
                  </a:lnTo>
                  <a:lnTo>
                    <a:pt x="1990128" y="198856"/>
                  </a:lnTo>
                  <a:lnTo>
                    <a:pt x="1992680" y="199491"/>
                  </a:lnTo>
                  <a:lnTo>
                    <a:pt x="1992985" y="198856"/>
                  </a:lnTo>
                  <a:lnTo>
                    <a:pt x="1993582" y="197586"/>
                  </a:lnTo>
                  <a:lnTo>
                    <a:pt x="1993646" y="197459"/>
                  </a:lnTo>
                  <a:lnTo>
                    <a:pt x="1992896" y="197586"/>
                  </a:lnTo>
                  <a:lnTo>
                    <a:pt x="1992325" y="197332"/>
                  </a:lnTo>
                  <a:lnTo>
                    <a:pt x="1992109" y="196697"/>
                  </a:lnTo>
                  <a:lnTo>
                    <a:pt x="1991918" y="196062"/>
                  </a:lnTo>
                  <a:lnTo>
                    <a:pt x="1990839" y="192252"/>
                  </a:lnTo>
                  <a:lnTo>
                    <a:pt x="1990242" y="190474"/>
                  </a:lnTo>
                  <a:lnTo>
                    <a:pt x="1988718" y="190093"/>
                  </a:lnTo>
                  <a:lnTo>
                    <a:pt x="1988642" y="196316"/>
                  </a:lnTo>
                  <a:lnTo>
                    <a:pt x="1988591" y="200253"/>
                  </a:lnTo>
                  <a:lnTo>
                    <a:pt x="1987080" y="201523"/>
                  </a:lnTo>
                  <a:lnTo>
                    <a:pt x="1985645" y="203047"/>
                  </a:lnTo>
                  <a:lnTo>
                    <a:pt x="1983105" y="203047"/>
                  </a:lnTo>
                  <a:lnTo>
                    <a:pt x="1982508" y="202666"/>
                  </a:lnTo>
                  <a:lnTo>
                    <a:pt x="1982406" y="202285"/>
                  </a:lnTo>
                  <a:lnTo>
                    <a:pt x="1982482" y="201523"/>
                  </a:lnTo>
                  <a:lnTo>
                    <a:pt x="1982584" y="201269"/>
                  </a:lnTo>
                  <a:lnTo>
                    <a:pt x="1982914" y="201015"/>
                  </a:lnTo>
                  <a:lnTo>
                    <a:pt x="1984717" y="199237"/>
                  </a:lnTo>
                  <a:lnTo>
                    <a:pt x="1986686" y="200253"/>
                  </a:lnTo>
                  <a:lnTo>
                    <a:pt x="1988591" y="200253"/>
                  </a:lnTo>
                  <a:lnTo>
                    <a:pt x="1988591" y="196380"/>
                  </a:lnTo>
                  <a:lnTo>
                    <a:pt x="1987816" y="197332"/>
                  </a:lnTo>
                  <a:lnTo>
                    <a:pt x="1987080" y="197332"/>
                  </a:lnTo>
                  <a:lnTo>
                    <a:pt x="1986927" y="196697"/>
                  </a:lnTo>
                  <a:lnTo>
                    <a:pt x="1987080" y="196443"/>
                  </a:lnTo>
                  <a:lnTo>
                    <a:pt x="1987245" y="196189"/>
                  </a:lnTo>
                  <a:lnTo>
                    <a:pt x="1987892" y="196189"/>
                  </a:lnTo>
                  <a:lnTo>
                    <a:pt x="1988134" y="196062"/>
                  </a:lnTo>
                  <a:lnTo>
                    <a:pt x="1988642" y="196316"/>
                  </a:lnTo>
                  <a:lnTo>
                    <a:pt x="1988642" y="190169"/>
                  </a:lnTo>
                  <a:lnTo>
                    <a:pt x="1985937" y="192760"/>
                  </a:lnTo>
                  <a:lnTo>
                    <a:pt x="1984756" y="194284"/>
                  </a:lnTo>
                  <a:lnTo>
                    <a:pt x="1982495" y="196189"/>
                  </a:lnTo>
                  <a:lnTo>
                    <a:pt x="1981250" y="196443"/>
                  </a:lnTo>
                  <a:lnTo>
                    <a:pt x="1979587" y="194538"/>
                  </a:lnTo>
                  <a:lnTo>
                    <a:pt x="1979523" y="194284"/>
                  </a:lnTo>
                  <a:lnTo>
                    <a:pt x="1980311" y="192252"/>
                  </a:lnTo>
                  <a:lnTo>
                    <a:pt x="1976069" y="190347"/>
                  </a:lnTo>
                  <a:lnTo>
                    <a:pt x="1976069" y="193776"/>
                  </a:lnTo>
                  <a:lnTo>
                    <a:pt x="1973465" y="194284"/>
                  </a:lnTo>
                  <a:lnTo>
                    <a:pt x="1972665" y="194538"/>
                  </a:lnTo>
                  <a:lnTo>
                    <a:pt x="1970341" y="194538"/>
                  </a:lnTo>
                  <a:lnTo>
                    <a:pt x="1968842" y="193522"/>
                  </a:lnTo>
                  <a:lnTo>
                    <a:pt x="1965490" y="195808"/>
                  </a:lnTo>
                  <a:lnTo>
                    <a:pt x="1966010" y="196951"/>
                  </a:lnTo>
                  <a:lnTo>
                    <a:pt x="1966061" y="198221"/>
                  </a:lnTo>
                  <a:lnTo>
                    <a:pt x="1965680" y="201015"/>
                  </a:lnTo>
                  <a:lnTo>
                    <a:pt x="1964309" y="202793"/>
                  </a:lnTo>
                  <a:lnTo>
                    <a:pt x="1962518" y="203835"/>
                  </a:lnTo>
                  <a:lnTo>
                    <a:pt x="1962518" y="211302"/>
                  </a:lnTo>
                  <a:lnTo>
                    <a:pt x="1960702" y="214223"/>
                  </a:lnTo>
                  <a:lnTo>
                    <a:pt x="1959368" y="214096"/>
                  </a:lnTo>
                  <a:lnTo>
                    <a:pt x="1957324" y="213588"/>
                  </a:lnTo>
                  <a:lnTo>
                    <a:pt x="1956435" y="213588"/>
                  </a:lnTo>
                  <a:lnTo>
                    <a:pt x="1954657" y="214350"/>
                  </a:lnTo>
                  <a:lnTo>
                    <a:pt x="1953488" y="216001"/>
                  </a:lnTo>
                  <a:lnTo>
                    <a:pt x="1952383" y="213588"/>
                  </a:lnTo>
                  <a:lnTo>
                    <a:pt x="1957438" y="206857"/>
                  </a:lnTo>
                  <a:lnTo>
                    <a:pt x="1958263" y="208000"/>
                  </a:lnTo>
                  <a:lnTo>
                    <a:pt x="1959000" y="209270"/>
                  </a:lnTo>
                  <a:lnTo>
                    <a:pt x="1961007" y="210921"/>
                  </a:lnTo>
                  <a:lnTo>
                    <a:pt x="1962518" y="211302"/>
                  </a:lnTo>
                  <a:lnTo>
                    <a:pt x="1962518" y="203835"/>
                  </a:lnTo>
                  <a:lnTo>
                    <a:pt x="1962340" y="203936"/>
                  </a:lnTo>
                  <a:lnTo>
                    <a:pt x="1957336" y="206730"/>
                  </a:lnTo>
                  <a:lnTo>
                    <a:pt x="1954123" y="205841"/>
                  </a:lnTo>
                  <a:lnTo>
                    <a:pt x="1951062" y="203555"/>
                  </a:lnTo>
                  <a:lnTo>
                    <a:pt x="1952244" y="198221"/>
                  </a:lnTo>
                  <a:lnTo>
                    <a:pt x="1955749" y="195554"/>
                  </a:lnTo>
                  <a:lnTo>
                    <a:pt x="1961527" y="194919"/>
                  </a:lnTo>
                  <a:lnTo>
                    <a:pt x="1963978" y="194792"/>
                  </a:lnTo>
                  <a:lnTo>
                    <a:pt x="1963674" y="192760"/>
                  </a:lnTo>
                  <a:lnTo>
                    <a:pt x="1963420" y="190982"/>
                  </a:lnTo>
                  <a:lnTo>
                    <a:pt x="1960930" y="192760"/>
                  </a:lnTo>
                  <a:lnTo>
                    <a:pt x="1959457" y="192506"/>
                  </a:lnTo>
                  <a:lnTo>
                    <a:pt x="1958225" y="192379"/>
                  </a:lnTo>
                  <a:lnTo>
                    <a:pt x="1956562" y="192633"/>
                  </a:lnTo>
                  <a:lnTo>
                    <a:pt x="1951621" y="196189"/>
                  </a:lnTo>
                  <a:lnTo>
                    <a:pt x="1950910" y="196456"/>
                  </a:lnTo>
                  <a:lnTo>
                    <a:pt x="1950910" y="220319"/>
                  </a:lnTo>
                  <a:lnTo>
                    <a:pt x="1950618" y="220827"/>
                  </a:lnTo>
                  <a:lnTo>
                    <a:pt x="1950402" y="221335"/>
                  </a:lnTo>
                  <a:lnTo>
                    <a:pt x="1949615" y="221843"/>
                  </a:lnTo>
                  <a:lnTo>
                    <a:pt x="1949043" y="221716"/>
                  </a:lnTo>
                  <a:lnTo>
                    <a:pt x="1948535" y="221716"/>
                  </a:lnTo>
                  <a:lnTo>
                    <a:pt x="1948840" y="221335"/>
                  </a:lnTo>
                  <a:lnTo>
                    <a:pt x="1949043" y="220827"/>
                  </a:lnTo>
                  <a:lnTo>
                    <a:pt x="1949843" y="220319"/>
                  </a:lnTo>
                  <a:lnTo>
                    <a:pt x="1950415" y="220446"/>
                  </a:lnTo>
                  <a:lnTo>
                    <a:pt x="1950910" y="220319"/>
                  </a:lnTo>
                  <a:lnTo>
                    <a:pt x="1950910" y="196456"/>
                  </a:lnTo>
                  <a:lnTo>
                    <a:pt x="1948967" y="197142"/>
                  </a:lnTo>
                  <a:lnTo>
                    <a:pt x="1948967" y="212445"/>
                  </a:lnTo>
                  <a:lnTo>
                    <a:pt x="1948954" y="212826"/>
                  </a:lnTo>
                  <a:lnTo>
                    <a:pt x="1947964" y="215239"/>
                  </a:lnTo>
                  <a:lnTo>
                    <a:pt x="1946084" y="216636"/>
                  </a:lnTo>
                  <a:lnTo>
                    <a:pt x="1945589" y="216509"/>
                  </a:lnTo>
                  <a:lnTo>
                    <a:pt x="1945106" y="216509"/>
                  </a:lnTo>
                  <a:lnTo>
                    <a:pt x="1944420" y="216382"/>
                  </a:lnTo>
                  <a:lnTo>
                    <a:pt x="1944230" y="216001"/>
                  </a:lnTo>
                  <a:lnTo>
                    <a:pt x="1944116" y="215239"/>
                  </a:lnTo>
                  <a:lnTo>
                    <a:pt x="1944268" y="215112"/>
                  </a:lnTo>
                  <a:lnTo>
                    <a:pt x="1945424" y="213842"/>
                  </a:lnTo>
                  <a:lnTo>
                    <a:pt x="1944903" y="211302"/>
                  </a:lnTo>
                  <a:lnTo>
                    <a:pt x="1947773" y="211048"/>
                  </a:lnTo>
                  <a:lnTo>
                    <a:pt x="1948053" y="211175"/>
                  </a:lnTo>
                  <a:lnTo>
                    <a:pt x="1948192" y="211302"/>
                  </a:lnTo>
                  <a:lnTo>
                    <a:pt x="1948967" y="212445"/>
                  </a:lnTo>
                  <a:lnTo>
                    <a:pt x="1948967" y="197142"/>
                  </a:lnTo>
                  <a:lnTo>
                    <a:pt x="1947367" y="197713"/>
                  </a:lnTo>
                  <a:lnTo>
                    <a:pt x="1941233" y="198983"/>
                  </a:lnTo>
                  <a:lnTo>
                    <a:pt x="1940750" y="200507"/>
                  </a:lnTo>
                  <a:lnTo>
                    <a:pt x="1941309" y="202666"/>
                  </a:lnTo>
                  <a:lnTo>
                    <a:pt x="1941893" y="203682"/>
                  </a:lnTo>
                  <a:lnTo>
                    <a:pt x="1944865" y="205841"/>
                  </a:lnTo>
                  <a:lnTo>
                    <a:pt x="1943823" y="207365"/>
                  </a:lnTo>
                  <a:lnTo>
                    <a:pt x="1941817" y="209423"/>
                  </a:lnTo>
                  <a:lnTo>
                    <a:pt x="1941817" y="217652"/>
                  </a:lnTo>
                  <a:lnTo>
                    <a:pt x="1940826" y="218287"/>
                  </a:lnTo>
                  <a:lnTo>
                    <a:pt x="1938159" y="221970"/>
                  </a:lnTo>
                  <a:lnTo>
                    <a:pt x="1935238" y="224510"/>
                  </a:lnTo>
                  <a:lnTo>
                    <a:pt x="1933549" y="227812"/>
                  </a:lnTo>
                  <a:lnTo>
                    <a:pt x="1932622" y="222224"/>
                  </a:lnTo>
                  <a:lnTo>
                    <a:pt x="1932711" y="221843"/>
                  </a:lnTo>
                  <a:lnTo>
                    <a:pt x="1933460" y="220192"/>
                  </a:lnTo>
                  <a:lnTo>
                    <a:pt x="1938528" y="217271"/>
                  </a:lnTo>
                  <a:lnTo>
                    <a:pt x="1939137" y="217017"/>
                  </a:lnTo>
                  <a:lnTo>
                    <a:pt x="1940217" y="216763"/>
                  </a:lnTo>
                  <a:lnTo>
                    <a:pt x="1941817" y="217652"/>
                  </a:lnTo>
                  <a:lnTo>
                    <a:pt x="1941817" y="209423"/>
                  </a:lnTo>
                  <a:lnTo>
                    <a:pt x="1941461" y="209778"/>
                  </a:lnTo>
                  <a:lnTo>
                    <a:pt x="1940306" y="210667"/>
                  </a:lnTo>
                  <a:lnTo>
                    <a:pt x="1934959" y="212953"/>
                  </a:lnTo>
                  <a:lnTo>
                    <a:pt x="1931504" y="215620"/>
                  </a:lnTo>
                  <a:lnTo>
                    <a:pt x="1925777" y="220319"/>
                  </a:lnTo>
                  <a:lnTo>
                    <a:pt x="1923300" y="221716"/>
                  </a:lnTo>
                  <a:lnTo>
                    <a:pt x="1914512" y="223342"/>
                  </a:lnTo>
                  <a:lnTo>
                    <a:pt x="1914512" y="233781"/>
                  </a:lnTo>
                  <a:lnTo>
                    <a:pt x="1911502" y="237972"/>
                  </a:lnTo>
                  <a:lnTo>
                    <a:pt x="1908238" y="238861"/>
                  </a:lnTo>
                  <a:lnTo>
                    <a:pt x="1907108" y="239242"/>
                  </a:lnTo>
                  <a:lnTo>
                    <a:pt x="1905965" y="238988"/>
                  </a:lnTo>
                  <a:lnTo>
                    <a:pt x="1905901" y="238480"/>
                  </a:lnTo>
                  <a:lnTo>
                    <a:pt x="1905736" y="237083"/>
                  </a:lnTo>
                  <a:lnTo>
                    <a:pt x="1905647" y="236321"/>
                  </a:lnTo>
                  <a:lnTo>
                    <a:pt x="1905533" y="235432"/>
                  </a:lnTo>
                  <a:lnTo>
                    <a:pt x="1905596" y="234797"/>
                  </a:lnTo>
                  <a:lnTo>
                    <a:pt x="1910486" y="229590"/>
                  </a:lnTo>
                  <a:lnTo>
                    <a:pt x="1913547" y="229463"/>
                  </a:lnTo>
                  <a:lnTo>
                    <a:pt x="1913737" y="229463"/>
                  </a:lnTo>
                  <a:lnTo>
                    <a:pt x="1913928" y="229717"/>
                  </a:lnTo>
                  <a:lnTo>
                    <a:pt x="1914067" y="229717"/>
                  </a:lnTo>
                  <a:lnTo>
                    <a:pt x="1914220" y="229971"/>
                  </a:lnTo>
                  <a:lnTo>
                    <a:pt x="1914448" y="230225"/>
                  </a:lnTo>
                  <a:lnTo>
                    <a:pt x="1914512" y="233781"/>
                  </a:lnTo>
                  <a:lnTo>
                    <a:pt x="1914512" y="223342"/>
                  </a:lnTo>
                  <a:lnTo>
                    <a:pt x="1914359" y="223367"/>
                  </a:lnTo>
                  <a:lnTo>
                    <a:pt x="1907489" y="228701"/>
                  </a:lnTo>
                  <a:lnTo>
                    <a:pt x="1902091" y="236321"/>
                  </a:lnTo>
                  <a:lnTo>
                    <a:pt x="1900669" y="235432"/>
                  </a:lnTo>
                  <a:lnTo>
                    <a:pt x="1900059" y="235051"/>
                  </a:lnTo>
                  <a:lnTo>
                    <a:pt x="1900415" y="233781"/>
                  </a:lnTo>
                  <a:lnTo>
                    <a:pt x="1901520" y="231368"/>
                  </a:lnTo>
                  <a:lnTo>
                    <a:pt x="1903183" y="228955"/>
                  </a:lnTo>
                  <a:lnTo>
                    <a:pt x="1904352" y="226923"/>
                  </a:lnTo>
                  <a:lnTo>
                    <a:pt x="1902282" y="224383"/>
                  </a:lnTo>
                  <a:lnTo>
                    <a:pt x="1899793" y="225907"/>
                  </a:lnTo>
                  <a:lnTo>
                    <a:pt x="1897964" y="226034"/>
                  </a:lnTo>
                  <a:lnTo>
                    <a:pt x="1895170" y="226034"/>
                  </a:lnTo>
                  <a:lnTo>
                    <a:pt x="1894217" y="227685"/>
                  </a:lnTo>
                  <a:lnTo>
                    <a:pt x="1893658" y="230479"/>
                  </a:lnTo>
                  <a:lnTo>
                    <a:pt x="1893570" y="232384"/>
                  </a:lnTo>
                  <a:lnTo>
                    <a:pt x="1893684" y="233273"/>
                  </a:lnTo>
                  <a:lnTo>
                    <a:pt x="1892325" y="234416"/>
                  </a:lnTo>
                  <a:lnTo>
                    <a:pt x="1891792" y="234924"/>
                  </a:lnTo>
                  <a:lnTo>
                    <a:pt x="1890826" y="235432"/>
                  </a:lnTo>
                  <a:lnTo>
                    <a:pt x="1890293" y="235318"/>
                  </a:lnTo>
                  <a:lnTo>
                    <a:pt x="1890293" y="241909"/>
                  </a:lnTo>
                  <a:lnTo>
                    <a:pt x="1889950" y="244068"/>
                  </a:lnTo>
                  <a:lnTo>
                    <a:pt x="1886521" y="246354"/>
                  </a:lnTo>
                  <a:lnTo>
                    <a:pt x="1885213" y="245973"/>
                  </a:lnTo>
                  <a:lnTo>
                    <a:pt x="1882825" y="243560"/>
                  </a:lnTo>
                  <a:lnTo>
                    <a:pt x="1883676" y="240766"/>
                  </a:lnTo>
                  <a:lnTo>
                    <a:pt x="1886432" y="238861"/>
                  </a:lnTo>
                  <a:lnTo>
                    <a:pt x="1886978" y="238480"/>
                  </a:lnTo>
                  <a:lnTo>
                    <a:pt x="1888070" y="238480"/>
                  </a:lnTo>
                  <a:lnTo>
                    <a:pt x="1888871" y="239369"/>
                  </a:lnTo>
                  <a:lnTo>
                    <a:pt x="1890179" y="241274"/>
                  </a:lnTo>
                  <a:lnTo>
                    <a:pt x="1890293" y="241909"/>
                  </a:lnTo>
                  <a:lnTo>
                    <a:pt x="1890293" y="235318"/>
                  </a:lnTo>
                  <a:lnTo>
                    <a:pt x="1889213" y="235051"/>
                  </a:lnTo>
                  <a:lnTo>
                    <a:pt x="1889429" y="234162"/>
                  </a:lnTo>
                  <a:lnTo>
                    <a:pt x="1890572" y="232765"/>
                  </a:lnTo>
                  <a:lnTo>
                    <a:pt x="1890674" y="232638"/>
                  </a:lnTo>
                  <a:lnTo>
                    <a:pt x="1892795" y="231495"/>
                  </a:lnTo>
                  <a:lnTo>
                    <a:pt x="1887537" y="230479"/>
                  </a:lnTo>
                  <a:lnTo>
                    <a:pt x="1883930" y="232765"/>
                  </a:lnTo>
                  <a:lnTo>
                    <a:pt x="1883206" y="229336"/>
                  </a:lnTo>
                  <a:lnTo>
                    <a:pt x="1883067" y="228701"/>
                  </a:lnTo>
                  <a:lnTo>
                    <a:pt x="1882406" y="229082"/>
                  </a:lnTo>
                  <a:lnTo>
                    <a:pt x="1879485" y="229336"/>
                  </a:lnTo>
                  <a:lnTo>
                    <a:pt x="1880857" y="226923"/>
                  </a:lnTo>
                  <a:lnTo>
                    <a:pt x="1881771" y="226542"/>
                  </a:lnTo>
                  <a:lnTo>
                    <a:pt x="1882076" y="226415"/>
                  </a:lnTo>
                  <a:lnTo>
                    <a:pt x="1881771" y="225399"/>
                  </a:lnTo>
                  <a:lnTo>
                    <a:pt x="1881314" y="223875"/>
                  </a:lnTo>
                  <a:lnTo>
                    <a:pt x="1880019" y="224510"/>
                  </a:lnTo>
                  <a:lnTo>
                    <a:pt x="1873135" y="225399"/>
                  </a:lnTo>
                  <a:lnTo>
                    <a:pt x="1867535" y="221462"/>
                  </a:lnTo>
                  <a:lnTo>
                    <a:pt x="1866595" y="221208"/>
                  </a:lnTo>
                  <a:lnTo>
                    <a:pt x="1866938" y="222478"/>
                  </a:lnTo>
                  <a:lnTo>
                    <a:pt x="1867242" y="223367"/>
                  </a:lnTo>
                  <a:lnTo>
                    <a:pt x="1867674" y="226288"/>
                  </a:lnTo>
                  <a:lnTo>
                    <a:pt x="1866734" y="226542"/>
                  </a:lnTo>
                  <a:lnTo>
                    <a:pt x="1865350" y="226288"/>
                  </a:lnTo>
                  <a:lnTo>
                    <a:pt x="1865388" y="226415"/>
                  </a:lnTo>
                  <a:lnTo>
                    <a:pt x="1863826" y="226542"/>
                  </a:lnTo>
                  <a:lnTo>
                    <a:pt x="1862772" y="227431"/>
                  </a:lnTo>
                  <a:lnTo>
                    <a:pt x="1862023" y="231368"/>
                  </a:lnTo>
                  <a:lnTo>
                    <a:pt x="1858479" y="233273"/>
                  </a:lnTo>
                  <a:lnTo>
                    <a:pt x="1861007" y="237718"/>
                  </a:lnTo>
                  <a:lnTo>
                    <a:pt x="1864156" y="237083"/>
                  </a:lnTo>
                  <a:lnTo>
                    <a:pt x="1867776" y="238099"/>
                  </a:lnTo>
                  <a:lnTo>
                    <a:pt x="1868335" y="238734"/>
                  </a:lnTo>
                  <a:lnTo>
                    <a:pt x="1868385" y="238988"/>
                  </a:lnTo>
                  <a:lnTo>
                    <a:pt x="1866976" y="241655"/>
                  </a:lnTo>
                  <a:lnTo>
                    <a:pt x="1866760" y="243052"/>
                  </a:lnTo>
                  <a:lnTo>
                    <a:pt x="1866455" y="244068"/>
                  </a:lnTo>
                  <a:lnTo>
                    <a:pt x="1866417" y="244195"/>
                  </a:lnTo>
                  <a:lnTo>
                    <a:pt x="1866595" y="244068"/>
                  </a:lnTo>
                  <a:lnTo>
                    <a:pt x="1867598" y="244957"/>
                  </a:lnTo>
                  <a:lnTo>
                    <a:pt x="1868754" y="245211"/>
                  </a:lnTo>
                  <a:lnTo>
                    <a:pt x="1873402" y="244449"/>
                  </a:lnTo>
                  <a:lnTo>
                    <a:pt x="1873872" y="244068"/>
                  </a:lnTo>
                  <a:lnTo>
                    <a:pt x="1875637" y="242671"/>
                  </a:lnTo>
                  <a:lnTo>
                    <a:pt x="1877606" y="239496"/>
                  </a:lnTo>
                  <a:lnTo>
                    <a:pt x="1878634" y="238861"/>
                  </a:lnTo>
                  <a:lnTo>
                    <a:pt x="1880641" y="238988"/>
                  </a:lnTo>
                  <a:lnTo>
                    <a:pt x="1880450" y="239750"/>
                  </a:lnTo>
                  <a:lnTo>
                    <a:pt x="1880323" y="243052"/>
                  </a:lnTo>
                  <a:lnTo>
                    <a:pt x="1879688" y="244576"/>
                  </a:lnTo>
                  <a:lnTo>
                    <a:pt x="1876958" y="244729"/>
                  </a:lnTo>
                  <a:lnTo>
                    <a:pt x="1876958" y="250291"/>
                  </a:lnTo>
                  <a:lnTo>
                    <a:pt x="1876475" y="250545"/>
                  </a:lnTo>
                  <a:lnTo>
                    <a:pt x="1876145" y="250926"/>
                  </a:lnTo>
                  <a:lnTo>
                    <a:pt x="1875370" y="250926"/>
                  </a:lnTo>
                  <a:lnTo>
                    <a:pt x="1874837" y="250545"/>
                  </a:lnTo>
                  <a:lnTo>
                    <a:pt x="1875053" y="249402"/>
                  </a:lnTo>
                  <a:lnTo>
                    <a:pt x="1875396" y="249021"/>
                  </a:lnTo>
                  <a:lnTo>
                    <a:pt x="1875815" y="249021"/>
                  </a:lnTo>
                  <a:lnTo>
                    <a:pt x="1876793" y="249783"/>
                  </a:lnTo>
                  <a:lnTo>
                    <a:pt x="1876958" y="250291"/>
                  </a:lnTo>
                  <a:lnTo>
                    <a:pt x="1876958" y="244729"/>
                  </a:lnTo>
                  <a:lnTo>
                    <a:pt x="1875040" y="244830"/>
                  </a:lnTo>
                  <a:lnTo>
                    <a:pt x="1872043" y="250672"/>
                  </a:lnTo>
                  <a:lnTo>
                    <a:pt x="1868119" y="258038"/>
                  </a:lnTo>
                  <a:lnTo>
                    <a:pt x="1868055" y="259562"/>
                  </a:lnTo>
                  <a:lnTo>
                    <a:pt x="1871256" y="262864"/>
                  </a:lnTo>
                  <a:lnTo>
                    <a:pt x="1871713" y="264769"/>
                  </a:lnTo>
                  <a:lnTo>
                    <a:pt x="1869782" y="266928"/>
                  </a:lnTo>
                  <a:lnTo>
                    <a:pt x="1873491" y="266801"/>
                  </a:lnTo>
                  <a:lnTo>
                    <a:pt x="1878025" y="265531"/>
                  </a:lnTo>
                  <a:lnTo>
                    <a:pt x="1882508" y="271246"/>
                  </a:lnTo>
                  <a:lnTo>
                    <a:pt x="1885759" y="271373"/>
                  </a:lnTo>
                  <a:lnTo>
                    <a:pt x="1890217" y="273913"/>
                  </a:lnTo>
                  <a:lnTo>
                    <a:pt x="1891258" y="273913"/>
                  </a:lnTo>
                  <a:lnTo>
                    <a:pt x="1894065" y="270865"/>
                  </a:lnTo>
                  <a:lnTo>
                    <a:pt x="1895640" y="270230"/>
                  </a:lnTo>
                  <a:lnTo>
                    <a:pt x="1900796" y="273405"/>
                  </a:lnTo>
                  <a:lnTo>
                    <a:pt x="1904212" y="273024"/>
                  </a:lnTo>
                  <a:lnTo>
                    <a:pt x="1907768" y="270230"/>
                  </a:lnTo>
                  <a:lnTo>
                    <a:pt x="1910346" y="268198"/>
                  </a:lnTo>
                  <a:lnTo>
                    <a:pt x="1913940" y="270357"/>
                  </a:lnTo>
                  <a:lnTo>
                    <a:pt x="1917293" y="268198"/>
                  </a:lnTo>
                  <a:lnTo>
                    <a:pt x="1919262" y="266928"/>
                  </a:lnTo>
                  <a:lnTo>
                    <a:pt x="1919376" y="270484"/>
                  </a:lnTo>
                  <a:lnTo>
                    <a:pt x="1922157" y="271500"/>
                  </a:lnTo>
                  <a:lnTo>
                    <a:pt x="1923465" y="271881"/>
                  </a:lnTo>
                  <a:lnTo>
                    <a:pt x="1926564" y="272135"/>
                  </a:lnTo>
                  <a:lnTo>
                    <a:pt x="1930234" y="272135"/>
                  </a:lnTo>
                  <a:lnTo>
                    <a:pt x="1931352" y="272643"/>
                  </a:lnTo>
                  <a:lnTo>
                    <a:pt x="1933448" y="273278"/>
                  </a:lnTo>
                  <a:lnTo>
                    <a:pt x="1931238" y="276199"/>
                  </a:lnTo>
                  <a:lnTo>
                    <a:pt x="1930628" y="279374"/>
                  </a:lnTo>
                  <a:lnTo>
                    <a:pt x="1923897" y="281152"/>
                  </a:lnTo>
                  <a:lnTo>
                    <a:pt x="1921662" y="283438"/>
                  </a:lnTo>
                  <a:lnTo>
                    <a:pt x="1919300" y="288264"/>
                  </a:lnTo>
                  <a:lnTo>
                    <a:pt x="1918208" y="289407"/>
                  </a:lnTo>
                  <a:lnTo>
                    <a:pt x="1915693" y="291058"/>
                  </a:lnTo>
                  <a:lnTo>
                    <a:pt x="1914347" y="291693"/>
                  </a:lnTo>
                  <a:lnTo>
                    <a:pt x="1912340" y="289915"/>
                  </a:lnTo>
                  <a:lnTo>
                    <a:pt x="1912404" y="288899"/>
                  </a:lnTo>
                  <a:lnTo>
                    <a:pt x="1913547" y="286613"/>
                  </a:lnTo>
                  <a:lnTo>
                    <a:pt x="1914740" y="284200"/>
                  </a:lnTo>
                  <a:lnTo>
                    <a:pt x="1915045" y="283438"/>
                  </a:lnTo>
                  <a:lnTo>
                    <a:pt x="1914715" y="282676"/>
                  </a:lnTo>
                  <a:lnTo>
                    <a:pt x="1913255" y="282168"/>
                  </a:lnTo>
                  <a:lnTo>
                    <a:pt x="1912277" y="282041"/>
                  </a:lnTo>
                  <a:lnTo>
                    <a:pt x="1910473" y="282930"/>
                  </a:lnTo>
                  <a:lnTo>
                    <a:pt x="1909432" y="283946"/>
                  </a:lnTo>
                  <a:lnTo>
                    <a:pt x="1906155" y="286486"/>
                  </a:lnTo>
                  <a:lnTo>
                    <a:pt x="1904238" y="286613"/>
                  </a:lnTo>
                  <a:lnTo>
                    <a:pt x="1896160" y="281787"/>
                  </a:lnTo>
                  <a:lnTo>
                    <a:pt x="1892554" y="288264"/>
                  </a:lnTo>
                  <a:lnTo>
                    <a:pt x="1892007" y="289153"/>
                  </a:lnTo>
                  <a:lnTo>
                    <a:pt x="1891461" y="290296"/>
                  </a:lnTo>
                  <a:lnTo>
                    <a:pt x="1889175" y="295503"/>
                  </a:lnTo>
                  <a:lnTo>
                    <a:pt x="1889620" y="297027"/>
                  </a:lnTo>
                  <a:lnTo>
                    <a:pt x="1896071" y="301726"/>
                  </a:lnTo>
                  <a:lnTo>
                    <a:pt x="1897659" y="301599"/>
                  </a:lnTo>
                  <a:lnTo>
                    <a:pt x="1902993" y="297408"/>
                  </a:lnTo>
                  <a:lnTo>
                    <a:pt x="1904199" y="295884"/>
                  </a:lnTo>
                  <a:lnTo>
                    <a:pt x="1906435" y="296011"/>
                  </a:lnTo>
                  <a:lnTo>
                    <a:pt x="1911489" y="296519"/>
                  </a:lnTo>
                  <a:lnTo>
                    <a:pt x="1912480" y="295884"/>
                  </a:lnTo>
                  <a:lnTo>
                    <a:pt x="1915845" y="293725"/>
                  </a:lnTo>
                  <a:lnTo>
                    <a:pt x="1921014" y="291693"/>
                  </a:lnTo>
                  <a:lnTo>
                    <a:pt x="1921954" y="291312"/>
                  </a:lnTo>
                  <a:lnTo>
                    <a:pt x="1923681" y="290296"/>
                  </a:lnTo>
                  <a:lnTo>
                    <a:pt x="1924723" y="285216"/>
                  </a:lnTo>
                  <a:lnTo>
                    <a:pt x="1927390" y="284454"/>
                  </a:lnTo>
                  <a:lnTo>
                    <a:pt x="1933244" y="285216"/>
                  </a:lnTo>
                  <a:lnTo>
                    <a:pt x="1935175" y="284454"/>
                  </a:lnTo>
                  <a:lnTo>
                    <a:pt x="1935822" y="284200"/>
                  </a:lnTo>
                  <a:lnTo>
                    <a:pt x="1938489" y="282676"/>
                  </a:lnTo>
                  <a:lnTo>
                    <a:pt x="1941410" y="285724"/>
                  </a:lnTo>
                  <a:lnTo>
                    <a:pt x="1945373" y="283946"/>
                  </a:lnTo>
                  <a:lnTo>
                    <a:pt x="1948776" y="283438"/>
                  </a:lnTo>
                  <a:lnTo>
                    <a:pt x="1951202" y="282930"/>
                  </a:lnTo>
                  <a:lnTo>
                    <a:pt x="1951812" y="282676"/>
                  </a:lnTo>
                  <a:lnTo>
                    <a:pt x="1952117" y="282549"/>
                  </a:lnTo>
                  <a:lnTo>
                    <a:pt x="1954237" y="281660"/>
                  </a:lnTo>
                  <a:lnTo>
                    <a:pt x="1956003" y="276707"/>
                  </a:lnTo>
                  <a:lnTo>
                    <a:pt x="1957374" y="275183"/>
                  </a:lnTo>
                  <a:lnTo>
                    <a:pt x="1961222" y="272389"/>
                  </a:lnTo>
                  <a:lnTo>
                    <a:pt x="1960740" y="270484"/>
                  </a:lnTo>
                  <a:lnTo>
                    <a:pt x="1960740" y="269341"/>
                  </a:lnTo>
                  <a:lnTo>
                    <a:pt x="1960816" y="268833"/>
                  </a:lnTo>
                  <a:lnTo>
                    <a:pt x="1961121" y="266547"/>
                  </a:lnTo>
                  <a:lnTo>
                    <a:pt x="1959241" y="266547"/>
                  </a:lnTo>
                  <a:lnTo>
                    <a:pt x="1958225" y="265912"/>
                  </a:lnTo>
                  <a:lnTo>
                    <a:pt x="1957666" y="265404"/>
                  </a:lnTo>
                  <a:lnTo>
                    <a:pt x="1957336" y="264769"/>
                  </a:lnTo>
                  <a:lnTo>
                    <a:pt x="1957235" y="264642"/>
                  </a:lnTo>
                  <a:lnTo>
                    <a:pt x="1957031" y="264388"/>
                  </a:lnTo>
                  <a:lnTo>
                    <a:pt x="1956930" y="264261"/>
                  </a:lnTo>
                  <a:lnTo>
                    <a:pt x="1958797" y="263118"/>
                  </a:lnTo>
                  <a:lnTo>
                    <a:pt x="1960257" y="261721"/>
                  </a:lnTo>
                  <a:lnTo>
                    <a:pt x="1960372" y="261467"/>
                  </a:lnTo>
                  <a:lnTo>
                    <a:pt x="1961502" y="258673"/>
                  </a:lnTo>
                  <a:lnTo>
                    <a:pt x="1962835" y="258546"/>
                  </a:lnTo>
                  <a:lnTo>
                    <a:pt x="1966391" y="259435"/>
                  </a:lnTo>
                  <a:lnTo>
                    <a:pt x="1967014" y="258546"/>
                  </a:lnTo>
                  <a:lnTo>
                    <a:pt x="1967280" y="258165"/>
                  </a:lnTo>
                  <a:lnTo>
                    <a:pt x="1968500" y="252958"/>
                  </a:lnTo>
                  <a:lnTo>
                    <a:pt x="1968969" y="250926"/>
                  </a:lnTo>
                  <a:lnTo>
                    <a:pt x="1969033" y="250672"/>
                  </a:lnTo>
                  <a:lnTo>
                    <a:pt x="1969262" y="249656"/>
                  </a:lnTo>
                  <a:lnTo>
                    <a:pt x="1973414" y="244195"/>
                  </a:lnTo>
                  <a:lnTo>
                    <a:pt x="1973529" y="243941"/>
                  </a:lnTo>
                  <a:lnTo>
                    <a:pt x="1973935" y="241274"/>
                  </a:lnTo>
                  <a:lnTo>
                    <a:pt x="1974545" y="237210"/>
                  </a:lnTo>
                  <a:lnTo>
                    <a:pt x="1975840" y="236575"/>
                  </a:lnTo>
                  <a:lnTo>
                    <a:pt x="1977136" y="236575"/>
                  </a:lnTo>
                  <a:lnTo>
                    <a:pt x="1977936" y="237210"/>
                  </a:lnTo>
                  <a:lnTo>
                    <a:pt x="1978279" y="237972"/>
                  </a:lnTo>
                  <a:lnTo>
                    <a:pt x="1978406" y="238861"/>
                  </a:lnTo>
                  <a:lnTo>
                    <a:pt x="1978291" y="239369"/>
                  </a:lnTo>
                  <a:lnTo>
                    <a:pt x="1978063" y="241020"/>
                  </a:lnTo>
                  <a:lnTo>
                    <a:pt x="1977466" y="242417"/>
                  </a:lnTo>
                  <a:lnTo>
                    <a:pt x="1980349" y="242798"/>
                  </a:lnTo>
                  <a:lnTo>
                    <a:pt x="1980933" y="241655"/>
                  </a:lnTo>
                  <a:lnTo>
                    <a:pt x="1981034" y="240766"/>
                  </a:lnTo>
                  <a:lnTo>
                    <a:pt x="1981123" y="239242"/>
                  </a:lnTo>
                  <a:lnTo>
                    <a:pt x="1981441" y="238226"/>
                  </a:lnTo>
                  <a:lnTo>
                    <a:pt x="1987130" y="238353"/>
                  </a:lnTo>
                  <a:lnTo>
                    <a:pt x="1987384" y="238226"/>
                  </a:lnTo>
                  <a:lnTo>
                    <a:pt x="1990598" y="236575"/>
                  </a:lnTo>
                  <a:lnTo>
                    <a:pt x="1991829" y="235940"/>
                  </a:lnTo>
                  <a:lnTo>
                    <a:pt x="2001405" y="237210"/>
                  </a:lnTo>
                  <a:lnTo>
                    <a:pt x="2004758" y="235940"/>
                  </a:lnTo>
                  <a:lnTo>
                    <a:pt x="2005431" y="235686"/>
                  </a:lnTo>
                  <a:lnTo>
                    <a:pt x="2006371" y="234797"/>
                  </a:lnTo>
                  <a:lnTo>
                    <a:pt x="2008936" y="232384"/>
                  </a:lnTo>
                  <a:lnTo>
                    <a:pt x="2007057" y="232003"/>
                  </a:lnTo>
                  <a:lnTo>
                    <a:pt x="2004466" y="232384"/>
                  </a:lnTo>
                  <a:lnTo>
                    <a:pt x="2005685" y="228193"/>
                  </a:lnTo>
                  <a:lnTo>
                    <a:pt x="2005660" y="227304"/>
                  </a:lnTo>
                  <a:lnTo>
                    <a:pt x="2005685" y="226923"/>
                  </a:lnTo>
                  <a:lnTo>
                    <a:pt x="2006892" y="222859"/>
                  </a:lnTo>
                  <a:lnTo>
                    <a:pt x="2007349" y="222097"/>
                  </a:lnTo>
                  <a:lnTo>
                    <a:pt x="2008263" y="220573"/>
                  </a:lnTo>
                  <a:lnTo>
                    <a:pt x="2016836" y="218795"/>
                  </a:lnTo>
                  <a:lnTo>
                    <a:pt x="2021166" y="219557"/>
                  </a:lnTo>
                  <a:lnTo>
                    <a:pt x="2024811" y="218795"/>
                  </a:lnTo>
                  <a:lnTo>
                    <a:pt x="2026018" y="218541"/>
                  </a:lnTo>
                  <a:lnTo>
                    <a:pt x="2026678" y="218795"/>
                  </a:lnTo>
                  <a:lnTo>
                    <a:pt x="2028647" y="220827"/>
                  </a:lnTo>
                  <a:lnTo>
                    <a:pt x="2029739" y="220446"/>
                  </a:lnTo>
                  <a:lnTo>
                    <a:pt x="2029764" y="218541"/>
                  </a:lnTo>
                  <a:lnTo>
                    <a:pt x="2029802" y="215620"/>
                  </a:lnTo>
                  <a:lnTo>
                    <a:pt x="2031707" y="215239"/>
                  </a:lnTo>
                  <a:lnTo>
                    <a:pt x="2033384" y="214604"/>
                  </a:lnTo>
                  <a:close/>
                </a:path>
                <a:path w="2310130" h="1201420">
                  <a:moveTo>
                    <a:pt x="2033511" y="214439"/>
                  </a:moveTo>
                  <a:lnTo>
                    <a:pt x="2033384" y="214490"/>
                  </a:lnTo>
                  <a:lnTo>
                    <a:pt x="2033485" y="214655"/>
                  </a:lnTo>
                  <a:lnTo>
                    <a:pt x="2033511" y="214439"/>
                  </a:lnTo>
                  <a:close/>
                </a:path>
                <a:path w="2310130" h="1201420">
                  <a:moveTo>
                    <a:pt x="2186876" y="119367"/>
                  </a:moveTo>
                  <a:lnTo>
                    <a:pt x="2186749" y="119253"/>
                  </a:lnTo>
                  <a:lnTo>
                    <a:pt x="2186609" y="119278"/>
                  </a:lnTo>
                  <a:lnTo>
                    <a:pt x="2186876" y="119367"/>
                  </a:lnTo>
                  <a:close/>
                </a:path>
                <a:path w="2310130" h="1201420">
                  <a:moveTo>
                    <a:pt x="2207742" y="13284"/>
                  </a:moveTo>
                  <a:lnTo>
                    <a:pt x="2203323" y="15125"/>
                  </a:lnTo>
                  <a:lnTo>
                    <a:pt x="2198865" y="16217"/>
                  </a:lnTo>
                  <a:lnTo>
                    <a:pt x="2192744" y="13068"/>
                  </a:lnTo>
                  <a:lnTo>
                    <a:pt x="2191042" y="13360"/>
                  </a:lnTo>
                  <a:lnTo>
                    <a:pt x="2185962" y="15887"/>
                  </a:lnTo>
                  <a:lnTo>
                    <a:pt x="2182622" y="17094"/>
                  </a:lnTo>
                  <a:lnTo>
                    <a:pt x="2178621" y="17653"/>
                  </a:lnTo>
                  <a:lnTo>
                    <a:pt x="2177923" y="17437"/>
                  </a:lnTo>
                  <a:lnTo>
                    <a:pt x="2177732" y="17094"/>
                  </a:lnTo>
                  <a:lnTo>
                    <a:pt x="2177504" y="16764"/>
                  </a:lnTo>
                  <a:lnTo>
                    <a:pt x="2181707" y="11404"/>
                  </a:lnTo>
                  <a:lnTo>
                    <a:pt x="2182279" y="10591"/>
                  </a:lnTo>
                  <a:lnTo>
                    <a:pt x="2181517" y="10096"/>
                  </a:lnTo>
                  <a:lnTo>
                    <a:pt x="2181136" y="9817"/>
                  </a:lnTo>
                  <a:lnTo>
                    <a:pt x="2180069" y="10223"/>
                  </a:lnTo>
                  <a:lnTo>
                    <a:pt x="2177072" y="11633"/>
                  </a:lnTo>
                  <a:lnTo>
                    <a:pt x="2175560" y="13474"/>
                  </a:lnTo>
                  <a:lnTo>
                    <a:pt x="2172208" y="18249"/>
                  </a:lnTo>
                  <a:lnTo>
                    <a:pt x="2169960" y="20320"/>
                  </a:lnTo>
                  <a:lnTo>
                    <a:pt x="2162594" y="20612"/>
                  </a:lnTo>
                  <a:lnTo>
                    <a:pt x="2159609" y="23101"/>
                  </a:lnTo>
                  <a:lnTo>
                    <a:pt x="2155736" y="24841"/>
                  </a:lnTo>
                  <a:lnTo>
                    <a:pt x="2154656" y="25615"/>
                  </a:lnTo>
                  <a:lnTo>
                    <a:pt x="2158352" y="27089"/>
                  </a:lnTo>
                  <a:lnTo>
                    <a:pt x="2157196" y="28702"/>
                  </a:lnTo>
                  <a:lnTo>
                    <a:pt x="2157095" y="33832"/>
                  </a:lnTo>
                  <a:lnTo>
                    <a:pt x="2158949" y="35064"/>
                  </a:lnTo>
                  <a:lnTo>
                    <a:pt x="2163254" y="34251"/>
                  </a:lnTo>
                  <a:lnTo>
                    <a:pt x="2164270" y="33743"/>
                  </a:lnTo>
                  <a:lnTo>
                    <a:pt x="2170150" y="32880"/>
                  </a:lnTo>
                  <a:lnTo>
                    <a:pt x="2174824" y="31648"/>
                  </a:lnTo>
                  <a:lnTo>
                    <a:pt x="2180717" y="32575"/>
                  </a:lnTo>
                  <a:lnTo>
                    <a:pt x="2181796" y="32829"/>
                  </a:lnTo>
                  <a:lnTo>
                    <a:pt x="2181339" y="34696"/>
                  </a:lnTo>
                  <a:lnTo>
                    <a:pt x="2180437" y="35420"/>
                  </a:lnTo>
                  <a:lnTo>
                    <a:pt x="2178761" y="35928"/>
                  </a:lnTo>
                  <a:lnTo>
                    <a:pt x="2177656" y="35775"/>
                  </a:lnTo>
                  <a:lnTo>
                    <a:pt x="2176602" y="35864"/>
                  </a:lnTo>
                  <a:lnTo>
                    <a:pt x="2176602" y="38582"/>
                  </a:lnTo>
                  <a:lnTo>
                    <a:pt x="2176576" y="39293"/>
                  </a:lnTo>
                  <a:lnTo>
                    <a:pt x="2176208" y="39484"/>
                  </a:lnTo>
                  <a:lnTo>
                    <a:pt x="2175599" y="39560"/>
                  </a:lnTo>
                  <a:lnTo>
                    <a:pt x="2174824" y="39535"/>
                  </a:lnTo>
                  <a:lnTo>
                    <a:pt x="2176259" y="38506"/>
                  </a:lnTo>
                  <a:lnTo>
                    <a:pt x="2176602" y="38582"/>
                  </a:lnTo>
                  <a:lnTo>
                    <a:pt x="2176602" y="35864"/>
                  </a:lnTo>
                  <a:lnTo>
                    <a:pt x="2173541" y="36093"/>
                  </a:lnTo>
                  <a:lnTo>
                    <a:pt x="2174113" y="38061"/>
                  </a:lnTo>
                  <a:lnTo>
                    <a:pt x="2174456" y="39649"/>
                  </a:lnTo>
                  <a:lnTo>
                    <a:pt x="2172144" y="42837"/>
                  </a:lnTo>
                  <a:lnTo>
                    <a:pt x="2168537" y="43256"/>
                  </a:lnTo>
                  <a:lnTo>
                    <a:pt x="2164689" y="43980"/>
                  </a:lnTo>
                  <a:lnTo>
                    <a:pt x="2163800" y="43256"/>
                  </a:lnTo>
                  <a:lnTo>
                    <a:pt x="2163483" y="42672"/>
                  </a:lnTo>
                  <a:lnTo>
                    <a:pt x="2163102" y="42011"/>
                  </a:lnTo>
                  <a:lnTo>
                    <a:pt x="2163559" y="41313"/>
                  </a:lnTo>
                  <a:lnTo>
                    <a:pt x="2164473" y="40944"/>
                  </a:lnTo>
                  <a:lnTo>
                    <a:pt x="2168309" y="39204"/>
                  </a:lnTo>
                  <a:lnTo>
                    <a:pt x="2168626" y="39027"/>
                  </a:lnTo>
                  <a:lnTo>
                    <a:pt x="2168906" y="38506"/>
                  </a:lnTo>
                  <a:lnTo>
                    <a:pt x="2169223" y="38125"/>
                  </a:lnTo>
                  <a:lnTo>
                    <a:pt x="2168715" y="38061"/>
                  </a:lnTo>
                  <a:lnTo>
                    <a:pt x="2168194" y="37922"/>
                  </a:lnTo>
                  <a:lnTo>
                    <a:pt x="2166061" y="38125"/>
                  </a:lnTo>
                  <a:lnTo>
                    <a:pt x="2164423" y="38188"/>
                  </a:lnTo>
                  <a:lnTo>
                    <a:pt x="2162848" y="38646"/>
                  </a:lnTo>
                  <a:lnTo>
                    <a:pt x="2161400" y="39039"/>
                  </a:lnTo>
                  <a:lnTo>
                    <a:pt x="2159635" y="39433"/>
                  </a:lnTo>
                  <a:lnTo>
                    <a:pt x="2160651" y="43116"/>
                  </a:lnTo>
                  <a:lnTo>
                    <a:pt x="2159292" y="44424"/>
                  </a:lnTo>
                  <a:lnTo>
                    <a:pt x="2159304" y="49631"/>
                  </a:lnTo>
                  <a:lnTo>
                    <a:pt x="2158250" y="50266"/>
                  </a:lnTo>
                  <a:lnTo>
                    <a:pt x="2150122" y="49784"/>
                  </a:lnTo>
                  <a:lnTo>
                    <a:pt x="2150110" y="49974"/>
                  </a:lnTo>
                  <a:lnTo>
                    <a:pt x="2148586" y="55206"/>
                  </a:lnTo>
                  <a:lnTo>
                    <a:pt x="2148141" y="55676"/>
                  </a:lnTo>
                  <a:lnTo>
                    <a:pt x="2145703" y="57327"/>
                  </a:lnTo>
                  <a:lnTo>
                    <a:pt x="2146541" y="57785"/>
                  </a:lnTo>
                  <a:lnTo>
                    <a:pt x="2148205" y="58166"/>
                  </a:lnTo>
                  <a:lnTo>
                    <a:pt x="2150821" y="58801"/>
                  </a:lnTo>
                  <a:lnTo>
                    <a:pt x="2152612" y="57404"/>
                  </a:lnTo>
                  <a:lnTo>
                    <a:pt x="2154517" y="52044"/>
                  </a:lnTo>
                  <a:lnTo>
                    <a:pt x="2156980" y="51523"/>
                  </a:lnTo>
                  <a:lnTo>
                    <a:pt x="2159736" y="51269"/>
                  </a:lnTo>
                  <a:lnTo>
                    <a:pt x="2161070" y="51117"/>
                  </a:lnTo>
                  <a:lnTo>
                    <a:pt x="2162619" y="50685"/>
                  </a:lnTo>
                  <a:lnTo>
                    <a:pt x="2166582" y="52387"/>
                  </a:lnTo>
                  <a:lnTo>
                    <a:pt x="2168741" y="50685"/>
                  </a:lnTo>
                  <a:lnTo>
                    <a:pt x="2169274" y="50266"/>
                  </a:lnTo>
                  <a:lnTo>
                    <a:pt x="2169655" y="49974"/>
                  </a:lnTo>
                  <a:lnTo>
                    <a:pt x="2176373" y="52387"/>
                  </a:lnTo>
                  <a:lnTo>
                    <a:pt x="2177478" y="49974"/>
                  </a:lnTo>
                  <a:lnTo>
                    <a:pt x="2177999" y="48806"/>
                  </a:lnTo>
                  <a:lnTo>
                    <a:pt x="2180666" y="47320"/>
                  </a:lnTo>
                  <a:lnTo>
                    <a:pt x="2181618" y="46812"/>
                  </a:lnTo>
                  <a:lnTo>
                    <a:pt x="2182761" y="46672"/>
                  </a:lnTo>
                  <a:lnTo>
                    <a:pt x="2186762" y="44932"/>
                  </a:lnTo>
                  <a:lnTo>
                    <a:pt x="2189086" y="43980"/>
                  </a:lnTo>
                  <a:lnTo>
                    <a:pt x="2189823" y="43675"/>
                  </a:lnTo>
                  <a:lnTo>
                    <a:pt x="2196173" y="40373"/>
                  </a:lnTo>
                  <a:lnTo>
                    <a:pt x="2195957" y="40297"/>
                  </a:lnTo>
                  <a:lnTo>
                    <a:pt x="2195906" y="39560"/>
                  </a:lnTo>
                  <a:lnTo>
                    <a:pt x="2195830" y="38506"/>
                  </a:lnTo>
                  <a:lnTo>
                    <a:pt x="2195652" y="35928"/>
                  </a:lnTo>
                  <a:lnTo>
                    <a:pt x="2195538" y="34251"/>
                  </a:lnTo>
                  <a:lnTo>
                    <a:pt x="2195499" y="32575"/>
                  </a:lnTo>
                  <a:lnTo>
                    <a:pt x="2195677" y="31648"/>
                  </a:lnTo>
                  <a:lnTo>
                    <a:pt x="2196147" y="29286"/>
                  </a:lnTo>
                  <a:lnTo>
                    <a:pt x="2191410" y="28702"/>
                  </a:lnTo>
                  <a:lnTo>
                    <a:pt x="2190153" y="21374"/>
                  </a:lnTo>
                  <a:lnTo>
                    <a:pt x="2191093" y="20853"/>
                  </a:lnTo>
                  <a:lnTo>
                    <a:pt x="2192617" y="20751"/>
                  </a:lnTo>
                  <a:lnTo>
                    <a:pt x="2193569" y="20891"/>
                  </a:lnTo>
                  <a:lnTo>
                    <a:pt x="2198509" y="23558"/>
                  </a:lnTo>
                  <a:lnTo>
                    <a:pt x="2201849" y="22733"/>
                  </a:lnTo>
                  <a:lnTo>
                    <a:pt x="2203526" y="20751"/>
                  </a:lnTo>
                  <a:lnTo>
                    <a:pt x="2206167" y="17653"/>
                  </a:lnTo>
                  <a:lnTo>
                    <a:pt x="2206790" y="16217"/>
                  </a:lnTo>
                  <a:lnTo>
                    <a:pt x="2207095" y="15468"/>
                  </a:lnTo>
                  <a:lnTo>
                    <a:pt x="2207742" y="13284"/>
                  </a:lnTo>
                  <a:close/>
                </a:path>
                <a:path w="2310130" h="1201420">
                  <a:moveTo>
                    <a:pt x="2207818" y="13055"/>
                  </a:moveTo>
                  <a:lnTo>
                    <a:pt x="2207755" y="13208"/>
                  </a:lnTo>
                  <a:lnTo>
                    <a:pt x="2207818" y="13055"/>
                  </a:lnTo>
                  <a:close/>
                </a:path>
                <a:path w="2310130" h="1201420">
                  <a:moveTo>
                    <a:pt x="2236470" y="90982"/>
                  </a:moveTo>
                  <a:lnTo>
                    <a:pt x="2235543" y="87630"/>
                  </a:lnTo>
                  <a:lnTo>
                    <a:pt x="2234603" y="86220"/>
                  </a:lnTo>
                  <a:lnTo>
                    <a:pt x="2228545" y="87249"/>
                  </a:lnTo>
                  <a:lnTo>
                    <a:pt x="2224951" y="88290"/>
                  </a:lnTo>
                  <a:lnTo>
                    <a:pt x="2219604" y="87858"/>
                  </a:lnTo>
                  <a:lnTo>
                    <a:pt x="2216620" y="88798"/>
                  </a:lnTo>
                  <a:lnTo>
                    <a:pt x="2217826" y="92722"/>
                  </a:lnTo>
                  <a:lnTo>
                    <a:pt x="2217140" y="93433"/>
                  </a:lnTo>
                  <a:lnTo>
                    <a:pt x="2213635" y="94373"/>
                  </a:lnTo>
                  <a:lnTo>
                    <a:pt x="2211501" y="95885"/>
                  </a:lnTo>
                  <a:lnTo>
                    <a:pt x="2208326" y="98831"/>
                  </a:lnTo>
                  <a:lnTo>
                    <a:pt x="2206904" y="98869"/>
                  </a:lnTo>
                  <a:lnTo>
                    <a:pt x="2204491" y="95465"/>
                  </a:lnTo>
                  <a:lnTo>
                    <a:pt x="2202700" y="96291"/>
                  </a:lnTo>
                  <a:lnTo>
                    <a:pt x="2198776" y="100990"/>
                  </a:lnTo>
                  <a:lnTo>
                    <a:pt x="2195728" y="101955"/>
                  </a:lnTo>
                  <a:lnTo>
                    <a:pt x="2191245" y="101079"/>
                  </a:lnTo>
                  <a:lnTo>
                    <a:pt x="2190381" y="101346"/>
                  </a:lnTo>
                  <a:lnTo>
                    <a:pt x="2187308" y="101053"/>
                  </a:lnTo>
                  <a:lnTo>
                    <a:pt x="2186025" y="102184"/>
                  </a:lnTo>
                  <a:lnTo>
                    <a:pt x="2184387" y="106476"/>
                  </a:lnTo>
                  <a:lnTo>
                    <a:pt x="2182507" y="105613"/>
                  </a:lnTo>
                  <a:lnTo>
                    <a:pt x="2182380" y="104140"/>
                  </a:lnTo>
                  <a:lnTo>
                    <a:pt x="2182799" y="99822"/>
                  </a:lnTo>
                  <a:lnTo>
                    <a:pt x="2184235" y="98488"/>
                  </a:lnTo>
                  <a:lnTo>
                    <a:pt x="2188984" y="97828"/>
                  </a:lnTo>
                  <a:lnTo>
                    <a:pt x="2190204" y="98005"/>
                  </a:lnTo>
                  <a:lnTo>
                    <a:pt x="2192947" y="99199"/>
                  </a:lnTo>
                  <a:lnTo>
                    <a:pt x="2196579" y="97955"/>
                  </a:lnTo>
                  <a:lnTo>
                    <a:pt x="2197036" y="97383"/>
                  </a:lnTo>
                  <a:lnTo>
                    <a:pt x="2197239" y="96558"/>
                  </a:lnTo>
                  <a:lnTo>
                    <a:pt x="2196985" y="95707"/>
                  </a:lnTo>
                  <a:lnTo>
                    <a:pt x="2193887" y="95592"/>
                  </a:lnTo>
                  <a:lnTo>
                    <a:pt x="2192286" y="92367"/>
                  </a:lnTo>
                  <a:lnTo>
                    <a:pt x="2186711" y="94272"/>
                  </a:lnTo>
                  <a:lnTo>
                    <a:pt x="2184311" y="93776"/>
                  </a:lnTo>
                  <a:lnTo>
                    <a:pt x="2183688" y="90728"/>
                  </a:lnTo>
                  <a:lnTo>
                    <a:pt x="2183092" y="90068"/>
                  </a:lnTo>
                  <a:lnTo>
                    <a:pt x="2182685" y="90360"/>
                  </a:lnTo>
                  <a:lnTo>
                    <a:pt x="2182025" y="90614"/>
                  </a:lnTo>
                  <a:lnTo>
                    <a:pt x="2180907" y="94221"/>
                  </a:lnTo>
                  <a:lnTo>
                    <a:pt x="2180171" y="97561"/>
                  </a:lnTo>
                  <a:lnTo>
                    <a:pt x="2178481" y="102120"/>
                  </a:lnTo>
                  <a:lnTo>
                    <a:pt x="2179751" y="104063"/>
                  </a:lnTo>
                  <a:lnTo>
                    <a:pt x="2175319" y="105587"/>
                  </a:lnTo>
                  <a:lnTo>
                    <a:pt x="2175065" y="103606"/>
                  </a:lnTo>
                  <a:lnTo>
                    <a:pt x="2174163" y="102514"/>
                  </a:lnTo>
                  <a:lnTo>
                    <a:pt x="2172779" y="100990"/>
                  </a:lnTo>
                  <a:lnTo>
                    <a:pt x="2170900" y="100342"/>
                  </a:lnTo>
                  <a:lnTo>
                    <a:pt x="2169668" y="100774"/>
                  </a:lnTo>
                  <a:lnTo>
                    <a:pt x="2168004" y="102819"/>
                  </a:lnTo>
                  <a:lnTo>
                    <a:pt x="2168855" y="103873"/>
                  </a:lnTo>
                  <a:lnTo>
                    <a:pt x="2172195" y="104635"/>
                  </a:lnTo>
                  <a:lnTo>
                    <a:pt x="2174151" y="105270"/>
                  </a:lnTo>
                  <a:lnTo>
                    <a:pt x="2172957" y="110058"/>
                  </a:lnTo>
                  <a:lnTo>
                    <a:pt x="2174087" y="110604"/>
                  </a:lnTo>
                  <a:lnTo>
                    <a:pt x="2176957" y="110718"/>
                  </a:lnTo>
                  <a:lnTo>
                    <a:pt x="2176500" y="111404"/>
                  </a:lnTo>
                  <a:lnTo>
                    <a:pt x="2182812" y="115087"/>
                  </a:lnTo>
                  <a:lnTo>
                    <a:pt x="2184362" y="117525"/>
                  </a:lnTo>
                  <a:lnTo>
                    <a:pt x="2186736" y="119253"/>
                  </a:lnTo>
                  <a:lnTo>
                    <a:pt x="2187752" y="118999"/>
                  </a:lnTo>
                  <a:lnTo>
                    <a:pt x="2188768" y="118592"/>
                  </a:lnTo>
                  <a:lnTo>
                    <a:pt x="2192883" y="118592"/>
                  </a:lnTo>
                  <a:lnTo>
                    <a:pt x="2194547" y="117652"/>
                  </a:lnTo>
                  <a:lnTo>
                    <a:pt x="2193353" y="113576"/>
                  </a:lnTo>
                  <a:lnTo>
                    <a:pt x="2194496" y="112598"/>
                  </a:lnTo>
                  <a:lnTo>
                    <a:pt x="2198255" y="115671"/>
                  </a:lnTo>
                  <a:lnTo>
                    <a:pt x="2202726" y="112407"/>
                  </a:lnTo>
                  <a:lnTo>
                    <a:pt x="2208631" y="115430"/>
                  </a:lnTo>
                  <a:lnTo>
                    <a:pt x="2211032" y="113652"/>
                  </a:lnTo>
                  <a:lnTo>
                    <a:pt x="2213711" y="107543"/>
                  </a:lnTo>
                  <a:lnTo>
                    <a:pt x="2220442" y="110464"/>
                  </a:lnTo>
                  <a:lnTo>
                    <a:pt x="2224506" y="110896"/>
                  </a:lnTo>
                  <a:lnTo>
                    <a:pt x="2230653" y="109461"/>
                  </a:lnTo>
                  <a:lnTo>
                    <a:pt x="2232012" y="108800"/>
                  </a:lnTo>
                  <a:lnTo>
                    <a:pt x="2235073" y="105422"/>
                  </a:lnTo>
                  <a:lnTo>
                    <a:pt x="2234895" y="103416"/>
                  </a:lnTo>
                  <a:lnTo>
                    <a:pt x="2230551" y="101879"/>
                  </a:lnTo>
                  <a:lnTo>
                    <a:pt x="2228443" y="101511"/>
                  </a:lnTo>
                  <a:lnTo>
                    <a:pt x="2223135" y="99923"/>
                  </a:lnTo>
                  <a:lnTo>
                    <a:pt x="2221433" y="97193"/>
                  </a:lnTo>
                  <a:lnTo>
                    <a:pt x="2222284" y="93599"/>
                  </a:lnTo>
                  <a:lnTo>
                    <a:pt x="2222690" y="92938"/>
                  </a:lnTo>
                  <a:lnTo>
                    <a:pt x="2227237" y="91503"/>
                  </a:lnTo>
                  <a:lnTo>
                    <a:pt x="2230640" y="90665"/>
                  </a:lnTo>
                  <a:lnTo>
                    <a:pt x="2232368" y="93433"/>
                  </a:lnTo>
                  <a:lnTo>
                    <a:pt x="2233384" y="93535"/>
                  </a:lnTo>
                  <a:lnTo>
                    <a:pt x="2235670" y="92011"/>
                  </a:lnTo>
                  <a:lnTo>
                    <a:pt x="2236470" y="90982"/>
                  </a:lnTo>
                  <a:close/>
                </a:path>
                <a:path w="2310130" h="1201420">
                  <a:moveTo>
                    <a:pt x="2309774" y="0"/>
                  </a:moveTo>
                  <a:lnTo>
                    <a:pt x="2302243" y="0"/>
                  </a:lnTo>
                  <a:lnTo>
                    <a:pt x="2302675" y="330"/>
                  </a:lnTo>
                  <a:lnTo>
                    <a:pt x="2302954" y="825"/>
                  </a:lnTo>
                  <a:lnTo>
                    <a:pt x="2305062" y="1536"/>
                  </a:lnTo>
                  <a:lnTo>
                    <a:pt x="2307488" y="1003"/>
                  </a:lnTo>
                  <a:lnTo>
                    <a:pt x="2309774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3484162" y="7183138"/>
              <a:ext cx="1830070" cy="1102995"/>
            </a:xfrm>
            <a:custGeom>
              <a:avLst/>
              <a:gdLst/>
              <a:ahLst/>
              <a:cxnLst/>
              <a:rect l="l" t="t" r="r" b="b"/>
              <a:pathLst>
                <a:path w="1830069" h="1102995">
                  <a:moveTo>
                    <a:pt x="190" y="1086053"/>
                  </a:moveTo>
                  <a:lnTo>
                    <a:pt x="127" y="1085926"/>
                  </a:lnTo>
                  <a:lnTo>
                    <a:pt x="0" y="1086116"/>
                  </a:lnTo>
                  <a:lnTo>
                    <a:pt x="127" y="1086065"/>
                  </a:lnTo>
                  <a:close/>
                </a:path>
                <a:path w="1830069" h="1102995">
                  <a:moveTo>
                    <a:pt x="47472" y="1076883"/>
                  </a:moveTo>
                  <a:lnTo>
                    <a:pt x="45478" y="1072972"/>
                  </a:lnTo>
                  <a:lnTo>
                    <a:pt x="44500" y="1071232"/>
                  </a:lnTo>
                  <a:lnTo>
                    <a:pt x="39674" y="1072832"/>
                  </a:lnTo>
                  <a:lnTo>
                    <a:pt x="37401" y="1072730"/>
                  </a:lnTo>
                  <a:lnTo>
                    <a:pt x="36195" y="1069594"/>
                  </a:lnTo>
                  <a:lnTo>
                    <a:pt x="38481" y="1069251"/>
                  </a:lnTo>
                  <a:lnTo>
                    <a:pt x="41186" y="1066266"/>
                  </a:lnTo>
                  <a:lnTo>
                    <a:pt x="40601" y="1063828"/>
                  </a:lnTo>
                  <a:lnTo>
                    <a:pt x="41275" y="1061300"/>
                  </a:lnTo>
                  <a:lnTo>
                    <a:pt x="40741" y="1060907"/>
                  </a:lnTo>
                  <a:lnTo>
                    <a:pt x="40500" y="1060577"/>
                  </a:lnTo>
                  <a:lnTo>
                    <a:pt x="40170" y="1060907"/>
                  </a:lnTo>
                  <a:lnTo>
                    <a:pt x="39573" y="1061212"/>
                  </a:lnTo>
                  <a:lnTo>
                    <a:pt x="39154" y="1063371"/>
                  </a:lnTo>
                  <a:lnTo>
                    <a:pt x="37871" y="1064133"/>
                  </a:lnTo>
                  <a:lnTo>
                    <a:pt x="33528" y="1066114"/>
                  </a:lnTo>
                  <a:lnTo>
                    <a:pt x="30835" y="1067485"/>
                  </a:lnTo>
                  <a:lnTo>
                    <a:pt x="26301" y="1069975"/>
                  </a:lnTo>
                  <a:lnTo>
                    <a:pt x="25158" y="1071410"/>
                  </a:lnTo>
                  <a:lnTo>
                    <a:pt x="21577" y="1077772"/>
                  </a:lnTo>
                  <a:lnTo>
                    <a:pt x="17780" y="1081506"/>
                  </a:lnTo>
                  <a:lnTo>
                    <a:pt x="8064" y="1082979"/>
                  </a:lnTo>
                  <a:lnTo>
                    <a:pt x="4114" y="1084376"/>
                  </a:lnTo>
                  <a:lnTo>
                    <a:pt x="190" y="1086053"/>
                  </a:lnTo>
                  <a:lnTo>
                    <a:pt x="1358" y="1089583"/>
                  </a:lnTo>
                  <a:lnTo>
                    <a:pt x="5245" y="1091692"/>
                  </a:lnTo>
                  <a:lnTo>
                    <a:pt x="5067" y="1097292"/>
                  </a:lnTo>
                  <a:lnTo>
                    <a:pt x="6438" y="1098130"/>
                  </a:lnTo>
                  <a:lnTo>
                    <a:pt x="11087" y="1097813"/>
                  </a:lnTo>
                  <a:lnTo>
                    <a:pt x="13982" y="1097762"/>
                  </a:lnTo>
                  <a:lnTo>
                    <a:pt x="14478" y="1102601"/>
                  </a:lnTo>
                  <a:lnTo>
                    <a:pt x="15278" y="1102652"/>
                  </a:lnTo>
                  <a:lnTo>
                    <a:pt x="16167" y="1102118"/>
                  </a:lnTo>
                  <a:lnTo>
                    <a:pt x="19075" y="1100594"/>
                  </a:lnTo>
                  <a:lnTo>
                    <a:pt x="21259" y="1099337"/>
                  </a:lnTo>
                  <a:lnTo>
                    <a:pt x="21437" y="1097991"/>
                  </a:lnTo>
                  <a:lnTo>
                    <a:pt x="18745" y="1095844"/>
                  </a:lnTo>
                  <a:lnTo>
                    <a:pt x="17627" y="1095603"/>
                  </a:lnTo>
                  <a:lnTo>
                    <a:pt x="15875" y="1094168"/>
                  </a:lnTo>
                  <a:lnTo>
                    <a:pt x="16052" y="1093165"/>
                  </a:lnTo>
                  <a:lnTo>
                    <a:pt x="19189" y="1091679"/>
                  </a:lnTo>
                  <a:lnTo>
                    <a:pt x="22123" y="1092085"/>
                  </a:lnTo>
                  <a:lnTo>
                    <a:pt x="23736" y="1085164"/>
                  </a:lnTo>
                  <a:lnTo>
                    <a:pt x="28752" y="1084427"/>
                  </a:lnTo>
                  <a:lnTo>
                    <a:pt x="33705" y="1076210"/>
                  </a:lnTo>
                  <a:lnTo>
                    <a:pt x="38214" y="1079741"/>
                  </a:lnTo>
                  <a:lnTo>
                    <a:pt x="41910" y="1078992"/>
                  </a:lnTo>
                  <a:lnTo>
                    <a:pt x="43522" y="1078725"/>
                  </a:lnTo>
                  <a:lnTo>
                    <a:pt x="46291" y="1078420"/>
                  </a:lnTo>
                  <a:lnTo>
                    <a:pt x="47472" y="1076883"/>
                  </a:lnTo>
                  <a:close/>
                </a:path>
                <a:path w="1830069" h="1102995">
                  <a:moveTo>
                    <a:pt x="93751" y="1019644"/>
                  </a:moveTo>
                  <a:lnTo>
                    <a:pt x="93649" y="1019924"/>
                  </a:lnTo>
                  <a:lnTo>
                    <a:pt x="93751" y="1019644"/>
                  </a:lnTo>
                  <a:close/>
                </a:path>
                <a:path w="1830069" h="1102995">
                  <a:moveTo>
                    <a:pt x="98615" y="1003058"/>
                  </a:moveTo>
                  <a:lnTo>
                    <a:pt x="94983" y="998982"/>
                  </a:lnTo>
                  <a:lnTo>
                    <a:pt x="93078" y="998194"/>
                  </a:lnTo>
                  <a:lnTo>
                    <a:pt x="92417" y="993711"/>
                  </a:lnTo>
                  <a:lnTo>
                    <a:pt x="90639" y="993152"/>
                  </a:lnTo>
                  <a:lnTo>
                    <a:pt x="85521" y="993254"/>
                  </a:lnTo>
                  <a:lnTo>
                    <a:pt x="82842" y="993101"/>
                  </a:lnTo>
                  <a:lnTo>
                    <a:pt x="80645" y="989469"/>
                  </a:lnTo>
                  <a:lnTo>
                    <a:pt x="79908" y="988415"/>
                  </a:lnTo>
                  <a:lnTo>
                    <a:pt x="76136" y="989698"/>
                  </a:lnTo>
                  <a:lnTo>
                    <a:pt x="73317" y="990473"/>
                  </a:lnTo>
                  <a:lnTo>
                    <a:pt x="73025" y="996543"/>
                  </a:lnTo>
                  <a:lnTo>
                    <a:pt x="71170" y="998702"/>
                  </a:lnTo>
                  <a:lnTo>
                    <a:pt x="66027" y="1001014"/>
                  </a:lnTo>
                  <a:lnTo>
                    <a:pt x="65760" y="1002880"/>
                  </a:lnTo>
                  <a:lnTo>
                    <a:pt x="64109" y="1005598"/>
                  </a:lnTo>
                  <a:lnTo>
                    <a:pt x="61442" y="1008672"/>
                  </a:lnTo>
                  <a:lnTo>
                    <a:pt x="60655" y="1008964"/>
                  </a:lnTo>
                  <a:lnTo>
                    <a:pt x="59131" y="1008075"/>
                  </a:lnTo>
                  <a:lnTo>
                    <a:pt x="58902" y="1006221"/>
                  </a:lnTo>
                  <a:lnTo>
                    <a:pt x="56908" y="1008608"/>
                  </a:lnTo>
                  <a:lnTo>
                    <a:pt x="61417" y="1012164"/>
                  </a:lnTo>
                  <a:lnTo>
                    <a:pt x="65747" y="1011326"/>
                  </a:lnTo>
                  <a:lnTo>
                    <a:pt x="67386" y="1004963"/>
                  </a:lnTo>
                  <a:lnTo>
                    <a:pt x="69037" y="1004252"/>
                  </a:lnTo>
                  <a:lnTo>
                    <a:pt x="73520" y="1003465"/>
                  </a:lnTo>
                  <a:lnTo>
                    <a:pt x="74714" y="1004849"/>
                  </a:lnTo>
                  <a:lnTo>
                    <a:pt x="71780" y="1009256"/>
                  </a:lnTo>
                  <a:lnTo>
                    <a:pt x="69824" y="1011885"/>
                  </a:lnTo>
                  <a:lnTo>
                    <a:pt x="69621" y="1015619"/>
                  </a:lnTo>
                  <a:lnTo>
                    <a:pt x="68910" y="1016012"/>
                  </a:lnTo>
                  <a:lnTo>
                    <a:pt x="66789" y="1017803"/>
                  </a:lnTo>
                  <a:lnTo>
                    <a:pt x="66611" y="1019098"/>
                  </a:lnTo>
                  <a:lnTo>
                    <a:pt x="71120" y="1019911"/>
                  </a:lnTo>
                  <a:lnTo>
                    <a:pt x="71818" y="1020965"/>
                  </a:lnTo>
                  <a:lnTo>
                    <a:pt x="72580" y="1025169"/>
                  </a:lnTo>
                  <a:lnTo>
                    <a:pt x="74841" y="1025791"/>
                  </a:lnTo>
                  <a:lnTo>
                    <a:pt x="76339" y="1024255"/>
                  </a:lnTo>
                  <a:lnTo>
                    <a:pt x="78155" y="1022426"/>
                  </a:lnTo>
                  <a:lnTo>
                    <a:pt x="79578" y="1020787"/>
                  </a:lnTo>
                  <a:lnTo>
                    <a:pt x="82931" y="1021943"/>
                  </a:lnTo>
                  <a:lnTo>
                    <a:pt x="86956" y="1019467"/>
                  </a:lnTo>
                  <a:lnTo>
                    <a:pt x="88709" y="1019149"/>
                  </a:lnTo>
                  <a:lnTo>
                    <a:pt x="89484" y="1023454"/>
                  </a:lnTo>
                  <a:lnTo>
                    <a:pt x="90271" y="1022997"/>
                  </a:lnTo>
                  <a:lnTo>
                    <a:pt x="91452" y="1021257"/>
                  </a:lnTo>
                  <a:lnTo>
                    <a:pt x="92405" y="1020445"/>
                  </a:lnTo>
                  <a:lnTo>
                    <a:pt x="93548" y="1019835"/>
                  </a:lnTo>
                  <a:lnTo>
                    <a:pt x="92278" y="1018667"/>
                  </a:lnTo>
                  <a:lnTo>
                    <a:pt x="90665" y="1017676"/>
                  </a:lnTo>
                  <a:lnTo>
                    <a:pt x="89014" y="1014488"/>
                  </a:lnTo>
                  <a:lnTo>
                    <a:pt x="88773" y="1012482"/>
                  </a:lnTo>
                  <a:lnTo>
                    <a:pt x="85890" y="1014183"/>
                  </a:lnTo>
                  <a:lnTo>
                    <a:pt x="85750" y="1013726"/>
                  </a:lnTo>
                  <a:lnTo>
                    <a:pt x="85483" y="1013256"/>
                  </a:lnTo>
                  <a:lnTo>
                    <a:pt x="85674" y="1010691"/>
                  </a:lnTo>
                  <a:lnTo>
                    <a:pt x="87134" y="1009446"/>
                  </a:lnTo>
                  <a:lnTo>
                    <a:pt x="90805" y="1008024"/>
                  </a:lnTo>
                  <a:lnTo>
                    <a:pt x="92735" y="1007745"/>
                  </a:lnTo>
                  <a:lnTo>
                    <a:pt x="98044" y="1005382"/>
                  </a:lnTo>
                  <a:lnTo>
                    <a:pt x="98615" y="1003058"/>
                  </a:lnTo>
                  <a:close/>
                </a:path>
                <a:path w="1830069" h="1102995">
                  <a:moveTo>
                    <a:pt x="163118" y="587082"/>
                  </a:moveTo>
                  <a:lnTo>
                    <a:pt x="162902" y="587146"/>
                  </a:lnTo>
                  <a:lnTo>
                    <a:pt x="163118" y="587235"/>
                  </a:lnTo>
                  <a:lnTo>
                    <a:pt x="163118" y="587082"/>
                  </a:lnTo>
                  <a:close/>
                </a:path>
                <a:path w="1830069" h="1102995">
                  <a:moveTo>
                    <a:pt x="163131" y="587235"/>
                  </a:moveTo>
                  <a:close/>
                </a:path>
                <a:path w="1830069" h="1102995">
                  <a:moveTo>
                    <a:pt x="181292" y="578116"/>
                  </a:moveTo>
                  <a:lnTo>
                    <a:pt x="180657" y="577621"/>
                  </a:lnTo>
                  <a:lnTo>
                    <a:pt x="179971" y="576961"/>
                  </a:lnTo>
                  <a:lnTo>
                    <a:pt x="175628" y="577405"/>
                  </a:lnTo>
                  <a:lnTo>
                    <a:pt x="173278" y="580491"/>
                  </a:lnTo>
                  <a:lnTo>
                    <a:pt x="168503" y="582930"/>
                  </a:lnTo>
                  <a:lnTo>
                    <a:pt x="168224" y="583247"/>
                  </a:lnTo>
                  <a:lnTo>
                    <a:pt x="172567" y="583247"/>
                  </a:lnTo>
                  <a:lnTo>
                    <a:pt x="172656" y="583006"/>
                  </a:lnTo>
                  <a:lnTo>
                    <a:pt x="178054" y="580631"/>
                  </a:lnTo>
                  <a:lnTo>
                    <a:pt x="179260" y="580009"/>
                  </a:lnTo>
                  <a:lnTo>
                    <a:pt x="180797" y="579056"/>
                  </a:lnTo>
                  <a:lnTo>
                    <a:pt x="181292" y="578116"/>
                  </a:lnTo>
                  <a:close/>
                </a:path>
                <a:path w="1830069" h="1102995">
                  <a:moveTo>
                    <a:pt x="212318" y="618337"/>
                  </a:moveTo>
                  <a:lnTo>
                    <a:pt x="212140" y="617842"/>
                  </a:lnTo>
                  <a:lnTo>
                    <a:pt x="208737" y="617575"/>
                  </a:lnTo>
                  <a:lnTo>
                    <a:pt x="207962" y="616762"/>
                  </a:lnTo>
                  <a:lnTo>
                    <a:pt x="207086" y="615848"/>
                  </a:lnTo>
                  <a:lnTo>
                    <a:pt x="207010" y="615480"/>
                  </a:lnTo>
                  <a:lnTo>
                    <a:pt x="206578" y="613321"/>
                  </a:lnTo>
                  <a:lnTo>
                    <a:pt x="206273" y="611860"/>
                  </a:lnTo>
                  <a:lnTo>
                    <a:pt x="204800" y="611835"/>
                  </a:lnTo>
                  <a:lnTo>
                    <a:pt x="202946" y="612622"/>
                  </a:lnTo>
                  <a:lnTo>
                    <a:pt x="202006" y="613321"/>
                  </a:lnTo>
                  <a:lnTo>
                    <a:pt x="201218" y="612241"/>
                  </a:lnTo>
                  <a:lnTo>
                    <a:pt x="199161" y="609422"/>
                  </a:lnTo>
                  <a:lnTo>
                    <a:pt x="198907" y="609066"/>
                  </a:lnTo>
                  <a:lnTo>
                    <a:pt x="192735" y="609422"/>
                  </a:lnTo>
                  <a:lnTo>
                    <a:pt x="191439" y="603872"/>
                  </a:lnTo>
                  <a:lnTo>
                    <a:pt x="191300" y="603262"/>
                  </a:lnTo>
                  <a:lnTo>
                    <a:pt x="190474" y="603872"/>
                  </a:lnTo>
                  <a:lnTo>
                    <a:pt x="185178" y="603262"/>
                  </a:lnTo>
                  <a:lnTo>
                    <a:pt x="181114" y="602284"/>
                  </a:lnTo>
                  <a:lnTo>
                    <a:pt x="180822" y="595007"/>
                  </a:lnTo>
                  <a:lnTo>
                    <a:pt x="180771" y="594029"/>
                  </a:lnTo>
                  <a:lnTo>
                    <a:pt x="180327" y="593674"/>
                  </a:lnTo>
                  <a:lnTo>
                    <a:pt x="178562" y="592289"/>
                  </a:lnTo>
                  <a:lnTo>
                    <a:pt x="177520" y="591375"/>
                  </a:lnTo>
                  <a:lnTo>
                    <a:pt x="177520" y="594715"/>
                  </a:lnTo>
                  <a:lnTo>
                    <a:pt x="177368" y="594791"/>
                  </a:lnTo>
                  <a:lnTo>
                    <a:pt x="177139" y="595007"/>
                  </a:lnTo>
                  <a:lnTo>
                    <a:pt x="176822" y="594918"/>
                  </a:lnTo>
                  <a:lnTo>
                    <a:pt x="176657" y="594791"/>
                  </a:lnTo>
                  <a:lnTo>
                    <a:pt x="176530" y="594499"/>
                  </a:lnTo>
                  <a:lnTo>
                    <a:pt x="176530" y="593877"/>
                  </a:lnTo>
                  <a:lnTo>
                    <a:pt x="176898" y="593674"/>
                  </a:lnTo>
                  <a:lnTo>
                    <a:pt x="177444" y="594080"/>
                  </a:lnTo>
                  <a:lnTo>
                    <a:pt x="177520" y="594715"/>
                  </a:lnTo>
                  <a:lnTo>
                    <a:pt x="177520" y="591375"/>
                  </a:lnTo>
                  <a:lnTo>
                    <a:pt x="175768" y="589826"/>
                  </a:lnTo>
                  <a:lnTo>
                    <a:pt x="174637" y="589280"/>
                  </a:lnTo>
                  <a:lnTo>
                    <a:pt x="172618" y="585647"/>
                  </a:lnTo>
                  <a:lnTo>
                    <a:pt x="172034" y="584606"/>
                  </a:lnTo>
                  <a:lnTo>
                    <a:pt x="172250" y="584060"/>
                  </a:lnTo>
                  <a:lnTo>
                    <a:pt x="167538" y="584060"/>
                  </a:lnTo>
                  <a:lnTo>
                    <a:pt x="162560" y="584060"/>
                  </a:lnTo>
                  <a:lnTo>
                    <a:pt x="162445" y="585165"/>
                  </a:lnTo>
                  <a:lnTo>
                    <a:pt x="163118" y="587082"/>
                  </a:lnTo>
                  <a:lnTo>
                    <a:pt x="164680" y="586676"/>
                  </a:lnTo>
                  <a:lnTo>
                    <a:pt x="166827" y="585647"/>
                  </a:lnTo>
                  <a:lnTo>
                    <a:pt x="169075" y="590562"/>
                  </a:lnTo>
                  <a:lnTo>
                    <a:pt x="174396" y="591972"/>
                  </a:lnTo>
                  <a:lnTo>
                    <a:pt x="173723" y="598004"/>
                  </a:lnTo>
                  <a:lnTo>
                    <a:pt x="173507" y="599224"/>
                  </a:lnTo>
                  <a:lnTo>
                    <a:pt x="173964" y="599948"/>
                  </a:lnTo>
                  <a:lnTo>
                    <a:pt x="175983" y="603034"/>
                  </a:lnTo>
                  <a:lnTo>
                    <a:pt x="174294" y="604964"/>
                  </a:lnTo>
                  <a:lnTo>
                    <a:pt x="168071" y="610577"/>
                  </a:lnTo>
                  <a:lnTo>
                    <a:pt x="168224" y="610704"/>
                  </a:lnTo>
                  <a:lnTo>
                    <a:pt x="173024" y="612254"/>
                  </a:lnTo>
                  <a:lnTo>
                    <a:pt x="173507" y="612241"/>
                  </a:lnTo>
                  <a:lnTo>
                    <a:pt x="174434" y="616178"/>
                  </a:lnTo>
                  <a:lnTo>
                    <a:pt x="178257" y="615480"/>
                  </a:lnTo>
                  <a:lnTo>
                    <a:pt x="180987" y="616419"/>
                  </a:lnTo>
                  <a:lnTo>
                    <a:pt x="182511" y="616915"/>
                  </a:lnTo>
                  <a:lnTo>
                    <a:pt x="182930" y="617880"/>
                  </a:lnTo>
                  <a:lnTo>
                    <a:pt x="181711" y="621550"/>
                  </a:lnTo>
                  <a:lnTo>
                    <a:pt x="182486" y="622236"/>
                  </a:lnTo>
                  <a:lnTo>
                    <a:pt x="184797" y="621271"/>
                  </a:lnTo>
                  <a:lnTo>
                    <a:pt x="186004" y="620788"/>
                  </a:lnTo>
                  <a:lnTo>
                    <a:pt x="187515" y="620014"/>
                  </a:lnTo>
                  <a:lnTo>
                    <a:pt x="190969" y="622757"/>
                  </a:lnTo>
                  <a:lnTo>
                    <a:pt x="193649" y="621271"/>
                  </a:lnTo>
                  <a:lnTo>
                    <a:pt x="198374" y="621296"/>
                  </a:lnTo>
                  <a:lnTo>
                    <a:pt x="199491" y="621042"/>
                  </a:lnTo>
                  <a:lnTo>
                    <a:pt x="199466" y="620014"/>
                  </a:lnTo>
                  <a:lnTo>
                    <a:pt x="199491" y="617105"/>
                  </a:lnTo>
                  <a:lnTo>
                    <a:pt x="201536" y="616762"/>
                  </a:lnTo>
                  <a:lnTo>
                    <a:pt x="202806" y="617118"/>
                  </a:lnTo>
                  <a:lnTo>
                    <a:pt x="204216" y="617550"/>
                  </a:lnTo>
                  <a:lnTo>
                    <a:pt x="208216" y="620229"/>
                  </a:lnTo>
                  <a:lnTo>
                    <a:pt x="209829" y="619887"/>
                  </a:lnTo>
                  <a:lnTo>
                    <a:pt x="211391" y="619645"/>
                  </a:lnTo>
                  <a:lnTo>
                    <a:pt x="211696" y="619620"/>
                  </a:lnTo>
                  <a:lnTo>
                    <a:pt x="212318" y="618337"/>
                  </a:lnTo>
                  <a:close/>
                </a:path>
                <a:path w="1830069" h="1102995">
                  <a:moveTo>
                    <a:pt x="236105" y="614235"/>
                  </a:moveTo>
                  <a:lnTo>
                    <a:pt x="235902" y="614197"/>
                  </a:lnTo>
                  <a:lnTo>
                    <a:pt x="236042" y="614248"/>
                  </a:lnTo>
                  <a:close/>
                </a:path>
                <a:path w="1830069" h="1102995">
                  <a:moveTo>
                    <a:pt x="245364" y="644918"/>
                  </a:moveTo>
                  <a:lnTo>
                    <a:pt x="243471" y="641273"/>
                  </a:lnTo>
                  <a:lnTo>
                    <a:pt x="243052" y="639787"/>
                  </a:lnTo>
                  <a:lnTo>
                    <a:pt x="242227" y="638568"/>
                  </a:lnTo>
                  <a:lnTo>
                    <a:pt x="241338" y="637197"/>
                  </a:lnTo>
                  <a:lnTo>
                    <a:pt x="240880" y="636016"/>
                  </a:lnTo>
                  <a:lnTo>
                    <a:pt x="242608" y="633641"/>
                  </a:lnTo>
                  <a:lnTo>
                    <a:pt x="244640" y="630872"/>
                  </a:lnTo>
                  <a:lnTo>
                    <a:pt x="243801" y="627849"/>
                  </a:lnTo>
                  <a:lnTo>
                    <a:pt x="243674" y="627418"/>
                  </a:lnTo>
                  <a:lnTo>
                    <a:pt x="243560" y="620877"/>
                  </a:lnTo>
                  <a:lnTo>
                    <a:pt x="242709" y="618350"/>
                  </a:lnTo>
                  <a:lnTo>
                    <a:pt x="237274" y="617588"/>
                  </a:lnTo>
                  <a:lnTo>
                    <a:pt x="237274" y="617423"/>
                  </a:lnTo>
                  <a:lnTo>
                    <a:pt x="237261" y="615315"/>
                  </a:lnTo>
                  <a:lnTo>
                    <a:pt x="237083" y="615175"/>
                  </a:lnTo>
                  <a:lnTo>
                    <a:pt x="237083" y="619506"/>
                  </a:lnTo>
                  <a:lnTo>
                    <a:pt x="233438" y="621652"/>
                  </a:lnTo>
                  <a:lnTo>
                    <a:pt x="233387" y="622668"/>
                  </a:lnTo>
                  <a:lnTo>
                    <a:pt x="232333" y="626059"/>
                  </a:lnTo>
                  <a:lnTo>
                    <a:pt x="230606" y="627976"/>
                  </a:lnTo>
                  <a:lnTo>
                    <a:pt x="225450" y="629145"/>
                  </a:lnTo>
                  <a:lnTo>
                    <a:pt x="223774" y="631253"/>
                  </a:lnTo>
                  <a:lnTo>
                    <a:pt x="221449" y="632269"/>
                  </a:lnTo>
                  <a:lnTo>
                    <a:pt x="222389" y="629793"/>
                  </a:lnTo>
                  <a:lnTo>
                    <a:pt x="222288" y="626808"/>
                  </a:lnTo>
                  <a:lnTo>
                    <a:pt x="227418" y="625424"/>
                  </a:lnTo>
                  <a:lnTo>
                    <a:pt x="227114" y="623620"/>
                  </a:lnTo>
                  <a:lnTo>
                    <a:pt x="228968" y="617423"/>
                  </a:lnTo>
                  <a:lnTo>
                    <a:pt x="236232" y="618807"/>
                  </a:lnTo>
                  <a:lnTo>
                    <a:pt x="237083" y="619506"/>
                  </a:lnTo>
                  <a:lnTo>
                    <a:pt x="237083" y="615175"/>
                  </a:lnTo>
                  <a:lnTo>
                    <a:pt x="236626" y="614794"/>
                  </a:lnTo>
                  <a:lnTo>
                    <a:pt x="235927" y="614248"/>
                  </a:lnTo>
                  <a:lnTo>
                    <a:pt x="233527" y="614794"/>
                  </a:lnTo>
                  <a:lnTo>
                    <a:pt x="231305" y="614730"/>
                  </a:lnTo>
                  <a:lnTo>
                    <a:pt x="230276" y="614019"/>
                  </a:lnTo>
                  <a:lnTo>
                    <a:pt x="227736" y="612292"/>
                  </a:lnTo>
                  <a:lnTo>
                    <a:pt x="227406" y="612063"/>
                  </a:lnTo>
                  <a:lnTo>
                    <a:pt x="226656" y="611149"/>
                  </a:lnTo>
                  <a:lnTo>
                    <a:pt x="231000" y="608647"/>
                  </a:lnTo>
                  <a:lnTo>
                    <a:pt x="230225" y="607110"/>
                  </a:lnTo>
                  <a:lnTo>
                    <a:pt x="227634" y="605536"/>
                  </a:lnTo>
                  <a:lnTo>
                    <a:pt x="225907" y="604888"/>
                  </a:lnTo>
                  <a:lnTo>
                    <a:pt x="223024" y="604240"/>
                  </a:lnTo>
                  <a:lnTo>
                    <a:pt x="222542" y="605167"/>
                  </a:lnTo>
                  <a:lnTo>
                    <a:pt x="221653" y="608291"/>
                  </a:lnTo>
                  <a:lnTo>
                    <a:pt x="224853" y="609358"/>
                  </a:lnTo>
                  <a:lnTo>
                    <a:pt x="221983" y="612292"/>
                  </a:lnTo>
                  <a:lnTo>
                    <a:pt x="219570" y="610997"/>
                  </a:lnTo>
                  <a:lnTo>
                    <a:pt x="217500" y="612673"/>
                  </a:lnTo>
                  <a:lnTo>
                    <a:pt x="216890" y="612698"/>
                  </a:lnTo>
                  <a:lnTo>
                    <a:pt x="215976" y="613232"/>
                  </a:lnTo>
                  <a:lnTo>
                    <a:pt x="215620" y="613638"/>
                  </a:lnTo>
                  <a:lnTo>
                    <a:pt x="215239" y="613956"/>
                  </a:lnTo>
                  <a:lnTo>
                    <a:pt x="215709" y="614057"/>
                  </a:lnTo>
                  <a:lnTo>
                    <a:pt x="216179" y="614248"/>
                  </a:lnTo>
                  <a:lnTo>
                    <a:pt x="218236" y="614324"/>
                  </a:lnTo>
                  <a:lnTo>
                    <a:pt x="219913" y="614019"/>
                  </a:lnTo>
                  <a:lnTo>
                    <a:pt x="224497" y="615010"/>
                  </a:lnTo>
                  <a:lnTo>
                    <a:pt x="225501" y="618363"/>
                  </a:lnTo>
                  <a:lnTo>
                    <a:pt x="221030" y="622960"/>
                  </a:lnTo>
                  <a:lnTo>
                    <a:pt x="219837" y="626211"/>
                  </a:lnTo>
                  <a:lnTo>
                    <a:pt x="214706" y="627418"/>
                  </a:lnTo>
                  <a:lnTo>
                    <a:pt x="213258" y="628751"/>
                  </a:lnTo>
                  <a:lnTo>
                    <a:pt x="213271" y="629234"/>
                  </a:lnTo>
                  <a:lnTo>
                    <a:pt x="213918" y="632104"/>
                  </a:lnTo>
                  <a:lnTo>
                    <a:pt x="214718" y="633514"/>
                  </a:lnTo>
                  <a:lnTo>
                    <a:pt x="218706" y="633285"/>
                  </a:lnTo>
                  <a:lnTo>
                    <a:pt x="219443" y="634098"/>
                  </a:lnTo>
                  <a:lnTo>
                    <a:pt x="219532" y="636981"/>
                  </a:lnTo>
                  <a:lnTo>
                    <a:pt x="218516" y="638632"/>
                  </a:lnTo>
                  <a:lnTo>
                    <a:pt x="222148" y="638289"/>
                  </a:lnTo>
                  <a:lnTo>
                    <a:pt x="221335" y="636790"/>
                  </a:lnTo>
                  <a:lnTo>
                    <a:pt x="221018" y="635520"/>
                  </a:lnTo>
                  <a:lnTo>
                    <a:pt x="220827" y="634619"/>
                  </a:lnTo>
                  <a:lnTo>
                    <a:pt x="221183" y="633641"/>
                  </a:lnTo>
                  <a:lnTo>
                    <a:pt x="221259" y="633285"/>
                  </a:lnTo>
                  <a:lnTo>
                    <a:pt x="221373" y="632472"/>
                  </a:lnTo>
                  <a:lnTo>
                    <a:pt x="223189" y="632574"/>
                  </a:lnTo>
                  <a:lnTo>
                    <a:pt x="223570" y="632472"/>
                  </a:lnTo>
                  <a:lnTo>
                    <a:pt x="224320" y="632269"/>
                  </a:lnTo>
                  <a:lnTo>
                    <a:pt x="224878" y="632104"/>
                  </a:lnTo>
                  <a:lnTo>
                    <a:pt x="228536" y="629691"/>
                  </a:lnTo>
                  <a:lnTo>
                    <a:pt x="230759" y="628751"/>
                  </a:lnTo>
                  <a:lnTo>
                    <a:pt x="236220" y="627849"/>
                  </a:lnTo>
                  <a:lnTo>
                    <a:pt x="238048" y="629234"/>
                  </a:lnTo>
                  <a:lnTo>
                    <a:pt x="238544" y="633641"/>
                  </a:lnTo>
                  <a:lnTo>
                    <a:pt x="237655" y="633298"/>
                  </a:lnTo>
                  <a:lnTo>
                    <a:pt x="233921" y="633577"/>
                  </a:lnTo>
                  <a:lnTo>
                    <a:pt x="233451" y="634098"/>
                  </a:lnTo>
                  <a:lnTo>
                    <a:pt x="235051" y="637578"/>
                  </a:lnTo>
                  <a:lnTo>
                    <a:pt x="236461" y="639076"/>
                  </a:lnTo>
                  <a:lnTo>
                    <a:pt x="236486" y="644347"/>
                  </a:lnTo>
                  <a:lnTo>
                    <a:pt x="239369" y="646391"/>
                  </a:lnTo>
                  <a:lnTo>
                    <a:pt x="241058" y="650481"/>
                  </a:lnTo>
                  <a:lnTo>
                    <a:pt x="242303" y="650151"/>
                  </a:lnTo>
                  <a:lnTo>
                    <a:pt x="244411" y="647039"/>
                  </a:lnTo>
                  <a:lnTo>
                    <a:pt x="245364" y="644918"/>
                  </a:lnTo>
                  <a:close/>
                </a:path>
                <a:path w="1830069" h="1102995">
                  <a:moveTo>
                    <a:pt x="288683" y="922210"/>
                  </a:moveTo>
                  <a:lnTo>
                    <a:pt x="288620" y="922070"/>
                  </a:lnTo>
                  <a:lnTo>
                    <a:pt x="288467" y="922096"/>
                  </a:lnTo>
                  <a:lnTo>
                    <a:pt x="288683" y="922210"/>
                  </a:lnTo>
                  <a:close/>
                </a:path>
                <a:path w="1830069" h="1102995">
                  <a:moveTo>
                    <a:pt x="315468" y="746950"/>
                  </a:moveTo>
                  <a:lnTo>
                    <a:pt x="315341" y="746937"/>
                  </a:lnTo>
                  <a:lnTo>
                    <a:pt x="315468" y="746975"/>
                  </a:lnTo>
                  <a:close/>
                </a:path>
                <a:path w="1830069" h="1102995">
                  <a:moveTo>
                    <a:pt x="343877" y="727379"/>
                  </a:moveTo>
                  <a:lnTo>
                    <a:pt x="343801" y="727557"/>
                  </a:lnTo>
                  <a:lnTo>
                    <a:pt x="343877" y="727379"/>
                  </a:lnTo>
                  <a:close/>
                </a:path>
                <a:path w="1830069" h="1102995">
                  <a:moveTo>
                    <a:pt x="345579" y="734517"/>
                  </a:moveTo>
                  <a:lnTo>
                    <a:pt x="341172" y="730288"/>
                  </a:lnTo>
                  <a:lnTo>
                    <a:pt x="342912" y="728789"/>
                  </a:lnTo>
                  <a:lnTo>
                    <a:pt x="343776" y="727494"/>
                  </a:lnTo>
                  <a:lnTo>
                    <a:pt x="342646" y="724077"/>
                  </a:lnTo>
                  <a:lnTo>
                    <a:pt x="337324" y="725538"/>
                  </a:lnTo>
                  <a:lnTo>
                    <a:pt x="335953" y="725589"/>
                  </a:lnTo>
                  <a:lnTo>
                    <a:pt x="331901" y="726274"/>
                  </a:lnTo>
                  <a:lnTo>
                    <a:pt x="329907" y="725627"/>
                  </a:lnTo>
                  <a:lnTo>
                    <a:pt x="329260" y="721436"/>
                  </a:lnTo>
                  <a:lnTo>
                    <a:pt x="328485" y="720534"/>
                  </a:lnTo>
                  <a:lnTo>
                    <a:pt x="327088" y="719810"/>
                  </a:lnTo>
                  <a:lnTo>
                    <a:pt x="326529" y="719823"/>
                  </a:lnTo>
                  <a:lnTo>
                    <a:pt x="325869" y="719950"/>
                  </a:lnTo>
                  <a:lnTo>
                    <a:pt x="325539" y="720331"/>
                  </a:lnTo>
                  <a:lnTo>
                    <a:pt x="326212" y="722223"/>
                  </a:lnTo>
                  <a:lnTo>
                    <a:pt x="326542" y="723722"/>
                  </a:lnTo>
                  <a:lnTo>
                    <a:pt x="328625" y="727163"/>
                  </a:lnTo>
                  <a:lnTo>
                    <a:pt x="327787" y="729449"/>
                  </a:lnTo>
                  <a:lnTo>
                    <a:pt x="321818" y="732764"/>
                  </a:lnTo>
                  <a:lnTo>
                    <a:pt x="319151" y="736523"/>
                  </a:lnTo>
                  <a:lnTo>
                    <a:pt x="313880" y="740676"/>
                  </a:lnTo>
                  <a:lnTo>
                    <a:pt x="310794" y="741426"/>
                  </a:lnTo>
                  <a:lnTo>
                    <a:pt x="310616" y="743216"/>
                  </a:lnTo>
                  <a:lnTo>
                    <a:pt x="310362" y="745617"/>
                  </a:lnTo>
                  <a:lnTo>
                    <a:pt x="314147" y="745147"/>
                  </a:lnTo>
                  <a:lnTo>
                    <a:pt x="315417" y="746925"/>
                  </a:lnTo>
                  <a:lnTo>
                    <a:pt x="320230" y="745451"/>
                  </a:lnTo>
                  <a:lnTo>
                    <a:pt x="323735" y="748398"/>
                  </a:lnTo>
                  <a:lnTo>
                    <a:pt x="328625" y="749630"/>
                  </a:lnTo>
                  <a:lnTo>
                    <a:pt x="328612" y="751370"/>
                  </a:lnTo>
                  <a:lnTo>
                    <a:pt x="330060" y="750443"/>
                  </a:lnTo>
                  <a:lnTo>
                    <a:pt x="329679" y="749846"/>
                  </a:lnTo>
                  <a:lnTo>
                    <a:pt x="329196" y="749312"/>
                  </a:lnTo>
                  <a:lnTo>
                    <a:pt x="328434" y="747458"/>
                  </a:lnTo>
                  <a:lnTo>
                    <a:pt x="327647" y="746506"/>
                  </a:lnTo>
                  <a:lnTo>
                    <a:pt x="325805" y="745667"/>
                  </a:lnTo>
                  <a:lnTo>
                    <a:pt x="325564" y="745286"/>
                  </a:lnTo>
                  <a:lnTo>
                    <a:pt x="326364" y="744461"/>
                  </a:lnTo>
                  <a:lnTo>
                    <a:pt x="326936" y="744143"/>
                  </a:lnTo>
                  <a:lnTo>
                    <a:pt x="329247" y="744054"/>
                  </a:lnTo>
                  <a:lnTo>
                    <a:pt x="331177" y="744435"/>
                  </a:lnTo>
                  <a:lnTo>
                    <a:pt x="336067" y="743331"/>
                  </a:lnTo>
                  <a:lnTo>
                    <a:pt x="339559" y="742645"/>
                  </a:lnTo>
                  <a:lnTo>
                    <a:pt x="342506" y="737031"/>
                  </a:lnTo>
                  <a:lnTo>
                    <a:pt x="345579" y="734517"/>
                  </a:lnTo>
                  <a:close/>
                </a:path>
                <a:path w="1830069" h="1102995">
                  <a:moveTo>
                    <a:pt x="407682" y="597509"/>
                  </a:moveTo>
                  <a:lnTo>
                    <a:pt x="407492" y="597611"/>
                  </a:lnTo>
                  <a:lnTo>
                    <a:pt x="407517" y="597750"/>
                  </a:lnTo>
                  <a:lnTo>
                    <a:pt x="407682" y="597509"/>
                  </a:lnTo>
                  <a:close/>
                </a:path>
                <a:path w="1830069" h="1102995">
                  <a:moveTo>
                    <a:pt x="410184" y="604710"/>
                  </a:moveTo>
                  <a:close/>
                </a:path>
                <a:path w="1830069" h="1102995">
                  <a:moveTo>
                    <a:pt x="410464" y="604748"/>
                  </a:moveTo>
                  <a:lnTo>
                    <a:pt x="410184" y="604723"/>
                  </a:lnTo>
                  <a:lnTo>
                    <a:pt x="410324" y="604901"/>
                  </a:lnTo>
                  <a:lnTo>
                    <a:pt x="410464" y="604748"/>
                  </a:lnTo>
                  <a:close/>
                </a:path>
                <a:path w="1830069" h="1102995">
                  <a:moveTo>
                    <a:pt x="415620" y="613613"/>
                  </a:moveTo>
                  <a:lnTo>
                    <a:pt x="415531" y="613181"/>
                  </a:lnTo>
                  <a:lnTo>
                    <a:pt x="415213" y="611530"/>
                  </a:lnTo>
                  <a:lnTo>
                    <a:pt x="413334" y="607898"/>
                  </a:lnTo>
                  <a:lnTo>
                    <a:pt x="413105" y="607466"/>
                  </a:lnTo>
                  <a:lnTo>
                    <a:pt x="411162" y="606666"/>
                  </a:lnTo>
                  <a:lnTo>
                    <a:pt x="410324" y="604901"/>
                  </a:lnTo>
                  <a:lnTo>
                    <a:pt x="408749" y="606717"/>
                  </a:lnTo>
                  <a:lnTo>
                    <a:pt x="406730" y="607898"/>
                  </a:lnTo>
                  <a:lnTo>
                    <a:pt x="405574" y="605574"/>
                  </a:lnTo>
                  <a:lnTo>
                    <a:pt x="403847" y="602081"/>
                  </a:lnTo>
                  <a:lnTo>
                    <a:pt x="401205" y="601002"/>
                  </a:lnTo>
                  <a:lnTo>
                    <a:pt x="397065" y="600544"/>
                  </a:lnTo>
                  <a:lnTo>
                    <a:pt x="396227" y="599909"/>
                  </a:lnTo>
                  <a:lnTo>
                    <a:pt x="396786" y="598830"/>
                  </a:lnTo>
                  <a:lnTo>
                    <a:pt x="396900" y="598614"/>
                  </a:lnTo>
                  <a:lnTo>
                    <a:pt x="397522" y="598347"/>
                  </a:lnTo>
                  <a:lnTo>
                    <a:pt x="397992" y="598233"/>
                  </a:lnTo>
                  <a:lnTo>
                    <a:pt x="399630" y="597738"/>
                  </a:lnTo>
                  <a:lnTo>
                    <a:pt x="401142" y="597890"/>
                  </a:lnTo>
                  <a:lnTo>
                    <a:pt x="404406" y="599732"/>
                  </a:lnTo>
                  <a:lnTo>
                    <a:pt x="406692" y="598131"/>
                  </a:lnTo>
                  <a:lnTo>
                    <a:pt x="407314" y="597738"/>
                  </a:lnTo>
                  <a:lnTo>
                    <a:pt x="407289" y="597535"/>
                  </a:lnTo>
                  <a:lnTo>
                    <a:pt x="406120" y="596265"/>
                  </a:lnTo>
                  <a:lnTo>
                    <a:pt x="404368" y="595325"/>
                  </a:lnTo>
                  <a:lnTo>
                    <a:pt x="402437" y="590181"/>
                  </a:lnTo>
                  <a:lnTo>
                    <a:pt x="399567" y="588860"/>
                  </a:lnTo>
                  <a:lnTo>
                    <a:pt x="394322" y="591019"/>
                  </a:lnTo>
                  <a:lnTo>
                    <a:pt x="393928" y="592023"/>
                  </a:lnTo>
                  <a:lnTo>
                    <a:pt x="395503" y="597535"/>
                  </a:lnTo>
                  <a:lnTo>
                    <a:pt x="394589" y="597890"/>
                  </a:lnTo>
                  <a:lnTo>
                    <a:pt x="392341" y="598830"/>
                  </a:lnTo>
                  <a:lnTo>
                    <a:pt x="391833" y="598474"/>
                  </a:lnTo>
                  <a:lnTo>
                    <a:pt x="391426" y="598182"/>
                  </a:lnTo>
                  <a:lnTo>
                    <a:pt x="391464" y="596620"/>
                  </a:lnTo>
                  <a:lnTo>
                    <a:pt x="391591" y="594995"/>
                  </a:lnTo>
                  <a:lnTo>
                    <a:pt x="390347" y="593153"/>
                  </a:lnTo>
                  <a:lnTo>
                    <a:pt x="391629" y="589775"/>
                  </a:lnTo>
                  <a:lnTo>
                    <a:pt x="390245" y="589381"/>
                  </a:lnTo>
                  <a:lnTo>
                    <a:pt x="388569" y="588556"/>
                  </a:lnTo>
                  <a:lnTo>
                    <a:pt x="387705" y="588949"/>
                  </a:lnTo>
                  <a:lnTo>
                    <a:pt x="387210" y="589584"/>
                  </a:lnTo>
                  <a:lnTo>
                    <a:pt x="385800" y="591502"/>
                  </a:lnTo>
                  <a:lnTo>
                    <a:pt x="385508" y="591667"/>
                  </a:lnTo>
                  <a:lnTo>
                    <a:pt x="385508" y="597738"/>
                  </a:lnTo>
                  <a:lnTo>
                    <a:pt x="385140" y="598131"/>
                  </a:lnTo>
                  <a:lnTo>
                    <a:pt x="384949" y="598474"/>
                  </a:lnTo>
                  <a:lnTo>
                    <a:pt x="384733" y="598436"/>
                  </a:lnTo>
                  <a:lnTo>
                    <a:pt x="384467" y="598385"/>
                  </a:lnTo>
                  <a:lnTo>
                    <a:pt x="383730" y="598436"/>
                  </a:lnTo>
                  <a:lnTo>
                    <a:pt x="383552" y="598182"/>
                  </a:lnTo>
                  <a:lnTo>
                    <a:pt x="382968" y="597331"/>
                  </a:lnTo>
                  <a:lnTo>
                    <a:pt x="383679" y="596823"/>
                  </a:lnTo>
                  <a:lnTo>
                    <a:pt x="384784" y="596620"/>
                  </a:lnTo>
                  <a:lnTo>
                    <a:pt x="385457" y="597014"/>
                  </a:lnTo>
                  <a:lnTo>
                    <a:pt x="385508" y="597738"/>
                  </a:lnTo>
                  <a:lnTo>
                    <a:pt x="385508" y="591667"/>
                  </a:lnTo>
                  <a:lnTo>
                    <a:pt x="383692" y="592670"/>
                  </a:lnTo>
                  <a:lnTo>
                    <a:pt x="380428" y="598182"/>
                  </a:lnTo>
                  <a:lnTo>
                    <a:pt x="376720" y="598043"/>
                  </a:lnTo>
                  <a:lnTo>
                    <a:pt x="376491" y="596519"/>
                  </a:lnTo>
                  <a:lnTo>
                    <a:pt x="375742" y="591693"/>
                  </a:lnTo>
                  <a:lnTo>
                    <a:pt x="373468" y="591362"/>
                  </a:lnTo>
                  <a:lnTo>
                    <a:pt x="370662" y="589216"/>
                  </a:lnTo>
                  <a:lnTo>
                    <a:pt x="369862" y="589546"/>
                  </a:lnTo>
                  <a:lnTo>
                    <a:pt x="369036" y="591693"/>
                  </a:lnTo>
                  <a:lnTo>
                    <a:pt x="368947" y="592023"/>
                  </a:lnTo>
                  <a:lnTo>
                    <a:pt x="368782" y="592848"/>
                  </a:lnTo>
                  <a:lnTo>
                    <a:pt x="366636" y="594220"/>
                  </a:lnTo>
                  <a:lnTo>
                    <a:pt x="364934" y="595236"/>
                  </a:lnTo>
                  <a:lnTo>
                    <a:pt x="367042" y="597535"/>
                  </a:lnTo>
                  <a:lnTo>
                    <a:pt x="367957" y="599503"/>
                  </a:lnTo>
                  <a:lnTo>
                    <a:pt x="371309" y="598716"/>
                  </a:lnTo>
                  <a:lnTo>
                    <a:pt x="372414" y="596519"/>
                  </a:lnTo>
                  <a:lnTo>
                    <a:pt x="373710" y="600227"/>
                  </a:lnTo>
                  <a:lnTo>
                    <a:pt x="372579" y="601205"/>
                  </a:lnTo>
                  <a:lnTo>
                    <a:pt x="370852" y="602221"/>
                  </a:lnTo>
                  <a:lnTo>
                    <a:pt x="370382" y="602538"/>
                  </a:lnTo>
                  <a:lnTo>
                    <a:pt x="368757" y="604177"/>
                  </a:lnTo>
                  <a:lnTo>
                    <a:pt x="368909" y="605307"/>
                  </a:lnTo>
                  <a:lnTo>
                    <a:pt x="371843" y="606463"/>
                  </a:lnTo>
                  <a:lnTo>
                    <a:pt x="373710" y="606234"/>
                  </a:lnTo>
                  <a:lnTo>
                    <a:pt x="375348" y="609142"/>
                  </a:lnTo>
                  <a:lnTo>
                    <a:pt x="376529" y="609193"/>
                  </a:lnTo>
                  <a:lnTo>
                    <a:pt x="381838" y="606234"/>
                  </a:lnTo>
                  <a:lnTo>
                    <a:pt x="383032" y="605574"/>
                  </a:lnTo>
                  <a:lnTo>
                    <a:pt x="386397" y="607288"/>
                  </a:lnTo>
                  <a:lnTo>
                    <a:pt x="390042" y="612838"/>
                  </a:lnTo>
                  <a:lnTo>
                    <a:pt x="391477" y="614184"/>
                  </a:lnTo>
                  <a:lnTo>
                    <a:pt x="395465" y="613384"/>
                  </a:lnTo>
                  <a:lnTo>
                    <a:pt x="396582" y="614273"/>
                  </a:lnTo>
                  <a:lnTo>
                    <a:pt x="399300" y="615950"/>
                  </a:lnTo>
                  <a:lnTo>
                    <a:pt x="401154" y="616051"/>
                  </a:lnTo>
                  <a:lnTo>
                    <a:pt x="404507" y="613384"/>
                  </a:lnTo>
                  <a:lnTo>
                    <a:pt x="404761" y="613181"/>
                  </a:lnTo>
                  <a:lnTo>
                    <a:pt x="406006" y="613321"/>
                  </a:lnTo>
                  <a:lnTo>
                    <a:pt x="407695" y="616800"/>
                  </a:lnTo>
                  <a:lnTo>
                    <a:pt x="409054" y="617461"/>
                  </a:lnTo>
                  <a:lnTo>
                    <a:pt x="412724" y="620217"/>
                  </a:lnTo>
                  <a:lnTo>
                    <a:pt x="413664" y="619709"/>
                  </a:lnTo>
                  <a:lnTo>
                    <a:pt x="415620" y="613613"/>
                  </a:lnTo>
                  <a:close/>
                </a:path>
                <a:path w="1830069" h="1102995">
                  <a:moveTo>
                    <a:pt x="425894" y="662241"/>
                  </a:moveTo>
                  <a:close/>
                </a:path>
                <a:path w="1830069" h="1102995">
                  <a:moveTo>
                    <a:pt x="437565" y="649719"/>
                  </a:moveTo>
                  <a:lnTo>
                    <a:pt x="437489" y="649528"/>
                  </a:lnTo>
                  <a:lnTo>
                    <a:pt x="437388" y="649770"/>
                  </a:lnTo>
                  <a:lnTo>
                    <a:pt x="437565" y="649719"/>
                  </a:lnTo>
                  <a:close/>
                </a:path>
                <a:path w="1830069" h="1102995">
                  <a:moveTo>
                    <a:pt x="457327" y="771918"/>
                  </a:moveTo>
                  <a:lnTo>
                    <a:pt x="454875" y="770001"/>
                  </a:lnTo>
                  <a:lnTo>
                    <a:pt x="454774" y="769848"/>
                  </a:lnTo>
                  <a:lnTo>
                    <a:pt x="453351" y="767105"/>
                  </a:lnTo>
                  <a:lnTo>
                    <a:pt x="453263" y="766927"/>
                  </a:lnTo>
                  <a:lnTo>
                    <a:pt x="452488" y="766762"/>
                  </a:lnTo>
                  <a:lnTo>
                    <a:pt x="447573" y="765708"/>
                  </a:lnTo>
                  <a:lnTo>
                    <a:pt x="447535" y="765111"/>
                  </a:lnTo>
                  <a:lnTo>
                    <a:pt x="449897" y="761631"/>
                  </a:lnTo>
                  <a:lnTo>
                    <a:pt x="450761" y="760361"/>
                  </a:lnTo>
                  <a:lnTo>
                    <a:pt x="450634" y="760145"/>
                  </a:lnTo>
                  <a:lnTo>
                    <a:pt x="447433" y="758393"/>
                  </a:lnTo>
                  <a:lnTo>
                    <a:pt x="445858" y="757567"/>
                  </a:lnTo>
                  <a:lnTo>
                    <a:pt x="445655" y="756793"/>
                  </a:lnTo>
                  <a:lnTo>
                    <a:pt x="447281" y="755484"/>
                  </a:lnTo>
                  <a:lnTo>
                    <a:pt x="447852" y="755027"/>
                  </a:lnTo>
                  <a:lnTo>
                    <a:pt x="449808" y="755383"/>
                  </a:lnTo>
                  <a:lnTo>
                    <a:pt x="449745" y="755027"/>
                  </a:lnTo>
                  <a:lnTo>
                    <a:pt x="449605" y="754341"/>
                  </a:lnTo>
                  <a:lnTo>
                    <a:pt x="449199" y="752348"/>
                  </a:lnTo>
                  <a:lnTo>
                    <a:pt x="447573" y="753630"/>
                  </a:lnTo>
                  <a:lnTo>
                    <a:pt x="444258" y="754341"/>
                  </a:lnTo>
                  <a:lnTo>
                    <a:pt x="441464" y="754278"/>
                  </a:lnTo>
                  <a:lnTo>
                    <a:pt x="441071" y="753719"/>
                  </a:lnTo>
                  <a:lnTo>
                    <a:pt x="440232" y="752525"/>
                  </a:lnTo>
                  <a:lnTo>
                    <a:pt x="440372" y="752360"/>
                  </a:lnTo>
                  <a:lnTo>
                    <a:pt x="442290" y="750176"/>
                  </a:lnTo>
                  <a:lnTo>
                    <a:pt x="443420" y="748919"/>
                  </a:lnTo>
                  <a:lnTo>
                    <a:pt x="443001" y="747610"/>
                  </a:lnTo>
                  <a:lnTo>
                    <a:pt x="442595" y="746328"/>
                  </a:lnTo>
                  <a:lnTo>
                    <a:pt x="443890" y="742213"/>
                  </a:lnTo>
                  <a:lnTo>
                    <a:pt x="441972" y="741413"/>
                  </a:lnTo>
                  <a:lnTo>
                    <a:pt x="438886" y="742975"/>
                  </a:lnTo>
                  <a:lnTo>
                    <a:pt x="437502" y="743483"/>
                  </a:lnTo>
                  <a:lnTo>
                    <a:pt x="437388" y="745070"/>
                  </a:lnTo>
                  <a:lnTo>
                    <a:pt x="437286" y="747610"/>
                  </a:lnTo>
                  <a:lnTo>
                    <a:pt x="436727" y="747509"/>
                  </a:lnTo>
                  <a:lnTo>
                    <a:pt x="436727" y="751852"/>
                  </a:lnTo>
                  <a:lnTo>
                    <a:pt x="436499" y="752170"/>
                  </a:lnTo>
                  <a:lnTo>
                    <a:pt x="435876" y="752360"/>
                  </a:lnTo>
                  <a:lnTo>
                    <a:pt x="432854" y="751852"/>
                  </a:lnTo>
                  <a:lnTo>
                    <a:pt x="432968" y="751293"/>
                  </a:lnTo>
                  <a:lnTo>
                    <a:pt x="434035" y="750290"/>
                  </a:lnTo>
                  <a:lnTo>
                    <a:pt x="435051" y="750176"/>
                  </a:lnTo>
                  <a:lnTo>
                    <a:pt x="436587" y="750963"/>
                  </a:lnTo>
                  <a:lnTo>
                    <a:pt x="436664" y="751243"/>
                  </a:lnTo>
                  <a:lnTo>
                    <a:pt x="436727" y="751852"/>
                  </a:lnTo>
                  <a:lnTo>
                    <a:pt x="436727" y="747509"/>
                  </a:lnTo>
                  <a:lnTo>
                    <a:pt x="435267" y="747217"/>
                  </a:lnTo>
                  <a:lnTo>
                    <a:pt x="430060" y="746569"/>
                  </a:lnTo>
                  <a:lnTo>
                    <a:pt x="427278" y="744562"/>
                  </a:lnTo>
                  <a:lnTo>
                    <a:pt x="425297" y="741591"/>
                  </a:lnTo>
                  <a:lnTo>
                    <a:pt x="425170" y="741451"/>
                  </a:lnTo>
                  <a:lnTo>
                    <a:pt x="425284" y="741591"/>
                  </a:lnTo>
                  <a:lnTo>
                    <a:pt x="419773" y="744080"/>
                  </a:lnTo>
                  <a:lnTo>
                    <a:pt x="422948" y="749465"/>
                  </a:lnTo>
                  <a:lnTo>
                    <a:pt x="419773" y="753910"/>
                  </a:lnTo>
                  <a:lnTo>
                    <a:pt x="421398" y="753719"/>
                  </a:lnTo>
                  <a:lnTo>
                    <a:pt x="423672" y="756107"/>
                  </a:lnTo>
                  <a:lnTo>
                    <a:pt x="426796" y="755484"/>
                  </a:lnTo>
                  <a:lnTo>
                    <a:pt x="429577" y="757440"/>
                  </a:lnTo>
                  <a:lnTo>
                    <a:pt x="431241" y="758012"/>
                  </a:lnTo>
                  <a:lnTo>
                    <a:pt x="429971" y="759028"/>
                  </a:lnTo>
                  <a:lnTo>
                    <a:pt x="428663" y="760031"/>
                  </a:lnTo>
                  <a:lnTo>
                    <a:pt x="428155" y="761111"/>
                  </a:lnTo>
                  <a:lnTo>
                    <a:pt x="428193" y="761631"/>
                  </a:lnTo>
                  <a:lnTo>
                    <a:pt x="429209" y="764400"/>
                  </a:lnTo>
                  <a:lnTo>
                    <a:pt x="430885" y="761631"/>
                  </a:lnTo>
                  <a:lnTo>
                    <a:pt x="433197" y="762749"/>
                  </a:lnTo>
                  <a:lnTo>
                    <a:pt x="433920" y="763409"/>
                  </a:lnTo>
                  <a:lnTo>
                    <a:pt x="434060" y="765365"/>
                  </a:lnTo>
                  <a:lnTo>
                    <a:pt x="432308" y="765835"/>
                  </a:lnTo>
                  <a:lnTo>
                    <a:pt x="428955" y="766686"/>
                  </a:lnTo>
                  <a:lnTo>
                    <a:pt x="425932" y="766762"/>
                  </a:lnTo>
                  <a:lnTo>
                    <a:pt x="425386" y="765657"/>
                  </a:lnTo>
                  <a:lnTo>
                    <a:pt x="423951" y="762711"/>
                  </a:lnTo>
                  <a:lnTo>
                    <a:pt x="423354" y="762101"/>
                  </a:lnTo>
                  <a:lnTo>
                    <a:pt x="421398" y="761111"/>
                  </a:lnTo>
                  <a:lnTo>
                    <a:pt x="418160" y="762812"/>
                  </a:lnTo>
                  <a:lnTo>
                    <a:pt x="417461" y="763308"/>
                  </a:lnTo>
                  <a:lnTo>
                    <a:pt x="417893" y="765225"/>
                  </a:lnTo>
                  <a:lnTo>
                    <a:pt x="418782" y="765949"/>
                  </a:lnTo>
                  <a:lnTo>
                    <a:pt x="421678" y="765657"/>
                  </a:lnTo>
                  <a:lnTo>
                    <a:pt x="423125" y="766762"/>
                  </a:lnTo>
                  <a:lnTo>
                    <a:pt x="425132" y="768350"/>
                  </a:lnTo>
                  <a:lnTo>
                    <a:pt x="426745" y="769251"/>
                  </a:lnTo>
                  <a:lnTo>
                    <a:pt x="432701" y="767105"/>
                  </a:lnTo>
                  <a:lnTo>
                    <a:pt x="432739" y="772020"/>
                  </a:lnTo>
                  <a:lnTo>
                    <a:pt x="434695" y="773176"/>
                  </a:lnTo>
                  <a:lnTo>
                    <a:pt x="436029" y="771994"/>
                  </a:lnTo>
                  <a:lnTo>
                    <a:pt x="437629" y="770585"/>
                  </a:lnTo>
                  <a:lnTo>
                    <a:pt x="439928" y="774293"/>
                  </a:lnTo>
                  <a:lnTo>
                    <a:pt x="441388" y="773671"/>
                  </a:lnTo>
                  <a:lnTo>
                    <a:pt x="441871" y="770585"/>
                  </a:lnTo>
                  <a:lnTo>
                    <a:pt x="441972" y="770001"/>
                  </a:lnTo>
                  <a:lnTo>
                    <a:pt x="443128" y="769848"/>
                  </a:lnTo>
                  <a:lnTo>
                    <a:pt x="449326" y="775779"/>
                  </a:lnTo>
                  <a:lnTo>
                    <a:pt x="449541" y="775893"/>
                  </a:lnTo>
                  <a:lnTo>
                    <a:pt x="455663" y="773074"/>
                  </a:lnTo>
                  <a:lnTo>
                    <a:pt x="456501" y="772452"/>
                  </a:lnTo>
                  <a:lnTo>
                    <a:pt x="457327" y="771918"/>
                  </a:lnTo>
                  <a:close/>
                </a:path>
                <a:path w="1830069" h="1102995">
                  <a:moveTo>
                    <a:pt x="457555" y="771766"/>
                  </a:moveTo>
                  <a:lnTo>
                    <a:pt x="457403" y="771880"/>
                  </a:lnTo>
                  <a:lnTo>
                    <a:pt x="457441" y="772033"/>
                  </a:lnTo>
                  <a:lnTo>
                    <a:pt x="457542" y="771829"/>
                  </a:lnTo>
                  <a:close/>
                </a:path>
                <a:path w="1830069" h="1102995">
                  <a:moveTo>
                    <a:pt x="460590" y="654685"/>
                  </a:moveTo>
                  <a:lnTo>
                    <a:pt x="460298" y="654621"/>
                  </a:lnTo>
                  <a:lnTo>
                    <a:pt x="460438" y="654888"/>
                  </a:lnTo>
                  <a:lnTo>
                    <a:pt x="460590" y="654685"/>
                  </a:lnTo>
                  <a:close/>
                </a:path>
                <a:path w="1830069" h="1102995">
                  <a:moveTo>
                    <a:pt x="491718" y="663041"/>
                  </a:moveTo>
                  <a:lnTo>
                    <a:pt x="491591" y="663130"/>
                  </a:lnTo>
                  <a:lnTo>
                    <a:pt x="491718" y="663041"/>
                  </a:lnTo>
                  <a:close/>
                </a:path>
                <a:path w="1830069" h="1102995">
                  <a:moveTo>
                    <a:pt x="492086" y="500240"/>
                  </a:moveTo>
                  <a:lnTo>
                    <a:pt x="491871" y="500253"/>
                  </a:lnTo>
                  <a:lnTo>
                    <a:pt x="492061" y="500367"/>
                  </a:lnTo>
                  <a:lnTo>
                    <a:pt x="492086" y="500240"/>
                  </a:lnTo>
                  <a:close/>
                </a:path>
                <a:path w="1830069" h="1102995">
                  <a:moveTo>
                    <a:pt x="493268" y="669239"/>
                  </a:moveTo>
                  <a:lnTo>
                    <a:pt x="493141" y="669302"/>
                  </a:lnTo>
                  <a:lnTo>
                    <a:pt x="493268" y="669239"/>
                  </a:lnTo>
                  <a:close/>
                </a:path>
                <a:path w="1830069" h="1102995">
                  <a:moveTo>
                    <a:pt x="493636" y="667562"/>
                  </a:moveTo>
                  <a:lnTo>
                    <a:pt x="493318" y="667194"/>
                  </a:lnTo>
                  <a:lnTo>
                    <a:pt x="492988" y="666851"/>
                  </a:lnTo>
                  <a:lnTo>
                    <a:pt x="492988" y="669366"/>
                  </a:lnTo>
                  <a:lnTo>
                    <a:pt x="490562" y="670483"/>
                  </a:lnTo>
                  <a:lnTo>
                    <a:pt x="489356" y="671271"/>
                  </a:lnTo>
                  <a:lnTo>
                    <a:pt x="488492" y="669480"/>
                  </a:lnTo>
                  <a:lnTo>
                    <a:pt x="488607" y="669010"/>
                  </a:lnTo>
                  <a:lnTo>
                    <a:pt x="488784" y="668655"/>
                  </a:lnTo>
                  <a:lnTo>
                    <a:pt x="489127" y="668286"/>
                  </a:lnTo>
                  <a:lnTo>
                    <a:pt x="490194" y="667232"/>
                  </a:lnTo>
                  <a:lnTo>
                    <a:pt x="491350" y="667194"/>
                  </a:lnTo>
                  <a:lnTo>
                    <a:pt x="492633" y="668680"/>
                  </a:lnTo>
                  <a:lnTo>
                    <a:pt x="492798" y="669010"/>
                  </a:lnTo>
                  <a:lnTo>
                    <a:pt x="492937" y="669239"/>
                  </a:lnTo>
                  <a:lnTo>
                    <a:pt x="492988" y="669366"/>
                  </a:lnTo>
                  <a:lnTo>
                    <a:pt x="492988" y="666851"/>
                  </a:lnTo>
                  <a:lnTo>
                    <a:pt x="492366" y="666140"/>
                  </a:lnTo>
                  <a:lnTo>
                    <a:pt x="492607" y="664464"/>
                  </a:lnTo>
                  <a:lnTo>
                    <a:pt x="490969" y="665403"/>
                  </a:lnTo>
                  <a:lnTo>
                    <a:pt x="489508" y="667131"/>
                  </a:lnTo>
                  <a:lnTo>
                    <a:pt x="487565" y="665695"/>
                  </a:lnTo>
                  <a:lnTo>
                    <a:pt x="491591" y="663130"/>
                  </a:lnTo>
                  <a:lnTo>
                    <a:pt x="484568" y="662787"/>
                  </a:lnTo>
                  <a:lnTo>
                    <a:pt x="483565" y="663295"/>
                  </a:lnTo>
                  <a:lnTo>
                    <a:pt x="480402" y="671245"/>
                  </a:lnTo>
                  <a:lnTo>
                    <a:pt x="479132" y="671753"/>
                  </a:lnTo>
                  <a:lnTo>
                    <a:pt x="473227" y="666445"/>
                  </a:lnTo>
                  <a:lnTo>
                    <a:pt x="476389" y="665429"/>
                  </a:lnTo>
                  <a:lnTo>
                    <a:pt x="480174" y="665518"/>
                  </a:lnTo>
                  <a:lnTo>
                    <a:pt x="480745" y="663016"/>
                  </a:lnTo>
                  <a:lnTo>
                    <a:pt x="480822" y="662711"/>
                  </a:lnTo>
                  <a:lnTo>
                    <a:pt x="481317" y="660539"/>
                  </a:lnTo>
                  <a:lnTo>
                    <a:pt x="481571" y="659447"/>
                  </a:lnTo>
                  <a:lnTo>
                    <a:pt x="481634" y="659206"/>
                  </a:lnTo>
                  <a:lnTo>
                    <a:pt x="480796" y="658710"/>
                  </a:lnTo>
                  <a:lnTo>
                    <a:pt x="469277" y="658977"/>
                  </a:lnTo>
                  <a:lnTo>
                    <a:pt x="462826" y="659447"/>
                  </a:lnTo>
                  <a:lnTo>
                    <a:pt x="462445" y="658977"/>
                  </a:lnTo>
                  <a:lnTo>
                    <a:pt x="460438" y="654888"/>
                  </a:lnTo>
                  <a:lnTo>
                    <a:pt x="459384" y="656323"/>
                  </a:lnTo>
                  <a:lnTo>
                    <a:pt x="458419" y="657821"/>
                  </a:lnTo>
                  <a:lnTo>
                    <a:pt x="456234" y="660209"/>
                  </a:lnTo>
                  <a:lnTo>
                    <a:pt x="455041" y="660539"/>
                  </a:lnTo>
                  <a:lnTo>
                    <a:pt x="454723" y="660184"/>
                  </a:lnTo>
                  <a:lnTo>
                    <a:pt x="452882" y="658164"/>
                  </a:lnTo>
                  <a:lnTo>
                    <a:pt x="451688" y="657237"/>
                  </a:lnTo>
                  <a:lnTo>
                    <a:pt x="450583" y="656221"/>
                  </a:lnTo>
                  <a:lnTo>
                    <a:pt x="444919" y="650862"/>
                  </a:lnTo>
                  <a:lnTo>
                    <a:pt x="445185" y="649224"/>
                  </a:lnTo>
                  <a:lnTo>
                    <a:pt x="454025" y="643178"/>
                  </a:lnTo>
                  <a:lnTo>
                    <a:pt x="456882" y="642874"/>
                  </a:lnTo>
                  <a:lnTo>
                    <a:pt x="456374" y="641388"/>
                  </a:lnTo>
                  <a:lnTo>
                    <a:pt x="455676" y="639368"/>
                  </a:lnTo>
                  <a:lnTo>
                    <a:pt x="453326" y="641388"/>
                  </a:lnTo>
                  <a:lnTo>
                    <a:pt x="451281" y="640956"/>
                  </a:lnTo>
                  <a:lnTo>
                    <a:pt x="450735" y="640905"/>
                  </a:lnTo>
                  <a:lnTo>
                    <a:pt x="448284" y="640880"/>
                  </a:lnTo>
                  <a:lnTo>
                    <a:pt x="446849" y="641705"/>
                  </a:lnTo>
                  <a:lnTo>
                    <a:pt x="447598" y="645947"/>
                  </a:lnTo>
                  <a:lnTo>
                    <a:pt x="446316" y="646925"/>
                  </a:lnTo>
                  <a:lnTo>
                    <a:pt x="444347" y="647598"/>
                  </a:lnTo>
                  <a:lnTo>
                    <a:pt x="437565" y="649706"/>
                  </a:lnTo>
                  <a:lnTo>
                    <a:pt x="437946" y="651891"/>
                  </a:lnTo>
                  <a:lnTo>
                    <a:pt x="440613" y="652030"/>
                  </a:lnTo>
                  <a:lnTo>
                    <a:pt x="441502" y="653757"/>
                  </a:lnTo>
                  <a:lnTo>
                    <a:pt x="442125" y="654888"/>
                  </a:lnTo>
                  <a:lnTo>
                    <a:pt x="442175" y="656653"/>
                  </a:lnTo>
                  <a:lnTo>
                    <a:pt x="439674" y="658774"/>
                  </a:lnTo>
                  <a:lnTo>
                    <a:pt x="438467" y="660184"/>
                  </a:lnTo>
                  <a:lnTo>
                    <a:pt x="438086" y="659726"/>
                  </a:lnTo>
                  <a:lnTo>
                    <a:pt x="435457" y="656590"/>
                  </a:lnTo>
                  <a:lnTo>
                    <a:pt x="433565" y="657948"/>
                  </a:lnTo>
                  <a:lnTo>
                    <a:pt x="429602" y="659726"/>
                  </a:lnTo>
                  <a:lnTo>
                    <a:pt x="426745" y="659371"/>
                  </a:lnTo>
                  <a:lnTo>
                    <a:pt x="425894" y="662241"/>
                  </a:lnTo>
                  <a:lnTo>
                    <a:pt x="428967" y="661416"/>
                  </a:lnTo>
                  <a:lnTo>
                    <a:pt x="432308" y="660476"/>
                  </a:lnTo>
                  <a:lnTo>
                    <a:pt x="434682" y="663536"/>
                  </a:lnTo>
                  <a:lnTo>
                    <a:pt x="437984" y="662711"/>
                  </a:lnTo>
                  <a:lnTo>
                    <a:pt x="437388" y="665137"/>
                  </a:lnTo>
                  <a:lnTo>
                    <a:pt x="434200" y="665568"/>
                  </a:lnTo>
                  <a:lnTo>
                    <a:pt x="433489" y="667905"/>
                  </a:lnTo>
                  <a:lnTo>
                    <a:pt x="433400" y="668134"/>
                  </a:lnTo>
                  <a:lnTo>
                    <a:pt x="433171" y="668286"/>
                  </a:lnTo>
                  <a:lnTo>
                    <a:pt x="432282" y="669696"/>
                  </a:lnTo>
                  <a:lnTo>
                    <a:pt x="433006" y="669950"/>
                  </a:lnTo>
                  <a:lnTo>
                    <a:pt x="433717" y="670407"/>
                  </a:lnTo>
                  <a:lnTo>
                    <a:pt x="435978" y="670572"/>
                  </a:lnTo>
                  <a:lnTo>
                    <a:pt x="439204" y="666534"/>
                  </a:lnTo>
                  <a:lnTo>
                    <a:pt x="443712" y="664159"/>
                  </a:lnTo>
                  <a:lnTo>
                    <a:pt x="445414" y="663790"/>
                  </a:lnTo>
                  <a:lnTo>
                    <a:pt x="448589" y="663016"/>
                  </a:lnTo>
                  <a:lnTo>
                    <a:pt x="447929" y="665518"/>
                  </a:lnTo>
                  <a:lnTo>
                    <a:pt x="447814" y="666140"/>
                  </a:lnTo>
                  <a:lnTo>
                    <a:pt x="450291" y="668286"/>
                  </a:lnTo>
                  <a:lnTo>
                    <a:pt x="448957" y="669277"/>
                  </a:lnTo>
                  <a:lnTo>
                    <a:pt x="444601" y="670483"/>
                  </a:lnTo>
                  <a:lnTo>
                    <a:pt x="443395" y="673163"/>
                  </a:lnTo>
                  <a:lnTo>
                    <a:pt x="441109" y="674941"/>
                  </a:lnTo>
                  <a:lnTo>
                    <a:pt x="441413" y="675716"/>
                  </a:lnTo>
                  <a:lnTo>
                    <a:pt x="441629" y="676198"/>
                  </a:lnTo>
                  <a:lnTo>
                    <a:pt x="442074" y="676300"/>
                  </a:lnTo>
                  <a:lnTo>
                    <a:pt x="443166" y="675716"/>
                  </a:lnTo>
                  <a:lnTo>
                    <a:pt x="444766" y="674535"/>
                  </a:lnTo>
                  <a:lnTo>
                    <a:pt x="447865" y="677659"/>
                  </a:lnTo>
                  <a:lnTo>
                    <a:pt x="450659" y="674535"/>
                  </a:lnTo>
                  <a:lnTo>
                    <a:pt x="457352" y="672795"/>
                  </a:lnTo>
                  <a:lnTo>
                    <a:pt x="461098" y="671474"/>
                  </a:lnTo>
                  <a:lnTo>
                    <a:pt x="465963" y="674928"/>
                  </a:lnTo>
                  <a:lnTo>
                    <a:pt x="467817" y="674306"/>
                  </a:lnTo>
                  <a:lnTo>
                    <a:pt x="469442" y="673925"/>
                  </a:lnTo>
                  <a:lnTo>
                    <a:pt x="471055" y="673595"/>
                  </a:lnTo>
                  <a:lnTo>
                    <a:pt x="472097" y="673925"/>
                  </a:lnTo>
                  <a:lnTo>
                    <a:pt x="474332" y="678573"/>
                  </a:lnTo>
                  <a:lnTo>
                    <a:pt x="475361" y="678637"/>
                  </a:lnTo>
                  <a:lnTo>
                    <a:pt x="479539" y="674116"/>
                  </a:lnTo>
                  <a:lnTo>
                    <a:pt x="480898" y="673595"/>
                  </a:lnTo>
                  <a:lnTo>
                    <a:pt x="481736" y="673277"/>
                  </a:lnTo>
                  <a:lnTo>
                    <a:pt x="488289" y="673989"/>
                  </a:lnTo>
                  <a:lnTo>
                    <a:pt x="489877" y="673277"/>
                  </a:lnTo>
                  <a:lnTo>
                    <a:pt x="491147" y="672693"/>
                  </a:lnTo>
                  <a:lnTo>
                    <a:pt x="491705" y="671753"/>
                  </a:lnTo>
                  <a:lnTo>
                    <a:pt x="491985" y="671271"/>
                  </a:lnTo>
                  <a:lnTo>
                    <a:pt x="493064" y="669442"/>
                  </a:lnTo>
                  <a:lnTo>
                    <a:pt x="493141" y="669302"/>
                  </a:lnTo>
                  <a:lnTo>
                    <a:pt x="493636" y="667562"/>
                  </a:lnTo>
                  <a:close/>
                </a:path>
                <a:path w="1830069" h="1102995">
                  <a:moveTo>
                    <a:pt x="582231" y="536270"/>
                  </a:moveTo>
                  <a:lnTo>
                    <a:pt x="577227" y="531774"/>
                  </a:lnTo>
                  <a:lnTo>
                    <a:pt x="576160" y="530098"/>
                  </a:lnTo>
                  <a:lnTo>
                    <a:pt x="572693" y="526770"/>
                  </a:lnTo>
                  <a:lnTo>
                    <a:pt x="571487" y="523252"/>
                  </a:lnTo>
                  <a:lnTo>
                    <a:pt x="567220" y="524802"/>
                  </a:lnTo>
                  <a:lnTo>
                    <a:pt x="564870" y="522770"/>
                  </a:lnTo>
                  <a:lnTo>
                    <a:pt x="561111" y="523405"/>
                  </a:lnTo>
                  <a:lnTo>
                    <a:pt x="557415" y="519595"/>
                  </a:lnTo>
                  <a:lnTo>
                    <a:pt x="555269" y="518934"/>
                  </a:lnTo>
                  <a:lnTo>
                    <a:pt x="550951" y="519849"/>
                  </a:lnTo>
                  <a:lnTo>
                    <a:pt x="549122" y="519341"/>
                  </a:lnTo>
                  <a:lnTo>
                    <a:pt x="543306" y="516115"/>
                  </a:lnTo>
                  <a:lnTo>
                    <a:pt x="538810" y="517994"/>
                  </a:lnTo>
                  <a:lnTo>
                    <a:pt x="533958" y="518655"/>
                  </a:lnTo>
                  <a:lnTo>
                    <a:pt x="533425" y="519214"/>
                  </a:lnTo>
                  <a:lnTo>
                    <a:pt x="532904" y="520509"/>
                  </a:lnTo>
                  <a:lnTo>
                    <a:pt x="533552" y="520992"/>
                  </a:lnTo>
                  <a:lnTo>
                    <a:pt x="535698" y="521792"/>
                  </a:lnTo>
                  <a:lnTo>
                    <a:pt x="537667" y="520928"/>
                  </a:lnTo>
                  <a:lnTo>
                    <a:pt x="539343" y="524027"/>
                  </a:lnTo>
                  <a:lnTo>
                    <a:pt x="538073" y="529399"/>
                  </a:lnTo>
                  <a:lnTo>
                    <a:pt x="538467" y="531647"/>
                  </a:lnTo>
                  <a:lnTo>
                    <a:pt x="540131" y="533450"/>
                  </a:lnTo>
                  <a:lnTo>
                    <a:pt x="541477" y="534289"/>
                  </a:lnTo>
                  <a:lnTo>
                    <a:pt x="540613" y="536676"/>
                  </a:lnTo>
                  <a:lnTo>
                    <a:pt x="545249" y="537375"/>
                  </a:lnTo>
                  <a:lnTo>
                    <a:pt x="545198" y="534682"/>
                  </a:lnTo>
                  <a:lnTo>
                    <a:pt x="547344" y="532853"/>
                  </a:lnTo>
                  <a:lnTo>
                    <a:pt x="548411" y="532409"/>
                  </a:lnTo>
                  <a:lnTo>
                    <a:pt x="550964" y="530339"/>
                  </a:lnTo>
                  <a:lnTo>
                    <a:pt x="550799" y="529094"/>
                  </a:lnTo>
                  <a:lnTo>
                    <a:pt x="548055" y="528218"/>
                  </a:lnTo>
                  <a:lnTo>
                    <a:pt x="547154" y="528396"/>
                  </a:lnTo>
                  <a:lnTo>
                    <a:pt x="546011" y="528053"/>
                  </a:lnTo>
                  <a:lnTo>
                    <a:pt x="545515" y="527558"/>
                  </a:lnTo>
                  <a:lnTo>
                    <a:pt x="545452" y="526821"/>
                  </a:lnTo>
                  <a:lnTo>
                    <a:pt x="546023" y="526059"/>
                  </a:lnTo>
                  <a:lnTo>
                    <a:pt x="549490" y="525932"/>
                  </a:lnTo>
                  <a:lnTo>
                    <a:pt x="552704" y="525043"/>
                  </a:lnTo>
                  <a:lnTo>
                    <a:pt x="559041" y="526783"/>
                  </a:lnTo>
                  <a:lnTo>
                    <a:pt x="559625" y="527913"/>
                  </a:lnTo>
                  <a:lnTo>
                    <a:pt x="557580" y="533514"/>
                  </a:lnTo>
                  <a:lnTo>
                    <a:pt x="552577" y="537591"/>
                  </a:lnTo>
                  <a:lnTo>
                    <a:pt x="551865" y="538645"/>
                  </a:lnTo>
                  <a:lnTo>
                    <a:pt x="553427" y="540016"/>
                  </a:lnTo>
                  <a:lnTo>
                    <a:pt x="554228" y="540334"/>
                  </a:lnTo>
                  <a:lnTo>
                    <a:pt x="557364" y="540791"/>
                  </a:lnTo>
                  <a:lnTo>
                    <a:pt x="558520" y="537984"/>
                  </a:lnTo>
                  <a:lnTo>
                    <a:pt x="563283" y="537921"/>
                  </a:lnTo>
                  <a:lnTo>
                    <a:pt x="563029" y="541489"/>
                  </a:lnTo>
                  <a:lnTo>
                    <a:pt x="565797" y="540956"/>
                  </a:lnTo>
                  <a:lnTo>
                    <a:pt x="566597" y="540791"/>
                  </a:lnTo>
                  <a:lnTo>
                    <a:pt x="567702" y="540448"/>
                  </a:lnTo>
                  <a:lnTo>
                    <a:pt x="570966" y="542848"/>
                  </a:lnTo>
                  <a:lnTo>
                    <a:pt x="576681" y="541147"/>
                  </a:lnTo>
                  <a:lnTo>
                    <a:pt x="576757" y="548424"/>
                  </a:lnTo>
                  <a:lnTo>
                    <a:pt x="578180" y="547763"/>
                  </a:lnTo>
                  <a:lnTo>
                    <a:pt x="582180" y="542874"/>
                  </a:lnTo>
                  <a:lnTo>
                    <a:pt x="582231" y="536270"/>
                  </a:lnTo>
                  <a:close/>
                </a:path>
                <a:path w="1830069" h="1102995">
                  <a:moveTo>
                    <a:pt x="705142" y="385572"/>
                  </a:moveTo>
                  <a:lnTo>
                    <a:pt x="705078" y="384987"/>
                  </a:lnTo>
                  <a:lnTo>
                    <a:pt x="704126" y="381990"/>
                  </a:lnTo>
                  <a:lnTo>
                    <a:pt x="701713" y="380644"/>
                  </a:lnTo>
                  <a:lnTo>
                    <a:pt x="700430" y="377888"/>
                  </a:lnTo>
                  <a:lnTo>
                    <a:pt x="700049" y="377063"/>
                  </a:lnTo>
                  <a:lnTo>
                    <a:pt x="697712" y="377812"/>
                  </a:lnTo>
                  <a:lnTo>
                    <a:pt x="692505" y="377888"/>
                  </a:lnTo>
                  <a:lnTo>
                    <a:pt x="691629" y="376974"/>
                  </a:lnTo>
                  <a:lnTo>
                    <a:pt x="691235" y="372960"/>
                  </a:lnTo>
                  <a:lnTo>
                    <a:pt x="690689" y="367411"/>
                  </a:lnTo>
                  <a:lnTo>
                    <a:pt x="688721" y="366356"/>
                  </a:lnTo>
                  <a:lnTo>
                    <a:pt x="688721" y="392061"/>
                  </a:lnTo>
                  <a:lnTo>
                    <a:pt x="686320" y="393407"/>
                  </a:lnTo>
                  <a:lnTo>
                    <a:pt x="685342" y="393153"/>
                  </a:lnTo>
                  <a:lnTo>
                    <a:pt x="684517" y="392404"/>
                  </a:lnTo>
                  <a:lnTo>
                    <a:pt x="683996" y="391947"/>
                  </a:lnTo>
                  <a:lnTo>
                    <a:pt x="683475" y="391363"/>
                  </a:lnTo>
                  <a:lnTo>
                    <a:pt x="683056" y="390575"/>
                  </a:lnTo>
                  <a:lnTo>
                    <a:pt x="682675" y="389877"/>
                  </a:lnTo>
                  <a:lnTo>
                    <a:pt x="682625" y="388721"/>
                  </a:lnTo>
                  <a:lnTo>
                    <a:pt x="684682" y="387261"/>
                  </a:lnTo>
                  <a:lnTo>
                    <a:pt x="685634" y="387591"/>
                  </a:lnTo>
                  <a:lnTo>
                    <a:pt x="686447" y="388480"/>
                  </a:lnTo>
                  <a:lnTo>
                    <a:pt x="687844" y="390131"/>
                  </a:lnTo>
                  <a:lnTo>
                    <a:pt x="687984" y="390740"/>
                  </a:lnTo>
                  <a:lnTo>
                    <a:pt x="688086" y="391083"/>
                  </a:lnTo>
                  <a:lnTo>
                    <a:pt x="688619" y="391782"/>
                  </a:lnTo>
                  <a:lnTo>
                    <a:pt x="688721" y="392061"/>
                  </a:lnTo>
                  <a:lnTo>
                    <a:pt x="688721" y="366356"/>
                  </a:lnTo>
                  <a:lnTo>
                    <a:pt x="687489" y="365696"/>
                  </a:lnTo>
                  <a:lnTo>
                    <a:pt x="681964" y="368604"/>
                  </a:lnTo>
                  <a:lnTo>
                    <a:pt x="679818" y="369811"/>
                  </a:lnTo>
                  <a:lnTo>
                    <a:pt x="674065" y="373075"/>
                  </a:lnTo>
                  <a:lnTo>
                    <a:pt x="672617" y="373938"/>
                  </a:lnTo>
                  <a:lnTo>
                    <a:pt x="671576" y="375170"/>
                  </a:lnTo>
                  <a:lnTo>
                    <a:pt x="670928" y="376974"/>
                  </a:lnTo>
                  <a:lnTo>
                    <a:pt x="670902" y="377888"/>
                  </a:lnTo>
                  <a:lnTo>
                    <a:pt x="671144" y="378167"/>
                  </a:lnTo>
                  <a:lnTo>
                    <a:pt x="671791" y="378841"/>
                  </a:lnTo>
                  <a:lnTo>
                    <a:pt x="672553" y="378434"/>
                  </a:lnTo>
                  <a:lnTo>
                    <a:pt x="673455" y="377177"/>
                  </a:lnTo>
                  <a:lnTo>
                    <a:pt x="673557" y="376974"/>
                  </a:lnTo>
                  <a:lnTo>
                    <a:pt x="673760" y="376288"/>
                  </a:lnTo>
                  <a:lnTo>
                    <a:pt x="676630" y="373075"/>
                  </a:lnTo>
                  <a:lnTo>
                    <a:pt x="678395" y="372960"/>
                  </a:lnTo>
                  <a:lnTo>
                    <a:pt x="679996" y="375551"/>
                  </a:lnTo>
                  <a:lnTo>
                    <a:pt x="681380" y="377850"/>
                  </a:lnTo>
                  <a:lnTo>
                    <a:pt x="682205" y="380542"/>
                  </a:lnTo>
                  <a:lnTo>
                    <a:pt x="686676" y="381469"/>
                  </a:lnTo>
                  <a:lnTo>
                    <a:pt x="686168" y="383679"/>
                  </a:lnTo>
                  <a:lnTo>
                    <a:pt x="683463" y="385356"/>
                  </a:lnTo>
                  <a:lnTo>
                    <a:pt x="681901" y="385572"/>
                  </a:lnTo>
                  <a:lnTo>
                    <a:pt x="678510" y="385064"/>
                  </a:lnTo>
                  <a:lnTo>
                    <a:pt x="678510" y="390575"/>
                  </a:lnTo>
                  <a:lnTo>
                    <a:pt x="678395" y="390969"/>
                  </a:lnTo>
                  <a:lnTo>
                    <a:pt x="678294" y="391680"/>
                  </a:lnTo>
                  <a:lnTo>
                    <a:pt x="677240" y="392061"/>
                  </a:lnTo>
                  <a:lnTo>
                    <a:pt x="676249" y="392214"/>
                  </a:lnTo>
                  <a:lnTo>
                    <a:pt x="675398" y="392404"/>
                  </a:lnTo>
                  <a:lnTo>
                    <a:pt x="675030" y="391947"/>
                  </a:lnTo>
                  <a:lnTo>
                    <a:pt x="675005" y="391274"/>
                  </a:lnTo>
                  <a:lnTo>
                    <a:pt x="675627" y="391083"/>
                  </a:lnTo>
                  <a:lnTo>
                    <a:pt x="676554" y="390842"/>
                  </a:lnTo>
                  <a:lnTo>
                    <a:pt x="677532" y="390740"/>
                  </a:lnTo>
                  <a:lnTo>
                    <a:pt x="678510" y="390575"/>
                  </a:lnTo>
                  <a:lnTo>
                    <a:pt x="678510" y="385064"/>
                  </a:lnTo>
                  <a:lnTo>
                    <a:pt x="678014" y="384987"/>
                  </a:lnTo>
                  <a:lnTo>
                    <a:pt x="676008" y="385775"/>
                  </a:lnTo>
                  <a:lnTo>
                    <a:pt x="672134" y="388480"/>
                  </a:lnTo>
                  <a:lnTo>
                    <a:pt x="670077" y="389877"/>
                  </a:lnTo>
                  <a:lnTo>
                    <a:pt x="666178" y="393446"/>
                  </a:lnTo>
                  <a:lnTo>
                    <a:pt x="664387" y="394385"/>
                  </a:lnTo>
                  <a:lnTo>
                    <a:pt x="660996" y="391502"/>
                  </a:lnTo>
                  <a:lnTo>
                    <a:pt x="660019" y="392506"/>
                  </a:lnTo>
                  <a:lnTo>
                    <a:pt x="658812" y="395020"/>
                  </a:lnTo>
                  <a:lnTo>
                    <a:pt x="659206" y="396278"/>
                  </a:lnTo>
                  <a:lnTo>
                    <a:pt x="663638" y="395947"/>
                  </a:lnTo>
                  <a:lnTo>
                    <a:pt x="665226" y="396913"/>
                  </a:lnTo>
                  <a:lnTo>
                    <a:pt x="669975" y="401027"/>
                  </a:lnTo>
                  <a:lnTo>
                    <a:pt x="673569" y="403009"/>
                  </a:lnTo>
                  <a:lnTo>
                    <a:pt x="677621" y="399135"/>
                  </a:lnTo>
                  <a:lnTo>
                    <a:pt x="678980" y="397878"/>
                  </a:lnTo>
                  <a:lnTo>
                    <a:pt x="680542" y="397814"/>
                  </a:lnTo>
                  <a:lnTo>
                    <a:pt x="687628" y="399161"/>
                  </a:lnTo>
                  <a:lnTo>
                    <a:pt x="689610" y="397814"/>
                  </a:lnTo>
                  <a:lnTo>
                    <a:pt x="692353" y="395947"/>
                  </a:lnTo>
                  <a:lnTo>
                    <a:pt x="698233" y="394995"/>
                  </a:lnTo>
                  <a:lnTo>
                    <a:pt x="698665" y="394385"/>
                  </a:lnTo>
                  <a:lnTo>
                    <a:pt x="698982" y="393941"/>
                  </a:lnTo>
                  <a:lnTo>
                    <a:pt x="699058" y="393407"/>
                  </a:lnTo>
                  <a:lnTo>
                    <a:pt x="699160" y="392633"/>
                  </a:lnTo>
                  <a:lnTo>
                    <a:pt x="699211" y="392201"/>
                  </a:lnTo>
                  <a:lnTo>
                    <a:pt x="698042" y="392633"/>
                  </a:lnTo>
                  <a:lnTo>
                    <a:pt x="696239" y="392315"/>
                  </a:lnTo>
                  <a:lnTo>
                    <a:pt x="695579" y="391782"/>
                  </a:lnTo>
                  <a:lnTo>
                    <a:pt x="695452" y="391642"/>
                  </a:lnTo>
                  <a:lnTo>
                    <a:pt x="695159" y="389026"/>
                  </a:lnTo>
                  <a:lnTo>
                    <a:pt x="696442" y="388327"/>
                  </a:lnTo>
                  <a:lnTo>
                    <a:pt x="698106" y="387261"/>
                  </a:lnTo>
                  <a:lnTo>
                    <a:pt x="699376" y="386422"/>
                  </a:lnTo>
                  <a:lnTo>
                    <a:pt x="701319" y="387159"/>
                  </a:lnTo>
                  <a:lnTo>
                    <a:pt x="703999" y="386422"/>
                  </a:lnTo>
                  <a:lnTo>
                    <a:pt x="704278" y="386359"/>
                  </a:lnTo>
                  <a:lnTo>
                    <a:pt x="705142" y="385572"/>
                  </a:lnTo>
                  <a:close/>
                </a:path>
                <a:path w="1830069" h="1102995">
                  <a:moveTo>
                    <a:pt x="739546" y="534403"/>
                  </a:moveTo>
                  <a:lnTo>
                    <a:pt x="739190" y="533869"/>
                  </a:lnTo>
                  <a:lnTo>
                    <a:pt x="733463" y="533768"/>
                  </a:lnTo>
                  <a:lnTo>
                    <a:pt x="732878" y="533184"/>
                  </a:lnTo>
                  <a:lnTo>
                    <a:pt x="733628" y="530072"/>
                  </a:lnTo>
                  <a:lnTo>
                    <a:pt x="733983" y="529615"/>
                  </a:lnTo>
                  <a:lnTo>
                    <a:pt x="734504" y="528662"/>
                  </a:lnTo>
                  <a:lnTo>
                    <a:pt x="734491" y="527685"/>
                  </a:lnTo>
                  <a:lnTo>
                    <a:pt x="734669" y="526796"/>
                  </a:lnTo>
                  <a:lnTo>
                    <a:pt x="733818" y="525653"/>
                  </a:lnTo>
                  <a:lnTo>
                    <a:pt x="732828" y="525881"/>
                  </a:lnTo>
                  <a:lnTo>
                    <a:pt x="728967" y="528967"/>
                  </a:lnTo>
                  <a:lnTo>
                    <a:pt x="726020" y="530428"/>
                  </a:lnTo>
                  <a:lnTo>
                    <a:pt x="723430" y="524891"/>
                  </a:lnTo>
                  <a:lnTo>
                    <a:pt x="722630" y="525284"/>
                  </a:lnTo>
                  <a:lnTo>
                    <a:pt x="721664" y="528675"/>
                  </a:lnTo>
                  <a:lnTo>
                    <a:pt x="719543" y="528929"/>
                  </a:lnTo>
                  <a:lnTo>
                    <a:pt x="714298" y="530555"/>
                  </a:lnTo>
                  <a:lnTo>
                    <a:pt x="710907" y="531533"/>
                  </a:lnTo>
                  <a:lnTo>
                    <a:pt x="711390" y="536422"/>
                  </a:lnTo>
                  <a:lnTo>
                    <a:pt x="710933" y="537667"/>
                  </a:lnTo>
                  <a:lnTo>
                    <a:pt x="705993" y="539064"/>
                  </a:lnTo>
                  <a:lnTo>
                    <a:pt x="704748" y="544385"/>
                  </a:lnTo>
                  <a:lnTo>
                    <a:pt x="700087" y="545515"/>
                  </a:lnTo>
                  <a:lnTo>
                    <a:pt x="696912" y="547293"/>
                  </a:lnTo>
                  <a:lnTo>
                    <a:pt x="696429" y="548220"/>
                  </a:lnTo>
                  <a:lnTo>
                    <a:pt x="697725" y="549910"/>
                  </a:lnTo>
                  <a:lnTo>
                    <a:pt x="698741" y="549478"/>
                  </a:lnTo>
                  <a:lnTo>
                    <a:pt x="701662" y="546404"/>
                  </a:lnTo>
                  <a:lnTo>
                    <a:pt x="704265" y="545782"/>
                  </a:lnTo>
                  <a:lnTo>
                    <a:pt x="709320" y="547839"/>
                  </a:lnTo>
                  <a:lnTo>
                    <a:pt x="711403" y="547636"/>
                  </a:lnTo>
                  <a:lnTo>
                    <a:pt x="716280" y="546188"/>
                  </a:lnTo>
                  <a:lnTo>
                    <a:pt x="718845" y="546265"/>
                  </a:lnTo>
                  <a:lnTo>
                    <a:pt x="722795" y="548525"/>
                  </a:lnTo>
                  <a:lnTo>
                    <a:pt x="724763" y="548601"/>
                  </a:lnTo>
                  <a:lnTo>
                    <a:pt x="727189" y="550214"/>
                  </a:lnTo>
                  <a:lnTo>
                    <a:pt x="728611" y="549935"/>
                  </a:lnTo>
                  <a:lnTo>
                    <a:pt x="727862" y="545973"/>
                  </a:lnTo>
                  <a:lnTo>
                    <a:pt x="729018" y="544664"/>
                  </a:lnTo>
                  <a:lnTo>
                    <a:pt x="734288" y="541667"/>
                  </a:lnTo>
                  <a:lnTo>
                    <a:pt x="737260" y="539661"/>
                  </a:lnTo>
                  <a:lnTo>
                    <a:pt x="739546" y="534403"/>
                  </a:lnTo>
                  <a:close/>
                </a:path>
                <a:path w="1830069" h="1102995">
                  <a:moveTo>
                    <a:pt x="902741" y="525183"/>
                  </a:moveTo>
                  <a:lnTo>
                    <a:pt x="902601" y="525297"/>
                  </a:lnTo>
                  <a:lnTo>
                    <a:pt x="902741" y="525183"/>
                  </a:lnTo>
                  <a:close/>
                </a:path>
                <a:path w="1830069" h="1102995">
                  <a:moveTo>
                    <a:pt x="916470" y="372579"/>
                  </a:moveTo>
                  <a:close/>
                </a:path>
                <a:path w="1830069" h="1102995">
                  <a:moveTo>
                    <a:pt x="926719" y="479069"/>
                  </a:moveTo>
                  <a:lnTo>
                    <a:pt x="926528" y="476211"/>
                  </a:lnTo>
                  <a:lnTo>
                    <a:pt x="923378" y="473722"/>
                  </a:lnTo>
                  <a:lnTo>
                    <a:pt x="922489" y="470192"/>
                  </a:lnTo>
                  <a:lnTo>
                    <a:pt x="917473" y="467550"/>
                  </a:lnTo>
                  <a:lnTo>
                    <a:pt x="914501" y="467868"/>
                  </a:lnTo>
                  <a:lnTo>
                    <a:pt x="913726" y="462368"/>
                  </a:lnTo>
                  <a:lnTo>
                    <a:pt x="917562" y="462381"/>
                  </a:lnTo>
                  <a:lnTo>
                    <a:pt x="918819" y="460476"/>
                  </a:lnTo>
                  <a:lnTo>
                    <a:pt x="920305" y="458597"/>
                  </a:lnTo>
                  <a:lnTo>
                    <a:pt x="919505" y="456844"/>
                  </a:lnTo>
                  <a:lnTo>
                    <a:pt x="916584" y="455561"/>
                  </a:lnTo>
                  <a:lnTo>
                    <a:pt x="915416" y="456349"/>
                  </a:lnTo>
                  <a:lnTo>
                    <a:pt x="912228" y="456971"/>
                  </a:lnTo>
                  <a:lnTo>
                    <a:pt x="911009" y="456615"/>
                  </a:lnTo>
                  <a:lnTo>
                    <a:pt x="911085" y="454139"/>
                  </a:lnTo>
                  <a:lnTo>
                    <a:pt x="910463" y="453580"/>
                  </a:lnTo>
                  <a:lnTo>
                    <a:pt x="909713" y="453669"/>
                  </a:lnTo>
                  <a:lnTo>
                    <a:pt x="908951" y="454240"/>
                  </a:lnTo>
                  <a:lnTo>
                    <a:pt x="909510" y="459155"/>
                  </a:lnTo>
                  <a:lnTo>
                    <a:pt x="905484" y="459498"/>
                  </a:lnTo>
                  <a:lnTo>
                    <a:pt x="902474" y="461175"/>
                  </a:lnTo>
                  <a:lnTo>
                    <a:pt x="899922" y="462610"/>
                  </a:lnTo>
                  <a:lnTo>
                    <a:pt x="899236" y="460717"/>
                  </a:lnTo>
                  <a:lnTo>
                    <a:pt x="895096" y="459143"/>
                  </a:lnTo>
                  <a:lnTo>
                    <a:pt x="896200" y="457415"/>
                  </a:lnTo>
                  <a:lnTo>
                    <a:pt x="896721" y="455726"/>
                  </a:lnTo>
                  <a:lnTo>
                    <a:pt x="896924" y="455599"/>
                  </a:lnTo>
                  <a:lnTo>
                    <a:pt x="895451" y="456158"/>
                  </a:lnTo>
                  <a:lnTo>
                    <a:pt x="893622" y="455587"/>
                  </a:lnTo>
                  <a:lnTo>
                    <a:pt x="891260" y="458279"/>
                  </a:lnTo>
                  <a:lnTo>
                    <a:pt x="892505" y="459397"/>
                  </a:lnTo>
                  <a:lnTo>
                    <a:pt x="892429" y="463054"/>
                  </a:lnTo>
                  <a:lnTo>
                    <a:pt x="891781" y="465010"/>
                  </a:lnTo>
                  <a:lnTo>
                    <a:pt x="886536" y="466864"/>
                  </a:lnTo>
                  <a:lnTo>
                    <a:pt x="884428" y="468287"/>
                  </a:lnTo>
                  <a:lnTo>
                    <a:pt x="881938" y="469722"/>
                  </a:lnTo>
                  <a:lnTo>
                    <a:pt x="881545" y="470471"/>
                  </a:lnTo>
                  <a:lnTo>
                    <a:pt x="881913" y="471576"/>
                  </a:lnTo>
                  <a:lnTo>
                    <a:pt x="882789" y="471843"/>
                  </a:lnTo>
                  <a:lnTo>
                    <a:pt x="902398" y="463423"/>
                  </a:lnTo>
                  <a:lnTo>
                    <a:pt x="904354" y="463194"/>
                  </a:lnTo>
                  <a:lnTo>
                    <a:pt x="906614" y="467194"/>
                  </a:lnTo>
                  <a:lnTo>
                    <a:pt x="912647" y="466598"/>
                  </a:lnTo>
                  <a:lnTo>
                    <a:pt x="909624" y="468363"/>
                  </a:lnTo>
                  <a:lnTo>
                    <a:pt x="908215" y="470522"/>
                  </a:lnTo>
                  <a:lnTo>
                    <a:pt x="908824" y="471335"/>
                  </a:lnTo>
                  <a:lnTo>
                    <a:pt x="912520" y="471144"/>
                  </a:lnTo>
                  <a:lnTo>
                    <a:pt x="915085" y="471639"/>
                  </a:lnTo>
                  <a:lnTo>
                    <a:pt x="917879" y="473163"/>
                  </a:lnTo>
                  <a:lnTo>
                    <a:pt x="918171" y="474192"/>
                  </a:lnTo>
                  <a:lnTo>
                    <a:pt x="917829" y="475869"/>
                  </a:lnTo>
                  <a:lnTo>
                    <a:pt x="916584" y="476948"/>
                  </a:lnTo>
                  <a:lnTo>
                    <a:pt x="911644" y="474141"/>
                  </a:lnTo>
                  <a:lnTo>
                    <a:pt x="907973" y="476707"/>
                  </a:lnTo>
                  <a:lnTo>
                    <a:pt x="902474" y="478548"/>
                  </a:lnTo>
                  <a:lnTo>
                    <a:pt x="900760" y="479755"/>
                  </a:lnTo>
                  <a:lnTo>
                    <a:pt x="899845" y="482269"/>
                  </a:lnTo>
                  <a:lnTo>
                    <a:pt x="899998" y="483133"/>
                  </a:lnTo>
                  <a:lnTo>
                    <a:pt x="900531" y="484619"/>
                  </a:lnTo>
                  <a:lnTo>
                    <a:pt x="901344" y="484809"/>
                  </a:lnTo>
                  <a:lnTo>
                    <a:pt x="906208" y="481520"/>
                  </a:lnTo>
                  <a:lnTo>
                    <a:pt x="910285" y="481850"/>
                  </a:lnTo>
                  <a:lnTo>
                    <a:pt x="915619" y="483679"/>
                  </a:lnTo>
                  <a:lnTo>
                    <a:pt x="916901" y="483997"/>
                  </a:lnTo>
                  <a:lnTo>
                    <a:pt x="921105" y="484327"/>
                  </a:lnTo>
                  <a:lnTo>
                    <a:pt x="926719" y="479069"/>
                  </a:lnTo>
                  <a:close/>
                </a:path>
                <a:path w="1830069" h="1102995">
                  <a:moveTo>
                    <a:pt x="927100" y="364921"/>
                  </a:moveTo>
                  <a:close/>
                </a:path>
                <a:path w="1830069" h="1102995">
                  <a:moveTo>
                    <a:pt x="945832" y="503986"/>
                  </a:moveTo>
                  <a:lnTo>
                    <a:pt x="942835" y="502424"/>
                  </a:lnTo>
                  <a:lnTo>
                    <a:pt x="939787" y="501180"/>
                  </a:lnTo>
                  <a:lnTo>
                    <a:pt x="937768" y="498551"/>
                  </a:lnTo>
                  <a:lnTo>
                    <a:pt x="937602" y="498309"/>
                  </a:lnTo>
                  <a:lnTo>
                    <a:pt x="936231" y="498754"/>
                  </a:lnTo>
                  <a:lnTo>
                    <a:pt x="930300" y="501827"/>
                  </a:lnTo>
                  <a:lnTo>
                    <a:pt x="924521" y="503796"/>
                  </a:lnTo>
                  <a:lnTo>
                    <a:pt x="920546" y="509016"/>
                  </a:lnTo>
                  <a:lnTo>
                    <a:pt x="919632" y="509092"/>
                  </a:lnTo>
                  <a:lnTo>
                    <a:pt x="918946" y="508698"/>
                  </a:lnTo>
                  <a:lnTo>
                    <a:pt x="918654" y="508012"/>
                  </a:lnTo>
                  <a:lnTo>
                    <a:pt x="919378" y="505993"/>
                  </a:lnTo>
                  <a:lnTo>
                    <a:pt x="921067" y="504659"/>
                  </a:lnTo>
                  <a:lnTo>
                    <a:pt x="920826" y="502729"/>
                  </a:lnTo>
                  <a:lnTo>
                    <a:pt x="920940" y="501573"/>
                  </a:lnTo>
                  <a:lnTo>
                    <a:pt x="920343" y="500824"/>
                  </a:lnTo>
                  <a:lnTo>
                    <a:pt x="919784" y="501116"/>
                  </a:lnTo>
                  <a:lnTo>
                    <a:pt x="919187" y="502208"/>
                  </a:lnTo>
                  <a:lnTo>
                    <a:pt x="919010" y="502729"/>
                  </a:lnTo>
                  <a:lnTo>
                    <a:pt x="915162" y="506539"/>
                  </a:lnTo>
                  <a:lnTo>
                    <a:pt x="916165" y="510425"/>
                  </a:lnTo>
                  <a:lnTo>
                    <a:pt x="917333" y="516509"/>
                  </a:lnTo>
                  <a:lnTo>
                    <a:pt x="920648" y="514604"/>
                  </a:lnTo>
                  <a:lnTo>
                    <a:pt x="923150" y="516724"/>
                  </a:lnTo>
                  <a:lnTo>
                    <a:pt x="924572" y="517004"/>
                  </a:lnTo>
                  <a:lnTo>
                    <a:pt x="926757" y="518668"/>
                  </a:lnTo>
                  <a:lnTo>
                    <a:pt x="928357" y="519849"/>
                  </a:lnTo>
                  <a:lnTo>
                    <a:pt x="926338" y="523430"/>
                  </a:lnTo>
                  <a:lnTo>
                    <a:pt x="924801" y="522325"/>
                  </a:lnTo>
                  <a:lnTo>
                    <a:pt x="922566" y="521042"/>
                  </a:lnTo>
                  <a:lnTo>
                    <a:pt x="921486" y="520661"/>
                  </a:lnTo>
                  <a:lnTo>
                    <a:pt x="920496" y="520712"/>
                  </a:lnTo>
                  <a:lnTo>
                    <a:pt x="918616" y="520776"/>
                  </a:lnTo>
                  <a:lnTo>
                    <a:pt x="918616" y="523646"/>
                  </a:lnTo>
                  <a:lnTo>
                    <a:pt x="918286" y="523836"/>
                  </a:lnTo>
                  <a:lnTo>
                    <a:pt x="918616" y="523646"/>
                  </a:lnTo>
                  <a:lnTo>
                    <a:pt x="918616" y="520776"/>
                  </a:lnTo>
                  <a:lnTo>
                    <a:pt x="918387" y="520776"/>
                  </a:lnTo>
                  <a:lnTo>
                    <a:pt x="917841" y="522109"/>
                  </a:lnTo>
                  <a:lnTo>
                    <a:pt x="918070" y="523862"/>
                  </a:lnTo>
                  <a:lnTo>
                    <a:pt x="915606" y="524598"/>
                  </a:lnTo>
                  <a:lnTo>
                    <a:pt x="913384" y="524484"/>
                  </a:lnTo>
                  <a:lnTo>
                    <a:pt x="911999" y="522630"/>
                  </a:lnTo>
                  <a:lnTo>
                    <a:pt x="911999" y="526630"/>
                  </a:lnTo>
                  <a:lnTo>
                    <a:pt x="911656" y="527392"/>
                  </a:lnTo>
                  <a:lnTo>
                    <a:pt x="910120" y="528269"/>
                  </a:lnTo>
                  <a:lnTo>
                    <a:pt x="909523" y="527824"/>
                  </a:lnTo>
                  <a:lnTo>
                    <a:pt x="908951" y="526249"/>
                  </a:lnTo>
                  <a:lnTo>
                    <a:pt x="909294" y="525513"/>
                  </a:lnTo>
                  <a:lnTo>
                    <a:pt x="910869" y="524687"/>
                  </a:lnTo>
                  <a:lnTo>
                    <a:pt x="911517" y="524992"/>
                  </a:lnTo>
                  <a:lnTo>
                    <a:pt x="911999" y="526630"/>
                  </a:lnTo>
                  <a:lnTo>
                    <a:pt x="911999" y="522630"/>
                  </a:lnTo>
                  <a:lnTo>
                    <a:pt x="910209" y="520204"/>
                  </a:lnTo>
                  <a:lnTo>
                    <a:pt x="908342" y="521220"/>
                  </a:lnTo>
                  <a:lnTo>
                    <a:pt x="904646" y="522859"/>
                  </a:lnTo>
                  <a:lnTo>
                    <a:pt x="903655" y="523925"/>
                  </a:lnTo>
                  <a:lnTo>
                    <a:pt x="902881" y="524992"/>
                  </a:lnTo>
                  <a:lnTo>
                    <a:pt x="902830" y="525513"/>
                  </a:lnTo>
                  <a:lnTo>
                    <a:pt x="903084" y="526402"/>
                  </a:lnTo>
                  <a:lnTo>
                    <a:pt x="903935" y="527215"/>
                  </a:lnTo>
                  <a:lnTo>
                    <a:pt x="904925" y="527989"/>
                  </a:lnTo>
                  <a:lnTo>
                    <a:pt x="909967" y="531799"/>
                  </a:lnTo>
                  <a:lnTo>
                    <a:pt x="916279" y="528269"/>
                  </a:lnTo>
                  <a:lnTo>
                    <a:pt x="919353" y="526542"/>
                  </a:lnTo>
                  <a:lnTo>
                    <a:pt x="921004" y="526567"/>
                  </a:lnTo>
                  <a:lnTo>
                    <a:pt x="924407" y="530085"/>
                  </a:lnTo>
                  <a:lnTo>
                    <a:pt x="925283" y="531952"/>
                  </a:lnTo>
                  <a:lnTo>
                    <a:pt x="926604" y="533400"/>
                  </a:lnTo>
                  <a:lnTo>
                    <a:pt x="927862" y="534860"/>
                  </a:lnTo>
                  <a:lnTo>
                    <a:pt x="930427" y="534212"/>
                  </a:lnTo>
                  <a:lnTo>
                    <a:pt x="931735" y="530009"/>
                  </a:lnTo>
                  <a:lnTo>
                    <a:pt x="931913" y="527646"/>
                  </a:lnTo>
                  <a:lnTo>
                    <a:pt x="934123" y="526542"/>
                  </a:lnTo>
                  <a:lnTo>
                    <a:pt x="935634" y="525767"/>
                  </a:lnTo>
                  <a:lnTo>
                    <a:pt x="936142" y="524687"/>
                  </a:lnTo>
                  <a:lnTo>
                    <a:pt x="935786" y="523836"/>
                  </a:lnTo>
                  <a:lnTo>
                    <a:pt x="935685" y="523646"/>
                  </a:lnTo>
                  <a:lnTo>
                    <a:pt x="935583" y="523430"/>
                  </a:lnTo>
                  <a:lnTo>
                    <a:pt x="934656" y="521436"/>
                  </a:lnTo>
                  <a:lnTo>
                    <a:pt x="935799" y="519785"/>
                  </a:lnTo>
                  <a:lnTo>
                    <a:pt x="937729" y="517448"/>
                  </a:lnTo>
                  <a:lnTo>
                    <a:pt x="938352" y="516331"/>
                  </a:lnTo>
                  <a:lnTo>
                    <a:pt x="937133" y="514604"/>
                  </a:lnTo>
                  <a:lnTo>
                    <a:pt x="935888" y="512851"/>
                  </a:lnTo>
                  <a:lnTo>
                    <a:pt x="939063" y="511556"/>
                  </a:lnTo>
                  <a:lnTo>
                    <a:pt x="941501" y="509092"/>
                  </a:lnTo>
                  <a:lnTo>
                    <a:pt x="945438" y="505206"/>
                  </a:lnTo>
                  <a:lnTo>
                    <a:pt x="945705" y="504888"/>
                  </a:lnTo>
                  <a:lnTo>
                    <a:pt x="945832" y="503986"/>
                  </a:lnTo>
                  <a:close/>
                </a:path>
                <a:path w="1830069" h="1102995">
                  <a:moveTo>
                    <a:pt x="962812" y="379920"/>
                  </a:moveTo>
                  <a:lnTo>
                    <a:pt x="962685" y="378117"/>
                  </a:lnTo>
                  <a:lnTo>
                    <a:pt x="961999" y="372211"/>
                  </a:lnTo>
                  <a:lnTo>
                    <a:pt x="961745" y="370078"/>
                  </a:lnTo>
                  <a:lnTo>
                    <a:pt x="959802" y="365836"/>
                  </a:lnTo>
                  <a:lnTo>
                    <a:pt x="959434" y="365023"/>
                  </a:lnTo>
                  <a:lnTo>
                    <a:pt x="959345" y="364832"/>
                  </a:lnTo>
                  <a:lnTo>
                    <a:pt x="950950" y="364655"/>
                  </a:lnTo>
                  <a:lnTo>
                    <a:pt x="950404" y="364617"/>
                  </a:lnTo>
                  <a:lnTo>
                    <a:pt x="949756" y="365023"/>
                  </a:lnTo>
                  <a:lnTo>
                    <a:pt x="949071" y="364731"/>
                  </a:lnTo>
                  <a:lnTo>
                    <a:pt x="945794" y="363347"/>
                  </a:lnTo>
                  <a:lnTo>
                    <a:pt x="940879" y="364731"/>
                  </a:lnTo>
                  <a:lnTo>
                    <a:pt x="935697" y="359664"/>
                  </a:lnTo>
                  <a:lnTo>
                    <a:pt x="934466" y="360337"/>
                  </a:lnTo>
                  <a:lnTo>
                    <a:pt x="932510" y="362445"/>
                  </a:lnTo>
                  <a:lnTo>
                    <a:pt x="931024" y="363982"/>
                  </a:lnTo>
                  <a:lnTo>
                    <a:pt x="929640" y="365836"/>
                  </a:lnTo>
                  <a:lnTo>
                    <a:pt x="927087" y="365010"/>
                  </a:lnTo>
                  <a:lnTo>
                    <a:pt x="927125" y="366382"/>
                  </a:lnTo>
                  <a:lnTo>
                    <a:pt x="926236" y="368122"/>
                  </a:lnTo>
                  <a:lnTo>
                    <a:pt x="928585" y="368503"/>
                  </a:lnTo>
                  <a:lnTo>
                    <a:pt x="931125" y="368896"/>
                  </a:lnTo>
                  <a:lnTo>
                    <a:pt x="932637" y="370509"/>
                  </a:lnTo>
                  <a:lnTo>
                    <a:pt x="933767" y="372706"/>
                  </a:lnTo>
                  <a:lnTo>
                    <a:pt x="933831" y="373608"/>
                  </a:lnTo>
                  <a:lnTo>
                    <a:pt x="933284" y="374205"/>
                  </a:lnTo>
                  <a:lnTo>
                    <a:pt x="932573" y="374497"/>
                  </a:lnTo>
                  <a:lnTo>
                    <a:pt x="929678" y="373926"/>
                  </a:lnTo>
                  <a:lnTo>
                    <a:pt x="927354" y="371894"/>
                  </a:lnTo>
                  <a:lnTo>
                    <a:pt x="926363" y="372414"/>
                  </a:lnTo>
                  <a:lnTo>
                    <a:pt x="926363" y="382790"/>
                  </a:lnTo>
                  <a:lnTo>
                    <a:pt x="924382" y="383146"/>
                  </a:lnTo>
                  <a:lnTo>
                    <a:pt x="923328" y="384162"/>
                  </a:lnTo>
                  <a:lnTo>
                    <a:pt x="923061" y="384289"/>
                  </a:lnTo>
                  <a:lnTo>
                    <a:pt x="921905" y="385051"/>
                  </a:lnTo>
                  <a:lnTo>
                    <a:pt x="920877" y="385521"/>
                  </a:lnTo>
                  <a:lnTo>
                    <a:pt x="919746" y="385114"/>
                  </a:lnTo>
                  <a:lnTo>
                    <a:pt x="919187" y="384937"/>
                  </a:lnTo>
                  <a:lnTo>
                    <a:pt x="918489" y="384467"/>
                  </a:lnTo>
                  <a:lnTo>
                    <a:pt x="917727" y="383171"/>
                  </a:lnTo>
                  <a:lnTo>
                    <a:pt x="918375" y="382435"/>
                  </a:lnTo>
                  <a:lnTo>
                    <a:pt x="920000" y="381457"/>
                  </a:lnTo>
                  <a:lnTo>
                    <a:pt x="920940" y="380961"/>
                  </a:lnTo>
                  <a:lnTo>
                    <a:pt x="921943" y="380619"/>
                  </a:lnTo>
                  <a:lnTo>
                    <a:pt x="923213" y="380225"/>
                  </a:lnTo>
                  <a:lnTo>
                    <a:pt x="924788" y="379920"/>
                  </a:lnTo>
                  <a:lnTo>
                    <a:pt x="926363" y="382790"/>
                  </a:lnTo>
                  <a:lnTo>
                    <a:pt x="926363" y="372414"/>
                  </a:lnTo>
                  <a:lnTo>
                    <a:pt x="921473" y="374942"/>
                  </a:lnTo>
                  <a:lnTo>
                    <a:pt x="919137" y="373418"/>
                  </a:lnTo>
                  <a:lnTo>
                    <a:pt x="916508" y="372706"/>
                  </a:lnTo>
                  <a:lnTo>
                    <a:pt x="918006" y="374230"/>
                  </a:lnTo>
                  <a:lnTo>
                    <a:pt x="917295" y="374815"/>
                  </a:lnTo>
                  <a:lnTo>
                    <a:pt x="917295" y="378117"/>
                  </a:lnTo>
                  <a:lnTo>
                    <a:pt x="916520" y="378320"/>
                  </a:lnTo>
                  <a:lnTo>
                    <a:pt x="916101" y="377405"/>
                  </a:lnTo>
                  <a:lnTo>
                    <a:pt x="917206" y="377583"/>
                  </a:lnTo>
                  <a:lnTo>
                    <a:pt x="917295" y="378117"/>
                  </a:lnTo>
                  <a:lnTo>
                    <a:pt x="917295" y="374815"/>
                  </a:lnTo>
                  <a:lnTo>
                    <a:pt x="916279" y="375640"/>
                  </a:lnTo>
                  <a:lnTo>
                    <a:pt x="915885" y="377101"/>
                  </a:lnTo>
                  <a:lnTo>
                    <a:pt x="914501" y="378891"/>
                  </a:lnTo>
                  <a:lnTo>
                    <a:pt x="914311" y="378777"/>
                  </a:lnTo>
                  <a:lnTo>
                    <a:pt x="915200" y="379691"/>
                  </a:lnTo>
                  <a:lnTo>
                    <a:pt x="916292" y="380695"/>
                  </a:lnTo>
                  <a:lnTo>
                    <a:pt x="911237" y="382371"/>
                  </a:lnTo>
                  <a:lnTo>
                    <a:pt x="910551" y="383501"/>
                  </a:lnTo>
                  <a:lnTo>
                    <a:pt x="914234" y="386372"/>
                  </a:lnTo>
                  <a:lnTo>
                    <a:pt x="916114" y="387946"/>
                  </a:lnTo>
                  <a:lnTo>
                    <a:pt x="921562" y="389229"/>
                  </a:lnTo>
                  <a:lnTo>
                    <a:pt x="923378" y="389128"/>
                  </a:lnTo>
                  <a:lnTo>
                    <a:pt x="925410" y="385521"/>
                  </a:lnTo>
                  <a:lnTo>
                    <a:pt x="925614" y="385140"/>
                  </a:lnTo>
                  <a:lnTo>
                    <a:pt x="926998" y="384022"/>
                  </a:lnTo>
                  <a:lnTo>
                    <a:pt x="928497" y="382689"/>
                  </a:lnTo>
                  <a:lnTo>
                    <a:pt x="929271" y="382676"/>
                  </a:lnTo>
                  <a:lnTo>
                    <a:pt x="930490" y="383032"/>
                  </a:lnTo>
                  <a:lnTo>
                    <a:pt x="931202" y="383489"/>
                  </a:lnTo>
                  <a:lnTo>
                    <a:pt x="930757" y="385394"/>
                  </a:lnTo>
                  <a:lnTo>
                    <a:pt x="930224" y="386372"/>
                  </a:lnTo>
                  <a:lnTo>
                    <a:pt x="929970" y="387604"/>
                  </a:lnTo>
                  <a:lnTo>
                    <a:pt x="930579" y="388124"/>
                  </a:lnTo>
                  <a:lnTo>
                    <a:pt x="930973" y="388226"/>
                  </a:lnTo>
                  <a:lnTo>
                    <a:pt x="931430" y="388315"/>
                  </a:lnTo>
                  <a:lnTo>
                    <a:pt x="932421" y="388124"/>
                  </a:lnTo>
                  <a:lnTo>
                    <a:pt x="933399" y="384022"/>
                  </a:lnTo>
                  <a:lnTo>
                    <a:pt x="936396" y="382714"/>
                  </a:lnTo>
                  <a:lnTo>
                    <a:pt x="942543" y="381000"/>
                  </a:lnTo>
                  <a:lnTo>
                    <a:pt x="942784" y="379920"/>
                  </a:lnTo>
                  <a:lnTo>
                    <a:pt x="943076" y="378625"/>
                  </a:lnTo>
                  <a:lnTo>
                    <a:pt x="942746" y="378320"/>
                  </a:lnTo>
                  <a:lnTo>
                    <a:pt x="941768" y="377405"/>
                  </a:lnTo>
                  <a:lnTo>
                    <a:pt x="940562" y="376288"/>
                  </a:lnTo>
                  <a:lnTo>
                    <a:pt x="939469" y="376008"/>
                  </a:lnTo>
                  <a:lnTo>
                    <a:pt x="938352" y="375158"/>
                  </a:lnTo>
                  <a:lnTo>
                    <a:pt x="938301" y="374942"/>
                  </a:lnTo>
                  <a:lnTo>
                    <a:pt x="938174" y="374497"/>
                  </a:lnTo>
                  <a:lnTo>
                    <a:pt x="938263" y="374205"/>
                  </a:lnTo>
                  <a:lnTo>
                    <a:pt x="938784" y="373418"/>
                  </a:lnTo>
                  <a:lnTo>
                    <a:pt x="939380" y="372719"/>
                  </a:lnTo>
                  <a:lnTo>
                    <a:pt x="941031" y="372338"/>
                  </a:lnTo>
                  <a:lnTo>
                    <a:pt x="942378" y="372211"/>
                  </a:lnTo>
                  <a:lnTo>
                    <a:pt x="946645" y="375107"/>
                  </a:lnTo>
                  <a:lnTo>
                    <a:pt x="951484" y="375678"/>
                  </a:lnTo>
                  <a:lnTo>
                    <a:pt x="955421" y="380822"/>
                  </a:lnTo>
                  <a:lnTo>
                    <a:pt x="957160" y="381063"/>
                  </a:lnTo>
                  <a:lnTo>
                    <a:pt x="961504" y="380885"/>
                  </a:lnTo>
                  <a:lnTo>
                    <a:pt x="962812" y="379920"/>
                  </a:lnTo>
                  <a:close/>
                </a:path>
                <a:path w="1830069" h="1102995">
                  <a:moveTo>
                    <a:pt x="967778" y="254558"/>
                  </a:moveTo>
                  <a:lnTo>
                    <a:pt x="967714" y="254393"/>
                  </a:lnTo>
                  <a:lnTo>
                    <a:pt x="967663" y="254622"/>
                  </a:lnTo>
                  <a:close/>
                </a:path>
                <a:path w="1830069" h="1102995">
                  <a:moveTo>
                    <a:pt x="990612" y="273926"/>
                  </a:moveTo>
                  <a:lnTo>
                    <a:pt x="990358" y="273989"/>
                  </a:lnTo>
                  <a:lnTo>
                    <a:pt x="990231" y="274066"/>
                  </a:lnTo>
                  <a:lnTo>
                    <a:pt x="990587" y="274154"/>
                  </a:lnTo>
                  <a:lnTo>
                    <a:pt x="990612" y="273989"/>
                  </a:lnTo>
                  <a:close/>
                </a:path>
                <a:path w="1830069" h="1102995">
                  <a:moveTo>
                    <a:pt x="1029131" y="254139"/>
                  </a:moveTo>
                  <a:lnTo>
                    <a:pt x="1028674" y="253466"/>
                  </a:lnTo>
                  <a:lnTo>
                    <a:pt x="1028204" y="253161"/>
                  </a:lnTo>
                  <a:lnTo>
                    <a:pt x="1024763" y="251053"/>
                  </a:lnTo>
                  <a:lnTo>
                    <a:pt x="1020343" y="250964"/>
                  </a:lnTo>
                  <a:lnTo>
                    <a:pt x="1013028" y="255016"/>
                  </a:lnTo>
                  <a:lnTo>
                    <a:pt x="1010005" y="255384"/>
                  </a:lnTo>
                  <a:lnTo>
                    <a:pt x="1008989" y="254762"/>
                  </a:lnTo>
                  <a:lnTo>
                    <a:pt x="1006995" y="253517"/>
                  </a:lnTo>
                  <a:lnTo>
                    <a:pt x="1005370" y="252514"/>
                  </a:lnTo>
                  <a:lnTo>
                    <a:pt x="1005370" y="254774"/>
                  </a:lnTo>
                  <a:lnTo>
                    <a:pt x="1005255" y="257632"/>
                  </a:lnTo>
                  <a:lnTo>
                    <a:pt x="1004963" y="259181"/>
                  </a:lnTo>
                  <a:lnTo>
                    <a:pt x="1004239" y="261404"/>
                  </a:lnTo>
                  <a:lnTo>
                    <a:pt x="1002893" y="260883"/>
                  </a:lnTo>
                  <a:lnTo>
                    <a:pt x="1000252" y="259867"/>
                  </a:lnTo>
                  <a:lnTo>
                    <a:pt x="999756" y="258927"/>
                  </a:lnTo>
                  <a:lnTo>
                    <a:pt x="999642" y="257429"/>
                  </a:lnTo>
                  <a:lnTo>
                    <a:pt x="999655" y="256844"/>
                  </a:lnTo>
                  <a:lnTo>
                    <a:pt x="999655" y="256463"/>
                  </a:lnTo>
                  <a:lnTo>
                    <a:pt x="1002652" y="254762"/>
                  </a:lnTo>
                  <a:lnTo>
                    <a:pt x="1005370" y="254774"/>
                  </a:lnTo>
                  <a:lnTo>
                    <a:pt x="1005370" y="252514"/>
                  </a:lnTo>
                  <a:lnTo>
                    <a:pt x="1004531" y="251980"/>
                  </a:lnTo>
                  <a:lnTo>
                    <a:pt x="1001915" y="253517"/>
                  </a:lnTo>
                  <a:lnTo>
                    <a:pt x="996962" y="251333"/>
                  </a:lnTo>
                  <a:lnTo>
                    <a:pt x="996048" y="252945"/>
                  </a:lnTo>
                  <a:lnTo>
                    <a:pt x="995667" y="255016"/>
                  </a:lnTo>
                  <a:lnTo>
                    <a:pt x="995540" y="255854"/>
                  </a:lnTo>
                  <a:lnTo>
                    <a:pt x="994460" y="256489"/>
                  </a:lnTo>
                  <a:lnTo>
                    <a:pt x="992898" y="256844"/>
                  </a:lnTo>
                  <a:lnTo>
                    <a:pt x="992365" y="256057"/>
                  </a:lnTo>
                  <a:lnTo>
                    <a:pt x="992162" y="254139"/>
                  </a:lnTo>
                  <a:lnTo>
                    <a:pt x="992047" y="253161"/>
                  </a:lnTo>
                  <a:lnTo>
                    <a:pt x="991412" y="250545"/>
                  </a:lnTo>
                  <a:lnTo>
                    <a:pt x="983856" y="254139"/>
                  </a:lnTo>
                  <a:lnTo>
                    <a:pt x="979500" y="253238"/>
                  </a:lnTo>
                  <a:lnTo>
                    <a:pt x="979246" y="253187"/>
                  </a:lnTo>
                  <a:lnTo>
                    <a:pt x="972223" y="253238"/>
                  </a:lnTo>
                  <a:lnTo>
                    <a:pt x="969810" y="252628"/>
                  </a:lnTo>
                  <a:lnTo>
                    <a:pt x="967778" y="254546"/>
                  </a:lnTo>
                  <a:lnTo>
                    <a:pt x="967968" y="255181"/>
                  </a:lnTo>
                  <a:lnTo>
                    <a:pt x="968311" y="255841"/>
                  </a:lnTo>
                  <a:lnTo>
                    <a:pt x="968349" y="256057"/>
                  </a:lnTo>
                  <a:lnTo>
                    <a:pt x="966901" y="258572"/>
                  </a:lnTo>
                  <a:lnTo>
                    <a:pt x="968349" y="260807"/>
                  </a:lnTo>
                  <a:lnTo>
                    <a:pt x="966685" y="263550"/>
                  </a:lnTo>
                  <a:lnTo>
                    <a:pt x="970686" y="265036"/>
                  </a:lnTo>
                  <a:lnTo>
                    <a:pt x="967155" y="267157"/>
                  </a:lnTo>
                  <a:lnTo>
                    <a:pt x="967130" y="267716"/>
                  </a:lnTo>
                  <a:lnTo>
                    <a:pt x="972566" y="269925"/>
                  </a:lnTo>
                  <a:lnTo>
                    <a:pt x="968552" y="270624"/>
                  </a:lnTo>
                  <a:lnTo>
                    <a:pt x="966355" y="272288"/>
                  </a:lnTo>
                  <a:lnTo>
                    <a:pt x="966355" y="279019"/>
                  </a:lnTo>
                  <a:lnTo>
                    <a:pt x="965669" y="279692"/>
                  </a:lnTo>
                  <a:lnTo>
                    <a:pt x="965098" y="280123"/>
                  </a:lnTo>
                  <a:lnTo>
                    <a:pt x="964120" y="279692"/>
                  </a:lnTo>
                  <a:lnTo>
                    <a:pt x="964234" y="279476"/>
                  </a:lnTo>
                  <a:lnTo>
                    <a:pt x="964336" y="279196"/>
                  </a:lnTo>
                  <a:lnTo>
                    <a:pt x="965123" y="278549"/>
                  </a:lnTo>
                  <a:lnTo>
                    <a:pt x="965758" y="278638"/>
                  </a:lnTo>
                  <a:lnTo>
                    <a:pt x="966317" y="278968"/>
                  </a:lnTo>
                  <a:lnTo>
                    <a:pt x="966355" y="272288"/>
                  </a:lnTo>
                  <a:lnTo>
                    <a:pt x="963345" y="274548"/>
                  </a:lnTo>
                  <a:lnTo>
                    <a:pt x="960755" y="277444"/>
                  </a:lnTo>
                  <a:lnTo>
                    <a:pt x="956995" y="281178"/>
                  </a:lnTo>
                  <a:lnTo>
                    <a:pt x="957529" y="282155"/>
                  </a:lnTo>
                  <a:lnTo>
                    <a:pt x="961999" y="283019"/>
                  </a:lnTo>
                  <a:lnTo>
                    <a:pt x="964933" y="282575"/>
                  </a:lnTo>
                  <a:lnTo>
                    <a:pt x="966012" y="280123"/>
                  </a:lnTo>
                  <a:lnTo>
                    <a:pt x="966508" y="278993"/>
                  </a:lnTo>
                  <a:lnTo>
                    <a:pt x="966673" y="279019"/>
                  </a:lnTo>
                  <a:lnTo>
                    <a:pt x="971219" y="280657"/>
                  </a:lnTo>
                  <a:lnTo>
                    <a:pt x="972807" y="278968"/>
                  </a:lnTo>
                  <a:lnTo>
                    <a:pt x="973201" y="278549"/>
                  </a:lnTo>
                  <a:lnTo>
                    <a:pt x="976820" y="274701"/>
                  </a:lnTo>
                  <a:lnTo>
                    <a:pt x="975652" y="270306"/>
                  </a:lnTo>
                  <a:lnTo>
                    <a:pt x="980046" y="269506"/>
                  </a:lnTo>
                  <a:lnTo>
                    <a:pt x="984186" y="266103"/>
                  </a:lnTo>
                  <a:lnTo>
                    <a:pt x="984300" y="262216"/>
                  </a:lnTo>
                  <a:lnTo>
                    <a:pt x="984326" y="260604"/>
                  </a:lnTo>
                  <a:lnTo>
                    <a:pt x="985354" y="258826"/>
                  </a:lnTo>
                  <a:lnTo>
                    <a:pt x="988796" y="257454"/>
                  </a:lnTo>
                  <a:lnTo>
                    <a:pt x="990523" y="257429"/>
                  </a:lnTo>
                  <a:lnTo>
                    <a:pt x="989863" y="261658"/>
                  </a:lnTo>
                  <a:lnTo>
                    <a:pt x="992365" y="260883"/>
                  </a:lnTo>
                  <a:lnTo>
                    <a:pt x="994702" y="261226"/>
                  </a:lnTo>
                  <a:lnTo>
                    <a:pt x="995095" y="261658"/>
                  </a:lnTo>
                  <a:lnTo>
                    <a:pt x="995527" y="261950"/>
                  </a:lnTo>
                  <a:lnTo>
                    <a:pt x="996327" y="262534"/>
                  </a:lnTo>
                  <a:lnTo>
                    <a:pt x="997331" y="263093"/>
                  </a:lnTo>
                  <a:lnTo>
                    <a:pt x="996365" y="265531"/>
                  </a:lnTo>
                  <a:lnTo>
                    <a:pt x="995222" y="265493"/>
                  </a:lnTo>
                  <a:lnTo>
                    <a:pt x="992873" y="265595"/>
                  </a:lnTo>
                  <a:lnTo>
                    <a:pt x="991463" y="264693"/>
                  </a:lnTo>
                  <a:lnTo>
                    <a:pt x="990142" y="266103"/>
                  </a:lnTo>
                  <a:lnTo>
                    <a:pt x="988923" y="267347"/>
                  </a:lnTo>
                  <a:lnTo>
                    <a:pt x="991184" y="267931"/>
                  </a:lnTo>
                  <a:lnTo>
                    <a:pt x="991247" y="270624"/>
                  </a:lnTo>
                  <a:lnTo>
                    <a:pt x="990866" y="272249"/>
                  </a:lnTo>
                  <a:lnTo>
                    <a:pt x="990612" y="273913"/>
                  </a:lnTo>
                  <a:lnTo>
                    <a:pt x="992962" y="272580"/>
                  </a:lnTo>
                  <a:lnTo>
                    <a:pt x="995324" y="271907"/>
                  </a:lnTo>
                  <a:lnTo>
                    <a:pt x="999109" y="273913"/>
                  </a:lnTo>
                  <a:lnTo>
                    <a:pt x="1000252" y="273431"/>
                  </a:lnTo>
                  <a:lnTo>
                    <a:pt x="1001280" y="272580"/>
                  </a:lnTo>
                  <a:lnTo>
                    <a:pt x="1001217" y="272249"/>
                  </a:lnTo>
                  <a:lnTo>
                    <a:pt x="1001064" y="271907"/>
                  </a:lnTo>
                  <a:lnTo>
                    <a:pt x="1000150" y="269925"/>
                  </a:lnTo>
                  <a:lnTo>
                    <a:pt x="998512" y="266687"/>
                  </a:lnTo>
                  <a:lnTo>
                    <a:pt x="998601" y="266001"/>
                  </a:lnTo>
                  <a:lnTo>
                    <a:pt x="999896" y="265595"/>
                  </a:lnTo>
                  <a:lnTo>
                    <a:pt x="1000099" y="265531"/>
                  </a:lnTo>
                  <a:lnTo>
                    <a:pt x="1004963" y="263994"/>
                  </a:lnTo>
                  <a:lnTo>
                    <a:pt x="1007376" y="262216"/>
                  </a:lnTo>
                  <a:lnTo>
                    <a:pt x="1009053" y="261404"/>
                  </a:lnTo>
                  <a:lnTo>
                    <a:pt x="1013040" y="259486"/>
                  </a:lnTo>
                  <a:lnTo>
                    <a:pt x="1016901" y="260299"/>
                  </a:lnTo>
                  <a:lnTo>
                    <a:pt x="1017701" y="259486"/>
                  </a:lnTo>
                  <a:lnTo>
                    <a:pt x="1021740" y="255384"/>
                  </a:lnTo>
                  <a:lnTo>
                    <a:pt x="1021943" y="255181"/>
                  </a:lnTo>
                  <a:lnTo>
                    <a:pt x="1024788" y="256895"/>
                  </a:lnTo>
                  <a:lnTo>
                    <a:pt x="1028077" y="255841"/>
                  </a:lnTo>
                  <a:lnTo>
                    <a:pt x="1028534" y="255181"/>
                  </a:lnTo>
                  <a:lnTo>
                    <a:pt x="1029131" y="254139"/>
                  </a:lnTo>
                  <a:close/>
                </a:path>
                <a:path w="1830069" h="1102995">
                  <a:moveTo>
                    <a:pt x="1063777" y="447852"/>
                  </a:moveTo>
                  <a:lnTo>
                    <a:pt x="1062761" y="447306"/>
                  </a:lnTo>
                  <a:lnTo>
                    <a:pt x="1060513" y="447522"/>
                  </a:lnTo>
                  <a:lnTo>
                    <a:pt x="1058887" y="447611"/>
                  </a:lnTo>
                  <a:lnTo>
                    <a:pt x="1059827" y="450608"/>
                  </a:lnTo>
                  <a:lnTo>
                    <a:pt x="1059916" y="451205"/>
                  </a:lnTo>
                  <a:lnTo>
                    <a:pt x="1059002" y="452462"/>
                  </a:lnTo>
                  <a:lnTo>
                    <a:pt x="1057668" y="453961"/>
                  </a:lnTo>
                  <a:lnTo>
                    <a:pt x="1056894" y="454787"/>
                  </a:lnTo>
                  <a:lnTo>
                    <a:pt x="1056068" y="455561"/>
                  </a:lnTo>
                  <a:lnTo>
                    <a:pt x="1051788" y="454761"/>
                  </a:lnTo>
                  <a:lnTo>
                    <a:pt x="1051407" y="454723"/>
                  </a:lnTo>
                  <a:lnTo>
                    <a:pt x="1051407" y="462432"/>
                  </a:lnTo>
                  <a:lnTo>
                    <a:pt x="1050455" y="463296"/>
                  </a:lnTo>
                  <a:lnTo>
                    <a:pt x="1047762" y="464578"/>
                  </a:lnTo>
                  <a:lnTo>
                    <a:pt x="1046048" y="464527"/>
                  </a:lnTo>
                  <a:lnTo>
                    <a:pt x="1043901" y="462013"/>
                  </a:lnTo>
                  <a:lnTo>
                    <a:pt x="1043597" y="461467"/>
                  </a:lnTo>
                  <a:lnTo>
                    <a:pt x="1043012" y="460413"/>
                  </a:lnTo>
                  <a:lnTo>
                    <a:pt x="1042454" y="458597"/>
                  </a:lnTo>
                  <a:lnTo>
                    <a:pt x="1041984" y="457073"/>
                  </a:lnTo>
                  <a:lnTo>
                    <a:pt x="1043571" y="455650"/>
                  </a:lnTo>
                  <a:lnTo>
                    <a:pt x="1046607" y="454609"/>
                  </a:lnTo>
                  <a:lnTo>
                    <a:pt x="1047305" y="457949"/>
                  </a:lnTo>
                  <a:lnTo>
                    <a:pt x="1047140" y="458495"/>
                  </a:lnTo>
                  <a:lnTo>
                    <a:pt x="1047089" y="458978"/>
                  </a:lnTo>
                  <a:lnTo>
                    <a:pt x="1047153" y="458724"/>
                  </a:lnTo>
                  <a:lnTo>
                    <a:pt x="1049972" y="459460"/>
                  </a:lnTo>
                  <a:lnTo>
                    <a:pt x="1051293" y="460019"/>
                  </a:lnTo>
                  <a:lnTo>
                    <a:pt x="1051407" y="462432"/>
                  </a:lnTo>
                  <a:lnTo>
                    <a:pt x="1051407" y="454723"/>
                  </a:lnTo>
                  <a:lnTo>
                    <a:pt x="1050340" y="454609"/>
                  </a:lnTo>
                  <a:lnTo>
                    <a:pt x="1048702" y="454431"/>
                  </a:lnTo>
                  <a:lnTo>
                    <a:pt x="1047991" y="451205"/>
                  </a:lnTo>
                  <a:lnTo>
                    <a:pt x="1047813" y="450430"/>
                  </a:lnTo>
                  <a:lnTo>
                    <a:pt x="1047242" y="447840"/>
                  </a:lnTo>
                  <a:lnTo>
                    <a:pt x="1046124" y="447738"/>
                  </a:lnTo>
                  <a:lnTo>
                    <a:pt x="1046124" y="450862"/>
                  </a:lnTo>
                  <a:lnTo>
                    <a:pt x="1045895" y="451116"/>
                  </a:lnTo>
                  <a:lnTo>
                    <a:pt x="1045629" y="451142"/>
                  </a:lnTo>
                  <a:lnTo>
                    <a:pt x="1045413" y="451205"/>
                  </a:lnTo>
                  <a:lnTo>
                    <a:pt x="1045070" y="450862"/>
                  </a:lnTo>
                  <a:lnTo>
                    <a:pt x="1046022" y="450430"/>
                  </a:lnTo>
                  <a:lnTo>
                    <a:pt x="1046124" y="450862"/>
                  </a:lnTo>
                  <a:lnTo>
                    <a:pt x="1046124" y="447738"/>
                  </a:lnTo>
                  <a:lnTo>
                    <a:pt x="1045476" y="447675"/>
                  </a:lnTo>
                  <a:lnTo>
                    <a:pt x="1043571" y="449897"/>
                  </a:lnTo>
                  <a:lnTo>
                    <a:pt x="1042504" y="451091"/>
                  </a:lnTo>
                  <a:lnTo>
                    <a:pt x="1041869" y="452615"/>
                  </a:lnTo>
                  <a:lnTo>
                    <a:pt x="1039355" y="455980"/>
                  </a:lnTo>
                  <a:lnTo>
                    <a:pt x="1037043" y="456882"/>
                  </a:lnTo>
                  <a:lnTo>
                    <a:pt x="1034745" y="457860"/>
                  </a:lnTo>
                  <a:lnTo>
                    <a:pt x="1032903" y="458597"/>
                  </a:lnTo>
                  <a:lnTo>
                    <a:pt x="1031684" y="457682"/>
                  </a:lnTo>
                  <a:lnTo>
                    <a:pt x="1028928" y="456031"/>
                  </a:lnTo>
                  <a:lnTo>
                    <a:pt x="1027442" y="456628"/>
                  </a:lnTo>
                  <a:lnTo>
                    <a:pt x="1026820" y="460019"/>
                  </a:lnTo>
                  <a:lnTo>
                    <a:pt x="1025880" y="461200"/>
                  </a:lnTo>
                  <a:lnTo>
                    <a:pt x="1021918" y="465048"/>
                  </a:lnTo>
                  <a:lnTo>
                    <a:pt x="1020368" y="468325"/>
                  </a:lnTo>
                  <a:lnTo>
                    <a:pt x="1016927" y="470382"/>
                  </a:lnTo>
                  <a:lnTo>
                    <a:pt x="1016939" y="471297"/>
                  </a:lnTo>
                  <a:lnTo>
                    <a:pt x="1017320" y="471906"/>
                  </a:lnTo>
                  <a:lnTo>
                    <a:pt x="1018159" y="472059"/>
                  </a:lnTo>
                  <a:lnTo>
                    <a:pt x="1019822" y="471017"/>
                  </a:lnTo>
                  <a:lnTo>
                    <a:pt x="1021410" y="470230"/>
                  </a:lnTo>
                  <a:lnTo>
                    <a:pt x="1024216" y="466902"/>
                  </a:lnTo>
                  <a:lnTo>
                    <a:pt x="1026668" y="465582"/>
                  </a:lnTo>
                  <a:lnTo>
                    <a:pt x="1028877" y="463613"/>
                  </a:lnTo>
                  <a:lnTo>
                    <a:pt x="1030744" y="461467"/>
                  </a:lnTo>
                  <a:lnTo>
                    <a:pt x="1033487" y="461772"/>
                  </a:lnTo>
                  <a:lnTo>
                    <a:pt x="1037831" y="463384"/>
                  </a:lnTo>
                  <a:lnTo>
                    <a:pt x="1034389" y="465353"/>
                  </a:lnTo>
                  <a:lnTo>
                    <a:pt x="1035189" y="467131"/>
                  </a:lnTo>
                  <a:lnTo>
                    <a:pt x="1035723" y="468376"/>
                  </a:lnTo>
                  <a:lnTo>
                    <a:pt x="1035215" y="470141"/>
                  </a:lnTo>
                  <a:lnTo>
                    <a:pt x="1034554" y="475132"/>
                  </a:lnTo>
                  <a:lnTo>
                    <a:pt x="1041222" y="474764"/>
                  </a:lnTo>
                  <a:lnTo>
                    <a:pt x="1041552" y="474967"/>
                  </a:lnTo>
                  <a:lnTo>
                    <a:pt x="1041577" y="479221"/>
                  </a:lnTo>
                  <a:lnTo>
                    <a:pt x="1041260" y="480771"/>
                  </a:lnTo>
                  <a:lnTo>
                    <a:pt x="1041184" y="482460"/>
                  </a:lnTo>
                  <a:lnTo>
                    <a:pt x="1041908" y="482650"/>
                  </a:lnTo>
                  <a:lnTo>
                    <a:pt x="1042530" y="482727"/>
                  </a:lnTo>
                  <a:lnTo>
                    <a:pt x="1042974" y="482498"/>
                  </a:lnTo>
                  <a:lnTo>
                    <a:pt x="1043838" y="478536"/>
                  </a:lnTo>
                  <a:lnTo>
                    <a:pt x="1044473" y="475564"/>
                  </a:lnTo>
                  <a:lnTo>
                    <a:pt x="1049108" y="475805"/>
                  </a:lnTo>
                  <a:lnTo>
                    <a:pt x="1049794" y="475805"/>
                  </a:lnTo>
                  <a:lnTo>
                    <a:pt x="1050061" y="475564"/>
                  </a:lnTo>
                  <a:lnTo>
                    <a:pt x="1050683" y="475005"/>
                  </a:lnTo>
                  <a:lnTo>
                    <a:pt x="1050734" y="474764"/>
                  </a:lnTo>
                  <a:lnTo>
                    <a:pt x="1049896" y="473062"/>
                  </a:lnTo>
                  <a:lnTo>
                    <a:pt x="1049540" y="472681"/>
                  </a:lnTo>
                  <a:lnTo>
                    <a:pt x="1046848" y="469150"/>
                  </a:lnTo>
                  <a:lnTo>
                    <a:pt x="1046975" y="467067"/>
                  </a:lnTo>
                  <a:lnTo>
                    <a:pt x="1049820" y="464578"/>
                  </a:lnTo>
                  <a:lnTo>
                    <a:pt x="1051598" y="463029"/>
                  </a:lnTo>
                  <a:lnTo>
                    <a:pt x="1053541" y="462229"/>
                  </a:lnTo>
                  <a:lnTo>
                    <a:pt x="1058722" y="463664"/>
                  </a:lnTo>
                  <a:lnTo>
                    <a:pt x="1059522" y="462229"/>
                  </a:lnTo>
                  <a:lnTo>
                    <a:pt x="1060157" y="458724"/>
                  </a:lnTo>
                  <a:lnTo>
                    <a:pt x="1060640" y="455980"/>
                  </a:lnTo>
                  <a:lnTo>
                    <a:pt x="1060691" y="455561"/>
                  </a:lnTo>
                  <a:lnTo>
                    <a:pt x="1060996" y="452462"/>
                  </a:lnTo>
                  <a:lnTo>
                    <a:pt x="1063777" y="447852"/>
                  </a:lnTo>
                  <a:close/>
                </a:path>
                <a:path w="1830069" h="1102995">
                  <a:moveTo>
                    <a:pt x="1180960" y="332943"/>
                  </a:moveTo>
                  <a:lnTo>
                    <a:pt x="1180452" y="332384"/>
                  </a:lnTo>
                  <a:lnTo>
                    <a:pt x="1179614" y="331482"/>
                  </a:lnTo>
                  <a:lnTo>
                    <a:pt x="1177378" y="331431"/>
                  </a:lnTo>
                  <a:lnTo>
                    <a:pt x="1175854" y="330301"/>
                  </a:lnTo>
                  <a:lnTo>
                    <a:pt x="1173975" y="328968"/>
                  </a:lnTo>
                  <a:lnTo>
                    <a:pt x="1171054" y="327761"/>
                  </a:lnTo>
                  <a:lnTo>
                    <a:pt x="1171054" y="332384"/>
                  </a:lnTo>
                  <a:lnTo>
                    <a:pt x="1171041" y="332714"/>
                  </a:lnTo>
                  <a:lnTo>
                    <a:pt x="1170901" y="332841"/>
                  </a:lnTo>
                  <a:lnTo>
                    <a:pt x="1170736" y="332905"/>
                  </a:lnTo>
                  <a:lnTo>
                    <a:pt x="1171054" y="332384"/>
                  </a:lnTo>
                  <a:lnTo>
                    <a:pt x="1171054" y="327761"/>
                  </a:lnTo>
                  <a:lnTo>
                    <a:pt x="1170851" y="327672"/>
                  </a:lnTo>
                  <a:lnTo>
                    <a:pt x="1170774" y="326707"/>
                  </a:lnTo>
                  <a:lnTo>
                    <a:pt x="1170381" y="321386"/>
                  </a:lnTo>
                  <a:lnTo>
                    <a:pt x="1166406" y="320382"/>
                  </a:lnTo>
                  <a:lnTo>
                    <a:pt x="1163002" y="317334"/>
                  </a:lnTo>
                  <a:lnTo>
                    <a:pt x="1161796" y="317525"/>
                  </a:lnTo>
                  <a:lnTo>
                    <a:pt x="1159776" y="319265"/>
                  </a:lnTo>
                  <a:lnTo>
                    <a:pt x="1160246" y="320154"/>
                  </a:lnTo>
                  <a:lnTo>
                    <a:pt x="1162100" y="324637"/>
                  </a:lnTo>
                  <a:lnTo>
                    <a:pt x="1157986" y="326961"/>
                  </a:lnTo>
                  <a:lnTo>
                    <a:pt x="1157224" y="327291"/>
                  </a:lnTo>
                  <a:lnTo>
                    <a:pt x="1156106" y="328015"/>
                  </a:lnTo>
                  <a:lnTo>
                    <a:pt x="1155382" y="328650"/>
                  </a:lnTo>
                  <a:lnTo>
                    <a:pt x="1155801" y="329628"/>
                  </a:lnTo>
                  <a:lnTo>
                    <a:pt x="1156627" y="329272"/>
                  </a:lnTo>
                  <a:lnTo>
                    <a:pt x="1159675" y="328828"/>
                  </a:lnTo>
                  <a:lnTo>
                    <a:pt x="1162583" y="326707"/>
                  </a:lnTo>
                  <a:lnTo>
                    <a:pt x="1166190" y="331584"/>
                  </a:lnTo>
                  <a:lnTo>
                    <a:pt x="1162342" y="333121"/>
                  </a:lnTo>
                  <a:lnTo>
                    <a:pt x="1160348" y="336016"/>
                  </a:lnTo>
                  <a:lnTo>
                    <a:pt x="1159725" y="336956"/>
                  </a:lnTo>
                  <a:lnTo>
                    <a:pt x="1157630" y="338620"/>
                  </a:lnTo>
                  <a:lnTo>
                    <a:pt x="1154214" y="337947"/>
                  </a:lnTo>
                  <a:lnTo>
                    <a:pt x="1154226" y="337388"/>
                  </a:lnTo>
                  <a:lnTo>
                    <a:pt x="1154417" y="332397"/>
                  </a:lnTo>
                  <a:lnTo>
                    <a:pt x="1150734" y="332308"/>
                  </a:lnTo>
                  <a:lnTo>
                    <a:pt x="1144079" y="330111"/>
                  </a:lnTo>
                  <a:lnTo>
                    <a:pt x="1141412" y="328015"/>
                  </a:lnTo>
                  <a:lnTo>
                    <a:pt x="1140815" y="322719"/>
                  </a:lnTo>
                  <a:lnTo>
                    <a:pt x="1140421" y="319163"/>
                  </a:lnTo>
                  <a:lnTo>
                    <a:pt x="1136611" y="318109"/>
                  </a:lnTo>
                  <a:lnTo>
                    <a:pt x="1131785" y="317119"/>
                  </a:lnTo>
                  <a:lnTo>
                    <a:pt x="1130287" y="317944"/>
                  </a:lnTo>
                  <a:lnTo>
                    <a:pt x="1129017" y="321094"/>
                  </a:lnTo>
                  <a:lnTo>
                    <a:pt x="1130300" y="322211"/>
                  </a:lnTo>
                  <a:lnTo>
                    <a:pt x="1132624" y="324015"/>
                  </a:lnTo>
                  <a:lnTo>
                    <a:pt x="1134046" y="322719"/>
                  </a:lnTo>
                  <a:lnTo>
                    <a:pt x="1136396" y="322910"/>
                  </a:lnTo>
                  <a:lnTo>
                    <a:pt x="1137526" y="322935"/>
                  </a:lnTo>
                  <a:lnTo>
                    <a:pt x="1138364" y="325539"/>
                  </a:lnTo>
                  <a:lnTo>
                    <a:pt x="1137577" y="326313"/>
                  </a:lnTo>
                  <a:lnTo>
                    <a:pt x="1131773" y="329920"/>
                  </a:lnTo>
                  <a:lnTo>
                    <a:pt x="1131836" y="330415"/>
                  </a:lnTo>
                  <a:lnTo>
                    <a:pt x="1133640" y="337883"/>
                  </a:lnTo>
                  <a:lnTo>
                    <a:pt x="1136205" y="337604"/>
                  </a:lnTo>
                  <a:lnTo>
                    <a:pt x="1141399" y="337388"/>
                  </a:lnTo>
                  <a:lnTo>
                    <a:pt x="1143508" y="337413"/>
                  </a:lnTo>
                  <a:lnTo>
                    <a:pt x="1140091" y="341947"/>
                  </a:lnTo>
                  <a:lnTo>
                    <a:pt x="1141691" y="342315"/>
                  </a:lnTo>
                  <a:lnTo>
                    <a:pt x="1143863" y="343281"/>
                  </a:lnTo>
                  <a:lnTo>
                    <a:pt x="1145108" y="342392"/>
                  </a:lnTo>
                  <a:lnTo>
                    <a:pt x="1150391" y="341223"/>
                  </a:lnTo>
                  <a:lnTo>
                    <a:pt x="1154417" y="339940"/>
                  </a:lnTo>
                  <a:lnTo>
                    <a:pt x="1162202" y="339966"/>
                  </a:lnTo>
                  <a:lnTo>
                    <a:pt x="1164018" y="338620"/>
                  </a:lnTo>
                  <a:lnTo>
                    <a:pt x="1167053" y="336372"/>
                  </a:lnTo>
                  <a:lnTo>
                    <a:pt x="1170139" y="341553"/>
                  </a:lnTo>
                  <a:lnTo>
                    <a:pt x="1173784" y="340639"/>
                  </a:lnTo>
                  <a:lnTo>
                    <a:pt x="1175334" y="340055"/>
                  </a:lnTo>
                  <a:lnTo>
                    <a:pt x="1179550" y="339229"/>
                  </a:lnTo>
                  <a:lnTo>
                    <a:pt x="1180007" y="337947"/>
                  </a:lnTo>
                  <a:lnTo>
                    <a:pt x="1179957" y="337604"/>
                  </a:lnTo>
                  <a:lnTo>
                    <a:pt x="1179385" y="336372"/>
                  </a:lnTo>
                  <a:lnTo>
                    <a:pt x="1178179" y="333781"/>
                  </a:lnTo>
                  <a:lnTo>
                    <a:pt x="1180960" y="332943"/>
                  </a:lnTo>
                  <a:close/>
                </a:path>
                <a:path w="1830069" h="1102995">
                  <a:moveTo>
                    <a:pt x="1181379" y="332816"/>
                  </a:moveTo>
                  <a:lnTo>
                    <a:pt x="1181252" y="332854"/>
                  </a:lnTo>
                  <a:lnTo>
                    <a:pt x="1181100" y="332892"/>
                  </a:lnTo>
                  <a:lnTo>
                    <a:pt x="1180973" y="332943"/>
                  </a:lnTo>
                  <a:lnTo>
                    <a:pt x="1181150" y="333006"/>
                  </a:lnTo>
                  <a:lnTo>
                    <a:pt x="1181379" y="332816"/>
                  </a:lnTo>
                  <a:close/>
                </a:path>
                <a:path w="1830069" h="1102995">
                  <a:moveTo>
                    <a:pt x="1225194" y="262712"/>
                  </a:moveTo>
                  <a:lnTo>
                    <a:pt x="1222070" y="259168"/>
                  </a:lnTo>
                  <a:lnTo>
                    <a:pt x="1218298" y="257060"/>
                  </a:lnTo>
                  <a:lnTo>
                    <a:pt x="1216964" y="256146"/>
                  </a:lnTo>
                  <a:lnTo>
                    <a:pt x="1220851" y="254165"/>
                  </a:lnTo>
                  <a:lnTo>
                    <a:pt x="1221257" y="253682"/>
                  </a:lnTo>
                  <a:lnTo>
                    <a:pt x="1222121" y="252209"/>
                  </a:lnTo>
                  <a:lnTo>
                    <a:pt x="1222108" y="251269"/>
                  </a:lnTo>
                  <a:lnTo>
                    <a:pt x="1219606" y="250075"/>
                  </a:lnTo>
                  <a:lnTo>
                    <a:pt x="1217523" y="251320"/>
                  </a:lnTo>
                  <a:lnTo>
                    <a:pt x="1215986" y="247942"/>
                  </a:lnTo>
                  <a:lnTo>
                    <a:pt x="1217904" y="246545"/>
                  </a:lnTo>
                  <a:lnTo>
                    <a:pt x="1217434" y="242963"/>
                  </a:lnTo>
                  <a:lnTo>
                    <a:pt x="1218018" y="241071"/>
                  </a:lnTo>
                  <a:lnTo>
                    <a:pt x="1219352" y="238531"/>
                  </a:lnTo>
                  <a:lnTo>
                    <a:pt x="1219034" y="238239"/>
                  </a:lnTo>
                  <a:lnTo>
                    <a:pt x="1215885" y="238150"/>
                  </a:lnTo>
                  <a:lnTo>
                    <a:pt x="1213065" y="240652"/>
                  </a:lnTo>
                  <a:lnTo>
                    <a:pt x="1212723" y="248259"/>
                  </a:lnTo>
                  <a:lnTo>
                    <a:pt x="1209090" y="251739"/>
                  </a:lnTo>
                  <a:lnTo>
                    <a:pt x="1200645" y="248869"/>
                  </a:lnTo>
                  <a:lnTo>
                    <a:pt x="1195349" y="248462"/>
                  </a:lnTo>
                  <a:lnTo>
                    <a:pt x="1195527" y="242379"/>
                  </a:lnTo>
                  <a:lnTo>
                    <a:pt x="1195565" y="240665"/>
                  </a:lnTo>
                  <a:lnTo>
                    <a:pt x="1193457" y="239204"/>
                  </a:lnTo>
                  <a:lnTo>
                    <a:pt x="1188783" y="240957"/>
                  </a:lnTo>
                  <a:lnTo>
                    <a:pt x="1190307" y="242862"/>
                  </a:lnTo>
                  <a:lnTo>
                    <a:pt x="1191844" y="245922"/>
                  </a:lnTo>
                  <a:lnTo>
                    <a:pt x="1192517" y="246862"/>
                  </a:lnTo>
                  <a:lnTo>
                    <a:pt x="1190447" y="248564"/>
                  </a:lnTo>
                  <a:lnTo>
                    <a:pt x="1189380" y="248335"/>
                  </a:lnTo>
                  <a:lnTo>
                    <a:pt x="1187424" y="247573"/>
                  </a:lnTo>
                  <a:lnTo>
                    <a:pt x="1186484" y="247040"/>
                  </a:lnTo>
                  <a:lnTo>
                    <a:pt x="1184833" y="246938"/>
                  </a:lnTo>
                  <a:lnTo>
                    <a:pt x="1183919" y="247523"/>
                  </a:lnTo>
                  <a:lnTo>
                    <a:pt x="1182662" y="248958"/>
                  </a:lnTo>
                  <a:lnTo>
                    <a:pt x="1183665" y="249326"/>
                  </a:lnTo>
                  <a:lnTo>
                    <a:pt x="1184744" y="250202"/>
                  </a:lnTo>
                  <a:lnTo>
                    <a:pt x="1185595" y="250621"/>
                  </a:lnTo>
                  <a:lnTo>
                    <a:pt x="1184516" y="252209"/>
                  </a:lnTo>
                  <a:lnTo>
                    <a:pt x="1183640" y="252247"/>
                  </a:lnTo>
                  <a:lnTo>
                    <a:pt x="1179156" y="250901"/>
                  </a:lnTo>
                  <a:lnTo>
                    <a:pt x="1178318" y="250812"/>
                  </a:lnTo>
                  <a:lnTo>
                    <a:pt x="1177886" y="251815"/>
                  </a:lnTo>
                  <a:lnTo>
                    <a:pt x="1178610" y="252120"/>
                  </a:lnTo>
                  <a:lnTo>
                    <a:pt x="1180909" y="253974"/>
                  </a:lnTo>
                  <a:lnTo>
                    <a:pt x="1182814" y="255270"/>
                  </a:lnTo>
                  <a:lnTo>
                    <a:pt x="1189024" y="254838"/>
                  </a:lnTo>
                  <a:lnTo>
                    <a:pt x="1192149" y="255625"/>
                  </a:lnTo>
                  <a:lnTo>
                    <a:pt x="1197178" y="256019"/>
                  </a:lnTo>
                  <a:lnTo>
                    <a:pt x="1198245" y="257048"/>
                  </a:lnTo>
                  <a:lnTo>
                    <a:pt x="1198956" y="260057"/>
                  </a:lnTo>
                  <a:lnTo>
                    <a:pt x="1195514" y="262229"/>
                  </a:lnTo>
                  <a:lnTo>
                    <a:pt x="1194943" y="263156"/>
                  </a:lnTo>
                  <a:lnTo>
                    <a:pt x="1195006" y="264756"/>
                  </a:lnTo>
                  <a:lnTo>
                    <a:pt x="1195197" y="265480"/>
                  </a:lnTo>
                  <a:lnTo>
                    <a:pt x="1197864" y="266217"/>
                  </a:lnTo>
                  <a:lnTo>
                    <a:pt x="1200264" y="265912"/>
                  </a:lnTo>
                  <a:lnTo>
                    <a:pt x="1203947" y="263931"/>
                  </a:lnTo>
                  <a:lnTo>
                    <a:pt x="1203540" y="262521"/>
                  </a:lnTo>
                  <a:lnTo>
                    <a:pt x="1203185" y="260515"/>
                  </a:lnTo>
                  <a:lnTo>
                    <a:pt x="1203172" y="259524"/>
                  </a:lnTo>
                  <a:lnTo>
                    <a:pt x="1204861" y="259207"/>
                  </a:lnTo>
                  <a:lnTo>
                    <a:pt x="1205814" y="259448"/>
                  </a:lnTo>
                  <a:lnTo>
                    <a:pt x="1207655" y="260985"/>
                  </a:lnTo>
                  <a:lnTo>
                    <a:pt x="1208760" y="262432"/>
                  </a:lnTo>
                  <a:lnTo>
                    <a:pt x="1213446" y="266077"/>
                  </a:lnTo>
                  <a:lnTo>
                    <a:pt x="1220419" y="266534"/>
                  </a:lnTo>
                  <a:lnTo>
                    <a:pt x="1223810" y="264528"/>
                  </a:lnTo>
                  <a:lnTo>
                    <a:pt x="1224762" y="263740"/>
                  </a:lnTo>
                  <a:lnTo>
                    <a:pt x="1225194" y="262712"/>
                  </a:lnTo>
                  <a:close/>
                </a:path>
                <a:path w="1830069" h="1102995">
                  <a:moveTo>
                    <a:pt x="1365656" y="170383"/>
                  </a:moveTo>
                  <a:lnTo>
                    <a:pt x="1364869" y="170065"/>
                  </a:lnTo>
                  <a:lnTo>
                    <a:pt x="1359395" y="169786"/>
                  </a:lnTo>
                  <a:lnTo>
                    <a:pt x="1355255" y="169989"/>
                  </a:lnTo>
                  <a:lnTo>
                    <a:pt x="1353019" y="174929"/>
                  </a:lnTo>
                  <a:lnTo>
                    <a:pt x="1352715" y="175590"/>
                  </a:lnTo>
                  <a:lnTo>
                    <a:pt x="1352003" y="176301"/>
                  </a:lnTo>
                  <a:lnTo>
                    <a:pt x="1351305" y="176606"/>
                  </a:lnTo>
                  <a:lnTo>
                    <a:pt x="1348600" y="177850"/>
                  </a:lnTo>
                  <a:lnTo>
                    <a:pt x="1345374" y="178739"/>
                  </a:lnTo>
                  <a:lnTo>
                    <a:pt x="1347381" y="182854"/>
                  </a:lnTo>
                  <a:lnTo>
                    <a:pt x="1346771" y="183730"/>
                  </a:lnTo>
                  <a:lnTo>
                    <a:pt x="1341488" y="184658"/>
                  </a:lnTo>
                  <a:lnTo>
                    <a:pt x="1340535" y="188709"/>
                  </a:lnTo>
                  <a:lnTo>
                    <a:pt x="1338122" y="193840"/>
                  </a:lnTo>
                  <a:lnTo>
                    <a:pt x="1336802" y="194665"/>
                  </a:lnTo>
                  <a:lnTo>
                    <a:pt x="1336103" y="194665"/>
                  </a:lnTo>
                  <a:lnTo>
                    <a:pt x="1336103" y="203149"/>
                  </a:lnTo>
                  <a:lnTo>
                    <a:pt x="1336103" y="203746"/>
                  </a:lnTo>
                  <a:lnTo>
                    <a:pt x="1336014" y="204228"/>
                  </a:lnTo>
                  <a:lnTo>
                    <a:pt x="1335290" y="205130"/>
                  </a:lnTo>
                  <a:lnTo>
                    <a:pt x="1334262" y="204901"/>
                  </a:lnTo>
                  <a:lnTo>
                    <a:pt x="1334173" y="204635"/>
                  </a:lnTo>
                  <a:lnTo>
                    <a:pt x="1334084" y="204228"/>
                  </a:lnTo>
                  <a:lnTo>
                    <a:pt x="1333995" y="203149"/>
                  </a:lnTo>
                  <a:lnTo>
                    <a:pt x="1334236" y="202488"/>
                  </a:lnTo>
                  <a:lnTo>
                    <a:pt x="1334376" y="201955"/>
                  </a:lnTo>
                  <a:lnTo>
                    <a:pt x="1335049" y="201955"/>
                  </a:lnTo>
                  <a:lnTo>
                    <a:pt x="1335532" y="202336"/>
                  </a:lnTo>
                  <a:lnTo>
                    <a:pt x="1336103" y="203149"/>
                  </a:lnTo>
                  <a:lnTo>
                    <a:pt x="1336103" y="194665"/>
                  </a:lnTo>
                  <a:lnTo>
                    <a:pt x="1332992" y="194665"/>
                  </a:lnTo>
                  <a:lnTo>
                    <a:pt x="1331391" y="194030"/>
                  </a:lnTo>
                  <a:lnTo>
                    <a:pt x="1331366" y="193776"/>
                  </a:lnTo>
                  <a:lnTo>
                    <a:pt x="1331277" y="192887"/>
                  </a:lnTo>
                  <a:lnTo>
                    <a:pt x="1331201" y="190207"/>
                  </a:lnTo>
                  <a:lnTo>
                    <a:pt x="1330452" y="189039"/>
                  </a:lnTo>
                  <a:lnTo>
                    <a:pt x="1327416" y="189763"/>
                  </a:lnTo>
                  <a:lnTo>
                    <a:pt x="1327416" y="194564"/>
                  </a:lnTo>
                  <a:lnTo>
                    <a:pt x="1327213" y="194881"/>
                  </a:lnTo>
                  <a:lnTo>
                    <a:pt x="1327150" y="195097"/>
                  </a:lnTo>
                  <a:lnTo>
                    <a:pt x="1326413" y="194678"/>
                  </a:lnTo>
                  <a:lnTo>
                    <a:pt x="1326045" y="194322"/>
                  </a:lnTo>
                  <a:lnTo>
                    <a:pt x="1326248" y="194005"/>
                  </a:lnTo>
                  <a:lnTo>
                    <a:pt x="1326324" y="193776"/>
                  </a:lnTo>
                  <a:lnTo>
                    <a:pt x="1327061" y="194195"/>
                  </a:lnTo>
                  <a:lnTo>
                    <a:pt x="1327416" y="194564"/>
                  </a:lnTo>
                  <a:lnTo>
                    <a:pt x="1327416" y="189763"/>
                  </a:lnTo>
                  <a:lnTo>
                    <a:pt x="1324787" y="190385"/>
                  </a:lnTo>
                  <a:lnTo>
                    <a:pt x="1322705" y="192887"/>
                  </a:lnTo>
                  <a:lnTo>
                    <a:pt x="1322806" y="196265"/>
                  </a:lnTo>
                  <a:lnTo>
                    <a:pt x="1324508" y="197345"/>
                  </a:lnTo>
                  <a:lnTo>
                    <a:pt x="1325105" y="197739"/>
                  </a:lnTo>
                  <a:lnTo>
                    <a:pt x="1326007" y="197751"/>
                  </a:lnTo>
                  <a:lnTo>
                    <a:pt x="1329702" y="199250"/>
                  </a:lnTo>
                  <a:lnTo>
                    <a:pt x="1329639" y="199402"/>
                  </a:lnTo>
                  <a:lnTo>
                    <a:pt x="1328191" y="204228"/>
                  </a:lnTo>
                  <a:lnTo>
                    <a:pt x="1327378" y="205003"/>
                  </a:lnTo>
                  <a:lnTo>
                    <a:pt x="1325676" y="205778"/>
                  </a:lnTo>
                  <a:lnTo>
                    <a:pt x="1323657" y="206730"/>
                  </a:lnTo>
                  <a:lnTo>
                    <a:pt x="1323670" y="208191"/>
                  </a:lnTo>
                  <a:lnTo>
                    <a:pt x="1327137" y="209321"/>
                  </a:lnTo>
                  <a:lnTo>
                    <a:pt x="1327391" y="212013"/>
                  </a:lnTo>
                  <a:lnTo>
                    <a:pt x="1332331" y="208902"/>
                  </a:lnTo>
                  <a:lnTo>
                    <a:pt x="1331912" y="211899"/>
                  </a:lnTo>
                  <a:lnTo>
                    <a:pt x="1333385" y="212928"/>
                  </a:lnTo>
                  <a:lnTo>
                    <a:pt x="1334084" y="212864"/>
                  </a:lnTo>
                  <a:lnTo>
                    <a:pt x="1335798" y="212178"/>
                  </a:lnTo>
                  <a:lnTo>
                    <a:pt x="1337017" y="211556"/>
                  </a:lnTo>
                  <a:lnTo>
                    <a:pt x="1337983" y="211112"/>
                  </a:lnTo>
                  <a:lnTo>
                    <a:pt x="1338491" y="210807"/>
                  </a:lnTo>
                  <a:lnTo>
                    <a:pt x="1338732" y="210604"/>
                  </a:lnTo>
                  <a:lnTo>
                    <a:pt x="1341780" y="209791"/>
                  </a:lnTo>
                  <a:lnTo>
                    <a:pt x="1341996" y="208902"/>
                  </a:lnTo>
                  <a:lnTo>
                    <a:pt x="1342542" y="206603"/>
                  </a:lnTo>
                  <a:lnTo>
                    <a:pt x="1347216" y="205130"/>
                  </a:lnTo>
                  <a:lnTo>
                    <a:pt x="1351648" y="203746"/>
                  </a:lnTo>
                  <a:lnTo>
                    <a:pt x="1345831" y="201955"/>
                  </a:lnTo>
                  <a:lnTo>
                    <a:pt x="1344472" y="201536"/>
                  </a:lnTo>
                  <a:lnTo>
                    <a:pt x="1346314" y="198742"/>
                  </a:lnTo>
                  <a:lnTo>
                    <a:pt x="1346581" y="197967"/>
                  </a:lnTo>
                  <a:lnTo>
                    <a:pt x="1347000" y="197294"/>
                  </a:lnTo>
                  <a:lnTo>
                    <a:pt x="1347749" y="195986"/>
                  </a:lnTo>
                  <a:lnTo>
                    <a:pt x="1347863" y="195795"/>
                  </a:lnTo>
                  <a:lnTo>
                    <a:pt x="1347139" y="195986"/>
                  </a:lnTo>
                  <a:lnTo>
                    <a:pt x="1343317" y="195275"/>
                  </a:lnTo>
                  <a:lnTo>
                    <a:pt x="1343279" y="195097"/>
                  </a:lnTo>
                  <a:lnTo>
                    <a:pt x="1343190" y="194665"/>
                  </a:lnTo>
                  <a:lnTo>
                    <a:pt x="1343088" y="194195"/>
                  </a:lnTo>
                  <a:lnTo>
                    <a:pt x="1343139" y="193776"/>
                  </a:lnTo>
                  <a:lnTo>
                    <a:pt x="1345958" y="189903"/>
                  </a:lnTo>
                  <a:lnTo>
                    <a:pt x="1348867" y="189204"/>
                  </a:lnTo>
                  <a:lnTo>
                    <a:pt x="1351800" y="185064"/>
                  </a:lnTo>
                  <a:lnTo>
                    <a:pt x="1352118" y="184150"/>
                  </a:lnTo>
                  <a:lnTo>
                    <a:pt x="1349146" y="182562"/>
                  </a:lnTo>
                  <a:lnTo>
                    <a:pt x="1349438" y="181178"/>
                  </a:lnTo>
                  <a:lnTo>
                    <a:pt x="1352397" y="178981"/>
                  </a:lnTo>
                  <a:lnTo>
                    <a:pt x="1353908" y="176961"/>
                  </a:lnTo>
                  <a:lnTo>
                    <a:pt x="1361630" y="178155"/>
                  </a:lnTo>
                  <a:lnTo>
                    <a:pt x="1362024" y="176961"/>
                  </a:lnTo>
                  <a:lnTo>
                    <a:pt x="1363002" y="174028"/>
                  </a:lnTo>
                  <a:lnTo>
                    <a:pt x="1365656" y="170383"/>
                  </a:lnTo>
                  <a:close/>
                </a:path>
                <a:path w="1830069" h="1102995">
                  <a:moveTo>
                    <a:pt x="1381810" y="132981"/>
                  </a:moveTo>
                  <a:lnTo>
                    <a:pt x="1381518" y="132918"/>
                  </a:lnTo>
                  <a:lnTo>
                    <a:pt x="1381442" y="133045"/>
                  </a:lnTo>
                  <a:lnTo>
                    <a:pt x="1381569" y="132994"/>
                  </a:lnTo>
                  <a:lnTo>
                    <a:pt x="1381810" y="132981"/>
                  </a:lnTo>
                  <a:close/>
                </a:path>
                <a:path w="1830069" h="1102995">
                  <a:moveTo>
                    <a:pt x="1399184" y="103873"/>
                  </a:moveTo>
                  <a:lnTo>
                    <a:pt x="1398562" y="100279"/>
                  </a:lnTo>
                  <a:lnTo>
                    <a:pt x="1398701" y="100177"/>
                  </a:lnTo>
                  <a:lnTo>
                    <a:pt x="1398562" y="100139"/>
                  </a:lnTo>
                  <a:lnTo>
                    <a:pt x="1398549" y="100279"/>
                  </a:lnTo>
                  <a:lnTo>
                    <a:pt x="1396923" y="101041"/>
                  </a:lnTo>
                  <a:lnTo>
                    <a:pt x="1395476" y="101815"/>
                  </a:lnTo>
                  <a:lnTo>
                    <a:pt x="1394333" y="103492"/>
                  </a:lnTo>
                  <a:lnTo>
                    <a:pt x="1391285" y="108077"/>
                  </a:lnTo>
                  <a:lnTo>
                    <a:pt x="1386789" y="110528"/>
                  </a:lnTo>
                  <a:lnTo>
                    <a:pt x="1382687" y="110337"/>
                  </a:lnTo>
                  <a:lnTo>
                    <a:pt x="1382687" y="114439"/>
                  </a:lnTo>
                  <a:lnTo>
                    <a:pt x="1382090" y="114465"/>
                  </a:lnTo>
                  <a:lnTo>
                    <a:pt x="1382496" y="114007"/>
                  </a:lnTo>
                  <a:lnTo>
                    <a:pt x="1382687" y="114439"/>
                  </a:lnTo>
                  <a:lnTo>
                    <a:pt x="1382687" y="110337"/>
                  </a:lnTo>
                  <a:lnTo>
                    <a:pt x="1377619" y="110096"/>
                  </a:lnTo>
                  <a:lnTo>
                    <a:pt x="1374051" y="111061"/>
                  </a:lnTo>
                  <a:lnTo>
                    <a:pt x="1363840" y="115227"/>
                  </a:lnTo>
                  <a:lnTo>
                    <a:pt x="1356487" y="118046"/>
                  </a:lnTo>
                  <a:lnTo>
                    <a:pt x="1351407" y="128676"/>
                  </a:lnTo>
                  <a:lnTo>
                    <a:pt x="1349565" y="131940"/>
                  </a:lnTo>
                  <a:lnTo>
                    <a:pt x="1343164" y="134874"/>
                  </a:lnTo>
                  <a:lnTo>
                    <a:pt x="1342047" y="139877"/>
                  </a:lnTo>
                  <a:lnTo>
                    <a:pt x="1343990" y="142748"/>
                  </a:lnTo>
                  <a:lnTo>
                    <a:pt x="1344866" y="143332"/>
                  </a:lnTo>
                  <a:lnTo>
                    <a:pt x="1351610" y="142608"/>
                  </a:lnTo>
                  <a:lnTo>
                    <a:pt x="1358049" y="142443"/>
                  </a:lnTo>
                  <a:lnTo>
                    <a:pt x="1366850" y="134747"/>
                  </a:lnTo>
                  <a:lnTo>
                    <a:pt x="1370660" y="134327"/>
                  </a:lnTo>
                  <a:lnTo>
                    <a:pt x="1376032" y="135394"/>
                  </a:lnTo>
                  <a:lnTo>
                    <a:pt x="1377086" y="135801"/>
                  </a:lnTo>
                  <a:lnTo>
                    <a:pt x="1379689" y="135521"/>
                  </a:lnTo>
                  <a:lnTo>
                    <a:pt x="1381137" y="134886"/>
                  </a:lnTo>
                  <a:lnTo>
                    <a:pt x="1381226" y="134327"/>
                  </a:lnTo>
                  <a:lnTo>
                    <a:pt x="1381302" y="133908"/>
                  </a:lnTo>
                  <a:lnTo>
                    <a:pt x="1381442" y="133057"/>
                  </a:lnTo>
                  <a:lnTo>
                    <a:pt x="1379651" y="133908"/>
                  </a:lnTo>
                  <a:lnTo>
                    <a:pt x="1378077" y="133502"/>
                  </a:lnTo>
                  <a:lnTo>
                    <a:pt x="1375879" y="131838"/>
                  </a:lnTo>
                  <a:lnTo>
                    <a:pt x="1375079" y="131089"/>
                  </a:lnTo>
                  <a:lnTo>
                    <a:pt x="1376578" y="128079"/>
                  </a:lnTo>
                  <a:lnTo>
                    <a:pt x="1378102" y="126758"/>
                  </a:lnTo>
                  <a:lnTo>
                    <a:pt x="1378724" y="126212"/>
                  </a:lnTo>
                  <a:lnTo>
                    <a:pt x="1374711" y="122910"/>
                  </a:lnTo>
                  <a:lnTo>
                    <a:pt x="1372463" y="124637"/>
                  </a:lnTo>
                  <a:lnTo>
                    <a:pt x="1370393" y="124942"/>
                  </a:lnTo>
                  <a:lnTo>
                    <a:pt x="1369085" y="125107"/>
                  </a:lnTo>
                  <a:lnTo>
                    <a:pt x="1367726" y="125374"/>
                  </a:lnTo>
                  <a:lnTo>
                    <a:pt x="1364780" y="126492"/>
                  </a:lnTo>
                  <a:lnTo>
                    <a:pt x="1363243" y="126758"/>
                  </a:lnTo>
                  <a:lnTo>
                    <a:pt x="1361211" y="123012"/>
                  </a:lnTo>
                  <a:lnTo>
                    <a:pt x="1360703" y="120726"/>
                  </a:lnTo>
                  <a:lnTo>
                    <a:pt x="1363662" y="116916"/>
                  </a:lnTo>
                  <a:lnTo>
                    <a:pt x="1365402" y="118402"/>
                  </a:lnTo>
                  <a:lnTo>
                    <a:pt x="1370355" y="117386"/>
                  </a:lnTo>
                  <a:lnTo>
                    <a:pt x="1370457" y="118541"/>
                  </a:lnTo>
                  <a:lnTo>
                    <a:pt x="1368310" y="121856"/>
                  </a:lnTo>
                  <a:lnTo>
                    <a:pt x="1368793" y="122961"/>
                  </a:lnTo>
                  <a:lnTo>
                    <a:pt x="1373822" y="119837"/>
                  </a:lnTo>
                  <a:lnTo>
                    <a:pt x="1377315" y="121373"/>
                  </a:lnTo>
                  <a:lnTo>
                    <a:pt x="1383830" y="123520"/>
                  </a:lnTo>
                  <a:lnTo>
                    <a:pt x="1387030" y="121945"/>
                  </a:lnTo>
                  <a:lnTo>
                    <a:pt x="1387970" y="119837"/>
                  </a:lnTo>
                  <a:lnTo>
                    <a:pt x="1388808" y="117957"/>
                  </a:lnTo>
                  <a:lnTo>
                    <a:pt x="1388948" y="117386"/>
                  </a:lnTo>
                  <a:lnTo>
                    <a:pt x="1389062" y="116916"/>
                  </a:lnTo>
                  <a:lnTo>
                    <a:pt x="1389138" y="114465"/>
                  </a:lnTo>
                  <a:lnTo>
                    <a:pt x="1389126" y="114007"/>
                  </a:lnTo>
                  <a:lnTo>
                    <a:pt x="1389113" y="111899"/>
                  </a:lnTo>
                  <a:lnTo>
                    <a:pt x="1389989" y="110528"/>
                  </a:lnTo>
                  <a:lnTo>
                    <a:pt x="1390637" y="109512"/>
                  </a:lnTo>
                  <a:lnTo>
                    <a:pt x="1396822" y="106057"/>
                  </a:lnTo>
                  <a:lnTo>
                    <a:pt x="1399184" y="103873"/>
                  </a:lnTo>
                  <a:close/>
                </a:path>
                <a:path w="1830069" h="1102995">
                  <a:moveTo>
                    <a:pt x="1450403" y="73240"/>
                  </a:moveTo>
                  <a:lnTo>
                    <a:pt x="1450263" y="73228"/>
                  </a:lnTo>
                  <a:lnTo>
                    <a:pt x="1450213" y="73444"/>
                  </a:lnTo>
                  <a:lnTo>
                    <a:pt x="1450352" y="73317"/>
                  </a:lnTo>
                  <a:close/>
                </a:path>
                <a:path w="1830069" h="1102995">
                  <a:moveTo>
                    <a:pt x="1494421" y="59702"/>
                  </a:moveTo>
                  <a:lnTo>
                    <a:pt x="1494218" y="59880"/>
                  </a:lnTo>
                  <a:lnTo>
                    <a:pt x="1494345" y="60032"/>
                  </a:lnTo>
                  <a:lnTo>
                    <a:pt x="1494421" y="59702"/>
                  </a:lnTo>
                  <a:close/>
                </a:path>
                <a:path w="1830069" h="1102995">
                  <a:moveTo>
                    <a:pt x="1498536" y="39370"/>
                  </a:moveTo>
                  <a:close/>
                </a:path>
                <a:path w="1830069" h="1102995">
                  <a:moveTo>
                    <a:pt x="1519478" y="43916"/>
                  </a:moveTo>
                  <a:lnTo>
                    <a:pt x="1516862" y="43446"/>
                  </a:lnTo>
                  <a:lnTo>
                    <a:pt x="1515579" y="43218"/>
                  </a:lnTo>
                  <a:lnTo>
                    <a:pt x="1514195" y="43446"/>
                  </a:lnTo>
                  <a:lnTo>
                    <a:pt x="1512036" y="43307"/>
                  </a:lnTo>
                  <a:lnTo>
                    <a:pt x="1511198" y="42519"/>
                  </a:lnTo>
                  <a:lnTo>
                    <a:pt x="1511503" y="41948"/>
                  </a:lnTo>
                  <a:lnTo>
                    <a:pt x="1513128" y="39065"/>
                  </a:lnTo>
                  <a:lnTo>
                    <a:pt x="1510550" y="35814"/>
                  </a:lnTo>
                  <a:lnTo>
                    <a:pt x="1513890" y="32296"/>
                  </a:lnTo>
                  <a:lnTo>
                    <a:pt x="1514627" y="31267"/>
                  </a:lnTo>
                  <a:lnTo>
                    <a:pt x="1513027" y="30137"/>
                  </a:lnTo>
                  <a:lnTo>
                    <a:pt x="1511909" y="30111"/>
                  </a:lnTo>
                  <a:lnTo>
                    <a:pt x="1507731" y="31737"/>
                  </a:lnTo>
                  <a:lnTo>
                    <a:pt x="1503845" y="32524"/>
                  </a:lnTo>
                  <a:lnTo>
                    <a:pt x="1502613" y="36080"/>
                  </a:lnTo>
                  <a:lnTo>
                    <a:pt x="1502613" y="47955"/>
                  </a:lnTo>
                  <a:lnTo>
                    <a:pt x="1501381" y="48577"/>
                  </a:lnTo>
                  <a:lnTo>
                    <a:pt x="1500263" y="49771"/>
                  </a:lnTo>
                  <a:lnTo>
                    <a:pt x="1498701" y="48933"/>
                  </a:lnTo>
                  <a:lnTo>
                    <a:pt x="1499654" y="46482"/>
                  </a:lnTo>
                  <a:lnTo>
                    <a:pt x="1501254" y="47955"/>
                  </a:lnTo>
                  <a:lnTo>
                    <a:pt x="1502613" y="47955"/>
                  </a:lnTo>
                  <a:lnTo>
                    <a:pt x="1502613" y="36080"/>
                  </a:lnTo>
                  <a:lnTo>
                    <a:pt x="1501825" y="38341"/>
                  </a:lnTo>
                  <a:lnTo>
                    <a:pt x="1500162" y="39090"/>
                  </a:lnTo>
                  <a:lnTo>
                    <a:pt x="1498485" y="39471"/>
                  </a:lnTo>
                  <a:lnTo>
                    <a:pt x="1497177" y="45072"/>
                  </a:lnTo>
                  <a:lnTo>
                    <a:pt x="1490548" y="47345"/>
                  </a:lnTo>
                  <a:lnTo>
                    <a:pt x="1488605" y="53213"/>
                  </a:lnTo>
                  <a:lnTo>
                    <a:pt x="1487436" y="53822"/>
                  </a:lnTo>
                  <a:lnTo>
                    <a:pt x="1486712" y="53848"/>
                  </a:lnTo>
                  <a:lnTo>
                    <a:pt x="1482432" y="54152"/>
                  </a:lnTo>
                  <a:lnTo>
                    <a:pt x="1479092" y="59867"/>
                  </a:lnTo>
                  <a:lnTo>
                    <a:pt x="1478737" y="59639"/>
                  </a:lnTo>
                  <a:lnTo>
                    <a:pt x="1474241" y="56781"/>
                  </a:lnTo>
                  <a:lnTo>
                    <a:pt x="1473949" y="56616"/>
                  </a:lnTo>
                  <a:lnTo>
                    <a:pt x="1473161" y="56946"/>
                  </a:lnTo>
                  <a:lnTo>
                    <a:pt x="1470050" y="58699"/>
                  </a:lnTo>
                  <a:lnTo>
                    <a:pt x="1467294" y="59639"/>
                  </a:lnTo>
                  <a:lnTo>
                    <a:pt x="1463586" y="59537"/>
                  </a:lnTo>
                  <a:lnTo>
                    <a:pt x="1462455" y="60032"/>
                  </a:lnTo>
                  <a:lnTo>
                    <a:pt x="1459357" y="65747"/>
                  </a:lnTo>
                  <a:lnTo>
                    <a:pt x="1454035" y="68745"/>
                  </a:lnTo>
                  <a:lnTo>
                    <a:pt x="1450403" y="73240"/>
                  </a:lnTo>
                  <a:lnTo>
                    <a:pt x="1453527" y="73926"/>
                  </a:lnTo>
                  <a:lnTo>
                    <a:pt x="1456537" y="73761"/>
                  </a:lnTo>
                  <a:lnTo>
                    <a:pt x="1460792" y="70878"/>
                  </a:lnTo>
                  <a:lnTo>
                    <a:pt x="1462265" y="69926"/>
                  </a:lnTo>
                  <a:lnTo>
                    <a:pt x="1464475" y="70154"/>
                  </a:lnTo>
                  <a:lnTo>
                    <a:pt x="1465084" y="70358"/>
                  </a:lnTo>
                  <a:lnTo>
                    <a:pt x="1465491" y="70993"/>
                  </a:lnTo>
                  <a:lnTo>
                    <a:pt x="1465313" y="71843"/>
                  </a:lnTo>
                  <a:lnTo>
                    <a:pt x="1463344" y="72910"/>
                  </a:lnTo>
                  <a:lnTo>
                    <a:pt x="1461554" y="73596"/>
                  </a:lnTo>
                  <a:lnTo>
                    <a:pt x="1458264" y="75628"/>
                  </a:lnTo>
                  <a:lnTo>
                    <a:pt x="1454950" y="75476"/>
                  </a:lnTo>
                  <a:lnTo>
                    <a:pt x="1455381" y="79717"/>
                  </a:lnTo>
                  <a:lnTo>
                    <a:pt x="1458480" y="78498"/>
                  </a:lnTo>
                  <a:lnTo>
                    <a:pt x="1462112" y="79895"/>
                  </a:lnTo>
                  <a:lnTo>
                    <a:pt x="1463713" y="79362"/>
                  </a:lnTo>
                  <a:lnTo>
                    <a:pt x="1464335" y="78498"/>
                  </a:lnTo>
                  <a:lnTo>
                    <a:pt x="1465834" y="76403"/>
                  </a:lnTo>
                  <a:lnTo>
                    <a:pt x="1466786" y="75628"/>
                  </a:lnTo>
                  <a:lnTo>
                    <a:pt x="1468386" y="75450"/>
                  </a:lnTo>
                  <a:lnTo>
                    <a:pt x="1472234" y="75120"/>
                  </a:lnTo>
                  <a:lnTo>
                    <a:pt x="1475460" y="74193"/>
                  </a:lnTo>
                  <a:lnTo>
                    <a:pt x="1474457" y="69926"/>
                  </a:lnTo>
                  <a:lnTo>
                    <a:pt x="1474203" y="68834"/>
                  </a:lnTo>
                  <a:lnTo>
                    <a:pt x="1474470" y="68275"/>
                  </a:lnTo>
                  <a:lnTo>
                    <a:pt x="1478495" y="68745"/>
                  </a:lnTo>
                  <a:lnTo>
                    <a:pt x="1478597" y="68275"/>
                  </a:lnTo>
                  <a:lnTo>
                    <a:pt x="1479270" y="65239"/>
                  </a:lnTo>
                  <a:lnTo>
                    <a:pt x="1484045" y="62788"/>
                  </a:lnTo>
                  <a:lnTo>
                    <a:pt x="1486128" y="60020"/>
                  </a:lnTo>
                  <a:lnTo>
                    <a:pt x="1491272" y="62890"/>
                  </a:lnTo>
                  <a:lnTo>
                    <a:pt x="1492770" y="61226"/>
                  </a:lnTo>
                  <a:lnTo>
                    <a:pt x="1494078" y="60020"/>
                  </a:lnTo>
                  <a:lnTo>
                    <a:pt x="1493723" y="59867"/>
                  </a:lnTo>
                  <a:lnTo>
                    <a:pt x="1488325" y="58445"/>
                  </a:lnTo>
                  <a:lnTo>
                    <a:pt x="1487043" y="58051"/>
                  </a:lnTo>
                  <a:lnTo>
                    <a:pt x="1487081" y="56324"/>
                  </a:lnTo>
                  <a:lnTo>
                    <a:pt x="1489595" y="53936"/>
                  </a:lnTo>
                  <a:lnTo>
                    <a:pt x="1491538" y="53530"/>
                  </a:lnTo>
                  <a:lnTo>
                    <a:pt x="1494917" y="57543"/>
                  </a:lnTo>
                  <a:lnTo>
                    <a:pt x="1497177" y="55651"/>
                  </a:lnTo>
                  <a:lnTo>
                    <a:pt x="1500289" y="54114"/>
                  </a:lnTo>
                  <a:lnTo>
                    <a:pt x="1501140" y="53530"/>
                  </a:lnTo>
                  <a:lnTo>
                    <a:pt x="1503921" y="51765"/>
                  </a:lnTo>
                  <a:lnTo>
                    <a:pt x="1503781" y="50279"/>
                  </a:lnTo>
                  <a:lnTo>
                    <a:pt x="1503680" y="49771"/>
                  </a:lnTo>
                  <a:lnTo>
                    <a:pt x="1503070" y="48031"/>
                  </a:lnTo>
                  <a:lnTo>
                    <a:pt x="1505470" y="49403"/>
                  </a:lnTo>
                  <a:lnTo>
                    <a:pt x="1508429" y="49428"/>
                  </a:lnTo>
                  <a:lnTo>
                    <a:pt x="1514386" y="51765"/>
                  </a:lnTo>
                  <a:lnTo>
                    <a:pt x="1515999" y="50279"/>
                  </a:lnTo>
                  <a:lnTo>
                    <a:pt x="1517396" y="48031"/>
                  </a:lnTo>
                  <a:lnTo>
                    <a:pt x="1518361" y="46482"/>
                  </a:lnTo>
                  <a:lnTo>
                    <a:pt x="1519364" y="44881"/>
                  </a:lnTo>
                  <a:lnTo>
                    <a:pt x="1519478" y="43916"/>
                  </a:lnTo>
                  <a:close/>
                </a:path>
                <a:path w="1830069" h="1102995">
                  <a:moveTo>
                    <a:pt x="1593913" y="272161"/>
                  </a:moveTo>
                  <a:lnTo>
                    <a:pt x="1593799" y="272440"/>
                  </a:lnTo>
                  <a:lnTo>
                    <a:pt x="1593875" y="272262"/>
                  </a:lnTo>
                  <a:close/>
                </a:path>
                <a:path w="1830069" h="1102995">
                  <a:moveTo>
                    <a:pt x="1600123" y="251447"/>
                  </a:moveTo>
                  <a:lnTo>
                    <a:pt x="1599946" y="251371"/>
                  </a:lnTo>
                  <a:lnTo>
                    <a:pt x="1599819" y="251460"/>
                  </a:lnTo>
                  <a:lnTo>
                    <a:pt x="1600009" y="251460"/>
                  </a:lnTo>
                  <a:close/>
                </a:path>
                <a:path w="1830069" h="1102995">
                  <a:moveTo>
                    <a:pt x="1604797" y="121539"/>
                  </a:moveTo>
                  <a:lnTo>
                    <a:pt x="1602016" y="119291"/>
                  </a:lnTo>
                  <a:lnTo>
                    <a:pt x="1603984" y="116459"/>
                  </a:lnTo>
                  <a:lnTo>
                    <a:pt x="1599730" y="116166"/>
                  </a:lnTo>
                  <a:lnTo>
                    <a:pt x="1598396" y="116001"/>
                  </a:lnTo>
                  <a:lnTo>
                    <a:pt x="1597685" y="115785"/>
                  </a:lnTo>
                  <a:lnTo>
                    <a:pt x="1597685" y="125145"/>
                  </a:lnTo>
                  <a:lnTo>
                    <a:pt x="1597583" y="126225"/>
                  </a:lnTo>
                  <a:lnTo>
                    <a:pt x="1597291" y="127673"/>
                  </a:lnTo>
                  <a:lnTo>
                    <a:pt x="1596504" y="128739"/>
                  </a:lnTo>
                  <a:lnTo>
                    <a:pt x="1595920" y="129565"/>
                  </a:lnTo>
                  <a:lnTo>
                    <a:pt x="1595158" y="130556"/>
                  </a:lnTo>
                  <a:lnTo>
                    <a:pt x="1593900" y="131064"/>
                  </a:lnTo>
                  <a:lnTo>
                    <a:pt x="1593164" y="129882"/>
                  </a:lnTo>
                  <a:lnTo>
                    <a:pt x="1592351" y="128739"/>
                  </a:lnTo>
                  <a:lnTo>
                    <a:pt x="1591246" y="126530"/>
                  </a:lnTo>
                  <a:lnTo>
                    <a:pt x="1591729" y="125514"/>
                  </a:lnTo>
                  <a:lnTo>
                    <a:pt x="1593583" y="124485"/>
                  </a:lnTo>
                  <a:lnTo>
                    <a:pt x="1593977" y="124269"/>
                  </a:lnTo>
                  <a:lnTo>
                    <a:pt x="1595310" y="124180"/>
                  </a:lnTo>
                  <a:lnTo>
                    <a:pt x="1597685" y="125145"/>
                  </a:lnTo>
                  <a:lnTo>
                    <a:pt x="1597685" y="115785"/>
                  </a:lnTo>
                  <a:lnTo>
                    <a:pt x="1592351" y="114071"/>
                  </a:lnTo>
                  <a:lnTo>
                    <a:pt x="1588401" y="115239"/>
                  </a:lnTo>
                  <a:lnTo>
                    <a:pt x="1585125" y="119964"/>
                  </a:lnTo>
                  <a:lnTo>
                    <a:pt x="1585125" y="124980"/>
                  </a:lnTo>
                  <a:lnTo>
                    <a:pt x="1584845" y="125450"/>
                  </a:lnTo>
                  <a:lnTo>
                    <a:pt x="1584464" y="125412"/>
                  </a:lnTo>
                  <a:lnTo>
                    <a:pt x="1584236" y="125437"/>
                  </a:lnTo>
                  <a:lnTo>
                    <a:pt x="1583778" y="124980"/>
                  </a:lnTo>
                  <a:lnTo>
                    <a:pt x="1583994" y="124790"/>
                  </a:lnTo>
                  <a:lnTo>
                    <a:pt x="1584134" y="124561"/>
                  </a:lnTo>
                  <a:lnTo>
                    <a:pt x="1584998" y="124485"/>
                  </a:lnTo>
                  <a:lnTo>
                    <a:pt x="1585125" y="124980"/>
                  </a:lnTo>
                  <a:lnTo>
                    <a:pt x="1585125" y="119964"/>
                  </a:lnTo>
                  <a:lnTo>
                    <a:pt x="1584744" y="120510"/>
                  </a:lnTo>
                  <a:lnTo>
                    <a:pt x="1583804" y="121716"/>
                  </a:lnTo>
                  <a:lnTo>
                    <a:pt x="1579867" y="119583"/>
                  </a:lnTo>
                  <a:lnTo>
                    <a:pt x="1579867" y="124485"/>
                  </a:lnTo>
                  <a:lnTo>
                    <a:pt x="1579753" y="124663"/>
                  </a:lnTo>
                  <a:lnTo>
                    <a:pt x="1579676" y="124891"/>
                  </a:lnTo>
                  <a:lnTo>
                    <a:pt x="1579168" y="124675"/>
                  </a:lnTo>
                  <a:lnTo>
                    <a:pt x="1579067" y="124434"/>
                  </a:lnTo>
                  <a:lnTo>
                    <a:pt x="1579029" y="124079"/>
                  </a:lnTo>
                  <a:lnTo>
                    <a:pt x="1579295" y="123698"/>
                  </a:lnTo>
                  <a:lnTo>
                    <a:pt x="1579613" y="123761"/>
                  </a:lnTo>
                  <a:lnTo>
                    <a:pt x="1579753" y="124079"/>
                  </a:lnTo>
                  <a:lnTo>
                    <a:pt x="1579867" y="124485"/>
                  </a:lnTo>
                  <a:lnTo>
                    <a:pt x="1579867" y="119583"/>
                  </a:lnTo>
                  <a:lnTo>
                    <a:pt x="1579156" y="119189"/>
                  </a:lnTo>
                  <a:lnTo>
                    <a:pt x="1575536" y="121551"/>
                  </a:lnTo>
                  <a:lnTo>
                    <a:pt x="1566964" y="122516"/>
                  </a:lnTo>
                  <a:lnTo>
                    <a:pt x="1566913" y="123672"/>
                  </a:lnTo>
                  <a:lnTo>
                    <a:pt x="1567472" y="129908"/>
                  </a:lnTo>
                  <a:lnTo>
                    <a:pt x="1566570" y="130162"/>
                  </a:lnTo>
                  <a:lnTo>
                    <a:pt x="1565541" y="130302"/>
                  </a:lnTo>
                  <a:lnTo>
                    <a:pt x="1565300" y="130365"/>
                  </a:lnTo>
                  <a:lnTo>
                    <a:pt x="1565440" y="130327"/>
                  </a:lnTo>
                  <a:lnTo>
                    <a:pt x="1567726" y="132956"/>
                  </a:lnTo>
                  <a:lnTo>
                    <a:pt x="1571028" y="134620"/>
                  </a:lnTo>
                  <a:lnTo>
                    <a:pt x="1572933" y="137845"/>
                  </a:lnTo>
                  <a:lnTo>
                    <a:pt x="1574012" y="137820"/>
                  </a:lnTo>
                  <a:lnTo>
                    <a:pt x="1574139" y="137604"/>
                  </a:lnTo>
                  <a:lnTo>
                    <a:pt x="1575955" y="134962"/>
                  </a:lnTo>
                  <a:lnTo>
                    <a:pt x="1579460" y="136944"/>
                  </a:lnTo>
                  <a:lnTo>
                    <a:pt x="1581124" y="134962"/>
                  </a:lnTo>
                  <a:lnTo>
                    <a:pt x="1583220" y="132473"/>
                  </a:lnTo>
                  <a:lnTo>
                    <a:pt x="1584960" y="131521"/>
                  </a:lnTo>
                  <a:lnTo>
                    <a:pt x="1586598" y="134962"/>
                  </a:lnTo>
                  <a:lnTo>
                    <a:pt x="1588516" y="134632"/>
                  </a:lnTo>
                  <a:lnTo>
                    <a:pt x="1590929" y="133311"/>
                  </a:lnTo>
                  <a:lnTo>
                    <a:pt x="1591868" y="131521"/>
                  </a:lnTo>
                  <a:lnTo>
                    <a:pt x="1593888" y="131318"/>
                  </a:lnTo>
                  <a:lnTo>
                    <a:pt x="1595666" y="132588"/>
                  </a:lnTo>
                  <a:lnTo>
                    <a:pt x="1595843" y="133946"/>
                  </a:lnTo>
                  <a:lnTo>
                    <a:pt x="1592922" y="135775"/>
                  </a:lnTo>
                  <a:lnTo>
                    <a:pt x="1591589" y="136144"/>
                  </a:lnTo>
                  <a:lnTo>
                    <a:pt x="1591678" y="138290"/>
                  </a:lnTo>
                  <a:lnTo>
                    <a:pt x="1593049" y="136677"/>
                  </a:lnTo>
                  <a:lnTo>
                    <a:pt x="1596047" y="137375"/>
                  </a:lnTo>
                  <a:lnTo>
                    <a:pt x="1595412" y="139026"/>
                  </a:lnTo>
                  <a:lnTo>
                    <a:pt x="1595069" y="141071"/>
                  </a:lnTo>
                  <a:lnTo>
                    <a:pt x="1594078" y="141960"/>
                  </a:lnTo>
                  <a:lnTo>
                    <a:pt x="1595196" y="142163"/>
                  </a:lnTo>
                  <a:lnTo>
                    <a:pt x="1595729" y="142240"/>
                  </a:lnTo>
                  <a:lnTo>
                    <a:pt x="1596732" y="141541"/>
                  </a:lnTo>
                  <a:lnTo>
                    <a:pt x="1597736" y="140106"/>
                  </a:lnTo>
                  <a:lnTo>
                    <a:pt x="1597964" y="138976"/>
                  </a:lnTo>
                  <a:lnTo>
                    <a:pt x="1598955" y="136677"/>
                  </a:lnTo>
                  <a:lnTo>
                    <a:pt x="1599692" y="134962"/>
                  </a:lnTo>
                  <a:lnTo>
                    <a:pt x="1599590" y="133311"/>
                  </a:lnTo>
                  <a:lnTo>
                    <a:pt x="1599311" y="131318"/>
                  </a:lnTo>
                  <a:lnTo>
                    <a:pt x="1599298" y="131064"/>
                  </a:lnTo>
                  <a:lnTo>
                    <a:pt x="1599107" y="127673"/>
                  </a:lnTo>
                  <a:lnTo>
                    <a:pt x="1599222" y="124790"/>
                  </a:lnTo>
                  <a:lnTo>
                    <a:pt x="1599425" y="124180"/>
                  </a:lnTo>
                  <a:lnTo>
                    <a:pt x="1599603" y="123698"/>
                  </a:lnTo>
                  <a:lnTo>
                    <a:pt x="1603209" y="122339"/>
                  </a:lnTo>
                  <a:lnTo>
                    <a:pt x="1604454" y="121716"/>
                  </a:lnTo>
                  <a:lnTo>
                    <a:pt x="1604797" y="121539"/>
                  </a:lnTo>
                  <a:close/>
                </a:path>
                <a:path w="1830069" h="1102995">
                  <a:moveTo>
                    <a:pt x="1613852" y="13347"/>
                  </a:moveTo>
                  <a:lnTo>
                    <a:pt x="1613535" y="13017"/>
                  </a:lnTo>
                  <a:lnTo>
                    <a:pt x="1612811" y="11912"/>
                  </a:lnTo>
                  <a:lnTo>
                    <a:pt x="1612265" y="11087"/>
                  </a:lnTo>
                  <a:lnTo>
                    <a:pt x="1612176" y="9855"/>
                  </a:lnTo>
                  <a:lnTo>
                    <a:pt x="1612125" y="9245"/>
                  </a:lnTo>
                  <a:lnTo>
                    <a:pt x="1609737" y="8496"/>
                  </a:lnTo>
                  <a:lnTo>
                    <a:pt x="1608531" y="9118"/>
                  </a:lnTo>
                  <a:lnTo>
                    <a:pt x="1605940" y="9855"/>
                  </a:lnTo>
                  <a:lnTo>
                    <a:pt x="1604886" y="9601"/>
                  </a:lnTo>
                  <a:lnTo>
                    <a:pt x="1604467" y="6667"/>
                  </a:lnTo>
                  <a:lnTo>
                    <a:pt x="1604365" y="5448"/>
                  </a:lnTo>
                  <a:lnTo>
                    <a:pt x="1603121" y="1816"/>
                  </a:lnTo>
                  <a:lnTo>
                    <a:pt x="1601381" y="1219"/>
                  </a:lnTo>
                  <a:lnTo>
                    <a:pt x="1597025" y="3302"/>
                  </a:lnTo>
                  <a:lnTo>
                    <a:pt x="1595335" y="5448"/>
                  </a:lnTo>
                  <a:lnTo>
                    <a:pt x="1590052" y="4800"/>
                  </a:lnTo>
                  <a:lnTo>
                    <a:pt x="1588630" y="6311"/>
                  </a:lnTo>
                  <a:lnTo>
                    <a:pt x="1586357" y="11404"/>
                  </a:lnTo>
                  <a:lnTo>
                    <a:pt x="1584388" y="12776"/>
                  </a:lnTo>
                  <a:lnTo>
                    <a:pt x="1581378" y="12420"/>
                  </a:lnTo>
                  <a:lnTo>
                    <a:pt x="1578914" y="14820"/>
                  </a:lnTo>
                  <a:lnTo>
                    <a:pt x="1575600" y="15621"/>
                  </a:lnTo>
                  <a:lnTo>
                    <a:pt x="1573301" y="17157"/>
                  </a:lnTo>
                  <a:lnTo>
                    <a:pt x="1573301" y="24828"/>
                  </a:lnTo>
                  <a:lnTo>
                    <a:pt x="1572780" y="26276"/>
                  </a:lnTo>
                  <a:lnTo>
                    <a:pt x="1571777" y="27152"/>
                  </a:lnTo>
                  <a:lnTo>
                    <a:pt x="1568589" y="28943"/>
                  </a:lnTo>
                  <a:lnTo>
                    <a:pt x="1566125" y="30086"/>
                  </a:lnTo>
                  <a:lnTo>
                    <a:pt x="1563852" y="31203"/>
                  </a:lnTo>
                  <a:lnTo>
                    <a:pt x="1572082" y="21450"/>
                  </a:lnTo>
                  <a:lnTo>
                    <a:pt x="1573098" y="23228"/>
                  </a:lnTo>
                  <a:lnTo>
                    <a:pt x="1573212" y="23622"/>
                  </a:lnTo>
                  <a:lnTo>
                    <a:pt x="1573301" y="24828"/>
                  </a:lnTo>
                  <a:lnTo>
                    <a:pt x="1573301" y="17157"/>
                  </a:lnTo>
                  <a:lnTo>
                    <a:pt x="1572209" y="17881"/>
                  </a:lnTo>
                  <a:lnTo>
                    <a:pt x="1571320" y="18300"/>
                  </a:lnTo>
                  <a:lnTo>
                    <a:pt x="1570850" y="17208"/>
                  </a:lnTo>
                  <a:lnTo>
                    <a:pt x="1570951" y="16332"/>
                  </a:lnTo>
                  <a:lnTo>
                    <a:pt x="1571205" y="14732"/>
                  </a:lnTo>
                  <a:lnTo>
                    <a:pt x="1573339" y="13893"/>
                  </a:lnTo>
                  <a:lnTo>
                    <a:pt x="1571383" y="11912"/>
                  </a:lnTo>
                  <a:lnTo>
                    <a:pt x="1558759" y="15125"/>
                  </a:lnTo>
                  <a:lnTo>
                    <a:pt x="1555330" y="18669"/>
                  </a:lnTo>
                  <a:lnTo>
                    <a:pt x="1549603" y="18021"/>
                  </a:lnTo>
                  <a:lnTo>
                    <a:pt x="1549539" y="18199"/>
                  </a:lnTo>
                  <a:lnTo>
                    <a:pt x="1549539" y="23139"/>
                  </a:lnTo>
                  <a:lnTo>
                    <a:pt x="1549120" y="23622"/>
                  </a:lnTo>
                  <a:lnTo>
                    <a:pt x="1548917" y="23202"/>
                  </a:lnTo>
                  <a:lnTo>
                    <a:pt x="1549539" y="23139"/>
                  </a:lnTo>
                  <a:lnTo>
                    <a:pt x="1549539" y="18199"/>
                  </a:lnTo>
                  <a:lnTo>
                    <a:pt x="1548942" y="19786"/>
                  </a:lnTo>
                  <a:lnTo>
                    <a:pt x="1547101" y="22555"/>
                  </a:lnTo>
                  <a:lnTo>
                    <a:pt x="1546174" y="24091"/>
                  </a:lnTo>
                  <a:lnTo>
                    <a:pt x="1549006" y="27076"/>
                  </a:lnTo>
                  <a:lnTo>
                    <a:pt x="1550530" y="26885"/>
                  </a:lnTo>
                  <a:lnTo>
                    <a:pt x="1558823" y="23622"/>
                  </a:lnTo>
                  <a:lnTo>
                    <a:pt x="1560055" y="23139"/>
                  </a:lnTo>
                  <a:lnTo>
                    <a:pt x="1560182" y="23088"/>
                  </a:lnTo>
                  <a:lnTo>
                    <a:pt x="1560957" y="23228"/>
                  </a:lnTo>
                  <a:lnTo>
                    <a:pt x="1561693" y="24091"/>
                  </a:lnTo>
                  <a:lnTo>
                    <a:pt x="1561630" y="24549"/>
                  </a:lnTo>
                  <a:lnTo>
                    <a:pt x="1561515" y="25044"/>
                  </a:lnTo>
                  <a:lnTo>
                    <a:pt x="1559090" y="27317"/>
                  </a:lnTo>
                  <a:lnTo>
                    <a:pt x="1557020" y="28600"/>
                  </a:lnTo>
                  <a:lnTo>
                    <a:pt x="1553603" y="29121"/>
                  </a:lnTo>
                  <a:lnTo>
                    <a:pt x="1552917" y="29667"/>
                  </a:lnTo>
                  <a:lnTo>
                    <a:pt x="1552765" y="31750"/>
                  </a:lnTo>
                  <a:lnTo>
                    <a:pt x="1553781" y="31343"/>
                  </a:lnTo>
                  <a:lnTo>
                    <a:pt x="1554518" y="31356"/>
                  </a:lnTo>
                  <a:lnTo>
                    <a:pt x="1555978" y="31432"/>
                  </a:lnTo>
                  <a:lnTo>
                    <a:pt x="1556004" y="32931"/>
                  </a:lnTo>
                  <a:lnTo>
                    <a:pt x="1555686" y="34734"/>
                  </a:lnTo>
                  <a:lnTo>
                    <a:pt x="1553603" y="36169"/>
                  </a:lnTo>
                  <a:lnTo>
                    <a:pt x="1556740" y="38087"/>
                  </a:lnTo>
                  <a:lnTo>
                    <a:pt x="1557235" y="35560"/>
                  </a:lnTo>
                  <a:lnTo>
                    <a:pt x="1559801" y="32931"/>
                  </a:lnTo>
                  <a:lnTo>
                    <a:pt x="1561566" y="31813"/>
                  </a:lnTo>
                  <a:lnTo>
                    <a:pt x="1563814" y="31432"/>
                  </a:lnTo>
                  <a:lnTo>
                    <a:pt x="1568589" y="31432"/>
                  </a:lnTo>
                  <a:lnTo>
                    <a:pt x="1568831" y="31343"/>
                  </a:lnTo>
                  <a:lnTo>
                    <a:pt x="1569224" y="31203"/>
                  </a:lnTo>
                  <a:lnTo>
                    <a:pt x="1572475" y="30086"/>
                  </a:lnTo>
                  <a:lnTo>
                    <a:pt x="1577022" y="23075"/>
                  </a:lnTo>
                  <a:lnTo>
                    <a:pt x="1578368" y="21450"/>
                  </a:lnTo>
                  <a:lnTo>
                    <a:pt x="1579206" y="20434"/>
                  </a:lnTo>
                  <a:lnTo>
                    <a:pt x="1583994" y="18669"/>
                  </a:lnTo>
                  <a:lnTo>
                    <a:pt x="1584998" y="18300"/>
                  </a:lnTo>
                  <a:lnTo>
                    <a:pt x="1585201" y="18237"/>
                  </a:lnTo>
                  <a:lnTo>
                    <a:pt x="1587169" y="16700"/>
                  </a:lnTo>
                  <a:lnTo>
                    <a:pt x="1588935" y="12776"/>
                  </a:lnTo>
                  <a:lnTo>
                    <a:pt x="1589125" y="12344"/>
                  </a:lnTo>
                  <a:lnTo>
                    <a:pt x="1590687" y="11912"/>
                  </a:lnTo>
                  <a:lnTo>
                    <a:pt x="1593418" y="12865"/>
                  </a:lnTo>
                  <a:lnTo>
                    <a:pt x="1594459" y="13081"/>
                  </a:lnTo>
                  <a:lnTo>
                    <a:pt x="1597164" y="14325"/>
                  </a:lnTo>
                  <a:lnTo>
                    <a:pt x="1596796" y="15227"/>
                  </a:lnTo>
                  <a:lnTo>
                    <a:pt x="1594459" y="16510"/>
                  </a:lnTo>
                  <a:lnTo>
                    <a:pt x="1594002" y="16852"/>
                  </a:lnTo>
                  <a:lnTo>
                    <a:pt x="1593900" y="17208"/>
                  </a:lnTo>
                  <a:lnTo>
                    <a:pt x="1594294" y="17995"/>
                  </a:lnTo>
                  <a:lnTo>
                    <a:pt x="1595132" y="17830"/>
                  </a:lnTo>
                  <a:lnTo>
                    <a:pt x="1596555" y="17310"/>
                  </a:lnTo>
                  <a:lnTo>
                    <a:pt x="1597380" y="16852"/>
                  </a:lnTo>
                  <a:lnTo>
                    <a:pt x="1602981" y="18719"/>
                  </a:lnTo>
                  <a:lnTo>
                    <a:pt x="1609432" y="17208"/>
                  </a:lnTo>
                  <a:lnTo>
                    <a:pt x="1609852" y="16852"/>
                  </a:lnTo>
                  <a:lnTo>
                    <a:pt x="1613852" y="13347"/>
                  </a:lnTo>
                  <a:close/>
                </a:path>
                <a:path w="1830069" h="1102995">
                  <a:moveTo>
                    <a:pt x="1622717" y="254762"/>
                  </a:moveTo>
                  <a:lnTo>
                    <a:pt x="1622679" y="253428"/>
                  </a:lnTo>
                  <a:lnTo>
                    <a:pt x="1620761" y="252209"/>
                  </a:lnTo>
                  <a:lnTo>
                    <a:pt x="1619338" y="251828"/>
                  </a:lnTo>
                  <a:lnTo>
                    <a:pt x="1617091" y="253085"/>
                  </a:lnTo>
                  <a:lnTo>
                    <a:pt x="1616329" y="253911"/>
                  </a:lnTo>
                  <a:lnTo>
                    <a:pt x="1612506" y="257035"/>
                  </a:lnTo>
                  <a:lnTo>
                    <a:pt x="1610563" y="257543"/>
                  </a:lnTo>
                  <a:lnTo>
                    <a:pt x="1603552" y="256095"/>
                  </a:lnTo>
                  <a:lnTo>
                    <a:pt x="1604479" y="257390"/>
                  </a:lnTo>
                  <a:lnTo>
                    <a:pt x="1605076" y="260337"/>
                  </a:lnTo>
                  <a:lnTo>
                    <a:pt x="1603768" y="261353"/>
                  </a:lnTo>
                  <a:lnTo>
                    <a:pt x="1599361" y="258927"/>
                  </a:lnTo>
                  <a:lnTo>
                    <a:pt x="1596720" y="259168"/>
                  </a:lnTo>
                  <a:lnTo>
                    <a:pt x="1593329" y="262039"/>
                  </a:lnTo>
                  <a:lnTo>
                    <a:pt x="1591589" y="261632"/>
                  </a:lnTo>
                  <a:lnTo>
                    <a:pt x="1589900" y="260248"/>
                  </a:lnTo>
                  <a:lnTo>
                    <a:pt x="1590967" y="259359"/>
                  </a:lnTo>
                  <a:lnTo>
                    <a:pt x="1593989" y="255752"/>
                  </a:lnTo>
                  <a:lnTo>
                    <a:pt x="1597774" y="254596"/>
                  </a:lnTo>
                  <a:lnTo>
                    <a:pt x="1599768" y="251523"/>
                  </a:lnTo>
                  <a:lnTo>
                    <a:pt x="1594192" y="253034"/>
                  </a:lnTo>
                  <a:lnTo>
                    <a:pt x="1588731" y="254050"/>
                  </a:lnTo>
                  <a:lnTo>
                    <a:pt x="1586763" y="253301"/>
                  </a:lnTo>
                  <a:lnTo>
                    <a:pt x="1585429" y="249516"/>
                  </a:lnTo>
                  <a:lnTo>
                    <a:pt x="1584236" y="248475"/>
                  </a:lnTo>
                  <a:lnTo>
                    <a:pt x="1585366" y="244475"/>
                  </a:lnTo>
                  <a:lnTo>
                    <a:pt x="1584845" y="243052"/>
                  </a:lnTo>
                  <a:lnTo>
                    <a:pt x="1580248" y="242709"/>
                  </a:lnTo>
                  <a:lnTo>
                    <a:pt x="1580210" y="239483"/>
                  </a:lnTo>
                  <a:lnTo>
                    <a:pt x="1575828" y="241223"/>
                  </a:lnTo>
                  <a:lnTo>
                    <a:pt x="1579410" y="242366"/>
                  </a:lnTo>
                  <a:lnTo>
                    <a:pt x="1577594" y="245579"/>
                  </a:lnTo>
                  <a:lnTo>
                    <a:pt x="1573707" y="248691"/>
                  </a:lnTo>
                  <a:lnTo>
                    <a:pt x="1569974" y="250113"/>
                  </a:lnTo>
                  <a:lnTo>
                    <a:pt x="1568653" y="251079"/>
                  </a:lnTo>
                  <a:lnTo>
                    <a:pt x="1566621" y="256311"/>
                  </a:lnTo>
                  <a:lnTo>
                    <a:pt x="1564360" y="258216"/>
                  </a:lnTo>
                  <a:lnTo>
                    <a:pt x="1559521" y="257898"/>
                  </a:lnTo>
                  <a:lnTo>
                    <a:pt x="1558188" y="258343"/>
                  </a:lnTo>
                  <a:lnTo>
                    <a:pt x="1558074" y="260743"/>
                  </a:lnTo>
                  <a:lnTo>
                    <a:pt x="1563370" y="264109"/>
                  </a:lnTo>
                  <a:lnTo>
                    <a:pt x="1567942" y="263118"/>
                  </a:lnTo>
                  <a:lnTo>
                    <a:pt x="1570050" y="258686"/>
                  </a:lnTo>
                  <a:lnTo>
                    <a:pt x="1568450" y="257022"/>
                  </a:lnTo>
                  <a:lnTo>
                    <a:pt x="1572387" y="255231"/>
                  </a:lnTo>
                  <a:lnTo>
                    <a:pt x="1571815" y="257987"/>
                  </a:lnTo>
                  <a:lnTo>
                    <a:pt x="1574279" y="260324"/>
                  </a:lnTo>
                  <a:lnTo>
                    <a:pt x="1575714" y="261493"/>
                  </a:lnTo>
                  <a:lnTo>
                    <a:pt x="1581696" y="260451"/>
                  </a:lnTo>
                  <a:lnTo>
                    <a:pt x="1584579" y="261569"/>
                  </a:lnTo>
                  <a:lnTo>
                    <a:pt x="1588427" y="266331"/>
                  </a:lnTo>
                  <a:lnTo>
                    <a:pt x="1590471" y="267703"/>
                  </a:lnTo>
                  <a:lnTo>
                    <a:pt x="1594980" y="267131"/>
                  </a:lnTo>
                  <a:lnTo>
                    <a:pt x="1595437" y="268376"/>
                  </a:lnTo>
                  <a:lnTo>
                    <a:pt x="1594777" y="270408"/>
                  </a:lnTo>
                  <a:lnTo>
                    <a:pt x="1593913" y="272161"/>
                  </a:lnTo>
                  <a:lnTo>
                    <a:pt x="1597444" y="272211"/>
                  </a:lnTo>
                  <a:lnTo>
                    <a:pt x="1599095" y="269951"/>
                  </a:lnTo>
                  <a:lnTo>
                    <a:pt x="1600428" y="267220"/>
                  </a:lnTo>
                  <a:lnTo>
                    <a:pt x="1601444" y="265125"/>
                  </a:lnTo>
                  <a:lnTo>
                    <a:pt x="1602892" y="265430"/>
                  </a:lnTo>
                  <a:lnTo>
                    <a:pt x="1605559" y="267538"/>
                  </a:lnTo>
                  <a:lnTo>
                    <a:pt x="1606651" y="269760"/>
                  </a:lnTo>
                  <a:lnTo>
                    <a:pt x="1612849" y="269786"/>
                  </a:lnTo>
                  <a:lnTo>
                    <a:pt x="1617751" y="270967"/>
                  </a:lnTo>
                  <a:lnTo>
                    <a:pt x="1622628" y="268909"/>
                  </a:lnTo>
                  <a:lnTo>
                    <a:pt x="1620659" y="266877"/>
                  </a:lnTo>
                  <a:lnTo>
                    <a:pt x="1617675" y="265176"/>
                  </a:lnTo>
                  <a:lnTo>
                    <a:pt x="1620799" y="261543"/>
                  </a:lnTo>
                  <a:lnTo>
                    <a:pt x="1620088" y="259397"/>
                  </a:lnTo>
                  <a:lnTo>
                    <a:pt x="1621205" y="257581"/>
                  </a:lnTo>
                  <a:lnTo>
                    <a:pt x="1622717" y="254762"/>
                  </a:lnTo>
                  <a:close/>
                </a:path>
                <a:path w="1830069" h="1102995">
                  <a:moveTo>
                    <a:pt x="1622844" y="268846"/>
                  </a:moveTo>
                  <a:lnTo>
                    <a:pt x="1622704" y="268871"/>
                  </a:lnTo>
                  <a:lnTo>
                    <a:pt x="1622755" y="269011"/>
                  </a:lnTo>
                  <a:lnTo>
                    <a:pt x="1622844" y="268846"/>
                  </a:lnTo>
                  <a:close/>
                </a:path>
                <a:path w="1830069" h="1102995">
                  <a:moveTo>
                    <a:pt x="1650822" y="76593"/>
                  </a:moveTo>
                  <a:lnTo>
                    <a:pt x="1650720" y="76466"/>
                  </a:lnTo>
                  <a:lnTo>
                    <a:pt x="1650682" y="76695"/>
                  </a:lnTo>
                  <a:lnTo>
                    <a:pt x="1650822" y="76593"/>
                  </a:lnTo>
                  <a:close/>
                </a:path>
                <a:path w="1830069" h="1102995">
                  <a:moveTo>
                    <a:pt x="1655152" y="54749"/>
                  </a:moveTo>
                  <a:lnTo>
                    <a:pt x="1655089" y="54571"/>
                  </a:lnTo>
                  <a:lnTo>
                    <a:pt x="1655000" y="54762"/>
                  </a:lnTo>
                  <a:lnTo>
                    <a:pt x="1655152" y="54749"/>
                  </a:lnTo>
                  <a:close/>
                </a:path>
                <a:path w="1830069" h="1102995">
                  <a:moveTo>
                    <a:pt x="1685683" y="3175"/>
                  </a:moveTo>
                  <a:lnTo>
                    <a:pt x="1685163" y="3162"/>
                  </a:lnTo>
                  <a:lnTo>
                    <a:pt x="1685112" y="3556"/>
                  </a:lnTo>
                  <a:lnTo>
                    <a:pt x="1685683" y="3175"/>
                  </a:lnTo>
                  <a:close/>
                </a:path>
                <a:path w="1830069" h="1102995">
                  <a:moveTo>
                    <a:pt x="1688795" y="62179"/>
                  </a:moveTo>
                  <a:lnTo>
                    <a:pt x="1686407" y="56388"/>
                  </a:lnTo>
                  <a:lnTo>
                    <a:pt x="1686306" y="56159"/>
                  </a:lnTo>
                  <a:lnTo>
                    <a:pt x="1681670" y="54279"/>
                  </a:lnTo>
                  <a:lnTo>
                    <a:pt x="1673948" y="56324"/>
                  </a:lnTo>
                  <a:lnTo>
                    <a:pt x="1671815" y="56388"/>
                  </a:lnTo>
                  <a:lnTo>
                    <a:pt x="1671320" y="55016"/>
                  </a:lnTo>
                  <a:lnTo>
                    <a:pt x="1670570" y="52971"/>
                  </a:lnTo>
                  <a:lnTo>
                    <a:pt x="1670011" y="53352"/>
                  </a:lnTo>
                  <a:lnTo>
                    <a:pt x="1663585" y="55016"/>
                  </a:lnTo>
                  <a:lnTo>
                    <a:pt x="1663611" y="54660"/>
                  </a:lnTo>
                  <a:lnTo>
                    <a:pt x="1664589" y="49809"/>
                  </a:lnTo>
                  <a:lnTo>
                    <a:pt x="1664830" y="48526"/>
                  </a:lnTo>
                  <a:lnTo>
                    <a:pt x="1665312" y="47294"/>
                  </a:lnTo>
                  <a:lnTo>
                    <a:pt x="1665554" y="45707"/>
                  </a:lnTo>
                  <a:lnTo>
                    <a:pt x="1665071" y="45110"/>
                  </a:lnTo>
                  <a:lnTo>
                    <a:pt x="1664284" y="44907"/>
                  </a:lnTo>
                  <a:lnTo>
                    <a:pt x="1663598" y="45085"/>
                  </a:lnTo>
                  <a:lnTo>
                    <a:pt x="1660982" y="47167"/>
                  </a:lnTo>
                  <a:lnTo>
                    <a:pt x="1660245" y="49822"/>
                  </a:lnTo>
                  <a:lnTo>
                    <a:pt x="1658607" y="54660"/>
                  </a:lnTo>
                  <a:lnTo>
                    <a:pt x="1656905" y="54546"/>
                  </a:lnTo>
                  <a:lnTo>
                    <a:pt x="1655152" y="54749"/>
                  </a:lnTo>
                  <a:lnTo>
                    <a:pt x="1655356" y="55702"/>
                  </a:lnTo>
                  <a:lnTo>
                    <a:pt x="1655864" y="56819"/>
                  </a:lnTo>
                  <a:lnTo>
                    <a:pt x="1654035" y="59296"/>
                  </a:lnTo>
                  <a:lnTo>
                    <a:pt x="1654251" y="60032"/>
                  </a:lnTo>
                  <a:lnTo>
                    <a:pt x="1656600" y="60172"/>
                  </a:lnTo>
                  <a:lnTo>
                    <a:pt x="1667319" y="61036"/>
                  </a:lnTo>
                  <a:lnTo>
                    <a:pt x="1667637" y="61963"/>
                  </a:lnTo>
                  <a:lnTo>
                    <a:pt x="1667548" y="64376"/>
                  </a:lnTo>
                  <a:lnTo>
                    <a:pt x="1666684" y="64858"/>
                  </a:lnTo>
                  <a:lnTo>
                    <a:pt x="1665490" y="64947"/>
                  </a:lnTo>
                  <a:lnTo>
                    <a:pt x="1664690" y="64871"/>
                  </a:lnTo>
                  <a:lnTo>
                    <a:pt x="1660880" y="65379"/>
                  </a:lnTo>
                  <a:lnTo>
                    <a:pt x="1661033" y="68961"/>
                  </a:lnTo>
                  <a:lnTo>
                    <a:pt x="1661096" y="71716"/>
                  </a:lnTo>
                  <a:lnTo>
                    <a:pt x="1662112" y="72923"/>
                  </a:lnTo>
                  <a:lnTo>
                    <a:pt x="1659585" y="75615"/>
                  </a:lnTo>
                  <a:lnTo>
                    <a:pt x="1658137" y="74891"/>
                  </a:lnTo>
                  <a:lnTo>
                    <a:pt x="1654352" y="73875"/>
                  </a:lnTo>
                  <a:lnTo>
                    <a:pt x="1652638" y="75514"/>
                  </a:lnTo>
                  <a:lnTo>
                    <a:pt x="1650822" y="76593"/>
                  </a:lnTo>
                  <a:lnTo>
                    <a:pt x="1652358" y="79730"/>
                  </a:lnTo>
                  <a:lnTo>
                    <a:pt x="1655826" y="81229"/>
                  </a:lnTo>
                  <a:lnTo>
                    <a:pt x="1658708" y="85813"/>
                  </a:lnTo>
                  <a:lnTo>
                    <a:pt x="1659686" y="84848"/>
                  </a:lnTo>
                  <a:lnTo>
                    <a:pt x="1662772" y="81508"/>
                  </a:lnTo>
                  <a:lnTo>
                    <a:pt x="1664843" y="79006"/>
                  </a:lnTo>
                  <a:lnTo>
                    <a:pt x="1665236" y="75615"/>
                  </a:lnTo>
                  <a:lnTo>
                    <a:pt x="1665605" y="72275"/>
                  </a:lnTo>
                  <a:lnTo>
                    <a:pt x="1671269" y="72936"/>
                  </a:lnTo>
                  <a:lnTo>
                    <a:pt x="1671269" y="72275"/>
                  </a:lnTo>
                  <a:lnTo>
                    <a:pt x="1671281" y="69113"/>
                  </a:lnTo>
                  <a:lnTo>
                    <a:pt x="1671396" y="69240"/>
                  </a:lnTo>
                  <a:lnTo>
                    <a:pt x="1671294" y="69075"/>
                  </a:lnTo>
                  <a:lnTo>
                    <a:pt x="1669326" y="65925"/>
                  </a:lnTo>
                  <a:lnTo>
                    <a:pt x="1669669" y="64947"/>
                  </a:lnTo>
                  <a:lnTo>
                    <a:pt x="1670050" y="63830"/>
                  </a:lnTo>
                  <a:lnTo>
                    <a:pt x="1675053" y="63296"/>
                  </a:lnTo>
                  <a:lnTo>
                    <a:pt x="1676603" y="63487"/>
                  </a:lnTo>
                  <a:lnTo>
                    <a:pt x="1678190" y="63639"/>
                  </a:lnTo>
                  <a:lnTo>
                    <a:pt x="1680972" y="63969"/>
                  </a:lnTo>
                  <a:lnTo>
                    <a:pt x="1687931" y="63296"/>
                  </a:lnTo>
                  <a:lnTo>
                    <a:pt x="1688795" y="62179"/>
                  </a:lnTo>
                  <a:close/>
                </a:path>
                <a:path w="1830069" h="1102995">
                  <a:moveTo>
                    <a:pt x="1694561" y="2108"/>
                  </a:moveTo>
                  <a:lnTo>
                    <a:pt x="1693938" y="838"/>
                  </a:lnTo>
                  <a:lnTo>
                    <a:pt x="1693075" y="304"/>
                  </a:lnTo>
                  <a:lnTo>
                    <a:pt x="1692376" y="279"/>
                  </a:lnTo>
                  <a:lnTo>
                    <a:pt x="1689455" y="0"/>
                  </a:lnTo>
                  <a:lnTo>
                    <a:pt x="1687347" y="2032"/>
                  </a:lnTo>
                  <a:lnTo>
                    <a:pt x="1685683" y="3175"/>
                  </a:lnTo>
                  <a:lnTo>
                    <a:pt x="1692275" y="3352"/>
                  </a:lnTo>
                  <a:lnTo>
                    <a:pt x="1692503" y="3352"/>
                  </a:lnTo>
                  <a:lnTo>
                    <a:pt x="1693811" y="2768"/>
                  </a:lnTo>
                  <a:lnTo>
                    <a:pt x="1694561" y="2108"/>
                  </a:lnTo>
                  <a:close/>
                </a:path>
                <a:path w="1830069" h="1102995">
                  <a:moveTo>
                    <a:pt x="1699044" y="15697"/>
                  </a:moveTo>
                  <a:lnTo>
                    <a:pt x="1698523" y="15036"/>
                  </a:lnTo>
                  <a:lnTo>
                    <a:pt x="1697507" y="14871"/>
                  </a:lnTo>
                  <a:lnTo>
                    <a:pt x="1697151" y="11087"/>
                  </a:lnTo>
                  <a:lnTo>
                    <a:pt x="1696237" y="10452"/>
                  </a:lnTo>
                  <a:lnTo>
                    <a:pt x="1692122" y="12763"/>
                  </a:lnTo>
                  <a:lnTo>
                    <a:pt x="1689773" y="14363"/>
                  </a:lnTo>
                  <a:lnTo>
                    <a:pt x="1687537" y="15773"/>
                  </a:lnTo>
                  <a:lnTo>
                    <a:pt x="1687664" y="15773"/>
                  </a:lnTo>
                  <a:lnTo>
                    <a:pt x="1687728" y="16370"/>
                  </a:lnTo>
                  <a:lnTo>
                    <a:pt x="1687842" y="17056"/>
                  </a:lnTo>
                  <a:lnTo>
                    <a:pt x="1686712" y="17360"/>
                  </a:lnTo>
                  <a:lnTo>
                    <a:pt x="1686293" y="16954"/>
                  </a:lnTo>
                  <a:lnTo>
                    <a:pt x="1685963" y="16764"/>
                  </a:lnTo>
                  <a:lnTo>
                    <a:pt x="1685975" y="16510"/>
                  </a:lnTo>
                  <a:lnTo>
                    <a:pt x="1685632" y="16827"/>
                  </a:lnTo>
                  <a:lnTo>
                    <a:pt x="1685632" y="23329"/>
                  </a:lnTo>
                  <a:lnTo>
                    <a:pt x="1685505" y="23964"/>
                  </a:lnTo>
                  <a:lnTo>
                    <a:pt x="1684274" y="24053"/>
                  </a:lnTo>
                  <a:lnTo>
                    <a:pt x="1684362" y="23495"/>
                  </a:lnTo>
                  <a:lnTo>
                    <a:pt x="1684820" y="23355"/>
                  </a:lnTo>
                  <a:lnTo>
                    <a:pt x="1685353" y="23355"/>
                  </a:lnTo>
                  <a:lnTo>
                    <a:pt x="1685632" y="23329"/>
                  </a:lnTo>
                  <a:lnTo>
                    <a:pt x="1685632" y="16827"/>
                  </a:lnTo>
                  <a:lnTo>
                    <a:pt x="1684807" y="17564"/>
                  </a:lnTo>
                  <a:lnTo>
                    <a:pt x="1683613" y="17843"/>
                  </a:lnTo>
                  <a:lnTo>
                    <a:pt x="1683283" y="17538"/>
                  </a:lnTo>
                  <a:lnTo>
                    <a:pt x="1681403" y="15913"/>
                  </a:lnTo>
                  <a:lnTo>
                    <a:pt x="1680921" y="14363"/>
                  </a:lnTo>
                  <a:lnTo>
                    <a:pt x="1684362" y="9309"/>
                  </a:lnTo>
                  <a:lnTo>
                    <a:pt x="1685112" y="3556"/>
                  </a:lnTo>
                  <a:lnTo>
                    <a:pt x="1680121" y="6985"/>
                  </a:lnTo>
                  <a:lnTo>
                    <a:pt x="1674660" y="9118"/>
                  </a:lnTo>
                  <a:lnTo>
                    <a:pt x="1667738" y="9931"/>
                  </a:lnTo>
                  <a:lnTo>
                    <a:pt x="1667738" y="21729"/>
                  </a:lnTo>
                  <a:lnTo>
                    <a:pt x="1666405" y="23063"/>
                  </a:lnTo>
                  <a:lnTo>
                    <a:pt x="1664589" y="23507"/>
                  </a:lnTo>
                  <a:lnTo>
                    <a:pt x="1662950" y="24282"/>
                  </a:lnTo>
                  <a:lnTo>
                    <a:pt x="1664284" y="22910"/>
                  </a:lnTo>
                  <a:lnTo>
                    <a:pt x="1665795" y="21907"/>
                  </a:lnTo>
                  <a:lnTo>
                    <a:pt x="1667738" y="21729"/>
                  </a:lnTo>
                  <a:lnTo>
                    <a:pt x="1667738" y="9931"/>
                  </a:lnTo>
                  <a:lnTo>
                    <a:pt x="1663941" y="10363"/>
                  </a:lnTo>
                  <a:lnTo>
                    <a:pt x="1661007" y="13055"/>
                  </a:lnTo>
                  <a:lnTo>
                    <a:pt x="1658137" y="19481"/>
                  </a:lnTo>
                  <a:lnTo>
                    <a:pt x="1660042" y="17894"/>
                  </a:lnTo>
                  <a:lnTo>
                    <a:pt x="1660537" y="17843"/>
                  </a:lnTo>
                  <a:lnTo>
                    <a:pt x="1662379" y="17538"/>
                  </a:lnTo>
                  <a:lnTo>
                    <a:pt x="1663928" y="17703"/>
                  </a:lnTo>
                  <a:lnTo>
                    <a:pt x="1662252" y="21577"/>
                  </a:lnTo>
                  <a:lnTo>
                    <a:pt x="1662671" y="24358"/>
                  </a:lnTo>
                  <a:lnTo>
                    <a:pt x="1660283" y="24701"/>
                  </a:lnTo>
                  <a:lnTo>
                    <a:pt x="1658213" y="25361"/>
                  </a:lnTo>
                  <a:lnTo>
                    <a:pt x="1652701" y="30264"/>
                  </a:lnTo>
                  <a:lnTo>
                    <a:pt x="1652612" y="30505"/>
                  </a:lnTo>
                  <a:lnTo>
                    <a:pt x="1654175" y="37249"/>
                  </a:lnTo>
                  <a:lnTo>
                    <a:pt x="1655241" y="36347"/>
                  </a:lnTo>
                  <a:lnTo>
                    <a:pt x="1659001" y="34531"/>
                  </a:lnTo>
                  <a:lnTo>
                    <a:pt x="1661439" y="32588"/>
                  </a:lnTo>
                  <a:lnTo>
                    <a:pt x="1668043" y="33147"/>
                  </a:lnTo>
                  <a:lnTo>
                    <a:pt x="1670278" y="32588"/>
                  </a:lnTo>
                  <a:lnTo>
                    <a:pt x="1671916" y="32181"/>
                  </a:lnTo>
                  <a:lnTo>
                    <a:pt x="1676933" y="28829"/>
                  </a:lnTo>
                  <a:lnTo>
                    <a:pt x="1678419" y="28829"/>
                  </a:lnTo>
                  <a:lnTo>
                    <a:pt x="1684947" y="30124"/>
                  </a:lnTo>
                  <a:lnTo>
                    <a:pt x="1686991" y="28816"/>
                  </a:lnTo>
                  <a:lnTo>
                    <a:pt x="1688566" y="27813"/>
                  </a:lnTo>
                  <a:lnTo>
                    <a:pt x="1690560" y="24282"/>
                  </a:lnTo>
                  <a:lnTo>
                    <a:pt x="1690674" y="24053"/>
                  </a:lnTo>
                  <a:lnTo>
                    <a:pt x="1691081" y="23329"/>
                  </a:lnTo>
                  <a:lnTo>
                    <a:pt x="1691982" y="21729"/>
                  </a:lnTo>
                  <a:lnTo>
                    <a:pt x="1692948" y="20002"/>
                  </a:lnTo>
                  <a:lnTo>
                    <a:pt x="1695475" y="17843"/>
                  </a:lnTo>
                  <a:lnTo>
                    <a:pt x="1695729" y="17614"/>
                  </a:lnTo>
                  <a:lnTo>
                    <a:pt x="1696186" y="17360"/>
                  </a:lnTo>
                  <a:lnTo>
                    <a:pt x="1699044" y="15697"/>
                  </a:lnTo>
                  <a:close/>
                </a:path>
                <a:path w="1830069" h="1102995">
                  <a:moveTo>
                    <a:pt x="1699260" y="15544"/>
                  </a:moveTo>
                  <a:lnTo>
                    <a:pt x="1699120" y="15659"/>
                  </a:lnTo>
                  <a:lnTo>
                    <a:pt x="1699158" y="15798"/>
                  </a:lnTo>
                  <a:lnTo>
                    <a:pt x="1699260" y="15544"/>
                  </a:lnTo>
                  <a:close/>
                </a:path>
                <a:path w="1830069" h="1102995">
                  <a:moveTo>
                    <a:pt x="1743938" y="111391"/>
                  </a:moveTo>
                  <a:lnTo>
                    <a:pt x="1743176" y="110667"/>
                  </a:lnTo>
                  <a:lnTo>
                    <a:pt x="1739188" y="111036"/>
                  </a:lnTo>
                  <a:lnTo>
                    <a:pt x="1736890" y="105397"/>
                  </a:lnTo>
                  <a:lnTo>
                    <a:pt x="1736890" y="103784"/>
                  </a:lnTo>
                  <a:lnTo>
                    <a:pt x="1736077" y="101219"/>
                  </a:lnTo>
                  <a:lnTo>
                    <a:pt x="1735010" y="100952"/>
                  </a:lnTo>
                  <a:lnTo>
                    <a:pt x="1732927" y="101993"/>
                  </a:lnTo>
                  <a:lnTo>
                    <a:pt x="1728343" y="105549"/>
                  </a:lnTo>
                  <a:lnTo>
                    <a:pt x="1726018" y="105892"/>
                  </a:lnTo>
                  <a:lnTo>
                    <a:pt x="1724901" y="102984"/>
                  </a:lnTo>
                  <a:lnTo>
                    <a:pt x="1723390" y="99148"/>
                  </a:lnTo>
                  <a:lnTo>
                    <a:pt x="1722805" y="101257"/>
                  </a:lnTo>
                  <a:lnTo>
                    <a:pt x="1719846" y="104978"/>
                  </a:lnTo>
                  <a:lnTo>
                    <a:pt x="1720392" y="108585"/>
                  </a:lnTo>
                  <a:lnTo>
                    <a:pt x="1718881" y="109093"/>
                  </a:lnTo>
                  <a:lnTo>
                    <a:pt x="1714944" y="108724"/>
                  </a:lnTo>
                  <a:lnTo>
                    <a:pt x="1713166" y="108940"/>
                  </a:lnTo>
                  <a:lnTo>
                    <a:pt x="1712683" y="112318"/>
                  </a:lnTo>
                  <a:lnTo>
                    <a:pt x="1712150" y="112928"/>
                  </a:lnTo>
                  <a:lnTo>
                    <a:pt x="1709216" y="113969"/>
                  </a:lnTo>
                  <a:lnTo>
                    <a:pt x="1707172" y="114808"/>
                  </a:lnTo>
                  <a:lnTo>
                    <a:pt x="1703590" y="115925"/>
                  </a:lnTo>
                  <a:lnTo>
                    <a:pt x="1702549" y="116713"/>
                  </a:lnTo>
                  <a:lnTo>
                    <a:pt x="1702904" y="119976"/>
                  </a:lnTo>
                  <a:lnTo>
                    <a:pt x="1704086" y="120891"/>
                  </a:lnTo>
                  <a:lnTo>
                    <a:pt x="1707743" y="119913"/>
                  </a:lnTo>
                  <a:lnTo>
                    <a:pt x="1709026" y="119888"/>
                  </a:lnTo>
                  <a:lnTo>
                    <a:pt x="1711972" y="123609"/>
                  </a:lnTo>
                  <a:lnTo>
                    <a:pt x="1714715" y="123926"/>
                  </a:lnTo>
                  <a:lnTo>
                    <a:pt x="1719707" y="121589"/>
                  </a:lnTo>
                  <a:lnTo>
                    <a:pt x="1721231" y="121843"/>
                  </a:lnTo>
                  <a:lnTo>
                    <a:pt x="1727771" y="125412"/>
                  </a:lnTo>
                  <a:lnTo>
                    <a:pt x="1730743" y="124764"/>
                  </a:lnTo>
                  <a:lnTo>
                    <a:pt x="1735493" y="116624"/>
                  </a:lnTo>
                  <a:lnTo>
                    <a:pt x="1737969" y="114439"/>
                  </a:lnTo>
                  <a:lnTo>
                    <a:pt x="1742706" y="113626"/>
                  </a:lnTo>
                  <a:lnTo>
                    <a:pt x="1743583" y="112750"/>
                  </a:lnTo>
                  <a:lnTo>
                    <a:pt x="1743938" y="111391"/>
                  </a:lnTo>
                  <a:close/>
                </a:path>
                <a:path w="1830069" h="1102995">
                  <a:moveTo>
                    <a:pt x="1764449" y="43942"/>
                  </a:moveTo>
                  <a:close/>
                </a:path>
                <a:path w="1830069" h="1102995">
                  <a:moveTo>
                    <a:pt x="1829752" y="16294"/>
                  </a:moveTo>
                  <a:lnTo>
                    <a:pt x="1828419" y="14478"/>
                  </a:lnTo>
                  <a:lnTo>
                    <a:pt x="1827352" y="14528"/>
                  </a:lnTo>
                  <a:lnTo>
                    <a:pt x="1826488" y="15011"/>
                  </a:lnTo>
                  <a:lnTo>
                    <a:pt x="1826488" y="18592"/>
                  </a:lnTo>
                  <a:lnTo>
                    <a:pt x="1825929" y="18745"/>
                  </a:lnTo>
                  <a:lnTo>
                    <a:pt x="1826056" y="18669"/>
                  </a:lnTo>
                  <a:lnTo>
                    <a:pt x="1826183" y="18516"/>
                  </a:lnTo>
                  <a:lnTo>
                    <a:pt x="1826488" y="18592"/>
                  </a:lnTo>
                  <a:lnTo>
                    <a:pt x="1826488" y="15011"/>
                  </a:lnTo>
                  <a:lnTo>
                    <a:pt x="1825294" y="15671"/>
                  </a:lnTo>
                  <a:lnTo>
                    <a:pt x="1824393" y="17043"/>
                  </a:lnTo>
                  <a:lnTo>
                    <a:pt x="1823072" y="15824"/>
                  </a:lnTo>
                  <a:lnTo>
                    <a:pt x="1823161" y="14998"/>
                  </a:lnTo>
                  <a:lnTo>
                    <a:pt x="1823643" y="12141"/>
                  </a:lnTo>
                  <a:lnTo>
                    <a:pt x="1818767" y="12141"/>
                  </a:lnTo>
                  <a:lnTo>
                    <a:pt x="1816925" y="11988"/>
                  </a:lnTo>
                  <a:lnTo>
                    <a:pt x="1812467" y="11417"/>
                  </a:lnTo>
                  <a:lnTo>
                    <a:pt x="1809826" y="11391"/>
                  </a:lnTo>
                  <a:lnTo>
                    <a:pt x="1806486" y="12255"/>
                  </a:lnTo>
                  <a:lnTo>
                    <a:pt x="1805724" y="12928"/>
                  </a:lnTo>
                  <a:lnTo>
                    <a:pt x="1805025" y="14274"/>
                  </a:lnTo>
                  <a:lnTo>
                    <a:pt x="1805457" y="14998"/>
                  </a:lnTo>
                  <a:lnTo>
                    <a:pt x="1807692" y="15824"/>
                  </a:lnTo>
                  <a:lnTo>
                    <a:pt x="1808721" y="16167"/>
                  </a:lnTo>
                  <a:lnTo>
                    <a:pt x="1809572" y="17856"/>
                  </a:lnTo>
                  <a:lnTo>
                    <a:pt x="1809661" y="18440"/>
                  </a:lnTo>
                  <a:lnTo>
                    <a:pt x="1809572" y="19088"/>
                  </a:lnTo>
                  <a:lnTo>
                    <a:pt x="1807159" y="19761"/>
                  </a:lnTo>
                  <a:lnTo>
                    <a:pt x="1803946" y="20066"/>
                  </a:lnTo>
                  <a:lnTo>
                    <a:pt x="1801583" y="20358"/>
                  </a:lnTo>
                  <a:lnTo>
                    <a:pt x="1802752" y="22847"/>
                  </a:lnTo>
                  <a:lnTo>
                    <a:pt x="1800618" y="23901"/>
                  </a:lnTo>
                  <a:lnTo>
                    <a:pt x="1799653" y="24117"/>
                  </a:lnTo>
                  <a:lnTo>
                    <a:pt x="1798815" y="23876"/>
                  </a:lnTo>
                  <a:lnTo>
                    <a:pt x="1794306" y="22682"/>
                  </a:lnTo>
                  <a:lnTo>
                    <a:pt x="1789404" y="24180"/>
                  </a:lnTo>
                  <a:lnTo>
                    <a:pt x="1782279" y="23876"/>
                  </a:lnTo>
                  <a:lnTo>
                    <a:pt x="1781009" y="25158"/>
                  </a:lnTo>
                  <a:lnTo>
                    <a:pt x="1779714" y="28689"/>
                  </a:lnTo>
                  <a:lnTo>
                    <a:pt x="1778393" y="30873"/>
                  </a:lnTo>
                  <a:lnTo>
                    <a:pt x="1781581" y="31813"/>
                  </a:lnTo>
                  <a:lnTo>
                    <a:pt x="1782876" y="32207"/>
                  </a:lnTo>
                  <a:lnTo>
                    <a:pt x="1782406" y="33502"/>
                  </a:lnTo>
                  <a:lnTo>
                    <a:pt x="1778800" y="36563"/>
                  </a:lnTo>
                  <a:lnTo>
                    <a:pt x="1775828" y="38773"/>
                  </a:lnTo>
                  <a:lnTo>
                    <a:pt x="1769338" y="37109"/>
                  </a:lnTo>
                  <a:lnTo>
                    <a:pt x="1767103" y="37769"/>
                  </a:lnTo>
                  <a:lnTo>
                    <a:pt x="1763610" y="39992"/>
                  </a:lnTo>
                  <a:lnTo>
                    <a:pt x="1762061" y="39928"/>
                  </a:lnTo>
                  <a:lnTo>
                    <a:pt x="1759686" y="40411"/>
                  </a:lnTo>
                  <a:lnTo>
                    <a:pt x="1758365" y="40627"/>
                  </a:lnTo>
                  <a:lnTo>
                    <a:pt x="1758594" y="42735"/>
                  </a:lnTo>
                  <a:lnTo>
                    <a:pt x="1759839" y="42379"/>
                  </a:lnTo>
                  <a:lnTo>
                    <a:pt x="1762569" y="41478"/>
                  </a:lnTo>
                  <a:lnTo>
                    <a:pt x="1763356" y="42811"/>
                  </a:lnTo>
                  <a:lnTo>
                    <a:pt x="1764347" y="43853"/>
                  </a:lnTo>
                  <a:lnTo>
                    <a:pt x="1764207" y="43878"/>
                  </a:lnTo>
                  <a:lnTo>
                    <a:pt x="1764423" y="43929"/>
                  </a:lnTo>
                  <a:lnTo>
                    <a:pt x="1765655" y="44030"/>
                  </a:lnTo>
                  <a:lnTo>
                    <a:pt x="1766709" y="43688"/>
                  </a:lnTo>
                  <a:lnTo>
                    <a:pt x="1768208" y="41719"/>
                  </a:lnTo>
                  <a:lnTo>
                    <a:pt x="1768360" y="41478"/>
                  </a:lnTo>
                  <a:lnTo>
                    <a:pt x="1768856" y="40690"/>
                  </a:lnTo>
                  <a:lnTo>
                    <a:pt x="1770024" y="41719"/>
                  </a:lnTo>
                  <a:lnTo>
                    <a:pt x="1770075" y="41490"/>
                  </a:lnTo>
                  <a:lnTo>
                    <a:pt x="1773872" y="42646"/>
                  </a:lnTo>
                  <a:lnTo>
                    <a:pt x="1777784" y="44018"/>
                  </a:lnTo>
                  <a:lnTo>
                    <a:pt x="1779638" y="41490"/>
                  </a:lnTo>
                  <a:lnTo>
                    <a:pt x="1780235" y="40690"/>
                  </a:lnTo>
                  <a:lnTo>
                    <a:pt x="1780743" y="39992"/>
                  </a:lnTo>
                  <a:lnTo>
                    <a:pt x="1781644" y="38773"/>
                  </a:lnTo>
                  <a:lnTo>
                    <a:pt x="1783562" y="36169"/>
                  </a:lnTo>
                  <a:lnTo>
                    <a:pt x="1787296" y="35788"/>
                  </a:lnTo>
                  <a:lnTo>
                    <a:pt x="1795284" y="36271"/>
                  </a:lnTo>
                  <a:lnTo>
                    <a:pt x="1796732" y="35788"/>
                  </a:lnTo>
                  <a:lnTo>
                    <a:pt x="1798916" y="35064"/>
                  </a:lnTo>
                  <a:lnTo>
                    <a:pt x="1803476" y="28600"/>
                  </a:lnTo>
                  <a:lnTo>
                    <a:pt x="1806829" y="26771"/>
                  </a:lnTo>
                  <a:lnTo>
                    <a:pt x="1807845" y="24180"/>
                  </a:lnTo>
                  <a:lnTo>
                    <a:pt x="1808657" y="22110"/>
                  </a:lnTo>
                  <a:lnTo>
                    <a:pt x="1810029" y="21513"/>
                  </a:lnTo>
                  <a:lnTo>
                    <a:pt x="1811515" y="21475"/>
                  </a:lnTo>
                  <a:lnTo>
                    <a:pt x="1812848" y="21412"/>
                  </a:lnTo>
                  <a:lnTo>
                    <a:pt x="1815515" y="21056"/>
                  </a:lnTo>
                  <a:lnTo>
                    <a:pt x="1816735" y="20853"/>
                  </a:lnTo>
                  <a:lnTo>
                    <a:pt x="1818335" y="19367"/>
                  </a:lnTo>
                  <a:lnTo>
                    <a:pt x="1819325" y="21729"/>
                  </a:lnTo>
                  <a:lnTo>
                    <a:pt x="1818170" y="23228"/>
                  </a:lnTo>
                  <a:lnTo>
                    <a:pt x="1816557" y="26504"/>
                  </a:lnTo>
                  <a:lnTo>
                    <a:pt x="1815122" y="27914"/>
                  </a:lnTo>
                  <a:lnTo>
                    <a:pt x="1811451" y="26543"/>
                  </a:lnTo>
                  <a:lnTo>
                    <a:pt x="1810359" y="26962"/>
                  </a:lnTo>
                  <a:lnTo>
                    <a:pt x="1809445" y="27584"/>
                  </a:lnTo>
                  <a:lnTo>
                    <a:pt x="1808149" y="28498"/>
                  </a:lnTo>
                  <a:lnTo>
                    <a:pt x="1806003" y="29159"/>
                  </a:lnTo>
                  <a:lnTo>
                    <a:pt x="1806676" y="32715"/>
                  </a:lnTo>
                  <a:lnTo>
                    <a:pt x="1809610" y="31597"/>
                  </a:lnTo>
                  <a:lnTo>
                    <a:pt x="1810766" y="33223"/>
                  </a:lnTo>
                  <a:lnTo>
                    <a:pt x="1811642" y="32829"/>
                  </a:lnTo>
                  <a:lnTo>
                    <a:pt x="1812163" y="32651"/>
                  </a:lnTo>
                  <a:lnTo>
                    <a:pt x="1815744" y="31597"/>
                  </a:lnTo>
                  <a:lnTo>
                    <a:pt x="1818220" y="30861"/>
                  </a:lnTo>
                  <a:lnTo>
                    <a:pt x="1821192" y="27914"/>
                  </a:lnTo>
                  <a:lnTo>
                    <a:pt x="1822856" y="26263"/>
                  </a:lnTo>
                  <a:lnTo>
                    <a:pt x="1829638" y="23609"/>
                  </a:lnTo>
                  <a:lnTo>
                    <a:pt x="1828952" y="22491"/>
                  </a:lnTo>
                  <a:lnTo>
                    <a:pt x="1826196" y="21640"/>
                  </a:lnTo>
                  <a:lnTo>
                    <a:pt x="1826844" y="20066"/>
                  </a:lnTo>
                  <a:lnTo>
                    <a:pt x="1827834" y="18148"/>
                  </a:lnTo>
                  <a:lnTo>
                    <a:pt x="1828165" y="17856"/>
                  </a:lnTo>
                  <a:lnTo>
                    <a:pt x="1828990" y="17043"/>
                  </a:lnTo>
                  <a:lnTo>
                    <a:pt x="1829752" y="1629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3304380" y="7115561"/>
              <a:ext cx="1891030" cy="1220470"/>
            </a:xfrm>
            <a:custGeom>
              <a:avLst/>
              <a:gdLst/>
              <a:ahLst/>
              <a:cxnLst/>
              <a:rect l="l" t="t" r="r" b="b"/>
              <a:pathLst>
                <a:path w="1891030" h="1220470">
                  <a:moveTo>
                    <a:pt x="41922" y="917943"/>
                  </a:moveTo>
                  <a:lnTo>
                    <a:pt x="41757" y="917181"/>
                  </a:lnTo>
                  <a:lnTo>
                    <a:pt x="41046" y="914844"/>
                  </a:lnTo>
                  <a:lnTo>
                    <a:pt x="36741" y="916508"/>
                  </a:lnTo>
                  <a:lnTo>
                    <a:pt x="33223" y="916876"/>
                  </a:lnTo>
                  <a:lnTo>
                    <a:pt x="23406" y="922388"/>
                  </a:lnTo>
                  <a:lnTo>
                    <a:pt x="16725" y="926503"/>
                  </a:lnTo>
                  <a:lnTo>
                    <a:pt x="8928" y="922312"/>
                  </a:lnTo>
                  <a:lnTo>
                    <a:pt x="8585" y="922388"/>
                  </a:lnTo>
                  <a:lnTo>
                    <a:pt x="4368" y="921905"/>
                  </a:lnTo>
                  <a:lnTo>
                    <a:pt x="1257" y="924013"/>
                  </a:lnTo>
                  <a:lnTo>
                    <a:pt x="0" y="928458"/>
                  </a:lnTo>
                  <a:lnTo>
                    <a:pt x="660" y="929538"/>
                  </a:lnTo>
                  <a:lnTo>
                    <a:pt x="1079" y="929627"/>
                  </a:lnTo>
                  <a:lnTo>
                    <a:pt x="5956" y="928408"/>
                  </a:lnTo>
                  <a:lnTo>
                    <a:pt x="8940" y="933069"/>
                  </a:lnTo>
                  <a:lnTo>
                    <a:pt x="16471" y="931024"/>
                  </a:lnTo>
                  <a:lnTo>
                    <a:pt x="17094" y="933538"/>
                  </a:lnTo>
                  <a:lnTo>
                    <a:pt x="15722" y="937209"/>
                  </a:lnTo>
                  <a:lnTo>
                    <a:pt x="16167" y="938136"/>
                  </a:lnTo>
                  <a:lnTo>
                    <a:pt x="19748" y="936066"/>
                  </a:lnTo>
                  <a:lnTo>
                    <a:pt x="21932" y="935012"/>
                  </a:lnTo>
                  <a:lnTo>
                    <a:pt x="24371" y="939317"/>
                  </a:lnTo>
                  <a:lnTo>
                    <a:pt x="22898" y="941197"/>
                  </a:lnTo>
                  <a:lnTo>
                    <a:pt x="20840" y="942746"/>
                  </a:lnTo>
                  <a:lnTo>
                    <a:pt x="19621" y="943279"/>
                  </a:lnTo>
                  <a:lnTo>
                    <a:pt x="19354" y="943749"/>
                  </a:lnTo>
                  <a:lnTo>
                    <a:pt x="20167" y="943825"/>
                  </a:lnTo>
                  <a:lnTo>
                    <a:pt x="20688" y="943495"/>
                  </a:lnTo>
                  <a:lnTo>
                    <a:pt x="22263" y="942962"/>
                  </a:lnTo>
                  <a:lnTo>
                    <a:pt x="23266" y="942911"/>
                  </a:lnTo>
                  <a:lnTo>
                    <a:pt x="24396" y="945095"/>
                  </a:lnTo>
                  <a:lnTo>
                    <a:pt x="25565" y="945553"/>
                  </a:lnTo>
                  <a:lnTo>
                    <a:pt x="27787" y="941616"/>
                  </a:lnTo>
                  <a:lnTo>
                    <a:pt x="30607" y="940409"/>
                  </a:lnTo>
                  <a:lnTo>
                    <a:pt x="34226" y="937564"/>
                  </a:lnTo>
                  <a:lnTo>
                    <a:pt x="34239" y="936269"/>
                  </a:lnTo>
                  <a:lnTo>
                    <a:pt x="29413" y="932954"/>
                  </a:lnTo>
                  <a:lnTo>
                    <a:pt x="29273" y="932611"/>
                  </a:lnTo>
                  <a:lnTo>
                    <a:pt x="29756" y="927620"/>
                  </a:lnTo>
                  <a:lnTo>
                    <a:pt x="29273" y="926909"/>
                  </a:lnTo>
                  <a:lnTo>
                    <a:pt x="28536" y="924433"/>
                  </a:lnTo>
                  <a:lnTo>
                    <a:pt x="29451" y="922705"/>
                  </a:lnTo>
                  <a:lnTo>
                    <a:pt x="31051" y="922426"/>
                  </a:lnTo>
                  <a:lnTo>
                    <a:pt x="34709" y="921816"/>
                  </a:lnTo>
                  <a:lnTo>
                    <a:pt x="36626" y="916876"/>
                  </a:lnTo>
                  <a:lnTo>
                    <a:pt x="40919" y="918413"/>
                  </a:lnTo>
                  <a:lnTo>
                    <a:pt x="41922" y="917943"/>
                  </a:lnTo>
                  <a:close/>
                </a:path>
                <a:path w="1891030" h="1220470">
                  <a:moveTo>
                    <a:pt x="143713" y="1008227"/>
                  </a:moveTo>
                  <a:close/>
                </a:path>
                <a:path w="1891030" h="1220470">
                  <a:moveTo>
                    <a:pt x="160553" y="1001712"/>
                  </a:moveTo>
                  <a:lnTo>
                    <a:pt x="137198" y="1001712"/>
                  </a:lnTo>
                  <a:lnTo>
                    <a:pt x="134759" y="1001712"/>
                  </a:lnTo>
                  <a:lnTo>
                    <a:pt x="135051" y="1004709"/>
                  </a:lnTo>
                  <a:lnTo>
                    <a:pt x="137147" y="1004227"/>
                  </a:lnTo>
                  <a:lnTo>
                    <a:pt x="140246" y="1004951"/>
                  </a:lnTo>
                  <a:lnTo>
                    <a:pt x="141909" y="1004824"/>
                  </a:lnTo>
                  <a:lnTo>
                    <a:pt x="143116" y="1004227"/>
                  </a:lnTo>
                  <a:lnTo>
                    <a:pt x="144983" y="1003274"/>
                  </a:lnTo>
                  <a:lnTo>
                    <a:pt x="145567" y="1004354"/>
                  </a:lnTo>
                  <a:lnTo>
                    <a:pt x="144957" y="1005611"/>
                  </a:lnTo>
                  <a:lnTo>
                    <a:pt x="144716" y="1006119"/>
                  </a:lnTo>
                  <a:lnTo>
                    <a:pt x="144716" y="1008138"/>
                  </a:lnTo>
                  <a:lnTo>
                    <a:pt x="144475" y="1008443"/>
                  </a:lnTo>
                  <a:lnTo>
                    <a:pt x="144259" y="1008443"/>
                  </a:lnTo>
                  <a:lnTo>
                    <a:pt x="144056" y="1008354"/>
                  </a:lnTo>
                  <a:lnTo>
                    <a:pt x="144716" y="1008138"/>
                  </a:lnTo>
                  <a:lnTo>
                    <a:pt x="144716" y="1006119"/>
                  </a:lnTo>
                  <a:lnTo>
                    <a:pt x="143713" y="1008227"/>
                  </a:lnTo>
                  <a:lnTo>
                    <a:pt x="141909" y="1009421"/>
                  </a:lnTo>
                  <a:lnTo>
                    <a:pt x="140258" y="1009027"/>
                  </a:lnTo>
                  <a:lnTo>
                    <a:pt x="136652" y="1008253"/>
                  </a:lnTo>
                  <a:lnTo>
                    <a:pt x="134150" y="1008494"/>
                  </a:lnTo>
                  <a:lnTo>
                    <a:pt x="131559" y="1015034"/>
                  </a:lnTo>
                  <a:lnTo>
                    <a:pt x="127571" y="1015682"/>
                  </a:lnTo>
                  <a:lnTo>
                    <a:pt x="122936" y="1016469"/>
                  </a:lnTo>
                  <a:lnTo>
                    <a:pt x="122453" y="1016774"/>
                  </a:lnTo>
                  <a:lnTo>
                    <a:pt x="122758" y="1017778"/>
                  </a:lnTo>
                  <a:lnTo>
                    <a:pt x="123177" y="1018247"/>
                  </a:lnTo>
                  <a:lnTo>
                    <a:pt x="125818" y="1019263"/>
                  </a:lnTo>
                  <a:lnTo>
                    <a:pt x="128181" y="1019987"/>
                  </a:lnTo>
                  <a:lnTo>
                    <a:pt x="131902" y="1015771"/>
                  </a:lnTo>
                  <a:lnTo>
                    <a:pt x="136537" y="1016393"/>
                  </a:lnTo>
                  <a:lnTo>
                    <a:pt x="136410" y="1015771"/>
                  </a:lnTo>
                  <a:lnTo>
                    <a:pt x="135534" y="1011402"/>
                  </a:lnTo>
                  <a:lnTo>
                    <a:pt x="136906" y="1011339"/>
                  </a:lnTo>
                  <a:lnTo>
                    <a:pt x="140373" y="1011110"/>
                  </a:lnTo>
                  <a:lnTo>
                    <a:pt x="140703" y="1011707"/>
                  </a:lnTo>
                  <a:lnTo>
                    <a:pt x="140081" y="1015034"/>
                  </a:lnTo>
                  <a:lnTo>
                    <a:pt x="140106" y="1015809"/>
                  </a:lnTo>
                  <a:lnTo>
                    <a:pt x="142887" y="1018730"/>
                  </a:lnTo>
                  <a:lnTo>
                    <a:pt x="146519" y="1016546"/>
                  </a:lnTo>
                  <a:lnTo>
                    <a:pt x="152285" y="1015809"/>
                  </a:lnTo>
                  <a:lnTo>
                    <a:pt x="154114" y="1015936"/>
                  </a:lnTo>
                  <a:lnTo>
                    <a:pt x="154736" y="1018794"/>
                  </a:lnTo>
                  <a:lnTo>
                    <a:pt x="154952" y="1019594"/>
                  </a:lnTo>
                  <a:lnTo>
                    <a:pt x="155651" y="1020051"/>
                  </a:lnTo>
                  <a:lnTo>
                    <a:pt x="156324" y="1019949"/>
                  </a:lnTo>
                  <a:lnTo>
                    <a:pt x="156806" y="1019784"/>
                  </a:lnTo>
                  <a:lnTo>
                    <a:pt x="157581" y="1019568"/>
                  </a:lnTo>
                  <a:lnTo>
                    <a:pt x="158496" y="1018794"/>
                  </a:lnTo>
                  <a:lnTo>
                    <a:pt x="155333" y="1016546"/>
                  </a:lnTo>
                  <a:lnTo>
                    <a:pt x="155321" y="1016393"/>
                  </a:lnTo>
                  <a:lnTo>
                    <a:pt x="155651" y="1015809"/>
                  </a:lnTo>
                  <a:lnTo>
                    <a:pt x="156095" y="1015034"/>
                  </a:lnTo>
                  <a:lnTo>
                    <a:pt x="159385" y="1012507"/>
                  </a:lnTo>
                  <a:lnTo>
                    <a:pt x="159588" y="1011707"/>
                  </a:lnTo>
                  <a:lnTo>
                    <a:pt x="159664" y="1011110"/>
                  </a:lnTo>
                  <a:lnTo>
                    <a:pt x="159423" y="1009421"/>
                  </a:lnTo>
                  <a:lnTo>
                    <a:pt x="159296" y="1008456"/>
                  </a:lnTo>
                  <a:lnTo>
                    <a:pt x="159245" y="1008138"/>
                  </a:lnTo>
                  <a:lnTo>
                    <a:pt x="159067" y="1006868"/>
                  </a:lnTo>
                  <a:lnTo>
                    <a:pt x="159778" y="1003274"/>
                  </a:lnTo>
                  <a:lnTo>
                    <a:pt x="159829" y="1003020"/>
                  </a:lnTo>
                  <a:lnTo>
                    <a:pt x="160553" y="1001712"/>
                  </a:lnTo>
                  <a:close/>
                </a:path>
                <a:path w="1891030" h="1220470">
                  <a:moveTo>
                    <a:pt x="163766" y="994613"/>
                  </a:moveTo>
                  <a:lnTo>
                    <a:pt x="163258" y="994664"/>
                  </a:lnTo>
                  <a:lnTo>
                    <a:pt x="162509" y="994562"/>
                  </a:lnTo>
                  <a:lnTo>
                    <a:pt x="162229" y="994829"/>
                  </a:lnTo>
                  <a:lnTo>
                    <a:pt x="159092" y="998093"/>
                  </a:lnTo>
                  <a:lnTo>
                    <a:pt x="155651" y="999401"/>
                  </a:lnTo>
                  <a:lnTo>
                    <a:pt x="151117" y="997216"/>
                  </a:lnTo>
                  <a:lnTo>
                    <a:pt x="150304" y="997089"/>
                  </a:lnTo>
                  <a:lnTo>
                    <a:pt x="146621" y="1000277"/>
                  </a:lnTo>
                  <a:lnTo>
                    <a:pt x="142100" y="999159"/>
                  </a:lnTo>
                  <a:lnTo>
                    <a:pt x="137579" y="1001509"/>
                  </a:lnTo>
                  <a:lnTo>
                    <a:pt x="160655" y="1001509"/>
                  </a:lnTo>
                  <a:lnTo>
                    <a:pt x="161328" y="1000277"/>
                  </a:lnTo>
                  <a:lnTo>
                    <a:pt x="161772" y="999401"/>
                  </a:lnTo>
                  <a:lnTo>
                    <a:pt x="163449" y="996073"/>
                  </a:lnTo>
                  <a:lnTo>
                    <a:pt x="163652" y="995629"/>
                  </a:lnTo>
                  <a:lnTo>
                    <a:pt x="163753" y="994664"/>
                  </a:lnTo>
                  <a:close/>
                </a:path>
                <a:path w="1891030" h="1220470">
                  <a:moveTo>
                    <a:pt x="235775" y="821613"/>
                  </a:moveTo>
                  <a:lnTo>
                    <a:pt x="229806" y="820737"/>
                  </a:lnTo>
                  <a:lnTo>
                    <a:pt x="225234" y="823353"/>
                  </a:lnTo>
                  <a:lnTo>
                    <a:pt x="221576" y="821969"/>
                  </a:lnTo>
                  <a:lnTo>
                    <a:pt x="221576" y="830580"/>
                  </a:lnTo>
                  <a:lnTo>
                    <a:pt x="221221" y="831049"/>
                  </a:lnTo>
                  <a:lnTo>
                    <a:pt x="221043" y="831405"/>
                  </a:lnTo>
                  <a:lnTo>
                    <a:pt x="220675" y="831215"/>
                  </a:lnTo>
                  <a:lnTo>
                    <a:pt x="220129" y="831113"/>
                  </a:lnTo>
                  <a:lnTo>
                    <a:pt x="219964" y="830808"/>
                  </a:lnTo>
                  <a:lnTo>
                    <a:pt x="219887" y="830580"/>
                  </a:lnTo>
                  <a:lnTo>
                    <a:pt x="220256" y="830110"/>
                  </a:lnTo>
                  <a:lnTo>
                    <a:pt x="220446" y="829716"/>
                  </a:lnTo>
                  <a:lnTo>
                    <a:pt x="220802" y="829932"/>
                  </a:lnTo>
                  <a:lnTo>
                    <a:pt x="221322" y="830046"/>
                  </a:lnTo>
                  <a:lnTo>
                    <a:pt x="221576" y="830580"/>
                  </a:lnTo>
                  <a:lnTo>
                    <a:pt x="221576" y="821969"/>
                  </a:lnTo>
                  <a:lnTo>
                    <a:pt x="220675" y="821613"/>
                  </a:lnTo>
                  <a:lnTo>
                    <a:pt x="219964" y="822147"/>
                  </a:lnTo>
                  <a:lnTo>
                    <a:pt x="218694" y="824852"/>
                  </a:lnTo>
                  <a:lnTo>
                    <a:pt x="216954" y="827163"/>
                  </a:lnTo>
                  <a:lnTo>
                    <a:pt x="216954" y="845553"/>
                  </a:lnTo>
                  <a:lnTo>
                    <a:pt x="216738" y="846010"/>
                  </a:lnTo>
                  <a:lnTo>
                    <a:pt x="216141" y="846391"/>
                  </a:lnTo>
                  <a:lnTo>
                    <a:pt x="215696" y="846074"/>
                  </a:lnTo>
                  <a:lnTo>
                    <a:pt x="215341" y="845553"/>
                  </a:lnTo>
                  <a:lnTo>
                    <a:pt x="215646" y="844829"/>
                  </a:lnTo>
                  <a:lnTo>
                    <a:pt x="216458" y="844778"/>
                  </a:lnTo>
                  <a:lnTo>
                    <a:pt x="216941" y="845464"/>
                  </a:lnTo>
                  <a:lnTo>
                    <a:pt x="216954" y="827163"/>
                  </a:lnTo>
                  <a:lnTo>
                    <a:pt x="216852" y="827290"/>
                  </a:lnTo>
                  <a:lnTo>
                    <a:pt x="216814" y="832942"/>
                  </a:lnTo>
                  <a:lnTo>
                    <a:pt x="214845" y="835533"/>
                  </a:lnTo>
                  <a:lnTo>
                    <a:pt x="213487" y="840803"/>
                  </a:lnTo>
                  <a:lnTo>
                    <a:pt x="211924" y="841362"/>
                  </a:lnTo>
                  <a:lnTo>
                    <a:pt x="207772" y="841730"/>
                  </a:lnTo>
                  <a:lnTo>
                    <a:pt x="205701" y="840714"/>
                  </a:lnTo>
                  <a:lnTo>
                    <a:pt x="203085" y="841832"/>
                  </a:lnTo>
                  <a:lnTo>
                    <a:pt x="202590" y="842289"/>
                  </a:lnTo>
                  <a:lnTo>
                    <a:pt x="202349" y="843076"/>
                  </a:lnTo>
                  <a:lnTo>
                    <a:pt x="202526" y="843711"/>
                  </a:lnTo>
                  <a:lnTo>
                    <a:pt x="202844" y="843991"/>
                  </a:lnTo>
                  <a:lnTo>
                    <a:pt x="204343" y="845464"/>
                  </a:lnTo>
                  <a:lnTo>
                    <a:pt x="206209" y="846150"/>
                  </a:lnTo>
                  <a:lnTo>
                    <a:pt x="209346" y="846074"/>
                  </a:lnTo>
                  <a:lnTo>
                    <a:pt x="209715" y="847026"/>
                  </a:lnTo>
                  <a:lnTo>
                    <a:pt x="209588" y="847788"/>
                  </a:lnTo>
                  <a:lnTo>
                    <a:pt x="209524" y="848207"/>
                  </a:lnTo>
                  <a:lnTo>
                    <a:pt x="209067" y="848804"/>
                  </a:lnTo>
                  <a:lnTo>
                    <a:pt x="207403" y="849541"/>
                  </a:lnTo>
                  <a:lnTo>
                    <a:pt x="206032" y="849807"/>
                  </a:lnTo>
                  <a:lnTo>
                    <a:pt x="202755" y="851623"/>
                  </a:lnTo>
                  <a:lnTo>
                    <a:pt x="200964" y="852881"/>
                  </a:lnTo>
                  <a:lnTo>
                    <a:pt x="204025" y="854811"/>
                  </a:lnTo>
                  <a:lnTo>
                    <a:pt x="205105" y="855522"/>
                  </a:lnTo>
                  <a:lnTo>
                    <a:pt x="204292" y="856602"/>
                  </a:lnTo>
                  <a:lnTo>
                    <a:pt x="201472" y="857935"/>
                  </a:lnTo>
                  <a:lnTo>
                    <a:pt x="199923" y="859180"/>
                  </a:lnTo>
                  <a:lnTo>
                    <a:pt x="197027" y="859205"/>
                  </a:lnTo>
                  <a:lnTo>
                    <a:pt x="195618" y="858850"/>
                  </a:lnTo>
                  <a:lnTo>
                    <a:pt x="195859" y="860704"/>
                  </a:lnTo>
                  <a:lnTo>
                    <a:pt x="197231" y="860920"/>
                  </a:lnTo>
                  <a:lnTo>
                    <a:pt x="199783" y="860577"/>
                  </a:lnTo>
                  <a:lnTo>
                    <a:pt x="201383" y="859828"/>
                  </a:lnTo>
                  <a:lnTo>
                    <a:pt x="205409" y="861123"/>
                  </a:lnTo>
                  <a:lnTo>
                    <a:pt x="206095" y="859828"/>
                  </a:lnTo>
                  <a:lnTo>
                    <a:pt x="206425" y="859205"/>
                  </a:lnTo>
                  <a:lnTo>
                    <a:pt x="207289" y="857592"/>
                  </a:lnTo>
                  <a:lnTo>
                    <a:pt x="210832" y="859510"/>
                  </a:lnTo>
                  <a:lnTo>
                    <a:pt x="211340" y="858494"/>
                  </a:lnTo>
                  <a:lnTo>
                    <a:pt x="211531" y="857592"/>
                  </a:lnTo>
                  <a:lnTo>
                    <a:pt x="211747" y="856475"/>
                  </a:lnTo>
                  <a:lnTo>
                    <a:pt x="212255" y="855065"/>
                  </a:lnTo>
                  <a:lnTo>
                    <a:pt x="211023" y="850265"/>
                  </a:lnTo>
                  <a:lnTo>
                    <a:pt x="212788" y="848080"/>
                  </a:lnTo>
                  <a:lnTo>
                    <a:pt x="216217" y="846582"/>
                  </a:lnTo>
                  <a:lnTo>
                    <a:pt x="217017" y="846556"/>
                  </a:lnTo>
                  <a:lnTo>
                    <a:pt x="218173" y="846645"/>
                  </a:lnTo>
                  <a:lnTo>
                    <a:pt x="218274" y="846391"/>
                  </a:lnTo>
                  <a:lnTo>
                    <a:pt x="218859" y="844778"/>
                  </a:lnTo>
                  <a:lnTo>
                    <a:pt x="219519" y="842949"/>
                  </a:lnTo>
                  <a:lnTo>
                    <a:pt x="220218" y="841730"/>
                  </a:lnTo>
                  <a:lnTo>
                    <a:pt x="221246" y="839939"/>
                  </a:lnTo>
                  <a:lnTo>
                    <a:pt x="225425" y="838860"/>
                  </a:lnTo>
                  <a:lnTo>
                    <a:pt x="225806" y="838746"/>
                  </a:lnTo>
                  <a:lnTo>
                    <a:pt x="227761" y="835177"/>
                  </a:lnTo>
                  <a:lnTo>
                    <a:pt x="230162" y="833399"/>
                  </a:lnTo>
                  <a:lnTo>
                    <a:pt x="230009" y="831405"/>
                  </a:lnTo>
                  <a:lnTo>
                    <a:pt x="229870" y="829716"/>
                  </a:lnTo>
                  <a:lnTo>
                    <a:pt x="229704" y="827544"/>
                  </a:lnTo>
                  <a:lnTo>
                    <a:pt x="233210" y="826008"/>
                  </a:lnTo>
                  <a:lnTo>
                    <a:pt x="234962" y="823353"/>
                  </a:lnTo>
                  <a:lnTo>
                    <a:pt x="235178" y="823023"/>
                  </a:lnTo>
                  <a:lnTo>
                    <a:pt x="235775" y="821613"/>
                  </a:lnTo>
                  <a:close/>
                </a:path>
                <a:path w="1891030" h="1220470">
                  <a:moveTo>
                    <a:pt x="326542" y="652005"/>
                  </a:moveTo>
                  <a:lnTo>
                    <a:pt x="326351" y="651979"/>
                  </a:lnTo>
                  <a:lnTo>
                    <a:pt x="326478" y="652056"/>
                  </a:lnTo>
                  <a:close/>
                </a:path>
                <a:path w="1891030" h="1220470">
                  <a:moveTo>
                    <a:pt x="333159" y="646582"/>
                  </a:moveTo>
                  <a:lnTo>
                    <a:pt x="333032" y="646582"/>
                  </a:lnTo>
                  <a:lnTo>
                    <a:pt x="332790" y="646582"/>
                  </a:lnTo>
                  <a:lnTo>
                    <a:pt x="332892" y="646722"/>
                  </a:lnTo>
                  <a:lnTo>
                    <a:pt x="333044" y="646620"/>
                  </a:lnTo>
                  <a:close/>
                </a:path>
                <a:path w="1891030" h="1220470">
                  <a:moveTo>
                    <a:pt x="340753" y="1053528"/>
                  </a:moveTo>
                  <a:lnTo>
                    <a:pt x="340360" y="1052449"/>
                  </a:lnTo>
                  <a:lnTo>
                    <a:pt x="338112" y="1050836"/>
                  </a:lnTo>
                  <a:lnTo>
                    <a:pt x="336791" y="1050023"/>
                  </a:lnTo>
                  <a:lnTo>
                    <a:pt x="333273" y="1054201"/>
                  </a:lnTo>
                  <a:lnTo>
                    <a:pt x="330149" y="1055725"/>
                  </a:lnTo>
                  <a:lnTo>
                    <a:pt x="326745" y="1056919"/>
                  </a:lnTo>
                  <a:lnTo>
                    <a:pt x="325374" y="1057351"/>
                  </a:lnTo>
                  <a:lnTo>
                    <a:pt x="324243" y="1058240"/>
                  </a:lnTo>
                  <a:lnTo>
                    <a:pt x="322656" y="1065187"/>
                  </a:lnTo>
                  <a:lnTo>
                    <a:pt x="321691" y="1065745"/>
                  </a:lnTo>
                  <a:lnTo>
                    <a:pt x="321691" y="1070711"/>
                  </a:lnTo>
                  <a:lnTo>
                    <a:pt x="320941" y="1072108"/>
                  </a:lnTo>
                  <a:lnTo>
                    <a:pt x="318706" y="1073594"/>
                  </a:lnTo>
                  <a:lnTo>
                    <a:pt x="318008" y="1073772"/>
                  </a:lnTo>
                  <a:lnTo>
                    <a:pt x="316344" y="1072616"/>
                  </a:lnTo>
                  <a:lnTo>
                    <a:pt x="316763" y="1070876"/>
                  </a:lnTo>
                  <a:lnTo>
                    <a:pt x="319100" y="1069416"/>
                  </a:lnTo>
                  <a:lnTo>
                    <a:pt x="320167" y="1069213"/>
                  </a:lnTo>
                  <a:lnTo>
                    <a:pt x="321691" y="1070711"/>
                  </a:lnTo>
                  <a:lnTo>
                    <a:pt x="321691" y="1065745"/>
                  </a:lnTo>
                  <a:lnTo>
                    <a:pt x="318363" y="1067663"/>
                  </a:lnTo>
                  <a:lnTo>
                    <a:pt x="307086" y="1067981"/>
                  </a:lnTo>
                  <a:lnTo>
                    <a:pt x="305803" y="1071689"/>
                  </a:lnTo>
                  <a:lnTo>
                    <a:pt x="304495" y="1076426"/>
                  </a:lnTo>
                  <a:lnTo>
                    <a:pt x="304228" y="1077048"/>
                  </a:lnTo>
                  <a:lnTo>
                    <a:pt x="305079" y="1079322"/>
                  </a:lnTo>
                  <a:lnTo>
                    <a:pt x="305181" y="1081087"/>
                  </a:lnTo>
                  <a:lnTo>
                    <a:pt x="300367" y="1082509"/>
                  </a:lnTo>
                  <a:lnTo>
                    <a:pt x="301485" y="1086192"/>
                  </a:lnTo>
                  <a:lnTo>
                    <a:pt x="298170" y="1085926"/>
                  </a:lnTo>
                  <a:lnTo>
                    <a:pt x="297586" y="1086154"/>
                  </a:lnTo>
                  <a:lnTo>
                    <a:pt x="296760" y="1086319"/>
                  </a:lnTo>
                  <a:lnTo>
                    <a:pt x="295783" y="1086878"/>
                  </a:lnTo>
                  <a:lnTo>
                    <a:pt x="295554" y="1087691"/>
                  </a:lnTo>
                  <a:lnTo>
                    <a:pt x="297268" y="1090117"/>
                  </a:lnTo>
                  <a:lnTo>
                    <a:pt x="301726" y="1089723"/>
                  </a:lnTo>
                  <a:lnTo>
                    <a:pt x="304469" y="1086192"/>
                  </a:lnTo>
                  <a:lnTo>
                    <a:pt x="304673" y="1085926"/>
                  </a:lnTo>
                  <a:lnTo>
                    <a:pt x="302996" y="1083525"/>
                  </a:lnTo>
                  <a:lnTo>
                    <a:pt x="306654" y="1082090"/>
                  </a:lnTo>
                  <a:lnTo>
                    <a:pt x="308533" y="1083043"/>
                  </a:lnTo>
                  <a:lnTo>
                    <a:pt x="309714" y="1082090"/>
                  </a:lnTo>
                  <a:lnTo>
                    <a:pt x="311226" y="1080897"/>
                  </a:lnTo>
                  <a:lnTo>
                    <a:pt x="312889" y="1080973"/>
                  </a:lnTo>
                  <a:lnTo>
                    <a:pt x="314985" y="1077087"/>
                  </a:lnTo>
                  <a:lnTo>
                    <a:pt x="319824" y="1076642"/>
                  </a:lnTo>
                  <a:lnTo>
                    <a:pt x="322465" y="1076426"/>
                  </a:lnTo>
                  <a:lnTo>
                    <a:pt x="325081" y="1075791"/>
                  </a:lnTo>
                  <a:lnTo>
                    <a:pt x="330263" y="1075931"/>
                  </a:lnTo>
                  <a:lnTo>
                    <a:pt x="330403" y="1075791"/>
                  </a:lnTo>
                  <a:lnTo>
                    <a:pt x="332409" y="1073772"/>
                  </a:lnTo>
                  <a:lnTo>
                    <a:pt x="336232" y="1069924"/>
                  </a:lnTo>
                  <a:lnTo>
                    <a:pt x="335927" y="1069505"/>
                  </a:lnTo>
                  <a:lnTo>
                    <a:pt x="333514" y="1066241"/>
                  </a:lnTo>
                  <a:lnTo>
                    <a:pt x="330936" y="1068806"/>
                  </a:lnTo>
                  <a:lnTo>
                    <a:pt x="327875" y="1069505"/>
                  </a:lnTo>
                  <a:lnTo>
                    <a:pt x="327177" y="1069416"/>
                  </a:lnTo>
                  <a:lnTo>
                    <a:pt x="326999" y="1069213"/>
                  </a:lnTo>
                  <a:lnTo>
                    <a:pt x="326618" y="1068793"/>
                  </a:lnTo>
                  <a:lnTo>
                    <a:pt x="325958" y="1067968"/>
                  </a:lnTo>
                  <a:lnTo>
                    <a:pt x="326580" y="1067308"/>
                  </a:lnTo>
                  <a:lnTo>
                    <a:pt x="330898" y="1063498"/>
                  </a:lnTo>
                  <a:lnTo>
                    <a:pt x="333171" y="1058722"/>
                  </a:lnTo>
                  <a:lnTo>
                    <a:pt x="338912" y="1056424"/>
                  </a:lnTo>
                  <a:lnTo>
                    <a:pt x="339382" y="1055535"/>
                  </a:lnTo>
                  <a:lnTo>
                    <a:pt x="340753" y="1053528"/>
                  </a:lnTo>
                  <a:close/>
                </a:path>
                <a:path w="1891030" h="1220470">
                  <a:moveTo>
                    <a:pt x="342887" y="654812"/>
                  </a:moveTo>
                  <a:lnTo>
                    <a:pt x="342646" y="654761"/>
                  </a:lnTo>
                  <a:lnTo>
                    <a:pt x="342684" y="654888"/>
                  </a:lnTo>
                  <a:lnTo>
                    <a:pt x="342811" y="654850"/>
                  </a:lnTo>
                  <a:close/>
                </a:path>
                <a:path w="1891030" h="1220470">
                  <a:moveTo>
                    <a:pt x="346303" y="659803"/>
                  </a:moveTo>
                  <a:lnTo>
                    <a:pt x="343941" y="658418"/>
                  </a:lnTo>
                  <a:lnTo>
                    <a:pt x="343357" y="656882"/>
                  </a:lnTo>
                  <a:lnTo>
                    <a:pt x="342684" y="654888"/>
                  </a:lnTo>
                  <a:lnTo>
                    <a:pt x="338137" y="656424"/>
                  </a:lnTo>
                  <a:lnTo>
                    <a:pt x="337616" y="656488"/>
                  </a:lnTo>
                  <a:lnTo>
                    <a:pt x="336410" y="649846"/>
                  </a:lnTo>
                  <a:lnTo>
                    <a:pt x="333717" y="648982"/>
                  </a:lnTo>
                  <a:lnTo>
                    <a:pt x="332892" y="646722"/>
                  </a:lnTo>
                  <a:lnTo>
                    <a:pt x="330060" y="647598"/>
                  </a:lnTo>
                  <a:lnTo>
                    <a:pt x="330352" y="649947"/>
                  </a:lnTo>
                  <a:lnTo>
                    <a:pt x="329768" y="652983"/>
                  </a:lnTo>
                  <a:lnTo>
                    <a:pt x="329412" y="654202"/>
                  </a:lnTo>
                  <a:lnTo>
                    <a:pt x="326961" y="654024"/>
                  </a:lnTo>
                  <a:lnTo>
                    <a:pt x="326745" y="652919"/>
                  </a:lnTo>
                  <a:lnTo>
                    <a:pt x="326390" y="652056"/>
                  </a:lnTo>
                  <a:lnTo>
                    <a:pt x="324459" y="652081"/>
                  </a:lnTo>
                  <a:lnTo>
                    <a:pt x="322516" y="652767"/>
                  </a:lnTo>
                  <a:lnTo>
                    <a:pt x="320763" y="656031"/>
                  </a:lnTo>
                  <a:lnTo>
                    <a:pt x="320700" y="658190"/>
                  </a:lnTo>
                  <a:lnTo>
                    <a:pt x="320382" y="660171"/>
                  </a:lnTo>
                  <a:lnTo>
                    <a:pt x="320332" y="660501"/>
                  </a:lnTo>
                  <a:lnTo>
                    <a:pt x="320865" y="661123"/>
                  </a:lnTo>
                  <a:lnTo>
                    <a:pt x="326212" y="661720"/>
                  </a:lnTo>
                  <a:lnTo>
                    <a:pt x="326656" y="664933"/>
                  </a:lnTo>
                  <a:lnTo>
                    <a:pt x="325742" y="670001"/>
                  </a:lnTo>
                  <a:lnTo>
                    <a:pt x="326085" y="670953"/>
                  </a:lnTo>
                  <a:lnTo>
                    <a:pt x="328244" y="671525"/>
                  </a:lnTo>
                  <a:lnTo>
                    <a:pt x="329679" y="671563"/>
                  </a:lnTo>
                  <a:lnTo>
                    <a:pt x="332181" y="667207"/>
                  </a:lnTo>
                  <a:lnTo>
                    <a:pt x="335280" y="666203"/>
                  </a:lnTo>
                  <a:lnTo>
                    <a:pt x="341553" y="665505"/>
                  </a:lnTo>
                  <a:lnTo>
                    <a:pt x="343154" y="663219"/>
                  </a:lnTo>
                  <a:lnTo>
                    <a:pt x="346303" y="659803"/>
                  </a:lnTo>
                  <a:close/>
                </a:path>
                <a:path w="1891030" h="1220470">
                  <a:moveTo>
                    <a:pt x="459663" y="986815"/>
                  </a:moveTo>
                  <a:lnTo>
                    <a:pt x="455980" y="989545"/>
                  </a:lnTo>
                  <a:lnTo>
                    <a:pt x="456069" y="990219"/>
                  </a:lnTo>
                  <a:lnTo>
                    <a:pt x="457784" y="990638"/>
                  </a:lnTo>
                  <a:lnTo>
                    <a:pt x="459270" y="990307"/>
                  </a:lnTo>
                  <a:lnTo>
                    <a:pt x="459663" y="986815"/>
                  </a:lnTo>
                  <a:close/>
                </a:path>
                <a:path w="1891030" h="1220470">
                  <a:moveTo>
                    <a:pt x="460463" y="986231"/>
                  </a:moveTo>
                  <a:lnTo>
                    <a:pt x="459752" y="985989"/>
                  </a:lnTo>
                  <a:lnTo>
                    <a:pt x="459663" y="986815"/>
                  </a:lnTo>
                  <a:lnTo>
                    <a:pt x="460463" y="986231"/>
                  </a:lnTo>
                  <a:close/>
                </a:path>
                <a:path w="1891030" h="1220470">
                  <a:moveTo>
                    <a:pt x="468464" y="989787"/>
                  </a:moveTo>
                  <a:lnTo>
                    <a:pt x="468401" y="989647"/>
                  </a:lnTo>
                  <a:lnTo>
                    <a:pt x="468249" y="989672"/>
                  </a:lnTo>
                  <a:lnTo>
                    <a:pt x="468464" y="989787"/>
                  </a:lnTo>
                  <a:close/>
                </a:path>
                <a:path w="1891030" h="1220470">
                  <a:moveTo>
                    <a:pt x="472427" y="963320"/>
                  </a:moveTo>
                  <a:lnTo>
                    <a:pt x="472135" y="963269"/>
                  </a:lnTo>
                  <a:lnTo>
                    <a:pt x="472224" y="963447"/>
                  </a:lnTo>
                  <a:lnTo>
                    <a:pt x="472351" y="963358"/>
                  </a:lnTo>
                  <a:close/>
                </a:path>
                <a:path w="1891030" h="1220470">
                  <a:moveTo>
                    <a:pt x="490499" y="973429"/>
                  </a:moveTo>
                  <a:lnTo>
                    <a:pt x="489648" y="971664"/>
                  </a:lnTo>
                  <a:lnTo>
                    <a:pt x="482142" y="970076"/>
                  </a:lnTo>
                  <a:lnTo>
                    <a:pt x="481698" y="969975"/>
                  </a:lnTo>
                  <a:lnTo>
                    <a:pt x="481469" y="969797"/>
                  </a:lnTo>
                  <a:lnTo>
                    <a:pt x="481215" y="969797"/>
                  </a:lnTo>
                  <a:lnTo>
                    <a:pt x="476224" y="970076"/>
                  </a:lnTo>
                  <a:lnTo>
                    <a:pt x="473633" y="967486"/>
                  </a:lnTo>
                  <a:lnTo>
                    <a:pt x="472224" y="963447"/>
                  </a:lnTo>
                  <a:lnTo>
                    <a:pt x="470408" y="964476"/>
                  </a:lnTo>
                  <a:lnTo>
                    <a:pt x="468871" y="965504"/>
                  </a:lnTo>
                  <a:lnTo>
                    <a:pt x="465543" y="971397"/>
                  </a:lnTo>
                  <a:lnTo>
                    <a:pt x="462597" y="974928"/>
                  </a:lnTo>
                  <a:lnTo>
                    <a:pt x="459994" y="978547"/>
                  </a:lnTo>
                  <a:lnTo>
                    <a:pt x="460006" y="978382"/>
                  </a:lnTo>
                  <a:lnTo>
                    <a:pt x="459943" y="978623"/>
                  </a:lnTo>
                  <a:lnTo>
                    <a:pt x="459346" y="982205"/>
                  </a:lnTo>
                  <a:lnTo>
                    <a:pt x="460400" y="985939"/>
                  </a:lnTo>
                  <a:lnTo>
                    <a:pt x="460463" y="986231"/>
                  </a:lnTo>
                  <a:lnTo>
                    <a:pt x="462165" y="986815"/>
                  </a:lnTo>
                  <a:lnTo>
                    <a:pt x="467131" y="985939"/>
                  </a:lnTo>
                  <a:lnTo>
                    <a:pt x="467563" y="987894"/>
                  </a:lnTo>
                  <a:lnTo>
                    <a:pt x="468363" y="989584"/>
                  </a:lnTo>
                  <a:lnTo>
                    <a:pt x="469531" y="988542"/>
                  </a:lnTo>
                  <a:lnTo>
                    <a:pt x="470725" y="987285"/>
                  </a:lnTo>
                  <a:lnTo>
                    <a:pt x="476237" y="987209"/>
                  </a:lnTo>
                  <a:lnTo>
                    <a:pt x="477774" y="985939"/>
                  </a:lnTo>
                  <a:lnTo>
                    <a:pt x="479425" y="984580"/>
                  </a:lnTo>
                  <a:lnTo>
                    <a:pt x="485292" y="983792"/>
                  </a:lnTo>
                  <a:lnTo>
                    <a:pt x="486422" y="982383"/>
                  </a:lnTo>
                  <a:lnTo>
                    <a:pt x="490499" y="973429"/>
                  </a:lnTo>
                  <a:close/>
                </a:path>
                <a:path w="1891030" h="1220470">
                  <a:moveTo>
                    <a:pt x="551713" y="1195158"/>
                  </a:moveTo>
                  <a:lnTo>
                    <a:pt x="537476" y="1202867"/>
                  </a:lnTo>
                  <a:lnTo>
                    <a:pt x="535952" y="1201889"/>
                  </a:lnTo>
                  <a:lnTo>
                    <a:pt x="536155" y="1200670"/>
                  </a:lnTo>
                  <a:lnTo>
                    <a:pt x="536613" y="1199261"/>
                  </a:lnTo>
                  <a:lnTo>
                    <a:pt x="537210" y="1198600"/>
                  </a:lnTo>
                  <a:lnTo>
                    <a:pt x="537514" y="1197889"/>
                  </a:lnTo>
                  <a:lnTo>
                    <a:pt x="537908" y="1196860"/>
                  </a:lnTo>
                  <a:lnTo>
                    <a:pt x="538022" y="1195793"/>
                  </a:lnTo>
                  <a:lnTo>
                    <a:pt x="535482" y="1194917"/>
                  </a:lnTo>
                  <a:lnTo>
                    <a:pt x="534022" y="1194612"/>
                  </a:lnTo>
                  <a:lnTo>
                    <a:pt x="533095" y="1196035"/>
                  </a:lnTo>
                  <a:lnTo>
                    <a:pt x="527469" y="1205407"/>
                  </a:lnTo>
                  <a:lnTo>
                    <a:pt x="526846" y="1206830"/>
                  </a:lnTo>
                  <a:lnTo>
                    <a:pt x="526110" y="1208138"/>
                  </a:lnTo>
                  <a:lnTo>
                    <a:pt x="522185" y="1210322"/>
                  </a:lnTo>
                  <a:lnTo>
                    <a:pt x="520522" y="1212507"/>
                  </a:lnTo>
                  <a:lnTo>
                    <a:pt x="517601" y="1215237"/>
                  </a:lnTo>
                  <a:lnTo>
                    <a:pt x="516953" y="1215974"/>
                  </a:lnTo>
                  <a:lnTo>
                    <a:pt x="518414" y="1218958"/>
                  </a:lnTo>
                  <a:lnTo>
                    <a:pt x="519430" y="1217637"/>
                  </a:lnTo>
                  <a:lnTo>
                    <a:pt x="520611" y="1216799"/>
                  </a:lnTo>
                  <a:lnTo>
                    <a:pt x="521398" y="1216202"/>
                  </a:lnTo>
                  <a:lnTo>
                    <a:pt x="522071" y="1216799"/>
                  </a:lnTo>
                  <a:lnTo>
                    <a:pt x="523443" y="1219974"/>
                  </a:lnTo>
                  <a:lnTo>
                    <a:pt x="525437" y="1218844"/>
                  </a:lnTo>
                  <a:lnTo>
                    <a:pt x="528650" y="1216939"/>
                  </a:lnTo>
                  <a:lnTo>
                    <a:pt x="529107" y="1216202"/>
                  </a:lnTo>
                  <a:lnTo>
                    <a:pt x="529717" y="1215237"/>
                  </a:lnTo>
                  <a:lnTo>
                    <a:pt x="530123" y="1211287"/>
                  </a:lnTo>
                  <a:lnTo>
                    <a:pt x="531761" y="1210068"/>
                  </a:lnTo>
                  <a:lnTo>
                    <a:pt x="534187" y="1208049"/>
                  </a:lnTo>
                  <a:lnTo>
                    <a:pt x="535457" y="1207185"/>
                  </a:lnTo>
                  <a:lnTo>
                    <a:pt x="538645" y="1208265"/>
                  </a:lnTo>
                  <a:lnTo>
                    <a:pt x="538111" y="1209649"/>
                  </a:lnTo>
                  <a:lnTo>
                    <a:pt x="538048" y="1211287"/>
                  </a:lnTo>
                  <a:lnTo>
                    <a:pt x="538276" y="1213993"/>
                  </a:lnTo>
                  <a:lnTo>
                    <a:pt x="536498" y="1215237"/>
                  </a:lnTo>
                  <a:lnTo>
                    <a:pt x="534212" y="1216914"/>
                  </a:lnTo>
                  <a:lnTo>
                    <a:pt x="534085" y="1217942"/>
                  </a:lnTo>
                  <a:lnTo>
                    <a:pt x="535063" y="1218679"/>
                  </a:lnTo>
                  <a:lnTo>
                    <a:pt x="535698" y="1218844"/>
                  </a:lnTo>
                  <a:lnTo>
                    <a:pt x="537552" y="1218488"/>
                  </a:lnTo>
                  <a:lnTo>
                    <a:pt x="539089" y="1217942"/>
                  </a:lnTo>
                  <a:lnTo>
                    <a:pt x="540575" y="1214310"/>
                  </a:lnTo>
                  <a:lnTo>
                    <a:pt x="542810" y="1212443"/>
                  </a:lnTo>
                  <a:lnTo>
                    <a:pt x="543217" y="1207185"/>
                  </a:lnTo>
                  <a:lnTo>
                    <a:pt x="543255" y="1206728"/>
                  </a:lnTo>
                  <a:lnTo>
                    <a:pt x="544728" y="1204328"/>
                  </a:lnTo>
                  <a:lnTo>
                    <a:pt x="546887" y="1202867"/>
                  </a:lnTo>
                  <a:lnTo>
                    <a:pt x="549529" y="1201064"/>
                  </a:lnTo>
                  <a:lnTo>
                    <a:pt x="550938" y="1198994"/>
                  </a:lnTo>
                  <a:lnTo>
                    <a:pt x="551713" y="1195158"/>
                  </a:lnTo>
                  <a:close/>
                </a:path>
                <a:path w="1891030" h="1220470">
                  <a:moveTo>
                    <a:pt x="621944" y="1124140"/>
                  </a:moveTo>
                  <a:lnTo>
                    <a:pt x="621868" y="1123200"/>
                  </a:lnTo>
                  <a:lnTo>
                    <a:pt x="621372" y="1123111"/>
                  </a:lnTo>
                  <a:lnTo>
                    <a:pt x="619213" y="1123276"/>
                  </a:lnTo>
                  <a:lnTo>
                    <a:pt x="617207" y="1123365"/>
                  </a:lnTo>
                  <a:lnTo>
                    <a:pt x="611860" y="1128064"/>
                  </a:lnTo>
                  <a:lnTo>
                    <a:pt x="608584" y="1132179"/>
                  </a:lnTo>
                  <a:lnTo>
                    <a:pt x="603072" y="1133640"/>
                  </a:lnTo>
                  <a:lnTo>
                    <a:pt x="602856" y="1133957"/>
                  </a:lnTo>
                  <a:lnTo>
                    <a:pt x="602043" y="1137323"/>
                  </a:lnTo>
                  <a:lnTo>
                    <a:pt x="599389" y="1138707"/>
                  </a:lnTo>
                  <a:lnTo>
                    <a:pt x="594563" y="1142085"/>
                  </a:lnTo>
                  <a:lnTo>
                    <a:pt x="594347" y="1144092"/>
                  </a:lnTo>
                  <a:lnTo>
                    <a:pt x="595934" y="1147178"/>
                  </a:lnTo>
                  <a:lnTo>
                    <a:pt x="596506" y="1147711"/>
                  </a:lnTo>
                  <a:lnTo>
                    <a:pt x="597027" y="1148359"/>
                  </a:lnTo>
                  <a:lnTo>
                    <a:pt x="597001" y="1149883"/>
                  </a:lnTo>
                  <a:lnTo>
                    <a:pt x="598106" y="1152448"/>
                  </a:lnTo>
                  <a:lnTo>
                    <a:pt x="600329" y="1153134"/>
                  </a:lnTo>
                  <a:lnTo>
                    <a:pt x="603872" y="1151051"/>
                  </a:lnTo>
                  <a:lnTo>
                    <a:pt x="605320" y="1148803"/>
                  </a:lnTo>
                  <a:lnTo>
                    <a:pt x="607034" y="1146987"/>
                  </a:lnTo>
                  <a:lnTo>
                    <a:pt x="605586" y="1144371"/>
                  </a:lnTo>
                  <a:lnTo>
                    <a:pt x="608266" y="1143406"/>
                  </a:lnTo>
                  <a:lnTo>
                    <a:pt x="612533" y="1139647"/>
                  </a:lnTo>
                  <a:lnTo>
                    <a:pt x="615607" y="1137653"/>
                  </a:lnTo>
                  <a:lnTo>
                    <a:pt x="614972" y="1131074"/>
                  </a:lnTo>
                  <a:lnTo>
                    <a:pt x="617105" y="1129017"/>
                  </a:lnTo>
                  <a:lnTo>
                    <a:pt x="618794" y="1127188"/>
                  </a:lnTo>
                  <a:lnTo>
                    <a:pt x="621741" y="1124369"/>
                  </a:lnTo>
                  <a:lnTo>
                    <a:pt x="621944" y="1124140"/>
                  </a:lnTo>
                  <a:close/>
                </a:path>
                <a:path w="1891030" h="1220470">
                  <a:moveTo>
                    <a:pt x="622300" y="785787"/>
                  </a:moveTo>
                  <a:close/>
                </a:path>
                <a:path w="1891030" h="1220470">
                  <a:moveTo>
                    <a:pt x="623125" y="966749"/>
                  </a:moveTo>
                  <a:lnTo>
                    <a:pt x="623023" y="964920"/>
                  </a:lnTo>
                  <a:lnTo>
                    <a:pt x="622020" y="964120"/>
                  </a:lnTo>
                  <a:lnTo>
                    <a:pt x="619290" y="962240"/>
                  </a:lnTo>
                  <a:lnTo>
                    <a:pt x="617131" y="963434"/>
                  </a:lnTo>
                  <a:lnTo>
                    <a:pt x="613435" y="963993"/>
                  </a:lnTo>
                  <a:lnTo>
                    <a:pt x="610641" y="964603"/>
                  </a:lnTo>
                  <a:lnTo>
                    <a:pt x="609625" y="962101"/>
                  </a:lnTo>
                  <a:lnTo>
                    <a:pt x="611847" y="961110"/>
                  </a:lnTo>
                  <a:lnTo>
                    <a:pt x="615137" y="958799"/>
                  </a:lnTo>
                  <a:lnTo>
                    <a:pt x="613841" y="957046"/>
                  </a:lnTo>
                  <a:lnTo>
                    <a:pt x="616229" y="953058"/>
                  </a:lnTo>
                  <a:lnTo>
                    <a:pt x="615467" y="952588"/>
                  </a:lnTo>
                  <a:lnTo>
                    <a:pt x="606526" y="952411"/>
                  </a:lnTo>
                  <a:lnTo>
                    <a:pt x="600875" y="952538"/>
                  </a:lnTo>
                  <a:lnTo>
                    <a:pt x="593775" y="959561"/>
                  </a:lnTo>
                  <a:lnTo>
                    <a:pt x="590956" y="961034"/>
                  </a:lnTo>
                  <a:lnTo>
                    <a:pt x="586790" y="960653"/>
                  </a:lnTo>
                  <a:lnTo>
                    <a:pt x="582968" y="962266"/>
                  </a:lnTo>
                  <a:lnTo>
                    <a:pt x="581367" y="966076"/>
                  </a:lnTo>
                  <a:lnTo>
                    <a:pt x="582358" y="967917"/>
                  </a:lnTo>
                  <a:lnTo>
                    <a:pt x="583260" y="968959"/>
                  </a:lnTo>
                  <a:lnTo>
                    <a:pt x="584669" y="969606"/>
                  </a:lnTo>
                  <a:lnTo>
                    <a:pt x="589521" y="967066"/>
                  </a:lnTo>
                  <a:lnTo>
                    <a:pt x="592645" y="968006"/>
                  </a:lnTo>
                  <a:lnTo>
                    <a:pt x="598030" y="970495"/>
                  </a:lnTo>
                  <a:lnTo>
                    <a:pt x="600125" y="970559"/>
                  </a:lnTo>
                  <a:lnTo>
                    <a:pt x="604888" y="967282"/>
                  </a:lnTo>
                  <a:lnTo>
                    <a:pt x="607593" y="967232"/>
                  </a:lnTo>
                  <a:lnTo>
                    <a:pt x="613740" y="968311"/>
                  </a:lnTo>
                  <a:lnTo>
                    <a:pt x="617220" y="968146"/>
                  </a:lnTo>
                  <a:lnTo>
                    <a:pt x="620737" y="967574"/>
                  </a:lnTo>
                  <a:lnTo>
                    <a:pt x="621817" y="967397"/>
                  </a:lnTo>
                  <a:lnTo>
                    <a:pt x="623125" y="966749"/>
                  </a:lnTo>
                  <a:close/>
                </a:path>
                <a:path w="1891030" h="1220470">
                  <a:moveTo>
                    <a:pt x="623951" y="784758"/>
                  </a:moveTo>
                  <a:lnTo>
                    <a:pt x="623671" y="784923"/>
                  </a:lnTo>
                  <a:lnTo>
                    <a:pt x="623951" y="784783"/>
                  </a:lnTo>
                  <a:close/>
                </a:path>
                <a:path w="1891030" h="1220470">
                  <a:moveTo>
                    <a:pt x="636600" y="798372"/>
                  </a:moveTo>
                  <a:lnTo>
                    <a:pt x="636358" y="797877"/>
                  </a:lnTo>
                  <a:lnTo>
                    <a:pt x="635215" y="795642"/>
                  </a:lnTo>
                  <a:lnTo>
                    <a:pt x="633501" y="793026"/>
                  </a:lnTo>
                  <a:lnTo>
                    <a:pt x="631304" y="785837"/>
                  </a:lnTo>
                  <a:lnTo>
                    <a:pt x="629627" y="785025"/>
                  </a:lnTo>
                  <a:lnTo>
                    <a:pt x="628396" y="784453"/>
                  </a:lnTo>
                  <a:lnTo>
                    <a:pt x="623925" y="785025"/>
                  </a:lnTo>
                  <a:lnTo>
                    <a:pt x="623773" y="784999"/>
                  </a:lnTo>
                  <a:lnTo>
                    <a:pt x="622477" y="785622"/>
                  </a:lnTo>
                  <a:lnTo>
                    <a:pt x="622414" y="785837"/>
                  </a:lnTo>
                  <a:lnTo>
                    <a:pt x="618426" y="785774"/>
                  </a:lnTo>
                  <a:lnTo>
                    <a:pt x="615480" y="783704"/>
                  </a:lnTo>
                  <a:lnTo>
                    <a:pt x="610514" y="780757"/>
                  </a:lnTo>
                  <a:lnTo>
                    <a:pt x="608025" y="779437"/>
                  </a:lnTo>
                  <a:lnTo>
                    <a:pt x="606958" y="776312"/>
                  </a:lnTo>
                  <a:lnTo>
                    <a:pt x="605332" y="771575"/>
                  </a:lnTo>
                  <a:lnTo>
                    <a:pt x="599681" y="770115"/>
                  </a:lnTo>
                  <a:lnTo>
                    <a:pt x="592975" y="767041"/>
                  </a:lnTo>
                  <a:lnTo>
                    <a:pt x="591858" y="768438"/>
                  </a:lnTo>
                  <a:lnTo>
                    <a:pt x="592632" y="771537"/>
                  </a:lnTo>
                  <a:lnTo>
                    <a:pt x="593229" y="772261"/>
                  </a:lnTo>
                  <a:lnTo>
                    <a:pt x="589876" y="773696"/>
                  </a:lnTo>
                  <a:lnTo>
                    <a:pt x="589229" y="775563"/>
                  </a:lnTo>
                  <a:lnTo>
                    <a:pt x="591375" y="779399"/>
                  </a:lnTo>
                  <a:lnTo>
                    <a:pt x="593445" y="777621"/>
                  </a:lnTo>
                  <a:lnTo>
                    <a:pt x="599008" y="776503"/>
                  </a:lnTo>
                  <a:lnTo>
                    <a:pt x="599084" y="776312"/>
                  </a:lnTo>
                  <a:lnTo>
                    <a:pt x="601129" y="781507"/>
                  </a:lnTo>
                  <a:lnTo>
                    <a:pt x="601916" y="783412"/>
                  </a:lnTo>
                  <a:lnTo>
                    <a:pt x="604227" y="783882"/>
                  </a:lnTo>
                  <a:lnTo>
                    <a:pt x="606005" y="784275"/>
                  </a:lnTo>
                  <a:lnTo>
                    <a:pt x="606971" y="785050"/>
                  </a:lnTo>
                  <a:lnTo>
                    <a:pt x="607428" y="788085"/>
                  </a:lnTo>
                  <a:lnTo>
                    <a:pt x="608228" y="789127"/>
                  </a:lnTo>
                  <a:lnTo>
                    <a:pt x="617842" y="794600"/>
                  </a:lnTo>
                  <a:lnTo>
                    <a:pt x="626414" y="798245"/>
                  </a:lnTo>
                  <a:lnTo>
                    <a:pt x="631748" y="797877"/>
                  </a:lnTo>
                  <a:lnTo>
                    <a:pt x="636600" y="798372"/>
                  </a:lnTo>
                  <a:close/>
                </a:path>
                <a:path w="1891030" h="1220470">
                  <a:moveTo>
                    <a:pt x="636879" y="798398"/>
                  </a:moveTo>
                  <a:lnTo>
                    <a:pt x="636600" y="798372"/>
                  </a:lnTo>
                  <a:lnTo>
                    <a:pt x="636778" y="798703"/>
                  </a:lnTo>
                  <a:lnTo>
                    <a:pt x="636879" y="798398"/>
                  </a:lnTo>
                  <a:close/>
                </a:path>
                <a:path w="1891030" h="1220470">
                  <a:moveTo>
                    <a:pt x="683272" y="1188466"/>
                  </a:moveTo>
                  <a:lnTo>
                    <a:pt x="682612" y="1187996"/>
                  </a:lnTo>
                  <a:lnTo>
                    <a:pt x="681228" y="1187081"/>
                  </a:lnTo>
                  <a:lnTo>
                    <a:pt x="679183" y="1186967"/>
                  </a:lnTo>
                  <a:lnTo>
                    <a:pt x="679145" y="1186611"/>
                  </a:lnTo>
                  <a:lnTo>
                    <a:pt x="678916" y="1184910"/>
                  </a:lnTo>
                  <a:lnTo>
                    <a:pt x="675525" y="1186611"/>
                  </a:lnTo>
                  <a:lnTo>
                    <a:pt x="671639" y="1183144"/>
                  </a:lnTo>
                  <a:lnTo>
                    <a:pt x="667461" y="1187615"/>
                  </a:lnTo>
                  <a:lnTo>
                    <a:pt x="666076" y="1188199"/>
                  </a:lnTo>
                  <a:lnTo>
                    <a:pt x="663295" y="1189494"/>
                  </a:lnTo>
                  <a:lnTo>
                    <a:pt x="662254" y="1188986"/>
                  </a:lnTo>
                  <a:lnTo>
                    <a:pt x="661682" y="1186599"/>
                  </a:lnTo>
                  <a:lnTo>
                    <a:pt x="662622" y="1185113"/>
                  </a:lnTo>
                  <a:lnTo>
                    <a:pt x="659955" y="1184808"/>
                  </a:lnTo>
                  <a:lnTo>
                    <a:pt x="659561" y="1186180"/>
                  </a:lnTo>
                  <a:lnTo>
                    <a:pt x="656043" y="1190421"/>
                  </a:lnTo>
                  <a:lnTo>
                    <a:pt x="658469" y="1196238"/>
                  </a:lnTo>
                  <a:lnTo>
                    <a:pt x="658482" y="1197127"/>
                  </a:lnTo>
                  <a:lnTo>
                    <a:pt x="657796" y="1198994"/>
                  </a:lnTo>
                  <a:lnTo>
                    <a:pt x="656755" y="1200099"/>
                  </a:lnTo>
                  <a:lnTo>
                    <a:pt x="656132" y="1203121"/>
                  </a:lnTo>
                  <a:lnTo>
                    <a:pt x="656348" y="1205039"/>
                  </a:lnTo>
                  <a:lnTo>
                    <a:pt x="660044" y="1206309"/>
                  </a:lnTo>
                  <a:lnTo>
                    <a:pt x="661885" y="1207516"/>
                  </a:lnTo>
                  <a:lnTo>
                    <a:pt x="664794" y="1203325"/>
                  </a:lnTo>
                  <a:lnTo>
                    <a:pt x="667321" y="1203198"/>
                  </a:lnTo>
                  <a:lnTo>
                    <a:pt x="669137" y="1201229"/>
                  </a:lnTo>
                  <a:lnTo>
                    <a:pt x="673023" y="1200632"/>
                  </a:lnTo>
                  <a:lnTo>
                    <a:pt x="675271" y="1197635"/>
                  </a:lnTo>
                  <a:lnTo>
                    <a:pt x="677913" y="1191679"/>
                  </a:lnTo>
                  <a:lnTo>
                    <a:pt x="679754" y="1190536"/>
                  </a:lnTo>
                  <a:lnTo>
                    <a:pt x="680199" y="1190421"/>
                  </a:lnTo>
                  <a:lnTo>
                    <a:pt x="681812" y="1189990"/>
                  </a:lnTo>
                  <a:lnTo>
                    <a:pt x="676529" y="1190002"/>
                  </a:lnTo>
                  <a:lnTo>
                    <a:pt x="676160" y="1190421"/>
                  </a:lnTo>
                  <a:lnTo>
                    <a:pt x="675970" y="1190002"/>
                  </a:lnTo>
                  <a:lnTo>
                    <a:pt x="676529" y="1190002"/>
                  </a:lnTo>
                  <a:lnTo>
                    <a:pt x="681812" y="1189990"/>
                  </a:lnTo>
                  <a:lnTo>
                    <a:pt x="683183" y="1189621"/>
                  </a:lnTo>
                  <a:lnTo>
                    <a:pt x="683196" y="1189494"/>
                  </a:lnTo>
                  <a:lnTo>
                    <a:pt x="683272" y="1188466"/>
                  </a:lnTo>
                  <a:close/>
                </a:path>
                <a:path w="1891030" h="1220470">
                  <a:moveTo>
                    <a:pt x="774484" y="738733"/>
                  </a:moveTo>
                  <a:lnTo>
                    <a:pt x="773544" y="737831"/>
                  </a:lnTo>
                  <a:lnTo>
                    <a:pt x="772617" y="737908"/>
                  </a:lnTo>
                  <a:lnTo>
                    <a:pt x="767613" y="742429"/>
                  </a:lnTo>
                  <a:lnTo>
                    <a:pt x="761314" y="744435"/>
                  </a:lnTo>
                  <a:lnTo>
                    <a:pt x="755497" y="750455"/>
                  </a:lnTo>
                  <a:lnTo>
                    <a:pt x="753668" y="751357"/>
                  </a:lnTo>
                  <a:lnTo>
                    <a:pt x="747687" y="749185"/>
                  </a:lnTo>
                  <a:lnTo>
                    <a:pt x="745185" y="752792"/>
                  </a:lnTo>
                  <a:lnTo>
                    <a:pt x="741032" y="754126"/>
                  </a:lnTo>
                  <a:lnTo>
                    <a:pt x="741172" y="755713"/>
                  </a:lnTo>
                  <a:lnTo>
                    <a:pt x="741807" y="756564"/>
                  </a:lnTo>
                  <a:lnTo>
                    <a:pt x="742975" y="758024"/>
                  </a:lnTo>
                  <a:lnTo>
                    <a:pt x="745286" y="757859"/>
                  </a:lnTo>
                  <a:lnTo>
                    <a:pt x="747331" y="753262"/>
                  </a:lnTo>
                  <a:lnTo>
                    <a:pt x="748982" y="752957"/>
                  </a:lnTo>
                  <a:lnTo>
                    <a:pt x="751332" y="753465"/>
                  </a:lnTo>
                  <a:lnTo>
                    <a:pt x="756005" y="754392"/>
                  </a:lnTo>
                  <a:lnTo>
                    <a:pt x="759447" y="755015"/>
                  </a:lnTo>
                  <a:lnTo>
                    <a:pt x="760577" y="756805"/>
                  </a:lnTo>
                  <a:lnTo>
                    <a:pt x="760641" y="757859"/>
                  </a:lnTo>
                  <a:lnTo>
                    <a:pt x="760374" y="763231"/>
                  </a:lnTo>
                  <a:lnTo>
                    <a:pt x="762508" y="764349"/>
                  </a:lnTo>
                  <a:lnTo>
                    <a:pt x="766368" y="761695"/>
                  </a:lnTo>
                  <a:lnTo>
                    <a:pt x="767727" y="760323"/>
                  </a:lnTo>
                  <a:lnTo>
                    <a:pt x="769226" y="759091"/>
                  </a:lnTo>
                  <a:lnTo>
                    <a:pt x="772083" y="756805"/>
                  </a:lnTo>
                  <a:lnTo>
                    <a:pt x="772134" y="754126"/>
                  </a:lnTo>
                  <a:lnTo>
                    <a:pt x="771550" y="753059"/>
                  </a:lnTo>
                  <a:lnTo>
                    <a:pt x="770813" y="751738"/>
                  </a:lnTo>
                  <a:lnTo>
                    <a:pt x="770775" y="751357"/>
                  </a:lnTo>
                  <a:lnTo>
                    <a:pt x="771156" y="750620"/>
                  </a:lnTo>
                  <a:lnTo>
                    <a:pt x="771537" y="749681"/>
                  </a:lnTo>
                  <a:lnTo>
                    <a:pt x="770242" y="747318"/>
                  </a:lnTo>
                  <a:lnTo>
                    <a:pt x="770242" y="751738"/>
                  </a:lnTo>
                  <a:lnTo>
                    <a:pt x="767854" y="753059"/>
                  </a:lnTo>
                  <a:lnTo>
                    <a:pt x="767626" y="752957"/>
                  </a:lnTo>
                  <a:lnTo>
                    <a:pt x="767613" y="752094"/>
                  </a:lnTo>
                  <a:lnTo>
                    <a:pt x="767981" y="751852"/>
                  </a:lnTo>
                  <a:lnTo>
                    <a:pt x="768210" y="751814"/>
                  </a:lnTo>
                  <a:lnTo>
                    <a:pt x="770242" y="751738"/>
                  </a:lnTo>
                  <a:lnTo>
                    <a:pt x="770242" y="747318"/>
                  </a:lnTo>
                  <a:lnTo>
                    <a:pt x="768654" y="746086"/>
                  </a:lnTo>
                  <a:lnTo>
                    <a:pt x="768908" y="741489"/>
                  </a:lnTo>
                  <a:lnTo>
                    <a:pt x="771639" y="741197"/>
                  </a:lnTo>
                  <a:lnTo>
                    <a:pt x="773874" y="739343"/>
                  </a:lnTo>
                  <a:lnTo>
                    <a:pt x="774484" y="738733"/>
                  </a:lnTo>
                  <a:close/>
                </a:path>
                <a:path w="1891030" h="1220470">
                  <a:moveTo>
                    <a:pt x="779233" y="661619"/>
                  </a:moveTo>
                  <a:lnTo>
                    <a:pt x="778535" y="660374"/>
                  </a:lnTo>
                  <a:lnTo>
                    <a:pt x="773430" y="659650"/>
                  </a:lnTo>
                  <a:lnTo>
                    <a:pt x="769937" y="657377"/>
                  </a:lnTo>
                  <a:lnTo>
                    <a:pt x="764197" y="655726"/>
                  </a:lnTo>
                  <a:lnTo>
                    <a:pt x="762977" y="654710"/>
                  </a:lnTo>
                  <a:lnTo>
                    <a:pt x="763498" y="650163"/>
                  </a:lnTo>
                  <a:lnTo>
                    <a:pt x="762342" y="649325"/>
                  </a:lnTo>
                  <a:lnTo>
                    <a:pt x="757567" y="650709"/>
                  </a:lnTo>
                  <a:lnTo>
                    <a:pt x="755853" y="649782"/>
                  </a:lnTo>
                  <a:lnTo>
                    <a:pt x="749871" y="649744"/>
                  </a:lnTo>
                  <a:lnTo>
                    <a:pt x="747979" y="653046"/>
                  </a:lnTo>
                  <a:lnTo>
                    <a:pt x="744029" y="658431"/>
                  </a:lnTo>
                  <a:lnTo>
                    <a:pt x="745959" y="660146"/>
                  </a:lnTo>
                  <a:lnTo>
                    <a:pt x="748880" y="663536"/>
                  </a:lnTo>
                  <a:lnTo>
                    <a:pt x="750531" y="663282"/>
                  </a:lnTo>
                  <a:lnTo>
                    <a:pt x="751916" y="659485"/>
                  </a:lnTo>
                  <a:lnTo>
                    <a:pt x="752043" y="658431"/>
                  </a:lnTo>
                  <a:lnTo>
                    <a:pt x="753833" y="658812"/>
                  </a:lnTo>
                  <a:lnTo>
                    <a:pt x="761873" y="660984"/>
                  </a:lnTo>
                  <a:lnTo>
                    <a:pt x="765378" y="661098"/>
                  </a:lnTo>
                  <a:lnTo>
                    <a:pt x="762546" y="666407"/>
                  </a:lnTo>
                  <a:lnTo>
                    <a:pt x="764425" y="667931"/>
                  </a:lnTo>
                  <a:lnTo>
                    <a:pt x="766597" y="669544"/>
                  </a:lnTo>
                  <a:lnTo>
                    <a:pt x="768845" y="669315"/>
                  </a:lnTo>
                  <a:lnTo>
                    <a:pt x="770204" y="668401"/>
                  </a:lnTo>
                  <a:lnTo>
                    <a:pt x="774115" y="666445"/>
                  </a:lnTo>
                  <a:lnTo>
                    <a:pt x="775271" y="662927"/>
                  </a:lnTo>
                  <a:lnTo>
                    <a:pt x="779233" y="661619"/>
                  </a:lnTo>
                  <a:close/>
                </a:path>
                <a:path w="1891030" h="1220470">
                  <a:moveTo>
                    <a:pt x="925779" y="710526"/>
                  </a:moveTo>
                  <a:lnTo>
                    <a:pt x="924902" y="709307"/>
                  </a:lnTo>
                  <a:lnTo>
                    <a:pt x="923798" y="705751"/>
                  </a:lnTo>
                  <a:lnTo>
                    <a:pt x="922159" y="703846"/>
                  </a:lnTo>
                  <a:lnTo>
                    <a:pt x="918565" y="702322"/>
                  </a:lnTo>
                  <a:lnTo>
                    <a:pt x="916889" y="703427"/>
                  </a:lnTo>
                  <a:lnTo>
                    <a:pt x="914755" y="700646"/>
                  </a:lnTo>
                  <a:lnTo>
                    <a:pt x="917092" y="699376"/>
                  </a:lnTo>
                  <a:lnTo>
                    <a:pt x="916673" y="695121"/>
                  </a:lnTo>
                  <a:lnTo>
                    <a:pt x="918641" y="693305"/>
                  </a:lnTo>
                  <a:lnTo>
                    <a:pt x="921143" y="689978"/>
                  </a:lnTo>
                  <a:lnTo>
                    <a:pt x="920953" y="688543"/>
                  </a:lnTo>
                  <a:lnTo>
                    <a:pt x="917790" y="686574"/>
                  </a:lnTo>
                  <a:lnTo>
                    <a:pt x="913968" y="688200"/>
                  </a:lnTo>
                  <a:lnTo>
                    <a:pt x="910056" y="693623"/>
                  </a:lnTo>
                  <a:lnTo>
                    <a:pt x="909815" y="697877"/>
                  </a:lnTo>
                  <a:lnTo>
                    <a:pt x="903528" y="702805"/>
                  </a:lnTo>
                  <a:lnTo>
                    <a:pt x="902487" y="702881"/>
                  </a:lnTo>
                  <a:lnTo>
                    <a:pt x="900328" y="698525"/>
                  </a:lnTo>
                  <a:lnTo>
                    <a:pt x="899795" y="697039"/>
                  </a:lnTo>
                  <a:lnTo>
                    <a:pt x="901877" y="696468"/>
                  </a:lnTo>
                  <a:lnTo>
                    <a:pt x="903274" y="696188"/>
                  </a:lnTo>
                  <a:lnTo>
                    <a:pt x="904595" y="696214"/>
                  </a:lnTo>
                  <a:lnTo>
                    <a:pt x="904722" y="692785"/>
                  </a:lnTo>
                  <a:lnTo>
                    <a:pt x="903427" y="691629"/>
                  </a:lnTo>
                  <a:lnTo>
                    <a:pt x="900620" y="690308"/>
                  </a:lnTo>
                  <a:lnTo>
                    <a:pt x="899617" y="690549"/>
                  </a:lnTo>
                  <a:lnTo>
                    <a:pt x="897267" y="692238"/>
                  </a:lnTo>
                  <a:lnTo>
                    <a:pt x="896289" y="693572"/>
                  </a:lnTo>
                  <a:lnTo>
                    <a:pt x="896696" y="696163"/>
                  </a:lnTo>
                  <a:lnTo>
                    <a:pt x="898931" y="699604"/>
                  </a:lnTo>
                  <a:lnTo>
                    <a:pt x="899541" y="701357"/>
                  </a:lnTo>
                  <a:lnTo>
                    <a:pt x="899261" y="706564"/>
                  </a:lnTo>
                  <a:lnTo>
                    <a:pt x="899464" y="706653"/>
                  </a:lnTo>
                  <a:lnTo>
                    <a:pt x="904290" y="706056"/>
                  </a:lnTo>
                  <a:lnTo>
                    <a:pt x="905941" y="705573"/>
                  </a:lnTo>
                  <a:lnTo>
                    <a:pt x="909281" y="707898"/>
                  </a:lnTo>
                  <a:lnTo>
                    <a:pt x="910882" y="707898"/>
                  </a:lnTo>
                  <a:lnTo>
                    <a:pt x="914323" y="704507"/>
                  </a:lnTo>
                  <a:lnTo>
                    <a:pt x="916025" y="705396"/>
                  </a:lnTo>
                  <a:lnTo>
                    <a:pt x="918006" y="708050"/>
                  </a:lnTo>
                  <a:lnTo>
                    <a:pt x="918540" y="709764"/>
                  </a:lnTo>
                  <a:lnTo>
                    <a:pt x="920534" y="712457"/>
                  </a:lnTo>
                  <a:lnTo>
                    <a:pt x="923823" y="712736"/>
                  </a:lnTo>
                  <a:lnTo>
                    <a:pt x="924674" y="711784"/>
                  </a:lnTo>
                  <a:lnTo>
                    <a:pt x="925779" y="710526"/>
                  </a:lnTo>
                  <a:close/>
                </a:path>
                <a:path w="1891030" h="1220470">
                  <a:moveTo>
                    <a:pt x="967651" y="642099"/>
                  </a:moveTo>
                  <a:lnTo>
                    <a:pt x="967600" y="641921"/>
                  </a:lnTo>
                  <a:lnTo>
                    <a:pt x="967435" y="642073"/>
                  </a:lnTo>
                  <a:lnTo>
                    <a:pt x="967651" y="642099"/>
                  </a:lnTo>
                  <a:close/>
                </a:path>
                <a:path w="1891030" h="1220470">
                  <a:moveTo>
                    <a:pt x="967867" y="662711"/>
                  </a:moveTo>
                  <a:lnTo>
                    <a:pt x="967613" y="662787"/>
                  </a:lnTo>
                  <a:lnTo>
                    <a:pt x="967778" y="662736"/>
                  </a:lnTo>
                  <a:close/>
                </a:path>
                <a:path w="1891030" h="1220470">
                  <a:moveTo>
                    <a:pt x="993114" y="646074"/>
                  </a:moveTo>
                  <a:lnTo>
                    <a:pt x="989698" y="643623"/>
                  </a:lnTo>
                  <a:lnTo>
                    <a:pt x="987691" y="644918"/>
                  </a:lnTo>
                  <a:lnTo>
                    <a:pt x="982484" y="645223"/>
                  </a:lnTo>
                  <a:lnTo>
                    <a:pt x="982357" y="647827"/>
                  </a:lnTo>
                  <a:lnTo>
                    <a:pt x="981278" y="650532"/>
                  </a:lnTo>
                  <a:lnTo>
                    <a:pt x="980236" y="651090"/>
                  </a:lnTo>
                  <a:lnTo>
                    <a:pt x="978890" y="651154"/>
                  </a:lnTo>
                  <a:lnTo>
                    <a:pt x="978039" y="650709"/>
                  </a:lnTo>
                  <a:lnTo>
                    <a:pt x="977163" y="649693"/>
                  </a:lnTo>
                  <a:lnTo>
                    <a:pt x="976871" y="648830"/>
                  </a:lnTo>
                  <a:lnTo>
                    <a:pt x="977404" y="644118"/>
                  </a:lnTo>
                  <a:lnTo>
                    <a:pt x="974915" y="642797"/>
                  </a:lnTo>
                  <a:lnTo>
                    <a:pt x="971410" y="642378"/>
                  </a:lnTo>
                  <a:lnTo>
                    <a:pt x="967651" y="642099"/>
                  </a:lnTo>
                  <a:lnTo>
                    <a:pt x="967740" y="642493"/>
                  </a:lnTo>
                  <a:lnTo>
                    <a:pt x="969645" y="645096"/>
                  </a:lnTo>
                  <a:lnTo>
                    <a:pt x="968184" y="648157"/>
                  </a:lnTo>
                  <a:lnTo>
                    <a:pt x="969467" y="653491"/>
                  </a:lnTo>
                  <a:lnTo>
                    <a:pt x="973404" y="653681"/>
                  </a:lnTo>
                  <a:lnTo>
                    <a:pt x="976096" y="657898"/>
                  </a:lnTo>
                  <a:lnTo>
                    <a:pt x="975334" y="660349"/>
                  </a:lnTo>
                  <a:lnTo>
                    <a:pt x="971384" y="661758"/>
                  </a:lnTo>
                  <a:lnTo>
                    <a:pt x="969606" y="662203"/>
                  </a:lnTo>
                  <a:lnTo>
                    <a:pt x="967867" y="662711"/>
                  </a:lnTo>
                  <a:lnTo>
                    <a:pt x="968311" y="663244"/>
                  </a:lnTo>
                  <a:lnTo>
                    <a:pt x="968679" y="663981"/>
                  </a:lnTo>
                  <a:lnTo>
                    <a:pt x="974547" y="666165"/>
                  </a:lnTo>
                  <a:lnTo>
                    <a:pt x="976033" y="665416"/>
                  </a:lnTo>
                  <a:lnTo>
                    <a:pt x="978979" y="657021"/>
                  </a:lnTo>
                  <a:lnTo>
                    <a:pt x="979944" y="654697"/>
                  </a:lnTo>
                  <a:lnTo>
                    <a:pt x="980973" y="654024"/>
                  </a:lnTo>
                  <a:lnTo>
                    <a:pt x="985291" y="656437"/>
                  </a:lnTo>
                  <a:lnTo>
                    <a:pt x="986840" y="656488"/>
                  </a:lnTo>
                  <a:lnTo>
                    <a:pt x="989101" y="655459"/>
                  </a:lnTo>
                  <a:lnTo>
                    <a:pt x="992200" y="654024"/>
                  </a:lnTo>
                  <a:lnTo>
                    <a:pt x="991298" y="648119"/>
                  </a:lnTo>
                  <a:lnTo>
                    <a:pt x="993114" y="646074"/>
                  </a:lnTo>
                  <a:close/>
                </a:path>
                <a:path w="1891030" h="1220470">
                  <a:moveTo>
                    <a:pt x="1065491" y="636270"/>
                  </a:moveTo>
                  <a:lnTo>
                    <a:pt x="1065047" y="636206"/>
                  </a:lnTo>
                  <a:lnTo>
                    <a:pt x="1064336" y="635952"/>
                  </a:lnTo>
                  <a:lnTo>
                    <a:pt x="1060919" y="639445"/>
                  </a:lnTo>
                  <a:lnTo>
                    <a:pt x="1059027" y="635863"/>
                  </a:lnTo>
                  <a:lnTo>
                    <a:pt x="1053960" y="634974"/>
                  </a:lnTo>
                  <a:lnTo>
                    <a:pt x="1053642" y="631545"/>
                  </a:lnTo>
                  <a:lnTo>
                    <a:pt x="1047686" y="632015"/>
                  </a:lnTo>
                  <a:lnTo>
                    <a:pt x="1048677" y="635584"/>
                  </a:lnTo>
                  <a:lnTo>
                    <a:pt x="1046137" y="637857"/>
                  </a:lnTo>
                  <a:lnTo>
                    <a:pt x="1044994" y="638251"/>
                  </a:lnTo>
                  <a:lnTo>
                    <a:pt x="1040650" y="642607"/>
                  </a:lnTo>
                  <a:lnTo>
                    <a:pt x="1035951" y="645312"/>
                  </a:lnTo>
                  <a:lnTo>
                    <a:pt x="1032916" y="652360"/>
                  </a:lnTo>
                  <a:lnTo>
                    <a:pt x="1033246" y="652932"/>
                  </a:lnTo>
                  <a:lnTo>
                    <a:pt x="1038034" y="652691"/>
                  </a:lnTo>
                  <a:lnTo>
                    <a:pt x="1040345" y="651319"/>
                  </a:lnTo>
                  <a:lnTo>
                    <a:pt x="1043813" y="652462"/>
                  </a:lnTo>
                  <a:lnTo>
                    <a:pt x="1044981" y="651903"/>
                  </a:lnTo>
                  <a:lnTo>
                    <a:pt x="1048283" y="647979"/>
                  </a:lnTo>
                  <a:lnTo>
                    <a:pt x="1051725" y="647446"/>
                  </a:lnTo>
                  <a:lnTo>
                    <a:pt x="1057503" y="647179"/>
                  </a:lnTo>
                  <a:lnTo>
                    <a:pt x="1058240" y="646125"/>
                  </a:lnTo>
                  <a:lnTo>
                    <a:pt x="1059764" y="642340"/>
                  </a:lnTo>
                  <a:lnTo>
                    <a:pt x="1062151" y="639800"/>
                  </a:lnTo>
                  <a:lnTo>
                    <a:pt x="1065415" y="637425"/>
                  </a:lnTo>
                  <a:lnTo>
                    <a:pt x="1065352" y="636727"/>
                  </a:lnTo>
                  <a:lnTo>
                    <a:pt x="1065491" y="636270"/>
                  </a:lnTo>
                  <a:close/>
                </a:path>
                <a:path w="1891030" h="1220470">
                  <a:moveTo>
                    <a:pt x="1067981" y="661936"/>
                  </a:moveTo>
                  <a:lnTo>
                    <a:pt x="1067866" y="662178"/>
                  </a:lnTo>
                  <a:lnTo>
                    <a:pt x="1067930" y="662012"/>
                  </a:lnTo>
                  <a:close/>
                </a:path>
                <a:path w="1891030" h="1220470">
                  <a:moveTo>
                    <a:pt x="1091958" y="652170"/>
                  </a:moveTo>
                  <a:lnTo>
                    <a:pt x="1091107" y="651916"/>
                  </a:lnTo>
                  <a:lnTo>
                    <a:pt x="1088440" y="651306"/>
                  </a:lnTo>
                  <a:lnTo>
                    <a:pt x="1086624" y="651929"/>
                  </a:lnTo>
                  <a:lnTo>
                    <a:pt x="1082167" y="653021"/>
                  </a:lnTo>
                  <a:lnTo>
                    <a:pt x="1081341" y="652780"/>
                  </a:lnTo>
                  <a:lnTo>
                    <a:pt x="1081341" y="663943"/>
                  </a:lnTo>
                  <a:lnTo>
                    <a:pt x="1081290" y="664425"/>
                  </a:lnTo>
                  <a:lnTo>
                    <a:pt x="1081176" y="664959"/>
                  </a:lnTo>
                  <a:lnTo>
                    <a:pt x="1080744" y="665289"/>
                  </a:lnTo>
                  <a:lnTo>
                    <a:pt x="1080439" y="665657"/>
                  </a:lnTo>
                  <a:lnTo>
                    <a:pt x="1079792" y="665594"/>
                  </a:lnTo>
                  <a:lnTo>
                    <a:pt x="1079525" y="665289"/>
                  </a:lnTo>
                  <a:lnTo>
                    <a:pt x="1079728" y="664489"/>
                  </a:lnTo>
                  <a:lnTo>
                    <a:pt x="1079969" y="664260"/>
                  </a:lnTo>
                  <a:lnTo>
                    <a:pt x="1080820" y="663803"/>
                  </a:lnTo>
                  <a:lnTo>
                    <a:pt x="1081341" y="663943"/>
                  </a:lnTo>
                  <a:lnTo>
                    <a:pt x="1081341" y="652780"/>
                  </a:lnTo>
                  <a:lnTo>
                    <a:pt x="1079995" y="652373"/>
                  </a:lnTo>
                  <a:lnTo>
                    <a:pt x="1077760" y="649719"/>
                  </a:lnTo>
                  <a:lnTo>
                    <a:pt x="1077277" y="648792"/>
                  </a:lnTo>
                  <a:lnTo>
                    <a:pt x="1075321" y="646976"/>
                  </a:lnTo>
                  <a:lnTo>
                    <a:pt x="1073289" y="647420"/>
                  </a:lnTo>
                  <a:lnTo>
                    <a:pt x="1072032" y="649922"/>
                  </a:lnTo>
                  <a:lnTo>
                    <a:pt x="1071740" y="650938"/>
                  </a:lnTo>
                  <a:lnTo>
                    <a:pt x="1069949" y="658787"/>
                  </a:lnTo>
                  <a:lnTo>
                    <a:pt x="1067981" y="661936"/>
                  </a:lnTo>
                  <a:lnTo>
                    <a:pt x="1069822" y="663117"/>
                  </a:lnTo>
                  <a:lnTo>
                    <a:pt x="1070330" y="664260"/>
                  </a:lnTo>
                  <a:lnTo>
                    <a:pt x="1070330" y="664908"/>
                  </a:lnTo>
                  <a:lnTo>
                    <a:pt x="1069124" y="669975"/>
                  </a:lnTo>
                  <a:lnTo>
                    <a:pt x="1070825" y="671906"/>
                  </a:lnTo>
                  <a:lnTo>
                    <a:pt x="1079500" y="673125"/>
                  </a:lnTo>
                  <a:lnTo>
                    <a:pt x="1084592" y="672122"/>
                  </a:lnTo>
                  <a:lnTo>
                    <a:pt x="1085875" y="669493"/>
                  </a:lnTo>
                  <a:lnTo>
                    <a:pt x="1088732" y="665899"/>
                  </a:lnTo>
                  <a:lnTo>
                    <a:pt x="1088859" y="665848"/>
                  </a:lnTo>
                  <a:lnTo>
                    <a:pt x="1088885" y="665708"/>
                  </a:lnTo>
                  <a:lnTo>
                    <a:pt x="1088732" y="665886"/>
                  </a:lnTo>
                  <a:lnTo>
                    <a:pt x="1088631" y="665657"/>
                  </a:lnTo>
                  <a:lnTo>
                    <a:pt x="1088313" y="664959"/>
                  </a:lnTo>
                  <a:lnTo>
                    <a:pt x="1087539" y="664425"/>
                  </a:lnTo>
                  <a:lnTo>
                    <a:pt x="1084872" y="663803"/>
                  </a:lnTo>
                  <a:lnTo>
                    <a:pt x="1083411" y="663282"/>
                  </a:lnTo>
                  <a:lnTo>
                    <a:pt x="1083652" y="659130"/>
                  </a:lnTo>
                  <a:lnTo>
                    <a:pt x="1084567" y="657377"/>
                  </a:lnTo>
                  <a:lnTo>
                    <a:pt x="1088402" y="656259"/>
                  </a:lnTo>
                  <a:lnTo>
                    <a:pt x="1089710" y="655739"/>
                  </a:lnTo>
                  <a:lnTo>
                    <a:pt x="1091387" y="654646"/>
                  </a:lnTo>
                  <a:lnTo>
                    <a:pt x="1091793" y="653694"/>
                  </a:lnTo>
                  <a:lnTo>
                    <a:pt x="1091869" y="653021"/>
                  </a:lnTo>
                  <a:lnTo>
                    <a:pt x="1091958" y="652170"/>
                  </a:lnTo>
                  <a:close/>
                </a:path>
                <a:path w="1891030" h="1220470">
                  <a:moveTo>
                    <a:pt x="1226769" y="478282"/>
                  </a:moveTo>
                  <a:lnTo>
                    <a:pt x="1226578" y="478243"/>
                  </a:lnTo>
                  <a:lnTo>
                    <a:pt x="1226769" y="478282"/>
                  </a:lnTo>
                  <a:close/>
                </a:path>
                <a:path w="1891030" h="1220470">
                  <a:moveTo>
                    <a:pt x="1243241" y="428840"/>
                  </a:moveTo>
                  <a:lnTo>
                    <a:pt x="1243025" y="428498"/>
                  </a:lnTo>
                  <a:lnTo>
                    <a:pt x="1242720" y="428015"/>
                  </a:lnTo>
                  <a:lnTo>
                    <a:pt x="1241005" y="426161"/>
                  </a:lnTo>
                  <a:lnTo>
                    <a:pt x="1240663" y="425500"/>
                  </a:lnTo>
                  <a:lnTo>
                    <a:pt x="1240231" y="424484"/>
                  </a:lnTo>
                  <a:lnTo>
                    <a:pt x="1234325" y="425500"/>
                  </a:lnTo>
                  <a:lnTo>
                    <a:pt x="1229969" y="423557"/>
                  </a:lnTo>
                  <a:lnTo>
                    <a:pt x="1229474" y="423735"/>
                  </a:lnTo>
                  <a:lnTo>
                    <a:pt x="1229474" y="431609"/>
                  </a:lnTo>
                  <a:lnTo>
                    <a:pt x="1227404" y="432625"/>
                  </a:lnTo>
                  <a:lnTo>
                    <a:pt x="1226807" y="433044"/>
                  </a:lnTo>
                  <a:lnTo>
                    <a:pt x="1226807" y="436029"/>
                  </a:lnTo>
                  <a:lnTo>
                    <a:pt x="1226654" y="436206"/>
                  </a:lnTo>
                  <a:lnTo>
                    <a:pt x="1226502" y="436511"/>
                  </a:lnTo>
                  <a:lnTo>
                    <a:pt x="1225588" y="436740"/>
                  </a:lnTo>
                  <a:lnTo>
                    <a:pt x="1225334" y="436435"/>
                  </a:lnTo>
                  <a:lnTo>
                    <a:pt x="1225829" y="435673"/>
                  </a:lnTo>
                  <a:lnTo>
                    <a:pt x="1226185" y="435559"/>
                  </a:lnTo>
                  <a:lnTo>
                    <a:pt x="1226566" y="435610"/>
                  </a:lnTo>
                  <a:lnTo>
                    <a:pt x="1226680" y="435864"/>
                  </a:lnTo>
                  <a:lnTo>
                    <a:pt x="1226807" y="436029"/>
                  </a:lnTo>
                  <a:lnTo>
                    <a:pt x="1226807" y="433044"/>
                  </a:lnTo>
                  <a:lnTo>
                    <a:pt x="1226096" y="433527"/>
                  </a:lnTo>
                  <a:lnTo>
                    <a:pt x="1224483" y="434670"/>
                  </a:lnTo>
                  <a:lnTo>
                    <a:pt x="1223010" y="434670"/>
                  </a:lnTo>
                  <a:lnTo>
                    <a:pt x="1221295" y="431901"/>
                  </a:lnTo>
                  <a:lnTo>
                    <a:pt x="1221828" y="430707"/>
                  </a:lnTo>
                  <a:lnTo>
                    <a:pt x="1224991" y="428498"/>
                  </a:lnTo>
                  <a:lnTo>
                    <a:pt x="1227112" y="428713"/>
                  </a:lnTo>
                  <a:lnTo>
                    <a:pt x="1229474" y="431609"/>
                  </a:lnTo>
                  <a:lnTo>
                    <a:pt x="1229474" y="423735"/>
                  </a:lnTo>
                  <a:lnTo>
                    <a:pt x="1224838" y="425310"/>
                  </a:lnTo>
                  <a:lnTo>
                    <a:pt x="1224000" y="426161"/>
                  </a:lnTo>
                  <a:lnTo>
                    <a:pt x="1223619" y="425259"/>
                  </a:lnTo>
                  <a:lnTo>
                    <a:pt x="1223530" y="424954"/>
                  </a:lnTo>
                  <a:lnTo>
                    <a:pt x="1224622" y="424180"/>
                  </a:lnTo>
                  <a:lnTo>
                    <a:pt x="1225613" y="422998"/>
                  </a:lnTo>
                  <a:lnTo>
                    <a:pt x="1226553" y="422198"/>
                  </a:lnTo>
                  <a:lnTo>
                    <a:pt x="1226108" y="420700"/>
                  </a:lnTo>
                  <a:lnTo>
                    <a:pt x="1224788" y="420509"/>
                  </a:lnTo>
                  <a:lnTo>
                    <a:pt x="1220190" y="420573"/>
                  </a:lnTo>
                  <a:lnTo>
                    <a:pt x="1217650" y="424637"/>
                  </a:lnTo>
                  <a:lnTo>
                    <a:pt x="1220203" y="428701"/>
                  </a:lnTo>
                  <a:lnTo>
                    <a:pt x="1221206" y="429310"/>
                  </a:lnTo>
                  <a:lnTo>
                    <a:pt x="1216964" y="432625"/>
                  </a:lnTo>
                  <a:lnTo>
                    <a:pt x="1214666" y="434759"/>
                  </a:lnTo>
                  <a:lnTo>
                    <a:pt x="1206830" y="439572"/>
                  </a:lnTo>
                  <a:lnTo>
                    <a:pt x="1202702" y="443484"/>
                  </a:lnTo>
                  <a:lnTo>
                    <a:pt x="1203185" y="450113"/>
                  </a:lnTo>
                  <a:lnTo>
                    <a:pt x="1203388" y="450799"/>
                  </a:lnTo>
                  <a:lnTo>
                    <a:pt x="1204099" y="450850"/>
                  </a:lnTo>
                  <a:lnTo>
                    <a:pt x="1204709" y="450634"/>
                  </a:lnTo>
                  <a:lnTo>
                    <a:pt x="1207414" y="448919"/>
                  </a:lnTo>
                  <a:lnTo>
                    <a:pt x="1208455" y="445490"/>
                  </a:lnTo>
                  <a:lnTo>
                    <a:pt x="1214653" y="445376"/>
                  </a:lnTo>
                  <a:lnTo>
                    <a:pt x="1217625" y="443890"/>
                  </a:lnTo>
                  <a:lnTo>
                    <a:pt x="1226693" y="443674"/>
                  </a:lnTo>
                  <a:lnTo>
                    <a:pt x="1231519" y="441363"/>
                  </a:lnTo>
                  <a:lnTo>
                    <a:pt x="1235379" y="436854"/>
                  </a:lnTo>
                  <a:lnTo>
                    <a:pt x="1234859" y="435851"/>
                  </a:lnTo>
                  <a:lnTo>
                    <a:pt x="1234478" y="435559"/>
                  </a:lnTo>
                  <a:lnTo>
                    <a:pt x="1233563" y="434873"/>
                  </a:lnTo>
                  <a:lnTo>
                    <a:pt x="1233843" y="434670"/>
                  </a:lnTo>
                  <a:lnTo>
                    <a:pt x="1237081" y="432282"/>
                  </a:lnTo>
                  <a:lnTo>
                    <a:pt x="1239227" y="431038"/>
                  </a:lnTo>
                  <a:lnTo>
                    <a:pt x="1243241" y="428840"/>
                  </a:lnTo>
                  <a:close/>
                </a:path>
                <a:path w="1891030" h="1220470">
                  <a:moveTo>
                    <a:pt x="1252575" y="454583"/>
                  </a:moveTo>
                  <a:lnTo>
                    <a:pt x="1252524" y="453440"/>
                  </a:lnTo>
                  <a:lnTo>
                    <a:pt x="1249781" y="452170"/>
                  </a:lnTo>
                  <a:lnTo>
                    <a:pt x="1247190" y="451002"/>
                  </a:lnTo>
                  <a:lnTo>
                    <a:pt x="1247063" y="450938"/>
                  </a:lnTo>
                  <a:lnTo>
                    <a:pt x="1246403" y="452348"/>
                  </a:lnTo>
                  <a:lnTo>
                    <a:pt x="1245755" y="453783"/>
                  </a:lnTo>
                  <a:lnTo>
                    <a:pt x="1245374" y="455904"/>
                  </a:lnTo>
                  <a:lnTo>
                    <a:pt x="1242034" y="456196"/>
                  </a:lnTo>
                  <a:lnTo>
                    <a:pt x="1243368" y="453859"/>
                  </a:lnTo>
                  <a:lnTo>
                    <a:pt x="1241463" y="452170"/>
                  </a:lnTo>
                  <a:lnTo>
                    <a:pt x="1240586" y="452170"/>
                  </a:lnTo>
                  <a:lnTo>
                    <a:pt x="1237449" y="454583"/>
                  </a:lnTo>
                  <a:lnTo>
                    <a:pt x="1235532" y="456577"/>
                  </a:lnTo>
                  <a:lnTo>
                    <a:pt x="1232573" y="457898"/>
                  </a:lnTo>
                  <a:lnTo>
                    <a:pt x="1232052" y="458685"/>
                  </a:lnTo>
                  <a:lnTo>
                    <a:pt x="1232471" y="459562"/>
                  </a:lnTo>
                  <a:lnTo>
                    <a:pt x="1232966" y="460235"/>
                  </a:lnTo>
                  <a:lnTo>
                    <a:pt x="1234224" y="460883"/>
                  </a:lnTo>
                  <a:lnTo>
                    <a:pt x="1235087" y="460857"/>
                  </a:lnTo>
                  <a:lnTo>
                    <a:pt x="1237018" y="460946"/>
                  </a:lnTo>
                  <a:lnTo>
                    <a:pt x="1238364" y="459155"/>
                  </a:lnTo>
                  <a:lnTo>
                    <a:pt x="1239354" y="460857"/>
                  </a:lnTo>
                  <a:lnTo>
                    <a:pt x="1237881" y="462661"/>
                  </a:lnTo>
                  <a:lnTo>
                    <a:pt x="1235976" y="464502"/>
                  </a:lnTo>
                  <a:lnTo>
                    <a:pt x="1234719" y="465175"/>
                  </a:lnTo>
                  <a:lnTo>
                    <a:pt x="1232242" y="466623"/>
                  </a:lnTo>
                  <a:lnTo>
                    <a:pt x="1231150" y="466471"/>
                  </a:lnTo>
                  <a:lnTo>
                    <a:pt x="1226299" y="463626"/>
                  </a:lnTo>
                  <a:lnTo>
                    <a:pt x="1225181" y="463753"/>
                  </a:lnTo>
                  <a:lnTo>
                    <a:pt x="1221727" y="466509"/>
                  </a:lnTo>
                  <a:lnTo>
                    <a:pt x="1220762" y="467334"/>
                  </a:lnTo>
                  <a:lnTo>
                    <a:pt x="1223302" y="470065"/>
                  </a:lnTo>
                  <a:lnTo>
                    <a:pt x="1221282" y="473595"/>
                  </a:lnTo>
                  <a:lnTo>
                    <a:pt x="1223886" y="475399"/>
                  </a:lnTo>
                  <a:lnTo>
                    <a:pt x="1225384" y="475792"/>
                  </a:lnTo>
                  <a:lnTo>
                    <a:pt x="1225740" y="477316"/>
                  </a:lnTo>
                  <a:lnTo>
                    <a:pt x="1226731" y="478218"/>
                  </a:lnTo>
                  <a:lnTo>
                    <a:pt x="1230896" y="477939"/>
                  </a:lnTo>
                  <a:lnTo>
                    <a:pt x="1234935" y="475678"/>
                  </a:lnTo>
                  <a:lnTo>
                    <a:pt x="1240332" y="476872"/>
                  </a:lnTo>
                  <a:lnTo>
                    <a:pt x="1241844" y="475919"/>
                  </a:lnTo>
                  <a:lnTo>
                    <a:pt x="1242402" y="475678"/>
                  </a:lnTo>
                  <a:lnTo>
                    <a:pt x="1247025" y="473659"/>
                  </a:lnTo>
                  <a:lnTo>
                    <a:pt x="1247368" y="472694"/>
                  </a:lnTo>
                  <a:lnTo>
                    <a:pt x="1244765" y="469226"/>
                  </a:lnTo>
                  <a:lnTo>
                    <a:pt x="1243533" y="467550"/>
                  </a:lnTo>
                  <a:lnTo>
                    <a:pt x="1243177" y="466623"/>
                  </a:lnTo>
                  <a:lnTo>
                    <a:pt x="1243114" y="466471"/>
                  </a:lnTo>
                  <a:lnTo>
                    <a:pt x="1243050" y="465886"/>
                  </a:lnTo>
                  <a:lnTo>
                    <a:pt x="1246581" y="463207"/>
                  </a:lnTo>
                  <a:lnTo>
                    <a:pt x="1246886" y="462432"/>
                  </a:lnTo>
                  <a:lnTo>
                    <a:pt x="1244396" y="460336"/>
                  </a:lnTo>
                  <a:lnTo>
                    <a:pt x="1244612" y="459155"/>
                  </a:lnTo>
                  <a:lnTo>
                    <a:pt x="1245755" y="458444"/>
                  </a:lnTo>
                  <a:lnTo>
                    <a:pt x="1249819" y="456196"/>
                  </a:lnTo>
                  <a:lnTo>
                    <a:pt x="1250810" y="455650"/>
                  </a:lnTo>
                  <a:lnTo>
                    <a:pt x="1252575" y="454583"/>
                  </a:lnTo>
                  <a:close/>
                </a:path>
                <a:path w="1891030" h="1220470">
                  <a:moveTo>
                    <a:pt x="1273873" y="478917"/>
                  </a:moveTo>
                  <a:lnTo>
                    <a:pt x="1273797" y="477393"/>
                  </a:lnTo>
                  <a:lnTo>
                    <a:pt x="1273733" y="476135"/>
                  </a:lnTo>
                  <a:lnTo>
                    <a:pt x="1273136" y="476377"/>
                  </a:lnTo>
                  <a:lnTo>
                    <a:pt x="1270419" y="477393"/>
                  </a:lnTo>
                  <a:lnTo>
                    <a:pt x="1268590" y="473684"/>
                  </a:lnTo>
                  <a:lnTo>
                    <a:pt x="1261567" y="479247"/>
                  </a:lnTo>
                  <a:lnTo>
                    <a:pt x="1257249" y="481584"/>
                  </a:lnTo>
                  <a:lnTo>
                    <a:pt x="1252194" y="481926"/>
                  </a:lnTo>
                  <a:lnTo>
                    <a:pt x="1252067" y="481774"/>
                  </a:lnTo>
                  <a:lnTo>
                    <a:pt x="1252067" y="482041"/>
                  </a:lnTo>
                  <a:lnTo>
                    <a:pt x="1251813" y="482473"/>
                  </a:lnTo>
                  <a:lnTo>
                    <a:pt x="1251623" y="482968"/>
                  </a:lnTo>
                  <a:lnTo>
                    <a:pt x="1250886" y="483552"/>
                  </a:lnTo>
                  <a:lnTo>
                    <a:pt x="1250264" y="483730"/>
                  </a:lnTo>
                  <a:lnTo>
                    <a:pt x="1249819" y="483666"/>
                  </a:lnTo>
                  <a:lnTo>
                    <a:pt x="1249603" y="483654"/>
                  </a:lnTo>
                  <a:lnTo>
                    <a:pt x="1249324" y="482765"/>
                  </a:lnTo>
                  <a:lnTo>
                    <a:pt x="1249768" y="482219"/>
                  </a:lnTo>
                  <a:lnTo>
                    <a:pt x="1250327" y="482003"/>
                  </a:lnTo>
                  <a:lnTo>
                    <a:pt x="1251216" y="481850"/>
                  </a:lnTo>
                  <a:lnTo>
                    <a:pt x="1251648" y="481965"/>
                  </a:lnTo>
                  <a:lnTo>
                    <a:pt x="1252067" y="482041"/>
                  </a:lnTo>
                  <a:lnTo>
                    <a:pt x="1252067" y="481774"/>
                  </a:lnTo>
                  <a:lnTo>
                    <a:pt x="1251610" y="481203"/>
                  </a:lnTo>
                  <a:lnTo>
                    <a:pt x="1249997" y="479196"/>
                  </a:lnTo>
                  <a:lnTo>
                    <a:pt x="1245730" y="481203"/>
                  </a:lnTo>
                  <a:lnTo>
                    <a:pt x="1242796" y="478612"/>
                  </a:lnTo>
                  <a:lnTo>
                    <a:pt x="1242072" y="479247"/>
                  </a:lnTo>
                  <a:lnTo>
                    <a:pt x="1241666" y="483984"/>
                  </a:lnTo>
                  <a:lnTo>
                    <a:pt x="1241552" y="484212"/>
                  </a:lnTo>
                  <a:lnTo>
                    <a:pt x="1237805" y="484225"/>
                  </a:lnTo>
                  <a:lnTo>
                    <a:pt x="1235290" y="484225"/>
                  </a:lnTo>
                  <a:lnTo>
                    <a:pt x="1234351" y="485889"/>
                  </a:lnTo>
                  <a:lnTo>
                    <a:pt x="1233068" y="489229"/>
                  </a:lnTo>
                  <a:lnTo>
                    <a:pt x="1234897" y="489978"/>
                  </a:lnTo>
                  <a:lnTo>
                    <a:pt x="1237627" y="490778"/>
                  </a:lnTo>
                  <a:lnTo>
                    <a:pt x="1238986" y="490943"/>
                  </a:lnTo>
                  <a:lnTo>
                    <a:pt x="1243444" y="490829"/>
                  </a:lnTo>
                  <a:lnTo>
                    <a:pt x="1244955" y="491998"/>
                  </a:lnTo>
                  <a:lnTo>
                    <a:pt x="1245527" y="495122"/>
                  </a:lnTo>
                  <a:lnTo>
                    <a:pt x="1246162" y="498894"/>
                  </a:lnTo>
                  <a:lnTo>
                    <a:pt x="1249273" y="501523"/>
                  </a:lnTo>
                  <a:lnTo>
                    <a:pt x="1250086" y="498246"/>
                  </a:lnTo>
                  <a:lnTo>
                    <a:pt x="1250327" y="495896"/>
                  </a:lnTo>
                  <a:lnTo>
                    <a:pt x="1248765" y="494017"/>
                  </a:lnTo>
                  <a:lnTo>
                    <a:pt x="1247457" y="492417"/>
                  </a:lnTo>
                  <a:lnTo>
                    <a:pt x="1248600" y="491655"/>
                  </a:lnTo>
                  <a:lnTo>
                    <a:pt x="1249400" y="490829"/>
                  </a:lnTo>
                  <a:lnTo>
                    <a:pt x="1255077" y="484974"/>
                  </a:lnTo>
                  <a:lnTo>
                    <a:pt x="1258138" y="483730"/>
                  </a:lnTo>
                  <a:lnTo>
                    <a:pt x="1261440" y="482384"/>
                  </a:lnTo>
                  <a:lnTo>
                    <a:pt x="1264704" y="481926"/>
                  </a:lnTo>
                  <a:lnTo>
                    <a:pt x="1270190" y="481152"/>
                  </a:lnTo>
                  <a:lnTo>
                    <a:pt x="1271739" y="481012"/>
                  </a:lnTo>
                  <a:lnTo>
                    <a:pt x="1273873" y="478917"/>
                  </a:lnTo>
                  <a:close/>
                </a:path>
                <a:path w="1891030" h="1220470">
                  <a:moveTo>
                    <a:pt x="1389595" y="430885"/>
                  </a:moveTo>
                  <a:lnTo>
                    <a:pt x="1389468" y="429641"/>
                  </a:lnTo>
                  <a:lnTo>
                    <a:pt x="1387132" y="429069"/>
                  </a:lnTo>
                  <a:lnTo>
                    <a:pt x="1372006" y="425780"/>
                  </a:lnTo>
                  <a:lnTo>
                    <a:pt x="1371574" y="424853"/>
                  </a:lnTo>
                  <a:lnTo>
                    <a:pt x="1372158" y="422376"/>
                  </a:lnTo>
                  <a:lnTo>
                    <a:pt x="1372603" y="421652"/>
                  </a:lnTo>
                  <a:lnTo>
                    <a:pt x="1373060" y="419493"/>
                  </a:lnTo>
                  <a:lnTo>
                    <a:pt x="1372882" y="418312"/>
                  </a:lnTo>
                  <a:lnTo>
                    <a:pt x="1369936" y="418299"/>
                  </a:lnTo>
                  <a:lnTo>
                    <a:pt x="1368856" y="418147"/>
                  </a:lnTo>
                  <a:lnTo>
                    <a:pt x="1367104" y="418338"/>
                  </a:lnTo>
                  <a:lnTo>
                    <a:pt x="1366405" y="418795"/>
                  </a:lnTo>
                  <a:lnTo>
                    <a:pt x="1365694" y="419074"/>
                  </a:lnTo>
                  <a:lnTo>
                    <a:pt x="1366824" y="419785"/>
                  </a:lnTo>
                  <a:lnTo>
                    <a:pt x="1368856" y="420573"/>
                  </a:lnTo>
                  <a:lnTo>
                    <a:pt x="1369479" y="421525"/>
                  </a:lnTo>
                  <a:lnTo>
                    <a:pt x="1368412" y="424053"/>
                  </a:lnTo>
                  <a:lnTo>
                    <a:pt x="1367548" y="424700"/>
                  </a:lnTo>
                  <a:lnTo>
                    <a:pt x="1364754" y="424954"/>
                  </a:lnTo>
                  <a:lnTo>
                    <a:pt x="1363027" y="424802"/>
                  </a:lnTo>
                  <a:lnTo>
                    <a:pt x="1358988" y="426364"/>
                  </a:lnTo>
                  <a:lnTo>
                    <a:pt x="1357096" y="426554"/>
                  </a:lnTo>
                  <a:lnTo>
                    <a:pt x="1353794" y="422948"/>
                  </a:lnTo>
                  <a:lnTo>
                    <a:pt x="1351432" y="423468"/>
                  </a:lnTo>
                  <a:lnTo>
                    <a:pt x="1349413" y="428117"/>
                  </a:lnTo>
                  <a:lnTo>
                    <a:pt x="1347851" y="427609"/>
                  </a:lnTo>
                  <a:lnTo>
                    <a:pt x="1345692" y="427113"/>
                  </a:lnTo>
                  <a:lnTo>
                    <a:pt x="1344930" y="427583"/>
                  </a:lnTo>
                  <a:lnTo>
                    <a:pt x="1344637" y="428802"/>
                  </a:lnTo>
                  <a:lnTo>
                    <a:pt x="1345272" y="429247"/>
                  </a:lnTo>
                  <a:lnTo>
                    <a:pt x="1346936" y="429374"/>
                  </a:lnTo>
                  <a:lnTo>
                    <a:pt x="1347889" y="429577"/>
                  </a:lnTo>
                  <a:lnTo>
                    <a:pt x="1353007" y="426859"/>
                  </a:lnTo>
                  <a:lnTo>
                    <a:pt x="1356829" y="428028"/>
                  </a:lnTo>
                  <a:lnTo>
                    <a:pt x="1362278" y="430733"/>
                  </a:lnTo>
                  <a:lnTo>
                    <a:pt x="1364119" y="431165"/>
                  </a:lnTo>
                  <a:lnTo>
                    <a:pt x="1367472" y="431736"/>
                  </a:lnTo>
                  <a:lnTo>
                    <a:pt x="1368234" y="432371"/>
                  </a:lnTo>
                  <a:lnTo>
                    <a:pt x="1368171" y="435114"/>
                  </a:lnTo>
                  <a:lnTo>
                    <a:pt x="1367155" y="436841"/>
                  </a:lnTo>
                  <a:lnTo>
                    <a:pt x="1370380" y="438111"/>
                  </a:lnTo>
                  <a:lnTo>
                    <a:pt x="1371536" y="436816"/>
                  </a:lnTo>
                  <a:lnTo>
                    <a:pt x="1372666" y="433984"/>
                  </a:lnTo>
                  <a:lnTo>
                    <a:pt x="1374876" y="433616"/>
                  </a:lnTo>
                  <a:lnTo>
                    <a:pt x="1375422" y="433552"/>
                  </a:lnTo>
                  <a:lnTo>
                    <a:pt x="1376108" y="433349"/>
                  </a:lnTo>
                  <a:lnTo>
                    <a:pt x="1377403" y="434251"/>
                  </a:lnTo>
                  <a:lnTo>
                    <a:pt x="1376210" y="434695"/>
                  </a:lnTo>
                  <a:lnTo>
                    <a:pt x="1374863" y="437934"/>
                  </a:lnTo>
                  <a:lnTo>
                    <a:pt x="1375714" y="439229"/>
                  </a:lnTo>
                  <a:lnTo>
                    <a:pt x="1379118" y="438734"/>
                  </a:lnTo>
                  <a:lnTo>
                    <a:pt x="1380909" y="438340"/>
                  </a:lnTo>
                  <a:lnTo>
                    <a:pt x="1382560" y="435825"/>
                  </a:lnTo>
                  <a:lnTo>
                    <a:pt x="1385874" y="435216"/>
                  </a:lnTo>
                  <a:lnTo>
                    <a:pt x="1389595" y="430885"/>
                  </a:lnTo>
                  <a:close/>
                </a:path>
                <a:path w="1891030" h="1220470">
                  <a:moveTo>
                    <a:pt x="1400733" y="182880"/>
                  </a:moveTo>
                  <a:lnTo>
                    <a:pt x="1388325" y="182880"/>
                  </a:lnTo>
                  <a:lnTo>
                    <a:pt x="1384642" y="182880"/>
                  </a:lnTo>
                  <a:lnTo>
                    <a:pt x="1385684" y="187667"/>
                  </a:lnTo>
                  <a:lnTo>
                    <a:pt x="1388948" y="184861"/>
                  </a:lnTo>
                  <a:lnTo>
                    <a:pt x="1394485" y="185420"/>
                  </a:lnTo>
                  <a:lnTo>
                    <a:pt x="1397850" y="184861"/>
                  </a:lnTo>
                  <a:lnTo>
                    <a:pt x="1399400" y="183692"/>
                  </a:lnTo>
                  <a:lnTo>
                    <a:pt x="1400733" y="182880"/>
                  </a:lnTo>
                  <a:close/>
                </a:path>
                <a:path w="1891030" h="1220470">
                  <a:moveTo>
                    <a:pt x="1412265" y="172491"/>
                  </a:moveTo>
                  <a:lnTo>
                    <a:pt x="1411351" y="171665"/>
                  </a:lnTo>
                  <a:lnTo>
                    <a:pt x="1409865" y="170332"/>
                  </a:lnTo>
                  <a:lnTo>
                    <a:pt x="1409217" y="169748"/>
                  </a:lnTo>
                  <a:lnTo>
                    <a:pt x="1409839" y="167767"/>
                  </a:lnTo>
                  <a:lnTo>
                    <a:pt x="1411084" y="165442"/>
                  </a:lnTo>
                  <a:lnTo>
                    <a:pt x="1411973" y="163842"/>
                  </a:lnTo>
                  <a:lnTo>
                    <a:pt x="1411668" y="163410"/>
                  </a:lnTo>
                  <a:lnTo>
                    <a:pt x="1410754" y="162115"/>
                  </a:lnTo>
                  <a:lnTo>
                    <a:pt x="1405216" y="163410"/>
                  </a:lnTo>
                  <a:lnTo>
                    <a:pt x="1401572" y="162128"/>
                  </a:lnTo>
                  <a:lnTo>
                    <a:pt x="1400149" y="162394"/>
                  </a:lnTo>
                  <a:lnTo>
                    <a:pt x="1400149" y="171310"/>
                  </a:lnTo>
                  <a:lnTo>
                    <a:pt x="1399895" y="171589"/>
                  </a:lnTo>
                  <a:lnTo>
                    <a:pt x="1399286" y="171665"/>
                  </a:lnTo>
                  <a:lnTo>
                    <a:pt x="1398790" y="171310"/>
                  </a:lnTo>
                  <a:lnTo>
                    <a:pt x="1399590" y="170332"/>
                  </a:lnTo>
                  <a:lnTo>
                    <a:pt x="1399755" y="170459"/>
                  </a:lnTo>
                  <a:lnTo>
                    <a:pt x="1400048" y="170561"/>
                  </a:lnTo>
                  <a:lnTo>
                    <a:pt x="1400149" y="171310"/>
                  </a:lnTo>
                  <a:lnTo>
                    <a:pt x="1400149" y="162394"/>
                  </a:lnTo>
                  <a:lnTo>
                    <a:pt x="1394193" y="163499"/>
                  </a:lnTo>
                  <a:lnTo>
                    <a:pt x="1393710" y="167767"/>
                  </a:lnTo>
                  <a:lnTo>
                    <a:pt x="1390548" y="169062"/>
                  </a:lnTo>
                  <a:lnTo>
                    <a:pt x="1390015" y="169240"/>
                  </a:lnTo>
                  <a:lnTo>
                    <a:pt x="1389799" y="169405"/>
                  </a:lnTo>
                  <a:lnTo>
                    <a:pt x="1388833" y="170230"/>
                  </a:lnTo>
                  <a:lnTo>
                    <a:pt x="1386014" y="176110"/>
                  </a:lnTo>
                  <a:lnTo>
                    <a:pt x="1387576" y="179514"/>
                  </a:lnTo>
                  <a:lnTo>
                    <a:pt x="1389938" y="178269"/>
                  </a:lnTo>
                  <a:lnTo>
                    <a:pt x="1392262" y="178003"/>
                  </a:lnTo>
                  <a:lnTo>
                    <a:pt x="1392605" y="177888"/>
                  </a:lnTo>
                  <a:lnTo>
                    <a:pt x="1393672" y="178473"/>
                  </a:lnTo>
                  <a:lnTo>
                    <a:pt x="1394510" y="179641"/>
                  </a:lnTo>
                  <a:lnTo>
                    <a:pt x="1393990" y="180416"/>
                  </a:lnTo>
                  <a:lnTo>
                    <a:pt x="1392504" y="181508"/>
                  </a:lnTo>
                  <a:lnTo>
                    <a:pt x="1391500" y="182016"/>
                  </a:lnTo>
                  <a:lnTo>
                    <a:pt x="1388884" y="182727"/>
                  </a:lnTo>
                  <a:lnTo>
                    <a:pt x="1400987" y="182727"/>
                  </a:lnTo>
                  <a:lnTo>
                    <a:pt x="1404772" y="180416"/>
                  </a:lnTo>
                  <a:lnTo>
                    <a:pt x="1407769" y="177888"/>
                  </a:lnTo>
                  <a:lnTo>
                    <a:pt x="1408023" y="177673"/>
                  </a:lnTo>
                  <a:lnTo>
                    <a:pt x="1411605" y="173418"/>
                  </a:lnTo>
                  <a:lnTo>
                    <a:pt x="1412265" y="172491"/>
                  </a:lnTo>
                  <a:close/>
                </a:path>
                <a:path w="1891030" h="1220470">
                  <a:moveTo>
                    <a:pt x="1425206" y="238353"/>
                  </a:moveTo>
                  <a:lnTo>
                    <a:pt x="1424749" y="237083"/>
                  </a:lnTo>
                  <a:lnTo>
                    <a:pt x="1420418" y="235331"/>
                  </a:lnTo>
                  <a:lnTo>
                    <a:pt x="1417624" y="234416"/>
                  </a:lnTo>
                  <a:lnTo>
                    <a:pt x="1411198" y="237058"/>
                  </a:lnTo>
                  <a:lnTo>
                    <a:pt x="1408353" y="236512"/>
                  </a:lnTo>
                  <a:lnTo>
                    <a:pt x="1405547" y="234696"/>
                  </a:lnTo>
                  <a:lnTo>
                    <a:pt x="1404086" y="233730"/>
                  </a:lnTo>
                  <a:lnTo>
                    <a:pt x="1402270" y="233235"/>
                  </a:lnTo>
                  <a:lnTo>
                    <a:pt x="1399197" y="231355"/>
                  </a:lnTo>
                  <a:lnTo>
                    <a:pt x="1398485" y="231775"/>
                  </a:lnTo>
                  <a:lnTo>
                    <a:pt x="1397393" y="235470"/>
                  </a:lnTo>
                  <a:lnTo>
                    <a:pt x="1395349" y="235966"/>
                  </a:lnTo>
                  <a:lnTo>
                    <a:pt x="1392897" y="237426"/>
                  </a:lnTo>
                  <a:lnTo>
                    <a:pt x="1391246" y="243217"/>
                  </a:lnTo>
                  <a:lnTo>
                    <a:pt x="1391704" y="244119"/>
                  </a:lnTo>
                  <a:lnTo>
                    <a:pt x="1392288" y="244309"/>
                  </a:lnTo>
                  <a:lnTo>
                    <a:pt x="1392999" y="244817"/>
                  </a:lnTo>
                  <a:lnTo>
                    <a:pt x="1396238" y="244589"/>
                  </a:lnTo>
                  <a:lnTo>
                    <a:pt x="1398498" y="244513"/>
                  </a:lnTo>
                  <a:lnTo>
                    <a:pt x="1399984" y="249237"/>
                  </a:lnTo>
                  <a:lnTo>
                    <a:pt x="1405305" y="248005"/>
                  </a:lnTo>
                  <a:lnTo>
                    <a:pt x="1405851" y="246786"/>
                  </a:lnTo>
                  <a:lnTo>
                    <a:pt x="1404721" y="244792"/>
                  </a:lnTo>
                  <a:lnTo>
                    <a:pt x="1404175" y="244525"/>
                  </a:lnTo>
                  <a:lnTo>
                    <a:pt x="1403223" y="242366"/>
                  </a:lnTo>
                  <a:lnTo>
                    <a:pt x="1404239" y="241020"/>
                  </a:lnTo>
                  <a:lnTo>
                    <a:pt x="1409331" y="241134"/>
                  </a:lnTo>
                  <a:lnTo>
                    <a:pt x="1411757" y="242468"/>
                  </a:lnTo>
                  <a:lnTo>
                    <a:pt x="1415592" y="247192"/>
                  </a:lnTo>
                  <a:lnTo>
                    <a:pt x="1423606" y="244640"/>
                  </a:lnTo>
                  <a:lnTo>
                    <a:pt x="1424470" y="242595"/>
                  </a:lnTo>
                  <a:lnTo>
                    <a:pt x="1425206" y="238353"/>
                  </a:lnTo>
                  <a:close/>
                </a:path>
                <a:path w="1891030" h="1220470">
                  <a:moveTo>
                    <a:pt x="1447215" y="231470"/>
                  </a:moveTo>
                  <a:lnTo>
                    <a:pt x="1446961" y="231432"/>
                  </a:lnTo>
                  <a:lnTo>
                    <a:pt x="1447101" y="231482"/>
                  </a:lnTo>
                  <a:close/>
                </a:path>
                <a:path w="1891030" h="1220470">
                  <a:moveTo>
                    <a:pt x="1456220" y="239166"/>
                  </a:moveTo>
                  <a:lnTo>
                    <a:pt x="1450543" y="236029"/>
                  </a:lnTo>
                  <a:lnTo>
                    <a:pt x="1449451" y="233934"/>
                  </a:lnTo>
                  <a:lnTo>
                    <a:pt x="1449451" y="244475"/>
                  </a:lnTo>
                  <a:lnTo>
                    <a:pt x="1448663" y="244830"/>
                  </a:lnTo>
                  <a:lnTo>
                    <a:pt x="1448257" y="244894"/>
                  </a:lnTo>
                  <a:lnTo>
                    <a:pt x="1447558" y="244983"/>
                  </a:lnTo>
                  <a:lnTo>
                    <a:pt x="1447279" y="244640"/>
                  </a:lnTo>
                  <a:lnTo>
                    <a:pt x="1447711" y="243916"/>
                  </a:lnTo>
                  <a:lnTo>
                    <a:pt x="1448168" y="243840"/>
                  </a:lnTo>
                  <a:lnTo>
                    <a:pt x="1448739" y="244043"/>
                  </a:lnTo>
                  <a:lnTo>
                    <a:pt x="1449095" y="244271"/>
                  </a:lnTo>
                  <a:lnTo>
                    <a:pt x="1449451" y="244475"/>
                  </a:lnTo>
                  <a:lnTo>
                    <a:pt x="1449451" y="233934"/>
                  </a:lnTo>
                  <a:lnTo>
                    <a:pt x="1449197" y="233438"/>
                  </a:lnTo>
                  <a:lnTo>
                    <a:pt x="1448536" y="232841"/>
                  </a:lnTo>
                  <a:lnTo>
                    <a:pt x="1447038" y="231508"/>
                  </a:lnTo>
                  <a:lnTo>
                    <a:pt x="1443926" y="232841"/>
                  </a:lnTo>
                  <a:lnTo>
                    <a:pt x="1441246" y="231368"/>
                  </a:lnTo>
                  <a:lnTo>
                    <a:pt x="1440472" y="228638"/>
                  </a:lnTo>
                  <a:lnTo>
                    <a:pt x="1439786" y="226161"/>
                  </a:lnTo>
                  <a:lnTo>
                    <a:pt x="1438935" y="223088"/>
                  </a:lnTo>
                  <a:lnTo>
                    <a:pt x="1433156" y="226161"/>
                  </a:lnTo>
                  <a:lnTo>
                    <a:pt x="1429473" y="224637"/>
                  </a:lnTo>
                  <a:lnTo>
                    <a:pt x="1428788" y="225450"/>
                  </a:lnTo>
                  <a:lnTo>
                    <a:pt x="1429486" y="228638"/>
                  </a:lnTo>
                  <a:lnTo>
                    <a:pt x="1427060" y="228422"/>
                  </a:lnTo>
                  <a:lnTo>
                    <a:pt x="1422539" y="229997"/>
                  </a:lnTo>
                  <a:lnTo>
                    <a:pt x="1422425" y="232422"/>
                  </a:lnTo>
                  <a:lnTo>
                    <a:pt x="1424825" y="232968"/>
                  </a:lnTo>
                  <a:lnTo>
                    <a:pt x="1425359" y="233083"/>
                  </a:lnTo>
                  <a:lnTo>
                    <a:pt x="1425803" y="233438"/>
                  </a:lnTo>
                  <a:lnTo>
                    <a:pt x="1430858" y="233895"/>
                  </a:lnTo>
                  <a:lnTo>
                    <a:pt x="1434045" y="236613"/>
                  </a:lnTo>
                  <a:lnTo>
                    <a:pt x="1438783" y="239598"/>
                  </a:lnTo>
                  <a:lnTo>
                    <a:pt x="1438897" y="241909"/>
                  </a:lnTo>
                  <a:lnTo>
                    <a:pt x="1443609" y="245059"/>
                  </a:lnTo>
                  <a:lnTo>
                    <a:pt x="1441653" y="249110"/>
                  </a:lnTo>
                  <a:lnTo>
                    <a:pt x="1441919" y="250063"/>
                  </a:lnTo>
                  <a:lnTo>
                    <a:pt x="1443113" y="251701"/>
                  </a:lnTo>
                  <a:lnTo>
                    <a:pt x="1447596" y="252298"/>
                  </a:lnTo>
                  <a:lnTo>
                    <a:pt x="1451000" y="250139"/>
                  </a:lnTo>
                  <a:lnTo>
                    <a:pt x="1448739" y="248754"/>
                  </a:lnTo>
                  <a:lnTo>
                    <a:pt x="1449514" y="246481"/>
                  </a:lnTo>
                  <a:lnTo>
                    <a:pt x="1454696" y="241896"/>
                  </a:lnTo>
                  <a:lnTo>
                    <a:pt x="1455674" y="241363"/>
                  </a:lnTo>
                  <a:lnTo>
                    <a:pt x="1456220" y="239166"/>
                  </a:lnTo>
                  <a:close/>
                </a:path>
                <a:path w="1891030" h="1220470">
                  <a:moveTo>
                    <a:pt x="1470431" y="327113"/>
                  </a:moveTo>
                  <a:lnTo>
                    <a:pt x="1470304" y="326961"/>
                  </a:lnTo>
                  <a:lnTo>
                    <a:pt x="1470190" y="327291"/>
                  </a:lnTo>
                  <a:lnTo>
                    <a:pt x="1470431" y="327113"/>
                  </a:lnTo>
                  <a:close/>
                </a:path>
                <a:path w="1891030" h="1220470">
                  <a:moveTo>
                    <a:pt x="1497711" y="333235"/>
                  </a:moveTo>
                  <a:lnTo>
                    <a:pt x="1497647" y="331990"/>
                  </a:lnTo>
                  <a:lnTo>
                    <a:pt x="1495323" y="330530"/>
                  </a:lnTo>
                  <a:lnTo>
                    <a:pt x="1492935" y="331520"/>
                  </a:lnTo>
                  <a:lnTo>
                    <a:pt x="1491983" y="328371"/>
                  </a:lnTo>
                  <a:lnTo>
                    <a:pt x="1494929" y="327875"/>
                  </a:lnTo>
                  <a:lnTo>
                    <a:pt x="1494764" y="324789"/>
                  </a:lnTo>
                  <a:lnTo>
                    <a:pt x="1494828" y="323494"/>
                  </a:lnTo>
                  <a:lnTo>
                    <a:pt x="1494485" y="320281"/>
                  </a:lnTo>
                  <a:lnTo>
                    <a:pt x="1493367" y="319697"/>
                  </a:lnTo>
                  <a:lnTo>
                    <a:pt x="1487868" y="322237"/>
                  </a:lnTo>
                  <a:lnTo>
                    <a:pt x="1484528" y="324345"/>
                  </a:lnTo>
                  <a:lnTo>
                    <a:pt x="1479626" y="322046"/>
                  </a:lnTo>
                  <a:lnTo>
                    <a:pt x="1478546" y="322986"/>
                  </a:lnTo>
                  <a:lnTo>
                    <a:pt x="1477518" y="326148"/>
                  </a:lnTo>
                  <a:lnTo>
                    <a:pt x="1476463" y="326288"/>
                  </a:lnTo>
                  <a:lnTo>
                    <a:pt x="1473060" y="324967"/>
                  </a:lnTo>
                  <a:lnTo>
                    <a:pt x="1471739" y="326237"/>
                  </a:lnTo>
                  <a:lnTo>
                    <a:pt x="1470444" y="327113"/>
                  </a:lnTo>
                  <a:lnTo>
                    <a:pt x="1471637" y="329438"/>
                  </a:lnTo>
                  <a:lnTo>
                    <a:pt x="1473885" y="330873"/>
                  </a:lnTo>
                  <a:lnTo>
                    <a:pt x="1476222" y="331406"/>
                  </a:lnTo>
                  <a:lnTo>
                    <a:pt x="1478584" y="331952"/>
                  </a:lnTo>
                  <a:lnTo>
                    <a:pt x="1481912" y="330441"/>
                  </a:lnTo>
                  <a:lnTo>
                    <a:pt x="1481112" y="334759"/>
                  </a:lnTo>
                  <a:lnTo>
                    <a:pt x="1483829" y="335915"/>
                  </a:lnTo>
                  <a:lnTo>
                    <a:pt x="1486014" y="338683"/>
                  </a:lnTo>
                  <a:lnTo>
                    <a:pt x="1491996" y="336905"/>
                  </a:lnTo>
                  <a:lnTo>
                    <a:pt x="1494396" y="335330"/>
                  </a:lnTo>
                  <a:lnTo>
                    <a:pt x="1497711" y="333235"/>
                  </a:lnTo>
                  <a:close/>
                </a:path>
                <a:path w="1891030" h="1220470">
                  <a:moveTo>
                    <a:pt x="1672285" y="32118"/>
                  </a:moveTo>
                  <a:lnTo>
                    <a:pt x="1670469" y="30683"/>
                  </a:lnTo>
                  <a:lnTo>
                    <a:pt x="1669135" y="31318"/>
                  </a:lnTo>
                  <a:lnTo>
                    <a:pt x="1669097" y="31927"/>
                  </a:lnTo>
                  <a:lnTo>
                    <a:pt x="1672285" y="32118"/>
                  </a:lnTo>
                  <a:close/>
                </a:path>
                <a:path w="1891030" h="1220470">
                  <a:moveTo>
                    <a:pt x="1672844" y="32156"/>
                  </a:moveTo>
                  <a:lnTo>
                    <a:pt x="1672285" y="32118"/>
                  </a:lnTo>
                  <a:lnTo>
                    <a:pt x="1672767" y="32499"/>
                  </a:lnTo>
                  <a:lnTo>
                    <a:pt x="1672844" y="32156"/>
                  </a:lnTo>
                  <a:close/>
                </a:path>
                <a:path w="1891030" h="1220470">
                  <a:moveTo>
                    <a:pt x="1676069" y="215849"/>
                  </a:moveTo>
                  <a:lnTo>
                    <a:pt x="1675460" y="215226"/>
                  </a:lnTo>
                  <a:lnTo>
                    <a:pt x="1670659" y="216827"/>
                  </a:lnTo>
                  <a:lnTo>
                    <a:pt x="1669453" y="217246"/>
                  </a:lnTo>
                  <a:lnTo>
                    <a:pt x="1668360" y="212775"/>
                  </a:lnTo>
                  <a:lnTo>
                    <a:pt x="1661375" y="228701"/>
                  </a:lnTo>
                  <a:lnTo>
                    <a:pt x="1652346" y="229628"/>
                  </a:lnTo>
                  <a:lnTo>
                    <a:pt x="1651063" y="231927"/>
                  </a:lnTo>
                  <a:lnTo>
                    <a:pt x="1649818" y="235686"/>
                  </a:lnTo>
                  <a:lnTo>
                    <a:pt x="1650250" y="237655"/>
                  </a:lnTo>
                  <a:lnTo>
                    <a:pt x="1647177" y="239204"/>
                  </a:lnTo>
                  <a:lnTo>
                    <a:pt x="1646008" y="240030"/>
                  </a:lnTo>
                  <a:lnTo>
                    <a:pt x="1646974" y="241376"/>
                  </a:lnTo>
                  <a:lnTo>
                    <a:pt x="1651431" y="239687"/>
                  </a:lnTo>
                  <a:lnTo>
                    <a:pt x="1654263" y="239204"/>
                  </a:lnTo>
                  <a:lnTo>
                    <a:pt x="1655800" y="233133"/>
                  </a:lnTo>
                  <a:lnTo>
                    <a:pt x="1657362" y="233768"/>
                  </a:lnTo>
                  <a:lnTo>
                    <a:pt x="1660271" y="235623"/>
                  </a:lnTo>
                  <a:lnTo>
                    <a:pt x="1661642" y="235699"/>
                  </a:lnTo>
                  <a:lnTo>
                    <a:pt x="1662950" y="234835"/>
                  </a:lnTo>
                  <a:lnTo>
                    <a:pt x="1666011" y="232244"/>
                  </a:lnTo>
                  <a:lnTo>
                    <a:pt x="1669605" y="230314"/>
                  </a:lnTo>
                  <a:lnTo>
                    <a:pt x="1673339" y="224294"/>
                  </a:lnTo>
                  <a:lnTo>
                    <a:pt x="1671586" y="221767"/>
                  </a:lnTo>
                  <a:lnTo>
                    <a:pt x="1676069" y="215849"/>
                  </a:lnTo>
                  <a:close/>
                </a:path>
                <a:path w="1891030" h="1220470">
                  <a:moveTo>
                    <a:pt x="1684134" y="30568"/>
                  </a:moveTo>
                  <a:close/>
                </a:path>
                <a:path w="1891030" h="1220470">
                  <a:moveTo>
                    <a:pt x="1694827" y="29489"/>
                  </a:moveTo>
                  <a:lnTo>
                    <a:pt x="1694561" y="29400"/>
                  </a:lnTo>
                  <a:lnTo>
                    <a:pt x="1694548" y="29565"/>
                  </a:lnTo>
                  <a:lnTo>
                    <a:pt x="1694726" y="29565"/>
                  </a:lnTo>
                  <a:close/>
                </a:path>
                <a:path w="1891030" h="1220470">
                  <a:moveTo>
                    <a:pt x="1700745" y="36182"/>
                  </a:moveTo>
                  <a:lnTo>
                    <a:pt x="1694218" y="34213"/>
                  </a:lnTo>
                  <a:lnTo>
                    <a:pt x="1694332" y="32042"/>
                  </a:lnTo>
                  <a:lnTo>
                    <a:pt x="1694548" y="29641"/>
                  </a:lnTo>
                  <a:lnTo>
                    <a:pt x="1691132" y="32042"/>
                  </a:lnTo>
                  <a:lnTo>
                    <a:pt x="1689430" y="31991"/>
                  </a:lnTo>
                  <a:lnTo>
                    <a:pt x="1689430" y="33362"/>
                  </a:lnTo>
                  <a:lnTo>
                    <a:pt x="1684629" y="37769"/>
                  </a:lnTo>
                  <a:lnTo>
                    <a:pt x="1685404" y="38696"/>
                  </a:lnTo>
                  <a:lnTo>
                    <a:pt x="1686306" y="40347"/>
                  </a:lnTo>
                  <a:lnTo>
                    <a:pt x="1685988" y="41008"/>
                  </a:lnTo>
                  <a:lnTo>
                    <a:pt x="1684693" y="41541"/>
                  </a:lnTo>
                  <a:lnTo>
                    <a:pt x="1684007" y="41554"/>
                  </a:lnTo>
                  <a:lnTo>
                    <a:pt x="1680616" y="39522"/>
                  </a:lnTo>
                  <a:lnTo>
                    <a:pt x="1679905" y="37566"/>
                  </a:lnTo>
                  <a:lnTo>
                    <a:pt x="1681505" y="34213"/>
                  </a:lnTo>
                  <a:lnTo>
                    <a:pt x="1682038" y="33032"/>
                  </a:lnTo>
                  <a:lnTo>
                    <a:pt x="1683169" y="31889"/>
                  </a:lnTo>
                  <a:lnTo>
                    <a:pt x="1684070" y="30670"/>
                  </a:lnTo>
                  <a:lnTo>
                    <a:pt x="1685975" y="32270"/>
                  </a:lnTo>
                  <a:lnTo>
                    <a:pt x="1689430" y="33362"/>
                  </a:lnTo>
                  <a:lnTo>
                    <a:pt x="1689430" y="31991"/>
                  </a:lnTo>
                  <a:lnTo>
                    <a:pt x="1687652" y="31915"/>
                  </a:lnTo>
                  <a:lnTo>
                    <a:pt x="1684286" y="30670"/>
                  </a:lnTo>
                  <a:lnTo>
                    <a:pt x="1683893" y="30543"/>
                  </a:lnTo>
                  <a:lnTo>
                    <a:pt x="1679498" y="31635"/>
                  </a:lnTo>
                  <a:lnTo>
                    <a:pt x="1674939" y="34213"/>
                  </a:lnTo>
                  <a:lnTo>
                    <a:pt x="1672767" y="32499"/>
                  </a:lnTo>
                  <a:lnTo>
                    <a:pt x="1671866" y="36931"/>
                  </a:lnTo>
                  <a:lnTo>
                    <a:pt x="1675358" y="37719"/>
                  </a:lnTo>
                  <a:lnTo>
                    <a:pt x="1677466" y="38252"/>
                  </a:lnTo>
                  <a:lnTo>
                    <a:pt x="1679168" y="40106"/>
                  </a:lnTo>
                  <a:lnTo>
                    <a:pt x="1682064" y="42189"/>
                  </a:lnTo>
                  <a:lnTo>
                    <a:pt x="1682940" y="43395"/>
                  </a:lnTo>
                  <a:lnTo>
                    <a:pt x="1681607" y="46266"/>
                  </a:lnTo>
                  <a:lnTo>
                    <a:pt x="1680197" y="45593"/>
                  </a:lnTo>
                  <a:lnTo>
                    <a:pt x="1677212" y="44678"/>
                  </a:lnTo>
                  <a:lnTo>
                    <a:pt x="1675384" y="44373"/>
                  </a:lnTo>
                  <a:lnTo>
                    <a:pt x="1672615" y="43688"/>
                  </a:lnTo>
                  <a:lnTo>
                    <a:pt x="1671510" y="43319"/>
                  </a:lnTo>
                  <a:lnTo>
                    <a:pt x="1670037" y="45364"/>
                  </a:lnTo>
                  <a:lnTo>
                    <a:pt x="1670253" y="46596"/>
                  </a:lnTo>
                  <a:lnTo>
                    <a:pt x="1674215" y="49047"/>
                  </a:lnTo>
                  <a:lnTo>
                    <a:pt x="1674964" y="51422"/>
                  </a:lnTo>
                  <a:lnTo>
                    <a:pt x="1672221" y="56019"/>
                  </a:lnTo>
                  <a:lnTo>
                    <a:pt x="1673415" y="56591"/>
                  </a:lnTo>
                  <a:lnTo>
                    <a:pt x="1675485" y="57873"/>
                  </a:lnTo>
                  <a:lnTo>
                    <a:pt x="1676146" y="57264"/>
                  </a:lnTo>
                  <a:lnTo>
                    <a:pt x="1677022" y="55079"/>
                  </a:lnTo>
                  <a:lnTo>
                    <a:pt x="1677695" y="54241"/>
                  </a:lnTo>
                  <a:lnTo>
                    <a:pt x="1683334" y="53238"/>
                  </a:lnTo>
                  <a:lnTo>
                    <a:pt x="1685556" y="48361"/>
                  </a:lnTo>
                  <a:lnTo>
                    <a:pt x="1690484" y="47663"/>
                  </a:lnTo>
                  <a:lnTo>
                    <a:pt x="1691132" y="46990"/>
                  </a:lnTo>
                  <a:lnTo>
                    <a:pt x="1691106" y="46266"/>
                  </a:lnTo>
                  <a:lnTo>
                    <a:pt x="1690941" y="42595"/>
                  </a:lnTo>
                  <a:lnTo>
                    <a:pt x="1694522" y="41643"/>
                  </a:lnTo>
                  <a:lnTo>
                    <a:pt x="1694662" y="41554"/>
                  </a:lnTo>
                  <a:lnTo>
                    <a:pt x="1700403" y="37934"/>
                  </a:lnTo>
                  <a:lnTo>
                    <a:pt x="1700745" y="36182"/>
                  </a:lnTo>
                  <a:close/>
                </a:path>
                <a:path w="1891030" h="1220470">
                  <a:moveTo>
                    <a:pt x="1704759" y="169481"/>
                  </a:moveTo>
                  <a:lnTo>
                    <a:pt x="1704581" y="169405"/>
                  </a:lnTo>
                  <a:lnTo>
                    <a:pt x="1704441" y="169379"/>
                  </a:lnTo>
                  <a:lnTo>
                    <a:pt x="1704759" y="169481"/>
                  </a:lnTo>
                  <a:close/>
                </a:path>
                <a:path w="1891030" h="1220470">
                  <a:moveTo>
                    <a:pt x="1712074" y="152768"/>
                  </a:moveTo>
                  <a:lnTo>
                    <a:pt x="1711820" y="152704"/>
                  </a:lnTo>
                  <a:lnTo>
                    <a:pt x="1711871" y="152971"/>
                  </a:lnTo>
                  <a:lnTo>
                    <a:pt x="1712074" y="152768"/>
                  </a:lnTo>
                  <a:close/>
                </a:path>
                <a:path w="1891030" h="1220470">
                  <a:moveTo>
                    <a:pt x="1717357" y="170992"/>
                  </a:moveTo>
                  <a:lnTo>
                    <a:pt x="1717217" y="170865"/>
                  </a:lnTo>
                  <a:lnTo>
                    <a:pt x="1717090" y="170840"/>
                  </a:lnTo>
                  <a:lnTo>
                    <a:pt x="1716963" y="170929"/>
                  </a:lnTo>
                  <a:lnTo>
                    <a:pt x="1717357" y="170992"/>
                  </a:lnTo>
                  <a:close/>
                </a:path>
                <a:path w="1891030" h="1220470">
                  <a:moveTo>
                    <a:pt x="1733346" y="120637"/>
                  </a:moveTo>
                  <a:lnTo>
                    <a:pt x="1733003" y="120700"/>
                  </a:lnTo>
                  <a:lnTo>
                    <a:pt x="1733334" y="120700"/>
                  </a:lnTo>
                  <a:close/>
                </a:path>
                <a:path w="1891030" h="1220470">
                  <a:moveTo>
                    <a:pt x="1733473" y="121691"/>
                  </a:moveTo>
                  <a:lnTo>
                    <a:pt x="1733359" y="121297"/>
                  </a:lnTo>
                  <a:lnTo>
                    <a:pt x="1733334" y="120726"/>
                  </a:lnTo>
                  <a:lnTo>
                    <a:pt x="1732876" y="120726"/>
                  </a:lnTo>
                  <a:lnTo>
                    <a:pt x="1732280" y="120726"/>
                  </a:lnTo>
                  <a:lnTo>
                    <a:pt x="1730019" y="122199"/>
                  </a:lnTo>
                  <a:lnTo>
                    <a:pt x="1728419" y="122656"/>
                  </a:lnTo>
                  <a:lnTo>
                    <a:pt x="1728139" y="121297"/>
                  </a:lnTo>
                  <a:lnTo>
                    <a:pt x="1727606" y="118694"/>
                  </a:lnTo>
                  <a:lnTo>
                    <a:pt x="1726412" y="118186"/>
                  </a:lnTo>
                  <a:lnTo>
                    <a:pt x="1722501" y="121297"/>
                  </a:lnTo>
                  <a:lnTo>
                    <a:pt x="1721408" y="120281"/>
                  </a:lnTo>
                  <a:lnTo>
                    <a:pt x="1719300" y="118313"/>
                  </a:lnTo>
                  <a:lnTo>
                    <a:pt x="1716265" y="120053"/>
                  </a:lnTo>
                  <a:lnTo>
                    <a:pt x="1715846" y="120281"/>
                  </a:lnTo>
                  <a:lnTo>
                    <a:pt x="1714322" y="119684"/>
                  </a:lnTo>
                  <a:lnTo>
                    <a:pt x="1714131" y="117094"/>
                  </a:lnTo>
                  <a:lnTo>
                    <a:pt x="1712658" y="117309"/>
                  </a:lnTo>
                  <a:lnTo>
                    <a:pt x="1710486" y="117754"/>
                  </a:lnTo>
                  <a:lnTo>
                    <a:pt x="1710486" y="128447"/>
                  </a:lnTo>
                  <a:lnTo>
                    <a:pt x="1709674" y="128803"/>
                  </a:lnTo>
                  <a:lnTo>
                    <a:pt x="1708924" y="129032"/>
                  </a:lnTo>
                  <a:lnTo>
                    <a:pt x="1705724" y="129933"/>
                  </a:lnTo>
                  <a:lnTo>
                    <a:pt x="1702574" y="131203"/>
                  </a:lnTo>
                  <a:lnTo>
                    <a:pt x="1699285" y="130467"/>
                  </a:lnTo>
                  <a:lnTo>
                    <a:pt x="1701533" y="129197"/>
                  </a:lnTo>
                  <a:lnTo>
                    <a:pt x="1703158" y="128104"/>
                  </a:lnTo>
                  <a:lnTo>
                    <a:pt x="1703616" y="127800"/>
                  </a:lnTo>
                  <a:lnTo>
                    <a:pt x="1705216" y="125349"/>
                  </a:lnTo>
                  <a:lnTo>
                    <a:pt x="1705660" y="124625"/>
                  </a:lnTo>
                  <a:lnTo>
                    <a:pt x="1706816" y="124231"/>
                  </a:lnTo>
                  <a:lnTo>
                    <a:pt x="1709140" y="125247"/>
                  </a:lnTo>
                  <a:lnTo>
                    <a:pt x="1709902" y="126250"/>
                  </a:lnTo>
                  <a:lnTo>
                    <a:pt x="1710410" y="128079"/>
                  </a:lnTo>
                  <a:lnTo>
                    <a:pt x="1710486" y="128447"/>
                  </a:lnTo>
                  <a:lnTo>
                    <a:pt x="1710486" y="117754"/>
                  </a:lnTo>
                  <a:lnTo>
                    <a:pt x="1706689" y="118529"/>
                  </a:lnTo>
                  <a:lnTo>
                    <a:pt x="1705457" y="119367"/>
                  </a:lnTo>
                  <a:lnTo>
                    <a:pt x="1700771" y="124739"/>
                  </a:lnTo>
                  <a:lnTo>
                    <a:pt x="1699196" y="125349"/>
                  </a:lnTo>
                  <a:lnTo>
                    <a:pt x="1695246" y="122021"/>
                  </a:lnTo>
                  <a:lnTo>
                    <a:pt x="1693291" y="123799"/>
                  </a:lnTo>
                  <a:lnTo>
                    <a:pt x="1690789" y="125679"/>
                  </a:lnTo>
                  <a:lnTo>
                    <a:pt x="1690331" y="126568"/>
                  </a:lnTo>
                  <a:lnTo>
                    <a:pt x="1690268" y="128104"/>
                  </a:lnTo>
                  <a:lnTo>
                    <a:pt x="1691093" y="128435"/>
                  </a:lnTo>
                  <a:lnTo>
                    <a:pt x="1691881" y="128447"/>
                  </a:lnTo>
                  <a:lnTo>
                    <a:pt x="1698536" y="128104"/>
                  </a:lnTo>
                  <a:lnTo>
                    <a:pt x="1698586" y="129743"/>
                  </a:lnTo>
                  <a:lnTo>
                    <a:pt x="1698866" y="130619"/>
                  </a:lnTo>
                  <a:lnTo>
                    <a:pt x="1698371" y="132422"/>
                  </a:lnTo>
                  <a:lnTo>
                    <a:pt x="1697215" y="133756"/>
                  </a:lnTo>
                  <a:lnTo>
                    <a:pt x="1694662" y="135623"/>
                  </a:lnTo>
                  <a:lnTo>
                    <a:pt x="1694713" y="136867"/>
                  </a:lnTo>
                  <a:lnTo>
                    <a:pt x="1695805" y="138823"/>
                  </a:lnTo>
                  <a:lnTo>
                    <a:pt x="1696999" y="138557"/>
                  </a:lnTo>
                  <a:lnTo>
                    <a:pt x="1700657" y="136626"/>
                  </a:lnTo>
                  <a:lnTo>
                    <a:pt x="1703514" y="135432"/>
                  </a:lnTo>
                  <a:lnTo>
                    <a:pt x="1708531" y="131406"/>
                  </a:lnTo>
                  <a:lnTo>
                    <a:pt x="1712290" y="132410"/>
                  </a:lnTo>
                  <a:lnTo>
                    <a:pt x="1713179" y="131406"/>
                  </a:lnTo>
                  <a:lnTo>
                    <a:pt x="1713357" y="131203"/>
                  </a:lnTo>
                  <a:lnTo>
                    <a:pt x="1715668" y="128574"/>
                  </a:lnTo>
                  <a:lnTo>
                    <a:pt x="1717179" y="128435"/>
                  </a:lnTo>
                  <a:lnTo>
                    <a:pt x="1719529" y="130124"/>
                  </a:lnTo>
                  <a:lnTo>
                    <a:pt x="1720697" y="129743"/>
                  </a:lnTo>
                  <a:lnTo>
                    <a:pt x="1727187" y="128943"/>
                  </a:lnTo>
                  <a:lnTo>
                    <a:pt x="1727606" y="128435"/>
                  </a:lnTo>
                  <a:lnTo>
                    <a:pt x="1730197" y="125247"/>
                  </a:lnTo>
                  <a:lnTo>
                    <a:pt x="1731124" y="124231"/>
                  </a:lnTo>
                  <a:lnTo>
                    <a:pt x="1732584" y="122656"/>
                  </a:lnTo>
                  <a:lnTo>
                    <a:pt x="1733473" y="121691"/>
                  </a:lnTo>
                  <a:close/>
                </a:path>
                <a:path w="1891030" h="1220470">
                  <a:moveTo>
                    <a:pt x="1744891" y="161150"/>
                  </a:moveTo>
                  <a:lnTo>
                    <a:pt x="1743151" y="160261"/>
                  </a:lnTo>
                  <a:lnTo>
                    <a:pt x="1741297" y="160845"/>
                  </a:lnTo>
                  <a:lnTo>
                    <a:pt x="1738160" y="161531"/>
                  </a:lnTo>
                  <a:lnTo>
                    <a:pt x="1736839" y="161912"/>
                  </a:lnTo>
                  <a:lnTo>
                    <a:pt x="1733791" y="162166"/>
                  </a:lnTo>
                  <a:lnTo>
                    <a:pt x="1732280" y="161759"/>
                  </a:lnTo>
                  <a:lnTo>
                    <a:pt x="1732013" y="157962"/>
                  </a:lnTo>
                  <a:lnTo>
                    <a:pt x="1730984" y="157632"/>
                  </a:lnTo>
                  <a:lnTo>
                    <a:pt x="1727923" y="159766"/>
                  </a:lnTo>
                  <a:lnTo>
                    <a:pt x="1726717" y="160718"/>
                  </a:lnTo>
                  <a:lnTo>
                    <a:pt x="1722907" y="157416"/>
                  </a:lnTo>
                  <a:lnTo>
                    <a:pt x="1720329" y="157467"/>
                  </a:lnTo>
                  <a:lnTo>
                    <a:pt x="1713509" y="158292"/>
                  </a:lnTo>
                  <a:lnTo>
                    <a:pt x="1712671" y="157213"/>
                  </a:lnTo>
                  <a:lnTo>
                    <a:pt x="1711871" y="152971"/>
                  </a:lnTo>
                  <a:lnTo>
                    <a:pt x="1707857" y="157099"/>
                  </a:lnTo>
                  <a:lnTo>
                    <a:pt x="1706854" y="159804"/>
                  </a:lnTo>
                  <a:lnTo>
                    <a:pt x="1709585" y="164185"/>
                  </a:lnTo>
                  <a:lnTo>
                    <a:pt x="1702485" y="163601"/>
                  </a:lnTo>
                  <a:lnTo>
                    <a:pt x="1702689" y="167411"/>
                  </a:lnTo>
                  <a:lnTo>
                    <a:pt x="1702562" y="168160"/>
                  </a:lnTo>
                  <a:lnTo>
                    <a:pt x="1702536" y="168884"/>
                  </a:lnTo>
                  <a:lnTo>
                    <a:pt x="1702333" y="168884"/>
                  </a:lnTo>
                  <a:lnTo>
                    <a:pt x="1702536" y="168986"/>
                  </a:lnTo>
                  <a:lnTo>
                    <a:pt x="1703311" y="168706"/>
                  </a:lnTo>
                  <a:lnTo>
                    <a:pt x="1703971" y="168783"/>
                  </a:lnTo>
                  <a:lnTo>
                    <a:pt x="1704505" y="169316"/>
                  </a:lnTo>
                  <a:lnTo>
                    <a:pt x="1706511" y="166408"/>
                  </a:lnTo>
                  <a:lnTo>
                    <a:pt x="1709445" y="164630"/>
                  </a:lnTo>
                  <a:lnTo>
                    <a:pt x="1714233" y="162725"/>
                  </a:lnTo>
                  <a:lnTo>
                    <a:pt x="1716417" y="164236"/>
                  </a:lnTo>
                  <a:lnTo>
                    <a:pt x="1713928" y="168300"/>
                  </a:lnTo>
                  <a:lnTo>
                    <a:pt x="1715833" y="169367"/>
                  </a:lnTo>
                  <a:lnTo>
                    <a:pt x="1717154" y="170802"/>
                  </a:lnTo>
                  <a:lnTo>
                    <a:pt x="1720291" y="168732"/>
                  </a:lnTo>
                  <a:lnTo>
                    <a:pt x="1723339" y="166344"/>
                  </a:lnTo>
                  <a:lnTo>
                    <a:pt x="1727161" y="168986"/>
                  </a:lnTo>
                  <a:lnTo>
                    <a:pt x="1727784" y="169430"/>
                  </a:lnTo>
                  <a:lnTo>
                    <a:pt x="1730235" y="168833"/>
                  </a:lnTo>
                  <a:lnTo>
                    <a:pt x="1733118" y="168236"/>
                  </a:lnTo>
                  <a:lnTo>
                    <a:pt x="1735886" y="166992"/>
                  </a:lnTo>
                  <a:lnTo>
                    <a:pt x="1739773" y="167640"/>
                  </a:lnTo>
                  <a:lnTo>
                    <a:pt x="1741385" y="167017"/>
                  </a:lnTo>
                  <a:lnTo>
                    <a:pt x="1742795" y="164604"/>
                  </a:lnTo>
                  <a:lnTo>
                    <a:pt x="1742567" y="162267"/>
                  </a:lnTo>
                  <a:lnTo>
                    <a:pt x="1744891" y="161150"/>
                  </a:lnTo>
                  <a:close/>
                </a:path>
                <a:path w="1891030" h="1220470">
                  <a:moveTo>
                    <a:pt x="1755190" y="35661"/>
                  </a:moveTo>
                  <a:lnTo>
                    <a:pt x="1754124" y="33515"/>
                  </a:lnTo>
                  <a:lnTo>
                    <a:pt x="1753958" y="33185"/>
                  </a:lnTo>
                  <a:lnTo>
                    <a:pt x="1753184" y="31635"/>
                  </a:lnTo>
                  <a:lnTo>
                    <a:pt x="1754390" y="29578"/>
                  </a:lnTo>
                  <a:lnTo>
                    <a:pt x="1754809" y="28867"/>
                  </a:lnTo>
                  <a:lnTo>
                    <a:pt x="1754962" y="23075"/>
                  </a:lnTo>
                  <a:lnTo>
                    <a:pt x="1751939" y="24485"/>
                  </a:lnTo>
                  <a:lnTo>
                    <a:pt x="1751939" y="36969"/>
                  </a:lnTo>
                  <a:lnTo>
                    <a:pt x="1751241" y="39001"/>
                  </a:lnTo>
                  <a:lnTo>
                    <a:pt x="1746542" y="39903"/>
                  </a:lnTo>
                  <a:lnTo>
                    <a:pt x="1744662" y="39801"/>
                  </a:lnTo>
                  <a:lnTo>
                    <a:pt x="1742465" y="39763"/>
                  </a:lnTo>
                  <a:lnTo>
                    <a:pt x="1741919" y="39268"/>
                  </a:lnTo>
                  <a:lnTo>
                    <a:pt x="1741830" y="38569"/>
                  </a:lnTo>
                  <a:lnTo>
                    <a:pt x="1742236" y="37934"/>
                  </a:lnTo>
                  <a:lnTo>
                    <a:pt x="1745399" y="36512"/>
                  </a:lnTo>
                  <a:lnTo>
                    <a:pt x="1747697" y="34213"/>
                  </a:lnTo>
                  <a:lnTo>
                    <a:pt x="1750783" y="33515"/>
                  </a:lnTo>
                  <a:lnTo>
                    <a:pt x="1751825" y="36182"/>
                  </a:lnTo>
                  <a:lnTo>
                    <a:pt x="1751939" y="36969"/>
                  </a:lnTo>
                  <a:lnTo>
                    <a:pt x="1751939" y="24485"/>
                  </a:lnTo>
                  <a:lnTo>
                    <a:pt x="1751114" y="24866"/>
                  </a:lnTo>
                  <a:lnTo>
                    <a:pt x="1751190" y="24701"/>
                  </a:lnTo>
                  <a:lnTo>
                    <a:pt x="1751152" y="24574"/>
                  </a:lnTo>
                  <a:lnTo>
                    <a:pt x="1751063" y="24904"/>
                  </a:lnTo>
                  <a:lnTo>
                    <a:pt x="1751152" y="26619"/>
                  </a:lnTo>
                  <a:lnTo>
                    <a:pt x="1748904" y="26758"/>
                  </a:lnTo>
                  <a:lnTo>
                    <a:pt x="1748383" y="27952"/>
                  </a:lnTo>
                  <a:lnTo>
                    <a:pt x="1747481" y="30213"/>
                  </a:lnTo>
                  <a:lnTo>
                    <a:pt x="1751457" y="29578"/>
                  </a:lnTo>
                  <a:lnTo>
                    <a:pt x="1750847" y="32245"/>
                  </a:lnTo>
                  <a:lnTo>
                    <a:pt x="1750783" y="33185"/>
                  </a:lnTo>
                  <a:lnTo>
                    <a:pt x="1750466" y="32956"/>
                  </a:lnTo>
                  <a:lnTo>
                    <a:pt x="1750174" y="32677"/>
                  </a:lnTo>
                  <a:lnTo>
                    <a:pt x="1742160" y="31242"/>
                  </a:lnTo>
                  <a:lnTo>
                    <a:pt x="1736725" y="36182"/>
                  </a:lnTo>
                  <a:lnTo>
                    <a:pt x="1730171" y="40716"/>
                  </a:lnTo>
                  <a:lnTo>
                    <a:pt x="1730590" y="42494"/>
                  </a:lnTo>
                  <a:lnTo>
                    <a:pt x="1731492" y="42773"/>
                  </a:lnTo>
                  <a:lnTo>
                    <a:pt x="1736674" y="44183"/>
                  </a:lnTo>
                  <a:lnTo>
                    <a:pt x="1737321" y="47421"/>
                  </a:lnTo>
                  <a:lnTo>
                    <a:pt x="1735594" y="52336"/>
                  </a:lnTo>
                  <a:lnTo>
                    <a:pt x="1735353" y="53086"/>
                  </a:lnTo>
                  <a:lnTo>
                    <a:pt x="1736750" y="54495"/>
                  </a:lnTo>
                  <a:lnTo>
                    <a:pt x="1738376" y="53771"/>
                  </a:lnTo>
                  <a:lnTo>
                    <a:pt x="1740242" y="52895"/>
                  </a:lnTo>
                  <a:lnTo>
                    <a:pt x="1741830" y="52336"/>
                  </a:lnTo>
                  <a:lnTo>
                    <a:pt x="1744078" y="54368"/>
                  </a:lnTo>
                  <a:lnTo>
                    <a:pt x="1745272" y="54051"/>
                  </a:lnTo>
                  <a:lnTo>
                    <a:pt x="1745983" y="52336"/>
                  </a:lnTo>
                  <a:lnTo>
                    <a:pt x="1746415" y="51295"/>
                  </a:lnTo>
                  <a:lnTo>
                    <a:pt x="1749806" y="49415"/>
                  </a:lnTo>
                  <a:lnTo>
                    <a:pt x="1745488" y="45745"/>
                  </a:lnTo>
                  <a:lnTo>
                    <a:pt x="1746427" y="44577"/>
                  </a:lnTo>
                  <a:lnTo>
                    <a:pt x="1747507" y="43548"/>
                  </a:lnTo>
                  <a:lnTo>
                    <a:pt x="1751482" y="39903"/>
                  </a:lnTo>
                  <a:lnTo>
                    <a:pt x="1754200" y="36969"/>
                  </a:lnTo>
                  <a:lnTo>
                    <a:pt x="1755190" y="35661"/>
                  </a:lnTo>
                  <a:close/>
                </a:path>
                <a:path w="1891030" h="1220470">
                  <a:moveTo>
                    <a:pt x="1760702" y="171056"/>
                  </a:moveTo>
                  <a:lnTo>
                    <a:pt x="1760474" y="171081"/>
                  </a:lnTo>
                  <a:lnTo>
                    <a:pt x="1760601" y="171157"/>
                  </a:lnTo>
                  <a:close/>
                </a:path>
                <a:path w="1891030" h="1220470">
                  <a:moveTo>
                    <a:pt x="1763661" y="160159"/>
                  </a:moveTo>
                  <a:lnTo>
                    <a:pt x="1763509" y="160121"/>
                  </a:lnTo>
                  <a:lnTo>
                    <a:pt x="1763661" y="160159"/>
                  </a:lnTo>
                  <a:close/>
                </a:path>
                <a:path w="1891030" h="1220470">
                  <a:moveTo>
                    <a:pt x="1763712" y="173964"/>
                  </a:moveTo>
                  <a:lnTo>
                    <a:pt x="1763534" y="173443"/>
                  </a:lnTo>
                  <a:lnTo>
                    <a:pt x="1763382" y="172986"/>
                  </a:lnTo>
                  <a:lnTo>
                    <a:pt x="1760601" y="171157"/>
                  </a:lnTo>
                  <a:lnTo>
                    <a:pt x="1759826" y="172339"/>
                  </a:lnTo>
                  <a:lnTo>
                    <a:pt x="1758492" y="173443"/>
                  </a:lnTo>
                  <a:lnTo>
                    <a:pt x="1756676" y="172758"/>
                  </a:lnTo>
                  <a:lnTo>
                    <a:pt x="1755305" y="172224"/>
                  </a:lnTo>
                  <a:lnTo>
                    <a:pt x="1755419" y="172097"/>
                  </a:lnTo>
                  <a:lnTo>
                    <a:pt x="1756346" y="171005"/>
                  </a:lnTo>
                  <a:lnTo>
                    <a:pt x="1756854" y="170421"/>
                  </a:lnTo>
                  <a:lnTo>
                    <a:pt x="1758289" y="167881"/>
                  </a:lnTo>
                  <a:lnTo>
                    <a:pt x="1759432" y="166636"/>
                  </a:lnTo>
                  <a:lnTo>
                    <a:pt x="1760740" y="165481"/>
                  </a:lnTo>
                  <a:lnTo>
                    <a:pt x="1762391" y="164096"/>
                  </a:lnTo>
                  <a:lnTo>
                    <a:pt x="1763039" y="162242"/>
                  </a:lnTo>
                  <a:lnTo>
                    <a:pt x="1763458" y="160235"/>
                  </a:lnTo>
                  <a:lnTo>
                    <a:pt x="1759597" y="161023"/>
                  </a:lnTo>
                  <a:lnTo>
                    <a:pt x="1756283" y="163626"/>
                  </a:lnTo>
                  <a:lnTo>
                    <a:pt x="1749298" y="165481"/>
                  </a:lnTo>
                  <a:lnTo>
                    <a:pt x="1746465" y="166712"/>
                  </a:lnTo>
                  <a:lnTo>
                    <a:pt x="1741855" y="171005"/>
                  </a:lnTo>
                  <a:lnTo>
                    <a:pt x="1738896" y="170548"/>
                  </a:lnTo>
                  <a:lnTo>
                    <a:pt x="1736712" y="172085"/>
                  </a:lnTo>
                  <a:lnTo>
                    <a:pt x="1736445" y="172072"/>
                  </a:lnTo>
                  <a:lnTo>
                    <a:pt x="1738426" y="175247"/>
                  </a:lnTo>
                  <a:lnTo>
                    <a:pt x="1743735" y="172758"/>
                  </a:lnTo>
                  <a:lnTo>
                    <a:pt x="1744916" y="178790"/>
                  </a:lnTo>
                  <a:lnTo>
                    <a:pt x="1745526" y="179438"/>
                  </a:lnTo>
                  <a:lnTo>
                    <a:pt x="1751012" y="179120"/>
                  </a:lnTo>
                  <a:lnTo>
                    <a:pt x="1753679" y="178130"/>
                  </a:lnTo>
                  <a:lnTo>
                    <a:pt x="1750453" y="182295"/>
                  </a:lnTo>
                  <a:lnTo>
                    <a:pt x="1751215" y="183045"/>
                  </a:lnTo>
                  <a:lnTo>
                    <a:pt x="1753108" y="180771"/>
                  </a:lnTo>
                  <a:lnTo>
                    <a:pt x="1756778" y="181902"/>
                  </a:lnTo>
                  <a:lnTo>
                    <a:pt x="1757184" y="180771"/>
                  </a:lnTo>
                  <a:lnTo>
                    <a:pt x="1758137" y="178130"/>
                  </a:lnTo>
                  <a:lnTo>
                    <a:pt x="1758518" y="177050"/>
                  </a:lnTo>
                  <a:lnTo>
                    <a:pt x="1760715" y="176263"/>
                  </a:lnTo>
                  <a:lnTo>
                    <a:pt x="1762594" y="174802"/>
                  </a:lnTo>
                  <a:lnTo>
                    <a:pt x="1763712" y="173964"/>
                  </a:lnTo>
                  <a:close/>
                </a:path>
                <a:path w="1891030" h="1220470">
                  <a:moveTo>
                    <a:pt x="1798993" y="166509"/>
                  </a:moveTo>
                  <a:close/>
                </a:path>
                <a:path w="1891030" h="1220470">
                  <a:moveTo>
                    <a:pt x="1799780" y="167830"/>
                  </a:moveTo>
                  <a:close/>
                </a:path>
                <a:path w="1891030" h="1220470">
                  <a:moveTo>
                    <a:pt x="1799831" y="167830"/>
                  </a:moveTo>
                  <a:close/>
                </a:path>
                <a:path w="1891030" h="1220470">
                  <a:moveTo>
                    <a:pt x="1827453" y="167055"/>
                  </a:moveTo>
                  <a:lnTo>
                    <a:pt x="1826552" y="165379"/>
                  </a:lnTo>
                  <a:lnTo>
                    <a:pt x="1824062" y="160667"/>
                  </a:lnTo>
                  <a:lnTo>
                    <a:pt x="1820684" y="159270"/>
                  </a:lnTo>
                  <a:lnTo>
                    <a:pt x="1812683" y="162039"/>
                  </a:lnTo>
                  <a:lnTo>
                    <a:pt x="1810524" y="163322"/>
                  </a:lnTo>
                  <a:lnTo>
                    <a:pt x="1808518" y="164223"/>
                  </a:lnTo>
                  <a:lnTo>
                    <a:pt x="1808518" y="172834"/>
                  </a:lnTo>
                  <a:lnTo>
                    <a:pt x="1807591" y="173151"/>
                  </a:lnTo>
                  <a:lnTo>
                    <a:pt x="1807845" y="172491"/>
                  </a:lnTo>
                  <a:lnTo>
                    <a:pt x="1808175" y="172707"/>
                  </a:lnTo>
                  <a:lnTo>
                    <a:pt x="1808518" y="172834"/>
                  </a:lnTo>
                  <a:lnTo>
                    <a:pt x="1808518" y="164223"/>
                  </a:lnTo>
                  <a:lnTo>
                    <a:pt x="1807260" y="164782"/>
                  </a:lnTo>
                  <a:lnTo>
                    <a:pt x="1806079" y="165379"/>
                  </a:lnTo>
                  <a:lnTo>
                    <a:pt x="1804301" y="163550"/>
                  </a:lnTo>
                  <a:lnTo>
                    <a:pt x="1805292" y="162699"/>
                  </a:lnTo>
                  <a:lnTo>
                    <a:pt x="1806689" y="161315"/>
                  </a:lnTo>
                  <a:lnTo>
                    <a:pt x="1807108" y="160451"/>
                  </a:lnTo>
                  <a:lnTo>
                    <a:pt x="1805940" y="159702"/>
                  </a:lnTo>
                  <a:lnTo>
                    <a:pt x="1804797" y="159981"/>
                  </a:lnTo>
                  <a:lnTo>
                    <a:pt x="1801964" y="161925"/>
                  </a:lnTo>
                  <a:lnTo>
                    <a:pt x="1799945" y="163728"/>
                  </a:lnTo>
                  <a:lnTo>
                    <a:pt x="1799196" y="166408"/>
                  </a:lnTo>
                  <a:lnTo>
                    <a:pt x="1799005" y="166509"/>
                  </a:lnTo>
                  <a:lnTo>
                    <a:pt x="1799729" y="167741"/>
                  </a:lnTo>
                  <a:lnTo>
                    <a:pt x="1799932" y="167652"/>
                  </a:lnTo>
                  <a:lnTo>
                    <a:pt x="1800161" y="167741"/>
                  </a:lnTo>
                  <a:lnTo>
                    <a:pt x="1800377" y="167906"/>
                  </a:lnTo>
                  <a:lnTo>
                    <a:pt x="1805470" y="168694"/>
                  </a:lnTo>
                  <a:lnTo>
                    <a:pt x="1806359" y="169633"/>
                  </a:lnTo>
                  <a:lnTo>
                    <a:pt x="1801406" y="175501"/>
                  </a:lnTo>
                  <a:lnTo>
                    <a:pt x="1802752" y="178587"/>
                  </a:lnTo>
                  <a:lnTo>
                    <a:pt x="1800644" y="182054"/>
                  </a:lnTo>
                  <a:lnTo>
                    <a:pt x="1801228" y="182854"/>
                  </a:lnTo>
                  <a:lnTo>
                    <a:pt x="1803298" y="183527"/>
                  </a:lnTo>
                  <a:lnTo>
                    <a:pt x="1804339" y="185178"/>
                  </a:lnTo>
                  <a:lnTo>
                    <a:pt x="1807946" y="183426"/>
                  </a:lnTo>
                  <a:lnTo>
                    <a:pt x="1806498" y="182041"/>
                  </a:lnTo>
                  <a:lnTo>
                    <a:pt x="1806854" y="179489"/>
                  </a:lnTo>
                  <a:lnTo>
                    <a:pt x="1807946" y="178587"/>
                  </a:lnTo>
                  <a:lnTo>
                    <a:pt x="1810270" y="175971"/>
                  </a:lnTo>
                  <a:lnTo>
                    <a:pt x="1809699" y="174409"/>
                  </a:lnTo>
                  <a:lnTo>
                    <a:pt x="1809165" y="173151"/>
                  </a:lnTo>
                  <a:lnTo>
                    <a:pt x="1809038" y="172834"/>
                  </a:lnTo>
                  <a:lnTo>
                    <a:pt x="1809457" y="172491"/>
                  </a:lnTo>
                  <a:lnTo>
                    <a:pt x="1813877" y="168910"/>
                  </a:lnTo>
                  <a:lnTo>
                    <a:pt x="1817916" y="167652"/>
                  </a:lnTo>
                  <a:lnTo>
                    <a:pt x="1819363" y="167195"/>
                  </a:lnTo>
                  <a:lnTo>
                    <a:pt x="1825421" y="167487"/>
                  </a:lnTo>
                  <a:lnTo>
                    <a:pt x="1826806" y="167589"/>
                  </a:lnTo>
                  <a:lnTo>
                    <a:pt x="1827276" y="167195"/>
                  </a:lnTo>
                  <a:lnTo>
                    <a:pt x="1827453" y="167055"/>
                  </a:lnTo>
                  <a:close/>
                </a:path>
                <a:path w="1891030" h="1220470">
                  <a:moveTo>
                    <a:pt x="1830781" y="105930"/>
                  </a:moveTo>
                  <a:lnTo>
                    <a:pt x="1830171" y="104013"/>
                  </a:lnTo>
                  <a:lnTo>
                    <a:pt x="1829257" y="104673"/>
                  </a:lnTo>
                  <a:lnTo>
                    <a:pt x="1828660" y="104978"/>
                  </a:lnTo>
                  <a:lnTo>
                    <a:pt x="1820672" y="109448"/>
                  </a:lnTo>
                  <a:lnTo>
                    <a:pt x="1820176" y="109093"/>
                  </a:lnTo>
                  <a:lnTo>
                    <a:pt x="1820862" y="103644"/>
                  </a:lnTo>
                  <a:lnTo>
                    <a:pt x="1817331" y="105067"/>
                  </a:lnTo>
                  <a:lnTo>
                    <a:pt x="1815160" y="106045"/>
                  </a:lnTo>
                  <a:lnTo>
                    <a:pt x="1808518" y="112788"/>
                  </a:lnTo>
                  <a:lnTo>
                    <a:pt x="1801139" y="115252"/>
                  </a:lnTo>
                  <a:lnTo>
                    <a:pt x="1795754" y="121437"/>
                  </a:lnTo>
                  <a:lnTo>
                    <a:pt x="1794878" y="121716"/>
                  </a:lnTo>
                  <a:lnTo>
                    <a:pt x="1794497" y="121945"/>
                  </a:lnTo>
                  <a:lnTo>
                    <a:pt x="1793887" y="122174"/>
                  </a:lnTo>
                  <a:lnTo>
                    <a:pt x="1793595" y="122212"/>
                  </a:lnTo>
                  <a:lnTo>
                    <a:pt x="1792389" y="122974"/>
                  </a:lnTo>
                  <a:lnTo>
                    <a:pt x="1790192" y="122872"/>
                  </a:lnTo>
                  <a:lnTo>
                    <a:pt x="1791931" y="125831"/>
                  </a:lnTo>
                  <a:lnTo>
                    <a:pt x="1793405" y="125869"/>
                  </a:lnTo>
                  <a:lnTo>
                    <a:pt x="1796580" y="125425"/>
                  </a:lnTo>
                  <a:lnTo>
                    <a:pt x="1800758" y="122542"/>
                  </a:lnTo>
                  <a:lnTo>
                    <a:pt x="1802701" y="122174"/>
                  </a:lnTo>
                  <a:lnTo>
                    <a:pt x="1807565" y="126593"/>
                  </a:lnTo>
                  <a:lnTo>
                    <a:pt x="1811134" y="123926"/>
                  </a:lnTo>
                  <a:lnTo>
                    <a:pt x="1816646" y="121285"/>
                  </a:lnTo>
                  <a:lnTo>
                    <a:pt x="1818576" y="120446"/>
                  </a:lnTo>
                  <a:lnTo>
                    <a:pt x="1824062" y="118656"/>
                  </a:lnTo>
                  <a:lnTo>
                    <a:pt x="1826602" y="116052"/>
                  </a:lnTo>
                  <a:lnTo>
                    <a:pt x="1825904" y="109689"/>
                  </a:lnTo>
                  <a:lnTo>
                    <a:pt x="1830285" y="106616"/>
                  </a:lnTo>
                  <a:lnTo>
                    <a:pt x="1830781" y="105930"/>
                  </a:lnTo>
                  <a:close/>
                </a:path>
                <a:path w="1891030" h="1220470">
                  <a:moveTo>
                    <a:pt x="1859661" y="16941"/>
                  </a:moveTo>
                  <a:close/>
                </a:path>
                <a:path w="1891030" h="1220470">
                  <a:moveTo>
                    <a:pt x="1865909" y="14579"/>
                  </a:moveTo>
                  <a:lnTo>
                    <a:pt x="1865896" y="14325"/>
                  </a:lnTo>
                  <a:lnTo>
                    <a:pt x="1865680" y="13373"/>
                  </a:lnTo>
                  <a:lnTo>
                    <a:pt x="1864779" y="13474"/>
                  </a:lnTo>
                  <a:lnTo>
                    <a:pt x="1862543" y="14478"/>
                  </a:lnTo>
                  <a:lnTo>
                    <a:pt x="1860943" y="14579"/>
                  </a:lnTo>
                  <a:lnTo>
                    <a:pt x="1856879" y="15544"/>
                  </a:lnTo>
                  <a:lnTo>
                    <a:pt x="1856168" y="15062"/>
                  </a:lnTo>
                  <a:lnTo>
                    <a:pt x="1856003" y="10363"/>
                  </a:lnTo>
                  <a:lnTo>
                    <a:pt x="1853793" y="10718"/>
                  </a:lnTo>
                  <a:lnTo>
                    <a:pt x="1849221" y="14516"/>
                  </a:lnTo>
                  <a:lnTo>
                    <a:pt x="1847773" y="14668"/>
                  </a:lnTo>
                  <a:lnTo>
                    <a:pt x="1847773" y="18427"/>
                  </a:lnTo>
                  <a:lnTo>
                    <a:pt x="1847113" y="18948"/>
                  </a:lnTo>
                  <a:lnTo>
                    <a:pt x="1846783" y="19329"/>
                  </a:lnTo>
                  <a:lnTo>
                    <a:pt x="1845970" y="19596"/>
                  </a:lnTo>
                  <a:lnTo>
                    <a:pt x="1845195" y="19583"/>
                  </a:lnTo>
                  <a:lnTo>
                    <a:pt x="1844802" y="18580"/>
                  </a:lnTo>
                  <a:lnTo>
                    <a:pt x="1845398" y="17919"/>
                  </a:lnTo>
                  <a:lnTo>
                    <a:pt x="1846529" y="17449"/>
                  </a:lnTo>
                  <a:lnTo>
                    <a:pt x="1847354" y="17462"/>
                  </a:lnTo>
                  <a:lnTo>
                    <a:pt x="1847773" y="18427"/>
                  </a:lnTo>
                  <a:lnTo>
                    <a:pt x="1847773" y="14668"/>
                  </a:lnTo>
                  <a:lnTo>
                    <a:pt x="1845081" y="14922"/>
                  </a:lnTo>
                  <a:lnTo>
                    <a:pt x="1837664" y="18249"/>
                  </a:lnTo>
                  <a:lnTo>
                    <a:pt x="1834362" y="20650"/>
                  </a:lnTo>
                  <a:lnTo>
                    <a:pt x="1833841" y="20345"/>
                  </a:lnTo>
                  <a:lnTo>
                    <a:pt x="1833841" y="23152"/>
                  </a:lnTo>
                  <a:lnTo>
                    <a:pt x="1833511" y="23736"/>
                  </a:lnTo>
                  <a:lnTo>
                    <a:pt x="1833105" y="24142"/>
                  </a:lnTo>
                  <a:lnTo>
                    <a:pt x="1832813" y="24066"/>
                  </a:lnTo>
                  <a:lnTo>
                    <a:pt x="1832533" y="24066"/>
                  </a:lnTo>
                  <a:lnTo>
                    <a:pt x="1832622" y="22948"/>
                  </a:lnTo>
                  <a:lnTo>
                    <a:pt x="1833816" y="22999"/>
                  </a:lnTo>
                  <a:lnTo>
                    <a:pt x="1833841" y="23152"/>
                  </a:lnTo>
                  <a:lnTo>
                    <a:pt x="1833841" y="20345"/>
                  </a:lnTo>
                  <a:lnTo>
                    <a:pt x="1829727" y="17919"/>
                  </a:lnTo>
                  <a:lnTo>
                    <a:pt x="1828228" y="18757"/>
                  </a:lnTo>
                  <a:lnTo>
                    <a:pt x="1824786" y="20383"/>
                  </a:lnTo>
                  <a:lnTo>
                    <a:pt x="1822361" y="21628"/>
                  </a:lnTo>
                  <a:lnTo>
                    <a:pt x="1819567" y="23152"/>
                  </a:lnTo>
                  <a:lnTo>
                    <a:pt x="1819211" y="23647"/>
                  </a:lnTo>
                  <a:lnTo>
                    <a:pt x="1819135" y="24142"/>
                  </a:lnTo>
                  <a:lnTo>
                    <a:pt x="1819440" y="25400"/>
                  </a:lnTo>
                  <a:lnTo>
                    <a:pt x="1820316" y="24599"/>
                  </a:lnTo>
                  <a:lnTo>
                    <a:pt x="1825447" y="22948"/>
                  </a:lnTo>
                  <a:lnTo>
                    <a:pt x="1825739" y="22999"/>
                  </a:lnTo>
                  <a:lnTo>
                    <a:pt x="1825904" y="27063"/>
                  </a:lnTo>
                  <a:lnTo>
                    <a:pt x="1824482" y="29311"/>
                  </a:lnTo>
                  <a:lnTo>
                    <a:pt x="1830578" y="26035"/>
                  </a:lnTo>
                  <a:lnTo>
                    <a:pt x="1833689" y="26873"/>
                  </a:lnTo>
                  <a:lnTo>
                    <a:pt x="1837245" y="30213"/>
                  </a:lnTo>
                  <a:lnTo>
                    <a:pt x="1838375" y="30048"/>
                  </a:lnTo>
                  <a:lnTo>
                    <a:pt x="1840661" y="28778"/>
                  </a:lnTo>
                  <a:lnTo>
                    <a:pt x="1841144" y="28435"/>
                  </a:lnTo>
                  <a:lnTo>
                    <a:pt x="1841665" y="28308"/>
                  </a:lnTo>
                  <a:lnTo>
                    <a:pt x="1843925" y="27825"/>
                  </a:lnTo>
                  <a:lnTo>
                    <a:pt x="1845183" y="26035"/>
                  </a:lnTo>
                  <a:lnTo>
                    <a:pt x="1845284" y="25908"/>
                  </a:lnTo>
                  <a:lnTo>
                    <a:pt x="1848358" y="24142"/>
                  </a:lnTo>
                  <a:lnTo>
                    <a:pt x="1849208" y="23647"/>
                  </a:lnTo>
                  <a:lnTo>
                    <a:pt x="1850936" y="25679"/>
                  </a:lnTo>
                  <a:lnTo>
                    <a:pt x="1856486" y="23660"/>
                  </a:lnTo>
                  <a:lnTo>
                    <a:pt x="1856765" y="23888"/>
                  </a:lnTo>
                  <a:lnTo>
                    <a:pt x="1856701" y="23660"/>
                  </a:lnTo>
                  <a:lnTo>
                    <a:pt x="1856498" y="22872"/>
                  </a:lnTo>
                  <a:lnTo>
                    <a:pt x="1855914" y="20650"/>
                  </a:lnTo>
                  <a:lnTo>
                    <a:pt x="1855635" y="19596"/>
                  </a:lnTo>
                  <a:lnTo>
                    <a:pt x="1855317" y="18161"/>
                  </a:lnTo>
                  <a:lnTo>
                    <a:pt x="1856359" y="17449"/>
                  </a:lnTo>
                  <a:lnTo>
                    <a:pt x="1857603" y="16611"/>
                  </a:lnTo>
                  <a:lnTo>
                    <a:pt x="1858556" y="16459"/>
                  </a:lnTo>
                  <a:lnTo>
                    <a:pt x="1859483" y="16891"/>
                  </a:lnTo>
                  <a:lnTo>
                    <a:pt x="1861426" y="16941"/>
                  </a:lnTo>
                  <a:lnTo>
                    <a:pt x="1863001" y="16459"/>
                  </a:lnTo>
                  <a:lnTo>
                    <a:pt x="1863217" y="16395"/>
                  </a:lnTo>
                  <a:lnTo>
                    <a:pt x="1864512" y="15544"/>
                  </a:lnTo>
                  <a:lnTo>
                    <a:pt x="1865287" y="15049"/>
                  </a:lnTo>
                  <a:lnTo>
                    <a:pt x="1865909" y="14579"/>
                  </a:lnTo>
                  <a:close/>
                </a:path>
                <a:path w="1891030" h="1220470">
                  <a:moveTo>
                    <a:pt x="1884095" y="168897"/>
                  </a:moveTo>
                  <a:lnTo>
                    <a:pt x="1883308" y="167195"/>
                  </a:lnTo>
                  <a:lnTo>
                    <a:pt x="1882063" y="167170"/>
                  </a:lnTo>
                  <a:lnTo>
                    <a:pt x="1878914" y="167538"/>
                  </a:lnTo>
                  <a:lnTo>
                    <a:pt x="1876501" y="167894"/>
                  </a:lnTo>
                  <a:lnTo>
                    <a:pt x="1873389" y="168478"/>
                  </a:lnTo>
                  <a:lnTo>
                    <a:pt x="1872132" y="169138"/>
                  </a:lnTo>
                  <a:lnTo>
                    <a:pt x="1872157" y="173570"/>
                  </a:lnTo>
                  <a:lnTo>
                    <a:pt x="1869300" y="172897"/>
                  </a:lnTo>
                  <a:lnTo>
                    <a:pt x="1864207" y="173583"/>
                  </a:lnTo>
                  <a:lnTo>
                    <a:pt x="1861604" y="174904"/>
                  </a:lnTo>
                  <a:lnTo>
                    <a:pt x="1859711" y="179349"/>
                  </a:lnTo>
                  <a:lnTo>
                    <a:pt x="1858683" y="178904"/>
                  </a:lnTo>
                  <a:lnTo>
                    <a:pt x="1854962" y="178600"/>
                  </a:lnTo>
                  <a:lnTo>
                    <a:pt x="1853692" y="177749"/>
                  </a:lnTo>
                  <a:lnTo>
                    <a:pt x="1851228" y="174028"/>
                  </a:lnTo>
                  <a:lnTo>
                    <a:pt x="1848154" y="175666"/>
                  </a:lnTo>
                  <a:lnTo>
                    <a:pt x="1846605" y="178816"/>
                  </a:lnTo>
                  <a:lnTo>
                    <a:pt x="1845081" y="181152"/>
                  </a:lnTo>
                  <a:lnTo>
                    <a:pt x="1843570" y="183718"/>
                  </a:lnTo>
                  <a:lnTo>
                    <a:pt x="1843684" y="184175"/>
                  </a:lnTo>
                  <a:lnTo>
                    <a:pt x="1844751" y="184658"/>
                  </a:lnTo>
                  <a:lnTo>
                    <a:pt x="1845678" y="184467"/>
                  </a:lnTo>
                  <a:lnTo>
                    <a:pt x="1847824" y="182714"/>
                  </a:lnTo>
                  <a:lnTo>
                    <a:pt x="1848891" y="181114"/>
                  </a:lnTo>
                  <a:lnTo>
                    <a:pt x="1852422" y="179870"/>
                  </a:lnTo>
                  <a:lnTo>
                    <a:pt x="1853082" y="182359"/>
                  </a:lnTo>
                  <a:lnTo>
                    <a:pt x="1856206" y="183718"/>
                  </a:lnTo>
                  <a:lnTo>
                    <a:pt x="1857971" y="185140"/>
                  </a:lnTo>
                  <a:lnTo>
                    <a:pt x="1861426" y="184835"/>
                  </a:lnTo>
                  <a:lnTo>
                    <a:pt x="1862378" y="182600"/>
                  </a:lnTo>
                  <a:lnTo>
                    <a:pt x="1862975" y="180238"/>
                  </a:lnTo>
                  <a:lnTo>
                    <a:pt x="1863166" y="179717"/>
                  </a:lnTo>
                  <a:lnTo>
                    <a:pt x="1864410" y="177965"/>
                  </a:lnTo>
                  <a:lnTo>
                    <a:pt x="1865820" y="177698"/>
                  </a:lnTo>
                  <a:lnTo>
                    <a:pt x="1870189" y="180263"/>
                  </a:lnTo>
                  <a:lnTo>
                    <a:pt x="1872615" y="184124"/>
                  </a:lnTo>
                  <a:lnTo>
                    <a:pt x="1874024" y="183730"/>
                  </a:lnTo>
                  <a:lnTo>
                    <a:pt x="1875802" y="181800"/>
                  </a:lnTo>
                  <a:lnTo>
                    <a:pt x="1877415" y="181241"/>
                  </a:lnTo>
                  <a:lnTo>
                    <a:pt x="1879612" y="180073"/>
                  </a:lnTo>
                  <a:lnTo>
                    <a:pt x="1879892" y="179222"/>
                  </a:lnTo>
                  <a:lnTo>
                    <a:pt x="1877949" y="176491"/>
                  </a:lnTo>
                  <a:lnTo>
                    <a:pt x="1875091" y="176288"/>
                  </a:lnTo>
                  <a:lnTo>
                    <a:pt x="1876602" y="172173"/>
                  </a:lnTo>
                  <a:lnTo>
                    <a:pt x="1878799" y="171577"/>
                  </a:lnTo>
                  <a:lnTo>
                    <a:pt x="1880400" y="170510"/>
                  </a:lnTo>
                  <a:lnTo>
                    <a:pt x="1880857" y="170180"/>
                  </a:lnTo>
                  <a:lnTo>
                    <a:pt x="1881416" y="170014"/>
                  </a:lnTo>
                  <a:lnTo>
                    <a:pt x="1882508" y="169049"/>
                  </a:lnTo>
                  <a:lnTo>
                    <a:pt x="1884095" y="168897"/>
                  </a:lnTo>
                  <a:close/>
                </a:path>
                <a:path w="1891030" h="1220470">
                  <a:moveTo>
                    <a:pt x="1890763" y="533"/>
                  </a:moveTo>
                  <a:lnTo>
                    <a:pt x="1890255" y="0"/>
                  </a:lnTo>
                  <a:lnTo>
                    <a:pt x="1881835" y="0"/>
                  </a:lnTo>
                  <a:lnTo>
                    <a:pt x="1881289" y="2273"/>
                  </a:lnTo>
                  <a:lnTo>
                    <a:pt x="1878850" y="3937"/>
                  </a:lnTo>
                  <a:lnTo>
                    <a:pt x="1873935" y="2209"/>
                  </a:lnTo>
                  <a:lnTo>
                    <a:pt x="1873923" y="9702"/>
                  </a:lnTo>
                  <a:lnTo>
                    <a:pt x="1873770" y="9753"/>
                  </a:lnTo>
                  <a:lnTo>
                    <a:pt x="1873554" y="9906"/>
                  </a:lnTo>
                  <a:lnTo>
                    <a:pt x="1873364" y="9702"/>
                  </a:lnTo>
                  <a:lnTo>
                    <a:pt x="1873923" y="9702"/>
                  </a:lnTo>
                  <a:lnTo>
                    <a:pt x="1873923" y="2209"/>
                  </a:lnTo>
                  <a:lnTo>
                    <a:pt x="1873453" y="1917"/>
                  </a:lnTo>
                  <a:lnTo>
                    <a:pt x="1873872" y="0"/>
                  </a:lnTo>
                  <a:lnTo>
                    <a:pt x="1866353" y="0"/>
                  </a:lnTo>
                  <a:lnTo>
                    <a:pt x="1864855" y="1117"/>
                  </a:lnTo>
                  <a:lnTo>
                    <a:pt x="1863623" y="2514"/>
                  </a:lnTo>
                  <a:lnTo>
                    <a:pt x="1864944" y="6108"/>
                  </a:lnTo>
                  <a:lnTo>
                    <a:pt x="1867522" y="7099"/>
                  </a:lnTo>
                  <a:lnTo>
                    <a:pt x="1870773" y="7213"/>
                  </a:lnTo>
                  <a:lnTo>
                    <a:pt x="1871713" y="7188"/>
                  </a:lnTo>
                  <a:lnTo>
                    <a:pt x="1872729" y="8001"/>
                  </a:lnTo>
                  <a:lnTo>
                    <a:pt x="1872830" y="8902"/>
                  </a:lnTo>
                  <a:lnTo>
                    <a:pt x="1873097" y="9588"/>
                  </a:lnTo>
                  <a:lnTo>
                    <a:pt x="1873034" y="12242"/>
                  </a:lnTo>
                  <a:lnTo>
                    <a:pt x="1872932" y="13360"/>
                  </a:lnTo>
                  <a:lnTo>
                    <a:pt x="1874367" y="14097"/>
                  </a:lnTo>
                  <a:lnTo>
                    <a:pt x="1875421" y="13093"/>
                  </a:lnTo>
                  <a:lnTo>
                    <a:pt x="1876082" y="12242"/>
                  </a:lnTo>
                  <a:lnTo>
                    <a:pt x="1877822" y="9906"/>
                  </a:lnTo>
                  <a:lnTo>
                    <a:pt x="1878037" y="9613"/>
                  </a:lnTo>
                  <a:lnTo>
                    <a:pt x="1879244" y="8001"/>
                  </a:lnTo>
                  <a:lnTo>
                    <a:pt x="1879942" y="7188"/>
                  </a:lnTo>
                  <a:lnTo>
                    <a:pt x="1882368" y="4356"/>
                  </a:lnTo>
                  <a:lnTo>
                    <a:pt x="1886940" y="3937"/>
                  </a:lnTo>
                  <a:lnTo>
                    <a:pt x="1889899" y="3657"/>
                  </a:lnTo>
                  <a:lnTo>
                    <a:pt x="1890141" y="1854"/>
                  </a:lnTo>
                  <a:lnTo>
                    <a:pt x="1890763" y="533"/>
                  </a:lnTo>
                  <a:close/>
                </a:path>
                <a:path w="1891030" h="1220470">
                  <a:moveTo>
                    <a:pt x="1890877" y="279"/>
                  </a:moveTo>
                  <a:lnTo>
                    <a:pt x="1890801" y="457"/>
                  </a:lnTo>
                  <a:lnTo>
                    <a:pt x="1890877" y="27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3273977" y="7115549"/>
              <a:ext cx="1894205" cy="1235710"/>
            </a:xfrm>
            <a:custGeom>
              <a:avLst/>
              <a:gdLst/>
              <a:ahLst/>
              <a:cxnLst/>
              <a:rect l="l" t="t" r="r" b="b"/>
              <a:pathLst>
                <a:path w="1894205" h="1235709">
                  <a:moveTo>
                    <a:pt x="29667" y="1224584"/>
                  </a:moveTo>
                  <a:lnTo>
                    <a:pt x="29349" y="1221879"/>
                  </a:lnTo>
                  <a:lnTo>
                    <a:pt x="28143" y="1222019"/>
                  </a:lnTo>
                  <a:lnTo>
                    <a:pt x="22199" y="1223035"/>
                  </a:lnTo>
                  <a:lnTo>
                    <a:pt x="17538" y="1226845"/>
                  </a:lnTo>
                  <a:lnTo>
                    <a:pt x="12179" y="1223429"/>
                  </a:lnTo>
                  <a:lnTo>
                    <a:pt x="11074" y="1224051"/>
                  </a:lnTo>
                  <a:lnTo>
                    <a:pt x="3898" y="1227188"/>
                  </a:lnTo>
                  <a:lnTo>
                    <a:pt x="889" y="1228737"/>
                  </a:lnTo>
                  <a:lnTo>
                    <a:pt x="0" y="1230693"/>
                  </a:lnTo>
                  <a:lnTo>
                    <a:pt x="6515" y="1234795"/>
                  </a:lnTo>
                  <a:lnTo>
                    <a:pt x="8724" y="1235684"/>
                  </a:lnTo>
                  <a:lnTo>
                    <a:pt x="16586" y="1231150"/>
                  </a:lnTo>
                  <a:lnTo>
                    <a:pt x="23202" y="1231290"/>
                  </a:lnTo>
                  <a:lnTo>
                    <a:pt x="25298" y="1224800"/>
                  </a:lnTo>
                  <a:lnTo>
                    <a:pt x="25527" y="1224140"/>
                  </a:lnTo>
                  <a:lnTo>
                    <a:pt x="26657" y="1224191"/>
                  </a:lnTo>
                  <a:lnTo>
                    <a:pt x="28638" y="1224838"/>
                  </a:lnTo>
                  <a:lnTo>
                    <a:pt x="29667" y="1224584"/>
                  </a:lnTo>
                  <a:close/>
                </a:path>
                <a:path w="1894205" h="1235709">
                  <a:moveTo>
                    <a:pt x="45313" y="772109"/>
                  </a:moveTo>
                  <a:lnTo>
                    <a:pt x="43700" y="769366"/>
                  </a:lnTo>
                  <a:lnTo>
                    <a:pt x="39103" y="771486"/>
                  </a:lnTo>
                  <a:lnTo>
                    <a:pt x="35179" y="770877"/>
                  </a:lnTo>
                  <a:lnTo>
                    <a:pt x="29819" y="773468"/>
                  </a:lnTo>
                  <a:lnTo>
                    <a:pt x="28028" y="775665"/>
                  </a:lnTo>
                  <a:lnTo>
                    <a:pt x="24307" y="773620"/>
                  </a:lnTo>
                  <a:lnTo>
                    <a:pt x="23253" y="771677"/>
                  </a:lnTo>
                  <a:lnTo>
                    <a:pt x="21247" y="768858"/>
                  </a:lnTo>
                  <a:lnTo>
                    <a:pt x="20675" y="767473"/>
                  </a:lnTo>
                  <a:lnTo>
                    <a:pt x="20294" y="766775"/>
                  </a:lnTo>
                  <a:lnTo>
                    <a:pt x="18110" y="765048"/>
                  </a:lnTo>
                  <a:lnTo>
                    <a:pt x="19342" y="762254"/>
                  </a:lnTo>
                  <a:lnTo>
                    <a:pt x="13169" y="760158"/>
                  </a:lnTo>
                  <a:lnTo>
                    <a:pt x="10274" y="760704"/>
                  </a:lnTo>
                  <a:lnTo>
                    <a:pt x="6934" y="764032"/>
                  </a:lnTo>
                  <a:lnTo>
                    <a:pt x="6781" y="764692"/>
                  </a:lnTo>
                  <a:lnTo>
                    <a:pt x="6832" y="765124"/>
                  </a:lnTo>
                  <a:lnTo>
                    <a:pt x="6896" y="765492"/>
                  </a:lnTo>
                  <a:lnTo>
                    <a:pt x="7556" y="766064"/>
                  </a:lnTo>
                  <a:lnTo>
                    <a:pt x="10058" y="765149"/>
                  </a:lnTo>
                  <a:lnTo>
                    <a:pt x="11899" y="765898"/>
                  </a:lnTo>
                  <a:lnTo>
                    <a:pt x="15544" y="768299"/>
                  </a:lnTo>
                  <a:lnTo>
                    <a:pt x="18630" y="769213"/>
                  </a:lnTo>
                  <a:lnTo>
                    <a:pt x="19532" y="773214"/>
                  </a:lnTo>
                  <a:lnTo>
                    <a:pt x="16002" y="773874"/>
                  </a:lnTo>
                  <a:lnTo>
                    <a:pt x="13931" y="775385"/>
                  </a:lnTo>
                  <a:lnTo>
                    <a:pt x="13614" y="776097"/>
                  </a:lnTo>
                  <a:lnTo>
                    <a:pt x="13576" y="776439"/>
                  </a:lnTo>
                  <a:lnTo>
                    <a:pt x="14376" y="777443"/>
                  </a:lnTo>
                  <a:lnTo>
                    <a:pt x="15455" y="777290"/>
                  </a:lnTo>
                  <a:lnTo>
                    <a:pt x="16357" y="777074"/>
                  </a:lnTo>
                  <a:lnTo>
                    <a:pt x="18757" y="774801"/>
                  </a:lnTo>
                  <a:lnTo>
                    <a:pt x="20345" y="774293"/>
                  </a:lnTo>
                  <a:lnTo>
                    <a:pt x="25031" y="778878"/>
                  </a:lnTo>
                  <a:lnTo>
                    <a:pt x="29032" y="778497"/>
                  </a:lnTo>
                  <a:lnTo>
                    <a:pt x="33820" y="779335"/>
                  </a:lnTo>
                  <a:lnTo>
                    <a:pt x="34366" y="778840"/>
                  </a:lnTo>
                  <a:lnTo>
                    <a:pt x="36245" y="774687"/>
                  </a:lnTo>
                  <a:lnTo>
                    <a:pt x="36588" y="774484"/>
                  </a:lnTo>
                  <a:lnTo>
                    <a:pt x="40398" y="777379"/>
                  </a:lnTo>
                  <a:lnTo>
                    <a:pt x="41338" y="777303"/>
                  </a:lnTo>
                  <a:lnTo>
                    <a:pt x="42557" y="775627"/>
                  </a:lnTo>
                  <a:lnTo>
                    <a:pt x="44602" y="773150"/>
                  </a:lnTo>
                  <a:lnTo>
                    <a:pt x="45313" y="772109"/>
                  </a:lnTo>
                  <a:close/>
                </a:path>
                <a:path w="1894205" h="1235709">
                  <a:moveTo>
                    <a:pt x="119570" y="889825"/>
                  </a:moveTo>
                  <a:close/>
                </a:path>
                <a:path w="1894205" h="1235709">
                  <a:moveTo>
                    <a:pt x="138087" y="396125"/>
                  </a:moveTo>
                  <a:lnTo>
                    <a:pt x="135597" y="392772"/>
                  </a:lnTo>
                  <a:lnTo>
                    <a:pt x="130416" y="390728"/>
                  </a:lnTo>
                  <a:lnTo>
                    <a:pt x="126771" y="390918"/>
                  </a:lnTo>
                  <a:lnTo>
                    <a:pt x="121272" y="390105"/>
                  </a:lnTo>
                  <a:lnTo>
                    <a:pt x="120624" y="390220"/>
                  </a:lnTo>
                  <a:lnTo>
                    <a:pt x="118872" y="392760"/>
                  </a:lnTo>
                  <a:lnTo>
                    <a:pt x="117398" y="393255"/>
                  </a:lnTo>
                  <a:lnTo>
                    <a:pt x="115163" y="394779"/>
                  </a:lnTo>
                  <a:lnTo>
                    <a:pt x="115277" y="395706"/>
                  </a:lnTo>
                  <a:lnTo>
                    <a:pt x="115849" y="396621"/>
                  </a:lnTo>
                  <a:lnTo>
                    <a:pt x="116128" y="397459"/>
                  </a:lnTo>
                  <a:lnTo>
                    <a:pt x="116865" y="397751"/>
                  </a:lnTo>
                  <a:lnTo>
                    <a:pt x="120116" y="397814"/>
                  </a:lnTo>
                  <a:lnTo>
                    <a:pt x="120726" y="398932"/>
                  </a:lnTo>
                  <a:lnTo>
                    <a:pt x="120230" y="401218"/>
                  </a:lnTo>
                  <a:lnTo>
                    <a:pt x="119926" y="402539"/>
                  </a:lnTo>
                  <a:lnTo>
                    <a:pt x="121031" y="403047"/>
                  </a:lnTo>
                  <a:lnTo>
                    <a:pt x="124815" y="400278"/>
                  </a:lnTo>
                  <a:lnTo>
                    <a:pt x="127736" y="400570"/>
                  </a:lnTo>
                  <a:lnTo>
                    <a:pt x="132207" y="400342"/>
                  </a:lnTo>
                  <a:lnTo>
                    <a:pt x="133807" y="400316"/>
                  </a:lnTo>
                  <a:lnTo>
                    <a:pt x="136410" y="399808"/>
                  </a:lnTo>
                  <a:lnTo>
                    <a:pt x="137363" y="399097"/>
                  </a:lnTo>
                  <a:lnTo>
                    <a:pt x="138087" y="396125"/>
                  </a:lnTo>
                  <a:close/>
                </a:path>
                <a:path w="1894205" h="1235709">
                  <a:moveTo>
                    <a:pt x="147751" y="885304"/>
                  </a:moveTo>
                  <a:lnTo>
                    <a:pt x="147472" y="882777"/>
                  </a:lnTo>
                  <a:lnTo>
                    <a:pt x="146900" y="882002"/>
                  </a:lnTo>
                  <a:lnTo>
                    <a:pt x="144449" y="880656"/>
                  </a:lnTo>
                  <a:lnTo>
                    <a:pt x="142100" y="879868"/>
                  </a:lnTo>
                  <a:lnTo>
                    <a:pt x="137490" y="884656"/>
                  </a:lnTo>
                  <a:lnTo>
                    <a:pt x="133731" y="884999"/>
                  </a:lnTo>
                  <a:lnTo>
                    <a:pt x="128079" y="887336"/>
                  </a:lnTo>
                  <a:lnTo>
                    <a:pt x="127279" y="887869"/>
                  </a:lnTo>
                  <a:lnTo>
                    <a:pt x="125476" y="883767"/>
                  </a:lnTo>
                  <a:lnTo>
                    <a:pt x="123520" y="883881"/>
                  </a:lnTo>
                  <a:lnTo>
                    <a:pt x="121818" y="886993"/>
                  </a:lnTo>
                  <a:lnTo>
                    <a:pt x="121551" y="888834"/>
                  </a:lnTo>
                  <a:lnTo>
                    <a:pt x="119659" y="889736"/>
                  </a:lnTo>
                  <a:lnTo>
                    <a:pt x="120611" y="891692"/>
                  </a:lnTo>
                  <a:lnTo>
                    <a:pt x="124409" y="890968"/>
                  </a:lnTo>
                  <a:lnTo>
                    <a:pt x="124206" y="894562"/>
                  </a:lnTo>
                  <a:lnTo>
                    <a:pt x="125285" y="895362"/>
                  </a:lnTo>
                  <a:lnTo>
                    <a:pt x="128612" y="895121"/>
                  </a:lnTo>
                  <a:lnTo>
                    <a:pt x="130111" y="896759"/>
                  </a:lnTo>
                  <a:lnTo>
                    <a:pt x="132956" y="898855"/>
                  </a:lnTo>
                  <a:lnTo>
                    <a:pt x="135001" y="898512"/>
                  </a:lnTo>
                  <a:lnTo>
                    <a:pt x="134962" y="896848"/>
                  </a:lnTo>
                  <a:lnTo>
                    <a:pt x="134874" y="894003"/>
                  </a:lnTo>
                  <a:lnTo>
                    <a:pt x="136639" y="892683"/>
                  </a:lnTo>
                  <a:lnTo>
                    <a:pt x="140462" y="890536"/>
                  </a:lnTo>
                  <a:lnTo>
                    <a:pt x="143294" y="891209"/>
                  </a:lnTo>
                  <a:lnTo>
                    <a:pt x="144551" y="890460"/>
                  </a:lnTo>
                  <a:lnTo>
                    <a:pt x="146113" y="886726"/>
                  </a:lnTo>
                  <a:lnTo>
                    <a:pt x="147751" y="885304"/>
                  </a:lnTo>
                  <a:close/>
                </a:path>
                <a:path w="1894205" h="1235709">
                  <a:moveTo>
                    <a:pt x="198348" y="1104544"/>
                  </a:moveTo>
                  <a:lnTo>
                    <a:pt x="198132" y="1104646"/>
                  </a:lnTo>
                  <a:lnTo>
                    <a:pt x="198056" y="1104811"/>
                  </a:lnTo>
                  <a:lnTo>
                    <a:pt x="197827" y="1104912"/>
                  </a:lnTo>
                  <a:lnTo>
                    <a:pt x="198183" y="1104976"/>
                  </a:lnTo>
                  <a:lnTo>
                    <a:pt x="198234" y="1104823"/>
                  </a:lnTo>
                  <a:lnTo>
                    <a:pt x="198285" y="1104696"/>
                  </a:lnTo>
                  <a:lnTo>
                    <a:pt x="198348" y="1104544"/>
                  </a:lnTo>
                  <a:close/>
                </a:path>
                <a:path w="1894205" h="1235709">
                  <a:moveTo>
                    <a:pt x="203530" y="1093228"/>
                  </a:moveTo>
                  <a:lnTo>
                    <a:pt x="202933" y="1092542"/>
                  </a:lnTo>
                  <a:lnTo>
                    <a:pt x="199085" y="1093228"/>
                  </a:lnTo>
                  <a:lnTo>
                    <a:pt x="199453" y="1090041"/>
                  </a:lnTo>
                  <a:lnTo>
                    <a:pt x="198450" y="1088948"/>
                  </a:lnTo>
                  <a:lnTo>
                    <a:pt x="198450" y="1095705"/>
                  </a:lnTo>
                  <a:lnTo>
                    <a:pt x="197256" y="1097457"/>
                  </a:lnTo>
                  <a:lnTo>
                    <a:pt x="196875" y="1097241"/>
                  </a:lnTo>
                  <a:lnTo>
                    <a:pt x="196227" y="1097076"/>
                  </a:lnTo>
                  <a:lnTo>
                    <a:pt x="195935" y="1095997"/>
                  </a:lnTo>
                  <a:lnTo>
                    <a:pt x="196418" y="1095324"/>
                  </a:lnTo>
                  <a:lnTo>
                    <a:pt x="197472" y="1094994"/>
                  </a:lnTo>
                  <a:lnTo>
                    <a:pt x="197916" y="1095425"/>
                  </a:lnTo>
                  <a:lnTo>
                    <a:pt x="198450" y="1095705"/>
                  </a:lnTo>
                  <a:lnTo>
                    <a:pt x="198450" y="1088948"/>
                  </a:lnTo>
                  <a:lnTo>
                    <a:pt x="198005" y="1088453"/>
                  </a:lnTo>
                  <a:lnTo>
                    <a:pt x="196761" y="1087031"/>
                  </a:lnTo>
                  <a:lnTo>
                    <a:pt x="195313" y="1085227"/>
                  </a:lnTo>
                  <a:lnTo>
                    <a:pt x="191033" y="1085418"/>
                  </a:lnTo>
                  <a:lnTo>
                    <a:pt x="191719" y="1088453"/>
                  </a:lnTo>
                  <a:lnTo>
                    <a:pt x="188226" y="1089710"/>
                  </a:lnTo>
                  <a:lnTo>
                    <a:pt x="188404" y="1090955"/>
                  </a:lnTo>
                  <a:lnTo>
                    <a:pt x="192125" y="1092492"/>
                  </a:lnTo>
                  <a:lnTo>
                    <a:pt x="192214" y="1093812"/>
                  </a:lnTo>
                  <a:lnTo>
                    <a:pt x="189712" y="1095082"/>
                  </a:lnTo>
                  <a:lnTo>
                    <a:pt x="186956" y="1096518"/>
                  </a:lnTo>
                  <a:lnTo>
                    <a:pt x="184823" y="1097673"/>
                  </a:lnTo>
                  <a:lnTo>
                    <a:pt x="188455" y="1101725"/>
                  </a:lnTo>
                  <a:lnTo>
                    <a:pt x="187337" y="1103033"/>
                  </a:lnTo>
                  <a:lnTo>
                    <a:pt x="185559" y="1105560"/>
                  </a:lnTo>
                  <a:lnTo>
                    <a:pt x="186093" y="1109916"/>
                  </a:lnTo>
                  <a:lnTo>
                    <a:pt x="187198" y="1110132"/>
                  </a:lnTo>
                  <a:lnTo>
                    <a:pt x="189242" y="1110462"/>
                  </a:lnTo>
                  <a:lnTo>
                    <a:pt x="189890" y="1108506"/>
                  </a:lnTo>
                  <a:lnTo>
                    <a:pt x="192303" y="1105814"/>
                  </a:lnTo>
                  <a:lnTo>
                    <a:pt x="193319" y="1103884"/>
                  </a:lnTo>
                  <a:lnTo>
                    <a:pt x="195440" y="1101013"/>
                  </a:lnTo>
                  <a:lnTo>
                    <a:pt x="196684" y="1100442"/>
                  </a:lnTo>
                  <a:lnTo>
                    <a:pt x="199174" y="1099934"/>
                  </a:lnTo>
                  <a:lnTo>
                    <a:pt x="199517" y="1100442"/>
                  </a:lnTo>
                  <a:lnTo>
                    <a:pt x="199644" y="1101013"/>
                  </a:lnTo>
                  <a:lnTo>
                    <a:pt x="199364" y="1102448"/>
                  </a:lnTo>
                  <a:lnTo>
                    <a:pt x="198805" y="1103490"/>
                  </a:lnTo>
                  <a:lnTo>
                    <a:pt x="198348" y="1104544"/>
                  </a:lnTo>
                  <a:lnTo>
                    <a:pt x="203123" y="1102144"/>
                  </a:lnTo>
                  <a:lnTo>
                    <a:pt x="202920" y="1099934"/>
                  </a:lnTo>
                  <a:lnTo>
                    <a:pt x="202717" y="1097673"/>
                  </a:lnTo>
                  <a:lnTo>
                    <a:pt x="202755" y="1097457"/>
                  </a:lnTo>
                  <a:lnTo>
                    <a:pt x="203250" y="1094994"/>
                  </a:lnTo>
                  <a:lnTo>
                    <a:pt x="203492" y="1093812"/>
                  </a:lnTo>
                  <a:lnTo>
                    <a:pt x="203530" y="1093228"/>
                  </a:lnTo>
                  <a:close/>
                </a:path>
                <a:path w="1894205" h="1235709">
                  <a:moveTo>
                    <a:pt x="254215" y="710184"/>
                  </a:moveTo>
                  <a:lnTo>
                    <a:pt x="254063" y="710323"/>
                  </a:lnTo>
                  <a:lnTo>
                    <a:pt x="254215" y="710184"/>
                  </a:lnTo>
                  <a:close/>
                </a:path>
                <a:path w="1894205" h="1235709">
                  <a:moveTo>
                    <a:pt x="269722" y="648754"/>
                  </a:moveTo>
                  <a:lnTo>
                    <a:pt x="267246" y="647509"/>
                  </a:lnTo>
                  <a:lnTo>
                    <a:pt x="265874" y="647230"/>
                  </a:lnTo>
                  <a:lnTo>
                    <a:pt x="262902" y="645261"/>
                  </a:lnTo>
                  <a:lnTo>
                    <a:pt x="261289" y="645083"/>
                  </a:lnTo>
                  <a:lnTo>
                    <a:pt x="256806" y="649173"/>
                  </a:lnTo>
                  <a:lnTo>
                    <a:pt x="254012" y="648627"/>
                  </a:lnTo>
                  <a:lnTo>
                    <a:pt x="248602" y="643089"/>
                  </a:lnTo>
                  <a:lnTo>
                    <a:pt x="242874" y="642391"/>
                  </a:lnTo>
                  <a:lnTo>
                    <a:pt x="239141" y="637324"/>
                  </a:lnTo>
                  <a:lnTo>
                    <a:pt x="237832" y="637743"/>
                  </a:lnTo>
                  <a:lnTo>
                    <a:pt x="235699" y="639394"/>
                  </a:lnTo>
                  <a:lnTo>
                    <a:pt x="233895" y="645096"/>
                  </a:lnTo>
                  <a:lnTo>
                    <a:pt x="234556" y="646722"/>
                  </a:lnTo>
                  <a:lnTo>
                    <a:pt x="235623" y="647763"/>
                  </a:lnTo>
                  <a:lnTo>
                    <a:pt x="239204" y="650138"/>
                  </a:lnTo>
                  <a:lnTo>
                    <a:pt x="241884" y="652106"/>
                  </a:lnTo>
                  <a:lnTo>
                    <a:pt x="247319" y="654862"/>
                  </a:lnTo>
                  <a:lnTo>
                    <a:pt x="250266" y="654989"/>
                  </a:lnTo>
                  <a:lnTo>
                    <a:pt x="254977" y="652995"/>
                  </a:lnTo>
                  <a:lnTo>
                    <a:pt x="256921" y="652602"/>
                  </a:lnTo>
                  <a:lnTo>
                    <a:pt x="261226" y="648182"/>
                  </a:lnTo>
                  <a:lnTo>
                    <a:pt x="261581" y="648487"/>
                  </a:lnTo>
                  <a:lnTo>
                    <a:pt x="265544" y="650963"/>
                  </a:lnTo>
                  <a:lnTo>
                    <a:pt x="265671" y="651217"/>
                  </a:lnTo>
                  <a:lnTo>
                    <a:pt x="267004" y="652183"/>
                  </a:lnTo>
                  <a:lnTo>
                    <a:pt x="267804" y="651471"/>
                  </a:lnTo>
                  <a:lnTo>
                    <a:pt x="269722" y="648754"/>
                  </a:lnTo>
                  <a:close/>
                </a:path>
                <a:path w="1894205" h="1235709">
                  <a:moveTo>
                    <a:pt x="271513" y="714184"/>
                  </a:moveTo>
                  <a:close/>
                </a:path>
                <a:path w="1894205" h="1235709">
                  <a:moveTo>
                    <a:pt x="271818" y="1170406"/>
                  </a:moveTo>
                  <a:lnTo>
                    <a:pt x="266217" y="1165313"/>
                  </a:lnTo>
                  <a:lnTo>
                    <a:pt x="266242" y="1164678"/>
                  </a:lnTo>
                  <a:lnTo>
                    <a:pt x="265112" y="1161669"/>
                  </a:lnTo>
                  <a:lnTo>
                    <a:pt x="263563" y="1160640"/>
                  </a:lnTo>
                  <a:lnTo>
                    <a:pt x="255384" y="1160310"/>
                  </a:lnTo>
                  <a:lnTo>
                    <a:pt x="254863" y="1158341"/>
                  </a:lnTo>
                  <a:lnTo>
                    <a:pt x="257403" y="1152740"/>
                  </a:lnTo>
                  <a:lnTo>
                    <a:pt x="257733" y="1152144"/>
                  </a:lnTo>
                  <a:lnTo>
                    <a:pt x="256501" y="1151750"/>
                  </a:lnTo>
                  <a:lnTo>
                    <a:pt x="255625" y="1151775"/>
                  </a:lnTo>
                  <a:lnTo>
                    <a:pt x="253365" y="1152550"/>
                  </a:lnTo>
                  <a:lnTo>
                    <a:pt x="253288" y="1153947"/>
                  </a:lnTo>
                  <a:lnTo>
                    <a:pt x="252336" y="1158240"/>
                  </a:lnTo>
                  <a:lnTo>
                    <a:pt x="253415" y="1161249"/>
                  </a:lnTo>
                  <a:lnTo>
                    <a:pt x="251739" y="1165555"/>
                  </a:lnTo>
                  <a:lnTo>
                    <a:pt x="252882" y="1166177"/>
                  </a:lnTo>
                  <a:lnTo>
                    <a:pt x="255955" y="1163891"/>
                  </a:lnTo>
                  <a:lnTo>
                    <a:pt x="257467" y="1163472"/>
                  </a:lnTo>
                  <a:lnTo>
                    <a:pt x="259346" y="1168501"/>
                  </a:lnTo>
                  <a:lnTo>
                    <a:pt x="262305" y="1170762"/>
                  </a:lnTo>
                  <a:lnTo>
                    <a:pt x="258610" y="1174978"/>
                  </a:lnTo>
                  <a:lnTo>
                    <a:pt x="259626" y="1175600"/>
                  </a:lnTo>
                  <a:lnTo>
                    <a:pt x="264299" y="1174407"/>
                  </a:lnTo>
                  <a:lnTo>
                    <a:pt x="263436" y="1176845"/>
                  </a:lnTo>
                  <a:lnTo>
                    <a:pt x="263220" y="1179652"/>
                  </a:lnTo>
                  <a:lnTo>
                    <a:pt x="263512" y="1180312"/>
                  </a:lnTo>
                  <a:lnTo>
                    <a:pt x="264566" y="1180236"/>
                  </a:lnTo>
                  <a:lnTo>
                    <a:pt x="264807" y="1180096"/>
                  </a:lnTo>
                  <a:lnTo>
                    <a:pt x="265112" y="1179995"/>
                  </a:lnTo>
                  <a:lnTo>
                    <a:pt x="268414" y="1175092"/>
                  </a:lnTo>
                  <a:lnTo>
                    <a:pt x="271818" y="1170406"/>
                  </a:lnTo>
                  <a:close/>
                </a:path>
                <a:path w="1894205" h="1235709">
                  <a:moveTo>
                    <a:pt x="278434" y="716648"/>
                  </a:moveTo>
                  <a:lnTo>
                    <a:pt x="278218" y="716686"/>
                  </a:lnTo>
                  <a:lnTo>
                    <a:pt x="278384" y="716711"/>
                  </a:lnTo>
                  <a:close/>
                </a:path>
                <a:path w="1894205" h="1235709">
                  <a:moveTo>
                    <a:pt x="281787" y="719899"/>
                  </a:moveTo>
                  <a:lnTo>
                    <a:pt x="280822" y="719289"/>
                  </a:lnTo>
                  <a:lnTo>
                    <a:pt x="280301" y="718870"/>
                  </a:lnTo>
                  <a:lnTo>
                    <a:pt x="279552" y="718223"/>
                  </a:lnTo>
                  <a:lnTo>
                    <a:pt x="278841" y="717346"/>
                  </a:lnTo>
                  <a:lnTo>
                    <a:pt x="278282" y="716749"/>
                  </a:lnTo>
                  <a:lnTo>
                    <a:pt x="276529" y="718680"/>
                  </a:lnTo>
                  <a:lnTo>
                    <a:pt x="274447" y="718870"/>
                  </a:lnTo>
                  <a:lnTo>
                    <a:pt x="269570" y="717346"/>
                  </a:lnTo>
                  <a:lnTo>
                    <a:pt x="270357" y="715886"/>
                  </a:lnTo>
                  <a:lnTo>
                    <a:pt x="271399" y="714375"/>
                  </a:lnTo>
                  <a:lnTo>
                    <a:pt x="270840" y="713854"/>
                  </a:lnTo>
                  <a:lnTo>
                    <a:pt x="270344" y="713308"/>
                  </a:lnTo>
                  <a:lnTo>
                    <a:pt x="267233" y="711022"/>
                  </a:lnTo>
                  <a:lnTo>
                    <a:pt x="269062" y="708774"/>
                  </a:lnTo>
                  <a:lnTo>
                    <a:pt x="270090" y="707517"/>
                  </a:lnTo>
                  <a:lnTo>
                    <a:pt x="270421" y="706564"/>
                  </a:lnTo>
                  <a:lnTo>
                    <a:pt x="269925" y="704646"/>
                  </a:lnTo>
                  <a:lnTo>
                    <a:pt x="268541" y="704951"/>
                  </a:lnTo>
                  <a:lnTo>
                    <a:pt x="264096" y="706793"/>
                  </a:lnTo>
                  <a:lnTo>
                    <a:pt x="260667" y="708774"/>
                  </a:lnTo>
                  <a:lnTo>
                    <a:pt x="255892" y="708444"/>
                  </a:lnTo>
                  <a:lnTo>
                    <a:pt x="255016" y="709510"/>
                  </a:lnTo>
                  <a:lnTo>
                    <a:pt x="254215" y="710184"/>
                  </a:lnTo>
                  <a:lnTo>
                    <a:pt x="254558" y="710298"/>
                  </a:lnTo>
                  <a:lnTo>
                    <a:pt x="254889" y="710450"/>
                  </a:lnTo>
                  <a:lnTo>
                    <a:pt x="255181" y="710666"/>
                  </a:lnTo>
                  <a:lnTo>
                    <a:pt x="256413" y="711174"/>
                  </a:lnTo>
                  <a:lnTo>
                    <a:pt x="257987" y="711568"/>
                  </a:lnTo>
                  <a:lnTo>
                    <a:pt x="260388" y="713028"/>
                  </a:lnTo>
                  <a:lnTo>
                    <a:pt x="261137" y="714184"/>
                  </a:lnTo>
                  <a:lnTo>
                    <a:pt x="258406" y="715733"/>
                  </a:lnTo>
                  <a:lnTo>
                    <a:pt x="258140" y="716280"/>
                  </a:lnTo>
                  <a:lnTo>
                    <a:pt x="260426" y="718845"/>
                  </a:lnTo>
                  <a:lnTo>
                    <a:pt x="260553" y="719899"/>
                  </a:lnTo>
                  <a:lnTo>
                    <a:pt x="260756" y="722223"/>
                  </a:lnTo>
                  <a:lnTo>
                    <a:pt x="265976" y="721715"/>
                  </a:lnTo>
                  <a:lnTo>
                    <a:pt x="267690" y="722884"/>
                  </a:lnTo>
                  <a:lnTo>
                    <a:pt x="265036" y="726427"/>
                  </a:lnTo>
                  <a:lnTo>
                    <a:pt x="262420" y="727468"/>
                  </a:lnTo>
                  <a:lnTo>
                    <a:pt x="273202" y="726059"/>
                  </a:lnTo>
                  <a:lnTo>
                    <a:pt x="276174" y="721855"/>
                  </a:lnTo>
                  <a:lnTo>
                    <a:pt x="276555" y="721715"/>
                  </a:lnTo>
                  <a:lnTo>
                    <a:pt x="281787" y="719899"/>
                  </a:lnTo>
                  <a:close/>
                </a:path>
                <a:path w="1894205" h="1235709">
                  <a:moveTo>
                    <a:pt x="322160" y="801001"/>
                  </a:moveTo>
                  <a:lnTo>
                    <a:pt x="316661" y="796124"/>
                  </a:lnTo>
                  <a:lnTo>
                    <a:pt x="315709" y="794956"/>
                  </a:lnTo>
                  <a:lnTo>
                    <a:pt x="314071" y="792949"/>
                  </a:lnTo>
                  <a:lnTo>
                    <a:pt x="311581" y="790257"/>
                  </a:lnTo>
                  <a:lnTo>
                    <a:pt x="309791" y="788365"/>
                  </a:lnTo>
                  <a:lnTo>
                    <a:pt x="309626" y="788187"/>
                  </a:lnTo>
                  <a:lnTo>
                    <a:pt x="309803" y="784479"/>
                  </a:lnTo>
                  <a:lnTo>
                    <a:pt x="308914" y="780592"/>
                  </a:lnTo>
                  <a:lnTo>
                    <a:pt x="308800" y="778916"/>
                  </a:lnTo>
                  <a:lnTo>
                    <a:pt x="307682" y="776198"/>
                  </a:lnTo>
                  <a:lnTo>
                    <a:pt x="303047" y="772363"/>
                  </a:lnTo>
                  <a:lnTo>
                    <a:pt x="301218" y="772668"/>
                  </a:lnTo>
                  <a:lnTo>
                    <a:pt x="300939" y="772896"/>
                  </a:lnTo>
                  <a:lnTo>
                    <a:pt x="300609" y="773709"/>
                  </a:lnTo>
                  <a:lnTo>
                    <a:pt x="303834" y="779221"/>
                  </a:lnTo>
                  <a:lnTo>
                    <a:pt x="305701" y="780808"/>
                  </a:lnTo>
                  <a:lnTo>
                    <a:pt x="306501" y="781075"/>
                  </a:lnTo>
                  <a:lnTo>
                    <a:pt x="308660" y="783069"/>
                  </a:lnTo>
                  <a:lnTo>
                    <a:pt x="308419" y="784428"/>
                  </a:lnTo>
                  <a:lnTo>
                    <a:pt x="304723" y="787996"/>
                  </a:lnTo>
                  <a:lnTo>
                    <a:pt x="302437" y="788365"/>
                  </a:lnTo>
                  <a:lnTo>
                    <a:pt x="297230" y="783615"/>
                  </a:lnTo>
                  <a:lnTo>
                    <a:pt x="293903" y="787374"/>
                  </a:lnTo>
                  <a:lnTo>
                    <a:pt x="289293" y="787704"/>
                  </a:lnTo>
                  <a:lnTo>
                    <a:pt x="289674" y="788682"/>
                  </a:lnTo>
                  <a:lnTo>
                    <a:pt x="290245" y="789266"/>
                  </a:lnTo>
                  <a:lnTo>
                    <a:pt x="291757" y="790778"/>
                  </a:lnTo>
                  <a:lnTo>
                    <a:pt x="292684" y="792949"/>
                  </a:lnTo>
                  <a:lnTo>
                    <a:pt x="298640" y="790257"/>
                  </a:lnTo>
                  <a:lnTo>
                    <a:pt x="301307" y="790841"/>
                  </a:lnTo>
                  <a:lnTo>
                    <a:pt x="303339" y="794816"/>
                  </a:lnTo>
                  <a:lnTo>
                    <a:pt x="304482" y="795337"/>
                  </a:lnTo>
                  <a:lnTo>
                    <a:pt x="310045" y="794956"/>
                  </a:lnTo>
                  <a:lnTo>
                    <a:pt x="312242" y="796937"/>
                  </a:lnTo>
                  <a:lnTo>
                    <a:pt x="313512" y="801128"/>
                  </a:lnTo>
                  <a:lnTo>
                    <a:pt x="314223" y="801624"/>
                  </a:lnTo>
                  <a:lnTo>
                    <a:pt x="316674" y="804494"/>
                  </a:lnTo>
                  <a:lnTo>
                    <a:pt x="318096" y="804379"/>
                  </a:lnTo>
                  <a:lnTo>
                    <a:pt x="322160" y="801001"/>
                  </a:lnTo>
                  <a:close/>
                </a:path>
                <a:path w="1894205" h="1235709">
                  <a:moveTo>
                    <a:pt x="345097" y="684580"/>
                  </a:moveTo>
                  <a:lnTo>
                    <a:pt x="345059" y="682256"/>
                  </a:lnTo>
                  <a:lnTo>
                    <a:pt x="343484" y="682574"/>
                  </a:lnTo>
                  <a:lnTo>
                    <a:pt x="340601" y="681418"/>
                  </a:lnTo>
                  <a:lnTo>
                    <a:pt x="339102" y="680212"/>
                  </a:lnTo>
                  <a:lnTo>
                    <a:pt x="337642" y="675601"/>
                  </a:lnTo>
                  <a:lnTo>
                    <a:pt x="333489" y="675500"/>
                  </a:lnTo>
                  <a:lnTo>
                    <a:pt x="332079" y="672211"/>
                  </a:lnTo>
                  <a:lnTo>
                    <a:pt x="327609" y="670839"/>
                  </a:lnTo>
                  <a:lnTo>
                    <a:pt x="326644" y="671449"/>
                  </a:lnTo>
                  <a:lnTo>
                    <a:pt x="326580" y="674458"/>
                  </a:lnTo>
                  <a:lnTo>
                    <a:pt x="326720" y="675982"/>
                  </a:lnTo>
                  <a:lnTo>
                    <a:pt x="323316" y="676516"/>
                  </a:lnTo>
                  <a:lnTo>
                    <a:pt x="321564" y="675932"/>
                  </a:lnTo>
                  <a:lnTo>
                    <a:pt x="321310" y="678395"/>
                  </a:lnTo>
                  <a:lnTo>
                    <a:pt x="321157" y="680161"/>
                  </a:lnTo>
                  <a:lnTo>
                    <a:pt x="320522" y="681875"/>
                  </a:lnTo>
                  <a:lnTo>
                    <a:pt x="320217" y="683920"/>
                  </a:lnTo>
                  <a:lnTo>
                    <a:pt x="320865" y="684479"/>
                  </a:lnTo>
                  <a:lnTo>
                    <a:pt x="333133" y="685190"/>
                  </a:lnTo>
                  <a:lnTo>
                    <a:pt x="334327" y="686231"/>
                  </a:lnTo>
                  <a:lnTo>
                    <a:pt x="336067" y="693077"/>
                  </a:lnTo>
                  <a:lnTo>
                    <a:pt x="336651" y="693737"/>
                  </a:lnTo>
                  <a:lnTo>
                    <a:pt x="338188" y="693000"/>
                  </a:lnTo>
                  <a:lnTo>
                    <a:pt x="339890" y="691375"/>
                  </a:lnTo>
                  <a:lnTo>
                    <a:pt x="339229" y="690067"/>
                  </a:lnTo>
                  <a:lnTo>
                    <a:pt x="339420" y="686752"/>
                  </a:lnTo>
                  <a:lnTo>
                    <a:pt x="340258" y="685317"/>
                  </a:lnTo>
                  <a:lnTo>
                    <a:pt x="342582" y="685152"/>
                  </a:lnTo>
                  <a:lnTo>
                    <a:pt x="343750" y="684860"/>
                  </a:lnTo>
                  <a:lnTo>
                    <a:pt x="345097" y="684580"/>
                  </a:lnTo>
                  <a:close/>
                </a:path>
                <a:path w="1894205" h="1235709">
                  <a:moveTo>
                    <a:pt x="522884" y="879640"/>
                  </a:moveTo>
                  <a:close/>
                </a:path>
                <a:path w="1894205" h="1235709">
                  <a:moveTo>
                    <a:pt x="522935" y="879640"/>
                  </a:moveTo>
                  <a:close/>
                </a:path>
                <a:path w="1894205" h="1235709">
                  <a:moveTo>
                    <a:pt x="528053" y="874826"/>
                  </a:moveTo>
                  <a:lnTo>
                    <a:pt x="525272" y="873163"/>
                  </a:lnTo>
                  <a:lnTo>
                    <a:pt x="523659" y="872197"/>
                  </a:lnTo>
                  <a:lnTo>
                    <a:pt x="519379" y="873163"/>
                  </a:lnTo>
                  <a:lnTo>
                    <a:pt x="518947" y="872769"/>
                  </a:lnTo>
                  <a:lnTo>
                    <a:pt x="516331" y="870318"/>
                  </a:lnTo>
                  <a:lnTo>
                    <a:pt x="515010" y="870712"/>
                  </a:lnTo>
                  <a:lnTo>
                    <a:pt x="512102" y="872769"/>
                  </a:lnTo>
                  <a:lnTo>
                    <a:pt x="510146" y="872540"/>
                  </a:lnTo>
                  <a:lnTo>
                    <a:pt x="506234" y="870038"/>
                  </a:lnTo>
                  <a:lnTo>
                    <a:pt x="503885" y="870712"/>
                  </a:lnTo>
                  <a:lnTo>
                    <a:pt x="501345" y="874445"/>
                  </a:lnTo>
                  <a:lnTo>
                    <a:pt x="500570" y="876960"/>
                  </a:lnTo>
                  <a:lnTo>
                    <a:pt x="499656" y="879221"/>
                  </a:lnTo>
                  <a:lnTo>
                    <a:pt x="499630" y="879576"/>
                  </a:lnTo>
                  <a:lnTo>
                    <a:pt x="500291" y="880122"/>
                  </a:lnTo>
                  <a:lnTo>
                    <a:pt x="504228" y="880427"/>
                  </a:lnTo>
                  <a:lnTo>
                    <a:pt x="506971" y="882929"/>
                  </a:lnTo>
                  <a:lnTo>
                    <a:pt x="513892" y="883158"/>
                  </a:lnTo>
                  <a:lnTo>
                    <a:pt x="517296" y="881075"/>
                  </a:lnTo>
                  <a:lnTo>
                    <a:pt x="521246" y="879525"/>
                  </a:lnTo>
                  <a:lnTo>
                    <a:pt x="521919" y="879627"/>
                  </a:lnTo>
                  <a:lnTo>
                    <a:pt x="522566" y="879652"/>
                  </a:lnTo>
                  <a:lnTo>
                    <a:pt x="522693" y="879665"/>
                  </a:lnTo>
                  <a:lnTo>
                    <a:pt x="522859" y="879640"/>
                  </a:lnTo>
                  <a:lnTo>
                    <a:pt x="523036" y="879640"/>
                  </a:lnTo>
                  <a:lnTo>
                    <a:pt x="522909" y="879576"/>
                  </a:lnTo>
                  <a:lnTo>
                    <a:pt x="523100" y="879525"/>
                  </a:lnTo>
                  <a:lnTo>
                    <a:pt x="524865" y="879221"/>
                  </a:lnTo>
                  <a:lnTo>
                    <a:pt x="526415" y="878154"/>
                  </a:lnTo>
                  <a:lnTo>
                    <a:pt x="527316" y="876388"/>
                  </a:lnTo>
                  <a:lnTo>
                    <a:pt x="527773" y="875576"/>
                  </a:lnTo>
                  <a:lnTo>
                    <a:pt x="528053" y="874826"/>
                  </a:lnTo>
                  <a:close/>
                </a:path>
                <a:path w="1894205" h="1235709">
                  <a:moveTo>
                    <a:pt x="537286" y="647103"/>
                  </a:moveTo>
                  <a:lnTo>
                    <a:pt x="537273" y="646938"/>
                  </a:lnTo>
                  <a:lnTo>
                    <a:pt x="537095" y="647052"/>
                  </a:lnTo>
                  <a:lnTo>
                    <a:pt x="537222" y="647103"/>
                  </a:lnTo>
                  <a:close/>
                </a:path>
                <a:path w="1894205" h="1235709">
                  <a:moveTo>
                    <a:pt x="554101" y="795108"/>
                  </a:moveTo>
                  <a:lnTo>
                    <a:pt x="554075" y="794943"/>
                  </a:lnTo>
                  <a:lnTo>
                    <a:pt x="553999" y="795261"/>
                  </a:lnTo>
                  <a:lnTo>
                    <a:pt x="554101" y="795108"/>
                  </a:lnTo>
                  <a:close/>
                </a:path>
                <a:path w="1894205" h="1235709">
                  <a:moveTo>
                    <a:pt x="560565" y="664146"/>
                  </a:moveTo>
                  <a:lnTo>
                    <a:pt x="559333" y="660311"/>
                  </a:lnTo>
                  <a:lnTo>
                    <a:pt x="559244" y="660031"/>
                  </a:lnTo>
                  <a:lnTo>
                    <a:pt x="559104" y="659612"/>
                  </a:lnTo>
                  <a:lnTo>
                    <a:pt x="558863" y="658837"/>
                  </a:lnTo>
                  <a:lnTo>
                    <a:pt x="556171" y="658583"/>
                  </a:lnTo>
                  <a:lnTo>
                    <a:pt x="554342" y="658418"/>
                  </a:lnTo>
                  <a:lnTo>
                    <a:pt x="553694" y="657402"/>
                  </a:lnTo>
                  <a:lnTo>
                    <a:pt x="552538" y="655599"/>
                  </a:lnTo>
                  <a:lnTo>
                    <a:pt x="547535" y="654786"/>
                  </a:lnTo>
                  <a:lnTo>
                    <a:pt x="547535" y="660031"/>
                  </a:lnTo>
                  <a:lnTo>
                    <a:pt x="546989" y="660019"/>
                  </a:lnTo>
                  <a:lnTo>
                    <a:pt x="547382" y="659612"/>
                  </a:lnTo>
                  <a:lnTo>
                    <a:pt x="547535" y="660031"/>
                  </a:lnTo>
                  <a:lnTo>
                    <a:pt x="547535" y="654786"/>
                  </a:lnTo>
                  <a:lnTo>
                    <a:pt x="546811" y="654659"/>
                  </a:lnTo>
                  <a:lnTo>
                    <a:pt x="545185" y="653415"/>
                  </a:lnTo>
                  <a:lnTo>
                    <a:pt x="545185" y="657402"/>
                  </a:lnTo>
                  <a:lnTo>
                    <a:pt x="545147" y="658418"/>
                  </a:lnTo>
                  <a:lnTo>
                    <a:pt x="544588" y="658583"/>
                  </a:lnTo>
                  <a:lnTo>
                    <a:pt x="544118" y="658482"/>
                  </a:lnTo>
                  <a:lnTo>
                    <a:pt x="543661" y="658482"/>
                  </a:lnTo>
                  <a:lnTo>
                    <a:pt x="543750" y="657872"/>
                  </a:lnTo>
                  <a:lnTo>
                    <a:pt x="544245" y="657606"/>
                  </a:lnTo>
                  <a:lnTo>
                    <a:pt x="544715" y="657529"/>
                  </a:lnTo>
                  <a:lnTo>
                    <a:pt x="545185" y="657402"/>
                  </a:lnTo>
                  <a:lnTo>
                    <a:pt x="545185" y="653415"/>
                  </a:lnTo>
                  <a:lnTo>
                    <a:pt x="544779" y="653097"/>
                  </a:lnTo>
                  <a:lnTo>
                    <a:pt x="542226" y="648754"/>
                  </a:lnTo>
                  <a:lnTo>
                    <a:pt x="540143" y="647141"/>
                  </a:lnTo>
                  <a:lnTo>
                    <a:pt x="537286" y="647103"/>
                  </a:lnTo>
                  <a:lnTo>
                    <a:pt x="539178" y="653110"/>
                  </a:lnTo>
                  <a:lnTo>
                    <a:pt x="536321" y="659396"/>
                  </a:lnTo>
                  <a:lnTo>
                    <a:pt x="537260" y="666445"/>
                  </a:lnTo>
                  <a:lnTo>
                    <a:pt x="534847" y="667664"/>
                  </a:lnTo>
                  <a:lnTo>
                    <a:pt x="538289" y="668909"/>
                  </a:lnTo>
                  <a:lnTo>
                    <a:pt x="539635" y="668210"/>
                  </a:lnTo>
                  <a:lnTo>
                    <a:pt x="541566" y="666623"/>
                  </a:lnTo>
                  <a:lnTo>
                    <a:pt x="542404" y="665899"/>
                  </a:lnTo>
                  <a:lnTo>
                    <a:pt x="545680" y="662305"/>
                  </a:lnTo>
                  <a:lnTo>
                    <a:pt x="549440" y="662444"/>
                  </a:lnTo>
                  <a:lnTo>
                    <a:pt x="549783" y="662305"/>
                  </a:lnTo>
                  <a:lnTo>
                    <a:pt x="554837" y="660311"/>
                  </a:lnTo>
                  <a:lnTo>
                    <a:pt x="555066" y="663968"/>
                  </a:lnTo>
                  <a:lnTo>
                    <a:pt x="557504" y="664908"/>
                  </a:lnTo>
                  <a:lnTo>
                    <a:pt x="557911" y="665302"/>
                  </a:lnTo>
                  <a:lnTo>
                    <a:pt x="558419" y="665378"/>
                  </a:lnTo>
                  <a:lnTo>
                    <a:pt x="558876" y="665416"/>
                  </a:lnTo>
                  <a:lnTo>
                    <a:pt x="559638" y="665340"/>
                  </a:lnTo>
                  <a:lnTo>
                    <a:pt x="559955" y="664908"/>
                  </a:lnTo>
                  <a:lnTo>
                    <a:pt x="560565" y="664146"/>
                  </a:lnTo>
                  <a:close/>
                </a:path>
                <a:path w="1894205" h="1235709">
                  <a:moveTo>
                    <a:pt x="576287" y="784555"/>
                  </a:moveTo>
                  <a:lnTo>
                    <a:pt x="576148" y="781291"/>
                  </a:lnTo>
                  <a:lnTo>
                    <a:pt x="574878" y="781418"/>
                  </a:lnTo>
                  <a:lnTo>
                    <a:pt x="571601" y="781253"/>
                  </a:lnTo>
                  <a:lnTo>
                    <a:pt x="565213" y="779475"/>
                  </a:lnTo>
                  <a:lnTo>
                    <a:pt x="562533" y="778814"/>
                  </a:lnTo>
                  <a:lnTo>
                    <a:pt x="559066" y="782154"/>
                  </a:lnTo>
                  <a:lnTo>
                    <a:pt x="557822" y="782154"/>
                  </a:lnTo>
                  <a:lnTo>
                    <a:pt x="557199" y="781011"/>
                  </a:lnTo>
                  <a:lnTo>
                    <a:pt x="556285" y="778954"/>
                  </a:lnTo>
                  <a:lnTo>
                    <a:pt x="555358" y="777265"/>
                  </a:lnTo>
                  <a:lnTo>
                    <a:pt x="553631" y="776782"/>
                  </a:lnTo>
                  <a:lnTo>
                    <a:pt x="549579" y="776300"/>
                  </a:lnTo>
                  <a:lnTo>
                    <a:pt x="548970" y="777798"/>
                  </a:lnTo>
                  <a:lnTo>
                    <a:pt x="546773" y="780783"/>
                  </a:lnTo>
                  <a:lnTo>
                    <a:pt x="545198" y="780275"/>
                  </a:lnTo>
                  <a:lnTo>
                    <a:pt x="543140" y="779500"/>
                  </a:lnTo>
                  <a:lnTo>
                    <a:pt x="542683" y="778230"/>
                  </a:lnTo>
                  <a:lnTo>
                    <a:pt x="541769" y="779957"/>
                  </a:lnTo>
                  <a:lnTo>
                    <a:pt x="543420" y="782904"/>
                  </a:lnTo>
                  <a:lnTo>
                    <a:pt x="544779" y="782586"/>
                  </a:lnTo>
                  <a:lnTo>
                    <a:pt x="550494" y="780529"/>
                  </a:lnTo>
                  <a:lnTo>
                    <a:pt x="553897" y="781761"/>
                  </a:lnTo>
                  <a:lnTo>
                    <a:pt x="557326" y="785190"/>
                  </a:lnTo>
                  <a:lnTo>
                    <a:pt x="557898" y="785837"/>
                  </a:lnTo>
                  <a:lnTo>
                    <a:pt x="555917" y="789279"/>
                  </a:lnTo>
                  <a:lnTo>
                    <a:pt x="556488" y="792607"/>
                  </a:lnTo>
                  <a:lnTo>
                    <a:pt x="554151" y="795045"/>
                  </a:lnTo>
                  <a:lnTo>
                    <a:pt x="554926" y="796582"/>
                  </a:lnTo>
                  <a:lnTo>
                    <a:pt x="556425" y="797585"/>
                  </a:lnTo>
                  <a:lnTo>
                    <a:pt x="557593" y="795832"/>
                  </a:lnTo>
                  <a:lnTo>
                    <a:pt x="559206" y="793432"/>
                  </a:lnTo>
                  <a:lnTo>
                    <a:pt x="561517" y="792480"/>
                  </a:lnTo>
                  <a:lnTo>
                    <a:pt x="566851" y="788593"/>
                  </a:lnTo>
                  <a:lnTo>
                    <a:pt x="570661" y="788022"/>
                  </a:lnTo>
                  <a:lnTo>
                    <a:pt x="576287" y="784555"/>
                  </a:lnTo>
                  <a:close/>
                </a:path>
                <a:path w="1894205" h="1235709">
                  <a:moveTo>
                    <a:pt x="586117" y="683806"/>
                  </a:moveTo>
                  <a:lnTo>
                    <a:pt x="585952" y="682574"/>
                  </a:lnTo>
                  <a:lnTo>
                    <a:pt x="582409" y="681799"/>
                  </a:lnTo>
                  <a:lnTo>
                    <a:pt x="580339" y="680123"/>
                  </a:lnTo>
                  <a:lnTo>
                    <a:pt x="575576" y="683526"/>
                  </a:lnTo>
                  <a:lnTo>
                    <a:pt x="573239" y="683158"/>
                  </a:lnTo>
                  <a:lnTo>
                    <a:pt x="565912" y="682853"/>
                  </a:lnTo>
                  <a:lnTo>
                    <a:pt x="560844" y="682078"/>
                  </a:lnTo>
                  <a:lnTo>
                    <a:pt x="556641" y="686346"/>
                  </a:lnTo>
                  <a:lnTo>
                    <a:pt x="555409" y="687590"/>
                  </a:lnTo>
                  <a:lnTo>
                    <a:pt x="553440" y="687616"/>
                  </a:lnTo>
                  <a:lnTo>
                    <a:pt x="551357" y="684885"/>
                  </a:lnTo>
                  <a:lnTo>
                    <a:pt x="549871" y="684428"/>
                  </a:lnTo>
                  <a:lnTo>
                    <a:pt x="545147" y="682510"/>
                  </a:lnTo>
                  <a:lnTo>
                    <a:pt x="542975" y="683399"/>
                  </a:lnTo>
                  <a:lnTo>
                    <a:pt x="539775" y="687146"/>
                  </a:lnTo>
                  <a:lnTo>
                    <a:pt x="546379" y="688746"/>
                  </a:lnTo>
                  <a:lnTo>
                    <a:pt x="552780" y="690676"/>
                  </a:lnTo>
                  <a:lnTo>
                    <a:pt x="564476" y="684707"/>
                  </a:lnTo>
                  <a:lnTo>
                    <a:pt x="564807" y="685292"/>
                  </a:lnTo>
                  <a:lnTo>
                    <a:pt x="570026" y="688759"/>
                  </a:lnTo>
                  <a:lnTo>
                    <a:pt x="570636" y="689610"/>
                  </a:lnTo>
                  <a:lnTo>
                    <a:pt x="572071" y="690460"/>
                  </a:lnTo>
                  <a:lnTo>
                    <a:pt x="573112" y="690791"/>
                  </a:lnTo>
                  <a:lnTo>
                    <a:pt x="578650" y="687908"/>
                  </a:lnTo>
                  <a:lnTo>
                    <a:pt x="581139" y="689889"/>
                  </a:lnTo>
                  <a:lnTo>
                    <a:pt x="582676" y="694626"/>
                  </a:lnTo>
                  <a:lnTo>
                    <a:pt x="584111" y="695401"/>
                  </a:lnTo>
                  <a:lnTo>
                    <a:pt x="584644" y="695439"/>
                  </a:lnTo>
                  <a:lnTo>
                    <a:pt x="585139" y="695579"/>
                  </a:lnTo>
                  <a:lnTo>
                    <a:pt x="585330" y="694563"/>
                  </a:lnTo>
                  <a:lnTo>
                    <a:pt x="585355" y="692912"/>
                  </a:lnTo>
                  <a:lnTo>
                    <a:pt x="582942" y="690029"/>
                  </a:lnTo>
                  <a:lnTo>
                    <a:pt x="582383" y="687501"/>
                  </a:lnTo>
                  <a:lnTo>
                    <a:pt x="586117" y="683806"/>
                  </a:lnTo>
                  <a:close/>
                </a:path>
                <a:path w="1894205" h="1235709">
                  <a:moveTo>
                    <a:pt x="597535" y="764501"/>
                  </a:moveTo>
                  <a:lnTo>
                    <a:pt x="596480" y="763016"/>
                  </a:lnTo>
                  <a:lnTo>
                    <a:pt x="595972" y="762711"/>
                  </a:lnTo>
                  <a:lnTo>
                    <a:pt x="589762" y="760793"/>
                  </a:lnTo>
                  <a:lnTo>
                    <a:pt x="590448" y="759917"/>
                  </a:lnTo>
                  <a:lnTo>
                    <a:pt x="591972" y="758609"/>
                  </a:lnTo>
                  <a:lnTo>
                    <a:pt x="591870" y="757974"/>
                  </a:lnTo>
                  <a:lnTo>
                    <a:pt x="591985" y="757529"/>
                  </a:lnTo>
                  <a:lnTo>
                    <a:pt x="591502" y="757631"/>
                  </a:lnTo>
                  <a:lnTo>
                    <a:pt x="590867" y="757567"/>
                  </a:lnTo>
                  <a:lnTo>
                    <a:pt x="588772" y="759485"/>
                  </a:lnTo>
                  <a:lnTo>
                    <a:pt x="586803" y="760844"/>
                  </a:lnTo>
                  <a:lnTo>
                    <a:pt x="582777" y="766749"/>
                  </a:lnTo>
                  <a:lnTo>
                    <a:pt x="582510" y="766711"/>
                  </a:lnTo>
                  <a:lnTo>
                    <a:pt x="576592" y="763917"/>
                  </a:lnTo>
                  <a:lnTo>
                    <a:pt x="575373" y="764286"/>
                  </a:lnTo>
                  <a:lnTo>
                    <a:pt x="573201" y="765213"/>
                  </a:lnTo>
                  <a:lnTo>
                    <a:pt x="572681" y="766432"/>
                  </a:lnTo>
                  <a:lnTo>
                    <a:pt x="574217" y="770432"/>
                  </a:lnTo>
                  <a:lnTo>
                    <a:pt x="574090" y="773341"/>
                  </a:lnTo>
                  <a:lnTo>
                    <a:pt x="572109" y="776465"/>
                  </a:lnTo>
                  <a:lnTo>
                    <a:pt x="572236" y="776757"/>
                  </a:lnTo>
                  <a:lnTo>
                    <a:pt x="572249" y="777214"/>
                  </a:lnTo>
                  <a:lnTo>
                    <a:pt x="572909" y="777328"/>
                  </a:lnTo>
                  <a:lnTo>
                    <a:pt x="573735" y="777748"/>
                  </a:lnTo>
                  <a:lnTo>
                    <a:pt x="574319" y="777519"/>
                  </a:lnTo>
                  <a:lnTo>
                    <a:pt x="581812" y="774331"/>
                  </a:lnTo>
                  <a:lnTo>
                    <a:pt x="584720" y="773188"/>
                  </a:lnTo>
                  <a:lnTo>
                    <a:pt x="587629" y="770877"/>
                  </a:lnTo>
                  <a:lnTo>
                    <a:pt x="591400" y="774471"/>
                  </a:lnTo>
                  <a:lnTo>
                    <a:pt x="595058" y="772439"/>
                  </a:lnTo>
                  <a:lnTo>
                    <a:pt x="597535" y="764501"/>
                  </a:lnTo>
                  <a:close/>
                </a:path>
                <a:path w="1894205" h="1235709">
                  <a:moveTo>
                    <a:pt x="604964" y="1216393"/>
                  </a:moveTo>
                  <a:lnTo>
                    <a:pt x="604901" y="1216621"/>
                  </a:lnTo>
                  <a:lnTo>
                    <a:pt x="604964" y="1216393"/>
                  </a:lnTo>
                  <a:close/>
                </a:path>
                <a:path w="1894205" h="1235709">
                  <a:moveTo>
                    <a:pt x="634949" y="1205890"/>
                  </a:moveTo>
                  <a:lnTo>
                    <a:pt x="634822" y="1205090"/>
                  </a:lnTo>
                  <a:lnTo>
                    <a:pt x="632993" y="1204785"/>
                  </a:lnTo>
                  <a:lnTo>
                    <a:pt x="628688" y="1204125"/>
                  </a:lnTo>
                  <a:lnTo>
                    <a:pt x="628561" y="1204125"/>
                  </a:lnTo>
                  <a:lnTo>
                    <a:pt x="625741" y="1209357"/>
                  </a:lnTo>
                  <a:lnTo>
                    <a:pt x="625614" y="1210017"/>
                  </a:lnTo>
                  <a:lnTo>
                    <a:pt x="621030" y="1207414"/>
                  </a:lnTo>
                  <a:lnTo>
                    <a:pt x="619328" y="1212596"/>
                  </a:lnTo>
                  <a:lnTo>
                    <a:pt x="618642" y="1212697"/>
                  </a:lnTo>
                  <a:lnTo>
                    <a:pt x="618642" y="1217460"/>
                  </a:lnTo>
                  <a:lnTo>
                    <a:pt x="618477" y="1218438"/>
                  </a:lnTo>
                  <a:lnTo>
                    <a:pt x="616115" y="1219847"/>
                  </a:lnTo>
                  <a:lnTo>
                    <a:pt x="614934" y="1219161"/>
                  </a:lnTo>
                  <a:lnTo>
                    <a:pt x="614146" y="1218095"/>
                  </a:lnTo>
                  <a:lnTo>
                    <a:pt x="614057" y="1217930"/>
                  </a:lnTo>
                  <a:lnTo>
                    <a:pt x="614921" y="1217142"/>
                  </a:lnTo>
                  <a:lnTo>
                    <a:pt x="615162" y="1216926"/>
                  </a:lnTo>
                  <a:lnTo>
                    <a:pt x="616394" y="1215999"/>
                  </a:lnTo>
                  <a:lnTo>
                    <a:pt x="618642" y="1217460"/>
                  </a:lnTo>
                  <a:lnTo>
                    <a:pt x="618642" y="1212697"/>
                  </a:lnTo>
                  <a:lnTo>
                    <a:pt x="616077" y="1213065"/>
                  </a:lnTo>
                  <a:lnTo>
                    <a:pt x="615302" y="1213142"/>
                  </a:lnTo>
                  <a:lnTo>
                    <a:pt x="614032" y="1213434"/>
                  </a:lnTo>
                  <a:lnTo>
                    <a:pt x="612114" y="1210297"/>
                  </a:lnTo>
                  <a:lnTo>
                    <a:pt x="611301" y="1212164"/>
                  </a:lnTo>
                  <a:lnTo>
                    <a:pt x="608622" y="1214996"/>
                  </a:lnTo>
                  <a:lnTo>
                    <a:pt x="606704" y="1215656"/>
                  </a:lnTo>
                  <a:lnTo>
                    <a:pt x="605066" y="1216558"/>
                  </a:lnTo>
                  <a:lnTo>
                    <a:pt x="605421" y="1217168"/>
                  </a:lnTo>
                  <a:lnTo>
                    <a:pt x="605955" y="1217803"/>
                  </a:lnTo>
                  <a:lnTo>
                    <a:pt x="605942" y="1218095"/>
                  </a:lnTo>
                  <a:lnTo>
                    <a:pt x="605307" y="1219098"/>
                  </a:lnTo>
                  <a:lnTo>
                    <a:pt x="604240" y="1219644"/>
                  </a:lnTo>
                  <a:lnTo>
                    <a:pt x="602869" y="1221066"/>
                  </a:lnTo>
                  <a:lnTo>
                    <a:pt x="602907" y="1221867"/>
                  </a:lnTo>
                  <a:lnTo>
                    <a:pt x="603973" y="1222540"/>
                  </a:lnTo>
                  <a:lnTo>
                    <a:pt x="604647" y="1222451"/>
                  </a:lnTo>
                  <a:lnTo>
                    <a:pt x="606577" y="1221968"/>
                  </a:lnTo>
                  <a:lnTo>
                    <a:pt x="607593" y="1221066"/>
                  </a:lnTo>
                  <a:lnTo>
                    <a:pt x="609485" y="1217142"/>
                  </a:lnTo>
                  <a:lnTo>
                    <a:pt x="611644" y="1217803"/>
                  </a:lnTo>
                  <a:lnTo>
                    <a:pt x="613714" y="1218095"/>
                  </a:lnTo>
                  <a:lnTo>
                    <a:pt x="608901" y="1224686"/>
                  </a:lnTo>
                  <a:lnTo>
                    <a:pt x="609028" y="1225397"/>
                  </a:lnTo>
                  <a:lnTo>
                    <a:pt x="609498" y="1226045"/>
                  </a:lnTo>
                  <a:lnTo>
                    <a:pt x="610235" y="1226375"/>
                  </a:lnTo>
                  <a:lnTo>
                    <a:pt x="615492" y="1223556"/>
                  </a:lnTo>
                  <a:lnTo>
                    <a:pt x="621588" y="1222883"/>
                  </a:lnTo>
                  <a:lnTo>
                    <a:pt x="629424" y="1212037"/>
                  </a:lnTo>
                  <a:lnTo>
                    <a:pt x="633374" y="1210017"/>
                  </a:lnTo>
                  <a:lnTo>
                    <a:pt x="633717" y="1209840"/>
                  </a:lnTo>
                  <a:lnTo>
                    <a:pt x="633653" y="1208265"/>
                  </a:lnTo>
                  <a:lnTo>
                    <a:pt x="634949" y="1205890"/>
                  </a:lnTo>
                  <a:close/>
                </a:path>
                <a:path w="1894205" h="1235709">
                  <a:moveTo>
                    <a:pt x="665251" y="666432"/>
                  </a:moveTo>
                  <a:lnTo>
                    <a:pt x="662571" y="667626"/>
                  </a:lnTo>
                  <a:lnTo>
                    <a:pt x="658863" y="667867"/>
                  </a:lnTo>
                  <a:lnTo>
                    <a:pt x="658177" y="670039"/>
                  </a:lnTo>
                  <a:lnTo>
                    <a:pt x="656666" y="671055"/>
                  </a:lnTo>
                  <a:lnTo>
                    <a:pt x="654278" y="672604"/>
                  </a:lnTo>
                  <a:lnTo>
                    <a:pt x="654227" y="672160"/>
                  </a:lnTo>
                  <a:lnTo>
                    <a:pt x="654062" y="670979"/>
                  </a:lnTo>
                  <a:lnTo>
                    <a:pt x="653656" y="667867"/>
                  </a:lnTo>
                  <a:lnTo>
                    <a:pt x="651281" y="668413"/>
                  </a:lnTo>
                  <a:lnTo>
                    <a:pt x="645566" y="670979"/>
                  </a:lnTo>
                  <a:lnTo>
                    <a:pt x="641502" y="670928"/>
                  </a:lnTo>
                  <a:lnTo>
                    <a:pt x="634949" y="672160"/>
                  </a:lnTo>
                  <a:lnTo>
                    <a:pt x="632853" y="668832"/>
                  </a:lnTo>
                  <a:lnTo>
                    <a:pt x="634326" y="666432"/>
                  </a:lnTo>
                  <a:lnTo>
                    <a:pt x="635127" y="665162"/>
                  </a:lnTo>
                  <a:lnTo>
                    <a:pt x="636143" y="663892"/>
                  </a:lnTo>
                  <a:lnTo>
                    <a:pt x="636422" y="662724"/>
                  </a:lnTo>
                  <a:lnTo>
                    <a:pt x="636663" y="661644"/>
                  </a:lnTo>
                  <a:lnTo>
                    <a:pt x="636765" y="661200"/>
                  </a:lnTo>
                  <a:lnTo>
                    <a:pt x="637451" y="659638"/>
                  </a:lnTo>
                  <a:lnTo>
                    <a:pt x="634593" y="658685"/>
                  </a:lnTo>
                  <a:lnTo>
                    <a:pt x="634276" y="658660"/>
                  </a:lnTo>
                  <a:lnTo>
                    <a:pt x="634276" y="661822"/>
                  </a:lnTo>
                  <a:lnTo>
                    <a:pt x="634034" y="662444"/>
                  </a:lnTo>
                  <a:lnTo>
                    <a:pt x="633742" y="662673"/>
                  </a:lnTo>
                  <a:lnTo>
                    <a:pt x="633361" y="662724"/>
                  </a:lnTo>
                  <a:lnTo>
                    <a:pt x="633171" y="662559"/>
                  </a:lnTo>
                  <a:lnTo>
                    <a:pt x="632980" y="662495"/>
                  </a:lnTo>
                  <a:lnTo>
                    <a:pt x="633107" y="662317"/>
                  </a:lnTo>
                  <a:lnTo>
                    <a:pt x="633183" y="662025"/>
                  </a:lnTo>
                  <a:lnTo>
                    <a:pt x="633996" y="661644"/>
                  </a:lnTo>
                  <a:lnTo>
                    <a:pt x="634276" y="661822"/>
                  </a:lnTo>
                  <a:lnTo>
                    <a:pt x="634276" y="658660"/>
                  </a:lnTo>
                  <a:lnTo>
                    <a:pt x="632739" y="658507"/>
                  </a:lnTo>
                  <a:lnTo>
                    <a:pt x="630466" y="662444"/>
                  </a:lnTo>
                  <a:lnTo>
                    <a:pt x="627126" y="662952"/>
                  </a:lnTo>
                  <a:lnTo>
                    <a:pt x="625246" y="665238"/>
                  </a:lnTo>
                  <a:lnTo>
                    <a:pt x="624471" y="670331"/>
                  </a:lnTo>
                  <a:lnTo>
                    <a:pt x="624789" y="670623"/>
                  </a:lnTo>
                  <a:lnTo>
                    <a:pt x="632028" y="673519"/>
                  </a:lnTo>
                  <a:lnTo>
                    <a:pt x="636143" y="673404"/>
                  </a:lnTo>
                  <a:lnTo>
                    <a:pt x="638111" y="678472"/>
                  </a:lnTo>
                  <a:lnTo>
                    <a:pt x="640245" y="678548"/>
                  </a:lnTo>
                  <a:lnTo>
                    <a:pt x="642023" y="674712"/>
                  </a:lnTo>
                  <a:lnTo>
                    <a:pt x="643623" y="674954"/>
                  </a:lnTo>
                  <a:lnTo>
                    <a:pt x="651840" y="675119"/>
                  </a:lnTo>
                  <a:lnTo>
                    <a:pt x="658114" y="675360"/>
                  </a:lnTo>
                  <a:lnTo>
                    <a:pt x="660666" y="674712"/>
                  </a:lnTo>
                  <a:lnTo>
                    <a:pt x="664387" y="673773"/>
                  </a:lnTo>
                  <a:lnTo>
                    <a:pt x="664489" y="673950"/>
                  </a:lnTo>
                  <a:lnTo>
                    <a:pt x="664527" y="673735"/>
                  </a:lnTo>
                  <a:lnTo>
                    <a:pt x="664400" y="673760"/>
                  </a:lnTo>
                  <a:lnTo>
                    <a:pt x="664248" y="673404"/>
                  </a:lnTo>
                  <a:lnTo>
                    <a:pt x="663905" y="672604"/>
                  </a:lnTo>
                  <a:lnTo>
                    <a:pt x="663841" y="672465"/>
                  </a:lnTo>
                  <a:lnTo>
                    <a:pt x="662203" y="671347"/>
                  </a:lnTo>
                  <a:lnTo>
                    <a:pt x="663130" y="669899"/>
                  </a:lnTo>
                  <a:lnTo>
                    <a:pt x="665251" y="666432"/>
                  </a:lnTo>
                  <a:close/>
                </a:path>
                <a:path w="1894205" h="1235709">
                  <a:moveTo>
                    <a:pt x="742721" y="1172667"/>
                  </a:moveTo>
                  <a:lnTo>
                    <a:pt x="741451" y="1171524"/>
                  </a:lnTo>
                  <a:lnTo>
                    <a:pt x="740765" y="1170025"/>
                  </a:lnTo>
                  <a:lnTo>
                    <a:pt x="740587" y="1168742"/>
                  </a:lnTo>
                  <a:lnTo>
                    <a:pt x="740435" y="1167726"/>
                  </a:lnTo>
                  <a:lnTo>
                    <a:pt x="740295" y="1166787"/>
                  </a:lnTo>
                  <a:lnTo>
                    <a:pt x="739686" y="1165555"/>
                  </a:lnTo>
                  <a:lnTo>
                    <a:pt x="735241" y="1164031"/>
                  </a:lnTo>
                  <a:lnTo>
                    <a:pt x="735088" y="1162862"/>
                  </a:lnTo>
                  <a:lnTo>
                    <a:pt x="739863" y="1159992"/>
                  </a:lnTo>
                  <a:lnTo>
                    <a:pt x="740079" y="1159865"/>
                  </a:lnTo>
                  <a:lnTo>
                    <a:pt x="737958" y="1159992"/>
                  </a:lnTo>
                  <a:lnTo>
                    <a:pt x="737362" y="1159700"/>
                  </a:lnTo>
                  <a:lnTo>
                    <a:pt x="736536" y="1159230"/>
                  </a:lnTo>
                  <a:lnTo>
                    <a:pt x="735609" y="1158875"/>
                  </a:lnTo>
                  <a:lnTo>
                    <a:pt x="734707" y="1158455"/>
                  </a:lnTo>
                  <a:lnTo>
                    <a:pt x="733767" y="1159713"/>
                  </a:lnTo>
                  <a:lnTo>
                    <a:pt x="732167" y="1160780"/>
                  </a:lnTo>
                  <a:lnTo>
                    <a:pt x="730719" y="1160818"/>
                  </a:lnTo>
                  <a:lnTo>
                    <a:pt x="725246" y="1161072"/>
                  </a:lnTo>
                  <a:lnTo>
                    <a:pt x="720839" y="1165072"/>
                  </a:lnTo>
                  <a:lnTo>
                    <a:pt x="712800" y="1165555"/>
                  </a:lnTo>
                  <a:lnTo>
                    <a:pt x="711911" y="1167815"/>
                  </a:lnTo>
                  <a:lnTo>
                    <a:pt x="713511" y="1171206"/>
                  </a:lnTo>
                  <a:lnTo>
                    <a:pt x="714387" y="1171956"/>
                  </a:lnTo>
                  <a:lnTo>
                    <a:pt x="718375" y="1173365"/>
                  </a:lnTo>
                  <a:lnTo>
                    <a:pt x="720775" y="1172781"/>
                  </a:lnTo>
                  <a:lnTo>
                    <a:pt x="725805" y="1169606"/>
                  </a:lnTo>
                  <a:lnTo>
                    <a:pt x="728522" y="1167726"/>
                  </a:lnTo>
                  <a:lnTo>
                    <a:pt x="731621" y="1170838"/>
                  </a:lnTo>
                  <a:lnTo>
                    <a:pt x="732891" y="1170736"/>
                  </a:lnTo>
                  <a:lnTo>
                    <a:pt x="736968" y="1168742"/>
                  </a:lnTo>
                  <a:lnTo>
                    <a:pt x="739152" y="1169238"/>
                  </a:lnTo>
                  <a:lnTo>
                    <a:pt x="740638" y="1173861"/>
                  </a:lnTo>
                  <a:lnTo>
                    <a:pt x="742721" y="1172667"/>
                  </a:lnTo>
                  <a:close/>
                </a:path>
                <a:path w="1894205" h="1235709">
                  <a:moveTo>
                    <a:pt x="742950" y="1172552"/>
                  </a:moveTo>
                  <a:lnTo>
                    <a:pt x="742721" y="1172667"/>
                  </a:lnTo>
                  <a:lnTo>
                    <a:pt x="742873" y="1172857"/>
                  </a:lnTo>
                  <a:lnTo>
                    <a:pt x="742950" y="1172552"/>
                  </a:lnTo>
                  <a:close/>
                </a:path>
                <a:path w="1894205" h="1235709">
                  <a:moveTo>
                    <a:pt x="742962" y="1172540"/>
                  </a:moveTo>
                  <a:close/>
                </a:path>
                <a:path w="1894205" h="1235709">
                  <a:moveTo>
                    <a:pt x="755281" y="1181684"/>
                  </a:moveTo>
                  <a:lnTo>
                    <a:pt x="755180" y="1181862"/>
                  </a:lnTo>
                  <a:lnTo>
                    <a:pt x="755281" y="1181684"/>
                  </a:lnTo>
                  <a:close/>
                </a:path>
                <a:path w="1894205" h="1235709">
                  <a:moveTo>
                    <a:pt x="755294" y="1176769"/>
                  </a:moveTo>
                  <a:lnTo>
                    <a:pt x="751560" y="1176921"/>
                  </a:lnTo>
                  <a:lnTo>
                    <a:pt x="747699" y="1174216"/>
                  </a:lnTo>
                  <a:lnTo>
                    <a:pt x="746290" y="1176413"/>
                  </a:lnTo>
                  <a:lnTo>
                    <a:pt x="744054" y="1177531"/>
                  </a:lnTo>
                  <a:lnTo>
                    <a:pt x="743470" y="1178026"/>
                  </a:lnTo>
                  <a:lnTo>
                    <a:pt x="742873" y="1178471"/>
                  </a:lnTo>
                  <a:lnTo>
                    <a:pt x="742645" y="1178077"/>
                  </a:lnTo>
                  <a:lnTo>
                    <a:pt x="742645" y="1178648"/>
                  </a:lnTo>
                  <a:lnTo>
                    <a:pt x="742340" y="1178979"/>
                  </a:lnTo>
                  <a:lnTo>
                    <a:pt x="740498" y="1180058"/>
                  </a:lnTo>
                  <a:lnTo>
                    <a:pt x="739203" y="1182141"/>
                  </a:lnTo>
                  <a:lnTo>
                    <a:pt x="736752" y="1180960"/>
                  </a:lnTo>
                  <a:lnTo>
                    <a:pt x="736663" y="1180490"/>
                  </a:lnTo>
                  <a:lnTo>
                    <a:pt x="737984" y="1177899"/>
                  </a:lnTo>
                  <a:lnTo>
                    <a:pt x="740257" y="1178953"/>
                  </a:lnTo>
                  <a:lnTo>
                    <a:pt x="742645" y="1178648"/>
                  </a:lnTo>
                  <a:lnTo>
                    <a:pt x="742645" y="1178077"/>
                  </a:lnTo>
                  <a:lnTo>
                    <a:pt x="742543" y="1177899"/>
                  </a:lnTo>
                  <a:lnTo>
                    <a:pt x="742124" y="1177150"/>
                  </a:lnTo>
                  <a:lnTo>
                    <a:pt x="742124" y="1175334"/>
                  </a:lnTo>
                  <a:lnTo>
                    <a:pt x="739482" y="1175448"/>
                  </a:lnTo>
                  <a:lnTo>
                    <a:pt x="737222" y="1175575"/>
                  </a:lnTo>
                  <a:lnTo>
                    <a:pt x="735304" y="1175715"/>
                  </a:lnTo>
                  <a:lnTo>
                    <a:pt x="731710" y="1178674"/>
                  </a:lnTo>
                  <a:lnTo>
                    <a:pt x="729246" y="1179639"/>
                  </a:lnTo>
                  <a:lnTo>
                    <a:pt x="734390" y="1181125"/>
                  </a:lnTo>
                  <a:lnTo>
                    <a:pt x="733945" y="1182535"/>
                  </a:lnTo>
                  <a:lnTo>
                    <a:pt x="726160" y="1191564"/>
                  </a:lnTo>
                  <a:lnTo>
                    <a:pt x="726351" y="1192911"/>
                  </a:lnTo>
                  <a:lnTo>
                    <a:pt x="729170" y="1191514"/>
                  </a:lnTo>
                  <a:lnTo>
                    <a:pt x="731443" y="1191183"/>
                  </a:lnTo>
                  <a:lnTo>
                    <a:pt x="733806" y="1191209"/>
                  </a:lnTo>
                  <a:lnTo>
                    <a:pt x="735114" y="1186535"/>
                  </a:lnTo>
                  <a:lnTo>
                    <a:pt x="742022" y="1188466"/>
                  </a:lnTo>
                  <a:lnTo>
                    <a:pt x="742594" y="1186535"/>
                  </a:lnTo>
                  <a:lnTo>
                    <a:pt x="743813" y="1182433"/>
                  </a:lnTo>
                  <a:lnTo>
                    <a:pt x="745490" y="1182293"/>
                  </a:lnTo>
                  <a:lnTo>
                    <a:pt x="749541" y="1184795"/>
                  </a:lnTo>
                  <a:lnTo>
                    <a:pt x="749630" y="1184973"/>
                  </a:lnTo>
                  <a:lnTo>
                    <a:pt x="747166" y="1188008"/>
                  </a:lnTo>
                  <a:lnTo>
                    <a:pt x="746658" y="1188618"/>
                  </a:lnTo>
                  <a:lnTo>
                    <a:pt x="746213" y="1189316"/>
                  </a:lnTo>
                  <a:lnTo>
                    <a:pt x="745667" y="1190409"/>
                  </a:lnTo>
                  <a:lnTo>
                    <a:pt x="745566" y="1191323"/>
                  </a:lnTo>
                  <a:lnTo>
                    <a:pt x="747166" y="1190967"/>
                  </a:lnTo>
                  <a:lnTo>
                    <a:pt x="750023" y="1190574"/>
                  </a:lnTo>
                  <a:lnTo>
                    <a:pt x="750836" y="1187069"/>
                  </a:lnTo>
                  <a:lnTo>
                    <a:pt x="755281" y="1186611"/>
                  </a:lnTo>
                  <a:lnTo>
                    <a:pt x="753846" y="1185722"/>
                  </a:lnTo>
                  <a:lnTo>
                    <a:pt x="750938" y="1182941"/>
                  </a:lnTo>
                  <a:lnTo>
                    <a:pt x="754024" y="1182738"/>
                  </a:lnTo>
                  <a:lnTo>
                    <a:pt x="754545" y="1182293"/>
                  </a:lnTo>
                  <a:lnTo>
                    <a:pt x="754722" y="1182141"/>
                  </a:lnTo>
                  <a:lnTo>
                    <a:pt x="755167" y="1181747"/>
                  </a:lnTo>
                  <a:lnTo>
                    <a:pt x="755078" y="1181328"/>
                  </a:lnTo>
                  <a:lnTo>
                    <a:pt x="754976" y="1181036"/>
                  </a:lnTo>
                  <a:lnTo>
                    <a:pt x="755053" y="1179639"/>
                  </a:lnTo>
                  <a:lnTo>
                    <a:pt x="755142" y="1178648"/>
                  </a:lnTo>
                  <a:lnTo>
                    <a:pt x="755154" y="1178471"/>
                  </a:lnTo>
                  <a:lnTo>
                    <a:pt x="755281" y="1176921"/>
                  </a:lnTo>
                  <a:lnTo>
                    <a:pt x="755294" y="1176769"/>
                  </a:lnTo>
                  <a:close/>
                </a:path>
                <a:path w="1894205" h="1235709">
                  <a:moveTo>
                    <a:pt x="782383" y="1145705"/>
                  </a:moveTo>
                  <a:lnTo>
                    <a:pt x="780643" y="1141399"/>
                  </a:lnTo>
                  <a:lnTo>
                    <a:pt x="779183" y="1139304"/>
                  </a:lnTo>
                  <a:lnTo>
                    <a:pt x="780072" y="1136446"/>
                  </a:lnTo>
                  <a:lnTo>
                    <a:pt x="779272" y="1136103"/>
                  </a:lnTo>
                  <a:lnTo>
                    <a:pt x="778573" y="1135481"/>
                  </a:lnTo>
                  <a:lnTo>
                    <a:pt x="775284" y="1135964"/>
                  </a:lnTo>
                  <a:lnTo>
                    <a:pt x="772261" y="1136116"/>
                  </a:lnTo>
                  <a:lnTo>
                    <a:pt x="768565" y="1139494"/>
                  </a:lnTo>
                  <a:lnTo>
                    <a:pt x="767156" y="1139672"/>
                  </a:lnTo>
                  <a:lnTo>
                    <a:pt x="762787" y="1139863"/>
                  </a:lnTo>
                  <a:lnTo>
                    <a:pt x="759955" y="1140510"/>
                  </a:lnTo>
                  <a:lnTo>
                    <a:pt x="757605" y="1143482"/>
                  </a:lnTo>
                  <a:lnTo>
                    <a:pt x="758444" y="1145717"/>
                  </a:lnTo>
                  <a:lnTo>
                    <a:pt x="758431" y="1147457"/>
                  </a:lnTo>
                  <a:lnTo>
                    <a:pt x="758444" y="1147953"/>
                  </a:lnTo>
                  <a:lnTo>
                    <a:pt x="758202" y="1148473"/>
                  </a:lnTo>
                  <a:lnTo>
                    <a:pt x="757847" y="1150264"/>
                  </a:lnTo>
                  <a:lnTo>
                    <a:pt x="758799" y="1150048"/>
                  </a:lnTo>
                  <a:lnTo>
                    <a:pt x="761136" y="1148867"/>
                  </a:lnTo>
                  <a:lnTo>
                    <a:pt x="763397" y="1149870"/>
                  </a:lnTo>
                  <a:lnTo>
                    <a:pt x="766318" y="1145552"/>
                  </a:lnTo>
                  <a:lnTo>
                    <a:pt x="769061" y="1145895"/>
                  </a:lnTo>
                  <a:lnTo>
                    <a:pt x="773303" y="1144117"/>
                  </a:lnTo>
                  <a:lnTo>
                    <a:pt x="774496" y="1144917"/>
                  </a:lnTo>
                  <a:lnTo>
                    <a:pt x="775881" y="1148892"/>
                  </a:lnTo>
                  <a:lnTo>
                    <a:pt x="776986" y="1148892"/>
                  </a:lnTo>
                  <a:lnTo>
                    <a:pt x="779957" y="1146060"/>
                  </a:lnTo>
                  <a:lnTo>
                    <a:pt x="782383" y="1145705"/>
                  </a:lnTo>
                  <a:close/>
                </a:path>
                <a:path w="1894205" h="1235709">
                  <a:moveTo>
                    <a:pt x="875944" y="488480"/>
                  </a:moveTo>
                  <a:lnTo>
                    <a:pt x="872578" y="488124"/>
                  </a:lnTo>
                  <a:lnTo>
                    <a:pt x="871118" y="486537"/>
                  </a:lnTo>
                  <a:lnTo>
                    <a:pt x="870673" y="486283"/>
                  </a:lnTo>
                  <a:lnTo>
                    <a:pt x="868222" y="484225"/>
                  </a:lnTo>
                  <a:lnTo>
                    <a:pt x="866051" y="486879"/>
                  </a:lnTo>
                  <a:lnTo>
                    <a:pt x="864184" y="487908"/>
                  </a:lnTo>
                  <a:lnTo>
                    <a:pt x="865974" y="490067"/>
                  </a:lnTo>
                  <a:lnTo>
                    <a:pt x="866355" y="490461"/>
                  </a:lnTo>
                  <a:lnTo>
                    <a:pt x="866622" y="491871"/>
                  </a:lnTo>
                  <a:lnTo>
                    <a:pt x="865898" y="492366"/>
                  </a:lnTo>
                  <a:lnTo>
                    <a:pt x="862495" y="491667"/>
                  </a:lnTo>
                  <a:lnTo>
                    <a:pt x="861301" y="489712"/>
                  </a:lnTo>
                  <a:lnTo>
                    <a:pt x="859536" y="485927"/>
                  </a:lnTo>
                  <a:lnTo>
                    <a:pt x="860742" y="484784"/>
                  </a:lnTo>
                  <a:lnTo>
                    <a:pt x="862825" y="483031"/>
                  </a:lnTo>
                  <a:lnTo>
                    <a:pt x="862431" y="481901"/>
                  </a:lnTo>
                  <a:lnTo>
                    <a:pt x="859421" y="482079"/>
                  </a:lnTo>
                  <a:lnTo>
                    <a:pt x="854532" y="482968"/>
                  </a:lnTo>
                  <a:lnTo>
                    <a:pt x="854189" y="483857"/>
                  </a:lnTo>
                  <a:lnTo>
                    <a:pt x="855764" y="487235"/>
                  </a:lnTo>
                  <a:lnTo>
                    <a:pt x="852589" y="491540"/>
                  </a:lnTo>
                  <a:lnTo>
                    <a:pt x="857567" y="494690"/>
                  </a:lnTo>
                  <a:lnTo>
                    <a:pt x="856462" y="495922"/>
                  </a:lnTo>
                  <a:lnTo>
                    <a:pt x="856437" y="497890"/>
                  </a:lnTo>
                  <a:lnTo>
                    <a:pt x="856703" y="498856"/>
                  </a:lnTo>
                  <a:lnTo>
                    <a:pt x="856805" y="499668"/>
                  </a:lnTo>
                  <a:lnTo>
                    <a:pt x="859624" y="502539"/>
                  </a:lnTo>
                  <a:lnTo>
                    <a:pt x="860412" y="503491"/>
                  </a:lnTo>
                  <a:lnTo>
                    <a:pt x="860856" y="504964"/>
                  </a:lnTo>
                  <a:lnTo>
                    <a:pt x="863688" y="506222"/>
                  </a:lnTo>
                  <a:lnTo>
                    <a:pt x="864527" y="504024"/>
                  </a:lnTo>
                  <a:lnTo>
                    <a:pt x="868197" y="501764"/>
                  </a:lnTo>
                  <a:lnTo>
                    <a:pt x="868032" y="500900"/>
                  </a:lnTo>
                  <a:lnTo>
                    <a:pt x="865593" y="497713"/>
                  </a:lnTo>
                  <a:lnTo>
                    <a:pt x="862482" y="498030"/>
                  </a:lnTo>
                  <a:lnTo>
                    <a:pt x="863625" y="495033"/>
                  </a:lnTo>
                  <a:lnTo>
                    <a:pt x="866267" y="495173"/>
                  </a:lnTo>
                  <a:lnTo>
                    <a:pt x="867803" y="494982"/>
                  </a:lnTo>
                  <a:lnTo>
                    <a:pt x="869391" y="494715"/>
                  </a:lnTo>
                  <a:lnTo>
                    <a:pt x="872210" y="494385"/>
                  </a:lnTo>
                  <a:lnTo>
                    <a:pt x="873633" y="491807"/>
                  </a:lnTo>
                  <a:lnTo>
                    <a:pt x="874776" y="490181"/>
                  </a:lnTo>
                  <a:lnTo>
                    <a:pt x="875944" y="488480"/>
                  </a:lnTo>
                  <a:close/>
                </a:path>
                <a:path w="1894205" h="1235709">
                  <a:moveTo>
                    <a:pt x="876134" y="0"/>
                  </a:moveTo>
                  <a:lnTo>
                    <a:pt x="860844" y="0"/>
                  </a:lnTo>
                  <a:lnTo>
                    <a:pt x="860996" y="406"/>
                  </a:lnTo>
                  <a:lnTo>
                    <a:pt x="861250" y="762"/>
                  </a:lnTo>
                  <a:lnTo>
                    <a:pt x="860691" y="3695"/>
                  </a:lnTo>
                  <a:lnTo>
                    <a:pt x="862012" y="3721"/>
                  </a:lnTo>
                  <a:lnTo>
                    <a:pt x="863777" y="3797"/>
                  </a:lnTo>
                  <a:lnTo>
                    <a:pt x="866914" y="3924"/>
                  </a:lnTo>
                  <a:lnTo>
                    <a:pt x="869403" y="1016"/>
                  </a:lnTo>
                  <a:lnTo>
                    <a:pt x="873975" y="1422"/>
                  </a:lnTo>
                  <a:lnTo>
                    <a:pt x="875144" y="825"/>
                  </a:lnTo>
                  <a:lnTo>
                    <a:pt x="876134" y="0"/>
                  </a:lnTo>
                  <a:close/>
                </a:path>
                <a:path w="1894205" h="1235709">
                  <a:moveTo>
                    <a:pt x="916927" y="445795"/>
                  </a:moveTo>
                  <a:lnTo>
                    <a:pt x="916724" y="445630"/>
                  </a:lnTo>
                  <a:lnTo>
                    <a:pt x="916851" y="445731"/>
                  </a:lnTo>
                  <a:close/>
                </a:path>
                <a:path w="1894205" h="1235709">
                  <a:moveTo>
                    <a:pt x="948804" y="464312"/>
                  </a:moveTo>
                  <a:lnTo>
                    <a:pt x="946378" y="464515"/>
                  </a:lnTo>
                  <a:lnTo>
                    <a:pt x="945896" y="463423"/>
                  </a:lnTo>
                  <a:lnTo>
                    <a:pt x="945286" y="462051"/>
                  </a:lnTo>
                  <a:lnTo>
                    <a:pt x="942809" y="454190"/>
                  </a:lnTo>
                  <a:lnTo>
                    <a:pt x="938047" y="452437"/>
                  </a:lnTo>
                  <a:lnTo>
                    <a:pt x="924991" y="450596"/>
                  </a:lnTo>
                  <a:lnTo>
                    <a:pt x="921664" y="449961"/>
                  </a:lnTo>
                  <a:lnTo>
                    <a:pt x="916927" y="445795"/>
                  </a:lnTo>
                  <a:lnTo>
                    <a:pt x="917524" y="447395"/>
                  </a:lnTo>
                  <a:lnTo>
                    <a:pt x="917879" y="449160"/>
                  </a:lnTo>
                  <a:lnTo>
                    <a:pt x="920229" y="452628"/>
                  </a:lnTo>
                  <a:lnTo>
                    <a:pt x="920102" y="454736"/>
                  </a:lnTo>
                  <a:lnTo>
                    <a:pt x="918616" y="463359"/>
                  </a:lnTo>
                  <a:lnTo>
                    <a:pt x="920292" y="464845"/>
                  </a:lnTo>
                  <a:lnTo>
                    <a:pt x="927722" y="463677"/>
                  </a:lnTo>
                  <a:lnTo>
                    <a:pt x="928649" y="463461"/>
                  </a:lnTo>
                  <a:lnTo>
                    <a:pt x="928471" y="461924"/>
                  </a:lnTo>
                  <a:lnTo>
                    <a:pt x="927938" y="461162"/>
                  </a:lnTo>
                  <a:lnTo>
                    <a:pt x="926122" y="460070"/>
                  </a:lnTo>
                  <a:lnTo>
                    <a:pt x="924039" y="460019"/>
                  </a:lnTo>
                  <a:lnTo>
                    <a:pt x="925423" y="456145"/>
                  </a:lnTo>
                  <a:lnTo>
                    <a:pt x="927061" y="455536"/>
                  </a:lnTo>
                  <a:lnTo>
                    <a:pt x="929741" y="454952"/>
                  </a:lnTo>
                  <a:lnTo>
                    <a:pt x="930821" y="454825"/>
                  </a:lnTo>
                  <a:lnTo>
                    <a:pt x="933907" y="454837"/>
                  </a:lnTo>
                  <a:lnTo>
                    <a:pt x="935024" y="456095"/>
                  </a:lnTo>
                  <a:lnTo>
                    <a:pt x="933094" y="459905"/>
                  </a:lnTo>
                  <a:lnTo>
                    <a:pt x="933488" y="460870"/>
                  </a:lnTo>
                  <a:lnTo>
                    <a:pt x="936256" y="462191"/>
                  </a:lnTo>
                  <a:lnTo>
                    <a:pt x="936891" y="463245"/>
                  </a:lnTo>
                  <a:lnTo>
                    <a:pt x="938250" y="467512"/>
                  </a:lnTo>
                  <a:lnTo>
                    <a:pt x="940866" y="468058"/>
                  </a:lnTo>
                  <a:lnTo>
                    <a:pt x="945578" y="467118"/>
                  </a:lnTo>
                  <a:lnTo>
                    <a:pt x="947712" y="467791"/>
                  </a:lnTo>
                  <a:lnTo>
                    <a:pt x="948804" y="464312"/>
                  </a:lnTo>
                  <a:close/>
                </a:path>
                <a:path w="1894205" h="1235709">
                  <a:moveTo>
                    <a:pt x="1014615" y="703821"/>
                  </a:moveTo>
                  <a:lnTo>
                    <a:pt x="1011974" y="700328"/>
                  </a:lnTo>
                  <a:lnTo>
                    <a:pt x="1007224" y="701294"/>
                  </a:lnTo>
                  <a:lnTo>
                    <a:pt x="1002804" y="699643"/>
                  </a:lnTo>
                  <a:lnTo>
                    <a:pt x="1001445" y="700532"/>
                  </a:lnTo>
                  <a:lnTo>
                    <a:pt x="1000963" y="701560"/>
                  </a:lnTo>
                  <a:lnTo>
                    <a:pt x="999655" y="704291"/>
                  </a:lnTo>
                  <a:lnTo>
                    <a:pt x="997483" y="704608"/>
                  </a:lnTo>
                  <a:lnTo>
                    <a:pt x="993267" y="703935"/>
                  </a:lnTo>
                  <a:lnTo>
                    <a:pt x="990561" y="704824"/>
                  </a:lnTo>
                  <a:lnTo>
                    <a:pt x="987818" y="704494"/>
                  </a:lnTo>
                  <a:lnTo>
                    <a:pt x="985964" y="709231"/>
                  </a:lnTo>
                  <a:lnTo>
                    <a:pt x="988136" y="710196"/>
                  </a:lnTo>
                  <a:lnTo>
                    <a:pt x="991476" y="712139"/>
                  </a:lnTo>
                  <a:lnTo>
                    <a:pt x="992657" y="713524"/>
                  </a:lnTo>
                  <a:lnTo>
                    <a:pt x="995756" y="715378"/>
                  </a:lnTo>
                  <a:lnTo>
                    <a:pt x="997140" y="715784"/>
                  </a:lnTo>
                  <a:lnTo>
                    <a:pt x="999921" y="711415"/>
                  </a:lnTo>
                  <a:lnTo>
                    <a:pt x="1002055" y="712216"/>
                  </a:lnTo>
                  <a:lnTo>
                    <a:pt x="1004544" y="715010"/>
                  </a:lnTo>
                  <a:lnTo>
                    <a:pt x="1005814" y="715340"/>
                  </a:lnTo>
                  <a:lnTo>
                    <a:pt x="1009256" y="713562"/>
                  </a:lnTo>
                  <a:lnTo>
                    <a:pt x="1009815" y="712381"/>
                  </a:lnTo>
                  <a:lnTo>
                    <a:pt x="1009383" y="708914"/>
                  </a:lnTo>
                  <a:lnTo>
                    <a:pt x="1008748" y="706628"/>
                  </a:lnTo>
                  <a:lnTo>
                    <a:pt x="1010513" y="704430"/>
                  </a:lnTo>
                  <a:lnTo>
                    <a:pt x="1012825" y="704303"/>
                  </a:lnTo>
                  <a:lnTo>
                    <a:pt x="1014615" y="703821"/>
                  </a:lnTo>
                  <a:close/>
                </a:path>
                <a:path w="1894205" h="1235709">
                  <a:moveTo>
                    <a:pt x="1014882" y="703757"/>
                  </a:moveTo>
                  <a:lnTo>
                    <a:pt x="1014691" y="703795"/>
                  </a:lnTo>
                  <a:lnTo>
                    <a:pt x="1014768" y="703922"/>
                  </a:lnTo>
                  <a:lnTo>
                    <a:pt x="1014882" y="703757"/>
                  </a:lnTo>
                  <a:close/>
                </a:path>
                <a:path w="1894205" h="1235709">
                  <a:moveTo>
                    <a:pt x="1131531" y="621284"/>
                  </a:moveTo>
                  <a:lnTo>
                    <a:pt x="1128788" y="619226"/>
                  </a:lnTo>
                  <a:lnTo>
                    <a:pt x="1126578" y="617067"/>
                  </a:lnTo>
                  <a:lnTo>
                    <a:pt x="1126274" y="616775"/>
                  </a:lnTo>
                  <a:lnTo>
                    <a:pt x="1126261" y="616077"/>
                  </a:lnTo>
                  <a:lnTo>
                    <a:pt x="1126578" y="614565"/>
                  </a:lnTo>
                  <a:lnTo>
                    <a:pt x="1126883" y="613460"/>
                  </a:lnTo>
                  <a:lnTo>
                    <a:pt x="1124216" y="612660"/>
                  </a:lnTo>
                  <a:lnTo>
                    <a:pt x="1122730" y="613232"/>
                  </a:lnTo>
                  <a:lnTo>
                    <a:pt x="1120089" y="616178"/>
                  </a:lnTo>
                  <a:lnTo>
                    <a:pt x="1119136" y="618934"/>
                  </a:lnTo>
                  <a:lnTo>
                    <a:pt x="1115606" y="619645"/>
                  </a:lnTo>
                  <a:lnTo>
                    <a:pt x="1115771" y="619607"/>
                  </a:lnTo>
                  <a:lnTo>
                    <a:pt x="1115479" y="619633"/>
                  </a:lnTo>
                  <a:lnTo>
                    <a:pt x="1110361" y="622300"/>
                  </a:lnTo>
                  <a:lnTo>
                    <a:pt x="1109484" y="624598"/>
                  </a:lnTo>
                  <a:lnTo>
                    <a:pt x="1111897" y="630047"/>
                  </a:lnTo>
                  <a:lnTo>
                    <a:pt x="1112456" y="630567"/>
                  </a:lnTo>
                  <a:lnTo>
                    <a:pt x="1114412" y="630250"/>
                  </a:lnTo>
                  <a:lnTo>
                    <a:pt x="1115479" y="629881"/>
                  </a:lnTo>
                  <a:lnTo>
                    <a:pt x="1118311" y="629119"/>
                  </a:lnTo>
                  <a:lnTo>
                    <a:pt x="1119911" y="628942"/>
                  </a:lnTo>
                  <a:lnTo>
                    <a:pt x="1119174" y="632523"/>
                  </a:lnTo>
                  <a:lnTo>
                    <a:pt x="1119251" y="633476"/>
                  </a:lnTo>
                  <a:lnTo>
                    <a:pt x="1122108" y="637590"/>
                  </a:lnTo>
                  <a:lnTo>
                    <a:pt x="1125245" y="640334"/>
                  </a:lnTo>
                  <a:lnTo>
                    <a:pt x="1125410" y="644817"/>
                  </a:lnTo>
                  <a:lnTo>
                    <a:pt x="1125994" y="645007"/>
                  </a:lnTo>
                  <a:lnTo>
                    <a:pt x="1127048" y="644118"/>
                  </a:lnTo>
                  <a:lnTo>
                    <a:pt x="1126693" y="642924"/>
                  </a:lnTo>
                  <a:lnTo>
                    <a:pt x="1125753" y="642010"/>
                  </a:lnTo>
                  <a:lnTo>
                    <a:pt x="1126782" y="635723"/>
                  </a:lnTo>
                  <a:lnTo>
                    <a:pt x="1124839" y="630694"/>
                  </a:lnTo>
                  <a:lnTo>
                    <a:pt x="1125245" y="624662"/>
                  </a:lnTo>
                  <a:lnTo>
                    <a:pt x="1125486" y="623455"/>
                  </a:lnTo>
                  <a:lnTo>
                    <a:pt x="1131531" y="621284"/>
                  </a:lnTo>
                  <a:close/>
                </a:path>
                <a:path w="1894205" h="1235709">
                  <a:moveTo>
                    <a:pt x="1176248" y="655510"/>
                  </a:moveTo>
                  <a:lnTo>
                    <a:pt x="1175105" y="653351"/>
                  </a:lnTo>
                  <a:lnTo>
                    <a:pt x="1173822" y="653694"/>
                  </a:lnTo>
                  <a:lnTo>
                    <a:pt x="1169746" y="654227"/>
                  </a:lnTo>
                  <a:lnTo>
                    <a:pt x="1168323" y="656615"/>
                  </a:lnTo>
                  <a:lnTo>
                    <a:pt x="1164539" y="660615"/>
                  </a:lnTo>
                  <a:lnTo>
                    <a:pt x="1162278" y="660057"/>
                  </a:lnTo>
                  <a:lnTo>
                    <a:pt x="1162151" y="654570"/>
                  </a:lnTo>
                  <a:lnTo>
                    <a:pt x="1161186" y="653808"/>
                  </a:lnTo>
                  <a:lnTo>
                    <a:pt x="1157135" y="654431"/>
                  </a:lnTo>
                  <a:lnTo>
                    <a:pt x="1155827" y="654011"/>
                  </a:lnTo>
                  <a:lnTo>
                    <a:pt x="1153769" y="654126"/>
                  </a:lnTo>
                  <a:lnTo>
                    <a:pt x="1152715" y="654494"/>
                  </a:lnTo>
                  <a:lnTo>
                    <a:pt x="1151382" y="656323"/>
                  </a:lnTo>
                  <a:lnTo>
                    <a:pt x="1152829" y="656640"/>
                  </a:lnTo>
                  <a:lnTo>
                    <a:pt x="1154569" y="657948"/>
                  </a:lnTo>
                  <a:lnTo>
                    <a:pt x="1155852" y="658710"/>
                  </a:lnTo>
                  <a:lnTo>
                    <a:pt x="1155344" y="662025"/>
                  </a:lnTo>
                  <a:lnTo>
                    <a:pt x="1153541" y="661060"/>
                  </a:lnTo>
                  <a:lnTo>
                    <a:pt x="1151140" y="661885"/>
                  </a:lnTo>
                  <a:lnTo>
                    <a:pt x="1149807" y="662254"/>
                  </a:lnTo>
                  <a:lnTo>
                    <a:pt x="1147991" y="663244"/>
                  </a:lnTo>
                  <a:lnTo>
                    <a:pt x="1147457" y="664095"/>
                  </a:lnTo>
                  <a:lnTo>
                    <a:pt x="1147305" y="664768"/>
                  </a:lnTo>
                  <a:lnTo>
                    <a:pt x="1147089" y="665518"/>
                  </a:lnTo>
                  <a:lnTo>
                    <a:pt x="1147648" y="666165"/>
                  </a:lnTo>
                  <a:lnTo>
                    <a:pt x="1153058" y="667397"/>
                  </a:lnTo>
                  <a:lnTo>
                    <a:pt x="1157566" y="668604"/>
                  </a:lnTo>
                  <a:lnTo>
                    <a:pt x="1167130" y="670280"/>
                  </a:lnTo>
                  <a:lnTo>
                    <a:pt x="1170863" y="666838"/>
                  </a:lnTo>
                  <a:lnTo>
                    <a:pt x="1169162" y="659688"/>
                  </a:lnTo>
                  <a:lnTo>
                    <a:pt x="1168806" y="658355"/>
                  </a:lnTo>
                  <a:lnTo>
                    <a:pt x="1172146" y="658190"/>
                  </a:lnTo>
                  <a:lnTo>
                    <a:pt x="1175067" y="656196"/>
                  </a:lnTo>
                  <a:lnTo>
                    <a:pt x="1176248" y="655510"/>
                  </a:lnTo>
                  <a:close/>
                </a:path>
                <a:path w="1894205" h="1235709">
                  <a:moveTo>
                    <a:pt x="1237411" y="517537"/>
                  </a:moveTo>
                  <a:lnTo>
                    <a:pt x="1237348" y="517728"/>
                  </a:lnTo>
                  <a:lnTo>
                    <a:pt x="1237411" y="517537"/>
                  </a:lnTo>
                  <a:close/>
                </a:path>
                <a:path w="1894205" h="1235709">
                  <a:moveTo>
                    <a:pt x="1238516" y="504024"/>
                  </a:moveTo>
                  <a:lnTo>
                    <a:pt x="1238326" y="504063"/>
                  </a:lnTo>
                  <a:lnTo>
                    <a:pt x="1238453" y="504063"/>
                  </a:lnTo>
                  <a:close/>
                </a:path>
                <a:path w="1894205" h="1235709">
                  <a:moveTo>
                    <a:pt x="1265389" y="507263"/>
                  </a:moveTo>
                  <a:lnTo>
                    <a:pt x="1264666" y="503859"/>
                  </a:lnTo>
                  <a:lnTo>
                    <a:pt x="1261706" y="503732"/>
                  </a:lnTo>
                  <a:lnTo>
                    <a:pt x="1258811" y="503720"/>
                  </a:lnTo>
                  <a:lnTo>
                    <a:pt x="1255623" y="503694"/>
                  </a:lnTo>
                  <a:lnTo>
                    <a:pt x="1252410" y="503936"/>
                  </a:lnTo>
                  <a:lnTo>
                    <a:pt x="1249210" y="504088"/>
                  </a:lnTo>
                  <a:lnTo>
                    <a:pt x="1246403" y="499999"/>
                  </a:lnTo>
                  <a:lnTo>
                    <a:pt x="1243482" y="505167"/>
                  </a:lnTo>
                  <a:lnTo>
                    <a:pt x="1240624" y="504621"/>
                  </a:lnTo>
                  <a:lnTo>
                    <a:pt x="1238427" y="504088"/>
                  </a:lnTo>
                  <a:lnTo>
                    <a:pt x="1237335" y="505625"/>
                  </a:lnTo>
                  <a:lnTo>
                    <a:pt x="1235849" y="506679"/>
                  </a:lnTo>
                  <a:lnTo>
                    <a:pt x="1232420" y="508215"/>
                  </a:lnTo>
                  <a:lnTo>
                    <a:pt x="1230223" y="508876"/>
                  </a:lnTo>
                  <a:lnTo>
                    <a:pt x="1229512" y="512419"/>
                  </a:lnTo>
                  <a:lnTo>
                    <a:pt x="1232623" y="511975"/>
                  </a:lnTo>
                  <a:lnTo>
                    <a:pt x="1233462" y="515899"/>
                  </a:lnTo>
                  <a:lnTo>
                    <a:pt x="1234719" y="517347"/>
                  </a:lnTo>
                  <a:lnTo>
                    <a:pt x="1237437" y="517448"/>
                  </a:lnTo>
                  <a:lnTo>
                    <a:pt x="1237615" y="515162"/>
                  </a:lnTo>
                  <a:lnTo>
                    <a:pt x="1241196" y="512622"/>
                  </a:lnTo>
                  <a:lnTo>
                    <a:pt x="1235913" y="509892"/>
                  </a:lnTo>
                  <a:lnTo>
                    <a:pt x="1237399" y="508330"/>
                  </a:lnTo>
                  <a:lnTo>
                    <a:pt x="1241323" y="509066"/>
                  </a:lnTo>
                  <a:lnTo>
                    <a:pt x="1244854" y="507796"/>
                  </a:lnTo>
                  <a:lnTo>
                    <a:pt x="1250111" y="514604"/>
                  </a:lnTo>
                  <a:lnTo>
                    <a:pt x="1255064" y="513130"/>
                  </a:lnTo>
                  <a:lnTo>
                    <a:pt x="1262164" y="512864"/>
                  </a:lnTo>
                  <a:lnTo>
                    <a:pt x="1261872" y="509841"/>
                  </a:lnTo>
                  <a:lnTo>
                    <a:pt x="1263510" y="508571"/>
                  </a:lnTo>
                  <a:lnTo>
                    <a:pt x="1265389" y="507263"/>
                  </a:lnTo>
                  <a:close/>
                </a:path>
                <a:path w="1894205" h="1235709">
                  <a:moveTo>
                    <a:pt x="1265478" y="507339"/>
                  </a:moveTo>
                  <a:close/>
                </a:path>
                <a:path w="1894205" h="1235709">
                  <a:moveTo>
                    <a:pt x="1265504" y="507187"/>
                  </a:moveTo>
                  <a:lnTo>
                    <a:pt x="1265402" y="507314"/>
                  </a:lnTo>
                  <a:lnTo>
                    <a:pt x="1265504" y="507187"/>
                  </a:lnTo>
                  <a:close/>
                </a:path>
                <a:path w="1894205" h="1235709">
                  <a:moveTo>
                    <a:pt x="1304772" y="541896"/>
                  </a:moveTo>
                  <a:lnTo>
                    <a:pt x="1304594" y="542048"/>
                  </a:lnTo>
                  <a:lnTo>
                    <a:pt x="1304721" y="541947"/>
                  </a:lnTo>
                  <a:close/>
                </a:path>
                <a:path w="1894205" h="1235709">
                  <a:moveTo>
                    <a:pt x="1305521" y="543102"/>
                  </a:moveTo>
                  <a:lnTo>
                    <a:pt x="1305394" y="542988"/>
                  </a:lnTo>
                  <a:lnTo>
                    <a:pt x="1305267" y="543026"/>
                  </a:lnTo>
                  <a:lnTo>
                    <a:pt x="1305521" y="543102"/>
                  </a:lnTo>
                  <a:close/>
                </a:path>
                <a:path w="1894205" h="1235709">
                  <a:moveTo>
                    <a:pt x="1308328" y="247040"/>
                  </a:moveTo>
                  <a:lnTo>
                    <a:pt x="1307401" y="245237"/>
                  </a:lnTo>
                  <a:lnTo>
                    <a:pt x="1306258" y="243039"/>
                  </a:lnTo>
                  <a:lnTo>
                    <a:pt x="1304086" y="244805"/>
                  </a:lnTo>
                  <a:lnTo>
                    <a:pt x="1301178" y="244424"/>
                  </a:lnTo>
                  <a:lnTo>
                    <a:pt x="1300035" y="243700"/>
                  </a:lnTo>
                  <a:lnTo>
                    <a:pt x="1296136" y="241579"/>
                  </a:lnTo>
                  <a:lnTo>
                    <a:pt x="1292936" y="241350"/>
                  </a:lnTo>
                  <a:lnTo>
                    <a:pt x="1288376" y="241122"/>
                  </a:lnTo>
                  <a:lnTo>
                    <a:pt x="1287170" y="241884"/>
                  </a:lnTo>
                  <a:lnTo>
                    <a:pt x="1286891" y="244983"/>
                  </a:lnTo>
                  <a:lnTo>
                    <a:pt x="1287284" y="245808"/>
                  </a:lnTo>
                  <a:lnTo>
                    <a:pt x="1290828" y="246341"/>
                  </a:lnTo>
                  <a:lnTo>
                    <a:pt x="1292542" y="247091"/>
                  </a:lnTo>
                  <a:lnTo>
                    <a:pt x="1293990" y="247535"/>
                  </a:lnTo>
                  <a:lnTo>
                    <a:pt x="1293583" y="250520"/>
                  </a:lnTo>
                  <a:lnTo>
                    <a:pt x="1297444" y="252717"/>
                  </a:lnTo>
                  <a:lnTo>
                    <a:pt x="1293926" y="255828"/>
                  </a:lnTo>
                  <a:lnTo>
                    <a:pt x="1293634" y="256844"/>
                  </a:lnTo>
                  <a:lnTo>
                    <a:pt x="1295501" y="257797"/>
                  </a:lnTo>
                  <a:lnTo>
                    <a:pt x="1296212" y="260146"/>
                  </a:lnTo>
                  <a:lnTo>
                    <a:pt x="1300492" y="260261"/>
                  </a:lnTo>
                  <a:lnTo>
                    <a:pt x="1302346" y="260172"/>
                  </a:lnTo>
                  <a:lnTo>
                    <a:pt x="1303680" y="258368"/>
                  </a:lnTo>
                  <a:lnTo>
                    <a:pt x="1306576" y="254558"/>
                  </a:lnTo>
                  <a:lnTo>
                    <a:pt x="1307706" y="253009"/>
                  </a:lnTo>
                  <a:lnTo>
                    <a:pt x="1305229" y="251993"/>
                  </a:lnTo>
                  <a:lnTo>
                    <a:pt x="1307058" y="248742"/>
                  </a:lnTo>
                  <a:lnTo>
                    <a:pt x="1308328" y="247040"/>
                  </a:lnTo>
                  <a:close/>
                </a:path>
                <a:path w="1894205" h="1235709">
                  <a:moveTo>
                    <a:pt x="1332268" y="538543"/>
                  </a:moveTo>
                  <a:lnTo>
                    <a:pt x="1328178" y="536651"/>
                  </a:lnTo>
                  <a:lnTo>
                    <a:pt x="1328585" y="532333"/>
                  </a:lnTo>
                  <a:lnTo>
                    <a:pt x="1326680" y="527494"/>
                  </a:lnTo>
                  <a:lnTo>
                    <a:pt x="1326159" y="527316"/>
                  </a:lnTo>
                  <a:lnTo>
                    <a:pt x="1323657" y="527583"/>
                  </a:lnTo>
                  <a:lnTo>
                    <a:pt x="1322501" y="527532"/>
                  </a:lnTo>
                  <a:lnTo>
                    <a:pt x="1319631" y="526415"/>
                  </a:lnTo>
                  <a:lnTo>
                    <a:pt x="1318628" y="527062"/>
                  </a:lnTo>
                  <a:lnTo>
                    <a:pt x="1317739" y="530136"/>
                  </a:lnTo>
                  <a:lnTo>
                    <a:pt x="1316723" y="530517"/>
                  </a:lnTo>
                  <a:lnTo>
                    <a:pt x="1315656" y="530720"/>
                  </a:lnTo>
                  <a:lnTo>
                    <a:pt x="1315656" y="530517"/>
                  </a:lnTo>
                  <a:lnTo>
                    <a:pt x="1315580" y="530745"/>
                  </a:lnTo>
                  <a:lnTo>
                    <a:pt x="1315567" y="531406"/>
                  </a:lnTo>
                  <a:lnTo>
                    <a:pt x="1315580" y="532180"/>
                  </a:lnTo>
                  <a:lnTo>
                    <a:pt x="1311529" y="535444"/>
                  </a:lnTo>
                  <a:lnTo>
                    <a:pt x="1308087" y="538594"/>
                  </a:lnTo>
                  <a:lnTo>
                    <a:pt x="1304772" y="541909"/>
                  </a:lnTo>
                  <a:lnTo>
                    <a:pt x="1305458" y="542988"/>
                  </a:lnTo>
                  <a:lnTo>
                    <a:pt x="1307871" y="542861"/>
                  </a:lnTo>
                  <a:lnTo>
                    <a:pt x="1310043" y="542099"/>
                  </a:lnTo>
                  <a:lnTo>
                    <a:pt x="1316088" y="538137"/>
                  </a:lnTo>
                  <a:lnTo>
                    <a:pt x="1320292" y="537222"/>
                  </a:lnTo>
                  <a:lnTo>
                    <a:pt x="1324114" y="539851"/>
                  </a:lnTo>
                  <a:lnTo>
                    <a:pt x="1326743" y="541655"/>
                  </a:lnTo>
                  <a:lnTo>
                    <a:pt x="1329270" y="539559"/>
                  </a:lnTo>
                  <a:lnTo>
                    <a:pt x="1331912" y="539635"/>
                  </a:lnTo>
                  <a:lnTo>
                    <a:pt x="1332268" y="538543"/>
                  </a:lnTo>
                  <a:close/>
                </a:path>
                <a:path w="1894205" h="1235709">
                  <a:moveTo>
                    <a:pt x="1400149" y="456704"/>
                  </a:moveTo>
                  <a:lnTo>
                    <a:pt x="1399489" y="456095"/>
                  </a:lnTo>
                  <a:lnTo>
                    <a:pt x="1396441" y="456730"/>
                  </a:lnTo>
                  <a:lnTo>
                    <a:pt x="1395107" y="456196"/>
                  </a:lnTo>
                  <a:lnTo>
                    <a:pt x="1392758" y="452005"/>
                  </a:lnTo>
                  <a:lnTo>
                    <a:pt x="1391031" y="449872"/>
                  </a:lnTo>
                  <a:lnTo>
                    <a:pt x="1388579" y="446557"/>
                  </a:lnTo>
                  <a:lnTo>
                    <a:pt x="1387094" y="446925"/>
                  </a:lnTo>
                  <a:lnTo>
                    <a:pt x="1385062" y="449402"/>
                  </a:lnTo>
                  <a:lnTo>
                    <a:pt x="1384808" y="450481"/>
                  </a:lnTo>
                  <a:lnTo>
                    <a:pt x="1387259" y="454736"/>
                  </a:lnTo>
                  <a:lnTo>
                    <a:pt x="1386636" y="458304"/>
                  </a:lnTo>
                  <a:lnTo>
                    <a:pt x="1385557" y="463727"/>
                  </a:lnTo>
                  <a:lnTo>
                    <a:pt x="1384922" y="465531"/>
                  </a:lnTo>
                  <a:lnTo>
                    <a:pt x="1386649" y="469506"/>
                  </a:lnTo>
                  <a:lnTo>
                    <a:pt x="1385430" y="471246"/>
                  </a:lnTo>
                  <a:lnTo>
                    <a:pt x="1383118" y="471766"/>
                  </a:lnTo>
                  <a:lnTo>
                    <a:pt x="1383715" y="472427"/>
                  </a:lnTo>
                  <a:lnTo>
                    <a:pt x="1379905" y="474776"/>
                  </a:lnTo>
                  <a:lnTo>
                    <a:pt x="1385747" y="474281"/>
                  </a:lnTo>
                  <a:lnTo>
                    <a:pt x="1386840" y="474649"/>
                  </a:lnTo>
                  <a:lnTo>
                    <a:pt x="1391119" y="478180"/>
                  </a:lnTo>
                  <a:lnTo>
                    <a:pt x="1395349" y="475983"/>
                  </a:lnTo>
                  <a:lnTo>
                    <a:pt x="1395374" y="474281"/>
                  </a:lnTo>
                  <a:lnTo>
                    <a:pt x="1395463" y="470281"/>
                  </a:lnTo>
                  <a:lnTo>
                    <a:pt x="1391780" y="464629"/>
                  </a:lnTo>
                  <a:lnTo>
                    <a:pt x="1391780" y="467956"/>
                  </a:lnTo>
                  <a:lnTo>
                    <a:pt x="1391666" y="468337"/>
                  </a:lnTo>
                  <a:lnTo>
                    <a:pt x="1391589" y="468718"/>
                  </a:lnTo>
                  <a:lnTo>
                    <a:pt x="1391450" y="469061"/>
                  </a:lnTo>
                  <a:lnTo>
                    <a:pt x="1391031" y="469036"/>
                  </a:lnTo>
                  <a:lnTo>
                    <a:pt x="1390815" y="469036"/>
                  </a:lnTo>
                  <a:lnTo>
                    <a:pt x="1391158" y="467868"/>
                  </a:lnTo>
                  <a:lnTo>
                    <a:pt x="1391780" y="467956"/>
                  </a:lnTo>
                  <a:lnTo>
                    <a:pt x="1391780" y="464629"/>
                  </a:lnTo>
                  <a:lnTo>
                    <a:pt x="1398346" y="460019"/>
                  </a:lnTo>
                  <a:lnTo>
                    <a:pt x="1399489" y="459130"/>
                  </a:lnTo>
                  <a:lnTo>
                    <a:pt x="1399832" y="458292"/>
                  </a:lnTo>
                  <a:lnTo>
                    <a:pt x="1400149" y="456730"/>
                  </a:lnTo>
                  <a:close/>
                </a:path>
                <a:path w="1894205" h="1235709">
                  <a:moveTo>
                    <a:pt x="1457871" y="261543"/>
                  </a:moveTo>
                  <a:lnTo>
                    <a:pt x="1456410" y="259397"/>
                  </a:lnTo>
                  <a:lnTo>
                    <a:pt x="1456626" y="255574"/>
                  </a:lnTo>
                  <a:lnTo>
                    <a:pt x="1453553" y="255930"/>
                  </a:lnTo>
                  <a:lnTo>
                    <a:pt x="1451749" y="255892"/>
                  </a:lnTo>
                  <a:lnTo>
                    <a:pt x="1450416" y="255866"/>
                  </a:lnTo>
                  <a:lnTo>
                    <a:pt x="1448993" y="256044"/>
                  </a:lnTo>
                  <a:lnTo>
                    <a:pt x="1446212" y="253911"/>
                  </a:lnTo>
                  <a:lnTo>
                    <a:pt x="1444637" y="254342"/>
                  </a:lnTo>
                  <a:lnTo>
                    <a:pt x="1439849" y="257200"/>
                  </a:lnTo>
                  <a:lnTo>
                    <a:pt x="1437081" y="256425"/>
                  </a:lnTo>
                  <a:lnTo>
                    <a:pt x="1434477" y="255041"/>
                  </a:lnTo>
                  <a:lnTo>
                    <a:pt x="1427162" y="250901"/>
                  </a:lnTo>
                  <a:lnTo>
                    <a:pt x="1426210" y="250875"/>
                  </a:lnTo>
                  <a:lnTo>
                    <a:pt x="1425359" y="252247"/>
                  </a:lnTo>
                  <a:lnTo>
                    <a:pt x="1424990" y="253453"/>
                  </a:lnTo>
                  <a:lnTo>
                    <a:pt x="1427670" y="256070"/>
                  </a:lnTo>
                  <a:lnTo>
                    <a:pt x="1429232" y="258851"/>
                  </a:lnTo>
                  <a:lnTo>
                    <a:pt x="1431925" y="263207"/>
                  </a:lnTo>
                  <a:lnTo>
                    <a:pt x="1433741" y="264591"/>
                  </a:lnTo>
                  <a:lnTo>
                    <a:pt x="1437373" y="266065"/>
                  </a:lnTo>
                  <a:lnTo>
                    <a:pt x="1438986" y="264261"/>
                  </a:lnTo>
                  <a:lnTo>
                    <a:pt x="1441640" y="262559"/>
                  </a:lnTo>
                  <a:lnTo>
                    <a:pt x="1444256" y="263321"/>
                  </a:lnTo>
                  <a:lnTo>
                    <a:pt x="1446453" y="264731"/>
                  </a:lnTo>
                  <a:lnTo>
                    <a:pt x="1450746" y="264464"/>
                  </a:lnTo>
                  <a:lnTo>
                    <a:pt x="1452854" y="262521"/>
                  </a:lnTo>
                  <a:lnTo>
                    <a:pt x="1454988" y="264033"/>
                  </a:lnTo>
                  <a:lnTo>
                    <a:pt x="1455204" y="264109"/>
                  </a:lnTo>
                  <a:lnTo>
                    <a:pt x="1455077" y="264071"/>
                  </a:lnTo>
                  <a:lnTo>
                    <a:pt x="1455559" y="263931"/>
                  </a:lnTo>
                  <a:lnTo>
                    <a:pt x="1456296" y="263969"/>
                  </a:lnTo>
                  <a:lnTo>
                    <a:pt x="1457871" y="261543"/>
                  </a:lnTo>
                  <a:close/>
                </a:path>
                <a:path w="1894205" h="1235709">
                  <a:moveTo>
                    <a:pt x="1626247" y="232803"/>
                  </a:moveTo>
                  <a:lnTo>
                    <a:pt x="1626171" y="232930"/>
                  </a:lnTo>
                  <a:lnTo>
                    <a:pt x="1626171" y="233070"/>
                  </a:lnTo>
                  <a:lnTo>
                    <a:pt x="1626247" y="232803"/>
                  </a:lnTo>
                  <a:close/>
                </a:path>
                <a:path w="1894205" h="1235709">
                  <a:moveTo>
                    <a:pt x="1652562" y="223100"/>
                  </a:moveTo>
                  <a:lnTo>
                    <a:pt x="1650530" y="222008"/>
                  </a:lnTo>
                  <a:lnTo>
                    <a:pt x="1647672" y="223215"/>
                  </a:lnTo>
                  <a:lnTo>
                    <a:pt x="1644523" y="219417"/>
                  </a:lnTo>
                  <a:lnTo>
                    <a:pt x="1639354" y="220459"/>
                  </a:lnTo>
                  <a:lnTo>
                    <a:pt x="1634985" y="225539"/>
                  </a:lnTo>
                  <a:lnTo>
                    <a:pt x="1630337" y="220726"/>
                  </a:lnTo>
                  <a:lnTo>
                    <a:pt x="1629181" y="220751"/>
                  </a:lnTo>
                  <a:lnTo>
                    <a:pt x="1627225" y="225196"/>
                  </a:lnTo>
                  <a:lnTo>
                    <a:pt x="1625676" y="226580"/>
                  </a:lnTo>
                  <a:lnTo>
                    <a:pt x="1619377" y="229387"/>
                  </a:lnTo>
                  <a:lnTo>
                    <a:pt x="1616633" y="234315"/>
                  </a:lnTo>
                  <a:lnTo>
                    <a:pt x="1617078" y="239242"/>
                  </a:lnTo>
                  <a:lnTo>
                    <a:pt x="1617510" y="240207"/>
                  </a:lnTo>
                  <a:lnTo>
                    <a:pt x="1619885" y="240626"/>
                  </a:lnTo>
                  <a:lnTo>
                    <a:pt x="1620634" y="239788"/>
                  </a:lnTo>
                  <a:lnTo>
                    <a:pt x="1622501" y="237934"/>
                  </a:lnTo>
                  <a:lnTo>
                    <a:pt x="1626146" y="232841"/>
                  </a:lnTo>
                  <a:lnTo>
                    <a:pt x="1625587" y="231368"/>
                  </a:lnTo>
                  <a:lnTo>
                    <a:pt x="1625638" y="230162"/>
                  </a:lnTo>
                  <a:lnTo>
                    <a:pt x="1627670" y="229463"/>
                  </a:lnTo>
                  <a:lnTo>
                    <a:pt x="1638782" y="225539"/>
                  </a:lnTo>
                  <a:lnTo>
                    <a:pt x="1640014" y="224815"/>
                  </a:lnTo>
                  <a:lnTo>
                    <a:pt x="1645386" y="226644"/>
                  </a:lnTo>
                  <a:lnTo>
                    <a:pt x="1648421" y="224815"/>
                  </a:lnTo>
                  <a:lnTo>
                    <a:pt x="1648917" y="224510"/>
                  </a:lnTo>
                  <a:lnTo>
                    <a:pt x="1652270" y="223215"/>
                  </a:lnTo>
                  <a:lnTo>
                    <a:pt x="1652562" y="223100"/>
                  </a:lnTo>
                  <a:close/>
                </a:path>
                <a:path w="1894205" h="1235709">
                  <a:moveTo>
                    <a:pt x="1652917" y="222961"/>
                  </a:moveTo>
                  <a:lnTo>
                    <a:pt x="1652790" y="222999"/>
                  </a:lnTo>
                  <a:lnTo>
                    <a:pt x="1652562" y="223100"/>
                  </a:lnTo>
                  <a:lnTo>
                    <a:pt x="1652765" y="223151"/>
                  </a:lnTo>
                  <a:lnTo>
                    <a:pt x="1652917" y="222961"/>
                  </a:lnTo>
                  <a:close/>
                </a:path>
                <a:path w="1894205" h="1235709">
                  <a:moveTo>
                    <a:pt x="1656334" y="68186"/>
                  </a:moveTo>
                  <a:lnTo>
                    <a:pt x="1656194" y="68326"/>
                  </a:lnTo>
                  <a:lnTo>
                    <a:pt x="1656232" y="68491"/>
                  </a:lnTo>
                  <a:lnTo>
                    <a:pt x="1656334" y="68186"/>
                  </a:lnTo>
                  <a:close/>
                </a:path>
                <a:path w="1894205" h="1235709">
                  <a:moveTo>
                    <a:pt x="1658112" y="75463"/>
                  </a:moveTo>
                  <a:lnTo>
                    <a:pt x="1657756" y="74828"/>
                  </a:lnTo>
                  <a:lnTo>
                    <a:pt x="1657477" y="74320"/>
                  </a:lnTo>
                  <a:lnTo>
                    <a:pt x="1656905" y="74028"/>
                  </a:lnTo>
                  <a:lnTo>
                    <a:pt x="1656422" y="73952"/>
                  </a:lnTo>
                  <a:lnTo>
                    <a:pt x="1655000" y="73634"/>
                  </a:lnTo>
                  <a:lnTo>
                    <a:pt x="1652663" y="74828"/>
                  </a:lnTo>
                  <a:lnTo>
                    <a:pt x="1652333" y="73050"/>
                  </a:lnTo>
                  <a:lnTo>
                    <a:pt x="1652181" y="72059"/>
                  </a:lnTo>
                  <a:lnTo>
                    <a:pt x="1654098" y="70561"/>
                  </a:lnTo>
                  <a:lnTo>
                    <a:pt x="1654810" y="69697"/>
                  </a:lnTo>
                  <a:lnTo>
                    <a:pt x="1655406" y="68973"/>
                  </a:lnTo>
                  <a:lnTo>
                    <a:pt x="1655775" y="68694"/>
                  </a:lnTo>
                  <a:lnTo>
                    <a:pt x="1656105" y="68402"/>
                  </a:lnTo>
                  <a:lnTo>
                    <a:pt x="1654086" y="66611"/>
                  </a:lnTo>
                  <a:lnTo>
                    <a:pt x="1651508" y="65798"/>
                  </a:lnTo>
                  <a:lnTo>
                    <a:pt x="1646364" y="69697"/>
                  </a:lnTo>
                  <a:lnTo>
                    <a:pt x="1641703" y="69634"/>
                  </a:lnTo>
                  <a:lnTo>
                    <a:pt x="1640776" y="77457"/>
                  </a:lnTo>
                  <a:lnTo>
                    <a:pt x="1638769" y="79806"/>
                  </a:lnTo>
                  <a:lnTo>
                    <a:pt x="1633715" y="78994"/>
                  </a:lnTo>
                  <a:lnTo>
                    <a:pt x="1633461" y="80124"/>
                  </a:lnTo>
                  <a:lnTo>
                    <a:pt x="1631645" y="82778"/>
                  </a:lnTo>
                  <a:lnTo>
                    <a:pt x="1631099" y="86563"/>
                  </a:lnTo>
                  <a:lnTo>
                    <a:pt x="1634464" y="87007"/>
                  </a:lnTo>
                  <a:lnTo>
                    <a:pt x="1637017" y="85763"/>
                  </a:lnTo>
                  <a:lnTo>
                    <a:pt x="1638846" y="80124"/>
                  </a:lnTo>
                  <a:lnTo>
                    <a:pt x="1639608" y="79806"/>
                  </a:lnTo>
                  <a:lnTo>
                    <a:pt x="1640166" y="79565"/>
                  </a:lnTo>
                  <a:lnTo>
                    <a:pt x="1646491" y="82156"/>
                  </a:lnTo>
                  <a:lnTo>
                    <a:pt x="1647990" y="79565"/>
                  </a:lnTo>
                  <a:lnTo>
                    <a:pt x="1649933" y="76200"/>
                  </a:lnTo>
                  <a:lnTo>
                    <a:pt x="1654492" y="78562"/>
                  </a:lnTo>
                  <a:lnTo>
                    <a:pt x="1656080" y="77419"/>
                  </a:lnTo>
                  <a:lnTo>
                    <a:pt x="1656448" y="76987"/>
                  </a:lnTo>
                  <a:lnTo>
                    <a:pt x="1657248" y="76200"/>
                  </a:lnTo>
                  <a:lnTo>
                    <a:pt x="1657388" y="76060"/>
                  </a:lnTo>
                  <a:lnTo>
                    <a:pt x="1658112" y="75463"/>
                  </a:lnTo>
                  <a:close/>
                </a:path>
                <a:path w="1894205" h="1235709">
                  <a:moveTo>
                    <a:pt x="1685848" y="93980"/>
                  </a:moveTo>
                  <a:lnTo>
                    <a:pt x="1685836" y="92189"/>
                  </a:lnTo>
                  <a:lnTo>
                    <a:pt x="1684934" y="91935"/>
                  </a:lnTo>
                  <a:lnTo>
                    <a:pt x="1682838" y="91643"/>
                  </a:lnTo>
                  <a:lnTo>
                    <a:pt x="1681226" y="91884"/>
                  </a:lnTo>
                  <a:lnTo>
                    <a:pt x="1678508" y="89966"/>
                  </a:lnTo>
                  <a:lnTo>
                    <a:pt x="1681365" y="88722"/>
                  </a:lnTo>
                  <a:lnTo>
                    <a:pt x="1681137" y="87236"/>
                  </a:lnTo>
                  <a:lnTo>
                    <a:pt x="1680946" y="86271"/>
                  </a:lnTo>
                  <a:lnTo>
                    <a:pt x="1681327" y="85191"/>
                  </a:lnTo>
                  <a:lnTo>
                    <a:pt x="1681480" y="82067"/>
                  </a:lnTo>
                  <a:lnTo>
                    <a:pt x="1680273" y="81610"/>
                  </a:lnTo>
                  <a:lnTo>
                    <a:pt x="1676095" y="82677"/>
                  </a:lnTo>
                  <a:lnTo>
                    <a:pt x="1674825" y="82613"/>
                  </a:lnTo>
                  <a:lnTo>
                    <a:pt x="1678736" y="78460"/>
                  </a:lnTo>
                  <a:lnTo>
                    <a:pt x="1678241" y="77558"/>
                  </a:lnTo>
                  <a:lnTo>
                    <a:pt x="1677543" y="76225"/>
                  </a:lnTo>
                  <a:lnTo>
                    <a:pt x="1676336" y="77330"/>
                  </a:lnTo>
                  <a:lnTo>
                    <a:pt x="1673326" y="79413"/>
                  </a:lnTo>
                  <a:lnTo>
                    <a:pt x="1671205" y="80670"/>
                  </a:lnTo>
                  <a:lnTo>
                    <a:pt x="1666659" y="79603"/>
                  </a:lnTo>
                  <a:lnTo>
                    <a:pt x="1666151" y="81127"/>
                  </a:lnTo>
                  <a:lnTo>
                    <a:pt x="1666468" y="84328"/>
                  </a:lnTo>
                  <a:lnTo>
                    <a:pt x="1667243" y="85458"/>
                  </a:lnTo>
                  <a:lnTo>
                    <a:pt x="1670227" y="85509"/>
                  </a:lnTo>
                  <a:lnTo>
                    <a:pt x="1671307" y="85344"/>
                  </a:lnTo>
                  <a:lnTo>
                    <a:pt x="1673720" y="85509"/>
                  </a:lnTo>
                  <a:lnTo>
                    <a:pt x="1673707" y="86690"/>
                  </a:lnTo>
                  <a:lnTo>
                    <a:pt x="1674215" y="88760"/>
                  </a:lnTo>
                  <a:lnTo>
                    <a:pt x="1673644" y="89738"/>
                  </a:lnTo>
                  <a:lnTo>
                    <a:pt x="1671193" y="90258"/>
                  </a:lnTo>
                  <a:lnTo>
                    <a:pt x="1669846" y="90119"/>
                  </a:lnTo>
                  <a:lnTo>
                    <a:pt x="1666875" y="90436"/>
                  </a:lnTo>
                  <a:lnTo>
                    <a:pt x="1667002" y="91122"/>
                  </a:lnTo>
                  <a:lnTo>
                    <a:pt x="1668767" y="93154"/>
                  </a:lnTo>
                  <a:lnTo>
                    <a:pt x="1668995" y="95084"/>
                  </a:lnTo>
                  <a:lnTo>
                    <a:pt x="1672996" y="93840"/>
                  </a:lnTo>
                  <a:lnTo>
                    <a:pt x="1674355" y="94653"/>
                  </a:lnTo>
                  <a:lnTo>
                    <a:pt x="1678584" y="96507"/>
                  </a:lnTo>
                  <a:lnTo>
                    <a:pt x="1681365" y="96621"/>
                  </a:lnTo>
                  <a:lnTo>
                    <a:pt x="1683486" y="94640"/>
                  </a:lnTo>
                  <a:lnTo>
                    <a:pt x="1684769" y="94043"/>
                  </a:lnTo>
                  <a:lnTo>
                    <a:pt x="1685848" y="93980"/>
                  </a:lnTo>
                  <a:close/>
                </a:path>
                <a:path w="1894205" h="1235709">
                  <a:moveTo>
                    <a:pt x="1694154" y="28486"/>
                  </a:moveTo>
                  <a:lnTo>
                    <a:pt x="1693837" y="28422"/>
                  </a:lnTo>
                  <a:lnTo>
                    <a:pt x="1693887" y="28549"/>
                  </a:lnTo>
                  <a:lnTo>
                    <a:pt x="1694154" y="28486"/>
                  </a:lnTo>
                  <a:close/>
                </a:path>
                <a:path w="1894205" h="1235709">
                  <a:moveTo>
                    <a:pt x="1698586" y="47205"/>
                  </a:moveTo>
                  <a:lnTo>
                    <a:pt x="1696694" y="44818"/>
                  </a:lnTo>
                  <a:lnTo>
                    <a:pt x="1695386" y="44361"/>
                  </a:lnTo>
                  <a:lnTo>
                    <a:pt x="1692732" y="45364"/>
                  </a:lnTo>
                  <a:lnTo>
                    <a:pt x="1691601" y="46240"/>
                  </a:lnTo>
                  <a:lnTo>
                    <a:pt x="1686763" y="47701"/>
                  </a:lnTo>
                  <a:lnTo>
                    <a:pt x="1683829" y="45440"/>
                  </a:lnTo>
                  <a:lnTo>
                    <a:pt x="1684261" y="43180"/>
                  </a:lnTo>
                  <a:lnTo>
                    <a:pt x="1684870" y="39954"/>
                  </a:lnTo>
                  <a:lnTo>
                    <a:pt x="1685518" y="37731"/>
                  </a:lnTo>
                  <a:lnTo>
                    <a:pt x="1691627" y="37299"/>
                  </a:lnTo>
                  <a:lnTo>
                    <a:pt x="1693418" y="36068"/>
                  </a:lnTo>
                  <a:lnTo>
                    <a:pt x="1693151" y="35242"/>
                  </a:lnTo>
                  <a:lnTo>
                    <a:pt x="1692224" y="32372"/>
                  </a:lnTo>
                  <a:lnTo>
                    <a:pt x="1693494" y="31673"/>
                  </a:lnTo>
                  <a:lnTo>
                    <a:pt x="1694230" y="30822"/>
                  </a:lnTo>
                  <a:lnTo>
                    <a:pt x="1694789" y="30175"/>
                  </a:lnTo>
                  <a:lnTo>
                    <a:pt x="1694599" y="29349"/>
                  </a:lnTo>
                  <a:lnTo>
                    <a:pt x="1693938" y="28613"/>
                  </a:lnTo>
                  <a:lnTo>
                    <a:pt x="1692173" y="29603"/>
                  </a:lnTo>
                  <a:lnTo>
                    <a:pt x="1690611" y="30822"/>
                  </a:lnTo>
                  <a:lnTo>
                    <a:pt x="1685874" y="30099"/>
                  </a:lnTo>
                  <a:lnTo>
                    <a:pt x="1683283" y="30429"/>
                  </a:lnTo>
                  <a:lnTo>
                    <a:pt x="1683067" y="35242"/>
                  </a:lnTo>
                  <a:lnTo>
                    <a:pt x="1681670" y="35052"/>
                  </a:lnTo>
                  <a:lnTo>
                    <a:pt x="1678978" y="36118"/>
                  </a:lnTo>
                  <a:lnTo>
                    <a:pt x="1676984" y="36868"/>
                  </a:lnTo>
                  <a:lnTo>
                    <a:pt x="1675739" y="40830"/>
                  </a:lnTo>
                  <a:lnTo>
                    <a:pt x="1674190" y="40894"/>
                  </a:lnTo>
                  <a:lnTo>
                    <a:pt x="1672615" y="41122"/>
                  </a:lnTo>
                  <a:lnTo>
                    <a:pt x="1667992" y="41732"/>
                  </a:lnTo>
                  <a:lnTo>
                    <a:pt x="1669402" y="44475"/>
                  </a:lnTo>
                  <a:lnTo>
                    <a:pt x="1671548" y="44983"/>
                  </a:lnTo>
                  <a:lnTo>
                    <a:pt x="1679600" y="43180"/>
                  </a:lnTo>
                  <a:lnTo>
                    <a:pt x="1682623" y="45021"/>
                  </a:lnTo>
                  <a:lnTo>
                    <a:pt x="1684921" y="50838"/>
                  </a:lnTo>
                  <a:lnTo>
                    <a:pt x="1685366" y="52031"/>
                  </a:lnTo>
                  <a:lnTo>
                    <a:pt x="1686369" y="53644"/>
                  </a:lnTo>
                  <a:lnTo>
                    <a:pt x="1698498" y="47701"/>
                  </a:lnTo>
                  <a:lnTo>
                    <a:pt x="1698586" y="47205"/>
                  </a:lnTo>
                  <a:close/>
                </a:path>
                <a:path w="1894205" h="1235709">
                  <a:moveTo>
                    <a:pt x="1708467" y="107099"/>
                  </a:moveTo>
                  <a:lnTo>
                    <a:pt x="1699996" y="109347"/>
                  </a:lnTo>
                  <a:lnTo>
                    <a:pt x="1698231" y="109664"/>
                  </a:lnTo>
                  <a:lnTo>
                    <a:pt x="1694294" y="105791"/>
                  </a:lnTo>
                  <a:lnTo>
                    <a:pt x="1691614" y="107899"/>
                  </a:lnTo>
                  <a:lnTo>
                    <a:pt x="1689061" y="109143"/>
                  </a:lnTo>
                  <a:lnTo>
                    <a:pt x="1686763" y="110274"/>
                  </a:lnTo>
                  <a:lnTo>
                    <a:pt x="1685899" y="112255"/>
                  </a:lnTo>
                  <a:lnTo>
                    <a:pt x="1689277" y="115951"/>
                  </a:lnTo>
                  <a:lnTo>
                    <a:pt x="1687868" y="116078"/>
                  </a:lnTo>
                  <a:lnTo>
                    <a:pt x="1684159" y="116814"/>
                  </a:lnTo>
                  <a:lnTo>
                    <a:pt x="1681619" y="116662"/>
                  </a:lnTo>
                  <a:lnTo>
                    <a:pt x="1678432" y="120129"/>
                  </a:lnTo>
                  <a:lnTo>
                    <a:pt x="1676717" y="119824"/>
                  </a:lnTo>
                  <a:lnTo>
                    <a:pt x="1672755" y="119570"/>
                  </a:lnTo>
                  <a:lnTo>
                    <a:pt x="1670913" y="123494"/>
                  </a:lnTo>
                  <a:lnTo>
                    <a:pt x="1670100" y="124180"/>
                  </a:lnTo>
                  <a:lnTo>
                    <a:pt x="1671396" y="125857"/>
                  </a:lnTo>
                  <a:lnTo>
                    <a:pt x="1672640" y="125488"/>
                  </a:lnTo>
                  <a:lnTo>
                    <a:pt x="1676400" y="122847"/>
                  </a:lnTo>
                  <a:lnTo>
                    <a:pt x="1679333" y="121805"/>
                  </a:lnTo>
                  <a:lnTo>
                    <a:pt x="1685124" y="121729"/>
                  </a:lnTo>
                  <a:lnTo>
                    <a:pt x="1687296" y="120243"/>
                  </a:lnTo>
                  <a:lnTo>
                    <a:pt x="1692071" y="121475"/>
                  </a:lnTo>
                  <a:lnTo>
                    <a:pt x="1694561" y="119672"/>
                  </a:lnTo>
                  <a:lnTo>
                    <a:pt x="1696300" y="114287"/>
                  </a:lnTo>
                  <a:lnTo>
                    <a:pt x="1699374" y="113207"/>
                  </a:lnTo>
                  <a:lnTo>
                    <a:pt x="1704200" y="110032"/>
                  </a:lnTo>
                  <a:lnTo>
                    <a:pt x="1706651" y="109029"/>
                  </a:lnTo>
                  <a:lnTo>
                    <a:pt x="1708467" y="107099"/>
                  </a:lnTo>
                  <a:close/>
                </a:path>
                <a:path w="1894205" h="1235709">
                  <a:moveTo>
                    <a:pt x="1708772" y="106857"/>
                  </a:moveTo>
                  <a:lnTo>
                    <a:pt x="1708556" y="106997"/>
                  </a:lnTo>
                  <a:lnTo>
                    <a:pt x="1708683" y="107035"/>
                  </a:lnTo>
                  <a:lnTo>
                    <a:pt x="1708772" y="106857"/>
                  </a:lnTo>
                  <a:close/>
                </a:path>
                <a:path w="1894205" h="1235709">
                  <a:moveTo>
                    <a:pt x="1773377" y="59880"/>
                  </a:moveTo>
                  <a:lnTo>
                    <a:pt x="1772881" y="59842"/>
                  </a:lnTo>
                  <a:lnTo>
                    <a:pt x="1772361" y="59664"/>
                  </a:lnTo>
                  <a:lnTo>
                    <a:pt x="1770113" y="60159"/>
                  </a:lnTo>
                  <a:lnTo>
                    <a:pt x="1768538" y="62230"/>
                  </a:lnTo>
                  <a:lnTo>
                    <a:pt x="1763141" y="58788"/>
                  </a:lnTo>
                  <a:lnTo>
                    <a:pt x="1761083" y="60934"/>
                  </a:lnTo>
                  <a:lnTo>
                    <a:pt x="1756054" y="64985"/>
                  </a:lnTo>
                  <a:lnTo>
                    <a:pt x="1754314" y="67589"/>
                  </a:lnTo>
                  <a:lnTo>
                    <a:pt x="1749628" y="69354"/>
                  </a:lnTo>
                  <a:lnTo>
                    <a:pt x="1748282" y="73444"/>
                  </a:lnTo>
                  <a:lnTo>
                    <a:pt x="1746885" y="74853"/>
                  </a:lnTo>
                  <a:lnTo>
                    <a:pt x="1748091" y="76250"/>
                  </a:lnTo>
                  <a:lnTo>
                    <a:pt x="1749310" y="74650"/>
                  </a:lnTo>
                  <a:lnTo>
                    <a:pt x="1751736" y="74726"/>
                  </a:lnTo>
                  <a:lnTo>
                    <a:pt x="1753209" y="74269"/>
                  </a:lnTo>
                  <a:lnTo>
                    <a:pt x="1753679" y="77800"/>
                  </a:lnTo>
                  <a:lnTo>
                    <a:pt x="1755025" y="77889"/>
                  </a:lnTo>
                  <a:lnTo>
                    <a:pt x="1756448" y="77635"/>
                  </a:lnTo>
                  <a:lnTo>
                    <a:pt x="1761261" y="76796"/>
                  </a:lnTo>
                  <a:lnTo>
                    <a:pt x="1764055" y="73672"/>
                  </a:lnTo>
                  <a:lnTo>
                    <a:pt x="1767001" y="66040"/>
                  </a:lnTo>
                  <a:lnTo>
                    <a:pt x="1768462" y="62750"/>
                  </a:lnTo>
                  <a:lnTo>
                    <a:pt x="1772831" y="60909"/>
                  </a:lnTo>
                  <a:lnTo>
                    <a:pt x="1773059" y="60312"/>
                  </a:lnTo>
                  <a:lnTo>
                    <a:pt x="1773377" y="59880"/>
                  </a:lnTo>
                  <a:close/>
                </a:path>
                <a:path w="1894205" h="1235709">
                  <a:moveTo>
                    <a:pt x="1776628" y="144056"/>
                  </a:moveTo>
                  <a:lnTo>
                    <a:pt x="1776450" y="143319"/>
                  </a:lnTo>
                  <a:lnTo>
                    <a:pt x="1775993" y="142900"/>
                  </a:lnTo>
                  <a:lnTo>
                    <a:pt x="1772996" y="141719"/>
                  </a:lnTo>
                  <a:lnTo>
                    <a:pt x="1770316" y="143192"/>
                  </a:lnTo>
                  <a:lnTo>
                    <a:pt x="1765490" y="143002"/>
                  </a:lnTo>
                  <a:lnTo>
                    <a:pt x="1765046" y="142138"/>
                  </a:lnTo>
                  <a:lnTo>
                    <a:pt x="1767179" y="138823"/>
                  </a:lnTo>
                  <a:lnTo>
                    <a:pt x="1767840" y="137896"/>
                  </a:lnTo>
                  <a:lnTo>
                    <a:pt x="1766684" y="136105"/>
                  </a:lnTo>
                  <a:lnTo>
                    <a:pt x="1765541" y="136144"/>
                  </a:lnTo>
                  <a:lnTo>
                    <a:pt x="1762429" y="137401"/>
                  </a:lnTo>
                  <a:lnTo>
                    <a:pt x="1760575" y="138569"/>
                  </a:lnTo>
                  <a:lnTo>
                    <a:pt x="1757083" y="138899"/>
                  </a:lnTo>
                  <a:lnTo>
                    <a:pt x="1755470" y="139230"/>
                  </a:lnTo>
                  <a:lnTo>
                    <a:pt x="1752904" y="141643"/>
                  </a:lnTo>
                  <a:lnTo>
                    <a:pt x="1755228" y="142608"/>
                  </a:lnTo>
                  <a:lnTo>
                    <a:pt x="1755863" y="145935"/>
                  </a:lnTo>
                  <a:lnTo>
                    <a:pt x="1755051" y="147294"/>
                  </a:lnTo>
                  <a:lnTo>
                    <a:pt x="1752777" y="150685"/>
                  </a:lnTo>
                  <a:lnTo>
                    <a:pt x="1753616" y="151955"/>
                  </a:lnTo>
                  <a:lnTo>
                    <a:pt x="1759394" y="151409"/>
                  </a:lnTo>
                  <a:lnTo>
                    <a:pt x="1763166" y="151777"/>
                  </a:lnTo>
                  <a:lnTo>
                    <a:pt x="1766328" y="148767"/>
                  </a:lnTo>
                  <a:lnTo>
                    <a:pt x="1767878" y="147307"/>
                  </a:lnTo>
                  <a:lnTo>
                    <a:pt x="1770011" y="146418"/>
                  </a:lnTo>
                  <a:lnTo>
                    <a:pt x="1773694" y="146469"/>
                  </a:lnTo>
                  <a:lnTo>
                    <a:pt x="1774863" y="145808"/>
                  </a:lnTo>
                  <a:lnTo>
                    <a:pt x="1775980" y="144932"/>
                  </a:lnTo>
                  <a:lnTo>
                    <a:pt x="1776183" y="144526"/>
                  </a:lnTo>
                  <a:lnTo>
                    <a:pt x="1776628" y="144056"/>
                  </a:lnTo>
                  <a:close/>
                </a:path>
                <a:path w="1894205" h="1235709">
                  <a:moveTo>
                    <a:pt x="1829409" y="166522"/>
                  </a:moveTo>
                  <a:close/>
                </a:path>
                <a:path w="1894205" h="1235709">
                  <a:moveTo>
                    <a:pt x="1850872" y="377786"/>
                  </a:moveTo>
                  <a:lnTo>
                    <a:pt x="1850644" y="375577"/>
                  </a:lnTo>
                  <a:lnTo>
                    <a:pt x="1850504" y="375043"/>
                  </a:lnTo>
                  <a:lnTo>
                    <a:pt x="1850390" y="374586"/>
                  </a:lnTo>
                  <a:lnTo>
                    <a:pt x="1850263" y="374065"/>
                  </a:lnTo>
                  <a:lnTo>
                    <a:pt x="1850059" y="373253"/>
                  </a:lnTo>
                  <a:lnTo>
                    <a:pt x="1849920" y="372694"/>
                  </a:lnTo>
                  <a:lnTo>
                    <a:pt x="1849843" y="372427"/>
                  </a:lnTo>
                  <a:lnTo>
                    <a:pt x="1847913" y="372694"/>
                  </a:lnTo>
                  <a:lnTo>
                    <a:pt x="1844979" y="372414"/>
                  </a:lnTo>
                  <a:lnTo>
                    <a:pt x="1844979" y="374065"/>
                  </a:lnTo>
                  <a:lnTo>
                    <a:pt x="1844929" y="374586"/>
                  </a:lnTo>
                  <a:lnTo>
                    <a:pt x="1844535" y="374281"/>
                  </a:lnTo>
                  <a:lnTo>
                    <a:pt x="1844979" y="374065"/>
                  </a:lnTo>
                  <a:lnTo>
                    <a:pt x="1844979" y="372414"/>
                  </a:lnTo>
                  <a:lnTo>
                    <a:pt x="1841982" y="372110"/>
                  </a:lnTo>
                  <a:lnTo>
                    <a:pt x="1837016" y="373253"/>
                  </a:lnTo>
                  <a:lnTo>
                    <a:pt x="1832775" y="370789"/>
                  </a:lnTo>
                  <a:lnTo>
                    <a:pt x="1831949" y="370293"/>
                  </a:lnTo>
                  <a:lnTo>
                    <a:pt x="1830476" y="371157"/>
                  </a:lnTo>
                  <a:lnTo>
                    <a:pt x="1829422" y="375043"/>
                  </a:lnTo>
                  <a:lnTo>
                    <a:pt x="1827999" y="374764"/>
                  </a:lnTo>
                  <a:lnTo>
                    <a:pt x="1824316" y="373024"/>
                  </a:lnTo>
                  <a:lnTo>
                    <a:pt x="1823580" y="373951"/>
                  </a:lnTo>
                  <a:lnTo>
                    <a:pt x="1823707" y="378180"/>
                  </a:lnTo>
                  <a:lnTo>
                    <a:pt x="1826463" y="380314"/>
                  </a:lnTo>
                  <a:lnTo>
                    <a:pt x="1824062" y="383438"/>
                  </a:lnTo>
                  <a:lnTo>
                    <a:pt x="1824964" y="384505"/>
                  </a:lnTo>
                  <a:lnTo>
                    <a:pt x="1825586" y="384886"/>
                  </a:lnTo>
                  <a:lnTo>
                    <a:pt x="1826298" y="385356"/>
                  </a:lnTo>
                  <a:lnTo>
                    <a:pt x="1827276" y="384975"/>
                  </a:lnTo>
                  <a:lnTo>
                    <a:pt x="1828507" y="383247"/>
                  </a:lnTo>
                  <a:lnTo>
                    <a:pt x="1830438" y="379399"/>
                  </a:lnTo>
                  <a:lnTo>
                    <a:pt x="1831695" y="378980"/>
                  </a:lnTo>
                  <a:lnTo>
                    <a:pt x="1834794" y="378688"/>
                  </a:lnTo>
                  <a:lnTo>
                    <a:pt x="1835238" y="379641"/>
                  </a:lnTo>
                  <a:lnTo>
                    <a:pt x="1835353" y="380314"/>
                  </a:lnTo>
                  <a:lnTo>
                    <a:pt x="1835454" y="383806"/>
                  </a:lnTo>
                  <a:lnTo>
                    <a:pt x="1837118" y="384136"/>
                  </a:lnTo>
                  <a:lnTo>
                    <a:pt x="1841296" y="382181"/>
                  </a:lnTo>
                  <a:lnTo>
                    <a:pt x="1843189" y="381596"/>
                  </a:lnTo>
                  <a:lnTo>
                    <a:pt x="1847380" y="382409"/>
                  </a:lnTo>
                  <a:lnTo>
                    <a:pt x="1849348" y="381596"/>
                  </a:lnTo>
                  <a:lnTo>
                    <a:pt x="1849678" y="381457"/>
                  </a:lnTo>
                  <a:lnTo>
                    <a:pt x="1850580" y="378688"/>
                  </a:lnTo>
                  <a:lnTo>
                    <a:pt x="1850872" y="377786"/>
                  </a:lnTo>
                  <a:close/>
                </a:path>
                <a:path w="1894205" h="1235709">
                  <a:moveTo>
                    <a:pt x="1854835" y="64477"/>
                  </a:moveTo>
                  <a:lnTo>
                    <a:pt x="1853869" y="64338"/>
                  </a:lnTo>
                  <a:lnTo>
                    <a:pt x="1850047" y="63639"/>
                  </a:lnTo>
                  <a:lnTo>
                    <a:pt x="1846618" y="64528"/>
                  </a:lnTo>
                  <a:lnTo>
                    <a:pt x="1843163" y="61734"/>
                  </a:lnTo>
                  <a:lnTo>
                    <a:pt x="1841957" y="62738"/>
                  </a:lnTo>
                  <a:lnTo>
                    <a:pt x="1839633" y="64236"/>
                  </a:lnTo>
                  <a:lnTo>
                    <a:pt x="1841017" y="65811"/>
                  </a:lnTo>
                  <a:lnTo>
                    <a:pt x="1842541" y="67627"/>
                  </a:lnTo>
                  <a:lnTo>
                    <a:pt x="1842884" y="69430"/>
                  </a:lnTo>
                  <a:lnTo>
                    <a:pt x="1840852" y="70497"/>
                  </a:lnTo>
                  <a:lnTo>
                    <a:pt x="1840852" y="75717"/>
                  </a:lnTo>
                  <a:lnTo>
                    <a:pt x="1839442" y="76415"/>
                  </a:lnTo>
                  <a:lnTo>
                    <a:pt x="1837461" y="77482"/>
                  </a:lnTo>
                  <a:lnTo>
                    <a:pt x="1836039" y="77914"/>
                  </a:lnTo>
                  <a:lnTo>
                    <a:pt x="1834667" y="78435"/>
                  </a:lnTo>
                  <a:lnTo>
                    <a:pt x="1835632" y="77279"/>
                  </a:lnTo>
                  <a:lnTo>
                    <a:pt x="1836534" y="76034"/>
                  </a:lnTo>
                  <a:lnTo>
                    <a:pt x="1838083" y="74587"/>
                  </a:lnTo>
                  <a:lnTo>
                    <a:pt x="1839429" y="74358"/>
                  </a:lnTo>
                  <a:lnTo>
                    <a:pt x="1840852" y="75717"/>
                  </a:lnTo>
                  <a:lnTo>
                    <a:pt x="1840852" y="70497"/>
                  </a:lnTo>
                  <a:lnTo>
                    <a:pt x="1837512" y="72250"/>
                  </a:lnTo>
                  <a:lnTo>
                    <a:pt x="1836343" y="75209"/>
                  </a:lnTo>
                  <a:lnTo>
                    <a:pt x="1832546" y="77050"/>
                  </a:lnTo>
                  <a:lnTo>
                    <a:pt x="1833283" y="78193"/>
                  </a:lnTo>
                  <a:lnTo>
                    <a:pt x="1834438" y="78524"/>
                  </a:lnTo>
                  <a:lnTo>
                    <a:pt x="1834324" y="78701"/>
                  </a:lnTo>
                  <a:lnTo>
                    <a:pt x="1834908" y="79959"/>
                  </a:lnTo>
                  <a:lnTo>
                    <a:pt x="1834070" y="82105"/>
                  </a:lnTo>
                  <a:lnTo>
                    <a:pt x="1840992" y="81991"/>
                  </a:lnTo>
                  <a:lnTo>
                    <a:pt x="1844522" y="80937"/>
                  </a:lnTo>
                  <a:lnTo>
                    <a:pt x="1849374" y="78701"/>
                  </a:lnTo>
                  <a:lnTo>
                    <a:pt x="1850402" y="78435"/>
                  </a:lnTo>
                  <a:lnTo>
                    <a:pt x="1851494" y="78130"/>
                  </a:lnTo>
                  <a:lnTo>
                    <a:pt x="1851291" y="74485"/>
                  </a:lnTo>
                  <a:lnTo>
                    <a:pt x="1851240" y="73660"/>
                  </a:lnTo>
                  <a:lnTo>
                    <a:pt x="1848853" y="74460"/>
                  </a:lnTo>
                  <a:lnTo>
                    <a:pt x="1847088" y="74485"/>
                  </a:lnTo>
                  <a:lnTo>
                    <a:pt x="1846821" y="74485"/>
                  </a:lnTo>
                  <a:lnTo>
                    <a:pt x="1846554" y="74383"/>
                  </a:lnTo>
                  <a:lnTo>
                    <a:pt x="1846262" y="74358"/>
                  </a:lnTo>
                  <a:lnTo>
                    <a:pt x="1844573" y="74180"/>
                  </a:lnTo>
                  <a:lnTo>
                    <a:pt x="1844446" y="72910"/>
                  </a:lnTo>
                  <a:lnTo>
                    <a:pt x="1844230" y="70142"/>
                  </a:lnTo>
                  <a:lnTo>
                    <a:pt x="1845411" y="69964"/>
                  </a:lnTo>
                  <a:lnTo>
                    <a:pt x="1848815" y="69113"/>
                  </a:lnTo>
                  <a:lnTo>
                    <a:pt x="1851380" y="69176"/>
                  </a:lnTo>
                  <a:lnTo>
                    <a:pt x="1853349" y="67411"/>
                  </a:lnTo>
                  <a:lnTo>
                    <a:pt x="1853920" y="66929"/>
                  </a:lnTo>
                  <a:lnTo>
                    <a:pt x="1854441" y="66179"/>
                  </a:lnTo>
                  <a:lnTo>
                    <a:pt x="1854822" y="64528"/>
                  </a:lnTo>
                  <a:close/>
                </a:path>
                <a:path w="1894205" h="1235709">
                  <a:moveTo>
                    <a:pt x="1894103" y="152387"/>
                  </a:moveTo>
                  <a:lnTo>
                    <a:pt x="1892236" y="146989"/>
                  </a:lnTo>
                  <a:lnTo>
                    <a:pt x="1891753" y="145427"/>
                  </a:lnTo>
                  <a:lnTo>
                    <a:pt x="1889963" y="145567"/>
                  </a:lnTo>
                  <a:lnTo>
                    <a:pt x="1889709" y="146418"/>
                  </a:lnTo>
                  <a:lnTo>
                    <a:pt x="1889366" y="148564"/>
                  </a:lnTo>
                  <a:lnTo>
                    <a:pt x="1888045" y="149288"/>
                  </a:lnTo>
                  <a:lnTo>
                    <a:pt x="1886686" y="151307"/>
                  </a:lnTo>
                  <a:lnTo>
                    <a:pt x="1886686" y="159740"/>
                  </a:lnTo>
                  <a:lnTo>
                    <a:pt x="1886445" y="160121"/>
                  </a:lnTo>
                  <a:lnTo>
                    <a:pt x="1886038" y="160096"/>
                  </a:lnTo>
                  <a:lnTo>
                    <a:pt x="1885391" y="159918"/>
                  </a:lnTo>
                  <a:lnTo>
                    <a:pt x="1886165" y="159346"/>
                  </a:lnTo>
                  <a:lnTo>
                    <a:pt x="1886686" y="159740"/>
                  </a:lnTo>
                  <a:lnTo>
                    <a:pt x="1886686" y="151307"/>
                  </a:lnTo>
                  <a:lnTo>
                    <a:pt x="1885353" y="153289"/>
                  </a:lnTo>
                  <a:lnTo>
                    <a:pt x="1883041" y="156400"/>
                  </a:lnTo>
                  <a:lnTo>
                    <a:pt x="1884959" y="159969"/>
                  </a:lnTo>
                  <a:lnTo>
                    <a:pt x="1884133" y="160655"/>
                  </a:lnTo>
                  <a:lnTo>
                    <a:pt x="1882889" y="161315"/>
                  </a:lnTo>
                  <a:lnTo>
                    <a:pt x="1882533" y="164680"/>
                  </a:lnTo>
                  <a:lnTo>
                    <a:pt x="1881873" y="166547"/>
                  </a:lnTo>
                  <a:lnTo>
                    <a:pt x="1877618" y="166090"/>
                  </a:lnTo>
                  <a:lnTo>
                    <a:pt x="1877123" y="166725"/>
                  </a:lnTo>
                  <a:lnTo>
                    <a:pt x="1876590" y="169303"/>
                  </a:lnTo>
                  <a:lnTo>
                    <a:pt x="1877250" y="170497"/>
                  </a:lnTo>
                  <a:lnTo>
                    <a:pt x="1879600" y="172339"/>
                  </a:lnTo>
                  <a:lnTo>
                    <a:pt x="1880654" y="172948"/>
                  </a:lnTo>
                  <a:lnTo>
                    <a:pt x="1886191" y="170218"/>
                  </a:lnTo>
                  <a:lnTo>
                    <a:pt x="1889645" y="166725"/>
                  </a:lnTo>
                  <a:lnTo>
                    <a:pt x="1889709" y="166547"/>
                  </a:lnTo>
                  <a:lnTo>
                    <a:pt x="1892236" y="160121"/>
                  </a:lnTo>
                  <a:lnTo>
                    <a:pt x="1892541" y="159346"/>
                  </a:lnTo>
                  <a:lnTo>
                    <a:pt x="1893011" y="158153"/>
                  </a:lnTo>
                  <a:lnTo>
                    <a:pt x="1894103" y="15238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3264972" y="7121315"/>
              <a:ext cx="1992630" cy="1213485"/>
            </a:xfrm>
            <a:custGeom>
              <a:avLst/>
              <a:gdLst/>
              <a:ahLst/>
              <a:cxnLst/>
              <a:rect l="l" t="t" r="r" b="b"/>
              <a:pathLst>
                <a:path w="1992630" h="1213484">
                  <a:moveTo>
                    <a:pt x="31699" y="961898"/>
                  </a:moveTo>
                  <a:lnTo>
                    <a:pt x="31419" y="961339"/>
                  </a:lnTo>
                  <a:lnTo>
                    <a:pt x="27343" y="960983"/>
                  </a:lnTo>
                  <a:lnTo>
                    <a:pt x="23698" y="963269"/>
                  </a:lnTo>
                  <a:lnTo>
                    <a:pt x="22491" y="962482"/>
                  </a:lnTo>
                  <a:lnTo>
                    <a:pt x="22720" y="957859"/>
                  </a:lnTo>
                  <a:lnTo>
                    <a:pt x="22098" y="957211"/>
                  </a:lnTo>
                  <a:lnTo>
                    <a:pt x="17919" y="959675"/>
                  </a:lnTo>
                  <a:lnTo>
                    <a:pt x="16090" y="961034"/>
                  </a:lnTo>
                  <a:lnTo>
                    <a:pt x="14262" y="962075"/>
                  </a:lnTo>
                  <a:lnTo>
                    <a:pt x="8597" y="963396"/>
                  </a:lnTo>
                  <a:lnTo>
                    <a:pt x="6604" y="961618"/>
                  </a:lnTo>
                  <a:lnTo>
                    <a:pt x="3644" y="959154"/>
                  </a:lnTo>
                  <a:lnTo>
                    <a:pt x="2463" y="959434"/>
                  </a:lnTo>
                  <a:lnTo>
                    <a:pt x="88" y="960983"/>
                  </a:lnTo>
                  <a:lnTo>
                    <a:pt x="0" y="962202"/>
                  </a:lnTo>
                  <a:lnTo>
                    <a:pt x="368" y="964742"/>
                  </a:lnTo>
                  <a:lnTo>
                    <a:pt x="1409" y="965149"/>
                  </a:lnTo>
                  <a:lnTo>
                    <a:pt x="4025" y="965149"/>
                  </a:lnTo>
                  <a:lnTo>
                    <a:pt x="5638" y="964819"/>
                  </a:lnTo>
                  <a:lnTo>
                    <a:pt x="12547" y="964095"/>
                  </a:lnTo>
                  <a:lnTo>
                    <a:pt x="17449" y="964539"/>
                  </a:lnTo>
                  <a:lnTo>
                    <a:pt x="21221" y="969899"/>
                  </a:lnTo>
                  <a:lnTo>
                    <a:pt x="22021" y="970559"/>
                  </a:lnTo>
                  <a:lnTo>
                    <a:pt x="23177" y="969937"/>
                  </a:lnTo>
                  <a:lnTo>
                    <a:pt x="26314" y="968222"/>
                  </a:lnTo>
                  <a:lnTo>
                    <a:pt x="29375" y="966431"/>
                  </a:lnTo>
                  <a:lnTo>
                    <a:pt x="31699" y="961898"/>
                  </a:lnTo>
                  <a:close/>
                </a:path>
                <a:path w="1992630" h="1213484">
                  <a:moveTo>
                    <a:pt x="45872" y="1006360"/>
                  </a:moveTo>
                  <a:lnTo>
                    <a:pt x="42265" y="1005827"/>
                  </a:lnTo>
                  <a:lnTo>
                    <a:pt x="45402" y="1002131"/>
                  </a:lnTo>
                  <a:lnTo>
                    <a:pt x="43395" y="1002182"/>
                  </a:lnTo>
                  <a:lnTo>
                    <a:pt x="42176" y="999274"/>
                  </a:lnTo>
                  <a:lnTo>
                    <a:pt x="36715" y="999909"/>
                  </a:lnTo>
                  <a:lnTo>
                    <a:pt x="39624" y="994968"/>
                  </a:lnTo>
                  <a:lnTo>
                    <a:pt x="39001" y="994676"/>
                  </a:lnTo>
                  <a:lnTo>
                    <a:pt x="34442" y="996645"/>
                  </a:lnTo>
                  <a:lnTo>
                    <a:pt x="33566" y="994892"/>
                  </a:lnTo>
                  <a:lnTo>
                    <a:pt x="33642" y="990600"/>
                  </a:lnTo>
                  <a:lnTo>
                    <a:pt x="32473" y="989977"/>
                  </a:lnTo>
                  <a:lnTo>
                    <a:pt x="30187" y="990625"/>
                  </a:lnTo>
                  <a:lnTo>
                    <a:pt x="29133" y="991400"/>
                  </a:lnTo>
                  <a:lnTo>
                    <a:pt x="31254" y="994727"/>
                  </a:lnTo>
                  <a:lnTo>
                    <a:pt x="30975" y="996315"/>
                  </a:lnTo>
                  <a:lnTo>
                    <a:pt x="26746" y="997889"/>
                  </a:lnTo>
                  <a:lnTo>
                    <a:pt x="25819" y="998855"/>
                  </a:lnTo>
                  <a:lnTo>
                    <a:pt x="26631" y="1001522"/>
                  </a:lnTo>
                  <a:lnTo>
                    <a:pt x="27647" y="1002144"/>
                  </a:lnTo>
                  <a:lnTo>
                    <a:pt x="31496" y="1002639"/>
                  </a:lnTo>
                  <a:lnTo>
                    <a:pt x="36626" y="1006144"/>
                  </a:lnTo>
                  <a:lnTo>
                    <a:pt x="37249" y="1007478"/>
                  </a:lnTo>
                  <a:lnTo>
                    <a:pt x="37249" y="1007960"/>
                  </a:lnTo>
                  <a:lnTo>
                    <a:pt x="36995" y="1008684"/>
                  </a:lnTo>
                  <a:lnTo>
                    <a:pt x="38544" y="1010043"/>
                  </a:lnTo>
                  <a:lnTo>
                    <a:pt x="43357" y="1009916"/>
                  </a:lnTo>
                  <a:lnTo>
                    <a:pt x="45059" y="1008621"/>
                  </a:lnTo>
                  <a:lnTo>
                    <a:pt x="45237" y="1008380"/>
                  </a:lnTo>
                  <a:lnTo>
                    <a:pt x="45313" y="1008138"/>
                  </a:lnTo>
                  <a:lnTo>
                    <a:pt x="45872" y="1006360"/>
                  </a:lnTo>
                  <a:close/>
                </a:path>
                <a:path w="1992630" h="1213484">
                  <a:moveTo>
                    <a:pt x="63296" y="427431"/>
                  </a:moveTo>
                  <a:lnTo>
                    <a:pt x="63157" y="427418"/>
                  </a:lnTo>
                  <a:lnTo>
                    <a:pt x="63068" y="427672"/>
                  </a:lnTo>
                  <a:lnTo>
                    <a:pt x="63233" y="427520"/>
                  </a:lnTo>
                  <a:close/>
                </a:path>
                <a:path w="1992630" h="1213484">
                  <a:moveTo>
                    <a:pt x="76492" y="425792"/>
                  </a:moveTo>
                  <a:lnTo>
                    <a:pt x="75996" y="416839"/>
                  </a:lnTo>
                  <a:lnTo>
                    <a:pt x="71259" y="413994"/>
                  </a:lnTo>
                  <a:lnTo>
                    <a:pt x="64858" y="410806"/>
                  </a:lnTo>
                  <a:lnTo>
                    <a:pt x="63423" y="411289"/>
                  </a:lnTo>
                  <a:lnTo>
                    <a:pt x="63842" y="415277"/>
                  </a:lnTo>
                  <a:lnTo>
                    <a:pt x="58445" y="417118"/>
                  </a:lnTo>
                  <a:lnTo>
                    <a:pt x="55918" y="416013"/>
                  </a:lnTo>
                  <a:lnTo>
                    <a:pt x="53289" y="417804"/>
                  </a:lnTo>
                  <a:lnTo>
                    <a:pt x="52857" y="418287"/>
                  </a:lnTo>
                  <a:lnTo>
                    <a:pt x="52730" y="418998"/>
                  </a:lnTo>
                  <a:lnTo>
                    <a:pt x="53327" y="419608"/>
                  </a:lnTo>
                  <a:lnTo>
                    <a:pt x="56591" y="419303"/>
                  </a:lnTo>
                  <a:lnTo>
                    <a:pt x="59880" y="418477"/>
                  </a:lnTo>
                  <a:lnTo>
                    <a:pt x="64147" y="422338"/>
                  </a:lnTo>
                  <a:lnTo>
                    <a:pt x="68072" y="420979"/>
                  </a:lnTo>
                  <a:lnTo>
                    <a:pt x="69049" y="424256"/>
                  </a:lnTo>
                  <a:lnTo>
                    <a:pt x="67335" y="425665"/>
                  </a:lnTo>
                  <a:lnTo>
                    <a:pt x="64643" y="425399"/>
                  </a:lnTo>
                  <a:lnTo>
                    <a:pt x="63296" y="427431"/>
                  </a:lnTo>
                  <a:lnTo>
                    <a:pt x="70053" y="428421"/>
                  </a:lnTo>
                  <a:lnTo>
                    <a:pt x="73482" y="427736"/>
                  </a:lnTo>
                  <a:lnTo>
                    <a:pt x="75895" y="427228"/>
                  </a:lnTo>
                  <a:lnTo>
                    <a:pt x="76492" y="425792"/>
                  </a:lnTo>
                  <a:close/>
                </a:path>
                <a:path w="1992630" h="1213484">
                  <a:moveTo>
                    <a:pt x="91401" y="399503"/>
                  </a:moveTo>
                  <a:lnTo>
                    <a:pt x="91262" y="399605"/>
                  </a:lnTo>
                  <a:lnTo>
                    <a:pt x="91059" y="399707"/>
                  </a:lnTo>
                  <a:lnTo>
                    <a:pt x="90881" y="399821"/>
                  </a:lnTo>
                  <a:lnTo>
                    <a:pt x="91033" y="399808"/>
                  </a:lnTo>
                  <a:lnTo>
                    <a:pt x="91173" y="399783"/>
                  </a:lnTo>
                  <a:lnTo>
                    <a:pt x="91325" y="399770"/>
                  </a:lnTo>
                  <a:lnTo>
                    <a:pt x="91401" y="399503"/>
                  </a:lnTo>
                  <a:close/>
                </a:path>
                <a:path w="1992630" h="1213484">
                  <a:moveTo>
                    <a:pt x="95973" y="1198562"/>
                  </a:moveTo>
                  <a:lnTo>
                    <a:pt x="91401" y="1197546"/>
                  </a:lnTo>
                  <a:lnTo>
                    <a:pt x="91617" y="1194295"/>
                  </a:lnTo>
                  <a:lnTo>
                    <a:pt x="88455" y="1192479"/>
                  </a:lnTo>
                  <a:lnTo>
                    <a:pt x="88265" y="1190688"/>
                  </a:lnTo>
                  <a:lnTo>
                    <a:pt x="84924" y="1191590"/>
                  </a:lnTo>
                  <a:lnTo>
                    <a:pt x="85039" y="1193101"/>
                  </a:lnTo>
                  <a:lnTo>
                    <a:pt x="84556" y="1196924"/>
                  </a:lnTo>
                  <a:lnTo>
                    <a:pt x="84150" y="1199540"/>
                  </a:lnTo>
                  <a:lnTo>
                    <a:pt x="79679" y="1204379"/>
                  </a:lnTo>
                  <a:lnTo>
                    <a:pt x="78638" y="1206969"/>
                  </a:lnTo>
                  <a:lnTo>
                    <a:pt x="81394" y="1209179"/>
                  </a:lnTo>
                  <a:lnTo>
                    <a:pt x="81902" y="1210868"/>
                  </a:lnTo>
                  <a:lnTo>
                    <a:pt x="82080" y="1212176"/>
                  </a:lnTo>
                  <a:lnTo>
                    <a:pt x="83439" y="1212723"/>
                  </a:lnTo>
                  <a:lnTo>
                    <a:pt x="84404" y="1213129"/>
                  </a:lnTo>
                  <a:lnTo>
                    <a:pt x="86347" y="1213269"/>
                  </a:lnTo>
                  <a:lnTo>
                    <a:pt x="86448" y="1209421"/>
                  </a:lnTo>
                  <a:lnTo>
                    <a:pt x="90881" y="1207795"/>
                  </a:lnTo>
                  <a:lnTo>
                    <a:pt x="89738" y="1202016"/>
                  </a:lnTo>
                  <a:lnTo>
                    <a:pt x="90817" y="1201508"/>
                  </a:lnTo>
                  <a:lnTo>
                    <a:pt x="95173" y="1200873"/>
                  </a:lnTo>
                  <a:lnTo>
                    <a:pt x="95973" y="1198562"/>
                  </a:lnTo>
                  <a:close/>
                </a:path>
                <a:path w="1992630" h="1213484">
                  <a:moveTo>
                    <a:pt x="106794" y="401980"/>
                  </a:moveTo>
                  <a:lnTo>
                    <a:pt x="99263" y="399402"/>
                  </a:lnTo>
                  <a:lnTo>
                    <a:pt x="96481" y="403148"/>
                  </a:lnTo>
                  <a:lnTo>
                    <a:pt x="90792" y="402209"/>
                  </a:lnTo>
                  <a:lnTo>
                    <a:pt x="88442" y="405549"/>
                  </a:lnTo>
                  <a:lnTo>
                    <a:pt x="86906" y="401650"/>
                  </a:lnTo>
                  <a:lnTo>
                    <a:pt x="89319" y="400773"/>
                  </a:lnTo>
                  <a:lnTo>
                    <a:pt x="90881" y="399821"/>
                  </a:lnTo>
                  <a:lnTo>
                    <a:pt x="88671" y="399973"/>
                  </a:lnTo>
                  <a:lnTo>
                    <a:pt x="86436" y="400050"/>
                  </a:lnTo>
                  <a:lnTo>
                    <a:pt x="82130" y="400812"/>
                  </a:lnTo>
                  <a:lnTo>
                    <a:pt x="81546" y="405434"/>
                  </a:lnTo>
                  <a:lnTo>
                    <a:pt x="78181" y="402856"/>
                  </a:lnTo>
                  <a:lnTo>
                    <a:pt x="77304" y="403466"/>
                  </a:lnTo>
                  <a:lnTo>
                    <a:pt x="77355" y="406311"/>
                  </a:lnTo>
                  <a:lnTo>
                    <a:pt x="79629" y="409727"/>
                  </a:lnTo>
                  <a:lnTo>
                    <a:pt x="85496" y="408444"/>
                  </a:lnTo>
                  <a:lnTo>
                    <a:pt x="90017" y="410159"/>
                  </a:lnTo>
                  <a:lnTo>
                    <a:pt x="91808" y="408444"/>
                  </a:lnTo>
                  <a:lnTo>
                    <a:pt x="94399" y="405968"/>
                  </a:lnTo>
                  <a:lnTo>
                    <a:pt x="95123" y="405549"/>
                  </a:lnTo>
                  <a:lnTo>
                    <a:pt x="95758" y="405180"/>
                  </a:lnTo>
                  <a:lnTo>
                    <a:pt x="100469" y="406311"/>
                  </a:lnTo>
                  <a:lnTo>
                    <a:pt x="101409" y="405180"/>
                  </a:lnTo>
                  <a:lnTo>
                    <a:pt x="102793" y="403517"/>
                  </a:lnTo>
                  <a:lnTo>
                    <a:pt x="103352" y="403148"/>
                  </a:lnTo>
                  <a:lnTo>
                    <a:pt x="105816" y="401561"/>
                  </a:lnTo>
                  <a:lnTo>
                    <a:pt x="106349" y="401828"/>
                  </a:lnTo>
                  <a:lnTo>
                    <a:pt x="106794" y="401980"/>
                  </a:lnTo>
                  <a:close/>
                </a:path>
                <a:path w="1992630" h="1213484">
                  <a:moveTo>
                    <a:pt x="106883" y="401993"/>
                  </a:moveTo>
                  <a:close/>
                </a:path>
                <a:path w="1992630" h="1213484">
                  <a:moveTo>
                    <a:pt x="161290" y="1115555"/>
                  </a:moveTo>
                  <a:lnTo>
                    <a:pt x="160959" y="1114031"/>
                  </a:lnTo>
                  <a:lnTo>
                    <a:pt x="157378" y="1113066"/>
                  </a:lnTo>
                  <a:lnTo>
                    <a:pt x="155244" y="1111732"/>
                  </a:lnTo>
                  <a:lnTo>
                    <a:pt x="151447" y="1117549"/>
                  </a:lnTo>
                  <a:lnTo>
                    <a:pt x="147523" y="1117600"/>
                  </a:lnTo>
                  <a:lnTo>
                    <a:pt x="143179" y="1118844"/>
                  </a:lnTo>
                  <a:lnTo>
                    <a:pt x="142151" y="1119085"/>
                  </a:lnTo>
                  <a:lnTo>
                    <a:pt x="142481" y="1120559"/>
                  </a:lnTo>
                  <a:lnTo>
                    <a:pt x="143268" y="1121130"/>
                  </a:lnTo>
                  <a:lnTo>
                    <a:pt x="147764" y="1123175"/>
                  </a:lnTo>
                  <a:lnTo>
                    <a:pt x="152158" y="1123632"/>
                  </a:lnTo>
                  <a:lnTo>
                    <a:pt x="158584" y="1127226"/>
                  </a:lnTo>
                  <a:lnTo>
                    <a:pt x="160337" y="1125753"/>
                  </a:lnTo>
                  <a:lnTo>
                    <a:pt x="160121" y="1122489"/>
                  </a:lnTo>
                  <a:lnTo>
                    <a:pt x="160020" y="1120673"/>
                  </a:lnTo>
                  <a:lnTo>
                    <a:pt x="160083" y="1118958"/>
                  </a:lnTo>
                  <a:lnTo>
                    <a:pt x="161290" y="1115555"/>
                  </a:lnTo>
                  <a:close/>
                </a:path>
                <a:path w="1992630" h="1213484">
                  <a:moveTo>
                    <a:pt x="207187" y="1099210"/>
                  </a:moveTo>
                  <a:lnTo>
                    <a:pt x="206832" y="1099146"/>
                  </a:lnTo>
                  <a:lnTo>
                    <a:pt x="206997" y="1099248"/>
                  </a:lnTo>
                  <a:lnTo>
                    <a:pt x="207137" y="1099261"/>
                  </a:lnTo>
                  <a:close/>
                </a:path>
                <a:path w="1992630" h="1213484">
                  <a:moveTo>
                    <a:pt x="213296" y="1119263"/>
                  </a:moveTo>
                  <a:lnTo>
                    <a:pt x="213194" y="1118679"/>
                  </a:lnTo>
                  <a:lnTo>
                    <a:pt x="212953" y="1117854"/>
                  </a:lnTo>
                  <a:lnTo>
                    <a:pt x="210858" y="1118209"/>
                  </a:lnTo>
                  <a:lnTo>
                    <a:pt x="209232" y="1117815"/>
                  </a:lnTo>
                  <a:lnTo>
                    <a:pt x="207937" y="1116342"/>
                  </a:lnTo>
                  <a:lnTo>
                    <a:pt x="206489" y="1114767"/>
                  </a:lnTo>
                  <a:lnTo>
                    <a:pt x="207530" y="1113650"/>
                  </a:lnTo>
                  <a:lnTo>
                    <a:pt x="208737" y="1112532"/>
                  </a:lnTo>
                  <a:lnTo>
                    <a:pt x="209156" y="1110615"/>
                  </a:lnTo>
                  <a:lnTo>
                    <a:pt x="209321" y="1108621"/>
                  </a:lnTo>
                  <a:lnTo>
                    <a:pt x="211543" y="1103122"/>
                  </a:lnTo>
                  <a:lnTo>
                    <a:pt x="210527" y="1100721"/>
                  </a:lnTo>
                  <a:lnTo>
                    <a:pt x="207111" y="1099299"/>
                  </a:lnTo>
                  <a:lnTo>
                    <a:pt x="205917" y="1101153"/>
                  </a:lnTo>
                  <a:lnTo>
                    <a:pt x="203822" y="1102131"/>
                  </a:lnTo>
                  <a:lnTo>
                    <a:pt x="201917" y="1106881"/>
                  </a:lnTo>
                  <a:lnTo>
                    <a:pt x="200723" y="1110005"/>
                  </a:lnTo>
                  <a:lnTo>
                    <a:pt x="194805" y="1112901"/>
                  </a:lnTo>
                  <a:lnTo>
                    <a:pt x="195173" y="1115199"/>
                  </a:lnTo>
                  <a:lnTo>
                    <a:pt x="196342" y="1119860"/>
                  </a:lnTo>
                  <a:lnTo>
                    <a:pt x="197561" y="1120317"/>
                  </a:lnTo>
                  <a:lnTo>
                    <a:pt x="201333" y="1116749"/>
                  </a:lnTo>
                  <a:lnTo>
                    <a:pt x="202082" y="1115517"/>
                  </a:lnTo>
                  <a:lnTo>
                    <a:pt x="205905" y="1120622"/>
                  </a:lnTo>
                  <a:lnTo>
                    <a:pt x="209638" y="1120305"/>
                  </a:lnTo>
                  <a:lnTo>
                    <a:pt x="213004" y="1119644"/>
                  </a:lnTo>
                  <a:lnTo>
                    <a:pt x="213296" y="1119263"/>
                  </a:lnTo>
                  <a:close/>
                </a:path>
                <a:path w="1992630" h="1213484">
                  <a:moveTo>
                    <a:pt x="249897" y="793597"/>
                  </a:moveTo>
                  <a:lnTo>
                    <a:pt x="249656" y="793597"/>
                  </a:lnTo>
                  <a:lnTo>
                    <a:pt x="249682" y="793724"/>
                  </a:lnTo>
                  <a:lnTo>
                    <a:pt x="249897" y="793597"/>
                  </a:lnTo>
                  <a:close/>
                </a:path>
                <a:path w="1992630" h="1213484">
                  <a:moveTo>
                    <a:pt x="250380" y="796874"/>
                  </a:moveTo>
                  <a:lnTo>
                    <a:pt x="250228" y="796975"/>
                  </a:lnTo>
                  <a:lnTo>
                    <a:pt x="250380" y="796874"/>
                  </a:lnTo>
                  <a:close/>
                </a:path>
                <a:path w="1992630" h="1213484">
                  <a:moveTo>
                    <a:pt x="252463" y="809802"/>
                  </a:moveTo>
                  <a:lnTo>
                    <a:pt x="251587" y="806996"/>
                  </a:lnTo>
                  <a:lnTo>
                    <a:pt x="251053" y="803135"/>
                  </a:lnTo>
                  <a:lnTo>
                    <a:pt x="251777" y="802170"/>
                  </a:lnTo>
                  <a:lnTo>
                    <a:pt x="252247" y="801281"/>
                  </a:lnTo>
                  <a:lnTo>
                    <a:pt x="250990" y="802017"/>
                  </a:lnTo>
                  <a:lnTo>
                    <a:pt x="249783" y="802805"/>
                  </a:lnTo>
                  <a:lnTo>
                    <a:pt x="247472" y="803897"/>
                  </a:lnTo>
                  <a:lnTo>
                    <a:pt x="246380" y="803897"/>
                  </a:lnTo>
                  <a:lnTo>
                    <a:pt x="244919" y="802055"/>
                  </a:lnTo>
                  <a:lnTo>
                    <a:pt x="245122" y="800950"/>
                  </a:lnTo>
                  <a:lnTo>
                    <a:pt x="247230" y="799033"/>
                  </a:lnTo>
                  <a:lnTo>
                    <a:pt x="248780" y="798042"/>
                  </a:lnTo>
                  <a:lnTo>
                    <a:pt x="250228" y="796975"/>
                  </a:lnTo>
                  <a:lnTo>
                    <a:pt x="250355" y="795858"/>
                  </a:lnTo>
                  <a:lnTo>
                    <a:pt x="250291" y="794766"/>
                  </a:lnTo>
                  <a:lnTo>
                    <a:pt x="249720" y="793788"/>
                  </a:lnTo>
                  <a:lnTo>
                    <a:pt x="249339" y="794181"/>
                  </a:lnTo>
                  <a:lnTo>
                    <a:pt x="247650" y="795629"/>
                  </a:lnTo>
                  <a:lnTo>
                    <a:pt x="245795" y="796785"/>
                  </a:lnTo>
                  <a:lnTo>
                    <a:pt x="243598" y="797179"/>
                  </a:lnTo>
                  <a:lnTo>
                    <a:pt x="240144" y="797788"/>
                  </a:lnTo>
                  <a:lnTo>
                    <a:pt x="242227" y="801382"/>
                  </a:lnTo>
                  <a:lnTo>
                    <a:pt x="238315" y="803643"/>
                  </a:lnTo>
                  <a:lnTo>
                    <a:pt x="236220" y="804443"/>
                  </a:lnTo>
                  <a:lnTo>
                    <a:pt x="235445" y="809294"/>
                  </a:lnTo>
                  <a:lnTo>
                    <a:pt x="238696" y="808012"/>
                  </a:lnTo>
                  <a:lnTo>
                    <a:pt x="240474" y="810209"/>
                  </a:lnTo>
                  <a:lnTo>
                    <a:pt x="240931" y="811377"/>
                  </a:lnTo>
                  <a:lnTo>
                    <a:pt x="242189" y="813498"/>
                  </a:lnTo>
                  <a:lnTo>
                    <a:pt x="242684" y="814717"/>
                  </a:lnTo>
                  <a:lnTo>
                    <a:pt x="244386" y="816368"/>
                  </a:lnTo>
                  <a:lnTo>
                    <a:pt x="245516" y="816127"/>
                  </a:lnTo>
                  <a:lnTo>
                    <a:pt x="246697" y="813536"/>
                  </a:lnTo>
                  <a:lnTo>
                    <a:pt x="245605" y="811187"/>
                  </a:lnTo>
                  <a:lnTo>
                    <a:pt x="252463" y="809802"/>
                  </a:lnTo>
                  <a:close/>
                </a:path>
                <a:path w="1992630" h="1213484">
                  <a:moveTo>
                    <a:pt x="252691" y="801027"/>
                  </a:moveTo>
                  <a:lnTo>
                    <a:pt x="252374" y="801027"/>
                  </a:lnTo>
                  <a:lnTo>
                    <a:pt x="252272" y="801204"/>
                  </a:lnTo>
                  <a:lnTo>
                    <a:pt x="252526" y="801116"/>
                  </a:lnTo>
                  <a:lnTo>
                    <a:pt x="252691" y="801027"/>
                  </a:lnTo>
                  <a:close/>
                </a:path>
                <a:path w="1992630" h="1213484">
                  <a:moveTo>
                    <a:pt x="265976" y="1028090"/>
                  </a:moveTo>
                  <a:lnTo>
                    <a:pt x="265887" y="1027938"/>
                  </a:lnTo>
                  <a:lnTo>
                    <a:pt x="264985" y="1026147"/>
                  </a:lnTo>
                  <a:lnTo>
                    <a:pt x="263906" y="1024483"/>
                  </a:lnTo>
                  <a:lnTo>
                    <a:pt x="260845" y="1022388"/>
                  </a:lnTo>
                  <a:lnTo>
                    <a:pt x="257289" y="1024623"/>
                  </a:lnTo>
                  <a:lnTo>
                    <a:pt x="255790" y="1025207"/>
                  </a:lnTo>
                  <a:lnTo>
                    <a:pt x="251714" y="1022184"/>
                  </a:lnTo>
                  <a:lnTo>
                    <a:pt x="248577" y="1023835"/>
                  </a:lnTo>
                  <a:lnTo>
                    <a:pt x="244411" y="1024699"/>
                  </a:lnTo>
                  <a:lnTo>
                    <a:pt x="243052" y="1025017"/>
                  </a:lnTo>
                  <a:lnTo>
                    <a:pt x="242976" y="1027684"/>
                  </a:lnTo>
                  <a:lnTo>
                    <a:pt x="244462" y="1027049"/>
                  </a:lnTo>
                  <a:lnTo>
                    <a:pt x="248297" y="1027544"/>
                  </a:lnTo>
                  <a:lnTo>
                    <a:pt x="249148" y="1029119"/>
                  </a:lnTo>
                  <a:lnTo>
                    <a:pt x="246087" y="1032383"/>
                  </a:lnTo>
                  <a:lnTo>
                    <a:pt x="244348" y="1033322"/>
                  </a:lnTo>
                  <a:lnTo>
                    <a:pt x="242531" y="1035075"/>
                  </a:lnTo>
                  <a:lnTo>
                    <a:pt x="242252" y="1036167"/>
                  </a:lnTo>
                  <a:lnTo>
                    <a:pt x="242887" y="1037996"/>
                  </a:lnTo>
                  <a:lnTo>
                    <a:pt x="244017" y="1037590"/>
                  </a:lnTo>
                  <a:lnTo>
                    <a:pt x="251498" y="1033754"/>
                  </a:lnTo>
                  <a:lnTo>
                    <a:pt x="257517" y="1029360"/>
                  </a:lnTo>
                  <a:lnTo>
                    <a:pt x="265341" y="1028598"/>
                  </a:lnTo>
                  <a:lnTo>
                    <a:pt x="265976" y="1028090"/>
                  </a:lnTo>
                  <a:close/>
                </a:path>
                <a:path w="1992630" h="1213484">
                  <a:moveTo>
                    <a:pt x="278168" y="780529"/>
                  </a:moveTo>
                  <a:lnTo>
                    <a:pt x="273939" y="778408"/>
                  </a:lnTo>
                  <a:lnTo>
                    <a:pt x="274916" y="777024"/>
                  </a:lnTo>
                  <a:lnTo>
                    <a:pt x="276999" y="774458"/>
                  </a:lnTo>
                  <a:lnTo>
                    <a:pt x="276961" y="773595"/>
                  </a:lnTo>
                  <a:lnTo>
                    <a:pt x="273951" y="773976"/>
                  </a:lnTo>
                  <a:lnTo>
                    <a:pt x="272770" y="774344"/>
                  </a:lnTo>
                  <a:lnTo>
                    <a:pt x="269227" y="770636"/>
                  </a:lnTo>
                  <a:lnTo>
                    <a:pt x="266052" y="774484"/>
                  </a:lnTo>
                  <a:lnTo>
                    <a:pt x="263080" y="774446"/>
                  </a:lnTo>
                  <a:lnTo>
                    <a:pt x="256717" y="779945"/>
                  </a:lnTo>
                  <a:lnTo>
                    <a:pt x="255536" y="780923"/>
                  </a:lnTo>
                  <a:lnTo>
                    <a:pt x="256298" y="781596"/>
                  </a:lnTo>
                  <a:lnTo>
                    <a:pt x="257441" y="784174"/>
                  </a:lnTo>
                  <a:lnTo>
                    <a:pt x="257860" y="786371"/>
                  </a:lnTo>
                  <a:lnTo>
                    <a:pt x="261708" y="782142"/>
                  </a:lnTo>
                  <a:lnTo>
                    <a:pt x="263144" y="782154"/>
                  </a:lnTo>
                  <a:lnTo>
                    <a:pt x="265849" y="783767"/>
                  </a:lnTo>
                  <a:lnTo>
                    <a:pt x="266928" y="784885"/>
                  </a:lnTo>
                  <a:lnTo>
                    <a:pt x="269773" y="787323"/>
                  </a:lnTo>
                  <a:lnTo>
                    <a:pt x="271551" y="786701"/>
                  </a:lnTo>
                  <a:lnTo>
                    <a:pt x="274091" y="784987"/>
                  </a:lnTo>
                  <a:lnTo>
                    <a:pt x="274739" y="784059"/>
                  </a:lnTo>
                  <a:lnTo>
                    <a:pt x="276987" y="781799"/>
                  </a:lnTo>
                  <a:lnTo>
                    <a:pt x="278168" y="780529"/>
                  </a:lnTo>
                  <a:close/>
                </a:path>
                <a:path w="1992630" h="1213484">
                  <a:moveTo>
                    <a:pt x="299161" y="1030630"/>
                  </a:moveTo>
                  <a:lnTo>
                    <a:pt x="299008" y="1030389"/>
                  </a:lnTo>
                  <a:lnTo>
                    <a:pt x="298805" y="1030503"/>
                  </a:lnTo>
                  <a:lnTo>
                    <a:pt x="299046" y="1030566"/>
                  </a:lnTo>
                  <a:close/>
                </a:path>
                <a:path w="1992630" h="1213484">
                  <a:moveTo>
                    <a:pt x="305371" y="758990"/>
                  </a:moveTo>
                  <a:lnTo>
                    <a:pt x="305015" y="757135"/>
                  </a:lnTo>
                  <a:lnTo>
                    <a:pt x="298945" y="755192"/>
                  </a:lnTo>
                  <a:lnTo>
                    <a:pt x="294589" y="755053"/>
                  </a:lnTo>
                  <a:lnTo>
                    <a:pt x="290334" y="757834"/>
                  </a:lnTo>
                  <a:lnTo>
                    <a:pt x="288315" y="759218"/>
                  </a:lnTo>
                  <a:lnTo>
                    <a:pt x="286994" y="760260"/>
                  </a:lnTo>
                  <a:lnTo>
                    <a:pt x="287134" y="762850"/>
                  </a:lnTo>
                  <a:lnTo>
                    <a:pt x="292569" y="762914"/>
                  </a:lnTo>
                  <a:lnTo>
                    <a:pt x="292722" y="765873"/>
                  </a:lnTo>
                  <a:lnTo>
                    <a:pt x="295859" y="770039"/>
                  </a:lnTo>
                  <a:lnTo>
                    <a:pt x="295351" y="772795"/>
                  </a:lnTo>
                  <a:lnTo>
                    <a:pt x="297586" y="776109"/>
                  </a:lnTo>
                  <a:lnTo>
                    <a:pt x="298450" y="776655"/>
                  </a:lnTo>
                  <a:lnTo>
                    <a:pt x="300901" y="775144"/>
                  </a:lnTo>
                  <a:lnTo>
                    <a:pt x="301967" y="774763"/>
                  </a:lnTo>
                  <a:lnTo>
                    <a:pt x="303809" y="773010"/>
                  </a:lnTo>
                  <a:lnTo>
                    <a:pt x="304038" y="771702"/>
                  </a:lnTo>
                  <a:lnTo>
                    <a:pt x="302361" y="770204"/>
                  </a:lnTo>
                  <a:lnTo>
                    <a:pt x="301396" y="770229"/>
                  </a:lnTo>
                  <a:lnTo>
                    <a:pt x="297332" y="767384"/>
                  </a:lnTo>
                  <a:lnTo>
                    <a:pt x="297319" y="765213"/>
                  </a:lnTo>
                  <a:lnTo>
                    <a:pt x="301739" y="761695"/>
                  </a:lnTo>
                  <a:lnTo>
                    <a:pt x="302971" y="761060"/>
                  </a:lnTo>
                  <a:lnTo>
                    <a:pt x="305371" y="758990"/>
                  </a:lnTo>
                  <a:close/>
                </a:path>
                <a:path w="1992630" h="1213484">
                  <a:moveTo>
                    <a:pt x="314286" y="1032205"/>
                  </a:moveTo>
                  <a:lnTo>
                    <a:pt x="313194" y="1031049"/>
                  </a:lnTo>
                  <a:lnTo>
                    <a:pt x="312547" y="1030922"/>
                  </a:lnTo>
                  <a:lnTo>
                    <a:pt x="307695" y="1031468"/>
                  </a:lnTo>
                  <a:lnTo>
                    <a:pt x="303237" y="1032611"/>
                  </a:lnTo>
                  <a:lnTo>
                    <a:pt x="299161" y="1030630"/>
                  </a:lnTo>
                  <a:lnTo>
                    <a:pt x="301091" y="1033500"/>
                  </a:lnTo>
                  <a:lnTo>
                    <a:pt x="302120" y="1035126"/>
                  </a:lnTo>
                  <a:lnTo>
                    <a:pt x="302450" y="1036688"/>
                  </a:lnTo>
                  <a:lnTo>
                    <a:pt x="298488" y="1039799"/>
                  </a:lnTo>
                  <a:lnTo>
                    <a:pt x="297002" y="1039126"/>
                  </a:lnTo>
                  <a:lnTo>
                    <a:pt x="293420" y="1035634"/>
                  </a:lnTo>
                  <a:lnTo>
                    <a:pt x="291122" y="1035786"/>
                  </a:lnTo>
                  <a:lnTo>
                    <a:pt x="290461" y="1035977"/>
                  </a:lnTo>
                  <a:lnTo>
                    <a:pt x="289953" y="1036637"/>
                  </a:lnTo>
                  <a:lnTo>
                    <a:pt x="289941" y="1037475"/>
                  </a:lnTo>
                  <a:lnTo>
                    <a:pt x="292925" y="1039774"/>
                  </a:lnTo>
                  <a:lnTo>
                    <a:pt x="294805" y="1043127"/>
                  </a:lnTo>
                  <a:lnTo>
                    <a:pt x="300634" y="1042949"/>
                  </a:lnTo>
                  <a:lnTo>
                    <a:pt x="301345" y="1043571"/>
                  </a:lnTo>
                  <a:lnTo>
                    <a:pt x="302488" y="1047026"/>
                  </a:lnTo>
                  <a:lnTo>
                    <a:pt x="304634" y="1045984"/>
                  </a:lnTo>
                  <a:lnTo>
                    <a:pt x="307759" y="1045298"/>
                  </a:lnTo>
                  <a:lnTo>
                    <a:pt x="307416" y="1043406"/>
                  </a:lnTo>
                  <a:lnTo>
                    <a:pt x="306971" y="1042441"/>
                  </a:lnTo>
                  <a:lnTo>
                    <a:pt x="305257" y="1039025"/>
                  </a:lnTo>
                  <a:lnTo>
                    <a:pt x="306285" y="1036701"/>
                  </a:lnTo>
                  <a:lnTo>
                    <a:pt x="310007" y="1034999"/>
                  </a:lnTo>
                  <a:lnTo>
                    <a:pt x="310984" y="1034529"/>
                  </a:lnTo>
                  <a:lnTo>
                    <a:pt x="313309" y="1032725"/>
                  </a:lnTo>
                  <a:lnTo>
                    <a:pt x="314286" y="1032205"/>
                  </a:lnTo>
                  <a:close/>
                </a:path>
                <a:path w="1992630" h="1213484">
                  <a:moveTo>
                    <a:pt x="375462" y="1171371"/>
                  </a:moveTo>
                  <a:lnTo>
                    <a:pt x="374802" y="1170597"/>
                  </a:lnTo>
                  <a:lnTo>
                    <a:pt x="371068" y="1172235"/>
                  </a:lnTo>
                  <a:lnTo>
                    <a:pt x="369544" y="1172489"/>
                  </a:lnTo>
                  <a:lnTo>
                    <a:pt x="366166" y="1168717"/>
                  </a:lnTo>
                  <a:lnTo>
                    <a:pt x="361810" y="1167028"/>
                  </a:lnTo>
                  <a:lnTo>
                    <a:pt x="364972" y="1161300"/>
                  </a:lnTo>
                  <a:lnTo>
                    <a:pt x="364655" y="1160132"/>
                  </a:lnTo>
                  <a:lnTo>
                    <a:pt x="364909" y="1156881"/>
                  </a:lnTo>
                  <a:lnTo>
                    <a:pt x="364324" y="1156335"/>
                  </a:lnTo>
                  <a:lnTo>
                    <a:pt x="361061" y="1157452"/>
                  </a:lnTo>
                  <a:lnTo>
                    <a:pt x="359613" y="1157871"/>
                  </a:lnTo>
                  <a:lnTo>
                    <a:pt x="357416" y="1159992"/>
                  </a:lnTo>
                  <a:lnTo>
                    <a:pt x="358813" y="1161008"/>
                  </a:lnTo>
                  <a:lnTo>
                    <a:pt x="360032" y="1163396"/>
                  </a:lnTo>
                  <a:lnTo>
                    <a:pt x="359067" y="1164323"/>
                  </a:lnTo>
                  <a:lnTo>
                    <a:pt x="355752" y="1169352"/>
                  </a:lnTo>
                  <a:lnTo>
                    <a:pt x="356209" y="1170178"/>
                  </a:lnTo>
                  <a:lnTo>
                    <a:pt x="361454" y="1171092"/>
                  </a:lnTo>
                  <a:lnTo>
                    <a:pt x="362318" y="1170927"/>
                  </a:lnTo>
                  <a:lnTo>
                    <a:pt x="365633" y="1171435"/>
                  </a:lnTo>
                  <a:lnTo>
                    <a:pt x="366039" y="1172057"/>
                  </a:lnTo>
                  <a:lnTo>
                    <a:pt x="365150" y="1175435"/>
                  </a:lnTo>
                  <a:lnTo>
                    <a:pt x="364464" y="1176096"/>
                  </a:lnTo>
                  <a:lnTo>
                    <a:pt x="363943" y="1178687"/>
                  </a:lnTo>
                  <a:lnTo>
                    <a:pt x="366052" y="1180274"/>
                  </a:lnTo>
                  <a:lnTo>
                    <a:pt x="368592" y="1179283"/>
                  </a:lnTo>
                  <a:lnTo>
                    <a:pt x="369265" y="1178814"/>
                  </a:lnTo>
                  <a:lnTo>
                    <a:pt x="369989" y="1178420"/>
                  </a:lnTo>
                  <a:lnTo>
                    <a:pt x="374027" y="1175702"/>
                  </a:lnTo>
                  <a:lnTo>
                    <a:pt x="374802" y="1173327"/>
                  </a:lnTo>
                  <a:lnTo>
                    <a:pt x="375462" y="1171371"/>
                  </a:lnTo>
                  <a:close/>
                </a:path>
                <a:path w="1992630" h="1213484">
                  <a:moveTo>
                    <a:pt x="600964" y="806513"/>
                  </a:moveTo>
                  <a:lnTo>
                    <a:pt x="600760" y="806500"/>
                  </a:lnTo>
                  <a:lnTo>
                    <a:pt x="600964" y="806526"/>
                  </a:lnTo>
                  <a:close/>
                </a:path>
                <a:path w="1992630" h="1213484">
                  <a:moveTo>
                    <a:pt x="603173" y="807097"/>
                  </a:moveTo>
                  <a:lnTo>
                    <a:pt x="603021" y="806996"/>
                  </a:lnTo>
                  <a:lnTo>
                    <a:pt x="602894" y="806983"/>
                  </a:lnTo>
                  <a:lnTo>
                    <a:pt x="603173" y="807097"/>
                  </a:lnTo>
                  <a:close/>
                </a:path>
                <a:path w="1992630" h="1213484">
                  <a:moveTo>
                    <a:pt x="603186" y="807097"/>
                  </a:moveTo>
                  <a:close/>
                </a:path>
                <a:path w="1992630" h="1213484">
                  <a:moveTo>
                    <a:pt x="603199" y="807097"/>
                  </a:moveTo>
                  <a:close/>
                </a:path>
                <a:path w="1992630" h="1213484">
                  <a:moveTo>
                    <a:pt x="624624" y="805561"/>
                  </a:moveTo>
                  <a:lnTo>
                    <a:pt x="623824" y="804316"/>
                  </a:lnTo>
                  <a:lnTo>
                    <a:pt x="619023" y="801420"/>
                  </a:lnTo>
                  <a:lnTo>
                    <a:pt x="617207" y="800747"/>
                  </a:lnTo>
                  <a:lnTo>
                    <a:pt x="611327" y="799960"/>
                  </a:lnTo>
                  <a:lnTo>
                    <a:pt x="611365" y="799680"/>
                  </a:lnTo>
                  <a:lnTo>
                    <a:pt x="611073" y="794600"/>
                  </a:lnTo>
                  <a:lnTo>
                    <a:pt x="611263" y="793750"/>
                  </a:lnTo>
                  <a:lnTo>
                    <a:pt x="609930" y="793534"/>
                  </a:lnTo>
                  <a:lnTo>
                    <a:pt x="609180" y="793991"/>
                  </a:lnTo>
                  <a:lnTo>
                    <a:pt x="608304" y="796518"/>
                  </a:lnTo>
                  <a:lnTo>
                    <a:pt x="604608" y="796759"/>
                  </a:lnTo>
                  <a:lnTo>
                    <a:pt x="605129" y="799934"/>
                  </a:lnTo>
                  <a:lnTo>
                    <a:pt x="605713" y="803198"/>
                  </a:lnTo>
                  <a:lnTo>
                    <a:pt x="600671" y="801687"/>
                  </a:lnTo>
                  <a:lnTo>
                    <a:pt x="600329" y="805091"/>
                  </a:lnTo>
                  <a:lnTo>
                    <a:pt x="600748" y="805802"/>
                  </a:lnTo>
                  <a:lnTo>
                    <a:pt x="600951" y="806500"/>
                  </a:lnTo>
                  <a:lnTo>
                    <a:pt x="601776" y="806284"/>
                  </a:lnTo>
                  <a:lnTo>
                    <a:pt x="602475" y="806399"/>
                  </a:lnTo>
                  <a:lnTo>
                    <a:pt x="603021" y="806996"/>
                  </a:lnTo>
                  <a:lnTo>
                    <a:pt x="604012" y="806615"/>
                  </a:lnTo>
                  <a:lnTo>
                    <a:pt x="604761" y="806881"/>
                  </a:lnTo>
                  <a:lnTo>
                    <a:pt x="605358" y="807643"/>
                  </a:lnTo>
                  <a:lnTo>
                    <a:pt x="605320" y="807885"/>
                  </a:lnTo>
                  <a:lnTo>
                    <a:pt x="609409" y="806869"/>
                  </a:lnTo>
                  <a:lnTo>
                    <a:pt x="613105" y="806704"/>
                  </a:lnTo>
                  <a:lnTo>
                    <a:pt x="618502" y="810780"/>
                  </a:lnTo>
                  <a:lnTo>
                    <a:pt x="621766" y="809358"/>
                  </a:lnTo>
                  <a:lnTo>
                    <a:pt x="624624" y="805561"/>
                  </a:lnTo>
                  <a:close/>
                </a:path>
                <a:path w="1992630" h="1213484">
                  <a:moveTo>
                    <a:pt x="643089" y="626021"/>
                  </a:moveTo>
                  <a:lnTo>
                    <a:pt x="642772" y="625983"/>
                  </a:lnTo>
                  <a:lnTo>
                    <a:pt x="642734" y="626262"/>
                  </a:lnTo>
                  <a:lnTo>
                    <a:pt x="642912" y="626135"/>
                  </a:lnTo>
                  <a:lnTo>
                    <a:pt x="643039" y="626059"/>
                  </a:lnTo>
                  <a:close/>
                </a:path>
                <a:path w="1992630" h="1213484">
                  <a:moveTo>
                    <a:pt x="643458" y="630758"/>
                  </a:moveTo>
                  <a:lnTo>
                    <a:pt x="642620" y="629386"/>
                  </a:lnTo>
                  <a:lnTo>
                    <a:pt x="642734" y="627799"/>
                  </a:lnTo>
                  <a:lnTo>
                    <a:pt x="642734" y="626262"/>
                  </a:lnTo>
                  <a:lnTo>
                    <a:pt x="641667" y="626872"/>
                  </a:lnTo>
                  <a:lnTo>
                    <a:pt x="640435" y="627392"/>
                  </a:lnTo>
                  <a:lnTo>
                    <a:pt x="639699" y="628269"/>
                  </a:lnTo>
                  <a:lnTo>
                    <a:pt x="636397" y="632142"/>
                  </a:lnTo>
                  <a:lnTo>
                    <a:pt x="632548" y="634796"/>
                  </a:lnTo>
                  <a:lnTo>
                    <a:pt x="626872" y="634987"/>
                  </a:lnTo>
                  <a:lnTo>
                    <a:pt x="626186" y="635571"/>
                  </a:lnTo>
                  <a:lnTo>
                    <a:pt x="625881" y="636854"/>
                  </a:lnTo>
                  <a:lnTo>
                    <a:pt x="629373" y="637895"/>
                  </a:lnTo>
                  <a:lnTo>
                    <a:pt x="628307" y="641413"/>
                  </a:lnTo>
                  <a:lnTo>
                    <a:pt x="626694" y="643686"/>
                  </a:lnTo>
                  <a:lnTo>
                    <a:pt x="622617" y="647344"/>
                  </a:lnTo>
                  <a:lnTo>
                    <a:pt x="623062" y="649566"/>
                  </a:lnTo>
                  <a:lnTo>
                    <a:pt x="626745" y="650062"/>
                  </a:lnTo>
                  <a:lnTo>
                    <a:pt x="629373" y="651116"/>
                  </a:lnTo>
                  <a:lnTo>
                    <a:pt x="632955" y="646557"/>
                  </a:lnTo>
                  <a:lnTo>
                    <a:pt x="634631" y="645388"/>
                  </a:lnTo>
                  <a:lnTo>
                    <a:pt x="638111" y="646645"/>
                  </a:lnTo>
                  <a:lnTo>
                    <a:pt x="639178" y="646607"/>
                  </a:lnTo>
                  <a:lnTo>
                    <a:pt x="640842" y="644652"/>
                  </a:lnTo>
                  <a:lnTo>
                    <a:pt x="642480" y="644144"/>
                  </a:lnTo>
                  <a:lnTo>
                    <a:pt x="642353" y="642480"/>
                  </a:lnTo>
                  <a:lnTo>
                    <a:pt x="640435" y="642378"/>
                  </a:lnTo>
                  <a:lnTo>
                    <a:pt x="637781" y="642480"/>
                  </a:lnTo>
                  <a:lnTo>
                    <a:pt x="636155" y="642607"/>
                  </a:lnTo>
                  <a:lnTo>
                    <a:pt x="632701" y="643153"/>
                  </a:lnTo>
                  <a:lnTo>
                    <a:pt x="632345" y="641832"/>
                  </a:lnTo>
                  <a:lnTo>
                    <a:pt x="631482" y="639686"/>
                  </a:lnTo>
                  <a:lnTo>
                    <a:pt x="632040" y="638644"/>
                  </a:lnTo>
                  <a:lnTo>
                    <a:pt x="636536" y="637260"/>
                  </a:lnTo>
                  <a:lnTo>
                    <a:pt x="639038" y="635571"/>
                  </a:lnTo>
                  <a:lnTo>
                    <a:pt x="640613" y="630758"/>
                  </a:lnTo>
                  <a:lnTo>
                    <a:pt x="642327" y="631266"/>
                  </a:lnTo>
                  <a:lnTo>
                    <a:pt x="643458" y="630758"/>
                  </a:lnTo>
                  <a:close/>
                </a:path>
                <a:path w="1992630" h="1213484">
                  <a:moveTo>
                    <a:pt x="643712" y="630707"/>
                  </a:moveTo>
                  <a:lnTo>
                    <a:pt x="643534" y="630732"/>
                  </a:lnTo>
                  <a:lnTo>
                    <a:pt x="643496" y="630936"/>
                  </a:lnTo>
                  <a:lnTo>
                    <a:pt x="643712" y="630707"/>
                  </a:lnTo>
                  <a:close/>
                </a:path>
                <a:path w="1992630" h="1213484">
                  <a:moveTo>
                    <a:pt x="673811" y="656615"/>
                  </a:moveTo>
                  <a:lnTo>
                    <a:pt x="672439" y="653694"/>
                  </a:lnTo>
                  <a:lnTo>
                    <a:pt x="670636" y="652678"/>
                  </a:lnTo>
                  <a:lnTo>
                    <a:pt x="663727" y="652856"/>
                  </a:lnTo>
                  <a:lnTo>
                    <a:pt x="660920" y="650989"/>
                  </a:lnTo>
                  <a:lnTo>
                    <a:pt x="659765" y="646049"/>
                  </a:lnTo>
                  <a:lnTo>
                    <a:pt x="659790" y="644906"/>
                  </a:lnTo>
                  <a:lnTo>
                    <a:pt x="655751" y="644867"/>
                  </a:lnTo>
                  <a:lnTo>
                    <a:pt x="653072" y="644690"/>
                  </a:lnTo>
                  <a:lnTo>
                    <a:pt x="649173" y="645325"/>
                  </a:lnTo>
                  <a:lnTo>
                    <a:pt x="647052" y="645947"/>
                  </a:lnTo>
                  <a:lnTo>
                    <a:pt x="647382" y="648093"/>
                  </a:lnTo>
                  <a:lnTo>
                    <a:pt x="647636" y="649757"/>
                  </a:lnTo>
                  <a:lnTo>
                    <a:pt x="649135" y="649439"/>
                  </a:lnTo>
                  <a:lnTo>
                    <a:pt x="651446" y="649630"/>
                  </a:lnTo>
                  <a:lnTo>
                    <a:pt x="652424" y="650024"/>
                  </a:lnTo>
                  <a:lnTo>
                    <a:pt x="653999" y="650786"/>
                  </a:lnTo>
                  <a:lnTo>
                    <a:pt x="654761" y="651586"/>
                  </a:lnTo>
                  <a:lnTo>
                    <a:pt x="650570" y="657250"/>
                  </a:lnTo>
                  <a:lnTo>
                    <a:pt x="654634" y="655574"/>
                  </a:lnTo>
                  <a:lnTo>
                    <a:pt x="659904" y="655269"/>
                  </a:lnTo>
                  <a:lnTo>
                    <a:pt x="662139" y="656209"/>
                  </a:lnTo>
                  <a:lnTo>
                    <a:pt x="665949" y="659790"/>
                  </a:lnTo>
                  <a:lnTo>
                    <a:pt x="667969" y="660501"/>
                  </a:lnTo>
                  <a:lnTo>
                    <a:pt x="670534" y="655739"/>
                  </a:lnTo>
                  <a:lnTo>
                    <a:pt x="671296" y="658012"/>
                  </a:lnTo>
                  <a:lnTo>
                    <a:pt x="672084" y="657644"/>
                  </a:lnTo>
                  <a:lnTo>
                    <a:pt x="673201" y="657275"/>
                  </a:lnTo>
                  <a:lnTo>
                    <a:pt x="673811" y="656615"/>
                  </a:lnTo>
                  <a:close/>
                </a:path>
                <a:path w="1992630" h="1213484">
                  <a:moveTo>
                    <a:pt x="783513" y="670915"/>
                  </a:moveTo>
                  <a:lnTo>
                    <a:pt x="778852" y="669074"/>
                  </a:lnTo>
                  <a:lnTo>
                    <a:pt x="777468" y="669023"/>
                  </a:lnTo>
                  <a:lnTo>
                    <a:pt x="770521" y="667550"/>
                  </a:lnTo>
                  <a:lnTo>
                    <a:pt x="766699" y="666496"/>
                  </a:lnTo>
                  <a:lnTo>
                    <a:pt x="765683" y="666013"/>
                  </a:lnTo>
                  <a:lnTo>
                    <a:pt x="764882" y="667867"/>
                  </a:lnTo>
                  <a:lnTo>
                    <a:pt x="765213" y="668769"/>
                  </a:lnTo>
                  <a:lnTo>
                    <a:pt x="766152" y="670090"/>
                  </a:lnTo>
                  <a:lnTo>
                    <a:pt x="767041" y="670725"/>
                  </a:lnTo>
                  <a:lnTo>
                    <a:pt x="765860" y="671855"/>
                  </a:lnTo>
                  <a:lnTo>
                    <a:pt x="764044" y="672642"/>
                  </a:lnTo>
                  <a:lnTo>
                    <a:pt x="762139" y="672579"/>
                  </a:lnTo>
                  <a:lnTo>
                    <a:pt x="758126" y="671093"/>
                  </a:lnTo>
                  <a:lnTo>
                    <a:pt x="756272" y="671753"/>
                  </a:lnTo>
                  <a:lnTo>
                    <a:pt x="753770" y="673887"/>
                  </a:lnTo>
                  <a:lnTo>
                    <a:pt x="753643" y="674611"/>
                  </a:lnTo>
                  <a:lnTo>
                    <a:pt x="754418" y="675640"/>
                  </a:lnTo>
                  <a:lnTo>
                    <a:pt x="755192" y="676122"/>
                  </a:lnTo>
                  <a:lnTo>
                    <a:pt x="759891" y="673239"/>
                  </a:lnTo>
                  <a:lnTo>
                    <a:pt x="763460" y="675233"/>
                  </a:lnTo>
                  <a:lnTo>
                    <a:pt x="771194" y="678751"/>
                  </a:lnTo>
                  <a:lnTo>
                    <a:pt x="772972" y="677900"/>
                  </a:lnTo>
                  <a:lnTo>
                    <a:pt x="774357" y="673658"/>
                  </a:lnTo>
                  <a:lnTo>
                    <a:pt x="774890" y="672033"/>
                  </a:lnTo>
                  <a:lnTo>
                    <a:pt x="775182" y="671398"/>
                  </a:lnTo>
                  <a:lnTo>
                    <a:pt x="777608" y="672211"/>
                  </a:lnTo>
                  <a:lnTo>
                    <a:pt x="778319" y="672592"/>
                  </a:lnTo>
                  <a:lnTo>
                    <a:pt x="780415" y="672757"/>
                  </a:lnTo>
                  <a:lnTo>
                    <a:pt x="782002" y="675144"/>
                  </a:lnTo>
                  <a:lnTo>
                    <a:pt x="783513" y="670915"/>
                  </a:lnTo>
                  <a:close/>
                </a:path>
                <a:path w="1992630" h="1213484">
                  <a:moveTo>
                    <a:pt x="808469" y="542074"/>
                  </a:moveTo>
                  <a:lnTo>
                    <a:pt x="802741" y="541515"/>
                  </a:lnTo>
                  <a:lnTo>
                    <a:pt x="801116" y="540016"/>
                  </a:lnTo>
                  <a:lnTo>
                    <a:pt x="801116" y="543928"/>
                  </a:lnTo>
                  <a:lnTo>
                    <a:pt x="800976" y="544957"/>
                  </a:lnTo>
                  <a:lnTo>
                    <a:pt x="800519" y="544804"/>
                  </a:lnTo>
                  <a:lnTo>
                    <a:pt x="799973" y="544804"/>
                  </a:lnTo>
                  <a:lnTo>
                    <a:pt x="799109" y="544182"/>
                  </a:lnTo>
                  <a:lnTo>
                    <a:pt x="799122" y="543521"/>
                  </a:lnTo>
                  <a:lnTo>
                    <a:pt x="799985" y="543140"/>
                  </a:lnTo>
                  <a:lnTo>
                    <a:pt x="800671" y="543356"/>
                  </a:lnTo>
                  <a:lnTo>
                    <a:pt x="801116" y="543928"/>
                  </a:lnTo>
                  <a:lnTo>
                    <a:pt x="801116" y="540016"/>
                  </a:lnTo>
                  <a:lnTo>
                    <a:pt x="800950" y="539851"/>
                  </a:lnTo>
                  <a:lnTo>
                    <a:pt x="800811" y="539750"/>
                  </a:lnTo>
                  <a:lnTo>
                    <a:pt x="798880" y="538276"/>
                  </a:lnTo>
                  <a:lnTo>
                    <a:pt x="796594" y="536575"/>
                  </a:lnTo>
                  <a:lnTo>
                    <a:pt x="793750" y="539750"/>
                  </a:lnTo>
                  <a:lnTo>
                    <a:pt x="790689" y="537883"/>
                  </a:lnTo>
                  <a:lnTo>
                    <a:pt x="790054" y="537464"/>
                  </a:lnTo>
                  <a:lnTo>
                    <a:pt x="788898" y="537121"/>
                  </a:lnTo>
                  <a:lnTo>
                    <a:pt x="788250" y="537286"/>
                  </a:lnTo>
                  <a:lnTo>
                    <a:pt x="786993" y="538124"/>
                  </a:lnTo>
                  <a:lnTo>
                    <a:pt x="787196" y="538822"/>
                  </a:lnTo>
                  <a:lnTo>
                    <a:pt x="788644" y="541235"/>
                  </a:lnTo>
                  <a:lnTo>
                    <a:pt x="789597" y="542975"/>
                  </a:lnTo>
                  <a:lnTo>
                    <a:pt x="791832" y="543585"/>
                  </a:lnTo>
                  <a:lnTo>
                    <a:pt x="793153" y="543979"/>
                  </a:lnTo>
                  <a:lnTo>
                    <a:pt x="793889" y="544804"/>
                  </a:lnTo>
                  <a:lnTo>
                    <a:pt x="793953" y="547293"/>
                  </a:lnTo>
                  <a:lnTo>
                    <a:pt x="794067" y="548398"/>
                  </a:lnTo>
                  <a:lnTo>
                    <a:pt x="795172" y="549795"/>
                  </a:lnTo>
                  <a:lnTo>
                    <a:pt x="800544" y="549008"/>
                  </a:lnTo>
                  <a:lnTo>
                    <a:pt x="803617" y="547839"/>
                  </a:lnTo>
                  <a:lnTo>
                    <a:pt x="807720" y="548220"/>
                  </a:lnTo>
                  <a:lnTo>
                    <a:pt x="807935" y="547839"/>
                  </a:lnTo>
                  <a:lnTo>
                    <a:pt x="808240" y="547293"/>
                  </a:lnTo>
                  <a:lnTo>
                    <a:pt x="808139" y="544957"/>
                  </a:lnTo>
                  <a:lnTo>
                    <a:pt x="808266" y="543521"/>
                  </a:lnTo>
                  <a:lnTo>
                    <a:pt x="808316" y="543140"/>
                  </a:lnTo>
                  <a:lnTo>
                    <a:pt x="808469" y="542074"/>
                  </a:lnTo>
                  <a:close/>
                </a:path>
                <a:path w="1992630" h="1213484">
                  <a:moveTo>
                    <a:pt x="827747" y="759802"/>
                  </a:moveTo>
                  <a:lnTo>
                    <a:pt x="824915" y="757555"/>
                  </a:lnTo>
                  <a:lnTo>
                    <a:pt x="823188" y="756107"/>
                  </a:lnTo>
                  <a:lnTo>
                    <a:pt x="821118" y="755129"/>
                  </a:lnTo>
                  <a:lnTo>
                    <a:pt x="819188" y="754253"/>
                  </a:lnTo>
                  <a:lnTo>
                    <a:pt x="817880" y="756818"/>
                  </a:lnTo>
                  <a:lnTo>
                    <a:pt x="816203" y="757047"/>
                  </a:lnTo>
                  <a:lnTo>
                    <a:pt x="816203" y="760793"/>
                  </a:lnTo>
                  <a:lnTo>
                    <a:pt x="816076" y="762012"/>
                  </a:lnTo>
                  <a:lnTo>
                    <a:pt x="814946" y="761695"/>
                  </a:lnTo>
                  <a:lnTo>
                    <a:pt x="815162" y="761352"/>
                  </a:lnTo>
                  <a:lnTo>
                    <a:pt x="815314" y="761009"/>
                  </a:lnTo>
                  <a:lnTo>
                    <a:pt x="815670" y="760641"/>
                  </a:lnTo>
                  <a:lnTo>
                    <a:pt x="816203" y="760793"/>
                  </a:lnTo>
                  <a:lnTo>
                    <a:pt x="816203" y="757047"/>
                  </a:lnTo>
                  <a:lnTo>
                    <a:pt x="815187" y="757174"/>
                  </a:lnTo>
                  <a:lnTo>
                    <a:pt x="814412" y="757555"/>
                  </a:lnTo>
                  <a:lnTo>
                    <a:pt x="813701" y="757809"/>
                  </a:lnTo>
                  <a:lnTo>
                    <a:pt x="810806" y="760399"/>
                  </a:lnTo>
                  <a:lnTo>
                    <a:pt x="806729" y="761593"/>
                  </a:lnTo>
                  <a:lnTo>
                    <a:pt x="804367" y="766902"/>
                  </a:lnTo>
                  <a:lnTo>
                    <a:pt x="804418" y="767168"/>
                  </a:lnTo>
                  <a:lnTo>
                    <a:pt x="804811" y="767956"/>
                  </a:lnTo>
                  <a:lnTo>
                    <a:pt x="805929" y="768134"/>
                  </a:lnTo>
                  <a:lnTo>
                    <a:pt x="807440" y="768108"/>
                  </a:lnTo>
                  <a:lnTo>
                    <a:pt x="808215" y="767676"/>
                  </a:lnTo>
                  <a:lnTo>
                    <a:pt x="812266" y="766902"/>
                  </a:lnTo>
                  <a:lnTo>
                    <a:pt x="812507" y="768108"/>
                  </a:lnTo>
                  <a:lnTo>
                    <a:pt x="812063" y="771436"/>
                  </a:lnTo>
                  <a:lnTo>
                    <a:pt x="811085" y="772591"/>
                  </a:lnTo>
                  <a:lnTo>
                    <a:pt x="813104" y="772947"/>
                  </a:lnTo>
                  <a:lnTo>
                    <a:pt x="813879" y="771906"/>
                  </a:lnTo>
                  <a:lnTo>
                    <a:pt x="815555" y="770293"/>
                  </a:lnTo>
                  <a:lnTo>
                    <a:pt x="815467" y="766902"/>
                  </a:lnTo>
                  <a:lnTo>
                    <a:pt x="815467" y="765822"/>
                  </a:lnTo>
                  <a:lnTo>
                    <a:pt x="816711" y="764908"/>
                  </a:lnTo>
                  <a:lnTo>
                    <a:pt x="818654" y="764997"/>
                  </a:lnTo>
                  <a:lnTo>
                    <a:pt x="822642" y="765352"/>
                  </a:lnTo>
                  <a:lnTo>
                    <a:pt x="825144" y="765454"/>
                  </a:lnTo>
                  <a:lnTo>
                    <a:pt x="825271" y="764908"/>
                  </a:lnTo>
                  <a:lnTo>
                    <a:pt x="825639" y="763333"/>
                  </a:lnTo>
                  <a:lnTo>
                    <a:pt x="826516" y="762012"/>
                  </a:lnTo>
                  <a:lnTo>
                    <a:pt x="827189" y="761009"/>
                  </a:lnTo>
                  <a:lnTo>
                    <a:pt x="827379" y="760641"/>
                  </a:lnTo>
                  <a:lnTo>
                    <a:pt x="827747" y="759802"/>
                  </a:lnTo>
                  <a:close/>
                </a:path>
                <a:path w="1992630" h="1213484">
                  <a:moveTo>
                    <a:pt x="846010" y="12255"/>
                  </a:moveTo>
                  <a:lnTo>
                    <a:pt x="845883" y="12293"/>
                  </a:lnTo>
                  <a:lnTo>
                    <a:pt x="845858" y="12420"/>
                  </a:lnTo>
                  <a:lnTo>
                    <a:pt x="846010" y="12255"/>
                  </a:lnTo>
                  <a:close/>
                </a:path>
                <a:path w="1992630" h="1213484">
                  <a:moveTo>
                    <a:pt x="849414" y="2908"/>
                  </a:moveTo>
                  <a:lnTo>
                    <a:pt x="848918" y="2286"/>
                  </a:lnTo>
                  <a:lnTo>
                    <a:pt x="844842" y="1689"/>
                  </a:lnTo>
                  <a:lnTo>
                    <a:pt x="840955" y="0"/>
                  </a:lnTo>
                  <a:lnTo>
                    <a:pt x="836815" y="6045"/>
                  </a:lnTo>
                  <a:lnTo>
                    <a:pt x="834872" y="6057"/>
                  </a:lnTo>
                  <a:lnTo>
                    <a:pt x="833056" y="1498"/>
                  </a:lnTo>
                  <a:lnTo>
                    <a:pt x="832840" y="2438"/>
                  </a:lnTo>
                  <a:lnTo>
                    <a:pt x="830249" y="7302"/>
                  </a:lnTo>
                  <a:lnTo>
                    <a:pt x="829868" y="7226"/>
                  </a:lnTo>
                  <a:lnTo>
                    <a:pt x="827405" y="4622"/>
                  </a:lnTo>
                  <a:lnTo>
                    <a:pt x="827366" y="4330"/>
                  </a:lnTo>
                  <a:lnTo>
                    <a:pt x="826643" y="3632"/>
                  </a:lnTo>
                  <a:lnTo>
                    <a:pt x="825982" y="3162"/>
                  </a:lnTo>
                  <a:lnTo>
                    <a:pt x="824217" y="4000"/>
                  </a:lnTo>
                  <a:lnTo>
                    <a:pt x="824407" y="4775"/>
                  </a:lnTo>
                  <a:lnTo>
                    <a:pt x="825906" y="7366"/>
                  </a:lnTo>
                  <a:lnTo>
                    <a:pt x="826033" y="8801"/>
                  </a:lnTo>
                  <a:lnTo>
                    <a:pt x="822604" y="9105"/>
                  </a:lnTo>
                  <a:lnTo>
                    <a:pt x="821982" y="9613"/>
                  </a:lnTo>
                  <a:lnTo>
                    <a:pt x="821880" y="10299"/>
                  </a:lnTo>
                  <a:lnTo>
                    <a:pt x="822452" y="11023"/>
                  </a:lnTo>
                  <a:lnTo>
                    <a:pt x="825817" y="10388"/>
                  </a:lnTo>
                  <a:lnTo>
                    <a:pt x="829056" y="11874"/>
                  </a:lnTo>
                  <a:lnTo>
                    <a:pt x="834669" y="9334"/>
                  </a:lnTo>
                  <a:lnTo>
                    <a:pt x="836206" y="10147"/>
                  </a:lnTo>
                  <a:lnTo>
                    <a:pt x="839152" y="14109"/>
                  </a:lnTo>
                  <a:lnTo>
                    <a:pt x="841171" y="14351"/>
                  </a:lnTo>
                  <a:lnTo>
                    <a:pt x="843699" y="12941"/>
                  </a:lnTo>
                  <a:lnTo>
                    <a:pt x="844334" y="12598"/>
                  </a:lnTo>
                  <a:lnTo>
                    <a:pt x="845096" y="12496"/>
                  </a:lnTo>
                  <a:lnTo>
                    <a:pt x="845820" y="12306"/>
                  </a:lnTo>
                  <a:lnTo>
                    <a:pt x="845489" y="11417"/>
                  </a:lnTo>
                  <a:lnTo>
                    <a:pt x="845235" y="10502"/>
                  </a:lnTo>
                  <a:lnTo>
                    <a:pt x="843597" y="7378"/>
                  </a:lnTo>
                  <a:lnTo>
                    <a:pt x="844194" y="5854"/>
                  </a:lnTo>
                  <a:lnTo>
                    <a:pt x="847483" y="4965"/>
                  </a:lnTo>
                  <a:lnTo>
                    <a:pt x="848029" y="4762"/>
                  </a:lnTo>
                  <a:lnTo>
                    <a:pt x="848842" y="4140"/>
                  </a:lnTo>
                  <a:lnTo>
                    <a:pt x="849312" y="3670"/>
                  </a:lnTo>
                  <a:lnTo>
                    <a:pt x="849414" y="2908"/>
                  </a:lnTo>
                  <a:close/>
                </a:path>
                <a:path w="1992630" h="1213484">
                  <a:moveTo>
                    <a:pt x="850925" y="669963"/>
                  </a:moveTo>
                  <a:lnTo>
                    <a:pt x="850874" y="669836"/>
                  </a:lnTo>
                  <a:lnTo>
                    <a:pt x="850747" y="669836"/>
                  </a:lnTo>
                  <a:lnTo>
                    <a:pt x="850925" y="669963"/>
                  </a:lnTo>
                  <a:close/>
                </a:path>
                <a:path w="1992630" h="1213484">
                  <a:moveTo>
                    <a:pt x="866597" y="671576"/>
                  </a:moveTo>
                  <a:lnTo>
                    <a:pt x="863574" y="668312"/>
                  </a:lnTo>
                  <a:lnTo>
                    <a:pt x="863384" y="667651"/>
                  </a:lnTo>
                  <a:lnTo>
                    <a:pt x="866533" y="664730"/>
                  </a:lnTo>
                  <a:lnTo>
                    <a:pt x="865606" y="662838"/>
                  </a:lnTo>
                  <a:lnTo>
                    <a:pt x="864349" y="661212"/>
                  </a:lnTo>
                  <a:lnTo>
                    <a:pt x="862888" y="659218"/>
                  </a:lnTo>
                  <a:lnTo>
                    <a:pt x="860806" y="659726"/>
                  </a:lnTo>
                  <a:lnTo>
                    <a:pt x="855929" y="661924"/>
                  </a:lnTo>
                  <a:lnTo>
                    <a:pt x="852360" y="661225"/>
                  </a:lnTo>
                  <a:lnTo>
                    <a:pt x="849185" y="661009"/>
                  </a:lnTo>
                  <a:lnTo>
                    <a:pt x="845769" y="665022"/>
                  </a:lnTo>
                  <a:lnTo>
                    <a:pt x="849820" y="666369"/>
                  </a:lnTo>
                  <a:lnTo>
                    <a:pt x="850341" y="669061"/>
                  </a:lnTo>
                  <a:lnTo>
                    <a:pt x="850620" y="669429"/>
                  </a:lnTo>
                  <a:lnTo>
                    <a:pt x="850849" y="669810"/>
                  </a:lnTo>
                  <a:lnTo>
                    <a:pt x="852932" y="668388"/>
                  </a:lnTo>
                  <a:lnTo>
                    <a:pt x="858596" y="667956"/>
                  </a:lnTo>
                  <a:lnTo>
                    <a:pt x="858951" y="668820"/>
                  </a:lnTo>
                  <a:lnTo>
                    <a:pt x="858837" y="669569"/>
                  </a:lnTo>
                  <a:lnTo>
                    <a:pt x="858659" y="670560"/>
                  </a:lnTo>
                  <a:lnTo>
                    <a:pt x="858164" y="671499"/>
                  </a:lnTo>
                  <a:lnTo>
                    <a:pt x="856919" y="675119"/>
                  </a:lnTo>
                  <a:lnTo>
                    <a:pt x="858024" y="676478"/>
                  </a:lnTo>
                  <a:lnTo>
                    <a:pt x="861885" y="675297"/>
                  </a:lnTo>
                  <a:lnTo>
                    <a:pt x="863180" y="674738"/>
                  </a:lnTo>
                  <a:lnTo>
                    <a:pt x="866546" y="672693"/>
                  </a:lnTo>
                  <a:lnTo>
                    <a:pt x="866597" y="671576"/>
                  </a:lnTo>
                  <a:close/>
                </a:path>
                <a:path w="1992630" h="1213484">
                  <a:moveTo>
                    <a:pt x="930490" y="801420"/>
                  </a:moveTo>
                  <a:lnTo>
                    <a:pt x="930440" y="800392"/>
                  </a:lnTo>
                  <a:lnTo>
                    <a:pt x="929005" y="800354"/>
                  </a:lnTo>
                  <a:lnTo>
                    <a:pt x="912901" y="800290"/>
                  </a:lnTo>
                  <a:lnTo>
                    <a:pt x="912355" y="800620"/>
                  </a:lnTo>
                  <a:lnTo>
                    <a:pt x="912406" y="802220"/>
                  </a:lnTo>
                  <a:lnTo>
                    <a:pt x="912545" y="803262"/>
                  </a:lnTo>
                  <a:lnTo>
                    <a:pt x="914323" y="804278"/>
                  </a:lnTo>
                  <a:lnTo>
                    <a:pt x="915885" y="804621"/>
                  </a:lnTo>
                  <a:lnTo>
                    <a:pt x="920102" y="806526"/>
                  </a:lnTo>
                  <a:lnTo>
                    <a:pt x="920229" y="807123"/>
                  </a:lnTo>
                  <a:lnTo>
                    <a:pt x="918464" y="811085"/>
                  </a:lnTo>
                  <a:lnTo>
                    <a:pt x="917917" y="811542"/>
                  </a:lnTo>
                  <a:lnTo>
                    <a:pt x="917930" y="811961"/>
                  </a:lnTo>
                  <a:lnTo>
                    <a:pt x="917892" y="812673"/>
                  </a:lnTo>
                  <a:lnTo>
                    <a:pt x="917968" y="813676"/>
                  </a:lnTo>
                  <a:lnTo>
                    <a:pt x="919518" y="814590"/>
                  </a:lnTo>
                  <a:lnTo>
                    <a:pt x="919480" y="813333"/>
                  </a:lnTo>
                  <a:lnTo>
                    <a:pt x="922058" y="809561"/>
                  </a:lnTo>
                  <a:lnTo>
                    <a:pt x="923658" y="809447"/>
                  </a:lnTo>
                  <a:lnTo>
                    <a:pt x="925220" y="812419"/>
                  </a:lnTo>
                  <a:lnTo>
                    <a:pt x="926261" y="814400"/>
                  </a:lnTo>
                  <a:lnTo>
                    <a:pt x="926731" y="814527"/>
                  </a:lnTo>
                  <a:lnTo>
                    <a:pt x="930363" y="811123"/>
                  </a:lnTo>
                  <a:lnTo>
                    <a:pt x="930414" y="810653"/>
                  </a:lnTo>
                  <a:lnTo>
                    <a:pt x="927455" y="806970"/>
                  </a:lnTo>
                  <a:lnTo>
                    <a:pt x="927061" y="806094"/>
                  </a:lnTo>
                  <a:lnTo>
                    <a:pt x="928217" y="804176"/>
                  </a:lnTo>
                  <a:lnTo>
                    <a:pt x="928954" y="803351"/>
                  </a:lnTo>
                  <a:lnTo>
                    <a:pt x="930490" y="801420"/>
                  </a:lnTo>
                  <a:close/>
                </a:path>
                <a:path w="1992630" h="1213484">
                  <a:moveTo>
                    <a:pt x="1069492" y="603402"/>
                  </a:moveTo>
                  <a:lnTo>
                    <a:pt x="1067663" y="602475"/>
                  </a:lnTo>
                  <a:lnTo>
                    <a:pt x="1066927" y="602627"/>
                  </a:lnTo>
                  <a:lnTo>
                    <a:pt x="1063929" y="604672"/>
                  </a:lnTo>
                  <a:lnTo>
                    <a:pt x="1061262" y="605866"/>
                  </a:lnTo>
                  <a:lnTo>
                    <a:pt x="1056665" y="610844"/>
                  </a:lnTo>
                  <a:lnTo>
                    <a:pt x="1053058" y="610349"/>
                  </a:lnTo>
                  <a:lnTo>
                    <a:pt x="1048423" y="611720"/>
                  </a:lnTo>
                  <a:lnTo>
                    <a:pt x="1047953" y="610603"/>
                  </a:lnTo>
                  <a:lnTo>
                    <a:pt x="1047140" y="606628"/>
                  </a:lnTo>
                  <a:lnTo>
                    <a:pt x="1044651" y="606691"/>
                  </a:lnTo>
                  <a:lnTo>
                    <a:pt x="1041577" y="606844"/>
                  </a:lnTo>
                  <a:lnTo>
                    <a:pt x="1040688" y="607466"/>
                  </a:lnTo>
                  <a:lnTo>
                    <a:pt x="1039723" y="608838"/>
                  </a:lnTo>
                  <a:lnTo>
                    <a:pt x="1040434" y="609396"/>
                  </a:lnTo>
                  <a:lnTo>
                    <a:pt x="1043495" y="611085"/>
                  </a:lnTo>
                  <a:lnTo>
                    <a:pt x="1046937" y="611060"/>
                  </a:lnTo>
                  <a:lnTo>
                    <a:pt x="1047572" y="614349"/>
                  </a:lnTo>
                  <a:lnTo>
                    <a:pt x="1049070" y="617321"/>
                  </a:lnTo>
                  <a:lnTo>
                    <a:pt x="1050086" y="618096"/>
                  </a:lnTo>
                  <a:lnTo>
                    <a:pt x="1056017" y="616597"/>
                  </a:lnTo>
                  <a:lnTo>
                    <a:pt x="1058519" y="615035"/>
                  </a:lnTo>
                  <a:lnTo>
                    <a:pt x="1062126" y="617029"/>
                  </a:lnTo>
                  <a:lnTo>
                    <a:pt x="1063752" y="616165"/>
                  </a:lnTo>
                  <a:lnTo>
                    <a:pt x="1064450" y="611822"/>
                  </a:lnTo>
                  <a:lnTo>
                    <a:pt x="1064387" y="608368"/>
                  </a:lnTo>
                  <a:lnTo>
                    <a:pt x="1069047" y="606844"/>
                  </a:lnTo>
                  <a:lnTo>
                    <a:pt x="1069492" y="603402"/>
                  </a:lnTo>
                  <a:close/>
                </a:path>
                <a:path w="1992630" h="1213484">
                  <a:moveTo>
                    <a:pt x="1069606" y="506552"/>
                  </a:moveTo>
                  <a:lnTo>
                    <a:pt x="1066533" y="508749"/>
                  </a:lnTo>
                  <a:lnTo>
                    <a:pt x="1065428" y="506945"/>
                  </a:lnTo>
                  <a:lnTo>
                    <a:pt x="1065009" y="506158"/>
                  </a:lnTo>
                  <a:lnTo>
                    <a:pt x="1065542" y="504037"/>
                  </a:lnTo>
                  <a:lnTo>
                    <a:pt x="1066215" y="502589"/>
                  </a:lnTo>
                  <a:lnTo>
                    <a:pt x="1067066" y="500303"/>
                  </a:lnTo>
                  <a:lnTo>
                    <a:pt x="1067054" y="499338"/>
                  </a:lnTo>
                  <a:lnTo>
                    <a:pt x="1062291" y="499541"/>
                  </a:lnTo>
                  <a:lnTo>
                    <a:pt x="1059891" y="497192"/>
                  </a:lnTo>
                  <a:lnTo>
                    <a:pt x="1056424" y="495338"/>
                  </a:lnTo>
                  <a:lnTo>
                    <a:pt x="1055408" y="495249"/>
                  </a:lnTo>
                  <a:lnTo>
                    <a:pt x="1054468" y="496595"/>
                  </a:lnTo>
                  <a:lnTo>
                    <a:pt x="1054265" y="497459"/>
                  </a:lnTo>
                  <a:lnTo>
                    <a:pt x="1054417" y="498830"/>
                  </a:lnTo>
                  <a:lnTo>
                    <a:pt x="1054989" y="499579"/>
                  </a:lnTo>
                  <a:lnTo>
                    <a:pt x="1056157" y="501307"/>
                  </a:lnTo>
                  <a:lnTo>
                    <a:pt x="1058481" y="502500"/>
                  </a:lnTo>
                  <a:lnTo>
                    <a:pt x="1055179" y="503872"/>
                  </a:lnTo>
                  <a:lnTo>
                    <a:pt x="1053960" y="504393"/>
                  </a:lnTo>
                  <a:lnTo>
                    <a:pt x="1052258" y="504659"/>
                  </a:lnTo>
                  <a:lnTo>
                    <a:pt x="1052322" y="507593"/>
                  </a:lnTo>
                  <a:lnTo>
                    <a:pt x="1053985" y="507911"/>
                  </a:lnTo>
                  <a:lnTo>
                    <a:pt x="1055344" y="508927"/>
                  </a:lnTo>
                  <a:lnTo>
                    <a:pt x="1055852" y="509181"/>
                  </a:lnTo>
                  <a:lnTo>
                    <a:pt x="1058976" y="509689"/>
                  </a:lnTo>
                  <a:lnTo>
                    <a:pt x="1060958" y="510311"/>
                  </a:lnTo>
                  <a:lnTo>
                    <a:pt x="1059383" y="514781"/>
                  </a:lnTo>
                  <a:lnTo>
                    <a:pt x="1060958" y="514997"/>
                  </a:lnTo>
                  <a:lnTo>
                    <a:pt x="1063409" y="514908"/>
                  </a:lnTo>
                  <a:lnTo>
                    <a:pt x="1064856" y="514921"/>
                  </a:lnTo>
                  <a:lnTo>
                    <a:pt x="1063840" y="512165"/>
                  </a:lnTo>
                  <a:lnTo>
                    <a:pt x="1064107" y="511263"/>
                  </a:lnTo>
                  <a:lnTo>
                    <a:pt x="1066406" y="510362"/>
                  </a:lnTo>
                  <a:lnTo>
                    <a:pt x="1068832" y="510552"/>
                  </a:lnTo>
                  <a:lnTo>
                    <a:pt x="1069606" y="506552"/>
                  </a:lnTo>
                  <a:close/>
                </a:path>
                <a:path w="1992630" h="1213484">
                  <a:moveTo>
                    <a:pt x="1072324" y="401802"/>
                  </a:moveTo>
                  <a:lnTo>
                    <a:pt x="1071930" y="401675"/>
                  </a:lnTo>
                  <a:lnTo>
                    <a:pt x="1071892" y="401916"/>
                  </a:lnTo>
                  <a:lnTo>
                    <a:pt x="1072045" y="401853"/>
                  </a:lnTo>
                  <a:lnTo>
                    <a:pt x="1072172" y="401904"/>
                  </a:lnTo>
                  <a:lnTo>
                    <a:pt x="1072324" y="401802"/>
                  </a:lnTo>
                  <a:close/>
                </a:path>
                <a:path w="1992630" h="1213484">
                  <a:moveTo>
                    <a:pt x="1086586" y="410908"/>
                  </a:moveTo>
                  <a:lnTo>
                    <a:pt x="1086307" y="408952"/>
                  </a:lnTo>
                  <a:lnTo>
                    <a:pt x="1085977" y="407454"/>
                  </a:lnTo>
                  <a:lnTo>
                    <a:pt x="1084567" y="405117"/>
                  </a:lnTo>
                  <a:lnTo>
                    <a:pt x="1083437" y="406654"/>
                  </a:lnTo>
                  <a:lnTo>
                    <a:pt x="1079080" y="406311"/>
                  </a:lnTo>
                  <a:lnTo>
                    <a:pt x="1075753" y="405599"/>
                  </a:lnTo>
                  <a:lnTo>
                    <a:pt x="1071232" y="407250"/>
                  </a:lnTo>
                  <a:lnTo>
                    <a:pt x="1071105" y="406247"/>
                  </a:lnTo>
                  <a:lnTo>
                    <a:pt x="1071892" y="401916"/>
                  </a:lnTo>
                  <a:lnTo>
                    <a:pt x="1070787" y="402450"/>
                  </a:lnTo>
                  <a:lnTo>
                    <a:pt x="1068590" y="402158"/>
                  </a:lnTo>
                  <a:lnTo>
                    <a:pt x="1067142" y="403136"/>
                  </a:lnTo>
                  <a:lnTo>
                    <a:pt x="1065898" y="404228"/>
                  </a:lnTo>
                  <a:lnTo>
                    <a:pt x="1062189" y="405904"/>
                  </a:lnTo>
                  <a:lnTo>
                    <a:pt x="1063028" y="406742"/>
                  </a:lnTo>
                  <a:lnTo>
                    <a:pt x="1064234" y="407479"/>
                  </a:lnTo>
                  <a:lnTo>
                    <a:pt x="1067181" y="409257"/>
                  </a:lnTo>
                  <a:lnTo>
                    <a:pt x="1069213" y="412445"/>
                  </a:lnTo>
                  <a:lnTo>
                    <a:pt x="1074254" y="412165"/>
                  </a:lnTo>
                  <a:lnTo>
                    <a:pt x="1074902" y="412750"/>
                  </a:lnTo>
                  <a:lnTo>
                    <a:pt x="1075118" y="415251"/>
                  </a:lnTo>
                  <a:lnTo>
                    <a:pt x="1076147" y="415683"/>
                  </a:lnTo>
                  <a:lnTo>
                    <a:pt x="1080211" y="414223"/>
                  </a:lnTo>
                  <a:lnTo>
                    <a:pt x="1082751" y="413232"/>
                  </a:lnTo>
                  <a:lnTo>
                    <a:pt x="1085811" y="411861"/>
                  </a:lnTo>
                  <a:lnTo>
                    <a:pt x="1086586" y="410908"/>
                  </a:lnTo>
                  <a:close/>
                </a:path>
                <a:path w="1992630" h="1213484">
                  <a:moveTo>
                    <a:pt x="1177950" y="498068"/>
                  </a:moveTo>
                  <a:lnTo>
                    <a:pt x="1176058" y="496798"/>
                  </a:lnTo>
                  <a:lnTo>
                    <a:pt x="1172832" y="498068"/>
                  </a:lnTo>
                  <a:lnTo>
                    <a:pt x="1166533" y="502589"/>
                  </a:lnTo>
                  <a:lnTo>
                    <a:pt x="1161351" y="500773"/>
                  </a:lnTo>
                  <a:lnTo>
                    <a:pt x="1155852" y="499224"/>
                  </a:lnTo>
                  <a:lnTo>
                    <a:pt x="1155598" y="498449"/>
                  </a:lnTo>
                  <a:lnTo>
                    <a:pt x="1155750" y="497713"/>
                  </a:lnTo>
                  <a:lnTo>
                    <a:pt x="1156550" y="497179"/>
                  </a:lnTo>
                  <a:lnTo>
                    <a:pt x="1161186" y="498970"/>
                  </a:lnTo>
                  <a:lnTo>
                    <a:pt x="1165123" y="496608"/>
                  </a:lnTo>
                  <a:lnTo>
                    <a:pt x="1169149" y="495046"/>
                  </a:lnTo>
                  <a:lnTo>
                    <a:pt x="1169263" y="494614"/>
                  </a:lnTo>
                  <a:lnTo>
                    <a:pt x="1169441" y="494195"/>
                  </a:lnTo>
                  <a:lnTo>
                    <a:pt x="1169479" y="493649"/>
                  </a:lnTo>
                  <a:lnTo>
                    <a:pt x="1169098" y="493433"/>
                  </a:lnTo>
                  <a:lnTo>
                    <a:pt x="1167815" y="493534"/>
                  </a:lnTo>
                  <a:lnTo>
                    <a:pt x="1166698" y="493915"/>
                  </a:lnTo>
                  <a:lnTo>
                    <a:pt x="1161973" y="493229"/>
                  </a:lnTo>
                  <a:lnTo>
                    <a:pt x="1158367" y="493001"/>
                  </a:lnTo>
                  <a:lnTo>
                    <a:pt x="1154582" y="495871"/>
                  </a:lnTo>
                  <a:lnTo>
                    <a:pt x="1153960" y="495858"/>
                  </a:lnTo>
                  <a:lnTo>
                    <a:pt x="1150912" y="496760"/>
                  </a:lnTo>
                  <a:lnTo>
                    <a:pt x="1146594" y="495274"/>
                  </a:lnTo>
                  <a:lnTo>
                    <a:pt x="1145578" y="501777"/>
                  </a:lnTo>
                  <a:lnTo>
                    <a:pt x="1150797" y="499618"/>
                  </a:lnTo>
                  <a:lnTo>
                    <a:pt x="1157084" y="504253"/>
                  </a:lnTo>
                  <a:lnTo>
                    <a:pt x="1162494" y="501675"/>
                  </a:lnTo>
                  <a:lnTo>
                    <a:pt x="1167104" y="503008"/>
                  </a:lnTo>
                  <a:lnTo>
                    <a:pt x="1167472" y="503110"/>
                  </a:lnTo>
                  <a:lnTo>
                    <a:pt x="1168247" y="502869"/>
                  </a:lnTo>
                  <a:lnTo>
                    <a:pt x="1170457" y="500227"/>
                  </a:lnTo>
                  <a:lnTo>
                    <a:pt x="1173010" y="501027"/>
                  </a:lnTo>
                  <a:lnTo>
                    <a:pt x="1176426" y="500519"/>
                  </a:lnTo>
                  <a:lnTo>
                    <a:pt x="1177467" y="500329"/>
                  </a:lnTo>
                  <a:lnTo>
                    <a:pt x="1177950" y="498068"/>
                  </a:lnTo>
                  <a:close/>
                </a:path>
                <a:path w="1992630" h="1213484">
                  <a:moveTo>
                    <a:pt x="1237183" y="442696"/>
                  </a:moveTo>
                  <a:lnTo>
                    <a:pt x="1236548" y="441566"/>
                  </a:lnTo>
                  <a:lnTo>
                    <a:pt x="1235913" y="441401"/>
                  </a:lnTo>
                  <a:lnTo>
                    <a:pt x="1231861" y="440817"/>
                  </a:lnTo>
                  <a:lnTo>
                    <a:pt x="1231188" y="440778"/>
                  </a:lnTo>
                  <a:lnTo>
                    <a:pt x="1228686" y="447649"/>
                  </a:lnTo>
                  <a:lnTo>
                    <a:pt x="1226185" y="447776"/>
                  </a:lnTo>
                  <a:lnTo>
                    <a:pt x="1221714" y="448424"/>
                  </a:lnTo>
                  <a:lnTo>
                    <a:pt x="1216621" y="451370"/>
                  </a:lnTo>
                  <a:lnTo>
                    <a:pt x="1214843" y="454025"/>
                  </a:lnTo>
                  <a:lnTo>
                    <a:pt x="1213929" y="454736"/>
                  </a:lnTo>
                  <a:lnTo>
                    <a:pt x="1212659" y="456666"/>
                  </a:lnTo>
                  <a:lnTo>
                    <a:pt x="1212710" y="457809"/>
                  </a:lnTo>
                  <a:lnTo>
                    <a:pt x="1213015" y="458927"/>
                  </a:lnTo>
                  <a:lnTo>
                    <a:pt x="1212926" y="459155"/>
                  </a:lnTo>
                  <a:lnTo>
                    <a:pt x="1213104" y="459320"/>
                  </a:lnTo>
                  <a:lnTo>
                    <a:pt x="1213053" y="459181"/>
                  </a:lnTo>
                  <a:lnTo>
                    <a:pt x="1213065" y="459054"/>
                  </a:lnTo>
                  <a:lnTo>
                    <a:pt x="1213027" y="458927"/>
                  </a:lnTo>
                  <a:lnTo>
                    <a:pt x="1213662" y="458063"/>
                  </a:lnTo>
                  <a:lnTo>
                    <a:pt x="1213891" y="456895"/>
                  </a:lnTo>
                  <a:lnTo>
                    <a:pt x="1215148" y="456476"/>
                  </a:lnTo>
                  <a:lnTo>
                    <a:pt x="1216634" y="456768"/>
                  </a:lnTo>
                  <a:lnTo>
                    <a:pt x="1218361" y="457276"/>
                  </a:lnTo>
                  <a:lnTo>
                    <a:pt x="1219860" y="453148"/>
                  </a:lnTo>
                  <a:lnTo>
                    <a:pt x="1221232" y="451688"/>
                  </a:lnTo>
                  <a:lnTo>
                    <a:pt x="1224038" y="450596"/>
                  </a:lnTo>
                  <a:lnTo>
                    <a:pt x="1225016" y="450570"/>
                  </a:lnTo>
                  <a:lnTo>
                    <a:pt x="1225664" y="450837"/>
                  </a:lnTo>
                  <a:lnTo>
                    <a:pt x="1226680" y="451243"/>
                  </a:lnTo>
                  <a:lnTo>
                    <a:pt x="1226045" y="452107"/>
                  </a:lnTo>
                  <a:lnTo>
                    <a:pt x="1225054" y="453656"/>
                  </a:lnTo>
                  <a:lnTo>
                    <a:pt x="1224318" y="454456"/>
                  </a:lnTo>
                  <a:lnTo>
                    <a:pt x="1223568" y="455764"/>
                  </a:lnTo>
                  <a:lnTo>
                    <a:pt x="1223556" y="456438"/>
                  </a:lnTo>
                  <a:lnTo>
                    <a:pt x="1223975" y="456996"/>
                  </a:lnTo>
                  <a:lnTo>
                    <a:pt x="1224749" y="457073"/>
                  </a:lnTo>
                  <a:lnTo>
                    <a:pt x="1229499" y="454710"/>
                  </a:lnTo>
                  <a:lnTo>
                    <a:pt x="1233843" y="452234"/>
                  </a:lnTo>
                  <a:lnTo>
                    <a:pt x="1234884" y="450316"/>
                  </a:lnTo>
                  <a:lnTo>
                    <a:pt x="1232204" y="445693"/>
                  </a:lnTo>
                  <a:lnTo>
                    <a:pt x="1233360" y="444652"/>
                  </a:lnTo>
                  <a:lnTo>
                    <a:pt x="1236649" y="443547"/>
                  </a:lnTo>
                  <a:lnTo>
                    <a:pt x="1237183" y="442696"/>
                  </a:lnTo>
                  <a:close/>
                </a:path>
                <a:path w="1992630" h="1213484">
                  <a:moveTo>
                    <a:pt x="1307998" y="507606"/>
                  </a:moveTo>
                  <a:lnTo>
                    <a:pt x="1306982" y="507136"/>
                  </a:lnTo>
                  <a:lnTo>
                    <a:pt x="1301521" y="503072"/>
                  </a:lnTo>
                  <a:lnTo>
                    <a:pt x="1296174" y="502602"/>
                  </a:lnTo>
                  <a:lnTo>
                    <a:pt x="1290091" y="506006"/>
                  </a:lnTo>
                  <a:lnTo>
                    <a:pt x="1288288" y="506933"/>
                  </a:lnTo>
                  <a:lnTo>
                    <a:pt x="1286954" y="509930"/>
                  </a:lnTo>
                  <a:lnTo>
                    <a:pt x="1285087" y="513257"/>
                  </a:lnTo>
                  <a:lnTo>
                    <a:pt x="1285011" y="514311"/>
                  </a:lnTo>
                  <a:lnTo>
                    <a:pt x="1285354" y="514743"/>
                  </a:lnTo>
                  <a:lnTo>
                    <a:pt x="1286052" y="515531"/>
                  </a:lnTo>
                  <a:lnTo>
                    <a:pt x="1287373" y="515708"/>
                  </a:lnTo>
                  <a:lnTo>
                    <a:pt x="1290027" y="513816"/>
                  </a:lnTo>
                  <a:lnTo>
                    <a:pt x="1291526" y="512216"/>
                  </a:lnTo>
                  <a:lnTo>
                    <a:pt x="1294320" y="510209"/>
                  </a:lnTo>
                  <a:lnTo>
                    <a:pt x="1295895" y="509346"/>
                  </a:lnTo>
                  <a:lnTo>
                    <a:pt x="1297305" y="512749"/>
                  </a:lnTo>
                  <a:lnTo>
                    <a:pt x="1298117" y="513448"/>
                  </a:lnTo>
                  <a:lnTo>
                    <a:pt x="1301724" y="511352"/>
                  </a:lnTo>
                  <a:lnTo>
                    <a:pt x="1303426" y="510463"/>
                  </a:lnTo>
                  <a:lnTo>
                    <a:pt x="1307680" y="510197"/>
                  </a:lnTo>
                  <a:lnTo>
                    <a:pt x="1307858" y="508800"/>
                  </a:lnTo>
                  <a:lnTo>
                    <a:pt x="1307998" y="507606"/>
                  </a:lnTo>
                  <a:close/>
                </a:path>
                <a:path w="1992630" h="1213484">
                  <a:moveTo>
                    <a:pt x="1404785" y="198831"/>
                  </a:moveTo>
                  <a:lnTo>
                    <a:pt x="1404658" y="198894"/>
                  </a:lnTo>
                  <a:lnTo>
                    <a:pt x="1404442" y="198945"/>
                  </a:lnTo>
                  <a:lnTo>
                    <a:pt x="1404289" y="199186"/>
                  </a:lnTo>
                  <a:lnTo>
                    <a:pt x="1404454" y="199072"/>
                  </a:lnTo>
                  <a:lnTo>
                    <a:pt x="1404620" y="198958"/>
                  </a:lnTo>
                  <a:lnTo>
                    <a:pt x="1404785" y="198831"/>
                  </a:lnTo>
                  <a:close/>
                </a:path>
                <a:path w="1992630" h="1213484">
                  <a:moveTo>
                    <a:pt x="1418361" y="358038"/>
                  </a:moveTo>
                  <a:lnTo>
                    <a:pt x="1417662" y="357517"/>
                  </a:lnTo>
                  <a:lnTo>
                    <a:pt x="1416126" y="356603"/>
                  </a:lnTo>
                  <a:lnTo>
                    <a:pt x="1415084" y="356298"/>
                  </a:lnTo>
                  <a:lnTo>
                    <a:pt x="1412163" y="354342"/>
                  </a:lnTo>
                  <a:lnTo>
                    <a:pt x="1412430" y="353110"/>
                  </a:lnTo>
                  <a:lnTo>
                    <a:pt x="1415122" y="351751"/>
                  </a:lnTo>
                  <a:lnTo>
                    <a:pt x="1417154" y="352056"/>
                  </a:lnTo>
                  <a:lnTo>
                    <a:pt x="1417929" y="350837"/>
                  </a:lnTo>
                  <a:lnTo>
                    <a:pt x="1417802" y="347129"/>
                  </a:lnTo>
                  <a:lnTo>
                    <a:pt x="1417510" y="344995"/>
                  </a:lnTo>
                  <a:lnTo>
                    <a:pt x="1413357" y="344932"/>
                  </a:lnTo>
                  <a:lnTo>
                    <a:pt x="1414627" y="347141"/>
                  </a:lnTo>
                  <a:lnTo>
                    <a:pt x="1412506" y="349351"/>
                  </a:lnTo>
                  <a:lnTo>
                    <a:pt x="1411084" y="350608"/>
                  </a:lnTo>
                  <a:lnTo>
                    <a:pt x="1409039" y="352145"/>
                  </a:lnTo>
                  <a:lnTo>
                    <a:pt x="1407871" y="352323"/>
                  </a:lnTo>
                  <a:lnTo>
                    <a:pt x="1407325" y="352069"/>
                  </a:lnTo>
                  <a:lnTo>
                    <a:pt x="1403946" y="350342"/>
                  </a:lnTo>
                  <a:lnTo>
                    <a:pt x="1400124" y="349123"/>
                  </a:lnTo>
                  <a:lnTo>
                    <a:pt x="1397241" y="344500"/>
                  </a:lnTo>
                  <a:lnTo>
                    <a:pt x="1398816" y="341414"/>
                  </a:lnTo>
                  <a:lnTo>
                    <a:pt x="1392758" y="342925"/>
                  </a:lnTo>
                  <a:lnTo>
                    <a:pt x="1394117" y="345427"/>
                  </a:lnTo>
                  <a:lnTo>
                    <a:pt x="1391983" y="348348"/>
                  </a:lnTo>
                  <a:lnTo>
                    <a:pt x="1393101" y="349186"/>
                  </a:lnTo>
                  <a:lnTo>
                    <a:pt x="1396390" y="351345"/>
                  </a:lnTo>
                  <a:lnTo>
                    <a:pt x="1398638" y="352501"/>
                  </a:lnTo>
                  <a:lnTo>
                    <a:pt x="1402905" y="353491"/>
                  </a:lnTo>
                  <a:lnTo>
                    <a:pt x="1404543" y="354622"/>
                  </a:lnTo>
                  <a:lnTo>
                    <a:pt x="1403616" y="358546"/>
                  </a:lnTo>
                  <a:lnTo>
                    <a:pt x="1404505" y="358609"/>
                  </a:lnTo>
                  <a:lnTo>
                    <a:pt x="1409877" y="358470"/>
                  </a:lnTo>
                  <a:lnTo>
                    <a:pt x="1413040" y="360159"/>
                  </a:lnTo>
                  <a:lnTo>
                    <a:pt x="1417091" y="359194"/>
                  </a:lnTo>
                  <a:lnTo>
                    <a:pt x="1417929" y="359143"/>
                  </a:lnTo>
                  <a:lnTo>
                    <a:pt x="1418361" y="358038"/>
                  </a:lnTo>
                  <a:close/>
                </a:path>
                <a:path w="1992630" h="1213484">
                  <a:moveTo>
                    <a:pt x="1427810" y="188722"/>
                  </a:moveTo>
                  <a:lnTo>
                    <a:pt x="1427556" y="188671"/>
                  </a:lnTo>
                  <a:lnTo>
                    <a:pt x="1427695" y="188722"/>
                  </a:lnTo>
                  <a:close/>
                </a:path>
                <a:path w="1992630" h="1213484">
                  <a:moveTo>
                    <a:pt x="1432293" y="189458"/>
                  </a:moveTo>
                  <a:lnTo>
                    <a:pt x="1429321" y="189699"/>
                  </a:lnTo>
                  <a:lnTo>
                    <a:pt x="1427759" y="188760"/>
                  </a:lnTo>
                  <a:lnTo>
                    <a:pt x="1423187" y="190614"/>
                  </a:lnTo>
                  <a:lnTo>
                    <a:pt x="1419352" y="194818"/>
                  </a:lnTo>
                  <a:lnTo>
                    <a:pt x="1412786" y="193128"/>
                  </a:lnTo>
                  <a:lnTo>
                    <a:pt x="1411236" y="194233"/>
                  </a:lnTo>
                  <a:lnTo>
                    <a:pt x="1408303" y="196138"/>
                  </a:lnTo>
                  <a:lnTo>
                    <a:pt x="1404785" y="198831"/>
                  </a:lnTo>
                  <a:lnTo>
                    <a:pt x="1407871" y="197281"/>
                  </a:lnTo>
                  <a:lnTo>
                    <a:pt x="1410169" y="199212"/>
                  </a:lnTo>
                  <a:lnTo>
                    <a:pt x="1412608" y="200202"/>
                  </a:lnTo>
                  <a:lnTo>
                    <a:pt x="1414030" y="200787"/>
                  </a:lnTo>
                  <a:lnTo>
                    <a:pt x="1415351" y="202006"/>
                  </a:lnTo>
                  <a:lnTo>
                    <a:pt x="1419301" y="199123"/>
                  </a:lnTo>
                  <a:lnTo>
                    <a:pt x="1420710" y="198348"/>
                  </a:lnTo>
                  <a:lnTo>
                    <a:pt x="1422920" y="203212"/>
                  </a:lnTo>
                  <a:lnTo>
                    <a:pt x="1425587" y="201218"/>
                  </a:lnTo>
                  <a:lnTo>
                    <a:pt x="1431899" y="199199"/>
                  </a:lnTo>
                  <a:lnTo>
                    <a:pt x="1431137" y="195287"/>
                  </a:lnTo>
                  <a:lnTo>
                    <a:pt x="1432293" y="189458"/>
                  </a:lnTo>
                  <a:close/>
                </a:path>
                <a:path w="1992630" h="1213484">
                  <a:moveTo>
                    <a:pt x="1452105" y="277736"/>
                  </a:moveTo>
                  <a:lnTo>
                    <a:pt x="1451000" y="275831"/>
                  </a:lnTo>
                  <a:lnTo>
                    <a:pt x="1449019" y="272630"/>
                  </a:lnTo>
                  <a:lnTo>
                    <a:pt x="1444853" y="270294"/>
                  </a:lnTo>
                  <a:lnTo>
                    <a:pt x="1442059" y="265201"/>
                  </a:lnTo>
                  <a:lnTo>
                    <a:pt x="1439862" y="265455"/>
                  </a:lnTo>
                  <a:lnTo>
                    <a:pt x="1438960" y="268897"/>
                  </a:lnTo>
                  <a:lnTo>
                    <a:pt x="1437119" y="269976"/>
                  </a:lnTo>
                  <a:lnTo>
                    <a:pt x="1435976" y="274091"/>
                  </a:lnTo>
                  <a:lnTo>
                    <a:pt x="1432610" y="274320"/>
                  </a:lnTo>
                  <a:lnTo>
                    <a:pt x="1432229" y="276834"/>
                  </a:lnTo>
                  <a:lnTo>
                    <a:pt x="1434592" y="277329"/>
                  </a:lnTo>
                  <a:lnTo>
                    <a:pt x="1436992" y="278625"/>
                  </a:lnTo>
                  <a:lnTo>
                    <a:pt x="1442161" y="278828"/>
                  </a:lnTo>
                  <a:lnTo>
                    <a:pt x="1442681" y="279844"/>
                  </a:lnTo>
                  <a:lnTo>
                    <a:pt x="1442427" y="283273"/>
                  </a:lnTo>
                  <a:lnTo>
                    <a:pt x="1441081" y="284746"/>
                  </a:lnTo>
                  <a:lnTo>
                    <a:pt x="1444104" y="285737"/>
                  </a:lnTo>
                  <a:lnTo>
                    <a:pt x="1444663" y="284416"/>
                  </a:lnTo>
                  <a:lnTo>
                    <a:pt x="1445260" y="283578"/>
                  </a:lnTo>
                  <a:lnTo>
                    <a:pt x="1446542" y="281673"/>
                  </a:lnTo>
                  <a:lnTo>
                    <a:pt x="1448841" y="281190"/>
                  </a:lnTo>
                  <a:lnTo>
                    <a:pt x="1451762" y="278841"/>
                  </a:lnTo>
                  <a:lnTo>
                    <a:pt x="1452105" y="277736"/>
                  </a:lnTo>
                  <a:close/>
                </a:path>
                <a:path w="1992630" h="1213484">
                  <a:moveTo>
                    <a:pt x="1525473" y="116624"/>
                  </a:moveTo>
                  <a:lnTo>
                    <a:pt x="1523961" y="116268"/>
                  </a:lnTo>
                  <a:lnTo>
                    <a:pt x="1521714" y="115493"/>
                  </a:lnTo>
                  <a:lnTo>
                    <a:pt x="1520761" y="115074"/>
                  </a:lnTo>
                  <a:lnTo>
                    <a:pt x="1519720" y="114312"/>
                  </a:lnTo>
                  <a:lnTo>
                    <a:pt x="1518754" y="113614"/>
                  </a:lnTo>
                  <a:lnTo>
                    <a:pt x="1520774" y="110032"/>
                  </a:lnTo>
                  <a:lnTo>
                    <a:pt x="1522526" y="108559"/>
                  </a:lnTo>
                  <a:lnTo>
                    <a:pt x="1523352" y="107480"/>
                  </a:lnTo>
                  <a:lnTo>
                    <a:pt x="1521612" y="104952"/>
                  </a:lnTo>
                  <a:lnTo>
                    <a:pt x="1520177" y="105283"/>
                  </a:lnTo>
                  <a:lnTo>
                    <a:pt x="1518831" y="105473"/>
                  </a:lnTo>
                  <a:lnTo>
                    <a:pt x="1515033" y="105918"/>
                  </a:lnTo>
                  <a:lnTo>
                    <a:pt x="1513052" y="109410"/>
                  </a:lnTo>
                  <a:lnTo>
                    <a:pt x="1511744" y="109982"/>
                  </a:lnTo>
                  <a:lnTo>
                    <a:pt x="1511744" y="113944"/>
                  </a:lnTo>
                  <a:lnTo>
                    <a:pt x="1511401" y="114312"/>
                  </a:lnTo>
                  <a:lnTo>
                    <a:pt x="1510474" y="114173"/>
                  </a:lnTo>
                  <a:lnTo>
                    <a:pt x="1510144" y="113944"/>
                  </a:lnTo>
                  <a:lnTo>
                    <a:pt x="1510093" y="111201"/>
                  </a:lnTo>
                  <a:lnTo>
                    <a:pt x="1510576" y="111887"/>
                  </a:lnTo>
                  <a:lnTo>
                    <a:pt x="1511096" y="112547"/>
                  </a:lnTo>
                  <a:lnTo>
                    <a:pt x="1511630" y="113614"/>
                  </a:lnTo>
                  <a:lnTo>
                    <a:pt x="1511744" y="113944"/>
                  </a:lnTo>
                  <a:lnTo>
                    <a:pt x="1511744" y="109982"/>
                  </a:lnTo>
                  <a:lnTo>
                    <a:pt x="1509839" y="110807"/>
                  </a:lnTo>
                  <a:lnTo>
                    <a:pt x="1509179" y="110617"/>
                  </a:lnTo>
                  <a:lnTo>
                    <a:pt x="1508480" y="110286"/>
                  </a:lnTo>
                  <a:lnTo>
                    <a:pt x="1507883" y="110439"/>
                  </a:lnTo>
                  <a:lnTo>
                    <a:pt x="1507058" y="110617"/>
                  </a:lnTo>
                  <a:lnTo>
                    <a:pt x="1506969" y="110807"/>
                  </a:lnTo>
                  <a:lnTo>
                    <a:pt x="1506740" y="111671"/>
                  </a:lnTo>
                  <a:lnTo>
                    <a:pt x="1508899" y="114617"/>
                  </a:lnTo>
                  <a:lnTo>
                    <a:pt x="1509115" y="116268"/>
                  </a:lnTo>
                  <a:lnTo>
                    <a:pt x="1509204" y="121386"/>
                  </a:lnTo>
                  <a:lnTo>
                    <a:pt x="1509788" y="122491"/>
                  </a:lnTo>
                  <a:lnTo>
                    <a:pt x="1514322" y="118999"/>
                  </a:lnTo>
                  <a:lnTo>
                    <a:pt x="1517827" y="120548"/>
                  </a:lnTo>
                  <a:lnTo>
                    <a:pt x="1522742" y="119659"/>
                  </a:lnTo>
                  <a:lnTo>
                    <a:pt x="1524609" y="120269"/>
                  </a:lnTo>
                  <a:lnTo>
                    <a:pt x="1524749" y="119659"/>
                  </a:lnTo>
                  <a:lnTo>
                    <a:pt x="1524914" y="118999"/>
                  </a:lnTo>
                  <a:lnTo>
                    <a:pt x="1525473" y="116624"/>
                  </a:lnTo>
                  <a:close/>
                </a:path>
                <a:path w="1992630" h="1213484">
                  <a:moveTo>
                    <a:pt x="1543342" y="435864"/>
                  </a:moveTo>
                  <a:lnTo>
                    <a:pt x="1542288" y="435521"/>
                  </a:lnTo>
                  <a:lnTo>
                    <a:pt x="1539290" y="435724"/>
                  </a:lnTo>
                  <a:lnTo>
                    <a:pt x="1538211" y="434746"/>
                  </a:lnTo>
                  <a:lnTo>
                    <a:pt x="1537144" y="433628"/>
                  </a:lnTo>
                  <a:lnTo>
                    <a:pt x="1537296" y="433603"/>
                  </a:lnTo>
                  <a:lnTo>
                    <a:pt x="1532382" y="429336"/>
                  </a:lnTo>
                  <a:lnTo>
                    <a:pt x="1537347" y="424624"/>
                  </a:lnTo>
                  <a:lnTo>
                    <a:pt x="1537792" y="424243"/>
                  </a:lnTo>
                  <a:lnTo>
                    <a:pt x="1538414" y="422363"/>
                  </a:lnTo>
                  <a:lnTo>
                    <a:pt x="1541868" y="422198"/>
                  </a:lnTo>
                  <a:lnTo>
                    <a:pt x="1540433" y="419506"/>
                  </a:lnTo>
                  <a:lnTo>
                    <a:pt x="1538300" y="421970"/>
                  </a:lnTo>
                  <a:lnTo>
                    <a:pt x="1535722" y="422160"/>
                  </a:lnTo>
                  <a:lnTo>
                    <a:pt x="1534782" y="421449"/>
                  </a:lnTo>
                  <a:lnTo>
                    <a:pt x="1532686" y="421411"/>
                  </a:lnTo>
                  <a:lnTo>
                    <a:pt x="1531289" y="421982"/>
                  </a:lnTo>
                  <a:lnTo>
                    <a:pt x="1529930" y="428002"/>
                  </a:lnTo>
                  <a:lnTo>
                    <a:pt x="1525117" y="431038"/>
                  </a:lnTo>
                  <a:lnTo>
                    <a:pt x="1522488" y="436651"/>
                  </a:lnTo>
                  <a:lnTo>
                    <a:pt x="1521269" y="438772"/>
                  </a:lnTo>
                  <a:lnTo>
                    <a:pt x="1525168" y="437857"/>
                  </a:lnTo>
                  <a:lnTo>
                    <a:pt x="1524292" y="442048"/>
                  </a:lnTo>
                  <a:lnTo>
                    <a:pt x="1528356" y="439432"/>
                  </a:lnTo>
                  <a:lnTo>
                    <a:pt x="1530477" y="440055"/>
                  </a:lnTo>
                  <a:lnTo>
                    <a:pt x="1534414" y="437553"/>
                  </a:lnTo>
                  <a:lnTo>
                    <a:pt x="1536420" y="437159"/>
                  </a:lnTo>
                  <a:lnTo>
                    <a:pt x="1538922" y="439102"/>
                  </a:lnTo>
                  <a:lnTo>
                    <a:pt x="1539582" y="439102"/>
                  </a:lnTo>
                  <a:lnTo>
                    <a:pt x="1541170" y="438835"/>
                  </a:lnTo>
                  <a:lnTo>
                    <a:pt x="1542224" y="438315"/>
                  </a:lnTo>
                  <a:lnTo>
                    <a:pt x="1543342" y="435864"/>
                  </a:lnTo>
                  <a:close/>
                </a:path>
                <a:path w="1992630" h="1213484">
                  <a:moveTo>
                    <a:pt x="1544396" y="193992"/>
                  </a:moveTo>
                  <a:lnTo>
                    <a:pt x="1543634" y="191935"/>
                  </a:lnTo>
                  <a:lnTo>
                    <a:pt x="1541195" y="191477"/>
                  </a:lnTo>
                  <a:lnTo>
                    <a:pt x="1543697" y="187274"/>
                  </a:lnTo>
                  <a:lnTo>
                    <a:pt x="1542707" y="186283"/>
                  </a:lnTo>
                  <a:lnTo>
                    <a:pt x="1540014" y="185242"/>
                  </a:lnTo>
                  <a:lnTo>
                    <a:pt x="1536471" y="183438"/>
                  </a:lnTo>
                  <a:lnTo>
                    <a:pt x="1536534" y="181978"/>
                  </a:lnTo>
                  <a:lnTo>
                    <a:pt x="1538655" y="179908"/>
                  </a:lnTo>
                  <a:lnTo>
                    <a:pt x="1539125" y="179539"/>
                  </a:lnTo>
                  <a:lnTo>
                    <a:pt x="1540802" y="176720"/>
                  </a:lnTo>
                  <a:lnTo>
                    <a:pt x="1540090" y="174980"/>
                  </a:lnTo>
                  <a:lnTo>
                    <a:pt x="1534807" y="174574"/>
                  </a:lnTo>
                  <a:lnTo>
                    <a:pt x="1528470" y="174637"/>
                  </a:lnTo>
                  <a:lnTo>
                    <a:pt x="1527276" y="174904"/>
                  </a:lnTo>
                  <a:lnTo>
                    <a:pt x="1526844" y="176072"/>
                  </a:lnTo>
                  <a:lnTo>
                    <a:pt x="1526374" y="177368"/>
                  </a:lnTo>
                  <a:lnTo>
                    <a:pt x="1527378" y="177838"/>
                  </a:lnTo>
                  <a:lnTo>
                    <a:pt x="1531099" y="179476"/>
                  </a:lnTo>
                  <a:lnTo>
                    <a:pt x="1531061" y="180835"/>
                  </a:lnTo>
                  <a:lnTo>
                    <a:pt x="1527949" y="182676"/>
                  </a:lnTo>
                  <a:lnTo>
                    <a:pt x="1527975" y="183438"/>
                  </a:lnTo>
                  <a:lnTo>
                    <a:pt x="1526819" y="185635"/>
                  </a:lnTo>
                  <a:lnTo>
                    <a:pt x="1527035" y="186791"/>
                  </a:lnTo>
                  <a:lnTo>
                    <a:pt x="1532293" y="187782"/>
                  </a:lnTo>
                  <a:lnTo>
                    <a:pt x="1535036" y="188760"/>
                  </a:lnTo>
                  <a:lnTo>
                    <a:pt x="1537411" y="193167"/>
                  </a:lnTo>
                  <a:lnTo>
                    <a:pt x="1539379" y="193929"/>
                  </a:lnTo>
                  <a:lnTo>
                    <a:pt x="1541462" y="195186"/>
                  </a:lnTo>
                  <a:lnTo>
                    <a:pt x="1542313" y="195097"/>
                  </a:lnTo>
                  <a:lnTo>
                    <a:pt x="1542770" y="195160"/>
                  </a:lnTo>
                  <a:lnTo>
                    <a:pt x="1543939" y="194665"/>
                  </a:lnTo>
                  <a:lnTo>
                    <a:pt x="1544396" y="193992"/>
                  </a:lnTo>
                  <a:close/>
                </a:path>
                <a:path w="1992630" h="1213484">
                  <a:moveTo>
                    <a:pt x="1626133" y="290169"/>
                  </a:moveTo>
                  <a:close/>
                </a:path>
                <a:path w="1992630" h="1213484">
                  <a:moveTo>
                    <a:pt x="1626908" y="301701"/>
                  </a:moveTo>
                  <a:lnTo>
                    <a:pt x="1623568" y="295859"/>
                  </a:lnTo>
                  <a:lnTo>
                    <a:pt x="1623822" y="293116"/>
                  </a:lnTo>
                  <a:lnTo>
                    <a:pt x="1626019" y="290410"/>
                  </a:lnTo>
                  <a:lnTo>
                    <a:pt x="1625536" y="289560"/>
                  </a:lnTo>
                  <a:lnTo>
                    <a:pt x="1625269" y="288467"/>
                  </a:lnTo>
                  <a:lnTo>
                    <a:pt x="1623949" y="288531"/>
                  </a:lnTo>
                  <a:lnTo>
                    <a:pt x="1622437" y="288620"/>
                  </a:lnTo>
                  <a:lnTo>
                    <a:pt x="1620850" y="289636"/>
                  </a:lnTo>
                  <a:lnTo>
                    <a:pt x="1620596" y="294690"/>
                  </a:lnTo>
                  <a:lnTo>
                    <a:pt x="1617738" y="296379"/>
                  </a:lnTo>
                  <a:lnTo>
                    <a:pt x="1611858" y="300024"/>
                  </a:lnTo>
                  <a:lnTo>
                    <a:pt x="1611617" y="301459"/>
                  </a:lnTo>
                  <a:lnTo>
                    <a:pt x="1613217" y="305155"/>
                  </a:lnTo>
                  <a:lnTo>
                    <a:pt x="1613712" y="306044"/>
                  </a:lnTo>
                  <a:lnTo>
                    <a:pt x="1616303" y="310159"/>
                  </a:lnTo>
                  <a:lnTo>
                    <a:pt x="1620481" y="310184"/>
                  </a:lnTo>
                  <a:lnTo>
                    <a:pt x="1626235" y="304482"/>
                  </a:lnTo>
                  <a:lnTo>
                    <a:pt x="1626908" y="301701"/>
                  </a:lnTo>
                  <a:close/>
                </a:path>
                <a:path w="1992630" h="1213484">
                  <a:moveTo>
                    <a:pt x="1661566" y="217335"/>
                  </a:moveTo>
                  <a:lnTo>
                    <a:pt x="1659534" y="216242"/>
                  </a:lnTo>
                  <a:lnTo>
                    <a:pt x="1656676" y="217449"/>
                  </a:lnTo>
                  <a:lnTo>
                    <a:pt x="1653527" y="213652"/>
                  </a:lnTo>
                  <a:lnTo>
                    <a:pt x="1648358" y="214693"/>
                  </a:lnTo>
                  <a:lnTo>
                    <a:pt x="1643989" y="219773"/>
                  </a:lnTo>
                  <a:lnTo>
                    <a:pt x="1639341" y="214960"/>
                  </a:lnTo>
                  <a:lnTo>
                    <a:pt x="1638185" y="214985"/>
                  </a:lnTo>
                  <a:lnTo>
                    <a:pt x="1636229" y="219430"/>
                  </a:lnTo>
                  <a:lnTo>
                    <a:pt x="1634680" y="220814"/>
                  </a:lnTo>
                  <a:lnTo>
                    <a:pt x="1628381" y="223621"/>
                  </a:lnTo>
                  <a:lnTo>
                    <a:pt x="1625638" y="228549"/>
                  </a:lnTo>
                  <a:lnTo>
                    <a:pt x="1626082" y="233476"/>
                  </a:lnTo>
                  <a:lnTo>
                    <a:pt x="1626514" y="234442"/>
                  </a:lnTo>
                  <a:lnTo>
                    <a:pt x="1628889" y="234861"/>
                  </a:lnTo>
                  <a:lnTo>
                    <a:pt x="1629638" y="234022"/>
                  </a:lnTo>
                  <a:lnTo>
                    <a:pt x="1631505" y="232168"/>
                  </a:lnTo>
                  <a:lnTo>
                    <a:pt x="1635150" y="227076"/>
                  </a:lnTo>
                  <a:lnTo>
                    <a:pt x="1634591" y="225602"/>
                  </a:lnTo>
                  <a:lnTo>
                    <a:pt x="1634642" y="224396"/>
                  </a:lnTo>
                  <a:lnTo>
                    <a:pt x="1636674" y="223697"/>
                  </a:lnTo>
                  <a:lnTo>
                    <a:pt x="1647786" y="219773"/>
                  </a:lnTo>
                  <a:lnTo>
                    <a:pt x="1649018" y="219049"/>
                  </a:lnTo>
                  <a:lnTo>
                    <a:pt x="1654390" y="220878"/>
                  </a:lnTo>
                  <a:lnTo>
                    <a:pt x="1657426" y="219049"/>
                  </a:lnTo>
                  <a:lnTo>
                    <a:pt x="1657921" y="218744"/>
                  </a:lnTo>
                  <a:lnTo>
                    <a:pt x="1661274" y="217449"/>
                  </a:lnTo>
                  <a:lnTo>
                    <a:pt x="1661566" y="217335"/>
                  </a:lnTo>
                  <a:close/>
                </a:path>
                <a:path w="1992630" h="1213484">
                  <a:moveTo>
                    <a:pt x="1728901" y="144678"/>
                  </a:moveTo>
                  <a:lnTo>
                    <a:pt x="1727454" y="144564"/>
                  </a:lnTo>
                  <a:lnTo>
                    <a:pt x="1724939" y="144170"/>
                  </a:lnTo>
                  <a:lnTo>
                    <a:pt x="1724736" y="142976"/>
                  </a:lnTo>
                  <a:lnTo>
                    <a:pt x="1722691" y="141478"/>
                  </a:lnTo>
                  <a:lnTo>
                    <a:pt x="1721078" y="140982"/>
                  </a:lnTo>
                  <a:lnTo>
                    <a:pt x="1715389" y="144716"/>
                  </a:lnTo>
                  <a:lnTo>
                    <a:pt x="1710474" y="145249"/>
                  </a:lnTo>
                  <a:lnTo>
                    <a:pt x="1706054" y="147218"/>
                  </a:lnTo>
                  <a:lnTo>
                    <a:pt x="1706206" y="147637"/>
                  </a:lnTo>
                  <a:lnTo>
                    <a:pt x="1706295" y="148107"/>
                  </a:lnTo>
                  <a:lnTo>
                    <a:pt x="1709242" y="150812"/>
                  </a:lnTo>
                  <a:lnTo>
                    <a:pt x="1712798" y="151498"/>
                  </a:lnTo>
                  <a:lnTo>
                    <a:pt x="1719046" y="152831"/>
                  </a:lnTo>
                  <a:lnTo>
                    <a:pt x="1719821" y="150215"/>
                  </a:lnTo>
                  <a:lnTo>
                    <a:pt x="1722462" y="148399"/>
                  </a:lnTo>
                  <a:lnTo>
                    <a:pt x="1723517" y="149212"/>
                  </a:lnTo>
                  <a:lnTo>
                    <a:pt x="1726704" y="149250"/>
                  </a:lnTo>
                  <a:lnTo>
                    <a:pt x="1728851" y="147713"/>
                  </a:lnTo>
                  <a:lnTo>
                    <a:pt x="1728876" y="146431"/>
                  </a:lnTo>
                  <a:lnTo>
                    <a:pt x="1728901" y="144678"/>
                  </a:lnTo>
                  <a:close/>
                </a:path>
                <a:path w="1992630" h="1213484">
                  <a:moveTo>
                    <a:pt x="1741944" y="163220"/>
                  </a:moveTo>
                  <a:lnTo>
                    <a:pt x="1741639" y="163169"/>
                  </a:lnTo>
                  <a:lnTo>
                    <a:pt x="1741779" y="163245"/>
                  </a:lnTo>
                  <a:lnTo>
                    <a:pt x="1741944" y="163220"/>
                  </a:lnTo>
                  <a:close/>
                </a:path>
                <a:path w="1992630" h="1213484">
                  <a:moveTo>
                    <a:pt x="1744167" y="163728"/>
                  </a:moveTo>
                  <a:lnTo>
                    <a:pt x="1743849" y="163639"/>
                  </a:lnTo>
                  <a:lnTo>
                    <a:pt x="1743989" y="163728"/>
                  </a:lnTo>
                  <a:lnTo>
                    <a:pt x="1744167" y="163728"/>
                  </a:lnTo>
                  <a:close/>
                </a:path>
                <a:path w="1992630" h="1213484">
                  <a:moveTo>
                    <a:pt x="1744586" y="168630"/>
                  </a:moveTo>
                  <a:lnTo>
                    <a:pt x="1744395" y="167525"/>
                  </a:lnTo>
                  <a:lnTo>
                    <a:pt x="1743786" y="166433"/>
                  </a:lnTo>
                  <a:lnTo>
                    <a:pt x="1744573" y="165252"/>
                  </a:lnTo>
                  <a:lnTo>
                    <a:pt x="1744408" y="165379"/>
                  </a:lnTo>
                  <a:lnTo>
                    <a:pt x="1743887" y="163753"/>
                  </a:lnTo>
                  <a:lnTo>
                    <a:pt x="1743113" y="163918"/>
                  </a:lnTo>
                  <a:lnTo>
                    <a:pt x="1742414" y="163791"/>
                  </a:lnTo>
                  <a:lnTo>
                    <a:pt x="1741830" y="163296"/>
                  </a:lnTo>
                  <a:lnTo>
                    <a:pt x="1739049" y="164858"/>
                  </a:lnTo>
                  <a:lnTo>
                    <a:pt x="1737296" y="169964"/>
                  </a:lnTo>
                  <a:lnTo>
                    <a:pt x="1735086" y="171881"/>
                  </a:lnTo>
                  <a:lnTo>
                    <a:pt x="1729981" y="170662"/>
                  </a:lnTo>
                  <a:lnTo>
                    <a:pt x="1728749" y="171107"/>
                  </a:lnTo>
                  <a:lnTo>
                    <a:pt x="1727504" y="175437"/>
                  </a:lnTo>
                  <a:lnTo>
                    <a:pt x="1724533" y="175501"/>
                  </a:lnTo>
                  <a:lnTo>
                    <a:pt x="1719795" y="176999"/>
                  </a:lnTo>
                  <a:lnTo>
                    <a:pt x="1719211" y="176453"/>
                  </a:lnTo>
                  <a:lnTo>
                    <a:pt x="1718779" y="172656"/>
                  </a:lnTo>
                  <a:lnTo>
                    <a:pt x="1718894" y="172186"/>
                  </a:lnTo>
                  <a:lnTo>
                    <a:pt x="1717738" y="172377"/>
                  </a:lnTo>
                  <a:lnTo>
                    <a:pt x="1717027" y="172554"/>
                  </a:lnTo>
                  <a:lnTo>
                    <a:pt x="1715998" y="174485"/>
                  </a:lnTo>
                  <a:lnTo>
                    <a:pt x="1715185" y="176136"/>
                  </a:lnTo>
                  <a:lnTo>
                    <a:pt x="1713928" y="179285"/>
                  </a:lnTo>
                  <a:lnTo>
                    <a:pt x="1715262" y="180594"/>
                  </a:lnTo>
                  <a:lnTo>
                    <a:pt x="1718106" y="181698"/>
                  </a:lnTo>
                  <a:lnTo>
                    <a:pt x="1720659" y="182587"/>
                  </a:lnTo>
                  <a:lnTo>
                    <a:pt x="1725866" y="181317"/>
                  </a:lnTo>
                  <a:lnTo>
                    <a:pt x="1730197" y="181254"/>
                  </a:lnTo>
                  <a:lnTo>
                    <a:pt x="1733956" y="174917"/>
                  </a:lnTo>
                  <a:lnTo>
                    <a:pt x="1736940" y="173596"/>
                  </a:lnTo>
                  <a:lnTo>
                    <a:pt x="1742325" y="171754"/>
                  </a:lnTo>
                  <a:lnTo>
                    <a:pt x="1743595" y="170243"/>
                  </a:lnTo>
                  <a:lnTo>
                    <a:pt x="1744586" y="168630"/>
                  </a:lnTo>
                  <a:close/>
                </a:path>
                <a:path w="1992630" h="1213484">
                  <a:moveTo>
                    <a:pt x="1744637" y="168579"/>
                  </a:moveTo>
                  <a:close/>
                </a:path>
                <a:path w="1992630" h="1213484">
                  <a:moveTo>
                    <a:pt x="1844370" y="124180"/>
                  </a:moveTo>
                  <a:lnTo>
                    <a:pt x="1844052" y="123659"/>
                  </a:lnTo>
                  <a:lnTo>
                    <a:pt x="1843938" y="123215"/>
                  </a:lnTo>
                  <a:lnTo>
                    <a:pt x="1843506" y="122936"/>
                  </a:lnTo>
                  <a:lnTo>
                    <a:pt x="1840280" y="122567"/>
                  </a:lnTo>
                  <a:lnTo>
                    <a:pt x="1838248" y="124701"/>
                  </a:lnTo>
                  <a:lnTo>
                    <a:pt x="1834210" y="126796"/>
                  </a:lnTo>
                  <a:lnTo>
                    <a:pt x="1833511" y="128041"/>
                  </a:lnTo>
                  <a:lnTo>
                    <a:pt x="1833892" y="131749"/>
                  </a:lnTo>
                  <a:lnTo>
                    <a:pt x="1832737" y="132638"/>
                  </a:lnTo>
                  <a:lnTo>
                    <a:pt x="1829460" y="132638"/>
                  </a:lnTo>
                  <a:lnTo>
                    <a:pt x="1828114" y="132232"/>
                  </a:lnTo>
                  <a:lnTo>
                    <a:pt x="1825307" y="132753"/>
                  </a:lnTo>
                  <a:lnTo>
                    <a:pt x="1823593" y="133172"/>
                  </a:lnTo>
                  <a:lnTo>
                    <a:pt x="1823313" y="136283"/>
                  </a:lnTo>
                  <a:lnTo>
                    <a:pt x="1822208" y="140335"/>
                  </a:lnTo>
                  <a:lnTo>
                    <a:pt x="1823072" y="142125"/>
                  </a:lnTo>
                  <a:lnTo>
                    <a:pt x="1826514" y="143891"/>
                  </a:lnTo>
                  <a:lnTo>
                    <a:pt x="1827961" y="141935"/>
                  </a:lnTo>
                  <a:lnTo>
                    <a:pt x="1833537" y="135686"/>
                  </a:lnTo>
                  <a:lnTo>
                    <a:pt x="1836877" y="129946"/>
                  </a:lnTo>
                  <a:lnTo>
                    <a:pt x="1842935" y="126542"/>
                  </a:lnTo>
                  <a:lnTo>
                    <a:pt x="1843557" y="126199"/>
                  </a:lnTo>
                  <a:lnTo>
                    <a:pt x="1844370" y="124180"/>
                  </a:lnTo>
                  <a:close/>
                </a:path>
                <a:path w="1992630" h="1213484">
                  <a:moveTo>
                    <a:pt x="1884273" y="36068"/>
                  </a:moveTo>
                  <a:lnTo>
                    <a:pt x="1881073" y="33921"/>
                  </a:lnTo>
                  <a:lnTo>
                    <a:pt x="1875256" y="36322"/>
                  </a:lnTo>
                  <a:lnTo>
                    <a:pt x="1872157" y="42037"/>
                  </a:lnTo>
                  <a:lnTo>
                    <a:pt x="1873275" y="46189"/>
                  </a:lnTo>
                  <a:lnTo>
                    <a:pt x="1868157" y="48488"/>
                  </a:lnTo>
                  <a:lnTo>
                    <a:pt x="1868678" y="49491"/>
                  </a:lnTo>
                  <a:lnTo>
                    <a:pt x="1869160" y="50063"/>
                  </a:lnTo>
                  <a:lnTo>
                    <a:pt x="1872030" y="53733"/>
                  </a:lnTo>
                  <a:lnTo>
                    <a:pt x="1873872" y="53784"/>
                  </a:lnTo>
                  <a:lnTo>
                    <a:pt x="1877339" y="50228"/>
                  </a:lnTo>
                  <a:lnTo>
                    <a:pt x="1879079" y="48539"/>
                  </a:lnTo>
                  <a:lnTo>
                    <a:pt x="1880793" y="46824"/>
                  </a:lnTo>
                  <a:lnTo>
                    <a:pt x="1881555" y="45618"/>
                  </a:lnTo>
                  <a:lnTo>
                    <a:pt x="1876742" y="44818"/>
                  </a:lnTo>
                  <a:lnTo>
                    <a:pt x="1877936" y="43408"/>
                  </a:lnTo>
                  <a:lnTo>
                    <a:pt x="1878787" y="42964"/>
                  </a:lnTo>
                  <a:lnTo>
                    <a:pt x="1880997" y="41833"/>
                  </a:lnTo>
                  <a:lnTo>
                    <a:pt x="1883321" y="40957"/>
                  </a:lnTo>
                  <a:lnTo>
                    <a:pt x="1884172" y="37147"/>
                  </a:lnTo>
                  <a:lnTo>
                    <a:pt x="1884273" y="36068"/>
                  </a:lnTo>
                  <a:close/>
                </a:path>
                <a:path w="1992630" h="1213484">
                  <a:moveTo>
                    <a:pt x="1991398" y="122301"/>
                  </a:moveTo>
                  <a:lnTo>
                    <a:pt x="1991296" y="122440"/>
                  </a:lnTo>
                  <a:lnTo>
                    <a:pt x="1991258" y="122631"/>
                  </a:lnTo>
                  <a:lnTo>
                    <a:pt x="1991398" y="122301"/>
                  </a:lnTo>
                  <a:close/>
                </a:path>
                <a:path w="1992630" h="1213484">
                  <a:moveTo>
                    <a:pt x="1991893" y="116281"/>
                  </a:moveTo>
                  <a:lnTo>
                    <a:pt x="1989963" y="116319"/>
                  </a:lnTo>
                  <a:lnTo>
                    <a:pt x="1989861" y="114757"/>
                  </a:lnTo>
                  <a:lnTo>
                    <a:pt x="1989556" y="112433"/>
                  </a:lnTo>
                  <a:lnTo>
                    <a:pt x="1989226" y="111645"/>
                  </a:lnTo>
                  <a:lnTo>
                    <a:pt x="1989213" y="119062"/>
                  </a:lnTo>
                  <a:lnTo>
                    <a:pt x="1988959" y="120154"/>
                  </a:lnTo>
                  <a:lnTo>
                    <a:pt x="1987283" y="121145"/>
                  </a:lnTo>
                  <a:lnTo>
                    <a:pt x="1985975" y="121348"/>
                  </a:lnTo>
                  <a:lnTo>
                    <a:pt x="1985137" y="120281"/>
                  </a:lnTo>
                  <a:lnTo>
                    <a:pt x="1985276" y="119214"/>
                  </a:lnTo>
                  <a:lnTo>
                    <a:pt x="1986280" y="118148"/>
                  </a:lnTo>
                  <a:lnTo>
                    <a:pt x="1986876" y="118186"/>
                  </a:lnTo>
                  <a:lnTo>
                    <a:pt x="1987067" y="118148"/>
                  </a:lnTo>
                  <a:lnTo>
                    <a:pt x="1987829" y="117970"/>
                  </a:lnTo>
                  <a:lnTo>
                    <a:pt x="1989213" y="119062"/>
                  </a:lnTo>
                  <a:lnTo>
                    <a:pt x="1989213" y="111658"/>
                  </a:lnTo>
                  <a:lnTo>
                    <a:pt x="1985810" y="112547"/>
                  </a:lnTo>
                  <a:lnTo>
                    <a:pt x="1983282" y="112953"/>
                  </a:lnTo>
                  <a:lnTo>
                    <a:pt x="1976132" y="116725"/>
                  </a:lnTo>
                  <a:lnTo>
                    <a:pt x="1975307" y="119341"/>
                  </a:lnTo>
                  <a:lnTo>
                    <a:pt x="1980971" y="129247"/>
                  </a:lnTo>
                  <a:lnTo>
                    <a:pt x="1980793" y="128841"/>
                  </a:lnTo>
                  <a:lnTo>
                    <a:pt x="1987346" y="124269"/>
                  </a:lnTo>
                  <a:lnTo>
                    <a:pt x="1989366" y="123393"/>
                  </a:lnTo>
                  <a:lnTo>
                    <a:pt x="1991283" y="122351"/>
                  </a:lnTo>
                  <a:lnTo>
                    <a:pt x="1991220" y="121348"/>
                  </a:lnTo>
                  <a:lnTo>
                    <a:pt x="1991334" y="118630"/>
                  </a:lnTo>
                  <a:lnTo>
                    <a:pt x="1991512" y="117970"/>
                  </a:lnTo>
                  <a:lnTo>
                    <a:pt x="1991842" y="116814"/>
                  </a:lnTo>
                  <a:lnTo>
                    <a:pt x="1991880" y="116319"/>
                  </a:lnTo>
                  <a:close/>
                </a:path>
                <a:path w="1992630" h="1213484">
                  <a:moveTo>
                    <a:pt x="1992185" y="116281"/>
                  </a:moveTo>
                  <a:lnTo>
                    <a:pt x="1991906" y="116255"/>
                  </a:lnTo>
                  <a:lnTo>
                    <a:pt x="1992185" y="11628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3164007" y="7179519"/>
              <a:ext cx="1962150" cy="1165860"/>
            </a:xfrm>
            <a:custGeom>
              <a:avLst/>
              <a:gdLst/>
              <a:ahLst/>
              <a:cxnLst/>
              <a:rect l="l" t="t" r="r" b="b"/>
              <a:pathLst>
                <a:path w="1962150" h="1165859">
                  <a:moveTo>
                    <a:pt x="8026" y="646074"/>
                  </a:moveTo>
                  <a:lnTo>
                    <a:pt x="7848" y="646061"/>
                  </a:lnTo>
                  <a:lnTo>
                    <a:pt x="7975" y="646176"/>
                  </a:lnTo>
                  <a:close/>
                </a:path>
                <a:path w="1962150" h="1165859">
                  <a:moveTo>
                    <a:pt x="12788" y="697928"/>
                  </a:moveTo>
                  <a:lnTo>
                    <a:pt x="11468" y="697992"/>
                  </a:lnTo>
                  <a:lnTo>
                    <a:pt x="10083" y="698258"/>
                  </a:lnTo>
                  <a:lnTo>
                    <a:pt x="5791" y="697801"/>
                  </a:lnTo>
                  <a:lnTo>
                    <a:pt x="2895" y="698512"/>
                  </a:lnTo>
                  <a:lnTo>
                    <a:pt x="0" y="699287"/>
                  </a:lnTo>
                  <a:lnTo>
                    <a:pt x="0" y="707669"/>
                  </a:lnTo>
                  <a:lnTo>
                    <a:pt x="1765" y="708926"/>
                  </a:lnTo>
                  <a:lnTo>
                    <a:pt x="2717" y="710133"/>
                  </a:lnTo>
                  <a:lnTo>
                    <a:pt x="4000" y="706628"/>
                  </a:lnTo>
                  <a:lnTo>
                    <a:pt x="4813" y="704469"/>
                  </a:lnTo>
                  <a:lnTo>
                    <a:pt x="7823" y="705358"/>
                  </a:lnTo>
                  <a:lnTo>
                    <a:pt x="11074" y="704138"/>
                  </a:lnTo>
                  <a:lnTo>
                    <a:pt x="12509" y="704049"/>
                  </a:lnTo>
                  <a:lnTo>
                    <a:pt x="12788" y="700900"/>
                  </a:lnTo>
                  <a:lnTo>
                    <a:pt x="12763" y="699414"/>
                  </a:lnTo>
                  <a:lnTo>
                    <a:pt x="12788" y="697928"/>
                  </a:lnTo>
                  <a:close/>
                </a:path>
                <a:path w="1962150" h="1165859">
                  <a:moveTo>
                    <a:pt x="18618" y="632625"/>
                  </a:moveTo>
                  <a:lnTo>
                    <a:pt x="17640" y="631431"/>
                  </a:lnTo>
                  <a:lnTo>
                    <a:pt x="16878" y="631126"/>
                  </a:lnTo>
                  <a:lnTo>
                    <a:pt x="16192" y="630910"/>
                  </a:lnTo>
                  <a:lnTo>
                    <a:pt x="15760" y="630758"/>
                  </a:lnTo>
                  <a:lnTo>
                    <a:pt x="15062" y="630809"/>
                  </a:lnTo>
                  <a:lnTo>
                    <a:pt x="10096" y="633844"/>
                  </a:lnTo>
                  <a:lnTo>
                    <a:pt x="4978" y="634873"/>
                  </a:lnTo>
                  <a:lnTo>
                    <a:pt x="12" y="636371"/>
                  </a:lnTo>
                  <a:lnTo>
                    <a:pt x="12" y="644994"/>
                  </a:lnTo>
                  <a:lnTo>
                    <a:pt x="355" y="644956"/>
                  </a:lnTo>
                  <a:lnTo>
                    <a:pt x="914" y="644690"/>
                  </a:lnTo>
                  <a:lnTo>
                    <a:pt x="2984" y="643204"/>
                  </a:lnTo>
                  <a:lnTo>
                    <a:pt x="10096" y="640232"/>
                  </a:lnTo>
                  <a:lnTo>
                    <a:pt x="13525" y="636727"/>
                  </a:lnTo>
                  <a:lnTo>
                    <a:pt x="18135" y="633501"/>
                  </a:lnTo>
                  <a:lnTo>
                    <a:pt x="18618" y="632625"/>
                  </a:lnTo>
                  <a:close/>
                </a:path>
                <a:path w="1962150" h="1165859">
                  <a:moveTo>
                    <a:pt x="28130" y="644626"/>
                  </a:moveTo>
                  <a:lnTo>
                    <a:pt x="26949" y="643801"/>
                  </a:lnTo>
                  <a:lnTo>
                    <a:pt x="23126" y="643991"/>
                  </a:lnTo>
                  <a:lnTo>
                    <a:pt x="21666" y="642137"/>
                  </a:lnTo>
                  <a:lnTo>
                    <a:pt x="20459" y="638886"/>
                  </a:lnTo>
                  <a:lnTo>
                    <a:pt x="21069" y="637501"/>
                  </a:lnTo>
                  <a:lnTo>
                    <a:pt x="18732" y="637273"/>
                  </a:lnTo>
                  <a:lnTo>
                    <a:pt x="17373" y="637540"/>
                  </a:lnTo>
                  <a:lnTo>
                    <a:pt x="16662" y="638162"/>
                  </a:lnTo>
                  <a:lnTo>
                    <a:pt x="13639" y="640638"/>
                  </a:lnTo>
                  <a:lnTo>
                    <a:pt x="9423" y="641997"/>
                  </a:lnTo>
                  <a:lnTo>
                    <a:pt x="8039" y="646074"/>
                  </a:lnTo>
                  <a:lnTo>
                    <a:pt x="11099" y="646023"/>
                  </a:lnTo>
                  <a:lnTo>
                    <a:pt x="14135" y="646010"/>
                  </a:lnTo>
                  <a:lnTo>
                    <a:pt x="18503" y="648182"/>
                  </a:lnTo>
                  <a:lnTo>
                    <a:pt x="20408" y="648449"/>
                  </a:lnTo>
                  <a:lnTo>
                    <a:pt x="22186" y="648792"/>
                  </a:lnTo>
                  <a:lnTo>
                    <a:pt x="23799" y="649084"/>
                  </a:lnTo>
                  <a:lnTo>
                    <a:pt x="25463" y="648830"/>
                  </a:lnTo>
                  <a:lnTo>
                    <a:pt x="27381" y="646874"/>
                  </a:lnTo>
                  <a:lnTo>
                    <a:pt x="27863" y="645858"/>
                  </a:lnTo>
                  <a:lnTo>
                    <a:pt x="28130" y="644626"/>
                  </a:lnTo>
                  <a:close/>
                </a:path>
                <a:path w="1962150" h="1165859">
                  <a:moveTo>
                    <a:pt x="124256" y="871296"/>
                  </a:moveTo>
                  <a:lnTo>
                    <a:pt x="124053" y="869746"/>
                  </a:lnTo>
                  <a:lnTo>
                    <a:pt x="123075" y="870077"/>
                  </a:lnTo>
                  <a:lnTo>
                    <a:pt x="122364" y="870445"/>
                  </a:lnTo>
                  <a:lnTo>
                    <a:pt x="120015" y="871588"/>
                  </a:lnTo>
                  <a:lnTo>
                    <a:pt x="118630" y="871474"/>
                  </a:lnTo>
                  <a:lnTo>
                    <a:pt x="117475" y="868895"/>
                  </a:lnTo>
                  <a:lnTo>
                    <a:pt x="116649" y="866940"/>
                  </a:lnTo>
                  <a:lnTo>
                    <a:pt x="114515" y="865581"/>
                  </a:lnTo>
                  <a:lnTo>
                    <a:pt x="112395" y="863638"/>
                  </a:lnTo>
                  <a:lnTo>
                    <a:pt x="111518" y="863295"/>
                  </a:lnTo>
                  <a:lnTo>
                    <a:pt x="109677" y="863536"/>
                  </a:lnTo>
                  <a:lnTo>
                    <a:pt x="108826" y="864628"/>
                  </a:lnTo>
                  <a:lnTo>
                    <a:pt x="108826" y="869086"/>
                  </a:lnTo>
                  <a:lnTo>
                    <a:pt x="109207" y="872566"/>
                  </a:lnTo>
                  <a:lnTo>
                    <a:pt x="108280" y="877658"/>
                  </a:lnTo>
                  <a:lnTo>
                    <a:pt x="110718" y="879017"/>
                  </a:lnTo>
                  <a:lnTo>
                    <a:pt x="113461" y="876808"/>
                  </a:lnTo>
                  <a:lnTo>
                    <a:pt x="115138" y="876134"/>
                  </a:lnTo>
                  <a:lnTo>
                    <a:pt x="117856" y="875245"/>
                  </a:lnTo>
                  <a:lnTo>
                    <a:pt x="123850" y="871956"/>
                  </a:lnTo>
                  <a:lnTo>
                    <a:pt x="124256" y="871296"/>
                  </a:lnTo>
                  <a:close/>
                </a:path>
                <a:path w="1962150" h="1165859">
                  <a:moveTo>
                    <a:pt x="198628" y="663829"/>
                  </a:moveTo>
                  <a:lnTo>
                    <a:pt x="198564" y="660476"/>
                  </a:lnTo>
                  <a:lnTo>
                    <a:pt x="198513" y="657669"/>
                  </a:lnTo>
                  <a:lnTo>
                    <a:pt x="195999" y="657771"/>
                  </a:lnTo>
                  <a:lnTo>
                    <a:pt x="193001" y="656120"/>
                  </a:lnTo>
                  <a:lnTo>
                    <a:pt x="191833" y="656424"/>
                  </a:lnTo>
                  <a:lnTo>
                    <a:pt x="189509" y="659701"/>
                  </a:lnTo>
                  <a:lnTo>
                    <a:pt x="187693" y="661238"/>
                  </a:lnTo>
                  <a:lnTo>
                    <a:pt x="184670" y="663028"/>
                  </a:lnTo>
                  <a:lnTo>
                    <a:pt x="184099" y="664083"/>
                  </a:lnTo>
                  <a:lnTo>
                    <a:pt x="182562" y="666292"/>
                  </a:lnTo>
                  <a:lnTo>
                    <a:pt x="184073" y="668388"/>
                  </a:lnTo>
                  <a:lnTo>
                    <a:pt x="184708" y="669188"/>
                  </a:lnTo>
                  <a:lnTo>
                    <a:pt x="185547" y="669671"/>
                  </a:lnTo>
                  <a:lnTo>
                    <a:pt x="193624" y="667410"/>
                  </a:lnTo>
                  <a:lnTo>
                    <a:pt x="196202" y="665492"/>
                  </a:lnTo>
                  <a:lnTo>
                    <a:pt x="198628" y="663829"/>
                  </a:lnTo>
                  <a:close/>
                </a:path>
                <a:path w="1962150" h="1165859">
                  <a:moveTo>
                    <a:pt x="254635" y="295084"/>
                  </a:moveTo>
                  <a:lnTo>
                    <a:pt x="252539" y="293027"/>
                  </a:lnTo>
                  <a:lnTo>
                    <a:pt x="250774" y="292493"/>
                  </a:lnTo>
                  <a:lnTo>
                    <a:pt x="245414" y="295490"/>
                  </a:lnTo>
                  <a:lnTo>
                    <a:pt x="241528" y="294792"/>
                  </a:lnTo>
                  <a:lnTo>
                    <a:pt x="236156" y="294462"/>
                  </a:lnTo>
                  <a:lnTo>
                    <a:pt x="234848" y="294919"/>
                  </a:lnTo>
                  <a:lnTo>
                    <a:pt x="233832" y="298119"/>
                  </a:lnTo>
                  <a:lnTo>
                    <a:pt x="234429" y="299885"/>
                  </a:lnTo>
                  <a:lnTo>
                    <a:pt x="239179" y="300901"/>
                  </a:lnTo>
                  <a:lnTo>
                    <a:pt x="242227" y="302590"/>
                  </a:lnTo>
                  <a:lnTo>
                    <a:pt x="247383" y="301231"/>
                  </a:lnTo>
                  <a:lnTo>
                    <a:pt x="249021" y="302247"/>
                  </a:lnTo>
                  <a:lnTo>
                    <a:pt x="250685" y="301155"/>
                  </a:lnTo>
                  <a:lnTo>
                    <a:pt x="252425" y="299631"/>
                  </a:lnTo>
                  <a:lnTo>
                    <a:pt x="253771" y="298335"/>
                  </a:lnTo>
                  <a:lnTo>
                    <a:pt x="254635" y="295084"/>
                  </a:lnTo>
                  <a:close/>
                </a:path>
                <a:path w="1962150" h="1165859">
                  <a:moveTo>
                    <a:pt x="314566" y="886421"/>
                  </a:moveTo>
                  <a:lnTo>
                    <a:pt x="313321" y="886193"/>
                  </a:lnTo>
                  <a:lnTo>
                    <a:pt x="310273" y="885698"/>
                  </a:lnTo>
                  <a:lnTo>
                    <a:pt x="309803" y="884174"/>
                  </a:lnTo>
                  <a:lnTo>
                    <a:pt x="310819" y="878179"/>
                  </a:lnTo>
                  <a:lnTo>
                    <a:pt x="310172" y="877900"/>
                  </a:lnTo>
                  <a:lnTo>
                    <a:pt x="305041" y="879716"/>
                  </a:lnTo>
                  <a:lnTo>
                    <a:pt x="303390" y="880427"/>
                  </a:lnTo>
                  <a:lnTo>
                    <a:pt x="298958" y="879944"/>
                  </a:lnTo>
                  <a:lnTo>
                    <a:pt x="293306" y="882904"/>
                  </a:lnTo>
                  <a:lnTo>
                    <a:pt x="293281" y="883881"/>
                  </a:lnTo>
                  <a:lnTo>
                    <a:pt x="293370" y="884974"/>
                  </a:lnTo>
                  <a:lnTo>
                    <a:pt x="293839" y="885494"/>
                  </a:lnTo>
                  <a:lnTo>
                    <a:pt x="294233" y="886294"/>
                  </a:lnTo>
                  <a:lnTo>
                    <a:pt x="298043" y="887755"/>
                  </a:lnTo>
                  <a:lnTo>
                    <a:pt x="301726" y="889038"/>
                  </a:lnTo>
                  <a:lnTo>
                    <a:pt x="308190" y="885621"/>
                  </a:lnTo>
                  <a:lnTo>
                    <a:pt x="309537" y="886307"/>
                  </a:lnTo>
                  <a:lnTo>
                    <a:pt x="311721" y="889965"/>
                  </a:lnTo>
                  <a:lnTo>
                    <a:pt x="312851" y="889495"/>
                  </a:lnTo>
                  <a:lnTo>
                    <a:pt x="314490" y="887653"/>
                  </a:lnTo>
                  <a:lnTo>
                    <a:pt x="314566" y="886421"/>
                  </a:lnTo>
                  <a:close/>
                </a:path>
                <a:path w="1962150" h="1165859">
                  <a:moveTo>
                    <a:pt x="325348" y="759015"/>
                  </a:moveTo>
                  <a:lnTo>
                    <a:pt x="324637" y="757872"/>
                  </a:lnTo>
                  <a:lnTo>
                    <a:pt x="323646" y="758469"/>
                  </a:lnTo>
                  <a:lnTo>
                    <a:pt x="320040" y="760209"/>
                  </a:lnTo>
                  <a:lnTo>
                    <a:pt x="316369" y="761199"/>
                  </a:lnTo>
                  <a:lnTo>
                    <a:pt x="316560" y="768934"/>
                  </a:lnTo>
                  <a:lnTo>
                    <a:pt x="317157" y="772541"/>
                  </a:lnTo>
                  <a:lnTo>
                    <a:pt x="310527" y="771918"/>
                  </a:lnTo>
                  <a:lnTo>
                    <a:pt x="308241" y="774661"/>
                  </a:lnTo>
                  <a:lnTo>
                    <a:pt x="305600" y="775233"/>
                  </a:lnTo>
                  <a:lnTo>
                    <a:pt x="306438" y="778548"/>
                  </a:lnTo>
                  <a:lnTo>
                    <a:pt x="308635" y="777176"/>
                  </a:lnTo>
                  <a:lnTo>
                    <a:pt x="312166" y="776795"/>
                  </a:lnTo>
                  <a:lnTo>
                    <a:pt x="313664" y="777532"/>
                  </a:lnTo>
                  <a:lnTo>
                    <a:pt x="314807" y="778992"/>
                  </a:lnTo>
                  <a:lnTo>
                    <a:pt x="318465" y="777976"/>
                  </a:lnTo>
                  <a:lnTo>
                    <a:pt x="319798" y="775208"/>
                  </a:lnTo>
                  <a:lnTo>
                    <a:pt x="321513" y="768324"/>
                  </a:lnTo>
                  <a:lnTo>
                    <a:pt x="322834" y="766686"/>
                  </a:lnTo>
                  <a:lnTo>
                    <a:pt x="322922" y="766533"/>
                  </a:lnTo>
                  <a:lnTo>
                    <a:pt x="322834" y="766673"/>
                  </a:lnTo>
                  <a:lnTo>
                    <a:pt x="321487" y="764387"/>
                  </a:lnTo>
                  <a:lnTo>
                    <a:pt x="322364" y="762482"/>
                  </a:lnTo>
                  <a:lnTo>
                    <a:pt x="324332" y="760641"/>
                  </a:lnTo>
                  <a:lnTo>
                    <a:pt x="324827" y="760145"/>
                  </a:lnTo>
                  <a:lnTo>
                    <a:pt x="325348" y="759015"/>
                  </a:lnTo>
                  <a:close/>
                </a:path>
                <a:path w="1962150" h="1165859">
                  <a:moveTo>
                    <a:pt x="384416" y="903668"/>
                  </a:moveTo>
                  <a:lnTo>
                    <a:pt x="383781" y="902398"/>
                  </a:lnTo>
                  <a:lnTo>
                    <a:pt x="383235" y="901331"/>
                  </a:lnTo>
                  <a:lnTo>
                    <a:pt x="382587" y="899744"/>
                  </a:lnTo>
                  <a:lnTo>
                    <a:pt x="381076" y="900277"/>
                  </a:lnTo>
                  <a:lnTo>
                    <a:pt x="378091" y="901268"/>
                  </a:lnTo>
                  <a:lnTo>
                    <a:pt x="375335" y="901039"/>
                  </a:lnTo>
                  <a:lnTo>
                    <a:pt x="371436" y="900315"/>
                  </a:lnTo>
                  <a:lnTo>
                    <a:pt x="370370" y="900823"/>
                  </a:lnTo>
                  <a:lnTo>
                    <a:pt x="368808" y="902779"/>
                  </a:lnTo>
                  <a:lnTo>
                    <a:pt x="368312" y="908786"/>
                  </a:lnTo>
                  <a:lnTo>
                    <a:pt x="368782" y="909447"/>
                  </a:lnTo>
                  <a:lnTo>
                    <a:pt x="369798" y="910196"/>
                  </a:lnTo>
                  <a:lnTo>
                    <a:pt x="370738" y="910653"/>
                  </a:lnTo>
                  <a:lnTo>
                    <a:pt x="373557" y="913650"/>
                  </a:lnTo>
                  <a:lnTo>
                    <a:pt x="374611" y="913904"/>
                  </a:lnTo>
                  <a:lnTo>
                    <a:pt x="377342" y="911758"/>
                  </a:lnTo>
                  <a:lnTo>
                    <a:pt x="378345" y="911098"/>
                  </a:lnTo>
                  <a:lnTo>
                    <a:pt x="378333" y="910602"/>
                  </a:lnTo>
                  <a:lnTo>
                    <a:pt x="378129" y="907580"/>
                  </a:lnTo>
                  <a:lnTo>
                    <a:pt x="380517" y="906805"/>
                  </a:lnTo>
                  <a:lnTo>
                    <a:pt x="384124" y="904976"/>
                  </a:lnTo>
                  <a:lnTo>
                    <a:pt x="384416" y="903668"/>
                  </a:lnTo>
                  <a:close/>
                </a:path>
                <a:path w="1962150" h="1165859">
                  <a:moveTo>
                    <a:pt x="418249" y="573252"/>
                  </a:moveTo>
                  <a:lnTo>
                    <a:pt x="418109" y="573455"/>
                  </a:lnTo>
                  <a:lnTo>
                    <a:pt x="418249" y="573278"/>
                  </a:lnTo>
                  <a:close/>
                </a:path>
                <a:path w="1962150" h="1165859">
                  <a:moveTo>
                    <a:pt x="432422" y="582066"/>
                  </a:moveTo>
                  <a:lnTo>
                    <a:pt x="431114" y="581050"/>
                  </a:lnTo>
                  <a:lnTo>
                    <a:pt x="429755" y="580212"/>
                  </a:lnTo>
                  <a:lnTo>
                    <a:pt x="429983" y="580263"/>
                  </a:lnTo>
                  <a:lnTo>
                    <a:pt x="427469" y="578421"/>
                  </a:lnTo>
                  <a:lnTo>
                    <a:pt x="427329" y="575221"/>
                  </a:lnTo>
                  <a:lnTo>
                    <a:pt x="422402" y="568071"/>
                  </a:lnTo>
                  <a:lnTo>
                    <a:pt x="421894" y="567982"/>
                  </a:lnTo>
                  <a:lnTo>
                    <a:pt x="418249" y="573278"/>
                  </a:lnTo>
                  <a:lnTo>
                    <a:pt x="419303" y="575678"/>
                  </a:lnTo>
                  <a:lnTo>
                    <a:pt x="417626" y="577024"/>
                  </a:lnTo>
                  <a:lnTo>
                    <a:pt x="415785" y="578370"/>
                  </a:lnTo>
                  <a:lnTo>
                    <a:pt x="414794" y="579094"/>
                  </a:lnTo>
                  <a:lnTo>
                    <a:pt x="413092" y="579869"/>
                  </a:lnTo>
                  <a:lnTo>
                    <a:pt x="415061" y="582244"/>
                  </a:lnTo>
                  <a:lnTo>
                    <a:pt x="416217" y="581431"/>
                  </a:lnTo>
                  <a:lnTo>
                    <a:pt x="418185" y="579691"/>
                  </a:lnTo>
                  <a:lnTo>
                    <a:pt x="419557" y="579678"/>
                  </a:lnTo>
                  <a:lnTo>
                    <a:pt x="421627" y="579323"/>
                  </a:lnTo>
                  <a:lnTo>
                    <a:pt x="422948" y="579234"/>
                  </a:lnTo>
                  <a:lnTo>
                    <a:pt x="422783" y="579920"/>
                  </a:lnTo>
                  <a:lnTo>
                    <a:pt x="421855" y="583247"/>
                  </a:lnTo>
                  <a:lnTo>
                    <a:pt x="424815" y="583539"/>
                  </a:lnTo>
                  <a:lnTo>
                    <a:pt x="428498" y="585800"/>
                  </a:lnTo>
                  <a:lnTo>
                    <a:pt x="430720" y="585406"/>
                  </a:lnTo>
                  <a:lnTo>
                    <a:pt x="432422" y="582066"/>
                  </a:lnTo>
                  <a:close/>
                </a:path>
                <a:path w="1962150" h="1165859">
                  <a:moveTo>
                    <a:pt x="501408" y="1163193"/>
                  </a:moveTo>
                  <a:close/>
                </a:path>
                <a:path w="1962150" h="1165859">
                  <a:moveTo>
                    <a:pt x="521970" y="1149972"/>
                  </a:moveTo>
                  <a:lnTo>
                    <a:pt x="521817" y="1149997"/>
                  </a:lnTo>
                  <a:lnTo>
                    <a:pt x="521881" y="1150137"/>
                  </a:lnTo>
                  <a:lnTo>
                    <a:pt x="521970" y="1149972"/>
                  </a:lnTo>
                  <a:close/>
                </a:path>
                <a:path w="1962150" h="1165859">
                  <a:moveTo>
                    <a:pt x="523138" y="1152829"/>
                  </a:moveTo>
                  <a:lnTo>
                    <a:pt x="523049" y="1151280"/>
                  </a:lnTo>
                  <a:lnTo>
                    <a:pt x="521881" y="1150137"/>
                  </a:lnTo>
                  <a:lnTo>
                    <a:pt x="520217" y="1153312"/>
                  </a:lnTo>
                  <a:lnTo>
                    <a:pt x="518833" y="1156296"/>
                  </a:lnTo>
                  <a:lnTo>
                    <a:pt x="511441" y="1153960"/>
                  </a:lnTo>
                  <a:lnTo>
                    <a:pt x="508088" y="1154798"/>
                  </a:lnTo>
                  <a:lnTo>
                    <a:pt x="503580" y="1157528"/>
                  </a:lnTo>
                  <a:lnTo>
                    <a:pt x="501650" y="1158595"/>
                  </a:lnTo>
                  <a:lnTo>
                    <a:pt x="499478" y="1158862"/>
                  </a:lnTo>
                  <a:lnTo>
                    <a:pt x="499732" y="1158938"/>
                  </a:lnTo>
                  <a:lnTo>
                    <a:pt x="499808" y="1160614"/>
                  </a:lnTo>
                  <a:lnTo>
                    <a:pt x="500341" y="1162100"/>
                  </a:lnTo>
                  <a:lnTo>
                    <a:pt x="501611" y="1163218"/>
                  </a:lnTo>
                  <a:lnTo>
                    <a:pt x="501421" y="1163193"/>
                  </a:lnTo>
                  <a:lnTo>
                    <a:pt x="501624" y="1163256"/>
                  </a:lnTo>
                  <a:lnTo>
                    <a:pt x="503555" y="1163281"/>
                  </a:lnTo>
                  <a:lnTo>
                    <a:pt x="504977" y="1165771"/>
                  </a:lnTo>
                  <a:lnTo>
                    <a:pt x="507149" y="1164018"/>
                  </a:lnTo>
                  <a:lnTo>
                    <a:pt x="509968" y="1161732"/>
                  </a:lnTo>
                  <a:lnTo>
                    <a:pt x="512889" y="1160322"/>
                  </a:lnTo>
                  <a:lnTo>
                    <a:pt x="518883" y="1158849"/>
                  </a:lnTo>
                  <a:lnTo>
                    <a:pt x="521144" y="1156563"/>
                  </a:lnTo>
                  <a:lnTo>
                    <a:pt x="523138" y="1152829"/>
                  </a:lnTo>
                  <a:close/>
                </a:path>
                <a:path w="1962150" h="1165859">
                  <a:moveTo>
                    <a:pt x="615315" y="766622"/>
                  </a:moveTo>
                  <a:lnTo>
                    <a:pt x="615200" y="766902"/>
                  </a:lnTo>
                  <a:lnTo>
                    <a:pt x="615315" y="766724"/>
                  </a:lnTo>
                  <a:close/>
                </a:path>
                <a:path w="1962150" h="1165859">
                  <a:moveTo>
                    <a:pt x="621461" y="898575"/>
                  </a:moveTo>
                  <a:lnTo>
                    <a:pt x="621284" y="898423"/>
                  </a:lnTo>
                  <a:lnTo>
                    <a:pt x="621461" y="898575"/>
                  </a:lnTo>
                  <a:close/>
                </a:path>
                <a:path w="1962150" h="1165859">
                  <a:moveTo>
                    <a:pt x="621588" y="898283"/>
                  </a:moveTo>
                  <a:lnTo>
                    <a:pt x="621436" y="898359"/>
                  </a:lnTo>
                  <a:lnTo>
                    <a:pt x="621461" y="898575"/>
                  </a:lnTo>
                  <a:lnTo>
                    <a:pt x="621550" y="898385"/>
                  </a:lnTo>
                  <a:close/>
                </a:path>
                <a:path w="1962150" h="1165859">
                  <a:moveTo>
                    <a:pt x="631317" y="768108"/>
                  </a:moveTo>
                  <a:lnTo>
                    <a:pt x="630059" y="766254"/>
                  </a:lnTo>
                  <a:lnTo>
                    <a:pt x="623658" y="767461"/>
                  </a:lnTo>
                  <a:lnTo>
                    <a:pt x="619493" y="766813"/>
                  </a:lnTo>
                  <a:lnTo>
                    <a:pt x="615264" y="766902"/>
                  </a:lnTo>
                  <a:lnTo>
                    <a:pt x="615099" y="768705"/>
                  </a:lnTo>
                  <a:lnTo>
                    <a:pt x="613651" y="770826"/>
                  </a:lnTo>
                  <a:lnTo>
                    <a:pt x="616534" y="771791"/>
                  </a:lnTo>
                  <a:lnTo>
                    <a:pt x="617486" y="772109"/>
                  </a:lnTo>
                  <a:lnTo>
                    <a:pt x="618413" y="772617"/>
                  </a:lnTo>
                  <a:lnTo>
                    <a:pt x="618490" y="775385"/>
                  </a:lnTo>
                  <a:lnTo>
                    <a:pt x="619607" y="775906"/>
                  </a:lnTo>
                  <a:lnTo>
                    <a:pt x="625640" y="777214"/>
                  </a:lnTo>
                  <a:lnTo>
                    <a:pt x="628815" y="775195"/>
                  </a:lnTo>
                  <a:lnTo>
                    <a:pt x="631317" y="768108"/>
                  </a:lnTo>
                  <a:close/>
                </a:path>
                <a:path w="1962150" h="1165859">
                  <a:moveTo>
                    <a:pt x="637768" y="885126"/>
                  </a:moveTo>
                  <a:lnTo>
                    <a:pt x="636460" y="883958"/>
                  </a:lnTo>
                  <a:lnTo>
                    <a:pt x="632841" y="885037"/>
                  </a:lnTo>
                  <a:lnTo>
                    <a:pt x="630580" y="886879"/>
                  </a:lnTo>
                  <a:lnTo>
                    <a:pt x="625589" y="884809"/>
                  </a:lnTo>
                  <a:lnTo>
                    <a:pt x="625995" y="888009"/>
                  </a:lnTo>
                  <a:lnTo>
                    <a:pt x="622084" y="891679"/>
                  </a:lnTo>
                  <a:lnTo>
                    <a:pt x="621715" y="893749"/>
                  </a:lnTo>
                  <a:lnTo>
                    <a:pt x="622300" y="896937"/>
                  </a:lnTo>
                  <a:lnTo>
                    <a:pt x="621880" y="897636"/>
                  </a:lnTo>
                  <a:lnTo>
                    <a:pt x="621588" y="898283"/>
                  </a:lnTo>
                  <a:lnTo>
                    <a:pt x="637590" y="886891"/>
                  </a:lnTo>
                  <a:lnTo>
                    <a:pt x="637768" y="885126"/>
                  </a:lnTo>
                  <a:close/>
                </a:path>
                <a:path w="1962150" h="1165859">
                  <a:moveTo>
                    <a:pt x="711034" y="802919"/>
                  </a:moveTo>
                  <a:lnTo>
                    <a:pt x="709879" y="800608"/>
                  </a:lnTo>
                  <a:lnTo>
                    <a:pt x="709891" y="798868"/>
                  </a:lnTo>
                  <a:lnTo>
                    <a:pt x="709891" y="798449"/>
                  </a:lnTo>
                  <a:lnTo>
                    <a:pt x="708520" y="798868"/>
                  </a:lnTo>
                  <a:lnTo>
                    <a:pt x="708291" y="798779"/>
                  </a:lnTo>
                  <a:lnTo>
                    <a:pt x="707466" y="801395"/>
                  </a:lnTo>
                  <a:lnTo>
                    <a:pt x="705599" y="802868"/>
                  </a:lnTo>
                  <a:lnTo>
                    <a:pt x="699782" y="802030"/>
                  </a:lnTo>
                  <a:lnTo>
                    <a:pt x="696455" y="803351"/>
                  </a:lnTo>
                  <a:lnTo>
                    <a:pt x="692378" y="801357"/>
                  </a:lnTo>
                  <a:lnTo>
                    <a:pt x="690994" y="802297"/>
                  </a:lnTo>
                  <a:lnTo>
                    <a:pt x="691781" y="804964"/>
                  </a:lnTo>
                  <a:lnTo>
                    <a:pt x="690511" y="806208"/>
                  </a:lnTo>
                  <a:lnTo>
                    <a:pt x="690372" y="808355"/>
                  </a:lnTo>
                  <a:lnTo>
                    <a:pt x="692734" y="807745"/>
                  </a:lnTo>
                  <a:lnTo>
                    <a:pt x="695693" y="807923"/>
                  </a:lnTo>
                  <a:lnTo>
                    <a:pt x="696633" y="809028"/>
                  </a:lnTo>
                  <a:lnTo>
                    <a:pt x="700112" y="812050"/>
                  </a:lnTo>
                  <a:lnTo>
                    <a:pt x="704926" y="810882"/>
                  </a:lnTo>
                  <a:lnTo>
                    <a:pt x="706513" y="807745"/>
                  </a:lnTo>
                  <a:lnTo>
                    <a:pt x="706996" y="806805"/>
                  </a:lnTo>
                  <a:lnTo>
                    <a:pt x="707288" y="805586"/>
                  </a:lnTo>
                  <a:lnTo>
                    <a:pt x="710425" y="803351"/>
                  </a:lnTo>
                  <a:lnTo>
                    <a:pt x="711034" y="802919"/>
                  </a:lnTo>
                  <a:close/>
                </a:path>
                <a:path w="1962150" h="1165859">
                  <a:moveTo>
                    <a:pt x="728103" y="645845"/>
                  </a:moveTo>
                  <a:lnTo>
                    <a:pt x="727951" y="645909"/>
                  </a:lnTo>
                  <a:lnTo>
                    <a:pt x="727976" y="646049"/>
                  </a:lnTo>
                  <a:lnTo>
                    <a:pt x="728103" y="645845"/>
                  </a:lnTo>
                  <a:close/>
                </a:path>
                <a:path w="1962150" h="1165859">
                  <a:moveTo>
                    <a:pt x="741705" y="780503"/>
                  </a:moveTo>
                  <a:lnTo>
                    <a:pt x="741324" y="779221"/>
                  </a:lnTo>
                  <a:lnTo>
                    <a:pt x="741362" y="777138"/>
                  </a:lnTo>
                  <a:lnTo>
                    <a:pt x="740625" y="776249"/>
                  </a:lnTo>
                  <a:lnTo>
                    <a:pt x="735711" y="778941"/>
                  </a:lnTo>
                  <a:lnTo>
                    <a:pt x="730808" y="776719"/>
                  </a:lnTo>
                  <a:lnTo>
                    <a:pt x="725995" y="779868"/>
                  </a:lnTo>
                  <a:lnTo>
                    <a:pt x="725576" y="780237"/>
                  </a:lnTo>
                  <a:lnTo>
                    <a:pt x="723252" y="779310"/>
                  </a:lnTo>
                  <a:lnTo>
                    <a:pt x="723163" y="782345"/>
                  </a:lnTo>
                  <a:lnTo>
                    <a:pt x="724103" y="784313"/>
                  </a:lnTo>
                  <a:lnTo>
                    <a:pt x="729132" y="787679"/>
                  </a:lnTo>
                  <a:lnTo>
                    <a:pt x="737565" y="785583"/>
                  </a:lnTo>
                  <a:lnTo>
                    <a:pt x="740727" y="781697"/>
                  </a:lnTo>
                  <a:lnTo>
                    <a:pt x="741705" y="780503"/>
                  </a:lnTo>
                  <a:close/>
                </a:path>
                <a:path w="1962150" h="1165859">
                  <a:moveTo>
                    <a:pt x="753440" y="780021"/>
                  </a:moveTo>
                  <a:lnTo>
                    <a:pt x="752881" y="779068"/>
                  </a:lnTo>
                  <a:lnTo>
                    <a:pt x="751713" y="778687"/>
                  </a:lnTo>
                  <a:lnTo>
                    <a:pt x="749312" y="779424"/>
                  </a:lnTo>
                  <a:lnTo>
                    <a:pt x="747585" y="780275"/>
                  </a:lnTo>
                  <a:lnTo>
                    <a:pt x="742708" y="782307"/>
                  </a:lnTo>
                  <a:lnTo>
                    <a:pt x="740283" y="784453"/>
                  </a:lnTo>
                  <a:lnTo>
                    <a:pt x="737476" y="787450"/>
                  </a:lnTo>
                  <a:lnTo>
                    <a:pt x="736638" y="788454"/>
                  </a:lnTo>
                  <a:lnTo>
                    <a:pt x="740498" y="789838"/>
                  </a:lnTo>
                  <a:lnTo>
                    <a:pt x="741159" y="791972"/>
                  </a:lnTo>
                  <a:lnTo>
                    <a:pt x="741273" y="794943"/>
                  </a:lnTo>
                  <a:lnTo>
                    <a:pt x="741273" y="795794"/>
                  </a:lnTo>
                  <a:lnTo>
                    <a:pt x="743686" y="796493"/>
                  </a:lnTo>
                  <a:lnTo>
                    <a:pt x="745731" y="797280"/>
                  </a:lnTo>
                  <a:lnTo>
                    <a:pt x="746709" y="797128"/>
                  </a:lnTo>
                  <a:lnTo>
                    <a:pt x="748614" y="796188"/>
                  </a:lnTo>
                  <a:lnTo>
                    <a:pt x="748411" y="795121"/>
                  </a:lnTo>
                  <a:lnTo>
                    <a:pt x="747979" y="794169"/>
                  </a:lnTo>
                  <a:lnTo>
                    <a:pt x="746150" y="790041"/>
                  </a:lnTo>
                  <a:lnTo>
                    <a:pt x="747204" y="786447"/>
                  </a:lnTo>
                  <a:lnTo>
                    <a:pt x="751573" y="782802"/>
                  </a:lnTo>
                  <a:lnTo>
                    <a:pt x="752284" y="782294"/>
                  </a:lnTo>
                  <a:lnTo>
                    <a:pt x="753046" y="781011"/>
                  </a:lnTo>
                  <a:lnTo>
                    <a:pt x="753440" y="780021"/>
                  </a:lnTo>
                  <a:close/>
                </a:path>
                <a:path w="1962150" h="1165859">
                  <a:moveTo>
                    <a:pt x="777697" y="748055"/>
                  </a:moveTo>
                  <a:lnTo>
                    <a:pt x="777519" y="748245"/>
                  </a:lnTo>
                  <a:lnTo>
                    <a:pt x="777633" y="748106"/>
                  </a:lnTo>
                  <a:close/>
                </a:path>
                <a:path w="1962150" h="1165859">
                  <a:moveTo>
                    <a:pt x="797102" y="743013"/>
                  </a:moveTo>
                  <a:lnTo>
                    <a:pt x="797090" y="742721"/>
                  </a:lnTo>
                  <a:lnTo>
                    <a:pt x="791197" y="743178"/>
                  </a:lnTo>
                  <a:lnTo>
                    <a:pt x="791921" y="741972"/>
                  </a:lnTo>
                  <a:lnTo>
                    <a:pt x="792873" y="739749"/>
                  </a:lnTo>
                  <a:lnTo>
                    <a:pt x="793381" y="738644"/>
                  </a:lnTo>
                  <a:lnTo>
                    <a:pt x="792149" y="738670"/>
                  </a:lnTo>
                  <a:lnTo>
                    <a:pt x="790371" y="738708"/>
                  </a:lnTo>
                  <a:lnTo>
                    <a:pt x="789139" y="737971"/>
                  </a:lnTo>
                  <a:lnTo>
                    <a:pt x="786663" y="736307"/>
                  </a:lnTo>
                  <a:lnTo>
                    <a:pt x="785634" y="736422"/>
                  </a:lnTo>
                  <a:lnTo>
                    <a:pt x="782840" y="739584"/>
                  </a:lnTo>
                  <a:lnTo>
                    <a:pt x="780821" y="740994"/>
                  </a:lnTo>
                  <a:lnTo>
                    <a:pt x="780402" y="745413"/>
                  </a:lnTo>
                  <a:lnTo>
                    <a:pt x="778903" y="746683"/>
                  </a:lnTo>
                  <a:lnTo>
                    <a:pt x="777697" y="748055"/>
                  </a:lnTo>
                  <a:lnTo>
                    <a:pt x="777951" y="748449"/>
                  </a:lnTo>
                  <a:lnTo>
                    <a:pt x="778141" y="748893"/>
                  </a:lnTo>
                  <a:lnTo>
                    <a:pt x="780630" y="751001"/>
                  </a:lnTo>
                  <a:lnTo>
                    <a:pt x="781532" y="750849"/>
                  </a:lnTo>
                  <a:lnTo>
                    <a:pt x="783386" y="747763"/>
                  </a:lnTo>
                  <a:lnTo>
                    <a:pt x="783145" y="746874"/>
                  </a:lnTo>
                  <a:lnTo>
                    <a:pt x="783145" y="745020"/>
                  </a:lnTo>
                  <a:lnTo>
                    <a:pt x="784402" y="744423"/>
                  </a:lnTo>
                  <a:lnTo>
                    <a:pt x="786625" y="747280"/>
                  </a:lnTo>
                  <a:lnTo>
                    <a:pt x="790295" y="744499"/>
                  </a:lnTo>
                  <a:lnTo>
                    <a:pt x="792251" y="747204"/>
                  </a:lnTo>
                  <a:lnTo>
                    <a:pt x="793038" y="747204"/>
                  </a:lnTo>
                  <a:lnTo>
                    <a:pt x="795324" y="746798"/>
                  </a:lnTo>
                  <a:lnTo>
                    <a:pt x="796391" y="745667"/>
                  </a:lnTo>
                  <a:lnTo>
                    <a:pt x="797102" y="743013"/>
                  </a:lnTo>
                  <a:close/>
                </a:path>
                <a:path w="1962150" h="1165859">
                  <a:moveTo>
                    <a:pt x="806792" y="644448"/>
                  </a:moveTo>
                  <a:lnTo>
                    <a:pt x="806335" y="643648"/>
                  </a:lnTo>
                  <a:lnTo>
                    <a:pt x="802906" y="643775"/>
                  </a:lnTo>
                  <a:lnTo>
                    <a:pt x="800455" y="643318"/>
                  </a:lnTo>
                  <a:lnTo>
                    <a:pt x="797852" y="642112"/>
                  </a:lnTo>
                  <a:lnTo>
                    <a:pt x="797077" y="642569"/>
                  </a:lnTo>
                  <a:lnTo>
                    <a:pt x="796544" y="643305"/>
                  </a:lnTo>
                  <a:lnTo>
                    <a:pt x="796366" y="644067"/>
                  </a:lnTo>
                  <a:lnTo>
                    <a:pt x="796975" y="644893"/>
                  </a:lnTo>
                  <a:lnTo>
                    <a:pt x="797699" y="645198"/>
                  </a:lnTo>
                  <a:lnTo>
                    <a:pt x="800874" y="647661"/>
                  </a:lnTo>
                  <a:lnTo>
                    <a:pt x="800773" y="649071"/>
                  </a:lnTo>
                  <a:lnTo>
                    <a:pt x="797801" y="650697"/>
                  </a:lnTo>
                  <a:lnTo>
                    <a:pt x="795845" y="651802"/>
                  </a:lnTo>
                  <a:lnTo>
                    <a:pt x="791044" y="652805"/>
                  </a:lnTo>
                  <a:lnTo>
                    <a:pt x="792708" y="653973"/>
                  </a:lnTo>
                  <a:lnTo>
                    <a:pt x="794194" y="655205"/>
                  </a:lnTo>
                  <a:lnTo>
                    <a:pt x="794372" y="656209"/>
                  </a:lnTo>
                  <a:lnTo>
                    <a:pt x="794308" y="657301"/>
                  </a:lnTo>
                  <a:lnTo>
                    <a:pt x="795045" y="658558"/>
                  </a:lnTo>
                  <a:lnTo>
                    <a:pt x="796290" y="658914"/>
                  </a:lnTo>
                  <a:lnTo>
                    <a:pt x="802170" y="656729"/>
                  </a:lnTo>
                  <a:lnTo>
                    <a:pt x="806538" y="650735"/>
                  </a:lnTo>
                  <a:lnTo>
                    <a:pt x="806792" y="645312"/>
                  </a:lnTo>
                  <a:lnTo>
                    <a:pt x="806792" y="644448"/>
                  </a:lnTo>
                  <a:close/>
                </a:path>
                <a:path w="1962150" h="1165859">
                  <a:moveTo>
                    <a:pt x="807186" y="730008"/>
                  </a:moveTo>
                  <a:lnTo>
                    <a:pt x="806932" y="729970"/>
                  </a:lnTo>
                  <a:lnTo>
                    <a:pt x="807034" y="730110"/>
                  </a:lnTo>
                  <a:lnTo>
                    <a:pt x="807186" y="730008"/>
                  </a:lnTo>
                  <a:close/>
                </a:path>
                <a:path w="1962150" h="1165859">
                  <a:moveTo>
                    <a:pt x="816152" y="740105"/>
                  </a:moveTo>
                  <a:lnTo>
                    <a:pt x="814730" y="739038"/>
                  </a:lnTo>
                  <a:lnTo>
                    <a:pt x="811491" y="736587"/>
                  </a:lnTo>
                  <a:lnTo>
                    <a:pt x="809421" y="733234"/>
                  </a:lnTo>
                  <a:lnTo>
                    <a:pt x="807034" y="730110"/>
                  </a:lnTo>
                  <a:lnTo>
                    <a:pt x="805561" y="731177"/>
                  </a:lnTo>
                  <a:lnTo>
                    <a:pt x="804176" y="732370"/>
                  </a:lnTo>
                  <a:lnTo>
                    <a:pt x="800671" y="731113"/>
                  </a:lnTo>
                  <a:lnTo>
                    <a:pt x="799134" y="730758"/>
                  </a:lnTo>
                  <a:lnTo>
                    <a:pt x="796417" y="730542"/>
                  </a:lnTo>
                  <a:lnTo>
                    <a:pt x="795642" y="731393"/>
                  </a:lnTo>
                  <a:lnTo>
                    <a:pt x="795350" y="733310"/>
                  </a:lnTo>
                  <a:lnTo>
                    <a:pt x="795413" y="734009"/>
                  </a:lnTo>
                  <a:lnTo>
                    <a:pt x="798068" y="734783"/>
                  </a:lnTo>
                  <a:lnTo>
                    <a:pt x="799541" y="735304"/>
                  </a:lnTo>
                  <a:lnTo>
                    <a:pt x="804519" y="733386"/>
                  </a:lnTo>
                  <a:lnTo>
                    <a:pt x="804989" y="733780"/>
                  </a:lnTo>
                  <a:lnTo>
                    <a:pt x="803109" y="738962"/>
                  </a:lnTo>
                  <a:lnTo>
                    <a:pt x="803757" y="739787"/>
                  </a:lnTo>
                  <a:lnTo>
                    <a:pt x="806996" y="739736"/>
                  </a:lnTo>
                  <a:lnTo>
                    <a:pt x="807796" y="739444"/>
                  </a:lnTo>
                  <a:lnTo>
                    <a:pt x="810069" y="739228"/>
                  </a:lnTo>
                  <a:lnTo>
                    <a:pt x="810602" y="739990"/>
                  </a:lnTo>
                  <a:lnTo>
                    <a:pt x="807402" y="742784"/>
                  </a:lnTo>
                  <a:lnTo>
                    <a:pt x="807351" y="744448"/>
                  </a:lnTo>
                  <a:lnTo>
                    <a:pt x="808723" y="746277"/>
                  </a:lnTo>
                  <a:lnTo>
                    <a:pt x="808583" y="746353"/>
                  </a:lnTo>
                  <a:lnTo>
                    <a:pt x="808748" y="746328"/>
                  </a:lnTo>
                  <a:lnTo>
                    <a:pt x="810615" y="745350"/>
                  </a:lnTo>
                  <a:lnTo>
                    <a:pt x="812571" y="744512"/>
                  </a:lnTo>
                  <a:lnTo>
                    <a:pt x="815911" y="742543"/>
                  </a:lnTo>
                  <a:lnTo>
                    <a:pt x="816152" y="740105"/>
                  </a:lnTo>
                  <a:close/>
                </a:path>
                <a:path w="1962150" h="1165859">
                  <a:moveTo>
                    <a:pt x="828230" y="1143203"/>
                  </a:moveTo>
                  <a:lnTo>
                    <a:pt x="828001" y="1143127"/>
                  </a:lnTo>
                  <a:lnTo>
                    <a:pt x="828230" y="1143203"/>
                  </a:lnTo>
                  <a:close/>
                </a:path>
                <a:path w="1962150" h="1165859">
                  <a:moveTo>
                    <a:pt x="844461" y="653237"/>
                  </a:moveTo>
                  <a:lnTo>
                    <a:pt x="843534" y="652462"/>
                  </a:lnTo>
                  <a:lnTo>
                    <a:pt x="841463" y="652386"/>
                  </a:lnTo>
                  <a:lnTo>
                    <a:pt x="840308" y="652780"/>
                  </a:lnTo>
                  <a:lnTo>
                    <a:pt x="837717" y="654189"/>
                  </a:lnTo>
                  <a:lnTo>
                    <a:pt x="836180" y="655332"/>
                  </a:lnTo>
                  <a:lnTo>
                    <a:pt x="831608" y="658253"/>
                  </a:lnTo>
                  <a:lnTo>
                    <a:pt x="828865" y="659498"/>
                  </a:lnTo>
                  <a:lnTo>
                    <a:pt x="824776" y="655040"/>
                  </a:lnTo>
                  <a:lnTo>
                    <a:pt x="822642" y="655332"/>
                  </a:lnTo>
                  <a:lnTo>
                    <a:pt x="819073" y="658545"/>
                  </a:lnTo>
                  <a:lnTo>
                    <a:pt x="821118" y="659447"/>
                  </a:lnTo>
                  <a:lnTo>
                    <a:pt x="821829" y="660768"/>
                  </a:lnTo>
                  <a:lnTo>
                    <a:pt x="822540" y="662584"/>
                  </a:lnTo>
                  <a:lnTo>
                    <a:pt x="823417" y="664235"/>
                  </a:lnTo>
                  <a:lnTo>
                    <a:pt x="826147" y="661670"/>
                  </a:lnTo>
                  <a:lnTo>
                    <a:pt x="827214" y="661885"/>
                  </a:lnTo>
                  <a:lnTo>
                    <a:pt x="828827" y="664984"/>
                  </a:lnTo>
                  <a:lnTo>
                    <a:pt x="831202" y="664514"/>
                  </a:lnTo>
                  <a:lnTo>
                    <a:pt x="835088" y="661657"/>
                  </a:lnTo>
                  <a:lnTo>
                    <a:pt x="836676" y="661403"/>
                  </a:lnTo>
                  <a:lnTo>
                    <a:pt x="839012" y="661809"/>
                  </a:lnTo>
                  <a:lnTo>
                    <a:pt x="839889" y="661454"/>
                  </a:lnTo>
                  <a:lnTo>
                    <a:pt x="840168" y="660285"/>
                  </a:lnTo>
                  <a:lnTo>
                    <a:pt x="839190" y="660222"/>
                  </a:lnTo>
                  <a:lnTo>
                    <a:pt x="837514" y="659142"/>
                  </a:lnTo>
                  <a:lnTo>
                    <a:pt x="837247" y="658152"/>
                  </a:lnTo>
                  <a:lnTo>
                    <a:pt x="840079" y="656920"/>
                  </a:lnTo>
                  <a:lnTo>
                    <a:pt x="841768" y="656882"/>
                  </a:lnTo>
                  <a:lnTo>
                    <a:pt x="843267" y="656285"/>
                  </a:lnTo>
                  <a:lnTo>
                    <a:pt x="843788" y="656094"/>
                  </a:lnTo>
                  <a:lnTo>
                    <a:pt x="844270" y="655066"/>
                  </a:lnTo>
                  <a:lnTo>
                    <a:pt x="844461" y="653237"/>
                  </a:lnTo>
                  <a:close/>
                </a:path>
                <a:path w="1962150" h="1165859">
                  <a:moveTo>
                    <a:pt x="849782" y="1134706"/>
                  </a:moveTo>
                  <a:lnTo>
                    <a:pt x="847572" y="1130287"/>
                  </a:lnTo>
                  <a:lnTo>
                    <a:pt x="847229" y="1130236"/>
                  </a:lnTo>
                  <a:lnTo>
                    <a:pt x="847229" y="1135570"/>
                  </a:lnTo>
                  <a:lnTo>
                    <a:pt x="846150" y="1137094"/>
                  </a:lnTo>
                  <a:lnTo>
                    <a:pt x="846010" y="1137945"/>
                  </a:lnTo>
                  <a:lnTo>
                    <a:pt x="845070" y="1137793"/>
                  </a:lnTo>
                  <a:lnTo>
                    <a:pt x="844943" y="1137793"/>
                  </a:lnTo>
                  <a:lnTo>
                    <a:pt x="844816" y="1137323"/>
                  </a:lnTo>
                  <a:lnTo>
                    <a:pt x="845489" y="1136370"/>
                  </a:lnTo>
                  <a:lnTo>
                    <a:pt x="846277" y="1135862"/>
                  </a:lnTo>
                  <a:lnTo>
                    <a:pt x="846772" y="1135735"/>
                  </a:lnTo>
                  <a:lnTo>
                    <a:pt x="847229" y="1135570"/>
                  </a:lnTo>
                  <a:lnTo>
                    <a:pt x="847229" y="1130236"/>
                  </a:lnTo>
                  <a:lnTo>
                    <a:pt x="845705" y="1130007"/>
                  </a:lnTo>
                  <a:lnTo>
                    <a:pt x="840752" y="1134605"/>
                  </a:lnTo>
                  <a:lnTo>
                    <a:pt x="839431" y="1134973"/>
                  </a:lnTo>
                  <a:lnTo>
                    <a:pt x="838034" y="1133182"/>
                  </a:lnTo>
                  <a:lnTo>
                    <a:pt x="836942" y="1131697"/>
                  </a:lnTo>
                  <a:lnTo>
                    <a:pt x="836371" y="1132573"/>
                  </a:lnTo>
                  <a:lnTo>
                    <a:pt x="835063" y="1136015"/>
                  </a:lnTo>
                  <a:lnTo>
                    <a:pt x="833132" y="1136561"/>
                  </a:lnTo>
                  <a:lnTo>
                    <a:pt x="830135" y="1136942"/>
                  </a:lnTo>
                  <a:lnTo>
                    <a:pt x="829716" y="1137653"/>
                  </a:lnTo>
                  <a:lnTo>
                    <a:pt x="829678" y="1138440"/>
                  </a:lnTo>
                  <a:lnTo>
                    <a:pt x="828586" y="1139850"/>
                  </a:lnTo>
                  <a:lnTo>
                    <a:pt x="826731" y="1141171"/>
                  </a:lnTo>
                  <a:lnTo>
                    <a:pt x="828192" y="1143127"/>
                  </a:lnTo>
                  <a:lnTo>
                    <a:pt x="830757" y="1143330"/>
                  </a:lnTo>
                  <a:lnTo>
                    <a:pt x="834009" y="1140447"/>
                  </a:lnTo>
                  <a:lnTo>
                    <a:pt x="836790" y="1140155"/>
                  </a:lnTo>
                  <a:lnTo>
                    <a:pt x="840778" y="1138834"/>
                  </a:lnTo>
                  <a:lnTo>
                    <a:pt x="841324" y="1139850"/>
                  </a:lnTo>
                  <a:lnTo>
                    <a:pt x="841336" y="1140155"/>
                  </a:lnTo>
                  <a:lnTo>
                    <a:pt x="839774" y="1142784"/>
                  </a:lnTo>
                  <a:lnTo>
                    <a:pt x="841019" y="1143139"/>
                  </a:lnTo>
                  <a:lnTo>
                    <a:pt x="843711" y="1144676"/>
                  </a:lnTo>
                  <a:lnTo>
                    <a:pt x="844486" y="1143419"/>
                  </a:lnTo>
                  <a:lnTo>
                    <a:pt x="847229" y="1140320"/>
                  </a:lnTo>
                  <a:lnTo>
                    <a:pt x="847902" y="1138834"/>
                  </a:lnTo>
                  <a:lnTo>
                    <a:pt x="848106" y="1138402"/>
                  </a:lnTo>
                  <a:lnTo>
                    <a:pt x="848194" y="1137945"/>
                  </a:lnTo>
                  <a:lnTo>
                    <a:pt x="847420" y="1135570"/>
                  </a:lnTo>
                  <a:lnTo>
                    <a:pt x="848334" y="1135087"/>
                  </a:lnTo>
                  <a:lnTo>
                    <a:pt x="848766" y="1134973"/>
                  </a:lnTo>
                  <a:lnTo>
                    <a:pt x="849782" y="1134706"/>
                  </a:lnTo>
                  <a:close/>
                </a:path>
                <a:path w="1962150" h="1165859">
                  <a:moveTo>
                    <a:pt x="1007808" y="733615"/>
                  </a:moveTo>
                  <a:lnTo>
                    <a:pt x="1003185" y="730326"/>
                  </a:lnTo>
                  <a:lnTo>
                    <a:pt x="1002665" y="727481"/>
                  </a:lnTo>
                  <a:lnTo>
                    <a:pt x="1004862" y="723049"/>
                  </a:lnTo>
                  <a:lnTo>
                    <a:pt x="1002880" y="723646"/>
                  </a:lnTo>
                  <a:lnTo>
                    <a:pt x="1000099" y="723531"/>
                  </a:lnTo>
                  <a:lnTo>
                    <a:pt x="999058" y="723138"/>
                  </a:lnTo>
                  <a:lnTo>
                    <a:pt x="996213" y="723468"/>
                  </a:lnTo>
                  <a:lnTo>
                    <a:pt x="993609" y="722706"/>
                  </a:lnTo>
                  <a:lnTo>
                    <a:pt x="992251" y="726211"/>
                  </a:lnTo>
                  <a:lnTo>
                    <a:pt x="996124" y="728891"/>
                  </a:lnTo>
                  <a:lnTo>
                    <a:pt x="996645" y="729056"/>
                  </a:lnTo>
                  <a:lnTo>
                    <a:pt x="997089" y="729272"/>
                  </a:lnTo>
                  <a:lnTo>
                    <a:pt x="997458" y="730973"/>
                  </a:lnTo>
                  <a:lnTo>
                    <a:pt x="999109" y="731189"/>
                  </a:lnTo>
                  <a:lnTo>
                    <a:pt x="1002169" y="732675"/>
                  </a:lnTo>
                  <a:lnTo>
                    <a:pt x="1003439" y="733844"/>
                  </a:lnTo>
                  <a:lnTo>
                    <a:pt x="1002233" y="738022"/>
                  </a:lnTo>
                  <a:lnTo>
                    <a:pt x="1001052" y="739305"/>
                  </a:lnTo>
                  <a:lnTo>
                    <a:pt x="998677" y="739000"/>
                  </a:lnTo>
                  <a:lnTo>
                    <a:pt x="998169" y="738924"/>
                  </a:lnTo>
                  <a:lnTo>
                    <a:pt x="997572" y="739038"/>
                  </a:lnTo>
                  <a:lnTo>
                    <a:pt x="996619" y="739419"/>
                  </a:lnTo>
                  <a:lnTo>
                    <a:pt x="996086" y="739749"/>
                  </a:lnTo>
                  <a:lnTo>
                    <a:pt x="995400" y="740981"/>
                  </a:lnTo>
                  <a:lnTo>
                    <a:pt x="995781" y="741730"/>
                  </a:lnTo>
                  <a:lnTo>
                    <a:pt x="997546" y="742784"/>
                  </a:lnTo>
                  <a:lnTo>
                    <a:pt x="998702" y="743394"/>
                  </a:lnTo>
                  <a:lnTo>
                    <a:pt x="1003007" y="744613"/>
                  </a:lnTo>
                  <a:lnTo>
                    <a:pt x="1005751" y="743153"/>
                  </a:lnTo>
                  <a:lnTo>
                    <a:pt x="1006144" y="737082"/>
                  </a:lnTo>
                  <a:lnTo>
                    <a:pt x="1007808" y="733615"/>
                  </a:lnTo>
                  <a:close/>
                </a:path>
                <a:path w="1962150" h="1165859">
                  <a:moveTo>
                    <a:pt x="1037653" y="690054"/>
                  </a:moveTo>
                  <a:lnTo>
                    <a:pt x="1037475" y="689800"/>
                  </a:lnTo>
                  <a:lnTo>
                    <a:pt x="1037412" y="689559"/>
                  </a:lnTo>
                  <a:lnTo>
                    <a:pt x="1036942" y="689432"/>
                  </a:lnTo>
                  <a:lnTo>
                    <a:pt x="1036294" y="689038"/>
                  </a:lnTo>
                  <a:lnTo>
                    <a:pt x="1031621" y="692302"/>
                  </a:lnTo>
                  <a:lnTo>
                    <a:pt x="1028979" y="689940"/>
                  </a:lnTo>
                  <a:lnTo>
                    <a:pt x="1025982" y="685914"/>
                  </a:lnTo>
                  <a:lnTo>
                    <a:pt x="1025410" y="684898"/>
                  </a:lnTo>
                  <a:lnTo>
                    <a:pt x="1022667" y="684466"/>
                  </a:lnTo>
                  <a:lnTo>
                    <a:pt x="1021308" y="684199"/>
                  </a:lnTo>
                  <a:lnTo>
                    <a:pt x="1019429" y="686447"/>
                  </a:lnTo>
                  <a:lnTo>
                    <a:pt x="1019911" y="687273"/>
                  </a:lnTo>
                  <a:lnTo>
                    <a:pt x="1021105" y="689533"/>
                  </a:lnTo>
                  <a:lnTo>
                    <a:pt x="1021524" y="690981"/>
                  </a:lnTo>
                  <a:lnTo>
                    <a:pt x="1023175" y="695883"/>
                  </a:lnTo>
                  <a:lnTo>
                    <a:pt x="1029220" y="695109"/>
                  </a:lnTo>
                  <a:lnTo>
                    <a:pt x="1030173" y="695134"/>
                  </a:lnTo>
                  <a:lnTo>
                    <a:pt x="1031748" y="696125"/>
                  </a:lnTo>
                  <a:lnTo>
                    <a:pt x="1033018" y="696544"/>
                  </a:lnTo>
                  <a:lnTo>
                    <a:pt x="1033894" y="693381"/>
                  </a:lnTo>
                  <a:lnTo>
                    <a:pt x="1036624" y="692429"/>
                  </a:lnTo>
                  <a:lnTo>
                    <a:pt x="1037551" y="690245"/>
                  </a:lnTo>
                  <a:lnTo>
                    <a:pt x="1037653" y="690054"/>
                  </a:lnTo>
                  <a:close/>
                </a:path>
                <a:path w="1962150" h="1165859">
                  <a:moveTo>
                    <a:pt x="1062418" y="481736"/>
                  </a:moveTo>
                  <a:lnTo>
                    <a:pt x="1061389" y="479005"/>
                  </a:lnTo>
                  <a:lnTo>
                    <a:pt x="1061440" y="476923"/>
                  </a:lnTo>
                  <a:lnTo>
                    <a:pt x="1059853" y="477393"/>
                  </a:lnTo>
                  <a:lnTo>
                    <a:pt x="1055827" y="478523"/>
                  </a:lnTo>
                  <a:lnTo>
                    <a:pt x="1051801" y="477151"/>
                  </a:lnTo>
                  <a:lnTo>
                    <a:pt x="1044829" y="479831"/>
                  </a:lnTo>
                  <a:lnTo>
                    <a:pt x="1043762" y="480898"/>
                  </a:lnTo>
                  <a:lnTo>
                    <a:pt x="1044359" y="485902"/>
                  </a:lnTo>
                  <a:lnTo>
                    <a:pt x="1045781" y="487070"/>
                  </a:lnTo>
                  <a:lnTo>
                    <a:pt x="1052741" y="487133"/>
                  </a:lnTo>
                  <a:lnTo>
                    <a:pt x="1056449" y="484949"/>
                  </a:lnTo>
                  <a:lnTo>
                    <a:pt x="1060386" y="484200"/>
                  </a:lnTo>
                  <a:lnTo>
                    <a:pt x="1062126" y="483120"/>
                  </a:lnTo>
                  <a:lnTo>
                    <a:pt x="1062418" y="481736"/>
                  </a:lnTo>
                  <a:close/>
                </a:path>
                <a:path w="1962150" h="1165859">
                  <a:moveTo>
                    <a:pt x="1100086" y="494969"/>
                  </a:moveTo>
                  <a:close/>
                </a:path>
                <a:path w="1962150" h="1165859">
                  <a:moveTo>
                    <a:pt x="1100112" y="494855"/>
                  </a:moveTo>
                  <a:close/>
                </a:path>
                <a:path w="1962150" h="1165859">
                  <a:moveTo>
                    <a:pt x="1117206" y="494106"/>
                  </a:moveTo>
                  <a:lnTo>
                    <a:pt x="1112266" y="491096"/>
                  </a:lnTo>
                  <a:lnTo>
                    <a:pt x="1111237" y="488873"/>
                  </a:lnTo>
                  <a:lnTo>
                    <a:pt x="1109052" y="486194"/>
                  </a:lnTo>
                  <a:lnTo>
                    <a:pt x="1108354" y="485178"/>
                  </a:lnTo>
                  <a:lnTo>
                    <a:pt x="1104696" y="485635"/>
                  </a:lnTo>
                  <a:lnTo>
                    <a:pt x="1102194" y="485216"/>
                  </a:lnTo>
                  <a:lnTo>
                    <a:pt x="1099439" y="487210"/>
                  </a:lnTo>
                  <a:lnTo>
                    <a:pt x="1100683" y="489546"/>
                  </a:lnTo>
                  <a:lnTo>
                    <a:pt x="1100836" y="492442"/>
                  </a:lnTo>
                  <a:lnTo>
                    <a:pt x="1100378" y="493661"/>
                  </a:lnTo>
                  <a:lnTo>
                    <a:pt x="1100112" y="494855"/>
                  </a:lnTo>
                  <a:lnTo>
                    <a:pt x="1104493" y="496112"/>
                  </a:lnTo>
                  <a:lnTo>
                    <a:pt x="1109014" y="496951"/>
                  </a:lnTo>
                  <a:lnTo>
                    <a:pt x="1113434" y="498055"/>
                  </a:lnTo>
                  <a:lnTo>
                    <a:pt x="1113624" y="498094"/>
                  </a:lnTo>
                  <a:lnTo>
                    <a:pt x="1113904" y="497865"/>
                  </a:lnTo>
                  <a:lnTo>
                    <a:pt x="1114158" y="497738"/>
                  </a:lnTo>
                  <a:lnTo>
                    <a:pt x="1115174" y="495871"/>
                  </a:lnTo>
                  <a:lnTo>
                    <a:pt x="1117206" y="494106"/>
                  </a:lnTo>
                  <a:close/>
                </a:path>
                <a:path w="1962150" h="1165859">
                  <a:moveTo>
                    <a:pt x="1164844" y="636041"/>
                  </a:moveTo>
                  <a:lnTo>
                    <a:pt x="1164475" y="635469"/>
                  </a:lnTo>
                  <a:lnTo>
                    <a:pt x="1160678" y="636066"/>
                  </a:lnTo>
                  <a:lnTo>
                    <a:pt x="1160792" y="634466"/>
                  </a:lnTo>
                  <a:lnTo>
                    <a:pt x="1161923" y="631177"/>
                  </a:lnTo>
                  <a:lnTo>
                    <a:pt x="1162405" y="629907"/>
                  </a:lnTo>
                  <a:lnTo>
                    <a:pt x="1161199" y="627164"/>
                  </a:lnTo>
                  <a:lnTo>
                    <a:pt x="1159713" y="626630"/>
                  </a:lnTo>
                  <a:lnTo>
                    <a:pt x="1156119" y="626516"/>
                  </a:lnTo>
                  <a:lnTo>
                    <a:pt x="1156030" y="628091"/>
                  </a:lnTo>
                  <a:lnTo>
                    <a:pt x="1155725" y="631253"/>
                  </a:lnTo>
                  <a:lnTo>
                    <a:pt x="1155014" y="633285"/>
                  </a:lnTo>
                  <a:lnTo>
                    <a:pt x="1156563" y="637832"/>
                  </a:lnTo>
                  <a:lnTo>
                    <a:pt x="1153096" y="637425"/>
                  </a:lnTo>
                  <a:lnTo>
                    <a:pt x="1152563" y="637387"/>
                  </a:lnTo>
                  <a:lnTo>
                    <a:pt x="1152118" y="637070"/>
                  </a:lnTo>
                  <a:lnTo>
                    <a:pt x="1150861" y="636778"/>
                  </a:lnTo>
                  <a:lnTo>
                    <a:pt x="1149997" y="636739"/>
                  </a:lnTo>
                  <a:lnTo>
                    <a:pt x="1149832" y="637717"/>
                  </a:lnTo>
                  <a:lnTo>
                    <a:pt x="1149756" y="638098"/>
                  </a:lnTo>
                  <a:lnTo>
                    <a:pt x="1150150" y="638733"/>
                  </a:lnTo>
                  <a:lnTo>
                    <a:pt x="1154671" y="640791"/>
                  </a:lnTo>
                  <a:lnTo>
                    <a:pt x="1159116" y="641883"/>
                  </a:lnTo>
                  <a:lnTo>
                    <a:pt x="1163828" y="642937"/>
                  </a:lnTo>
                  <a:lnTo>
                    <a:pt x="1164120" y="642670"/>
                  </a:lnTo>
                  <a:lnTo>
                    <a:pt x="1164374" y="642556"/>
                  </a:lnTo>
                  <a:lnTo>
                    <a:pt x="1164424" y="642112"/>
                  </a:lnTo>
                  <a:lnTo>
                    <a:pt x="1164729" y="641502"/>
                  </a:lnTo>
                  <a:lnTo>
                    <a:pt x="1163307" y="639787"/>
                  </a:lnTo>
                  <a:lnTo>
                    <a:pt x="1162634" y="638390"/>
                  </a:lnTo>
                  <a:lnTo>
                    <a:pt x="1164844" y="636041"/>
                  </a:lnTo>
                  <a:close/>
                </a:path>
                <a:path w="1962150" h="1165859">
                  <a:moveTo>
                    <a:pt x="1192276" y="596734"/>
                  </a:moveTo>
                  <a:close/>
                </a:path>
                <a:path w="1962150" h="1165859">
                  <a:moveTo>
                    <a:pt x="1207528" y="505206"/>
                  </a:moveTo>
                  <a:lnTo>
                    <a:pt x="1206995" y="504317"/>
                  </a:lnTo>
                  <a:lnTo>
                    <a:pt x="1206512" y="503478"/>
                  </a:lnTo>
                  <a:lnTo>
                    <a:pt x="1206093" y="502323"/>
                  </a:lnTo>
                  <a:lnTo>
                    <a:pt x="1189139" y="494423"/>
                  </a:lnTo>
                  <a:lnTo>
                    <a:pt x="1188034" y="495058"/>
                  </a:lnTo>
                  <a:lnTo>
                    <a:pt x="1185456" y="497166"/>
                  </a:lnTo>
                  <a:lnTo>
                    <a:pt x="1184071" y="498817"/>
                  </a:lnTo>
                  <a:lnTo>
                    <a:pt x="1183106" y="501523"/>
                  </a:lnTo>
                  <a:lnTo>
                    <a:pt x="1183309" y="502323"/>
                  </a:lnTo>
                  <a:lnTo>
                    <a:pt x="1183284" y="502729"/>
                  </a:lnTo>
                  <a:lnTo>
                    <a:pt x="1184313" y="504317"/>
                  </a:lnTo>
                  <a:lnTo>
                    <a:pt x="1185633" y="504494"/>
                  </a:lnTo>
                  <a:lnTo>
                    <a:pt x="1192072" y="499910"/>
                  </a:lnTo>
                  <a:lnTo>
                    <a:pt x="1196289" y="500481"/>
                  </a:lnTo>
                  <a:lnTo>
                    <a:pt x="1201293" y="505904"/>
                  </a:lnTo>
                  <a:lnTo>
                    <a:pt x="1203223" y="506564"/>
                  </a:lnTo>
                  <a:lnTo>
                    <a:pt x="1206461" y="506222"/>
                  </a:lnTo>
                  <a:lnTo>
                    <a:pt x="1207528" y="505206"/>
                  </a:lnTo>
                  <a:close/>
                </a:path>
                <a:path w="1962150" h="1165859">
                  <a:moveTo>
                    <a:pt x="1207960" y="598093"/>
                  </a:moveTo>
                  <a:lnTo>
                    <a:pt x="1207109" y="597738"/>
                  </a:lnTo>
                  <a:lnTo>
                    <a:pt x="1206169" y="597471"/>
                  </a:lnTo>
                  <a:lnTo>
                    <a:pt x="1201305" y="593864"/>
                  </a:lnTo>
                  <a:lnTo>
                    <a:pt x="1196886" y="594474"/>
                  </a:lnTo>
                  <a:lnTo>
                    <a:pt x="1192276" y="596798"/>
                  </a:lnTo>
                  <a:lnTo>
                    <a:pt x="1192428" y="601522"/>
                  </a:lnTo>
                  <a:lnTo>
                    <a:pt x="1196505" y="605180"/>
                  </a:lnTo>
                  <a:lnTo>
                    <a:pt x="1194714" y="611886"/>
                  </a:lnTo>
                  <a:lnTo>
                    <a:pt x="1196809" y="612825"/>
                  </a:lnTo>
                  <a:lnTo>
                    <a:pt x="1200442" y="612381"/>
                  </a:lnTo>
                  <a:lnTo>
                    <a:pt x="1201610" y="611060"/>
                  </a:lnTo>
                  <a:lnTo>
                    <a:pt x="1201750" y="609434"/>
                  </a:lnTo>
                  <a:lnTo>
                    <a:pt x="1201826" y="607949"/>
                  </a:lnTo>
                  <a:lnTo>
                    <a:pt x="1201064" y="606475"/>
                  </a:lnTo>
                  <a:lnTo>
                    <a:pt x="1201013" y="601853"/>
                  </a:lnTo>
                  <a:lnTo>
                    <a:pt x="1202397" y="600316"/>
                  </a:lnTo>
                  <a:lnTo>
                    <a:pt x="1206055" y="598944"/>
                  </a:lnTo>
                  <a:lnTo>
                    <a:pt x="1207960" y="598093"/>
                  </a:lnTo>
                  <a:close/>
                </a:path>
                <a:path w="1962150" h="1165859">
                  <a:moveTo>
                    <a:pt x="1208303" y="597941"/>
                  </a:moveTo>
                  <a:lnTo>
                    <a:pt x="1207960" y="598093"/>
                  </a:lnTo>
                  <a:lnTo>
                    <a:pt x="1208151" y="598170"/>
                  </a:lnTo>
                  <a:lnTo>
                    <a:pt x="1208303" y="597941"/>
                  </a:lnTo>
                  <a:close/>
                </a:path>
                <a:path w="1962150" h="1165859">
                  <a:moveTo>
                    <a:pt x="1250264" y="261785"/>
                  </a:moveTo>
                  <a:lnTo>
                    <a:pt x="1250073" y="261937"/>
                  </a:lnTo>
                  <a:lnTo>
                    <a:pt x="1250213" y="261835"/>
                  </a:lnTo>
                  <a:close/>
                </a:path>
                <a:path w="1962150" h="1165859">
                  <a:moveTo>
                    <a:pt x="1273619" y="251879"/>
                  </a:moveTo>
                  <a:lnTo>
                    <a:pt x="1273467" y="250837"/>
                  </a:lnTo>
                  <a:lnTo>
                    <a:pt x="1273073" y="249745"/>
                  </a:lnTo>
                  <a:lnTo>
                    <a:pt x="1272692" y="249707"/>
                  </a:lnTo>
                  <a:lnTo>
                    <a:pt x="1269479" y="249478"/>
                  </a:lnTo>
                  <a:lnTo>
                    <a:pt x="1266190" y="249631"/>
                  </a:lnTo>
                  <a:lnTo>
                    <a:pt x="1261986" y="253555"/>
                  </a:lnTo>
                  <a:lnTo>
                    <a:pt x="1260348" y="255104"/>
                  </a:lnTo>
                  <a:lnTo>
                    <a:pt x="1255141" y="255193"/>
                  </a:lnTo>
                  <a:lnTo>
                    <a:pt x="1253985" y="257454"/>
                  </a:lnTo>
                  <a:lnTo>
                    <a:pt x="1252245" y="259054"/>
                  </a:lnTo>
                  <a:lnTo>
                    <a:pt x="1252232" y="260350"/>
                  </a:lnTo>
                  <a:lnTo>
                    <a:pt x="1251140" y="260997"/>
                  </a:lnTo>
                  <a:lnTo>
                    <a:pt x="1250264" y="261785"/>
                  </a:lnTo>
                  <a:lnTo>
                    <a:pt x="1251153" y="262915"/>
                  </a:lnTo>
                  <a:lnTo>
                    <a:pt x="1253121" y="266065"/>
                  </a:lnTo>
                  <a:lnTo>
                    <a:pt x="1254798" y="260350"/>
                  </a:lnTo>
                  <a:lnTo>
                    <a:pt x="1257592" y="260438"/>
                  </a:lnTo>
                  <a:lnTo>
                    <a:pt x="1260335" y="257390"/>
                  </a:lnTo>
                  <a:lnTo>
                    <a:pt x="1262011" y="258660"/>
                  </a:lnTo>
                  <a:lnTo>
                    <a:pt x="1263459" y="259168"/>
                  </a:lnTo>
                  <a:lnTo>
                    <a:pt x="1265605" y="259943"/>
                  </a:lnTo>
                  <a:lnTo>
                    <a:pt x="1267396" y="259067"/>
                  </a:lnTo>
                  <a:lnTo>
                    <a:pt x="1267764" y="257390"/>
                  </a:lnTo>
                  <a:lnTo>
                    <a:pt x="1268463" y="254203"/>
                  </a:lnTo>
                  <a:lnTo>
                    <a:pt x="1269276" y="252145"/>
                  </a:lnTo>
                  <a:lnTo>
                    <a:pt x="1272984" y="252780"/>
                  </a:lnTo>
                  <a:lnTo>
                    <a:pt x="1273429" y="252145"/>
                  </a:lnTo>
                  <a:lnTo>
                    <a:pt x="1273619" y="251879"/>
                  </a:lnTo>
                  <a:close/>
                </a:path>
                <a:path w="1962150" h="1165859">
                  <a:moveTo>
                    <a:pt x="1303870" y="365429"/>
                  </a:moveTo>
                  <a:lnTo>
                    <a:pt x="1300429" y="364705"/>
                  </a:lnTo>
                  <a:lnTo>
                    <a:pt x="1299489" y="364210"/>
                  </a:lnTo>
                  <a:lnTo>
                    <a:pt x="1297012" y="362026"/>
                  </a:lnTo>
                  <a:lnTo>
                    <a:pt x="1295400" y="360819"/>
                  </a:lnTo>
                  <a:lnTo>
                    <a:pt x="1293672" y="359727"/>
                  </a:lnTo>
                  <a:lnTo>
                    <a:pt x="1291780" y="358482"/>
                  </a:lnTo>
                  <a:lnTo>
                    <a:pt x="1290459" y="359041"/>
                  </a:lnTo>
                  <a:lnTo>
                    <a:pt x="1288694" y="363054"/>
                  </a:lnTo>
                  <a:lnTo>
                    <a:pt x="1288008" y="364680"/>
                  </a:lnTo>
                  <a:lnTo>
                    <a:pt x="1291336" y="366382"/>
                  </a:lnTo>
                  <a:lnTo>
                    <a:pt x="1293495" y="368998"/>
                  </a:lnTo>
                  <a:lnTo>
                    <a:pt x="1293050" y="369671"/>
                  </a:lnTo>
                  <a:lnTo>
                    <a:pt x="1291120" y="371094"/>
                  </a:lnTo>
                  <a:lnTo>
                    <a:pt x="1290256" y="372122"/>
                  </a:lnTo>
                  <a:lnTo>
                    <a:pt x="1293012" y="374789"/>
                  </a:lnTo>
                  <a:lnTo>
                    <a:pt x="1294752" y="375666"/>
                  </a:lnTo>
                  <a:lnTo>
                    <a:pt x="1296924" y="375043"/>
                  </a:lnTo>
                  <a:lnTo>
                    <a:pt x="1297025" y="374091"/>
                  </a:lnTo>
                  <a:lnTo>
                    <a:pt x="1297203" y="372770"/>
                  </a:lnTo>
                  <a:lnTo>
                    <a:pt x="1300086" y="372643"/>
                  </a:lnTo>
                  <a:lnTo>
                    <a:pt x="1300784" y="371246"/>
                  </a:lnTo>
                  <a:lnTo>
                    <a:pt x="1300175" y="368109"/>
                  </a:lnTo>
                  <a:lnTo>
                    <a:pt x="1301254" y="367690"/>
                  </a:lnTo>
                  <a:lnTo>
                    <a:pt x="1303858" y="365760"/>
                  </a:lnTo>
                  <a:lnTo>
                    <a:pt x="1303870" y="365429"/>
                  </a:lnTo>
                  <a:close/>
                </a:path>
                <a:path w="1962150" h="1165859">
                  <a:moveTo>
                    <a:pt x="1346669" y="345274"/>
                  </a:moveTo>
                  <a:lnTo>
                    <a:pt x="1346123" y="344792"/>
                  </a:lnTo>
                  <a:lnTo>
                    <a:pt x="1345692" y="344157"/>
                  </a:lnTo>
                  <a:lnTo>
                    <a:pt x="1343875" y="343357"/>
                  </a:lnTo>
                  <a:lnTo>
                    <a:pt x="1342593" y="343065"/>
                  </a:lnTo>
                  <a:lnTo>
                    <a:pt x="1339062" y="341896"/>
                  </a:lnTo>
                  <a:lnTo>
                    <a:pt x="1340358" y="340944"/>
                  </a:lnTo>
                  <a:lnTo>
                    <a:pt x="1342961" y="339318"/>
                  </a:lnTo>
                  <a:lnTo>
                    <a:pt x="1343228" y="338658"/>
                  </a:lnTo>
                  <a:lnTo>
                    <a:pt x="1340370" y="334289"/>
                  </a:lnTo>
                  <a:lnTo>
                    <a:pt x="1336992" y="334441"/>
                  </a:lnTo>
                  <a:lnTo>
                    <a:pt x="1334046" y="333692"/>
                  </a:lnTo>
                  <a:lnTo>
                    <a:pt x="1333322" y="333540"/>
                  </a:lnTo>
                  <a:lnTo>
                    <a:pt x="1332776" y="334619"/>
                  </a:lnTo>
                  <a:lnTo>
                    <a:pt x="1333411" y="336232"/>
                  </a:lnTo>
                  <a:lnTo>
                    <a:pt x="1334046" y="337045"/>
                  </a:lnTo>
                  <a:lnTo>
                    <a:pt x="1335671" y="339509"/>
                  </a:lnTo>
                  <a:lnTo>
                    <a:pt x="1334884" y="339928"/>
                  </a:lnTo>
                  <a:lnTo>
                    <a:pt x="1332090" y="339915"/>
                  </a:lnTo>
                  <a:lnTo>
                    <a:pt x="1331010" y="340042"/>
                  </a:lnTo>
                  <a:lnTo>
                    <a:pt x="1329270" y="340537"/>
                  </a:lnTo>
                  <a:lnTo>
                    <a:pt x="1328356" y="341414"/>
                  </a:lnTo>
                  <a:lnTo>
                    <a:pt x="1329156" y="341972"/>
                  </a:lnTo>
                  <a:lnTo>
                    <a:pt x="1331239" y="343344"/>
                  </a:lnTo>
                  <a:lnTo>
                    <a:pt x="1331302" y="347205"/>
                  </a:lnTo>
                  <a:lnTo>
                    <a:pt x="1336509" y="345960"/>
                  </a:lnTo>
                  <a:lnTo>
                    <a:pt x="1338021" y="346722"/>
                  </a:lnTo>
                  <a:lnTo>
                    <a:pt x="1339024" y="347395"/>
                  </a:lnTo>
                  <a:lnTo>
                    <a:pt x="1341120" y="348881"/>
                  </a:lnTo>
                  <a:lnTo>
                    <a:pt x="1342986" y="347954"/>
                  </a:lnTo>
                  <a:lnTo>
                    <a:pt x="1345361" y="346595"/>
                  </a:lnTo>
                  <a:lnTo>
                    <a:pt x="1346669" y="345274"/>
                  </a:lnTo>
                  <a:close/>
                </a:path>
                <a:path w="1962150" h="1165859">
                  <a:moveTo>
                    <a:pt x="1355471" y="229628"/>
                  </a:moveTo>
                  <a:close/>
                </a:path>
                <a:path w="1962150" h="1165859">
                  <a:moveTo>
                    <a:pt x="1373555" y="230886"/>
                  </a:moveTo>
                  <a:lnTo>
                    <a:pt x="1372844" y="230352"/>
                  </a:lnTo>
                  <a:lnTo>
                    <a:pt x="1370228" y="229412"/>
                  </a:lnTo>
                  <a:lnTo>
                    <a:pt x="1368755" y="228523"/>
                  </a:lnTo>
                  <a:lnTo>
                    <a:pt x="1365110" y="230898"/>
                  </a:lnTo>
                  <a:lnTo>
                    <a:pt x="1364513" y="228523"/>
                  </a:lnTo>
                  <a:lnTo>
                    <a:pt x="1361427" y="228587"/>
                  </a:lnTo>
                  <a:lnTo>
                    <a:pt x="1359852" y="228269"/>
                  </a:lnTo>
                  <a:lnTo>
                    <a:pt x="1357325" y="228561"/>
                  </a:lnTo>
                  <a:lnTo>
                    <a:pt x="1356372" y="229349"/>
                  </a:lnTo>
                  <a:lnTo>
                    <a:pt x="1355420" y="229831"/>
                  </a:lnTo>
                  <a:lnTo>
                    <a:pt x="1354797" y="231584"/>
                  </a:lnTo>
                  <a:lnTo>
                    <a:pt x="1353096" y="232562"/>
                  </a:lnTo>
                  <a:lnTo>
                    <a:pt x="1350975" y="235572"/>
                  </a:lnTo>
                  <a:lnTo>
                    <a:pt x="1354836" y="237655"/>
                  </a:lnTo>
                  <a:lnTo>
                    <a:pt x="1350403" y="239420"/>
                  </a:lnTo>
                  <a:lnTo>
                    <a:pt x="1351775" y="240131"/>
                  </a:lnTo>
                  <a:lnTo>
                    <a:pt x="1354404" y="239064"/>
                  </a:lnTo>
                  <a:lnTo>
                    <a:pt x="1356537" y="238366"/>
                  </a:lnTo>
                  <a:lnTo>
                    <a:pt x="1355979" y="234429"/>
                  </a:lnTo>
                  <a:lnTo>
                    <a:pt x="1357452" y="233400"/>
                  </a:lnTo>
                  <a:lnTo>
                    <a:pt x="1361274" y="235445"/>
                  </a:lnTo>
                  <a:lnTo>
                    <a:pt x="1364538" y="234048"/>
                  </a:lnTo>
                  <a:lnTo>
                    <a:pt x="1370050" y="234670"/>
                  </a:lnTo>
                  <a:lnTo>
                    <a:pt x="1370850" y="233045"/>
                  </a:lnTo>
                  <a:lnTo>
                    <a:pt x="1373555" y="230886"/>
                  </a:lnTo>
                  <a:close/>
                </a:path>
                <a:path w="1962150" h="1165859">
                  <a:moveTo>
                    <a:pt x="1397457" y="271310"/>
                  </a:moveTo>
                  <a:lnTo>
                    <a:pt x="1397000" y="271310"/>
                  </a:lnTo>
                  <a:lnTo>
                    <a:pt x="1396530" y="271208"/>
                  </a:lnTo>
                  <a:lnTo>
                    <a:pt x="1383042" y="275488"/>
                  </a:lnTo>
                  <a:lnTo>
                    <a:pt x="1381137" y="276136"/>
                  </a:lnTo>
                  <a:lnTo>
                    <a:pt x="1381252" y="277952"/>
                  </a:lnTo>
                  <a:lnTo>
                    <a:pt x="1380883" y="279412"/>
                  </a:lnTo>
                  <a:lnTo>
                    <a:pt x="1380502" y="280949"/>
                  </a:lnTo>
                  <a:lnTo>
                    <a:pt x="1382001" y="280733"/>
                  </a:lnTo>
                  <a:lnTo>
                    <a:pt x="1384071" y="281952"/>
                  </a:lnTo>
                  <a:lnTo>
                    <a:pt x="1385836" y="281673"/>
                  </a:lnTo>
                  <a:lnTo>
                    <a:pt x="1389405" y="285369"/>
                  </a:lnTo>
                  <a:lnTo>
                    <a:pt x="1392440" y="282448"/>
                  </a:lnTo>
                  <a:lnTo>
                    <a:pt x="1394879" y="283476"/>
                  </a:lnTo>
                  <a:lnTo>
                    <a:pt x="1395171" y="282689"/>
                  </a:lnTo>
                  <a:lnTo>
                    <a:pt x="1395336" y="282448"/>
                  </a:lnTo>
                  <a:lnTo>
                    <a:pt x="1395298" y="282028"/>
                  </a:lnTo>
                  <a:lnTo>
                    <a:pt x="1395107" y="281736"/>
                  </a:lnTo>
                  <a:lnTo>
                    <a:pt x="1393901" y="281559"/>
                  </a:lnTo>
                  <a:lnTo>
                    <a:pt x="1392326" y="281914"/>
                  </a:lnTo>
                  <a:lnTo>
                    <a:pt x="1391158" y="282003"/>
                  </a:lnTo>
                  <a:lnTo>
                    <a:pt x="1389964" y="279425"/>
                  </a:lnTo>
                  <a:lnTo>
                    <a:pt x="1391335" y="278612"/>
                  </a:lnTo>
                  <a:lnTo>
                    <a:pt x="1394853" y="276847"/>
                  </a:lnTo>
                  <a:lnTo>
                    <a:pt x="1396492" y="275170"/>
                  </a:lnTo>
                  <a:lnTo>
                    <a:pt x="1397304" y="272808"/>
                  </a:lnTo>
                  <a:lnTo>
                    <a:pt x="1397431" y="272326"/>
                  </a:lnTo>
                  <a:lnTo>
                    <a:pt x="1397406" y="271805"/>
                  </a:lnTo>
                  <a:lnTo>
                    <a:pt x="1397457" y="271310"/>
                  </a:lnTo>
                  <a:close/>
                </a:path>
                <a:path w="1962150" h="1165859">
                  <a:moveTo>
                    <a:pt x="1509166" y="472478"/>
                  </a:moveTo>
                  <a:lnTo>
                    <a:pt x="1509115" y="471068"/>
                  </a:lnTo>
                  <a:lnTo>
                    <a:pt x="1508620" y="469671"/>
                  </a:lnTo>
                  <a:lnTo>
                    <a:pt x="1507959" y="468401"/>
                  </a:lnTo>
                  <a:lnTo>
                    <a:pt x="1506321" y="468147"/>
                  </a:lnTo>
                  <a:lnTo>
                    <a:pt x="1501025" y="472376"/>
                  </a:lnTo>
                  <a:lnTo>
                    <a:pt x="1494891" y="474332"/>
                  </a:lnTo>
                  <a:lnTo>
                    <a:pt x="1494104" y="480834"/>
                  </a:lnTo>
                  <a:lnTo>
                    <a:pt x="1493888" y="482574"/>
                  </a:lnTo>
                  <a:lnTo>
                    <a:pt x="1492948" y="484251"/>
                  </a:lnTo>
                  <a:lnTo>
                    <a:pt x="1492338" y="485978"/>
                  </a:lnTo>
                  <a:lnTo>
                    <a:pt x="1495323" y="486143"/>
                  </a:lnTo>
                  <a:lnTo>
                    <a:pt x="1495069" y="483133"/>
                  </a:lnTo>
                  <a:lnTo>
                    <a:pt x="1497520" y="481304"/>
                  </a:lnTo>
                  <a:lnTo>
                    <a:pt x="1498473" y="480707"/>
                  </a:lnTo>
                  <a:lnTo>
                    <a:pt x="1500746" y="479679"/>
                  </a:lnTo>
                  <a:lnTo>
                    <a:pt x="1501432" y="480225"/>
                  </a:lnTo>
                  <a:lnTo>
                    <a:pt x="1501686" y="482447"/>
                  </a:lnTo>
                  <a:lnTo>
                    <a:pt x="1501432" y="483781"/>
                  </a:lnTo>
                  <a:lnTo>
                    <a:pt x="1502613" y="484835"/>
                  </a:lnTo>
                  <a:lnTo>
                    <a:pt x="1504200" y="485013"/>
                  </a:lnTo>
                  <a:lnTo>
                    <a:pt x="1507121" y="483501"/>
                  </a:lnTo>
                  <a:lnTo>
                    <a:pt x="1505051" y="483196"/>
                  </a:lnTo>
                  <a:lnTo>
                    <a:pt x="1503273" y="482168"/>
                  </a:lnTo>
                  <a:lnTo>
                    <a:pt x="1503464" y="481228"/>
                  </a:lnTo>
                  <a:lnTo>
                    <a:pt x="1505267" y="477939"/>
                  </a:lnTo>
                  <a:lnTo>
                    <a:pt x="1506054" y="475411"/>
                  </a:lnTo>
                  <a:lnTo>
                    <a:pt x="1509166" y="472478"/>
                  </a:lnTo>
                  <a:close/>
                </a:path>
                <a:path w="1962150" h="1165859">
                  <a:moveTo>
                    <a:pt x="1543697" y="339610"/>
                  </a:moveTo>
                  <a:lnTo>
                    <a:pt x="1541348" y="337096"/>
                  </a:lnTo>
                  <a:lnTo>
                    <a:pt x="1532851" y="340106"/>
                  </a:lnTo>
                  <a:lnTo>
                    <a:pt x="1530565" y="340220"/>
                  </a:lnTo>
                  <a:lnTo>
                    <a:pt x="1524406" y="337629"/>
                  </a:lnTo>
                  <a:lnTo>
                    <a:pt x="1520228" y="338594"/>
                  </a:lnTo>
                  <a:lnTo>
                    <a:pt x="1521891" y="341706"/>
                  </a:lnTo>
                  <a:lnTo>
                    <a:pt x="1524050" y="342785"/>
                  </a:lnTo>
                  <a:lnTo>
                    <a:pt x="1528394" y="343382"/>
                  </a:lnTo>
                  <a:lnTo>
                    <a:pt x="1530197" y="345084"/>
                  </a:lnTo>
                  <a:lnTo>
                    <a:pt x="1535112" y="343496"/>
                  </a:lnTo>
                  <a:lnTo>
                    <a:pt x="1537106" y="345567"/>
                  </a:lnTo>
                  <a:lnTo>
                    <a:pt x="1540700" y="347243"/>
                  </a:lnTo>
                  <a:lnTo>
                    <a:pt x="1541640" y="348094"/>
                  </a:lnTo>
                  <a:lnTo>
                    <a:pt x="1542859" y="348843"/>
                  </a:lnTo>
                  <a:lnTo>
                    <a:pt x="1543431" y="348678"/>
                  </a:lnTo>
                  <a:lnTo>
                    <a:pt x="1543697" y="347586"/>
                  </a:lnTo>
                  <a:lnTo>
                    <a:pt x="1539951" y="344970"/>
                  </a:lnTo>
                  <a:lnTo>
                    <a:pt x="1541068" y="343496"/>
                  </a:lnTo>
                  <a:lnTo>
                    <a:pt x="1542008" y="342290"/>
                  </a:lnTo>
                  <a:lnTo>
                    <a:pt x="1543316" y="340220"/>
                  </a:lnTo>
                  <a:lnTo>
                    <a:pt x="1543697" y="339610"/>
                  </a:lnTo>
                  <a:close/>
                </a:path>
                <a:path w="1962150" h="1165859">
                  <a:moveTo>
                    <a:pt x="1543799" y="339458"/>
                  </a:moveTo>
                  <a:lnTo>
                    <a:pt x="1543710" y="339610"/>
                  </a:lnTo>
                  <a:lnTo>
                    <a:pt x="1543799" y="339458"/>
                  </a:lnTo>
                  <a:close/>
                </a:path>
                <a:path w="1962150" h="1165859">
                  <a:moveTo>
                    <a:pt x="1562023" y="399529"/>
                  </a:moveTo>
                  <a:lnTo>
                    <a:pt x="1556486" y="399008"/>
                  </a:lnTo>
                  <a:lnTo>
                    <a:pt x="1557959" y="397192"/>
                  </a:lnTo>
                  <a:lnTo>
                    <a:pt x="1558696" y="395846"/>
                  </a:lnTo>
                  <a:lnTo>
                    <a:pt x="1558467" y="395922"/>
                  </a:lnTo>
                  <a:lnTo>
                    <a:pt x="1558251" y="395109"/>
                  </a:lnTo>
                  <a:lnTo>
                    <a:pt x="1558251" y="393103"/>
                  </a:lnTo>
                  <a:lnTo>
                    <a:pt x="1552511" y="398526"/>
                  </a:lnTo>
                  <a:lnTo>
                    <a:pt x="1548320" y="403199"/>
                  </a:lnTo>
                  <a:lnTo>
                    <a:pt x="1543011" y="408889"/>
                  </a:lnTo>
                  <a:lnTo>
                    <a:pt x="1541195" y="410121"/>
                  </a:lnTo>
                  <a:lnTo>
                    <a:pt x="1543824" y="413054"/>
                  </a:lnTo>
                  <a:lnTo>
                    <a:pt x="1545590" y="411988"/>
                  </a:lnTo>
                  <a:lnTo>
                    <a:pt x="1548130" y="411060"/>
                  </a:lnTo>
                  <a:lnTo>
                    <a:pt x="1549120" y="410489"/>
                  </a:lnTo>
                  <a:lnTo>
                    <a:pt x="1553210" y="409219"/>
                  </a:lnTo>
                  <a:lnTo>
                    <a:pt x="1552194" y="405371"/>
                  </a:lnTo>
                  <a:lnTo>
                    <a:pt x="1555940" y="403936"/>
                  </a:lnTo>
                  <a:lnTo>
                    <a:pt x="1558569" y="404710"/>
                  </a:lnTo>
                  <a:lnTo>
                    <a:pt x="1561109" y="400596"/>
                  </a:lnTo>
                  <a:lnTo>
                    <a:pt x="1562023" y="399529"/>
                  </a:lnTo>
                  <a:close/>
                </a:path>
                <a:path w="1962150" h="1165859">
                  <a:moveTo>
                    <a:pt x="1667408" y="49110"/>
                  </a:moveTo>
                  <a:lnTo>
                    <a:pt x="1665503" y="46761"/>
                  </a:lnTo>
                  <a:lnTo>
                    <a:pt x="1664436" y="45720"/>
                  </a:lnTo>
                  <a:lnTo>
                    <a:pt x="1663420" y="44564"/>
                  </a:lnTo>
                  <a:lnTo>
                    <a:pt x="1661680" y="43268"/>
                  </a:lnTo>
                  <a:lnTo>
                    <a:pt x="1660664" y="43065"/>
                  </a:lnTo>
                  <a:lnTo>
                    <a:pt x="1659191" y="43535"/>
                  </a:lnTo>
                  <a:lnTo>
                    <a:pt x="1658874" y="44564"/>
                  </a:lnTo>
                  <a:lnTo>
                    <a:pt x="1660918" y="47599"/>
                  </a:lnTo>
                  <a:lnTo>
                    <a:pt x="1660626" y="49936"/>
                  </a:lnTo>
                  <a:lnTo>
                    <a:pt x="1657489" y="54800"/>
                  </a:lnTo>
                  <a:lnTo>
                    <a:pt x="1655483" y="56349"/>
                  </a:lnTo>
                  <a:lnTo>
                    <a:pt x="1651533" y="56896"/>
                  </a:lnTo>
                  <a:lnTo>
                    <a:pt x="1650542" y="57505"/>
                  </a:lnTo>
                  <a:lnTo>
                    <a:pt x="1649450" y="57988"/>
                  </a:lnTo>
                  <a:lnTo>
                    <a:pt x="1649399" y="58445"/>
                  </a:lnTo>
                  <a:lnTo>
                    <a:pt x="1649539" y="58877"/>
                  </a:lnTo>
                  <a:lnTo>
                    <a:pt x="1649933" y="59207"/>
                  </a:lnTo>
                  <a:lnTo>
                    <a:pt x="1654543" y="56997"/>
                  </a:lnTo>
                  <a:lnTo>
                    <a:pt x="1659420" y="58178"/>
                  </a:lnTo>
                  <a:lnTo>
                    <a:pt x="1664462" y="56997"/>
                  </a:lnTo>
                  <a:lnTo>
                    <a:pt x="1664639" y="56959"/>
                  </a:lnTo>
                  <a:lnTo>
                    <a:pt x="1665135" y="56743"/>
                  </a:lnTo>
                  <a:lnTo>
                    <a:pt x="1665617" y="56502"/>
                  </a:lnTo>
                  <a:lnTo>
                    <a:pt x="1666405" y="56172"/>
                  </a:lnTo>
                  <a:lnTo>
                    <a:pt x="1667370" y="55410"/>
                  </a:lnTo>
                  <a:lnTo>
                    <a:pt x="1665325" y="52387"/>
                  </a:lnTo>
                  <a:lnTo>
                    <a:pt x="1667408" y="49110"/>
                  </a:lnTo>
                  <a:close/>
                </a:path>
                <a:path w="1962150" h="1165859">
                  <a:moveTo>
                    <a:pt x="1701863" y="266268"/>
                  </a:moveTo>
                  <a:lnTo>
                    <a:pt x="1697951" y="265938"/>
                  </a:lnTo>
                  <a:lnTo>
                    <a:pt x="1694357" y="264947"/>
                  </a:lnTo>
                  <a:lnTo>
                    <a:pt x="1688896" y="267563"/>
                  </a:lnTo>
                  <a:lnTo>
                    <a:pt x="1686255" y="267944"/>
                  </a:lnTo>
                  <a:lnTo>
                    <a:pt x="1682673" y="268160"/>
                  </a:lnTo>
                  <a:lnTo>
                    <a:pt x="1681734" y="268808"/>
                  </a:lnTo>
                  <a:lnTo>
                    <a:pt x="1681391" y="269367"/>
                  </a:lnTo>
                  <a:lnTo>
                    <a:pt x="1680883" y="270256"/>
                  </a:lnTo>
                  <a:lnTo>
                    <a:pt x="1681886" y="270484"/>
                  </a:lnTo>
                  <a:lnTo>
                    <a:pt x="1684350" y="272326"/>
                  </a:lnTo>
                  <a:lnTo>
                    <a:pt x="1686369" y="271754"/>
                  </a:lnTo>
                  <a:lnTo>
                    <a:pt x="1689798" y="270992"/>
                  </a:lnTo>
                  <a:lnTo>
                    <a:pt x="1690446" y="272021"/>
                  </a:lnTo>
                  <a:lnTo>
                    <a:pt x="1688363" y="274916"/>
                  </a:lnTo>
                  <a:lnTo>
                    <a:pt x="1687690" y="275971"/>
                  </a:lnTo>
                  <a:lnTo>
                    <a:pt x="1701660" y="267347"/>
                  </a:lnTo>
                  <a:lnTo>
                    <a:pt x="1701863" y="266268"/>
                  </a:lnTo>
                  <a:close/>
                </a:path>
                <a:path w="1962150" h="1165859">
                  <a:moveTo>
                    <a:pt x="1776577" y="30734"/>
                  </a:moveTo>
                  <a:lnTo>
                    <a:pt x="1775383" y="28930"/>
                  </a:lnTo>
                  <a:lnTo>
                    <a:pt x="1773707" y="29159"/>
                  </a:lnTo>
                  <a:lnTo>
                    <a:pt x="1769783" y="29679"/>
                  </a:lnTo>
                  <a:lnTo>
                    <a:pt x="1766531" y="29095"/>
                  </a:lnTo>
                  <a:lnTo>
                    <a:pt x="1763369" y="25946"/>
                  </a:lnTo>
                  <a:lnTo>
                    <a:pt x="1761388" y="26085"/>
                  </a:lnTo>
                  <a:lnTo>
                    <a:pt x="1759089" y="28498"/>
                  </a:lnTo>
                  <a:lnTo>
                    <a:pt x="1761756" y="28143"/>
                  </a:lnTo>
                  <a:lnTo>
                    <a:pt x="1763382" y="30556"/>
                  </a:lnTo>
                  <a:lnTo>
                    <a:pt x="1764334" y="32042"/>
                  </a:lnTo>
                  <a:lnTo>
                    <a:pt x="1763344" y="36055"/>
                  </a:lnTo>
                  <a:lnTo>
                    <a:pt x="1764309" y="38252"/>
                  </a:lnTo>
                  <a:lnTo>
                    <a:pt x="1768170" y="39166"/>
                  </a:lnTo>
                  <a:lnTo>
                    <a:pt x="1770672" y="38671"/>
                  </a:lnTo>
                  <a:lnTo>
                    <a:pt x="1772831" y="38620"/>
                  </a:lnTo>
                  <a:lnTo>
                    <a:pt x="1773351" y="38049"/>
                  </a:lnTo>
                  <a:lnTo>
                    <a:pt x="1773885" y="37706"/>
                  </a:lnTo>
                  <a:lnTo>
                    <a:pt x="1775498" y="33947"/>
                  </a:lnTo>
                  <a:lnTo>
                    <a:pt x="1776577" y="30734"/>
                  </a:lnTo>
                  <a:close/>
                </a:path>
                <a:path w="1962150" h="1165859">
                  <a:moveTo>
                    <a:pt x="1806308" y="9855"/>
                  </a:moveTo>
                  <a:lnTo>
                    <a:pt x="1805660" y="9448"/>
                  </a:lnTo>
                  <a:lnTo>
                    <a:pt x="1804631" y="8966"/>
                  </a:lnTo>
                  <a:lnTo>
                    <a:pt x="1805787" y="5511"/>
                  </a:lnTo>
                  <a:lnTo>
                    <a:pt x="1802714" y="3924"/>
                  </a:lnTo>
                  <a:lnTo>
                    <a:pt x="1802015" y="698"/>
                  </a:lnTo>
                  <a:lnTo>
                    <a:pt x="1801660" y="0"/>
                  </a:lnTo>
                  <a:lnTo>
                    <a:pt x="1788591" y="6540"/>
                  </a:lnTo>
                  <a:lnTo>
                    <a:pt x="1789696" y="10045"/>
                  </a:lnTo>
                  <a:lnTo>
                    <a:pt x="1792008" y="8610"/>
                  </a:lnTo>
                  <a:lnTo>
                    <a:pt x="1793379" y="9169"/>
                  </a:lnTo>
                  <a:lnTo>
                    <a:pt x="1795614" y="10109"/>
                  </a:lnTo>
                  <a:lnTo>
                    <a:pt x="1796605" y="8445"/>
                  </a:lnTo>
                  <a:lnTo>
                    <a:pt x="1798828" y="6083"/>
                  </a:lnTo>
                  <a:lnTo>
                    <a:pt x="1799945" y="6667"/>
                  </a:lnTo>
                  <a:lnTo>
                    <a:pt x="1800009" y="8712"/>
                  </a:lnTo>
                  <a:lnTo>
                    <a:pt x="1799424" y="9512"/>
                  </a:lnTo>
                  <a:lnTo>
                    <a:pt x="1799564" y="12560"/>
                  </a:lnTo>
                  <a:lnTo>
                    <a:pt x="1800834" y="13220"/>
                  </a:lnTo>
                  <a:lnTo>
                    <a:pt x="1804225" y="11480"/>
                  </a:lnTo>
                  <a:lnTo>
                    <a:pt x="1805228" y="10604"/>
                  </a:lnTo>
                  <a:lnTo>
                    <a:pt x="1806308" y="9855"/>
                  </a:lnTo>
                  <a:close/>
                </a:path>
                <a:path w="1962150" h="1165859">
                  <a:moveTo>
                    <a:pt x="1806473" y="9956"/>
                  </a:moveTo>
                  <a:lnTo>
                    <a:pt x="1806409" y="9779"/>
                  </a:lnTo>
                  <a:lnTo>
                    <a:pt x="1806435" y="9918"/>
                  </a:lnTo>
                  <a:close/>
                </a:path>
                <a:path w="1962150" h="1165859">
                  <a:moveTo>
                    <a:pt x="1829866" y="86474"/>
                  </a:moveTo>
                  <a:lnTo>
                    <a:pt x="1828419" y="86360"/>
                  </a:lnTo>
                  <a:lnTo>
                    <a:pt x="1825904" y="85966"/>
                  </a:lnTo>
                  <a:lnTo>
                    <a:pt x="1825701" y="84772"/>
                  </a:lnTo>
                  <a:lnTo>
                    <a:pt x="1823656" y="83273"/>
                  </a:lnTo>
                  <a:lnTo>
                    <a:pt x="1822043" y="82778"/>
                  </a:lnTo>
                  <a:lnTo>
                    <a:pt x="1816354" y="86512"/>
                  </a:lnTo>
                  <a:lnTo>
                    <a:pt x="1811439" y="87045"/>
                  </a:lnTo>
                  <a:lnTo>
                    <a:pt x="1807019" y="89014"/>
                  </a:lnTo>
                  <a:lnTo>
                    <a:pt x="1806943" y="88849"/>
                  </a:lnTo>
                  <a:lnTo>
                    <a:pt x="1806867" y="89077"/>
                  </a:lnTo>
                  <a:lnTo>
                    <a:pt x="1807019" y="89039"/>
                  </a:lnTo>
                  <a:lnTo>
                    <a:pt x="1807171" y="89433"/>
                  </a:lnTo>
                  <a:lnTo>
                    <a:pt x="1807260" y="89903"/>
                  </a:lnTo>
                  <a:lnTo>
                    <a:pt x="1810207" y="92608"/>
                  </a:lnTo>
                  <a:lnTo>
                    <a:pt x="1813763" y="93294"/>
                  </a:lnTo>
                  <a:lnTo>
                    <a:pt x="1820011" y="94627"/>
                  </a:lnTo>
                  <a:lnTo>
                    <a:pt x="1820786" y="92011"/>
                  </a:lnTo>
                  <a:lnTo>
                    <a:pt x="1823427" y="90195"/>
                  </a:lnTo>
                  <a:lnTo>
                    <a:pt x="1824482" y="91008"/>
                  </a:lnTo>
                  <a:lnTo>
                    <a:pt x="1827669" y="91046"/>
                  </a:lnTo>
                  <a:lnTo>
                    <a:pt x="1829816" y="89509"/>
                  </a:lnTo>
                  <a:lnTo>
                    <a:pt x="1829841" y="88226"/>
                  </a:lnTo>
                  <a:lnTo>
                    <a:pt x="1829866" y="86474"/>
                  </a:lnTo>
                  <a:close/>
                </a:path>
                <a:path w="1962150" h="1165859">
                  <a:moveTo>
                    <a:pt x="1835988" y="17970"/>
                  </a:moveTo>
                  <a:lnTo>
                    <a:pt x="1835721" y="17894"/>
                  </a:lnTo>
                  <a:lnTo>
                    <a:pt x="1835988" y="17970"/>
                  </a:lnTo>
                  <a:close/>
                </a:path>
                <a:path w="1962150" h="1165859">
                  <a:moveTo>
                    <a:pt x="1844992" y="174015"/>
                  </a:moveTo>
                  <a:lnTo>
                    <a:pt x="1844852" y="173926"/>
                  </a:lnTo>
                  <a:lnTo>
                    <a:pt x="1844636" y="173977"/>
                  </a:lnTo>
                  <a:lnTo>
                    <a:pt x="1844992" y="174015"/>
                  </a:lnTo>
                  <a:close/>
                </a:path>
                <a:path w="1962150" h="1165859">
                  <a:moveTo>
                    <a:pt x="1847519" y="15367"/>
                  </a:moveTo>
                  <a:lnTo>
                    <a:pt x="1847164" y="11899"/>
                  </a:lnTo>
                  <a:lnTo>
                    <a:pt x="1845741" y="12077"/>
                  </a:lnTo>
                  <a:lnTo>
                    <a:pt x="1842503" y="13449"/>
                  </a:lnTo>
                  <a:lnTo>
                    <a:pt x="1840826" y="13309"/>
                  </a:lnTo>
                  <a:lnTo>
                    <a:pt x="1836343" y="11836"/>
                  </a:lnTo>
                  <a:lnTo>
                    <a:pt x="1833372" y="11709"/>
                  </a:lnTo>
                  <a:lnTo>
                    <a:pt x="1830819" y="8674"/>
                  </a:lnTo>
                  <a:lnTo>
                    <a:pt x="1829549" y="8623"/>
                  </a:lnTo>
                  <a:lnTo>
                    <a:pt x="1826996" y="9601"/>
                  </a:lnTo>
                  <a:lnTo>
                    <a:pt x="1827453" y="10629"/>
                  </a:lnTo>
                  <a:lnTo>
                    <a:pt x="1827479" y="13284"/>
                  </a:lnTo>
                  <a:lnTo>
                    <a:pt x="1826133" y="13830"/>
                  </a:lnTo>
                  <a:lnTo>
                    <a:pt x="1824710" y="13970"/>
                  </a:lnTo>
                  <a:lnTo>
                    <a:pt x="1819084" y="14312"/>
                  </a:lnTo>
                  <a:lnTo>
                    <a:pt x="1818690" y="14376"/>
                  </a:lnTo>
                  <a:lnTo>
                    <a:pt x="1818106" y="14935"/>
                  </a:lnTo>
                  <a:lnTo>
                    <a:pt x="1817916" y="15659"/>
                  </a:lnTo>
                  <a:lnTo>
                    <a:pt x="1818297" y="16370"/>
                  </a:lnTo>
                  <a:lnTo>
                    <a:pt x="1820151" y="16675"/>
                  </a:lnTo>
                  <a:lnTo>
                    <a:pt x="1822081" y="16306"/>
                  </a:lnTo>
                  <a:lnTo>
                    <a:pt x="1825853" y="18681"/>
                  </a:lnTo>
                  <a:lnTo>
                    <a:pt x="1828114" y="18376"/>
                  </a:lnTo>
                  <a:lnTo>
                    <a:pt x="1833562" y="13677"/>
                  </a:lnTo>
                  <a:lnTo>
                    <a:pt x="1834540" y="16344"/>
                  </a:lnTo>
                  <a:lnTo>
                    <a:pt x="1835924" y="17907"/>
                  </a:lnTo>
                  <a:lnTo>
                    <a:pt x="1840509" y="18161"/>
                  </a:lnTo>
                  <a:lnTo>
                    <a:pt x="1842122" y="18300"/>
                  </a:lnTo>
                  <a:lnTo>
                    <a:pt x="1843709" y="18313"/>
                  </a:lnTo>
                  <a:lnTo>
                    <a:pt x="1845271" y="17627"/>
                  </a:lnTo>
                  <a:lnTo>
                    <a:pt x="1847100" y="16827"/>
                  </a:lnTo>
                  <a:lnTo>
                    <a:pt x="1847519" y="15367"/>
                  </a:lnTo>
                  <a:close/>
                </a:path>
                <a:path w="1962150" h="1165859">
                  <a:moveTo>
                    <a:pt x="1849615" y="172720"/>
                  </a:moveTo>
                  <a:lnTo>
                    <a:pt x="1843430" y="165646"/>
                  </a:lnTo>
                  <a:lnTo>
                    <a:pt x="1841030" y="162979"/>
                  </a:lnTo>
                  <a:lnTo>
                    <a:pt x="1839226" y="162750"/>
                  </a:lnTo>
                  <a:lnTo>
                    <a:pt x="1834807" y="165328"/>
                  </a:lnTo>
                  <a:lnTo>
                    <a:pt x="1834045" y="167093"/>
                  </a:lnTo>
                  <a:lnTo>
                    <a:pt x="1829028" y="164871"/>
                  </a:lnTo>
                  <a:lnTo>
                    <a:pt x="1827466" y="168668"/>
                  </a:lnTo>
                  <a:lnTo>
                    <a:pt x="1823821" y="169659"/>
                  </a:lnTo>
                  <a:lnTo>
                    <a:pt x="1823961" y="170675"/>
                  </a:lnTo>
                  <a:lnTo>
                    <a:pt x="1825155" y="174015"/>
                  </a:lnTo>
                  <a:lnTo>
                    <a:pt x="1827123" y="174853"/>
                  </a:lnTo>
                  <a:lnTo>
                    <a:pt x="1830882" y="173037"/>
                  </a:lnTo>
                  <a:lnTo>
                    <a:pt x="1832114" y="172402"/>
                  </a:lnTo>
                  <a:lnTo>
                    <a:pt x="1835708" y="169570"/>
                  </a:lnTo>
                  <a:lnTo>
                    <a:pt x="1838198" y="169672"/>
                  </a:lnTo>
                  <a:lnTo>
                    <a:pt x="1842109" y="171881"/>
                  </a:lnTo>
                  <a:lnTo>
                    <a:pt x="1843443" y="172948"/>
                  </a:lnTo>
                  <a:lnTo>
                    <a:pt x="1844852" y="173913"/>
                  </a:lnTo>
                  <a:lnTo>
                    <a:pt x="1849615" y="172720"/>
                  </a:lnTo>
                  <a:close/>
                </a:path>
                <a:path w="1962150" h="1165859">
                  <a:moveTo>
                    <a:pt x="1849945" y="172643"/>
                  </a:moveTo>
                  <a:lnTo>
                    <a:pt x="1849615" y="172720"/>
                  </a:lnTo>
                  <a:lnTo>
                    <a:pt x="1849818" y="172961"/>
                  </a:lnTo>
                  <a:lnTo>
                    <a:pt x="1849945" y="172643"/>
                  </a:lnTo>
                  <a:close/>
                </a:path>
                <a:path w="1962150" h="1165859">
                  <a:moveTo>
                    <a:pt x="1869274" y="138912"/>
                  </a:moveTo>
                  <a:lnTo>
                    <a:pt x="1865312" y="138722"/>
                  </a:lnTo>
                  <a:lnTo>
                    <a:pt x="1865604" y="136232"/>
                  </a:lnTo>
                  <a:lnTo>
                    <a:pt x="1865350" y="135763"/>
                  </a:lnTo>
                  <a:lnTo>
                    <a:pt x="1864715" y="134874"/>
                  </a:lnTo>
                  <a:lnTo>
                    <a:pt x="1862632" y="135013"/>
                  </a:lnTo>
                  <a:lnTo>
                    <a:pt x="1861959" y="135966"/>
                  </a:lnTo>
                  <a:lnTo>
                    <a:pt x="1860499" y="138201"/>
                  </a:lnTo>
                  <a:lnTo>
                    <a:pt x="1860511" y="141135"/>
                  </a:lnTo>
                  <a:lnTo>
                    <a:pt x="1852726" y="147231"/>
                  </a:lnTo>
                  <a:lnTo>
                    <a:pt x="1857324" y="150977"/>
                  </a:lnTo>
                  <a:lnTo>
                    <a:pt x="1859559" y="157416"/>
                  </a:lnTo>
                  <a:lnTo>
                    <a:pt x="1862366" y="153606"/>
                  </a:lnTo>
                  <a:lnTo>
                    <a:pt x="1865249" y="153111"/>
                  </a:lnTo>
                  <a:lnTo>
                    <a:pt x="1866087" y="153403"/>
                  </a:lnTo>
                  <a:lnTo>
                    <a:pt x="1867789" y="153111"/>
                  </a:lnTo>
                  <a:lnTo>
                    <a:pt x="1868233" y="152514"/>
                  </a:lnTo>
                  <a:lnTo>
                    <a:pt x="1867636" y="151460"/>
                  </a:lnTo>
                  <a:lnTo>
                    <a:pt x="1864093" y="147701"/>
                  </a:lnTo>
                  <a:lnTo>
                    <a:pt x="1864512" y="144907"/>
                  </a:lnTo>
                  <a:lnTo>
                    <a:pt x="1861845" y="146088"/>
                  </a:lnTo>
                  <a:lnTo>
                    <a:pt x="1860892" y="145173"/>
                  </a:lnTo>
                  <a:lnTo>
                    <a:pt x="1860194" y="144284"/>
                  </a:lnTo>
                  <a:lnTo>
                    <a:pt x="1860994" y="143814"/>
                  </a:lnTo>
                  <a:lnTo>
                    <a:pt x="1861832" y="143141"/>
                  </a:lnTo>
                  <a:lnTo>
                    <a:pt x="1862099" y="143014"/>
                  </a:lnTo>
                  <a:lnTo>
                    <a:pt x="1862366" y="142938"/>
                  </a:lnTo>
                  <a:lnTo>
                    <a:pt x="1864309" y="142494"/>
                  </a:lnTo>
                  <a:lnTo>
                    <a:pt x="1866874" y="144145"/>
                  </a:lnTo>
                  <a:lnTo>
                    <a:pt x="1869274" y="138912"/>
                  </a:lnTo>
                  <a:close/>
                </a:path>
                <a:path w="1962150" h="1165859">
                  <a:moveTo>
                    <a:pt x="1960473" y="299326"/>
                  </a:moveTo>
                  <a:lnTo>
                    <a:pt x="1960372" y="299567"/>
                  </a:lnTo>
                  <a:lnTo>
                    <a:pt x="1960473" y="299326"/>
                  </a:lnTo>
                  <a:close/>
                </a:path>
                <a:path w="1962150" h="1165859">
                  <a:moveTo>
                    <a:pt x="1961578" y="291630"/>
                  </a:moveTo>
                  <a:lnTo>
                    <a:pt x="1961032" y="290918"/>
                  </a:lnTo>
                  <a:lnTo>
                    <a:pt x="1957997" y="290741"/>
                  </a:lnTo>
                  <a:lnTo>
                    <a:pt x="1955965" y="291249"/>
                  </a:lnTo>
                  <a:lnTo>
                    <a:pt x="1949615" y="294767"/>
                  </a:lnTo>
                  <a:lnTo>
                    <a:pt x="1945360" y="297434"/>
                  </a:lnTo>
                  <a:lnTo>
                    <a:pt x="1939290" y="297256"/>
                  </a:lnTo>
                  <a:lnTo>
                    <a:pt x="1938235" y="298132"/>
                  </a:lnTo>
                  <a:lnTo>
                    <a:pt x="1934552" y="299961"/>
                  </a:lnTo>
                  <a:lnTo>
                    <a:pt x="1936864" y="299986"/>
                  </a:lnTo>
                  <a:lnTo>
                    <a:pt x="1943163" y="299707"/>
                  </a:lnTo>
                  <a:lnTo>
                    <a:pt x="1949500" y="298894"/>
                  </a:lnTo>
                  <a:lnTo>
                    <a:pt x="1957273" y="301853"/>
                  </a:lnTo>
                  <a:lnTo>
                    <a:pt x="1958886" y="300837"/>
                  </a:lnTo>
                  <a:lnTo>
                    <a:pt x="1960270" y="299478"/>
                  </a:lnTo>
                  <a:lnTo>
                    <a:pt x="1959368" y="298450"/>
                  </a:lnTo>
                  <a:lnTo>
                    <a:pt x="1957692" y="297789"/>
                  </a:lnTo>
                  <a:lnTo>
                    <a:pt x="1959254" y="295833"/>
                  </a:lnTo>
                  <a:lnTo>
                    <a:pt x="1960067" y="294817"/>
                  </a:lnTo>
                  <a:lnTo>
                    <a:pt x="1960727" y="293624"/>
                  </a:lnTo>
                  <a:lnTo>
                    <a:pt x="1961578" y="29163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3164007" y="7116844"/>
              <a:ext cx="2081530" cy="1271905"/>
            </a:xfrm>
            <a:custGeom>
              <a:avLst/>
              <a:gdLst/>
              <a:ahLst/>
              <a:cxnLst/>
              <a:rect l="l" t="t" r="r" b="b"/>
              <a:pathLst>
                <a:path w="2081530" h="1271904">
                  <a:moveTo>
                    <a:pt x="4178" y="1265682"/>
                  </a:moveTo>
                  <a:lnTo>
                    <a:pt x="2882" y="1265174"/>
                  </a:lnTo>
                  <a:lnTo>
                    <a:pt x="1803" y="1264539"/>
                  </a:lnTo>
                  <a:lnTo>
                    <a:pt x="1193" y="1264170"/>
                  </a:lnTo>
                  <a:lnTo>
                    <a:pt x="647" y="1263700"/>
                  </a:lnTo>
                  <a:lnTo>
                    <a:pt x="0" y="1263396"/>
                  </a:lnTo>
                  <a:lnTo>
                    <a:pt x="0" y="1271587"/>
                  </a:lnTo>
                  <a:lnTo>
                    <a:pt x="1371" y="1271054"/>
                  </a:lnTo>
                  <a:lnTo>
                    <a:pt x="4178" y="1268183"/>
                  </a:lnTo>
                  <a:lnTo>
                    <a:pt x="4178" y="1267167"/>
                  </a:lnTo>
                  <a:lnTo>
                    <a:pt x="4178" y="1265682"/>
                  </a:lnTo>
                  <a:close/>
                </a:path>
                <a:path w="2081530" h="1271904">
                  <a:moveTo>
                    <a:pt x="6794" y="750049"/>
                  </a:moveTo>
                  <a:lnTo>
                    <a:pt x="6248" y="748309"/>
                  </a:lnTo>
                  <a:lnTo>
                    <a:pt x="5651" y="746569"/>
                  </a:lnTo>
                  <a:lnTo>
                    <a:pt x="3911" y="746340"/>
                  </a:lnTo>
                  <a:lnTo>
                    <a:pt x="1587" y="747560"/>
                  </a:lnTo>
                  <a:lnTo>
                    <a:pt x="762" y="747623"/>
                  </a:lnTo>
                  <a:lnTo>
                    <a:pt x="12" y="747941"/>
                  </a:lnTo>
                  <a:lnTo>
                    <a:pt x="12" y="754151"/>
                  </a:lnTo>
                  <a:lnTo>
                    <a:pt x="1524" y="753960"/>
                  </a:lnTo>
                  <a:lnTo>
                    <a:pt x="3149" y="753732"/>
                  </a:lnTo>
                  <a:lnTo>
                    <a:pt x="4483" y="753046"/>
                  </a:lnTo>
                  <a:lnTo>
                    <a:pt x="6515" y="752043"/>
                  </a:lnTo>
                  <a:lnTo>
                    <a:pt x="6794" y="750049"/>
                  </a:lnTo>
                  <a:close/>
                </a:path>
                <a:path w="2081530" h="1271904">
                  <a:moveTo>
                    <a:pt x="74879" y="960259"/>
                  </a:moveTo>
                  <a:close/>
                </a:path>
                <a:path w="2081530" h="1271904">
                  <a:moveTo>
                    <a:pt x="92557" y="966470"/>
                  </a:moveTo>
                  <a:lnTo>
                    <a:pt x="92138" y="961872"/>
                  </a:lnTo>
                  <a:lnTo>
                    <a:pt x="88011" y="962291"/>
                  </a:lnTo>
                  <a:lnTo>
                    <a:pt x="86614" y="962431"/>
                  </a:lnTo>
                  <a:lnTo>
                    <a:pt x="85077" y="962647"/>
                  </a:lnTo>
                  <a:lnTo>
                    <a:pt x="81749" y="958176"/>
                  </a:lnTo>
                  <a:lnTo>
                    <a:pt x="78232" y="959662"/>
                  </a:lnTo>
                  <a:lnTo>
                    <a:pt x="74891" y="960272"/>
                  </a:lnTo>
                  <a:lnTo>
                    <a:pt x="76200" y="962342"/>
                  </a:lnTo>
                  <a:lnTo>
                    <a:pt x="77190" y="964565"/>
                  </a:lnTo>
                  <a:lnTo>
                    <a:pt x="82727" y="963866"/>
                  </a:lnTo>
                  <a:lnTo>
                    <a:pt x="83121" y="965390"/>
                  </a:lnTo>
                  <a:lnTo>
                    <a:pt x="81534" y="968514"/>
                  </a:lnTo>
                  <a:lnTo>
                    <a:pt x="80403" y="969149"/>
                  </a:lnTo>
                  <a:lnTo>
                    <a:pt x="78943" y="970102"/>
                  </a:lnTo>
                  <a:lnTo>
                    <a:pt x="78790" y="970889"/>
                  </a:lnTo>
                  <a:lnTo>
                    <a:pt x="79057" y="971550"/>
                  </a:lnTo>
                  <a:lnTo>
                    <a:pt x="79844" y="971880"/>
                  </a:lnTo>
                  <a:lnTo>
                    <a:pt x="82689" y="970508"/>
                  </a:lnTo>
                  <a:lnTo>
                    <a:pt x="85458" y="971600"/>
                  </a:lnTo>
                  <a:lnTo>
                    <a:pt x="89941" y="969327"/>
                  </a:lnTo>
                  <a:lnTo>
                    <a:pt x="92557" y="966470"/>
                  </a:lnTo>
                  <a:close/>
                </a:path>
                <a:path w="2081530" h="1271904">
                  <a:moveTo>
                    <a:pt x="163169" y="908164"/>
                  </a:moveTo>
                  <a:lnTo>
                    <a:pt x="162915" y="908062"/>
                  </a:lnTo>
                  <a:lnTo>
                    <a:pt x="162598" y="907859"/>
                  </a:lnTo>
                  <a:lnTo>
                    <a:pt x="159194" y="909345"/>
                  </a:lnTo>
                  <a:lnTo>
                    <a:pt x="155079" y="906145"/>
                  </a:lnTo>
                  <a:lnTo>
                    <a:pt x="152069" y="910717"/>
                  </a:lnTo>
                  <a:lnTo>
                    <a:pt x="150787" y="910729"/>
                  </a:lnTo>
                  <a:lnTo>
                    <a:pt x="147942" y="910221"/>
                  </a:lnTo>
                  <a:lnTo>
                    <a:pt x="146431" y="911161"/>
                  </a:lnTo>
                  <a:lnTo>
                    <a:pt x="143052" y="914857"/>
                  </a:lnTo>
                  <a:lnTo>
                    <a:pt x="141414" y="917371"/>
                  </a:lnTo>
                  <a:lnTo>
                    <a:pt x="138023" y="919302"/>
                  </a:lnTo>
                  <a:lnTo>
                    <a:pt x="137896" y="922235"/>
                  </a:lnTo>
                  <a:lnTo>
                    <a:pt x="140042" y="922909"/>
                  </a:lnTo>
                  <a:lnTo>
                    <a:pt x="139827" y="921296"/>
                  </a:lnTo>
                  <a:lnTo>
                    <a:pt x="141503" y="919797"/>
                  </a:lnTo>
                  <a:lnTo>
                    <a:pt x="158242" y="913371"/>
                  </a:lnTo>
                  <a:lnTo>
                    <a:pt x="160464" y="911847"/>
                  </a:lnTo>
                  <a:lnTo>
                    <a:pt x="162344" y="909408"/>
                  </a:lnTo>
                  <a:lnTo>
                    <a:pt x="163169" y="908164"/>
                  </a:lnTo>
                  <a:close/>
                </a:path>
                <a:path w="2081530" h="1271904">
                  <a:moveTo>
                    <a:pt x="176568" y="1043533"/>
                  </a:moveTo>
                  <a:lnTo>
                    <a:pt x="176428" y="1041857"/>
                  </a:lnTo>
                  <a:lnTo>
                    <a:pt x="176390" y="1041514"/>
                  </a:lnTo>
                  <a:lnTo>
                    <a:pt x="174472" y="1041628"/>
                  </a:lnTo>
                  <a:lnTo>
                    <a:pt x="169087" y="1038707"/>
                  </a:lnTo>
                  <a:lnTo>
                    <a:pt x="164807" y="1042098"/>
                  </a:lnTo>
                  <a:lnTo>
                    <a:pt x="160426" y="1042670"/>
                  </a:lnTo>
                  <a:lnTo>
                    <a:pt x="158750" y="1042924"/>
                  </a:lnTo>
                  <a:lnTo>
                    <a:pt x="158407" y="1045298"/>
                  </a:lnTo>
                  <a:lnTo>
                    <a:pt x="161772" y="1047826"/>
                  </a:lnTo>
                  <a:lnTo>
                    <a:pt x="164071" y="1048854"/>
                  </a:lnTo>
                  <a:lnTo>
                    <a:pt x="167614" y="1048740"/>
                  </a:lnTo>
                  <a:lnTo>
                    <a:pt x="168402" y="1048524"/>
                  </a:lnTo>
                  <a:lnTo>
                    <a:pt x="169087" y="1048435"/>
                  </a:lnTo>
                  <a:lnTo>
                    <a:pt x="170624" y="1046772"/>
                  </a:lnTo>
                  <a:lnTo>
                    <a:pt x="171437" y="1044740"/>
                  </a:lnTo>
                  <a:lnTo>
                    <a:pt x="174701" y="1043444"/>
                  </a:lnTo>
                  <a:lnTo>
                    <a:pt x="176568" y="1043533"/>
                  </a:lnTo>
                  <a:close/>
                </a:path>
                <a:path w="2081530" h="1271904">
                  <a:moveTo>
                    <a:pt x="184759" y="764730"/>
                  </a:moveTo>
                  <a:lnTo>
                    <a:pt x="184277" y="760120"/>
                  </a:lnTo>
                  <a:lnTo>
                    <a:pt x="181724" y="761276"/>
                  </a:lnTo>
                  <a:lnTo>
                    <a:pt x="176606" y="760768"/>
                  </a:lnTo>
                  <a:lnTo>
                    <a:pt x="173177" y="760031"/>
                  </a:lnTo>
                  <a:lnTo>
                    <a:pt x="170700" y="762546"/>
                  </a:lnTo>
                  <a:lnTo>
                    <a:pt x="169354" y="763092"/>
                  </a:lnTo>
                  <a:lnTo>
                    <a:pt x="168541" y="763320"/>
                  </a:lnTo>
                  <a:lnTo>
                    <a:pt x="167855" y="763727"/>
                  </a:lnTo>
                  <a:lnTo>
                    <a:pt x="167043" y="764209"/>
                  </a:lnTo>
                  <a:lnTo>
                    <a:pt x="165506" y="764298"/>
                  </a:lnTo>
                  <a:lnTo>
                    <a:pt x="166217" y="766813"/>
                  </a:lnTo>
                  <a:lnTo>
                    <a:pt x="167525" y="766699"/>
                  </a:lnTo>
                  <a:lnTo>
                    <a:pt x="171157" y="767080"/>
                  </a:lnTo>
                  <a:lnTo>
                    <a:pt x="173913" y="766356"/>
                  </a:lnTo>
                  <a:lnTo>
                    <a:pt x="177965" y="768248"/>
                  </a:lnTo>
                  <a:lnTo>
                    <a:pt x="179438" y="767524"/>
                  </a:lnTo>
                  <a:lnTo>
                    <a:pt x="182384" y="765403"/>
                  </a:lnTo>
                  <a:lnTo>
                    <a:pt x="184759" y="764730"/>
                  </a:lnTo>
                  <a:close/>
                </a:path>
                <a:path w="2081530" h="1271904">
                  <a:moveTo>
                    <a:pt x="379552" y="1054938"/>
                  </a:moveTo>
                  <a:lnTo>
                    <a:pt x="378625" y="1053846"/>
                  </a:lnTo>
                  <a:lnTo>
                    <a:pt x="377253" y="1052220"/>
                  </a:lnTo>
                  <a:lnTo>
                    <a:pt x="376262" y="1050836"/>
                  </a:lnTo>
                  <a:lnTo>
                    <a:pt x="378053" y="1046822"/>
                  </a:lnTo>
                  <a:lnTo>
                    <a:pt x="376720" y="1046480"/>
                  </a:lnTo>
                  <a:lnTo>
                    <a:pt x="373595" y="1046175"/>
                  </a:lnTo>
                  <a:lnTo>
                    <a:pt x="372071" y="1046353"/>
                  </a:lnTo>
                  <a:lnTo>
                    <a:pt x="370484" y="1047407"/>
                  </a:lnTo>
                  <a:lnTo>
                    <a:pt x="368388" y="1048512"/>
                  </a:lnTo>
                  <a:lnTo>
                    <a:pt x="366864" y="1050378"/>
                  </a:lnTo>
                  <a:lnTo>
                    <a:pt x="364909" y="1052944"/>
                  </a:lnTo>
                  <a:lnTo>
                    <a:pt x="364553" y="1053769"/>
                  </a:lnTo>
                  <a:lnTo>
                    <a:pt x="365683" y="1054849"/>
                  </a:lnTo>
                  <a:lnTo>
                    <a:pt x="366458" y="1055471"/>
                  </a:lnTo>
                  <a:lnTo>
                    <a:pt x="368642" y="1055166"/>
                  </a:lnTo>
                  <a:lnTo>
                    <a:pt x="370179" y="1054506"/>
                  </a:lnTo>
                  <a:lnTo>
                    <a:pt x="373240" y="1053909"/>
                  </a:lnTo>
                  <a:lnTo>
                    <a:pt x="374396" y="1054379"/>
                  </a:lnTo>
                  <a:lnTo>
                    <a:pt x="375018" y="1057452"/>
                  </a:lnTo>
                  <a:lnTo>
                    <a:pt x="375805" y="1058037"/>
                  </a:lnTo>
                  <a:lnTo>
                    <a:pt x="378752" y="1056259"/>
                  </a:lnTo>
                  <a:lnTo>
                    <a:pt x="379552" y="1054938"/>
                  </a:lnTo>
                  <a:close/>
                </a:path>
                <a:path w="2081530" h="1271904">
                  <a:moveTo>
                    <a:pt x="395478" y="1148638"/>
                  </a:moveTo>
                  <a:lnTo>
                    <a:pt x="392912" y="1150162"/>
                  </a:lnTo>
                  <a:lnTo>
                    <a:pt x="392899" y="1150607"/>
                  </a:lnTo>
                  <a:lnTo>
                    <a:pt x="393192" y="1151369"/>
                  </a:lnTo>
                  <a:lnTo>
                    <a:pt x="393750" y="1151483"/>
                  </a:lnTo>
                  <a:lnTo>
                    <a:pt x="395478" y="1148638"/>
                  </a:lnTo>
                  <a:close/>
                </a:path>
                <a:path w="2081530" h="1271904">
                  <a:moveTo>
                    <a:pt x="396481" y="1148041"/>
                  </a:moveTo>
                  <a:lnTo>
                    <a:pt x="395947" y="1147864"/>
                  </a:lnTo>
                  <a:lnTo>
                    <a:pt x="395478" y="1148638"/>
                  </a:lnTo>
                  <a:lnTo>
                    <a:pt x="396481" y="1148041"/>
                  </a:lnTo>
                  <a:close/>
                </a:path>
                <a:path w="2081530" h="1271904">
                  <a:moveTo>
                    <a:pt x="402043" y="1147559"/>
                  </a:moveTo>
                  <a:lnTo>
                    <a:pt x="401993" y="1147724"/>
                  </a:lnTo>
                  <a:lnTo>
                    <a:pt x="402043" y="1147559"/>
                  </a:lnTo>
                  <a:close/>
                </a:path>
                <a:path w="2081530" h="1271904">
                  <a:moveTo>
                    <a:pt x="406527" y="1141349"/>
                  </a:moveTo>
                  <a:lnTo>
                    <a:pt x="405752" y="1139609"/>
                  </a:lnTo>
                  <a:lnTo>
                    <a:pt x="404888" y="1135951"/>
                  </a:lnTo>
                  <a:lnTo>
                    <a:pt x="403631" y="1134821"/>
                  </a:lnTo>
                  <a:lnTo>
                    <a:pt x="399923" y="1134922"/>
                  </a:lnTo>
                  <a:lnTo>
                    <a:pt x="398297" y="1135240"/>
                  </a:lnTo>
                  <a:lnTo>
                    <a:pt x="394893" y="1136002"/>
                  </a:lnTo>
                  <a:lnTo>
                    <a:pt x="394398" y="1137488"/>
                  </a:lnTo>
                  <a:lnTo>
                    <a:pt x="396900" y="1139634"/>
                  </a:lnTo>
                  <a:lnTo>
                    <a:pt x="398462" y="1140523"/>
                  </a:lnTo>
                  <a:lnTo>
                    <a:pt x="393674" y="1143850"/>
                  </a:lnTo>
                  <a:lnTo>
                    <a:pt x="396481" y="1148041"/>
                  </a:lnTo>
                  <a:lnTo>
                    <a:pt x="399542" y="1149083"/>
                  </a:lnTo>
                  <a:lnTo>
                    <a:pt x="402018" y="1147559"/>
                  </a:lnTo>
                  <a:lnTo>
                    <a:pt x="402678" y="1145832"/>
                  </a:lnTo>
                  <a:lnTo>
                    <a:pt x="401015" y="1143508"/>
                  </a:lnTo>
                  <a:lnTo>
                    <a:pt x="406527" y="1141349"/>
                  </a:lnTo>
                  <a:close/>
                </a:path>
                <a:path w="2081530" h="1271904">
                  <a:moveTo>
                    <a:pt x="420662" y="1056411"/>
                  </a:moveTo>
                  <a:lnTo>
                    <a:pt x="420624" y="1056233"/>
                  </a:lnTo>
                  <a:lnTo>
                    <a:pt x="420433" y="1056322"/>
                  </a:lnTo>
                  <a:lnTo>
                    <a:pt x="420662" y="1056411"/>
                  </a:lnTo>
                  <a:close/>
                </a:path>
                <a:path w="2081530" h="1271904">
                  <a:moveTo>
                    <a:pt x="422097" y="708736"/>
                  </a:moveTo>
                  <a:lnTo>
                    <a:pt x="421830" y="708164"/>
                  </a:lnTo>
                  <a:lnTo>
                    <a:pt x="421627" y="707555"/>
                  </a:lnTo>
                  <a:lnTo>
                    <a:pt x="419328" y="706729"/>
                  </a:lnTo>
                  <a:lnTo>
                    <a:pt x="416775" y="706678"/>
                  </a:lnTo>
                  <a:lnTo>
                    <a:pt x="413169" y="703160"/>
                  </a:lnTo>
                  <a:lnTo>
                    <a:pt x="410883" y="704773"/>
                  </a:lnTo>
                  <a:lnTo>
                    <a:pt x="408813" y="705446"/>
                  </a:lnTo>
                  <a:lnTo>
                    <a:pt x="405777" y="706386"/>
                  </a:lnTo>
                  <a:lnTo>
                    <a:pt x="404952" y="709371"/>
                  </a:lnTo>
                  <a:lnTo>
                    <a:pt x="406806" y="711669"/>
                  </a:lnTo>
                  <a:lnTo>
                    <a:pt x="407695" y="712812"/>
                  </a:lnTo>
                  <a:lnTo>
                    <a:pt x="409397" y="713092"/>
                  </a:lnTo>
                  <a:lnTo>
                    <a:pt x="410083" y="716191"/>
                  </a:lnTo>
                  <a:lnTo>
                    <a:pt x="409270" y="718820"/>
                  </a:lnTo>
                  <a:lnTo>
                    <a:pt x="413296" y="718375"/>
                  </a:lnTo>
                  <a:lnTo>
                    <a:pt x="413219" y="716038"/>
                  </a:lnTo>
                  <a:lnTo>
                    <a:pt x="412737" y="713206"/>
                  </a:lnTo>
                  <a:lnTo>
                    <a:pt x="413626" y="709510"/>
                  </a:lnTo>
                  <a:lnTo>
                    <a:pt x="415645" y="708342"/>
                  </a:lnTo>
                  <a:lnTo>
                    <a:pt x="419442" y="708863"/>
                  </a:lnTo>
                  <a:lnTo>
                    <a:pt x="421716" y="709307"/>
                  </a:lnTo>
                  <a:lnTo>
                    <a:pt x="421843" y="709015"/>
                  </a:lnTo>
                  <a:lnTo>
                    <a:pt x="422097" y="708736"/>
                  </a:lnTo>
                  <a:close/>
                </a:path>
                <a:path w="2081530" h="1271904">
                  <a:moveTo>
                    <a:pt x="437413" y="1045146"/>
                  </a:moveTo>
                  <a:lnTo>
                    <a:pt x="436486" y="1044003"/>
                  </a:lnTo>
                  <a:lnTo>
                    <a:pt x="435927" y="1043787"/>
                  </a:lnTo>
                  <a:lnTo>
                    <a:pt x="434644" y="1043825"/>
                  </a:lnTo>
                  <a:lnTo>
                    <a:pt x="433717" y="1044371"/>
                  </a:lnTo>
                  <a:lnTo>
                    <a:pt x="428942" y="1042644"/>
                  </a:lnTo>
                  <a:lnTo>
                    <a:pt x="426377" y="1047140"/>
                  </a:lnTo>
                  <a:lnTo>
                    <a:pt x="422681" y="1047191"/>
                  </a:lnTo>
                  <a:lnTo>
                    <a:pt x="421525" y="1050150"/>
                  </a:lnTo>
                  <a:lnTo>
                    <a:pt x="418998" y="1052931"/>
                  </a:lnTo>
                  <a:lnTo>
                    <a:pt x="420624" y="1056233"/>
                  </a:lnTo>
                  <a:lnTo>
                    <a:pt x="423633" y="1055535"/>
                  </a:lnTo>
                  <a:lnTo>
                    <a:pt x="425602" y="1053401"/>
                  </a:lnTo>
                  <a:lnTo>
                    <a:pt x="427710" y="1051420"/>
                  </a:lnTo>
                  <a:lnTo>
                    <a:pt x="432117" y="1052195"/>
                  </a:lnTo>
                  <a:lnTo>
                    <a:pt x="433374" y="1048118"/>
                  </a:lnTo>
                  <a:lnTo>
                    <a:pt x="436003" y="1046175"/>
                  </a:lnTo>
                  <a:lnTo>
                    <a:pt x="437413" y="1045146"/>
                  </a:lnTo>
                  <a:close/>
                </a:path>
                <a:path w="2081530" h="1271904">
                  <a:moveTo>
                    <a:pt x="558800" y="743165"/>
                  </a:moveTo>
                  <a:lnTo>
                    <a:pt x="558393" y="742937"/>
                  </a:lnTo>
                  <a:lnTo>
                    <a:pt x="558012" y="742607"/>
                  </a:lnTo>
                  <a:lnTo>
                    <a:pt x="555294" y="742238"/>
                  </a:lnTo>
                  <a:lnTo>
                    <a:pt x="555498" y="740486"/>
                  </a:lnTo>
                  <a:lnTo>
                    <a:pt x="556272" y="735711"/>
                  </a:lnTo>
                  <a:lnTo>
                    <a:pt x="557136" y="732370"/>
                  </a:lnTo>
                  <a:lnTo>
                    <a:pt x="554863" y="730783"/>
                  </a:lnTo>
                  <a:lnTo>
                    <a:pt x="553999" y="728840"/>
                  </a:lnTo>
                  <a:lnTo>
                    <a:pt x="553694" y="727887"/>
                  </a:lnTo>
                  <a:lnTo>
                    <a:pt x="552970" y="726757"/>
                  </a:lnTo>
                  <a:lnTo>
                    <a:pt x="552259" y="726554"/>
                  </a:lnTo>
                  <a:lnTo>
                    <a:pt x="548855" y="726973"/>
                  </a:lnTo>
                  <a:lnTo>
                    <a:pt x="546468" y="731088"/>
                  </a:lnTo>
                  <a:lnTo>
                    <a:pt x="551091" y="735596"/>
                  </a:lnTo>
                  <a:lnTo>
                    <a:pt x="552513" y="738505"/>
                  </a:lnTo>
                  <a:lnTo>
                    <a:pt x="550824" y="743521"/>
                  </a:lnTo>
                  <a:lnTo>
                    <a:pt x="551548" y="743864"/>
                  </a:lnTo>
                  <a:lnTo>
                    <a:pt x="554012" y="744093"/>
                  </a:lnTo>
                  <a:lnTo>
                    <a:pt x="555879" y="744093"/>
                  </a:lnTo>
                  <a:lnTo>
                    <a:pt x="558088" y="744054"/>
                  </a:lnTo>
                  <a:lnTo>
                    <a:pt x="558457" y="743458"/>
                  </a:lnTo>
                  <a:lnTo>
                    <a:pt x="558800" y="743165"/>
                  </a:lnTo>
                  <a:close/>
                </a:path>
                <a:path w="2081530" h="1271904">
                  <a:moveTo>
                    <a:pt x="571728" y="675957"/>
                  </a:moveTo>
                  <a:lnTo>
                    <a:pt x="568947" y="676021"/>
                  </a:lnTo>
                  <a:lnTo>
                    <a:pt x="567029" y="674687"/>
                  </a:lnTo>
                  <a:lnTo>
                    <a:pt x="566420" y="674700"/>
                  </a:lnTo>
                  <a:lnTo>
                    <a:pt x="565238" y="674268"/>
                  </a:lnTo>
                  <a:lnTo>
                    <a:pt x="564413" y="674014"/>
                  </a:lnTo>
                  <a:lnTo>
                    <a:pt x="564794" y="672223"/>
                  </a:lnTo>
                  <a:lnTo>
                    <a:pt x="565442" y="671753"/>
                  </a:lnTo>
                  <a:lnTo>
                    <a:pt x="567385" y="671563"/>
                  </a:lnTo>
                  <a:lnTo>
                    <a:pt x="568629" y="671474"/>
                  </a:lnTo>
                  <a:lnTo>
                    <a:pt x="568286" y="670115"/>
                  </a:lnTo>
                  <a:lnTo>
                    <a:pt x="568020" y="669163"/>
                  </a:lnTo>
                  <a:lnTo>
                    <a:pt x="566928" y="669671"/>
                  </a:lnTo>
                  <a:lnTo>
                    <a:pt x="564781" y="671017"/>
                  </a:lnTo>
                  <a:lnTo>
                    <a:pt x="563359" y="671334"/>
                  </a:lnTo>
                  <a:lnTo>
                    <a:pt x="559879" y="669493"/>
                  </a:lnTo>
                  <a:lnTo>
                    <a:pt x="558266" y="671131"/>
                  </a:lnTo>
                  <a:lnTo>
                    <a:pt x="556171" y="671690"/>
                  </a:lnTo>
                  <a:lnTo>
                    <a:pt x="555688" y="672350"/>
                  </a:lnTo>
                  <a:lnTo>
                    <a:pt x="555701" y="673074"/>
                  </a:lnTo>
                  <a:lnTo>
                    <a:pt x="556171" y="673595"/>
                  </a:lnTo>
                  <a:lnTo>
                    <a:pt x="557314" y="673836"/>
                  </a:lnTo>
                  <a:lnTo>
                    <a:pt x="558165" y="673671"/>
                  </a:lnTo>
                  <a:lnTo>
                    <a:pt x="563372" y="674370"/>
                  </a:lnTo>
                  <a:lnTo>
                    <a:pt x="563664" y="678929"/>
                  </a:lnTo>
                  <a:lnTo>
                    <a:pt x="563702" y="680453"/>
                  </a:lnTo>
                  <a:lnTo>
                    <a:pt x="563892" y="683742"/>
                  </a:lnTo>
                  <a:lnTo>
                    <a:pt x="564388" y="684009"/>
                  </a:lnTo>
                  <a:lnTo>
                    <a:pt x="567347" y="682409"/>
                  </a:lnTo>
                  <a:lnTo>
                    <a:pt x="568934" y="681443"/>
                  </a:lnTo>
                  <a:lnTo>
                    <a:pt x="571030" y="681024"/>
                  </a:lnTo>
                  <a:lnTo>
                    <a:pt x="571728" y="675957"/>
                  </a:lnTo>
                  <a:close/>
                </a:path>
                <a:path w="2081530" h="1271904">
                  <a:moveTo>
                    <a:pt x="613346" y="1018489"/>
                  </a:moveTo>
                  <a:close/>
                </a:path>
                <a:path w="2081530" h="1271904">
                  <a:moveTo>
                    <a:pt x="613625" y="1018565"/>
                  </a:moveTo>
                  <a:lnTo>
                    <a:pt x="613333" y="1018501"/>
                  </a:lnTo>
                  <a:lnTo>
                    <a:pt x="613486" y="1018654"/>
                  </a:lnTo>
                  <a:lnTo>
                    <a:pt x="613625" y="1018565"/>
                  </a:lnTo>
                  <a:close/>
                </a:path>
                <a:path w="2081530" h="1271904">
                  <a:moveTo>
                    <a:pt x="618871" y="1023874"/>
                  </a:moveTo>
                  <a:lnTo>
                    <a:pt x="613486" y="1018654"/>
                  </a:lnTo>
                  <a:lnTo>
                    <a:pt x="611936" y="1019657"/>
                  </a:lnTo>
                  <a:lnTo>
                    <a:pt x="610514" y="1020940"/>
                  </a:lnTo>
                  <a:lnTo>
                    <a:pt x="606513" y="1020546"/>
                  </a:lnTo>
                  <a:lnTo>
                    <a:pt x="604710" y="1021080"/>
                  </a:lnTo>
                  <a:lnTo>
                    <a:pt x="602716" y="1022654"/>
                  </a:lnTo>
                  <a:lnTo>
                    <a:pt x="602030" y="1023391"/>
                  </a:lnTo>
                  <a:lnTo>
                    <a:pt x="603021" y="1024648"/>
                  </a:lnTo>
                  <a:lnTo>
                    <a:pt x="607504" y="1025944"/>
                  </a:lnTo>
                  <a:lnTo>
                    <a:pt x="604227" y="1029322"/>
                  </a:lnTo>
                  <a:lnTo>
                    <a:pt x="602970" y="1030097"/>
                  </a:lnTo>
                  <a:lnTo>
                    <a:pt x="602691" y="1032167"/>
                  </a:lnTo>
                  <a:lnTo>
                    <a:pt x="602792" y="1033068"/>
                  </a:lnTo>
                  <a:lnTo>
                    <a:pt x="603758" y="1034135"/>
                  </a:lnTo>
                  <a:lnTo>
                    <a:pt x="604570" y="1033589"/>
                  </a:lnTo>
                  <a:lnTo>
                    <a:pt x="607822" y="1031887"/>
                  </a:lnTo>
                  <a:lnTo>
                    <a:pt x="608355" y="1028915"/>
                  </a:lnTo>
                  <a:lnTo>
                    <a:pt x="618871" y="1024051"/>
                  </a:lnTo>
                  <a:lnTo>
                    <a:pt x="618871" y="1023874"/>
                  </a:lnTo>
                  <a:close/>
                </a:path>
                <a:path w="2081530" h="1271904">
                  <a:moveTo>
                    <a:pt x="624039" y="912025"/>
                  </a:moveTo>
                  <a:lnTo>
                    <a:pt x="622071" y="910793"/>
                  </a:lnTo>
                  <a:lnTo>
                    <a:pt x="621855" y="909535"/>
                  </a:lnTo>
                  <a:lnTo>
                    <a:pt x="620979" y="904659"/>
                  </a:lnTo>
                  <a:lnTo>
                    <a:pt x="618832" y="903566"/>
                  </a:lnTo>
                  <a:lnTo>
                    <a:pt x="611505" y="907402"/>
                  </a:lnTo>
                  <a:lnTo>
                    <a:pt x="609828" y="909434"/>
                  </a:lnTo>
                  <a:lnTo>
                    <a:pt x="610158" y="914273"/>
                  </a:lnTo>
                  <a:lnTo>
                    <a:pt x="613346" y="913422"/>
                  </a:lnTo>
                  <a:lnTo>
                    <a:pt x="614692" y="915111"/>
                  </a:lnTo>
                  <a:lnTo>
                    <a:pt x="614972" y="915200"/>
                  </a:lnTo>
                  <a:lnTo>
                    <a:pt x="617880" y="916698"/>
                  </a:lnTo>
                  <a:lnTo>
                    <a:pt x="619645" y="914514"/>
                  </a:lnTo>
                  <a:lnTo>
                    <a:pt x="624039" y="912025"/>
                  </a:lnTo>
                  <a:close/>
                </a:path>
                <a:path w="2081530" h="1271904">
                  <a:moveTo>
                    <a:pt x="646125" y="1207300"/>
                  </a:moveTo>
                  <a:lnTo>
                    <a:pt x="643077" y="1204493"/>
                  </a:lnTo>
                  <a:lnTo>
                    <a:pt x="641464" y="1205204"/>
                  </a:lnTo>
                  <a:lnTo>
                    <a:pt x="640067" y="1207008"/>
                  </a:lnTo>
                  <a:lnTo>
                    <a:pt x="630821" y="1215605"/>
                  </a:lnTo>
                  <a:lnTo>
                    <a:pt x="630174" y="1216533"/>
                  </a:lnTo>
                  <a:lnTo>
                    <a:pt x="629805" y="1217498"/>
                  </a:lnTo>
                  <a:lnTo>
                    <a:pt x="630377" y="1218463"/>
                  </a:lnTo>
                  <a:lnTo>
                    <a:pt x="631024" y="1219555"/>
                  </a:lnTo>
                  <a:lnTo>
                    <a:pt x="632129" y="1219161"/>
                  </a:lnTo>
                  <a:lnTo>
                    <a:pt x="634530" y="1218768"/>
                  </a:lnTo>
                  <a:lnTo>
                    <a:pt x="635876" y="1218717"/>
                  </a:lnTo>
                  <a:lnTo>
                    <a:pt x="637222" y="1218603"/>
                  </a:lnTo>
                  <a:lnTo>
                    <a:pt x="637768" y="1217942"/>
                  </a:lnTo>
                  <a:lnTo>
                    <a:pt x="638695" y="1217295"/>
                  </a:lnTo>
                  <a:lnTo>
                    <a:pt x="638670" y="1213688"/>
                  </a:lnTo>
                  <a:lnTo>
                    <a:pt x="640854" y="1212735"/>
                  </a:lnTo>
                  <a:lnTo>
                    <a:pt x="645566" y="1210043"/>
                  </a:lnTo>
                  <a:lnTo>
                    <a:pt x="646125" y="1207300"/>
                  </a:lnTo>
                  <a:close/>
                </a:path>
                <a:path w="2081530" h="1271904">
                  <a:moveTo>
                    <a:pt x="679297" y="1264450"/>
                  </a:moveTo>
                  <a:lnTo>
                    <a:pt x="678573" y="1264183"/>
                  </a:lnTo>
                  <a:lnTo>
                    <a:pt x="676376" y="1264170"/>
                  </a:lnTo>
                  <a:lnTo>
                    <a:pt x="675792" y="1258366"/>
                  </a:lnTo>
                  <a:lnTo>
                    <a:pt x="675030" y="1257769"/>
                  </a:lnTo>
                  <a:lnTo>
                    <a:pt x="672452" y="1258887"/>
                  </a:lnTo>
                  <a:lnTo>
                    <a:pt x="670941" y="1259535"/>
                  </a:lnTo>
                  <a:lnTo>
                    <a:pt x="669569" y="1260424"/>
                  </a:lnTo>
                  <a:lnTo>
                    <a:pt x="668134" y="1261211"/>
                  </a:lnTo>
                  <a:lnTo>
                    <a:pt x="668007" y="1260983"/>
                  </a:lnTo>
                  <a:lnTo>
                    <a:pt x="667283" y="1261376"/>
                  </a:lnTo>
                  <a:lnTo>
                    <a:pt x="666597" y="1261833"/>
                  </a:lnTo>
                  <a:lnTo>
                    <a:pt x="665073" y="1262443"/>
                  </a:lnTo>
                  <a:lnTo>
                    <a:pt x="664210" y="1262430"/>
                  </a:lnTo>
                  <a:lnTo>
                    <a:pt x="662686" y="1263192"/>
                  </a:lnTo>
                  <a:lnTo>
                    <a:pt x="662482" y="1266291"/>
                  </a:lnTo>
                  <a:lnTo>
                    <a:pt x="663613" y="1268044"/>
                  </a:lnTo>
                  <a:lnTo>
                    <a:pt x="664362" y="1267485"/>
                  </a:lnTo>
                  <a:lnTo>
                    <a:pt x="667931" y="1265885"/>
                  </a:lnTo>
                  <a:lnTo>
                    <a:pt x="670902" y="1262824"/>
                  </a:lnTo>
                  <a:lnTo>
                    <a:pt x="672909" y="1270000"/>
                  </a:lnTo>
                  <a:lnTo>
                    <a:pt x="678942" y="1267002"/>
                  </a:lnTo>
                  <a:lnTo>
                    <a:pt x="679297" y="1264450"/>
                  </a:lnTo>
                  <a:close/>
                </a:path>
                <a:path w="2081530" h="1271904">
                  <a:moveTo>
                    <a:pt x="700595" y="881849"/>
                  </a:moveTo>
                  <a:lnTo>
                    <a:pt x="700468" y="881773"/>
                  </a:lnTo>
                  <a:lnTo>
                    <a:pt x="700570" y="881913"/>
                  </a:lnTo>
                  <a:close/>
                </a:path>
                <a:path w="2081530" h="1271904">
                  <a:moveTo>
                    <a:pt x="704456" y="911212"/>
                  </a:moveTo>
                  <a:lnTo>
                    <a:pt x="702830" y="908697"/>
                  </a:lnTo>
                  <a:lnTo>
                    <a:pt x="703351" y="906297"/>
                  </a:lnTo>
                  <a:lnTo>
                    <a:pt x="700786" y="906208"/>
                  </a:lnTo>
                  <a:lnTo>
                    <a:pt x="698246" y="903554"/>
                  </a:lnTo>
                  <a:lnTo>
                    <a:pt x="695045" y="903808"/>
                  </a:lnTo>
                  <a:lnTo>
                    <a:pt x="691794" y="907313"/>
                  </a:lnTo>
                  <a:lnTo>
                    <a:pt x="690587" y="909701"/>
                  </a:lnTo>
                  <a:lnTo>
                    <a:pt x="690549" y="913485"/>
                  </a:lnTo>
                  <a:lnTo>
                    <a:pt x="693521" y="913218"/>
                  </a:lnTo>
                  <a:lnTo>
                    <a:pt x="696963" y="914057"/>
                  </a:lnTo>
                  <a:lnTo>
                    <a:pt x="699312" y="913396"/>
                  </a:lnTo>
                  <a:lnTo>
                    <a:pt x="704113" y="912393"/>
                  </a:lnTo>
                  <a:lnTo>
                    <a:pt x="704456" y="911212"/>
                  </a:lnTo>
                  <a:close/>
                </a:path>
                <a:path w="2081530" h="1271904">
                  <a:moveTo>
                    <a:pt x="726821" y="872667"/>
                  </a:moveTo>
                  <a:lnTo>
                    <a:pt x="726414" y="872591"/>
                  </a:lnTo>
                  <a:lnTo>
                    <a:pt x="725843" y="872312"/>
                  </a:lnTo>
                  <a:lnTo>
                    <a:pt x="723290" y="874179"/>
                  </a:lnTo>
                  <a:lnTo>
                    <a:pt x="720979" y="873633"/>
                  </a:lnTo>
                  <a:lnTo>
                    <a:pt x="715276" y="871855"/>
                  </a:lnTo>
                  <a:lnTo>
                    <a:pt x="712317" y="872261"/>
                  </a:lnTo>
                  <a:lnTo>
                    <a:pt x="706234" y="875538"/>
                  </a:lnTo>
                  <a:lnTo>
                    <a:pt x="703465" y="878344"/>
                  </a:lnTo>
                  <a:lnTo>
                    <a:pt x="699173" y="876681"/>
                  </a:lnTo>
                  <a:lnTo>
                    <a:pt x="697572" y="876160"/>
                  </a:lnTo>
                  <a:lnTo>
                    <a:pt x="697128" y="878497"/>
                  </a:lnTo>
                  <a:lnTo>
                    <a:pt x="697992" y="879424"/>
                  </a:lnTo>
                  <a:lnTo>
                    <a:pt x="700214" y="879995"/>
                  </a:lnTo>
                  <a:lnTo>
                    <a:pt x="700773" y="880643"/>
                  </a:lnTo>
                  <a:lnTo>
                    <a:pt x="700557" y="881761"/>
                  </a:lnTo>
                  <a:lnTo>
                    <a:pt x="703110" y="880897"/>
                  </a:lnTo>
                  <a:lnTo>
                    <a:pt x="706551" y="880592"/>
                  </a:lnTo>
                  <a:lnTo>
                    <a:pt x="709955" y="873671"/>
                  </a:lnTo>
                  <a:lnTo>
                    <a:pt x="712076" y="877735"/>
                  </a:lnTo>
                  <a:lnTo>
                    <a:pt x="722401" y="876236"/>
                  </a:lnTo>
                  <a:lnTo>
                    <a:pt x="722922" y="876287"/>
                  </a:lnTo>
                  <a:lnTo>
                    <a:pt x="724509" y="876261"/>
                  </a:lnTo>
                  <a:lnTo>
                    <a:pt x="725271" y="875042"/>
                  </a:lnTo>
                  <a:lnTo>
                    <a:pt x="726478" y="873671"/>
                  </a:lnTo>
                  <a:lnTo>
                    <a:pt x="726617" y="873125"/>
                  </a:lnTo>
                  <a:lnTo>
                    <a:pt x="726821" y="872667"/>
                  </a:lnTo>
                  <a:close/>
                </a:path>
                <a:path w="2081530" h="1271904">
                  <a:moveTo>
                    <a:pt x="727951" y="708583"/>
                  </a:moveTo>
                  <a:lnTo>
                    <a:pt x="727202" y="706551"/>
                  </a:lnTo>
                  <a:lnTo>
                    <a:pt x="727189" y="706031"/>
                  </a:lnTo>
                  <a:lnTo>
                    <a:pt x="727379" y="704227"/>
                  </a:lnTo>
                  <a:lnTo>
                    <a:pt x="727519" y="702868"/>
                  </a:lnTo>
                  <a:lnTo>
                    <a:pt x="721118" y="703732"/>
                  </a:lnTo>
                  <a:lnTo>
                    <a:pt x="721118" y="707148"/>
                  </a:lnTo>
                  <a:lnTo>
                    <a:pt x="720572" y="709663"/>
                  </a:lnTo>
                  <a:lnTo>
                    <a:pt x="718959" y="709256"/>
                  </a:lnTo>
                  <a:lnTo>
                    <a:pt x="717384" y="709041"/>
                  </a:lnTo>
                  <a:lnTo>
                    <a:pt x="717016" y="708939"/>
                  </a:lnTo>
                  <a:lnTo>
                    <a:pt x="717245" y="708253"/>
                  </a:lnTo>
                  <a:lnTo>
                    <a:pt x="717956" y="707097"/>
                  </a:lnTo>
                  <a:lnTo>
                    <a:pt x="718756" y="706031"/>
                  </a:lnTo>
                  <a:lnTo>
                    <a:pt x="720661" y="706551"/>
                  </a:lnTo>
                  <a:lnTo>
                    <a:pt x="721118" y="707148"/>
                  </a:lnTo>
                  <a:lnTo>
                    <a:pt x="721118" y="703732"/>
                  </a:lnTo>
                  <a:lnTo>
                    <a:pt x="718832" y="704024"/>
                  </a:lnTo>
                  <a:lnTo>
                    <a:pt x="713994" y="704227"/>
                  </a:lnTo>
                  <a:lnTo>
                    <a:pt x="709714" y="701014"/>
                  </a:lnTo>
                  <a:lnTo>
                    <a:pt x="709231" y="701179"/>
                  </a:lnTo>
                  <a:lnTo>
                    <a:pt x="708317" y="702500"/>
                  </a:lnTo>
                  <a:lnTo>
                    <a:pt x="710793" y="705332"/>
                  </a:lnTo>
                  <a:lnTo>
                    <a:pt x="711746" y="709663"/>
                  </a:lnTo>
                  <a:lnTo>
                    <a:pt x="716953" y="708952"/>
                  </a:lnTo>
                  <a:lnTo>
                    <a:pt x="717283" y="709066"/>
                  </a:lnTo>
                  <a:lnTo>
                    <a:pt x="719264" y="710463"/>
                  </a:lnTo>
                  <a:lnTo>
                    <a:pt x="719188" y="713867"/>
                  </a:lnTo>
                  <a:lnTo>
                    <a:pt x="723544" y="715187"/>
                  </a:lnTo>
                  <a:lnTo>
                    <a:pt x="722604" y="710552"/>
                  </a:lnTo>
                  <a:lnTo>
                    <a:pt x="726173" y="709663"/>
                  </a:lnTo>
                  <a:lnTo>
                    <a:pt x="727087" y="709041"/>
                  </a:lnTo>
                  <a:lnTo>
                    <a:pt x="727951" y="708583"/>
                  </a:lnTo>
                  <a:close/>
                </a:path>
                <a:path w="2081530" h="1271904">
                  <a:moveTo>
                    <a:pt x="728103" y="708520"/>
                  </a:moveTo>
                  <a:lnTo>
                    <a:pt x="727951" y="708583"/>
                  </a:lnTo>
                  <a:lnTo>
                    <a:pt x="727976" y="708723"/>
                  </a:lnTo>
                  <a:lnTo>
                    <a:pt x="728103" y="708520"/>
                  </a:lnTo>
                  <a:close/>
                </a:path>
                <a:path w="2081530" h="1271904">
                  <a:moveTo>
                    <a:pt x="753097" y="996264"/>
                  </a:moveTo>
                  <a:lnTo>
                    <a:pt x="751903" y="996683"/>
                  </a:lnTo>
                  <a:lnTo>
                    <a:pt x="750646" y="997026"/>
                  </a:lnTo>
                  <a:lnTo>
                    <a:pt x="748271" y="998105"/>
                  </a:lnTo>
                  <a:lnTo>
                    <a:pt x="747255" y="999528"/>
                  </a:lnTo>
                  <a:lnTo>
                    <a:pt x="743127" y="998067"/>
                  </a:lnTo>
                  <a:lnTo>
                    <a:pt x="742950" y="999210"/>
                  </a:lnTo>
                  <a:lnTo>
                    <a:pt x="742899" y="1003985"/>
                  </a:lnTo>
                  <a:lnTo>
                    <a:pt x="741819" y="1004531"/>
                  </a:lnTo>
                  <a:lnTo>
                    <a:pt x="738060" y="1002449"/>
                  </a:lnTo>
                  <a:lnTo>
                    <a:pt x="736815" y="1001153"/>
                  </a:lnTo>
                  <a:lnTo>
                    <a:pt x="734060" y="999655"/>
                  </a:lnTo>
                  <a:lnTo>
                    <a:pt x="732599" y="1000048"/>
                  </a:lnTo>
                  <a:lnTo>
                    <a:pt x="731012" y="1002652"/>
                  </a:lnTo>
                  <a:lnTo>
                    <a:pt x="731431" y="1003871"/>
                  </a:lnTo>
                  <a:lnTo>
                    <a:pt x="733933" y="1004989"/>
                  </a:lnTo>
                  <a:lnTo>
                    <a:pt x="735190" y="1005332"/>
                  </a:lnTo>
                  <a:lnTo>
                    <a:pt x="736473" y="1005624"/>
                  </a:lnTo>
                  <a:lnTo>
                    <a:pt x="740283" y="1006525"/>
                  </a:lnTo>
                  <a:lnTo>
                    <a:pt x="744105" y="1007541"/>
                  </a:lnTo>
                  <a:lnTo>
                    <a:pt x="748030" y="1001852"/>
                  </a:lnTo>
                  <a:lnTo>
                    <a:pt x="749452" y="1002284"/>
                  </a:lnTo>
                  <a:lnTo>
                    <a:pt x="751243" y="1002665"/>
                  </a:lnTo>
                  <a:lnTo>
                    <a:pt x="751776" y="1002652"/>
                  </a:lnTo>
                  <a:lnTo>
                    <a:pt x="752309" y="1002677"/>
                  </a:lnTo>
                  <a:lnTo>
                    <a:pt x="752538" y="1002563"/>
                  </a:lnTo>
                  <a:lnTo>
                    <a:pt x="752983" y="1002411"/>
                  </a:lnTo>
                  <a:lnTo>
                    <a:pt x="753097" y="996264"/>
                  </a:lnTo>
                  <a:close/>
                </a:path>
                <a:path w="2081530" h="1271904">
                  <a:moveTo>
                    <a:pt x="768070" y="847178"/>
                  </a:moveTo>
                  <a:lnTo>
                    <a:pt x="767588" y="843597"/>
                  </a:lnTo>
                  <a:lnTo>
                    <a:pt x="765187" y="844003"/>
                  </a:lnTo>
                  <a:lnTo>
                    <a:pt x="760971" y="843965"/>
                  </a:lnTo>
                  <a:lnTo>
                    <a:pt x="758609" y="844588"/>
                  </a:lnTo>
                  <a:lnTo>
                    <a:pt x="757542" y="848512"/>
                  </a:lnTo>
                  <a:lnTo>
                    <a:pt x="756894" y="849515"/>
                  </a:lnTo>
                  <a:lnTo>
                    <a:pt x="753884" y="852449"/>
                  </a:lnTo>
                  <a:lnTo>
                    <a:pt x="753148" y="854468"/>
                  </a:lnTo>
                  <a:lnTo>
                    <a:pt x="755802" y="857059"/>
                  </a:lnTo>
                  <a:lnTo>
                    <a:pt x="755002" y="858342"/>
                  </a:lnTo>
                  <a:lnTo>
                    <a:pt x="754570" y="859294"/>
                  </a:lnTo>
                  <a:lnTo>
                    <a:pt x="756196" y="858494"/>
                  </a:lnTo>
                  <a:lnTo>
                    <a:pt x="758405" y="858697"/>
                  </a:lnTo>
                  <a:lnTo>
                    <a:pt x="759891" y="853821"/>
                  </a:lnTo>
                  <a:lnTo>
                    <a:pt x="762038" y="852601"/>
                  </a:lnTo>
                  <a:lnTo>
                    <a:pt x="765683" y="851408"/>
                  </a:lnTo>
                  <a:lnTo>
                    <a:pt x="767334" y="851674"/>
                  </a:lnTo>
                  <a:lnTo>
                    <a:pt x="767435" y="849706"/>
                  </a:lnTo>
                  <a:lnTo>
                    <a:pt x="767499" y="848499"/>
                  </a:lnTo>
                  <a:lnTo>
                    <a:pt x="768070" y="847178"/>
                  </a:lnTo>
                  <a:close/>
                </a:path>
                <a:path w="2081530" h="1271904">
                  <a:moveTo>
                    <a:pt x="894029" y="571614"/>
                  </a:moveTo>
                  <a:lnTo>
                    <a:pt x="893927" y="570636"/>
                  </a:lnTo>
                  <a:lnTo>
                    <a:pt x="891603" y="567753"/>
                  </a:lnTo>
                  <a:lnTo>
                    <a:pt x="889520" y="569125"/>
                  </a:lnTo>
                  <a:lnTo>
                    <a:pt x="885266" y="570090"/>
                  </a:lnTo>
                  <a:lnTo>
                    <a:pt x="883666" y="570115"/>
                  </a:lnTo>
                  <a:lnTo>
                    <a:pt x="882103" y="562978"/>
                  </a:lnTo>
                  <a:lnTo>
                    <a:pt x="878052" y="562025"/>
                  </a:lnTo>
                  <a:lnTo>
                    <a:pt x="873556" y="565264"/>
                  </a:lnTo>
                  <a:lnTo>
                    <a:pt x="873480" y="566280"/>
                  </a:lnTo>
                  <a:lnTo>
                    <a:pt x="873785" y="567296"/>
                  </a:lnTo>
                  <a:lnTo>
                    <a:pt x="874344" y="569290"/>
                  </a:lnTo>
                  <a:lnTo>
                    <a:pt x="876630" y="569302"/>
                  </a:lnTo>
                  <a:lnTo>
                    <a:pt x="880757" y="573176"/>
                  </a:lnTo>
                  <a:lnTo>
                    <a:pt x="883691" y="574306"/>
                  </a:lnTo>
                  <a:lnTo>
                    <a:pt x="889342" y="569937"/>
                  </a:lnTo>
                  <a:lnTo>
                    <a:pt x="891209" y="570738"/>
                  </a:lnTo>
                  <a:lnTo>
                    <a:pt x="893470" y="571855"/>
                  </a:lnTo>
                  <a:lnTo>
                    <a:pt x="894029" y="571614"/>
                  </a:lnTo>
                  <a:close/>
                </a:path>
                <a:path w="2081530" h="1271904">
                  <a:moveTo>
                    <a:pt x="979004" y="719442"/>
                  </a:moveTo>
                  <a:lnTo>
                    <a:pt x="978954" y="716216"/>
                  </a:lnTo>
                  <a:lnTo>
                    <a:pt x="977887" y="715086"/>
                  </a:lnTo>
                  <a:lnTo>
                    <a:pt x="976312" y="714590"/>
                  </a:lnTo>
                  <a:lnTo>
                    <a:pt x="975372" y="714273"/>
                  </a:lnTo>
                  <a:lnTo>
                    <a:pt x="974242" y="714286"/>
                  </a:lnTo>
                  <a:lnTo>
                    <a:pt x="970508" y="714629"/>
                  </a:lnTo>
                  <a:lnTo>
                    <a:pt x="967828" y="715175"/>
                  </a:lnTo>
                  <a:lnTo>
                    <a:pt x="963256" y="714540"/>
                  </a:lnTo>
                  <a:lnTo>
                    <a:pt x="960945" y="714832"/>
                  </a:lnTo>
                  <a:lnTo>
                    <a:pt x="960437" y="719582"/>
                  </a:lnTo>
                  <a:lnTo>
                    <a:pt x="963104" y="718223"/>
                  </a:lnTo>
                  <a:lnTo>
                    <a:pt x="964247" y="718896"/>
                  </a:lnTo>
                  <a:lnTo>
                    <a:pt x="965352" y="719480"/>
                  </a:lnTo>
                  <a:lnTo>
                    <a:pt x="966254" y="720420"/>
                  </a:lnTo>
                  <a:lnTo>
                    <a:pt x="970280" y="722668"/>
                  </a:lnTo>
                  <a:lnTo>
                    <a:pt x="973353" y="722845"/>
                  </a:lnTo>
                  <a:lnTo>
                    <a:pt x="976477" y="720788"/>
                  </a:lnTo>
                  <a:lnTo>
                    <a:pt x="977734" y="720153"/>
                  </a:lnTo>
                  <a:lnTo>
                    <a:pt x="979004" y="719442"/>
                  </a:lnTo>
                  <a:close/>
                </a:path>
                <a:path w="2081530" h="1271904">
                  <a:moveTo>
                    <a:pt x="1066304" y="577176"/>
                  </a:moveTo>
                  <a:lnTo>
                    <a:pt x="1064374" y="573747"/>
                  </a:lnTo>
                  <a:lnTo>
                    <a:pt x="1063815" y="572922"/>
                  </a:lnTo>
                  <a:lnTo>
                    <a:pt x="1062418" y="571220"/>
                  </a:lnTo>
                  <a:lnTo>
                    <a:pt x="1061847" y="569633"/>
                  </a:lnTo>
                  <a:lnTo>
                    <a:pt x="1060437" y="569963"/>
                  </a:lnTo>
                  <a:lnTo>
                    <a:pt x="1058379" y="570471"/>
                  </a:lnTo>
                  <a:lnTo>
                    <a:pt x="1059853" y="571995"/>
                  </a:lnTo>
                  <a:lnTo>
                    <a:pt x="1059776" y="573062"/>
                  </a:lnTo>
                  <a:lnTo>
                    <a:pt x="1059611" y="574725"/>
                  </a:lnTo>
                  <a:lnTo>
                    <a:pt x="1059154" y="576021"/>
                  </a:lnTo>
                  <a:lnTo>
                    <a:pt x="1056347" y="577113"/>
                  </a:lnTo>
                  <a:lnTo>
                    <a:pt x="1055116" y="577507"/>
                  </a:lnTo>
                  <a:lnTo>
                    <a:pt x="1053274" y="579869"/>
                  </a:lnTo>
                  <a:lnTo>
                    <a:pt x="1053261" y="581571"/>
                  </a:lnTo>
                  <a:lnTo>
                    <a:pt x="1055725" y="583869"/>
                  </a:lnTo>
                  <a:lnTo>
                    <a:pt x="1056500" y="584898"/>
                  </a:lnTo>
                  <a:lnTo>
                    <a:pt x="1057465" y="584454"/>
                  </a:lnTo>
                  <a:lnTo>
                    <a:pt x="1065961" y="578408"/>
                  </a:lnTo>
                  <a:lnTo>
                    <a:pt x="1066304" y="577176"/>
                  </a:lnTo>
                  <a:close/>
                </a:path>
                <a:path w="2081530" h="1271904">
                  <a:moveTo>
                    <a:pt x="1076947" y="612990"/>
                  </a:moveTo>
                  <a:lnTo>
                    <a:pt x="1076871" y="612825"/>
                  </a:lnTo>
                  <a:lnTo>
                    <a:pt x="1076693" y="612876"/>
                  </a:lnTo>
                  <a:lnTo>
                    <a:pt x="1076947" y="612990"/>
                  </a:lnTo>
                  <a:close/>
                </a:path>
                <a:path w="2081530" h="1271904">
                  <a:moveTo>
                    <a:pt x="1093812" y="616788"/>
                  </a:moveTo>
                  <a:lnTo>
                    <a:pt x="1093533" y="614210"/>
                  </a:lnTo>
                  <a:lnTo>
                    <a:pt x="1093533" y="608660"/>
                  </a:lnTo>
                  <a:lnTo>
                    <a:pt x="1092758" y="607936"/>
                  </a:lnTo>
                  <a:lnTo>
                    <a:pt x="1085126" y="612114"/>
                  </a:lnTo>
                  <a:lnTo>
                    <a:pt x="1081709" y="611022"/>
                  </a:lnTo>
                  <a:lnTo>
                    <a:pt x="1078331" y="607339"/>
                  </a:lnTo>
                  <a:lnTo>
                    <a:pt x="1078090" y="606793"/>
                  </a:lnTo>
                  <a:lnTo>
                    <a:pt x="1076591" y="606158"/>
                  </a:lnTo>
                  <a:lnTo>
                    <a:pt x="1075639" y="606729"/>
                  </a:lnTo>
                  <a:lnTo>
                    <a:pt x="1074153" y="608063"/>
                  </a:lnTo>
                  <a:lnTo>
                    <a:pt x="1073746" y="608774"/>
                  </a:lnTo>
                  <a:lnTo>
                    <a:pt x="1075512" y="610387"/>
                  </a:lnTo>
                  <a:lnTo>
                    <a:pt x="1076540" y="611365"/>
                  </a:lnTo>
                  <a:lnTo>
                    <a:pt x="1076871" y="612825"/>
                  </a:lnTo>
                  <a:lnTo>
                    <a:pt x="1078090" y="612508"/>
                  </a:lnTo>
                  <a:lnTo>
                    <a:pt x="1079423" y="611886"/>
                  </a:lnTo>
                  <a:lnTo>
                    <a:pt x="1080262" y="613130"/>
                  </a:lnTo>
                  <a:lnTo>
                    <a:pt x="1082941" y="617169"/>
                  </a:lnTo>
                  <a:lnTo>
                    <a:pt x="1087843" y="616280"/>
                  </a:lnTo>
                  <a:lnTo>
                    <a:pt x="1093089" y="617537"/>
                  </a:lnTo>
                  <a:lnTo>
                    <a:pt x="1093812" y="616788"/>
                  </a:lnTo>
                  <a:close/>
                </a:path>
                <a:path w="2081530" h="1271904">
                  <a:moveTo>
                    <a:pt x="1168323" y="378142"/>
                  </a:moveTo>
                  <a:lnTo>
                    <a:pt x="1168196" y="378129"/>
                  </a:lnTo>
                  <a:lnTo>
                    <a:pt x="1168031" y="378371"/>
                  </a:lnTo>
                  <a:lnTo>
                    <a:pt x="1168323" y="378142"/>
                  </a:lnTo>
                  <a:close/>
                </a:path>
                <a:path w="2081530" h="1271904">
                  <a:moveTo>
                    <a:pt x="1187589" y="382574"/>
                  </a:moveTo>
                  <a:lnTo>
                    <a:pt x="1187450" y="381342"/>
                  </a:lnTo>
                  <a:lnTo>
                    <a:pt x="1182751" y="379285"/>
                  </a:lnTo>
                  <a:lnTo>
                    <a:pt x="1180896" y="379044"/>
                  </a:lnTo>
                  <a:lnTo>
                    <a:pt x="1176655" y="379615"/>
                  </a:lnTo>
                  <a:lnTo>
                    <a:pt x="1175054" y="379234"/>
                  </a:lnTo>
                  <a:lnTo>
                    <a:pt x="1171816" y="375323"/>
                  </a:lnTo>
                  <a:lnTo>
                    <a:pt x="1169987" y="376859"/>
                  </a:lnTo>
                  <a:lnTo>
                    <a:pt x="1168323" y="378155"/>
                  </a:lnTo>
                  <a:lnTo>
                    <a:pt x="1170216" y="378434"/>
                  </a:lnTo>
                  <a:lnTo>
                    <a:pt x="1171727" y="378853"/>
                  </a:lnTo>
                  <a:lnTo>
                    <a:pt x="1170647" y="381482"/>
                  </a:lnTo>
                  <a:lnTo>
                    <a:pt x="1169987" y="383108"/>
                  </a:lnTo>
                  <a:lnTo>
                    <a:pt x="1171625" y="383946"/>
                  </a:lnTo>
                  <a:lnTo>
                    <a:pt x="1175181" y="382612"/>
                  </a:lnTo>
                  <a:lnTo>
                    <a:pt x="1177429" y="381647"/>
                  </a:lnTo>
                  <a:lnTo>
                    <a:pt x="1180744" y="381673"/>
                  </a:lnTo>
                  <a:lnTo>
                    <a:pt x="1181379" y="382193"/>
                  </a:lnTo>
                  <a:lnTo>
                    <a:pt x="1180719" y="384340"/>
                  </a:lnTo>
                  <a:lnTo>
                    <a:pt x="1178864" y="388251"/>
                  </a:lnTo>
                  <a:lnTo>
                    <a:pt x="1180604" y="388645"/>
                  </a:lnTo>
                  <a:lnTo>
                    <a:pt x="1181658" y="388658"/>
                  </a:lnTo>
                  <a:lnTo>
                    <a:pt x="1183220" y="387489"/>
                  </a:lnTo>
                  <a:lnTo>
                    <a:pt x="1184033" y="386372"/>
                  </a:lnTo>
                  <a:lnTo>
                    <a:pt x="1187589" y="382574"/>
                  </a:lnTo>
                  <a:close/>
                </a:path>
                <a:path w="2081530" h="1271904">
                  <a:moveTo>
                    <a:pt x="1222616" y="591591"/>
                  </a:moveTo>
                  <a:lnTo>
                    <a:pt x="1220368" y="591070"/>
                  </a:lnTo>
                  <a:lnTo>
                    <a:pt x="1218247" y="590372"/>
                  </a:lnTo>
                  <a:lnTo>
                    <a:pt x="1214145" y="590384"/>
                  </a:lnTo>
                  <a:lnTo>
                    <a:pt x="1212469" y="589241"/>
                  </a:lnTo>
                  <a:lnTo>
                    <a:pt x="1213002" y="587527"/>
                  </a:lnTo>
                  <a:lnTo>
                    <a:pt x="1214081" y="584022"/>
                  </a:lnTo>
                  <a:lnTo>
                    <a:pt x="1211948" y="584314"/>
                  </a:lnTo>
                  <a:lnTo>
                    <a:pt x="1208062" y="584657"/>
                  </a:lnTo>
                  <a:lnTo>
                    <a:pt x="1206436" y="584720"/>
                  </a:lnTo>
                  <a:lnTo>
                    <a:pt x="1203680" y="585203"/>
                  </a:lnTo>
                  <a:lnTo>
                    <a:pt x="1201801" y="584771"/>
                  </a:lnTo>
                  <a:lnTo>
                    <a:pt x="1202029" y="587895"/>
                  </a:lnTo>
                  <a:lnTo>
                    <a:pt x="1203477" y="587984"/>
                  </a:lnTo>
                  <a:lnTo>
                    <a:pt x="1207223" y="586524"/>
                  </a:lnTo>
                  <a:lnTo>
                    <a:pt x="1208544" y="587844"/>
                  </a:lnTo>
                  <a:lnTo>
                    <a:pt x="1209573" y="589749"/>
                  </a:lnTo>
                  <a:lnTo>
                    <a:pt x="1210906" y="592416"/>
                  </a:lnTo>
                  <a:lnTo>
                    <a:pt x="1213078" y="596303"/>
                  </a:lnTo>
                  <a:lnTo>
                    <a:pt x="1216748" y="596849"/>
                  </a:lnTo>
                  <a:lnTo>
                    <a:pt x="1221473" y="593217"/>
                  </a:lnTo>
                  <a:lnTo>
                    <a:pt x="1222006" y="592366"/>
                  </a:lnTo>
                  <a:lnTo>
                    <a:pt x="1222616" y="591591"/>
                  </a:lnTo>
                  <a:close/>
                </a:path>
                <a:path w="2081530" h="1271904">
                  <a:moveTo>
                    <a:pt x="1222806" y="591362"/>
                  </a:moveTo>
                  <a:lnTo>
                    <a:pt x="1222616" y="591578"/>
                  </a:lnTo>
                  <a:lnTo>
                    <a:pt x="1222756" y="591616"/>
                  </a:lnTo>
                  <a:lnTo>
                    <a:pt x="1222806" y="591362"/>
                  </a:lnTo>
                  <a:close/>
                </a:path>
                <a:path w="2081530" h="1271904">
                  <a:moveTo>
                    <a:pt x="1247673" y="463169"/>
                  </a:moveTo>
                  <a:lnTo>
                    <a:pt x="1247292" y="462368"/>
                  </a:lnTo>
                  <a:lnTo>
                    <a:pt x="1241272" y="461518"/>
                  </a:lnTo>
                  <a:lnTo>
                    <a:pt x="1239558" y="460286"/>
                  </a:lnTo>
                  <a:lnTo>
                    <a:pt x="1237411" y="457428"/>
                  </a:lnTo>
                  <a:lnTo>
                    <a:pt x="1236700" y="458470"/>
                  </a:lnTo>
                  <a:lnTo>
                    <a:pt x="1234643" y="461251"/>
                  </a:lnTo>
                  <a:lnTo>
                    <a:pt x="1233855" y="463804"/>
                  </a:lnTo>
                  <a:lnTo>
                    <a:pt x="1238262" y="467537"/>
                  </a:lnTo>
                  <a:lnTo>
                    <a:pt x="1237703" y="468312"/>
                  </a:lnTo>
                  <a:lnTo>
                    <a:pt x="1235024" y="469138"/>
                  </a:lnTo>
                  <a:lnTo>
                    <a:pt x="1233500" y="469900"/>
                  </a:lnTo>
                  <a:lnTo>
                    <a:pt x="1233284" y="470141"/>
                  </a:lnTo>
                  <a:lnTo>
                    <a:pt x="1233055" y="470903"/>
                  </a:lnTo>
                  <a:lnTo>
                    <a:pt x="1233373" y="471220"/>
                  </a:lnTo>
                  <a:lnTo>
                    <a:pt x="1234097" y="471144"/>
                  </a:lnTo>
                  <a:lnTo>
                    <a:pt x="1235938" y="470865"/>
                  </a:lnTo>
                  <a:lnTo>
                    <a:pt x="1237830" y="470204"/>
                  </a:lnTo>
                  <a:lnTo>
                    <a:pt x="1243241" y="470535"/>
                  </a:lnTo>
                  <a:lnTo>
                    <a:pt x="1245044" y="468630"/>
                  </a:lnTo>
                  <a:lnTo>
                    <a:pt x="1246416" y="465785"/>
                  </a:lnTo>
                  <a:lnTo>
                    <a:pt x="1247673" y="463169"/>
                  </a:lnTo>
                  <a:close/>
                </a:path>
                <a:path w="2081530" h="1271904">
                  <a:moveTo>
                    <a:pt x="1294434" y="462991"/>
                  </a:moveTo>
                  <a:lnTo>
                    <a:pt x="1294282" y="461670"/>
                  </a:lnTo>
                  <a:lnTo>
                    <a:pt x="1289215" y="462495"/>
                  </a:lnTo>
                  <a:lnTo>
                    <a:pt x="1284897" y="461010"/>
                  </a:lnTo>
                  <a:lnTo>
                    <a:pt x="1280007" y="464235"/>
                  </a:lnTo>
                  <a:lnTo>
                    <a:pt x="1279004" y="464769"/>
                  </a:lnTo>
                  <a:lnTo>
                    <a:pt x="1277912" y="466140"/>
                  </a:lnTo>
                  <a:lnTo>
                    <a:pt x="1277581" y="467182"/>
                  </a:lnTo>
                  <a:lnTo>
                    <a:pt x="1278915" y="470255"/>
                  </a:lnTo>
                  <a:lnTo>
                    <a:pt x="1284490" y="471678"/>
                  </a:lnTo>
                  <a:lnTo>
                    <a:pt x="1286687" y="469912"/>
                  </a:lnTo>
                  <a:lnTo>
                    <a:pt x="1289202" y="467931"/>
                  </a:lnTo>
                  <a:lnTo>
                    <a:pt x="1291577" y="465721"/>
                  </a:lnTo>
                  <a:lnTo>
                    <a:pt x="1294434" y="462991"/>
                  </a:lnTo>
                  <a:close/>
                </a:path>
                <a:path w="2081530" h="1271904">
                  <a:moveTo>
                    <a:pt x="1349717" y="383463"/>
                  </a:moveTo>
                  <a:lnTo>
                    <a:pt x="1349108" y="382397"/>
                  </a:lnTo>
                  <a:lnTo>
                    <a:pt x="1348447" y="380326"/>
                  </a:lnTo>
                  <a:lnTo>
                    <a:pt x="1345387" y="381177"/>
                  </a:lnTo>
                  <a:lnTo>
                    <a:pt x="1344041" y="378193"/>
                  </a:lnTo>
                  <a:lnTo>
                    <a:pt x="1343190" y="376796"/>
                  </a:lnTo>
                  <a:lnTo>
                    <a:pt x="1340561" y="374421"/>
                  </a:lnTo>
                  <a:lnTo>
                    <a:pt x="1339875" y="374980"/>
                  </a:lnTo>
                  <a:lnTo>
                    <a:pt x="1336243" y="380072"/>
                  </a:lnTo>
                  <a:lnTo>
                    <a:pt x="1333868" y="382676"/>
                  </a:lnTo>
                  <a:lnTo>
                    <a:pt x="1330591" y="386753"/>
                  </a:lnTo>
                  <a:lnTo>
                    <a:pt x="1331366" y="387299"/>
                  </a:lnTo>
                  <a:lnTo>
                    <a:pt x="1331937" y="387718"/>
                  </a:lnTo>
                  <a:lnTo>
                    <a:pt x="1332814" y="387896"/>
                  </a:lnTo>
                  <a:lnTo>
                    <a:pt x="1334643" y="387832"/>
                  </a:lnTo>
                  <a:lnTo>
                    <a:pt x="1335963" y="387426"/>
                  </a:lnTo>
                  <a:lnTo>
                    <a:pt x="1335405" y="383247"/>
                  </a:lnTo>
                  <a:lnTo>
                    <a:pt x="1337703" y="383603"/>
                  </a:lnTo>
                  <a:lnTo>
                    <a:pt x="1341196" y="387172"/>
                  </a:lnTo>
                  <a:lnTo>
                    <a:pt x="1344561" y="385076"/>
                  </a:lnTo>
                  <a:lnTo>
                    <a:pt x="1348727" y="385622"/>
                  </a:lnTo>
                  <a:lnTo>
                    <a:pt x="1349717" y="383463"/>
                  </a:lnTo>
                  <a:close/>
                </a:path>
                <a:path w="2081530" h="1271904">
                  <a:moveTo>
                    <a:pt x="1369707" y="615683"/>
                  </a:moveTo>
                  <a:lnTo>
                    <a:pt x="1368425" y="614718"/>
                  </a:lnTo>
                  <a:lnTo>
                    <a:pt x="1363167" y="615391"/>
                  </a:lnTo>
                  <a:lnTo>
                    <a:pt x="1359814" y="616216"/>
                  </a:lnTo>
                  <a:lnTo>
                    <a:pt x="1355229" y="614692"/>
                  </a:lnTo>
                  <a:lnTo>
                    <a:pt x="1353388" y="615886"/>
                  </a:lnTo>
                  <a:lnTo>
                    <a:pt x="1352664" y="616115"/>
                  </a:lnTo>
                  <a:lnTo>
                    <a:pt x="1349514" y="617664"/>
                  </a:lnTo>
                  <a:lnTo>
                    <a:pt x="1349425" y="618756"/>
                  </a:lnTo>
                  <a:lnTo>
                    <a:pt x="1351559" y="620242"/>
                  </a:lnTo>
                  <a:lnTo>
                    <a:pt x="1356118" y="623544"/>
                  </a:lnTo>
                  <a:lnTo>
                    <a:pt x="1357426" y="623836"/>
                  </a:lnTo>
                  <a:lnTo>
                    <a:pt x="1360779" y="621017"/>
                  </a:lnTo>
                  <a:lnTo>
                    <a:pt x="1363472" y="620420"/>
                  </a:lnTo>
                  <a:lnTo>
                    <a:pt x="1368323" y="620966"/>
                  </a:lnTo>
                  <a:lnTo>
                    <a:pt x="1369529" y="619048"/>
                  </a:lnTo>
                  <a:lnTo>
                    <a:pt x="1369707" y="615683"/>
                  </a:lnTo>
                  <a:close/>
                </a:path>
                <a:path w="2081530" h="1271904">
                  <a:moveTo>
                    <a:pt x="1420177" y="446430"/>
                  </a:moveTo>
                  <a:lnTo>
                    <a:pt x="1420037" y="445782"/>
                  </a:lnTo>
                  <a:lnTo>
                    <a:pt x="1419733" y="445465"/>
                  </a:lnTo>
                  <a:lnTo>
                    <a:pt x="1415084" y="441083"/>
                  </a:lnTo>
                  <a:lnTo>
                    <a:pt x="1414957" y="440944"/>
                  </a:lnTo>
                  <a:lnTo>
                    <a:pt x="1415072" y="441083"/>
                  </a:lnTo>
                  <a:lnTo>
                    <a:pt x="1410068" y="441896"/>
                  </a:lnTo>
                  <a:lnTo>
                    <a:pt x="1405534" y="445020"/>
                  </a:lnTo>
                  <a:lnTo>
                    <a:pt x="1399387" y="444855"/>
                  </a:lnTo>
                  <a:lnTo>
                    <a:pt x="1398244" y="445693"/>
                  </a:lnTo>
                  <a:lnTo>
                    <a:pt x="1396974" y="446811"/>
                  </a:lnTo>
                  <a:lnTo>
                    <a:pt x="1394548" y="446849"/>
                  </a:lnTo>
                  <a:lnTo>
                    <a:pt x="1397508" y="448881"/>
                  </a:lnTo>
                  <a:lnTo>
                    <a:pt x="1396174" y="451091"/>
                  </a:lnTo>
                  <a:lnTo>
                    <a:pt x="1401025" y="450316"/>
                  </a:lnTo>
                  <a:lnTo>
                    <a:pt x="1404899" y="452526"/>
                  </a:lnTo>
                  <a:lnTo>
                    <a:pt x="1407795" y="446379"/>
                  </a:lnTo>
                  <a:lnTo>
                    <a:pt x="1409255" y="445770"/>
                  </a:lnTo>
                  <a:lnTo>
                    <a:pt x="1413484" y="447636"/>
                  </a:lnTo>
                  <a:lnTo>
                    <a:pt x="1416151" y="447751"/>
                  </a:lnTo>
                  <a:lnTo>
                    <a:pt x="1419263" y="447446"/>
                  </a:lnTo>
                  <a:lnTo>
                    <a:pt x="1419961" y="447141"/>
                  </a:lnTo>
                  <a:lnTo>
                    <a:pt x="1420177" y="446430"/>
                  </a:lnTo>
                  <a:close/>
                </a:path>
                <a:path w="2081530" h="1271904">
                  <a:moveTo>
                    <a:pt x="1425994" y="462851"/>
                  </a:moveTo>
                  <a:close/>
                </a:path>
                <a:path w="2081530" h="1271904">
                  <a:moveTo>
                    <a:pt x="1433664" y="456780"/>
                  </a:moveTo>
                  <a:lnTo>
                    <a:pt x="1433410" y="456730"/>
                  </a:lnTo>
                  <a:lnTo>
                    <a:pt x="1433576" y="456869"/>
                  </a:lnTo>
                  <a:close/>
                </a:path>
                <a:path w="2081530" h="1271904">
                  <a:moveTo>
                    <a:pt x="1444536" y="463499"/>
                  </a:moveTo>
                  <a:lnTo>
                    <a:pt x="1443342" y="460121"/>
                  </a:lnTo>
                  <a:lnTo>
                    <a:pt x="1442389" y="457720"/>
                  </a:lnTo>
                  <a:lnTo>
                    <a:pt x="1436560" y="459994"/>
                  </a:lnTo>
                  <a:lnTo>
                    <a:pt x="1435239" y="458203"/>
                  </a:lnTo>
                  <a:lnTo>
                    <a:pt x="1433576" y="456869"/>
                  </a:lnTo>
                  <a:lnTo>
                    <a:pt x="1432204" y="457606"/>
                  </a:lnTo>
                  <a:lnTo>
                    <a:pt x="1431023" y="458495"/>
                  </a:lnTo>
                  <a:lnTo>
                    <a:pt x="1429219" y="461416"/>
                  </a:lnTo>
                  <a:lnTo>
                    <a:pt x="1427848" y="462483"/>
                  </a:lnTo>
                  <a:lnTo>
                    <a:pt x="1425930" y="462800"/>
                  </a:lnTo>
                  <a:lnTo>
                    <a:pt x="1428229" y="463016"/>
                  </a:lnTo>
                  <a:lnTo>
                    <a:pt x="1430147" y="461695"/>
                  </a:lnTo>
                  <a:lnTo>
                    <a:pt x="1434109" y="460679"/>
                  </a:lnTo>
                  <a:lnTo>
                    <a:pt x="1435938" y="462368"/>
                  </a:lnTo>
                  <a:lnTo>
                    <a:pt x="1438071" y="461619"/>
                  </a:lnTo>
                  <a:lnTo>
                    <a:pt x="1438275" y="463905"/>
                  </a:lnTo>
                  <a:lnTo>
                    <a:pt x="1435798" y="464096"/>
                  </a:lnTo>
                  <a:lnTo>
                    <a:pt x="1434719" y="465391"/>
                  </a:lnTo>
                  <a:lnTo>
                    <a:pt x="1433703" y="466585"/>
                  </a:lnTo>
                  <a:lnTo>
                    <a:pt x="1432306" y="467512"/>
                  </a:lnTo>
                  <a:lnTo>
                    <a:pt x="1430832" y="468934"/>
                  </a:lnTo>
                  <a:lnTo>
                    <a:pt x="1430845" y="469544"/>
                  </a:lnTo>
                  <a:lnTo>
                    <a:pt x="1430718" y="469988"/>
                  </a:lnTo>
                  <a:lnTo>
                    <a:pt x="1431226" y="470090"/>
                  </a:lnTo>
                  <a:lnTo>
                    <a:pt x="1431785" y="470382"/>
                  </a:lnTo>
                  <a:lnTo>
                    <a:pt x="1432229" y="470255"/>
                  </a:lnTo>
                  <a:lnTo>
                    <a:pt x="1435544" y="469112"/>
                  </a:lnTo>
                  <a:lnTo>
                    <a:pt x="1438935" y="468134"/>
                  </a:lnTo>
                  <a:lnTo>
                    <a:pt x="1443850" y="465747"/>
                  </a:lnTo>
                  <a:lnTo>
                    <a:pt x="1444536" y="463499"/>
                  </a:lnTo>
                  <a:close/>
                </a:path>
                <a:path w="2081530" h="1271904">
                  <a:moveTo>
                    <a:pt x="1493901" y="478320"/>
                  </a:moveTo>
                  <a:lnTo>
                    <a:pt x="1492796" y="476745"/>
                  </a:lnTo>
                  <a:lnTo>
                    <a:pt x="1491564" y="476440"/>
                  </a:lnTo>
                  <a:lnTo>
                    <a:pt x="1488465" y="477761"/>
                  </a:lnTo>
                  <a:lnTo>
                    <a:pt x="1485950" y="478193"/>
                  </a:lnTo>
                  <a:lnTo>
                    <a:pt x="1482598" y="477862"/>
                  </a:lnTo>
                  <a:lnTo>
                    <a:pt x="1481924" y="478701"/>
                  </a:lnTo>
                  <a:lnTo>
                    <a:pt x="1483537" y="481571"/>
                  </a:lnTo>
                  <a:lnTo>
                    <a:pt x="1483144" y="482955"/>
                  </a:lnTo>
                  <a:lnTo>
                    <a:pt x="1479791" y="483933"/>
                  </a:lnTo>
                  <a:lnTo>
                    <a:pt x="1479130" y="484708"/>
                  </a:lnTo>
                  <a:lnTo>
                    <a:pt x="1480108" y="486994"/>
                  </a:lnTo>
                  <a:lnTo>
                    <a:pt x="1479727" y="489089"/>
                  </a:lnTo>
                  <a:lnTo>
                    <a:pt x="1481620" y="489978"/>
                  </a:lnTo>
                  <a:lnTo>
                    <a:pt x="1482394" y="490372"/>
                  </a:lnTo>
                  <a:lnTo>
                    <a:pt x="1489621" y="488950"/>
                  </a:lnTo>
                  <a:lnTo>
                    <a:pt x="1490306" y="487934"/>
                  </a:lnTo>
                  <a:lnTo>
                    <a:pt x="1490510" y="487337"/>
                  </a:lnTo>
                  <a:lnTo>
                    <a:pt x="1490103" y="485711"/>
                  </a:lnTo>
                  <a:lnTo>
                    <a:pt x="1489862" y="484416"/>
                  </a:lnTo>
                  <a:lnTo>
                    <a:pt x="1487868" y="481228"/>
                  </a:lnTo>
                  <a:lnTo>
                    <a:pt x="1488592" y="480212"/>
                  </a:lnTo>
                  <a:lnTo>
                    <a:pt x="1491030" y="479856"/>
                  </a:lnTo>
                  <a:lnTo>
                    <a:pt x="1491373" y="479704"/>
                  </a:lnTo>
                  <a:lnTo>
                    <a:pt x="1491640" y="479640"/>
                  </a:lnTo>
                  <a:lnTo>
                    <a:pt x="1491856" y="479475"/>
                  </a:lnTo>
                  <a:lnTo>
                    <a:pt x="1492618" y="478866"/>
                  </a:lnTo>
                  <a:lnTo>
                    <a:pt x="1493901" y="478320"/>
                  </a:lnTo>
                  <a:close/>
                </a:path>
                <a:path w="2081530" h="1271904">
                  <a:moveTo>
                    <a:pt x="1496707" y="265455"/>
                  </a:moveTo>
                  <a:lnTo>
                    <a:pt x="1496555" y="265468"/>
                  </a:lnTo>
                  <a:lnTo>
                    <a:pt x="1496402" y="265493"/>
                  </a:lnTo>
                  <a:lnTo>
                    <a:pt x="1496250" y="265493"/>
                  </a:lnTo>
                  <a:lnTo>
                    <a:pt x="1496212" y="265760"/>
                  </a:lnTo>
                  <a:lnTo>
                    <a:pt x="1496428" y="265734"/>
                  </a:lnTo>
                  <a:lnTo>
                    <a:pt x="1496517" y="265518"/>
                  </a:lnTo>
                  <a:lnTo>
                    <a:pt x="1496707" y="265455"/>
                  </a:lnTo>
                  <a:close/>
                </a:path>
                <a:path w="2081530" h="1271904">
                  <a:moveTo>
                    <a:pt x="1509052" y="337185"/>
                  </a:moveTo>
                  <a:lnTo>
                    <a:pt x="1508645" y="334111"/>
                  </a:lnTo>
                  <a:lnTo>
                    <a:pt x="1507807" y="332270"/>
                  </a:lnTo>
                  <a:lnTo>
                    <a:pt x="1503565" y="332168"/>
                  </a:lnTo>
                  <a:lnTo>
                    <a:pt x="1501648" y="332295"/>
                  </a:lnTo>
                  <a:lnTo>
                    <a:pt x="1502689" y="335610"/>
                  </a:lnTo>
                  <a:lnTo>
                    <a:pt x="1501940" y="336410"/>
                  </a:lnTo>
                  <a:lnTo>
                    <a:pt x="1501673" y="336892"/>
                  </a:lnTo>
                  <a:lnTo>
                    <a:pt x="1498168" y="338289"/>
                  </a:lnTo>
                  <a:lnTo>
                    <a:pt x="1494840" y="339331"/>
                  </a:lnTo>
                  <a:lnTo>
                    <a:pt x="1490954" y="341896"/>
                  </a:lnTo>
                  <a:lnTo>
                    <a:pt x="1489862" y="341147"/>
                  </a:lnTo>
                  <a:lnTo>
                    <a:pt x="1487728" y="338785"/>
                  </a:lnTo>
                  <a:lnTo>
                    <a:pt x="1485887" y="339166"/>
                  </a:lnTo>
                  <a:lnTo>
                    <a:pt x="1483753" y="340004"/>
                  </a:lnTo>
                  <a:lnTo>
                    <a:pt x="1483410" y="341172"/>
                  </a:lnTo>
                  <a:lnTo>
                    <a:pt x="1485569" y="342303"/>
                  </a:lnTo>
                  <a:lnTo>
                    <a:pt x="1487830" y="344500"/>
                  </a:lnTo>
                  <a:lnTo>
                    <a:pt x="1495247" y="343090"/>
                  </a:lnTo>
                  <a:lnTo>
                    <a:pt x="1507274" y="338747"/>
                  </a:lnTo>
                  <a:lnTo>
                    <a:pt x="1509052" y="337185"/>
                  </a:lnTo>
                  <a:close/>
                </a:path>
                <a:path w="2081530" h="1271904">
                  <a:moveTo>
                    <a:pt x="1520837" y="262089"/>
                  </a:moveTo>
                  <a:lnTo>
                    <a:pt x="1520634" y="261429"/>
                  </a:lnTo>
                  <a:lnTo>
                    <a:pt x="1520012" y="261137"/>
                  </a:lnTo>
                  <a:lnTo>
                    <a:pt x="1518767" y="261073"/>
                  </a:lnTo>
                  <a:lnTo>
                    <a:pt x="1517929" y="261327"/>
                  </a:lnTo>
                  <a:lnTo>
                    <a:pt x="1515046" y="261277"/>
                  </a:lnTo>
                  <a:lnTo>
                    <a:pt x="1512252" y="262724"/>
                  </a:lnTo>
                  <a:lnTo>
                    <a:pt x="1507477" y="256870"/>
                  </a:lnTo>
                  <a:lnTo>
                    <a:pt x="1504492" y="260426"/>
                  </a:lnTo>
                  <a:lnTo>
                    <a:pt x="1499577" y="262801"/>
                  </a:lnTo>
                  <a:lnTo>
                    <a:pt x="1498663" y="264807"/>
                  </a:lnTo>
                  <a:lnTo>
                    <a:pt x="1496707" y="265455"/>
                  </a:lnTo>
                  <a:lnTo>
                    <a:pt x="1497926" y="265366"/>
                  </a:lnTo>
                  <a:lnTo>
                    <a:pt x="1499196" y="265150"/>
                  </a:lnTo>
                  <a:lnTo>
                    <a:pt x="1503895" y="266484"/>
                  </a:lnTo>
                  <a:lnTo>
                    <a:pt x="1508429" y="263893"/>
                  </a:lnTo>
                  <a:lnTo>
                    <a:pt x="1511884" y="267474"/>
                  </a:lnTo>
                  <a:lnTo>
                    <a:pt x="1513420" y="267208"/>
                  </a:lnTo>
                  <a:lnTo>
                    <a:pt x="1515579" y="264883"/>
                  </a:lnTo>
                  <a:lnTo>
                    <a:pt x="1517904" y="264096"/>
                  </a:lnTo>
                  <a:lnTo>
                    <a:pt x="1520418" y="262813"/>
                  </a:lnTo>
                  <a:lnTo>
                    <a:pt x="1520837" y="262089"/>
                  </a:lnTo>
                  <a:close/>
                </a:path>
                <a:path w="2081530" h="1271904">
                  <a:moveTo>
                    <a:pt x="1568704" y="156044"/>
                  </a:moveTo>
                  <a:lnTo>
                    <a:pt x="1568500" y="156019"/>
                  </a:lnTo>
                  <a:lnTo>
                    <a:pt x="1568310" y="156298"/>
                  </a:lnTo>
                  <a:lnTo>
                    <a:pt x="1568437" y="156222"/>
                  </a:lnTo>
                  <a:lnTo>
                    <a:pt x="1568564" y="156133"/>
                  </a:lnTo>
                  <a:lnTo>
                    <a:pt x="1568704" y="156044"/>
                  </a:lnTo>
                  <a:close/>
                </a:path>
                <a:path w="2081530" h="1271904">
                  <a:moveTo>
                    <a:pt x="1574571" y="297040"/>
                  </a:moveTo>
                  <a:lnTo>
                    <a:pt x="1574165" y="297027"/>
                  </a:lnTo>
                  <a:lnTo>
                    <a:pt x="1573682" y="296786"/>
                  </a:lnTo>
                  <a:lnTo>
                    <a:pt x="1569085" y="299313"/>
                  </a:lnTo>
                  <a:lnTo>
                    <a:pt x="1565262" y="298894"/>
                  </a:lnTo>
                  <a:lnTo>
                    <a:pt x="1561338" y="296633"/>
                  </a:lnTo>
                  <a:lnTo>
                    <a:pt x="1558963" y="295262"/>
                  </a:lnTo>
                  <a:lnTo>
                    <a:pt x="1556181" y="296329"/>
                  </a:lnTo>
                  <a:lnTo>
                    <a:pt x="1554175" y="297446"/>
                  </a:lnTo>
                  <a:lnTo>
                    <a:pt x="1552930" y="298208"/>
                  </a:lnTo>
                  <a:lnTo>
                    <a:pt x="1552613" y="298818"/>
                  </a:lnTo>
                  <a:lnTo>
                    <a:pt x="1554581" y="303136"/>
                  </a:lnTo>
                  <a:lnTo>
                    <a:pt x="1558874" y="304749"/>
                  </a:lnTo>
                  <a:lnTo>
                    <a:pt x="1564754" y="301993"/>
                  </a:lnTo>
                  <a:lnTo>
                    <a:pt x="1567002" y="301205"/>
                  </a:lnTo>
                  <a:lnTo>
                    <a:pt x="1571523" y="301345"/>
                  </a:lnTo>
                  <a:lnTo>
                    <a:pt x="1573123" y="300342"/>
                  </a:lnTo>
                  <a:lnTo>
                    <a:pt x="1574330" y="298056"/>
                  </a:lnTo>
                  <a:lnTo>
                    <a:pt x="1574419" y="297548"/>
                  </a:lnTo>
                  <a:lnTo>
                    <a:pt x="1574571" y="297040"/>
                  </a:lnTo>
                  <a:close/>
                </a:path>
                <a:path w="2081530" h="1271904">
                  <a:moveTo>
                    <a:pt x="1585620" y="150164"/>
                  </a:moveTo>
                  <a:lnTo>
                    <a:pt x="1585531" y="149656"/>
                  </a:lnTo>
                  <a:lnTo>
                    <a:pt x="1585506" y="149148"/>
                  </a:lnTo>
                  <a:lnTo>
                    <a:pt x="1584794" y="149250"/>
                  </a:lnTo>
                  <a:lnTo>
                    <a:pt x="1584058" y="149250"/>
                  </a:lnTo>
                  <a:lnTo>
                    <a:pt x="1582851" y="149580"/>
                  </a:lnTo>
                  <a:lnTo>
                    <a:pt x="1582445" y="150037"/>
                  </a:lnTo>
                  <a:lnTo>
                    <a:pt x="1581429" y="150355"/>
                  </a:lnTo>
                  <a:lnTo>
                    <a:pt x="1580756" y="150507"/>
                  </a:lnTo>
                  <a:lnTo>
                    <a:pt x="1579664" y="149872"/>
                  </a:lnTo>
                  <a:lnTo>
                    <a:pt x="1579702" y="149021"/>
                  </a:lnTo>
                  <a:lnTo>
                    <a:pt x="1580705" y="147434"/>
                  </a:lnTo>
                  <a:lnTo>
                    <a:pt x="1581581" y="146659"/>
                  </a:lnTo>
                  <a:lnTo>
                    <a:pt x="1582293" y="145135"/>
                  </a:lnTo>
                  <a:lnTo>
                    <a:pt x="1582331" y="144030"/>
                  </a:lnTo>
                  <a:lnTo>
                    <a:pt x="1581492" y="143281"/>
                  </a:lnTo>
                  <a:lnTo>
                    <a:pt x="1580413" y="143167"/>
                  </a:lnTo>
                  <a:lnTo>
                    <a:pt x="1577733" y="143979"/>
                  </a:lnTo>
                  <a:lnTo>
                    <a:pt x="1576387" y="145072"/>
                  </a:lnTo>
                  <a:lnTo>
                    <a:pt x="1576578" y="147370"/>
                  </a:lnTo>
                  <a:lnTo>
                    <a:pt x="1576781" y="149377"/>
                  </a:lnTo>
                  <a:lnTo>
                    <a:pt x="1575460" y="149402"/>
                  </a:lnTo>
                  <a:lnTo>
                    <a:pt x="1573377" y="148602"/>
                  </a:lnTo>
                  <a:lnTo>
                    <a:pt x="1572907" y="147726"/>
                  </a:lnTo>
                  <a:lnTo>
                    <a:pt x="1571828" y="148399"/>
                  </a:lnTo>
                  <a:lnTo>
                    <a:pt x="1571802" y="149199"/>
                  </a:lnTo>
                  <a:lnTo>
                    <a:pt x="1573657" y="152958"/>
                  </a:lnTo>
                  <a:lnTo>
                    <a:pt x="1568704" y="156057"/>
                  </a:lnTo>
                  <a:lnTo>
                    <a:pt x="1569681" y="156121"/>
                  </a:lnTo>
                  <a:lnTo>
                    <a:pt x="1570748" y="156375"/>
                  </a:lnTo>
                  <a:lnTo>
                    <a:pt x="1574673" y="154457"/>
                  </a:lnTo>
                  <a:lnTo>
                    <a:pt x="1577378" y="153327"/>
                  </a:lnTo>
                  <a:lnTo>
                    <a:pt x="1580134" y="158267"/>
                  </a:lnTo>
                  <a:lnTo>
                    <a:pt x="1581848" y="157784"/>
                  </a:lnTo>
                  <a:lnTo>
                    <a:pt x="1585175" y="152755"/>
                  </a:lnTo>
                  <a:lnTo>
                    <a:pt x="1585620" y="150164"/>
                  </a:lnTo>
                  <a:close/>
                </a:path>
                <a:path w="2081530" h="1271904">
                  <a:moveTo>
                    <a:pt x="1657540" y="176644"/>
                  </a:moveTo>
                  <a:lnTo>
                    <a:pt x="1654530" y="174688"/>
                  </a:lnTo>
                  <a:lnTo>
                    <a:pt x="1653755" y="173062"/>
                  </a:lnTo>
                  <a:lnTo>
                    <a:pt x="1655191" y="169202"/>
                  </a:lnTo>
                  <a:lnTo>
                    <a:pt x="1653895" y="168529"/>
                  </a:lnTo>
                  <a:lnTo>
                    <a:pt x="1650174" y="170408"/>
                  </a:lnTo>
                  <a:lnTo>
                    <a:pt x="1647913" y="172288"/>
                  </a:lnTo>
                  <a:lnTo>
                    <a:pt x="1642783" y="172250"/>
                  </a:lnTo>
                  <a:lnTo>
                    <a:pt x="1643151" y="173951"/>
                  </a:lnTo>
                  <a:lnTo>
                    <a:pt x="1643291" y="175209"/>
                  </a:lnTo>
                  <a:lnTo>
                    <a:pt x="1645437" y="176072"/>
                  </a:lnTo>
                  <a:lnTo>
                    <a:pt x="1645107" y="179654"/>
                  </a:lnTo>
                  <a:lnTo>
                    <a:pt x="1649996" y="179425"/>
                  </a:lnTo>
                  <a:lnTo>
                    <a:pt x="1651939" y="179895"/>
                  </a:lnTo>
                  <a:lnTo>
                    <a:pt x="1655089" y="180327"/>
                  </a:lnTo>
                  <a:lnTo>
                    <a:pt x="1656092" y="179984"/>
                  </a:lnTo>
                  <a:lnTo>
                    <a:pt x="1657223" y="177965"/>
                  </a:lnTo>
                  <a:lnTo>
                    <a:pt x="1657540" y="176644"/>
                  </a:lnTo>
                  <a:close/>
                </a:path>
                <a:path w="2081530" h="1271904">
                  <a:moveTo>
                    <a:pt x="1694446" y="356565"/>
                  </a:moveTo>
                  <a:lnTo>
                    <a:pt x="1693227" y="355473"/>
                  </a:lnTo>
                  <a:lnTo>
                    <a:pt x="1692478" y="355460"/>
                  </a:lnTo>
                  <a:lnTo>
                    <a:pt x="1690103" y="356527"/>
                  </a:lnTo>
                  <a:lnTo>
                    <a:pt x="1687868" y="357035"/>
                  </a:lnTo>
                  <a:lnTo>
                    <a:pt x="1685315" y="361683"/>
                  </a:lnTo>
                  <a:lnTo>
                    <a:pt x="1683169" y="363080"/>
                  </a:lnTo>
                  <a:lnTo>
                    <a:pt x="1679232" y="363715"/>
                  </a:lnTo>
                  <a:lnTo>
                    <a:pt x="1678178" y="364223"/>
                  </a:lnTo>
                  <a:lnTo>
                    <a:pt x="1676031" y="365645"/>
                  </a:lnTo>
                  <a:lnTo>
                    <a:pt x="1675739" y="368020"/>
                  </a:lnTo>
                  <a:lnTo>
                    <a:pt x="1676628" y="368998"/>
                  </a:lnTo>
                  <a:lnTo>
                    <a:pt x="1677047" y="369214"/>
                  </a:lnTo>
                  <a:lnTo>
                    <a:pt x="1677581" y="369709"/>
                  </a:lnTo>
                  <a:lnTo>
                    <a:pt x="1677936" y="369620"/>
                  </a:lnTo>
                  <a:lnTo>
                    <a:pt x="1680667" y="368744"/>
                  </a:lnTo>
                  <a:lnTo>
                    <a:pt x="1684070" y="368858"/>
                  </a:lnTo>
                  <a:lnTo>
                    <a:pt x="1686572" y="363029"/>
                  </a:lnTo>
                  <a:lnTo>
                    <a:pt x="1688134" y="361886"/>
                  </a:lnTo>
                  <a:lnTo>
                    <a:pt x="1692325" y="362369"/>
                  </a:lnTo>
                  <a:lnTo>
                    <a:pt x="1694446" y="356565"/>
                  </a:lnTo>
                  <a:close/>
                </a:path>
                <a:path w="2081530" h="1271904">
                  <a:moveTo>
                    <a:pt x="1757362" y="25882"/>
                  </a:moveTo>
                  <a:lnTo>
                    <a:pt x="1756549" y="24358"/>
                  </a:lnTo>
                  <a:lnTo>
                    <a:pt x="1756067" y="23342"/>
                  </a:lnTo>
                  <a:lnTo>
                    <a:pt x="1755127" y="22453"/>
                  </a:lnTo>
                  <a:lnTo>
                    <a:pt x="1752790" y="22237"/>
                  </a:lnTo>
                  <a:lnTo>
                    <a:pt x="1751571" y="22923"/>
                  </a:lnTo>
                  <a:lnTo>
                    <a:pt x="1748751" y="22136"/>
                  </a:lnTo>
                  <a:lnTo>
                    <a:pt x="1747100" y="20815"/>
                  </a:lnTo>
                  <a:lnTo>
                    <a:pt x="1742567" y="23545"/>
                  </a:lnTo>
                  <a:lnTo>
                    <a:pt x="1741309" y="25539"/>
                  </a:lnTo>
                  <a:lnTo>
                    <a:pt x="1740141" y="27635"/>
                  </a:lnTo>
                  <a:lnTo>
                    <a:pt x="1739226" y="29235"/>
                  </a:lnTo>
                  <a:lnTo>
                    <a:pt x="1739938" y="30581"/>
                  </a:lnTo>
                  <a:lnTo>
                    <a:pt x="1742567" y="30784"/>
                  </a:lnTo>
                  <a:lnTo>
                    <a:pt x="1743519" y="30924"/>
                  </a:lnTo>
                  <a:lnTo>
                    <a:pt x="1747342" y="28473"/>
                  </a:lnTo>
                  <a:lnTo>
                    <a:pt x="1750568" y="26987"/>
                  </a:lnTo>
                  <a:lnTo>
                    <a:pt x="1756041" y="28232"/>
                  </a:lnTo>
                  <a:lnTo>
                    <a:pt x="1757362" y="25882"/>
                  </a:lnTo>
                  <a:close/>
                </a:path>
                <a:path w="2081530" h="1271904">
                  <a:moveTo>
                    <a:pt x="1766265" y="113766"/>
                  </a:moveTo>
                  <a:close/>
                </a:path>
                <a:path w="2081530" h="1271904">
                  <a:moveTo>
                    <a:pt x="1779930" y="112864"/>
                  </a:moveTo>
                  <a:lnTo>
                    <a:pt x="1777187" y="110604"/>
                  </a:lnTo>
                  <a:lnTo>
                    <a:pt x="1776907" y="110464"/>
                  </a:lnTo>
                  <a:lnTo>
                    <a:pt x="1771650" y="115887"/>
                  </a:lnTo>
                  <a:lnTo>
                    <a:pt x="1769021" y="114757"/>
                  </a:lnTo>
                  <a:lnTo>
                    <a:pt x="1766265" y="113779"/>
                  </a:lnTo>
                  <a:lnTo>
                    <a:pt x="1767001" y="116141"/>
                  </a:lnTo>
                  <a:lnTo>
                    <a:pt x="1767344" y="118757"/>
                  </a:lnTo>
                  <a:lnTo>
                    <a:pt x="1769681" y="122440"/>
                  </a:lnTo>
                  <a:lnTo>
                    <a:pt x="1769262" y="123520"/>
                  </a:lnTo>
                  <a:lnTo>
                    <a:pt x="1768360" y="124891"/>
                  </a:lnTo>
                  <a:lnTo>
                    <a:pt x="1766544" y="127508"/>
                  </a:lnTo>
                  <a:lnTo>
                    <a:pt x="1765909" y="128625"/>
                  </a:lnTo>
                  <a:lnTo>
                    <a:pt x="1767166" y="130149"/>
                  </a:lnTo>
                  <a:lnTo>
                    <a:pt x="1769262" y="129730"/>
                  </a:lnTo>
                  <a:lnTo>
                    <a:pt x="1770367" y="129552"/>
                  </a:lnTo>
                  <a:lnTo>
                    <a:pt x="1772272" y="126580"/>
                  </a:lnTo>
                  <a:lnTo>
                    <a:pt x="1773758" y="124040"/>
                  </a:lnTo>
                  <a:lnTo>
                    <a:pt x="1775028" y="121450"/>
                  </a:lnTo>
                  <a:lnTo>
                    <a:pt x="1775726" y="120078"/>
                  </a:lnTo>
                  <a:lnTo>
                    <a:pt x="1773389" y="119583"/>
                  </a:lnTo>
                  <a:lnTo>
                    <a:pt x="1772069" y="119354"/>
                  </a:lnTo>
                  <a:lnTo>
                    <a:pt x="1771688" y="118795"/>
                  </a:lnTo>
                  <a:lnTo>
                    <a:pt x="1772678" y="117538"/>
                  </a:lnTo>
                  <a:lnTo>
                    <a:pt x="1774545" y="115087"/>
                  </a:lnTo>
                  <a:lnTo>
                    <a:pt x="1777657" y="114630"/>
                  </a:lnTo>
                  <a:lnTo>
                    <a:pt x="1779930" y="112864"/>
                  </a:lnTo>
                  <a:close/>
                </a:path>
                <a:path w="2081530" h="1271904">
                  <a:moveTo>
                    <a:pt x="1780159" y="112725"/>
                  </a:moveTo>
                  <a:lnTo>
                    <a:pt x="1779993" y="112801"/>
                  </a:lnTo>
                  <a:lnTo>
                    <a:pt x="1780032" y="112941"/>
                  </a:lnTo>
                  <a:lnTo>
                    <a:pt x="1780159" y="112725"/>
                  </a:lnTo>
                  <a:close/>
                </a:path>
                <a:path w="2081530" h="1271904">
                  <a:moveTo>
                    <a:pt x="1854885" y="9613"/>
                  </a:moveTo>
                  <a:lnTo>
                    <a:pt x="1854619" y="9563"/>
                  </a:lnTo>
                  <a:lnTo>
                    <a:pt x="1854644" y="9715"/>
                  </a:lnTo>
                  <a:lnTo>
                    <a:pt x="1854796" y="9626"/>
                  </a:lnTo>
                  <a:close/>
                </a:path>
                <a:path w="2081530" h="1271904">
                  <a:moveTo>
                    <a:pt x="1860092" y="20078"/>
                  </a:moveTo>
                  <a:lnTo>
                    <a:pt x="1859305" y="19494"/>
                  </a:lnTo>
                  <a:lnTo>
                    <a:pt x="1856028" y="16992"/>
                  </a:lnTo>
                  <a:lnTo>
                    <a:pt x="1855533" y="13296"/>
                  </a:lnTo>
                  <a:lnTo>
                    <a:pt x="1854644" y="9715"/>
                  </a:lnTo>
                  <a:lnTo>
                    <a:pt x="1851037" y="10706"/>
                  </a:lnTo>
                  <a:lnTo>
                    <a:pt x="1849094" y="14147"/>
                  </a:lnTo>
                  <a:lnTo>
                    <a:pt x="1845652" y="15798"/>
                  </a:lnTo>
                  <a:lnTo>
                    <a:pt x="1845691" y="17310"/>
                  </a:lnTo>
                  <a:lnTo>
                    <a:pt x="1846122" y="17665"/>
                  </a:lnTo>
                  <a:lnTo>
                    <a:pt x="1847634" y="19075"/>
                  </a:lnTo>
                  <a:lnTo>
                    <a:pt x="1851647" y="17716"/>
                  </a:lnTo>
                  <a:lnTo>
                    <a:pt x="1850961" y="21628"/>
                  </a:lnTo>
                  <a:lnTo>
                    <a:pt x="1853374" y="20916"/>
                  </a:lnTo>
                  <a:lnTo>
                    <a:pt x="1855508" y="23012"/>
                  </a:lnTo>
                  <a:lnTo>
                    <a:pt x="1859026" y="21310"/>
                  </a:lnTo>
                  <a:lnTo>
                    <a:pt x="1860092" y="20078"/>
                  </a:lnTo>
                  <a:close/>
                </a:path>
                <a:path w="2081530" h="1271904">
                  <a:moveTo>
                    <a:pt x="1891284" y="16268"/>
                  </a:moveTo>
                  <a:lnTo>
                    <a:pt x="1891004" y="16205"/>
                  </a:lnTo>
                  <a:lnTo>
                    <a:pt x="1891004" y="16357"/>
                  </a:lnTo>
                  <a:lnTo>
                    <a:pt x="1891220" y="16319"/>
                  </a:lnTo>
                  <a:close/>
                </a:path>
                <a:path w="2081530" h="1271904">
                  <a:moveTo>
                    <a:pt x="1891525" y="23291"/>
                  </a:moveTo>
                  <a:lnTo>
                    <a:pt x="1891449" y="23431"/>
                  </a:lnTo>
                  <a:lnTo>
                    <a:pt x="1891423" y="23609"/>
                  </a:lnTo>
                  <a:lnTo>
                    <a:pt x="1891525" y="23291"/>
                  </a:lnTo>
                  <a:close/>
                </a:path>
                <a:path w="2081530" h="1271904">
                  <a:moveTo>
                    <a:pt x="1892007" y="18630"/>
                  </a:moveTo>
                  <a:lnTo>
                    <a:pt x="1891042" y="16433"/>
                  </a:lnTo>
                  <a:lnTo>
                    <a:pt x="1889798" y="17284"/>
                  </a:lnTo>
                  <a:lnTo>
                    <a:pt x="1888350" y="18465"/>
                  </a:lnTo>
                  <a:lnTo>
                    <a:pt x="1886762" y="15189"/>
                  </a:lnTo>
                  <a:lnTo>
                    <a:pt x="1886775" y="13766"/>
                  </a:lnTo>
                  <a:lnTo>
                    <a:pt x="1882762" y="15417"/>
                  </a:lnTo>
                  <a:lnTo>
                    <a:pt x="1880933" y="15836"/>
                  </a:lnTo>
                  <a:lnTo>
                    <a:pt x="1876386" y="17399"/>
                  </a:lnTo>
                  <a:lnTo>
                    <a:pt x="1876564" y="19469"/>
                  </a:lnTo>
                  <a:lnTo>
                    <a:pt x="1878355" y="18478"/>
                  </a:lnTo>
                  <a:lnTo>
                    <a:pt x="1880603" y="19100"/>
                  </a:lnTo>
                  <a:lnTo>
                    <a:pt x="1881149" y="19850"/>
                  </a:lnTo>
                  <a:lnTo>
                    <a:pt x="1880552" y="23139"/>
                  </a:lnTo>
                  <a:lnTo>
                    <a:pt x="1881771" y="23634"/>
                  </a:lnTo>
                  <a:lnTo>
                    <a:pt x="1886712" y="26365"/>
                  </a:lnTo>
                  <a:lnTo>
                    <a:pt x="1888909" y="24460"/>
                  </a:lnTo>
                  <a:lnTo>
                    <a:pt x="1891436" y="23342"/>
                  </a:lnTo>
                  <a:lnTo>
                    <a:pt x="1891258" y="21043"/>
                  </a:lnTo>
                  <a:lnTo>
                    <a:pt x="1892007" y="18630"/>
                  </a:lnTo>
                  <a:close/>
                </a:path>
                <a:path w="2081530" h="1271904">
                  <a:moveTo>
                    <a:pt x="1902980" y="147942"/>
                  </a:moveTo>
                  <a:lnTo>
                    <a:pt x="1901748" y="147281"/>
                  </a:lnTo>
                  <a:lnTo>
                    <a:pt x="1899945" y="146037"/>
                  </a:lnTo>
                  <a:lnTo>
                    <a:pt x="1898650" y="145669"/>
                  </a:lnTo>
                  <a:lnTo>
                    <a:pt x="1893265" y="145605"/>
                  </a:lnTo>
                  <a:lnTo>
                    <a:pt x="1889556" y="145605"/>
                  </a:lnTo>
                  <a:lnTo>
                    <a:pt x="1884489" y="149707"/>
                  </a:lnTo>
                  <a:lnTo>
                    <a:pt x="1884400" y="151549"/>
                  </a:lnTo>
                  <a:lnTo>
                    <a:pt x="1888566" y="152374"/>
                  </a:lnTo>
                  <a:lnTo>
                    <a:pt x="1891703" y="151599"/>
                  </a:lnTo>
                  <a:lnTo>
                    <a:pt x="1892706" y="151333"/>
                  </a:lnTo>
                  <a:lnTo>
                    <a:pt x="1893608" y="150622"/>
                  </a:lnTo>
                  <a:lnTo>
                    <a:pt x="1896110" y="149644"/>
                  </a:lnTo>
                  <a:lnTo>
                    <a:pt x="1897697" y="148945"/>
                  </a:lnTo>
                  <a:lnTo>
                    <a:pt x="1900504" y="150139"/>
                  </a:lnTo>
                  <a:lnTo>
                    <a:pt x="1901812" y="150685"/>
                  </a:lnTo>
                  <a:lnTo>
                    <a:pt x="1902548" y="148945"/>
                  </a:lnTo>
                  <a:lnTo>
                    <a:pt x="1902980" y="147942"/>
                  </a:lnTo>
                  <a:close/>
                </a:path>
                <a:path w="2081530" h="1271904">
                  <a:moveTo>
                    <a:pt x="1903171" y="141249"/>
                  </a:moveTo>
                  <a:lnTo>
                    <a:pt x="1903095" y="140804"/>
                  </a:lnTo>
                  <a:lnTo>
                    <a:pt x="1902942" y="139941"/>
                  </a:lnTo>
                  <a:lnTo>
                    <a:pt x="1901875" y="139319"/>
                  </a:lnTo>
                  <a:lnTo>
                    <a:pt x="1897837" y="137845"/>
                  </a:lnTo>
                  <a:lnTo>
                    <a:pt x="1896859" y="138176"/>
                  </a:lnTo>
                  <a:lnTo>
                    <a:pt x="1895005" y="141376"/>
                  </a:lnTo>
                  <a:lnTo>
                    <a:pt x="1894433" y="142125"/>
                  </a:lnTo>
                  <a:lnTo>
                    <a:pt x="1894357" y="145186"/>
                  </a:lnTo>
                  <a:lnTo>
                    <a:pt x="1897989" y="145186"/>
                  </a:lnTo>
                  <a:lnTo>
                    <a:pt x="1896668" y="144221"/>
                  </a:lnTo>
                  <a:lnTo>
                    <a:pt x="1896643" y="143040"/>
                  </a:lnTo>
                  <a:lnTo>
                    <a:pt x="1899869" y="142328"/>
                  </a:lnTo>
                  <a:lnTo>
                    <a:pt x="1901444" y="140804"/>
                  </a:lnTo>
                  <a:lnTo>
                    <a:pt x="1903171" y="141249"/>
                  </a:lnTo>
                  <a:close/>
                </a:path>
                <a:path w="2081530" h="1271904">
                  <a:moveTo>
                    <a:pt x="1903425" y="141312"/>
                  </a:moveTo>
                  <a:lnTo>
                    <a:pt x="1903171" y="141249"/>
                  </a:lnTo>
                  <a:lnTo>
                    <a:pt x="1903425" y="141312"/>
                  </a:lnTo>
                  <a:close/>
                </a:path>
                <a:path w="2081530" h="1271904">
                  <a:moveTo>
                    <a:pt x="1911972" y="7772"/>
                  </a:moveTo>
                  <a:lnTo>
                    <a:pt x="1911223" y="5219"/>
                  </a:lnTo>
                  <a:lnTo>
                    <a:pt x="1910194" y="7061"/>
                  </a:lnTo>
                  <a:lnTo>
                    <a:pt x="1908289" y="7594"/>
                  </a:lnTo>
                  <a:lnTo>
                    <a:pt x="1907273" y="7912"/>
                  </a:lnTo>
                  <a:lnTo>
                    <a:pt x="1906435" y="5448"/>
                  </a:lnTo>
                  <a:lnTo>
                    <a:pt x="1906320" y="4152"/>
                  </a:lnTo>
                  <a:lnTo>
                    <a:pt x="1905571" y="2070"/>
                  </a:lnTo>
                  <a:lnTo>
                    <a:pt x="1904987" y="787"/>
                  </a:lnTo>
                  <a:lnTo>
                    <a:pt x="1900961" y="1574"/>
                  </a:lnTo>
                  <a:lnTo>
                    <a:pt x="1898053" y="0"/>
                  </a:lnTo>
                  <a:lnTo>
                    <a:pt x="1894801" y="2120"/>
                  </a:lnTo>
                  <a:lnTo>
                    <a:pt x="1894446" y="2514"/>
                  </a:lnTo>
                  <a:lnTo>
                    <a:pt x="1894039" y="2870"/>
                  </a:lnTo>
                  <a:lnTo>
                    <a:pt x="1894649" y="3048"/>
                  </a:lnTo>
                  <a:lnTo>
                    <a:pt x="1895233" y="3340"/>
                  </a:lnTo>
                  <a:lnTo>
                    <a:pt x="1897316" y="3619"/>
                  </a:lnTo>
                  <a:lnTo>
                    <a:pt x="1898396" y="4114"/>
                  </a:lnTo>
                  <a:lnTo>
                    <a:pt x="1897913" y="6832"/>
                  </a:lnTo>
                  <a:lnTo>
                    <a:pt x="1897507" y="7848"/>
                  </a:lnTo>
                  <a:lnTo>
                    <a:pt x="1897532" y="9880"/>
                  </a:lnTo>
                  <a:lnTo>
                    <a:pt x="1898027" y="11137"/>
                  </a:lnTo>
                  <a:lnTo>
                    <a:pt x="1902625" y="7874"/>
                  </a:lnTo>
                  <a:lnTo>
                    <a:pt x="1905368" y="8128"/>
                  </a:lnTo>
                  <a:lnTo>
                    <a:pt x="1908136" y="10261"/>
                  </a:lnTo>
                  <a:lnTo>
                    <a:pt x="1908721" y="10731"/>
                  </a:lnTo>
                  <a:lnTo>
                    <a:pt x="1909660" y="10363"/>
                  </a:lnTo>
                  <a:lnTo>
                    <a:pt x="1910816" y="9220"/>
                  </a:lnTo>
                  <a:lnTo>
                    <a:pt x="1910981" y="8902"/>
                  </a:lnTo>
                  <a:lnTo>
                    <a:pt x="1911972" y="7772"/>
                  </a:lnTo>
                  <a:close/>
                </a:path>
                <a:path w="2081530" h="1271904">
                  <a:moveTo>
                    <a:pt x="1917192" y="101600"/>
                  </a:moveTo>
                  <a:lnTo>
                    <a:pt x="1916201" y="100749"/>
                  </a:lnTo>
                  <a:lnTo>
                    <a:pt x="1915477" y="101549"/>
                  </a:lnTo>
                  <a:lnTo>
                    <a:pt x="1913864" y="102616"/>
                  </a:lnTo>
                  <a:lnTo>
                    <a:pt x="1912251" y="103060"/>
                  </a:lnTo>
                  <a:lnTo>
                    <a:pt x="1911527" y="98196"/>
                  </a:lnTo>
                  <a:lnTo>
                    <a:pt x="1908695" y="99783"/>
                  </a:lnTo>
                  <a:lnTo>
                    <a:pt x="1900110" y="104063"/>
                  </a:lnTo>
                  <a:lnTo>
                    <a:pt x="1900428" y="105791"/>
                  </a:lnTo>
                  <a:lnTo>
                    <a:pt x="1901634" y="105943"/>
                  </a:lnTo>
                  <a:lnTo>
                    <a:pt x="1905609" y="110007"/>
                  </a:lnTo>
                  <a:lnTo>
                    <a:pt x="1909521" y="108407"/>
                  </a:lnTo>
                  <a:lnTo>
                    <a:pt x="1913470" y="106514"/>
                  </a:lnTo>
                  <a:lnTo>
                    <a:pt x="1915528" y="105600"/>
                  </a:lnTo>
                  <a:lnTo>
                    <a:pt x="1916442" y="104673"/>
                  </a:lnTo>
                  <a:lnTo>
                    <a:pt x="1916887" y="102616"/>
                  </a:lnTo>
                  <a:lnTo>
                    <a:pt x="1917192" y="101600"/>
                  </a:lnTo>
                  <a:close/>
                </a:path>
                <a:path w="2081530" h="1271904">
                  <a:moveTo>
                    <a:pt x="1923821" y="22186"/>
                  </a:moveTo>
                  <a:lnTo>
                    <a:pt x="1923707" y="20955"/>
                  </a:lnTo>
                  <a:lnTo>
                    <a:pt x="1921979" y="18122"/>
                  </a:lnTo>
                  <a:lnTo>
                    <a:pt x="1919630" y="17437"/>
                  </a:lnTo>
                  <a:lnTo>
                    <a:pt x="1914613" y="20320"/>
                  </a:lnTo>
                  <a:lnTo>
                    <a:pt x="1912467" y="20408"/>
                  </a:lnTo>
                  <a:lnTo>
                    <a:pt x="1907006" y="17945"/>
                  </a:lnTo>
                  <a:lnTo>
                    <a:pt x="1904720" y="19392"/>
                  </a:lnTo>
                  <a:lnTo>
                    <a:pt x="1902917" y="23469"/>
                  </a:lnTo>
                  <a:lnTo>
                    <a:pt x="1903082" y="24206"/>
                  </a:lnTo>
                  <a:lnTo>
                    <a:pt x="1904911" y="25006"/>
                  </a:lnTo>
                  <a:lnTo>
                    <a:pt x="1905774" y="25539"/>
                  </a:lnTo>
                  <a:lnTo>
                    <a:pt x="1906676" y="26009"/>
                  </a:lnTo>
                  <a:lnTo>
                    <a:pt x="1906536" y="25844"/>
                  </a:lnTo>
                  <a:lnTo>
                    <a:pt x="1911032" y="21297"/>
                  </a:lnTo>
                  <a:lnTo>
                    <a:pt x="1916137" y="23609"/>
                  </a:lnTo>
                  <a:lnTo>
                    <a:pt x="1922018" y="23723"/>
                  </a:lnTo>
                  <a:lnTo>
                    <a:pt x="1923097" y="24511"/>
                  </a:lnTo>
                  <a:lnTo>
                    <a:pt x="1923542" y="23088"/>
                  </a:lnTo>
                  <a:lnTo>
                    <a:pt x="1923821" y="22186"/>
                  </a:lnTo>
                  <a:close/>
                </a:path>
                <a:path w="2081530" h="1271904">
                  <a:moveTo>
                    <a:pt x="2028418" y="157010"/>
                  </a:moveTo>
                  <a:lnTo>
                    <a:pt x="2027618" y="155143"/>
                  </a:lnTo>
                  <a:lnTo>
                    <a:pt x="2025243" y="149707"/>
                  </a:lnTo>
                  <a:lnTo>
                    <a:pt x="2024291" y="147408"/>
                  </a:lnTo>
                  <a:lnTo>
                    <a:pt x="2023249" y="147243"/>
                  </a:lnTo>
                  <a:lnTo>
                    <a:pt x="2021014" y="149225"/>
                  </a:lnTo>
                  <a:lnTo>
                    <a:pt x="2020836" y="149440"/>
                  </a:lnTo>
                  <a:lnTo>
                    <a:pt x="2019731" y="151472"/>
                  </a:lnTo>
                  <a:lnTo>
                    <a:pt x="2016950" y="151803"/>
                  </a:lnTo>
                  <a:lnTo>
                    <a:pt x="2016620" y="157048"/>
                  </a:lnTo>
                  <a:lnTo>
                    <a:pt x="2019350" y="156222"/>
                  </a:lnTo>
                  <a:lnTo>
                    <a:pt x="2020633" y="158064"/>
                  </a:lnTo>
                  <a:lnTo>
                    <a:pt x="2020582" y="158940"/>
                  </a:lnTo>
                  <a:lnTo>
                    <a:pt x="2022271" y="161531"/>
                  </a:lnTo>
                  <a:lnTo>
                    <a:pt x="2024443" y="161734"/>
                  </a:lnTo>
                  <a:lnTo>
                    <a:pt x="2027555" y="158597"/>
                  </a:lnTo>
                  <a:lnTo>
                    <a:pt x="2028418" y="157010"/>
                  </a:lnTo>
                  <a:close/>
                </a:path>
                <a:path w="2081530" h="1271904">
                  <a:moveTo>
                    <a:pt x="2081085" y="176199"/>
                  </a:moveTo>
                  <a:lnTo>
                    <a:pt x="2080272" y="174599"/>
                  </a:lnTo>
                  <a:lnTo>
                    <a:pt x="2078621" y="171907"/>
                  </a:lnTo>
                  <a:lnTo>
                    <a:pt x="2076894" y="173316"/>
                  </a:lnTo>
                  <a:lnTo>
                    <a:pt x="2074760" y="172783"/>
                  </a:lnTo>
                  <a:lnTo>
                    <a:pt x="2073948" y="172097"/>
                  </a:lnTo>
                  <a:lnTo>
                    <a:pt x="2071700" y="171081"/>
                  </a:lnTo>
                  <a:lnTo>
                    <a:pt x="2070989" y="171907"/>
                  </a:lnTo>
                  <a:lnTo>
                    <a:pt x="2071268" y="174675"/>
                  </a:lnTo>
                  <a:lnTo>
                    <a:pt x="2071128" y="176695"/>
                  </a:lnTo>
                  <a:lnTo>
                    <a:pt x="2074875" y="176847"/>
                  </a:lnTo>
                  <a:lnTo>
                    <a:pt x="2074684" y="177673"/>
                  </a:lnTo>
                  <a:lnTo>
                    <a:pt x="2073668" y="178676"/>
                  </a:lnTo>
                  <a:lnTo>
                    <a:pt x="2073021" y="179184"/>
                  </a:lnTo>
                  <a:lnTo>
                    <a:pt x="2072703" y="179082"/>
                  </a:lnTo>
                  <a:lnTo>
                    <a:pt x="2072030" y="178879"/>
                  </a:lnTo>
                  <a:lnTo>
                    <a:pt x="2071446" y="178358"/>
                  </a:lnTo>
                  <a:lnTo>
                    <a:pt x="2069465" y="176809"/>
                  </a:lnTo>
                  <a:lnTo>
                    <a:pt x="2068385" y="177431"/>
                  </a:lnTo>
                  <a:lnTo>
                    <a:pt x="2067483" y="180073"/>
                  </a:lnTo>
                  <a:lnTo>
                    <a:pt x="2067598" y="181381"/>
                  </a:lnTo>
                  <a:lnTo>
                    <a:pt x="2067496" y="182473"/>
                  </a:lnTo>
                  <a:lnTo>
                    <a:pt x="2068042" y="182943"/>
                  </a:lnTo>
                  <a:lnTo>
                    <a:pt x="2068436" y="183540"/>
                  </a:lnTo>
                  <a:lnTo>
                    <a:pt x="2072170" y="182905"/>
                  </a:lnTo>
                  <a:lnTo>
                    <a:pt x="2075764" y="183464"/>
                  </a:lnTo>
                  <a:lnTo>
                    <a:pt x="2080094" y="180632"/>
                  </a:lnTo>
                  <a:lnTo>
                    <a:pt x="2080768" y="179463"/>
                  </a:lnTo>
                  <a:lnTo>
                    <a:pt x="2081085" y="17619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3166662" y="7115549"/>
              <a:ext cx="2186305" cy="1297940"/>
            </a:xfrm>
            <a:custGeom>
              <a:avLst/>
              <a:gdLst/>
              <a:ahLst/>
              <a:cxnLst/>
              <a:rect l="l" t="t" r="r" b="b"/>
              <a:pathLst>
                <a:path w="2186305" h="1297940">
                  <a:moveTo>
                    <a:pt x="9994" y="1296517"/>
                  </a:moveTo>
                  <a:lnTo>
                    <a:pt x="8572" y="1293520"/>
                  </a:lnTo>
                  <a:lnTo>
                    <a:pt x="9525" y="1290027"/>
                  </a:lnTo>
                  <a:lnTo>
                    <a:pt x="8788" y="1287665"/>
                  </a:lnTo>
                  <a:lnTo>
                    <a:pt x="7353" y="1284833"/>
                  </a:lnTo>
                  <a:lnTo>
                    <a:pt x="4064" y="1284871"/>
                  </a:lnTo>
                  <a:lnTo>
                    <a:pt x="927" y="1288872"/>
                  </a:lnTo>
                  <a:lnTo>
                    <a:pt x="1689" y="1290993"/>
                  </a:lnTo>
                  <a:lnTo>
                    <a:pt x="508" y="1294574"/>
                  </a:lnTo>
                  <a:lnTo>
                    <a:pt x="0" y="1295412"/>
                  </a:lnTo>
                  <a:lnTo>
                    <a:pt x="4089" y="1296479"/>
                  </a:lnTo>
                  <a:lnTo>
                    <a:pt x="6045" y="1297241"/>
                  </a:lnTo>
                  <a:lnTo>
                    <a:pt x="8623" y="1297736"/>
                  </a:lnTo>
                  <a:lnTo>
                    <a:pt x="9994" y="1296517"/>
                  </a:lnTo>
                  <a:close/>
                </a:path>
                <a:path w="2186305" h="1297940">
                  <a:moveTo>
                    <a:pt x="78168" y="1007364"/>
                  </a:moveTo>
                  <a:lnTo>
                    <a:pt x="75946" y="1006843"/>
                  </a:lnTo>
                  <a:lnTo>
                    <a:pt x="69951" y="1007122"/>
                  </a:lnTo>
                  <a:lnTo>
                    <a:pt x="60718" y="1005573"/>
                  </a:lnTo>
                  <a:lnTo>
                    <a:pt x="59994" y="1005903"/>
                  </a:lnTo>
                  <a:lnTo>
                    <a:pt x="59626" y="1006513"/>
                  </a:lnTo>
                  <a:lnTo>
                    <a:pt x="59855" y="1007135"/>
                  </a:lnTo>
                  <a:lnTo>
                    <a:pt x="63373" y="1011999"/>
                  </a:lnTo>
                  <a:lnTo>
                    <a:pt x="69138" y="1011770"/>
                  </a:lnTo>
                  <a:lnTo>
                    <a:pt x="74371" y="1013485"/>
                  </a:lnTo>
                  <a:lnTo>
                    <a:pt x="74993" y="1013104"/>
                  </a:lnTo>
                  <a:lnTo>
                    <a:pt x="75806" y="1012875"/>
                  </a:lnTo>
                  <a:lnTo>
                    <a:pt x="76542" y="1011707"/>
                  </a:lnTo>
                  <a:lnTo>
                    <a:pt x="78003" y="1010361"/>
                  </a:lnTo>
                  <a:lnTo>
                    <a:pt x="78168" y="1007364"/>
                  </a:lnTo>
                  <a:close/>
                </a:path>
                <a:path w="2186305" h="1297940">
                  <a:moveTo>
                    <a:pt x="84137" y="826985"/>
                  </a:moveTo>
                  <a:lnTo>
                    <a:pt x="81661" y="824496"/>
                  </a:lnTo>
                  <a:lnTo>
                    <a:pt x="80772" y="824052"/>
                  </a:lnTo>
                  <a:lnTo>
                    <a:pt x="79984" y="822223"/>
                  </a:lnTo>
                  <a:lnTo>
                    <a:pt x="77901" y="822109"/>
                  </a:lnTo>
                  <a:lnTo>
                    <a:pt x="76809" y="822045"/>
                  </a:lnTo>
                  <a:lnTo>
                    <a:pt x="75476" y="822223"/>
                  </a:lnTo>
                  <a:lnTo>
                    <a:pt x="75539" y="823556"/>
                  </a:lnTo>
                  <a:lnTo>
                    <a:pt x="75679" y="825766"/>
                  </a:lnTo>
                  <a:lnTo>
                    <a:pt x="76720" y="827976"/>
                  </a:lnTo>
                  <a:lnTo>
                    <a:pt x="74155" y="829843"/>
                  </a:lnTo>
                  <a:lnTo>
                    <a:pt x="73063" y="830618"/>
                  </a:lnTo>
                  <a:lnTo>
                    <a:pt x="73888" y="831164"/>
                  </a:lnTo>
                  <a:lnTo>
                    <a:pt x="74561" y="831481"/>
                  </a:lnTo>
                  <a:lnTo>
                    <a:pt x="77355" y="832789"/>
                  </a:lnTo>
                  <a:lnTo>
                    <a:pt x="81191" y="834148"/>
                  </a:lnTo>
                  <a:lnTo>
                    <a:pt x="81813" y="833755"/>
                  </a:lnTo>
                  <a:lnTo>
                    <a:pt x="81445" y="828789"/>
                  </a:lnTo>
                  <a:lnTo>
                    <a:pt x="84137" y="826985"/>
                  </a:lnTo>
                  <a:close/>
                </a:path>
                <a:path w="2186305" h="1297940">
                  <a:moveTo>
                    <a:pt x="154457" y="1109726"/>
                  </a:moveTo>
                  <a:lnTo>
                    <a:pt x="154393" y="1109599"/>
                  </a:lnTo>
                  <a:lnTo>
                    <a:pt x="154228" y="1109370"/>
                  </a:lnTo>
                  <a:lnTo>
                    <a:pt x="154139" y="1109637"/>
                  </a:lnTo>
                  <a:lnTo>
                    <a:pt x="154457" y="1109726"/>
                  </a:lnTo>
                  <a:close/>
                </a:path>
                <a:path w="2186305" h="1297940">
                  <a:moveTo>
                    <a:pt x="170878" y="1118019"/>
                  </a:moveTo>
                  <a:lnTo>
                    <a:pt x="170014" y="1116380"/>
                  </a:lnTo>
                  <a:lnTo>
                    <a:pt x="163766" y="1111986"/>
                  </a:lnTo>
                  <a:lnTo>
                    <a:pt x="158940" y="1111237"/>
                  </a:lnTo>
                  <a:lnTo>
                    <a:pt x="154457" y="1109726"/>
                  </a:lnTo>
                  <a:lnTo>
                    <a:pt x="156908" y="1115644"/>
                  </a:lnTo>
                  <a:lnTo>
                    <a:pt x="163207" y="1117854"/>
                  </a:lnTo>
                  <a:lnTo>
                    <a:pt x="167652" y="1121829"/>
                  </a:lnTo>
                  <a:lnTo>
                    <a:pt x="168148" y="1122299"/>
                  </a:lnTo>
                  <a:lnTo>
                    <a:pt x="169760" y="1121486"/>
                  </a:lnTo>
                  <a:lnTo>
                    <a:pt x="170878" y="1118019"/>
                  </a:lnTo>
                  <a:close/>
                </a:path>
                <a:path w="2186305" h="1297940">
                  <a:moveTo>
                    <a:pt x="183680" y="750824"/>
                  </a:moveTo>
                  <a:lnTo>
                    <a:pt x="180721" y="750900"/>
                  </a:lnTo>
                  <a:lnTo>
                    <a:pt x="180467" y="750214"/>
                  </a:lnTo>
                  <a:lnTo>
                    <a:pt x="180924" y="749147"/>
                  </a:lnTo>
                  <a:lnTo>
                    <a:pt x="180759" y="748360"/>
                  </a:lnTo>
                  <a:lnTo>
                    <a:pt x="179476" y="747903"/>
                  </a:lnTo>
                  <a:lnTo>
                    <a:pt x="172605" y="745083"/>
                  </a:lnTo>
                  <a:lnTo>
                    <a:pt x="171792" y="744969"/>
                  </a:lnTo>
                  <a:lnTo>
                    <a:pt x="170675" y="745985"/>
                  </a:lnTo>
                  <a:lnTo>
                    <a:pt x="171526" y="746455"/>
                  </a:lnTo>
                  <a:lnTo>
                    <a:pt x="172681" y="747687"/>
                  </a:lnTo>
                  <a:lnTo>
                    <a:pt x="173583" y="748474"/>
                  </a:lnTo>
                  <a:lnTo>
                    <a:pt x="172326" y="750747"/>
                  </a:lnTo>
                  <a:lnTo>
                    <a:pt x="171170" y="750265"/>
                  </a:lnTo>
                  <a:lnTo>
                    <a:pt x="170167" y="750036"/>
                  </a:lnTo>
                  <a:lnTo>
                    <a:pt x="169456" y="749871"/>
                  </a:lnTo>
                  <a:lnTo>
                    <a:pt x="168478" y="749554"/>
                  </a:lnTo>
                  <a:lnTo>
                    <a:pt x="168160" y="751332"/>
                  </a:lnTo>
                  <a:lnTo>
                    <a:pt x="168427" y="752157"/>
                  </a:lnTo>
                  <a:lnTo>
                    <a:pt x="169214" y="753325"/>
                  </a:lnTo>
                  <a:lnTo>
                    <a:pt x="170103" y="754189"/>
                  </a:lnTo>
                  <a:lnTo>
                    <a:pt x="173901" y="753046"/>
                  </a:lnTo>
                  <a:lnTo>
                    <a:pt x="177393" y="754011"/>
                  </a:lnTo>
                  <a:lnTo>
                    <a:pt x="183680" y="750824"/>
                  </a:lnTo>
                  <a:close/>
                </a:path>
                <a:path w="2186305" h="1297940">
                  <a:moveTo>
                    <a:pt x="213093" y="414401"/>
                  </a:moveTo>
                  <a:lnTo>
                    <a:pt x="212750" y="414223"/>
                  </a:lnTo>
                  <a:lnTo>
                    <a:pt x="212432" y="413956"/>
                  </a:lnTo>
                  <a:lnTo>
                    <a:pt x="206438" y="413499"/>
                  </a:lnTo>
                  <a:lnTo>
                    <a:pt x="200736" y="416610"/>
                  </a:lnTo>
                  <a:lnTo>
                    <a:pt x="194703" y="414553"/>
                  </a:lnTo>
                  <a:lnTo>
                    <a:pt x="194525" y="415226"/>
                  </a:lnTo>
                  <a:lnTo>
                    <a:pt x="196811" y="418515"/>
                  </a:lnTo>
                  <a:lnTo>
                    <a:pt x="194195" y="418655"/>
                  </a:lnTo>
                  <a:lnTo>
                    <a:pt x="190423" y="419163"/>
                  </a:lnTo>
                  <a:lnTo>
                    <a:pt x="188302" y="418858"/>
                  </a:lnTo>
                  <a:lnTo>
                    <a:pt x="185407" y="419315"/>
                  </a:lnTo>
                  <a:lnTo>
                    <a:pt x="184238" y="420446"/>
                  </a:lnTo>
                  <a:lnTo>
                    <a:pt x="183743" y="422503"/>
                  </a:lnTo>
                  <a:lnTo>
                    <a:pt x="185204" y="422567"/>
                  </a:lnTo>
                  <a:lnTo>
                    <a:pt x="188683" y="423684"/>
                  </a:lnTo>
                  <a:lnTo>
                    <a:pt x="190944" y="422554"/>
                  </a:lnTo>
                  <a:lnTo>
                    <a:pt x="197929" y="418236"/>
                  </a:lnTo>
                  <a:lnTo>
                    <a:pt x="203034" y="416115"/>
                  </a:lnTo>
                  <a:lnTo>
                    <a:pt x="210096" y="416128"/>
                  </a:lnTo>
                  <a:lnTo>
                    <a:pt x="211416" y="415569"/>
                  </a:lnTo>
                  <a:lnTo>
                    <a:pt x="212483" y="415340"/>
                  </a:lnTo>
                  <a:lnTo>
                    <a:pt x="213093" y="414401"/>
                  </a:lnTo>
                  <a:close/>
                </a:path>
                <a:path w="2186305" h="1297940">
                  <a:moveTo>
                    <a:pt x="220306" y="1225524"/>
                  </a:moveTo>
                  <a:lnTo>
                    <a:pt x="220141" y="1225499"/>
                  </a:lnTo>
                  <a:lnTo>
                    <a:pt x="219964" y="1225765"/>
                  </a:lnTo>
                  <a:lnTo>
                    <a:pt x="220205" y="1225626"/>
                  </a:lnTo>
                  <a:close/>
                </a:path>
                <a:path w="2186305" h="1297940">
                  <a:moveTo>
                    <a:pt x="221018" y="665848"/>
                  </a:moveTo>
                  <a:lnTo>
                    <a:pt x="220941" y="666026"/>
                  </a:lnTo>
                  <a:lnTo>
                    <a:pt x="221018" y="665848"/>
                  </a:lnTo>
                  <a:close/>
                </a:path>
                <a:path w="2186305" h="1297940">
                  <a:moveTo>
                    <a:pt x="232994" y="654748"/>
                  </a:moveTo>
                  <a:lnTo>
                    <a:pt x="231241" y="650887"/>
                  </a:lnTo>
                  <a:lnTo>
                    <a:pt x="229641" y="652881"/>
                  </a:lnTo>
                  <a:lnTo>
                    <a:pt x="222097" y="655878"/>
                  </a:lnTo>
                  <a:lnTo>
                    <a:pt x="216928" y="659409"/>
                  </a:lnTo>
                  <a:lnTo>
                    <a:pt x="214160" y="665594"/>
                  </a:lnTo>
                  <a:lnTo>
                    <a:pt x="213842" y="666305"/>
                  </a:lnTo>
                  <a:lnTo>
                    <a:pt x="213220" y="666991"/>
                  </a:lnTo>
                  <a:lnTo>
                    <a:pt x="214363" y="668388"/>
                  </a:lnTo>
                  <a:lnTo>
                    <a:pt x="215315" y="668235"/>
                  </a:lnTo>
                  <a:lnTo>
                    <a:pt x="217220" y="665835"/>
                  </a:lnTo>
                  <a:lnTo>
                    <a:pt x="219252" y="666521"/>
                  </a:lnTo>
                  <a:lnTo>
                    <a:pt x="220929" y="665873"/>
                  </a:lnTo>
                  <a:lnTo>
                    <a:pt x="220967" y="664921"/>
                  </a:lnTo>
                  <a:lnTo>
                    <a:pt x="221119" y="663943"/>
                  </a:lnTo>
                  <a:lnTo>
                    <a:pt x="219964" y="659053"/>
                  </a:lnTo>
                  <a:lnTo>
                    <a:pt x="226098" y="658634"/>
                  </a:lnTo>
                  <a:lnTo>
                    <a:pt x="227990" y="658101"/>
                  </a:lnTo>
                  <a:lnTo>
                    <a:pt x="231063" y="655713"/>
                  </a:lnTo>
                  <a:lnTo>
                    <a:pt x="232994" y="654748"/>
                  </a:lnTo>
                  <a:close/>
                </a:path>
                <a:path w="2186305" h="1297940">
                  <a:moveTo>
                    <a:pt x="240588" y="1224534"/>
                  </a:moveTo>
                  <a:lnTo>
                    <a:pt x="239026" y="1222794"/>
                  </a:lnTo>
                  <a:lnTo>
                    <a:pt x="237388" y="1219720"/>
                  </a:lnTo>
                  <a:lnTo>
                    <a:pt x="235610" y="1219809"/>
                  </a:lnTo>
                  <a:lnTo>
                    <a:pt x="230606" y="1222806"/>
                  </a:lnTo>
                  <a:lnTo>
                    <a:pt x="226212" y="1223276"/>
                  </a:lnTo>
                  <a:lnTo>
                    <a:pt x="221348" y="1224534"/>
                  </a:lnTo>
                  <a:lnTo>
                    <a:pt x="220853" y="1225080"/>
                  </a:lnTo>
                  <a:lnTo>
                    <a:pt x="220319" y="1225524"/>
                  </a:lnTo>
                  <a:lnTo>
                    <a:pt x="222745" y="1226007"/>
                  </a:lnTo>
                  <a:lnTo>
                    <a:pt x="225513" y="1225448"/>
                  </a:lnTo>
                  <a:lnTo>
                    <a:pt x="228485" y="1228610"/>
                  </a:lnTo>
                  <a:lnTo>
                    <a:pt x="229755" y="1228344"/>
                  </a:lnTo>
                  <a:lnTo>
                    <a:pt x="231660" y="1224889"/>
                  </a:lnTo>
                  <a:lnTo>
                    <a:pt x="232918" y="1223670"/>
                  </a:lnTo>
                  <a:lnTo>
                    <a:pt x="234061" y="1223124"/>
                  </a:lnTo>
                  <a:lnTo>
                    <a:pt x="235331" y="1223632"/>
                  </a:lnTo>
                  <a:lnTo>
                    <a:pt x="233603" y="1226413"/>
                  </a:lnTo>
                  <a:lnTo>
                    <a:pt x="233121" y="1227670"/>
                  </a:lnTo>
                  <a:lnTo>
                    <a:pt x="236575" y="1228547"/>
                  </a:lnTo>
                  <a:lnTo>
                    <a:pt x="238366" y="1228255"/>
                  </a:lnTo>
                  <a:lnTo>
                    <a:pt x="239293" y="1226718"/>
                  </a:lnTo>
                  <a:lnTo>
                    <a:pt x="240588" y="1224534"/>
                  </a:lnTo>
                  <a:close/>
                </a:path>
                <a:path w="2186305" h="1297940">
                  <a:moveTo>
                    <a:pt x="242722" y="911237"/>
                  </a:moveTo>
                  <a:lnTo>
                    <a:pt x="242570" y="911212"/>
                  </a:lnTo>
                  <a:lnTo>
                    <a:pt x="242722" y="911237"/>
                  </a:lnTo>
                  <a:close/>
                </a:path>
                <a:path w="2186305" h="1297940">
                  <a:moveTo>
                    <a:pt x="265036" y="904417"/>
                  </a:moveTo>
                  <a:lnTo>
                    <a:pt x="264883" y="902982"/>
                  </a:lnTo>
                  <a:lnTo>
                    <a:pt x="263829" y="902881"/>
                  </a:lnTo>
                  <a:lnTo>
                    <a:pt x="259130" y="904519"/>
                  </a:lnTo>
                  <a:lnTo>
                    <a:pt x="255143" y="905268"/>
                  </a:lnTo>
                  <a:lnTo>
                    <a:pt x="247688" y="905383"/>
                  </a:lnTo>
                  <a:lnTo>
                    <a:pt x="244932" y="907643"/>
                  </a:lnTo>
                  <a:lnTo>
                    <a:pt x="240550" y="908558"/>
                  </a:lnTo>
                  <a:lnTo>
                    <a:pt x="241058" y="910170"/>
                  </a:lnTo>
                  <a:lnTo>
                    <a:pt x="242684" y="911199"/>
                  </a:lnTo>
                  <a:lnTo>
                    <a:pt x="245325" y="910907"/>
                  </a:lnTo>
                  <a:lnTo>
                    <a:pt x="247980" y="910501"/>
                  </a:lnTo>
                  <a:lnTo>
                    <a:pt x="252996" y="910196"/>
                  </a:lnTo>
                  <a:lnTo>
                    <a:pt x="255244" y="909332"/>
                  </a:lnTo>
                  <a:lnTo>
                    <a:pt x="259689" y="909408"/>
                  </a:lnTo>
                  <a:lnTo>
                    <a:pt x="261912" y="907084"/>
                  </a:lnTo>
                  <a:lnTo>
                    <a:pt x="263931" y="905662"/>
                  </a:lnTo>
                  <a:lnTo>
                    <a:pt x="264452" y="905268"/>
                  </a:lnTo>
                  <a:lnTo>
                    <a:pt x="265036" y="904417"/>
                  </a:lnTo>
                  <a:close/>
                </a:path>
                <a:path w="2186305" h="1297940">
                  <a:moveTo>
                    <a:pt x="265201" y="697611"/>
                  </a:moveTo>
                  <a:lnTo>
                    <a:pt x="264820" y="696493"/>
                  </a:lnTo>
                  <a:lnTo>
                    <a:pt x="263918" y="696036"/>
                  </a:lnTo>
                  <a:lnTo>
                    <a:pt x="258762" y="695439"/>
                  </a:lnTo>
                  <a:lnTo>
                    <a:pt x="254889" y="696810"/>
                  </a:lnTo>
                  <a:lnTo>
                    <a:pt x="250532" y="697941"/>
                  </a:lnTo>
                  <a:lnTo>
                    <a:pt x="249999" y="698411"/>
                  </a:lnTo>
                  <a:lnTo>
                    <a:pt x="249796" y="698842"/>
                  </a:lnTo>
                  <a:lnTo>
                    <a:pt x="249466" y="699528"/>
                  </a:lnTo>
                  <a:lnTo>
                    <a:pt x="249161" y="700354"/>
                  </a:lnTo>
                  <a:lnTo>
                    <a:pt x="249275" y="701052"/>
                  </a:lnTo>
                  <a:lnTo>
                    <a:pt x="249339" y="701827"/>
                  </a:lnTo>
                  <a:lnTo>
                    <a:pt x="250202" y="702360"/>
                  </a:lnTo>
                  <a:lnTo>
                    <a:pt x="254000" y="701294"/>
                  </a:lnTo>
                  <a:lnTo>
                    <a:pt x="256844" y="701941"/>
                  </a:lnTo>
                  <a:lnTo>
                    <a:pt x="261035" y="702043"/>
                  </a:lnTo>
                  <a:lnTo>
                    <a:pt x="262458" y="701522"/>
                  </a:lnTo>
                  <a:lnTo>
                    <a:pt x="264972" y="700265"/>
                  </a:lnTo>
                  <a:lnTo>
                    <a:pt x="265163" y="698868"/>
                  </a:lnTo>
                  <a:lnTo>
                    <a:pt x="265201" y="697611"/>
                  </a:lnTo>
                  <a:close/>
                </a:path>
                <a:path w="2186305" h="1297940">
                  <a:moveTo>
                    <a:pt x="372313" y="634047"/>
                  </a:moveTo>
                  <a:lnTo>
                    <a:pt x="372186" y="633044"/>
                  </a:lnTo>
                  <a:lnTo>
                    <a:pt x="369646" y="630542"/>
                  </a:lnTo>
                  <a:lnTo>
                    <a:pt x="366725" y="630377"/>
                  </a:lnTo>
                  <a:lnTo>
                    <a:pt x="364744" y="625233"/>
                  </a:lnTo>
                  <a:lnTo>
                    <a:pt x="362826" y="623798"/>
                  </a:lnTo>
                  <a:lnTo>
                    <a:pt x="361327" y="629132"/>
                  </a:lnTo>
                  <a:lnTo>
                    <a:pt x="359918" y="628992"/>
                  </a:lnTo>
                  <a:lnTo>
                    <a:pt x="357720" y="628421"/>
                  </a:lnTo>
                  <a:lnTo>
                    <a:pt x="355752" y="629958"/>
                  </a:lnTo>
                  <a:lnTo>
                    <a:pt x="356006" y="630847"/>
                  </a:lnTo>
                  <a:lnTo>
                    <a:pt x="355904" y="631723"/>
                  </a:lnTo>
                  <a:lnTo>
                    <a:pt x="356806" y="631736"/>
                  </a:lnTo>
                  <a:lnTo>
                    <a:pt x="357441" y="632091"/>
                  </a:lnTo>
                  <a:lnTo>
                    <a:pt x="361061" y="634301"/>
                  </a:lnTo>
                  <a:lnTo>
                    <a:pt x="366128" y="633006"/>
                  </a:lnTo>
                  <a:lnTo>
                    <a:pt x="369646" y="636117"/>
                  </a:lnTo>
                  <a:lnTo>
                    <a:pt x="370928" y="635444"/>
                  </a:lnTo>
                  <a:lnTo>
                    <a:pt x="372313" y="634047"/>
                  </a:lnTo>
                  <a:close/>
                </a:path>
                <a:path w="2186305" h="1297940">
                  <a:moveTo>
                    <a:pt x="385025" y="692835"/>
                  </a:moveTo>
                  <a:lnTo>
                    <a:pt x="384949" y="691705"/>
                  </a:lnTo>
                  <a:lnTo>
                    <a:pt x="384937" y="690994"/>
                  </a:lnTo>
                  <a:lnTo>
                    <a:pt x="384479" y="690156"/>
                  </a:lnTo>
                  <a:lnTo>
                    <a:pt x="380428" y="687387"/>
                  </a:lnTo>
                  <a:lnTo>
                    <a:pt x="376402" y="687933"/>
                  </a:lnTo>
                  <a:lnTo>
                    <a:pt x="372402" y="688962"/>
                  </a:lnTo>
                  <a:lnTo>
                    <a:pt x="370789" y="689381"/>
                  </a:lnTo>
                  <a:lnTo>
                    <a:pt x="370459" y="691057"/>
                  </a:lnTo>
                  <a:lnTo>
                    <a:pt x="371500" y="692810"/>
                  </a:lnTo>
                  <a:lnTo>
                    <a:pt x="372783" y="693877"/>
                  </a:lnTo>
                  <a:lnTo>
                    <a:pt x="372757" y="696175"/>
                  </a:lnTo>
                  <a:lnTo>
                    <a:pt x="376466" y="696747"/>
                  </a:lnTo>
                  <a:lnTo>
                    <a:pt x="377190" y="695147"/>
                  </a:lnTo>
                  <a:lnTo>
                    <a:pt x="379742" y="694093"/>
                  </a:lnTo>
                  <a:lnTo>
                    <a:pt x="381469" y="694359"/>
                  </a:lnTo>
                  <a:lnTo>
                    <a:pt x="383984" y="693674"/>
                  </a:lnTo>
                  <a:lnTo>
                    <a:pt x="385025" y="692835"/>
                  </a:lnTo>
                  <a:close/>
                </a:path>
                <a:path w="2186305" h="1297940">
                  <a:moveTo>
                    <a:pt x="396189" y="835355"/>
                  </a:moveTo>
                  <a:lnTo>
                    <a:pt x="395947" y="835342"/>
                  </a:lnTo>
                  <a:lnTo>
                    <a:pt x="396125" y="835444"/>
                  </a:lnTo>
                  <a:close/>
                </a:path>
                <a:path w="2186305" h="1297940">
                  <a:moveTo>
                    <a:pt x="400850" y="836612"/>
                  </a:moveTo>
                  <a:lnTo>
                    <a:pt x="396125" y="835444"/>
                  </a:lnTo>
                  <a:lnTo>
                    <a:pt x="393966" y="838644"/>
                  </a:lnTo>
                  <a:lnTo>
                    <a:pt x="390169" y="838885"/>
                  </a:lnTo>
                  <a:lnTo>
                    <a:pt x="386384" y="840701"/>
                  </a:lnTo>
                  <a:lnTo>
                    <a:pt x="385495" y="841349"/>
                  </a:lnTo>
                  <a:lnTo>
                    <a:pt x="385102" y="843076"/>
                  </a:lnTo>
                  <a:lnTo>
                    <a:pt x="386219" y="843445"/>
                  </a:lnTo>
                  <a:lnTo>
                    <a:pt x="390766" y="846226"/>
                  </a:lnTo>
                  <a:lnTo>
                    <a:pt x="395338" y="843203"/>
                  </a:lnTo>
                  <a:lnTo>
                    <a:pt x="399072" y="845032"/>
                  </a:lnTo>
                  <a:lnTo>
                    <a:pt x="400126" y="844194"/>
                  </a:lnTo>
                  <a:lnTo>
                    <a:pt x="398907" y="841070"/>
                  </a:lnTo>
                  <a:lnTo>
                    <a:pt x="400850" y="836612"/>
                  </a:lnTo>
                  <a:close/>
                </a:path>
                <a:path w="2186305" h="1297940">
                  <a:moveTo>
                    <a:pt x="423265" y="726605"/>
                  </a:moveTo>
                  <a:lnTo>
                    <a:pt x="422097" y="725957"/>
                  </a:lnTo>
                  <a:lnTo>
                    <a:pt x="418007" y="729361"/>
                  </a:lnTo>
                  <a:lnTo>
                    <a:pt x="416356" y="727379"/>
                  </a:lnTo>
                  <a:lnTo>
                    <a:pt x="414731" y="724801"/>
                  </a:lnTo>
                  <a:lnTo>
                    <a:pt x="414401" y="724319"/>
                  </a:lnTo>
                  <a:lnTo>
                    <a:pt x="412711" y="724077"/>
                  </a:lnTo>
                  <a:lnTo>
                    <a:pt x="411670" y="726008"/>
                  </a:lnTo>
                  <a:lnTo>
                    <a:pt x="410324" y="727506"/>
                  </a:lnTo>
                  <a:lnTo>
                    <a:pt x="408444" y="728637"/>
                  </a:lnTo>
                  <a:lnTo>
                    <a:pt x="410552" y="731685"/>
                  </a:lnTo>
                  <a:lnTo>
                    <a:pt x="411937" y="733412"/>
                  </a:lnTo>
                  <a:lnTo>
                    <a:pt x="414134" y="733628"/>
                  </a:lnTo>
                  <a:lnTo>
                    <a:pt x="416166" y="734136"/>
                  </a:lnTo>
                  <a:lnTo>
                    <a:pt x="416661" y="734250"/>
                  </a:lnTo>
                  <a:lnTo>
                    <a:pt x="417195" y="734187"/>
                  </a:lnTo>
                  <a:lnTo>
                    <a:pt x="418084" y="734237"/>
                  </a:lnTo>
                  <a:lnTo>
                    <a:pt x="418033" y="730948"/>
                  </a:lnTo>
                  <a:lnTo>
                    <a:pt x="422198" y="730250"/>
                  </a:lnTo>
                  <a:lnTo>
                    <a:pt x="423265" y="726605"/>
                  </a:lnTo>
                  <a:close/>
                </a:path>
                <a:path w="2186305" h="1297940">
                  <a:moveTo>
                    <a:pt x="440804" y="759333"/>
                  </a:moveTo>
                  <a:lnTo>
                    <a:pt x="438746" y="757301"/>
                  </a:lnTo>
                  <a:lnTo>
                    <a:pt x="436181" y="753338"/>
                  </a:lnTo>
                  <a:lnTo>
                    <a:pt x="435889" y="752944"/>
                  </a:lnTo>
                  <a:lnTo>
                    <a:pt x="433514" y="750709"/>
                  </a:lnTo>
                  <a:lnTo>
                    <a:pt x="431266" y="750633"/>
                  </a:lnTo>
                  <a:lnTo>
                    <a:pt x="430377" y="752132"/>
                  </a:lnTo>
                  <a:lnTo>
                    <a:pt x="429437" y="753694"/>
                  </a:lnTo>
                  <a:lnTo>
                    <a:pt x="429780" y="755116"/>
                  </a:lnTo>
                  <a:lnTo>
                    <a:pt x="432066" y="756627"/>
                  </a:lnTo>
                  <a:lnTo>
                    <a:pt x="433070" y="757008"/>
                  </a:lnTo>
                  <a:lnTo>
                    <a:pt x="433908" y="757542"/>
                  </a:lnTo>
                  <a:lnTo>
                    <a:pt x="436651" y="759371"/>
                  </a:lnTo>
                  <a:lnTo>
                    <a:pt x="436676" y="760501"/>
                  </a:lnTo>
                  <a:lnTo>
                    <a:pt x="433438" y="763231"/>
                  </a:lnTo>
                  <a:lnTo>
                    <a:pt x="432384" y="763447"/>
                  </a:lnTo>
                  <a:lnTo>
                    <a:pt x="431685" y="764895"/>
                  </a:lnTo>
                  <a:lnTo>
                    <a:pt x="431406" y="766114"/>
                  </a:lnTo>
                  <a:lnTo>
                    <a:pt x="432181" y="768134"/>
                  </a:lnTo>
                  <a:lnTo>
                    <a:pt x="433552" y="768540"/>
                  </a:lnTo>
                  <a:lnTo>
                    <a:pt x="436054" y="768286"/>
                  </a:lnTo>
                  <a:lnTo>
                    <a:pt x="437248" y="767880"/>
                  </a:lnTo>
                  <a:lnTo>
                    <a:pt x="438289" y="763117"/>
                  </a:lnTo>
                  <a:lnTo>
                    <a:pt x="440804" y="759333"/>
                  </a:lnTo>
                  <a:close/>
                </a:path>
                <a:path w="2186305" h="1297940">
                  <a:moveTo>
                    <a:pt x="482358" y="1019771"/>
                  </a:moveTo>
                  <a:lnTo>
                    <a:pt x="479983" y="1019683"/>
                  </a:lnTo>
                  <a:lnTo>
                    <a:pt x="477393" y="1018413"/>
                  </a:lnTo>
                  <a:lnTo>
                    <a:pt x="475335" y="1023239"/>
                  </a:lnTo>
                  <a:lnTo>
                    <a:pt x="467156" y="1031709"/>
                  </a:lnTo>
                  <a:lnTo>
                    <a:pt x="468845" y="1033322"/>
                  </a:lnTo>
                  <a:lnTo>
                    <a:pt x="469900" y="1032713"/>
                  </a:lnTo>
                  <a:lnTo>
                    <a:pt x="474205" y="1031087"/>
                  </a:lnTo>
                  <a:lnTo>
                    <a:pt x="475234" y="1026934"/>
                  </a:lnTo>
                  <a:lnTo>
                    <a:pt x="481939" y="1024763"/>
                  </a:lnTo>
                  <a:lnTo>
                    <a:pt x="481685" y="1022248"/>
                  </a:lnTo>
                  <a:lnTo>
                    <a:pt x="482358" y="1019771"/>
                  </a:lnTo>
                  <a:close/>
                </a:path>
                <a:path w="2186305" h="1297940">
                  <a:moveTo>
                    <a:pt x="482574" y="1019784"/>
                  </a:moveTo>
                  <a:lnTo>
                    <a:pt x="482384" y="1019657"/>
                  </a:lnTo>
                  <a:lnTo>
                    <a:pt x="482498" y="1019784"/>
                  </a:lnTo>
                  <a:close/>
                </a:path>
                <a:path w="2186305" h="1297940">
                  <a:moveTo>
                    <a:pt x="498411" y="946835"/>
                  </a:moveTo>
                  <a:lnTo>
                    <a:pt x="498259" y="946454"/>
                  </a:lnTo>
                  <a:lnTo>
                    <a:pt x="498144" y="946188"/>
                  </a:lnTo>
                  <a:lnTo>
                    <a:pt x="497420" y="945959"/>
                  </a:lnTo>
                  <a:lnTo>
                    <a:pt x="494715" y="946759"/>
                  </a:lnTo>
                  <a:lnTo>
                    <a:pt x="492493" y="948105"/>
                  </a:lnTo>
                  <a:lnTo>
                    <a:pt x="485482" y="945934"/>
                  </a:lnTo>
                  <a:lnTo>
                    <a:pt x="483489" y="950125"/>
                  </a:lnTo>
                  <a:lnTo>
                    <a:pt x="480275" y="952004"/>
                  </a:lnTo>
                  <a:lnTo>
                    <a:pt x="480364" y="952969"/>
                  </a:lnTo>
                  <a:lnTo>
                    <a:pt x="483501" y="954913"/>
                  </a:lnTo>
                  <a:lnTo>
                    <a:pt x="486803" y="953363"/>
                  </a:lnTo>
                  <a:lnTo>
                    <a:pt x="491223" y="953135"/>
                  </a:lnTo>
                  <a:lnTo>
                    <a:pt x="492582" y="951471"/>
                  </a:lnTo>
                  <a:lnTo>
                    <a:pt x="493903" y="950544"/>
                  </a:lnTo>
                  <a:lnTo>
                    <a:pt x="495338" y="949718"/>
                  </a:lnTo>
                  <a:lnTo>
                    <a:pt x="496709" y="948855"/>
                  </a:lnTo>
                  <a:lnTo>
                    <a:pt x="498297" y="947585"/>
                  </a:lnTo>
                  <a:lnTo>
                    <a:pt x="498411" y="946835"/>
                  </a:lnTo>
                  <a:close/>
                </a:path>
                <a:path w="2186305" h="1297940">
                  <a:moveTo>
                    <a:pt x="512737" y="1166710"/>
                  </a:moveTo>
                  <a:lnTo>
                    <a:pt x="512572" y="1166393"/>
                  </a:lnTo>
                  <a:lnTo>
                    <a:pt x="512406" y="1166050"/>
                  </a:lnTo>
                  <a:lnTo>
                    <a:pt x="511848" y="1165771"/>
                  </a:lnTo>
                  <a:lnTo>
                    <a:pt x="509181" y="1165263"/>
                  </a:lnTo>
                  <a:lnTo>
                    <a:pt x="507161" y="1165987"/>
                  </a:lnTo>
                  <a:lnTo>
                    <a:pt x="503631" y="1168196"/>
                  </a:lnTo>
                  <a:lnTo>
                    <a:pt x="502018" y="1169504"/>
                  </a:lnTo>
                  <a:lnTo>
                    <a:pt x="496443" y="1169174"/>
                  </a:lnTo>
                  <a:lnTo>
                    <a:pt x="495452" y="1171371"/>
                  </a:lnTo>
                  <a:lnTo>
                    <a:pt x="494728" y="1174800"/>
                  </a:lnTo>
                  <a:lnTo>
                    <a:pt x="494144" y="1175677"/>
                  </a:lnTo>
                  <a:lnTo>
                    <a:pt x="495998" y="1176121"/>
                  </a:lnTo>
                  <a:lnTo>
                    <a:pt x="496887" y="1176248"/>
                  </a:lnTo>
                  <a:lnTo>
                    <a:pt x="500126" y="1174902"/>
                  </a:lnTo>
                  <a:lnTo>
                    <a:pt x="502297" y="1172222"/>
                  </a:lnTo>
                  <a:lnTo>
                    <a:pt x="505485" y="1173594"/>
                  </a:lnTo>
                  <a:lnTo>
                    <a:pt x="507034" y="1170774"/>
                  </a:lnTo>
                  <a:lnTo>
                    <a:pt x="509790" y="1169365"/>
                  </a:lnTo>
                  <a:lnTo>
                    <a:pt x="512533" y="1167460"/>
                  </a:lnTo>
                  <a:lnTo>
                    <a:pt x="512737" y="1166710"/>
                  </a:lnTo>
                  <a:close/>
                </a:path>
                <a:path w="2186305" h="1297940">
                  <a:moveTo>
                    <a:pt x="547928" y="1094917"/>
                  </a:moveTo>
                  <a:lnTo>
                    <a:pt x="547192" y="1093292"/>
                  </a:lnTo>
                  <a:lnTo>
                    <a:pt x="538048" y="1091895"/>
                  </a:lnTo>
                  <a:lnTo>
                    <a:pt x="534720" y="1094765"/>
                  </a:lnTo>
                  <a:lnTo>
                    <a:pt x="530593" y="1098664"/>
                  </a:lnTo>
                  <a:lnTo>
                    <a:pt x="529831" y="1099337"/>
                  </a:lnTo>
                  <a:lnTo>
                    <a:pt x="528408" y="1099934"/>
                  </a:lnTo>
                  <a:lnTo>
                    <a:pt x="530199" y="1101559"/>
                  </a:lnTo>
                  <a:lnTo>
                    <a:pt x="531533" y="1100848"/>
                  </a:lnTo>
                  <a:lnTo>
                    <a:pt x="532396" y="1100162"/>
                  </a:lnTo>
                  <a:lnTo>
                    <a:pt x="535432" y="1097457"/>
                  </a:lnTo>
                  <a:lnTo>
                    <a:pt x="538619" y="1094879"/>
                  </a:lnTo>
                  <a:lnTo>
                    <a:pt x="540181" y="1095171"/>
                  </a:lnTo>
                  <a:lnTo>
                    <a:pt x="541896" y="1098804"/>
                  </a:lnTo>
                  <a:lnTo>
                    <a:pt x="542251" y="1099464"/>
                  </a:lnTo>
                  <a:lnTo>
                    <a:pt x="542493" y="1100213"/>
                  </a:lnTo>
                  <a:lnTo>
                    <a:pt x="543661" y="1101369"/>
                  </a:lnTo>
                  <a:lnTo>
                    <a:pt x="544563" y="1102334"/>
                  </a:lnTo>
                  <a:lnTo>
                    <a:pt x="546290" y="1099489"/>
                  </a:lnTo>
                  <a:lnTo>
                    <a:pt x="547065" y="1098042"/>
                  </a:lnTo>
                  <a:lnTo>
                    <a:pt x="547928" y="1094917"/>
                  </a:lnTo>
                  <a:close/>
                </a:path>
                <a:path w="2186305" h="1297940">
                  <a:moveTo>
                    <a:pt x="569366" y="740778"/>
                  </a:moveTo>
                  <a:close/>
                </a:path>
                <a:path w="2186305" h="1297940">
                  <a:moveTo>
                    <a:pt x="570903" y="743559"/>
                  </a:moveTo>
                  <a:lnTo>
                    <a:pt x="569937" y="741984"/>
                  </a:lnTo>
                  <a:lnTo>
                    <a:pt x="569087" y="740727"/>
                  </a:lnTo>
                  <a:lnTo>
                    <a:pt x="564197" y="738822"/>
                  </a:lnTo>
                  <a:lnTo>
                    <a:pt x="563410" y="739444"/>
                  </a:lnTo>
                  <a:lnTo>
                    <a:pt x="562648" y="743089"/>
                  </a:lnTo>
                  <a:lnTo>
                    <a:pt x="564222" y="745286"/>
                  </a:lnTo>
                  <a:lnTo>
                    <a:pt x="562127" y="749033"/>
                  </a:lnTo>
                  <a:lnTo>
                    <a:pt x="559015" y="747776"/>
                  </a:lnTo>
                  <a:lnTo>
                    <a:pt x="555777" y="748804"/>
                  </a:lnTo>
                  <a:lnTo>
                    <a:pt x="554837" y="749439"/>
                  </a:lnTo>
                  <a:lnTo>
                    <a:pt x="553859" y="749922"/>
                  </a:lnTo>
                  <a:lnTo>
                    <a:pt x="552564" y="750557"/>
                  </a:lnTo>
                  <a:lnTo>
                    <a:pt x="552577" y="751459"/>
                  </a:lnTo>
                  <a:lnTo>
                    <a:pt x="553593" y="753021"/>
                  </a:lnTo>
                  <a:lnTo>
                    <a:pt x="554037" y="753325"/>
                  </a:lnTo>
                  <a:lnTo>
                    <a:pt x="561136" y="752602"/>
                  </a:lnTo>
                  <a:lnTo>
                    <a:pt x="564896" y="748118"/>
                  </a:lnTo>
                  <a:lnTo>
                    <a:pt x="570903" y="743559"/>
                  </a:lnTo>
                  <a:close/>
                </a:path>
                <a:path w="2186305" h="1297940">
                  <a:moveTo>
                    <a:pt x="574484" y="1029462"/>
                  </a:moveTo>
                  <a:lnTo>
                    <a:pt x="572820" y="1028306"/>
                  </a:lnTo>
                  <a:lnTo>
                    <a:pt x="571550" y="1027849"/>
                  </a:lnTo>
                  <a:lnTo>
                    <a:pt x="569468" y="1027455"/>
                  </a:lnTo>
                  <a:lnTo>
                    <a:pt x="569010" y="1028306"/>
                  </a:lnTo>
                  <a:lnTo>
                    <a:pt x="568769" y="1030605"/>
                  </a:lnTo>
                  <a:lnTo>
                    <a:pt x="567880" y="1030681"/>
                  </a:lnTo>
                  <a:lnTo>
                    <a:pt x="564464" y="1029792"/>
                  </a:lnTo>
                  <a:lnTo>
                    <a:pt x="563016" y="1031201"/>
                  </a:lnTo>
                  <a:lnTo>
                    <a:pt x="561111" y="1034656"/>
                  </a:lnTo>
                  <a:lnTo>
                    <a:pt x="560539" y="1036688"/>
                  </a:lnTo>
                  <a:lnTo>
                    <a:pt x="559866" y="1038656"/>
                  </a:lnTo>
                  <a:lnTo>
                    <a:pt x="559777" y="1039025"/>
                  </a:lnTo>
                  <a:lnTo>
                    <a:pt x="560044" y="1039495"/>
                  </a:lnTo>
                  <a:lnTo>
                    <a:pt x="560222" y="1039876"/>
                  </a:lnTo>
                  <a:lnTo>
                    <a:pt x="560717" y="1039812"/>
                  </a:lnTo>
                  <a:lnTo>
                    <a:pt x="565442" y="1037247"/>
                  </a:lnTo>
                  <a:lnTo>
                    <a:pt x="568071" y="1036180"/>
                  </a:lnTo>
                  <a:lnTo>
                    <a:pt x="571093" y="1034059"/>
                  </a:lnTo>
                  <a:lnTo>
                    <a:pt x="573506" y="1030681"/>
                  </a:lnTo>
                  <a:lnTo>
                    <a:pt x="573811" y="1030249"/>
                  </a:lnTo>
                  <a:lnTo>
                    <a:pt x="574484" y="1029462"/>
                  </a:lnTo>
                  <a:close/>
                </a:path>
                <a:path w="2186305" h="1297940">
                  <a:moveTo>
                    <a:pt x="576745" y="706450"/>
                  </a:moveTo>
                  <a:lnTo>
                    <a:pt x="576249" y="705624"/>
                  </a:lnTo>
                  <a:lnTo>
                    <a:pt x="575322" y="705065"/>
                  </a:lnTo>
                  <a:lnTo>
                    <a:pt x="573189" y="703834"/>
                  </a:lnTo>
                  <a:lnTo>
                    <a:pt x="571487" y="702513"/>
                  </a:lnTo>
                  <a:lnTo>
                    <a:pt x="574001" y="698512"/>
                  </a:lnTo>
                  <a:lnTo>
                    <a:pt x="573316" y="697788"/>
                  </a:lnTo>
                  <a:lnTo>
                    <a:pt x="571144" y="696988"/>
                  </a:lnTo>
                  <a:lnTo>
                    <a:pt x="570128" y="697242"/>
                  </a:lnTo>
                  <a:lnTo>
                    <a:pt x="569315" y="698080"/>
                  </a:lnTo>
                  <a:lnTo>
                    <a:pt x="567093" y="700468"/>
                  </a:lnTo>
                  <a:lnTo>
                    <a:pt x="568147" y="704215"/>
                  </a:lnTo>
                  <a:lnTo>
                    <a:pt x="565010" y="706361"/>
                  </a:lnTo>
                  <a:lnTo>
                    <a:pt x="565124" y="706793"/>
                  </a:lnTo>
                  <a:lnTo>
                    <a:pt x="565150" y="707021"/>
                  </a:lnTo>
                  <a:lnTo>
                    <a:pt x="565505" y="707682"/>
                  </a:lnTo>
                  <a:lnTo>
                    <a:pt x="572693" y="709790"/>
                  </a:lnTo>
                  <a:lnTo>
                    <a:pt x="574789" y="709155"/>
                  </a:lnTo>
                  <a:lnTo>
                    <a:pt x="575779" y="708647"/>
                  </a:lnTo>
                  <a:lnTo>
                    <a:pt x="576745" y="706450"/>
                  </a:lnTo>
                  <a:close/>
                </a:path>
                <a:path w="2186305" h="1297940">
                  <a:moveTo>
                    <a:pt x="600240" y="790562"/>
                  </a:moveTo>
                  <a:lnTo>
                    <a:pt x="599554" y="789444"/>
                  </a:lnTo>
                  <a:lnTo>
                    <a:pt x="597395" y="788022"/>
                  </a:lnTo>
                  <a:lnTo>
                    <a:pt x="596074" y="787666"/>
                  </a:lnTo>
                  <a:lnTo>
                    <a:pt x="591820" y="783996"/>
                  </a:lnTo>
                  <a:lnTo>
                    <a:pt x="591604" y="783894"/>
                  </a:lnTo>
                  <a:lnTo>
                    <a:pt x="585571" y="786701"/>
                  </a:lnTo>
                  <a:lnTo>
                    <a:pt x="585038" y="788911"/>
                  </a:lnTo>
                  <a:lnTo>
                    <a:pt x="589978" y="791375"/>
                  </a:lnTo>
                  <a:lnTo>
                    <a:pt x="592823" y="792467"/>
                  </a:lnTo>
                  <a:lnTo>
                    <a:pt x="596988" y="793788"/>
                  </a:lnTo>
                  <a:lnTo>
                    <a:pt x="598462" y="793076"/>
                  </a:lnTo>
                  <a:lnTo>
                    <a:pt x="599287" y="791908"/>
                  </a:lnTo>
                  <a:lnTo>
                    <a:pt x="600240" y="790562"/>
                  </a:lnTo>
                  <a:close/>
                </a:path>
                <a:path w="2186305" h="1297940">
                  <a:moveTo>
                    <a:pt x="601992" y="1174305"/>
                  </a:moveTo>
                  <a:lnTo>
                    <a:pt x="601840" y="1173251"/>
                  </a:lnTo>
                  <a:lnTo>
                    <a:pt x="601446" y="1170038"/>
                  </a:lnTo>
                  <a:lnTo>
                    <a:pt x="600227" y="1163675"/>
                  </a:lnTo>
                  <a:lnTo>
                    <a:pt x="600163" y="1163383"/>
                  </a:lnTo>
                  <a:lnTo>
                    <a:pt x="599465" y="1163015"/>
                  </a:lnTo>
                  <a:lnTo>
                    <a:pt x="598601" y="1163091"/>
                  </a:lnTo>
                  <a:lnTo>
                    <a:pt x="598068" y="1163472"/>
                  </a:lnTo>
                  <a:lnTo>
                    <a:pt x="597725" y="1163866"/>
                  </a:lnTo>
                  <a:lnTo>
                    <a:pt x="596734" y="1164831"/>
                  </a:lnTo>
                  <a:lnTo>
                    <a:pt x="596036" y="1165974"/>
                  </a:lnTo>
                  <a:lnTo>
                    <a:pt x="596874" y="1170063"/>
                  </a:lnTo>
                  <a:lnTo>
                    <a:pt x="595731" y="1171778"/>
                  </a:lnTo>
                  <a:lnTo>
                    <a:pt x="592810" y="1172502"/>
                  </a:lnTo>
                  <a:lnTo>
                    <a:pt x="591502" y="1172857"/>
                  </a:lnTo>
                  <a:lnTo>
                    <a:pt x="589749" y="1173022"/>
                  </a:lnTo>
                  <a:lnTo>
                    <a:pt x="589381" y="1176680"/>
                  </a:lnTo>
                  <a:lnTo>
                    <a:pt x="591718" y="1176235"/>
                  </a:lnTo>
                  <a:lnTo>
                    <a:pt x="595287" y="1176820"/>
                  </a:lnTo>
                  <a:lnTo>
                    <a:pt x="597725" y="1177277"/>
                  </a:lnTo>
                  <a:lnTo>
                    <a:pt x="600811" y="1174991"/>
                  </a:lnTo>
                  <a:lnTo>
                    <a:pt x="601992" y="1174305"/>
                  </a:lnTo>
                  <a:close/>
                </a:path>
                <a:path w="2186305" h="1297940">
                  <a:moveTo>
                    <a:pt x="621601" y="1046848"/>
                  </a:moveTo>
                  <a:lnTo>
                    <a:pt x="621372" y="1046797"/>
                  </a:lnTo>
                  <a:lnTo>
                    <a:pt x="621449" y="1046924"/>
                  </a:lnTo>
                  <a:lnTo>
                    <a:pt x="621512" y="1047076"/>
                  </a:lnTo>
                  <a:lnTo>
                    <a:pt x="621601" y="1046848"/>
                  </a:lnTo>
                  <a:close/>
                </a:path>
                <a:path w="2186305" h="1297940">
                  <a:moveTo>
                    <a:pt x="638733" y="1033653"/>
                  </a:moveTo>
                  <a:lnTo>
                    <a:pt x="636727" y="1033881"/>
                  </a:lnTo>
                  <a:lnTo>
                    <a:pt x="634695" y="1034326"/>
                  </a:lnTo>
                  <a:lnTo>
                    <a:pt x="624979" y="1033576"/>
                  </a:lnTo>
                  <a:lnTo>
                    <a:pt x="616381" y="1045210"/>
                  </a:lnTo>
                  <a:lnTo>
                    <a:pt x="617537" y="1045819"/>
                  </a:lnTo>
                  <a:lnTo>
                    <a:pt x="618566" y="1046137"/>
                  </a:lnTo>
                  <a:lnTo>
                    <a:pt x="621372" y="1046797"/>
                  </a:lnTo>
                  <a:lnTo>
                    <a:pt x="620979" y="1046137"/>
                  </a:lnTo>
                  <a:lnTo>
                    <a:pt x="619671" y="1042797"/>
                  </a:lnTo>
                  <a:lnTo>
                    <a:pt x="619772" y="1042555"/>
                  </a:lnTo>
                  <a:lnTo>
                    <a:pt x="622363" y="1042289"/>
                  </a:lnTo>
                  <a:lnTo>
                    <a:pt x="623684" y="1042136"/>
                  </a:lnTo>
                  <a:lnTo>
                    <a:pt x="625005" y="1042263"/>
                  </a:lnTo>
                  <a:lnTo>
                    <a:pt x="626948" y="1041819"/>
                  </a:lnTo>
                  <a:lnTo>
                    <a:pt x="628053" y="1040714"/>
                  </a:lnTo>
                  <a:lnTo>
                    <a:pt x="626186" y="1037412"/>
                  </a:lnTo>
                  <a:lnTo>
                    <a:pt x="628573" y="1038009"/>
                  </a:lnTo>
                  <a:lnTo>
                    <a:pt x="633374" y="1036053"/>
                  </a:lnTo>
                  <a:lnTo>
                    <a:pt x="636943" y="1036751"/>
                  </a:lnTo>
                  <a:lnTo>
                    <a:pt x="638733" y="1033653"/>
                  </a:lnTo>
                  <a:close/>
                </a:path>
                <a:path w="2186305" h="1297940">
                  <a:moveTo>
                    <a:pt x="639152" y="1033602"/>
                  </a:moveTo>
                  <a:lnTo>
                    <a:pt x="638873" y="1033487"/>
                  </a:lnTo>
                  <a:lnTo>
                    <a:pt x="638733" y="1033653"/>
                  </a:lnTo>
                  <a:lnTo>
                    <a:pt x="638873" y="1033640"/>
                  </a:lnTo>
                  <a:lnTo>
                    <a:pt x="639013" y="1033602"/>
                  </a:lnTo>
                  <a:lnTo>
                    <a:pt x="639152" y="1033602"/>
                  </a:lnTo>
                  <a:close/>
                </a:path>
                <a:path w="2186305" h="1297940">
                  <a:moveTo>
                    <a:pt x="646137" y="744562"/>
                  </a:moveTo>
                  <a:lnTo>
                    <a:pt x="644931" y="742035"/>
                  </a:lnTo>
                  <a:lnTo>
                    <a:pt x="643039" y="743966"/>
                  </a:lnTo>
                  <a:lnTo>
                    <a:pt x="639318" y="743673"/>
                  </a:lnTo>
                  <a:lnTo>
                    <a:pt x="637362" y="744753"/>
                  </a:lnTo>
                  <a:lnTo>
                    <a:pt x="635304" y="745578"/>
                  </a:lnTo>
                  <a:lnTo>
                    <a:pt x="631685" y="745896"/>
                  </a:lnTo>
                  <a:lnTo>
                    <a:pt x="632218" y="747496"/>
                  </a:lnTo>
                  <a:lnTo>
                    <a:pt x="633717" y="749503"/>
                  </a:lnTo>
                  <a:lnTo>
                    <a:pt x="634111" y="750049"/>
                  </a:lnTo>
                  <a:lnTo>
                    <a:pt x="633844" y="751027"/>
                  </a:lnTo>
                  <a:lnTo>
                    <a:pt x="634669" y="753325"/>
                  </a:lnTo>
                  <a:lnTo>
                    <a:pt x="644842" y="746290"/>
                  </a:lnTo>
                  <a:lnTo>
                    <a:pt x="646137" y="744562"/>
                  </a:lnTo>
                  <a:close/>
                </a:path>
                <a:path w="2186305" h="1297940">
                  <a:moveTo>
                    <a:pt x="657415" y="959980"/>
                  </a:moveTo>
                  <a:close/>
                </a:path>
                <a:path w="2186305" h="1297940">
                  <a:moveTo>
                    <a:pt x="660107" y="962037"/>
                  </a:moveTo>
                  <a:lnTo>
                    <a:pt x="660019" y="961707"/>
                  </a:lnTo>
                  <a:lnTo>
                    <a:pt x="659409" y="960285"/>
                  </a:lnTo>
                  <a:lnTo>
                    <a:pt x="658736" y="959586"/>
                  </a:lnTo>
                  <a:lnTo>
                    <a:pt x="657428" y="959993"/>
                  </a:lnTo>
                  <a:lnTo>
                    <a:pt x="657161" y="961097"/>
                  </a:lnTo>
                  <a:lnTo>
                    <a:pt x="656158" y="962037"/>
                  </a:lnTo>
                  <a:lnTo>
                    <a:pt x="650646" y="959396"/>
                  </a:lnTo>
                  <a:lnTo>
                    <a:pt x="645972" y="961707"/>
                  </a:lnTo>
                  <a:lnTo>
                    <a:pt x="640041" y="962571"/>
                  </a:lnTo>
                  <a:lnTo>
                    <a:pt x="639533" y="963498"/>
                  </a:lnTo>
                  <a:lnTo>
                    <a:pt x="639457" y="965758"/>
                  </a:lnTo>
                  <a:lnTo>
                    <a:pt x="640130" y="966457"/>
                  </a:lnTo>
                  <a:lnTo>
                    <a:pt x="642035" y="966800"/>
                  </a:lnTo>
                  <a:lnTo>
                    <a:pt x="642823" y="966774"/>
                  </a:lnTo>
                  <a:lnTo>
                    <a:pt x="649084" y="967333"/>
                  </a:lnTo>
                  <a:lnTo>
                    <a:pt x="649973" y="966774"/>
                  </a:lnTo>
                  <a:lnTo>
                    <a:pt x="653935" y="964323"/>
                  </a:lnTo>
                  <a:lnTo>
                    <a:pt x="659828" y="963028"/>
                  </a:lnTo>
                  <a:lnTo>
                    <a:pt x="660107" y="962037"/>
                  </a:lnTo>
                  <a:close/>
                </a:path>
                <a:path w="2186305" h="1297940">
                  <a:moveTo>
                    <a:pt x="664565" y="851890"/>
                  </a:moveTo>
                  <a:lnTo>
                    <a:pt x="664210" y="851700"/>
                  </a:lnTo>
                  <a:lnTo>
                    <a:pt x="663727" y="851255"/>
                  </a:lnTo>
                  <a:lnTo>
                    <a:pt x="663422" y="851357"/>
                  </a:lnTo>
                  <a:lnTo>
                    <a:pt x="661898" y="851839"/>
                  </a:lnTo>
                  <a:lnTo>
                    <a:pt x="660450" y="852436"/>
                  </a:lnTo>
                  <a:lnTo>
                    <a:pt x="652856" y="852043"/>
                  </a:lnTo>
                  <a:lnTo>
                    <a:pt x="648804" y="855497"/>
                  </a:lnTo>
                  <a:lnTo>
                    <a:pt x="644232" y="860437"/>
                  </a:lnTo>
                  <a:lnTo>
                    <a:pt x="643864" y="861225"/>
                  </a:lnTo>
                  <a:lnTo>
                    <a:pt x="645261" y="862596"/>
                  </a:lnTo>
                  <a:lnTo>
                    <a:pt x="646061" y="863549"/>
                  </a:lnTo>
                  <a:lnTo>
                    <a:pt x="648068" y="862787"/>
                  </a:lnTo>
                  <a:lnTo>
                    <a:pt x="646201" y="861974"/>
                  </a:lnTo>
                  <a:lnTo>
                    <a:pt x="646887" y="860323"/>
                  </a:lnTo>
                  <a:lnTo>
                    <a:pt x="647319" y="859764"/>
                  </a:lnTo>
                  <a:lnTo>
                    <a:pt x="651573" y="860005"/>
                  </a:lnTo>
                  <a:lnTo>
                    <a:pt x="654494" y="858672"/>
                  </a:lnTo>
                  <a:lnTo>
                    <a:pt x="656805" y="857034"/>
                  </a:lnTo>
                  <a:lnTo>
                    <a:pt x="664375" y="852411"/>
                  </a:lnTo>
                  <a:lnTo>
                    <a:pt x="664451" y="852106"/>
                  </a:lnTo>
                  <a:lnTo>
                    <a:pt x="664565" y="851890"/>
                  </a:lnTo>
                  <a:close/>
                </a:path>
                <a:path w="2186305" h="1297940">
                  <a:moveTo>
                    <a:pt x="724509" y="632739"/>
                  </a:moveTo>
                  <a:lnTo>
                    <a:pt x="719975" y="630809"/>
                  </a:lnTo>
                  <a:lnTo>
                    <a:pt x="714590" y="631761"/>
                  </a:lnTo>
                  <a:lnTo>
                    <a:pt x="709193" y="629754"/>
                  </a:lnTo>
                  <a:lnTo>
                    <a:pt x="708545" y="630809"/>
                  </a:lnTo>
                  <a:lnTo>
                    <a:pt x="708456" y="631532"/>
                  </a:lnTo>
                  <a:lnTo>
                    <a:pt x="708291" y="632460"/>
                  </a:lnTo>
                  <a:lnTo>
                    <a:pt x="708406" y="633399"/>
                  </a:lnTo>
                  <a:lnTo>
                    <a:pt x="708406" y="634326"/>
                  </a:lnTo>
                  <a:lnTo>
                    <a:pt x="707682" y="635266"/>
                  </a:lnTo>
                  <a:lnTo>
                    <a:pt x="705929" y="635863"/>
                  </a:lnTo>
                  <a:lnTo>
                    <a:pt x="707301" y="638530"/>
                  </a:lnTo>
                  <a:lnTo>
                    <a:pt x="708431" y="637197"/>
                  </a:lnTo>
                  <a:lnTo>
                    <a:pt x="716699" y="635889"/>
                  </a:lnTo>
                  <a:lnTo>
                    <a:pt x="722414" y="635317"/>
                  </a:lnTo>
                  <a:lnTo>
                    <a:pt x="723836" y="634631"/>
                  </a:lnTo>
                  <a:lnTo>
                    <a:pt x="724509" y="632739"/>
                  </a:lnTo>
                  <a:close/>
                </a:path>
                <a:path w="2186305" h="1297940">
                  <a:moveTo>
                    <a:pt x="724687" y="632790"/>
                  </a:moveTo>
                  <a:lnTo>
                    <a:pt x="724611" y="632625"/>
                  </a:lnTo>
                  <a:lnTo>
                    <a:pt x="724509" y="632752"/>
                  </a:lnTo>
                  <a:lnTo>
                    <a:pt x="724636" y="632764"/>
                  </a:lnTo>
                  <a:close/>
                </a:path>
                <a:path w="2186305" h="1297940">
                  <a:moveTo>
                    <a:pt x="727024" y="1193355"/>
                  </a:moveTo>
                  <a:lnTo>
                    <a:pt x="724395" y="1190256"/>
                  </a:lnTo>
                  <a:lnTo>
                    <a:pt x="723836" y="1189329"/>
                  </a:lnTo>
                  <a:lnTo>
                    <a:pt x="723366" y="1186383"/>
                  </a:lnTo>
                  <a:lnTo>
                    <a:pt x="723176" y="1186472"/>
                  </a:lnTo>
                  <a:lnTo>
                    <a:pt x="723176" y="1195235"/>
                  </a:lnTo>
                  <a:lnTo>
                    <a:pt x="722337" y="1195997"/>
                  </a:lnTo>
                  <a:lnTo>
                    <a:pt x="721448" y="1196759"/>
                  </a:lnTo>
                  <a:lnTo>
                    <a:pt x="719747" y="1199083"/>
                  </a:lnTo>
                  <a:lnTo>
                    <a:pt x="717473" y="1196670"/>
                  </a:lnTo>
                  <a:lnTo>
                    <a:pt x="720102" y="1196835"/>
                  </a:lnTo>
                  <a:lnTo>
                    <a:pt x="720369" y="1196670"/>
                  </a:lnTo>
                  <a:lnTo>
                    <a:pt x="721410" y="1195997"/>
                  </a:lnTo>
                  <a:lnTo>
                    <a:pt x="722007" y="1195895"/>
                  </a:lnTo>
                  <a:lnTo>
                    <a:pt x="722744" y="1195578"/>
                  </a:lnTo>
                  <a:lnTo>
                    <a:pt x="722972" y="1195362"/>
                  </a:lnTo>
                  <a:lnTo>
                    <a:pt x="723163" y="1195235"/>
                  </a:lnTo>
                  <a:lnTo>
                    <a:pt x="723176" y="1186472"/>
                  </a:lnTo>
                  <a:lnTo>
                    <a:pt x="721131" y="1187284"/>
                  </a:lnTo>
                  <a:lnTo>
                    <a:pt x="720471" y="1188415"/>
                  </a:lnTo>
                  <a:lnTo>
                    <a:pt x="722668" y="1191831"/>
                  </a:lnTo>
                  <a:lnTo>
                    <a:pt x="721588" y="1192974"/>
                  </a:lnTo>
                  <a:lnTo>
                    <a:pt x="718083" y="1193800"/>
                  </a:lnTo>
                  <a:lnTo>
                    <a:pt x="714933" y="1195387"/>
                  </a:lnTo>
                  <a:lnTo>
                    <a:pt x="714006" y="1196492"/>
                  </a:lnTo>
                  <a:lnTo>
                    <a:pt x="715403" y="1200619"/>
                  </a:lnTo>
                  <a:lnTo>
                    <a:pt x="715987" y="1203693"/>
                  </a:lnTo>
                  <a:lnTo>
                    <a:pt x="717600" y="1204074"/>
                  </a:lnTo>
                  <a:lnTo>
                    <a:pt x="721245" y="1204239"/>
                  </a:lnTo>
                  <a:lnTo>
                    <a:pt x="722223" y="1202321"/>
                  </a:lnTo>
                  <a:lnTo>
                    <a:pt x="721436" y="1199083"/>
                  </a:lnTo>
                  <a:lnTo>
                    <a:pt x="721360" y="1198791"/>
                  </a:lnTo>
                  <a:lnTo>
                    <a:pt x="723023" y="1197140"/>
                  </a:lnTo>
                  <a:lnTo>
                    <a:pt x="723239" y="1195235"/>
                  </a:lnTo>
                  <a:lnTo>
                    <a:pt x="725563" y="1194536"/>
                  </a:lnTo>
                  <a:lnTo>
                    <a:pt x="727024" y="1193355"/>
                  </a:lnTo>
                  <a:close/>
                </a:path>
                <a:path w="2186305" h="1297940">
                  <a:moveTo>
                    <a:pt x="756958" y="1216914"/>
                  </a:moveTo>
                  <a:lnTo>
                    <a:pt x="756615" y="1215402"/>
                  </a:lnTo>
                  <a:lnTo>
                    <a:pt x="756208" y="1213650"/>
                  </a:lnTo>
                  <a:lnTo>
                    <a:pt x="754773" y="1213878"/>
                  </a:lnTo>
                  <a:lnTo>
                    <a:pt x="753008" y="1214945"/>
                  </a:lnTo>
                  <a:lnTo>
                    <a:pt x="753008" y="1217320"/>
                  </a:lnTo>
                  <a:lnTo>
                    <a:pt x="752589" y="1217485"/>
                  </a:lnTo>
                  <a:lnTo>
                    <a:pt x="752779" y="1217282"/>
                  </a:lnTo>
                  <a:lnTo>
                    <a:pt x="753008" y="1217320"/>
                  </a:lnTo>
                  <a:lnTo>
                    <a:pt x="753008" y="1214945"/>
                  </a:lnTo>
                  <a:lnTo>
                    <a:pt x="752246" y="1215402"/>
                  </a:lnTo>
                  <a:lnTo>
                    <a:pt x="750658" y="1215301"/>
                  </a:lnTo>
                  <a:lnTo>
                    <a:pt x="746658" y="1215885"/>
                  </a:lnTo>
                  <a:lnTo>
                    <a:pt x="745363" y="1217917"/>
                  </a:lnTo>
                  <a:lnTo>
                    <a:pt x="744639" y="1219911"/>
                  </a:lnTo>
                  <a:lnTo>
                    <a:pt x="743877" y="1221854"/>
                  </a:lnTo>
                  <a:lnTo>
                    <a:pt x="744918" y="1223314"/>
                  </a:lnTo>
                  <a:lnTo>
                    <a:pt x="746594" y="1224368"/>
                  </a:lnTo>
                  <a:lnTo>
                    <a:pt x="749769" y="1226502"/>
                  </a:lnTo>
                  <a:lnTo>
                    <a:pt x="750798" y="1227099"/>
                  </a:lnTo>
                  <a:lnTo>
                    <a:pt x="751840" y="1226642"/>
                  </a:lnTo>
                  <a:lnTo>
                    <a:pt x="753630" y="1225105"/>
                  </a:lnTo>
                  <a:lnTo>
                    <a:pt x="754151" y="1223695"/>
                  </a:lnTo>
                  <a:lnTo>
                    <a:pt x="750443" y="1221295"/>
                  </a:lnTo>
                  <a:lnTo>
                    <a:pt x="752830" y="1219339"/>
                  </a:lnTo>
                  <a:lnTo>
                    <a:pt x="753414" y="1217485"/>
                  </a:lnTo>
                  <a:lnTo>
                    <a:pt x="754951" y="1217282"/>
                  </a:lnTo>
                  <a:lnTo>
                    <a:pt x="755180" y="1217256"/>
                  </a:lnTo>
                  <a:lnTo>
                    <a:pt x="756958" y="1216914"/>
                  </a:lnTo>
                  <a:close/>
                </a:path>
                <a:path w="2186305" h="1297940">
                  <a:moveTo>
                    <a:pt x="782675" y="1139228"/>
                  </a:moveTo>
                  <a:lnTo>
                    <a:pt x="782548" y="1139075"/>
                  </a:lnTo>
                  <a:lnTo>
                    <a:pt x="782396" y="1139164"/>
                  </a:lnTo>
                  <a:lnTo>
                    <a:pt x="782675" y="1139228"/>
                  </a:lnTo>
                  <a:close/>
                </a:path>
                <a:path w="2186305" h="1297940">
                  <a:moveTo>
                    <a:pt x="790105" y="895311"/>
                  </a:moveTo>
                  <a:lnTo>
                    <a:pt x="788289" y="892441"/>
                  </a:lnTo>
                  <a:lnTo>
                    <a:pt x="787107" y="890612"/>
                  </a:lnTo>
                  <a:lnTo>
                    <a:pt x="784999" y="892213"/>
                  </a:lnTo>
                  <a:lnTo>
                    <a:pt x="782523" y="892797"/>
                  </a:lnTo>
                  <a:lnTo>
                    <a:pt x="781824" y="893305"/>
                  </a:lnTo>
                  <a:lnTo>
                    <a:pt x="777786" y="894880"/>
                  </a:lnTo>
                  <a:lnTo>
                    <a:pt x="778929" y="895731"/>
                  </a:lnTo>
                  <a:lnTo>
                    <a:pt x="781824" y="897077"/>
                  </a:lnTo>
                  <a:lnTo>
                    <a:pt x="781723" y="898105"/>
                  </a:lnTo>
                  <a:lnTo>
                    <a:pt x="779602" y="899414"/>
                  </a:lnTo>
                  <a:lnTo>
                    <a:pt x="778090" y="900049"/>
                  </a:lnTo>
                  <a:lnTo>
                    <a:pt x="776033" y="901052"/>
                  </a:lnTo>
                  <a:lnTo>
                    <a:pt x="771588" y="903478"/>
                  </a:lnTo>
                  <a:lnTo>
                    <a:pt x="770750" y="903820"/>
                  </a:lnTo>
                  <a:lnTo>
                    <a:pt x="771372" y="904925"/>
                  </a:lnTo>
                  <a:lnTo>
                    <a:pt x="772198" y="905027"/>
                  </a:lnTo>
                  <a:lnTo>
                    <a:pt x="776897" y="903490"/>
                  </a:lnTo>
                  <a:lnTo>
                    <a:pt x="780796" y="901026"/>
                  </a:lnTo>
                  <a:lnTo>
                    <a:pt x="788403" y="900734"/>
                  </a:lnTo>
                  <a:lnTo>
                    <a:pt x="790105" y="895311"/>
                  </a:lnTo>
                  <a:close/>
                </a:path>
                <a:path w="2186305" h="1297940">
                  <a:moveTo>
                    <a:pt x="791743" y="1140104"/>
                  </a:moveTo>
                  <a:lnTo>
                    <a:pt x="791502" y="1139888"/>
                  </a:lnTo>
                  <a:lnTo>
                    <a:pt x="791514" y="1140066"/>
                  </a:lnTo>
                  <a:lnTo>
                    <a:pt x="791692" y="1140091"/>
                  </a:lnTo>
                  <a:close/>
                </a:path>
                <a:path w="2186305" h="1297940">
                  <a:moveTo>
                    <a:pt x="794512" y="1132928"/>
                  </a:moveTo>
                  <a:lnTo>
                    <a:pt x="794486" y="1131773"/>
                  </a:lnTo>
                  <a:lnTo>
                    <a:pt x="791806" y="1129766"/>
                  </a:lnTo>
                  <a:lnTo>
                    <a:pt x="786841" y="1129931"/>
                  </a:lnTo>
                  <a:lnTo>
                    <a:pt x="782548" y="1135011"/>
                  </a:lnTo>
                  <a:lnTo>
                    <a:pt x="779919" y="1135583"/>
                  </a:lnTo>
                  <a:lnTo>
                    <a:pt x="775804" y="1134275"/>
                  </a:lnTo>
                  <a:lnTo>
                    <a:pt x="774954" y="1134643"/>
                  </a:lnTo>
                  <a:lnTo>
                    <a:pt x="774725" y="1136688"/>
                  </a:lnTo>
                  <a:lnTo>
                    <a:pt x="775131" y="1137627"/>
                  </a:lnTo>
                  <a:lnTo>
                    <a:pt x="778598" y="1137793"/>
                  </a:lnTo>
                  <a:lnTo>
                    <a:pt x="781215" y="1136561"/>
                  </a:lnTo>
                  <a:lnTo>
                    <a:pt x="782535" y="1139075"/>
                  </a:lnTo>
                  <a:lnTo>
                    <a:pt x="784479" y="1137881"/>
                  </a:lnTo>
                  <a:lnTo>
                    <a:pt x="787654" y="1136091"/>
                  </a:lnTo>
                  <a:lnTo>
                    <a:pt x="790079" y="1138605"/>
                  </a:lnTo>
                  <a:lnTo>
                    <a:pt x="791502" y="1139888"/>
                  </a:lnTo>
                  <a:lnTo>
                    <a:pt x="791476" y="1137488"/>
                  </a:lnTo>
                  <a:lnTo>
                    <a:pt x="790727" y="1134960"/>
                  </a:lnTo>
                  <a:lnTo>
                    <a:pt x="793864" y="1133271"/>
                  </a:lnTo>
                  <a:lnTo>
                    <a:pt x="794512" y="1132928"/>
                  </a:lnTo>
                  <a:close/>
                </a:path>
                <a:path w="2186305" h="1297940">
                  <a:moveTo>
                    <a:pt x="873252" y="662292"/>
                  </a:moveTo>
                  <a:lnTo>
                    <a:pt x="872985" y="661809"/>
                  </a:lnTo>
                  <a:lnTo>
                    <a:pt x="867054" y="661682"/>
                  </a:lnTo>
                  <a:lnTo>
                    <a:pt x="862279" y="659345"/>
                  </a:lnTo>
                  <a:lnTo>
                    <a:pt x="857059" y="656323"/>
                  </a:lnTo>
                  <a:lnTo>
                    <a:pt x="855916" y="656882"/>
                  </a:lnTo>
                  <a:lnTo>
                    <a:pt x="855751" y="657682"/>
                  </a:lnTo>
                  <a:lnTo>
                    <a:pt x="855357" y="659434"/>
                  </a:lnTo>
                  <a:lnTo>
                    <a:pt x="854659" y="661428"/>
                  </a:lnTo>
                  <a:lnTo>
                    <a:pt x="855497" y="663930"/>
                  </a:lnTo>
                  <a:lnTo>
                    <a:pt x="857719" y="662419"/>
                  </a:lnTo>
                  <a:lnTo>
                    <a:pt x="861644" y="663879"/>
                  </a:lnTo>
                  <a:lnTo>
                    <a:pt x="864387" y="664032"/>
                  </a:lnTo>
                  <a:lnTo>
                    <a:pt x="868883" y="665340"/>
                  </a:lnTo>
                  <a:lnTo>
                    <a:pt x="872274" y="663702"/>
                  </a:lnTo>
                  <a:lnTo>
                    <a:pt x="872578" y="663282"/>
                  </a:lnTo>
                  <a:lnTo>
                    <a:pt x="872934" y="662863"/>
                  </a:lnTo>
                  <a:lnTo>
                    <a:pt x="873252" y="662292"/>
                  </a:lnTo>
                  <a:close/>
                </a:path>
                <a:path w="2186305" h="1297940">
                  <a:moveTo>
                    <a:pt x="923937" y="646861"/>
                  </a:moveTo>
                  <a:lnTo>
                    <a:pt x="923226" y="646366"/>
                  </a:lnTo>
                  <a:lnTo>
                    <a:pt x="920800" y="644931"/>
                  </a:lnTo>
                  <a:lnTo>
                    <a:pt x="918565" y="644232"/>
                  </a:lnTo>
                  <a:lnTo>
                    <a:pt x="915174" y="639965"/>
                  </a:lnTo>
                  <a:lnTo>
                    <a:pt x="912825" y="640016"/>
                  </a:lnTo>
                  <a:lnTo>
                    <a:pt x="908939" y="642404"/>
                  </a:lnTo>
                  <a:lnTo>
                    <a:pt x="907872" y="642759"/>
                  </a:lnTo>
                  <a:lnTo>
                    <a:pt x="906894" y="643191"/>
                  </a:lnTo>
                  <a:lnTo>
                    <a:pt x="907084" y="643242"/>
                  </a:lnTo>
                  <a:lnTo>
                    <a:pt x="910158" y="647992"/>
                  </a:lnTo>
                  <a:lnTo>
                    <a:pt x="916139" y="647471"/>
                  </a:lnTo>
                  <a:lnTo>
                    <a:pt x="920864" y="649528"/>
                  </a:lnTo>
                  <a:lnTo>
                    <a:pt x="921232" y="649376"/>
                  </a:lnTo>
                  <a:lnTo>
                    <a:pt x="922108" y="648766"/>
                  </a:lnTo>
                  <a:lnTo>
                    <a:pt x="922870" y="648335"/>
                  </a:lnTo>
                  <a:lnTo>
                    <a:pt x="923493" y="647471"/>
                  </a:lnTo>
                  <a:lnTo>
                    <a:pt x="923937" y="646861"/>
                  </a:lnTo>
                  <a:close/>
                </a:path>
                <a:path w="2186305" h="1297940">
                  <a:moveTo>
                    <a:pt x="1088948" y="518731"/>
                  </a:moveTo>
                  <a:lnTo>
                    <a:pt x="1088821" y="518058"/>
                  </a:lnTo>
                  <a:lnTo>
                    <a:pt x="1088313" y="517359"/>
                  </a:lnTo>
                  <a:lnTo>
                    <a:pt x="1087653" y="516978"/>
                  </a:lnTo>
                  <a:lnTo>
                    <a:pt x="1085545" y="517715"/>
                  </a:lnTo>
                  <a:lnTo>
                    <a:pt x="1083818" y="518502"/>
                  </a:lnTo>
                  <a:lnTo>
                    <a:pt x="1082052" y="519252"/>
                  </a:lnTo>
                  <a:lnTo>
                    <a:pt x="1082167" y="519480"/>
                  </a:lnTo>
                  <a:lnTo>
                    <a:pt x="1080744" y="520280"/>
                  </a:lnTo>
                  <a:lnTo>
                    <a:pt x="1079347" y="521157"/>
                  </a:lnTo>
                  <a:lnTo>
                    <a:pt x="1077861" y="521855"/>
                  </a:lnTo>
                  <a:lnTo>
                    <a:pt x="1076490" y="522541"/>
                  </a:lnTo>
                  <a:lnTo>
                    <a:pt x="1076515" y="523684"/>
                  </a:lnTo>
                  <a:lnTo>
                    <a:pt x="1078255" y="526288"/>
                  </a:lnTo>
                  <a:lnTo>
                    <a:pt x="1079665" y="528053"/>
                  </a:lnTo>
                  <a:lnTo>
                    <a:pt x="1081913" y="530174"/>
                  </a:lnTo>
                  <a:lnTo>
                    <a:pt x="1084313" y="530072"/>
                  </a:lnTo>
                  <a:lnTo>
                    <a:pt x="1086205" y="530059"/>
                  </a:lnTo>
                  <a:lnTo>
                    <a:pt x="1087653" y="527951"/>
                  </a:lnTo>
                  <a:lnTo>
                    <a:pt x="1083729" y="524929"/>
                  </a:lnTo>
                  <a:lnTo>
                    <a:pt x="1084224" y="523443"/>
                  </a:lnTo>
                  <a:lnTo>
                    <a:pt x="1086802" y="521589"/>
                  </a:lnTo>
                  <a:lnTo>
                    <a:pt x="1087640" y="520966"/>
                  </a:lnTo>
                  <a:lnTo>
                    <a:pt x="1088948" y="518731"/>
                  </a:lnTo>
                  <a:close/>
                </a:path>
                <a:path w="2186305" h="1297940">
                  <a:moveTo>
                    <a:pt x="1116571" y="571411"/>
                  </a:moveTo>
                  <a:lnTo>
                    <a:pt x="1116355" y="571500"/>
                  </a:lnTo>
                  <a:lnTo>
                    <a:pt x="1116533" y="571563"/>
                  </a:lnTo>
                  <a:lnTo>
                    <a:pt x="1116571" y="571411"/>
                  </a:lnTo>
                  <a:close/>
                </a:path>
                <a:path w="2186305" h="1297940">
                  <a:moveTo>
                    <a:pt x="1133906" y="563765"/>
                  </a:moveTo>
                  <a:lnTo>
                    <a:pt x="1131481" y="562698"/>
                  </a:lnTo>
                  <a:lnTo>
                    <a:pt x="1130058" y="562533"/>
                  </a:lnTo>
                  <a:lnTo>
                    <a:pt x="1129042" y="561848"/>
                  </a:lnTo>
                  <a:lnTo>
                    <a:pt x="1127137" y="560501"/>
                  </a:lnTo>
                  <a:lnTo>
                    <a:pt x="1126591" y="561962"/>
                  </a:lnTo>
                  <a:lnTo>
                    <a:pt x="1123581" y="564642"/>
                  </a:lnTo>
                  <a:lnTo>
                    <a:pt x="1121346" y="565759"/>
                  </a:lnTo>
                  <a:lnTo>
                    <a:pt x="1117485" y="568058"/>
                  </a:lnTo>
                  <a:lnTo>
                    <a:pt x="1116736" y="569582"/>
                  </a:lnTo>
                  <a:lnTo>
                    <a:pt x="1116571" y="571411"/>
                  </a:lnTo>
                  <a:lnTo>
                    <a:pt x="1118819" y="570852"/>
                  </a:lnTo>
                  <a:lnTo>
                    <a:pt x="1121092" y="569391"/>
                  </a:lnTo>
                  <a:lnTo>
                    <a:pt x="1127848" y="571296"/>
                  </a:lnTo>
                  <a:lnTo>
                    <a:pt x="1130173" y="568248"/>
                  </a:lnTo>
                  <a:lnTo>
                    <a:pt x="1132801" y="565594"/>
                  </a:lnTo>
                  <a:lnTo>
                    <a:pt x="1133754" y="564642"/>
                  </a:lnTo>
                  <a:lnTo>
                    <a:pt x="1133906" y="563765"/>
                  </a:lnTo>
                  <a:close/>
                </a:path>
                <a:path w="2186305" h="1297940">
                  <a:moveTo>
                    <a:pt x="1144257" y="703465"/>
                  </a:moveTo>
                  <a:lnTo>
                    <a:pt x="1141679" y="701344"/>
                  </a:lnTo>
                  <a:lnTo>
                    <a:pt x="1135888" y="703008"/>
                  </a:lnTo>
                  <a:lnTo>
                    <a:pt x="1135037" y="703618"/>
                  </a:lnTo>
                  <a:lnTo>
                    <a:pt x="1134122" y="704100"/>
                  </a:lnTo>
                  <a:lnTo>
                    <a:pt x="1134059" y="703973"/>
                  </a:lnTo>
                  <a:lnTo>
                    <a:pt x="1133932" y="704202"/>
                  </a:lnTo>
                  <a:lnTo>
                    <a:pt x="1134059" y="704138"/>
                  </a:lnTo>
                  <a:lnTo>
                    <a:pt x="1135354" y="705942"/>
                  </a:lnTo>
                  <a:lnTo>
                    <a:pt x="1136357" y="707872"/>
                  </a:lnTo>
                  <a:lnTo>
                    <a:pt x="1136637" y="712304"/>
                  </a:lnTo>
                  <a:lnTo>
                    <a:pt x="1138021" y="713841"/>
                  </a:lnTo>
                  <a:lnTo>
                    <a:pt x="1139075" y="715543"/>
                  </a:lnTo>
                  <a:lnTo>
                    <a:pt x="1139291" y="715911"/>
                  </a:lnTo>
                  <a:lnTo>
                    <a:pt x="1139736" y="716318"/>
                  </a:lnTo>
                  <a:lnTo>
                    <a:pt x="1140777" y="716521"/>
                  </a:lnTo>
                  <a:lnTo>
                    <a:pt x="1141247" y="716051"/>
                  </a:lnTo>
                  <a:lnTo>
                    <a:pt x="1141209" y="712800"/>
                  </a:lnTo>
                  <a:lnTo>
                    <a:pt x="1142542" y="710412"/>
                  </a:lnTo>
                  <a:lnTo>
                    <a:pt x="1144257" y="703465"/>
                  </a:lnTo>
                  <a:close/>
                </a:path>
                <a:path w="2186305" h="1297940">
                  <a:moveTo>
                    <a:pt x="1210297" y="471004"/>
                  </a:moveTo>
                  <a:lnTo>
                    <a:pt x="1209509" y="470814"/>
                  </a:lnTo>
                  <a:lnTo>
                    <a:pt x="1197927" y="469442"/>
                  </a:lnTo>
                  <a:lnTo>
                    <a:pt x="1196632" y="469773"/>
                  </a:lnTo>
                  <a:lnTo>
                    <a:pt x="1195412" y="470496"/>
                  </a:lnTo>
                  <a:lnTo>
                    <a:pt x="1195184" y="470636"/>
                  </a:lnTo>
                  <a:lnTo>
                    <a:pt x="1194904" y="470738"/>
                  </a:lnTo>
                  <a:lnTo>
                    <a:pt x="1194092" y="471436"/>
                  </a:lnTo>
                  <a:lnTo>
                    <a:pt x="1193203" y="471919"/>
                  </a:lnTo>
                  <a:lnTo>
                    <a:pt x="1192745" y="473392"/>
                  </a:lnTo>
                  <a:lnTo>
                    <a:pt x="1193736" y="473595"/>
                  </a:lnTo>
                  <a:lnTo>
                    <a:pt x="1199083" y="476834"/>
                  </a:lnTo>
                  <a:lnTo>
                    <a:pt x="1204010" y="475983"/>
                  </a:lnTo>
                  <a:lnTo>
                    <a:pt x="1209802" y="473544"/>
                  </a:lnTo>
                  <a:lnTo>
                    <a:pt x="1210233" y="472871"/>
                  </a:lnTo>
                  <a:lnTo>
                    <a:pt x="1210297" y="471004"/>
                  </a:lnTo>
                  <a:close/>
                </a:path>
                <a:path w="2186305" h="1297940">
                  <a:moveTo>
                    <a:pt x="1219962" y="592886"/>
                  </a:moveTo>
                  <a:lnTo>
                    <a:pt x="1217714" y="592366"/>
                  </a:lnTo>
                  <a:lnTo>
                    <a:pt x="1215593" y="591667"/>
                  </a:lnTo>
                  <a:lnTo>
                    <a:pt x="1211491" y="591680"/>
                  </a:lnTo>
                  <a:lnTo>
                    <a:pt x="1209814" y="590537"/>
                  </a:lnTo>
                  <a:lnTo>
                    <a:pt x="1210348" y="588822"/>
                  </a:lnTo>
                  <a:lnTo>
                    <a:pt x="1211427" y="585317"/>
                  </a:lnTo>
                  <a:lnTo>
                    <a:pt x="1209294" y="585609"/>
                  </a:lnTo>
                  <a:lnTo>
                    <a:pt x="1205407" y="585952"/>
                  </a:lnTo>
                  <a:lnTo>
                    <a:pt x="1203782" y="586016"/>
                  </a:lnTo>
                  <a:lnTo>
                    <a:pt x="1201026" y="586498"/>
                  </a:lnTo>
                  <a:lnTo>
                    <a:pt x="1199146" y="586066"/>
                  </a:lnTo>
                  <a:lnTo>
                    <a:pt x="1199375" y="589191"/>
                  </a:lnTo>
                  <a:lnTo>
                    <a:pt x="1200823" y="589280"/>
                  </a:lnTo>
                  <a:lnTo>
                    <a:pt x="1204569" y="587819"/>
                  </a:lnTo>
                  <a:lnTo>
                    <a:pt x="1205890" y="589140"/>
                  </a:lnTo>
                  <a:lnTo>
                    <a:pt x="1206919" y="591045"/>
                  </a:lnTo>
                  <a:lnTo>
                    <a:pt x="1208252" y="593712"/>
                  </a:lnTo>
                  <a:lnTo>
                    <a:pt x="1210424" y="597598"/>
                  </a:lnTo>
                  <a:lnTo>
                    <a:pt x="1214094" y="598144"/>
                  </a:lnTo>
                  <a:lnTo>
                    <a:pt x="1218819" y="594512"/>
                  </a:lnTo>
                  <a:lnTo>
                    <a:pt x="1219352" y="593661"/>
                  </a:lnTo>
                  <a:lnTo>
                    <a:pt x="1219962" y="592886"/>
                  </a:lnTo>
                  <a:close/>
                </a:path>
                <a:path w="2186305" h="1297940">
                  <a:moveTo>
                    <a:pt x="1328331" y="623239"/>
                  </a:moveTo>
                  <a:lnTo>
                    <a:pt x="1327505" y="621652"/>
                  </a:lnTo>
                  <a:lnTo>
                    <a:pt x="1326388" y="618871"/>
                  </a:lnTo>
                  <a:lnTo>
                    <a:pt x="1325803" y="617626"/>
                  </a:lnTo>
                  <a:lnTo>
                    <a:pt x="1324775" y="617791"/>
                  </a:lnTo>
                  <a:lnTo>
                    <a:pt x="1322565" y="620369"/>
                  </a:lnTo>
                  <a:lnTo>
                    <a:pt x="1321447" y="622236"/>
                  </a:lnTo>
                  <a:lnTo>
                    <a:pt x="1318348" y="625475"/>
                  </a:lnTo>
                  <a:lnTo>
                    <a:pt x="1316304" y="624713"/>
                  </a:lnTo>
                  <a:lnTo>
                    <a:pt x="1313103" y="623595"/>
                  </a:lnTo>
                  <a:lnTo>
                    <a:pt x="1313980" y="622401"/>
                  </a:lnTo>
                  <a:lnTo>
                    <a:pt x="1315415" y="619315"/>
                  </a:lnTo>
                  <a:lnTo>
                    <a:pt x="1314767" y="619112"/>
                  </a:lnTo>
                  <a:lnTo>
                    <a:pt x="1311363" y="620191"/>
                  </a:lnTo>
                  <a:lnTo>
                    <a:pt x="1311325" y="620052"/>
                  </a:lnTo>
                  <a:lnTo>
                    <a:pt x="1311211" y="620242"/>
                  </a:lnTo>
                  <a:lnTo>
                    <a:pt x="1311351" y="620204"/>
                  </a:lnTo>
                  <a:lnTo>
                    <a:pt x="1311503" y="621118"/>
                  </a:lnTo>
                  <a:lnTo>
                    <a:pt x="1311592" y="622071"/>
                  </a:lnTo>
                  <a:lnTo>
                    <a:pt x="1312532" y="624725"/>
                  </a:lnTo>
                  <a:lnTo>
                    <a:pt x="1312633" y="627608"/>
                  </a:lnTo>
                  <a:lnTo>
                    <a:pt x="1318171" y="626541"/>
                  </a:lnTo>
                  <a:lnTo>
                    <a:pt x="1321612" y="629932"/>
                  </a:lnTo>
                  <a:lnTo>
                    <a:pt x="1324216" y="624878"/>
                  </a:lnTo>
                  <a:lnTo>
                    <a:pt x="1325206" y="624420"/>
                  </a:lnTo>
                  <a:lnTo>
                    <a:pt x="1327543" y="623836"/>
                  </a:lnTo>
                  <a:lnTo>
                    <a:pt x="1328331" y="623239"/>
                  </a:lnTo>
                  <a:close/>
                </a:path>
                <a:path w="2186305" h="1297940">
                  <a:moveTo>
                    <a:pt x="1567116" y="287388"/>
                  </a:moveTo>
                  <a:lnTo>
                    <a:pt x="1566329" y="287070"/>
                  </a:lnTo>
                  <a:lnTo>
                    <a:pt x="1565478" y="287096"/>
                  </a:lnTo>
                  <a:lnTo>
                    <a:pt x="1561706" y="287261"/>
                  </a:lnTo>
                  <a:lnTo>
                    <a:pt x="1559750" y="285026"/>
                  </a:lnTo>
                  <a:lnTo>
                    <a:pt x="1557858" y="280949"/>
                  </a:lnTo>
                  <a:lnTo>
                    <a:pt x="1558505" y="278663"/>
                  </a:lnTo>
                  <a:lnTo>
                    <a:pt x="1554632" y="279450"/>
                  </a:lnTo>
                  <a:lnTo>
                    <a:pt x="1555330" y="281330"/>
                  </a:lnTo>
                  <a:lnTo>
                    <a:pt x="1555013" y="282524"/>
                  </a:lnTo>
                  <a:lnTo>
                    <a:pt x="1553819" y="286245"/>
                  </a:lnTo>
                  <a:lnTo>
                    <a:pt x="1553324" y="287883"/>
                  </a:lnTo>
                  <a:lnTo>
                    <a:pt x="1554505" y="290385"/>
                  </a:lnTo>
                  <a:lnTo>
                    <a:pt x="1555457" y="292188"/>
                  </a:lnTo>
                  <a:lnTo>
                    <a:pt x="1557159" y="292722"/>
                  </a:lnTo>
                  <a:lnTo>
                    <a:pt x="1558455" y="291401"/>
                  </a:lnTo>
                  <a:lnTo>
                    <a:pt x="1560334" y="289433"/>
                  </a:lnTo>
                  <a:lnTo>
                    <a:pt x="1562138" y="288239"/>
                  </a:lnTo>
                  <a:lnTo>
                    <a:pt x="1564843" y="289115"/>
                  </a:lnTo>
                  <a:lnTo>
                    <a:pt x="1565579" y="289382"/>
                  </a:lnTo>
                  <a:lnTo>
                    <a:pt x="1566608" y="289115"/>
                  </a:lnTo>
                  <a:lnTo>
                    <a:pt x="1567116" y="287388"/>
                  </a:lnTo>
                  <a:close/>
                </a:path>
                <a:path w="2186305" h="1297940">
                  <a:moveTo>
                    <a:pt x="1670113" y="226974"/>
                  </a:moveTo>
                  <a:lnTo>
                    <a:pt x="1669021" y="226072"/>
                  </a:lnTo>
                  <a:lnTo>
                    <a:pt x="1667687" y="225983"/>
                  </a:lnTo>
                  <a:lnTo>
                    <a:pt x="1667344" y="226326"/>
                  </a:lnTo>
                  <a:lnTo>
                    <a:pt x="1665351" y="228269"/>
                  </a:lnTo>
                  <a:lnTo>
                    <a:pt x="1662988" y="228866"/>
                  </a:lnTo>
                  <a:lnTo>
                    <a:pt x="1659305" y="227660"/>
                  </a:lnTo>
                  <a:lnTo>
                    <a:pt x="1658378" y="225590"/>
                  </a:lnTo>
                  <a:lnTo>
                    <a:pt x="1654644" y="225590"/>
                  </a:lnTo>
                  <a:lnTo>
                    <a:pt x="1657108" y="228815"/>
                  </a:lnTo>
                  <a:lnTo>
                    <a:pt x="1653032" y="230200"/>
                  </a:lnTo>
                  <a:lnTo>
                    <a:pt x="1650568" y="231305"/>
                  </a:lnTo>
                  <a:lnTo>
                    <a:pt x="1652282" y="234899"/>
                  </a:lnTo>
                  <a:lnTo>
                    <a:pt x="1654848" y="234124"/>
                  </a:lnTo>
                  <a:lnTo>
                    <a:pt x="1659432" y="233743"/>
                  </a:lnTo>
                  <a:lnTo>
                    <a:pt x="1662036" y="233222"/>
                  </a:lnTo>
                  <a:lnTo>
                    <a:pt x="1663534" y="232473"/>
                  </a:lnTo>
                  <a:lnTo>
                    <a:pt x="1669732" y="227901"/>
                  </a:lnTo>
                  <a:lnTo>
                    <a:pt x="1670113" y="226974"/>
                  </a:lnTo>
                  <a:close/>
                </a:path>
                <a:path w="2186305" h="1297940">
                  <a:moveTo>
                    <a:pt x="1712849" y="266331"/>
                  </a:moveTo>
                  <a:lnTo>
                    <a:pt x="1712798" y="266026"/>
                  </a:lnTo>
                  <a:lnTo>
                    <a:pt x="1712671" y="266128"/>
                  </a:lnTo>
                  <a:lnTo>
                    <a:pt x="1712849" y="266331"/>
                  </a:lnTo>
                  <a:close/>
                </a:path>
                <a:path w="2186305" h="1297940">
                  <a:moveTo>
                    <a:pt x="1728241" y="253631"/>
                  </a:moveTo>
                  <a:lnTo>
                    <a:pt x="1725231" y="254965"/>
                  </a:lnTo>
                  <a:lnTo>
                    <a:pt x="1722348" y="254736"/>
                  </a:lnTo>
                  <a:lnTo>
                    <a:pt x="1719262" y="254088"/>
                  </a:lnTo>
                  <a:lnTo>
                    <a:pt x="1714207" y="252996"/>
                  </a:lnTo>
                  <a:lnTo>
                    <a:pt x="1711439" y="255574"/>
                  </a:lnTo>
                  <a:lnTo>
                    <a:pt x="1712010" y="260324"/>
                  </a:lnTo>
                  <a:lnTo>
                    <a:pt x="1712798" y="266026"/>
                  </a:lnTo>
                  <a:lnTo>
                    <a:pt x="1716062" y="262686"/>
                  </a:lnTo>
                  <a:lnTo>
                    <a:pt x="1719592" y="259638"/>
                  </a:lnTo>
                  <a:lnTo>
                    <a:pt x="1725930" y="256844"/>
                  </a:lnTo>
                  <a:lnTo>
                    <a:pt x="1727479" y="255612"/>
                  </a:lnTo>
                  <a:lnTo>
                    <a:pt x="1728241" y="253631"/>
                  </a:lnTo>
                  <a:close/>
                </a:path>
                <a:path w="2186305" h="1297940">
                  <a:moveTo>
                    <a:pt x="1728673" y="253530"/>
                  </a:moveTo>
                  <a:lnTo>
                    <a:pt x="1728546" y="253504"/>
                  </a:lnTo>
                  <a:lnTo>
                    <a:pt x="1728355" y="253479"/>
                  </a:lnTo>
                  <a:lnTo>
                    <a:pt x="1728241" y="253631"/>
                  </a:lnTo>
                  <a:lnTo>
                    <a:pt x="1728381" y="253568"/>
                  </a:lnTo>
                  <a:lnTo>
                    <a:pt x="1728520" y="253606"/>
                  </a:lnTo>
                  <a:lnTo>
                    <a:pt x="1728660" y="253542"/>
                  </a:lnTo>
                  <a:close/>
                </a:path>
                <a:path w="2186305" h="1297940">
                  <a:moveTo>
                    <a:pt x="1841500" y="153631"/>
                  </a:moveTo>
                  <a:lnTo>
                    <a:pt x="1839925" y="153631"/>
                  </a:lnTo>
                  <a:lnTo>
                    <a:pt x="1836470" y="153746"/>
                  </a:lnTo>
                  <a:lnTo>
                    <a:pt x="1832889" y="153593"/>
                  </a:lnTo>
                  <a:lnTo>
                    <a:pt x="1828660" y="157873"/>
                  </a:lnTo>
                  <a:lnTo>
                    <a:pt x="1827212" y="159042"/>
                  </a:lnTo>
                  <a:lnTo>
                    <a:pt x="1831301" y="161480"/>
                  </a:lnTo>
                  <a:lnTo>
                    <a:pt x="1830552" y="163347"/>
                  </a:lnTo>
                  <a:lnTo>
                    <a:pt x="1829536" y="164782"/>
                  </a:lnTo>
                  <a:lnTo>
                    <a:pt x="1828596" y="166027"/>
                  </a:lnTo>
                  <a:lnTo>
                    <a:pt x="1829003" y="165912"/>
                  </a:lnTo>
                  <a:lnTo>
                    <a:pt x="1829396" y="165862"/>
                  </a:lnTo>
                  <a:lnTo>
                    <a:pt x="1829777" y="165696"/>
                  </a:lnTo>
                  <a:lnTo>
                    <a:pt x="1831733" y="164680"/>
                  </a:lnTo>
                  <a:lnTo>
                    <a:pt x="1837778" y="159994"/>
                  </a:lnTo>
                  <a:lnTo>
                    <a:pt x="1839429" y="158762"/>
                  </a:lnTo>
                  <a:lnTo>
                    <a:pt x="1840420" y="157251"/>
                  </a:lnTo>
                  <a:lnTo>
                    <a:pt x="1840153" y="155270"/>
                  </a:lnTo>
                  <a:lnTo>
                    <a:pt x="1840077" y="154711"/>
                  </a:lnTo>
                  <a:lnTo>
                    <a:pt x="1841500" y="153631"/>
                  </a:lnTo>
                  <a:close/>
                </a:path>
                <a:path w="2186305" h="1297940">
                  <a:moveTo>
                    <a:pt x="1922195" y="159410"/>
                  </a:moveTo>
                  <a:lnTo>
                    <a:pt x="1919490" y="157175"/>
                  </a:lnTo>
                  <a:lnTo>
                    <a:pt x="1919478" y="155625"/>
                  </a:lnTo>
                  <a:lnTo>
                    <a:pt x="1919490" y="153403"/>
                  </a:lnTo>
                  <a:lnTo>
                    <a:pt x="1918004" y="153225"/>
                  </a:lnTo>
                  <a:lnTo>
                    <a:pt x="1916252" y="154012"/>
                  </a:lnTo>
                  <a:lnTo>
                    <a:pt x="1907324" y="158292"/>
                  </a:lnTo>
                  <a:lnTo>
                    <a:pt x="1907641" y="158127"/>
                  </a:lnTo>
                  <a:lnTo>
                    <a:pt x="1907082" y="158305"/>
                  </a:lnTo>
                  <a:lnTo>
                    <a:pt x="1905533" y="159651"/>
                  </a:lnTo>
                  <a:lnTo>
                    <a:pt x="1905762" y="161061"/>
                  </a:lnTo>
                  <a:lnTo>
                    <a:pt x="1905596" y="163753"/>
                  </a:lnTo>
                  <a:lnTo>
                    <a:pt x="1907260" y="162915"/>
                  </a:lnTo>
                  <a:lnTo>
                    <a:pt x="1912378" y="164630"/>
                  </a:lnTo>
                  <a:lnTo>
                    <a:pt x="1915604" y="160947"/>
                  </a:lnTo>
                  <a:lnTo>
                    <a:pt x="1922195" y="159410"/>
                  </a:lnTo>
                  <a:close/>
                </a:path>
                <a:path w="2186305" h="1297940">
                  <a:moveTo>
                    <a:pt x="2067496" y="0"/>
                  </a:moveTo>
                  <a:lnTo>
                    <a:pt x="2057158" y="0"/>
                  </a:lnTo>
                  <a:lnTo>
                    <a:pt x="2055431" y="292"/>
                  </a:lnTo>
                  <a:lnTo>
                    <a:pt x="2054872" y="1016"/>
                  </a:lnTo>
                  <a:lnTo>
                    <a:pt x="2056803" y="2565"/>
                  </a:lnTo>
                  <a:lnTo>
                    <a:pt x="2056917" y="3136"/>
                  </a:lnTo>
                  <a:lnTo>
                    <a:pt x="2057273" y="3822"/>
                  </a:lnTo>
                  <a:lnTo>
                    <a:pt x="2059571" y="7962"/>
                  </a:lnTo>
                  <a:lnTo>
                    <a:pt x="2061730" y="8013"/>
                  </a:lnTo>
                  <a:lnTo>
                    <a:pt x="2066366" y="2870"/>
                  </a:lnTo>
                  <a:lnTo>
                    <a:pt x="2066886" y="1409"/>
                  </a:lnTo>
                  <a:lnTo>
                    <a:pt x="2067496" y="0"/>
                  </a:lnTo>
                  <a:close/>
                </a:path>
                <a:path w="2186305" h="1297940">
                  <a:moveTo>
                    <a:pt x="2169934" y="67322"/>
                  </a:moveTo>
                  <a:lnTo>
                    <a:pt x="2169807" y="67271"/>
                  </a:lnTo>
                  <a:lnTo>
                    <a:pt x="2169617" y="67271"/>
                  </a:lnTo>
                  <a:lnTo>
                    <a:pt x="2169934" y="67322"/>
                  </a:lnTo>
                  <a:close/>
                </a:path>
                <a:path w="2186305" h="1297940">
                  <a:moveTo>
                    <a:pt x="2174011" y="64579"/>
                  </a:moveTo>
                  <a:lnTo>
                    <a:pt x="2173795" y="64719"/>
                  </a:lnTo>
                  <a:lnTo>
                    <a:pt x="2173833" y="64846"/>
                  </a:lnTo>
                  <a:lnTo>
                    <a:pt x="2174011" y="64579"/>
                  </a:lnTo>
                  <a:close/>
                </a:path>
                <a:path w="2186305" h="1297940">
                  <a:moveTo>
                    <a:pt x="2175357" y="55257"/>
                  </a:moveTo>
                  <a:lnTo>
                    <a:pt x="2171496" y="58635"/>
                  </a:lnTo>
                  <a:lnTo>
                    <a:pt x="2169388" y="60375"/>
                  </a:lnTo>
                  <a:lnTo>
                    <a:pt x="2169388" y="63449"/>
                  </a:lnTo>
                  <a:lnTo>
                    <a:pt x="2169160" y="63741"/>
                  </a:lnTo>
                  <a:lnTo>
                    <a:pt x="2168220" y="63881"/>
                  </a:lnTo>
                  <a:lnTo>
                    <a:pt x="2168156" y="63741"/>
                  </a:lnTo>
                  <a:lnTo>
                    <a:pt x="2168245" y="63449"/>
                  </a:lnTo>
                  <a:lnTo>
                    <a:pt x="2168728" y="62928"/>
                  </a:lnTo>
                  <a:lnTo>
                    <a:pt x="2169071" y="62928"/>
                  </a:lnTo>
                  <a:lnTo>
                    <a:pt x="2169249" y="62877"/>
                  </a:lnTo>
                  <a:lnTo>
                    <a:pt x="2169388" y="63449"/>
                  </a:lnTo>
                  <a:lnTo>
                    <a:pt x="2169388" y="60375"/>
                  </a:lnTo>
                  <a:lnTo>
                    <a:pt x="2167598" y="61836"/>
                  </a:lnTo>
                  <a:lnTo>
                    <a:pt x="2162137" y="62090"/>
                  </a:lnTo>
                  <a:lnTo>
                    <a:pt x="2161908" y="62090"/>
                  </a:lnTo>
                  <a:lnTo>
                    <a:pt x="2160333" y="62877"/>
                  </a:lnTo>
                  <a:lnTo>
                    <a:pt x="2160232" y="63017"/>
                  </a:lnTo>
                  <a:lnTo>
                    <a:pt x="2159800" y="63881"/>
                  </a:lnTo>
                  <a:lnTo>
                    <a:pt x="2159317" y="66268"/>
                  </a:lnTo>
                  <a:lnTo>
                    <a:pt x="2160587" y="66408"/>
                  </a:lnTo>
                  <a:lnTo>
                    <a:pt x="2163927" y="68757"/>
                  </a:lnTo>
                  <a:lnTo>
                    <a:pt x="2167026" y="66167"/>
                  </a:lnTo>
                  <a:lnTo>
                    <a:pt x="2169617" y="67259"/>
                  </a:lnTo>
                  <a:lnTo>
                    <a:pt x="2171420" y="66167"/>
                  </a:lnTo>
                  <a:lnTo>
                    <a:pt x="2173795" y="64706"/>
                  </a:lnTo>
                  <a:lnTo>
                    <a:pt x="2172970" y="63881"/>
                  </a:lnTo>
                  <a:lnTo>
                    <a:pt x="2172589" y="63500"/>
                  </a:lnTo>
                  <a:lnTo>
                    <a:pt x="2172538" y="62877"/>
                  </a:lnTo>
                  <a:lnTo>
                    <a:pt x="2172601" y="61836"/>
                  </a:lnTo>
                  <a:lnTo>
                    <a:pt x="2174125" y="58623"/>
                  </a:lnTo>
                  <a:lnTo>
                    <a:pt x="2174722" y="56946"/>
                  </a:lnTo>
                  <a:lnTo>
                    <a:pt x="2175357" y="55257"/>
                  </a:lnTo>
                  <a:close/>
                </a:path>
                <a:path w="2186305" h="1297940">
                  <a:moveTo>
                    <a:pt x="2175916" y="54775"/>
                  </a:moveTo>
                  <a:lnTo>
                    <a:pt x="2175637" y="54737"/>
                  </a:lnTo>
                  <a:lnTo>
                    <a:pt x="2175357" y="55257"/>
                  </a:lnTo>
                  <a:lnTo>
                    <a:pt x="2175522" y="55105"/>
                  </a:lnTo>
                  <a:lnTo>
                    <a:pt x="2175700" y="54978"/>
                  </a:lnTo>
                  <a:lnTo>
                    <a:pt x="2175865" y="54813"/>
                  </a:lnTo>
                  <a:close/>
                </a:path>
                <a:path w="2186305" h="1297940">
                  <a:moveTo>
                    <a:pt x="2184235" y="119367"/>
                  </a:moveTo>
                  <a:lnTo>
                    <a:pt x="2183968" y="119278"/>
                  </a:lnTo>
                  <a:lnTo>
                    <a:pt x="2184133" y="119367"/>
                  </a:lnTo>
                  <a:close/>
                </a:path>
                <a:path w="2186305" h="1297940">
                  <a:moveTo>
                    <a:pt x="2185708" y="122135"/>
                  </a:moveTo>
                  <a:lnTo>
                    <a:pt x="2183358" y="121094"/>
                  </a:lnTo>
                  <a:lnTo>
                    <a:pt x="2183955" y="119367"/>
                  </a:lnTo>
                  <a:lnTo>
                    <a:pt x="2182685" y="119341"/>
                  </a:lnTo>
                  <a:lnTo>
                    <a:pt x="2181301" y="119202"/>
                  </a:lnTo>
                  <a:lnTo>
                    <a:pt x="2176856" y="124472"/>
                  </a:lnTo>
                  <a:lnTo>
                    <a:pt x="2172627" y="126555"/>
                  </a:lnTo>
                  <a:lnTo>
                    <a:pt x="2167090" y="126085"/>
                  </a:lnTo>
                  <a:lnTo>
                    <a:pt x="2164562" y="125895"/>
                  </a:lnTo>
                  <a:lnTo>
                    <a:pt x="2163864" y="127342"/>
                  </a:lnTo>
                  <a:lnTo>
                    <a:pt x="2166912" y="132651"/>
                  </a:lnTo>
                  <a:lnTo>
                    <a:pt x="2167572" y="132994"/>
                  </a:lnTo>
                  <a:lnTo>
                    <a:pt x="2173109" y="127622"/>
                  </a:lnTo>
                  <a:lnTo>
                    <a:pt x="2176589" y="126619"/>
                  </a:lnTo>
                  <a:lnTo>
                    <a:pt x="2182101" y="125374"/>
                  </a:lnTo>
                  <a:lnTo>
                    <a:pt x="2184374" y="125006"/>
                  </a:lnTo>
                  <a:lnTo>
                    <a:pt x="2185708" y="12213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3289483" y="7151579"/>
              <a:ext cx="1926589" cy="1132840"/>
            </a:xfrm>
            <a:custGeom>
              <a:avLst/>
              <a:gdLst/>
              <a:ahLst/>
              <a:cxnLst/>
              <a:rect l="l" t="t" r="r" b="b"/>
              <a:pathLst>
                <a:path w="1926590" h="1132840">
                  <a:moveTo>
                    <a:pt x="9613" y="911288"/>
                  </a:moveTo>
                  <a:lnTo>
                    <a:pt x="7975" y="908773"/>
                  </a:lnTo>
                  <a:lnTo>
                    <a:pt x="7366" y="905941"/>
                  </a:lnTo>
                  <a:lnTo>
                    <a:pt x="7239" y="905217"/>
                  </a:lnTo>
                  <a:lnTo>
                    <a:pt x="6210" y="905510"/>
                  </a:lnTo>
                  <a:lnTo>
                    <a:pt x="5537" y="906132"/>
                  </a:lnTo>
                  <a:lnTo>
                    <a:pt x="1193" y="910031"/>
                  </a:lnTo>
                  <a:lnTo>
                    <a:pt x="2908" y="914463"/>
                  </a:lnTo>
                  <a:lnTo>
                    <a:pt x="3695" y="920381"/>
                  </a:lnTo>
                  <a:lnTo>
                    <a:pt x="5054" y="918603"/>
                  </a:lnTo>
                  <a:lnTo>
                    <a:pt x="5778" y="918667"/>
                  </a:lnTo>
                  <a:lnTo>
                    <a:pt x="7696" y="917765"/>
                  </a:lnTo>
                  <a:lnTo>
                    <a:pt x="8686" y="916673"/>
                  </a:lnTo>
                  <a:lnTo>
                    <a:pt x="9080" y="914539"/>
                  </a:lnTo>
                  <a:lnTo>
                    <a:pt x="9613" y="911288"/>
                  </a:lnTo>
                  <a:close/>
                </a:path>
                <a:path w="1926590" h="1132840">
                  <a:moveTo>
                    <a:pt x="9779" y="1118006"/>
                  </a:moveTo>
                  <a:lnTo>
                    <a:pt x="9499" y="1117942"/>
                  </a:lnTo>
                  <a:lnTo>
                    <a:pt x="9652" y="1118108"/>
                  </a:lnTo>
                  <a:lnTo>
                    <a:pt x="9779" y="1118006"/>
                  </a:lnTo>
                  <a:close/>
                </a:path>
                <a:path w="1926590" h="1132840">
                  <a:moveTo>
                    <a:pt x="17030" y="1122540"/>
                  </a:moveTo>
                  <a:lnTo>
                    <a:pt x="16992" y="1121321"/>
                  </a:lnTo>
                  <a:lnTo>
                    <a:pt x="16713" y="1120635"/>
                  </a:lnTo>
                  <a:lnTo>
                    <a:pt x="16370" y="1120521"/>
                  </a:lnTo>
                  <a:lnTo>
                    <a:pt x="15430" y="1120267"/>
                  </a:lnTo>
                  <a:lnTo>
                    <a:pt x="14046" y="1119873"/>
                  </a:lnTo>
                  <a:lnTo>
                    <a:pt x="11125" y="1120533"/>
                  </a:lnTo>
                  <a:lnTo>
                    <a:pt x="9652" y="1118120"/>
                  </a:lnTo>
                  <a:lnTo>
                    <a:pt x="8064" y="1119365"/>
                  </a:lnTo>
                  <a:lnTo>
                    <a:pt x="8064" y="1125956"/>
                  </a:lnTo>
                  <a:lnTo>
                    <a:pt x="7073" y="1125474"/>
                  </a:lnTo>
                  <a:lnTo>
                    <a:pt x="7112" y="1124978"/>
                  </a:lnTo>
                  <a:lnTo>
                    <a:pt x="7848" y="1124978"/>
                  </a:lnTo>
                  <a:lnTo>
                    <a:pt x="7937" y="1125474"/>
                  </a:lnTo>
                  <a:lnTo>
                    <a:pt x="8064" y="1125956"/>
                  </a:lnTo>
                  <a:lnTo>
                    <a:pt x="8064" y="1119365"/>
                  </a:lnTo>
                  <a:lnTo>
                    <a:pt x="6807" y="1121486"/>
                  </a:lnTo>
                  <a:lnTo>
                    <a:pt x="2552" y="1120432"/>
                  </a:lnTo>
                  <a:lnTo>
                    <a:pt x="1206" y="1120470"/>
                  </a:lnTo>
                  <a:lnTo>
                    <a:pt x="0" y="1124153"/>
                  </a:lnTo>
                  <a:lnTo>
                    <a:pt x="1498" y="1124572"/>
                  </a:lnTo>
                  <a:lnTo>
                    <a:pt x="4800" y="1125740"/>
                  </a:lnTo>
                  <a:lnTo>
                    <a:pt x="5829" y="1128331"/>
                  </a:lnTo>
                  <a:lnTo>
                    <a:pt x="9271" y="1127950"/>
                  </a:lnTo>
                  <a:lnTo>
                    <a:pt x="9613" y="1127493"/>
                  </a:lnTo>
                  <a:lnTo>
                    <a:pt x="9105" y="1126642"/>
                  </a:lnTo>
                  <a:lnTo>
                    <a:pt x="8674" y="1126413"/>
                  </a:lnTo>
                  <a:lnTo>
                    <a:pt x="8305" y="1126121"/>
                  </a:lnTo>
                  <a:lnTo>
                    <a:pt x="8458" y="1125956"/>
                  </a:lnTo>
                  <a:lnTo>
                    <a:pt x="8940" y="1125461"/>
                  </a:lnTo>
                  <a:lnTo>
                    <a:pt x="9220" y="1124978"/>
                  </a:lnTo>
                  <a:lnTo>
                    <a:pt x="10833" y="1122260"/>
                  </a:lnTo>
                  <a:lnTo>
                    <a:pt x="11569" y="1121486"/>
                  </a:lnTo>
                  <a:lnTo>
                    <a:pt x="12471" y="1120533"/>
                  </a:lnTo>
                  <a:lnTo>
                    <a:pt x="12725" y="1120267"/>
                  </a:lnTo>
                  <a:lnTo>
                    <a:pt x="16598" y="1122883"/>
                  </a:lnTo>
                  <a:lnTo>
                    <a:pt x="17030" y="1122540"/>
                  </a:lnTo>
                  <a:close/>
                </a:path>
                <a:path w="1926590" h="1132840">
                  <a:moveTo>
                    <a:pt x="27927" y="788098"/>
                  </a:moveTo>
                  <a:lnTo>
                    <a:pt x="24917" y="784834"/>
                  </a:lnTo>
                  <a:lnTo>
                    <a:pt x="27508" y="782561"/>
                  </a:lnTo>
                  <a:lnTo>
                    <a:pt x="27152" y="782256"/>
                  </a:lnTo>
                  <a:lnTo>
                    <a:pt x="26822" y="781710"/>
                  </a:lnTo>
                  <a:lnTo>
                    <a:pt x="26466" y="781710"/>
                  </a:lnTo>
                  <a:lnTo>
                    <a:pt x="22860" y="781685"/>
                  </a:lnTo>
                  <a:lnTo>
                    <a:pt x="19812" y="780605"/>
                  </a:lnTo>
                  <a:lnTo>
                    <a:pt x="17297" y="778319"/>
                  </a:lnTo>
                  <a:lnTo>
                    <a:pt x="16598" y="777722"/>
                  </a:lnTo>
                  <a:lnTo>
                    <a:pt x="15748" y="778154"/>
                  </a:lnTo>
                  <a:lnTo>
                    <a:pt x="14058" y="779589"/>
                  </a:lnTo>
                  <a:lnTo>
                    <a:pt x="14312" y="780618"/>
                  </a:lnTo>
                  <a:lnTo>
                    <a:pt x="16903" y="782307"/>
                  </a:lnTo>
                  <a:lnTo>
                    <a:pt x="23075" y="785520"/>
                  </a:lnTo>
                  <a:lnTo>
                    <a:pt x="21107" y="788568"/>
                  </a:lnTo>
                  <a:lnTo>
                    <a:pt x="23063" y="790651"/>
                  </a:lnTo>
                  <a:lnTo>
                    <a:pt x="23990" y="790676"/>
                  </a:lnTo>
                  <a:lnTo>
                    <a:pt x="24485" y="790854"/>
                  </a:lnTo>
                  <a:lnTo>
                    <a:pt x="24993" y="790613"/>
                  </a:lnTo>
                  <a:lnTo>
                    <a:pt x="25260" y="790562"/>
                  </a:lnTo>
                  <a:lnTo>
                    <a:pt x="27927" y="788098"/>
                  </a:lnTo>
                  <a:close/>
                </a:path>
                <a:path w="1926590" h="1132840">
                  <a:moveTo>
                    <a:pt x="34632" y="1031671"/>
                  </a:moveTo>
                  <a:lnTo>
                    <a:pt x="32283" y="1028065"/>
                  </a:lnTo>
                  <a:lnTo>
                    <a:pt x="31165" y="1031138"/>
                  </a:lnTo>
                  <a:lnTo>
                    <a:pt x="27546" y="1031760"/>
                  </a:lnTo>
                  <a:lnTo>
                    <a:pt x="23380" y="1032776"/>
                  </a:lnTo>
                  <a:lnTo>
                    <a:pt x="22631" y="1032967"/>
                  </a:lnTo>
                  <a:lnTo>
                    <a:pt x="21551" y="1033119"/>
                  </a:lnTo>
                  <a:lnTo>
                    <a:pt x="21577" y="1034097"/>
                  </a:lnTo>
                  <a:lnTo>
                    <a:pt x="21564" y="1036307"/>
                  </a:lnTo>
                  <a:lnTo>
                    <a:pt x="20408" y="1038860"/>
                  </a:lnTo>
                  <a:lnTo>
                    <a:pt x="23825" y="1040968"/>
                  </a:lnTo>
                  <a:lnTo>
                    <a:pt x="25107" y="1042314"/>
                  </a:lnTo>
                  <a:lnTo>
                    <a:pt x="27254" y="1039812"/>
                  </a:lnTo>
                  <a:lnTo>
                    <a:pt x="30264" y="1038923"/>
                  </a:lnTo>
                  <a:lnTo>
                    <a:pt x="26530" y="1034376"/>
                  </a:lnTo>
                  <a:lnTo>
                    <a:pt x="28460" y="1033856"/>
                  </a:lnTo>
                  <a:lnTo>
                    <a:pt x="30518" y="1032903"/>
                  </a:lnTo>
                  <a:lnTo>
                    <a:pt x="32245" y="1032637"/>
                  </a:lnTo>
                  <a:lnTo>
                    <a:pt x="34632" y="1031671"/>
                  </a:lnTo>
                  <a:close/>
                </a:path>
                <a:path w="1926590" h="1132840">
                  <a:moveTo>
                    <a:pt x="36169" y="1121371"/>
                  </a:moveTo>
                  <a:lnTo>
                    <a:pt x="32067" y="1118971"/>
                  </a:lnTo>
                  <a:lnTo>
                    <a:pt x="30251" y="1119251"/>
                  </a:lnTo>
                  <a:lnTo>
                    <a:pt x="30111" y="1120190"/>
                  </a:lnTo>
                  <a:lnTo>
                    <a:pt x="30187" y="1120622"/>
                  </a:lnTo>
                  <a:lnTo>
                    <a:pt x="30391" y="1122311"/>
                  </a:lnTo>
                  <a:lnTo>
                    <a:pt x="29311" y="1122146"/>
                  </a:lnTo>
                  <a:lnTo>
                    <a:pt x="27114" y="1122045"/>
                  </a:lnTo>
                  <a:lnTo>
                    <a:pt x="25920" y="1122045"/>
                  </a:lnTo>
                  <a:lnTo>
                    <a:pt x="26314" y="1123632"/>
                  </a:lnTo>
                  <a:lnTo>
                    <a:pt x="27838" y="1128649"/>
                  </a:lnTo>
                  <a:lnTo>
                    <a:pt x="28460" y="1130503"/>
                  </a:lnTo>
                  <a:lnTo>
                    <a:pt x="29756" y="1130871"/>
                  </a:lnTo>
                  <a:lnTo>
                    <a:pt x="30975" y="1130071"/>
                  </a:lnTo>
                  <a:lnTo>
                    <a:pt x="34378" y="1128064"/>
                  </a:lnTo>
                  <a:lnTo>
                    <a:pt x="34696" y="1125067"/>
                  </a:lnTo>
                  <a:lnTo>
                    <a:pt x="36169" y="1121371"/>
                  </a:lnTo>
                  <a:close/>
                </a:path>
                <a:path w="1926590" h="1132840">
                  <a:moveTo>
                    <a:pt x="102793" y="653135"/>
                  </a:moveTo>
                  <a:lnTo>
                    <a:pt x="101320" y="651243"/>
                  </a:lnTo>
                  <a:lnTo>
                    <a:pt x="100355" y="650544"/>
                  </a:lnTo>
                  <a:lnTo>
                    <a:pt x="101117" y="648322"/>
                  </a:lnTo>
                  <a:lnTo>
                    <a:pt x="101307" y="646811"/>
                  </a:lnTo>
                  <a:lnTo>
                    <a:pt x="97612" y="644613"/>
                  </a:lnTo>
                  <a:lnTo>
                    <a:pt x="95694" y="644258"/>
                  </a:lnTo>
                  <a:lnTo>
                    <a:pt x="91071" y="645147"/>
                  </a:lnTo>
                  <a:lnTo>
                    <a:pt x="90893" y="647014"/>
                  </a:lnTo>
                  <a:lnTo>
                    <a:pt x="89585" y="650722"/>
                  </a:lnTo>
                  <a:lnTo>
                    <a:pt x="91262" y="650379"/>
                  </a:lnTo>
                  <a:lnTo>
                    <a:pt x="92379" y="650824"/>
                  </a:lnTo>
                  <a:lnTo>
                    <a:pt x="93738" y="651357"/>
                  </a:lnTo>
                  <a:lnTo>
                    <a:pt x="94945" y="652272"/>
                  </a:lnTo>
                  <a:lnTo>
                    <a:pt x="96202" y="653021"/>
                  </a:lnTo>
                  <a:lnTo>
                    <a:pt x="96012" y="652995"/>
                  </a:lnTo>
                  <a:lnTo>
                    <a:pt x="96253" y="653046"/>
                  </a:lnTo>
                  <a:lnTo>
                    <a:pt x="97701" y="653237"/>
                  </a:lnTo>
                  <a:lnTo>
                    <a:pt x="99161" y="653554"/>
                  </a:lnTo>
                  <a:lnTo>
                    <a:pt x="101841" y="653618"/>
                  </a:lnTo>
                  <a:lnTo>
                    <a:pt x="102793" y="653135"/>
                  </a:lnTo>
                  <a:close/>
                </a:path>
                <a:path w="1926590" h="1132840">
                  <a:moveTo>
                    <a:pt x="116497" y="697103"/>
                  </a:moveTo>
                  <a:lnTo>
                    <a:pt x="116344" y="697014"/>
                  </a:lnTo>
                  <a:lnTo>
                    <a:pt x="116497" y="697103"/>
                  </a:lnTo>
                  <a:close/>
                </a:path>
                <a:path w="1926590" h="1132840">
                  <a:moveTo>
                    <a:pt x="135343" y="692759"/>
                  </a:moveTo>
                  <a:lnTo>
                    <a:pt x="132346" y="691337"/>
                  </a:lnTo>
                  <a:lnTo>
                    <a:pt x="130225" y="691642"/>
                  </a:lnTo>
                  <a:lnTo>
                    <a:pt x="126961" y="693242"/>
                  </a:lnTo>
                  <a:lnTo>
                    <a:pt x="125679" y="694283"/>
                  </a:lnTo>
                  <a:lnTo>
                    <a:pt x="122504" y="694296"/>
                  </a:lnTo>
                  <a:lnTo>
                    <a:pt x="120408" y="696391"/>
                  </a:lnTo>
                  <a:lnTo>
                    <a:pt x="117741" y="693712"/>
                  </a:lnTo>
                  <a:lnTo>
                    <a:pt x="116928" y="693178"/>
                  </a:lnTo>
                  <a:lnTo>
                    <a:pt x="115239" y="695337"/>
                  </a:lnTo>
                  <a:lnTo>
                    <a:pt x="115887" y="696201"/>
                  </a:lnTo>
                  <a:lnTo>
                    <a:pt x="116446" y="697014"/>
                  </a:lnTo>
                  <a:lnTo>
                    <a:pt x="118224" y="697217"/>
                  </a:lnTo>
                  <a:lnTo>
                    <a:pt x="120167" y="696963"/>
                  </a:lnTo>
                  <a:lnTo>
                    <a:pt x="123507" y="699630"/>
                  </a:lnTo>
                  <a:lnTo>
                    <a:pt x="125361" y="699389"/>
                  </a:lnTo>
                  <a:lnTo>
                    <a:pt x="127406" y="697953"/>
                  </a:lnTo>
                  <a:lnTo>
                    <a:pt x="128295" y="697331"/>
                  </a:lnTo>
                  <a:lnTo>
                    <a:pt x="129374" y="697026"/>
                  </a:lnTo>
                  <a:lnTo>
                    <a:pt x="133438" y="694956"/>
                  </a:lnTo>
                  <a:lnTo>
                    <a:pt x="135343" y="692759"/>
                  </a:lnTo>
                  <a:close/>
                </a:path>
                <a:path w="1926590" h="1132840">
                  <a:moveTo>
                    <a:pt x="142379" y="661581"/>
                  </a:moveTo>
                  <a:lnTo>
                    <a:pt x="141998" y="660463"/>
                  </a:lnTo>
                  <a:lnTo>
                    <a:pt x="141097" y="660006"/>
                  </a:lnTo>
                  <a:lnTo>
                    <a:pt x="135940" y="659409"/>
                  </a:lnTo>
                  <a:lnTo>
                    <a:pt x="132067" y="660781"/>
                  </a:lnTo>
                  <a:lnTo>
                    <a:pt x="127711" y="661911"/>
                  </a:lnTo>
                  <a:lnTo>
                    <a:pt x="127177" y="662381"/>
                  </a:lnTo>
                  <a:lnTo>
                    <a:pt x="126974" y="662813"/>
                  </a:lnTo>
                  <a:lnTo>
                    <a:pt x="126644" y="663498"/>
                  </a:lnTo>
                  <a:lnTo>
                    <a:pt x="126339" y="664324"/>
                  </a:lnTo>
                  <a:lnTo>
                    <a:pt x="126453" y="665022"/>
                  </a:lnTo>
                  <a:lnTo>
                    <a:pt x="126517" y="665797"/>
                  </a:lnTo>
                  <a:lnTo>
                    <a:pt x="127381" y="666330"/>
                  </a:lnTo>
                  <a:lnTo>
                    <a:pt x="131178" y="665264"/>
                  </a:lnTo>
                  <a:lnTo>
                    <a:pt x="134023" y="665911"/>
                  </a:lnTo>
                  <a:lnTo>
                    <a:pt x="138214" y="666013"/>
                  </a:lnTo>
                  <a:lnTo>
                    <a:pt x="139636" y="665492"/>
                  </a:lnTo>
                  <a:lnTo>
                    <a:pt x="142151" y="664235"/>
                  </a:lnTo>
                  <a:lnTo>
                    <a:pt x="142341" y="662838"/>
                  </a:lnTo>
                  <a:lnTo>
                    <a:pt x="142379" y="661581"/>
                  </a:lnTo>
                  <a:close/>
                </a:path>
                <a:path w="1926590" h="1132840">
                  <a:moveTo>
                    <a:pt x="164452" y="1052766"/>
                  </a:moveTo>
                  <a:lnTo>
                    <a:pt x="164261" y="1051826"/>
                  </a:lnTo>
                  <a:lnTo>
                    <a:pt x="163283" y="1051102"/>
                  </a:lnTo>
                  <a:lnTo>
                    <a:pt x="162318" y="1051267"/>
                  </a:lnTo>
                  <a:lnTo>
                    <a:pt x="159410" y="1051483"/>
                  </a:lnTo>
                  <a:lnTo>
                    <a:pt x="157784" y="1051217"/>
                  </a:lnTo>
                  <a:lnTo>
                    <a:pt x="158089" y="1048651"/>
                  </a:lnTo>
                  <a:lnTo>
                    <a:pt x="156781" y="1045476"/>
                  </a:lnTo>
                  <a:lnTo>
                    <a:pt x="153149" y="1044041"/>
                  </a:lnTo>
                  <a:lnTo>
                    <a:pt x="148653" y="1045260"/>
                  </a:lnTo>
                  <a:lnTo>
                    <a:pt x="148234" y="1045870"/>
                  </a:lnTo>
                  <a:lnTo>
                    <a:pt x="147751" y="1047267"/>
                  </a:lnTo>
                  <a:lnTo>
                    <a:pt x="148348" y="1047851"/>
                  </a:lnTo>
                  <a:lnTo>
                    <a:pt x="149936" y="1048042"/>
                  </a:lnTo>
                  <a:lnTo>
                    <a:pt x="150736" y="1047686"/>
                  </a:lnTo>
                  <a:lnTo>
                    <a:pt x="151993" y="1047699"/>
                  </a:lnTo>
                  <a:lnTo>
                    <a:pt x="152425" y="1048004"/>
                  </a:lnTo>
                  <a:lnTo>
                    <a:pt x="152882" y="1048181"/>
                  </a:lnTo>
                  <a:lnTo>
                    <a:pt x="152654" y="1048613"/>
                  </a:lnTo>
                  <a:lnTo>
                    <a:pt x="152577" y="1049235"/>
                  </a:lnTo>
                  <a:lnTo>
                    <a:pt x="152196" y="1049477"/>
                  </a:lnTo>
                  <a:lnTo>
                    <a:pt x="148678" y="1051445"/>
                  </a:lnTo>
                  <a:lnTo>
                    <a:pt x="148120" y="1051814"/>
                  </a:lnTo>
                  <a:lnTo>
                    <a:pt x="148221" y="1052398"/>
                  </a:lnTo>
                  <a:lnTo>
                    <a:pt x="148932" y="1052893"/>
                  </a:lnTo>
                  <a:lnTo>
                    <a:pt x="149199" y="1053058"/>
                  </a:lnTo>
                  <a:lnTo>
                    <a:pt x="150177" y="1052817"/>
                  </a:lnTo>
                  <a:lnTo>
                    <a:pt x="151079" y="1052715"/>
                  </a:lnTo>
                  <a:lnTo>
                    <a:pt x="153720" y="1050632"/>
                  </a:lnTo>
                  <a:lnTo>
                    <a:pt x="155524" y="1050328"/>
                  </a:lnTo>
                  <a:lnTo>
                    <a:pt x="158534" y="1054074"/>
                  </a:lnTo>
                  <a:lnTo>
                    <a:pt x="160642" y="1054442"/>
                  </a:lnTo>
                  <a:lnTo>
                    <a:pt x="162725" y="1054747"/>
                  </a:lnTo>
                  <a:lnTo>
                    <a:pt x="163639" y="1054887"/>
                  </a:lnTo>
                  <a:lnTo>
                    <a:pt x="164376" y="1054290"/>
                  </a:lnTo>
                  <a:lnTo>
                    <a:pt x="164401" y="1053465"/>
                  </a:lnTo>
                  <a:lnTo>
                    <a:pt x="164452" y="1052766"/>
                  </a:lnTo>
                  <a:close/>
                </a:path>
                <a:path w="1926590" h="1132840">
                  <a:moveTo>
                    <a:pt x="210045" y="804710"/>
                  </a:moveTo>
                  <a:lnTo>
                    <a:pt x="209080" y="804062"/>
                  </a:lnTo>
                  <a:lnTo>
                    <a:pt x="206400" y="802246"/>
                  </a:lnTo>
                  <a:lnTo>
                    <a:pt x="204927" y="799426"/>
                  </a:lnTo>
                  <a:lnTo>
                    <a:pt x="202552" y="799084"/>
                  </a:lnTo>
                  <a:lnTo>
                    <a:pt x="202552" y="804811"/>
                  </a:lnTo>
                  <a:lnTo>
                    <a:pt x="202399" y="805116"/>
                  </a:lnTo>
                  <a:lnTo>
                    <a:pt x="202349" y="805307"/>
                  </a:lnTo>
                  <a:lnTo>
                    <a:pt x="201587" y="805167"/>
                  </a:lnTo>
                  <a:lnTo>
                    <a:pt x="201383" y="804062"/>
                  </a:lnTo>
                  <a:lnTo>
                    <a:pt x="202552" y="804811"/>
                  </a:lnTo>
                  <a:lnTo>
                    <a:pt x="202552" y="799084"/>
                  </a:lnTo>
                  <a:lnTo>
                    <a:pt x="200393" y="798753"/>
                  </a:lnTo>
                  <a:lnTo>
                    <a:pt x="199504" y="798893"/>
                  </a:lnTo>
                  <a:lnTo>
                    <a:pt x="198056" y="801001"/>
                  </a:lnTo>
                  <a:lnTo>
                    <a:pt x="198640" y="801801"/>
                  </a:lnTo>
                  <a:lnTo>
                    <a:pt x="199466" y="802513"/>
                  </a:lnTo>
                  <a:lnTo>
                    <a:pt x="201180" y="803910"/>
                  </a:lnTo>
                  <a:lnTo>
                    <a:pt x="200418" y="805307"/>
                  </a:lnTo>
                  <a:lnTo>
                    <a:pt x="198970" y="807059"/>
                  </a:lnTo>
                  <a:lnTo>
                    <a:pt x="200075" y="809142"/>
                  </a:lnTo>
                  <a:lnTo>
                    <a:pt x="202272" y="808075"/>
                  </a:lnTo>
                  <a:lnTo>
                    <a:pt x="203847" y="808050"/>
                  </a:lnTo>
                  <a:lnTo>
                    <a:pt x="204863" y="808050"/>
                  </a:lnTo>
                  <a:lnTo>
                    <a:pt x="205905" y="808443"/>
                  </a:lnTo>
                  <a:lnTo>
                    <a:pt x="206908" y="808266"/>
                  </a:lnTo>
                  <a:lnTo>
                    <a:pt x="208330" y="808050"/>
                  </a:lnTo>
                  <a:lnTo>
                    <a:pt x="208534" y="808024"/>
                  </a:lnTo>
                  <a:lnTo>
                    <a:pt x="209765" y="805307"/>
                  </a:lnTo>
                  <a:lnTo>
                    <a:pt x="210045" y="804710"/>
                  </a:lnTo>
                  <a:close/>
                </a:path>
                <a:path w="1926590" h="1132840">
                  <a:moveTo>
                    <a:pt x="214122" y="882307"/>
                  </a:moveTo>
                  <a:lnTo>
                    <a:pt x="212534" y="882561"/>
                  </a:lnTo>
                  <a:lnTo>
                    <a:pt x="210299" y="883996"/>
                  </a:lnTo>
                  <a:lnTo>
                    <a:pt x="208000" y="885151"/>
                  </a:lnTo>
                  <a:lnTo>
                    <a:pt x="206489" y="887704"/>
                  </a:lnTo>
                  <a:lnTo>
                    <a:pt x="203454" y="892810"/>
                  </a:lnTo>
                  <a:lnTo>
                    <a:pt x="206590" y="896035"/>
                  </a:lnTo>
                  <a:lnTo>
                    <a:pt x="211861" y="896912"/>
                  </a:lnTo>
                  <a:lnTo>
                    <a:pt x="212737" y="896226"/>
                  </a:lnTo>
                  <a:lnTo>
                    <a:pt x="213626" y="894359"/>
                  </a:lnTo>
                  <a:lnTo>
                    <a:pt x="213093" y="893813"/>
                  </a:lnTo>
                  <a:lnTo>
                    <a:pt x="211302" y="892467"/>
                  </a:lnTo>
                  <a:lnTo>
                    <a:pt x="209143" y="892848"/>
                  </a:lnTo>
                  <a:lnTo>
                    <a:pt x="208724" y="889114"/>
                  </a:lnTo>
                  <a:lnTo>
                    <a:pt x="210413" y="888276"/>
                  </a:lnTo>
                  <a:lnTo>
                    <a:pt x="211366" y="887031"/>
                  </a:lnTo>
                  <a:lnTo>
                    <a:pt x="212191" y="885990"/>
                  </a:lnTo>
                  <a:lnTo>
                    <a:pt x="213804" y="883259"/>
                  </a:lnTo>
                  <a:lnTo>
                    <a:pt x="213931" y="882777"/>
                  </a:lnTo>
                  <a:lnTo>
                    <a:pt x="214122" y="882307"/>
                  </a:lnTo>
                  <a:close/>
                </a:path>
                <a:path w="1926590" h="1132840">
                  <a:moveTo>
                    <a:pt x="238607" y="674090"/>
                  </a:moveTo>
                  <a:lnTo>
                    <a:pt x="238556" y="674255"/>
                  </a:lnTo>
                  <a:lnTo>
                    <a:pt x="238607" y="674090"/>
                  </a:lnTo>
                  <a:close/>
                </a:path>
                <a:path w="1926590" h="1132840">
                  <a:moveTo>
                    <a:pt x="239928" y="665632"/>
                  </a:moveTo>
                  <a:lnTo>
                    <a:pt x="239661" y="664489"/>
                  </a:lnTo>
                  <a:lnTo>
                    <a:pt x="238594" y="663562"/>
                  </a:lnTo>
                  <a:lnTo>
                    <a:pt x="234886" y="665238"/>
                  </a:lnTo>
                  <a:lnTo>
                    <a:pt x="230886" y="663854"/>
                  </a:lnTo>
                  <a:lnTo>
                    <a:pt x="227266" y="666483"/>
                  </a:lnTo>
                  <a:lnTo>
                    <a:pt x="226961" y="667080"/>
                  </a:lnTo>
                  <a:lnTo>
                    <a:pt x="226872" y="667893"/>
                  </a:lnTo>
                  <a:lnTo>
                    <a:pt x="227317" y="668616"/>
                  </a:lnTo>
                  <a:lnTo>
                    <a:pt x="232841" y="667575"/>
                  </a:lnTo>
                  <a:lnTo>
                    <a:pt x="235051" y="671868"/>
                  </a:lnTo>
                  <a:lnTo>
                    <a:pt x="238531" y="674039"/>
                  </a:lnTo>
                  <a:lnTo>
                    <a:pt x="238353" y="672871"/>
                  </a:lnTo>
                  <a:lnTo>
                    <a:pt x="238493" y="671436"/>
                  </a:lnTo>
                  <a:lnTo>
                    <a:pt x="235483" y="668693"/>
                  </a:lnTo>
                  <a:lnTo>
                    <a:pt x="236029" y="667766"/>
                  </a:lnTo>
                  <a:lnTo>
                    <a:pt x="239014" y="666991"/>
                  </a:lnTo>
                  <a:lnTo>
                    <a:pt x="239433" y="666889"/>
                  </a:lnTo>
                  <a:lnTo>
                    <a:pt x="239928" y="665632"/>
                  </a:lnTo>
                  <a:close/>
                </a:path>
                <a:path w="1926590" h="1132840">
                  <a:moveTo>
                    <a:pt x="269633" y="584111"/>
                  </a:moveTo>
                  <a:lnTo>
                    <a:pt x="268986" y="583552"/>
                  </a:lnTo>
                  <a:lnTo>
                    <a:pt x="268173" y="582891"/>
                  </a:lnTo>
                  <a:lnTo>
                    <a:pt x="266979" y="582460"/>
                  </a:lnTo>
                  <a:lnTo>
                    <a:pt x="264477" y="584542"/>
                  </a:lnTo>
                  <a:lnTo>
                    <a:pt x="263639" y="586663"/>
                  </a:lnTo>
                  <a:lnTo>
                    <a:pt x="259486" y="587679"/>
                  </a:lnTo>
                  <a:lnTo>
                    <a:pt x="258940" y="588632"/>
                  </a:lnTo>
                  <a:lnTo>
                    <a:pt x="260896" y="589686"/>
                  </a:lnTo>
                  <a:lnTo>
                    <a:pt x="261327" y="590486"/>
                  </a:lnTo>
                  <a:lnTo>
                    <a:pt x="261696" y="591426"/>
                  </a:lnTo>
                  <a:lnTo>
                    <a:pt x="262928" y="592950"/>
                  </a:lnTo>
                  <a:lnTo>
                    <a:pt x="263779" y="593534"/>
                  </a:lnTo>
                  <a:lnTo>
                    <a:pt x="265988" y="595185"/>
                  </a:lnTo>
                  <a:lnTo>
                    <a:pt x="268465" y="594321"/>
                  </a:lnTo>
                  <a:lnTo>
                    <a:pt x="269240" y="591070"/>
                  </a:lnTo>
                  <a:lnTo>
                    <a:pt x="269303" y="589584"/>
                  </a:lnTo>
                  <a:lnTo>
                    <a:pt x="266471" y="587133"/>
                  </a:lnTo>
                  <a:lnTo>
                    <a:pt x="267639" y="586435"/>
                  </a:lnTo>
                  <a:lnTo>
                    <a:pt x="269557" y="585127"/>
                  </a:lnTo>
                  <a:lnTo>
                    <a:pt x="269633" y="584111"/>
                  </a:lnTo>
                  <a:close/>
                </a:path>
                <a:path w="1926590" h="1132840">
                  <a:moveTo>
                    <a:pt x="288747" y="1129906"/>
                  </a:moveTo>
                  <a:lnTo>
                    <a:pt x="287616" y="1123746"/>
                  </a:lnTo>
                  <a:lnTo>
                    <a:pt x="286334" y="1122387"/>
                  </a:lnTo>
                  <a:lnTo>
                    <a:pt x="280289" y="1123797"/>
                  </a:lnTo>
                  <a:lnTo>
                    <a:pt x="278930" y="1126363"/>
                  </a:lnTo>
                  <a:lnTo>
                    <a:pt x="280784" y="1131227"/>
                  </a:lnTo>
                  <a:lnTo>
                    <a:pt x="282867" y="1131404"/>
                  </a:lnTo>
                  <a:lnTo>
                    <a:pt x="283845" y="1132814"/>
                  </a:lnTo>
                  <a:lnTo>
                    <a:pt x="287007" y="1131633"/>
                  </a:lnTo>
                  <a:lnTo>
                    <a:pt x="288747" y="1129906"/>
                  </a:lnTo>
                  <a:close/>
                </a:path>
                <a:path w="1926590" h="1132840">
                  <a:moveTo>
                    <a:pt x="289255" y="979512"/>
                  </a:moveTo>
                  <a:lnTo>
                    <a:pt x="288848" y="978014"/>
                  </a:lnTo>
                  <a:lnTo>
                    <a:pt x="287883" y="977950"/>
                  </a:lnTo>
                  <a:lnTo>
                    <a:pt x="285013" y="979030"/>
                  </a:lnTo>
                  <a:lnTo>
                    <a:pt x="283362" y="980338"/>
                  </a:lnTo>
                  <a:lnTo>
                    <a:pt x="281825" y="981989"/>
                  </a:lnTo>
                  <a:lnTo>
                    <a:pt x="279793" y="984161"/>
                  </a:lnTo>
                  <a:lnTo>
                    <a:pt x="277558" y="985989"/>
                  </a:lnTo>
                  <a:lnTo>
                    <a:pt x="272338" y="985151"/>
                  </a:lnTo>
                  <a:lnTo>
                    <a:pt x="272097" y="987056"/>
                  </a:lnTo>
                  <a:lnTo>
                    <a:pt x="272402" y="989444"/>
                  </a:lnTo>
                  <a:lnTo>
                    <a:pt x="273685" y="989647"/>
                  </a:lnTo>
                  <a:lnTo>
                    <a:pt x="277215" y="988745"/>
                  </a:lnTo>
                  <a:lnTo>
                    <a:pt x="279146" y="987171"/>
                  </a:lnTo>
                  <a:lnTo>
                    <a:pt x="281038" y="985837"/>
                  </a:lnTo>
                  <a:lnTo>
                    <a:pt x="283768" y="984262"/>
                  </a:lnTo>
                  <a:lnTo>
                    <a:pt x="286689" y="983234"/>
                  </a:lnTo>
                  <a:lnTo>
                    <a:pt x="289191" y="980528"/>
                  </a:lnTo>
                  <a:lnTo>
                    <a:pt x="289255" y="979512"/>
                  </a:lnTo>
                  <a:close/>
                </a:path>
                <a:path w="1926590" h="1132840">
                  <a:moveTo>
                    <a:pt x="296608" y="731354"/>
                  </a:moveTo>
                  <a:lnTo>
                    <a:pt x="295656" y="730338"/>
                  </a:lnTo>
                  <a:lnTo>
                    <a:pt x="294487" y="728738"/>
                  </a:lnTo>
                  <a:lnTo>
                    <a:pt x="293471" y="726655"/>
                  </a:lnTo>
                  <a:lnTo>
                    <a:pt x="289560" y="724877"/>
                  </a:lnTo>
                  <a:lnTo>
                    <a:pt x="287007" y="725982"/>
                  </a:lnTo>
                  <a:lnTo>
                    <a:pt x="284721" y="729996"/>
                  </a:lnTo>
                  <a:lnTo>
                    <a:pt x="285038" y="731939"/>
                  </a:lnTo>
                  <a:lnTo>
                    <a:pt x="286854" y="732663"/>
                  </a:lnTo>
                  <a:lnTo>
                    <a:pt x="289255" y="733628"/>
                  </a:lnTo>
                  <a:lnTo>
                    <a:pt x="291706" y="734466"/>
                  </a:lnTo>
                  <a:lnTo>
                    <a:pt x="295389" y="735457"/>
                  </a:lnTo>
                  <a:lnTo>
                    <a:pt x="296176" y="734644"/>
                  </a:lnTo>
                  <a:lnTo>
                    <a:pt x="296545" y="732345"/>
                  </a:lnTo>
                  <a:lnTo>
                    <a:pt x="296608" y="731354"/>
                  </a:lnTo>
                  <a:close/>
                </a:path>
                <a:path w="1926590" h="1132840">
                  <a:moveTo>
                    <a:pt x="318338" y="745807"/>
                  </a:moveTo>
                  <a:lnTo>
                    <a:pt x="315836" y="743978"/>
                  </a:lnTo>
                  <a:lnTo>
                    <a:pt x="314223" y="742823"/>
                  </a:lnTo>
                  <a:lnTo>
                    <a:pt x="311848" y="742657"/>
                  </a:lnTo>
                  <a:lnTo>
                    <a:pt x="310565" y="739965"/>
                  </a:lnTo>
                  <a:lnTo>
                    <a:pt x="309702" y="739368"/>
                  </a:lnTo>
                  <a:lnTo>
                    <a:pt x="308571" y="741045"/>
                  </a:lnTo>
                  <a:lnTo>
                    <a:pt x="309803" y="741286"/>
                  </a:lnTo>
                  <a:lnTo>
                    <a:pt x="310718" y="742073"/>
                  </a:lnTo>
                  <a:lnTo>
                    <a:pt x="311010" y="742480"/>
                  </a:lnTo>
                  <a:lnTo>
                    <a:pt x="311289" y="742772"/>
                  </a:lnTo>
                  <a:lnTo>
                    <a:pt x="312445" y="744626"/>
                  </a:lnTo>
                  <a:lnTo>
                    <a:pt x="312000" y="746277"/>
                  </a:lnTo>
                  <a:lnTo>
                    <a:pt x="308749" y="748753"/>
                  </a:lnTo>
                  <a:lnTo>
                    <a:pt x="307086" y="749693"/>
                  </a:lnTo>
                  <a:lnTo>
                    <a:pt x="304812" y="751192"/>
                  </a:lnTo>
                  <a:lnTo>
                    <a:pt x="304114" y="751827"/>
                  </a:lnTo>
                  <a:lnTo>
                    <a:pt x="304584" y="752551"/>
                  </a:lnTo>
                  <a:lnTo>
                    <a:pt x="304965" y="753059"/>
                  </a:lnTo>
                  <a:lnTo>
                    <a:pt x="305943" y="753668"/>
                  </a:lnTo>
                  <a:lnTo>
                    <a:pt x="314807" y="750595"/>
                  </a:lnTo>
                  <a:lnTo>
                    <a:pt x="317982" y="749541"/>
                  </a:lnTo>
                  <a:lnTo>
                    <a:pt x="318338" y="745807"/>
                  </a:lnTo>
                  <a:close/>
                </a:path>
                <a:path w="1926590" h="1132840">
                  <a:moveTo>
                    <a:pt x="341884" y="657936"/>
                  </a:moveTo>
                  <a:lnTo>
                    <a:pt x="339839" y="655231"/>
                  </a:lnTo>
                  <a:lnTo>
                    <a:pt x="339128" y="654215"/>
                  </a:lnTo>
                  <a:lnTo>
                    <a:pt x="338353" y="653224"/>
                  </a:lnTo>
                  <a:lnTo>
                    <a:pt x="336499" y="649732"/>
                  </a:lnTo>
                  <a:lnTo>
                    <a:pt x="333946" y="649973"/>
                  </a:lnTo>
                  <a:lnTo>
                    <a:pt x="330847" y="649630"/>
                  </a:lnTo>
                  <a:lnTo>
                    <a:pt x="330301" y="650303"/>
                  </a:lnTo>
                  <a:lnTo>
                    <a:pt x="329882" y="651065"/>
                  </a:lnTo>
                  <a:lnTo>
                    <a:pt x="329107" y="652475"/>
                  </a:lnTo>
                  <a:lnTo>
                    <a:pt x="329780" y="652691"/>
                  </a:lnTo>
                  <a:lnTo>
                    <a:pt x="334327" y="653224"/>
                  </a:lnTo>
                  <a:lnTo>
                    <a:pt x="333730" y="655980"/>
                  </a:lnTo>
                  <a:lnTo>
                    <a:pt x="334632" y="659676"/>
                  </a:lnTo>
                  <a:lnTo>
                    <a:pt x="335534" y="660654"/>
                  </a:lnTo>
                  <a:lnTo>
                    <a:pt x="337553" y="660234"/>
                  </a:lnTo>
                  <a:lnTo>
                    <a:pt x="341160" y="659460"/>
                  </a:lnTo>
                  <a:lnTo>
                    <a:pt x="341884" y="657936"/>
                  </a:lnTo>
                  <a:close/>
                </a:path>
                <a:path w="1926590" h="1132840">
                  <a:moveTo>
                    <a:pt x="352729" y="607060"/>
                  </a:moveTo>
                  <a:lnTo>
                    <a:pt x="349084" y="604697"/>
                  </a:lnTo>
                  <a:lnTo>
                    <a:pt x="347535" y="604075"/>
                  </a:lnTo>
                  <a:lnTo>
                    <a:pt x="347014" y="602145"/>
                  </a:lnTo>
                  <a:lnTo>
                    <a:pt x="344766" y="603732"/>
                  </a:lnTo>
                  <a:lnTo>
                    <a:pt x="344728" y="605116"/>
                  </a:lnTo>
                  <a:lnTo>
                    <a:pt x="343242" y="607720"/>
                  </a:lnTo>
                  <a:lnTo>
                    <a:pt x="342099" y="607529"/>
                  </a:lnTo>
                  <a:lnTo>
                    <a:pt x="341249" y="606158"/>
                  </a:lnTo>
                  <a:lnTo>
                    <a:pt x="340334" y="604735"/>
                  </a:lnTo>
                  <a:lnTo>
                    <a:pt x="339305" y="604621"/>
                  </a:lnTo>
                  <a:lnTo>
                    <a:pt x="337439" y="606882"/>
                  </a:lnTo>
                  <a:lnTo>
                    <a:pt x="337705" y="607783"/>
                  </a:lnTo>
                  <a:lnTo>
                    <a:pt x="341210" y="610704"/>
                  </a:lnTo>
                  <a:lnTo>
                    <a:pt x="344462" y="610577"/>
                  </a:lnTo>
                  <a:lnTo>
                    <a:pt x="348056" y="610577"/>
                  </a:lnTo>
                  <a:lnTo>
                    <a:pt x="347700" y="610539"/>
                  </a:lnTo>
                  <a:lnTo>
                    <a:pt x="349021" y="609777"/>
                  </a:lnTo>
                  <a:lnTo>
                    <a:pt x="352615" y="607606"/>
                  </a:lnTo>
                  <a:lnTo>
                    <a:pt x="352729" y="607060"/>
                  </a:lnTo>
                  <a:close/>
                </a:path>
                <a:path w="1926590" h="1132840">
                  <a:moveTo>
                    <a:pt x="398551" y="961047"/>
                  </a:moveTo>
                  <a:lnTo>
                    <a:pt x="397103" y="961504"/>
                  </a:lnTo>
                  <a:lnTo>
                    <a:pt x="395871" y="961478"/>
                  </a:lnTo>
                  <a:lnTo>
                    <a:pt x="395503" y="961529"/>
                  </a:lnTo>
                  <a:lnTo>
                    <a:pt x="393357" y="958926"/>
                  </a:lnTo>
                  <a:lnTo>
                    <a:pt x="391756" y="959002"/>
                  </a:lnTo>
                  <a:lnTo>
                    <a:pt x="390855" y="962444"/>
                  </a:lnTo>
                  <a:lnTo>
                    <a:pt x="390372" y="964298"/>
                  </a:lnTo>
                  <a:lnTo>
                    <a:pt x="389128" y="964996"/>
                  </a:lnTo>
                  <a:lnTo>
                    <a:pt x="386016" y="964920"/>
                  </a:lnTo>
                  <a:lnTo>
                    <a:pt x="384683" y="964526"/>
                  </a:lnTo>
                  <a:lnTo>
                    <a:pt x="382752" y="965936"/>
                  </a:lnTo>
                  <a:lnTo>
                    <a:pt x="382358" y="966571"/>
                  </a:lnTo>
                  <a:lnTo>
                    <a:pt x="383311" y="968057"/>
                  </a:lnTo>
                  <a:lnTo>
                    <a:pt x="383819" y="968743"/>
                  </a:lnTo>
                  <a:lnTo>
                    <a:pt x="385762" y="968222"/>
                  </a:lnTo>
                  <a:lnTo>
                    <a:pt x="387832" y="969594"/>
                  </a:lnTo>
                  <a:lnTo>
                    <a:pt x="388632" y="970851"/>
                  </a:lnTo>
                  <a:lnTo>
                    <a:pt x="391325" y="970457"/>
                  </a:lnTo>
                  <a:lnTo>
                    <a:pt x="390321" y="968819"/>
                  </a:lnTo>
                  <a:lnTo>
                    <a:pt x="391096" y="965746"/>
                  </a:lnTo>
                  <a:lnTo>
                    <a:pt x="391922" y="964184"/>
                  </a:lnTo>
                  <a:lnTo>
                    <a:pt x="395122" y="965835"/>
                  </a:lnTo>
                  <a:lnTo>
                    <a:pt x="395960" y="966000"/>
                  </a:lnTo>
                  <a:lnTo>
                    <a:pt x="397217" y="964349"/>
                  </a:lnTo>
                  <a:lnTo>
                    <a:pt x="398119" y="963498"/>
                  </a:lnTo>
                  <a:lnTo>
                    <a:pt x="398297" y="962596"/>
                  </a:lnTo>
                  <a:lnTo>
                    <a:pt x="398551" y="961047"/>
                  </a:lnTo>
                  <a:close/>
                </a:path>
                <a:path w="1926590" h="1132840">
                  <a:moveTo>
                    <a:pt x="404977" y="1085761"/>
                  </a:moveTo>
                  <a:lnTo>
                    <a:pt x="404228" y="1085126"/>
                  </a:lnTo>
                  <a:lnTo>
                    <a:pt x="403682" y="1085037"/>
                  </a:lnTo>
                  <a:lnTo>
                    <a:pt x="403225" y="1084935"/>
                  </a:lnTo>
                  <a:lnTo>
                    <a:pt x="401408" y="1084668"/>
                  </a:lnTo>
                  <a:lnTo>
                    <a:pt x="401142" y="1084630"/>
                  </a:lnTo>
                  <a:lnTo>
                    <a:pt x="399529" y="1084580"/>
                  </a:lnTo>
                  <a:lnTo>
                    <a:pt x="397954" y="1084465"/>
                  </a:lnTo>
                  <a:lnTo>
                    <a:pt x="394995" y="1087323"/>
                  </a:lnTo>
                  <a:lnTo>
                    <a:pt x="393192" y="1088466"/>
                  </a:lnTo>
                  <a:lnTo>
                    <a:pt x="387591" y="1090980"/>
                  </a:lnTo>
                  <a:lnTo>
                    <a:pt x="387489" y="1092860"/>
                  </a:lnTo>
                  <a:lnTo>
                    <a:pt x="390575" y="1094790"/>
                  </a:lnTo>
                  <a:lnTo>
                    <a:pt x="391820" y="1095540"/>
                  </a:lnTo>
                  <a:lnTo>
                    <a:pt x="393192" y="1096098"/>
                  </a:lnTo>
                  <a:lnTo>
                    <a:pt x="394500" y="1096746"/>
                  </a:lnTo>
                  <a:lnTo>
                    <a:pt x="394716" y="1096835"/>
                  </a:lnTo>
                  <a:lnTo>
                    <a:pt x="394512" y="1096746"/>
                  </a:lnTo>
                  <a:lnTo>
                    <a:pt x="395097" y="1096213"/>
                  </a:lnTo>
                  <a:lnTo>
                    <a:pt x="396074" y="1095730"/>
                  </a:lnTo>
                  <a:lnTo>
                    <a:pt x="396392" y="1092835"/>
                  </a:lnTo>
                  <a:lnTo>
                    <a:pt x="398437" y="1089494"/>
                  </a:lnTo>
                  <a:lnTo>
                    <a:pt x="404787" y="1086281"/>
                  </a:lnTo>
                  <a:lnTo>
                    <a:pt x="404977" y="1085761"/>
                  </a:lnTo>
                  <a:close/>
                </a:path>
                <a:path w="1926590" h="1132840">
                  <a:moveTo>
                    <a:pt x="467436" y="781304"/>
                  </a:moveTo>
                  <a:lnTo>
                    <a:pt x="467207" y="776236"/>
                  </a:lnTo>
                  <a:lnTo>
                    <a:pt x="467118" y="774090"/>
                  </a:lnTo>
                  <a:lnTo>
                    <a:pt x="466204" y="773798"/>
                  </a:lnTo>
                  <a:lnTo>
                    <a:pt x="462991" y="772680"/>
                  </a:lnTo>
                  <a:lnTo>
                    <a:pt x="461098" y="773188"/>
                  </a:lnTo>
                  <a:lnTo>
                    <a:pt x="456806" y="773760"/>
                  </a:lnTo>
                  <a:lnTo>
                    <a:pt x="456298" y="774979"/>
                  </a:lnTo>
                  <a:lnTo>
                    <a:pt x="457466" y="777176"/>
                  </a:lnTo>
                  <a:lnTo>
                    <a:pt x="458089" y="779729"/>
                  </a:lnTo>
                  <a:lnTo>
                    <a:pt x="460502" y="779462"/>
                  </a:lnTo>
                  <a:lnTo>
                    <a:pt x="467436" y="781304"/>
                  </a:lnTo>
                  <a:close/>
                </a:path>
                <a:path w="1926590" h="1132840">
                  <a:moveTo>
                    <a:pt x="482968" y="681545"/>
                  </a:moveTo>
                  <a:lnTo>
                    <a:pt x="482574" y="680021"/>
                  </a:lnTo>
                  <a:lnTo>
                    <a:pt x="479971" y="678764"/>
                  </a:lnTo>
                  <a:lnTo>
                    <a:pt x="477596" y="677646"/>
                  </a:lnTo>
                  <a:lnTo>
                    <a:pt x="477507" y="675119"/>
                  </a:lnTo>
                  <a:lnTo>
                    <a:pt x="475957" y="673544"/>
                  </a:lnTo>
                  <a:lnTo>
                    <a:pt x="474700" y="672274"/>
                  </a:lnTo>
                  <a:lnTo>
                    <a:pt x="472478" y="672325"/>
                  </a:lnTo>
                  <a:lnTo>
                    <a:pt x="469696" y="675170"/>
                  </a:lnTo>
                  <a:lnTo>
                    <a:pt x="470382" y="676325"/>
                  </a:lnTo>
                  <a:lnTo>
                    <a:pt x="473633" y="677595"/>
                  </a:lnTo>
                  <a:lnTo>
                    <a:pt x="474179" y="679246"/>
                  </a:lnTo>
                  <a:lnTo>
                    <a:pt x="475589" y="682942"/>
                  </a:lnTo>
                  <a:lnTo>
                    <a:pt x="477748" y="683450"/>
                  </a:lnTo>
                  <a:lnTo>
                    <a:pt x="479653" y="684898"/>
                  </a:lnTo>
                  <a:lnTo>
                    <a:pt x="480288" y="684796"/>
                  </a:lnTo>
                  <a:lnTo>
                    <a:pt x="480796" y="684860"/>
                  </a:lnTo>
                  <a:lnTo>
                    <a:pt x="481139" y="684479"/>
                  </a:lnTo>
                  <a:lnTo>
                    <a:pt x="481571" y="684174"/>
                  </a:lnTo>
                  <a:lnTo>
                    <a:pt x="482968" y="681545"/>
                  </a:lnTo>
                  <a:close/>
                </a:path>
                <a:path w="1926590" h="1132840">
                  <a:moveTo>
                    <a:pt x="488327" y="806716"/>
                  </a:moveTo>
                  <a:lnTo>
                    <a:pt x="488213" y="805992"/>
                  </a:lnTo>
                  <a:lnTo>
                    <a:pt x="487832" y="805167"/>
                  </a:lnTo>
                  <a:lnTo>
                    <a:pt x="487172" y="804519"/>
                  </a:lnTo>
                  <a:lnTo>
                    <a:pt x="484085" y="806488"/>
                  </a:lnTo>
                  <a:lnTo>
                    <a:pt x="480275" y="805395"/>
                  </a:lnTo>
                  <a:lnTo>
                    <a:pt x="477075" y="807694"/>
                  </a:lnTo>
                  <a:lnTo>
                    <a:pt x="476084" y="808164"/>
                  </a:lnTo>
                  <a:lnTo>
                    <a:pt x="474891" y="809104"/>
                  </a:lnTo>
                  <a:lnTo>
                    <a:pt x="474853" y="810412"/>
                  </a:lnTo>
                  <a:lnTo>
                    <a:pt x="474802" y="812317"/>
                  </a:lnTo>
                  <a:lnTo>
                    <a:pt x="476415" y="813498"/>
                  </a:lnTo>
                  <a:lnTo>
                    <a:pt x="479234" y="815022"/>
                  </a:lnTo>
                  <a:lnTo>
                    <a:pt x="481355" y="814895"/>
                  </a:lnTo>
                  <a:lnTo>
                    <a:pt x="482295" y="813511"/>
                  </a:lnTo>
                  <a:lnTo>
                    <a:pt x="483997" y="811110"/>
                  </a:lnTo>
                  <a:lnTo>
                    <a:pt x="485965" y="808977"/>
                  </a:lnTo>
                  <a:lnTo>
                    <a:pt x="488327" y="806716"/>
                  </a:lnTo>
                  <a:close/>
                </a:path>
                <a:path w="1926590" h="1132840">
                  <a:moveTo>
                    <a:pt x="516331" y="997432"/>
                  </a:moveTo>
                  <a:lnTo>
                    <a:pt x="516153" y="997419"/>
                  </a:lnTo>
                  <a:lnTo>
                    <a:pt x="516331" y="997546"/>
                  </a:lnTo>
                  <a:close/>
                </a:path>
                <a:path w="1926590" h="1132840">
                  <a:moveTo>
                    <a:pt x="517398" y="815428"/>
                  </a:moveTo>
                  <a:lnTo>
                    <a:pt x="516420" y="815022"/>
                  </a:lnTo>
                  <a:lnTo>
                    <a:pt x="512445" y="816152"/>
                  </a:lnTo>
                  <a:lnTo>
                    <a:pt x="509104" y="816317"/>
                  </a:lnTo>
                  <a:lnTo>
                    <a:pt x="505256" y="820394"/>
                  </a:lnTo>
                  <a:lnTo>
                    <a:pt x="503466" y="821029"/>
                  </a:lnTo>
                  <a:lnTo>
                    <a:pt x="500570" y="821677"/>
                  </a:lnTo>
                  <a:lnTo>
                    <a:pt x="499287" y="822058"/>
                  </a:lnTo>
                  <a:lnTo>
                    <a:pt x="499618" y="823328"/>
                  </a:lnTo>
                  <a:lnTo>
                    <a:pt x="499732" y="823760"/>
                  </a:lnTo>
                  <a:lnTo>
                    <a:pt x="501726" y="824014"/>
                  </a:lnTo>
                  <a:lnTo>
                    <a:pt x="505815" y="824484"/>
                  </a:lnTo>
                  <a:lnTo>
                    <a:pt x="509295" y="820712"/>
                  </a:lnTo>
                  <a:lnTo>
                    <a:pt x="513803" y="821740"/>
                  </a:lnTo>
                  <a:lnTo>
                    <a:pt x="514896" y="819886"/>
                  </a:lnTo>
                  <a:lnTo>
                    <a:pt x="516140" y="818108"/>
                  </a:lnTo>
                  <a:lnTo>
                    <a:pt x="517398" y="815428"/>
                  </a:lnTo>
                  <a:close/>
                </a:path>
                <a:path w="1926590" h="1132840">
                  <a:moveTo>
                    <a:pt x="520039" y="990600"/>
                  </a:moveTo>
                  <a:lnTo>
                    <a:pt x="519887" y="990561"/>
                  </a:lnTo>
                  <a:lnTo>
                    <a:pt x="519658" y="990854"/>
                  </a:lnTo>
                  <a:lnTo>
                    <a:pt x="519785" y="990765"/>
                  </a:lnTo>
                  <a:lnTo>
                    <a:pt x="519925" y="990701"/>
                  </a:lnTo>
                  <a:close/>
                </a:path>
                <a:path w="1926590" h="1132840">
                  <a:moveTo>
                    <a:pt x="531812" y="986675"/>
                  </a:moveTo>
                  <a:lnTo>
                    <a:pt x="530644" y="985774"/>
                  </a:lnTo>
                  <a:lnTo>
                    <a:pt x="529590" y="985697"/>
                  </a:lnTo>
                  <a:lnTo>
                    <a:pt x="525678" y="986917"/>
                  </a:lnTo>
                  <a:lnTo>
                    <a:pt x="522744" y="988542"/>
                  </a:lnTo>
                  <a:lnTo>
                    <a:pt x="520039" y="990612"/>
                  </a:lnTo>
                  <a:lnTo>
                    <a:pt x="520941" y="990854"/>
                  </a:lnTo>
                  <a:lnTo>
                    <a:pt x="522058" y="990955"/>
                  </a:lnTo>
                  <a:lnTo>
                    <a:pt x="522249" y="993432"/>
                  </a:lnTo>
                  <a:lnTo>
                    <a:pt x="521157" y="994079"/>
                  </a:lnTo>
                  <a:lnTo>
                    <a:pt x="516509" y="993508"/>
                  </a:lnTo>
                  <a:lnTo>
                    <a:pt x="516267" y="995324"/>
                  </a:lnTo>
                  <a:lnTo>
                    <a:pt x="516331" y="997432"/>
                  </a:lnTo>
                  <a:lnTo>
                    <a:pt x="517575" y="997115"/>
                  </a:lnTo>
                  <a:lnTo>
                    <a:pt x="518718" y="997470"/>
                  </a:lnTo>
                  <a:lnTo>
                    <a:pt x="519912" y="997572"/>
                  </a:lnTo>
                  <a:lnTo>
                    <a:pt x="523163" y="997902"/>
                  </a:lnTo>
                  <a:lnTo>
                    <a:pt x="525614" y="996848"/>
                  </a:lnTo>
                  <a:lnTo>
                    <a:pt x="526948" y="991400"/>
                  </a:lnTo>
                  <a:lnTo>
                    <a:pt x="528548" y="989660"/>
                  </a:lnTo>
                  <a:lnTo>
                    <a:pt x="531202" y="987399"/>
                  </a:lnTo>
                  <a:lnTo>
                    <a:pt x="531812" y="986675"/>
                  </a:lnTo>
                  <a:close/>
                </a:path>
                <a:path w="1926590" h="1132840">
                  <a:moveTo>
                    <a:pt x="634949" y="673608"/>
                  </a:moveTo>
                  <a:lnTo>
                    <a:pt x="633476" y="672566"/>
                  </a:lnTo>
                  <a:lnTo>
                    <a:pt x="629602" y="671995"/>
                  </a:lnTo>
                  <a:lnTo>
                    <a:pt x="628116" y="671690"/>
                  </a:lnTo>
                  <a:lnTo>
                    <a:pt x="630567" y="668070"/>
                  </a:lnTo>
                  <a:lnTo>
                    <a:pt x="629805" y="667512"/>
                  </a:lnTo>
                  <a:lnTo>
                    <a:pt x="627011" y="666978"/>
                  </a:lnTo>
                  <a:lnTo>
                    <a:pt x="625309" y="668147"/>
                  </a:lnTo>
                  <a:lnTo>
                    <a:pt x="623506" y="668553"/>
                  </a:lnTo>
                  <a:lnTo>
                    <a:pt x="623214" y="668985"/>
                  </a:lnTo>
                  <a:lnTo>
                    <a:pt x="622655" y="669493"/>
                  </a:lnTo>
                  <a:lnTo>
                    <a:pt x="623138" y="671182"/>
                  </a:lnTo>
                  <a:lnTo>
                    <a:pt x="623595" y="672566"/>
                  </a:lnTo>
                  <a:lnTo>
                    <a:pt x="624751" y="675030"/>
                  </a:lnTo>
                  <a:lnTo>
                    <a:pt x="626059" y="674522"/>
                  </a:lnTo>
                  <a:lnTo>
                    <a:pt x="629094" y="674497"/>
                  </a:lnTo>
                  <a:lnTo>
                    <a:pt x="629881" y="674751"/>
                  </a:lnTo>
                  <a:lnTo>
                    <a:pt x="627710" y="678980"/>
                  </a:lnTo>
                  <a:lnTo>
                    <a:pt x="629043" y="679996"/>
                  </a:lnTo>
                  <a:lnTo>
                    <a:pt x="630948" y="679462"/>
                  </a:lnTo>
                  <a:lnTo>
                    <a:pt x="633006" y="678878"/>
                  </a:lnTo>
                  <a:lnTo>
                    <a:pt x="634199" y="677722"/>
                  </a:lnTo>
                  <a:lnTo>
                    <a:pt x="634949" y="673608"/>
                  </a:lnTo>
                  <a:close/>
                </a:path>
                <a:path w="1926590" h="1132840">
                  <a:moveTo>
                    <a:pt x="758164" y="613918"/>
                  </a:moveTo>
                  <a:lnTo>
                    <a:pt x="757859" y="613308"/>
                  </a:lnTo>
                  <a:lnTo>
                    <a:pt x="757135" y="612216"/>
                  </a:lnTo>
                  <a:lnTo>
                    <a:pt x="756297" y="611898"/>
                  </a:lnTo>
                  <a:lnTo>
                    <a:pt x="753833" y="614756"/>
                  </a:lnTo>
                  <a:lnTo>
                    <a:pt x="751332" y="614451"/>
                  </a:lnTo>
                  <a:lnTo>
                    <a:pt x="747674" y="615454"/>
                  </a:lnTo>
                  <a:lnTo>
                    <a:pt x="746607" y="616419"/>
                  </a:lnTo>
                  <a:lnTo>
                    <a:pt x="747496" y="617880"/>
                  </a:lnTo>
                  <a:lnTo>
                    <a:pt x="748017" y="618756"/>
                  </a:lnTo>
                  <a:lnTo>
                    <a:pt x="748258" y="619531"/>
                  </a:lnTo>
                  <a:lnTo>
                    <a:pt x="747979" y="622782"/>
                  </a:lnTo>
                  <a:lnTo>
                    <a:pt x="749249" y="623544"/>
                  </a:lnTo>
                  <a:lnTo>
                    <a:pt x="754583" y="620776"/>
                  </a:lnTo>
                  <a:lnTo>
                    <a:pt x="756551" y="617702"/>
                  </a:lnTo>
                  <a:lnTo>
                    <a:pt x="758164" y="613918"/>
                  </a:lnTo>
                  <a:close/>
                </a:path>
                <a:path w="1926590" h="1132840">
                  <a:moveTo>
                    <a:pt x="784440" y="1121156"/>
                  </a:moveTo>
                  <a:lnTo>
                    <a:pt x="784098" y="1119784"/>
                  </a:lnTo>
                  <a:lnTo>
                    <a:pt x="783742" y="1119073"/>
                  </a:lnTo>
                  <a:lnTo>
                    <a:pt x="782662" y="1116685"/>
                  </a:lnTo>
                  <a:lnTo>
                    <a:pt x="781710" y="1115745"/>
                  </a:lnTo>
                  <a:lnTo>
                    <a:pt x="777519" y="1119174"/>
                  </a:lnTo>
                  <a:lnTo>
                    <a:pt x="775500" y="1121791"/>
                  </a:lnTo>
                  <a:lnTo>
                    <a:pt x="771563" y="1117650"/>
                  </a:lnTo>
                  <a:lnTo>
                    <a:pt x="769759" y="1119212"/>
                  </a:lnTo>
                  <a:lnTo>
                    <a:pt x="769277" y="1120140"/>
                  </a:lnTo>
                  <a:lnTo>
                    <a:pt x="768578" y="1121448"/>
                  </a:lnTo>
                  <a:lnTo>
                    <a:pt x="768184" y="1123213"/>
                  </a:lnTo>
                  <a:lnTo>
                    <a:pt x="768794" y="1125804"/>
                  </a:lnTo>
                  <a:lnTo>
                    <a:pt x="770305" y="1124851"/>
                  </a:lnTo>
                  <a:lnTo>
                    <a:pt x="773201" y="1123569"/>
                  </a:lnTo>
                  <a:lnTo>
                    <a:pt x="775081" y="1122438"/>
                  </a:lnTo>
                  <a:lnTo>
                    <a:pt x="779030" y="1123619"/>
                  </a:lnTo>
                  <a:lnTo>
                    <a:pt x="780491" y="1122324"/>
                  </a:lnTo>
                  <a:lnTo>
                    <a:pt x="784440" y="1121156"/>
                  </a:lnTo>
                  <a:close/>
                </a:path>
                <a:path w="1926590" h="1132840">
                  <a:moveTo>
                    <a:pt x="850303" y="746036"/>
                  </a:moveTo>
                  <a:lnTo>
                    <a:pt x="850087" y="745020"/>
                  </a:lnTo>
                  <a:lnTo>
                    <a:pt x="849274" y="744448"/>
                  </a:lnTo>
                  <a:lnTo>
                    <a:pt x="844626" y="746086"/>
                  </a:lnTo>
                  <a:lnTo>
                    <a:pt x="840841" y="746277"/>
                  </a:lnTo>
                  <a:lnTo>
                    <a:pt x="837044" y="744347"/>
                  </a:lnTo>
                  <a:lnTo>
                    <a:pt x="836726" y="744423"/>
                  </a:lnTo>
                  <a:lnTo>
                    <a:pt x="834783" y="744601"/>
                  </a:lnTo>
                  <a:lnTo>
                    <a:pt x="833945" y="745617"/>
                  </a:lnTo>
                  <a:lnTo>
                    <a:pt x="834339" y="749985"/>
                  </a:lnTo>
                  <a:lnTo>
                    <a:pt x="836815" y="751827"/>
                  </a:lnTo>
                  <a:lnTo>
                    <a:pt x="839495" y="750824"/>
                  </a:lnTo>
                  <a:lnTo>
                    <a:pt x="843000" y="749503"/>
                  </a:lnTo>
                  <a:lnTo>
                    <a:pt x="846226" y="747395"/>
                  </a:lnTo>
                  <a:lnTo>
                    <a:pt x="849718" y="746899"/>
                  </a:lnTo>
                  <a:lnTo>
                    <a:pt x="850049" y="746290"/>
                  </a:lnTo>
                  <a:lnTo>
                    <a:pt x="850303" y="746036"/>
                  </a:lnTo>
                  <a:close/>
                </a:path>
                <a:path w="1926590" h="1132840">
                  <a:moveTo>
                    <a:pt x="918972" y="792010"/>
                  </a:moveTo>
                  <a:lnTo>
                    <a:pt x="917371" y="791743"/>
                  </a:lnTo>
                  <a:lnTo>
                    <a:pt x="915149" y="790600"/>
                  </a:lnTo>
                  <a:lnTo>
                    <a:pt x="914285" y="789825"/>
                  </a:lnTo>
                  <a:lnTo>
                    <a:pt x="914209" y="784733"/>
                  </a:lnTo>
                  <a:lnTo>
                    <a:pt x="913714" y="784542"/>
                  </a:lnTo>
                  <a:lnTo>
                    <a:pt x="910932" y="785533"/>
                  </a:lnTo>
                  <a:lnTo>
                    <a:pt x="904595" y="788035"/>
                  </a:lnTo>
                  <a:lnTo>
                    <a:pt x="902627" y="789025"/>
                  </a:lnTo>
                  <a:lnTo>
                    <a:pt x="900785" y="791298"/>
                  </a:lnTo>
                  <a:lnTo>
                    <a:pt x="902995" y="792746"/>
                  </a:lnTo>
                  <a:lnTo>
                    <a:pt x="904125" y="791565"/>
                  </a:lnTo>
                  <a:lnTo>
                    <a:pt x="905319" y="791146"/>
                  </a:lnTo>
                  <a:lnTo>
                    <a:pt x="907605" y="790321"/>
                  </a:lnTo>
                  <a:lnTo>
                    <a:pt x="909510" y="790803"/>
                  </a:lnTo>
                  <a:lnTo>
                    <a:pt x="912291" y="793153"/>
                  </a:lnTo>
                  <a:lnTo>
                    <a:pt x="913231" y="794461"/>
                  </a:lnTo>
                  <a:lnTo>
                    <a:pt x="916089" y="794054"/>
                  </a:lnTo>
                  <a:lnTo>
                    <a:pt x="917511" y="793927"/>
                  </a:lnTo>
                  <a:lnTo>
                    <a:pt x="918972" y="792010"/>
                  </a:lnTo>
                  <a:close/>
                </a:path>
                <a:path w="1926590" h="1132840">
                  <a:moveTo>
                    <a:pt x="926998" y="678751"/>
                  </a:moveTo>
                  <a:lnTo>
                    <a:pt x="926896" y="677875"/>
                  </a:lnTo>
                  <a:lnTo>
                    <a:pt x="926668" y="677519"/>
                  </a:lnTo>
                  <a:lnTo>
                    <a:pt x="926414" y="677202"/>
                  </a:lnTo>
                  <a:lnTo>
                    <a:pt x="925753" y="676846"/>
                  </a:lnTo>
                  <a:lnTo>
                    <a:pt x="923086" y="677608"/>
                  </a:lnTo>
                  <a:lnTo>
                    <a:pt x="920127" y="677545"/>
                  </a:lnTo>
                  <a:lnTo>
                    <a:pt x="917816" y="682764"/>
                  </a:lnTo>
                  <a:lnTo>
                    <a:pt x="915885" y="683133"/>
                  </a:lnTo>
                  <a:lnTo>
                    <a:pt x="912749" y="683247"/>
                  </a:lnTo>
                  <a:lnTo>
                    <a:pt x="912050" y="684009"/>
                  </a:lnTo>
                  <a:lnTo>
                    <a:pt x="911390" y="684453"/>
                  </a:lnTo>
                  <a:lnTo>
                    <a:pt x="911923" y="684885"/>
                  </a:lnTo>
                  <a:lnTo>
                    <a:pt x="912406" y="685406"/>
                  </a:lnTo>
                  <a:lnTo>
                    <a:pt x="916355" y="688225"/>
                  </a:lnTo>
                  <a:lnTo>
                    <a:pt x="918908" y="686562"/>
                  </a:lnTo>
                  <a:lnTo>
                    <a:pt x="922261" y="684923"/>
                  </a:lnTo>
                  <a:lnTo>
                    <a:pt x="923620" y="681075"/>
                  </a:lnTo>
                  <a:lnTo>
                    <a:pt x="926795" y="678878"/>
                  </a:lnTo>
                  <a:lnTo>
                    <a:pt x="926998" y="678751"/>
                  </a:lnTo>
                  <a:close/>
                </a:path>
                <a:path w="1926590" h="1132840">
                  <a:moveTo>
                    <a:pt x="930122" y="768197"/>
                  </a:moveTo>
                  <a:lnTo>
                    <a:pt x="929779" y="765810"/>
                  </a:lnTo>
                  <a:lnTo>
                    <a:pt x="928370" y="766089"/>
                  </a:lnTo>
                  <a:lnTo>
                    <a:pt x="923163" y="764794"/>
                  </a:lnTo>
                  <a:lnTo>
                    <a:pt x="919835" y="769150"/>
                  </a:lnTo>
                  <a:lnTo>
                    <a:pt x="914222" y="768388"/>
                  </a:lnTo>
                  <a:lnTo>
                    <a:pt x="913866" y="770559"/>
                  </a:lnTo>
                  <a:lnTo>
                    <a:pt x="914400" y="772896"/>
                  </a:lnTo>
                  <a:lnTo>
                    <a:pt x="915492" y="773112"/>
                  </a:lnTo>
                  <a:lnTo>
                    <a:pt x="919403" y="771182"/>
                  </a:lnTo>
                  <a:lnTo>
                    <a:pt x="922362" y="770826"/>
                  </a:lnTo>
                  <a:lnTo>
                    <a:pt x="926388" y="770458"/>
                  </a:lnTo>
                  <a:lnTo>
                    <a:pt x="927417" y="770521"/>
                  </a:lnTo>
                  <a:lnTo>
                    <a:pt x="927989" y="769835"/>
                  </a:lnTo>
                  <a:lnTo>
                    <a:pt x="928966" y="768845"/>
                  </a:lnTo>
                  <a:lnTo>
                    <a:pt x="930122" y="768197"/>
                  </a:lnTo>
                  <a:close/>
                </a:path>
                <a:path w="1926590" h="1132840">
                  <a:moveTo>
                    <a:pt x="1030287" y="360819"/>
                  </a:moveTo>
                  <a:lnTo>
                    <a:pt x="1030135" y="360756"/>
                  </a:lnTo>
                  <a:lnTo>
                    <a:pt x="1029957" y="360972"/>
                  </a:lnTo>
                  <a:lnTo>
                    <a:pt x="1030185" y="360895"/>
                  </a:lnTo>
                  <a:close/>
                </a:path>
                <a:path w="1926590" h="1132840">
                  <a:moveTo>
                    <a:pt x="1043457" y="358698"/>
                  </a:moveTo>
                  <a:lnTo>
                    <a:pt x="1043114" y="358000"/>
                  </a:lnTo>
                  <a:lnTo>
                    <a:pt x="1042314" y="357581"/>
                  </a:lnTo>
                  <a:lnTo>
                    <a:pt x="1038415" y="359905"/>
                  </a:lnTo>
                  <a:lnTo>
                    <a:pt x="1033919" y="358470"/>
                  </a:lnTo>
                  <a:lnTo>
                    <a:pt x="1030287" y="360819"/>
                  </a:lnTo>
                  <a:lnTo>
                    <a:pt x="1031125" y="361327"/>
                  </a:lnTo>
                  <a:lnTo>
                    <a:pt x="1032319" y="361746"/>
                  </a:lnTo>
                  <a:lnTo>
                    <a:pt x="1032433" y="362407"/>
                  </a:lnTo>
                  <a:lnTo>
                    <a:pt x="1032903" y="365036"/>
                  </a:lnTo>
                  <a:lnTo>
                    <a:pt x="1034199" y="366115"/>
                  </a:lnTo>
                  <a:lnTo>
                    <a:pt x="1038288" y="365836"/>
                  </a:lnTo>
                  <a:lnTo>
                    <a:pt x="1039431" y="366877"/>
                  </a:lnTo>
                  <a:lnTo>
                    <a:pt x="1040638" y="367296"/>
                  </a:lnTo>
                  <a:lnTo>
                    <a:pt x="1041082" y="367474"/>
                  </a:lnTo>
                  <a:lnTo>
                    <a:pt x="1041819" y="367487"/>
                  </a:lnTo>
                  <a:lnTo>
                    <a:pt x="1042911" y="366598"/>
                  </a:lnTo>
                  <a:lnTo>
                    <a:pt x="1041895" y="365480"/>
                  </a:lnTo>
                  <a:lnTo>
                    <a:pt x="1040180" y="363296"/>
                  </a:lnTo>
                  <a:lnTo>
                    <a:pt x="1040561" y="361429"/>
                  </a:lnTo>
                  <a:lnTo>
                    <a:pt x="1043343" y="359511"/>
                  </a:lnTo>
                  <a:lnTo>
                    <a:pt x="1043457" y="358698"/>
                  </a:lnTo>
                  <a:close/>
                </a:path>
                <a:path w="1926590" h="1132840">
                  <a:moveTo>
                    <a:pt x="1065377" y="545134"/>
                  </a:moveTo>
                  <a:lnTo>
                    <a:pt x="1064006" y="543166"/>
                  </a:lnTo>
                  <a:lnTo>
                    <a:pt x="1063193" y="541909"/>
                  </a:lnTo>
                  <a:lnTo>
                    <a:pt x="1062647" y="540207"/>
                  </a:lnTo>
                  <a:lnTo>
                    <a:pt x="1058227" y="539762"/>
                  </a:lnTo>
                  <a:lnTo>
                    <a:pt x="1055852" y="538784"/>
                  </a:lnTo>
                  <a:lnTo>
                    <a:pt x="1053096" y="537730"/>
                  </a:lnTo>
                  <a:lnTo>
                    <a:pt x="1052347" y="538035"/>
                  </a:lnTo>
                  <a:lnTo>
                    <a:pt x="1051725" y="538670"/>
                  </a:lnTo>
                  <a:lnTo>
                    <a:pt x="1051433" y="539394"/>
                  </a:lnTo>
                  <a:lnTo>
                    <a:pt x="1052626" y="541629"/>
                  </a:lnTo>
                  <a:lnTo>
                    <a:pt x="1053185" y="543953"/>
                  </a:lnTo>
                  <a:lnTo>
                    <a:pt x="1059954" y="543344"/>
                  </a:lnTo>
                  <a:lnTo>
                    <a:pt x="1061669" y="545528"/>
                  </a:lnTo>
                  <a:lnTo>
                    <a:pt x="1063053" y="548919"/>
                  </a:lnTo>
                  <a:lnTo>
                    <a:pt x="1063434" y="549554"/>
                  </a:lnTo>
                  <a:lnTo>
                    <a:pt x="1063828" y="550164"/>
                  </a:lnTo>
                  <a:lnTo>
                    <a:pt x="1063929" y="550303"/>
                  </a:lnTo>
                  <a:lnTo>
                    <a:pt x="1064336" y="550341"/>
                  </a:lnTo>
                  <a:lnTo>
                    <a:pt x="1064780" y="550202"/>
                  </a:lnTo>
                  <a:lnTo>
                    <a:pt x="1065123" y="549910"/>
                  </a:lnTo>
                  <a:lnTo>
                    <a:pt x="1065377" y="547408"/>
                  </a:lnTo>
                  <a:lnTo>
                    <a:pt x="1065377" y="545134"/>
                  </a:lnTo>
                  <a:close/>
                </a:path>
                <a:path w="1926590" h="1132840">
                  <a:moveTo>
                    <a:pt x="1142669" y="295173"/>
                  </a:moveTo>
                  <a:lnTo>
                    <a:pt x="1142530" y="295224"/>
                  </a:lnTo>
                  <a:lnTo>
                    <a:pt x="1142669" y="295173"/>
                  </a:lnTo>
                  <a:close/>
                </a:path>
                <a:path w="1926590" h="1132840">
                  <a:moveTo>
                    <a:pt x="1144054" y="289077"/>
                  </a:moveTo>
                  <a:lnTo>
                    <a:pt x="1139621" y="291160"/>
                  </a:lnTo>
                  <a:lnTo>
                    <a:pt x="1139405" y="291274"/>
                  </a:lnTo>
                  <a:lnTo>
                    <a:pt x="1138758" y="290728"/>
                  </a:lnTo>
                  <a:lnTo>
                    <a:pt x="1136510" y="287616"/>
                  </a:lnTo>
                  <a:lnTo>
                    <a:pt x="1134237" y="289572"/>
                  </a:lnTo>
                  <a:lnTo>
                    <a:pt x="1131595" y="290804"/>
                  </a:lnTo>
                  <a:lnTo>
                    <a:pt x="1131036" y="291833"/>
                  </a:lnTo>
                  <a:lnTo>
                    <a:pt x="1131036" y="292455"/>
                  </a:lnTo>
                  <a:lnTo>
                    <a:pt x="1131138" y="295694"/>
                  </a:lnTo>
                  <a:lnTo>
                    <a:pt x="1134122" y="298056"/>
                  </a:lnTo>
                  <a:lnTo>
                    <a:pt x="1139101" y="296951"/>
                  </a:lnTo>
                  <a:lnTo>
                    <a:pt x="1140764" y="295998"/>
                  </a:lnTo>
                  <a:lnTo>
                    <a:pt x="1142453" y="295262"/>
                  </a:lnTo>
                  <a:lnTo>
                    <a:pt x="1142326" y="294805"/>
                  </a:lnTo>
                  <a:lnTo>
                    <a:pt x="1142263" y="294284"/>
                  </a:lnTo>
                  <a:lnTo>
                    <a:pt x="1141399" y="292849"/>
                  </a:lnTo>
                  <a:lnTo>
                    <a:pt x="1144054" y="289077"/>
                  </a:lnTo>
                  <a:close/>
                </a:path>
                <a:path w="1926590" h="1132840">
                  <a:moveTo>
                    <a:pt x="1181874" y="330479"/>
                  </a:moveTo>
                  <a:lnTo>
                    <a:pt x="1179410" y="330669"/>
                  </a:lnTo>
                  <a:lnTo>
                    <a:pt x="1177467" y="330022"/>
                  </a:lnTo>
                  <a:lnTo>
                    <a:pt x="1175613" y="326669"/>
                  </a:lnTo>
                  <a:lnTo>
                    <a:pt x="1175283" y="324662"/>
                  </a:lnTo>
                  <a:lnTo>
                    <a:pt x="1171549" y="325970"/>
                  </a:lnTo>
                  <a:lnTo>
                    <a:pt x="1170051" y="326618"/>
                  </a:lnTo>
                  <a:lnTo>
                    <a:pt x="1168730" y="327456"/>
                  </a:lnTo>
                  <a:lnTo>
                    <a:pt x="1167650" y="328129"/>
                  </a:lnTo>
                  <a:lnTo>
                    <a:pt x="1167955" y="331571"/>
                  </a:lnTo>
                  <a:lnTo>
                    <a:pt x="1172514" y="330174"/>
                  </a:lnTo>
                  <a:lnTo>
                    <a:pt x="1174597" y="333006"/>
                  </a:lnTo>
                  <a:lnTo>
                    <a:pt x="1180439" y="334530"/>
                  </a:lnTo>
                  <a:lnTo>
                    <a:pt x="1180592" y="334518"/>
                  </a:lnTo>
                  <a:lnTo>
                    <a:pt x="1181874" y="330479"/>
                  </a:lnTo>
                  <a:close/>
                </a:path>
                <a:path w="1926590" h="1132840">
                  <a:moveTo>
                    <a:pt x="1182090" y="330492"/>
                  </a:moveTo>
                  <a:lnTo>
                    <a:pt x="1181900" y="330403"/>
                  </a:lnTo>
                  <a:lnTo>
                    <a:pt x="1182090" y="330492"/>
                  </a:lnTo>
                  <a:close/>
                </a:path>
                <a:path w="1926590" h="1132840">
                  <a:moveTo>
                    <a:pt x="1188529" y="569645"/>
                  </a:moveTo>
                  <a:lnTo>
                    <a:pt x="1188427" y="569353"/>
                  </a:lnTo>
                  <a:lnTo>
                    <a:pt x="1188339" y="569645"/>
                  </a:lnTo>
                  <a:lnTo>
                    <a:pt x="1188478" y="569645"/>
                  </a:lnTo>
                  <a:close/>
                </a:path>
                <a:path w="1926590" h="1132840">
                  <a:moveTo>
                    <a:pt x="1197063" y="568718"/>
                  </a:moveTo>
                  <a:lnTo>
                    <a:pt x="1196784" y="568642"/>
                  </a:lnTo>
                  <a:lnTo>
                    <a:pt x="1196848" y="568782"/>
                  </a:lnTo>
                  <a:lnTo>
                    <a:pt x="1196987" y="568744"/>
                  </a:lnTo>
                  <a:close/>
                </a:path>
                <a:path w="1926590" h="1132840">
                  <a:moveTo>
                    <a:pt x="1199451" y="571906"/>
                  </a:moveTo>
                  <a:lnTo>
                    <a:pt x="1196848" y="568782"/>
                  </a:lnTo>
                  <a:lnTo>
                    <a:pt x="1194079" y="569429"/>
                  </a:lnTo>
                  <a:lnTo>
                    <a:pt x="1191348" y="570572"/>
                  </a:lnTo>
                  <a:lnTo>
                    <a:pt x="1188529" y="569645"/>
                  </a:lnTo>
                  <a:lnTo>
                    <a:pt x="1189189" y="571893"/>
                  </a:lnTo>
                  <a:lnTo>
                    <a:pt x="1190345" y="574027"/>
                  </a:lnTo>
                  <a:lnTo>
                    <a:pt x="1189418" y="578713"/>
                  </a:lnTo>
                  <a:lnTo>
                    <a:pt x="1191488" y="578739"/>
                  </a:lnTo>
                  <a:lnTo>
                    <a:pt x="1192695" y="579361"/>
                  </a:lnTo>
                  <a:lnTo>
                    <a:pt x="1193914" y="579983"/>
                  </a:lnTo>
                  <a:lnTo>
                    <a:pt x="1196111" y="579247"/>
                  </a:lnTo>
                  <a:lnTo>
                    <a:pt x="1196378" y="575221"/>
                  </a:lnTo>
                  <a:lnTo>
                    <a:pt x="1199451" y="571906"/>
                  </a:lnTo>
                  <a:close/>
                </a:path>
                <a:path w="1926590" h="1132840">
                  <a:moveTo>
                    <a:pt x="1265974" y="241071"/>
                  </a:moveTo>
                  <a:lnTo>
                    <a:pt x="1264272" y="241871"/>
                  </a:lnTo>
                  <a:lnTo>
                    <a:pt x="1261948" y="241134"/>
                  </a:lnTo>
                  <a:lnTo>
                    <a:pt x="1261973" y="239864"/>
                  </a:lnTo>
                  <a:lnTo>
                    <a:pt x="1261897" y="238569"/>
                  </a:lnTo>
                  <a:lnTo>
                    <a:pt x="1261872" y="237248"/>
                  </a:lnTo>
                  <a:lnTo>
                    <a:pt x="1260792" y="236867"/>
                  </a:lnTo>
                  <a:lnTo>
                    <a:pt x="1258227" y="237896"/>
                  </a:lnTo>
                  <a:lnTo>
                    <a:pt x="1256868" y="238861"/>
                  </a:lnTo>
                  <a:lnTo>
                    <a:pt x="1255445" y="239674"/>
                  </a:lnTo>
                  <a:lnTo>
                    <a:pt x="1254061" y="240538"/>
                  </a:lnTo>
                  <a:lnTo>
                    <a:pt x="1252575" y="241287"/>
                  </a:lnTo>
                  <a:lnTo>
                    <a:pt x="1249895" y="243065"/>
                  </a:lnTo>
                  <a:lnTo>
                    <a:pt x="1250162" y="244487"/>
                  </a:lnTo>
                  <a:lnTo>
                    <a:pt x="1251737" y="244995"/>
                  </a:lnTo>
                  <a:lnTo>
                    <a:pt x="1252969" y="245402"/>
                  </a:lnTo>
                  <a:lnTo>
                    <a:pt x="1254366" y="245465"/>
                  </a:lnTo>
                  <a:lnTo>
                    <a:pt x="1257287" y="247116"/>
                  </a:lnTo>
                  <a:lnTo>
                    <a:pt x="1258239" y="246481"/>
                  </a:lnTo>
                  <a:lnTo>
                    <a:pt x="1260094" y="243382"/>
                  </a:lnTo>
                  <a:lnTo>
                    <a:pt x="1261567" y="243903"/>
                  </a:lnTo>
                  <a:lnTo>
                    <a:pt x="1263904" y="243827"/>
                  </a:lnTo>
                  <a:lnTo>
                    <a:pt x="1265415" y="243700"/>
                  </a:lnTo>
                  <a:lnTo>
                    <a:pt x="1265974" y="241071"/>
                  </a:lnTo>
                  <a:close/>
                </a:path>
                <a:path w="1926590" h="1132840">
                  <a:moveTo>
                    <a:pt x="1324508" y="487489"/>
                  </a:moveTo>
                  <a:lnTo>
                    <a:pt x="1324343" y="487413"/>
                  </a:lnTo>
                  <a:lnTo>
                    <a:pt x="1324508" y="487489"/>
                  </a:lnTo>
                  <a:close/>
                </a:path>
                <a:path w="1926590" h="1132840">
                  <a:moveTo>
                    <a:pt x="1334579" y="479628"/>
                  </a:moveTo>
                  <a:lnTo>
                    <a:pt x="1323162" y="479806"/>
                  </a:lnTo>
                  <a:lnTo>
                    <a:pt x="1318856" y="484733"/>
                  </a:lnTo>
                  <a:lnTo>
                    <a:pt x="1318196" y="485571"/>
                  </a:lnTo>
                  <a:lnTo>
                    <a:pt x="1318361" y="487032"/>
                  </a:lnTo>
                  <a:lnTo>
                    <a:pt x="1320101" y="486549"/>
                  </a:lnTo>
                  <a:lnTo>
                    <a:pt x="1321739" y="486156"/>
                  </a:lnTo>
                  <a:lnTo>
                    <a:pt x="1323111" y="486575"/>
                  </a:lnTo>
                  <a:lnTo>
                    <a:pt x="1324343" y="487413"/>
                  </a:lnTo>
                  <a:lnTo>
                    <a:pt x="1330566" y="483870"/>
                  </a:lnTo>
                  <a:lnTo>
                    <a:pt x="1331658" y="483158"/>
                  </a:lnTo>
                  <a:lnTo>
                    <a:pt x="1332687" y="482244"/>
                  </a:lnTo>
                  <a:lnTo>
                    <a:pt x="1333563" y="481253"/>
                  </a:lnTo>
                  <a:lnTo>
                    <a:pt x="1333944" y="480834"/>
                  </a:lnTo>
                  <a:lnTo>
                    <a:pt x="1334579" y="479628"/>
                  </a:lnTo>
                  <a:close/>
                </a:path>
                <a:path w="1926590" h="1132840">
                  <a:moveTo>
                    <a:pt x="1436116" y="86918"/>
                  </a:moveTo>
                  <a:lnTo>
                    <a:pt x="1435912" y="86868"/>
                  </a:lnTo>
                  <a:lnTo>
                    <a:pt x="1436039" y="86944"/>
                  </a:lnTo>
                  <a:close/>
                </a:path>
                <a:path w="1926590" h="1132840">
                  <a:moveTo>
                    <a:pt x="1452092" y="98018"/>
                  </a:moveTo>
                  <a:lnTo>
                    <a:pt x="1451152" y="94449"/>
                  </a:lnTo>
                  <a:lnTo>
                    <a:pt x="1447698" y="93408"/>
                  </a:lnTo>
                  <a:lnTo>
                    <a:pt x="1444586" y="88239"/>
                  </a:lnTo>
                  <a:lnTo>
                    <a:pt x="1442847" y="86741"/>
                  </a:lnTo>
                  <a:lnTo>
                    <a:pt x="1438529" y="88747"/>
                  </a:lnTo>
                  <a:lnTo>
                    <a:pt x="1437144" y="87528"/>
                  </a:lnTo>
                  <a:lnTo>
                    <a:pt x="1436039" y="86956"/>
                  </a:lnTo>
                  <a:lnTo>
                    <a:pt x="1433690" y="87134"/>
                  </a:lnTo>
                  <a:lnTo>
                    <a:pt x="1431137" y="88773"/>
                  </a:lnTo>
                  <a:lnTo>
                    <a:pt x="1431099" y="90208"/>
                  </a:lnTo>
                  <a:lnTo>
                    <a:pt x="1431048" y="91986"/>
                  </a:lnTo>
                  <a:lnTo>
                    <a:pt x="1434376" y="91198"/>
                  </a:lnTo>
                  <a:lnTo>
                    <a:pt x="1437551" y="93014"/>
                  </a:lnTo>
                  <a:lnTo>
                    <a:pt x="1439214" y="93484"/>
                  </a:lnTo>
                  <a:lnTo>
                    <a:pt x="1442618" y="90589"/>
                  </a:lnTo>
                  <a:lnTo>
                    <a:pt x="1444180" y="91452"/>
                  </a:lnTo>
                  <a:lnTo>
                    <a:pt x="1445247" y="92595"/>
                  </a:lnTo>
                  <a:lnTo>
                    <a:pt x="1450860" y="99021"/>
                  </a:lnTo>
                  <a:lnTo>
                    <a:pt x="1451444" y="98945"/>
                  </a:lnTo>
                  <a:lnTo>
                    <a:pt x="1451825" y="99021"/>
                  </a:lnTo>
                  <a:lnTo>
                    <a:pt x="1451876" y="98552"/>
                  </a:lnTo>
                  <a:lnTo>
                    <a:pt x="1452092" y="98018"/>
                  </a:lnTo>
                  <a:close/>
                </a:path>
                <a:path w="1926590" h="1132840">
                  <a:moveTo>
                    <a:pt x="1467612" y="315709"/>
                  </a:moveTo>
                  <a:lnTo>
                    <a:pt x="1466164" y="314617"/>
                  </a:lnTo>
                  <a:lnTo>
                    <a:pt x="1463167" y="312686"/>
                  </a:lnTo>
                  <a:lnTo>
                    <a:pt x="1461833" y="311353"/>
                  </a:lnTo>
                  <a:lnTo>
                    <a:pt x="1459230" y="314286"/>
                  </a:lnTo>
                  <a:lnTo>
                    <a:pt x="1462354" y="313563"/>
                  </a:lnTo>
                  <a:lnTo>
                    <a:pt x="1462493" y="315595"/>
                  </a:lnTo>
                  <a:lnTo>
                    <a:pt x="1462366" y="316255"/>
                  </a:lnTo>
                  <a:lnTo>
                    <a:pt x="1460258" y="317855"/>
                  </a:lnTo>
                  <a:lnTo>
                    <a:pt x="1456994" y="318008"/>
                  </a:lnTo>
                  <a:lnTo>
                    <a:pt x="1455585" y="318033"/>
                  </a:lnTo>
                  <a:lnTo>
                    <a:pt x="1454200" y="318427"/>
                  </a:lnTo>
                  <a:lnTo>
                    <a:pt x="1452778" y="320763"/>
                  </a:lnTo>
                  <a:lnTo>
                    <a:pt x="1451800" y="322326"/>
                  </a:lnTo>
                  <a:lnTo>
                    <a:pt x="1452118" y="323176"/>
                  </a:lnTo>
                  <a:lnTo>
                    <a:pt x="1452740" y="324688"/>
                  </a:lnTo>
                  <a:lnTo>
                    <a:pt x="1454391" y="323634"/>
                  </a:lnTo>
                  <a:lnTo>
                    <a:pt x="1455559" y="323100"/>
                  </a:lnTo>
                  <a:lnTo>
                    <a:pt x="1461452" y="320116"/>
                  </a:lnTo>
                  <a:lnTo>
                    <a:pt x="1462874" y="319290"/>
                  </a:lnTo>
                  <a:lnTo>
                    <a:pt x="1464335" y="318579"/>
                  </a:lnTo>
                  <a:lnTo>
                    <a:pt x="1466951" y="316788"/>
                  </a:lnTo>
                  <a:lnTo>
                    <a:pt x="1467612" y="315709"/>
                  </a:lnTo>
                  <a:close/>
                </a:path>
                <a:path w="1926590" h="1132840">
                  <a:moveTo>
                    <a:pt x="1516418" y="323176"/>
                  </a:moveTo>
                  <a:lnTo>
                    <a:pt x="1514652" y="319887"/>
                  </a:lnTo>
                  <a:lnTo>
                    <a:pt x="1511566" y="318808"/>
                  </a:lnTo>
                  <a:lnTo>
                    <a:pt x="1509255" y="316941"/>
                  </a:lnTo>
                  <a:lnTo>
                    <a:pt x="1507921" y="315823"/>
                  </a:lnTo>
                  <a:lnTo>
                    <a:pt x="1505305" y="315912"/>
                  </a:lnTo>
                  <a:lnTo>
                    <a:pt x="1503324" y="319062"/>
                  </a:lnTo>
                  <a:lnTo>
                    <a:pt x="1502321" y="321208"/>
                  </a:lnTo>
                  <a:lnTo>
                    <a:pt x="1503210" y="323176"/>
                  </a:lnTo>
                  <a:lnTo>
                    <a:pt x="1503972" y="323989"/>
                  </a:lnTo>
                  <a:lnTo>
                    <a:pt x="1504937" y="324726"/>
                  </a:lnTo>
                  <a:lnTo>
                    <a:pt x="1509039" y="323138"/>
                  </a:lnTo>
                  <a:lnTo>
                    <a:pt x="1511630" y="323608"/>
                  </a:lnTo>
                  <a:lnTo>
                    <a:pt x="1514589" y="325704"/>
                  </a:lnTo>
                  <a:lnTo>
                    <a:pt x="1515681" y="325716"/>
                  </a:lnTo>
                  <a:lnTo>
                    <a:pt x="1516291" y="324104"/>
                  </a:lnTo>
                  <a:lnTo>
                    <a:pt x="1516418" y="323176"/>
                  </a:lnTo>
                  <a:close/>
                </a:path>
                <a:path w="1926590" h="1132840">
                  <a:moveTo>
                    <a:pt x="1616697" y="63322"/>
                  </a:moveTo>
                  <a:lnTo>
                    <a:pt x="1615579" y="62484"/>
                  </a:lnTo>
                  <a:lnTo>
                    <a:pt x="1614576" y="62699"/>
                  </a:lnTo>
                  <a:lnTo>
                    <a:pt x="1611122" y="63487"/>
                  </a:lnTo>
                  <a:lnTo>
                    <a:pt x="1611185" y="61480"/>
                  </a:lnTo>
                  <a:lnTo>
                    <a:pt x="1611503" y="58775"/>
                  </a:lnTo>
                  <a:lnTo>
                    <a:pt x="1611718" y="58254"/>
                  </a:lnTo>
                  <a:lnTo>
                    <a:pt x="1612671" y="56464"/>
                  </a:lnTo>
                  <a:lnTo>
                    <a:pt x="1612265" y="55791"/>
                  </a:lnTo>
                  <a:lnTo>
                    <a:pt x="1610779" y="56222"/>
                  </a:lnTo>
                  <a:lnTo>
                    <a:pt x="1609229" y="56654"/>
                  </a:lnTo>
                  <a:lnTo>
                    <a:pt x="1607731" y="57404"/>
                  </a:lnTo>
                  <a:lnTo>
                    <a:pt x="1606080" y="58064"/>
                  </a:lnTo>
                  <a:lnTo>
                    <a:pt x="1605673" y="58572"/>
                  </a:lnTo>
                  <a:lnTo>
                    <a:pt x="1604924" y="59131"/>
                  </a:lnTo>
                  <a:lnTo>
                    <a:pt x="1604721" y="60667"/>
                  </a:lnTo>
                  <a:lnTo>
                    <a:pt x="1605597" y="60883"/>
                  </a:lnTo>
                  <a:lnTo>
                    <a:pt x="1606461" y="60871"/>
                  </a:lnTo>
                  <a:lnTo>
                    <a:pt x="1608315" y="60807"/>
                  </a:lnTo>
                  <a:lnTo>
                    <a:pt x="1608848" y="61391"/>
                  </a:lnTo>
                  <a:lnTo>
                    <a:pt x="1606969" y="63538"/>
                  </a:lnTo>
                  <a:lnTo>
                    <a:pt x="1606207" y="64223"/>
                  </a:lnTo>
                  <a:lnTo>
                    <a:pt x="1606169" y="64846"/>
                  </a:lnTo>
                  <a:lnTo>
                    <a:pt x="1606169" y="65798"/>
                  </a:lnTo>
                  <a:lnTo>
                    <a:pt x="1607185" y="65773"/>
                  </a:lnTo>
                  <a:lnTo>
                    <a:pt x="1610131" y="64897"/>
                  </a:lnTo>
                  <a:lnTo>
                    <a:pt x="1612176" y="65036"/>
                  </a:lnTo>
                  <a:lnTo>
                    <a:pt x="1614258" y="65595"/>
                  </a:lnTo>
                  <a:lnTo>
                    <a:pt x="1615313" y="65874"/>
                  </a:lnTo>
                  <a:lnTo>
                    <a:pt x="1616519" y="65900"/>
                  </a:lnTo>
                  <a:lnTo>
                    <a:pt x="1616697" y="63322"/>
                  </a:lnTo>
                  <a:close/>
                </a:path>
                <a:path w="1926590" h="1132840">
                  <a:moveTo>
                    <a:pt x="1639811" y="386676"/>
                  </a:moveTo>
                  <a:lnTo>
                    <a:pt x="1638287" y="386651"/>
                  </a:lnTo>
                  <a:lnTo>
                    <a:pt x="1635036" y="384949"/>
                  </a:lnTo>
                  <a:lnTo>
                    <a:pt x="1633004" y="382981"/>
                  </a:lnTo>
                  <a:lnTo>
                    <a:pt x="1626984" y="381444"/>
                  </a:lnTo>
                  <a:lnTo>
                    <a:pt x="1624418" y="381711"/>
                  </a:lnTo>
                  <a:lnTo>
                    <a:pt x="1622044" y="387134"/>
                  </a:lnTo>
                  <a:lnTo>
                    <a:pt x="1625777" y="386435"/>
                  </a:lnTo>
                  <a:lnTo>
                    <a:pt x="1628978" y="389204"/>
                  </a:lnTo>
                  <a:lnTo>
                    <a:pt x="1629321" y="388696"/>
                  </a:lnTo>
                  <a:lnTo>
                    <a:pt x="1630718" y="387172"/>
                  </a:lnTo>
                  <a:lnTo>
                    <a:pt x="1632623" y="385114"/>
                  </a:lnTo>
                  <a:lnTo>
                    <a:pt x="1633816" y="385533"/>
                  </a:lnTo>
                  <a:lnTo>
                    <a:pt x="1635213" y="388213"/>
                  </a:lnTo>
                  <a:lnTo>
                    <a:pt x="1635213" y="390283"/>
                  </a:lnTo>
                  <a:lnTo>
                    <a:pt x="1637880" y="389521"/>
                  </a:lnTo>
                  <a:lnTo>
                    <a:pt x="1639049" y="389089"/>
                  </a:lnTo>
                  <a:lnTo>
                    <a:pt x="1639811" y="386676"/>
                  </a:lnTo>
                  <a:close/>
                </a:path>
                <a:path w="1926590" h="1132840">
                  <a:moveTo>
                    <a:pt x="1706600" y="175793"/>
                  </a:moveTo>
                  <a:lnTo>
                    <a:pt x="1706041" y="172986"/>
                  </a:lnTo>
                  <a:lnTo>
                    <a:pt x="1701177" y="172085"/>
                  </a:lnTo>
                  <a:lnTo>
                    <a:pt x="1699590" y="172847"/>
                  </a:lnTo>
                  <a:lnTo>
                    <a:pt x="1699399" y="173075"/>
                  </a:lnTo>
                  <a:lnTo>
                    <a:pt x="1695094" y="175971"/>
                  </a:lnTo>
                  <a:lnTo>
                    <a:pt x="1694459" y="176428"/>
                  </a:lnTo>
                  <a:lnTo>
                    <a:pt x="1693621" y="177228"/>
                  </a:lnTo>
                  <a:lnTo>
                    <a:pt x="1698802" y="180263"/>
                  </a:lnTo>
                  <a:lnTo>
                    <a:pt x="1694865" y="181584"/>
                  </a:lnTo>
                  <a:lnTo>
                    <a:pt x="1693519" y="183273"/>
                  </a:lnTo>
                  <a:lnTo>
                    <a:pt x="1693570" y="183413"/>
                  </a:lnTo>
                  <a:lnTo>
                    <a:pt x="1695259" y="184010"/>
                  </a:lnTo>
                  <a:lnTo>
                    <a:pt x="1696885" y="183794"/>
                  </a:lnTo>
                  <a:lnTo>
                    <a:pt x="1698256" y="182753"/>
                  </a:lnTo>
                  <a:lnTo>
                    <a:pt x="1700250" y="181279"/>
                  </a:lnTo>
                  <a:lnTo>
                    <a:pt x="1703933" y="177990"/>
                  </a:lnTo>
                  <a:lnTo>
                    <a:pt x="1705127" y="176911"/>
                  </a:lnTo>
                  <a:lnTo>
                    <a:pt x="1706600" y="175793"/>
                  </a:lnTo>
                  <a:close/>
                </a:path>
                <a:path w="1926590" h="1132840">
                  <a:moveTo>
                    <a:pt x="1790331" y="88023"/>
                  </a:moveTo>
                  <a:lnTo>
                    <a:pt x="1790217" y="85623"/>
                  </a:lnTo>
                  <a:lnTo>
                    <a:pt x="1788972" y="85953"/>
                  </a:lnTo>
                  <a:lnTo>
                    <a:pt x="1784032" y="85267"/>
                  </a:lnTo>
                  <a:lnTo>
                    <a:pt x="1780679" y="86042"/>
                  </a:lnTo>
                  <a:lnTo>
                    <a:pt x="1776806" y="90195"/>
                  </a:lnTo>
                  <a:lnTo>
                    <a:pt x="1775053" y="90563"/>
                  </a:lnTo>
                  <a:lnTo>
                    <a:pt x="1773605" y="91173"/>
                  </a:lnTo>
                  <a:lnTo>
                    <a:pt x="1773504" y="90995"/>
                  </a:lnTo>
                  <a:lnTo>
                    <a:pt x="1773440" y="91249"/>
                  </a:lnTo>
                  <a:lnTo>
                    <a:pt x="1773605" y="91198"/>
                  </a:lnTo>
                  <a:lnTo>
                    <a:pt x="1774355" y="92671"/>
                  </a:lnTo>
                  <a:lnTo>
                    <a:pt x="1774952" y="94284"/>
                  </a:lnTo>
                  <a:lnTo>
                    <a:pt x="1776818" y="96710"/>
                  </a:lnTo>
                  <a:lnTo>
                    <a:pt x="1778330" y="96253"/>
                  </a:lnTo>
                  <a:lnTo>
                    <a:pt x="1779612" y="95643"/>
                  </a:lnTo>
                  <a:lnTo>
                    <a:pt x="1780921" y="95021"/>
                  </a:lnTo>
                  <a:lnTo>
                    <a:pt x="1781568" y="94361"/>
                  </a:lnTo>
                  <a:lnTo>
                    <a:pt x="1780616" y="89877"/>
                  </a:lnTo>
                  <a:lnTo>
                    <a:pt x="1781302" y="89141"/>
                  </a:lnTo>
                  <a:lnTo>
                    <a:pt x="1785467" y="90817"/>
                  </a:lnTo>
                  <a:lnTo>
                    <a:pt x="1786928" y="90830"/>
                  </a:lnTo>
                  <a:lnTo>
                    <a:pt x="1789544" y="88874"/>
                  </a:lnTo>
                  <a:lnTo>
                    <a:pt x="1790331" y="88023"/>
                  </a:lnTo>
                  <a:close/>
                </a:path>
                <a:path w="1926590" h="1132840">
                  <a:moveTo>
                    <a:pt x="1820176" y="307987"/>
                  </a:moveTo>
                  <a:lnTo>
                    <a:pt x="1817370" y="305447"/>
                  </a:lnTo>
                  <a:lnTo>
                    <a:pt x="1815503" y="303796"/>
                  </a:lnTo>
                  <a:lnTo>
                    <a:pt x="1813839" y="304101"/>
                  </a:lnTo>
                  <a:lnTo>
                    <a:pt x="1811718" y="305473"/>
                  </a:lnTo>
                  <a:lnTo>
                    <a:pt x="1809191" y="307111"/>
                  </a:lnTo>
                  <a:lnTo>
                    <a:pt x="1810207" y="308229"/>
                  </a:lnTo>
                  <a:lnTo>
                    <a:pt x="1811858" y="309854"/>
                  </a:lnTo>
                  <a:lnTo>
                    <a:pt x="1811896" y="310451"/>
                  </a:lnTo>
                  <a:lnTo>
                    <a:pt x="1812912" y="314426"/>
                  </a:lnTo>
                  <a:lnTo>
                    <a:pt x="1813267" y="314667"/>
                  </a:lnTo>
                  <a:lnTo>
                    <a:pt x="1819617" y="311518"/>
                  </a:lnTo>
                  <a:lnTo>
                    <a:pt x="1820176" y="307987"/>
                  </a:lnTo>
                  <a:close/>
                </a:path>
                <a:path w="1926590" h="1132840">
                  <a:moveTo>
                    <a:pt x="1834756" y="13157"/>
                  </a:moveTo>
                  <a:lnTo>
                    <a:pt x="1833714" y="12776"/>
                  </a:lnTo>
                  <a:lnTo>
                    <a:pt x="1829308" y="13296"/>
                  </a:lnTo>
                  <a:lnTo>
                    <a:pt x="1825548" y="12319"/>
                  </a:lnTo>
                  <a:lnTo>
                    <a:pt x="1821116" y="14173"/>
                  </a:lnTo>
                  <a:lnTo>
                    <a:pt x="1819262" y="14579"/>
                  </a:lnTo>
                  <a:lnTo>
                    <a:pt x="1820303" y="15773"/>
                  </a:lnTo>
                  <a:lnTo>
                    <a:pt x="1821294" y="16891"/>
                  </a:lnTo>
                  <a:lnTo>
                    <a:pt x="1820367" y="19329"/>
                  </a:lnTo>
                  <a:lnTo>
                    <a:pt x="1824990" y="19304"/>
                  </a:lnTo>
                  <a:lnTo>
                    <a:pt x="1827923" y="18529"/>
                  </a:lnTo>
                  <a:lnTo>
                    <a:pt x="1830717" y="18097"/>
                  </a:lnTo>
                  <a:lnTo>
                    <a:pt x="1833943" y="14262"/>
                  </a:lnTo>
                  <a:lnTo>
                    <a:pt x="1834756" y="13157"/>
                  </a:lnTo>
                  <a:close/>
                </a:path>
                <a:path w="1926590" h="1132840">
                  <a:moveTo>
                    <a:pt x="1842643" y="9715"/>
                  </a:moveTo>
                  <a:lnTo>
                    <a:pt x="1842592" y="9575"/>
                  </a:lnTo>
                  <a:lnTo>
                    <a:pt x="1842452" y="9588"/>
                  </a:lnTo>
                  <a:lnTo>
                    <a:pt x="1842643" y="9715"/>
                  </a:lnTo>
                  <a:close/>
                </a:path>
                <a:path w="1926590" h="1132840">
                  <a:moveTo>
                    <a:pt x="1851977" y="3073"/>
                  </a:moveTo>
                  <a:lnTo>
                    <a:pt x="1851126" y="0"/>
                  </a:lnTo>
                  <a:lnTo>
                    <a:pt x="1849780" y="127"/>
                  </a:lnTo>
                  <a:lnTo>
                    <a:pt x="1846961" y="1790"/>
                  </a:lnTo>
                  <a:lnTo>
                    <a:pt x="1845424" y="1460"/>
                  </a:lnTo>
                  <a:lnTo>
                    <a:pt x="1843138" y="1485"/>
                  </a:lnTo>
                  <a:lnTo>
                    <a:pt x="1841868" y="1714"/>
                  </a:lnTo>
                  <a:lnTo>
                    <a:pt x="1840623" y="5194"/>
                  </a:lnTo>
                  <a:lnTo>
                    <a:pt x="1837778" y="6083"/>
                  </a:lnTo>
                  <a:lnTo>
                    <a:pt x="1834997" y="7429"/>
                  </a:lnTo>
                  <a:lnTo>
                    <a:pt x="1834845" y="7937"/>
                  </a:lnTo>
                  <a:lnTo>
                    <a:pt x="1835226" y="8343"/>
                  </a:lnTo>
                  <a:lnTo>
                    <a:pt x="1835581" y="8661"/>
                  </a:lnTo>
                  <a:lnTo>
                    <a:pt x="1837397" y="9067"/>
                  </a:lnTo>
                  <a:lnTo>
                    <a:pt x="1838528" y="8153"/>
                  </a:lnTo>
                  <a:lnTo>
                    <a:pt x="1842198" y="6400"/>
                  </a:lnTo>
                  <a:lnTo>
                    <a:pt x="1842020" y="8407"/>
                  </a:lnTo>
                  <a:lnTo>
                    <a:pt x="1842566" y="9512"/>
                  </a:lnTo>
                  <a:lnTo>
                    <a:pt x="1844560" y="7315"/>
                  </a:lnTo>
                  <a:lnTo>
                    <a:pt x="1847392" y="6400"/>
                  </a:lnTo>
                  <a:lnTo>
                    <a:pt x="1850974" y="4203"/>
                  </a:lnTo>
                  <a:lnTo>
                    <a:pt x="1851977" y="3073"/>
                  </a:lnTo>
                  <a:close/>
                </a:path>
                <a:path w="1926590" h="1132840">
                  <a:moveTo>
                    <a:pt x="1917420" y="127520"/>
                  </a:moveTo>
                  <a:lnTo>
                    <a:pt x="1914639" y="125171"/>
                  </a:lnTo>
                  <a:lnTo>
                    <a:pt x="1913521" y="126695"/>
                  </a:lnTo>
                  <a:lnTo>
                    <a:pt x="1912543" y="127571"/>
                  </a:lnTo>
                  <a:lnTo>
                    <a:pt x="1911527" y="128460"/>
                  </a:lnTo>
                  <a:lnTo>
                    <a:pt x="1910321" y="129324"/>
                  </a:lnTo>
                  <a:lnTo>
                    <a:pt x="1907641" y="133337"/>
                  </a:lnTo>
                  <a:lnTo>
                    <a:pt x="1905279" y="135229"/>
                  </a:lnTo>
                  <a:lnTo>
                    <a:pt x="1900148" y="135166"/>
                  </a:lnTo>
                  <a:lnTo>
                    <a:pt x="1898815" y="136194"/>
                  </a:lnTo>
                  <a:lnTo>
                    <a:pt x="1899107" y="139585"/>
                  </a:lnTo>
                  <a:lnTo>
                    <a:pt x="1901012" y="138506"/>
                  </a:lnTo>
                  <a:lnTo>
                    <a:pt x="1904352" y="139242"/>
                  </a:lnTo>
                  <a:lnTo>
                    <a:pt x="1906397" y="138480"/>
                  </a:lnTo>
                  <a:lnTo>
                    <a:pt x="1909076" y="136855"/>
                  </a:lnTo>
                  <a:lnTo>
                    <a:pt x="1911527" y="135724"/>
                  </a:lnTo>
                  <a:lnTo>
                    <a:pt x="1912112" y="132016"/>
                  </a:lnTo>
                  <a:lnTo>
                    <a:pt x="1916468" y="129019"/>
                  </a:lnTo>
                  <a:lnTo>
                    <a:pt x="1917420" y="127520"/>
                  </a:lnTo>
                  <a:close/>
                </a:path>
                <a:path w="1926590" h="1132840">
                  <a:moveTo>
                    <a:pt x="1926221" y="71780"/>
                  </a:moveTo>
                  <a:lnTo>
                    <a:pt x="1924481" y="71056"/>
                  </a:lnTo>
                  <a:lnTo>
                    <a:pt x="1922919" y="73202"/>
                  </a:lnTo>
                  <a:lnTo>
                    <a:pt x="1921078" y="72339"/>
                  </a:lnTo>
                  <a:lnTo>
                    <a:pt x="1919528" y="71602"/>
                  </a:lnTo>
                  <a:lnTo>
                    <a:pt x="1917217" y="72009"/>
                  </a:lnTo>
                  <a:lnTo>
                    <a:pt x="1915833" y="69088"/>
                  </a:lnTo>
                  <a:lnTo>
                    <a:pt x="1909584" y="74879"/>
                  </a:lnTo>
                  <a:lnTo>
                    <a:pt x="1909953" y="76161"/>
                  </a:lnTo>
                  <a:lnTo>
                    <a:pt x="1910575" y="75552"/>
                  </a:lnTo>
                  <a:lnTo>
                    <a:pt x="1913509" y="72847"/>
                  </a:lnTo>
                  <a:lnTo>
                    <a:pt x="1916785" y="77787"/>
                  </a:lnTo>
                  <a:lnTo>
                    <a:pt x="1919744" y="76263"/>
                  </a:lnTo>
                  <a:lnTo>
                    <a:pt x="1920582" y="75539"/>
                  </a:lnTo>
                  <a:lnTo>
                    <a:pt x="1921471" y="74904"/>
                  </a:lnTo>
                  <a:lnTo>
                    <a:pt x="1921344" y="74701"/>
                  </a:lnTo>
                  <a:lnTo>
                    <a:pt x="1926221" y="7178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3164020" y="7152658"/>
              <a:ext cx="2136775" cy="1280795"/>
            </a:xfrm>
            <a:custGeom>
              <a:avLst/>
              <a:gdLst/>
              <a:ahLst/>
              <a:cxnLst/>
              <a:rect l="l" t="t" r="r" b="b"/>
              <a:pathLst>
                <a:path w="2136775" h="1280795">
                  <a:moveTo>
                    <a:pt x="2692" y="657910"/>
                  </a:moveTo>
                  <a:lnTo>
                    <a:pt x="2044" y="657593"/>
                  </a:lnTo>
                  <a:lnTo>
                    <a:pt x="1358" y="657352"/>
                  </a:lnTo>
                  <a:lnTo>
                    <a:pt x="673" y="657339"/>
                  </a:lnTo>
                  <a:lnTo>
                    <a:pt x="0" y="657250"/>
                  </a:lnTo>
                  <a:lnTo>
                    <a:pt x="0" y="659930"/>
                  </a:lnTo>
                  <a:lnTo>
                    <a:pt x="647" y="659599"/>
                  </a:lnTo>
                  <a:lnTo>
                    <a:pt x="1244" y="659206"/>
                  </a:lnTo>
                  <a:lnTo>
                    <a:pt x="1917" y="658876"/>
                  </a:lnTo>
                  <a:lnTo>
                    <a:pt x="2235" y="658698"/>
                  </a:lnTo>
                  <a:lnTo>
                    <a:pt x="2451" y="658241"/>
                  </a:lnTo>
                  <a:lnTo>
                    <a:pt x="2692" y="657910"/>
                  </a:lnTo>
                  <a:close/>
                </a:path>
                <a:path w="2136775" h="1280795">
                  <a:moveTo>
                    <a:pt x="34963" y="1265580"/>
                  </a:moveTo>
                  <a:lnTo>
                    <a:pt x="34836" y="1265516"/>
                  </a:lnTo>
                  <a:lnTo>
                    <a:pt x="34963" y="1265580"/>
                  </a:lnTo>
                  <a:close/>
                </a:path>
                <a:path w="2136775" h="1280795">
                  <a:moveTo>
                    <a:pt x="44627" y="1258608"/>
                  </a:moveTo>
                  <a:lnTo>
                    <a:pt x="43383" y="1256779"/>
                  </a:lnTo>
                  <a:lnTo>
                    <a:pt x="42697" y="1256626"/>
                  </a:lnTo>
                  <a:lnTo>
                    <a:pt x="39420" y="1256804"/>
                  </a:lnTo>
                  <a:lnTo>
                    <a:pt x="36855" y="1257973"/>
                  </a:lnTo>
                  <a:lnTo>
                    <a:pt x="33680" y="1261643"/>
                  </a:lnTo>
                  <a:lnTo>
                    <a:pt x="33959" y="1263713"/>
                  </a:lnTo>
                  <a:lnTo>
                    <a:pt x="34925" y="1265478"/>
                  </a:lnTo>
                  <a:lnTo>
                    <a:pt x="36982" y="1264208"/>
                  </a:lnTo>
                  <a:lnTo>
                    <a:pt x="39077" y="1263230"/>
                  </a:lnTo>
                  <a:lnTo>
                    <a:pt x="42633" y="1263700"/>
                  </a:lnTo>
                  <a:lnTo>
                    <a:pt x="43853" y="1263205"/>
                  </a:lnTo>
                  <a:lnTo>
                    <a:pt x="44132" y="1262138"/>
                  </a:lnTo>
                  <a:lnTo>
                    <a:pt x="44577" y="1260411"/>
                  </a:lnTo>
                  <a:lnTo>
                    <a:pt x="44627" y="1258608"/>
                  </a:lnTo>
                  <a:close/>
                </a:path>
                <a:path w="2136775" h="1280795">
                  <a:moveTo>
                    <a:pt x="50939" y="1276807"/>
                  </a:moveTo>
                  <a:lnTo>
                    <a:pt x="50457" y="1275626"/>
                  </a:lnTo>
                  <a:lnTo>
                    <a:pt x="50139" y="1275219"/>
                  </a:lnTo>
                  <a:lnTo>
                    <a:pt x="49898" y="1274775"/>
                  </a:lnTo>
                  <a:lnTo>
                    <a:pt x="46266" y="1271879"/>
                  </a:lnTo>
                  <a:lnTo>
                    <a:pt x="44348" y="1272120"/>
                  </a:lnTo>
                  <a:lnTo>
                    <a:pt x="40589" y="1275499"/>
                  </a:lnTo>
                  <a:lnTo>
                    <a:pt x="39801" y="1276223"/>
                  </a:lnTo>
                  <a:lnTo>
                    <a:pt x="38849" y="1276896"/>
                  </a:lnTo>
                  <a:lnTo>
                    <a:pt x="39331" y="1279220"/>
                  </a:lnTo>
                  <a:lnTo>
                    <a:pt x="40513" y="1279321"/>
                  </a:lnTo>
                  <a:lnTo>
                    <a:pt x="44157" y="1279283"/>
                  </a:lnTo>
                  <a:lnTo>
                    <a:pt x="46837" y="1280426"/>
                  </a:lnTo>
                  <a:lnTo>
                    <a:pt x="49199" y="1278216"/>
                  </a:lnTo>
                  <a:lnTo>
                    <a:pt x="49974" y="1277531"/>
                  </a:lnTo>
                  <a:lnTo>
                    <a:pt x="50939" y="1276807"/>
                  </a:lnTo>
                  <a:close/>
                </a:path>
                <a:path w="2136775" h="1280795">
                  <a:moveTo>
                    <a:pt x="114109" y="945197"/>
                  </a:moveTo>
                  <a:lnTo>
                    <a:pt x="113474" y="945032"/>
                  </a:lnTo>
                  <a:lnTo>
                    <a:pt x="110299" y="944105"/>
                  </a:lnTo>
                  <a:lnTo>
                    <a:pt x="110731" y="941298"/>
                  </a:lnTo>
                  <a:lnTo>
                    <a:pt x="110363" y="939495"/>
                  </a:lnTo>
                  <a:lnTo>
                    <a:pt x="109232" y="937183"/>
                  </a:lnTo>
                  <a:lnTo>
                    <a:pt x="108292" y="935939"/>
                  </a:lnTo>
                  <a:lnTo>
                    <a:pt x="105956" y="939596"/>
                  </a:lnTo>
                  <a:lnTo>
                    <a:pt x="105181" y="938999"/>
                  </a:lnTo>
                  <a:lnTo>
                    <a:pt x="103530" y="938428"/>
                  </a:lnTo>
                  <a:lnTo>
                    <a:pt x="102539" y="937933"/>
                  </a:lnTo>
                  <a:lnTo>
                    <a:pt x="100431" y="938123"/>
                  </a:lnTo>
                  <a:lnTo>
                    <a:pt x="99771" y="939126"/>
                  </a:lnTo>
                  <a:lnTo>
                    <a:pt x="99631" y="941235"/>
                  </a:lnTo>
                  <a:lnTo>
                    <a:pt x="100533" y="941641"/>
                  </a:lnTo>
                  <a:lnTo>
                    <a:pt x="105549" y="940435"/>
                  </a:lnTo>
                  <a:lnTo>
                    <a:pt x="107543" y="942594"/>
                  </a:lnTo>
                  <a:lnTo>
                    <a:pt x="109181" y="946810"/>
                  </a:lnTo>
                  <a:lnTo>
                    <a:pt x="109728" y="947801"/>
                  </a:lnTo>
                  <a:lnTo>
                    <a:pt x="111036" y="947661"/>
                  </a:lnTo>
                  <a:lnTo>
                    <a:pt x="111785" y="947559"/>
                  </a:lnTo>
                  <a:lnTo>
                    <a:pt x="112661" y="947381"/>
                  </a:lnTo>
                  <a:lnTo>
                    <a:pt x="113982" y="946442"/>
                  </a:lnTo>
                  <a:lnTo>
                    <a:pt x="114109" y="945197"/>
                  </a:lnTo>
                  <a:close/>
                </a:path>
                <a:path w="2136775" h="1280795">
                  <a:moveTo>
                    <a:pt x="123139" y="917244"/>
                  </a:moveTo>
                  <a:lnTo>
                    <a:pt x="122643" y="916317"/>
                  </a:lnTo>
                  <a:lnTo>
                    <a:pt x="113487" y="916622"/>
                  </a:lnTo>
                  <a:lnTo>
                    <a:pt x="112090" y="916698"/>
                  </a:lnTo>
                  <a:lnTo>
                    <a:pt x="110883" y="917384"/>
                  </a:lnTo>
                  <a:lnTo>
                    <a:pt x="110159" y="918641"/>
                  </a:lnTo>
                  <a:lnTo>
                    <a:pt x="109893" y="919060"/>
                  </a:lnTo>
                  <a:lnTo>
                    <a:pt x="109867" y="920153"/>
                  </a:lnTo>
                  <a:lnTo>
                    <a:pt x="110197" y="920305"/>
                  </a:lnTo>
                  <a:lnTo>
                    <a:pt x="111760" y="920191"/>
                  </a:lnTo>
                  <a:lnTo>
                    <a:pt x="113080" y="919873"/>
                  </a:lnTo>
                  <a:lnTo>
                    <a:pt x="114350" y="919962"/>
                  </a:lnTo>
                  <a:lnTo>
                    <a:pt x="116357" y="920153"/>
                  </a:lnTo>
                  <a:lnTo>
                    <a:pt x="116459" y="921029"/>
                  </a:lnTo>
                  <a:lnTo>
                    <a:pt x="114579" y="923594"/>
                  </a:lnTo>
                  <a:lnTo>
                    <a:pt x="114109" y="924420"/>
                  </a:lnTo>
                  <a:lnTo>
                    <a:pt x="117995" y="925512"/>
                  </a:lnTo>
                  <a:lnTo>
                    <a:pt x="118783" y="925080"/>
                  </a:lnTo>
                  <a:lnTo>
                    <a:pt x="119811" y="921943"/>
                  </a:lnTo>
                  <a:lnTo>
                    <a:pt x="119583" y="919873"/>
                  </a:lnTo>
                  <a:lnTo>
                    <a:pt x="119519" y="919289"/>
                  </a:lnTo>
                  <a:lnTo>
                    <a:pt x="123139" y="917244"/>
                  </a:lnTo>
                  <a:close/>
                </a:path>
                <a:path w="2136775" h="1280795">
                  <a:moveTo>
                    <a:pt x="174002" y="1133360"/>
                  </a:moveTo>
                  <a:lnTo>
                    <a:pt x="171157" y="1131125"/>
                  </a:lnTo>
                  <a:lnTo>
                    <a:pt x="171043" y="1128217"/>
                  </a:lnTo>
                  <a:lnTo>
                    <a:pt x="166382" y="1128839"/>
                  </a:lnTo>
                  <a:lnTo>
                    <a:pt x="163461" y="1128979"/>
                  </a:lnTo>
                  <a:lnTo>
                    <a:pt x="161302" y="1133563"/>
                  </a:lnTo>
                  <a:lnTo>
                    <a:pt x="164998" y="1133271"/>
                  </a:lnTo>
                  <a:lnTo>
                    <a:pt x="167170" y="1135367"/>
                  </a:lnTo>
                  <a:lnTo>
                    <a:pt x="168452" y="1135900"/>
                  </a:lnTo>
                  <a:lnTo>
                    <a:pt x="169608" y="1136421"/>
                  </a:lnTo>
                  <a:lnTo>
                    <a:pt x="169951" y="1136599"/>
                  </a:lnTo>
                  <a:lnTo>
                    <a:pt x="170561" y="1136319"/>
                  </a:lnTo>
                  <a:lnTo>
                    <a:pt x="171056" y="1136243"/>
                  </a:lnTo>
                  <a:lnTo>
                    <a:pt x="171221" y="1136027"/>
                  </a:lnTo>
                  <a:lnTo>
                    <a:pt x="171462" y="1135849"/>
                  </a:lnTo>
                  <a:lnTo>
                    <a:pt x="171996" y="1134491"/>
                  </a:lnTo>
                  <a:lnTo>
                    <a:pt x="174002" y="1133360"/>
                  </a:lnTo>
                  <a:close/>
                </a:path>
                <a:path w="2136775" h="1280795">
                  <a:moveTo>
                    <a:pt x="204546" y="1111046"/>
                  </a:moveTo>
                  <a:lnTo>
                    <a:pt x="203898" y="1110589"/>
                  </a:lnTo>
                  <a:lnTo>
                    <a:pt x="203276" y="1110195"/>
                  </a:lnTo>
                  <a:lnTo>
                    <a:pt x="199821" y="1107821"/>
                  </a:lnTo>
                  <a:lnTo>
                    <a:pt x="196164" y="1110729"/>
                  </a:lnTo>
                  <a:lnTo>
                    <a:pt x="192532" y="1110742"/>
                  </a:lnTo>
                  <a:lnTo>
                    <a:pt x="192405" y="1111173"/>
                  </a:lnTo>
                  <a:lnTo>
                    <a:pt x="192303" y="1111402"/>
                  </a:lnTo>
                  <a:lnTo>
                    <a:pt x="192709" y="1111656"/>
                  </a:lnTo>
                  <a:lnTo>
                    <a:pt x="193103" y="1112075"/>
                  </a:lnTo>
                  <a:lnTo>
                    <a:pt x="193560" y="1112139"/>
                  </a:lnTo>
                  <a:lnTo>
                    <a:pt x="196684" y="1112240"/>
                  </a:lnTo>
                  <a:lnTo>
                    <a:pt x="197154" y="1112291"/>
                  </a:lnTo>
                  <a:lnTo>
                    <a:pt x="197866" y="1112596"/>
                  </a:lnTo>
                  <a:lnTo>
                    <a:pt x="198043" y="1113802"/>
                  </a:lnTo>
                  <a:lnTo>
                    <a:pt x="197231" y="1114221"/>
                  </a:lnTo>
                  <a:lnTo>
                    <a:pt x="195351" y="1114615"/>
                  </a:lnTo>
                  <a:lnTo>
                    <a:pt x="194335" y="1114869"/>
                  </a:lnTo>
                  <a:lnTo>
                    <a:pt x="194322" y="1116418"/>
                  </a:lnTo>
                  <a:lnTo>
                    <a:pt x="194487" y="1116761"/>
                  </a:lnTo>
                  <a:lnTo>
                    <a:pt x="198386" y="1117942"/>
                  </a:lnTo>
                  <a:lnTo>
                    <a:pt x="203263" y="1115466"/>
                  </a:lnTo>
                  <a:lnTo>
                    <a:pt x="204546" y="1111046"/>
                  </a:lnTo>
                  <a:close/>
                </a:path>
                <a:path w="2136775" h="1280795">
                  <a:moveTo>
                    <a:pt x="269062" y="1183284"/>
                  </a:moveTo>
                  <a:lnTo>
                    <a:pt x="269049" y="1183449"/>
                  </a:lnTo>
                  <a:lnTo>
                    <a:pt x="269062" y="1183284"/>
                  </a:lnTo>
                  <a:close/>
                </a:path>
                <a:path w="2136775" h="1280795">
                  <a:moveTo>
                    <a:pt x="280327" y="1183182"/>
                  </a:moveTo>
                  <a:lnTo>
                    <a:pt x="279857" y="1178801"/>
                  </a:lnTo>
                  <a:lnTo>
                    <a:pt x="276809" y="1180007"/>
                  </a:lnTo>
                  <a:lnTo>
                    <a:pt x="275564" y="1178737"/>
                  </a:lnTo>
                  <a:lnTo>
                    <a:pt x="275209" y="1178356"/>
                  </a:lnTo>
                  <a:lnTo>
                    <a:pt x="274828" y="1177975"/>
                  </a:lnTo>
                  <a:lnTo>
                    <a:pt x="272389" y="1177061"/>
                  </a:lnTo>
                  <a:lnTo>
                    <a:pt x="270700" y="1177671"/>
                  </a:lnTo>
                  <a:lnTo>
                    <a:pt x="269176" y="1180833"/>
                  </a:lnTo>
                  <a:lnTo>
                    <a:pt x="269214" y="1182090"/>
                  </a:lnTo>
                  <a:lnTo>
                    <a:pt x="269062" y="1183271"/>
                  </a:lnTo>
                  <a:lnTo>
                    <a:pt x="272630" y="1181569"/>
                  </a:lnTo>
                  <a:lnTo>
                    <a:pt x="273304" y="1181696"/>
                  </a:lnTo>
                  <a:lnTo>
                    <a:pt x="273469" y="1184122"/>
                  </a:lnTo>
                  <a:lnTo>
                    <a:pt x="273570" y="1185240"/>
                  </a:lnTo>
                  <a:lnTo>
                    <a:pt x="272135" y="1186776"/>
                  </a:lnTo>
                  <a:lnTo>
                    <a:pt x="273710" y="1187386"/>
                  </a:lnTo>
                  <a:lnTo>
                    <a:pt x="274332" y="1187627"/>
                  </a:lnTo>
                  <a:lnTo>
                    <a:pt x="275742" y="1186662"/>
                  </a:lnTo>
                  <a:lnTo>
                    <a:pt x="278218" y="1184617"/>
                  </a:lnTo>
                  <a:lnTo>
                    <a:pt x="280327" y="1183182"/>
                  </a:lnTo>
                  <a:close/>
                </a:path>
                <a:path w="2136775" h="1280795">
                  <a:moveTo>
                    <a:pt x="285559" y="356133"/>
                  </a:moveTo>
                  <a:lnTo>
                    <a:pt x="285267" y="353225"/>
                  </a:lnTo>
                  <a:lnTo>
                    <a:pt x="283375" y="351815"/>
                  </a:lnTo>
                  <a:lnTo>
                    <a:pt x="279501" y="350405"/>
                  </a:lnTo>
                  <a:lnTo>
                    <a:pt x="277304" y="349910"/>
                  </a:lnTo>
                  <a:lnTo>
                    <a:pt x="274294" y="352755"/>
                  </a:lnTo>
                  <a:lnTo>
                    <a:pt x="275691" y="357454"/>
                  </a:lnTo>
                  <a:lnTo>
                    <a:pt x="280924" y="359206"/>
                  </a:lnTo>
                  <a:lnTo>
                    <a:pt x="284734" y="356997"/>
                  </a:lnTo>
                  <a:lnTo>
                    <a:pt x="285000" y="356590"/>
                  </a:lnTo>
                  <a:lnTo>
                    <a:pt x="285559" y="356133"/>
                  </a:lnTo>
                  <a:close/>
                </a:path>
                <a:path w="2136775" h="1280795">
                  <a:moveTo>
                    <a:pt x="293979" y="581240"/>
                  </a:moveTo>
                  <a:lnTo>
                    <a:pt x="293319" y="580593"/>
                  </a:lnTo>
                  <a:lnTo>
                    <a:pt x="290537" y="581164"/>
                  </a:lnTo>
                  <a:lnTo>
                    <a:pt x="290055" y="580745"/>
                  </a:lnTo>
                  <a:lnTo>
                    <a:pt x="291465" y="577557"/>
                  </a:lnTo>
                  <a:lnTo>
                    <a:pt x="290207" y="576986"/>
                  </a:lnTo>
                  <a:lnTo>
                    <a:pt x="286956" y="577151"/>
                  </a:lnTo>
                  <a:lnTo>
                    <a:pt x="280873" y="578358"/>
                  </a:lnTo>
                  <a:lnTo>
                    <a:pt x="280758" y="578777"/>
                  </a:lnTo>
                  <a:lnTo>
                    <a:pt x="282181" y="580720"/>
                  </a:lnTo>
                  <a:lnTo>
                    <a:pt x="283146" y="581710"/>
                  </a:lnTo>
                  <a:lnTo>
                    <a:pt x="283260" y="583895"/>
                  </a:lnTo>
                  <a:lnTo>
                    <a:pt x="287502" y="582637"/>
                  </a:lnTo>
                  <a:lnTo>
                    <a:pt x="289052" y="582599"/>
                  </a:lnTo>
                  <a:lnTo>
                    <a:pt x="290029" y="584568"/>
                  </a:lnTo>
                  <a:lnTo>
                    <a:pt x="290131" y="584733"/>
                  </a:lnTo>
                  <a:lnTo>
                    <a:pt x="291033" y="584492"/>
                  </a:lnTo>
                  <a:lnTo>
                    <a:pt x="292582" y="583984"/>
                  </a:lnTo>
                  <a:lnTo>
                    <a:pt x="293738" y="583514"/>
                  </a:lnTo>
                  <a:lnTo>
                    <a:pt x="293878" y="582358"/>
                  </a:lnTo>
                  <a:lnTo>
                    <a:pt x="293979" y="581240"/>
                  </a:lnTo>
                  <a:close/>
                </a:path>
                <a:path w="2136775" h="1280795">
                  <a:moveTo>
                    <a:pt x="318490" y="694944"/>
                  </a:moveTo>
                  <a:lnTo>
                    <a:pt x="316877" y="694994"/>
                  </a:lnTo>
                  <a:lnTo>
                    <a:pt x="315036" y="694474"/>
                  </a:lnTo>
                  <a:lnTo>
                    <a:pt x="315036" y="698893"/>
                  </a:lnTo>
                  <a:lnTo>
                    <a:pt x="314540" y="699389"/>
                  </a:lnTo>
                  <a:lnTo>
                    <a:pt x="313893" y="699706"/>
                  </a:lnTo>
                  <a:lnTo>
                    <a:pt x="313232" y="699833"/>
                  </a:lnTo>
                  <a:lnTo>
                    <a:pt x="313118" y="699668"/>
                  </a:lnTo>
                  <a:lnTo>
                    <a:pt x="312839" y="699338"/>
                  </a:lnTo>
                  <a:lnTo>
                    <a:pt x="313207" y="698982"/>
                  </a:lnTo>
                  <a:lnTo>
                    <a:pt x="315036" y="698893"/>
                  </a:lnTo>
                  <a:lnTo>
                    <a:pt x="315036" y="694474"/>
                  </a:lnTo>
                  <a:lnTo>
                    <a:pt x="314502" y="694321"/>
                  </a:lnTo>
                  <a:lnTo>
                    <a:pt x="313321" y="693712"/>
                  </a:lnTo>
                  <a:lnTo>
                    <a:pt x="312064" y="693686"/>
                  </a:lnTo>
                  <a:lnTo>
                    <a:pt x="309714" y="693661"/>
                  </a:lnTo>
                  <a:lnTo>
                    <a:pt x="308051" y="696036"/>
                  </a:lnTo>
                  <a:lnTo>
                    <a:pt x="308991" y="699338"/>
                  </a:lnTo>
                  <a:lnTo>
                    <a:pt x="309118" y="700671"/>
                  </a:lnTo>
                  <a:lnTo>
                    <a:pt x="310210" y="702983"/>
                  </a:lnTo>
                  <a:lnTo>
                    <a:pt x="311645" y="703237"/>
                  </a:lnTo>
                  <a:lnTo>
                    <a:pt x="314147" y="702983"/>
                  </a:lnTo>
                  <a:lnTo>
                    <a:pt x="314667" y="701967"/>
                  </a:lnTo>
                  <a:lnTo>
                    <a:pt x="315099" y="699833"/>
                  </a:lnTo>
                  <a:lnTo>
                    <a:pt x="315302" y="698893"/>
                  </a:lnTo>
                  <a:lnTo>
                    <a:pt x="316572" y="698525"/>
                  </a:lnTo>
                  <a:lnTo>
                    <a:pt x="318020" y="698284"/>
                  </a:lnTo>
                  <a:lnTo>
                    <a:pt x="318490" y="694994"/>
                  </a:lnTo>
                  <a:close/>
                </a:path>
                <a:path w="2136775" h="1280795">
                  <a:moveTo>
                    <a:pt x="333908" y="830719"/>
                  </a:moveTo>
                  <a:lnTo>
                    <a:pt x="332638" y="830148"/>
                  </a:lnTo>
                  <a:lnTo>
                    <a:pt x="329920" y="829170"/>
                  </a:lnTo>
                  <a:lnTo>
                    <a:pt x="328422" y="828840"/>
                  </a:lnTo>
                  <a:lnTo>
                    <a:pt x="325920" y="830834"/>
                  </a:lnTo>
                  <a:lnTo>
                    <a:pt x="323735" y="835393"/>
                  </a:lnTo>
                  <a:lnTo>
                    <a:pt x="326097" y="836968"/>
                  </a:lnTo>
                  <a:lnTo>
                    <a:pt x="328129" y="836155"/>
                  </a:lnTo>
                  <a:lnTo>
                    <a:pt x="330174" y="835494"/>
                  </a:lnTo>
                  <a:lnTo>
                    <a:pt x="332663" y="834783"/>
                  </a:lnTo>
                  <a:lnTo>
                    <a:pt x="333082" y="833920"/>
                  </a:lnTo>
                  <a:lnTo>
                    <a:pt x="333857" y="832993"/>
                  </a:lnTo>
                  <a:lnTo>
                    <a:pt x="333857" y="832116"/>
                  </a:lnTo>
                  <a:lnTo>
                    <a:pt x="333908" y="830719"/>
                  </a:lnTo>
                  <a:close/>
                </a:path>
                <a:path w="2136775" h="1280795">
                  <a:moveTo>
                    <a:pt x="342176" y="981633"/>
                  </a:moveTo>
                  <a:lnTo>
                    <a:pt x="341464" y="980097"/>
                  </a:lnTo>
                  <a:lnTo>
                    <a:pt x="340093" y="977163"/>
                  </a:lnTo>
                  <a:lnTo>
                    <a:pt x="336423" y="975639"/>
                  </a:lnTo>
                  <a:lnTo>
                    <a:pt x="331622" y="977239"/>
                  </a:lnTo>
                  <a:lnTo>
                    <a:pt x="330682" y="978331"/>
                  </a:lnTo>
                  <a:lnTo>
                    <a:pt x="331216" y="980059"/>
                  </a:lnTo>
                  <a:lnTo>
                    <a:pt x="331533" y="980503"/>
                  </a:lnTo>
                  <a:lnTo>
                    <a:pt x="331825" y="981468"/>
                  </a:lnTo>
                  <a:lnTo>
                    <a:pt x="334645" y="982205"/>
                  </a:lnTo>
                  <a:lnTo>
                    <a:pt x="336600" y="983564"/>
                  </a:lnTo>
                  <a:lnTo>
                    <a:pt x="341007" y="983195"/>
                  </a:lnTo>
                  <a:lnTo>
                    <a:pt x="342176" y="981633"/>
                  </a:lnTo>
                  <a:close/>
                </a:path>
                <a:path w="2136775" h="1280795">
                  <a:moveTo>
                    <a:pt x="372935" y="972197"/>
                  </a:moveTo>
                  <a:close/>
                </a:path>
                <a:path w="2136775" h="1280795">
                  <a:moveTo>
                    <a:pt x="373151" y="972273"/>
                  </a:moveTo>
                  <a:lnTo>
                    <a:pt x="372948" y="972210"/>
                  </a:lnTo>
                  <a:lnTo>
                    <a:pt x="373113" y="972312"/>
                  </a:lnTo>
                  <a:close/>
                </a:path>
                <a:path w="2136775" h="1280795">
                  <a:moveTo>
                    <a:pt x="377571" y="974763"/>
                  </a:moveTo>
                  <a:lnTo>
                    <a:pt x="376974" y="974420"/>
                  </a:lnTo>
                  <a:lnTo>
                    <a:pt x="375107" y="973594"/>
                  </a:lnTo>
                  <a:lnTo>
                    <a:pt x="374129" y="972908"/>
                  </a:lnTo>
                  <a:lnTo>
                    <a:pt x="373113" y="972312"/>
                  </a:lnTo>
                  <a:lnTo>
                    <a:pt x="371856" y="973239"/>
                  </a:lnTo>
                  <a:lnTo>
                    <a:pt x="370319" y="973899"/>
                  </a:lnTo>
                  <a:lnTo>
                    <a:pt x="370103" y="975715"/>
                  </a:lnTo>
                  <a:lnTo>
                    <a:pt x="369938" y="977226"/>
                  </a:lnTo>
                  <a:lnTo>
                    <a:pt x="369938" y="979639"/>
                  </a:lnTo>
                  <a:lnTo>
                    <a:pt x="366826" y="981087"/>
                  </a:lnTo>
                  <a:lnTo>
                    <a:pt x="366674" y="981773"/>
                  </a:lnTo>
                  <a:lnTo>
                    <a:pt x="370293" y="984034"/>
                  </a:lnTo>
                  <a:lnTo>
                    <a:pt x="369366" y="985583"/>
                  </a:lnTo>
                  <a:lnTo>
                    <a:pt x="369125" y="987717"/>
                  </a:lnTo>
                  <a:lnTo>
                    <a:pt x="369557" y="987996"/>
                  </a:lnTo>
                  <a:lnTo>
                    <a:pt x="370446" y="987729"/>
                  </a:lnTo>
                  <a:lnTo>
                    <a:pt x="370840" y="987298"/>
                  </a:lnTo>
                  <a:lnTo>
                    <a:pt x="371665" y="986243"/>
                  </a:lnTo>
                  <a:lnTo>
                    <a:pt x="372224" y="985164"/>
                  </a:lnTo>
                  <a:lnTo>
                    <a:pt x="372935" y="980719"/>
                  </a:lnTo>
                  <a:lnTo>
                    <a:pt x="372808" y="977315"/>
                  </a:lnTo>
                  <a:lnTo>
                    <a:pt x="377571" y="974763"/>
                  </a:lnTo>
                  <a:close/>
                </a:path>
                <a:path w="2136775" h="1280795">
                  <a:moveTo>
                    <a:pt x="414210" y="1128826"/>
                  </a:moveTo>
                  <a:lnTo>
                    <a:pt x="413080" y="1122667"/>
                  </a:lnTo>
                  <a:lnTo>
                    <a:pt x="411797" y="1121308"/>
                  </a:lnTo>
                  <a:lnTo>
                    <a:pt x="405752" y="1122718"/>
                  </a:lnTo>
                  <a:lnTo>
                    <a:pt x="404393" y="1125283"/>
                  </a:lnTo>
                  <a:lnTo>
                    <a:pt x="406247" y="1130147"/>
                  </a:lnTo>
                  <a:lnTo>
                    <a:pt x="408330" y="1130325"/>
                  </a:lnTo>
                  <a:lnTo>
                    <a:pt x="409308" y="1131735"/>
                  </a:lnTo>
                  <a:lnTo>
                    <a:pt x="412470" y="1130554"/>
                  </a:lnTo>
                  <a:lnTo>
                    <a:pt x="414210" y="1128826"/>
                  </a:lnTo>
                  <a:close/>
                </a:path>
                <a:path w="2136775" h="1280795">
                  <a:moveTo>
                    <a:pt x="431292" y="666419"/>
                  </a:moveTo>
                  <a:lnTo>
                    <a:pt x="426275" y="662978"/>
                  </a:lnTo>
                  <a:lnTo>
                    <a:pt x="421652" y="662838"/>
                  </a:lnTo>
                  <a:lnTo>
                    <a:pt x="417195" y="661949"/>
                  </a:lnTo>
                  <a:lnTo>
                    <a:pt x="416572" y="662952"/>
                  </a:lnTo>
                  <a:lnTo>
                    <a:pt x="419785" y="666407"/>
                  </a:lnTo>
                  <a:lnTo>
                    <a:pt x="424116" y="668032"/>
                  </a:lnTo>
                  <a:lnTo>
                    <a:pt x="428434" y="670217"/>
                  </a:lnTo>
                  <a:lnTo>
                    <a:pt x="429094" y="669721"/>
                  </a:lnTo>
                  <a:lnTo>
                    <a:pt x="429590" y="669518"/>
                  </a:lnTo>
                  <a:lnTo>
                    <a:pt x="431012" y="668464"/>
                  </a:lnTo>
                  <a:lnTo>
                    <a:pt x="431292" y="666419"/>
                  </a:lnTo>
                  <a:close/>
                </a:path>
                <a:path w="2136775" h="1280795">
                  <a:moveTo>
                    <a:pt x="479259" y="641527"/>
                  </a:moveTo>
                  <a:lnTo>
                    <a:pt x="479145" y="639330"/>
                  </a:lnTo>
                  <a:lnTo>
                    <a:pt x="479031" y="632777"/>
                  </a:lnTo>
                  <a:lnTo>
                    <a:pt x="478066" y="632942"/>
                  </a:lnTo>
                  <a:lnTo>
                    <a:pt x="475640" y="635774"/>
                  </a:lnTo>
                  <a:lnTo>
                    <a:pt x="473862" y="639330"/>
                  </a:lnTo>
                  <a:lnTo>
                    <a:pt x="469569" y="637705"/>
                  </a:lnTo>
                  <a:lnTo>
                    <a:pt x="468426" y="636866"/>
                  </a:lnTo>
                  <a:lnTo>
                    <a:pt x="466585" y="639241"/>
                  </a:lnTo>
                  <a:lnTo>
                    <a:pt x="467093" y="640219"/>
                  </a:lnTo>
                  <a:lnTo>
                    <a:pt x="467664" y="641070"/>
                  </a:lnTo>
                  <a:lnTo>
                    <a:pt x="469900" y="644042"/>
                  </a:lnTo>
                  <a:lnTo>
                    <a:pt x="471385" y="642442"/>
                  </a:lnTo>
                  <a:lnTo>
                    <a:pt x="473621" y="642658"/>
                  </a:lnTo>
                  <a:lnTo>
                    <a:pt x="474675" y="642442"/>
                  </a:lnTo>
                  <a:lnTo>
                    <a:pt x="479259" y="641527"/>
                  </a:lnTo>
                  <a:close/>
                </a:path>
                <a:path w="2136775" h="1280795">
                  <a:moveTo>
                    <a:pt x="485267" y="745871"/>
                  </a:moveTo>
                  <a:lnTo>
                    <a:pt x="485216" y="743064"/>
                  </a:lnTo>
                  <a:lnTo>
                    <a:pt x="484606" y="742302"/>
                  </a:lnTo>
                  <a:lnTo>
                    <a:pt x="482879" y="741222"/>
                  </a:lnTo>
                  <a:lnTo>
                    <a:pt x="481545" y="741273"/>
                  </a:lnTo>
                  <a:lnTo>
                    <a:pt x="480263" y="742111"/>
                  </a:lnTo>
                  <a:lnTo>
                    <a:pt x="478878" y="743026"/>
                  </a:lnTo>
                  <a:lnTo>
                    <a:pt x="479158" y="744194"/>
                  </a:lnTo>
                  <a:lnTo>
                    <a:pt x="479386" y="745363"/>
                  </a:lnTo>
                  <a:lnTo>
                    <a:pt x="476529" y="745286"/>
                  </a:lnTo>
                  <a:lnTo>
                    <a:pt x="474992" y="748512"/>
                  </a:lnTo>
                  <a:lnTo>
                    <a:pt x="471919" y="748436"/>
                  </a:lnTo>
                  <a:lnTo>
                    <a:pt x="471385" y="749274"/>
                  </a:lnTo>
                  <a:lnTo>
                    <a:pt x="471512" y="749985"/>
                  </a:lnTo>
                  <a:lnTo>
                    <a:pt x="472109" y="750481"/>
                  </a:lnTo>
                  <a:lnTo>
                    <a:pt x="477875" y="750023"/>
                  </a:lnTo>
                  <a:lnTo>
                    <a:pt x="482638" y="749211"/>
                  </a:lnTo>
                  <a:lnTo>
                    <a:pt x="485267" y="745871"/>
                  </a:lnTo>
                  <a:close/>
                </a:path>
                <a:path w="2136775" h="1280795">
                  <a:moveTo>
                    <a:pt x="563803" y="902106"/>
                  </a:moveTo>
                  <a:lnTo>
                    <a:pt x="562546" y="901560"/>
                  </a:lnTo>
                  <a:lnTo>
                    <a:pt x="559777" y="900493"/>
                  </a:lnTo>
                  <a:lnTo>
                    <a:pt x="557174" y="901306"/>
                  </a:lnTo>
                  <a:lnTo>
                    <a:pt x="552335" y="905243"/>
                  </a:lnTo>
                  <a:lnTo>
                    <a:pt x="549338" y="906221"/>
                  </a:lnTo>
                  <a:lnTo>
                    <a:pt x="546214" y="906957"/>
                  </a:lnTo>
                  <a:lnTo>
                    <a:pt x="546836" y="911275"/>
                  </a:lnTo>
                  <a:lnTo>
                    <a:pt x="548068" y="912202"/>
                  </a:lnTo>
                  <a:lnTo>
                    <a:pt x="553986" y="906195"/>
                  </a:lnTo>
                  <a:lnTo>
                    <a:pt x="558507" y="905243"/>
                  </a:lnTo>
                  <a:lnTo>
                    <a:pt x="563079" y="902957"/>
                  </a:lnTo>
                  <a:lnTo>
                    <a:pt x="563422" y="902474"/>
                  </a:lnTo>
                  <a:lnTo>
                    <a:pt x="563803" y="902106"/>
                  </a:lnTo>
                  <a:close/>
                </a:path>
                <a:path w="2136775" h="1280795">
                  <a:moveTo>
                    <a:pt x="596455" y="660615"/>
                  </a:moveTo>
                  <a:lnTo>
                    <a:pt x="595884" y="658177"/>
                  </a:lnTo>
                  <a:lnTo>
                    <a:pt x="594614" y="658368"/>
                  </a:lnTo>
                  <a:lnTo>
                    <a:pt x="591718" y="660209"/>
                  </a:lnTo>
                  <a:lnTo>
                    <a:pt x="590054" y="660133"/>
                  </a:lnTo>
                  <a:lnTo>
                    <a:pt x="587717" y="658152"/>
                  </a:lnTo>
                  <a:lnTo>
                    <a:pt x="587006" y="657428"/>
                  </a:lnTo>
                  <a:lnTo>
                    <a:pt x="583958" y="655891"/>
                  </a:lnTo>
                  <a:lnTo>
                    <a:pt x="581545" y="656831"/>
                  </a:lnTo>
                  <a:lnTo>
                    <a:pt x="580097" y="659269"/>
                  </a:lnTo>
                  <a:lnTo>
                    <a:pt x="579462" y="660336"/>
                  </a:lnTo>
                  <a:lnTo>
                    <a:pt x="579513" y="661365"/>
                  </a:lnTo>
                  <a:lnTo>
                    <a:pt x="582434" y="661924"/>
                  </a:lnTo>
                  <a:lnTo>
                    <a:pt x="584200" y="662533"/>
                  </a:lnTo>
                  <a:lnTo>
                    <a:pt x="588479" y="661035"/>
                  </a:lnTo>
                  <a:lnTo>
                    <a:pt x="591312" y="663702"/>
                  </a:lnTo>
                  <a:lnTo>
                    <a:pt x="594106" y="661365"/>
                  </a:lnTo>
                  <a:lnTo>
                    <a:pt x="594880" y="660768"/>
                  </a:lnTo>
                  <a:lnTo>
                    <a:pt x="596455" y="660615"/>
                  </a:lnTo>
                  <a:close/>
                </a:path>
                <a:path w="2136775" h="1280795">
                  <a:moveTo>
                    <a:pt x="630326" y="1070330"/>
                  </a:moveTo>
                  <a:lnTo>
                    <a:pt x="629856" y="1069035"/>
                  </a:lnTo>
                  <a:lnTo>
                    <a:pt x="629170" y="1067358"/>
                  </a:lnTo>
                  <a:lnTo>
                    <a:pt x="626503" y="1067003"/>
                  </a:lnTo>
                  <a:lnTo>
                    <a:pt x="624814" y="1068082"/>
                  </a:lnTo>
                  <a:lnTo>
                    <a:pt x="622592" y="1069479"/>
                  </a:lnTo>
                  <a:lnTo>
                    <a:pt x="622554" y="1073010"/>
                  </a:lnTo>
                  <a:lnTo>
                    <a:pt x="618591" y="1073327"/>
                  </a:lnTo>
                  <a:lnTo>
                    <a:pt x="619150" y="1075258"/>
                  </a:lnTo>
                  <a:lnTo>
                    <a:pt x="622185" y="1076515"/>
                  </a:lnTo>
                  <a:lnTo>
                    <a:pt x="627837" y="1074978"/>
                  </a:lnTo>
                  <a:lnTo>
                    <a:pt x="629031" y="1073213"/>
                  </a:lnTo>
                  <a:lnTo>
                    <a:pt x="629945" y="1071841"/>
                  </a:lnTo>
                  <a:lnTo>
                    <a:pt x="630326" y="1070330"/>
                  </a:lnTo>
                  <a:close/>
                </a:path>
                <a:path w="2136775" h="1280795">
                  <a:moveTo>
                    <a:pt x="640029" y="979030"/>
                  </a:moveTo>
                  <a:lnTo>
                    <a:pt x="639762" y="977480"/>
                  </a:lnTo>
                  <a:lnTo>
                    <a:pt x="638365" y="975918"/>
                  </a:lnTo>
                  <a:lnTo>
                    <a:pt x="636727" y="976706"/>
                  </a:lnTo>
                  <a:lnTo>
                    <a:pt x="634682" y="981913"/>
                  </a:lnTo>
                  <a:lnTo>
                    <a:pt x="631228" y="980071"/>
                  </a:lnTo>
                  <a:lnTo>
                    <a:pt x="628421" y="980427"/>
                  </a:lnTo>
                  <a:lnTo>
                    <a:pt x="626973" y="980922"/>
                  </a:lnTo>
                  <a:lnTo>
                    <a:pt x="624662" y="981036"/>
                  </a:lnTo>
                  <a:lnTo>
                    <a:pt x="624713" y="985520"/>
                  </a:lnTo>
                  <a:lnTo>
                    <a:pt x="626986" y="983132"/>
                  </a:lnTo>
                  <a:lnTo>
                    <a:pt x="629653" y="983881"/>
                  </a:lnTo>
                  <a:lnTo>
                    <a:pt x="631164" y="984262"/>
                  </a:lnTo>
                  <a:lnTo>
                    <a:pt x="632714" y="984465"/>
                  </a:lnTo>
                  <a:lnTo>
                    <a:pt x="634631" y="984758"/>
                  </a:lnTo>
                  <a:lnTo>
                    <a:pt x="637438" y="983132"/>
                  </a:lnTo>
                  <a:lnTo>
                    <a:pt x="639406" y="982002"/>
                  </a:lnTo>
                  <a:lnTo>
                    <a:pt x="640029" y="979030"/>
                  </a:lnTo>
                  <a:close/>
                </a:path>
                <a:path w="2136775" h="1280795">
                  <a:moveTo>
                    <a:pt x="667778" y="637806"/>
                  </a:moveTo>
                  <a:lnTo>
                    <a:pt x="665010" y="634936"/>
                  </a:lnTo>
                  <a:lnTo>
                    <a:pt x="663168" y="636536"/>
                  </a:lnTo>
                  <a:lnTo>
                    <a:pt x="661479" y="638098"/>
                  </a:lnTo>
                  <a:lnTo>
                    <a:pt x="660781" y="638073"/>
                  </a:lnTo>
                  <a:lnTo>
                    <a:pt x="660133" y="638073"/>
                  </a:lnTo>
                  <a:lnTo>
                    <a:pt x="659574" y="637527"/>
                  </a:lnTo>
                  <a:lnTo>
                    <a:pt x="659460" y="636714"/>
                  </a:lnTo>
                  <a:lnTo>
                    <a:pt x="660425" y="635723"/>
                  </a:lnTo>
                  <a:lnTo>
                    <a:pt x="661327" y="635127"/>
                  </a:lnTo>
                  <a:lnTo>
                    <a:pt x="662901" y="633869"/>
                  </a:lnTo>
                  <a:lnTo>
                    <a:pt x="663117" y="633120"/>
                  </a:lnTo>
                  <a:lnTo>
                    <a:pt x="662571" y="632472"/>
                  </a:lnTo>
                  <a:lnTo>
                    <a:pt x="662330" y="632193"/>
                  </a:lnTo>
                  <a:lnTo>
                    <a:pt x="661644" y="632066"/>
                  </a:lnTo>
                  <a:lnTo>
                    <a:pt x="660400" y="632307"/>
                  </a:lnTo>
                  <a:lnTo>
                    <a:pt x="659650" y="632663"/>
                  </a:lnTo>
                  <a:lnTo>
                    <a:pt x="659333" y="632764"/>
                  </a:lnTo>
                  <a:lnTo>
                    <a:pt x="655154" y="634873"/>
                  </a:lnTo>
                  <a:lnTo>
                    <a:pt x="654964" y="635292"/>
                  </a:lnTo>
                  <a:lnTo>
                    <a:pt x="656285" y="638860"/>
                  </a:lnTo>
                  <a:lnTo>
                    <a:pt x="656755" y="640295"/>
                  </a:lnTo>
                  <a:lnTo>
                    <a:pt x="657796" y="642289"/>
                  </a:lnTo>
                  <a:lnTo>
                    <a:pt x="659053" y="642480"/>
                  </a:lnTo>
                  <a:lnTo>
                    <a:pt x="661758" y="641540"/>
                  </a:lnTo>
                  <a:lnTo>
                    <a:pt x="663625" y="641324"/>
                  </a:lnTo>
                  <a:lnTo>
                    <a:pt x="664159" y="638276"/>
                  </a:lnTo>
                  <a:lnTo>
                    <a:pt x="667778" y="637806"/>
                  </a:lnTo>
                  <a:close/>
                </a:path>
                <a:path w="2136775" h="1280795">
                  <a:moveTo>
                    <a:pt x="714971" y="879995"/>
                  </a:moveTo>
                  <a:lnTo>
                    <a:pt x="714146" y="878954"/>
                  </a:lnTo>
                  <a:lnTo>
                    <a:pt x="712876" y="876871"/>
                  </a:lnTo>
                  <a:lnTo>
                    <a:pt x="710831" y="876465"/>
                  </a:lnTo>
                  <a:lnTo>
                    <a:pt x="704367" y="877366"/>
                  </a:lnTo>
                  <a:lnTo>
                    <a:pt x="704075" y="879386"/>
                  </a:lnTo>
                  <a:lnTo>
                    <a:pt x="703402" y="881291"/>
                  </a:lnTo>
                  <a:lnTo>
                    <a:pt x="703110" y="882053"/>
                  </a:lnTo>
                  <a:lnTo>
                    <a:pt x="703173" y="882764"/>
                  </a:lnTo>
                  <a:lnTo>
                    <a:pt x="706424" y="884161"/>
                  </a:lnTo>
                  <a:lnTo>
                    <a:pt x="711301" y="884796"/>
                  </a:lnTo>
                  <a:lnTo>
                    <a:pt x="713460" y="881608"/>
                  </a:lnTo>
                  <a:lnTo>
                    <a:pt x="714019" y="880821"/>
                  </a:lnTo>
                  <a:lnTo>
                    <a:pt x="714971" y="879995"/>
                  </a:lnTo>
                  <a:close/>
                </a:path>
                <a:path w="2136775" h="1280795">
                  <a:moveTo>
                    <a:pt x="765416" y="974763"/>
                  </a:moveTo>
                  <a:lnTo>
                    <a:pt x="764527" y="973150"/>
                  </a:lnTo>
                  <a:lnTo>
                    <a:pt x="763689" y="974674"/>
                  </a:lnTo>
                  <a:lnTo>
                    <a:pt x="760437" y="975296"/>
                  </a:lnTo>
                  <a:lnTo>
                    <a:pt x="759142" y="974648"/>
                  </a:lnTo>
                  <a:lnTo>
                    <a:pt x="758837" y="971753"/>
                  </a:lnTo>
                  <a:lnTo>
                    <a:pt x="758901" y="970648"/>
                  </a:lnTo>
                  <a:lnTo>
                    <a:pt x="759929" y="968476"/>
                  </a:lnTo>
                  <a:lnTo>
                    <a:pt x="760514" y="967359"/>
                  </a:lnTo>
                  <a:lnTo>
                    <a:pt x="757301" y="966279"/>
                  </a:lnTo>
                  <a:lnTo>
                    <a:pt x="756386" y="967320"/>
                  </a:lnTo>
                  <a:lnTo>
                    <a:pt x="752741" y="970280"/>
                  </a:lnTo>
                  <a:lnTo>
                    <a:pt x="755484" y="972439"/>
                  </a:lnTo>
                  <a:lnTo>
                    <a:pt x="754456" y="974483"/>
                  </a:lnTo>
                  <a:lnTo>
                    <a:pt x="755624" y="976998"/>
                  </a:lnTo>
                  <a:lnTo>
                    <a:pt x="761288" y="978077"/>
                  </a:lnTo>
                  <a:lnTo>
                    <a:pt x="763854" y="976223"/>
                  </a:lnTo>
                  <a:lnTo>
                    <a:pt x="764489" y="975791"/>
                  </a:lnTo>
                  <a:lnTo>
                    <a:pt x="765416" y="974763"/>
                  </a:lnTo>
                  <a:close/>
                </a:path>
                <a:path w="2136775" h="1280795">
                  <a:moveTo>
                    <a:pt x="777341" y="774966"/>
                  </a:moveTo>
                  <a:lnTo>
                    <a:pt x="775843" y="774407"/>
                  </a:lnTo>
                  <a:lnTo>
                    <a:pt x="775589" y="772744"/>
                  </a:lnTo>
                  <a:lnTo>
                    <a:pt x="771677" y="769962"/>
                  </a:lnTo>
                  <a:lnTo>
                    <a:pt x="768705" y="770877"/>
                  </a:lnTo>
                  <a:lnTo>
                    <a:pt x="767321" y="774141"/>
                  </a:lnTo>
                  <a:lnTo>
                    <a:pt x="766826" y="775309"/>
                  </a:lnTo>
                  <a:lnTo>
                    <a:pt x="766406" y="776833"/>
                  </a:lnTo>
                  <a:lnTo>
                    <a:pt x="767308" y="779183"/>
                  </a:lnTo>
                  <a:lnTo>
                    <a:pt x="769112" y="778319"/>
                  </a:lnTo>
                  <a:lnTo>
                    <a:pt x="771080" y="778675"/>
                  </a:lnTo>
                  <a:lnTo>
                    <a:pt x="771791" y="779005"/>
                  </a:lnTo>
                  <a:lnTo>
                    <a:pt x="774242" y="779983"/>
                  </a:lnTo>
                  <a:lnTo>
                    <a:pt x="774928" y="779208"/>
                  </a:lnTo>
                  <a:lnTo>
                    <a:pt x="775220" y="776249"/>
                  </a:lnTo>
                  <a:lnTo>
                    <a:pt x="776046" y="775411"/>
                  </a:lnTo>
                  <a:lnTo>
                    <a:pt x="777341" y="774966"/>
                  </a:lnTo>
                  <a:close/>
                </a:path>
                <a:path w="2136775" h="1280795">
                  <a:moveTo>
                    <a:pt x="777582" y="774814"/>
                  </a:moveTo>
                  <a:lnTo>
                    <a:pt x="777430" y="774915"/>
                  </a:lnTo>
                  <a:lnTo>
                    <a:pt x="777405" y="775081"/>
                  </a:lnTo>
                  <a:lnTo>
                    <a:pt x="777582" y="774814"/>
                  </a:lnTo>
                  <a:close/>
                </a:path>
                <a:path w="2136775" h="1280795">
                  <a:moveTo>
                    <a:pt x="842200" y="1032522"/>
                  </a:moveTo>
                  <a:close/>
                </a:path>
                <a:path w="2136775" h="1280795">
                  <a:moveTo>
                    <a:pt x="848906" y="506996"/>
                  </a:moveTo>
                  <a:lnTo>
                    <a:pt x="847852" y="502996"/>
                  </a:lnTo>
                  <a:lnTo>
                    <a:pt x="846035" y="504367"/>
                  </a:lnTo>
                  <a:lnTo>
                    <a:pt x="844613" y="504761"/>
                  </a:lnTo>
                  <a:lnTo>
                    <a:pt x="842010" y="505460"/>
                  </a:lnTo>
                  <a:lnTo>
                    <a:pt x="839393" y="506107"/>
                  </a:lnTo>
                  <a:lnTo>
                    <a:pt x="836269" y="507161"/>
                  </a:lnTo>
                  <a:lnTo>
                    <a:pt x="835812" y="508114"/>
                  </a:lnTo>
                  <a:lnTo>
                    <a:pt x="835507" y="509092"/>
                  </a:lnTo>
                  <a:lnTo>
                    <a:pt x="836434" y="509930"/>
                  </a:lnTo>
                  <a:lnTo>
                    <a:pt x="839381" y="512330"/>
                  </a:lnTo>
                  <a:lnTo>
                    <a:pt x="842429" y="510463"/>
                  </a:lnTo>
                  <a:lnTo>
                    <a:pt x="845718" y="509333"/>
                  </a:lnTo>
                  <a:lnTo>
                    <a:pt x="845997" y="509295"/>
                  </a:lnTo>
                  <a:lnTo>
                    <a:pt x="847712" y="508241"/>
                  </a:lnTo>
                  <a:lnTo>
                    <a:pt x="848906" y="506996"/>
                  </a:lnTo>
                  <a:close/>
                </a:path>
                <a:path w="2136775" h="1280795">
                  <a:moveTo>
                    <a:pt x="852551" y="1028560"/>
                  </a:moveTo>
                  <a:lnTo>
                    <a:pt x="852449" y="1027684"/>
                  </a:lnTo>
                  <a:lnTo>
                    <a:pt x="847674" y="1027201"/>
                  </a:lnTo>
                  <a:lnTo>
                    <a:pt x="845515" y="1027366"/>
                  </a:lnTo>
                  <a:lnTo>
                    <a:pt x="844981" y="1032014"/>
                  </a:lnTo>
                  <a:lnTo>
                    <a:pt x="843457" y="1032332"/>
                  </a:lnTo>
                  <a:lnTo>
                    <a:pt x="842213" y="1032725"/>
                  </a:lnTo>
                  <a:lnTo>
                    <a:pt x="841502" y="1035227"/>
                  </a:lnTo>
                  <a:lnTo>
                    <a:pt x="842848" y="1036485"/>
                  </a:lnTo>
                  <a:lnTo>
                    <a:pt x="845159" y="1036764"/>
                  </a:lnTo>
                  <a:lnTo>
                    <a:pt x="847928" y="1037082"/>
                  </a:lnTo>
                  <a:lnTo>
                    <a:pt x="849337" y="1035646"/>
                  </a:lnTo>
                  <a:lnTo>
                    <a:pt x="850734" y="1031659"/>
                  </a:lnTo>
                  <a:lnTo>
                    <a:pt x="852551" y="1028560"/>
                  </a:lnTo>
                  <a:close/>
                </a:path>
                <a:path w="2136775" h="1280795">
                  <a:moveTo>
                    <a:pt x="856526" y="658863"/>
                  </a:moveTo>
                  <a:lnTo>
                    <a:pt x="856399" y="658114"/>
                  </a:lnTo>
                  <a:lnTo>
                    <a:pt x="848321" y="650328"/>
                  </a:lnTo>
                  <a:lnTo>
                    <a:pt x="847737" y="650227"/>
                  </a:lnTo>
                  <a:lnTo>
                    <a:pt x="847280" y="650036"/>
                  </a:lnTo>
                  <a:lnTo>
                    <a:pt x="847090" y="650481"/>
                  </a:lnTo>
                  <a:lnTo>
                    <a:pt x="846670" y="651002"/>
                  </a:lnTo>
                  <a:lnTo>
                    <a:pt x="847521" y="654062"/>
                  </a:lnTo>
                  <a:lnTo>
                    <a:pt x="847102" y="656805"/>
                  </a:lnTo>
                  <a:lnTo>
                    <a:pt x="846493" y="659803"/>
                  </a:lnTo>
                  <a:lnTo>
                    <a:pt x="846556" y="660057"/>
                  </a:lnTo>
                  <a:lnTo>
                    <a:pt x="846569" y="660298"/>
                  </a:lnTo>
                  <a:lnTo>
                    <a:pt x="846823" y="660819"/>
                  </a:lnTo>
                  <a:lnTo>
                    <a:pt x="847331" y="661009"/>
                  </a:lnTo>
                  <a:lnTo>
                    <a:pt x="847712" y="660590"/>
                  </a:lnTo>
                  <a:lnTo>
                    <a:pt x="849972" y="657987"/>
                  </a:lnTo>
                  <a:lnTo>
                    <a:pt x="852411" y="658685"/>
                  </a:lnTo>
                  <a:lnTo>
                    <a:pt x="855332" y="659688"/>
                  </a:lnTo>
                  <a:lnTo>
                    <a:pt x="856170" y="659460"/>
                  </a:lnTo>
                  <a:lnTo>
                    <a:pt x="856526" y="658863"/>
                  </a:lnTo>
                  <a:close/>
                </a:path>
                <a:path w="2136775" h="1280795">
                  <a:moveTo>
                    <a:pt x="863219" y="577723"/>
                  </a:moveTo>
                  <a:lnTo>
                    <a:pt x="863155" y="577062"/>
                  </a:lnTo>
                  <a:lnTo>
                    <a:pt x="863117" y="576364"/>
                  </a:lnTo>
                  <a:lnTo>
                    <a:pt x="861923" y="575805"/>
                  </a:lnTo>
                  <a:lnTo>
                    <a:pt x="860869" y="575259"/>
                  </a:lnTo>
                  <a:lnTo>
                    <a:pt x="859891" y="575360"/>
                  </a:lnTo>
                  <a:lnTo>
                    <a:pt x="856411" y="575665"/>
                  </a:lnTo>
                  <a:lnTo>
                    <a:pt x="857377" y="574154"/>
                  </a:lnTo>
                  <a:lnTo>
                    <a:pt x="859015" y="570674"/>
                  </a:lnTo>
                  <a:lnTo>
                    <a:pt x="857859" y="569798"/>
                  </a:lnTo>
                  <a:lnTo>
                    <a:pt x="854925" y="569468"/>
                  </a:lnTo>
                  <a:lnTo>
                    <a:pt x="853706" y="569899"/>
                  </a:lnTo>
                  <a:lnTo>
                    <a:pt x="853490" y="572363"/>
                  </a:lnTo>
                  <a:lnTo>
                    <a:pt x="853808" y="573341"/>
                  </a:lnTo>
                  <a:lnTo>
                    <a:pt x="853427" y="573836"/>
                  </a:lnTo>
                  <a:lnTo>
                    <a:pt x="851306" y="576402"/>
                  </a:lnTo>
                  <a:lnTo>
                    <a:pt x="852373" y="577253"/>
                  </a:lnTo>
                  <a:lnTo>
                    <a:pt x="855040" y="577951"/>
                  </a:lnTo>
                  <a:lnTo>
                    <a:pt x="857631" y="578624"/>
                  </a:lnTo>
                  <a:lnTo>
                    <a:pt x="860107" y="579196"/>
                  </a:lnTo>
                  <a:lnTo>
                    <a:pt x="862799" y="578243"/>
                  </a:lnTo>
                  <a:lnTo>
                    <a:pt x="862977" y="577951"/>
                  </a:lnTo>
                  <a:lnTo>
                    <a:pt x="863219" y="577723"/>
                  </a:lnTo>
                  <a:close/>
                </a:path>
                <a:path w="2136775" h="1280795">
                  <a:moveTo>
                    <a:pt x="925487" y="703618"/>
                  </a:moveTo>
                  <a:lnTo>
                    <a:pt x="925233" y="703567"/>
                  </a:lnTo>
                  <a:lnTo>
                    <a:pt x="925271" y="703732"/>
                  </a:lnTo>
                  <a:lnTo>
                    <a:pt x="925487" y="703618"/>
                  </a:lnTo>
                  <a:close/>
                </a:path>
                <a:path w="2136775" h="1280795">
                  <a:moveTo>
                    <a:pt x="926871" y="708748"/>
                  </a:moveTo>
                  <a:lnTo>
                    <a:pt x="925271" y="703732"/>
                  </a:lnTo>
                  <a:lnTo>
                    <a:pt x="922718" y="705040"/>
                  </a:lnTo>
                  <a:lnTo>
                    <a:pt x="920407" y="706780"/>
                  </a:lnTo>
                  <a:lnTo>
                    <a:pt x="915733" y="706894"/>
                  </a:lnTo>
                  <a:lnTo>
                    <a:pt x="915238" y="708482"/>
                  </a:lnTo>
                  <a:lnTo>
                    <a:pt x="915835" y="709828"/>
                  </a:lnTo>
                  <a:lnTo>
                    <a:pt x="917308" y="713219"/>
                  </a:lnTo>
                  <a:lnTo>
                    <a:pt x="919657" y="713905"/>
                  </a:lnTo>
                  <a:lnTo>
                    <a:pt x="926630" y="709460"/>
                  </a:lnTo>
                  <a:lnTo>
                    <a:pt x="926871" y="708748"/>
                  </a:lnTo>
                  <a:close/>
                </a:path>
                <a:path w="2136775" h="1280795">
                  <a:moveTo>
                    <a:pt x="1159738" y="703326"/>
                  </a:moveTo>
                  <a:lnTo>
                    <a:pt x="1157668" y="702475"/>
                  </a:lnTo>
                  <a:lnTo>
                    <a:pt x="1157147" y="700620"/>
                  </a:lnTo>
                  <a:lnTo>
                    <a:pt x="1156462" y="698741"/>
                  </a:lnTo>
                  <a:lnTo>
                    <a:pt x="1155420" y="695731"/>
                  </a:lnTo>
                  <a:lnTo>
                    <a:pt x="1154620" y="695604"/>
                  </a:lnTo>
                  <a:lnTo>
                    <a:pt x="1150645" y="698347"/>
                  </a:lnTo>
                  <a:lnTo>
                    <a:pt x="1149337" y="699338"/>
                  </a:lnTo>
                  <a:lnTo>
                    <a:pt x="1148092" y="700405"/>
                  </a:lnTo>
                  <a:lnTo>
                    <a:pt x="1147749" y="700684"/>
                  </a:lnTo>
                  <a:lnTo>
                    <a:pt x="1147483" y="701382"/>
                  </a:lnTo>
                  <a:lnTo>
                    <a:pt x="1148003" y="703376"/>
                  </a:lnTo>
                  <a:lnTo>
                    <a:pt x="1152817" y="705815"/>
                  </a:lnTo>
                  <a:lnTo>
                    <a:pt x="1154557" y="705281"/>
                  </a:lnTo>
                  <a:lnTo>
                    <a:pt x="1159738" y="703326"/>
                  </a:lnTo>
                  <a:close/>
                </a:path>
                <a:path w="2136775" h="1280795">
                  <a:moveTo>
                    <a:pt x="1159954" y="703249"/>
                  </a:moveTo>
                  <a:lnTo>
                    <a:pt x="1159738" y="703326"/>
                  </a:lnTo>
                  <a:lnTo>
                    <a:pt x="1159954" y="703249"/>
                  </a:lnTo>
                  <a:close/>
                </a:path>
                <a:path w="2136775" h="1280795">
                  <a:moveTo>
                    <a:pt x="1280198" y="527291"/>
                  </a:moveTo>
                  <a:lnTo>
                    <a:pt x="1278178" y="526491"/>
                  </a:lnTo>
                  <a:lnTo>
                    <a:pt x="1274178" y="523455"/>
                  </a:lnTo>
                  <a:lnTo>
                    <a:pt x="1270774" y="524408"/>
                  </a:lnTo>
                  <a:lnTo>
                    <a:pt x="1267498" y="526173"/>
                  </a:lnTo>
                  <a:lnTo>
                    <a:pt x="1267167" y="526351"/>
                  </a:lnTo>
                  <a:lnTo>
                    <a:pt x="1267104" y="526961"/>
                  </a:lnTo>
                  <a:lnTo>
                    <a:pt x="1266901" y="527342"/>
                  </a:lnTo>
                  <a:lnTo>
                    <a:pt x="1267371" y="527621"/>
                  </a:lnTo>
                  <a:lnTo>
                    <a:pt x="1267739" y="528040"/>
                  </a:lnTo>
                  <a:lnTo>
                    <a:pt x="1270330" y="528561"/>
                  </a:lnTo>
                  <a:lnTo>
                    <a:pt x="1272006" y="529564"/>
                  </a:lnTo>
                  <a:lnTo>
                    <a:pt x="1275194" y="532104"/>
                  </a:lnTo>
                  <a:lnTo>
                    <a:pt x="1277340" y="531355"/>
                  </a:lnTo>
                  <a:lnTo>
                    <a:pt x="1280198" y="527291"/>
                  </a:lnTo>
                  <a:close/>
                </a:path>
                <a:path w="2136775" h="1280795">
                  <a:moveTo>
                    <a:pt x="1305026" y="314833"/>
                  </a:moveTo>
                  <a:lnTo>
                    <a:pt x="1304899" y="314845"/>
                  </a:lnTo>
                  <a:lnTo>
                    <a:pt x="1305026" y="314896"/>
                  </a:lnTo>
                  <a:close/>
                </a:path>
                <a:path w="2136775" h="1280795">
                  <a:moveTo>
                    <a:pt x="1312481" y="306501"/>
                  </a:moveTo>
                  <a:lnTo>
                    <a:pt x="1311300" y="305612"/>
                  </a:lnTo>
                  <a:lnTo>
                    <a:pt x="1310551" y="304749"/>
                  </a:lnTo>
                  <a:lnTo>
                    <a:pt x="1310716" y="304634"/>
                  </a:lnTo>
                  <a:lnTo>
                    <a:pt x="1310373" y="304558"/>
                  </a:lnTo>
                  <a:lnTo>
                    <a:pt x="1310500" y="304685"/>
                  </a:lnTo>
                  <a:lnTo>
                    <a:pt x="1309217" y="306133"/>
                  </a:lnTo>
                  <a:lnTo>
                    <a:pt x="1307452" y="306298"/>
                  </a:lnTo>
                  <a:lnTo>
                    <a:pt x="1303401" y="307340"/>
                  </a:lnTo>
                  <a:lnTo>
                    <a:pt x="1302461" y="309194"/>
                  </a:lnTo>
                  <a:lnTo>
                    <a:pt x="1302880" y="311416"/>
                  </a:lnTo>
                  <a:lnTo>
                    <a:pt x="1303121" y="312826"/>
                  </a:lnTo>
                  <a:lnTo>
                    <a:pt x="1303426" y="314223"/>
                  </a:lnTo>
                  <a:lnTo>
                    <a:pt x="1304963" y="314807"/>
                  </a:lnTo>
                  <a:lnTo>
                    <a:pt x="1306817" y="313715"/>
                  </a:lnTo>
                  <a:lnTo>
                    <a:pt x="1308874" y="312839"/>
                  </a:lnTo>
                  <a:lnTo>
                    <a:pt x="1311490" y="310489"/>
                  </a:lnTo>
                  <a:lnTo>
                    <a:pt x="1312316" y="308762"/>
                  </a:lnTo>
                  <a:lnTo>
                    <a:pt x="1312481" y="306501"/>
                  </a:lnTo>
                  <a:close/>
                </a:path>
                <a:path w="2136775" h="1280795">
                  <a:moveTo>
                    <a:pt x="1312951" y="474941"/>
                  </a:moveTo>
                  <a:lnTo>
                    <a:pt x="1312519" y="473405"/>
                  </a:lnTo>
                  <a:lnTo>
                    <a:pt x="1312125" y="472744"/>
                  </a:lnTo>
                  <a:lnTo>
                    <a:pt x="1311592" y="472376"/>
                  </a:lnTo>
                  <a:lnTo>
                    <a:pt x="1305966" y="472643"/>
                  </a:lnTo>
                  <a:lnTo>
                    <a:pt x="1301864" y="474472"/>
                  </a:lnTo>
                  <a:lnTo>
                    <a:pt x="1297647" y="478104"/>
                  </a:lnTo>
                  <a:lnTo>
                    <a:pt x="1295996" y="477888"/>
                  </a:lnTo>
                  <a:lnTo>
                    <a:pt x="1296631" y="479564"/>
                  </a:lnTo>
                  <a:lnTo>
                    <a:pt x="1297990" y="479653"/>
                  </a:lnTo>
                  <a:lnTo>
                    <a:pt x="1301965" y="478447"/>
                  </a:lnTo>
                  <a:lnTo>
                    <a:pt x="1304988" y="476859"/>
                  </a:lnTo>
                  <a:lnTo>
                    <a:pt x="1310589" y="477977"/>
                  </a:lnTo>
                  <a:lnTo>
                    <a:pt x="1312951" y="474941"/>
                  </a:lnTo>
                  <a:close/>
                </a:path>
                <a:path w="2136775" h="1280795">
                  <a:moveTo>
                    <a:pt x="1340104" y="275145"/>
                  </a:moveTo>
                  <a:lnTo>
                    <a:pt x="1340015" y="272961"/>
                  </a:lnTo>
                  <a:lnTo>
                    <a:pt x="1334655" y="270611"/>
                  </a:lnTo>
                  <a:lnTo>
                    <a:pt x="1336306" y="269036"/>
                  </a:lnTo>
                  <a:lnTo>
                    <a:pt x="1338338" y="267220"/>
                  </a:lnTo>
                  <a:lnTo>
                    <a:pt x="1338503" y="267093"/>
                  </a:lnTo>
                  <a:lnTo>
                    <a:pt x="1338465" y="266801"/>
                  </a:lnTo>
                  <a:lnTo>
                    <a:pt x="1338516" y="266585"/>
                  </a:lnTo>
                  <a:lnTo>
                    <a:pt x="1338122" y="266331"/>
                  </a:lnTo>
                  <a:lnTo>
                    <a:pt x="1337614" y="265823"/>
                  </a:lnTo>
                  <a:lnTo>
                    <a:pt x="1334452" y="266839"/>
                  </a:lnTo>
                  <a:lnTo>
                    <a:pt x="1333563" y="268795"/>
                  </a:lnTo>
                  <a:lnTo>
                    <a:pt x="1331798" y="274497"/>
                  </a:lnTo>
                  <a:lnTo>
                    <a:pt x="1333144" y="275234"/>
                  </a:lnTo>
                  <a:lnTo>
                    <a:pt x="1336243" y="276580"/>
                  </a:lnTo>
                  <a:lnTo>
                    <a:pt x="1337043" y="277469"/>
                  </a:lnTo>
                  <a:lnTo>
                    <a:pt x="1338072" y="278726"/>
                  </a:lnTo>
                  <a:lnTo>
                    <a:pt x="1338694" y="278980"/>
                  </a:lnTo>
                  <a:lnTo>
                    <a:pt x="1339977" y="278599"/>
                  </a:lnTo>
                  <a:lnTo>
                    <a:pt x="1340053" y="277710"/>
                  </a:lnTo>
                  <a:lnTo>
                    <a:pt x="1340104" y="275145"/>
                  </a:lnTo>
                  <a:close/>
                </a:path>
                <a:path w="2136775" h="1280795">
                  <a:moveTo>
                    <a:pt x="1345857" y="257390"/>
                  </a:moveTo>
                  <a:lnTo>
                    <a:pt x="1344079" y="256603"/>
                  </a:lnTo>
                  <a:lnTo>
                    <a:pt x="1343266" y="252564"/>
                  </a:lnTo>
                  <a:lnTo>
                    <a:pt x="1342377" y="253631"/>
                  </a:lnTo>
                  <a:lnTo>
                    <a:pt x="1341018" y="256324"/>
                  </a:lnTo>
                  <a:lnTo>
                    <a:pt x="1340281" y="256717"/>
                  </a:lnTo>
                  <a:lnTo>
                    <a:pt x="1339507" y="256451"/>
                  </a:lnTo>
                  <a:lnTo>
                    <a:pt x="1338529" y="256146"/>
                  </a:lnTo>
                  <a:lnTo>
                    <a:pt x="1339037" y="255295"/>
                  </a:lnTo>
                  <a:lnTo>
                    <a:pt x="1339494" y="253644"/>
                  </a:lnTo>
                  <a:lnTo>
                    <a:pt x="1339900" y="252679"/>
                  </a:lnTo>
                  <a:lnTo>
                    <a:pt x="1340065" y="251663"/>
                  </a:lnTo>
                  <a:lnTo>
                    <a:pt x="1340192" y="251040"/>
                  </a:lnTo>
                  <a:lnTo>
                    <a:pt x="1339761" y="250723"/>
                  </a:lnTo>
                  <a:lnTo>
                    <a:pt x="1338948" y="250913"/>
                  </a:lnTo>
                  <a:lnTo>
                    <a:pt x="1338554" y="250964"/>
                  </a:lnTo>
                  <a:lnTo>
                    <a:pt x="1337665" y="252818"/>
                  </a:lnTo>
                  <a:lnTo>
                    <a:pt x="1335443" y="253860"/>
                  </a:lnTo>
                  <a:lnTo>
                    <a:pt x="1337246" y="259130"/>
                  </a:lnTo>
                  <a:lnTo>
                    <a:pt x="1336827" y="259283"/>
                  </a:lnTo>
                  <a:lnTo>
                    <a:pt x="1332966" y="260362"/>
                  </a:lnTo>
                  <a:lnTo>
                    <a:pt x="1333157" y="260451"/>
                  </a:lnTo>
                  <a:lnTo>
                    <a:pt x="1335659" y="262267"/>
                  </a:lnTo>
                  <a:lnTo>
                    <a:pt x="1338592" y="262051"/>
                  </a:lnTo>
                  <a:lnTo>
                    <a:pt x="1342656" y="260819"/>
                  </a:lnTo>
                  <a:lnTo>
                    <a:pt x="1343774" y="259740"/>
                  </a:lnTo>
                  <a:lnTo>
                    <a:pt x="1345857" y="257390"/>
                  </a:lnTo>
                  <a:close/>
                </a:path>
                <a:path w="2136775" h="1280795">
                  <a:moveTo>
                    <a:pt x="1481823" y="484073"/>
                  </a:moveTo>
                  <a:lnTo>
                    <a:pt x="1481569" y="483984"/>
                  </a:lnTo>
                  <a:lnTo>
                    <a:pt x="1481416" y="484149"/>
                  </a:lnTo>
                  <a:lnTo>
                    <a:pt x="1481556" y="484124"/>
                  </a:lnTo>
                  <a:lnTo>
                    <a:pt x="1481696" y="484098"/>
                  </a:lnTo>
                  <a:lnTo>
                    <a:pt x="1481823" y="484073"/>
                  </a:lnTo>
                  <a:close/>
                </a:path>
                <a:path w="2136775" h="1280795">
                  <a:moveTo>
                    <a:pt x="1497457" y="478764"/>
                  </a:moveTo>
                  <a:lnTo>
                    <a:pt x="1497190" y="478701"/>
                  </a:lnTo>
                  <a:lnTo>
                    <a:pt x="1497152" y="478866"/>
                  </a:lnTo>
                  <a:lnTo>
                    <a:pt x="1497368" y="478840"/>
                  </a:lnTo>
                  <a:close/>
                </a:path>
                <a:path w="2136775" h="1280795">
                  <a:moveTo>
                    <a:pt x="1498460" y="485533"/>
                  </a:moveTo>
                  <a:lnTo>
                    <a:pt x="1498117" y="484314"/>
                  </a:lnTo>
                  <a:lnTo>
                    <a:pt x="1496847" y="483019"/>
                  </a:lnTo>
                  <a:lnTo>
                    <a:pt x="1495653" y="481761"/>
                  </a:lnTo>
                  <a:lnTo>
                    <a:pt x="1497076" y="480339"/>
                  </a:lnTo>
                  <a:lnTo>
                    <a:pt x="1497152" y="478955"/>
                  </a:lnTo>
                  <a:lnTo>
                    <a:pt x="1492567" y="482409"/>
                  </a:lnTo>
                  <a:lnTo>
                    <a:pt x="1487093" y="482892"/>
                  </a:lnTo>
                  <a:lnTo>
                    <a:pt x="1481823" y="484073"/>
                  </a:lnTo>
                  <a:lnTo>
                    <a:pt x="1484884" y="485724"/>
                  </a:lnTo>
                  <a:lnTo>
                    <a:pt x="1488884" y="485343"/>
                  </a:lnTo>
                  <a:lnTo>
                    <a:pt x="1491665" y="487870"/>
                  </a:lnTo>
                  <a:lnTo>
                    <a:pt x="1493050" y="489127"/>
                  </a:lnTo>
                  <a:lnTo>
                    <a:pt x="1495221" y="487997"/>
                  </a:lnTo>
                  <a:lnTo>
                    <a:pt x="1498460" y="485533"/>
                  </a:lnTo>
                  <a:close/>
                </a:path>
                <a:path w="2136775" h="1280795">
                  <a:moveTo>
                    <a:pt x="1504238" y="141312"/>
                  </a:moveTo>
                  <a:lnTo>
                    <a:pt x="1503629" y="140042"/>
                  </a:lnTo>
                  <a:lnTo>
                    <a:pt x="1503235" y="138823"/>
                  </a:lnTo>
                  <a:lnTo>
                    <a:pt x="1503705" y="134543"/>
                  </a:lnTo>
                  <a:lnTo>
                    <a:pt x="1502295" y="133692"/>
                  </a:lnTo>
                  <a:lnTo>
                    <a:pt x="1497317" y="135318"/>
                  </a:lnTo>
                  <a:lnTo>
                    <a:pt x="1495590" y="136867"/>
                  </a:lnTo>
                  <a:lnTo>
                    <a:pt x="1494155" y="140665"/>
                  </a:lnTo>
                  <a:lnTo>
                    <a:pt x="1493418" y="142341"/>
                  </a:lnTo>
                  <a:lnTo>
                    <a:pt x="1496021" y="144373"/>
                  </a:lnTo>
                  <a:lnTo>
                    <a:pt x="1497241" y="143294"/>
                  </a:lnTo>
                  <a:lnTo>
                    <a:pt x="1500162" y="141109"/>
                  </a:lnTo>
                  <a:lnTo>
                    <a:pt x="1502410" y="142659"/>
                  </a:lnTo>
                  <a:lnTo>
                    <a:pt x="1504238" y="141312"/>
                  </a:lnTo>
                  <a:close/>
                </a:path>
                <a:path w="2136775" h="1280795">
                  <a:moveTo>
                    <a:pt x="1504391" y="141249"/>
                  </a:moveTo>
                  <a:lnTo>
                    <a:pt x="1504238" y="141312"/>
                  </a:lnTo>
                  <a:lnTo>
                    <a:pt x="1504251" y="141439"/>
                  </a:lnTo>
                  <a:lnTo>
                    <a:pt x="1504391" y="141249"/>
                  </a:lnTo>
                  <a:close/>
                </a:path>
                <a:path w="2136775" h="1280795">
                  <a:moveTo>
                    <a:pt x="1575206" y="141020"/>
                  </a:moveTo>
                  <a:lnTo>
                    <a:pt x="1574609" y="140360"/>
                  </a:lnTo>
                  <a:lnTo>
                    <a:pt x="1573542" y="139268"/>
                  </a:lnTo>
                  <a:lnTo>
                    <a:pt x="1573301" y="138887"/>
                  </a:lnTo>
                  <a:lnTo>
                    <a:pt x="1572945" y="138506"/>
                  </a:lnTo>
                  <a:lnTo>
                    <a:pt x="1572768" y="138074"/>
                  </a:lnTo>
                  <a:lnTo>
                    <a:pt x="1572082" y="136004"/>
                  </a:lnTo>
                  <a:lnTo>
                    <a:pt x="1570837" y="134467"/>
                  </a:lnTo>
                  <a:lnTo>
                    <a:pt x="1565554" y="135051"/>
                  </a:lnTo>
                  <a:lnTo>
                    <a:pt x="1566151" y="137985"/>
                  </a:lnTo>
                  <a:lnTo>
                    <a:pt x="1564195" y="140195"/>
                  </a:lnTo>
                  <a:lnTo>
                    <a:pt x="1573479" y="143192"/>
                  </a:lnTo>
                  <a:lnTo>
                    <a:pt x="1574114" y="142709"/>
                  </a:lnTo>
                  <a:lnTo>
                    <a:pt x="1575079" y="141732"/>
                  </a:lnTo>
                  <a:lnTo>
                    <a:pt x="1575206" y="141020"/>
                  </a:lnTo>
                  <a:close/>
                </a:path>
                <a:path w="2136775" h="1280795">
                  <a:moveTo>
                    <a:pt x="1585125" y="275742"/>
                  </a:moveTo>
                  <a:lnTo>
                    <a:pt x="1585048" y="275107"/>
                  </a:lnTo>
                  <a:lnTo>
                    <a:pt x="1584896" y="273697"/>
                  </a:lnTo>
                  <a:lnTo>
                    <a:pt x="1583664" y="273862"/>
                  </a:lnTo>
                  <a:lnTo>
                    <a:pt x="1579841" y="276047"/>
                  </a:lnTo>
                  <a:lnTo>
                    <a:pt x="1577238" y="276491"/>
                  </a:lnTo>
                  <a:lnTo>
                    <a:pt x="1573047" y="272923"/>
                  </a:lnTo>
                  <a:lnTo>
                    <a:pt x="1568094" y="273773"/>
                  </a:lnTo>
                  <a:lnTo>
                    <a:pt x="1567256" y="274637"/>
                  </a:lnTo>
                  <a:lnTo>
                    <a:pt x="1567014" y="275767"/>
                  </a:lnTo>
                  <a:lnTo>
                    <a:pt x="1567586" y="276885"/>
                  </a:lnTo>
                  <a:lnTo>
                    <a:pt x="1571663" y="277533"/>
                  </a:lnTo>
                  <a:lnTo>
                    <a:pt x="1575333" y="277520"/>
                  </a:lnTo>
                  <a:lnTo>
                    <a:pt x="1580426" y="279323"/>
                  </a:lnTo>
                  <a:lnTo>
                    <a:pt x="1582432" y="278091"/>
                  </a:lnTo>
                  <a:lnTo>
                    <a:pt x="1584363" y="276961"/>
                  </a:lnTo>
                  <a:lnTo>
                    <a:pt x="1584566" y="276479"/>
                  </a:lnTo>
                  <a:lnTo>
                    <a:pt x="1585125" y="275742"/>
                  </a:lnTo>
                  <a:close/>
                </a:path>
                <a:path w="2136775" h="1280795">
                  <a:moveTo>
                    <a:pt x="1672259" y="262064"/>
                  </a:moveTo>
                  <a:lnTo>
                    <a:pt x="1669592" y="262432"/>
                  </a:lnTo>
                  <a:lnTo>
                    <a:pt x="1668551" y="259994"/>
                  </a:lnTo>
                  <a:lnTo>
                    <a:pt x="1665173" y="258597"/>
                  </a:lnTo>
                  <a:lnTo>
                    <a:pt x="1664042" y="257517"/>
                  </a:lnTo>
                  <a:lnTo>
                    <a:pt x="1661236" y="258191"/>
                  </a:lnTo>
                  <a:lnTo>
                    <a:pt x="1660067" y="258013"/>
                  </a:lnTo>
                  <a:lnTo>
                    <a:pt x="1659064" y="260261"/>
                  </a:lnTo>
                  <a:lnTo>
                    <a:pt x="1659534" y="261416"/>
                  </a:lnTo>
                  <a:lnTo>
                    <a:pt x="1660372" y="261810"/>
                  </a:lnTo>
                  <a:lnTo>
                    <a:pt x="1663306" y="263271"/>
                  </a:lnTo>
                  <a:lnTo>
                    <a:pt x="1666354" y="264604"/>
                  </a:lnTo>
                  <a:lnTo>
                    <a:pt x="1671586" y="266534"/>
                  </a:lnTo>
                  <a:lnTo>
                    <a:pt x="1672209" y="265671"/>
                  </a:lnTo>
                  <a:lnTo>
                    <a:pt x="1672259" y="262064"/>
                  </a:lnTo>
                  <a:close/>
                </a:path>
                <a:path w="2136775" h="1280795">
                  <a:moveTo>
                    <a:pt x="1678203" y="63779"/>
                  </a:moveTo>
                  <a:lnTo>
                    <a:pt x="1677962" y="62966"/>
                  </a:lnTo>
                  <a:lnTo>
                    <a:pt x="1677085" y="59956"/>
                  </a:lnTo>
                  <a:lnTo>
                    <a:pt x="1676869" y="59702"/>
                  </a:lnTo>
                  <a:lnTo>
                    <a:pt x="1676438" y="58991"/>
                  </a:lnTo>
                  <a:lnTo>
                    <a:pt x="1673072" y="60223"/>
                  </a:lnTo>
                  <a:lnTo>
                    <a:pt x="1669173" y="59105"/>
                  </a:lnTo>
                  <a:lnTo>
                    <a:pt x="1665681" y="63614"/>
                  </a:lnTo>
                  <a:lnTo>
                    <a:pt x="1665871" y="64808"/>
                  </a:lnTo>
                  <a:lnTo>
                    <a:pt x="1667230" y="66751"/>
                  </a:lnTo>
                  <a:lnTo>
                    <a:pt x="1668119" y="67322"/>
                  </a:lnTo>
                  <a:lnTo>
                    <a:pt x="1671840" y="65786"/>
                  </a:lnTo>
                  <a:lnTo>
                    <a:pt x="1674393" y="64985"/>
                  </a:lnTo>
                  <a:lnTo>
                    <a:pt x="1678051" y="64668"/>
                  </a:lnTo>
                  <a:lnTo>
                    <a:pt x="1678203" y="63779"/>
                  </a:lnTo>
                  <a:close/>
                </a:path>
                <a:path w="2136775" h="1280795">
                  <a:moveTo>
                    <a:pt x="1714068" y="350189"/>
                  </a:moveTo>
                  <a:lnTo>
                    <a:pt x="1713903" y="349935"/>
                  </a:lnTo>
                  <a:lnTo>
                    <a:pt x="1713826" y="349681"/>
                  </a:lnTo>
                  <a:lnTo>
                    <a:pt x="1713357" y="349681"/>
                  </a:lnTo>
                  <a:lnTo>
                    <a:pt x="1712823" y="349529"/>
                  </a:lnTo>
                  <a:lnTo>
                    <a:pt x="1712379" y="349694"/>
                  </a:lnTo>
                  <a:lnTo>
                    <a:pt x="1709140" y="350799"/>
                  </a:lnTo>
                  <a:lnTo>
                    <a:pt x="1707959" y="354495"/>
                  </a:lnTo>
                  <a:lnTo>
                    <a:pt x="1704898" y="355650"/>
                  </a:lnTo>
                  <a:lnTo>
                    <a:pt x="1701444" y="356958"/>
                  </a:lnTo>
                  <a:lnTo>
                    <a:pt x="1703197" y="358775"/>
                  </a:lnTo>
                  <a:lnTo>
                    <a:pt x="1703705" y="361238"/>
                  </a:lnTo>
                  <a:lnTo>
                    <a:pt x="1704390" y="362038"/>
                  </a:lnTo>
                  <a:lnTo>
                    <a:pt x="1708391" y="357987"/>
                  </a:lnTo>
                  <a:lnTo>
                    <a:pt x="1712518" y="355104"/>
                  </a:lnTo>
                  <a:lnTo>
                    <a:pt x="1714068" y="350189"/>
                  </a:lnTo>
                  <a:close/>
                </a:path>
                <a:path w="2136775" h="1280795">
                  <a:moveTo>
                    <a:pt x="1717408" y="119329"/>
                  </a:moveTo>
                  <a:lnTo>
                    <a:pt x="1716214" y="117995"/>
                  </a:lnTo>
                  <a:lnTo>
                    <a:pt x="1712785" y="115112"/>
                  </a:lnTo>
                  <a:lnTo>
                    <a:pt x="1709432" y="115671"/>
                  </a:lnTo>
                  <a:lnTo>
                    <a:pt x="1708696" y="118465"/>
                  </a:lnTo>
                  <a:lnTo>
                    <a:pt x="1707984" y="121196"/>
                  </a:lnTo>
                  <a:lnTo>
                    <a:pt x="1707629" y="123786"/>
                  </a:lnTo>
                  <a:lnTo>
                    <a:pt x="1705165" y="125933"/>
                  </a:lnTo>
                  <a:lnTo>
                    <a:pt x="1705254" y="126403"/>
                  </a:lnTo>
                  <a:lnTo>
                    <a:pt x="1705775" y="127025"/>
                  </a:lnTo>
                  <a:lnTo>
                    <a:pt x="1706422" y="127088"/>
                  </a:lnTo>
                  <a:lnTo>
                    <a:pt x="1707769" y="124802"/>
                  </a:lnTo>
                  <a:lnTo>
                    <a:pt x="1709216" y="123863"/>
                  </a:lnTo>
                  <a:lnTo>
                    <a:pt x="1711274" y="124206"/>
                  </a:lnTo>
                  <a:lnTo>
                    <a:pt x="1713407" y="123723"/>
                  </a:lnTo>
                  <a:lnTo>
                    <a:pt x="1713064" y="121234"/>
                  </a:lnTo>
                  <a:lnTo>
                    <a:pt x="1717408" y="119329"/>
                  </a:lnTo>
                  <a:close/>
                </a:path>
                <a:path w="2136775" h="1280795">
                  <a:moveTo>
                    <a:pt x="1734286" y="30492"/>
                  </a:moveTo>
                  <a:lnTo>
                    <a:pt x="1734223" y="29946"/>
                  </a:lnTo>
                  <a:lnTo>
                    <a:pt x="1731708" y="28460"/>
                  </a:lnTo>
                  <a:lnTo>
                    <a:pt x="1730044" y="27216"/>
                  </a:lnTo>
                  <a:lnTo>
                    <a:pt x="1728127" y="23596"/>
                  </a:lnTo>
                  <a:lnTo>
                    <a:pt x="1725815" y="23380"/>
                  </a:lnTo>
                  <a:lnTo>
                    <a:pt x="1723986" y="24790"/>
                  </a:lnTo>
                  <a:lnTo>
                    <a:pt x="1723605" y="25057"/>
                  </a:lnTo>
                  <a:lnTo>
                    <a:pt x="1723415" y="25590"/>
                  </a:lnTo>
                  <a:lnTo>
                    <a:pt x="1723186" y="25920"/>
                  </a:lnTo>
                  <a:lnTo>
                    <a:pt x="1723644" y="27165"/>
                  </a:lnTo>
                  <a:lnTo>
                    <a:pt x="1724977" y="26784"/>
                  </a:lnTo>
                  <a:lnTo>
                    <a:pt x="1726819" y="27622"/>
                  </a:lnTo>
                  <a:lnTo>
                    <a:pt x="1727657" y="28282"/>
                  </a:lnTo>
                  <a:lnTo>
                    <a:pt x="1725688" y="30175"/>
                  </a:lnTo>
                  <a:lnTo>
                    <a:pt x="1723288" y="29730"/>
                  </a:lnTo>
                  <a:lnTo>
                    <a:pt x="1724164" y="31610"/>
                  </a:lnTo>
                  <a:lnTo>
                    <a:pt x="1724850" y="33159"/>
                  </a:lnTo>
                  <a:lnTo>
                    <a:pt x="1726501" y="31546"/>
                  </a:lnTo>
                  <a:lnTo>
                    <a:pt x="1727720" y="31559"/>
                  </a:lnTo>
                  <a:lnTo>
                    <a:pt x="1732915" y="31673"/>
                  </a:lnTo>
                  <a:lnTo>
                    <a:pt x="1733435" y="31254"/>
                  </a:lnTo>
                  <a:lnTo>
                    <a:pt x="1734286" y="30492"/>
                  </a:lnTo>
                  <a:close/>
                </a:path>
                <a:path w="2136775" h="1280795">
                  <a:moveTo>
                    <a:pt x="1760842" y="7493"/>
                  </a:moveTo>
                  <a:lnTo>
                    <a:pt x="1760728" y="7658"/>
                  </a:lnTo>
                  <a:lnTo>
                    <a:pt x="1760842" y="7493"/>
                  </a:lnTo>
                  <a:close/>
                </a:path>
                <a:path w="2136775" h="1280795">
                  <a:moveTo>
                    <a:pt x="1772996" y="7467"/>
                  </a:moveTo>
                  <a:lnTo>
                    <a:pt x="1772856" y="5308"/>
                  </a:lnTo>
                  <a:lnTo>
                    <a:pt x="1772742" y="3289"/>
                  </a:lnTo>
                  <a:lnTo>
                    <a:pt x="1770900" y="4432"/>
                  </a:lnTo>
                  <a:lnTo>
                    <a:pt x="1769960" y="3975"/>
                  </a:lnTo>
                  <a:lnTo>
                    <a:pt x="1769300" y="3670"/>
                  </a:lnTo>
                  <a:lnTo>
                    <a:pt x="1768919" y="2921"/>
                  </a:lnTo>
                  <a:lnTo>
                    <a:pt x="1765134" y="0"/>
                  </a:lnTo>
                  <a:lnTo>
                    <a:pt x="1764690" y="101"/>
                  </a:lnTo>
                  <a:lnTo>
                    <a:pt x="1762010" y="4927"/>
                  </a:lnTo>
                  <a:lnTo>
                    <a:pt x="1762315" y="6565"/>
                  </a:lnTo>
                  <a:lnTo>
                    <a:pt x="1760842" y="7493"/>
                  </a:lnTo>
                  <a:lnTo>
                    <a:pt x="1763522" y="9398"/>
                  </a:lnTo>
                  <a:lnTo>
                    <a:pt x="1766620" y="8978"/>
                  </a:lnTo>
                  <a:lnTo>
                    <a:pt x="1769681" y="8153"/>
                  </a:lnTo>
                  <a:lnTo>
                    <a:pt x="1771129" y="7785"/>
                  </a:lnTo>
                  <a:lnTo>
                    <a:pt x="1772996" y="7467"/>
                  </a:lnTo>
                  <a:close/>
                </a:path>
                <a:path w="2136775" h="1280795">
                  <a:moveTo>
                    <a:pt x="1813521" y="103974"/>
                  </a:moveTo>
                  <a:lnTo>
                    <a:pt x="1811489" y="104940"/>
                  </a:lnTo>
                  <a:lnTo>
                    <a:pt x="1809813" y="105791"/>
                  </a:lnTo>
                  <a:lnTo>
                    <a:pt x="1807895" y="106108"/>
                  </a:lnTo>
                  <a:lnTo>
                    <a:pt x="1806473" y="107569"/>
                  </a:lnTo>
                  <a:lnTo>
                    <a:pt x="1805635" y="108394"/>
                  </a:lnTo>
                  <a:lnTo>
                    <a:pt x="1805216" y="109258"/>
                  </a:lnTo>
                  <a:lnTo>
                    <a:pt x="1806562" y="111379"/>
                  </a:lnTo>
                  <a:lnTo>
                    <a:pt x="1807667" y="111213"/>
                  </a:lnTo>
                  <a:lnTo>
                    <a:pt x="1811515" y="107950"/>
                  </a:lnTo>
                  <a:lnTo>
                    <a:pt x="1813521" y="103974"/>
                  </a:lnTo>
                  <a:close/>
                </a:path>
                <a:path w="2136775" h="1280795">
                  <a:moveTo>
                    <a:pt x="1814131" y="103670"/>
                  </a:moveTo>
                  <a:lnTo>
                    <a:pt x="1813814" y="103416"/>
                  </a:lnTo>
                  <a:lnTo>
                    <a:pt x="1813521" y="103974"/>
                  </a:lnTo>
                  <a:lnTo>
                    <a:pt x="1813953" y="103771"/>
                  </a:lnTo>
                  <a:lnTo>
                    <a:pt x="1814131" y="103670"/>
                  </a:lnTo>
                  <a:close/>
                </a:path>
                <a:path w="2136775" h="1280795">
                  <a:moveTo>
                    <a:pt x="1822551" y="103809"/>
                  </a:moveTo>
                  <a:lnTo>
                    <a:pt x="1819897" y="104609"/>
                  </a:lnTo>
                  <a:lnTo>
                    <a:pt x="1820481" y="102260"/>
                  </a:lnTo>
                  <a:lnTo>
                    <a:pt x="1821954" y="100406"/>
                  </a:lnTo>
                  <a:lnTo>
                    <a:pt x="1816315" y="102349"/>
                  </a:lnTo>
                  <a:lnTo>
                    <a:pt x="1814131" y="103670"/>
                  </a:lnTo>
                  <a:lnTo>
                    <a:pt x="1818970" y="107391"/>
                  </a:lnTo>
                  <a:lnTo>
                    <a:pt x="1821281" y="106070"/>
                  </a:lnTo>
                  <a:lnTo>
                    <a:pt x="1822094" y="104609"/>
                  </a:lnTo>
                  <a:lnTo>
                    <a:pt x="1822551" y="103809"/>
                  </a:lnTo>
                  <a:close/>
                </a:path>
                <a:path w="2136775" h="1280795">
                  <a:moveTo>
                    <a:pt x="1864194" y="60515"/>
                  </a:moveTo>
                  <a:lnTo>
                    <a:pt x="1863674" y="59410"/>
                  </a:lnTo>
                  <a:lnTo>
                    <a:pt x="1862721" y="59093"/>
                  </a:lnTo>
                  <a:lnTo>
                    <a:pt x="1858530" y="61582"/>
                  </a:lnTo>
                  <a:lnTo>
                    <a:pt x="1855050" y="63741"/>
                  </a:lnTo>
                  <a:lnTo>
                    <a:pt x="1851660" y="66001"/>
                  </a:lnTo>
                  <a:lnTo>
                    <a:pt x="1851063" y="66382"/>
                  </a:lnTo>
                  <a:lnTo>
                    <a:pt x="1850466" y="67525"/>
                  </a:lnTo>
                  <a:lnTo>
                    <a:pt x="1850986" y="69088"/>
                  </a:lnTo>
                  <a:lnTo>
                    <a:pt x="1852231" y="69164"/>
                  </a:lnTo>
                  <a:lnTo>
                    <a:pt x="1854873" y="68770"/>
                  </a:lnTo>
                  <a:lnTo>
                    <a:pt x="1856600" y="68846"/>
                  </a:lnTo>
                  <a:lnTo>
                    <a:pt x="1857768" y="65620"/>
                  </a:lnTo>
                  <a:lnTo>
                    <a:pt x="1858568" y="64490"/>
                  </a:lnTo>
                  <a:lnTo>
                    <a:pt x="1860359" y="64427"/>
                  </a:lnTo>
                  <a:lnTo>
                    <a:pt x="1862213" y="64427"/>
                  </a:lnTo>
                  <a:lnTo>
                    <a:pt x="1863102" y="63068"/>
                  </a:lnTo>
                  <a:lnTo>
                    <a:pt x="1864055" y="61188"/>
                  </a:lnTo>
                  <a:lnTo>
                    <a:pt x="1864194" y="60515"/>
                  </a:lnTo>
                  <a:close/>
                </a:path>
                <a:path w="2136775" h="1280795">
                  <a:moveTo>
                    <a:pt x="1918347" y="107734"/>
                  </a:moveTo>
                  <a:lnTo>
                    <a:pt x="1917992" y="107391"/>
                  </a:lnTo>
                  <a:lnTo>
                    <a:pt x="1917344" y="107569"/>
                  </a:lnTo>
                  <a:lnTo>
                    <a:pt x="1915782" y="107962"/>
                  </a:lnTo>
                  <a:lnTo>
                    <a:pt x="1914220" y="108369"/>
                  </a:lnTo>
                  <a:lnTo>
                    <a:pt x="1908340" y="110642"/>
                  </a:lnTo>
                  <a:lnTo>
                    <a:pt x="1907247" y="112255"/>
                  </a:lnTo>
                  <a:lnTo>
                    <a:pt x="1907514" y="116890"/>
                  </a:lnTo>
                  <a:lnTo>
                    <a:pt x="1907921" y="117436"/>
                  </a:lnTo>
                  <a:lnTo>
                    <a:pt x="1908695" y="117741"/>
                  </a:lnTo>
                  <a:lnTo>
                    <a:pt x="1909622" y="117589"/>
                  </a:lnTo>
                  <a:lnTo>
                    <a:pt x="1909737" y="117360"/>
                  </a:lnTo>
                  <a:lnTo>
                    <a:pt x="1911400" y="113868"/>
                  </a:lnTo>
                  <a:lnTo>
                    <a:pt x="1914601" y="111861"/>
                  </a:lnTo>
                  <a:lnTo>
                    <a:pt x="1917636" y="109651"/>
                  </a:lnTo>
                  <a:lnTo>
                    <a:pt x="1917992" y="109410"/>
                  </a:lnTo>
                  <a:lnTo>
                    <a:pt x="1918081" y="108762"/>
                  </a:lnTo>
                  <a:lnTo>
                    <a:pt x="1918309" y="108318"/>
                  </a:lnTo>
                  <a:lnTo>
                    <a:pt x="1918347" y="107734"/>
                  </a:lnTo>
                  <a:close/>
                </a:path>
                <a:path w="2136775" h="1280795">
                  <a:moveTo>
                    <a:pt x="1964969" y="103733"/>
                  </a:moveTo>
                  <a:lnTo>
                    <a:pt x="1963991" y="102539"/>
                  </a:lnTo>
                  <a:lnTo>
                    <a:pt x="1957781" y="101752"/>
                  </a:lnTo>
                  <a:lnTo>
                    <a:pt x="1954034" y="104711"/>
                  </a:lnTo>
                  <a:lnTo>
                    <a:pt x="1949564" y="105867"/>
                  </a:lnTo>
                  <a:lnTo>
                    <a:pt x="1949208" y="106654"/>
                  </a:lnTo>
                  <a:lnTo>
                    <a:pt x="1949157" y="107111"/>
                  </a:lnTo>
                  <a:lnTo>
                    <a:pt x="1949069" y="107911"/>
                  </a:lnTo>
                  <a:lnTo>
                    <a:pt x="1949526" y="108597"/>
                  </a:lnTo>
                  <a:lnTo>
                    <a:pt x="1952612" y="109321"/>
                  </a:lnTo>
                  <a:lnTo>
                    <a:pt x="1954936" y="110286"/>
                  </a:lnTo>
                  <a:lnTo>
                    <a:pt x="1958530" y="105105"/>
                  </a:lnTo>
                  <a:lnTo>
                    <a:pt x="1960397" y="105435"/>
                  </a:lnTo>
                  <a:lnTo>
                    <a:pt x="1962277" y="106984"/>
                  </a:lnTo>
                  <a:lnTo>
                    <a:pt x="1962912" y="107530"/>
                  </a:lnTo>
                  <a:lnTo>
                    <a:pt x="1963661" y="107657"/>
                  </a:lnTo>
                  <a:lnTo>
                    <a:pt x="1964385" y="106895"/>
                  </a:lnTo>
                  <a:lnTo>
                    <a:pt x="1964588" y="106438"/>
                  </a:lnTo>
                  <a:lnTo>
                    <a:pt x="1964931" y="105943"/>
                  </a:lnTo>
                  <a:lnTo>
                    <a:pt x="1964969" y="103733"/>
                  </a:lnTo>
                  <a:close/>
                </a:path>
                <a:path w="2136775" h="1280795">
                  <a:moveTo>
                    <a:pt x="1987664" y="215455"/>
                  </a:moveTo>
                  <a:lnTo>
                    <a:pt x="1985035" y="214426"/>
                  </a:lnTo>
                  <a:lnTo>
                    <a:pt x="1982292" y="214998"/>
                  </a:lnTo>
                  <a:lnTo>
                    <a:pt x="1977529" y="218338"/>
                  </a:lnTo>
                  <a:lnTo>
                    <a:pt x="1975434" y="220751"/>
                  </a:lnTo>
                  <a:lnTo>
                    <a:pt x="1973148" y="222923"/>
                  </a:lnTo>
                  <a:lnTo>
                    <a:pt x="1973427" y="223380"/>
                  </a:lnTo>
                  <a:lnTo>
                    <a:pt x="1975891" y="224256"/>
                  </a:lnTo>
                  <a:lnTo>
                    <a:pt x="1983524" y="221475"/>
                  </a:lnTo>
                  <a:lnTo>
                    <a:pt x="1985238" y="219189"/>
                  </a:lnTo>
                  <a:lnTo>
                    <a:pt x="1987664" y="215455"/>
                  </a:lnTo>
                  <a:close/>
                </a:path>
                <a:path w="2136775" h="1280795">
                  <a:moveTo>
                    <a:pt x="1987829" y="215188"/>
                  </a:moveTo>
                  <a:lnTo>
                    <a:pt x="1987664" y="215455"/>
                  </a:lnTo>
                  <a:lnTo>
                    <a:pt x="1987829" y="215188"/>
                  </a:lnTo>
                  <a:close/>
                </a:path>
                <a:path w="2136775" h="1280795">
                  <a:moveTo>
                    <a:pt x="2128736" y="28702"/>
                  </a:moveTo>
                  <a:lnTo>
                    <a:pt x="2128507" y="27482"/>
                  </a:lnTo>
                  <a:lnTo>
                    <a:pt x="2124583" y="28194"/>
                  </a:lnTo>
                  <a:lnTo>
                    <a:pt x="2121255" y="26949"/>
                  </a:lnTo>
                  <a:lnTo>
                    <a:pt x="2118055" y="30327"/>
                  </a:lnTo>
                  <a:lnTo>
                    <a:pt x="2117864" y="30556"/>
                  </a:lnTo>
                  <a:lnTo>
                    <a:pt x="2115616" y="30441"/>
                  </a:lnTo>
                  <a:lnTo>
                    <a:pt x="2116366" y="32219"/>
                  </a:lnTo>
                  <a:lnTo>
                    <a:pt x="2116747" y="33261"/>
                  </a:lnTo>
                  <a:lnTo>
                    <a:pt x="2118245" y="32613"/>
                  </a:lnTo>
                  <a:lnTo>
                    <a:pt x="2122792" y="32804"/>
                  </a:lnTo>
                  <a:lnTo>
                    <a:pt x="2124354" y="35826"/>
                  </a:lnTo>
                  <a:lnTo>
                    <a:pt x="2125891" y="35382"/>
                  </a:lnTo>
                  <a:lnTo>
                    <a:pt x="2126869" y="32626"/>
                  </a:lnTo>
                  <a:lnTo>
                    <a:pt x="2127059" y="30899"/>
                  </a:lnTo>
                  <a:lnTo>
                    <a:pt x="2128736" y="28702"/>
                  </a:lnTo>
                  <a:close/>
                </a:path>
                <a:path w="2136775" h="1280795">
                  <a:moveTo>
                    <a:pt x="2136317" y="12941"/>
                  </a:moveTo>
                  <a:lnTo>
                    <a:pt x="2135352" y="10096"/>
                  </a:lnTo>
                  <a:lnTo>
                    <a:pt x="2136102" y="7454"/>
                  </a:lnTo>
                  <a:lnTo>
                    <a:pt x="2135390" y="6731"/>
                  </a:lnTo>
                  <a:lnTo>
                    <a:pt x="2128151" y="13538"/>
                  </a:lnTo>
                  <a:lnTo>
                    <a:pt x="2125599" y="14960"/>
                  </a:lnTo>
                  <a:lnTo>
                    <a:pt x="2127720" y="16637"/>
                  </a:lnTo>
                  <a:lnTo>
                    <a:pt x="2129231" y="17881"/>
                  </a:lnTo>
                  <a:lnTo>
                    <a:pt x="2130526" y="15951"/>
                  </a:lnTo>
                  <a:lnTo>
                    <a:pt x="2132215" y="15392"/>
                  </a:lnTo>
                  <a:lnTo>
                    <a:pt x="2133396" y="14668"/>
                  </a:lnTo>
                  <a:lnTo>
                    <a:pt x="2136317" y="1294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3164020" y="7132630"/>
              <a:ext cx="1957070" cy="1301115"/>
            </a:xfrm>
            <a:custGeom>
              <a:avLst/>
              <a:gdLst/>
              <a:ahLst/>
              <a:cxnLst/>
              <a:rect l="l" t="t" r="r" b="b"/>
              <a:pathLst>
                <a:path w="1957069" h="1301115">
                  <a:moveTo>
                    <a:pt x="3975" y="1199362"/>
                  </a:moveTo>
                  <a:lnTo>
                    <a:pt x="1143" y="1196797"/>
                  </a:lnTo>
                  <a:lnTo>
                    <a:pt x="736" y="1194625"/>
                  </a:lnTo>
                  <a:lnTo>
                    <a:pt x="0" y="1192606"/>
                  </a:lnTo>
                  <a:lnTo>
                    <a:pt x="0" y="1200988"/>
                  </a:lnTo>
                  <a:lnTo>
                    <a:pt x="254" y="1200873"/>
                  </a:lnTo>
                  <a:lnTo>
                    <a:pt x="723" y="1200696"/>
                  </a:lnTo>
                  <a:lnTo>
                    <a:pt x="1270" y="1199819"/>
                  </a:lnTo>
                  <a:lnTo>
                    <a:pt x="3975" y="1199362"/>
                  </a:lnTo>
                  <a:close/>
                </a:path>
                <a:path w="1957069" h="1301115">
                  <a:moveTo>
                    <a:pt x="32169" y="1294853"/>
                  </a:moveTo>
                  <a:lnTo>
                    <a:pt x="30226" y="1293660"/>
                  </a:lnTo>
                  <a:lnTo>
                    <a:pt x="27686" y="1294879"/>
                  </a:lnTo>
                  <a:lnTo>
                    <a:pt x="24828" y="1296416"/>
                  </a:lnTo>
                  <a:lnTo>
                    <a:pt x="24714" y="1296238"/>
                  </a:lnTo>
                  <a:lnTo>
                    <a:pt x="19761" y="1298956"/>
                  </a:lnTo>
                  <a:lnTo>
                    <a:pt x="19481" y="1299133"/>
                  </a:lnTo>
                  <a:lnTo>
                    <a:pt x="19278" y="1299883"/>
                  </a:lnTo>
                  <a:lnTo>
                    <a:pt x="19583" y="1300530"/>
                  </a:lnTo>
                  <a:lnTo>
                    <a:pt x="20294" y="1300975"/>
                  </a:lnTo>
                  <a:lnTo>
                    <a:pt x="23888" y="1299451"/>
                  </a:lnTo>
                  <a:lnTo>
                    <a:pt x="27254" y="1299070"/>
                  </a:lnTo>
                  <a:lnTo>
                    <a:pt x="30734" y="1299260"/>
                  </a:lnTo>
                  <a:lnTo>
                    <a:pt x="31508" y="1299273"/>
                  </a:lnTo>
                  <a:lnTo>
                    <a:pt x="32067" y="1298448"/>
                  </a:lnTo>
                  <a:lnTo>
                    <a:pt x="32169" y="1294853"/>
                  </a:lnTo>
                  <a:close/>
                </a:path>
                <a:path w="1957069" h="1301115">
                  <a:moveTo>
                    <a:pt x="193586" y="983386"/>
                  </a:moveTo>
                  <a:close/>
                </a:path>
                <a:path w="1957069" h="1301115">
                  <a:moveTo>
                    <a:pt x="204698" y="982891"/>
                  </a:moveTo>
                  <a:lnTo>
                    <a:pt x="195516" y="982891"/>
                  </a:lnTo>
                  <a:lnTo>
                    <a:pt x="194360" y="982891"/>
                  </a:lnTo>
                  <a:lnTo>
                    <a:pt x="193586" y="983399"/>
                  </a:lnTo>
                  <a:lnTo>
                    <a:pt x="192074" y="987488"/>
                  </a:lnTo>
                  <a:lnTo>
                    <a:pt x="191338" y="988441"/>
                  </a:lnTo>
                  <a:lnTo>
                    <a:pt x="192455" y="988695"/>
                  </a:lnTo>
                  <a:lnTo>
                    <a:pt x="193090" y="988872"/>
                  </a:lnTo>
                  <a:lnTo>
                    <a:pt x="194424" y="988568"/>
                  </a:lnTo>
                  <a:lnTo>
                    <a:pt x="194652" y="988161"/>
                  </a:lnTo>
                  <a:lnTo>
                    <a:pt x="196329" y="984808"/>
                  </a:lnTo>
                  <a:lnTo>
                    <a:pt x="198780" y="983500"/>
                  </a:lnTo>
                  <a:lnTo>
                    <a:pt x="202933" y="984554"/>
                  </a:lnTo>
                  <a:lnTo>
                    <a:pt x="203911" y="983767"/>
                  </a:lnTo>
                  <a:lnTo>
                    <a:pt x="204139" y="983500"/>
                  </a:lnTo>
                  <a:lnTo>
                    <a:pt x="204698" y="982891"/>
                  </a:lnTo>
                  <a:close/>
                </a:path>
                <a:path w="1957069" h="1301115">
                  <a:moveTo>
                    <a:pt x="205371" y="981075"/>
                  </a:moveTo>
                  <a:lnTo>
                    <a:pt x="201955" y="978674"/>
                  </a:lnTo>
                  <a:lnTo>
                    <a:pt x="198932" y="979233"/>
                  </a:lnTo>
                  <a:lnTo>
                    <a:pt x="196392" y="981989"/>
                  </a:lnTo>
                  <a:lnTo>
                    <a:pt x="195567" y="982827"/>
                  </a:lnTo>
                  <a:lnTo>
                    <a:pt x="204749" y="982827"/>
                  </a:lnTo>
                  <a:lnTo>
                    <a:pt x="205219" y="982306"/>
                  </a:lnTo>
                  <a:lnTo>
                    <a:pt x="205371" y="981075"/>
                  </a:lnTo>
                  <a:close/>
                </a:path>
                <a:path w="1957069" h="1301115">
                  <a:moveTo>
                    <a:pt x="274878" y="1085684"/>
                  </a:moveTo>
                  <a:lnTo>
                    <a:pt x="273392" y="1084935"/>
                  </a:lnTo>
                  <a:lnTo>
                    <a:pt x="272389" y="1085532"/>
                  </a:lnTo>
                  <a:lnTo>
                    <a:pt x="272084" y="1085596"/>
                  </a:lnTo>
                  <a:lnTo>
                    <a:pt x="270281" y="1086789"/>
                  </a:lnTo>
                  <a:lnTo>
                    <a:pt x="268808" y="1087589"/>
                  </a:lnTo>
                  <a:lnTo>
                    <a:pt x="266065" y="1089761"/>
                  </a:lnTo>
                  <a:lnTo>
                    <a:pt x="265823" y="1091209"/>
                  </a:lnTo>
                  <a:lnTo>
                    <a:pt x="266369" y="1092809"/>
                  </a:lnTo>
                  <a:lnTo>
                    <a:pt x="266712" y="1093889"/>
                  </a:lnTo>
                  <a:lnTo>
                    <a:pt x="267373" y="1094486"/>
                  </a:lnTo>
                  <a:lnTo>
                    <a:pt x="268541" y="1094600"/>
                  </a:lnTo>
                  <a:lnTo>
                    <a:pt x="270078" y="1094752"/>
                  </a:lnTo>
                  <a:lnTo>
                    <a:pt x="270992" y="1093800"/>
                  </a:lnTo>
                  <a:lnTo>
                    <a:pt x="273481" y="1091387"/>
                  </a:lnTo>
                  <a:lnTo>
                    <a:pt x="273583" y="1089507"/>
                  </a:lnTo>
                  <a:lnTo>
                    <a:pt x="274878" y="1086802"/>
                  </a:lnTo>
                  <a:lnTo>
                    <a:pt x="274878" y="1085684"/>
                  </a:lnTo>
                  <a:close/>
                </a:path>
                <a:path w="1957069" h="1301115">
                  <a:moveTo>
                    <a:pt x="336270" y="698487"/>
                  </a:moveTo>
                  <a:lnTo>
                    <a:pt x="333260" y="696442"/>
                  </a:lnTo>
                  <a:lnTo>
                    <a:pt x="334251" y="694791"/>
                  </a:lnTo>
                  <a:lnTo>
                    <a:pt x="335876" y="692658"/>
                  </a:lnTo>
                  <a:lnTo>
                    <a:pt x="335673" y="692111"/>
                  </a:lnTo>
                  <a:lnTo>
                    <a:pt x="335673" y="691654"/>
                  </a:lnTo>
                  <a:lnTo>
                    <a:pt x="335165" y="691769"/>
                  </a:lnTo>
                  <a:lnTo>
                    <a:pt x="334365" y="691718"/>
                  </a:lnTo>
                  <a:lnTo>
                    <a:pt x="332879" y="694486"/>
                  </a:lnTo>
                  <a:lnTo>
                    <a:pt x="329565" y="694956"/>
                  </a:lnTo>
                  <a:lnTo>
                    <a:pt x="328282" y="697966"/>
                  </a:lnTo>
                  <a:lnTo>
                    <a:pt x="327558" y="699706"/>
                  </a:lnTo>
                  <a:lnTo>
                    <a:pt x="326263" y="701090"/>
                  </a:lnTo>
                  <a:lnTo>
                    <a:pt x="327799" y="702386"/>
                  </a:lnTo>
                  <a:lnTo>
                    <a:pt x="329526" y="703872"/>
                  </a:lnTo>
                  <a:lnTo>
                    <a:pt x="330441" y="701700"/>
                  </a:lnTo>
                  <a:lnTo>
                    <a:pt x="332105" y="700430"/>
                  </a:lnTo>
                  <a:lnTo>
                    <a:pt x="332574" y="700303"/>
                  </a:lnTo>
                  <a:lnTo>
                    <a:pt x="333603" y="700100"/>
                  </a:lnTo>
                  <a:lnTo>
                    <a:pt x="335381" y="699452"/>
                  </a:lnTo>
                  <a:lnTo>
                    <a:pt x="336270" y="698487"/>
                  </a:lnTo>
                  <a:close/>
                </a:path>
                <a:path w="1957069" h="1301115">
                  <a:moveTo>
                    <a:pt x="386003" y="932116"/>
                  </a:moveTo>
                  <a:lnTo>
                    <a:pt x="385927" y="929855"/>
                  </a:lnTo>
                  <a:lnTo>
                    <a:pt x="385927" y="929081"/>
                  </a:lnTo>
                  <a:lnTo>
                    <a:pt x="385533" y="928306"/>
                  </a:lnTo>
                  <a:lnTo>
                    <a:pt x="383324" y="928573"/>
                  </a:lnTo>
                  <a:lnTo>
                    <a:pt x="382003" y="928878"/>
                  </a:lnTo>
                  <a:lnTo>
                    <a:pt x="380771" y="929360"/>
                  </a:lnTo>
                  <a:lnTo>
                    <a:pt x="378853" y="930071"/>
                  </a:lnTo>
                  <a:lnTo>
                    <a:pt x="375767" y="928789"/>
                  </a:lnTo>
                  <a:lnTo>
                    <a:pt x="374192" y="934783"/>
                  </a:lnTo>
                  <a:lnTo>
                    <a:pt x="379133" y="931938"/>
                  </a:lnTo>
                  <a:lnTo>
                    <a:pt x="380034" y="934186"/>
                  </a:lnTo>
                  <a:lnTo>
                    <a:pt x="380403" y="935126"/>
                  </a:lnTo>
                  <a:lnTo>
                    <a:pt x="381533" y="935380"/>
                  </a:lnTo>
                  <a:lnTo>
                    <a:pt x="382803" y="934834"/>
                  </a:lnTo>
                  <a:lnTo>
                    <a:pt x="384467" y="933577"/>
                  </a:lnTo>
                  <a:lnTo>
                    <a:pt x="386003" y="932116"/>
                  </a:lnTo>
                  <a:close/>
                </a:path>
                <a:path w="1957069" h="1301115">
                  <a:moveTo>
                    <a:pt x="418795" y="799985"/>
                  </a:moveTo>
                  <a:lnTo>
                    <a:pt x="418668" y="799198"/>
                  </a:lnTo>
                  <a:lnTo>
                    <a:pt x="417944" y="798791"/>
                  </a:lnTo>
                  <a:lnTo>
                    <a:pt x="413893" y="796772"/>
                  </a:lnTo>
                  <a:lnTo>
                    <a:pt x="412597" y="796099"/>
                  </a:lnTo>
                  <a:lnTo>
                    <a:pt x="406095" y="801611"/>
                  </a:lnTo>
                  <a:lnTo>
                    <a:pt x="410667" y="803503"/>
                  </a:lnTo>
                  <a:lnTo>
                    <a:pt x="414032" y="802894"/>
                  </a:lnTo>
                  <a:lnTo>
                    <a:pt x="417372" y="801839"/>
                  </a:lnTo>
                  <a:lnTo>
                    <a:pt x="417817" y="801725"/>
                  </a:lnTo>
                  <a:lnTo>
                    <a:pt x="418236" y="801166"/>
                  </a:lnTo>
                  <a:lnTo>
                    <a:pt x="418426" y="800747"/>
                  </a:lnTo>
                  <a:lnTo>
                    <a:pt x="418795" y="799985"/>
                  </a:lnTo>
                  <a:close/>
                </a:path>
                <a:path w="1957069" h="1301115">
                  <a:moveTo>
                    <a:pt x="435076" y="957859"/>
                  </a:moveTo>
                  <a:close/>
                </a:path>
                <a:path w="1957069" h="1301115">
                  <a:moveTo>
                    <a:pt x="438023" y="952296"/>
                  </a:moveTo>
                  <a:lnTo>
                    <a:pt x="438010" y="950010"/>
                  </a:lnTo>
                  <a:lnTo>
                    <a:pt x="437730" y="946531"/>
                  </a:lnTo>
                  <a:lnTo>
                    <a:pt x="436854" y="945934"/>
                  </a:lnTo>
                  <a:lnTo>
                    <a:pt x="435610" y="946480"/>
                  </a:lnTo>
                  <a:lnTo>
                    <a:pt x="431571" y="948182"/>
                  </a:lnTo>
                  <a:lnTo>
                    <a:pt x="430314" y="951128"/>
                  </a:lnTo>
                  <a:lnTo>
                    <a:pt x="432955" y="955687"/>
                  </a:lnTo>
                  <a:lnTo>
                    <a:pt x="434098" y="956691"/>
                  </a:lnTo>
                  <a:lnTo>
                    <a:pt x="435038" y="957808"/>
                  </a:lnTo>
                  <a:lnTo>
                    <a:pt x="434924" y="956513"/>
                  </a:lnTo>
                  <a:lnTo>
                    <a:pt x="436460" y="954405"/>
                  </a:lnTo>
                  <a:lnTo>
                    <a:pt x="438023" y="952296"/>
                  </a:lnTo>
                  <a:close/>
                </a:path>
                <a:path w="1957069" h="1301115">
                  <a:moveTo>
                    <a:pt x="438404" y="601459"/>
                  </a:moveTo>
                  <a:lnTo>
                    <a:pt x="438188" y="600189"/>
                  </a:lnTo>
                  <a:lnTo>
                    <a:pt x="437769" y="599605"/>
                  </a:lnTo>
                  <a:lnTo>
                    <a:pt x="436765" y="598258"/>
                  </a:lnTo>
                  <a:lnTo>
                    <a:pt x="436168" y="596328"/>
                  </a:lnTo>
                  <a:lnTo>
                    <a:pt x="430834" y="599274"/>
                  </a:lnTo>
                  <a:lnTo>
                    <a:pt x="426580" y="598004"/>
                  </a:lnTo>
                  <a:lnTo>
                    <a:pt x="425589" y="600303"/>
                  </a:lnTo>
                  <a:lnTo>
                    <a:pt x="423672" y="603135"/>
                  </a:lnTo>
                  <a:lnTo>
                    <a:pt x="423316" y="604088"/>
                  </a:lnTo>
                  <a:lnTo>
                    <a:pt x="424929" y="605536"/>
                  </a:lnTo>
                  <a:lnTo>
                    <a:pt x="425704" y="605358"/>
                  </a:lnTo>
                  <a:lnTo>
                    <a:pt x="430225" y="603986"/>
                  </a:lnTo>
                  <a:lnTo>
                    <a:pt x="433184" y="600341"/>
                  </a:lnTo>
                  <a:lnTo>
                    <a:pt x="438404" y="601459"/>
                  </a:lnTo>
                  <a:close/>
                </a:path>
                <a:path w="1957069" h="1301115">
                  <a:moveTo>
                    <a:pt x="452755" y="649516"/>
                  </a:moveTo>
                  <a:lnTo>
                    <a:pt x="448856" y="648754"/>
                  </a:lnTo>
                  <a:lnTo>
                    <a:pt x="448703" y="648233"/>
                  </a:lnTo>
                  <a:lnTo>
                    <a:pt x="449872" y="645617"/>
                  </a:lnTo>
                  <a:lnTo>
                    <a:pt x="449516" y="644664"/>
                  </a:lnTo>
                  <a:lnTo>
                    <a:pt x="448386" y="645109"/>
                  </a:lnTo>
                  <a:lnTo>
                    <a:pt x="446303" y="645871"/>
                  </a:lnTo>
                  <a:lnTo>
                    <a:pt x="443661" y="649135"/>
                  </a:lnTo>
                  <a:lnTo>
                    <a:pt x="444957" y="652195"/>
                  </a:lnTo>
                  <a:lnTo>
                    <a:pt x="446493" y="653554"/>
                  </a:lnTo>
                  <a:lnTo>
                    <a:pt x="448564" y="654710"/>
                  </a:lnTo>
                  <a:lnTo>
                    <a:pt x="449224" y="654342"/>
                  </a:lnTo>
                  <a:lnTo>
                    <a:pt x="449745" y="654202"/>
                  </a:lnTo>
                  <a:lnTo>
                    <a:pt x="451777" y="652957"/>
                  </a:lnTo>
                  <a:lnTo>
                    <a:pt x="452755" y="649516"/>
                  </a:lnTo>
                  <a:close/>
                </a:path>
                <a:path w="1957069" h="1301115">
                  <a:moveTo>
                    <a:pt x="456653" y="689292"/>
                  </a:moveTo>
                  <a:lnTo>
                    <a:pt x="456514" y="689000"/>
                  </a:lnTo>
                  <a:lnTo>
                    <a:pt x="455917" y="687666"/>
                  </a:lnTo>
                  <a:lnTo>
                    <a:pt x="455155" y="686422"/>
                  </a:lnTo>
                  <a:lnTo>
                    <a:pt x="454456" y="685139"/>
                  </a:lnTo>
                  <a:lnTo>
                    <a:pt x="454329" y="685215"/>
                  </a:lnTo>
                  <a:lnTo>
                    <a:pt x="453288" y="683552"/>
                  </a:lnTo>
                  <a:lnTo>
                    <a:pt x="452335" y="681824"/>
                  </a:lnTo>
                  <a:lnTo>
                    <a:pt x="450850" y="679843"/>
                  </a:lnTo>
                  <a:lnTo>
                    <a:pt x="449605" y="679678"/>
                  </a:lnTo>
                  <a:lnTo>
                    <a:pt x="448576" y="680275"/>
                  </a:lnTo>
                  <a:lnTo>
                    <a:pt x="447941" y="681355"/>
                  </a:lnTo>
                  <a:lnTo>
                    <a:pt x="449135" y="685507"/>
                  </a:lnTo>
                  <a:lnTo>
                    <a:pt x="451116" y="688568"/>
                  </a:lnTo>
                  <a:lnTo>
                    <a:pt x="454583" y="690473"/>
                  </a:lnTo>
                  <a:lnTo>
                    <a:pt x="454914" y="690651"/>
                  </a:lnTo>
                  <a:lnTo>
                    <a:pt x="455688" y="690486"/>
                  </a:lnTo>
                  <a:lnTo>
                    <a:pt x="456349" y="690016"/>
                  </a:lnTo>
                  <a:lnTo>
                    <a:pt x="456653" y="689292"/>
                  </a:lnTo>
                  <a:close/>
                </a:path>
                <a:path w="1957069" h="1301115">
                  <a:moveTo>
                    <a:pt x="471665" y="724090"/>
                  </a:moveTo>
                  <a:lnTo>
                    <a:pt x="471182" y="723150"/>
                  </a:lnTo>
                  <a:lnTo>
                    <a:pt x="470192" y="722642"/>
                  </a:lnTo>
                  <a:lnTo>
                    <a:pt x="469328" y="722210"/>
                  </a:lnTo>
                  <a:lnTo>
                    <a:pt x="468210" y="721575"/>
                  </a:lnTo>
                  <a:lnTo>
                    <a:pt x="465988" y="722185"/>
                  </a:lnTo>
                  <a:lnTo>
                    <a:pt x="466674" y="723417"/>
                  </a:lnTo>
                  <a:lnTo>
                    <a:pt x="466953" y="727252"/>
                  </a:lnTo>
                  <a:lnTo>
                    <a:pt x="463854" y="726617"/>
                  </a:lnTo>
                  <a:lnTo>
                    <a:pt x="463664" y="726338"/>
                  </a:lnTo>
                  <a:lnTo>
                    <a:pt x="462965" y="726300"/>
                  </a:lnTo>
                  <a:lnTo>
                    <a:pt x="462330" y="726211"/>
                  </a:lnTo>
                  <a:lnTo>
                    <a:pt x="461759" y="726706"/>
                  </a:lnTo>
                  <a:lnTo>
                    <a:pt x="461822" y="727316"/>
                  </a:lnTo>
                  <a:lnTo>
                    <a:pt x="461759" y="727735"/>
                  </a:lnTo>
                  <a:lnTo>
                    <a:pt x="462902" y="729081"/>
                  </a:lnTo>
                  <a:lnTo>
                    <a:pt x="463943" y="730440"/>
                  </a:lnTo>
                  <a:lnTo>
                    <a:pt x="465670" y="732269"/>
                  </a:lnTo>
                  <a:lnTo>
                    <a:pt x="467131" y="732269"/>
                  </a:lnTo>
                  <a:lnTo>
                    <a:pt x="467144" y="731761"/>
                  </a:lnTo>
                  <a:lnTo>
                    <a:pt x="467169" y="728853"/>
                  </a:lnTo>
                  <a:lnTo>
                    <a:pt x="469836" y="727392"/>
                  </a:lnTo>
                  <a:lnTo>
                    <a:pt x="471665" y="724090"/>
                  </a:lnTo>
                  <a:close/>
                </a:path>
                <a:path w="1957069" h="1301115">
                  <a:moveTo>
                    <a:pt x="508762" y="695236"/>
                  </a:moveTo>
                  <a:lnTo>
                    <a:pt x="508127" y="694397"/>
                  </a:lnTo>
                  <a:lnTo>
                    <a:pt x="507847" y="693534"/>
                  </a:lnTo>
                  <a:lnTo>
                    <a:pt x="507314" y="693521"/>
                  </a:lnTo>
                  <a:lnTo>
                    <a:pt x="506907" y="691959"/>
                  </a:lnTo>
                  <a:lnTo>
                    <a:pt x="506247" y="693407"/>
                  </a:lnTo>
                  <a:lnTo>
                    <a:pt x="504786" y="696607"/>
                  </a:lnTo>
                  <a:lnTo>
                    <a:pt x="501802" y="698741"/>
                  </a:lnTo>
                  <a:lnTo>
                    <a:pt x="499605" y="702183"/>
                  </a:lnTo>
                  <a:lnTo>
                    <a:pt x="499300" y="703287"/>
                  </a:lnTo>
                  <a:lnTo>
                    <a:pt x="500024" y="703999"/>
                  </a:lnTo>
                  <a:lnTo>
                    <a:pt x="501116" y="704202"/>
                  </a:lnTo>
                  <a:lnTo>
                    <a:pt x="505637" y="702487"/>
                  </a:lnTo>
                  <a:lnTo>
                    <a:pt x="506984" y="699020"/>
                  </a:lnTo>
                  <a:lnTo>
                    <a:pt x="508762" y="695236"/>
                  </a:lnTo>
                  <a:close/>
                </a:path>
                <a:path w="1957069" h="1301115">
                  <a:moveTo>
                    <a:pt x="512483" y="1051826"/>
                  </a:moveTo>
                  <a:close/>
                </a:path>
                <a:path w="1957069" h="1301115">
                  <a:moveTo>
                    <a:pt x="512521" y="1051826"/>
                  </a:moveTo>
                  <a:close/>
                </a:path>
                <a:path w="1957069" h="1301115">
                  <a:moveTo>
                    <a:pt x="522376" y="1044752"/>
                  </a:moveTo>
                  <a:lnTo>
                    <a:pt x="521055" y="1044803"/>
                  </a:lnTo>
                  <a:lnTo>
                    <a:pt x="519684" y="1044587"/>
                  </a:lnTo>
                  <a:lnTo>
                    <a:pt x="516432" y="1045425"/>
                  </a:lnTo>
                  <a:lnTo>
                    <a:pt x="514807" y="1044702"/>
                  </a:lnTo>
                  <a:lnTo>
                    <a:pt x="510984" y="1044079"/>
                  </a:lnTo>
                  <a:lnTo>
                    <a:pt x="509524" y="1045667"/>
                  </a:lnTo>
                  <a:lnTo>
                    <a:pt x="509778" y="1049616"/>
                  </a:lnTo>
                  <a:lnTo>
                    <a:pt x="510908" y="1050785"/>
                  </a:lnTo>
                  <a:lnTo>
                    <a:pt x="512406" y="1051737"/>
                  </a:lnTo>
                  <a:lnTo>
                    <a:pt x="513956" y="1049350"/>
                  </a:lnTo>
                  <a:lnTo>
                    <a:pt x="516877" y="1050213"/>
                  </a:lnTo>
                  <a:lnTo>
                    <a:pt x="520395" y="1047838"/>
                  </a:lnTo>
                  <a:lnTo>
                    <a:pt x="521906" y="1046670"/>
                  </a:lnTo>
                  <a:lnTo>
                    <a:pt x="522376" y="1044752"/>
                  </a:lnTo>
                  <a:close/>
                </a:path>
                <a:path w="1957069" h="1301115">
                  <a:moveTo>
                    <a:pt x="541439" y="854265"/>
                  </a:moveTo>
                  <a:lnTo>
                    <a:pt x="540080" y="850036"/>
                  </a:lnTo>
                  <a:lnTo>
                    <a:pt x="537781" y="851865"/>
                  </a:lnTo>
                  <a:lnTo>
                    <a:pt x="534568" y="852182"/>
                  </a:lnTo>
                  <a:lnTo>
                    <a:pt x="532917" y="852157"/>
                  </a:lnTo>
                  <a:lnTo>
                    <a:pt x="531698" y="853363"/>
                  </a:lnTo>
                  <a:lnTo>
                    <a:pt x="530948" y="853871"/>
                  </a:lnTo>
                  <a:lnTo>
                    <a:pt x="530212" y="854265"/>
                  </a:lnTo>
                  <a:lnTo>
                    <a:pt x="529678" y="854811"/>
                  </a:lnTo>
                  <a:lnTo>
                    <a:pt x="529386" y="855103"/>
                  </a:lnTo>
                  <a:lnTo>
                    <a:pt x="529551" y="855726"/>
                  </a:lnTo>
                  <a:lnTo>
                    <a:pt x="529475" y="856195"/>
                  </a:lnTo>
                  <a:lnTo>
                    <a:pt x="531520" y="855700"/>
                  </a:lnTo>
                  <a:lnTo>
                    <a:pt x="532638" y="856361"/>
                  </a:lnTo>
                  <a:lnTo>
                    <a:pt x="532955" y="858532"/>
                  </a:lnTo>
                  <a:lnTo>
                    <a:pt x="534466" y="858634"/>
                  </a:lnTo>
                  <a:lnTo>
                    <a:pt x="536143" y="858037"/>
                  </a:lnTo>
                  <a:lnTo>
                    <a:pt x="537121" y="857440"/>
                  </a:lnTo>
                  <a:lnTo>
                    <a:pt x="539394" y="855637"/>
                  </a:lnTo>
                  <a:lnTo>
                    <a:pt x="541439" y="854265"/>
                  </a:lnTo>
                  <a:close/>
                </a:path>
                <a:path w="1957069" h="1301115">
                  <a:moveTo>
                    <a:pt x="552386" y="1046657"/>
                  </a:moveTo>
                  <a:lnTo>
                    <a:pt x="551294" y="1043736"/>
                  </a:lnTo>
                  <a:lnTo>
                    <a:pt x="549897" y="1043317"/>
                  </a:lnTo>
                  <a:lnTo>
                    <a:pt x="546290" y="1042720"/>
                  </a:lnTo>
                  <a:lnTo>
                    <a:pt x="542201" y="1045273"/>
                  </a:lnTo>
                  <a:lnTo>
                    <a:pt x="541197" y="1048143"/>
                  </a:lnTo>
                  <a:lnTo>
                    <a:pt x="547065" y="1049845"/>
                  </a:lnTo>
                  <a:lnTo>
                    <a:pt x="549630" y="1047889"/>
                  </a:lnTo>
                  <a:lnTo>
                    <a:pt x="550621" y="1047102"/>
                  </a:lnTo>
                  <a:lnTo>
                    <a:pt x="552386" y="1046657"/>
                  </a:lnTo>
                  <a:close/>
                </a:path>
                <a:path w="1957069" h="1301115">
                  <a:moveTo>
                    <a:pt x="560298" y="1206068"/>
                  </a:moveTo>
                  <a:lnTo>
                    <a:pt x="559689" y="1203477"/>
                  </a:lnTo>
                  <a:lnTo>
                    <a:pt x="559663" y="1200010"/>
                  </a:lnTo>
                  <a:lnTo>
                    <a:pt x="557631" y="1201496"/>
                  </a:lnTo>
                  <a:lnTo>
                    <a:pt x="554304" y="1201597"/>
                  </a:lnTo>
                  <a:lnTo>
                    <a:pt x="552373" y="1202728"/>
                  </a:lnTo>
                  <a:lnTo>
                    <a:pt x="550430" y="1203756"/>
                  </a:lnTo>
                  <a:lnTo>
                    <a:pt x="549465" y="1204188"/>
                  </a:lnTo>
                  <a:lnTo>
                    <a:pt x="548309" y="1204417"/>
                  </a:lnTo>
                  <a:lnTo>
                    <a:pt x="548005" y="1206500"/>
                  </a:lnTo>
                  <a:lnTo>
                    <a:pt x="552818" y="1208862"/>
                  </a:lnTo>
                  <a:lnTo>
                    <a:pt x="553351" y="1208151"/>
                  </a:lnTo>
                  <a:lnTo>
                    <a:pt x="554507" y="1206588"/>
                  </a:lnTo>
                  <a:lnTo>
                    <a:pt x="555866" y="1206614"/>
                  </a:lnTo>
                  <a:lnTo>
                    <a:pt x="560298" y="1206068"/>
                  </a:lnTo>
                  <a:close/>
                </a:path>
                <a:path w="1957069" h="1301115">
                  <a:moveTo>
                    <a:pt x="561111" y="1138237"/>
                  </a:moveTo>
                  <a:lnTo>
                    <a:pt x="560959" y="1138250"/>
                  </a:lnTo>
                  <a:lnTo>
                    <a:pt x="561111" y="1138351"/>
                  </a:lnTo>
                  <a:close/>
                </a:path>
                <a:path w="1957069" h="1301115">
                  <a:moveTo>
                    <a:pt x="572706" y="1133030"/>
                  </a:moveTo>
                  <a:lnTo>
                    <a:pt x="569734" y="1132001"/>
                  </a:lnTo>
                  <a:lnTo>
                    <a:pt x="567461" y="1131163"/>
                  </a:lnTo>
                  <a:lnTo>
                    <a:pt x="562394" y="1133614"/>
                  </a:lnTo>
                  <a:lnTo>
                    <a:pt x="560501" y="1135253"/>
                  </a:lnTo>
                  <a:lnTo>
                    <a:pt x="561098" y="1138224"/>
                  </a:lnTo>
                  <a:lnTo>
                    <a:pt x="562775" y="1137259"/>
                  </a:lnTo>
                  <a:lnTo>
                    <a:pt x="564476" y="1137297"/>
                  </a:lnTo>
                  <a:lnTo>
                    <a:pt x="566293" y="1137488"/>
                  </a:lnTo>
                  <a:lnTo>
                    <a:pt x="568579" y="1137729"/>
                  </a:lnTo>
                  <a:lnTo>
                    <a:pt x="570509" y="1136688"/>
                  </a:lnTo>
                  <a:lnTo>
                    <a:pt x="572223" y="1134097"/>
                  </a:lnTo>
                  <a:lnTo>
                    <a:pt x="572706" y="1133030"/>
                  </a:lnTo>
                  <a:close/>
                </a:path>
                <a:path w="1957069" h="1301115">
                  <a:moveTo>
                    <a:pt x="587756" y="1154290"/>
                  </a:moveTo>
                  <a:lnTo>
                    <a:pt x="586841" y="1150366"/>
                  </a:lnTo>
                  <a:lnTo>
                    <a:pt x="583095" y="1148765"/>
                  </a:lnTo>
                  <a:lnTo>
                    <a:pt x="578764" y="1150988"/>
                  </a:lnTo>
                  <a:lnTo>
                    <a:pt x="577913" y="1151699"/>
                  </a:lnTo>
                  <a:lnTo>
                    <a:pt x="576554" y="1152613"/>
                  </a:lnTo>
                  <a:lnTo>
                    <a:pt x="576122" y="1153007"/>
                  </a:lnTo>
                  <a:lnTo>
                    <a:pt x="574675" y="1153490"/>
                  </a:lnTo>
                  <a:lnTo>
                    <a:pt x="572782" y="1152550"/>
                  </a:lnTo>
                  <a:lnTo>
                    <a:pt x="574243" y="1157046"/>
                  </a:lnTo>
                  <a:lnTo>
                    <a:pt x="575830" y="1155852"/>
                  </a:lnTo>
                  <a:lnTo>
                    <a:pt x="576503" y="1155026"/>
                  </a:lnTo>
                  <a:lnTo>
                    <a:pt x="579132" y="1151763"/>
                  </a:lnTo>
                  <a:lnTo>
                    <a:pt x="581317" y="1152702"/>
                  </a:lnTo>
                  <a:lnTo>
                    <a:pt x="584161" y="1155255"/>
                  </a:lnTo>
                  <a:lnTo>
                    <a:pt x="585038" y="1155357"/>
                  </a:lnTo>
                  <a:lnTo>
                    <a:pt x="586346" y="1155941"/>
                  </a:lnTo>
                  <a:lnTo>
                    <a:pt x="586828" y="1155865"/>
                  </a:lnTo>
                  <a:lnTo>
                    <a:pt x="587159" y="1155293"/>
                  </a:lnTo>
                  <a:lnTo>
                    <a:pt x="587387" y="1154836"/>
                  </a:lnTo>
                  <a:lnTo>
                    <a:pt x="587756" y="1154290"/>
                  </a:lnTo>
                  <a:close/>
                </a:path>
                <a:path w="1957069" h="1301115">
                  <a:moveTo>
                    <a:pt x="689038" y="774776"/>
                  </a:moveTo>
                  <a:lnTo>
                    <a:pt x="688809" y="774242"/>
                  </a:lnTo>
                  <a:lnTo>
                    <a:pt x="688568" y="773709"/>
                  </a:lnTo>
                  <a:lnTo>
                    <a:pt x="687666" y="773353"/>
                  </a:lnTo>
                  <a:lnTo>
                    <a:pt x="685571" y="772706"/>
                  </a:lnTo>
                  <a:lnTo>
                    <a:pt x="684504" y="773112"/>
                  </a:lnTo>
                  <a:lnTo>
                    <a:pt x="682117" y="777074"/>
                  </a:lnTo>
                  <a:lnTo>
                    <a:pt x="680300" y="779297"/>
                  </a:lnTo>
                  <a:lnTo>
                    <a:pt x="675805" y="780161"/>
                  </a:lnTo>
                  <a:lnTo>
                    <a:pt x="674128" y="780021"/>
                  </a:lnTo>
                  <a:lnTo>
                    <a:pt x="673227" y="782472"/>
                  </a:lnTo>
                  <a:lnTo>
                    <a:pt x="675665" y="783005"/>
                  </a:lnTo>
                  <a:lnTo>
                    <a:pt x="679424" y="781672"/>
                  </a:lnTo>
                  <a:lnTo>
                    <a:pt x="681139" y="780783"/>
                  </a:lnTo>
                  <a:lnTo>
                    <a:pt x="682917" y="779983"/>
                  </a:lnTo>
                  <a:lnTo>
                    <a:pt x="684733" y="778764"/>
                  </a:lnTo>
                  <a:lnTo>
                    <a:pt x="686587" y="777621"/>
                  </a:lnTo>
                  <a:lnTo>
                    <a:pt x="688301" y="776274"/>
                  </a:lnTo>
                  <a:lnTo>
                    <a:pt x="688746" y="775906"/>
                  </a:lnTo>
                  <a:lnTo>
                    <a:pt x="689038" y="774776"/>
                  </a:lnTo>
                  <a:close/>
                </a:path>
                <a:path w="1957069" h="1301115">
                  <a:moveTo>
                    <a:pt x="719683" y="894892"/>
                  </a:moveTo>
                  <a:close/>
                </a:path>
                <a:path w="1957069" h="1301115">
                  <a:moveTo>
                    <a:pt x="720712" y="930833"/>
                  </a:moveTo>
                  <a:lnTo>
                    <a:pt x="720026" y="930249"/>
                  </a:lnTo>
                  <a:lnTo>
                    <a:pt x="716559" y="929017"/>
                  </a:lnTo>
                  <a:lnTo>
                    <a:pt x="713879" y="929462"/>
                  </a:lnTo>
                  <a:lnTo>
                    <a:pt x="711060" y="933119"/>
                  </a:lnTo>
                  <a:lnTo>
                    <a:pt x="710234" y="933894"/>
                  </a:lnTo>
                  <a:lnTo>
                    <a:pt x="709396" y="935126"/>
                  </a:lnTo>
                  <a:lnTo>
                    <a:pt x="709574" y="935685"/>
                  </a:lnTo>
                  <a:lnTo>
                    <a:pt x="709561" y="936409"/>
                  </a:lnTo>
                  <a:lnTo>
                    <a:pt x="713409" y="936332"/>
                  </a:lnTo>
                  <a:lnTo>
                    <a:pt x="717181" y="936028"/>
                  </a:lnTo>
                  <a:lnTo>
                    <a:pt x="719061" y="932942"/>
                  </a:lnTo>
                  <a:lnTo>
                    <a:pt x="719963" y="931938"/>
                  </a:lnTo>
                  <a:lnTo>
                    <a:pt x="720712" y="930833"/>
                  </a:lnTo>
                  <a:close/>
                </a:path>
                <a:path w="1957069" h="1301115">
                  <a:moveTo>
                    <a:pt x="725982" y="884580"/>
                  </a:moveTo>
                  <a:lnTo>
                    <a:pt x="724738" y="883691"/>
                  </a:lnTo>
                  <a:lnTo>
                    <a:pt x="723112" y="883158"/>
                  </a:lnTo>
                  <a:lnTo>
                    <a:pt x="722147" y="883043"/>
                  </a:lnTo>
                  <a:lnTo>
                    <a:pt x="719328" y="884440"/>
                  </a:lnTo>
                  <a:lnTo>
                    <a:pt x="717689" y="885634"/>
                  </a:lnTo>
                  <a:lnTo>
                    <a:pt x="715949" y="891743"/>
                  </a:lnTo>
                  <a:lnTo>
                    <a:pt x="717778" y="893152"/>
                  </a:lnTo>
                  <a:lnTo>
                    <a:pt x="719658" y="894867"/>
                  </a:lnTo>
                  <a:lnTo>
                    <a:pt x="720534" y="891387"/>
                  </a:lnTo>
                  <a:lnTo>
                    <a:pt x="721207" y="887933"/>
                  </a:lnTo>
                  <a:lnTo>
                    <a:pt x="724712" y="885469"/>
                  </a:lnTo>
                  <a:lnTo>
                    <a:pt x="725982" y="884580"/>
                  </a:lnTo>
                  <a:close/>
                </a:path>
                <a:path w="1957069" h="1301115">
                  <a:moveTo>
                    <a:pt x="731520" y="95618"/>
                  </a:moveTo>
                  <a:lnTo>
                    <a:pt x="731024" y="94221"/>
                  </a:lnTo>
                  <a:lnTo>
                    <a:pt x="729805" y="93497"/>
                  </a:lnTo>
                  <a:lnTo>
                    <a:pt x="728459" y="92951"/>
                  </a:lnTo>
                  <a:lnTo>
                    <a:pt x="723836" y="91071"/>
                  </a:lnTo>
                  <a:lnTo>
                    <a:pt x="719696" y="94195"/>
                  </a:lnTo>
                  <a:lnTo>
                    <a:pt x="715124" y="95008"/>
                  </a:lnTo>
                  <a:lnTo>
                    <a:pt x="714984" y="95377"/>
                  </a:lnTo>
                  <a:lnTo>
                    <a:pt x="714832" y="95592"/>
                  </a:lnTo>
                  <a:lnTo>
                    <a:pt x="715213" y="95834"/>
                  </a:lnTo>
                  <a:lnTo>
                    <a:pt x="715645" y="96354"/>
                  </a:lnTo>
                  <a:lnTo>
                    <a:pt x="718934" y="95580"/>
                  </a:lnTo>
                  <a:lnTo>
                    <a:pt x="721766" y="95732"/>
                  </a:lnTo>
                  <a:lnTo>
                    <a:pt x="726897" y="96926"/>
                  </a:lnTo>
                  <a:lnTo>
                    <a:pt x="729234" y="96291"/>
                  </a:lnTo>
                  <a:lnTo>
                    <a:pt x="731520" y="95618"/>
                  </a:lnTo>
                  <a:close/>
                </a:path>
                <a:path w="1957069" h="1301115">
                  <a:moveTo>
                    <a:pt x="731774" y="95567"/>
                  </a:moveTo>
                  <a:lnTo>
                    <a:pt x="731520" y="95631"/>
                  </a:lnTo>
                  <a:lnTo>
                    <a:pt x="731659" y="95758"/>
                  </a:lnTo>
                  <a:lnTo>
                    <a:pt x="731774" y="95567"/>
                  </a:lnTo>
                  <a:close/>
                </a:path>
                <a:path w="1957069" h="1301115">
                  <a:moveTo>
                    <a:pt x="755967" y="870381"/>
                  </a:moveTo>
                  <a:lnTo>
                    <a:pt x="755751" y="870318"/>
                  </a:lnTo>
                  <a:lnTo>
                    <a:pt x="755815" y="870445"/>
                  </a:lnTo>
                  <a:lnTo>
                    <a:pt x="755967" y="870381"/>
                  </a:lnTo>
                  <a:close/>
                </a:path>
                <a:path w="1957069" h="1301115">
                  <a:moveTo>
                    <a:pt x="756881" y="872464"/>
                  </a:moveTo>
                  <a:lnTo>
                    <a:pt x="756627" y="871423"/>
                  </a:lnTo>
                  <a:lnTo>
                    <a:pt x="755815" y="870445"/>
                  </a:lnTo>
                  <a:lnTo>
                    <a:pt x="752576" y="870635"/>
                  </a:lnTo>
                  <a:lnTo>
                    <a:pt x="749896" y="872121"/>
                  </a:lnTo>
                  <a:lnTo>
                    <a:pt x="747522" y="874306"/>
                  </a:lnTo>
                  <a:lnTo>
                    <a:pt x="746264" y="875487"/>
                  </a:lnTo>
                  <a:lnTo>
                    <a:pt x="746633" y="878255"/>
                  </a:lnTo>
                  <a:lnTo>
                    <a:pt x="748182" y="878560"/>
                  </a:lnTo>
                  <a:lnTo>
                    <a:pt x="749706" y="878852"/>
                  </a:lnTo>
                  <a:lnTo>
                    <a:pt x="751319" y="878916"/>
                  </a:lnTo>
                  <a:lnTo>
                    <a:pt x="752881" y="878852"/>
                  </a:lnTo>
                  <a:lnTo>
                    <a:pt x="753579" y="878840"/>
                  </a:lnTo>
                  <a:lnTo>
                    <a:pt x="754710" y="878128"/>
                  </a:lnTo>
                  <a:lnTo>
                    <a:pt x="753110" y="875398"/>
                  </a:lnTo>
                  <a:lnTo>
                    <a:pt x="755421" y="874915"/>
                  </a:lnTo>
                  <a:lnTo>
                    <a:pt x="756881" y="872464"/>
                  </a:lnTo>
                  <a:close/>
                </a:path>
                <a:path w="1957069" h="1301115">
                  <a:moveTo>
                    <a:pt x="805840" y="838365"/>
                  </a:moveTo>
                  <a:lnTo>
                    <a:pt x="805675" y="837247"/>
                  </a:lnTo>
                  <a:lnTo>
                    <a:pt x="805268" y="836307"/>
                  </a:lnTo>
                  <a:lnTo>
                    <a:pt x="804824" y="836041"/>
                  </a:lnTo>
                  <a:lnTo>
                    <a:pt x="804240" y="835456"/>
                  </a:lnTo>
                  <a:lnTo>
                    <a:pt x="801712" y="835164"/>
                  </a:lnTo>
                  <a:lnTo>
                    <a:pt x="799782" y="835304"/>
                  </a:lnTo>
                  <a:lnTo>
                    <a:pt x="795883" y="834783"/>
                  </a:lnTo>
                  <a:lnTo>
                    <a:pt x="794016" y="835050"/>
                  </a:lnTo>
                  <a:lnTo>
                    <a:pt x="793546" y="837323"/>
                  </a:lnTo>
                  <a:lnTo>
                    <a:pt x="793000" y="839939"/>
                  </a:lnTo>
                  <a:lnTo>
                    <a:pt x="795667" y="838631"/>
                  </a:lnTo>
                  <a:lnTo>
                    <a:pt x="797991" y="839609"/>
                  </a:lnTo>
                  <a:lnTo>
                    <a:pt x="797953" y="842137"/>
                  </a:lnTo>
                  <a:lnTo>
                    <a:pt x="801154" y="839825"/>
                  </a:lnTo>
                  <a:lnTo>
                    <a:pt x="802779" y="838809"/>
                  </a:lnTo>
                  <a:lnTo>
                    <a:pt x="805840" y="838365"/>
                  </a:lnTo>
                  <a:close/>
                </a:path>
                <a:path w="1957069" h="1301115">
                  <a:moveTo>
                    <a:pt x="852652" y="1126820"/>
                  </a:moveTo>
                  <a:close/>
                </a:path>
                <a:path w="1957069" h="1301115">
                  <a:moveTo>
                    <a:pt x="852678" y="1126769"/>
                  </a:moveTo>
                  <a:lnTo>
                    <a:pt x="852411" y="1126769"/>
                  </a:lnTo>
                  <a:lnTo>
                    <a:pt x="852652" y="1126820"/>
                  </a:lnTo>
                  <a:close/>
                </a:path>
                <a:path w="1957069" h="1301115">
                  <a:moveTo>
                    <a:pt x="855446" y="926566"/>
                  </a:moveTo>
                  <a:lnTo>
                    <a:pt x="852182" y="927671"/>
                  </a:lnTo>
                  <a:lnTo>
                    <a:pt x="849909" y="926185"/>
                  </a:lnTo>
                  <a:lnTo>
                    <a:pt x="848626" y="926020"/>
                  </a:lnTo>
                  <a:lnTo>
                    <a:pt x="847445" y="925715"/>
                  </a:lnTo>
                  <a:lnTo>
                    <a:pt x="845426" y="926757"/>
                  </a:lnTo>
                  <a:lnTo>
                    <a:pt x="841768" y="925436"/>
                  </a:lnTo>
                  <a:lnTo>
                    <a:pt x="841502" y="928420"/>
                  </a:lnTo>
                  <a:lnTo>
                    <a:pt x="841362" y="930135"/>
                  </a:lnTo>
                  <a:lnTo>
                    <a:pt x="845019" y="929982"/>
                  </a:lnTo>
                  <a:lnTo>
                    <a:pt x="847648" y="931379"/>
                  </a:lnTo>
                  <a:lnTo>
                    <a:pt x="848944" y="931557"/>
                  </a:lnTo>
                  <a:lnTo>
                    <a:pt x="851623" y="930706"/>
                  </a:lnTo>
                  <a:lnTo>
                    <a:pt x="854456" y="930770"/>
                  </a:lnTo>
                  <a:lnTo>
                    <a:pt x="854837" y="929093"/>
                  </a:lnTo>
                  <a:lnTo>
                    <a:pt x="855446" y="926566"/>
                  </a:lnTo>
                  <a:close/>
                </a:path>
                <a:path w="1957069" h="1301115">
                  <a:moveTo>
                    <a:pt x="856526" y="678891"/>
                  </a:moveTo>
                  <a:lnTo>
                    <a:pt x="856399" y="678141"/>
                  </a:lnTo>
                  <a:lnTo>
                    <a:pt x="848321" y="670356"/>
                  </a:lnTo>
                  <a:lnTo>
                    <a:pt x="847737" y="670255"/>
                  </a:lnTo>
                  <a:lnTo>
                    <a:pt x="847280" y="670064"/>
                  </a:lnTo>
                  <a:lnTo>
                    <a:pt x="847090" y="670509"/>
                  </a:lnTo>
                  <a:lnTo>
                    <a:pt x="846670" y="671029"/>
                  </a:lnTo>
                  <a:lnTo>
                    <a:pt x="847521" y="674090"/>
                  </a:lnTo>
                  <a:lnTo>
                    <a:pt x="847102" y="676833"/>
                  </a:lnTo>
                  <a:lnTo>
                    <a:pt x="846493" y="679831"/>
                  </a:lnTo>
                  <a:lnTo>
                    <a:pt x="846556" y="680085"/>
                  </a:lnTo>
                  <a:lnTo>
                    <a:pt x="846569" y="680326"/>
                  </a:lnTo>
                  <a:lnTo>
                    <a:pt x="846823" y="680847"/>
                  </a:lnTo>
                  <a:lnTo>
                    <a:pt x="847331" y="681037"/>
                  </a:lnTo>
                  <a:lnTo>
                    <a:pt x="847712" y="680618"/>
                  </a:lnTo>
                  <a:lnTo>
                    <a:pt x="849972" y="678014"/>
                  </a:lnTo>
                  <a:lnTo>
                    <a:pt x="852411" y="678713"/>
                  </a:lnTo>
                  <a:lnTo>
                    <a:pt x="855332" y="679716"/>
                  </a:lnTo>
                  <a:lnTo>
                    <a:pt x="856170" y="679488"/>
                  </a:lnTo>
                  <a:lnTo>
                    <a:pt x="856526" y="678891"/>
                  </a:lnTo>
                  <a:close/>
                </a:path>
                <a:path w="1957069" h="1301115">
                  <a:moveTo>
                    <a:pt x="865873" y="1120990"/>
                  </a:moveTo>
                  <a:lnTo>
                    <a:pt x="864590" y="1119530"/>
                  </a:lnTo>
                  <a:lnTo>
                    <a:pt x="862380" y="1122730"/>
                  </a:lnTo>
                  <a:lnTo>
                    <a:pt x="861504" y="1123810"/>
                  </a:lnTo>
                  <a:lnTo>
                    <a:pt x="856094" y="1121752"/>
                  </a:lnTo>
                  <a:lnTo>
                    <a:pt x="853376" y="1123480"/>
                  </a:lnTo>
                  <a:lnTo>
                    <a:pt x="852690" y="1126769"/>
                  </a:lnTo>
                  <a:lnTo>
                    <a:pt x="855548" y="1126794"/>
                  </a:lnTo>
                  <a:lnTo>
                    <a:pt x="855687" y="1130147"/>
                  </a:lnTo>
                  <a:lnTo>
                    <a:pt x="858202" y="1129766"/>
                  </a:lnTo>
                  <a:lnTo>
                    <a:pt x="860780" y="1129322"/>
                  </a:lnTo>
                  <a:lnTo>
                    <a:pt x="860272" y="1126134"/>
                  </a:lnTo>
                  <a:lnTo>
                    <a:pt x="864196" y="1124267"/>
                  </a:lnTo>
                  <a:lnTo>
                    <a:pt x="864831" y="1122464"/>
                  </a:lnTo>
                  <a:lnTo>
                    <a:pt x="865873" y="1120990"/>
                  </a:lnTo>
                  <a:close/>
                </a:path>
                <a:path w="1957069" h="1301115">
                  <a:moveTo>
                    <a:pt x="866025" y="1120749"/>
                  </a:moveTo>
                  <a:lnTo>
                    <a:pt x="865924" y="1120914"/>
                  </a:lnTo>
                  <a:lnTo>
                    <a:pt x="865936" y="1121041"/>
                  </a:lnTo>
                  <a:lnTo>
                    <a:pt x="866025" y="1120749"/>
                  </a:lnTo>
                  <a:close/>
                </a:path>
                <a:path w="1957069" h="1301115">
                  <a:moveTo>
                    <a:pt x="872832" y="941146"/>
                  </a:moveTo>
                  <a:lnTo>
                    <a:pt x="871867" y="939126"/>
                  </a:lnTo>
                  <a:lnTo>
                    <a:pt x="871283" y="937958"/>
                  </a:lnTo>
                  <a:lnTo>
                    <a:pt x="868972" y="939698"/>
                  </a:lnTo>
                  <a:lnTo>
                    <a:pt x="864374" y="939838"/>
                  </a:lnTo>
                  <a:lnTo>
                    <a:pt x="861402" y="940142"/>
                  </a:lnTo>
                  <a:lnTo>
                    <a:pt x="859116" y="943279"/>
                  </a:lnTo>
                  <a:lnTo>
                    <a:pt x="858913" y="943940"/>
                  </a:lnTo>
                  <a:lnTo>
                    <a:pt x="859155" y="944689"/>
                  </a:lnTo>
                  <a:lnTo>
                    <a:pt x="859802" y="945134"/>
                  </a:lnTo>
                  <a:lnTo>
                    <a:pt x="863041" y="944587"/>
                  </a:lnTo>
                  <a:lnTo>
                    <a:pt x="866114" y="944994"/>
                  </a:lnTo>
                  <a:lnTo>
                    <a:pt x="868845" y="942987"/>
                  </a:lnTo>
                  <a:lnTo>
                    <a:pt x="870051" y="941908"/>
                  </a:lnTo>
                  <a:lnTo>
                    <a:pt x="872832" y="941146"/>
                  </a:lnTo>
                  <a:close/>
                </a:path>
                <a:path w="1957069" h="1301115">
                  <a:moveTo>
                    <a:pt x="1066622" y="581939"/>
                  </a:moveTo>
                  <a:lnTo>
                    <a:pt x="1066025" y="580453"/>
                  </a:lnTo>
                  <a:lnTo>
                    <a:pt x="1063561" y="580212"/>
                  </a:lnTo>
                  <a:lnTo>
                    <a:pt x="1060780" y="579907"/>
                  </a:lnTo>
                  <a:lnTo>
                    <a:pt x="1060119" y="578535"/>
                  </a:lnTo>
                  <a:lnTo>
                    <a:pt x="1061046" y="575068"/>
                  </a:lnTo>
                  <a:lnTo>
                    <a:pt x="1060907" y="573989"/>
                  </a:lnTo>
                  <a:lnTo>
                    <a:pt x="1060678" y="572693"/>
                  </a:lnTo>
                  <a:lnTo>
                    <a:pt x="1059980" y="572274"/>
                  </a:lnTo>
                  <a:lnTo>
                    <a:pt x="1059230" y="572363"/>
                  </a:lnTo>
                  <a:lnTo>
                    <a:pt x="1058659" y="572871"/>
                  </a:lnTo>
                  <a:lnTo>
                    <a:pt x="1057948" y="574840"/>
                  </a:lnTo>
                  <a:lnTo>
                    <a:pt x="1058164" y="576287"/>
                  </a:lnTo>
                  <a:lnTo>
                    <a:pt x="1060919" y="580872"/>
                  </a:lnTo>
                  <a:lnTo>
                    <a:pt x="1062443" y="584276"/>
                  </a:lnTo>
                  <a:lnTo>
                    <a:pt x="1062812" y="588429"/>
                  </a:lnTo>
                  <a:lnTo>
                    <a:pt x="1064031" y="589876"/>
                  </a:lnTo>
                  <a:lnTo>
                    <a:pt x="1064272" y="586359"/>
                  </a:lnTo>
                  <a:lnTo>
                    <a:pt x="1064717" y="585177"/>
                  </a:lnTo>
                  <a:lnTo>
                    <a:pt x="1066622" y="581939"/>
                  </a:lnTo>
                  <a:close/>
                </a:path>
                <a:path w="1957069" h="1301115">
                  <a:moveTo>
                    <a:pt x="1071753" y="427304"/>
                  </a:moveTo>
                  <a:lnTo>
                    <a:pt x="1070127" y="424446"/>
                  </a:lnTo>
                  <a:lnTo>
                    <a:pt x="1069301" y="423989"/>
                  </a:lnTo>
                  <a:lnTo>
                    <a:pt x="1068095" y="424688"/>
                  </a:lnTo>
                  <a:lnTo>
                    <a:pt x="1066330" y="425932"/>
                  </a:lnTo>
                  <a:lnTo>
                    <a:pt x="1064488" y="427126"/>
                  </a:lnTo>
                  <a:lnTo>
                    <a:pt x="1062443" y="428866"/>
                  </a:lnTo>
                  <a:lnTo>
                    <a:pt x="1062355" y="430110"/>
                  </a:lnTo>
                  <a:lnTo>
                    <a:pt x="1062634" y="430593"/>
                  </a:lnTo>
                  <a:lnTo>
                    <a:pt x="1063701" y="432308"/>
                  </a:lnTo>
                  <a:lnTo>
                    <a:pt x="1068006" y="432460"/>
                  </a:lnTo>
                  <a:lnTo>
                    <a:pt x="1069898" y="431012"/>
                  </a:lnTo>
                  <a:lnTo>
                    <a:pt x="1071372" y="429869"/>
                  </a:lnTo>
                  <a:lnTo>
                    <a:pt x="1071753" y="427304"/>
                  </a:lnTo>
                  <a:close/>
                </a:path>
                <a:path w="1957069" h="1301115">
                  <a:moveTo>
                    <a:pt x="1119466" y="518820"/>
                  </a:moveTo>
                  <a:lnTo>
                    <a:pt x="1118514" y="515594"/>
                  </a:lnTo>
                  <a:lnTo>
                    <a:pt x="1116457" y="514045"/>
                  </a:lnTo>
                  <a:lnTo>
                    <a:pt x="1111567" y="512775"/>
                  </a:lnTo>
                  <a:lnTo>
                    <a:pt x="1111135" y="515429"/>
                  </a:lnTo>
                  <a:lnTo>
                    <a:pt x="1109903" y="516686"/>
                  </a:lnTo>
                  <a:lnTo>
                    <a:pt x="1108976" y="517677"/>
                  </a:lnTo>
                  <a:lnTo>
                    <a:pt x="1107909" y="518553"/>
                  </a:lnTo>
                  <a:lnTo>
                    <a:pt x="1106385" y="520534"/>
                  </a:lnTo>
                  <a:lnTo>
                    <a:pt x="1106436" y="521589"/>
                  </a:lnTo>
                  <a:lnTo>
                    <a:pt x="1107325" y="522325"/>
                  </a:lnTo>
                  <a:lnTo>
                    <a:pt x="1107948" y="522833"/>
                  </a:lnTo>
                  <a:lnTo>
                    <a:pt x="1108976" y="522846"/>
                  </a:lnTo>
                  <a:lnTo>
                    <a:pt x="1111846" y="519468"/>
                  </a:lnTo>
                  <a:lnTo>
                    <a:pt x="1114628" y="518756"/>
                  </a:lnTo>
                  <a:lnTo>
                    <a:pt x="1118082" y="519861"/>
                  </a:lnTo>
                  <a:lnTo>
                    <a:pt x="1118387" y="519620"/>
                  </a:lnTo>
                  <a:lnTo>
                    <a:pt x="1119251" y="519252"/>
                  </a:lnTo>
                  <a:lnTo>
                    <a:pt x="1119466" y="518820"/>
                  </a:lnTo>
                  <a:close/>
                </a:path>
                <a:path w="1957069" h="1301115">
                  <a:moveTo>
                    <a:pt x="1131316" y="557276"/>
                  </a:moveTo>
                  <a:lnTo>
                    <a:pt x="1129017" y="557250"/>
                  </a:lnTo>
                  <a:lnTo>
                    <a:pt x="1126693" y="556488"/>
                  </a:lnTo>
                  <a:lnTo>
                    <a:pt x="1125562" y="556437"/>
                  </a:lnTo>
                  <a:lnTo>
                    <a:pt x="1124508" y="556590"/>
                  </a:lnTo>
                  <a:lnTo>
                    <a:pt x="1122197" y="556882"/>
                  </a:lnTo>
                  <a:lnTo>
                    <a:pt x="1120711" y="555599"/>
                  </a:lnTo>
                  <a:lnTo>
                    <a:pt x="1119098" y="554583"/>
                  </a:lnTo>
                  <a:lnTo>
                    <a:pt x="1118882" y="554443"/>
                  </a:lnTo>
                  <a:lnTo>
                    <a:pt x="1119022" y="554532"/>
                  </a:lnTo>
                  <a:lnTo>
                    <a:pt x="1116253" y="556869"/>
                  </a:lnTo>
                  <a:lnTo>
                    <a:pt x="1119136" y="559104"/>
                  </a:lnTo>
                  <a:lnTo>
                    <a:pt x="1118908" y="561403"/>
                  </a:lnTo>
                  <a:lnTo>
                    <a:pt x="1118819" y="562330"/>
                  </a:lnTo>
                  <a:lnTo>
                    <a:pt x="1121740" y="561543"/>
                  </a:lnTo>
                  <a:lnTo>
                    <a:pt x="1124585" y="560628"/>
                  </a:lnTo>
                  <a:lnTo>
                    <a:pt x="1125855" y="560451"/>
                  </a:lnTo>
                  <a:lnTo>
                    <a:pt x="1128903" y="561390"/>
                  </a:lnTo>
                  <a:lnTo>
                    <a:pt x="1130757" y="560908"/>
                  </a:lnTo>
                  <a:lnTo>
                    <a:pt x="1131316" y="557276"/>
                  </a:lnTo>
                  <a:close/>
                </a:path>
                <a:path w="1957069" h="1301115">
                  <a:moveTo>
                    <a:pt x="1201280" y="492899"/>
                  </a:moveTo>
                  <a:lnTo>
                    <a:pt x="1200810" y="491566"/>
                  </a:lnTo>
                  <a:lnTo>
                    <a:pt x="1200137" y="490893"/>
                  </a:lnTo>
                  <a:lnTo>
                    <a:pt x="1197292" y="490359"/>
                  </a:lnTo>
                  <a:lnTo>
                    <a:pt x="1194981" y="489318"/>
                  </a:lnTo>
                  <a:lnTo>
                    <a:pt x="1192377" y="491693"/>
                  </a:lnTo>
                  <a:lnTo>
                    <a:pt x="1192149" y="491858"/>
                  </a:lnTo>
                  <a:lnTo>
                    <a:pt x="1191425" y="492239"/>
                  </a:lnTo>
                  <a:lnTo>
                    <a:pt x="1190256" y="493255"/>
                  </a:lnTo>
                  <a:lnTo>
                    <a:pt x="1189482" y="493890"/>
                  </a:lnTo>
                  <a:lnTo>
                    <a:pt x="1189431" y="494487"/>
                  </a:lnTo>
                  <a:lnTo>
                    <a:pt x="1189329" y="495731"/>
                  </a:lnTo>
                  <a:lnTo>
                    <a:pt x="1190548" y="495820"/>
                  </a:lnTo>
                  <a:lnTo>
                    <a:pt x="1194689" y="497090"/>
                  </a:lnTo>
                  <a:lnTo>
                    <a:pt x="1197051" y="494423"/>
                  </a:lnTo>
                  <a:lnTo>
                    <a:pt x="1200683" y="493725"/>
                  </a:lnTo>
                  <a:lnTo>
                    <a:pt x="1201280" y="492899"/>
                  </a:lnTo>
                  <a:close/>
                </a:path>
                <a:path w="1957069" h="1301115">
                  <a:moveTo>
                    <a:pt x="1208722" y="601332"/>
                  </a:moveTo>
                  <a:lnTo>
                    <a:pt x="1208608" y="600392"/>
                  </a:lnTo>
                  <a:lnTo>
                    <a:pt x="1207782" y="600075"/>
                  </a:lnTo>
                  <a:lnTo>
                    <a:pt x="1203388" y="600240"/>
                  </a:lnTo>
                  <a:lnTo>
                    <a:pt x="1200391" y="602640"/>
                  </a:lnTo>
                  <a:lnTo>
                    <a:pt x="1197292" y="604723"/>
                  </a:lnTo>
                  <a:lnTo>
                    <a:pt x="1197038" y="604875"/>
                  </a:lnTo>
                  <a:lnTo>
                    <a:pt x="1197025" y="605675"/>
                  </a:lnTo>
                  <a:lnTo>
                    <a:pt x="1197330" y="606907"/>
                  </a:lnTo>
                  <a:lnTo>
                    <a:pt x="1198067" y="607174"/>
                  </a:lnTo>
                  <a:lnTo>
                    <a:pt x="1198892" y="607237"/>
                  </a:lnTo>
                  <a:lnTo>
                    <a:pt x="1201229" y="607453"/>
                  </a:lnTo>
                  <a:lnTo>
                    <a:pt x="1202893" y="605790"/>
                  </a:lnTo>
                  <a:lnTo>
                    <a:pt x="1205534" y="604672"/>
                  </a:lnTo>
                  <a:lnTo>
                    <a:pt x="1206068" y="604316"/>
                  </a:lnTo>
                  <a:lnTo>
                    <a:pt x="1207325" y="603669"/>
                  </a:lnTo>
                  <a:lnTo>
                    <a:pt x="1208697" y="602310"/>
                  </a:lnTo>
                  <a:lnTo>
                    <a:pt x="1208722" y="601332"/>
                  </a:lnTo>
                  <a:close/>
                </a:path>
                <a:path w="1957069" h="1301115">
                  <a:moveTo>
                    <a:pt x="1211465" y="502145"/>
                  </a:moveTo>
                  <a:lnTo>
                    <a:pt x="1209738" y="500532"/>
                  </a:lnTo>
                  <a:lnTo>
                    <a:pt x="1209052" y="497573"/>
                  </a:lnTo>
                  <a:lnTo>
                    <a:pt x="1202918" y="498055"/>
                  </a:lnTo>
                  <a:lnTo>
                    <a:pt x="1199984" y="498817"/>
                  </a:lnTo>
                  <a:lnTo>
                    <a:pt x="1196340" y="501269"/>
                  </a:lnTo>
                  <a:lnTo>
                    <a:pt x="1196340" y="502285"/>
                  </a:lnTo>
                  <a:lnTo>
                    <a:pt x="1197203" y="503085"/>
                  </a:lnTo>
                  <a:lnTo>
                    <a:pt x="1198372" y="504151"/>
                  </a:lnTo>
                  <a:lnTo>
                    <a:pt x="1199616" y="505167"/>
                  </a:lnTo>
                  <a:lnTo>
                    <a:pt x="1202118" y="500507"/>
                  </a:lnTo>
                  <a:lnTo>
                    <a:pt x="1203744" y="499859"/>
                  </a:lnTo>
                  <a:lnTo>
                    <a:pt x="1209294" y="503694"/>
                  </a:lnTo>
                  <a:lnTo>
                    <a:pt x="1211465" y="502145"/>
                  </a:lnTo>
                  <a:close/>
                </a:path>
                <a:path w="1957069" h="1301115">
                  <a:moveTo>
                    <a:pt x="1211681" y="502031"/>
                  </a:moveTo>
                  <a:lnTo>
                    <a:pt x="1211541" y="502094"/>
                  </a:lnTo>
                  <a:lnTo>
                    <a:pt x="1211529" y="502234"/>
                  </a:lnTo>
                  <a:lnTo>
                    <a:pt x="1211681" y="502031"/>
                  </a:lnTo>
                  <a:close/>
                </a:path>
                <a:path w="1957069" h="1301115">
                  <a:moveTo>
                    <a:pt x="1245831" y="474548"/>
                  </a:moveTo>
                  <a:lnTo>
                    <a:pt x="1245755" y="474675"/>
                  </a:lnTo>
                  <a:lnTo>
                    <a:pt x="1245831" y="474548"/>
                  </a:lnTo>
                  <a:close/>
                </a:path>
                <a:path w="1957069" h="1301115">
                  <a:moveTo>
                    <a:pt x="1253261" y="447967"/>
                  </a:moveTo>
                  <a:lnTo>
                    <a:pt x="1253121" y="447852"/>
                  </a:lnTo>
                  <a:lnTo>
                    <a:pt x="1252982" y="448068"/>
                  </a:lnTo>
                  <a:lnTo>
                    <a:pt x="1253172" y="448017"/>
                  </a:lnTo>
                  <a:close/>
                </a:path>
                <a:path w="1957069" h="1301115">
                  <a:moveTo>
                    <a:pt x="1256893" y="465874"/>
                  </a:moveTo>
                  <a:lnTo>
                    <a:pt x="1255941" y="465709"/>
                  </a:lnTo>
                  <a:lnTo>
                    <a:pt x="1250378" y="466826"/>
                  </a:lnTo>
                  <a:lnTo>
                    <a:pt x="1246225" y="469684"/>
                  </a:lnTo>
                  <a:lnTo>
                    <a:pt x="1239951" y="470509"/>
                  </a:lnTo>
                  <a:lnTo>
                    <a:pt x="1240396" y="471868"/>
                  </a:lnTo>
                  <a:lnTo>
                    <a:pt x="1242021" y="474510"/>
                  </a:lnTo>
                  <a:lnTo>
                    <a:pt x="1244155" y="474014"/>
                  </a:lnTo>
                  <a:lnTo>
                    <a:pt x="1245806" y="474548"/>
                  </a:lnTo>
                  <a:lnTo>
                    <a:pt x="1247762" y="469277"/>
                  </a:lnTo>
                  <a:lnTo>
                    <a:pt x="1253159" y="468795"/>
                  </a:lnTo>
                  <a:lnTo>
                    <a:pt x="1253934" y="468744"/>
                  </a:lnTo>
                  <a:lnTo>
                    <a:pt x="1254823" y="468769"/>
                  </a:lnTo>
                  <a:lnTo>
                    <a:pt x="1256080" y="468083"/>
                  </a:lnTo>
                  <a:lnTo>
                    <a:pt x="1256842" y="467283"/>
                  </a:lnTo>
                  <a:lnTo>
                    <a:pt x="1256893" y="465874"/>
                  </a:lnTo>
                  <a:close/>
                </a:path>
                <a:path w="1957069" h="1301115">
                  <a:moveTo>
                    <a:pt x="1268095" y="448805"/>
                  </a:moveTo>
                  <a:lnTo>
                    <a:pt x="1267510" y="448589"/>
                  </a:lnTo>
                  <a:lnTo>
                    <a:pt x="1267091" y="448475"/>
                  </a:lnTo>
                  <a:lnTo>
                    <a:pt x="1266304" y="448475"/>
                  </a:lnTo>
                  <a:lnTo>
                    <a:pt x="1263751" y="451154"/>
                  </a:lnTo>
                  <a:lnTo>
                    <a:pt x="1257846" y="448335"/>
                  </a:lnTo>
                  <a:lnTo>
                    <a:pt x="1255814" y="446430"/>
                  </a:lnTo>
                  <a:lnTo>
                    <a:pt x="1253261" y="447967"/>
                  </a:lnTo>
                  <a:lnTo>
                    <a:pt x="1254455" y="449808"/>
                  </a:lnTo>
                  <a:lnTo>
                    <a:pt x="1257566" y="449973"/>
                  </a:lnTo>
                  <a:lnTo>
                    <a:pt x="1259103" y="455993"/>
                  </a:lnTo>
                  <a:lnTo>
                    <a:pt x="1262202" y="453580"/>
                  </a:lnTo>
                  <a:lnTo>
                    <a:pt x="1264412" y="453720"/>
                  </a:lnTo>
                  <a:lnTo>
                    <a:pt x="1267079" y="453872"/>
                  </a:lnTo>
                  <a:lnTo>
                    <a:pt x="1266812" y="451345"/>
                  </a:lnTo>
                  <a:lnTo>
                    <a:pt x="1268095" y="449364"/>
                  </a:lnTo>
                  <a:lnTo>
                    <a:pt x="1268095" y="448805"/>
                  </a:lnTo>
                  <a:close/>
                </a:path>
                <a:path w="1957069" h="1301115">
                  <a:moveTo>
                    <a:pt x="1301470" y="483006"/>
                  </a:moveTo>
                  <a:lnTo>
                    <a:pt x="1300619" y="479920"/>
                  </a:lnTo>
                  <a:lnTo>
                    <a:pt x="1299286" y="479666"/>
                  </a:lnTo>
                  <a:lnTo>
                    <a:pt x="1296123" y="480466"/>
                  </a:lnTo>
                  <a:lnTo>
                    <a:pt x="1294371" y="481203"/>
                  </a:lnTo>
                  <a:lnTo>
                    <a:pt x="1293304" y="481571"/>
                  </a:lnTo>
                  <a:lnTo>
                    <a:pt x="1291678" y="482460"/>
                  </a:lnTo>
                  <a:lnTo>
                    <a:pt x="1290751" y="483171"/>
                  </a:lnTo>
                  <a:lnTo>
                    <a:pt x="1290828" y="485533"/>
                  </a:lnTo>
                  <a:lnTo>
                    <a:pt x="1292161" y="485432"/>
                  </a:lnTo>
                  <a:lnTo>
                    <a:pt x="1295120" y="486422"/>
                  </a:lnTo>
                  <a:lnTo>
                    <a:pt x="1297228" y="486143"/>
                  </a:lnTo>
                  <a:lnTo>
                    <a:pt x="1299235" y="485254"/>
                  </a:lnTo>
                  <a:lnTo>
                    <a:pt x="1300988" y="484479"/>
                  </a:lnTo>
                  <a:lnTo>
                    <a:pt x="1301470" y="483006"/>
                  </a:lnTo>
                  <a:close/>
                </a:path>
                <a:path w="1957069" h="1301115">
                  <a:moveTo>
                    <a:pt x="1345882" y="342747"/>
                  </a:moveTo>
                  <a:lnTo>
                    <a:pt x="1344764" y="341109"/>
                  </a:lnTo>
                  <a:lnTo>
                    <a:pt x="1343164" y="339712"/>
                  </a:lnTo>
                  <a:lnTo>
                    <a:pt x="1341132" y="338099"/>
                  </a:lnTo>
                  <a:lnTo>
                    <a:pt x="1339977" y="338455"/>
                  </a:lnTo>
                  <a:lnTo>
                    <a:pt x="1339469" y="341401"/>
                  </a:lnTo>
                  <a:lnTo>
                    <a:pt x="1339164" y="343192"/>
                  </a:lnTo>
                  <a:lnTo>
                    <a:pt x="1338262" y="344131"/>
                  </a:lnTo>
                  <a:lnTo>
                    <a:pt x="1336471" y="345274"/>
                  </a:lnTo>
                  <a:lnTo>
                    <a:pt x="1336040" y="345922"/>
                  </a:lnTo>
                  <a:lnTo>
                    <a:pt x="1336217" y="346595"/>
                  </a:lnTo>
                  <a:lnTo>
                    <a:pt x="1336890" y="347129"/>
                  </a:lnTo>
                  <a:lnTo>
                    <a:pt x="1339240" y="346481"/>
                  </a:lnTo>
                  <a:lnTo>
                    <a:pt x="1341424" y="347192"/>
                  </a:lnTo>
                  <a:lnTo>
                    <a:pt x="1343431" y="345871"/>
                  </a:lnTo>
                  <a:lnTo>
                    <a:pt x="1345145" y="344716"/>
                  </a:lnTo>
                  <a:lnTo>
                    <a:pt x="1345882" y="342747"/>
                  </a:lnTo>
                  <a:close/>
                </a:path>
                <a:path w="1957069" h="1301115">
                  <a:moveTo>
                    <a:pt x="1361871" y="291820"/>
                  </a:moveTo>
                  <a:lnTo>
                    <a:pt x="1360271" y="292404"/>
                  </a:lnTo>
                  <a:lnTo>
                    <a:pt x="1357160" y="291363"/>
                  </a:lnTo>
                  <a:lnTo>
                    <a:pt x="1354683" y="290614"/>
                  </a:lnTo>
                  <a:lnTo>
                    <a:pt x="1352143" y="290106"/>
                  </a:lnTo>
                  <a:lnTo>
                    <a:pt x="1350949" y="289902"/>
                  </a:lnTo>
                  <a:lnTo>
                    <a:pt x="1347228" y="290855"/>
                  </a:lnTo>
                  <a:lnTo>
                    <a:pt x="1347317" y="291655"/>
                  </a:lnTo>
                  <a:lnTo>
                    <a:pt x="1348054" y="292989"/>
                  </a:lnTo>
                  <a:lnTo>
                    <a:pt x="1351140" y="294970"/>
                  </a:lnTo>
                  <a:lnTo>
                    <a:pt x="1355267" y="295097"/>
                  </a:lnTo>
                  <a:lnTo>
                    <a:pt x="1360271" y="294373"/>
                  </a:lnTo>
                  <a:lnTo>
                    <a:pt x="1361440" y="293776"/>
                  </a:lnTo>
                  <a:lnTo>
                    <a:pt x="1361871" y="291820"/>
                  </a:lnTo>
                  <a:close/>
                </a:path>
                <a:path w="1957069" h="1301115">
                  <a:moveTo>
                    <a:pt x="1387602" y="642467"/>
                  </a:moveTo>
                  <a:lnTo>
                    <a:pt x="1385531" y="639572"/>
                  </a:lnTo>
                  <a:lnTo>
                    <a:pt x="1384338" y="639140"/>
                  </a:lnTo>
                  <a:lnTo>
                    <a:pt x="1382750" y="639406"/>
                  </a:lnTo>
                  <a:lnTo>
                    <a:pt x="1382229" y="640778"/>
                  </a:lnTo>
                  <a:lnTo>
                    <a:pt x="1381620" y="642162"/>
                  </a:lnTo>
                  <a:lnTo>
                    <a:pt x="1381175" y="643610"/>
                  </a:lnTo>
                  <a:lnTo>
                    <a:pt x="1380070" y="647128"/>
                  </a:lnTo>
                  <a:lnTo>
                    <a:pt x="1381658" y="648931"/>
                  </a:lnTo>
                  <a:lnTo>
                    <a:pt x="1385379" y="648258"/>
                  </a:lnTo>
                  <a:lnTo>
                    <a:pt x="1385989" y="648144"/>
                  </a:lnTo>
                  <a:lnTo>
                    <a:pt x="1387132" y="647242"/>
                  </a:lnTo>
                  <a:lnTo>
                    <a:pt x="1387106" y="647014"/>
                  </a:lnTo>
                  <a:lnTo>
                    <a:pt x="1386497" y="644906"/>
                  </a:lnTo>
                  <a:lnTo>
                    <a:pt x="1387602" y="642467"/>
                  </a:lnTo>
                  <a:close/>
                </a:path>
                <a:path w="1957069" h="1301115">
                  <a:moveTo>
                    <a:pt x="1526667" y="439216"/>
                  </a:moveTo>
                  <a:lnTo>
                    <a:pt x="1525130" y="438073"/>
                  </a:lnTo>
                  <a:lnTo>
                    <a:pt x="1523682" y="435584"/>
                  </a:lnTo>
                  <a:lnTo>
                    <a:pt x="1522298" y="433311"/>
                  </a:lnTo>
                  <a:lnTo>
                    <a:pt x="1521701" y="433171"/>
                  </a:lnTo>
                  <a:lnTo>
                    <a:pt x="1519529" y="434721"/>
                  </a:lnTo>
                  <a:lnTo>
                    <a:pt x="1515008" y="438404"/>
                  </a:lnTo>
                  <a:lnTo>
                    <a:pt x="1515021" y="439191"/>
                  </a:lnTo>
                  <a:lnTo>
                    <a:pt x="1517675" y="440613"/>
                  </a:lnTo>
                  <a:lnTo>
                    <a:pt x="1519732" y="441617"/>
                  </a:lnTo>
                  <a:lnTo>
                    <a:pt x="1521561" y="442683"/>
                  </a:lnTo>
                  <a:lnTo>
                    <a:pt x="1523314" y="442112"/>
                  </a:lnTo>
                  <a:lnTo>
                    <a:pt x="1526667" y="439216"/>
                  </a:lnTo>
                  <a:close/>
                </a:path>
                <a:path w="1957069" h="1301115">
                  <a:moveTo>
                    <a:pt x="1527543" y="510959"/>
                  </a:moveTo>
                  <a:lnTo>
                    <a:pt x="1527060" y="511048"/>
                  </a:lnTo>
                  <a:lnTo>
                    <a:pt x="1523746" y="511708"/>
                  </a:lnTo>
                  <a:lnTo>
                    <a:pt x="1520444" y="508774"/>
                  </a:lnTo>
                  <a:lnTo>
                    <a:pt x="1516481" y="512216"/>
                  </a:lnTo>
                  <a:lnTo>
                    <a:pt x="1515770" y="512686"/>
                  </a:lnTo>
                  <a:lnTo>
                    <a:pt x="1514703" y="513969"/>
                  </a:lnTo>
                  <a:lnTo>
                    <a:pt x="1514678" y="514692"/>
                  </a:lnTo>
                  <a:lnTo>
                    <a:pt x="1519275" y="517042"/>
                  </a:lnTo>
                  <a:lnTo>
                    <a:pt x="1524139" y="516140"/>
                  </a:lnTo>
                  <a:lnTo>
                    <a:pt x="1527467" y="512356"/>
                  </a:lnTo>
                  <a:lnTo>
                    <a:pt x="1527543" y="510959"/>
                  </a:lnTo>
                  <a:close/>
                </a:path>
                <a:path w="1957069" h="1301115">
                  <a:moveTo>
                    <a:pt x="1543659" y="379209"/>
                  </a:moveTo>
                  <a:lnTo>
                    <a:pt x="1542110" y="379095"/>
                  </a:lnTo>
                  <a:lnTo>
                    <a:pt x="1540827" y="378891"/>
                  </a:lnTo>
                  <a:lnTo>
                    <a:pt x="1537741" y="378396"/>
                  </a:lnTo>
                  <a:lnTo>
                    <a:pt x="1537462" y="375450"/>
                  </a:lnTo>
                  <a:lnTo>
                    <a:pt x="1535264" y="373049"/>
                  </a:lnTo>
                  <a:lnTo>
                    <a:pt x="1534426" y="372960"/>
                  </a:lnTo>
                  <a:lnTo>
                    <a:pt x="1533220" y="374091"/>
                  </a:lnTo>
                  <a:lnTo>
                    <a:pt x="1532686" y="374777"/>
                  </a:lnTo>
                  <a:lnTo>
                    <a:pt x="1532191" y="376504"/>
                  </a:lnTo>
                  <a:lnTo>
                    <a:pt x="1532864" y="377342"/>
                  </a:lnTo>
                  <a:lnTo>
                    <a:pt x="1534134" y="378790"/>
                  </a:lnTo>
                  <a:lnTo>
                    <a:pt x="1534477" y="381088"/>
                  </a:lnTo>
                  <a:lnTo>
                    <a:pt x="1536712" y="382371"/>
                  </a:lnTo>
                  <a:lnTo>
                    <a:pt x="1541183" y="382244"/>
                  </a:lnTo>
                  <a:lnTo>
                    <a:pt x="1542224" y="382168"/>
                  </a:lnTo>
                  <a:lnTo>
                    <a:pt x="1543659" y="379209"/>
                  </a:lnTo>
                  <a:close/>
                </a:path>
                <a:path w="1957069" h="1301115">
                  <a:moveTo>
                    <a:pt x="1566659" y="173202"/>
                  </a:moveTo>
                  <a:lnTo>
                    <a:pt x="1566545" y="173062"/>
                  </a:lnTo>
                  <a:lnTo>
                    <a:pt x="1566659" y="173202"/>
                  </a:lnTo>
                  <a:close/>
                </a:path>
                <a:path w="1957069" h="1301115">
                  <a:moveTo>
                    <a:pt x="1580515" y="176758"/>
                  </a:moveTo>
                  <a:lnTo>
                    <a:pt x="1580349" y="174726"/>
                  </a:lnTo>
                  <a:lnTo>
                    <a:pt x="1580159" y="172351"/>
                  </a:lnTo>
                  <a:lnTo>
                    <a:pt x="1577911" y="173977"/>
                  </a:lnTo>
                  <a:lnTo>
                    <a:pt x="1576603" y="173875"/>
                  </a:lnTo>
                  <a:lnTo>
                    <a:pt x="1566659" y="173202"/>
                  </a:lnTo>
                  <a:lnTo>
                    <a:pt x="1568259" y="176618"/>
                  </a:lnTo>
                  <a:lnTo>
                    <a:pt x="1571675" y="177596"/>
                  </a:lnTo>
                  <a:lnTo>
                    <a:pt x="1577225" y="178968"/>
                  </a:lnTo>
                  <a:lnTo>
                    <a:pt x="1580515" y="176758"/>
                  </a:lnTo>
                  <a:close/>
                </a:path>
                <a:path w="1957069" h="1301115">
                  <a:moveTo>
                    <a:pt x="1601368" y="92252"/>
                  </a:moveTo>
                  <a:lnTo>
                    <a:pt x="1600631" y="91071"/>
                  </a:lnTo>
                  <a:lnTo>
                    <a:pt x="1600365" y="90170"/>
                  </a:lnTo>
                  <a:lnTo>
                    <a:pt x="1599361" y="86690"/>
                  </a:lnTo>
                  <a:lnTo>
                    <a:pt x="1598053" y="84404"/>
                  </a:lnTo>
                  <a:lnTo>
                    <a:pt x="1593799" y="83121"/>
                  </a:lnTo>
                  <a:lnTo>
                    <a:pt x="1591068" y="85991"/>
                  </a:lnTo>
                  <a:lnTo>
                    <a:pt x="1593329" y="87020"/>
                  </a:lnTo>
                  <a:lnTo>
                    <a:pt x="1595043" y="89649"/>
                  </a:lnTo>
                  <a:lnTo>
                    <a:pt x="1595247" y="91097"/>
                  </a:lnTo>
                  <a:lnTo>
                    <a:pt x="1594612" y="93230"/>
                  </a:lnTo>
                  <a:lnTo>
                    <a:pt x="1595247" y="94043"/>
                  </a:lnTo>
                  <a:lnTo>
                    <a:pt x="1597075" y="93738"/>
                  </a:lnTo>
                  <a:lnTo>
                    <a:pt x="1598714" y="93522"/>
                  </a:lnTo>
                  <a:lnTo>
                    <a:pt x="1601368" y="92252"/>
                  </a:lnTo>
                  <a:close/>
                </a:path>
                <a:path w="1957069" h="1301115">
                  <a:moveTo>
                    <a:pt x="1610182" y="253733"/>
                  </a:moveTo>
                  <a:lnTo>
                    <a:pt x="1609940" y="253047"/>
                  </a:lnTo>
                  <a:lnTo>
                    <a:pt x="1608366" y="251396"/>
                  </a:lnTo>
                  <a:lnTo>
                    <a:pt x="1603819" y="251917"/>
                  </a:lnTo>
                  <a:lnTo>
                    <a:pt x="1603311" y="253580"/>
                  </a:lnTo>
                  <a:lnTo>
                    <a:pt x="1602701" y="255727"/>
                  </a:lnTo>
                  <a:lnTo>
                    <a:pt x="1601660" y="258064"/>
                  </a:lnTo>
                  <a:lnTo>
                    <a:pt x="1603527" y="260604"/>
                  </a:lnTo>
                  <a:lnTo>
                    <a:pt x="1604378" y="260794"/>
                  </a:lnTo>
                  <a:lnTo>
                    <a:pt x="1604899" y="261086"/>
                  </a:lnTo>
                  <a:lnTo>
                    <a:pt x="1605330" y="260870"/>
                  </a:lnTo>
                  <a:lnTo>
                    <a:pt x="1605699" y="260832"/>
                  </a:lnTo>
                  <a:lnTo>
                    <a:pt x="1605826" y="260654"/>
                  </a:lnTo>
                  <a:lnTo>
                    <a:pt x="1610017" y="254038"/>
                  </a:lnTo>
                  <a:lnTo>
                    <a:pt x="1610182" y="253733"/>
                  </a:lnTo>
                  <a:close/>
                </a:path>
                <a:path w="1957069" h="1301115">
                  <a:moveTo>
                    <a:pt x="1659496" y="411556"/>
                  </a:moveTo>
                  <a:lnTo>
                    <a:pt x="1659280" y="410705"/>
                  </a:lnTo>
                  <a:lnTo>
                    <a:pt x="1659064" y="409676"/>
                  </a:lnTo>
                  <a:lnTo>
                    <a:pt x="1658073" y="410057"/>
                  </a:lnTo>
                  <a:lnTo>
                    <a:pt x="1654733" y="410311"/>
                  </a:lnTo>
                  <a:lnTo>
                    <a:pt x="1652003" y="410121"/>
                  </a:lnTo>
                  <a:lnTo>
                    <a:pt x="1649577" y="411530"/>
                  </a:lnTo>
                  <a:lnTo>
                    <a:pt x="1648053" y="412407"/>
                  </a:lnTo>
                  <a:lnTo>
                    <a:pt x="1647164" y="413727"/>
                  </a:lnTo>
                  <a:lnTo>
                    <a:pt x="1649425" y="416966"/>
                  </a:lnTo>
                  <a:lnTo>
                    <a:pt x="1650136" y="417639"/>
                  </a:lnTo>
                  <a:lnTo>
                    <a:pt x="1651495" y="419011"/>
                  </a:lnTo>
                  <a:lnTo>
                    <a:pt x="1654187" y="418490"/>
                  </a:lnTo>
                  <a:lnTo>
                    <a:pt x="1654822" y="414172"/>
                  </a:lnTo>
                  <a:lnTo>
                    <a:pt x="1655254" y="412584"/>
                  </a:lnTo>
                  <a:lnTo>
                    <a:pt x="1657896" y="412318"/>
                  </a:lnTo>
                  <a:lnTo>
                    <a:pt x="1658759" y="411975"/>
                  </a:lnTo>
                  <a:lnTo>
                    <a:pt x="1659496" y="411556"/>
                  </a:lnTo>
                  <a:close/>
                </a:path>
                <a:path w="1957069" h="1301115">
                  <a:moveTo>
                    <a:pt x="1661985" y="326224"/>
                  </a:moveTo>
                  <a:lnTo>
                    <a:pt x="1661426" y="325145"/>
                  </a:lnTo>
                  <a:lnTo>
                    <a:pt x="1661045" y="324294"/>
                  </a:lnTo>
                  <a:lnTo>
                    <a:pt x="1660271" y="323037"/>
                  </a:lnTo>
                  <a:lnTo>
                    <a:pt x="1659280" y="322338"/>
                  </a:lnTo>
                  <a:lnTo>
                    <a:pt x="1656715" y="324205"/>
                  </a:lnTo>
                  <a:lnTo>
                    <a:pt x="1655800" y="325310"/>
                  </a:lnTo>
                  <a:lnTo>
                    <a:pt x="1653400" y="324535"/>
                  </a:lnTo>
                  <a:lnTo>
                    <a:pt x="1651419" y="322237"/>
                  </a:lnTo>
                  <a:lnTo>
                    <a:pt x="1653159" y="326872"/>
                  </a:lnTo>
                  <a:lnTo>
                    <a:pt x="1652955" y="329501"/>
                  </a:lnTo>
                  <a:lnTo>
                    <a:pt x="1652841" y="330682"/>
                  </a:lnTo>
                  <a:lnTo>
                    <a:pt x="1653184" y="331444"/>
                  </a:lnTo>
                  <a:lnTo>
                    <a:pt x="1655356" y="332054"/>
                  </a:lnTo>
                  <a:lnTo>
                    <a:pt x="1656575" y="332143"/>
                  </a:lnTo>
                  <a:lnTo>
                    <a:pt x="1657299" y="331190"/>
                  </a:lnTo>
                  <a:lnTo>
                    <a:pt x="1658416" y="329742"/>
                  </a:lnTo>
                  <a:lnTo>
                    <a:pt x="1659420" y="328206"/>
                  </a:lnTo>
                  <a:lnTo>
                    <a:pt x="1660956" y="327037"/>
                  </a:lnTo>
                  <a:lnTo>
                    <a:pt x="1661985" y="326224"/>
                  </a:lnTo>
                  <a:close/>
                </a:path>
                <a:path w="1957069" h="1301115">
                  <a:moveTo>
                    <a:pt x="1670151" y="302094"/>
                  </a:moveTo>
                  <a:lnTo>
                    <a:pt x="1669745" y="301282"/>
                  </a:lnTo>
                  <a:lnTo>
                    <a:pt x="1669021" y="301129"/>
                  </a:lnTo>
                  <a:lnTo>
                    <a:pt x="1668614" y="301205"/>
                  </a:lnTo>
                  <a:lnTo>
                    <a:pt x="1668145" y="301332"/>
                  </a:lnTo>
                  <a:lnTo>
                    <a:pt x="1667611" y="301688"/>
                  </a:lnTo>
                  <a:lnTo>
                    <a:pt x="1667281" y="302158"/>
                  </a:lnTo>
                  <a:lnTo>
                    <a:pt x="1664398" y="306006"/>
                  </a:lnTo>
                  <a:lnTo>
                    <a:pt x="1661439" y="309816"/>
                  </a:lnTo>
                  <a:lnTo>
                    <a:pt x="1655533" y="309118"/>
                  </a:lnTo>
                  <a:lnTo>
                    <a:pt x="1655191" y="309372"/>
                  </a:lnTo>
                  <a:lnTo>
                    <a:pt x="1654759" y="309968"/>
                  </a:lnTo>
                  <a:lnTo>
                    <a:pt x="1654429" y="310362"/>
                  </a:lnTo>
                  <a:lnTo>
                    <a:pt x="1654441" y="311277"/>
                  </a:lnTo>
                  <a:lnTo>
                    <a:pt x="1654873" y="311746"/>
                  </a:lnTo>
                  <a:lnTo>
                    <a:pt x="1657565" y="313118"/>
                  </a:lnTo>
                  <a:lnTo>
                    <a:pt x="1659280" y="311505"/>
                  </a:lnTo>
                  <a:lnTo>
                    <a:pt x="1661833" y="309841"/>
                  </a:lnTo>
                  <a:lnTo>
                    <a:pt x="1666748" y="310362"/>
                  </a:lnTo>
                  <a:lnTo>
                    <a:pt x="1666735" y="309841"/>
                  </a:lnTo>
                  <a:lnTo>
                    <a:pt x="1666709" y="304482"/>
                  </a:lnTo>
                  <a:lnTo>
                    <a:pt x="1670151" y="302158"/>
                  </a:lnTo>
                  <a:close/>
                </a:path>
                <a:path w="1957069" h="1301115">
                  <a:moveTo>
                    <a:pt x="1670939" y="301637"/>
                  </a:moveTo>
                  <a:lnTo>
                    <a:pt x="1670253" y="302094"/>
                  </a:lnTo>
                  <a:lnTo>
                    <a:pt x="1670329" y="302463"/>
                  </a:lnTo>
                  <a:lnTo>
                    <a:pt x="1670939" y="301637"/>
                  </a:lnTo>
                  <a:close/>
                </a:path>
                <a:path w="1957069" h="1301115">
                  <a:moveTo>
                    <a:pt x="1697951" y="239699"/>
                  </a:moveTo>
                  <a:lnTo>
                    <a:pt x="1697316" y="235991"/>
                  </a:lnTo>
                  <a:lnTo>
                    <a:pt x="1695424" y="236397"/>
                  </a:lnTo>
                  <a:lnTo>
                    <a:pt x="1691830" y="237401"/>
                  </a:lnTo>
                  <a:lnTo>
                    <a:pt x="1689760" y="238239"/>
                  </a:lnTo>
                  <a:lnTo>
                    <a:pt x="1686369" y="239877"/>
                  </a:lnTo>
                  <a:lnTo>
                    <a:pt x="1685734" y="242316"/>
                  </a:lnTo>
                  <a:lnTo>
                    <a:pt x="1687258" y="244335"/>
                  </a:lnTo>
                  <a:lnTo>
                    <a:pt x="1688325" y="243776"/>
                  </a:lnTo>
                  <a:lnTo>
                    <a:pt x="1689303" y="243446"/>
                  </a:lnTo>
                  <a:lnTo>
                    <a:pt x="1695170" y="241376"/>
                  </a:lnTo>
                  <a:lnTo>
                    <a:pt x="1696542" y="240398"/>
                  </a:lnTo>
                  <a:lnTo>
                    <a:pt x="1697951" y="239699"/>
                  </a:lnTo>
                  <a:close/>
                </a:path>
                <a:path w="1957069" h="1301115">
                  <a:moveTo>
                    <a:pt x="1923008" y="278650"/>
                  </a:moveTo>
                  <a:lnTo>
                    <a:pt x="1922894" y="278853"/>
                  </a:lnTo>
                  <a:lnTo>
                    <a:pt x="1923008" y="278650"/>
                  </a:lnTo>
                  <a:close/>
                </a:path>
                <a:path w="1957069" h="1301115">
                  <a:moveTo>
                    <a:pt x="1931911" y="277164"/>
                  </a:moveTo>
                  <a:lnTo>
                    <a:pt x="1931403" y="276047"/>
                  </a:lnTo>
                  <a:lnTo>
                    <a:pt x="1930273" y="274243"/>
                  </a:lnTo>
                  <a:lnTo>
                    <a:pt x="1929041" y="274535"/>
                  </a:lnTo>
                  <a:lnTo>
                    <a:pt x="1926361" y="276250"/>
                  </a:lnTo>
                  <a:lnTo>
                    <a:pt x="1924710" y="277520"/>
                  </a:lnTo>
                  <a:lnTo>
                    <a:pt x="1923021" y="278765"/>
                  </a:lnTo>
                  <a:lnTo>
                    <a:pt x="1923148" y="279946"/>
                  </a:lnTo>
                  <a:lnTo>
                    <a:pt x="1923046" y="281266"/>
                  </a:lnTo>
                  <a:lnTo>
                    <a:pt x="1924202" y="283248"/>
                  </a:lnTo>
                  <a:lnTo>
                    <a:pt x="1925840" y="284060"/>
                  </a:lnTo>
                  <a:lnTo>
                    <a:pt x="1926971" y="283286"/>
                  </a:lnTo>
                  <a:lnTo>
                    <a:pt x="1928939" y="281952"/>
                  </a:lnTo>
                  <a:lnTo>
                    <a:pt x="1930946" y="280327"/>
                  </a:lnTo>
                  <a:lnTo>
                    <a:pt x="1931911" y="277164"/>
                  </a:lnTo>
                  <a:close/>
                </a:path>
                <a:path w="1957069" h="1301115">
                  <a:moveTo>
                    <a:pt x="1956676" y="825"/>
                  </a:moveTo>
                  <a:lnTo>
                    <a:pt x="1955431" y="0"/>
                  </a:lnTo>
                  <a:lnTo>
                    <a:pt x="1946071" y="838"/>
                  </a:lnTo>
                  <a:lnTo>
                    <a:pt x="1944560" y="2387"/>
                  </a:lnTo>
                  <a:lnTo>
                    <a:pt x="1943442" y="3632"/>
                  </a:lnTo>
                  <a:lnTo>
                    <a:pt x="1943938" y="4813"/>
                  </a:lnTo>
                  <a:lnTo>
                    <a:pt x="1944509" y="6172"/>
                  </a:lnTo>
                  <a:lnTo>
                    <a:pt x="1946021" y="6934"/>
                  </a:lnTo>
                  <a:lnTo>
                    <a:pt x="1949297" y="6070"/>
                  </a:lnTo>
                  <a:lnTo>
                    <a:pt x="1950783" y="5384"/>
                  </a:lnTo>
                  <a:lnTo>
                    <a:pt x="1951558" y="5092"/>
                  </a:lnTo>
                  <a:lnTo>
                    <a:pt x="1956650" y="1295"/>
                  </a:lnTo>
                  <a:lnTo>
                    <a:pt x="1956676" y="82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3164020" y="7115561"/>
              <a:ext cx="2231390" cy="1266190"/>
            </a:xfrm>
            <a:custGeom>
              <a:avLst/>
              <a:gdLst/>
              <a:ahLst/>
              <a:cxnLst/>
              <a:rect l="l" t="t" r="r" b="b"/>
              <a:pathLst>
                <a:path w="2231390" h="1266190">
                  <a:moveTo>
                    <a:pt x="6819" y="1245222"/>
                  </a:moveTo>
                  <a:lnTo>
                    <a:pt x="4470" y="1244625"/>
                  </a:lnTo>
                  <a:lnTo>
                    <a:pt x="2260" y="1245603"/>
                  </a:lnTo>
                  <a:lnTo>
                    <a:pt x="0" y="1246301"/>
                  </a:lnTo>
                  <a:lnTo>
                    <a:pt x="0" y="1250772"/>
                  </a:lnTo>
                  <a:lnTo>
                    <a:pt x="127" y="1250784"/>
                  </a:lnTo>
                  <a:lnTo>
                    <a:pt x="279" y="1250784"/>
                  </a:lnTo>
                  <a:lnTo>
                    <a:pt x="2844" y="1251432"/>
                  </a:lnTo>
                  <a:lnTo>
                    <a:pt x="4559" y="1251521"/>
                  </a:lnTo>
                  <a:lnTo>
                    <a:pt x="3937" y="1246454"/>
                  </a:lnTo>
                  <a:lnTo>
                    <a:pt x="5461" y="1245857"/>
                  </a:lnTo>
                  <a:lnTo>
                    <a:pt x="6819" y="1245222"/>
                  </a:lnTo>
                  <a:close/>
                </a:path>
                <a:path w="2231390" h="1266190">
                  <a:moveTo>
                    <a:pt x="7226" y="1245019"/>
                  </a:moveTo>
                  <a:lnTo>
                    <a:pt x="7086" y="1245082"/>
                  </a:lnTo>
                  <a:lnTo>
                    <a:pt x="6959" y="1245171"/>
                  </a:lnTo>
                  <a:lnTo>
                    <a:pt x="6819" y="1245235"/>
                  </a:lnTo>
                  <a:lnTo>
                    <a:pt x="7010" y="1245222"/>
                  </a:lnTo>
                  <a:lnTo>
                    <a:pt x="7226" y="1245019"/>
                  </a:lnTo>
                  <a:close/>
                </a:path>
                <a:path w="2231390" h="1266190">
                  <a:moveTo>
                    <a:pt x="67564" y="1259967"/>
                  </a:moveTo>
                  <a:lnTo>
                    <a:pt x="67513" y="1259840"/>
                  </a:lnTo>
                  <a:lnTo>
                    <a:pt x="66802" y="1259814"/>
                  </a:lnTo>
                  <a:lnTo>
                    <a:pt x="66446" y="1259763"/>
                  </a:lnTo>
                  <a:lnTo>
                    <a:pt x="59563" y="1259293"/>
                  </a:lnTo>
                  <a:lnTo>
                    <a:pt x="58102" y="1262126"/>
                  </a:lnTo>
                  <a:lnTo>
                    <a:pt x="55168" y="1262100"/>
                  </a:lnTo>
                  <a:lnTo>
                    <a:pt x="52895" y="1264183"/>
                  </a:lnTo>
                  <a:lnTo>
                    <a:pt x="52730" y="1264666"/>
                  </a:lnTo>
                  <a:lnTo>
                    <a:pt x="53492" y="1265402"/>
                  </a:lnTo>
                  <a:lnTo>
                    <a:pt x="54190" y="1265809"/>
                  </a:lnTo>
                  <a:lnTo>
                    <a:pt x="57569" y="1263586"/>
                  </a:lnTo>
                  <a:lnTo>
                    <a:pt x="60934" y="1262062"/>
                  </a:lnTo>
                  <a:lnTo>
                    <a:pt x="64223" y="1262227"/>
                  </a:lnTo>
                  <a:lnTo>
                    <a:pt x="66827" y="1260513"/>
                  </a:lnTo>
                  <a:lnTo>
                    <a:pt x="67564" y="1259967"/>
                  </a:lnTo>
                  <a:close/>
                </a:path>
                <a:path w="2231390" h="1266190">
                  <a:moveTo>
                    <a:pt x="106705" y="923048"/>
                  </a:moveTo>
                  <a:lnTo>
                    <a:pt x="105816" y="922629"/>
                  </a:lnTo>
                  <a:lnTo>
                    <a:pt x="104978" y="922350"/>
                  </a:lnTo>
                  <a:lnTo>
                    <a:pt x="103339" y="922820"/>
                  </a:lnTo>
                  <a:lnTo>
                    <a:pt x="102438" y="923493"/>
                  </a:lnTo>
                  <a:lnTo>
                    <a:pt x="101320" y="924090"/>
                  </a:lnTo>
                  <a:lnTo>
                    <a:pt x="100520" y="924420"/>
                  </a:lnTo>
                  <a:lnTo>
                    <a:pt x="97866" y="925017"/>
                  </a:lnTo>
                  <a:lnTo>
                    <a:pt x="96989" y="925703"/>
                  </a:lnTo>
                  <a:lnTo>
                    <a:pt x="101066" y="930846"/>
                  </a:lnTo>
                  <a:lnTo>
                    <a:pt x="102514" y="930389"/>
                  </a:lnTo>
                  <a:lnTo>
                    <a:pt x="103543" y="930097"/>
                  </a:lnTo>
                  <a:lnTo>
                    <a:pt x="104775" y="929538"/>
                  </a:lnTo>
                  <a:lnTo>
                    <a:pt x="104736" y="928408"/>
                  </a:lnTo>
                  <a:lnTo>
                    <a:pt x="104724" y="926744"/>
                  </a:lnTo>
                  <a:lnTo>
                    <a:pt x="105638" y="925563"/>
                  </a:lnTo>
                  <a:lnTo>
                    <a:pt x="106705" y="923925"/>
                  </a:lnTo>
                  <a:lnTo>
                    <a:pt x="106705" y="923048"/>
                  </a:lnTo>
                  <a:close/>
                </a:path>
                <a:path w="2231390" h="1266190">
                  <a:moveTo>
                    <a:pt x="145872" y="908316"/>
                  </a:moveTo>
                  <a:lnTo>
                    <a:pt x="145249" y="906767"/>
                  </a:lnTo>
                  <a:lnTo>
                    <a:pt x="144437" y="905497"/>
                  </a:lnTo>
                  <a:lnTo>
                    <a:pt x="145148" y="903884"/>
                  </a:lnTo>
                  <a:lnTo>
                    <a:pt x="144818" y="902893"/>
                  </a:lnTo>
                  <a:lnTo>
                    <a:pt x="143954" y="903109"/>
                  </a:lnTo>
                  <a:lnTo>
                    <a:pt x="143205" y="903249"/>
                  </a:lnTo>
                  <a:lnTo>
                    <a:pt x="140258" y="903795"/>
                  </a:lnTo>
                  <a:lnTo>
                    <a:pt x="137553" y="905090"/>
                  </a:lnTo>
                  <a:lnTo>
                    <a:pt x="134607" y="906792"/>
                  </a:lnTo>
                  <a:lnTo>
                    <a:pt x="134239" y="907478"/>
                  </a:lnTo>
                  <a:lnTo>
                    <a:pt x="134454" y="908189"/>
                  </a:lnTo>
                  <a:lnTo>
                    <a:pt x="134975" y="908672"/>
                  </a:lnTo>
                  <a:lnTo>
                    <a:pt x="144856" y="909142"/>
                  </a:lnTo>
                  <a:lnTo>
                    <a:pt x="145161" y="909129"/>
                  </a:lnTo>
                  <a:lnTo>
                    <a:pt x="145872" y="908316"/>
                  </a:lnTo>
                  <a:close/>
                </a:path>
                <a:path w="2231390" h="1266190">
                  <a:moveTo>
                    <a:pt x="182143" y="907148"/>
                  </a:moveTo>
                  <a:lnTo>
                    <a:pt x="179806" y="906653"/>
                  </a:lnTo>
                  <a:lnTo>
                    <a:pt x="178473" y="904671"/>
                  </a:lnTo>
                  <a:lnTo>
                    <a:pt x="177914" y="904176"/>
                  </a:lnTo>
                  <a:lnTo>
                    <a:pt x="177419" y="903617"/>
                  </a:lnTo>
                  <a:lnTo>
                    <a:pt x="175958" y="906348"/>
                  </a:lnTo>
                  <a:lnTo>
                    <a:pt x="174650" y="909091"/>
                  </a:lnTo>
                  <a:lnTo>
                    <a:pt x="172097" y="913447"/>
                  </a:lnTo>
                  <a:lnTo>
                    <a:pt x="173443" y="913295"/>
                  </a:lnTo>
                  <a:lnTo>
                    <a:pt x="177038" y="913371"/>
                  </a:lnTo>
                  <a:lnTo>
                    <a:pt x="180987" y="911225"/>
                  </a:lnTo>
                  <a:lnTo>
                    <a:pt x="182143" y="907148"/>
                  </a:lnTo>
                  <a:close/>
                </a:path>
                <a:path w="2231390" h="1266190">
                  <a:moveTo>
                    <a:pt x="189445" y="1170736"/>
                  </a:moveTo>
                  <a:lnTo>
                    <a:pt x="187731" y="1167790"/>
                  </a:lnTo>
                  <a:lnTo>
                    <a:pt x="186842" y="1166368"/>
                  </a:lnTo>
                  <a:lnTo>
                    <a:pt x="184899" y="1167307"/>
                  </a:lnTo>
                  <a:lnTo>
                    <a:pt x="182435" y="1168450"/>
                  </a:lnTo>
                  <a:lnTo>
                    <a:pt x="180784" y="1171841"/>
                  </a:lnTo>
                  <a:lnTo>
                    <a:pt x="181914" y="1174203"/>
                  </a:lnTo>
                  <a:lnTo>
                    <a:pt x="186804" y="1174394"/>
                  </a:lnTo>
                  <a:lnTo>
                    <a:pt x="187985" y="1173797"/>
                  </a:lnTo>
                  <a:lnTo>
                    <a:pt x="189141" y="1173213"/>
                  </a:lnTo>
                  <a:lnTo>
                    <a:pt x="189445" y="1170736"/>
                  </a:lnTo>
                  <a:close/>
                </a:path>
                <a:path w="2231390" h="1266190">
                  <a:moveTo>
                    <a:pt x="203669" y="666572"/>
                  </a:moveTo>
                  <a:lnTo>
                    <a:pt x="201231" y="663968"/>
                  </a:lnTo>
                  <a:lnTo>
                    <a:pt x="198666" y="663968"/>
                  </a:lnTo>
                  <a:lnTo>
                    <a:pt x="194119" y="666470"/>
                  </a:lnTo>
                  <a:lnTo>
                    <a:pt x="190563" y="665734"/>
                  </a:lnTo>
                  <a:lnTo>
                    <a:pt x="190868" y="667054"/>
                  </a:lnTo>
                  <a:lnTo>
                    <a:pt x="191300" y="668883"/>
                  </a:lnTo>
                  <a:lnTo>
                    <a:pt x="194157" y="669112"/>
                  </a:lnTo>
                  <a:lnTo>
                    <a:pt x="198678" y="667981"/>
                  </a:lnTo>
                  <a:lnTo>
                    <a:pt x="200850" y="668210"/>
                  </a:lnTo>
                  <a:lnTo>
                    <a:pt x="202895" y="668121"/>
                  </a:lnTo>
                  <a:lnTo>
                    <a:pt x="203136" y="667956"/>
                  </a:lnTo>
                  <a:lnTo>
                    <a:pt x="203492" y="667816"/>
                  </a:lnTo>
                  <a:lnTo>
                    <a:pt x="203669" y="666572"/>
                  </a:lnTo>
                  <a:close/>
                </a:path>
                <a:path w="2231390" h="1266190">
                  <a:moveTo>
                    <a:pt x="275666" y="352767"/>
                  </a:moveTo>
                  <a:lnTo>
                    <a:pt x="275361" y="351497"/>
                  </a:lnTo>
                  <a:lnTo>
                    <a:pt x="275120" y="350367"/>
                  </a:lnTo>
                  <a:lnTo>
                    <a:pt x="273735" y="350329"/>
                  </a:lnTo>
                  <a:lnTo>
                    <a:pt x="272707" y="350469"/>
                  </a:lnTo>
                  <a:lnTo>
                    <a:pt x="264845" y="351828"/>
                  </a:lnTo>
                  <a:lnTo>
                    <a:pt x="264642" y="351878"/>
                  </a:lnTo>
                  <a:lnTo>
                    <a:pt x="264248" y="352158"/>
                  </a:lnTo>
                  <a:lnTo>
                    <a:pt x="264337" y="352640"/>
                  </a:lnTo>
                  <a:lnTo>
                    <a:pt x="264541" y="353314"/>
                  </a:lnTo>
                  <a:lnTo>
                    <a:pt x="267157" y="353326"/>
                  </a:lnTo>
                  <a:lnTo>
                    <a:pt x="269163" y="354330"/>
                  </a:lnTo>
                  <a:lnTo>
                    <a:pt x="271310" y="355130"/>
                  </a:lnTo>
                  <a:lnTo>
                    <a:pt x="271945" y="355358"/>
                  </a:lnTo>
                  <a:lnTo>
                    <a:pt x="272834" y="354990"/>
                  </a:lnTo>
                  <a:lnTo>
                    <a:pt x="273532" y="354888"/>
                  </a:lnTo>
                  <a:lnTo>
                    <a:pt x="274535" y="353834"/>
                  </a:lnTo>
                  <a:lnTo>
                    <a:pt x="275666" y="352767"/>
                  </a:lnTo>
                  <a:close/>
                </a:path>
                <a:path w="2231390" h="1266190">
                  <a:moveTo>
                    <a:pt x="277418" y="731761"/>
                  </a:moveTo>
                  <a:lnTo>
                    <a:pt x="276148" y="729234"/>
                  </a:lnTo>
                  <a:lnTo>
                    <a:pt x="269443" y="728853"/>
                  </a:lnTo>
                  <a:lnTo>
                    <a:pt x="266179" y="731939"/>
                  </a:lnTo>
                  <a:lnTo>
                    <a:pt x="262839" y="735164"/>
                  </a:lnTo>
                  <a:lnTo>
                    <a:pt x="262890" y="735647"/>
                  </a:lnTo>
                  <a:lnTo>
                    <a:pt x="263042" y="735736"/>
                  </a:lnTo>
                  <a:lnTo>
                    <a:pt x="264045" y="736320"/>
                  </a:lnTo>
                  <a:lnTo>
                    <a:pt x="265391" y="735812"/>
                  </a:lnTo>
                  <a:lnTo>
                    <a:pt x="266357" y="735266"/>
                  </a:lnTo>
                  <a:lnTo>
                    <a:pt x="268541" y="733729"/>
                  </a:lnTo>
                  <a:lnTo>
                    <a:pt x="269036" y="731647"/>
                  </a:lnTo>
                  <a:lnTo>
                    <a:pt x="272770" y="731291"/>
                  </a:lnTo>
                  <a:lnTo>
                    <a:pt x="274256" y="732370"/>
                  </a:lnTo>
                  <a:lnTo>
                    <a:pt x="274929" y="734237"/>
                  </a:lnTo>
                  <a:lnTo>
                    <a:pt x="275094" y="734758"/>
                  </a:lnTo>
                  <a:lnTo>
                    <a:pt x="275577" y="734809"/>
                  </a:lnTo>
                  <a:lnTo>
                    <a:pt x="276174" y="734466"/>
                  </a:lnTo>
                  <a:lnTo>
                    <a:pt x="276352" y="734275"/>
                  </a:lnTo>
                  <a:lnTo>
                    <a:pt x="276656" y="734098"/>
                  </a:lnTo>
                  <a:lnTo>
                    <a:pt x="277418" y="731761"/>
                  </a:lnTo>
                  <a:close/>
                </a:path>
                <a:path w="2231390" h="1266190">
                  <a:moveTo>
                    <a:pt x="323773" y="884377"/>
                  </a:moveTo>
                  <a:lnTo>
                    <a:pt x="322389" y="884288"/>
                  </a:lnTo>
                  <a:lnTo>
                    <a:pt x="319913" y="883221"/>
                  </a:lnTo>
                  <a:lnTo>
                    <a:pt x="318300" y="882408"/>
                  </a:lnTo>
                  <a:lnTo>
                    <a:pt x="316636" y="881837"/>
                  </a:lnTo>
                  <a:lnTo>
                    <a:pt x="316039" y="881659"/>
                  </a:lnTo>
                  <a:lnTo>
                    <a:pt x="315061" y="881799"/>
                  </a:lnTo>
                  <a:lnTo>
                    <a:pt x="313385" y="882891"/>
                  </a:lnTo>
                  <a:lnTo>
                    <a:pt x="314121" y="884885"/>
                  </a:lnTo>
                  <a:lnTo>
                    <a:pt x="315683" y="887374"/>
                  </a:lnTo>
                  <a:lnTo>
                    <a:pt x="317017" y="887818"/>
                  </a:lnTo>
                  <a:lnTo>
                    <a:pt x="320662" y="886993"/>
                  </a:lnTo>
                  <a:lnTo>
                    <a:pt x="321691" y="886764"/>
                  </a:lnTo>
                  <a:lnTo>
                    <a:pt x="323011" y="886841"/>
                  </a:lnTo>
                  <a:lnTo>
                    <a:pt x="323773" y="884377"/>
                  </a:lnTo>
                  <a:close/>
                </a:path>
                <a:path w="2231390" h="1266190">
                  <a:moveTo>
                    <a:pt x="382257" y="642708"/>
                  </a:moveTo>
                  <a:lnTo>
                    <a:pt x="382181" y="642874"/>
                  </a:lnTo>
                  <a:lnTo>
                    <a:pt x="382257" y="642708"/>
                  </a:lnTo>
                  <a:close/>
                </a:path>
                <a:path w="2231390" h="1266190">
                  <a:moveTo>
                    <a:pt x="383755" y="639470"/>
                  </a:moveTo>
                  <a:lnTo>
                    <a:pt x="382536" y="636765"/>
                  </a:lnTo>
                  <a:lnTo>
                    <a:pt x="381596" y="636104"/>
                  </a:lnTo>
                  <a:lnTo>
                    <a:pt x="380111" y="636879"/>
                  </a:lnTo>
                  <a:lnTo>
                    <a:pt x="380149" y="637844"/>
                  </a:lnTo>
                  <a:lnTo>
                    <a:pt x="380047" y="638568"/>
                  </a:lnTo>
                  <a:lnTo>
                    <a:pt x="378714" y="639419"/>
                  </a:lnTo>
                  <a:lnTo>
                    <a:pt x="377609" y="638454"/>
                  </a:lnTo>
                  <a:lnTo>
                    <a:pt x="375145" y="638263"/>
                  </a:lnTo>
                  <a:lnTo>
                    <a:pt x="374129" y="638683"/>
                  </a:lnTo>
                  <a:lnTo>
                    <a:pt x="374751" y="641375"/>
                  </a:lnTo>
                  <a:lnTo>
                    <a:pt x="375221" y="642988"/>
                  </a:lnTo>
                  <a:lnTo>
                    <a:pt x="376250" y="643902"/>
                  </a:lnTo>
                  <a:lnTo>
                    <a:pt x="376821" y="644372"/>
                  </a:lnTo>
                  <a:lnTo>
                    <a:pt x="378663" y="643521"/>
                  </a:lnTo>
                  <a:lnTo>
                    <a:pt x="379933" y="643267"/>
                  </a:lnTo>
                  <a:lnTo>
                    <a:pt x="382219" y="642708"/>
                  </a:lnTo>
                  <a:lnTo>
                    <a:pt x="382295" y="641057"/>
                  </a:lnTo>
                  <a:lnTo>
                    <a:pt x="383755" y="639470"/>
                  </a:lnTo>
                  <a:close/>
                </a:path>
                <a:path w="2231390" h="1266190">
                  <a:moveTo>
                    <a:pt x="402678" y="590169"/>
                  </a:moveTo>
                  <a:close/>
                </a:path>
                <a:path w="2231390" h="1266190">
                  <a:moveTo>
                    <a:pt x="402767" y="590042"/>
                  </a:moveTo>
                  <a:close/>
                </a:path>
                <a:path w="2231390" h="1266190">
                  <a:moveTo>
                    <a:pt x="410959" y="594131"/>
                  </a:moveTo>
                  <a:lnTo>
                    <a:pt x="410362" y="592721"/>
                  </a:lnTo>
                  <a:lnTo>
                    <a:pt x="409194" y="593585"/>
                  </a:lnTo>
                  <a:lnTo>
                    <a:pt x="406742" y="593801"/>
                  </a:lnTo>
                  <a:lnTo>
                    <a:pt x="405701" y="593356"/>
                  </a:lnTo>
                  <a:lnTo>
                    <a:pt x="405117" y="590423"/>
                  </a:lnTo>
                  <a:lnTo>
                    <a:pt x="404304" y="589711"/>
                  </a:lnTo>
                  <a:lnTo>
                    <a:pt x="402691" y="590219"/>
                  </a:lnTo>
                  <a:lnTo>
                    <a:pt x="402475" y="591820"/>
                  </a:lnTo>
                  <a:lnTo>
                    <a:pt x="401040" y="592683"/>
                  </a:lnTo>
                  <a:lnTo>
                    <a:pt x="399999" y="593788"/>
                  </a:lnTo>
                  <a:lnTo>
                    <a:pt x="399021" y="594868"/>
                  </a:lnTo>
                  <a:lnTo>
                    <a:pt x="398691" y="596112"/>
                  </a:lnTo>
                  <a:lnTo>
                    <a:pt x="400392" y="598525"/>
                  </a:lnTo>
                  <a:lnTo>
                    <a:pt x="402018" y="598208"/>
                  </a:lnTo>
                  <a:lnTo>
                    <a:pt x="403136" y="597865"/>
                  </a:lnTo>
                  <a:lnTo>
                    <a:pt x="405180" y="597293"/>
                  </a:lnTo>
                  <a:lnTo>
                    <a:pt x="407111" y="596252"/>
                  </a:lnTo>
                  <a:lnTo>
                    <a:pt x="409765" y="594956"/>
                  </a:lnTo>
                  <a:lnTo>
                    <a:pt x="410959" y="594131"/>
                  </a:lnTo>
                  <a:close/>
                </a:path>
                <a:path w="2231390" h="1266190">
                  <a:moveTo>
                    <a:pt x="447497" y="655650"/>
                  </a:moveTo>
                  <a:lnTo>
                    <a:pt x="447116" y="654621"/>
                  </a:lnTo>
                  <a:lnTo>
                    <a:pt x="445719" y="654824"/>
                  </a:lnTo>
                  <a:lnTo>
                    <a:pt x="444449" y="655269"/>
                  </a:lnTo>
                  <a:lnTo>
                    <a:pt x="443141" y="655383"/>
                  </a:lnTo>
                  <a:lnTo>
                    <a:pt x="438010" y="655878"/>
                  </a:lnTo>
                  <a:lnTo>
                    <a:pt x="436791" y="660793"/>
                  </a:lnTo>
                  <a:lnTo>
                    <a:pt x="436600" y="661504"/>
                  </a:lnTo>
                  <a:lnTo>
                    <a:pt x="437476" y="662368"/>
                  </a:lnTo>
                  <a:lnTo>
                    <a:pt x="438137" y="661593"/>
                  </a:lnTo>
                  <a:lnTo>
                    <a:pt x="440982" y="660742"/>
                  </a:lnTo>
                  <a:lnTo>
                    <a:pt x="447497" y="655650"/>
                  </a:lnTo>
                  <a:close/>
                </a:path>
                <a:path w="2231390" h="1266190">
                  <a:moveTo>
                    <a:pt x="462292" y="716292"/>
                  </a:moveTo>
                  <a:lnTo>
                    <a:pt x="462165" y="716165"/>
                  </a:lnTo>
                  <a:lnTo>
                    <a:pt x="462026" y="716191"/>
                  </a:lnTo>
                  <a:lnTo>
                    <a:pt x="462292" y="716292"/>
                  </a:lnTo>
                  <a:close/>
                </a:path>
                <a:path w="2231390" h="1266190">
                  <a:moveTo>
                    <a:pt x="467575" y="710069"/>
                  </a:moveTo>
                  <a:lnTo>
                    <a:pt x="467271" y="708863"/>
                  </a:lnTo>
                  <a:lnTo>
                    <a:pt x="466255" y="707707"/>
                  </a:lnTo>
                  <a:lnTo>
                    <a:pt x="465239" y="707631"/>
                  </a:lnTo>
                  <a:lnTo>
                    <a:pt x="464489" y="707682"/>
                  </a:lnTo>
                  <a:lnTo>
                    <a:pt x="462013" y="707834"/>
                  </a:lnTo>
                  <a:lnTo>
                    <a:pt x="460756" y="709333"/>
                  </a:lnTo>
                  <a:lnTo>
                    <a:pt x="459066" y="713943"/>
                  </a:lnTo>
                  <a:lnTo>
                    <a:pt x="460286" y="715137"/>
                  </a:lnTo>
                  <a:lnTo>
                    <a:pt x="462089" y="716127"/>
                  </a:lnTo>
                  <a:lnTo>
                    <a:pt x="463702" y="714413"/>
                  </a:lnTo>
                  <a:lnTo>
                    <a:pt x="465378" y="712749"/>
                  </a:lnTo>
                  <a:lnTo>
                    <a:pt x="466852" y="710946"/>
                  </a:lnTo>
                  <a:lnTo>
                    <a:pt x="467575" y="710069"/>
                  </a:lnTo>
                  <a:close/>
                </a:path>
                <a:path w="2231390" h="1266190">
                  <a:moveTo>
                    <a:pt x="474205" y="846759"/>
                  </a:moveTo>
                  <a:lnTo>
                    <a:pt x="473062" y="844499"/>
                  </a:lnTo>
                  <a:lnTo>
                    <a:pt x="472173" y="842810"/>
                  </a:lnTo>
                  <a:lnTo>
                    <a:pt x="470852" y="842772"/>
                  </a:lnTo>
                  <a:lnTo>
                    <a:pt x="468439" y="844067"/>
                  </a:lnTo>
                  <a:lnTo>
                    <a:pt x="467614" y="844219"/>
                  </a:lnTo>
                  <a:lnTo>
                    <a:pt x="467182" y="844372"/>
                  </a:lnTo>
                  <a:lnTo>
                    <a:pt x="465277" y="844791"/>
                  </a:lnTo>
                  <a:lnTo>
                    <a:pt x="464515" y="845032"/>
                  </a:lnTo>
                  <a:lnTo>
                    <a:pt x="463575" y="845210"/>
                  </a:lnTo>
                  <a:lnTo>
                    <a:pt x="463499" y="846099"/>
                  </a:lnTo>
                  <a:lnTo>
                    <a:pt x="463461" y="846416"/>
                  </a:lnTo>
                  <a:lnTo>
                    <a:pt x="464134" y="846797"/>
                  </a:lnTo>
                  <a:lnTo>
                    <a:pt x="464553" y="847051"/>
                  </a:lnTo>
                  <a:lnTo>
                    <a:pt x="465861" y="847801"/>
                  </a:lnTo>
                  <a:lnTo>
                    <a:pt x="467131" y="848639"/>
                  </a:lnTo>
                  <a:lnTo>
                    <a:pt x="470166" y="849858"/>
                  </a:lnTo>
                  <a:lnTo>
                    <a:pt x="471639" y="849020"/>
                  </a:lnTo>
                  <a:lnTo>
                    <a:pt x="474205" y="846759"/>
                  </a:lnTo>
                  <a:close/>
                </a:path>
                <a:path w="2231390" h="1266190">
                  <a:moveTo>
                    <a:pt x="497649" y="868235"/>
                  </a:moveTo>
                  <a:lnTo>
                    <a:pt x="496709" y="866343"/>
                  </a:lnTo>
                  <a:lnTo>
                    <a:pt x="496887" y="866279"/>
                  </a:lnTo>
                  <a:lnTo>
                    <a:pt x="496658" y="866152"/>
                  </a:lnTo>
                  <a:lnTo>
                    <a:pt x="496671" y="866279"/>
                  </a:lnTo>
                  <a:lnTo>
                    <a:pt x="494614" y="867702"/>
                  </a:lnTo>
                  <a:lnTo>
                    <a:pt x="492188" y="866825"/>
                  </a:lnTo>
                  <a:lnTo>
                    <a:pt x="489267" y="867968"/>
                  </a:lnTo>
                  <a:lnTo>
                    <a:pt x="488188" y="868502"/>
                  </a:lnTo>
                  <a:lnTo>
                    <a:pt x="488492" y="869137"/>
                  </a:lnTo>
                  <a:lnTo>
                    <a:pt x="489089" y="870394"/>
                  </a:lnTo>
                  <a:lnTo>
                    <a:pt x="490283" y="871423"/>
                  </a:lnTo>
                  <a:lnTo>
                    <a:pt x="489686" y="873061"/>
                  </a:lnTo>
                  <a:lnTo>
                    <a:pt x="491604" y="871943"/>
                  </a:lnTo>
                  <a:lnTo>
                    <a:pt x="494030" y="873480"/>
                  </a:lnTo>
                  <a:lnTo>
                    <a:pt x="497471" y="870077"/>
                  </a:lnTo>
                  <a:lnTo>
                    <a:pt x="497649" y="868235"/>
                  </a:lnTo>
                  <a:close/>
                </a:path>
                <a:path w="2231390" h="1266190">
                  <a:moveTo>
                    <a:pt x="598347" y="951865"/>
                  </a:moveTo>
                  <a:lnTo>
                    <a:pt x="597954" y="950874"/>
                  </a:lnTo>
                  <a:lnTo>
                    <a:pt x="597433" y="950518"/>
                  </a:lnTo>
                  <a:lnTo>
                    <a:pt x="596988" y="950188"/>
                  </a:lnTo>
                  <a:lnTo>
                    <a:pt x="588543" y="957364"/>
                  </a:lnTo>
                  <a:lnTo>
                    <a:pt x="588987" y="958608"/>
                  </a:lnTo>
                  <a:lnTo>
                    <a:pt x="589889" y="958672"/>
                  </a:lnTo>
                  <a:lnTo>
                    <a:pt x="591947" y="958088"/>
                  </a:lnTo>
                  <a:lnTo>
                    <a:pt x="593166" y="957541"/>
                  </a:lnTo>
                  <a:lnTo>
                    <a:pt x="594423" y="957046"/>
                  </a:lnTo>
                  <a:lnTo>
                    <a:pt x="596874" y="956373"/>
                  </a:lnTo>
                  <a:lnTo>
                    <a:pt x="597649" y="954417"/>
                  </a:lnTo>
                  <a:lnTo>
                    <a:pt x="598182" y="952449"/>
                  </a:lnTo>
                  <a:lnTo>
                    <a:pt x="598347" y="951865"/>
                  </a:lnTo>
                  <a:close/>
                </a:path>
                <a:path w="2231390" h="1266190">
                  <a:moveTo>
                    <a:pt x="623214" y="724433"/>
                  </a:moveTo>
                  <a:lnTo>
                    <a:pt x="623062" y="724357"/>
                  </a:lnTo>
                  <a:lnTo>
                    <a:pt x="623214" y="724433"/>
                  </a:lnTo>
                  <a:close/>
                </a:path>
                <a:path w="2231390" h="1266190">
                  <a:moveTo>
                    <a:pt x="625424" y="725030"/>
                  </a:moveTo>
                  <a:lnTo>
                    <a:pt x="625259" y="724839"/>
                  </a:lnTo>
                  <a:lnTo>
                    <a:pt x="625119" y="724966"/>
                  </a:lnTo>
                  <a:lnTo>
                    <a:pt x="625424" y="725030"/>
                  </a:lnTo>
                  <a:close/>
                </a:path>
                <a:path w="2231390" h="1266190">
                  <a:moveTo>
                    <a:pt x="628154" y="771575"/>
                  </a:moveTo>
                  <a:lnTo>
                    <a:pt x="628103" y="771144"/>
                  </a:lnTo>
                  <a:lnTo>
                    <a:pt x="628103" y="770699"/>
                  </a:lnTo>
                  <a:lnTo>
                    <a:pt x="628002" y="770318"/>
                  </a:lnTo>
                  <a:lnTo>
                    <a:pt x="627710" y="769277"/>
                  </a:lnTo>
                  <a:lnTo>
                    <a:pt x="627011" y="768261"/>
                  </a:lnTo>
                  <a:lnTo>
                    <a:pt x="622198" y="769391"/>
                  </a:lnTo>
                  <a:lnTo>
                    <a:pt x="618667" y="766622"/>
                  </a:lnTo>
                  <a:lnTo>
                    <a:pt x="614743" y="769086"/>
                  </a:lnTo>
                  <a:lnTo>
                    <a:pt x="614781" y="769683"/>
                  </a:lnTo>
                  <a:lnTo>
                    <a:pt x="614680" y="770077"/>
                  </a:lnTo>
                  <a:lnTo>
                    <a:pt x="619163" y="770572"/>
                  </a:lnTo>
                  <a:lnTo>
                    <a:pt x="623049" y="774115"/>
                  </a:lnTo>
                  <a:lnTo>
                    <a:pt x="628154" y="771575"/>
                  </a:lnTo>
                  <a:close/>
                </a:path>
                <a:path w="2231390" h="1266190">
                  <a:moveTo>
                    <a:pt x="628256" y="771537"/>
                  </a:moveTo>
                  <a:lnTo>
                    <a:pt x="628167" y="771728"/>
                  </a:lnTo>
                  <a:lnTo>
                    <a:pt x="628256" y="771537"/>
                  </a:lnTo>
                  <a:close/>
                </a:path>
                <a:path w="2231390" h="1266190">
                  <a:moveTo>
                    <a:pt x="631228" y="716013"/>
                  </a:moveTo>
                  <a:lnTo>
                    <a:pt x="630237" y="715721"/>
                  </a:lnTo>
                  <a:lnTo>
                    <a:pt x="629602" y="715568"/>
                  </a:lnTo>
                  <a:lnTo>
                    <a:pt x="628510" y="715606"/>
                  </a:lnTo>
                  <a:lnTo>
                    <a:pt x="625576" y="718337"/>
                  </a:lnTo>
                  <a:lnTo>
                    <a:pt x="623392" y="721080"/>
                  </a:lnTo>
                  <a:lnTo>
                    <a:pt x="619556" y="723036"/>
                  </a:lnTo>
                  <a:lnTo>
                    <a:pt x="619645" y="723582"/>
                  </a:lnTo>
                  <a:lnTo>
                    <a:pt x="620331" y="723747"/>
                  </a:lnTo>
                  <a:lnTo>
                    <a:pt x="620801" y="723861"/>
                  </a:lnTo>
                  <a:lnTo>
                    <a:pt x="621398" y="723646"/>
                  </a:lnTo>
                  <a:lnTo>
                    <a:pt x="622300" y="723874"/>
                  </a:lnTo>
                  <a:lnTo>
                    <a:pt x="622668" y="724128"/>
                  </a:lnTo>
                  <a:lnTo>
                    <a:pt x="623062" y="724357"/>
                  </a:lnTo>
                  <a:lnTo>
                    <a:pt x="624357" y="723760"/>
                  </a:lnTo>
                  <a:lnTo>
                    <a:pt x="625259" y="724839"/>
                  </a:lnTo>
                  <a:lnTo>
                    <a:pt x="627849" y="722972"/>
                  </a:lnTo>
                  <a:lnTo>
                    <a:pt x="630339" y="721004"/>
                  </a:lnTo>
                  <a:lnTo>
                    <a:pt x="630682" y="717664"/>
                  </a:lnTo>
                  <a:lnTo>
                    <a:pt x="630732" y="716965"/>
                  </a:lnTo>
                  <a:lnTo>
                    <a:pt x="631228" y="716013"/>
                  </a:lnTo>
                  <a:close/>
                </a:path>
                <a:path w="2231390" h="1266190">
                  <a:moveTo>
                    <a:pt x="651522" y="907973"/>
                  </a:moveTo>
                  <a:lnTo>
                    <a:pt x="651306" y="907859"/>
                  </a:lnTo>
                  <a:lnTo>
                    <a:pt x="648792" y="906094"/>
                  </a:lnTo>
                  <a:lnTo>
                    <a:pt x="645350" y="907910"/>
                  </a:lnTo>
                  <a:lnTo>
                    <a:pt x="642734" y="906449"/>
                  </a:lnTo>
                  <a:lnTo>
                    <a:pt x="642810" y="906310"/>
                  </a:lnTo>
                  <a:lnTo>
                    <a:pt x="641540" y="906716"/>
                  </a:lnTo>
                  <a:lnTo>
                    <a:pt x="640232" y="907021"/>
                  </a:lnTo>
                  <a:lnTo>
                    <a:pt x="637082" y="908418"/>
                  </a:lnTo>
                  <a:lnTo>
                    <a:pt x="636574" y="910259"/>
                  </a:lnTo>
                  <a:lnTo>
                    <a:pt x="638619" y="913295"/>
                  </a:lnTo>
                  <a:lnTo>
                    <a:pt x="639673" y="913041"/>
                  </a:lnTo>
                  <a:lnTo>
                    <a:pt x="644321" y="910221"/>
                  </a:lnTo>
                  <a:lnTo>
                    <a:pt x="647865" y="908888"/>
                  </a:lnTo>
                  <a:lnTo>
                    <a:pt x="651522" y="907973"/>
                  </a:lnTo>
                  <a:close/>
                </a:path>
                <a:path w="2231390" h="1266190">
                  <a:moveTo>
                    <a:pt x="673392" y="832688"/>
                  </a:moveTo>
                  <a:lnTo>
                    <a:pt x="673036" y="832383"/>
                  </a:lnTo>
                  <a:lnTo>
                    <a:pt x="672769" y="832002"/>
                  </a:lnTo>
                  <a:lnTo>
                    <a:pt x="669086" y="830148"/>
                  </a:lnTo>
                  <a:lnTo>
                    <a:pt x="665200" y="830605"/>
                  </a:lnTo>
                  <a:lnTo>
                    <a:pt x="660374" y="829652"/>
                  </a:lnTo>
                  <a:lnTo>
                    <a:pt x="659117" y="830668"/>
                  </a:lnTo>
                  <a:lnTo>
                    <a:pt x="657529" y="832078"/>
                  </a:lnTo>
                  <a:lnTo>
                    <a:pt x="657504" y="832485"/>
                  </a:lnTo>
                  <a:lnTo>
                    <a:pt x="658291" y="832916"/>
                  </a:lnTo>
                  <a:lnTo>
                    <a:pt x="658533" y="833183"/>
                  </a:lnTo>
                  <a:lnTo>
                    <a:pt x="663321" y="831964"/>
                  </a:lnTo>
                  <a:lnTo>
                    <a:pt x="667486" y="834466"/>
                  </a:lnTo>
                  <a:lnTo>
                    <a:pt x="672045" y="833462"/>
                  </a:lnTo>
                  <a:lnTo>
                    <a:pt x="672515" y="833348"/>
                  </a:lnTo>
                  <a:lnTo>
                    <a:pt x="672947" y="832954"/>
                  </a:lnTo>
                  <a:lnTo>
                    <a:pt x="673392" y="832688"/>
                  </a:lnTo>
                  <a:close/>
                </a:path>
                <a:path w="2231390" h="1266190">
                  <a:moveTo>
                    <a:pt x="683387" y="1222578"/>
                  </a:moveTo>
                  <a:lnTo>
                    <a:pt x="683145" y="1222171"/>
                  </a:lnTo>
                  <a:lnTo>
                    <a:pt x="682840" y="1221689"/>
                  </a:lnTo>
                  <a:lnTo>
                    <a:pt x="681710" y="1221282"/>
                  </a:lnTo>
                  <a:lnTo>
                    <a:pt x="679564" y="1221905"/>
                  </a:lnTo>
                  <a:lnTo>
                    <a:pt x="678040" y="1222616"/>
                  </a:lnTo>
                  <a:lnTo>
                    <a:pt x="674471" y="1224559"/>
                  </a:lnTo>
                  <a:lnTo>
                    <a:pt x="673227" y="1226731"/>
                  </a:lnTo>
                  <a:lnTo>
                    <a:pt x="675728" y="1229283"/>
                  </a:lnTo>
                  <a:lnTo>
                    <a:pt x="676897" y="1226947"/>
                  </a:lnTo>
                  <a:lnTo>
                    <a:pt x="678370" y="1226807"/>
                  </a:lnTo>
                  <a:lnTo>
                    <a:pt x="679742" y="1225956"/>
                  </a:lnTo>
                  <a:lnTo>
                    <a:pt x="681215" y="1225169"/>
                  </a:lnTo>
                  <a:lnTo>
                    <a:pt x="682967" y="1223759"/>
                  </a:lnTo>
                  <a:lnTo>
                    <a:pt x="683387" y="1222578"/>
                  </a:lnTo>
                  <a:close/>
                </a:path>
                <a:path w="2231390" h="1266190">
                  <a:moveTo>
                    <a:pt x="689038" y="700735"/>
                  </a:moveTo>
                  <a:lnTo>
                    <a:pt x="688873" y="699973"/>
                  </a:lnTo>
                  <a:lnTo>
                    <a:pt x="688428" y="697420"/>
                  </a:lnTo>
                  <a:lnTo>
                    <a:pt x="685800" y="696836"/>
                  </a:lnTo>
                  <a:lnTo>
                    <a:pt x="684123" y="695490"/>
                  </a:lnTo>
                  <a:lnTo>
                    <a:pt x="682663" y="694309"/>
                  </a:lnTo>
                  <a:lnTo>
                    <a:pt x="682675" y="697268"/>
                  </a:lnTo>
                  <a:lnTo>
                    <a:pt x="681291" y="697230"/>
                  </a:lnTo>
                  <a:lnTo>
                    <a:pt x="680453" y="698055"/>
                  </a:lnTo>
                  <a:lnTo>
                    <a:pt x="678230" y="697128"/>
                  </a:lnTo>
                  <a:lnTo>
                    <a:pt x="678726" y="699681"/>
                  </a:lnTo>
                  <a:lnTo>
                    <a:pt x="680326" y="700201"/>
                  </a:lnTo>
                  <a:lnTo>
                    <a:pt x="683514" y="700239"/>
                  </a:lnTo>
                  <a:lnTo>
                    <a:pt x="685355" y="700849"/>
                  </a:lnTo>
                  <a:lnTo>
                    <a:pt x="687552" y="702500"/>
                  </a:lnTo>
                  <a:lnTo>
                    <a:pt x="689038" y="700735"/>
                  </a:lnTo>
                  <a:close/>
                </a:path>
                <a:path w="2231390" h="1266190">
                  <a:moveTo>
                    <a:pt x="695998" y="883704"/>
                  </a:moveTo>
                  <a:lnTo>
                    <a:pt x="695490" y="882815"/>
                  </a:lnTo>
                  <a:lnTo>
                    <a:pt x="693864" y="882103"/>
                  </a:lnTo>
                  <a:lnTo>
                    <a:pt x="692962" y="881849"/>
                  </a:lnTo>
                  <a:lnTo>
                    <a:pt x="692810" y="880618"/>
                  </a:lnTo>
                  <a:lnTo>
                    <a:pt x="692746" y="879767"/>
                  </a:lnTo>
                  <a:lnTo>
                    <a:pt x="691578" y="879386"/>
                  </a:lnTo>
                  <a:lnTo>
                    <a:pt x="690448" y="882967"/>
                  </a:lnTo>
                  <a:lnTo>
                    <a:pt x="686600" y="887603"/>
                  </a:lnTo>
                  <a:lnTo>
                    <a:pt x="687247" y="888669"/>
                  </a:lnTo>
                  <a:lnTo>
                    <a:pt x="687920" y="889431"/>
                  </a:lnTo>
                  <a:lnTo>
                    <a:pt x="688619" y="889330"/>
                  </a:lnTo>
                  <a:lnTo>
                    <a:pt x="689216" y="889381"/>
                  </a:lnTo>
                  <a:lnTo>
                    <a:pt x="690791" y="887285"/>
                  </a:lnTo>
                  <a:lnTo>
                    <a:pt x="693064" y="885837"/>
                  </a:lnTo>
                  <a:lnTo>
                    <a:pt x="695236" y="884250"/>
                  </a:lnTo>
                  <a:lnTo>
                    <a:pt x="695998" y="883704"/>
                  </a:lnTo>
                  <a:close/>
                </a:path>
                <a:path w="2231390" h="1266190">
                  <a:moveTo>
                    <a:pt x="710590" y="1158379"/>
                  </a:moveTo>
                  <a:lnTo>
                    <a:pt x="710069" y="1157909"/>
                  </a:lnTo>
                  <a:lnTo>
                    <a:pt x="709650" y="1157693"/>
                  </a:lnTo>
                  <a:lnTo>
                    <a:pt x="708761" y="1157198"/>
                  </a:lnTo>
                  <a:lnTo>
                    <a:pt x="707796" y="1156462"/>
                  </a:lnTo>
                  <a:lnTo>
                    <a:pt x="704240" y="1156538"/>
                  </a:lnTo>
                  <a:lnTo>
                    <a:pt x="701611" y="1157008"/>
                  </a:lnTo>
                  <a:lnTo>
                    <a:pt x="699554" y="1154950"/>
                  </a:lnTo>
                  <a:lnTo>
                    <a:pt x="699008" y="1155077"/>
                  </a:lnTo>
                  <a:lnTo>
                    <a:pt x="698373" y="1156233"/>
                  </a:lnTo>
                  <a:lnTo>
                    <a:pt x="698792" y="1157198"/>
                  </a:lnTo>
                  <a:lnTo>
                    <a:pt x="699325" y="1157732"/>
                  </a:lnTo>
                  <a:lnTo>
                    <a:pt x="699693" y="1158240"/>
                  </a:lnTo>
                  <a:lnTo>
                    <a:pt x="700239" y="1159408"/>
                  </a:lnTo>
                  <a:lnTo>
                    <a:pt x="699947" y="1161491"/>
                  </a:lnTo>
                  <a:lnTo>
                    <a:pt x="704215" y="1160780"/>
                  </a:lnTo>
                  <a:lnTo>
                    <a:pt x="707009" y="1161249"/>
                  </a:lnTo>
                  <a:lnTo>
                    <a:pt x="709955" y="1159624"/>
                  </a:lnTo>
                  <a:lnTo>
                    <a:pt x="710501" y="1159103"/>
                  </a:lnTo>
                  <a:lnTo>
                    <a:pt x="710565" y="1158722"/>
                  </a:lnTo>
                  <a:lnTo>
                    <a:pt x="710590" y="1158379"/>
                  </a:lnTo>
                  <a:close/>
                </a:path>
                <a:path w="2231390" h="1266190">
                  <a:moveTo>
                    <a:pt x="730542" y="929513"/>
                  </a:moveTo>
                  <a:lnTo>
                    <a:pt x="730529" y="929284"/>
                  </a:lnTo>
                  <a:lnTo>
                    <a:pt x="730440" y="929538"/>
                  </a:lnTo>
                  <a:close/>
                </a:path>
                <a:path w="2231390" h="1266190">
                  <a:moveTo>
                    <a:pt x="735571" y="789647"/>
                  </a:moveTo>
                  <a:lnTo>
                    <a:pt x="735380" y="787082"/>
                  </a:lnTo>
                  <a:lnTo>
                    <a:pt x="735266" y="785241"/>
                  </a:lnTo>
                  <a:lnTo>
                    <a:pt x="733894" y="786371"/>
                  </a:lnTo>
                  <a:lnTo>
                    <a:pt x="733158" y="786549"/>
                  </a:lnTo>
                  <a:lnTo>
                    <a:pt x="730821" y="787120"/>
                  </a:lnTo>
                  <a:lnTo>
                    <a:pt x="730110" y="785012"/>
                  </a:lnTo>
                  <a:lnTo>
                    <a:pt x="727849" y="784174"/>
                  </a:lnTo>
                  <a:lnTo>
                    <a:pt x="727100" y="783767"/>
                  </a:lnTo>
                  <a:lnTo>
                    <a:pt x="726211" y="785075"/>
                  </a:lnTo>
                  <a:lnTo>
                    <a:pt x="725881" y="785609"/>
                  </a:lnTo>
                  <a:lnTo>
                    <a:pt x="726186" y="789660"/>
                  </a:lnTo>
                  <a:lnTo>
                    <a:pt x="730465" y="791908"/>
                  </a:lnTo>
                  <a:lnTo>
                    <a:pt x="734275" y="790181"/>
                  </a:lnTo>
                  <a:lnTo>
                    <a:pt x="735571" y="789647"/>
                  </a:lnTo>
                  <a:close/>
                </a:path>
                <a:path w="2231390" h="1266190">
                  <a:moveTo>
                    <a:pt x="745845" y="927379"/>
                  </a:moveTo>
                  <a:lnTo>
                    <a:pt x="745464" y="926807"/>
                  </a:lnTo>
                  <a:lnTo>
                    <a:pt x="745121" y="926147"/>
                  </a:lnTo>
                  <a:lnTo>
                    <a:pt x="743229" y="924229"/>
                  </a:lnTo>
                  <a:lnTo>
                    <a:pt x="741540" y="925258"/>
                  </a:lnTo>
                  <a:lnTo>
                    <a:pt x="737184" y="927684"/>
                  </a:lnTo>
                  <a:lnTo>
                    <a:pt x="733983" y="928878"/>
                  </a:lnTo>
                  <a:lnTo>
                    <a:pt x="730542" y="929500"/>
                  </a:lnTo>
                  <a:lnTo>
                    <a:pt x="730694" y="933792"/>
                  </a:lnTo>
                  <a:lnTo>
                    <a:pt x="730770" y="934554"/>
                  </a:lnTo>
                  <a:lnTo>
                    <a:pt x="731824" y="935418"/>
                  </a:lnTo>
                  <a:lnTo>
                    <a:pt x="733729" y="930363"/>
                  </a:lnTo>
                  <a:lnTo>
                    <a:pt x="738860" y="930402"/>
                  </a:lnTo>
                  <a:lnTo>
                    <a:pt x="742022" y="926477"/>
                  </a:lnTo>
                  <a:lnTo>
                    <a:pt x="742899" y="925779"/>
                  </a:lnTo>
                  <a:lnTo>
                    <a:pt x="744613" y="926871"/>
                  </a:lnTo>
                  <a:lnTo>
                    <a:pt x="744855" y="927785"/>
                  </a:lnTo>
                  <a:lnTo>
                    <a:pt x="745845" y="927379"/>
                  </a:lnTo>
                  <a:close/>
                </a:path>
                <a:path w="2231390" h="1266190">
                  <a:moveTo>
                    <a:pt x="775182" y="870178"/>
                  </a:moveTo>
                  <a:lnTo>
                    <a:pt x="774814" y="868654"/>
                  </a:lnTo>
                  <a:lnTo>
                    <a:pt x="774446" y="867092"/>
                  </a:lnTo>
                  <a:lnTo>
                    <a:pt x="773010" y="867143"/>
                  </a:lnTo>
                  <a:lnTo>
                    <a:pt x="769543" y="867854"/>
                  </a:lnTo>
                  <a:lnTo>
                    <a:pt x="767435" y="868337"/>
                  </a:lnTo>
                  <a:lnTo>
                    <a:pt x="764286" y="869226"/>
                  </a:lnTo>
                  <a:lnTo>
                    <a:pt x="763397" y="870013"/>
                  </a:lnTo>
                  <a:lnTo>
                    <a:pt x="763498" y="871169"/>
                  </a:lnTo>
                  <a:lnTo>
                    <a:pt x="763638" y="872350"/>
                  </a:lnTo>
                  <a:lnTo>
                    <a:pt x="764781" y="872820"/>
                  </a:lnTo>
                  <a:lnTo>
                    <a:pt x="767867" y="872756"/>
                  </a:lnTo>
                  <a:lnTo>
                    <a:pt x="770013" y="873582"/>
                  </a:lnTo>
                  <a:lnTo>
                    <a:pt x="772033" y="872147"/>
                  </a:lnTo>
                  <a:lnTo>
                    <a:pt x="772731" y="871715"/>
                  </a:lnTo>
                  <a:lnTo>
                    <a:pt x="773798" y="870927"/>
                  </a:lnTo>
                  <a:lnTo>
                    <a:pt x="775182" y="870178"/>
                  </a:lnTo>
                  <a:close/>
                </a:path>
                <a:path w="2231390" h="1266190">
                  <a:moveTo>
                    <a:pt x="794334" y="911860"/>
                  </a:moveTo>
                  <a:lnTo>
                    <a:pt x="793965" y="911352"/>
                  </a:lnTo>
                  <a:lnTo>
                    <a:pt x="793762" y="910755"/>
                  </a:lnTo>
                  <a:lnTo>
                    <a:pt x="793419" y="910691"/>
                  </a:lnTo>
                  <a:lnTo>
                    <a:pt x="791883" y="910513"/>
                  </a:lnTo>
                  <a:lnTo>
                    <a:pt x="790448" y="910424"/>
                  </a:lnTo>
                  <a:lnTo>
                    <a:pt x="787615" y="908316"/>
                  </a:lnTo>
                  <a:lnTo>
                    <a:pt x="786193" y="909777"/>
                  </a:lnTo>
                  <a:lnTo>
                    <a:pt x="784148" y="911377"/>
                  </a:lnTo>
                  <a:lnTo>
                    <a:pt x="785444" y="913625"/>
                  </a:lnTo>
                  <a:lnTo>
                    <a:pt x="787031" y="913917"/>
                  </a:lnTo>
                  <a:lnTo>
                    <a:pt x="789012" y="914285"/>
                  </a:lnTo>
                  <a:lnTo>
                    <a:pt x="791108" y="914742"/>
                  </a:lnTo>
                  <a:lnTo>
                    <a:pt x="793686" y="913269"/>
                  </a:lnTo>
                  <a:lnTo>
                    <a:pt x="793965" y="912418"/>
                  </a:lnTo>
                  <a:lnTo>
                    <a:pt x="794334" y="911860"/>
                  </a:lnTo>
                  <a:close/>
                </a:path>
                <a:path w="2231390" h="1266190">
                  <a:moveTo>
                    <a:pt x="847242" y="942708"/>
                  </a:moveTo>
                  <a:close/>
                </a:path>
                <a:path w="2231390" h="1266190">
                  <a:moveTo>
                    <a:pt x="847547" y="942759"/>
                  </a:moveTo>
                  <a:lnTo>
                    <a:pt x="847242" y="942708"/>
                  </a:lnTo>
                  <a:lnTo>
                    <a:pt x="847445" y="942771"/>
                  </a:lnTo>
                  <a:close/>
                </a:path>
                <a:path w="2231390" h="1266190">
                  <a:moveTo>
                    <a:pt x="855446" y="943635"/>
                  </a:moveTo>
                  <a:lnTo>
                    <a:pt x="852182" y="944740"/>
                  </a:lnTo>
                  <a:lnTo>
                    <a:pt x="849909" y="943254"/>
                  </a:lnTo>
                  <a:lnTo>
                    <a:pt x="848626" y="943089"/>
                  </a:lnTo>
                  <a:lnTo>
                    <a:pt x="847445" y="942784"/>
                  </a:lnTo>
                  <a:lnTo>
                    <a:pt x="845426" y="943825"/>
                  </a:lnTo>
                  <a:lnTo>
                    <a:pt x="841768" y="942505"/>
                  </a:lnTo>
                  <a:lnTo>
                    <a:pt x="841502" y="945489"/>
                  </a:lnTo>
                  <a:lnTo>
                    <a:pt x="841362" y="947204"/>
                  </a:lnTo>
                  <a:lnTo>
                    <a:pt x="845019" y="947051"/>
                  </a:lnTo>
                  <a:lnTo>
                    <a:pt x="847648" y="948448"/>
                  </a:lnTo>
                  <a:lnTo>
                    <a:pt x="848944" y="948626"/>
                  </a:lnTo>
                  <a:lnTo>
                    <a:pt x="851623" y="947775"/>
                  </a:lnTo>
                  <a:lnTo>
                    <a:pt x="854456" y="947839"/>
                  </a:lnTo>
                  <a:lnTo>
                    <a:pt x="854837" y="946162"/>
                  </a:lnTo>
                  <a:lnTo>
                    <a:pt x="855446" y="943635"/>
                  </a:lnTo>
                  <a:close/>
                </a:path>
                <a:path w="2231390" h="1266190">
                  <a:moveTo>
                    <a:pt x="938682" y="725652"/>
                  </a:moveTo>
                  <a:lnTo>
                    <a:pt x="937768" y="725652"/>
                  </a:lnTo>
                  <a:lnTo>
                    <a:pt x="931113" y="722998"/>
                  </a:lnTo>
                  <a:lnTo>
                    <a:pt x="930351" y="728941"/>
                  </a:lnTo>
                  <a:lnTo>
                    <a:pt x="930300" y="729411"/>
                  </a:lnTo>
                  <a:lnTo>
                    <a:pt x="928814" y="730427"/>
                  </a:lnTo>
                  <a:lnTo>
                    <a:pt x="933183" y="729678"/>
                  </a:lnTo>
                  <a:lnTo>
                    <a:pt x="936002" y="730034"/>
                  </a:lnTo>
                  <a:lnTo>
                    <a:pt x="938491" y="727659"/>
                  </a:lnTo>
                  <a:lnTo>
                    <a:pt x="938542" y="727087"/>
                  </a:lnTo>
                  <a:lnTo>
                    <a:pt x="938669" y="726833"/>
                  </a:lnTo>
                  <a:lnTo>
                    <a:pt x="938682" y="725652"/>
                  </a:lnTo>
                  <a:close/>
                </a:path>
                <a:path w="2231390" h="1266190">
                  <a:moveTo>
                    <a:pt x="957592" y="496646"/>
                  </a:moveTo>
                  <a:lnTo>
                    <a:pt x="957122" y="495477"/>
                  </a:lnTo>
                  <a:lnTo>
                    <a:pt x="956424" y="494398"/>
                  </a:lnTo>
                  <a:lnTo>
                    <a:pt x="955421" y="492620"/>
                  </a:lnTo>
                  <a:lnTo>
                    <a:pt x="952804" y="491845"/>
                  </a:lnTo>
                  <a:lnTo>
                    <a:pt x="950569" y="494880"/>
                  </a:lnTo>
                  <a:lnTo>
                    <a:pt x="949947" y="496912"/>
                  </a:lnTo>
                  <a:lnTo>
                    <a:pt x="950595" y="500278"/>
                  </a:lnTo>
                  <a:lnTo>
                    <a:pt x="953554" y="501535"/>
                  </a:lnTo>
                  <a:lnTo>
                    <a:pt x="956538" y="500557"/>
                  </a:lnTo>
                  <a:lnTo>
                    <a:pt x="956564" y="499122"/>
                  </a:lnTo>
                  <a:lnTo>
                    <a:pt x="957021" y="497967"/>
                  </a:lnTo>
                  <a:lnTo>
                    <a:pt x="957592" y="496646"/>
                  </a:lnTo>
                  <a:close/>
                </a:path>
                <a:path w="2231390" h="1266190">
                  <a:moveTo>
                    <a:pt x="1182420" y="492048"/>
                  </a:moveTo>
                  <a:lnTo>
                    <a:pt x="1180693" y="490982"/>
                  </a:lnTo>
                  <a:lnTo>
                    <a:pt x="1178128" y="491934"/>
                  </a:lnTo>
                  <a:lnTo>
                    <a:pt x="1176604" y="492582"/>
                  </a:lnTo>
                  <a:lnTo>
                    <a:pt x="1175232" y="493483"/>
                  </a:lnTo>
                  <a:lnTo>
                    <a:pt x="1173899" y="494423"/>
                  </a:lnTo>
                  <a:lnTo>
                    <a:pt x="1173772" y="495858"/>
                  </a:lnTo>
                  <a:lnTo>
                    <a:pt x="1175626" y="497090"/>
                  </a:lnTo>
                  <a:lnTo>
                    <a:pt x="1176451" y="497243"/>
                  </a:lnTo>
                  <a:lnTo>
                    <a:pt x="1178128" y="498335"/>
                  </a:lnTo>
                  <a:lnTo>
                    <a:pt x="1178966" y="499567"/>
                  </a:lnTo>
                  <a:lnTo>
                    <a:pt x="1180541" y="498640"/>
                  </a:lnTo>
                  <a:lnTo>
                    <a:pt x="1182166" y="497700"/>
                  </a:lnTo>
                  <a:lnTo>
                    <a:pt x="1182420" y="496112"/>
                  </a:lnTo>
                  <a:lnTo>
                    <a:pt x="1182420" y="492048"/>
                  </a:lnTo>
                  <a:close/>
                </a:path>
                <a:path w="2231390" h="1266190">
                  <a:moveTo>
                    <a:pt x="1269517" y="517982"/>
                  </a:moveTo>
                  <a:lnTo>
                    <a:pt x="1264678" y="515061"/>
                  </a:lnTo>
                  <a:lnTo>
                    <a:pt x="1263840" y="515442"/>
                  </a:lnTo>
                  <a:lnTo>
                    <a:pt x="1263624" y="515924"/>
                  </a:lnTo>
                  <a:lnTo>
                    <a:pt x="1263586" y="516826"/>
                  </a:lnTo>
                  <a:lnTo>
                    <a:pt x="1265123" y="518490"/>
                  </a:lnTo>
                  <a:lnTo>
                    <a:pt x="1266698" y="519341"/>
                  </a:lnTo>
                  <a:lnTo>
                    <a:pt x="1269517" y="517982"/>
                  </a:lnTo>
                  <a:close/>
                </a:path>
                <a:path w="2231390" h="1266190">
                  <a:moveTo>
                    <a:pt x="1270000" y="517753"/>
                  </a:moveTo>
                  <a:lnTo>
                    <a:pt x="1269517" y="517982"/>
                  </a:lnTo>
                  <a:lnTo>
                    <a:pt x="1269746" y="518134"/>
                  </a:lnTo>
                  <a:lnTo>
                    <a:pt x="1270000" y="517753"/>
                  </a:lnTo>
                  <a:close/>
                </a:path>
                <a:path w="2231390" h="1266190">
                  <a:moveTo>
                    <a:pt x="1279906" y="511429"/>
                  </a:moveTo>
                  <a:lnTo>
                    <a:pt x="1279740" y="510489"/>
                  </a:lnTo>
                  <a:lnTo>
                    <a:pt x="1278915" y="510082"/>
                  </a:lnTo>
                  <a:lnTo>
                    <a:pt x="1278458" y="509892"/>
                  </a:lnTo>
                  <a:lnTo>
                    <a:pt x="1277721" y="509714"/>
                  </a:lnTo>
                  <a:lnTo>
                    <a:pt x="1276781" y="510311"/>
                  </a:lnTo>
                  <a:lnTo>
                    <a:pt x="1276489" y="511187"/>
                  </a:lnTo>
                  <a:lnTo>
                    <a:pt x="1272540" y="513829"/>
                  </a:lnTo>
                  <a:lnTo>
                    <a:pt x="1270000" y="517753"/>
                  </a:lnTo>
                  <a:lnTo>
                    <a:pt x="1270495" y="517512"/>
                  </a:lnTo>
                  <a:lnTo>
                    <a:pt x="1272133" y="516458"/>
                  </a:lnTo>
                  <a:lnTo>
                    <a:pt x="1273822" y="515518"/>
                  </a:lnTo>
                  <a:lnTo>
                    <a:pt x="1274089" y="515924"/>
                  </a:lnTo>
                  <a:lnTo>
                    <a:pt x="1274622" y="515518"/>
                  </a:lnTo>
                  <a:lnTo>
                    <a:pt x="1275829" y="514616"/>
                  </a:lnTo>
                  <a:lnTo>
                    <a:pt x="1277645" y="513359"/>
                  </a:lnTo>
                  <a:lnTo>
                    <a:pt x="1279906" y="511429"/>
                  </a:lnTo>
                  <a:close/>
                </a:path>
                <a:path w="2231390" h="1266190">
                  <a:moveTo>
                    <a:pt x="1282153" y="415391"/>
                  </a:moveTo>
                  <a:lnTo>
                    <a:pt x="1281341" y="413791"/>
                  </a:lnTo>
                  <a:lnTo>
                    <a:pt x="1281061" y="412191"/>
                  </a:lnTo>
                  <a:lnTo>
                    <a:pt x="1280858" y="411645"/>
                  </a:lnTo>
                  <a:lnTo>
                    <a:pt x="1280375" y="411505"/>
                  </a:lnTo>
                  <a:lnTo>
                    <a:pt x="1279499" y="412280"/>
                  </a:lnTo>
                  <a:lnTo>
                    <a:pt x="1279067" y="412813"/>
                  </a:lnTo>
                  <a:lnTo>
                    <a:pt x="1279245" y="415264"/>
                  </a:lnTo>
                  <a:lnTo>
                    <a:pt x="1276477" y="416128"/>
                  </a:lnTo>
                  <a:lnTo>
                    <a:pt x="1276096" y="415099"/>
                  </a:lnTo>
                  <a:lnTo>
                    <a:pt x="1275588" y="414261"/>
                  </a:lnTo>
                  <a:lnTo>
                    <a:pt x="1274953" y="413169"/>
                  </a:lnTo>
                  <a:lnTo>
                    <a:pt x="1274406" y="412038"/>
                  </a:lnTo>
                  <a:lnTo>
                    <a:pt x="1273606" y="411111"/>
                  </a:lnTo>
                  <a:lnTo>
                    <a:pt x="1273048" y="410413"/>
                  </a:lnTo>
                  <a:lnTo>
                    <a:pt x="1272184" y="410794"/>
                  </a:lnTo>
                  <a:lnTo>
                    <a:pt x="1271549" y="411340"/>
                  </a:lnTo>
                  <a:lnTo>
                    <a:pt x="1270889" y="411962"/>
                  </a:lnTo>
                  <a:lnTo>
                    <a:pt x="1270558" y="413016"/>
                  </a:lnTo>
                  <a:lnTo>
                    <a:pt x="1272844" y="414782"/>
                  </a:lnTo>
                  <a:lnTo>
                    <a:pt x="1274813" y="415734"/>
                  </a:lnTo>
                  <a:lnTo>
                    <a:pt x="1276172" y="417614"/>
                  </a:lnTo>
                  <a:lnTo>
                    <a:pt x="1277188" y="418947"/>
                  </a:lnTo>
                  <a:lnTo>
                    <a:pt x="1278966" y="418160"/>
                  </a:lnTo>
                  <a:lnTo>
                    <a:pt x="1282153" y="415391"/>
                  </a:lnTo>
                  <a:close/>
                </a:path>
                <a:path w="2231390" h="1266190">
                  <a:moveTo>
                    <a:pt x="1287716" y="636524"/>
                  </a:moveTo>
                  <a:lnTo>
                    <a:pt x="1287627" y="635279"/>
                  </a:lnTo>
                  <a:lnTo>
                    <a:pt x="1287576" y="634276"/>
                  </a:lnTo>
                  <a:lnTo>
                    <a:pt x="1287208" y="633310"/>
                  </a:lnTo>
                  <a:lnTo>
                    <a:pt x="1286103" y="632955"/>
                  </a:lnTo>
                  <a:lnTo>
                    <a:pt x="1284947" y="632574"/>
                  </a:lnTo>
                  <a:lnTo>
                    <a:pt x="1283957" y="633183"/>
                  </a:lnTo>
                  <a:lnTo>
                    <a:pt x="1282103" y="635101"/>
                  </a:lnTo>
                  <a:lnTo>
                    <a:pt x="1281150" y="636409"/>
                  </a:lnTo>
                  <a:lnTo>
                    <a:pt x="1280147" y="637679"/>
                  </a:lnTo>
                  <a:lnTo>
                    <a:pt x="1279588" y="638403"/>
                  </a:lnTo>
                  <a:lnTo>
                    <a:pt x="1279690" y="639368"/>
                  </a:lnTo>
                  <a:lnTo>
                    <a:pt x="1282319" y="640283"/>
                  </a:lnTo>
                  <a:lnTo>
                    <a:pt x="1284414" y="640638"/>
                  </a:lnTo>
                  <a:lnTo>
                    <a:pt x="1286548" y="640270"/>
                  </a:lnTo>
                  <a:lnTo>
                    <a:pt x="1286916" y="639851"/>
                  </a:lnTo>
                  <a:lnTo>
                    <a:pt x="1287500" y="639457"/>
                  </a:lnTo>
                  <a:lnTo>
                    <a:pt x="1287691" y="637806"/>
                  </a:lnTo>
                  <a:lnTo>
                    <a:pt x="1287716" y="636524"/>
                  </a:lnTo>
                  <a:close/>
                </a:path>
                <a:path w="2231390" h="1266190">
                  <a:moveTo>
                    <a:pt x="1290701" y="621017"/>
                  </a:moveTo>
                  <a:lnTo>
                    <a:pt x="1290548" y="620014"/>
                  </a:lnTo>
                  <a:lnTo>
                    <a:pt x="1288821" y="619747"/>
                  </a:lnTo>
                  <a:lnTo>
                    <a:pt x="1288135" y="620064"/>
                  </a:lnTo>
                  <a:lnTo>
                    <a:pt x="1286751" y="620699"/>
                  </a:lnTo>
                  <a:lnTo>
                    <a:pt x="1286776" y="622223"/>
                  </a:lnTo>
                  <a:lnTo>
                    <a:pt x="1286167" y="623354"/>
                  </a:lnTo>
                  <a:lnTo>
                    <a:pt x="1285494" y="624522"/>
                  </a:lnTo>
                  <a:lnTo>
                    <a:pt x="1284554" y="624459"/>
                  </a:lnTo>
                  <a:lnTo>
                    <a:pt x="1282052" y="623557"/>
                  </a:lnTo>
                  <a:lnTo>
                    <a:pt x="1281734" y="622376"/>
                  </a:lnTo>
                  <a:lnTo>
                    <a:pt x="1280972" y="620928"/>
                  </a:lnTo>
                  <a:lnTo>
                    <a:pt x="1280325" y="620636"/>
                  </a:lnTo>
                  <a:lnTo>
                    <a:pt x="1279296" y="620788"/>
                  </a:lnTo>
                  <a:lnTo>
                    <a:pt x="1279194" y="621360"/>
                  </a:lnTo>
                  <a:lnTo>
                    <a:pt x="1279550" y="622427"/>
                  </a:lnTo>
                  <a:lnTo>
                    <a:pt x="1279601" y="622935"/>
                  </a:lnTo>
                  <a:lnTo>
                    <a:pt x="1279702" y="623417"/>
                  </a:lnTo>
                  <a:lnTo>
                    <a:pt x="1280706" y="625157"/>
                  </a:lnTo>
                  <a:lnTo>
                    <a:pt x="1283639" y="627799"/>
                  </a:lnTo>
                  <a:lnTo>
                    <a:pt x="1287132" y="627265"/>
                  </a:lnTo>
                  <a:lnTo>
                    <a:pt x="1287208" y="625068"/>
                  </a:lnTo>
                  <a:lnTo>
                    <a:pt x="1288770" y="622744"/>
                  </a:lnTo>
                  <a:lnTo>
                    <a:pt x="1289799" y="622147"/>
                  </a:lnTo>
                  <a:lnTo>
                    <a:pt x="1290701" y="621017"/>
                  </a:lnTo>
                  <a:close/>
                </a:path>
                <a:path w="2231390" h="1266190">
                  <a:moveTo>
                    <a:pt x="1376070" y="364248"/>
                  </a:moveTo>
                  <a:lnTo>
                    <a:pt x="1374762" y="362254"/>
                  </a:lnTo>
                  <a:lnTo>
                    <a:pt x="1373593" y="361238"/>
                  </a:lnTo>
                  <a:lnTo>
                    <a:pt x="1372235" y="361645"/>
                  </a:lnTo>
                  <a:lnTo>
                    <a:pt x="1369847" y="362369"/>
                  </a:lnTo>
                  <a:lnTo>
                    <a:pt x="1367497" y="362407"/>
                  </a:lnTo>
                  <a:lnTo>
                    <a:pt x="1364830" y="362712"/>
                  </a:lnTo>
                  <a:lnTo>
                    <a:pt x="1364551" y="363372"/>
                  </a:lnTo>
                  <a:lnTo>
                    <a:pt x="1364284" y="363728"/>
                  </a:lnTo>
                  <a:lnTo>
                    <a:pt x="1364424" y="363956"/>
                  </a:lnTo>
                  <a:lnTo>
                    <a:pt x="1364500" y="364312"/>
                  </a:lnTo>
                  <a:lnTo>
                    <a:pt x="1364691" y="364337"/>
                  </a:lnTo>
                  <a:lnTo>
                    <a:pt x="1367891" y="365112"/>
                  </a:lnTo>
                  <a:lnTo>
                    <a:pt x="1370787" y="367322"/>
                  </a:lnTo>
                  <a:lnTo>
                    <a:pt x="1375638" y="365353"/>
                  </a:lnTo>
                  <a:lnTo>
                    <a:pt x="1376070" y="364248"/>
                  </a:lnTo>
                  <a:close/>
                </a:path>
                <a:path w="2231390" h="1266190">
                  <a:moveTo>
                    <a:pt x="1402219" y="457682"/>
                  </a:moveTo>
                  <a:lnTo>
                    <a:pt x="1401343" y="456311"/>
                  </a:lnTo>
                  <a:lnTo>
                    <a:pt x="1400606" y="455688"/>
                  </a:lnTo>
                  <a:lnTo>
                    <a:pt x="1396492" y="455688"/>
                  </a:lnTo>
                  <a:lnTo>
                    <a:pt x="1393202" y="456412"/>
                  </a:lnTo>
                  <a:lnTo>
                    <a:pt x="1391158" y="460413"/>
                  </a:lnTo>
                  <a:lnTo>
                    <a:pt x="1390980" y="460946"/>
                  </a:lnTo>
                  <a:lnTo>
                    <a:pt x="1391221" y="462457"/>
                  </a:lnTo>
                  <a:lnTo>
                    <a:pt x="1392262" y="462254"/>
                  </a:lnTo>
                  <a:lnTo>
                    <a:pt x="1392885" y="461962"/>
                  </a:lnTo>
                  <a:lnTo>
                    <a:pt x="1394828" y="461111"/>
                  </a:lnTo>
                  <a:lnTo>
                    <a:pt x="1397190" y="462064"/>
                  </a:lnTo>
                  <a:lnTo>
                    <a:pt x="1398892" y="460159"/>
                  </a:lnTo>
                  <a:lnTo>
                    <a:pt x="1399476" y="459714"/>
                  </a:lnTo>
                  <a:lnTo>
                    <a:pt x="1400149" y="459270"/>
                  </a:lnTo>
                  <a:lnTo>
                    <a:pt x="1401330" y="458241"/>
                  </a:lnTo>
                  <a:lnTo>
                    <a:pt x="1402219" y="457682"/>
                  </a:lnTo>
                  <a:close/>
                </a:path>
                <a:path w="2231390" h="1266190">
                  <a:moveTo>
                    <a:pt x="1404302" y="294347"/>
                  </a:moveTo>
                  <a:lnTo>
                    <a:pt x="1403705" y="293852"/>
                  </a:lnTo>
                  <a:lnTo>
                    <a:pt x="1403388" y="293382"/>
                  </a:lnTo>
                  <a:lnTo>
                    <a:pt x="1402956" y="293268"/>
                  </a:lnTo>
                  <a:lnTo>
                    <a:pt x="1400937" y="292811"/>
                  </a:lnTo>
                  <a:lnTo>
                    <a:pt x="1399222" y="293674"/>
                  </a:lnTo>
                  <a:lnTo>
                    <a:pt x="1397101" y="296443"/>
                  </a:lnTo>
                  <a:lnTo>
                    <a:pt x="1396517" y="297916"/>
                  </a:lnTo>
                  <a:lnTo>
                    <a:pt x="1395793" y="299275"/>
                  </a:lnTo>
                  <a:lnTo>
                    <a:pt x="1399590" y="299491"/>
                  </a:lnTo>
                  <a:lnTo>
                    <a:pt x="1400619" y="299605"/>
                  </a:lnTo>
                  <a:lnTo>
                    <a:pt x="1401635" y="299859"/>
                  </a:lnTo>
                  <a:lnTo>
                    <a:pt x="1403324" y="300189"/>
                  </a:lnTo>
                  <a:lnTo>
                    <a:pt x="1403743" y="299999"/>
                  </a:lnTo>
                  <a:lnTo>
                    <a:pt x="1404302" y="294347"/>
                  </a:lnTo>
                  <a:close/>
                </a:path>
                <a:path w="2231390" h="1266190">
                  <a:moveTo>
                    <a:pt x="1425638" y="414439"/>
                  </a:moveTo>
                  <a:lnTo>
                    <a:pt x="1421028" y="417144"/>
                  </a:lnTo>
                  <a:lnTo>
                    <a:pt x="1417751" y="414604"/>
                  </a:lnTo>
                  <a:lnTo>
                    <a:pt x="1413649" y="416052"/>
                  </a:lnTo>
                  <a:lnTo>
                    <a:pt x="1412862" y="416318"/>
                  </a:lnTo>
                  <a:lnTo>
                    <a:pt x="1412925" y="418719"/>
                  </a:lnTo>
                  <a:lnTo>
                    <a:pt x="1413548" y="420192"/>
                  </a:lnTo>
                  <a:lnTo>
                    <a:pt x="1414843" y="420141"/>
                  </a:lnTo>
                  <a:lnTo>
                    <a:pt x="1417472" y="420001"/>
                  </a:lnTo>
                  <a:lnTo>
                    <a:pt x="1420101" y="419227"/>
                  </a:lnTo>
                  <a:lnTo>
                    <a:pt x="1422946" y="418680"/>
                  </a:lnTo>
                  <a:lnTo>
                    <a:pt x="1423390" y="417918"/>
                  </a:lnTo>
                  <a:lnTo>
                    <a:pt x="1423974" y="417029"/>
                  </a:lnTo>
                  <a:lnTo>
                    <a:pt x="1424368" y="416090"/>
                  </a:lnTo>
                  <a:lnTo>
                    <a:pt x="1424495" y="415785"/>
                  </a:lnTo>
                  <a:lnTo>
                    <a:pt x="1425638" y="414439"/>
                  </a:lnTo>
                  <a:close/>
                </a:path>
                <a:path w="2231390" h="1266190">
                  <a:moveTo>
                    <a:pt x="1459445" y="233705"/>
                  </a:moveTo>
                  <a:lnTo>
                    <a:pt x="1457210" y="231609"/>
                  </a:lnTo>
                  <a:lnTo>
                    <a:pt x="1456055" y="232460"/>
                  </a:lnTo>
                  <a:lnTo>
                    <a:pt x="1448117" y="237185"/>
                  </a:lnTo>
                  <a:lnTo>
                    <a:pt x="1446339" y="238163"/>
                  </a:lnTo>
                  <a:lnTo>
                    <a:pt x="1446682" y="239776"/>
                  </a:lnTo>
                  <a:lnTo>
                    <a:pt x="1446364" y="240995"/>
                  </a:lnTo>
                  <a:lnTo>
                    <a:pt x="1448435" y="240449"/>
                  </a:lnTo>
                  <a:lnTo>
                    <a:pt x="1450327" y="239153"/>
                  </a:lnTo>
                  <a:lnTo>
                    <a:pt x="1454035" y="240576"/>
                  </a:lnTo>
                  <a:lnTo>
                    <a:pt x="1455166" y="239776"/>
                  </a:lnTo>
                  <a:lnTo>
                    <a:pt x="1455254" y="239153"/>
                  </a:lnTo>
                  <a:lnTo>
                    <a:pt x="1455572" y="237070"/>
                  </a:lnTo>
                  <a:lnTo>
                    <a:pt x="1456067" y="236207"/>
                  </a:lnTo>
                  <a:lnTo>
                    <a:pt x="1456956" y="235470"/>
                  </a:lnTo>
                  <a:lnTo>
                    <a:pt x="1457934" y="234607"/>
                  </a:lnTo>
                  <a:lnTo>
                    <a:pt x="1459445" y="233705"/>
                  </a:lnTo>
                  <a:close/>
                </a:path>
                <a:path w="2231390" h="1266190">
                  <a:moveTo>
                    <a:pt x="1505356" y="186880"/>
                  </a:moveTo>
                  <a:lnTo>
                    <a:pt x="1505140" y="186829"/>
                  </a:lnTo>
                  <a:lnTo>
                    <a:pt x="1505229" y="186969"/>
                  </a:lnTo>
                  <a:lnTo>
                    <a:pt x="1505356" y="186880"/>
                  </a:lnTo>
                  <a:close/>
                </a:path>
                <a:path w="2231390" h="1266190">
                  <a:moveTo>
                    <a:pt x="1512062" y="191719"/>
                  </a:moveTo>
                  <a:lnTo>
                    <a:pt x="1507070" y="190334"/>
                  </a:lnTo>
                  <a:lnTo>
                    <a:pt x="1506308" y="188595"/>
                  </a:lnTo>
                  <a:lnTo>
                    <a:pt x="1505292" y="187058"/>
                  </a:lnTo>
                  <a:lnTo>
                    <a:pt x="1502956" y="190893"/>
                  </a:lnTo>
                  <a:lnTo>
                    <a:pt x="1504365" y="193789"/>
                  </a:lnTo>
                  <a:lnTo>
                    <a:pt x="1508798" y="197891"/>
                  </a:lnTo>
                  <a:lnTo>
                    <a:pt x="1509649" y="197764"/>
                  </a:lnTo>
                  <a:lnTo>
                    <a:pt x="1510487" y="195757"/>
                  </a:lnTo>
                  <a:lnTo>
                    <a:pt x="1511325" y="193738"/>
                  </a:lnTo>
                  <a:lnTo>
                    <a:pt x="1512062" y="191719"/>
                  </a:lnTo>
                  <a:close/>
                </a:path>
                <a:path w="2231390" h="1266190">
                  <a:moveTo>
                    <a:pt x="1587601" y="231406"/>
                  </a:moveTo>
                  <a:lnTo>
                    <a:pt x="1587360" y="231432"/>
                  </a:lnTo>
                  <a:lnTo>
                    <a:pt x="1587563" y="231457"/>
                  </a:lnTo>
                  <a:close/>
                </a:path>
                <a:path w="2231390" h="1266190">
                  <a:moveTo>
                    <a:pt x="1599120" y="225869"/>
                  </a:moveTo>
                  <a:lnTo>
                    <a:pt x="1598218" y="225552"/>
                  </a:lnTo>
                  <a:lnTo>
                    <a:pt x="1597939" y="225704"/>
                  </a:lnTo>
                  <a:lnTo>
                    <a:pt x="1596656" y="226377"/>
                  </a:lnTo>
                  <a:lnTo>
                    <a:pt x="1595424" y="226453"/>
                  </a:lnTo>
                  <a:lnTo>
                    <a:pt x="1590586" y="226415"/>
                  </a:lnTo>
                  <a:lnTo>
                    <a:pt x="1588782" y="228574"/>
                  </a:lnTo>
                  <a:lnTo>
                    <a:pt x="1587614" y="231406"/>
                  </a:lnTo>
                  <a:lnTo>
                    <a:pt x="1592110" y="231063"/>
                  </a:lnTo>
                  <a:lnTo>
                    <a:pt x="1594675" y="230974"/>
                  </a:lnTo>
                  <a:lnTo>
                    <a:pt x="1596783" y="229755"/>
                  </a:lnTo>
                  <a:lnTo>
                    <a:pt x="1598625" y="228130"/>
                  </a:lnTo>
                  <a:lnTo>
                    <a:pt x="1599107" y="227736"/>
                  </a:lnTo>
                  <a:lnTo>
                    <a:pt x="1599057" y="226707"/>
                  </a:lnTo>
                  <a:lnTo>
                    <a:pt x="1599095" y="225983"/>
                  </a:lnTo>
                  <a:close/>
                </a:path>
                <a:path w="2231390" h="1266190">
                  <a:moveTo>
                    <a:pt x="1648612" y="340664"/>
                  </a:moveTo>
                  <a:lnTo>
                    <a:pt x="1645424" y="340588"/>
                  </a:lnTo>
                  <a:lnTo>
                    <a:pt x="1643913" y="339788"/>
                  </a:lnTo>
                  <a:lnTo>
                    <a:pt x="1639557" y="337375"/>
                  </a:lnTo>
                  <a:lnTo>
                    <a:pt x="1636750" y="338264"/>
                  </a:lnTo>
                  <a:lnTo>
                    <a:pt x="1633943" y="340398"/>
                  </a:lnTo>
                  <a:lnTo>
                    <a:pt x="1634121" y="341122"/>
                  </a:lnTo>
                  <a:lnTo>
                    <a:pt x="1634083" y="341655"/>
                  </a:lnTo>
                  <a:lnTo>
                    <a:pt x="1634515" y="341718"/>
                  </a:lnTo>
                  <a:lnTo>
                    <a:pt x="1635048" y="341960"/>
                  </a:lnTo>
                  <a:lnTo>
                    <a:pt x="1637906" y="340753"/>
                  </a:lnTo>
                  <a:lnTo>
                    <a:pt x="1640014" y="340829"/>
                  </a:lnTo>
                  <a:lnTo>
                    <a:pt x="1642973" y="343725"/>
                  </a:lnTo>
                  <a:lnTo>
                    <a:pt x="1644611" y="344398"/>
                  </a:lnTo>
                  <a:lnTo>
                    <a:pt x="1646288" y="343966"/>
                  </a:lnTo>
                  <a:lnTo>
                    <a:pt x="1646936" y="343801"/>
                  </a:lnTo>
                  <a:lnTo>
                    <a:pt x="1647558" y="342963"/>
                  </a:lnTo>
                  <a:lnTo>
                    <a:pt x="1647926" y="342303"/>
                  </a:lnTo>
                  <a:lnTo>
                    <a:pt x="1648307" y="341668"/>
                  </a:lnTo>
                  <a:lnTo>
                    <a:pt x="1648612" y="340664"/>
                  </a:lnTo>
                  <a:close/>
                </a:path>
                <a:path w="2231390" h="1266190">
                  <a:moveTo>
                    <a:pt x="1840903" y="220040"/>
                  </a:moveTo>
                  <a:lnTo>
                    <a:pt x="1839899" y="219659"/>
                  </a:lnTo>
                  <a:lnTo>
                    <a:pt x="1838604" y="219417"/>
                  </a:lnTo>
                  <a:lnTo>
                    <a:pt x="1837880" y="220192"/>
                  </a:lnTo>
                  <a:lnTo>
                    <a:pt x="1835899" y="222377"/>
                  </a:lnTo>
                  <a:lnTo>
                    <a:pt x="1833219" y="222872"/>
                  </a:lnTo>
                  <a:lnTo>
                    <a:pt x="1830527" y="223761"/>
                  </a:lnTo>
                  <a:lnTo>
                    <a:pt x="1830273" y="224663"/>
                  </a:lnTo>
                  <a:lnTo>
                    <a:pt x="1828495" y="224777"/>
                  </a:lnTo>
                  <a:lnTo>
                    <a:pt x="1829130" y="226060"/>
                  </a:lnTo>
                  <a:lnTo>
                    <a:pt x="1829320" y="226402"/>
                  </a:lnTo>
                  <a:lnTo>
                    <a:pt x="1830730" y="226441"/>
                  </a:lnTo>
                  <a:lnTo>
                    <a:pt x="1834007" y="224485"/>
                  </a:lnTo>
                  <a:lnTo>
                    <a:pt x="1838020" y="225437"/>
                  </a:lnTo>
                  <a:lnTo>
                    <a:pt x="1840090" y="221221"/>
                  </a:lnTo>
                  <a:lnTo>
                    <a:pt x="1840522" y="220649"/>
                  </a:lnTo>
                  <a:lnTo>
                    <a:pt x="1840903" y="220040"/>
                  </a:lnTo>
                  <a:close/>
                </a:path>
                <a:path w="2231390" h="1266190">
                  <a:moveTo>
                    <a:pt x="1844814" y="237959"/>
                  </a:moveTo>
                  <a:lnTo>
                    <a:pt x="1844624" y="237934"/>
                  </a:lnTo>
                  <a:lnTo>
                    <a:pt x="1844814" y="237959"/>
                  </a:lnTo>
                  <a:close/>
                </a:path>
                <a:path w="2231390" h="1266190">
                  <a:moveTo>
                    <a:pt x="1844979" y="237972"/>
                  </a:moveTo>
                  <a:lnTo>
                    <a:pt x="1844814" y="237959"/>
                  </a:lnTo>
                  <a:lnTo>
                    <a:pt x="1844954" y="237998"/>
                  </a:lnTo>
                  <a:close/>
                </a:path>
                <a:path w="2231390" h="1266190">
                  <a:moveTo>
                    <a:pt x="1850796" y="238099"/>
                  </a:moveTo>
                  <a:lnTo>
                    <a:pt x="1850440" y="238036"/>
                  </a:lnTo>
                  <a:lnTo>
                    <a:pt x="1850542" y="238175"/>
                  </a:lnTo>
                  <a:lnTo>
                    <a:pt x="1850707" y="238137"/>
                  </a:lnTo>
                  <a:close/>
                </a:path>
                <a:path w="2231390" h="1266190">
                  <a:moveTo>
                    <a:pt x="1852358" y="241757"/>
                  </a:moveTo>
                  <a:lnTo>
                    <a:pt x="1851444" y="239217"/>
                  </a:lnTo>
                  <a:lnTo>
                    <a:pt x="1850936" y="238709"/>
                  </a:lnTo>
                  <a:lnTo>
                    <a:pt x="1850542" y="238175"/>
                  </a:lnTo>
                  <a:lnTo>
                    <a:pt x="1848573" y="239001"/>
                  </a:lnTo>
                  <a:lnTo>
                    <a:pt x="1846643" y="239420"/>
                  </a:lnTo>
                  <a:lnTo>
                    <a:pt x="1844903" y="238036"/>
                  </a:lnTo>
                  <a:lnTo>
                    <a:pt x="1843887" y="238848"/>
                  </a:lnTo>
                  <a:lnTo>
                    <a:pt x="1842820" y="239610"/>
                  </a:lnTo>
                  <a:lnTo>
                    <a:pt x="1841360" y="241046"/>
                  </a:lnTo>
                  <a:lnTo>
                    <a:pt x="1841106" y="242189"/>
                  </a:lnTo>
                  <a:lnTo>
                    <a:pt x="1844306" y="242951"/>
                  </a:lnTo>
                  <a:lnTo>
                    <a:pt x="1846821" y="243408"/>
                  </a:lnTo>
                  <a:lnTo>
                    <a:pt x="1851266" y="243700"/>
                  </a:lnTo>
                  <a:lnTo>
                    <a:pt x="1852358" y="241757"/>
                  </a:lnTo>
                  <a:close/>
                </a:path>
                <a:path w="2231390" h="1266190">
                  <a:moveTo>
                    <a:pt x="1857692" y="224536"/>
                  </a:moveTo>
                  <a:lnTo>
                    <a:pt x="1857679" y="223443"/>
                  </a:lnTo>
                  <a:lnTo>
                    <a:pt x="1857324" y="222973"/>
                  </a:lnTo>
                  <a:lnTo>
                    <a:pt x="1856981" y="222491"/>
                  </a:lnTo>
                  <a:lnTo>
                    <a:pt x="1856016" y="222415"/>
                  </a:lnTo>
                  <a:lnTo>
                    <a:pt x="1852460" y="221703"/>
                  </a:lnTo>
                  <a:lnTo>
                    <a:pt x="1850351" y="225894"/>
                  </a:lnTo>
                  <a:lnTo>
                    <a:pt x="1846681" y="223685"/>
                  </a:lnTo>
                  <a:lnTo>
                    <a:pt x="1847049" y="224980"/>
                  </a:lnTo>
                  <a:lnTo>
                    <a:pt x="1847621" y="228092"/>
                  </a:lnTo>
                  <a:lnTo>
                    <a:pt x="1851494" y="227012"/>
                  </a:lnTo>
                  <a:lnTo>
                    <a:pt x="1852015" y="229590"/>
                  </a:lnTo>
                  <a:lnTo>
                    <a:pt x="1852079" y="229831"/>
                  </a:lnTo>
                  <a:lnTo>
                    <a:pt x="1852879" y="229895"/>
                  </a:lnTo>
                  <a:lnTo>
                    <a:pt x="1853387" y="230035"/>
                  </a:lnTo>
                  <a:lnTo>
                    <a:pt x="1854708" y="228409"/>
                  </a:lnTo>
                  <a:lnTo>
                    <a:pt x="1856130" y="226809"/>
                  </a:lnTo>
                  <a:lnTo>
                    <a:pt x="1857692" y="224536"/>
                  </a:lnTo>
                  <a:close/>
                </a:path>
                <a:path w="2231390" h="1266190">
                  <a:moveTo>
                    <a:pt x="1913750" y="275666"/>
                  </a:moveTo>
                  <a:lnTo>
                    <a:pt x="1913483" y="274980"/>
                  </a:lnTo>
                  <a:lnTo>
                    <a:pt x="1913432" y="274535"/>
                  </a:lnTo>
                  <a:lnTo>
                    <a:pt x="1913216" y="274447"/>
                  </a:lnTo>
                  <a:lnTo>
                    <a:pt x="1912835" y="274243"/>
                  </a:lnTo>
                  <a:lnTo>
                    <a:pt x="1910041" y="276606"/>
                  </a:lnTo>
                  <a:lnTo>
                    <a:pt x="1906358" y="275285"/>
                  </a:lnTo>
                  <a:lnTo>
                    <a:pt x="1902193" y="278358"/>
                  </a:lnTo>
                  <a:lnTo>
                    <a:pt x="1902104" y="279374"/>
                  </a:lnTo>
                  <a:lnTo>
                    <a:pt x="1903514" y="281851"/>
                  </a:lnTo>
                  <a:lnTo>
                    <a:pt x="1904593" y="282943"/>
                  </a:lnTo>
                  <a:lnTo>
                    <a:pt x="1905965" y="282003"/>
                  </a:lnTo>
                  <a:lnTo>
                    <a:pt x="1908644" y="280174"/>
                  </a:lnTo>
                  <a:lnTo>
                    <a:pt x="1911096" y="277977"/>
                  </a:lnTo>
                  <a:lnTo>
                    <a:pt x="1913750" y="275666"/>
                  </a:lnTo>
                  <a:close/>
                </a:path>
                <a:path w="2231390" h="1266190">
                  <a:moveTo>
                    <a:pt x="1942312" y="0"/>
                  </a:moveTo>
                  <a:lnTo>
                    <a:pt x="1936305" y="0"/>
                  </a:lnTo>
                  <a:lnTo>
                    <a:pt x="1936356" y="419"/>
                  </a:lnTo>
                  <a:lnTo>
                    <a:pt x="1936534" y="787"/>
                  </a:lnTo>
                  <a:lnTo>
                    <a:pt x="1936445" y="1282"/>
                  </a:lnTo>
                  <a:lnTo>
                    <a:pt x="1936140" y="2844"/>
                  </a:lnTo>
                  <a:lnTo>
                    <a:pt x="1937245" y="2832"/>
                  </a:lnTo>
                  <a:lnTo>
                    <a:pt x="1939124" y="2400"/>
                  </a:lnTo>
                  <a:lnTo>
                    <a:pt x="1939861" y="2044"/>
                  </a:lnTo>
                  <a:lnTo>
                    <a:pt x="1940445" y="1803"/>
                  </a:lnTo>
                  <a:lnTo>
                    <a:pt x="1941614" y="1206"/>
                  </a:lnTo>
                  <a:lnTo>
                    <a:pt x="1942172" y="596"/>
                  </a:lnTo>
                  <a:lnTo>
                    <a:pt x="1942312" y="0"/>
                  </a:lnTo>
                  <a:close/>
                </a:path>
                <a:path w="2231390" h="1266190">
                  <a:moveTo>
                    <a:pt x="2030526" y="89331"/>
                  </a:moveTo>
                  <a:lnTo>
                    <a:pt x="2029421" y="88442"/>
                  </a:lnTo>
                  <a:lnTo>
                    <a:pt x="2026208" y="89865"/>
                  </a:lnTo>
                  <a:lnTo>
                    <a:pt x="2024214" y="90703"/>
                  </a:lnTo>
                  <a:lnTo>
                    <a:pt x="2022094" y="92468"/>
                  </a:lnTo>
                  <a:lnTo>
                    <a:pt x="2021433" y="93116"/>
                  </a:lnTo>
                  <a:lnTo>
                    <a:pt x="2021357" y="93776"/>
                  </a:lnTo>
                  <a:lnTo>
                    <a:pt x="2022957" y="95732"/>
                  </a:lnTo>
                  <a:lnTo>
                    <a:pt x="2024138" y="96596"/>
                  </a:lnTo>
                  <a:lnTo>
                    <a:pt x="2025954" y="95402"/>
                  </a:lnTo>
                  <a:lnTo>
                    <a:pt x="2027364" y="94488"/>
                  </a:lnTo>
                  <a:lnTo>
                    <a:pt x="2029942" y="95643"/>
                  </a:lnTo>
                  <a:lnTo>
                    <a:pt x="2030526" y="89331"/>
                  </a:lnTo>
                  <a:close/>
                </a:path>
                <a:path w="2231390" h="1266190">
                  <a:moveTo>
                    <a:pt x="2039810" y="7137"/>
                  </a:moveTo>
                  <a:lnTo>
                    <a:pt x="2037956" y="5803"/>
                  </a:lnTo>
                  <a:lnTo>
                    <a:pt x="2036991" y="5575"/>
                  </a:lnTo>
                  <a:lnTo>
                    <a:pt x="2035937" y="6286"/>
                  </a:lnTo>
                  <a:lnTo>
                    <a:pt x="2033663" y="7797"/>
                  </a:lnTo>
                  <a:lnTo>
                    <a:pt x="2032927" y="10668"/>
                  </a:lnTo>
                  <a:lnTo>
                    <a:pt x="2030349" y="11950"/>
                  </a:lnTo>
                  <a:lnTo>
                    <a:pt x="2029548" y="12369"/>
                  </a:lnTo>
                  <a:lnTo>
                    <a:pt x="2029587" y="13131"/>
                  </a:lnTo>
                  <a:lnTo>
                    <a:pt x="2032012" y="13652"/>
                  </a:lnTo>
                  <a:lnTo>
                    <a:pt x="2033143" y="15252"/>
                  </a:lnTo>
                  <a:lnTo>
                    <a:pt x="2035213" y="13677"/>
                  </a:lnTo>
                  <a:lnTo>
                    <a:pt x="2039023" y="9080"/>
                  </a:lnTo>
                  <a:lnTo>
                    <a:pt x="2039708" y="8166"/>
                  </a:lnTo>
                  <a:lnTo>
                    <a:pt x="2039810" y="7137"/>
                  </a:lnTo>
                  <a:close/>
                </a:path>
                <a:path w="2231390" h="1266190">
                  <a:moveTo>
                    <a:pt x="2059851" y="130657"/>
                  </a:moveTo>
                  <a:lnTo>
                    <a:pt x="2059025" y="130048"/>
                  </a:lnTo>
                  <a:lnTo>
                    <a:pt x="2058568" y="129692"/>
                  </a:lnTo>
                  <a:lnTo>
                    <a:pt x="2057603" y="129794"/>
                  </a:lnTo>
                  <a:lnTo>
                    <a:pt x="2050719" y="134112"/>
                  </a:lnTo>
                  <a:lnTo>
                    <a:pt x="2051494" y="135724"/>
                  </a:lnTo>
                  <a:lnTo>
                    <a:pt x="2052205" y="137198"/>
                  </a:lnTo>
                  <a:lnTo>
                    <a:pt x="2053577" y="136740"/>
                  </a:lnTo>
                  <a:lnTo>
                    <a:pt x="2054898" y="136156"/>
                  </a:lnTo>
                  <a:lnTo>
                    <a:pt x="2056942" y="135470"/>
                  </a:lnTo>
                  <a:lnTo>
                    <a:pt x="2057311" y="133388"/>
                  </a:lnTo>
                  <a:lnTo>
                    <a:pt x="2058530" y="132016"/>
                  </a:lnTo>
                  <a:lnTo>
                    <a:pt x="2059051" y="131470"/>
                  </a:lnTo>
                  <a:lnTo>
                    <a:pt x="2059851" y="130657"/>
                  </a:lnTo>
                  <a:close/>
                </a:path>
                <a:path w="2231390" h="1266190">
                  <a:moveTo>
                    <a:pt x="2097481" y="87947"/>
                  </a:moveTo>
                  <a:lnTo>
                    <a:pt x="2096223" y="86601"/>
                  </a:lnTo>
                  <a:lnTo>
                    <a:pt x="2094903" y="86906"/>
                  </a:lnTo>
                  <a:lnTo>
                    <a:pt x="2092744" y="87528"/>
                  </a:lnTo>
                  <a:lnTo>
                    <a:pt x="2092185" y="87947"/>
                  </a:lnTo>
                  <a:lnTo>
                    <a:pt x="2091728" y="88239"/>
                  </a:lnTo>
                  <a:lnTo>
                    <a:pt x="2089632" y="90297"/>
                  </a:lnTo>
                  <a:lnTo>
                    <a:pt x="2088248" y="91884"/>
                  </a:lnTo>
                  <a:lnTo>
                    <a:pt x="2088489" y="93497"/>
                  </a:lnTo>
                  <a:lnTo>
                    <a:pt x="2091994" y="95808"/>
                  </a:lnTo>
                  <a:lnTo>
                    <a:pt x="2093531" y="95377"/>
                  </a:lnTo>
                  <a:lnTo>
                    <a:pt x="2094738" y="93319"/>
                  </a:lnTo>
                  <a:lnTo>
                    <a:pt x="2095538" y="91973"/>
                  </a:lnTo>
                  <a:lnTo>
                    <a:pt x="2096287" y="90589"/>
                  </a:lnTo>
                  <a:lnTo>
                    <a:pt x="2096935" y="89192"/>
                  </a:lnTo>
                  <a:lnTo>
                    <a:pt x="2097481" y="87947"/>
                  </a:lnTo>
                  <a:close/>
                </a:path>
                <a:path w="2231390" h="1266190">
                  <a:moveTo>
                    <a:pt x="2230945" y="70688"/>
                  </a:moveTo>
                  <a:lnTo>
                    <a:pt x="2229916" y="69608"/>
                  </a:lnTo>
                  <a:lnTo>
                    <a:pt x="2225713" y="68872"/>
                  </a:lnTo>
                  <a:lnTo>
                    <a:pt x="2222906" y="69850"/>
                  </a:lnTo>
                  <a:lnTo>
                    <a:pt x="2220214" y="72161"/>
                  </a:lnTo>
                  <a:lnTo>
                    <a:pt x="2220277" y="72821"/>
                  </a:lnTo>
                  <a:lnTo>
                    <a:pt x="2220188" y="73279"/>
                  </a:lnTo>
                  <a:lnTo>
                    <a:pt x="2220328" y="73456"/>
                  </a:lnTo>
                  <a:lnTo>
                    <a:pt x="2220518" y="73799"/>
                  </a:lnTo>
                  <a:lnTo>
                    <a:pt x="2223325" y="72961"/>
                  </a:lnTo>
                  <a:lnTo>
                    <a:pt x="2225738" y="74358"/>
                  </a:lnTo>
                  <a:lnTo>
                    <a:pt x="2228380" y="74104"/>
                  </a:lnTo>
                  <a:lnTo>
                    <a:pt x="2229497" y="74002"/>
                  </a:lnTo>
                  <a:lnTo>
                    <a:pt x="2230513" y="73342"/>
                  </a:lnTo>
                  <a:lnTo>
                    <a:pt x="2230945" y="7068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3224180" y="7115079"/>
              <a:ext cx="2215515" cy="1249045"/>
            </a:xfrm>
            <a:custGeom>
              <a:avLst/>
              <a:gdLst/>
              <a:ahLst/>
              <a:cxnLst/>
              <a:rect l="l" t="t" r="r" b="b"/>
              <a:pathLst>
                <a:path w="2215515" h="1249045">
                  <a:moveTo>
                    <a:pt x="10579" y="736092"/>
                  </a:moveTo>
                  <a:lnTo>
                    <a:pt x="10553" y="735266"/>
                  </a:lnTo>
                  <a:lnTo>
                    <a:pt x="9918" y="734834"/>
                  </a:lnTo>
                  <a:lnTo>
                    <a:pt x="7086" y="732942"/>
                  </a:lnTo>
                  <a:lnTo>
                    <a:pt x="3911" y="733742"/>
                  </a:lnTo>
                  <a:lnTo>
                    <a:pt x="431" y="734872"/>
                  </a:lnTo>
                  <a:lnTo>
                    <a:pt x="50" y="735584"/>
                  </a:lnTo>
                  <a:lnTo>
                    <a:pt x="50" y="736015"/>
                  </a:lnTo>
                  <a:lnTo>
                    <a:pt x="0" y="736460"/>
                  </a:lnTo>
                  <a:lnTo>
                    <a:pt x="266" y="737133"/>
                  </a:lnTo>
                  <a:lnTo>
                    <a:pt x="622" y="737311"/>
                  </a:lnTo>
                  <a:lnTo>
                    <a:pt x="3657" y="738708"/>
                  </a:lnTo>
                  <a:lnTo>
                    <a:pt x="6756" y="737882"/>
                  </a:lnTo>
                  <a:lnTo>
                    <a:pt x="9613" y="736892"/>
                  </a:lnTo>
                  <a:lnTo>
                    <a:pt x="10579" y="736092"/>
                  </a:lnTo>
                  <a:close/>
                </a:path>
                <a:path w="2215515" h="1249045">
                  <a:moveTo>
                    <a:pt x="70700" y="1149223"/>
                  </a:moveTo>
                  <a:lnTo>
                    <a:pt x="68364" y="1147038"/>
                  </a:lnTo>
                  <a:lnTo>
                    <a:pt x="70612" y="1143482"/>
                  </a:lnTo>
                  <a:lnTo>
                    <a:pt x="68935" y="1141056"/>
                  </a:lnTo>
                  <a:lnTo>
                    <a:pt x="70586" y="1139786"/>
                  </a:lnTo>
                  <a:lnTo>
                    <a:pt x="67703" y="1137069"/>
                  </a:lnTo>
                  <a:lnTo>
                    <a:pt x="65608" y="1140587"/>
                  </a:lnTo>
                  <a:lnTo>
                    <a:pt x="61836" y="1142009"/>
                  </a:lnTo>
                  <a:lnTo>
                    <a:pt x="61861" y="1143914"/>
                  </a:lnTo>
                  <a:lnTo>
                    <a:pt x="63411" y="1144181"/>
                  </a:lnTo>
                  <a:lnTo>
                    <a:pt x="65824" y="1144651"/>
                  </a:lnTo>
                  <a:lnTo>
                    <a:pt x="66370" y="1146632"/>
                  </a:lnTo>
                  <a:lnTo>
                    <a:pt x="68541" y="1148765"/>
                  </a:lnTo>
                  <a:lnTo>
                    <a:pt x="69443" y="1149311"/>
                  </a:lnTo>
                  <a:lnTo>
                    <a:pt x="70700" y="1149223"/>
                  </a:lnTo>
                  <a:close/>
                </a:path>
                <a:path w="2215515" h="1249045">
                  <a:moveTo>
                    <a:pt x="70789" y="1139634"/>
                  </a:moveTo>
                  <a:lnTo>
                    <a:pt x="70650" y="1139736"/>
                  </a:lnTo>
                  <a:lnTo>
                    <a:pt x="70739" y="1139875"/>
                  </a:lnTo>
                  <a:lnTo>
                    <a:pt x="70789" y="1139634"/>
                  </a:lnTo>
                  <a:close/>
                </a:path>
                <a:path w="2215515" h="1249045">
                  <a:moveTo>
                    <a:pt x="71031" y="1149261"/>
                  </a:moveTo>
                  <a:lnTo>
                    <a:pt x="70904" y="1149286"/>
                  </a:lnTo>
                  <a:lnTo>
                    <a:pt x="70700" y="1149223"/>
                  </a:lnTo>
                  <a:lnTo>
                    <a:pt x="70789" y="1149438"/>
                  </a:lnTo>
                  <a:lnTo>
                    <a:pt x="71031" y="1149261"/>
                  </a:lnTo>
                  <a:close/>
                </a:path>
                <a:path w="2215515" h="1249045">
                  <a:moveTo>
                    <a:pt x="94195" y="1109637"/>
                  </a:moveTo>
                  <a:close/>
                </a:path>
                <a:path w="2215515" h="1249045">
                  <a:moveTo>
                    <a:pt x="94259" y="1109421"/>
                  </a:moveTo>
                  <a:lnTo>
                    <a:pt x="94183" y="1109560"/>
                  </a:lnTo>
                  <a:lnTo>
                    <a:pt x="91325" y="1107948"/>
                  </a:lnTo>
                  <a:lnTo>
                    <a:pt x="88150" y="1106766"/>
                  </a:lnTo>
                  <a:lnTo>
                    <a:pt x="85839" y="1104468"/>
                  </a:lnTo>
                  <a:lnTo>
                    <a:pt x="85534" y="1104188"/>
                  </a:lnTo>
                  <a:lnTo>
                    <a:pt x="84975" y="1104188"/>
                  </a:lnTo>
                  <a:lnTo>
                    <a:pt x="84531" y="1104049"/>
                  </a:lnTo>
                  <a:lnTo>
                    <a:pt x="83096" y="1107617"/>
                  </a:lnTo>
                  <a:lnTo>
                    <a:pt x="82626" y="1108671"/>
                  </a:lnTo>
                  <a:lnTo>
                    <a:pt x="83413" y="1109078"/>
                  </a:lnTo>
                  <a:lnTo>
                    <a:pt x="84112" y="1109218"/>
                  </a:lnTo>
                  <a:lnTo>
                    <a:pt x="87160" y="1109776"/>
                  </a:lnTo>
                  <a:lnTo>
                    <a:pt x="90195" y="1110221"/>
                  </a:lnTo>
                  <a:lnTo>
                    <a:pt x="93281" y="1110602"/>
                  </a:lnTo>
                  <a:lnTo>
                    <a:pt x="93484" y="1110640"/>
                  </a:lnTo>
                  <a:lnTo>
                    <a:pt x="93814" y="1110056"/>
                  </a:lnTo>
                  <a:lnTo>
                    <a:pt x="94119" y="1109637"/>
                  </a:lnTo>
                  <a:lnTo>
                    <a:pt x="94259" y="1109421"/>
                  </a:lnTo>
                  <a:close/>
                </a:path>
                <a:path w="2215515" h="1249045">
                  <a:moveTo>
                    <a:pt x="106781" y="808024"/>
                  </a:moveTo>
                  <a:lnTo>
                    <a:pt x="104838" y="805992"/>
                  </a:lnTo>
                  <a:lnTo>
                    <a:pt x="103149" y="804164"/>
                  </a:lnTo>
                  <a:lnTo>
                    <a:pt x="101206" y="802627"/>
                  </a:lnTo>
                  <a:lnTo>
                    <a:pt x="100558" y="802144"/>
                  </a:lnTo>
                  <a:lnTo>
                    <a:pt x="99060" y="802170"/>
                  </a:lnTo>
                  <a:lnTo>
                    <a:pt x="97205" y="802957"/>
                  </a:lnTo>
                  <a:lnTo>
                    <a:pt x="96812" y="804125"/>
                  </a:lnTo>
                  <a:lnTo>
                    <a:pt x="97345" y="805789"/>
                  </a:lnTo>
                  <a:lnTo>
                    <a:pt x="100457" y="805967"/>
                  </a:lnTo>
                  <a:lnTo>
                    <a:pt x="102984" y="808062"/>
                  </a:lnTo>
                  <a:lnTo>
                    <a:pt x="105918" y="809650"/>
                  </a:lnTo>
                  <a:lnTo>
                    <a:pt x="106413" y="809358"/>
                  </a:lnTo>
                  <a:lnTo>
                    <a:pt x="106451" y="809180"/>
                  </a:lnTo>
                  <a:lnTo>
                    <a:pt x="106565" y="808710"/>
                  </a:lnTo>
                  <a:lnTo>
                    <a:pt x="106781" y="808024"/>
                  </a:lnTo>
                  <a:close/>
                </a:path>
                <a:path w="2215515" h="1249045">
                  <a:moveTo>
                    <a:pt x="125730" y="1245692"/>
                  </a:moveTo>
                  <a:lnTo>
                    <a:pt x="125628" y="1245146"/>
                  </a:lnTo>
                  <a:lnTo>
                    <a:pt x="125387" y="1243761"/>
                  </a:lnTo>
                  <a:lnTo>
                    <a:pt x="123672" y="1243622"/>
                  </a:lnTo>
                  <a:lnTo>
                    <a:pt x="120916" y="1243723"/>
                  </a:lnTo>
                  <a:lnTo>
                    <a:pt x="119354" y="1244295"/>
                  </a:lnTo>
                  <a:lnTo>
                    <a:pt x="116713" y="1244981"/>
                  </a:lnTo>
                  <a:lnTo>
                    <a:pt x="114896" y="1244371"/>
                  </a:lnTo>
                  <a:lnTo>
                    <a:pt x="115049" y="1246898"/>
                  </a:lnTo>
                  <a:lnTo>
                    <a:pt x="116471" y="1247457"/>
                  </a:lnTo>
                  <a:lnTo>
                    <a:pt x="119405" y="1248829"/>
                  </a:lnTo>
                  <a:lnTo>
                    <a:pt x="121450" y="1248079"/>
                  </a:lnTo>
                  <a:lnTo>
                    <a:pt x="123825" y="1247140"/>
                  </a:lnTo>
                  <a:lnTo>
                    <a:pt x="124333" y="1246632"/>
                  </a:lnTo>
                  <a:lnTo>
                    <a:pt x="125730" y="1245692"/>
                  </a:lnTo>
                  <a:close/>
                </a:path>
                <a:path w="2215515" h="1249045">
                  <a:moveTo>
                    <a:pt x="135420" y="928725"/>
                  </a:moveTo>
                  <a:lnTo>
                    <a:pt x="134962" y="928547"/>
                  </a:lnTo>
                  <a:lnTo>
                    <a:pt x="134505" y="928230"/>
                  </a:lnTo>
                  <a:lnTo>
                    <a:pt x="134073" y="928268"/>
                  </a:lnTo>
                  <a:lnTo>
                    <a:pt x="132448" y="928522"/>
                  </a:lnTo>
                  <a:lnTo>
                    <a:pt x="131102" y="929195"/>
                  </a:lnTo>
                  <a:lnTo>
                    <a:pt x="128257" y="931849"/>
                  </a:lnTo>
                  <a:lnTo>
                    <a:pt x="126987" y="933831"/>
                  </a:lnTo>
                  <a:lnTo>
                    <a:pt x="124472" y="934008"/>
                  </a:lnTo>
                  <a:lnTo>
                    <a:pt x="123698" y="934402"/>
                  </a:lnTo>
                  <a:lnTo>
                    <a:pt x="121983" y="934669"/>
                  </a:lnTo>
                  <a:lnTo>
                    <a:pt x="122656" y="935634"/>
                  </a:lnTo>
                  <a:lnTo>
                    <a:pt x="123164" y="936409"/>
                  </a:lnTo>
                  <a:lnTo>
                    <a:pt x="124993" y="936409"/>
                  </a:lnTo>
                  <a:lnTo>
                    <a:pt x="126644" y="936625"/>
                  </a:lnTo>
                  <a:lnTo>
                    <a:pt x="127203" y="936104"/>
                  </a:lnTo>
                  <a:lnTo>
                    <a:pt x="127596" y="935774"/>
                  </a:lnTo>
                  <a:lnTo>
                    <a:pt x="135166" y="929195"/>
                  </a:lnTo>
                  <a:lnTo>
                    <a:pt x="135267" y="928928"/>
                  </a:lnTo>
                  <a:lnTo>
                    <a:pt x="135420" y="928725"/>
                  </a:lnTo>
                  <a:close/>
                </a:path>
                <a:path w="2215515" h="1249045">
                  <a:moveTo>
                    <a:pt x="233121" y="1121727"/>
                  </a:moveTo>
                  <a:lnTo>
                    <a:pt x="230187" y="1119200"/>
                  </a:lnTo>
                  <a:lnTo>
                    <a:pt x="228244" y="1118654"/>
                  </a:lnTo>
                  <a:lnTo>
                    <a:pt x="226021" y="1118870"/>
                  </a:lnTo>
                  <a:lnTo>
                    <a:pt x="224815" y="1118958"/>
                  </a:lnTo>
                  <a:lnTo>
                    <a:pt x="223875" y="1120952"/>
                  </a:lnTo>
                  <a:lnTo>
                    <a:pt x="224675" y="1121816"/>
                  </a:lnTo>
                  <a:lnTo>
                    <a:pt x="225856" y="1123061"/>
                  </a:lnTo>
                  <a:lnTo>
                    <a:pt x="228473" y="1125321"/>
                  </a:lnTo>
                  <a:lnTo>
                    <a:pt x="229146" y="1125867"/>
                  </a:lnTo>
                  <a:lnTo>
                    <a:pt x="229908" y="1125550"/>
                  </a:lnTo>
                  <a:lnTo>
                    <a:pt x="230593" y="1125054"/>
                  </a:lnTo>
                  <a:lnTo>
                    <a:pt x="232486" y="1123975"/>
                  </a:lnTo>
                  <a:lnTo>
                    <a:pt x="233121" y="1121727"/>
                  </a:lnTo>
                  <a:close/>
                </a:path>
                <a:path w="2215515" h="1249045">
                  <a:moveTo>
                    <a:pt x="303834" y="1040739"/>
                  </a:moveTo>
                  <a:lnTo>
                    <a:pt x="302793" y="1039101"/>
                  </a:lnTo>
                  <a:lnTo>
                    <a:pt x="301244" y="1036675"/>
                  </a:lnTo>
                  <a:lnTo>
                    <a:pt x="300012" y="1040676"/>
                  </a:lnTo>
                  <a:lnTo>
                    <a:pt x="298246" y="1040206"/>
                  </a:lnTo>
                  <a:lnTo>
                    <a:pt x="297789" y="1040117"/>
                  </a:lnTo>
                  <a:lnTo>
                    <a:pt x="297180" y="1040333"/>
                  </a:lnTo>
                  <a:lnTo>
                    <a:pt x="295859" y="1040638"/>
                  </a:lnTo>
                  <a:lnTo>
                    <a:pt x="295033" y="1041031"/>
                  </a:lnTo>
                  <a:lnTo>
                    <a:pt x="295033" y="1043241"/>
                  </a:lnTo>
                  <a:lnTo>
                    <a:pt x="297091" y="1044765"/>
                  </a:lnTo>
                  <a:lnTo>
                    <a:pt x="297573" y="1045095"/>
                  </a:lnTo>
                  <a:lnTo>
                    <a:pt x="298526" y="1044917"/>
                  </a:lnTo>
                  <a:lnTo>
                    <a:pt x="299135" y="1044956"/>
                  </a:lnTo>
                  <a:lnTo>
                    <a:pt x="299656" y="1044409"/>
                  </a:lnTo>
                  <a:lnTo>
                    <a:pt x="300088" y="1044079"/>
                  </a:lnTo>
                  <a:lnTo>
                    <a:pt x="301282" y="1042123"/>
                  </a:lnTo>
                  <a:lnTo>
                    <a:pt x="303834" y="1040739"/>
                  </a:lnTo>
                  <a:close/>
                </a:path>
                <a:path w="2215515" h="1249045">
                  <a:moveTo>
                    <a:pt x="320141" y="585050"/>
                  </a:moveTo>
                  <a:lnTo>
                    <a:pt x="319379" y="585012"/>
                  </a:lnTo>
                  <a:lnTo>
                    <a:pt x="318617" y="584835"/>
                  </a:lnTo>
                  <a:lnTo>
                    <a:pt x="316217" y="585177"/>
                  </a:lnTo>
                  <a:lnTo>
                    <a:pt x="314820" y="586079"/>
                  </a:lnTo>
                  <a:lnTo>
                    <a:pt x="311645" y="589343"/>
                  </a:lnTo>
                  <a:lnTo>
                    <a:pt x="310667" y="586079"/>
                  </a:lnTo>
                  <a:lnTo>
                    <a:pt x="308978" y="586803"/>
                  </a:lnTo>
                  <a:lnTo>
                    <a:pt x="307949" y="587222"/>
                  </a:lnTo>
                  <a:lnTo>
                    <a:pt x="306908" y="587883"/>
                  </a:lnTo>
                  <a:lnTo>
                    <a:pt x="306920" y="590270"/>
                  </a:lnTo>
                  <a:lnTo>
                    <a:pt x="308190" y="590537"/>
                  </a:lnTo>
                  <a:lnTo>
                    <a:pt x="312140" y="590296"/>
                  </a:lnTo>
                  <a:lnTo>
                    <a:pt x="314947" y="589330"/>
                  </a:lnTo>
                  <a:lnTo>
                    <a:pt x="317474" y="588149"/>
                  </a:lnTo>
                  <a:lnTo>
                    <a:pt x="318109" y="587705"/>
                  </a:lnTo>
                  <a:lnTo>
                    <a:pt x="318630" y="587451"/>
                  </a:lnTo>
                  <a:lnTo>
                    <a:pt x="319417" y="586447"/>
                  </a:lnTo>
                  <a:lnTo>
                    <a:pt x="319735" y="585724"/>
                  </a:lnTo>
                  <a:lnTo>
                    <a:pt x="320141" y="585050"/>
                  </a:lnTo>
                  <a:close/>
                </a:path>
                <a:path w="2215515" h="1249045">
                  <a:moveTo>
                    <a:pt x="322795" y="804697"/>
                  </a:moveTo>
                  <a:lnTo>
                    <a:pt x="321297" y="804151"/>
                  </a:lnTo>
                  <a:lnTo>
                    <a:pt x="318998" y="802894"/>
                  </a:lnTo>
                  <a:lnTo>
                    <a:pt x="318160" y="801268"/>
                  </a:lnTo>
                  <a:lnTo>
                    <a:pt x="316407" y="801560"/>
                  </a:lnTo>
                  <a:lnTo>
                    <a:pt x="315468" y="801725"/>
                  </a:lnTo>
                  <a:lnTo>
                    <a:pt x="314248" y="802411"/>
                  </a:lnTo>
                  <a:lnTo>
                    <a:pt x="313220" y="804125"/>
                  </a:lnTo>
                  <a:lnTo>
                    <a:pt x="314540" y="803986"/>
                  </a:lnTo>
                  <a:lnTo>
                    <a:pt x="316204" y="804583"/>
                  </a:lnTo>
                  <a:lnTo>
                    <a:pt x="316687" y="805357"/>
                  </a:lnTo>
                  <a:lnTo>
                    <a:pt x="316750" y="806437"/>
                  </a:lnTo>
                  <a:lnTo>
                    <a:pt x="316852" y="807821"/>
                  </a:lnTo>
                  <a:lnTo>
                    <a:pt x="317334" y="808837"/>
                  </a:lnTo>
                  <a:lnTo>
                    <a:pt x="320548" y="808380"/>
                  </a:lnTo>
                  <a:lnTo>
                    <a:pt x="321627" y="807593"/>
                  </a:lnTo>
                  <a:lnTo>
                    <a:pt x="322795" y="804697"/>
                  </a:lnTo>
                  <a:close/>
                </a:path>
                <a:path w="2215515" h="1249045">
                  <a:moveTo>
                    <a:pt x="341541" y="643178"/>
                  </a:moveTo>
                  <a:lnTo>
                    <a:pt x="340906" y="642480"/>
                  </a:lnTo>
                  <a:lnTo>
                    <a:pt x="337820" y="643559"/>
                  </a:lnTo>
                  <a:lnTo>
                    <a:pt x="335013" y="642785"/>
                  </a:lnTo>
                  <a:lnTo>
                    <a:pt x="332193" y="642531"/>
                  </a:lnTo>
                  <a:lnTo>
                    <a:pt x="330847" y="642429"/>
                  </a:lnTo>
                  <a:lnTo>
                    <a:pt x="328968" y="642416"/>
                  </a:lnTo>
                  <a:lnTo>
                    <a:pt x="328726" y="646188"/>
                  </a:lnTo>
                  <a:lnTo>
                    <a:pt x="330885" y="645287"/>
                  </a:lnTo>
                  <a:lnTo>
                    <a:pt x="335953" y="644436"/>
                  </a:lnTo>
                  <a:lnTo>
                    <a:pt x="338607" y="645947"/>
                  </a:lnTo>
                  <a:lnTo>
                    <a:pt x="339699" y="645388"/>
                  </a:lnTo>
                  <a:lnTo>
                    <a:pt x="340614" y="644728"/>
                  </a:lnTo>
                  <a:lnTo>
                    <a:pt x="340918" y="644321"/>
                  </a:lnTo>
                  <a:lnTo>
                    <a:pt x="341414" y="643915"/>
                  </a:lnTo>
                  <a:lnTo>
                    <a:pt x="341541" y="643178"/>
                  </a:lnTo>
                  <a:close/>
                </a:path>
                <a:path w="2215515" h="1249045">
                  <a:moveTo>
                    <a:pt x="342061" y="1149426"/>
                  </a:moveTo>
                  <a:lnTo>
                    <a:pt x="341934" y="1149375"/>
                  </a:lnTo>
                  <a:lnTo>
                    <a:pt x="341807" y="1149565"/>
                  </a:lnTo>
                  <a:lnTo>
                    <a:pt x="342061" y="1149426"/>
                  </a:lnTo>
                  <a:close/>
                </a:path>
                <a:path w="2215515" h="1249045">
                  <a:moveTo>
                    <a:pt x="352640" y="1145717"/>
                  </a:moveTo>
                  <a:lnTo>
                    <a:pt x="351980" y="1144384"/>
                  </a:lnTo>
                  <a:lnTo>
                    <a:pt x="351002" y="1144638"/>
                  </a:lnTo>
                  <a:lnTo>
                    <a:pt x="350316" y="1144981"/>
                  </a:lnTo>
                  <a:lnTo>
                    <a:pt x="342061" y="1149413"/>
                  </a:lnTo>
                  <a:lnTo>
                    <a:pt x="343179" y="1150962"/>
                  </a:lnTo>
                  <a:lnTo>
                    <a:pt x="344995" y="1150734"/>
                  </a:lnTo>
                  <a:lnTo>
                    <a:pt x="350697" y="1150975"/>
                  </a:lnTo>
                  <a:lnTo>
                    <a:pt x="351002" y="1150861"/>
                  </a:lnTo>
                  <a:lnTo>
                    <a:pt x="352412" y="1147216"/>
                  </a:lnTo>
                  <a:lnTo>
                    <a:pt x="352640" y="1146581"/>
                  </a:lnTo>
                  <a:lnTo>
                    <a:pt x="352640" y="1145717"/>
                  </a:lnTo>
                  <a:close/>
                </a:path>
                <a:path w="2215515" h="1249045">
                  <a:moveTo>
                    <a:pt x="386321" y="821969"/>
                  </a:moveTo>
                  <a:lnTo>
                    <a:pt x="386130" y="822172"/>
                  </a:lnTo>
                  <a:lnTo>
                    <a:pt x="386257" y="822032"/>
                  </a:lnTo>
                  <a:close/>
                </a:path>
                <a:path w="2215515" h="1249045">
                  <a:moveTo>
                    <a:pt x="395605" y="821677"/>
                  </a:moveTo>
                  <a:lnTo>
                    <a:pt x="394436" y="818032"/>
                  </a:lnTo>
                  <a:lnTo>
                    <a:pt x="391515" y="816406"/>
                  </a:lnTo>
                  <a:lnTo>
                    <a:pt x="390436" y="817118"/>
                  </a:lnTo>
                  <a:lnTo>
                    <a:pt x="388620" y="819975"/>
                  </a:lnTo>
                  <a:lnTo>
                    <a:pt x="387375" y="820928"/>
                  </a:lnTo>
                  <a:lnTo>
                    <a:pt x="386321" y="821969"/>
                  </a:lnTo>
                  <a:lnTo>
                    <a:pt x="388327" y="823925"/>
                  </a:lnTo>
                  <a:lnTo>
                    <a:pt x="391236" y="822617"/>
                  </a:lnTo>
                  <a:lnTo>
                    <a:pt x="393623" y="823214"/>
                  </a:lnTo>
                  <a:lnTo>
                    <a:pt x="393966" y="823290"/>
                  </a:lnTo>
                  <a:lnTo>
                    <a:pt x="394627" y="822896"/>
                  </a:lnTo>
                  <a:lnTo>
                    <a:pt x="395605" y="821677"/>
                  </a:lnTo>
                  <a:close/>
                </a:path>
                <a:path w="2215515" h="1249045">
                  <a:moveTo>
                    <a:pt x="441845" y="758596"/>
                  </a:moveTo>
                  <a:lnTo>
                    <a:pt x="441363" y="757885"/>
                  </a:lnTo>
                  <a:lnTo>
                    <a:pt x="439153" y="758139"/>
                  </a:lnTo>
                  <a:lnTo>
                    <a:pt x="438505" y="756539"/>
                  </a:lnTo>
                  <a:lnTo>
                    <a:pt x="437337" y="755675"/>
                  </a:lnTo>
                  <a:lnTo>
                    <a:pt x="436587" y="755091"/>
                  </a:lnTo>
                  <a:lnTo>
                    <a:pt x="435648" y="755434"/>
                  </a:lnTo>
                  <a:lnTo>
                    <a:pt x="434111" y="758456"/>
                  </a:lnTo>
                  <a:lnTo>
                    <a:pt x="431914" y="760577"/>
                  </a:lnTo>
                  <a:lnTo>
                    <a:pt x="433387" y="763346"/>
                  </a:lnTo>
                  <a:lnTo>
                    <a:pt x="433222" y="763524"/>
                  </a:lnTo>
                  <a:lnTo>
                    <a:pt x="433870" y="764743"/>
                  </a:lnTo>
                  <a:lnTo>
                    <a:pt x="434136" y="764705"/>
                  </a:lnTo>
                  <a:lnTo>
                    <a:pt x="435724" y="764997"/>
                  </a:lnTo>
                  <a:lnTo>
                    <a:pt x="436867" y="764679"/>
                  </a:lnTo>
                  <a:lnTo>
                    <a:pt x="436130" y="761288"/>
                  </a:lnTo>
                  <a:lnTo>
                    <a:pt x="436486" y="760298"/>
                  </a:lnTo>
                  <a:lnTo>
                    <a:pt x="438340" y="760209"/>
                  </a:lnTo>
                  <a:lnTo>
                    <a:pt x="439153" y="760145"/>
                  </a:lnTo>
                  <a:lnTo>
                    <a:pt x="439991" y="760183"/>
                  </a:lnTo>
                  <a:lnTo>
                    <a:pt x="441172" y="759841"/>
                  </a:lnTo>
                  <a:lnTo>
                    <a:pt x="441655" y="759320"/>
                  </a:lnTo>
                  <a:lnTo>
                    <a:pt x="441744" y="758901"/>
                  </a:lnTo>
                  <a:lnTo>
                    <a:pt x="441845" y="758596"/>
                  </a:lnTo>
                  <a:close/>
                </a:path>
                <a:path w="2215515" h="1249045">
                  <a:moveTo>
                    <a:pt x="443141" y="1183297"/>
                  </a:moveTo>
                  <a:lnTo>
                    <a:pt x="442976" y="1182916"/>
                  </a:lnTo>
                  <a:lnTo>
                    <a:pt x="442899" y="1182357"/>
                  </a:lnTo>
                  <a:lnTo>
                    <a:pt x="442188" y="1182039"/>
                  </a:lnTo>
                  <a:lnTo>
                    <a:pt x="441350" y="1182001"/>
                  </a:lnTo>
                  <a:lnTo>
                    <a:pt x="440093" y="1183373"/>
                  </a:lnTo>
                  <a:lnTo>
                    <a:pt x="439178" y="1184630"/>
                  </a:lnTo>
                  <a:lnTo>
                    <a:pt x="438238" y="1185824"/>
                  </a:lnTo>
                  <a:lnTo>
                    <a:pt x="435152" y="1192098"/>
                  </a:lnTo>
                  <a:lnTo>
                    <a:pt x="434517" y="1192847"/>
                  </a:lnTo>
                  <a:lnTo>
                    <a:pt x="435343" y="1193406"/>
                  </a:lnTo>
                  <a:lnTo>
                    <a:pt x="436359" y="1194041"/>
                  </a:lnTo>
                  <a:lnTo>
                    <a:pt x="437502" y="1193533"/>
                  </a:lnTo>
                  <a:lnTo>
                    <a:pt x="438188" y="1192733"/>
                  </a:lnTo>
                  <a:lnTo>
                    <a:pt x="439077" y="1191742"/>
                  </a:lnTo>
                  <a:lnTo>
                    <a:pt x="439826" y="1190586"/>
                  </a:lnTo>
                  <a:lnTo>
                    <a:pt x="441134" y="1187335"/>
                  </a:lnTo>
                  <a:lnTo>
                    <a:pt x="440220" y="1184643"/>
                  </a:lnTo>
                  <a:lnTo>
                    <a:pt x="443141" y="1183297"/>
                  </a:lnTo>
                  <a:close/>
                </a:path>
                <a:path w="2215515" h="1249045">
                  <a:moveTo>
                    <a:pt x="468845" y="1237526"/>
                  </a:moveTo>
                  <a:lnTo>
                    <a:pt x="467436" y="1236726"/>
                  </a:lnTo>
                  <a:lnTo>
                    <a:pt x="466636" y="1236624"/>
                  </a:lnTo>
                  <a:lnTo>
                    <a:pt x="465924" y="1236408"/>
                  </a:lnTo>
                  <a:lnTo>
                    <a:pt x="464413" y="1240320"/>
                  </a:lnTo>
                  <a:lnTo>
                    <a:pt x="459041" y="1239697"/>
                  </a:lnTo>
                  <a:lnTo>
                    <a:pt x="457225" y="1243304"/>
                  </a:lnTo>
                  <a:lnTo>
                    <a:pt x="456742" y="1244269"/>
                  </a:lnTo>
                  <a:lnTo>
                    <a:pt x="456006" y="1245235"/>
                  </a:lnTo>
                  <a:lnTo>
                    <a:pt x="456996" y="1246365"/>
                  </a:lnTo>
                  <a:lnTo>
                    <a:pt x="458177" y="1245920"/>
                  </a:lnTo>
                  <a:lnTo>
                    <a:pt x="459079" y="1245781"/>
                  </a:lnTo>
                  <a:lnTo>
                    <a:pt x="468083" y="1238935"/>
                  </a:lnTo>
                  <a:lnTo>
                    <a:pt x="468769" y="1238377"/>
                  </a:lnTo>
                  <a:lnTo>
                    <a:pt x="468845" y="1237526"/>
                  </a:lnTo>
                  <a:close/>
                </a:path>
                <a:path w="2215515" h="1249045">
                  <a:moveTo>
                    <a:pt x="547408" y="954620"/>
                  </a:moveTo>
                  <a:lnTo>
                    <a:pt x="546950" y="953960"/>
                  </a:lnTo>
                  <a:lnTo>
                    <a:pt x="545452" y="953198"/>
                  </a:lnTo>
                  <a:lnTo>
                    <a:pt x="544614" y="953909"/>
                  </a:lnTo>
                  <a:lnTo>
                    <a:pt x="543788" y="954659"/>
                  </a:lnTo>
                  <a:lnTo>
                    <a:pt x="540956" y="957389"/>
                  </a:lnTo>
                  <a:lnTo>
                    <a:pt x="539267" y="960589"/>
                  </a:lnTo>
                  <a:lnTo>
                    <a:pt x="538543" y="965009"/>
                  </a:lnTo>
                  <a:lnTo>
                    <a:pt x="538581" y="965390"/>
                  </a:lnTo>
                  <a:lnTo>
                    <a:pt x="539813" y="965085"/>
                  </a:lnTo>
                  <a:lnTo>
                    <a:pt x="540372" y="964679"/>
                  </a:lnTo>
                  <a:lnTo>
                    <a:pt x="541553" y="962710"/>
                  </a:lnTo>
                  <a:lnTo>
                    <a:pt x="540600" y="960018"/>
                  </a:lnTo>
                  <a:lnTo>
                    <a:pt x="541134" y="958735"/>
                  </a:lnTo>
                  <a:lnTo>
                    <a:pt x="543915" y="958329"/>
                  </a:lnTo>
                  <a:lnTo>
                    <a:pt x="544461" y="958176"/>
                  </a:lnTo>
                  <a:lnTo>
                    <a:pt x="545503" y="958176"/>
                  </a:lnTo>
                  <a:lnTo>
                    <a:pt x="545960" y="957694"/>
                  </a:lnTo>
                  <a:lnTo>
                    <a:pt x="546633" y="956957"/>
                  </a:lnTo>
                  <a:lnTo>
                    <a:pt x="547027" y="955903"/>
                  </a:lnTo>
                  <a:lnTo>
                    <a:pt x="547408" y="954620"/>
                  </a:lnTo>
                  <a:close/>
                </a:path>
                <a:path w="2215515" h="1249045">
                  <a:moveTo>
                    <a:pt x="584352" y="944372"/>
                  </a:moveTo>
                  <a:lnTo>
                    <a:pt x="584174" y="944283"/>
                  </a:lnTo>
                  <a:lnTo>
                    <a:pt x="583971" y="944448"/>
                  </a:lnTo>
                  <a:lnTo>
                    <a:pt x="584098" y="944448"/>
                  </a:lnTo>
                  <a:lnTo>
                    <a:pt x="584225" y="944372"/>
                  </a:lnTo>
                  <a:lnTo>
                    <a:pt x="584352" y="944372"/>
                  </a:lnTo>
                  <a:close/>
                </a:path>
                <a:path w="2215515" h="1249045">
                  <a:moveTo>
                    <a:pt x="586549" y="979957"/>
                  </a:moveTo>
                  <a:lnTo>
                    <a:pt x="585901" y="979246"/>
                  </a:lnTo>
                  <a:lnTo>
                    <a:pt x="584720" y="978331"/>
                  </a:lnTo>
                  <a:lnTo>
                    <a:pt x="583844" y="978217"/>
                  </a:lnTo>
                  <a:lnTo>
                    <a:pt x="582320" y="982802"/>
                  </a:lnTo>
                  <a:lnTo>
                    <a:pt x="580428" y="985520"/>
                  </a:lnTo>
                  <a:lnTo>
                    <a:pt x="576351" y="986218"/>
                  </a:lnTo>
                  <a:lnTo>
                    <a:pt x="576148" y="986243"/>
                  </a:lnTo>
                  <a:lnTo>
                    <a:pt x="575868" y="986612"/>
                  </a:lnTo>
                  <a:lnTo>
                    <a:pt x="575767" y="987844"/>
                  </a:lnTo>
                  <a:lnTo>
                    <a:pt x="576249" y="988529"/>
                  </a:lnTo>
                  <a:lnTo>
                    <a:pt x="577049" y="988898"/>
                  </a:lnTo>
                  <a:lnTo>
                    <a:pt x="577265" y="988758"/>
                  </a:lnTo>
                  <a:lnTo>
                    <a:pt x="578383" y="988047"/>
                  </a:lnTo>
                  <a:lnTo>
                    <a:pt x="579399" y="987145"/>
                  </a:lnTo>
                  <a:lnTo>
                    <a:pt x="581177" y="985735"/>
                  </a:lnTo>
                  <a:lnTo>
                    <a:pt x="581571" y="985596"/>
                  </a:lnTo>
                  <a:lnTo>
                    <a:pt x="582968" y="985266"/>
                  </a:lnTo>
                  <a:lnTo>
                    <a:pt x="585419" y="983589"/>
                  </a:lnTo>
                  <a:lnTo>
                    <a:pt x="586511" y="982205"/>
                  </a:lnTo>
                  <a:lnTo>
                    <a:pt x="586549" y="979957"/>
                  </a:lnTo>
                  <a:close/>
                </a:path>
                <a:path w="2215515" h="1249045">
                  <a:moveTo>
                    <a:pt x="589876" y="1022350"/>
                  </a:moveTo>
                  <a:lnTo>
                    <a:pt x="588010" y="1019733"/>
                  </a:lnTo>
                  <a:lnTo>
                    <a:pt x="586524" y="1019733"/>
                  </a:lnTo>
                  <a:lnTo>
                    <a:pt x="583946" y="1020546"/>
                  </a:lnTo>
                  <a:lnTo>
                    <a:pt x="582676" y="1021118"/>
                  </a:lnTo>
                  <a:lnTo>
                    <a:pt x="580771" y="1022489"/>
                  </a:lnTo>
                  <a:lnTo>
                    <a:pt x="578459" y="1023200"/>
                  </a:lnTo>
                  <a:lnTo>
                    <a:pt x="581164" y="1025169"/>
                  </a:lnTo>
                  <a:lnTo>
                    <a:pt x="580224" y="1028623"/>
                  </a:lnTo>
                  <a:lnTo>
                    <a:pt x="583971" y="1027112"/>
                  </a:lnTo>
                  <a:lnTo>
                    <a:pt x="584517" y="1027112"/>
                  </a:lnTo>
                  <a:lnTo>
                    <a:pt x="585012" y="1027074"/>
                  </a:lnTo>
                  <a:lnTo>
                    <a:pt x="584949" y="1027239"/>
                  </a:lnTo>
                  <a:lnTo>
                    <a:pt x="585127" y="1027036"/>
                  </a:lnTo>
                  <a:lnTo>
                    <a:pt x="584974" y="1025563"/>
                  </a:lnTo>
                  <a:lnTo>
                    <a:pt x="585609" y="1024509"/>
                  </a:lnTo>
                  <a:lnTo>
                    <a:pt x="587235" y="1023759"/>
                  </a:lnTo>
                  <a:lnTo>
                    <a:pt x="588352" y="1023251"/>
                  </a:lnTo>
                  <a:lnTo>
                    <a:pt x="589876" y="1022350"/>
                  </a:lnTo>
                  <a:close/>
                </a:path>
                <a:path w="2215515" h="1249045">
                  <a:moveTo>
                    <a:pt x="593890" y="1102360"/>
                  </a:moveTo>
                  <a:lnTo>
                    <a:pt x="593471" y="1101750"/>
                  </a:lnTo>
                  <a:lnTo>
                    <a:pt x="592721" y="1101394"/>
                  </a:lnTo>
                  <a:lnTo>
                    <a:pt x="591883" y="1101356"/>
                  </a:lnTo>
                  <a:lnTo>
                    <a:pt x="591616" y="1101623"/>
                  </a:lnTo>
                  <a:lnTo>
                    <a:pt x="584085" y="1109814"/>
                  </a:lnTo>
                  <a:lnTo>
                    <a:pt x="584263" y="1110729"/>
                  </a:lnTo>
                  <a:lnTo>
                    <a:pt x="584555" y="1110881"/>
                  </a:lnTo>
                  <a:lnTo>
                    <a:pt x="585165" y="1111224"/>
                  </a:lnTo>
                  <a:lnTo>
                    <a:pt x="585978" y="1111250"/>
                  </a:lnTo>
                  <a:lnTo>
                    <a:pt x="586536" y="1111377"/>
                  </a:lnTo>
                  <a:lnTo>
                    <a:pt x="588378" y="1110221"/>
                  </a:lnTo>
                  <a:lnTo>
                    <a:pt x="593293" y="1104366"/>
                  </a:lnTo>
                  <a:lnTo>
                    <a:pt x="593890" y="1102360"/>
                  </a:lnTo>
                  <a:close/>
                </a:path>
                <a:path w="2215515" h="1249045">
                  <a:moveTo>
                    <a:pt x="598868" y="943432"/>
                  </a:moveTo>
                  <a:lnTo>
                    <a:pt x="598538" y="941336"/>
                  </a:lnTo>
                  <a:lnTo>
                    <a:pt x="598195" y="940435"/>
                  </a:lnTo>
                  <a:lnTo>
                    <a:pt x="596696" y="939622"/>
                  </a:lnTo>
                  <a:lnTo>
                    <a:pt x="595452" y="939812"/>
                  </a:lnTo>
                  <a:lnTo>
                    <a:pt x="593839" y="942822"/>
                  </a:lnTo>
                  <a:lnTo>
                    <a:pt x="592378" y="943813"/>
                  </a:lnTo>
                  <a:lnTo>
                    <a:pt x="590270" y="943432"/>
                  </a:lnTo>
                  <a:lnTo>
                    <a:pt x="588200" y="943038"/>
                  </a:lnTo>
                  <a:lnTo>
                    <a:pt x="586333" y="944283"/>
                  </a:lnTo>
                  <a:lnTo>
                    <a:pt x="584365" y="944372"/>
                  </a:lnTo>
                  <a:lnTo>
                    <a:pt x="587933" y="947877"/>
                  </a:lnTo>
                  <a:lnTo>
                    <a:pt x="592620" y="945654"/>
                  </a:lnTo>
                  <a:lnTo>
                    <a:pt x="597814" y="945172"/>
                  </a:lnTo>
                  <a:lnTo>
                    <a:pt x="598868" y="943432"/>
                  </a:lnTo>
                  <a:close/>
                </a:path>
                <a:path w="2215515" h="1249045">
                  <a:moveTo>
                    <a:pt x="610184" y="698715"/>
                  </a:moveTo>
                  <a:lnTo>
                    <a:pt x="608330" y="696214"/>
                  </a:lnTo>
                  <a:lnTo>
                    <a:pt x="606209" y="694791"/>
                  </a:lnTo>
                  <a:lnTo>
                    <a:pt x="603008" y="693597"/>
                  </a:lnTo>
                  <a:lnTo>
                    <a:pt x="602145" y="694423"/>
                  </a:lnTo>
                  <a:lnTo>
                    <a:pt x="602170" y="695147"/>
                  </a:lnTo>
                  <a:lnTo>
                    <a:pt x="602208" y="695769"/>
                  </a:lnTo>
                  <a:lnTo>
                    <a:pt x="602856" y="696328"/>
                  </a:lnTo>
                  <a:lnTo>
                    <a:pt x="603415" y="697179"/>
                  </a:lnTo>
                  <a:lnTo>
                    <a:pt x="603504" y="699554"/>
                  </a:lnTo>
                  <a:lnTo>
                    <a:pt x="604710" y="701382"/>
                  </a:lnTo>
                  <a:lnTo>
                    <a:pt x="607783" y="701382"/>
                  </a:lnTo>
                  <a:lnTo>
                    <a:pt x="608469" y="701370"/>
                  </a:lnTo>
                  <a:lnTo>
                    <a:pt x="609422" y="700849"/>
                  </a:lnTo>
                  <a:lnTo>
                    <a:pt x="609803" y="700303"/>
                  </a:lnTo>
                  <a:lnTo>
                    <a:pt x="610146" y="699782"/>
                  </a:lnTo>
                  <a:lnTo>
                    <a:pt x="610184" y="698715"/>
                  </a:lnTo>
                  <a:close/>
                </a:path>
                <a:path w="2215515" h="1249045">
                  <a:moveTo>
                    <a:pt x="635660" y="744677"/>
                  </a:moveTo>
                  <a:lnTo>
                    <a:pt x="634669" y="742505"/>
                  </a:lnTo>
                  <a:lnTo>
                    <a:pt x="633603" y="742048"/>
                  </a:lnTo>
                  <a:lnTo>
                    <a:pt x="631317" y="742454"/>
                  </a:lnTo>
                  <a:lnTo>
                    <a:pt x="630123" y="743165"/>
                  </a:lnTo>
                  <a:lnTo>
                    <a:pt x="629031" y="743585"/>
                  </a:lnTo>
                  <a:lnTo>
                    <a:pt x="628205" y="744118"/>
                  </a:lnTo>
                  <a:lnTo>
                    <a:pt x="627316" y="744423"/>
                  </a:lnTo>
                  <a:lnTo>
                    <a:pt x="626884" y="745007"/>
                  </a:lnTo>
                  <a:lnTo>
                    <a:pt x="625043" y="747293"/>
                  </a:lnTo>
                  <a:lnTo>
                    <a:pt x="630174" y="748411"/>
                  </a:lnTo>
                  <a:lnTo>
                    <a:pt x="627608" y="750900"/>
                  </a:lnTo>
                  <a:lnTo>
                    <a:pt x="628027" y="751141"/>
                  </a:lnTo>
                  <a:lnTo>
                    <a:pt x="628434" y="751636"/>
                  </a:lnTo>
                  <a:lnTo>
                    <a:pt x="628865" y="751586"/>
                  </a:lnTo>
                  <a:lnTo>
                    <a:pt x="630123" y="751509"/>
                  </a:lnTo>
                  <a:lnTo>
                    <a:pt x="630770" y="750468"/>
                  </a:lnTo>
                  <a:lnTo>
                    <a:pt x="630821" y="747458"/>
                  </a:lnTo>
                  <a:lnTo>
                    <a:pt x="631659" y="746277"/>
                  </a:lnTo>
                  <a:lnTo>
                    <a:pt x="635012" y="745540"/>
                  </a:lnTo>
                  <a:lnTo>
                    <a:pt x="635660" y="744677"/>
                  </a:lnTo>
                  <a:close/>
                </a:path>
                <a:path w="2215515" h="1249045">
                  <a:moveTo>
                    <a:pt x="648208" y="967828"/>
                  </a:moveTo>
                  <a:lnTo>
                    <a:pt x="646658" y="965581"/>
                  </a:lnTo>
                  <a:lnTo>
                    <a:pt x="645731" y="964285"/>
                  </a:lnTo>
                  <a:lnTo>
                    <a:pt x="642835" y="963879"/>
                  </a:lnTo>
                  <a:lnTo>
                    <a:pt x="642645" y="965009"/>
                  </a:lnTo>
                  <a:lnTo>
                    <a:pt x="642226" y="967143"/>
                  </a:lnTo>
                  <a:lnTo>
                    <a:pt x="642645" y="969352"/>
                  </a:lnTo>
                  <a:lnTo>
                    <a:pt x="640448" y="971143"/>
                  </a:lnTo>
                  <a:lnTo>
                    <a:pt x="639800" y="971651"/>
                  </a:lnTo>
                  <a:lnTo>
                    <a:pt x="640765" y="972540"/>
                  </a:lnTo>
                  <a:lnTo>
                    <a:pt x="642950" y="973150"/>
                  </a:lnTo>
                  <a:lnTo>
                    <a:pt x="644613" y="973797"/>
                  </a:lnTo>
                  <a:lnTo>
                    <a:pt x="645731" y="971956"/>
                  </a:lnTo>
                  <a:lnTo>
                    <a:pt x="646976" y="969924"/>
                  </a:lnTo>
                  <a:lnTo>
                    <a:pt x="648208" y="967828"/>
                  </a:lnTo>
                  <a:close/>
                </a:path>
                <a:path w="2215515" h="1249045">
                  <a:moveTo>
                    <a:pt x="654519" y="1242174"/>
                  </a:moveTo>
                  <a:lnTo>
                    <a:pt x="654380" y="1242275"/>
                  </a:lnTo>
                  <a:lnTo>
                    <a:pt x="654177" y="1242453"/>
                  </a:lnTo>
                  <a:lnTo>
                    <a:pt x="654456" y="1242542"/>
                  </a:lnTo>
                  <a:lnTo>
                    <a:pt x="654456" y="1242415"/>
                  </a:lnTo>
                  <a:lnTo>
                    <a:pt x="654519" y="1242288"/>
                  </a:lnTo>
                  <a:close/>
                </a:path>
                <a:path w="2215515" h="1249045">
                  <a:moveTo>
                    <a:pt x="659752" y="1232979"/>
                  </a:moveTo>
                  <a:lnTo>
                    <a:pt x="659523" y="1233068"/>
                  </a:lnTo>
                  <a:lnTo>
                    <a:pt x="658799" y="1231125"/>
                  </a:lnTo>
                  <a:lnTo>
                    <a:pt x="656932" y="1229741"/>
                  </a:lnTo>
                  <a:lnTo>
                    <a:pt x="653643" y="1231315"/>
                  </a:lnTo>
                  <a:lnTo>
                    <a:pt x="655231" y="1233170"/>
                  </a:lnTo>
                  <a:lnTo>
                    <a:pt x="656653" y="1237132"/>
                  </a:lnTo>
                  <a:lnTo>
                    <a:pt x="654812" y="1239608"/>
                  </a:lnTo>
                  <a:lnTo>
                    <a:pt x="654519" y="1242174"/>
                  </a:lnTo>
                  <a:lnTo>
                    <a:pt x="658431" y="1239151"/>
                  </a:lnTo>
                  <a:lnTo>
                    <a:pt x="658533" y="1238910"/>
                  </a:lnTo>
                  <a:lnTo>
                    <a:pt x="659142" y="1233525"/>
                  </a:lnTo>
                  <a:lnTo>
                    <a:pt x="659168" y="1233347"/>
                  </a:lnTo>
                  <a:lnTo>
                    <a:pt x="659523" y="1233157"/>
                  </a:lnTo>
                  <a:lnTo>
                    <a:pt x="659752" y="1232979"/>
                  </a:lnTo>
                  <a:close/>
                </a:path>
                <a:path w="2215515" h="1249045">
                  <a:moveTo>
                    <a:pt x="681164" y="1227861"/>
                  </a:moveTo>
                  <a:lnTo>
                    <a:pt x="680694" y="1225194"/>
                  </a:lnTo>
                  <a:lnTo>
                    <a:pt x="680593" y="1226096"/>
                  </a:lnTo>
                  <a:lnTo>
                    <a:pt x="680732" y="1227810"/>
                  </a:lnTo>
                  <a:lnTo>
                    <a:pt x="681164" y="1227861"/>
                  </a:lnTo>
                  <a:close/>
                </a:path>
                <a:path w="2215515" h="1249045">
                  <a:moveTo>
                    <a:pt x="685876" y="1228293"/>
                  </a:moveTo>
                  <a:lnTo>
                    <a:pt x="681164" y="1227861"/>
                  </a:lnTo>
                  <a:lnTo>
                    <a:pt x="681164" y="1228293"/>
                  </a:lnTo>
                  <a:lnTo>
                    <a:pt x="680275" y="1230960"/>
                  </a:lnTo>
                  <a:lnTo>
                    <a:pt x="677735" y="1234744"/>
                  </a:lnTo>
                  <a:lnTo>
                    <a:pt x="677291" y="1236319"/>
                  </a:lnTo>
                  <a:lnTo>
                    <a:pt x="679805" y="1237576"/>
                  </a:lnTo>
                  <a:lnTo>
                    <a:pt x="680796" y="1236319"/>
                  </a:lnTo>
                  <a:lnTo>
                    <a:pt x="682218" y="1234655"/>
                  </a:lnTo>
                  <a:lnTo>
                    <a:pt x="683018" y="1233563"/>
                  </a:lnTo>
                  <a:lnTo>
                    <a:pt x="683768" y="1232458"/>
                  </a:lnTo>
                  <a:lnTo>
                    <a:pt x="685406" y="1230071"/>
                  </a:lnTo>
                  <a:lnTo>
                    <a:pt x="685876" y="1228293"/>
                  </a:lnTo>
                  <a:close/>
                </a:path>
                <a:path w="2215515" h="1249045">
                  <a:moveTo>
                    <a:pt x="688301" y="713308"/>
                  </a:moveTo>
                  <a:lnTo>
                    <a:pt x="687743" y="712685"/>
                  </a:lnTo>
                  <a:lnTo>
                    <a:pt x="685012" y="712622"/>
                  </a:lnTo>
                  <a:lnTo>
                    <a:pt x="683260" y="713422"/>
                  </a:lnTo>
                  <a:lnTo>
                    <a:pt x="681393" y="713498"/>
                  </a:lnTo>
                  <a:lnTo>
                    <a:pt x="680364" y="713562"/>
                  </a:lnTo>
                  <a:lnTo>
                    <a:pt x="679246" y="716318"/>
                  </a:lnTo>
                  <a:lnTo>
                    <a:pt x="678268" y="717765"/>
                  </a:lnTo>
                  <a:lnTo>
                    <a:pt x="678510" y="718210"/>
                  </a:lnTo>
                  <a:lnTo>
                    <a:pt x="678573" y="718540"/>
                  </a:lnTo>
                  <a:lnTo>
                    <a:pt x="681304" y="719912"/>
                  </a:lnTo>
                  <a:lnTo>
                    <a:pt x="686879" y="717219"/>
                  </a:lnTo>
                  <a:lnTo>
                    <a:pt x="688022" y="714108"/>
                  </a:lnTo>
                  <a:lnTo>
                    <a:pt x="688301" y="713308"/>
                  </a:lnTo>
                  <a:close/>
                </a:path>
                <a:path w="2215515" h="1249045">
                  <a:moveTo>
                    <a:pt x="816952" y="1161237"/>
                  </a:moveTo>
                  <a:lnTo>
                    <a:pt x="815479" y="1160792"/>
                  </a:lnTo>
                  <a:lnTo>
                    <a:pt x="814806" y="1157833"/>
                  </a:lnTo>
                  <a:lnTo>
                    <a:pt x="813536" y="1158671"/>
                  </a:lnTo>
                  <a:lnTo>
                    <a:pt x="811034" y="1160106"/>
                  </a:lnTo>
                  <a:lnTo>
                    <a:pt x="808774" y="1164310"/>
                  </a:lnTo>
                  <a:lnTo>
                    <a:pt x="809294" y="1164971"/>
                  </a:lnTo>
                  <a:lnTo>
                    <a:pt x="809396" y="1165136"/>
                  </a:lnTo>
                  <a:lnTo>
                    <a:pt x="809764" y="1165275"/>
                  </a:lnTo>
                  <a:lnTo>
                    <a:pt x="811491" y="1164971"/>
                  </a:lnTo>
                  <a:lnTo>
                    <a:pt x="812965" y="1166279"/>
                  </a:lnTo>
                  <a:lnTo>
                    <a:pt x="814705" y="1164856"/>
                  </a:lnTo>
                  <a:lnTo>
                    <a:pt x="815174" y="1164170"/>
                  </a:lnTo>
                  <a:lnTo>
                    <a:pt x="815898" y="1163358"/>
                  </a:lnTo>
                  <a:lnTo>
                    <a:pt x="816952" y="1161237"/>
                  </a:lnTo>
                  <a:close/>
                </a:path>
                <a:path w="2215515" h="1249045">
                  <a:moveTo>
                    <a:pt x="987691" y="749236"/>
                  </a:moveTo>
                  <a:lnTo>
                    <a:pt x="987450" y="749058"/>
                  </a:lnTo>
                  <a:lnTo>
                    <a:pt x="987348" y="748931"/>
                  </a:lnTo>
                  <a:lnTo>
                    <a:pt x="987247" y="749211"/>
                  </a:lnTo>
                  <a:lnTo>
                    <a:pt x="987386" y="749211"/>
                  </a:lnTo>
                  <a:lnTo>
                    <a:pt x="987539" y="749236"/>
                  </a:lnTo>
                  <a:lnTo>
                    <a:pt x="987691" y="749236"/>
                  </a:lnTo>
                  <a:close/>
                </a:path>
                <a:path w="2215515" h="1249045">
                  <a:moveTo>
                    <a:pt x="998677" y="750557"/>
                  </a:moveTo>
                  <a:lnTo>
                    <a:pt x="998016" y="749630"/>
                  </a:lnTo>
                  <a:lnTo>
                    <a:pt x="997102" y="748385"/>
                  </a:lnTo>
                  <a:lnTo>
                    <a:pt x="995908" y="747001"/>
                  </a:lnTo>
                  <a:lnTo>
                    <a:pt x="991984" y="749871"/>
                  </a:lnTo>
                  <a:lnTo>
                    <a:pt x="989863" y="749350"/>
                  </a:lnTo>
                  <a:lnTo>
                    <a:pt x="987691" y="749236"/>
                  </a:lnTo>
                  <a:lnTo>
                    <a:pt x="989520" y="751509"/>
                  </a:lnTo>
                  <a:lnTo>
                    <a:pt x="991870" y="753046"/>
                  </a:lnTo>
                  <a:lnTo>
                    <a:pt x="996086" y="753656"/>
                  </a:lnTo>
                  <a:lnTo>
                    <a:pt x="997127" y="753579"/>
                  </a:lnTo>
                  <a:lnTo>
                    <a:pt x="998423" y="751560"/>
                  </a:lnTo>
                  <a:lnTo>
                    <a:pt x="998677" y="750557"/>
                  </a:lnTo>
                  <a:close/>
                </a:path>
                <a:path w="2215515" h="1249045">
                  <a:moveTo>
                    <a:pt x="1070952" y="438251"/>
                  </a:moveTo>
                  <a:lnTo>
                    <a:pt x="1070356" y="436029"/>
                  </a:lnTo>
                  <a:lnTo>
                    <a:pt x="1069352" y="437426"/>
                  </a:lnTo>
                  <a:lnTo>
                    <a:pt x="1066647" y="438823"/>
                  </a:lnTo>
                  <a:lnTo>
                    <a:pt x="1064768" y="439991"/>
                  </a:lnTo>
                  <a:lnTo>
                    <a:pt x="1061770" y="439343"/>
                  </a:lnTo>
                  <a:lnTo>
                    <a:pt x="1061008" y="439077"/>
                  </a:lnTo>
                  <a:lnTo>
                    <a:pt x="1058278" y="438886"/>
                  </a:lnTo>
                  <a:lnTo>
                    <a:pt x="1056144" y="440270"/>
                  </a:lnTo>
                  <a:lnTo>
                    <a:pt x="1056817" y="441159"/>
                  </a:lnTo>
                  <a:lnTo>
                    <a:pt x="1058379" y="443204"/>
                  </a:lnTo>
                  <a:lnTo>
                    <a:pt x="1060653" y="441960"/>
                  </a:lnTo>
                  <a:lnTo>
                    <a:pt x="1065085" y="441642"/>
                  </a:lnTo>
                  <a:lnTo>
                    <a:pt x="1067396" y="441007"/>
                  </a:lnTo>
                  <a:lnTo>
                    <a:pt x="1069784" y="439331"/>
                  </a:lnTo>
                  <a:lnTo>
                    <a:pt x="1070025" y="439000"/>
                  </a:lnTo>
                  <a:lnTo>
                    <a:pt x="1070952" y="438251"/>
                  </a:lnTo>
                  <a:close/>
                </a:path>
                <a:path w="2215515" h="1249045">
                  <a:moveTo>
                    <a:pt x="1080198" y="461187"/>
                  </a:moveTo>
                  <a:lnTo>
                    <a:pt x="1080160" y="461327"/>
                  </a:lnTo>
                  <a:lnTo>
                    <a:pt x="1080198" y="461187"/>
                  </a:lnTo>
                  <a:close/>
                </a:path>
                <a:path w="2215515" h="1249045">
                  <a:moveTo>
                    <a:pt x="1080236" y="461086"/>
                  </a:moveTo>
                  <a:close/>
                </a:path>
                <a:path w="2215515" h="1249045">
                  <a:moveTo>
                    <a:pt x="1085202" y="454621"/>
                  </a:moveTo>
                  <a:lnTo>
                    <a:pt x="1084681" y="453148"/>
                  </a:lnTo>
                  <a:lnTo>
                    <a:pt x="1083729" y="453186"/>
                  </a:lnTo>
                  <a:lnTo>
                    <a:pt x="1081278" y="454507"/>
                  </a:lnTo>
                  <a:lnTo>
                    <a:pt x="1079411" y="455206"/>
                  </a:lnTo>
                  <a:lnTo>
                    <a:pt x="1076388" y="457962"/>
                  </a:lnTo>
                  <a:lnTo>
                    <a:pt x="1076274" y="460362"/>
                  </a:lnTo>
                  <a:lnTo>
                    <a:pt x="1076820" y="462038"/>
                  </a:lnTo>
                  <a:lnTo>
                    <a:pt x="1077125" y="462978"/>
                  </a:lnTo>
                  <a:lnTo>
                    <a:pt x="1079055" y="461860"/>
                  </a:lnTo>
                  <a:lnTo>
                    <a:pt x="1080185" y="461098"/>
                  </a:lnTo>
                  <a:lnTo>
                    <a:pt x="1080058" y="459600"/>
                  </a:lnTo>
                  <a:lnTo>
                    <a:pt x="1080211" y="458228"/>
                  </a:lnTo>
                  <a:lnTo>
                    <a:pt x="1082192" y="457606"/>
                  </a:lnTo>
                  <a:lnTo>
                    <a:pt x="1083157" y="457327"/>
                  </a:lnTo>
                  <a:lnTo>
                    <a:pt x="1084491" y="457593"/>
                  </a:lnTo>
                  <a:lnTo>
                    <a:pt x="1084846" y="456234"/>
                  </a:lnTo>
                  <a:lnTo>
                    <a:pt x="1085202" y="454621"/>
                  </a:lnTo>
                  <a:close/>
                </a:path>
                <a:path w="2215515" h="1249045">
                  <a:moveTo>
                    <a:pt x="1107922" y="423392"/>
                  </a:moveTo>
                  <a:lnTo>
                    <a:pt x="1106919" y="422795"/>
                  </a:lnTo>
                  <a:lnTo>
                    <a:pt x="1105014" y="421601"/>
                  </a:lnTo>
                  <a:lnTo>
                    <a:pt x="1102842" y="421995"/>
                  </a:lnTo>
                  <a:lnTo>
                    <a:pt x="1099680" y="423049"/>
                  </a:lnTo>
                  <a:lnTo>
                    <a:pt x="1098588" y="423392"/>
                  </a:lnTo>
                  <a:lnTo>
                    <a:pt x="1096543" y="424916"/>
                  </a:lnTo>
                  <a:lnTo>
                    <a:pt x="1100188" y="424916"/>
                  </a:lnTo>
                  <a:lnTo>
                    <a:pt x="1101013" y="425958"/>
                  </a:lnTo>
                  <a:lnTo>
                    <a:pt x="1101344" y="429120"/>
                  </a:lnTo>
                  <a:lnTo>
                    <a:pt x="1102182" y="429183"/>
                  </a:lnTo>
                  <a:lnTo>
                    <a:pt x="1103287" y="428485"/>
                  </a:lnTo>
                  <a:lnTo>
                    <a:pt x="1105903" y="426554"/>
                  </a:lnTo>
                  <a:lnTo>
                    <a:pt x="1107922" y="423392"/>
                  </a:lnTo>
                  <a:close/>
                </a:path>
                <a:path w="2215515" h="1249045">
                  <a:moveTo>
                    <a:pt x="1149908" y="403987"/>
                  </a:moveTo>
                  <a:lnTo>
                    <a:pt x="1148791" y="402158"/>
                  </a:lnTo>
                  <a:lnTo>
                    <a:pt x="1147914" y="400672"/>
                  </a:lnTo>
                  <a:lnTo>
                    <a:pt x="1146314" y="400583"/>
                  </a:lnTo>
                  <a:lnTo>
                    <a:pt x="1144701" y="401027"/>
                  </a:lnTo>
                  <a:lnTo>
                    <a:pt x="1143762" y="401307"/>
                  </a:lnTo>
                  <a:lnTo>
                    <a:pt x="1142123" y="401980"/>
                  </a:lnTo>
                  <a:lnTo>
                    <a:pt x="1142784" y="402932"/>
                  </a:lnTo>
                  <a:lnTo>
                    <a:pt x="1143889" y="404482"/>
                  </a:lnTo>
                  <a:lnTo>
                    <a:pt x="1141907" y="406615"/>
                  </a:lnTo>
                  <a:lnTo>
                    <a:pt x="1143774" y="407733"/>
                  </a:lnTo>
                  <a:lnTo>
                    <a:pt x="1144054" y="407885"/>
                  </a:lnTo>
                  <a:lnTo>
                    <a:pt x="1144676" y="407530"/>
                  </a:lnTo>
                  <a:lnTo>
                    <a:pt x="1145120" y="407403"/>
                  </a:lnTo>
                  <a:lnTo>
                    <a:pt x="1145743" y="406869"/>
                  </a:lnTo>
                  <a:lnTo>
                    <a:pt x="1146403" y="406400"/>
                  </a:lnTo>
                  <a:lnTo>
                    <a:pt x="1147991" y="404774"/>
                  </a:lnTo>
                  <a:lnTo>
                    <a:pt x="1149908" y="403987"/>
                  </a:lnTo>
                  <a:close/>
                </a:path>
                <a:path w="2215515" h="1249045">
                  <a:moveTo>
                    <a:pt x="1160157" y="556234"/>
                  </a:moveTo>
                  <a:lnTo>
                    <a:pt x="1155484" y="554482"/>
                  </a:lnTo>
                  <a:lnTo>
                    <a:pt x="1153134" y="555332"/>
                  </a:lnTo>
                  <a:lnTo>
                    <a:pt x="1150073" y="556145"/>
                  </a:lnTo>
                  <a:lnTo>
                    <a:pt x="1149832" y="557072"/>
                  </a:lnTo>
                  <a:lnTo>
                    <a:pt x="1150188" y="558292"/>
                  </a:lnTo>
                  <a:lnTo>
                    <a:pt x="1152436" y="558215"/>
                  </a:lnTo>
                  <a:lnTo>
                    <a:pt x="1154607" y="559193"/>
                  </a:lnTo>
                  <a:lnTo>
                    <a:pt x="1156931" y="559638"/>
                  </a:lnTo>
                  <a:lnTo>
                    <a:pt x="1157630" y="559777"/>
                  </a:lnTo>
                  <a:lnTo>
                    <a:pt x="1159294" y="558241"/>
                  </a:lnTo>
                  <a:lnTo>
                    <a:pt x="1159738" y="557199"/>
                  </a:lnTo>
                  <a:lnTo>
                    <a:pt x="1160157" y="556234"/>
                  </a:lnTo>
                  <a:close/>
                </a:path>
                <a:path w="2215515" h="1249045">
                  <a:moveTo>
                    <a:pt x="1232166" y="665200"/>
                  </a:moveTo>
                  <a:lnTo>
                    <a:pt x="1232014" y="665289"/>
                  </a:lnTo>
                  <a:lnTo>
                    <a:pt x="1232141" y="665251"/>
                  </a:lnTo>
                  <a:close/>
                </a:path>
                <a:path w="2215515" h="1249045">
                  <a:moveTo>
                    <a:pt x="1238834" y="581774"/>
                  </a:moveTo>
                  <a:lnTo>
                    <a:pt x="1238719" y="580885"/>
                  </a:lnTo>
                  <a:lnTo>
                    <a:pt x="1238250" y="577824"/>
                  </a:lnTo>
                  <a:lnTo>
                    <a:pt x="1235595" y="576541"/>
                  </a:lnTo>
                  <a:lnTo>
                    <a:pt x="1232776" y="577926"/>
                  </a:lnTo>
                  <a:lnTo>
                    <a:pt x="1230922" y="578967"/>
                  </a:lnTo>
                  <a:lnTo>
                    <a:pt x="1230655" y="579335"/>
                  </a:lnTo>
                  <a:lnTo>
                    <a:pt x="1228890" y="578764"/>
                  </a:lnTo>
                  <a:lnTo>
                    <a:pt x="1233360" y="581025"/>
                  </a:lnTo>
                  <a:lnTo>
                    <a:pt x="1234821" y="582993"/>
                  </a:lnTo>
                  <a:lnTo>
                    <a:pt x="1237157" y="582460"/>
                  </a:lnTo>
                  <a:lnTo>
                    <a:pt x="1237957" y="582295"/>
                  </a:lnTo>
                  <a:lnTo>
                    <a:pt x="1238834" y="581774"/>
                  </a:lnTo>
                  <a:close/>
                </a:path>
                <a:path w="2215515" h="1249045">
                  <a:moveTo>
                    <a:pt x="1242212" y="672122"/>
                  </a:moveTo>
                  <a:lnTo>
                    <a:pt x="1241831" y="671309"/>
                  </a:lnTo>
                  <a:lnTo>
                    <a:pt x="1236586" y="671893"/>
                  </a:lnTo>
                  <a:lnTo>
                    <a:pt x="1234884" y="667880"/>
                  </a:lnTo>
                  <a:lnTo>
                    <a:pt x="1232077" y="665365"/>
                  </a:lnTo>
                  <a:lnTo>
                    <a:pt x="1231392" y="666965"/>
                  </a:lnTo>
                  <a:lnTo>
                    <a:pt x="1230160" y="668680"/>
                  </a:lnTo>
                  <a:lnTo>
                    <a:pt x="1230579" y="672223"/>
                  </a:lnTo>
                  <a:lnTo>
                    <a:pt x="1233500" y="670979"/>
                  </a:lnTo>
                  <a:lnTo>
                    <a:pt x="1234935" y="671982"/>
                  </a:lnTo>
                  <a:lnTo>
                    <a:pt x="1236154" y="672820"/>
                  </a:lnTo>
                  <a:lnTo>
                    <a:pt x="1237538" y="673531"/>
                  </a:lnTo>
                  <a:lnTo>
                    <a:pt x="1238961" y="674065"/>
                  </a:lnTo>
                  <a:lnTo>
                    <a:pt x="1239558" y="674268"/>
                  </a:lnTo>
                  <a:lnTo>
                    <a:pt x="1240485" y="673976"/>
                  </a:lnTo>
                  <a:lnTo>
                    <a:pt x="1241590" y="673531"/>
                  </a:lnTo>
                  <a:lnTo>
                    <a:pt x="1242021" y="672947"/>
                  </a:lnTo>
                  <a:lnTo>
                    <a:pt x="1242212" y="672122"/>
                  </a:lnTo>
                  <a:close/>
                </a:path>
                <a:path w="2215515" h="1249045">
                  <a:moveTo>
                    <a:pt x="1248600" y="464172"/>
                  </a:moveTo>
                  <a:lnTo>
                    <a:pt x="1246771" y="462965"/>
                  </a:lnTo>
                  <a:lnTo>
                    <a:pt x="1243507" y="461162"/>
                  </a:lnTo>
                  <a:lnTo>
                    <a:pt x="1241818" y="460095"/>
                  </a:lnTo>
                  <a:lnTo>
                    <a:pt x="1241298" y="460578"/>
                  </a:lnTo>
                  <a:lnTo>
                    <a:pt x="1241590" y="462902"/>
                  </a:lnTo>
                  <a:lnTo>
                    <a:pt x="1241552" y="463486"/>
                  </a:lnTo>
                  <a:lnTo>
                    <a:pt x="1240485" y="465150"/>
                  </a:lnTo>
                  <a:lnTo>
                    <a:pt x="1238859" y="466471"/>
                  </a:lnTo>
                  <a:lnTo>
                    <a:pt x="1241983" y="469011"/>
                  </a:lnTo>
                  <a:lnTo>
                    <a:pt x="1243482" y="467512"/>
                  </a:lnTo>
                  <a:lnTo>
                    <a:pt x="1244930" y="466940"/>
                  </a:lnTo>
                  <a:lnTo>
                    <a:pt x="1246924" y="465975"/>
                  </a:lnTo>
                  <a:lnTo>
                    <a:pt x="1248600" y="464172"/>
                  </a:lnTo>
                  <a:close/>
                </a:path>
                <a:path w="2215515" h="1249045">
                  <a:moveTo>
                    <a:pt x="1281061" y="640384"/>
                  </a:moveTo>
                  <a:lnTo>
                    <a:pt x="1280121" y="636993"/>
                  </a:lnTo>
                  <a:lnTo>
                    <a:pt x="1275511" y="636066"/>
                  </a:lnTo>
                  <a:lnTo>
                    <a:pt x="1280147" y="632663"/>
                  </a:lnTo>
                  <a:lnTo>
                    <a:pt x="1278940" y="631990"/>
                  </a:lnTo>
                  <a:lnTo>
                    <a:pt x="1278191" y="632104"/>
                  </a:lnTo>
                  <a:lnTo>
                    <a:pt x="1275410" y="632536"/>
                  </a:lnTo>
                  <a:lnTo>
                    <a:pt x="1274419" y="633984"/>
                  </a:lnTo>
                  <a:lnTo>
                    <a:pt x="1275054" y="636346"/>
                  </a:lnTo>
                  <a:lnTo>
                    <a:pt x="1275448" y="637692"/>
                  </a:lnTo>
                  <a:lnTo>
                    <a:pt x="1276946" y="638365"/>
                  </a:lnTo>
                  <a:lnTo>
                    <a:pt x="1276413" y="642416"/>
                  </a:lnTo>
                  <a:lnTo>
                    <a:pt x="1277429" y="642785"/>
                  </a:lnTo>
                  <a:lnTo>
                    <a:pt x="1281049" y="641007"/>
                  </a:lnTo>
                  <a:lnTo>
                    <a:pt x="1281061" y="640384"/>
                  </a:lnTo>
                  <a:close/>
                </a:path>
                <a:path w="2215515" h="1249045">
                  <a:moveTo>
                    <a:pt x="1312468" y="596747"/>
                  </a:moveTo>
                  <a:lnTo>
                    <a:pt x="1310411" y="595731"/>
                  </a:lnTo>
                  <a:lnTo>
                    <a:pt x="1307350" y="597166"/>
                  </a:lnTo>
                  <a:lnTo>
                    <a:pt x="1306207" y="597903"/>
                  </a:lnTo>
                  <a:lnTo>
                    <a:pt x="1305483" y="599224"/>
                  </a:lnTo>
                  <a:lnTo>
                    <a:pt x="1306156" y="599782"/>
                  </a:lnTo>
                  <a:lnTo>
                    <a:pt x="1307693" y="601014"/>
                  </a:lnTo>
                  <a:lnTo>
                    <a:pt x="1309357" y="601992"/>
                  </a:lnTo>
                  <a:lnTo>
                    <a:pt x="1310500" y="603669"/>
                  </a:lnTo>
                  <a:lnTo>
                    <a:pt x="1310982" y="604380"/>
                  </a:lnTo>
                  <a:lnTo>
                    <a:pt x="1311960" y="603694"/>
                  </a:lnTo>
                  <a:lnTo>
                    <a:pt x="1312341" y="601878"/>
                  </a:lnTo>
                  <a:lnTo>
                    <a:pt x="1312405" y="600862"/>
                  </a:lnTo>
                  <a:lnTo>
                    <a:pt x="1312468" y="596747"/>
                  </a:lnTo>
                  <a:close/>
                </a:path>
                <a:path w="2215515" h="1249045">
                  <a:moveTo>
                    <a:pt x="1339634" y="356057"/>
                  </a:moveTo>
                  <a:lnTo>
                    <a:pt x="1338211" y="353047"/>
                  </a:lnTo>
                  <a:lnTo>
                    <a:pt x="1336738" y="352196"/>
                  </a:lnTo>
                  <a:lnTo>
                    <a:pt x="1332661" y="352717"/>
                  </a:lnTo>
                  <a:lnTo>
                    <a:pt x="1331366" y="353237"/>
                  </a:lnTo>
                  <a:lnTo>
                    <a:pt x="1326515" y="353669"/>
                  </a:lnTo>
                  <a:lnTo>
                    <a:pt x="1327823" y="357454"/>
                  </a:lnTo>
                  <a:lnTo>
                    <a:pt x="1327632" y="357543"/>
                  </a:lnTo>
                  <a:lnTo>
                    <a:pt x="1327886" y="357606"/>
                  </a:lnTo>
                  <a:lnTo>
                    <a:pt x="1327835" y="357454"/>
                  </a:lnTo>
                  <a:lnTo>
                    <a:pt x="1331290" y="355422"/>
                  </a:lnTo>
                  <a:lnTo>
                    <a:pt x="1334643" y="354495"/>
                  </a:lnTo>
                  <a:lnTo>
                    <a:pt x="1338046" y="357568"/>
                  </a:lnTo>
                  <a:lnTo>
                    <a:pt x="1338948" y="357352"/>
                  </a:lnTo>
                  <a:lnTo>
                    <a:pt x="1339227" y="357060"/>
                  </a:lnTo>
                  <a:lnTo>
                    <a:pt x="1339507" y="356781"/>
                  </a:lnTo>
                  <a:lnTo>
                    <a:pt x="1339634" y="356057"/>
                  </a:lnTo>
                  <a:close/>
                </a:path>
                <a:path w="2215515" h="1249045">
                  <a:moveTo>
                    <a:pt x="1527441" y="231889"/>
                  </a:moveTo>
                  <a:lnTo>
                    <a:pt x="1527200" y="231914"/>
                  </a:lnTo>
                  <a:lnTo>
                    <a:pt x="1527403" y="231940"/>
                  </a:lnTo>
                  <a:close/>
                </a:path>
                <a:path w="2215515" h="1249045">
                  <a:moveTo>
                    <a:pt x="1529715" y="138849"/>
                  </a:moveTo>
                  <a:lnTo>
                    <a:pt x="1529130" y="137591"/>
                  </a:lnTo>
                  <a:lnTo>
                    <a:pt x="1528368" y="135877"/>
                  </a:lnTo>
                  <a:lnTo>
                    <a:pt x="1526311" y="136880"/>
                  </a:lnTo>
                  <a:lnTo>
                    <a:pt x="1525435" y="138366"/>
                  </a:lnTo>
                  <a:lnTo>
                    <a:pt x="1523949" y="140817"/>
                  </a:lnTo>
                  <a:lnTo>
                    <a:pt x="1522006" y="138163"/>
                  </a:lnTo>
                  <a:lnTo>
                    <a:pt x="1520532" y="139331"/>
                  </a:lnTo>
                  <a:lnTo>
                    <a:pt x="1520151" y="139623"/>
                  </a:lnTo>
                  <a:lnTo>
                    <a:pt x="1519770" y="140131"/>
                  </a:lnTo>
                  <a:lnTo>
                    <a:pt x="1519643" y="140931"/>
                  </a:lnTo>
                  <a:lnTo>
                    <a:pt x="1519986" y="141566"/>
                  </a:lnTo>
                  <a:lnTo>
                    <a:pt x="1520304" y="141630"/>
                  </a:lnTo>
                  <a:lnTo>
                    <a:pt x="1522018" y="142049"/>
                  </a:lnTo>
                  <a:lnTo>
                    <a:pt x="1523809" y="142367"/>
                  </a:lnTo>
                  <a:lnTo>
                    <a:pt x="1526057" y="142697"/>
                  </a:lnTo>
                  <a:lnTo>
                    <a:pt x="1526603" y="142430"/>
                  </a:lnTo>
                  <a:lnTo>
                    <a:pt x="1527175" y="142328"/>
                  </a:lnTo>
                  <a:lnTo>
                    <a:pt x="1528597" y="140995"/>
                  </a:lnTo>
                  <a:lnTo>
                    <a:pt x="1529715" y="138849"/>
                  </a:lnTo>
                  <a:close/>
                </a:path>
                <a:path w="2215515" h="1249045">
                  <a:moveTo>
                    <a:pt x="1533728" y="153657"/>
                  </a:moveTo>
                  <a:lnTo>
                    <a:pt x="1533448" y="152273"/>
                  </a:lnTo>
                  <a:lnTo>
                    <a:pt x="1533385" y="150736"/>
                  </a:lnTo>
                  <a:lnTo>
                    <a:pt x="1532229" y="148526"/>
                  </a:lnTo>
                  <a:lnTo>
                    <a:pt x="1530959" y="147243"/>
                  </a:lnTo>
                  <a:lnTo>
                    <a:pt x="1529956" y="147269"/>
                  </a:lnTo>
                  <a:lnTo>
                    <a:pt x="1527898" y="147320"/>
                  </a:lnTo>
                  <a:lnTo>
                    <a:pt x="1529232" y="149186"/>
                  </a:lnTo>
                  <a:lnTo>
                    <a:pt x="1528495" y="150914"/>
                  </a:lnTo>
                  <a:lnTo>
                    <a:pt x="1528457" y="151752"/>
                  </a:lnTo>
                  <a:lnTo>
                    <a:pt x="1528635" y="154203"/>
                  </a:lnTo>
                  <a:lnTo>
                    <a:pt x="1525676" y="156171"/>
                  </a:lnTo>
                  <a:lnTo>
                    <a:pt x="1529969" y="158673"/>
                  </a:lnTo>
                  <a:lnTo>
                    <a:pt x="1529943" y="155041"/>
                  </a:lnTo>
                  <a:lnTo>
                    <a:pt x="1531581" y="154432"/>
                  </a:lnTo>
                  <a:lnTo>
                    <a:pt x="1533728" y="153657"/>
                  </a:lnTo>
                  <a:close/>
                </a:path>
                <a:path w="2215515" h="1249045">
                  <a:moveTo>
                    <a:pt x="1533893" y="153593"/>
                  </a:moveTo>
                  <a:lnTo>
                    <a:pt x="1533728" y="153657"/>
                  </a:lnTo>
                  <a:lnTo>
                    <a:pt x="1533766" y="153797"/>
                  </a:lnTo>
                  <a:lnTo>
                    <a:pt x="1533893" y="153593"/>
                  </a:lnTo>
                  <a:close/>
                </a:path>
                <a:path w="2215515" h="1249045">
                  <a:moveTo>
                    <a:pt x="1537411" y="294576"/>
                  </a:moveTo>
                  <a:lnTo>
                    <a:pt x="1537258" y="293649"/>
                  </a:lnTo>
                  <a:lnTo>
                    <a:pt x="1536204" y="293725"/>
                  </a:lnTo>
                  <a:lnTo>
                    <a:pt x="1534071" y="293941"/>
                  </a:lnTo>
                  <a:lnTo>
                    <a:pt x="1531975" y="294487"/>
                  </a:lnTo>
                  <a:lnTo>
                    <a:pt x="1529410" y="292938"/>
                  </a:lnTo>
                  <a:lnTo>
                    <a:pt x="1528292" y="293357"/>
                  </a:lnTo>
                  <a:lnTo>
                    <a:pt x="1527644" y="295071"/>
                  </a:lnTo>
                  <a:lnTo>
                    <a:pt x="1527708" y="296151"/>
                  </a:lnTo>
                  <a:lnTo>
                    <a:pt x="1527594" y="296964"/>
                  </a:lnTo>
                  <a:lnTo>
                    <a:pt x="1527835" y="297370"/>
                  </a:lnTo>
                  <a:lnTo>
                    <a:pt x="1527886" y="297662"/>
                  </a:lnTo>
                  <a:lnTo>
                    <a:pt x="1529905" y="298615"/>
                  </a:lnTo>
                  <a:lnTo>
                    <a:pt x="1535658" y="297053"/>
                  </a:lnTo>
                  <a:lnTo>
                    <a:pt x="1536903" y="295287"/>
                  </a:lnTo>
                  <a:lnTo>
                    <a:pt x="1537411" y="294576"/>
                  </a:lnTo>
                  <a:close/>
                </a:path>
                <a:path w="2215515" h="1249045">
                  <a:moveTo>
                    <a:pt x="1592529" y="292315"/>
                  </a:moveTo>
                  <a:lnTo>
                    <a:pt x="1591551" y="291617"/>
                  </a:lnTo>
                  <a:lnTo>
                    <a:pt x="1588287" y="290449"/>
                  </a:lnTo>
                  <a:lnTo>
                    <a:pt x="1587284" y="288302"/>
                  </a:lnTo>
                  <a:lnTo>
                    <a:pt x="1585023" y="286816"/>
                  </a:lnTo>
                  <a:lnTo>
                    <a:pt x="1584413" y="286727"/>
                  </a:lnTo>
                  <a:lnTo>
                    <a:pt x="1583766" y="286842"/>
                  </a:lnTo>
                  <a:lnTo>
                    <a:pt x="1583461" y="287629"/>
                  </a:lnTo>
                  <a:lnTo>
                    <a:pt x="1584909" y="292303"/>
                  </a:lnTo>
                  <a:lnTo>
                    <a:pt x="1585963" y="293763"/>
                  </a:lnTo>
                  <a:lnTo>
                    <a:pt x="1587461" y="294538"/>
                  </a:lnTo>
                  <a:lnTo>
                    <a:pt x="1589506" y="294182"/>
                  </a:lnTo>
                  <a:lnTo>
                    <a:pt x="1590268" y="294068"/>
                  </a:lnTo>
                  <a:lnTo>
                    <a:pt x="1591335" y="293954"/>
                  </a:lnTo>
                  <a:lnTo>
                    <a:pt x="1591703" y="293471"/>
                  </a:lnTo>
                  <a:lnTo>
                    <a:pt x="1592529" y="292315"/>
                  </a:lnTo>
                  <a:close/>
                </a:path>
                <a:path w="2215515" h="1249045">
                  <a:moveTo>
                    <a:pt x="1626425" y="392760"/>
                  </a:moveTo>
                  <a:lnTo>
                    <a:pt x="1626273" y="392099"/>
                  </a:lnTo>
                  <a:lnTo>
                    <a:pt x="1625739" y="391541"/>
                  </a:lnTo>
                  <a:lnTo>
                    <a:pt x="1625092" y="391464"/>
                  </a:lnTo>
                  <a:lnTo>
                    <a:pt x="1624126" y="391668"/>
                  </a:lnTo>
                  <a:lnTo>
                    <a:pt x="1623669" y="392049"/>
                  </a:lnTo>
                  <a:lnTo>
                    <a:pt x="1622234" y="392861"/>
                  </a:lnTo>
                  <a:lnTo>
                    <a:pt x="1621180" y="393268"/>
                  </a:lnTo>
                  <a:lnTo>
                    <a:pt x="1620367" y="393979"/>
                  </a:lnTo>
                  <a:lnTo>
                    <a:pt x="1614525" y="399478"/>
                  </a:lnTo>
                  <a:lnTo>
                    <a:pt x="1617421" y="399656"/>
                  </a:lnTo>
                  <a:lnTo>
                    <a:pt x="1619681" y="397675"/>
                  </a:lnTo>
                  <a:lnTo>
                    <a:pt x="1624279" y="396379"/>
                  </a:lnTo>
                  <a:lnTo>
                    <a:pt x="1625688" y="395084"/>
                  </a:lnTo>
                  <a:lnTo>
                    <a:pt x="1626425" y="392760"/>
                  </a:lnTo>
                  <a:close/>
                </a:path>
                <a:path w="2215515" h="1249045">
                  <a:moveTo>
                    <a:pt x="1809445" y="267347"/>
                  </a:moveTo>
                  <a:lnTo>
                    <a:pt x="1809432" y="267589"/>
                  </a:lnTo>
                  <a:lnTo>
                    <a:pt x="1809445" y="267360"/>
                  </a:lnTo>
                  <a:close/>
                </a:path>
                <a:path w="2215515" h="1249045">
                  <a:moveTo>
                    <a:pt x="1810512" y="272707"/>
                  </a:moveTo>
                  <a:lnTo>
                    <a:pt x="1809318" y="271564"/>
                  </a:lnTo>
                  <a:lnTo>
                    <a:pt x="1809191" y="270395"/>
                  </a:lnTo>
                  <a:lnTo>
                    <a:pt x="1809115" y="269506"/>
                  </a:lnTo>
                  <a:lnTo>
                    <a:pt x="1809318" y="268554"/>
                  </a:lnTo>
                  <a:lnTo>
                    <a:pt x="1809432" y="267614"/>
                  </a:lnTo>
                  <a:lnTo>
                    <a:pt x="1808911" y="266700"/>
                  </a:lnTo>
                  <a:lnTo>
                    <a:pt x="1808137" y="265925"/>
                  </a:lnTo>
                  <a:lnTo>
                    <a:pt x="1806956" y="266357"/>
                  </a:lnTo>
                  <a:lnTo>
                    <a:pt x="1805647" y="266852"/>
                  </a:lnTo>
                  <a:lnTo>
                    <a:pt x="1804682" y="267919"/>
                  </a:lnTo>
                  <a:lnTo>
                    <a:pt x="1803412" y="271272"/>
                  </a:lnTo>
                  <a:lnTo>
                    <a:pt x="1804644" y="272592"/>
                  </a:lnTo>
                  <a:lnTo>
                    <a:pt x="1806867" y="274205"/>
                  </a:lnTo>
                  <a:lnTo>
                    <a:pt x="1807997" y="274599"/>
                  </a:lnTo>
                  <a:lnTo>
                    <a:pt x="1809000" y="273824"/>
                  </a:lnTo>
                  <a:lnTo>
                    <a:pt x="1810512" y="272707"/>
                  </a:lnTo>
                  <a:close/>
                </a:path>
                <a:path w="2215515" h="1249045">
                  <a:moveTo>
                    <a:pt x="1864614" y="50063"/>
                  </a:moveTo>
                  <a:lnTo>
                    <a:pt x="1863991" y="48475"/>
                  </a:lnTo>
                  <a:lnTo>
                    <a:pt x="1863445" y="48348"/>
                  </a:lnTo>
                  <a:lnTo>
                    <a:pt x="1862861" y="48641"/>
                  </a:lnTo>
                  <a:lnTo>
                    <a:pt x="1859445" y="50469"/>
                  </a:lnTo>
                  <a:lnTo>
                    <a:pt x="1854263" y="53530"/>
                  </a:lnTo>
                  <a:lnTo>
                    <a:pt x="1854466" y="54317"/>
                  </a:lnTo>
                  <a:lnTo>
                    <a:pt x="1858035" y="52489"/>
                  </a:lnTo>
                  <a:lnTo>
                    <a:pt x="1859064" y="55257"/>
                  </a:lnTo>
                  <a:lnTo>
                    <a:pt x="1861375" y="56172"/>
                  </a:lnTo>
                  <a:lnTo>
                    <a:pt x="1862810" y="54851"/>
                  </a:lnTo>
                  <a:lnTo>
                    <a:pt x="1861578" y="52857"/>
                  </a:lnTo>
                  <a:lnTo>
                    <a:pt x="1862302" y="52489"/>
                  </a:lnTo>
                  <a:lnTo>
                    <a:pt x="1863623" y="51828"/>
                  </a:lnTo>
                  <a:lnTo>
                    <a:pt x="1864410" y="50393"/>
                  </a:lnTo>
                  <a:lnTo>
                    <a:pt x="1864614" y="50063"/>
                  </a:lnTo>
                  <a:close/>
                </a:path>
                <a:path w="2215515" h="1249045">
                  <a:moveTo>
                    <a:pt x="1970836" y="133705"/>
                  </a:moveTo>
                  <a:lnTo>
                    <a:pt x="1970405" y="133210"/>
                  </a:lnTo>
                  <a:lnTo>
                    <a:pt x="1968296" y="131419"/>
                  </a:lnTo>
                  <a:lnTo>
                    <a:pt x="1965274" y="131699"/>
                  </a:lnTo>
                  <a:lnTo>
                    <a:pt x="1963077" y="133578"/>
                  </a:lnTo>
                  <a:lnTo>
                    <a:pt x="1962734" y="133896"/>
                  </a:lnTo>
                  <a:lnTo>
                    <a:pt x="1962200" y="135382"/>
                  </a:lnTo>
                  <a:lnTo>
                    <a:pt x="1962162" y="135877"/>
                  </a:lnTo>
                  <a:lnTo>
                    <a:pt x="1961934" y="136956"/>
                  </a:lnTo>
                  <a:lnTo>
                    <a:pt x="1964220" y="136969"/>
                  </a:lnTo>
                  <a:lnTo>
                    <a:pt x="1967344" y="137147"/>
                  </a:lnTo>
                  <a:lnTo>
                    <a:pt x="1970570" y="135775"/>
                  </a:lnTo>
                  <a:lnTo>
                    <a:pt x="1970773" y="134099"/>
                  </a:lnTo>
                  <a:lnTo>
                    <a:pt x="1970836" y="133705"/>
                  </a:lnTo>
                  <a:close/>
                </a:path>
                <a:path w="2215515" h="1249045">
                  <a:moveTo>
                    <a:pt x="1973465" y="214934"/>
                  </a:moveTo>
                  <a:lnTo>
                    <a:pt x="1973338" y="214922"/>
                  </a:lnTo>
                  <a:lnTo>
                    <a:pt x="1973338" y="215138"/>
                  </a:lnTo>
                  <a:lnTo>
                    <a:pt x="1973465" y="214934"/>
                  </a:lnTo>
                  <a:close/>
                </a:path>
                <a:path w="2215515" h="1249045">
                  <a:moveTo>
                    <a:pt x="1986026" y="209854"/>
                  </a:moveTo>
                  <a:lnTo>
                    <a:pt x="1985606" y="209283"/>
                  </a:lnTo>
                  <a:lnTo>
                    <a:pt x="1984794" y="208915"/>
                  </a:lnTo>
                  <a:lnTo>
                    <a:pt x="1984514" y="209067"/>
                  </a:lnTo>
                  <a:lnTo>
                    <a:pt x="1980920" y="211175"/>
                  </a:lnTo>
                  <a:lnTo>
                    <a:pt x="1975383" y="209664"/>
                  </a:lnTo>
                  <a:lnTo>
                    <a:pt x="1973465" y="214934"/>
                  </a:lnTo>
                  <a:lnTo>
                    <a:pt x="1975599" y="215366"/>
                  </a:lnTo>
                  <a:lnTo>
                    <a:pt x="1979790" y="216065"/>
                  </a:lnTo>
                  <a:lnTo>
                    <a:pt x="1982800" y="213855"/>
                  </a:lnTo>
                  <a:lnTo>
                    <a:pt x="1985429" y="210896"/>
                  </a:lnTo>
                  <a:lnTo>
                    <a:pt x="1985733" y="210566"/>
                  </a:lnTo>
                  <a:lnTo>
                    <a:pt x="1986026" y="209854"/>
                  </a:lnTo>
                  <a:close/>
                </a:path>
                <a:path w="2215515" h="1249045">
                  <a:moveTo>
                    <a:pt x="2209800" y="4241"/>
                  </a:moveTo>
                  <a:lnTo>
                    <a:pt x="2208796" y="2324"/>
                  </a:lnTo>
                  <a:lnTo>
                    <a:pt x="2207882" y="0"/>
                  </a:lnTo>
                  <a:lnTo>
                    <a:pt x="2201938" y="2019"/>
                  </a:lnTo>
                  <a:lnTo>
                    <a:pt x="2204059" y="4660"/>
                  </a:lnTo>
                  <a:lnTo>
                    <a:pt x="2203069" y="6642"/>
                  </a:lnTo>
                  <a:lnTo>
                    <a:pt x="2203005" y="7188"/>
                  </a:lnTo>
                  <a:lnTo>
                    <a:pt x="2202764" y="8864"/>
                  </a:lnTo>
                  <a:lnTo>
                    <a:pt x="2203970" y="9309"/>
                  </a:lnTo>
                  <a:lnTo>
                    <a:pt x="2207006" y="9652"/>
                  </a:lnTo>
                  <a:lnTo>
                    <a:pt x="2208060" y="8750"/>
                  </a:lnTo>
                  <a:lnTo>
                    <a:pt x="2206701" y="4965"/>
                  </a:lnTo>
                  <a:lnTo>
                    <a:pt x="2208580" y="4889"/>
                  </a:lnTo>
                  <a:lnTo>
                    <a:pt x="2209800" y="4241"/>
                  </a:lnTo>
                  <a:close/>
                </a:path>
                <a:path w="2215515" h="1249045">
                  <a:moveTo>
                    <a:pt x="2209990" y="4140"/>
                  </a:moveTo>
                  <a:lnTo>
                    <a:pt x="2209863" y="4203"/>
                  </a:lnTo>
                  <a:lnTo>
                    <a:pt x="2209889" y="4419"/>
                  </a:lnTo>
                  <a:lnTo>
                    <a:pt x="2209990" y="4140"/>
                  </a:lnTo>
                  <a:close/>
                </a:path>
                <a:path w="2215515" h="1249045">
                  <a:moveTo>
                    <a:pt x="2215223" y="9639"/>
                  </a:moveTo>
                  <a:lnTo>
                    <a:pt x="2215159" y="9017"/>
                  </a:lnTo>
                  <a:lnTo>
                    <a:pt x="2214638" y="8458"/>
                  </a:lnTo>
                  <a:lnTo>
                    <a:pt x="2213978" y="8267"/>
                  </a:lnTo>
                  <a:lnTo>
                    <a:pt x="2211311" y="8991"/>
                  </a:lnTo>
                  <a:lnTo>
                    <a:pt x="2206802" y="13843"/>
                  </a:lnTo>
                  <a:lnTo>
                    <a:pt x="2206828" y="15544"/>
                  </a:lnTo>
                  <a:lnTo>
                    <a:pt x="2206853" y="16027"/>
                  </a:lnTo>
                  <a:lnTo>
                    <a:pt x="2207234" y="16205"/>
                  </a:lnTo>
                  <a:lnTo>
                    <a:pt x="2207895" y="15963"/>
                  </a:lnTo>
                  <a:lnTo>
                    <a:pt x="2210054" y="15036"/>
                  </a:lnTo>
                  <a:lnTo>
                    <a:pt x="2212225" y="13766"/>
                  </a:lnTo>
                  <a:lnTo>
                    <a:pt x="2214092" y="12268"/>
                  </a:lnTo>
                  <a:lnTo>
                    <a:pt x="2215223" y="963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13172427" y="7135589"/>
              <a:ext cx="1889760" cy="1283335"/>
            </a:xfrm>
            <a:custGeom>
              <a:avLst/>
              <a:gdLst/>
              <a:ahLst/>
              <a:cxnLst/>
              <a:rect l="l" t="t" r="r" b="b"/>
              <a:pathLst>
                <a:path w="1889759" h="1283334">
                  <a:moveTo>
                    <a:pt x="8102" y="1192733"/>
                  </a:moveTo>
                  <a:lnTo>
                    <a:pt x="7467" y="1191933"/>
                  </a:lnTo>
                  <a:lnTo>
                    <a:pt x="6667" y="1191272"/>
                  </a:lnTo>
                  <a:lnTo>
                    <a:pt x="5651" y="1190472"/>
                  </a:lnTo>
                  <a:lnTo>
                    <a:pt x="4724" y="1190891"/>
                  </a:lnTo>
                  <a:lnTo>
                    <a:pt x="2819" y="1192974"/>
                  </a:lnTo>
                  <a:lnTo>
                    <a:pt x="1689" y="1194155"/>
                  </a:lnTo>
                  <a:lnTo>
                    <a:pt x="0" y="1196378"/>
                  </a:lnTo>
                  <a:lnTo>
                    <a:pt x="889" y="1196860"/>
                  </a:lnTo>
                  <a:lnTo>
                    <a:pt x="1536" y="1197165"/>
                  </a:lnTo>
                  <a:lnTo>
                    <a:pt x="2755" y="1197749"/>
                  </a:lnTo>
                  <a:lnTo>
                    <a:pt x="4038" y="1197965"/>
                  </a:lnTo>
                  <a:lnTo>
                    <a:pt x="5359" y="1197089"/>
                  </a:lnTo>
                  <a:lnTo>
                    <a:pt x="6578" y="1196301"/>
                  </a:lnTo>
                  <a:lnTo>
                    <a:pt x="7239" y="1195146"/>
                  </a:lnTo>
                  <a:lnTo>
                    <a:pt x="7683" y="1193876"/>
                  </a:lnTo>
                  <a:lnTo>
                    <a:pt x="8102" y="1192733"/>
                  </a:lnTo>
                  <a:close/>
                </a:path>
                <a:path w="1889759" h="1283334">
                  <a:moveTo>
                    <a:pt x="18491" y="1280223"/>
                  </a:moveTo>
                  <a:lnTo>
                    <a:pt x="17018" y="1279677"/>
                  </a:lnTo>
                  <a:lnTo>
                    <a:pt x="16027" y="1278953"/>
                  </a:lnTo>
                  <a:lnTo>
                    <a:pt x="15417" y="1278534"/>
                  </a:lnTo>
                  <a:lnTo>
                    <a:pt x="14935" y="1277975"/>
                  </a:lnTo>
                  <a:lnTo>
                    <a:pt x="14427" y="1277454"/>
                  </a:lnTo>
                  <a:lnTo>
                    <a:pt x="13081" y="1276057"/>
                  </a:lnTo>
                  <a:lnTo>
                    <a:pt x="11417" y="1274025"/>
                  </a:lnTo>
                  <a:lnTo>
                    <a:pt x="9448" y="1275626"/>
                  </a:lnTo>
                  <a:lnTo>
                    <a:pt x="8191" y="1276629"/>
                  </a:lnTo>
                  <a:lnTo>
                    <a:pt x="11480" y="1277289"/>
                  </a:lnTo>
                  <a:lnTo>
                    <a:pt x="11417" y="1281315"/>
                  </a:lnTo>
                  <a:lnTo>
                    <a:pt x="11861" y="1281684"/>
                  </a:lnTo>
                  <a:lnTo>
                    <a:pt x="12344" y="1282255"/>
                  </a:lnTo>
                  <a:lnTo>
                    <a:pt x="12966" y="1282534"/>
                  </a:lnTo>
                  <a:lnTo>
                    <a:pt x="14503" y="1283309"/>
                  </a:lnTo>
                  <a:lnTo>
                    <a:pt x="16116" y="1283144"/>
                  </a:lnTo>
                  <a:lnTo>
                    <a:pt x="18491" y="1280223"/>
                  </a:lnTo>
                  <a:close/>
                </a:path>
                <a:path w="1889759" h="1283334">
                  <a:moveTo>
                    <a:pt x="29718" y="1201889"/>
                  </a:moveTo>
                  <a:lnTo>
                    <a:pt x="29286" y="1200721"/>
                  </a:lnTo>
                  <a:lnTo>
                    <a:pt x="28714" y="1199388"/>
                  </a:lnTo>
                  <a:lnTo>
                    <a:pt x="28181" y="1199210"/>
                  </a:lnTo>
                  <a:lnTo>
                    <a:pt x="27457" y="1198753"/>
                  </a:lnTo>
                  <a:lnTo>
                    <a:pt x="24320" y="1206868"/>
                  </a:lnTo>
                  <a:lnTo>
                    <a:pt x="24282" y="1207185"/>
                  </a:lnTo>
                  <a:lnTo>
                    <a:pt x="24853" y="1207719"/>
                  </a:lnTo>
                  <a:lnTo>
                    <a:pt x="25552" y="1207795"/>
                  </a:lnTo>
                  <a:lnTo>
                    <a:pt x="26123" y="1207363"/>
                  </a:lnTo>
                  <a:lnTo>
                    <a:pt x="26365" y="1207033"/>
                  </a:lnTo>
                  <a:lnTo>
                    <a:pt x="27292" y="1205763"/>
                  </a:lnTo>
                  <a:lnTo>
                    <a:pt x="28130" y="1204468"/>
                  </a:lnTo>
                  <a:lnTo>
                    <a:pt x="28930" y="1203134"/>
                  </a:lnTo>
                  <a:lnTo>
                    <a:pt x="29718" y="1201889"/>
                  </a:lnTo>
                  <a:close/>
                </a:path>
                <a:path w="1889759" h="1283334">
                  <a:moveTo>
                    <a:pt x="38531" y="1001229"/>
                  </a:moveTo>
                  <a:lnTo>
                    <a:pt x="38442" y="1001052"/>
                  </a:lnTo>
                  <a:lnTo>
                    <a:pt x="38366" y="1001242"/>
                  </a:lnTo>
                  <a:lnTo>
                    <a:pt x="38531" y="1001229"/>
                  </a:lnTo>
                  <a:close/>
                </a:path>
                <a:path w="1889759" h="1283334">
                  <a:moveTo>
                    <a:pt x="50279" y="1005166"/>
                  </a:moveTo>
                  <a:lnTo>
                    <a:pt x="48425" y="1001763"/>
                  </a:lnTo>
                  <a:lnTo>
                    <a:pt x="43446" y="1002195"/>
                  </a:lnTo>
                  <a:lnTo>
                    <a:pt x="41249" y="1000353"/>
                  </a:lnTo>
                  <a:lnTo>
                    <a:pt x="38531" y="1001229"/>
                  </a:lnTo>
                  <a:lnTo>
                    <a:pt x="39331" y="1003071"/>
                  </a:lnTo>
                  <a:lnTo>
                    <a:pt x="40195" y="1004722"/>
                  </a:lnTo>
                  <a:lnTo>
                    <a:pt x="46570" y="1002652"/>
                  </a:lnTo>
                  <a:lnTo>
                    <a:pt x="47523" y="1003630"/>
                  </a:lnTo>
                  <a:lnTo>
                    <a:pt x="45466" y="1008075"/>
                  </a:lnTo>
                  <a:lnTo>
                    <a:pt x="46748" y="1008646"/>
                  </a:lnTo>
                  <a:lnTo>
                    <a:pt x="47904" y="1008722"/>
                  </a:lnTo>
                  <a:lnTo>
                    <a:pt x="48780" y="1008799"/>
                  </a:lnTo>
                  <a:lnTo>
                    <a:pt x="49669" y="1008456"/>
                  </a:lnTo>
                  <a:lnTo>
                    <a:pt x="50279" y="1005166"/>
                  </a:lnTo>
                  <a:close/>
                </a:path>
                <a:path w="1889759" h="1283334">
                  <a:moveTo>
                    <a:pt x="145884" y="1089113"/>
                  </a:moveTo>
                  <a:lnTo>
                    <a:pt x="143078" y="1087437"/>
                  </a:lnTo>
                  <a:lnTo>
                    <a:pt x="139903" y="1086256"/>
                  </a:lnTo>
                  <a:lnTo>
                    <a:pt x="137591" y="1083957"/>
                  </a:lnTo>
                  <a:lnTo>
                    <a:pt x="137287" y="1083678"/>
                  </a:lnTo>
                  <a:lnTo>
                    <a:pt x="136728" y="1083678"/>
                  </a:lnTo>
                  <a:lnTo>
                    <a:pt x="136283" y="1083538"/>
                  </a:lnTo>
                  <a:lnTo>
                    <a:pt x="134848" y="1087107"/>
                  </a:lnTo>
                  <a:lnTo>
                    <a:pt x="134378" y="1088161"/>
                  </a:lnTo>
                  <a:lnTo>
                    <a:pt x="135166" y="1088567"/>
                  </a:lnTo>
                  <a:lnTo>
                    <a:pt x="135864" y="1088707"/>
                  </a:lnTo>
                  <a:lnTo>
                    <a:pt x="138912" y="1089266"/>
                  </a:lnTo>
                  <a:lnTo>
                    <a:pt x="141947" y="1089710"/>
                  </a:lnTo>
                  <a:lnTo>
                    <a:pt x="145034" y="1090091"/>
                  </a:lnTo>
                  <a:lnTo>
                    <a:pt x="145237" y="1090129"/>
                  </a:lnTo>
                  <a:lnTo>
                    <a:pt x="145567" y="1089545"/>
                  </a:lnTo>
                  <a:lnTo>
                    <a:pt x="145884" y="1089113"/>
                  </a:lnTo>
                  <a:close/>
                </a:path>
                <a:path w="1889759" h="1283334">
                  <a:moveTo>
                    <a:pt x="152654" y="813384"/>
                  </a:moveTo>
                  <a:lnTo>
                    <a:pt x="152387" y="811822"/>
                  </a:lnTo>
                  <a:lnTo>
                    <a:pt x="152019" y="810920"/>
                  </a:lnTo>
                  <a:lnTo>
                    <a:pt x="151942" y="810679"/>
                  </a:lnTo>
                  <a:lnTo>
                    <a:pt x="151663" y="808266"/>
                  </a:lnTo>
                  <a:lnTo>
                    <a:pt x="150304" y="807491"/>
                  </a:lnTo>
                  <a:lnTo>
                    <a:pt x="148958" y="806818"/>
                  </a:lnTo>
                  <a:lnTo>
                    <a:pt x="147967" y="806284"/>
                  </a:lnTo>
                  <a:lnTo>
                    <a:pt x="146888" y="806780"/>
                  </a:lnTo>
                  <a:lnTo>
                    <a:pt x="145808" y="808215"/>
                  </a:lnTo>
                  <a:lnTo>
                    <a:pt x="145338" y="809205"/>
                  </a:lnTo>
                  <a:lnTo>
                    <a:pt x="146697" y="811999"/>
                  </a:lnTo>
                  <a:lnTo>
                    <a:pt x="148932" y="813066"/>
                  </a:lnTo>
                  <a:lnTo>
                    <a:pt x="152107" y="813777"/>
                  </a:lnTo>
                  <a:lnTo>
                    <a:pt x="152654" y="813384"/>
                  </a:lnTo>
                  <a:close/>
                </a:path>
                <a:path w="1889759" h="1283334">
                  <a:moveTo>
                    <a:pt x="166014" y="771144"/>
                  </a:moveTo>
                  <a:lnTo>
                    <a:pt x="165430" y="770369"/>
                  </a:lnTo>
                  <a:lnTo>
                    <a:pt x="163309" y="768464"/>
                  </a:lnTo>
                  <a:lnTo>
                    <a:pt x="159918" y="768477"/>
                  </a:lnTo>
                  <a:lnTo>
                    <a:pt x="157213" y="771042"/>
                  </a:lnTo>
                  <a:lnTo>
                    <a:pt x="156997" y="772198"/>
                  </a:lnTo>
                  <a:lnTo>
                    <a:pt x="157619" y="772363"/>
                  </a:lnTo>
                  <a:lnTo>
                    <a:pt x="159969" y="773061"/>
                  </a:lnTo>
                  <a:lnTo>
                    <a:pt x="162407" y="774306"/>
                  </a:lnTo>
                  <a:lnTo>
                    <a:pt x="164973" y="772299"/>
                  </a:lnTo>
                  <a:lnTo>
                    <a:pt x="165633" y="771766"/>
                  </a:lnTo>
                  <a:lnTo>
                    <a:pt x="166014" y="771144"/>
                  </a:lnTo>
                  <a:close/>
                </a:path>
                <a:path w="1889759" h="1283334">
                  <a:moveTo>
                    <a:pt x="188671" y="687920"/>
                  </a:moveTo>
                  <a:lnTo>
                    <a:pt x="187782" y="686066"/>
                  </a:lnTo>
                  <a:lnTo>
                    <a:pt x="182079" y="689013"/>
                  </a:lnTo>
                  <a:lnTo>
                    <a:pt x="179552" y="692226"/>
                  </a:lnTo>
                  <a:lnTo>
                    <a:pt x="176187" y="694994"/>
                  </a:lnTo>
                  <a:lnTo>
                    <a:pt x="176174" y="695756"/>
                  </a:lnTo>
                  <a:lnTo>
                    <a:pt x="176339" y="696137"/>
                  </a:lnTo>
                  <a:lnTo>
                    <a:pt x="176593" y="696709"/>
                  </a:lnTo>
                  <a:lnTo>
                    <a:pt x="177165" y="696709"/>
                  </a:lnTo>
                  <a:lnTo>
                    <a:pt x="179412" y="695032"/>
                  </a:lnTo>
                  <a:lnTo>
                    <a:pt x="181140" y="693902"/>
                  </a:lnTo>
                  <a:lnTo>
                    <a:pt x="183375" y="694118"/>
                  </a:lnTo>
                  <a:lnTo>
                    <a:pt x="183273" y="691743"/>
                  </a:lnTo>
                  <a:lnTo>
                    <a:pt x="183705" y="689864"/>
                  </a:lnTo>
                  <a:lnTo>
                    <a:pt x="186829" y="690143"/>
                  </a:lnTo>
                  <a:lnTo>
                    <a:pt x="187515" y="690219"/>
                  </a:lnTo>
                  <a:lnTo>
                    <a:pt x="188379" y="690702"/>
                  </a:lnTo>
                  <a:lnTo>
                    <a:pt x="188633" y="688771"/>
                  </a:lnTo>
                  <a:lnTo>
                    <a:pt x="188671" y="687920"/>
                  </a:lnTo>
                  <a:close/>
                </a:path>
                <a:path w="1889759" h="1283334">
                  <a:moveTo>
                    <a:pt x="251320" y="896721"/>
                  </a:moveTo>
                  <a:lnTo>
                    <a:pt x="250139" y="894829"/>
                  </a:lnTo>
                  <a:lnTo>
                    <a:pt x="244652" y="895223"/>
                  </a:lnTo>
                  <a:lnTo>
                    <a:pt x="243039" y="895400"/>
                  </a:lnTo>
                  <a:lnTo>
                    <a:pt x="241096" y="895781"/>
                  </a:lnTo>
                  <a:lnTo>
                    <a:pt x="240614" y="896454"/>
                  </a:lnTo>
                  <a:lnTo>
                    <a:pt x="240538" y="897204"/>
                  </a:lnTo>
                  <a:lnTo>
                    <a:pt x="241046" y="897750"/>
                  </a:lnTo>
                  <a:lnTo>
                    <a:pt x="243065" y="898245"/>
                  </a:lnTo>
                  <a:lnTo>
                    <a:pt x="245427" y="897216"/>
                  </a:lnTo>
                  <a:lnTo>
                    <a:pt x="245960" y="899655"/>
                  </a:lnTo>
                  <a:lnTo>
                    <a:pt x="245986" y="900290"/>
                  </a:lnTo>
                  <a:lnTo>
                    <a:pt x="245859" y="900849"/>
                  </a:lnTo>
                  <a:lnTo>
                    <a:pt x="246087" y="901255"/>
                  </a:lnTo>
                  <a:lnTo>
                    <a:pt x="246253" y="901496"/>
                  </a:lnTo>
                  <a:lnTo>
                    <a:pt x="246989" y="901649"/>
                  </a:lnTo>
                  <a:lnTo>
                    <a:pt x="248031" y="901179"/>
                  </a:lnTo>
                  <a:lnTo>
                    <a:pt x="248920" y="900734"/>
                  </a:lnTo>
                  <a:lnTo>
                    <a:pt x="251320" y="896721"/>
                  </a:lnTo>
                  <a:close/>
                </a:path>
                <a:path w="1889759" h="1283334">
                  <a:moveTo>
                    <a:pt x="292265" y="714425"/>
                  </a:moveTo>
                  <a:lnTo>
                    <a:pt x="291465" y="713701"/>
                  </a:lnTo>
                  <a:lnTo>
                    <a:pt x="290588" y="712952"/>
                  </a:lnTo>
                  <a:lnTo>
                    <a:pt x="289534" y="713270"/>
                  </a:lnTo>
                  <a:lnTo>
                    <a:pt x="285775" y="715492"/>
                  </a:lnTo>
                  <a:lnTo>
                    <a:pt x="284988" y="718769"/>
                  </a:lnTo>
                  <a:lnTo>
                    <a:pt x="286219" y="722464"/>
                  </a:lnTo>
                  <a:lnTo>
                    <a:pt x="286004" y="722617"/>
                  </a:lnTo>
                  <a:lnTo>
                    <a:pt x="286258" y="722795"/>
                  </a:lnTo>
                  <a:lnTo>
                    <a:pt x="286270" y="722579"/>
                  </a:lnTo>
                  <a:lnTo>
                    <a:pt x="286232" y="722452"/>
                  </a:lnTo>
                  <a:lnTo>
                    <a:pt x="288061" y="720407"/>
                  </a:lnTo>
                  <a:lnTo>
                    <a:pt x="291109" y="719416"/>
                  </a:lnTo>
                  <a:lnTo>
                    <a:pt x="291934" y="716508"/>
                  </a:lnTo>
                  <a:lnTo>
                    <a:pt x="292214" y="715479"/>
                  </a:lnTo>
                  <a:lnTo>
                    <a:pt x="292265" y="714425"/>
                  </a:lnTo>
                  <a:close/>
                </a:path>
                <a:path w="1889759" h="1283334">
                  <a:moveTo>
                    <a:pt x="347268" y="1044981"/>
                  </a:moveTo>
                  <a:lnTo>
                    <a:pt x="346100" y="1043584"/>
                  </a:lnTo>
                  <a:lnTo>
                    <a:pt x="345135" y="1043203"/>
                  </a:lnTo>
                  <a:lnTo>
                    <a:pt x="344081" y="1042758"/>
                  </a:lnTo>
                  <a:lnTo>
                    <a:pt x="343217" y="1043813"/>
                  </a:lnTo>
                  <a:lnTo>
                    <a:pt x="342036" y="1045260"/>
                  </a:lnTo>
                  <a:lnTo>
                    <a:pt x="340944" y="1046759"/>
                  </a:lnTo>
                  <a:lnTo>
                    <a:pt x="339496" y="1049058"/>
                  </a:lnTo>
                  <a:lnTo>
                    <a:pt x="339648" y="1049947"/>
                  </a:lnTo>
                  <a:lnTo>
                    <a:pt x="340766" y="1049883"/>
                  </a:lnTo>
                  <a:lnTo>
                    <a:pt x="341820" y="1049858"/>
                  </a:lnTo>
                  <a:lnTo>
                    <a:pt x="342938" y="1049616"/>
                  </a:lnTo>
                  <a:lnTo>
                    <a:pt x="346024" y="1048397"/>
                  </a:lnTo>
                  <a:lnTo>
                    <a:pt x="347268" y="1044981"/>
                  </a:lnTo>
                  <a:close/>
                </a:path>
                <a:path w="1889759" h="1283334">
                  <a:moveTo>
                    <a:pt x="402818" y="594245"/>
                  </a:moveTo>
                  <a:lnTo>
                    <a:pt x="402767" y="592747"/>
                  </a:lnTo>
                  <a:lnTo>
                    <a:pt x="400723" y="591718"/>
                  </a:lnTo>
                  <a:lnTo>
                    <a:pt x="400075" y="591362"/>
                  </a:lnTo>
                  <a:lnTo>
                    <a:pt x="399211" y="591286"/>
                  </a:lnTo>
                  <a:lnTo>
                    <a:pt x="397141" y="590194"/>
                  </a:lnTo>
                  <a:lnTo>
                    <a:pt x="396138" y="590105"/>
                  </a:lnTo>
                  <a:lnTo>
                    <a:pt x="395706" y="595922"/>
                  </a:lnTo>
                  <a:lnTo>
                    <a:pt x="395681" y="597598"/>
                  </a:lnTo>
                  <a:lnTo>
                    <a:pt x="397370" y="598309"/>
                  </a:lnTo>
                  <a:lnTo>
                    <a:pt x="399199" y="597306"/>
                  </a:lnTo>
                  <a:lnTo>
                    <a:pt x="400964" y="595896"/>
                  </a:lnTo>
                  <a:lnTo>
                    <a:pt x="402818" y="594245"/>
                  </a:lnTo>
                  <a:close/>
                </a:path>
                <a:path w="1889759" h="1283334">
                  <a:moveTo>
                    <a:pt x="414401" y="1157947"/>
                  </a:moveTo>
                  <a:lnTo>
                    <a:pt x="414159" y="1157046"/>
                  </a:lnTo>
                  <a:lnTo>
                    <a:pt x="414058" y="1155865"/>
                  </a:lnTo>
                  <a:lnTo>
                    <a:pt x="411657" y="1155293"/>
                  </a:lnTo>
                  <a:lnTo>
                    <a:pt x="409638" y="1154391"/>
                  </a:lnTo>
                  <a:lnTo>
                    <a:pt x="406996" y="1155966"/>
                  </a:lnTo>
                  <a:lnTo>
                    <a:pt x="406742" y="1156868"/>
                  </a:lnTo>
                  <a:lnTo>
                    <a:pt x="406425" y="1157566"/>
                  </a:lnTo>
                  <a:lnTo>
                    <a:pt x="406349" y="1157706"/>
                  </a:lnTo>
                  <a:lnTo>
                    <a:pt x="406628" y="1157986"/>
                  </a:lnTo>
                  <a:lnTo>
                    <a:pt x="406755" y="1158201"/>
                  </a:lnTo>
                  <a:lnTo>
                    <a:pt x="407657" y="1160183"/>
                  </a:lnTo>
                  <a:lnTo>
                    <a:pt x="412546" y="1160386"/>
                  </a:lnTo>
                  <a:lnTo>
                    <a:pt x="414134" y="1158481"/>
                  </a:lnTo>
                  <a:lnTo>
                    <a:pt x="414274" y="1158290"/>
                  </a:lnTo>
                  <a:lnTo>
                    <a:pt x="414401" y="1157947"/>
                  </a:lnTo>
                  <a:close/>
                </a:path>
                <a:path w="1889759" h="1283334">
                  <a:moveTo>
                    <a:pt x="426808" y="797039"/>
                  </a:moveTo>
                  <a:lnTo>
                    <a:pt x="424561" y="795782"/>
                  </a:lnTo>
                  <a:lnTo>
                    <a:pt x="423418" y="794461"/>
                  </a:lnTo>
                  <a:lnTo>
                    <a:pt x="423291" y="794270"/>
                  </a:lnTo>
                  <a:lnTo>
                    <a:pt x="423735" y="790765"/>
                  </a:lnTo>
                  <a:lnTo>
                    <a:pt x="422084" y="790448"/>
                  </a:lnTo>
                  <a:lnTo>
                    <a:pt x="419874" y="791400"/>
                  </a:lnTo>
                  <a:lnTo>
                    <a:pt x="419455" y="792378"/>
                  </a:lnTo>
                  <a:lnTo>
                    <a:pt x="420560" y="794016"/>
                  </a:lnTo>
                  <a:lnTo>
                    <a:pt x="421132" y="794461"/>
                  </a:lnTo>
                  <a:lnTo>
                    <a:pt x="422605" y="796124"/>
                  </a:lnTo>
                  <a:lnTo>
                    <a:pt x="422363" y="798106"/>
                  </a:lnTo>
                  <a:lnTo>
                    <a:pt x="424853" y="798690"/>
                  </a:lnTo>
                  <a:lnTo>
                    <a:pt x="425704" y="798474"/>
                  </a:lnTo>
                  <a:lnTo>
                    <a:pt x="426631" y="798144"/>
                  </a:lnTo>
                  <a:lnTo>
                    <a:pt x="426808" y="797039"/>
                  </a:lnTo>
                  <a:close/>
                </a:path>
                <a:path w="1889759" h="1283334">
                  <a:moveTo>
                    <a:pt x="430123" y="1055471"/>
                  </a:moveTo>
                  <a:lnTo>
                    <a:pt x="429323" y="1053134"/>
                  </a:lnTo>
                  <a:lnTo>
                    <a:pt x="428955" y="1052410"/>
                  </a:lnTo>
                  <a:lnTo>
                    <a:pt x="426212" y="1052855"/>
                  </a:lnTo>
                  <a:lnTo>
                    <a:pt x="424395" y="1053198"/>
                  </a:lnTo>
                  <a:lnTo>
                    <a:pt x="422313" y="1053731"/>
                  </a:lnTo>
                  <a:lnTo>
                    <a:pt x="421957" y="1054836"/>
                  </a:lnTo>
                  <a:lnTo>
                    <a:pt x="428256" y="1058151"/>
                  </a:lnTo>
                  <a:lnTo>
                    <a:pt x="428091" y="1056474"/>
                  </a:lnTo>
                  <a:lnTo>
                    <a:pt x="430123" y="1055471"/>
                  </a:lnTo>
                  <a:close/>
                </a:path>
                <a:path w="1889759" h="1283334">
                  <a:moveTo>
                    <a:pt x="452208" y="919378"/>
                  </a:moveTo>
                  <a:lnTo>
                    <a:pt x="452005" y="918337"/>
                  </a:lnTo>
                  <a:lnTo>
                    <a:pt x="451878" y="918324"/>
                  </a:lnTo>
                  <a:lnTo>
                    <a:pt x="450049" y="918298"/>
                  </a:lnTo>
                  <a:lnTo>
                    <a:pt x="448157" y="918032"/>
                  </a:lnTo>
                  <a:lnTo>
                    <a:pt x="444817" y="919022"/>
                  </a:lnTo>
                  <a:lnTo>
                    <a:pt x="442747" y="919391"/>
                  </a:lnTo>
                  <a:lnTo>
                    <a:pt x="441718" y="921626"/>
                  </a:lnTo>
                  <a:lnTo>
                    <a:pt x="441960" y="922312"/>
                  </a:lnTo>
                  <a:lnTo>
                    <a:pt x="442277" y="922616"/>
                  </a:lnTo>
                  <a:lnTo>
                    <a:pt x="444055" y="924572"/>
                  </a:lnTo>
                  <a:lnTo>
                    <a:pt x="445477" y="922312"/>
                  </a:lnTo>
                  <a:lnTo>
                    <a:pt x="447306" y="921740"/>
                  </a:lnTo>
                  <a:lnTo>
                    <a:pt x="447535" y="921562"/>
                  </a:lnTo>
                  <a:lnTo>
                    <a:pt x="448297" y="921143"/>
                  </a:lnTo>
                  <a:lnTo>
                    <a:pt x="452120" y="919391"/>
                  </a:lnTo>
                  <a:close/>
                </a:path>
                <a:path w="1889759" h="1283334">
                  <a:moveTo>
                    <a:pt x="456780" y="1177264"/>
                  </a:moveTo>
                  <a:lnTo>
                    <a:pt x="455714" y="1176807"/>
                  </a:lnTo>
                  <a:lnTo>
                    <a:pt x="454609" y="1176972"/>
                  </a:lnTo>
                  <a:lnTo>
                    <a:pt x="453567" y="1177137"/>
                  </a:lnTo>
                  <a:lnTo>
                    <a:pt x="452577" y="1177696"/>
                  </a:lnTo>
                  <a:lnTo>
                    <a:pt x="451523" y="1178077"/>
                  </a:lnTo>
                  <a:lnTo>
                    <a:pt x="450875" y="1178534"/>
                  </a:lnTo>
                  <a:lnTo>
                    <a:pt x="450100" y="1178864"/>
                  </a:lnTo>
                  <a:lnTo>
                    <a:pt x="449567" y="1179449"/>
                  </a:lnTo>
                  <a:lnTo>
                    <a:pt x="449059" y="1179982"/>
                  </a:lnTo>
                  <a:lnTo>
                    <a:pt x="448551" y="1180757"/>
                  </a:lnTo>
                  <a:lnTo>
                    <a:pt x="448462" y="1182382"/>
                  </a:lnTo>
                  <a:lnTo>
                    <a:pt x="449402" y="1182319"/>
                  </a:lnTo>
                  <a:lnTo>
                    <a:pt x="450227" y="1182204"/>
                  </a:lnTo>
                  <a:lnTo>
                    <a:pt x="450723" y="1182154"/>
                  </a:lnTo>
                  <a:lnTo>
                    <a:pt x="451294" y="1182128"/>
                  </a:lnTo>
                  <a:lnTo>
                    <a:pt x="451802" y="1182192"/>
                  </a:lnTo>
                  <a:lnTo>
                    <a:pt x="452970" y="1182382"/>
                  </a:lnTo>
                  <a:lnTo>
                    <a:pt x="454190" y="1183741"/>
                  </a:lnTo>
                  <a:lnTo>
                    <a:pt x="455269" y="1182192"/>
                  </a:lnTo>
                  <a:lnTo>
                    <a:pt x="456006" y="1181163"/>
                  </a:lnTo>
                  <a:lnTo>
                    <a:pt x="456323" y="1179804"/>
                  </a:lnTo>
                  <a:lnTo>
                    <a:pt x="456780" y="1177264"/>
                  </a:lnTo>
                  <a:close/>
                </a:path>
                <a:path w="1889759" h="1283334">
                  <a:moveTo>
                    <a:pt x="469900" y="1209509"/>
                  </a:moveTo>
                  <a:lnTo>
                    <a:pt x="469620" y="1209509"/>
                  </a:lnTo>
                  <a:lnTo>
                    <a:pt x="469760" y="1209725"/>
                  </a:lnTo>
                  <a:lnTo>
                    <a:pt x="469874" y="1209586"/>
                  </a:lnTo>
                  <a:close/>
                </a:path>
                <a:path w="1889759" h="1283334">
                  <a:moveTo>
                    <a:pt x="475729" y="671182"/>
                  </a:moveTo>
                  <a:lnTo>
                    <a:pt x="475437" y="669391"/>
                  </a:lnTo>
                  <a:lnTo>
                    <a:pt x="475208" y="668070"/>
                  </a:lnTo>
                  <a:lnTo>
                    <a:pt x="472592" y="667626"/>
                  </a:lnTo>
                  <a:lnTo>
                    <a:pt x="471500" y="668642"/>
                  </a:lnTo>
                  <a:lnTo>
                    <a:pt x="469988" y="670052"/>
                  </a:lnTo>
                  <a:lnTo>
                    <a:pt x="470395" y="673811"/>
                  </a:lnTo>
                  <a:lnTo>
                    <a:pt x="472579" y="674598"/>
                  </a:lnTo>
                  <a:lnTo>
                    <a:pt x="473151" y="674268"/>
                  </a:lnTo>
                  <a:lnTo>
                    <a:pt x="473659" y="674128"/>
                  </a:lnTo>
                  <a:lnTo>
                    <a:pt x="475462" y="672896"/>
                  </a:lnTo>
                  <a:lnTo>
                    <a:pt x="475729" y="671182"/>
                  </a:lnTo>
                  <a:close/>
                </a:path>
                <a:path w="1889759" h="1283334">
                  <a:moveTo>
                    <a:pt x="477583" y="1215174"/>
                  </a:moveTo>
                  <a:lnTo>
                    <a:pt x="474814" y="1212862"/>
                  </a:lnTo>
                  <a:lnTo>
                    <a:pt x="471538" y="1213002"/>
                  </a:lnTo>
                  <a:lnTo>
                    <a:pt x="470725" y="1211300"/>
                  </a:lnTo>
                  <a:lnTo>
                    <a:pt x="469760" y="1209725"/>
                  </a:lnTo>
                  <a:lnTo>
                    <a:pt x="468998" y="1211008"/>
                  </a:lnTo>
                  <a:lnTo>
                    <a:pt x="467067" y="1212037"/>
                  </a:lnTo>
                  <a:lnTo>
                    <a:pt x="468452" y="1213815"/>
                  </a:lnTo>
                  <a:lnTo>
                    <a:pt x="468249" y="1213751"/>
                  </a:lnTo>
                  <a:lnTo>
                    <a:pt x="469214" y="1214526"/>
                  </a:lnTo>
                  <a:lnTo>
                    <a:pt x="470344" y="1215136"/>
                  </a:lnTo>
                  <a:lnTo>
                    <a:pt x="471093" y="1216037"/>
                  </a:lnTo>
                  <a:lnTo>
                    <a:pt x="472795" y="1218069"/>
                  </a:lnTo>
                  <a:lnTo>
                    <a:pt x="474599" y="1217510"/>
                  </a:lnTo>
                  <a:lnTo>
                    <a:pt x="476935" y="1215783"/>
                  </a:lnTo>
                  <a:lnTo>
                    <a:pt x="477583" y="1215174"/>
                  </a:lnTo>
                  <a:close/>
                </a:path>
                <a:path w="1889759" h="1283334">
                  <a:moveTo>
                    <a:pt x="482676" y="1112100"/>
                  </a:moveTo>
                  <a:lnTo>
                    <a:pt x="481761" y="1112113"/>
                  </a:lnTo>
                  <a:lnTo>
                    <a:pt x="480453" y="1111910"/>
                  </a:lnTo>
                  <a:lnTo>
                    <a:pt x="480288" y="1112189"/>
                  </a:lnTo>
                  <a:lnTo>
                    <a:pt x="479285" y="1113942"/>
                  </a:lnTo>
                  <a:lnTo>
                    <a:pt x="478815" y="1115961"/>
                  </a:lnTo>
                  <a:lnTo>
                    <a:pt x="475792" y="1117219"/>
                  </a:lnTo>
                  <a:lnTo>
                    <a:pt x="475449" y="1118120"/>
                  </a:lnTo>
                  <a:lnTo>
                    <a:pt x="475907" y="1118870"/>
                  </a:lnTo>
                  <a:lnTo>
                    <a:pt x="476338" y="1119632"/>
                  </a:lnTo>
                  <a:lnTo>
                    <a:pt x="480822" y="1120114"/>
                  </a:lnTo>
                  <a:lnTo>
                    <a:pt x="480999" y="1119466"/>
                  </a:lnTo>
                  <a:lnTo>
                    <a:pt x="481672" y="1117053"/>
                  </a:lnTo>
                  <a:lnTo>
                    <a:pt x="482130" y="1114615"/>
                  </a:lnTo>
                  <a:lnTo>
                    <a:pt x="482676" y="1112100"/>
                  </a:lnTo>
                  <a:close/>
                </a:path>
                <a:path w="1889759" h="1283334">
                  <a:moveTo>
                    <a:pt x="577088" y="819734"/>
                  </a:moveTo>
                  <a:lnTo>
                    <a:pt x="576732" y="817206"/>
                  </a:lnTo>
                  <a:lnTo>
                    <a:pt x="573176" y="818591"/>
                  </a:lnTo>
                  <a:lnTo>
                    <a:pt x="573125" y="815644"/>
                  </a:lnTo>
                  <a:lnTo>
                    <a:pt x="569836" y="817257"/>
                  </a:lnTo>
                  <a:lnTo>
                    <a:pt x="569569" y="818400"/>
                  </a:lnTo>
                  <a:lnTo>
                    <a:pt x="569518" y="818642"/>
                  </a:lnTo>
                  <a:lnTo>
                    <a:pt x="569417" y="818921"/>
                  </a:lnTo>
                  <a:lnTo>
                    <a:pt x="569493" y="819137"/>
                  </a:lnTo>
                  <a:lnTo>
                    <a:pt x="570001" y="821258"/>
                  </a:lnTo>
                  <a:lnTo>
                    <a:pt x="573786" y="822439"/>
                  </a:lnTo>
                  <a:lnTo>
                    <a:pt x="575919" y="821067"/>
                  </a:lnTo>
                  <a:lnTo>
                    <a:pt x="576287" y="820483"/>
                  </a:lnTo>
                  <a:lnTo>
                    <a:pt x="577088" y="819734"/>
                  </a:lnTo>
                  <a:close/>
                </a:path>
                <a:path w="1889759" h="1283334">
                  <a:moveTo>
                    <a:pt x="579107" y="1232852"/>
                  </a:moveTo>
                  <a:lnTo>
                    <a:pt x="578840" y="1232789"/>
                  </a:lnTo>
                  <a:lnTo>
                    <a:pt x="579107" y="1232890"/>
                  </a:lnTo>
                  <a:close/>
                </a:path>
                <a:path w="1889759" h="1283334">
                  <a:moveTo>
                    <a:pt x="581431" y="1233424"/>
                  </a:moveTo>
                  <a:lnTo>
                    <a:pt x="581202" y="1233373"/>
                  </a:lnTo>
                  <a:lnTo>
                    <a:pt x="581431" y="1233424"/>
                  </a:lnTo>
                  <a:close/>
                </a:path>
                <a:path w="1889759" h="1283334">
                  <a:moveTo>
                    <a:pt x="586955" y="1223073"/>
                  </a:moveTo>
                  <a:lnTo>
                    <a:pt x="586651" y="1222146"/>
                  </a:lnTo>
                  <a:lnTo>
                    <a:pt x="585520" y="1221778"/>
                  </a:lnTo>
                  <a:lnTo>
                    <a:pt x="585101" y="1221663"/>
                  </a:lnTo>
                  <a:lnTo>
                    <a:pt x="584161" y="1221778"/>
                  </a:lnTo>
                  <a:lnTo>
                    <a:pt x="582714" y="1225689"/>
                  </a:lnTo>
                  <a:lnTo>
                    <a:pt x="577964" y="1228267"/>
                  </a:lnTo>
                  <a:lnTo>
                    <a:pt x="579107" y="1232852"/>
                  </a:lnTo>
                  <a:lnTo>
                    <a:pt x="581202" y="1233373"/>
                  </a:lnTo>
                  <a:lnTo>
                    <a:pt x="582117" y="1230947"/>
                  </a:lnTo>
                  <a:lnTo>
                    <a:pt x="582828" y="1228458"/>
                  </a:lnTo>
                  <a:lnTo>
                    <a:pt x="585863" y="1225981"/>
                  </a:lnTo>
                  <a:lnTo>
                    <a:pt x="586892" y="1225334"/>
                  </a:lnTo>
                  <a:lnTo>
                    <a:pt x="586955" y="1223073"/>
                  </a:lnTo>
                  <a:close/>
                </a:path>
                <a:path w="1889759" h="1283334">
                  <a:moveTo>
                    <a:pt x="645401" y="703008"/>
                  </a:moveTo>
                  <a:lnTo>
                    <a:pt x="644893" y="702398"/>
                  </a:lnTo>
                  <a:lnTo>
                    <a:pt x="644550" y="702297"/>
                  </a:lnTo>
                  <a:lnTo>
                    <a:pt x="644194" y="702259"/>
                  </a:lnTo>
                  <a:lnTo>
                    <a:pt x="643496" y="702640"/>
                  </a:lnTo>
                  <a:lnTo>
                    <a:pt x="642543" y="704430"/>
                  </a:lnTo>
                  <a:lnTo>
                    <a:pt x="643293" y="706958"/>
                  </a:lnTo>
                  <a:lnTo>
                    <a:pt x="640181" y="706589"/>
                  </a:lnTo>
                  <a:lnTo>
                    <a:pt x="639648" y="706742"/>
                  </a:lnTo>
                  <a:lnTo>
                    <a:pt x="639127" y="706843"/>
                  </a:lnTo>
                  <a:lnTo>
                    <a:pt x="638454" y="707123"/>
                  </a:lnTo>
                  <a:lnTo>
                    <a:pt x="638238" y="707580"/>
                  </a:lnTo>
                  <a:lnTo>
                    <a:pt x="638644" y="708304"/>
                  </a:lnTo>
                  <a:lnTo>
                    <a:pt x="638937" y="709079"/>
                  </a:lnTo>
                  <a:lnTo>
                    <a:pt x="641692" y="710920"/>
                  </a:lnTo>
                  <a:lnTo>
                    <a:pt x="643267" y="710603"/>
                  </a:lnTo>
                  <a:lnTo>
                    <a:pt x="644652" y="706869"/>
                  </a:lnTo>
                  <a:lnTo>
                    <a:pt x="645007" y="705078"/>
                  </a:lnTo>
                  <a:lnTo>
                    <a:pt x="645401" y="703008"/>
                  </a:lnTo>
                  <a:close/>
                </a:path>
                <a:path w="1889759" h="1283334">
                  <a:moveTo>
                    <a:pt x="678954" y="648792"/>
                  </a:moveTo>
                  <a:lnTo>
                    <a:pt x="677354" y="648004"/>
                  </a:lnTo>
                  <a:lnTo>
                    <a:pt x="676300" y="647471"/>
                  </a:lnTo>
                  <a:lnTo>
                    <a:pt x="674839" y="646531"/>
                  </a:lnTo>
                  <a:lnTo>
                    <a:pt x="674065" y="646887"/>
                  </a:lnTo>
                  <a:lnTo>
                    <a:pt x="673138" y="647331"/>
                  </a:lnTo>
                  <a:lnTo>
                    <a:pt x="672490" y="648881"/>
                  </a:lnTo>
                  <a:lnTo>
                    <a:pt x="672122" y="650036"/>
                  </a:lnTo>
                  <a:lnTo>
                    <a:pt x="671766" y="651294"/>
                  </a:lnTo>
                  <a:lnTo>
                    <a:pt x="672338" y="652526"/>
                  </a:lnTo>
                  <a:lnTo>
                    <a:pt x="673798" y="653808"/>
                  </a:lnTo>
                  <a:lnTo>
                    <a:pt x="674611" y="653923"/>
                  </a:lnTo>
                  <a:lnTo>
                    <a:pt x="675170" y="654164"/>
                  </a:lnTo>
                  <a:lnTo>
                    <a:pt x="676897" y="653681"/>
                  </a:lnTo>
                  <a:lnTo>
                    <a:pt x="677405" y="652551"/>
                  </a:lnTo>
                  <a:lnTo>
                    <a:pt x="677646" y="651256"/>
                  </a:lnTo>
                  <a:lnTo>
                    <a:pt x="677875" y="650113"/>
                  </a:lnTo>
                  <a:lnTo>
                    <a:pt x="678954" y="648792"/>
                  </a:lnTo>
                  <a:close/>
                </a:path>
                <a:path w="1889759" h="1283334">
                  <a:moveTo>
                    <a:pt x="683044" y="698080"/>
                  </a:moveTo>
                  <a:lnTo>
                    <a:pt x="682726" y="696455"/>
                  </a:lnTo>
                  <a:lnTo>
                    <a:pt x="682459" y="695248"/>
                  </a:lnTo>
                  <a:lnTo>
                    <a:pt x="678789" y="693839"/>
                  </a:lnTo>
                  <a:lnTo>
                    <a:pt x="678700" y="692391"/>
                  </a:lnTo>
                  <a:lnTo>
                    <a:pt x="680669" y="690029"/>
                  </a:lnTo>
                  <a:lnTo>
                    <a:pt x="680669" y="689622"/>
                  </a:lnTo>
                  <a:lnTo>
                    <a:pt x="680186" y="689317"/>
                  </a:lnTo>
                  <a:lnTo>
                    <a:pt x="679716" y="689229"/>
                  </a:lnTo>
                  <a:lnTo>
                    <a:pt x="678815" y="689038"/>
                  </a:lnTo>
                  <a:lnTo>
                    <a:pt x="676503" y="695172"/>
                  </a:lnTo>
                  <a:lnTo>
                    <a:pt x="678954" y="695655"/>
                  </a:lnTo>
                  <a:lnTo>
                    <a:pt x="678624" y="698982"/>
                  </a:lnTo>
                  <a:lnTo>
                    <a:pt x="681697" y="699312"/>
                  </a:lnTo>
                  <a:lnTo>
                    <a:pt x="682371" y="699249"/>
                  </a:lnTo>
                  <a:lnTo>
                    <a:pt x="682980" y="698754"/>
                  </a:lnTo>
                  <a:lnTo>
                    <a:pt x="683044" y="698080"/>
                  </a:lnTo>
                  <a:close/>
                </a:path>
                <a:path w="1889759" h="1283334">
                  <a:moveTo>
                    <a:pt x="708774" y="978242"/>
                  </a:moveTo>
                  <a:lnTo>
                    <a:pt x="704672" y="977811"/>
                  </a:lnTo>
                  <a:lnTo>
                    <a:pt x="700392" y="978306"/>
                  </a:lnTo>
                  <a:lnTo>
                    <a:pt x="696493" y="976985"/>
                  </a:lnTo>
                  <a:lnTo>
                    <a:pt x="695134" y="978242"/>
                  </a:lnTo>
                  <a:lnTo>
                    <a:pt x="694702" y="979652"/>
                  </a:lnTo>
                  <a:lnTo>
                    <a:pt x="695655" y="981087"/>
                  </a:lnTo>
                  <a:lnTo>
                    <a:pt x="696493" y="982383"/>
                  </a:lnTo>
                  <a:lnTo>
                    <a:pt x="698169" y="981938"/>
                  </a:lnTo>
                  <a:lnTo>
                    <a:pt x="702487" y="980668"/>
                  </a:lnTo>
                  <a:lnTo>
                    <a:pt x="705612" y="979398"/>
                  </a:lnTo>
                  <a:lnTo>
                    <a:pt x="708774" y="978242"/>
                  </a:lnTo>
                  <a:close/>
                </a:path>
                <a:path w="1889759" h="1283334">
                  <a:moveTo>
                    <a:pt x="708939" y="978242"/>
                  </a:moveTo>
                  <a:lnTo>
                    <a:pt x="708774" y="978242"/>
                  </a:lnTo>
                  <a:lnTo>
                    <a:pt x="708939" y="978242"/>
                  </a:lnTo>
                  <a:close/>
                </a:path>
                <a:path w="1889759" h="1283334">
                  <a:moveTo>
                    <a:pt x="716737" y="962685"/>
                  </a:moveTo>
                  <a:lnTo>
                    <a:pt x="715721" y="961948"/>
                  </a:lnTo>
                  <a:lnTo>
                    <a:pt x="713600" y="961644"/>
                  </a:lnTo>
                  <a:lnTo>
                    <a:pt x="711936" y="960666"/>
                  </a:lnTo>
                  <a:lnTo>
                    <a:pt x="710628" y="962418"/>
                  </a:lnTo>
                  <a:lnTo>
                    <a:pt x="709841" y="963434"/>
                  </a:lnTo>
                  <a:lnTo>
                    <a:pt x="709333" y="964666"/>
                  </a:lnTo>
                  <a:lnTo>
                    <a:pt x="708723" y="965733"/>
                  </a:lnTo>
                  <a:lnTo>
                    <a:pt x="709345" y="966216"/>
                  </a:lnTo>
                  <a:lnTo>
                    <a:pt x="709650" y="966673"/>
                  </a:lnTo>
                  <a:lnTo>
                    <a:pt x="710069" y="966774"/>
                  </a:lnTo>
                  <a:lnTo>
                    <a:pt x="711949" y="967257"/>
                  </a:lnTo>
                  <a:lnTo>
                    <a:pt x="713879" y="967028"/>
                  </a:lnTo>
                  <a:lnTo>
                    <a:pt x="715429" y="965771"/>
                  </a:lnTo>
                  <a:lnTo>
                    <a:pt x="716165" y="965200"/>
                  </a:lnTo>
                  <a:lnTo>
                    <a:pt x="716584" y="964006"/>
                  </a:lnTo>
                  <a:lnTo>
                    <a:pt x="716711" y="963079"/>
                  </a:lnTo>
                  <a:lnTo>
                    <a:pt x="716737" y="962685"/>
                  </a:lnTo>
                  <a:close/>
                </a:path>
                <a:path w="1889759" h="1283334">
                  <a:moveTo>
                    <a:pt x="772350" y="701967"/>
                  </a:moveTo>
                  <a:lnTo>
                    <a:pt x="772160" y="702081"/>
                  </a:lnTo>
                  <a:lnTo>
                    <a:pt x="772325" y="702233"/>
                  </a:lnTo>
                  <a:lnTo>
                    <a:pt x="772350" y="702068"/>
                  </a:lnTo>
                  <a:close/>
                </a:path>
                <a:path w="1889759" h="1283334">
                  <a:moveTo>
                    <a:pt x="780402" y="696112"/>
                  </a:moveTo>
                  <a:lnTo>
                    <a:pt x="780110" y="696036"/>
                  </a:lnTo>
                  <a:lnTo>
                    <a:pt x="780161" y="696163"/>
                  </a:lnTo>
                  <a:lnTo>
                    <a:pt x="780338" y="696150"/>
                  </a:lnTo>
                  <a:close/>
                </a:path>
                <a:path w="1889759" h="1283334">
                  <a:moveTo>
                    <a:pt x="781367" y="697522"/>
                  </a:moveTo>
                  <a:lnTo>
                    <a:pt x="780173" y="696163"/>
                  </a:lnTo>
                  <a:lnTo>
                    <a:pt x="778764" y="696823"/>
                  </a:lnTo>
                  <a:lnTo>
                    <a:pt x="777278" y="697001"/>
                  </a:lnTo>
                  <a:lnTo>
                    <a:pt x="775728" y="697230"/>
                  </a:lnTo>
                  <a:lnTo>
                    <a:pt x="772972" y="697611"/>
                  </a:lnTo>
                  <a:lnTo>
                    <a:pt x="772629" y="698296"/>
                  </a:lnTo>
                  <a:lnTo>
                    <a:pt x="772350" y="701967"/>
                  </a:lnTo>
                  <a:lnTo>
                    <a:pt x="774522" y="700493"/>
                  </a:lnTo>
                  <a:lnTo>
                    <a:pt x="776732" y="699414"/>
                  </a:lnTo>
                  <a:lnTo>
                    <a:pt x="778840" y="701738"/>
                  </a:lnTo>
                  <a:lnTo>
                    <a:pt x="780389" y="703427"/>
                  </a:lnTo>
                  <a:lnTo>
                    <a:pt x="780630" y="702411"/>
                  </a:lnTo>
                  <a:lnTo>
                    <a:pt x="781215" y="699147"/>
                  </a:lnTo>
                  <a:lnTo>
                    <a:pt x="781367" y="697522"/>
                  </a:lnTo>
                  <a:close/>
                </a:path>
                <a:path w="1889759" h="1283334">
                  <a:moveTo>
                    <a:pt x="786269" y="1168387"/>
                  </a:moveTo>
                  <a:lnTo>
                    <a:pt x="784021" y="1166647"/>
                  </a:lnTo>
                  <a:lnTo>
                    <a:pt x="783945" y="1164958"/>
                  </a:lnTo>
                  <a:lnTo>
                    <a:pt x="783704" y="1164120"/>
                  </a:lnTo>
                  <a:lnTo>
                    <a:pt x="783691" y="1163027"/>
                  </a:lnTo>
                  <a:lnTo>
                    <a:pt x="782167" y="1163269"/>
                  </a:lnTo>
                  <a:lnTo>
                    <a:pt x="780783" y="1163510"/>
                  </a:lnTo>
                  <a:lnTo>
                    <a:pt x="779602" y="1164196"/>
                  </a:lnTo>
                  <a:lnTo>
                    <a:pt x="778065" y="1166304"/>
                  </a:lnTo>
                  <a:lnTo>
                    <a:pt x="778510" y="1167472"/>
                  </a:lnTo>
                  <a:lnTo>
                    <a:pt x="781342" y="1168146"/>
                  </a:lnTo>
                  <a:lnTo>
                    <a:pt x="781964" y="1171511"/>
                  </a:lnTo>
                  <a:lnTo>
                    <a:pt x="784352" y="1169758"/>
                  </a:lnTo>
                  <a:lnTo>
                    <a:pt x="786269" y="1168387"/>
                  </a:lnTo>
                  <a:close/>
                </a:path>
                <a:path w="1889759" h="1283334">
                  <a:moveTo>
                    <a:pt x="794943" y="603199"/>
                  </a:moveTo>
                  <a:lnTo>
                    <a:pt x="794804" y="603135"/>
                  </a:lnTo>
                  <a:lnTo>
                    <a:pt x="794677" y="603389"/>
                  </a:lnTo>
                  <a:lnTo>
                    <a:pt x="794943" y="603199"/>
                  </a:lnTo>
                  <a:close/>
                </a:path>
                <a:path w="1889759" h="1283334">
                  <a:moveTo>
                    <a:pt x="806056" y="600633"/>
                  </a:moveTo>
                  <a:lnTo>
                    <a:pt x="805370" y="599338"/>
                  </a:lnTo>
                  <a:lnTo>
                    <a:pt x="804405" y="597458"/>
                  </a:lnTo>
                  <a:lnTo>
                    <a:pt x="802398" y="598297"/>
                  </a:lnTo>
                  <a:lnTo>
                    <a:pt x="798969" y="600075"/>
                  </a:lnTo>
                  <a:lnTo>
                    <a:pt x="797001" y="601726"/>
                  </a:lnTo>
                  <a:lnTo>
                    <a:pt x="794943" y="603199"/>
                  </a:lnTo>
                  <a:lnTo>
                    <a:pt x="797280" y="604812"/>
                  </a:lnTo>
                  <a:lnTo>
                    <a:pt x="799985" y="603618"/>
                  </a:lnTo>
                  <a:lnTo>
                    <a:pt x="802525" y="603402"/>
                  </a:lnTo>
                  <a:lnTo>
                    <a:pt x="804354" y="603262"/>
                  </a:lnTo>
                  <a:lnTo>
                    <a:pt x="806056" y="600633"/>
                  </a:lnTo>
                  <a:close/>
                </a:path>
                <a:path w="1889759" h="1283334">
                  <a:moveTo>
                    <a:pt x="851966" y="815225"/>
                  </a:moveTo>
                  <a:lnTo>
                    <a:pt x="851687" y="815162"/>
                  </a:lnTo>
                  <a:lnTo>
                    <a:pt x="851789" y="815390"/>
                  </a:lnTo>
                  <a:lnTo>
                    <a:pt x="851966" y="815225"/>
                  </a:lnTo>
                  <a:close/>
                </a:path>
                <a:path w="1889759" h="1283334">
                  <a:moveTo>
                    <a:pt x="853960" y="820254"/>
                  </a:moveTo>
                  <a:lnTo>
                    <a:pt x="853528" y="819175"/>
                  </a:lnTo>
                  <a:lnTo>
                    <a:pt x="851789" y="815390"/>
                  </a:lnTo>
                  <a:lnTo>
                    <a:pt x="850646" y="816406"/>
                  </a:lnTo>
                  <a:lnTo>
                    <a:pt x="849401" y="817346"/>
                  </a:lnTo>
                  <a:lnTo>
                    <a:pt x="847267" y="819810"/>
                  </a:lnTo>
                  <a:lnTo>
                    <a:pt x="847026" y="821461"/>
                  </a:lnTo>
                  <a:lnTo>
                    <a:pt x="848233" y="822642"/>
                  </a:lnTo>
                  <a:lnTo>
                    <a:pt x="849706" y="824090"/>
                  </a:lnTo>
                  <a:lnTo>
                    <a:pt x="851103" y="822528"/>
                  </a:lnTo>
                  <a:lnTo>
                    <a:pt x="853452" y="821220"/>
                  </a:lnTo>
                  <a:lnTo>
                    <a:pt x="853960" y="820254"/>
                  </a:lnTo>
                  <a:close/>
                </a:path>
                <a:path w="1889759" h="1283334">
                  <a:moveTo>
                    <a:pt x="929614" y="1841"/>
                  </a:moveTo>
                  <a:lnTo>
                    <a:pt x="929182" y="685"/>
                  </a:lnTo>
                  <a:lnTo>
                    <a:pt x="927531" y="469"/>
                  </a:lnTo>
                  <a:lnTo>
                    <a:pt x="924407" y="241"/>
                  </a:lnTo>
                  <a:lnTo>
                    <a:pt x="922820" y="0"/>
                  </a:lnTo>
                  <a:lnTo>
                    <a:pt x="921981" y="850"/>
                  </a:lnTo>
                  <a:lnTo>
                    <a:pt x="920686" y="3251"/>
                  </a:lnTo>
                  <a:lnTo>
                    <a:pt x="921334" y="3962"/>
                  </a:lnTo>
                  <a:lnTo>
                    <a:pt x="924077" y="6184"/>
                  </a:lnTo>
                  <a:lnTo>
                    <a:pt x="925563" y="5651"/>
                  </a:lnTo>
                  <a:lnTo>
                    <a:pt x="928458" y="3009"/>
                  </a:lnTo>
                  <a:lnTo>
                    <a:pt x="929614" y="1841"/>
                  </a:lnTo>
                  <a:close/>
                </a:path>
                <a:path w="1889759" h="1283334">
                  <a:moveTo>
                    <a:pt x="977734" y="595388"/>
                  </a:moveTo>
                  <a:lnTo>
                    <a:pt x="977569" y="595249"/>
                  </a:lnTo>
                  <a:lnTo>
                    <a:pt x="977531" y="595376"/>
                  </a:lnTo>
                  <a:lnTo>
                    <a:pt x="977506" y="595503"/>
                  </a:lnTo>
                  <a:lnTo>
                    <a:pt x="977671" y="595439"/>
                  </a:lnTo>
                  <a:close/>
                </a:path>
                <a:path w="1889759" h="1283334">
                  <a:moveTo>
                    <a:pt x="986536" y="600316"/>
                  </a:moveTo>
                  <a:lnTo>
                    <a:pt x="986510" y="599922"/>
                  </a:lnTo>
                  <a:lnTo>
                    <a:pt x="986383" y="597433"/>
                  </a:lnTo>
                  <a:lnTo>
                    <a:pt x="984338" y="596188"/>
                  </a:lnTo>
                  <a:lnTo>
                    <a:pt x="981100" y="593725"/>
                  </a:lnTo>
                  <a:lnTo>
                    <a:pt x="979347" y="594398"/>
                  </a:lnTo>
                  <a:lnTo>
                    <a:pt x="977734" y="595388"/>
                  </a:lnTo>
                  <a:lnTo>
                    <a:pt x="983170" y="600049"/>
                  </a:lnTo>
                  <a:lnTo>
                    <a:pt x="983716" y="600494"/>
                  </a:lnTo>
                  <a:lnTo>
                    <a:pt x="985012" y="601205"/>
                  </a:lnTo>
                  <a:lnTo>
                    <a:pt x="985189" y="601306"/>
                  </a:lnTo>
                  <a:lnTo>
                    <a:pt x="985647" y="601319"/>
                  </a:lnTo>
                  <a:lnTo>
                    <a:pt x="986078" y="600811"/>
                  </a:lnTo>
                  <a:lnTo>
                    <a:pt x="986536" y="600316"/>
                  </a:lnTo>
                  <a:close/>
                </a:path>
                <a:path w="1889759" h="1283334">
                  <a:moveTo>
                    <a:pt x="1010539" y="741286"/>
                  </a:moveTo>
                  <a:lnTo>
                    <a:pt x="1010361" y="738505"/>
                  </a:lnTo>
                  <a:lnTo>
                    <a:pt x="1008392" y="736714"/>
                  </a:lnTo>
                  <a:lnTo>
                    <a:pt x="1006017" y="736447"/>
                  </a:lnTo>
                  <a:lnTo>
                    <a:pt x="1005179" y="736333"/>
                  </a:lnTo>
                  <a:lnTo>
                    <a:pt x="1004557" y="736892"/>
                  </a:lnTo>
                  <a:lnTo>
                    <a:pt x="1004100" y="739559"/>
                  </a:lnTo>
                  <a:lnTo>
                    <a:pt x="1004404" y="741197"/>
                  </a:lnTo>
                  <a:lnTo>
                    <a:pt x="1006932" y="743178"/>
                  </a:lnTo>
                  <a:lnTo>
                    <a:pt x="1008253" y="743127"/>
                  </a:lnTo>
                  <a:lnTo>
                    <a:pt x="1009713" y="742607"/>
                  </a:lnTo>
                  <a:lnTo>
                    <a:pt x="1009992" y="742022"/>
                  </a:lnTo>
                  <a:lnTo>
                    <a:pt x="1010539" y="741286"/>
                  </a:lnTo>
                  <a:close/>
                </a:path>
                <a:path w="1889759" h="1283334">
                  <a:moveTo>
                    <a:pt x="1126832" y="386562"/>
                  </a:moveTo>
                  <a:lnTo>
                    <a:pt x="1126756" y="386359"/>
                  </a:lnTo>
                  <a:lnTo>
                    <a:pt x="1125791" y="383616"/>
                  </a:lnTo>
                  <a:lnTo>
                    <a:pt x="1124496" y="383349"/>
                  </a:lnTo>
                  <a:lnTo>
                    <a:pt x="1121803" y="383286"/>
                  </a:lnTo>
                  <a:lnTo>
                    <a:pt x="1121803" y="386651"/>
                  </a:lnTo>
                  <a:lnTo>
                    <a:pt x="1121410" y="386803"/>
                  </a:lnTo>
                  <a:lnTo>
                    <a:pt x="1121473" y="386359"/>
                  </a:lnTo>
                  <a:lnTo>
                    <a:pt x="1121803" y="386651"/>
                  </a:lnTo>
                  <a:lnTo>
                    <a:pt x="1121803" y="383286"/>
                  </a:lnTo>
                  <a:lnTo>
                    <a:pt x="1119720" y="383222"/>
                  </a:lnTo>
                  <a:lnTo>
                    <a:pt x="1118870" y="383984"/>
                  </a:lnTo>
                  <a:lnTo>
                    <a:pt x="1118920" y="386359"/>
                  </a:lnTo>
                  <a:lnTo>
                    <a:pt x="1119124" y="391414"/>
                  </a:lnTo>
                  <a:lnTo>
                    <a:pt x="1119606" y="391198"/>
                  </a:lnTo>
                  <a:lnTo>
                    <a:pt x="1120127" y="391071"/>
                  </a:lnTo>
                  <a:lnTo>
                    <a:pt x="1121156" y="390296"/>
                  </a:lnTo>
                  <a:lnTo>
                    <a:pt x="1121689" y="389712"/>
                  </a:lnTo>
                  <a:lnTo>
                    <a:pt x="1122121" y="389318"/>
                  </a:lnTo>
                  <a:lnTo>
                    <a:pt x="1124280" y="387807"/>
                  </a:lnTo>
                  <a:lnTo>
                    <a:pt x="1125372" y="387083"/>
                  </a:lnTo>
                  <a:lnTo>
                    <a:pt x="1126159" y="386803"/>
                  </a:lnTo>
                  <a:lnTo>
                    <a:pt x="1126832" y="386562"/>
                  </a:lnTo>
                  <a:close/>
                </a:path>
                <a:path w="1889759" h="1283334">
                  <a:moveTo>
                    <a:pt x="1164399" y="559689"/>
                  </a:moveTo>
                  <a:lnTo>
                    <a:pt x="1163955" y="558520"/>
                  </a:lnTo>
                  <a:lnTo>
                    <a:pt x="1163307" y="556729"/>
                  </a:lnTo>
                  <a:lnTo>
                    <a:pt x="1162596" y="554697"/>
                  </a:lnTo>
                  <a:lnTo>
                    <a:pt x="1160183" y="554291"/>
                  </a:lnTo>
                  <a:lnTo>
                    <a:pt x="1159294" y="554164"/>
                  </a:lnTo>
                  <a:lnTo>
                    <a:pt x="1158392" y="554443"/>
                  </a:lnTo>
                  <a:lnTo>
                    <a:pt x="1158189" y="555244"/>
                  </a:lnTo>
                  <a:lnTo>
                    <a:pt x="1157757" y="556869"/>
                  </a:lnTo>
                  <a:lnTo>
                    <a:pt x="1159383" y="558393"/>
                  </a:lnTo>
                  <a:lnTo>
                    <a:pt x="1157884" y="560285"/>
                  </a:lnTo>
                  <a:lnTo>
                    <a:pt x="1157262" y="561047"/>
                  </a:lnTo>
                  <a:lnTo>
                    <a:pt x="1158709" y="561200"/>
                  </a:lnTo>
                  <a:lnTo>
                    <a:pt x="1160246" y="560984"/>
                  </a:lnTo>
                  <a:lnTo>
                    <a:pt x="1161021" y="560692"/>
                  </a:lnTo>
                  <a:lnTo>
                    <a:pt x="1161669" y="560501"/>
                  </a:lnTo>
                  <a:lnTo>
                    <a:pt x="1162672" y="559892"/>
                  </a:lnTo>
                  <a:lnTo>
                    <a:pt x="1164399" y="559689"/>
                  </a:lnTo>
                  <a:close/>
                </a:path>
                <a:path w="1889759" h="1283334">
                  <a:moveTo>
                    <a:pt x="1181696" y="652843"/>
                  </a:moveTo>
                  <a:lnTo>
                    <a:pt x="1181620" y="651725"/>
                  </a:lnTo>
                  <a:lnTo>
                    <a:pt x="1181201" y="649262"/>
                  </a:lnTo>
                  <a:lnTo>
                    <a:pt x="1178661" y="650252"/>
                  </a:lnTo>
                  <a:lnTo>
                    <a:pt x="1177213" y="649541"/>
                  </a:lnTo>
                  <a:lnTo>
                    <a:pt x="1175778" y="648855"/>
                  </a:lnTo>
                  <a:lnTo>
                    <a:pt x="1172514" y="651954"/>
                  </a:lnTo>
                  <a:lnTo>
                    <a:pt x="1172883" y="653529"/>
                  </a:lnTo>
                  <a:lnTo>
                    <a:pt x="1172933" y="653859"/>
                  </a:lnTo>
                  <a:lnTo>
                    <a:pt x="1173683" y="654329"/>
                  </a:lnTo>
                  <a:lnTo>
                    <a:pt x="1175905" y="652894"/>
                  </a:lnTo>
                  <a:lnTo>
                    <a:pt x="1177899" y="654507"/>
                  </a:lnTo>
                  <a:lnTo>
                    <a:pt x="1179944" y="653923"/>
                  </a:lnTo>
                  <a:lnTo>
                    <a:pt x="1181112" y="653580"/>
                  </a:lnTo>
                  <a:lnTo>
                    <a:pt x="1181696" y="652843"/>
                  </a:lnTo>
                  <a:close/>
                </a:path>
                <a:path w="1889759" h="1283334">
                  <a:moveTo>
                    <a:pt x="1215656" y="678421"/>
                  </a:moveTo>
                  <a:lnTo>
                    <a:pt x="1215364" y="677672"/>
                  </a:lnTo>
                  <a:lnTo>
                    <a:pt x="1214996" y="677075"/>
                  </a:lnTo>
                  <a:lnTo>
                    <a:pt x="1214882" y="676884"/>
                  </a:lnTo>
                  <a:lnTo>
                    <a:pt x="1214056" y="676948"/>
                  </a:lnTo>
                  <a:lnTo>
                    <a:pt x="1213624" y="677125"/>
                  </a:lnTo>
                  <a:lnTo>
                    <a:pt x="1213142" y="677329"/>
                  </a:lnTo>
                  <a:lnTo>
                    <a:pt x="1212786" y="677811"/>
                  </a:lnTo>
                  <a:lnTo>
                    <a:pt x="1212367" y="678154"/>
                  </a:lnTo>
                  <a:lnTo>
                    <a:pt x="1210754" y="679196"/>
                  </a:lnTo>
                  <a:lnTo>
                    <a:pt x="1209078" y="680123"/>
                  </a:lnTo>
                  <a:lnTo>
                    <a:pt x="1207020" y="681710"/>
                  </a:lnTo>
                  <a:lnTo>
                    <a:pt x="1206538" y="682650"/>
                  </a:lnTo>
                  <a:lnTo>
                    <a:pt x="1206665" y="684415"/>
                  </a:lnTo>
                  <a:lnTo>
                    <a:pt x="1207655" y="683983"/>
                  </a:lnTo>
                  <a:lnTo>
                    <a:pt x="1213688" y="681482"/>
                  </a:lnTo>
                  <a:lnTo>
                    <a:pt x="1214780" y="681012"/>
                  </a:lnTo>
                  <a:lnTo>
                    <a:pt x="1215517" y="680186"/>
                  </a:lnTo>
                  <a:lnTo>
                    <a:pt x="1215593" y="679094"/>
                  </a:lnTo>
                  <a:lnTo>
                    <a:pt x="1215656" y="678421"/>
                  </a:lnTo>
                  <a:close/>
                </a:path>
                <a:path w="1889759" h="1283334">
                  <a:moveTo>
                    <a:pt x="1242936" y="594906"/>
                  </a:moveTo>
                  <a:lnTo>
                    <a:pt x="1241437" y="591934"/>
                  </a:lnTo>
                  <a:lnTo>
                    <a:pt x="1239837" y="592239"/>
                  </a:lnTo>
                  <a:lnTo>
                    <a:pt x="1236941" y="592937"/>
                  </a:lnTo>
                  <a:lnTo>
                    <a:pt x="1235405" y="593445"/>
                  </a:lnTo>
                  <a:lnTo>
                    <a:pt x="1233881" y="593979"/>
                  </a:lnTo>
                  <a:lnTo>
                    <a:pt x="1232522" y="594461"/>
                  </a:lnTo>
                  <a:lnTo>
                    <a:pt x="1232560" y="595490"/>
                  </a:lnTo>
                  <a:lnTo>
                    <a:pt x="1232928" y="597649"/>
                  </a:lnTo>
                  <a:lnTo>
                    <a:pt x="1233462" y="598271"/>
                  </a:lnTo>
                  <a:lnTo>
                    <a:pt x="1236522" y="598004"/>
                  </a:lnTo>
                  <a:lnTo>
                    <a:pt x="1237983" y="597369"/>
                  </a:lnTo>
                  <a:lnTo>
                    <a:pt x="1239177" y="596442"/>
                  </a:lnTo>
                  <a:lnTo>
                    <a:pt x="1241158" y="595325"/>
                  </a:lnTo>
                  <a:lnTo>
                    <a:pt x="1242936" y="594906"/>
                  </a:lnTo>
                  <a:close/>
                </a:path>
                <a:path w="1889759" h="1283334">
                  <a:moveTo>
                    <a:pt x="1288402" y="395376"/>
                  </a:moveTo>
                  <a:lnTo>
                    <a:pt x="1286992" y="391883"/>
                  </a:lnTo>
                  <a:lnTo>
                    <a:pt x="1285265" y="394144"/>
                  </a:lnTo>
                  <a:lnTo>
                    <a:pt x="1282395" y="394538"/>
                  </a:lnTo>
                  <a:lnTo>
                    <a:pt x="1280883" y="395274"/>
                  </a:lnTo>
                  <a:lnTo>
                    <a:pt x="1279753" y="395643"/>
                  </a:lnTo>
                  <a:lnTo>
                    <a:pt x="1278572" y="396506"/>
                  </a:lnTo>
                  <a:lnTo>
                    <a:pt x="1276845" y="397078"/>
                  </a:lnTo>
                  <a:lnTo>
                    <a:pt x="1277848" y="398665"/>
                  </a:lnTo>
                  <a:lnTo>
                    <a:pt x="1279474" y="399376"/>
                  </a:lnTo>
                  <a:lnTo>
                    <a:pt x="1280604" y="399288"/>
                  </a:lnTo>
                  <a:lnTo>
                    <a:pt x="1282090" y="399161"/>
                  </a:lnTo>
                  <a:lnTo>
                    <a:pt x="1283703" y="398335"/>
                  </a:lnTo>
                  <a:lnTo>
                    <a:pt x="1286319" y="396595"/>
                  </a:lnTo>
                  <a:lnTo>
                    <a:pt x="1288402" y="395376"/>
                  </a:lnTo>
                  <a:close/>
                </a:path>
                <a:path w="1889759" h="1283334">
                  <a:moveTo>
                    <a:pt x="1326591" y="511632"/>
                  </a:moveTo>
                  <a:lnTo>
                    <a:pt x="1324432" y="509574"/>
                  </a:lnTo>
                  <a:lnTo>
                    <a:pt x="1317244" y="509447"/>
                  </a:lnTo>
                  <a:lnTo>
                    <a:pt x="1314983" y="511276"/>
                  </a:lnTo>
                  <a:lnTo>
                    <a:pt x="1314818" y="511695"/>
                  </a:lnTo>
                  <a:lnTo>
                    <a:pt x="1314894" y="511848"/>
                  </a:lnTo>
                  <a:lnTo>
                    <a:pt x="1315123" y="512216"/>
                  </a:lnTo>
                  <a:lnTo>
                    <a:pt x="1315466" y="512813"/>
                  </a:lnTo>
                  <a:lnTo>
                    <a:pt x="1318933" y="512724"/>
                  </a:lnTo>
                  <a:lnTo>
                    <a:pt x="1322171" y="511721"/>
                  </a:lnTo>
                  <a:lnTo>
                    <a:pt x="1325118" y="513626"/>
                  </a:lnTo>
                  <a:lnTo>
                    <a:pt x="1325460" y="513410"/>
                  </a:lnTo>
                  <a:lnTo>
                    <a:pt x="1325727" y="513334"/>
                  </a:lnTo>
                  <a:lnTo>
                    <a:pt x="1325930" y="513156"/>
                  </a:lnTo>
                  <a:lnTo>
                    <a:pt x="1326286" y="513003"/>
                  </a:lnTo>
                  <a:lnTo>
                    <a:pt x="1326337" y="512813"/>
                  </a:lnTo>
                  <a:lnTo>
                    <a:pt x="1326413" y="512330"/>
                  </a:lnTo>
                  <a:lnTo>
                    <a:pt x="1326591" y="511632"/>
                  </a:lnTo>
                  <a:close/>
                </a:path>
                <a:path w="1889759" h="1283334">
                  <a:moveTo>
                    <a:pt x="1435798" y="308063"/>
                  </a:moveTo>
                  <a:lnTo>
                    <a:pt x="1435620" y="308165"/>
                  </a:lnTo>
                  <a:lnTo>
                    <a:pt x="1435760" y="308140"/>
                  </a:lnTo>
                  <a:close/>
                </a:path>
                <a:path w="1889759" h="1283334">
                  <a:moveTo>
                    <a:pt x="1436039" y="203784"/>
                  </a:moveTo>
                  <a:lnTo>
                    <a:pt x="1435912" y="203784"/>
                  </a:lnTo>
                  <a:lnTo>
                    <a:pt x="1435735" y="204012"/>
                  </a:lnTo>
                  <a:lnTo>
                    <a:pt x="1435950" y="203873"/>
                  </a:lnTo>
                  <a:close/>
                </a:path>
                <a:path w="1889759" h="1283334">
                  <a:moveTo>
                    <a:pt x="1437195" y="310121"/>
                  </a:moveTo>
                  <a:lnTo>
                    <a:pt x="1436192" y="309067"/>
                  </a:lnTo>
                  <a:lnTo>
                    <a:pt x="1435684" y="308267"/>
                  </a:lnTo>
                  <a:lnTo>
                    <a:pt x="1435138" y="309397"/>
                  </a:lnTo>
                  <a:lnTo>
                    <a:pt x="1434503" y="310426"/>
                  </a:lnTo>
                  <a:lnTo>
                    <a:pt x="1431531" y="310718"/>
                  </a:lnTo>
                  <a:lnTo>
                    <a:pt x="1430502" y="311505"/>
                  </a:lnTo>
                  <a:lnTo>
                    <a:pt x="1429905" y="312762"/>
                  </a:lnTo>
                  <a:lnTo>
                    <a:pt x="1429385" y="313829"/>
                  </a:lnTo>
                  <a:lnTo>
                    <a:pt x="1427670" y="314731"/>
                  </a:lnTo>
                  <a:lnTo>
                    <a:pt x="1429639" y="317004"/>
                  </a:lnTo>
                  <a:lnTo>
                    <a:pt x="1430820" y="317538"/>
                  </a:lnTo>
                  <a:lnTo>
                    <a:pt x="1432255" y="317296"/>
                  </a:lnTo>
                  <a:lnTo>
                    <a:pt x="1432763" y="317182"/>
                  </a:lnTo>
                  <a:lnTo>
                    <a:pt x="1433334" y="317042"/>
                  </a:lnTo>
                  <a:lnTo>
                    <a:pt x="1435849" y="315163"/>
                  </a:lnTo>
                  <a:lnTo>
                    <a:pt x="1434045" y="312293"/>
                  </a:lnTo>
                  <a:lnTo>
                    <a:pt x="1437195" y="310121"/>
                  </a:lnTo>
                  <a:close/>
                </a:path>
                <a:path w="1889759" h="1283334">
                  <a:moveTo>
                    <a:pt x="1448320" y="199809"/>
                  </a:moveTo>
                  <a:lnTo>
                    <a:pt x="1447965" y="197980"/>
                  </a:lnTo>
                  <a:lnTo>
                    <a:pt x="1447012" y="198120"/>
                  </a:lnTo>
                  <a:lnTo>
                    <a:pt x="1446199" y="198285"/>
                  </a:lnTo>
                  <a:lnTo>
                    <a:pt x="1442262" y="199110"/>
                  </a:lnTo>
                  <a:lnTo>
                    <a:pt x="1438998" y="201168"/>
                  </a:lnTo>
                  <a:lnTo>
                    <a:pt x="1436039" y="203784"/>
                  </a:lnTo>
                  <a:lnTo>
                    <a:pt x="1440281" y="204952"/>
                  </a:lnTo>
                  <a:lnTo>
                    <a:pt x="1443558" y="203111"/>
                  </a:lnTo>
                  <a:lnTo>
                    <a:pt x="1446568" y="200139"/>
                  </a:lnTo>
                  <a:lnTo>
                    <a:pt x="1447050" y="199694"/>
                  </a:lnTo>
                  <a:lnTo>
                    <a:pt x="1448320" y="199809"/>
                  </a:lnTo>
                  <a:close/>
                </a:path>
                <a:path w="1889759" h="1283334">
                  <a:moveTo>
                    <a:pt x="1492046" y="464337"/>
                  </a:moveTo>
                  <a:lnTo>
                    <a:pt x="1491843" y="464197"/>
                  </a:lnTo>
                  <a:lnTo>
                    <a:pt x="1491691" y="464248"/>
                  </a:lnTo>
                  <a:lnTo>
                    <a:pt x="1492046" y="464337"/>
                  </a:lnTo>
                  <a:close/>
                </a:path>
                <a:path w="1889759" h="1283334">
                  <a:moveTo>
                    <a:pt x="1497507" y="459409"/>
                  </a:moveTo>
                  <a:lnTo>
                    <a:pt x="1497190" y="458927"/>
                  </a:lnTo>
                  <a:lnTo>
                    <a:pt x="1496834" y="458381"/>
                  </a:lnTo>
                  <a:lnTo>
                    <a:pt x="1495856" y="457860"/>
                  </a:lnTo>
                  <a:lnTo>
                    <a:pt x="1493113" y="458393"/>
                  </a:lnTo>
                  <a:lnTo>
                    <a:pt x="1491068" y="459359"/>
                  </a:lnTo>
                  <a:lnTo>
                    <a:pt x="1489417" y="460819"/>
                  </a:lnTo>
                  <a:lnTo>
                    <a:pt x="1488262" y="461886"/>
                  </a:lnTo>
                  <a:lnTo>
                    <a:pt x="1490179" y="463105"/>
                  </a:lnTo>
                  <a:lnTo>
                    <a:pt x="1491843" y="464197"/>
                  </a:lnTo>
                  <a:lnTo>
                    <a:pt x="1494040" y="463842"/>
                  </a:lnTo>
                  <a:lnTo>
                    <a:pt x="1495907" y="462864"/>
                  </a:lnTo>
                  <a:lnTo>
                    <a:pt x="1497457" y="460476"/>
                  </a:lnTo>
                  <a:lnTo>
                    <a:pt x="1497507" y="459409"/>
                  </a:lnTo>
                  <a:close/>
                </a:path>
                <a:path w="1889759" h="1283334">
                  <a:moveTo>
                    <a:pt x="1617573" y="392861"/>
                  </a:moveTo>
                  <a:lnTo>
                    <a:pt x="1615414" y="392290"/>
                  </a:lnTo>
                  <a:lnTo>
                    <a:pt x="1613331" y="393433"/>
                  </a:lnTo>
                  <a:lnTo>
                    <a:pt x="1611223" y="393611"/>
                  </a:lnTo>
                  <a:lnTo>
                    <a:pt x="1610385" y="393725"/>
                  </a:lnTo>
                  <a:lnTo>
                    <a:pt x="1609356" y="393979"/>
                  </a:lnTo>
                  <a:lnTo>
                    <a:pt x="1608035" y="394246"/>
                  </a:lnTo>
                  <a:lnTo>
                    <a:pt x="1608213" y="395554"/>
                  </a:lnTo>
                  <a:lnTo>
                    <a:pt x="1608302" y="396468"/>
                  </a:lnTo>
                  <a:lnTo>
                    <a:pt x="1609534" y="398119"/>
                  </a:lnTo>
                  <a:lnTo>
                    <a:pt x="1610258" y="399059"/>
                  </a:lnTo>
                  <a:lnTo>
                    <a:pt x="1611325" y="398907"/>
                  </a:lnTo>
                  <a:lnTo>
                    <a:pt x="1612722" y="398272"/>
                  </a:lnTo>
                  <a:lnTo>
                    <a:pt x="1614220" y="396659"/>
                  </a:lnTo>
                  <a:lnTo>
                    <a:pt x="1616570" y="395312"/>
                  </a:lnTo>
                  <a:lnTo>
                    <a:pt x="1617573" y="392861"/>
                  </a:lnTo>
                  <a:close/>
                </a:path>
                <a:path w="1889759" h="1283334">
                  <a:moveTo>
                    <a:pt x="1659851" y="366268"/>
                  </a:moveTo>
                  <a:lnTo>
                    <a:pt x="1659648" y="366356"/>
                  </a:lnTo>
                  <a:lnTo>
                    <a:pt x="1659509" y="366395"/>
                  </a:lnTo>
                  <a:lnTo>
                    <a:pt x="1659813" y="366483"/>
                  </a:lnTo>
                  <a:lnTo>
                    <a:pt x="1659851" y="366344"/>
                  </a:lnTo>
                  <a:close/>
                </a:path>
                <a:path w="1889759" h="1283334">
                  <a:moveTo>
                    <a:pt x="1662620" y="361200"/>
                  </a:moveTo>
                  <a:lnTo>
                    <a:pt x="1662353" y="361251"/>
                  </a:lnTo>
                  <a:lnTo>
                    <a:pt x="1662544" y="361276"/>
                  </a:lnTo>
                  <a:close/>
                </a:path>
                <a:path w="1889759" h="1283334">
                  <a:moveTo>
                    <a:pt x="1673580" y="360400"/>
                  </a:moveTo>
                  <a:lnTo>
                    <a:pt x="1669910" y="362940"/>
                  </a:lnTo>
                  <a:lnTo>
                    <a:pt x="1666227" y="361772"/>
                  </a:lnTo>
                  <a:lnTo>
                    <a:pt x="1662544" y="361289"/>
                  </a:lnTo>
                  <a:lnTo>
                    <a:pt x="1660182" y="362331"/>
                  </a:lnTo>
                  <a:lnTo>
                    <a:pt x="1659801" y="364210"/>
                  </a:lnTo>
                  <a:lnTo>
                    <a:pt x="1659851" y="366268"/>
                  </a:lnTo>
                  <a:lnTo>
                    <a:pt x="1661020" y="365861"/>
                  </a:lnTo>
                  <a:lnTo>
                    <a:pt x="1662239" y="365201"/>
                  </a:lnTo>
                  <a:lnTo>
                    <a:pt x="1667916" y="366001"/>
                  </a:lnTo>
                  <a:lnTo>
                    <a:pt x="1670989" y="363816"/>
                  </a:lnTo>
                  <a:lnTo>
                    <a:pt x="1673580" y="360400"/>
                  </a:lnTo>
                  <a:close/>
                </a:path>
                <a:path w="1889759" h="1283334">
                  <a:moveTo>
                    <a:pt x="1673796" y="360159"/>
                  </a:moveTo>
                  <a:lnTo>
                    <a:pt x="1673656" y="360311"/>
                  </a:lnTo>
                  <a:lnTo>
                    <a:pt x="1673783" y="360311"/>
                  </a:lnTo>
                  <a:lnTo>
                    <a:pt x="1673796" y="360159"/>
                  </a:lnTo>
                  <a:close/>
                </a:path>
                <a:path w="1889759" h="1283334">
                  <a:moveTo>
                    <a:pt x="1675955" y="70472"/>
                  </a:moveTo>
                  <a:lnTo>
                    <a:pt x="1675803" y="69672"/>
                  </a:lnTo>
                  <a:lnTo>
                    <a:pt x="1675523" y="67995"/>
                  </a:lnTo>
                  <a:lnTo>
                    <a:pt x="1675003" y="66370"/>
                  </a:lnTo>
                  <a:lnTo>
                    <a:pt x="1674609" y="64719"/>
                  </a:lnTo>
                  <a:lnTo>
                    <a:pt x="1673707" y="64058"/>
                  </a:lnTo>
                  <a:lnTo>
                    <a:pt x="1672678" y="64135"/>
                  </a:lnTo>
                  <a:lnTo>
                    <a:pt x="1671624" y="64477"/>
                  </a:lnTo>
                  <a:lnTo>
                    <a:pt x="1670710" y="64782"/>
                  </a:lnTo>
                  <a:lnTo>
                    <a:pt x="1670316" y="65493"/>
                  </a:lnTo>
                  <a:lnTo>
                    <a:pt x="1670469" y="66281"/>
                  </a:lnTo>
                  <a:lnTo>
                    <a:pt x="1670735" y="67983"/>
                  </a:lnTo>
                  <a:lnTo>
                    <a:pt x="1670964" y="69786"/>
                  </a:lnTo>
                  <a:lnTo>
                    <a:pt x="1672310" y="70993"/>
                  </a:lnTo>
                  <a:lnTo>
                    <a:pt x="1672755" y="71412"/>
                  </a:lnTo>
                  <a:lnTo>
                    <a:pt x="1673758" y="71462"/>
                  </a:lnTo>
                  <a:lnTo>
                    <a:pt x="1675244" y="71196"/>
                  </a:lnTo>
                  <a:lnTo>
                    <a:pt x="1675955" y="70472"/>
                  </a:lnTo>
                  <a:close/>
                </a:path>
                <a:path w="1889759" h="1283334">
                  <a:moveTo>
                    <a:pt x="1696504" y="416280"/>
                  </a:moveTo>
                  <a:lnTo>
                    <a:pt x="1694243" y="415607"/>
                  </a:lnTo>
                  <a:lnTo>
                    <a:pt x="1693900" y="414147"/>
                  </a:lnTo>
                  <a:lnTo>
                    <a:pt x="1694421" y="411822"/>
                  </a:lnTo>
                  <a:lnTo>
                    <a:pt x="1694878" y="409740"/>
                  </a:lnTo>
                  <a:lnTo>
                    <a:pt x="1687550" y="414261"/>
                  </a:lnTo>
                  <a:lnTo>
                    <a:pt x="1687703" y="414324"/>
                  </a:lnTo>
                  <a:lnTo>
                    <a:pt x="1690395" y="415734"/>
                  </a:lnTo>
                  <a:lnTo>
                    <a:pt x="1692706" y="418566"/>
                  </a:lnTo>
                  <a:lnTo>
                    <a:pt x="1696504" y="416280"/>
                  </a:lnTo>
                  <a:close/>
                </a:path>
                <a:path w="1889759" h="1283334">
                  <a:moveTo>
                    <a:pt x="1696834" y="416140"/>
                  </a:moveTo>
                  <a:lnTo>
                    <a:pt x="1696707" y="416229"/>
                  </a:lnTo>
                  <a:lnTo>
                    <a:pt x="1696504" y="416280"/>
                  </a:lnTo>
                  <a:lnTo>
                    <a:pt x="1696707" y="416420"/>
                  </a:lnTo>
                  <a:lnTo>
                    <a:pt x="1696821" y="416166"/>
                  </a:lnTo>
                  <a:close/>
                </a:path>
                <a:path w="1889759" h="1283334">
                  <a:moveTo>
                    <a:pt x="1753412" y="96977"/>
                  </a:moveTo>
                  <a:lnTo>
                    <a:pt x="1752930" y="95389"/>
                  </a:lnTo>
                  <a:lnTo>
                    <a:pt x="1752612" y="94284"/>
                  </a:lnTo>
                  <a:lnTo>
                    <a:pt x="1751037" y="95084"/>
                  </a:lnTo>
                  <a:lnTo>
                    <a:pt x="1750034" y="95313"/>
                  </a:lnTo>
                  <a:lnTo>
                    <a:pt x="1748155" y="95821"/>
                  </a:lnTo>
                  <a:lnTo>
                    <a:pt x="1746084" y="96494"/>
                  </a:lnTo>
                  <a:lnTo>
                    <a:pt x="1746427" y="100685"/>
                  </a:lnTo>
                  <a:lnTo>
                    <a:pt x="1748574" y="100317"/>
                  </a:lnTo>
                  <a:lnTo>
                    <a:pt x="1750072" y="100558"/>
                  </a:lnTo>
                  <a:lnTo>
                    <a:pt x="1753158" y="100901"/>
                  </a:lnTo>
                  <a:lnTo>
                    <a:pt x="1753108" y="98844"/>
                  </a:lnTo>
                  <a:lnTo>
                    <a:pt x="1753412" y="96977"/>
                  </a:lnTo>
                  <a:close/>
                </a:path>
                <a:path w="1889759" h="1283334">
                  <a:moveTo>
                    <a:pt x="1754530" y="117386"/>
                  </a:moveTo>
                  <a:lnTo>
                    <a:pt x="1754466" y="116560"/>
                  </a:lnTo>
                  <a:lnTo>
                    <a:pt x="1754238" y="116230"/>
                  </a:lnTo>
                  <a:lnTo>
                    <a:pt x="1753057" y="114719"/>
                  </a:lnTo>
                  <a:lnTo>
                    <a:pt x="1753222" y="113182"/>
                  </a:lnTo>
                  <a:lnTo>
                    <a:pt x="1754073" y="110299"/>
                  </a:lnTo>
                  <a:lnTo>
                    <a:pt x="1752688" y="109918"/>
                  </a:lnTo>
                  <a:lnTo>
                    <a:pt x="1751507" y="110439"/>
                  </a:lnTo>
                  <a:lnTo>
                    <a:pt x="1750961" y="111023"/>
                  </a:lnTo>
                  <a:lnTo>
                    <a:pt x="1749145" y="112598"/>
                  </a:lnTo>
                  <a:lnTo>
                    <a:pt x="1747088" y="114261"/>
                  </a:lnTo>
                  <a:lnTo>
                    <a:pt x="1747113" y="115392"/>
                  </a:lnTo>
                  <a:lnTo>
                    <a:pt x="1750352" y="117005"/>
                  </a:lnTo>
                  <a:lnTo>
                    <a:pt x="1751558" y="117424"/>
                  </a:lnTo>
                  <a:lnTo>
                    <a:pt x="1752790" y="117792"/>
                  </a:lnTo>
                  <a:lnTo>
                    <a:pt x="1753235" y="117906"/>
                  </a:lnTo>
                  <a:lnTo>
                    <a:pt x="1753946" y="117856"/>
                  </a:lnTo>
                  <a:lnTo>
                    <a:pt x="1754289" y="117576"/>
                  </a:lnTo>
                  <a:lnTo>
                    <a:pt x="1754530" y="117386"/>
                  </a:lnTo>
                  <a:close/>
                </a:path>
                <a:path w="1889759" h="1283334">
                  <a:moveTo>
                    <a:pt x="1856867" y="114109"/>
                  </a:moveTo>
                  <a:lnTo>
                    <a:pt x="1855812" y="112941"/>
                  </a:lnTo>
                  <a:lnTo>
                    <a:pt x="1854987" y="112382"/>
                  </a:lnTo>
                  <a:lnTo>
                    <a:pt x="1853704" y="111607"/>
                  </a:lnTo>
                  <a:lnTo>
                    <a:pt x="1852422" y="112217"/>
                  </a:lnTo>
                  <a:lnTo>
                    <a:pt x="1849615" y="113753"/>
                  </a:lnTo>
                  <a:lnTo>
                    <a:pt x="1847583" y="114477"/>
                  </a:lnTo>
                  <a:lnTo>
                    <a:pt x="1848383" y="118173"/>
                  </a:lnTo>
                  <a:lnTo>
                    <a:pt x="1850339" y="118211"/>
                  </a:lnTo>
                  <a:lnTo>
                    <a:pt x="1852790" y="116928"/>
                  </a:lnTo>
                  <a:lnTo>
                    <a:pt x="1853933" y="116332"/>
                  </a:lnTo>
                  <a:lnTo>
                    <a:pt x="1854225" y="116128"/>
                  </a:lnTo>
                  <a:lnTo>
                    <a:pt x="1854974" y="115773"/>
                  </a:lnTo>
                  <a:lnTo>
                    <a:pt x="1856130" y="114719"/>
                  </a:lnTo>
                  <a:lnTo>
                    <a:pt x="1856867" y="114109"/>
                  </a:lnTo>
                  <a:close/>
                </a:path>
                <a:path w="1889759" h="1283334">
                  <a:moveTo>
                    <a:pt x="1889226" y="37045"/>
                  </a:moveTo>
                  <a:lnTo>
                    <a:pt x="1888769" y="35560"/>
                  </a:lnTo>
                  <a:lnTo>
                    <a:pt x="1888185" y="34950"/>
                  </a:lnTo>
                  <a:lnTo>
                    <a:pt x="1887067" y="33858"/>
                  </a:lnTo>
                  <a:lnTo>
                    <a:pt x="1886305" y="35217"/>
                  </a:lnTo>
                  <a:lnTo>
                    <a:pt x="1885950" y="36017"/>
                  </a:lnTo>
                  <a:lnTo>
                    <a:pt x="1884921" y="38404"/>
                  </a:lnTo>
                  <a:lnTo>
                    <a:pt x="1881898" y="39763"/>
                  </a:lnTo>
                  <a:lnTo>
                    <a:pt x="1881974" y="43103"/>
                  </a:lnTo>
                  <a:lnTo>
                    <a:pt x="1882228" y="43700"/>
                  </a:lnTo>
                  <a:lnTo>
                    <a:pt x="1882952" y="44081"/>
                  </a:lnTo>
                  <a:lnTo>
                    <a:pt x="1883562" y="43865"/>
                  </a:lnTo>
                  <a:lnTo>
                    <a:pt x="1884426" y="43827"/>
                  </a:lnTo>
                  <a:lnTo>
                    <a:pt x="1885848" y="41897"/>
                  </a:lnTo>
                  <a:lnTo>
                    <a:pt x="1887550" y="39890"/>
                  </a:lnTo>
                  <a:lnTo>
                    <a:pt x="1888845" y="37680"/>
                  </a:lnTo>
                  <a:lnTo>
                    <a:pt x="1889226" y="3704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3164020" y="7164190"/>
              <a:ext cx="1954530" cy="1236980"/>
            </a:xfrm>
            <a:custGeom>
              <a:avLst/>
              <a:gdLst/>
              <a:ahLst/>
              <a:cxnLst/>
              <a:rect l="l" t="t" r="r" b="b"/>
              <a:pathLst>
                <a:path w="1954530" h="1236979">
                  <a:moveTo>
                    <a:pt x="3517" y="1234186"/>
                  </a:moveTo>
                  <a:lnTo>
                    <a:pt x="2679" y="1233017"/>
                  </a:lnTo>
                  <a:lnTo>
                    <a:pt x="1803" y="1232623"/>
                  </a:lnTo>
                  <a:lnTo>
                    <a:pt x="1130" y="1232623"/>
                  </a:lnTo>
                  <a:lnTo>
                    <a:pt x="736" y="1232623"/>
                  </a:lnTo>
                  <a:lnTo>
                    <a:pt x="393" y="1232776"/>
                  </a:lnTo>
                  <a:lnTo>
                    <a:pt x="0" y="1232801"/>
                  </a:lnTo>
                  <a:lnTo>
                    <a:pt x="0" y="1236891"/>
                  </a:lnTo>
                  <a:lnTo>
                    <a:pt x="774" y="1236484"/>
                  </a:lnTo>
                  <a:lnTo>
                    <a:pt x="1536" y="1235989"/>
                  </a:lnTo>
                  <a:lnTo>
                    <a:pt x="2984" y="1234998"/>
                  </a:lnTo>
                  <a:lnTo>
                    <a:pt x="3517" y="1234186"/>
                  </a:lnTo>
                  <a:close/>
                </a:path>
                <a:path w="1954530" h="1236979">
                  <a:moveTo>
                    <a:pt x="35407" y="975550"/>
                  </a:moveTo>
                  <a:lnTo>
                    <a:pt x="35356" y="975423"/>
                  </a:lnTo>
                  <a:lnTo>
                    <a:pt x="35267" y="975296"/>
                  </a:lnTo>
                  <a:lnTo>
                    <a:pt x="35204" y="975156"/>
                  </a:lnTo>
                  <a:lnTo>
                    <a:pt x="35090" y="975436"/>
                  </a:lnTo>
                  <a:lnTo>
                    <a:pt x="35407" y="975563"/>
                  </a:lnTo>
                  <a:close/>
                </a:path>
                <a:path w="1954530" h="1236979">
                  <a:moveTo>
                    <a:pt x="44564" y="981671"/>
                  </a:moveTo>
                  <a:lnTo>
                    <a:pt x="44488" y="979779"/>
                  </a:lnTo>
                  <a:lnTo>
                    <a:pt x="44043" y="978852"/>
                  </a:lnTo>
                  <a:lnTo>
                    <a:pt x="43472" y="978598"/>
                  </a:lnTo>
                  <a:lnTo>
                    <a:pt x="35420" y="975563"/>
                  </a:lnTo>
                  <a:lnTo>
                    <a:pt x="36347" y="977392"/>
                  </a:lnTo>
                  <a:lnTo>
                    <a:pt x="37198" y="979258"/>
                  </a:lnTo>
                  <a:lnTo>
                    <a:pt x="39128" y="982383"/>
                  </a:lnTo>
                  <a:lnTo>
                    <a:pt x="40640" y="982738"/>
                  </a:lnTo>
                  <a:lnTo>
                    <a:pt x="42367" y="982205"/>
                  </a:lnTo>
                  <a:lnTo>
                    <a:pt x="43408" y="981913"/>
                  </a:lnTo>
                  <a:lnTo>
                    <a:pt x="44564" y="981671"/>
                  </a:lnTo>
                  <a:close/>
                </a:path>
                <a:path w="1954530" h="1236979">
                  <a:moveTo>
                    <a:pt x="192938" y="631558"/>
                  </a:moveTo>
                  <a:lnTo>
                    <a:pt x="192836" y="629551"/>
                  </a:lnTo>
                  <a:lnTo>
                    <a:pt x="192100" y="628726"/>
                  </a:lnTo>
                  <a:lnTo>
                    <a:pt x="190969" y="628789"/>
                  </a:lnTo>
                  <a:lnTo>
                    <a:pt x="188950" y="628904"/>
                  </a:lnTo>
                  <a:lnTo>
                    <a:pt x="186728" y="628662"/>
                  </a:lnTo>
                  <a:lnTo>
                    <a:pt x="185051" y="631621"/>
                  </a:lnTo>
                  <a:lnTo>
                    <a:pt x="184353" y="632333"/>
                  </a:lnTo>
                  <a:lnTo>
                    <a:pt x="185026" y="632942"/>
                  </a:lnTo>
                  <a:lnTo>
                    <a:pt x="185483" y="633374"/>
                  </a:lnTo>
                  <a:lnTo>
                    <a:pt x="186397" y="633780"/>
                  </a:lnTo>
                  <a:lnTo>
                    <a:pt x="188455" y="633234"/>
                  </a:lnTo>
                  <a:lnTo>
                    <a:pt x="189598" y="631774"/>
                  </a:lnTo>
                  <a:lnTo>
                    <a:pt x="191160" y="632002"/>
                  </a:lnTo>
                  <a:lnTo>
                    <a:pt x="192163" y="631875"/>
                  </a:lnTo>
                  <a:lnTo>
                    <a:pt x="192938" y="631558"/>
                  </a:lnTo>
                  <a:close/>
                </a:path>
                <a:path w="1954530" h="1236979">
                  <a:moveTo>
                    <a:pt x="194538" y="961682"/>
                  </a:moveTo>
                  <a:lnTo>
                    <a:pt x="194335" y="961301"/>
                  </a:lnTo>
                  <a:lnTo>
                    <a:pt x="194183" y="960818"/>
                  </a:lnTo>
                  <a:lnTo>
                    <a:pt x="193852" y="960704"/>
                  </a:lnTo>
                  <a:lnTo>
                    <a:pt x="190665" y="959459"/>
                  </a:lnTo>
                  <a:lnTo>
                    <a:pt x="188214" y="961313"/>
                  </a:lnTo>
                  <a:lnTo>
                    <a:pt x="185826" y="963168"/>
                  </a:lnTo>
                  <a:lnTo>
                    <a:pt x="184797" y="963942"/>
                  </a:lnTo>
                  <a:lnTo>
                    <a:pt x="185686" y="964476"/>
                  </a:lnTo>
                  <a:lnTo>
                    <a:pt x="187921" y="965149"/>
                  </a:lnTo>
                  <a:lnTo>
                    <a:pt x="189420" y="965644"/>
                  </a:lnTo>
                  <a:lnTo>
                    <a:pt x="192786" y="966050"/>
                  </a:lnTo>
                  <a:lnTo>
                    <a:pt x="193167" y="965200"/>
                  </a:lnTo>
                  <a:lnTo>
                    <a:pt x="192392" y="962380"/>
                  </a:lnTo>
                  <a:lnTo>
                    <a:pt x="193662" y="962126"/>
                  </a:lnTo>
                  <a:lnTo>
                    <a:pt x="194538" y="961682"/>
                  </a:lnTo>
                  <a:close/>
                </a:path>
                <a:path w="1954530" h="1236979">
                  <a:moveTo>
                    <a:pt x="194729" y="961593"/>
                  </a:moveTo>
                  <a:lnTo>
                    <a:pt x="194602" y="961656"/>
                  </a:lnTo>
                  <a:lnTo>
                    <a:pt x="194602" y="961783"/>
                  </a:lnTo>
                  <a:lnTo>
                    <a:pt x="194729" y="961593"/>
                  </a:lnTo>
                  <a:close/>
                </a:path>
                <a:path w="1954530" h="1236979">
                  <a:moveTo>
                    <a:pt x="235712" y="1072629"/>
                  </a:moveTo>
                  <a:lnTo>
                    <a:pt x="235470" y="1071905"/>
                  </a:lnTo>
                  <a:lnTo>
                    <a:pt x="235254" y="1071372"/>
                  </a:lnTo>
                  <a:lnTo>
                    <a:pt x="234810" y="1071321"/>
                  </a:lnTo>
                  <a:lnTo>
                    <a:pt x="234048" y="1071499"/>
                  </a:lnTo>
                  <a:lnTo>
                    <a:pt x="232562" y="1071905"/>
                  </a:lnTo>
                  <a:lnTo>
                    <a:pt x="227228" y="1076198"/>
                  </a:lnTo>
                  <a:lnTo>
                    <a:pt x="226606" y="1076744"/>
                  </a:lnTo>
                  <a:lnTo>
                    <a:pt x="226377" y="1077595"/>
                  </a:lnTo>
                  <a:lnTo>
                    <a:pt x="227114" y="1078141"/>
                  </a:lnTo>
                  <a:lnTo>
                    <a:pt x="227431" y="1078357"/>
                  </a:lnTo>
                  <a:lnTo>
                    <a:pt x="228231" y="1078445"/>
                  </a:lnTo>
                  <a:lnTo>
                    <a:pt x="235712" y="1072629"/>
                  </a:lnTo>
                  <a:close/>
                </a:path>
                <a:path w="1954530" h="1236979">
                  <a:moveTo>
                    <a:pt x="280555" y="1160653"/>
                  </a:moveTo>
                  <a:lnTo>
                    <a:pt x="280517" y="1159967"/>
                  </a:lnTo>
                  <a:lnTo>
                    <a:pt x="280263" y="1159751"/>
                  </a:lnTo>
                  <a:lnTo>
                    <a:pt x="278980" y="1158582"/>
                  </a:lnTo>
                  <a:lnTo>
                    <a:pt x="275348" y="1158773"/>
                  </a:lnTo>
                  <a:lnTo>
                    <a:pt x="272897" y="1160589"/>
                  </a:lnTo>
                  <a:lnTo>
                    <a:pt x="272592" y="1161275"/>
                  </a:lnTo>
                  <a:lnTo>
                    <a:pt x="273215" y="1161948"/>
                  </a:lnTo>
                  <a:lnTo>
                    <a:pt x="274243" y="1163624"/>
                  </a:lnTo>
                  <a:lnTo>
                    <a:pt x="275424" y="1164297"/>
                  </a:lnTo>
                  <a:lnTo>
                    <a:pt x="278777" y="1163739"/>
                  </a:lnTo>
                  <a:lnTo>
                    <a:pt x="279730" y="1162469"/>
                  </a:lnTo>
                  <a:lnTo>
                    <a:pt x="280555" y="1160653"/>
                  </a:lnTo>
                  <a:close/>
                </a:path>
                <a:path w="1954530" h="1236979">
                  <a:moveTo>
                    <a:pt x="310083" y="883945"/>
                  </a:moveTo>
                  <a:lnTo>
                    <a:pt x="309359" y="882891"/>
                  </a:lnTo>
                  <a:lnTo>
                    <a:pt x="308787" y="882103"/>
                  </a:lnTo>
                  <a:lnTo>
                    <a:pt x="308673" y="880808"/>
                  </a:lnTo>
                  <a:lnTo>
                    <a:pt x="307251" y="881087"/>
                  </a:lnTo>
                  <a:lnTo>
                    <a:pt x="306476" y="881214"/>
                  </a:lnTo>
                  <a:lnTo>
                    <a:pt x="305777" y="881735"/>
                  </a:lnTo>
                  <a:lnTo>
                    <a:pt x="303834" y="882637"/>
                  </a:lnTo>
                  <a:lnTo>
                    <a:pt x="304546" y="882332"/>
                  </a:lnTo>
                  <a:lnTo>
                    <a:pt x="304050" y="882624"/>
                  </a:lnTo>
                  <a:lnTo>
                    <a:pt x="301726" y="883183"/>
                  </a:lnTo>
                  <a:lnTo>
                    <a:pt x="301739" y="884326"/>
                  </a:lnTo>
                  <a:lnTo>
                    <a:pt x="301879" y="885685"/>
                  </a:lnTo>
                  <a:lnTo>
                    <a:pt x="302069" y="887933"/>
                  </a:lnTo>
                  <a:lnTo>
                    <a:pt x="303593" y="886917"/>
                  </a:lnTo>
                  <a:lnTo>
                    <a:pt x="306031" y="886231"/>
                  </a:lnTo>
                  <a:lnTo>
                    <a:pt x="307301" y="885698"/>
                  </a:lnTo>
                  <a:lnTo>
                    <a:pt x="309956" y="884707"/>
                  </a:lnTo>
                  <a:lnTo>
                    <a:pt x="310083" y="883945"/>
                  </a:lnTo>
                  <a:close/>
                </a:path>
                <a:path w="1954530" h="1236979">
                  <a:moveTo>
                    <a:pt x="368300" y="624281"/>
                  </a:moveTo>
                  <a:lnTo>
                    <a:pt x="366725" y="622414"/>
                  </a:lnTo>
                  <a:lnTo>
                    <a:pt x="365721" y="621919"/>
                  </a:lnTo>
                  <a:lnTo>
                    <a:pt x="363702" y="622642"/>
                  </a:lnTo>
                  <a:lnTo>
                    <a:pt x="362077" y="626732"/>
                  </a:lnTo>
                  <a:lnTo>
                    <a:pt x="362877" y="628002"/>
                  </a:lnTo>
                  <a:lnTo>
                    <a:pt x="363410" y="628802"/>
                  </a:lnTo>
                  <a:lnTo>
                    <a:pt x="364515" y="629081"/>
                  </a:lnTo>
                  <a:lnTo>
                    <a:pt x="365658" y="628751"/>
                  </a:lnTo>
                  <a:lnTo>
                    <a:pt x="367347" y="627684"/>
                  </a:lnTo>
                  <a:lnTo>
                    <a:pt x="368300" y="624281"/>
                  </a:lnTo>
                  <a:close/>
                </a:path>
                <a:path w="1954530" h="1236979">
                  <a:moveTo>
                    <a:pt x="373926" y="556094"/>
                  </a:moveTo>
                  <a:lnTo>
                    <a:pt x="373494" y="555447"/>
                  </a:lnTo>
                  <a:lnTo>
                    <a:pt x="372745" y="555091"/>
                  </a:lnTo>
                  <a:lnTo>
                    <a:pt x="370840" y="554139"/>
                  </a:lnTo>
                  <a:lnTo>
                    <a:pt x="368909" y="554926"/>
                  </a:lnTo>
                  <a:lnTo>
                    <a:pt x="366166" y="557542"/>
                  </a:lnTo>
                  <a:lnTo>
                    <a:pt x="367817" y="558241"/>
                  </a:lnTo>
                  <a:lnTo>
                    <a:pt x="368846" y="558914"/>
                  </a:lnTo>
                  <a:lnTo>
                    <a:pt x="368998" y="559092"/>
                  </a:lnTo>
                  <a:lnTo>
                    <a:pt x="369176" y="559269"/>
                  </a:lnTo>
                  <a:lnTo>
                    <a:pt x="369976" y="560946"/>
                  </a:lnTo>
                  <a:lnTo>
                    <a:pt x="370522" y="562787"/>
                  </a:lnTo>
                  <a:lnTo>
                    <a:pt x="371919" y="558546"/>
                  </a:lnTo>
                  <a:lnTo>
                    <a:pt x="372910" y="557822"/>
                  </a:lnTo>
                  <a:lnTo>
                    <a:pt x="373926" y="556094"/>
                  </a:lnTo>
                  <a:close/>
                </a:path>
                <a:path w="1954530" h="1236979">
                  <a:moveTo>
                    <a:pt x="398716" y="684009"/>
                  </a:moveTo>
                  <a:lnTo>
                    <a:pt x="398399" y="681774"/>
                  </a:lnTo>
                  <a:lnTo>
                    <a:pt x="397802" y="680974"/>
                  </a:lnTo>
                  <a:lnTo>
                    <a:pt x="396824" y="680554"/>
                  </a:lnTo>
                  <a:lnTo>
                    <a:pt x="395173" y="679881"/>
                  </a:lnTo>
                  <a:lnTo>
                    <a:pt x="394462" y="681088"/>
                  </a:lnTo>
                  <a:lnTo>
                    <a:pt x="393865" y="682269"/>
                  </a:lnTo>
                  <a:lnTo>
                    <a:pt x="392430" y="685038"/>
                  </a:lnTo>
                  <a:lnTo>
                    <a:pt x="391604" y="687070"/>
                  </a:lnTo>
                  <a:lnTo>
                    <a:pt x="392163" y="687527"/>
                  </a:lnTo>
                  <a:lnTo>
                    <a:pt x="393471" y="686917"/>
                  </a:lnTo>
                  <a:lnTo>
                    <a:pt x="394055" y="686308"/>
                  </a:lnTo>
                  <a:lnTo>
                    <a:pt x="395020" y="685584"/>
                  </a:lnTo>
                  <a:lnTo>
                    <a:pt x="396125" y="685152"/>
                  </a:lnTo>
                  <a:lnTo>
                    <a:pt x="396875" y="684961"/>
                  </a:lnTo>
                  <a:lnTo>
                    <a:pt x="398132" y="684682"/>
                  </a:lnTo>
                  <a:lnTo>
                    <a:pt x="398716" y="684009"/>
                  </a:lnTo>
                  <a:close/>
                </a:path>
                <a:path w="1954530" h="1236979">
                  <a:moveTo>
                    <a:pt x="440855" y="988555"/>
                  </a:moveTo>
                  <a:lnTo>
                    <a:pt x="439064" y="988606"/>
                  </a:lnTo>
                  <a:lnTo>
                    <a:pt x="437261" y="988593"/>
                  </a:lnTo>
                  <a:lnTo>
                    <a:pt x="435470" y="988733"/>
                  </a:lnTo>
                  <a:lnTo>
                    <a:pt x="433730" y="988910"/>
                  </a:lnTo>
                  <a:lnTo>
                    <a:pt x="432511" y="989926"/>
                  </a:lnTo>
                  <a:lnTo>
                    <a:pt x="431876" y="992174"/>
                  </a:lnTo>
                  <a:lnTo>
                    <a:pt x="432003" y="993267"/>
                  </a:lnTo>
                  <a:lnTo>
                    <a:pt x="432422" y="993482"/>
                  </a:lnTo>
                  <a:lnTo>
                    <a:pt x="433844" y="994283"/>
                  </a:lnTo>
                  <a:lnTo>
                    <a:pt x="435444" y="993749"/>
                  </a:lnTo>
                  <a:lnTo>
                    <a:pt x="437273" y="992886"/>
                  </a:lnTo>
                  <a:lnTo>
                    <a:pt x="440855" y="988555"/>
                  </a:lnTo>
                  <a:close/>
                </a:path>
                <a:path w="1954530" h="1236979">
                  <a:moveTo>
                    <a:pt x="483755" y="723646"/>
                  </a:moveTo>
                  <a:lnTo>
                    <a:pt x="483692" y="720077"/>
                  </a:lnTo>
                  <a:lnTo>
                    <a:pt x="483730" y="719035"/>
                  </a:lnTo>
                  <a:lnTo>
                    <a:pt x="483349" y="717943"/>
                  </a:lnTo>
                  <a:lnTo>
                    <a:pt x="480885" y="718045"/>
                  </a:lnTo>
                  <a:lnTo>
                    <a:pt x="480441" y="719226"/>
                  </a:lnTo>
                  <a:lnTo>
                    <a:pt x="479945" y="720140"/>
                  </a:lnTo>
                  <a:lnTo>
                    <a:pt x="479069" y="721715"/>
                  </a:lnTo>
                  <a:lnTo>
                    <a:pt x="480047" y="723099"/>
                  </a:lnTo>
                  <a:lnTo>
                    <a:pt x="480402" y="725398"/>
                  </a:lnTo>
                  <a:lnTo>
                    <a:pt x="481203" y="725538"/>
                  </a:lnTo>
                  <a:lnTo>
                    <a:pt x="482168" y="724966"/>
                  </a:lnTo>
                  <a:lnTo>
                    <a:pt x="483755" y="723646"/>
                  </a:lnTo>
                  <a:close/>
                </a:path>
                <a:path w="1954530" h="1236979">
                  <a:moveTo>
                    <a:pt x="504024" y="646811"/>
                  </a:moveTo>
                  <a:lnTo>
                    <a:pt x="503250" y="645261"/>
                  </a:lnTo>
                  <a:lnTo>
                    <a:pt x="502843" y="644486"/>
                  </a:lnTo>
                  <a:lnTo>
                    <a:pt x="500951" y="644169"/>
                  </a:lnTo>
                  <a:lnTo>
                    <a:pt x="499732" y="644207"/>
                  </a:lnTo>
                  <a:lnTo>
                    <a:pt x="497674" y="644296"/>
                  </a:lnTo>
                  <a:lnTo>
                    <a:pt x="496417" y="645820"/>
                  </a:lnTo>
                  <a:lnTo>
                    <a:pt x="495490" y="647509"/>
                  </a:lnTo>
                  <a:lnTo>
                    <a:pt x="495236" y="647941"/>
                  </a:lnTo>
                  <a:lnTo>
                    <a:pt x="494931" y="648589"/>
                  </a:lnTo>
                  <a:lnTo>
                    <a:pt x="495236" y="649185"/>
                  </a:lnTo>
                  <a:lnTo>
                    <a:pt x="496036" y="649351"/>
                  </a:lnTo>
                  <a:lnTo>
                    <a:pt x="496481" y="649236"/>
                  </a:lnTo>
                  <a:lnTo>
                    <a:pt x="500951" y="647814"/>
                  </a:lnTo>
                  <a:lnTo>
                    <a:pt x="501637" y="646671"/>
                  </a:lnTo>
                  <a:lnTo>
                    <a:pt x="504024" y="646811"/>
                  </a:lnTo>
                  <a:close/>
                </a:path>
                <a:path w="1954530" h="1236979">
                  <a:moveTo>
                    <a:pt x="505155" y="1062520"/>
                  </a:moveTo>
                  <a:lnTo>
                    <a:pt x="503936" y="1060386"/>
                  </a:lnTo>
                  <a:lnTo>
                    <a:pt x="503478" y="1060221"/>
                  </a:lnTo>
                  <a:lnTo>
                    <a:pt x="502958" y="1059815"/>
                  </a:lnTo>
                  <a:lnTo>
                    <a:pt x="500570" y="1060640"/>
                  </a:lnTo>
                  <a:lnTo>
                    <a:pt x="498017" y="1064272"/>
                  </a:lnTo>
                  <a:lnTo>
                    <a:pt x="498551" y="1065999"/>
                  </a:lnTo>
                  <a:lnTo>
                    <a:pt x="498805" y="1066698"/>
                  </a:lnTo>
                  <a:lnTo>
                    <a:pt x="500278" y="1067574"/>
                  </a:lnTo>
                  <a:lnTo>
                    <a:pt x="500976" y="1067396"/>
                  </a:lnTo>
                  <a:lnTo>
                    <a:pt x="503542" y="1066698"/>
                  </a:lnTo>
                  <a:lnTo>
                    <a:pt x="505155" y="1062520"/>
                  </a:lnTo>
                  <a:close/>
                </a:path>
                <a:path w="1954530" h="1236979">
                  <a:moveTo>
                    <a:pt x="506069" y="941489"/>
                  </a:moveTo>
                  <a:lnTo>
                    <a:pt x="505929" y="941336"/>
                  </a:lnTo>
                  <a:lnTo>
                    <a:pt x="505802" y="941120"/>
                  </a:lnTo>
                  <a:lnTo>
                    <a:pt x="505625" y="941019"/>
                  </a:lnTo>
                  <a:lnTo>
                    <a:pt x="503288" y="939634"/>
                  </a:lnTo>
                  <a:lnTo>
                    <a:pt x="500722" y="940739"/>
                  </a:lnTo>
                  <a:lnTo>
                    <a:pt x="499745" y="944410"/>
                  </a:lnTo>
                  <a:lnTo>
                    <a:pt x="499389" y="945375"/>
                  </a:lnTo>
                  <a:lnTo>
                    <a:pt x="499224" y="946734"/>
                  </a:lnTo>
                  <a:lnTo>
                    <a:pt x="499643" y="947305"/>
                  </a:lnTo>
                  <a:lnTo>
                    <a:pt x="500011" y="947432"/>
                  </a:lnTo>
                  <a:lnTo>
                    <a:pt x="500354" y="947572"/>
                  </a:lnTo>
                  <a:lnTo>
                    <a:pt x="501205" y="947420"/>
                  </a:lnTo>
                  <a:lnTo>
                    <a:pt x="501345" y="947191"/>
                  </a:lnTo>
                  <a:lnTo>
                    <a:pt x="502335" y="945375"/>
                  </a:lnTo>
                  <a:lnTo>
                    <a:pt x="502983" y="943381"/>
                  </a:lnTo>
                  <a:lnTo>
                    <a:pt x="505701" y="942594"/>
                  </a:lnTo>
                  <a:lnTo>
                    <a:pt x="505841" y="941908"/>
                  </a:lnTo>
                  <a:lnTo>
                    <a:pt x="506069" y="941489"/>
                  </a:lnTo>
                  <a:close/>
                </a:path>
                <a:path w="1954530" h="1236979">
                  <a:moveTo>
                    <a:pt x="509485" y="932383"/>
                  </a:moveTo>
                  <a:lnTo>
                    <a:pt x="509308" y="931392"/>
                  </a:lnTo>
                  <a:lnTo>
                    <a:pt x="508977" y="929462"/>
                  </a:lnTo>
                  <a:lnTo>
                    <a:pt x="508368" y="927595"/>
                  </a:lnTo>
                  <a:lnTo>
                    <a:pt x="508635" y="925550"/>
                  </a:lnTo>
                  <a:lnTo>
                    <a:pt x="508698" y="925182"/>
                  </a:lnTo>
                  <a:lnTo>
                    <a:pt x="508152" y="924801"/>
                  </a:lnTo>
                  <a:lnTo>
                    <a:pt x="507860" y="924420"/>
                  </a:lnTo>
                  <a:lnTo>
                    <a:pt x="507580" y="924699"/>
                  </a:lnTo>
                  <a:lnTo>
                    <a:pt x="507187" y="924953"/>
                  </a:lnTo>
                  <a:lnTo>
                    <a:pt x="505129" y="928471"/>
                  </a:lnTo>
                  <a:lnTo>
                    <a:pt x="504012" y="930744"/>
                  </a:lnTo>
                  <a:lnTo>
                    <a:pt x="503961" y="931519"/>
                  </a:lnTo>
                  <a:lnTo>
                    <a:pt x="503834" y="932116"/>
                  </a:lnTo>
                  <a:lnTo>
                    <a:pt x="504863" y="933170"/>
                  </a:lnTo>
                  <a:lnTo>
                    <a:pt x="505955" y="933970"/>
                  </a:lnTo>
                  <a:lnTo>
                    <a:pt x="507339" y="933627"/>
                  </a:lnTo>
                  <a:lnTo>
                    <a:pt x="508368" y="933399"/>
                  </a:lnTo>
                  <a:lnTo>
                    <a:pt x="509485" y="932383"/>
                  </a:lnTo>
                  <a:close/>
                </a:path>
                <a:path w="1954530" h="1236979">
                  <a:moveTo>
                    <a:pt x="521550" y="1087221"/>
                  </a:moveTo>
                  <a:lnTo>
                    <a:pt x="521385" y="1087107"/>
                  </a:lnTo>
                  <a:lnTo>
                    <a:pt x="521271" y="1087399"/>
                  </a:lnTo>
                  <a:lnTo>
                    <a:pt x="521550" y="1087221"/>
                  </a:lnTo>
                  <a:close/>
                </a:path>
                <a:path w="1954530" h="1236979">
                  <a:moveTo>
                    <a:pt x="531596" y="1086459"/>
                  </a:moveTo>
                  <a:lnTo>
                    <a:pt x="530377" y="1084961"/>
                  </a:lnTo>
                  <a:lnTo>
                    <a:pt x="529539" y="1083957"/>
                  </a:lnTo>
                  <a:lnTo>
                    <a:pt x="528294" y="1083411"/>
                  </a:lnTo>
                  <a:lnTo>
                    <a:pt x="526884" y="1084148"/>
                  </a:lnTo>
                  <a:lnTo>
                    <a:pt x="521563" y="1087234"/>
                  </a:lnTo>
                  <a:lnTo>
                    <a:pt x="523786" y="1088758"/>
                  </a:lnTo>
                  <a:lnTo>
                    <a:pt x="525932" y="1090752"/>
                  </a:lnTo>
                  <a:lnTo>
                    <a:pt x="529983" y="1087196"/>
                  </a:lnTo>
                  <a:lnTo>
                    <a:pt x="531596" y="1086459"/>
                  </a:lnTo>
                  <a:close/>
                </a:path>
                <a:path w="1954530" h="1236979">
                  <a:moveTo>
                    <a:pt x="541566" y="689787"/>
                  </a:moveTo>
                  <a:lnTo>
                    <a:pt x="540740" y="688454"/>
                  </a:lnTo>
                  <a:lnTo>
                    <a:pt x="539800" y="686917"/>
                  </a:lnTo>
                  <a:lnTo>
                    <a:pt x="538162" y="687209"/>
                  </a:lnTo>
                  <a:lnTo>
                    <a:pt x="535152" y="688695"/>
                  </a:lnTo>
                  <a:lnTo>
                    <a:pt x="534619" y="689724"/>
                  </a:lnTo>
                  <a:lnTo>
                    <a:pt x="535343" y="691070"/>
                  </a:lnTo>
                  <a:lnTo>
                    <a:pt x="536308" y="692823"/>
                  </a:lnTo>
                  <a:lnTo>
                    <a:pt x="538327" y="693420"/>
                  </a:lnTo>
                  <a:lnTo>
                    <a:pt x="539991" y="692442"/>
                  </a:lnTo>
                  <a:lnTo>
                    <a:pt x="541362" y="691286"/>
                  </a:lnTo>
                  <a:lnTo>
                    <a:pt x="541566" y="689787"/>
                  </a:lnTo>
                  <a:close/>
                </a:path>
                <a:path w="1954530" h="1236979">
                  <a:moveTo>
                    <a:pt x="548182" y="1159840"/>
                  </a:moveTo>
                  <a:lnTo>
                    <a:pt x="547827" y="1159078"/>
                  </a:lnTo>
                  <a:lnTo>
                    <a:pt x="547535" y="1158976"/>
                  </a:lnTo>
                  <a:lnTo>
                    <a:pt x="547141" y="1158836"/>
                  </a:lnTo>
                  <a:lnTo>
                    <a:pt x="546493" y="1159090"/>
                  </a:lnTo>
                  <a:lnTo>
                    <a:pt x="545414" y="1159827"/>
                  </a:lnTo>
                  <a:lnTo>
                    <a:pt x="544728" y="1160348"/>
                  </a:lnTo>
                  <a:lnTo>
                    <a:pt x="542582" y="1163154"/>
                  </a:lnTo>
                  <a:lnTo>
                    <a:pt x="543356" y="1166799"/>
                  </a:lnTo>
                  <a:lnTo>
                    <a:pt x="545490" y="1167307"/>
                  </a:lnTo>
                  <a:lnTo>
                    <a:pt x="546379" y="1167282"/>
                  </a:lnTo>
                  <a:lnTo>
                    <a:pt x="547357" y="1166939"/>
                  </a:lnTo>
                  <a:lnTo>
                    <a:pt x="546519" y="1163967"/>
                  </a:lnTo>
                  <a:lnTo>
                    <a:pt x="546976" y="1162062"/>
                  </a:lnTo>
                  <a:lnTo>
                    <a:pt x="548182" y="1159840"/>
                  </a:lnTo>
                  <a:close/>
                </a:path>
                <a:path w="1954530" h="1236979">
                  <a:moveTo>
                    <a:pt x="583831" y="969187"/>
                  </a:moveTo>
                  <a:lnTo>
                    <a:pt x="581507" y="964869"/>
                  </a:lnTo>
                  <a:lnTo>
                    <a:pt x="581660" y="960437"/>
                  </a:lnTo>
                  <a:lnTo>
                    <a:pt x="580707" y="960107"/>
                  </a:lnTo>
                  <a:lnTo>
                    <a:pt x="579742" y="960602"/>
                  </a:lnTo>
                  <a:lnTo>
                    <a:pt x="578662" y="961326"/>
                  </a:lnTo>
                  <a:lnTo>
                    <a:pt x="579386" y="964653"/>
                  </a:lnTo>
                  <a:lnTo>
                    <a:pt x="579729" y="967714"/>
                  </a:lnTo>
                  <a:lnTo>
                    <a:pt x="579208" y="970864"/>
                  </a:lnTo>
                  <a:lnTo>
                    <a:pt x="580694" y="973391"/>
                  </a:lnTo>
                  <a:lnTo>
                    <a:pt x="580694" y="973531"/>
                  </a:lnTo>
                  <a:lnTo>
                    <a:pt x="583831" y="969187"/>
                  </a:lnTo>
                  <a:close/>
                </a:path>
                <a:path w="1954530" h="1236979">
                  <a:moveTo>
                    <a:pt x="634326" y="1147737"/>
                  </a:moveTo>
                  <a:lnTo>
                    <a:pt x="634136" y="1147673"/>
                  </a:lnTo>
                  <a:lnTo>
                    <a:pt x="634123" y="1147800"/>
                  </a:lnTo>
                  <a:lnTo>
                    <a:pt x="634326" y="1147737"/>
                  </a:lnTo>
                  <a:close/>
                </a:path>
                <a:path w="1954530" h="1236979">
                  <a:moveTo>
                    <a:pt x="635419" y="1151978"/>
                  </a:moveTo>
                  <a:lnTo>
                    <a:pt x="635101" y="1150073"/>
                  </a:lnTo>
                  <a:lnTo>
                    <a:pt x="634720" y="1149184"/>
                  </a:lnTo>
                  <a:lnTo>
                    <a:pt x="634504" y="1148664"/>
                  </a:lnTo>
                  <a:lnTo>
                    <a:pt x="634314" y="1148245"/>
                  </a:lnTo>
                  <a:lnTo>
                    <a:pt x="634123" y="1147800"/>
                  </a:lnTo>
                  <a:lnTo>
                    <a:pt x="632752" y="1148245"/>
                  </a:lnTo>
                  <a:lnTo>
                    <a:pt x="632548" y="1147940"/>
                  </a:lnTo>
                  <a:lnTo>
                    <a:pt x="632548" y="1148664"/>
                  </a:lnTo>
                  <a:lnTo>
                    <a:pt x="632523" y="1149184"/>
                  </a:lnTo>
                  <a:lnTo>
                    <a:pt x="632472" y="1149045"/>
                  </a:lnTo>
                  <a:lnTo>
                    <a:pt x="632548" y="1148664"/>
                  </a:lnTo>
                  <a:lnTo>
                    <a:pt x="632548" y="1147940"/>
                  </a:lnTo>
                  <a:lnTo>
                    <a:pt x="632142" y="1147305"/>
                  </a:lnTo>
                  <a:lnTo>
                    <a:pt x="631901" y="1145819"/>
                  </a:lnTo>
                  <a:lnTo>
                    <a:pt x="628802" y="1147064"/>
                  </a:lnTo>
                  <a:lnTo>
                    <a:pt x="628650" y="1147800"/>
                  </a:lnTo>
                  <a:lnTo>
                    <a:pt x="628624" y="1148664"/>
                  </a:lnTo>
                  <a:lnTo>
                    <a:pt x="628853" y="1151483"/>
                  </a:lnTo>
                  <a:lnTo>
                    <a:pt x="631672" y="1153960"/>
                  </a:lnTo>
                  <a:lnTo>
                    <a:pt x="635419" y="1151978"/>
                  </a:lnTo>
                  <a:close/>
                </a:path>
                <a:path w="1954530" h="1236979">
                  <a:moveTo>
                    <a:pt x="714921" y="1167752"/>
                  </a:moveTo>
                  <a:lnTo>
                    <a:pt x="714794" y="1167688"/>
                  </a:lnTo>
                  <a:lnTo>
                    <a:pt x="714832" y="1167879"/>
                  </a:lnTo>
                  <a:lnTo>
                    <a:pt x="714921" y="1167752"/>
                  </a:lnTo>
                  <a:close/>
                </a:path>
                <a:path w="1954530" h="1236979">
                  <a:moveTo>
                    <a:pt x="715264" y="1160119"/>
                  </a:moveTo>
                  <a:lnTo>
                    <a:pt x="714603" y="1159370"/>
                  </a:lnTo>
                  <a:lnTo>
                    <a:pt x="712152" y="1160513"/>
                  </a:lnTo>
                  <a:lnTo>
                    <a:pt x="711250" y="1161161"/>
                  </a:lnTo>
                  <a:lnTo>
                    <a:pt x="709307" y="1162354"/>
                  </a:lnTo>
                  <a:lnTo>
                    <a:pt x="708837" y="1163281"/>
                  </a:lnTo>
                  <a:lnTo>
                    <a:pt x="708863" y="1164336"/>
                  </a:lnTo>
                  <a:lnTo>
                    <a:pt x="708888" y="1166050"/>
                  </a:lnTo>
                  <a:lnTo>
                    <a:pt x="710184" y="1165936"/>
                  </a:lnTo>
                  <a:lnTo>
                    <a:pt x="711555" y="1166114"/>
                  </a:lnTo>
                  <a:lnTo>
                    <a:pt x="712736" y="1166291"/>
                  </a:lnTo>
                  <a:lnTo>
                    <a:pt x="713740" y="1167117"/>
                  </a:lnTo>
                  <a:lnTo>
                    <a:pt x="714794" y="1167688"/>
                  </a:lnTo>
                  <a:lnTo>
                    <a:pt x="714260" y="1165631"/>
                  </a:lnTo>
                  <a:lnTo>
                    <a:pt x="713879" y="1163586"/>
                  </a:lnTo>
                  <a:lnTo>
                    <a:pt x="715264" y="1160119"/>
                  </a:lnTo>
                  <a:close/>
                </a:path>
                <a:path w="1954530" h="1236979">
                  <a:moveTo>
                    <a:pt x="778421" y="710628"/>
                  </a:moveTo>
                  <a:lnTo>
                    <a:pt x="775754" y="709549"/>
                  </a:lnTo>
                  <a:lnTo>
                    <a:pt x="775042" y="709282"/>
                  </a:lnTo>
                  <a:lnTo>
                    <a:pt x="774344" y="708863"/>
                  </a:lnTo>
                  <a:lnTo>
                    <a:pt x="773620" y="708926"/>
                  </a:lnTo>
                  <a:lnTo>
                    <a:pt x="770737" y="709015"/>
                  </a:lnTo>
                  <a:lnTo>
                    <a:pt x="769734" y="711352"/>
                  </a:lnTo>
                  <a:lnTo>
                    <a:pt x="768362" y="713663"/>
                  </a:lnTo>
                  <a:lnTo>
                    <a:pt x="768451" y="714527"/>
                  </a:lnTo>
                  <a:lnTo>
                    <a:pt x="770204" y="714883"/>
                  </a:lnTo>
                  <a:lnTo>
                    <a:pt x="771753" y="714387"/>
                  </a:lnTo>
                  <a:lnTo>
                    <a:pt x="775182" y="713041"/>
                  </a:lnTo>
                  <a:lnTo>
                    <a:pt x="777087" y="712279"/>
                  </a:lnTo>
                  <a:lnTo>
                    <a:pt x="778421" y="710628"/>
                  </a:lnTo>
                  <a:close/>
                </a:path>
                <a:path w="1954530" h="1236979">
                  <a:moveTo>
                    <a:pt x="778662" y="710412"/>
                  </a:moveTo>
                  <a:lnTo>
                    <a:pt x="778484" y="710539"/>
                  </a:lnTo>
                  <a:lnTo>
                    <a:pt x="778598" y="710704"/>
                  </a:lnTo>
                  <a:lnTo>
                    <a:pt x="778662" y="710412"/>
                  </a:lnTo>
                  <a:close/>
                </a:path>
                <a:path w="1954530" h="1236979">
                  <a:moveTo>
                    <a:pt x="787311" y="629958"/>
                  </a:moveTo>
                  <a:lnTo>
                    <a:pt x="786218" y="629208"/>
                  </a:lnTo>
                  <a:lnTo>
                    <a:pt x="783691" y="627456"/>
                  </a:lnTo>
                  <a:lnTo>
                    <a:pt x="776122" y="626872"/>
                  </a:lnTo>
                  <a:lnTo>
                    <a:pt x="778484" y="630008"/>
                  </a:lnTo>
                  <a:lnTo>
                    <a:pt x="781278" y="630961"/>
                  </a:lnTo>
                  <a:lnTo>
                    <a:pt x="783894" y="632371"/>
                  </a:lnTo>
                  <a:lnTo>
                    <a:pt x="784199" y="632485"/>
                  </a:lnTo>
                  <a:lnTo>
                    <a:pt x="784923" y="632307"/>
                  </a:lnTo>
                  <a:lnTo>
                    <a:pt x="785406" y="632066"/>
                  </a:lnTo>
                  <a:lnTo>
                    <a:pt x="785888" y="631863"/>
                  </a:lnTo>
                  <a:lnTo>
                    <a:pt x="786434" y="630986"/>
                  </a:lnTo>
                  <a:lnTo>
                    <a:pt x="787311" y="629958"/>
                  </a:lnTo>
                  <a:close/>
                </a:path>
                <a:path w="1954530" h="1236979">
                  <a:moveTo>
                    <a:pt x="822553" y="696836"/>
                  </a:moveTo>
                  <a:lnTo>
                    <a:pt x="822223" y="696506"/>
                  </a:lnTo>
                  <a:lnTo>
                    <a:pt x="821969" y="696010"/>
                  </a:lnTo>
                  <a:lnTo>
                    <a:pt x="818984" y="695058"/>
                  </a:lnTo>
                  <a:lnTo>
                    <a:pt x="815657" y="696315"/>
                  </a:lnTo>
                  <a:lnTo>
                    <a:pt x="814527" y="698779"/>
                  </a:lnTo>
                  <a:lnTo>
                    <a:pt x="814705" y="699528"/>
                  </a:lnTo>
                  <a:lnTo>
                    <a:pt x="815009" y="699731"/>
                  </a:lnTo>
                  <a:lnTo>
                    <a:pt x="817143" y="701078"/>
                  </a:lnTo>
                  <a:lnTo>
                    <a:pt x="820369" y="700392"/>
                  </a:lnTo>
                  <a:lnTo>
                    <a:pt x="822147" y="698233"/>
                  </a:lnTo>
                  <a:lnTo>
                    <a:pt x="822452" y="697890"/>
                  </a:lnTo>
                  <a:lnTo>
                    <a:pt x="822413" y="697318"/>
                  </a:lnTo>
                  <a:lnTo>
                    <a:pt x="822553" y="696836"/>
                  </a:lnTo>
                  <a:close/>
                </a:path>
                <a:path w="1954530" h="1236979">
                  <a:moveTo>
                    <a:pt x="947712" y="547725"/>
                  </a:moveTo>
                  <a:lnTo>
                    <a:pt x="947534" y="547890"/>
                  </a:lnTo>
                  <a:lnTo>
                    <a:pt x="947712" y="547725"/>
                  </a:lnTo>
                  <a:close/>
                </a:path>
                <a:path w="1954530" h="1236979">
                  <a:moveTo>
                    <a:pt x="958507" y="546265"/>
                  </a:moveTo>
                  <a:lnTo>
                    <a:pt x="958367" y="546341"/>
                  </a:lnTo>
                  <a:lnTo>
                    <a:pt x="952004" y="543674"/>
                  </a:lnTo>
                  <a:lnTo>
                    <a:pt x="951763" y="543699"/>
                  </a:lnTo>
                  <a:lnTo>
                    <a:pt x="947712" y="547725"/>
                  </a:lnTo>
                  <a:lnTo>
                    <a:pt x="948283" y="548182"/>
                  </a:lnTo>
                  <a:lnTo>
                    <a:pt x="948893" y="548957"/>
                  </a:lnTo>
                  <a:lnTo>
                    <a:pt x="952373" y="548246"/>
                  </a:lnTo>
                  <a:lnTo>
                    <a:pt x="955649" y="548601"/>
                  </a:lnTo>
                  <a:lnTo>
                    <a:pt x="958303" y="546404"/>
                  </a:lnTo>
                  <a:lnTo>
                    <a:pt x="958481" y="546455"/>
                  </a:lnTo>
                  <a:lnTo>
                    <a:pt x="958507" y="546265"/>
                  </a:lnTo>
                  <a:close/>
                </a:path>
                <a:path w="1954530" h="1236979">
                  <a:moveTo>
                    <a:pt x="958519" y="546265"/>
                  </a:moveTo>
                  <a:close/>
                </a:path>
                <a:path w="1954530" h="1236979">
                  <a:moveTo>
                    <a:pt x="964234" y="657402"/>
                  </a:moveTo>
                  <a:lnTo>
                    <a:pt x="963726" y="656069"/>
                  </a:lnTo>
                  <a:lnTo>
                    <a:pt x="963104" y="654431"/>
                  </a:lnTo>
                  <a:lnTo>
                    <a:pt x="961669" y="655104"/>
                  </a:lnTo>
                  <a:lnTo>
                    <a:pt x="959332" y="657009"/>
                  </a:lnTo>
                  <a:lnTo>
                    <a:pt x="958075" y="656869"/>
                  </a:lnTo>
                  <a:lnTo>
                    <a:pt x="956767" y="656590"/>
                  </a:lnTo>
                  <a:lnTo>
                    <a:pt x="955840" y="656386"/>
                  </a:lnTo>
                  <a:lnTo>
                    <a:pt x="955078" y="656805"/>
                  </a:lnTo>
                  <a:lnTo>
                    <a:pt x="955217" y="658228"/>
                  </a:lnTo>
                  <a:lnTo>
                    <a:pt x="955903" y="658876"/>
                  </a:lnTo>
                  <a:lnTo>
                    <a:pt x="958126" y="660107"/>
                  </a:lnTo>
                  <a:lnTo>
                    <a:pt x="959904" y="660361"/>
                  </a:lnTo>
                  <a:lnTo>
                    <a:pt x="961478" y="659193"/>
                  </a:lnTo>
                  <a:lnTo>
                    <a:pt x="962837" y="658291"/>
                  </a:lnTo>
                  <a:lnTo>
                    <a:pt x="964234" y="657402"/>
                  </a:lnTo>
                  <a:close/>
                </a:path>
                <a:path w="1954530" h="1236979">
                  <a:moveTo>
                    <a:pt x="981456" y="549224"/>
                  </a:moveTo>
                  <a:lnTo>
                    <a:pt x="980516" y="547751"/>
                  </a:lnTo>
                  <a:lnTo>
                    <a:pt x="979919" y="546912"/>
                  </a:lnTo>
                  <a:lnTo>
                    <a:pt x="979144" y="546379"/>
                  </a:lnTo>
                  <a:lnTo>
                    <a:pt x="977709" y="545426"/>
                  </a:lnTo>
                  <a:lnTo>
                    <a:pt x="976147" y="544322"/>
                  </a:lnTo>
                  <a:lnTo>
                    <a:pt x="974420" y="546328"/>
                  </a:lnTo>
                  <a:lnTo>
                    <a:pt x="973277" y="547611"/>
                  </a:lnTo>
                  <a:lnTo>
                    <a:pt x="973899" y="548741"/>
                  </a:lnTo>
                  <a:lnTo>
                    <a:pt x="977226" y="550278"/>
                  </a:lnTo>
                  <a:lnTo>
                    <a:pt x="978090" y="550735"/>
                  </a:lnTo>
                  <a:lnTo>
                    <a:pt x="979043" y="550976"/>
                  </a:lnTo>
                  <a:lnTo>
                    <a:pt x="979436" y="551065"/>
                  </a:lnTo>
                  <a:lnTo>
                    <a:pt x="980008" y="550684"/>
                  </a:lnTo>
                  <a:lnTo>
                    <a:pt x="980465" y="550532"/>
                  </a:lnTo>
                  <a:lnTo>
                    <a:pt x="981240" y="549973"/>
                  </a:lnTo>
                  <a:lnTo>
                    <a:pt x="981456" y="549224"/>
                  </a:lnTo>
                  <a:close/>
                </a:path>
                <a:path w="1954530" h="1236979">
                  <a:moveTo>
                    <a:pt x="982980" y="602742"/>
                  </a:moveTo>
                  <a:lnTo>
                    <a:pt x="982345" y="602183"/>
                  </a:lnTo>
                  <a:lnTo>
                    <a:pt x="977811" y="600481"/>
                  </a:lnTo>
                  <a:lnTo>
                    <a:pt x="974877" y="599846"/>
                  </a:lnTo>
                  <a:lnTo>
                    <a:pt x="973721" y="600252"/>
                  </a:lnTo>
                  <a:lnTo>
                    <a:pt x="972070" y="600583"/>
                  </a:lnTo>
                  <a:lnTo>
                    <a:pt x="971829" y="601040"/>
                  </a:lnTo>
                  <a:lnTo>
                    <a:pt x="971969" y="601649"/>
                  </a:lnTo>
                  <a:lnTo>
                    <a:pt x="972121" y="601853"/>
                  </a:lnTo>
                  <a:lnTo>
                    <a:pt x="972235" y="602107"/>
                  </a:lnTo>
                  <a:lnTo>
                    <a:pt x="972451" y="602234"/>
                  </a:lnTo>
                  <a:lnTo>
                    <a:pt x="975017" y="603999"/>
                  </a:lnTo>
                  <a:lnTo>
                    <a:pt x="978027" y="604596"/>
                  </a:lnTo>
                  <a:lnTo>
                    <a:pt x="981697" y="604393"/>
                  </a:lnTo>
                  <a:lnTo>
                    <a:pt x="982332" y="603986"/>
                  </a:lnTo>
                  <a:lnTo>
                    <a:pt x="982510" y="603618"/>
                  </a:lnTo>
                  <a:lnTo>
                    <a:pt x="982980" y="602742"/>
                  </a:lnTo>
                  <a:close/>
                </a:path>
                <a:path w="1954530" h="1236979">
                  <a:moveTo>
                    <a:pt x="1076947" y="565658"/>
                  </a:moveTo>
                  <a:lnTo>
                    <a:pt x="1076604" y="565556"/>
                  </a:lnTo>
                  <a:lnTo>
                    <a:pt x="1076629" y="565734"/>
                  </a:lnTo>
                  <a:lnTo>
                    <a:pt x="1076756" y="565772"/>
                  </a:lnTo>
                  <a:lnTo>
                    <a:pt x="1076947" y="565658"/>
                  </a:lnTo>
                  <a:close/>
                </a:path>
                <a:path w="1954530" h="1236979">
                  <a:moveTo>
                    <a:pt x="1077709" y="571588"/>
                  </a:moveTo>
                  <a:lnTo>
                    <a:pt x="1077480" y="568769"/>
                  </a:lnTo>
                  <a:lnTo>
                    <a:pt x="1076667" y="565823"/>
                  </a:lnTo>
                  <a:lnTo>
                    <a:pt x="1073835" y="567321"/>
                  </a:lnTo>
                  <a:lnTo>
                    <a:pt x="1071295" y="568998"/>
                  </a:lnTo>
                  <a:lnTo>
                    <a:pt x="1071473" y="572528"/>
                  </a:lnTo>
                  <a:lnTo>
                    <a:pt x="1073569" y="573900"/>
                  </a:lnTo>
                  <a:lnTo>
                    <a:pt x="1077709" y="571588"/>
                  </a:lnTo>
                  <a:close/>
                </a:path>
                <a:path w="1954530" h="1236979">
                  <a:moveTo>
                    <a:pt x="1125042" y="655193"/>
                  </a:moveTo>
                  <a:lnTo>
                    <a:pt x="1124902" y="655142"/>
                  </a:lnTo>
                  <a:lnTo>
                    <a:pt x="1124788" y="655383"/>
                  </a:lnTo>
                  <a:lnTo>
                    <a:pt x="1124953" y="655269"/>
                  </a:lnTo>
                  <a:close/>
                </a:path>
                <a:path w="1954530" h="1236979">
                  <a:moveTo>
                    <a:pt x="1136332" y="655383"/>
                  </a:moveTo>
                  <a:lnTo>
                    <a:pt x="1130579" y="651217"/>
                  </a:lnTo>
                  <a:lnTo>
                    <a:pt x="1130007" y="651205"/>
                  </a:lnTo>
                  <a:lnTo>
                    <a:pt x="1125042" y="655193"/>
                  </a:lnTo>
                  <a:lnTo>
                    <a:pt x="1128699" y="656463"/>
                  </a:lnTo>
                  <a:lnTo>
                    <a:pt x="1132395" y="657377"/>
                  </a:lnTo>
                  <a:lnTo>
                    <a:pt x="1136332" y="655383"/>
                  </a:lnTo>
                  <a:close/>
                </a:path>
                <a:path w="1954530" h="1236979">
                  <a:moveTo>
                    <a:pt x="1136650" y="655281"/>
                  </a:moveTo>
                  <a:lnTo>
                    <a:pt x="1136434" y="655332"/>
                  </a:lnTo>
                  <a:lnTo>
                    <a:pt x="1136421" y="655459"/>
                  </a:lnTo>
                  <a:lnTo>
                    <a:pt x="1136573" y="655548"/>
                  </a:lnTo>
                  <a:lnTo>
                    <a:pt x="1136650" y="655281"/>
                  </a:lnTo>
                  <a:close/>
                </a:path>
                <a:path w="1954530" h="1236979">
                  <a:moveTo>
                    <a:pt x="1172806" y="531088"/>
                  </a:moveTo>
                  <a:lnTo>
                    <a:pt x="1172362" y="529920"/>
                  </a:lnTo>
                  <a:lnTo>
                    <a:pt x="1171714" y="528129"/>
                  </a:lnTo>
                  <a:lnTo>
                    <a:pt x="1171003" y="526097"/>
                  </a:lnTo>
                  <a:lnTo>
                    <a:pt x="1168590" y="525691"/>
                  </a:lnTo>
                  <a:lnTo>
                    <a:pt x="1167701" y="525564"/>
                  </a:lnTo>
                  <a:lnTo>
                    <a:pt x="1166799" y="525843"/>
                  </a:lnTo>
                  <a:lnTo>
                    <a:pt x="1166596" y="526643"/>
                  </a:lnTo>
                  <a:lnTo>
                    <a:pt x="1166164" y="528269"/>
                  </a:lnTo>
                  <a:lnTo>
                    <a:pt x="1167790" y="529793"/>
                  </a:lnTo>
                  <a:lnTo>
                    <a:pt x="1166291" y="531685"/>
                  </a:lnTo>
                  <a:lnTo>
                    <a:pt x="1165669" y="532447"/>
                  </a:lnTo>
                  <a:lnTo>
                    <a:pt x="1167117" y="532599"/>
                  </a:lnTo>
                  <a:lnTo>
                    <a:pt x="1168654" y="532384"/>
                  </a:lnTo>
                  <a:lnTo>
                    <a:pt x="1169428" y="532091"/>
                  </a:lnTo>
                  <a:lnTo>
                    <a:pt x="1170076" y="531901"/>
                  </a:lnTo>
                  <a:lnTo>
                    <a:pt x="1171079" y="531291"/>
                  </a:lnTo>
                  <a:lnTo>
                    <a:pt x="1172806" y="531088"/>
                  </a:lnTo>
                  <a:close/>
                </a:path>
                <a:path w="1954530" h="1236979">
                  <a:moveTo>
                    <a:pt x="1204429" y="655332"/>
                  </a:moveTo>
                  <a:lnTo>
                    <a:pt x="1204315" y="654989"/>
                  </a:lnTo>
                  <a:lnTo>
                    <a:pt x="1203921" y="653897"/>
                  </a:lnTo>
                  <a:lnTo>
                    <a:pt x="1204112" y="652310"/>
                  </a:lnTo>
                  <a:lnTo>
                    <a:pt x="1202537" y="652030"/>
                  </a:lnTo>
                  <a:lnTo>
                    <a:pt x="1201064" y="651764"/>
                  </a:lnTo>
                  <a:lnTo>
                    <a:pt x="1197279" y="653580"/>
                  </a:lnTo>
                  <a:lnTo>
                    <a:pt x="1196936" y="654545"/>
                  </a:lnTo>
                  <a:lnTo>
                    <a:pt x="1196873" y="654761"/>
                  </a:lnTo>
                  <a:lnTo>
                    <a:pt x="1196822" y="655091"/>
                  </a:lnTo>
                  <a:lnTo>
                    <a:pt x="1197838" y="656882"/>
                  </a:lnTo>
                  <a:lnTo>
                    <a:pt x="1202448" y="657567"/>
                  </a:lnTo>
                  <a:lnTo>
                    <a:pt x="1203807" y="656450"/>
                  </a:lnTo>
                  <a:lnTo>
                    <a:pt x="1204010" y="655866"/>
                  </a:lnTo>
                  <a:lnTo>
                    <a:pt x="1204429" y="655332"/>
                  </a:lnTo>
                  <a:close/>
                </a:path>
                <a:path w="1954530" h="1236979">
                  <a:moveTo>
                    <a:pt x="1263256" y="645896"/>
                  </a:moveTo>
                  <a:lnTo>
                    <a:pt x="1262481" y="645579"/>
                  </a:lnTo>
                  <a:lnTo>
                    <a:pt x="1261516" y="645363"/>
                  </a:lnTo>
                  <a:lnTo>
                    <a:pt x="1260957" y="645464"/>
                  </a:lnTo>
                  <a:lnTo>
                    <a:pt x="1260424" y="645502"/>
                  </a:lnTo>
                  <a:lnTo>
                    <a:pt x="1258163" y="645604"/>
                  </a:lnTo>
                  <a:lnTo>
                    <a:pt x="1256157" y="646201"/>
                  </a:lnTo>
                  <a:lnTo>
                    <a:pt x="1255331" y="649020"/>
                  </a:lnTo>
                  <a:lnTo>
                    <a:pt x="1255649" y="649744"/>
                  </a:lnTo>
                  <a:lnTo>
                    <a:pt x="1255979" y="649922"/>
                  </a:lnTo>
                  <a:lnTo>
                    <a:pt x="1257808" y="650913"/>
                  </a:lnTo>
                  <a:lnTo>
                    <a:pt x="1259547" y="650138"/>
                  </a:lnTo>
                  <a:lnTo>
                    <a:pt x="1261389" y="649071"/>
                  </a:lnTo>
                  <a:lnTo>
                    <a:pt x="1261719" y="648830"/>
                  </a:lnTo>
                  <a:lnTo>
                    <a:pt x="1262341" y="648627"/>
                  </a:lnTo>
                  <a:lnTo>
                    <a:pt x="1262964" y="647585"/>
                  </a:lnTo>
                  <a:lnTo>
                    <a:pt x="1263230" y="646823"/>
                  </a:lnTo>
                  <a:lnTo>
                    <a:pt x="1263230" y="646137"/>
                  </a:lnTo>
                  <a:lnTo>
                    <a:pt x="1263256" y="645896"/>
                  </a:lnTo>
                  <a:close/>
                </a:path>
                <a:path w="1954530" h="1236979">
                  <a:moveTo>
                    <a:pt x="1295527" y="629132"/>
                  </a:moveTo>
                  <a:lnTo>
                    <a:pt x="1287576" y="625360"/>
                  </a:lnTo>
                  <a:lnTo>
                    <a:pt x="1286433" y="627341"/>
                  </a:lnTo>
                  <a:lnTo>
                    <a:pt x="1287259" y="630682"/>
                  </a:lnTo>
                  <a:lnTo>
                    <a:pt x="1287907" y="630605"/>
                  </a:lnTo>
                  <a:lnTo>
                    <a:pt x="1290129" y="630389"/>
                  </a:lnTo>
                  <a:lnTo>
                    <a:pt x="1292288" y="628751"/>
                  </a:lnTo>
                  <a:lnTo>
                    <a:pt x="1294485" y="629958"/>
                  </a:lnTo>
                  <a:lnTo>
                    <a:pt x="1295527" y="629132"/>
                  </a:lnTo>
                  <a:close/>
                </a:path>
                <a:path w="1954530" h="1236979">
                  <a:moveTo>
                    <a:pt x="1317294" y="316318"/>
                  </a:moveTo>
                  <a:lnTo>
                    <a:pt x="1308862" y="323138"/>
                  </a:lnTo>
                  <a:lnTo>
                    <a:pt x="1309204" y="323913"/>
                  </a:lnTo>
                  <a:lnTo>
                    <a:pt x="1310589" y="324764"/>
                  </a:lnTo>
                  <a:lnTo>
                    <a:pt x="1311744" y="324878"/>
                  </a:lnTo>
                  <a:lnTo>
                    <a:pt x="1312011" y="324218"/>
                  </a:lnTo>
                  <a:lnTo>
                    <a:pt x="1313065" y="321678"/>
                  </a:lnTo>
                  <a:lnTo>
                    <a:pt x="1315123" y="319849"/>
                  </a:lnTo>
                  <a:lnTo>
                    <a:pt x="1316799" y="317715"/>
                  </a:lnTo>
                  <a:lnTo>
                    <a:pt x="1317104" y="317347"/>
                  </a:lnTo>
                  <a:lnTo>
                    <a:pt x="1317129" y="316801"/>
                  </a:lnTo>
                  <a:lnTo>
                    <a:pt x="1317294" y="316318"/>
                  </a:lnTo>
                  <a:close/>
                </a:path>
                <a:path w="1954530" h="1236979">
                  <a:moveTo>
                    <a:pt x="1319187" y="516191"/>
                  </a:moveTo>
                  <a:lnTo>
                    <a:pt x="1319022" y="516064"/>
                  </a:lnTo>
                  <a:lnTo>
                    <a:pt x="1319187" y="516191"/>
                  </a:lnTo>
                  <a:close/>
                </a:path>
                <a:path w="1954530" h="1236979">
                  <a:moveTo>
                    <a:pt x="1320787" y="511505"/>
                  </a:moveTo>
                  <a:lnTo>
                    <a:pt x="1318831" y="509282"/>
                  </a:lnTo>
                  <a:lnTo>
                    <a:pt x="1314234" y="509371"/>
                  </a:lnTo>
                  <a:lnTo>
                    <a:pt x="1313802" y="509816"/>
                  </a:lnTo>
                  <a:lnTo>
                    <a:pt x="1314297" y="510705"/>
                  </a:lnTo>
                  <a:lnTo>
                    <a:pt x="1315478" y="512826"/>
                  </a:lnTo>
                  <a:lnTo>
                    <a:pt x="1316482" y="515086"/>
                  </a:lnTo>
                  <a:lnTo>
                    <a:pt x="1319022" y="516064"/>
                  </a:lnTo>
                  <a:lnTo>
                    <a:pt x="1319466" y="515747"/>
                  </a:lnTo>
                  <a:lnTo>
                    <a:pt x="1320063" y="515454"/>
                  </a:lnTo>
                  <a:lnTo>
                    <a:pt x="1320114" y="515112"/>
                  </a:lnTo>
                  <a:lnTo>
                    <a:pt x="1320787" y="511505"/>
                  </a:lnTo>
                  <a:close/>
                </a:path>
                <a:path w="1954530" h="1236979">
                  <a:moveTo>
                    <a:pt x="1321498" y="368134"/>
                  </a:moveTo>
                  <a:lnTo>
                    <a:pt x="1319199" y="367334"/>
                  </a:lnTo>
                  <a:lnTo>
                    <a:pt x="1314450" y="365709"/>
                  </a:lnTo>
                  <a:lnTo>
                    <a:pt x="1314297" y="365645"/>
                  </a:lnTo>
                  <a:lnTo>
                    <a:pt x="1313903" y="365912"/>
                  </a:lnTo>
                  <a:lnTo>
                    <a:pt x="1313751" y="366102"/>
                  </a:lnTo>
                  <a:lnTo>
                    <a:pt x="1313573" y="366293"/>
                  </a:lnTo>
                  <a:lnTo>
                    <a:pt x="1313421" y="366725"/>
                  </a:lnTo>
                  <a:lnTo>
                    <a:pt x="1315300" y="368477"/>
                  </a:lnTo>
                  <a:lnTo>
                    <a:pt x="1316494" y="370928"/>
                  </a:lnTo>
                  <a:lnTo>
                    <a:pt x="1319580" y="370852"/>
                  </a:lnTo>
                  <a:lnTo>
                    <a:pt x="1320012" y="370852"/>
                  </a:lnTo>
                  <a:lnTo>
                    <a:pt x="1320609" y="370395"/>
                  </a:lnTo>
                  <a:lnTo>
                    <a:pt x="1321206" y="369620"/>
                  </a:lnTo>
                  <a:lnTo>
                    <a:pt x="1321206" y="369062"/>
                  </a:lnTo>
                  <a:lnTo>
                    <a:pt x="1321498" y="368134"/>
                  </a:lnTo>
                  <a:close/>
                </a:path>
                <a:path w="1954530" h="1236979">
                  <a:moveTo>
                    <a:pt x="1347571" y="468947"/>
                  </a:moveTo>
                  <a:lnTo>
                    <a:pt x="1347444" y="468884"/>
                  </a:lnTo>
                  <a:lnTo>
                    <a:pt x="1347317" y="469087"/>
                  </a:lnTo>
                  <a:lnTo>
                    <a:pt x="1347571" y="468947"/>
                  </a:lnTo>
                  <a:close/>
                </a:path>
                <a:path w="1954530" h="1236979">
                  <a:moveTo>
                    <a:pt x="1357058" y="467283"/>
                  </a:moveTo>
                  <a:lnTo>
                    <a:pt x="1355458" y="465836"/>
                  </a:lnTo>
                  <a:lnTo>
                    <a:pt x="1353947" y="465709"/>
                  </a:lnTo>
                  <a:lnTo>
                    <a:pt x="1351153" y="466801"/>
                  </a:lnTo>
                  <a:lnTo>
                    <a:pt x="1349400" y="467944"/>
                  </a:lnTo>
                  <a:lnTo>
                    <a:pt x="1347571" y="468947"/>
                  </a:lnTo>
                  <a:lnTo>
                    <a:pt x="1348828" y="471043"/>
                  </a:lnTo>
                  <a:lnTo>
                    <a:pt x="1350810" y="471678"/>
                  </a:lnTo>
                  <a:lnTo>
                    <a:pt x="1353388" y="471335"/>
                  </a:lnTo>
                  <a:lnTo>
                    <a:pt x="1354467" y="471157"/>
                  </a:lnTo>
                  <a:lnTo>
                    <a:pt x="1355534" y="471208"/>
                  </a:lnTo>
                  <a:lnTo>
                    <a:pt x="1356004" y="469988"/>
                  </a:lnTo>
                  <a:lnTo>
                    <a:pt x="1357058" y="467283"/>
                  </a:lnTo>
                  <a:close/>
                </a:path>
                <a:path w="1954530" h="1236979">
                  <a:moveTo>
                    <a:pt x="1358252" y="582549"/>
                  </a:moveTo>
                  <a:lnTo>
                    <a:pt x="1357998" y="582460"/>
                  </a:lnTo>
                  <a:lnTo>
                    <a:pt x="1358099" y="582803"/>
                  </a:lnTo>
                  <a:lnTo>
                    <a:pt x="1358201" y="582637"/>
                  </a:lnTo>
                  <a:close/>
                </a:path>
                <a:path w="1954530" h="1236979">
                  <a:moveTo>
                    <a:pt x="1362989" y="594728"/>
                  </a:moveTo>
                  <a:lnTo>
                    <a:pt x="1362875" y="593725"/>
                  </a:lnTo>
                  <a:lnTo>
                    <a:pt x="1359903" y="590207"/>
                  </a:lnTo>
                  <a:lnTo>
                    <a:pt x="1359255" y="586409"/>
                  </a:lnTo>
                  <a:lnTo>
                    <a:pt x="1358099" y="582803"/>
                  </a:lnTo>
                  <a:lnTo>
                    <a:pt x="1356766" y="585241"/>
                  </a:lnTo>
                  <a:lnTo>
                    <a:pt x="1355293" y="587603"/>
                  </a:lnTo>
                  <a:lnTo>
                    <a:pt x="1358773" y="590283"/>
                  </a:lnTo>
                  <a:lnTo>
                    <a:pt x="1358544" y="591756"/>
                  </a:lnTo>
                  <a:lnTo>
                    <a:pt x="1358519" y="594055"/>
                  </a:lnTo>
                  <a:lnTo>
                    <a:pt x="1359471" y="594309"/>
                  </a:lnTo>
                  <a:lnTo>
                    <a:pt x="1360449" y="594614"/>
                  </a:lnTo>
                  <a:lnTo>
                    <a:pt x="1360944" y="594728"/>
                  </a:lnTo>
                  <a:lnTo>
                    <a:pt x="1361452" y="595160"/>
                  </a:lnTo>
                  <a:lnTo>
                    <a:pt x="1362989" y="594728"/>
                  </a:lnTo>
                  <a:close/>
                </a:path>
                <a:path w="1954530" h="1236979">
                  <a:moveTo>
                    <a:pt x="1463776" y="451485"/>
                  </a:moveTo>
                  <a:lnTo>
                    <a:pt x="1463586" y="451358"/>
                  </a:lnTo>
                  <a:lnTo>
                    <a:pt x="1463433" y="451510"/>
                  </a:lnTo>
                  <a:lnTo>
                    <a:pt x="1463776" y="451485"/>
                  </a:lnTo>
                  <a:close/>
                </a:path>
                <a:path w="1954530" h="1236979">
                  <a:moveTo>
                    <a:pt x="1473390" y="454863"/>
                  </a:moveTo>
                  <a:lnTo>
                    <a:pt x="1473212" y="454164"/>
                  </a:lnTo>
                  <a:lnTo>
                    <a:pt x="1472933" y="452996"/>
                  </a:lnTo>
                  <a:lnTo>
                    <a:pt x="1472615" y="451091"/>
                  </a:lnTo>
                  <a:lnTo>
                    <a:pt x="1470634" y="451129"/>
                  </a:lnTo>
                  <a:lnTo>
                    <a:pt x="1463776" y="451485"/>
                  </a:lnTo>
                  <a:lnTo>
                    <a:pt x="1465160" y="453771"/>
                  </a:lnTo>
                  <a:lnTo>
                    <a:pt x="1468234" y="454444"/>
                  </a:lnTo>
                  <a:lnTo>
                    <a:pt x="1469529" y="457174"/>
                  </a:lnTo>
                  <a:lnTo>
                    <a:pt x="1470583" y="457301"/>
                  </a:lnTo>
                  <a:lnTo>
                    <a:pt x="1470787" y="457098"/>
                  </a:lnTo>
                  <a:lnTo>
                    <a:pt x="1471752" y="456184"/>
                  </a:lnTo>
                  <a:lnTo>
                    <a:pt x="1473390" y="454863"/>
                  </a:lnTo>
                  <a:close/>
                </a:path>
                <a:path w="1954530" h="1236979">
                  <a:moveTo>
                    <a:pt x="1483385" y="274993"/>
                  </a:moveTo>
                  <a:lnTo>
                    <a:pt x="1483372" y="274751"/>
                  </a:lnTo>
                  <a:lnTo>
                    <a:pt x="1483207" y="274548"/>
                  </a:lnTo>
                  <a:lnTo>
                    <a:pt x="1482915" y="273850"/>
                  </a:lnTo>
                  <a:lnTo>
                    <a:pt x="1481810" y="274751"/>
                  </a:lnTo>
                  <a:lnTo>
                    <a:pt x="1480769" y="275501"/>
                  </a:lnTo>
                  <a:lnTo>
                    <a:pt x="1477454" y="278511"/>
                  </a:lnTo>
                  <a:lnTo>
                    <a:pt x="1477543" y="280174"/>
                  </a:lnTo>
                  <a:lnTo>
                    <a:pt x="1480096" y="281673"/>
                  </a:lnTo>
                  <a:lnTo>
                    <a:pt x="1481302" y="282384"/>
                  </a:lnTo>
                  <a:lnTo>
                    <a:pt x="1483093" y="281635"/>
                  </a:lnTo>
                  <a:lnTo>
                    <a:pt x="1483182" y="280301"/>
                  </a:lnTo>
                  <a:lnTo>
                    <a:pt x="1483385" y="274993"/>
                  </a:lnTo>
                  <a:close/>
                </a:path>
                <a:path w="1954530" h="1236979">
                  <a:moveTo>
                    <a:pt x="1498447" y="252285"/>
                  </a:moveTo>
                  <a:lnTo>
                    <a:pt x="1498244" y="252463"/>
                  </a:lnTo>
                  <a:lnTo>
                    <a:pt x="1498384" y="252361"/>
                  </a:lnTo>
                  <a:close/>
                </a:path>
                <a:path w="1954530" h="1236979">
                  <a:moveTo>
                    <a:pt x="1502714" y="389737"/>
                  </a:moveTo>
                  <a:lnTo>
                    <a:pt x="1502283" y="386791"/>
                  </a:lnTo>
                  <a:lnTo>
                    <a:pt x="1502206" y="386397"/>
                  </a:lnTo>
                  <a:lnTo>
                    <a:pt x="1501673" y="385864"/>
                  </a:lnTo>
                  <a:lnTo>
                    <a:pt x="1500517" y="385699"/>
                  </a:lnTo>
                  <a:lnTo>
                    <a:pt x="1499450" y="385978"/>
                  </a:lnTo>
                  <a:lnTo>
                    <a:pt x="1499666" y="386918"/>
                  </a:lnTo>
                  <a:lnTo>
                    <a:pt x="1500238" y="389102"/>
                  </a:lnTo>
                  <a:lnTo>
                    <a:pt x="1500111" y="390613"/>
                  </a:lnTo>
                  <a:lnTo>
                    <a:pt x="1497139" y="389915"/>
                  </a:lnTo>
                  <a:lnTo>
                    <a:pt x="1495958" y="389661"/>
                  </a:lnTo>
                  <a:lnTo>
                    <a:pt x="1495704" y="390067"/>
                  </a:lnTo>
                  <a:lnTo>
                    <a:pt x="1495704" y="390969"/>
                  </a:lnTo>
                  <a:lnTo>
                    <a:pt x="1495691" y="391795"/>
                  </a:lnTo>
                  <a:lnTo>
                    <a:pt x="1495983" y="392531"/>
                  </a:lnTo>
                  <a:lnTo>
                    <a:pt x="1497571" y="392823"/>
                  </a:lnTo>
                  <a:lnTo>
                    <a:pt x="1498384" y="392607"/>
                  </a:lnTo>
                  <a:lnTo>
                    <a:pt x="1498815" y="392582"/>
                  </a:lnTo>
                  <a:lnTo>
                    <a:pt x="1502003" y="391033"/>
                  </a:lnTo>
                  <a:lnTo>
                    <a:pt x="1502714" y="389737"/>
                  </a:lnTo>
                  <a:close/>
                </a:path>
                <a:path w="1954530" h="1236979">
                  <a:moveTo>
                    <a:pt x="1507490" y="255866"/>
                  </a:moveTo>
                  <a:lnTo>
                    <a:pt x="1507350" y="254647"/>
                  </a:lnTo>
                  <a:lnTo>
                    <a:pt x="1505673" y="252006"/>
                  </a:lnTo>
                  <a:lnTo>
                    <a:pt x="1504276" y="250888"/>
                  </a:lnTo>
                  <a:lnTo>
                    <a:pt x="1500911" y="250393"/>
                  </a:lnTo>
                  <a:lnTo>
                    <a:pt x="1499539" y="251129"/>
                  </a:lnTo>
                  <a:lnTo>
                    <a:pt x="1498447" y="252285"/>
                  </a:lnTo>
                  <a:lnTo>
                    <a:pt x="1500111" y="253644"/>
                  </a:lnTo>
                  <a:lnTo>
                    <a:pt x="1502168" y="254584"/>
                  </a:lnTo>
                  <a:lnTo>
                    <a:pt x="1503172" y="256679"/>
                  </a:lnTo>
                  <a:lnTo>
                    <a:pt x="1503629" y="257657"/>
                  </a:lnTo>
                  <a:lnTo>
                    <a:pt x="1505051" y="257276"/>
                  </a:lnTo>
                  <a:lnTo>
                    <a:pt x="1507490" y="255866"/>
                  </a:lnTo>
                  <a:close/>
                </a:path>
                <a:path w="1954530" h="1236979">
                  <a:moveTo>
                    <a:pt x="1536484" y="406260"/>
                  </a:moveTo>
                  <a:lnTo>
                    <a:pt x="1535760" y="405688"/>
                  </a:lnTo>
                  <a:lnTo>
                    <a:pt x="1533677" y="406146"/>
                  </a:lnTo>
                  <a:lnTo>
                    <a:pt x="1532928" y="406527"/>
                  </a:lnTo>
                  <a:lnTo>
                    <a:pt x="1532242" y="406806"/>
                  </a:lnTo>
                  <a:lnTo>
                    <a:pt x="1530794" y="408101"/>
                  </a:lnTo>
                  <a:lnTo>
                    <a:pt x="1528660" y="408559"/>
                  </a:lnTo>
                  <a:lnTo>
                    <a:pt x="1528013" y="410578"/>
                  </a:lnTo>
                  <a:lnTo>
                    <a:pt x="1527898" y="411035"/>
                  </a:lnTo>
                  <a:lnTo>
                    <a:pt x="1527949" y="411556"/>
                  </a:lnTo>
                  <a:lnTo>
                    <a:pt x="1528051" y="412165"/>
                  </a:lnTo>
                  <a:lnTo>
                    <a:pt x="1528533" y="412343"/>
                  </a:lnTo>
                  <a:lnTo>
                    <a:pt x="1530934" y="411391"/>
                  </a:lnTo>
                  <a:lnTo>
                    <a:pt x="1533575" y="411657"/>
                  </a:lnTo>
                  <a:lnTo>
                    <a:pt x="1535353" y="409689"/>
                  </a:lnTo>
                  <a:lnTo>
                    <a:pt x="1535861" y="409117"/>
                  </a:lnTo>
                  <a:lnTo>
                    <a:pt x="1536115" y="408254"/>
                  </a:lnTo>
                  <a:lnTo>
                    <a:pt x="1536484" y="406260"/>
                  </a:lnTo>
                  <a:close/>
                </a:path>
                <a:path w="1954530" h="1236979">
                  <a:moveTo>
                    <a:pt x="1568310" y="422236"/>
                  </a:moveTo>
                  <a:lnTo>
                    <a:pt x="1567535" y="422363"/>
                  </a:lnTo>
                  <a:lnTo>
                    <a:pt x="1566697" y="422744"/>
                  </a:lnTo>
                  <a:lnTo>
                    <a:pt x="1564195" y="422275"/>
                  </a:lnTo>
                  <a:lnTo>
                    <a:pt x="1559598" y="424357"/>
                  </a:lnTo>
                  <a:lnTo>
                    <a:pt x="1560195" y="424802"/>
                  </a:lnTo>
                  <a:lnTo>
                    <a:pt x="1560588" y="424967"/>
                  </a:lnTo>
                  <a:lnTo>
                    <a:pt x="1562531" y="425729"/>
                  </a:lnTo>
                  <a:lnTo>
                    <a:pt x="1564246" y="424776"/>
                  </a:lnTo>
                  <a:lnTo>
                    <a:pt x="1565757" y="423849"/>
                  </a:lnTo>
                  <a:lnTo>
                    <a:pt x="1566633" y="423418"/>
                  </a:lnTo>
                  <a:lnTo>
                    <a:pt x="1568310" y="422236"/>
                  </a:lnTo>
                  <a:close/>
                </a:path>
                <a:path w="1954530" h="1236979">
                  <a:moveTo>
                    <a:pt x="1625638" y="267233"/>
                  </a:moveTo>
                  <a:lnTo>
                    <a:pt x="1623618" y="266839"/>
                  </a:lnTo>
                  <a:lnTo>
                    <a:pt x="1621980" y="265176"/>
                  </a:lnTo>
                  <a:lnTo>
                    <a:pt x="1618830" y="266649"/>
                  </a:lnTo>
                  <a:lnTo>
                    <a:pt x="1617624" y="269062"/>
                  </a:lnTo>
                  <a:lnTo>
                    <a:pt x="1619250" y="270967"/>
                  </a:lnTo>
                  <a:lnTo>
                    <a:pt x="1623669" y="270827"/>
                  </a:lnTo>
                  <a:lnTo>
                    <a:pt x="1625180" y="269214"/>
                  </a:lnTo>
                  <a:lnTo>
                    <a:pt x="1625600" y="268757"/>
                  </a:lnTo>
                  <a:lnTo>
                    <a:pt x="1625638" y="267233"/>
                  </a:lnTo>
                  <a:close/>
                </a:path>
                <a:path w="1954530" h="1236979">
                  <a:moveTo>
                    <a:pt x="1664360" y="259854"/>
                  </a:moveTo>
                  <a:lnTo>
                    <a:pt x="1661972" y="258965"/>
                  </a:lnTo>
                  <a:lnTo>
                    <a:pt x="1660398" y="259422"/>
                  </a:lnTo>
                  <a:lnTo>
                    <a:pt x="1658912" y="259956"/>
                  </a:lnTo>
                  <a:lnTo>
                    <a:pt x="1657908" y="261429"/>
                  </a:lnTo>
                  <a:lnTo>
                    <a:pt x="1655572" y="261708"/>
                  </a:lnTo>
                  <a:lnTo>
                    <a:pt x="1655114" y="263728"/>
                  </a:lnTo>
                  <a:lnTo>
                    <a:pt x="1660436" y="264350"/>
                  </a:lnTo>
                  <a:lnTo>
                    <a:pt x="1660690" y="264401"/>
                  </a:lnTo>
                  <a:lnTo>
                    <a:pt x="1660982" y="264375"/>
                  </a:lnTo>
                  <a:lnTo>
                    <a:pt x="1662709" y="263537"/>
                  </a:lnTo>
                  <a:lnTo>
                    <a:pt x="1663903" y="262458"/>
                  </a:lnTo>
                  <a:lnTo>
                    <a:pt x="1664208" y="260845"/>
                  </a:lnTo>
                  <a:lnTo>
                    <a:pt x="1664360" y="259854"/>
                  </a:lnTo>
                  <a:close/>
                </a:path>
                <a:path w="1954530" h="1236979">
                  <a:moveTo>
                    <a:pt x="1769999" y="115404"/>
                  </a:moveTo>
                  <a:lnTo>
                    <a:pt x="1769986" y="114528"/>
                  </a:lnTo>
                  <a:lnTo>
                    <a:pt x="1769948" y="113817"/>
                  </a:lnTo>
                  <a:lnTo>
                    <a:pt x="1768767" y="113906"/>
                  </a:lnTo>
                  <a:lnTo>
                    <a:pt x="1767979" y="114109"/>
                  </a:lnTo>
                  <a:lnTo>
                    <a:pt x="1766366" y="114439"/>
                  </a:lnTo>
                  <a:lnTo>
                    <a:pt x="1764347" y="114617"/>
                  </a:lnTo>
                  <a:lnTo>
                    <a:pt x="1761261" y="114477"/>
                  </a:lnTo>
                  <a:lnTo>
                    <a:pt x="1761515" y="116916"/>
                  </a:lnTo>
                  <a:lnTo>
                    <a:pt x="1761655" y="118529"/>
                  </a:lnTo>
                  <a:lnTo>
                    <a:pt x="1765147" y="117589"/>
                  </a:lnTo>
                  <a:lnTo>
                    <a:pt x="1767116" y="117843"/>
                  </a:lnTo>
                  <a:lnTo>
                    <a:pt x="1767509" y="117906"/>
                  </a:lnTo>
                  <a:lnTo>
                    <a:pt x="1768055" y="117436"/>
                  </a:lnTo>
                  <a:lnTo>
                    <a:pt x="1768919" y="117017"/>
                  </a:lnTo>
                  <a:lnTo>
                    <a:pt x="1769237" y="116370"/>
                  </a:lnTo>
                  <a:lnTo>
                    <a:pt x="1769999" y="115404"/>
                  </a:lnTo>
                  <a:close/>
                </a:path>
                <a:path w="1954530" h="1236979">
                  <a:moveTo>
                    <a:pt x="1873262" y="1473"/>
                  </a:moveTo>
                  <a:lnTo>
                    <a:pt x="1869287" y="0"/>
                  </a:lnTo>
                  <a:lnTo>
                    <a:pt x="1867611" y="2971"/>
                  </a:lnTo>
                  <a:lnTo>
                    <a:pt x="1864880" y="4038"/>
                  </a:lnTo>
                  <a:lnTo>
                    <a:pt x="1859737" y="7086"/>
                  </a:lnTo>
                  <a:lnTo>
                    <a:pt x="1862124" y="7378"/>
                  </a:lnTo>
                  <a:lnTo>
                    <a:pt x="1863966" y="5791"/>
                  </a:lnTo>
                  <a:lnTo>
                    <a:pt x="1867560" y="4229"/>
                  </a:lnTo>
                  <a:lnTo>
                    <a:pt x="1869122" y="4521"/>
                  </a:lnTo>
                  <a:lnTo>
                    <a:pt x="1872005" y="3670"/>
                  </a:lnTo>
                  <a:lnTo>
                    <a:pt x="1873262" y="1473"/>
                  </a:lnTo>
                  <a:close/>
                </a:path>
                <a:path w="1954530" h="1236979">
                  <a:moveTo>
                    <a:pt x="1915883" y="124307"/>
                  </a:moveTo>
                  <a:lnTo>
                    <a:pt x="1915833" y="122961"/>
                  </a:lnTo>
                  <a:lnTo>
                    <a:pt x="1915744" y="121259"/>
                  </a:lnTo>
                  <a:lnTo>
                    <a:pt x="1914258" y="121386"/>
                  </a:lnTo>
                  <a:lnTo>
                    <a:pt x="1912239" y="121158"/>
                  </a:lnTo>
                  <a:lnTo>
                    <a:pt x="1911426" y="121208"/>
                  </a:lnTo>
                  <a:lnTo>
                    <a:pt x="1909572" y="120586"/>
                  </a:lnTo>
                  <a:lnTo>
                    <a:pt x="1908759" y="120688"/>
                  </a:lnTo>
                  <a:lnTo>
                    <a:pt x="1907908" y="123024"/>
                  </a:lnTo>
                  <a:lnTo>
                    <a:pt x="1908060" y="123990"/>
                  </a:lnTo>
                  <a:lnTo>
                    <a:pt x="1909914" y="125374"/>
                  </a:lnTo>
                  <a:lnTo>
                    <a:pt x="1911045" y="125933"/>
                  </a:lnTo>
                  <a:lnTo>
                    <a:pt x="1912073" y="126619"/>
                  </a:lnTo>
                  <a:lnTo>
                    <a:pt x="1912810" y="127127"/>
                  </a:lnTo>
                  <a:lnTo>
                    <a:pt x="1913458" y="126898"/>
                  </a:lnTo>
                  <a:lnTo>
                    <a:pt x="1914156" y="126288"/>
                  </a:lnTo>
                  <a:lnTo>
                    <a:pt x="1914906" y="125323"/>
                  </a:lnTo>
                  <a:lnTo>
                    <a:pt x="1915883" y="124307"/>
                  </a:lnTo>
                  <a:close/>
                </a:path>
                <a:path w="1954530" h="1236979">
                  <a:moveTo>
                    <a:pt x="1953285" y="266522"/>
                  </a:moveTo>
                  <a:lnTo>
                    <a:pt x="1952828" y="266788"/>
                  </a:lnTo>
                  <a:lnTo>
                    <a:pt x="1953056" y="266712"/>
                  </a:lnTo>
                  <a:lnTo>
                    <a:pt x="1953285" y="266522"/>
                  </a:lnTo>
                  <a:close/>
                </a:path>
                <a:path w="1954530" h="1236979">
                  <a:moveTo>
                    <a:pt x="1954301" y="265036"/>
                  </a:moveTo>
                  <a:lnTo>
                    <a:pt x="1954098" y="264312"/>
                  </a:lnTo>
                  <a:lnTo>
                    <a:pt x="1953996" y="263867"/>
                  </a:lnTo>
                  <a:lnTo>
                    <a:pt x="1953729" y="263258"/>
                  </a:lnTo>
                  <a:lnTo>
                    <a:pt x="1953374" y="263131"/>
                  </a:lnTo>
                  <a:lnTo>
                    <a:pt x="1951329" y="262534"/>
                  </a:lnTo>
                  <a:lnTo>
                    <a:pt x="1947633" y="263931"/>
                  </a:lnTo>
                  <a:lnTo>
                    <a:pt x="1946846" y="265696"/>
                  </a:lnTo>
                  <a:lnTo>
                    <a:pt x="1946922" y="265963"/>
                  </a:lnTo>
                  <a:lnTo>
                    <a:pt x="1946986" y="266179"/>
                  </a:lnTo>
                  <a:lnTo>
                    <a:pt x="1947570" y="267512"/>
                  </a:lnTo>
                  <a:lnTo>
                    <a:pt x="1949983" y="267754"/>
                  </a:lnTo>
                  <a:lnTo>
                    <a:pt x="1952777" y="266801"/>
                  </a:lnTo>
                  <a:lnTo>
                    <a:pt x="1954288" y="265798"/>
                  </a:lnTo>
                  <a:lnTo>
                    <a:pt x="1954301" y="265036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13206006" y="7116120"/>
              <a:ext cx="2139950" cy="1210945"/>
            </a:xfrm>
            <a:custGeom>
              <a:avLst/>
              <a:gdLst/>
              <a:ahLst/>
              <a:cxnLst/>
              <a:rect l="l" t="t" r="r" b="b"/>
              <a:pathLst>
                <a:path w="2139950" h="1210945">
                  <a:moveTo>
                    <a:pt x="1968" y="986688"/>
                  </a:moveTo>
                  <a:lnTo>
                    <a:pt x="1905" y="986561"/>
                  </a:lnTo>
                  <a:lnTo>
                    <a:pt x="1879" y="986688"/>
                  </a:lnTo>
                  <a:close/>
                </a:path>
                <a:path w="2139950" h="1210945">
                  <a:moveTo>
                    <a:pt x="5778" y="992263"/>
                  </a:moveTo>
                  <a:lnTo>
                    <a:pt x="5562" y="992403"/>
                  </a:lnTo>
                  <a:lnTo>
                    <a:pt x="5778" y="992263"/>
                  </a:lnTo>
                  <a:close/>
                </a:path>
                <a:path w="2139950" h="1210945">
                  <a:moveTo>
                    <a:pt x="6515" y="993559"/>
                  </a:moveTo>
                  <a:lnTo>
                    <a:pt x="6362" y="993355"/>
                  </a:lnTo>
                  <a:lnTo>
                    <a:pt x="5664" y="992416"/>
                  </a:lnTo>
                  <a:lnTo>
                    <a:pt x="4889" y="992835"/>
                  </a:lnTo>
                  <a:lnTo>
                    <a:pt x="3124" y="993355"/>
                  </a:lnTo>
                  <a:lnTo>
                    <a:pt x="5689" y="988898"/>
                  </a:lnTo>
                  <a:lnTo>
                    <a:pt x="4051" y="987831"/>
                  </a:lnTo>
                  <a:lnTo>
                    <a:pt x="2362" y="986828"/>
                  </a:lnTo>
                  <a:lnTo>
                    <a:pt x="2133" y="986701"/>
                  </a:lnTo>
                  <a:lnTo>
                    <a:pt x="1968" y="986688"/>
                  </a:lnTo>
                  <a:lnTo>
                    <a:pt x="1841" y="986802"/>
                  </a:lnTo>
                  <a:lnTo>
                    <a:pt x="1511" y="986828"/>
                  </a:lnTo>
                  <a:lnTo>
                    <a:pt x="1308" y="986828"/>
                  </a:lnTo>
                  <a:lnTo>
                    <a:pt x="673" y="986688"/>
                  </a:lnTo>
                  <a:lnTo>
                    <a:pt x="0" y="987120"/>
                  </a:lnTo>
                  <a:lnTo>
                    <a:pt x="1981" y="994752"/>
                  </a:lnTo>
                  <a:lnTo>
                    <a:pt x="2400" y="994841"/>
                  </a:lnTo>
                  <a:lnTo>
                    <a:pt x="3098" y="994956"/>
                  </a:lnTo>
                  <a:lnTo>
                    <a:pt x="3975" y="994956"/>
                  </a:lnTo>
                  <a:lnTo>
                    <a:pt x="5727" y="994295"/>
                  </a:lnTo>
                  <a:lnTo>
                    <a:pt x="6515" y="993559"/>
                  </a:lnTo>
                  <a:close/>
                </a:path>
                <a:path w="2139950" h="1210945">
                  <a:moveTo>
                    <a:pt x="196646" y="701306"/>
                  </a:moveTo>
                  <a:lnTo>
                    <a:pt x="196519" y="701040"/>
                  </a:lnTo>
                  <a:lnTo>
                    <a:pt x="196494" y="700798"/>
                  </a:lnTo>
                  <a:lnTo>
                    <a:pt x="196278" y="700735"/>
                  </a:lnTo>
                  <a:lnTo>
                    <a:pt x="196037" y="700544"/>
                  </a:lnTo>
                  <a:lnTo>
                    <a:pt x="193446" y="701636"/>
                  </a:lnTo>
                  <a:lnTo>
                    <a:pt x="190944" y="702652"/>
                  </a:lnTo>
                  <a:lnTo>
                    <a:pt x="189344" y="705421"/>
                  </a:lnTo>
                  <a:lnTo>
                    <a:pt x="189903" y="706526"/>
                  </a:lnTo>
                  <a:lnTo>
                    <a:pt x="190931" y="707237"/>
                  </a:lnTo>
                  <a:lnTo>
                    <a:pt x="192024" y="707377"/>
                  </a:lnTo>
                  <a:lnTo>
                    <a:pt x="194792" y="705840"/>
                  </a:lnTo>
                  <a:lnTo>
                    <a:pt x="195783" y="703707"/>
                  </a:lnTo>
                  <a:lnTo>
                    <a:pt x="196557" y="701509"/>
                  </a:lnTo>
                  <a:lnTo>
                    <a:pt x="196646" y="701306"/>
                  </a:lnTo>
                  <a:close/>
                </a:path>
                <a:path w="2139950" h="1210945">
                  <a:moveTo>
                    <a:pt x="265455" y="1152169"/>
                  </a:moveTo>
                  <a:lnTo>
                    <a:pt x="264198" y="1150569"/>
                  </a:lnTo>
                  <a:lnTo>
                    <a:pt x="263537" y="1150150"/>
                  </a:lnTo>
                  <a:lnTo>
                    <a:pt x="263944" y="1148422"/>
                  </a:lnTo>
                  <a:lnTo>
                    <a:pt x="260896" y="1149324"/>
                  </a:lnTo>
                  <a:lnTo>
                    <a:pt x="258178" y="1152626"/>
                  </a:lnTo>
                  <a:lnTo>
                    <a:pt x="258508" y="1153426"/>
                  </a:lnTo>
                  <a:lnTo>
                    <a:pt x="259092" y="1154899"/>
                  </a:lnTo>
                  <a:lnTo>
                    <a:pt x="261556" y="1155496"/>
                  </a:lnTo>
                  <a:lnTo>
                    <a:pt x="263309" y="1154518"/>
                  </a:lnTo>
                  <a:lnTo>
                    <a:pt x="265099" y="1153515"/>
                  </a:lnTo>
                  <a:lnTo>
                    <a:pt x="265455" y="1152169"/>
                  </a:lnTo>
                  <a:close/>
                </a:path>
                <a:path w="2139950" h="1210945">
                  <a:moveTo>
                    <a:pt x="267931" y="980579"/>
                  </a:moveTo>
                  <a:lnTo>
                    <a:pt x="266700" y="979995"/>
                  </a:lnTo>
                  <a:lnTo>
                    <a:pt x="266090" y="979728"/>
                  </a:lnTo>
                  <a:lnTo>
                    <a:pt x="265214" y="979957"/>
                  </a:lnTo>
                  <a:lnTo>
                    <a:pt x="264452" y="979970"/>
                  </a:lnTo>
                  <a:lnTo>
                    <a:pt x="262839" y="981075"/>
                  </a:lnTo>
                  <a:lnTo>
                    <a:pt x="261150" y="981964"/>
                  </a:lnTo>
                  <a:lnTo>
                    <a:pt x="259765" y="985151"/>
                  </a:lnTo>
                  <a:lnTo>
                    <a:pt x="260477" y="985367"/>
                  </a:lnTo>
                  <a:lnTo>
                    <a:pt x="261226" y="985888"/>
                  </a:lnTo>
                  <a:lnTo>
                    <a:pt x="261848" y="985735"/>
                  </a:lnTo>
                  <a:lnTo>
                    <a:pt x="263829" y="985227"/>
                  </a:lnTo>
                  <a:lnTo>
                    <a:pt x="266179" y="985126"/>
                  </a:lnTo>
                  <a:lnTo>
                    <a:pt x="267119" y="981595"/>
                  </a:lnTo>
                  <a:lnTo>
                    <a:pt x="267931" y="980579"/>
                  </a:lnTo>
                  <a:close/>
                </a:path>
                <a:path w="2139950" h="1210945">
                  <a:moveTo>
                    <a:pt x="278892" y="1205992"/>
                  </a:moveTo>
                  <a:lnTo>
                    <a:pt x="277558" y="1204683"/>
                  </a:lnTo>
                  <a:lnTo>
                    <a:pt x="275958" y="1203274"/>
                  </a:lnTo>
                  <a:lnTo>
                    <a:pt x="275170" y="1203236"/>
                  </a:lnTo>
                  <a:lnTo>
                    <a:pt x="273367" y="1204302"/>
                  </a:lnTo>
                  <a:lnTo>
                    <a:pt x="273773" y="1205687"/>
                  </a:lnTo>
                  <a:lnTo>
                    <a:pt x="273481" y="1207935"/>
                  </a:lnTo>
                  <a:lnTo>
                    <a:pt x="273151" y="1208976"/>
                  </a:lnTo>
                  <a:lnTo>
                    <a:pt x="273291" y="1209941"/>
                  </a:lnTo>
                  <a:lnTo>
                    <a:pt x="273380" y="1210741"/>
                  </a:lnTo>
                  <a:lnTo>
                    <a:pt x="274294" y="1210919"/>
                  </a:lnTo>
                  <a:lnTo>
                    <a:pt x="275234" y="1210754"/>
                  </a:lnTo>
                  <a:lnTo>
                    <a:pt x="276491" y="1210221"/>
                  </a:lnTo>
                  <a:lnTo>
                    <a:pt x="277545" y="1209255"/>
                  </a:lnTo>
                  <a:lnTo>
                    <a:pt x="278053" y="1208011"/>
                  </a:lnTo>
                  <a:lnTo>
                    <a:pt x="278892" y="1205992"/>
                  </a:lnTo>
                  <a:close/>
                </a:path>
                <a:path w="2139950" h="1210945">
                  <a:moveTo>
                    <a:pt x="366191" y="723544"/>
                  </a:moveTo>
                  <a:lnTo>
                    <a:pt x="366102" y="723112"/>
                  </a:lnTo>
                  <a:lnTo>
                    <a:pt x="366166" y="722401"/>
                  </a:lnTo>
                  <a:lnTo>
                    <a:pt x="363410" y="721042"/>
                  </a:lnTo>
                  <a:lnTo>
                    <a:pt x="361810" y="719582"/>
                  </a:lnTo>
                  <a:lnTo>
                    <a:pt x="363118" y="715200"/>
                  </a:lnTo>
                  <a:lnTo>
                    <a:pt x="361607" y="715162"/>
                  </a:lnTo>
                  <a:lnTo>
                    <a:pt x="359359" y="715327"/>
                  </a:lnTo>
                  <a:lnTo>
                    <a:pt x="358406" y="715708"/>
                  </a:lnTo>
                  <a:lnTo>
                    <a:pt x="357593" y="716432"/>
                  </a:lnTo>
                  <a:lnTo>
                    <a:pt x="360006" y="718896"/>
                  </a:lnTo>
                  <a:lnTo>
                    <a:pt x="361518" y="722172"/>
                  </a:lnTo>
                  <a:lnTo>
                    <a:pt x="364832" y="723811"/>
                  </a:lnTo>
                  <a:lnTo>
                    <a:pt x="365137" y="723963"/>
                  </a:lnTo>
                  <a:lnTo>
                    <a:pt x="365734" y="723633"/>
                  </a:lnTo>
                  <a:lnTo>
                    <a:pt x="366191" y="723544"/>
                  </a:lnTo>
                  <a:close/>
                </a:path>
                <a:path w="2139950" h="1210945">
                  <a:moveTo>
                    <a:pt x="413854" y="1022248"/>
                  </a:moveTo>
                  <a:lnTo>
                    <a:pt x="413715" y="1021600"/>
                  </a:lnTo>
                  <a:lnTo>
                    <a:pt x="413550" y="1020800"/>
                  </a:lnTo>
                  <a:lnTo>
                    <a:pt x="410184" y="1020038"/>
                  </a:lnTo>
                  <a:lnTo>
                    <a:pt x="408876" y="1021118"/>
                  </a:lnTo>
                  <a:lnTo>
                    <a:pt x="408762" y="1021969"/>
                  </a:lnTo>
                  <a:lnTo>
                    <a:pt x="411467" y="1025448"/>
                  </a:lnTo>
                  <a:lnTo>
                    <a:pt x="407593" y="1024661"/>
                  </a:lnTo>
                  <a:lnTo>
                    <a:pt x="406946" y="1025791"/>
                  </a:lnTo>
                  <a:lnTo>
                    <a:pt x="406387" y="1026731"/>
                  </a:lnTo>
                  <a:lnTo>
                    <a:pt x="406361" y="1027176"/>
                  </a:lnTo>
                  <a:lnTo>
                    <a:pt x="406361" y="1027772"/>
                  </a:lnTo>
                  <a:lnTo>
                    <a:pt x="406920" y="1027938"/>
                  </a:lnTo>
                  <a:lnTo>
                    <a:pt x="407543" y="1027658"/>
                  </a:lnTo>
                  <a:lnTo>
                    <a:pt x="408012" y="1027391"/>
                  </a:lnTo>
                  <a:lnTo>
                    <a:pt x="408482" y="1027150"/>
                  </a:lnTo>
                  <a:lnTo>
                    <a:pt x="409143" y="1026782"/>
                  </a:lnTo>
                  <a:lnTo>
                    <a:pt x="409968" y="1025245"/>
                  </a:lnTo>
                  <a:lnTo>
                    <a:pt x="412724" y="1025880"/>
                  </a:lnTo>
                  <a:lnTo>
                    <a:pt x="413359" y="1023747"/>
                  </a:lnTo>
                  <a:lnTo>
                    <a:pt x="413854" y="1022248"/>
                  </a:lnTo>
                  <a:close/>
                </a:path>
                <a:path w="2139950" h="1210945">
                  <a:moveTo>
                    <a:pt x="468350" y="760425"/>
                  </a:moveTo>
                  <a:lnTo>
                    <a:pt x="467461" y="759739"/>
                  </a:lnTo>
                  <a:lnTo>
                    <a:pt x="466293" y="759777"/>
                  </a:lnTo>
                  <a:lnTo>
                    <a:pt x="465594" y="759828"/>
                  </a:lnTo>
                  <a:lnTo>
                    <a:pt x="463931" y="758647"/>
                  </a:lnTo>
                  <a:lnTo>
                    <a:pt x="464350" y="762558"/>
                  </a:lnTo>
                  <a:lnTo>
                    <a:pt x="462292" y="763181"/>
                  </a:lnTo>
                  <a:lnTo>
                    <a:pt x="461911" y="764628"/>
                  </a:lnTo>
                  <a:lnTo>
                    <a:pt x="461772" y="765048"/>
                  </a:lnTo>
                  <a:lnTo>
                    <a:pt x="461937" y="765568"/>
                  </a:lnTo>
                  <a:lnTo>
                    <a:pt x="461975" y="766025"/>
                  </a:lnTo>
                  <a:lnTo>
                    <a:pt x="462178" y="766165"/>
                  </a:lnTo>
                  <a:lnTo>
                    <a:pt x="462381" y="766381"/>
                  </a:lnTo>
                  <a:lnTo>
                    <a:pt x="464845" y="766635"/>
                  </a:lnTo>
                  <a:lnTo>
                    <a:pt x="468083" y="763917"/>
                  </a:lnTo>
                  <a:lnTo>
                    <a:pt x="468236" y="761644"/>
                  </a:lnTo>
                  <a:lnTo>
                    <a:pt x="468350" y="760425"/>
                  </a:lnTo>
                  <a:close/>
                </a:path>
                <a:path w="2139950" h="1210945">
                  <a:moveTo>
                    <a:pt x="511302" y="1174711"/>
                  </a:moveTo>
                  <a:lnTo>
                    <a:pt x="511048" y="1173924"/>
                  </a:lnTo>
                  <a:lnTo>
                    <a:pt x="510921" y="1173429"/>
                  </a:lnTo>
                  <a:lnTo>
                    <a:pt x="509930" y="1173137"/>
                  </a:lnTo>
                  <a:lnTo>
                    <a:pt x="507720" y="1172679"/>
                  </a:lnTo>
                  <a:lnTo>
                    <a:pt x="506222" y="1172502"/>
                  </a:lnTo>
                  <a:lnTo>
                    <a:pt x="504672" y="1172324"/>
                  </a:lnTo>
                  <a:lnTo>
                    <a:pt x="503910" y="1172222"/>
                  </a:lnTo>
                  <a:lnTo>
                    <a:pt x="502983" y="1172197"/>
                  </a:lnTo>
                  <a:lnTo>
                    <a:pt x="502691" y="1173035"/>
                  </a:lnTo>
                  <a:lnTo>
                    <a:pt x="502615" y="1173251"/>
                  </a:lnTo>
                  <a:lnTo>
                    <a:pt x="504063" y="1173721"/>
                  </a:lnTo>
                  <a:lnTo>
                    <a:pt x="504088" y="1174165"/>
                  </a:lnTo>
                  <a:lnTo>
                    <a:pt x="504151" y="1177251"/>
                  </a:lnTo>
                  <a:lnTo>
                    <a:pt x="505383" y="1177874"/>
                  </a:lnTo>
                  <a:lnTo>
                    <a:pt x="508546" y="1175613"/>
                  </a:lnTo>
                  <a:lnTo>
                    <a:pt x="509104" y="1175486"/>
                  </a:lnTo>
                  <a:lnTo>
                    <a:pt x="509612" y="1175283"/>
                  </a:lnTo>
                  <a:lnTo>
                    <a:pt x="510273" y="1174965"/>
                  </a:lnTo>
                  <a:lnTo>
                    <a:pt x="511302" y="1174711"/>
                  </a:lnTo>
                  <a:close/>
                </a:path>
                <a:path w="2139950" h="1210945">
                  <a:moveTo>
                    <a:pt x="526313" y="988250"/>
                  </a:moveTo>
                  <a:lnTo>
                    <a:pt x="523621" y="986586"/>
                  </a:lnTo>
                  <a:lnTo>
                    <a:pt x="522033" y="985621"/>
                  </a:lnTo>
                  <a:lnTo>
                    <a:pt x="523354" y="983145"/>
                  </a:lnTo>
                  <a:lnTo>
                    <a:pt x="522960" y="982141"/>
                  </a:lnTo>
                  <a:lnTo>
                    <a:pt x="522135" y="982472"/>
                  </a:lnTo>
                  <a:lnTo>
                    <a:pt x="521512" y="982853"/>
                  </a:lnTo>
                  <a:lnTo>
                    <a:pt x="520230" y="983589"/>
                  </a:lnTo>
                  <a:lnTo>
                    <a:pt x="519950" y="984821"/>
                  </a:lnTo>
                  <a:lnTo>
                    <a:pt x="518680" y="988707"/>
                  </a:lnTo>
                  <a:lnTo>
                    <a:pt x="521779" y="988339"/>
                  </a:lnTo>
                  <a:lnTo>
                    <a:pt x="522363" y="989888"/>
                  </a:lnTo>
                  <a:lnTo>
                    <a:pt x="522744" y="990993"/>
                  </a:lnTo>
                  <a:lnTo>
                    <a:pt x="523709" y="991362"/>
                  </a:lnTo>
                  <a:lnTo>
                    <a:pt x="525614" y="989622"/>
                  </a:lnTo>
                  <a:lnTo>
                    <a:pt x="526313" y="988250"/>
                  </a:lnTo>
                  <a:close/>
                </a:path>
                <a:path w="2139950" h="1210945">
                  <a:moveTo>
                    <a:pt x="569747" y="1000429"/>
                  </a:moveTo>
                  <a:lnTo>
                    <a:pt x="569582" y="998931"/>
                  </a:lnTo>
                  <a:lnTo>
                    <a:pt x="568655" y="998766"/>
                  </a:lnTo>
                  <a:lnTo>
                    <a:pt x="566483" y="998639"/>
                  </a:lnTo>
                  <a:lnTo>
                    <a:pt x="565061" y="998753"/>
                  </a:lnTo>
                  <a:lnTo>
                    <a:pt x="563943" y="999642"/>
                  </a:lnTo>
                  <a:lnTo>
                    <a:pt x="562787" y="1000531"/>
                  </a:lnTo>
                  <a:lnTo>
                    <a:pt x="562229" y="1001712"/>
                  </a:lnTo>
                  <a:lnTo>
                    <a:pt x="562876" y="1002893"/>
                  </a:lnTo>
                  <a:lnTo>
                    <a:pt x="563562" y="1004011"/>
                  </a:lnTo>
                  <a:lnTo>
                    <a:pt x="564578" y="1004214"/>
                  </a:lnTo>
                  <a:lnTo>
                    <a:pt x="565721" y="1004100"/>
                  </a:lnTo>
                  <a:lnTo>
                    <a:pt x="567194" y="1003935"/>
                  </a:lnTo>
                  <a:lnTo>
                    <a:pt x="568198" y="1002944"/>
                  </a:lnTo>
                  <a:lnTo>
                    <a:pt x="568985" y="1001839"/>
                  </a:lnTo>
                  <a:lnTo>
                    <a:pt x="569404" y="1001268"/>
                  </a:lnTo>
                  <a:lnTo>
                    <a:pt x="569747" y="1000429"/>
                  </a:lnTo>
                  <a:close/>
                </a:path>
                <a:path w="2139950" h="1210945">
                  <a:moveTo>
                    <a:pt x="620153" y="816063"/>
                  </a:moveTo>
                  <a:lnTo>
                    <a:pt x="620090" y="815251"/>
                  </a:lnTo>
                  <a:lnTo>
                    <a:pt x="618744" y="813104"/>
                  </a:lnTo>
                  <a:lnTo>
                    <a:pt x="615378" y="812533"/>
                  </a:lnTo>
                  <a:lnTo>
                    <a:pt x="612571" y="814285"/>
                  </a:lnTo>
                  <a:lnTo>
                    <a:pt x="612190" y="815505"/>
                  </a:lnTo>
                  <a:lnTo>
                    <a:pt x="612952" y="816330"/>
                  </a:lnTo>
                  <a:lnTo>
                    <a:pt x="614337" y="817880"/>
                  </a:lnTo>
                  <a:lnTo>
                    <a:pt x="617651" y="817981"/>
                  </a:lnTo>
                  <a:lnTo>
                    <a:pt x="619277" y="816902"/>
                  </a:lnTo>
                  <a:lnTo>
                    <a:pt x="620153" y="816063"/>
                  </a:lnTo>
                  <a:close/>
                </a:path>
                <a:path w="2139950" h="1210945">
                  <a:moveTo>
                    <a:pt x="623951" y="1201140"/>
                  </a:moveTo>
                  <a:lnTo>
                    <a:pt x="623709" y="1201064"/>
                  </a:lnTo>
                  <a:lnTo>
                    <a:pt x="623874" y="1201140"/>
                  </a:lnTo>
                  <a:close/>
                </a:path>
                <a:path w="2139950" h="1210945">
                  <a:moveTo>
                    <a:pt x="624230" y="886968"/>
                  </a:moveTo>
                  <a:lnTo>
                    <a:pt x="623938" y="886587"/>
                  </a:lnTo>
                  <a:lnTo>
                    <a:pt x="623747" y="886587"/>
                  </a:lnTo>
                  <a:lnTo>
                    <a:pt x="621271" y="886358"/>
                  </a:lnTo>
                  <a:lnTo>
                    <a:pt x="619937" y="888034"/>
                  </a:lnTo>
                  <a:lnTo>
                    <a:pt x="618566" y="889685"/>
                  </a:lnTo>
                  <a:lnTo>
                    <a:pt x="618032" y="890282"/>
                  </a:lnTo>
                  <a:lnTo>
                    <a:pt x="617651" y="891032"/>
                  </a:lnTo>
                  <a:lnTo>
                    <a:pt x="618197" y="891705"/>
                  </a:lnTo>
                  <a:lnTo>
                    <a:pt x="618744" y="892378"/>
                  </a:lnTo>
                  <a:lnTo>
                    <a:pt x="619531" y="892073"/>
                  </a:lnTo>
                  <a:lnTo>
                    <a:pt x="620712" y="891501"/>
                  </a:lnTo>
                  <a:lnTo>
                    <a:pt x="622185" y="890638"/>
                  </a:lnTo>
                  <a:lnTo>
                    <a:pt x="623620" y="889215"/>
                  </a:lnTo>
                  <a:lnTo>
                    <a:pt x="624179" y="887120"/>
                  </a:lnTo>
                  <a:lnTo>
                    <a:pt x="624230" y="886968"/>
                  </a:lnTo>
                  <a:close/>
                </a:path>
                <a:path w="2139950" h="1210945">
                  <a:moveTo>
                    <a:pt x="625703" y="1204709"/>
                  </a:moveTo>
                  <a:lnTo>
                    <a:pt x="623760" y="1201166"/>
                  </a:lnTo>
                  <a:lnTo>
                    <a:pt x="623049" y="1201191"/>
                  </a:lnTo>
                  <a:lnTo>
                    <a:pt x="622287" y="1201127"/>
                  </a:lnTo>
                  <a:lnTo>
                    <a:pt x="619264" y="1202258"/>
                  </a:lnTo>
                  <a:lnTo>
                    <a:pt x="618172" y="1204201"/>
                  </a:lnTo>
                  <a:lnTo>
                    <a:pt x="619099" y="1205903"/>
                  </a:lnTo>
                  <a:lnTo>
                    <a:pt x="620102" y="1207744"/>
                  </a:lnTo>
                  <a:lnTo>
                    <a:pt x="621690" y="1206665"/>
                  </a:lnTo>
                  <a:lnTo>
                    <a:pt x="623074" y="1206055"/>
                  </a:lnTo>
                  <a:lnTo>
                    <a:pt x="625703" y="1204709"/>
                  </a:lnTo>
                  <a:close/>
                </a:path>
                <a:path w="2139950" h="1210945">
                  <a:moveTo>
                    <a:pt x="625906" y="1204607"/>
                  </a:moveTo>
                  <a:lnTo>
                    <a:pt x="625703" y="1204709"/>
                  </a:lnTo>
                  <a:lnTo>
                    <a:pt x="625779" y="1204861"/>
                  </a:lnTo>
                  <a:lnTo>
                    <a:pt x="625906" y="1204607"/>
                  </a:lnTo>
                  <a:close/>
                </a:path>
                <a:path w="2139950" h="1210945">
                  <a:moveTo>
                    <a:pt x="655726" y="960920"/>
                  </a:moveTo>
                  <a:lnTo>
                    <a:pt x="654075" y="960602"/>
                  </a:lnTo>
                  <a:lnTo>
                    <a:pt x="652487" y="959967"/>
                  </a:lnTo>
                  <a:lnTo>
                    <a:pt x="651205" y="959205"/>
                  </a:lnTo>
                  <a:lnTo>
                    <a:pt x="649325" y="958113"/>
                  </a:lnTo>
                  <a:lnTo>
                    <a:pt x="649033" y="958342"/>
                  </a:lnTo>
                  <a:lnTo>
                    <a:pt x="647890" y="962037"/>
                  </a:lnTo>
                  <a:lnTo>
                    <a:pt x="648487" y="963129"/>
                  </a:lnTo>
                  <a:lnTo>
                    <a:pt x="649871" y="963955"/>
                  </a:lnTo>
                  <a:lnTo>
                    <a:pt x="650671" y="964476"/>
                  </a:lnTo>
                  <a:lnTo>
                    <a:pt x="651497" y="965111"/>
                  </a:lnTo>
                  <a:lnTo>
                    <a:pt x="652348" y="964526"/>
                  </a:lnTo>
                  <a:lnTo>
                    <a:pt x="653605" y="963422"/>
                  </a:lnTo>
                  <a:lnTo>
                    <a:pt x="655015" y="962710"/>
                  </a:lnTo>
                  <a:lnTo>
                    <a:pt x="655421" y="961656"/>
                  </a:lnTo>
                  <a:lnTo>
                    <a:pt x="655726" y="960920"/>
                  </a:lnTo>
                  <a:close/>
                </a:path>
                <a:path w="2139950" h="1210945">
                  <a:moveTo>
                    <a:pt x="660704" y="631774"/>
                  </a:moveTo>
                  <a:lnTo>
                    <a:pt x="660501" y="631723"/>
                  </a:lnTo>
                  <a:lnTo>
                    <a:pt x="660704" y="631774"/>
                  </a:lnTo>
                  <a:close/>
                </a:path>
                <a:path w="2139950" h="1210945">
                  <a:moveTo>
                    <a:pt x="662914" y="996391"/>
                  </a:moveTo>
                  <a:lnTo>
                    <a:pt x="662736" y="996353"/>
                  </a:lnTo>
                  <a:lnTo>
                    <a:pt x="662914" y="996467"/>
                  </a:lnTo>
                  <a:close/>
                </a:path>
                <a:path w="2139950" h="1210945">
                  <a:moveTo>
                    <a:pt x="664718" y="629881"/>
                  </a:moveTo>
                  <a:lnTo>
                    <a:pt x="664667" y="628802"/>
                  </a:lnTo>
                  <a:lnTo>
                    <a:pt x="664527" y="627227"/>
                  </a:lnTo>
                  <a:lnTo>
                    <a:pt x="664095" y="626325"/>
                  </a:lnTo>
                  <a:lnTo>
                    <a:pt x="661555" y="625297"/>
                  </a:lnTo>
                  <a:lnTo>
                    <a:pt x="660057" y="626770"/>
                  </a:lnTo>
                  <a:lnTo>
                    <a:pt x="658571" y="627849"/>
                  </a:lnTo>
                  <a:lnTo>
                    <a:pt x="657136" y="628942"/>
                  </a:lnTo>
                  <a:lnTo>
                    <a:pt x="658088" y="630085"/>
                  </a:lnTo>
                  <a:lnTo>
                    <a:pt x="658380" y="631202"/>
                  </a:lnTo>
                  <a:lnTo>
                    <a:pt x="658101" y="631139"/>
                  </a:lnTo>
                  <a:lnTo>
                    <a:pt x="658406" y="631253"/>
                  </a:lnTo>
                  <a:lnTo>
                    <a:pt x="660450" y="631710"/>
                  </a:lnTo>
                  <a:lnTo>
                    <a:pt x="661416" y="631240"/>
                  </a:lnTo>
                  <a:lnTo>
                    <a:pt x="662330" y="630732"/>
                  </a:lnTo>
                  <a:lnTo>
                    <a:pt x="663321" y="630377"/>
                  </a:lnTo>
                  <a:lnTo>
                    <a:pt x="664718" y="629881"/>
                  </a:lnTo>
                  <a:close/>
                </a:path>
                <a:path w="2139950" h="1210945">
                  <a:moveTo>
                    <a:pt x="669150" y="1189748"/>
                  </a:moveTo>
                  <a:lnTo>
                    <a:pt x="668578" y="1189545"/>
                  </a:lnTo>
                  <a:lnTo>
                    <a:pt x="667867" y="1189151"/>
                  </a:lnTo>
                  <a:lnTo>
                    <a:pt x="660552" y="1196568"/>
                  </a:lnTo>
                  <a:lnTo>
                    <a:pt x="660349" y="1196797"/>
                  </a:lnTo>
                  <a:lnTo>
                    <a:pt x="660603" y="1197470"/>
                  </a:lnTo>
                  <a:lnTo>
                    <a:pt x="660742" y="1197914"/>
                  </a:lnTo>
                  <a:lnTo>
                    <a:pt x="661301" y="1198118"/>
                  </a:lnTo>
                  <a:lnTo>
                    <a:pt x="663384" y="1195552"/>
                  </a:lnTo>
                  <a:lnTo>
                    <a:pt x="667067" y="1194841"/>
                  </a:lnTo>
                  <a:lnTo>
                    <a:pt x="668947" y="1191247"/>
                  </a:lnTo>
                  <a:lnTo>
                    <a:pt x="668985" y="1190459"/>
                  </a:lnTo>
                  <a:lnTo>
                    <a:pt x="669150" y="1189748"/>
                  </a:lnTo>
                  <a:close/>
                </a:path>
                <a:path w="2139950" h="1210945">
                  <a:moveTo>
                    <a:pt x="673722" y="992847"/>
                  </a:moveTo>
                  <a:lnTo>
                    <a:pt x="673341" y="992263"/>
                  </a:lnTo>
                  <a:lnTo>
                    <a:pt x="673023" y="991374"/>
                  </a:lnTo>
                  <a:lnTo>
                    <a:pt x="672528" y="991311"/>
                  </a:lnTo>
                  <a:lnTo>
                    <a:pt x="668997" y="990765"/>
                  </a:lnTo>
                  <a:lnTo>
                    <a:pt x="665708" y="991641"/>
                  </a:lnTo>
                  <a:lnTo>
                    <a:pt x="662647" y="994664"/>
                  </a:lnTo>
                  <a:lnTo>
                    <a:pt x="662876" y="995578"/>
                  </a:lnTo>
                  <a:lnTo>
                    <a:pt x="662901" y="996315"/>
                  </a:lnTo>
                  <a:lnTo>
                    <a:pt x="666305" y="994511"/>
                  </a:lnTo>
                  <a:lnTo>
                    <a:pt x="670496" y="995375"/>
                  </a:lnTo>
                  <a:lnTo>
                    <a:pt x="673722" y="992847"/>
                  </a:lnTo>
                  <a:close/>
                </a:path>
                <a:path w="2139950" h="1210945">
                  <a:moveTo>
                    <a:pt x="673836" y="992797"/>
                  </a:moveTo>
                  <a:lnTo>
                    <a:pt x="673785" y="992974"/>
                  </a:lnTo>
                  <a:lnTo>
                    <a:pt x="673836" y="992797"/>
                  </a:lnTo>
                  <a:close/>
                </a:path>
                <a:path w="2139950" h="1210945">
                  <a:moveTo>
                    <a:pt x="695223" y="865289"/>
                  </a:moveTo>
                  <a:lnTo>
                    <a:pt x="692848" y="862126"/>
                  </a:lnTo>
                  <a:lnTo>
                    <a:pt x="689610" y="862393"/>
                  </a:lnTo>
                  <a:lnTo>
                    <a:pt x="686701" y="865847"/>
                  </a:lnTo>
                  <a:lnTo>
                    <a:pt x="686625" y="866419"/>
                  </a:lnTo>
                  <a:lnTo>
                    <a:pt x="686460" y="866902"/>
                  </a:lnTo>
                  <a:lnTo>
                    <a:pt x="686943" y="866800"/>
                  </a:lnTo>
                  <a:lnTo>
                    <a:pt x="687463" y="866813"/>
                  </a:lnTo>
                  <a:lnTo>
                    <a:pt x="689876" y="865428"/>
                  </a:lnTo>
                  <a:lnTo>
                    <a:pt x="691438" y="866584"/>
                  </a:lnTo>
                  <a:lnTo>
                    <a:pt x="693166" y="867041"/>
                  </a:lnTo>
                  <a:lnTo>
                    <a:pt x="693623" y="867156"/>
                  </a:lnTo>
                  <a:lnTo>
                    <a:pt x="694182" y="866940"/>
                  </a:lnTo>
                  <a:lnTo>
                    <a:pt x="694905" y="866876"/>
                  </a:lnTo>
                  <a:lnTo>
                    <a:pt x="694918" y="866190"/>
                  </a:lnTo>
                  <a:lnTo>
                    <a:pt x="695223" y="865289"/>
                  </a:lnTo>
                  <a:close/>
                </a:path>
                <a:path w="2139950" h="1210945">
                  <a:moveTo>
                    <a:pt x="696760" y="797788"/>
                  </a:moveTo>
                  <a:lnTo>
                    <a:pt x="696506" y="795248"/>
                  </a:lnTo>
                  <a:lnTo>
                    <a:pt x="695388" y="793711"/>
                  </a:lnTo>
                  <a:lnTo>
                    <a:pt x="693229" y="793153"/>
                  </a:lnTo>
                  <a:lnTo>
                    <a:pt x="692619" y="793013"/>
                  </a:lnTo>
                  <a:lnTo>
                    <a:pt x="691743" y="793369"/>
                  </a:lnTo>
                  <a:lnTo>
                    <a:pt x="690867" y="793800"/>
                  </a:lnTo>
                  <a:lnTo>
                    <a:pt x="691007" y="794588"/>
                  </a:lnTo>
                  <a:lnTo>
                    <a:pt x="690981" y="794931"/>
                  </a:lnTo>
                  <a:lnTo>
                    <a:pt x="691400" y="797293"/>
                  </a:lnTo>
                  <a:lnTo>
                    <a:pt x="693978" y="797496"/>
                  </a:lnTo>
                  <a:lnTo>
                    <a:pt x="695464" y="799668"/>
                  </a:lnTo>
                  <a:lnTo>
                    <a:pt x="695871" y="799490"/>
                  </a:lnTo>
                  <a:lnTo>
                    <a:pt x="696137" y="798741"/>
                  </a:lnTo>
                  <a:lnTo>
                    <a:pt x="696290" y="798271"/>
                  </a:lnTo>
                  <a:lnTo>
                    <a:pt x="696760" y="797788"/>
                  </a:lnTo>
                  <a:close/>
                </a:path>
                <a:path w="2139950" h="1210945">
                  <a:moveTo>
                    <a:pt x="703135" y="942543"/>
                  </a:moveTo>
                  <a:lnTo>
                    <a:pt x="702525" y="941717"/>
                  </a:lnTo>
                  <a:lnTo>
                    <a:pt x="702297" y="941311"/>
                  </a:lnTo>
                  <a:lnTo>
                    <a:pt x="701433" y="940181"/>
                  </a:lnTo>
                  <a:lnTo>
                    <a:pt x="695185" y="947940"/>
                  </a:lnTo>
                  <a:lnTo>
                    <a:pt x="695477" y="948182"/>
                  </a:lnTo>
                  <a:lnTo>
                    <a:pt x="695680" y="948309"/>
                  </a:lnTo>
                  <a:lnTo>
                    <a:pt x="696201" y="948677"/>
                  </a:lnTo>
                  <a:lnTo>
                    <a:pt x="696810" y="948613"/>
                  </a:lnTo>
                  <a:lnTo>
                    <a:pt x="698220" y="945832"/>
                  </a:lnTo>
                  <a:lnTo>
                    <a:pt x="699592" y="943965"/>
                  </a:lnTo>
                  <a:lnTo>
                    <a:pt x="702119" y="942962"/>
                  </a:lnTo>
                  <a:lnTo>
                    <a:pt x="703135" y="942543"/>
                  </a:lnTo>
                  <a:close/>
                </a:path>
                <a:path w="2139950" h="1210945">
                  <a:moveTo>
                    <a:pt x="751420" y="1174635"/>
                  </a:moveTo>
                  <a:lnTo>
                    <a:pt x="750620" y="1174102"/>
                  </a:lnTo>
                  <a:lnTo>
                    <a:pt x="748842" y="1173035"/>
                  </a:lnTo>
                  <a:lnTo>
                    <a:pt x="748639" y="1175054"/>
                  </a:lnTo>
                  <a:lnTo>
                    <a:pt x="743686" y="1178433"/>
                  </a:lnTo>
                  <a:lnTo>
                    <a:pt x="743318" y="1178699"/>
                  </a:lnTo>
                  <a:lnTo>
                    <a:pt x="742950" y="1179372"/>
                  </a:lnTo>
                  <a:lnTo>
                    <a:pt x="743305" y="1180655"/>
                  </a:lnTo>
                  <a:lnTo>
                    <a:pt x="744181" y="1180477"/>
                  </a:lnTo>
                  <a:lnTo>
                    <a:pt x="744982" y="1180249"/>
                  </a:lnTo>
                  <a:lnTo>
                    <a:pt x="747280" y="1179372"/>
                  </a:lnTo>
                  <a:lnTo>
                    <a:pt x="750011" y="1177734"/>
                  </a:lnTo>
                  <a:lnTo>
                    <a:pt x="751420" y="1174635"/>
                  </a:lnTo>
                  <a:close/>
                </a:path>
                <a:path w="2139950" h="1210945">
                  <a:moveTo>
                    <a:pt x="807389" y="548919"/>
                  </a:moveTo>
                  <a:lnTo>
                    <a:pt x="807326" y="548767"/>
                  </a:lnTo>
                  <a:lnTo>
                    <a:pt x="807199" y="548932"/>
                  </a:lnTo>
                  <a:lnTo>
                    <a:pt x="807389" y="548919"/>
                  </a:lnTo>
                  <a:close/>
                </a:path>
                <a:path w="2139950" h="1210945">
                  <a:moveTo>
                    <a:pt x="816495" y="553885"/>
                  </a:moveTo>
                  <a:lnTo>
                    <a:pt x="816051" y="553339"/>
                  </a:lnTo>
                  <a:lnTo>
                    <a:pt x="813955" y="550633"/>
                  </a:lnTo>
                  <a:lnTo>
                    <a:pt x="811695" y="548005"/>
                  </a:lnTo>
                  <a:lnTo>
                    <a:pt x="807389" y="548932"/>
                  </a:lnTo>
                  <a:lnTo>
                    <a:pt x="807669" y="549529"/>
                  </a:lnTo>
                  <a:lnTo>
                    <a:pt x="808012" y="550113"/>
                  </a:lnTo>
                  <a:lnTo>
                    <a:pt x="808774" y="554291"/>
                  </a:lnTo>
                  <a:lnTo>
                    <a:pt x="811771" y="554393"/>
                  </a:lnTo>
                  <a:lnTo>
                    <a:pt x="814679" y="554583"/>
                  </a:lnTo>
                  <a:lnTo>
                    <a:pt x="815594" y="554634"/>
                  </a:lnTo>
                  <a:lnTo>
                    <a:pt x="816495" y="553885"/>
                  </a:lnTo>
                  <a:close/>
                </a:path>
                <a:path w="2139950" h="1210945">
                  <a:moveTo>
                    <a:pt x="818756" y="718273"/>
                  </a:moveTo>
                  <a:lnTo>
                    <a:pt x="818616" y="718096"/>
                  </a:lnTo>
                  <a:lnTo>
                    <a:pt x="818476" y="717753"/>
                  </a:lnTo>
                  <a:lnTo>
                    <a:pt x="815886" y="717537"/>
                  </a:lnTo>
                  <a:lnTo>
                    <a:pt x="813650" y="717257"/>
                  </a:lnTo>
                  <a:lnTo>
                    <a:pt x="812812" y="713828"/>
                  </a:lnTo>
                  <a:lnTo>
                    <a:pt x="811593" y="714362"/>
                  </a:lnTo>
                  <a:lnTo>
                    <a:pt x="811123" y="714959"/>
                  </a:lnTo>
                  <a:lnTo>
                    <a:pt x="810260" y="715962"/>
                  </a:lnTo>
                  <a:lnTo>
                    <a:pt x="808723" y="717143"/>
                  </a:lnTo>
                  <a:lnTo>
                    <a:pt x="809028" y="719950"/>
                  </a:lnTo>
                  <a:lnTo>
                    <a:pt x="811225" y="719188"/>
                  </a:lnTo>
                  <a:lnTo>
                    <a:pt x="812584" y="719315"/>
                  </a:lnTo>
                  <a:lnTo>
                    <a:pt x="814336" y="719455"/>
                  </a:lnTo>
                  <a:lnTo>
                    <a:pt x="816114" y="720331"/>
                  </a:lnTo>
                  <a:lnTo>
                    <a:pt x="818311" y="719226"/>
                  </a:lnTo>
                  <a:lnTo>
                    <a:pt x="818502" y="718654"/>
                  </a:lnTo>
                  <a:lnTo>
                    <a:pt x="818756" y="718273"/>
                  </a:lnTo>
                  <a:close/>
                </a:path>
                <a:path w="2139950" h="1210945">
                  <a:moveTo>
                    <a:pt x="1153515" y="413245"/>
                  </a:moveTo>
                  <a:lnTo>
                    <a:pt x="1153439" y="413118"/>
                  </a:lnTo>
                  <a:lnTo>
                    <a:pt x="1153261" y="413207"/>
                  </a:lnTo>
                  <a:lnTo>
                    <a:pt x="1153515" y="413245"/>
                  </a:lnTo>
                  <a:close/>
                </a:path>
                <a:path w="2139950" h="1210945">
                  <a:moveTo>
                    <a:pt x="1158875" y="408597"/>
                  </a:moveTo>
                  <a:lnTo>
                    <a:pt x="1157986" y="408355"/>
                  </a:lnTo>
                  <a:lnTo>
                    <a:pt x="1157185" y="408203"/>
                  </a:lnTo>
                  <a:lnTo>
                    <a:pt x="1154938" y="407644"/>
                  </a:lnTo>
                  <a:lnTo>
                    <a:pt x="1153871" y="407416"/>
                  </a:lnTo>
                  <a:lnTo>
                    <a:pt x="1152880" y="407454"/>
                  </a:lnTo>
                  <a:lnTo>
                    <a:pt x="1151686" y="409613"/>
                  </a:lnTo>
                  <a:lnTo>
                    <a:pt x="1151686" y="410502"/>
                  </a:lnTo>
                  <a:lnTo>
                    <a:pt x="1152398" y="411353"/>
                  </a:lnTo>
                  <a:lnTo>
                    <a:pt x="1152855" y="411873"/>
                  </a:lnTo>
                  <a:lnTo>
                    <a:pt x="1153109" y="412534"/>
                  </a:lnTo>
                  <a:lnTo>
                    <a:pt x="1153439" y="413118"/>
                  </a:lnTo>
                  <a:lnTo>
                    <a:pt x="1154849" y="412483"/>
                  </a:lnTo>
                  <a:lnTo>
                    <a:pt x="1156284" y="411911"/>
                  </a:lnTo>
                  <a:lnTo>
                    <a:pt x="1158163" y="410806"/>
                  </a:lnTo>
                  <a:lnTo>
                    <a:pt x="1158798" y="410006"/>
                  </a:lnTo>
                  <a:lnTo>
                    <a:pt x="1158836" y="409397"/>
                  </a:lnTo>
                  <a:lnTo>
                    <a:pt x="1158875" y="408597"/>
                  </a:lnTo>
                  <a:close/>
                </a:path>
                <a:path w="2139950" h="1210945">
                  <a:moveTo>
                    <a:pt x="1184363" y="568299"/>
                  </a:moveTo>
                  <a:lnTo>
                    <a:pt x="1184148" y="568337"/>
                  </a:lnTo>
                  <a:lnTo>
                    <a:pt x="1183932" y="568604"/>
                  </a:lnTo>
                  <a:lnTo>
                    <a:pt x="1184084" y="568502"/>
                  </a:lnTo>
                  <a:lnTo>
                    <a:pt x="1184224" y="568401"/>
                  </a:lnTo>
                  <a:lnTo>
                    <a:pt x="1184363" y="568299"/>
                  </a:lnTo>
                  <a:close/>
                </a:path>
                <a:path w="2139950" h="1210945">
                  <a:moveTo>
                    <a:pt x="1193380" y="562978"/>
                  </a:moveTo>
                  <a:lnTo>
                    <a:pt x="1192974" y="560463"/>
                  </a:lnTo>
                  <a:lnTo>
                    <a:pt x="1192847" y="559714"/>
                  </a:lnTo>
                  <a:lnTo>
                    <a:pt x="1192339" y="559079"/>
                  </a:lnTo>
                  <a:lnTo>
                    <a:pt x="1190929" y="559282"/>
                  </a:lnTo>
                  <a:lnTo>
                    <a:pt x="1190066" y="559765"/>
                  </a:lnTo>
                  <a:lnTo>
                    <a:pt x="1190358" y="564095"/>
                  </a:lnTo>
                  <a:lnTo>
                    <a:pt x="1187386" y="566204"/>
                  </a:lnTo>
                  <a:lnTo>
                    <a:pt x="1184376" y="568299"/>
                  </a:lnTo>
                  <a:lnTo>
                    <a:pt x="1186205" y="568490"/>
                  </a:lnTo>
                  <a:lnTo>
                    <a:pt x="1187945" y="567766"/>
                  </a:lnTo>
                  <a:lnTo>
                    <a:pt x="1192098" y="565683"/>
                  </a:lnTo>
                  <a:lnTo>
                    <a:pt x="1193380" y="562978"/>
                  </a:lnTo>
                  <a:close/>
                </a:path>
                <a:path w="2139950" h="1210945">
                  <a:moveTo>
                    <a:pt x="1205039" y="410730"/>
                  </a:moveTo>
                  <a:lnTo>
                    <a:pt x="1204671" y="410083"/>
                  </a:lnTo>
                  <a:lnTo>
                    <a:pt x="1202245" y="409587"/>
                  </a:lnTo>
                  <a:lnTo>
                    <a:pt x="1200708" y="409105"/>
                  </a:lnTo>
                  <a:lnTo>
                    <a:pt x="1199159" y="409130"/>
                  </a:lnTo>
                  <a:lnTo>
                    <a:pt x="1198181" y="409143"/>
                  </a:lnTo>
                  <a:lnTo>
                    <a:pt x="1197076" y="409867"/>
                  </a:lnTo>
                  <a:lnTo>
                    <a:pt x="1196517" y="412280"/>
                  </a:lnTo>
                  <a:lnTo>
                    <a:pt x="1197178" y="412965"/>
                  </a:lnTo>
                  <a:lnTo>
                    <a:pt x="1198219" y="413334"/>
                  </a:lnTo>
                  <a:lnTo>
                    <a:pt x="1200124" y="413981"/>
                  </a:lnTo>
                  <a:lnTo>
                    <a:pt x="1201928" y="413346"/>
                  </a:lnTo>
                  <a:lnTo>
                    <a:pt x="1203706" y="412648"/>
                  </a:lnTo>
                  <a:lnTo>
                    <a:pt x="1204099" y="412267"/>
                  </a:lnTo>
                  <a:lnTo>
                    <a:pt x="1204683" y="411937"/>
                  </a:lnTo>
                  <a:lnTo>
                    <a:pt x="1204823" y="411530"/>
                  </a:lnTo>
                  <a:lnTo>
                    <a:pt x="1205039" y="410730"/>
                  </a:lnTo>
                  <a:close/>
                </a:path>
                <a:path w="2139950" h="1210945">
                  <a:moveTo>
                    <a:pt x="1241196" y="319544"/>
                  </a:moveTo>
                  <a:lnTo>
                    <a:pt x="1239647" y="317881"/>
                  </a:lnTo>
                  <a:lnTo>
                    <a:pt x="1237615" y="318998"/>
                  </a:lnTo>
                  <a:lnTo>
                    <a:pt x="1235748" y="319125"/>
                  </a:lnTo>
                  <a:lnTo>
                    <a:pt x="1235735" y="319252"/>
                  </a:lnTo>
                  <a:lnTo>
                    <a:pt x="1234211" y="319697"/>
                  </a:lnTo>
                  <a:lnTo>
                    <a:pt x="1231036" y="320916"/>
                  </a:lnTo>
                  <a:lnTo>
                    <a:pt x="1234173" y="323367"/>
                  </a:lnTo>
                  <a:lnTo>
                    <a:pt x="1234097" y="323189"/>
                  </a:lnTo>
                  <a:lnTo>
                    <a:pt x="1238046" y="321094"/>
                  </a:lnTo>
                  <a:lnTo>
                    <a:pt x="1239913" y="320916"/>
                  </a:lnTo>
                  <a:lnTo>
                    <a:pt x="1241196" y="319544"/>
                  </a:lnTo>
                  <a:close/>
                </a:path>
                <a:path w="2139950" h="1210945">
                  <a:moveTo>
                    <a:pt x="1241374" y="319430"/>
                  </a:moveTo>
                  <a:lnTo>
                    <a:pt x="1241247" y="319493"/>
                  </a:lnTo>
                  <a:lnTo>
                    <a:pt x="1241374" y="319671"/>
                  </a:lnTo>
                  <a:lnTo>
                    <a:pt x="1241374" y="319430"/>
                  </a:lnTo>
                  <a:close/>
                </a:path>
                <a:path w="2139950" h="1210945">
                  <a:moveTo>
                    <a:pt x="1245298" y="555866"/>
                  </a:moveTo>
                  <a:lnTo>
                    <a:pt x="1244930" y="555218"/>
                  </a:lnTo>
                  <a:lnTo>
                    <a:pt x="1242961" y="555713"/>
                  </a:lnTo>
                  <a:lnTo>
                    <a:pt x="1242187" y="556145"/>
                  </a:lnTo>
                  <a:lnTo>
                    <a:pt x="1239405" y="557466"/>
                  </a:lnTo>
                  <a:lnTo>
                    <a:pt x="1238478" y="558723"/>
                  </a:lnTo>
                  <a:lnTo>
                    <a:pt x="1240358" y="560997"/>
                  </a:lnTo>
                  <a:lnTo>
                    <a:pt x="1240472" y="561695"/>
                  </a:lnTo>
                  <a:lnTo>
                    <a:pt x="1240726" y="562737"/>
                  </a:lnTo>
                  <a:lnTo>
                    <a:pt x="1240840" y="563727"/>
                  </a:lnTo>
                  <a:lnTo>
                    <a:pt x="1242466" y="563219"/>
                  </a:lnTo>
                  <a:lnTo>
                    <a:pt x="1242885" y="562292"/>
                  </a:lnTo>
                  <a:lnTo>
                    <a:pt x="1243431" y="561695"/>
                  </a:lnTo>
                  <a:lnTo>
                    <a:pt x="1244892" y="560184"/>
                  </a:lnTo>
                  <a:lnTo>
                    <a:pt x="1243088" y="558266"/>
                  </a:lnTo>
                  <a:lnTo>
                    <a:pt x="1245298" y="555866"/>
                  </a:lnTo>
                  <a:close/>
                </a:path>
                <a:path w="2139950" h="1210945">
                  <a:moveTo>
                    <a:pt x="1265707" y="453644"/>
                  </a:moveTo>
                  <a:lnTo>
                    <a:pt x="1265605" y="453428"/>
                  </a:lnTo>
                  <a:lnTo>
                    <a:pt x="1264894" y="451548"/>
                  </a:lnTo>
                  <a:lnTo>
                    <a:pt x="1263497" y="450062"/>
                  </a:lnTo>
                  <a:lnTo>
                    <a:pt x="1261757" y="449110"/>
                  </a:lnTo>
                  <a:lnTo>
                    <a:pt x="1260602" y="448475"/>
                  </a:lnTo>
                  <a:lnTo>
                    <a:pt x="1259230" y="449580"/>
                  </a:lnTo>
                  <a:lnTo>
                    <a:pt x="1258316" y="450583"/>
                  </a:lnTo>
                  <a:lnTo>
                    <a:pt x="1258023" y="450888"/>
                  </a:lnTo>
                  <a:lnTo>
                    <a:pt x="1257960" y="451866"/>
                  </a:lnTo>
                  <a:lnTo>
                    <a:pt x="1260335" y="452755"/>
                  </a:lnTo>
                  <a:lnTo>
                    <a:pt x="1262532" y="453593"/>
                  </a:lnTo>
                  <a:lnTo>
                    <a:pt x="1264805" y="454444"/>
                  </a:lnTo>
                  <a:lnTo>
                    <a:pt x="1265021" y="454164"/>
                  </a:lnTo>
                  <a:lnTo>
                    <a:pt x="1265707" y="453644"/>
                  </a:lnTo>
                  <a:close/>
                </a:path>
                <a:path w="2139950" h="1210945">
                  <a:moveTo>
                    <a:pt x="1291209" y="491070"/>
                  </a:moveTo>
                  <a:lnTo>
                    <a:pt x="1288961" y="489648"/>
                  </a:lnTo>
                  <a:lnTo>
                    <a:pt x="1287691" y="490385"/>
                  </a:lnTo>
                  <a:lnTo>
                    <a:pt x="1285532" y="491502"/>
                  </a:lnTo>
                  <a:lnTo>
                    <a:pt x="1284617" y="492150"/>
                  </a:lnTo>
                  <a:lnTo>
                    <a:pt x="1283804" y="492874"/>
                  </a:lnTo>
                  <a:lnTo>
                    <a:pt x="1283182" y="493471"/>
                  </a:lnTo>
                  <a:lnTo>
                    <a:pt x="1281404" y="493788"/>
                  </a:lnTo>
                  <a:lnTo>
                    <a:pt x="1282915" y="495465"/>
                  </a:lnTo>
                  <a:lnTo>
                    <a:pt x="1284071" y="495414"/>
                  </a:lnTo>
                  <a:lnTo>
                    <a:pt x="1284795" y="495223"/>
                  </a:lnTo>
                  <a:lnTo>
                    <a:pt x="1285836" y="494944"/>
                  </a:lnTo>
                  <a:lnTo>
                    <a:pt x="1286802" y="494334"/>
                  </a:lnTo>
                  <a:lnTo>
                    <a:pt x="1287551" y="494030"/>
                  </a:lnTo>
                  <a:lnTo>
                    <a:pt x="1290078" y="492671"/>
                  </a:lnTo>
                  <a:lnTo>
                    <a:pt x="1291209" y="491070"/>
                  </a:lnTo>
                  <a:close/>
                </a:path>
                <a:path w="2139950" h="1210945">
                  <a:moveTo>
                    <a:pt x="1291704" y="480466"/>
                  </a:moveTo>
                  <a:lnTo>
                    <a:pt x="1291577" y="480529"/>
                  </a:lnTo>
                  <a:lnTo>
                    <a:pt x="1291704" y="480517"/>
                  </a:lnTo>
                  <a:close/>
                </a:path>
                <a:path w="2139950" h="1210945">
                  <a:moveTo>
                    <a:pt x="1291844" y="555561"/>
                  </a:moveTo>
                  <a:lnTo>
                    <a:pt x="1291272" y="552615"/>
                  </a:lnTo>
                  <a:lnTo>
                    <a:pt x="1290104" y="551891"/>
                  </a:lnTo>
                  <a:lnTo>
                    <a:pt x="1288897" y="551129"/>
                  </a:lnTo>
                  <a:lnTo>
                    <a:pt x="1287627" y="551548"/>
                  </a:lnTo>
                  <a:lnTo>
                    <a:pt x="1286484" y="552361"/>
                  </a:lnTo>
                  <a:lnTo>
                    <a:pt x="1285773" y="552843"/>
                  </a:lnTo>
                  <a:lnTo>
                    <a:pt x="1285430" y="553529"/>
                  </a:lnTo>
                  <a:lnTo>
                    <a:pt x="1285621" y="554355"/>
                  </a:lnTo>
                  <a:lnTo>
                    <a:pt x="1289939" y="557034"/>
                  </a:lnTo>
                  <a:lnTo>
                    <a:pt x="1290497" y="557403"/>
                  </a:lnTo>
                  <a:lnTo>
                    <a:pt x="1290878" y="557237"/>
                  </a:lnTo>
                  <a:lnTo>
                    <a:pt x="1291209" y="556641"/>
                  </a:lnTo>
                  <a:lnTo>
                    <a:pt x="1291844" y="555561"/>
                  </a:lnTo>
                  <a:close/>
                </a:path>
                <a:path w="2139950" h="1210945">
                  <a:moveTo>
                    <a:pt x="1303159" y="480174"/>
                  </a:moveTo>
                  <a:lnTo>
                    <a:pt x="1302740" y="478663"/>
                  </a:lnTo>
                  <a:lnTo>
                    <a:pt x="1301724" y="479056"/>
                  </a:lnTo>
                  <a:lnTo>
                    <a:pt x="1299044" y="481126"/>
                  </a:lnTo>
                  <a:lnTo>
                    <a:pt x="1297051" y="481787"/>
                  </a:lnTo>
                  <a:lnTo>
                    <a:pt x="1294015" y="479920"/>
                  </a:lnTo>
                  <a:lnTo>
                    <a:pt x="1292733" y="480402"/>
                  </a:lnTo>
                  <a:lnTo>
                    <a:pt x="1291704" y="480517"/>
                  </a:lnTo>
                  <a:lnTo>
                    <a:pt x="1291577" y="482523"/>
                  </a:lnTo>
                  <a:lnTo>
                    <a:pt x="1292313" y="484085"/>
                  </a:lnTo>
                  <a:lnTo>
                    <a:pt x="1297203" y="483298"/>
                  </a:lnTo>
                  <a:lnTo>
                    <a:pt x="1302283" y="481545"/>
                  </a:lnTo>
                  <a:lnTo>
                    <a:pt x="1302702" y="481393"/>
                  </a:lnTo>
                  <a:lnTo>
                    <a:pt x="1303159" y="480174"/>
                  </a:lnTo>
                  <a:close/>
                </a:path>
                <a:path w="2139950" h="1210945">
                  <a:moveTo>
                    <a:pt x="1346009" y="373926"/>
                  </a:moveTo>
                  <a:lnTo>
                    <a:pt x="1345209" y="372884"/>
                  </a:lnTo>
                  <a:lnTo>
                    <a:pt x="1343660" y="370814"/>
                  </a:lnTo>
                  <a:lnTo>
                    <a:pt x="1342758" y="374192"/>
                  </a:lnTo>
                  <a:lnTo>
                    <a:pt x="1340307" y="375081"/>
                  </a:lnTo>
                  <a:lnTo>
                    <a:pt x="1339367" y="376008"/>
                  </a:lnTo>
                  <a:lnTo>
                    <a:pt x="1336814" y="376110"/>
                  </a:lnTo>
                  <a:lnTo>
                    <a:pt x="1335100" y="375704"/>
                  </a:lnTo>
                  <a:lnTo>
                    <a:pt x="1334160" y="377431"/>
                  </a:lnTo>
                  <a:lnTo>
                    <a:pt x="1333715" y="378294"/>
                  </a:lnTo>
                  <a:lnTo>
                    <a:pt x="1336929" y="378447"/>
                  </a:lnTo>
                  <a:lnTo>
                    <a:pt x="1339176" y="377431"/>
                  </a:lnTo>
                  <a:lnTo>
                    <a:pt x="1341272" y="376389"/>
                  </a:lnTo>
                  <a:lnTo>
                    <a:pt x="1342821" y="375221"/>
                  </a:lnTo>
                  <a:lnTo>
                    <a:pt x="1346009" y="373926"/>
                  </a:lnTo>
                  <a:close/>
                </a:path>
                <a:path w="2139950" h="1210945">
                  <a:moveTo>
                    <a:pt x="1387881" y="422122"/>
                  </a:moveTo>
                  <a:lnTo>
                    <a:pt x="1387398" y="422135"/>
                  </a:lnTo>
                  <a:lnTo>
                    <a:pt x="1386865" y="422033"/>
                  </a:lnTo>
                  <a:lnTo>
                    <a:pt x="1382204" y="424624"/>
                  </a:lnTo>
                  <a:lnTo>
                    <a:pt x="1381023" y="425056"/>
                  </a:lnTo>
                  <a:lnTo>
                    <a:pt x="1379702" y="425386"/>
                  </a:lnTo>
                  <a:lnTo>
                    <a:pt x="1377657" y="426516"/>
                  </a:lnTo>
                  <a:lnTo>
                    <a:pt x="1378254" y="427304"/>
                  </a:lnTo>
                  <a:lnTo>
                    <a:pt x="1378788" y="428777"/>
                  </a:lnTo>
                  <a:lnTo>
                    <a:pt x="1379359" y="429221"/>
                  </a:lnTo>
                  <a:lnTo>
                    <a:pt x="1380261" y="428866"/>
                  </a:lnTo>
                  <a:lnTo>
                    <a:pt x="1383398" y="427672"/>
                  </a:lnTo>
                  <a:lnTo>
                    <a:pt x="1384935" y="424586"/>
                  </a:lnTo>
                  <a:lnTo>
                    <a:pt x="1387792" y="422719"/>
                  </a:lnTo>
                  <a:lnTo>
                    <a:pt x="1387792" y="422351"/>
                  </a:lnTo>
                  <a:lnTo>
                    <a:pt x="1387881" y="422122"/>
                  </a:lnTo>
                  <a:close/>
                </a:path>
                <a:path w="2139950" h="1210945">
                  <a:moveTo>
                    <a:pt x="1389786" y="352704"/>
                  </a:moveTo>
                  <a:lnTo>
                    <a:pt x="1389418" y="352259"/>
                  </a:lnTo>
                  <a:lnTo>
                    <a:pt x="1387983" y="350850"/>
                  </a:lnTo>
                  <a:lnTo>
                    <a:pt x="1387195" y="349440"/>
                  </a:lnTo>
                  <a:lnTo>
                    <a:pt x="1387741" y="346405"/>
                  </a:lnTo>
                  <a:lnTo>
                    <a:pt x="1382979" y="349592"/>
                  </a:lnTo>
                  <a:lnTo>
                    <a:pt x="1380185" y="348970"/>
                  </a:lnTo>
                  <a:lnTo>
                    <a:pt x="1379131" y="351485"/>
                  </a:lnTo>
                  <a:lnTo>
                    <a:pt x="1381074" y="352666"/>
                  </a:lnTo>
                  <a:lnTo>
                    <a:pt x="1383157" y="351802"/>
                  </a:lnTo>
                  <a:lnTo>
                    <a:pt x="1386801" y="351243"/>
                  </a:lnTo>
                  <a:lnTo>
                    <a:pt x="1387132" y="352894"/>
                  </a:lnTo>
                  <a:lnTo>
                    <a:pt x="1388325" y="353237"/>
                  </a:lnTo>
                  <a:lnTo>
                    <a:pt x="1388567" y="353314"/>
                  </a:lnTo>
                  <a:lnTo>
                    <a:pt x="1388846" y="353364"/>
                  </a:lnTo>
                  <a:lnTo>
                    <a:pt x="1389608" y="353136"/>
                  </a:lnTo>
                  <a:lnTo>
                    <a:pt x="1389786" y="352704"/>
                  </a:lnTo>
                  <a:close/>
                </a:path>
                <a:path w="2139950" h="1210945">
                  <a:moveTo>
                    <a:pt x="1561846" y="109804"/>
                  </a:moveTo>
                  <a:lnTo>
                    <a:pt x="1561566" y="109766"/>
                  </a:lnTo>
                  <a:lnTo>
                    <a:pt x="1561846" y="109842"/>
                  </a:lnTo>
                  <a:close/>
                </a:path>
                <a:path w="2139950" h="1210945">
                  <a:moveTo>
                    <a:pt x="1569250" y="108966"/>
                  </a:moveTo>
                  <a:lnTo>
                    <a:pt x="1568983" y="108623"/>
                  </a:lnTo>
                  <a:lnTo>
                    <a:pt x="1568792" y="108178"/>
                  </a:lnTo>
                  <a:lnTo>
                    <a:pt x="1567408" y="107264"/>
                  </a:lnTo>
                  <a:lnTo>
                    <a:pt x="1566303" y="106629"/>
                  </a:lnTo>
                  <a:lnTo>
                    <a:pt x="1563979" y="105359"/>
                  </a:lnTo>
                  <a:lnTo>
                    <a:pt x="1562582" y="105206"/>
                  </a:lnTo>
                  <a:lnTo>
                    <a:pt x="1560474" y="107492"/>
                  </a:lnTo>
                  <a:lnTo>
                    <a:pt x="1561579" y="108597"/>
                  </a:lnTo>
                  <a:lnTo>
                    <a:pt x="1561807" y="109740"/>
                  </a:lnTo>
                  <a:lnTo>
                    <a:pt x="1568310" y="109194"/>
                  </a:lnTo>
                  <a:lnTo>
                    <a:pt x="1568780" y="109042"/>
                  </a:lnTo>
                  <a:lnTo>
                    <a:pt x="1569250" y="108966"/>
                  </a:lnTo>
                  <a:close/>
                </a:path>
                <a:path w="2139950" h="1210945">
                  <a:moveTo>
                    <a:pt x="1655699" y="86448"/>
                  </a:moveTo>
                  <a:lnTo>
                    <a:pt x="1655254" y="85369"/>
                  </a:lnTo>
                  <a:lnTo>
                    <a:pt x="1654581" y="83769"/>
                  </a:lnTo>
                  <a:lnTo>
                    <a:pt x="1651914" y="82524"/>
                  </a:lnTo>
                  <a:lnTo>
                    <a:pt x="1650187" y="83019"/>
                  </a:lnTo>
                  <a:lnTo>
                    <a:pt x="1649755" y="83146"/>
                  </a:lnTo>
                  <a:lnTo>
                    <a:pt x="1649260" y="83591"/>
                  </a:lnTo>
                  <a:lnTo>
                    <a:pt x="1649044" y="84010"/>
                  </a:lnTo>
                  <a:lnTo>
                    <a:pt x="1648167" y="85839"/>
                  </a:lnTo>
                  <a:lnTo>
                    <a:pt x="1649691" y="86702"/>
                  </a:lnTo>
                  <a:lnTo>
                    <a:pt x="1650606" y="87757"/>
                  </a:lnTo>
                  <a:lnTo>
                    <a:pt x="1651596" y="88836"/>
                  </a:lnTo>
                  <a:lnTo>
                    <a:pt x="1652778" y="88823"/>
                  </a:lnTo>
                  <a:lnTo>
                    <a:pt x="1654136" y="87972"/>
                  </a:lnTo>
                  <a:lnTo>
                    <a:pt x="1654810" y="87223"/>
                  </a:lnTo>
                  <a:lnTo>
                    <a:pt x="1655699" y="86448"/>
                  </a:lnTo>
                  <a:close/>
                </a:path>
                <a:path w="2139950" h="1210945">
                  <a:moveTo>
                    <a:pt x="1658404" y="372719"/>
                  </a:moveTo>
                  <a:lnTo>
                    <a:pt x="1657032" y="373227"/>
                  </a:lnTo>
                  <a:lnTo>
                    <a:pt x="1652612" y="372567"/>
                  </a:lnTo>
                  <a:lnTo>
                    <a:pt x="1651914" y="376110"/>
                  </a:lnTo>
                  <a:lnTo>
                    <a:pt x="1649628" y="377291"/>
                  </a:lnTo>
                  <a:lnTo>
                    <a:pt x="1649450" y="377393"/>
                  </a:lnTo>
                  <a:lnTo>
                    <a:pt x="1649310" y="377736"/>
                  </a:lnTo>
                  <a:lnTo>
                    <a:pt x="1649247" y="378510"/>
                  </a:lnTo>
                  <a:lnTo>
                    <a:pt x="1649704" y="378739"/>
                  </a:lnTo>
                  <a:lnTo>
                    <a:pt x="1652485" y="377050"/>
                  </a:lnTo>
                  <a:lnTo>
                    <a:pt x="1655178" y="377850"/>
                  </a:lnTo>
                  <a:lnTo>
                    <a:pt x="1657477" y="376008"/>
                  </a:lnTo>
                  <a:lnTo>
                    <a:pt x="1657718" y="375551"/>
                  </a:lnTo>
                  <a:lnTo>
                    <a:pt x="1658366" y="374865"/>
                  </a:lnTo>
                  <a:lnTo>
                    <a:pt x="1658353" y="374218"/>
                  </a:lnTo>
                  <a:lnTo>
                    <a:pt x="1658404" y="372719"/>
                  </a:lnTo>
                  <a:close/>
                </a:path>
                <a:path w="2139950" h="1210945">
                  <a:moveTo>
                    <a:pt x="1682648" y="414274"/>
                  </a:moveTo>
                  <a:lnTo>
                    <a:pt x="1682534" y="414058"/>
                  </a:lnTo>
                  <a:lnTo>
                    <a:pt x="1682457" y="413677"/>
                  </a:lnTo>
                  <a:lnTo>
                    <a:pt x="1679549" y="413346"/>
                  </a:lnTo>
                  <a:lnTo>
                    <a:pt x="1676996" y="413994"/>
                  </a:lnTo>
                  <a:lnTo>
                    <a:pt x="1674888" y="415874"/>
                  </a:lnTo>
                  <a:lnTo>
                    <a:pt x="1674037" y="416623"/>
                  </a:lnTo>
                  <a:lnTo>
                    <a:pt x="1674279" y="417842"/>
                  </a:lnTo>
                  <a:lnTo>
                    <a:pt x="1674876" y="418668"/>
                  </a:lnTo>
                  <a:lnTo>
                    <a:pt x="1675549" y="419608"/>
                  </a:lnTo>
                  <a:lnTo>
                    <a:pt x="1676628" y="419722"/>
                  </a:lnTo>
                  <a:lnTo>
                    <a:pt x="1678584" y="416928"/>
                  </a:lnTo>
                  <a:lnTo>
                    <a:pt x="1680552" y="416610"/>
                  </a:lnTo>
                  <a:lnTo>
                    <a:pt x="1682432" y="415366"/>
                  </a:lnTo>
                  <a:lnTo>
                    <a:pt x="1682483" y="414718"/>
                  </a:lnTo>
                  <a:lnTo>
                    <a:pt x="1682648" y="414274"/>
                  </a:lnTo>
                  <a:close/>
                </a:path>
                <a:path w="2139950" h="1210945">
                  <a:moveTo>
                    <a:pt x="1687004" y="211010"/>
                  </a:moveTo>
                  <a:lnTo>
                    <a:pt x="1680591" y="213360"/>
                  </a:lnTo>
                  <a:lnTo>
                    <a:pt x="1678978" y="213614"/>
                  </a:lnTo>
                  <a:lnTo>
                    <a:pt x="1678203" y="214363"/>
                  </a:lnTo>
                  <a:lnTo>
                    <a:pt x="1678381" y="215493"/>
                  </a:lnTo>
                  <a:lnTo>
                    <a:pt x="1678457" y="216141"/>
                  </a:lnTo>
                  <a:lnTo>
                    <a:pt x="1679028" y="216789"/>
                  </a:lnTo>
                  <a:lnTo>
                    <a:pt x="1680489" y="217906"/>
                  </a:lnTo>
                  <a:lnTo>
                    <a:pt x="1682026" y="217843"/>
                  </a:lnTo>
                  <a:lnTo>
                    <a:pt x="1683169" y="214325"/>
                  </a:lnTo>
                  <a:lnTo>
                    <a:pt x="1686610" y="213741"/>
                  </a:lnTo>
                  <a:lnTo>
                    <a:pt x="1687004" y="211010"/>
                  </a:lnTo>
                  <a:close/>
                </a:path>
                <a:path w="2139950" h="1210945">
                  <a:moveTo>
                    <a:pt x="1689925" y="142963"/>
                  </a:moveTo>
                  <a:lnTo>
                    <a:pt x="1689544" y="140728"/>
                  </a:lnTo>
                  <a:lnTo>
                    <a:pt x="1684909" y="138747"/>
                  </a:lnTo>
                  <a:lnTo>
                    <a:pt x="1682419" y="140373"/>
                  </a:lnTo>
                  <a:lnTo>
                    <a:pt x="1681899" y="141198"/>
                  </a:lnTo>
                  <a:lnTo>
                    <a:pt x="1684286" y="143535"/>
                  </a:lnTo>
                  <a:lnTo>
                    <a:pt x="1686521" y="144030"/>
                  </a:lnTo>
                  <a:lnTo>
                    <a:pt x="1689214" y="143802"/>
                  </a:lnTo>
                  <a:lnTo>
                    <a:pt x="1689442" y="143586"/>
                  </a:lnTo>
                  <a:lnTo>
                    <a:pt x="1689684" y="143446"/>
                  </a:lnTo>
                  <a:lnTo>
                    <a:pt x="1689773" y="143217"/>
                  </a:lnTo>
                  <a:lnTo>
                    <a:pt x="1689925" y="142963"/>
                  </a:lnTo>
                  <a:close/>
                </a:path>
                <a:path w="2139950" h="1210945">
                  <a:moveTo>
                    <a:pt x="1690585" y="159626"/>
                  </a:moveTo>
                  <a:lnTo>
                    <a:pt x="1689315" y="158153"/>
                  </a:lnTo>
                  <a:lnTo>
                    <a:pt x="1685645" y="156705"/>
                  </a:lnTo>
                  <a:lnTo>
                    <a:pt x="1684845" y="156705"/>
                  </a:lnTo>
                  <a:lnTo>
                    <a:pt x="1684121" y="156565"/>
                  </a:lnTo>
                  <a:lnTo>
                    <a:pt x="1683791" y="157124"/>
                  </a:lnTo>
                  <a:lnTo>
                    <a:pt x="1683283" y="157568"/>
                  </a:lnTo>
                  <a:lnTo>
                    <a:pt x="1683283" y="157962"/>
                  </a:lnTo>
                  <a:lnTo>
                    <a:pt x="1683334" y="159677"/>
                  </a:lnTo>
                  <a:lnTo>
                    <a:pt x="1685899" y="162077"/>
                  </a:lnTo>
                  <a:lnTo>
                    <a:pt x="1687804" y="162140"/>
                  </a:lnTo>
                  <a:lnTo>
                    <a:pt x="1688426" y="162153"/>
                  </a:lnTo>
                  <a:lnTo>
                    <a:pt x="1689417" y="161582"/>
                  </a:lnTo>
                  <a:lnTo>
                    <a:pt x="1690585" y="159626"/>
                  </a:lnTo>
                  <a:close/>
                </a:path>
                <a:path w="2139950" h="1210945">
                  <a:moveTo>
                    <a:pt x="1703146" y="63550"/>
                  </a:moveTo>
                  <a:lnTo>
                    <a:pt x="1702193" y="60782"/>
                  </a:lnTo>
                  <a:lnTo>
                    <a:pt x="1699552" y="60871"/>
                  </a:lnTo>
                  <a:lnTo>
                    <a:pt x="1697456" y="60159"/>
                  </a:lnTo>
                  <a:lnTo>
                    <a:pt x="1696491" y="59842"/>
                  </a:lnTo>
                  <a:lnTo>
                    <a:pt x="1695462" y="59677"/>
                  </a:lnTo>
                  <a:lnTo>
                    <a:pt x="1694434" y="59423"/>
                  </a:lnTo>
                  <a:lnTo>
                    <a:pt x="1694256" y="60159"/>
                  </a:lnTo>
                  <a:lnTo>
                    <a:pt x="1693887" y="61125"/>
                  </a:lnTo>
                  <a:lnTo>
                    <a:pt x="1694154" y="61328"/>
                  </a:lnTo>
                  <a:lnTo>
                    <a:pt x="1696440" y="63106"/>
                  </a:lnTo>
                  <a:lnTo>
                    <a:pt x="1698955" y="64604"/>
                  </a:lnTo>
                  <a:lnTo>
                    <a:pt x="1702181" y="64439"/>
                  </a:lnTo>
                  <a:lnTo>
                    <a:pt x="1702473" y="64439"/>
                  </a:lnTo>
                  <a:lnTo>
                    <a:pt x="1703146" y="63550"/>
                  </a:lnTo>
                  <a:close/>
                </a:path>
                <a:path w="2139950" h="1210945">
                  <a:moveTo>
                    <a:pt x="1711325" y="66217"/>
                  </a:moveTo>
                  <a:lnTo>
                    <a:pt x="1709623" y="63665"/>
                  </a:lnTo>
                  <a:lnTo>
                    <a:pt x="1708492" y="62941"/>
                  </a:lnTo>
                  <a:lnTo>
                    <a:pt x="1707705" y="63792"/>
                  </a:lnTo>
                  <a:lnTo>
                    <a:pt x="1704517" y="65786"/>
                  </a:lnTo>
                  <a:lnTo>
                    <a:pt x="1708023" y="68935"/>
                  </a:lnTo>
                  <a:lnTo>
                    <a:pt x="1704606" y="70142"/>
                  </a:lnTo>
                  <a:lnTo>
                    <a:pt x="1705457" y="71208"/>
                  </a:lnTo>
                  <a:lnTo>
                    <a:pt x="1709712" y="69900"/>
                  </a:lnTo>
                  <a:lnTo>
                    <a:pt x="1711325" y="66217"/>
                  </a:lnTo>
                  <a:close/>
                </a:path>
                <a:path w="2139950" h="1210945">
                  <a:moveTo>
                    <a:pt x="1799005" y="141020"/>
                  </a:moveTo>
                  <a:lnTo>
                    <a:pt x="1798764" y="140550"/>
                  </a:lnTo>
                  <a:lnTo>
                    <a:pt x="1794814" y="141897"/>
                  </a:lnTo>
                  <a:lnTo>
                    <a:pt x="1791423" y="141033"/>
                  </a:lnTo>
                  <a:lnTo>
                    <a:pt x="1787677" y="141566"/>
                  </a:lnTo>
                  <a:lnTo>
                    <a:pt x="1787398" y="142278"/>
                  </a:lnTo>
                  <a:lnTo>
                    <a:pt x="1787105" y="142659"/>
                  </a:lnTo>
                  <a:lnTo>
                    <a:pt x="1787474" y="142963"/>
                  </a:lnTo>
                  <a:lnTo>
                    <a:pt x="1787779" y="143497"/>
                  </a:lnTo>
                  <a:lnTo>
                    <a:pt x="1791055" y="143713"/>
                  </a:lnTo>
                  <a:lnTo>
                    <a:pt x="1793900" y="143865"/>
                  </a:lnTo>
                  <a:lnTo>
                    <a:pt x="1796783" y="143814"/>
                  </a:lnTo>
                  <a:lnTo>
                    <a:pt x="1797354" y="143814"/>
                  </a:lnTo>
                  <a:lnTo>
                    <a:pt x="1798027" y="142938"/>
                  </a:lnTo>
                  <a:lnTo>
                    <a:pt x="1798751" y="142265"/>
                  </a:lnTo>
                  <a:lnTo>
                    <a:pt x="1798751" y="141922"/>
                  </a:lnTo>
                  <a:lnTo>
                    <a:pt x="1798840" y="141681"/>
                  </a:lnTo>
                  <a:lnTo>
                    <a:pt x="1799005" y="141020"/>
                  </a:lnTo>
                  <a:close/>
                </a:path>
                <a:path w="2139950" h="1210945">
                  <a:moveTo>
                    <a:pt x="1814830" y="88138"/>
                  </a:moveTo>
                  <a:lnTo>
                    <a:pt x="1814791" y="88265"/>
                  </a:lnTo>
                  <a:lnTo>
                    <a:pt x="1814830" y="88138"/>
                  </a:lnTo>
                  <a:close/>
                </a:path>
                <a:path w="2139950" h="1210945">
                  <a:moveTo>
                    <a:pt x="1816620" y="298246"/>
                  </a:moveTo>
                  <a:lnTo>
                    <a:pt x="1815846" y="297154"/>
                  </a:lnTo>
                  <a:lnTo>
                    <a:pt x="1815922" y="295236"/>
                  </a:lnTo>
                  <a:lnTo>
                    <a:pt x="1813725" y="295503"/>
                  </a:lnTo>
                  <a:lnTo>
                    <a:pt x="1811616" y="295744"/>
                  </a:lnTo>
                  <a:lnTo>
                    <a:pt x="1809216" y="294830"/>
                  </a:lnTo>
                  <a:lnTo>
                    <a:pt x="1805876" y="297967"/>
                  </a:lnTo>
                  <a:lnTo>
                    <a:pt x="1803222" y="296862"/>
                  </a:lnTo>
                  <a:lnTo>
                    <a:pt x="1802066" y="299059"/>
                  </a:lnTo>
                  <a:lnTo>
                    <a:pt x="1804212" y="301282"/>
                  </a:lnTo>
                  <a:lnTo>
                    <a:pt x="1805647" y="298221"/>
                  </a:lnTo>
                  <a:lnTo>
                    <a:pt x="1810651" y="297345"/>
                  </a:lnTo>
                  <a:lnTo>
                    <a:pt x="1813521" y="298475"/>
                  </a:lnTo>
                  <a:lnTo>
                    <a:pt x="1816620" y="298246"/>
                  </a:lnTo>
                  <a:close/>
                </a:path>
                <a:path w="2139950" h="1210945">
                  <a:moveTo>
                    <a:pt x="1816874" y="298272"/>
                  </a:moveTo>
                  <a:lnTo>
                    <a:pt x="1816709" y="298246"/>
                  </a:lnTo>
                  <a:lnTo>
                    <a:pt x="1816874" y="298272"/>
                  </a:lnTo>
                  <a:close/>
                </a:path>
                <a:path w="2139950" h="1210945">
                  <a:moveTo>
                    <a:pt x="1817738" y="82461"/>
                  </a:moveTo>
                  <a:lnTo>
                    <a:pt x="1817255" y="82423"/>
                  </a:lnTo>
                  <a:lnTo>
                    <a:pt x="1816658" y="82169"/>
                  </a:lnTo>
                  <a:lnTo>
                    <a:pt x="1816290" y="82359"/>
                  </a:lnTo>
                  <a:lnTo>
                    <a:pt x="1814182" y="83489"/>
                  </a:lnTo>
                  <a:lnTo>
                    <a:pt x="1812086" y="84683"/>
                  </a:lnTo>
                  <a:lnTo>
                    <a:pt x="1809699" y="86169"/>
                  </a:lnTo>
                  <a:lnTo>
                    <a:pt x="1809457" y="86817"/>
                  </a:lnTo>
                  <a:lnTo>
                    <a:pt x="1809470" y="87223"/>
                  </a:lnTo>
                  <a:lnTo>
                    <a:pt x="1809445" y="88099"/>
                  </a:lnTo>
                  <a:lnTo>
                    <a:pt x="1810131" y="88506"/>
                  </a:lnTo>
                  <a:lnTo>
                    <a:pt x="1810981" y="88442"/>
                  </a:lnTo>
                  <a:lnTo>
                    <a:pt x="1814855" y="88036"/>
                  </a:lnTo>
                  <a:lnTo>
                    <a:pt x="1815033" y="86283"/>
                  </a:lnTo>
                  <a:lnTo>
                    <a:pt x="1815592" y="84772"/>
                  </a:lnTo>
                  <a:lnTo>
                    <a:pt x="1817687" y="83642"/>
                  </a:lnTo>
                  <a:lnTo>
                    <a:pt x="1817636" y="82931"/>
                  </a:lnTo>
                  <a:lnTo>
                    <a:pt x="1817738" y="82461"/>
                  </a:lnTo>
                  <a:close/>
                </a:path>
                <a:path w="2139950" h="1210945">
                  <a:moveTo>
                    <a:pt x="1855127" y="121526"/>
                  </a:moveTo>
                  <a:lnTo>
                    <a:pt x="1854669" y="120370"/>
                  </a:lnTo>
                  <a:lnTo>
                    <a:pt x="1853831" y="118097"/>
                  </a:lnTo>
                  <a:lnTo>
                    <a:pt x="1851799" y="120624"/>
                  </a:lnTo>
                  <a:lnTo>
                    <a:pt x="1848345" y="120726"/>
                  </a:lnTo>
                  <a:lnTo>
                    <a:pt x="1847024" y="122453"/>
                  </a:lnTo>
                  <a:lnTo>
                    <a:pt x="1845589" y="123647"/>
                  </a:lnTo>
                  <a:lnTo>
                    <a:pt x="1844890" y="124231"/>
                  </a:lnTo>
                  <a:lnTo>
                    <a:pt x="1843214" y="124548"/>
                  </a:lnTo>
                  <a:lnTo>
                    <a:pt x="1844065" y="125730"/>
                  </a:lnTo>
                  <a:lnTo>
                    <a:pt x="1844751" y="126606"/>
                  </a:lnTo>
                  <a:lnTo>
                    <a:pt x="1846097" y="125831"/>
                  </a:lnTo>
                  <a:lnTo>
                    <a:pt x="1848510" y="124815"/>
                  </a:lnTo>
                  <a:lnTo>
                    <a:pt x="1849945" y="123964"/>
                  </a:lnTo>
                  <a:lnTo>
                    <a:pt x="1851380" y="123240"/>
                  </a:lnTo>
                  <a:lnTo>
                    <a:pt x="1853158" y="122961"/>
                  </a:lnTo>
                  <a:lnTo>
                    <a:pt x="1855127" y="121526"/>
                  </a:lnTo>
                  <a:close/>
                </a:path>
                <a:path w="2139950" h="1210945">
                  <a:moveTo>
                    <a:pt x="1890064" y="24295"/>
                  </a:moveTo>
                  <a:lnTo>
                    <a:pt x="1889823" y="24257"/>
                  </a:lnTo>
                  <a:lnTo>
                    <a:pt x="1889963" y="24320"/>
                  </a:lnTo>
                  <a:close/>
                </a:path>
                <a:path w="2139950" h="1210945">
                  <a:moveTo>
                    <a:pt x="1890737" y="1943"/>
                  </a:moveTo>
                  <a:lnTo>
                    <a:pt x="1888020" y="0"/>
                  </a:lnTo>
                  <a:lnTo>
                    <a:pt x="1885823" y="558"/>
                  </a:lnTo>
                  <a:lnTo>
                    <a:pt x="1883752" y="3327"/>
                  </a:lnTo>
                  <a:lnTo>
                    <a:pt x="1883664" y="5232"/>
                  </a:lnTo>
                  <a:lnTo>
                    <a:pt x="1884311" y="6896"/>
                  </a:lnTo>
                  <a:lnTo>
                    <a:pt x="1884451" y="7188"/>
                  </a:lnTo>
                  <a:lnTo>
                    <a:pt x="1885111" y="7239"/>
                  </a:lnTo>
                  <a:lnTo>
                    <a:pt x="1885530" y="7404"/>
                  </a:lnTo>
                  <a:lnTo>
                    <a:pt x="1887207" y="6591"/>
                  </a:lnTo>
                  <a:lnTo>
                    <a:pt x="1886013" y="4318"/>
                  </a:lnTo>
                  <a:lnTo>
                    <a:pt x="1887918" y="3543"/>
                  </a:lnTo>
                  <a:lnTo>
                    <a:pt x="1889125" y="3035"/>
                  </a:lnTo>
                  <a:lnTo>
                    <a:pt x="1890737" y="1943"/>
                  </a:lnTo>
                  <a:close/>
                </a:path>
                <a:path w="2139950" h="1210945">
                  <a:moveTo>
                    <a:pt x="1894141" y="26047"/>
                  </a:moveTo>
                  <a:lnTo>
                    <a:pt x="1892960" y="25120"/>
                  </a:lnTo>
                  <a:lnTo>
                    <a:pt x="1890725" y="24841"/>
                  </a:lnTo>
                  <a:lnTo>
                    <a:pt x="1890382" y="24587"/>
                  </a:lnTo>
                  <a:lnTo>
                    <a:pt x="1890026" y="24358"/>
                  </a:lnTo>
                  <a:lnTo>
                    <a:pt x="1889290" y="25742"/>
                  </a:lnTo>
                  <a:lnTo>
                    <a:pt x="1888490" y="27089"/>
                  </a:lnTo>
                  <a:lnTo>
                    <a:pt x="1887918" y="28498"/>
                  </a:lnTo>
                  <a:lnTo>
                    <a:pt x="1887499" y="29641"/>
                  </a:lnTo>
                  <a:lnTo>
                    <a:pt x="1888096" y="30670"/>
                  </a:lnTo>
                  <a:lnTo>
                    <a:pt x="1889239" y="30708"/>
                  </a:lnTo>
                  <a:lnTo>
                    <a:pt x="1891258" y="30797"/>
                  </a:lnTo>
                  <a:lnTo>
                    <a:pt x="1892998" y="29743"/>
                  </a:lnTo>
                  <a:lnTo>
                    <a:pt x="1893582" y="27863"/>
                  </a:lnTo>
                  <a:lnTo>
                    <a:pt x="1894141" y="26047"/>
                  </a:lnTo>
                  <a:close/>
                </a:path>
                <a:path w="2139950" h="1210945">
                  <a:moveTo>
                    <a:pt x="1912315" y="313105"/>
                  </a:moveTo>
                  <a:lnTo>
                    <a:pt x="1912112" y="312381"/>
                  </a:lnTo>
                  <a:lnTo>
                    <a:pt x="1912010" y="311937"/>
                  </a:lnTo>
                  <a:lnTo>
                    <a:pt x="1911743" y="311327"/>
                  </a:lnTo>
                  <a:lnTo>
                    <a:pt x="1911388" y="311200"/>
                  </a:lnTo>
                  <a:lnTo>
                    <a:pt x="1909343" y="310603"/>
                  </a:lnTo>
                  <a:lnTo>
                    <a:pt x="1905647" y="312000"/>
                  </a:lnTo>
                  <a:lnTo>
                    <a:pt x="1904860" y="313766"/>
                  </a:lnTo>
                  <a:lnTo>
                    <a:pt x="1904936" y="314032"/>
                  </a:lnTo>
                  <a:lnTo>
                    <a:pt x="1905000" y="314248"/>
                  </a:lnTo>
                  <a:lnTo>
                    <a:pt x="1905584" y="315582"/>
                  </a:lnTo>
                  <a:lnTo>
                    <a:pt x="1907997" y="315823"/>
                  </a:lnTo>
                  <a:lnTo>
                    <a:pt x="1910791" y="314871"/>
                  </a:lnTo>
                  <a:lnTo>
                    <a:pt x="1912302" y="313867"/>
                  </a:lnTo>
                  <a:lnTo>
                    <a:pt x="1912315" y="313105"/>
                  </a:lnTo>
                  <a:close/>
                </a:path>
                <a:path w="2139950" h="1210945">
                  <a:moveTo>
                    <a:pt x="2028012" y="208394"/>
                  </a:moveTo>
                  <a:lnTo>
                    <a:pt x="2027885" y="206959"/>
                  </a:lnTo>
                  <a:lnTo>
                    <a:pt x="2027745" y="206451"/>
                  </a:lnTo>
                  <a:lnTo>
                    <a:pt x="2026996" y="205181"/>
                  </a:lnTo>
                  <a:lnTo>
                    <a:pt x="2026208" y="205524"/>
                  </a:lnTo>
                  <a:lnTo>
                    <a:pt x="2025434" y="205828"/>
                  </a:lnTo>
                  <a:lnTo>
                    <a:pt x="2025192" y="205955"/>
                  </a:lnTo>
                  <a:lnTo>
                    <a:pt x="2024926" y="206032"/>
                  </a:lnTo>
                  <a:lnTo>
                    <a:pt x="2019909" y="210273"/>
                  </a:lnTo>
                  <a:lnTo>
                    <a:pt x="2022094" y="211696"/>
                  </a:lnTo>
                  <a:lnTo>
                    <a:pt x="2023656" y="208889"/>
                  </a:lnTo>
                  <a:lnTo>
                    <a:pt x="2025675" y="209003"/>
                  </a:lnTo>
                  <a:lnTo>
                    <a:pt x="2025929" y="209042"/>
                  </a:lnTo>
                  <a:lnTo>
                    <a:pt x="2026208" y="208940"/>
                  </a:lnTo>
                  <a:lnTo>
                    <a:pt x="2027364" y="208788"/>
                  </a:lnTo>
                  <a:lnTo>
                    <a:pt x="2028012" y="208394"/>
                  </a:lnTo>
                  <a:close/>
                </a:path>
                <a:path w="2139950" h="1210945">
                  <a:moveTo>
                    <a:pt x="2139607" y="5181"/>
                  </a:moveTo>
                  <a:lnTo>
                    <a:pt x="2138794" y="3683"/>
                  </a:lnTo>
                  <a:lnTo>
                    <a:pt x="2138553" y="3479"/>
                  </a:lnTo>
                  <a:lnTo>
                    <a:pt x="2135162" y="2743"/>
                  </a:lnTo>
                  <a:lnTo>
                    <a:pt x="2135035" y="6451"/>
                  </a:lnTo>
                  <a:lnTo>
                    <a:pt x="2132825" y="7200"/>
                  </a:lnTo>
                  <a:lnTo>
                    <a:pt x="2132622" y="7277"/>
                  </a:lnTo>
                  <a:lnTo>
                    <a:pt x="2132342" y="7543"/>
                  </a:lnTo>
                  <a:lnTo>
                    <a:pt x="2132215" y="8216"/>
                  </a:lnTo>
                  <a:lnTo>
                    <a:pt x="2132076" y="8801"/>
                  </a:lnTo>
                  <a:lnTo>
                    <a:pt x="2132444" y="9461"/>
                  </a:lnTo>
                  <a:lnTo>
                    <a:pt x="2133066" y="9690"/>
                  </a:lnTo>
                  <a:lnTo>
                    <a:pt x="2133435" y="9613"/>
                  </a:lnTo>
                  <a:lnTo>
                    <a:pt x="2133930" y="9550"/>
                  </a:lnTo>
                  <a:lnTo>
                    <a:pt x="2134362" y="9105"/>
                  </a:lnTo>
                  <a:lnTo>
                    <a:pt x="2135327" y="8521"/>
                  </a:lnTo>
                  <a:lnTo>
                    <a:pt x="2138692" y="6273"/>
                  </a:lnTo>
                  <a:lnTo>
                    <a:pt x="2139607" y="518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3169671" y="7115549"/>
              <a:ext cx="2164715" cy="1239520"/>
            </a:xfrm>
            <a:custGeom>
              <a:avLst/>
              <a:gdLst/>
              <a:ahLst/>
              <a:cxnLst/>
              <a:rect l="l" t="t" r="r" b="b"/>
              <a:pathLst>
                <a:path w="2164715" h="1239520">
                  <a:moveTo>
                    <a:pt x="8648" y="1237856"/>
                  </a:moveTo>
                  <a:lnTo>
                    <a:pt x="6870" y="1235417"/>
                  </a:lnTo>
                  <a:lnTo>
                    <a:pt x="4216" y="1235049"/>
                  </a:lnTo>
                  <a:lnTo>
                    <a:pt x="787" y="1235557"/>
                  </a:lnTo>
                  <a:lnTo>
                    <a:pt x="177" y="1236052"/>
                  </a:lnTo>
                  <a:lnTo>
                    <a:pt x="76" y="1236395"/>
                  </a:lnTo>
                  <a:lnTo>
                    <a:pt x="0" y="1236776"/>
                  </a:lnTo>
                  <a:lnTo>
                    <a:pt x="304" y="1237386"/>
                  </a:lnTo>
                  <a:lnTo>
                    <a:pt x="660" y="1237627"/>
                  </a:lnTo>
                  <a:lnTo>
                    <a:pt x="3136" y="1239342"/>
                  </a:lnTo>
                  <a:lnTo>
                    <a:pt x="5842" y="1239240"/>
                  </a:lnTo>
                  <a:lnTo>
                    <a:pt x="8648" y="1237856"/>
                  </a:lnTo>
                  <a:close/>
                </a:path>
                <a:path w="2164715" h="1239520">
                  <a:moveTo>
                    <a:pt x="8928" y="1237780"/>
                  </a:moveTo>
                  <a:lnTo>
                    <a:pt x="8737" y="1237805"/>
                  </a:lnTo>
                  <a:lnTo>
                    <a:pt x="8699" y="1237932"/>
                  </a:lnTo>
                  <a:lnTo>
                    <a:pt x="8851" y="1238008"/>
                  </a:lnTo>
                  <a:lnTo>
                    <a:pt x="8928" y="1237780"/>
                  </a:lnTo>
                  <a:close/>
                </a:path>
                <a:path w="2164715" h="1239520">
                  <a:moveTo>
                    <a:pt x="85115" y="1014387"/>
                  </a:moveTo>
                  <a:lnTo>
                    <a:pt x="83121" y="1012964"/>
                  </a:lnTo>
                  <a:lnTo>
                    <a:pt x="81838" y="1013510"/>
                  </a:lnTo>
                  <a:lnTo>
                    <a:pt x="80606" y="1014183"/>
                  </a:lnTo>
                  <a:lnTo>
                    <a:pt x="79184" y="1014958"/>
                  </a:lnTo>
                  <a:lnTo>
                    <a:pt x="77025" y="1016076"/>
                  </a:lnTo>
                  <a:lnTo>
                    <a:pt x="76403" y="1016469"/>
                  </a:lnTo>
                  <a:lnTo>
                    <a:pt x="76339" y="1016927"/>
                  </a:lnTo>
                  <a:lnTo>
                    <a:pt x="77000" y="1017473"/>
                  </a:lnTo>
                  <a:lnTo>
                    <a:pt x="77190" y="1017689"/>
                  </a:lnTo>
                  <a:lnTo>
                    <a:pt x="78968" y="1018235"/>
                  </a:lnTo>
                  <a:lnTo>
                    <a:pt x="80518" y="1018082"/>
                  </a:lnTo>
                  <a:lnTo>
                    <a:pt x="83566" y="1016787"/>
                  </a:lnTo>
                  <a:lnTo>
                    <a:pt x="85115" y="1014387"/>
                  </a:lnTo>
                  <a:close/>
                </a:path>
                <a:path w="2164715" h="1239520">
                  <a:moveTo>
                    <a:pt x="142163" y="678395"/>
                  </a:moveTo>
                  <a:lnTo>
                    <a:pt x="141820" y="677633"/>
                  </a:lnTo>
                  <a:lnTo>
                    <a:pt x="141465" y="677684"/>
                  </a:lnTo>
                  <a:lnTo>
                    <a:pt x="141300" y="677557"/>
                  </a:lnTo>
                  <a:lnTo>
                    <a:pt x="137706" y="674712"/>
                  </a:lnTo>
                  <a:lnTo>
                    <a:pt x="135813" y="679056"/>
                  </a:lnTo>
                  <a:lnTo>
                    <a:pt x="132994" y="679919"/>
                  </a:lnTo>
                  <a:lnTo>
                    <a:pt x="132880" y="680885"/>
                  </a:lnTo>
                  <a:lnTo>
                    <a:pt x="135102" y="682498"/>
                  </a:lnTo>
                  <a:lnTo>
                    <a:pt x="136918" y="679500"/>
                  </a:lnTo>
                  <a:lnTo>
                    <a:pt x="139014" y="680313"/>
                  </a:lnTo>
                  <a:lnTo>
                    <a:pt x="139547" y="680504"/>
                  </a:lnTo>
                  <a:lnTo>
                    <a:pt x="140538" y="679945"/>
                  </a:lnTo>
                  <a:lnTo>
                    <a:pt x="141935" y="679119"/>
                  </a:lnTo>
                  <a:lnTo>
                    <a:pt x="142163" y="678395"/>
                  </a:lnTo>
                  <a:close/>
                </a:path>
                <a:path w="2164715" h="1239520">
                  <a:moveTo>
                    <a:pt x="175602" y="1201966"/>
                  </a:moveTo>
                  <a:lnTo>
                    <a:pt x="174967" y="1201699"/>
                  </a:lnTo>
                  <a:lnTo>
                    <a:pt x="173189" y="1200912"/>
                  </a:lnTo>
                  <a:lnTo>
                    <a:pt x="172770" y="1199921"/>
                  </a:lnTo>
                  <a:lnTo>
                    <a:pt x="173532" y="1198092"/>
                  </a:lnTo>
                  <a:lnTo>
                    <a:pt x="172770" y="1197571"/>
                  </a:lnTo>
                  <a:lnTo>
                    <a:pt x="171881" y="1197610"/>
                  </a:lnTo>
                  <a:lnTo>
                    <a:pt x="171196" y="1197889"/>
                  </a:lnTo>
                  <a:lnTo>
                    <a:pt x="170942" y="1198245"/>
                  </a:lnTo>
                  <a:lnTo>
                    <a:pt x="169481" y="1200467"/>
                  </a:lnTo>
                  <a:lnTo>
                    <a:pt x="170180" y="1202690"/>
                  </a:lnTo>
                  <a:lnTo>
                    <a:pt x="170738" y="1204849"/>
                  </a:lnTo>
                  <a:lnTo>
                    <a:pt x="170916" y="1205649"/>
                  </a:lnTo>
                  <a:lnTo>
                    <a:pt x="171945" y="1205598"/>
                  </a:lnTo>
                  <a:lnTo>
                    <a:pt x="172770" y="1205242"/>
                  </a:lnTo>
                  <a:lnTo>
                    <a:pt x="174091" y="1204493"/>
                  </a:lnTo>
                  <a:lnTo>
                    <a:pt x="175602" y="1201966"/>
                  </a:lnTo>
                  <a:close/>
                </a:path>
                <a:path w="2164715" h="1239520">
                  <a:moveTo>
                    <a:pt x="204139" y="1013231"/>
                  </a:moveTo>
                  <a:lnTo>
                    <a:pt x="203568" y="1012609"/>
                  </a:lnTo>
                  <a:lnTo>
                    <a:pt x="202311" y="1011834"/>
                  </a:lnTo>
                  <a:lnTo>
                    <a:pt x="202120" y="1011694"/>
                  </a:lnTo>
                  <a:lnTo>
                    <a:pt x="201815" y="1011745"/>
                  </a:lnTo>
                  <a:lnTo>
                    <a:pt x="199529" y="1011555"/>
                  </a:lnTo>
                  <a:lnTo>
                    <a:pt x="197739" y="1011936"/>
                  </a:lnTo>
                  <a:lnTo>
                    <a:pt x="196723" y="1013942"/>
                  </a:lnTo>
                  <a:lnTo>
                    <a:pt x="196532" y="1014361"/>
                  </a:lnTo>
                  <a:lnTo>
                    <a:pt x="196456" y="1015123"/>
                  </a:lnTo>
                  <a:lnTo>
                    <a:pt x="198272" y="1017003"/>
                  </a:lnTo>
                  <a:lnTo>
                    <a:pt x="200088" y="1016203"/>
                  </a:lnTo>
                  <a:lnTo>
                    <a:pt x="201841" y="1015301"/>
                  </a:lnTo>
                  <a:lnTo>
                    <a:pt x="202298" y="1015009"/>
                  </a:lnTo>
                  <a:lnTo>
                    <a:pt x="202806" y="1014742"/>
                  </a:lnTo>
                  <a:lnTo>
                    <a:pt x="203174" y="1014349"/>
                  </a:lnTo>
                  <a:lnTo>
                    <a:pt x="203542" y="1014006"/>
                  </a:lnTo>
                  <a:lnTo>
                    <a:pt x="204139" y="1013231"/>
                  </a:lnTo>
                  <a:close/>
                </a:path>
                <a:path w="2164715" h="1239520">
                  <a:moveTo>
                    <a:pt x="210375" y="904875"/>
                  </a:moveTo>
                  <a:lnTo>
                    <a:pt x="209943" y="904113"/>
                  </a:lnTo>
                  <a:lnTo>
                    <a:pt x="207137" y="903782"/>
                  </a:lnTo>
                  <a:lnTo>
                    <a:pt x="205727" y="905027"/>
                  </a:lnTo>
                  <a:lnTo>
                    <a:pt x="204673" y="906614"/>
                  </a:lnTo>
                  <a:lnTo>
                    <a:pt x="204330" y="907173"/>
                  </a:lnTo>
                  <a:lnTo>
                    <a:pt x="204343" y="907948"/>
                  </a:lnTo>
                  <a:lnTo>
                    <a:pt x="204216" y="908558"/>
                  </a:lnTo>
                  <a:lnTo>
                    <a:pt x="204825" y="908850"/>
                  </a:lnTo>
                  <a:lnTo>
                    <a:pt x="205257" y="909231"/>
                  </a:lnTo>
                  <a:lnTo>
                    <a:pt x="205714" y="909218"/>
                  </a:lnTo>
                  <a:lnTo>
                    <a:pt x="208470" y="909002"/>
                  </a:lnTo>
                  <a:lnTo>
                    <a:pt x="209804" y="907935"/>
                  </a:lnTo>
                  <a:lnTo>
                    <a:pt x="210197" y="905713"/>
                  </a:lnTo>
                  <a:lnTo>
                    <a:pt x="210375" y="904875"/>
                  </a:lnTo>
                  <a:close/>
                </a:path>
                <a:path w="2164715" h="1239520">
                  <a:moveTo>
                    <a:pt x="217043" y="1225486"/>
                  </a:moveTo>
                  <a:lnTo>
                    <a:pt x="216725" y="1225499"/>
                  </a:lnTo>
                  <a:lnTo>
                    <a:pt x="215468" y="1222984"/>
                  </a:lnTo>
                  <a:lnTo>
                    <a:pt x="213423" y="1221714"/>
                  </a:lnTo>
                  <a:lnTo>
                    <a:pt x="210273" y="1222489"/>
                  </a:lnTo>
                  <a:lnTo>
                    <a:pt x="209334" y="1222730"/>
                  </a:lnTo>
                  <a:lnTo>
                    <a:pt x="208051" y="1223251"/>
                  </a:lnTo>
                  <a:lnTo>
                    <a:pt x="208241" y="1224419"/>
                  </a:lnTo>
                  <a:lnTo>
                    <a:pt x="208343" y="1224953"/>
                  </a:lnTo>
                  <a:lnTo>
                    <a:pt x="209308" y="1225651"/>
                  </a:lnTo>
                  <a:lnTo>
                    <a:pt x="212191" y="1225740"/>
                  </a:lnTo>
                  <a:lnTo>
                    <a:pt x="214464" y="1225588"/>
                  </a:lnTo>
                  <a:lnTo>
                    <a:pt x="216712" y="1225511"/>
                  </a:lnTo>
                  <a:lnTo>
                    <a:pt x="216890" y="1225638"/>
                  </a:lnTo>
                  <a:lnTo>
                    <a:pt x="216954" y="1225765"/>
                  </a:lnTo>
                  <a:lnTo>
                    <a:pt x="217043" y="1225486"/>
                  </a:lnTo>
                  <a:close/>
                </a:path>
                <a:path w="2164715" h="1239520">
                  <a:moveTo>
                    <a:pt x="230898" y="1068997"/>
                  </a:moveTo>
                  <a:lnTo>
                    <a:pt x="230212" y="1067333"/>
                  </a:lnTo>
                  <a:lnTo>
                    <a:pt x="229717" y="1066584"/>
                  </a:lnTo>
                  <a:lnTo>
                    <a:pt x="228968" y="1066546"/>
                  </a:lnTo>
                  <a:lnTo>
                    <a:pt x="228168" y="1066761"/>
                  </a:lnTo>
                  <a:lnTo>
                    <a:pt x="225742" y="1067460"/>
                  </a:lnTo>
                  <a:lnTo>
                    <a:pt x="224828" y="1068997"/>
                  </a:lnTo>
                  <a:lnTo>
                    <a:pt x="225272" y="1071346"/>
                  </a:lnTo>
                  <a:lnTo>
                    <a:pt x="225374" y="1071943"/>
                  </a:lnTo>
                  <a:lnTo>
                    <a:pt x="225437" y="1072172"/>
                  </a:lnTo>
                  <a:lnTo>
                    <a:pt x="226174" y="1072121"/>
                  </a:lnTo>
                  <a:lnTo>
                    <a:pt x="228409" y="1071943"/>
                  </a:lnTo>
                  <a:lnTo>
                    <a:pt x="230898" y="1068997"/>
                  </a:lnTo>
                  <a:close/>
                </a:path>
                <a:path w="2164715" h="1239520">
                  <a:moveTo>
                    <a:pt x="241096" y="718400"/>
                  </a:moveTo>
                  <a:lnTo>
                    <a:pt x="240868" y="718388"/>
                  </a:lnTo>
                  <a:lnTo>
                    <a:pt x="241046" y="718451"/>
                  </a:lnTo>
                  <a:close/>
                </a:path>
                <a:path w="2164715" h="1239520">
                  <a:moveTo>
                    <a:pt x="241846" y="719975"/>
                  </a:moveTo>
                  <a:lnTo>
                    <a:pt x="241236" y="719150"/>
                  </a:lnTo>
                  <a:lnTo>
                    <a:pt x="240931" y="718515"/>
                  </a:lnTo>
                  <a:lnTo>
                    <a:pt x="238379" y="720242"/>
                  </a:lnTo>
                  <a:lnTo>
                    <a:pt x="236753" y="720331"/>
                  </a:lnTo>
                  <a:lnTo>
                    <a:pt x="235407" y="720394"/>
                  </a:lnTo>
                  <a:lnTo>
                    <a:pt x="234759" y="721220"/>
                  </a:lnTo>
                  <a:lnTo>
                    <a:pt x="235051" y="722312"/>
                  </a:lnTo>
                  <a:lnTo>
                    <a:pt x="235280" y="723201"/>
                  </a:lnTo>
                  <a:lnTo>
                    <a:pt x="235851" y="724154"/>
                  </a:lnTo>
                  <a:lnTo>
                    <a:pt x="237312" y="725233"/>
                  </a:lnTo>
                  <a:lnTo>
                    <a:pt x="237896" y="724281"/>
                  </a:lnTo>
                  <a:lnTo>
                    <a:pt x="239522" y="722604"/>
                  </a:lnTo>
                  <a:lnTo>
                    <a:pt x="240728" y="721525"/>
                  </a:lnTo>
                  <a:lnTo>
                    <a:pt x="241846" y="719975"/>
                  </a:lnTo>
                  <a:close/>
                </a:path>
                <a:path w="2164715" h="1239520">
                  <a:moveTo>
                    <a:pt x="265061" y="403885"/>
                  </a:moveTo>
                  <a:lnTo>
                    <a:pt x="265010" y="403733"/>
                  </a:lnTo>
                  <a:lnTo>
                    <a:pt x="264845" y="403847"/>
                  </a:lnTo>
                  <a:lnTo>
                    <a:pt x="264985" y="403885"/>
                  </a:lnTo>
                  <a:close/>
                </a:path>
                <a:path w="2164715" h="1239520">
                  <a:moveTo>
                    <a:pt x="272745" y="407974"/>
                  </a:moveTo>
                  <a:lnTo>
                    <a:pt x="271221" y="407187"/>
                  </a:lnTo>
                  <a:lnTo>
                    <a:pt x="268884" y="404799"/>
                  </a:lnTo>
                  <a:lnTo>
                    <a:pt x="267220" y="403860"/>
                  </a:lnTo>
                  <a:lnTo>
                    <a:pt x="265061" y="403885"/>
                  </a:lnTo>
                  <a:lnTo>
                    <a:pt x="265595" y="405434"/>
                  </a:lnTo>
                  <a:lnTo>
                    <a:pt x="265925" y="407098"/>
                  </a:lnTo>
                  <a:lnTo>
                    <a:pt x="267703" y="409981"/>
                  </a:lnTo>
                  <a:lnTo>
                    <a:pt x="269455" y="410591"/>
                  </a:lnTo>
                  <a:lnTo>
                    <a:pt x="271665" y="410222"/>
                  </a:lnTo>
                  <a:lnTo>
                    <a:pt x="271970" y="409994"/>
                  </a:lnTo>
                  <a:lnTo>
                    <a:pt x="272059" y="409790"/>
                  </a:lnTo>
                  <a:lnTo>
                    <a:pt x="272745" y="407974"/>
                  </a:lnTo>
                  <a:close/>
                </a:path>
                <a:path w="2164715" h="1239520">
                  <a:moveTo>
                    <a:pt x="345643" y="588886"/>
                  </a:moveTo>
                  <a:lnTo>
                    <a:pt x="345579" y="588721"/>
                  </a:lnTo>
                  <a:lnTo>
                    <a:pt x="345516" y="588924"/>
                  </a:lnTo>
                  <a:lnTo>
                    <a:pt x="345643" y="588886"/>
                  </a:lnTo>
                  <a:close/>
                </a:path>
                <a:path w="2164715" h="1239520">
                  <a:moveTo>
                    <a:pt x="353682" y="586727"/>
                  </a:moveTo>
                  <a:lnTo>
                    <a:pt x="350278" y="588314"/>
                  </a:lnTo>
                  <a:lnTo>
                    <a:pt x="347738" y="587451"/>
                  </a:lnTo>
                  <a:lnTo>
                    <a:pt x="345643" y="588899"/>
                  </a:lnTo>
                  <a:lnTo>
                    <a:pt x="345884" y="591108"/>
                  </a:lnTo>
                  <a:lnTo>
                    <a:pt x="346951" y="592162"/>
                  </a:lnTo>
                  <a:lnTo>
                    <a:pt x="349631" y="591934"/>
                  </a:lnTo>
                  <a:lnTo>
                    <a:pt x="352082" y="591705"/>
                  </a:lnTo>
                  <a:lnTo>
                    <a:pt x="352920" y="590448"/>
                  </a:lnTo>
                  <a:lnTo>
                    <a:pt x="353517" y="587794"/>
                  </a:lnTo>
                  <a:lnTo>
                    <a:pt x="353682" y="586727"/>
                  </a:lnTo>
                  <a:close/>
                </a:path>
                <a:path w="2164715" h="1239520">
                  <a:moveTo>
                    <a:pt x="394284" y="832942"/>
                  </a:moveTo>
                  <a:lnTo>
                    <a:pt x="394119" y="832878"/>
                  </a:lnTo>
                  <a:lnTo>
                    <a:pt x="394284" y="832942"/>
                  </a:lnTo>
                  <a:close/>
                </a:path>
                <a:path w="2164715" h="1239520">
                  <a:moveTo>
                    <a:pt x="400697" y="830656"/>
                  </a:moveTo>
                  <a:lnTo>
                    <a:pt x="399402" y="829957"/>
                  </a:lnTo>
                  <a:lnTo>
                    <a:pt x="394893" y="828090"/>
                  </a:lnTo>
                  <a:lnTo>
                    <a:pt x="393788" y="827709"/>
                  </a:lnTo>
                  <a:lnTo>
                    <a:pt x="393052" y="828802"/>
                  </a:lnTo>
                  <a:lnTo>
                    <a:pt x="392391" y="829818"/>
                  </a:lnTo>
                  <a:lnTo>
                    <a:pt x="393319" y="830707"/>
                  </a:lnTo>
                  <a:lnTo>
                    <a:pt x="393636" y="831608"/>
                  </a:lnTo>
                  <a:lnTo>
                    <a:pt x="394233" y="832840"/>
                  </a:lnTo>
                  <a:lnTo>
                    <a:pt x="395757" y="832497"/>
                  </a:lnTo>
                  <a:lnTo>
                    <a:pt x="397281" y="832205"/>
                  </a:lnTo>
                  <a:lnTo>
                    <a:pt x="398780" y="831773"/>
                  </a:lnTo>
                  <a:lnTo>
                    <a:pt x="399453" y="831545"/>
                  </a:lnTo>
                  <a:lnTo>
                    <a:pt x="400075" y="831037"/>
                  </a:lnTo>
                  <a:lnTo>
                    <a:pt x="400697" y="830656"/>
                  </a:lnTo>
                  <a:close/>
                </a:path>
                <a:path w="2164715" h="1239520">
                  <a:moveTo>
                    <a:pt x="405168" y="799477"/>
                  </a:moveTo>
                  <a:lnTo>
                    <a:pt x="404964" y="799261"/>
                  </a:lnTo>
                  <a:lnTo>
                    <a:pt x="404914" y="799109"/>
                  </a:lnTo>
                  <a:lnTo>
                    <a:pt x="404685" y="799045"/>
                  </a:lnTo>
                  <a:lnTo>
                    <a:pt x="404393" y="798868"/>
                  </a:lnTo>
                  <a:lnTo>
                    <a:pt x="404266" y="798944"/>
                  </a:lnTo>
                  <a:lnTo>
                    <a:pt x="401535" y="800481"/>
                  </a:lnTo>
                  <a:lnTo>
                    <a:pt x="399313" y="803097"/>
                  </a:lnTo>
                  <a:lnTo>
                    <a:pt x="395706" y="802995"/>
                  </a:lnTo>
                  <a:lnTo>
                    <a:pt x="395363" y="803871"/>
                  </a:lnTo>
                  <a:lnTo>
                    <a:pt x="395465" y="804252"/>
                  </a:lnTo>
                  <a:lnTo>
                    <a:pt x="395566" y="804684"/>
                  </a:lnTo>
                  <a:lnTo>
                    <a:pt x="395947" y="805078"/>
                  </a:lnTo>
                  <a:lnTo>
                    <a:pt x="396455" y="805548"/>
                  </a:lnTo>
                  <a:lnTo>
                    <a:pt x="397065" y="805548"/>
                  </a:lnTo>
                  <a:lnTo>
                    <a:pt x="399376" y="805484"/>
                  </a:lnTo>
                  <a:lnTo>
                    <a:pt x="404444" y="801789"/>
                  </a:lnTo>
                  <a:lnTo>
                    <a:pt x="405168" y="799477"/>
                  </a:lnTo>
                  <a:close/>
                </a:path>
                <a:path w="2164715" h="1239520">
                  <a:moveTo>
                    <a:pt x="446862" y="740016"/>
                  </a:moveTo>
                  <a:lnTo>
                    <a:pt x="446836" y="739305"/>
                  </a:lnTo>
                  <a:lnTo>
                    <a:pt x="446747" y="734288"/>
                  </a:lnTo>
                  <a:lnTo>
                    <a:pt x="446468" y="731812"/>
                  </a:lnTo>
                  <a:lnTo>
                    <a:pt x="446366" y="731037"/>
                  </a:lnTo>
                  <a:lnTo>
                    <a:pt x="445274" y="731189"/>
                  </a:lnTo>
                  <a:lnTo>
                    <a:pt x="444512" y="731507"/>
                  </a:lnTo>
                  <a:lnTo>
                    <a:pt x="443509" y="732078"/>
                  </a:lnTo>
                  <a:lnTo>
                    <a:pt x="442671" y="732929"/>
                  </a:lnTo>
                  <a:lnTo>
                    <a:pt x="443268" y="736168"/>
                  </a:lnTo>
                  <a:lnTo>
                    <a:pt x="446125" y="737108"/>
                  </a:lnTo>
                  <a:lnTo>
                    <a:pt x="445884" y="739762"/>
                  </a:lnTo>
                  <a:lnTo>
                    <a:pt x="445833" y="740194"/>
                  </a:lnTo>
                  <a:lnTo>
                    <a:pt x="446862" y="740016"/>
                  </a:lnTo>
                  <a:close/>
                </a:path>
                <a:path w="2164715" h="1239520">
                  <a:moveTo>
                    <a:pt x="481685" y="1167371"/>
                  </a:moveTo>
                  <a:lnTo>
                    <a:pt x="481533" y="1165923"/>
                  </a:lnTo>
                  <a:lnTo>
                    <a:pt x="481431" y="1165783"/>
                  </a:lnTo>
                  <a:lnTo>
                    <a:pt x="481355" y="1165529"/>
                  </a:lnTo>
                  <a:lnTo>
                    <a:pt x="481190" y="1165479"/>
                  </a:lnTo>
                  <a:lnTo>
                    <a:pt x="480987" y="1165390"/>
                  </a:lnTo>
                  <a:lnTo>
                    <a:pt x="480580" y="1165364"/>
                  </a:lnTo>
                  <a:lnTo>
                    <a:pt x="478396" y="1167866"/>
                  </a:lnTo>
                  <a:lnTo>
                    <a:pt x="476885" y="1169720"/>
                  </a:lnTo>
                  <a:lnTo>
                    <a:pt x="474929" y="1171486"/>
                  </a:lnTo>
                  <a:lnTo>
                    <a:pt x="476364" y="1174229"/>
                  </a:lnTo>
                  <a:lnTo>
                    <a:pt x="476656" y="1174470"/>
                  </a:lnTo>
                  <a:lnTo>
                    <a:pt x="479488" y="1173607"/>
                  </a:lnTo>
                  <a:lnTo>
                    <a:pt x="479044" y="1171181"/>
                  </a:lnTo>
                  <a:lnTo>
                    <a:pt x="479818" y="1169390"/>
                  </a:lnTo>
                  <a:lnTo>
                    <a:pt x="480326" y="1168196"/>
                  </a:lnTo>
                  <a:lnTo>
                    <a:pt x="481685" y="1167371"/>
                  </a:lnTo>
                  <a:close/>
                </a:path>
                <a:path w="2164715" h="1239520">
                  <a:moveTo>
                    <a:pt x="506095" y="725817"/>
                  </a:moveTo>
                  <a:lnTo>
                    <a:pt x="505383" y="724052"/>
                  </a:lnTo>
                  <a:lnTo>
                    <a:pt x="504050" y="724154"/>
                  </a:lnTo>
                  <a:lnTo>
                    <a:pt x="502754" y="724331"/>
                  </a:lnTo>
                  <a:lnTo>
                    <a:pt x="500672" y="724573"/>
                  </a:lnTo>
                  <a:lnTo>
                    <a:pt x="499694" y="724814"/>
                  </a:lnTo>
                  <a:lnTo>
                    <a:pt x="499529" y="724865"/>
                  </a:lnTo>
                  <a:lnTo>
                    <a:pt x="499478" y="725589"/>
                  </a:lnTo>
                  <a:lnTo>
                    <a:pt x="499351" y="726160"/>
                  </a:lnTo>
                  <a:lnTo>
                    <a:pt x="500011" y="726719"/>
                  </a:lnTo>
                  <a:lnTo>
                    <a:pt x="500634" y="727506"/>
                  </a:lnTo>
                  <a:lnTo>
                    <a:pt x="501510" y="727925"/>
                  </a:lnTo>
                  <a:lnTo>
                    <a:pt x="503059" y="728649"/>
                  </a:lnTo>
                  <a:lnTo>
                    <a:pt x="504532" y="727976"/>
                  </a:lnTo>
                  <a:lnTo>
                    <a:pt x="505688" y="726782"/>
                  </a:lnTo>
                  <a:lnTo>
                    <a:pt x="505968" y="726490"/>
                  </a:lnTo>
                  <a:lnTo>
                    <a:pt x="506095" y="725817"/>
                  </a:lnTo>
                  <a:close/>
                </a:path>
                <a:path w="2164715" h="1239520">
                  <a:moveTo>
                    <a:pt x="543382" y="902804"/>
                  </a:moveTo>
                  <a:lnTo>
                    <a:pt x="541820" y="901014"/>
                  </a:lnTo>
                  <a:lnTo>
                    <a:pt x="541705" y="900874"/>
                  </a:lnTo>
                  <a:lnTo>
                    <a:pt x="541337" y="900785"/>
                  </a:lnTo>
                  <a:lnTo>
                    <a:pt x="540639" y="900861"/>
                  </a:lnTo>
                  <a:lnTo>
                    <a:pt x="539965" y="900823"/>
                  </a:lnTo>
                  <a:lnTo>
                    <a:pt x="538721" y="901979"/>
                  </a:lnTo>
                  <a:lnTo>
                    <a:pt x="537972" y="906449"/>
                  </a:lnTo>
                  <a:lnTo>
                    <a:pt x="538645" y="907338"/>
                  </a:lnTo>
                  <a:lnTo>
                    <a:pt x="539140" y="907948"/>
                  </a:lnTo>
                  <a:lnTo>
                    <a:pt x="539978" y="907834"/>
                  </a:lnTo>
                  <a:lnTo>
                    <a:pt x="540740" y="907440"/>
                  </a:lnTo>
                  <a:lnTo>
                    <a:pt x="542798" y="906272"/>
                  </a:lnTo>
                  <a:lnTo>
                    <a:pt x="543382" y="902804"/>
                  </a:lnTo>
                  <a:close/>
                </a:path>
                <a:path w="2164715" h="1239520">
                  <a:moveTo>
                    <a:pt x="610603" y="1221778"/>
                  </a:moveTo>
                  <a:lnTo>
                    <a:pt x="609815" y="1221422"/>
                  </a:lnTo>
                  <a:lnTo>
                    <a:pt x="608926" y="1221498"/>
                  </a:lnTo>
                  <a:lnTo>
                    <a:pt x="606894" y="1221676"/>
                  </a:lnTo>
                  <a:lnTo>
                    <a:pt x="605231" y="1222514"/>
                  </a:lnTo>
                  <a:lnTo>
                    <a:pt x="604278" y="1224368"/>
                  </a:lnTo>
                  <a:lnTo>
                    <a:pt x="604024" y="1224838"/>
                  </a:lnTo>
                  <a:lnTo>
                    <a:pt x="603783" y="1225372"/>
                  </a:lnTo>
                  <a:lnTo>
                    <a:pt x="603834" y="1226324"/>
                  </a:lnTo>
                  <a:lnTo>
                    <a:pt x="604456" y="1226413"/>
                  </a:lnTo>
                  <a:lnTo>
                    <a:pt x="604977" y="1225981"/>
                  </a:lnTo>
                  <a:lnTo>
                    <a:pt x="606412" y="1224826"/>
                  </a:lnTo>
                  <a:lnTo>
                    <a:pt x="607872" y="1224838"/>
                  </a:lnTo>
                  <a:lnTo>
                    <a:pt x="609409" y="1225448"/>
                  </a:lnTo>
                  <a:lnTo>
                    <a:pt x="610362" y="1224724"/>
                  </a:lnTo>
                  <a:lnTo>
                    <a:pt x="610603" y="1223683"/>
                  </a:lnTo>
                  <a:lnTo>
                    <a:pt x="610603" y="1221778"/>
                  </a:lnTo>
                  <a:close/>
                </a:path>
                <a:path w="2164715" h="1239520">
                  <a:moveTo>
                    <a:pt x="622693" y="1017511"/>
                  </a:moveTo>
                  <a:lnTo>
                    <a:pt x="622592" y="1016800"/>
                  </a:lnTo>
                  <a:lnTo>
                    <a:pt x="622439" y="1016088"/>
                  </a:lnTo>
                  <a:lnTo>
                    <a:pt x="622465" y="1012634"/>
                  </a:lnTo>
                  <a:lnTo>
                    <a:pt x="621233" y="1011364"/>
                  </a:lnTo>
                  <a:lnTo>
                    <a:pt x="618502" y="1011377"/>
                  </a:lnTo>
                  <a:lnTo>
                    <a:pt x="617080" y="1011377"/>
                  </a:lnTo>
                  <a:lnTo>
                    <a:pt x="616724" y="1012456"/>
                  </a:lnTo>
                  <a:lnTo>
                    <a:pt x="615861" y="1014234"/>
                  </a:lnTo>
                  <a:lnTo>
                    <a:pt x="616331" y="1014857"/>
                  </a:lnTo>
                  <a:lnTo>
                    <a:pt x="617080" y="1015187"/>
                  </a:lnTo>
                  <a:lnTo>
                    <a:pt x="622693" y="1017511"/>
                  </a:lnTo>
                  <a:close/>
                </a:path>
                <a:path w="2164715" h="1239520">
                  <a:moveTo>
                    <a:pt x="622858" y="1017574"/>
                  </a:moveTo>
                  <a:lnTo>
                    <a:pt x="622706" y="1017511"/>
                  </a:lnTo>
                  <a:lnTo>
                    <a:pt x="622858" y="1017574"/>
                  </a:lnTo>
                  <a:close/>
                </a:path>
                <a:path w="2164715" h="1239520">
                  <a:moveTo>
                    <a:pt x="638149" y="1190879"/>
                  </a:moveTo>
                  <a:lnTo>
                    <a:pt x="637044" y="1189253"/>
                  </a:lnTo>
                  <a:lnTo>
                    <a:pt x="636612" y="1188681"/>
                  </a:lnTo>
                  <a:lnTo>
                    <a:pt x="636231" y="1187488"/>
                  </a:lnTo>
                  <a:lnTo>
                    <a:pt x="635927" y="1187551"/>
                  </a:lnTo>
                  <a:lnTo>
                    <a:pt x="634263" y="1187805"/>
                  </a:lnTo>
                  <a:lnTo>
                    <a:pt x="634415" y="1189443"/>
                  </a:lnTo>
                  <a:lnTo>
                    <a:pt x="633755" y="1190472"/>
                  </a:lnTo>
                  <a:lnTo>
                    <a:pt x="633476" y="1190942"/>
                  </a:lnTo>
                  <a:lnTo>
                    <a:pt x="633336" y="1191437"/>
                  </a:lnTo>
                  <a:lnTo>
                    <a:pt x="633120" y="1191920"/>
                  </a:lnTo>
                  <a:lnTo>
                    <a:pt x="632815" y="1192542"/>
                  </a:lnTo>
                  <a:lnTo>
                    <a:pt x="631901" y="1193304"/>
                  </a:lnTo>
                  <a:lnTo>
                    <a:pt x="633450" y="1194054"/>
                  </a:lnTo>
                  <a:lnTo>
                    <a:pt x="634365" y="1193723"/>
                  </a:lnTo>
                  <a:lnTo>
                    <a:pt x="634796" y="1193685"/>
                  </a:lnTo>
                  <a:lnTo>
                    <a:pt x="635812" y="1193088"/>
                  </a:lnTo>
                  <a:lnTo>
                    <a:pt x="637286" y="1192060"/>
                  </a:lnTo>
                  <a:lnTo>
                    <a:pt x="638149" y="1190879"/>
                  </a:lnTo>
                  <a:close/>
                </a:path>
                <a:path w="2164715" h="1239520">
                  <a:moveTo>
                    <a:pt x="676046" y="714235"/>
                  </a:moveTo>
                  <a:lnTo>
                    <a:pt x="675855" y="713028"/>
                  </a:lnTo>
                  <a:lnTo>
                    <a:pt x="675767" y="712330"/>
                  </a:lnTo>
                  <a:lnTo>
                    <a:pt x="675208" y="711746"/>
                  </a:lnTo>
                  <a:lnTo>
                    <a:pt x="674852" y="711111"/>
                  </a:lnTo>
                  <a:lnTo>
                    <a:pt x="674535" y="710450"/>
                  </a:lnTo>
                  <a:lnTo>
                    <a:pt x="674268" y="709739"/>
                  </a:lnTo>
                  <a:lnTo>
                    <a:pt x="673557" y="708964"/>
                  </a:lnTo>
                  <a:lnTo>
                    <a:pt x="672566" y="708990"/>
                  </a:lnTo>
                  <a:lnTo>
                    <a:pt x="671868" y="710476"/>
                  </a:lnTo>
                  <a:lnTo>
                    <a:pt x="670839" y="711949"/>
                  </a:lnTo>
                  <a:lnTo>
                    <a:pt x="670915" y="713257"/>
                  </a:lnTo>
                  <a:lnTo>
                    <a:pt x="670991" y="714425"/>
                  </a:lnTo>
                  <a:lnTo>
                    <a:pt x="672693" y="714895"/>
                  </a:lnTo>
                  <a:lnTo>
                    <a:pt x="675144" y="714984"/>
                  </a:lnTo>
                  <a:lnTo>
                    <a:pt x="676046" y="714235"/>
                  </a:lnTo>
                  <a:close/>
                </a:path>
                <a:path w="2164715" h="1239520">
                  <a:moveTo>
                    <a:pt x="718908" y="1134008"/>
                  </a:moveTo>
                  <a:lnTo>
                    <a:pt x="718769" y="1133729"/>
                  </a:lnTo>
                  <a:lnTo>
                    <a:pt x="718756" y="1133513"/>
                  </a:lnTo>
                  <a:lnTo>
                    <a:pt x="718248" y="1133525"/>
                  </a:lnTo>
                  <a:lnTo>
                    <a:pt x="717638" y="1133360"/>
                  </a:lnTo>
                  <a:lnTo>
                    <a:pt x="717245" y="1133589"/>
                  </a:lnTo>
                  <a:lnTo>
                    <a:pt x="715606" y="1134579"/>
                  </a:lnTo>
                  <a:lnTo>
                    <a:pt x="713968" y="1135316"/>
                  </a:lnTo>
                  <a:lnTo>
                    <a:pt x="710603" y="1135849"/>
                  </a:lnTo>
                  <a:lnTo>
                    <a:pt x="709409" y="1137069"/>
                  </a:lnTo>
                  <a:lnTo>
                    <a:pt x="710603" y="1139596"/>
                  </a:lnTo>
                  <a:lnTo>
                    <a:pt x="712330" y="1139291"/>
                  </a:lnTo>
                  <a:lnTo>
                    <a:pt x="713511" y="1138847"/>
                  </a:lnTo>
                  <a:lnTo>
                    <a:pt x="715860" y="1137983"/>
                  </a:lnTo>
                  <a:lnTo>
                    <a:pt x="717321" y="1136015"/>
                  </a:lnTo>
                  <a:lnTo>
                    <a:pt x="718820" y="1134148"/>
                  </a:lnTo>
                  <a:lnTo>
                    <a:pt x="718908" y="1134008"/>
                  </a:lnTo>
                  <a:close/>
                </a:path>
                <a:path w="2164715" h="1239520">
                  <a:moveTo>
                    <a:pt x="719086" y="933348"/>
                  </a:moveTo>
                  <a:lnTo>
                    <a:pt x="718731" y="931824"/>
                  </a:lnTo>
                  <a:lnTo>
                    <a:pt x="717804" y="932281"/>
                  </a:lnTo>
                  <a:lnTo>
                    <a:pt x="715568" y="933030"/>
                  </a:lnTo>
                  <a:lnTo>
                    <a:pt x="714044" y="933602"/>
                  </a:lnTo>
                  <a:lnTo>
                    <a:pt x="712228" y="934389"/>
                  </a:lnTo>
                  <a:lnTo>
                    <a:pt x="711758" y="935278"/>
                  </a:lnTo>
                  <a:lnTo>
                    <a:pt x="712508" y="936167"/>
                  </a:lnTo>
                  <a:lnTo>
                    <a:pt x="713232" y="936815"/>
                  </a:lnTo>
                  <a:lnTo>
                    <a:pt x="714641" y="937958"/>
                  </a:lnTo>
                  <a:lnTo>
                    <a:pt x="715403" y="937882"/>
                  </a:lnTo>
                  <a:lnTo>
                    <a:pt x="716813" y="936815"/>
                  </a:lnTo>
                  <a:lnTo>
                    <a:pt x="718007" y="935418"/>
                  </a:lnTo>
                  <a:lnTo>
                    <a:pt x="719010" y="933970"/>
                  </a:lnTo>
                  <a:lnTo>
                    <a:pt x="719086" y="933348"/>
                  </a:lnTo>
                  <a:close/>
                </a:path>
                <a:path w="2164715" h="1239520">
                  <a:moveTo>
                    <a:pt x="750112" y="803757"/>
                  </a:moveTo>
                  <a:lnTo>
                    <a:pt x="749985" y="803694"/>
                  </a:lnTo>
                  <a:lnTo>
                    <a:pt x="749884" y="803897"/>
                  </a:lnTo>
                  <a:lnTo>
                    <a:pt x="750049" y="803833"/>
                  </a:lnTo>
                  <a:close/>
                </a:path>
                <a:path w="2164715" h="1239520">
                  <a:moveTo>
                    <a:pt x="750417" y="743546"/>
                  </a:moveTo>
                  <a:lnTo>
                    <a:pt x="750354" y="742581"/>
                  </a:lnTo>
                  <a:lnTo>
                    <a:pt x="750316" y="741870"/>
                  </a:lnTo>
                  <a:lnTo>
                    <a:pt x="749960" y="741083"/>
                  </a:lnTo>
                  <a:lnTo>
                    <a:pt x="749033" y="741121"/>
                  </a:lnTo>
                  <a:lnTo>
                    <a:pt x="748614" y="741172"/>
                  </a:lnTo>
                  <a:lnTo>
                    <a:pt x="747928" y="741654"/>
                  </a:lnTo>
                  <a:lnTo>
                    <a:pt x="747280" y="744029"/>
                  </a:lnTo>
                  <a:lnTo>
                    <a:pt x="746086" y="745032"/>
                  </a:lnTo>
                  <a:lnTo>
                    <a:pt x="743927" y="744664"/>
                  </a:lnTo>
                  <a:lnTo>
                    <a:pt x="745096" y="745451"/>
                  </a:lnTo>
                  <a:lnTo>
                    <a:pt x="746264" y="746391"/>
                  </a:lnTo>
                  <a:lnTo>
                    <a:pt x="748703" y="747420"/>
                  </a:lnTo>
                  <a:lnTo>
                    <a:pt x="750227" y="747737"/>
                  </a:lnTo>
                  <a:lnTo>
                    <a:pt x="750138" y="745540"/>
                  </a:lnTo>
                  <a:lnTo>
                    <a:pt x="750112" y="744550"/>
                  </a:lnTo>
                  <a:lnTo>
                    <a:pt x="750417" y="743546"/>
                  </a:lnTo>
                  <a:close/>
                </a:path>
                <a:path w="2164715" h="1239520">
                  <a:moveTo>
                    <a:pt x="756843" y="801827"/>
                  </a:moveTo>
                  <a:lnTo>
                    <a:pt x="756627" y="801751"/>
                  </a:lnTo>
                  <a:lnTo>
                    <a:pt x="756767" y="801827"/>
                  </a:lnTo>
                  <a:close/>
                </a:path>
                <a:path w="2164715" h="1239520">
                  <a:moveTo>
                    <a:pt x="757453" y="804379"/>
                  </a:moveTo>
                  <a:lnTo>
                    <a:pt x="756627" y="801839"/>
                  </a:lnTo>
                  <a:lnTo>
                    <a:pt x="754202" y="801420"/>
                  </a:lnTo>
                  <a:lnTo>
                    <a:pt x="752005" y="801954"/>
                  </a:lnTo>
                  <a:lnTo>
                    <a:pt x="750112" y="803757"/>
                  </a:lnTo>
                  <a:lnTo>
                    <a:pt x="750811" y="804583"/>
                  </a:lnTo>
                  <a:lnTo>
                    <a:pt x="752487" y="804684"/>
                  </a:lnTo>
                  <a:lnTo>
                    <a:pt x="752182" y="806196"/>
                  </a:lnTo>
                  <a:lnTo>
                    <a:pt x="752017" y="806907"/>
                  </a:lnTo>
                  <a:lnTo>
                    <a:pt x="750201" y="807567"/>
                  </a:lnTo>
                  <a:lnTo>
                    <a:pt x="751827" y="808291"/>
                  </a:lnTo>
                  <a:lnTo>
                    <a:pt x="752297" y="808520"/>
                  </a:lnTo>
                  <a:lnTo>
                    <a:pt x="753567" y="808113"/>
                  </a:lnTo>
                  <a:lnTo>
                    <a:pt x="753897" y="807656"/>
                  </a:lnTo>
                  <a:lnTo>
                    <a:pt x="755116" y="805840"/>
                  </a:lnTo>
                  <a:lnTo>
                    <a:pt x="757453" y="804379"/>
                  </a:lnTo>
                  <a:close/>
                </a:path>
                <a:path w="2164715" h="1239520">
                  <a:moveTo>
                    <a:pt x="762279" y="1204493"/>
                  </a:moveTo>
                  <a:lnTo>
                    <a:pt x="761758" y="1203604"/>
                  </a:lnTo>
                  <a:lnTo>
                    <a:pt x="761580" y="1203629"/>
                  </a:lnTo>
                  <a:lnTo>
                    <a:pt x="760806" y="1203756"/>
                  </a:lnTo>
                  <a:lnTo>
                    <a:pt x="760056" y="1204087"/>
                  </a:lnTo>
                  <a:lnTo>
                    <a:pt x="757161" y="1205661"/>
                  </a:lnTo>
                  <a:lnTo>
                    <a:pt x="756081" y="1206322"/>
                  </a:lnTo>
                  <a:lnTo>
                    <a:pt x="755675" y="1207452"/>
                  </a:lnTo>
                  <a:lnTo>
                    <a:pt x="756856" y="1209421"/>
                  </a:lnTo>
                  <a:lnTo>
                    <a:pt x="757974" y="1208951"/>
                  </a:lnTo>
                  <a:lnTo>
                    <a:pt x="758850" y="1208100"/>
                  </a:lnTo>
                  <a:lnTo>
                    <a:pt x="761136" y="1205801"/>
                  </a:lnTo>
                  <a:lnTo>
                    <a:pt x="762279" y="1204493"/>
                  </a:lnTo>
                  <a:close/>
                </a:path>
                <a:path w="2164715" h="1239520">
                  <a:moveTo>
                    <a:pt x="771398" y="698360"/>
                  </a:moveTo>
                  <a:lnTo>
                    <a:pt x="771321" y="697052"/>
                  </a:lnTo>
                  <a:lnTo>
                    <a:pt x="771258" y="696277"/>
                  </a:lnTo>
                  <a:lnTo>
                    <a:pt x="770610" y="695744"/>
                  </a:lnTo>
                  <a:lnTo>
                    <a:pt x="769683" y="695858"/>
                  </a:lnTo>
                  <a:lnTo>
                    <a:pt x="768896" y="695972"/>
                  </a:lnTo>
                  <a:lnTo>
                    <a:pt x="768121" y="696214"/>
                  </a:lnTo>
                  <a:lnTo>
                    <a:pt x="767181" y="696429"/>
                  </a:lnTo>
                  <a:lnTo>
                    <a:pt x="764895" y="698601"/>
                  </a:lnTo>
                  <a:lnTo>
                    <a:pt x="764184" y="699376"/>
                  </a:lnTo>
                  <a:lnTo>
                    <a:pt x="764603" y="700112"/>
                  </a:lnTo>
                  <a:lnTo>
                    <a:pt x="766533" y="701789"/>
                  </a:lnTo>
                  <a:lnTo>
                    <a:pt x="768172" y="701128"/>
                  </a:lnTo>
                  <a:lnTo>
                    <a:pt x="769632" y="700392"/>
                  </a:lnTo>
                  <a:lnTo>
                    <a:pt x="770991" y="699681"/>
                  </a:lnTo>
                  <a:lnTo>
                    <a:pt x="771398" y="698360"/>
                  </a:lnTo>
                  <a:close/>
                </a:path>
                <a:path w="2164715" h="1239520">
                  <a:moveTo>
                    <a:pt x="813866" y="710145"/>
                  </a:moveTo>
                  <a:lnTo>
                    <a:pt x="811491" y="708685"/>
                  </a:lnTo>
                  <a:lnTo>
                    <a:pt x="810348" y="707326"/>
                  </a:lnTo>
                  <a:lnTo>
                    <a:pt x="809828" y="704862"/>
                  </a:lnTo>
                  <a:lnTo>
                    <a:pt x="808240" y="705675"/>
                  </a:lnTo>
                  <a:lnTo>
                    <a:pt x="805738" y="708215"/>
                  </a:lnTo>
                  <a:lnTo>
                    <a:pt x="804951" y="709282"/>
                  </a:lnTo>
                  <a:lnTo>
                    <a:pt x="804049" y="710730"/>
                  </a:lnTo>
                  <a:lnTo>
                    <a:pt x="804164" y="711466"/>
                  </a:lnTo>
                  <a:lnTo>
                    <a:pt x="804684" y="712012"/>
                  </a:lnTo>
                  <a:lnTo>
                    <a:pt x="805345" y="712012"/>
                  </a:lnTo>
                  <a:lnTo>
                    <a:pt x="807427" y="711746"/>
                  </a:lnTo>
                  <a:lnTo>
                    <a:pt x="807948" y="709637"/>
                  </a:lnTo>
                  <a:lnTo>
                    <a:pt x="809904" y="709828"/>
                  </a:lnTo>
                  <a:lnTo>
                    <a:pt x="813866" y="710145"/>
                  </a:lnTo>
                  <a:close/>
                </a:path>
                <a:path w="2164715" h="1239520">
                  <a:moveTo>
                    <a:pt x="818400" y="674751"/>
                  </a:moveTo>
                  <a:lnTo>
                    <a:pt x="818337" y="674306"/>
                  </a:lnTo>
                  <a:lnTo>
                    <a:pt x="818210" y="673519"/>
                  </a:lnTo>
                  <a:lnTo>
                    <a:pt x="817562" y="672807"/>
                  </a:lnTo>
                  <a:lnTo>
                    <a:pt x="816787" y="672998"/>
                  </a:lnTo>
                  <a:lnTo>
                    <a:pt x="815009" y="673404"/>
                  </a:lnTo>
                  <a:lnTo>
                    <a:pt x="813219" y="673912"/>
                  </a:lnTo>
                  <a:lnTo>
                    <a:pt x="811593" y="674751"/>
                  </a:lnTo>
                  <a:lnTo>
                    <a:pt x="810641" y="675220"/>
                  </a:lnTo>
                  <a:lnTo>
                    <a:pt x="810641" y="676465"/>
                  </a:lnTo>
                  <a:lnTo>
                    <a:pt x="810996" y="677443"/>
                  </a:lnTo>
                  <a:lnTo>
                    <a:pt x="811199" y="677621"/>
                  </a:lnTo>
                  <a:lnTo>
                    <a:pt x="811428" y="677938"/>
                  </a:lnTo>
                  <a:lnTo>
                    <a:pt x="811568" y="677913"/>
                  </a:lnTo>
                  <a:lnTo>
                    <a:pt x="815949" y="676503"/>
                  </a:lnTo>
                  <a:lnTo>
                    <a:pt x="818337" y="675589"/>
                  </a:lnTo>
                  <a:lnTo>
                    <a:pt x="818400" y="674751"/>
                  </a:lnTo>
                  <a:close/>
                </a:path>
                <a:path w="2164715" h="1239520">
                  <a:moveTo>
                    <a:pt x="843432" y="976706"/>
                  </a:moveTo>
                  <a:lnTo>
                    <a:pt x="843343" y="976515"/>
                  </a:lnTo>
                  <a:lnTo>
                    <a:pt x="843292" y="974890"/>
                  </a:lnTo>
                  <a:lnTo>
                    <a:pt x="843280" y="973239"/>
                  </a:lnTo>
                  <a:lnTo>
                    <a:pt x="843102" y="971651"/>
                  </a:lnTo>
                  <a:lnTo>
                    <a:pt x="843064" y="971270"/>
                  </a:lnTo>
                  <a:lnTo>
                    <a:pt x="842441" y="970864"/>
                  </a:lnTo>
                  <a:lnTo>
                    <a:pt x="841375" y="970534"/>
                  </a:lnTo>
                  <a:lnTo>
                    <a:pt x="840892" y="970915"/>
                  </a:lnTo>
                  <a:lnTo>
                    <a:pt x="840905" y="972908"/>
                  </a:lnTo>
                  <a:lnTo>
                    <a:pt x="840295" y="974013"/>
                  </a:lnTo>
                  <a:lnTo>
                    <a:pt x="839406" y="975080"/>
                  </a:lnTo>
                  <a:lnTo>
                    <a:pt x="838593" y="976020"/>
                  </a:lnTo>
                  <a:lnTo>
                    <a:pt x="838415" y="977150"/>
                  </a:lnTo>
                  <a:lnTo>
                    <a:pt x="839660" y="977595"/>
                  </a:lnTo>
                  <a:lnTo>
                    <a:pt x="840905" y="978077"/>
                  </a:lnTo>
                  <a:lnTo>
                    <a:pt x="842543" y="979195"/>
                  </a:lnTo>
                  <a:lnTo>
                    <a:pt x="843356" y="976833"/>
                  </a:lnTo>
                  <a:lnTo>
                    <a:pt x="843432" y="976706"/>
                  </a:lnTo>
                  <a:close/>
                </a:path>
                <a:path w="2164715" h="1239520">
                  <a:moveTo>
                    <a:pt x="851293" y="1156042"/>
                  </a:moveTo>
                  <a:lnTo>
                    <a:pt x="850569" y="1154988"/>
                  </a:lnTo>
                  <a:lnTo>
                    <a:pt x="849985" y="1154493"/>
                  </a:lnTo>
                  <a:lnTo>
                    <a:pt x="849299" y="1153769"/>
                  </a:lnTo>
                  <a:lnTo>
                    <a:pt x="848918" y="1153083"/>
                  </a:lnTo>
                  <a:lnTo>
                    <a:pt x="848614" y="1152067"/>
                  </a:lnTo>
                  <a:lnTo>
                    <a:pt x="846963" y="1150429"/>
                  </a:lnTo>
                  <a:lnTo>
                    <a:pt x="845870" y="1151407"/>
                  </a:lnTo>
                  <a:lnTo>
                    <a:pt x="844969" y="1151890"/>
                  </a:lnTo>
                  <a:lnTo>
                    <a:pt x="843864" y="1152461"/>
                  </a:lnTo>
                  <a:lnTo>
                    <a:pt x="843241" y="1153744"/>
                  </a:lnTo>
                  <a:lnTo>
                    <a:pt x="843902" y="1154518"/>
                  </a:lnTo>
                  <a:lnTo>
                    <a:pt x="845451" y="1156284"/>
                  </a:lnTo>
                  <a:lnTo>
                    <a:pt x="847813" y="1156792"/>
                  </a:lnTo>
                  <a:lnTo>
                    <a:pt x="850938" y="1156652"/>
                  </a:lnTo>
                  <a:lnTo>
                    <a:pt x="851293" y="1156042"/>
                  </a:lnTo>
                  <a:close/>
                </a:path>
                <a:path w="2164715" h="1239520">
                  <a:moveTo>
                    <a:pt x="871080" y="1183347"/>
                  </a:moveTo>
                  <a:lnTo>
                    <a:pt x="870737" y="1181938"/>
                  </a:lnTo>
                  <a:lnTo>
                    <a:pt x="869721" y="1180909"/>
                  </a:lnTo>
                  <a:lnTo>
                    <a:pt x="866432" y="1182903"/>
                  </a:lnTo>
                  <a:lnTo>
                    <a:pt x="863104" y="1180071"/>
                  </a:lnTo>
                  <a:lnTo>
                    <a:pt x="859904" y="1181811"/>
                  </a:lnTo>
                  <a:lnTo>
                    <a:pt x="859675" y="1181735"/>
                  </a:lnTo>
                  <a:lnTo>
                    <a:pt x="859497" y="1181950"/>
                  </a:lnTo>
                  <a:lnTo>
                    <a:pt x="859624" y="1181862"/>
                  </a:lnTo>
                  <a:lnTo>
                    <a:pt x="859764" y="1181887"/>
                  </a:lnTo>
                  <a:lnTo>
                    <a:pt x="859891" y="1181823"/>
                  </a:lnTo>
                  <a:lnTo>
                    <a:pt x="861453" y="1182941"/>
                  </a:lnTo>
                  <a:lnTo>
                    <a:pt x="863638" y="1182941"/>
                  </a:lnTo>
                  <a:lnTo>
                    <a:pt x="866267" y="1185748"/>
                  </a:lnTo>
                  <a:lnTo>
                    <a:pt x="868108" y="1184376"/>
                  </a:lnTo>
                  <a:lnTo>
                    <a:pt x="869645" y="1184338"/>
                  </a:lnTo>
                  <a:lnTo>
                    <a:pt x="870407" y="1184338"/>
                  </a:lnTo>
                  <a:lnTo>
                    <a:pt x="871080" y="1183347"/>
                  </a:lnTo>
                  <a:close/>
                </a:path>
                <a:path w="2164715" h="1239520">
                  <a:moveTo>
                    <a:pt x="937856" y="609092"/>
                  </a:moveTo>
                  <a:lnTo>
                    <a:pt x="937691" y="609028"/>
                  </a:lnTo>
                  <a:lnTo>
                    <a:pt x="937628" y="609282"/>
                  </a:lnTo>
                  <a:lnTo>
                    <a:pt x="937780" y="609142"/>
                  </a:lnTo>
                  <a:close/>
                </a:path>
                <a:path w="2164715" h="1239520">
                  <a:moveTo>
                    <a:pt x="946480" y="607148"/>
                  </a:moveTo>
                  <a:lnTo>
                    <a:pt x="945146" y="605332"/>
                  </a:lnTo>
                  <a:lnTo>
                    <a:pt x="943889" y="605307"/>
                  </a:lnTo>
                  <a:lnTo>
                    <a:pt x="940663" y="606005"/>
                  </a:lnTo>
                  <a:lnTo>
                    <a:pt x="939647" y="608050"/>
                  </a:lnTo>
                  <a:lnTo>
                    <a:pt x="937856" y="609092"/>
                  </a:lnTo>
                  <a:lnTo>
                    <a:pt x="940104" y="610958"/>
                  </a:lnTo>
                  <a:lnTo>
                    <a:pt x="942428" y="610755"/>
                  </a:lnTo>
                  <a:lnTo>
                    <a:pt x="944867" y="608799"/>
                  </a:lnTo>
                  <a:lnTo>
                    <a:pt x="945743" y="608076"/>
                  </a:lnTo>
                  <a:lnTo>
                    <a:pt x="946480" y="607148"/>
                  </a:lnTo>
                  <a:close/>
                </a:path>
                <a:path w="2164715" h="1239520">
                  <a:moveTo>
                    <a:pt x="1052842" y="474129"/>
                  </a:moveTo>
                  <a:lnTo>
                    <a:pt x="1052029" y="473176"/>
                  </a:lnTo>
                  <a:lnTo>
                    <a:pt x="1048321" y="472249"/>
                  </a:lnTo>
                  <a:lnTo>
                    <a:pt x="1046695" y="472490"/>
                  </a:lnTo>
                  <a:lnTo>
                    <a:pt x="1045527" y="474357"/>
                  </a:lnTo>
                  <a:lnTo>
                    <a:pt x="1045337" y="474726"/>
                  </a:lnTo>
                  <a:lnTo>
                    <a:pt x="1045324" y="475627"/>
                  </a:lnTo>
                  <a:lnTo>
                    <a:pt x="1051928" y="477418"/>
                  </a:lnTo>
                  <a:lnTo>
                    <a:pt x="1052233" y="476796"/>
                  </a:lnTo>
                  <a:lnTo>
                    <a:pt x="1052537" y="476338"/>
                  </a:lnTo>
                  <a:lnTo>
                    <a:pt x="1052614" y="475881"/>
                  </a:lnTo>
                  <a:lnTo>
                    <a:pt x="1052842" y="474129"/>
                  </a:lnTo>
                  <a:close/>
                </a:path>
                <a:path w="2164715" h="1239520">
                  <a:moveTo>
                    <a:pt x="1053922" y="526757"/>
                  </a:moveTo>
                  <a:lnTo>
                    <a:pt x="1053680" y="526694"/>
                  </a:lnTo>
                  <a:lnTo>
                    <a:pt x="1053795" y="526872"/>
                  </a:lnTo>
                  <a:lnTo>
                    <a:pt x="1053922" y="526757"/>
                  </a:lnTo>
                  <a:close/>
                </a:path>
                <a:path w="2164715" h="1239520">
                  <a:moveTo>
                    <a:pt x="1056259" y="530809"/>
                  </a:moveTo>
                  <a:lnTo>
                    <a:pt x="1055128" y="528739"/>
                  </a:lnTo>
                  <a:lnTo>
                    <a:pt x="1054430" y="527824"/>
                  </a:lnTo>
                  <a:lnTo>
                    <a:pt x="1053795" y="526872"/>
                  </a:lnTo>
                  <a:lnTo>
                    <a:pt x="1053439" y="527189"/>
                  </a:lnTo>
                  <a:lnTo>
                    <a:pt x="1053045" y="527456"/>
                  </a:lnTo>
                  <a:lnTo>
                    <a:pt x="1051585" y="529336"/>
                  </a:lnTo>
                  <a:lnTo>
                    <a:pt x="1047813" y="529145"/>
                  </a:lnTo>
                  <a:lnTo>
                    <a:pt x="1048778" y="531545"/>
                  </a:lnTo>
                  <a:lnTo>
                    <a:pt x="1049388" y="533044"/>
                  </a:lnTo>
                  <a:lnTo>
                    <a:pt x="1052512" y="531571"/>
                  </a:lnTo>
                  <a:lnTo>
                    <a:pt x="1054481" y="531812"/>
                  </a:lnTo>
                  <a:lnTo>
                    <a:pt x="1055738" y="531952"/>
                  </a:lnTo>
                  <a:lnTo>
                    <a:pt x="1056259" y="530809"/>
                  </a:lnTo>
                  <a:close/>
                </a:path>
                <a:path w="2164715" h="1239520">
                  <a:moveTo>
                    <a:pt x="1087031" y="731850"/>
                  </a:moveTo>
                  <a:lnTo>
                    <a:pt x="1086662" y="730605"/>
                  </a:lnTo>
                  <a:lnTo>
                    <a:pt x="1085786" y="728040"/>
                  </a:lnTo>
                  <a:lnTo>
                    <a:pt x="1083970" y="727735"/>
                  </a:lnTo>
                  <a:lnTo>
                    <a:pt x="1082459" y="728713"/>
                  </a:lnTo>
                  <a:lnTo>
                    <a:pt x="1081100" y="729627"/>
                  </a:lnTo>
                  <a:lnTo>
                    <a:pt x="1080871" y="730758"/>
                  </a:lnTo>
                  <a:lnTo>
                    <a:pt x="1081366" y="732040"/>
                  </a:lnTo>
                  <a:lnTo>
                    <a:pt x="1082116" y="733285"/>
                  </a:lnTo>
                  <a:lnTo>
                    <a:pt x="1084033" y="733653"/>
                  </a:lnTo>
                  <a:lnTo>
                    <a:pt x="1085507" y="732764"/>
                  </a:lnTo>
                  <a:lnTo>
                    <a:pt x="1087031" y="731850"/>
                  </a:lnTo>
                  <a:close/>
                </a:path>
                <a:path w="2164715" h="1239520">
                  <a:moveTo>
                    <a:pt x="1109814" y="432841"/>
                  </a:moveTo>
                  <a:lnTo>
                    <a:pt x="1109078" y="432142"/>
                  </a:lnTo>
                  <a:lnTo>
                    <a:pt x="1107998" y="432498"/>
                  </a:lnTo>
                  <a:lnTo>
                    <a:pt x="1107287" y="432562"/>
                  </a:lnTo>
                  <a:lnTo>
                    <a:pt x="1106335" y="433285"/>
                  </a:lnTo>
                  <a:lnTo>
                    <a:pt x="1105433" y="433908"/>
                  </a:lnTo>
                  <a:lnTo>
                    <a:pt x="1103299" y="435775"/>
                  </a:lnTo>
                  <a:lnTo>
                    <a:pt x="1104176" y="436880"/>
                  </a:lnTo>
                  <a:lnTo>
                    <a:pt x="1104798" y="436981"/>
                  </a:lnTo>
                  <a:lnTo>
                    <a:pt x="1107490" y="437565"/>
                  </a:lnTo>
                  <a:lnTo>
                    <a:pt x="1108989" y="436676"/>
                  </a:lnTo>
                  <a:lnTo>
                    <a:pt x="1109573" y="434555"/>
                  </a:lnTo>
                  <a:lnTo>
                    <a:pt x="1109789" y="433870"/>
                  </a:lnTo>
                  <a:lnTo>
                    <a:pt x="1109814" y="432841"/>
                  </a:lnTo>
                  <a:close/>
                </a:path>
                <a:path w="2164715" h="1239520">
                  <a:moveTo>
                    <a:pt x="1116876" y="602373"/>
                  </a:moveTo>
                  <a:lnTo>
                    <a:pt x="1116444" y="601586"/>
                  </a:lnTo>
                  <a:lnTo>
                    <a:pt x="1116088" y="600875"/>
                  </a:lnTo>
                  <a:lnTo>
                    <a:pt x="1115364" y="600697"/>
                  </a:lnTo>
                  <a:lnTo>
                    <a:pt x="1108214" y="604837"/>
                  </a:lnTo>
                  <a:lnTo>
                    <a:pt x="1108379" y="605104"/>
                  </a:lnTo>
                  <a:lnTo>
                    <a:pt x="1108570" y="605447"/>
                  </a:lnTo>
                  <a:lnTo>
                    <a:pt x="1109243" y="605815"/>
                  </a:lnTo>
                  <a:lnTo>
                    <a:pt x="1110881" y="605383"/>
                  </a:lnTo>
                  <a:lnTo>
                    <a:pt x="1112100" y="604824"/>
                  </a:lnTo>
                  <a:lnTo>
                    <a:pt x="1113345" y="604342"/>
                  </a:lnTo>
                  <a:lnTo>
                    <a:pt x="1115555" y="603338"/>
                  </a:lnTo>
                  <a:lnTo>
                    <a:pt x="1116393" y="602983"/>
                  </a:lnTo>
                  <a:lnTo>
                    <a:pt x="1116876" y="602373"/>
                  </a:lnTo>
                  <a:close/>
                </a:path>
                <a:path w="2164715" h="1239520">
                  <a:moveTo>
                    <a:pt x="1131747" y="675754"/>
                  </a:moveTo>
                  <a:lnTo>
                    <a:pt x="1131341" y="674789"/>
                  </a:lnTo>
                  <a:lnTo>
                    <a:pt x="1130782" y="673519"/>
                  </a:lnTo>
                  <a:lnTo>
                    <a:pt x="1125232" y="673658"/>
                  </a:lnTo>
                  <a:lnTo>
                    <a:pt x="1124140" y="675093"/>
                  </a:lnTo>
                  <a:lnTo>
                    <a:pt x="1124064" y="675398"/>
                  </a:lnTo>
                  <a:lnTo>
                    <a:pt x="1124572" y="676579"/>
                  </a:lnTo>
                  <a:lnTo>
                    <a:pt x="1129068" y="677989"/>
                  </a:lnTo>
                  <a:lnTo>
                    <a:pt x="1130490" y="677583"/>
                  </a:lnTo>
                  <a:lnTo>
                    <a:pt x="1131252" y="676770"/>
                  </a:lnTo>
                  <a:lnTo>
                    <a:pt x="1131747" y="675754"/>
                  </a:lnTo>
                  <a:close/>
                </a:path>
                <a:path w="2164715" h="1239520">
                  <a:moveTo>
                    <a:pt x="1154315" y="740346"/>
                  </a:moveTo>
                  <a:lnTo>
                    <a:pt x="1154201" y="740537"/>
                  </a:lnTo>
                  <a:lnTo>
                    <a:pt x="1154315" y="740346"/>
                  </a:lnTo>
                  <a:close/>
                </a:path>
                <a:path w="2164715" h="1239520">
                  <a:moveTo>
                    <a:pt x="1159954" y="741438"/>
                  </a:moveTo>
                  <a:lnTo>
                    <a:pt x="1158557" y="741540"/>
                  </a:lnTo>
                  <a:lnTo>
                    <a:pt x="1157554" y="741565"/>
                  </a:lnTo>
                  <a:lnTo>
                    <a:pt x="1156309" y="741603"/>
                  </a:lnTo>
                  <a:lnTo>
                    <a:pt x="1155052" y="741781"/>
                  </a:lnTo>
                  <a:lnTo>
                    <a:pt x="1154315" y="740600"/>
                  </a:lnTo>
                  <a:lnTo>
                    <a:pt x="1154252" y="741984"/>
                  </a:lnTo>
                  <a:lnTo>
                    <a:pt x="1154061" y="743394"/>
                  </a:lnTo>
                  <a:lnTo>
                    <a:pt x="1154264" y="744728"/>
                  </a:lnTo>
                  <a:lnTo>
                    <a:pt x="1154391" y="745782"/>
                  </a:lnTo>
                  <a:lnTo>
                    <a:pt x="1155280" y="746353"/>
                  </a:lnTo>
                  <a:lnTo>
                    <a:pt x="1156550" y="745858"/>
                  </a:lnTo>
                  <a:lnTo>
                    <a:pt x="1158113" y="745274"/>
                  </a:lnTo>
                  <a:lnTo>
                    <a:pt x="1159560" y="744347"/>
                  </a:lnTo>
                  <a:lnTo>
                    <a:pt x="1159954" y="741438"/>
                  </a:lnTo>
                  <a:close/>
                </a:path>
                <a:path w="2164715" h="1239520">
                  <a:moveTo>
                    <a:pt x="1183589" y="553593"/>
                  </a:moveTo>
                  <a:lnTo>
                    <a:pt x="1183093" y="552843"/>
                  </a:lnTo>
                  <a:lnTo>
                    <a:pt x="1182154" y="551370"/>
                  </a:lnTo>
                  <a:lnTo>
                    <a:pt x="1180731" y="550291"/>
                  </a:lnTo>
                  <a:lnTo>
                    <a:pt x="1178407" y="549351"/>
                  </a:lnTo>
                  <a:lnTo>
                    <a:pt x="1177912" y="549554"/>
                  </a:lnTo>
                  <a:lnTo>
                    <a:pt x="1177747" y="550214"/>
                  </a:lnTo>
                  <a:lnTo>
                    <a:pt x="1177417" y="551459"/>
                  </a:lnTo>
                  <a:lnTo>
                    <a:pt x="1176972" y="552729"/>
                  </a:lnTo>
                  <a:lnTo>
                    <a:pt x="1176921" y="553961"/>
                  </a:lnTo>
                  <a:lnTo>
                    <a:pt x="1176845" y="555155"/>
                  </a:lnTo>
                  <a:lnTo>
                    <a:pt x="1177683" y="555764"/>
                  </a:lnTo>
                  <a:lnTo>
                    <a:pt x="1179004" y="555485"/>
                  </a:lnTo>
                  <a:lnTo>
                    <a:pt x="1181188" y="554913"/>
                  </a:lnTo>
                  <a:lnTo>
                    <a:pt x="1182979" y="554253"/>
                  </a:lnTo>
                  <a:lnTo>
                    <a:pt x="1183589" y="553593"/>
                  </a:lnTo>
                  <a:close/>
                </a:path>
                <a:path w="2164715" h="1239520">
                  <a:moveTo>
                    <a:pt x="1257312" y="640461"/>
                  </a:moveTo>
                  <a:lnTo>
                    <a:pt x="1254556" y="639330"/>
                  </a:lnTo>
                  <a:lnTo>
                    <a:pt x="1254125" y="639356"/>
                  </a:lnTo>
                  <a:lnTo>
                    <a:pt x="1254023" y="639483"/>
                  </a:lnTo>
                  <a:lnTo>
                    <a:pt x="1252423" y="641337"/>
                  </a:lnTo>
                  <a:lnTo>
                    <a:pt x="1254048" y="643204"/>
                  </a:lnTo>
                  <a:lnTo>
                    <a:pt x="1253451" y="645414"/>
                  </a:lnTo>
                  <a:lnTo>
                    <a:pt x="1253934" y="646049"/>
                  </a:lnTo>
                  <a:lnTo>
                    <a:pt x="1254315" y="646201"/>
                  </a:lnTo>
                  <a:lnTo>
                    <a:pt x="1254950" y="646430"/>
                  </a:lnTo>
                  <a:lnTo>
                    <a:pt x="1255725" y="646391"/>
                  </a:lnTo>
                  <a:lnTo>
                    <a:pt x="1256360" y="646455"/>
                  </a:lnTo>
                  <a:lnTo>
                    <a:pt x="1256741" y="645845"/>
                  </a:lnTo>
                  <a:lnTo>
                    <a:pt x="1257287" y="645363"/>
                  </a:lnTo>
                  <a:lnTo>
                    <a:pt x="1257223" y="644994"/>
                  </a:lnTo>
                  <a:lnTo>
                    <a:pt x="1256995" y="642886"/>
                  </a:lnTo>
                  <a:lnTo>
                    <a:pt x="1257312" y="640461"/>
                  </a:lnTo>
                  <a:close/>
                </a:path>
                <a:path w="2164715" h="1239520">
                  <a:moveTo>
                    <a:pt x="1269263" y="636168"/>
                  </a:moveTo>
                  <a:lnTo>
                    <a:pt x="1262811" y="634009"/>
                  </a:lnTo>
                  <a:lnTo>
                    <a:pt x="1262456" y="633958"/>
                  </a:lnTo>
                  <a:lnTo>
                    <a:pt x="1261795" y="634441"/>
                  </a:lnTo>
                  <a:lnTo>
                    <a:pt x="1261656" y="634834"/>
                  </a:lnTo>
                  <a:lnTo>
                    <a:pt x="1261491" y="635215"/>
                  </a:lnTo>
                  <a:lnTo>
                    <a:pt x="1261579" y="635876"/>
                  </a:lnTo>
                  <a:lnTo>
                    <a:pt x="1261846" y="636168"/>
                  </a:lnTo>
                  <a:lnTo>
                    <a:pt x="1263865" y="638162"/>
                  </a:lnTo>
                  <a:lnTo>
                    <a:pt x="1266088" y="638263"/>
                  </a:lnTo>
                  <a:lnTo>
                    <a:pt x="1268793" y="636600"/>
                  </a:lnTo>
                  <a:lnTo>
                    <a:pt x="1268958" y="636397"/>
                  </a:lnTo>
                  <a:lnTo>
                    <a:pt x="1269263" y="636168"/>
                  </a:lnTo>
                  <a:close/>
                </a:path>
                <a:path w="2164715" h="1239520">
                  <a:moveTo>
                    <a:pt x="1355128" y="318058"/>
                  </a:moveTo>
                  <a:lnTo>
                    <a:pt x="1354874" y="315290"/>
                  </a:lnTo>
                  <a:lnTo>
                    <a:pt x="1354226" y="314337"/>
                  </a:lnTo>
                  <a:lnTo>
                    <a:pt x="1352575" y="314617"/>
                  </a:lnTo>
                  <a:lnTo>
                    <a:pt x="1351280" y="314833"/>
                  </a:lnTo>
                  <a:lnTo>
                    <a:pt x="1349997" y="315290"/>
                  </a:lnTo>
                  <a:lnTo>
                    <a:pt x="1348524" y="315683"/>
                  </a:lnTo>
                  <a:lnTo>
                    <a:pt x="1348054" y="316141"/>
                  </a:lnTo>
                  <a:lnTo>
                    <a:pt x="1347063" y="316674"/>
                  </a:lnTo>
                  <a:lnTo>
                    <a:pt x="1346962" y="318439"/>
                  </a:lnTo>
                  <a:lnTo>
                    <a:pt x="1348092" y="318604"/>
                  </a:lnTo>
                  <a:lnTo>
                    <a:pt x="1349197" y="318541"/>
                  </a:lnTo>
                  <a:lnTo>
                    <a:pt x="1354289" y="318414"/>
                  </a:lnTo>
                  <a:lnTo>
                    <a:pt x="1355128" y="318058"/>
                  </a:lnTo>
                  <a:close/>
                </a:path>
                <a:path w="2164715" h="1239520">
                  <a:moveTo>
                    <a:pt x="1368107" y="317119"/>
                  </a:moveTo>
                  <a:lnTo>
                    <a:pt x="1367358" y="316903"/>
                  </a:lnTo>
                  <a:lnTo>
                    <a:pt x="1366545" y="316839"/>
                  </a:lnTo>
                  <a:lnTo>
                    <a:pt x="1365059" y="316699"/>
                  </a:lnTo>
                  <a:lnTo>
                    <a:pt x="1362976" y="318516"/>
                  </a:lnTo>
                  <a:lnTo>
                    <a:pt x="1362925" y="318376"/>
                  </a:lnTo>
                  <a:lnTo>
                    <a:pt x="1363459" y="320065"/>
                  </a:lnTo>
                  <a:lnTo>
                    <a:pt x="1361160" y="322719"/>
                  </a:lnTo>
                  <a:lnTo>
                    <a:pt x="1362938" y="323367"/>
                  </a:lnTo>
                  <a:lnTo>
                    <a:pt x="1365656" y="324358"/>
                  </a:lnTo>
                  <a:lnTo>
                    <a:pt x="1365656" y="320814"/>
                  </a:lnTo>
                  <a:lnTo>
                    <a:pt x="1367155" y="319557"/>
                  </a:lnTo>
                  <a:lnTo>
                    <a:pt x="1367536" y="319252"/>
                  </a:lnTo>
                  <a:lnTo>
                    <a:pt x="1367739" y="318643"/>
                  </a:lnTo>
                  <a:lnTo>
                    <a:pt x="1367853" y="318135"/>
                  </a:lnTo>
                  <a:lnTo>
                    <a:pt x="1368107" y="317119"/>
                  </a:lnTo>
                  <a:close/>
                </a:path>
                <a:path w="2164715" h="1239520">
                  <a:moveTo>
                    <a:pt x="1392148" y="250482"/>
                  </a:moveTo>
                  <a:lnTo>
                    <a:pt x="1389621" y="247840"/>
                  </a:lnTo>
                  <a:lnTo>
                    <a:pt x="1386078" y="247916"/>
                  </a:lnTo>
                  <a:lnTo>
                    <a:pt x="1383614" y="250367"/>
                  </a:lnTo>
                  <a:lnTo>
                    <a:pt x="1383131" y="250837"/>
                  </a:lnTo>
                  <a:lnTo>
                    <a:pt x="1383118" y="251333"/>
                  </a:lnTo>
                  <a:lnTo>
                    <a:pt x="1384363" y="252336"/>
                  </a:lnTo>
                  <a:lnTo>
                    <a:pt x="1390815" y="252209"/>
                  </a:lnTo>
                  <a:lnTo>
                    <a:pt x="1391881" y="251548"/>
                  </a:lnTo>
                  <a:lnTo>
                    <a:pt x="1391894" y="251104"/>
                  </a:lnTo>
                  <a:lnTo>
                    <a:pt x="1392148" y="250482"/>
                  </a:lnTo>
                  <a:close/>
                </a:path>
                <a:path w="2164715" h="1239520">
                  <a:moveTo>
                    <a:pt x="1508074" y="511225"/>
                  </a:moveTo>
                  <a:lnTo>
                    <a:pt x="1507921" y="510959"/>
                  </a:lnTo>
                  <a:lnTo>
                    <a:pt x="1507731" y="510628"/>
                  </a:lnTo>
                  <a:lnTo>
                    <a:pt x="1507083" y="510438"/>
                  </a:lnTo>
                  <a:lnTo>
                    <a:pt x="1505826" y="510501"/>
                  </a:lnTo>
                  <a:lnTo>
                    <a:pt x="1504988" y="510679"/>
                  </a:lnTo>
                  <a:lnTo>
                    <a:pt x="1504226" y="510921"/>
                  </a:lnTo>
                  <a:lnTo>
                    <a:pt x="1502435" y="511568"/>
                  </a:lnTo>
                  <a:lnTo>
                    <a:pt x="1500428" y="512025"/>
                  </a:lnTo>
                  <a:lnTo>
                    <a:pt x="1499730" y="514057"/>
                  </a:lnTo>
                  <a:lnTo>
                    <a:pt x="1499323" y="515213"/>
                  </a:lnTo>
                  <a:lnTo>
                    <a:pt x="1502117" y="514972"/>
                  </a:lnTo>
                  <a:lnTo>
                    <a:pt x="1506740" y="512762"/>
                  </a:lnTo>
                  <a:lnTo>
                    <a:pt x="1506181" y="513067"/>
                  </a:lnTo>
                  <a:lnTo>
                    <a:pt x="1506994" y="512762"/>
                  </a:lnTo>
                  <a:lnTo>
                    <a:pt x="1507909" y="511975"/>
                  </a:lnTo>
                  <a:lnTo>
                    <a:pt x="1508074" y="511225"/>
                  </a:lnTo>
                  <a:close/>
                </a:path>
                <a:path w="2164715" h="1239520">
                  <a:moveTo>
                    <a:pt x="1546923" y="445008"/>
                  </a:moveTo>
                  <a:lnTo>
                    <a:pt x="1546860" y="444207"/>
                  </a:lnTo>
                  <a:lnTo>
                    <a:pt x="1546606" y="444004"/>
                  </a:lnTo>
                  <a:lnTo>
                    <a:pt x="1545564" y="443141"/>
                  </a:lnTo>
                  <a:lnTo>
                    <a:pt x="1541297" y="444195"/>
                  </a:lnTo>
                  <a:lnTo>
                    <a:pt x="1540256" y="445490"/>
                  </a:lnTo>
                  <a:lnTo>
                    <a:pt x="1539875" y="445973"/>
                  </a:lnTo>
                  <a:lnTo>
                    <a:pt x="1540713" y="447929"/>
                  </a:lnTo>
                  <a:lnTo>
                    <a:pt x="1542427" y="448157"/>
                  </a:lnTo>
                  <a:lnTo>
                    <a:pt x="1543456" y="448094"/>
                  </a:lnTo>
                  <a:lnTo>
                    <a:pt x="1545361" y="446633"/>
                  </a:lnTo>
                  <a:lnTo>
                    <a:pt x="1545234" y="446786"/>
                  </a:lnTo>
                  <a:lnTo>
                    <a:pt x="1546085" y="446087"/>
                  </a:lnTo>
                  <a:lnTo>
                    <a:pt x="1546707" y="445312"/>
                  </a:lnTo>
                  <a:lnTo>
                    <a:pt x="1546923" y="445008"/>
                  </a:lnTo>
                  <a:close/>
                </a:path>
                <a:path w="2164715" h="1239520">
                  <a:moveTo>
                    <a:pt x="1597342" y="136944"/>
                  </a:moveTo>
                  <a:lnTo>
                    <a:pt x="1597240" y="136804"/>
                  </a:lnTo>
                  <a:lnTo>
                    <a:pt x="1597075" y="136944"/>
                  </a:lnTo>
                  <a:lnTo>
                    <a:pt x="1597240" y="136931"/>
                  </a:lnTo>
                  <a:close/>
                </a:path>
                <a:path w="2164715" h="1239520">
                  <a:moveTo>
                    <a:pt x="1607908" y="138366"/>
                  </a:moveTo>
                  <a:lnTo>
                    <a:pt x="1607451" y="137083"/>
                  </a:lnTo>
                  <a:lnTo>
                    <a:pt x="1607185" y="136347"/>
                  </a:lnTo>
                  <a:lnTo>
                    <a:pt x="1606499" y="136093"/>
                  </a:lnTo>
                  <a:lnTo>
                    <a:pt x="1605648" y="136131"/>
                  </a:lnTo>
                  <a:lnTo>
                    <a:pt x="1602879" y="136156"/>
                  </a:lnTo>
                  <a:lnTo>
                    <a:pt x="1600136" y="137452"/>
                  </a:lnTo>
                  <a:lnTo>
                    <a:pt x="1597342" y="136944"/>
                  </a:lnTo>
                  <a:lnTo>
                    <a:pt x="1599920" y="141033"/>
                  </a:lnTo>
                  <a:lnTo>
                    <a:pt x="1600339" y="141122"/>
                  </a:lnTo>
                  <a:lnTo>
                    <a:pt x="1606943" y="138849"/>
                  </a:lnTo>
                  <a:lnTo>
                    <a:pt x="1607908" y="138366"/>
                  </a:lnTo>
                  <a:close/>
                </a:path>
                <a:path w="2164715" h="1239520">
                  <a:moveTo>
                    <a:pt x="1748243" y="380517"/>
                  </a:moveTo>
                  <a:lnTo>
                    <a:pt x="1747977" y="379628"/>
                  </a:lnTo>
                  <a:lnTo>
                    <a:pt x="1746897" y="379044"/>
                  </a:lnTo>
                  <a:lnTo>
                    <a:pt x="1742401" y="376313"/>
                  </a:lnTo>
                  <a:lnTo>
                    <a:pt x="1742224" y="376212"/>
                  </a:lnTo>
                  <a:lnTo>
                    <a:pt x="1741766" y="376161"/>
                  </a:lnTo>
                  <a:lnTo>
                    <a:pt x="1741449" y="376631"/>
                  </a:lnTo>
                  <a:lnTo>
                    <a:pt x="1741068" y="377139"/>
                  </a:lnTo>
                  <a:lnTo>
                    <a:pt x="1741182" y="377393"/>
                  </a:lnTo>
                  <a:lnTo>
                    <a:pt x="1741627" y="378536"/>
                  </a:lnTo>
                  <a:lnTo>
                    <a:pt x="1742236" y="379615"/>
                  </a:lnTo>
                  <a:lnTo>
                    <a:pt x="1742782" y="380695"/>
                  </a:lnTo>
                  <a:lnTo>
                    <a:pt x="1742935" y="381190"/>
                  </a:lnTo>
                  <a:lnTo>
                    <a:pt x="1743125" y="381685"/>
                  </a:lnTo>
                  <a:lnTo>
                    <a:pt x="1744129" y="382778"/>
                  </a:lnTo>
                  <a:lnTo>
                    <a:pt x="1745005" y="383501"/>
                  </a:lnTo>
                  <a:lnTo>
                    <a:pt x="1746770" y="382917"/>
                  </a:lnTo>
                  <a:lnTo>
                    <a:pt x="1747431" y="382181"/>
                  </a:lnTo>
                  <a:lnTo>
                    <a:pt x="1747748" y="381520"/>
                  </a:lnTo>
                  <a:lnTo>
                    <a:pt x="1748243" y="380517"/>
                  </a:lnTo>
                  <a:close/>
                </a:path>
                <a:path w="2164715" h="1239520">
                  <a:moveTo>
                    <a:pt x="1854073" y="83032"/>
                  </a:moveTo>
                  <a:lnTo>
                    <a:pt x="1853590" y="82994"/>
                  </a:lnTo>
                  <a:lnTo>
                    <a:pt x="1852993" y="82740"/>
                  </a:lnTo>
                  <a:lnTo>
                    <a:pt x="1852625" y="82931"/>
                  </a:lnTo>
                  <a:lnTo>
                    <a:pt x="1850517" y="84061"/>
                  </a:lnTo>
                  <a:lnTo>
                    <a:pt x="1848421" y="85255"/>
                  </a:lnTo>
                  <a:lnTo>
                    <a:pt x="1846033" y="86741"/>
                  </a:lnTo>
                  <a:lnTo>
                    <a:pt x="1845792" y="87388"/>
                  </a:lnTo>
                  <a:lnTo>
                    <a:pt x="1845805" y="87795"/>
                  </a:lnTo>
                  <a:lnTo>
                    <a:pt x="1845779" y="88671"/>
                  </a:lnTo>
                  <a:lnTo>
                    <a:pt x="1846465" y="89077"/>
                  </a:lnTo>
                  <a:lnTo>
                    <a:pt x="1847316" y="89014"/>
                  </a:lnTo>
                  <a:lnTo>
                    <a:pt x="1851202" y="88595"/>
                  </a:lnTo>
                  <a:lnTo>
                    <a:pt x="1851367" y="86855"/>
                  </a:lnTo>
                  <a:lnTo>
                    <a:pt x="1851926" y="85344"/>
                  </a:lnTo>
                  <a:lnTo>
                    <a:pt x="1854022" y="84213"/>
                  </a:lnTo>
                  <a:lnTo>
                    <a:pt x="1853971" y="83502"/>
                  </a:lnTo>
                  <a:lnTo>
                    <a:pt x="1854073" y="83032"/>
                  </a:lnTo>
                  <a:close/>
                </a:path>
                <a:path w="2164715" h="1239520">
                  <a:moveTo>
                    <a:pt x="1905495" y="215455"/>
                  </a:moveTo>
                  <a:lnTo>
                    <a:pt x="1905190" y="214617"/>
                  </a:lnTo>
                  <a:lnTo>
                    <a:pt x="1905025" y="214490"/>
                  </a:lnTo>
                  <a:lnTo>
                    <a:pt x="1904885" y="214274"/>
                  </a:lnTo>
                  <a:lnTo>
                    <a:pt x="1904657" y="214198"/>
                  </a:lnTo>
                  <a:lnTo>
                    <a:pt x="1902447" y="213436"/>
                  </a:lnTo>
                  <a:lnTo>
                    <a:pt x="1899881" y="214807"/>
                  </a:lnTo>
                  <a:lnTo>
                    <a:pt x="1898954" y="217246"/>
                  </a:lnTo>
                  <a:lnTo>
                    <a:pt x="1898535" y="218363"/>
                  </a:lnTo>
                  <a:lnTo>
                    <a:pt x="1899424" y="218643"/>
                  </a:lnTo>
                  <a:lnTo>
                    <a:pt x="1900174" y="218490"/>
                  </a:lnTo>
                  <a:lnTo>
                    <a:pt x="1901685" y="218135"/>
                  </a:lnTo>
                  <a:lnTo>
                    <a:pt x="1903412" y="218198"/>
                  </a:lnTo>
                  <a:lnTo>
                    <a:pt x="1905076" y="216115"/>
                  </a:lnTo>
                  <a:lnTo>
                    <a:pt x="1905495" y="215455"/>
                  </a:lnTo>
                  <a:close/>
                </a:path>
                <a:path w="2164715" h="1239520">
                  <a:moveTo>
                    <a:pt x="1920671" y="277228"/>
                  </a:moveTo>
                  <a:lnTo>
                    <a:pt x="1920582" y="277063"/>
                  </a:lnTo>
                  <a:lnTo>
                    <a:pt x="1920201" y="276479"/>
                  </a:lnTo>
                  <a:lnTo>
                    <a:pt x="1919630" y="275894"/>
                  </a:lnTo>
                  <a:lnTo>
                    <a:pt x="1918982" y="275602"/>
                  </a:lnTo>
                  <a:lnTo>
                    <a:pt x="1916582" y="274472"/>
                  </a:lnTo>
                  <a:lnTo>
                    <a:pt x="1913318" y="277583"/>
                  </a:lnTo>
                  <a:lnTo>
                    <a:pt x="1912810" y="278053"/>
                  </a:lnTo>
                  <a:lnTo>
                    <a:pt x="1912835" y="278485"/>
                  </a:lnTo>
                  <a:lnTo>
                    <a:pt x="1914740" y="280720"/>
                  </a:lnTo>
                  <a:lnTo>
                    <a:pt x="1916480" y="280060"/>
                  </a:lnTo>
                  <a:lnTo>
                    <a:pt x="1918423" y="279082"/>
                  </a:lnTo>
                  <a:lnTo>
                    <a:pt x="1918766" y="278866"/>
                  </a:lnTo>
                  <a:lnTo>
                    <a:pt x="1919300" y="278650"/>
                  </a:lnTo>
                  <a:lnTo>
                    <a:pt x="1919693" y="278307"/>
                  </a:lnTo>
                  <a:lnTo>
                    <a:pt x="1920074" y="277939"/>
                  </a:lnTo>
                  <a:lnTo>
                    <a:pt x="1920671" y="277228"/>
                  </a:lnTo>
                  <a:close/>
                </a:path>
                <a:path w="2164715" h="1239520">
                  <a:moveTo>
                    <a:pt x="1992934" y="825"/>
                  </a:moveTo>
                  <a:lnTo>
                    <a:pt x="1992909" y="0"/>
                  </a:lnTo>
                  <a:lnTo>
                    <a:pt x="1990217" y="0"/>
                  </a:lnTo>
                  <a:lnTo>
                    <a:pt x="1990077" y="215"/>
                  </a:lnTo>
                  <a:lnTo>
                    <a:pt x="1988604" y="1905"/>
                  </a:lnTo>
                  <a:lnTo>
                    <a:pt x="1987296" y="3606"/>
                  </a:lnTo>
                  <a:lnTo>
                    <a:pt x="1986026" y="5321"/>
                  </a:lnTo>
                  <a:lnTo>
                    <a:pt x="1985784" y="5626"/>
                  </a:lnTo>
                  <a:lnTo>
                    <a:pt x="1985797" y="6070"/>
                  </a:lnTo>
                  <a:lnTo>
                    <a:pt x="1985695" y="6477"/>
                  </a:lnTo>
                  <a:lnTo>
                    <a:pt x="1987181" y="5956"/>
                  </a:lnTo>
                  <a:lnTo>
                    <a:pt x="1987423" y="5842"/>
                  </a:lnTo>
                  <a:lnTo>
                    <a:pt x="1987638" y="5676"/>
                  </a:lnTo>
                  <a:lnTo>
                    <a:pt x="1987880" y="5511"/>
                  </a:lnTo>
                  <a:lnTo>
                    <a:pt x="1991715" y="2514"/>
                  </a:lnTo>
                  <a:lnTo>
                    <a:pt x="1992668" y="1816"/>
                  </a:lnTo>
                  <a:lnTo>
                    <a:pt x="1992934" y="825"/>
                  </a:lnTo>
                  <a:close/>
                </a:path>
                <a:path w="2164715" h="1239520">
                  <a:moveTo>
                    <a:pt x="2164219" y="98310"/>
                  </a:moveTo>
                  <a:lnTo>
                    <a:pt x="2163876" y="97942"/>
                  </a:lnTo>
                  <a:lnTo>
                    <a:pt x="2163521" y="97497"/>
                  </a:lnTo>
                  <a:lnTo>
                    <a:pt x="2163140" y="97497"/>
                  </a:lnTo>
                  <a:lnTo>
                    <a:pt x="2161298" y="97434"/>
                  </a:lnTo>
                  <a:lnTo>
                    <a:pt x="2159343" y="97066"/>
                  </a:lnTo>
                  <a:lnTo>
                    <a:pt x="2156955" y="99326"/>
                  </a:lnTo>
                  <a:lnTo>
                    <a:pt x="2155787" y="100469"/>
                  </a:lnTo>
                  <a:lnTo>
                    <a:pt x="2155939" y="101142"/>
                  </a:lnTo>
                  <a:lnTo>
                    <a:pt x="2156180" y="102438"/>
                  </a:lnTo>
                  <a:lnTo>
                    <a:pt x="2157615" y="101815"/>
                  </a:lnTo>
                  <a:lnTo>
                    <a:pt x="2158631" y="101447"/>
                  </a:lnTo>
                  <a:lnTo>
                    <a:pt x="2162302" y="100076"/>
                  </a:lnTo>
                  <a:lnTo>
                    <a:pt x="2163940" y="98729"/>
                  </a:lnTo>
                  <a:lnTo>
                    <a:pt x="2164219" y="9831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3211632" y="7131043"/>
              <a:ext cx="1986914" cy="1245235"/>
            </a:xfrm>
            <a:custGeom>
              <a:avLst/>
              <a:gdLst/>
              <a:ahLst/>
              <a:cxnLst/>
              <a:rect l="l" t="t" r="r" b="b"/>
              <a:pathLst>
                <a:path w="1986915" h="1245234">
                  <a:moveTo>
                    <a:pt x="6197" y="965136"/>
                  </a:moveTo>
                  <a:lnTo>
                    <a:pt x="5613" y="963955"/>
                  </a:lnTo>
                  <a:lnTo>
                    <a:pt x="4838" y="962342"/>
                  </a:lnTo>
                  <a:lnTo>
                    <a:pt x="3136" y="962494"/>
                  </a:lnTo>
                  <a:lnTo>
                    <a:pt x="190" y="963663"/>
                  </a:lnTo>
                  <a:lnTo>
                    <a:pt x="0" y="965631"/>
                  </a:lnTo>
                  <a:lnTo>
                    <a:pt x="2032" y="968197"/>
                  </a:lnTo>
                  <a:lnTo>
                    <a:pt x="3251" y="967841"/>
                  </a:lnTo>
                  <a:lnTo>
                    <a:pt x="4483" y="967295"/>
                  </a:lnTo>
                  <a:lnTo>
                    <a:pt x="5791" y="966393"/>
                  </a:lnTo>
                  <a:lnTo>
                    <a:pt x="6197" y="965136"/>
                  </a:lnTo>
                  <a:close/>
                </a:path>
                <a:path w="1986915" h="1245234">
                  <a:moveTo>
                    <a:pt x="72288" y="995870"/>
                  </a:moveTo>
                  <a:lnTo>
                    <a:pt x="72161" y="995832"/>
                  </a:lnTo>
                  <a:lnTo>
                    <a:pt x="72186" y="995959"/>
                  </a:lnTo>
                  <a:close/>
                </a:path>
                <a:path w="1986915" h="1245234">
                  <a:moveTo>
                    <a:pt x="72555" y="994054"/>
                  </a:moveTo>
                  <a:lnTo>
                    <a:pt x="72212" y="992454"/>
                  </a:lnTo>
                  <a:lnTo>
                    <a:pt x="71094" y="991095"/>
                  </a:lnTo>
                  <a:lnTo>
                    <a:pt x="70586" y="990485"/>
                  </a:lnTo>
                  <a:lnTo>
                    <a:pt x="69748" y="990473"/>
                  </a:lnTo>
                  <a:lnTo>
                    <a:pt x="67322" y="991933"/>
                  </a:lnTo>
                  <a:lnTo>
                    <a:pt x="67144" y="993648"/>
                  </a:lnTo>
                  <a:lnTo>
                    <a:pt x="67411" y="995019"/>
                  </a:lnTo>
                  <a:lnTo>
                    <a:pt x="67602" y="996162"/>
                  </a:lnTo>
                  <a:lnTo>
                    <a:pt x="69151" y="995045"/>
                  </a:lnTo>
                  <a:lnTo>
                    <a:pt x="72161" y="995832"/>
                  </a:lnTo>
                  <a:lnTo>
                    <a:pt x="72555" y="994054"/>
                  </a:lnTo>
                  <a:close/>
                </a:path>
                <a:path w="1986915" h="1245234">
                  <a:moveTo>
                    <a:pt x="93078" y="1113320"/>
                  </a:moveTo>
                  <a:lnTo>
                    <a:pt x="90728" y="1111758"/>
                  </a:lnTo>
                  <a:lnTo>
                    <a:pt x="87884" y="1112418"/>
                  </a:lnTo>
                  <a:lnTo>
                    <a:pt x="86652" y="1114132"/>
                  </a:lnTo>
                  <a:lnTo>
                    <a:pt x="86474" y="1114399"/>
                  </a:lnTo>
                  <a:lnTo>
                    <a:pt x="86664" y="1115288"/>
                  </a:lnTo>
                  <a:lnTo>
                    <a:pt x="86931" y="1115352"/>
                  </a:lnTo>
                  <a:lnTo>
                    <a:pt x="88696" y="1115999"/>
                  </a:lnTo>
                  <a:lnTo>
                    <a:pt x="90525" y="1115974"/>
                  </a:lnTo>
                  <a:lnTo>
                    <a:pt x="92163" y="1114780"/>
                  </a:lnTo>
                  <a:lnTo>
                    <a:pt x="92913" y="1114094"/>
                  </a:lnTo>
                  <a:lnTo>
                    <a:pt x="93078" y="1113320"/>
                  </a:lnTo>
                  <a:close/>
                </a:path>
                <a:path w="1986915" h="1245234">
                  <a:moveTo>
                    <a:pt x="119278" y="888314"/>
                  </a:moveTo>
                  <a:lnTo>
                    <a:pt x="119151" y="888288"/>
                  </a:lnTo>
                  <a:lnTo>
                    <a:pt x="119049" y="888466"/>
                  </a:lnTo>
                  <a:lnTo>
                    <a:pt x="119214" y="888403"/>
                  </a:lnTo>
                  <a:close/>
                </a:path>
                <a:path w="1986915" h="1245234">
                  <a:moveTo>
                    <a:pt x="120357" y="1171028"/>
                  </a:moveTo>
                  <a:lnTo>
                    <a:pt x="120230" y="1171028"/>
                  </a:lnTo>
                  <a:lnTo>
                    <a:pt x="120091" y="1171016"/>
                  </a:lnTo>
                  <a:lnTo>
                    <a:pt x="119964" y="1171016"/>
                  </a:lnTo>
                  <a:lnTo>
                    <a:pt x="119888" y="1171244"/>
                  </a:lnTo>
                  <a:lnTo>
                    <a:pt x="120357" y="1171028"/>
                  </a:lnTo>
                  <a:close/>
                </a:path>
                <a:path w="1986915" h="1245234">
                  <a:moveTo>
                    <a:pt x="129641" y="888123"/>
                  </a:moveTo>
                  <a:lnTo>
                    <a:pt x="127723" y="888517"/>
                  </a:lnTo>
                  <a:lnTo>
                    <a:pt x="126415" y="887158"/>
                  </a:lnTo>
                  <a:lnTo>
                    <a:pt x="122720" y="886637"/>
                  </a:lnTo>
                  <a:lnTo>
                    <a:pt x="120764" y="886472"/>
                  </a:lnTo>
                  <a:lnTo>
                    <a:pt x="119278" y="888314"/>
                  </a:lnTo>
                  <a:lnTo>
                    <a:pt x="119913" y="888593"/>
                  </a:lnTo>
                  <a:lnTo>
                    <a:pt x="120802" y="888733"/>
                  </a:lnTo>
                  <a:lnTo>
                    <a:pt x="121031" y="889228"/>
                  </a:lnTo>
                  <a:lnTo>
                    <a:pt x="122377" y="891870"/>
                  </a:lnTo>
                  <a:lnTo>
                    <a:pt x="124523" y="891540"/>
                  </a:lnTo>
                  <a:lnTo>
                    <a:pt x="127863" y="889774"/>
                  </a:lnTo>
                  <a:lnTo>
                    <a:pt x="128727" y="888898"/>
                  </a:lnTo>
                  <a:lnTo>
                    <a:pt x="129641" y="888123"/>
                  </a:lnTo>
                  <a:close/>
                </a:path>
                <a:path w="1986915" h="1245234">
                  <a:moveTo>
                    <a:pt x="129870" y="887933"/>
                  </a:moveTo>
                  <a:lnTo>
                    <a:pt x="129717" y="888060"/>
                  </a:lnTo>
                  <a:lnTo>
                    <a:pt x="129870" y="887933"/>
                  </a:lnTo>
                  <a:close/>
                </a:path>
                <a:path w="1986915" h="1245234">
                  <a:moveTo>
                    <a:pt x="129971" y="1169339"/>
                  </a:moveTo>
                  <a:lnTo>
                    <a:pt x="128752" y="1165923"/>
                  </a:lnTo>
                  <a:lnTo>
                    <a:pt x="127000" y="1167993"/>
                  </a:lnTo>
                  <a:lnTo>
                    <a:pt x="125755" y="1168514"/>
                  </a:lnTo>
                  <a:lnTo>
                    <a:pt x="120357" y="1171028"/>
                  </a:lnTo>
                  <a:lnTo>
                    <a:pt x="122313" y="1171067"/>
                  </a:lnTo>
                  <a:lnTo>
                    <a:pt x="124282" y="1171333"/>
                  </a:lnTo>
                  <a:lnTo>
                    <a:pt x="126161" y="1170940"/>
                  </a:lnTo>
                  <a:lnTo>
                    <a:pt x="127584" y="1170635"/>
                  </a:lnTo>
                  <a:lnTo>
                    <a:pt x="129971" y="1169339"/>
                  </a:lnTo>
                  <a:close/>
                </a:path>
                <a:path w="1986915" h="1245234">
                  <a:moveTo>
                    <a:pt x="256501" y="737628"/>
                  </a:moveTo>
                  <a:lnTo>
                    <a:pt x="256438" y="737476"/>
                  </a:lnTo>
                  <a:lnTo>
                    <a:pt x="256286" y="737603"/>
                  </a:lnTo>
                  <a:lnTo>
                    <a:pt x="256501" y="737628"/>
                  </a:lnTo>
                  <a:close/>
                </a:path>
                <a:path w="1986915" h="1245234">
                  <a:moveTo>
                    <a:pt x="261543" y="730669"/>
                  </a:moveTo>
                  <a:lnTo>
                    <a:pt x="260578" y="730745"/>
                  </a:lnTo>
                  <a:lnTo>
                    <a:pt x="259613" y="730719"/>
                  </a:lnTo>
                  <a:lnTo>
                    <a:pt x="254647" y="732320"/>
                  </a:lnTo>
                  <a:lnTo>
                    <a:pt x="254317" y="733323"/>
                  </a:lnTo>
                  <a:lnTo>
                    <a:pt x="256438" y="737476"/>
                  </a:lnTo>
                  <a:lnTo>
                    <a:pt x="257759" y="736574"/>
                  </a:lnTo>
                  <a:lnTo>
                    <a:pt x="258851" y="735520"/>
                  </a:lnTo>
                  <a:lnTo>
                    <a:pt x="259156" y="732307"/>
                  </a:lnTo>
                  <a:lnTo>
                    <a:pt x="260464" y="731558"/>
                  </a:lnTo>
                  <a:lnTo>
                    <a:pt x="261543" y="730669"/>
                  </a:lnTo>
                  <a:close/>
                </a:path>
                <a:path w="1986915" h="1245234">
                  <a:moveTo>
                    <a:pt x="261975" y="730313"/>
                  </a:moveTo>
                  <a:lnTo>
                    <a:pt x="261556" y="730656"/>
                  </a:lnTo>
                  <a:lnTo>
                    <a:pt x="261861" y="730618"/>
                  </a:lnTo>
                  <a:lnTo>
                    <a:pt x="261975" y="730313"/>
                  </a:lnTo>
                  <a:close/>
                </a:path>
                <a:path w="1986915" h="1245234">
                  <a:moveTo>
                    <a:pt x="275704" y="840054"/>
                  </a:moveTo>
                  <a:lnTo>
                    <a:pt x="275018" y="837488"/>
                  </a:lnTo>
                  <a:lnTo>
                    <a:pt x="274878" y="836536"/>
                  </a:lnTo>
                  <a:lnTo>
                    <a:pt x="274167" y="836561"/>
                  </a:lnTo>
                  <a:lnTo>
                    <a:pt x="270916" y="837819"/>
                  </a:lnTo>
                  <a:lnTo>
                    <a:pt x="269671" y="839787"/>
                  </a:lnTo>
                  <a:lnTo>
                    <a:pt x="270459" y="841463"/>
                  </a:lnTo>
                  <a:lnTo>
                    <a:pt x="270954" y="842505"/>
                  </a:lnTo>
                  <a:lnTo>
                    <a:pt x="272046" y="842556"/>
                  </a:lnTo>
                  <a:lnTo>
                    <a:pt x="274916" y="842111"/>
                  </a:lnTo>
                  <a:lnTo>
                    <a:pt x="275704" y="840054"/>
                  </a:lnTo>
                  <a:close/>
                </a:path>
                <a:path w="1986915" h="1245234">
                  <a:moveTo>
                    <a:pt x="330606" y="1046619"/>
                  </a:moveTo>
                  <a:lnTo>
                    <a:pt x="329946" y="1046251"/>
                  </a:lnTo>
                  <a:lnTo>
                    <a:pt x="330428" y="1046772"/>
                  </a:lnTo>
                  <a:lnTo>
                    <a:pt x="330606" y="1046619"/>
                  </a:lnTo>
                  <a:close/>
                </a:path>
                <a:path w="1986915" h="1245234">
                  <a:moveTo>
                    <a:pt x="330708" y="1047064"/>
                  </a:moveTo>
                  <a:lnTo>
                    <a:pt x="330428" y="1046772"/>
                  </a:lnTo>
                  <a:lnTo>
                    <a:pt x="327863" y="1048969"/>
                  </a:lnTo>
                  <a:lnTo>
                    <a:pt x="324700" y="1047851"/>
                  </a:lnTo>
                  <a:lnTo>
                    <a:pt x="322808" y="1050036"/>
                  </a:lnTo>
                  <a:lnTo>
                    <a:pt x="322707" y="1050709"/>
                  </a:lnTo>
                  <a:lnTo>
                    <a:pt x="322783" y="1050937"/>
                  </a:lnTo>
                  <a:lnTo>
                    <a:pt x="323024" y="1051293"/>
                  </a:lnTo>
                  <a:lnTo>
                    <a:pt x="325335" y="1050709"/>
                  </a:lnTo>
                  <a:lnTo>
                    <a:pt x="328129" y="1048969"/>
                  </a:lnTo>
                  <a:lnTo>
                    <a:pt x="330390" y="1047584"/>
                  </a:lnTo>
                  <a:lnTo>
                    <a:pt x="330708" y="1047064"/>
                  </a:lnTo>
                  <a:close/>
                </a:path>
                <a:path w="1986915" h="1245234">
                  <a:moveTo>
                    <a:pt x="448602" y="674560"/>
                  </a:moveTo>
                  <a:lnTo>
                    <a:pt x="447840" y="673557"/>
                  </a:lnTo>
                  <a:lnTo>
                    <a:pt x="447040" y="672515"/>
                  </a:lnTo>
                  <a:lnTo>
                    <a:pt x="445795" y="671931"/>
                  </a:lnTo>
                  <a:lnTo>
                    <a:pt x="444423" y="673049"/>
                  </a:lnTo>
                  <a:lnTo>
                    <a:pt x="443382" y="673900"/>
                  </a:lnTo>
                  <a:lnTo>
                    <a:pt x="442341" y="674890"/>
                  </a:lnTo>
                  <a:lnTo>
                    <a:pt x="442214" y="676630"/>
                  </a:lnTo>
                  <a:lnTo>
                    <a:pt x="442747" y="677329"/>
                  </a:lnTo>
                  <a:lnTo>
                    <a:pt x="442988" y="677316"/>
                  </a:lnTo>
                  <a:lnTo>
                    <a:pt x="444042" y="677202"/>
                  </a:lnTo>
                  <a:lnTo>
                    <a:pt x="445071" y="676871"/>
                  </a:lnTo>
                  <a:lnTo>
                    <a:pt x="445655" y="676732"/>
                  </a:lnTo>
                  <a:lnTo>
                    <a:pt x="446824" y="676084"/>
                  </a:lnTo>
                  <a:lnTo>
                    <a:pt x="447763" y="675424"/>
                  </a:lnTo>
                  <a:lnTo>
                    <a:pt x="448602" y="674560"/>
                  </a:lnTo>
                  <a:close/>
                </a:path>
                <a:path w="1986915" h="1245234">
                  <a:moveTo>
                    <a:pt x="470509" y="681253"/>
                  </a:moveTo>
                  <a:lnTo>
                    <a:pt x="469811" y="680935"/>
                  </a:lnTo>
                  <a:lnTo>
                    <a:pt x="469176" y="680529"/>
                  </a:lnTo>
                  <a:lnTo>
                    <a:pt x="468452" y="680262"/>
                  </a:lnTo>
                  <a:lnTo>
                    <a:pt x="466839" y="679627"/>
                  </a:lnTo>
                  <a:lnTo>
                    <a:pt x="465277" y="679792"/>
                  </a:lnTo>
                  <a:lnTo>
                    <a:pt x="464210" y="681316"/>
                  </a:lnTo>
                  <a:lnTo>
                    <a:pt x="463880" y="681824"/>
                  </a:lnTo>
                  <a:lnTo>
                    <a:pt x="463943" y="683006"/>
                  </a:lnTo>
                  <a:lnTo>
                    <a:pt x="464324" y="683348"/>
                  </a:lnTo>
                  <a:lnTo>
                    <a:pt x="465759" y="684657"/>
                  </a:lnTo>
                  <a:lnTo>
                    <a:pt x="467233" y="683704"/>
                  </a:lnTo>
                  <a:lnTo>
                    <a:pt x="468998" y="682561"/>
                  </a:lnTo>
                  <a:lnTo>
                    <a:pt x="470509" y="681253"/>
                  </a:lnTo>
                  <a:close/>
                </a:path>
                <a:path w="1986915" h="1245234">
                  <a:moveTo>
                    <a:pt x="471817" y="1075080"/>
                  </a:moveTo>
                  <a:lnTo>
                    <a:pt x="471576" y="1074496"/>
                  </a:lnTo>
                  <a:lnTo>
                    <a:pt x="471385" y="1073975"/>
                  </a:lnTo>
                  <a:lnTo>
                    <a:pt x="471004" y="1073772"/>
                  </a:lnTo>
                  <a:lnTo>
                    <a:pt x="469734" y="1073048"/>
                  </a:lnTo>
                  <a:lnTo>
                    <a:pt x="468490" y="1073607"/>
                  </a:lnTo>
                  <a:lnTo>
                    <a:pt x="467194" y="1074331"/>
                  </a:lnTo>
                  <a:lnTo>
                    <a:pt x="466471" y="1074864"/>
                  </a:lnTo>
                  <a:lnTo>
                    <a:pt x="465061" y="1075169"/>
                  </a:lnTo>
                  <a:lnTo>
                    <a:pt x="465848" y="1077188"/>
                  </a:lnTo>
                  <a:lnTo>
                    <a:pt x="466877" y="1076820"/>
                  </a:lnTo>
                  <a:lnTo>
                    <a:pt x="467614" y="1076629"/>
                  </a:lnTo>
                  <a:lnTo>
                    <a:pt x="471500" y="1075575"/>
                  </a:lnTo>
                  <a:lnTo>
                    <a:pt x="471652" y="1075524"/>
                  </a:lnTo>
                  <a:lnTo>
                    <a:pt x="471817" y="1075080"/>
                  </a:lnTo>
                  <a:close/>
                </a:path>
                <a:path w="1986915" h="1245234">
                  <a:moveTo>
                    <a:pt x="501764" y="248018"/>
                  </a:moveTo>
                  <a:lnTo>
                    <a:pt x="500875" y="247218"/>
                  </a:lnTo>
                  <a:lnTo>
                    <a:pt x="500849" y="246126"/>
                  </a:lnTo>
                  <a:lnTo>
                    <a:pt x="500265" y="243725"/>
                  </a:lnTo>
                  <a:lnTo>
                    <a:pt x="497052" y="242836"/>
                  </a:lnTo>
                  <a:lnTo>
                    <a:pt x="496963" y="243471"/>
                  </a:lnTo>
                  <a:lnTo>
                    <a:pt x="496785" y="244830"/>
                  </a:lnTo>
                  <a:lnTo>
                    <a:pt x="496633" y="246494"/>
                  </a:lnTo>
                  <a:lnTo>
                    <a:pt x="498259" y="248920"/>
                  </a:lnTo>
                  <a:lnTo>
                    <a:pt x="499986" y="249301"/>
                  </a:lnTo>
                  <a:lnTo>
                    <a:pt x="501764" y="248018"/>
                  </a:lnTo>
                  <a:close/>
                </a:path>
                <a:path w="1986915" h="1245234">
                  <a:moveTo>
                    <a:pt x="501954" y="247954"/>
                  </a:moveTo>
                  <a:lnTo>
                    <a:pt x="501827" y="247967"/>
                  </a:lnTo>
                  <a:lnTo>
                    <a:pt x="501815" y="248145"/>
                  </a:lnTo>
                  <a:lnTo>
                    <a:pt x="501954" y="247954"/>
                  </a:lnTo>
                  <a:close/>
                </a:path>
                <a:path w="1986915" h="1245234">
                  <a:moveTo>
                    <a:pt x="518998" y="855522"/>
                  </a:moveTo>
                  <a:lnTo>
                    <a:pt x="518401" y="854862"/>
                  </a:lnTo>
                  <a:lnTo>
                    <a:pt x="518261" y="854722"/>
                  </a:lnTo>
                  <a:lnTo>
                    <a:pt x="517448" y="855154"/>
                  </a:lnTo>
                  <a:lnTo>
                    <a:pt x="516674" y="855408"/>
                  </a:lnTo>
                  <a:lnTo>
                    <a:pt x="515848" y="856145"/>
                  </a:lnTo>
                  <a:lnTo>
                    <a:pt x="514705" y="856919"/>
                  </a:lnTo>
                  <a:lnTo>
                    <a:pt x="513524" y="858456"/>
                  </a:lnTo>
                  <a:lnTo>
                    <a:pt x="513575" y="859472"/>
                  </a:lnTo>
                  <a:lnTo>
                    <a:pt x="513816" y="860107"/>
                  </a:lnTo>
                  <a:lnTo>
                    <a:pt x="514032" y="860590"/>
                  </a:lnTo>
                  <a:lnTo>
                    <a:pt x="514553" y="860196"/>
                  </a:lnTo>
                  <a:lnTo>
                    <a:pt x="515950" y="858697"/>
                  </a:lnTo>
                  <a:lnTo>
                    <a:pt x="517105" y="857923"/>
                  </a:lnTo>
                  <a:lnTo>
                    <a:pt x="518528" y="856373"/>
                  </a:lnTo>
                  <a:lnTo>
                    <a:pt x="518998" y="855522"/>
                  </a:lnTo>
                  <a:close/>
                </a:path>
                <a:path w="1986915" h="1245234">
                  <a:moveTo>
                    <a:pt x="542137" y="1221346"/>
                  </a:moveTo>
                  <a:lnTo>
                    <a:pt x="541159" y="1219796"/>
                  </a:lnTo>
                  <a:lnTo>
                    <a:pt x="540435" y="1219936"/>
                  </a:lnTo>
                  <a:lnTo>
                    <a:pt x="538505" y="1220343"/>
                  </a:lnTo>
                  <a:lnTo>
                    <a:pt x="536460" y="1223492"/>
                  </a:lnTo>
                  <a:lnTo>
                    <a:pt x="537324" y="1226362"/>
                  </a:lnTo>
                  <a:lnTo>
                    <a:pt x="538187" y="1225791"/>
                  </a:lnTo>
                  <a:lnTo>
                    <a:pt x="538899" y="1225537"/>
                  </a:lnTo>
                  <a:lnTo>
                    <a:pt x="540258" y="1224686"/>
                  </a:lnTo>
                  <a:lnTo>
                    <a:pt x="541540" y="1223784"/>
                  </a:lnTo>
                  <a:lnTo>
                    <a:pt x="542137" y="1221346"/>
                  </a:lnTo>
                  <a:close/>
                </a:path>
                <a:path w="1986915" h="1245234">
                  <a:moveTo>
                    <a:pt x="568921" y="668248"/>
                  </a:moveTo>
                  <a:lnTo>
                    <a:pt x="568464" y="667283"/>
                  </a:lnTo>
                  <a:lnTo>
                    <a:pt x="567867" y="666102"/>
                  </a:lnTo>
                  <a:lnTo>
                    <a:pt x="567080" y="665124"/>
                  </a:lnTo>
                  <a:lnTo>
                    <a:pt x="565492" y="665988"/>
                  </a:lnTo>
                  <a:lnTo>
                    <a:pt x="564007" y="666813"/>
                  </a:lnTo>
                  <a:lnTo>
                    <a:pt x="562584" y="668197"/>
                  </a:lnTo>
                  <a:lnTo>
                    <a:pt x="564007" y="670598"/>
                  </a:lnTo>
                  <a:lnTo>
                    <a:pt x="565886" y="670826"/>
                  </a:lnTo>
                  <a:lnTo>
                    <a:pt x="567042" y="671309"/>
                  </a:lnTo>
                  <a:lnTo>
                    <a:pt x="568096" y="670902"/>
                  </a:lnTo>
                  <a:lnTo>
                    <a:pt x="568921" y="668248"/>
                  </a:lnTo>
                  <a:close/>
                </a:path>
                <a:path w="1986915" h="1245234">
                  <a:moveTo>
                    <a:pt x="598766" y="701827"/>
                  </a:moveTo>
                  <a:lnTo>
                    <a:pt x="598728" y="701395"/>
                  </a:lnTo>
                  <a:lnTo>
                    <a:pt x="598512" y="701065"/>
                  </a:lnTo>
                  <a:lnTo>
                    <a:pt x="588962" y="701459"/>
                  </a:lnTo>
                  <a:lnTo>
                    <a:pt x="588746" y="701776"/>
                  </a:lnTo>
                  <a:lnTo>
                    <a:pt x="588683" y="702005"/>
                  </a:lnTo>
                  <a:lnTo>
                    <a:pt x="588645" y="702208"/>
                  </a:lnTo>
                  <a:lnTo>
                    <a:pt x="588746" y="702424"/>
                  </a:lnTo>
                  <a:lnTo>
                    <a:pt x="588797" y="702665"/>
                  </a:lnTo>
                  <a:lnTo>
                    <a:pt x="590448" y="704164"/>
                  </a:lnTo>
                  <a:lnTo>
                    <a:pt x="595833" y="703999"/>
                  </a:lnTo>
                  <a:lnTo>
                    <a:pt x="598665" y="702195"/>
                  </a:lnTo>
                  <a:lnTo>
                    <a:pt x="598766" y="701827"/>
                  </a:lnTo>
                  <a:close/>
                </a:path>
                <a:path w="1986915" h="1245234">
                  <a:moveTo>
                    <a:pt x="598893" y="936967"/>
                  </a:moveTo>
                  <a:lnTo>
                    <a:pt x="598411" y="936142"/>
                  </a:lnTo>
                  <a:lnTo>
                    <a:pt x="598309" y="935964"/>
                  </a:lnTo>
                  <a:lnTo>
                    <a:pt x="597916" y="935888"/>
                  </a:lnTo>
                  <a:lnTo>
                    <a:pt x="595972" y="936485"/>
                  </a:lnTo>
                  <a:lnTo>
                    <a:pt x="594791" y="937475"/>
                  </a:lnTo>
                  <a:lnTo>
                    <a:pt x="594614" y="939939"/>
                  </a:lnTo>
                  <a:lnTo>
                    <a:pt x="593890" y="940701"/>
                  </a:lnTo>
                  <a:lnTo>
                    <a:pt x="594753" y="941235"/>
                  </a:lnTo>
                  <a:lnTo>
                    <a:pt x="594931" y="941349"/>
                  </a:lnTo>
                  <a:lnTo>
                    <a:pt x="595249" y="941235"/>
                  </a:lnTo>
                  <a:lnTo>
                    <a:pt x="595541" y="941235"/>
                  </a:lnTo>
                  <a:lnTo>
                    <a:pt x="596785" y="940714"/>
                  </a:lnTo>
                  <a:lnTo>
                    <a:pt x="598893" y="936967"/>
                  </a:lnTo>
                  <a:close/>
                </a:path>
                <a:path w="1986915" h="1245234">
                  <a:moveTo>
                    <a:pt x="606945" y="878268"/>
                  </a:moveTo>
                  <a:lnTo>
                    <a:pt x="606069" y="877163"/>
                  </a:lnTo>
                  <a:lnTo>
                    <a:pt x="605129" y="875944"/>
                  </a:lnTo>
                  <a:lnTo>
                    <a:pt x="603808" y="876515"/>
                  </a:lnTo>
                  <a:lnTo>
                    <a:pt x="602475" y="877303"/>
                  </a:lnTo>
                  <a:lnTo>
                    <a:pt x="601484" y="878014"/>
                  </a:lnTo>
                  <a:lnTo>
                    <a:pt x="600075" y="878941"/>
                  </a:lnTo>
                  <a:lnTo>
                    <a:pt x="602056" y="881507"/>
                  </a:lnTo>
                  <a:lnTo>
                    <a:pt x="603808" y="881468"/>
                  </a:lnTo>
                  <a:lnTo>
                    <a:pt x="605282" y="880427"/>
                  </a:lnTo>
                  <a:lnTo>
                    <a:pt x="606463" y="879576"/>
                  </a:lnTo>
                  <a:lnTo>
                    <a:pt x="606945" y="878268"/>
                  </a:lnTo>
                  <a:close/>
                </a:path>
                <a:path w="1986915" h="1245234">
                  <a:moveTo>
                    <a:pt x="619620" y="736117"/>
                  </a:moveTo>
                  <a:lnTo>
                    <a:pt x="618553" y="735736"/>
                  </a:lnTo>
                  <a:lnTo>
                    <a:pt x="616699" y="735698"/>
                  </a:lnTo>
                  <a:lnTo>
                    <a:pt x="615911" y="735914"/>
                  </a:lnTo>
                  <a:lnTo>
                    <a:pt x="613892" y="736384"/>
                  </a:lnTo>
                  <a:lnTo>
                    <a:pt x="613359" y="737285"/>
                  </a:lnTo>
                  <a:lnTo>
                    <a:pt x="613359" y="738352"/>
                  </a:lnTo>
                  <a:lnTo>
                    <a:pt x="613384" y="739533"/>
                  </a:lnTo>
                  <a:lnTo>
                    <a:pt x="614210" y="740105"/>
                  </a:lnTo>
                  <a:lnTo>
                    <a:pt x="616432" y="739965"/>
                  </a:lnTo>
                  <a:lnTo>
                    <a:pt x="617461" y="739724"/>
                  </a:lnTo>
                  <a:lnTo>
                    <a:pt x="618464" y="739546"/>
                  </a:lnTo>
                  <a:lnTo>
                    <a:pt x="618921" y="738657"/>
                  </a:lnTo>
                  <a:lnTo>
                    <a:pt x="619556" y="737997"/>
                  </a:lnTo>
                  <a:lnTo>
                    <a:pt x="619620" y="736117"/>
                  </a:lnTo>
                  <a:close/>
                </a:path>
                <a:path w="1986915" h="1245234">
                  <a:moveTo>
                    <a:pt x="660323" y="1240726"/>
                  </a:moveTo>
                  <a:lnTo>
                    <a:pt x="659841" y="1239596"/>
                  </a:lnTo>
                  <a:lnTo>
                    <a:pt x="659777" y="1239443"/>
                  </a:lnTo>
                  <a:lnTo>
                    <a:pt x="658393" y="1239761"/>
                  </a:lnTo>
                  <a:lnTo>
                    <a:pt x="657707" y="1240078"/>
                  </a:lnTo>
                  <a:lnTo>
                    <a:pt x="656463" y="1240612"/>
                  </a:lnTo>
                  <a:lnTo>
                    <a:pt x="655180" y="1241209"/>
                  </a:lnTo>
                  <a:lnTo>
                    <a:pt x="653148" y="1242669"/>
                  </a:lnTo>
                  <a:lnTo>
                    <a:pt x="650786" y="1241983"/>
                  </a:lnTo>
                  <a:lnTo>
                    <a:pt x="651433" y="1244003"/>
                  </a:lnTo>
                  <a:lnTo>
                    <a:pt x="651700" y="1244904"/>
                  </a:lnTo>
                  <a:lnTo>
                    <a:pt x="653338" y="1244307"/>
                  </a:lnTo>
                  <a:lnTo>
                    <a:pt x="654354" y="1244193"/>
                  </a:lnTo>
                  <a:lnTo>
                    <a:pt x="658266" y="1243571"/>
                  </a:lnTo>
                  <a:lnTo>
                    <a:pt x="658215" y="1243799"/>
                  </a:lnTo>
                  <a:lnTo>
                    <a:pt x="658342" y="1243545"/>
                  </a:lnTo>
                  <a:lnTo>
                    <a:pt x="658787" y="1241285"/>
                  </a:lnTo>
                  <a:lnTo>
                    <a:pt x="660323" y="1240726"/>
                  </a:lnTo>
                  <a:close/>
                </a:path>
                <a:path w="1986915" h="1245234">
                  <a:moveTo>
                    <a:pt x="676948" y="1118514"/>
                  </a:moveTo>
                  <a:lnTo>
                    <a:pt x="676808" y="1118235"/>
                  </a:lnTo>
                  <a:lnTo>
                    <a:pt x="676795" y="1118019"/>
                  </a:lnTo>
                  <a:lnTo>
                    <a:pt x="676287" y="1118031"/>
                  </a:lnTo>
                  <a:lnTo>
                    <a:pt x="675678" y="1117866"/>
                  </a:lnTo>
                  <a:lnTo>
                    <a:pt x="675284" y="1118095"/>
                  </a:lnTo>
                  <a:lnTo>
                    <a:pt x="673646" y="1119085"/>
                  </a:lnTo>
                  <a:lnTo>
                    <a:pt x="672007" y="1119822"/>
                  </a:lnTo>
                  <a:lnTo>
                    <a:pt x="668642" y="1120355"/>
                  </a:lnTo>
                  <a:lnTo>
                    <a:pt x="667448" y="1121575"/>
                  </a:lnTo>
                  <a:lnTo>
                    <a:pt x="668642" y="1124102"/>
                  </a:lnTo>
                  <a:lnTo>
                    <a:pt x="670369" y="1123797"/>
                  </a:lnTo>
                  <a:lnTo>
                    <a:pt x="671550" y="1123353"/>
                  </a:lnTo>
                  <a:lnTo>
                    <a:pt x="673900" y="1122489"/>
                  </a:lnTo>
                  <a:lnTo>
                    <a:pt x="675360" y="1120521"/>
                  </a:lnTo>
                  <a:lnTo>
                    <a:pt x="676859" y="1118654"/>
                  </a:lnTo>
                  <a:lnTo>
                    <a:pt x="676948" y="1118514"/>
                  </a:lnTo>
                  <a:close/>
                </a:path>
                <a:path w="1986915" h="1245234">
                  <a:moveTo>
                    <a:pt x="686168" y="718502"/>
                  </a:moveTo>
                  <a:lnTo>
                    <a:pt x="685876" y="718426"/>
                  </a:lnTo>
                  <a:lnTo>
                    <a:pt x="686015" y="718515"/>
                  </a:lnTo>
                  <a:lnTo>
                    <a:pt x="686168" y="718502"/>
                  </a:lnTo>
                  <a:close/>
                </a:path>
                <a:path w="1986915" h="1245234">
                  <a:moveTo>
                    <a:pt x="689140" y="721969"/>
                  </a:moveTo>
                  <a:lnTo>
                    <a:pt x="688644" y="720725"/>
                  </a:lnTo>
                  <a:lnTo>
                    <a:pt x="687692" y="719759"/>
                  </a:lnTo>
                  <a:lnTo>
                    <a:pt x="687222" y="719264"/>
                  </a:lnTo>
                  <a:lnTo>
                    <a:pt x="686587" y="718921"/>
                  </a:lnTo>
                  <a:lnTo>
                    <a:pt x="686015" y="718515"/>
                  </a:lnTo>
                  <a:lnTo>
                    <a:pt x="685050" y="718743"/>
                  </a:lnTo>
                  <a:lnTo>
                    <a:pt x="683768" y="718756"/>
                  </a:lnTo>
                  <a:lnTo>
                    <a:pt x="682523" y="720496"/>
                  </a:lnTo>
                  <a:lnTo>
                    <a:pt x="683285" y="721791"/>
                  </a:lnTo>
                  <a:lnTo>
                    <a:pt x="684085" y="722693"/>
                  </a:lnTo>
                  <a:lnTo>
                    <a:pt x="685050" y="723747"/>
                  </a:lnTo>
                  <a:lnTo>
                    <a:pt x="686587" y="723684"/>
                  </a:lnTo>
                  <a:lnTo>
                    <a:pt x="687705" y="722922"/>
                  </a:lnTo>
                  <a:lnTo>
                    <a:pt x="689140" y="721969"/>
                  </a:lnTo>
                  <a:close/>
                </a:path>
                <a:path w="1986915" h="1245234">
                  <a:moveTo>
                    <a:pt x="727036" y="658291"/>
                  </a:moveTo>
                  <a:lnTo>
                    <a:pt x="726897" y="658241"/>
                  </a:lnTo>
                  <a:lnTo>
                    <a:pt x="726859" y="658368"/>
                  </a:lnTo>
                  <a:lnTo>
                    <a:pt x="726986" y="658355"/>
                  </a:lnTo>
                  <a:close/>
                </a:path>
                <a:path w="1986915" h="1245234">
                  <a:moveTo>
                    <a:pt x="736638" y="651510"/>
                  </a:moveTo>
                  <a:lnTo>
                    <a:pt x="736561" y="650900"/>
                  </a:lnTo>
                  <a:lnTo>
                    <a:pt x="736015" y="650811"/>
                  </a:lnTo>
                  <a:lnTo>
                    <a:pt x="735241" y="650671"/>
                  </a:lnTo>
                  <a:lnTo>
                    <a:pt x="735101" y="650849"/>
                  </a:lnTo>
                  <a:lnTo>
                    <a:pt x="733031" y="653948"/>
                  </a:lnTo>
                  <a:lnTo>
                    <a:pt x="729538" y="655637"/>
                  </a:lnTo>
                  <a:lnTo>
                    <a:pt x="727036" y="658291"/>
                  </a:lnTo>
                  <a:lnTo>
                    <a:pt x="727735" y="658495"/>
                  </a:lnTo>
                  <a:lnTo>
                    <a:pt x="728560" y="658914"/>
                  </a:lnTo>
                  <a:lnTo>
                    <a:pt x="729056" y="658660"/>
                  </a:lnTo>
                  <a:lnTo>
                    <a:pt x="732332" y="657110"/>
                  </a:lnTo>
                  <a:lnTo>
                    <a:pt x="733615" y="653542"/>
                  </a:lnTo>
                  <a:lnTo>
                    <a:pt x="736549" y="651586"/>
                  </a:lnTo>
                  <a:close/>
                </a:path>
                <a:path w="1986915" h="1245234">
                  <a:moveTo>
                    <a:pt x="760869" y="1215009"/>
                  </a:moveTo>
                  <a:lnTo>
                    <a:pt x="760717" y="1215136"/>
                  </a:lnTo>
                  <a:lnTo>
                    <a:pt x="760844" y="1215072"/>
                  </a:lnTo>
                  <a:close/>
                </a:path>
                <a:path w="1986915" h="1245234">
                  <a:moveTo>
                    <a:pt x="762241" y="1217383"/>
                  </a:moveTo>
                  <a:lnTo>
                    <a:pt x="762139" y="1217193"/>
                  </a:lnTo>
                  <a:lnTo>
                    <a:pt x="761961" y="1217256"/>
                  </a:lnTo>
                  <a:lnTo>
                    <a:pt x="762241" y="1217383"/>
                  </a:lnTo>
                  <a:close/>
                </a:path>
                <a:path w="1986915" h="1245234">
                  <a:moveTo>
                    <a:pt x="764108" y="599376"/>
                  </a:moveTo>
                  <a:lnTo>
                    <a:pt x="763790" y="597789"/>
                  </a:lnTo>
                  <a:lnTo>
                    <a:pt x="762304" y="598398"/>
                  </a:lnTo>
                  <a:lnTo>
                    <a:pt x="760399" y="597852"/>
                  </a:lnTo>
                  <a:lnTo>
                    <a:pt x="759358" y="597687"/>
                  </a:lnTo>
                  <a:lnTo>
                    <a:pt x="758342" y="597611"/>
                  </a:lnTo>
                  <a:lnTo>
                    <a:pt x="757872" y="597585"/>
                  </a:lnTo>
                  <a:lnTo>
                    <a:pt x="757110" y="597776"/>
                  </a:lnTo>
                  <a:lnTo>
                    <a:pt x="756704" y="598398"/>
                  </a:lnTo>
                  <a:lnTo>
                    <a:pt x="756983" y="599020"/>
                  </a:lnTo>
                  <a:lnTo>
                    <a:pt x="757199" y="599452"/>
                  </a:lnTo>
                  <a:lnTo>
                    <a:pt x="758596" y="602145"/>
                  </a:lnTo>
                  <a:lnTo>
                    <a:pt x="759142" y="602297"/>
                  </a:lnTo>
                  <a:lnTo>
                    <a:pt x="762469" y="600519"/>
                  </a:lnTo>
                  <a:lnTo>
                    <a:pt x="762749" y="600240"/>
                  </a:lnTo>
                  <a:lnTo>
                    <a:pt x="764108" y="599376"/>
                  </a:lnTo>
                  <a:close/>
                </a:path>
                <a:path w="1986915" h="1245234">
                  <a:moveTo>
                    <a:pt x="770991" y="1213091"/>
                  </a:moveTo>
                  <a:lnTo>
                    <a:pt x="770623" y="1211961"/>
                  </a:lnTo>
                  <a:lnTo>
                    <a:pt x="769493" y="1211453"/>
                  </a:lnTo>
                  <a:lnTo>
                    <a:pt x="768832" y="1211110"/>
                  </a:lnTo>
                  <a:lnTo>
                    <a:pt x="768083" y="1210932"/>
                  </a:lnTo>
                  <a:lnTo>
                    <a:pt x="767372" y="1210703"/>
                  </a:lnTo>
                  <a:lnTo>
                    <a:pt x="765441" y="1212164"/>
                  </a:lnTo>
                  <a:lnTo>
                    <a:pt x="762419" y="1212545"/>
                  </a:lnTo>
                  <a:lnTo>
                    <a:pt x="760869" y="1215009"/>
                  </a:lnTo>
                  <a:lnTo>
                    <a:pt x="762127" y="1217180"/>
                  </a:lnTo>
                  <a:lnTo>
                    <a:pt x="764438" y="1215567"/>
                  </a:lnTo>
                  <a:lnTo>
                    <a:pt x="766965" y="1214437"/>
                  </a:lnTo>
                  <a:lnTo>
                    <a:pt x="770991" y="1213091"/>
                  </a:lnTo>
                  <a:close/>
                </a:path>
                <a:path w="1986915" h="1245234">
                  <a:moveTo>
                    <a:pt x="778370" y="1184973"/>
                  </a:moveTo>
                  <a:lnTo>
                    <a:pt x="778281" y="1184541"/>
                  </a:lnTo>
                  <a:lnTo>
                    <a:pt x="778230" y="1184071"/>
                  </a:lnTo>
                  <a:lnTo>
                    <a:pt x="777989" y="1183513"/>
                  </a:lnTo>
                  <a:lnTo>
                    <a:pt x="777608" y="1183347"/>
                  </a:lnTo>
                  <a:lnTo>
                    <a:pt x="777405" y="1183398"/>
                  </a:lnTo>
                  <a:lnTo>
                    <a:pt x="775538" y="1184097"/>
                  </a:lnTo>
                  <a:lnTo>
                    <a:pt x="773950" y="1185303"/>
                  </a:lnTo>
                  <a:lnTo>
                    <a:pt x="772629" y="1186230"/>
                  </a:lnTo>
                  <a:lnTo>
                    <a:pt x="771448" y="1187284"/>
                  </a:lnTo>
                  <a:lnTo>
                    <a:pt x="771144" y="1187538"/>
                  </a:lnTo>
                  <a:lnTo>
                    <a:pt x="771029" y="1188351"/>
                  </a:lnTo>
                  <a:lnTo>
                    <a:pt x="771232" y="1188681"/>
                  </a:lnTo>
                  <a:lnTo>
                    <a:pt x="771385" y="1188948"/>
                  </a:lnTo>
                  <a:lnTo>
                    <a:pt x="772147" y="1189050"/>
                  </a:lnTo>
                  <a:lnTo>
                    <a:pt x="774979" y="1188300"/>
                  </a:lnTo>
                  <a:lnTo>
                    <a:pt x="775817" y="1185456"/>
                  </a:lnTo>
                  <a:lnTo>
                    <a:pt x="778370" y="1184973"/>
                  </a:lnTo>
                  <a:close/>
                </a:path>
                <a:path w="1986915" h="1245234">
                  <a:moveTo>
                    <a:pt x="809028" y="690943"/>
                  </a:moveTo>
                  <a:lnTo>
                    <a:pt x="808278" y="689584"/>
                  </a:lnTo>
                  <a:lnTo>
                    <a:pt x="807567" y="688263"/>
                  </a:lnTo>
                  <a:lnTo>
                    <a:pt x="806297" y="688200"/>
                  </a:lnTo>
                  <a:lnTo>
                    <a:pt x="804989" y="688695"/>
                  </a:lnTo>
                  <a:lnTo>
                    <a:pt x="803402" y="689279"/>
                  </a:lnTo>
                  <a:lnTo>
                    <a:pt x="802220" y="691476"/>
                  </a:lnTo>
                  <a:lnTo>
                    <a:pt x="802995" y="692302"/>
                  </a:lnTo>
                  <a:lnTo>
                    <a:pt x="804151" y="693470"/>
                  </a:lnTo>
                  <a:lnTo>
                    <a:pt x="805599" y="693635"/>
                  </a:lnTo>
                  <a:lnTo>
                    <a:pt x="807173" y="692848"/>
                  </a:lnTo>
                  <a:lnTo>
                    <a:pt x="808393" y="691934"/>
                  </a:lnTo>
                  <a:lnTo>
                    <a:pt x="809028" y="690943"/>
                  </a:lnTo>
                  <a:close/>
                </a:path>
                <a:path w="1986915" h="1245234">
                  <a:moveTo>
                    <a:pt x="815200" y="1103795"/>
                  </a:moveTo>
                  <a:lnTo>
                    <a:pt x="814793" y="1102283"/>
                  </a:lnTo>
                  <a:lnTo>
                    <a:pt x="813752" y="1102817"/>
                  </a:lnTo>
                  <a:lnTo>
                    <a:pt x="811339" y="1103718"/>
                  </a:lnTo>
                  <a:lnTo>
                    <a:pt x="810031" y="1105687"/>
                  </a:lnTo>
                  <a:lnTo>
                    <a:pt x="807847" y="1104633"/>
                  </a:lnTo>
                  <a:lnTo>
                    <a:pt x="807605" y="1104506"/>
                  </a:lnTo>
                  <a:lnTo>
                    <a:pt x="806716" y="1104938"/>
                  </a:lnTo>
                  <a:lnTo>
                    <a:pt x="806589" y="1105281"/>
                  </a:lnTo>
                  <a:lnTo>
                    <a:pt x="806323" y="1105839"/>
                  </a:lnTo>
                  <a:lnTo>
                    <a:pt x="806919" y="1105992"/>
                  </a:lnTo>
                  <a:lnTo>
                    <a:pt x="809510" y="1107186"/>
                  </a:lnTo>
                  <a:lnTo>
                    <a:pt x="811453" y="1107084"/>
                  </a:lnTo>
                  <a:lnTo>
                    <a:pt x="813295" y="1105598"/>
                  </a:lnTo>
                  <a:lnTo>
                    <a:pt x="813612" y="1105458"/>
                  </a:lnTo>
                  <a:lnTo>
                    <a:pt x="813993" y="1105408"/>
                  </a:lnTo>
                  <a:lnTo>
                    <a:pt x="814476" y="1104582"/>
                  </a:lnTo>
                  <a:lnTo>
                    <a:pt x="815200" y="1103795"/>
                  </a:lnTo>
                  <a:close/>
                </a:path>
                <a:path w="1986915" h="1245234">
                  <a:moveTo>
                    <a:pt x="839381" y="1155014"/>
                  </a:moveTo>
                  <a:lnTo>
                    <a:pt x="838695" y="1154442"/>
                  </a:lnTo>
                  <a:lnTo>
                    <a:pt x="837844" y="1153795"/>
                  </a:lnTo>
                  <a:lnTo>
                    <a:pt x="836790" y="1153731"/>
                  </a:lnTo>
                  <a:lnTo>
                    <a:pt x="835685" y="1154036"/>
                  </a:lnTo>
                  <a:lnTo>
                    <a:pt x="834605" y="1154303"/>
                  </a:lnTo>
                  <a:lnTo>
                    <a:pt x="834593" y="1155065"/>
                  </a:lnTo>
                  <a:lnTo>
                    <a:pt x="834796" y="1155827"/>
                  </a:lnTo>
                  <a:lnTo>
                    <a:pt x="835063" y="1156728"/>
                  </a:lnTo>
                  <a:lnTo>
                    <a:pt x="835964" y="1157554"/>
                  </a:lnTo>
                  <a:lnTo>
                    <a:pt x="834593" y="1158494"/>
                  </a:lnTo>
                  <a:lnTo>
                    <a:pt x="833996" y="1158887"/>
                  </a:lnTo>
                  <a:lnTo>
                    <a:pt x="833259" y="1159395"/>
                  </a:lnTo>
                  <a:lnTo>
                    <a:pt x="833831" y="1160132"/>
                  </a:lnTo>
                  <a:lnTo>
                    <a:pt x="833932" y="1160297"/>
                  </a:lnTo>
                  <a:lnTo>
                    <a:pt x="834771" y="1159929"/>
                  </a:lnTo>
                  <a:lnTo>
                    <a:pt x="835266" y="1159802"/>
                  </a:lnTo>
                  <a:lnTo>
                    <a:pt x="836472" y="1158735"/>
                  </a:lnTo>
                  <a:lnTo>
                    <a:pt x="838161" y="1158138"/>
                  </a:lnTo>
                  <a:lnTo>
                    <a:pt x="839127" y="1155788"/>
                  </a:lnTo>
                  <a:lnTo>
                    <a:pt x="839381" y="1155014"/>
                  </a:lnTo>
                  <a:close/>
                </a:path>
                <a:path w="1986915" h="1245234">
                  <a:moveTo>
                    <a:pt x="899477" y="2578"/>
                  </a:moveTo>
                  <a:lnTo>
                    <a:pt x="899350" y="2527"/>
                  </a:lnTo>
                  <a:lnTo>
                    <a:pt x="899223" y="2755"/>
                  </a:lnTo>
                  <a:lnTo>
                    <a:pt x="899477" y="2578"/>
                  </a:lnTo>
                  <a:close/>
                </a:path>
                <a:path w="1986915" h="1245234">
                  <a:moveTo>
                    <a:pt x="909866" y="1066"/>
                  </a:moveTo>
                  <a:lnTo>
                    <a:pt x="909243" y="901"/>
                  </a:lnTo>
                  <a:lnTo>
                    <a:pt x="907846" y="584"/>
                  </a:lnTo>
                  <a:lnTo>
                    <a:pt x="906170" y="1016"/>
                  </a:lnTo>
                  <a:lnTo>
                    <a:pt x="902462" y="0"/>
                  </a:lnTo>
                  <a:lnTo>
                    <a:pt x="901065" y="1435"/>
                  </a:lnTo>
                  <a:lnTo>
                    <a:pt x="899490" y="2565"/>
                  </a:lnTo>
                  <a:lnTo>
                    <a:pt x="901090" y="3048"/>
                  </a:lnTo>
                  <a:lnTo>
                    <a:pt x="902652" y="3784"/>
                  </a:lnTo>
                  <a:lnTo>
                    <a:pt x="906348" y="3848"/>
                  </a:lnTo>
                  <a:lnTo>
                    <a:pt x="909866" y="1066"/>
                  </a:lnTo>
                  <a:close/>
                </a:path>
                <a:path w="1986915" h="1245234">
                  <a:moveTo>
                    <a:pt x="940346" y="680542"/>
                  </a:moveTo>
                  <a:lnTo>
                    <a:pt x="939965" y="678561"/>
                  </a:lnTo>
                  <a:lnTo>
                    <a:pt x="938530" y="678040"/>
                  </a:lnTo>
                  <a:lnTo>
                    <a:pt x="936332" y="677545"/>
                  </a:lnTo>
                  <a:lnTo>
                    <a:pt x="935507" y="677303"/>
                  </a:lnTo>
                  <a:lnTo>
                    <a:pt x="935164" y="678307"/>
                  </a:lnTo>
                  <a:lnTo>
                    <a:pt x="935037" y="678738"/>
                  </a:lnTo>
                  <a:lnTo>
                    <a:pt x="935240" y="679234"/>
                  </a:lnTo>
                  <a:lnTo>
                    <a:pt x="935304" y="679742"/>
                  </a:lnTo>
                  <a:lnTo>
                    <a:pt x="936447" y="680859"/>
                  </a:lnTo>
                  <a:lnTo>
                    <a:pt x="937323" y="682586"/>
                  </a:lnTo>
                  <a:lnTo>
                    <a:pt x="939609" y="681431"/>
                  </a:lnTo>
                  <a:lnTo>
                    <a:pt x="939952" y="681253"/>
                  </a:lnTo>
                  <a:lnTo>
                    <a:pt x="940346" y="680542"/>
                  </a:lnTo>
                  <a:close/>
                </a:path>
                <a:path w="1986915" h="1245234">
                  <a:moveTo>
                    <a:pt x="969060" y="580580"/>
                  </a:moveTo>
                  <a:lnTo>
                    <a:pt x="967740" y="578802"/>
                  </a:lnTo>
                  <a:lnTo>
                    <a:pt x="965835" y="579094"/>
                  </a:lnTo>
                  <a:lnTo>
                    <a:pt x="963180" y="579386"/>
                  </a:lnTo>
                  <a:lnTo>
                    <a:pt x="962126" y="579577"/>
                  </a:lnTo>
                  <a:lnTo>
                    <a:pt x="962494" y="581240"/>
                  </a:lnTo>
                  <a:lnTo>
                    <a:pt x="963218" y="582002"/>
                  </a:lnTo>
                  <a:lnTo>
                    <a:pt x="965352" y="582460"/>
                  </a:lnTo>
                  <a:lnTo>
                    <a:pt x="966978" y="582726"/>
                  </a:lnTo>
                  <a:lnTo>
                    <a:pt x="968514" y="581850"/>
                  </a:lnTo>
                  <a:lnTo>
                    <a:pt x="968844" y="581660"/>
                  </a:lnTo>
                  <a:lnTo>
                    <a:pt x="968870" y="580999"/>
                  </a:lnTo>
                  <a:lnTo>
                    <a:pt x="969060" y="580580"/>
                  </a:lnTo>
                  <a:close/>
                </a:path>
                <a:path w="1986915" h="1245234">
                  <a:moveTo>
                    <a:pt x="1025626" y="672223"/>
                  </a:moveTo>
                  <a:lnTo>
                    <a:pt x="1024382" y="669721"/>
                  </a:lnTo>
                  <a:lnTo>
                    <a:pt x="1021740" y="670064"/>
                  </a:lnTo>
                  <a:lnTo>
                    <a:pt x="1019302" y="670115"/>
                  </a:lnTo>
                  <a:lnTo>
                    <a:pt x="1018997" y="670115"/>
                  </a:lnTo>
                  <a:lnTo>
                    <a:pt x="1018476" y="670737"/>
                  </a:lnTo>
                  <a:lnTo>
                    <a:pt x="1018336" y="671144"/>
                  </a:lnTo>
                  <a:lnTo>
                    <a:pt x="1018095" y="671957"/>
                  </a:lnTo>
                  <a:lnTo>
                    <a:pt x="1018489" y="672566"/>
                  </a:lnTo>
                  <a:lnTo>
                    <a:pt x="1021359" y="674014"/>
                  </a:lnTo>
                  <a:lnTo>
                    <a:pt x="1023454" y="671296"/>
                  </a:lnTo>
                  <a:lnTo>
                    <a:pt x="1025626" y="672223"/>
                  </a:lnTo>
                  <a:close/>
                </a:path>
                <a:path w="1986915" h="1245234">
                  <a:moveTo>
                    <a:pt x="1025931" y="672287"/>
                  </a:moveTo>
                  <a:lnTo>
                    <a:pt x="1025728" y="672274"/>
                  </a:lnTo>
                  <a:lnTo>
                    <a:pt x="1025817" y="672503"/>
                  </a:lnTo>
                  <a:lnTo>
                    <a:pt x="1025931" y="672287"/>
                  </a:lnTo>
                  <a:close/>
                </a:path>
                <a:path w="1986915" h="1245234">
                  <a:moveTo>
                    <a:pt x="1089164" y="469925"/>
                  </a:moveTo>
                  <a:lnTo>
                    <a:pt x="1089088" y="469557"/>
                  </a:lnTo>
                  <a:lnTo>
                    <a:pt x="1088567" y="466559"/>
                  </a:lnTo>
                  <a:lnTo>
                    <a:pt x="1086040" y="465302"/>
                  </a:lnTo>
                  <a:lnTo>
                    <a:pt x="1083665" y="463943"/>
                  </a:lnTo>
                  <a:lnTo>
                    <a:pt x="1083525" y="463880"/>
                  </a:lnTo>
                  <a:lnTo>
                    <a:pt x="1083119" y="464058"/>
                  </a:lnTo>
                  <a:lnTo>
                    <a:pt x="1082789" y="464413"/>
                  </a:lnTo>
                  <a:lnTo>
                    <a:pt x="1082700" y="464794"/>
                  </a:lnTo>
                  <a:lnTo>
                    <a:pt x="1087056" y="470865"/>
                  </a:lnTo>
                  <a:lnTo>
                    <a:pt x="1087424" y="471335"/>
                  </a:lnTo>
                  <a:lnTo>
                    <a:pt x="1087983" y="471246"/>
                  </a:lnTo>
                  <a:lnTo>
                    <a:pt x="1088478" y="470827"/>
                  </a:lnTo>
                  <a:lnTo>
                    <a:pt x="1088694" y="470420"/>
                  </a:lnTo>
                  <a:lnTo>
                    <a:pt x="1089164" y="469925"/>
                  </a:lnTo>
                  <a:close/>
                </a:path>
                <a:path w="1986915" h="1245234">
                  <a:moveTo>
                    <a:pt x="1175270" y="376885"/>
                  </a:moveTo>
                  <a:lnTo>
                    <a:pt x="1175029" y="376529"/>
                  </a:lnTo>
                  <a:lnTo>
                    <a:pt x="1174826" y="375996"/>
                  </a:lnTo>
                  <a:lnTo>
                    <a:pt x="1174496" y="375920"/>
                  </a:lnTo>
                  <a:lnTo>
                    <a:pt x="1171778" y="375412"/>
                  </a:lnTo>
                  <a:lnTo>
                    <a:pt x="1168641" y="376288"/>
                  </a:lnTo>
                  <a:lnTo>
                    <a:pt x="1166279" y="374434"/>
                  </a:lnTo>
                  <a:lnTo>
                    <a:pt x="1166126" y="374319"/>
                  </a:lnTo>
                  <a:lnTo>
                    <a:pt x="1165796" y="374446"/>
                  </a:lnTo>
                  <a:lnTo>
                    <a:pt x="1165580" y="374446"/>
                  </a:lnTo>
                  <a:lnTo>
                    <a:pt x="1165720" y="374865"/>
                  </a:lnTo>
                  <a:lnTo>
                    <a:pt x="1165745" y="375462"/>
                  </a:lnTo>
                  <a:lnTo>
                    <a:pt x="1168514" y="377786"/>
                  </a:lnTo>
                  <a:lnTo>
                    <a:pt x="1171486" y="378142"/>
                  </a:lnTo>
                  <a:lnTo>
                    <a:pt x="1174940" y="377177"/>
                  </a:lnTo>
                  <a:lnTo>
                    <a:pt x="1175270" y="376885"/>
                  </a:lnTo>
                  <a:close/>
                </a:path>
                <a:path w="1986915" h="1245234">
                  <a:moveTo>
                    <a:pt x="1260678" y="543623"/>
                  </a:moveTo>
                  <a:lnTo>
                    <a:pt x="1259154" y="541680"/>
                  </a:lnTo>
                  <a:lnTo>
                    <a:pt x="1258087" y="540334"/>
                  </a:lnTo>
                  <a:lnTo>
                    <a:pt x="1256284" y="541108"/>
                  </a:lnTo>
                  <a:lnTo>
                    <a:pt x="1253566" y="542632"/>
                  </a:lnTo>
                  <a:lnTo>
                    <a:pt x="1254163" y="543496"/>
                  </a:lnTo>
                  <a:lnTo>
                    <a:pt x="1254620" y="544372"/>
                  </a:lnTo>
                  <a:lnTo>
                    <a:pt x="1255204" y="545426"/>
                  </a:lnTo>
                  <a:lnTo>
                    <a:pt x="1255953" y="545706"/>
                  </a:lnTo>
                  <a:lnTo>
                    <a:pt x="1257414" y="544703"/>
                  </a:lnTo>
                  <a:lnTo>
                    <a:pt x="1257706" y="543763"/>
                  </a:lnTo>
                  <a:lnTo>
                    <a:pt x="1260678" y="543623"/>
                  </a:lnTo>
                  <a:close/>
                </a:path>
                <a:path w="1986915" h="1245234">
                  <a:moveTo>
                    <a:pt x="1266431" y="449592"/>
                  </a:moveTo>
                  <a:lnTo>
                    <a:pt x="1266151" y="449529"/>
                  </a:lnTo>
                  <a:lnTo>
                    <a:pt x="1266202" y="449719"/>
                  </a:lnTo>
                  <a:lnTo>
                    <a:pt x="1266431" y="449592"/>
                  </a:lnTo>
                  <a:close/>
                </a:path>
                <a:path w="1986915" h="1245234">
                  <a:moveTo>
                    <a:pt x="1267599" y="454126"/>
                  </a:moveTo>
                  <a:lnTo>
                    <a:pt x="1266240" y="449821"/>
                  </a:lnTo>
                  <a:lnTo>
                    <a:pt x="1265110" y="451154"/>
                  </a:lnTo>
                  <a:lnTo>
                    <a:pt x="1263916" y="452424"/>
                  </a:lnTo>
                  <a:lnTo>
                    <a:pt x="1262011" y="455104"/>
                  </a:lnTo>
                  <a:lnTo>
                    <a:pt x="1261364" y="456514"/>
                  </a:lnTo>
                  <a:lnTo>
                    <a:pt x="1260614" y="457847"/>
                  </a:lnTo>
                  <a:lnTo>
                    <a:pt x="1262722" y="458457"/>
                  </a:lnTo>
                  <a:lnTo>
                    <a:pt x="1263688" y="456463"/>
                  </a:lnTo>
                  <a:lnTo>
                    <a:pt x="1267599" y="454126"/>
                  </a:lnTo>
                  <a:close/>
                </a:path>
                <a:path w="1986915" h="1245234">
                  <a:moveTo>
                    <a:pt x="1333195" y="610730"/>
                  </a:moveTo>
                  <a:lnTo>
                    <a:pt x="1332979" y="610527"/>
                  </a:lnTo>
                  <a:lnTo>
                    <a:pt x="1330807" y="608406"/>
                  </a:lnTo>
                  <a:lnTo>
                    <a:pt x="1328356" y="610387"/>
                  </a:lnTo>
                  <a:lnTo>
                    <a:pt x="1325714" y="610870"/>
                  </a:lnTo>
                  <a:lnTo>
                    <a:pt x="1325422" y="611530"/>
                  </a:lnTo>
                  <a:lnTo>
                    <a:pt x="1325143" y="611949"/>
                  </a:lnTo>
                  <a:lnTo>
                    <a:pt x="1325486" y="612267"/>
                  </a:lnTo>
                  <a:lnTo>
                    <a:pt x="1325816" y="612863"/>
                  </a:lnTo>
                  <a:lnTo>
                    <a:pt x="1328394" y="612775"/>
                  </a:lnTo>
                  <a:lnTo>
                    <a:pt x="1330731" y="614006"/>
                  </a:lnTo>
                  <a:lnTo>
                    <a:pt x="1332763" y="611911"/>
                  </a:lnTo>
                  <a:lnTo>
                    <a:pt x="1333030" y="611606"/>
                  </a:lnTo>
                  <a:lnTo>
                    <a:pt x="1333195" y="610730"/>
                  </a:lnTo>
                  <a:close/>
                </a:path>
                <a:path w="1986915" h="1245234">
                  <a:moveTo>
                    <a:pt x="1346288" y="409359"/>
                  </a:moveTo>
                  <a:lnTo>
                    <a:pt x="1346111" y="408609"/>
                  </a:lnTo>
                  <a:lnTo>
                    <a:pt x="1345819" y="408343"/>
                  </a:lnTo>
                  <a:lnTo>
                    <a:pt x="1345044" y="407593"/>
                  </a:lnTo>
                  <a:lnTo>
                    <a:pt x="1343964" y="407339"/>
                  </a:lnTo>
                  <a:lnTo>
                    <a:pt x="1343012" y="408139"/>
                  </a:lnTo>
                  <a:lnTo>
                    <a:pt x="1341818" y="409130"/>
                  </a:lnTo>
                  <a:lnTo>
                    <a:pt x="1340142" y="409879"/>
                  </a:lnTo>
                  <a:lnTo>
                    <a:pt x="1340104" y="411645"/>
                  </a:lnTo>
                  <a:lnTo>
                    <a:pt x="1340116" y="411899"/>
                  </a:lnTo>
                  <a:lnTo>
                    <a:pt x="1340967" y="412330"/>
                  </a:lnTo>
                  <a:lnTo>
                    <a:pt x="1342351" y="412064"/>
                  </a:lnTo>
                  <a:lnTo>
                    <a:pt x="1343317" y="411607"/>
                  </a:lnTo>
                  <a:lnTo>
                    <a:pt x="1344104" y="411340"/>
                  </a:lnTo>
                  <a:lnTo>
                    <a:pt x="1344930" y="410654"/>
                  </a:lnTo>
                  <a:lnTo>
                    <a:pt x="1345641" y="410235"/>
                  </a:lnTo>
                  <a:lnTo>
                    <a:pt x="1346098" y="409625"/>
                  </a:lnTo>
                  <a:lnTo>
                    <a:pt x="1346288" y="409359"/>
                  </a:lnTo>
                  <a:close/>
                </a:path>
                <a:path w="1986915" h="1245234">
                  <a:moveTo>
                    <a:pt x="1402359" y="508025"/>
                  </a:moveTo>
                  <a:lnTo>
                    <a:pt x="1402092" y="508025"/>
                  </a:lnTo>
                  <a:lnTo>
                    <a:pt x="1402270" y="508101"/>
                  </a:lnTo>
                  <a:close/>
                </a:path>
                <a:path w="1986915" h="1245234">
                  <a:moveTo>
                    <a:pt x="1406156" y="509917"/>
                  </a:moveTo>
                  <a:lnTo>
                    <a:pt x="1404188" y="508558"/>
                  </a:lnTo>
                  <a:lnTo>
                    <a:pt x="1403184" y="508381"/>
                  </a:lnTo>
                  <a:lnTo>
                    <a:pt x="1402270" y="508101"/>
                  </a:lnTo>
                  <a:lnTo>
                    <a:pt x="1400467" y="509549"/>
                  </a:lnTo>
                  <a:lnTo>
                    <a:pt x="1399552" y="510184"/>
                  </a:lnTo>
                  <a:lnTo>
                    <a:pt x="1398562" y="510857"/>
                  </a:lnTo>
                  <a:lnTo>
                    <a:pt x="1398816" y="512000"/>
                  </a:lnTo>
                  <a:lnTo>
                    <a:pt x="1399133" y="513372"/>
                  </a:lnTo>
                  <a:lnTo>
                    <a:pt x="1400543" y="512610"/>
                  </a:lnTo>
                  <a:lnTo>
                    <a:pt x="1402422" y="512737"/>
                  </a:lnTo>
                  <a:lnTo>
                    <a:pt x="1403502" y="512419"/>
                  </a:lnTo>
                  <a:lnTo>
                    <a:pt x="1405877" y="511632"/>
                  </a:lnTo>
                  <a:lnTo>
                    <a:pt x="1406156" y="509917"/>
                  </a:lnTo>
                  <a:close/>
                </a:path>
                <a:path w="1986915" h="1245234">
                  <a:moveTo>
                    <a:pt x="1420228" y="413181"/>
                  </a:moveTo>
                  <a:lnTo>
                    <a:pt x="1418691" y="413766"/>
                  </a:lnTo>
                  <a:lnTo>
                    <a:pt x="1417294" y="414007"/>
                  </a:lnTo>
                  <a:lnTo>
                    <a:pt x="1416253" y="414756"/>
                  </a:lnTo>
                  <a:lnTo>
                    <a:pt x="1414564" y="416001"/>
                  </a:lnTo>
                  <a:lnTo>
                    <a:pt x="1415846" y="417563"/>
                  </a:lnTo>
                  <a:lnTo>
                    <a:pt x="1415948" y="418960"/>
                  </a:lnTo>
                  <a:lnTo>
                    <a:pt x="1415986" y="419277"/>
                  </a:lnTo>
                  <a:lnTo>
                    <a:pt x="1416710" y="419696"/>
                  </a:lnTo>
                  <a:lnTo>
                    <a:pt x="1418907" y="419735"/>
                  </a:lnTo>
                  <a:lnTo>
                    <a:pt x="1419288" y="418515"/>
                  </a:lnTo>
                  <a:lnTo>
                    <a:pt x="1419491" y="417182"/>
                  </a:lnTo>
                  <a:lnTo>
                    <a:pt x="1420228" y="413181"/>
                  </a:lnTo>
                  <a:close/>
                </a:path>
                <a:path w="1986915" h="1245234">
                  <a:moveTo>
                    <a:pt x="1433309" y="259765"/>
                  </a:moveTo>
                  <a:lnTo>
                    <a:pt x="1432013" y="257594"/>
                  </a:lnTo>
                  <a:lnTo>
                    <a:pt x="1430756" y="257492"/>
                  </a:lnTo>
                  <a:lnTo>
                    <a:pt x="1429651" y="257835"/>
                  </a:lnTo>
                  <a:lnTo>
                    <a:pt x="1428419" y="258445"/>
                  </a:lnTo>
                  <a:lnTo>
                    <a:pt x="1427949" y="260553"/>
                  </a:lnTo>
                  <a:lnTo>
                    <a:pt x="1428838" y="261874"/>
                  </a:lnTo>
                  <a:lnTo>
                    <a:pt x="1429461" y="262737"/>
                  </a:lnTo>
                  <a:lnTo>
                    <a:pt x="1430477" y="263144"/>
                  </a:lnTo>
                  <a:lnTo>
                    <a:pt x="1431518" y="262445"/>
                  </a:lnTo>
                  <a:lnTo>
                    <a:pt x="1433118" y="261353"/>
                  </a:lnTo>
                  <a:lnTo>
                    <a:pt x="1433309" y="259765"/>
                  </a:lnTo>
                  <a:close/>
                </a:path>
                <a:path w="1986915" h="1245234">
                  <a:moveTo>
                    <a:pt x="1462659" y="385114"/>
                  </a:moveTo>
                  <a:lnTo>
                    <a:pt x="1462328" y="385076"/>
                  </a:lnTo>
                  <a:lnTo>
                    <a:pt x="1462493" y="385241"/>
                  </a:lnTo>
                  <a:lnTo>
                    <a:pt x="1462659" y="385114"/>
                  </a:lnTo>
                  <a:close/>
                </a:path>
                <a:path w="1986915" h="1245234">
                  <a:moveTo>
                    <a:pt x="1464310" y="386816"/>
                  </a:moveTo>
                  <a:lnTo>
                    <a:pt x="1463522" y="386041"/>
                  </a:lnTo>
                  <a:lnTo>
                    <a:pt x="1462493" y="385254"/>
                  </a:lnTo>
                  <a:lnTo>
                    <a:pt x="1459903" y="386270"/>
                  </a:lnTo>
                  <a:lnTo>
                    <a:pt x="1459331" y="388467"/>
                  </a:lnTo>
                  <a:lnTo>
                    <a:pt x="1458963" y="390677"/>
                  </a:lnTo>
                  <a:lnTo>
                    <a:pt x="1458747" y="391922"/>
                  </a:lnTo>
                  <a:lnTo>
                    <a:pt x="1459852" y="392264"/>
                  </a:lnTo>
                  <a:lnTo>
                    <a:pt x="1461744" y="392239"/>
                  </a:lnTo>
                  <a:lnTo>
                    <a:pt x="1462544" y="392074"/>
                  </a:lnTo>
                  <a:lnTo>
                    <a:pt x="1463319" y="391972"/>
                  </a:lnTo>
                  <a:lnTo>
                    <a:pt x="1463116" y="391896"/>
                  </a:lnTo>
                  <a:lnTo>
                    <a:pt x="1463179" y="390753"/>
                  </a:lnTo>
                  <a:lnTo>
                    <a:pt x="1462836" y="389420"/>
                  </a:lnTo>
                  <a:lnTo>
                    <a:pt x="1463382" y="388493"/>
                  </a:lnTo>
                  <a:lnTo>
                    <a:pt x="1464310" y="386816"/>
                  </a:lnTo>
                  <a:close/>
                </a:path>
                <a:path w="1986915" h="1245234">
                  <a:moveTo>
                    <a:pt x="1497977" y="448716"/>
                  </a:moveTo>
                  <a:lnTo>
                    <a:pt x="1497723" y="447382"/>
                  </a:lnTo>
                  <a:lnTo>
                    <a:pt x="1497584" y="446735"/>
                  </a:lnTo>
                  <a:lnTo>
                    <a:pt x="1497304" y="445846"/>
                  </a:lnTo>
                  <a:lnTo>
                    <a:pt x="1496796" y="445630"/>
                  </a:lnTo>
                  <a:lnTo>
                    <a:pt x="1495729" y="445147"/>
                  </a:lnTo>
                  <a:lnTo>
                    <a:pt x="1494790" y="445808"/>
                  </a:lnTo>
                  <a:lnTo>
                    <a:pt x="1494332" y="446874"/>
                  </a:lnTo>
                  <a:lnTo>
                    <a:pt x="1494028" y="447573"/>
                  </a:lnTo>
                  <a:lnTo>
                    <a:pt x="1493621" y="449059"/>
                  </a:lnTo>
                  <a:lnTo>
                    <a:pt x="1493342" y="449948"/>
                  </a:lnTo>
                  <a:lnTo>
                    <a:pt x="1493850" y="450481"/>
                  </a:lnTo>
                  <a:lnTo>
                    <a:pt x="1494612" y="450672"/>
                  </a:lnTo>
                  <a:lnTo>
                    <a:pt x="1495018" y="450786"/>
                  </a:lnTo>
                  <a:lnTo>
                    <a:pt x="1495590" y="450570"/>
                  </a:lnTo>
                  <a:lnTo>
                    <a:pt x="1495882" y="450519"/>
                  </a:lnTo>
                  <a:lnTo>
                    <a:pt x="1497571" y="449859"/>
                  </a:lnTo>
                  <a:lnTo>
                    <a:pt x="1497977" y="448716"/>
                  </a:lnTo>
                  <a:close/>
                </a:path>
                <a:path w="1986915" h="1245234">
                  <a:moveTo>
                    <a:pt x="1571701" y="394423"/>
                  </a:moveTo>
                  <a:lnTo>
                    <a:pt x="1571091" y="393331"/>
                  </a:lnTo>
                  <a:lnTo>
                    <a:pt x="1570609" y="392404"/>
                  </a:lnTo>
                  <a:lnTo>
                    <a:pt x="1569415" y="392277"/>
                  </a:lnTo>
                  <a:lnTo>
                    <a:pt x="1566659" y="393230"/>
                  </a:lnTo>
                  <a:lnTo>
                    <a:pt x="1565859" y="394703"/>
                  </a:lnTo>
                  <a:lnTo>
                    <a:pt x="1564767" y="396189"/>
                  </a:lnTo>
                  <a:lnTo>
                    <a:pt x="1564652" y="396659"/>
                  </a:lnTo>
                  <a:lnTo>
                    <a:pt x="1565109" y="396925"/>
                  </a:lnTo>
                  <a:lnTo>
                    <a:pt x="1565592" y="397256"/>
                  </a:lnTo>
                  <a:lnTo>
                    <a:pt x="1565960" y="397167"/>
                  </a:lnTo>
                  <a:lnTo>
                    <a:pt x="1567027" y="397002"/>
                  </a:lnTo>
                  <a:lnTo>
                    <a:pt x="1568043" y="396621"/>
                  </a:lnTo>
                  <a:lnTo>
                    <a:pt x="1568843" y="396417"/>
                  </a:lnTo>
                  <a:lnTo>
                    <a:pt x="1569808" y="395871"/>
                  </a:lnTo>
                  <a:lnTo>
                    <a:pt x="1570672" y="395185"/>
                  </a:lnTo>
                  <a:lnTo>
                    <a:pt x="1571701" y="394423"/>
                  </a:lnTo>
                  <a:close/>
                </a:path>
                <a:path w="1986915" h="1245234">
                  <a:moveTo>
                    <a:pt x="1590281" y="264096"/>
                  </a:moveTo>
                  <a:lnTo>
                    <a:pt x="1590192" y="263956"/>
                  </a:lnTo>
                  <a:lnTo>
                    <a:pt x="1589938" y="263575"/>
                  </a:lnTo>
                  <a:lnTo>
                    <a:pt x="1589430" y="263156"/>
                  </a:lnTo>
                  <a:lnTo>
                    <a:pt x="1586585" y="263232"/>
                  </a:lnTo>
                  <a:lnTo>
                    <a:pt x="1584198" y="263474"/>
                  </a:lnTo>
                  <a:lnTo>
                    <a:pt x="1581480" y="264718"/>
                  </a:lnTo>
                  <a:lnTo>
                    <a:pt x="1581188" y="265252"/>
                  </a:lnTo>
                  <a:lnTo>
                    <a:pt x="1580857" y="265620"/>
                  </a:lnTo>
                  <a:lnTo>
                    <a:pt x="1581061" y="265734"/>
                  </a:lnTo>
                  <a:lnTo>
                    <a:pt x="1581302" y="265950"/>
                  </a:lnTo>
                  <a:lnTo>
                    <a:pt x="1584185" y="265709"/>
                  </a:lnTo>
                  <a:lnTo>
                    <a:pt x="1586865" y="266204"/>
                  </a:lnTo>
                  <a:lnTo>
                    <a:pt x="1589811" y="264807"/>
                  </a:lnTo>
                  <a:lnTo>
                    <a:pt x="1590281" y="264096"/>
                  </a:lnTo>
                  <a:close/>
                </a:path>
                <a:path w="1986915" h="1245234">
                  <a:moveTo>
                    <a:pt x="1645704" y="153949"/>
                  </a:moveTo>
                  <a:lnTo>
                    <a:pt x="1645488" y="152615"/>
                  </a:lnTo>
                  <a:lnTo>
                    <a:pt x="1644662" y="152488"/>
                  </a:lnTo>
                  <a:lnTo>
                    <a:pt x="1643875" y="152666"/>
                  </a:lnTo>
                  <a:lnTo>
                    <a:pt x="1643113" y="152857"/>
                  </a:lnTo>
                  <a:lnTo>
                    <a:pt x="1642376" y="153263"/>
                  </a:lnTo>
                  <a:lnTo>
                    <a:pt x="1641741" y="153530"/>
                  </a:lnTo>
                  <a:lnTo>
                    <a:pt x="1640446" y="154711"/>
                  </a:lnTo>
                  <a:lnTo>
                    <a:pt x="1637398" y="155168"/>
                  </a:lnTo>
                  <a:lnTo>
                    <a:pt x="1638452" y="157060"/>
                  </a:lnTo>
                  <a:lnTo>
                    <a:pt x="1639316" y="158572"/>
                  </a:lnTo>
                  <a:lnTo>
                    <a:pt x="1641792" y="156883"/>
                  </a:lnTo>
                  <a:lnTo>
                    <a:pt x="1644192" y="156070"/>
                  </a:lnTo>
                  <a:lnTo>
                    <a:pt x="1644853" y="155473"/>
                  </a:lnTo>
                  <a:lnTo>
                    <a:pt x="1645615" y="154571"/>
                  </a:lnTo>
                  <a:lnTo>
                    <a:pt x="1645704" y="153949"/>
                  </a:lnTo>
                  <a:close/>
                </a:path>
                <a:path w="1986915" h="1245234">
                  <a:moveTo>
                    <a:pt x="1663192" y="317919"/>
                  </a:moveTo>
                  <a:lnTo>
                    <a:pt x="1662506" y="317703"/>
                  </a:lnTo>
                  <a:lnTo>
                    <a:pt x="1661858" y="317334"/>
                  </a:lnTo>
                  <a:lnTo>
                    <a:pt x="1661134" y="317233"/>
                  </a:lnTo>
                  <a:lnTo>
                    <a:pt x="1659775" y="317093"/>
                  </a:lnTo>
                  <a:lnTo>
                    <a:pt x="1658518" y="317639"/>
                  </a:lnTo>
                  <a:lnTo>
                    <a:pt x="1657438" y="318516"/>
                  </a:lnTo>
                  <a:lnTo>
                    <a:pt x="1656778" y="319024"/>
                  </a:lnTo>
                  <a:lnTo>
                    <a:pt x="1656207" y="319722"/>
                  </a:lnTo>
                  <a:lnTo>
                    <a:pt x="1656727" y="320471"/>
                  </a:lnTo>
                  <a:lnTo>
                    <a:pt x="1657121" y="321005"/>
                  </a:lnTo>
                  <a:lnTo>
                    <a:pt x="1657832" y="321576"/>
                  </a:lnTo>
                  <a:lnTo>
                    <a:pt x="1659153" y="321665"/>
                  </a:lnTo>
                  <a:lnTo>
                    <a:pt x="1659966" y="321119"/>
                  </a:lnTo>
                  <a:lnTo>
                    <a:pt x="1660461" y="320941"/>
                  </a:lnTo>
                  <a:lnTo>
                    <a:pt x="1661134" y="320446"/>
                  </a:lnTo>
                  <a:lnTo>
                    <a:pt x="1661604" y="320192"/>
                  </a:lnTo>
                  <a:lnTo>
                    <a:pt x="1662442" y="319227"/>
                  </a:lnTo>
                  <a:lnTo>
                    <a:pt x="1662798" y="318554"/>
                  </a:lnTo>
                  <a:lnTo>
                    <a:pt x="1663192" y="317919"/>
                  </a:lnTo>
                  <a:close/>
                </a:path>
                <a:path w="1986915" h="1245234">
                  <a:moveTo>
                    <a:pt x="1751850" y="346862"/>
                  </a:moveTo>
                  <a:lnTo>
                    <a:pt x="1751749" y="346519"/>
                  </a:lnTo>
                  <a:lnTo>
                    <a:pt x="1751520" y="345668"/>
                  </a:lnTo>
                  <a:lnTo>
                    <a:pt x="1750504" y="345986"/>
                  </a:lnTo>
                  <a:lnTo>
                    <a:pt x="1749780" y="346278"/>
                  </a:lnTo>
                  <a:lnTo>
                    <a:pt x="1747913" y="347116"/>
                  </a:lnTo>
                  <a:lnTo>
                    <a:pt x="1746656" y="347116"/>
                  </a:lnTo>
                  <a:lnTo>
                    <a:pt x="1746415" y="343801"/>
                  </a:lnTo>
                  <a:lnTo>
                    <a:pt x="1745996" y="342722"/>
                  </a:lnTo>
                  <a:lnTo>
                    <a:pt x="1743887" y="344284"/>
                  </a:lnTo>
                  <a:lnTo>
                    <a:pt x="1743748" y="345135"/>
                  </a:lnTo>
                  <a:lnTo>
                    <a:pt x="1744014" y="345605"/>
                  </a:lnTo>
                  <a:lnTo>
                    <a:pt x="1746097" y="349478"/>
                  </a:lnTo>
                  <a:lnTo>
                    <a:pt x="1746846" y="349796"/>
                  </a:lnTo>
                  <a:lnTo>
                    <a:pt x="1750212" y="348119"/>
                  </a:lnTo>
                  <a:lnTo>
                    <a:pt x="1750860" y="347802"/>
                  </a:lnTo>
                  <a:lnTo>
                    <a:pt x="1751850" y="346862"/>
                  </a:lnTo>
                  <a:close/>
                </a:path>
                <a:path w="1986915" h="1245234">
                  <a:moveTo>
                    <a:pt x="1774482" y="206781"/>
                  </a:moveTo>
                  <a:lnTo>
                    <a:pt x="1773529" y="207048"/>
                  </a:lnTo>
                  <a:lnTo>
                    <a:pt x="1772767" y="207137"/>
                  </a:lnTo>
                  <a:lnTo>
                    <a:pt x="1771967" y="207200"/>
                  </a:lnTo>
                  <a:lnTo>
                    <a:pt x="1771154" y="207200"/>
                  </a:lnTo>
                  <a:lnTo>
                    <a:pt x="1770380" y="207429"/>
                  </a:lnTo>
                  <a:lnTo>
                    <a:pt x="1769567" y="207683"/>
                  </a:lnTo>
                  <a:lnTo>
                    <a:pt x="1769148" y="208432"/>
                  </a:lnTo>
                  <a:lnTo>
                    <a:pt x="1769186" y="209219"/>
                  </a:lnTo>
                  <a:lnTo>
                    <a:pt x="1769237" y="209943"/>
                  </a:lnTo>
                  <a:lnTo>
                    <a:pt x="1769275" y="210959"/>
                  </a:lnTo>
                  <a:lnTo>
                    <a:pt x="1770202" y="211569"/>
                  </a:lnTo>
                  <a:lnTo>
                    <a:pt x="1771205" y="211099"/>
                  </a:lnTo>
                  <a:lnTo>
                    <a:pt x="1771840" y="210972"/>
                  </a:lnTo>
                  <a:lnTo>
                    <a:pt x="1772602" y="210337"/>
                  </a:lnTo>
                  <a:lnTo>
                    <a:pt x="1773262" y="209854"/>
                  </a:lnTo>
                  <a:lnTo>
                    <a:pt x="1774139" y="208889"/>
                  </a:lnTo>
                  <a:lnTo>
                    <a:pt x="1774482" y="208356"/>
                  </a:lnTo>
                  <a:lnTo>
                    <a:pt x="1774482" y="206781"/>
                  </a:lnTo>
                  <a:close/>
                </a:path>
                <a:path w="1986915" h="1245234">
                  <a:moveTo>
                    <a:pt x="1851444" y="317969"/>
                  </a:moveTo>
                  <a:lnTo>
                    <a:pt x="1851037" y="317715"/>
                  </a:lnTo>
                  <a:lnTo>
                    <a:pt x="1850656" y="317182"/>
                  </a:lnTo>
                  <a:lnTo>
                    <a:pt x="1847888" y="317614"/>
                  </a:lnTo>
                  <a:lnTo>
                    <a:pt x="1845030" y="316077"/>
                  </a:lnTo>
                  <a:lnTo>
                    <a:pt x="1843239" y="319163"/>
                  </a:lnTo>
                  <a:lnTo>
                    <a:pt x="1843138" y="319328"/>
                  </a:lnTo>
                  <a:lnTo>
                    <a:pt x="1843189" y="319722"/>
                  </a:lnTo>
                  <a:lnTo>
                    <a:pt x="1845716" y="321665"/>
                  </a:lnTo>
                  <a:lnTo>
                    <a:pt x="1848129" y="320116"/>
                  </a:lnTo>
                  <a:lnTo>
                    <a:pt x="1850529" y="319163"/>
                  </a:lnTo>
                  <a:lnTo>
                    <a:pt x="1850898" y="319024"/>
                  </a:lnTo>
                  <a:lnTo>
                    <a:pt x="1851139" y="318389"/>
                  </a:lnTo>
                  <a:lnTo>
                    <a:pt x="1851444" y="317969"/>
                  </a:lnTo>
                  <a:close/>
                </a:path>
                <a:path w="1986915" h="1245234">
                  <a:moveTo>
                    <a:pt x="1884273" y="146151"/>
                  </a:moveTo>
                  <a:lnTo>
                    <a:pt x="1883981" y="145605"/>
                  </a:lnTo>
                  <a:lnTo>
                    <a:pt x="1883791" y="145186"/>
                  </a:lnTo>
                  <a:lnTo>
                    <a:pt x="1883702" y="145059"/>
                  </a:lnTo>
                  <a:lnTo>
                    <a:pt x="1883270" y="144995"/>
                  </a:lnTo>
                  <a:lnTo>
                    <a:pt x="1882584" y="145288"/>
                  </a:lnTo>
                  <a:lnTo>
                    <a:pt x="1882152" y="145592"/>
                  </a:lnTo>
                  <a:lnTo>
                    <a:pt x="1881657" y="145897"/>
                  </a:lnTo>
                  <a:lnTo>
                    <a:pt x="1880235" y="147040"/>
                  </a:lnTo>
                  <a:lnTo>
                    <a:pt x="1878774" y="148234"/>
                  </a:lnTo>
                  <a:lnTo>
                    <a:pt x="1876755" y="149872"/>
                  </a:lnTo>
                  <a:lnTo>
                    <a:pt x="1876742" y="150418"/>
                  </a:lnTo>
                  <a:lnTo>
                    <a:pt x="1877720" y="150914"/>
                  </a:lnTo>
                  <a:lnTo>
                    <a:pt x="1878380" y="151206"/>
                  </a:lnTo>
                  <a:lnTo>
                    <a:pt x="1878672" y="151028"/>
                  </a:lnTo>
                  <a:lnTo>
                    <a:pt x="1880704" y="149783"/>
                  </a:lnTo>
                  <a:lnTo>
                    <a:pt x="1883143" y="148907"/>
                  </a:lnTo>
                  <a:lnTo>
                    <a:pt x="1884133" y="146532"/>
                  </a:lnTo>
                  <a:lnTo>
                    <a:pt x="1884273" y="146151"/>
                  </a:lnTo>
                  <a:close/>
                </a:path>
                <a:path w="1986915" h="1245234">
                  <a:moveTo>
                    <a:pt x="1922018" y="298716"/>
                  </a:moveTo>
                  <a:lnTo>
                    <a:pt x="1920760" y="298196"/>
                  </a:lnTo>
                  <a:lnTo>
                    <a:pt x="1920087" y="298323"/>
                  </a:lnTo>
                  <a:lnTo>
                    <a:pt x="1918208" y="299046"/>
                  </a:lnTo>
                  <a:lnTo>
                    <a:pt x="1917268" y="299974"/>
                  </a:lnTo>
                  <a:lnTo>
                    <a:pt x="1917382" y="301459"/>
                  </a:lnTo>
                  <a:lnTo>
                    <a:pt x="1917407" y="301917"/>
                  </a:lnTo>
                  <a:lnTo>
                    <a:pt x="1917687" y="302488"/>
                  </a:lnTo>
                  <a:lnTo>
                    <a:pt x="1918055" y="302717"/>
                  </a:lnTo>
                  <a:lnTo>
                    <a:pt x="1918436" y="302907"/>
                  </a:lnTo>
                  <a:lnTo>
                    <a:pt x="1919058" y="302742"/>
                  </a:lnTo>
                  <a:lnTo>
                    <a:pt x="1919579" y="302729"/>
                  </a:lnTo>
                  <a:lnTo>
                    <a:pt x="1920671" y="302221"/>
                  </a:lnTo>
                  <a:lnTo>
                    <a:pt x="1921243" y="301345"/>
                  </a:lnTo>
                  <a:lnTo>
                    <a:pt x="1921852" y="299567"/>
                  </a:lnTo>
                  <a:lnTo>
                    <a:pt x="1922018" y="298716"/>
                  </a:lnTo>
                  <a:close/>
                </a:path>
                <a:path w="1986915" h="1245234">
                  <a:moveTo>
                    <a:pt x="1986673" y="146964"/>
                  </a:moveTo>
                  <a:lnTo>
                    <a:pt x="1986432" y="146824"/>
                  </a:lnTo>
                  <a:lnTo>
                    <a:pt x="1984756" y="145707"/>
                  </a:lnTo>
                  <a:lnTo>
                    <a:pt x="1982952" y="146659"/>
                  </a:lnTo>
                  <a:lnTo>
                    <a:pt x="1980501" y="147510"/>
                  </a:lnTo>
                  <a:lnTo>
                    <a:pt x="1979968" y="148196"/>
                  </a:lnTo>
                  <a:lnTo>
                    <a:pt x="1980006" y="149072"/>
                  </a:lnTo>
                  <a:lnTo>
                    <a:pt x="1980006" y="149313"/>
                  </a:lnTo>
                  <a:lnTo>
                    <a:pt x="1980133" y="149517"/>
                  </a:lnTo>
                  <a:lnTo>
                    <a:pt x="1980209" y="149771"/>
                  </a:lnTo>
                  <a:lnTo>
                    <a:pt x="1980590" y="150050"/>
                  </a:lnTo>
                  <a:lnTo>
                    <a:pt x="1981174" y="150685"/>
                  </a:lnTo>
                  <a:lnTo>
                    <a:pt x="1981339" y="150583"/>
                  </a:lnTo>
                  <a:lnTo>
                    <a:pt x="1982965" y="149618"/>
                  </a:lnTo>
                  <a:lnTo>
                    <a:pt x="1985162" y="149910"/>
                  </a:lnTo>
                  <a:lnTo>
                    <a:pt x="1986610" y="147828"/>
                  </a:lnTo>
                  <a:lnTo>
                    <a:pt x="1986673" y="14696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3185648" y="7133342"/>
              <a:ext cx="2149475" cy="1243330"/>
            </a:xfrm>
            <a:custGeom>
              <a:avLst/>
              <a:gdLst/>
              <a:ahLst/>
              <a:cxnLst/>
              <a:rect l="l" t="t" r="r" b="b"/>
              <a:pathLst>
                <a:path w="2149475" h="1243329">
                  <a:moveTo>
                    <a:pt x="6858" y="966406"/>
                  </a:moveTo>
                  <a:lnTo>
                    <a:pt x="6578" y="965974"/>
                  </a:lnTo>
                  <a:lnTo>
                    <a:pt x="2908" y="964933"/>
                  </a:lnTo>
                  <a:lnTo>
                    <a:pt x="825" y="964488"/>
                  </a:lnTo>
                  <a:lnTo>
                    <a:pt x="63" y="964933"/>
                  </a:lnTo>
                  <a:lnTo>
                    <a:pt x="0" y="966266"/>
                  </a:lnTo>
                  <a:lnTo>
                    <a:pt x="292" y="966635"/>
                  </a:lnTo>
                  <a:lnTo>
                    <a:pt x="1714" y="968540"/>
                  </a:lnTo>
                  <a:lnTo>
                    <a:pt x="3695" y="968603"/>
                  </a:lnTo>
                  <a:lnTo>
                    <a:pt x="5930" y="967638"/>
                  </a:lnTo>
                  <a:lnTo>
                    <a:pt x="6858" y="966406"/>
                  </a:lnTo>
                  <a:close/>
                </a:path>
                <a:path w="2149475" h="1243329">
                  <a:moveTo>
                    <a:pt x="78155" y="1024305"/>
                  </a:moveTo>
                  <a:lnTo>
                    <a:pt x="75514" y="1023188"/>
                  </a:lnTo>
                  <a:lnTo>
                    <a:pt x="74701" y="1023302"/>
                  </a:lnTo>
                  <a:lnTo>
                    <a:pt x="72999" y="1024991"/>
                  </a:lnTo>
                  <a:lnTo>
                    <a:pt x="73647" y="1026426"/>
                  </a:lnTo>
                  <a:lnTo>
                    <a:pt x="74447" y="1028331"/>
                  </a:lnTo>
                  <a:lnTo>
                    <a:pt x="75526" y="1029550"/>
                  </a:lnTo>
                  <a:lnTo>
                    <a:pt x="75996" y="1028992"/>
                  </a:lnTo>
                  <a:lnTo>
                    <a:pt x="76568" y="1028458"/>
                  </a:lnTo>
                  <a:lnTo>
                    <a:pt x="77762" y="1026045"/>
                  </a:lnTo>
                  <a:lnTo>
                    <a:pt x="78155" y="1024305"/>
                  </a:lnTo>
                  <a:close/>
                </a:path>
                <a:path w="2149475" h="1243329">
                  <a:moveTo>
                    <a:pt x="145453" y="1161008"/>
                  </a:moveTo>
                  <a:lnTo>
                    <a:pt x="144932" y="1161072"/>
                  </a:lnTo>
                  <a:lnTo>
                    <a:pt x="144386" y="1161161"/>
                  </a:lnTo>
                  <a:lnTo>
                    <a:pt x="143878" y="1161148"/>
                  </a:lnTo>
                  <a:lnTo>
                    <a:pt x="140893" y="1161161"/>
                  </a:lnTo>
                  <a:lnTo>
                    <a:pt x="139268" y="1163523"/>
                  </a:lnTo>
                  <a:lnTo>
                    <a:pt x="137096" y="1164958"/>
                  </a:lnTo>
                  <a:lnTo>
                    <a:pt x="136613" y="1165301"/>
                  </a:lnTo>
                  <a:lnTo>
                    <a:pt x="136766" y="1165809"/>
                  </a:lnTo>
                  <a:lnTo>
                    <a:pt x="137312" y="1166126"/>
                  </a:lnTo>
                  <a:lnTo>
                    <a:pt x="137515" y="1166228"/>
                  </a:lnTo>
                  <a:lnTo>
                    <a:pt x="137833" y="1166317"/>
                  </a:lnTo>
                  <a:lnTo>
                    <a:pt x="138061" y="1166241"/>
                  </a:lnTo>
                  <a:lnTo>
                    <a:pt x="140754" y="1165339"/>
                  </a:lnTo>
                  <a:lnTo>
                    <a:pt x="143586" y="1163269"/>
                  </a:lnTo>
                  <a:lnTo>
                    <a:pt x="144868" y="1162354"/>
                  </a:lnTo>
                  <a:lnTo>
                    <a:pt x="145199" y="1162062"/>
                  </a:lnTo>
                  <a:lnTo>
                    <a:pt x="145262" y="1161478"/>
                  </a:lnTo>
                  <a:lnTo>
                    <a:pt x="145453" y="1161008"/>
                  </a:lnTo>
                  <a:close/>
                </a:path>
                <a:path w="2149475" h="1243329">
                  <a:moveTo>
                    <a:pt x="148691" y="1239304"/>
                  </a:moveTo>
                  <a:lnTo>
                    <a:pt x="148628" y="1239088"/>
                  </a:lnTo>
                  <a:lnTo>
                    <a:pt x="148526" y="1238897"/>
                  </a:lnTo>
                  <a:lnTo>
                    <a:pt x="148234" y="1238783"/>
                  </a:lnTo>
                  <a:lnTo>
                    <a:pt x="148031" y="1238618"/>
                  </a:lnTo>
                  <a:lnTo>
                    <a:pt x="146659" y="1240878"/>
                  </a:lnTo>
                  <a:lnTo>
                    <a:pt x="143433" y="1239710"/>
                  </a:lnTo>
                  <a:lnTo>
                    <a:pt x="141998" y="1241869"/>
                  </a:lnTo>
                  <a:lnTo>
                    <a:pt x="141859" y="1242060"/>
                  </a:lnTo>
                  <a:lnTo>
                    <a:pt x="141820" y="1242364"/>
                  </a:lnTo>
                  <a:lnTo>
                    <a:pt x="141884" y="1242555"/>
                  </a:lnTo>
                  <a:lnTo>
                    <a:pt x="141973" y="1242771"/>
                  </a:lnTo>
                  <a:lnTo>
                    <a:pt x="142278" y="1243076"/>
                  </a:lnTo>
                  <a:lnTo>
                    <a:pt x="143687" y="1242720"/>
                  </a:lnTo>
                  <a:lnTo>
                    <a:pt x="145503" y="1242263"/>
                  </a:lnTo>
                  <a:lnTo>
                    <a:pt x="147193" y="1241488"/>
                  </a:lnTo>
                  <a:lnTo>
                    <a:pt x="148082" y="1240878"/>
                  </a:lnTo>
                  <a:lnTo>
                    <a:pt x="148488" y="1239850"/>
                  </a:lnTo>
                  <a:lnTo>
                    <a:pt x="148590" y="1239621"/>
                  </a:lnTo>
                  <a:lnTo>
                    <a:pt x="148691" y="1239304"/>
                  </a:lnTo>
                  <a:close/>
                </a:path>
                <a:path w="2149475" h="1243329">
                  <a:moveTo>
                    <a:pt x="154774" y="653059"/>
                  </a:moveTo>
                  <a:lnTo>
                    <a:pt x="152958" y="653821"/>
                  </a:lnTo>
                  <a:lnTo>
                    <a:pt x="151765" y="655853"/>
                  </a:lnTo>
                  <a:lnTo>
                    <a:pt x="154609" y="658063"/>
                  </a:lnTo>
                  <a:lnTo>
                    <a:pt x="154774" y="653059"/>
                  </a:lnTo>
                  <a:close/>
                </a:path>
                <a:path w="2149475" h="1243329">
                  <a:moveTo>
                    <a:pt x="155473" y="652640"/>
                  </a:moveTo>
                  <a:lnTo>
                    <a:pt x="154800" y="652233"/>
                  </a:lnTo>
                  <a:lnTo>
                    <a:pt x="154774" y="653059"/>
                  </a:lnTo>
                  <a:lnTo>
                    <a:pt x="155168" y="652881"/>
                  </a:lnTo>
                  <a:lnTo>
                    <a:pt x="155473" y="652640"/>
                  </a:lnTo>
                  <a:close/>
                </a:path>
                <a:path w="2149475" h="1243329">
                  <a:moveTo>
                    <a:pt x="158762" y="652233"/>
                  </a:moveTo>
                  <a:lnTo>
                    <a:pt x="158432" y="651852"/>
                  </a:lnTo>
                  <a:lnTo>
                    <a:pt x="158064" y="651611"/>
                  </a:lnTo>
                  <a:lnTo>
                    <a:pt x="157492" y="651294"/>
                  </a:lnTo>
                  <a:lnTo>
                    <a:pt x="157073" y="651294"/>
                  </a:lnTo>
                  <a:lnTo>
                    <a:pt x="155473" y="652640"/>
                  </a:lnTo>
                  <a:lnTo>
                    <a:pt x="157429" y="653821"/>
                  </a:lnTo>
                  <a:lnTo>
                    <a:pt x="158267" y="653211"/>
                  </a:lnTo>
                  <a:lnTo>
                    <a:pt x="158762" y="652716"/>
                  </a:lnTo>
                  <a:lnTo>
                    <a:pt x="158762" y="652233"/>
                  </a:lnTo>
                  <a:close/>
                </a:path>
                <a:path w="2149475" h="1243329">
                  <a:moveTo>
                    <a:pt x="168325" y="1236433"/>
                  </a:moveTo>
                  <a:lnTo>
                    <a:pt x="168249" y="1236116"/>
                  </a:lnTo>
                  <a:lnTo>
                    <a:pt x="168109" y="1235290"/>
                  </a:lnTo>
                  <a:lnTo>
                    <a:pt x="167309" y="1235011"/>
                  </a:lnTo>
                  <a:lnTo>
                    <a:pt x="165696" y="1235265"/>
                  </a:lnTo>
                  <a:lnTo>
                    <a:pt x="162648" y="1236294"/>
                  </a:lnTo>
                  <a:lnTo>
                    <a:pt x="159969" y="1236522"/>
                  </a:lnTo>
                  <a:lnTo>
                    <a:pt x="160782" y="1238364"/>
                  </a:lnTo>
                  <a:lnTo>
                    <a:pt x="161937" y="1241082"/>
                  </a:lnTo>
                  <a:lnTo>
                    <a:pt x="163652" y="1238554"/>
                  </a:lnTo>
                  <a:lnTo>
                    <a:pt x="165150" y="1237551"/>
                  </a:lnTo>
                  <a:lnTo>
                    <a:pt x="165823" y="1237475"/>
                  </a:lnTo>
                  <a:lnTo>
                    <a:pt x="166649" y="1237488"/>
                  </a:lnTo>
                  <a:lnTo>
                    <a:pt x="167779" y="1237119"/>
                  </a:lnTo>
                  <a:lnTo>
                    <a:pt x="168325" y="1236433"/>
                  </a:lnTo>
                  <a:close/>
                </a:path>
                <a:path w="2149475" h="1243329">
                  <a:moveTo>
                    <a:pt x="356450" y="852627"/>
                  </a:moveTo>
                  <a:lnTo>
                    <a:pt x="356374" y="849896"/>
                  </a:lnTo>
                  <a:lnTo>
                    <a:pt x="356019" y="848347"/>
                  </a:lnTo>
                  <a:lnTo>
                    <a:pt x="355523" y="848156"/>
                  </a:lnTo>
                  <a:lnTo>
                    <a:pt x="350189" y="852309"/>
                  </a:lnTo>
                  <a:lnTo>
                    <a:pt x="350405" y="852665"/>
                  </a:lnTo>
                  <a:lnTo>
                    <a:pt x="350494" y="852881"/>
                  </a:lnTo>
                  <a:lnTo>
                    <a:pt x="351205" y="853833"/>
                  </a:lnTo>
                  <a:lnTo>
                    <a:pt x="352285" y="853706"/>
                  </a:lnTo>
                  <a:lnTo>
                    <a:pt x="353275" y="853414"/>
                  </a:lnTo>
                  <a:lnTo>
                    <a:pt x="354787" y="852995"/>
                  </a:lnTo>
                  <a:lnTo>
                    <a:pt x="356450" y="852627"/>
                  </a:lnTo>
                  <a:close/>
                </a:path>
                <a:path w="2149475" h="1243329">
                  <a:moveTo>
                    <a:pt x="372110" y="781646"/>
                  </a:moveTo>
                  <a:lnTo>
                    <a:pt x="371513" y="780351"/>
                  </a:lnTo>
                  <a:lnTo>
                    <a:pt x="370293" y="779767"/>
                  </a:lnTo>
                  <a:lnTo>
                    <a:pt x="368935" y="779411"/>
                  </a:lnTo>
                  <a:lnTo>
                    <a:pt x="366864" y="781494"/>
                  </a:lnTo>
                  <a:lnTo>
                    <a:pt x="366547" y="782916"/>
                  </a:lnTo>
                  <a:lnTo>
                    <a:pt x="367601" y="783945"/>
                  </a:lnTo>
                  <a:lnTo>
                    <a:pt x="368414" y="784783"/>
                  </a:lnTo>
                  <a:lnTo>
                    <a:pt x="369620" y="784263"/>
                  </a:lnTo>
                  <a:lnTo>
                    <a:pt x="370522" y="783691"/>
                  </a:lnTo>
                  <a:lnTo>
                    <a:pt x="371817" y="782840"/>
                  </a:lnTo>
                  <a:lnTo>
                    <a:pt x="372110" y="781646"/>
                  </a:lnTo>
                  <a:close/>
                </a:path>
                <a:path w="2149475" h="1243329">
                  <a:moveTo>
                    <a:pt x="450367" y="1195082"/>
                  </a:moveTo>
                  <a:lnTo>
                    <a:pt x="450037" y="1194536"/>
                  </a:lnTo>
                  <a:lnTo>
                    <a:pt x="449300" y="1194536"/>
                  </a:lnTo>
                  <a:lnTo>
                    <a:pt x="445643" y="1195349"/>
                  </a:lnTo>
                  <a:lnTo>
                    <a:pt x="445350" y="1198372"/>
                  </a:lnTo>
                  <a:lnTo>
                    <a:pt x="443814" y="1200404"/>
                  </a:lnTo>
                  <a:lnTo>
                    <a:pt x="442468" y="1200873"/>
                  </a:lnTo>
                  <a:lnTo>
                    <a:pt x="444398" y="1200873"/>
                  </a:lnTo>
                  <a:lnTo>
                    <a:pt x="445135" y="1200175"/>
                  </a:lnTo>
                  <a:lnTo>
                    <a:pt x="446709" y="1199324"/>
                  </a:lnTo>
                  <a:lnTo>
                    <a:pt x="450354" y="1195819"/>
                  </a:lnTo>
                  <a:lnTo>
                    <a:pt x="450367" y="1195082"/>
                  </a:lnTo>
                  <a:close/>
                </a:path>
                <a:path w="2149475" h="1243329">
                  <a:moveTo>
                    <a:pt x="492175" y="1165707"/>
                  </a:moveTo>
                  <a:lnTo>
                    <a:pt x="490588" y="1164793"/>
                  </a:lnTo>
                  <a:lnTo>
                    <a:pt x="489064" y="1163967"/>
                  </a:lnTo>
                  <a:lnTo>
                    <a:pt x="487476" y="1163231"/>
                  </a:lnTo>
                  <a:lnTo>
                    <a:pt x="487222" y="1163129"/>
                  </a:lnTo>
                  <a:lnTo>
                    <a:pt x="486587" y="1163612"/>
                  </a:lnTo>
                  <a:lnTo>
                    <a:pt x="486219" y="1163916"/>
                  </a:lnTo>
                  <a:lnTo>
                    <a:pt x="486067" y="1164031"/>
                  </a:lnTo>
                  <a:lnTo>
                    <a:pt x="486117" y="1164424"/>
                  </a:lnTo>
                  <a:lnTo>
                    <a:pt x="486905" y="1167295"/>
                  </a:lnTo>
                  <a:lnTo>
                    <a:pt x="489242" y="1168234"/>
                  </a:lnTo>
                  <a:lnTo>
                    <a:pt x="491578" y="1166876"/>
                  </a:lnTo>
                  <a:lnTo>
                    <a:pt x="491782" y="1166456"/>
                  </a:lnTo>
                  <a:lnTo>
                    <a:pt x="492175" y="1165707"/>
                  </a:lnTo>
                  <a:close/>
                </a:path>
                <a:path w="2149475" h="1243329">
                  <a:moveTo>
                    <a:pt x="508558" y="1029093"/>
                  </a:moveTo>
                  <a:lnTo>
                    <a:pt x="508088" y="1028623"/>
                  </a:lnTo>
                  <a:lnTo>
                    <a:pt x="507568" y="1028700"/>
                  </a:lnTo>
                  <a:lnTo>
                    <a:pt x="506920" y="1028636"/>
                  </a:lnTo>
                  <a:lnTo>
                    <a:pt x="505053" y="1029982"/>
                  </a:lnTo>
                  <a:lnTo>
                    <a:pt x="503593" y="1031151"/>
                  </a:lnTo>
                  <a:lnTo>
                    <a:pt x="501929" y="1032586"/>
                  </a:lnTo>
                  <a:lnTo>
                    <a:pt x="502056" y="1033233"/>
                  </a:lnTo>
                  <a:lnTo>
                    <a:pt x="502018" y="1033665"/>
                  </a:lnTo>
                  <a:lnTo>
                    <a:pt x="502259" y="1033665"/>
                  </a:lnTo>
                  <a:lnTo>
                    <a:pt x="502577" y="1033729"/>
                  </a:lnTo>
                  <a:lnTo>
                    <a:pt x="502742" y="1033614"/>
                  </a:lnTo>
                  <a:lnTo>
                    <a:pt x="507873" y="1029766"/>
                  </a:lnTo>
                  <a:lnTo>
                    <a:pt x="508419" y="1029373"/>
                  </a:lnTo>
                  <a:lnTo>
                    <a:pt x="508558" y="1029093"/>
                  </a:lnTo>
                  <a:close/>
                </a:path>
                <a:path w="2149475" h="1243329">
                  <a:moveTo>
                    <a:pt x="516089" y="1223581"/>
                  </a:moveTo>
                  <a:lnTo>
                    <a:pt x="514972" y="1222362"/>
                  </a:lnTo>
                  <a:lnTo>
                    <a:pt x="511441" y="1221206"/>
                  </a:lnTo>
                  <a:lnTo>
                    <a:pt x="510679" y="1221346"/>
                  </a:lnTo>
                  <a:lnTo>
                    <a:pt x="510438" y="1221638"/>
                  </a:lnTo>
                  <a:lnTo>
                    <a:pt x="510197" y="1221930"/>
                  </a:lnTo>
                  <a:lnTo>
                    <a:pt x="510374" y="1222527"/>
                  </a:lnTo>
                  <a:lnTo>
                    <a:pt x="510374" y="1223010"/>
                  </a:lnTo>
                  <a:lnTo>
                    <a:pt x="511467" y="1225245"/>
                  </a:lnTo>
                  <a:lnTo>
                    <a:pt x="512470" y="1226108"/>
                  </a:lnTo>
                  <a:lnTo>
                    <a:pt x="514553" y="1226007"/>
                  </a:lnTo>
                  <a:lnTo>
                    <a:pt x="515086" y="1225511"/>
                  </a:lnTo>
                  <a:lnTo>
                    <a:pt x="515264" y="1225118"/>
                  </a:lnTo>
                  <a:lnTo>
                    <a:pt x="516089" y="1223581"/>
                  </a:lnTo>
                  <a:close/>
                </a:path>
                <a:path w="2149475" h="1243329">
                  <a:moveTo>
                    <a:pt x="550379" y="723011"/>
                  </a:moveTo>
                  <a:lnTo>
                    <a:pt x="550303" y="722871"/>
                  </a:lnTo>
                  <a:lnTo>
                    <a:pt x="550100" y="722934"/>
                  </a:lnTo>
                  <a:lnTo>
                    <a:pt x="550379" y="723011"/>
                  </a:lnTo>
                  <a:close/>
                </a:path>
                <a:path w="2149475" h="1243329">
                  <a:moveTo>
                    <a:pt x="554647" y="718324"/>
                  </a:moveTo>
                  <a:lnTo>
                    <a:pt x="554012" y="717753"/>
                  </a:lnTo>
                  <a:lnTo>
                    <a:pt x="553516" y="717321"/>
                  </a:lnTo>
                  <a:lnTo>
                    <a:pt x="552716" y="717029"/>
                  </a:lnTo>
                  <a:lnTo>
                    <a:pt x="551230" y="716838"/>
                  </a:lnTo>
                  <a:lnTo>
                    <a:pt x="550303" y="717118"/>
                  </a:lnTo>
                  <a:lnTo>
                    <a:pt x="549744" y="719620"/>
                  </a:lnTo>
                  <a:lnTo>
                    <a:pt x="548932" y="721360"/>
                  </a:lnTo>
                  <a:lnTo>
                    <a:pt x="550240" y="722807"/>
                  </a:lnTo>
                  <a:lnTo>
                    <a:pt x="551446" y="721817"/>
                  </a:lnTo>
                  <a:lnTo>
                    <a:pt x="552691" y="720864"/>
                  </a:lnTo>
                  <a:lnTo>
                    <a:pt x="554405" y="719239"/>
                  </a:lnTo>
                  <a:lnTo>
                    <a:pt x="554647" y="718324"/>
                  </a:lnTo>
                  <a:close/>
                </a:path>
                <a:path w="2149475" h="1243329">
                  <a:moveTo>
                    <a:pt x="564769" y="949083"/>
                  </a:moveTo>
                  <a:lnTo>
                    <a:pt x="564578" y="949134"/>
                  </a:lnTo>
                  <a:lnTo>
                    <a:pt x="564705" y="949236"/>
                  </a:lnTo>
                  <a:lnTo>
                    <a:pt x="564769" y="949083"/>
                  </a:lnTo>
                  <a:close/>
                </a:path>
                <a:path w="2149475" h="1243329">
                  <a:moveTo>
                    <a:pt x="571322" y="946175"/>
                  </a:moveTo>
                  <a:lnTo>
                    <a:pt x="571144" y="945134"/>
                  </a:lnTo>
                  <a:lnTo>
                    <a:pt x="570903" y="944079"/>
                  </a:lnTo>
                  <a:lnTo>
                    <a:pt x="568972" y="943952"/>
                  </a:lnTo>
                  <a:lnTo>
                    <a:pt x="565835" y="945730"/>
                  </a:lnTo>
                  <a:lnTo>
                    <a:pt x="565404" y="947445"/>
                  </a:lnTo>
                  <a:lnTo>
                    <a:pt x="564769" y="949083"/>
                  </a:lnTo>
                  <a:lnTo>
                    <a:pt x="566508" y="948715"/>
                  </a:lnTo>
                  <a:lnTo>
                    <a:pt x="568299" y="948461"/>
                  </a:lnTo>
                  <a:lnTo>
                    <a:pt x="570903" y="947432"/>
                  </a:lnTo>
                  <a:lnTo>
                    <a:pt x="571322" y="946175"/>
                  </a:lnTo>
                  <a:close/>
                </a:path>
                <a:path w="2149475" h="1243329">
                  <a:moveTo>
                    <a:pt x="585304" y="1092987"/>
                  </a:moveTo>
                  <a:lnTo>
                    <a:pt x="584276" y="1092441"/>
                  </a:lnTo>
                  <a:lnTo>
                    <a:pt x="584098" y="1091603"/>
                  </a:lnTo>
                  <a:lnTo>
                    <a:pt x="585038" y="1088478"/>
                  </a:lnTo>
                  <a:lnTo>
                    <a:pt x="584136" y="1088440"/>
                  </a:lnTo>
                  <a:lnTo>
                    <a:pt x="581698" y="1089964"/>
                  </a:lnTo>
                  <a:lnTo>
                    <a:pt x="580885" y="1090637"/>
                  </a:lnTo>
                  <a:lnTo>
                    <a:pt x="579412" y="1091831"/>
                  </a:lnTo>
                  <a:lnTo>
                    <a:pt x="578840" y="1092415"/>
                  </a:lnTo>
                  <a:lnTo>
                    <a:pt x="581444" y="1094041"/>
                  </a:lnTo>
                  <a:lnTo>
                    <a:pt x="583107" y="1095540"/>
                  </a:lnTo>
                  <a:lnTo>
                    <a:pt x="585025" y="1092949"/>
                  </a:lnTo>
                  <a:lnTo>
                    <a:pt x="585304" y="1092987"/>
                  </a:lnTo>
                  <a:close/>
                </a:path>
                <a:path w="2149475" h="1243329">
                  <a:moveTo>
                    <a:pt x="585317" y="1092987"/>
                  </a:moveTo>
                  <a:close/>
                </a:path>
                <a:path w="2149475" h="1243329">
                  <a:moveTo>
                    <a:pt x="595782" y="1157922"/>
                  </a:moveTo>
                  <a:lnTo>
                    <a:pt x="595706" y="1158049"/>
                  </a:lnTo>
                  <a:lnTo>
                    <a:pt x="595782" y="1157922"/>
                  </a:lnTo>
                  <a:close/>
                </a:path>
                <a:path w="2149475" h="1243329">
                  <a:moveTo>
                    <a:pt x="595807" y="1157071"/>
                  </a:moveTo>
                  <a:lnTo>
                    <a:pt x="595261" y="1154569"/>
                  </a:lnTo>
                  <a:lnTo>
                    <a:pt x="594156" y="1154137"/>
                  </a:lnTo>
                  <a:lnTo>
                    <a:pt x="592823" y="1155446"/>
                  </a:lnTo>
                  <a:lnTo>
                    <a:pt x="592226" y="1156004"/>
                  </a:lnTo>
                  <a:lnTo>
                    <a:pt x="591756" y="1156652"/>
                  </a:lnTo>
                  <a:lnTo>
                    <a:pt x="589915" y="1158951"/>
                  </a:lnTo>
                  <a:lnTo>
                    <a:pt x="590765" y="1160348"/>
                  </a:lnTo>
                  <a:lnTo>
                    <a:pt x="592074" y="1161059"/>
                  </a:lnTo>
                  <a:lnTo>
                    <a:pt x="593877" y="1162075"/>
                  </a:lnTo>
                  <a:lnTo>
                    <a:pt x="593725" y="1159637"/>
                  </a:lnTo>
                  <a:lnTo>
                    <a:pt x="595134" y="1158862"/>
                  </a:lnTo>
                  <a:lnTo>
                    <a:pt x="595414" y="1158379"/>
                  </a:lnTo>
                  <a:lnTo>
                    <a:pt x="595718" y="1157998"/>
                  </a:lnTo>
                  <a:lnTo>
                    <a:pt x="595807" y="1157071"/>
                  </a:lnTo>
                  <a:close/>
                </a:path>
                <a:path w="2149475" h="1243329">
                  <a:moveTo>
                    <a:pt x="624878" y="934669"/>
                  </a:moveTo>
                  <a:lnTo>
                    <a:pt x="624395" y="933843"/>
                  </a:lnTo>
                  <a:lnTo>
                    <a:pt x="624293" y="933665"/>
                  </a:lnTo>
                  <a:lnTo>
                    <a:pt x="623900" y="933589"/>
                  </a:lnTo>
                  <a:lnTo>
                    <a:pt x="621957" y="934186"/>
                  </a:lnTo>
                  <a:lnTo>
                    <a:pt x="620776" y="935177"/>
                  </a:lnTo>
                  <a:lnTo>
                    <a:pt x="620598" y="937641"/>
                  </a:lnTo>
                  <a:lnTo>
                    <a:pt x="619874" y="938403"/>
                  </a:lnTo>
                  <a:lnTo>
                    <a:pt x="620737" y="938936"/>
                  </a:lnTo>
                  <a:lnTo>
                    <a:pt x="620915" y="939050"/>
                  </a:lnTo>
                  <a:lnTo>
                    <a:pt x="621233" y="938936"/>
                  </a:lnTo>
                  <a:lnTo>
                    <a:pt x="621525" y="938936"/>
                  </a:lnTo>
                  <a:lnTo>
                    <a:pt x="622769" y="938415"/>
                  </a:lnTo>
                  <a:lnTo>
                    <a:pt x="624878" y="934669"/>
                  </a:lnTo>
                  <a:close/>
                </a:path>
                <a:path w="2149475" h="1243329">
                  <a:moveTo>
                    <a:pt x="630631" y="900468"/>
                  </a:moveTo>
                  <a:lnTo>
                    <a:pt x="628472" y="898105"/>
                  </a:lnTo>
                  <a:lnTo>
                    <a:pt x="626605" y="897991"/>
                  </a:lnTo>
                  <a:lnTo>
                    <a:pt x="623608" y="899477"/>
                  </a:lnTo>
                  <a:lnTo>
                    <a:pt x="623862" y="900277"/>
                  </a:lnTo>
                  <a:lnTo>
                    <a:pt x="624268" y="901242"/>
                  </a:lnTo>
                  <a:lnTo>
                    <a:pt x="625741" y="902525"/>
                  </a:lnTo>
                  <a:lnTo>
                    <a:pt x="627722" y="902220"/>
                  </a:lnTo>
                  <a:lnTo>
                    <a:pt x="629678" y="901433"/>
                  </a:lnTo>
                  <a:lnTo>
                    <a:pt x="630491" y="901115"/>
                  </a:lnTo>
                  <a:lnTo>
                    <a:pt x="630631" y="900468"/>
                  </a:lnTo>
                  <a:close/>
                </a:path>
                <a:path w="2149475" h="1243329">
                  <a:moveTo>
                    <a:pt x="644169" y="883500"/>
                  </a:moveTo>
                  <a:lnTo>
                    <a:pt x="643826" y="882180"/>
                  </a:lnTo>
                  <a:lnTo>
                    <a:pt x="643280" y="880110"/>
                  </a:lnTo>
                  <a:lnTo>
                    <a:pt x="641794" y="882129"/>
                  </a:lnTo>
                  <a:lnTo>
                    <a:pt x="640816" y="882281"/>
                  </a:lnTo>
                  <a:lnTo>
                    <a:pt x="639559" y="882459"/>
                  </a:lnTo>
                  <a:lnTo>
                    <a:pt x="638352" y="883183"/>
                  </a:lnTo>
                  <a:lnTo>
                    <a:pt x="636816" y="884008"/>
                  </a:lnTo>
                  <a:lnTo>
                    <a:pt x="636460" y="884707"/>
                  </a:lnTo>
                  <a:lnTo>
                    <a:pt x="636638" y="885418"/>
                  </a:lnTo>
                  <a:lnTo>
                    <a:pt x="637235" y="885888"/>
                  </a:lnTo>
                  <a:lnTo>
                    <a:pt x="638924" y="885748"/>
                  </a:lnTo>
                  <a:lnTo>
                    <a:pt x="640207" y="885469"/>
                  </a:lnTo>
                  <a:lnTo>
                    <a:pt x="641019" y="885329"/>
                  </a:lnTo>
                  <a:lnTo>
                    <a:pt x="642620" y="884326"/>
                  </a:lnTo>
                  <a:lnTo>
                    <a:pt x="644169" y="883500"/>
                  </a:lnTo>
                  <a:close/>
                </a:path>
                <a:path w="2149475" h="1243329">
                  <a:moveTo>
                    <a:pt x="667804" y="1171397"/>
                  </a:moveTo>
                  <a:lnTo>
                    <a:pt x="667753" y="1170940"/>
                  </a:lnTo>
                  <a:lnTo>
                    <a:pt x="666584" y="1170216"/>
                  </a:lnTo>
                  <a:lnTo>
                    <a:pt x="665975" y="1169733"/>
                  </a:lnTo>
                  <a:lnTo>
                    <a:pt x="662876" y="1168908"/>
                  </a:lnTo>
                  <a:lnTo>
                    <a:pt x="660120" y="1169695"/>
                  </a:lnTo>
                  <a:lnTo>
                    <a:pt x="660501" y="1170774"/>
                  </a:lnTo>
                  <a:lnTo>
                    <a:pt x="661162" y="1172591"/>
                  </a:lnTo>
                  <a:lnTo>
                    <a:pt x="663155" y="1171841"/>
                  </a:lnTo>
                  <a:lnTo>
                    <a:pt x="665454" y="1172692"/>
                  </a:lnTo>
                  <a:lnTo>
                    <a:pt x="666508" y="1172845"/>
                  </a:lnTo>
                  <a:lnTo>
                    <a:pt x="667435" y="1171943"/>
                  </a:lnTo>
                  <a:lnTo>
                    <a:pt x="667804" y="1171397"/>
                  </a:lnTo>
                  <a:close/>
                </a:path>
                <a:path w="2149475" h="1243329">
                  <a:moveTo>
                    <a:pt x="677481" y="1171409"/>
                  </a:moveTo>
                  <a:lnTo>
                    <a:pt x="676122" y="1170978"/>
                  </a:lnTo>
                  <a:lnTo>
                    <a:pt x="674751" y="1170889"/>
                  </a:lnTo>
                  <a:lnTo>
                    <a:pt x="674433" y="1169377"/>
                  </a:lnTo>
                  <a:lnTo>
                    <a:pt x="674128" y="1168082"/>
                  </a:lnTo>
                  <a:lnTo>
                    <a:pt x="673315" y="1167879"/>
                  </a:lnTo>
                  <a:lnTo>
                    <a:pt x="670902" y="1169733"/>
                  </a:lnTo>
                  <a:lnTo>
                    <a:pt x="670661" y="1170990"/>
                  </a:lnTo>
                  <a:lnTo>
                    <a:pt x="672973" y="1173251"/>
                  </a:lnTo>
                  <a:lnTo>
                    <a:pt x="674700" y="1173708"/>
                  </a:lnTo>
                  <a:lnTo>
                    <a:pt x="676630" y="1173276"/>
                  </a:lnTo>
                  <a:lnTo>
                    <a:pt x="676884" y="1173073"/>
                  </a:lnTo>
                  <a:lnTo>
                    <a:pt x="677227" y="1172921"/>
                  </a:lnTo>
                  <a:lnTo>
                    <a:pt x="677265" y="1172743"/>
                  </a:lnTo>
                  <a:lnTo>
                    <a:pt x="677367" y="1172273"/>
                  </a:lnTo>
                  <a:lnTo>
                    <a:pt x="677481" y="1171409"/>
                  </a:lnTo>
                  <a:close/>
                </a:path>
                <a:path w="2149475" h="1243329">
                  <a:moveTo>
                    <a:pt x="736739" y="1093609"/>
                  </a:moveTo>
                  <a:lnTo>
                    <a:pt x="736434" y="1093228"/>
                  </a:lnTo>
                  <a:lnTo>
                    <a:pt x="736231" y="1093203"/>
                  </a:lnTo>
                  <a:lnTo>
                    <a:pt x="733920" y="1092923"/>
                  </a:lnTo>
                  <a:lnTo>
                    <a:pt x="731761" y="1093520"/>
                  </a:lnTo>
                  <a:lnTo>
                    <a:pt x="729691" y="1094740"/>
                  </a:lnTo>
                  <a:lnTo>
                    <a:pt x="729564" y="1094828"/>
                  </a:lnTo>
                  <a:lnTo>
                    <a:pt x="729475" y="1095286"/>
                  </a:lnTo>
                  <a:lnTo>
                    <a:pt x="729602" y="1095400"/>
                  </a:lnTo>
                  <a:lnTo>
                    <a:pt x="730237" y="1096175"/>
                  </a:lnTo>
                  <a:lnTo>
                    <a:pt x="730618" y="1096200"/>
                  </a:lnTo>
                  <a:lnTo>
                    <a:pt x="732472" y="1096403"/>
                  </a:lnTo>
                  <a:lnTo>
                    <a:pt x="734199" y="1095730"/>
                  </a:lnTo>
                  <a:lnTo>
                    <a:pt x="735876" y="1094892"/>
                  </a:lnTo>
                  <a:lnTo>
                    <a:pt x="736155" y="1094498"/>
                  </a:lnTo>
                  <a:lnTo>
                    <a:pt x="736473" y="1094130"/>
                  </a:lnTo>
                  <a:lnTo>
                    <a:pt x="736701" y="1093711"/>
                  </a:lnTo>
                  <a:close/>
                </a:path>
                <a:path w="2149475" h="1243329">
                  <a:moveTo>
                    <a:pt x="837044" y="1188554"/>
                  </a:moveTo>
                  <a:lnTo>
                    <a:pt x="836815" y="1188453"/>
                  </a:lnTo>
                  <a:lnTo>
                    <a:pt x="837044" y="1188554"/>
                  </a:lnTo>
                  <a:close/>
                </a:path>
                <a:path w="2149475" h="1243329">
                  <a:moveTo>
                    <a:pt x="838454" y="1182941"/>
                  </a:moveTo>
                  <a:lnTo>
                    <a:pt x="837653" y="1182331"/>
                  </a:lnTo>
                  <a:lnTo>
                    <a:pt x="837272" y="1181798"/>
                  </a:lnTo>
                  <a:lnTo>
                    <a:pt x="836536" y="1183309"/>
                  </a:lnTo>
                  <a:lnTo>
                    <a:pt x="834174" y="1182751"/>
                  </a:lnTo>
                  <a:lnTo>
                    <a:pt x="833640" y="1184605"/>
                  </a:lnTo>
                  <a:lnTo>
                    <a:pt x="833234" y="1186065"/>
                  </a:lnTo>
                  <a:lnTo>
                    <a:pt x="833577" y="1187043"/>
                  </a:lnTo>
                  <a:lnTo>
                    <a:pt x="834923" y="1187640"/>
                  </a:lnTo>
                  <a:lnTo>
                    <a:pt x="836815" y="1188453"/>
                  </a:lnTo>
                  <a:lnTo>
                    <a:pt x="837349" y="1186776"/>
                  </a:lnTo>
                  <a:lnTo>
                    <a:pt x="838009" y="1185125"/>
                  </a:lnTo>
                  <a:lnTo>
                    <a:pt x="838377" y="1183424"/>
                  </a:lnTo>
                  <a:lnTo>
                    <a:pt x="838454" y="1182941"/>
                  </a:lnTo>
                  <a:close/>
                </a:path>
                <a:path w="2149475" h="1243329">
                  <a:moveTo>
                    <a:pt x="849236" y="711949"/>
                  </a:moveTo>
                  <a:lnTo>
                    <a:pt x="849071" y="711885"/>
                  </a:lnTo>
                  <a:lnTo>
                    <a:pt x="848944" y="711936"/>
                  </a:lnTo>
                  <a:lnTo>
                    <a:pt x="849236" y="711949"/>
                  </a:lnTo>
                  <a:close/>
                </a:path>
                <a:path w="2149475" h="1243329">
                  <a:moveTo>
                    <a:pt x="852703" y="707580"/>
                  </a:moveTo>
                  <a:lnTo>
                    <a:pt x="852233" y="706869"/>
                  </a:lnTo>
                  <a:lnTo>
                    <a:pt x="851496" y="705726"/>
                  </a:lnTo>
                  <a:lnTo>
                    <a:pt x="850455" y="706399"/>
                  </a:lnTo>
                  <a:lnTo>
                    <a:pt x="848499" y="707377"/>
                  </a:lnTo>
                  <a:lnTo>
                    <a:pt x="847394" y="707694"/>
                  </a:lnTo>
                  <a:lnTo>
                    <a:pt x="844842" y="709599"/>
                  </a:lnTo>
                  <a:lnTo>
                    <a:pt x="845832" y="710539"/>
                  </a:lnTo>
                  <a:lnTo>
                    <a:pt x="847585" y="711581"/>
                  </a:lnTo>
                  <a:lnTo>
                    <a:pt x="848309" y="711682"/>
                  </a:lnTo>
                  <a:lnTo>
                    <a:pt x="848995" y="711873"/>
                  </a:lnTo>
                  <a:lnTo>
                    <a:pt x="851992" y="708240"/>
                  </a:lnTo>
                  <a:lnTo>
                    <a:pt x="852703" y="707580"/>
                  </a:lnTo>
                  <a:close/>
                </a:path>
                <a:path w="2149475" h="1243329">
                  <a:moveTo>
                    <a:pt x="855891" y="744080"/>
                  </a:moveTo>
                  <a:lnTo>
                    <a:pt x="855573" y="743445"/>
                  </a:lnTo>
                  <a:lnTo>
                    <a:pt x="855218" y="743229"/>
                  </a:lnTo>
                  <a:lnTo>
                    <a:pt x="853478" y="742086"/>
                  </a:lnTo>
                  <a:lnTo>
                    <a:pt x="850709" y="743064"/>
                  </a:lnTo>
                  <a:lnTo>
                    <a:pt x="850099" y="744956"/>
                  </a:lnTo>
                  <a:lnTo>
                    <a:pt x="850023" y="745159"/>
                  </a:lnTo>
                  <a:lnTo>
                    <a:pt x="850163" y="745413"/>
                  </a:lnTo>
                  <a:lnTo>
                    <a:pt x="850201" y="745655"/>
                  </a:lnTo>
                  <a:lnTo>
                    <a:pt x="850315" y="745858"/>
                  </a:lnTo>
                  <a:lnTo>
                    <a:pt x="850366" y="746112"/>
                  </a:lnTo>
                  <a:lnTo>
                    <a:pt x="850582" y="746226"/>
                  </a:lnTo>
                  <a:lnTo>
                    <a:pt x="852017" y="747191"/>
                  </a:lnTo>
                  <a:lnTo>
                    <a:pt x="855357" y="746086"/>
                  </a:lnTo>
                  <a:lnTo>
                    <a:pt x="855891" y="744080"/>
                  </a:lnTo>
                  <a:close/>
                </a:path>
                <a:path w="2149475" h="1243329">
                  <a:moveTo>
                    <a:pt x="929373" y="730529"/>
                  </a:moveTo>
                  <a:lnTo>
                    <a:pt x="925449" y="728421"/>
                  </a:lnTo>
                  <a:lnTo>
                    <a:pt x="924902" y="728091"/>
                  </a:lnTo>
                  <a:lnTo>
                    <a:pt x="924610" y="726960"/>
                  </a:lnTo>
                  <a:lnTo>
                    <a:pt x="923836" y="728027"/>
                  </a:lnTo>
                  <a:lnTo>
                    <a:pt x="923239" y="728865"/>
                  </a:lnTo>
                  <a:lnTo>
                    <a:pt x="922807" y="729919"/>
                  </a:lnTo>
                  <a:lnTo>
                    <a:pt x="922515" y="731850"/>
                  </a:lnTo>
                  <a:lnTo>
                    <a:pt x="923467" y="731901"/>
                  </a:lnTo>
                  <a:lnTo>
                    <a:pt x="924293" y="731837"/>
                  </a:lnTo>
                  <a:lnTo>
                    <a:pt x="925626" y="731761"/>
                  </a:lnTo>
                  <a:lnTo>
                    <a:pt x="926960" y="731786"/>
                  </a:lnTo>
                  <a:lnTo>
                    <a:pt x="928662" y="731545"/>
                  </a:lnTo>
                  <a:lnTo>
                    <a:pt x="929005" y="730923"/>
                  </a:lnTo>
                  <a:lnTo>
                    <a:pt x="929373" y="730529"/>
                  </a:lnTo>
                  <a:close/>
                </a:path>
                <a:path w="2149475" h="1243329">
                  <a:moveTo>
                    <a:pt x="1221854" y="387413"/>
                  </a:moveTo>
                  <a:lnTo>
                    <a:pt x="1221549" y="387083"/>
                  </a:lnTo>
                  <a:lnTo>
                    <a:pt x="1219365" y="386562"/>
                  </a:lnTo>
                  <a:lnTo>
                    <a:pt x="1217409" y="385940"/>
                  </a:lnTo>
                  <a:lnTo>
                    <a:pt x="1214323" y="388327"/>
                  </a:lnTo>
                  <a:lnTo>
                    <a:pt x="1214628" y="389013"/>
                  </a:lnTo>
                  <a:lnTo>
                    <a:pt x="1214920" y="389089"/>
                  </a:lnTo>
                  <a:lnTo>
                    <a:pt x="1216901" y="389509"/>
                  </a:lnTo>
                  <a:lnTo>
                    <a:pt x="1218958" y="389674"/>
                  </a:lnTo>
                  <a:lnTo>
                    <a:pt x="1220990" y="388810"/>
                  </a:lnTo>
                  <a:lnTo>
                    <a:pt x="1221295" y="388366"/>
                  </a:lnTo>
                  <a:lnTo>
                    <a:pt x="1221600" y="387972"/>
                  </a:lnTo>
                  <a:lnTo>
                    <a:pt x="1221854" y="387413"/>
                  </a:lnTo>
                  <a:close/>
                </a:path>
                <a:path w="2149475" h="1243329">
                  <a:moveTo>
                    <a:pt x="1229512" y="457860"/>
                  </a:moveTo>
                  <a:lnTo>
                    <a:pt x="1228636" y="456679"/>
                  </a:lnTo>
                  <a:lnTo>
                    <a:pt x="1228369" y="455599"/>
                  </a:lnTo>
                  <a:lnTo>
                    <a:pt x="1227505" y="454291"/>
                  </a:lnTo>
                  <a:lnTo>
                    <a:pt x="1226642" y="455066"/>
                  </a:lnTo>
                  <a:lnTo>
                    <a:pt x="1224470" y="456222"/>
                  </a:lnTo>
                  <a:lnTo>
                    <a:pt x="1223987" y="456780"/>
                  </a:lnTo>
                  <a:lnTo>
                    <a:pt x="1224864" y="457936"/>
                  </a:lnTo>
                  <a:lnTo>
                    <a:pt x="1225638" y="458978"/>
                  </a:lnTo>
                  <a:lnTo>
                    <a:pt x="1226299" y="460070"/>
                  </a:lnTo>
                  <a:lnTo>
                    <a:pt x="1227924" y="458939"/>
                  </a:lnTo>
                  <a:lnTo>
                    <a:pt x="1229512" y="457860"/>
                  </a:lnTo>
                  <a:close/>
                </a:path>
                <a:path w="2149475" h="1243329">
                  <a:moveTo>
                    <a:pt x="1233030" y="386791"/>
                  </a:moveTo>
                  <a:lnTo>
                    <a:pt x="1232281" y="385432"/>
                  </a:lnTo>
                  <a:lnTo>
                    <a:pt x="1232458" y="383425"/>
                  </a:lnTo>
                  <a:lnTo>
                    <a:pt x="1230350" y="383019"/>
                  </a:lnTo>
                  <a:lnTo>
                    <a:pt x="1229296" y="382803"/>
                  </a:lnTo>
                  <a:lnTo>
                    <a:pt x="1228140" y="383019"/>
                  </a:lnTo>
                  <a:lnTo>
                    <a:pt x="1227264" y="385038"/>
                  </a:lnTo>
                  <a:lnTo>
                    <a:pt x="1227963" y="385533"/>
                  </a:lnTo>
                  <a:lnTo>
                    <a:pt x="1228737" y="385737"/>
                  </a:lnTo>
                  <a:lnTo>
                    <a:pt x="1233030" y="386791"/>
                  </a:lnTo>
                  <a:close/>
                </a:path>
                <a:path w="2149475" h="1243329">
                  <a:moveTo>
                    <a:pt x="1233284" y="386854"/>
                  </a:moveTo>
                  <a:lnTo>
                    <a:pt x="1233043" y="386791"/>
                  </a:lnTo>
                  <a:lnTo>
                    <a:pt x="1233119" y="387019"/>
                  </a:lnTo>
                  <a:lnTo>
                    <a:pt x="1233284" y="386854"/>
                  </a:lnTo>
                  <a:close/>
                </a:path>
                <a:path w="2149475" h="1243329">
                  <a:moveTo>
                    <a:pt x="1246517" y="383057"/>
                  </a:moveTo>
                  <a:lnTo>
                    <a:pt x="1246428" y="382879"/>
                  </a:lnTo>
                  <a:lnTo>
                    <a:pt x="1246403" y="383095"/>
                  </a:lnTo>
                  <a:close/>
                </a:path>
                <a:path w="2149475" h="1243329">
                  <a:moveTo>
                    <a:pt x="1247292" y="384454"/>
                  </a:moveTo>
                  <a:lnTo>
                    <a:pt x="1247216" y="384302"/>
                  </a:lnTo>
                  <a:lnTo>
                    <a:pt x="1247051" y="384340"/>
                  </a:lnTo>
                  <a:lnTo>
                    <a:pt x="1247292" y="384454"/>
                  </a:lnTo>
                  <a:close/>
                </a:path>
                <a:path w="2149475" h="1243329">
                  <a:moveTo>
                    <a:pt x="1255610" y="383616"/>
                  </a:moveTo>
                  <a:lnTo>
                    <a:pt x="1255331" y="383311"/>
                  </a:lnTo>
                  <a:lnTo>
                    <a:pt x="1255052" y="382689"/>
                  </a:lnTo>
                  <a:lnTo>
                    <a:pt x="1252004" y="382905"/>
                  </a:lnTo>
                  <a:lnTo>
                    <a:pt x="1249311" y="381266"/>
                  </a:lnTo>
                  <a:lnTo>
                    <a:pt x="1246530" y="383057"/>
                  </a:lnTo>
                  <a:lnTo>
                    <a:pt x="1247216" y="384302"/>
                  </a:lnTo>
                  <a:lnTo>
                    <a:pt x="1249616" y="383286"/>
                  </a:lnTo>
                  <a:lnTo>
                    <a:pt x="1251597" y="384937"/>
                  </a:lnTo>
                  <a:lnTo>
                    <a:pt x="1253820" y="384835"/>
                  </a:lnTo>
                  <a:lnTo>
                    <a:pt x="1254404" y="384810"/>
                  </a:lnTo>
                  <a:lnTo>
                    <a:pt x="1255014" y="384048"/>
                  </a:lnTo>
                  <a:lnTo>
                    <a:pt x="1255610" y="383616"/>
                  </a:lnTo>
                  <a:close/>
                </a:path>
                <a:path w="2149475" h="1243329">
                  <a:moveTo>
                    <a:pt x="1270127" y="493598"/>
                  </a:moveTo>
                  <a:lnTo>
                    <a:pt x="1269644" y="493445"/>
                  </a:lnTo>
                  <a:lnTo>
                    <a:pt x="1269123" y="493115"/>
                  </a:lnTo>
                  <a:lnTo>
                    <a:pt x="1267421" y="493801"/>
                  </a:lnTo>
                  <a:lnTo>
                    <a:pt x="1266964" y="495058"/>
                  </a:lnTo>
                  <a:lnTo>
                    <a:pt x="1266494" y="496277"/>
                  </a:lnTo>
                  <a:lnTo>
                    <a:pt x="1266126" y="497281"/>
                  </a:lnTo>
                  <a:lnTo>
                    <a:pt x="1265999" y="498271"/>
                  </a:lnTo>
                  <a:lnTo>
                    <a:pt x="1266901" y="498944"/>
                  </a:lnTo>
                  <a:lnTo>
                    <a:pt x="1267244" y="499224"/>
                  </a:lnTo>
                  <a:lnTo>
                    <a:pt x="1267853" y="499364"/>
                  </a:lnTo>
                  <a:lnTo>
                    <a:pt x="1268323" y="499325"/>
                  </a:lnTo>
                  <a:lnTo>
                    <a:pt x="1269911" y="499173"/>
                  </a:lnTo>
                  <a:lnTo>
                    <a:pt x="1269492" y="498017"/>
                  </a:lnTo>
                  <a:lnTo>
                    <a:pt x="1269580" y="497116"/>
                  </a:lnTo>
                  <a:lnTo>
                    <a:pt x="1270127" y="493598"/>
                  </a:lnTo>
                  <a:close/>
                </a:path>
                <a:path w="2149475" h="1243329">
                  <a:moveTo>
                    <a:pt x="1273187" y="548627"/>
                  </a:moveTo>
                  <a:lnTo>
                    <a:pt x="1271905" y="546227"/>
                  </a:lnTo>
                  <a:lnTo>
                    <a:pt x="1270508" y="545719"/>
                  </a:lnTo>
                  <a:lnTo>
                    <a:pt x="1269111" y="546150"/>
                  </a:lnTo>
                  <a:lnTo>
                    <a:pt x="1267879" y="546506"/>
                  </a:lnTo>
                  <a:lnTo>
                    <a:pt x="1267396" y="547433"/>
                  </a:lnTo>
                  <a:lnTo>
                    <a:pt x="1268831" y="549287"/>
                  </a:lnTo>
                  <a:lnTo>
                    <a:pt x="1268945" y="550913"/>
                  </a:lnTo>
                  <a:lnTo>
                    <a:pt x="1270762" y="550430"/>
                  </a:lnTo>
                  <a:lnTo>
                    <a:pt x="1271638" y="549452"/>
                  </a:lnTo>
                  <a:lnTo>
                    <a:pt x="1273187" y="548627"/>
                  </a:lnTo>
                  <a:close/>
                </a:path>
                <a:path w="2149475" h="1243329">
                  <a:moveTo>
                    <a:pt x="1280439" y="506768"/>
                  </a:moveTo>
                  <a:lnTo>
                    <a:pt x="1277124" y="505968"/>
                  </a:lnTo>
                  <a:lnTo>
                    <a:pt x="1277391" y="504355"/>
                  </a:lnTo>
                  <a:lnTo>
                    <a:pt x="1277226" y="503885"/>
                  </a:lnTo>
                  <a:lnTo>
                    <a:pt x="1277213" y="503275"/>
                  </a:lnTo>
                  <a:lnTo>
                    <a:pt x="1276324" y="502539"/>
                  </a:lnTo>
                  <a:lnTo>
                    <a:pt x="1275499" y="501891"/>
                  </a:lnTo>
                  <a:lnTo>
                    <a:pt x="1273670" y="502475"/>
                  </a:lnTo>
                  <a:lnTo>
                    <a:pt x="1274724" y="503148"/>
                  </a:lnTo>
                  <a:lnTo>
                    <a:pt x="1274953" y="503720"/>
                  </a:lnTo>
                  <a:lnTo>
                    <a:pt x="1275118" y="504190"/>
                  </a:lnTo>
                  <a:lnTo>
                    <a:pt x="1275422" y="504621"/>
                  </a:lnTo>
                  <a:lnTo>
                    <a:pt x="1275461" y="505104"/>
                  </a:lnTo>
                  <a:lnTo>
                    <a:pt x="1275575" y="505815"/>
                  </a:lnTo>
                  <a:lnTo>
                    <a:pt x="1275422" y="506603"/>
                  </a:lnTo>
                  <a:lnTo>
                    <a:pt x="1275816" y="508787"/>
                  </a:lnTo>
                  <a:lnTo>
                    <a:pt x="1277277" y="509587"/>
                  </a:lnTo>
                  <a:lnTo>
                    <a:pt x="1280439" y="506768"/>
                  </a:lnTo>
                  <a:close/>
                </a:path>
                <a:path w="2149475" h="1243329">
                  <a:moveTo>
                    <a:pt x="1283957" y="647242"/>
                  </a:moveTo>
                  <a:lnTo>
                    <a:pt x="1283474" y="646252"/>
                  </a:lnTo>
                  <a:lnTo>
                    <a:pt x="1282712" y="644728"/>
                  </a:lnTo>
                  <a:lnTo>
                    <a:pt x="1280731" y="644385"/>
                  </a:lnTo>
                  <a:lnTo>
                    <a:pt x="1279347" y="644855"/>
                  </a:lnTo>
                  <a:lnTo>
                    <a:pt x="1277937" y="645363"/>
                  </a:lnTo>
                  <a:lnTo>
                    <a:pt x="1278369" y="647293"/>
                  </a:lnTo>
                  <a:lnTo>
                    <a:pt x="1279220" y="649732"/>
                  </a:lnTo>
                  <a:lnTo>
                    <a:pt x="1280795" y="649363"/>
                  </a:lnTo>
                  <a:lnTo>
                    <a:pt x="1282001" y="648906"/>
                  </a:lnTo>
                  <a:lnTo>
                    <a:pt x="1283093" y="648195"/>
                  </a:lnTo>
                  <a:lnTo>
                    <a:pt x="1283957" y="647242"/>
                  </a:lnTo>
                  <a:close/>
                </a:path>
                <a:path w="2149475" h="1243329">
                  <a:moveTo>
                    <a:pt x="1315339" y="633691"/>
                  </a:moveTo>
                  <a:lnTo>
                    <a:pt x="1314272" y="632815"/>
                  </a:lnTo>
                  <a:lnTo>
                    <a:pt x="1313738" y="632371"/>
                  </a:lnTo>
                  <a:lnTo>
                    <a:pt x="1313345" y="632231"/>
                  </a:lnTo>
                  <a:lnTo>
                    <a:pt x="1312976" y="632053"/>
                  </a:lnTo>
                  <a:lnTo>
                    <a:pt x="1312849" y="631977"/>
                  </a:lnTo>
                  <a:lnTo>
                    <a:pt x="1312849" y="632815"/>
                  </a:lnTo>
                  <a:lnTo>
                    <a:pt x="1312799" y="632345"/>
                  </a:lnTo>
                  <a:lnTo>
                    <a:pt x="1312849" y="632815"/>
                  </a:lnTo>
                  <a:lnTo>
                    <a:pt x="1312849" y="631977"/>
                  </a:lnTo>
                  <a:lnTo>
                    <a:pt x="1312329" y="631977"/>
                  </a:lnTo>
                  <a:lnTo>
                    <a:pt x="1311871" y="631913"/>
                  </a:lnTo>
                  <a:lnTo>
                    <a:pt x="1310500" y="632472"/>
                  </a:lnTo>
                  <a:lnTo>
                    <a:pt x="1309636" y="633196"/>
                  </a:lnTo>
                  <a:lnTo>
                    <a:pt x="1310322" y="635406"/>
                  </a:lnTo>
                  <a:lnTo>
                    <a:pt x="1312926" y="636422"/>
                  </a:lnTo>
                  <a:lnTo>
                    <a:pt x="1314564" y="634834"/>
                  </a:lnTo>
                  <a:lnTo>
                    <a:pt x="1315339" y="633691"/>
                  </a:lnTo>
                  <a:close/>
                </a:path>
                <a:path w="2149475" h="1243329">
                  <a:moveTo>
                    <a:pt x="1332611" y="448691"/>
                  </a:moveTo>
                  <a:lnTo>
                    <a:pt x="1331937" y="447497"/>
                  </a:lnTo>
                  <a:lnTo>
                    <a:pt x="1331493" y="446747"/>
                  </a:lnTo>
                  <a:lnTo>
                    <a:pt x="1330464" y="446163"/>
                  </a:lnTo>
                  <a:lnTo>
                    <a:pt x="1328254" y="445427"/>
                  </a:lnTo>
                  <a:lnTo>
                    <a:pt x="1327556" y="446493"/>
                  </a:lnTo>
                  <a:lnTo>
                    <a:pt x="1327048" y="447421"/>
                  </a:lnTo>
                  <a:lnTo>
                    <a:pt x="1326210" y="448906"/>
                  </a:lnTo>
                  <a:lnTo>
                    <a:pt x="1327302" y="449770"/>
                  </a:lnTo>
                  <a:lnTo>
                    <a:pt x="1328064" y="450723"/>
                  </a:lnTo>
                  <a:lnTo>
                    <a:pt x="1328051" y="450545"/>
                  </a:lnTo>
                  <a:lnTo>
                    <a:pt x="1328839" y="450265"/>
                  </a:lnTo>
                  <a:lnTo>
                    <a:pt x="1329639" y="450062"/>
                  </a:lnTo>
                  <a:lnTo>
                    <a:pt x="1331290" y="449249"/>
                  </a:lnTo>
                  <a:lnTo>
                    <a:pt x="1332611" y="448691"/>
                  </a:lnTo>
                  <a:close/>
                </a:path>
                <a:path w="2149475" h="1243329">
                  <a:moveTo>
                    <a:pt x="1348536" y="361645"/>
                  </a:moveTo>
                  <a:lnTo>
                    <a:pt x="1348346" y="361429"/>
                  </a:lnTo>
                  <a:lnTo>
                    <a:pt x="1347343" y="360413"/>
                  </a:lnTo>
                  <a:lnTo>
                    <a:pt x="1343863" y="360375"/>
                  </a:lnTo>
                  <a:lnTo>
                    <a:pt x="1342453" y="361315"/>
                  </a:lnTo>
                  <a:lnTo>
                    <a:pt x="1341907" y="361683"/>
                  </a:lnTo>
                  <a:lnTo>
                    <a:pt x="1341920" y="362254"/>
                  </a:lnTo>
                  <a:lnTo>
                    <a:pt x="1344079" y="364045"/>
                  </a:lnTo>
                  <a:lnTo>
                    <a:pt x="1346377" y="364109"/>
                  </a:lnTo>
                  <a:lnTo>
                    <a:pt x="1348193" y="362750"/>
                  </a:lnTo>
                  <a:lnTo>
                    <a:pt x="1348244" y="362305"/>
                  </a:lnTo>
                  <a:lnTo>
                    <a:pt x="1348536" y="361645"/>
                  </a:lnTo>
                  <a:close/>
                </a:path>
                <a:path w="2149475" h="1243329">
                  <a:moveTo>
                    <a:pt x="1361376" y="400596"/>
                  </a:moveTo>
                  <a:lnTo>
                    <a:pt x="1361084" y="398830"/>
                  </a:lnTo>
                  <a:lnTo>
                    <a:pt x="1360157" y="398449"/>
                  </a:lnTo>
                  <a:lnTo>
                    <a:pt x="1359331" y="396900"/>
                  </a:lnTo>
                  <a:lnTo>
                    <a:pt x="1358049" y="397903"/>
                  </a:lnTo>
                  <a:lnTo>
                    <a:pt x="1357261" y="398500"/>
                  </a:lnTo>
                  <a:lnTo>
                    <a:pt x="1355775" y="399580"/>
                  </a:lnTo>
                  <a:lnTo>
                    <a:pt x="1356436" y="400989"/>
                  </a:lnTo>
                  <a:lnTo>
                    <a:pt x="1356893" y="401916"/>
                  </a:lnTo>
                  <a:lnTo>
                    <a:pt x="1357934" y="402196"/>
                  </a:lnTo>
                  <a:lnTo>
                    <a:pt x="1359039" y="401802"/>
                  </a:lnTo>
                  <a:lnTo>
                    <a:pt x="1360309" y="401307"/>
                  </a:lnTo>
                  <a:lnTo>
                    <a:pt x="1361376" y="400596"/>
                  </a:lnTo>
                  <a:close/>
                </a:path>
                <a:path w="2149475" h="1243329">
                  <a:moveTo>
                    <a:pt x="1423289" y="476973"/>
                  </a:moveTo>
                  <a:lnTo>
                    <a:pt x="1423212" y="476821"/>
                  </a:lnTo>
                  <a:lnTo>
                    <a:pt x="1422615" y="475996"/>
                  </a:lnTo>
                  <a:lnTo>
                    <a:pt x="1422234" y="475907"/>
                  </a:lnTo>
                  <a:lnTo>
                    <a:pt x="1420634" y="475665"/>
                  </a:lnTo>
                  <a:lnTo>
                    <a:pt x="1419034" y="475919"/>
                  </a:lnTo>
                  <a:lnTo>
                    <a:pt x="1417510" y="476796"/>
                  </a:lnTo>
                  <a:lnTo>
                    <a:pt x="1415059" y="478967"/>
                  </a:lnTo>
                  <a:lnTo>
                    <a:pt x="1415161" y="479450"/>
                  </a:lnTo>
                  <a:lnTo>
                    <a:pt x="1415973" y="479399"/>
                  </a:lnTo>
                  <a:lnTo>
                    <a:pt x="1418399" y="479285"/>
                  </a:lnTo>
                  <a:lnTo>
                    <a:pt x="1420825" y="478942"/>
                  </a:lnTo>
                  <a:lnTo>
                    <a:pt x="1423136" y="477405"/>
                  </a:lnTo>
                  <a:lnTo>
                    <a:pt x="1423289" y="476973"/>
                  </a:lnTo>
                  <a:close/>
                </a:path>
                <a:path w="2149475" h="1243329">
                  <a:moveTo>
                    <a:pt x="1431874" y="516636"/>
                  </a:moveTo>
                  <a:lnTo>
                    <a:pt x="1431378" y="516255"/>
                  </a:lnTo>
                  <a:lnTo>
                    <a:pt x="1430807" y="516610"/>
                  </a:lnTo>
                  <a:lnTo>
                    <a:pt x="1429677" y="517309"/>
                  </a:lnTo>
                  <a:lnTo>
                    <a:pt x="1428711" y="518287"/>
                  </a:lnTo>
                  <a:lnTo>
                    <a:pt x="1427276" y="518414"/>
                  </a:lnTo>
                  <a:lnTo>
                    <a:pt x="1426514" y="518502"/>
                  </a:lnTo>
                  <a:lnTo>
                    <a:pt x="1425790" y="518833"/>
                  </a:lnTo>
                  <a:lnTo>
                    <a:pt x="1426171" y="520471"/>
                  </a:lnTo>
                  <a:lnTo>
                    <a:pt x="1428699" y="521639"/>
                  </a:lnTo>
                  <a:lnTo>
                    <a:pt x="1429829" y="521004"/>
                  </a:lnTo>
                  <a:lnTo>
                    <a:pt x="1431620" y="517258"/>
                  </a:lnTo>
                  <a:lnTo>
                    <a:pt x="1431874" y="516636"/>
                  </a:lnTo>
                  <a:close/>
                </a:path>
                <a:path w="2149475" h="1243329">
                  <a:moveTo>
                    <a:pt x="1448650" y="288137"/>
                  </a:moveTo>
                  <a:lnTo>
                    <a:pt x="1446149" y="284568"/>
                  </a:lnTo>
                  <a:lnTo>
                    <a:pt x="1444853" y="284619"/>
                  </a:lnTo>
                  <a:lnTo>
                    <a:pt x="1444561" y="284619"/>
                  </a:lnTo>
                  <a:lnTo>
                    <a:pt x="1443901" y="285305"/>
                  </a:lnTo>
                  <a:lnTo>
                    <a:pt x="1443951" y="285483"/>
                  </a:lnTo>
                  <a:lnTo>
                    <a:pt x="1444383" y="286867"/>
                  </a:lnTo>
                  <a:lnTo>
                    <a:pt x="1444853" y="288239"/>
                  </a:lnTo>
                  <a:lnTo>
                    <a:pt x="1445564" y="289471"/>
                  </a:lnTo>
                  <a:lnTo>
                    <a:pt x="1445869" y="289979"/>
                  </a:lnTo>
                  <a:lnTo>
                    <a:pt x="1446809" y="290131"/>
                  </a:lnTo>
                  <a:lnTo>
                    <a:pt x="1447101" y="290283"/>
                  </a:lnTo>
                  <a:lnTo>
                    <a:pt x="1447863" y="289648"/>
                  </a:lnTo>
                  <a:lnTo>
                    <a:pt x="1448181" y="289509"/>
                  </a:lnTo>
                  <a:lnTo>
                    <a:pt x="1448650" y="288137"/>
                  </a:lnTo>
                  <a:close/>
                </a:path>
                <a:path w="2149475" h="1243329">
                  <a:moveTo>
                    <a:pt x="1451381" y="251790"/>
                  </a:moveTo>
                  <a:lnTo>
                    <a:pt x="1451114" y="250621"/>
                  </a:lnTo>
                  <a:lnTo>
                    <a:pt x="1451000" y="250164"/>
                  </a:lnTo>
                  <a:lnTo>
                    <a:pt x="1450822" y="249631"/>
                  </a:lnTo>
                  <a:lnTo>
                    <a:pt x="1449438" y="248208"/>
                  </a:lnTo>
                  <a:lnTo>
                    <a:pt x="1448676" y="249123"/>
                  </a:lnTo>
                  <a:lnTo>
                    <a:pt x="1447901" y="249885"/>
                  </a:lnTo>
                  <a:lnTo>
                    <a:pt x="1447114" y="250634"/>
                  </a:lnTo>
                  <a:lnTo>
                    <a:pt x="1446250" y="251320"/>
                  </a:lnTo>
                  <a:lnTo>
                    <a:pt x="1445260" y="252437"/>
                  </a:lnTo>
                  <a:lnTo>
                    <a:pt x="1445285" y="252996"/>
                  </a:lnTo>
                  <a:lnTo>
                    <a:pt x="1445196" y="253466"/>
                  </a:lnTo>
                  <a:lnTo>
                    <a:pt x="1445653" y="253644"/>
                  </a:lnTo>
                  <a:lnTo>
                    <a:pt x="1446149" y="254050"/>
                  </a:lnTo>
                  <a:lnTo>
                    <a:pt x="1446580" y="253949"/>
                  </a:lnTo>
                  <a:lnTo>
                    <a:pt x="1447609" y="253784"/>
                  </a:lnTo>
                  <a:lnTo>
                    <a:pt x="1448638" y="253390"/>
                  </a:lnTo>
                  <a:lnTo>
                    <a:pt x="1450809" y="252603"/>
                  </a:lnTo>
                  <a:lnTo>
                    <a:pt x="1451381" y="251790"/>
                  </a:lnTo>
                  <a:close/>
                </a:path>
                <a:path w="2149475" h="1243329">
                  <a:moveTo>
                    <a:pt x="1497088" y="378231"/>
                  </a:moveTo>
                  <a:lnTo>
                    <a:pt x="1496961" y="378206"/>
                  </a:lnTo>
                  <a:lnTo>
                    <a:pt x="1496834" y="378256"/>
                  </a:lnTo>
                  <a:lnTo>
                    <a:pt x="1496707" y="378421"/>
                  </a:lnTo>
                  <a:lnTo>
                    <a:pt x="1496834" y="378345"/>
                  </a:lnTo>
                  <a:lnTo>
                    <a:pt x="1496961" y="378320"/>
                  </a:lnTo>
                  <a:lnTo>
                    <a:pt x="1497088" y="378231"/>
                  </a:lnTo>
                  <a:close/>
                </a:path>
                <a:path w="2149475" h="1243329">
                  <a:moveTo>
                    <a:pt x="1504429" y="172262"/>
                  </a:moveTo>
                  <a:lnTo>
                    <a:pt x="1498549" y="169430"/>
                  </a:lnTo>
                  <a:lnTo>
                    <a:pt x="1497825" y="169773"/>
                  </a:lnTo>
                  <a:lnTo>
                    <a:pt x="1497228" y="170395"/>
                  </a:lnTo>
                  <a:lnTo>
                    <a:pt x="1497355" y="170980"/>
                  </a:lnTo>
                  <a:lnTo>
                    <a:pt x="1497279" y="171462"/>
                  </a:lnTo>
                  <a:lnTo>
                    <a:pt x="1498676" y="172516"/>
                  </a:lnTo>
                  <a:lnTo>
                    <a:pt x="1500009" y="173748"/>
                  </a:lnTo>
                  <a:lnTo>
                    <a:pt x="1502575" y="173913"/>
                  </a:lnTo>
                  <a:lnTo>
                    <a:pt x="1503553" y="173469"/>
                  </a:lnTo>
                  <a:lnTo>
                    <a:pt x="1504429" y="172262"/>
                  </a:lnTo>
                  <a:close/>
                </a:path>
                <a:path w="2149475" h="1243329">
                  <a:moveTo>
                    <a:pt x="1508493" y="377418"/>
                  </a:moveTo>
                  <a:lnTo>
                    <a:pt x="1508175" y="377151"/>
                  </a:lnTo>
                  <a:lnTo>
                    <a:pt x="1507921" y="376618"/>
                  </a:lnTo>
                  <a:lnTo>
                    <a:pt x="1503997" y="376466"/>
                  </a:lnTo>
                  <a:lnTo>
                    <a:pt x="1500416" y="376161"/>
                  </a:lnTo>
                  <a:lnTo>
                    <a:pt x="1497088" y="378244"/>
                  </a:lnTo>
                  <a:lnTo>
                    <a:pt x="1500352" y="379095"/>
                  </a:lnTo>
                  <a:lnTo>
                    <a:pt x="1503768" y="378028"/>
                  </a:lnTo>
                  <a:lnTo>
                    <a:pt x="1507134" y="378053"/>
                  </a:lnTo>
                  <a:lnTo>
                    <a:pt x="1507566" y="378053"/>
                  </a:lnTo>
                  <a:lnTo>
                    <a:pt x="1508036" y="377647"/>
                  </a:lnTo>
                  <a:lnTo>
                    <a:pt x="1508493" y="377418"/>
                  </a:lnTo>
                  <a:close/>
                </a:path>
                <a:path w="2149475" h="1243329">
                  <a:moveTo>
                    <a:pt x="1533956" y="138823"/>
                  </a:moveTo>
                  <a:lnTo>
                    <a:pt x="1533245" y="138315"/>
                  </a:lnTo>
                  <a:lnTo>
                    <a:pt x="1531988" y="137477"/>
                  </a:lnTo>
                  <a:lnTo>
                    <a:pt x="1530489" y="136893"/>
                  </a:lnTo>
                  <a:lnTo>
                    <a:pt x="1529003" y="138214"/>
                  </a:lnTo>
                  <a:lnTo>
                    <a:pt x="1528102" y="138988"/>
                  </a:lnTo>
                  <a:lnTo>
                    <a:pt x="1528114" y="139992"/>
                  </a:lnTo>
                  <a:lnTo>
                    <a:pt x="1528686" y="140970"/>
                  </a:lnTo>
                  <a:lnTo>
                    <a:pt x="1530223" y="142240"/>
                  </a:lnTo>
                  <a:lnTo>
                    <a:pt x="1531543" y="140906"/>
                  </a:lnTo>
                  <a:lnTo>
                    <a:pt x="1533563" y="139738"/>
                  </a:lnTo>
                  <a:lnTo>
                    <a:pt x="1533956" y="138823"/>
                  </a:lnTo>
                  <a:close/>
                </a:path>
                <a:path w="2149475" h="1243329">
                  <a:moveTo>
                    <a:pt x="1557197" y="451878"/>
                  </a:moveTo>
                  <a:lnTo>
                    <a:pt x="1556969" y="451967"/>
                  </a:lnTo>
                  <a:lnTo>
                    <a:pt x="1557159" y="452043"/>
                  </a:lnTo>
                  <a:lnTo>
                    <a:pt x="1557197" y="451878"/>
                  </a:lnTo>
                  <a:close/>
                </a:path>
                <a:path w="2149475" h="1243329">
                  <a:moveTo>
                    <a:pt x="1563243" y="449795"/>
                  </a:moveTo>
                  <a:lnTo>
                    <a:pt x="1562747" y="448919"/>
                  </a:lnTo>
                  <a:lnTo>
                    <a:pt x="1562430" y="448348"/>
                  </a:lnTo>
                  <a:lnTo>
                    <a:pt x="1561604" y="447852"/>
                  </a:lnTo>
                  <a:lnTo>
                    <a:pt x="1560893" y="447725"/>
                  </a:lnTo>
                  <a:lnTo>
                    <a:pt x="1558493" y="447344"/>
                  </a:lnTo>
                  <a:lnTo>
                    <a:pt x="1557769" y="448183"/>
                  </a:lnTo>
                  <a:lnTo>
                    <a:pt x="1557185" y="451878"/>
                  </a:lnTo>
                  <a:lnTo>
                    <a:pt x="1562303" y="450088"/>
                  </a:lnTo>
                  <a:lnTo>
                    <a:pt x="1563243" y="449795"/>
                  </a:lnTo>
                  <a:close/>
                </a:path>
                <a:path w="2149475" h="1243329">
                  <a:moveTo>
                    <a:pt x="1616544" y="421589"/>
                  </a:moveTo>
                  <a:close/>
                </a:path>
                <a:path w="2149475" h="1243329">
                  <a:moveTo>
                    <a:pt x="1624317" y="418071"/>
                  </a:moveTo>
                  <a:lnTo>
                    <a:pt x="1623834" y="417372"/>
                  </a:lnTo>
                  <a:lnTo>
                    <a:pt x="1623441" y="417169"/>
                  </a:lnTo>
                  <a:lnTo>
                    <a:pt x="1622475" y="416712"/>
                  </a:lnTo>
                  <a:lnTo>
                    <a:pt x="1621396" y="416636"/>
                  </a:lnTo>
                  <a:lnTo>
                    <a:pt x="1620507" y="417537"/>
                  </a:lnTo>
                  <a:lnTo>
                    <a:pt x="1616646" y="421563"/>
                  </a:lnTo>
                  <a:lnTo>
                    <a:pt x="1618602" y="420852"/>
                  </a:lnTo>
                  <a:lnTo>
                    <a:pt x="1620862" y="421386"/>
                  </a:lnTo>
                  <a:lnTo>
                    <a:pt x="1623237" y="419404"/>
                  </a:lnTo>
                  <a:lnTo>
                    <a:pt x="1623834" y="418896"/>
                  </a:lnTo>
                  <a:lnTo>
                    <a:pt x="1624203" y="418261"/>
                  </a:lnTo>
                  <a:lnTo>
                    <a:pt x="1624317" y="418071"/>
                  </a:lnTo>
                  <a:close/>
                </a:path>
                <a:path w="2149475" h="1243329">
                  <a:moveTo>
                    <a:pt x="1664347" y="227647"/>
                  </a:moveTo>
                  <a:lnTo>
                    <a:pt x="1663890" y="226949"/>
                  </a:lnTo>
                  <a:lnTo>
                    <a:pt x="1663230" y="227114"/>
                  </a:lnTo>
                  <a:lnTo>
                    <a:pt x="1661845" y="227520"/>
                  </a:lnTo>
                  <a:lnTo>
                    <a:pt x="1659572" y="232117"/>
                  </a:lnTo>
                  <a:lnTo>
                    <a:pt x="1659978" y="234213"/>
                  </a:lnTo>
                  <a:lnTo>
                    <a:pt x="1660639" y="234429"/>
                  </a:lnTo>
                  <a:lnTo>
                    <a:pt x="1661045" y="234734"/>
                  </a:lnTo>
                  <a:lnTo>
                    <a:pt x="1661452" y="234442"/>
                  </a:lnTo>
                  <a:lnTo>
                    <a:pt x="1662061" y="234213"/>
                  </a:lnTo>
                  <a:lnTo>
                    <a:pt x="1662201" y="233845"/>
                  </a:lnTo>
                  <a:lnTo>
                    <a:pt x="1662950" y="231952"/>
                  </a:lnTo>
                  <a:lnTo>
                    <a:pt x="1661782" y="229730"/>
                  </a:lnTo>
                  <a:lnTo>
                    <a:pt x="1664347" y="227647"/>
                  </a:lnTo>
                  <a:close/>
                </a:path>
                <a:path w="2149475" h="1243329">
                  <a:moveTo>
                    <a:pt x="1711299" y="178447"/>
                  </a:moveTo>
                  <a:lnTo>
                    <a:pt x="1710563" y="177901"/>
                  </a:lnTo>
                  <a:lnTo>
                    <a:pt x="1709674" y="177266"/>
                  </a:lnTo>
                  <a:lnTo>
                    <a:pt x="1708619" y="177177"/>
                  </a:lnTo>
                  <a:lnTo>
                    <a:pt x="1707629" y="177863"/>
                  </a:lnTo>
                  <a:lnTo>
                    <a:pt x="1706397" y="178752"/>
                  </a:lnTo>
                  <a:lnTo>
                    <a:pt x="1706156" y="179959"/>
                  </a:lnTo>
                  <a:lnTo>
                    <a:pt x="1706384" y="181267"/>
                  </a:lnTo>
                  <a:lnTo>
                    <a:pt x="1706575" y="182575"/>
                  </a:lnTo>
                  <a:lnTo>
                    <a:pt x="1707464" y="182676"/>
                  </a:lnTo>
                  <a:lnTo>
                    <a:pt x="1709026" y="182092"/>
                  </a:lnTo>
                  <a:lnTo>
                    <a:pt x="1709432" y="181559"/>
                  </a:lnTo>
                  <a:lnTo>
                    <a:pt x="1710118" y="180771"/>
                  </a:lnTo>
                  <a:lnTo>
                    <a:pt x="1710994" y="179247"/>
                  </a:lnTo>
                  <a:lnTo>
                    <a:pt x="1711299" y="178447"/>
                  </a:lnTo>
                  <a:close/>
                </a:path>
                <a:path w="2149475" h="1243329">
                  <a:moveTo>
                    <a:pt x="1758810" y="96545"/>
                  </a:moveTo>
                  <a:lnTo>
                    <a:pt x="1758734" y="96405"/>
                  </a:lnTo>
                  <a:lnTo>
                    <a:pt x="1758594" y="96367"/>
                  </a:lnTo>
                  <a:lnTo>
                    <a:pt x="1758530" y="96215"/>
                  </a:lnTo>
                  <a:lnTo>
                    <a:pt x="1758454" y="96494"/>
                  </a:lnTo>
                  <a:lnTo>
                    <a:pt x="1758594" y="96570"/>
                  </a:lnTo>
                  <a:lnTo>
                    <a:pt x="1758810" y="96545"/>
                  </a:lnTo>
                  <a:close/>
                </a:path>
                <a:path w="2149475" h="1243329">
                  <a:moveTo>
                    <a:pt x="1767014" y="94729"/>
                  </a:moveTo>
                  <a:lnTo>
                    <a:pt x="1766112" y="93764"/>
                  </a:lnTo>
                  <a:lnTo>
                    <a:pt x="1764893" y="94018"/>
                  </a:lnTo>
                  <a:lnTo>
                    <a:pt x="1762696" y="94348"/>
                  </a:lnTo>
                  <a:lnTo>
                    <a:pt x="1761401" y="97256"/>
                  </a:lnTo>
                  <a:lnTo>
                    <a:pt x="1758823" y="96545"/>
                  </a:lnTo>
                  <a:lnTo>
                    <a:pt x="1759534" y="97802"/>
                  </a:lnTo>
                  <a:lnTo>
                    <a:pt x="1760613" y="98513"/>
                  </a:lnTo>
                  <a:lnTo>
                    <a:pt x="1762239" y="97878"/>
                  </a:lnTo>
                  <a:lnTo>
                    <a:pt x="1763471" y="97396"/>
                  </a:lnTo>
                  <a:lnTo>
                    <a:pt x="1764550" y="96494"/>
                  </a:lnTo>
                  <a:lnTo>
                    <a:pt x="1766303" y="95300"/>
                  </a:lnTo>
                  <a:lnTo>
                    <a:pt x="1767014" y="94729"/>
                  </a:lnTo>
                  <a:close/>
                </a:path>
                <a:path w="2149475" h="1243329">
                  <a:moveTo>
                    <a:pt x="1812290" y="4610"/>
                  </a:moveTo>
                  <a:lnTo>
                    <a:pt x="1808251" y="0"/>
                  </a:lnTo>
                  <a:lnTo>
                    <a:pt x="1807616" y="279"/>
                  </a:lnTo>
                  <a:lnTo>
                    <a:pt x="1806041" y="990"/>
                  </a:lnTo>
                  <a:lnTo>
                    <a:pt x="1807019" y="1828"/>
                  </a:lnTo>
                  <a:lnTo>
                    <a:pt x="1807527" y="2578"/>
                  </a:lnTo>
                  <a:lnTo>
                    <a:pt x="1807832" y="3251"/>
                  </a:lnTo>
                  <a:lnTo>
                    <a:pt x="1808048" y="3987"/>
                  </a:lnTo>
                  <a:lnTo>
                    <a:pt x="1809140" y="5397"/>
                  </a:lnTo>
                  <a:lnTo>
                    <a:pt x="1810219" y="5829"/>
                  </a:lnTo>
                  <a:lnTo>
                    <a:pt x="1812290" y="4610"/>
                  </a:lnTo>
                  <a:close/>
                </a:path>
                <a:path w="2149475" h="1243329">
                  <a:moveTo>
                    <a:pt x="1841233" y="230924"/>
                  </a:moveTo>
                  <a:lnTo>
                    <a:pt x="1840649" y="228688"/>
                  </a:lnTo>
                  <a:lnTo>
                    <a:pt x="1839772" y="230403"/>
                  </a:lnTo>
                  <a:lnTo>
                    <a:pt x="1837804" y="230962"/>
                  </a:lnTo>
                  <a:lnTo>
                    <a:pt x="1836407" y="232156"/>
                  </a:lnTo>
                  <a:lnTo>
                    <a:pt x="1835899" y="232562"/>
                  </a:lnTo>
                  <a:lnTo>
                    <a:pt x="1833981" y="232791"/>
                  </a:lnTo>
                  <a:lnTo>
                    <a:pt x="1835658" y="234403"/>
                  </a:lnTo>
                  <a:lnTo>
                    <a:pt x="1837270" y="234213"/>
                  </a:lnTo>
                  <a:lnTo>
                    <a:pt x="1840471" y="232803"/>
                  </a:lnTo>
                  <a:lnTo>
                    <a:pt x="1841233" y="230924"/>
                  </a:lnTo>
                  <a:close/>
                </a:path>
                <a:path w="2149475" h="1243329">
                  <a:moveTo>
                    <a:pt x="1892820" y="23456"/>
                  </a:moveTo>
                  <a:lnTo>
                    <a:pt x="1892554" y="22428"/>
                  </a:lnTo>
                  <a:lnTo>
                    <a:pt x="1891563" y="20739"/>
                  </a:lnTo>
                  <a:lnTo>
                    <a:pt x="1889607" y="21069"/>
                  </a:lnTo>
                  <a:lnTo>
                    <a:pt x="1887778" y="21348"/>
                  </a:lnTo>
                  <a:lnTo>
                    <a:pt x="1886864" y="21488"/>
                  </a:lnTo>
                  <a:lnTo>
                    <a:pt x="1886356" y="22428"/>
                  </a:lnTo>
                  <a:lnTo>
                    <a:pt x="1886496" y="23152"/>
                  </a:lnTo>
                  <a:lnTo>
                    <a:pt x="1886902" y="25184"/>
                  </a:lnTo>
                  <a:lnTo>
                    <a:pt x="1888972" y="24396"/>
                  </a:lnTo>
                  <a:lnTo>
                    <a:pt x="1890356" y="24765"/>
                  </a:lnTo>
                  <a:lnTo>
                    <a:pt x="1890826" y="24892"/>
                  </a:lnTo>
                  <a:lnTo>
                    <a:pt x="1891474" y="24879"/>
                  </a:lnTo>
                  <a:lnTo>
                    <a:pt x="1892782" y="24257"/>
                  </a:lnTo>
                  <a:lnTo>
                    <a:pt x="1892820" y="23456"/>
                  </a:lnTo>
                  <a:close/>
                </a:path>
                <a:path w="2149475" h="1243329">
                  <a:moveTo>
                    <a:pt x="1935111" y="324142"/>
                  </a:moveTo>
                  <a:lnTo>
                    <a:pt x="1934933" y="323507"/>
                  </a:lnTo>
                  <a:lnTo>
                    <a:pt x="1933371" y="322427"/>
                  </a:lnTo>
                  <a:lnTo>
                    <a:pt x="1932114" y="322910"/>
                  </a:lnTo>
                  <a:lnTo>
                    <a:pt x="1929942" y="324243"/>
                  </a:lnTo>
                  <a:lnTo>
                    <a:pt x="1928761" y="324916"/>
                  </a:lnTo>
                  <a:lnTo>
                    <a:pt x="1928964" y="325970"/>
                  </a:lnTo>
                  <a:lnTo>
                    <a:pt x="1929269" y="327660"/>
                  </a:lnTo>
                  <a:lnTo>
                    <a:pt x="1931009" y="327228"/>
                  </a:lnTo>
                  <a:lnTo>
                    <a:pt x="1932254" y="327101"/>
                  </a:lnTo>
                  <a:lnTo>
                    <a:pt x="1933727" y="326986"/>
                  </a:lnTo>
                  <a:lnTo>
                    <a:pt x="1934692" y="325932"/>
                  </a:lnTo>
                  <a:lnTo>
                    <a:pt x="1935022" y="324535"/>
                  </a:lnTo>
                  <a:lnTo>
                    <a:pt x="1935111" y="324142"/>
                  </a:lnTo>
                  <a:close/>
                </a:path>
                <a:path w="2149475" h="1243329">
                  <a:moveTo>
                    <a:pt x="2122487" y="50139"/>
                  </a:moveTo>
                  <a:lnTo>
                    <a:pt x="2122157" y="50025"/>
                  </a:lnTo>
                  <a:lnTo>
                    <a:pt x="2121789" y="49733"/>
                  </a:lnTo>
                  <a:lnTo>
                    <a:pt x="2119896" y="50431"/>
                  </a:lnTo>
                  <a:lnTo>
                    <a:pt x="2118728" y="48399"/>
                  </a:lnTo>
                  <a:lnTo>
                    <a:pt x="2117026" y="49479"/>
                  </a:lnTo>
                  <a:lnTo>
                    <a:pt x="2115070" y="50812"/>
                  </a:lnTo>
                  <a:lnTo>
                    <a:pt x="2116544" y="50685"/>
                  </a:lnTo>
                  <a:lnTo>
                    <a:pt x="2118131" y="50571"/>
                  </a:lnTo>
                  <a:lnTo>
                    <a:pt x="2119490" y="51777"/>
                  </a:lnTo>
                  <a:lnTo>
                    <a:pt x="2121636" y="50787"/>
                  </a:lnTo>
                  <a:lnTo>
                    <a:pt x="2122030" y="50431"/>
                  </a:lnTo>
                  <a:lnTo>
                    <a:pt x="2122487" y="50139"/>
                  </a:lnTo>
                  <a:close/>
                </a:path>
                <a:path w="2149475" h="1243329">
                  <a:moveTo>
                    <a:pt x="2136965" y="50050"/>
                  </a:moveTo>
                  <a:lnTo>
                    <a:pt x="2136063" y="49276"/>
                  </a:lnTo>
                  <a:lnTo>
                    <a:pt x="2135022" y="48933"/>
                  </a:lnTo>
                  <a:lnTo>
                    <a:pt x="2133943" y="47993"/>
                  </a:lnTo>
                  <a:lnTo>
                    <a:pt x="2130869" y="51650"/>
                  </a:lnTo>
                  <a:lnTo>
                    <a:pt x="2131606" y="52387"/>
                  </a:lnTo>
                  <a:lnTo>
                    <a:pt x="2134247" y="53492"/>
                  </a:lnTo>
                  <a:lnTo>
                    <a:pt x="2134946" y="52133"/>
                  </a:lnTo>
                  <a:lnTo>
                    <a:pt x="2135873" y="51231"/>
                  </a:lnTo>
                  <a:lnTo>
                    <a:pt x="2136457" y="50647"/>
                  </a:lnTo>
                  <a:lnTo>
                    <a:pt x="2136965" y="50050"/>
                  </a:lnTo>
                  <a:close/>
                </a:path>
                <a:path w="2149475" h="1243329">
                  <a:moveTo>
                    <a:pt x="2149424" y="73914"/>
                  </a:moveTo>
                  <a:lnTo>
                    <a:pt x="2145500" y="71589"/>
                  </a:lnTo>
                  <a:lnTo>
                    <a:pt x="2145119" y="71412"/>
                  </a:lnTo>
                  <a:lnTo>
                    <a:pt x="2144407" y="71335"/>
                  </a:lnTo>
                  <a:lnTo>
                    <a:pt x="2144090" y="71564"/>
                  </a:lnTo>
                  <a:lnTo>
                    <a:pt x="2143277" y="72174"/>
                  </a:lnTo>
                  <a:lnTo>
                    <a:pt x="2143874" y="72771"/>
                  </a:lnTo>
                  <a:lnTo>
                    <a:pt x="2144293" y="73558"/>
                  </a:lnTo>
                  <a:lnTo>
                    <a:pt x="2144738" y="74129"/>
                  </a:lnTo>
                  <a:lnTo>
                    <a:pt x="2145182" y="75044"/>
                  </a:lnTo>
                  <a:lnTo>
                    <a:pt x="2145957" y="75577"/>
                  </a:lnTo>
                  <a:lnTo>
                    <a:pt x="2146935" y="76301"/>
                  </a:lnTo>
                  <a:lnTo>
                    <a:pt x="2147887" y="75374"/>
                  </a:lnTo>
                  <a:lnTo>
                    <a:pt x="2149424" y="7391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13576300" y="7118648"/>
              <a:ext cx="1565910" cy="1156970"/>
            </a:xfrm>
            <a:custGeom>
              <a:avLst/>
              <a:gdLst/>
              <a:ahLst/>
              <a:cxnLst/>
              <a:rect l="l" t="t" r="r" b="b"/>
              <a:pathLst>
                <a:path w="1565909" h="1156970">
                  <a:moveTo>
                    <a:pt x="4991" y="295871"/>
                  </a:moveTo>
                  <a:lnTo>
                    <a:pt x="2997" y="295008"/>
                  </a:lnTo>
                  <a:lnTo>
                    <a:pt x="2032" y="294601"/>
                  </a:lnTo>
                  <a:lnTo>
                    <a:pt x="838" y="294538"/>
                  </a:lnTo>
                  <a:lnTo>
                    <a:pt x="292" y="295694"/>
                  </a:lnTo>
                  <a:lnTo>
                    <a:pt x="0" y="296291"/>
                  </a:lnTo>
                  <a:lnTo>
                    <a:pt x="38" y="297408"/>
                  </a:lnTo>
                  <a:lnTo>
                    <a:pt x="457" y="297815"/>
                  </a:lnTo>
                  <a:lnTo>
                    <a:pt x="1498" y="298881"/>
                  </a:lnTo>
                  <a:lnTo>
                    <a:pt x="2997" y="299313"/>
                  </a:lnTo>
                  <a:lnTo>
                    <a:pt x="4610" y="299313"/>
                  </a:lnTo>
                  <a:lnTo>
                    <a:pt x="4610" y="299478"/>
                  </a:lnTo>
                  <a:lnTo>
                    <a:pt x="4673" y="299339"/>
                  </a:lnTo>
                  <a:lnTo>
                    <a:pt x="4762" y="297611"/>
                  </a:lnTo>
                  <a:lnTo>
                    <a:pt x="4991" y="295871"/>
                  </a:lnTo>
                  <a:close/>
                </a:path>
                <a:path w="1565909" h="1156970">
                  <a:moveTo>
                    <a:pt x="62357" y="682523"/>
                  </a:moveTo>
                  <a:lnTo>
                    <a:pt x="60540" y="681520"/>
                  </a:lnTo>
                  <a:lnTo>
                    <a:pt x="59131" y="681647"/>
                  </a:lnTo>
                  <a:lnTo>
                    <a:pt x="57988" y="682282"/>
                  </a:lnTo>
                  <a:lnTo>
                    <a:pt x="57505" y="682586"/>
                  </a:lnTo>
                  <a:lnTo>
                    <a:pt x="56997" y="683755"/>
                  </a:lnTo>
                  <a:lnTo>
                    <a:pt x="57188" y="684250"/>
                  </a:lnTo>
                  <a:lnTo>
                    <a:pt x="57696" y="685469"/>
                  </a:lnTo>
                  <a:lnTo>
                    <a:pt x="58801" y="685990"/>
                  </a:lnTo>
                  <a:lnTo>
                    <a:pt x="60248" y="685469"/>
                  </a:lnTo>
                  <a:lnTo>
                    <a:pt x="61328" y="684847"/>
                  </a:lnTo>
                  <a:lnTo>
                    <a:pt x="62357" y="682523"/>
                  </a:lnTo>
                  <a:close/>
                </a:path>
                <a:path w="1565909" h="1156970">
                  <a:moveTo>
                    <a:pt x="98590" y="1023696"/>
                  </a:moveTo>
                  <a:lnTo>
                    <a:pt x="98171" y="1023531"/>
                  </a:lnTo>
                  <a:lnTo>
                    <a:pt x="97726" y="1023112"/>
                  </a:lnTo>
                  <a:lnTo>
                    <a:pt x="97345" y="1023162"/>
                  </a:lnTo>
                  <a:lnTo>
                    <a:pt x="94805" y="1023607"/>
                  </a:lnTo>
                  <a:lnTo>
                    <a:pt x="93230" y="1025652"/>
                  </a:lnTo>
                  <a:lnTo>
                    <a:pt x="93522" y="1028065"/>
                  </a:lnTo>
                  <a:lnTo>
                    <a:pt x="93548" y="1028446"/>
                  </a:lnTo>
                  <a:lnTo>
                    <a:pt x="94145" y="1028763"/>
                  </a:lnTo>
                  <a:lnTo>
                    <a:pt x="94678" y="1029093"/>
                  </a:lnTo>
                  <a:lnTo>
                    <a:pt x="95021" y="1028928"/>
                  </a:lnTo>
                  <a:lnTo>
                    <a:pt x="95478" y="1028839"/>
                  </a:lnTo>
                  <a:lnTo>
                    <a:pt x="98590" y="1023696"/>
                  </a:lnTo>
                  <a:close/>
                </a:path>
                <a:path w="1565909" h="1156970">
                  <a:moveTo>
                    <a:pt x="99047" y="836002"/>
                  </a:moveTo>
                  <a:lnTo>
                    <a:pt x="98183" y="834593"/>
                  </a:lnTo>
                  <a:lnTo>
                    <a:pt x="97764" y="834453"/>
                  </a:lnTo>
                  <a:lnTo>
                    <a:pt x="97294" y="834123"/>
                  </a:lnTo>
                  <a:lnTo>
                    <a:pt x="96888" y="834237"/>
                  </a:lnTo>
                  <a:lnTo>
                    <a:pt x="94932" y="834682"/>
                  </a:lnTo>
                  <a:lnTo>
                    <a:pt x="93599" y="836485"/>
                  </a:lnTo>
                  <a:lnTo>
                    <a:pt x="94272" y="838669"/>
                  </a:lnTo>
                  <a:lnTo>
                    <a:pt x="95186" y="839343"/>
                  </a:lnTo>
                  <a:lnTo>
                    <a:pt x="97472" y="839228"/>
                  </a:lnTo>
                  <a:lnTo>
                    <a:pt x="99047" y="836002"/>
                  </a:lnTo>
                  <a:close/>
                </a:path>
                <a:path w="1565909" h="1156970">
                  <a:moveTo>
                    <a:pt x="114223" y="714514"/>
                  </a:moveTo>
                  <a:lnTo>
                    <a:pt x="112052" y="710971"/>
                  </a:lnTo>
                  <a:lnTo>
                    <a:pt x="110909" y="709383"/>
                  </a:lnTo>
                  <a:lnTo>
                    <a:pt x="110782" y="709231"/>
                  </a:lnTo>
                  <a:lnTo>
                    <a:pt x="109994" y="709460"/>
                  </a:lnTo>
                  <a:lnTo>
                    <a:pt x="109562" y="709625"/>
                  </a:lnTo>
                  <a:lnTo>
                    <a:pt x="109397" y="709676"/>
                  </a:lnTo>
                  <a:lnTo>
                    <a:pt x="109232" y="710120"/>
                  </a:lnTo>
                  <a:lnTo>
                    <a:pt x="109766" y="712393"/>
                  </a:lnTo>
                  <a:lnTo>
                    <a:pt x="112636" y="712558"/>
                  </a:lnTo>
                  <a:lnTo>
                    <a:pt x="113106" y="714705"/>
                  </a:lnTo>
                  <a:lnTo>
                    <a:pt x="113169" y="714921"/>
                  </a:lnTo>
                  <a:lnTo>
                    <a:pt x="113817" y="714984"/>
                  </a:lnTo>
                  <a:lnTo>
                    <a:pt x="114198" y="715124"/>
                  </a:lnTo>
                  <a:lnTo>
                    <a:pt x="114173" y="714819"/>
                  </a:lnTo>
                  <a:lnTo>
                    <a:pt x="114223" y="714514"/>
                  </a:lnTo>
                  <a:close/>
                </a:path>
                <a:path w="1565909" h="1156970">
                  <a:moveTo>
                    <a:pt x="137414" y="720953"/>
                  </a:moveTo>
                  <a:lnTo>
                    <a:pt x="137325" y="720534"/>
                  </a:lnTo>
                  <a:lnTo>
                    <a:pt x="136804" y="720229"/>
                  </a:lnTo>
                  <a:lnTo>
                    <a:pt x="136258" y="719874"/>
                  </a:lnTo>
                  <a:lnTo>
                    <a:pt x="135953" y="720026"/>
                  </a:lnTo>
                  <a:lnTo>
                    <a:pt x="134518" y="720712"/>
                  </a:lnTo>
                  <a:lnTo>
                    <a:pt x="133921" y="722439"/>
                  </a:lnTo>
                  <a:lnTo>
                    <a:pt x="132105" y="722744"/>
                  </a:lnTo>
                  <a:lnTo>
                    <a:pt x="131254" y="722909"/>
                  </a:lnTo>
                  <a:lnTo>
                    <a:pt x="130784" y="723963"/>
                  </a:lnTo>
                  <a:lnTo>
                    <a:pt x="131305" y="724573"/>
                  </a:lnTo>
                  <a:lnTo>
                    <a:pt x="131660" y="725004"/>
                  </a:lnTo>
                  <a:lnTo>
                    <a:pt x="132676" y="724928"/>
                  </a:lnTo>
                  <a:lnTo>
                    <a:pt x="133273" y="725068"/>
                  </a:lnTo>
                  <a:lnTo>
                    <a:pt x="135229" y="724128"/>
                  </a:lnTo>
                  <a:lnTo>
                    <a:pt x="136347" y="722680"/>
                  </a:lnTo>
                  <a:lnTo>
                    <a:pt x="137325" y="721131"/>
                  </a:lnTo>
                  <a:lnTo>
                    <a:pt x="137414" y="720953"/>
                  </a:lnTo>
                  <a:close/>
                </a:path>
                <a:path w="1565909" h="1156970">
                  <a:moveTo>
                    <a:pt x="149606" y="1078623"/>
                  </a:moveTo>
                  <a:lnTo>
                    <a:pt x="148043" y="1077645"/>
                  </a:lnTo>
                  <a:lnTo>
                    <a:pt x="146659" y="1078052"/>
                  </a:lnTo>
                  <a:lnTo>
                    <a:pt x="144208" y="1078306"/>
                  </a:lnTo>
                  <a:lnTo>
                    <a:pt x="143154" y="1078636"/>
                  </a:lnTo>
                  <a:lnTo>
                    <a:pt x="142735" y="1080160"/>
                  </a:lnTo>
                  <a:lnTo>
                    <a:pt x="143141" y="1080744"/>
                  </a:lnTo>
                  <a:lnTo>
                    <a:pt x="144487" y="1081468"/>
                  </a:lnTo>
                  <a:lnTo>
                    <a:pt x="145529" y="1081087"/>
                  </a:lnTo>
                  <a:lnTo>
                    <a:pt x="146431" y="1080566"/>
                  </a:lnTo>
                  <a:lnTo>
                    <a:pt x="148755" y="1079461"/>
                  </a:lnTo>
                  <a:lnTo>
                    <a:pt x="149377" y="1079144"/>
                  </a:lnTo>
                  <a:lnTo>
                    <a:pt x="149606" y="1078623"/>
                  </a:lnTo>
                  <a:close/>
                </a:path>
                <a:path w="1565909" h="1156970">
                  <a:moveTo>
                    <a:pt x="161772" y="902423"/>
                  </a:moveTo>
                  <a:lnTo>
                    <a:pt x="160388" y="901814"/>
                  </a:lnTo>
                  <a:lnTo>
                    <a:pt x="159766" y="901877"/>
                  </a:lnTo>
                  <a:lnTo>
                    <a:pt x="157505" y="902385"/>
                  </a:lnTo>
                  <a:lnTo>
                    <a:pt x="156349" y="903338"/>
                  </a:lnTo>
                  <a:lnTo>
                    <a:pt x="156337" y="905192"/>
                  </a:lnTo>
                  <a:lnTo>
                    <a:pt x="156324" y="905662"/>
                  </a:lnTo>
                  <a:lnTo>
                    <a:pt x="156260" y="906259"/>
                  </a:lnTo>
                  <a:lnTo>
                    <a:pt x="156514" y="906627"/>
                  </a:lnTo>
                  <a:lnTo>
                    <a:pt x="156845" y="907135"/>
                  </a:lnTo>
                  <a:lnTo>
                    <a:pt x="157416" y="906995"/>
                  </a:lnTo>
                  <a:lnTo>
                    <a:pt x="158013" y="906221"/>
                  </a:lnTo>
                  <a:lnTo>
                    <a:pt x="159804" y="904570"/>
                  </a:lnTo>
                  <a:lnTo>
                    <a:pt x="161442" y="903084"/>
                  </a:lnTo>
                  <a:lnTo>
                    <a:pt x="161772" y="902423"/>
                  </a:lnTo>
                  <a:close/>
                </a:path>
                <a:path w="1565909" h="1156970">
                  <a:moveTo>
                    <a:pt x="183997" y="761492"/>
                  </a:moveTo>
                  <a:lnTo>
                    <a:pt x="183984" y="761047"/>
                  </a:lnTo>
                  <a:lnTo>
                    <a:pt x="181978" y="759485"/>
                  </a:lnTo>
                  <a:lnTo>
                    <a:pt x="180289" y="759015"/>
                  </a:lnTo>
                  <a:lnTo>
                    <a:pt x="177977" y="760298"/>
                  </a:lnTo>
                  <a:lnTo>
                    <a:pt x="177609" y="760907"/>
                  </a:lnTo>
                  <a:lnTo>
                    <a:pt x="177533" y="761707"/>
                  </a:lnTo>
                  <a:lnTo>
                    <a:pt x="177965" y="762431"/>
                  </a:lnTo>
                  <a:lnTo>
                    <a:pt x="183718" y="761809"/>
                  </a:lnTo>
                  <a:lnTo>
                    <a:pt x="183997" y="761492"/>
                  </a:lnTo>
                  <a:close/>
                </a:path>
                <a:path w="1565909" h="1156970">
                  <a:moveTo>
                    <a:pt x="199504" y="1150302"/>
                  </a:moveTo>
                  <a:lnTo>
                    <a:pt x="199021" y="1150200"/>
                  </a:lnTo>
                  <a:lnTo>
                    <a:pt x="198424" y="1149883"/>
                  </a:lnTo>
                  <a:lnTo>
                    <a:pt x="198196" y="1150061"/>
                  </a:lnTo>
                  <a:lnTo>
                    <a:pt x="196049" y="1151636"/>
                  </a:lnTo>
                  <a:lnTo>
                    <a:pt x="195046" y="1153693"/>
                  </a:lnTo>
                  <a:lnTo>
                    <a:pt x="195440" y="1156144"/>
                  </a:lnTo>
                  <a:lnTo>
                    <a:pt x="195453" y="1156360"/>
                  </a:lnTo>
                  <a:lnTo>
                    <a:pt x="196456" y="1156614"/>
                  </a:lnTo>
                  <a:lnTo>
                    <a:pt x="199415" y="1152728"/>
                  </a:lnTo>
                  <a:lnTo>
                    <a:pt x="199504" y="1150302"/>
                  </a:lnTo>
                  <a:close/>
                </a:path>
                <a:path w="1565909" h="1156970">
                  <a:moveTo>
                    <a:pt x="208534" y="998385"/>
                  </a:moveTo>
                  <a:lnTo>
                    <a:pt x="208267" y="997940"/>
                  </a:lnTo>
                  <a:lnTo>
                    <a:pt x="207619" y="998042"/>
                  </a:lnTo>
                  <a:lnTo>
                    <a:pt x="206603" y="998181"/>
                  </a:lnTo>
                  <a:lnTo>
                    <a:pt x="205574" y="998486"/>
                  </a:lnTo>
                  <a:lnTo>
                    <a:pt x="204558" y="998715"/>
                  </a:lnTo>
                  <a:lnTo>
                    <a:pt x="203771" y="998905"/>
                  </a:lnTo>
                  <a:lnTo>
                    <a:pt x="202882" y="999185"/>
                  </a:lnTo>
                  <a:lnTo>
                    <a:pt x="202933" y="1000086"/>
                  </a:lnTo>
                  <a:lnTo>
                    <a:pt x="202971" y="1001293"/>
                  </a:lnTo>
                  <a:lnTo>
                    <a:pt x="203974" y="1001687"/>
                  </a:lnTo>
                  <a:lnTo>
                    <a:pt x="206603" y="1001318"/>
                  </a:lnTo>
                  <a:lnTo>
                    <a:pt x="208305" y="1001102"/>
                  </a:lnTo>
                  <a:lnTo>
                    <a:pt x="208432" y="998893"/>
                  </a:lnTo>
                  <a:lnTo>
                    <a:pt x="208534" y="998385"/>
                  </a:lnTo>
                  <a:close/>
                </a:path>
                <a:path w="1565909" h="1156970">
                  <a:moveTo>
                    <a:pt x="212039" y="937666"/>
                  </a:moveTo>
                  <a:lnTo>
                    <a:pt x="211810" y="937615"/>
                  </a:lnTo>
                  <a:lnTo>
                    <a:pt x="211963" y="937742"/>
                  </a:lnTo>
                  <a:close/>
                </a:path>
                <a:path w="1565909" h="1156970">
                  <a:moveTo>
                    <a:pt x="215125" y="940536"/>
                  </a:moveTo>
                  <a:lnTo>
                    <a:pt x="214071" y="939698"/>
                  </a:lnTo>
                  <a:lnTo>
                    <a:pt x="213474" y="939025"/>
                  </a:lnTo>
                  <a:lnTo>
                    <a:pt x="213042" y="938517"/>
                  </a:lnTo>
                  <a:lnTo>
                    <a:pt x="212471" y="938149"/>
                  </a:lnTo>
                  <a:lnTo>
                    <a:pt x="211963" y="937742"/>
                  </a:lnTo>
                  <a:lnTo>
                    <a:pt x="210972" y="938555"/>
                  </a:lnTo>
                  <a:lnTo>
                    <a:pt x="209943" y="939317"/>
                  </a:lnTo>
                  <a:lnTo>
                    <a:pt x="209067" y="940193"/>
                  </a:lnTo>
                  <a:lnTo>
                    <a:pt x="208749" y="940485"/>
                  </a:lnTo>
                  <a:lnTo>
                    <a:pt x="208559" y="941133"/>
                  </a:lnTo>
                  <a:lnTo>
                    <a:pt x="208800" y="941844"/>
                  </a:lnTo>
                  <a:lnTo>
                    <a:pt x="209397" y="942314"/>
                  </a:lnTo>
                  <a:lnTo>
                    <a:pt x="209727" y="942251"/>
                  </a:lnTo>
                  <a:lnTo>
                    <a:pt x="212344" y="941844"/>
                  </a:lnTo>
                  <a:lnTo>
                    <a:pt x="213499" y="941311"/>
                  </a:lnTo>
                  <a:lnTo>
                    <a:pt x="215125" y="940536"/>
                  </a:lnTo>
                  <a:close/>
                </a:path>
                <a:path w="1565909" h="1156970">
                  <a:moveTo>
                    <a:pt x="232067" y="892327"/>
                  </a:moveTo>
                  <a:lnTo>
                    <a:pt x="231927" y="892238"/>
                  </a:lnTo>
                  <a:lnTo>
                    <a:pt x="231292" y="891895"/>
                  </a:lnTo>
                  <a:lnTo>
                    <a:pt x="230517" y="891590"/>
                  </a:lnTo>
                  <a:lnTo>
                    <a:pt x="228206" y="891705"/>
                  </a:lnTo>
                  <a:lnTo>
                    <a:pt x="227368" y="892759"/>
                  </a:lnTo>
                  <a:lnTo>
                    <a:pt x="227037" y="894168"/>
                  </a:lnTo>
                  <a:lnTo>
                    <a:pt x="226936" y="894638"/>
                  </a:lnTo>
                  <a:lnTo>
                    <a:pt x="226822" y="895261"/>
                  </a:lnTo>
                  <a:lnTo>
                    <a:pt x="227533" y="896518"/>
                  </a:lnTo>
                  <a:lnTo>
                    <a:pt x="228333" y="895908"/>
                  </a:lnTo>
                  <a:lnTo>
                    <a:pt x="229412" y="895489"/>
                  </a:lnTo>
                  <a:lnTo>
                    <a:pt x="229933" y="895070"/>
                  </a:lnTo>
                  <a:lnTo>
                    <a:pt x="230847" y="894448"/>
                  </a:lnTo>
                  <a:lnTo>
                    <a:pt x="231559" y="893660"/>
                  </a:lnTo>
                  <a:lnTo>
                    <a:pt x="231889" y="893330"/>
                  </a:lnTo>
                  <a:lnTo>
                    <a:pt x="232067" y="892327"/>
                  </a:lnTo>
                  <a:close/>
                </a:path>
                <a:path w="1565909" h="1156970">
                  <a:moveTo>
                    <a:pt x="232562" y="1137678"/>
                  </a:moveTo>
                  <a:lnTo>
                    <a:pt x="232359" y="1137475"/>
                  </a:lnTo>
                  <a:lnTo>
                    <a:pt x="232270" y="1137246"/>
                  </a:lnTo>
                  <a:lnTo>
                    <a:pt x="231787" y="1137297"/>
                  </a:lnTo>
                  <a:lnTo>
                    <a:pt x="231216" y="1137208"/>
                  </a:lnTo>
                  <a:lnTo>
                    <a:pt x="230860" y="1137412"/>
                  </a:lnTo>
                  <a:lnTo>
                    <a:pt x="225958" y="1140396"/>
                  </a:lnTo>
                  <a:lnTo>
                    <a:pt x="225666" y="1141107"/>
                  </a:lnTo>
                  <a:lnTo>
                    <a:pt x="226352" y="1142034"/>
                  </a:lnTo>
                  <a:lnTo>
                    <a:pt x="227114" y="1142034"/>
                  </a:lnTo>
                  <a:lnTo>
                    <a:pt x="227609" y="1141958"/>
                  </a:lnTo>
                  <a:lnTo>
                    <a:pt x="229831" y="1141666"/>
                  </a:lnTo>
                  <a:lnTo>
                    <a:pt x="232232" y="1139659"/>
                  </a:lnTo>
                  <a:lnTo>
                    <a:pt x="232537" y="1137894"/>
                  </a:lnTo>
                  <a:lnTo>
                    <a:pt x="232562" y="1137678"/>
                  </a:lnTo>
                  <a:close/>
                </a:path>
                <a:path w="1565909" h="1156970">
                  <a:moveTo>
                    <a:pt x="241681" y="171742"/>
                  </a:moveTo>
                  <a:close/>
                </a:path>
                <a:path w="1565909" h="1156970">
                  <a:moveTo>
                    <a:pt x="241681" y="171729"/>
                  </a:moveTo>
                  <a:lnTo>
                    <a:pt x="240525" y="171310"/>
                  </a:lnTo>
                  <a:lnTo>
                    <a:pt x="239369" y="170827"/>
                  </a:lnTo>
                  <a:lnTo>
                    <a:pt x="237718" y="170459"/>
                  </a:lnTo>
                  <a:lnTo>
                    <a:pt x="236918" y="170827"/>
                  </a:lnTo>
                  <a:lnTo>
                    <a:pt x="236816" y="171729"/>
                  </a:lnTo>
                  <a:lnTo>
                    <a:pt x="237007" y="173075"/>
                  </a:lnTo>
                  <a:lnTo>
                    <a:pt x="237604" y="176225"/>
                  </a:lnTo>
                  <a:lnTo>
                    <a:pt x="238213" y="176364"/>
                  </a:lnTo>
                  <a:lnTo>
                    <a:pt x="238607" y="175920"/>
                  </a:lnTo>
                  <a:lnTo>
                    <a:pt x="239090" y="175437"/>
                  </a:lnTo>
                  <a:lnTo>
                    <a:pt x="238671" y="173075"/>
                  </a:lnTo>
                  <a:lnTo>
                    <a:pt x="240068" y="172364"/>
                  </a:lnTo>
                  <a:lnTo>
                    <a:pt x="241655" y="171767"/>
                  </a:lnTo>
                  <a:close/>
                </a:path>
                <a:path w="1565909" h="1156970">
                  <a:moveTo>
                    <a:pt x="266573" y="851750"/>
                  </a:moveTo>
                  <a:lnTo>
                    <a:pt x="264896" y="850963"/>
                  </a:lnTo>
                  <a:lnTo>
                    <a:pt x="263309" y="850252"/>
                  </a:lnTo>
                  <a:lnTo>
                    <a:pt x="261391" y="849579"/>
                  </a:lnTo>
                  <a:lnTo>
                    <a:pt x="260616" y="850036"/>
                  </a:lnTo>
                  <a:lnTo>
                    <a:pt x="260324" y="850722"/>
                  </a:lnTo>
                  <a:lnTo>
                    <a:pt x="260426" y="851496"/>
                  </a:lnTo>
                  <a:lnTo>
                    <a:pt x="260705" y="851674"/>
                  </a:lnTo>
                  <a:lnTo>
                    <a:pt x="261988" y="852398"/>
                  </a:lnTo>
                  <a:lnTo>
                    <a:pt x="263347" y="853084"/>
                  </a:lnTo>
                  <a:lnTo>
                    <a:pt x="265023" y="853744"/>
                  </a:lnTo>
                  <a:lnTo>
                    <a:pt x="265633" y="853173"/>
                  </a:lnTo>
                  <a:lnTo>
                    <a:pt x="266141" y="852906"/>
                  </a:lnTo>
                  <a:lnTo>
                    <a:pt x="266255" y="852525"/>
                  </a:lnTo>
                  <a:lnTo>
                    <a:pt x="266573" y="851750"/>
                  </a:lnTo>
                  <a:close/>
                </a:path>
                <a:path w="1565909" h="1156970">
                  <a:moveTo>
                    <a:pt x="269417" y="721677"/>
                  </a:moveTo>
                  <a:lnTo>
                    <a:pt x="267487" y="721131"/>
                  </a:lnTo>
                  <a:lnTo>
                    <a:pt x="265607" y="720521"/>
                  </a:lnTo>
                  <a:lnTo>
                    <a:pt x="263652" y="720090"/>
                  </a:lnTo>
                  <a:lnTo>
                    <a:pt x="262940" y="719963"/>
                  </a:lnTo>
                  <a:lnTo>
                    <a:pt x="261975" y="720204"/>
                  </a:lnTo>
                  <a:lnTo>
                    <a:pt x="261759" y="723569"/>
                  </a:lnTo>
                  <a:lnTo>
                    <a:pt x="264668" y="725335"/>
                  </a:lnTo>
                  <a:lnTo>
                    <a:pt x="266649" y="724103"/>
                  </a:lnTo>
                  <a:lnTo>
                    <a:pt x="267690" y="723468"/>
                  </a:lnTo>
                  <a:lnTo>
                    <a:pt x="268516" y="722515"/>
                  </a:lnTo>
                  <a:lnTo>
                    <a:pt x="269417" y="721677"/>
                  </a:lnTo>
                  <a:close/>
                </a:path>
                <a:path w="1565909" h="1156970">
                  <a:moveTo>
                    <a:pt x="269659" y="721474"/>
                  </a:moveTo>
                  <a:lnTo>
                    <a:pt x="269494" y="721614"/>
                  </a:lnTo>
                  <a:lnTo>
                    <a:pt x="269659" y="721474"/>
                  </a:lnTo>
                  <a:close/>
                </a:path>
                <a:path w="1565909" h="1156970">
                  <a:moveTo>
                    <a:pt x="330377" y="1115301"/>
                  </a:moveTo>
                  <a:lnTo>
                    <a:pt x="330123" y="1115326"/>
                  </a:lnTo>
                  <a:lnTo>
                    <a:pt x="329171" y="1114412"/>
                  </a:lnTo>
                  <a:lnTo>
                    <a:pt x="328091" y="1113675"/>
                  </a:lnTo>
                  <a:lnTo>
                    <a:pt x="325526" y="1115682"/>
                  </a:lnTo>
                  <a:lnTo>
                    <a:pt x="323138" y="1116444"/>
                  </a:lnTo>
                  <a:lnTo>
                    <a:pt x="325043" y="1120051"/>
                  </a:lnTo>
                  <a:lnTo>
                    <a:pt x="326783" y="1118387"/>
                  </a:lnTo>
                  <a:lnTo>
                    <a:pt x="328904" y="1116901"/>
                  </a:lnTo>
                  <a:lnTo>
                    <a:pt x="329603" y="1116063"/>
                  </a:lnTo>
                  <a:lnTo>
                    <a:pt x="330377" y="1115301"/>
                  </a:lnTo>
                  <a:close/>
                </a:path>
                <a:path w="1565909" h="1156970">
                  <a:moveTo>
                    <a:pt x="346354" y="936358"/>
                  </a:moveTo>
                  <a:lnTo>
                    <a:pt x="345567" y="935101"/>
                  </a:lnTo>
                  <a:lnTo>
                    <a:pt x="345313" y="934986"/>
                  </a:lnTo>
                  <a:lnTo>
                    <a:pt x="345071" y="934808"/>
                  </a:lnTo>
                  <a:lnTo>
                    <a:pt x="343255" y="934770"/>
                  </a:lnTo>
                  <a:lnTo>
                    <a:pt x="342646" y="935913"/>
                  </a:lnTo>
                  <a:lnTo>
                    <a:pt x="341998" y="937044"/>
                  </a:lnTo>
                  <a:lnTo>
                    <a:pt x="341490" y="937945"/>
                  </a:lnTo>
                  <a:lnTo>
                    <a:pt x="340842" y="938796"/>
                  </a:lnTo>
                  <a:lnTo>
                    <a:pt x="341757" y="939914"/>
                  </a:lnTo>
                  <a:lnTo>
                    <a:pt x="342036" y="940003"/>
                  </a:lnTo>
                  <a:lnTo>
                    <a:pt x="342265" y="940015"/>
                  </a:lnTo>
                  <a:lnTo>
                    <a:pt x="343408" y="940015"/>
                  </a:lnTo>
                  <a:lnTo>
                    <a:pt x="344360" y="939533"/>
                  </a:lnTo>
                  <a:lnTo>
                    <a:pt x="345249" y="937437"/>
                  </a:lnTo>
                  <a:lnTo>
                    <a:pt x="346354" y="936358"/>
                  </a:lnTo>
                  <a:close/>
                </a:path>
                <a:path w="1565909" h="1156970">
                  <a:moveTo>
                    <a:pt x="359308" y="1112824"/>
                  </a:moveTo>
                  <a:lnTo>
                    <a:pt x="357403" y="1111338"/>
                  </a:lnTo>
                  <a:lnTo>
                    <a:pt x="354850" y="1112431"/>
                  </a:lnTo>
                  <a:lnTo>
                    <a:pt x="352653" y="1112012"/>
                  </a:lnTo>
                  <a:lnTo>
                    <a:pt x="352310" y="1111948"/>
                  </a:lnTo>
                  <a:lnTo>
                    <a:pt x="351345" y="1112672"/>
                  </a:lnTo>
                  <a:lnTo>
                    <a:pt x="351383" y="1112799"/>
                  </a:lnTo>
                  <a:lnTo>
                    <a:pt x="351599" y="1113447"/>
                  </a:lnTo>
                  <a:lnTo>
                    <a:pt x="351980" y="1114056"/>
                  </a:lnTo>
                  <a:lnTo>
                    <a:pt x="353085" y="1115656"/>
                  </a:lnTo>
                  <a:lnTo>
                    <a:pt x="354266" y="1115517"/>
                  </a:lnTo>
                  <a:lnTo>
                    <a:pt x="355269" y="1115072"/>
                  </a:lnTo>
                  <a:lnTo>
                    <a:pt x="356654" y="1114437"/>
                  </a:lnTo>
                  <a:lnTo>
                    <a:pt x="357962" y="1113599"/>
                  </a:lnTo>
                  <a:lnTo>
                    <a:pt x="359308" y="1112824"/>
                  </a:lnTo>
                  <a:close/>
                </a:path>
                <a:path w="1565909" h="1156970">
                  <a:moveTo>
                    <a:pt x="359397" y="896239"/>
                  </a:moveTo>
                  <a:lnTo>
                    <a:pt x="358762" y="895540"/>
                  </a:lnTo>
                  <a:lnTo>
                    <a:pt x="357924" y="894664"/>
                  </a:lnTo>
                  <a:lnTo>
                    <a:pt x="356958" y="893876"/>
                  </a:lnTo>
                  <a:lnTo>
                    <a:pt x="355231" y="892606"/>
                  </a:lnTo>
                  <a:lnTo>
                    <a:pt x="354342" y="892949"/>
                  </a:lnTo>
                  <a:lnTo>
                    <a:pt x="353898" y="893597"/>
                  </a:lnTo>
                  <a:lnTo>
                    <a:pt x="353504" y="894194"/>
                  </a:lnTo>
                  <a:lnTo>
                    <a:pt x="353199" y="895248"/>
                  </a:lnTo>
                  <a:lnTo>
                    <a:pt x="353466" y="895680"/>
                  </a:lnTo>
                  <a:lnTo>
                    <a:pt x="354469" y="897178"/>
                  </a:lnTo>
                  <a:lnTo>
                    <a:pt x="356006" y="897978"/>
                  </a:lnTo>
                  <a:lnTo>
                    <a:pt x="358000" y="897343"/>
                  </a:lnTo>
                  <a:lnTo>
                    <a:pt x="358825" y="896848"/>
                  </a:lnTo>
                  <a:lnTo>
                    <a:pt x="359397" y="896239"/>
                  </a:lnTo>
                  <a:close/>
                </a:path>
                <a:path w="1565909" h="1156970">
                  <a:moveTo>
                    <a:pt x="359587" y="1112685"/>
                  </a:moveTo>
                  <a:lnTo>
                    <a:pt x="359410" y="1112774"/>
                  </a:lnTo>
                  <a:lnTo>
                    <a:pt x="359486" y="1112913"/>
                  </a:lnTo>
                  <a:lnTo>
                    <a:pt x="359587" y="1112685"/>
                  </a:lnTo>
                  <a:close/>
                </a:path>
                <a:path w="1565909" h="1156970">
                  <a:moveTo>
                    <a:pt x="366395" y="755929"/>
                  </a:moveTo>
                  <a:lnTo>
                    <a:pt x="366306" y="756234"/>
                  </a:lnTo>
                  <a:lnTo>
                    <a:pt x="366395" y="755942"/>
                  </a:lnTo>
                  <a:close/>
                </a:path>
                <a:path w="1565909" h="1156970">
                  <a:moveTo>
                    <a:pt x="371284" y="755573"/>
                  </a:moveTo>
                  <a:lnTo>
                    <a:pt x="369620" y="754862"/>
                  </a:lnTo>
                  <a:lnTo>
                    <a:pt x="368084" y="755954"/>
                  </a:lnTo>
                  <a:lnTo>
                    <a:pt x="366509" y="756196"/>
                  </a:lnTo>
                  <a:lnTo>
                    <a:pt x="367068" y="757402"/>
                  </a:lnTo>
                  <a:lnTo>
                    <a:pt x="367728" y="758583"/>
                  </a:lnTo>
                  <a:lnTo>
                    <a:pt x="368363" y="760603"/>
                  </a:lnTo>
                  <a:lnTo>
                    <a:pt x="367182" y="762063"/>
                  </a:lnTo>
                  <a:lnTo>
                    <a:pt x="368693" y="762076"/>
                  </a:lnTo>
                  <a:lnTo>
                    <a:pt x="369722" y="762101"/>
                  </a:lnTo>
                  <a:lnTo>
                    <a:pt x="369989" y="760590"/>
                  </a:lnTo>
                  <a:lnTo>
                    <a:pt x="370281" y="759663"/>
                  </a:lnTo>
                  <a:lnTo>
                    <a:pt x="371284" y="755573"/>
                  </a:lnTo>
                  <a:close/>
                </a:path>
                <a:path w="1565909" h="1156970">
                  <a:moveTo>
                    <a:pt x="402932" y="721448"/>
                  </a:moveTo>
                  <a:lnTo>
                    <a:pt x="398894" y="717410"/>
                  </a:lnTo>
                  <a:lnTo>
                    <a:pt x="398843" y="717702"/>
                  </a:lnTo>
                  <a:lnTo>
                    <a:pt x="398691" y="718045"/>
                  </a:lnTo>
                  <a:lnTo>
                    <a:pt x="399567" y="719493"/>
                  </a:lnTo>
                  <a:lnTo>
                    <a:pt x="398614" y="721436"/>
                  </a:lnTo>
                  <a:lnTo>
                    <a:pt x="400672" y="722566"/>
                  </a:lnTo>
                  <a:lnTo>
                    <a:pt x="401637" y="722198"/>
                  </a:lnTo>
                  <a:lnTo>
                    <a:pt x="402170" y="722160"/>
                  </a:lnTo>
                  <a:lnTo>
                    <a:pt x="402932" y="721448"/>
                  </a:lnTo>
                  <a:close/>
                </a:path>
                <a:path w="1565909" h="1156970">
                  <a:moveTo>
                    <a:pt x="430110" y="970902"/>
                  </a:moveTo>
                  <a:lnTo>
                    <a:pt x="429374" y="970305"/>
                  </a:lnTo>
                  <a:lnTo>
                    <a:pt x="429018" y="970038"/>
                  </a:lnTo>
                  <a:lnTo>
                    <a:pt x="428421" y="969822"/>
                  </a:lnTo>
                  <a:lnTo>
                    <a:pt x="427951" y="969911"/>
                  </a:lnTo>
                  <a:lnTo>
                    <a:pt x="427177" y="970038"/>
                  </a:lnTo>
                  <a:lnTo>
                    <a:pt x="426351" y="970318"/>
                  </a:lnTo>
                  <a:lnTo>
                    <a:pt x="424802" y="971296"/>
                  </a:lnTo>
                  <a:lnTo>
                    <a:pt x="423570" y="971931"/>
                  </a:lnTo>
                  <a:lnTo>
                    <a:pt x="424256" y="973162"/>
                  </a:lnTo>
                  <a:lnTo>
                    <a:pt x="424942" y="974382"/>
                  </a:lnTo>
                  <a:lnTo>
                    <a:pt x="426085" y="974813"/>
                  </a:lnTo>
                  <a:lnTo>
                    <a:pt x="427672" y="974051"/>
                  </a:lnTo>
                  <a:lnTo>
                    <a:pt x="429272" y="972312"/>
                  </a:lnTo>
                  <a:lnTo>
                    <a:pt x="429882" y="971613"/>
                  </a:lnTo>
                  <a:lnTo>
                    <a:pt x="430110" y="970902"/>
                  </a:lnTo>
                  <a:close/>
                </a:path>
                <a:path w="1565909" h="1156970">
                  <a:moveTo>
                    <a:pt x="454152" y="1117638"/>
                  </a:moveTo>
                  <a:lnTo>
                    <a:pt x="453986" y="1117574"/>
                  </a:lnTo>
                  <a:lnTo>
                    <a:pt x="454152" y="1117638"/>
                  </a:lnTo>
                  <a:close/>
                </a:path>
                <a:path w="1565909" h="1156970">
                  <a:moveTo>
                    <a:pt x="459524" y="1115275"/>
                  </a:moveTo>
                  <a:lnTo>
                    <a:pt x="459003" y="1112227"/>
                  </a:lnTo>
                  <a:lnTo>
                    <a:pt x="458965" y="1111885"/>
                  </a:lnTo>
                  <a:lnTo>
                    <a:pt x="458025" y="1111377"/>
                  </a:lnTo>
                  <a:lnTo>
                    <a:pt x="455904" y="1112888"/>
                  </a:lnTo>
                  <a:lnTo>
                    <a:pt x="453758" y="1114247"/>
                  </a:lnTo>
                  <a:lnTo>
                    <a:pt x="453796" y="1116965"/>
                  </a:lnTo>
                  <a:lnTo>
                    <a:pt x="453809" y="1117168"/>
                  </a:lnTo>
                  <a:lnTo>
                    <a:pt x="453986" y="1117346"/>
                  </a:lnTo>
                  <a:lnTo>
                    <a:pt x="454101" y="1117549"/>
                  </a:lnTo>
                  <a:lnTo>
                    <a:pt x="454329" y="1117485"/>
                  </a:lnTo>
                  <a:lnTo>
                    <a:pt x="454558" y="1117447"/>
                  </a:lnTo>
                  <a:lnTo>
                    <a:pt x="454748" y="1117333"/>
                  </a:lnTo>
                  <a:lnTo>
                    <a:pt x="456730" y="1116037"/>
                  </a:lnTo>
                  <a:lnTo>
                    <a:pt x="459524" y="1115275"/>
                  </a:lnTo>
                  <a:close/>
                </a:path>
                <a:path w="1565909" h="1156970">
                  <a:moveTo>
                    <a:pt x="467372" y="556679"/>
                  </a:moveTo>
                  <a:lnTo>
                    <a:pt x="467283" y="556933"/>
                  </a:lnTo>
                  <a:lnTo>
                    <a:pt x="467372" y="556679"/>
                  </a:lnTo>
                  <a:close/>
                </a:path>
                <a:path w="1565909" h="1156970">
                  <a:moveTo>
                    <a:pt x="468706" y="552818"/>
                  </a:moveTo>
                  <a:lnTo>
                    <a:pt x="467182" y="552640"/>
                  </a:lnTo>
                  <a:lnTo>
                    <a:pt x="465658" y="552323"/>
                  </a:lnTo>
                  <a:lnTo>
                    <a:pt x="462876" y="552462"/>
                  </a:lnTo>
                  <a:lnTo>
                    <a:pt x="462280" y="553427"/>
                  </a:lnTo>
                  <a:lnTo>
                    <a:pt x="462953" y="554532"/>
                  </a:lnTo>
                  <a:lnTo>
                    <a:pt x="463880" y="556069"/>
                  </a:lnTo>
                  <a:lnTo>
                    <a:pt x="465277" y="557022"/>
                  </a:lnTo>
                  <a:lnTo>
                    <a:pt x="467360" y="556679"/>
                  </a:lnTo>
                  <a:lnTo>
                    <a:pt x="468706" y="552818"/>
                  </a:lnTo>
                  <a:close/>
                </a:path>
                <a:path w="1565909" h="1156970">
                  <a:moveTo>
                    <a:pt x="506018" y="1151026"/>
                  </a:moveTo>
                  <a:lnTo>
                    <a:pt x="505371" y="1150581"/>
                  </a:lnTo>
                  <a:lnTo>
                    <a:pt x="503796" y="1150315"/>
                  </a:lnTo>
                  <a:lnTo>
                    <a:pt x="502983" y="1150226"/>
                  </a:lnTo>
                  <a:lnTo>
                    <a:pt x="501256" y="1150137"/>
                  </a:lnTo>
                  <a:lnTo>
                    <a:pt x="500672" y="1150696"/>
                  </a:lnTo>
                  <a:lnTo>
                    <a:pt x="500456" y="1151483"/>
                  </a:lnTo>
                  <a:lnTo>
                    <a:pt x="500176" y="1152664"/>
                  </a:lnTo>
                  <a:lnTo>
                    <a:pt x="500786" y="1153452"/>
                  </a:lnTo>
                  <a:lnTo>
                    <a:pt x="502920" y="1154239"/>
                  </a:lnTo>
                  <a:lnTo>
                    <a:pt x="503885" y="1153452"/>
                  </a:lnTo>
                  <a:lnTo>
                    <a:pt x="504837" y="1152982"/>
                  </a:lnTo>
                  <a:lnTo>
                    <a:pt x="505206" y="1152601"/>
                  </a:lnTo>
                  <a:lnTo>
                    <a:pt x="505841" y="1152245"/>
                  </a:lnTo>
                  <a:lnTo>
                    <a:pt x="505904" y="1151851"/>
                  </a:lnTo>
                  <a:lnTo>
                    <a:pt x="506018" y="1151026"/>
                  </a:lnTo>
                  <a:close/>
                </a:path>
                <a:path w="1565909" h="1156970">
                  <a:moveTo>
                    <a:pt x="509651" y="635508"/>
                  </a:moveTo>
                  <a:lnTo>
                    <a:pt x="509549" y="635342"/>
                  </a:lnTo>
                  <a:lnTo>
                    <a:pt x="509460" y="635622"/>
                  </a:lnTo>
                  <a:lnTo>
                    <a:pt x="509587" y="635558"/>
                  </a:lnTo>
                  <a:close/>
                </a:path>
                <a:path w="1565909" h="1156970">
                  <a:moveTo>
                    <a:pt x="516102" y="634873"/>
                  </a:moveTo>
                  <a:lnTo>
                    <a:pt x="515912" y="634669"/>
                  </a:lnTo>
                  <a:lnTo>
                    <a:pt x="514680" y="633425"/>
                  </a:lnTo>
                  <a:lnTo>
                    <a:pt x="513105" y="633907"/>
                  </a:lnTo>
                  <a:lnTo>
                    <a:pt x="511606" y="634492"/>
                  </a:lnTo>
                  <a:lnTo>
                    <a:pt x="510933" y="634733"/>
                  </a:lnTo>
                  <a:lnTo>
                    <a:pt x="510298" y="635152"/>
                  </a:lnTo>
                  <a:lnTo>
                    <a:pt x="509651" y="635508"/>
                  </a:lnTo>
                  <a:lnTo>
                    <a:pt x="509981" y="636104"/>
                  </a:lnTo>
                  <a:lnTo>
                    <a:pt x="510209" y="636816"/>
                  </a:lnTo>
                  <a:lnTo>
                    <a:pt x="510730" y="637133"/>
                  </a:lnTo>
                  <a:lnTo>
                    <a:pt x="512521" y="638289"/>
                  </a:lnTo>
                  <a:lnTo>
                    <a:pt x="514210" y="637730"/>
                  </a:lnTo>
                  <a:lnTo>
                    <a:pt x="515543" y="636041"/>
                  </a:lnTo>
                  <a:lnTo>
                    <a:pt x="515835" y="635685"/>
                  </a:lnTo>
                  <a:lnTo>
                    <a:pt x="516102" y="634873"/>
                  </a:lnTo>
                  <a:close/>
                </a:path>
                <a:path w="1565909" h="1156970">
                  <a:moveTo>
                    <a:pt x="526389" y="662368"/>
                  </a:moveTo>
                  <a:lnTo>
                    <a:pt x="526313" y="662609"/>
                  </a:lnTo>
                  <a:lnTo>
                    <a:pt x="526389" y="662368"/>
                  </a:lnTo>
                  <a:close/>
                </a:path>
                <a:path w="1565909" h="1156970">
                  <a:moveTo>
                    <a:pt x="531215" y="662355"/>
                  </a:moveTo>
                  <a:lnTo>
                    <a:pt x="529983" y="661758"/>
                  </a:lnTo>
                  <a:lnTo>
                    <a:pt x="527812" y="661822"/>
                  </a:lnTo>
                  <a:lnTo>
                    <a:pt x="527075" y="662305"/>
                  </a:lnTo>
                  <a:lnTo>
                    <a:pt x="526389" y="662597"/>
                  </a:lnTo>
                  <a:lnTo>
                    <a:pt x="526351" y="666102"/>
                  </a:lnTo>
                  <a:lnTo>
                    <a:pt x="526478" y="667537"/>
                  </a:lnTo>
                  <a:lnTo>
                    <a:pt x="526973" y="667385"/>
                  </a:lnTo>
                  <a:lnTo>
                    <a:pt x="527608" y="667397"/>
                  </a:lnTo>
                  <a:lnTo>
                    <a:pt x="527888" y="667092"/>
                  </a:lnTo>
                  <a:lnTo>
                    <a:pt x="528815" y="666140"/>
                  </a:lnTo>
                  <a:lnTo>
                    <a:pt x="529844" y="665175"/>
                  </a:lnTo>
                  <a:lnTo>
                    <a:pt x="531215" y="662355"/>
                  </a:lnTo>
                  <a:close/>
                </a:path>
                <a:path w="1565909" h="1156970">
                  <a:moveTo>
                    <a:pt x="578891" y="730135"/>
                  </a:moveTo>
                  <a:lnTo>
                    <a:pt x="577748" y="729881"/>
                  </a:lnTo>
                  <a:lnTo>
                    <a:pt x="576592" y="729691"/>
                  </a:lnTo>
                  <a:lnTo>
                    <a:pt x="575487" y="729310"/>
                  </a:lnTo>
                  <a:lnTo>
                    <a:pt x="574700" y="729030"/>
                  </a:lnTo>
                  <a:lnTo>
                    <a:pt x="574230" y="727468"/>
                  </a:lnTo>
                  <a:lnTo>
                    <a:pt x="572795" y="729056"/>
                  </a:lnTo>
                  <a:lnTo>
                    <a:pt x="573239" y="730465"/>
                  </a:lnTo>
                  <a:lnTo>
                    <a:pt x="573557" y="731354"/>
                  </a:lnTo>
                  <a:lnTo>
                    <a:pt x="574332" y="733526"/>
                  </a:lnTo>
                  <a:lnTo>
                    <a:pt x="575475" y="733755"/>
                  </a:lnTo>
                  <a:lnTo>
                    <a:pt x="577621" y="732078"/>
                  </a:lnTo>
                  <a:lnTo>
                    <a:pt x="578205" y="731634"/>
                  </a:lnTo>
                  <a:lnTo>
                    <a:pt x="578472" y="730808"/>
                  </a:lnTo>
                  <a:lnTo>
                    <a:pt x="578891" y="730148"/>
                  </a:lnTo>
                  <a:close/>
                </a:path>
                <a:path w="1565909" h="1156970">
                  <a:moveTo>
                    <a:pt x="623989" y="766165"/>
                  </a:moveTo>
                  <a:lnTo>
                    <a:pt x="623189" y="765340"/>
                  </a:lnTo>
                  <a:lnTo>
                    <a:pt x="622350" y="764451"/>
                  </a:lnTo>
                  <a:lnTo>
                    <a:pt x="621258" y="764959"/>
                  </a:lnTo>
                  <a:lnTo>
                    <a:pt x="619226" y="766127"/>
                  </a:lnTo>
                  <a:lnTo>
                    <a:pt x="619086" y="767016"/>
                  </a:lnTo>
                  <a:lnTo>
                    <a:pt x="619696" y="767981"/>
                  </a:lnTo>
                  <a:lnTo>
                    <a:pt x="620255" y="768985"/>
                  </a:lnTo>
                  <a:lnTo>
                    <a:pt x="621360" y="769581"/>
                  </a:lnTo>
                  <a:lnTo>
                    <a:pt x="622134" y="769277"/>
                  </a:lnTo>
                  <a:lnTo>
                    <a:pt x="623189" y="768870"/>
                  </a:lnTo>
                  <a:lnTo>
                    <a:pt x="623989" y="766165"/>
                  </a:lnTo>
                  <a:close/>
                </a:path>
                <a:path w="1565909" h="1156970">
                  <a:moveTo>
                    <a:pt x="635241" y="745363"/>
                  </a:moveTo>
                  <a:lnTo>
                    <a:pt x="635101" y="745375"/>
                  </a:lnTo>
                  <a:lnTo>
                    <a:pt x="635088" y="745566"/>
                  </a:lnTo>
                  <a:lnTo>
                    <a:pt x="635241" y="745363"/>
                  </a:lnTo>
                  <a:close/>
                </a:path>
                <a:path w="1565909" h="1156970">
                  <a:moveTo>
                    <a:pt x="636066" y="740968"/>
                  </a:moveTo>
                  <a:lnTo>
                    <a:pt x="635609" y="740879"/>
                  </a:lnTo>
                  <a:lnTo>
                    <a:pt x="635063" y="740664"/>
                  </a:lnTo>
                  <a:lnTo>
                    <a:pt x="634733" y="740803"/>
                  </a:lnTo>
                  <a:lnTo>
                    <a:pt x="633755" y="741273"/>
                  </a:lnTo>
                  <a:lnTo>
                    <a:pt x="632802" y="741807"/>
                  </a:lnTo>
                  <a:lnTo>
                    <a:pt x="631990" y="742467"/>
                  </a:lnTo>
                  <a:lnTo>
                    <a:pt x="631431" y="742911"/>
                  </a:lnTo>
                  <a:lnTo>
                    <a:pt x="630694" y="743661"/>
                  </a:lnTo>
                  <a:lnTo>
                    <a:pt x="630720" y="744207"/>
                  </a:lnTo>
                  <a:lnTo>
                    <a:pt x="630821" y="745299"/>
                  </a:lnTo>
                  <a:lnTo>
                    <a:pt x="631913" y="745718"/>
                  </a:lnTo>
                  <a:lnTo>
                    <a:pt x="633641" y="745832"/>
                  </a:lnTo>
                  <a:lnTo>
                    <a:pt x="634352" y="745566"/>
                  </a:lnTo>
                  <a:lnTo>
                    <a:pt x="635038" y="745401"/>
                  </a:lnTo>
                  <a:lnTo>
                    <a:pt x="634619" y="744359"/>
                  </a:lnTo>
                  <a:lnTo>
                    <a:pt x="634085" y="743343"/>
                  </a:lnTo>
                  <a:lnTo>
                    <a:pt x="635114" y="742175"/>
                  </a:lnTo>
                  <a:lnTo>
                    <a:pt x="636066" y="740968"/>
                  </a:lnTo>
                  <a:close/>
                </a:path>
                <a:path w="1565909" h="1156970">
                  <a:moveTo>
                    <a:pt x="668235" y="775576"/>
                  </a:moveTo>
                  <a:lnTo>
                    <a:pt x="667118" y="773734"/>
                  </a:lnTo>
                  <a:lnTo>
                    <a:pt x="665378" y="772731"/>
                  </a:lnTo>
                  <a:lnTo>
                    <a:pt x="663143" y="772337"/>
                  </a:lnTo>
                  <a:lnTo>
                    <a:pt x="661035" y="771944"/>
                  </a:lnTo>
                  <a:lnTo>
                    <a:pt x="658761" y="772579"/>
                  </a:lnTo>
                  <a:lnTo>
                    <a:pt x="659803" y="774928"/>
                  </a:lnTo>
                  <a:lnTo>
                    <a:pt x="661365" y="774433"/>
                  </a:lnTo>
                  <a:lnTo>
                    <a:pt x="662546" y="774661"/>
                  </a:lnTo>
                  <a:lnTo>
                    <a:pt x="668235" y="775576"/>
                  </a:lnTo>
                  <a:close/>
                </a:path>
                <a:path w="1565909" h="1156970">
                  <a:moveTo>
                    <a:pt x="668629" y="775639"/>
                  </a:moveTo>
                  <a:lnTo>
                    <a:pt x="668235" y="775576"/>
                  </a:lnTo>
                  <a:lnTo>
                    <a:pt x="668324" y="775716"/>
                  </a:lnTo>
                  <a:lnTo>
                    <a:pt x="668464" y="775766"/>
                  </a:lnTo>
                  <a:lnTo>
                    <a:pt x="668540" y="775906"/>
                  </a:lnTo>
                  <a:lnTo>
                    <a:pt x="668578" y="775779"/>
                  </a:lnTo>
                  <a:lnTo>
                    <a:pt x="668629" y="775639"/>
                  </a:lnTo>
                  <a:close/>
                </a:path>
                <a:path w="1565909" h="1156970">
                  <a:moveTo>
                    <a:pt x="735622" y="433044"/>
                  </a:moveTo>
                  <a:lnTo>
                    <a:pt x="735469" y="432854"/>
                  </a:lnTo>
                  <a:lnTo>
                    <a:pt x="735368" y="432523"/>
                  </a:lnTo>
                  <a:lnTo>
                    <a:pt x="732980" y="431901"/>
                  </a:lnTo>
                  <a:lnTo>
                    <a:pt x="731164" y="432803"/>
                  </a:lnTo>
                  <a:lnTo>
                    <a:pt x="729322" y="434403"/>
                  </a:lnTo>
                  <a:lnTo>
                    <a:pt x="729157" y="434860"/>
                  </a:lnTo>
                  <a:lnTo>
                    <a:pt x="729970" y="435597"/>
                  </a:lnTo>
                  <a:lnTo>
                    <a:pt x="732040" y="435952"/>
                  </a:lnTo>
                  <a:lnTo>
                    <a:pt x="733564" y="435406"/>
                  </a:lnTo>
                  <a:lnTo>
                    <a:pt x="735203" y="433997"/>
                  </a:lnTo>
                  <a:lnTo>
                    <a:pt x="735355" y="433489"/>
                  </a:lnTo>
                  <a:lnTo>
                    <a:pt x="735622" y="433044"/>
                  </a:lnTo>
                  <a:close/>
                </a:path>
                <a:path w="1565909" h="1156970">
                  <a:moveTo>
                    <a:pt x="752589" y="760857"/>
                  </a:moveTo>
                  <a:lnTo>
                    <a:pt x="751497" y="759231"/>
                  </a:lnTo>
                  <a:lnTo>
                    <a:pt x="750316" y="758799"/>
                  </a:lnTo>
                  <a:lnTo>
                    <a:pt x="750036" y="759231"/>
                  </a:lnTo>
                  <a:lnTo>
                    <a:pt x="748919" y="761161"/>
                  </a:lnTo>
                  <a:lnTo>
                    <a:pt x="748144" y="763206"/>
                  </a:lnTo>
                  <a:lnTo>
                    <a:pt x="747280" y="765200"/>
                  </a:lnTo>
                  <a:lnTo>
                    <a:pt x="747636" y="765454"/>
                  </a:lnTo>
                  <a:lnTo>
                    <a:pt x="749452" y="765009"/>
                  </a:lnTo>
                  <a:lnTo>
                    <a:pt x="750392" y="763689"/>
                  </a:lnTo>
                  <a:lnTo>
                    <a:pt x="751497" y="762596"/>
                  </a:lnTo>
                  <a:lnTo>
                    <a:pt x="752246" y="761809"/>
                  </a:lnTo>
                  <a:lnTo>
                    <a:pt x="752589" y="760857"/>
                  </a:lnTo>
                  <a:close/>
                </a:path>
                <a:path w="1565909" h="1156970">
                  <a:moveTo>
                    <a:pt x="772071" y="691337"/>
                  </a:moveTo>
                  <a:lnTo>
                    <a:pt x="770686" y="689140"/>
                  </a:lnTo>
                  <a:lnTo>
                    <a:pt x="770140" y="688594"/>
                  </a:lnTo>
                  <a:lnTo>
                    <a:pt x="769302" y="688924"/>
                  </a:lnTo>
                  <a:lnTo>
                    <a:pt x="767740" y="689546"/>
                  </a:lnTo>
                  <a:lnTo>
                    <a:pt x="766203" y="692404"/>
                  </a:lnTo>
                  <a:lnTo>
                    <a:pt x="767803" y="693915"/>
                  </a:lnTo>
                  <a:lnTo>
                    <a:pt x="768858" y="693750"/>
                  </a:lnTo>
                  <a:lnTo>
                    <a:pt x="771690" y="692467"/>
                  </a:lnTo>
                  <a:lnTo>
                    <a:pt x="772071" y="691337"/>
                  </a:lnTo>
                  <a:close/>
                </a:path>
                <a:path w="1565909" h="1156970">
                  <a:moveTo>
                    <a:pt x="1040231" y="404114"/>
                  </a:moveTo>
                  <a:close/>
                </a:path>
                <a:path w="1565909" h="1156970">
                  <a:moveTo>
                    <a:pt x="1040307" y="403885"/>
                  </a:moveTo>
                  <a:lnTo>
                    <a:pt x="1040091" y="403860"/>
                  </a:lnTo>
                  <a:lnTo>
                    <a:pt x="1039964" y="403898"/>
                  </a:lnTo>
                  <a:lnTo>
                    <a:pt x="1038466" y="401904"/>
                  </a:lnTo>
                  <a:lnTo>
                    <a:pt x="1036129" y="401053"/>
                  </a:lnTo>
                  <a:lnTo>
                    <a:pt x="1033716" y="400354"/>
                  </a:lnTo>
                  <a:lnTo>
                    <a:pt x="1033335" y="400265"/>
                  </a:lnTo>
                  <a:lnTo>
                    <a:pt x="1032560" y="400583"/>
                  </a:lnTo>
                  <a:lnTo>
                    <a:pt x="1032129" y="401218"/>
                  </a:lnTo>
                  <a:lnTo>
                    <a:pt x="1032167" y="402005"/>
                  </a:lnTo>
                  <a:lnTo>
                    <a:pt x="1034542" y="404050"/>
                  </a:lnTo>
                  <a:lnTo>
                    <a:pt x="1036980" y="404952"/>
                  </a:lnTo>
                  <a:lnTo>
                    <a:pt x="1039964" y="403923"/>
                  </a:lnTo>
                  <a:lnTo>
                    <a:pt x="1040155" y="404025"/>
                  </a:lnTo>
                  <a:lnTo>
                    <a:pt x="1040307" y="403885"/>
                  </a:lnTo>
                  <a:close/>
                </a:path>
                <a:path w="1565909" h="1156970">
                  <a:moveTo>
                    <a:pt x="1085583" y="303758"/>
                  </a:moveTo>
                  <a:lnTo>
                    <a:pt x="1085507" y="303631"/>
                  </a:lnTo>
                  <a:lnTo>
                    <a:pt x="1085367" y="303898"/>
                  </a:lnTo>
                  <a:lnTo>
                    <a:pt x="1085519" y="303796"/>
                  </a:lnTo>
                  <a:close/>
                </a:path>
                <a:path w="1565909" h="1156970">
                  <a:moveTo>
                    <a:pt x="1089660" y="397243"/>
                  </a:moveTo>
                  <a:lnTo>
                    <a:pt x="1089240" y="397306"/>
                  </a:lnTo>
                  <a:lnTo>
                    <a:pt x="1089075" y="397586"/>
                  </a:lnTo>
                  <a:lnTo>
                    <a:pt x="1089266" y="397446"/>
                  </a:lnTo>
                  <a:lnTo>
                    <a:pt x="1089482" y="397383"/>
                  </a:lnTo>
                  <a:lnTo>
                    <a:pt x="1089660" y="397243"/>
                  </a:lnTo>
                  <a:close/>
                </a:path>
                <a:path w="1565909" h="1156970">
                  <a:moveTo>
                    <a:pt x="1091387" y="306158"/>
                  </a:moveTo>
                  <a:lnTo>
                    <a:pt x="1089888" y="305130"/>
                  </a:lnTo>
                  <a:lnTo>
                    <a:pt x="1089456" y="303034"/>
                  </a:lnTo>
                  <a:lnTo>
                    <a:pt x="1087412" y="302869"/>
                  </a:lnTo>
                  <a:lnTo>
                    <a:pt x="1086866" y="302818"/>
                  </a:lnTo>
                  <a:lnTo>
                    <a:pt x="1086205" y="303377"/>
                  </a:lnTo>
                  <a:lnTo>
                    <a:pt x="1085583" y="303758"/>
                  </a:lnTo>
                  <a:lnTo>
                    <a:pt x="1087018" y="304952"/>
                  </a:lnTo>
                  <a:lnTo>
                    <a:pt x="1087475" y="307200"/>
                  </a:lnTo>
                  <a:lnTo>
                    <a:pt x="1089812" y="307378"/>
                  </a:lnTo>
                  <a:lnTo>
                    <a:pt x="1090231" y="307403"/>
                  </a:lnTo>
                  <a:lnTo>
                    <a:pt x="1091158" y="306781"/>
                  </a:lnTo>
                  <a:lnTo>
                    <a:pt x="1091311" y="306705"/>
                  </a:lnTo>
                  <a:lnTo>
                    <a:pt x="1091387" y="306158"/>
                  </a:lnTo>
                  <a:close/>
                </a:path>
                <a:path w="1565909" h="1156970">
                  <a:moveTo>
                    <a:pt x="1097991" y="397510"/>
                  </a:moveTo>
                  <a:lnTo>
                    <a:pt x="1097813" y="397459"/>
                  </a:lnTo>
                  <a:lnTo>
                    <a:pt x="1097673" y="397446"/>
                  </a:lnTo>
                  <a:lnTo>
                    <a:pt x="1097991" y="397510"/>
                  </a:lnTo>
                  <a:close/>
                </a:path>
                <a:path w="1565909" h="1156970">
                  <a:moveTo>
                    <a:pt x="1100366" y="395998"/>
                  </a:moveTo>
                  <a:lnTo>
                    <a:pt x="1100035" y="394614"/>
                  </a:lnTo>
                  <a:lnTo>
                    <a:pt x="1099769" y="393573"/>
                  </a:lnTo>
                  <a:lnTo>
                    <a:pt x="1098296" y="393979"/>
                  </a:lnTo>
                  <a:lnTo>
                    <a:pt x="1094384" y="394373"/>
                  </a:lnTo>
                  <a:lnTo>
                    <a:pt x="1091933" y="395592"/>
                  </a:lnTo>
                  <a:lnTo>
                    <a:pt x="1089660" y="397243"/>
                  </a:lnTo>
                  <a:lnTo>
                    <a:pt x="1092390" y="396887"/>
                  </a:lnTo>
                  <a:lnTo>
                    <a:pt x="1095184" y="396074"/>
                  </a:lnTo>
                  <a:lnTo>
                    <a:pt x="1097724" y="397408"/>
                  </a:lnTo>
                  <a:lnTo>
                    <a:pt x="1098486" y="396417"/>
                  </a:lnTo>
                  <a:lnTo>
                    <a:pt x="1100366" y="395998"/>
                  </a:lnTo>
                  <a:close/>
                </a:path>
                <a:path w="1565909" h="1156970">
                  <a:moveTo>
                    <a:pt x="1150302" y="145021"/>
                  </a:moveTo>
                  <a:lnTo>
                    <a:pt x="1149731" y="144221"/>
                  </a:lnTo>
                  <a:lnTo>
                    <a:pt x="1149388" y="143764"/>
                  </a:lnTo>
                  <a:lnTo>
                    <a:pt x="1148842" y="143827"/>
                  </a:lnTo>
                  <a:lnTo>
                    <a:pt x="1147318" y="145402"/>
                  </a:lnTo>
                  <a:lnTo>
                    <a:pt x="1145768" y="146316"/>
                  </a:lnTo>
                  <a:lnTo>
                    <a:pt x="1145882" y="148082"/>
                  </a:lnTo>
                  <a:lnTo>
                    <a:pt x="1145933" y="148539"/>
                  </a:lnTo>
                  <a:lnTo>
                    <a:pt x="1146162" y="149072"/>
                  </a:lnTo>
                  <a:lnTo>
                    <a:pt x="1146517" y="149364"/>
                  </a:lnTo>
                  <a:lnTo>
                    <a:pt x="1146822" y="149644"/>
                  </a:lnTo>
                  <a:lnTo>
                    <a:pt x="1147419" y="149669"/>
                  </a:lnTo>
                  <a:lnTo>
                    <a:pt x="1147775" y="149771"/>
                  </a:lnTo>
                  <a:lnTo>
                    <a:pt x="1148905" y="149047"/>
                  </a:lnTo>
                  <a:lnTo>
                    <a:pt x="1150302" y="145021"/>
                  </a:lnTo>
                  <a:close/>
                </a:path>
                <a:path w="1565909" h="1156970">
                  <a:moveTo>
                    <a:pt x="1154709" y="162839"/>
                  </a:moveTo>
                  <a:lnTo>
                    <a:pt x="1153312" y="160553"/>
                  </a:lnTo>
                  <a:lnTo>
                    <a:pt x="1151432" y="160108"/>
                  </a:lnTo>
                  <a:lnTo>
                    <a:pt x="1149743" y="161112"/>
                  </a:lnTo>
                  <a:lnTo>
                    <a:pt x="1149426" y="161315"/>
                  </a:lnTo>
                  <a:lnTo>
                    <a:pt x="1149350" y="161950"/>
                  </a:lnTo>
                  <a:lnTo>
                    <a:pt x="1149134" y="162407"/>
                  </a:lnTo>
                  <a:lnTo>
                    <a:pt x="1150302" y="163804"/>
                  </a:lnTo>
                  <a:lnTo>
                    <a:pt x="1151851" y="164515"/>
                  </a:lnTo>
                  <a:lnTo>
                    <a:pt x="1153769" y="164071"/>
                  </a:lnTo>
                  <a:lnTo>
                    <a:pt x="1154658" y="163868"/>
                  </a:lnTo>
                  <a:lnTo>
                    <a:pt x="1154709" y="162839"/>
                  </a:lnTo>
                  <a:close/>
                </a:path>
                <a:path w="1565909" h="1156970">
                  <a:moveTo>
                    <a:pt x="1162202" y="378079"/>
                  </a:moveTo>
                  <a:lnTo>
                    <a:pt x="1161605" y="377126"/>
                  </a:lnTo>
                  <a:lnTo>
                    <a:pt x="1161351" y="376656"/>
                  </a:lnTo>
                  <a:lnTo>
                    <a:pt x="1160475" y="375208"/>
                  </a:lnTo>
                  <a:lnTo>
                    <a:pt x="1159713" y="374281"/>
                  </a:lnTo>
                  <a:lnTo>
                    <a:pt x="1158201" y="375310"/>
                  </a:lnTo>
                  <a:lnTo>
                    <a:pt x="1157173" y="376047"/>
                  </a:lnTo>
                  <a:lnTo>
                    <a:pt x="1157109" y="377012"/>
                  </a:lnTo>
                  <a:lnTo>
                    <a:pt x="1157655" y="377913"/>
                  </a:lnTo>
                  <a:lnTo>
                    <a:pt x="1158379" y="379056"/>
                  </a:lnTo>
                  <a:lnTo>
                    <a:pt x="1159560" y="379437"/>
                  </a:lnTo>
                  <a:lnTo>
                    <a:pt x="1160868" y="378752"/>
                  </a:lnTo>
                  <a:lnTo>
                    <a:pt x="1162202" y="378079"/>
                  </a:lnTo>
                  <a:close/>
                </a:path>
                <a:path w="1565909" h="1156970">
                  <a:moveTo>
                    <a:pt x="1295158" y="192747"/>
                  </a:moveTo>
                  <a:lnTo>
                    <a:pt x="1295019" y="192443"/>
                  </a:lnTo>
                  <a:lnTo>
                    <a:pt x="1294879" y="192138"/>
                  </a:lnTo>
                  <a:lnTo>
                    <a:pt x="1294193" y="191858"/>
                  </a:lnTo>
                  <a:lnTo>
                    <a:pt x="1293837" y="191947"/>
                  </a:lnTo>
                  <a:lnTo>
                    <a:pt x="1291031" y="192735"/>
                  </a:lnTo>
                  <a:lnTo>
                    <a:pt x="1289088" y="194183"/>
                  </a:lnTo>
                  <a:lnTo>
                    <a:pt x="1289672" y="197205"/>
                  </a:lnTo>
                  <a:lnTo>
                    <a:pt x="1289380" y="197408"/>
                  </a:lnTo>
                  <a:lnTo>
                    <a:pt x="1289685" y="197459"/>
                  </a:lnTo>
                  <a:lnTo>
                    <a:pt x="1289697" y="197294"/>
                  </a:lnTo>
                  <a:lnTo>
                    <a:pt x="1294968" y="193484"/>
                  </a:lnTo>
                  <a:lnTo>
                    <a:pt x="1295158" y="192747"/>
                  </a:lnTo>
                  <a:close/>
                </a:path>
                <a:path w="1565909" h="1156970">
                  <a:moveTo>
                    <a:pt x="1301280" y="421589"/>
                  </a:moveTo>
                  <a:lnTo>
                    <a:pt x="1300276" y="420230"/>
                  </a:lnTo>
                  <a:lnTo>
                    <a:pt x="1299984" y="419862"/>
                  </a:lnTo>
                  <a:lnTo>
                    <a:pt x="1299641" y="419341"/>
                  </a:lnTo>
                  <a:lnTo>
                    <a:pt x="1298968" y="419214"/>
                  </a:lnTo>
                  <a:lnTo>
                    <a:pt x="1298359" y="419696"/>
                  </a:lnTo>
                  <a:lnTo>
                    <a:pt x="1295666" y="423811"/>
                  </a:lnTo>
                  <a:lnTo>
                    <a:pt x="1296390" y="424929"/>
                  </a:lnTo>
                  <a:lnTo>
                    <a:pt x="1301013" y="424878"/>
                  </a:lnTo>
                  <a:lnTo>
                    <a:pt x="1300060" y="423506"/>
                  </a:lnTo>
                  <a:lnTo>
                    <a:pt x="1301280" y="421589"/>
                  </a:lnTo>
                  <a:close/>
                </a:path>
                <a:path w="1565909" h="1156970">
                  <a:moveTo>
                    <a:pt x="1301356" y="424903"/>
                  </a:moveTo>
                  <a:lnTo>
                    <a:pt x="1301216" y="424903"/>
                  </a:lnTo>
                  <a:lnTo>
                    <a:pt x="1301013" y="424878"/>
                  </a:lnTo>
                  <a:lnTo>
                    <a:pt x="1301089" y="425132"/>
                  </a:lnTo>
                  <a:lnTo>
                    <a:pt x="1301305" y="425018"/>
                  </a:lnTo>
                  <a:close/>
                </a:path>
                <a:path w="1565909" h="1156970">
                  <a:moveTo>
                    <a:pt x="1302372" y="89128"/>
                  </a:moveTo>
                  <a:lnTo>
                    <a:pt x="1298638" y="88392"/>
                  </a:lnTo>
                  <a:lnTo>
                    <a:pt x="1297178" y="89115"/>
                  </a:lnTo>
                  <a:lnTo>
                    <a:pt x="1296441" y="89496"/>
                  </a:lnTo>
                  <a:lnTo>
                    <a:pt x="1296314" y="90297"/>
                  </a:lnTo>
                  <a:lnTo>
                    <a:pt x="1296504" y="91046"/>
                  </a:lnTo>
                  <a:lnTo>
                    <a:pt x="1297000" y="92214"/>
                  </a:lnTo>
                  <a:lnTo>
                    <a:pt x="1298016" y="92481"/>
                  </a:lnTo>
                  <a:lnTo>
                    <a:pt x="1300581" y="91224"/>
                  </a:lnTo>
                  <a:lnTo>
                    <a:pt x="1301584" y="90576"/>
                  </a:lnTo>
                  <a:lnTo>
                    <a:pt x="1302016" y="89801"/>
                  </a:lnTo>
                  <a:lnTo>
                    <a:pt x="1302372" y="89128"/>
                  </a:lnTo>
                  <a:close/>
                </a:path>
                <a:path w="1565909" h="1156970">
                  <a:moveTo>
                    <a:pt x="1376362" y="109423"/>
                  </a:moveTo>
                  <a:lnTo>
                    <a:pt x="1375460" y="108458"/>
                  </a:lnTo>
                  <a:lnTo>
                    <a:pt x="1374241" y="108712"/>
                  </a:lnTo>
                  <a:lnTo>
                    <a:pt x="1372044" y="109042"/>
                  </a:lnTo>
                  <a:lnTo>
                    <a:pt x="1370749" y="111950"/>
                  </a:lnTo>
                  <a:lnTo>
                    <a:pt x="1368171" y="111239"/>
                  </a:lnTo>
                  <a:lnTo>
                    <a:pt x="1368882" y="112496"/>
                  </a:lnTo>
                  <a:lnTo>
                    <a:pt x="1369961" y="113207"/>
                  </a:lnTo>
                  <a:lnTo>
                    <a:pt x="1371587" y="112572"/>
                  </a:lnTo>
                  <a:lnTo>
                    <a:pt x="1372819" y="112090"/>
                  </a:lnTo>
                  <a:lnTo>
                    <a:pt x="1373898" y="111188"/>
                  </a:lnTo>
                  <a:lnTo>
                    <a:pt x="1375651" y="109994"/>
                  </a:lnTo>
                  <a:lnTo>
                    <a:pt x="1376362" y="109423"/>
                  </a:lnTo>
                  <a:close/>
                </a:path>
                <a:path w="1565909" h="1156970">
                  <a:moveTo>
                    <a:pt x="1522615" y="93281"/>
                  </a:moveTo>
                  <a:lnTo>
                    <a:pt x="1521891" y="93167"/>
                  </a:lnTo>
                  <a:lnTo>
                    <a:pt x="1521155" y="92989"/>
                  </a:lnTo>
                  <a:lnTo>
                    <a:pt x="1518399" y="93052"/>
                  </a:lnTo>
                  <a:lnTo>
                    <a:pt x="1516748" y="93814"/>
                  </a:lnTo>
                  <a:lnTo>
                    <a:pt x="1515694" y="96075"/>
                  </a:lnTo>
                  <a:lnTo>
                    <a:pt x="1515910" y="96634"/>
                  </a:lnTo>
                  <a:lnTo>
                    <a:pt x="1516075" y="97205"/>
                  </a:lnTo>
                  <a:lnTo>
                    <a:pt x="1516507" y="97269"/>
                  </a:lnTo>
                  <a:lnTo>
                    <a:pt x="1516684" y="97218"/>
                  </a:lnTo>
                  <a:lnTo>
                    <a:pt x="1518386" y="96494"/>
                  </a:lnTo>
                  <a:lnTo>
                    <a:pt x="1521447" y="94284"/>
                  </a:lnTo>
                  <a:lnTo>
                    <a:pt x="1522615" y="93281"/>
                  </a:lnTo>
                  <a:close/>
                </a:path>
                <a:path w="1565909" h="1156970">
                  <a:moveTo>
                    <a:pt x="1537347" y="305295"/>
                  </a:moveTo>
                  <a:lnTo>
                    <a:pt x="1536839" y="303187"/>
                  </a:lnTo>
                  <a:lnTo>
                    <a:pt x="1535239" y="302069"/>
                  </a:lnTo>
                  <a:lnTo>
                    <a:pt x="1533448" y="301193"/>
                  </a:lnTo>
                  <a:lnTo>
                    <a:pt x="1533118" y="301015"/>
                  </a:lnTo>
                  <a:lnTo>
                    <a:pt x="1532369" y="301256"/>
                  </a:lnTo>
                  <a:lnTo>
                    <a:pt x="1531747" y="301752"/>
                  </a:lnTo>
                  <a:lnTo>
                    <a:pt x="1531785" y="302374"/>
                  </a:lnTo>
                  <a:lnTo>
                    <a:pt x="1531708" y="302856"/>
                  </a:lnTo>
                  <a:lnTo>
                    <a:pt x="1533080" y="304215"/>
                  </a:lnTo>
                  <a:lnTo>
                    <a:pt x="1534287" y="305854"/>
                  </a:lnTo>
                  <a:lnTo>
                    <a:pt x="1536725" y="305625"/>
                  </a:lnTo>
                  <a:lnTo>
                    <a:pt x="1536928" y="305612"/>
                  </a:lnTo>
                  <a:lnTo>
                    <a:pt x="1537347" y="305295"/>
                  </a:lnTo>
                  <a:close/>
                </a:path>
                <a:path w="1565909" h="1156970">
                  <a:moveTo>
                    <a:pt x="1545399" y="1079"/>
                  </a:moveTo>
                  <a:lnTo>
                    <a:pt x="1543748" y="444"/>
                  </a:lnTo>
                  <a:lnTo>
                    <a:pt x="1542681" y="0"/>
                  </a:lnTo>
                  <a:lnTo>
                    <a:pt x="1541576" y="1587"/>
                  </a:lnTo>
                  <a:lnTo>
                    <a:pt x="1540865" y="2667"/>
                  </a:lnTo>
                  <a:lnTo>
                    <a:pt x="1540332" y="3517"/>
                  </a:lnTo>
                  <a:lnTo>
                    <a:pt x="1539938" y="4483"/>
                  </a:lnTo>
                  <a:lnTo>
                    <a:pt x="1539557" y="5727"/>
                  </a:lnTo>
                  <a:lnTo>
                    <a:pt x="1540078" y="6172"/>
                  </a:lnTo>
                  <a:lnTo>
                    <a:pt x="1540510" y="6616"/>
                  </a:lnTo>
                  <a:lnTo>
                    <a:pt x="1540840" y="6515"/>
                  </a:lnTo>
                  <a:lnTo>
                    <a:pt x="1541424" y="6540"/>
                  </a:lnTo>
                  <a:lnTo>
                    <a:pt x="1541995" y="5588"/>
                  </a:lnTo>
                  <a:lnTo>
                    <a:pt x="1542859" y="4559"/>
                  </a:lnTo>
                  <a:lnTo>
                    <a:pt x="1543278" y="3390"/>
                  </a:lnTo>
                  <a:lnTo>
                    <a:pt x="1543608" y="2438"/>
                  </a:lnTo>
                  <a:lnTo>
                    <a:pt x="1545399" y="1079"/>
                  </a:lnTo>
                  <a:close/>
                </a:path>
                <a:path w="1565909" h="1156970">
                  <a:moveTo>
                    <a:pt x="1565846" y="111163"/>
                  </a:moveTo>
                  <a:lnTo>
                    <a:pt x="1565706" y="110820"/>
                  </a:lnTo>
                  <a:lnTo>
                    <a:pt x="1563382" y="109651"/>
                  </a:lnTo>
                  <a:lnTo>
                    <a:pt x="1561693" y="111569"/>
                  </a:lnTo>
                  <a:lnTo>
                    <a:pt x="1559826" y="112001"/>
                  </a:lnTo>
                  <a:lnTo>
                    <a:pt x="1558531" y="113030"/>
                  </a:lnTo>
                  <a:lnTo>
                    <a:pt x="1558366" y="113207"/>
                  </a:lnTo>
                  <a:lnTo>
                    <a:pt x="1558124" y="113588"/>
                  </a:lnTo>
                  <a:lnTo>
                    <a:pt x="1558671" y="114414"/>
                  </a:lnTo>
                  <a:lnTo>
                    <a:pt x="1558988" y="114439"/>
                  </a:lnTo>
                  <a:lnTo>
                    <a:pt x="1559471" y="114452"/>
                  </a:lnTo>
                  <a:lnTo>
                    <a:pt x="1560004" y="114084"/>
                  </a:lnTo>
                  <a:lnTo>
                    <a:pt x="1562608" y="113792"/>
                  </a:lnTo>
                  <a:lnTo>
                    <a:pt x="1564665" y="113512"/>
                  </a:lnTo>
                  <a:lnTo>
                    <a:pt x="1565846" y="11116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13191427" y="7149153"/>
              <a:ext cx="1901189" cy="1197610"/>
            </a:xfrm>
            <a:custGeom>
              <a:avLst/>
              <a:gdLst/>
              <a:ahLst/>
              <a:cxnLst/>
              <a:rect l="l" t="t" r="r" b="b"/>
              <a:pathLst>
                <a:path w="1901190" h="1197609">
                  <a:moveTo>
                    <a:pt x="6604" y="909193"/>
                  </a:moveTo>
                  <a:lnTo>
                    <a:pt x="5740" y="907719"/>
                  </a:lnTo>
                  <a:lnTo>
                    <a:pt x="4940" y="906399"/>
                  </a:lnTo>
                  <a:lnTo>
                    <a:pt x="4064" y="907364"/>
                  </a:lnTo>
                  <a:lnTo>
                    <a:pt x="2895" y="908138"/>
                  </a:lnTo>
                  <a:lnTo>
                    <a:pt x="2603" y="908862"/>
                  </a:lnTo>
                  <a:lnTo>
                    <a:pt x="0" y="908100"/>
                  </a:lnTo>
                  <a:lnTo>
                    <a:pt x="850" y="910132"/>
                  </a:lnTo>
                  <a:lnTo>
                    <a:pt x="1397" y="911517"/>
                  </a:lnTo>
                  <a:lnTo>
                    <a:pt x="2692" y="912609"/>
                  </a:lnTo>
                  <a:lnTo>
                    <a:pt x="5753" y="912406"/>
                  </a:lnTo>
                  <a:lnTo>
                    <a:pt x="6604" y="909193"/>
                  </a:lnTo>
                  <a:close/>
                </a:path>
                <a:path w="1901190" h="1197609">
                  <a:moveTo>
                    <a:pt x="26352" y="912990"/>
                  </a:moveTo>
                  <a:lnTo>
                    <a:pt x="25984" y="912456"/>
                  </a:lnTo>
                  <a:lnTo>
                    <a:pt x="25552" y="912698"/>
                  </a:lnTo>
                  <a:lnTo>
                    <a:pt x="23660" y="913752"/>
                  </a:lnTo>
                  <a:lnTo>
                    <a:pt x="21945" y="912177"/>
                  </a:lnTo>
                  <a:lnTo>
                    <a:pt x="19011" y="913333"/>
                  </a:lnTo>
                  <a:lnTo>
                    <a:pt x="18935" y="914374"/>
                  </a:lnTo>
                  <a:lnTo>
                    <a:pt x="19164" y="915428"/>
                  </a:lnTo>
                  <a:lnTo>
                    <a:pt x="19329" y="915619"/>
                  </a:lnTo>
                  <a:lnTo>
                    <a:pt x="19443" y="915949"/>
                  </a:lnTo>
                  <a:lnTo>
                    <a:pt x="19634" y="916000"/>
                  </a:lnTo>
                  <a:lnTo>
                    <a:pt x="20802" y="916254"/>
                  </a:lnTo>
                  <a:lnTo>
                    <a:pt x="25552" y="914476"/>
                  </a:lnTo>
                  <a:lnTo>
                    <a:pt x="26352" y="912990"/>
                  </a:lnTo>
                  <a:close/>
                </a:path>
                <a:path w="1901190" h="1197609">
                  <a:moveTo>
                    <a:pt x="39408" y="960221"/>
                  </a:moveTo>
                  <a:lnTo>
                    <a:pt x="39128" y="959459"/>
                  </a:lnTo>
                  <a:lnTo>
                    <a:pt x="38823" y="958570"/>
                  </a:lnTo>
                  <a:lnTo>
                    <a:pt x="37934" y="958659"/>
                  </a:lnTo>
                  <a:lnTo>
                    <a:pt x="36360" y="959497"/>
                  </a:lnTo>
                  <a:lnTo>
                    <a:pt x="35496" y="960120"/>
                  </a:lnTo>
                  <a:lnTo>
                    <a:pt x="34721" y="960805"/>
                  </a:lnTo>
                  <a:lnTo>
                    <a:pt x="34404" y="961059"/>
                  </a:lnTo>
                  <a:lnTo>
                    <a:pt x="34124" y="961745"/>
                  </a:lnTo>
                  <a:lnTo>
                    <a:pt x="34467" y="962291"/>
                  </a:lnTo>
                  <a:lnTo>
                    <a:pt x="35052" y="962621"/>
                  </a:lnTo>
                  <a:lnTo>
                    <a:pt x="35471" y="962596"/>
                  </a:lnTo>
                  <a:lnTo>
                    <a:pt x="36233" y="962494"/>
                  </a:lnTo>
                  <a:lnTo>
                    <a:pt x="36969" y="962126"/>
                  </a:lnTo>
                  <a:lnTo>
                    <a:pt x="37439" y="961986"/>
                  </a:lnTo>
                  <a:lnTo>
                    <a:pt x="38341" y="961377"/>
                  </a:lnTo>
                  <a:lnTo>
                    <a:pt x="39065" y="960894"/>
                  </a:lnTo>
                  <a:lnTo>
                    <a:pt x="39408" y="960221"/>
                  </a:lnTo>
                  <a:close/>
                </a:path>
                <a:path w="1901190" h="1197609">
                  <a:moveTo>
                    <a:pt x="77939" y="904684"/>
                  </a:moveTo>
                  <a:lnTo>
                    <a:pt x="77431" y="903579"/>
                  </a:lnTo>
                  <a:lnTo>
                    <a:pt x="76466" y="902931"/>
                  </a:lnTo>
                  <a:lnTo>
                    <a:pt x="75399" y="902906"/>
                  </a:lnTo>
                  <a:lnTo>
                    <a:pt x="74536" y="903719"/>
                  </a:lnTo>
                  <a:lnTo>
                    <a:pt x="73812" y="904417"/>
                  </a:lnTo>
                  <a:lnTo>
                    <a:pt x="73101" y="905344"/>
                  </a:lnTo>
                  <a:lnTo>
                    <a:pt x="72834" y="906259"/>
                  </a:lnTo>
                  <a:lnTo>
                    <a:pt x="72656" y="906983"/>
                  </a:lnTo>
                  <a:lnTo>
                    <a:pt x="75222" y="907008"/>
                  </a:lnTo>
                  <a:lnTo>
                    <a:pt x="76365" y="906094"/>
                  </a:lnTo>
                  <a:lnTo>
                    <a:pt x="77139" y="905459"/>
                  </a:lnTo>
                  <a:lnTo>
                    <a:pt x="77939" y="904684"/>
                  </a:lnTo>
                  <a:close/>
                </a:path>
                <a:path w="1901190" h="1197609">
                  <a:moveTo>
                    <a:pt x="118567" y="929220"/>
                  </a:moveTo>
                  <a:lnTo>
                    <a:pt x="118097" y="928674"/>
                  </a:lnTo>
                  <a:lnTo>
                    <a:pt x="116141" y="926312"/>
                  </a:lnTo>
                  <a:lnTo>
                    <a:pt x="113855" y="927176"/>
                  </a:lnTo>
                  <a:lnTo>
                    <a:pt x="113182" y="928535"/>
                  </a:lnTo>
                  <a:lnTo>
                    <a:pt x="113372" y="928865"/>
                  </a:lnTo>
                  <a:lnTo>
                    <a:pt x="114147" y="930160"/>
                  </a:lnTo>
                  <a:lnTo>
                    <a:pt x="115366" y="931062"/>
                  </a:lnTo>
                  <a:lnTo>
                    <a:pt x="117221" y="930579"/>
                  </a:lnTo>
                  <a:lnTo>
                    <a:pt x="117906" y="930071"/>
                  </a:lnTo>
                  <a:lnTo>
                    <a:pt x="118567" y="929220"/>
                  </a:lnTo>
                  <a:close/>
                </a:path>
                <a:path w="1901190" h="1197609">
                  <a:moveTo>
                    <a:pt x="119062" y="1137691"/>
                  </a:moveTo>
                  <a:lnTo>
                    <a:pt x="112395" y="1135227"/>
                  </a:lnTo>
                  <a:lnTo>
                    <a:pt x="112115" y="1135126"/>
                  </a:lnTo>
                  <a:lnTo>
                    <a:pt x="111302" y="1135443"/>
                  </a:lnTo>
                  <a:lnTo>
                    <a:pt x="111201" y="1136078"/>
                  </a:lnTo>
                  <a:lnTo>
                    <a:pt x="111264" y="1136713"/>
                  </a:lnTo>
                  <a:lnTo>
                    <a:pt x="111556" y="1137005"/>
                  </a:lnTo>
                  <a:lnTo>
                    <a:pt x="113715" y="1139291"/>
                  </a:lnTo>
                  <a:lnTo>
                    <a:pt x="116357" y="1138694"/>
                  </a:lnTo>
                  <a:lnTo>
                    <a:pt x="119062" y="1137691"/>
                  </a:lnTo>
                  <a:close/>
                </a:path>
                <a:path w="1901190" h="1197609">
                  <a:moveTo>
                    <a:pt x="119481" y="1137551"/>
                  </a:moveTo>
                  <a:lnTo>
                    <a:pt x="119341" y="1137602"/>
                  </a:lnTo>
                  <a:lnTo>
                    <a:pt x="119202" y="1137640"/>
                  </a:lnTo>
                  <a:lnTo>
                    <a:pt x="119062" y="1137691"/>
                  </a:lnTo>
                  <a:lnTo>
                    <a:pt x="119405" y="1137818"/>
                  </a:lnTo>
                  <a:lnTo>
                    <a:pt x="119481" y="1137551"/>
                  </a:lnTo>
                  <a:close/>
                </a:path>
                <a:path w="1901190" h="1197609">
                  <a:moveTo>
                    <a:pt x="130911" y="643788"/>
                  </a:moveTo>
                  <a:lnTo>
                    <a:pt x="130568" y="643458"/>
                  </a:lnTo>
                  <a:lnTo>
                    <a:pt x="130175" y="642848"/>
                  </a:lnTo>
                  <a:lnTo>
                    <a:pt x="129908" y="642912"/>
                  </a:lnTo>
                  <a:lnTo>
                    <a:pt x="125056" y="645134"/>
                  </a:lnTo>
                  <a:lnTo>
                    <a:pt x="125628" y="646645"/>
                  </a:lnTo>
                  <a:lnTo>
                    <a:pt x="126365" y="646861"/>
                  </a:lnTo>
                  <a:lnTo>
                    <a:pt x="128435" y="646531"/>
                  </a:lnTo>
                  <a:lnTo>
                    <a:pt x="129717" y="646163"/>
                  </a:lnTo>
                  <a:lnTo>
                    <a:pt x="130848" y="644779"/>
                  </a:lnTo>
                  <a:lnTo>
                    <a:pt x="130822" y="644232"/>
                  </a:lnTo>
                  <a:lnTo>
                    <a:pt x="130911" y="643788"/>
                  </a:lnTo>
                  <a:close/>
                </a:path>
                <a:path w="1901190" h="1197609">
                  <a:moveTo>
                    <a:pt x="151917" y="936942"/>
                  </a:moveTo>
                  <a:lnTo>
                    <a:pt x="151777" y="936967"/>
                  </a:lnTo>
                  <a:lnTo>
                    <a:pt x="151574" y="937183"/>
                  </a:lnTo>
                  <a:lnTo>
                    <a:pt x="151917" y="936942"/>
                  </a:lnTo>
                  <a:close/>
                </a:path>
                <a:path w="1901190" h="1197609">
                  <a:moveTo>
                    <a:pt x="157988" y="1079436"/>
                  </a:moveTo>
                  <a:lnTo>
                    <a:pt x="157886" y="1078865"/>
                  </a:lnTo>
                  <a:lnTo>
                    <a:pt x="157505" y="1078611"/>
                  </a:lnTo>
                  <a:lnTo>
                    <a:pt x="156845" y="1078839"/>
                  </a:lnTo>
                  <a:lnTo>
                    <a:pt x="154330" y="1079754"/>
                  </a:lnTo>
                  <a:lnTo>
                    <a:pt x="152882" y="1080465"/>
                  </a:lnTo>
                  <a:lnTo>
                    <a:pt x="152755" y="1081303"/>
                  </a:lnTo>
                  <a:lnTo>
                    <a:pt x="153111" y="1082014"/>
                  </a:lnTo>
                  <a:lnTo>
                    <a:pt x="153644" y="1082459"/>
                  </a:lnTo>
                  <a:lnTo>
                    <a:pt x="154089" y="1082446"/>
                  </a:lnTo>
                  <a:lnTo>
                    <a:pt x="155448" y="1082433"/>
                  </a:lnTo>
                  <a:lnTo>
                    <a:pt x="156718" y="1081925"/>
                  </a:lnTo>
                  <a:lnTo>
                    <a:pt x="157619" y="1080833"/>
                  </a:lnTo>
                  <a:lnTo>
                    <a:pt x="157899" y="1080477"/>
                  </a:lnTo>
                  <a:lnTo>
                    <a:pt x="157861" y="1079919"/>
                  </a:lnTo>
                  <a:lnTo>
                    <a:pt x="157988" y="1079436"/>
                  </a:lnTo>
                  <a:close/>
                </a:path>
                <a:path w="1901190" h="1197609">
                  <a:moveTo>
                    <a:pt x="160540" y="932446"/>
                  </a:moveTo>
                  <a:lnTo>
                    <a:pt x="160032" y="932167"/>
                  </a:lnTo>
                  <a:lnTo>
                    <a:pt x="159664" y="931964"/>
                  </a:lnTo>
                  <a:lnTo>
                    <a:pt x="158902" y="931837"/>
                  </a:lnTo>
                  <a:lnTo>
                    <a:pt x="151917" y="936942"/>
                  </a:lnTo>
                  <a:lnTo>
                    <a:pt x="155511" y="937831"/>
                  </a:lnTo>
                  <a:lnTo>
                    <a:pt x="156743" y="933437"/>
                  </a:lnTo>
                  <a:lnTo>
                    <a:pt x="160413" y="933069"/>
                  </a:lnTo>
                  <a:lnTo>
                    <a:pt x="160540" y="932446"/>
                  </a:lnTo>
                  <a:close/>
                </a:path>
                <a:path w="1901190" h="1197609">
                  <a:moveTo>
                    <a:pt x="185712" y="1049540"/>
                  </a:moveTo>
                  <a:lnTo>
                    <a:pt x="185432" y="1049591"/>
                  </a:lnTo>
                  <a:lnTo>
                    <a:pt x="183642" y="1047000"/>
                  </a:lnTo>
                  <a:lnTo>
                    <a:pt x="180848" y="1048702"/>
                  </a:lnTo>
                  <a:lnTo>
                    <a:pt x="178193" y="1048829"/>
                  </a:lnTo>
                  <a:lnTo>
                    <a:pt x="177698" y="1049604"/>
                  </a:lnTo>
                  <a:lnTo>
                    <a:pt x="177800" y="1050302"/>
                  </a:lnTo>
                  <a:lnTo>
                    <a:pt x="178371" y="1050874"/>
                  </a:lnTo>
                  <a:lnTo>
                    <a:pt x="185420" y="1049604"/>
                  </a:lnTo>
                  <a:lnTo>
                    <a:pt x="185585" y="1049731"/>
                  </a:lnTo>
                  <a:lnTo>
                    <a:pt x="185712" y="1049540"/>
                  </a:lnTo>
                  <a:close/>
                </a:path>
                <a:path w="1901190" h="1197609">
                  <a:moveTo>
                    <a:pt x="198056" y="1087488"/>
                  </a:moveTo>
                  <a:lnTo>
                    <a:pt x="197205" y="1086142"/>
                  </a:lnTo>
                  <a:lnTo>
                    <a:pt x="196342" y="1085342"/>
                  </a:lnTo>
                  <a:lnTo>
                    <a:pt x="195300" y="1085049"/>
                  </a:lnTo>
                  <a:lnTo>
                    <a:pt x="194335" y="1085938"/>
                  </a:lnTo>
                  <a:lnTo>
                    <a:pt x="193268" y="1086954"/>
                  </a:lnTo>
                  <a:lnTo>
                    <a:pt x="192963" y="1088250"/>
                  </a:lnTo>
                  <a:lnTo>
                    <a:pt x="193916" y="1089367"/>
                  </a:lnTo>
                  <a:lnTo>
                    <a:pt x="194424" y="1090002"/>
                  </a:lnTo>
                  <a:lnTo>
                    <a:pt x="195338" y="1089723"/>
                  </a:lnTo>
                  <a:lnTo>
                    <a:pt x="196062" y="1089304"/>
                  </a:lnTo>
                  <a:lnTo>
                    <a:pt x="197434" y="1088491"/>
                  </a:lnTo>
                  <a:lnTo>
                    <a:pt x="198056" y="1087488"/>
                  </a:lnTo>
                  <a:close/>
                </a:path>
                <a:path w="1901190" h="1197609">
                  <a:moveTo>
                    <a:pt x="201434" y="846150"/>
                  </a:moveTo>
                  <a:lnTo>
                    <a:pt x="200799" y="844003"/>
                  </a:lnTo>
                  <a:lnTo>
                    <a:pt x="198412" y="843483"/>
                  </a:lnTo>
                  <a:lnTo>
                    <a:pt x="197040" y="842022"/>
                  </a:lnTo>
                  <a:lnTo>
                    <a:pt x="196900" y="841857"/>
                  </a:lnTo>
                  <a:lnTo>
                    <a:pt x="195922" y="842137"/>
                  </a:lnTo>
                  <a:lnTo>
                    <a:pt x="195503" y="842759"/>
                  </a:lnTo>
                  <a:lnTo>
                    <a:pt x="195541" y="843407"/>
                  </a:lnTo>
                  <a:lnTo>
                    <a:pt x="196773" y="846264"/>
                  </a:lnTo>
                  <a:lnTo>
                    <a:pt x="199466" y="845502"/>
                  </a:lnTo>
                  <a:lnTo>
                    <a:pt x="201434" y="846150"/>
                  </a:lnTo>
                  <a:close/>
                </a:path>
                <a:path w="1901190" h="1197609">
                  <a:moveTo>
                    <a:pt x="201803" y="846226"/>
                  </a:moveTo>
                  <a:lnTo>
                    <a:pt x="201561" y="846188"/>
                  </a:lnTo>
                  <a:lnTo>
                    <a:pt x="201676" y="846340"/>
                  </a:lnTo>
                  <a:lnTo>
                    <a:pt x="201701" y="846518"/>
                  </a:lnTo>
                  <a:lnTo>
                    <a:pt x="201803" y="846226"/>
                  </a:lnTo>
                  <a:close/>
                </a:path>
                <a:path w="1901190" h="1197609">
                  <a:moveTo>
                    <a:pt x="228409" y="645134"/>
                  </a:moveTo>
                  <a:lnTo>
                    <a:pt x="227926" y="644080"/>
                  </a:lnTo>
                  <a:lnTo>
                    <a:pt x="226961" y="644499"/>
                  </a:lnTo>
                  <a:lnTo>
                    <a:pt x="226212" y="644652"/>
                  </a:lnTo>
                  <a:lnTo>
                    <a:pt x="223913" y="645185"/>
                  </a:lnTo>
                  <a:lnTo>
                    <a:pt x="221399" y="645223"/>
                  </a:lnTo>
                  <a:lnTo>
                    <a:pt x="219722" y="647484"/>
                  </a:lnTo>
                  <a:lnTo>
                    <a:pt x="219938" y="647827"/>
                  </a:lnTo>
                  <a:lnTo>
                    <a:pt x="222580" y="648614"/>
                  </a:lnTo>
                  <a:lnTo>
                    <a:pt x="224713" y="647446"/>
                  </a:lnTo>
                  <a:lnTo>
                    <a:pt x="227190" y="646163"/>
                  </a:lnTo>
                  <a:lnTo>
                    <a:pt x="227444" y="645883"/>
                  </a:lnTo>
                  <a:lnTo>
                    <a:pt x="228409" y="645134"/>
                  </a:lnTo>
                  <a:close/>
                </a:path>
                <a:path w="1901190" h="1197609">
                  <a:moveTo>
                    <a:pt x="251929" y="869746"/>
                  </a:moveTo>
                  <a:lnTo>
                    <a:pt x="251802" y="867702"/>
                  </a:lnTo>
                  <a:lnTo>
                    <a:pt x="251434" y="867422"/>
                  </a:lnTo>
                  <a:lnTo>
                    <a:pt x="251028" y="866825"/>
                  </a:lnTo>
                  <a:lnTo>
                    <a:pt x="248691" y="867283"/>
                  </a:lnTo>
                  <a:lnTo>
                    <a:pt x="247942" y="869048"/>
                  </a:lnTo>
                  <a:lnTo>
                    <a:pt x="246888" y="870445"/>
                  </a:lnTo>
                  <a:lnTo>
                    <a:pt x="247472" y="871131"/>
                  </a:lnTo>
                  <a:lnTo>
                    <a:pt x="249872" y="871613"/>
                  </a:lnTo>
                  <a:lnTo>
                    <a:pt x="251929" y="869746"/>
                  </a:lnTo>
                  <a:close/>
                </a:path>
                <a:path w="1901190" h="1197609">
                  <a:moveTo>
                    <a:pt x="255028" y="1124559"/>
                  </a:moveTo>
                  <a:lnTo>
                    <a:pt x="254927" y="1124089"/>
                  </a:lnTo>
                  <a:lnTo>
                    <a:pt x="254266" y="1123911"/>
                  </a:lnTo>
                  <a:lnTo>
                    <a:pt x="252818" y="1123569"/>
                  </a:lnTo>
                  <a:lnTo>
                    <a:pt x="251472" y="1122641"/>
                  </a:lnTo>
                  <a:lnTo>
                    <a:pt x="249847" y="1123200"/>
                  </a:lnTo>
                  <a:lnTo>
                    <a:pt x="249364" y="1123327"/>
                  </a:lnTo>
                  <a:lnTo>
                    <a:pt x="248894" y="1123772"/>
                  </a:lnTo>
                  <a:lnTo>
                    <a:pt x="248678" y="1124178"/>
                  </a:lnTo>
                  <a:lnTo>
                    <a:pt x="248450" y="1124559"/>
                  </a:lnTo>
                  <a:lnTo>
                    <a:pt x="248551" y="1125105"/>
                  </a:lnTo>
                  <a:lnTo>
                    <a:pt x="248513" y="1125562"/>
                  </a:lnTo>
                  <a:lnTo>
                    <a:pt x="249605" y="1126756"/>
                  </a:lnTo>
                  <a:lnTo>
                    <a:pt x="252082" y="1126782"/>
                  </a:lnTo>
                  <a:lnTo>
                    <a:pt x="254165" y="1125601"/>
                  </a:lnTo>
                  <a:lnTo>
                    <a:pt x="254381" y="1125499"/>
                  </a:lnTo>
                  <a:lnTo>
                    <a:pt x="254673" y="1125067"/>
                  </a:lnTo>
                  <a:lnTo>
                    <a:pt x="255028" y="1124559"/>
                  </a:lnTo>
                  <a:close/>
                </a:path>
                <a:path w="1901190" h="1197609">
                  <a:moveTo>
                    <a:pt x="262775" y="1195730"/>
                  </a:moveTo>
                  <a:lnTo>
                    <a:pt x="258241" y="1193025"/>
                  </a:lnTo>
                  <a:lnTo>
                    <a:pt x="257568" y="1193546"/>
                  </a:lnTo>
                  <a:lnTo>
                    <a:pt x="257632" y="1194473"/>
                  </a:lnTo>
                  <a:lnTo>
                    <a:pt x="257810" y="1196568"/>
                  </a:lnTo>
                  <a:lnTo>
                    <a:pt x="259486" y="1197584"/>
                  </a:lnTo>
                  <a:lnTo>
                    <a:pt x="261366" y="1196721"/>
                  </a:lnTo>
                  <a:lnTo>
                    <a:pt x="262051" y="1196276"/>
                  </a:lnTo>
                  <a:lnTo>
                    <a:pt x="262775" y="1195730"/>
                  </a:lnTo>
                  <a:close/>
                </a:path>
                <a:path w="1901190" h="1197609">
                  <a:moveTo>
                    <a:pt x="273926" y="1174242"/>
                  </a:moveTo>
                  <a:lnTo>
                    <a:pt x="273634" y="1173022"/>
                  </a:lnTo>
                  <a:lnTo>
                    <a:pt x="273418" y="1172603"/>
                  </a:lnTo>
                  <a:lnTo>
                    <a:pt x="273227" y="1172044"/>
                  </a:lnTo>
                  <a:lnTo>
                    <a:pt x="272846" y="1171524"/>
                  </a:lnTo>
                  <a:lnTo>
                    <a:pt x="272516" y="1170851"/>
                  </a:lnTo>
                  <a:lnTo>
                    <a:pt x="271665" y="1170089"/>
                  </a:lnTo>
                  <a:lnTo>
                    <a:pt x="270979" y="1170000"/>
                  </a:lnTo>
                  <a:lnTo>
                    <a:pt x="270510" y="1170114"/>
                  </a:lnTo>
                  <a:lnTo>
                    <a:pt x="268960" y="1170432"/>
                  </a:lnTo>
                  <a:lnTo>
                    <a:pt x="269925" y="1171105"/>
                  </a:lnTo>
                  <a:lnTo>
                    <a:pt x="270395" y="1171359"/>
                  </a:lnTo>
                  <a:lnTo>
                    <a:pt x="271805" y="1172133"/>
                  </a:lnTo>
                  <a:lnTo>
                    <a:pt x="270649" y="1173784"/>
                  </a:lnTo>
                  <a:lnTo>
                    <a:pt x="271538" y="1174635"/>
                  </a:lnTo>
                  <a:lnTo>
                    <a:pt x="271843" y="1174953"/>
                  </a:lnTo>
                  <a:lnTo>
                    <a:pt x="272402" y="1175181"/>
                  </a:lnTo>
                  <a:lnTo>
                    <a:pt x="272834" y="1175143"/>
                  </a:lnTo>
                  <a:lnTo>
                    <a:pt x="273837" y="1174991"/>
                  </a:lnTo>
                  <a:lnTo>
                    <a:pt x="273926" y="1174242"/>
                  </a:lnTo>
                  <a:close/>
                </a:path>
                <a:path w="1901190" h="1197609">
                  <a:moveTo>
                    <a:pt x="276974" y="660857"/>
                  </a:moveTo>
                  <a:lnTo>
                    <a:pt x="276377" y="659866"/>
                  </a:lnTo>
                  <a:lnTo>
                    <a:pt x="275844" y="659003"/>
                  </a:lnTo>
                  <a:lnTo>
                    <a:pt x="274713" y="658799"/>
                  </a:lnTo>
                  <a:lnTo>
                    <a:pt x="272440" y="659638"/>
                  </a:lnTo>
                  <a:lnTo>
                    <a:pt x="271729" y="661555"/>
                  </a:lnTo>
                  <a:lnTo>
                    <a:pt x="272440" y="662368"/>
                  </a:lnTo>
                  <a:lnTo>
                    <a:pt x="273265" y="663308"/>
                  </a:lnTo>
                  <a:lnTo>
                    <a:pt x="274294" y="662914"/>
                  </a:lnTo>
                  <a:lnTo>
                    <a:pt x="275285" y="662393"/>
                  </a:lnTo>
                  <a:lnTo>
                    <a:pt x="276275" y="661771"/>
                  </a:lnTo>
                  <a:lnTo>
                    <a:pt x="276974" y="660857"/>
                  </a:lnTo>
                  <a:close/>
                </a:path>
                <a:path w="1901190" h="1197609">
                  <a:moveTo>
                    <a:pt x="305612" y="1109294"/>
                  </a:moveTo>
                  <a:lnTo>
                    <a:pt x="305193" y="1108125"/>
                  </a:lnTo>
                  <a:lnTo>
                    <a:pt x="304977" y="1106982"/>
                  </a:lnTo>
                  <a:lnTo>
                    <a:pt x="304457" y="1106360"/>
                  </a:lnTo>
                  <a:lnTo>
                    <a:pt x="304088" y="1105725"/>
                  </a:lnTo>
                  <a:lnTo>
                    <a:pt x="303530" y="1105344"/>
                  </a:lnTo>
                  <a:lnTo>
                    <a:pt x="303276" y="1105154"/>
                  </a:lnTo>
                  <a:lnTo>
                    <a:pt x="302374" y="1105369"/>
                  </a:lnTo>
                  <a:lnTo>
                    <a:pt x="300951" y="1107541"/>
                  </a:lnTo>
                  <a:lnTo>
                    <a:pt x="301726" y="1110297"/>
                  </a:lnTo>
                  <a:lnTo>
                    <a:pt x="303834" y="1111250"/>
                  </a:lnTo>
                  <a:lnTo>
                    <a:pt x="304457" y="1111504"/>
                  </a:lnTo>
                  <a:lnTo>
                    <a:pt x="305574" y="1111504"/>
                  </a:lnTo>
                  <a:lnTo>
                    <a:pt x="305600" y="1110475"/>
                  </a:lnTo>
                  <a:lnTo>
                    <a:pt x="305612" y="1109294"/>
                  </a:lnTo>
                  <a:close/>
                </a:path>
                <a:path w="1901190" h="1197609">
                  <a:moveTo>
                    <a:pt x="392087" y="1133589"/>
                  </a:moveTo>
                  <a:lnTo>
                    <a:pt x="391883" y="1133436"/>
                  </a:lnTo>
                  <a:lnTo>
                    <a:pt x="391693" y="1133233"/>
                  </a:lnTo>
                  <a:lnTo>
                    <a:pt x="389458" y="1132776"/>
                  </a:lnTo>
                  <a:lnTo>
                    <a:pt x="387908" y="1134135"/>
                  </a:lnTo>
                  <a:lnTo>
                    <a:pt x="385546" y="1135253"/>
                  </a:lnTo>
                  <a:lnTo>
                    <a:pt x="385648" y="1135913"/>
                  </a:lnTo>
                  <a:lnTo>
                    <a:pt x="388277" y="1136269"/>
                  </a:lnTo>
                  <a:lnTo>
                    <a:pt x="390156" y="1136256"/>
                  </a:lnTo>
                  <a:lnTo>
                    <a:pt x="391706" y="1134833"/>
                  </a:lnTo>
                  <a:lnTo>
                    <a:pt x="391998" y="1134579"/>
                  </a:lnTo>
                  <a:lnTo>
                    <a:pt x="391960" y="1134008"/>
                  </a:lnTo>
                  <a:lnTo>
                    <a:pt x="392087" y="1133589"/>
                  </a:lnTo>
                  <a:close/>
                </a:path>
                <a:path w="1901190" h="1197609">
                  <a:moveTo>
                    <a:pt x="415848" y="528078"/>
                  </a:moveTo>
                  <a:lnTo>
                    <a:pt x="415747" y="527672"/>
                  </a:lnTo>
                  <a:lnTo>
                    <a:pt x="415556" y="526821"/>
                  </a:lnTo>
                  <a:lnTo>
                    <a:pt x="414769" y="526669"/>
                  </a:lnTo>
                  <a:lnTo>
                    <a:pt x="413016" y="527545"/>
                  </a:lnTo>
                  <a:lnTo>
                    <a:pt x="412089" y="528167"/>
                  </a:lnTo>
                  <a:lnTo>
                    <a:pt x="411238" y="528701"/>
                  </a:lnTo>
                  <a:lnTo>
                    <a:pt x="409676" y="529336"/>
                  </a:lnTo>
                  <a:lnTo>
                    <a:pt x="408914" y="529666"/>
                  </a:lnTo>
                  <a:lnTo>
                    <a:pt x="408190" y="530136"/>
                  </a:lnTo>
                  <a:lnTo>
                    <a:pt x="408863" y="531253"/>
                  </a:lnTo>
                  <a:lnTo>
                    <a:pt x="409714" y="531418"/>
                  </a:lnTo>
                  <a:lnTo>
                    <a:pt x="411886" y="530606"/>
                  </a:lnTo>
                  <a:lnTo>
                    <a:pt x="413588" y="529856"/>
                  </a:lnTo>
                  <a:lnTo>
                    <a:pt x="415582" y="528866"/>
                  </a:lnTo>
                  <a:lnTo>
                    <a:pt x="415848" y="528078"/>
                  </a:lnTo>
                  <a:close/>
                </a:path>
                <a:path w="1901190" h="1197609">
                  <a:moveTo>
                    <a:pt x="420230" y="1135926"/>
                  </a:moveTo>
                  <a:lnTo>
                    <a:pt x="419849" y="1135634"/>
                  </a:lnTo>
                  <a:lnTo>
                    <a:pt x="419506" y="1135138"/>
                  </a:lnTo>
                  <a:lnTo>
                    <a:pt x="419061" y="1135100"/>
                  </a:lnTo>
                  <a:lnTo>
                    <a:pt x="417817" y="1134948"/>
                  </a:lnTo>
                  <a:lnTo>
                    <a:pt x="416496" y="1134821"/>
                  </a:lnTo>
                  <a:lnTo>
                    <a:pt x="414718" y="1135113"/>
                  </a:lnTo>
                  <a:lnTo>
                    <a:pt x="413969" y="1136065"/>
                  </a:lnTo>
                  <a:lnTo>
                    <a:pt x="413677" y="1137488"/>
                  </a:lnTo>
                  <a:lnTo>
                    <a:pt x="414553" y="1137805"/>
                  </a:lnTo>
                  <a:lnTo>
                    <a:pt x="416699" y="1137932"/>
                  </a:lnTo>
                  <a:lnTo>
                    <a:pt x="417982" y="1137945"/>
                  </a:lnTo>
                  <a:lnTo>
                    <a:pt x="419214" y="1137005"/>
                  </a:lnTo>
                  <a:lnTo>
                    <a:pt x="420230" y="1135926"/>
                  </a:lnTo>
                  <a:close/>
                </a:path>
                <a:path w="1901190" h="1197609">
                  <a:moveTo>
                    <a:pt x="444131" y="943394"/>
                  </a:moveTo>
                  <a:lnTo>
                    <a:pt x="441680" y="942911"/>
                  </a:lnTo>
                  <a:lnTo>
                    <a:pt x="438505" y="943902"/>
                  </a:lnTo>
                  <a:lnTo>
                    <a:pt x="438175" y="944562"/>
                  </a:lnTo>
                  <a:lnTo>
                    <a:pt x="438340" y="945375"/>
                  </a:lnTo>
                  <a:lnTo>
                    <a:pt x="438861" y="946683"/>
                  </a:lnTo>
                  <a:lnTo>
                    <a:pt x="440766" y="947470"/>
                  </a:lnTo>
                  <a:lnTo>
                    <a:pt x="442137" y="946848"/>
                  </a:lnTo>
                  <a:lnTo>
                    <a:pt x="443115" y="946378"/>
                  </a:lnTo>
                  <a:lnTo>
                    <a:pt x="443966" y="945591"/>
                  </a:lnTo>
                  <a:lnTo>
                    <a:pt x="444042" y="944524"/>
                  </a:lnTo>
                  <a:lnTo>
                    <a:pt x="444131" y="943394"/>
                  </a:lnTo>
                  <a:close/>
                </a:path>
                <a:path w="1901190" h="1197609">
                  <a:moveTo>
                    <a:pt x="447802" y="230276"/>
                  </a:moveTo>
                  <a:lnTo>
                    <a:pt x="446506" y="229260"/>
                  </a:lnTo>
                  <a:lnTo>
                    <a:pt x="440588" y="230492"/>
                  </a:lnTo>
                  <a:lnTo>
                    <a:pt x="440461" y="231559"/>
                  </a:lnTo>
                  <a:lnTo>
                    <a:pt x="440448" y="231736"/>
                  </a:lnTo>
                  <a:lnTo>
                    <a:pt x="441045" y="232092"/>
                  </a:lnTo>
                  <a:lnTo>
                    <a:pt x="441375" y="232130"/>
                  </a:lnTo>
                  <a:lnTo>
                    <a:pt x="445528" y="232346"/>
                  </a:lnTo>
                  <a:lnTo>
                    <a:pt x="447509" y="231419"/>
                  </a:lnTo>
                  <a:lnTo>
                    <a:pt x="447573" y="230949"/>
                  </a:lnTo>
                  <a:lnTo>
                    <a:pt x="447802" y="230276"/>
                  </a:lnTo>
                  <a:close/>
                </a:path>
                <a:path w="1901190" h="1197609">
                  <a:moveTo>
                    <a:pt x="449567" y="1103350"/>
                  </a:moveTo>
                  <a:lnTo>
                    <a:pt x="448754" y="1099337"/>
                  </a:lnTo>
                  <a:lnTo>
                    <a:pt x="444741" y="1101178"/>
                  </a:lnTo>
                  <a:lnTo>
                    <a:pt x="443928" y="1101572"/>
                  </a:lnTo>
                  <a:lnTo>
                    <a:pt x="443014" y="1101763"/>
                  </a:lnTo>
                  <a:lnTo>
                    <a:pt x="442137" y="1101991"/>
                  </a:lnTo>
                  <a:lnTo>
                    <a:pt x="441934" y="1101890"/>
                  </a:lnTo>
                  <a:lnTo>
                    <a:pt x="441807" y="1102093"/>
                  </a:lnTo>
                  <a:lnTo>
                    <a:pt x="442023" y="1102017"/>
                  </a:lnTo>
                  <a:lnTo>
                    <a:pt x="444512" y="1102791"/>
                  </a:lnTo>
                  <a:lnTo>
                    <a:pt x="446532" y="1104874"/>
                  </a:lnTo>
                  <a:lnTo>
                    <a:pt x="449567" y="1103350"/>
                  </a:lnTo>
                  <a:close/>
                </a:path>
                <a:path w="1901190" h="1197609">
                  <a:moveTo>
                    <a:pt x="449707" y="1103312"/>
                  </a:moveTo>
                  <a:lnTo>
                    <a:pt x="449567" y="1103350"/>
                  </a:lnTo>
                  <a:lnTo>
                    <a:pt x="449605" y="1103490"/>
                  </a:lnTo>
                  <a:lnTo>
                    <a:pt x="449707" y="1103312"/>
                  </a:lnTo>
                  <a:close/>
                </a:path>
                <a:path w="1901190" h="1197609">
                  <a:moveTo>
                    <a:pt x="449732" y="1103299"/>
                  </a:moveTo>
                  <a:close/>
                </a:path>
                <a:path w="1901190" h="1197609">
                  <a:moveTo>
                    <a:pt x="483463" y="993190"/>
                  </a:moveTo>
                  <a:lnTo>
                    <a:pt x="483044" y="993025"/>
                  </a:lnTo>
                  <a:lnTo>
                    <a:pt x="482600" y="992606"/>
                  </a:lnTo>
                  <a:lnTo>
                    <a:pt x="482219" y="992657"/>
                  </a:lnTo>
                  <a:lnTo>
                    <a:pt x="479679" y="993101"/>
                  </a:lnTo>
                  <a:lnTo>
                    <a:pt x="478104" y="995146"/>
                  </a:lnTo>
                  <a:lnTo>
                    <a:pt x="478396" y="997559"/>
                  </a:lnTo>
                  <a:lnTo>
                    <a:pt x="478421" y="997940"/>
                  </a:lnTo>
                  <a:lnTo>
                    <a:pt x="479018" y="998258"/>
                  </a:lnTo>
                  <a:lnTo>
                    <a:pt x="479552" y="998588"/>
                  </a:lnTo>
                  <a:lnTo>
                    <a:pt x="479894" y="998423"/>
                  </a:lnTo>
                  <a:lnTo>
                    <a:pt x="480352" y="998334"/>
                  </a:lnTo>
                  <a:lnTo>
                    <a:pt x="483463" y="993190"/>
                  </a:lnTo>
                  <a:close/>
                </a:path>
                <a:path w="1901190" h="1197609">
                  <a:moveTo>
                    <a:pt x="484543" y="882751"/>
                  </a:moveTo>
                  <a:lnTo>
                    <a:pt x="484035" y="883043"/>
                  </a:lnTo>
                  <a:lnTo>
                    <a:pt x="484339" y="883132"/>
                  </a:lnTo>
                  <a:lnTo>
                    <a:pt x="484365" y="882967"/>
                  </a:lnTo>
                  <a:lnTo>
                    <a:pt x="484505" y="882904"/>
                  </a:lnTo>
                  <a:lnTo>
                    <a:pt x="484543" y="882751"/>
                  </a:lnTo>
                  <a:close/>
                </a:path>
                <a:path w="1901190" h="1197609">
                  <a:moveTo>
                    <a:pt x="486625" y="1102969"/>
                  </a:moveTo>
                  <a:lnTo>
                    <a:pt x="486422" y="1102360"/>
                  </a:lnTo>
                  <a:lnTo>
                    <a:pt x="486410" y="1101890"/>
                  </a:lnTo>
                  <a:lnTo>
                    <a:pt x="485952" y="1101725"/>
                  </a:lnTo>
                  <a:lnTo>
                    <a:pt x="485495" y="1101432"/>
                  </a:lnTo>
                  <a:lnTo>
                    <a:pt x="485000" y="1101369"/>
                  </a:lnTo>
                  <a:lnTo>
                    <a:pt x="483069" y="1101204"/>
                  </a:lnTo>
                  <a:lnTo>
                    <a:pt x="482079" y="1102614"/>
                  </a:lnTo>
                  <a:lnTo>
                    <a:pt x="480733" y="1104646"/>
                  </a:lnTo>
                  <a:lnTo>
                    <a:pt x="481495" y="1105319"/>
                  </a:lnTo>
                  <a:lnTo>
                    <a:pt x="482307" y="1105395"/>
                  </a:lnTo>
                  <a:lnTo>
                    <a:pt x="484073" y="1105573"/>
                  </a:lnTo>
                  <a:lnTo>
                    <a:pt x="485317" y="1104480"/>
                  </a:lnTo>
                  <a:lnTo>
                    <a:pt x="486359" y="1103249"/>
                  </a:lnTo>
                  <a:lnTo>
                    <a:pt x="486625" y="1102969"/>
                  </a:lnTo>
                  <a:close/>
                </a:path>
                <a:path w="1901190" h="1197609">
                  <a:moveTo>
                    <a:pt x="492264" y="878941"/>
                  </a:moveTo>
                  <a:lnTo>
                    <a:pt x="491274" y="878014"/>
                  </a:lnTo>
                  <a:lnTo>
                    <a:pt x="490931" y="877658"/>
                  </a:lnTo>
                  <a:lnTo>
                    <a:pt x="489686" y="877836"/>
                  </a:lnTo>
                  <a:lnTo>
                    <a:pt x="489013" y="878141"/>
                  </a:lnTo>
                  <a:lnTo>
                    <a:pt x="486905" y="879106"/>
                  </a:lnTo>
                  <a:lnTo>
                    <a:pt x="485140" y="880452"/>
                  </a:lnTo>
                  <a:lnTo>
                    <a:pt x="484543" y="882751"/>
                  </a:lnTo>
                  <a:lnTo>
                    <a:pt x="490334" y="879436"/>
                  </a:lnTo>
                  <a:lnTo>
                    <a:pt x="490880" y="879094"/>
                  </a:lnTo>
                  <a:lnTo>
                    <a:pt x="492264" y="878941"/>
                  </a:lnTo>
                  <a:close/>
                </a:path>
                <a:path w="1901190" h="1197609">
                  <a:moveTo>
                    <a:pt x="502297" y="1075296"/>
                  </a:moveTo>
                  <a:lnTo>
                    <a:pt x="501294" y="1073277"/>
                  </a:lnTo>
                  <a:lnTo>
                    <a:pt x="498170" y="1072705"/>
                  </a:lnTo>
                  <a:lnTo>
                    <a:pt x="496684" y="1074597"/>
                  </a:lnTo>
                  <a:lnTo>
                    <a:pt x="496506" y="1075575"/>
                  </a:lnTo>
                  <a:lnTo>
                    <a:pt x="497217" y="1076553"/>
                  </a:lnTo>
                  <a:lnTo>
                    <a:pt x="498386" y="1077874"/>
                  </a:lnTo>
                  <a:lnTo>
                    <a:pt x="499808" y="1077785"/>
                  </a:lnTo>
                  <a:lnTo>
                    <a:pt x="501307" y="1076680"/>
                  </a:lnTo>
                  <a:lnTo>
                    <a:pt x="502069" y="1076134"/>
                  </a:lnTo>
                  <a:lnTo>
                    <a:pt x="502297" y="1075296"/>
                  </a:lnTo>
                  <a:close/>
                </a:path>
                <a:path w="1901190" h="1197609">
                  <a:moveTo>
                    <a:pt x="503605" y="943711"/>
                  </a:moveTo>
                  <a:lnTo>
                    <a:pt x="503275" y="943114"/>
                  </a:lnTo>
                  <a:lnTo>
                    <a:pt x="503047" y="942352"/>
                  </a:lnTo>
                  <a:lnTo>
                    <a:pt x="500964" y="941260"/>
                  </a:lnTo>
                  <a:lnTo>
                    <a:pt x="499440" y="941793"/>
                  </a:lnTo>
                  <a:lnTo>
                    <a:pt x="498195" y="943076"/>
                  </a:lnTo>
                  <a:lnTo>
                    <a:pt x="497903" y="943381"/>
                  </a:lnTo>
                  <a:lnTo>
                    <a:pt x="497700" y="944181"/>
                  </a:lnTo>
                  <a:lnTo>
                    <a:pt x="497903" y="944422"/>
                  </a:lnTo>
                  <a:lnTo>
                    <a:pt x="498894" y="945591"/>
                  </a:lnTo>
                  <a:lnTo>
                    <a:pt x="500341" y="944740"/>
                  </a:lnTo>
                  <a:lnTo>
                    <a:pt x="501586" y="944702"/>
                  </a:lnTo>
                  <a:lnTo>
                    <a:pt x="502246" y="944651"/>
                  </a:lnTo>
                  <a:lnTo>
                    <a:pt x="502920" y="944079"/>
                  </a:lnTo>
                  <a:lnTo>
                    <a:pt x="503605" y="943711"/>
                  </a:lnTo>
                  <a:close/>
                </a:path>
                <a:path w="1901190" h="1197609">
                  <a:moveTo>
                    <a:pt x="503694" y="943660"/>
                  </a:moveTo>
                  <a:lnTo>
                    <a:pt x="503694" y="943838"/>
                  </a:lnTo>
                  <a:lnTo>
                    <a:pt x="503694" y="943660"/>
                  </a:lnTo>
                  <a:close/>
                </a:path>
                <a:path w="1901190" h="1197609">
                  <a:moveTo>
                    <a:pt x="546366" y="1128890"/>
                  </a:moveTo>
                  <a:lnTo>
                    <a:pt x="545541" y="1127683"/>
                  </a:lnTo>
                  <a:lnTo>
                    <a:pt x="545007" y="1127061"/>
                  </a:lnTo>
                  <a:lnTo>
                    <a:pt x="544258" y="1126756"/>
                  </a:lnTo>
                  <a:lnTo>
                    <a:pt x="542798" y="1127620"/>
                  </a:lnTo>
                  <a:lnTo>
                    <a:pt x="541134" y="1129385"/>
                  </a:lnTo>
                  <a:lnTo>
                    <a:pt x="540639" y="1130109"/>
                  </a:lnTo>
                  <a:lnTo>
                    <a:pt x="541629" y="1131531"/>
                  </a:lnTo>
                  <a:lnTo>
                    <a:pt x="542531" y="1131277"/>
                  </a:lnTo>
                  <a:lnTo>
                    <a:pt x="543306" y="1130998"/>
                  </a:lnTo>
                  <a:lnTo>
                    <a:pt x="545426" y="1130274"/>
                  </a:lnTo>
                  <a:lnTo>
                    <a:pt x="546366" y="1128890"/>
                  </a:lnTo>
                  <a:close/>
                </a:path>
                <a:path w="1901190" h="1197609">
                  <a:moveTo>
                    <a:pt x="595807" y="690841"/>
                  </a:moveTo>
                  <a:lnTo>
                    <a:pt x="595541" y="690816"/>
                  </a:lnTo>
                  <a:lnTo>
                    <a:pt x="595795" y="690854"/>
                  </a:lnTo>
                  <a:close/>
                </a:path>
                <a:path w="1901190" h="1197609">
                  <a:moveTo>
                    <a:pt x="598258" y="694207"/>
                  </a:moveTo>
                  <a:lnTo>
                    <a:pt x="597700" y="691375"/>
                  </a:lnTo>
                  <a:lnTo>
                    <a:pt x="598017" y="691451"/>
                  </a:lnTo>
                  <a:lnTo>
                    <a:pt x="597712" y="691362"/>
                  </a:lnTo>
                  <a:lnTo>
                    <a:pt x="595782" y="690880"/>
                  </a:lnTo>
                  <a:lnTo>
                    <a:pt x="594652" y="691984"/>
                  </a:lnTo>
                  <a:lnTo>
                    <a:pt x="593813" y="693242"/>
                  </a:lnTo>
                  <a:lnTo>
                    <a:pt x="593636" y="694715"/>
                  </a:lnTo>
                  <a:lnTo>
                    <a:pt x="593521" y="695439"/>
                  </a:lnTo>
                  <a:lnTo>
                    <a:pt x="593928" y="696125"/>
                  </a:lnTo>
                  <a:lnTo>
                    <a:pt x="597496" y="695490"/>
                  </a:lnTo>
                  <a:lnTo>
                    <a:pt x="598258" y="694207"/>
                  </a:lnTo>
                  <a:close/>
                </a:path>
                <a:path w="1901190" h="1197609">
                  <a:moveTo>
                    <a:pt x="605688" y="1172514"/>
                  </a:moveTo>
                  <a:lnTo>
                    <a:pt x="605243" y="1172362"/>
                  </a:lnTo>
                  <a:lnTo>
                    <a:pt x="604774" y="1172083"/>
                  </a:lnTo>
                  <a:lnTo>
                    <a:pt x="604291" y="1172044"/>
                  </a:lnTo>
                  <a:lnTo>
                    <a:pt x="600748" y="1171867"/>
                  </a:lnTo>
                  <a:lnTo>
                    <a:pt x="599744" y="1174203"/>
                  </a:lnTo>
                  <a:lnTo>
                    <a:pt x="599109" y="1176909"/>
                  </a:lnTo>
                  <a:lnTo>
                    <a:pt x="599198" y="1176693"/>
                  </a:lnTo>
                  <a:lnTo>
                    <a:pt x="604913" y="1173518"/>
                  </a:lnTo>
                  <a:lnTo>
                    <a:pt x="605243" y="1173314"/>
                  </a:lnTo>
                  <a:lnTo>
                    <a:pt x="605434" y="1172870"/>
                  </a:lnTo>
                  <a:lnTo>
                    <a:pt x="605688" y="1172514"/>
                  </a:lnTo>
                  <a:close/>
                </a:path>
                <a:path w="1901190" h="1197609">
                  <a:moveTo>
                    <a:pt x="645096" y="1124635"/>
                  </a:moveTo>
                  <a:lnTo>
                    <a:pt x="644944" y="1124470"/>
                  </a:lnTo>
                  <a:lnTo>
                    <a:pt x="644804" y="1124585"/>
                  </a:lnTo>
                  <a:lnTo>
                    <a:pt x="645096" y="1124635"/>
                  </a:lnTo>
                  <a:close/>
                </a:path>
                <a:path w="1901190" h="1197609">
                  <a:moveTo>
                    <a:pt x="649122" y="1120254"/>
                  </a:moveTo>
                  <a:lnTo>
                    <a:pt x="648042" y="1119593"/>
                  </a:lnTo>
                  <a:lnTo>
                    <a:pt x="647611" y="1119339"/>
                  </a:lnTo>
                  <a:lnTo>
                    <a:pt x="646506" y="1119644"/>
                  </a:lnTo>
                  <a:lnTo>
                    <a:pt x="645883" y="1119974"/>
                  </a:lnTo>
                  <a:lnTo>
                    <a:pt x="642861" y="1121689"/>
                  </a:lnTo>
                  <a:lnTo>
                    <a:pt x="642785" y="1122273"/>
                  </a:lnTo>
                  <a:lnTo>
                    <a:pt x="644944" y="1124470"/>
                  </a:lnTo>
                  <a:lnTo>
                    <a:pt x="645947" y="1123708"/>
                  </a:lnTo>
                  <a:lnTo>
                    <a:pt x="647052" y="1123035"/>
                  </a:lnTo>
                  <a:lnTo>
                    <a:pt x="648538" y="1121435"/>
                  </a:lnTo>
                  <a:lnTo>
                    <a:pt x="649122" y="1120254"/>
                  </a:lnTo>
                  <a:close/>
                </a:path>
                <a:path w="1901190" h="1197609">
                  <a:moveTo>
                    <a:pt x="649566" y="893660"/>
                  </a:moveTo>
                  <a:lnTo>
                    <a:pt x="648081" y="893419"/>
                  </a:lnTo>
                  <a:lnTo>
                    <a:pt x="646518" y="893191"/>
                  </a:lnTo>
                  <a:lnTo>
                    <a:pt x="645020" y="893076"/>
                  </a:lnTo>
                  <a:lnTo>
                    <a:pt x="643572" y="894016"/>
                  </a:lnTo>
                  <a:lnTo>
                    <a:pt x="643712" y="894029"/>
                  </a:lnTo>
                  <a:lnTo>
                    <a:pt x="644296" y="895096"/>
                  </a:lnTo>
                  <a:lnTo>
                    <a:pt x="644715" y="896289"/>
                  </a:lnTo>
                  <a:lnTo>
                    <a:pt x="645820" y="897699"/>
                  </a:lnTo>
                  <a:lnTo>
                    <a:pt x="646772" y="897940"/>
                  </a:lnTo>
                  <a:lnTo>
                    <a:pt x="648804" y="897788"/>
                  </a:lnTo>
                  <a:lnTo>
                    <a:pt x="649211" y="896721"/>
                  </a:lnTo>
                  <a:lnTo>
                    <a:pt x="649287" y="894765"/>
                  </a:lnTo>
                  <a:lnTo>
                    <a:pt x="649566" y="893660"/>
                  </a:lnTo>
                  <a:close/>
                </a:path>
                <a:path w="1901190" h="1197609">
                  <a:moveTo>
                    <a:pt x="678573" y="762571"/>
                  </a:moveTo>
                  <a:lnTo>
                    <a:pt x="678408" y="761631"/>
                  </a:lnTo>
                  <a:lnTo>
                    <a:pt x="678281" y="760679"/>
                  </a:lnTo>
                  <a:lnTo>
                    <a:pt x="678027" y="759790"/>
                  </a:lnTo>
                  <a:lnTo>
                    <a:pt x="677633" y="758545"/>
                  </a:lnTo>
                  <a:lnTo>
                    <a:pt x="676592" y="758494"/>
                  </a:lnTo>
                  <a:lnTo>
                    <a:pt x="675500" y="759015"/>
                  </a:lnTo>
                  <a:lnTo>
                    <a:pt x="674204" y="759637"/>
                  </a:lnTo>
                  <a:lnTo>
                    <a:pt x="673163" y="760590"/>
                  </a:lnTo>
                  <a:lnTo>
                    <a:pt x="673392" y="762050"/>
                  </a:lnTo>
                  <a:lnTo>
                    <a:pt x="673633" y="763663"/>
                  </a:lnTo>
                  <a:lnTo>
                    <a:pt x="675132" y="763727"/>
                  </a:lnTo>
                  <a:lnTo>
                    <a:pt x="676465" y="763562"/>
                  </a:lnTo>
                  <a:lnTo>
                    <a:pt x="677176" y="763473"/>
                  </a:lnTo>
                  <a:lnTo>
                    <a:pt x="677875" y="762939"/>
                  </a:lnTo>
                  <a:lnTo>
                    <a:pt x="678573" y="762571"/>
                  </a:lnTo>
                  <a:close/>
                </a:path>
                <a:path w="1901190" h="1197609">
                  <a:moveTo>
                    <a:pt x="678662" y="762533"/>
                  </a:moveTo>
                  <a:lnTo>
                    <a:pt x="678599" y="762673"/>
                  </a:lnTo>
                  <a:lnTo>
                    <a:pt x="678662" y="762533"/>
                  </a:lnTo>
                  <a:close/>
                </a:path>
                <a:path w="1901190" h="1197609">
                  <a:moveTo>
                    <a:pt x="688530" y="959751"/>
                  </a:moveTo>
                  <a:lnTo>
                    <a:pt x="688403" y="959980"/>
                  </a:lnTo>
                  <a:lnTo>
                    <a:pt x="688530" y="959751"/>
                  </a:lnTo>
                  <a:close/>
                </a:path>
                <a:path w="1901190" h="1197609">
                  <a:moveTo>
                    <a:pt x="694220" y="957160"/>
                  </a:moveTo>
                  <a:lnTo>
                    <a:pt x="694156" y="956208"/>
                  </a:lnTo>
                  <a:lnTo>
                    <a:pt x="693737" y="955840"/>
                  </a:lnTo>
                  <a:lnTo>
                    <a:pt x="692531" y="954900"/>
                  </a:lnTo>
                  <a:lnTo>
                    <a:pt x="691172" y="955675"/>
                  </a:lnTo>
                  <a:lnTo>
                    <a:pt x="689508" y="957478"/>
                  </a:lnTo>
                  <a:lnTo>
                    <a:pt x="689076" y="958684"/>
                  </a:lnTo>
                  <a:lnTo>
                    <a:pt x="688530" y="959751"/>
                  </a:lnTo>
                  <a:lnTo>
                    <a:pt x="689495" y="959878"/>
                  </a:lnTo>
                  <a:lnTo>
                    <a:pt x="690473" y="960069"/>
                  </a:lnTo>
                  <a:lnTo>
                    <a:pt x="693026" y="960145"/>
                  </a:lnTo>
                  <a:lnTo>
                    <a:pt x="693928" y="959243"/>
                  </a:lnTo>
                  <a:lnTo>
                    <a:pt x="694143" y="957846"/>
                  </a:lnTo>
                  <a:lnTo>
                    <a:pt x="694220" y="957160"/>
                  </a:lnTo>
                  <a:close/>
                </a:path>
                <a:path w="1901190" h="1197609">
                  <a:moveTo>
                    <a:pt x="862952" y="1124635"/>
                  </a:moveTo>
                  <a:lnTo>
                    <a:pt x="862457" y="1124699"/>
                  </a:lnTo>
                  <a:lnTo>
                    <a:pt x="861809" y="1124597"/>
                  </a:lnTo>
                  <a:lnTo>
                    <a:pt x="859459" y="1126388"/>
                  </a:lnTo>
                  <a:lnTo>
                    <a:pt x="857275" y="1127836"/>
                  </a:lnTo>
                  <a:lnTo>
                    <a:pt x="856742" y="1130452"/>
                  </a:lnTo>
                  <a:lnTo>
                    <a:pt x="857199" y="1130642"/>
                  </a:lnTo>
                  <a:lnTo>
                    <a:pt x="860729" y="1130719"/>
                  </a:lnTo>
                  <a:lnTo>
                    <a:pt x="860158" y="1126959"/>
                  </a:lnTo>
                  <a:lnTo>
                    <a:pt x="862660" y="1125956"/>
                  </a:lnTo>
                  <a:lnTo>
                    <a:pt x="862825" y="1125639"/>
                  </a:lnTo>
                  <a:lnTo>
                    <a:pt x="862952" y="1124699"/>
                  </a:lnTo>
                  <a:close/>
                </a:path>
                <a:path w="1901190" h="1197609">
                  <a:moveTo>
                    <a:pt x="914603" y="463600"/>
                  </a:moveTo>
                  <a:lnTo>
                    <a:pt x="912393" y="462546"/>
                  </a:lnTo>
                  <a:lnTo>
                    <a:pt x="911529" y="462102"/>
                  </a:lnTo>
                  <a:lnTo>
                    <a:pt x="909764" y="461568"/>
                  </a:lnTo>
                  <a:lnTo>
                    <a:pt x="909002" y="462127"/>
                  </a:lnTo>
                  <a:lnTo>
                    <a:pt x="908888" y="462864"/>
                  </a:lnTo>
                  <a:lnTo>
                    <a:pt x="908799" y="463473"/>
                  </a:lnTo>
                  <a:lnTo>
                    <a:pt x="909002" y="464375"/>
                  </a:lnTo>
                  <a:lnTo>
                    <a:pt x="910551" y="465620"/>
                  </a:lnTo>
                  <a:lnTo>
                    <a:pt x="911809" y="464972"/>
                  </a:lnTo>
                  <a:lnTo>
                    <a:pt x="913028" y="464324"/>
                  </a:lnTo>
                  <a:lnTo>
                    <a:pt x="913371" y="463956"/>
                  </a:lnTo>
                  <a:lnTo>
                    <a:pt x="914603" y="463600"/>
                  </a:lnTo>
                  <a:close/>
                </a:path>
                <a:path w="1901190" h="1197609">
                  <a:moveTo>
                    <a:pt x="1041400" y="685736"/>
                  </a:moveTo>
                  <a:lnTo>
                    <a:pt x="1041044" y="683958"/>
                  </a:lnTo>
                  <a:lnTo>
                    <a:pt x="1040625" y="682485"/>
                  </a:lnTo>
                  <a:lnTo>
                    <a:pt x="1038860" y="682193"/>
                  </a:lnTo>
                  <a:lnTo>
                    <a:pt x="1038237" y="682104"/>
                  </a:lnTo>
                  <a:lnTo>
                    <a:pt x="1037412" y="682498"/>
                  </a:lnTo>
                  <a:lnTo>
                    <a:pt x="1036599" y="683006"/>
                  </a:lnTo>
                  <a:lnTo>
                    <a:pt x="1036764" y="683742"/>
                  </a:lnTo>
                  <a:lnTo>
                    <a:pt x="1036751" y="684377"/>
                  </a:lnTo>
                  <a:lnTo>
                    <a:pt x="1037539" y="685126"/>
                  </a:lnTo>
                  <a:lnTo>
                    <a:pt x="1038326" y="686015"/>
                  </a:lnTo>
                  <a:lnTo>
                    <a:pt x="1039279" y="686765"/>
                  </a:lnTo>
                  <a:lnTo>
                    <a:pt x="1039545" y="686943"/>
                  </a:lnTo>
                  <a:lnTo>
                    <a:pt x="1040333" y="686816"/>
                  </a:lnTo>
                  <a:lnTo>
                    <a:pt x="1041044" y="686358"/>
                  </a:lnTo>
                  <a:lnTo>
                    <a:pt x="1041400" y="685736"/>
                  </a:lnTo>
                  <a:close/>
                </a:path>
                <a:path w="1901190" h="1197609">
                  <a:moveTo>
                    <a:pt x="1093266" y="489496"/>
                  </a:moveTo>
                  <a:lnTo>
                    <a:pt x="1092314" y="487591"/>
                  </a:lnTo>
                  <a:lnTo>
                    <a:pt x="1089952" y="488162"/>
                  </a:lnTo>
                  <a:lnTo>
                    <a:pt x="1088593" y="489534"/>
                  </a:lnTo>
                  <a:lnTo>
                    <a:pt x="1087958" y="490169"/>
                  </a:lnTo>
                  <a:lnTo>
                    <a:pt x="1087970" y="490880"/>
                  </a:lnTo>
                  <a:lnTo>
                    <a:pt x="1088656" y="491566"/>
                  </a:lnTo>
                  <a:lnTo>
                    <a:pt x="1089482" y="492340"/>
                  </a:lnTo>
                  <a:lnTo>
                    <a:pt x="1091349" y="492340"/>
                  </a:lnTo>
                  <a:lnTo>
                    <a:pt x="1092708" y="490537"/>
                  </a:lnTo>
                  <a:lnTo>
                    <a:pt x="1093266" y="489496"/>
                  </a:lnTo>
                  <a:close/>
                </a:path>
                <a:path w="1901190" h="1197609">
                  <a:moveTo>
                    <a:pt x="1247419" y="328510"/>
                  </a:moveTo>
                  <a:lnTo>
                    <a:pt x="1247025" y="327875"/>
                  </a:lnTo>
                  <a:lnTo>
                    <a:pt x="1245235" y="327736"/>
                  </a:lnTo>
                  <a:lnTo>
                    <a:pt x="1242733" y="329641"/>
                  </a:lnTo>
                  <a:lnTo>
                    <a:pt x="1242898" y="330822"/>
                  </a:lnTo>
                  <a:lnTo>
                    <a:pt x="1242949" y="331114"/>
                  </a:lnTo>
                  <a:lnTo>
                    <a:pt x="1243647" y="331546"/>
                  </a:lnTo>
                  <a:lnTo>
                    <a:pt x="1244003" y="331482"/>
                  </a:lnTo>
                  <a:lnTo>
                    <a:pt x="1245489" y="331101"/>
                  </a:lnTo>
                  <a:lnTo>
                    <a:pt x="1247063" y="330657"/>
                  </a:lnTo>
                  <a:lnTo>
                    <a:pt x="1247381" y="328841"/>
                  </a:lnTo>
                  <a:lnTo>
                    <a:pt x="1247419" y="328510"/>
                  </a:lnTo>
                  <a:close/>
                </a:path>
                <a:path w="1901190" h="1197609">
                  <a:moveTo>
                    <a:pt x="1249654" y="510870"/>
                  </a:moveTo>
                  <a:lnTo>
                    <a:pt x="1249248" y="510451"/>
                  </a:lnTo>
                  <a:lnTo>
                    <a:pt x="1248664" y="510565"/>
                  </a:lnTo>
                  <a:lnTo>
                    <a:pt x="1246136" y="511276"/>
                  </a:lnTo>
                  <a:lnTo>
                    <a:pt x="1245489" y="511822"/>
                  </a:lnTo>
                  <a:lnTo>
                    <a:pt x="1244688" y="512483"/>
                  </a:lnTo>
                  <a:lnTo>
                    <a:pt x="1243266" y="513676"/>
                  </a:lnTo>
                  <a:lnTo>
                    <a:pt x="1243253" y="514096"/>
                  </a:lnTo>
                  <a:lnTo>
                    <a:pt x="1244930" y="514324"/>
                  </a:lnTo>
                  <a:lnTo>
                    <a:pt x="1246009" y="514553"/>
                  </a:lnTo>
                  <a:lnTo>
                    <a:pt x="1246987" y="514324"/>
                  </a:lnTo>
                  <a:lnTo>
                    <a:pt x="1248435" y="514007"/>
                  </a:lnTo>
                  <a:lnTo>
                    <a:pt x="1248918" y="512597"/>
                  </a:lnTo>
                  <a:lnTo>
                    <a:pt x="1249400" y="511454"/>
                  </a:lnTo>
                  <a:lnTo>
                    <a:pt x="1249654" y="510870"/>
                  </a:lnTo>
                  <a:close/>
                </a:path>
                <a:path w="1901190" h="1197609">
                  <a:moveTo>
                    <a:pt x="1318856" y="564413"/>
                  </a:moveTo>
                  <a:lnTo>
                    <a:pt x="1316621" y="562914"/>
                  </a:lnTo>
                  <a:lnTo>
                    <a:pt x="1315529" y="562292"/>
                  </a:lnTo>
                  <a:lnTo>
                    <a:pt x="1314145" y="563054"/>
                  </a:lnTo>
                  <a:lnTo>
                    <a:pt x="1313903" y="563168"/>
                  </a:lnTo>
                  <a:lnTo>
                    <a:pt x="1313980" y="563867"/>
                  </a:lnTo>
                  <a:lnTo>
                    <a:pt x="1313903" y="564273"/>
                  </a:lnTo>
                  <a:lnTo>
                    <a:pt x="1314742" y="565162"/>
                  </a:lnTo>
                  <a:lnTo>
                    <a:pt x="1315554" y="566064"/>
                  </a:lnTo>
                  <a:lnTo>
                    <a:pt x="1316583" y="566991"/>
                  </a:lnTo>
                  <a:lnTo>
                    <a:pt x="1317472" y="566585"/>
                  </a:lnTo>
                  <a:lnTo>
                    <a:pt x="1317663" y="566267"/>
                  </a:lnTo>
                  <a:lnTo>
                    <a:pt x="1318196" y="565391"/>
                  </a:lnTo>
                  <a:lnTo>
                    <a:pt x="1318856" y="564413"/>
                  </a:lnTo>
                  <a:close/>
                </a:path>
                <a:path w="1901190" h="1197609">
                  <a:moveTo>
                    <a:pt x="1340472" y="418439"/>
                  </a:moveTo>
                  <a:lnTo>
                    <a:pt x="1339621" y="417880"/>
                  </a:lnTo>
                  <a:lnTo>
                    <a:pt x="1338224" y="418299"/>
                  </a:lnTo>
                  <a:lnTo>
                    <a:pt x="1336814" y="422122"/>
                  </a:lnTo>
                  <a:lnTo>
                    <a:pt x="1337411" y="423113"/>
                  </a:lnTo>
                  <a:lnTo>
                    <a:pt x="1337589" y="423418"/>
                  </a:lnTo>
                  <a:lnTo>
                    <a:pt x="1338186" y="423468"/>
                  </a:lnTo>
                  <a:lnTo>
                    <a:pt x="1339710" y="424091"/>
                  </a:lnTo>
                  <a:lnTo>
                    <a:pt x="1339989" y="422160"/>
                  </a:lnTo>
                  <a:lnTo>
                    <a:pt x="1340319" y="420446"/>
                  </a:lnTo>
                  <a:lnTo>
                    <a:pt x="1340459" y="418719"/>
                  </a:lnTo>
                  <a:lnTo>
                    <a:pt x="1340472" y="418439"/>
                  </a:lnTo>
                  <a:close/>
                </a:path>
                <a:path w="1901190" h="1197609">
                  <a:moveTo>
                    <a:pt x="1409560" y="442239"/>
                  </a:moveTo>
                  <a:lnTo>
                    <a:pt x="1409369" y="441883"/>
                  </a:lnTo>
                  <a:lnTo>
                    <a:pt x="1409179" y="441706"/>
                  </a:lnTo>
                  <a:lnTo>
                    <a:pt x="1409039" y="441553"/>
                  </a:lnTo>
                  <a:lnTo>
                    <a:pt x="1404302" y="445871"/>
                  </a:lnTo>
                  <a:lnTo>
                    <a:pt x="1404531" y="446303"/>
                  </a:lnTo>
                  <a:lnTo>
                    <a:pt x="1404696" y="446366"/>
                  </a:lnTo>
                  <a:lnTo>
                    <a:pt x="1405128" y="446481"/>
                  </a:lnTo>
                  <a:lnTo>
                    <a:pt x="1405623" y="446506"/>
                  </a:lnTo>
                  <a:lnTo>
                    <a:pt x="1406118" y="446557"/>
                  </a:lnTo>
                  <a:lnTo>
                    <a:pt x="1407934" y="445643"/>
                  </a:lnTo>
                  <a:lnTo>
                    <a:pt x="1408417" y="443788"/>
                  </a:lnTo>
                  <a:lnTo>
                    <a:pt x="1409471" y="442353"/>
                  </a:lnTo>
                  <a:close/>
                </a:path>
                <a:path w="1901190" h="1197609">
                  <a:moveTo>
                    <a:pt x="1482686" y="523341"/>
                  </a:moveTo>
                  <a:lnTo>
                    <a:pt x="1482293" y="523049"/>
                  </a:lnTo>
                  <a:lnTo>
                    <a:pt x="1481975" y="522643"/>
                  </a:lnTo>
                  <a:lnTo>
                    <a:pt x="1481569" y="522465"/>
                  </a:lnTo>
                  <a:lnTo>
                    <a:pt x="1479219" y="521335"/>
                  </a:lnTo>
                  <a:lnTo>
                    <a:pt x="1478013" y="522452"/>
                  </a:lnTo>
                  <a:lnTo>
                    <a:pt x="1477441" y="522998"/>
                  </a:lnTo>
                  <a:lnTo>
                    <a:pt x="1477251" y="523900"/>
                  </a:lnTo>
                  <a:lnTo>
                    <a:pt x="1477810" y="524446"/>
                  </a:lnTo>
                  <a:lnTo>
                    <a:pt x="1478915" y="525589"/>
                  </a:lnTo>
                  <a:lnTo>
                    <a:pt x="1480223" y="524598"/>
                  </a:lnTo>
                  <a:lnTo>
                    <a:pt x="1481416" y="524306"/>
                  </a:lnTo>
                  <a:lnTo>
                    <a:pt x="1482686" y="523341"/>
                  </a:lnTo>
                  <a:close/>
                </a:path>
                <a:path w="1901190" h="1197609">
                  <a:moveTo>
                    <a:pt x="1583613" y="133045"/>
                  </a:moveTo>
                  <a:lnTo>
                    <a:pt x="1582699" y="131686"/>
                  </a:lnTo>
                  <a:lnTo>
                    <a:pt x="1582559" y="131559"/>
                  </a:lnTo>
                  <a:lnTo>
                    <a:pt x="1582394" y="131318"/>
                  </a:lnTo>
                  <a:lnTo>
                    <a:pt x="1582166" y="131229"/>
                  </a:lnTo>
                  <a:lnTo>
                    <a:pt x="1580883" y="130632"/>
                  </a:lnTo>
                  <a:lnTo>
                    <a:pt x="1580184" y="131495"/>
                  </a:lnTo>
                  <a:lnTo>
                    <a:pt x="1579651" y="132448"/>
                  </a:lnTo>
                  <a:lnTo>
                    <a:pt x="1578978" y="133578"/>
                  </a:lnTo>
                  <a:lnTo>
                    <a:pt x="1578203" y="134899"/>
                  </a:lnTo>
                  <a:lnTo>
                    <a:pt x="1580108" y="135966"/>
                  </a:lnTo>
                  <a:lnTo>
                    <a:pt x="1581251" y="135521"/>
                  </a:lnTo>
                  <a:lnTo>
                    <a:pt x="1581797" y="135077"/>
                  </a:lnTo>
                  <a:lnTo>
                    <a:pt x="1582928" y="134200"/>
                  </a:lnTo>
                  <a:lnTo>
                    <a:pt x="1583613" y="133045"/>
                  </a:lnTo>
                  <a:close/>
                </a:path>
                <a:path w="1901190" h="1197609">
                  <a:moveTo>
                    <a:pt x="1625371" y="99656"/>
                  </a:moveTo>
                  <a:lnTo>
                    <a:pt x="1625269" y="98691"/>
                  </a:lnTo>
                  <a:lnTo>
                    <a:pt x="1624304" y="98031"/>
                  </a:lnTo>
                  <a:lnTo>
                    <a:pt x="1623237" y="97269"/>
                  </a:lnTo>
                  <a:lnTo>
                    <a:pt x="1622031" y="96837"/>
                  </a:lnTo>
                  <a:lnTo>
                    <a:pt x="1620608" y="97485"/>
                  </a:lnTo>
                  <a:lnTo>
                    <a:pt x="1620418" y="97358"/>
                  </a:lnTo>
                  <a:lnTo>
                    <a:pt x="1620951" y="98183"/>
                  </a:lnTo>
                  <a:lnTo>
                    <a:pt x="1621574" y="98971"/>
                  </a:lnTo>
                  <a:lnTo>
                    <a:pt x="1621942" y="99847"/>
                  </a:lnTo>
                  <a:lnTo>
                    <a:pt x="1622374" y="100850"/>
                  </a:lnTo>
                  <a:lnTo>
                    <a:pt x="1622717" y="101727"/>
                  </a:lnTo>
                  <a:lnTo>
                    <a:pt x="1624393" y="101117"/>
                  </a:lnTo>
                  <a:lnTo>
                    <a:pt x="1624634" y="100901"/>
                  </a:lnTo>
                  <a:lnTo>
                    <a:pt x="1624761" y="100711"/>
                  </a:lnTo>
                  <a:lnTo>
                    <a:pt x="1625371" y="99656"/>
                  </a:lnTo>
                  <a:close/>
                </a:path>
                <a:path w="1901190" h="1197609">
                  <a:moveTo>
                    <a:pt x="1645018" y="343420"/>
                  </a:moveTo>
                  <a:lnTo>
                    <a:pt x="1644777" y="343369"/>
                  </a:lnTo>
                  <a:lnTo>
                    <a:pt x="1645018" y="343420"/>
                  </a:lnTo>
                  <a:close/>
                </a:path>
                <a:path w="1901190" h="1197609">
                  <a:moveTo>
                    <a:pt x="1647278" y="338937"/>
                  </a:moveTo>
                  <a:lnTo>
                    <a:pt x="1645729" y="338251"/>
                  </a:lnTo>
                  <a:lnTo>
                    <a:pt x="1644002" y="337464"/>
                  </a:lnTo>
                  <a:lnTo>
                    <a:pt x="1643341" y="339001"/>
                  </a:lnTo>
                  <a:lnTo>
                    <a:pt x="1642643" y="340067"/>
                  </a:lnTo>
                  <a:lnTo>
                    <a:pt x="1642008" y="341020"/>
                  </a:lnTo>
                  <a:lnTo>
                    <a:pt x="1642186" y="342036"/>
                  </a:lnTo>
                  <a:lnTo>
                    <a:pt x="1642757" y="342925"/>
                  </a:lnTo>
                  <a:lnTo>
                    <a:pt x="1644777" y="343369"/>
                  </a:lnTo>
                  <a:lnTo>
                    <a:pt x="1645259" y="342722"/>
                  </a:lnTo>
                  <a:lnTo>
                    <a:pt x="1645805" y="342138"/>
                  </a:lnTo>
                  <a:lnTo>
                    <a:pt x="1646936" y="340245"/>
                  </a:lnTo>
                  <a:lnTo>
                    <a:pt x="1647278" y="338937"/>
                  </a:lnTo>
                  <a:close/>
                </a:path>
                <a:path w="1901190" h="1197609">
                  <a:moveTo>
                    <a:pt x="1661858" y="23926"/>
                  </a:moveTo>
                  <a:lnTo>
                    <a:pt x="1661693" y="24003"/>
                  </a:lnTo>
                  <a:lnTo>
                    <a:pt x="1661718" y="24193"/>
                  </a:lnTo>
                  <a:lnTo>
                    <a:pt x="1661858" y="23926"/>
                  </a:lnTo>
                  <a:close/>
                </a:path>
                <a:path w="1901190" h="1197609">
                  <a:moveTo>
                    <a:pt x="1661896" y="20421"/>
                  </a:moveTo>
                  <a:lnTo>
                    <a:pt x="1658886" y="21551"/>
                  </a:lnTo>
                  <a:lnTo>
                    <a:pt x="1658162" y="21831"/>
                  </a:lnTo>
                  <a:lnTo>
                    <a:pt x="1657350" y="21844"/>
                  </a:lnTo>
                  <a:lnTo>
                    <a:pt x="1655838" y="22301"/>
                  </a:lnTo>
                  <a:lnTo>
                    <a:pt x="1654898" y="22682"/>
                  </a:lnTo>
                  <a:lnTo>
                    <a:pt x="1655343" y="24091"/>
                  </a:lnTo>
                  <a:lnTo>
                    <a:pt x="1656130" y="24511"/>
                  </a:lnTo>
                  <a:lnTo>
                    <a:pt x="1658531" y="25895"/>
                  </a:lnTo>
                  <a:lnTo>
                    <a:pt x="1660067" y="24574"/>
                  </a:lnTo>
                  <a:lnTo>
                    <a:pt x="1661693" y="24003"/>
                  </a:lnTo>
                  <a:lnTo>
                    <a:pt x="1661426" y="22567"/>
                  </a:lnTo>
                  <a:lnTo>
                    <a:pt x="1661896" y="20421"/>
                  </a:lnTo>
                  <a:close/>
                </a:path>
                <a:path w="1901190" h="1197609">
                  <a:moveTo>
                    <a:pt x="1681645" y="91109"/>
                  </a:moveTo>
                  <a:lnTo>
                    <a:pt x="1681391" y="90347"/>
                  </a:lnTo>
                  <a:lnTo>
                    <a:pt x="1681403" y="89865"/>
                  </a:lnTo>
                  <a:lnTo>
                    <a:pt x="1681403" y="89014"/>
                  </a:lnTo>
                  <a:lnTo>
                    <a:pt x="1681149" y="88417"/>
                  </a:lnTo>
                  <a:lnTo>
                    <a:pt x="1679587" y="88976"/>
                  </a:lnTo>
                  <a:lnTo>
                    <a:pt x="1679117" y="89293"/>
                  </a:lnTo>
                  <a:lnTo>
                    <a:pt x="1678647" y="89535"/>
                  </a:lnTo>
                  <a:lnTo>
                    <a:pt x="1675345" y="91808"/>
                  </a:lnTo>
                  <a:lnTo>
                    <a:pt x="1675371" y="92443"/>
                  </a:lnTo>
                  <a:lnTo>
                    <a:pt x="1677860" y="92138"/>
                  </a:lnTo>
                  <a:lnTo>
                    <a:pt x="1679790" y="92557"/>
                  </a:lnTo>
                  <a:lnTo>
                    <a:pt x="1681645" y="91109"/>
                  </a:lnTo>
                  <a:close/>
                </a:path>
                <a:path w="1901190" h="1197609">
                  <a:moveTo>
                    <a:pt x="1787423" y="31559"/>
                  </a:moveTo>
                  <a:lnTo>
                    <a:pt x="1785366" y="30226"/>
                  </a:lnTo>
                  <a:lnTo>
                    <a:pt x="1783867" y="28536"/>
                  </a:lnTo>
                  <a:lnTo>
                    <a:pt x="1781175" y="30632"/>
                  </a:lnTo>
                  <a:lnTo>
                    <a:pt x="1780946" y="31140"/>
                  </a:lnTo>
                  <a:lnTo>
                    <a:pt x="1780705" y="31572"/>
                  </a:lnTo>
                  <a:lnTo>
                    <a:pt x="1780844" y="31877"/>
                  </a:lnTo>
                  <a:lnTo>
                    <a:pt x="1780908" y="32054"/>
                  </a:lnTo>
                  <a:lnTo>
                    <a:pt x="1782978" y="31064"/>
                  </a:lnTo>
                  <a:lnTo>
                    <a:pt x="1784692" y="32181"/>
                  </a:lnTo>
                  <a:lnTo>
                    <a:pt x="1786559" y="32473"/>
                  </a:lnTo>
                  <a:lnTo>
                    <a:pt x="1787144" y="32169"/>
                  </a:lnTo>
                  <a:lnTo>
                    <a:pt x="1787423" y="31559"/>
                  </a:lnTo>
                  <a:close/>
                </a:path>
                <a:path w="1901190" h="1197609">
                  <a:moveTo>
                    <a:pt x="1803539" y="209753"/>
                  </a:moveTo>
                  <a:lnTo>
                    <a:pt x="1803336" y="208749"/>
                  </a:lnTo>
                  <a:lnTo>
                    <a:pt x="1803019" y="207276"/>
                  </a:lnTo>
                  <a:lnTo>
                    <a:pt x="1801977" y="206717"/>
                  </a:lnTo>
                  <a:lnTo>
                    <a:pt x="1799323" y="207822"/>
                  </a:lnTo>
                  <a:lnTo>
                    <a:pt x="1798789" y="208826"/>
                  </a:lnTo>
                  <a:lnTo>
                    <a:pt x="1799031" y="209867"/>
                  </a:lnTo>
                  <a:lnTo>
                    <a:pt x="1799386" y="211366"/>
                  </a:lnTo>
                  <a:lnTo>
                    <a:pt x="1800745" y="211378"/>
                  </a:lnTo>
                  <a:lnTo>
                    <a:pt x="1802066" y="211277"/>
                  </a:lnTo>
                  <a:lnTo>
                    <a:pt x="1803438" y="210769"/>
                  </a:lnTo>
                  <a:lnTo>
                    <a:pt x="1803539" y="209753"/>
                  </a:lnTo>
                  <a:close/>
                </a:path>
                <a:path w="1901190" h="1197609">
                  <a:moveTo>
                    <a:pt x="1900631" y="304"/>
                  </a:moveTo>
                  <a:lnTo>
                    <a:pt x="1895754" y="4597"/>
                  </a:lnTo>
                  <a:lnTo>
                    <a:pt x="1896529" y="5753"/>
                  </a:lnTo>
                  <a:lnTo>
                    <a:pt x="1896643" y="5905"/>
                  </a:lnTo>
                  <a:lnTo>
                    <a:pt x="1896999" y="6007"/>
                  </a:lnTo>
                  <a:lnTo>
                    <a:pt x="1898675" y="5651"/>
                  </a:lnTo>
                  <a:lnTo>
                    <a:pt x="1899716" y="4876"/>
                  </a:lnTo>
                  <a:lnTo>
                    <a:pt x="1899386" y="3365"/>
                  </a:lnTo>
                  <a:lnTo>
                    <a:pt x="1899107" y="2019"/>
                  </a:lnTo>
                  <a:lnTo>
                    <a:pt x="1899958" y="1231"/>
                  </a:lnTo>
                  <a:lnTo>
                    <a:pt x="1900631" y="304"/>
                  </a:lnTo>
                  <a:close/>
                </a:path>
                <a:path w="1901190" h="1197609">
                  <a:moveTo>
                    <a:pt x="1900859" y="0"/>
                  </a:moveTo>
                  <a:lnTo>
                    <a:pt x="1900707" y="203"/>
                  </a:lnTo>
                  <a:lnTo>
                    <a:pt x="1900859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3319062" y="7123486"/>
              <a:ext cx="2133600" cy="1284605"/>
            </a:xfrm>
            <a:custGeom>
              <a:avLst/>
              <a:gdLst/>
              <a:ahLst/>
              <a:cxnLst/>
              <a:rect l="l" t="t" r="r" b="b"/>
              <a:pathLst>
                <a:path w="2133600" h="1284604">
                  <a:moveTo>
                    <a:pt x="5168" y="756970"/>
                  </a:moveTo>
                  <a:lnTo>
                    <a:pt x="4978" y="756450"/>
                  </a:lnTo>
                  <a:lnTo>
                    <a:pt x="3733" y="755789"/>
                  </a:lnTo>
                  <a:lnTo>
                    <a:pt x="3048" y="755523"/>
                  </a:lnTo>
                  <a:lnTo>
                    <a:pt x="2298" y="755345"/>
                  </a:lnTo>
                  <a:lnTo>
                    <a:pt x="1651" y="755002"/>
                  </a:lnTo>
                  <a:lnTo>
                    <a:pt x="1054" y="754697"/>
                  </a:lnTo>
                  <a:lnTo>
                    <a:pt x="558" y="754240"/>
                  </a:lnTo>
                  <a:lnTo>
                    <a:pt x="0" y="753833"/>
                  </a:lnTo>
                  <a:lnTo>
                    <a:pt x="825" y="756894"/>
                  </a:lnTo>
                  <a:lnTo>
                    <a:pt x="914" y="757364"/>
                  </a:lnTo>
                  <a:lnTo>
                    <a:pt x="1625" y="758075"/>
                  </a:lnTo>
                  <a:lnTo>
                    <a:pt x="3365" y="758113"/>
                  </a:lnTo>
                  <a:lnTo>
                    <a:pt x="4152" y="757707"/>
                  </a:lnTo>
                  <a:lnTo>
                    <a:pt x="4724" y="757288"/>
                  </a:lnTo>
                  <a:lnTo>
                    <a:pt x="5168" y="756970"/>
                  </a:lnTo>
                  <a:close/>
                </a:path>
                <a:path w="2133600" h="1284604">
                  <a:moveTo>
                    <a:pt x="58470" y="931875"/>
                  </a:moveTo>
                  <a:lnTo>
                    <a:pt x="57429" y="929767"/>
                  </a:lnTo>
                  <a:lnTo>
                    <a:pt x="56743" y="929665"/>
                  </a:lnTo>
                  <a:lnTo>
                    <a:pt x="55460" y="929246"/>
                  </a:lnTo>
                  <a:lnTo>
                    <a:pt x="54559" y="930630"/>
                  </a:lnTo>
                  <a:lnTo>
                    <a:pt x="53721" y="931964"/>
                  </a:lnTo>
                  <a:lnTo>
                    <a:pt x="53606" y="933246"/>
                  </a:lnTo>
                  <a:lnTo>
                    <a:pt x="53492" y="934212"/>
                  </a:lnTo>
                  <a:lnTo>
                    <a:pt x="54762" y="934021"/>
                  </a:lnTo>
                  <a:lnTo>
                    <a:pt x="55359" y="933399"/>
                  </a:lnTo>
                  <a:lnTo>
                    <a:pt x="56311" y="932370"/>
                  </a:lnTo>
                  <a:lnTo>
                    <a:pt x="58470" y="931875"/>
                  </a:lnTo>
                  <a:close/>
                </a:path>
                <a:path w="2133600" h="1284604">
                  <a:moveTo>
                    <a:pt x="117475" y="649820"/>
                  </a:moveTo>
                  <a:lnTo>
                    <a:pt x="117398" y="650100"/>
                  </a:lnTo>
                  <a:lnTo>
                    <a:pt x="117475" y="649935"/>
                  </a:lnTo>
                  <a:close/>
                </a:path>
                <a:path w="2133600" h="1284604">
                  <a:moveTo>
                    <a:pt x="120726" y="654215"/>
                  </a:moveTo>
                  <a:lnTo>
                    <a:pt x="120408" y="652983"/>
                  </a:lnTo>
                  <a:lnTo>
                    <a:pt x="120040" y="651535"/>
                  </a:lnTo>
                  <a:lnTo>
                    <a:pt x="119138" y="650430"/>
                  </a:lnTo>
                  <a:lnTo>
                    <a:pt x="117475" y="650138"/>
                  </a:lnTo>
                  <a:lnTo>
                    <a:pt x="117475" y="651281"/>
                  </a:lnTo>
                  <a:lnTo>
                    <a:pt x="117551" y="652399"/>
                  </a:lnTo>
                  <a:lnTo>
                    <a:pt x="117386" y="653529"/>
                  </a:lnTo>
                  <a:lnTo>
                    <a:pt x="117221" y="654799"/>
                  </a:lnTo>
                  <a:lnTo>
                    <a:pt x="116624" y="656082"/>
                  </a:lnTo>
                  <a:lnTo>
                    <a:pt x="118529" y="656424"/>
                  </a:lnTo>
                  <a:lnTo>
                    <a:pt x="118770" y="656437"/>
                  </a:lnTo>
                  <a:lnTo>
                    <a:pt x="119087" y="656437"/>
                  </a:lnTo>
                  <a:lnTo>
                    <a:pt x="120650" y="655459"/>
                  </a:lnTo>
                  <a:lnTo>
                    <a:pt x="120726" y="654215"/>
                  </a:lnTo>
                  <a:close/>
                </a:path>
                <a:path w="2133600" h="1284604">
                  <a:moveTo>
                    <a:pt x="126517" y="1088910"/>
                  </a:moveTo>
                  <a:lnTo>
                    <a:pt x="125501" y="1088161"/>
                  </a:lnTo>
                  <a:lnTo>
                    <a:pt x="125361" y="1087361"/>
                  </a:lnTo>
                  <a:lnTo>
                    <a:pt x="124383" y="1085113"/>
                  </a:lnTo>
                  <a:lnTo>
                    <a:pt x="123964" y="1084770"/>
                  </a:lnTo>
                  <a:lnTo>
                    <a:pt x="122936" y="1085621"/>
                  </a:lnTo>
                  <a:lnTo>
                    <a:pt x="122186" y="1086231"/>
                  </a:lnTo>
                  <a:lnTo>
                    <a:pt x="121361" y="1087120"/>
                  </a:lnTo>
                  <a:lnTo>
                    <a:pt x="121767" y="1088186"/>
                  </a:lnTo>
                  <a:lnTo>
                    <a:pt x="122161" y="1089291"/>
                  </a:lnTo>
                  <a:lnTo>
                    <a:pt x="124955" y="1090498"/>
                  </a:lnTo>
                  <a:lnTo>
                    <a:pt x="126517" y="1088910"/>
                  </a:lnTo>
                  <a:close/>
                </a:path>
                <a:path w="2133600" h="1284604">
                  <a:moveTo>
                    <a:pt x="126593" y="1056703"/>
                  </a:moveTo>
                  <a:lnTo>
                    <a:pt x="126352" y="1055979"/>
                  </a:lnTo>
                  <a:lnTo>
                    <a:pt x="125958" y="1054735"/>
                  </a:lnTo>
                  <a:lnTo>
                    <a:pt x="124066" y="1054684"/>
                  </a:lnTo>
                  <a:lnTo>
                    <a:pt x="122453" y="1055738"/>
                  </a:lnTo>
                  <a:lnTo>
                    <a:pt x="121881" y="1056093"/>
                  </a:lnTo>
                  <a:lnTo>
                    <a:pt x="121678" y="1056398"/>
                  </a:lnTo>
                  <a:lnTo>
                    <a:pt x="122021" y="1056843"/>
                  </a:lnTo>
                  <a:lnTo>
                    <a:pt x="122351" y="1057516"/>
                  </a:lnTo>
                  <a:lnTo>
                    <a:pt x="124561" y="1058214"/>
                  </a:lnTo>
                  <a:lnTo>
                    <a:pt x="125476" y="1057808"/>
                  </a:lnTo>
                  <a:lnTo>
                    <a:pt x="126263" y="1057478"/>
                  </a:lnTo>
                  <a:lnTo>
                    <a:pt x="126593" y="1056703"/>
                  </a:lnTo>
                  <a:close/>
                </a:path>
                <a:path w="2133600" h="1284604">
                  <a:moveTo>
                    <a:pt x="132651" y="747509"/>
                  </a:moveTo>
                  <a:lnTo>
                    <a:pt x="131546" y="745210"/>
                  </a:lnTo>
                  <a:lnTo>
                    <a:pt x="131089" y="744550"/>
                  </a:lnTo>
                  <a:lnTo>
                    <a:pt x="130454" y="743902"/>
                  </a:lnTo>
                  <a:lnTo>
                    <a:pt x="129717" y="744728"/>
                  </a:lnTo>
                  <a:lnTo>
                    <a:pt x="128993" y="745502"/>
                  </a:lnTo>
                  <a:lnTo>
                    <a:pt x="128600" y="746531"/>
                  </a:lnTo>
                  <a:lnTo>
                    <a:pt x="128117" y="747471"/>
                  </a:lnTo>
                  <a:lnTo>
                    <a:pt x="127876" y="747915"/>
                  </a:lnTo>
                  <a:lnTo>
                    <a:pt x="127723" y="748411"/>
                  </a:lnTo>
                  <a:lnTo>
                    <a:pt x="127520" y="748880"/>
                  </a:lnTo>
                  <a:lnTo>
                    <a:pt x="128295" y="749007"/>
                  </a:lnTo>
                  <a:lnTo>
                    <a:pt x="129095" y="749325"/>
                  </a:lnTo>
                  <a:lnTo>
                    <a:pt x="129819" y="749185"/>
                  </a:lnTo>
                  <a:lnTo>
                    <a:pt x="132143" y="748792"/>
                  </a:lnTo>
                  <a:lnTo>
                    <a:pt x="132651" y="747509"/>
                  </a:lnTo>
                  <a:close/>
                </a:path>
                <a:path w="2133600" h="1284604">
                  <a:moveTo>
                    <a:pt x="140703" y="1067600"/>
                  </a:moveTo>
                  <a:lnTo>
                    <a:pt x="140131" y="1067409"/>
                  </a:lnTo>
                  <a:lnTo>
                    <a:pt x="137477" y="1067638"/>
                  </a:lnTo>
                  <a:lnTo>
                    <a:pt x="136169" y="1069301"/>
                  </a:lnTo>
                  <a:lnTo>
                    <a:pt x="136639" y="1071194"/>
                  </a:lnTo>
                  <a:lnTo>
                    <a:pt x="136829" y="1072032"/>
                  </a:lnTo>
                  <a:lnTo>
                    <a:pt x="137528" y="1072273"/>
                  </a:lnTo>
                  <a:lnTo>
                    <a:pt x="138455" y="1072032"/>
                  </a:lnTo>
                  <a:lnTo>
                    <a:pt x="139661" y="1071003"/>
                  </a:lnTo>
                  <a:lnTo>
                    <a:pt x="140347" y="1069657"/>
                  </a:lnTo>
                  <a:lnTo>
                    <a:pt x="140589" y="1068197"/>
                  </a:lnTo>
                  <a:lnTo>
                    <a:pt x="140703" y="1067600"/>
                  </a:lnTo>
                  <a:close/>
                </a:path>
                <a:path w="2133600" h="1284604">
                  <a:moveTo>
                    <a:pt x="152971" y="1153414"/>
                  </a:moveTo>
                  <a:lnTo>
                    <a:pt x="152527" y="1151915"/>
                  </a:lnTo>
                  <a:lnTo>
                    <a:pt x="152298" y="1151686"/>
                  </a:lnTo>
                  <a:lnTo>
                    <a:pt x="149517" y="1150962"/>
                  </a:lnTo>
                  <a:lnTo>
                    <a:pt x="149580" y="1153845"/>
                  </a:lnTo>
                  <a:lnTo>
                    <a:pt x="147993" y="1154595"/>
                  </a:lnTo>
                  <a:lnTo>
                    <a:pt x="147637" y="1154734"/>
                  </a:lnTo>
                  <a:lnTo>
                    <a:pt x="147205" y="1155598"/>
                  </a:lnTo>
                  <a:lnTo>
                    <a:pt x="147866" y="1156500"/>
                  </a:lnTo>
                  <a:lnTo>
                    <a:pt x="149339" y="1155801"/>
                  </a:lnTo>
                  <a:lnTo>
                    <a:pt x="152336" y="1154150"/>
                  </a:lnTo>
                  <a:lnTo>
                    <a:pt x="152971" y="1153414"/>
                  </a:lnTo>
                  <a:close/>
                </a:path>
                <a:path w="2133600" h="1284604">
                  <a:moveTo>
                    <a:pt x="191503" y="1122070"/>
                  </a:moveTo>
                  <a:lnTo>
                    <a:pt x="189903" y="1122299"/>
                  </a:lnTo>
                  <a:lnTo>
                    <a:pt x="188722" y="1122451"/>
                  </a:lnTo>
                  <a:lnTo>
                    <a:pt x="188061" y="1121765"/>
                  </a:lnTo>
                  <a:lnTo>
                    <a:pt x="187401" y="1121041"/>
                  </a:lnTo>
                  <a:lnTo>
                    <a:pt x="186918" y="1120495"/>
                  </a:lnTo>
                  <a:lnTo>
                    <a:pt x="186232" y="1120025"/>
                  </a:lnTo>
                  <a:lnTo>
                    <a:pt x="185051" y="1121397"/>
                  </a:lnTo>
                  <a:lnTo>
                    <a:pt x="185267" y="1122197"/>
                  </a:lnTo>
                  <a:lnTo>
                    <a:pt x="185775" y="1122781"/>
                  </a:lnTo>
                  <a:lnTo>
                    <a:pt x="186918" y="1124521"/>
                  </a:lnTo>
                  <a:lnTo>
                    <a:pt x="188493" y="1124597"/>
                  </a:lnTo>
                  <a:lnTo>
                    <a:pt x="190106" y="1123022"/>
                  </a:lnTo>
                  <a:lnTo>
                    <a:pt x="190614" y="1122540"/>
                  </a:lnTo>
                  <a:lnTo>
                    <a:pt x="191503" y="1122070"/>
                  </a:lnTo>
                  <a:close/>
                </a:path>
                <a:path w="2133600" h="1284604">
                  <a:moveTo>
                    <a:pt x="197154" y="603440"/>
                  </a:moveTo>
                  <a:lnTo>
                    <a:pt x="194779" y="602500"/>
                  </a:lnTo>
                  <a:lnTo>
                    <a:pt x="193421" y="603440"/>
                  </a:lnTo>
                  <a:lnTo>
                    <a:pt x="192227" y="604456"/>
                  </a:lnTo>
                  <a:lnTo>
                    <a:pt x="192049" y="604634"/>
                  </a:lnTo>
                  <a:lnTo>
                    <a:pt x="192303" y="605243"/>
                  </a:lnTo>
                  <a:lnTo>
                    <a:pt x="192354" y="605663"/>
                  </a:lnTo>
                  <a:lnTo>
                    <a:pt x="193802" y="606412"/>
                  </a:lnTo>
                  <a:lnTo>
                    <a:pt x="195173" y="606666"/>
                  </a:lnTo>
                  <a:lnTo>
                    <a:pt x="196850" y="604304"/>
                  </a:lnTo>
                  <a:lnTo>
                    <a:pt x="197154" y="603440"/>
                  </a:lnTo>
                  <a:close/>
                </a:path>
                <a:path w="2133600" h="1284604">
                  <a:moveTo>
                    <a:pt x="207073" y="999096"/>
                  </a:moveTo>
                  <a:lnTo>
                    <a:pt x="207035" y="998728"/>
                  </a:lnTo>
                  <a:lnTo>
                    <a:pt x="206984" y="998156"/>
                  </a:lnTo>
                  <a:lnTo>
                    <a:pt x="206400" y="998093"/>
                  </a:lnTo>
                  <a:lnTo>
                    <a:pt x="201460" y="1000556"/>
                  </a:lnTo>
                  <a:lnTo>
                    <a:pt x="200710" y="1000963"/>
                  </a:lnTo>
                  <a:lnTo>
                    <a:pt x="200367" y="1001712"/>
                  </a:lnTo>
                  <a:lnTo>
                    <a:pt x="200875" y="1002385"/>
                  </a:lnTo>
                  <a:lnTo>
                    <a:pt x="201066" y="1002626"/>
                  </a:lnTo>
                  <a:lnTo>
                    <a:pt x="201891" y="1002677"/>
                  </a:lnTo>
                  <a:lnTo>
                    <a:pt x="202920" y="1002080"/>
                  </a:lnTo>
                  <a:lnTo>
                    <a:pt x="203466" y="1001458"/>
                  </a:lnTo>
                  <a:lnTo>
                    <a:pt x="204216" y="1000798"/>
                  </a:lnTo>
                  <a:lnTo>
                    <a:pt x="204774" y="1000569"/>
                  </a:lnTo>
                  <a:lnTo>
                    <a:pt x="205562" y="1000328"/>
                  </a:lnTo>
                  <a:lnTo>
                    <a:pt x="206260" y="999896"/>
                  </a:lnTo>
                  <a:lnTo>
                    <a:pt x="206629" y="999667"/>
                  </a:lnTo>
                  <a:lnTo>
                    <a:pt x="207073" y="999096"/>
                  </a:lnTo>
                  <a:close/>
                </a:path>
                <a:path w="2133600" h="1284604">
                  <a:moveTo>
                    <a:pt x="251066" y="668858"/>
                  </a:moveTo>
                  <a:lnTo>
                    <a:pt x="250990" y="668070"/>
                  </a:lnTo>
                  <a:lnTo>
                    <a:pt x="250926" y="667118"/>
                  </a:lnTo>
                  <a:lnTo>
                    <a:pt x="250926" y="666115"/>
                  </a:lnTo>
                  <a:lnTo>
                    <a:pt x="250710" y="665187"/>
                  </a:lnTo>
                  <a:lnTo>
                    <a:pt x="250634" y="664921"/>
                  </a:lnTo>
                  <a:lnTo>
                    <a:pt x="249872" y="664654"/>
                  </a:lnTo>
                  <a:lnTo>
                    <a:pt x="249478" y="664730"/>
                  </a:lnTo>
                  <a:lnTo>
                    <a:pt x="249072" y="664819"/>
                  </a:lnTo>
                  <a:lnTo>
                    <a:pt x="248348" y="665391"/>
                  </a:lnTo>
                  <a:lnTo>
                    <a:pt x="248399" y="665619"/>
                  </a:lnTo>
                  <a:lnTo>
                    <a:pt x="248539" y="666559"/>
                  </a:lnTo>
                  <a:lnTo>
                    <a:pt x="248932" y="667461"/>
                  </a:lnTo>
                  <a:lnTo>
                    <a:pt x="249250" y="668413"/>
                  </a:lnTo>
                  <a:lnTo>
                    <a:pt x="249555" y="668845"/>
                  </a:lnTo>
                  <a:lnTo>
                    <a:pt x="248615" y="670090"/>
                  </a:lnTo>
                  <a:lnTo>
                    <a:pt x="250761" y="669759"/>
                  </a:lnTo>
                  <a:lnTo>
                    <a:pt x="251066" y="668858"/>
                  </a:lnTo>
                  <a:close/>
                </a:path>
                <a:path w="2133600" h="1284604">
                  <a:moveTo>
                    <a:pt x="273583" y="739457"/>
                  </a:moveTo>
                  <a:lnTo>
                    <a:pt x="273443" y="738263"/>
                  </a:lnTo>
                  <a:lnTo>
                    <a:pt x="272999" y="737057"/>
                  </a:lnTo>
                  <a:lnTo>
                    <a:pt x="272605" y="736752"/>
                  </a:lnTo>
                  <a:lnTo>
                    <a:pt x="272148" y="736155"/>
                  </a:lnTo>
                  <a:lnTo>
                    <a:pt x="271894" y="736219"/>
                  </a:lnTo>
                  <a:lnTo>
                    <a:pt x="270090" y="736854"/>
                  </a:lnTo>
                  <a:lnTo>
                    <a:pt x="270992" y="738301"/>
                  </a:lnTo>
                  <a:lnTo>
                    <a:pt x="270814" y="739394"/>
                  </a:lnTo>
                  <a:lnTo>
                    <a:pt x="270789" y="739609"/>
                  </a:lnTo>
                  <a:lnTo>
                    <a:pt x="271640" y="740168"/>
                  </a:lnTo>
                  <a:lnTo>
                    <a:pt x="271907" y="740079"/>
                  </a:lnTo>
                  <a:lnTo>
                    <a:pt x="273583" y="739457"/>
                  </a:lnTo>
                  <a:close/>
                </a:path>
                <a:path w="2133600" h="1284604">
                  <a:moveTo>
                    <a:pt x="274396" y="762762"/>
                  </a:moveTo>
                  <a:lnTo>
                    <a:pt x="274231" y="762381"/>
                  </a:lnTo>
                  <a:lnTo>
                    <a:pt x="274180" y="762088"/>
                  </a:lnTo>
                  <a:lnTo>
                    <a:pt x="273545" y="761657"/>
                  </a:lnTo>
                  <a:lnTo>
                    <a:pt x="273088" y="761860"/>
                  </a:lnTo>
                  <a:lnTo>
                    <a:pt x="272910" y="762508"/>
                  </a:lnTo>
                  <a:lnTo>
                    <a:pt x="272529" y="764044"/>
                  </a:lnTo>
                  <a:lnTo>
                    <a:pt x="271792" y="765302"/>
                  </a:lnTo>
                  <a:lnTo>
                    <a:pt x="269659" y="766838"/>
                  </a:lnTo>
                  <a:lnTo>
                    <a:pt x="269709" y="767676"/>
                  </a:lnTo>
                  <a:lnTo>
                    <a:pt x="270637" y="767867"/>
                  </a:lnTo>
                  <a:lnTo>
                    <a:pt x="271322" y="768019"/>
                  </a:lnTo>
                  <a:lnTo>
                    <a:pt x="272656" y="767930"/>
                  </a:lnTo>
                  <a:lnTo>
                    <a:pt x="273507" y="766000"/>
                  </a:lnTo>
                  <a:lnTo>
                    <a:pt x="273926" y="764286"/>
                  </a:lnTo>
                  <a:lnTo>
                    <a:pt x="274396" y="762762"/>
                  </a:lnTo>
                  <a:close/>
                </a:path>
                <a:path w="2133600" h="1284604">
                  <a:moveTo>
                    <a:pt x="295262" y="717511"/>
                  </a:moveTo>
                  <a:lnTo>
                    <a:pt x="293738" y="716915"/>
                  </a:lnTo>
                  <a:lnTo>
                    <a:pt x="293116" y="716013"/>
                  </a:lnTo>
                  <a:lnTo>
                    <a:pt x="292392" y="714895"/>
                  </a:lnTo>
                  <a:lnTo>
                    <a:pt x="291198" y="715429"/>
                  </a:lnTo>
                  <a:lnTo>
                    <a:pt x="290398" y="716178"/>
                  </a:lnTo>
                  <a:lnTo>
                    <a:pt x="289394" y="717156"/>
                  </a:lnTo>
                  <a:lnTo>
                    <a:pt x="289902" y="718058"/>
                  </a:lnTo>
                  <a:lnTo>
                    <a:pt x="292061" y="718947"/>
                  </a:lnTo>
                  <a:lnTo>
                    <a:pt x="293065" y="720026"/>
                  </a:lnTo>
                  <a:lnTo>
                    <a:pt x="294538" y="719099"/>
                  </a:lnTo>
                  <a:lnTo>
                    <a:pt x="295262" y="717511"/>
                  </a:lnTo>
                  <a:close/>
                </a:path>
                <a:path w="2133600" h="1284604">
                  <a:moveTo>
                    <a:pt x="323075" y="865047"/>
                  </a:moveTo>
                  <a:lnTo>
                    <a:pt x="322948" y="864743"/>
                  </a:lnTo>
                  <a:lnTo>
                    <a:pt x="322961" y="864514"/>
                  </a:lnTo>
                  <a:lnTo>
                    <a:pt x="322795" y="864349"/>
                  </a:lnTo>
                  <a:lnTo>
                    <a:pt x="322694" y="864133"/>
                  </a:lnTo>
                  <a:lnTo>
                    <a:pt x="320852" y="863676"/>
                  </a:lnTo>
                  <a:lnTo>
                    <a:pt x="317804" y="865644"/>
                  </a:lnTo>
                  <a:lnTo>
                    <a:pt x="317792" y="867181"/>
                  </a:lnTo>
                  <a:lnTo>
                    <a:pt x="317766" y="867511"/>
                  </a:lnTo>
                  <a:lnTo>
                    <a:pt x="318401" y="868006"/>
                  </a:lnTo>
                  <a:lnTo>
                    <a:pt x="318782" y="868057"/>
                  </a:lnTo>
                  <a:lnTo>
                    <a:pt x="320967" y="868273"/>
                  </a:lnTo>
                  <a:lnTo>
                    <a:pt x="322008" y="866775"/>
                  </a:lnTo>
                  <a:lnTo>
                    <a:pt x="322961" y="865212"/>
                  </a:lnTo>
                  <a:lnTo>
                    <a:pt x="323075" y="865047"/>
                  </a:lnTo>
                  <a:close/>
                </a:path>
                <a:path w="2133600" h="1284604">
                  <a:moveTo>
                    <a:pt x="359346" y="700278"/>
                  </a:moveTo>
                  <a:close/>
                </a:path>
                <a:path w="2133600" h="1284604">
                  <a:moveTo>
                    <a:pt x="359587" y="700265"/>
                  </a:moveTo>
                  <a:lnTo>
                    <a:pt x="359410" y="700239"/>
                  </a:lnTo>
                  <a:lnTo>
                    <a:pt x="359587" y="700328"/>
                  </a:lnTo>
                  <a:close/>
                </a:path>
                <a:path w="2133600" h="1284604">
                  <a:moveTo>
                    <a:pt x="363613" y="697750"/>
                  </a:moveTo>
                  <a:lnTo>
                    <a:pt x="362458" y="695007"/>
                  </a:lnTo>
                  <a:lnTo>
                    <a:pt x="362394" y="694880"/>
                  </a:lnTo>
                  <a:lnTo>
                    <a:pt x="361950" y="694753"/>
                  </a:lnTo>
                  <a:lnTo>
                    <a:pt x="358203" y="695769"/>
                  </a:lnTo>
                  <a:lnTo>
                    <a:pt x="359321" y="698093"/>
                  </a:lnTo>
                  <a:lnTo>
                    <a:pt x="359549" y="700151"/>
                  </a:lnTo>
                  <a:lnTo>
                    <a:pt x="361607" y="698969"/>
                  </a:lnTo>
                  <a:lnTo>
                    <a:pt x="363613" y="697750"/>
                  </a:lnTo>
                  <a:close/>
                </a:path>
                <a:path w="2133600" h="1284604">
                  <a:moveTo>
                    <a:pt x="366750" y="1088555"/>
                  </a:moveTo>
                  <a:lnTo>
                    <a:pt x="366547" y="1088656"/>
                  </a:lnTo>
                  <a:lnTo>
                    <a:pt x="366699" y="1088644"/>
                  </a:lnTo>
                  <a:close/>
                </a:path>
                <a:path w="2133600" h="1284604">
                  <a:moveTo>
                    <a:pt x="374484" y="1084580"/>
                  </a:moveTo>
                  <a:lnTo>
                    <a:pt x="374345" y="1083856"/>
                  </a:lnTo>
                  <a:lnTo>
                    <a:pt x="374205" y="1083500"/>
                  </a:lnTo>
                  <a:lnTo>
                    <a:pt x="374142" y="1083322"/>
                  </a:lnTo>
                  <a:lnTo>
                    <a:pt x="373786" y="1083195"/>
                  </a:lnTo>
                  <a:lnTo>
                    <a:pt x="372211" y="1083157"/>
                  </a:lnTo>
                  <a:lnTo>
                    <a:pt x="370827" y="1083284"/>
                  </a:lnTo>
                  <a:lnTo>
                    <a:pt x="369455" y="1086307"/>
                  </a:lnTo>
                  <a:lnTo>
                    <a:pt x="368439" y="1087628"/>
                  </a:lnTo>
                  <a:lnTo>
                    <a:pt x="366852" y="1088504"/>
                  </a:lnTo>
                  <a:lnTo>
                    <a:pt x="374484" y="1084580"/>
                  </a:lnTo>
                  <a:close/>
                </a:path>
                <a:path w="2133600" h="1284604">
                  <a:moveTo>
                    <a:pt x="382320" y="953947"/>
                  </a:moveTo>
                  <a:lnTo>
                    <a:pt x="381660" y="953046"/>
                  </a:lnTo>
                  <a:lnTo>
                    <a:pt x="380720" y="951763"/>
                  </a:lnTo>
                  <a:lnTo>
                    <a:pt x="379412" y="952436"/>
                  </a:lnTo>
                  <a:lnTo>
                    <a:pt x="378231" y="953135"/>
                  </a:lnTo>
                  <a:lnTo>
                    <a:pt x="377545" y="953528"/>
                  </a:lnTo>
                  <a:lnTo>
                    <a:pt x="376796" y="953909"/>
                  </a:lnTo>
                  <a:lnTo>
                    <a:pt x="377101" y="954925"/>
                  </a:lnTo>
                  <a:lnTo>
                    <a:pt x="378104" y="955713"/>
                  </a:lnTo>
                  <a:lnTo>
                    <a:pt x="379298" y="956030"/>
                  </a:lnTo>
                  <a:lnTo>
                    <a:pt x="381698" y="954938"/>
                  </a:lnTo>
                  <a:lnTo>
                    <a:pt x="382320" y="953947"/>
                  </a:lnTo>
                  <a:close/>
                </a:path>
                <a:path w="2133600" h="1284604">
                  <a:moveTo>
                    <a:pt x="395008" y="248208"/>
                  </a:moveTo>
                  <a:lnTo>
                    <a:pt x="394830" y="248031"/>
                  </a:lnTo>
                  <a:lnTo>
                    <a:pt x="394944" y="248158"/>
                  </a:lnTo>
                  <a:close/>
                </a:path>
                <a:path w="2133600" h="1284604">
                  <a:moveTo>
                    <a:pt x="399745" y="250304"/>
                  </a:moveTo>
                  <a:close/>
                </a:path>
                <a:path w="2133600" h="1284604">
                  <a:moveTo>
                    <a:pt x="399796" y="250317"/>
                  </a:moveTo>
                  <a:close/>
                </a:path>
                <a:path w="2133600" h="1284604">
                  <a:moveTo>
                    <a:pt x="401637" y="252209"/>
                  </a:moveTo>
                  <a:lnTo>
                    <a:pt x="399707" y="250329"/>
                  </a:lnTo>
                  <a:lnTo>
                    <a:pt x="397217" y="251244"/>
                  </a:lnTo>
                  <a:lnTo>
                    <a:pt x="396367" y="249301"/>
                  </a:lnTo>
                  <a:lnTo>
                    <a:pt x="395008" y="248208"/>
                  </a:lnTo>
                  <a:lnTo>
                    <a:pt x="395909" y="251053"/>
                  </a:lnTo>
                  <a:lnTo>
                    <a:pt x="395846" y="254381"/>
                  </a:lnTo>
                  <a:lnTo>
                    <a:pt x="399249" y="255828"/>
                  </a:lnTo>
                  <a:lnTo>
                    <a:pt x="400558" y="254050"/>
                  </a:lnTo>
                  <a:lnTo>
                    <a:pt x="401637" y="252209"/>
                  </a:lnTo>
                  <a:close/>
                </a:path>
                <a:path w="2133600" h="1284604">
                  <a:moveTo>
                    <a:pt x="407619" y="1174305"/>
                  </a:moveTo>
                  <a:lnTo>
                    <a:pt x="406857" y="1174140"/>
                  </a:lnTo>
                  <a:lnTo>
                    <a:pt x="406019" y="1174000"/>
                  </a:lnTo>
                  <a:lnTo>
                    <a:pt x="402488" y="1173302"/>
                  </a:lnTo>
                  <a:lnTo>
                    <a:pt x="402031" y="1174965"/>
                  </a:lnTo>
                  <a:lnTo>
                    <a:pt x="402475" y="1176375"/>
                  </a:lnTo>
                  <a:lnTo>
                    <a:pt x="403847" y="1177290"/>
                  </a:lnTo>
                  <a:lnTo>
                    <a:pt x="404825" y="1177912"/>
                  </a:lnTo>
                  <a:lnTo>
                    <a:pt x="405917" y="1177455"/>
                  </a:lnTo>
                  <a:lnTo>
                    <a:pt x="407085" y="1176261"/>
                  </a:lnTo>
                  <a:lnTo>
                    <a:pt x="407416" y="1175740"/>
                  </a:lnTo>
                  <a:lnTo>
                    <a:pt x="407619" y="1174305"/>
                  </a:lnTo>
                  <a:close/>
                </a:path>
                <a:path w="2133600" h="1284604">
                  <a:moveTo>
                    <a:pt x="416001" y="881049"/>
                  </a:moveTo>
                  <a:lnTo>
                    <a:pt x="415442" y="880351"/>
                  </a:lnTo>
                  <a:lnTo>
                    <a:pt x="414731" y="880922"/>
                  </a:lnTo>
                  <a:lnTo>
                    <a:pt x="412826" y="881189"/>
                  </a:lnTo>
                  <a:lnTo>
                    <a:pt x="411505" y="881291"/>
                  </a:lnTo>
                  <a:lnTo>
                    <a:pt x="409460" y="881837"/>
                  </a:lnTo>
                  <a:lnTo>
                    <a:pt x="409105" y="882611"/>
                  </a:lnTo>
                  <a:lnTo>
                    <a:pt x="409651" y="884301"/>
                  </a:lnTo>
                  <a:lnTo>
                    <a:pt x="410514" y="884034"/>
                  </a:lnTo>
                  <a:lnTo>
                    <a:pt x="411264" y="883856"/>
                  </a:lnTo>
                  <a:lnTo>
                    <a:pt x="411759" y="883716"/>
                  </a:lnTo>
                  <a:lnTo>
                    <a:pt x="412229" y="883450"/>
                  </a:lnTo>
                  <a:lnTo>
                    <a:pt x="412775" y="883221"/>
                  </a:lnTo>
                  <a:lnTo>
                    <a:pt x="414667" y="881913"/>
                  </a:lnTo>
                  <a:lnTo>
                    <a:pt x="416001" y="881049"/>
                  </a:lnTo>
                  <a:close/>
                </a:path>
                <a:path w="2133600" h="1284604">
                  <a:moveTo>
                    <a:pt x="418147" y="194703"/>
                  </a:moveTo>
                  <a:lnTo>
                    <a:pt x="417918" y="194106"/>
                  </a:lnTo>
                  <a:lnTo>
                    <a:pt x="417918" y="193636"/>
                  </a:lnTo>
                  <a:lnTo>
                    <a:pt x="417423" y="193649"/>
                  </a:lnTo>
                  <a:lnTo>
                    <a:pt x="416801" y="193471"/>
                  </a:lnTo>
                  <a:lnTo>
                    <a:pt x="416433" y="193687"/>
                  </a:lnTo>
                  <a:lnTo>
                    <a:pt x="415518" y="194208"/>
                  </a:lnTo>
                  <a:lnTo>
                    <a:pt x="414667" y="194830"/>
                  </a:lnTo>
                  <a:lnTo>
                    <a:pt x="413918" y="195567"/>
                  </a:lnTo>
                  <a:lnTo>
                    <a:pt x="413334" y="196100"/>
                  </a:lnTo>
                  <a:lnTo>
                    <a:pt x="413105" y="197104"/>
                  </a:lnTo>
                  <a:lnTo>
                    <a:pt x="413727" y="197497"/>
                  </a:lnTo>
                  <a:lnTo>
                    <a:pt x="414159" y="197802"/>
                  </a:lnTo>
                  <a:lnTo>
                    <a:pt x="415277" y="197624"/>
                  </a:lnTo>
                  <a:lnTo>
                    <a:pt x="416636" y="196697"/>
                  </a:lnTo>
                  <a:lnTo>
                    <a:pt x="417322" y="195859"/>
                  </a:lnTo>
                  <a:lnTo>
                    <a:pt x="418147" y="194703"/>
                  </a:lnTo>
                  <a:close/>
                </a:path>
                <a:path w="2133600" h="1284604">
                  <a:moveTo>
                    <a:pt x="476034" y="815619"/>
                  </a:moveTo>
                  <a:lnTo>
                    <a:pt x="475894" y="815492"/>
                  </a:lnTo>
                  <a:lnTo>
                    <a:pt x="475742" y="815721"/>
                  </a:lnTo>
                  <a:lnTo>
                    <a:pt x="475919" y="815657"/>
                  </a:lnTo>
                  <a:close/>
                </a:path>
                <a:path w="2133600" h="1284604">
                  <a:moveTo>
                    <a:pt x="478053" y="1198181"/>
                  </a:moveTo>
                  <a:lnTo>
                    <a:pt x="477608" y="1198029"/>
                  </a:lnTo>
                  <a:lnTo>
                    <a:pt x="477139" y="1197749"/>
                  </a:lnTo>
                  <a:lnTo>
                    <a:pt x="476656" y="1197711"/>
                  </a:lnTo>
                  <a:lnTo>
                    <a:pt x="473113" y="1197533"/>
                  </a:lnTo>
                  <a:lnTo>
                    <a:pt x="472109" y="1199870"/>
                  </a:lnTo>
                  <a:lnTo>
                    <a:pt x="471474" y="1202575"/>
                  </a:lnTo>
                  <a:lnTo>
                    <a:pt x="471563" y="1202359"/>
                  </a:lnTo>
                  <a:lnTo>
                    <a:pt x="477278" y="1199184"/>
                  </a:lnTo>
                  <a:lnTo>
                    <a:pt x="477608" y="1198981"/>
                  </a:lnTo>
                  <a:lnTo>
                    <a:pt x="477799" y="1198537"/>
                  </a:lnTo>
                  <a:lnTo>
                    <a:pt x="478053" y="1198181"/>
                  </a:lnTo>
                  <a:close/>
                </a:path>
                <a:path w="2133600" h="1284604">
                  <a:moveTo>
                    <a:pt x="485101" y="812533"/>
                  </a:moveTo>
                  <a:lnTo>
                    <a:pt x="484035" y="811225"/>
                  </a:lnTo>
                  <a:lnTo>
                    <a:pt x="482688" y="809561"/>
                  </a:lnTo>
                  <a:lnTo>
                    <a:pt x="481698" y="812241"/>
                  </a:lnTo>
                  <a:lnTo>
                    <a:pt x="479348" y="814425"/>
                  </a:lnTo>
                  <a:lnTo>
                    <a:pt x="477761" y="815098"/>
                  </a:lnTo>
                  <a:lnTo>
                    <a:pt x="476034" y="815619"/>
                  </a:lnTo>
                  <a:lnTo>
                    <a:pt x="476669" y="816673"/>
                  </a:lnTo>
                  <a:lnTo>
                    <a:pt x="477494" y="817499"/>
                  </a:lnTo>
                  <a:lnTo>
                    <a:pt x="478929" y="816660"/>
                  </a:lnTo>
                  <a:lnTo>
                    <a:pt x="479806" y="816140"/>
                  </a:lnTo>
                  <a:lnTo>
                    <a:pt x="480390" y="815124"/>
                  </a:lnTo>
                  <a:lnTo>
                    <a:pt x="481114" y="814362"/>
                  </a:lnTo>
                  <a:lnTo>
                    <a:pt x="482180" y="813308"/>
                  </a:lnTo>
                  <a:lnTo>
                    <a:pt x="485101" y="812533"/>
                  </a:lnTo>
                  <a:close/>
                </a:path>
                <a:path w="2133600" h="1284604">
                  <a:moveTo>
                    <a:pt x="489648" y="1256309"/>
                  </a:moveTo>
                  <a:lnTo>
                    <a:pt x="489508" y="1256372"/>
                  </a:lnTo>
                  <a:lnTo>
                    <a:pt x="489305" y="1256538"/>
                  </a:lnTo>
                  <a:lnTo>
                    <a:pt x="489597" y="1256563"/>
                  </a:lnTo>
                  <a:lnTo>
                    <a:pt x="489623" y="1256398"/>
                  </a:lnTo>
                  <a:close/>
                </a:path>
                <a:path w="2133600" h="1284604">
                  <a:moveTo>
                    <a:pt x="494284" y="1250353"/>
                  </a:moveTo>
                  <a:lnTo>
                    <a:pt x="494131" y="1249895"/>
                  </a:lnTo>
                  <a:lnTo>
                    <a:pt x="492823" y="1249756"/>
                  </a:lnTo>
                  <a:lnTo>
                    <a:pt x="492264" y="1249768"/>
                  </a:lnTo>
                  <a:lnTo>
                    <a:pt x="491744" y="1249845"/>
                  </a:lnTo>
                  <a:lnTo>
                    <a:pt x="490397" y="1250010"/>
                  </a:lnTo>
                  <a:lnTo>
                    <a:pt x="489813" y="1250899"/>
                  </a:lnTo>
                  <a:lnTo>
                    <a:pt x="490105" y="1253464"/>
                  </a:lnTo>
                  <a:lnTo>
                    <a:pt x="490194" y="1254887"/>
                  </a:lnTo>
                  <a:lnTo>
                    <a:pt x="489648" y="1256309"/>
                  </a:lnTo>
                  <a:lnTo>
                    <a:pt x="492036" y="1255217"/>
                  </a:lnTo>
                  <a:lnTo>
                    <a:pt x="492112" y="1252562"/>
                  </a:lnTo>
                  <a:lnTo>
                    <a:pt x="493712" y="1250924"/>
                  </a:lnTo>
                  <a:lnTo>
                    <a:pt x="494284" y="1250353"/>
                  </a:lnTo>
                  <a:close/>
                </a:path>
                <a:path w="2133600" h="1284604">
                  <a:moveTo>
                    <a:pt x="497662" y="1277137"/>
                  </a:moveTo>
                  <a:lnTo>
                    <a:pt x="497459" y="1276997"/>
                  </a:lnTo>
                  <a:lnTo>
                    <a:pt x="497459" y="1277200"/>
                  </a:lnTo>
                  <a:lnTo>
                    <a:pt x="497586" y="1277200"/>
                  </a:lnTo>
                  <a:close/>
                </a:path>
                <a:path w="2133600" h="1284604">
                  <a:moveTo>
                    <a:pt x="497967" y="1279271"/>
                  </a:moveTo>
                  <a:lnTo>
                    <a:pt x="497484" y="1277289"/>
                  </a:lnTo>
                  <a:lnTo>
                    <a:pt x="493928" y="1280096"/>
                  </a:lnTo>
                  <a:lnTo>
                    <a:pt x="493687" y="1280807"/>
                  </a:lnTo>
                  <a:lnTo>
                    <a:pt x="495579" y="1284097"/>
                  </a:lnTo>
                  <a:lnTo>
                    <a:pt x="496189" y="1284389"/>
                  </a:lnTo>
                  <a:lnTo>
                    <a:pt x="496951" y="1284274"/>
                  </a:lnTo>
                  <a:lnTo>
                    <a:pt x="497586" y="1283423"/>
                  </a:lnTo>
                  <a:lnTo>
                    <a:pt x="495960" y="1281531"/>
                  </a:lnTo>
                  <a:lnTo>
                    <a:pt x="497967" y="1279271"/>
                  </a:lnTo>
                  <a:close/>
                </a:path>
                <a:path w="2133600" h="1284604">
                  <a:moveTo>
                    <a:pt x="549846" y="1245387"/>
                  </a:moveTo>
                  <a:lnTo>
                    <a:pt x="548043" y="1243634"/>
                  </a:lnTo>
                  <a:lnTo>
                    <a:pt x="546595" y="1243444"/>
                  </a:lnTo>
                  <a:lnTo>
                    <a:pt x="545274" y="1244333"/>
                  </a:lnTo>
                  <a:lnTo>
                    <a:pt x="544525" y="1244815"/>
                  </a:lnTo>
                  <a:lnTo>
                    <a:pt x="544410" y="1245628"/>
                  </a:lnTo>
                  <a:lnTo>
                    <a:pt x="544614" y="1246454"/>
                  </a:lnTo>
                  <a:lnTo>
                    <a:pt x="545515" y="1247482"/>
                  </a:lnTo>
                  <a:lnTo>
                    <a:pt x="546671" y="1247876"/>
                  </a:lnTo>
                  <a:lnTo>
                    <a:pt x="549109" y="1246428"/>
                  </a:lnTo>
                  <a:lnTo>
                    <a:pt x="549846" y="1245387"/>
                  </a:lnTo>
                  <a:close/>
                </a:path>
                <a:path w="2133600" h="1284604">
                  <a:moveTo>
                    <a:pt x="567512" y="1144104"/>
                  </a:moveTo>
                  <a:lnTo>
                    <a:pt x="567423" y="1141018"/>
                  </a:lnTo>
                  <a:lnTo>
                    <a:pt x="565835" y="1139748"/>
                  </a:lnTo>
                  <a:lnTo>
                    <a:pt x="565708" y="1139659"/>
                  </a:lnTo>
                  <a:lnTo>
                    <a:pt x="565315" y="1139825"/>
                  </a:lnTo>
                  <a:lnTo>
                    <a:pt x="565086" y="1139875"/>
                  </a:lnTo>
                  <a:lnTo>
                    <a:pt x="564870" y="1140040"/>
                  </a:lnTo>
                  <a:lnTo>
                    <a:pt x="564502" y="1140244"/>
                  </a:lnTo>
                  <a:lnTo>
                    <a:pt x="564502" y="1140396"/>
                  </a:lnTo>
                  <a:lnTo>
                    <a:pt x="564616" y="1142250"/>
                  </a:lnTo>
                  <a:lnTo>
                    <a:pt x="565950" y="1144041"/>
                  </a:lnTo>
                  <a:lnTo>
                    <a:pt x="564464" y="1146035"/>
                  </a:lnTo>
                  <a:lnTo>
                    <a:pt x="564984" y="1145933"/>
                  </a:lnTo>
                  <a:lnTo>
                    <a:pt x="565670" y="1145997"/>
                  </a:lnTo>
                  <a:lnTo>
                    <a:pt x="565962" y="1145692"/>
                  </a:lnTo>
                  <a:lnTo>
                    <a:pt x="567512" y="1144104"/>
                  </a:lnTo>
                  <a:close/>
                </a:path>
                <a:path w="2133600" h="1284604">
                  <a:moveTo>
                    <a:pt x="574357" y="628700"/>
                  </a:moveTo>
                  <a:lnTo>
                    <a:pt x="574319" y="628269"/>
                  </a:lnTo>
                  <a:lnTo>
                    <a:pt x="574128" y="627913"/>
                  </a:lnTo>
                  <a:lnTo>
                    <a:pt x="573798" y="627634"/>
                  </a:lnTo>
                  <a:lnTo>
                    <a:pt x="573646" y="627697"/>
                  </a:lnTo>
                  <a:lnTo>
                    <a:pt x="571347" y="628421"/>
                  </a:lnTo>
                  <a:lnTo>
                    <a:pt x="569010" y="629094"/>
                  </a:lnTo>
                  <a:lnTo>
                    <a:pt x="567220" y="631278"/>
                  </a:lnTo>
                  <a:lnTo>
                    <a:pt x="567423" y="632104"/>
                  </a:lnTo>
                  <a:lnTo>
                    <a:pt x="568299" y="632625"/>
                  </a:lnTo>
                  <a:lnTo>
                    <a:pt x="569302" y="632167"/>
                  </a:lnTo>
                  <a:lnTo>
                    <a:pt x="570141" y="631532"/>
                  </a:lnTo>
                  <a:lnTo>
                    <a:pt x="571030" y="630986"/>
                  </a:lnTo>
                  <a:lnTo>
                    <a:pt x="574205" y="628777"/>
                  </a:lnTo>
                  <a:lnTo>
                    <a:pt x="574357" y="628700"/>
                  </a:lnTo>
                  <a:close/>
                </a:path>
                <a:path w="2133600" h="1284604">
                  <a:moveTo>
                    <a:pt x="576351" y="1156677"/>
                  </a:moveTo>
                  <a:lnTo>
                    <a:pt x="576148" y="1156068"/>
                  </a:lnTo>
                  <a:lnTo>
                    <a:pt x="576021" y="1155471"/>
                  </a:lnTo>
                  <a:lnTo>
                    <a:pt x="575411" y="1155382"/>
                  </a:lnTo>
                  <a:lnTo>
                    <a:pt x="575157" y="1155319"/>
                  </a:lnTo>
                  <a:lnTo>
                    <a:pt x="574865" y="1155306"/>
                  </a:lnTo>
                  <a:lnTo>
                    <a:pt x="574636" y="1155382"/>
                  </a:lnTo>
                  <a:lnTo>
                    <a:pt x="573913" y="1155725"/>
                  </a:lnTo>
                  <a:lnTo>
                    <a:pt x="573163" y="1156042"/>
                  </a:lnTo>
                  <a:lnTo>
                    <a:pt x="571512" y="1157097"/>
                  </a:lnTo>
                  <a:lnTo>
                    <a:pt x="570699" y="1158036"/>
                  </a:lnTo>
                  <a:lnTo>
                    <a:pt x="571703" y="1160373"/>
                  </a:lnTo>
                  <a:lnTo>
                    <a:pt x="572833" y="1159268"/>
                  </a:lnTo>
                  <a:lnTo>
                    <a:pt x="574065" y="1159014"/>
                  </a:lnTo>
                  <a:lnTo>
                    <a:pt x="574636" y="1158468"/>
                  </a:lnTo>
                  <a:lnTo>
                    <a:pt x="575475" y="1157770"/>
                  </a:lnTo>
                  <a:lnTo>
                    <a:pt x="576351" y="1156677"/>
                  </a:lnTo>
                  <a:close/>
                </a:path>
                <a:path w="2133600" h="1284604">
                  <a:moveTo>
                    <a:pt x="578840" y="965644"/>
                  </a:moveTo>
                  <a:lnTo>
                    <a:pt x="576681" y="966317"/>
                  </a:lnTo>
                  <a:lnTo>
                    <a:pt x="575703" y="966863"/>
                  </a:lnTo>
                  <a:lnTo>
                    <a:pt x="575462" y="966990"/>
                  </a:lnTo>
                  <a:lnTo>
                    <a:pt x="574840" y="967473"/>
                  </a:lnTo>
                  <a:lnTo>
                    <a:pt x="574001" y="967968"/>
                  </a:lnTo>
                  <a:lnTo>
                    <a:pt x="574725" y="968756"/>
                  </a:lnTo>
                  <a:lnTo>
                    <a:pt x="574916" y="968971"/>
                  </a:lnTo>
                  <a:lnTo>
                    <a:pt x="575703" y="968705"/>
                  </a:lnTo>
                  <a:lnTo>
                    <a:pt x="576491" y="968527"/>
                  </a:lnTo>
                  <a:lnTo>
                    <a:pt x="576783" y="968362"/>
                  </a:lnTo>
                  <a:lnTo>
                    <a:pt x="576922" y="968184"/>
                  </a:lnTo>
                  <a:lnTo>
                    <a:pt x="578840" y="965644"/>
                  </a:lnTo>
                  <a:close/>
                </a:path>
                <a:path w="2133600" h="1284604">
                  <a:moveTo>
                    <a:pt x="611720" y="923417"/>
                  </a:moveTo>
                  <a:lnTo>
                    <a:pt x="611009" y="922731"/>
                  </a:lnTo>
                  <a:lnTo>
                    <a:pt x="610311" y="923505"/>
                  </a:lnTo>
                  <a:lnTo>
                    <a:pt x="609587" y="923594"/>
                  </a:lnTo>
                  <a:lnTo>
                    <a:pt x="604481" y="924115"/>
                  </a:lnTo>
                  <a:lnTo>
                    <a:pt x="604139" y="924648"/>
                  </a:lnTo>
                  <a:lnTo>
                    <a:pt x="603758" y="924941"/>
                  </a:lnTo>
                  <a:lnTo>
                    <a:pt x="604139" y="925195"/>
                  </a:lnTo>
                  <a:lnTo>
                    <a:pt x="604469" y="925601"/>
                  </a:lnTo>
                  <a:lnTo>
                    <a:pt x="606310" y="926096"/>
                  </a:lnTo>
                  <a:lnTo>
                    <a:pt x="607783" y="927023"/>
                  </a:lnTo>
                  <a:lnTo>
                    <a:pt x="609155" y="925677"/>
                  </a:lnTo>
                  <a:lnTo>
                    <a:pt x="609917" y="925004"/>
                  </a:lnTo>
                  <a:lnTo>
                    <a:pt x="611720" y="923417"/>
                  </a:lnTo>
                  <a:close/>
                </a:path>
                <a:path w="2133600" h="1284604">
                  <a:moveTo>
                    <a:pt x="613422" y="872972"/>
                  </a:moveTo>
                  <a:lnTo>
                    <a:pt x="613194" y="872553"/>
                  </a:lnTo>
                  <a:lnTo>
                    <a:pt x="612508" y="871270"/>
                  </a:lnTo>
                  <a:lnTo>
                    <a:pt x="611022" y="871855"/>
                  </a:lnTo>
                  <a:lnTo>
                    <a:pt x="609841" y="872070"/>
                  </a:lnTo>
                  <a:lnTo>
                    <a:pt x="608774" y="872248"/>
                  </a:lnTo>
                  <a:lnTo>
                    <a:pt x="607796" y="872794"/>
                  </a:lnTo>
                  <a:lnTo>
                    <a:pt x="607809" y="874407"/>
                  </a:lnTo>
                  <a:lnTo>
                    <a:pt x="608228" y="875042"/>
                  </a:lnTo>
                  <a:lnTo>
                    <a:pt x="608545" y="875042"/>
                  </a:lnTo>
                  <a:lnTo>
                    <a:pt x="609790" y="875068"/>
                  </a:lnTo>
                  <a:lnTo>
                    <a:pt x="611060" y="874890"/>
                  </a:lnTo>
                  <a:lnTo>
                    <a:pt x="612355" y="874788"/>
                  </a:lnTo>
                  <a:lnTo>
                    <a:pt x="612736" y="873848"/>
                  </a:lnTo>
                  <a:lnTo>
                    <a:pt x="613422" y="872972"/>
                  </a:lnTo>
                  <a:close/>
                </a:path>
                <a:path w="2133600" h="1284604">
                  <a:moveTo>
                    <a:pt x="755065" y="801395"/>
                  </a:moveTo>
                  <a:lnTo>
                    <a:pt x="754811" y="799922"/>
                  </a:lnTo>
                  <a:lnTo>
                    <a:pt x="754367" y="798487"/>
                  </a:lnTo>
                  <a:lnTo>
                    <a:pt x="752221" y="799414"/>
                  </a:lnTo>
                  <a:lnTo>
                    <a:pt x="750785" y="800049"/>
                  </a:lnTo>
                  <a:lnTo>
                    <a:pt x="749477" y="801065"/>
                  </a:lnTo>
                  <a:lnTo>
                    <a:pt x="748169" y="802005"/>
                  </a:lnTo>
                  <a:lnTo>
                    <a:pt x="747801" y="802259"/>
                  </a:lnTo>
                  <a:lnTo>
                    <a:pt x="747268" y="802982"/>
                  </a:lnTo>
                  <a:lnTo>
                    <a:pt x="747915" y="803897"/>
                  </a:lnTo>
                  <a:lnTo>
                    <a:pt x="748703" y="803262"/>
                  </a:lnTo>
                  <a:lnTo>
                    <a:pt x="750366" y="803008"/>
                  </a:lnTo>
                  <a:lnTo>
                    <a:pt x="751319" y="803021"/>
                  </a:lnTo>
                  <a:lnTo>
                    <a:pt x="752259" y="802970"/>
                  </a:lnTo>
                  <a:lnTo>
                    <a:pt x="755065" y="801395"/>
                  </a:lnTo>
                  <a:close/>
                </a:path>
                <a:path w="2133600" h="1284604">
                  <a:moveTo>
                    <a:pt x="755180" y="801344"/>
                  </a:moveTo>
                  <a:lnTo>
                    <a:pt x="755078" y="801471"/>
                  </a:lnTo>
                  <a:lnTo>
                    <a:pt x="755180" y="801344"/>
                  </a:lnTo>
                  <a:close/>
                </a:path>
                <a:path w="2133600" h="1284604">
                  <a:moveTo>
                    <a:pt x="778548" y="1140650"/>
                  </a:moveTo>
                  <a:lnTo>
                    <a:pt x="777367" y="1138770"/>
                  </a:lnTo>
                  <a:lnTo>
                    <a:pt x="776401" y="1138936"/>
                  </a:lnTo>
                  <a:lnTo>
                    <a:pt x="775677" y="1139393"/>
                  </a:lnTo>
                  <a:lnTo>
                    <a:pt x="774319" y="1140307"/>
                  </a:lnTo>
                  <a:lnTo>
                    <a:pt x="772960" y="1141260"/>
                  </a:lnTo>
                  <a:lnTo>
                    <a:pt x="771499" y="1142479"/>
                  </a:lnTo>
                  <a:lnTo>
                    <a:pt x="771588" y="1143342"/>
                  </a:lnTo>
                  <a:lnTo>
                    <a:pt x="772121" y="1143838"/>
                  </a:lnTo>
                  <a:lnTo>
                    <a:pt x="772833" y="1143914"/>
                  </a:lnTo>
                  <a:lnTo>
                    <a:pt x="773684" y="1143533"/>
                  </a:lnTo>
                  <a:lnTo>
                    <a:pt x="774001" y="1143000"/>
                  </a:lnTo>
                  <a:lnTo>
                    <a:pt x="774636" y="1142326"/>
                  </a:lnTo>
                  <a:lnTo>
                    <a:pt x="775055" y="1142149"/>
                  </a:lnTo>
                  <a:lnTo>
                    <a:pt x="775779" y="1141742"/>
                  </a:lnTo>
                  <a:lnTo>
                    <a:pt x="777900" y="1141285"/>
                  </a:lnTo>
                  <a:lnTo>
                    <a:pt x="778548" y="1140650"/>
                  </a:lnTo>
                  <a:close/>
                </a:path>
                <a:path w="2133600" h="1284604">
                  <a:moveTo>
                    <a:pt x="824560" y="673658"/>
                  </a:moveTo>
                  <a:lnTo>
                    <a:pt x="823366" y="672757"/>
                  </a:lnTo>
                  <a:lnTo>
                    <a:pt x="821296" y="671156"/>
                  </a:lnTo>
                  <a:lnTo>
                    <a:pt x="821601" y="674966"/>
                  </a:lnTo>
                  <a:lnTo>
                    <a:pt x="819924" y="675398"/>
                  </a:lnTo>
                  <a:lnTo>
                    <a:pt x="819454" y="675525"/>
                  </a:lnTo>
                  <a:lnTo>
                    <a:pt x="818972" y="675982"/>
                  </a:lnTo>
                  <a:lnTo>
                    <a:pt x="818667" y="676402"/>
                  </a:lnTo>
                  <a:lnTo>
                    <a:pt x="818362" y="676770"/>
                  </a:lnTo>
                  <a:lnTo>
                    <a:pt x="817981" y="677494"/>
                  </a:lnTo>
                  <a:lnTo>
                    <a:pt x="818159" y="677659"/>
                  </a:lnTo>
                  <a:lnTo>
                    <a:pt x="818794" y="678408"/>
                  </a:lnTo>
                  <a:lnTo>
                    <a:pt x="819556" y="677811"/>
                  </a:lnTo>
                  <a:lnTo>
                    <a:pt x="820521" y="677329"/>
                  </a:lnTo>
                  <a:lnTo>
                    <a:pt x="820788" y="677240"/>
                  </a:lnTo>
                  <a:lnTo>
                    <a:pt x="820991" y="677100"/>
                  </a:lnTo>
                  <a:lnTo>
                    <a:pt x="822579" y="675919"/>
                  </a:lnTo>
                  <a:lnTo>
                    <a:pt x="824560" y="673658"/>
                  </a:lnTo>
                  <a:close/>
                </a:path>
                <a:path w="2133600" h="1284604">
                  <a:moveTo>
                    <a:pt x="908431" y="636397"/>
                  </a:moveTo>
                  <a:lnTo>
                    <a:pt x="908265" y="636016"/>
                  </a:lnTo>
                  <a:lnTo>
                    <a:pt x="908215" y="635762"/>
                  </a:lnTo>
                  <a:lnTo>
                    <a:pt x="907275" y="634619"/>
                  </a:lnTo>
                  <a:lnTo>
                    <a:pt x="906246" y="633501"/>
                  </a:lnTo>
                  <a:lnTo>
                    <a:pt x="904621" y="633171"/>
                  </a:lnTo>
                  <a:lnTo>
                    <a:pt x="904163" y="633069"/>
                  </a:lnTo>
                  <a:lnTo>
                    <a:pt x="903605" y="633285"/>
                  </a:lnTo>
                  <a:lnTo>
                    <a:pt x="903084" y="633349"/>
                  </a:lnTo>
                  <a:lnTo>
                    <a:pt x="903135" y="633818"/>
                  </a:lnTo>
                  <a:lnTo>
                    <a:pt x="902995" y="634530"/>
                  </a:lnTo>
                  <a:lnTo>
                    <a:pt x="903274" y="634720"/>
                  </a:lnTo>
                  <a:lnTo>
                    <a:pt x="904494" y="635584"/>
                  </a:lnTo>
                  <a:lnTo>
                    <a:pt x="905827" y="636333"/>
                  </a:lnTo>
                  <a:lnTo>
                    <a:pt x="907389" y="637133"/>
                  </a:lnTo>
                  <a:lnTo>
                    <a:pt x="908431" y="636397"/>
                  </a:lnTo>
                  <a:close/>
                </a:path>
                <a:path w="2133600" h="1284604">
                  <a:moveTo>
                    <a:pt x="986205" y="581545"/>
                  </a:moveTo>
                  <a:lnTo>
                    <a:pt x="985926" y="580224"/>
                  </a:lnTo>
                  <a:lnTo>
                    <a:pt x="984961" y="579285"/>
                  </a:lnTo>
                  <a:lnTo>
                    <a:pt x="983703" y="578751"/>
                  </a:lnTo>
                  <a:lnTo>
                    <a:pt x="980732" y="580186"/>
                  </a:lnTo>
                  <a:lnTo>
                    <a:pt x="981722" y="581533"/>
                  </a:lnTo>
                  <a:lnTo>
                    <a:pt x="982383" y="583755"/>
                  </a:lnTo>
                  <a:lnTo>
                    <a:pt x="983424" y="583882"/>
                  </a:lnTo>
                  <a:lnTo>
                    <a:pt x="984504" y="583374"/>
                  </a:lnTo>
                  <a:lnTo>
                    <a:pt x="985939" y="582701"/>
                  </a:lnTo>
                  <a:lnTo>
                    <a:pt x="986205" y="581545"/>
                  </a:lnTo>
                  <a:close/>
                </a:path>
                <a:path w="2133600" h="1284604">
                  <a:moveTo>
                    <a:pt x="1148080" y="671385"/>
                  </a:moveTo>
                  <a:lnTo>
                    <a:pt x="1147851" y="670699"/>
                  </a:lnTo>
                  <a:lnTo>
                    <a:pt x="1146810" y="670953"/>
                  </a:lnTo>
                  <a:lnTo>
                    <a:pt x="1146048" y="671156"/>
                  </a:lnTo>
                  <a:lnTo>
                    <a:pt x="1145349" y="671626"/>
                  </a:lnTo>
                  <a:lnTo>
                    <a:pt x="1143876" y="672376"/>
                  </a:lnTo>
                  <a:lnTo>
                    <a:pt x="1142987" y="672934"/>
                  </a:lnTo>
                  <a:lnTo>
                    <a:pt x="1141780" y="673455"/>
                  </a:lnTo>
                  <a:lnTo>
                    <a:pt x="1142695" y="674662"/>
                  </a:lnTo>
                  <a:lnTo>
                    <a:pt x="1143381" y="675525"/>
                  </a:lnTo>
                  <a:lnTo>
                    <a:pt x="1144422" y="675614"/>
                  </a:lnTo>
                  <a:lnTo>
                    <a:pt x="1145540" y="675157"/>
                  </a:lnTo>
                  <a:lnTo>
                    <a:pt x="1146924" y="674560"/>
                  </a:lnTo>
                  <a:lnTo>
                    <a:pt x="1147686" y="673557"/>
                  </a:lnTo>
                  <a:lnTo>
                    <a:pt x="1147965" y="672185"/>
                  </a:lnTo>
                  <a:lnTo>
                    <a:pt x="1148080" y="671385"/>
                  </a:lnTo>
                  <a:close/>
                </a:path>
                <a:path w="2133600" h="1284604">
                  <a:moveTo>
                    <a:pt x="1148740" y="559562"/>
                  </a:moveTo>
                  <a:lnTo>
                    <a:pt x="1148245" y="556971"/>
                  </a:lnTo>
                  <a:lnTo>
                    <a:pt x="1146810" y="556856"/>
                  </a:lnTo>
                  <a:lnTo>
                    <a:pt x="1145476" y="557136"/>
                  </a:lnTo>
                  <a:lnTo>
                    <a:pt x="1144409" y="557364"/>
                  </a:lnTo>
                  <a:lnTo>
                    <a:pt x="1143711" y="558177"/>
                  </a:lnTo>
                  <a:lnTo>
                    <a:pt x="1143381" y="559231"/>
                  </a:lnTo>
                  <a:lnTo>
                    <a:pt x="1143952" y="560882"/>
                  </a:lnTo>
                  <a:lnTo>
                    <a:pt x="1145476" y="559955"/>
                  </a:lnTo>
                  <a:lnTo>
                    <a:pt x="1146594" y="560070"/>
                  </a:lnTo>
                  <a:lnTo>
                    <a:pt x="1147838" y="560197"/>
                  </a:lnTo>
                  <a:lnTo>
                    <a:pt x="1148740" y="559562"/>
                  </a:lnTo>
                  <a:close/>
                </a:path>
                <a:path w="2133600" h="1284604">
                  <a:moveTo>
                    <a:pt x="1153718" y="303987"/>
                  </a:moveTo>
                  <a:lnTo>
                    <a:pt x="1153668" y="303860"/>
                  </a:lnTo>
                  <a:lnTo>
                    <a:pt x="1153579" y="304038"/>
                  </a:lnTo>
                  <a:lnTo>
                    <a:pt x="1153718" y="303987"/>
                  </a:lnTo>
                  <a:close/>
                </a:path>
                <a:path w="2133600" h="1284604">
                  <a:moveTo>
                    <a:pt x="1157744" y="305752"/>
                  </a:moveTo>
                  <a:lnTo>
                    <a:pt x="1156830" y="304279"/>
                  </a:lnTo>
                  <a:lnTo>
                    <a:pt x="1156055" y="303009"/>
                  </a:lnTo>
                  <a:lnTo>
                    <a:pt x="1154899" y="303225"/>
                  </a:lnTo>
                  <a:lnTo>
                    <a:pt x="1153718" y="303987"/>
                  </a:lnTo>
                  <a:lnTo>
                    <a:pt x="1154264" y="304977"/>
                  </a:lnTo>
                  <a:lnTo>
                    <a:pt x="1154734" y="305968"/>
                  </a:lnTo>
                  <a:lnTo>
                    <a:pt x="1153731" y="307149"/>
                  </a:lnTo>
                  <a:lnTo>
                    <a:pt x="1153071" y="307949"/>
                  </a:lnTo>
                  <a:lnTo>
                    <a:pt x="1153490" y="308495"/>
                  </a:lnTo>
                  <a:lnTo>
                    <a:pt x="1154328" y="308610"/>
                  </a:lnTo>
                  <a:lnTo>
                    <a:pt x="1154760" y="308673"/>
                  </a:lnTo>
                  <a:lnTo>
                    <a:pt x="1155395" y="308483"/>
                  </a:lnTo>
                  <a:lnTo>
                    <a:pt x="1157071" y="307086"/>
                  </a:lnTo>
                  <a:lnTo>
                    <a:pt x="1157744" y="305752"/>
                  </a:lnTo>
                  <a:close/>
                </a:path>
                <a:path w="2133600" h="1284604">
                  <a:moveTo>
                    <a:pt x="1169111" y="506209"/>
                  </a:moveTo>
                  <a:lnTo>
                    <a:pt x="1169035" y="505498"/>
                  </a:lnTo>
                  <a:lnTo>
                    <a:pt x="1167701" y="503567"/>
                  </a:lnTo>
                  <a:lnTo>
                    <a:pt x="1166025" y="503377"/>
                  </a:lnTo>
                  <a:lnTo>
                    <a:pt x="1164120" y="504177"/>
                  </a:lnTo>
                  <a:lnTo>
                    <a:pt x="1163878" y="504266"/>
                  </a:lnTo>
                  <a:lnTo>
                    <a:pt x="1163853" y="504964"/>
                  </a:lnTo>
                  <a:lnTo>
                    <a:pt x="1163751" y="505383"/>
                  </a:lnTo>
                  <a:lnTo>
                    <a:pt x="1164145" y="506920"/>
                  </a:lnTo>
                  <a:lnTo>
                    <a:pt x="1167638" y="507657"/>
                  </a:lnTo>
                  <a:lnTo>
                    <a:pt x="1169111" y="506209"/>
                  </a:lnTo>
                  <a:close/>
                </a:path>
                <a:path w="2133600" h="1284604">
                  <a:moveTo>
                    <a:pt x="1238440" y="359752"/>
                  </a:moveTo>
                  <a:lnTo>
                    <a:pt x="1238148" y="358622"/>
                  </a:lnTo>
                  <a:lnTo>
                    <a:pt x="1233982" y="357416"/>
                  </a:lnTo>
                  <a:lnTo>
                    <a:pt x="1233043" y="358038"/>
                  </a:lnTo>
                  <a:lnTo>
                    <a:pt x="1232827" y="358178"/>
                  </a:lnTo>
                  <a:lnTo>
                    <a:pt x="1232509" y="358419"/>
                  </a:lnTo>
                  <a:lnTo>
                    <a:pt x="1232509" y="358622"/>
                  </a:lnTo>
                  <a:lnTo>
                    <a:pt x="1232420" y="359575"/>
                  </a:lnTo>
                  <a:lnTo>
                    <a:pt x="1236205" y="362064"/>
                  </a:lnTo>
                  <a:lnTo>
                    <a:pt x="1237678" y="361124"/>
                  </a:lnTo>
                  <a:lnTo>
                    <a:pt x="1238021" y="360311"/>
                  </a:lnTo>
                  <a:lnTo>
                    <a:pt x="1238440" y="359752"/>
                  </a:lnTo>
                  <a:close/>
                </a:path>
                <a:path w="2133600" h="1284604">
                  <a:moveTo>
                    <a:pt x="1284236" y="302628"/>
                  </a:moveTo>
                  <a:lnTo>
                    <a:pt x="1283855" y="300647"/>
                  </a:lnTo>
                  <a:lnTo>
                    <a:pt x="1284185" y="298869"/>
                  </a:lnTo>
                  <a:lnTo>
                    <a:pt x="1283195" y="298411"/>
                  </a:lnTo>
                  <a:lnTo>
                    <a:pt x="1280833" y="299770"/>
                  </a:lnTo>
                  <a:lnTo>
                    <a:pt x="1280883" y="301853"/>
                  </a:lnTo>
                  <a:lnTo>
                    <a:pt x="1280223" y="303822"/>
                  </a:lnTo>
                  <a:lnTo>
                    <a:pt x="1281112" y="303898"/>
                  </a:lnTo>
                  <a:lnTo>
                    <a:pt x="1282128" y="304292"/>
                  </a:lnTo>
                  <a:lnTo>
                    <a:pt x="1284236" y="302628"/>
                  </a:lnTo>
                  <a:close/>
                </a:path>
                <a:path w="2133600" h="1284604">
                  <a:moveTo>
                    <a:pt x="1290193" y="546341"/>
                  </a:moveTo>
                  <a:lnTo>
                    <a:pt x="1289850" y="545287"/>
                  </a:lnTo>
                  <a:lnTo>
                    <a:pt x="1289481" y="544055"/>
                  </a:lnTo>
                  <a:lnTo>
                    <a:pt x="1287894" y="542925"/>
                  </a:lnTo>
                  <a:lnTo>
                    <a:pt x="1287056" y="543598"/>
                  </a:lnTo>
                  <a:lnTo>
                    <a:pt x="1286027" y="544410"/>
                  </a:lnTo>
                  <a:lnTo>
                    <a:pt x="1285392" y="546328"/>
                  </a:lnTo>
                  <a:lnTo>
                    <a:pt x="1285544" y="548487"/>
                  </a:lnTo>
                  <a:lnTo>
                    <a:pt x="1287272" y="547636"/>
                  </a:lnTo>
                  <a:lnTo>
                    <a:pt x="1288173" y="547560"/>
                  </a:lnTo>
                  <a:lnTo>
                    <a:pt x="1289456" y="547166"/>
                  </a:lnTo>
                  <a:lnTo>
                    <a:pt x="1290193" y="546341"/>
                  </a:lnTo>
                  <a:close/>
                </a:path>
                <a:path w="2133600" h="1284604">
                  <a:moveTo>
                    <a:pt x="1343596" y="328333"/>
                  </a:moveTo>
                  <a:lnTo>
                    <a:pt x="1342593" y="327266"/>
                  </a:lnTo>
                  <a:lnTo>
                    <a:pt x="1342301" y="326377"/>
                  </a:lnTo>
                  <a:lnTo>
                    <a:pt x="1341615" y="325475"/>
                  </a:lnTo>
                  <a:lnTo>
                    <a:pt x="1340764" y="325043"/>
                  </a:lnTo>
                  <a:lnTo>
                    <a:pt x="1339354" y="326796"/>
                  </a:lnTo>
                  <a:lnTo>
                    <a:pt x="1338707" y="327875"/>
                  </a:lnTo>
                  <a:lnTo>
                    <a:pt x="1338922" y="328168"/>
                  </a:lnTo>
                  <a:lnTo>
                    <a:pt x="1339697" y="329184"/>
                  </a:lnTo>
                  <a:lnTo>
                    <a:pt x="1341081" y="329806"/>
                  </a:lnTo>
                  <a:lnTo>
                    <a:pt x="1342339" y="329057"/>
                  </a:lnTo>
                  <a:lnTo>
                    <a:pt x="1343596" y="328333"/>
                  </a:lnTo>
                  <a:close/>
                </a:path>
                <a:path w="2133600" h="1284604">
                  <a:moveTo>
                    <a:pt x="1357477" y="497039"/>
                  </a:moveTo>
                  <a:lnTo>
                    <a:pt x="1354937" y="494969"/>
                  </a:lnTo>
                  <a:lnTo>
                    <a:pt x="1355890" y="493903"/>
                  </a:lnTo>
                  <a:lnTo>
                    <a:pt x="1355293" y="493115"/>
                  </a:lnTo>
                  <a:lnTo>
                    <a:pt x="1354937" y="493115"/>
                  </a:lnTo>
                  <a:lnTo>
                    <a:pt x="1354035" y="493128"/>
                  </a:lnTo>
                  <a:lnTo>
                    <a:pt x="1352791" y="496011"/>
                  </a:lnTo>
                  <a:lnTo>
                    <a:pt x="1353134" y="497078"/>
                  </a:lnTo>
                  <a:lnTo>
                    <a:pt x="1353616" y="497230"/>
                  </a:lnTo>
                  <a:lnTo>
                    <a:pt x="1354099" y="497535"/>
                  </a:lnTo>
                  <a:lnTo>
                    <a:pt x="1357477" y="497039"/>
                  </a:lnTo>
                  <a:close/>
                </a:path>
                <a:path w="2133600" h="1284604">
                  <a:moveTo>
                    <a:pt x="1379181" y="216738"/>
                  </a:moveTo>
                  <a:lnTo>
                    <a:pt x="1379118" y="216535"/>
                  </a:lnTo>
                  <a:lnTo>
                    <a:pt x="1379054" y="216331"/>
                  </a:lnTo>
                  <a:lnTo>
                    <a:pt x="1378737" y="215988"/>
                  </a:lnTo>
                  <a:lnTo>
                    <a:pt x="1375029" y="217385"/>
                  </a:lnTo>
                  <a:lnTo>
                    <a:pt x="1374406" y="218160"/>
                  </a:lnTo>
                  <a:lnTo>
                    <a:pt x="1372971" y="217779"/>
                  </a:lnTo>
                  <a:lnTo>
                    <a:pt x="1373035" y="219100"/>
                  </a:lnTo>
                  <a:lnTo>
                    <a:pt x="1375359" y="218681"/>
                  </a:lnTo>
                  <a:lnTo>
                    <a:pt x="1377975" y="218274"/>
                  </a:lnTo>
                  <a:lnTo>
                    <a:pt x="1379118" y="217106"/>
                  </a:lnTo>
                  <a:lnTo>
                    <a:pt x="1379181" y="216738"/>
                  </a:lnTo>
                  <a:close/>
                </a:path>
                <a:path w="2133600" h="1284604">
                  <a:moveTo>
                    <a:pt x="1577035" y="406209"/>
                  </a:moveTo>
                  <a:lnTo>
                    <a:pt x="1572209" y="409194"/>
                  </a:lnTo>
                  <a:lnTo>
                    <a:pt x="1571688" y="410019"/>
                  </a:lnTo>
                  <a:lnTo>
                    <a:pt x="1572450" y="410997"/>
                  </a:lnTo>
                  <a:lnTo>
                    <a:pt x="1572704" y="411340"/>
                  </a:lnTo>
                  <a:lnTo>
                    <a:pt x="1573199" y="411645"/>
                  </a:lnTo>
                  <a:lnTo>
                    <a:pt x="1573669" y="411746"/>
                  </a:lnTo>
                  <a:lnTo>
                    <a:pt x="1574787" y="411937"/>
                  </a:lnTo>
                  <a:lnTo>
                    <a:pt x="1575828" y="411480"/>
                  </a:lnTo>
                  <a:lnTo>
                    <a:pt x="1576565" y="409016"/>
                  </a:lnTo>
                  <a:lnTo>
                    <a:pt x="1576768" y="407593"/>
                  </a:lnTo>
                  <a:lnTo>
                    <a:pt x="1577035" y="406209"/>
                  </a:lnTo>
                  <a:close/>
                </a:path>
                <a:path w="2133600" h="1284604">
                  <a:moveTo>
                    <a:pt x="1577301" y="406031"/>
                  </a:moveTo>
                  <a:lnTo>
                    <a:pt x="1577073" y="405980"/>
                  </a:lnTo>
                  <a:lnTo>
                    <a:pt x="1577035" y="406133"/>
                  </a:lnTo>
                  <a:lnTo>
                    <a:pt x="1577301" y="406031"/>
                  </a:lnTo>
                  <a:close/>
                </a:path>
                <a:path w="2133600" h="1284604">
                  <a:moveTo>
                    <a:pt x="1779219" y="361721"/>
                  </a:moveTo>
                  <a:lnTo>
                    <a:pt x="1778596" y="360921"/>
                  </a:lnTo>
                  <a:lnTo>
                    <a:pt x="1777631" y="359752"/>
                  </a:lnTo>
                  <a:lnTo>
                    <a:pt x="1776196" y="360375"/>
                  </a:lnTo>
                  <a:lnTo>
                    <a:pt x="1774952" y="361061"/>
                  </a:lnTo>
                  <a:lnTo>
                    <a:pt x="1774139" y="361492"/>
                  </a:lnTo>
                  <a:lnTo>
                    <a:pt x="1773834" y="362153"/>
                  </a:lnTo>
                  <a:lnTo>
                    <a:pt x="1774202" y="363359"/>
                  </a:lnTo>
                  <a:lnTo>
                    <a:pt x="1775053" y="363943"/>
                  </a:lnTo>
                  <a:lnTo>
                    <a:pt x="1776285" y="364185"/>
                  </a:lnTo>
                  <a:lnTo>
                    <a:pt x="1778660" y="362940"/>
                  </a:lnTo>
                  <a:lnTo>
                    <a:pt x="1779219" y="361721"/>
                  </a:lnTo>
                  <a:close/>
                </a:path>
                <a:path w="2133600" h="1284604">
                  <a:moveTo>
                    <a:pt x="1804479" y="3149"/>
                  </a:moveTo>
                  <a:lnTo>
                    <a:pt x="1804390" y="2667"/>
                  </a:lnTo>
                  <a:lnTo>
                    <a:pt x="1804073" y="1866"/>
                  </a:lnTo>
                  <a:lnTo>
                    <a:pt x="1804479" y="3149"/>
                  </a:lnTo>
                  <a:close/>
                </a:path>
                <a:path w="2133600" h="1284604">
                  <a:moveTo>
                    <a:pt x="1810778" y="1447"/>
                  </a:moveTo>
                  <a:lnTo>
                    <a:pt x="1809407" y="0"/>
                  </a:lnTo>
                  <a:lnTo>
                    <a:pt x="1805622" y="647"/>
                  </a:lnTo>
                  <a:lnTo>
                    <a:pt x="1804695" y="2667"/>
                  </a:lnTo>
                  <a:lnTo>
                    <a:pt x="1804581" y="3149"/>
                  </a:lnTo>
                  <a:lnTo>
                    <a:pt x="1804822" y="3746"/>
                  </a:lnTo>
                  <a:lnTo>
                    <a:pt x="1804631" y="2971"/>
                  </a:lnTo>
                  <a:lnTo>
                    <a:pt x="1807083" y="1549"/>
                  </a:lnTo>
                  <a:lnTo>
                    <a:pt x="1808721" y="2514"/>
                  </a:lnTo>
                  <a:lnTo>
                    <a:pt x="1810473" y="2438"/>
                  </a:lnTo>
                  <a:lnTo>
                    <a:pt x="1810753" y="1549"/>
                  </a:lnTo>
                  <a:close/>
                </a:path>
                <a:path w="2133600" h="1284604">
                  <a:moveTo>
                    <a:pt x="1819783" y="114338"/>
                  </a:moveTo>
                  <a:lnTo>
                    <a:pt x="1819402" y="114223"/>
                  </a:lnTo>
                  <a:lnTo>
                    <a:pt x="1819008" y="114071"/>
                  </a:lnTo>
                  <a:lnTo>
                    <a:pt x="1816481" y="113919"/>
                  </a:lnTo>
                  <a:lnTo>
                    <a:pt x="1814347" y="113919"/>
                  </a:lnTo>
                  <a:lnTo>
                    <a:pt x="1813077" y="116192"/>
                  </a:lnTo>
                  <a:lnTo>
                    <a:pt x="1812988" y="116370"/>
                  </a:lnTo>
                  <a:lnTo>
                    <a:pt x="1813052" y="116776"/>
                  </a:lnTo>
                  <a:lnTo>
                    <a:pt x="1815287" y="118211"/>
                  </a:lnTo>
                  <a:lnTo>
                    <a:pt x="1816379" y="115760"/>
                  </a:lnTo>
                  <a:lnTo>
                    <a:pt x="1818640" y="115112"/>
                  </a:lnTo>
                  <a:lnTo>
                    <a:pt x="1819211" y="114693"/>
                  </a:lnTo>
                  <a:lnTo>
                    <a:pt x="1819783" y="114338"/>
                  </a:lnTo>
                  <a:close/>
                </a:path>
                <a:path w="2133600" h="1284604">
                  <a:moveTo>
                    <a:pt x="1820176" y="114134"/>
                  </a:moveTo>
                  <a:lnTo>
                    <a:pt x="1820049" y="114211"/>
                  </a:lnTo>
                  <a:lnTo>
                    <a:pt x="1819910" y="114274"/>
                  </a:lnTo>
                  <a:lnTo>
                    <a:pt x="1819986" y="114401"/>
                  </a:lnTo>
                  <a:lnTo>
                    <a:pt x="1820176" y="114134"/>
                  </a:lnTo>
                  <a:close/>
                </a:path>
                <a:path w="2133600" h="1284604">
                  <a:moveTo>
                    <a:pt x="1833194" y="320192"/>
                  </a:moveTo>
                  <a:lnTo>
                    <a:pt x="1832711" y="320103"/>
                  </a:lnTo>
                  <a:lnTo>
                    <a:pt x="1832178" y="319849"/>
                  </a:lnTo>
                  <a:lnTo>
                    <a:pt x="1830222" y="320459"/>
                  </a:lnTo>
                  <a:lnTo>
                    <a:pt x="1828520" y="320763"/>
                  </a:lnTo>
                  <a:lnTo>
                    <a:pt x="1827466" y="322199"/>
                  </a:lnTo>
                  <a:lnTo>
                    <a:pt x="1827288" y="322402"/>
                  </a:lnTo>
                  <a:lnTo>
                    <a:pt x="1827174" y="322681"/>
                  </a:lnTo>
                  <a:lnTo>
                    <a:pt x="1827123" y="322922"/>
                  </a:lnTo>
                  <a:lnTo>
                    <a:pt x="1826996" y="323634"/>
                  </a:lnTo>
                  <a:lnTo>
                    <a:pt x="1827301" y="323888"/>
                  </a:lnTo>
                  <a:lnTo>
                    <a:pt x="1827974" y="323570"/>
                  </a:lnTo>
                  <a:lnTo>
                    <a:pt x="1830158" y="322440"/>
                  </a:lnTo>
                  <a:lnTo>
                    <a:pt x="1830882" y="322021"/>
                  </a:lnTo>
                  <a:lnTo>
                    <a:pt x="1831644" y="321691"/>
                  </a:lnTo>
                  <a:lnTo>
                    <a:pt x="1832356" y="321221"/>
                  </a:lnTo>
                  <a:lnTo>
                    <a:pt x="1832698" y="320979"/>
                  </a:lnTo>
                  <a:lnTo>
                    <a:pt x="1832914" y="320535"/>
                  </a:lnTo>
                  <a:lnTo>
                    <a:pt x="1833194" y="320192"/>
                  </a:lnTo>
                  <a:close/>
                </a:path>
                <a:path w="2133600" h="1284604">
                  <a:moveTo>
                    <a:pt x="2006561" y="76708"/>
                  </a:moveTo>
                  <a:lnTo>
                    <a:pt x="2006269" y="76644"/>
                  </a:lnTo>
                  <a:lnTo>
                    <a:pt x="2006269" y="76835"/>
                  </a:lnTo>
                  <a:lnTo>
                    <a:pt x="2006460" y="76758"/>
                  </a:lnTo>
                  <a:close/>
                </a:path>
                <a:path w="2133600" h="1284604">
                  <a:moveTo>
                    <a:pt x="2006600" y="79197"/>
                  </a:moveTo>
                  <a:lnTo>
                    <a:pt x="2006384" y="78041"/>
                  </a:lnTo>
                  <a:lnTo>
                    <a:pt x="2006269" y="76923"/>
                  </a:lnTo>
                  <a:lnTo>
                    <a:pt x="2004656" y="77711"/>
                  </a:lnTo>
                  <a:lnTo>
                    <a:pt x="2003107" y="78613"/>
                  </a:lnTo>
                  <a:lnTo>
                    <a:pt x="2002091" y="80060"/>
                  </a:lnTo>
                  <a:lnTo>
                    <a:pt x="2001634" y="80695"/>
                  </a:lnTo>
                  <a:lnTo>
                    <a:pt x="2001939" y="81495"/>
                  </a:lnTo>
                  <a:lnTo>
                    <a:pt x="2002751" y="81851"/>
                  </a:lnTo>
                  <a:lnTo>
                    <a:pt x="2004301" y="82511"/>
                  </a:lnTo>
                  <a:lnTo>
                    <a:pt x="2006244" y="81775"/>
                  </a:lnTo>
                  <a:lnTo>
                    <a:pt x="2006447" y="80327"/>
                  </a:lnTo>
                  <a:lnTo>
                    <a:pt x="2006600" y="79197"/>
                  </a:lnTo>
                  <a:close/>
                </a:path>
                <a:path w="2133600" h="1284604">
                  <a:moveTo>
                    <a:pt x="2133346" y="30251"/>
                  </a:moveTo>
                  <a:lnTo>
                    <a:pt x="2132380" y="29667"/>
                  </a:lnTo>
                  <a:lnTo>
                    <a:pt x="2130793" y="28702"/>
                  </a:lnTo>
                  <a:lnTo>
                    <a:pt x="2129637" y="30568"/>
                  </a:lnTo>
                  <a:lnTo>
                    <a:pt x="2127935" y="30657"/>
                  </a:lnTo>
                  <a:lnTo>
                    <a:pt x="2127554" y="31038"/>
                  </a:lnTo>
                  <a:lnTo>
                    <a:pt x="2126602" y="31648"/>
                  </a:lnTo>
                  <a:lnTo>
                    <a:pt x="2126818" y="33070"/>
                  </a:lnTo>
                  <a:lnTo>
                    <a:pt x="2127847" y="32524"/>
                  </a:lnTo>
                  <a:lnTo>
                    <a:pt x="2128558" y="32397"/>
                  </a:lnTo>
                  <a:lnTo>
                    <a:pt x="2131352" y="31724"/>
                  </a:lnTo>
                  <a:lnTo>
                    <a:pt x="2133346" y="3025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13223215" y="7120362"/>
              <a:ext cx="2183130" cy="1186180"/>
            </a:xfrm>
            <a:custGeom>
              <a:avLst/>
              <a:gdLst/>
              <a:ahLst/>
              <a:cxnLst/>
              <a:rect l="l" t="t" r="r" b="b"/>
              <a:pathLst>
                <a:path w="2183130" h="1186179">
                  <a:moveTo>
                    <a:pt x="3949" y="928344"/>
                  </a:moveTo>
                  <a:lnTo>
                    <a:pt x="3797" y="928306"/>
                  </a:lnTo>
                  <a:lnTo>
                    <a:pt x="3657" y="928255"/>
                  </a:lnTo>
                  <a:lnTo>
                    <a:pt x="3683" y="928484"/>
                  </a:lnTo>
                  <a:lnTo>
                    <a:pt x="3695" y="928611"/>
                  </a:lnTo>
                  <a:lnTo>
                    <a:pt x="3898" y="928458"/>
                  </a:lnTo>
                  <a:close/>
                </a:path>
                <a:path w="2183130" h="1186179">
                  <a:moveTo>
                    <a:pt x="4178" y="932649"/>
                  </a:moveTo>
                  <a:lnTo>
                    <a:pt x="4152" y="931887"/>
                  </a:lnTo>
                  <a:lnTo>
                    <a:pt x="4114" y="930795"/>
                  </a:lnTo>
                  <a:lnTo>
                    <a:pt x="3873" y="929703"/>
                  </a:lnTo>
                  <a:lnTo>
                    <a:pt x="3695" y="928611"/>
                  </a:lnTo>
                  <a:lnTo>
                    <a:pt x="3035" y="929652"/>
                  </a:lnTo>
                  <a:lnTo>
                    <a:pt x="1892" y="930148"/>
                  </a:lnTo>
                  <a:lnTo>
                    <a:pt x="952" y="930859"/>
                  </a:lnTo>
                  <a:lnTo>
                    <a:pt x="292" y="931379"/>
                  </a:lnTo>
                  <a:lnTo>
                    <a:pt x="0" y="932230"/>
                  </a:lnTo>
                  <a:lnTo>
                    <a:pt x="584" y="932738"/>
                  </a:lnTo>
                  <a:lnTo>
                    <a:pt x="1066" y="933196"/>
                  </a:lnTo>
                  <a:lnTo>
                    <a:pt x="1955" y="933348"/>
                  </a:lnTo>
                  <a:lnTo>
                    <a:pt x="2692" y="933348"/>
                  </a:lnTo>
                  <a:lnTo>
                    <a:pt x="3556" y="933361"/>
                  </a:lnTo>
                  <a:lnTo>
                    <a:pt x="4178" y="932649"/>
                  </a:lnTo>
                  <a:close/>
                </a:path>
                <a:path w="2183130" h="1186179">
                  <a:moveTo>
                    <a:pt x="28676" y="813612"/>
                  </a:moveTo>
                  <a:lnTo>
                    <a:pt x="27800" y="812749"/>
                  </a:lnTo>
                  <a:lnTo>
                    <a:pt x="27305" y="812266"/>
                  </a:lnTo>
                  <a:lnTo>
                    <a:pt x="26555" y="811974"/>
                  </a:lnTo>
                  <a:lnTo>
                    <a:pt x="25882" y="811745"/>
                  </a:lnTo>
                  <a:lnTo>
                    <a:pt x="25463" y="811593"/>
                  </a:lnTo>
                  <a:lnTo>
                    <a:pt x="24828" y="811568"/>
                  </a:lnTo>
                  <a:lnTo>
                    <a:pt x="23609" y="812228"/>
                  </a:lnTo>
                  <a:lnTo>
                    <a:pt x="23825" y="812965"/>
                  </a:lnTo>
                  <a:lnTo>
                    <a:pt x="24168" y="813777"/>
                  </a:lnTo>
                  <a:lnTo>
                    <a:pt x="24511" y="814209"/>
                  </a:lnTo>
                  <a:lnTo>
                    <a:pt x="24917" y="814793"/>
                  </a:lnTo>
                  <a:lnTo>
                    <a:pt x="25425" y="815314"/>
                  </a:lnTo>
                  <a:lnTo>
                    <a:pt x="26009" y="815924"/>
                  </a:lnTo>
                  <a:lnTo>
                    <a:pt x="26784" y="815886"/>
                  </a:lnTo>
                  <a:lnTo>
                    <a:pt x="27343" y="815289"/>
                  </a:lnTo>
                  <a:lnTo>
                    <a:pt x="28054" y="814552"/>
                  </a:lnTo>
                  <a:lnTo>
                    <a:pt x="28676" y="813612"/>
                  </a:lnTo>
                  <a:close/>
                </a:path>
                <a:path w="2183130" h="1186179">
                  <a:moveTo>
                    <a:pt x="122745" y="389813"/>
                  </a:moveTo>
                  <a:lnTo>
                    <a:pt x="122504" y="388962"/>
                  </a:lnTo>
                  <a:lnTo>
                    <a:pt x="122364" y="388416"/>
                  </a:lnTo>
                  <a:lnTo>
                    <a:pt x="121526" y="387946"/>
                  </a:lnTo>
                  <a:lnTo>
                    <a:pt x="120853" y="387781"/>
                  </a:lnTo>
                  <a:lnTo>
                    <a:pt x="119634" y="387438"/>
                  </a:lnTo>
                  <a:lnTo>
                    <a:pt x="118300" y="387565"/>
                  </a:lnTo>
                  <a:lnTo>
                    <a:pt x="117246" y="388505"/>
                  </a:lnTo>
                  <a:lnTo>
                    <a:pt x="116954" y="388747"/>
                  </a:lnTo>
                  <a:lnTo>
                    <a:pt x="116954" y="389331"/>
                  </a:lnTo>
                  <a:lnTo>
                    <a:pt x="116840" y="389775"/>
                  </a:lnTo>
                  <a:lnTo>
                    <a:pt x="117995" y="391337"/>
                  </a:lnTo>
                  <a:lnTo>
                    <a:pt x="119646" y="390042"/>
                  </a:lnTo>
                  <a:lnTo>
                    <a:pt x="121831" y="390182"/>
                  </a:lnTo>
                  <a:lnTo>
                    <a:pt x="122745" y="389813"/>
                  </a:lnTo>
                  <a:close/>
                </a:path>
                <a:path w="2183130" h="1186179">
                  <a:moveTo>
                    <a:pt x="138150" y="736295"/>
                  </a:moveTo>
                  <a:lnTo>
                    <a:pt x="137718" y="735647"/>
                  </a:lnTo>
                  <a:lnTo>
                    <a:pt x="136652" y="734148"/>
                  </a:lnTo>
                  <a:lnTo>
                    <a:pt x="135394" y="735457"/>
                  </a:lnTo>
                  <a:lnTo>
                    <a:pt x="134315" y="735952"/>
                  </a:lnTo>
                  <a:lnTo>
                    <a:pt x="133654" y="736244"/>
                  </a:lnTo>
                  <a:lnTo>
                    <a:pt x="132765" y="736968"/>
                  </a:lnTo>
                  <a:lnTo>
                    <a:pt x="133311" y="737628"/>
                  </a:lnTo>
                  <a:lnTo>
                    <a:pt x="134315" y="738771"/>
                  </a:lnTo>
                  <a:lnTo>
                    <a:pt x="135686" y="738263"/>
                  </a:lnTo>
                  <a:lnTo>
                    <a:pt x="136880" y="737616"/>
                  </a:lnTo>
                  <a:lnTo>
                    <a:pt x="137655" y="737057"/>
                  </a:lnTo>
                  <a:lnTo>
                    <a:pt x="138150" y="736295"/>
                  </a:lnTo>
                  <a:close/>
                </a:path>
                <a:path w="2183130" h="1186179">
                  <a:moveTo>
                    <a:pt x="160921" y="716356"/>
                  </a:moveTo>
                  <a:lnTo>
                    <a:pt x="160820" y="716000"/>
                  </a:lnTo>
                  <a:lnTo>
                    <a:pt x="160718" y="715822"/>
                  </a:lnTo>
                  <a:lnTo>
                    <a:pt x="159931" y="714438"/>
                  </a:lnTo>
                  <a:lnTo>
                    <a:pt x="158623" y="714603"/>
                  </a:lnTo>
                  <a:lnTo>
                    <a:pt x="157276" y="714997"/>
                  </a:lnTo>
                  <a:lnTo>
                    <a:pt x="156768" y="715175"/>
                  </a:lnTo>
                  <a:lnTo>
                    <a:pt x="156286" y="715454"/>
                  </a:lnTo>
                  <a:lnTo>
                    <a:pt x="155790" y="715695"/>
                  </a:lnTo>
                  <a:lnTo>
                    <a:pt x="155600" y="716153"/>
                  </a:lnTo>
                  <a:lnTo>
                    <a:pt x="155333" y="716597"/>
                  </a:lnTo>
                  <a:lnTo>
                    <a:pt x="155219" y="717080"/>
                  </a:lnTo>
                  <a:lnTo>
                    <a:pt x="155181" y="717219"/>
                  </a:lnTo>
                  <a:lnTo>
                    <a:pt x="155549" y="717575"/>
                  </a:lnTo>
                  <a:lnTo>
                    <a:pt x="155702" y="717575"/>
                  </a:lnTo>
                  <a:lnTo>
                    <a:pt x="158076" y="717130"/>
                  </a:lnTo>
                  <a:lnTo>
                    <a:pt x="159016" y="717016"/>
                  </a:lnTo>
                  <a:lnTo>
                    <a:pt x="160096" y="717778"/>
                  </a:lnTo>
                  <a:lnTo>
                    <a:pt x="160794" y="716521"/>
                  </a:lnTo>
                  <a:lnTo>
                    <a:pt x="160921" y="716356"/>
                  </a:lnTo>
                  <a:close/>
                </a:path>
                <a:path w="2183130" h="1186179">
                  <a:moveTo>
                    <a:pt x="229438" y="395719"/>
                  </a:moveTo>
                  <a:lnTo>
                    <a:pt x="229057" y="395160"/>
                  </a:lnTo>
                  <a:lnTo>
                    <a:pt x="228803" y="394741"/>
                  </a:lnTo>
                  <a:lnTo>
                    <a:pt x="228358" y="394093"/>
                  </a:lnTo>
                  <a:lnTo>
                    <a:pt x="228066" y="394144"/>
                  </a:lnTo>
                  <a:lnTo>
                    <a:pt x="226771" y="394360"/>
                  </a:lnTo>
                  <a:lnTo>
                    <a:pt x="225488" y="394703"/>
                  </a:lnTo>
                  <a:lnTo>
                    <a:pt x="224269" y="395173"/>
                  </a:lnTo>
                  <a:lnTo>
                    <a:pt x="223926" y="395274"/>
                  </a:lnTo>
                  <a:lnTo>
                    <a:pt x="223507" y="395998"/>
                  </a:lnTo>
                  <a:lnTo>
                    <a:pt x="223685" y="396646"/>
                  </a:lnTo>
                  <a:lnTo>
                    <a:pt x="224294" y="397103"/>
                  </a:lnTo>
                  <a:lnTo>
                    <a:pt x="224663" y="397040"/>
                  </a:lnTo>
                  <a:lnTo>
                    <a:pt x="225920" y="396887"/>
                  </a:lnTo>
                  <a:lnTo>
                    <a:pt x="227190" y="396519"/>
                  </a:lnTo>
                  <a:lnTo>
                    <a:pt x="228460" y="396227"/>
                  </a:lnTo>
                  <a:lnTo>
                    <a:pt x="229196" y="396113"/>
                  </a:lnTo>
                  <a:lnTo>
                    <a:pt x="229438" y="395719"/>
                  </a:lnTo>
                  <a:close/>
                </a:path>
                <a:path w="2183130" h="1186179">
                  <a:moveTo>
                    <a:pt x="248818" y="1047127"/>
                  </a:moveTo>
                  <a:lnTo>
                    <a:pt x="248716" y="1046784"/>
                  </a:lnTo>
                  <a:lnTo>
                    <a:pt x="248678" y="1046200"/>
                  </a:lnTo>
                  <a:lnTo>
                    <a:pt x="244398" y="1045324"/>
                  </a:lnTo>
                  <a:lnTo>
                    <a:pt x="244195" y="1045298"/>
                  </a:lnTo>
                  <a:lnTo>
                    <a:pt x="243725" y="1045527"/>
                  </a:lnTo>
                  <a:lnTo>
                    <a:pt x="243700" y="1046073"/>
                  </a:lnTo>
                  <a:lnTo>
                    <a:pt x="243611" y="1046848"/>
                  </a:lnTo>
                  <a:lnTo>
                    <a:pt x="243890" y="1046949"/>
                  </a:lnTo>
                  <a:lnTo>
                    <a:pt x="245033" y="1047419"/>
                  </a:lnTo>
                  <a:lnTo>
                    <a:pt x="246265" y="1047813"/>
                  </a:lnTo>
                  <a:lnTo>
                    <a:pt x="247497" y="1048067"/>
                  </a:lnTo>
                  <a:lnTo>
                    <a:pt x="247815" y="1048118"/>
                  </a:lnTo>
                  <a:lnTo>
                    <a:pt x="248335" y="1047572"/>
                  </a:lnTo>
                  <a:lnTo>
                    <a:pt x="248818" y="1047127"/>
                  </a:lnTo>
                  <a:close/>
                </a:path>
                <a:path w="2183130" h="1186179">
                  <a:moveTo>
                    <a:pt x="257035" y="638543"/>
                  </a:moveTo>
                  <a:lnTo>
                    <a:pt x="256819" y="638048"/>
                  </a:lnTo>
                  <a:lnTo>
                    <a:pt x="255854" y="638022"/>
                  </a:lnTo>
                  <a:lnTo>
                    <a:pt x="254482" y="638009"/>
                  </a:lnTo>
                  <a:lnTo>
                    <a:pt x="253212" y="638390"/>
                  </a:lnTo>
                  <a:lnTo>
                    <a:pt x="252222" y="639470"/>
                  </a:lnTo>
                  <a:lnTo>
                    <a:pt x="251980" y="639343"/>
                  </a:lnTo>
                  <a:lnTo>
                    <a:pt x="254279" y="641985"/>
                  </a:lnTo>
                  <a:lnTo>
                    <a:pt x="255447" y="641972"/>
                  </a:lnTo>
                  <a:lnTo>
                    <a:pt x="257035" y="638543"/>
                  </a:lnTo>
                  <a:close/>
                </a:path>
                <a:path w="2183130" h="1186179">
                  <a:moveTo>
                    <a:pt x="275094" y="1105484"/>
                  </a:moveTo>
                  <a:lnTo>
                    <a:pt x="274789" y="1105408"/>
                  </a:lnTo>
                  <a:lnTo>
                    <a:pt x="274916" y="1105547"/>
                  </a:lnTo>
                  <a:lnTo>
                    <a:pt x="275094" y="1105484"/>
                  </a:lnTo>
                  <a:close/>
                </a:path>
                <a:path w="2183130" h="1186179">
                  <a:moveTo>
                    <a:pt x="277469" y="1106805"/>
                  </a:moveTo>
                  <a:lnTo>
                    <a:pt x="275602" y="1106525"/>
                  </a:lnTo>
                  <a:lnTo>
                    <a:pt x="274967" y="1105611"/>
                  </a:lnTo>
                  <a:lnTo>
                    <a:pt x="271703" y="1108760"/>
                  </a:lnTo>
                  <a:lnTo>
                    <a:pt x="271246" y="1109256"/>
                  </a:lnTo>
                  <a:lnTo>
                    <a:pt x="271475" y="1109929"/>
                  </a:lnTo>
                  <a:lnTo>
                    <a:pt x="271970" y="1109853"/>
                  </a:lnTo>
                  <a:lnTo>
                    <a:pt x="273723" y="1109560"/>
                  </a:lnTo>
                  <a:lnTo>
                    <a:pt x="275932" y="1109662"/>
                  </a:lnTo>
                  <a:lnTo>
                    <a:pt x="276847" y="1107973"/>
                  </a:lnTo>
                  <a:lnTo>
                    <a:pt x="277469" y="1106805"/>
                  </a:lnTo>
                  <a:close/>
                </a:path>
                <a:path w="2183130" h="1186179">
                  <a:moveTo>
                    <a:pt x="279336" y="1063879"/>
                  </a:moveTo>
                  <a:lnTo>
                    <a:pt x="279209" y="1063548"/>
                  </a:lnTo>
                  <a:lnTo>
                    <a:pt x="279057" y="1063218"/>
                  </a:lnTo>
                  <a:lnTo>
                    <a:pt x="278434" y="1062850"/>
                  </a:lnTo>
                  <a:lnTo>
                    <a:pt x="276961" y="1063002"/>
                  </a:lnTo>
                  <a:lnTo>
                    <a:pt x="275894" y="1063282"/>
                  </a:lnTo>
                  <a:lnTo>
                    <a:pt x="274866" y="1063637"/>
                  </a:lnTo>
                  <a:lnTo>
                    <a:pt x="274510" y="1063752"/>
                  </a:lnTo>
                  <a:lnTo>
                    <a:pt x="274269" y="1064336"/>
                  </a:lnTo>
                  <a:lnTo>
                    <a:pt x="273977" y="1064691"/>
                  </a:lnTo>
                  <a:lnTo>
                    <a:pt x="274104" y="1064920"/>
                  </a:lnTo>
                  <a:lnTo>
                    <a:pt x="274205" y="1065225"/>
                  </a:lnTo>
                  <a:lnTo>
                    <a:pt x="274408" y="1065288"/>
                  </a:lnTo>
                  <a:lnTo>
                    <a:pt x="275882" y="1065860"/>
                  </a:lnTo>
                  <a:lnTo>
                    <a:pt x="277418" y="1066393"/>
                  </a:lnTo>
                  <a:lnTo>
                    <a:pt x="279069" y="1064514"/>
                  </a:lnTo>
                  <a:lnTo>
                    <a:pt x="279336" y="1063879"/>
                  </a:lnTo>
                  <a:close/>
                </a:path>
                <a:path w="2183130" h="1186179">
                  <a:moveTo>
                    <a:pt x="280289" y="663003"/>
                  </a:moveTo>
                  <a:lnTo>
                    <a:pt x="280073" y="662457"/>
                  </a:lnTo>
                  <a:lnTo>
                    <a:pt x="279781" y="661822"/>
                  </a:lnTo>
                  <a:lnTo>
                    <a:pt x="276593" y="661962"/>
                  </a:lnTo>
                  <a:lnTo>
                    <a:pt x="275717" y="662838"/>
                  </a:lnTo>
                  <a:lnTo>
                    <a:pt x="275209" y="663308"/>
                  </a:lnTo>
                  <a:lnTo>
                    <a:pt x="274675" y="664425"/>
                  </a:lnTo>
                  <a:lnTo>
                    <a:pt x="274916" y="664819"/>
                  </a:lnTo>
                  <a:lnTo>
                    <a:pt x="275780" y="666254"/>
                  </a:lnTo>
                  <a:lnTo>
                    <a:pt x="277050" y="665416"/>
                  </a:lnTo>
                  <a:lnTo>
                    <a:pt x="277901" y="664972"/>
                  </a:lnTo>
                  <a:lnTo>
                    <a:pt x="279476" y="664032"/>
                  </a:lnTo>
                  <a:lnTo>
                    <a:pt x="280289" y="663003"/>
                  </a:lnTo>
                  <a:close/>
                </a:path>
                <a:path w="2183130" h="1186179">
                  <a:moveTo>
                    <a:pt x="301650" y="571334"/>
                  </a:moveTo>
                  <a:lnTo>
                    <a:pt x="301383" y="570826"/>
                  </a:lnTo>
                  <a:lnTo>
                    <a:pt x="301015" y="570230"/>
                  </a:lnTo>
                  <a:lnTo>
                    <a:pt x="300774" y="570280"/>
                  </a:lnTo>
                  <a:lnTo>
                    <a:pt x="299504" y="570522"/>
                  </a:lnTo>
                  <a:lnTo>
                    <a:pt x="298259" y="570903"/>
                  </a:lnTo>
                  <a:lnTo>
                    <a:pt x="296913" y="571271"/>
                  </a:lnTo>
                  <a:lnTo>
                    <a:pt x="295275" y="572846"/>
                  </a:lnTo>
                  <a:lnTo>
                    <a:pt x="296024" y="572846"/>
                  </a:lnTo>
                  <a:lnTo>
                    <a:pt x="296760" y="572947"/>
                  </a:lnTo>
                  <a:lnTo>
                    <a:pt x="297510" y="572858"/>
                  </a:lnTo>
                  <a:lnTo>
                    <a:pt x="298805" y="572719"/>
                  </a:lnTo>
                  <a:lnTo>
                    <a:pt x="300202" y="572897"/>
                  </a:lnTo>
                  <a:lnTo>
                    <a:pt x="301459" y="571703"/>
                  </a:lnTo>
                  <a:lnTo>
                    <a:pt x="301650" y="571334"/>
                  </a:lnTo>
                  <a:close/>
                </a:path>
                <a:path w="2183130" h="1186179">
                  <a:moveTo>
                    <a:pt x="329971" y="1048232"/>
                  </a:moveTo>
                  <a:lnTo>
                    <a:pt x="329438" y="1048029"/>
                  </a:lnTo>
                  <a:lnTo>
                    <a:pt x="328828" y="1047788"/>
                  </a:lnTo>
                  <a:lnTo>
                    <a:pt x="327977" y="1047673"/>
                  </a:lnTo>
                  <a:lnTo>
                    <a:pt x="326390" y="1048181"/>
                  </a:lnTo>
                  <a:lnTo>
                    <a:pt x="325285" y="1048512"/>
                  </a:lnTo>
                  <a:lnTo>
                    <a:pt x="324840" y="1049604"/>
                  </a:lnTo>
                  <a:lnTo>
                    <a:pt x="325158" y="1049934"/>
                  </a:lnTo>
                  <a:lnTo>
                    <a:pt x="325424" y="1050417"/>
                  </a:lnTo>
                  <a:lnTo>
                    <a:pt x="325856" y="1050582"/>
                  </a:lnTo>
                  <a:lnTo>
                    <a:pt x="327291" y="1051090"/>
                  </a:lnTo>
                  <a:lnTo>
                    <a:pt x="328307" y="1050112"/>
                  </a:lnTo>
                  <a:lnTo>
                    <a:pt x="329336" y="1049286"/>
                  </a:lnTo>
                  <a:lnTo>
                    <a:pt x="329857" y="1048854"/>
                  </a:lnTo>
                  <a:lnTo>
                    <a:pt x="329971" y="1048232"/>
                  </a:lnTo>
                  <a:close/>
                </a:path>
                <a:path w="2183130" h="1186179">
                  <a:moveTo>
                    <a:pt x="339051" y="1100709"/>
                  </a:moveTo>
                  <a:lnTo>
                    <a:pt x="338289" y="1099959"/>
                  </a:lnTo>
                  <a:lnTo>
                    <a:pt x="337807" y="1100086"/>
                  </a:lnTo>
                  <a:lnTo>
                    <a:pt x="337032" y="1100074"/>
                  </a:lnTo>
                  <a:lnTo>
                    <a:pt x="336080" y="1103541"/>
                  </a:lnTo>
                  <a:lnTo>
                    <a:pt x="336905" y="1104150"/>
                  </a:lnTo>
                  <a:lnTo>
                    <a:pt x="338328" y="1103731"/>
                  </a:lnTo>
                  <a:lnTo>
                    <a:pt x="339051" y="1100709"/>
                  </a:lnTo>
                  <a:close/>
                </a:path>
                <a:path w="2183130" h="1186179">
                  <a:moveTo>
                    <a:pt x="408051" y="721080"/>
                  </a:moveTo>
                  <a:lnTo>
                    <a:pt x="407860" y="721245"/>
                  </a:lnTo>
                  <a:lnTo>
                    <a:pt x="407987" y="721144"/>
                  </a:lnTo>
                  <a:close/>
                </a:path>
                <a:path w="2183130" h="1186179">
                  <a:moveTo>
                    <a:pt x="412800" y="722198"/>
                  </a:moveTo>
                  <a:lnTo>
                    <a:pt x="412737" y="720788"/>
                  </a:lnTo>
                  <a:lnTo>
                    <a:pt x="412356" y="720026"/>
                  </a:lnTo>
                  <a:lnTo>
                    <a:pt x="411861" y="719010"/>
                  </a:lnTo>
                  <a:lnTo>
                    <a:pt x="410591" y="719289"/>
                  </a:lnTo>
                  <a:lnTo>
                    <a:pt x="409638" y="719759"/>
                  </a:lnTo>
                  <a:lnTo>
                    <a:pt x="409028" y="720039"/>
                  </a:lnTo>
                  <a:lnTo>
                    <a:pt x="408559" y="720610"/>
                  </a:lnTo>
                  <a:lnTo>
                    <a:pt x="408063" y="721080"/>
                  </a:lnTo>
                  <a:lnTo>
                    <a:pt x="408609" y="721525"/>
                  </a:lnTo>
                  <a:lnTo>
                    <a:pt x="409092" y="722045"/>
                  </a:lnTo>
                  <a:lnTo>
                    <a:pt x="409740" y="722350"/>
                  </a:lnTo>
                  <a:lnTo>
                    <a:pt x="410514" y="722757"/>
                  </a:lnTo>
                  <a:lnTo>
                    <a:pt x="411530" y="723747"/>
                  </a:lnTo>
                  <a:lnTo>
                    <a:pt x="412305" y="722820"/>
                  </a:lnTo>
                  <a:lnTo>
                    <a:pt x="412800" y="722198"/>
                  </a:lnTo>
                  <a:close/>
                </a:path>
                <a:path w="2183130" h="1186179">
                  <a:moveTo>
                    <a:pt x="491667" y="1046378"/>
                  </a:moveTo>
                  <a:lnTo>
                    <a:pt x="491502" y="1045794"/>
                  </a:lnTo>
                  <a:lnTo>
                    <a:pt x="491515" y="1045337"/>
                  </a:lnTo>
                  <a:lnTo>
                    <a:pt x="491058" y="1045260"/>
                  </a:lnTo>
                  <a:lnTo>
                    <a:pt x="490562" y="1045032"/>
                  </a:lnTo>
                  <a:lnTo>
                    <a:pt x="490207" y="1045184"/>
                  </a:lnTo>
                  <a:lnTo>
                    <a:pt x="489254" y="1045552"/>
                  </a:lnTo>
                  <a:lnTo>
                    <a:pt x="488289" y="1046035"/>
                  </a:lnTo>
                  <a:lnTo>
                    <a:pt x="487451" y="1046632"/>
                  </a:lnTo>
                  <a:lnTo>
                    <a:pt x="486943" y="1046975"/>
                  </a:lnTo>
                  <a:lnTo>
                    <a:pt x="485851" y="1047483"/>
                  </a:lnTo>
                  <a:lnTo>
                    <a:pt x="486867" y="1048245"/>
                  </a:lnTo>
                  <a:lnTo>
                    <a:pt x="487197" y="1048512"/>
                  </a:lnTo>
                  <a:lnTo>
                    <a:pt x="487768" y="1048677"/>
                  </a:lnTo>
                  <a:lnTo>
                    <a:pt x="488238" y="1048626"/>
                  </a:lnTo>
                  <a:lnTo>
                    <a:pt x="489572" y="1048524"/>
                  </a:lnTo>
                  <a:lnTo>
                    <a:pt x="490702" y="1047838"/>
                  </a:lnTo>
                  <a:lnTo>
                    <a:pt x="491451" y="1046721"/>
                  </a:lnTo>
                  <a:lnTo>
                    <a:pt x="491667" y="1046378"/>
                  </a:lnTo>
                  <a:close/>
                </a:path>
                <a:path w="2183130" h="1186179">
                  <a:moveTo>
                    <a:pt x="499249" y="839266"/>
                  </a:moveTo>
                  <a:lnTo>
                    <a:pt x="498830" y="837793"/>
                  </a:lnTo>
                  <a:lnTo>
                    <a:pt x="497674" y="837285"/>
                  </a:lnTo>
                  <a:lnTo>
                    <a:pt x="495439" y="838644"/>
                  </a:lnTo>
                  <a:lnTo>
                    <a:pt x="494690" y="839114"/>
                  </a:lnTo>
                  <a:lnTo>
                    <a:pt x="494245" y="839812"/>
                  </a:lnTo>
                  <a:lnTo>
                    <a:pt x="495604" y="841476"/>
                  </a:lnTo>
                  <a:lnTo>
                    <a:pt x="496684" y="841222"/>
                  </a:lnTo>
                  <a:lnTo>
                    <a:pt x="497636" y="840651"/>
                  </a:lnTo>
                  <a:lnTo>
                    <a:pt x="498640" y="840079"/>
                  </a:lnTo>
                  <a:lnTo>
                    <a:pt x="499249" y="839266"/>
                  </a:lnTo>
                  <a:close/>
                </a:path>
                <a:path w="2183130" h="1186179">
                  <a:moveTo>
                    <a:pt x="503466" y="1177429"/>
                  </a:moveTo>
                  <a:lnTo>
                    <a:pt x="502704" y="1177264"/>
                  </a:lnTo>
                  <a:lnTo>
                    <a:pt x="501865" y="1177124"/>
                  </a:lnTo>
                  <a:lnTo>
                    <a:pt x="498335" y="1176426"/>
                  </a:lnTo>
                  <a:lnTo>
                    <a:pt x="497878" y="1178090"/>
                  </a:lnTo>
                  <a:lnTo>
                    <a:pt x="498322" y="1179499"/>
                  </a:lnTo>
                  <a:lnTo>
                    <a:pt x="499694" y="1180414"/>
                  </a:lnTo>
                  <a:lnTo>
                    <a:pt x="500672" y="1181036"/>
                  </a:lnTo>
                  <a:lnTo>
                    <a:pt x="501764" y="1180579"/>
                  </a:lnTo>
                  <a:lnTo>
                    <a:pt x="502932" y="1179385"/>
                  </a:lnTo>
                  <a:lnTo>
                    <a:pt x="503262" y="1178864"/>
                  </a:lnTo>
                  <a:lnTo>
                    <a:pt x="503466" y="1177429"/>
                  </a:lnTo>
                  <a:close/>
                </a:path>
                <a:path w="2183130" h="1186179">
                  <a:moveTo>
                    <a:pt x="504710" y="963726"/>
                  </a:moveTo>
                  <a:lnTo>
                    <a:pt x="503313" y="963422"/>
                  </a:lnTo>
                  <a:lnTo>
                    <a:pt x="502361" y="964412"/>
                  </a:lnTo>
                  <a:lnTo>
                    <a:pt x="500773" y="965415"/>
                  </a:lnTo>
                  <a:lnTo>
                    <a:pt x="499618" y="965860"/>
                  </a:lnTo>
                  <a:lnTo>
                    <a:pt x="500583" y="966647"/>
                  </a:lnTo>
                  <a:lnTo>
                    <a:pt x="501015" y="966978"/>
                  </a:lnTo>
                  <a:lnTo>
                    <a:pt x="504647" y="964806"/>
                  </a:lnTo>
                  <a:lnTo>
                    <a:pt x="504609" y="964247"/>
                  </a:lnTo>
                  <a:lnTo>
                    <a:pt x="504710" y="963726"/>
                  </a:lnTo>
                  <a:close/>
                </a:path>
                <a:path w="2183130" h="1186179">
                  <a:moveTo>
                    <a:pt x="547979" y="1139621"/>
                  </a:moveTo>
                  <a:lnTo>
                    <a:pt x="546823" y="1138174"/>
                  </a:lnTo>
                  <a:lnTo>
                    <a:pt x="546696" y="1138021"/>
                  </a:lnTo>
                  <a:lnTo>
                    <a:pt x="546417" y="1137907"/>
                  </a:lnTo>
                  <a:lnTo>
                    <a:pt x="546163" y="1137907"/>
                  </a:lnTo>
                  <a:lnTo>
                    <a:pt x="544144" y="1137729"/>
                  </a:lnTo>
                  <a:lnTo>
                    <a:pt x="543293" y="1139342"/>
                  </a:lnTo>
                  <a:lnTo>
                    <a:pt x="542061" y="1142009"/>
                  </a:lnTo>
                  <a:lnTo>
                    <a:pt x="543166" y="1143177"/>
                  </a:lnTo>
                  <a:lnTo>
                    <a:pt x="543725" y="1144409"/>
                  </a:lnTo>
                  <a:lnTo>
                    <a:pt x="543598" y="1144612"/>
                  </a:lnTo>
                  <a:lnTo>
                    <a:pt x="543877" y="1144689"/>
                  </a:lnTo>
                  <a:lnTo>
                    <a:pt x="543775" y="1144498"/>
                  </a:lnTo>
                  <a:lnTo>
                    <a:pt x="545668" y="1141310"/>
                  </a:lnTo>
                  <a:lnTo>
                    <a:pt x="546239" y="1140320"/>
                  </a:lnTo>
                  <a:lnTo>
                    <a:pt x="547979" y="1139621"/>
                  </a:lnTo>
                  <a:close/>
                </a:path>
                <a:path w="2183130" h="1186179">
                  <a:moveTo>
                    <a:pt x="637501" y="803249"/>
                  </a:moveTo>
                  <a:lnTo>
                    <a:pt x="637032" y="801382"/>
                  </a:lnTo>
                  <a:lnTo>
                    <a:pt x="636409" y="800773"/>
                  </a:lnTo>
                  <a:lnTo>
                    <a:pt x="635647" y="800836"/>
                  </a:lnTo>
                  <a:lnTo>
                    <a:pt x="635000" y="801255"/>
                  </a:lnTo>
                  <a:lnTo>
                    <a:pt x="633641" y="802119"/>
                  </a:lnTo>
                  <a:lnTo>
                    <a:pt x="632383" y="803262"/>
                  </a:lnTo>
                  <a:lnTo>
                    <a:pt x="632739" y="804887"/>
                  </a:lnTo>
                  <a:lnTo>
                    <a:pt x="632879" y="805548"/>
                  </a:lnTo>
                  <a:lnTo>
                    <a:pt x="634034" y="805243"/>
                  </a:lnTo>
                  <a:lnTo>
                    <a:pt x="634669" y="804849"/>
                  </a:lnTo>
                  <a:lnTo>
                    <a:pt x="635990" y="804024"/>
                  </a:lnTo>
                  <a:lnTo>
                    <a:pt x="637501" y="803249"/>
                  </a:lnTo>
                  <a:close/>
                </a:path>
                <a:path w="2183130" h="1186179">
                  <a:moveTo>
                    <a:pt x="641794" y="928344"/>
                  </a:moveTo>
                  <a:lnTo>
                    <a:pt x="641769" y="927963"/>
                  </a:lnTo>
                  <a:lnTo>
                    <a:pt x="641311" y="927442"/>
                  </a:lnTo>
                  <a:lnTo>
                    <a:pt x="638860" y="926604"/>
                  </a:lnTo>
                  <a:lnTo>
                    <a:pt x="638124" y="928395"/>
                  </a:lnTo>
                  <a:lnTo>
                    <a:pt x="636892" y="929703"/>
                  </a:lnTo>
                  <a:lnTo>
                    <a:pt x="636778" y="929944"/>
                  </a:lnTo>
                  <a:lnTo>
                    <a:pt x="636689" y="930186"/>
                  </a:lnTo>
                  <a:lnTo>
                    <a:pt x="636638" y="930402"/>
                  </a:lnTo>
                  <a:lnTo>
                    <a:pt x="636701" y="930605"/>
                  </a:lnTo>
                  <a:lnTo>
                    <a:pt x="636701" y="930846"/>
                  </a:lnTo>
                  <a:lnTo>
                    <a:pt x="637476" y="930960"/>
                  </a:lnTo>
                  <a:lnTo>
                    <a:pt x="639673" y="931151"/>
                  </a:lnTo>
                  <a:lnTo>
                    <a:pt x="641794" y="929894"/>
                  </a:lnTo>
                  <a:lnTo>
                    <a:pt x="641794" y="928344"/>
                  </a:lnTo>
                  <a:close/>
                </a:path>
                <a:path w="2183130" h="1186179">
                  <a:moveTo>
                    <a:pt x="708088" y="82473"/>
                  </a:moveTo>
                  <a:lnTo>
                    <a:pt x="707974" y="80187"/>
                  </a:lnTo>
                  <a:lnTo>
                    <a:pt x="707072" y="80416"/>
                  </a:lnTo>
                  <a:lnTo>
                    <a:pt x="706323" y="80810"/>
                  </a:lnTo>
                  <a:lnTo>
                    <a:pt x="705446" y="81292"/>
                  </a:lnTo>
                  <a:lnTo>
                    <a:pt x="704176" y="81635"/>
                  </a:lnTo>
                  <a:lnTo>
                    <a:pt x="704240" y="82829"/>
                  </a:lnTo>
                  <a:lnTo>
                    <a:pt x="704278" y="83654"/>
                  </a:lnTo>
                  <a:lnTo>
                    <a:pt x="705129" y="83845"/>
                  </a:lnTo>
                  <a:lnTo>
                    <a:pt x="706043" y="83362"/>
                  </a:lnTo>
                  <a:lnTo>
                    <a:pt x="706793" y="82765"/>
                  </a:lnTo>
                  <a:lnTo>
                    <a:pt x="708088" y="82473"/>
                  </a:lnTo>
                  <a:close/>
                </a:path>
                <a:path w="2183130" h="1186179">
                  <a:moveTo>
                    <a:pt x="718769" y="869200"/>
                  </a:moveTo>
                  <a:lnTo>
                    <a:pt x="718540" y="868146"/>
                  </a:lnTo>
                  <a:lnTo>
                    <a:pt x="718388" y="867321"/>
                  </a:lnTo>
                  <a:lnTo>
                    <a:pt x="717410" y="867029"/>
                  </a:lnTo>
                  <a:lnTo>
                    <a:pt x="716635" y="867524"/>
                  </a:lnTo>
                  <a:lnTo>
                    <a:pt x="715492" y="868235"/>
                  </a:lnTo>
                  <a:lnTo>
                    <a:pt x="714463" y="869276"/>
                  </a:lnTo>
                  <a:lnTo>
                    <a:pt x="714959" y="870610"/>
                  </a:lnTo>
                  <a:lnTo>
                    <a:pt x="715098" y="870953"/>
                  </a:lnTo>
                  <a:lnTo>
                    <a:pt x="716330" y="870877"/>
                  </a:lnTo>
                  <a:lnTo>
                    <a:pt x="716876" y="870966"/>
                  </a:lnTo>
                  <a:lnTo>
                    <a:pt x="718121" y="870165"/>
                  </a:lnTo>
                  <a:lnTo>
                    <a:pt x="718769" y="869200"/>
                  </a:lnTo>
                  <a:close/>
                </a:path>
                <a:path w="2183130" h="1186179">
                  <a:moveTo>
                    <a:pt x="774966" y="1182001"/>
                  </a:moveTo>
                  <a:lnTo>
                    <a:pt x="774865" y="1181493"/>
                  </a:lnTo>
                  <a:lnTo>
                    <a:pt x="774852" y="1181011"/>
                  </a:lnTo>
                  <a:lnTo>
                    <a:pt x="774395" y="1181074"/>
                  </a:lnTo>
                  <a:lnTo>
                    <a:pt x="773760" y="1180998"/>
                  </a:lnTo>
                  <a:lnTo>
                    <a:pt x="773442" y="1181239"/>
                  </a:lnTo>
                  <a:lnTo>
                    <a:pt x="769226" y="1184833"/>
                  </a:lnTo>
                  <a:lnTo>
                    <a:pt x="769391" y="1184821"/>
                  </a:lnTo>
                  <a:lnTo>
                    <a:pt x="773861" y="1185633"/>
                  </a:lnTo>
                  <a:lnTo>
                    <a:pt x="774966" y="1182001"/>
                  </a:lnTo>
                  <a:close/>
                </a:path>
                <a:path w="2183130" h="1186179">
                  <a:moveTo>
                    <a:pt x="803071" y="1125740"/>
                  </a:moveTo>
                  <a:lnTo>
                    <a:pt x="801039" y="1124635"/>
                  </a:lnTo>
                  <a:lnTo>
                    <a:pt x="800938" y="1123378"/>
                  </a:lnTo>
                  <a:lnTo>
                    <a:pt x="800938" y="1123137"/>
                  </a:lnTo>
                  <a:lnTo>
                    <a:pt x="800277" y="1122781"/>
                  </a:lnTo>
                  <a:lnTo>
                    <a:pt x="799947" y="1122832"/>
                  </a:lnTo>
                  <a:lnTo>
                    <a:pt x="798893" y="1122934"/>
                  </a:lnTo>
                  <a:lnTo>
                    <a:pt x="798245" y="1125524"/>
                  </a:lnTo>
                  <a:lnTo>
                    <a:pt x="799033" y="1126680"/>
                  </a:lnTo>
                  <a:lnTo>
                    <a:pt x="799452" y="1127315"/>
                  </a:lnTo>
                  <a:lnTo>
                    <a:pt x="800150" y="1127594"/>
                  </a:lnTo>
                  <a:lnTo>
                    <a:pt x="801116" y="1127099"/>
                  </a:lnTo>
                  <a:lnTo>
                    <a:pt x="803071" y="1125740"/>
                  </a:lnTo>
                  <a:close/>
                </a:path>
                <a:path w="2183130" h="1186179">
                  <a:moveTo>
                    <a:pt x="803795" y="1118819"/>
                  </a:moveTo>
                  <a:lnTo>
                    <a:pt x="803605" y="1118819"/>
                  </a:lnTo>
                  <a:lnTo>
                    <a:pt x="803795" y="1118819"/>
                  </a:lnTo>
                  <a:close/>
                </a:path>
                <a:path w="2183130" h="1186179">
                  <a:moveTo>
                    <a:pt x="812342" y="1118463"/>
                  </a:moveTo>
                  <a:lnTo>
                    <a:pt x="811974" y="1117028"/>
                  </a:lnTo>
                  <a:lnTo>
                    <a:pt x="810437" y="1117155"/>
                  </a:lnTo>
                  <a:lnTo>
                    <a:pt x="807821" y="1118362"/>
                  </a:lnTo>
                  <a:lnTo>
                    <a:pt x="805980" y="1119619"/>
                  </a:lnTo>
                  <a:lnTo>
                    <a:pt x="803795" y="1118819"/>
                  </a:lnTo>
                  <a:lnTo>
                    <a:pt x="804710" y="1119797"/>
                  </a:lnTo>
                  <a:lnTo>
                    <a:pt x="805002" y="1121791"/>
                  </a:lnTo>
                  <a:lnTo>
                    <a:pt x="807262" y="1120686"/>
                  </a:lnTo>
                  <a:lnTo>
                    <a:pt x="810196" y="1119162"/>
                  </a:lnTo>
                  <a:lnTo>
                    <a:pt x="811047" y="1118679"/>
                  </a:lnTo>
                  <a:lnTo>
                    <a:pt x="812342" y="1118463"/>
                  </a:lnTo>
                  <a:close/>
                </a:path>
                <a:path w="2183130" h="1186179">
                  <a:moveTo>
                    <a:pt x="937196" y="489661"/>
                  </a:moveTo>
                  <a:lnTo>
                    <a:pt x="936967" y="488162"/>
                  </a:lnTo>
                  <a:lnTo>
                    <a:pt x="936320" y="486791"/>
                  </a:lnTo>
                  <a:lnTo>
                    <a:pt x="934974" y="486981"/>
                  </a:lnTo>
                  <a:lnTo>
                    <a:pt x="932535" y="487781"/>
                  </a:lnTo>
                  <a:lnTo>
                    <a:pt x="932510" y="488924"/>
                  </a:lnTo>
                  <a:lnTo>
                    <a:pt x="932688" y="489851"/>
                  </a:lnTo>
                  <a:lnTo>
                    <a:pt x="932929" y="490969"/>
                  </a:lnTo>
                  <a:lnTo>
                    <a:pt x="933881" y="491274"/>
                  </a:lnTo>
                  <a:lnTo>
                    <a:pt x="935012" y="490956"/>
                  </a:lnTo>
                  <a:lnTo>
                    <a:pt x="936447" y="490575"/>
                  </a:lnTo>
                  <a:lnTo>
                    <a:pt x="937196" y="489661"/>
                  </a:lnTo>
                  <a:close/>
                </a:path>
                <a:path w="2183130" h="1186179">
                  <a:moveTo>
                    <a:pt x="957427" y="739724"/>
                  </a:moveTo>
                  <a:lnTo>
                    <a:pt x="957059" y="739444"/>
                  </a:lnTo>
                  <a:lnTo>
                    <a:pt x="955319" y="738454"/>
                  </a:lnTo>
                  <a:lnTo>
                    <a:pt x="953566" y="737362"/>
                  </a:lnTo>
                  <a:lnTo>
                    <a:pt x="951331" y="738733"/>
                  </a:lnTo>
                  <a:lnTo>
                    <a:pt x="951141" y="738860"/>
                  </a:lnTo>
                  <a:lnTo>
                    <a:pt x="950976" y="739241"/>
                  </a:lnTo>
                  <a:lnTo>
                    <a:pt x="951484" y="740829"/>
                  </a:lnTo>
                  <a:lnTo>
                    <a:pt x="953998" y="740879"/>
                  </a:lnTo>
                  <a:lnTo>
                    <a:pt x="957427" y="739724"/>
                  </a:lnTo>
                  <a:close/>
                </a:path>
                <a:path w="2183130" h="1186179">
                  <a:moveTo>
                    <a:pt x="957757" y="739660"/>
                  </a:moveTo>
                  <a:lnTo>
                    <a:pt x="957630" y="739698"/>
                  </a:lnTo>
                  <a:lnTo>
                    <a:pt x="957427" y="739724"/>
                  </a:lnTo>
                  <a:lnTo>
                    <a:pt x="957643" y="739902"/>
                  </a:lnTo>
                  <a:lnTo>
                    <a:pt x="957757" y="739660"/>
                  </a:lnTo>
                  <a:close/>
                </a:path>
                <a:path w="2183130" h="1186179">
                  <a:moveTo>
                    <a:pt x="1086954" y="458063"/>
                  </a:moveTo>
                  <a:lnTo>
                    <a:pt x="1086942" y="457339"/>
                  </a:lnTo>
                  <a:lnTo>
                    <a:pt x="1085316" y="455358"/>
                  </a:lnTo>
                  <a:lnTo>
                    <a:pt x="1083602" y="454723"/>
                  </a:lnTo>
                  <a:lnTo>
                    <a:pt x="1081417" y="455955"/>
                  </a:lnTo>
                  <a:lnTo>
                    <a:pt x="1081278" y="455841"/>
                  </a:lnTo>
                  <a:lnTo>
                    <a:pt x="1081138" y="456018"/>
                  </a:lnTo>
                  <a:lnTo>
                    <a:pt x="1081303" y="456018"/>
                  </a:lnTo>
                  <a:lnTo>
                    <a:pt x="1082344" y="457441"/>
                  </a:lnTo>
                  <a:lnTo>
                    <a:pt x="1083805" y="458279"/>
                  </a:lnTo>
                  <a:lnTo>
                    <a:pt x="1085456" y="458901"/>
                  </a:lnTo>
                  <a:lnTo>
                    <a:pt x="1085761" y="459016"/>
                  </a:lnTo>
                  <a:lnTo>
                    <a:pt x="1086586" y="458724"/>
                  </a:lnTo>
                  <a:lnTo>
                    <a:pt x="1086764" y="458431"/>
                  </a:lnTo>
                  <a:lnTo>
                    <a:pt x="1086954" y="458063"/>
                  </a:lnTo>
                  <a:close/>
                </a:path>
                <a:path w="2183130" h="1186179">
                  <a:moveTo>
                    <a:pt x="1101483" y="385165"/>
                  </a:moveTo>
                  <a:lnTo>
                    <a:pt x="1100035" y="385254"/>
                  </a:lnTo>
                  <a:lnTo>
                    <a:pt x="1098461" y="384860"/>
                  </a:lnTo>
                  <a:lnTo>
                    <a:pt x="1097127" y="386829"/>
                  </a:lnTo>
                  <a:lnTo>
                    <a:pt x="1096797" y="387337"/>
                  </a:lnTo>
                  <a:lnTo>
                    <a:pt x="1096810" y="387769"/>
                  </a:lnTo>
                  <a:lnTo>
                    <a:pt x="1096797" y="388708"/>
                  </a:lnTo>
                  <a:lnTo>
                    <a:pt x="1097559" y="388975"/>
                  </a:lnTo>
                  <a:lnTo>
                    <a:pt x="1098384" y="388975"/>
                  </a:lnTo>
                  <a:lnTo>
                    <a:pt x="1100810" y="389013"/>
                  </a:lnTo>
                  <a:lnTo>
                    <a:pt x="1101204" y="388531"/>
                  </a:lnTo>
                  <a:lnTo>
                    <a:pt x="1101483" y="385165"/>
                  </a:lnTo>
                  <a:close/>
                </a:path>
                <a:path w="2183130" h="1186179">
                  <a:moveTo>
                    <a:pt x="1101801" y="385152"/>
                  </a:moveTo>
                  <a:lnTo>
                    <a:pt x="1101496" y="385076"/>
                  </a:lnTo>
                  <a:lnTo>
                    <a:pt x="1101699" y="385165"/>
                  </a:lnTo>
                  <a:close/>
                </a:path>
                <a:path w="2183130" h="1186179">
                  <a:moveTo>
                    <a:pt x="1127836" y="620471"/>
                  </a:moveTo>
                  <a:lnTo>
                    <a:pt x="1127302" y="619213"/>
                  </a:lnTo>
                  <a:lnTo>
                    <a:pt x="1126959" y="618540"/>
                  </a:lnTo>
                  <a:lnTo>
                    <a:pt x="1126096" y="617397"/>
                  </a:lnTo>
                  <a:lnTo>
                    <a:pt x="1125524" y="616940"/>
                  </a:lnTo>
                  <a:lnTo>
                    <a:pt x="1124991" y="616445"/>
                  </a:lnTo>
                  <a:lnTo>
                    <a:pt x="1124038" y="617385"/>
                  </a:lnTo>
                  <a:lnTo>
                    <a:pt x="1124559" y="618350"/>
                  </a:lnTo>
                  <a:lnTo>
                    <a:pt x="1125067" y="620229"/>
                  </a:lnTo>
                  <a:lnTo>
                    <a:pt x="1125639" y="621030"/>
                  </a:lnTo>
                  <a:lnTo>
                    <a:pt x="1126896" y="621030"/>
                  </a:lnTo>
                  <a:lnTo>
                    <a:pt x="1127544" y="620877"/>
                  </a:lnTo>
                  <a:lnTo>
                    <a:pt x="1127836" y="620471"/>
                  </a:lnTo>
                  <a:close/>
                </a:path>
                <a:path w="2183130" h="1186179">
                  <a:moveTo>
                    <a:pt x="1191831" y="375094"/>
                  </a:moveTo>
                  <a:lnTo>
                    <a:pt x="1187411" y="374827"/>
                  </a:lnTo>
                  <a:lnTo>
                    <a:pt x="1186103" y="374789"/>
                  </a:lnTo>
                  <a:lnTo>
                    <a:pt x="1184732" y="374827"/>
                  </a:lnTo>
                  <a:lnTo>
                    <a:pt x="1184262" y="376466"/>
                  </a:lnTo>
                  <a:lnTo>
                    <a:pt x="1184198" y="376694"/>
                  </a:lnTo>
                  <a:lnTo>
                    <a:pt x="1184211" y="376986"/>
                  </a:lnTo>
                  <a:lnTo>
                    <a:pt x="1184313" y="377164"/>
                  </a:lnTo>
                  <a:lnTo>
                    <a:pt x="1185075" y="378434"/>
                  </a:lnTo>
                  <a:lnTo>
                    <a:pt x="1186116" y="377190"/>
                  </a:lnTo>
                  <a:lnTo>
                    <a:pt x="1188910" y="377177"/>
                  </a:lnTo>
                  <a:lnTo>
                    <a:pt x="1190599" y="376694"/>
                  </a:lnTo>
                  <a:lnTo>
                    <a:pt x="1191831" y="375094"/>
                  </a:lnTo>
                  <a:close/>
                </a:path>
                <a:path w="2183130" h="1186179">
                  <a:moveTo>
                    <a:pt x="1192022" y="375094"/>
                  </a:moveTo>
                  <a:lnTo>
                    <a:pt x="1191895" y="375043"/>
                  </a:lnTo>
                  <a:lnTo>
                    <a:pt x="1192022" y="375094"/>
                  </a:lnTo>
                  <a:close/>
                </a:path>
                <a:path w="2183130" h="1186179">
                  <a:moveTo>
                    <a:pt x="1194295" y="547827"/>
                  </a:moveTo>
                  <a:lnTo>
                    <a:pt x="1193215" y="546366"/>
                  </a:lnTo>
                  <a:lnTo>
                    <a:pt x="1192314" y="546595"/>
                  </a:lnTo>
                  <a:lnTo>
                    <a:pt x="1191209" y="547192"/>
                  </a:lnTo>
                  <a:lnTo>
                    <a:pt x="1189482" y="548297"/>
                  </a:lnTo>
                  <a:lnTo>
                    <a:pt x="1189291" y="548449"/>
                  </a:lnTo>
                  <a:lnTo>
                    <a:pt x="1189151" y="548944"/>
                  </a:lnTo>
                  <a:lnTo>
                    <a:pt x="1189596" y="549287"/>
                  </a:lnTo>
                  <a:lnTo>
                    <a:pt x="1190015" y="549529"/>
                  </a:lnTo>
                  <a:lnTo>
                    <a:pt x="1190675" y="549732"/>
                  </a:lnTo>
                  <a:lnTo>
                    <a:pt x="1190993" y="549478"/>
                  </a:lnTo>
                  <a:lnTo>
                    <a:pt x="1192682" y="548627"/>
                  </a:lnTo>
                  <a:lnTo>
                    <a:pt x="1193342" y="548246"/>
                  </a:lnTo>
                  <a:lnTo>
                    <a:pt x="1194295" y="547827"/>
                  </a:lnTo>
                  <a:close/>
                </a:path>
                <a:path w="2183130" h="1186179">
                  <a:moveTo>
                    <a:pt x="1235100" y="377063"/>
                  </a:moveTo>
                  <a:lnTo>
                    <a:pt x="1234452" y="375983"/>
                  </a:lnTo>
                  <a:lnTo>
                    <a:pt x="1233728" y="374827"/>
                  </a:lnTo>
                  <a:lnTo>
                    <a:pt x="1232649" y="375818"/>
                  </a:lnTo>
                  <a:lnTo>
                    <a:pt x="1231836" y="376326"/>
                  </a:lnTo>
                  <a:lnTo>
                    <a:pt x="1230947" y="376910"/>
                  </a:lnTo>
                  <a:lnTo>
                    <a:pt x="1229868" y="377685"/>
                  </a:lnTo>
                  <a:lnTo>
                    <a:pt x="1230922" y="378663"/>
                  </a:lnTo>
                  <a:lnTo>
                    <a:pt x="1231265" y="379006"/>
                  </a:lnTo>
                  <a:lnTo>
                    <a:pt x="1232344" y="378663"/>
                  </a:lnTo>
                  <a:lnTo>
                    <a:pt x="1232827" y="378650"/>
                  </a:lnTo>
                  <a:lnTo>
                    <a:pt x="1233906" y="377774"/>
                  </a:lnTo>
                  <a:lnTo>
                    <a:pt x="1235100" y="377063"/>
                  </a:lnTo>
                  <a:close/>
                </a:path>
                <a:path w="2183130" h="1186179">
                  <a:moveTo>
                    <a:pt x="1288186" y="432777"/>
                  </a:moveTo>
                  <a:lnTo>
                    <a:pt x="1287945" y="432422"/>
                  </a:lnTo>
                  <a:lnTo>
                    <a:pt x="1287119" y="431139"/>
                  </a:lnTo>
                  <a:lnTo>
                    <a:pt x="1286433" y="432816"/>
                  </a:lnTo>
                  <a:lnTo>
                    <a:pt x="1285379" y="432892"/>
                  </a:lnTo>
                  <a:lnTo>
                    <a:pt x="1284732" y="433438"/>
                  </a:lnTo>
                  <a:lnTo>
                    <a:pt x="1283906" y="434073"/>
                  </a:lnTo>
                  <a:lnTo>
                    <a:pt x="1283106" y="434898"/>
                  </a:lnTo>
                  <a:lnTo>
                    <a:pt x="1283462" y="435724"/>
                  </a:lnTo>
                  <a:lnTo>
                    <a:pt x="1283779" y="435851"/>
                  </a:lnTo>
                  <a:lnTo>
                    <a:pt x="1285252" y="436397"/>
                  </a:lnTo>
                  <a:lnTo>
                    <a:pt x="1286268" y="435368"/>
                  </a:lnTo>
                  <a:lnTo>
                    <a:pt x="1287627" y="433882"/>
                  </a:lnTo>
                  <a:lnTo>
                    <a:pt x="1288186" y="432777"/>
                  </a:lnTo>
                  <a:close/>
                </a:path>
                <a:path w="2183130" h="1186179">
                  <a:moveTo>
                    <a:pt x="1316291" y="382778"/>
                  </a:moveTo>
                  <a:lnTo>
                    <a:pt x="1315516" y="382155"/>
                  </a:lnTo>
                  <a:lnTo>
                    <a:pt x="1314856" y="381660"/>
                  </a:lnTo>
                  <a:lnTo>
                    <a:pt x="1314018" y="381685"/>
                  </a:lnTo>
                  <a:lnTo>
                    <a:pt x="1312722" y="382727"/>
                  </a:lnTo>
                  <a:lnTo>
                    <a:pt x="1312240" y="383362"/>
                  </a:lnTo>
                  <a:lnTo>
                    <a:pt x="1311706" y="383959"/>
                  </a:lnTo>
                  <a:lnTo>
                    <a:pt x="1311287" y="384467"/>
                  </a:lnTo>
                  <a:lnTo>
                    <a:pt x="1310322" y="384873"/>
                  </a:lnTo>
                  <a:lnTo>
                    <a:pt x="1310919" y="385660"/>
                  </a:lnTo>
                  <a:lnTo>
                    <a:pt x="1313281" y="384937"/>
                  </a:lnTo>
                  <a:lnTo>
                    <a:pt x="1313751" y="384657"/>
                  </a:lnTo>
                  <a:lnTo>
                    <a:pt x="1315135" y="383844"/>
                  </a:lnTo>
                  <a:lnTo>
                    <a:pt x="1315808" y="383387"/>
                  </a:lnTo>
                  <a:lnTo>
                    <a:pt x="1316291" y="382778"/>
                  </a:lnTo>
                  <a:close/>
                </a:path>
                <a:path w="2183130" h="1186179">
                  <a:moveTo>
                    <a:pt x="1316913" y="432104"/>
                  </a:moveTo>
                  <a:lnTo>
                    <a:pt x="1316723" y="431927"/>
                  </a:lnTo>
                  <a:lnTo>
                    <a:pt x="1316634" y="432193"/>
                  </a:lnTo>
                  <a:lnTo>
                    <a:pt x="1316913" y="432104"/>
                  </a:lnTo>
                  <a:close/>
                </a:path>
                <a:path w="2183130" h="1186179">
                  <a:moveTo>
                    <a:pt x="1323771" y="430669"/>
                  </a:moveTo>
                  <a:lnTo>
                    <a:pt x="1318971" y="431457"/>
                  </a:lnTo>
                  <a:lnTo>
                    <a:pt x="1318285" y="431609"/>
                  </a:lnTo>
                  <a:lnTo>
                    <a:pt x="1317599" y="431876"/>
                  </a:lnTo>
                  <a:lnTo>
                    <a:pt x="1316913" y="432104"/>
                  </a:lnTo>
                  <a:lnTo>
                    <a:pt x="1317282" y="432422"/>
                  </a:lnTo>
                  <a:lnTo>
                    <a:pt x="1319352" y="434479"/>
                  </a:lnTo>
                  <a:lnTo>
                    <a:pt x="1321155" y="432663"/>
                  </a:lnTo>
                  <a:lnTo>
                    <a:pt x="1322984" y="431596"/>
                  </a:lnTo>
                  <a:lnTo>
                    <a:pt x="1323314" y="431406"/>
                  </a:lnTo>
                  <a:lnTo>
                    <a:pt x="1323517" y="430974"/>
                  </a:lnTo>
                  <a:lnTo>
                    <a:pt x="1323771" y="430669"/>
                  </a:lnTo>
                  <a:close/>
                </a:path>
                <a:path w="2183130" h="1186179">
                  <a:moveTo>
                    <a:pt x="1358912" y="267373"/>
                  </a:moveTo>
                  <a:lnTo>
                    <a:pt x="1358049" y="266090"/>
                  </a:lnTo>
                  <a:lnTo>
                    <a:pt x="1354950" y="265671"/>
                  </a:lnTo>
                  <a:lnTo>
                    <a:pt x="1353756" y="266471"/>
                  </a:lnTo>
                  <a:lnTo>
                    <a:pt x="1353159" y="266852"/>
                  </a:lnTo>
                  <a:lnTo>
                    <a:pt x="1353146" y="267423"/>
                  </a:lnTo>
                  <a:lnTo>
                    <a:pt x="1355166" y="268198"/>
                  </a:lnTo>
                  <a:lnTo>
                    <a:pt x="1356563" y="268846"/>
                  </a:lnTo>
                  <a:lnTo>
                    <a:pt x="1358226" y="268363"/>
                  </a:lnTo>
                  <a:lnTo>
                    <a:pt x="1358430" y="267957"/>
                  </a:lnTo>
                  <a:lnTo>
                    <a:pt x="1358912" y="267373"/>
                  </a:lnTo>
                  <a:close/>
                </a:path>
                <a:path w="2183130" h="1186179">
                  <a:moveTo>
                    <a:pt x="1365084" y="510133"/>
                  </a:moveTo>
                  <a:lnTo>
                    <a:pt x="1364475" y="508889"/>
                  </a:lnTo>
                  <a:lnTo>
                    <a:pt x="1364119" y="508203"/>
                  </a:lnTo>
                  <a:lnTo>
                    <a:pt x="1363294" y="507542"/>
                  </a:lnTo>
                  <a:lnTo>
                    <a:pt x="1362595" y="508088"/>
                  </a:lnTo>
                  <a:lnTo>
                    <a:pt x="1361579" y="508850"/>
                  </a:lnTo>
                  <a:lnTo>
                    <a:pt x="1360424" y="509917"/>
                  </a:lnTo>
                  <a:lnTo>
                    <a:pt x="1361046" y="511289"/>
                  </a:lnTo>
                  <a:lnTo>
                    <a:pt x="1361414" y="512076"/>
                  </a:lnTo>
                  <a:lnTo>
                    <a:pt x="1362354" y="511683"/>
                  </a:lnTo>
                  <a:lnTo>
                    <a:pt x="1363078" y="511340"/>
                  </a:lnTo>
                  <a:lnTo>
                    <a:pt x="1363929" y="510705"/>
                  </a:lnTo>
                  <a:lnTo>
                    <a:pt x="1365084" y="510133"/>
                  </a:lnTo>
                  <a:close/>
                </a:path>
                <a:path w="2183130" h="1186179">
                  <a:moveTo>
                    <a:pt x="1416380" y="489331"/>
                  </a:moveTo>
                  <a:lnTo>
                    <a:pt x="1415580" y="487743"/>
                  </a:lnTo>
                  <a:lnTo>
                    <a:pt x="1414386" y="487794"/>
                  </a:lnTo>
                  <a:lnTo>
                    <a:pt x="1413662" y="487845"/>
                  </a:lnTo>
                  <a:lnTo>
                    <a:pt x="1412887" y="487921"/>
                  </a:lnTo>
                  <a:lnTo>
                    <a:pt x="1412049" y="488073"/>
                  </a:lnTo>
                  <a:lnTo>
                    <a:pt x="1410639" y="488873"/>
                  </a:lnTo>
                  <a:lnTo>
                    <a:pt x="1410411" y="489737"/>
                  </a:lnTo>
                  <a:lnTo>
                    <a:pt x="1410741" y="490423"/>
                  </a:lnTo>
                  <a:lnTo>
                    <a:pt x="1410893" y="490753"/>
                  </a:lnTo>
                  <a:lnTo>
                    <a:pt x="1411528" y="491020"/>
                  </a:lnTo>
                  <a:lnTo>
                    <a:pt x="1412671" y="490880"/>
                  </a:lnTo>
                  <a:lnTo>
                    <a:pt x="1413433" y="490575"/>
                  </a:lnTo>
                  <a:lnTo>
                    <a:pt x="1414056" y="490372"/>
                  </a:lnTo>
                  <a:lnTo>
                    <a:pt x="1414894" y="489623"/>
                  </a:lnTo>
                  <a:lnTo>
                    <a:pt x="1416380" y="489331"/>
                  </a:lnTo>
                  <a:close/>
                </a:path>
                <a:path w="2183130" h="1186179">
                  <a:moveTo>
                    <a:pt x="1419961" y="227114"/>
                  </a:moveTo>
                  <a:lnTo>
                    <a:pt x="1419542" y="226377"/>
                  </a:lnTo>
                  <a:lnTo>
                    <a:pt x="1418844" y="225475"/>
                  </a:lnTo>
                  <a:lnTo>
                    <a:pt x="1417891" y="225425"/>
                  </a:lnTo>
                  <a:lnTo>
                    <a:pt x="1416875" y="225780"/>
                  </a:lnTo>
                  <a:lnTo>
                    <a:pt x="1415275" y="226339"/>
                  </a:lnTo>
                  <a:lnTo>
                    <a:pt x="1415262" y="227228"/>
                  </a:lnTo>
                  <a:lnTo>
                    <a:pt x="1415249" y="228041"/>
                  </a:lnTo>
                  <a:lnTo>
                    <a:pt x="1415923" y="228498"/>
                  </a:lnTo>
                  <a:lnTo>
                    <a:pt x="1416723" y="228523"/>
                  </a:lnTo>
                  <a:lnTo>
                    <a:pt x="1417434" y="228549"/>
                  </a:lnTo>
                  <a:lnTo>
                    <a:pt x="1418234" y="228396"/>
                  </a:lnTo>
                  <a:lnTo>
                    <a:pt x="1419872" y="227799"/>
                  </a:lnTo>
                  <a:lnTo>
                    <a:pt x="1419961" y="227114"/>
                  </a:lnTo>
                  <a:close/>
                </a:path>
                <a:path w="2183130" h="1186179">
                  <a:moveTo>
                    <a:pt x="1428813" y="178358"/>
                  </a:moveTo>
                  <a:lnTo>
                    <a:pt x="1428673" y="178181"/>
                  </a:lnTo>
                  <a:lnTo>
                    <a:pt x="1428546" y="178320"/>
                  </a:lnTo>
                  <a:lnTo>
                    <a:pt x="1428813" y="178358"/>
                  </a:lnTo>
                  <a:close/>
                </a:path>
                <a:path w="2183130" h="1186179">
                  <a:moveTo>
                    <a:pt x="1435785" y="180136"/>
                  </a:moveTo>
                  <a:lnTo>
                    <a:pt x="1435023" y="179387"/>
                  </a:lnTo>
                  <a:lnTo>
                    <a:pt x="1433868" y="179158"/>
                  </a:lnTo>
                  <a:lnTo>
                    <a:pt x="1428813" y="178358"/>
                  </a:lnTo>
                  <a:lnTo>
                    <a:pt x="1429677" y="180098"/>
                  </a:lnTo>
                  <a:lnTo>
                    <a:pt x="1430883" y="181521"/>
                  </a:lnTo>
                  <a:lnTo>
                    <a:pt x="1433017" y="181864"/>
                  </a:lnTo>
                  <a:lnTo>
                    <a:pt x="1433652" y="181965"/>
                  </a:lnTo>
                  <a:lnTo>
                    <a:pt x="1434820" y="181724"/>
                  </a:lnTo>
                  <a:lnTo>
                    <a:pt x="1435785" y="180136"/>
                  </a:lnTo>
                  <a:close/>
                </a:path>
                <a:path w="2183130" h="1186179">
                  <a:moveTo>
                    <a:pt x="1501000" y="324446"/>
                  </a:moveTo>
                  <a:lnTo>
                    <a:pt x="1500251" y="323913"/>
                  </a:lnTo>
                  <a:lnTo>
                    <a:pt x="1499997" y="323710"/>
                  </a:lnTo>
                  <a:lnTo>
                    <a:pt x="1499235" y="323888"/>
                  </a:lnTo>
                  <a:lnTo>
                    <a:pt x="1498841" y="324142"/>
                  </a:lnTo>
                  <a:lnTo>
                    <a:pt x="1498180" y="324548"/>
                  </a:lnTo>
                  <a:lnTo>
                    <a:pt x="1497571" y="325069"/>
                  </a:lnTo>
                  <a:lnTo>
                    <a:pt x="1497063" y="325666"/>
                  </a:lnTo>
                  <a:lnTo>
                    <a:pt x="1496529" y="326250"/>
                  </a:lnTo>
                  <a:lnTo>
                    <a:pt x="1496225" y="327050"/>
                  </a:lnTo>
                  <a:lnTo>
                    <a:pt x="1497241" y="327761"/>
                  </a:lnTo>
                  <a:lnTo>
                    <a:pt x="1497914" y="327482"/>
                  </a:lnTo>
                  <a:lnTo>
                    <a:pt x="1498523" y="327406"/>
                  </a:lnTo>
                  <a:lnTo>
                    <a:pt x="1499006" y="326936"/>
                  </a:lnTo>
                  <a:lnTo>
                    <a:pt x="1499628" y="326428"/>
                  </a:lnTo>
                  <a:lnTo>
                    <a:pt x="1500581" y="325247"/>
                  </a:lnTo>
                  <a:lnTo>
                    <a:pt x="1501000" y="324446"/>
                  </a:lnTo>
                  <a:close/>
                </a:path>
                <a:path w="2183130" h="1186179">
                  <a:moveTo>
                    <a:pt x="1505699" y="115138"/>
                  </a:moveTo>
                  <a:lnTo>
                    <a:pt x="1504518" y="114020"/>
                  </a:lnTo>
                  <a:lnTo>
                    <a:pt x="1504022" y="113512"/>
                  </a:lnTo>
                  <a:lnTo>
                    <a:pt x="1502410" y="113499"/>
                  </a:lnTo>
                  <a:lnTo>
                    <a:pt x="1499552" y="114909"/>
                  </a:lnTo>
                  <a:lnTo>
                    <a:pt x="1501216" y="115900"/>
                  </a:lnTo>
                  <a:lnTo>
                    <a:pt x="1501686" y="116840"/>
                  </a:lnTo>
                  <a:lnTo>
                    <a:pt x="1502321" y="117970"/>
                  </a:lnTo>
                  <a:lnTo>
                    <a:pt x="1502181" y="118071"/>
                  </a:lnTo>
                  <a:lnTo>
                    <a:pt x="1502435" y="118135"/>
                  </a:lnTo>
                  <a:lnTo>
                    <a:pt x="1502346" y="117970"/>
                  </a:lnTo>
                  <a:lnTo>
                    <a:pt x="1502740" y="117716"/>
                  </a:lnTo>
                  <a:lnTo>
                    <a:pt x="1503159" y="117487"/>
                  </a:lnTo>
                  <a:lnTo>
                    <a:pt x="1504403" y="116255"/>
                  </a:lnTo>
                  <a:lnTo>
                    <a:pt x="1505699" y="115138"/>
                  </a:lnTo>
                  <a:close/>
                </a:path>
                <a:path w="2183130" h="1186179">
                  <a:moveTo>
                    <a:pt x="1567497" y="161467"/>
                  </a:moveTo>
                  <a:lnTo>
                    <a:pt x="1567230" y="160782"/>
                  </a:lnTo>
                  <a:lnTo>
                    <a:pt x="1566570" y="159143"/>
                  </a:lnTo>
                  <a:lnTo>
                    <a:pt x="1565135" y="160007"/>
                  </a:lnTo>
                  <a:lnTo>
                    <a:pt x="1564005" y="160350"/>
                  </a:lnTo>
                  <a:lnTo>
                    <a:pt x="1563624" y="160477"/>
                  </a:lnTo>
                  <a:lnTo>
                    <a:pt x="1563141" y="161048"/>
                  </a:lnTo>
                  <a:lnTo>
                    <a:pt x="1563090" y="161442"/>
                  </a:lnTo>
                  <a:lnTo>
                    <a:pt x="1562950" y="162331"/>
                  </a:lnTo>
                  <a:lnTo>
                    <a:pt x="1564995" y="163042"/>
                  </a:lnTo>
                  <a:lnTo>
                    <a:pt x="1566189" y="162572"/>
                  </a:lnTo>
                  <a:lnTo>
                    <a:pt x="1566926" y="162153"/>
                  </a:lnTo>
                  <a:lnTo>
                    <a:pt x="1567497" y="161467"/>
                  </a:lnTo>
                  <a:close/>
                </a:path>
                <a:path w="2183130" h="1186179">
                  <a:moveTo>
                    <a:pt x="1645627" y="377329"/>
                  </a:moveTo>
                  <a:lnTo>
                    <a:pt x="1645539" y="375539"/>
                  </a:lnTo>
                  <a:lnTo>
                    <a:pt x="1645158" y="375335"/>
                  </a:lnTo>
                  <a:lnTo>
                    <a:pt x="1644726" y="374840"/>
                  </a:lnTo>
                  <a:lnTo>
                    <a:pt x="1642821" y="375450"/>
                  </a:lnTo>
                  <a:lnTo>
                    <a:pt x="1641843" y="376567"/>
                  </a:lnTo>
                  <a:lnTo>
                    <a:pt x="1641868" y="378231"/>
                  </a:lnTo>
                  <a:lnTo>
                    <a:pt x="1641894" y="378472"/>
                  </a:lnTo>
                  <a:lnTo>
                    <a:pt x="1642643" y="378904"/>
                  </a:lnTo>
                  <a:lnTo>
                    <a:pt x="1642821" y="378802"/>
                  </a:lnTo>
                  <a:lnTo>
                    <a:pt x="1644307" y="378180"/>
                  </a:lnTo>
                  <a:lnTo>
                    <a:pt x="1645627" y="377329"/>
                  </a:lnTo>
                  <a:close/>
                </a:path>
                <a:path w="2183130" h="1186179">
                  <a:moveTo>
                    <a:pt x="1682165" y="413499"/>
                  </a:moveTo>
                  <a:lnTo>
                    <a:pt x="1682127" y="412597"/>
                  </a:lnTo>
                  <a:lnTo>
                    <a:pt x="1682115" y="411492"/>
                  </a:lnTo>
                  <a:lnTo>
                    <a:pt x="1680921" y="411124"/>
                  </a:lnTo>
                  <a:lnTo>
                    <a:pt x="1679892" y="410972"/>
                  </a:lnTo>
                  <a:lnTo>
                    <a:pt x="1678292" y="410781"/>
                  </a:lnTo>
                  <a:lnTo>
                    <a:pt x="1677568" y="411010"/>
                  </a:lnTo>
                  <a:lnTo>
                    <a:pt x="1676476" y="411327"/>
                  </a:lnTo>
                  <a:lnTo>
                    <a:pt x="1676806" y="412191"/>
                  </a:lnTo>
                  <a:lnTo>
                    <a:pt x="1676882" y="412457"/>
                  </a:lnTo>
                  <a:lnTo>
                    <a:pt x="1677644" y="414413"/>
                  </a:lnTo>
                  <a:lnTo>
                    <a:pt x="1678800" y="414375"/>
                  </a:lnTo>
                  <a:lnTo>
                    <a:pt x="1680222" y="413689"/>
                  </a:lnTo>
                  <a:lnTo>
                    <a:pt x="1680921" y="413359"/>
                  </a:lnTo>
                  <a:lnTo>
                    <a:pt x="1682165" y="413499"/>
                  </a:lnTo>
                  <a:close/>
                </a:path>
                <a:path w="2183130" h="1186179">
                  <a:moveTo>
                    <a:pt x="1684388" y="393890"/>
                  </a:moveTo>
                  <a:lnTo>
                    <a:pt x="1683905" y="393192"/>
                  </a:lnTo>
                  <a:lnTo>
                    <a:pt x="1683042" y="392328"/>
                  </a:lnTo>
                  <a:lnTo>
                    <a:pt x="1682178" y="392290"/>
                  </a:lnTo>
                  <a:lnTo>
                    <a:pt x="1681518" y="392722"/>
                  </a:lnTo>
                  <a:lnTo>
                    <a:pt x="1680527" y="393357"/>
                  </a:lnTo>
                  <a:lnTo>
                    <a:pt x="1680235" y="394373"/>
                  </a:lnTo>
                  <a:lnTo>
                    <a:pt x="1680972" y="395287"/>
                  </a:lnTo>
                  <a:lnTo>
                    <a:pt x="1681467" y="395922"/>
                  </a:lnTo>
                  <a:lnTo>
                    <a:pt x="1682318" y="395935"/>
                  </a:lnTo>
                  <a:lnTo>
                    <a:pt x="1683029" y="395439"/>
                  </a:lnTo>
                  <a:lnTo>
                    <a:pt x="1683969" y="394741"/>
                  </a:lnTo>
                  <a:lnTo>
                    <a:pt x="1684388" y="393890"/>
                  </a:lnTo>
                  <a:close/>
                </a:path>
                <a:path w="2183130" h="1186179">
                  <a:moveTo>
                    <a:pt x="1790928" y="340715"/>
                  </a:moveTo>
                  <a:lnTo>
                    <a:pt x="1790827" y="340588"/>
                  </a:lnTo>
                  <a:lnTo>
                    <a:pt x="1790750" y="340868"/>
                  </a:lnTo>
                  <a:lnTo>
                    <a:pt x="1790877" y="340766"/>
                  </a:lnTo>
                  <a:close/>
                </a:path>
                <a:path w="2183130" h="1186179">
                  <a:moveTo>
                    <a:pt x="1793087" y="343319"/>
                  </a:moveTo>
                  <a:lnTo>
                    <a:pt x="1792986" y="343192"/>
                  </a:lnTo>
                  <a:lnTo>
                    <a:pt x="1792859" y="343319"/>
                  </a:lnTo>
                  <a:lnTo>
                    <a:pt x="1793087" y="343319"/>
                  </a:lnTo>
                  <a:close/>
                </a:path>
                <a:path w="2183130" h="1186179">
                  <a:moveTo>
                    <a:pt x="1793100" y="343319"/>
                  </a:moveTo>
                  <a:close/>
                </a:path>
                <a:path w="2183130" h="1186179">
                  <a:moveTo>
                    <a:pt x="1795678" y="6096"/>
                  </a:moveTo>
                  <a:lnTo>
                    <a:pt x="1795640" y="5892"/>
                  </a:lnTo>
                  <a:lnTo>
                    <a:pt x="1795399" y="6045"/>
                  </a:lnTo>
                  <a:lnTo>
                    <a:pt x="1795678" y="6096"/>
                  </a:lnTo>
                  <a:close/>
                </a:path>
                <a:path w="2183130" h="1186179">
                  <a:moveTo>
                    <a:pt x="1795945" y="339547"/>
                  </a:moveTo>
                  <a:lnTo>
                    <a:pt x="1795703" y="339102"/>
                  </a:lnTo>
                  <a:lnTo>
                    <a:pt x="1795170" y="338074"/>
                  </a:lnTo>
                  <a:lnTo>
                    <a:pt x="1793849" y="338429"/>
                  </a:lnTo>
                  <a:lnTo>
                    <a:pt x="1793011" y="338823"/>
                  </a:lnTo>
                  <a:lnTo>
                    <a:pt x="1792198" y="339217"/>
                  </a:lnTo>
                  <a:lnTo>
                    <a:pt x="1791601" y="340042"/>
                  </a:lnTo>
                  <a:lnTo>
                    <a:pt x="1790928" y="340715"/>
                  </a:lnTo>
                  <a:lnTo>
                    <a:pt x="1792986" y="343192"/>
                  </a:lnTo>
                  <a:lnTo>
                    <a:pt x="1793722" y="342506"/>
                  </a:lnTo>
                  <a:lnTo>
                    <a:pt x="1794522" y="341896"/>
                  </a:lnTo>
                  <a:lnTo>
                    <a:pt x="1795106" y="341109"/>
                  </a:lnTo>
                  <a:lnTo>
                    <a:pt x="1795526" y="340537"/>
                  </a:lnTo>
                  <a:lnTo>
                    <a:pt x="1795945" y="339547"/>
                  </a:lnTo>
                  <a:close/>
                </a:path>
                <a:path w="2183130" h="1186179">
                  <a:moveTo>
                    <a:pt x="1800669" y="3365"/>
                  </a:moveTo>
                  <a:lnTo>
                    <a:pt x="1799501" y="355"/>
                  </a:lnTo>
                  <a:lnTo>
                    <a:pt x="1799437" y="203"/>
                  </a:lnTo>
                  <a:lnTo>
                    <a:pt x="1799082" y="0"/>
                  </a:lnTo>
                  <a:lnTo>
                    <a:pt x="1796059" y="889"/>
                  </a:lnTo>
                  <a:lnTo>
                    <a:pt x="1795741" y="3098"/>
                  </a:lnTo>
                  <a:lnTo>
                    <a:pt x="1795538" y="5537"/>
                  </a:lnTo>
                  <a:lnTo>
                    <a:pt x="1795640" y="5892"/>
                  </a:lnTo>
                  <a:lnTo>
                    <a:pt x="1795792" y="5816"/>
                  </a:lnTo>
                  <a:lnTo>
                    <a:pt x="1795957" y="5740"/>
                  </a:lnTo>
                  <a:lnTo>
                    <a:pt x="1796084" y="5626"/>
                  </a:lnTo>
                  <a:lnTo>
                    <a:pt x="1797596" y="4076"/>
                  </a:lnTo>
                  <a:lnTo>
                    <a:pt x="1800669" y="3365"/>
                  </a:lnTo>
                  <a:close/>
                </a:path>
                <a:path w="2183130" h="1186179">
                  <a:moveTo>
                    <a:pt x="1862709" y="6794"/>
                  </a:moveTo>
                  <a:lnTo>
                    <a:pt x="1862099" y="5473"/>
                  </a:lnTo>
                  <a:lnTo>
                    <a:pt x="1858429" y="4559"/>
                  </a:lnTo>
                  <a:lnTo>
                    <a:pt x="1857895" y="5359"/>
                  </a:lnTo>
                  <a:lnTo>
                    <a:pt x="1857400" y="6070"/>
                  </a:lnTo>
                  <a:lnTo>
                    <a:pt x="1857463" y="7315"/>
                  </a:lnTo>
                  <a:lnTo>
                    <a:pt x="1857667" y="8178"/>
                  </a:lnTo>
                  <a:lnTo>
                    <a:pt x="1857895" y="9055"/>
                  </a:lnTo>
                  <a:lnTo>
                    <a:pt x="1861032" y="8724"/>
                  </a:lnTo>
                  <a:lnTo>
                    <a:pt x="1862315" y="7759"/>
                  </a:lnTo>
                  <a:lnTo>
                    <a:pt x="1862416" y="7327"/>
                  </a:lnTo>
                  <a:lnTo>
                    <a:pt x="1862709" y="6794"/>
                  </a:lnTo>
                  <a:close/>
                </a:path>
                <a:path w="2183130" h="1186179">
                  <a:moveTo>
                    <a:pt x="2100249" y="106946"/>
                  </a:moveTo>
                  <a:lnTo>
                    <a:pt x="2099081" y="106286"/>
                  </a:lnTo>
                  <a:lnTo>
                    <a:pt x="2098141" y="105676"/>
                  </a:lnTo>
                  <a:lnTo>
                    <a:pt x="2096249" y="105054"/>
                  </a:lnTo>
                  <a:lnTo>
                    <a:pt x="2095449" y="105524"/>
                  </a:lnTo>
                  <a:lnTo>
                    <a:pt x="2095042" y="106286"/>
                  </a:lnTo>
                  <a:lnTo>
                    <a:pt x="2094953" y="106946"/>
                  </a:lnTo>
                  <a:lnTo>
                    <a:pt x="2095411" y="107784"/>
                  </a:lnTo>
                  <a:lnTo>
                    <a:pt x="2099221" y="108216"/>
                  </a:lnTo>
                  <a:lnTo>
                    <a:pt x="2099995" y="107607"/>
                  </a:lnTo>
                  <a:lnTo>
                    <a:pt x="2100110" y="107378"/>
                  </a:lnTo>
                  <a:lnTo>
                    <a:pt x="2100249" y="106946"/>
                  </a:lnTo>
                  <a:close/>
                </a:path>
                <a:path w="2183130" h="1186179">
                  <a:moveTo>
                    <a:pt x="2182787" y="55943"/>
                  </a:moveTo>
                  <a:lnTo>
                    <a:pt x="2182418" y="54978"/>
                  </a:lnTo>
                  <a:lnTo>
                    <a:pt x="2182025" y="54737"/>
                  </a:lnTo>
                  <a:lnTo>
                    <a:pt x="2181644" y="54317"/>
                  </a:lnTo>
                  <a:lnTo>
                    <a:pt x="2181225" y="54292"/>
                  </a:lnTo>
                  <a:lnTo>
                    <a:pt x="2180844" y="54317"/>
                  </a:lnTo>
                  <a:lnTo>
                    <a:pt x="2180272" y="54724"/>
                  </a:lnTo>
                  <a:lnTo>
                    <a:pt x="2180031" y="55092"/>
                  </a:lnTo>
                  <a:lnTo>
                    <a:pt x="2179675" y="55753"/>
                  </a:lnTo>
                  <a:lnTo>
                    <a:pt x="2179396" y="56502"/>
                  </a:lnTo>
                  <a:lnTo>
                    <a:pt x="2179142" y="57975"/>
                  </a:lnTo>
                  <a:lnTo>
                    <a:pt x="2179434" y="58674"/>
                  </a:lnTo>
                  <a:lnTo>
                    <a:pt x="2180272" y="58851"/>
                  </a:lnTo>
                  <a:lnTo>
                    <a:pt x="2181085" y="59042"/>
                  </a:lnTo>
                  <a:lnTo>
                    <a:pt x="2181745" y="58610"/>
                  </a:lnTo>
                  <a:lnTo>
                    <a:pt x="2182177" y="57835"/>
                  </a:lnTo>
                  <a:lnTo>
                    <a:pt x="2182698" y="56883"/>
                  </a:lnTo>
                  <a:lnTo>
                    <a:pt x="2182787" y="5594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3409473" y="7122673"/>
              <a:ext cx="2047239" cy="1303655"/>
            </a:xfrm>
            <a:custGeom>
              <a:avLst/>
              <a:gdLst/>
              <a:ahLst/>
              <a:cxnLst/>
              <a:rect l="l" t="t" r="r" b="b"/>
              <a:pathLst>
                <a:path w="2047240" h="1303654">
                  <a:moveTo>
                    <a:pt x="4673" y="633958"/>
                  </a:moveTo>
                  <a:lnTo>
                    <a:pt x="3822" y="633768"/>
                  </a:lnTo>
                  <a:lnTo>
                    <a:pt x="3060" y="633679"/>
                  </a:lnTo>
                  <a:lnTo>
                    <a:pt x="2552" y="633641"/>
                  </a:lnTo>
                  <a:lnTo>
                    <a:pt x="2006" y="633653"/>
                  </a:lnTo>
                  <a:lnTo>
                    <a:pt x="685" y="633945"/>
                  </a:lnTo>
                  <a:lnTo>
                    <a:pt x="0" y="634415"/>
                  </a:lnTo>
                  <a:lnTo>
                    <a:pt x="50" y="635279"/>
                  </a:lnTo>
                  <a:lnTo>
                    <a:pt x="139" y="636447"/>
                  </a:lnTo>
                  <a:lnTo>
                    <a:pt x="863" y="636981"/>
                  </a:lnTo>
                  <a:lnTo>
                    <a:pt x="2641" y="636435"/>
                  </a:lnTo>
                  <a:lnTo>
                    <a:pt x="3098" y="636130"/>
                  </a:lnTo>
                  <a:lnTo>
                    <a:pt x="3594" y="635914"/>
                  </a:lnTo>
                  <a:lnTo>
                    <a:pt x="3962" y="635533"/>
                  </a:lnTo>
                  <a:lnTo>
                    <a:pt x="4660" y="635152"/>
                  </a:lnTo>
                  <a:lnTo>
                    <a:pt x="4673" y="634822"/>
                  </a:lnTo>
                  <a:lnTo>
                    <a:pt x="4673" y="633958"/>
                  </a:lnTo>
                  <a:close/>
                </a:path>
                <a:path w="2047240" h="1303654">
                  <a:moveTo>
                    <a:pt x="27025" y="633742"/>
                  </a:moveTo>
                  <a:lnTo>
                    <a:pt x="26873" y="633717"/>
                  </a:lnTo>
                  <a:lnTo>
                    <a:pt x="26784" y="633996"/>
                  </a:lnTo>
                  <a:lnTo>
                    <a:pt x="26962" y="633844"/>
                  </a:lnTo>
                  <a:close/>
                </a:path>
                <a:path w="2047240" h="1303654">
                  <a:moveTo>
                    <a:pt x="33020" y="632739"/>
                  </a:moveTo>
                  <a:lnTo>
                    <a:pt x="29832" y="630809"/>
                  </a:lnTo>
                  <a:lnTo>
                    <a:pt x="28232" y="631913"/>
                  </a:lnTo>
                  <a:lnTo>
                    <a:pt x="27025" y="633742"/>
                  </a:lnTo>
                  <a:lnTo>
                    <a:pt x="28765" y="634136"/>
                  </a:lnTo>
                  <a:lnTo>
                    <a:pt x="30530" y="634403"/>
                  </a:lnTo>
                  <a:lnTo>
                    <a:pt x="32321" y="633603"/>
                  </a:lnTo>
                  <a:lnTo>
                    <a:pt x="32677" y="633425"/>
                  </a:lnTo>
                  <a:lnTo>
                    <a:pt x="33020" y="632739"/>
                  </a:lnTo>
                  <a:close/>
                </a:path>
                <a:path w="2047240" h="1303654">
                  <a:moveTo>
                    <a:pt x="70167" y="655916"/>
                  </a:moveTo>
                  <a:lnTo>
                    <a:pt x="69621" y="654469"/>
                  </a:lnTo>
                  <a:lnTo>
                    <a:pt x="69316" y="653694"/>
                  </a:lnTo>
                  <a:lnTo>
                    <a:pt x="68529" y="653554"/>
                  </a:lnTo>
                  <a:lnTo>
                    <a:pt x="67754" y="654062"/>
                  </a:lnTo>
                  <a:lnTo>
                    <a:pt x="66649" y="654735"/>
                  </a:lnTo>
                  <a:lnTo>
                    <a:pt x="65405" y="655408"/>
                  </a:lnTo>
                  <a:lnTo>
                    <a:pt x="65989" y="656894"/>
                  </a:lnTo>
                  <a:lnTo>
                    <a:pt x="66281" y="657694"/>
                  </a:lnTo>
                  <a:lnTo>
                    <a:pt x="67106" y="657618"/>
                  </a:lnTo>
                  <a:lnTo>
                    <a:pt x="67995" y="657237"/>
                  </a:lnTo>
                  <a:lnTo>
                    <a:pt x="69113" y="656666"/>
                  </a:lnTo>
                  <a:lnTo>
                    <a:pt x="70167" y="655916"/>
                  </a:lnTo>
                  <a:close/>
                </a:path>
                <a:path w="2047240" h="1303654">
                  <a:moveTo>
                    <a:pt x="71729" y="664070"/>
                  </a:moveTo>
                  <a:lnTo>
                    <a:pt x="71704" y="663892"/>
                  </a:lnTo>
                  <a:lnTo>
                    <a:pt x="71539" y="664044"/>
                  </a:lnTo>
                  <a:lnTo>
                    <a:pt x="71704" y="664171"/>
                  </a:lnTo>
                  <a:close/>
                </a:path>
                <a:path w="2047240" h="1303654">
                  <a:moveTo>
                    <a:pt x="74955" y="657809"/>
                  </a:moveTo>
                  <a:lnTo>
                    <a:pt x="71221" y="657606"/>
                  </a:lnTo>
                  <a:lnTo>
                    <a:pt x="71056" y="657644"/>
                  </a:lnTo>
                  <a:lnTo>
                    <a:pt x="71970" y="661695"/>
                  </a:lnTo>
                  <a:lnTo>
                    <a:pt x="71882" y="662762"/>
                  </a:lnTo>
                  <a:lnTo>
                    <a:pt x="71704" y="663892"/>
                  </a:lnTo>
                  <a:lnTo>
                    <a:pt x="74104" y="662444"/>
                  </a:lnTo>
                  <a:lnTo>
                    <a:pt x="73507" y="659676"/>
                  </a:lnTo>
                  <a:lnTo>
                    <a:pt x="74955" y="657809"/>
                  </a:lnTo>
                  <a:close/>
                </a:path>
                <a:path w="2047240" h="1303654">
                  <a:moveTo>
                    <a:pt x="75018" y="657694"/>
                  </a:moveTo>
                  <a:close/>
                </a:path>
                <a:path w="2047240" h="1303654">
                  <a:moveTo>
                    <a:pt x="111353" y="662533"/>
                  </a:moveTo>
                  <a:lnTo>
                    <a:pt x="109855" y="662965"/>
                  </a:lnTo>
                  <a:lnTo>
                    <a:pt x="109143" y="663587"/>
                  </a:lnTo>
                  <a:lnTo>
                    <a:pt x="107886" y="663816"/>
                  </a:lnTo>
                  <a:lnTo>
                    <a:pt x="108013" y="665137"/>
                  </a:lnTo>
                  <a:lnTo>
                    <a:pt x="108508" y="665035"/>
                  </a:lnTo>
                  <a:lnTo>
                    <a:pt x="109080" y="665086"/>
                  </a:lnTo>
                  <a:lnTo>
                    <a:pt x="109435" y="664845"/>
                  </a:lnTo>
                  <a:lnTo>
                    <a:pt x="110274" y="664235"/>
                  </a:lnTo>
                  <a:lnTo>
                    <a:pt x="111226" y="663676"/>
                  </a:lnTo>
                  <a:lnTo>
                    <a:pt x="111353" y="662533"/>
                  </a:lnTo>
                  <a:close/>
                </a:path>
                <a:path w="2047240" h="1303654">
                  <a:moveTo>
                    <a:pt x="164007" y="294982"/>
                  </a:moveTo>
                  <a:lnTo>
                    <a:pt x="163995" y="294208"/>
                  </a:lnTo>
                  <a:lnTo>
                    <a:pt x="163842" y="294195"/>
                  </a:lnTo>
                  <a:lnTo>
                    <a:pt x="162369" y="293890"/>
                  </a:lnTo>
                  <a:lnTo>
                    <a:pt x="161086" y="293446"/>
                  </a:lnTo>
                  <a:lnTo>
                    <a:pt x="159791" y="291719"/>
                  </a:lnTo>
                  <a:lnTo>
                    <a:pt x="159283" y="292188"/>
                  </a:lnTo>
                  <a:lnTo>
                    <a:pt x="159232" y="292925"/>
                  </a:lnTo>
                  <a:lnTo>
                    <a:pt x="159118" y="294805"/>
                  </a:lnTo>
                  <a:lnTo>
                    <a:pt x="161150" y="296278"/>
                  </a:lnTo>
                  <a:lnTo>
                    <a:pt x="163385" y="295859"/>
                  </a:lnTo>
                  <a:lnTo>
                    <a:pt x="163588" y="295706"/>
                  </a:lnTo>
                  <a:lnTo>
                    <a:pt x="163944" y="295579"/>
                  </a:lnTo>
                  <a:lnTo>
                    <a:pt x="164007" y="294982"/>
                  </a:lnTo>
                  <a:close/>
                </a:path>
                <a:path w="2047240" h="1303654">
                  <a:moveTo>
                    <a:pt x="172250" y="821321"/>
                  </a:moveTo>
                  <a:lnTo>
                    <a:pt x="170891" y="820508"/>
                  </a:lnTo>
                  <a:lnTo>
                    <a:pt x="169595" y="820331"/>
                  </a:lnTo>
                  <a:lnTo>
                    <a:pt x="168363" y="820204"/>
                  </a:lnTo>
                  <a:lnTo>
                    <a:pt x="167906" y="821461"/>
                  </a:lnTo>
                  <a:lnTo>
                    <a:pt x="167398" y="822299"/>
                  </a:lnTo>
                  <a:lnTo>
                    <a:pt x="167182" y="822655"/>
                  </a:lnTo>
                  <a:lnTo>
                    <a:pt x="167335" y="823175"/>
                  </a:lnTo>
                  <a:lnTo>
                    <a:pt x="167309" y="823760"/>
                  </a:lnTo>
                  <a:lnTo>
                    <a:pt x="168059" y="823823"/>
                  </a:lnTo>
                  <a:lnTo>
                    <a:pt x="168808" y="824014"/>
                  </a:lnTo>
                  <a:lnTo>
                    <a:pt x="169557" y="823912"/>
                  </a:lnTo>
                  <a:lnTo>
                    <a:pt x="170561" y="823798"/>
                  </a:lnTo>
                  <a:lnTo>
                    <a:pt x="172135" y="823810"/>
                  </a:lnTo>
                  <a:lnTo>
                    <a:pt x="172186" y="822617"/>
                  </a:lnTo>
                  <a:lnTo>
                    <a:pt x="172250" y="821321"/>
                  </a:lnTo>
                  <a:close/>
                </a:path>
                <a:path w="2047240" h="1303654">
                  <a:moveTo>
                    <a:pt x="212001" y="1080452"/>
                  </a:moveTo>
                  <a:lnTo>
                    <a:pt x="211467" y="1079322"/>
                  </a:lnTo>
                  <a:lnTo>
                    <a:pt x="210743" y="1078331"/>
                  </a:lnTo>
                  <a:lnTo>
                    <a:pt x="209245" y="1079322"/>
                  </a:lnTo>
                  <a:lnTo>
                    <a:pt x="208153" y="1080033"/>
                  </a:lnTo>
                  <a:lnTo>
                    <a:pt x="207314" y="1081151"/>
                  </a:lnTo>
                  <a:lnTo>
                    <a:pt x="206489" y="1082167"/>
                  </a:lnTo>
                  <a:lnTo>
                    <a:pt x="206273" y="1082446"/>
                  </a:lnTo>
                  <a:lnTo>
                    <a:pt x="206273" y="1083170"/>
                  </a:lnTo>
                  <a:lnTo>
                    <a:pt x="206667" y="1083716"/>
                  </a:lnTo>
                  <a:lnTo>
                    <a:pt x="207454" y="1083868"/>
                  </a:lnTo>
                  <a:lnTo>
                    <a:pt x="207733" y="1083678"/>
                  </a:lnTo>
                  <a:lnTo>
                    <a:pt x="212001" y="1080452"/>
                  </a:lnTo>
                  <a:close/>
                </a:path>
                <a:path w="2047240" h="1303654">
                  <a:moveTo>
                    <a:pt x="212178" y="1080325"/>
                  </a:moveTo>
                  <a:lnTo>
                    <a:pt x="212001" y="1080452"/>
                  </a:lnTo>
                  <a:lnTo>
                    <a:pt x="212077" y="1080579"/>
                  </a:lnTo>
                  <a:lnTo>
                    <a:pt x="212178" y="1080325"/>
                  </a:lnTo>
                  <a:close/>
                </a:path>
                <a:path w="2047240" h="1303654">
                  <a:moveTo>
                    <a:pt x="285242" y="901522"/>
                  </a:moveTo>
                  <a:lnTo>
                    <a:pt x="285115" y="901522"/>
                  </a:lnTo>
                  <a:lnTo>
                    <a:pt x="284111" y="899985"/>
                  </a:lnTo>
                  <a:lnTo>
                    <a:pt x="282409" y="900582"/>
                  </a:lnTo>
                  <a:lnTo>
                    <a:pt x="280352" y="900747"/>
                  </a:lnTo>
                  <a:lnTo>
                    <a:pt x="279730" y="901357"/>
                  </a:lnTo>
                  <a:lnTo>
                    <a:pt x="279120" y="901712"/>
                  </a:lnTo>
                  <a:lnTo>
                    <a:pt x="279615" y="902195"/>
                  </a:lnTo>
                  <a:lnTo>
                    <a:pt x="280276" y="902601"/>
                  </a:lnTo>
                  <a:lnTo>
                    <a:pt x="281000" y="903947"/>
                  </a:lnTo>
                  <a:lnTo>
                    <a:pt x="281406" y="904227"/>
                  </a:lnTo>
                  <a:lnTo>
                    <a:pt x="283248" y="903020"/>
                  </a:lnTo>
                  <a:lnTo>
                    <a:pt x="283718" y="901573"/>
                  </a:lnTo>
                  <a:lnTo>
                    <a:pt x="285242" y="901522"/>
                  </a:lnTo>
                  <a:close/>
                </a:path>
                <a:path w="2047240" h="1303654">
                  <a:moveTo>
                    <a:pt x="288607" y="701243"/>
                  </a:moveTo>
                  <a:lnTo>
                    <a:pt x="288137" y="700544"/>
                  </a:lnTo>
                  <a:lnTo>
                    <a:pt x="287477" y="699630"/>
                  </a:lnTo>
                  <a:lnTo>
                    <a:pt x="286372" y="699528"/>
                  </a:lnTo>
                  <a:lnTo>
                    <a:pt x="285445" y="700354"/>
                  </a:lnTo>
                  <a:lnTo>
                    <a:pt x="284772" y="700925"/>
                  </a:lnTo>
                  <a:lnTo>
                    <a:pt x="285038" y="701776"/>
                  </a:lnTo>
                  <a:lnTo>
                    <a:pt x="285953" y="703097"/>
                  </a:lnTo>
                  <a:lnTo>
                    <a:pt x="286702" y="703033"/>
                  </a:lnTo>
                  <a:lnTo>
                    <a:pt x="287451" y="702551"/>
                  </a:lnTo>
                  <a:lnTo>
                    <a:pt x="288163" y="701967"/>
                  </a:lnTo>
                  <a:lnTo>
                    <a:pt x="288607" y="701243"/>
                  </a:lnTo>
                  <a:close/>
                </a:path>
                <a:path w="2047240" h="1303654">
                  <a:moveTo>
                    <a:pt x="293776" y="1207643"/>
                  </a:moveTo>
                  <a:lnTo>
                    <a:pt x="293738" y="1207389"/>
                  </a:lnTo>
                  <a:lnTo>
                    <a:pt x="293763" y="1207223"/>
                  </a:lnTo>
                  <a:lnTo>
                    <a:pt x="291312" y="1207579"/>
                  </a:lnTo>
                  <a:lnTo>
                    <a:pt x="288683" y="1207173"/>
                  </a:lnTo>
                  <a:lnTo>
                    <a:pt x="286562" y="1209103"/>
                  </a:lnTo>
                  <a:lnTo>
                    <a:pt x="286410" y="1209255"/>
                  </a:lnTo>
                  <a:lnTo>
                    <a:pt x="286727" y="1209903"/>
                  </a:lnTo>
                  <a:lnTo>
                    <a:pt x="286842" y="1210360"/>
                  </a:lnTo>
                  <a:lnTo>
                    <a:pt x="286639" y="1210335"/>
                  </a:lnTo>
                  <a:lnTo>
                    <a:pt x="286854" y="1210398"/>
                  </a:lnTo>
                  <a:lnTo>
                    <a:pt x="287350" y="1210398"/>
                  </a:lnTo>
                  <a:lnTo>
                    <a:pt x="289979" y="1210805"/>
                  </a:lnTo>
                  <a:lnTo>
                    <a:pt x="291795" y="1209179"/>
                  </a:lnTo>
                  <a:lnTo>
                    <a:pt x="293776" y="1207643"/>
                  </a:lnTo>
                  <a:close/>
                </a:path>
                <a:path w="2047240" h="1303654">
                  <a:moveTo>
                    <a:pt x="333552" y="1012469"/>
                  </a:moveTo>
                  <a:lnTo>
                    <a:pt x="332676" y="1011593"/>
                  </a:lnTo>
                  <a:lnTo>
                    <a:pt x="331546" y="1010615"/>
                  </a:lnTo>
                  <a:lnTo>
                    <a:pt x="330377" y="1010488"/>
                  </a:lnTo>
                  <a:lnTo>
                    <a:pt x="329095" y="1012215"/>
                  </a:lnTo>
                  <a:lnTo>
                    <a:pt x="329133" y="1012926"/>
                  </a:lnTo>
                  <a:lnTo>
                    <a:pt x="329361" y="1013256"/>
                  </a:lnTo>
                  <a:lnTo>
                    <a:pt x="330339" y="1014666"/>
                  </a:lnTo>
                  <a:lnTo>
                    <a:pt x="331381" y="1014323"/>
                  </a:lnTo>
                  <a:lnTo>
                    <a:pt x="332460" y="1013002"/>
                  </a:lnTo>
                  <a:lnTo>
                    <a:pt x="332689" y="1012723"/>
                  </a:lnTo>
                  <a:lnTo>
                    <a:pt x="333146" y="1012621"/>
                  </a:lnTo>
                  <a:lnTo>
                    <a:pt x="333552" y="1012469"/>
                  </a:lnTo>
                  <a:close/>
                </a:path>
                <a:path w="2047240" h="1303654">
                  <a:moveTo>
                    <a:pt x="333832" y="1012342"/>
                  </a:moveTo>
                  <a:lnTo>
                    <a:pt x="333565" y="1012482"/>
                  </a:lnTo>
                  <a:lnTo>
                    <a:pt x="333743" y="1012659"/>
                  </a:lnTo>
                  <a:lnTo>
                    <a:pt x="333832" y="1012342"/>
                  </a:lnTo>
                  <a:close/>
                </a:path>
                <a:path w="2047240" h="1303654">
                  <a:moveTo>
                    <a:pt x="349313" y="1102423"/>
                  </a:moveTo>
                  <a:lnTo>
                    <a:pt x="349300" y="1102258"/>
                  </a:lnTo>
                  <a:lnTo>
                    <a:pt x="349161" y="1102309"/>
                  </a:lnTo>
                  <a:lnTo>
                    <a:pt x="349313" y="1102423"/>
                  </a:lnTo>
                  <a:close/>
                </a:path>
                <a:path w="2047240" h="1303654">
                  <a:moveTo>
                    <a:pt x="352755" y="1097407"/>
                  </a:moveTo>
                  <a:lnTo>
                    <a:pt x="350901" y="1097064"/>
                  </a:lnTo>
                  <a:lnTo>
                    <a:pt x="350405" y="1096962"/>
                  </a:lnTo>
                  <a:lnTo>
                    <a:pt x="349300" y="1097711"/>
                  </a:lnTo>
                  <a:lnTo>
                    <a:pt x="349123" y="1098232"/>
                  </a:lnTo>
                  <a:lnTo>
                    <a:pt x="348640" y="1099566"/>
                  </a:lnTo>
                  <a:lnTo>
                    <a:pt x="348107" y="1101001"/>
                  </a:lnTo>
                  <a:lnTo>
                    <a:pt x="349237" y="1102182"/>
                  </a:lnTo>
                  <a:lnTo>
                    <a:pt x="349770" y="1101077"/>
                  </a:lnTo>
                  <a:lnTo>
                    <a:pt x="350177" y="1099908"/>
                  </a:lnTo>
                  <a:lnTo>
                    <a:pt x="351701" y="1098092"/>
                  </a:lnTo>
                  <a:lnTo>
                    <a:pt x="352755" y="1097407"/>
                  </a:lnTo>
                  <a:close/>
                </a:path>
                <a:path w="2047240" h="1303654">
                  <a:moveTo>
                    <a:pt x="367919" y="950429"/>
                  </a:moveTo>
                  <a:lnTo>
                    <a:pt x="367842" y="950607"/>
                  </a:lnTo>
                  <a:lnTo>
                    <a:pt x="367919" y="950480"/>
                  </a:lnTo>
                  <a:close/>
                </a:path>
                <a:path w="2047240" h="1303654">
                  <a:moveTo>
                    <a:pt x="372694" y="949058"/>
                  </a:moveTo>
                  <a:lnTo>
                    <a:pt x="372262" y="948702"/>
                  </a:lnTo>
                  <a:lnTo>
                    <a:pt x="371233" y="947813"/>
                  </a:lnTo>
                  <a:lnTo>
                    <a:pt x="369785" y="948220"/>
                  </a:lnTo>
                  <a:lnTo>
                    <a:pt x="368719" y="949286"/>
                  </a:lnTo>
                  <a:lnTo>
                    <a:pt x="368388" y="949629"/>
                  </a:lnTo>
                  <a:lnTo>
                    <a:pt x="368160" y="950074"/>
                  </a:lnTo>
                  <a:lnTo>
                    <a:pt x="367919" y="950480"/>
                  </a:lnTo>
                  <a:lnTo>
                    <a:pt x="368134" y="951826"/>
                  </a:lnTo>
                  <a:lnTo>
                    <a:pt x="369074" y="952576"/>
                  </a:lnTo>
                  <a:lnTo>
                    <a:pt x="370319" y="952881"/>
                  </a:lnTo>
                  <a:lnTo>
                    <a:pt x="371132" y="953058"/>
                  </a:lnTo>
                  <a:lnTo>
                    <a:pt x="371779" y="952284"/>
                  </a:lnTo>
                  <a:lnTo>
                    <a:pt x="372135" y="950493"/>
                  </a:lnTo>
                  <a:lnTo>
                    <a:pt x="372694" y="949058"/>
                  </a:lnTo>
                  <a:close/>
                </a:path>
                <a:path w="2047240" h="1303654">
                  <a:moveTo>
                    <a:pt x="445592" y="719455"/>
                  </a:moveTo>
                  <a:lnTo>
                    <a:pt x="445516" y="718654"/>
                  </a:lnTo>
                  <a:lnTo>
                    <a:pt x="443674" y="717423"/>
                  </a:lnTo>
                  <a:lnTo>
                    <a:pt x="443776" y="716114"/>
                  </a:lnTo>
                  <a:lnTo>
                    <a:pt x="443217" y="714895"/>
                  </a:lnTo>
                  <a:lnTo>
                    <a:pt x="442264" y="714933"/>
                  </a:lnTo>
                  <a:lnTo>
                    <a:pt x="441921" y="715175"/>
                  </a:lnTo>
                  <a:lnTo>
                    <a:pt x="441579" y="715378"/>
                  </a:lnTo>
                  <a:lnTo>
                    <a:pt x="441198" y="716089"/>
                  </a:lnTo>
                  <a:lnTo>
                    <a:pt x="441325" y="716343"/>
                  </a:lnTo>
                  <a:lnTo>
                    <a:pt x="441591" y="716965"/>
                  </a:lnTo>
                  <a:lnTo>
                    <a:pt x="442137" y="717473"/>
                  </a:lnTo>
                  <a:lnTo>
                    <a:pt x="442772" y="718235"/>
                  </a:lnTo>
                  <a:lnTo>
                    <a:pt x="442849" y="718413"/>
                  </a:lnTo>
                  <a:lnTo>
                    <a:pt x="443077" y="718832"/>
                  </a:lnTo>
                  <a:lnTo>
                    <a:pt x="443217" y="719289"/>
                  </a:lnTo>
                  <a:lnTo>
                    <a:pt x="443496" y="720090"/>
                  </a:lnTo>
                  <a:lnTo>
                    <a:pt x="443992" y="720636"/>
                  </a:lnTo>
                  <a:lnTo>
                    <a:pt x="445592" y="719455"/>
                  </a:lnTo>
                  <a:close/>
                </a:path>
                <a:path w="2047240" h="1303654">
                  <a:moveTo>
                    <a:pt x="472782" y="834224"/>
                  </a:moveTo>
                  <a:lnTo>
                    <a:pt x="472668" y="833005"/>
                  </a:lnTo>
                  <a:lnTo>
                    <a:pt x="471754" y="832929"/>
                  </a:lnTo>
                  <a:lnTo>
                    <a:pt x="470217" y="832980"/>
                  </a:lnTo>
                  <a:lnTo>
                    <a:pt x="469417" y="833158"/>
                  </a:lnTo>
                  <a:lnTo>
                    <a:pt x="468680" y="833399"/>
                  </a:lnTo>
                  <a:lnTo>
                    <a:pt x="467893" y="833704"/>
                  </a:lnTo>
                  <a:lnTo>
                    <a:pt x="467309" y="834301"/>
                  </a:lnTo>
                  <a:lnTo>
                    <a:pt x="467563" y="835101"/>
                  </a:lnTo>
                  <a:lnTo>
                    <a:pt x="467804" y="835952"/>
                  </a:lnTo>
                  <a:lnTo>
                    <a:pt x="468591" y="836091"/>
                  </a:lnTo>
                  <a:lnTo>
                    <a:pt x="469430" y="835837"/>
                  </a:lnTo>
                  <a:lnTo>
                    <a:pt x="471678" y="835063"/>
                  </a:lnTo>
                  <a:lnTo>
                    <a:pt x="472071" y="834644"/>
                  </a:lnTo>
                  <a:lnTo>
                    <a:pt x="472782" y="834224"/>
                  </a:lnTo>
                  <a:close/>
                </a:path>
                <a:path w="2047240" h="1303654">
                  <a:moveTo>
                    <a:pt x="519671" y="1191488"/>
                  </a:moveTo>
                  <a:lnTo>
                    <a:pt x="519099" y="1191069"/>
                  </a:lnTo>
                  <a:lnTo>
                    <a:pt x="518147" y="1191171"/>
                  </a:lnTo>
                  <a:lnTo>
                    <a:pt x="516572" y="1191933"/>
                  </a:lnTo>
                  <a:lnTo>
                    <a:pt x="515975" y="1193215"/>
                  </a:lnTo>
                  <a:lnTo>
                    <a:pt x="516039" y="1194790"/>
                  </a:lnTo>
                  <a:lnTo>
                    <a:pt x="516064" y="1195031"/>
                  </a:lnTo>
                  <a:lnTo>
                    <a:pt x="516204" y="1195387"/>
                  </a:lnTo>
                  <a:lnTo>
                    <a:pt x="516839" y="1195514"/>
                  </a:lnTo>
                  <a:lnTo>
                    <a:pt x="517436" y="1195666"/>
                  </a:lnTo>
                  <a:lnTo>
                    <a:pt x="517779" y="1195451"/>
                  </a:lnTo>
                  <a:lnTo>
                    <a:pt x="518972" y="1194727"/>
                  </a:lnTo>
                  <a:lnTo>
                    <a:pt x="519468" y="1193533"/>
                  </a:lnTo>
                  <a:lnTo>
                    <a:pt x="519595" y="1192288"/>
                  </a:lnTo>
                  <a:lnTo>
                    <a:pt x="519671" y="1191488"/>
                  </a:lnTo>
                  <a:close/>
                </a:path>
                <a:path w="2047240" h="1303654">
                  <a:moveTo>
                    <a:pt x="544715" y="1190155"/>
                  </a:moveTo>
                  <a:lnTo>
                    <a:pt x="544296" y="1189240"/>
                  </a:lnTo>
                  <a:lnTo>
                    <a:pt x="543915" y="1189177"/>
                  </a:lnTo>
                  <a:lnTo>
                    <a:pt x="543369" y="1188910"/>
                  </a:lnTo>
                  <a:lnTo>
                    <a:pt x="541972" y="1189774"/>
                  </a:lnTo>
                  <a:lnTo>
                    <a:pt x="540689" y="1190421"/>
                  </a:lnTo>
                  <a:lnTo>
                    <a:pt x="539394" y="1192022"/>
                  </a:lnTo>
                  <a:lnTo>
                    <a:pt x="540448" y="1192707"/>
                  </a:lnTo>
                  <a:lnTo>
                    <a:pt x="541134" y="1192796"/>
                  </a:lnTo>
                  <a:lnTo>
                    <a:pt x="542290" y="1192961"/>
                  </a:lnTo>
                  <a:lnTo>
                    <a:pt x="544715" y="1190155"/>
                  </a:lnTo>
                  <a:close/>
                </a:path>
                <a:path w="2047240" h="1303654">
                  <a:moveTo>
                    <a:pt x="557758" y="616038"/>
                  </a:moveTo>
                  <a:lnTo>
                    <a:pt x="557631" y="616051"/>
                  </a:lnTo>
                  <a:lnTo>
                    <a:pt x="557631" y="616292"/>
                  </a:lnTo>
                  <a:lnTo>
                    <a:pt x="557758" y="616051"/>
                  </a:lnTo>
                  <a:close/>
                </a:path>
                <a:path w="2047240" h="1303654">
                  <a:moveTo>
                    <a:pt x="559219" y="612813"/>
                  </a:moveTo>
                  <a:lnTo>
                    <a:pt x="558165" y="612165"/>
                  </a:lnTo>
                  <a:lnTo>
                    <a:pt x="557555" y="611809"/>
                  </a:lnTo>
                  <a:lnTo>
                    <a:pt x="556183" y="612394"/>
                  </a:lnTo>
                  <a:lnTo>
                    <a:pt x="555193" y="612698"/>
                  </a:lnTo>
                  <a:lnTo>
                    <a:pt x="554050" y="613067"/>
                  </a:lnTo>
                  <a:lnTo>
                    <a:pt x="553415" y="613867"/>
                  </a:lnTo>
                  <a:lnTo>
                    <a:pt x="553643" y="615035"/>
                  </a:lnTo>
                  <a:lnTo>
                    <a:pt x="553859" y="615924"/>
                  </a:lnTo>
                  <a:lnTo>
                    <a:pt x="554621" y="616165"/>
                  </a:lnTo>
                  <a:lnTo>
                    <a:pt x="556133" y="616229"/>
                  </a:lnTo>
                  <a:lnTo>
                    <a:pt x="556882" y="616102"/>
                  </a:lnTo>
                  <a:lnTo>
                    <a:pt x="557631" y="616038"/>
                  </a:lnTo>
                  <a:lnTo>
                    <a:pt x="557644" y="615632"/>
                  </a:lnTo>
                  <a:lnTo>
                    <a:pt x="557618" y="615213"/>
                  </a:lnTo>
                  <a:lnTo>
                    <a:pt x="557822" y="613879"/>
                  </a:lnTo>
                  <a:lnTo>
                    <a:pt x="559219" y="612813"/>
                  </a:lnTo>
                  <a:close/>
                </a:path>
                <a:path w="2047240" h="1303654">
                  <a:moveTo>
                    <a:pt x="561835" y="671042"/>
                  </a:moveTo>
                  <a:lnTo>
                    <a:pt x="561721" y="670864"/>
                  </a:lnTo>
                  <a:lnTo>
                    <a:pt x="561619" y="671118"/>
                  </a:lnTo>
                  <a:lnTo>
                    <a:pt x="561759" y="671068"/>
                  </a:lnTo>
                  <a:close/>
                </a:path>
                <a:path w="2047240" h="1303654">
                  <a:moveTo>
                    <a:pt x="567309" y="672541"/>
                  </a:moveTo>
                  <a:lnTo>
                    <a:pt x="566953" y="671283"/>
                  </a:lnTo>
                  <a:lnTo>
                    <a:pt x="566610" y="670166"/>
                  </a:lnTo>
                  <a:lnTo>
                    <a:pt x="565607" y="669823"/>
                  </a:lnTo>
                  <a:lnTo>
                    <a:pt x="564553" y="670026"/>
                  </a:lnTo>
                  <a:lnTo>
                    <a:pt x="563638" y="670179"/>
                  </a:lnTo>
                  <a:lnTo>
                    <a:pt x="562737" y="670661"/>
                  </a:lnTo>
                  <a:lnTo>
                    <a:pt x="561848" y="671042"/>
                  </a:lnTo>
                  <a:lnTo>
                    <a:pt x="562952" y="672655"/>
                  </a:lnTo>
                  <a:lnTo>
                    <a:pt x="563549" y="673392"/>
                  </a:lnTo>
                  <a:lnTo>
                    <a:pt x="564057" y="674382"/>
                  </a:lnTo>
                  <a:lnTo>
                    <a:pt x="566267" y="673061"/>
                  </a:lnTo>
                  <a:lnTo>
                    <a:pt x="567309" y="672541"/>
                  </a:lnTo>
                  <a:close/>
                </a:path>
                <a:path w="2047240" h="1303654">
                  <a:moveTo>
                    <a:pt x="580923" y="1225283"/>
                  </a:moveTo>
                  <a:lnTo>
                    <a:pt x="580783" y="1225359"/>
                  </a:lnTo>
                  <a:lnTo>
                    <a:pt x="580923" y="1225283"/>
                  </a:lnTo>
                  <a:close/>
                </a:path>
                <a:path w="2047240" h="1303654">
                  <a:moveTo>
                    <a:pt x="581609" y="1222184"/>
                  </a:moveTo>
                  <a:lnTo>
                    <a:pt x="581152" y="1221638"/>
                  </a:lnTo>
                  <a:lnTo>
                    <a:pt x="580796" y="1221524"/>
                  </a:lnTo>
                  <a:lnTo>
                    <a:pt x="580428" y="1221397"/>
                  </a:lnTo>
                  <a:lnTo>
                    <a:pt x="579653" y="1221549"/>
                  </a:lnTo>
                  <a:lnTo>
                    <a:pt x="578523" y="1223035"/>
                  </a:lnTo>
                  <a:lnTo>
                    <a:pt x="577303" y="1224356"/>
                  </a:lnTo>
                  <a:lnTo>
                    <a:pt x="578751" y="1225664"/>
                  </a:lnTo>
                  <a:lnTo>
                    <a:pt x="579043" y="1225943"/>
                  </a:lnTo>
                  <a:lnTo>
                    <a:pt x="580072" y="1225486"/>
                  </a:lnTo>
                  <a:lnTo>
                    <a:pt x="580796" y="1225308"/>
                  </a:lnTo>
                  <a:lnTo>
                    <a:pt x="581075" y="1224381"/>
                  </a:lnTo>
                  <a:lnTo>
                    <a:pt x="581431" y="1223441"/>
                  </a:lnTo>
                  <a:lnTo>
                    <a:pt x="581533" y="1222514"/>
                  </a:lnTo>
                  <a:lnTo>
                    <a:pt x="581609" y="1222184"/>
                  </a:lnTo>
                  <a:close/>
                </a:path>
                <a:path w="2047240" h="1303654">
                  <a:moveTo>
                    <a:pt x="607720" y="1165618"/>
                  </a:moveTo>
                  <a:lnTo>
                    <a:pt x="607542" y="1165504"/>
                  </a:lnTo>
                  <a:lnTo>
                    <a:pt x="607377" y="1165745"/>
                  </a:lnTo>
                  <a:lnTo>
                    <a:pt x="607606" y="1165669"/>
                  </a:lnTo>
                  <a:close/>
                </a:path>
                <a:path w="2047240" h="1303654">
                  <a:moveTo>
                    <a:pt x="614235" y="1163726"/>
                  </a:moveTo>
                  <a:lnTo>
                    <a:pt x="612495" y="1164107"/>
                  </a:lnTo>
                  <a:lnTo>
                    <a:pt x="611822" y="1164234"/>
                  </a:lnTo>
                  <a:lnTo>
                    <a:pt x="610438" y="1164463"/>
                  </a:lnTo>
                  <a:lnTo>
                    <a:pt x="609092" y="1165110"/>
                  </a:lnTo>
                  <a:lnTo>
                    <a:pt x="607720" y="1165631"/>
                  </a:lnTo>
                  <a:lnTo>
                    <a:pt x="608736" y="1166558"/>
                  </a:lnTo>
                  <a:lnTo>
                    <a:pt x="609854" y="1167307"/>
                  </a:lnTo>
                  <a:lnTo>
                    <a:pt x="612660" y="1166774"/>
                  </a:lnTo>
                  <a:lnTo>
                    <a:pt x="613791" y="1166241"/>
                  </a:lnTo>
                  <a:lnTo>
                    <a:pt x="613981" y="1165250"/>
                  </a:lnTo>
                  <a:lnTo>
                    <a:pt x="614235" y="1163726"/>
                  </a:lnTo>
                  <a:close/>
                </a:path>
                <a:path w="2047240" h="1303654">
                  <a:moveTo>
                    <a:pt x="621372" y="561403"/>
                  </a:moveTo>
                  <a:lnTo>
                    <a:pt x="620598" y="560311"/>
                  </a:lnTo>
                  <a:lnTo>
                    <a:pt x="620014" y="559981"/>
                  </a:lnTo>
                  <a:lnTo>
                    <a:pt x="619353" y="560070"/>
                  </a:lnTo>
                  <a:lnTo>
                    <a:pt x="619226" y="560666"/>
                  </a:lnTo>
                  <a:lnTo>
                    <a:pt x="618959" y="561657"/>
                  </a:lnTo>
                  <a:lnTo>
                    <a:pt x="618896" y="562673"/>
                  </a:lnTo>
                  <a:lnTo>
                    <a:pt x="618959" y="563664"/>
                  </a:lnTo>
                  <a:lnTo>
                    <a:pt x="618972" y="563930"/>
                  </a:lnTo>
                  <a:lnTo>
                    <a:pt x="620064" y="564337"/>
                  </a:lnTo>
                  <a:lnTo>
                    <a:pt x="620598" y="564070"/>
                  </a:lnTo>
                  <a:lnTo>
                    <a:pt x="620649" y="563905"/>
                  </a:lnTo>
                  <a:lnTo>
                    <a:pt x="620890" y="562686"/>
                  </a:lnTo>
                  <a:lnTo>
                    <a:pt x="621372" y="561403"/>
                  </a:lnTo>
                  <a:close/>
                </a:path>
                <a:path w="2047240" h="1303654">
                  <a:moveTo>
                    <a:pt x="770877" y="833107"/>
                  </a:moveTo>
                  <a:lnTo>
                    <a:pt x="770775" y="832154"/>
                  </a:lnTo>
                  <a:lnTo>
                    <a:pt x="770407" y="831519"/>
                  </a:lnTo>
                  <a:lnTo>
                    <a:pt x="769632" y="830160"/>
                  </a:lnTo>
                  <a:lnTo>
                    <a:pt x="768388" y="830173"/>
                  </a:lnTo>
                  <a:lnTo>
                    <a:pt x="767041" y="830808"/>
                  </a:lnTo>
                  <a:lnTo>
                    <a:pt x="766279" y="831380"/>
                  </a:lnTo>
                  <a:lnTo>
                    <a:pt x="765695" y="832154"/>
                  </a:lnTo>
                  <a:lnTo>
                    <a:pt x="766305" y="832777"/>
                  </a:lnTo>
                  <a:lnTo>
                    <a:pt x="767219" y="833767"/>
                  </a:lnTo>
                  <a:lnTo>
                    <a:pt x="768654" y="833882"/>
                  </a:lnTo>
                  <a:lnTo>
                    <a:pt x="769988" y="833424"/>
                  </a:lnTo>
                  <a:lnTo>
                    <a:pt x="770877" y="833107"/>
                  </a:lnTo>
                  <a:close/>
                </a:path>
                <a:path w="2047240" h="1303654">
                  <a:moveTo>
                    <a:pt x="813206" y="640981"/>
                  </a:moveTo>
                  <a:lnTo>
                    <a:pt x="812596" y="640651"/>
                  </a:lnTo>
                  <a:lnTo>
                    <a:pt x="811999" y="640105"/>
                  </a:lnTo>
                  <a:lnTo>
                    <a:pt x="811339" y="640054"/>
                  </a:lnTo>
                  <a:lnTo>
                    <a:pt x="808113" y="641451"/>
                  </a:lnTo>
                  <a:lnTo>
                    <a:pt x="808189" y="642632"/>
                  </a:lnTo>
                  <a:lnTo>
                    <a:pt x="808964" y="642912"/>
                  </a:lnTo>
                  <a:lnTo>
                    <a:pt x="810526" y="642556"/>
                  </a:lnTo>
                  <a:lnTo>
                    <a:pt x="811301" y="642264"/>
                  </a:lnTo>
                  <a:lnTo>
                    <a:pt x="811987" y="642035"/>
                  </a:lnTo>
                  <a:lnTo>
                    <a:pt x="813206" y="640981"/>
                  </a:lnTo>
                  <a:close/>
                </a:path>
                <a:path w="2047240" h="1303654">
                  <a:moveTo>
                    <a:pt x="857961" y="655383"/>
                  </a:moveTo>
                  <a:lnTo>
                    <a:pt x="857605" y="654494"/>
                  </a:lnTo>
                  <a:lnTo>
                    <a:pt x="857262" y="653872"/>
                  </a:lnTo>
                  <a:lnTo>
                    <a:pt x="856551" y="652678"/>
                  </a:lnTo>
                  <a:lnTo>
                    <a:pt x="855433" y="652157"/>
                  </a:lnTo>
                  <a:lnTo>
                    <a:pt x="854062" y="653072"/>
                  </a:lnTo>
                  <a:lnTo>
                    <a:pt x="853452" y="653453"/>
                  </a:lnTo>
                  <a:lnTo>
                    <a:pt x="853122" y="654278"/>
                  </a:lnTo>
                  <a:lnTo>
                    <a:pt x="854417" y="656463"/>
                  </a:lnTo>
                  <a:lnTo>
                    <a:pt x="855789" y="656259"/>
                  </a:lnTo>
                  <a:lnTo>
                    <a:pt x="857034" y="655739"/>
                  </a:lnTo>
                  <a:lnTo>
                    <a:pt x="857961" y="655383"/>
                  </a:lnTo>
                  <a:close/>
                </a:path>
                <a:path w="2047240" h="1303654">
                  <a:moveTo>
                    <a:pt x="860386" y="646747"/>
                  </a:moveTo>
                  <a:lnTo>
                    <a:pt x="860221" y="645985"/>
                  </a:lnTo>
                  <a:lnTo>
                    <a:pt x="859980" y="644893"/>
                  </a:lnTo>
                  <a:lnTo>
                    <a:pt x="859282" y="644232"/>
                  </a:lnTo>
                  <a:lnTo>
                    <a:pt x="858012" y="644728"/>
                  </a:lnTo>
                  <a:lnTo>
                    <a:pt x="856996" y="645096"/>
                  </a:lnTo>
                  <a:lnTo>
                    <a:pt x="856030" y="645833"/>
                  </a:lnTo>
                  <a:lnTo>
                    <a:pt x="857237" y="647915"/>
                  </a:lnTo>
                  <a:lnTo>
                    <a:pt x="858240" y="648119"/>
                  </a:lnTo>
                  <a:lnTo>
                    <a:pt x="859345" y="647903"/>
                  </a:lnTo>
                  <a:lnTo>
                    <a:pt x="860183" y="647446"/>
                  </a:lnTo>
                  <a:lnTo>
                    <a:pt x="860386" y="646747"/>
                  </a:lnTo>
                  <a:close/>
                </a:path>
                <a:path w="2047240" h="1303654">
                  <a:moveTo>
                    <a:pt x="907973" y="435127"/>
                  </a:moveTo>
                  <a:lnTo>
                    <a:pt x="907935" y="434047"/>
                  </a:lnTo>
                  <a:lnTo>
                    <a:pt x="907884" y="432917"/>
                  </a:lnTo>
                  <a:lnTo>
                    <a:pt x="907046" y="432320"/>
                  </a:lnTo>
                  <a:lnTo>
                    <a:pt x="905916" y="432536"/>
                  </a:lnTo>
                  <a:lnTo>
                    <a:pt x="904240" y="432892"/>
                  </a:lnTo>
                  <a:lnTo>
                    <a:pt x="904087" y="434162"/>
                  </a:lnTo>
                  <a:lnTo>
                    <a:pt x="904557" y="436181"/>
                  </a:lnTo>
                  <a:lnTo>
                    <a:pt x="905344" y="436372"/>
                  </a:lnTo>
                  <a:lnTo>
                    <a:pt x="906157" y="436219"/>
                  </a:lnTo>
                  <a:lnTo>
                    <a:pt x="907262" y="435889"/>
                  </a:lnTo>
                  <a:lnTo>
                    <a:pt x="907973" y="435127"/>
                  </a:lnTo>
                  <a:close/>
                </a:path>
                <a:path w="2047240" h="1303654">
                  <a:moveTo>
                    <a:pt x="915657" y="382524"/>
                  </a:moveTo>
                  <a:lnTo>
                    <a:pt x="915504" y="382587"/>
                  </a:lnTo>
                  <a:lnTo>
                    <a:pt x="915377" y="382689"/>
                  </a:lnTo>
                  <a:lnTo>
                    <a:pt x="915238" y="382765"/>
                  </a:lnTo>
                  <a:lnTo>
                    <a:pt x="915543" y="382816"/>
                  </a:lnTo>
                  <a:lnTo>
                    <a:pt x="915619" y="382625"/>
                  </a:lnTo>
                  <a:close/>
                </a:path>
                <a:path w="2047240" h="1303654">
                  <a:moveTo>
                    <a:pt x="920762" y="379514"/>
                  </a:moveTo>
                  <a:lnTo>
                    <a:pt x="920737" y="377698"/>
                  </a:lnTo>
                  <a:lnTo>
                    <a:pt x="920419" y="377418"/>
                  </a:lnTo>
                  <a:lnTo>
                    <a:pt x="920267" y="377431"/>
                  </a:lnTo>
                  <a:lnTo>
                    <a:pt x="918514" y="377532"/>
                  </a:lnTo>
                  <a:lnTo>
                    <a:pt x="917397" y="378612"/>
                  </a:lnTo>
                  <a:lnTo>
                    <a:pt x="916609" y="379996"/>
                  </a:lnTo>
                  <a:lnTo>
                    <a:pt x="916178" y="380796"/>
                  </a:lnTo>
                  <a:lnTo>
                    <a:pt x="915949" y="381673"/>
                  </a:lnTo>
                  <a:lnTo>
                    <a:pt x="915644" y="382511"/>
                  </a:lnTo>
                  <a:lnTo>
                    <a:pt x="916444" y="382079"/>
                  </a:lnTo>
                  <a:lnTo>
                    <a:pt x="917257" y="381711"/>
                  </a:lnTo>
                  <a:lnTo>
                    <a:pt x="919137" y="380199"/>
                  </a:lnTo>
                  <a:lnTo>
                    <a:pt x="920762" y="379514"/>
                  </a:lnTo>
                  <a:close/>
                </a:path>
                <a:path w="2047240" h="1303654">
                  <a:moveTo>
                    <a:pt x="934288" y="1300861"/>
                  </a:moveTo>
                  <a:lnTo>
                    <a:pt x="934034" y="1300124"/>
                  </a:lnTo>
                  <a:lnTo>
                    <a:pt x="933538" y="1300327"/>
                  </a:lnTo>
                  <a:lnTo>
                    <a:pt x="933119" y="1300619"/>
                  </a:lnTo>
                  <a:lnTo>
                    <a:pt x="932649" y="1300886"/>
                  </a:lnTo>
                  <a:lnTo>
                    <a:pt x="932383" y="1300949"/>
                  </a:lnTo>
                  <a:lnTo>
                    <a:pt x="932129" y="1301051"/>
                  </a:lnTo>
                  <a:lnTo>
                    <a:pt x="931075" y="1301902"/>
                  </a:lnTo>
                  <a:lnTo>
                    <a:pt x="929678" y="1302016"/>
                  </a:lnTo>
                  <a:lnTo>
                    <a:pt x="929424" y="1303350"/>
                  </a:lnTo>
                  <a:lnTo>
                    <a:pt x="930414" y="1302981"/>
                  </a:lnTo>
                  <a:lnTo>
                    <a:pt x="931430" y="1302689"/>
                  </a:lnTo>
                  <a:lnTo>
                    <a:pt x="932383" y="1302232"/>
                  </a:lnTo>
                  <a:lnTo>
                    <a:pt x="933069" y="1301902"/>
                  </a:lnTo>
                  <a:lnTo>
                    <a:pt x="933691" y="1301356"/>
                  </a:lnTo>
                  <a:lnTo>
                    <a:pt x="934288" y="1300861"/>
                  </a:lnTo>
                  <a:close/>
                </a:path>
                <a:path w="2047240" h="1303654">
                  <a:moveTo>
                    <a:pt x="947839" y="514057"/>
                  </a:moveTo>
                  <a:lnTo>
                    <a:pt x="947051" y="512279"/>
                  </a:lnTo>
                  <a:lnTo>
                    <a:pt x="945565" y="512800"/>
                  </a:lnTo>
                  <a:lnTo>
                    <a:pt x="944384" y="512940"/>
                  </a:lnTo>
                  <a:lnTo>
                    <a:pt x="943724" y="513041"/>
                  </a:lnTo>
                  <a:lnTo>
                    <a:pt x="943102" y="513588"/>
                  </a:lnTo>
                  <a:lnTo>
                    <a:pt x="942479" y="513994"/>
                  </a:lnTo>
                  <a:lnTo>
                    <a:pt x="942403" y="514464"/>
                  </a:lnTo>
                  <a:lnTo>
                    <a:pt x="942505" y="514616"/>
                  </a:lnTo>
                  <a:lnTo>
                    <a:pt x="943203" y="515645"/>
                  </a:lnTo>
                  <a:lnTo>
                    <a:pt x="946226" y="515912"/>
                  </a:lnTo>
                  <a:lnTo>
                    <a:pt x="947381" y="515073"/>
                  </a:lnTo>
                  <a:lnTo>
                    <a:pt x="947483" y="514616"/>
                  </a:lnTo>
                  <a:lnTo>
                    <a:pt x="947839" y="514057"/>
                  </a:lnTo>
                  <a:close/>
                </a:path>
                <a:path w="2047240" h="1303654">
                  <a:moveTo>
                    <a:pt x="1068260" y="612863"/>
                  </a:moveTo>
                  <a:lnTo>
                    <a:pt x="1066609" y="609422"/>
                  </a:lnTo>
                  <a:lnTo>
                    <a:pt x="1065974" y="608418"/>
                  </a:lnTo>
                  <a:lnTo>
                    <a:pt x="1064348" y="608863"/>
                  </a:lnTo>
                  <a:lnTo>
                    <a:pt x="1064120" y="608926"/>
                  </a:lnTo>
                  <a:lnTo>
                    <a:pt x="1063802" y="609066"/>
                  </a:lnTo>
                  <a:lnTo>
                    <a:pt x="1063688" y="609244"/>
                  </a:lnTo>
                  <a:lnTo>
                    <a:pt x="1062824" y="610755"/>
                  </a:lnTo>
                  <a:lnTo>
                    <a:pt x="1064031" y="611454"/>
                  </a:lnTo>
                  <a:lnTo>
                    <a:pt x="1064869" y="612216"/>
                  </a:lnTo>
                  <a:lnTo>
                    <a:pt x="1065796" y="613041"/>
                  </a:lnTo>
                  <a:lnTo>
                    <a:pt x="1067041" y="612965"/>
                  </a:lnTo>
                  <a:lnTo>
                    <a:pt x="1068260" y="612863"/>
                  </a:lnTo>
                  <a:close/>
                </a:path>
                <a:path w="2047240" h="1303654">
                  <a:moveTo>
                    <a:pt x="1068489" y="612863"/>
                  </a:moveTo>
                  <a:lnTo>
                    <a:pt x="1068260" y="612863"/>
                  </a:lnTo>
                  <a:lnTo>
                    <a:pt x="1068387" y="613117"/>
                  </a:lnTo>
                  <a:lnTo>
                    <a:pt x="1068489" y="612863"/>
                  </a:lnTo>
                  <a:close/>
                </a:path>
                <a:path w="2047240" h="1303654">
                  <a:moveTo>
                    <a:pt x="1172654" y="265061"/>
                  </a:moveTo>
                  <a:lnTo>
                    <a:pt x="1171790" y="263779"/>
                  </a:lnTo>
                  <a:lnTo>
                    <a:pt x="1168692" y="263359"/>
                  </a:lnTo>
                  <a:lnTo>
                    <a:pt x="1167498" y="264160"/>
                  </a:lnTo>
                  <a:lnTo>
                    <a:pt x="1166901" y="264541"/>
                  </a:lnTo>
                  <a:lnTo>
                    <a:pt x="1166888" y="265112"/>
                  </a:lnTo>
                  <a:lnTo>
                    <a:pt x="1168908" y="265887"/>
                  </a:lnTo>
                  <a:lnTo>
                    <a:pt x="1170305" y="266534"/>
                  </a:lnTo>
                  <a:lnTo>
                    <a:pt x="1171968" y="266052"/>
                  </a:lnTo>
                  <a:lnTo>
                    <a:pt x="1172171" y="265645"/>
                  </a:lnTo>
                  <a:lnTo>
                    <a:pt x="1172654" y="265061"/>
                  </a:lnTo>
                  <a:close/>
                </a:path>
                <a:path w="2047240" h="1303654">
                  <a:moveTo>
                    <a:pt x="1251839" y="299504"/>
                  </a:moveTo>
                  <a:lnTo>
                    <a:pt x="1250670" y="297713"/>
                  </a:lnTo>
                  <a:lnTo>
                    <a:pt x="1249108" y="296748"/>
                  </a:lnTo>
                  <a:lnTo>
                    <a:pt x="1246416" y="297840"/>
                  </a:lnTo>
                  <a:lnTo>
                    <a:pt x="1246174" y="298297"/>
                  </a:lnTo>
                  <a:lnTo>
                    <a:pt x="1247533" y="299974"/>
                  </a:lnTo>
                  <a:lnTo>
                    <a:pt x="1249616" y="299440"/>
                  </a:lnTo>
                  <a:lnTo>
                    <a:pt x="1251521" y="299453"/>
                  </a:lnTo>
                  <a:lnTo>
                    <a:pt x="1251839" y="299504"/>
                  </a:lnTo>
                  <a:close/>
                </a:path>
                <a:path w="2047240" h="1303654">
                  <a:moveTo>
                    <a:pt x="1252258" y="299567"/>
                  </a:moveTo>
                  <a:lnTo>
                    <a:pt x="1252118" y="299554"/>
                  </a:lnTo>
                  <a:lnTo>
                    <a:pt x="1251978" y="299529"/>
                  </a:lnTo>
                  <a:lnTo>
                    <a:pt x="1251839" y="299504"/>
                  </a:lnTo>
                  <a:lnTo>
                    <a:pt x="1251940" y="299669"/>
                  </a:lnTo>
                  <a:lnTo>
                    <a:pt x="1252105" y="299694"/>
                  </a:lnTo>
                  <a:lnTo>
                    <a:pt x="1252194" y="299872"/>
                  </a:lnTo>
                  <a:lnTo>
                    <a:pt x="1252258" y="299567"/>
                  </a:lnTo>
                  <a:close/>
                </a:path>
                <a:path w="2047240" h="1303654">
                  <a:moveTo>
                    <a:pt x="1284770" y="345554"/>
                  </a:moveTo>
                  <a:lnTo>
                    <a:pt x="1284389" y="344576"/>
                  </a:lnTo>
                  <a:lnTo>
                    <a:pt x="1283817" y="343255"/>
                  </a:lnTo>
                  <a:lnTo>
                    <a:pt x="1282331" y="343242"/>
                  </a:lnTo>
                  <a:lnTo>
                    <a:pt x="1281023" y="343763"/>
                  </a:lnTo>
                  <a:lnTo>
                    <a:pt x="1280401" y="344004"/>
                  </a:lnTo>
                  <a:lnTo>
                    <a:pt x="1279969" y="344779"/>
                  </a:lnTo>
                  <a:lnTo>
                    <a:pt x="1279461" y="345287"/>
                  </a:lnTo>
                  <a:lnTo>
                    <a:pt x="1280363" y="346494"/>
                  </a:lnTo>
                  <a:lnTo>
                    <a:pt x="1281544" y="347167"/>
                  </a:lnTo>
                  <a:lnTo>
                    <a:pt x="1283970" y="346773"/>
                  </a:lnTo>
                  <a:lnTo>
                    <a:pt x="1284770" y="345554"/>
                  </a:lnTo>
                  <a:close/>
                </a:path>
                <a:path w="2047240" h="1303654">
                  <a:moveTo>
                    <a:pt x="1446276" y="453085"/>
                  </a:moveTo>
                  <a:lnTo>
                    <a:pt x="1446123" y="452945"/>
                  </a:lnTo>
                  <a:lnTo>
                    <a:pt x="1445920" y="453148"/>
                  </a:lnTo>
                  <a:lnTo>
                    <a:pt x="1446060" y="453161"/>
                  </a:lnTo>
                  <a:lnTo>
                    <a:pt x="1446276" y="453085"/>
                  </a:lnTo>
                  <a:close/>
                </a:path>
                <a:path w="2047240" h="1303654">
                  <a:moveTo>
                    <a:pt x="1450568" y="450469"/>
                  </a:moveTo>
                  <a:lnTo>
                    <a:pt x="1450365" y="450405"/>
                  </a:lnTo>
                  <a:lnTo>
                    <a:pt x="1450238" y="450354"/>
                  </a:lnTo>
                  <a:lnTo>
                    <a:pt x="1450365" y="450519"/>
                  </a:lnTo>
                  <a:lnTo>
                    <a:pt x="1450543" y="450532"/>
                  </a:lnTo>
                  <a:close/>
                </a:path>
                <a:path w="2047240" h="1303654">
                  <a:moveTo>
                    <a:pt x="1452689" y="454355"/>
                  </a:moveTo>
                  <a:lnTo>
                    <a:pt x="1452562" y="454406"/>
                  </a:lnTo>
                  <a:lnTo>
                    <a:pt x="1452575" y="454533"/>
                  </a:lnTo>
                  <a:lnTo>
                    <a:pt x="1452689" y="454355"/>
                  </a:lnTo>
                  <a:close/>
                </a:path>
                <a:path w="2047240" h="1303654">
                  <a:moveTo>
                    <a:pt x="1453337" y="452335"/>
                  </a:moveTo>
                  <a:lnTo>
                    <a:pt x="1451343" y="451751"/>
                  </a:lnTo>
                  <a:lnTo>
                    <a:pt x="1450441" y="450596"/>
                  </a:lnTo>
                  <a:lnTo>
                    <a:pt x="1449539" y="452285"/>
                  </a:lnTo>
                  <a:lnTo>
                    <a:pt x="1448168" y="453110"/>
                  </a:lnTo>
                  <a:lnTo>
                    <a:pt x="1446276" y="453085"/>
                  </a:lnTo>
                  <a:lnTo>
                    <a:pt x="1447965" y="454723"/>
                  </a:lnTo>
                  <a:lnTo>
                    <a:pt x="1449755" y="456133"/>
                  </a:lnTo>
                  <a:lnTo>
                    <a:pt x="1452562" y="454406"/>
                  </a:lnTo>
                  <a:lnTo>
                    <a:pt x="1453337" y="452335"/>
                  </a:lnTo>
                  <a:close/>
                </a:path>
                <a:path w="2047240" h="1303654">
                  <a:moveTo>
                    <a:pt x="1490421" y="158140"/>
                  </a:moveTo>
                  <a:lnTo>
                    <a:pt x="1489049" y="157175"/>
                  </a:lnTo>
                  <a:lnTo>
                    <a:pt x="1488401" y="156730"/>
                  </a:lnTo>
                  <a:lnTo>
                    <a:pt x="1487474" y="156743"/>
                  </a:lnTo>
                  <a:lnTo>
                    <a:pt x="1486903" y="157518"/>
                  </a:lnTo>
                  <a:lnTo>
                    <a:pt x="1486242" y="158445"/>
                  </a:lnTo>
                  <a:lnTo>
                    <a:pt x="1486204" y="159524"/>
                  </a:lnTo>
                  <a:lnTo>
                    <a:pt x="1486865" y="160362"/>
                  </a:lnTo>
                  <a:lnTo>
                    <a:pt x="1487347" y="161010"/>
                  </a:lnTo>
                  <a:lnTo>
                    <a:pt x="1488186" y="160845"/>
                  </a:lnTo>
                  <a:lnTo>
                    <a:pt x="1489011" y="160350"/>
                  </a:lnTo>
                  <a:lnTo>
                    <a:pt x="1489837" y="159283"/>
                  </a:lnTo>
                  <a:lnTo>
                    <a:pt x="1490421" y="158140"/>
                  </a:lnTo>
                  <a:close/>
                </a:path>
                <a:path w="2047240" h="1303654">
                  <a:moveTo>
                    <a:pt x="1514335" y="329438"/>
                  </a:moveTo>
                  <a:lnTo>
                    <a:pt x="1513293" y="327317"/>
                  </a:lnTo>
                  <a:lnTo>
                    <a:pt x="1511503" y="326402"/>
                  </a:lnTo>
                  <a:lnTo>
                    <a:pt x="1508925" y="326961"/>
                  </a:lnTo>
                  <a:lnTo>
                    <a:pt x="1508506" y="327037"/>
                  </a:lnTo>
                  <a:lnTo>
                    <a:pt x="1507947" y="327558"/>
                  </a:lnTo>
                  <a:lnTo>
                    <a:pt x="1507794" y="327964"/>
                  </a:lnTo>
                  <a:lnTo>
                    <a:pt x="1507693" y="328282"/>
                  </a:lnTo>
                  <a:lnTo>
                    <a:pt x="1508036" y="328993"/>
                  </a:lnTo>
                  <a:lnTo>
                    <a:pt x="1510258" y="329628"/>
                  </a:lnTo>
                  <a:lnTo>
                    <a:pt x="1512252" y="329831"/>
                  </a:lnTo>
                  <a:lnTo>
                    <a:pt x="1514335" y="329438"/>
                  </a:lnTo>
                  <a:close/>
                </a:path>
                <a:path w="2047240" h="1303654">
                  <a:moveTo>
                    <a:pt x="1514627" y="329412"/>
                  </a:moveTo>
                  <a:lnTo>
                    <a:pt x="1514424" y="329412"/>
                  </a:lnTo>
                  <a:lnTo>
                    <a:pt x="1514386" y="329552"/>
                  </a:lnTo>
                  <a:lnTo>
                    <a:pt x="1514551" y="329679"/>
                  </a:lnTo>
                  <a:lnTo>
                    <a:pt x="1514589" y="329552"/>
                  </a:lnTo>
                  <a:lnTo>
                    <a:pt x="1514627" y="329412"/>
                  </a:lnTo>
                  <a:close/>
                </a:path>
                <a:path w="2047240" h="1303654">
                  <a:moveTo>
                    <a:pt x="1526933" y="60185"/>
                  </a:moveTo>
                  <a:lnTo>
                    <a:pt x="1526908" y="59905"/>
                  </a:lnTo>
                  <a:lnTo>
                    <a:pt x="1526222" y="59524"/>
                  </a:lnTo>
                  <a:lnTo>
                    <a:pt x="1525816" y="59512"/>
                  </a:lnTo>
                  <a:lnTo>
                    <a:pt x="1524076" y="59563"/>
                  </a:lnTo>
                  <a:lnTo>
                    <a:pt x="1522526" y="60375"/>
                  </a:lnTo>
                  <a:lnTo>
                    <a:pt x="1521015" y="61239"/>
                  </a:lnTo>
                  <a:lnTo>
                    <a:pt x="1520888" y="61150"/>
                  </a:lnTo>
                  <a:lnTo>
                    <a:pt x="1520736" y="61366"/>
                  </a:lnTo>
                  <a:lnTo>
                    <a:pt x="1520913" y="61290"/>
                  </a:lnTo>
                  <a:lnTo>
                    <a:pt x="1522463" y="63042"/>
                  </a:lnTo>
                  <a:lnTo>
                    <a:pt x="1524355" y="62458"/>
                  </a:lnTo>
                  <a:lnTo>
                    <a:pt x="1526222" y="61455"/>
                  </a:lnTo>
                  <a:lnTo>
                    <a:pt x="1526603" y="61252"/>
                  </a:lnTo>
                  <a:lnTo>
                    <a:pt x="1526933" y="60604"/>
                  </a:lnTo>
                  <a:lnTo>
                    <a:pt x="1526933" y="60185"/>
                  </a:lnTo>
                  <a:close/>
                </a:path>
                <a:path w="2047240" h="1303654">
                  <a:moveTo>
                    <a:pt x="1606969" y="145643"/>
                  </a:moveTo>
                  <a:lnTo>
                    <a:pt x="1606905" y="145427"/>
                  </a:lnTo>
                  <a:lnTo>
                    <a:pt x="1606702" y="145592"/>
                  </a:lnTo>
                  <a:lnTo>
                    <a:pt x="1606969" y="145656"/>
                  </a:lnTo>
                  <a:close/>
                </a:path>
                <a:path w="2047240" h="1303654">
                  <a:moveTo>
                    <a:pt x="1609610" y="142227"/>
                  </a:moveTo>
                  <a:lnTo>
                    <a:pt x="1609394" y="141643"/>
                  </a:lnTo>
                  <a:lnTo>
                    <a:pt x="1609115" y="140868"/>
                  </a:lnTo>
                  <a:lnTo>
                    <a:pt x="1608188" y="140792"/>
                  </a:lnTo>
                  <a:lnTo>
                    <a:pt x="1607388" y="141046"/>
                  </a:lnTo>
                  <a:lnTo>
                    <a:pt x="1606588" y="141338"/>
                  </a:lnTo>
                  <a:lnTo>
                    <a:pt x="1606080" y="141998"/>
                  </a:lnTo>
                  <a:lnTo>
                    <a:pt x="1606219" y="142824"/>
                  </a:lnTo>
                  <a:lnTo>
                    <a:pt x="1606372" y="143700"/>
                  </a:lnTo>
                  <a:lnTo>
                    <a:pt x="1606664" y="144564"/>
                  </a:lnTo>
                  <a:lnTo>
                    <a:pt x="1606905" y="145427"/>
                  </a:lnTo>
                  <a:lnTo>
                    <a:pt x="1607718" y="144868"/>
                  </a:lnTo>
                  <a:lnTo>
                    <a:pt x="1608620" y="144399"/>
                  </a:lnTo>
                  <a:lnTo>
                    <a:pt x="1609166" y="143675"/>
                  </a:lnTo>
                  <a:lnTo>
                    <a:pt x="1609559" y="143192"/>
                  </a:lnTo>
                  <a:lnTo>
                    <a:pt x="1609610" y="142227"/>
                  </a:lnTo>
                  <a:close/>
                </a:path>
                <a:path w="2047240" h="1303654">
                  <a:moveTo>
                    <a:pt x="1675892" y="363842"/>
                  </a:moveTo>
                  <a:lnTo>
                    <a:pt x="1675434" y="364020"/>
                  </a:lnTo>
                  <a:lnTo>
                    <a:pt x="1674952" y="364147"/>
                  </a:lnTo>
                  <a:lnTo>
                    <a:pt x="1674545" y="364375"/>
                  </a:lnTo>
                  <a:lnTo>
                    <a:pt x="1672628" y="365683"/>
                  </a:lnTo>
                  <a:lnTo>
                    <a:pt x="1671726" y="366077"/>
                  </a:lnTo>
                  <a:lnTo>
                    <a:pt x="1670977" y="366433"/>
                  </a:lnTo>
                  <a:lnTo>
                    <a:pt x="1670227" y="366763"/>
                  </a:lnTo>
                  <a:lnTo>
                    <a:pt x="1669605" y="367068"/>
                  </a:lnTo>
                  <a:lnTo>
                    <a:pt x="1669326" y="367601"/>
                  </a:lnTo>
                  <a:lnTo>
                    <a:pt x="1669897" y="368236"/>
                  </a:lnTo>
                  <a:lnTo>
                    <a:pt x="1670761" y="368173"/>
                  </a:lnTo>
                  <a:lnTo>
                    <a:pt x="1672183" y="366776"/>
                  </a:lnTo>
                  <a:lnTo>
                    <a:pt x="1673263" y="365582"/>
                  </a:lnTo>
                  <a:lnTo>
                    <a:pt x="1675295" y="364794"/>
                  </a:lnTo>
                  <a:lnTo>
                    <a:pt x="1675549" y="364223"/>
                  </a:lnTo>
                  <a:lnTo>
                    <a:pt x="1675892" y="363842"/>
                  </a:lnTo>
                  <a:close/>
                </a:path>
                <a:path w="2047240" h="1303654">
                  <a:moveTo>
                    <a:pt x="1694091" y="289128"/>
                  </a:moveTo>
                  <a:lnTo>
                    <a:pt x="1693938" y="287921"/>
                  </a:lnTo>
                  <a:lnTo>
                    <a:pt x="1693837" y="287147"/>
                  </a:lnTo>
                  <a:lnTo>
                    <a:pt x="1692948" y="286867"/>
                  </a:lnTo>
                  <a:lnTo>
                    <a:pt x="1690624" y="287667"/>
                  </a:lnTo>
                  <a:lnTo>
                    <a:pt x="1690154" y="288848"/>
                  </a:lnTo>
                  <a:lnTo>
                    <a:pt x="1690535" y="290131"/>
                  </a:lnTo>
                  <a:lnTo>
                    <a:pt x="1690687" y="290614"/>
                  </a:lnTo>
                  <a:lnTo>
                    <a:pt x="1691614" y="290842"/>
                  </a:lnTo>
                  <a:lnTo>
                    <a:pt x="1692109" y="291109"/>
                  </a:lnTo>
                  <a:lnTo>
                    <a:pt x="1693824" y="290372"/>
                  </a:lnTo>
                  <a:lnTo>
                    <a:pt x="1694091" y="289128"/>
                  </a:lnTo>
                  <a:close/>
                </a:path>
                <a:path w="2047240" h="1303654">
                  <a:moveTo>
                    <a:pt x="1733981" y="166674"/>
                  </a:moveTo>
                  <a:lnTo>
                    <a:pt x="1733956" y="166230"/>
                  </a:lnTo>
                  <a:lnTo>
                    <a:pt x="1733194" y="165747"/>
                  </a:lnTo>
                  <a:lnTo>
                    <a:pt x="1732051" y="165087"/>
                  </a:lnTo>
                  <a:lnTo>
                    <a:pt x="1730908" y="165595"/>
                  </a:lnTo>
                  <a:lnTo>
                    <a:pt x="1729930" y="166687"/>
                  </a:lnTo>
                  <a:lnTo>
                    <a:pt x="1729384" y="167271"/>
                  </a:lnTo>
                  <a:lnTo>
                    <a:pt x="1728736" y="168262"/>
                  </a:lnTo>
                  <a:lnTo>
                    <a:pt x="1729473" y="168681"/>
                  </a:lnTo>
                  <a:lnTo>
                    <a:pt x="1731137" y="169583"/>
                  </a:lnTo>
                  <a:lnTo>
                    <a:pt x="1732356" y="168300"/>
                  </a:lnTo>
                  <a:lnTo>
                    <a:pt x="1733981" y="166674"/>
                  </a:lnTo>
                  <a:close/>
                </a:path>
                <a:path w="2047240" h="1303654">
                  <a:moveTo>
                    <a:pt x="1742668" y="245198"/>
                  </a:moveTo>
                  <a:lnTo>
                    <a:pt x="1742478" y="245173"/>
                  </a:lnTo>
                  <a:lnTo>
                    <a:pt x="1742274" y="245414"/>
                  </a:lnTo>
                  <a:lnTo>
                    <a:pt x="1742541" y="245275"/>
                  </a:lnTo>
                  <a:lnTo>
                    <a:pt x="1742668" y="245198"/>
                  </a:lnTo>
                  <a:close/>
                </a:path>
                <a:path w="2047240" h="1303654">
                  <a:moveTo>
                    <a:pt x="1749793" y="243751"/>
                  </a:moveTo>
                  <a:lnTo>
                    <a:pt x="1749666" y="243332"/>
                  </a:lnTo>
                  <a:lnTo>
                    <a:pt x="1746948" y="242608"/>
                  </a:lnTo>
                  <a:lnTo>
                    <a:pt x="1744764" y="243725"/>
                  </a:lnTo>
                  <a:lnTo>
                    <a:pt x="1742668" y="245186"/>
                  </a:lnTo>
                  <a:lnTo>
                    <a:pt x="1745081" y="245300"/>
                  </a:lnTo>
                  <a:lnTo>
                    <a:pt x="1747583" y="245884"/>
                  </a:lnTo>
                  <a:lnTo>
                    <a:pt x="1749729" y="243801"/>
                  </a:lnTo>
                  <a:close/>
                </a:path>
                <a:path w="2047240" h="1303654">
                  <a:moveTo>
                    <a:pt x="1783410" y="103200"/>
                  </a:moveTo>
                  <a:lnTo>
                    <a:pt x="1783156" y="103035"/>
                  </a:lnTo>
                  <a:lnTo>
                    <a:pt x="1783410" y="103200"/>
                  </a:lnTo>
                  <a:close/>
                </a:path>
                <a:path w="2047240" h="1303654">
                  <a:moveTo>
                    <a:pt x="1783880" y="99047"/>
                  </a:moveTo>
                  <a:lnTo>
                    <a:pt x="1781771" y="98958"/>
                  </a:lnTo>
                  <a:lnTo>
                    <a:pt x="1780057" y="98869"/>
                  </a:lnTo>
                  <a:lnTo>
                    <a:pt x="1779130" y="100317"/>
                  </a:lnTo>
                  <a:lnTo>
                    <a:pt x="1779155" y="102069"/>
                  </a:lnTo>
                  <a:lnTo>
                    <a:pt x="1779079" y="103530"/>
                  </a:lnTo>
                  <a:lnTo>
                    <a:pt x="1779028" y="103784"/>
                  </a:lnTo>
                  <a:lnTo>
                    <a:pt x="1780273" y="101511"/>
                  </a:lnTo>
                  <a:lnTo>
                    <a:pt x="1781695" y="101942"/>
                  </a:lnTo>
                  <a:lnTo>
                    <a:pt x="1783156" y="103035"/>
                  </a:lnTo>
                  <a:lnTo>
                    <a:pt x="1783168" y="102400"/>
                  </a:lnTo>
                  <a:lnTo>
                    <a:pt x="1783295" y="101003"/>
                  </a:lnTo>
                  <a:lnTo>
                    <a:pt x="1783880" y="99047"/>
                  </a:lnTo>
                  <a:close/>
                </a:path>
                <a:path w="2047240" h="1303654">
                  <a:moveTo>
                    <a:pt x="1786890" y="114884"/>
                  </a:moveTo>
                  <a:lnTo>
                    <a:pt x="1786026" y="112852"/>
                  </a:lnTo>
                  <a:lnTo>
                    <a:pt x="1784896" y="112712"/>
                  </a:lnTo>
                  <a:lnTo>
                    <a:pt x="1783765" y="113093"/>
                  </a:lnTo>
                  <a:lnTo>
                    <a:pt x="1782953" y="113385"/>
                  </a:lnTo>
                  <a:lnTo>
                    <a:pt x="1782229" y="113855"/>
                  </a:lnTo>
                  <a:lnTo>
                    <a:pt x="1782051" y="115722"/>
                  </a:lnTo>
                  <a:lnTo>
                    <a:pt x="1783943" y="116763"/>
                  </a:lnTo>
                  <a:lnTo>
                    <a:pt x="1785137" y="116433"/>
                  </a:lnTo>
                  <a:lnTo>
                    <a:pt x="1786229" y="115824"/>
                  </a:lnTo>
                  <a:lnTo>
                    <a:pt x="1786890" y="114884"/>
                  </a:lnTo>
                  <a:close/>
                </a:path>
                <a:path w="2047240" h="1303654">
                  <a:moveTo>
                    <a:pt x="2046617" y="1079"/>
                  </a:moveTo>
                  <a:lnTo>
                    <a:pt x="2046401" y="914"/>
                  </a:lnTo>
                  <a:lnTo>
                    <a:pt x="2045296" y="165"/>
                  </a:lnTo>
                  <a:lnTo>
                    <a:pt x="2044014" y="0"/>
                  </a:lnTo>
                  <a:lnTo>
                    <a:pt x="2042706" y="711"/>
                  </a:lnTo>
                  <a:lnTo>
                    <a:pt x="2042363" y="889"/>
                  </a:lnTo>
                  <a:lnTo>
                    <a:pt x="2041982" y="1638"/>
                  </a:lnTo>
                  <a:lnTo>
                    <a:pt x="2042109" y="1828"/>
                  </a:lnTo>
                  <a:lnTo>
                    <a:pt x="2042553" y="2628"/>
                  </a:lnTo>
                  <a:lnTo>
                    <a:pt x="2045639" y="2819"/>
                  </a:lnTo>
                  <a:lnTo>
                    <a:pt x="2046478" y="2197"/>
                  </a:lnTo>
                  <a:lnTo>
                    <a:pt x="2046478" y="1739"/>
                  </a:lnTo>
                  <a:lnTo>
                    <a:pt x="2046617" y="107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13234505" y="7177169"/>
              <a:ext cx="2190115" cy="1134745"/>
            </a:xfrm>
            <a:custGeom>
              <a:avLst/>
              <a:gdLst/>
              <a:ahLst/>
              <a:cxnLst/>
              <a:rect l="l" t="t" r="r" b="b"/>
              <a:pathLst>
                <a:path w="2190115" h="1134745">
                  <a:moveTo>
                    <a:pt x="3911" y="758863"/>
                  </a:moveTo>
                  <a:lnTo>
                    <a:pt x="2946" y="757999"/>
                  </a:lnTo>
                  <a:lnTo>
                    <a:pt x="2006" y="757237"/>
                  </a:lnTo>
                  <a:lnTo>
                    <a:pt x="990" y="756564"/>
                  </a:lnTo>
                  <a:lnTo>
                    <a:pt x="0" y="757161"/>
                  </a:lnTo>
                  <a:lnTo>
                    <a:pt x="444" y="758837"/>
                  </a:lnTo>
                  <a:lnTo>
                    <a:pt x="1625" y="759561"/>
                  </a:lnTo>
                  <a:lnTo>
                    <a:pt x="3162" y="759879"/>
                  </a:lnTo>
                  <a:lnTo>
                    <a:pt x="3416" y="759498"/>
                  </a:lnTo>
                  <a:lnTo>
                    <a:pt x="3911" y="758863"/>
                  </a:lnTo>
                  <a:close/>
                </a:path>
                <a:path w="2190115" h="1134745">
                  <a:moveTo>
                    <a:pt x="6375" y="633717"/>
                  </a:moveTo>
                  <a:lnTo>
                    <a:pt x="5842" y="633310"/>
                  </a:lnTo>
                  <a:lnTo>
                    <a:pt x="5321" y="632841"/>
                  </a:lnTo>
                  <a:lnTo>
                    <a:pt x="3594" y="632117"/>
                  </a:lnTo>
                  <a:lnTo>
                    <a:pt x="2654" y="632752"/>
                  </a:lnTo>
                  <a:lnTo>
                    <a:pt x="1981" y="633603"/>
                  </a:lnTo>
                  <a:lnTo>
                    <a:pt x="1714" y="633945"/>
                  </a:lnTo>
                  <a:lnTo>
                    <a:pt x="1536" y="634707"/>
                  </a:lnTo>
                  <a:lnTo>
                    <a:pt x="1739" y="634923"/>
                  </a:lnTo>
                  <a:lnTo>
                    <a:pt x="2628" y="635977"/>
                  </a:lnTo>
                  <a:lnTo>
                    <a:pt x="3543" y="634911"/>
                  </a:lnTo>
                  <a:lnTo>
                    <a:pt x="4432" y="634593"/>
                  </a:lnTo>
                  <a:lnTo>
                    <a:pt x="6375" y="633717"/>
                  </a:lnTo>
                  <a:close/>
                </a:path>
                <a:path w="2190115" h="1134745">
                  <a:moveTo>
                    <a:pt x="6642" y="633603"/>
                  </a:moveTo>
                  <a:lnTo>
                    <a:pt x="6375" y="633730"/>
                  </a:lnTo>
                  <a:lnTo>
                    <a:pt x="6515" y="633818"/>
                  </a:lnTo>
                  <a:lnTo>
                    <a:pt x="6642" y="633603"/>
                  </a:lnTo>
                  <a:close/>
                </a:path>
                <a:path w="2190115" h="1134745">
                  <a:moveTo>
                    <a:pt x="83248" y="882497"/>
                  </a:moveTo>
                  <a:lnTo>
                    <a:pt x="80987" y="882891"/>
                  </a:lnTo>
                  <a:lnTo>
                    <a:pt x="79857" y="883158"/>
                  </a:lnTo>
                  <a:lnTo>
                    <a:pt x="78981" y="883818"/>
                  </a:lnTo>
                  <a:lnTo>
                    <a:pt x="79387" y="884961"/>
                  </a:lnTo>
                  <a:lnTo>
                    <a:pt x="79590" y="885558"/>
                  </a:lnTo>
                  <a:lnTo>
                    <a:pt x="80352" y="886345"/>
                  </a:lnTo>
                  <a:lnTo>
                    <a:pt x="82346" y="886345"/>
                  </a:lnTo>
                  <a:lnTo>
                    <a:pt x="82092" y="885139"/>
                  </a:lnTo>
                  <a:lnTo>
                    <a:pt x="82308" y="884212"/>
                  </a:lnTo>
                  <a:lnTo>
                    <a:pt x="82461" y="883615"/>
                  </a:lnTo>
                  <a:lnTo>
                    <a:pt x="82892" y="883069"/>
                  </a:lnTo>
                  <a:lnTo>
                    <a:pt x="83248" y="882497"/>
                  </a:lnTo>
                  <a:close/>
                </a:path>
                <a:path w="2190115" h="1134745">
                  <a:moveTo>
                    <a:pt x="83400" y="882218"/>
                  </a:moveTo>
                  <a:lnTo>
                    <a:pt x="83299" y="882396"/>
                  </a:lnTo>
                  <a:lnTo>
                    <a:pt x="83400" y="882218"/>
                  </a:lnTo>
                  <a:close/>
                </a:path>
                <a:path w="2190115" h="1134745">
                  <a:moveTo>
                    <a:pt x="93459" y="757326"/>
                  </a:moveTo>
                  <a:lnTo>
                    <a:pt x="92659" y="755916"/>
                  </a:lnTo>
                  <a:lnTo>
                    <a:pt x="92227" y="755192"/>
                  </a:lnTo>
                  <a:lnTo>
                    <a:pt x="91351" y="755332"/>
                  </a:lnTo>
                  <a:lnTo>
                    <a:pt x="89344" y="756475"/>
                  </a:lnTo>
                  <a:lnTo>
                    <a:pt x="88442" y="757339"/>
                  </a:lnTo>
                  <a:lnTo>
                    <a:pt x="89319" y="758748"/>
                  </a:lnTo>
                  <a:lnTo>
                    <a:pt x="89890" y="759142"/>
                  </a:lnTo>
                  <a:lnTo>
                    <a:pt x="90385" y="759980"/>
                  </a:lnTo>
                  <a:lnTo>
                    <a:pt x="91186" y="759028"/>
                  </a:lnTo>
                  <a:lnTo>
                    <a:pt x="91948" y="758101"/>
                  </a:lnTo>
                  <a:lnTo>
                    <a:pt x="93459" y="757326"/>
                  </a:lnTo>
                  <a:close/>
                </a:path>
                <a:path w="2190115" h="1134745">
                  <a:moveTo>
                    <a:pt x="114973" y="609815"/>
                  </a:moveTo>
                  <a:lnTo>
                    <a:pt x="114782" y="609587"/>
                  </a:lnTo>
                  <a:lnTo>
                    <a:pt x="114376" y="609473"/>
                  </a:lnTo>
                  <a:lnTo>
                    <a:pt x="113728" y="609815"/>
                  </a:lnTo>
                  <a:lnTo>
                    <a:pt x="113322" y="610171"/>
                  </a:lnTo>
                  <a:lnTo>
                    <a:pt x="112001" y="611124"/>
                  </a:lnTo>
                  <a:lnTo>
                    <a:pt x="110121" y="612165"/>
                  </a:lnTo>
                  <a:lnTo>
                    <a:pt x="109982" y="612267"/>
                  </a:lnTo>
                  <a:lnTo>
                    <a:pt x="109855" y="612787"/>
                  </a:lnTo>
                  <a:lnTo>
                    <a:pt x="110223" y="612965"/>
                  </a:lnTo>
                  <a:lnTo>
                    <a:pt x="110769" y="613333"/>
                  </a:lnTo>
                  <a:lnTo>
                    <a:pt x="112471" y="612267"/>
                  </a:lnTo>
                  <a:lnTo>
                    <a:pt x="114960" y="610450"/>
                  </a:lnTo>
                  <a:lnTo>
                    <a:pt x="114973" y="609815"/>
                  </a:lnTo>
                  <a:close/>
                </a:path>
                <a:path w="2190115" h="1134745">
                  <a:moveTo>
                    <a:pt x="134886" y="871385"/>
                  </a:moveTo>
                  <a:lnTo>
                    <a:pt x="134569" y="871220"/>
                  </a:lnTo>
                  <a:lnTo>
                    <a:pt x="132638" y="871753"/>
                  </a:lnTo>
                  <a:lnTo>
                    <a:pt x="131267" y="872109"/>
                  </a:lnTo>
                  <a:lnTo>
                    <a:pt x="130911" y="873493"/>
                  </a:lnTo>
                  <a:lnTo>
                    <a:pt x="130746" y="874242"/>
                  </a:lnTo>
                  <a:lnTo>
                    <a:pt x="131521" y="874737"/>
                  </a:lnTo>
                  <a:lnTo>
                    <a:pt x="132346" y="874560"/>
                  </a:lnTo>
                  <a:lnTo>
                    <a:pt x="133731" y="874242"/>
                  </a:lnTo>
                  <a:lnTo>
                    <a:pt x="134454" y="873239"/>
                  </a:lnTo>
                  <a:lnTo>
                    <a:pt x="134823" y="871982"/>
                  </a:lnTo>
                  <a:lnTo>
                    <a:pt x="134886" y="871385"/>
                  </a:lnTo>
                  <a:close/>
                </a:path>
                <a:path w="2190115" h="1134745">
                  <a:moveTo>
                    <a:pt x="200329" y="1056259"/>
                  </a:moveTo>
                  <a:lnTo>
                    <a:pt x="199948" y="1056030"/>
                  </a:lnTo>
                  <a:lnTo>
                    <a:pt x="199250" y="1056297"/>
                  </a:lnTo>
                  <a:lnTo>
                    <a:pt x="197599" y="1056919"/>
                  </a:lnTo>
                  <a:lnTo>
                    <a:pt x="196596" y="1057998"/>
                  </a:lnTo>
                  <a:lnTo>
                    <a:pt x="196684" y="1059751"/>
                  </a:lnTo>
                  <a:lnTo>
                    <a:pt x="197053" y="1060069"/>
                  </a:lnTo>
                  <a:lnTo>
                    <a:pt x="197650" y="1060640"/>
                  </a:lnTo>
                  <a:lnTo>
                    <a:pt x="199072" y="1059649"/>
                  </a:lnTo>
                  <a:lnTo>
                    <a:pt x="200152" y="1058494"/>
                  </a:lnTo>
                  <a:lnTo>
                    <a:pt x="200279" y="1056843"/>
                  </a:lnTo>
                  <a:lnTo>
                    <a:pt x="200329" y="1056259"/>
                  </a:lnTo>
                  <a:close/>
                </a:path>
                <a:path w="2190115" h="1134745">
                  <a:moveTo>
                    <a:pt x="214807" y="820039"/>
                  </a:moveTo>
                  <a:lnTo>
                    <a:pt x="214795" y="819645"/>
                  </a:lnTo>
                  <a:lnTo>
                    <a:pt x="213309" y="818870"/>
                  </a:lnTo>
                  <a:lnTo>
                    <a:pt x="211861" y="819061"/>
                  </a:lnTo>
                  <a:lnTo>
                    <a:pt x="210464" y="819810"/>
                  </a:lnTo>
                  <a:lnTo>
                    <a:pt x="210286" y="819912"/>
                  </a:lnTo>
                  <a:lnTo>
                    <a:pt x="210261" y="820242"/>
                  </a:lnTo>
                  <a:lnTo>
                    <a:pt x="210096" y="820661"/>
                  </a:lnTo>
                  <a:lnTo>
                    <a:pt x="210756" y="820889"/>
                  </a:lnTo>
                  <a:lnTo>
                    <a:pt x="211404" y="821232"/>
                  </a:lnTo>
                  <a:lnTo>
                    <a:pt x="212115" y="821296"/>
                  </a:lnTo>
                  <a:lnTo>
                    <a:pt x="213106" y="821410"/>
                  </a:lnTo>
                  <a:lnTo>
                    <a:pt x="214160" y="821334"/>
                  </a:lnTo>
                  <a:lnTo>
                    <a:pt x="214731" y="820229"/>
                  </a:lnTo>
                  <a:lnTo>
                    <a:pt x="214807" y="820039"/>
                  </a:lnTo>
                  <a:close/>
                </a:path>
                <a:path w="2190115" h="1134745">
                  <a:moveTo>
                    <a:pt x="216662" y="674090"/>
                  </a:moveTo>
                  <a:lnTo>
                    <a:pt x="216077" y="673582"/>
                  </a:lnTo>
                  <a:lnTo>
                    <a:pt x="215226" y="673862"/>
                  </a:lnTo>
                  <a:lnTo>
                    <a:pt x="214058" y="674217"/>
                  </a:lnTo>
                  <a:lnTo>
                    <a:pt x="212610" y="674230"/>
                  </a:lnTo>
                  <a:lnTo>
                    <a:pt x="212013" y="675868"/>
                  </a:lnTo>
                  <a:lnTo>
                    <a:pt x="212699" y="676122"/>
                  </a:lnTo>
                  <a:lnTo>
                    <a:pt x="213309" y="676478"/>
                  </a:lnTo>
                  <a:lnTo>
                    <a:pt x="214020" y="676592"/>
                  </a:lnTo>
                  <a:lnTo>
                    <a:pt x="215239" y="676744"/>
                  </a:lnTo>
                  <a:lnTo>
                    <a:pt x="216014" y="676046"/>
                  </a:lnTo>
                  <a:lnTo>
                    <a:pt x="216357" y="674992"/>
                  </a:lnTo>
                  <a:lnTo>
                    <a:pt x="216662" y="674090"/>
                  </a:lnTo>
                  <a:close/>
                </a:path>
                <a:path w="2190115" h="1134745">
                  <a:moveTo>
                    <a:pt x="227253" y="1021384"/>
                  </a:moveTo>
                  <a:lnTo>
                    <a:pt x="227241" y="1020330"/>
                  </a:lnTo>
                  <a:lnTo>
                    <a:pt x="226618" y="1019949"/>
                  </a:lnTo>
                  <a:lnTo>
                    <a:pt x="226098" y="1019606"/>
                  </a:lnTo>
                  <a:lnTo>
                    <a:pt x="225005" y="1019568"/>
                  </a:lnTo>
                  <a:lnTo>
                    <a:pt x="222580" y="1020965"/>
                  </a:lnTo>
                  <a:lnTo>
                    <a:pt x="221856" y="1022515"/>
                  </a:lnTo>
                  <a:lnTo>
                    <a:pt x="222732" y="1024420"/>
                  </a:lnTo>
                  <a:lnTo>
                    <a:pt x="222643" y="1024699"/>
                  </a:lnTo>
                  <a:lnTo>
                    <a:pt x="223989" y="1023772"/>
                  </a:lnTo>
                  <a:lnTo>
                    <a:pt x="225386" y="1022946"/>
                  </a:lnTo>
                  <a:lnTo>
                    <a:pt x="226631" y="1021918"/>
                  </a:lnTo>
                  <a:lnTo>
                    <a:pt x="227253" y="1021384"/>
                  </a:lnTo>
                  <a:close/>
                </a:path>
                <a:path w="2190115" h="1134745">
                  <a:moveTo>
                    <a:pt x="256882" y="1047432"/>
                  </a:moveTo>
                  <a:lnTo>
                    <a:pt x="256273" y="1046226"/>
                  </a:lnTo>
                  <a:lnTo>
                    <a:pt x="255727" y="1045146"/>
                  </a:lnTo>
                  <a:lnTo>
                    <a:pt x="254419" y="1045438"/>
                  </a:lnTo>
                  <a:lnTo>
                    <a:pt x="252907" y="1046416"/>
                  </a:lnTo>
                  <a:lnTo>
                    <a:pt x="252171" y="1047267"/>
                  </a:lnTo>
                  <a:lnTo>
                    <a:pt x="252425" y="1049286"/>
                  </a:lnTo>
                  <a:lnTo>
                    <a:pt x="253657" y="1048651"/>
                  </a:lnTo>
                  <a:lnTo>
                    <a:pt x="254647" y="1048385"/>
                  </a:lnTo>
                  <a:lnTo>
                    <a:pt x="255574" y="1047877"/>
                  </a:lnTo>
                  <a:lnTo>
                    <a:pt x="256882" y="1047432"/>
                  </a:lnTo>
                  <a:close/>
                </a:path>
                <a:path w="2190115" h="1134745">
                  <a:moveTo>
                    <a:pt x="262026" y="556107"/>
                  </a:moveTo>
                  <a:lnTo>
                    <a:pt x="261658" y="555840"/>
                  </a:lnTo>
                  <a:lnTo>
                    <a:pt x="258724" y="557263"/>
                  </a:lnTo>
                  <a:lnTo>
                    <a:pt x="258368" y="557390"/>
                  </a:lnTo>
                  <a:lnTo>
                    <a:pt x="257479" y="557911"/>
                  </a:lnTo>
                  <a:lnTo>
                    <a:pt x="257124" y="558279"/>
                  </a:lnTo>
                  <a:lnTo>
                    <a:pt x="256768" y="558634"/>
                  </a:lnTo>
                  <a:lnTo>
                    <a:pt x="257238" y="558660"/>
                  </a:lnTo>
                  <a:lnTo>
                    <a:pt x="257810" y="558876"/>
                  </a:lnTo>
                  <a:lnTo>
                    <a:pt x="259461" y="558215"/>
                  </a:lnTo>
                  <a:lnTo>
                    <a:pt x="261404" y="557212"/>
                  </a:lnTo>
                  <a:lnTo>
                    <a:pt x="262013" y="556895"/>
                  </a:lnTo>
                  <a:lnTo>
                    <a:pt x="262026" y="556107"/>
                  </a:lnTo>
                  <a:close/>
                </a:path>
                <a:path w="2190115" h="1134745">
                  <a:moveTo>
                    <a:pt x="265074" y="570547"/>
                  </a:moveTo>
                  <a:lnTo>
                    <a:pt x="265061" y="570382"/>
                  </a:lnTo>
                  <a:lnTo>
                    <a:pt x="264934" y="570585"/>
                  </a:lnTo>
                  <a:lnTo>
                    <a:pt x="265074" y="570547"/>
                  </a:lnTo>
                  <a:close/>
                </a:path>
                <a:path w="2190115" h="1134745">
                  <a:moveTo>
                    <a:pt x="270852" y="569671"/>
                  </a:moveTo>
                  <a:lnTo>
                    <a:pt x="270332" y="569468"/>
                  </a:lnTo>
                  <a:lnTo>
                    <a:pt x="269824" y="569226"/>
                  </a:lnTo>
                  <a:lnTo>
                    <a:pt x="269405" y="569328"/>
                  </a:lnTo>
                  <a:lnTo>
                    <a:pt x="265074" y="570547"/>
                  </a:lnTo>
                  <a:lnTo>
                    <a:pt x="265176" y="571246"/>
                  </a:lnTo>
                  <a:lnTo>
                    <a:pt x="265150" y="572211"/>
                  </a:lnTo>
                  <a:lnTo>
                    <a:pt x="265493" y="572338"/>
                  </a:lnTo>
                  <a:lnTo>
                    <a:pt x="267627" y="573049"/>
                  </a:lnTo>
                  <a:lnTo>
                    <a:pt x="269265" y="571792"/>
                  </a:lnTo>
                  <a:lnTo>
                    <a:pt x="270725" y="570331"/>
                  </a:lnTo>
                  <a:lnTo>
                    <a:pt x="270852" y="570191"/>
                  </a:lnTo>
                  <a:lnTo>
                    <a:pt x="270852" y="569671"/>
                  </a:lnTo>
                  <a:close/>
                </a:path>
                <a:path w="2190115" h="1134745">
                  <a:moveTo>
                    <a:pt x="298653" y="780846"/>
                  </a:moveTo>
                  <a:lnTo>
                    <a:pt x="297421" y="778764"/>
                  </a:lnTo>
                  <a:lnTo>
                    <a:pt x="296341" y="779081"/>
                  </a:lnTo>
                  <a:lnTo>
                    <a:pt x="294551" y="780072"/>
                  </a:lnTo>
                  <a:lnTo>
                    <a:pt x="293535" y="780732"/>
                  </a:lnTo>
                  <a:lnTo>
                    <a:pt x="294259" y="781850"/>
                  </a:lnTo>
                  <a:lnTo>
                    <a:pt x="294894" y="782866"/>
                  </a:lnTo>
                  <a:lnTo>
                    <a:pt x="295998" y="782459"/>
                  </a:lnTo>
                  <a:lnTo>
                    <a:pt x="298081" y="781621"/>
                  </a:lnTo>
                  <a:lnTo>
                    <a:pt x="298653" y="780846"/>
                  </a:lnTo>
                  <a:close/>
                </a:path>
                <a:path w="2190115" h="1134745">
                  <a:moveTo>
                    <a:pt x="377571" y="680707"/>
                  </a:moveTo>
                  <a:lnTo>
                    <a:pt x="377151" y="679335"/>
                  </a:lnTo>
                  <a:lnTo>
                    <a:pt x="377024" y="678954"/>
                  </a:lnTo>
                  <a:lnTo>
                    <a:pt x="376516" y="678522"/>
                  </a:lnTo>
                  <a:lnTo>
                    <a:pt x="376123" y="678472"/>
                  </a:lnTo>
                  <a:lnTo>
                    <a:pt x="374878" y="678307"/>
                  </a:lnTo>
                  <a:lnTo>
                    <a:pt x="374027" y="680542"/>
                  </a:lnTo>
                  <a:lnTo>
                    <a:pt x="374815" y="682053"/>
                  </a:lnTo>
                  <a:lnTo>
                    <a:pt x="374992" y="682383"/>
                  </a:lnTo>
                  <a:lnTo>
                    <a:pt x="375589" y="682472"/>
                  </a:lnTo>
                  <a:lnTo>
                    <a:pt x="376021" y="682650"/>
                  </a:lnTo>
                  <a:lnTo>
                    <a:pt x="376961" y="682332"/>
                  </a:lnTo>
                  <a:lnTo>
                    <a:pt x="377571" y="680707"/>
                  </a:lnTo>
                  <a:close/>
                </a:path>
                <a:path w="2190115" h="1134745">
                  <a:moveTo>
                    <a:pt x="379412" y="939888"/>
                  </a:moveTo>
                  <a:lnTo>
                    <a:pt x="378929" y="938403"/>
                  </a:lnTo>
                  <a:lnTo>
                    <a:pt x="377812" y="938301"/>
                  </a:lnTo>
                  <a:lnTo>
                    <a:pt x="376161" y="939177"/>
                  </a:lnTo>
                  <a:lnTo>
                    <a:pt x="375348" y="939952"/>
                  </a:lnTo>
                  <a:lnTo>
                    <a:pt x="375310" y="941197"/>
                  </a:lnTo>
                  <a:lnTo>
                    <a:pt x="376250" y="941565"/>
                  </a:lnTo>
                  <a:lnTo>
                    <a:pt x="377088" y="941451"/>
                  </a:lnTo>
                  <a:lnTo>
                    <a:pt x="377583" y="941374"/>
                  </a:lnTo>
                  <a:lnTo>
                    <a:pt x="378066" y="941070"/>
                  </a:lnTo>
                  <a:lnTo>
                    <a:pt x="378548" y="940866"/>
                  </a:lnTo>
                  <a:lnTo>
                    <a:pt x="378815" y="940447"/>
                  </a:lnTo>
                  <a:lnTo>
                    <a:pt x="379412" y="939888"/>
                  </a:lnTo>
                  <a:close/>
                </a:path>
                <a:path w="2190115" h="1134745">
                  <a:moveTo>
                    <a:pt x="387464" y="573100"/>
                  </a:moveTo>
                  <a:lnTo>
                    <a:pt x="386969" y="572084"/>
                  </a:lnTo>
                  <a:lnTo>
                    <a:pt x="386181" y="571385"/>
                  </a:lnTo>
                  <a:lnTo>
                    <a:pt x="385216" y="571220"/>
                  </a:lnTo>
                  <a:lnTo>
                    <a:pt x="384263" y="571881"/>
                  </a:lnTo>
                  <a:lnTo>
                    <a:pt x="383628" y="572325"/>
                  </a:lnTo>
                  <a:lnTo>
                    <a:pt x="383209" y="573087"/>
                  </a:lnTo>
                  <a:lnTo>
                    <a:pt x="383679" y="573836"/>
                  </a:lnTo>
                  <a:lnTo>
                    <a:pt x="384263" y="574725"/>
                  </a:lnTo>
                  <a:lnTo>
                    <a:pt x="385305" y="575170"/>
                  </a:lnTo>
                  <a:lnTo>
                    <a:pt x="387261" y="574167"/>
                  </a:lnTo>
                  <a:lnTo>
                    <a:pt x="387464" y="573100"/>
                  </a:lnTo>
                  <a:close/>
                </a:path>
                <a:path w="2190115" h="1134745">
                  <a:moveTo>
                    <a:pt x="390144" y="922477"/>
                  </a:moveTo>
                  <a:lnTo>
                    <a:pt x="389483" y="921105"/>
                  </a:lnTo>
                  <a:lnTo>
                    <a:pt x="389331" y="920762"/>
                  </a:lnTo>
                  <a:lnTo>
                    <a:pt x="388569" y="920445"/>
                  </a:lnTo>
                  <a:lnTo>
                    <a:pt x="386245" y="921029"/>
                  </a:lnTo>
                  <a:lnTo>
                    <a:pt x="386981" y="922502"/>
                  </a:lnTo>
                  <a:lnTo>
                    <a:pt x="386930" y="923632"/>
                  </a:lnTo>
                  <a:lnTo>
                    <a:pt x="386918" y="923848"/>
                  </a:lnTo>
                  <a:lnTo>
                    <a:pt x="387667" y="924090"/>
                  </a:lnTo>
                  <a:lnTo>
                    <a:pt x="388086" y="924318"/>
                  </a:lnTo>
                  <a:lnTo>
                    <a:pt x="389153" y="923429"/>
                  </a:lnTo>
                  <a:lnTo>
                    <a:pt x="390144" y="922477"/>
                  </a:lnTo>
                  <a:close/>
                </a:path>
                <a:path w="2190115" h="1134745">
                  <a:moveTo>
                    <a:pt x="401116" y="1133589"/>
                  </a:moveTo>
                  <a:lnTo>
                    <a:pt x="400113" y="1133322"/>
                  </a:lnTo>
                  <a:lnTo>
                    <a:pt x="399694" y="1132801"/>
                  </a:lnTo>
                  <a:lnTo>
                    <a:pt x="398792" y="1131608"/>
                  </a:lnTo>
                  <a:lnTo>
                    <a:pt x="397598" y="1130007"/>
                  </a:lnTo>
                  <a:lnTo>
                    <a:pt x="397598" y="1130719"/>
                  </a:lnTo>
                  <a:lnTo>
                    <a:pt x="397573" y="1131925"/>
                  </a:lnTo>
                  <a:lnTo>
                    <a:pt x="398043" y="1132586"/>
                  </a:lnTo>
                  <a:lnTo>
                    <a:pt x="398233" y="1133068"/>
                  </a:lnTo>
                  <a:lnTo>
                    <a:pt x="398602" y="1133398"/>
                  </a:lnTo>
                  <a:lnTo>
                    <a:pt x="399173" y="1133856"/>
                  </a:lnTo>
                  <a:lnTo>
                    <a:pt x="399821" y="1134186"/>
                  </a:lnTo>
                  <a:lnTo>
                    <a:pt x="400431" y="1134579"/>
                  </a:lnTo>
                  <a:lnTo>
                    <a:pt x="401116" y="1133589"/>
                  </a:lnTo>
                  <a:close/>
                </a:path>
                <a:path w="2190115" h="1134745">
                  <a:moveTo>
                    <a:pt x="432460" y="1005128"/>
                  </a:moveTo>
                  <a:lnTo>
                    <a:pt x="432320" y="1005078"/>
                  </a:lnTo>
                  <a:lnTo>
                    <a:pt x="432320" y="1005205"/>
                  </a:lnTo>
                  <a:lnTo>
                    <a:pt x="432460" y="1005128"/>
                  </a:lnTo>
                  <a:close/>
                </a:path>
                <a:path w="2190115" h="1134745">
                  <a:moveTo>
                    <a:pt x="433933" y="1008481"/>
                  </a:moveTo>
                  <a:lnTo>
                    <a:pt x="433501" y="1006678"/>
                  </a:lnTo>
                  <a:lnTo>
                    <a:pt x="432866" y="1005992"/>
                  </a:lnTo>
                  <a:lnTo>
                    <a:pt x="432371" y="1005281"/>
                  </a:lnTo>
                  <a:lnTo>
                    <a:pt x="431228" y="1007148"/>
                  </a:lnTo>
                  <a:lnTo>
                    <a:pt x="430720" y="1008100"/>
                  </a:lnTo>
                  <a:lnTo>
                    <a:pt x="430364" y="1009053"/>
                  </a:lnTo>
                  <a:lnTo>
                    <a:pt x="431368" y="1009815"/>
                  </a:lnTo>
                  <a:lnTo>
                    <a:pt x="431520" y="1009916"/>
                  </a:lnTo>
                  <a:lnTo>
                    <a:pt x="431850" y="1009954"/>
                  </a:lnTo>
                  <a:lnTo>
                    <a:pt x="432092" y="1009853"/>
                  </a:lnTo>
                  <a:lnTo>
                    <a:pt x="433247" y="1009446"/>
                  </a:lnTo>
                  <a:lnTo>
                    <a:pt x="433933" y="1008481"/>
                  </a:lnTo>
                  <a:close/>
                </a:path>
                <a:path w="2190115" h="1134745">
                  <a:moveTo>
                    <a:pt x="444106" y="1022845"/>
                  </a:moveTo>
                  <a:lnTo>
                    <a:pt x="442963" y="1022007"/>
                  </a:lnTo>
                  <a:lnTo>
                    <a:pt x="442442" y="1022108"/>
                  </a:lnTo>
                  <a:lnTo>
                    <a:pt x="441299" y="1022299"/>
                  </a:lnTo>
                  <a:lnTo>
                    <a:pt x="440982" y="1023378"/>
                  </a:lnTo>
                  <a:lnTo>
                    <a:pt x="440855" y="1024394"/>
                  </a:lnTo>
                  <a:lnTo>
                    <a:pt x="440918" y="1024991"/>
                  </a:lnTo>
                  <a:lnTo>
                    <a:pt x="441274" y="1025309"/>
                  </a:lnTo>
                  <a:lnTo>
                    <a:pt x="443001" y="1024890"/>
                  </a:lnTo>
                  <a:lnTo>
                    <a:pt x="443966" y="1024255"/>
                  </a:lnTo>
                  <a:lnTo>
                    <a:pt x="444055" y="1023226"/>
                  </a:lnTo>
                  <a:lnTo>
                    <a:pt x="444106" y="1022845"/>
                  </a:lnTo>
                  <a:close/>
                </a:path>
                <a:path w="2190115" h="1134745">
                  <a:moveTo>
                    <a:pt x="483958" y="708393"/>
                  </a:moveTo>
                  <a:lnTo>
                    <a:pt x="481228" y="705929"/>
                  </a:lnTo>
                  <a:lnTo>
                    <a:pt x="480517" y="706234"/>
                  </a:lnTo>
                  <a:lnTo>
                    <a:pt x="480021" y="706412"/>
                  </a:lnTo>
                  <a:lnTo>
                    <a:pt x="479869" y="706488"/>
                  </a:lnTo>
                  <a:lnTo>
                    <a:pt x="479806" y="706843"/>
                  </a:lnTo>
                  <a:lnTo>
                    <a:pt x="479704" y="707059"/>
                  </a:lnTo>
                  <a:lnTo>
                    <a:pt x="480618" y="707910"/>
                  </a:lnTo>
                  <a:lnTo>
                    <a:pt x="481571" y="708685"/>
                  </a:lnTo>
                  <a:lnTo>
                    <a:pt x="482917" y="710069"/>
                  </a:lnTo>
                  <a:lnTo>
                    <a:pt x="483387" y="710171"/>
                  </a:lnTo>
                  <a:lnTo>
                    <a:pt x="483704" y="709523"/>
                  </a:lnTo>
                  <a:lnTo>
                    <a:pt x="483895" y="709104"/>
                  </a:lnTo>
                  <a:lnTo>
                    <a:pt x="483958" y="708393"/>
                  </a:lnTo>
                  <a:close/>
                </a:path>
                <a:path w="2190115" h="1134745">
                  <a:moveTo>
                    <a:pt x="487248" y="1119162"/>
                  </a:moveTo>
                  <a:lnTo>
                    <a:pt x="487057" y="1119276"/>
                  </a:lnTo>
                  <a:lnTo>
                    <a:pt x="486994" y="1119466"/>
                  </a:lnTo>
                  <a:lnTo>
                    <a:pt x="486765" y="1119555"/>
                  </a:lnTo>
                  <a:lnTo>
                    <a:pt x="487045" y="1119619"/>
                  </a:lnTo>
                  <a:lnTo>
                    <a:pt x="487248" y="1119162"/>
                  </a:lnTo>
                  <a:close/>
                </a:path>
                <a:path w="2190115" h="1134745">
                  <a:moveTo>
                    <a:pt x="491629" y="1113853"/>
                  </a:moveTo>
                  <a:lnTo>
                    <a:pt x="490474" y="1113624"/>
                  </a:lnTo>
                  <a:lnTo>
                    <a:pt x="489750" y="1113459"/>
                  </a:lnTo>
                  <a:lnTo>
                    <a:pt x="489267" y="1114463"/>
                  </a:lnTo>
                  <a:lnTo>
                    <a:pt x="488962" y="1115250"/>
                  </a:lnTo>
                  <a:lnTo>
                    <a:pt x="487260" y="1119162"/>
                  </a:lnTo>
                  <a:lnTo>
                    <a:pt x="488797" y="1118273"/>
                  </a:lnTo>
                  <a:lnTo>
                    <a:pt x="489546" y="1116761"/>
                  </a:lnTo>
                  <a:lnTo>
                    <a:pt x="490435" y="1115352"/>
                  </a:lnTo>
                  <a:lnTo>
                    <a:pt x="490804" y="1114818"/>
                  </a:lnTo>
                  <a:lnTo>
                    <a:pt x="491629" y="1113853"/>
                  </a:lnTo>
                  <a:close/>
                </a:path>
                <a:path w="2190115" h="1134745">
                  <a:moveTo>
                    <a:pt x="502513" y="652576"/>
                  </a:moveTo>
                  <a:lnTo>
                    <a:pt x="502246" y="651649"/>
                  </a:lnTo>
                  <a:lnTo>
                    <a:pt x="501319" y="651662"/>
                  </a:lnTo>
                  <a:lnTo>
                    <a:pt x="500862" y="651814"/>
                  </a:lnTo>
                  <a:lnTo>
                    <a:pt x="497128" y="653148"/>
                  </a:lnTo>
                  <a:lnTo>
                    <a:pt x="496963" y="653224"/>
                  </a:lnTo>
                  <a:lnTo>
                    <a:pt x="496836" y="653643"/>
                  </a:lnTo>
                  <a:lnTo>
                    <a:pt x="496900" y="654050"/>
                  </a:lnTo>
                  <a:lnTo>
                    <a:pt x="497205" y="654418"/>
                  </a:lnTo>
                  <a:lnTo>
                    <a:pt x="498767" y="653897"/>
                  </a:lnTo>
                  <a:lnTo>
                    <a:pt x="499021" y="653796"/>
                  </a:lnTo>
                  <a:lnTo>
                    <a:pt x="500989" y="652970"/>
                  </a:lnTo>
                  <a:lnTo>
                    <a:pt x="501573" y="652665"/>
                  </a:lnTo>
                  <a:lnTo>
                    <a:pt x="502513" y="652576"/>
                  </a:lnTo>
                  <a:close/>
                </a:path>
                <a:path w="2190115" h="1134745">
                  <a:moveTo>
                    <a:pt x="509765" y="1004036"/>
                  </a:moveTo>
                  <a:lnTo>
                    <a:pt x="509485" y="1003998"/>
                  </a:lnTo>
                  <a:lnTo>
                    <a:pt x="509739" y="1004100"/>
                  </a:lnTo>
                  <a:close/>
                </a:path>
                <a:path w="2190115" h="1134745">
                  <a:moveTo>
                    <a:pt x="514858" y="1004392"/>
                  </a:moveTo>
                  <a:lnTo>
                    <a:pt x="514794" y="1002944"/>
                  </a:lnTo>
                  <a:lnTo>
                    <a:pt x="514743" y="1001801"/>
                  </a:lnTo>
                  <a:lnTo>
                    <a:pt x="513778" y="1001064"/>
                  </a:lnTo>
                  <a:lnTo>
                    <a:pt x="512762" y="1001064"/>
                  </a:lnTo>
                  <a:lnTo>
                    <a:pt x="510819" y="1001014"/>
                  </a:lnTo>
                  <a:lnTo>
                    <a:pt x="509993" y="1002322"/>
                  </a:lnTo>
                  <a:lnTo>
                    <a:pt x="509778" y="1004049"/>
                  </a:lnTo>
                  <a:lnTo>
                    <a:pt x="512622" y="1004455"/>
                  </a:lnTo>
                  <a:lnTo>
                    <a:pt x="513803" y="1004595"/>
                  </a:lnTo>
                  <a:lnTo>
                    <a:pt x="514858" y="1004392"/>
                  </a:lnTo>
                  <a:close/>
                </a:path>
                <a:path w="2190115" h="1134745">
                  <a:moveTo>
                    <a:pt x="517893" y="153568"/>
                  </a:moveTo>
                  <a:lnTo>
                    <a:pt x="517283" y="152971"/>
                  </a:lnTo>
                  <a:lnTo>
                    <a:pt x="517144" y="152831"/>
                  </a:lnTo>
                  <a:lnTo>
                    <a:pt x="516801" y="152781"/>
                  </a:lnTo>
                  <a:lnTo>
                    <a:pt x="515454" y="153212"/>
                  </a:lnTo>
                  <a:lnTo>
                    <a:pt x="514235" y="156057"/>
                  </a:lnTo>
                  <a:lnTo>
                    <a:pt x="515023" y="156946"/>
                  </a:lnTo>
                  <a:lnTo>
                    <a:pt x="515340" y="156921"/>
                  </a:lnTo>
                  <a:lnTo>
                    <a:pt x="515645" y="156959"/>
                  </a:lnTo>
                  <a:lnTo>
                    <a:pt x="516610" y="156540"/>
                  </a:lnTo>
                  <a:lnTo>
                    <a:pt x="517893" y="153568"/>
                  </a:lnTo>
                  <a:close/>
                </a:path>
                <a:path w="2190115" h="1134745">
                  <a:moveTo>
                    <a:pt x="527723" y="1042911"/>
                  </a:moveTo>
                  <a:lnTo>
                    <a:pt x="525868" y="1042568"/>
                  </a:lnTo>
                  <a:lnTo>
                    <a:pt x="525373" y="1042466"/>
                  </a:lnTo>
                  <a:lnTo>
                    <a:pt x="524268" y="1043216"/>
                  </a:lnTo>
                  <a:lnTo>
                    <a:pt x="524090" y="1043736"/>
                  </a:lnTo>
                  <a:lnTo>
                    <a:pt x="523608" y="1045070"/>
                  </a:lnTo>
                  <a:lnTo>
                    <a:pt x="523074" y="1046505"/>
                  </a:lnTo>
                  <a:lnTo>
                    <a:pt x="524205" y="1047686"/>
                  </a:lnTo>
                  <a:lnTo>
                    <a:pt x="524738" y="1046581"/>
                  </a:lnTo>
                  <a:lnTo>
                    <a:pt x="525145" y="1045413"/>
                  </a:lnTo>
                  <a:lnTo>
                    <a:pt x="526669" y="1043597"/>
                  </a:lnTo>
                  <a:lnTo>
                    <a:pt x="527723" y="1042911"/>
                  </a:lnTo>
                  <a:close/>
                </a:path>
                <a:path w="2190115" h="1134745">
                  <a:moveTo>
                    <a:pt x="573697" y="1012139"/>
                  </a:moveTo>
                  <a:lnTo>
                    <a:pt x="572452" y="1010373"/>
                  </a:lnTo>
                  <a:lnTo>
                    <a:pt x="571144" y="1010475"/>
                  </a:lnTo>
                  <a:lnTo>
                    <a:pt x="570090" y="1010856"/>
                  </a:lnTo>
                  <a:lnTo>
                    <a:pt x="568896" y="1011275"/>
                  </a:lnTo>
                  <a:lnTo>
                    <a:pt x="568261" y="1012355"/>
                  </a:lnTo>
                  <a:lnTo>
                    <a:pt x="569125" y="1014945"/>
                  </a:lnTo>
                  <a:lnTo>
                    <a:pt x="570585" y="1013904"/>
                  </a:lnTo>
                  <a:lnTo>
                    <a:pt x="571677" y="1013625"/>
                  </a:lnTo>
                  <a:lnTo>
                    <a:pt x="572630" y="1012939"/>
                  </a:lnTo>
                  <a:lnTo>
                    <a:pt x="573697" y="1012139"/>
                  </a:lnTo>
                  <a:close/>
                </a:path>
                <a:path w="2190115" h="1134745">
                  <a:moveTo>
                    <a:pt x="579577" y="627392"/>
                  </a:moveTo>
                  <a:lnTo>
                    <a:pt x="579234" y="626592"/>
                  </a:lnTo>
                  <a:lnTo>
                    <a:pt x="579005" y="625767"/>
                  </a:lnTo>
                  <a:lnTo>
                    <a:pt x="579170" y="625602"/>
                  </a:lnTo>
                  <a:lnTo>
                    <a:pt x="578929" y="625436"/>
                  </a:lnTo>
                  <a:lnTo>
                    <a:pt x="578967" y="625652"/>
                  </a:lnTo>
                  <a:lnTo>
                    <a:pt x="578993" y="625779"/>
                  </a:lnTo>
                  <a:lnTo>
                    <a:pt x="578548" y="626249"/>
                  </a:lnTo>
                  <a:lnTo>
                    <a:pt x="578129" y="626770"/>
                  </a:lnTo>
                  <a:lnTo>
                    <a:pt x="576745" y="627888"/>
                  </a:lnTo>
                  <a:lnTo>
                    <a:pt x="576072" y="628624"/>
                  </a:lnTo>
                  <a:lnTo>
                    <a:pt x="576732" y="629640"/>
                  </a:lnTo>
                  <a:lnTo>
                    <a:pt x="576961" y="629983"/>
                  </a:lnTo>
                  <a:lnTo>
                    <a:pt x="577519" y="630262"/>
                  </a:lnTo>
                  <a:lnTo>
                    <a:pt x="577951" y="630275"/>
                  </a:lnTo>
                  <a:lnTo>
                    <a:pt x="579424" y="630288"/>
                  </a:lnTo>
                  <a:lnTo>
                    <a:pt x="579551" y="629107"/>
                  </a:lnTo>
                  <a:lnTo>
                    <a:pt x="579564" y="628243"/>
                  </a:lnTo>
                  <a:lnTo>
                    <a:pt x="579577" y="627392"/>
                  </a:lnTo>
                  <a:close/>
                </a:path>
                <a:path w="2190115" h="1134745">
                  <a:moveTo>
                    <a:pt x="624433" y="735279"/>
                  </a:moveTo>
                  <a:lnTo>
                    <a:pt x="623874" y="734390"/>
                  </a:lnTo>
                  <a:lnTo>
                    <a:pt x="623430" y="733831"/>
                  </a:lnTo>
                  <a:lnTo>
                    <a:pt x="622871" y="733132"/>
                  </a:lnTo>
                  <a:lnTo>
                    <a:pt x="622452" y="731824"/>
                  </a:lnTo>
                  <a:lnTo>
                    <a:pt x="621106" y="732853"/>
                  </a:lnTo>
                  <a:lnTo>
                    <a:pt x="620407" y="733386"/>
                  </a:lnTo>
                  <a:lnTo>
                    <a:pt x="620712" y="734237"/>
                  </a:lnTo>
                  <a:lnTo>
                    <a:pt x="621118" y="734872"/>
                  </a:lnTo>
                  <a:lnTo>
                    <a:pt x="621766" y="735647"/>
                  </a:lnTo>
                  <a:lnTo>
                    <a:pt x="622554" y="736549"/>
                  </a:lnTo>
                  <a:lnTo>
                    <a:pt x="624433" y="735279"/>
                  </a:lnTo>
                  <a:close/>
                </a:path>
                <a:path w="2190115" h="1134745">
                  <a:moveTo>
                    <a:pt x="671588" y="930605"/>
                  </a:moveTo>
                  <a:lnTo>
                    <a:pt x="671322" y="929538"/>
                  </a:lnTo>
                  <a:lnTo>
                    <a:pt x="670750" y="928814"/>
                  </a:lnTo>
                  <a:lnTo>
                    <a:pt x="669950" y="928585"/>
                  </a:lnTo>
                  <a:lnTo>
                    <a:pt x="668553" y="929817"/>
                  </a:lnTo>
                  <a:lnTo>
                    <a:pt x="666940" y="930122"/>
                  </a:lnTo>
                  <a:lnTo>
                    <a:pt x="667258" y="931303"/>
                  </a:lnTo>
                  <a:lnTo>
                    <a:pt x="667550" y="932472"/>
                  </a:lnTo>
                  <a:lnTo>
                    <a:pt x="668959" y="932383"/>
                  </a:lnTo>
                  <a:lnTo>
                    <a:pt x="669874" y="931887"/>
                  </a:lnTo>
                  <a:lnTo>
                    <a:pt x="670750" y="931456"/>
                  </a:lnTo>
                  <a:lnTo>
                    <a:pt x="671588" y="930605"/>
                  </a:lnTo>
                  <a:close/>
                </a:path>
                <a:path w="2190115" h="1134745">
                  <a:moveTo>
                    <a:pt x="672388" y="803960"/>
                  </a:moveTo>
                  <a:lnTo>
                    <a:pt x="672058" y="802563"/>
                  </a:lnTo>
                  <a:lnTo>
                    <a:pt x="671804" y="801547"/>
                  </a:lnTo>
                  <a:lnTo>
                    <a:pt x="670826" y="801878"/>
                  </a:lnTo>
                  <a:lnTo>
                    <a:pt x="670115" y="802220"/>
                  </a:lnTo>
                  <a:lnTo>
                    <a:pt x="669036" y="802703"/>
                  </a:lnTo>
                  <a:lnTo>
                    <a:pt x="668299" y="803490"/>
                  </a:lnTo>
                  <a:lnTo>
                    <a:pt x="668578" y="804672"/>
                  </a:lnTo>
                  <a:lnTo>
                    <a:pt x="668782" y="805395"/>
                  </a:lnTo>
                  <a:lnTo>
                    <a:pt x="669391" y="805827"/>
                  </a:lnTo>
                  <a:lnTo>
                    <a:pt x="670420" y="805751"/>
                  </a:lnTo>
                  <a:lnTo>
                    <a:pt x="671309" y="804887"/>
                  </a:lnTo>
                  <a:lnTo>
                    <a:pt x="672388" y="803960"/>
                  </a:lnTo>
                  <a:close/>
                </a:path>
                <a:path w="2190115" h="1134745">
                  <a:moveTo>
                    <a:pt x="691629" y="577037"/>
                  </a:moveTo>
                  <a:lnTo>
                    <a:pt x="690956" y="576643"/>
                  </a:lnTo>
                  <a:lnTo>
                    <a:pt x="689864" y="576046"/>
                  </a:lnTo>
                  <a:lnTo>
                    <a:pt x="688467" y="576072"/>
                  </a:lnTo>
                  <a:lnTo>
                    <a:pt x="687120" y="577138"/>
                  </a:lnTo>
                  <a:lnTo>
                    <a:pt x="687324" y="577875"/>
                  </a:lnTo>
                  <a:lnTo>
                    <a:pt x="687349" y="578383"/>
                  </a:lnTo>
                  <a:lnTo>
                    <a:pt x="688314" y="579437"/>
                  </a:lnTo>
                  <a:lnTo>
                    <a:pt x="689432" y="579602"/>
                  </a:lnTo>
                  <a:lnTo>
                    <a:pt x="690638" y="578485"/>
                  </a:lnTo>
                  <a:lnTo>
                    <a:pt x="691235" y="577938"/>
                  </a:lnTo>
                  <a:lnTo>
                    <a:pt x="691629" y="577037"/>
                  </a:lnTo>
                  <a:close/>
                </a:path>
                <a:path w="2190115" h="1134745">
                  <a:moveTo>
                    <a:pt x="714832" y="1077607"/>
                  </a:moveTo>
                  <a:lnTo>
                    <a:pt x="714552" y="1077544"/>
                  </a:lnTo>
                  <a:lnTo>
                    <a:pt x="714565" y="1077899"/>
                  </a:lnTo>
                  <a:lnTo>
                    <a:pt x="714832" y="1077607"/>
                  </a:lnTo>
                  <a:close/>
                </a:path>
                <a:path w="2190115" h="1134745">
                  <a:moveTo>
                    <a:pt x="715149" y="1080655"/>
                  </a:moveTo>
                  <a:lnTo>
                    <a:pt x="714743" y="1079258"/>
                  </a:lnTo>
                  <a:lnTo>
                    <a:pt x="714565" y="1077899"/>
                  </a:lnTo>
                  <a:lnTo>
                    <a:pt x="713752" y="1078814"/>
                  </a:lnTo>
                  <a:lnTo>
                    <a:pt x="712863" y="1079690"/>
                  </a:lnTo>
                  <a:lnTo>
                    <a:pt x="712139" y="1080668"/>
                  </a:lnTo>
                  <a:lnTo>
                    <a:pt x="711619" y="1081366"/>
                  </a:lnTo>
                  <a:lnTo>
                    <a:pt x="710298" y="1082179"/>
                  </a:lnTo>
                  <a:lnTo>
                    <a:pt x="711619" y="1083005"/>
                  </a:lnTo>
                  <a:lnTo>
                    <a:pt x="711822" y="1083144"/>
                  </a:lnTo>
                  <a:lnTo>
                    <a:pt x="712774" y="1082116"/>
                  </a:lnTo>
                  <a:lnTo>
                    <a:pt x="715149" y="1080655"/>
                  </a:lnTo>
                  <a:close/>
                </a:path>
                <a:path w="2190115" h="1134745">
                  <a:moveTo>
                    <a:pt x="757720" y="1084249"/>
                  </a:moveTo>
                  <a:lnTo>
                    <a:pt x="756551" y="1084021"/>
                  </a:lnTo>
                  <a:lnTo>
                    <a:pt x="755815" y="1083678"/>
                  </a:lnTo>
                  <a:lnTo>
                    <a:pt x="755154" y="1083818"/>
                  </a:lnTo>
                  <a:lnTo>
                    <a:pt x="753960" y="1084110"/>
                  </a:lnTo>
                  <a:lnTo>
                    <a:pt x="753516" y="1085075"/>
                  </a:lnTo>
                  <a:lnTo>
                    <a:pt x="754176" y="1086662"/>
                  </a:lnTo>
                  <a:lnTo>
                    <a:pt x="754862" y="1087043"/>
                  </a:lnTo>
                  <a:lnTo>
                    <a:pt x="755332" y="1087526"/>
                  </a:lnTo>
                  <a:lnTo>
                    <a:pt x="756056" y="1086510"/>
                  </a:lnTo>
                  <a:lnTo>
                    <a:pt x="757720" y="1084249"/>
                  </a:lnTo>
                  <a:close/>
                </a:path>
                <a:path w="2190115" h="1134745">
                  <a:moveTo>
                    <a:pt x="778179" y="524040"/>
                  </a:moveTo>
                  <a:lnTo>
                    <a:pt x="778154" y="523659"/>
                  </a:lnTo>
                  <a:lnTo>
                    <a:pt x="777989" y="522046"/>
                  </a:lnTo>
                  <a:lnTo>
                    <a:pt x="776605" y="521944"/>
                  </a:lnTo>
                  <a:lnTo>
                    <a:pt x="775347" y="521881"/>
                  </a:lnTo>
                  <a:lnTo>
                    <a:pt x="774522" y="521982"/>
                  </a:lnTo>
                  <a:lnTo>
                    <a:pt x="774217" y="522351"/>
                  </a:lnTo>
                  <a:lnTo>
                    <a:pt x="774458" y="522998"/>
                  </a:lnTo>
                  <a:lnTo>
                    <a:pt x="774928" y="524268"/>
                  </a:lnTo>
                  <a:lnTo>
                    <a:pt x="775728" y="525208"/>
                  </a:lnTo>
                  <a:lnTo>
                    <a:pt x="777671" y="524814"/>
                  </a:lnTo>
                  <a:lnTo>
                    <a:pt x="778179" y="524040"/>
                  </a:lnTo>
                  <a:close/>
                </a:path>
                <a:path w="2190115" h="1134745">
                  <a:moveTo>
                    <a:pt x="798436" y="560628"/>
                  </a:moveTo>
                  <a:lnTo>
                    <a:pt x="798296" y="560451"/>
                  </a:lnTo>
                  <a:lnTo>
                    <a:pt x="797763" y="559777"/>
                  </a:lnTo>
                  <a:lnTo>
                    <a:pt x="793546" y="559447"/>
                  </a:lnTo>
                  <a:lnTo>
                    <a:pt x="793013" y="559955"/>
                  </a:lnTo>
                  <a:lnTo>
                    <a:pt x="792848" y="560095"/>
                  </a:lnTo>
                  <a:lnTo>
                    <a:pt x="792886" y="560489"/>
                  </a:lnTo>
                  <a:lnTo>
                    <a:pt x="793457" y="562089"/>
                  </a:lnTo>
                  <a:lnTo>
                    <a:pt x="796036" y="562597"/>
                  </a:lnTo>
                  <a:lnTo>
                    <a:pt x="797826" y="561670"/>
                  </a:lnTo>
                  <a:lnTo>
                    <a:pt x="797991" y="561238"/>
                  </a:lnTo>
                  <a:lnTo>
                    <a:pt x="798436" y="560628"/>
                  </a:lnTo>
                  <a:close/>
                </a:path>
                <a:path w="2190115" h="1134745">
                  <a:moveTo>
                    <a:pt x="978179" y="429298"/>
                  </a:moveTo>
                  <a:lnTo>
                    <a:pt x="977836" y="428586"/>
                  </a:lnTo>
                  <a:lnTo>
                    <a:pt x="977011" y="427253"/>
                  </a:lnTo>
                  <a:lnTo>
                    <a:pt x="976414" y="426618"/>
                  </a:lnTo>
                  <a:lnTo>
                    <a:pt x="974712" y="427672"/>
                  </a:lnTo>
                  <a:lnTo>
                    <a:pt x="974585" y="428599"/>
                  </a:lnTo>
                  <a:lnTo>
                    <a:pt x="975372" y="429933"/>
                  </a:lnTo>
                  <a:lnTo>
                    <a:pt x="976185" y="430123"/>
                  </a:lnTo>
                  <a:lnTo>
                    <a:pt x="976884" y="429895"/>
                  </a:lnTo>
                  <a:lnTo>
                    <a:pt x="978179" y="429298"/>
                  </a:lnTo>
                  <a:close/>
                </a:path>
                <a:path w="2190115" h="1134745">
                  <a:moveTo>
                    <a:pt x="1048943" y="364642"/>
                  </a:moveTo>
                  <a:lnTo>
                    <a:pt x="1048829" y="364426"/>
                  </a:lnTo>
                  <a:lnTo>
                    <a:pt x="1048283" y="363169"/>
                  </a:lnTo>
                  <a:lnTo>
                    <a:pt x="1047267" y="362483"/>
                  </a:lnTo>
                  <a:lnTo>
                    <a:pt x="1045730" y="363207"/>
                  </a:lnTo>
                  <a:lnTo>
                    <a:pt x="1045349" y="363372"/>
                  </a:lnTo>
                  <a:lnTo>
                    <a:pt x="1044854" y="364070"/>
                  </a:lnTo>
                  <a:lnTo>
                    <a:pt x="1044943" y="364413"/>
                  </a:lnTo>
                  <a:lnTo>
                    <a:pt x="1045248" y="366191"/>
                  </a:lnTo>
                  <a:lnTo>
                    <a:pt x="1046988" y="365239"/>
                  </a:lnTo>
                  <a:lnTo>
                    <a:pt x="1048054" y="365645"/>
                  </a:lnTo>
                  <a:lnTo>
                    <a:pt x="1048334" y="365188"/>
                  </a:lnTo>
                  <a:lnTo>
                    <a:pt x="1048943" y="364642"/>
                  </a:lnTo>
                  <a:close/>
                </a:path>
                <a:path w="2190115" h="1134745">
                  <a:moveTo>
                    <a:pt x="1067193" y="472973"/>
                  </a:moveTo>
                  <a:lnTo>
                    <a:pt x="1066673" y="472694"/>
                  </a:lnTo>
                  <a:lnTo>
                    <a:pt x="1065568" y="472122"/>
                  </a:lnTo>
                  <a:lnTo>
                    <a:pt x="1064425" y="471398"/>
                  </a:lnTo>
                  <a:lnTo>
                    <a:pt x="1062888" y="472249"/>
                  </a:lnTo>
                  <a:lnTo>
                    <a:pt x="1063104" y="473036"/>
                  </a:lnTo>
                  <a:lnTo>
                    <a:pt x="1063155" y="473532"/>
                  </a:lnTo>
                  <a:lnTo>
                    <a:pt x="1064133" y="474484"/>
                  </a:lnTo>
                  <a:lnTo>
                    <a:pt x="1065263" y="474916"/>
                  </a:lnTo>
                  <a:lnTo>
                    <a:pt x="1067155" y="473646"/>
                  </a:lnTo>
                  <a:lnTo>
                    <a:pt x="1067193" y="472973"/>
                  </a:lnTo>
                  <a:close/>
                </a:path>
                <a:path w="2190115" h="1134745">
                  <a:moveTo>
                    <a:pt x="1076159" y="692632"/>
                  </a:moveTo>
                  <a:lnTo>
                    <a:pt x="1075804" y="691248"/>
                  </a:lnTo>
                  <a:lnTo>
                    <a:pt x="1075740" y="691070"/>
                  </a:lnTo>
                  <a:lnTo>
                    <a:pt x="1075499" y="690791"/>
                  </a:lnTo>
                  <a:lnTo>
                    <a:pt x="1075296" y="690778"/>
                  </a:lnTo>
                  <a:lnTo>
                    <a:pt x="1073848" y="690664"/>
                  </a:lnTo>
                  <a:lnTo>
                    <a:pt x="1072870" y="691540"/>
                  </a:lnTo>
                  <a:lnTo>
                    <a:pt x="1071778" y="693343"/>
                  </a:lnTo>
                  <a:lnTo>
                    <a:pt x="1072121" y="694143"/>
                  </a:lnTo>
                  <a:lnTo>
                    <a:pt x="1072845" y="694486"/>
                  </a:lnTo>
                  <a:lnTo>
                    <a:pt x="1073200" y="694677"/>
                  </a:lnTo>
                  <a:lnTo>
                    <a:pt x="1073886" y="694626"/>
                  </a:lnTo>
                  <a:lnTo>
                    <a:pt x="1074254" y="694385"/>
                  </a:lnTo>
                  <a:lnTo>
                    <a:pt x="1075436" y="693648"/>
                  </a:lnTo>
                  <a:lnTo>
                    <a:pt x="1076159" y="692632"/>
                  </a:lnTo>
                  <a:close/>
                </a:path>
                <a:path w="2190115" h="1134745">
                  <a:moveTo>
                    <a:pt x="1128649" y="529247"/>
                  </a:moveTo>
                  <a:lnTo>
                    <a:pt x="1128534" y="528891"/>
                  </a:lnTo>
                  <a:lnTo>
                    <a:pt x="1128483" y="528612"/>
                  </a:lnTo>
                  <a:lnTo>
                    <a:pt x="1127683" y="528167"/>
                  </a:lnTo>
                  <a:lnTo>
                    <a:pt x="1126896" y="527621"/>
                  </a:lnTo>
                  <a:lnTo>
                    <a:pt x="1125994" y="527253"/>
                  </a:lnTo>
                  <a:lnTo>
                    <a:pt x="1125639" y="527126"/>
                  </a:lnTo>
                  <a:lnTo>
                    <a:pt x="1124839" y="527253"/>
                  </a:lnTo>
                  <a:lnTo>
                    <a:pt x="1124102" y="528256"/>
                  </a:lnTo>
                  <a:lnTo>
                    <a:pt x="1124534" y="528942"/>
                  </a:lnTo>
                  <a:lnTo>
                    <a:pt x="1125220" y="529297"/>
                  </a:lnTo>
                  <a:lnTo>
                    <a:pt x="1125855" y="529602"/>
                  </a:lnTo>
                  <a:lnTo>
                    <a:pt x="1126604" y="529793"/>
                  </a:lnTo>
                  <a:lnTo>
                    <a:pt x="1127340" y="529844"/>
                  </a:lnTo>
                  <a:lnTo>
                    <a:pt x="1127709" y="529894"/>
                  </a:lnTo>
                  <a:lnTo>
                    <a:pt x="1128179" y="529539"/>
                  </a:lnTo>
                  <a:lnTo>
                    <a:pt x="1128547" y="529297"/>
                  </a:lnTo>
                  <a:close/>
                </a:path>
                <a:path w="2190115" h="1134745">
                  <a:moveTo>
                    <a:pt x="1162862" y="541807"/>
                  </a:moveTo>
                  <a:lnTo>
                    <a:pt x="1160703" y="542569"/>
                  </a:lnTo>
                  <a:lnTo>
                    <a:pt x="1158367" y="543217"/>
                  </a:lnTo>
                  <a:lnTo>
                    <a:pt x="1158189" y="543280"/>
                  </a:lnTo>
                  <a:lnTo>
                    <a:pt x="1158062" y="543521"/>
                  </a:lnTo>
                  <a:lnTo>
                    <a:pt x="1157909" y="543699"/>
                  </a:lnTo>
                  <a:lnTo>
                    <a:pt x="1158303" y="543877"/>
                  </a:lnTo>
                  <a:lnTo>
                    <a:pt x="1158697" y="544233"/>
                  </a:lnTo>
                  <a:lnTo>
                    <a:pt x="1159116" y="544233"/>
                  </a:lnTo>
                  <a:lnTo>
                    <a:pt x="1159624" y="544182"/>
                  </a:lnTo>
                  <a:lnTo>
                    <a:pt x="1160106" y="543864"/>
                  </a:lnTo>
                  <a:lnTo>
                    <a:pt x="1160614" y="543661"/>
                  </a:lnTo>
                  <a:lnTo>
                    <a:pt x="1161326" y="543293"/>
                  </a:lnTo>
                  <a:lnTo>
                    <a:pt x="1161961" y="542925"/>
                  </a:lnTo>
                  <a:lnTo>
                    <a:pt x="1162824" y="542772"/>
                  </a:lnTo>
                  <a:lnTo>
                    <a:pt x="1162862" y="541807"/>
                  </a:lnTo>
                  <a:close/>
                </a:path>
                <a:path w="2190115" h="1134745">
                  <a:moveTo>
                    <a:pt x="1224000" y="388200"/>
                  </a:moveTo>
                  <a:lnTo>
                    <a:pt x="1223606" y="386956"/>
                  </a:lnTo>
                  <a:lnTo>
                    <a:pt x="1223149" y="386791"/>
                  </a:lnTo>
                  <a:lnTo>
                    <a:pt x="1222654" y="386435"/>
                  </a:lnTo>
                  <a:lnTo>
                    <a:pt x="1222298" y="386562"/>
                  </a:lnTo>
                  <a:lnTo>
                    <a:pt x="1220762" y="387007"/>
                  </a:lnTo>
                  <a:lnTo>
                    <a:pt x="1220851" y="388518"/>
                  </a:lnTo>
                  <a:lnTo>
                    <a:pt x="1220482" y="389572"/>
                  </a:lnTo>
                  <a:lnTo>
                    <a:pt x="1220292" y="390080"/>
                  </a:lnTo>
                  <a:lnTo>
                    <a:pt x="1221689" y="390245"/>
                  </a:lnTo>
                  <a:lnTo>
                    <a:pt x="1223810" y="389331"/>
                  </a:lnTo>
                  <a:lnTo>
                    <a:pt x="1224000" y="388200"/>
                  </a:lnTo>
                  <a:close/>
                </a:path>
                <a:path w="2190115" h="1134745">
                  <a:moveTo>
                    <a:pt x="1230579" y="410083"/>
                  </a:moveTo>
                  <a:lnTo>
                    <a:pt x="1229829" y="409295"/>
                  </a:lnTo>
                  <a:lnTo>
                    <a:pt x="1229563" y="409003"/>
                  </a:lnTo>
                  <a:lnTo>
                    <a:pt x="1228915" y="408914"/>
                  </a:lnTo>
                  <a:lnTo>
                    <a:pt x="1227950" y="409092"/>
                  </a:lnTo>
                  <a:lnTo>
                    <a:pt x="1226426" y="410222"/>
                  </a:lnTo>
                  <a:lnTo>
                    <a:pt x="1225537" y="410730"/>
                  </a:lnTo>
                  <a:lnTo>
                    <a:pt x="1226235" y="411568"/>
                  </a:lnTo>
                  <a:lnTo>
                    <a:pt x="1226502" y="411810"/>
                  </a:lnTo>
                  <a:lnTo>
                    <a:pt x="1227175" y="411848"/>
                  </a:lnTo>
                  <a:lnTo>
                    <a:pt x="1227645" y="411759"/>
                  </a:lnTo>
                  <a:lnTo>
                    <a:pt x="1228166" y="411657"/>
                  </a:lnTo>
                  <a:lnTo>
                    <a:pt x="1228636" y="411314"/>
                  </a:lnTo>
                  <a:lnTo>
                    <a:pt x="1229169" y="411060"/>
                  </a:lnTo>
                  <a:lnTo>
                    <a:pt x="1229829" y="410591"/>
                  </a:lnTo>
                  <a:lnTo>
                    <a:pt x="1230579" y="410083"/>
                  </a:lnTo>
                  <a:close/>
                </a:path>
                <a:path w="2190115" h="1134745">
                  <a:moveTo>
                    <a:pt x="1302918" y="544868"/>
                  </a:moveTo>
                  <a:lnTo>
                    <a:pt x="1301978" y="545096"/>
                  </a:lnTo>
                  <a:lnTo>
                    <a:pt x="1300975" y="545211"/>
                  </a:lnTo>
                  <a:lnTo>
                    <a:pt x="1300137" y="545630"/>
                  </a:lnTo>
                  <a:lnTo>
                    <a:pt x="1297940" y="546747"/>
                  </a:lnTo>
                  <a:lnTo>
                    <a:pt x="1296225" y="549249"/>
                  </a:lnTo>
                  <a:lnTo>
                    <a:pt x="1297343" y="549376"/>
                  </a:lnTo>
                  <a:lnTo>
                    <a:pt x="1299273" y="549579"/>
                  </a:lnTo>
                  <a:lnTo>
                    <a:pt x="1299883" y="547751"/>
                  </a:lnTo>
                  <a:lnTo>
                    <a:pt x="1301064" y="546836"/>
                  </a:lnTo>
                  <a:lnTo>
                    <a:pt x="1301762" y="546277"/>
                  </a:lnTo>
                  <a:lnTo>
                    <a:pt x="1302321" y="545553"/>
                  </a:lnTo>
                  <a:lnTo>
                    <a:pt x="1302918" y="544868"/>
                  </a:lnTo>
                  <a:close/>
                </a:path>
                <a:path w="2190115" h="1134745">
                  <a:moveTo>
                    <a:pt x="1303210" y="544563"/>
                  </a:moveTo>
                  <a:lnTo>
                    <a:pt x="1303007" y="544753"/>
                  </a:lnTo>
                  <a:lnTo>
                    <a:pt x="1302918" y="544880"/>
                  </a:lnTo>
                  <a:lnTo>
                    <a:pt x="1303070" y="544830"/>
                  </a:lnTo>
                  <a:lnTo>
                    <a:pt x="1303185" y="544690"/>
                  </a:lnTo>
                  <a:lnTo>
                    <a:pt x="1303210" y="544563"/>
                  </a:lnTo>
                  <a:close/>
                </a:path>
                <a:path w="2190115" h="1134745">
                  <a:moveTo>
                    <a:pt x="1482407" y="142900"/>
                  </a:moveTo>
                  <a:lnTo>
                    <a:pt x="1479042" y="141376"/>
                  </a:lnTo>
                  <a:lnTo>
                    <a:pt x="1478876" y="141287"/>
                  </a:lnTo>
                  <a:lnTo>
                    <a:pt x="1478330" y="141554"/>
                  </a:lnTo>
                  <a:lnTo>
                    <a:pt x="1478292" y="142113"/>
                  </a:lnTo>
                  <a:lnTo>
                    <a:pt x="1478216" y="142824"/>
                  </a:lnTo>
                  <a:lnTo>
                    <a:pt x="1479334" y="143484"/>
                  </a:lnTo>
                  <a:lnTo>
                    <a:pt x="1480350" y="143840"/>
                  </a:lnTo>
                  <a:lnTo>
                    <a:pt x="1481315" y="144195"/>
                  </a:lnTo>
                  <a:lnTo>
                    <a:pt x="1481518" y="144259"/>
                  </a:lnTo>
                  <a:lnTo>
                    <a:pt x="1481899" y="144132"/>
                  </a:lnTo>
                  <a:lnTo>
                    <a:pt x="1482064" y="143979"/>
                  </a:lnTo>
                  <a:lnTo>
                    <a:pt x="1482217" y="143827"/>
                  </a:lnTo>
                  <a:lnTo>
                    <a:pt x="1482242" y="143510"/>
                  </a:lnTo>
                  <a:lnTo>
                    <a:pt x="1482407" y="142900"/>
                  </a:lnTo>
                  <a:close/>
                </a:path>
                <a:path w="2190115" h="1134745">
                  <a:moveTo>
                    <a:pt x="1518043" y="223189"/>
                  </a:moveTo>
                  <a:lnTo>
                    <a:pt x="1517891" y="222885"/>
                  </a:lnTo>
                  <a:lnTo>
                    <a:pt x="1517294" y="221449"/>
                  </a:lnTo>
                  <a:lnTo>
                    <a:pt x="1516227" y="222605"/>
                  </a:lnTo>
                  <a:lnTo>
                    <a:pt x="1514678" y="223266"/>
                  </a:lnTo>
                  <a:lnTo>
                    <a:pt x="1513890" y="223901"/>
                  </a:lnTo>
                  <a:lnTo>
                    <a:pt x="1514398" y="224663"/>
                  </a:lnTo>
                  <a:lnTo>
                    <a:pt x="1514906" y="225450"/>
                  </a:lnTo>
                  <a:lnTo>
                    <a:pt x="1515783" y="224790"/>
                  </a:lnTo>
                  <a:lnTo>
                    <a:pt x="1516761" y="224396"/>
                  </a:lnTo>
                  <a:lnTo>
                    <a:pt x="1517065" y="223989"/>
                  </a:lnTo>
                  <a:lnTo>
                    <a:pt x="1518043" y="223189"/>
                  </a:lnTo>
                  <a:close/>
                </a:path>
                <a:path w="2190115" h="1134745">
                  <a:moveTo>
                    <a:pt x="1617357" y="291985"/>
                  </a:moveTo>
                  <a:lnTo>
                    <a:pt x="1617294" y="291299"/>
                  </a:lnTo>
                  <a:lnTo>
                    <a:pt x="1617179" y="290042"/>
                  </a:lnTo>
                  <a:lnTo>
                    <a:pt x="1616760" y="289712"/>
                  </a:lnTo>
                  <a:lnTo>
                    <a:pt x="1616125" y="289941"/>
                  </a:lnTo>
                  <a:lnTo>
                    <a:pt x="1614627" y="290436"/>
                  </a:lnTo>
                  <a:lnTo>
                    <a:pt x="1613992" y="291541"/>
                  </a:lnTo>
                  <a:lnTo>
                    <a:pt x="1614246" y="293687"/>
                  </a:lnTo>
                  <a:lnTo>
                    <a:pt x="1614906" y="294347"/>
                  </a:lnTo>
                  <a:lnTo>
                    <a:pt x="1615744" y="293992"/>
                  </a:lnTo>
                  <a:lnTo>
                    <a:pt x="1617192" y="293331"/>
                  </a:lnTo>
                  <a:lnTo>
                    <a:pt x="1617357" y="291985"/>
                  </a:lnTo>
                  <a:close/>
                </a:path>
                <a:path w="2190115" h="1134745">
                  <a:moveTo>
                    <a:pt x="1624304" y="250913"/>
                  </a:moveTo>
                  <a:lnTo>
                    <a:pt x="1621726" y="247904"/>
                  </a:lnTo>
                  <a:lnTo>
                    <a:pt x="1621358" y="247840"/>
                  </a:lnTo>
                  <a:lnTo>
                    <a:pt x="1621155" y="247904"/>
                  </a:lnTo>
                  <a:lnTo>
                    <a:pt x="1620545" y="248094"/>
                  </a:lnTo>
                  <a:lnTo>
                    <a:pt x="1620393" y="248551"/>
                  </a:lnTo>
                  <a:lnTo>
                    <a:pt x="1620812" y="249034"/>
                  </a:lnTo>
                  <a:lnTo>
                    <a:pt x="1621586" y="249986"/>
                  </a:lnTo>
                  <a:lnTo>
                    <a:pt x="1622412" y="250888"/>
                  </a:lnTo>
                  <a:lnTo>
                    <a:pt x="1623263" y="251752"/>
                  </a:lnTo>
                  <a:lnTo>
                    <a:pt x="1623695" y="251599"/>
                  </a:lnTo>
                  <a:lnTo>
                    <a:pt x="1623923" y="251485"/>
                  </a:lnTo>
                  <a:lnTo>
                    <a:pt x="1624025" y="251269"/>
                  </a:lnTo>
                  <a:lnTo>
                    <a:pt x="1624304" y="250913"/>
                  </a:lnTo>
                  <a:close/>
                </a:path>
                <a:path w="2190115" h="1134745">
                  <a:moveTo>
                    <a:pt x="1641170" y="310438"/>
                  </a:moveTo>
                  <a:lnTo>
                    <a:pt x="1641005" y="310210"/>
                  </a:lnTo>
                  <a:lnTo>
                    <a:pt x="1640941" y="309968"/>
                  </a:lnTo>
                  <a:lnTo>
                    <a:pt x="1640255" y="309753"/>
                  </a:lnTo>
                  <a:lnTo>
                    <a:pt x="1636991" y="314439"/>
                  </a:lnTo>
                  <a:lnTo>
                    <a:pt x="1637080" y="314934"/>
                  </a:lnTo>
                  <a:lnTo>
                    <a:pt x="1637576" y="314807"/>
                  </a:lnTo>
                  <a:lnTo>
                    <a:pt x="1638198" y="314833"/>
                  </a:lnTo>
                  <a:lnTo>
                    <a:pt x="1639824" y="313499"/>
                  </a:lnTo>
                  <a:lnTo>
                    <a:pt x="1640941" y="312343"/>
                  </a:lnTo>
                  <a:lnTo>
                    <a:pt x="1641157" y="310692"/>
                  </a:lnTo>
                  <a:lnTo>
                    <a:pt x="1641170" y="310438"/>
                  </a:lnTo>
                  <a:close/>
                </a:path>
                <a:path w="2190115" h="1134745">
                  <a:moveTo>
                    <a:pt x="1642770" y="152057"/>
                  </a:moveTo>
                  <a:lnTo>
                    <a:pt x="1641957" y="151561"/>
                  </a:lnTo>
                  <a:lnTo>
                    <a:pt x="1640420" y="151803"/>
                  </a:lnTo>
                  <a:lnTo>
                    <a:pt x="1639506" y="152171"/>
                  </a:lnTo>
                  <a:lnTo>
                    <a:pt x="1639125" y="152692"/>
                  </a:lnTo>
                  <a:lnTo>
                    <a:pt x="1638477" y="153606"/>
                  </a:lnTo>
                  <a:lnTo>
                    <a:pt x="1638769" y="154546"/>
                  </a:lnTo>
                  <a:lnTo>
                    <a:pt x="1639430" y="155321"/>
                  </a:lnTo>
                  <a:lnTo>
                    <a:pt x="1639303" y="155359"/>
                  </a:lnTo>
                  <a:lnTo>
                    <a:pt x="1639493" y="155422"/>
                  </a:lnTo>
                  <a:lnTo>
                    <a:pt x="1640166" y="155155"/>
                  </a:lnTo>
                  <a:lnTo>
                    <a:pt x="1640992" y="155143"/>
                  </a:lnTo>
                  <a:lnTo>
                    <a:pt x="1641551" y="154749"/>
                  </a:lnTo>
                  <a:lnTo>
                    <a:pt x="1642110" y="154381"/>
                  </a:lnTo>
                  <a:lnTo>
                    <a:pt x="1642630" y="153543"/>
                  </a:lnTo>
                  <a:lnTo>
                    <a:pt x="1642694" y="152895"/>
                  </a:lnTo>
                  <a:lnTo>
                    <a:pt x="1642770" y="152057"/>
                  </a:lnTo>
                  <a:close/>
                </a:path>
                <a:path w="2190115" h="1134745">
                  <a:moveTo>
                    <a:pt x="1676730" y="152247"/>
                  </a:moveTo>
                  <a:lnTo>
                    <a:pt x="1676412" y="151714"/>
                  </a:lnTo>
                  <a:lnTo>
                    <a:pt x="1676323" y="151269"/>
                  </a:lnTo>
                  <a:lnTo>
                    <a:pt x="1675218" y="150355"/>
                  </a:lnTo>
                  <a:lnTo>
                    <a:pt x="1673428" y="150876"/>
                  </a:lnTo>
                  <a:lnTo>
                    <a:pt x="1672348" y="152349"/>
                  </a:lnTo>
                  <a:lnTo>
                    <a:pt x="1671916" y="152908"/>
                  </a:lnTo>
                  <a:lnTo>
                    <a:pt x="1671942" y="153212"/>
                  </a:lnTo>
                  <a:lnTo>
                    <a:pt x="1672526" y="153593"/>
                  </a:lnTo>
                  <a:lnTo>
                    <a:pt x="1673745" y="154355"/>
                  </a:lnTo>
                  <a:lnTo>
                    <a:pt x="1675892" y="153924"/>
                  </a:lnTo>
                  <a:lnTo>
                    <a:pt x="1676552" y="152577"/>
                  </a:lnTo>
                  <a:lnTo>
                    <a:pt x="1676730" y="152247"/>
                  </a:lnTo>
                  <a:close/>
                </a:path>
                <a:path w="2190115" h="1134745">
                  <a:moveTo>
                    <a:pt x="1738477" y="130771"/>
                  </a:moveTo>
                  <a:lnTo>
                    <a:pt x="1738426" y="129451"/>
                  </a:lnTo>
                  <a:lnTo>
                    <a:pt x="1738096" y="128638"/>
                  </a:lnTo>
                  <a:lnTo>
                    <a:pt x="1737499" y="128181"/>
                  </a:lnTo>
                  <a:lnTo>
                    <a:pt x="1736712" y="128587"/>
                  </a:lnTo>
                  <a:lnTo>
                    <a:pt x="1735658" y="129133"/>
                  </a:lnTo>
                  <a:lnTo>
                    <a:pt x="1733981" y="129501"/>
                  </a:lnTo>
                  <a:lnTo>
                    <a:pt x="1734642" y="131152"/>
                  </a:lnTo>
                  <a:lnTo>
                    <a:pt x="1734858" y="131660"/>
                  </a:lnTo>
                  <a:lnTo>
                    <a:pt x="1735823" y="132232"/>
                  </a:lnTo>
                  <a:lnTo>
                    <a:pt x="1737817" y="131851"/>
                  </a:lnTo>
                  <a:lnTo>
                    <a:pt x="1738477" y="130771"/>
                  </a:lnTo>
                  <a:close/>
                </a:path>
                <a:path w="2190115" h="1134745">
                  <a:moveTo>
                    <a:pt x="1949119" y="21882"/>
                  </a:moveTo>
                  <a:lnTo>
                    <a:pt x="1949069" y="21742"/>
                  </a:lnTo>
                  <a:lnTo>
                    <a:pt x="1948916" y="21526"/>
                  </a:lnTo>
                  <a:lnTo>
                    <a:pt x="1948840" y="21767"/>
                  </a:lnTo>
                  <a:lnTo>
                    <a:pt x="1949119" y="21882"/>
                  </a:lnTo>
                  <a:close/>
                </a:path>
                <a:path w="2190115" h="1134745">
                  <a:moveTo>
                    <a:pt x="1954466" y="24409"/>
                  </a:moveTo>
                  <a:lnTo>
                    <a:pt x="1954149" y="23647"/>
                  </a:lnTo>
                  <a:lnTo>
                    <a:pt x="1953818" y="23545"/>
                  </a:lnTo>
                  <a:lnTo>
                    <a:pt x="1952294" y="22910"/>
                  </a:lnTo>
                  <a:lnTo>
                    <a:pt x="1950681" y="22415"/>
                  </a:lnTo>
                  <a:lnTo>
                    <a:pt x="1949119" y="21882"/>
                  </a:lnTo>
                  <a:lnTo>
                    <a:pt x="1949729" y="23406"/>
                  </a:lnTo>
                  <a:lnTo>
                    <a:pt x="1950707" y="24638"/>
                  </a:lnTo>
                  <a:lnTo>
                    <a:pt x="1952358" y="25273"/>
                  </a:lnTo>
                  <a:lnTo>
                    <a:pt x="1953145" y="25565"/>
                  </a:lnTo>
                  <a:lnTo>
                    <a:pt x="1953933" y="25514"/>
                  </a:lnTo>
                  <a:lnTo>
                    <a:pt x="1954466" y="24409"/>
                  </a:lnTo>
                  <a:close/>
                </a:path>
                <a:path w="2190115" h="1134745">
                  <a:moveTo>
                    <a:pt x="1999322" y="35039"/>
                  </a:moveTo>
                  <a:lnTo>
                    <a:pt x="1997290" y="34988"/>
                  </a:lnTo>
                  <a:lnTo>
                    <a:pt x="1996427" y="33845"/>
                  </a:lnTo>
                  <a:lnTo>
                    <a:pt x="1996020" y="32156"/>
                  </a:lnTo>
                  <a:lnTo>
                    <a:pt x="1994725" y="33642"/>
                  </a:lnTo>
                  <a:lnTo>
                    <a:pt x="1994331" y="34099"/>
                  </a:lnTo>
                  <a:lnTo>
                    <a:pt x="1994293" y="35306"/>
                  </a:lnTo>
                  <a:lnTo>
                    <a:pt x="1995462" y="36779"/>
                  </a:lnTo>
                  <a:lnTo>
                    <a:pt x="1997290" y="36868"/>
                  </a:lnTo>
                  <a:lnTo>
                    <a:pt x="1999322" y="35039"/>
                  </a:lnTo>
                  <a:close/>
                </a:path>
                <a:path w="2190115" h="1134745">
                  <a:moveTo>
                    <a:pt x="2012226" y="8813"/>
                  </a:moveTo>
                  <a:lnTo>
                    <a:pt x="2012124" y="8115"/>
                  </a:lnTo>
                  <a:lnTo>
                    <a:pt x="2012137" y="7454"/>
                  </a:lnTo>
                  <a:lnTo>
                    <a:pt x="2011743" y="7759"/>
                  </a:lnTo>
                  <a:lnTo>
                    <a:pt x="2011222" y="7988"/>
                  </a:lnTo>
                  <a:lnTo>
                    <a:pt x="2010905" y="8382"/>
                  </a:lnTo>
                  <a:lnTo>
                    <a:pt x="2010384" y="8978"/>
                  </a:lnTo>
                  <a:lnTo>
                    <a:pt x="2009546" y="10312"/>
                  </a:lnTo>
                  <a:lnTo>
                    <a:pt x="2009444" y="10502"/>
                  </a:lnTo>
                  <a:lnTo>
                    <a:pt x="2009533" y="10883"/>
                  </a:lnTo>
                  <a:lnTo>
                    <a:pt x="2009660" y="11036"/>
                  </a:lnTo>
                  <a:lnTo>
                    <a:pt x="2009838" y="11176"/>
                  </a:lnTo>
                  <a:lnTo>
                    <a:pt x="2010168" y="11112"/>
                  </a:lnTo>
                  <a:lnTo>
                    <a:pt x="2011311" y="10858"/>
                  </a:lnTo>
                  <a:lnTo>
                    <a:pt x="2011870" y="10274"/>
                  </a:lnTo>
                  <a:lnTo>
                    <a:pt x="2012061" y="9474"/>
                  </a:lnTo>
                  <a:lnTo>
                    <a:pt x="2012226" y="8813"/>
                  </a:lnTo>
                  <a:close/>
                </a:path>
                <a:path w="2190115" h="1134745">
                  <a:moveTo>
                    <a:pt x="2012975" y="151587"/>
                  </a:moveTo>
                  <a:lnTo>
                    <a:pt x="2012772" y="151269"/>
                  </a:lnTo>
                  <a:lnTo>
                    <a:pt x="2011654" y="150761"/>
                  </a:lnTo>
                  <a:lnTo>
                    <a:pt x="2008543" y="152209"/>
                  </a:lnTo>
                  <a:lnTo>
                    <a:pt x="2008555" y="152996"/>
                  </a:lnTo>
                  <a:lnTo>
                    <a:pt x="2008974" y="153212"/>
                  </a:lnTo>
                  <a:lnTo>
                    <a:pt x="2009394" y="153619"/>
                  </a:lnTo>
                  <a:lnTo>
                    <a:pt x="2009800" y="153555"/>
                  </a:lnTo>
                  <a:lnTo>
                    <a:pt x="2011045" y="153403"/>
                  </a:lnTo>
                  <a:lnTo>
                    <a:pt x="2012632" y="153593"/>
                  </a:lnTo>
                  <a:lnTo>
                    <a:pt x="2012950" y="151777"/>
                  </a:lnTo>
                  <a:lnTo>
                    <a:pt x="2012975" y="151587"/>
                  </a:lnTo>
                  <a:close/>
                </a:path>
                <a:path w="2190115" h="1134745">
                  <a:moveTo>
                    <a:pt x="2043201" y="1562"/>
                  </a:moveTo>
                  <a:lnTo>
                    <a:pt x="2043087" y="1384"/>
                  </a:lnTo>
                  <a:lnTo>
                    <a:pt x="2042401" y="203"/>
                  </a:lnTo>
                  <a:lnTo>
                    <a:pt x="2041080" y="0"/>
                  </a:lnTo>
                  <a:lnTo>
                    <a:pt x="2039785" y="304"/>
                  </a:lnTo>
                  <a:lnTo>
                    <a:pt x="2038946" y="495"/>
                  </a:lnTo>
                  <a:lnTo>
                    <a:pt x="2038756" y="1435"/>
                  </a:lnTo>
                  <a:lnTo>
                    <a:pt x="2039150" y="2057"/>
                  </a:lnTo>
                  <a:lnTo>
                    <a:pt x="2039886" y="3225"/>
                  </a:lnTo>
                  <a:lnTo>
                    <a:pt x="2041029" y="3390"/>
                  </a:lnTo>
                  <a:lnTo>
                    <a:pt x="2042363" y="2578"/>
                  </a:lnTo>
                  <a:lnTo>
                    <a:pt x="2042617" y="2171"/>
                  </a:lnTo>
                  <a:lnTo>
                    <a:pt x="2043201" y="1562"/>
                  </a:lnTo>
                  <a:close/>
                </a:path>
                <a:path w="2190115" h="1134745">
                  <a:moveTo>
                    <a:pt x="2189810" y="15392"/>
                  </a:moveTo>
                  <a:lnTo>
                    <a:pt x="2189175" y="14401"/>
                  </a:lnTo>
                  <a:lnTo>
                    <a:pt x="2188807" y="13779"/>
                  </a:lnTo>
                  <a:lnTo>
                    <a:pt x="2187943" y="13004"/>
                  </a:lnTo>
                  <a:lnTo>
                    <a:pt x="2186698" y="14909"/>
                  </a:lnTo>
                  <a:lnTo>
                    <a:pt x="2184895" y="15748"/>
                  </a:lnTo>
                  <a:lnTo>
                    <a:pt x="2185568" y="17068"/>
                  </a:lnTo>
                  <a:lnTo>
                    <a:pt x="2186127" y="18211"/>
                  </a:lnTo>
                  <a:lnTo>
                    <a:pt x="2187422" y="17284"/>
                  </a:lnTo>
                  <a:lnTo>
                    <a:pt x="2188375" y="17030"/>
                  </a:lnTo>
                  <a:lnTo>
                    <a:pt x="2189581" y="16319"/>
                  </a:lnTo>
                  <a:lnTo>
                    <a:pt x="2189810" y="1539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13178536" y="7136402"/>
              <a:ext cx="2080260" cy="1219835"/>
            </a:xfrm>
            <a:custGeom>
              <a:avLst/>
              <a:gdLst/>
              <a:ahLst/>
              <a:cxnLst/>
              <a:rect l="l" t="t" r="r" b="b"/>
              <a:pathLst>
                <a:path w="2080259" h="1219834">
                  <a:moveTo>
                    <a:pt x="444" y="1217066"/>
                  </a:moveTo>
                  <a:lnTo>
                    <a:pt x="76" y="1216901"/>
                  </a:lnTo>
                  <a:lnTo>
                    <a:pt x="0" y="1217155"/>
                  </a:lnTo>
                  <a:lnTo>
                    <a:pt x="152" y="1217066"/>
                  </a:lnTo>
                  <a:lnTo>
                    <a:pt x="292" y="1217129"/>
                  </a:lnTo>
                  <a:lnTo>
                    <a:pt x="444" y="1217066"/>
                  </a:lnTo>
                  <a:close/>
                </a:path>
                <a:path w="2080259" h="1219834">
                  <a:moveTo>
                    <a:pt x="7188" y="1218057"/>
                  </a:moveTo>
                  <a:lnTo>
                    <a:pt x="7061" y="1217193"/>
                  </a:lnTo>
                  <a:lnTo>
                    <a:pt x="4216" y="1216799"/>
                  </a:lnTo>
                  <a:lnTo>
                    <a:pt x="2374" y="1216139"/>
                  </a:lnTo>
                  <a:lnTo>
                    <a:pt x="444" y="1217053"/>
                  </a:lnTo>
                  <a:lnTo>
                    <a:pt x="4927" y="1218971"/>
                  </a:lnTo>
                  <a:lnTo>
                    <a:pt x="5613" y="1219288"/>
                  </a:lnTo>
                  <a:lnTo>
                    <a:pt x="6286" y="1219682"/>
                  </a:lnTo>
                  <a:lnTo>
                    <a:pt x="6794" y="1218793"/>
                  </a:lnTo>
                  <a:lnTo>
                    <a:pt x="7188" y="1218057"/>
                  </a:lnTo>
                  <a:close/>
                </a:path>
                <a:path w="2080259" h="1219834">
                  <a:moveTo>
                    <a:pt x="59715" y="951788"/>
                  </a:moveTo>
                  <a:lnTo>
                    <a:pt x="58889" y="950112"/>
                  </a:lnTo>
                  <a:lnTo>
                    <a:pt x="58597" y="949769"/>
                  </a:lnTo>
                  <a:lnTo>
                    <a:pt x="58331" y="949388"/>
                  </a:lnTo>
                  <a:lnTo>
                    <a:pt x="55372" y="952639"/>
                  </a:lnTo>
                  <a:lnTo>
                    <a:pt x="56248" y="953274"/>
                  </a:lnTo>
                  <a:lnTo>
                    <a:pt x="56972" y="952893"/>
                  </a:lnTo>
                  <a:lnTo>
                    <a:pt x="57721" y="952639"/>
                  </a:lnTo>
                  <a:lnTo>
                    <a:pt x="58851" y="952284"/>
                  </a:lnTo>
                  <a:lnTo>
                    <a:pt x="59715" y="951788"/>
                  </a:lnTo>
                  <a:close/>
                </a:path>
                <a:path w="2080259" h="1219834">
                  <a:moveTo>
                    <a:pt x="135128" y="1124597"/>
                  </a:moveTo>
                  <a:lnTo>
                    <a:pt x="134277" y="1123848"/>
                  </a:lnTo>
                  <a:lnTo>
                    <a:pt x="133489" y="1123251"/>
                  </a:lnTo>
                  <a:lnTo>
                    <a:pt x="132194" y="1122807"/>
                  </a:lnTo>
                  <a:lnTo>
                    <a:pt x="131508" y="1123454"/>
                  </a:lnTo>
                  <a:lnTo>
                    <a:pt x="130949" y="1123962"/>
                  </a:lnTo>
                  <a:lnTo>
                    <a:pt x="130911" y="1125626"/>
                  </a:lnTo>
                  <a:lnTo>
                    <a:pt x="131381" y="1126274"/>
                  </a:lnTo>
                  <a:lnTo>
                    <a:pt x="132092" y="1127239"/>
                  </a:lnTo>
                  <a:lnTo>
                    <a:pt x="133172" y="1126210"/>
                  </a:lnTo>
                  <a:lnTo>
                    <a:pt x="133985" y="1125689"/>
                  </a:lnTo>
                  <a:lnTo>
                    <a:pt x="134670" y="1125220"/>
                  </a:lnTo>
                  <a:lnTo>
                    <a:pt x="135128" y="1124597"/>
                  </a:lnTo>
                  <a:close/>
                </a:path>
                <a:path w="2080259" h="1219834">
                  <a:moveTo>
                    <a:pt x="206540" y="1170965"/>
                  </a:moveTo>
                  <a:lnTo>
                    <a:pt x="205054" y="1170393"/>
                  </a:lnTo>
                  <a:lnTo>
                    <a:pt x="203504" y="1170749"/>
                  </a:lnTo>
                  <a:lnTo>
                    <a:pt x="201930" y="1171130"/>
                  </a:lnTo>
                  <a:lnTo>
                    <a:pt x="201269" y="1171270"/>
                  </a:lnTo>
                  <a:lnTo>
                    <a:pt x="200787" y="1171600"/>
                  </a:lnTo>
                  <a:lnTo>
                    <a:pt x="201142" y="1172514"/>
                  </a:lnTo>
                  <a:lnTo>
                    <a:pt x="201701" y="1172806"/>
                  </a:lnTo>
                  <a:lnTo>
                    <a:pt x="204292" y="1173708"/>
                  </a:lnTo>
                  <a:lnTo>
                    <a:pt x="205460" y="1172425"/>
                  </a:lnTo>
                  <a:lnTo>
                    <a:pt x="206540" y="1170965"/>
                  </a:lnTo>
                  <a:close/>
                </a:path>
                <a:path w="2080259" h="1219834">
                  <a:moveTo>
                    <a:pt x="206806" y="1170686"/>
                  </a:moveTo>
                  <a:lnTo>
                    <a:pt x="206629" y="1170851"/>
                  </a:lnTo>
                  <a:lnTo>
                    <a:pt x="206590" y="1170978"/>
                  </a:lnTo>
                  <a:lnTo>
                    <a:pt x="206717" y="1170965"/>
                  </a:lnTo>
                  <a:lnTo>
                    <a:pt x="206806" y="1170686"/>
                  </a:lnTo>
                  <a:close/>
                </a:path>
                <a:path w="2080259" h="1219834">
                  <a:moveTo>
                    <a:pt x="212648" y="368439"/>
                  </a:moveTo>
                  <a:lnTo>
                    <a:pt x="212090" y="367753"/>
                  </a:lnTo>
                  <a:lnTo>
                    <a:pt x="211074" y="366496"/>
                  </a:lnTo>
                  <a:lnTo>
                    <a:pt x="209524" y="366242"/>
                  </a:lnTo>
                  <a:lnTo>
                    <a:pt x="207886" y="366826"/>
                  </a:lnTo>
                  <a:lnTo>
                    <a:pt x="207581" y="366941"/>
                  </a:lnTo>
                  <a:lnTo>
                    <a:pt x="207441" y="367601"/>
                  </a:lnTo>
                  <a:lnTo>
                    <a:pt x="207225" y="368007"/>
                  </a:lnTo>
                  <a:lnTo>
                    <a:pt x="208407" y="368858"/>
                  </a:lnTo>
                  <a:lnTo>
                    <a:pt x="209334" y="370332"/>
                  </a:lnTo>
                  <a:lnTo>
                    <a:pt x="211226" y="369506"/>
                  </a:lnTo>
                  <a:lnTo>
                    <a:pt x="211924" y="369189"/>
                  </a:lnTo>
                  <a:lnTo>
                    <a:pt x="212648" y="368439"/>
                  </a:lnTo>
                  <a:close/>
                </a:path>
                <a:path w="2080259" h="1219834">
                  <a:moveTo>
                    <a:pt x="215709" y="1211961"/>
                  </a:moveTo>
                  <a:lnTo>
                    <a:pt x="213944" y="1212253"/>
                  </a:lnTo>
                  <a:lnTo>
                    <a:pt x="212966" y="1211757"/>
                  </a:lnTo>
                  <a:lnTo>
                    <a:pt x="212750" y="1211643"/>
                  </a:lnTo>
                  <a:lnTo>
                    <a:pt x="212445" y="1211656"/>
                  </a:lnTo>
                  <a:lnTo>
                    <a:pt x="212204" y="1211618"/>
                  </a:lnTo>
                  <a:lnTo>
                    <a:pt x="211543" y="1211516"/>
                  </a:lnTo>
                  <a:lnTo>
                    <a:pt x="211124" y="1211719"/>
                  </a:lnTo>
                  <a:lnTo>
                    <a:pt x="211023" y="1212469"/>
                  </a:lnTo>
                  <a:lnTo>
                    <a:pt x="211124" y="1212697"/>
                  </a:lnTo>
                  <a:lnTo>
                    <a:pt x="211175" y="1212964"/>
                  </a:lnTo>
                  <a:lnTo>
                    <a:pt x="211848" y="1214005"/>
                  </a:lnTo>
                  <a:lnTo>
                    <a:pt x="212521" y="1215085"/>
                  </a:lnTo>
                  <a:lnTo>
                    <a:pt x="214642" y="1214437"/>
                  </a:lnTo>
                  <a:lnTo>
                    <a:pt x="215366" y="1214043"/>
                  </a:lnTo>
                  <a:lnTo>
                    <a:pt x="215417" y="1213726"/>
                  </a:lnTo>
                  <a:lnTo>
                    <a:pt x="215709" y="1211961"/>
                  </a:lnTo>
                  <a:close/>
                </a:path>
                <a:path w="2080259" h="1219834">
                  <a:moveTo>
                    <a:pt x="226872" y="604100"/>
                  </a:moveTo>
                  <a:lnTo>
                    <a:pt x="226644" y="604126"/>
                  </a:lnTo>
                  <a:lnTo>
                    <a:pt x="226809" y="604202"/>
                  </a:lnTo>
                  <a:close/>
                </a:path>
                <a:path w="2080259" h="1219834">
                  <a:moveTo>
                    <a:pt x="231660" y="602005"/>
                  </a:moveTo>
                  <a:lnTo>
                    <a:pt x="231343" y="601408"/>
                  </a:lnTo>
                  <a:lnTo>
                    <a:pt x="230606" y="601129"/>
                  </a:lnTo>
                  <a:lnTo>
                    <a:pt x="227304" y="602386"/>
                  </a:lnTo>
                  <a:lnTo>
                    <a:pt x="226872" y="604100"/>
                  </a:lnTo>
                  <a:lnTo>
                    <a:pt x="228333" y="603910"/>
                  </a:lnTo>
                  <a:lnTo>
                    <a:pt x="229882" y="604012"/>
                  </a:lnTo>
                  <a:lnTo>
                    <a:pt x="231127" y="602970"/>
                  </a:lnTo>
                  <a:lnTo>
                    <a:pt x="231444" y="602716"/>
                  </a:lnTo>
                  <a:lnTo>
                    <a:pt x="231660" y="602005"/>
                  </a:lnTo>
                  <a:close/>
                </a:path>
                <a:path w="2080259" h="1219834">
                  <a:moveTo>
                    <a:pt x="298056" y="335762"/>
                  </a:moveTo>
                  <a:lnTo>
                    <a:pt x="297903" y="335534"/>
                  </a:lnTo>
                  <a:lnTo>
                    <a:pt x="297141" y="334340"/>
                  </a:lnTo>
                  <a:lnTo>
                    <a:pt x="296011" y="333895"/>
                  </a:lnTo>
                  <a:lnTo>
                    <a:pt x="294614" y="334810"/>
                  </a:lnTo>
                  <a:lnTo>
                    <a:pt x="294297" y="335038"/>
                  </a:lnTo>
                  <a:lnTo>
                    <a:pt x="294005" y="335788"/>
                  </a:lnTo>
                  <a:lnTo>
                    <a:pt x="294144" y="336067"/>
                  </a:lnTo>
                  <a:lnTo>
                    <a:pt x="294843" y="337566"/>
                  </a:lnTo>
                  <a:lnTo>
                    <a:pt x="296151" y="337261"/>
                  </a:lnTo>
                  <a:lnTo>
                    <a:pt x="297472" y="336829"/>
                  </a:lnTo>
                  <a:lnTo>
                    <a:pt x="297624" y="336359"/>
                  </a:lnTo>
                  <a:lnTo>
                    <a:pt x="298056" y="335762"/>
                  </a:lnTo>
                  <a:close/>
                </a:path>
                <a:path w="2080259" h="1219834">
                  <a:moveTo>
                    <a:pt x="336626" y="778179"/>
                  </a:moveTo>
                  <a:lnTo>
                    <a:pt x="336118" y="778497"/>
                  </a:lnTo>
                  <a:lnTo>
                    <a:pt x="336334" y="778510"/>
                  </a:lnTo>
                  <a:lnTo>
                    <a:pt x="336626" y="778179"/>
                  </a:lnTo>
                  <a:close/>
                </a:path>
                <a:path w="2080259" h="1219834">
                  <a:moveTo>
                    <a:pt x="341706" y="774217"/>
                  </a:moveTo>
                  <a:lnTo>
                    <a:pt x="341515" y="773874"/>
                  </a:lnTo>
                  <a:lnTo>
                    <a:pt x="341414" y="773645"/>
                  </a:lnTo>
                  <a:lnTo>
                    <a:pt x="340423" y="773557"/>
                  </a:lnTo>
                  <a:lnTo>
                    <a:pt x="336626" y="778179"/>
                  </a:lnTo>
                  <a:lnTo>
                    <a:pt x="341401" y="775220"/>
                  </a:lnTo>
                  <a:lnTo>
                    <a:pt x="341668" y="775042"/>
                  </a:lnTo>
                  <a:lnTo>
                    <a:pt x="341706" y="774217"/>
                  </a:lnTo>
                  <a:close/>
                </a:path>
                <a:path w="2080259" h="1219834">
                  <a:moveTo>
                    <a:pt x="376250" y="939787"/>
                  </a:moveTo>
                  <a:lnTo>
                    <a:pt x="376186" y="938784"/>
                  </a:lnTo>
                  <a:lnTo>
                    <a:pt x="375653" y="938593"/>
                  </a:lnTo>
                  <a:lnTo>
                    <a:pt x="373570" y="939419"/>
                  </a:lnTo>
                  <a:lnTo>
                    <a:pt x="371538" y="940549"/>
                  </a:lnTo>
                  <a:lnTo>
                    <a:pt x="371360" y="940676"/>
                  </a:lnTo>
                  <a:lnTo>
                    <a:pt x="371170" y="941146"/>
                  </a:lnTo>
                  <a:lnTo>
                    <a:pt x="371830" y="941895"/>
                  </a:lnTo>
                  <a:lnTo>
                    <a:pt x="373316" y="941514"/>
                  </a:lnTo>
                  <a:lnTo>
                    <a:pt x="374561" y="941133"/>
                  </a:lnTo>
                  <a:lnTo>
                    <a:pt x="376008" y="940473"/>
                  </a:lnTo>
                  <a:lnTo>
                    <a:pt x="376250" y="939787"/>
                  </a:lnTo>
                  <a:close/>
                </a:path>
                <a:path w="2080259" h="1219834">
                  <a:moveTo>
                    <a:pt x="388213" y="587717"/>
                  </a:moveTo>
                  <a:lnTo>
                    <a:pt x="388035" y="586803"/>
                  </a:lnTo>
                  <a:lnTo>
                    <a:pt x="387502" y="586168"/>
                  </a:lnTo>
                  <a:lnTo>
                    <a:pt x="386753" y="586041"/>
                  </a:lnTo>
                  <a:lnTo>
                    <a:pt x="386016" y="586435"/>
                  </a:lnTo>
                  <a:lnTo>
                    <a:pt x="385406" y="586816"/>
                  </a:lnTo>
                  <a:lnTo>
                    <a:pt x="384403" y="587565"/>
                  </a:lnTo>
                  <a:lnTo>
                    <a:pt x="384479" y="587895"/>
                  </a:lnTo>
                  <a:lnTo>
                    <a:pt x="384746" y="589267"/>
                  </a:lnTo>
                  <a:lnTo>
                    <a:pt x="385902" y="588797"/>
                  </a:lnTo>
                  <a:lnTo>
                    <a:pt x="386842" y="588365"/>
                  </a:lnTo>
                  <a:lnTo>
                    <a:pt x="387502" y="588073"/>
                  </a:lnTo>
                  <a:lnTo>
                    <a:pt x="388213" y="587717"/>
                  </a:lnTo>
                  <a:close/>
                </a:path>
                <a:path w="2080259" h="1219834">
                  <a:moveTo>
                    <a:pt x="399148" y="1004062"/>
                  </a:moveTo>
                  <a:lnTo>
                    <a:pt x="398526" y="1002461"/>
                  </a:lnTo>
                  <a:lnTo>
                    <a:pt x="397827" y="1001674"/>
                  </a:lnTo>
                  <a:lnTo>
                    <a:pt x="396570" y="1001979"/>
                  </a:lnTo>
                  <a:lnTo>
                    <a:pt x="395706" y="1002195"/>
                  </a:lnTo>
                  <a:lnTo>
                    <a:pt x="395401" y="1002944"/>
                  </a:lnTo>
                  <a:lnTo>
                    <a:pt x="395630" y="1003681"/>
                  </a:lnTo>
                  <a:lnTo>
                    <a:pt x="395922" y="1004620"/>
                  </a:lnTo>
                  <a:lnTo>
                    <a:pt x="396443" y="1005433"/>
                  </a:lnTo>
                  <a:lnTo>
                    <a:pt x="397535" y="1005128"/>
                  </a:lnTo>
                  <a:lnTo>
                    <a:pt x="398526" y="1004671"/>
                  </a:lnTo>
                  <a:lnTo>
                    <a:pt x="399148" y="1004062"/>
                  </a:lnTo>
                  <a:close/>
                </a:path>
                <a:path w="2080259" h="1219834">
                  <a:moveTo>
                    <a:pt x="490474" y="784174"/>
                  </a:moveTo>
                  <a:lnTo>
                    <a:pt x="489432" y="783932"/>
                  </a:lnTo>
                  <a:lnTo>
                    <a:pt x="488353" y="784161"/>
                  </a:lnTo>
                  <a:lnTo>
                    <a:pt x="487591" y="784301"/>
                  </a:lnTo>
                  <a:lnTo>
                    <a:pt x="487019" y="784796"/>
                  </a:lnTo>
                  <a:lnTo>
                    <a:pt x="486918" y="785609"/>
                  </a:lnTo>
                  <a:lnTo>
                    <a:pt x="487172" y="786447"/>
                  </a:lnTo>
                  <a:lnTo>
                    <a:pt x="487870" y="786574"/>
                  </a:lnTo>
                  <a:lnTo>
                    <a:pt x="488670" y="786472"/>
                  </a:lnTo>
                  <a:lnTo>
                    <a:pt x="489407" y="786371"/>
                  </a:lnTo>
                  <a:lnTo>
                    <a:pt x="490397" y="786218"/>
                  </a:lnTo>
                  <a:lnTo>
                    <a:pt x="490435" y="785380"/>
                  </a:lnTo>
                  <a:lnTo>
                    <a:pt x="490474" y="784174"/>
                  </a:lnTo>
                  <a:close/>
                </a:path>
                <a:path w="2080259" h="1219834">
                  <a:moveTo>
                    <a:pt x="535584" y="1175664"/>
                  </a:moveTo>
                  <a:lnTo>
                    <a:pt x="534809" y="1175893"/>
                  </a:lnTo>
                  <a:lnTo>
                    <a:pt x="534009" y="1176032"/>
                  </a:lnTo>
                  <a:lnTo>
                    <a:pt x="533273" y="1176337"/>
                  </a:lnTo>
                  <a:lnTo>
                    <a:pt x="532257" y="1176718"/>
                  </a:lnTo>
                  <a:lnTo>
                    <a:pt x="531253" y="1177124"/>
                  </a:lnTo>
                  <a:lnTo>
                    <a:pt x="530339" y="1177696"/>
                  </a:lnTo>
                  <a:lnTo>
                    <a:pt x="529983" y="1177899"/>
                  </a:lnTo>
                  <a:lnTo>
                    <a:pt x="529678" y="1178648"/>
                  </a:lnTo>
                  <a:lnTo>
                    <a:pt x="529805" y="1178979"/>
                  </a:lnTo>
                  <a:lnTo>
                    <a:pt x="530098" y="1179868"/>
                  </a:lnTo>
                  <a:lnTo>
                    <a:pt x="530809" y="1179753"/>
                  </a:lnTo>
                  <a:lnTo>
                    <a:pt x="531533" y="1179195"/>
                  </a:lnTo>
                  <a:lnTo>
                    <a:pt x="532218" y="1178725"/>
                  </a:lnTo>
                  <a:lnTo>
                    <a:pt x="532904" y="1178306"/>
                  </a:lnTo>
                  <a:lnTo>
                    <a:pt x="533679" y="1177963"/>
                  </a:lnTo>
                  <a:lnTo>
                    <a:pt x="534276" y="1177429"/>
                  </a:lnTo>
                  <a:lnTo>
                    <a:pt x="534822" y="1176947"/>
                  </a:lnTo>
                  <a:lnTo>
                    <a:pt x="535165" y="1176286"/>
                  </a:lnTo>
                  <a:lnTo>
                    <a:pt x="535584" y="1175664"/>
                  </a:lnTo>
                  <a:close/>
                </a:path>
                <a:path w="2080259" h="1219834">
                  <a:moveTo>
                    <a:pt x="550608" y="1043851"/>
                  </a:moveTo>
                  <a:lnTo>
                    <a:pt x="550037" y="1042835"/>
                  </a:lnTo>
                  <a:lnTo>
                    <a:pt x="549046" y="1042631"/>
                  </a:lnTo>
                  <a:lnTo>
                    <a:pt x="547979" y="1043076"/>
                  </a:lnTo>
                  <a:lnTo>
                    <a:pt x="547166" y="1043419"/>
                  </a:lnTo>
                  <a:lnTo>
                    <a:pt x="546646" y="1044371"/>
                  </a:lnTo>
                  <a:lnTo>
                    <a:pt x="547268" y="1044956"/>
                  </a:lnTo>
                  <a:lnTo>
                    <a:pt x="547941" y="1045591"/>
                  </a:lnTo>
                  <a:lnTo>
                    <a:pt x="549122" y="1045819"/>
                  </a:lnTo>
                  <a:lnTo>
                    <a:pt x="550113" y="1045159"/>
                  </a:lnTo>
                  <a:lnTo>
                    <a:pt x="550443" y="1044943"/>
                  </a:lnTo>
                  <a:lnTo>
                    <a:pt x="550443" y="1044321"/>
                  </a:lnTo>
                  <a:lnTo>
                    <a:pt x="550608" y="1043851"/>
                  </a:lnTo>
                  <a:close/>
                </a:path>
                <a:path w="2080259" h="1219834">
                  <a:moveTo>
                    <a:pt x="576529" y="1022375"/>
                  </a:moveTo>
                  <a:lnTo>
                    <a:pt x="576351" y="1021118"/>
                  </a:lnTo>
                  <a:lnTo>
                    <a:pt x="575881" y="1020013"/>
                  </a:lnTo>
                  <a:lnTo>
                    <a:pt x="575767" y="1019759"/>
                  </a:lnTo>
                  <a:lnTo>
                    <a:pt x="575017" y="1019594"/>
                  </a:lnTo>
                  <a:lnTo>
                    <a:pt x="574649" y="1019733"/>
                  </a:lnTo>
                  <a:lnTo>
                    <a:pt x="573214" y="1020216"/>
                  </a:lnTo>
                  <a:lnTo>
                    <a:pt x="572833" y="1021257"/>
                  </a:lnTo>
                  <a:lnTo>
                    <a:pt x="573176" y="1023048"/>
                  </a:lnTo>
                  <a:lnTo>
                    <a:pt x="573684" y="1023086"/>
                  </a:lnTo>
                  <a:lnTo>
                    <a:pt x="574573" y="1023404"/>
                  </a:lnTo>
                  <a:lnTo>
                    <a:pt x="575106" y="1023137"/>
                  </a:lnTo>
                  <a:lnTo>
                    <a:pt x="576529" y="1022375"/>
                  </a:lnTo>
                  <a:close/>
                </a:path>
                <a:path w="2080259" h="1219834">
                  <a:moveTo>
                    <a:pt x="588695" y="839825"/>
                  </a:moveTo>
                  <a:lnTo>
                    <a:pt x="588429" y="839812"/>
                  </a:lnTo>
                  <a:lnTo>
                    <a:pt x="588581" y="839939"/>
                  </a:lnTo>
                  <a:close/>
                </a:path>
                <a:path w="2080259" h="1219834">
                  <a:moveTo>
                    <a:pt x="589114" y="901573"/>
                  </a:moveTo>
                  <a:lnTo>
                    <a:pt x="588556" y="900912"/>
                  </a:lnTo>
                  <a:lnTo>
                    <a:pt x="588340" y="900633"/>
                  </a:lnTo>
                  <a:lnTo>
                    <a:pt x="587667" y="900607"/>
                  </a:lnTo>
                  <a:lnTo>
                    <a:pt x="584415" y="902423"/>
                  </a:lnTo>
                  <a:lnTo>
                    <a:pt x="585152" y="903160"/>
                  </a:lnTo>
                  <a:lnTo>
                    <a:pt x="585419" y="903427"/>
                  </a:lnTo>
                  <a:lnTo>
                    <a:pt x="586066" y="903439"/>
                  </a:lnTo>
                  <a:lnTo>
                    <a:pt x="587044" y="903287"/>
                  </a:lnTo>
                  <a:lnTo>
                    <a:pt x="587514" y="902982"/>
                  </a:lnTo>
                  <a:lnTo>
                    <a:pt x="588835" y="902284"/>
                  </a:lnTo>
                  <a:lnTo>
                    <a:pt x="589114" y="901573"/>
                  </a:lnTo>
                  <a:close/>
                </a:path>
                <a:path w="2080259" h="1219834">
                  <a:moveTo>
                    <a:pt x="593610" y="1062355"/>
                  </a:moveTo>
                  <a:lnTo>
                    <a:pt x="592480" y="1061199"/>
                  </a:lnTo>
                  <a:lnTo>
                    <a:pt x="591794" y="1060500"/>
                  </a:lnTo>
                  <a:lnTo>
                    <a:pt x="590410" y="1060665"/>
                  </a:lnTo>
                  <a:lnTo>
                    <a:pt x="589584" y="1061529"/>
                  </a:lnTo>
                  <a:lnTo>
                    <a:pt x="589051" y="1062024"/>
                  </a:lnTo>
                  <a:lnTo>
                    <a:pt x="588594" y="1062926"/>
                  </a:lnTo>
                  <a:lnTo>
                    <a:pt x="588873" y="1064564"/>
                  </a:lnTo>
                  <a:lnTo>
                    <a:pt x="589838" y="1063929"/>
                  </a:lnTo>
                  <a:lnTo>
                    <a:pt x="590562" y="1063752"/>
                  </a:lnTo>
                  <a:lnTo>
                    <a:pt x="590778" y="1063637"/>
                  </a:lnTo>
                  <a:lnTo>
                    <a:pt x="591070" y="1063548"/>
                  </a:lnTo>
                  <a:lnTo>
                    <a:pt x="591235" y="1063358"/>
                  </a:lnTo>
                  <a:lnTo>
                    <a:pt x="591794" y="1062685"/>
                  </a:lnTo>
                  <a:lnTo>
                    <a:pt x="593610" y="1062355"/>
                  </a:lnTo>
                  <a:close/>
                </a:path>
                <a:path w="2080259" h="1219834">
                  <a:moveTo>
                    <a:pt x="594525" y="836688"/>
                  </a:moveTo>
                  <a:lnTo>
                    <a:pt x="592861" y="836447"/>
                  </a:lnTo>
                  <a:lnTo>
                    <a:pt x="591591" y="837438"/>
                  </a:lnTo>
                  <a:lnTo>
                    <a:pt x="589711" y="838695"/>
                  </a:lnTo>
                  <a:lnTo>
                    <a:pt x="589229" y="839292"/>
                  </a:lnTo>
                  <a:lnTo>
                    <a:pt x="588695" y="839825"/>
                  </a:lnTo>
                  <a:lnTo>
                    <a:pt x="589394" y="839889"/>
                  </a:lnTo>
                  <a:lnTo>
                    <a:pt x="590067" y="839978"/>
                  </a:lnTo>
                  <a:lnTo>
                    <a:pt x="592518" y="839825"/>
                  </a:lnTo>
                  <a:lnTo>
                    <a:pt x="593737" y="838911"/>
                  </a:lnTo>
                  <a:lnTo>
                    <a:pt x="594474" y="837438"/>
                  </a:lnTo>
                  <a:lnTo>
                    <a:pt x="594525" y="836688"/>
                  </a:lnTo>
                  <a:close/>
                </a:path>
                <a:path w="2080259" h="1219834">
                  <a:moveTo>
                    <a:pt x="606475" y="1100124"/>
                  </a:moveTo>
                  <a:lnTo>
                    <a:pt x="606018" y="1098854"/>
                  </a:lnTo>
                  <a:lnTo>
                    <a:pt x="605713" y="1097953"/>
                  </a:lnTo>
                  <a:lnTo>
                    <a:pt x="604240" y="1098600"/>
                  </a:lnTo>
                  <a:lnTo>
                    <a:pt x="602259" y="1099515"/>
                  </a:lnTo>
                  <a:lnTo>
                    <a:pt x="601103" y="1100645"/>
                  </a:lnTo>
                  <a:lnTo>
                    <a:pt x="602335" y="1102347"/>
                  </a:lnTo>
                  <a:lnTo>
                    <a:pt x="603097" y="1100772"/>
                  </a:lnTo>
                  <a:lnTo>
                    <a:pt x="603910" y="1100429"/>
                  </a:lnTo>
                  <a:lnTo>
                    <a:pt x="604608" y="1099807"/>
                  </a:lnTo>
                  <a:lnTo>
                    <a:pt x="606475" y="1100124"/>
                  </a:lnTo>
                  <a:close/>
                </a:path>
                <a:path w="2080259" h="1219834">
                  <a:moveTo>
                    <a:pt x="659168" y="125031"/>
                  </a:moveTo>
                  <a:lnTo>
                    <a:pt x="659142" y="124841"/>
                  </a:lnTo>
                  <a:lnTo>
                    <a:pt x="659053" y="124167"/>
                  </a:lnTo>
                  <a:lnTo>
                    <a:pt x="655497" y="122516"/>
                  </a:lnTo>
                  <a:lnTo>
                    <a:pt x="654812" y="122770"/>
                  </a:lnTo>
                  <a:lnTo>
                    <a:pt x="654735" y="122974"/>
                  </a:lnTo>
                  <a:lnTo>
                    <a:pt x="654570" y="123164"/>
                  </a:lnTo>
                  <a:lnTo>
                    <a:pt x="654596" y="123329"/>
                  </a:lnTo>
                  <a:lnTo>
                    <a:pt x="654659" y="124294"/>
                  </a:lnTo>
                  <a:lnTo>
                    <a:pt x="654761" y="125272"/>
                  </a:lnTo>
                  <a:lnTo>
                    <a:pt x="656818" y="126085"/>
                  </a:lnTo>
                  <a:lnTo>
                    <a:pt x="657783" y="126022"/>
                  </a:lnTo>
                  <a:lnTo>
                    <a:pt x="658723" y="125437"/>
                  </a:lnTo>
                  <a:lnTo>
                    <a:pt x="658926" y="125323"/>
                  </a:lnTo>
                  <a:lnTo>
                    <a:pt x="659168" y="125031"/>
                  </a:lnTo>
                  <a:close/>
                </a:path>
                <a:path w="2080259" h="1219834">
                  <a:moveTo>
                    <a:pt x="670750" y="815632"/>
                  </a:moveTo>
                  <a:lnTo>
                    <a:pt x="670636" y="815314"/>
                  </a:lnTo>
                  <a:lnTo>
                    <a:pt x="669886" y="815428"/>
                  </a:lnTo>
                  <a:lnTo>
                    <a:pt x="669404" y="815492"/>
                  </a:lnTo>
                  <a:lnTo>
                    <a:pt x="668731" y="815721"/>
                  </a:lnTo>
                  <a:lnTo>
                    <a:pt x="668540" y="816063"/>
                  </a:lnTo>
                  <a:lnTo>
                    <a:pt x="668007" y="816902"/>
                  </a:lnTo>
                  <a:lnTo>
                    <a:pt x="667702" y="817841"/>
                  </a:lnTo>
                  <a:lnTo>
                    <a:pt x="667372" y="818616"/>
                  </a:lnTo>
                  <a:lnTo>
                    <a:pt x="667816" y="819327"/>
                  </a:lnTo>
                  <a:lnTo>
                    <a:pt x="668223" y="819315"/>
                  </a:lnTo>
                  <a:lnTo>
                    <a:pt x="668642" y="818705"/>
                  </a:lnTo>
                  <a:lnTo>
                    <a:pt x="670318" y="816216"/>
                  </a:lnTo>
                  <a:lnTo>
                    <a:pt x="670750" y="815632"/>
                  </a:lnTo>
                  <a:close/>
                </a:path>
                <a:path w="2080259" h="1219834">
                  <a:moveTo>
                    <a:pt x="686447" y="108483"/>
                  </a:moveTo>
                  <a:lnTo>
                    <a:pt x="685304" y="106997"/>
                  </a:lnTo>
                  <a:lnTo>
                    <a:pt x="684542" y="106908"/>
                  </a:lnTo>
                  <a:lnTo>
                    <a:pt x="682802" y="107810"/>
                  </a:lnTo>
                  <a:lnTo>
                    <a:pt x="682078" y="108864"/>
                  </a:lnTo>
                  <a:lnTo>
                    <a:pt x="683234" y="110731"/>
                  </a:lnTo>
                  <a:lnTo>
                    <a:pt x="684428" y="110007"/>
                  </a:lnTo>
                  <a:lnTo>
                    <a:pt x="685812" y="109080"/>
                  </a:lnTo>
                  <a:lnTo>
                    <a:pt x="686447" y="108483"/>
                  </a:lnTo>
                  <a:close/>
                </a:path>
                <a:path w="2080259" h="1219834">
                  <a:moveTo>
                    <a:pt x="689305" y="956652"/>
                  </a:moveTo>
                  <a:lnTo>
                    <a:pt x="688124" y="954405"/>
                  </a:lnTo>
                  <a:lnTo>
                    <a:pt x="686739" y="954493"/>
                  </a:lnTo>
                  <a:lnTo>
                    <a:pt x="685241" y="955497"/>
                  </a:lnTo>
                  <a:lnTo>
                    <a:pt x="684568" y="956437"/>
                  </a:lnTo>
                  <a:lnTo>
                    <a:pt x="684644" y="957008"/>
                  </a:lnTo>
                  <a:lnTo>
                    <a:pt x="684949" y="959053"/>
                  </a:lnTo>
                  <a:lnTo>
                    <a:pt x="686130" y="956919"/>
                  </a:lnTo>
                  <a:lnTo>
                    <a:pt x="686993" y="957262"/>
                  </a:lnTo>
                  <a:lnTo>
                    <a:pt x="687539" y="956576"/>
                  </a:lnTo>
                  <a:lnTo>
                    <a:pt x="689305" y="956652"/>
                  </a:lnTo>
                  <a:close/>
                </a:path>
                <a:path w="2080259" h="1219834">
                  <a:moveTo>
                    <a:pt x="714298" y="930554"/>
                  </a:moveTo>
                  <a:lnTo>
                    <a:pt x="712952" y="928217"/>
                  </a:lnTo>
                  <a:lnTo>
                    <a:pt x="711847" y="928090"/>
                  </a:lnTo>
                  <a:lnTo>
                    <a:pt x="711327" y="928649"/>
                  </a:lnTo>
                  <a:lnTo>
                    <a:pt x="710425" y="929589"/>
                  </a:lnTo>
                  <a:lnTo>
                    <a:pt x="709129" y="930960"/>
                  </a:lnTo>
                  <a:lnTo>
                    <a:pt x="709587" y="933475"/>
                  </a:lnTo>
                  <a:lnTo>
                    <a:pt x="710768" y="931519"/>
                  </a:lnTo>
                  <a:lnTo>
                    <a:pt x="711555" y="931722"/>
                  </a:lnTo>
                  <a:lnTo>
                    <a:pt x="712660" y="930998"/>
                  </a:lnTo>
                  <a:lnTo>
                    <a:pt x="714298" y="930554"/>
                  </a:lnTo>
                  <a:close/>
                </a:path>
                <a:path w="2080259" h="1219834">
                  <a:moveTo>
                    <a:pt x="728357" y="844727"/>
                  </a:moveTo>
                  <a:lnTo>
                    <a:pt x="728027" y="843330"/>
                  </a:lnTo>
                  <a:lnTo>
                    <a:pt x="727773" y="842314"/>
                  </a:lnTo>
                  <a:lnTo>
                    <a:pt x="726795" y="842645"/>
                  </a:lnTo>
                  <a:lnTo>
                    <a:pt x="726084" y="842987"/>
                  </a:lnTo>
                  <a:lnTo>
                    <a:pt x="725004" y="843470"/>
                  </a:lnTo>
                  <a:lnTo>
                    <a:pt x="724268" y="844257"/>
                  </a:lnTo>
                  <a:lnTo>
                    <a:pt x="724547" y="845439"/>
                  </a:lnTo>
                  <a:lnTo>
                    <a:pt x="724750" y="846162"/>
                  </a:lnTo>
                  <a:lnTo>
                    <a:pt x="725360" y="846594"/>
                  </a:lnTo>
                  <a:lnTo>
                    <a:pt x="726389" y="846518"/>
                  </a:lnTo>
                  <a:lnTo>
                    <a:pt x="727278" y="845654"/>
                  </a:lnTo>
                  <a:lnTo>
                    <a:pt x="728357" y="844727"/>
                  </a:lnTo>
                  <a:close/>
                </a:path>
                <a:path w="2080259" h="1219834">
                  <a:moveTo>
                    <a:pt x="731697" y="733031"/>
                  </a:moveTo>
                  <a:close/>
                </a:path>
                <a:path w="2080259" h="1219834">
                  <a:moveTo>
                    <a:pt x="735253" y="729805"/>
                  </a:moveTo>
                  <a:lnTo>
                    <a:pt x="734834" y="729615"/>
                  </a:lnTo>
                  <a:lnTo>
                    <a:pt x="734453" y="729297"/>
                  </a:lnTo>
                  <a:lnTo>
                    <a:pt x="733996" y="729246"/>
                  </a:lnTo>
                  <a:lnTo>
                    <a:pt x="731507" y="729068"/>
                  </a:lnTo>
                  <a:lnTo>
                    <a:pt x="731431" y="729221"/>
                  </a:lnTo>
                  <a:lnTo>
                    <a:pt x="731685" y="733018"/>
                  </a:lnTo>
                  <a:lnTo>
                    <a:pt x="732104" y="731672"/>
                  </a:lnTo>
                  <a:lnTo>
                    <a:pt x="733501" y="731520"/>
                  </a:lnTo>
                  <a:lnTo>
                    <a:pt x="734504" y="730872"/>
                  </a:lnTo>
                  <a:lnTo>
                    <a:pt x="734834" y="730656"/>
                  </a:lnTo>
                  <a:lnTo>
                    <a:pt x="735012" y="730186"/>
                  </a:lnTo>
                  <a:lnTo>
                    <a:pt x="735253" y="729805"/>
                  </a:lnTo>
                  <a:close/>
                </a:path>
                <a:path w="2080259" h="1219834">
                  <a:moveTo>
                    <a:pt x="763181" y="818527"/>
                  </a:moveTo>
                  <a:lnTo>
                    <a:pt x="763066" y="818756"/>
                  </a:lnTo>
                  <a:lnTo>
                    <a:pt x="763181" y="818616"/>
                  </a:lnTo>
                  <a:close/>
                </a:path>
                <a:path w="2080259" h="1219834">
                  <a:moveTo>
                    <a:pt x="767080" y="819670"/>
                  </a:moveTo>
                  <a:lnTo>
                    <a:pt x="766419" y="818908"/>
                  </a:lnTo>
                  <a:lnTo>
                    <a:pt x="763155" y="818769"/>
                  </a:lnTo>
                  <a:lnTo>
                    <a:pt x="763003" y="819683"/>
                  </a:lnTo>
                  <a:lnTo>
                    <a:pt x="762762" y="820623"/>
                  </a:lnTo>
                  <a:lnTo>
                    <a:pt x="762825" y="821524"/>
                  </a:lnTo>
                  <a:lnTo>
                    <a:pt x="762850" y="822261"/>
                  </a:lnTo>
                  <a:lnTo>
                    <a:pt x="763473" y="822909"/>
                  </a:lnTo>
                  <a:lnTo>
                    <a:pt x="764362" y="822756"/>
                  </a:lnTo>
                  <a:lnTo>
                    <a:pt x="764806" y="822680"/>
                  </a:lnTo>
                  <a:lnTo>
                    <a:pt x="765327" y="822185"/>
                  </a:lnTo>
                  <a:lnTo>
                    <a:pt x="765619" y="821791"/>
                  </a:lnTo>
                  <a:lnTo>
                    <a:pt x="767080" y="819670"/>
                  </a:lnTo>
                  <a:close/>
                </a:path>
                <a:path w="2080259" h="1219834">
                  <a:moveTo>
                    <a:pt x="782599" y="72047"/>
                  </a:moveTo>
                  <a:lnTo>
                    <a:pt x="782066" y="71856"/>
                  </a:lnTo>
                  <a:lnTo>
                    <a:pt x="781494" y="72072"/>
                  </a:lnTo>
                  <a:lnTo>
                    <a:pt x="780478" y="72428"/>
                  </a:lnTo>
                  <a:lnTo>
                    <a:pt x="779437" y="72732"/>
                  </a:lnTo>
                  <a:lnTo>
                    <a:pt x="778154" y="73304"/>
                  </a:lnTo>
                  <a:lnTo>
                    <a:pt x="778040" y="73837"/>
                  </a:lnTo>
                  <a:lnTo>
                    <a:pt x="777811" y="74180"/>
                  </a:lnTo>
                  <a:lnTo>
                    <a:pt x="778065" y="74231"/>
                  </a:lnTo>
                  <a:lnTo>
                    <a:pt x="778319" y="74333"/>
                  </a:lnTo>
                  <a:lnTo>
                    <a:pt x="781761" y="73748"/>
                  </a:lnTo>
                  <a:lnTo>
                    <a:pt x="782002" y="73431"/>
                  </a:lnTo>
                  <a:lnTo>
                    <a:pt x="782535" y="73037"/>
                  </a:lnTo>
                  <a:lnTo>
                    <a:pt x="782574" y="72644"/>
                  </a:lnTo>
                  <a:lnTo>
                    <a:pt x="782599" y="72047"/>
                  </a:lnTo>
                  <a:close/>
                </a:path>
                <a:path w="2080259" h="1219834">
                  <a:moveTo>
                    <a:pt x="806907" y="1050124"/>
                  </a:moveTo>
                  <a:lnTo>
                    <a:pt x="806754" y="1048943"/>
                  </a:lnTo>
                  <a:lnTo>
                    <a:pt x="805865" y="1048232"/>
                  </a:lnTo>
                  <a:lnTo>
                    <a:pt x="804824" y="1048359"/>
                  </a:lnTo>
                  <a:lnTo>
                    <a:pt x="803871" y="1048829"/>
                  </a:lnTo>
                  <a:lnTo>
                    <a:pt x="802982" y="1049235"/>
                  </a:lnTo>
                  <a:lnTo>
                    <a:pt x="802919" y="1050074"/>
                  </a:lnTo>
                  <a:lnTo>
                    <a:pt x="803617" y="1051534"/>
                  </a:lnTo>
                  <a:lnTo>
                    <a:pt x="804468" y="1051852"/>
                  </a:lnTo>
                  <a:lnTo>
                    <a:pt x="805929" y="1050759"/>
                  </a:lnTo>
                  <a:lnTo>
                    <a:pt x="806907" y="1050124"/>
                  </a:lnTo>
                  <a:close/>
                </a:path>
                <a:path w="2080259" h="1219834">
                  <a:moveTo>
                    <a:pt x="964184" y="718159"/>
                  </a:moveTo>
                  <a:lnTo>
                    <a:pt x="963231" y="716521"/>
                  </a:lnTo>
                  <a:lnTo>
                    <a:pt x="962177" y="717105"/>
                  </a:lnTo>
                  <a:lnTo>
                    <a:pt x="961351" y="717816"/>
                  </a:lnTo>
                  <a:lnTo>
                    <a:pt x="960729" y="718362"/>
                  </a:lnTo>
                  <a:lnTo>
                    <a:pt x="960539" y="719035"/>
                  </a:lnTo>
                  <a:lnTo>
                    <a:pt x="961123" y="719759"/>
                  </a:lnTo>
                  <a:lnTo>
                    <a:pt x="961948" y="720305"/>
                  </a:lnTo>
                  <a:lnTo>
                    <a:pt x="962939" y="720725"/>
                  </a:lnTo>
                  <a:lnTo>
                    <a:pt x="963752" y="719670"/>
                  </a:lnTo>
                  <a:lnTo>
                    <a:pt x="964095" y="719175"/>
                  </a:lnTo>
                  <a:lnTo>
                    <a:pt x="964184" y="718159"/>
                  </a:lnTo>
                  <a:close/>
                </a:path>
                <a:path w="2080259" h="1219834">
                  <a:moveTo>
                    <a:pt x="1041400" y="760222"/>
                  </a:moveTo>
                  <a:lnTo>
                    <a:pt x="1041107" y="759904"/>
                  </a:lnTo>
                  <a:lnTo>
                    <a:pt x="1040803" y="759320"/>
                  </a:lnTo>
                  <a:lnTo>
                    <a:pt x="1040536" y="759345"/>
                  </a:lnTo>
                  <a:lnTo>
                    <a:pt x="1039482" y="759447"/>
                  </a:lnTo>
                  <a:lnTo>
                    <a:pt x="1038453" y="759752"/>
                  </a:lnTo>
                  <a:lnTo>
                    <a:pt x="1038009" y="759853"/>
                  </a:lnTo>
                  <a:lnTo>
                    <a:pt x="1036955" y="760349"/>
                  </a:lnTo>
                  <a:lnTo>
                    <a:pt x="1036396" y="760526"/>
                  </a:lnTo>
                  <a:lnTo>
                    <a:pt x="1035748" y="761072"/>
                  </a:lnTo>
                  <a:lnTo>
                    <a:pt x="1035723" y="761542"/>
                  </a:lnTo>
                  <a:lnTo>
                    <a:pt x="1035608" y="761923"/>
                  </a:lnTo>
                  <a:lnTo>
                    <a:pt x="1041400" y="760222"/>
                  </a:lnTo>
                  <a:close/>
                </a:path>
                <a:path w="2080259" h="1219834">
                  <a:moveTo>
                    <a:pt x="1053325" y="533361"/>
                  </a:moveTo>
                  <a:lnTo>
                    <a:pt x="1050048" y="531558"/>
                  </a:lnTo>
                  <a:lnTo>
                    <a:pt x="1049070" y="532003"/>
                  </a:lnTo>
                  <a:lnTo>
                    <a:pt x="1048486" y="532295"/>
                  </a:lnTo>
                  <a:lnTo>
                    <a:pt x="1048461" y="532714"/>
                  </a:lnTo>
                  <a:lnTo>
                    <a:pt x="1049553" y="533628"/>
                  </a:lnTo>
                  <a:lnTo>
                    <a:pt x="1049921" y="533844"/>
                  </a:lnTo>
                  <a:lnTo>
                    <a:pt x="1050963" y="534492"/>
                  </a:lnTo>
                  <a:lnTo>
                    <a:pt x="1052296" y="535101"/>
                  </a:lnTo>
                  <a:lnTo>
                    <a:pt x="1053160" y="534593"/>
                  </a:lnTo>
                  <a:lnTo>
                    <a:pt x="1053185" y="534352"/>
                  </a:lnTo>
                  <a:lnTo>
                    <a:pt x="1053325" y="533361"/>
                  </a:lnTo>
                  <a:close/>
                </a:path>
                <a:path w="2080259" h="1219834">
                  <a:moveTo>
                    <a:pt x="1155242" y="386816"/>
                  </a:moveTo>
                  <a:lnTo>
                    <a:pt x="1155077" y="386892"/>
                  </a:lnTo>
                  <a:lnTo>
                    <a:pt x="1154912" y="386981"/>
                  </a:lnTo>
                  <a:lnTo>
                    <a:pt x="1154747" y="387019"/>
                  </a:lnTo>
                  <a:lnTo>
                    <a:pt x="1154950" y="387172"/>
                  </a:lnTo>
                  <a:lnTo>
                    <a:pt x="1155115" y="386969"/>
                  </a:lnTo>
                  <a:lnTo>
                    <a:pt x="1155242" y="386816"/>
                  </a:lnTo>
                  <a:close/>
                </a:path>
                <a:path w="2080259" h="1219834">
                  <a:moveTo>
                    <a:pt x="1155458" y="448144"/>
                  </a:moveTo>
                  <a:lnTo>
                    <a:pt x="1154709" y="446874"/>
                  </a:lnTo>
                  <a:lnTo>
                    <a:pt x="1154188" y="446938"/>
                  </a:lnTo>
                  <a:lnTo>
                    <a:pt x="1153515" y="446887"/>
                  </a:lnTo>
                  <a:lnTo>
                    <a:pt x="1152042" y="448170"/>
                  </a:lnTo>
                  <a:lnTo>
                    <a:pt x="1152042" y="449440"/>
                  </a:lnTo>
                  <a:lnTo>
                    <a:pt x="1152728" y="450596"/>
                  </a:lnTo>
                  <a:lnTo>
                    <a:pt x="1153020" y="451078"/>
                  </a:lnTo>
                  <a:lnTo>
                    <a:pt x="1153731" y="450938"/>
                  </a:lnTo>
                  <a:lnTo>
                    <a:pt x="1154049" y="450380"/>
                  </a:lnTo>
                  <a:lnTo>
                    <a:pt x="1154671" y="449275"/>
                  </a:lnTo>
                  <a:lnTo>
                    <a:pt x="1155458" y="448144"/>
                  </a:lnTo>
                  <a:close/>
                </a:path>
                <a:path w="2080259" h="1219834">
                  <a:moveTo>
                    <a:pt x="1158760" y="386715"/>
                  </a:moveTo>
                  <a:lnTo>
                    <a:pt x="1158582" y="386626"/>
                  </a:lnTo>
                  <a:lnTo>
                    <a:pt x="1158379" y="386588"/>
                  </a:lnTo>
                  <a:lnTo>
                    <a:pt x="1158760" y="386715"/>
                  </a:lnTo>
                  <a:close/>
                </a:path>
                <a:path w="2080259" h="1219834">
                  <a:moveTo>
                    <a:pt x="1163040" y="385876"/>
                  </a:moveTo>
                  <a:lnTo>
                    <a:pt x="1158671" y="383362"/>
                  </a:lnTo>
                  <a:lnTo>
                    <a:pt x="1158125" y="383438"/>
                  </a:lnTo>
                  <a:lnTo>
                    <a:pt x="1155242" y="386816"/>
                  </a:lnTo>
                  <a:lnTo>
                    <a:pt x="1156335" y="386372"/>
                  </a:lnTo>
                  <a:lnTo>
                    <a:pt x="1157401" y="385711"/>
                  </a:lnTo>
                  <a:lnTo>
                    <a:pt x="1158494" y="386562"/>
                  </a:lnTo>
                  <a:lnTo>
                    <a:pt x="1163040" y="385876"/>
                  </a:lnTo>
                  <a:close/>
                </a:path>
                <a:path w="2080259" h="1219834">
                  <a:moveTo>
                    <a:pt x="1163485" y="385800"/>
                  </a:moveTo>
                  <a:lnTo>
                    <a:pt x="1163053" y="385876"/>
                  </a:lnTo>
                  <a:lnTo>
                    <a:pt x="1163396" y="386067"/>
                  </a:lnTo>
                  <a:lnTo>
                    <a:pt x="1163485" y="385800"/>
                  </a:lnTo>
                  <a:close/>
                </a:path>
                <a:path w="2080259" h="1219834">
                  <a:moveTo>
                    <a:pt x="1184008" y="478840"/>
                  </a:moveTo>
                  <a:lnTo>
                    <a:pt x="1183462" y="478142"/>
                  </a:lnTo>
                  <a:lnTo>
                    <a:pt x="1183017" y="477558"/>
                  </a:lnTo>
                  <a:lnTo>
                    <a:pt x="1182408" y="476935"/>
                  </a:lnTo>
                  <a:lnTo>
                    <a:pt x="1180706" y="477786"/>
                  </a:lnTo>
                  <a:lnTo>
                    <a:pt x="1180630" y="478586"/>
                  </a:lnTo>
                  <a:lnTo>
                    <a:pt x="1180896" y="479171"/>
                  </a:lnTo>
                  <a:lnTo>
                    <a:pt x="1181430" y="479996"/>
                  </a:lnTo>
                  <a:lnTo>
                    <a:pt x="1182039" y="480415"/>
                  </a:lnTo>
                  <a:lnTo>
                    <a:pt x="1183855" y="479552"/>
                  </a:lnTo>
                  <a:lnTo>
                    <a:pt x="1184008" y="478840"/>
                  </a:lnTo>
                  <a:close/>
                </a:path>
                <a:path w="2080259" h="1219834">
                  <a:moveTo>
                    <a:pt x="1248321" y="530263"/>
                  </a:moveTo>
                  <a:lnTo>
                    <a:pt x="1247787" y="529971"/>
                  </a:lnTo>
                  <a:lnTo>
                    <a:pt x="1246466" y="529285"/>
                  </a:lnTo>
                  <a:lnTo>
                    <a:pt x="1245146" y="528447"/>
                  </a:lnTo>
                  <a:lnTo>
                    <a:pt x="1243482" y="529069"/>
                  </a:lnTo>
                  <a:lnTo>
                    <a:pt x="1243152" y="529183"/>
                  </a:lnTo>
                  <a:lnTo>
                    <a:pt x="1243025" y="529894"/>
                  </a:lnTo>
                  <a:lnTo>
                    <a:pt x="1242593" y="530783"/>
                  </a:lnTo>
                  <a:lnTo>
                    <a:pt x="1244422" y="530923"/>
                  </a:lnTo>
                  <a:lnTo>
                    <a:pt x="1246085" y="531139"/>
                  </a:lnTo>
                  <a:lnTo>
                    <a:pt x="1248232" y="531088"/>
                  </a:lnTo>
                  <a:lnTo>
                    <a:pt x="1248321" y="530263"/>
                  </a:lnTo>
                  <a:close/>
                </a:path>
                <a:path w="2080259" h="1219834">
                  <a:moveTo>
                    <a:pt x="1269847" y="494487"/>
                  </a:moveTo>
                  <a:lnTo>
                    <a:pt x="1269619" y="493928"/>
                  </a:lnTo>
                  <a:lnTo>
                    <a:pt x="1269619" y="493445"/>
                  </a:lnTo>
                  <a:lnTo>
                    <a:pt x="1268247" y="493102"/>
                  </a:lnTo>
                  <a:lnTo>
                    <a:pt x="1267066" y="493560"/>
                  </a:lnTo>
                  <a:lnTo>
                    <a:pt x="1266075" y="494538"/>
                  </a:lnTo>
                  <a:lnTo>
                    <a:pt x="1265402" y="495185"/>
                  </a:lnTo>
                  <a:lnTo>
                    <a:pt x="1265491" y="495947"/>
                  </a:lnTo>
                  <a:lnTo>
                    <a:pt x="1266304" y="496239"/>
                  </a:lnTo>
                  <a:lnTo>
                    <a:pt x="1267739" y="496760"/>
                  </a:lnTo>
                  <a:lnTo>
                    <a:pt x="1268831" y="495935"/>
                  </a:lnTo>
                  <a:lnTo>
                    <a:pt x="1269619" y="494817"/>
                  </a:lnTo>
                  <a:lnTo>
                    <a:pt x="1269847" y="494487"/>
                  </a:lnTo>
                  <a:close/>
                </a:path>
                <a:path w="2080259" h="1219834">
                  <a:moveTo>
                    <a:pt x="1320952" y="416966"/>
                  </a:moveTo>
                  <a:lnTo>
                    <a:pt x="1320380" y="416128"/>
                  </a:lnTo>
                  <a:lnTo>
                    <a:pt x="1320126" y="416140"/>
                  </a:lnTo>
                  <a:lnTo>
                    <a:pt x="1318298" y="416369"/>
                  </a:lnTo>
                  <a:lnTo>
                    <a:pt x="1317561" y="417893"/>
                  </a:lnTo>
                  <a:lnTo>
                    <a:pt x="1316685" y="419188"/>
                  </a:lnTo>
                  <a:lnTo>
                    <a:pt x="1316583" y="419328"/>
                  </a:lnTo>
                  <a:lnTo>
                    <a:pt x="1316697" y="419811"/>
                  </a:lnTo>
                  <a:lnTo>
                    <a:pt x="1317205" y="419900"/>
                  </a:lnTo>
                  <a:lnTo>
                    <a:pt x="1317650" y="419862"/>
                  </a:lnTo>
                  <a:lnTo>
                    <a:pt x="1318272" y="419887"/>
                  </a:lnTo>
                  <a:lnTo>
                    <a:pt x="1319110" y="418985"/>
                  </a:lnTo>
                  <a:lnTo>
                    <a:pt x="1320012" y="417995"/>
                  </a:lnTo>
                  <a:lnTo>
                    <a:pt x="1320901" y="417042"/>
                  </a:lnTo>
                  <a:close/>
                </a:path>
                <a:path w="2080259" h="1219834">
                  <a:moveTo>
                    <a:pt x="1333373" y="478574"/>
                  </a:moveTo>
                  <a:lnTo>
                    <a:pt x="1332407" y="477291"/>
                  </a:lnTo>
                  <a:lnTo>
                    <a:pt x="1331734" y="476364"/>
                  </a:lnTo>
                  <a:lnTo>
                    <a:pt x="1330452" y="476999"/>
                  </a:lnTo>
                  <a:lnTo>
                    <a:pt x="1329448" y="477431"/>
                  </a:lnTo>
                  <a:lnTo>
                    <a:pt x="1329016" y="477659"/>
                  </a:lnTo>
                  <a:lnTo>
                    <a:pt x="1328508" y="478040"/>
                  </a:lnTo>
                  <a:lnTo>
                    <a:pt x="1328280" y="478472"/>
                  </a:lnTo>
                  <a:lnTo>
                    <a:pt x="1328064" y="478853"/>
                  </a:lnTo>
                  <a:lnTo>
                    <a:pt x="1327975" y="479539"/>
                  </a:lnTo>
                  <a:lnTo>
                    <a:pt x="1328394" y="480136"/>
                  </a:lnTo>
                  <a:lnTo>
                    <a:pt x="1329093" y="480225"/>
                  </a:lnTo>
                  <a:lnTo>
                    <a:pt x="1330032" y="480047"/>
                  </a:lnTo>
                  <a:lnTo>
                    <a:pt x="1330490" y="479640"/>
                  </a:lnTo>
                  <a:lnTo>
                    <a:pt x="1331061" y="479323"/>
                  </a:lnTo>
                  <a:lnTo>
                    <a:pt x="1331582" y="478739"/>
                  </a:lnTo>
                  <a:lnTo>
                    <a:pt x="1333373" y="478574"/>
                  </a:lnTo>
                  <a:close/>
                </a:path>
                <a:path w="2080259" h="1219834">
                  <a:moveTo>
                    <a:pt x="1358036" y="477913"/>
                  </a:moveTo>
                  <a:lnTo>
                    <a:pt x="1357528" y="476923"/>
                  </a:lnTo>
                  <a:lnTo>
                    <a:pt x="1357350" y="476034"/>
                  </a:lnTo>
                  <a:lnTo>
                    <a:pt x="1357185" y="475119"/>
                  </a:lnTo>
                  <a:lnTo>
                    <a:pt x="1356588" y="474802"/>
                  </a:lnTo>
                  <a:lnTo>
                    <a:pt x="1355763" y="475399"/>
                  </a:lnTo>
                  <a:lnTo>
                    <a:pt x="1354810" y="476084"/>
                  </a:lnTo>
                  <a:lnTo>
                    <a:pt x="1354785" y="477050"/>
                  </a:lnTo>
                  <a:lnTo>
                    <a:pt x="1355102" y="478015"/>
                  </a:lnTo>
                  <a:lnTo>
                    <a:pt x="1355534" y="478637"/>
                  </a:lnTo>
                  <a:lnTo>
                    <a:pt x="1356118" y="479158"/>
                  </a:lnTo>
                  <a:lnTo>
                    <a:pt x="1358036" y="477913"/>
                  </a:lnTo>
                  <a:close/>
                </a:path>
                <a:path w="2080259" h="1219834">
                  <a:moveTo>
                    <a:pt x="1363649" y="362826"/>
                  </a:moveTo>
                  <a:lnTo>
                    <a:pt x="1363599" y="362419"/>
                  </a:lnTo>
                  <a:lnTo>
                    <a:pt x="1363522" y="360984"/>
                  </a:lnTo>
                  <a:lnTo>
                    <a:pt x="1361414" y="360413"/>
                  </a:lnTo>
                  <a:lnTo>
                    <a:pt x="1359890" y="361416"/>
                  </a:lnTo>
                  <a:lnTo>
                    <a:pt x="1359598" y="361632"/>
                  </a:lnTo>
                  <a:lnTo>
                    <a:pt x="1359509" y="362216"/>
                  </a:lnTo>
                  <a:lnTo>
                    <a:pt x="1359331" y="362635"/>
                  </a:lnTo>
                  <a:lnTo>
                    <a:pt x="1360347" y="363410"/>
                  </a:lnTo>
                  <a:lnTo>
                    <a:pt x="1361401" y="364172"/>
                  </a:lnTo>
                  <a:lnTo>
                    <a:pt x="1363218" y="363550"/>
                  </a:lnTo>
                  <a:lnTo>
                    <a:pt x="1363649" y="362826"/>
                  </a:lnTo>
                  <a:close/>
                </a:path>
                <a:path w="2080259" h="1219834">
                  <a:moveTo>
                    <a:pt x="1389240" y="527900"/>
                  </a:moveTo>
                  <a:lnTo>
                    <a:pt x="1389049" y="526872"/>
                  </a:lnTo>
                  <a:lnTo>
                    <a:pt x="1388757" y="525653"/>
                  </a:lnTo>
                  <a:lnTo>
                    <a:pt x="1387436" y="525995"/>
                  </a:lnTo>
                  <a:lnTo>
                    <a:pt x="1385620" y="526529"/>
                  </a:lnTo>
                  <a:lnTo>
                    <a:pt x="1385290" y="527304"/>
                  </a:lnTo>
                  <a:lnTo>
                    <a:pt x="1385392" y="528116"/>
                  </a:lnTo>
                  <a:lnTo>
                    <a:pt x="1385658" y="528916"/>
                  </a:lnTo>
                  <a:lnTo>
                    <a:pt x="1386370" y="529221"/>
                  </a:lnTo>
                  <a:lnTo>
                    <a:pt x="1387182" y="529056"/>
                  </a:lnTo>
                  <a:lnTo>
                    <a:pt x="1388402" y="528853"/>
                  </a:lnTo>
                  <a:lnTo>
                    <a:pt x="1389240" y="527900"/>
                  </a:lnTo>
                  <a:close/>
                </a:path>
                <a:path w="2080259" h="1219834">
                  <a:moveTo>
                    <a:pt x="1460334" y="494842"/>
                  </a:moveTo>
                  <a:lnTo>
                    <a:pt x="1460246" y="494499"/>
                  </a:lnTo>
                  <a:lnTo>
                    <a:pt x="1459560" y="494233"/>
                  </a:lnTo>
                  <a:lnTo>
                    <a:pt x="1458582" y="493826"/>
                  </a:lnTo>
                  <a:lnTo>
                    <a:pt x="1457617" y="493852"/>
                  </a:lnTo>
                  <a:lnTo>
                    <a:pt x="1456588" y="494284"/>
                  </a:lnTo>
                  <a:lnTo>
                    <a:pt x="1455978" y="494563"/>
                  </a:lnTo>
                  <a:lnTo>
                    <a:pt x="1455775" y="495058"/>
                  </a:lnTo>
                  <a:lnTo>
                    <a:pt x="1457007" y="495998"/>
                  </a:lnTo>
                  <a:lnTo>
                    <a:pt x="1457998" y="496100"/>
                  </a:lnTo>
                  <a:lnTo>
                    <a:pt x="1459115" y="495693"/>
                  </a:lnTo>
                  <a:lnTo>
                    <a:pt x="1459738" y="495338"/>
                  </a:lnTo>
                  <a:lnTo>
                    <a:pt x="1460334" y="494842"/>
                  </a:lnTo>
                  <a:close/>
                </a:path>
                <a:path w="2080259" h="1219834">
                  <a:moveTo>
                    <a:pt x="1467027" y="160655"/>
                  </a:moveTo>
                  <a:lnTo>
                    <a:pt x="1466824" y="160502"/>
                  </a:lnTo>
                  <a:lnTo>
                    <a:pt x="1466748" y="160756"/>
                  </a:lnTo>
                  <a:lnTo>
                    <a:pt x="1467027" y="160655"/>
                  </a:lnTo>
                  <a:close/>
                </a:path>
                <a:path w="2080259" h="1219834">
                  <a:moveTo>
                    <a:pt x="1473073" y="162090"/>
                  </a:moveTo>
                  <a:lnTo>
                    <a:pt x="1471002" y="159270"/>
                  </a:lnTo>
                  <a:lnTo>
                    <a:pt x="1470736" y="159207"/>
                  </a:lnTo>
                  <a:lnTo>
                    <a:pt x="1467040" y="160655"/>
                  </a:lnTo>
                  <a:lnTo>
                    <a:pt x="1468767" y="161963"/>
                  </a:lnTo>
                  <a:lnTo>
                    <a:pt x="1470533" y="163233"/>
                  </a:lnTo>
                  <a:lnTo>
                    <a:pt x="1473073" y="162090"/>
                  </a:lnTo>
                  <a:close/>
                </a:path>
                <a:path w="2080259" h="1219834">
                  <a:moveTo>
                    <a:pt x="1473314" y="162013"/>
                  </a:moveTo>
                  <a:lnTo>
                    <a:pt x="1473161" y="162052"/>
                  </a:lnTo>
                  <a:lnTo>
                    <a:pt x="1473161" y="162191"/>
                  </a:lnTo>
                  <a:lnTo>
                    <a:pt x="1473314" y="162013"/>
                  </a:lnTo>
                  <a:close/>
                </a:path>
                <a:path w="2080259" h="1219834">
                  <a:moveTo>
                    <a:pt x="1490840" y="166039"/>
                  </a:moveTo>
                  <a:lnTo>
                    <a:pt x="1490764" y="165900"/>
                  </a:lnTo>
                  <a:lnTo>
                    <a:pt x="1490637" y="165976"/>
                  </a:lnTo>
                  <a:lnTo>
                    <a:pt x="1490840" y="166039"/>
                  </a:lnTo>
                  <a:close/>
                </a:path>
                <a:path w="2080259" h="1219834">
                  <a:moveTo>
                    <a:pt x="1495513" y="163004"/>
                  </a:moveTo>
                  <a:lnTo>
                    <a:pt x="1495336" y="161848"/>
                  </a:lnTo>
                  <a:lnTo>
                    <a:pt x="1495336" y="161671"/>
                  </a:lnTo>
                  <a:lnTo>
                    <a:pt x="1494942" y="161378"/>
                  </a:lnTo>
                  <a:lnTo>
                    <a:pt x="1493431" y="162077"/>
                  </a:lnTo>
                  <a:lnTo>
                    <a:pt x="1491919" y="162572"/>
                  </a:lnTo>
                  <a:lnTo>
                    <a:pt x="1490738" y="163499"/>
                  </a:lnTo>
                  <a:lnTo>
                    <a:pt x="1489900" y="164109"/>
                  </a:lnTo>
                  <a:lnTo>
                    <a:pt x="1490027" y="165125"/>
                  </a:lnTo>
                  <a:lnTo>
                    <a:pt x="1490764" y="165900"/>
                  </a:lnTo>
                  <a:lnTo>
                    <a:pt x="1495513" y="163004"/>
                  </a:lnTo>
                  <a:close/>
                </a:path>
                <a:path w="2080259" h="1219834">
                  <a:moveTo>
                    <a:pt x="1531264" y="177774"/>
                  </a:moveTo>
                  <a:lnTo>
                    <a:pt x="1531251" y="177304"/>
                  </a:lnTo>
                  <a:lnTo>
                    <a:pt x="1530388" y="175869"/>
                  </a:lnTo>
                  <a:lnTo>
                    <a:pt x="1529118" y="175755"/>
                  </a:lnTo>
                  <a:lnTo>
                    <a:pt x="1527302" y="176301"/>
                  </a:lnTo>
                  <a:lnTo>
                    <a:pt x="1526946" y="176809"/>
                  </a:lnTo>
                  <a:lnTo>
                    <a:pt x="1526540" y="177139"/>
                  </a:lnTo>
                  <a:lnTo>
                    <a:pt x="1526844" y="177406"/>
                  </a:lnTo>
                  <a:lnTo>
                    <a:pt x="1527124" y="177888"/>
                  </a:lnTo>
                  <a:lnTo>
                    <a:pt x="1528648" y="177901"/>
                  </a:lnTo>
                  <a:lnTo>
                    <a:pt x="1529867" y="178663"/>
                  </a:lnTo>
                  <a:lnTo>
                    <a:pt x="1531137" y="177850"/>
                  </a:lnTo>
                  <a:lnTo>
                    <a:pt x="1531264" y="177774"/>
                  </a:lnTo>
                  <a:close/>
                </a:path>
                <a:path w="2080259" h="1219834">
                  <a:moveTo>
                    <a:pt x="1734146" y="69596"/>
                  </a:moveTo>
                  <a:lnTo>
                    <a:pt x="1733461" y="68072"/>
                  </a:lnTo>
                  <a:lnTo>
                    <a:pt x="1732622" y="68021"/>
                  </a:lnTo>
                  <a:lnTo>
                    <a:pt x="1731810" y="68376"/>
                  </a:lnTo>
                  <a:lnTo>
                    <a:pt x="1731556" y="68465"/>
                  </a:lnTo>
                  <a:lnTo>
                    <a:pt x="1731289" y="68567"/>
                  </a:lnTo>
                  <a:lnTo>
                    <a:pt x="1730527" y="69253"/>
                  </a:lnTo>
                  <a:lnTo>
                    <a:pt x="1729409" y="69989"/>
                  </a:lnTo>
                  <a:lnTo>
                    <a:pt x="1729892" y="71348"/>
                  </a:lnTo>
                  <a:lnTo>
                    <a:pt x="1731060" y="71120"/>
                  </a:lnTo>
                  <a:lnTo>
                    <a:pt x="1732051" y="70904"/>
                  </a:lnTo>
                  <a:lnTo>
                    <a:pt x="1732318" y="70866"/>
                  </a:lnTo>
                  <a:lnTo>
                    <a:pt x="1732559" y="70700"/>
                  </a:lnTo>
                  <a:lnTo>
                    <a:pt x="1732788" y="70599"/>
                  </a:lnTo>
                  <a:lnTo>
                    <a:pt x="1733461" y="70167"/>
                  </a:lnTo>
                  <a:lnTo>
                    <a:pt x="1734146" y="69596"/>
                  </a:lnTo>
                  <a:close/>
                </a:path>
                <a:path w="2080259" h="1219834">
                  <a:moveTo>
                    <a:pt x="1786077" y="133515"/>
                  </a:moveTo>
                  <a:lnTo>
                    <a:pt x="1785315" y="132194"/>
                  </a:lnTo>
                  <a:lnTo>
                    <a:pt x="1785188" y="131965"/>
                  </a:lnTo>
                  <a:lnTo>
                    <a:pt x="1783842" y="132194"/>
                  </a:lnTo>
                  <a:lnTo>
                    <a:pt x="1783232" y="132549"/>
                  </a:lnTo>
                  <a:lnTo>
                    <a:pt x="1782241" y="133096"/>
                  </a:lnTo>
                  <a:lnTo>
                    <a:pt x="1781810" y="134124"/>
                  </a:lnTo>
                  <a:lnTo>
                    <a:pt x="1782178" y="135115"/>
                  </a:lnTo>
                  <a:lnTo>
                    <a:pt x="1782508" y="135966"/>
                  </a:lnTo>
                  <a:lnTo>
                    <a:pt x="1783308" y="135648"/>
                  </a:lnTo>
                  <a:lnTo>
                    <a:pt x="1784032" y="135242"/>
                  </a:lnTo>
                  <a:lnTo>
                    <a:pt x="1784985" y="134404"/>
                  </a:lnTo>
                  <a:lnTo>
                    <a:pt x="1786077" y="133515"/>
                  </a:lnTo>
                  <a:close/>
                </a:path>
                <a:path w="2080259" h="1219834">
                  <a:moveTo>
                    <a:pt x="1835518" y="215925"/>
                  </a:moveTo>
                  <a:lnTo>
                    <a:pt x="1835416" y="215747"/>
                  </a:lnTo>
                  <a:lnTo>
                    <a:pt x="1835302" y="216077"/>
                  </a:lnTo>
                  <a:lnTo>
                    <a:pt x="1835454" y="215976"/>
                  </a:lnTo>
                  <a:close/>
                </a:path>
                <a:path w="2080259" h="1219834">
                  <a:moveTo>
                    <a:pt x="1841588" y="216585"/>
                  </a:moveTo>
                  <a:lnTo>
                    <a:pt x="1841500" y="215963"/>
                  </a:lnTo>
                  <a:lnTo>
                    <a:pt x="1839353" y="212750"/>
                  </a:lnTo>
                  <a:lnTo>
                    <a:pt x="1837436" y="214731"/>
                  </a:lnTo>
                  <a:lnTo>
                    <a:pt x="1835531" y="215925"/>
                  </a:lnTo>
                  <a:lnTo>
                    <a:pt x="1836191" y="217081"/>
                  </a:lnTo>
                  <a:lnTo>
                    <a:pt x="1837740" y="216090"/>
                  </a:lnTo>
                  <a:lnTo>
                    <a:pt x="1838909" y="217182"/>
                  </a:lnTo>
                  <a:lnTo>
                    <a:pt x="1840255" y="217525"/>
                  </a:lnTo>
                  <a:lnTo>
                    <a:pt x="1840572" y="217601"/>
                  </a:lnTo>
                  <a:lnTo>
                    <a:pt x="1841322" y="217258"/>
                  </a:lnTo>
                  <a:lnTo>
                    <a:pt x="1841588" y="216585"/>
                  </a:lnTo>
                  <a:close/>
                </a:path>
                <a:path w="2080259" h="1219834">
                  <a:moveTo>
                    <a:pt x="1852650" y="330644"/>
                  </a:moveTo>
                  <a:lnTo>
                    <a:pt x="1852536" y="330415"/>
                  </a:lnTo>
                  <a:lnTo>
                    <a:pt x="1852307" y="330581"/>
                  </a:lnTo>
                  <a:lnTo>
                    <a:pt x="1852650" y="330644"/>
                  </a:lnTo>
                  <a:close/>
                </a:path>
                <a:path w="2080259" h="1219834">
                  <a:moveTo>
                    <a:pt x="1855330" y="328066"/>
                  </a:moveTo>
                  <a:lnTo>
                    <a:pt x="1854530" y="327444"/>
                  </a:lnTo>
                  <a:lnTo>
                    <a:pt x="1853793" y="326872"/>
                  </a:lnTo>
                  <a:lnTo>
                    <a:pt x="1852993" y="326072"/>
                  </a:lnTo>
                  <a:lnTo>
                    <a:pt x="1850974" y="327291"/>
                  </a:lnTo>
                  <a:lnTo>
                    <a:pt x="1851342" y="328053"/>
                  </a:lnTo>
                  <a:lnTo>
                    <a:pt x="1851660" y="328701"/>
                  </a:lnTo>
                  <a:lnTo>
                    <a:pt x="1852536" y="330415"/>
                  </a:lnTo>
                  <a:lnTo>
                    <a:pt x="1854987" y="328688"/>
                  </a:lnTo>
                  <a:lnTo>
                    <a:pt x="1855330" y="328066"/>
                  </a:lnTo>
                  <a:close/>
                </a:path>
                <a:path w="2080259" h="1219834">
                  <a:moveTo>
                    <a:pt x="1858530" y="289179"/>
                  </a:moveTo>
                  <a:lnTo>
                    <a:pt x="1857730" y="288163"/>
                  </a:lnTo>
                  <a:lnTo>
                    <a:pt x="1856625" y="288404"/>
                  </a:lnTo>
                  <a:lnTo>
                    <a:pt x="1855685" y="288963"/>
                  </a:lnTo>
                  <a:lnTo>
                    <a:pt x="1854746" y="289496"/>
                  </a:lnTo>
                  <a:lnTo>
                    <a:pt x="1853615" y="290537"/>
                  </a:lnTo>
                  <a:lnTo>
                    <a:pt x="1854288" y="291350"/>
                  </a:lnTo>
                  <a:lnTo>
                    <a:pt x="1855025" y="292239"/>
                  </a:lnTo>
                  <a:lnTo>
                    <a:pt x="1855978" y="290855"/>
                  </a:lnTo>
                  <a:lnTo>
                    <a:pt x="1857171" y="290436"/>
                  </a:lnTo>
                  <a:lnTo>
                    <a:pt x="1857502" y="290093"/>
                  </a:lnTo>
                  <a:lnTo>
                    <a:pt x="1858530" y="289179"/>
                  </a:lnTo>
                  <a:close/>
                </a:path>
                <a:path w="2080259" h="1219834">
                  <a:moveTo>
                    <a:pt x="1860372" y="265010"/>
                  </a:moveTo>
                  <a:lnTo>
                    <a:pt x="1859940" y="265061"/>
                  </a:lnTo>
                  <a:lnTo>
                    <a:pt x="1859419" y="264922"/>
                  </a:lnTo>
                  <a:lnTo>
                    <a:pt x="1857730" y="265938"/>
                  </a:lnTo>
                  <a:lnTo>
                    <a:pt x="1856435" y="266839"/>
                  </a:lnTo>
                  <a:lnTo>
                    <a:pt x="1854962" y="267868"/>
                  </a:lnTo>
                  <a:lnTo>
                    <a:pt x="1854911" y="268262"/>
                  </a:lnTo>
                  <a:lnTo>
                    <a:pt x="1854962" y="268478"/>
                  </a:lnTo>
                  <a:lnTo>
                    <a:pt x="1855431" y="268681"/>
                  </a:lnTo>
                  <a:lnTo>
                    <a:pt x="1856549" y="268173"/>
                  </a:lnTo>
                  <a:lnTo>
                    <a:pt x="1857476" y="267677"/>
                  </a:lnTo>
                  <a:lnTo>
                    <a:pt x="1856981" y="267931"/>
                  </a:lnTo>
                  <a:lnTo>
                    <a:pt x="1858822" y="266839"/>
                  </a:lnTo>
                  <a:lnTo>
                    <a:pt x="1859368" y="266649"/>
                  </a:lnTo>
                  <a:lnTo>
                    <a:pt x="1859711" y="266293"/>
                  </a:lnTo>
                  <a:lnTo>
                    <a:pt x="1860042" y="265950"/>
                  </a:lnTo>
                  <a:lnTo>
                    <a:pt x="1860143" y="265442"/>
                  </a:lnTo>
                  <a:lnTo>
                    <a:pt x="1860372" y="265010"/>
                  </a:lnTo>
                  <a:close/>
                </a:path>
                <a:path w="2080259" h="1219834">
                  <a:moveTo>
                    <a:pt x="2014042" y="1574"/>
                  </a:moveTo>
                  <a:lnTo>
                    <a:pt x="2014029" y="469"/>
                  </a:lnTo>
                  <a:lnTo>
                    <a:pt x="2013915" y="317"/>
                  </a:lnTo>
                  <a:lnTo>
                    <a:pt x="2013800" y="0"/>
                  </a:lnTo>
                  <a:lnTo>
                    <a:pt x="2012175" y="88"/>
                  </a:lnTo>
                  <a:lnTo>
                    <a:pt x="2011387" y="1117"/>
                  </a:lnTo>
                  <a:lnTo>
                    <a:pt x="2010803" y="2286"/>
                  </a:lnTo>
                  <a:lnTo>
                    <a:pt x="2010714" y="2463"/>
                  </a:lnTo>
                  <a:lnTo>
                    <a:pt x="2010879" y="2921"/>
                  </a:lnTo>
                  <a:lnTo>
                    <a:pt x="2011489" y="3022"/>
                  </a:lnTo>
                  <a:lnTo>
                    <a:pt x="2012073" y="3098"/>
                  </a:lnTo>
                  <a:lnTo>
                    <a:pt x="2012467" y="2921"/>
                  </a:lnTo>
                  <a:lnTo>
                    <a:pt x="2013508" y="2425"/>
                  </a:lnTo>
                  <a:lnTo>
                    <a:pt x="2014042" y="1574"/>
                  </a:lnTo>
                  <a:close/>
                </a:path>
                <a:path w="2080259" h="1219834">
                  <a:moveTo>
                    <a:pt x="2030818" y="100787"/>
                  </a:moveTo>
                  <a:lnTo>
                    <a:pt x="2030336" y="99809"/>
                  </a:lnTo>
                  <a:lnTo>
                    <a:pt x="2029841" y="99161"/>
                  </a:lnTo>
                  <a:lnTo>
                    <a:pt x="2029155" y="98983"/>
                  </a:lnTo>
                  <a:lnTo>
                    <a:pt x="2028583" y="99758"/>
                  </a:lnTo>
                  <a:lnTo>
                    <a:pt x="2028151" y="100304"/>
                  </a:lnTo>
                  <a:lnTo>
                    <a:pt x="2027682" y="101104"/>
                  </a:lnTo>
                  <a:lnTo>
                    <a:pt x="2027770" y="101701"/>
                  </a:lnTo>
                  <a:lnTo>
                    <a:pt x="2027897" y="102489"/>
                  </a:lnTo>
                  <a:lnTo>
                    <a:pt x="2028837" y="102590"/>
                  </a:lnTo>
                  <a:lnTo>
                    <a:pt x="2029561" y="102222"/>
                  </a:lnTo>
                  <a:lnTo>
                    <a:pt x="2030666" y="101650"/>
                  </a:lnTo>
                  <a:lnTo>
                    <a:pt x="2030818" y="100787"/>
                  </a:lnTo>
                  <a:close/>
                </a:path>
                <a:path w="2080259" h="1219834">
                  <a:moveTo>
                    <a:pt x="2080107" y="201523"/>
                  </a:moveTo>
                  <a:lnTo>
                    <a:pt x="2079701" y="201269"/>
                  </a:lnTo>
                  <a:lnTo>
                    <a:pt x="2079320" y="200888"/>
                  </a:lnTo>
                  <a:lnTo>
                    <a:pt x="2078850" y="200863"/>
                  </a:lnTo>
                  <a:lnTo>
                    <a:pt x="2078367" y="200812"/>
                  </a:lnTo>
                  <a:lnTo>
                    <a:pt x="2077872" y="201142"/>
                  </a:lnTo>
                  <a:lnTo>
                    <a:pt x="2077351" y="201295"/>
                  </a:lnTo>
                  <a:lnTo>
                    <a:pt x="2076996" y="201663"/>
                  </a:lnTo>
                  <a:lnTo>
                    <a:pt x="2076462" y="201980"/>
                  </a:lnTo>
                  <a:lnTo>
                    <a:pt x="2076323" y="202387"/>
                  </a:lnTo>
                  <a:lnTo>
                    <a:pt x="2076157" y="202780"/>
                  </a:lnTo>
                  <a:lnTo>
                    <a:pt x="2076411" y="203250"/>
                  </a:lnTo>
                  <a:lnTo>
                    <a:pt x="2076488" y="203720"/>
                  </a:lnTo>
                  <a:lnTo>
                    <a:pt x="2077237" y="203517"/>
                  </a:lnTo>
                  <a:lnTo>
                    <a:pt x="2078075" y="203479"/>
                  </a:lnTo>
                  <a:lnTo>
                    <a:pt x="2078723" y="203111"/>
                  </a:lnTo>
                  <a:lnTo>
                    <a:pt x="2079282" y="202768"/>
                  </a:lnTo>
                  <a:lnTo>
                    <a:pt x="2079650" y="202069"/>
                  </a:lnTo>
                  <a:lnTo>
                    <a:pt x="2080107" y="20152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13445465" y="7122673"/>
              <a:ext cx="1945005" cy="1266825"/>
            </a:xfrm>
            <a:custGeom>
              <a:avLst/>
              <a:gdLst/>
              <a:ahLst/>
              <a:cxnLst/>
              <a:rect l="l" t="t" r="r" b="b"/>
              <a:pathLst>
                <a:path w="1945005" h="1266825">
                  <a:moveTo>
                    <a:pt x="5029" y="634111"/>
                  </a:moveTo>
                  <a:lnTo>
                    <a:pt x="4445" y="633501"/>
                  </a:lnTo>
                  <a:lnTo>
                    <a:pt x="3657" y="633514"/>
                  </a:lnTo>
                  <a:lnTo>
                    <a:pt x="2971" y="633552"/>
                  </a:lnTo>
                  <a:lnTo>
                    <a:pt x="2286" y="634022"/>
                  </a:lnTo>
                  <a:lnTo>
                    <a:pt x="1612" y="634339"/>
                  </a:lnTo>
                  <a:lnTo>
                    <a:pt x="977" y="634657"/>
                  </a:lnTo>
                  <a:lnTo>
                    <a:pt x="0" y="634834"/>
                  </a:lnTo>
                  <a:lnTo>
                    <a:pt x="482" y="635774"/>
                  </a:lnTo>
                  <a:lnTo>
                    <a:pt x="622" y="636066"/>
                  </a:lnTo>
                  <a:lnTo>
                    <a:pt x="1295" y="636130"/>
                  </a:lnTo>
                  <a:lnTo>
                    <a:pt x="2527" y="636181"/>
                  </a:lnTo>
                  <a:lnTo>
                    <a:pt x="3289" y="636079"/>
                  </a:lnTo>
                  <a:lnTo>
                    <a:pt x="4038" y="636041"/>
                  </a:lnTo>
                  <a:lnTo>
                    <a:pt x="4343" y="635685"/>
                  </a:lnTo>
                  <a:lnTo>
                    <a:pt x="4864" y="635330"/>
                  </a:lnTo>
                  <a:lnTo>
                    <a:pt x="4914" y="634936"/>
                  </a:lnTo>
                  <a:lnTo>
                    <a:pt x="5029" y="634111"/>
                  </a:lnTo>
                  <a:close/>
                </a:path>
                <a:path w="1945005" h="1266825">
                  <a:moveTo>
                    <a:pt x="42367" y="888949"/>
                  </a:moveTo>
                  <a:lnTo>
                    <a:pt x="42329" y="888136"/>
                  </a:lnTo>
                  <a:lnTo>
                    <a:pt x="41910" y="886955"/>
                  </a:lnTo>
                  <a:lnTo>
                    <a:pt x="40830" y="887145"/>
                  </a:lnTo>
                  <a:lnTo>
                    <a:pt x="39878" y="887361"/>
                  </a:lnTo>
                  <a:lnTo>
                    <a:pt x="39535" y="887425"/>
                  </a:lnTo>
                  <a:lnTo>
                    <a:pt x="38950" y="888072"/>
                  </a:lnTo>
                  <a:lnTo>
                    <a:pt x="38976" y="888326"/>
                  </a:lnTo>
                  <a:lnTo>
                    <a:pt x="39166" y="889431"/>
                  </a:lnTo>
                  <a:lnTo>
                    <a:pt x="40081" y="889838"/>
                  </a:lnTo>
                  <a:lnTo>
                    <a:pt x="41935" y="889584"/>
                  </a:lnTo>
                  <a:lnTo>
                    <a:pt x="42367" y="888949"/>
                  </a:lnTo>
                  <a:close/>
                </a:path>
                <a:path w="1945005" h="1266825">
                  <a:moveTo>
                    <a:pt x="79756" y="802919"/>
                  </a:moveTo>
                  <a:lnTo>
                    <a:pt x="79413" y="802017"/>
                  </a:lnTo>
                  <a:lnTo>
                    <a:pt x="78689" y="801954"/>
                  </a:lnTo>
                  <a:lnTo>
                    <a:pt x="77838" y="802208"/>
                  </a:lnTo>
                  <a:lnTo>
                    <a:pt x="77025" y="802474"/>
                  </a:lnTo>
                  <a:lnTo>
                    <a:pt x="76009" y="802754"/>
                  </a:lnTo>
                  <a:lnTo>
                    <a:pt x="76098" y="803592"/>
                  </a:lnTo>
                  <a:lnTo>
                    <a:pt x="76123" y="803973"/>
                  </a:lnTo>
                  <a:lnTo>
                    <a:pt x="77368" y="804367"/>
                  </a:lnTo>
                  <a:lnTo>
                    <a:pt x="78054" y="804379"/>
                  </a:lnTo>
                  <a:lnTo>
                    <a:pt x="78867" y="804379"/>
                  </a:lnTo>
                  <a:lnTo>
                    <a:pt x="79565" y="803795"/>
                  </a:lnTo>
                  <a:lnTo>
                    <a:pt x="79756" y="802919"/>
                  </a:lnTo>
                  <a:close/>
                </a:path>
                <a:path w="1945005" h="1266825">
                  <a:moveTo>
                    <a:pt x="84442" y="594918"/>
                  </a:moveTo>
                  <a:lnTo>
                    <a:pt x="84378" y="594029"/>
                  </a:lnTo>
                  <a:lnTo>
                    <a:pt x="84137" y="593852"/>
                  </a:lnTo>
                  <a:lnTo>
                    <a:pt x="83350" y="593331"/>
                  </a:lnTo>
                  <a:lnTo>
                    <a:pt x="82397" y="592658"/>
                  </a:lnTo>
                  <a:lnTo>
                    <a:pt x="81178" y="593953"/>
                  </a:lnTo>
                  <a:lnTo>
                    <a:pt x="81445" y="594601"/>
                  </a:lnTo>
                  <a:lnTo>
                    <a:pt x="81483" y="595096"/>
                  </a:lnTo>
                  <a:lnTo>
                    <a:pt x="82359" y="595439"/>
                  </a:lnTo>
                  <a:lnTo>
                    <a:pt x="83185" y="596392"/>
                  </a:lnTo>
                  <a:lnTo>
                    <a:pt x="84175" y="595210"/>
                  </a:lnTo>
                  <a:lnTo>
                    <a:pt x="84442" y="594918"/>
                  </a:lnTo>
                  <a:close/>
                </a:path>
                <a:path w="1945005" h="1266825">
                  <a:moveTo>
                    <a:pt x="96862" y="990625"/>
                  </a:moveTo>
                  <a:lnTo>
                    <a:pt x="96799" y="990168"/>
                  </a:lnTo>
                  <a:lnTo>
                    <a:pt x="96685" y="989012"/>
                  </a:lnTo>
                  <a:lnTo>
                    <a:pt x="95592" y="988783"/>
                  </a:lnTo>
                  <a:lnTo>
                    <a:pt x="94475" y="989126"/>
                  </a:lnTo>
                  <a:lnTo>
                    <a:pt x="93395" y="989406"/>
                  </a:lnTo>
                  <a:lnTo>
                    <a:pt x="92621" y="990053"/>
                  </a:lnTo>
                  <a:lnTo>
                    <a:pt x="92659" y="991235"/>
                  </a:lnTo>
                  <a:lnTo>
                    <a:pt x="93256" y="992352"/>
                  </a:lnTo>
                  <a:lnTo>
                    <a:pt x="94335" y="992276"/>
                  </a:lnTo>
                  <a:lnTo>
                    <a:pt x="95326" y="991755"/>
                  </a:lnTo>
                  <a:lnTo>
                    <a:pt x="95948" y="991438"/>
                  </a:lnTo>
                  <a:lnTo>
                    <a:pt x="96862" y="990625"/>
                  </a:lnTo>
                  <a:close/>
                </a:path>
                <a:path w="1945005" h="1266825">
                  <a:moveTo>
                    <a:pt x="113804" y="678014"/>
                  </a:moveTo>
                  <a:lnTo>
                    <a:pt x="113309" y="677202"/>
                  </a:lnTo>
                  <a:lnTo>
                    <a:pt x="112369" y="676592"/>
                  </a:lnTo>
                  <a:lnTo>
                    <a:pt x="111798" y="676249"/>
                  </a:lnTo>
                  <a:lnTo>
                    <a:pt x="111086" y="676097"/>
                  </a:lnTo>
                  <a:lnTo>
                    <a:pt x="110477" y="675881"/>
                  </a:lnTo>
                  <a:lnTo>
                    <a:pt x="110286" y="678268"/>
                  </a:lnTo>
                  <a:lnTo>
                    <a:pt x="110185" y="679716"/>
                  </a:lnTo>
                  <a:lnTo>
                    <a:pt x="111036" y="679386"/>
                  </a:lnTo>
                  <a:lnTo>
                    <a:pt x="111810" y="679234"/>
                  </a:lnTo>
                  <a:lnTo>
                    <a:pt x="112420" y="678840"/>
                  </a:lnTo>
                  <a:lnTo>
                    <a:pt x="113804" y="678014"/>
                  </a:lnTo>
                  <a:close/>
                </a:path>
                <a:path w="1945005" h="1266825">
                  <a:moveTo>
                    <a:pt x="114249" y="915504"/>
                  </a:moveTo>
                  <a:lnTo>
                    <a:pt x="107950" y="918083"/>
                  </a:lnTo>
                  <a:lnTo>
                    <a:pt x="108204" y="919238"/>
                  </a:lnTo>
                  <a:lnTo>
                    <a:pt x="108712" y="919353"/>
                  </a:lnTo>
                  <a:lnTo>
                    <a:pt x="108915" y="919276"/>
                  </a:lnTo>
                  <a:lnTo>
                    <a:pt x="109410" y="919073"/>
                  </a:lnTo>
                  <a:lnTo>
                    <a:pt x="109880" y="918781"/>
                  </a:lnTo>
                  <a:lnTo>
                    <a:pt x="110693" y="918337"/>
                  </a:lnTo>
                  <a:lnTo>
                    <a:pt x="111467" y="917727"/>
                  </a:lnTo>
                  <a:lnTo>
                    <a:pt x="112623" y="916990"/>
                  </a:lnTo>
                  <a:lnTo>
                    <a:pt x="114249" y="915504"/>
                  </a:lnTo>
                  <a:close/>
                </a:path>
                <a:path w="1945005" h="1266825">
                  <a:moveTo>
                    <a:pt x="151472" y="712393"/>
                  </a:moveTo>
                  <a:lnTo>
                    <a:pt x="151345" y="712127"/>
                  </a:lnTo>
                  <a:lnTo>
                    <a:pt x="150926" y="711352"/>
                  </a:lnTo>
                  <a:lnTo>
                    <a:pt x="150101" y="711314"/>
                  </a:lnTo>
                  <a:lnTo>
                    <a:pt x="149377" y="711835"/>
                  </a:lnTo>
                  <a:lnTo>
                    <a:pt x="148755" y="712279"/>
                  </a:lnTo>
                  <a:lnTo>
                    <a:pt x="148170" y="713155"/>
                  </a:lnTo>
                  <a:lnTo>
                    <a:pt x="148780" y="713638"/>
                  </a:lnTo>
                  <a:lnTo>
                    <a:pt x="149148" y="713955"/>
                  </a:lnTo>
                  <a:lnTo>
                    <a:pt x="150215" y="713536"/>
                  </a:lnTo>
                  <a:lnTo>
                    <a:pt x="150952" y="713435"/>
                  </a:lnTo>
                  <a:lnTo>
                    <a:pt x="151130" y="712939"/>
                  </a:lnTo>
                  <a:lnTo>
                    <a:pt x="151472" y="712393"/>
                  </a:lnTo>
                  <a:close/>
                </a:path>
                <a:path w="1945005" h="1266825">
                  <a:moveTo>
                    <a:pt x="173418" y="1143647"/>
                  </a:moveTo>
                  <a:lnTo>
                    <a:pt x="173024" y="1143393"/>
                  </a:lnTo>
                  <a:lnTo>
                    <a:pt x="172681" y="1143000"/>
                  </a:lnTo>
                  <a:lnTo>
                    <a:pt x="172262" y="1142961"/>
                  </a:lnTo>
                  <a:lnTo>
                    <a:pt x="171513" y="1142885"/>
                  </a:lnTo>
                  <a:lnTo>
                    <a:pt x="170713" y="1142898"/>
                  </a:lnTo>
                  <a:lnTo>
                    <a:pt x="169595" y="1143190"/>
                  </a:lnTo>
                  <a:lnTo>
                    <a:pt x="169087" y="1143800"/>
                  </a:lnTo>
                  <a:lnTo>
                    <a:pt x="169049" y="1144168"/>
                  </a:lnTo>
                  <a:lnTo>
                    <a:pt x="169037" y="1144498"/>
                  </a:lnTo>
                  <a:lnTo>
                    <a:pt x="169608" y="1145044"/>
                  </a:lnTo>
                  <a:lnTo>
                    <a:pt x="170713" y="1145108"/>
                  </a:lnTo>
                  <a:lnTo>
                    <a:pt x="171475" y="1144828"/>
                  </a:lnTo>
                  <a:lnTo>
                    <a:pt x="172034" y="1144727"/>
                  </a:lnTo>
                  <a:lnTo>
                    <a:pt x="173418" y="1143647"/>
                  </a:lnTo>
                  <a:close/>
                </a:path>
                <a:path w="1945005" h="1266825">
                  <a:moveTo>
                    <a:pt x="200761" y="843622"/>
                  </a:moveTo>
                  <a:lnTo>
                    <a:pt x="200012" y="843559"/>
                  </a:lnTo>
                  <a:lnTo>
                    <a:pt x="199237" y="843445"/>
                  </a:lnTo>
                  <a:lnTo>
                    <a:pt x="198234" y="843572"/>
                  </a:lnTo>
                  <a:lnTo>
                    <a:pt x="197751" y="844461"/>
                  </a:lnTo>
                  <a:lnTo>
                    <a:pt x="197878" y="844613"/>
                  </a:lnTo>
                  <a:lnTo>
                    <a:pt x="198399" y="845362"/>
                  </a:lnTo>
                  <a:lnTo>
                    <a:pt x="199174" y="844956"/>
                  </a:lnTo>
                  <a:lnTo>
                    <a:pt x="199885" y="844626"/>
                  </a:lnTo>
                  <a:lnTo>
                    <a:pt x="200761" y="843622"/>
                  </a:lnTo>
                  <a:close/>
                </a:path>
                <a:path w="1945005" h="1266825">
                  <a:moveTo>
                    <a:pt x="254558" y="997534"/>
                  </a:moveTo>
                  <a:lnTo>
                    <a:pt x="254469" y="996607"/>
                  </a:lnTo>
                  <a:lnTo>
                    <a:pt x="253987" y="996226"/>
                  </a:lnTo>
                  <a:lnTo>
                    <a:pt x="251891" y="998372"/>
                  </a:lnTo>
                  <a:lnTo>
                    <a:pt x="252310" y="998245"/>
                  </a:lnTo>
                  <a:lnTo>
                    <a:pt x="252730" y="998194"/>
                  </a:lnTo>
                  <a:lnTo>
                    <a:pt x="253758" y="997750"/>
                  </a:lnTo>
                  <a:lnTo>
                    <a:pt x="254558" y="997534"/>
                  </a:lnTo>
                  <a:close/>
                </a:path>
                <a:path w="1945005" h="1266825">
                  <a:moveTo>
                    <a:pt x="254685" y="932726"/>
                  </a:moveTo>
                  <a:lnTo>
                    <a:pt x="254508" y="932472"/>
                  </a:lnTo>
                  <a:lnTo>
                    <a:pt x="253834" y="931456"/>
                  </a:lnTo>
                  <a:lnTo>
                    <a:pt x="252768" y="931710"/>
                  </a:lnTo>
                  <a:lnTo>
                    <a:pt x="251790" y="932268"/>
                  </a:lnTo>
                  <a:lnTo>
                    <a:pt x="251383" y="932497"/>
                  </a:lnTo>
                  <a:lnTo>
                    <a:pt x="250888" y="933018"/>
                  </a:lnTo>
                  <a:lnTo>
                    <a:pt x="250837" y="934173"/>
                  </a:lnTo>
                  <a:lnTo>
                    <a:pt x="253263" y="934402"/>
                  </a:lnTo>
                  <a:lnTo>
                    <a:pt x="254254" y="933754"/>
                  </a:lnTo>
                  <a:lnTo>
                    <a:pt x="254342" y="933335"/>
                  </a:lnTo>
                  <a:lnTo>
                    <a:pt x="254685" y="932726"/>
                  </a:lnTo>
                  <a:close/>
                </a:path>
                <a:path w="1945005" h="1266825">
                  <a:moveTo>
                    <a:pt x="293598" y="979728"/>
                  </a:moveTo>
                  <a:lnTo>
                    <a:pt x="293547" y="979271"/>
                  </a:lnTo>
                  <a:lnTo>
                    <a:pt x="291871" y="978776"/>
                  </a:lnTo>
                  <a:lnTo>
                    <a:pt x="290741" y="978192"/>
                  </a:lnTo>
                  <a:lnTo>
                    <a:pt x="289877" y="978458"/>
                  </a:lnTo>
                  <a:lnTo>
                    <a:pt x="289140" y="978687"/>
                  </a:lnTo>
                  <a:lnTo>
                    <a:pt x="289877" y="979652"/>
                  </a:lnTo>
                  <a:lnTo>
                    <a:pt x="290283" y="980122"/>
                  </a:lnTo>
                  <a:lnTo>
                    <a:pt x="291045" y="980960"/>
                  </a:lnTo>
                  <a:lnTo>
                    <a:pt x="291998" y="981087"/>
                  </a:lnTo>
                  <a:lnTo>
                    <a:pt x="293039" y="980262"/>
                  </a:lnTo>
                  <a:lnTo>
                    <a:pt x="293598" y="979728"/>
                  </a:lnTo>
                  <a:close/>
                </a:path>
                <a:path w="1945005" h="1266825">
                  <a:moveTo>
                    <a:pt x="308000" y="1219276"/>
                  </a:moveTo>
                  <a:lnTo>
                    <a:pt x="307352" y="1218780"/>
                  </a:lnTo>
                  <a:lnTo>
                    <a:pt x="306451" y="1218996"/>
                  </a:lnTo>
                  <a:lnTo>
                    <a:pt x="305231" y="1219301"/>
                  </a:lnTo>
                  <a:lnTo>
                    <a:pt x="304634" y="1220203"/>
                  </a:lnTo>
                  <a:lnTo>
                    <a:pt x="304749" y="1221320"/>
                  </a:lnTo>
                  <a:lnTo>
                    <a:pt x="304850" y="1222095"/>
                  </a:lnTo>
                  <a:lnTo>
                    <a:pt x="305447" y="1222590"/>
                  </a:lnTo>
                  <a:lnTo>
                    <a:pt x="306362" y="1222565"/>
                  </a:lnTo>
                  <a:lnTo>
                    <a:pt x="307657" y="1222184"/>
                  </a:lnTo>
                  <a:lnTo>
                    <a:pt x="307924" y="1221105"/>
                  </a:lnTo>
                  <a:lnTo>
                    <a:pt x="308000" y="1219276"/>
                  </a:lnTo>
                  <a:close/>
                </a:path>
                <a:path w="1945005" h="1266825">
                  <a:moveTo>
                    <a:pt x="323418" y="744905"/>
                  </a:moveTo>
                  <a:lnTo>
                    <a:pt x="322605" y="743699"/>
                  </a:lnTo>
                  <a:lnTo>
                    <a:pt x="321348" y="743508"/>
                  </a:lnTo>
                  <a:lnTo>
                    <a:pt x="319976" y="742988"/>
                  </a:lnTo>
                  <a:lnTo>
                    <a:pt x="318985" y="744308"/>
                  </a:lnTo>
                  <a:lnTo>
                    <a:pt x="318389" y="745096"/>
                  </a:lnTo>
                  <a:lnTo>
                    <a:pt x="317677" y="746226"/>
                  </a:lnTo>
                  <a:lnTo>
                    <a:pt x="318858" y="746988"/>
                  </a:lnTo>
                  <a:lnTo>
                    <a:pt x="319900" y="747674"/>
                  </a:lnTo>
                  <a:lnTo>
                    <a:pt x="320878" y="747014"/>
                  </a:lnTo>
                  <a:lnTo>
                    <a:pt x="321551" y="746137"/>
                  </a:lnTo>
                  <a:lnTo>
                    <a:pt x="322097" y="745413"/>
                  </a:lnTo>
                  <a:lnTo>
                    <a:pt x="323418" y="744905"/>
                  </a:lnTo>
                  <a:close/>
                </a:path>
                <a:path w="1945005" h="1266825">
                  <a:moveTo>
                    <a:pt x="352234" y="975156"/>
                  </a:moveTo>
                  <a:lnTo>
                    <a:pt x="351878" y="974369"/>
                  </a:lnTo>
                  <a:lnTo>
                    <a:pt x="351497" y="973531"/>
                  </a:lnTo>
                  <a:lnTo>
                    <a:pt x="350710" y="973594"/>
                  </a:lnTo>
                  <a:lnTo>
                    <a:pt x="349948" y="974013"/>
                  </a:lnTo>
                  <a:lnTo>
                    <a:pt x="349186" y="974407"/>
                  </a:lnTo>
                  <a:lnTo>
                    <a:pt x="348691" y="975067"/>
                  </a:lnTo>
                  <a:lnTo>
                    <a:pt x="349084" y="975842"/>
                  </a:lnTo>
                  <a:lnTo>
                    <a:pt x="349478" y="976566"/>
                  </a:lnTo>
                  <a:lnTo>
                    <a:pt x="350266" y="976642"/>
                  </a:lnTo>
                  <a:lnTo>
                    <a:pt x="351040" y="976350"/>
                  </a:lnTo>
                  <a:lnTo>
                    <a:pt x="351701" y="975791"/>
                  </a:lnTo>
                  <a:lnTo>
                    <a:pt x="352234" y="975156"/>
                  </a:lnTo>
                  <a:close/>
                </a:path>
                <a:path w="1945005" h="1266825">
                  <a:moveTo>
                    <a:pt x="357378" y="1089863"/>
                  </a:moveTo>
                  <a:lnTo>
                    <a:pt x="356971" y="1090434"/>
                  </a:lnTo>
                  <a:lnTo>
                    <a:pt x="356425" y="1090891"/>
                  </a:lnTo>
                  <a:lnTo>
                    <a:pt x="355828" y="1091336"/>
                  </a:lnTo>
                  <a:lnTo>
                    <a:pt x="355231" y="1091780"/>
                  </a:lnTo>
                  <a:lnTo>
                    <a:pt x="354634" y="1092339"/>
                  </a:lnTo>
                  <a:lnTo>
                    <a:pt x="354241" y="1092936"/>
                  </a:lnTo>
                  <a:lnTo>
                    <a:pt x="354050" y="1093254"/>
                  </a:lnTo>
                  <a:lnTo>
                    <a:pt x="354152" y="1093939"/>
                  </a:lnTo>
                  <a:lnTo>
                    <a:pt x="354406" y="1094232"/>
                  </a:lnTo>
                  <a:lnTo>
                    <a:pt x="354838" y="1094752"/>
                  </a:lnTo>
                  <a:lnTo>
                    <a:pt x="355282" y="1094511"/>
                  </a:lnTo>
                  <a:lnTo>
                    <a:pt x="355587" y="1093863"/>
                  </a:lnTo>
                  <a:lnTo>
                    <a:pt x="357378" y="1089863"/>
                  </a:lnTo>
                  <a:close/>
                </a:path>
                <a:path w="1945005" h="1266825">
                  <a:moveTo>
                    <a:pt x="357822" y="1089139"/>
                  </a:moveTo>
                  <a:lnTo>
                    <a:pt x="357682" y="1089177"/>
                  </a:lnTo>
                  <a:lnTo>
                    <a:pt x="357390" y="1089850"/>
                  </a:lnTo>
                  <a:lnTo>
                    <a:pt x="357543" y="1089634"/>
                  </a:lnTo>
                  <a:lnTo>
                    <a:pt x="357759" y="1089444"/>
                  </a:lnTo>
                  <a:lnTo>
                    <a:pt x="357822" y="1089139"/>
                  </a:lnTo>
                  <a:close/>
                </a:path>
                <a:path w="1945005" h="1266825">
                  <a:moveTo>
                    <a:pt x="358648" y="1110957"/>
                  </a:moveTo>
                  <a:lnTo>
                    <a:pt x="358419" y="1110907"/>
                  </a:lnTo>
                  <a:lnTo>
                    <a:pt x="358089" y="1110754"/>
                  </a:lnTo>
                  <a:lnTo>
                    <a:pt x="356920" y="1111631"/>
                  </a:lnTo>
                  <a:lnTo>
                    <a:pt x="355574" y="1112113"/>
                  </a:lnTo>
                  <a:lnTo>
                    <a:pt x="355104" y="1113447"/>
                  </a:lnTo>
                  <a:lnTo>
                    <a:pt x="355041" y="1113663"/>
                  </a:lnTo>
                  <a:lnTo>
                    <a:pt x="355053" y="1113993"/>
                  </a:lnTo>
                  <a:lnTo>
                    <a:pt x="355282" y="1114323"/>
                  </a:lnTo>
                  <a:lnTo>
                    <a:pt x="355587" y="1114374"/>
                  </a:lnTo>
                  <a:lnTo>
                    <a:pt x="355828" y="1114450"/>
                  </a:lnTo>
                  <a:lnTo>
                    <a:pt x="356069" y="1114336"/>
                  </a:lnTo>
                  <a:lnTo>
                    <a:pt x="356387" y="1114310"/>
                  </a:lnTo>
                  <a:lnTo>
                    <a:pt x="356514" y="1114132"/>
                  </a:lnTo>
                  <a:lnTo>
                    <a:pt x="358648" y="1110957"/>
                  </a:lnTo>
                  <a:close/>
                </a:path>
                <a:path w="1945005" h="1266825">
                  <a:moveTo>
                    <a:pt x="362508" y="768629"/>
                  </a:moveTo>
                  <a:lnTo>
                    <a:pt x="362038" y="767943"/>
                  </a:lnTo>
                  <a:lnTo>
                    <a:pt x="361340" y="767905"/>
                  </a:lnTo>
                  <a:lnTo>
                    <a:pt x="360934" y="768032"/>
                  </a:lnTo>
                  <a:lnTo>
                    <a:pt x="360464" y="768146"/>
                  </a:lnTo>
                  <a:lnTo>
                    <a:pt x="360019" y="768502"/>
                  </a:lnTo>
                  <a:lnTo>
                    <a:pt x="359600" y="768769"/>
                  </a:lnTo>
                  <a:lnTo>
                    <a:pt x="360197" y="768934"/>
                  </a:lnTo>
                  <a:lnTo>
                    <a:pt x="360819" y="769099"/>
                  </a:lnTo>
                  <a:lnTo>
                    <a:pt x="361175" y="769200"/>
                  </a:lnTo>
                  <a:lnTo>
                    <a:pt x="362140" y="769035"/>
                  </a:lnTo>
                  <a:lnTo>
                    <a:pt x="362508" y="768629"/>
                  </a:lnTo>
                  <a:close/>
                </a:path>
                <a:path w="1945005" h="1266825">
                  <a:moveTo>
                    <a:pt x="366674" y="1090079"/>
                  </a:moveTo>
                  <a:lnTo>
                    <a:pt x="366407" y="1089126"/>
                  </a:lnTo>
                  <a:lnTo>
                    <a:pt x="365620" y="1089329"/>
                  </a:lnTo>
                  <a:lnTo>
                    <a:pt x="364972" y="1089621"/>
                  </a:lnTo>
                  <a:lnTo>
                    <a:pt x="364578" y="1089787"/>
                  </a:lnTo>
                  <a:lnTo>
                    <a:pt x="364083" y="1090295"/>
                  </a:lnTo>
                  <a:lnTo>
                    <a:pt x="364083" y="1090625"/>
                  </a:lnTo>
                  <a:lnTo>
                    <a:pt x="364096" y="1091361"/>
                  </a:lnTo>
                  <a:lnTo>
                    <a:pt x="364515" y="1092022"/>
                  </a:lnTo>
                  <a:lnTo>
                    <a:pt x="365455" y="1091755"/>
                  </a:lnTo>
                  <a:lnTo>
                    <a:pt x="366268" y="1091526"/>
                  </a:lnTo>
                  <a:lnTo>
                    <a:pt x="366636" y="1090879"/>
                  </a:lnTo>
                  <a:lnTo>
                    <a:pt x="366674" y="1090079"/>
                  </a:lnTo>
                  <a:close/>
                </a:path>
                <a:path w="1945005" h="1266825">
                  <a:moveTo>
                    <a:pt x="407238" y="1265389"/>
                  </a:moveTo>
                  <a:lnTo>
                    <a:pt x="406857" y="1264158"/>
                  </a:lnTo>
                  <a:lnTo>
                    <a:pt x="406768" y="1263777"/>
                  </a:lnTo>
                  <a:lnTo>
                    <a:pt x="406057" y="1263307"/>
                  </a:lnTo>
                  <a:lnTo>
                    <a:pt x="404583" y="1263700"/>
                  </a:lnTo>
                  <a:lnTo>
                    <a:pt x="403872" y="1264526"/>
                  </a:lnTo>
                  <a:lnTo>
                    <a:pt x="403987" y="1265656"/>
                  </a:lnTo>
                  <a:lnTo>
                    <a:pt x="404012" y="1265936"/>
                  </a:lnTo>
                  <a:lnTo>
                    <a:pt x="404799" y="1266101"/>
                  </a:lnTo>
                  <a:lnTo>
                    <a:pt x="405218" y="1266329"/>
                  </a:lnTo>
                  <a:lnTo>
                    <a:pt x="406438" y="1266024"/>
                  </a:lnTo>
                  <a:lnTo>
                    <a:pt x="407238" y="1265389"/>
                  </a:lnTo>
                  <a:close/>
                </a:path>
                <a:path w="1945005" h="1266825">
                  <a:moveTo>
                    <a:pt x="424205" y="678827"/>
                  </a:moveTo>
                  <a:lnTo>
                    <a:pt x="423887" y="678218"/>
                  </a:lnTo>
                  <a:lnTo>
                    <a:pt x="423468" y="677341"/>
                  </a:lnTo>
                  <a:lnTo>
                    <a:pt x="422770" y="676567"/>
                  </a:lnTo>
                  <a:lnTo>
                    <a:pt x="421576" y="677138"/>
                  </a:lnTo>
                  <a:lnTo>
                    <a:pt x="420738" y="677494"/>
                  </a:lnTo>
                  <a:lnTo>
                    <a:pt x="420776" y="678319"/>
                  </a:lnTo>
                  <a:lnTo>
                    <a:pt x="421462" y="679932"/>
                  </a:lnTo>
                  <a:lnTo>
                    <a:pt x="422186" y="680478"/>
                  </a:lnTo>
                  <a:lnTo>
                    <a:pt x="423392" y="680085"/>
                  </a:lnTo>
                  <a:lnTo>
                    <a:pt x="424167" y="679551"/>
                  </a:lnTo>
                  <a:lnTo>
                    <a:pt x="424205" y="678827"/>
                  </a:lnTo>
                  <a:close/>
                </a:path>
                <a:path w="1945005" h="1266825">
                  <a:moveTo>
                    <a:pt x="426288" y="1222451"/>
                  </a:moveTo>
                  <a:lnTo>
                    <a:pt x="426148" y="1222235"/>
                  </a:lnTo>
                  <a:lnTo>
                    <a:pt x="425475" y="1221130"/>
                  </a:lnTo>
                  <a:lnTo>
                    <a:pt x="424383" y="1220622"/>
                  </a:lnTo>
                  <a:lnTo>
                    <a:pt x="422922" y="1221066"/>
                  </a:lnTo>
                  <a:lnTo>
                    <a:pt x="422922" y="1221536"/>
                  </a:lnTo>
                  <a:lnTo>
                    <a:pt x="422770" y="1222197"/>
                  </a:lnTo>
                  <a:lnTo>
                    <a:pt x="423011" y="1222349"/>
                  </a:lnTo>
                  <a:lnTo>
                    <a:pt x="423824" y="1222819"/>
                  </a:lnTo>
                  <a:lnTo>
                    <a:pt x="424751" y="1223124"/>
                  </a:lnTo>
                  <a:lnTo>
                    <a:pt x="425665" y="1223479"/>
                  </a:lnTo>
                  <a:lnTo>
                    <a:pt x="425856" y="1223060"/>
                  </a:lnTo>
                  <a:lnTo>
                    <a:pt x="426288" y="1222451"/>
                  </a:lnTo>
                  <a:close/>
                </a:path>
                <a:path w="1945005" h="1266825">
                  <a:moveTo>
                    <a:pt x="440931" y="917498"/>
                  </a:moveTo>
                  <a:lnTo>
                    <a:pt x="440842" y="916470"/>
                  </a:lnTo>
                  <a:lnTo>
                    <a:pt x="440791" y="915657"/>
                  </a:lnTo>
                  <a:lnTo>
                    <a:pt x="440093" y="915339"/>
                  </a:lnTo>
                  <a:lnTo>
                    <a:pt x="439293" y="915441"/>
                  </a:lnTo>
                  <a:lnTo>
                    <a:pt x="437870" y="915581"/>
                  </a:lnTo>
                  <a:lnTo>
                    <a:pt x="437743" y="916622"/>
                  </a:lnTo>
                  <a:lnTo>
                    <a:pt x="437781" y="917587"/>
                  </a:lnTo>
                  <a:lnTo>
                    <a:pt x="437807" y="918362"/>
                  </a:lnTo>
                  <a:lnTo>
                    <a:pt x="438340" y="918768"/>
                  </a:lnTo>
                  <a:lnTo>
                    <a:pt x="439293" y="918654"/>
                  </a:lnTo>
                  <a:lnTo>
                    <a:pt x="440461" y="918349"/>
                  </a:lnTo>
                  <a:lnTo>
                    <a:pt x="440931" y="917498"/>
                  </a:lnTo>
                  <a:close/>
                </a:path>
                <a:path w="1945005" h="1266825">
                  <a:moveTo>
                    <a:pt x="472249" y="714679"/>
                  </a:moveTo>
                  <a:lnTo>
                    <a:pt x="469696" y="714311"/>
                  </a:lnTo>
                  <a:lnTo>
                    <a:pt x="468452" y="714146"/>
                  </a:lnTo>
                  <a:lnTo>
                    <a:pt x="467842" y="714070"/>
                  </a:lnTo>
                  <a:lnTo>
                    <a:pt x="467525" y="714514"/>
                  </a:lnTo>
                  <a:lnTo>
                    <a:pt x="470446" y="716534"/>
                  </a:lnTo>
                  <a:lnTo>
                    <a:pt x="471703" y="715822"/>
                  </a:lnTo>
                  <a:lnTo>
                    <a:pt x="471982" y="715683"/>
                  </a:lnTo>
                  <a:lnTo>
                    <a:pt x="472033" y="715175"/>
                  </a:lnTo>
                  <a:lnTo>
                    <a:pt x="472249" y="714679"/>
                  </a:lnTo>
                  <a:close/>
                </a:path>
                <a:path w="1945005" h="1266825">
                  <a:moveTo>
                    <a:pt x="526643" y="828636"/>
                  </a:moveTo>
                  <a:lnTo>
                    <a:pt x="525919" y="828052"/>
                  </a:lnTo>
                  <a:lnTo>
                    <a:pt x="525081" y="827379"/>
                  </a:lnTo>
                  <a:lnTo>
                    <a:pt x="523963" y="827265"/>
                  </a:lnTo>
                  <a:lnTo>
                    <a:pt x="523011" y="827824"/>
                  </a:lnTo>
                  <a:lnTo>
                    <a:pt x="522262" y="828294"/>
                  </a:lnTo>
                  <a:lnTo>
                    <a:pt x="522668" y="829119"/>
                  </a:lnTo>
                  <a:lnTo>
                    <a:pt x="523773" y="830681"/>
                  </a:lnTo>
                  <a:lnTo>
                    <a:pt x="524713" y="830618"/>
                  </a:lnTo>
                  <a:lnTo>
                    <a:pt x="525741" y="829906"/>
                  </a:lnTo>
                  <a:lnTo>
                    <a:pt x="526351" y="829310"/>
                  </a:lnTo>
                  <a:lnTo>
                    <a:pt x="526643" y="828636"/>
                  </a:lnTo>
                  <a:close/>
                </a:path>
                <a:path w="1945005" h="1266825">
                  <a:moveTo>
                    <a:pt x="559549" y="1132395"/>
                  </a:moveTo>
                  <a:lnTo>
                    <a:pt x="559358" y="1132446"/>
                  </a:lnTo>
                  <a:lnTo>
                    <a:pt x="559485" y="1132420"/>
                  </a:lnTo>
                  <a:close/>
                </a:path>
                <a:path w="1945005" h="1266825">
                  <a:moveTo>
                    <a:pt x="563562" y="1133970"/>
                  </a:moveTo>
                  <a:lnTo>
                    <a:pt x="562952" y="1132967"/>
                  </a:lnTo>
                  <a:lnTo>
                    <a:pt x="561416" y="1131658"/>
                  </a:lnTo>
                  <a:lnTo>
                    <a:pt x="560451" y="1132090"/>
                  </a:lnTo>
                  <a:lnTo>
                    <a:pt x="559549" y="1132395"/>
                  </a:lnTo>
                  <a:lnTo>
                    <a:pt x="559777" y="1133005"/>
                  </a:lnTo>
                  <a:lnTo>
                    <a:pt x="559917" y="1133665"/>
                  </a:lnTo>
                  <a:lnTo>
                    <a:pt x="560806" y="1134986"/>
                  </a:lnTo>
                  <a:lnTo>
                    <a:pt x="561759" y="1135646"/>
                  </a:lnTo>
                  <a:lnTo>
                    <a:pt x="562686" y="1134808"/>
                  </a:lnTo>
                  <a:lnTo>
                    <a:pt x="563562" y="1133970"/>
                  </a:lnTo>
                  <a:close/>
                </a:path>
                <a:path w="1945005" h="1266825">
                  <a:moveTo>
                    <a:pt x="681469" y="603554"/>
                  </a:moveTo>
                  <a:lnTo>
                    <a:pt x="680859" y="602399"/>
                  </a:lnTo>
                  <a:lnTo>
                    <a:pt x="680351" y="601395"/>
                  </a:lnTo>
                  <a:lnTo>
                    <a:pt x="679043" y="601599"/>
                  </a:lnTo>
                  <a:lnTo>
                    <a:pt x="678129" y="602195"/>
                  </a:lnTo>
                  <a:lnTo>
                    <a:pt x="677532" y="602576"/>
                  </a:lnTo>
                  <a:lnTo>
                    <a:pt x="676744" y="603440"/>
                  </a:lnTo>
                  <a:lnTo>
                    <a:pt x="677087" y="605231"/>
                  </a:lnTo>
                  <a:lnTo>
                    <a:pt x="678281" y="604850"/>
                  </a:lnTo>
                  <a:lnTo>
                    <a:pt x="679488" y="604507"/>
                  </a:lnTo>
                  <a:lnTo>
                    <a:pt x="680008" y="603923"/>
                  </a:lnTo>
                  <a:lnTo>
                    <a:pt x="681469" y="603554"/>
                  </a:lnTo>
                  <a:close/>
                </a:path>
                <a:path w="1945005" h="1266825">
                  <a:moveTo>
                    <a:pt x="700176" y="441375"/>
                  </a:moveTo>
                  <a:lnTo>
                    <a:pt x="700011" y="441375"/>
                  </a:lnTo>
                  <a:lnTo>
                    <a:pt x="700074" y="441502"/>
                  </a:lnTo>
                  <a:lnTo>
                    <a:pt x="700176" y="441375"/>
                  </a:lnTo>
                  <a:close/>
                </a:path>
                <a:path w="1945005" h="1266825">
                  <a:moveTo>
                    <a:pt x="704418" y="440829"/>
                  </a:moveTo>
                  <a:lnTo>
                    <a:pt x="704049" y="439991"/>
                  </a:lnTo>
                  <a:lnTo>
                    <a:pt x="703808" y="438823"/>
                  </a:lnTo>
                  <a:lnTo>
                    <a:pt x="703160" y="438645"/>
                  </a:lnTo>
                  <a:lnTo>
                    <a:pt x="701459" y="438150"/>
                  </a:lnTo>
                  <a:lnTo>
                    <a:pt x="701281" y="439928"/>
                  </a:lnTo>
                  <a:lnTo>
                    <a:pt x="700582" y="440905"/>
                  </a:lnTo>
                  <a:lnTo>
                    <a:pt x="700481" y="441096"/>
                  </a:lnTo>
                  <a:lnTo>
                    <a:pt x="700176" y="441375"/>
                  </a:lnTo>
                  <a:lnTo>
                    <a:pt x="701611" y="441363"/>
                  </a:lnTo>
                  <a:lnTo>
                    <a:pt x="703046" y="441591"/>
                  </a:lnTo>
                  <a:lnTo>
                    <a:pt x="704418" y="440829"/>
                  </a:lnTo>
                  <a:close/>
                </a:path>
                <a:path w="1945005" h="1266825">
                  <a:moveTo>
                    <a:pt x="704532" y="440804"/>
                  </a:moveTo>
                  <a:lnTo>
                    <a:pt x="704469" y="440969"/>
                  </a:lnTo>
                  <a:lnTo>
                    <a:pt x="704532" y="440804"/>
                  </a:lnTo>
                  <a:close/>
                </a:path>
                <a:path w="1945005" h="1266825">
                  <a:moveTo>
                    <a:pt x="814641" y="595439"/>
                  </a:moveTo>
                  <a:lnTo>
                    <a:pt x="813308" y="595642"/>
                  </a:lnTo>
                  <a:lnTo>
                    <a:pt x="811530" y="595922"/>
                  </a:lnTo>
                  <a:lnTo>
                    <a:pt x="809815" y="595287"/>
                  </a:lnTo>
                  <a:lnTo>
                    <a:pt x="809586" y="597230"/>
                  </a:lnTo>
                  <a:lnTo>
                    <a:pt x="809510" y="598004"/>
                  </a:lnTo>
                  <a:lnTo>
                    <a:pt x="810387" y="598385"/>
                  </a:lnTo>
                  <a:lnTo>
                    <a:pt x="811212" y="598271"/>
                  </a:lnTo>
                  <a:lnTo>
                    <a:pt x="812609" y="598119"/>
                  </a:lnTo>
                  <a:lnTo>
                    <a:pt x="814006" y="597522"/>
                  </a:lnTo>
                  <a:lnTo>
                    <a:pt x="814641" y="595439"/>
                  </a:lnTo>
                  <a:close/>
                </a:path>
                <a:path w="1945005" h="1266825">
                  <a:moveTo>
                    <a:pt x="928662" y="415391"/>
                  </a:moveTo>
                  <a:lnTo>
                    <a:pt x="927811" y="415061"/>
                  </a:lnTo>
                  <a:lnTo>
                    <a:pt x="926998" y="414604"/>
                  </a:lnTo>
                  <a:lnTo>
                    <a:pt x="925093" y="414451"/>
                  </a:lnTo>
                  <a:lnTo>
                    <a:pt x="923315" y="413346"/>
                  </a:lnTo>
                  <a:lnTo>
                    <a:pt x="923163" y="415353"/>
                  </a:lnTo>
                  <a:lnTo>
                    <a:pt x="923061" y="416572"/>
                  </a:lnTo>
                  <a:lnTo>
                    <a:pt x="924890" y="416839"/>
                  </a:lnTo>
                  <a:lnTo>
                    <a:pt x="926160" y="416852"/>
                  </a:lnTo>
                  <a:lnTo>
                    <a:pt x="927188" y="416826"/>
                  </a:lnTo>
                  <a:lnTo>
                    <a:pt x="928116" y="416356"/>
                  </a:lnTo>
                  <a:lnTo>
                    <a:pt x="928662" y="415391"/>
                  </a:lnTo>
                  <a:close/>
                </a:path>
                <a:path w="1945005" h="1266825">
                  <a:moveTo>
                    <a:pt x="928776" y="415429"/>
                  </a:moveTo>
                  <a:close/>
                </a:path>
                <a:path w="1945005" h="1266825">
                  <a:moveTo>
                    <a:pt x="931291" y="630567"/>
                  </a:moveTo>
                  <a:lnTo>
                    <a:pt x="931049" y="630402"/>
                  </a:lnTo>
                  <a:lnTo>
                    <a:pt x="930287" y="629881"/>
                  </a:lnTo>
                  <a:lnTo>
                    <a:pt x="929627" y="630542"/>
                  </a:lnTo>
                  <a:lnTo>
                    <a:pt x="929055" y="631063"/>
                  </a:lnTo>
                  <a:lnTo>
                    <a:pt x="928204" y="631875"/>
                  </a:lnTo>
                  <a:lnTo>
                    <a:pt x="927785" y="632828"/>
                  </a:lnTo>
                  <a:lnTo>
                    <a:pt x="928535" y="634174"/>
                  </a:lnTo>
                  <a:lnTo>
                    <a:pt x="929144" y="634263"/>
                  </a:lnTo>
                  <a:lnTo>
                    <a:pt x="929551" y="634479"/>
                  </a:lnTo>
                  <a:lnTo>
                    <a:pt x="930084" y="633552"/>
                  </a:lnTo>
                  <a:lnTo>
                    <a:pt x="930668" y="632663"/>
                  </a:lnTo>
                  <a:lnTo>
                    <a:pt x="931100" y="631723"/>
                  </a:lnTo>
                  <a:lnTo>
                    <a:pt x="931278" y="631329"/>
                  </a:lnTo>
                  <a:lnTo>
                    <a:pt x="931291" y="630567"/>
                  </a:lnTo>
                  <a:close/>
                </a:path>
                <a:path w="1945005" h="1266825">
                  <a:moveTo>
                    <a:pt x="946607" y="404571"/>
                  </a:moveTo>
                  <a:lnTo>
                    <a:pt x="946391" y="404672"/>
                  </a:lnTo>
                  <a:lnTo>
                    <a:pt x="946226" y="403059"/>
                  </a:lnTo>
                  <a:lnTo>
                    <a:pt x="944956" y="402755"/>
                  </a:lnTo>
                  <a:lnTo>
                    <a:pt x="943597" y="402691"/>
                  </a:lnTo>
                  <a:lnTo>
                    <a:pt x="942809" y="402640"/>
                  </a:lnTo>
                  <a:lnTo>
                    <a:pt x="941819" y="402551"/>
                  </a:lnTo>
                  <a:lnTo>
                    <a:pt x="941501" y="403453"/>
                  </a:lnTo>
                  <a:lnTo>
                    <a:pt x="941171" y="404380"/>
                  </a:lnTo>
                  <a:lnTo>
                    <a:pt x="942301" y="404571"/>
                  </a:lnTo>
                  <a:lnTo>
                    <a:pt x="944245" y="407136"/>
                  </a:lnTo>
                  <a:lnTo>
                    <a:pt x="945349" y="405231"/>
                  </a:lnTo>
                  <a:lnTo>
                    <a:pt x="946607" y="404571"/>
                  </a:lnTo>
                  <a:close/>
                </a:path>
                <a:path w="1945005" h="1266825">
                  <a:moveTo>
                    <a:pt x="1070292" y="636803"/>
                  </a:moveTo>
                  <a:lnTo>
                    <a:pt x="1068832" y="636295"/>
                  </a:lnTo>
                  <a:lnTo>
                    <a:pt x="1067816" y="636485"/>
                  </a:lnTo>
                  <a:lnTo>
                    <a:pt x="1067231" y="636879"/>
                  </a:lnTo>
                  <a:lnTo>
                    <a:pt x="1066025" y="637616"/>
                  </a:lnTo>
                  <a:lnTo>
                    <a:pt x="1066241" y="638657"/>
                  </a:lnTo>
                  <a:lnTo>
                    <a:pt x="1067092" y="639406"/>
                  </a:lnTo>
                  <a:lnTo>
                    <a:pt x="1067638" y="639864"/>
                  </a:lnTo>
                  <a:lnTo>
                    <a:pt x="1068425" y="640067"/>
                  </a:lnTo>
                  <a:lnTo>
                    <a:pt x="1069098" y="640397"/>
                  </a:lnTo>
                  <a:lnTo>
                    <a:pt x="1069301" y="639737"/>
                  </a:lnTo>
                  <a:lnTo>
                    <a:pt x="1069467" y="639089"/>
                  </a:lnTo>
                  <a:lnTo>
                    <a:pt x="1069746" y="638454"/>
                  </a:lnTo>
                  <a:lnTo>
                    <a:pt x="1070051" y="637679"/>
                  </a:lnTo>
                  <a:lnTo>
                    <a:pt x="1070292" y="636803"/>
                  </a:lnTo>
                  <a:close/>
                </a:path>
                <a:path w="1945005" h="1266825">
                  <a:moveTo>
                    <a:pt x="1087805" y="387718"/>
                  </a:moveTo>
                  <a:lnTo>
                    <a:pt x="1086599" y="387489"/>
                  </a:lnTo>
                  <a:lnTo>
                    <a:pt x="1084897" y="387286"/>
                  </a:lnTo>
                  <a:lnTo>
                    <a:pt x="1083449" y="387578"/>
                  </a:lnTo>
                  <a:lnTo>
                    <a:pt x="1082903" y="389991"/>
                  </a:lnTo>
                  <a:lnTo>
                    <a:pt x="1082903" y="390829"/>
                  </a:lnTo>
                  <a:lnTo>
                    <a:pt x="1083081" y="390880"/>
                  </a:lnTo>
                  <a:lnTo>
                    <a:pt x="1084580" y="391299"/>
                  </a:lnTo>
                  <a:lnTo>
                    <a:pt x="1085011" y="389623"/>
                  </a:lnTo>
                  <a:lnTo>
                    <a:pt x="1086751" y="388835"/>
                  </a:lnTo>
                  <a:lnTo>
                    <a:pt x="1087247" y="388213"/>
                  </a:lnTo>
                  <a:lnTo>
                    <a:pt x="1087805" y="387718"/>
                  </a:lnTo>
                  <a:close/>
                </a:path>
                <a:path w="1945005" h="1266825">
                  <a:moveTo>
                    <a:pt x="1088009" y="387769"/>
                  </a:moveTo>
                  <a:lnTo>
                    <a:pt x="1087805" y="387731"/>
                  </a:lnTo>
                  <a:lnTo>
                    <a:pt x="1088009" y="387769"/>
                  </a:lnTo>
                  <a:close/>
                </a:path>
                <a:path w="1945005" h="1266825">
                  <a:moveTo>
                    <a:pt x="1109891" y="406908"/>
                  </a:moveTo>
                  <a:lnTo>
                    <a:pt x="1109624" y="406298"/>
                  </a:lnTo>
                  <a:lnTo>
                    <a:pt x="1109433" y="405663"/>
                  </a:lnTo>
                  <a:lnTo>
                    <a:pt x="1109027" y="405180"/>
                  </a:lnTo>
                  <a:lnTo>
                    <a:pt x="1108189" y="404152"/>
                  </a:lnTo>
                  <a:lnTo>
                    <a:pt x="1107122" y="403529"/>
                  </a:lnTo>
                  <a:lnTo>
                    <a:pt x="1105331" y="404952"/>
                  </a:lnTo>
                  <a:lnTo>
                    <a:pt x="1104785" y="405485"/>
                  </a:lnTo>
                  <a:lnTo>
                    <a:pt x="1104823" y="405853"/>
                  </a:lnTo>
                  <a:lnTo>
                    <a:pt x="1104950" y="407720"/>
                  </a:lnTo>
                  <a:lnTo>
                    <a:pt x="1106551" y="407162"/>
                  </a:lnTo>
                  <a:lnTo>
                    <a:pt x="1107757" y="407162"/>
                  </a:lnTo>
                  <a:lnTo>
                    <a:pt x="1108443" y="407149"/>
                  </a:lnTo>
                  <a:lnTo>
                    <a:pt x="1109192" y="407009"/>
                  </a:lnTo>
                  <a:lnTo>
                    <a:pt x="1109891" y="406908"/>
                  </a:lnTo>
                  <a:close/>
                </a:path>
                <a:path w="1945005" h="1266825">
                  <a:moveTo>
                    <a:pt x="1110094" y="406882"/>
                  </a:moveTo>
                  <a:lnTo>
                    <a:pt x="1109891" y="406908"/>
                  </a:lnTo>
                  <a:lnTo>
                    <a:pt x="1109980" y="407073"/>
                  </a:lnTo>
                  <a:lnTo>
                    <a:pt x="1110094" y="406882"/>
                  </a:lnTo>
                  <a:close/>
                </a:path>
                <a:path w="1945005" h="1266825">
                  <a:moveTo>
                    <a:pt x="1141120" y="329857"/>
                  </a:moveTo>
                  <a:lnTo>
                    <a:pt x="1140510" y="328650"/>
                  </a:lnTo>
                  <a:lnTo>
                    <a:pt x="1139405" y="328701"/>
                  </a:lnTo>
                  <a:lnTo>
                    <a:pt x="1138377" y="328891"/>
                  </a:lnTo>
                  <a:lnTo>
                    <a:pt x="1138085" y="328955"/>
                  </a:lnTo>
                  <a:lnTo>
                    <a:pt x="1137589" y="329717"/>
                  </a:lnTo>
                  <a:lnTo>
                    <a:pt x="1137678" y="329933"/>
                  </a:lnTo>
                  <a:lnTo>
                    <a:pt x="1138110" y="330987"/>
                  </a:lnTo>
                  <a:lnTo>
                    <a:pt x="1139075" y="331101"/>
                  </a:lnTo>
                  <a:lnTo>
                    <a:pt x="1140180" y="330796"/>
                  </a:lnTo>
                  <a:lnTo>
                    <a:pt x="1140472" y="330415"/>
                  </a:lnTo>
                  <a:lnTo>
                    <a:pt x="1141120" y="329857"/>
                  </a:lnTo>
                  <a:close/>
                </a:path>
                <a:path w="1945005" h="1266825">
                  <a:moveTo>
                    <a:pt x="1237983" y="250444"/>
                  </a:moveTo>
                  <a:lnTo>
                    <a:pt x="1237068" y="250139"/>
                  </a:lnTo>
                  <a:lnTo>
                    <a:pt x="1236167" y="249491"/>
                  </a:lnTo>
                  <a:lnTo>
                    <a:pt x="1235240" y="249555"/>
                  </a:lnTo>
                  <a:lnTo>
                    <a:pt x="1233932" y="249643"/>
                  </a:lnTo>
                  <a:lnTo>
                    <a:pt x="1234554" y="250609"/>
                  </a:lnTo>
                  <a:lnTo>
                    <a:pt x="1235354" y="252120"/>
                  </a:lnTo>
                  <a:lnTo>
                    <a:pt x="1236192" y="252577"/>
                  </a:lnTo>
                  <a:lnTo>
                    <a:pt x="1237310" y="251866"/>
                  </a:lnTo>
                  <a:lnTo>
                    <a:pt x="1237640" y="251650"/>
                  </a:lnTo>
                  <a:lnTo>
                    <a:pt x="1237703" y="251091"/>
                  </a:lnTo>
                  <a:lnTo>
                    <a:pt x="1237983" y="250444"/>
                  </a:lnTo>
                  <a:close/>
                </a:path>
                <a:path w="1945005" h="1266825">
                  <a:moveTo>
                    <a:pt x="1251610" y="264934"/>
                  </a:moveTo>
                  <a:lnTo>
                    <a:pt x="1251585" y="264223"/>
                  </a:lnTo>
                  <a:lnTo>
                    <a:pt x="1251089" y="263626"/>
                  </a:lnTo>
                  <a:lnTo>
                    <a:pt x="1250378" y="262839"/>
                  </a:lnTo>
                  <a:lnTo>
                    <a:pt x="1249362" y="262470"/>
                  </a:lnTo>
                  <a:lnTo>
                    <a:pt x="1248333" y="263131"/>
                  </a:lnTo>
                  <a:lnTo>
                    <a:pt x="1247597" y="263613"/>
                  </a:lnTo>
                  <a:lnTo>
                    <a:pt x="1247673" y="264464"/>
                  </a:lnTo>
                  <a:lnTo>
                    <a:pt x="1248181" y="265061"/>
                  </a:lnTo>
                  <a:lnTo>
                    <a:pt x="1248892" y="265849"/>
                  </a:lnTo>
                  <a:lnTo>
                    <a:pt x="1249807" y="266153"/>
                  </a:lnTo>
                  <a:lnTo>
                    <a:pt x="1250759" y="265658"/>
                  </a:lnTo>
                  <a:lnTo>
                    <a:pt x="1251610" y="264934"/>
                  </a:lnTo>
                  <a:close/>
                </a:path>
                <a:path w="1945005" h="1266825">
                  <a:moveTo>
                    <a:pt x="1266761" y="311175"/>
                  </a:moveTo>
                  <a:lnTo>
                    <a:pt x="1266050" y="310286"/>
                  </a:lnTo>
                  <a:lnTo>
                    <a:pt x="1265923" y="310095"/>
                  </a:lnTo>
                  <a:lnTo>
                    <a:pt x="1265008" y="310210"/>
                  </a:lnTo>
                  <a:lnTo>
                    <a:pt x="1264691" y="310464"/>
                  </a:lnTo>
                  <a:lnTo>
                    <a:pt x="1263535" y="311365"/>
                  </a:lnTo>
                  <a:lnTo>
                    <a:pt x="1264132" y="312318"/>
                  </a:lnTo>
                  <a:lnTo>
                    <a:pt x="1264640" y="313156"/>
                  </a:lnTo>
                  <a:lnTo>
                    <a:pt x="1265008" y="313766"/>
                  </a:lnTo>
                  <a:lnTo>
                    <a:pt x="1265478" y="313740"/>
                  </a:lnTo>
                  <a:lnTo>
                    <a:pt x="1265885" y="313118"/>
                  </a:lnTo>
                  <a:lnTo>
                    <a:pt x="1266240" y="312191"/>
                  </a:lnTo>
                  <a:lnTo>
                    <a:pt x="1266761" y="311175"/>
                  </a:lnTo>
                  <a:close/>
                </a:path>
                <a:path w="1945005" h="1266825">
                  <a:moveTo>
                    <a:pt x="1286700" y="150329"/>
                  </a:moveTo>
                  <a:lnTo>
                    <a:pt x="1285494" y="148856"/>
                  </a:lnTo>
                  <a:lnTo>
                    <a:pt x="1284147" y="148285"/>
                  </a:lnTo>
                  <a:lnTo>
                    <a:pt x="1282636" y="150393"/>
                  </a:lnTo>
                  <a:lnTo>
                    <a:pt x="1282077" y="151168"/>
                  </a:lnTo>
                  <a:lnTo>
                    <a:pt x="1281074" y="151841"/>
                  </a:lnTo>
                  <a:lnTo>
                    <a:pt x="1281391" y="153009"/>
                  </a:lnTo>
                  <a:lnTo>
                    <a:pt x="1284922" y="151358"/>
                  </a:lnTo>
                  <a:lnTo>
                    <a:pt x="1286700" y="150329"/>
                  </a:lnTo>
                  <a:close/>
                </a:path>
                <a:path w="1945005" h="1266825">
                  <a:moveTo>
                    <a:pt x="1286941" y="150190"/>
                  </a:moveTo>
                  <a:lnTo>
                    <a:pt x="1286700" y="150329"/>
                  </a:lnTo>
                  <a:lnTo>
                    <a:pt x="1286852" y="150469"/>
                  </a:lnTo>
                  <a:lnTo>
                    <a:pt x="1286941" y="150190"/>
                  </a:lnTo>
                  <a:close/>
                </a:path>
                <a:path w="1945005" h="1266825">
                  <a:moveTo>
                    <a:pt x="1331531" y="142671"/>
                  </a:moveTo>
                  <a:lnTo>
                    <a:pt x="1331048" y="141871"/>
                  </a:lnTo>
                  <a:lnTo>
                    <a:pt x="1330655" y="141173"/>
                  </a:lnTo>
                  <a:lnTo>
                    <a:pt x="1329956" y="140830"/>
                  </a:lnTo>
                  <a:lnTo>
                    <a:pt x="1329143" y="141211"/>
                  </a:lnTo>
                  <a:lnTo>
                    <a:pt x="1328293" y="141592"/>
                  </a:lnTo>
                  <a:lnTo>
                    <a:pt x="1327975" y="142354"/>
                  </a:lnTo>
                  <a:lnTo>
                    <a:pt x="1328407" y="143103"/>
                  </a:lnTo>
                  <a:lnTo>
                    <a:pt x="1328788" y="143764"/>
                  </a:lnTo>
                  <a:lnTo>
                    <a:pt x="1329499" y="144043"/>
                  </a:lnTo>
                  <a:lnTo>
                    <a:pt x="1330363" y="143789"/>
                  </a:lnTo>
                  <a:lnTo>
                    <a:pt x="1331137" y="143306"/>
                  </a:lnTo>
                  <a:lnTo>
                    <a:pt x="1331531" y="142671"/>
                  </a:lnTo>
                  <a:close/>
                </a:path>
                <a:path w="1945005" h="1266825">
                  <a:moveTo>
                    <a:pt x="1411503" y="376440"/>
                  </a:moveTo>
                  <a:lnTo>
                    <a:pt x="1410563" y="376161"/>
                  </a:lnTo>
                  <a:lnTo>
                    <a:pt x="1409458" y="376504"/>
                  </a:lnTo>
                  <a:lnTo>
                    <a:pt x="1408239" y="376872"/>
                  </a:lnTo>
                  <a:lnTo>
                    <a:pt x="1406956" y="377240"/>
                  </a:lnTo>
                  <a:lnTo>
                    <a:pt x="1406474" y="378675"/>
                  </a:lnTo>
                  <a:lnTo>
                    <a:pt x="1407401" y="379857"/>
                  </a:lnTo>
                  <a:lnTo>
                    <a:pt x="1408811" y="379044"/>
                  </a:lnTo>
                  <a:lnTo>
                    <a:pt x="1409992" y="379107"/>
                  </a:lnTo>
                  <a:lnTo>
                    <a:pt x="1410855" y="379171"/>
                  </a:lnTo>
                  <a:lnTo>
                    <a:pt x="1411478" y="378498"/>
                  </a:lnTo>
                  <a:lnTo>
                    <a:pt x="1411490" y="377710"/>
                  </a:lnTo>
                  <a:lnTo>
                    <a:pt x="1411503" y="376440"/>
                  </a:lnTo>
                  <a:close/>
                </a:path>
                <a:path w="1945005" h="1266825">
                  <a:moveTo>
                    <a:pt x="1441716" y="197650"/>
                  </a:moveTo>
                  <a:lnTo>
                    <a:pt x="1441170" y="196545"/>
                  </a:lnTo>
                  <a:lnTo>
                    <a:pt x="1441069" y="196367"/>
                  </a:lnTo>
                  <a:lnTo>
                    <a:pt x="1440091" y="196456"/>
                  </a:lnTo>
                  <a:lnTo>
                    <a:pt x="1439722" y="196684"/>
                  </a:lnTo>
                  <a:lnTo>
                    <a:pt x="1438859" y="197218"/>
                  </a:lnTo>
                  <a:lnTo>
                    <a:pt x="1437500" y="197726"/>
                  </a:lnTo>
                  <a:lnTo>
                    <a:pt x="1438541" y="198958"/>
                  </a:lnTo>
                  <a:lnTo>
                    <a:pt x="1438757" y="199237"/>
                  </a:lnTo>
                  <a:lnTo>
                    <a:pt x="1439506" y="199059"/>
                  </a:lnTo>
                  <a:lnTo>
                    <a:pt x="1440027" y="199097"/>
                  </a:lnTo>
                  <a:lnTo>
                    <a:pt x="1441030" y="198462"/>
                  </a:lnTo>
                  <a:lnTo>
                    <a:pt x="1441716" y="197650"/>
                  </a:lnTo>
                  <a:close/>
                </a:path>
                <a:path w="1945005" h="1266825">
                  <a:moveTo>
                    <a:pt x="1471993" y="46164"/>
                  </a:moveTo>
                  <a:lnTo>
                    <a:pt x="1470926" y="44881"/>
                  </a:lnTo>
                  <a:lnTo>
                    <a:pt x="1469834" y="44767"/>
                  </a:lnTo>
                  <a:lnTo>
                    <a:pt x="1468043" y="45275"/>
                  </a:lnTo>
                  <a:lnTo>
                    <a:pt x="1467434" y="46342"/>
                  </a:lnTo>
                  <a:lnTo>
                    <a:pt x="1467840" y="47332"/>
                  </a:lnTo>
                  <a:lnTo>
                    <a:pt x="1468297" y="48361"/>
                  </a:lnTo>
                  <a:lnTo>
                    <a:pt x="1469453" y="48171"/>
                  </a:lnTo>
                  <a:lnTo>
                    <a:pt x="1470494" y="47828"/>
                  </a:lnTo>
                  <a:lnTo>
                    <a:pt x="1471371" y="47117"/>
                  </a:lnTo>
                  <a:lnTo>
                    <a:pt x="1471993" y="46164"/>
                  </a:lnTo>
                  <a:close/>
                </a:path>
                <a:path w="1945005" h="1266825">
                  <a:moveTo>
                    <a:pt x="1533372" y="120383"/>
                  </a:moveTo>
                  <a:lnTo>
                    <a:pt x="1533207" y="120281"/>
                  </a:lnTo>
                  <a:lnTo>
                    <a:pt x="1533042" y="120497"/>
                  </a:lnTo>
                  <a:lnTo>
                    <a:pt x="1533271" y="120408"/>
                  </a:lnTo>
                  <a:close/>
                </a:path>
                <a:path w="1945005" h="1266825">
                  <a:moveTo>
                    <a:pt x="1540167" y="120332"/>
                  </a:moveTo>
                  <a:lnTo>
                    <a:pt x="1539913" y="120332"/>
                  </a:lnTo>
                  <a:lnTo>
                    <a:pt x="1537855" y="118160"/>
                  </a:lnTo>
                  <a:lnTo>
                    <a:pt x="1535595" y="119646"/>
                  </a:lnTo>
                  <a:lnTo>
                    <a:pt x="1533385" y="120370"/>
                  </a:lnTo>
                  <a:lnTo>
                    <a:pt x="1535417" y="122580"/>
                  </a:lnTo>
                  <a:lnTo>
                    <a:pt x="1537817" y="121285"/>
                  </a:lnTo>
                  <a:lnTo>
                    <a:pt x="1540167" y="120332"/>
                  </a:lnTo>
                  <a:close/>
                </a:path>
                <a:path w="1945005" h="1266825">
                  <a:moveTo>
                    <a:pt x="1563382" y="206121"/>
                  </a:moveTo>
                  <a:lnTo>
                    <a:pt x="1563319" y="205778"/>
                  </a:lnTo>
                  <a:lnTo>
                    <a:pt x="1563217" y="205244"/>
                  </a:lnTo>
                  <a:lnTo>
                    <a:pt x="1562620" y="205295"/>
                  </a:lnTo>
                  <a:lnTo>
                    <a:pt x="1562011" y="205600"/>
                  </a:lnTo>
                  <a:lnTo>
                    <a:pt x="1559039" y="206883"/>
                  </a:lnTo>
                  <a:lnTo>
                    <a:pt x="1558874" y="206933"/>
                  </a:lnTo>
                  <a:lnTo>
                    <a:pt x="1558734" y="207391"/>
                  </a:lnTo>
                  <a:lnTo>
                    <a:pt x="1558798" y="207568"/>
                  </a:lnTo>
                  <a:lnTo>
                    <a:pt x="1558874" y="207759"/>
                  </a:lnTo>
                  <a:lnTo>
                    <a:pt x="1559191" y="208000"/>
                  </a:lnTo>
                  <a:lnTo>
                    <a:pt x="1559382" y="207962"/>
                  </a:lnTo>
                  <a:lnTo>
                    <a:pt x="1562379" y="207200"/>
                  </a:lnTo>
                  <a:lnTo>
                    <a:pt x="1562798" y="206616"/>
                  </a:lnTo>
                  <a:lnTo>
                    <a:pt x="1563382" y="206121"/>
                  </a:lnTo>
                  <a:close/>
                </a:path>
                <a:path w="1945005" h="1266825">
                  <a:moveTo>
                    <a:pt x="1568589" y="229654"/>
                  </a:moveTo>
                  <a:lnTo>
                    <a:pt x="1568488" y="229476"/>
                  </a:lnTo>
                  <a:lnTo>
                    <a:pt x="1568373" y="229806"/>
                  </a:lnTo>
                  <a:lnTo>
                    <a:pt x="1568526" y="229704"/>
                  </a:lnTo>
                  <a:close/>
                </a:path>
                <a:path w="1945005" h="1266825">
                  <a:moveTo>
                    <a:pt x="1569377" y="230974"/>
                  </a:moveTo>
                  <a:lnTo>
                    <a:pt x="1569262" y="230797"/>
                  </a:lnTo>
                  <a:lnTo>
                    <a:pt x="1569097" y="230847"/>
                  </a:lnTo>
                  <a:lnTo>
                    <a:pt x="1569339" y="230987"/>
                  </a:lnTo>
                  <a:close/>
                </a:path>
                <a:path w="1945005" h="1266825">
                  <a:moveTo>
                    <a:pt x="1638820" y="311899"/>
                  </a:moveTo>
                  <a:lnTo>
                    <a:pt x="1638630" y="311734"/>
                  </a:lnTo>
                  <a:lnTo>
                    <a:pt x="1638719" y="311861"/>
                  </a:lnTo>
                  <a:close/>
                </a:path>
                <a:path w="1945005" h="1266825">
                  <a:moveTo>
                    <a:pt x="1640586" y="308508"/>
                  </a:moveTo>
                  <a:lnTo>
                    <a:pt x="1639379" y="307670"/>
                  </a:lnTo>
                  <a:lnTo>
                    <a:pt x="1639138" y="307479"/>
                  </a:lnTo>
                  <a:lnTo>
                    <a:pt x="1637969" y="308152"/>
                  </a:lnTo>
                  <a:lnTo>
                    <a:pt x="1636229" y="309626"/>
                  </a:lnTo>
                  <a:lnTo>
                    <a:pt x="1636941" y="310337"/>
                  </a:lnTo>
                  <a:lnTo>
                    <a:pt x="1637766" y="310959"/>
                  </a:lnTo>
                  <a:lnTo>
                    <a:pt x="1638630" y="311734"/>
                  </a:lnTo>
                  <a:lnTo>
                    <a:pt x="1638719" y="309727"/>
                  </a:lnTo>
                  <a:lnTo>
                    <a:pt x="1638681" y="308927"/>
                  </a:lnTo>
                  <a:lnTo>
                    <a:pt x="1640586" y="308508"/>
                  </a:lnTo>
                  <a:close/>
                </a:path>
                <a:path w="1945005" h="1266825">
                  <a:moveTo>
                    <a:pt x="1650580" y="17741"/>
                  </a:moveTo>
                  <a:lnTo>
                    <a:pt x="1650568" y="17437"/>
                  </a:lnTo>
                  <a:lnTo>
                    <a:pt x="1650301" y="17691"/>
                  </a:lnTo>
                  <a:lnTo>
                    <a:pt x="1650580" y="17741"/>
                  </a:lnTo>
                  <a:close/>
                </a:path>
                <a:path w="1945005" h="1266825">
                  <a:moveTo>
                    <a:pt x="1651254" y="11976"/>
                  </a:moveTo>
                  <a:lnTo>
                    <a:pt x="1650961" y="11912"/>
                  </a:lnTo>
                  <a:lnTo>
                    <a:pt x="1651101" y="12001"/>
                  </a:lnTo>
                  <a:lnTo>
                    <a:pt x="1651228" y="12039"/>
                  </a:lnTo>
                  <a:close/>
                </a:path>
                <a:path w="1945005" h="1266825">
                  <a:moveTo>
                    <a:pt x="1653857" y="13919"/>
                  </a:moveTo>
                  <a:lnTo>
                    <a:pt x="1653844" y="13754"/>
                  </a:lnTo>
                  <a:lnTo>
                    <a:pt x="1651190" y="12065"/>
                  </a:lnTo>
                  <a:lnTo>
                    <a:pt x="1649222" y="13804"/>
                  </a:lnTo>
                  <a:lnTo>
                    <a:pt x="1650657" y="15646"/>
                  </a:lnTo>
                  <a:lnTo>
                    <a:pt x="1650568" y="17437"/>
                  </a:lnTo>
                  <a:lnTo>
                    <a:pt x="1651050" y="16992"/>
                  </a:lnTo>
                  <a:lnTo>
                    <a:pt x="1651558" y="16573"/>
                  </a:lnTo>
                  <a:lnTo>
                    <a:pt x="1651965" y="16078"/>
                  </a:lnTo>
                  <a:lnTo>
                    <a:pt x="1653857" y="13919"/>
                  </a:lnTo>
                  <a:close/>
                </a:path>
                <a:path w="1945005" h="1266825">
                  <a:moveTo>
                    <a:pt x="1689328" y="294360"/>
                  </a:moveTo>
                  <a:lnTo>
                    <a:pt x="1688846" y="294208"/>
                  </a:lnTo>
                  <a:lnTo>
                    <a:pt x="1687347" y="293712"/>
                  </a:lnTo>
                  <a:lnTo>
                    <a:pt x="1685798" y="293293"/>
                  </a:lnTo>
                  <a:lnTo>
                    <a:pt x="1684223" y="295148"/>
                  </a:lnTo>
                  <a:lnTo>
                    <a:pt x="1684286" y="295643"/>
                  </a:lnTo>
                  <a:lnTo>
                    <a:pt x="1684223" y="296062"/>
                  </a:lnTo>
                  <a:lnTo>
                    <a:pt x="1685848" y="296799"/>
                  </a:lnTo>
                  <a:lnTo>
                    <a:pt x="1687322" y="296303"/>
                  </a:lnTo>
                  <a:lnTo>
                    <a:pt x="1688731" y="295313"/>
                  </a:lnTo>
                  <a:lnTo>
                    <a:pt x="1689303" y="294906"/>
                  </a:lnTo>
                  <a:lnTo>
                    <a:pt x="1689328" y="294360"/>
                  </a:lnTo>
                  <a:close/>
                </a:path>
                <a:path w="1945005" h="1266825">
                  <a:moveTo>
                    <a:pt x="1773123" y="207683"/>
                  </a:moveTo>
                  <a:lnTo>
                    <a:pt x="1772513" y="206921"/>
                  </a:lnTo>
                  <a:lnTo>
                    <a:pt x="1771853" y="206146"/>
                  </a:lnTo>
                  <a:lnTo>
                    <a:pt x="1770913" y="205511"/>
                  </a:lnTo>
                  <a:lnTo>
                    <a:pt x="1769910" y="206260"/>
                  </a:lnTo>
                  <a:lnTo>
                    <a:pt x="1769452" y="206616"/>
                  </a:lnTo>
                  <a:lnTo>
                    <a:pt x="1769237" y="207772"/>
                  </a:lnTo>
                  <a:lnTo>
                    <a:pt x="1769414" y="208407"/>
                  </a:lnTo>
                  <a:lnTo>
                    <a:pt x="1769821" y="209638"/>
                  </a:lnTo>
                  <a:lnTo>
                    <a:pt x="1770926" y="209359"/>
                  </a:lnTo>
                  <a:lnTo>
                    <a:pt x="1771980" y="208826"/>
                  </a:lnTo>
                  <a:lnTo>
                    <a:pt x="1772754" y="208305"/>
                  </a:lnTo>
                  <a:lnTo>
                    <a:pt x="1773123" y="207683"/>
                  </a:lnTo>
                  <a:close/>
                </a:path>
                <a:path w="1945005" h="1266825">
                  <a:moveTo>
                    <a:pt x="1774329" y="1485"/>
                  </a:moveTo>
                  <a:lnTo>
                    <a:pt x="1774278" y="1346"/>
                  </a:lnTo>
                  <a:lnTo>
                    <a:pt x="1773504" y="0"/>
                  </a:lnTo>
                  <a:lnTo>
                    <a:pt x="1772158" y="914"/>
                  </a:lnTo>
                  <a:lnTo>
                    <a:pt x="1770316" y="1231"/>
                  </a:lnTo>
                  <a:lnTo>
                    <a:pt x="1769694" y="2019"/>
                  </a:lnTo>
                  <a:lnTo>
                    <a:pt x="1770011" y="2705"/>
                  </a:lnTo>
                  <a:lnTo>
                    <a:pt x="1770646" y="4114"/>
                  </a:lnTo>
                  <a:lnTo>
                    <a:pt x="1771713" y="2743"/>
                  </a:lnTo>
                  <a:lnTo>
                    <a:pt x="1772754" y="2743"/>
                  </a:lnTo>
                  <a:lnTo>
                    <a:pt x="1773237" y="2298"/>
                  </a:lnTo>
                  <a:lnTo>
                    <a:pt x="1774329" y="1485"/>
                  </a:lnTo>
                  <a:close/>
                </a:path>
                <a:path w="1945005" h="1266825">
                  <a:moveTo>
                    <a:pt x="1872272" y="114185"/>
                  </a:moveTo>
                  <a:lnTo>
                    <a:pt x="1871560" y="113055"/>
                  </a:lnTo>
                  <a:lnTo>
                    <a:pt x="1870773" y="112585"/>
                  </a:lnTo>
                  <a:lnTo>
                    <a:pt x="1869973" y="112674"/>
                  </a:lnTo>
                  <a:lnTo>
                    <a:pt x="1869465" y="113296"/>
                  </a:lnTo>
                  <a:lnTo>
                    <a:pt x="1868601" y="114312"/>
                  </a:lnTo>
                  <a:lnTo>
                    <a:pt x="1868055" y="115519"/>
                  </a:lnTo>
                  <a:lnTo>
                    <a:pt x="1869401" y="116420"/>
                  </a:lnTo>
                  <a:lnTo>
                    <a:pt x="1869719" y="116611"/>
                  </a:lnTo>
                  <a:lnTo>
                    <a:pt x="1870570" y="116497"/>
                  </a:lnTo>
                  <a:lnTo>
                    <a:pt x="1870798" y="116255"/>
                  </a:lnTo>
                  <a:lnTo>
                    <a:pt x="1871675" y="115290"/>
                  </a:lnTo>
                  <a:lnTo>
                    <a:pt x="1872272" y="114185"/>
                  </a:lnTo>
                  <a:close/>
                </a:path>
                <a:path w="1945005" h="1266825">
                  <a:moveTo>
                    <a:pt x="1939036" y="107213"/>
                  </a:moveTo>
                  <a:lnTo>
                    <a:pt x="1939010" y="107061"/>
                  </a:lnTo>
                  <a:lnTo>
                    <a:pt x="1938909" y="107226"/>
                  </a:lnTo>
                  <a:lnTo>
                    <a:pt x="1939036" y="107213"/>
                  </a:lnTo>
                  <a:close/>
                </a:path>
                <a:path w="1945005" h="1266825">
                  <a:moveTo>
                    <a:pt x="1944458" y="107022"/>
                  </a:moveTo>
                  <a:lnTo>
                    <a:pt x="1944204" y="106362"/>
                  </a:lnTo>
                  <a:lnTo>
                    <a:pt x="1943455" y="106438"/>
                  </a:lnTo>
                  <a:lnTo>
                    <a:pt x="1941982" y="106603"/>
                  </a:lnTo>
                  <a:lnTo>
                    <a:pt x="1940496" y="106946"/>
                  </a:lnTo>
                  <a:lnTo>
                    <a:pt x="1939036" y="107213"/>
                  </a:lnTo>
                  <a:lnTo>
                    <a:pt x="1939188" y="107873"/>
                  </a:lnTo>
                  <a:lnTo>
                    <a:pt x="1939251" y="108762"/>
                  </a:lnTo>
                  <a:lnTo>
                    <a:pt x="1941233" y="109410"/>
                  </a:lnTo>
                  <a:lnTo>
                    <a:pt x="1942553" y="108204"/>
                  </a:lnTo>
                  <a:lnTo>
                    <a:pt x="1943849" y="107403"/>
                  </a:lnTo>
                  <a:lnTo>
                    <a:pt x="1944458" y="10702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13302196" y="7115561"/>
              <a:ext cx="1950085" cy="1236345"/>
            </a:xfrm>
            <a:custGeom>
              <a:avLst/>
              <a:gdLst/>
              <a:ahLst/>
              <a:cxnLst/>
              <a:rect l="l" t="t" r="r" b="b"/>
              <a:pathLst>
                <a:path w="1950084" h="1236345">
                  <a:moveTo>
                    <a:pt x="3517" y="736650"/>
                  </a:moveTo>
                  <a:lnTo>
                    <a:pt x="3276" y="735622"/>
                  </a:lnTo>
                  <a:lnTo>
                    <a:pt x="3314" y="735203"/>
                  </a:lnTo>
                  <a:lnTo>
                    <a:pt x="2679" y="734212"/>
                  </a:lnTo>
                  <a:lnTo>
                    <a:pt x="1955" y="733971"/>
                  </a:lnTo>
                  <a:lnTo>
                    <a:pt x="292" y="734720"/>
                  </a:lnTo>
                  <a:lnTo>
                    <a:pt x="0" y="735444"/>
                  </a:lnTo>
                  <a:lnTo>
                    <a:pt x="558" y="736206"/>
                  </a:lnTo>
                  <a:lnTo>
                    <a:pt x="1206" y="736993"/>
                  </a:lnTo>
                  <a:lnTo>
                    <a:pt x="2006" y="737819"/>
                  </a:lnTo>
                  <a:lnTo>
                    <a:pt x="3136" y="736955"/>
                  </a:lnTo>
                  <a:lnTo>
                    <a:pt x="3517" y="736650"/>
                  </a:lnTo>
                  <a:close/>
                </a:path>
                <a:path w="1950084" h="1236345">
                  <a:moveTo>
                    <a:pt x="97370" y="907732"/>
                  </a:moveTo>
                  <a:lnTo>
                    <a:pt x="97294" y="906957"/>
                  </a:lnTo>
                  <a:lnTo>
                    <a:pt x="96837" y="905827"/>
                  </a:lnTo>
                  <a:lnTo>
                    <a:pt x="95821" y="905751"/>
                  </a:lnTo>
                  <a:lnTo>
                    <a:pt x="94780" y="906005"/>
                  </a:lnTo>
                  <a:lnTo>
                    <a:pt x="94424" y="906094"/>
                  </a:lnTo>
                  <a:lnTo>
                    <a:pt x="93903" y="906830"/>
                  </a:lnTo>
                  <a:lnTo>
                    <a:pt x="94297" y="908100"/>
                  </a:lnTo>
                  <a:lnTo>
                    <a:pt x="95123" y="908773"/>
                  </a:lnTo>
                  <a:lnTo>
                    <a:pt x="97167" y="908532"/>
                  </a:lnTo>
                  <a:lnTo>
                    <a:pt x="97370" y="907732"/>
                  </a:lnTo>
                  <a:close/>
                </a:path>
                <a:path w="1950084" h="1236345">
                  <a:moveTo>
                    <a:pt x="181610" y="1153617"/>
                  </a:moveTo>
                  <a:lnTo>
                    <a:pt x="180530" y="1153337"/>
                  </a:lnTo>
                  <a:lnTo>
                    <a:pt x="179451" y="1153007"/>
                  </a:lnTo>
                  <a:lnTo>
                    <a:pt x="178358" y="1152829"/>
                  </a:lnTo>
                  <a:lnTo>
                    <a:pt x="178181" y="1152804"/>
                  </a:lnTo>
                  <a:lnTo>
                    <a:pt x="177571" y="1153566"/>
                  </a:lnTo>
                  <a:lnTo>
                    <a:pt x="177533" y="1153934"/>
                  </a:lnTo>
                  <a:lnTo>
                    <a:pt x="177520" y="1154239"/>
                  </a:lnTo>
                  <a:lnTo>
                    <a:pt x="178155" y="1154849"/>
                  </a:lnTo>
                  <a:lnTo>
                    <a:pt x="178384" y="1154772"/>
                  </a:lnTo>
                  <a:lnTo>
                    <a:pt x="179476" y="1154468"/>
                  </a:lnTo>
                  <a:lnTo>
                    <a:pt x="180543" y="1154023"/>
                  </a:lnTo>
                  <a:lnTo>
                    <a:pt x="181610" y="1153617"/>
                  </a:lnTo>
                  <a:close/>
                </a:path>
                <a:path w="1950084" h="1236345">
                  <a:moveTo>
                    <a:pt x="182067" y="1153439"/>
                  </a:moveTo>
                  <a:lnTo>
                    <a:pt x="181914" y="1153502"/>
                  </a:lnTo>
                  <a:lnTo>
                    <a:pt x="181775" y="1153553"/>
                  </a:lnTo>
                  <a:lnTo>
                    <a:pt x="181610" y="1153617"/>
                  </a:lnTo>
                  <a:lnTo>
                    <a:pt x="181838" y="1153668"/>
                  </a:lnTo>
                  <a:lnTo>
                    <a:pt x="182067" y="1153439"/>
                  </a:lnTo>
                  <a:close/>
                </a:path>
                <a:path w="1950084" h="1236345">
                  <a:moveTo>
                    <a:pt x="355206" y="740892"/>
                  </a:moveTo>
                  <a:lnTo>
                    <a:pt x="353809" y="738352"/>
                  </a:lnTo>
                  <a:lnTo>
                    <a:pt x="352640" y="738428"/>
                  </a:lnTo>
                  <a:lnTo>
                    <a:pt x="352399" y="738441"/>
                  </a:lnTo>
                  <a:lnTo>
                    <a:pt x="352044" y="738619"/>
                  </a:lnTo>
                  <a:lnTo>
                    <a:pt x="351980" y="738822"/>
                  </a:lnTo>
                  <a:lnTo>
                    <a:pt x="351510" y="739711"/>
                  </a:lnTo>
                  <a:lnTo>
                    <a:pt x="353123" y="742454"/>
                  </a:lnTo>
                  <a:lnTo>
                    <a:pt x="354012" y="742416"/>
                  </a:lnTo>
                  <a:lnTo>
                    <a:pt x="354203" y="742264"/>
                  </a:lnTo>
                  <a:lnTo>
                    <a:pt x="354457" y="742137"/>
                  </a:lnTo>
                  <a:lnTo>
                    <a:pt x="354584" y="741946"/>
                  </a:lnTo>
                  <a:lnTo>
                    <a:pt x="355206" y="740892"/>
                  </a:lnTo>
                  <a:close/>
                </a:path>
                <a:path w="1950084" h="1236345">
                  <a:moveTo>
                    <a:pt x="383476" y="809167"/>
                  </a:moveTo>
                  <a:lnTo>
                    <a:pt x="383006" y="808393"/>
                  </a:lnTo>
                  <a:lnTo>
                    <a:pt x="382295" y="807681"/>
                  </a:lnTo>
                  <a:lnTo>
                    <a:pt x="381355" y="807021"/>
                  </a:lnTo>
                  <a:lnTo>
                    <a:pt x="380326" y="807720"/>
                  </a:lnTo>
                  <a:lnTo>
                    <a:pt x="379564" y="808240"/>
                  </a:lnTo>
                  <a:lnTo>
                    <a:pt x="380238" y="809104"/>
                  </a:lnTo>
                  <a:lnTo>
                    <a:pt x="380606" y="809713"/>
                  </a:lnTo>
                  <a:lnTo>
                    <a:pt x="381025" y="810374"/>
                  </a:lnTo>
                  <a:lnTo>
                    <a:pt x="381749" y="810780"/>
                  </a:lnTo>
                  <a:lnTo>
                    <a:pt x="382574" y="810361"/>
                  </a:lnTo>
                  <a:lnTo>
                    <a:pt x="383362" y="809942"/>
                  </a:lnTo>
                  <a:lnTo>
                    <a:pt x="383476" y="809167"/>
                  </a:lnTo>
                  <a:close/>
                </a:path>
                <a:path w="1950084" h="1236345">
                  <a:moveTo>
                    <a:pt x="389267" y="825106"/>
                  </a:moveTo>
                  <a:lnTo>
                    <a:pt x="388772" y="824331"/>
                  </a:lnTo>
                  <a:lnTo>
                    <a:pt x="388327" y="823493"/>
                  </a:lnTo>
                  <a:lnTo>
                    <a:pt x="387718" y="822820"/>
                  </a:lnTo>
                  <a:lnTo>
                    <a:pt x="387515" y="822566"/>
                  </a:lnTo>
                  <a:lnTo>
                    <a:pt x="386702" y="822477"/>
                  </a:lnTo>
                  <a:lnTo>
                    <a:pt x="386422" y="822706"/>
                  </a:lnTo>
                  <a:lnTo>
                    <a:pt x="385673" y="823252"/>
                  </a:lnTo>
                  <a:lnTo>
                    <a:pt x="385775" y="824014"/>
                  </a:lnTo>
                  <a:lnTo>
                    <a:pt x="386448" y="824471"/>
                  </a:lnTo>
                  <a:lnTo>
                    <a:pt x="388099" y="825538"/>
                  </a:lnTo>
                  <a:lnTo>
                    <a:pt x="389229" y="825106"/>
                  </a:lnTo>
                  <a:close/>
                </a:path>
                <a:path w="1950084" h="1236345">
                  <a:moveTo>
                    <a:pt x="411822" y="817765"/>
                  </a:moveTo>
                  <a:lnTo>
                    <a:pt x="411010" y="816940"/>
                  </a:lnTo>
                  <a:lnTo>
                    <a:pt x="410730" y="816686"/>
                  </a:lnTo>
                  <a:lnTo>
                    <a:pt x="410006" y="816622"/>
                  </a:lnTo>
                  <a:lnTo>
                    <a:pt x="408838" y="816965"/>
                  </a:lnTo>
                  <a:lnTo>
                    <a:pt x="407936" y="817499"/>
                  </a:lnTo>
                  <a:lnTo>
                    <a:pt x="408266" y="818362"/>
                  </a:lnTo>
                  <a:lnTo>
                    <a:pt x="408609" y="819188"/>
                  </a:lnTo>
                  <a:lnTo>
                    <a:pt x="409511" y="818921"/>
                  </a:lnTo>
                  <a:lnTo>
                    <a:pt x="410298" y="818540"/>
                  </a:lnTo>
                  <a:lnTo>
                    <a:pt x="410819" y="818134"/>
                  </a:lnTo>
                  <a:lnTo>
                    <a:pt x="411822" y="817765"/>
                  </a:lnTo>
                  <a:close/>
                </a:path>
                <a:path w="1950084" h="1236345">
                  <a:moveTo>
                    <a:pt x="438708" y="853668"/>
                  </a:moveTo>
                  <a:lnTo>
                    <a:pt x="438353" y="852982"/>
                  </a:lnTo>
                  <a:lnTo>
                    <a:pt x="438035" y="852398"/>
                  </a:lnTo>
                  <a:lnTo>
                    <a:pt x="437413" y="851649"/>
                  </a:lnTo>
                  <a:lnTo>
                    <a:pt x="436067" y="852855"/>
                  </a:lnTo>
                  <a:lnTo>
                    <a:pt x="435571" y="853782"/>
                  </a:lnTo>
                  <a:lnTo>
                    <a:pt x="435698" y="854329"/>
                  </a:lnTo>
                  <a:lnTo>
                    <a:pt x="435864" y="855027"/>
                  </a:lnTo>
                  <a:lnTo>
                    <a:pt x="436803" y="855141"/>
                  </a:lnTo>
                  <a:lnTo>
                    <a:pt x="437642" y="854862"/>
                  </a:lnTo>
                  <a:lnTo>
                    <a:pt x="438531" y="854417"/>
                  </a:lnTo>
                  <a:lnTo>
                    <a:pt x="438708" y="853668"/>
                  </a:lnTo>
                  <a:close/>
                </a:path>
                <a:path w="1950084" h="1236345">
                  <a:moveTo>
                    <a:pt x="474599" y="963320"/>
                  </a:moveTo>
                  <a:lnTo>
                    <a:pt x="474510" y="963117"/>
                  </a:lnTo>
                  <a:lnTo>
                    <a:pt x="474319" y="963269"/>
                  </a:lnTo>
                  <a:lnTo>
                    <a:pt x="474599" y="963320"/>
                  </a:lnTo>
                  <a:close/>
                </a:path>
                <a:path w="1950084" h="1236345">
                  <a:moveTo>
                    <a:pt x="475437" y="1019835"/>
                  </a:moveTo>
                  <a:lnTo>
                    <a:pt x="475284" y="1019632"/>
                  </a:lnTo>
                  <a:lnTo>
                    <a:pt x="475132" y="1019784"/>
                  </a:lnTo>
                  <a:lnTo>
                    <a:pt x="475437" y="1019835"/>
                  </a:lnTo>
                  <a:close/>
                </a:path>
                <a:path w="1950084" h="1236345">
                  <a:moveTo>
                    <a:pt x="475894" y="961326"/>
                  </a:moveTo>
                  <a:lnTo>
                    <a:pt x="474433" y="959472"/>
                  </a:lnTo>
                  <a:lnTo>
                    <a:pt x="475107" y="957707"/>
                  </a:lnTo>
                  <a:lnTo>
                    <a:pt x="474929" y="956881"/>
                  </a:lnTo>
                  <a:lnTo>
                    <a:pt x="474395" y="956424"/>
                  </a:lnTo>
                  <a:lnTo>
                    <a:pt x="473138" y="956843"/>
                  </a:lnTo>
                  <a:lnTo>
                    <a:pt x="472694" y="957465"/>
                  </a:lnTo>
                  <a:lnTo>
                    <a:pt x="472668" y="957859"/>
                  </a:lnTo>
                  <a:lnTo>
                    <a:pt x="472605" y="959815"/>
                  </a:lnTo>
                  <a:lnTo>
                    <a:pt x="473633" y="961377"/>
                  </a:lnTo>
                  <a:lnTo>
                    <a:pt x="474459" y="963028"/>
                  </a:lnTo>
                  <a:lnTo>
                    <a:pt x="475894" y="961326"/>
                  </a:lnTo>
                  <a:close/>
                </a:path>
                <a:path w="1950084" h="1236345">
                  <a:moveTo>
                    <a:pt x="477126" y="830592"/>
                  </a:moveTo>
                  <a:lnTo>
                    <a:pt x="477024" y="830783"/>
                  </a:lnTo>
                  <a:lnTo>
                    <a:pt x="477126" y="830592"/>
                  </a:lnTo>
                  <a:close/>
                </a:path>
                <a:path w="1950084" h="1236345">
                  <a:moveTo>
                    <a:pt x="477139" y="827900"/>
                  </a:moveTo>
                  <a:lnTo>
                    <a:pt x="475589" y="828294"/>
                  </a:lnTo>
                  <a:lnTo>
                    <a:pt x="474548" y="828573"/>
                  </a:lnTo>
                  <a:lnTo>
                    <a:pt x="473544" y="829500"/>
                  </a:lnTo>
                  <a:lnTo>
                    <a:pt x="473773" y="830529"/>
                  </a:lnTo>
                  <a:lnTo>
                    <a:pt x="474103" y="831824"/>
                  </a:lnTo>
                  <a:lnTo>
                    <a:pt x="475437" y="831189"/>
                  </a:lnTo>
                  <a:lnTo>
                    <a:pt x="476402" y="830948"/>
                  </a:lnTo>
                  <a:lnTo>
                    <a:pt x="476631" y="830884"/>
                  </a:lnTo>
                  <a:lnTo>
                    <a:pt x="476834" y="830757"/>
                  </a:lnTo>
                  <a:lnTo>
                    <a:pt x="477037" y="830630"/>
                  </a:lnTo>
                  <a:lnTo>
                    <a:pt x="477062" y="830453"/>
                  </a:lnTo>
                  <a:lnTo>
                    <a:pt x="477113" y="830275"/>
                  </a:lnTo>
                  <a:lnTo>
                    <a:pt x="477037" y="829144"/>
                  </a:lnTo>
                  <a:lnTo>
                    <a:pt x="477139" y="827900"/>
                  </a:lnTo>
                  <a:close/>
                </a:path>
                <a:path w="1950084" h="1236345">
                  <a:moveTo>
                    <a:pt x="477837" y="1017587"/>
                  </a:moveTo>
                  <a:lnTo>
                    <a:pt x="476605" y="1015961"/>
                  </a:lnTo>
                  <a:lnTo>
                    <a:pt x="476148" y="1015339"/>
                  </a:lnTo>
                  <a:lnTo>
                    <a:pt x="475284" y="1015034"/>
                  </a:lnTo>
                  <a:lnTo>
                    <a:pt x="474624" y="1015873"/>
                  </a:lnTo>
                  <a:lnTo>
                    <a:pt x="473367" y="1017473"/>
                  </a:lnTo>
                  <a:lnTo>
                    <a:pt x="474548" y="1018501"/>
                  </a:lnTo>
                  <a:lnTo>
                    <a:pt x="475284" y="1019632"/>
                  </a:lnTo>
                  <a:lnTo>
                    <a:pt x="476326" y="1018552"/>
                  </a:lnTo>
                  <a:lnTo>
                    <a:pt x="477837" y="1017587"/>
                  </a:lnTo>
                  <a:close/>
                </a:path>
                <a:path w="1950084" h="1236345">
                  <a:moveTo>
                    <a:pt x="485711" y="816610"/>
                  </a:moveTo>
                  <a:lnTo>
                    <a:pt x="485292" y="816292"/>
                  </a:lnTo>
                  <a:lnTo>
                    <a:pt x="484784" y="815860"/>
                  </a:lnTo>
                  <a:lnTo>
                    <a:pt x="484555" y="815962"/>
                  </a:lnTo>
                  <a:lnTo>
                    <a:pt x="483870" y="816292"/>
                  </a:lnTo>
                  <a:lnTo>
                    <a:pt x="483260" y="816813"/>
                  </a:lnTo>
                  <a:lnTo>
                    <a:pt x="482676" y="817321"/>
                  </a:lnTo>
                  <a:lnTo>
                    <a:pt x="482142" y="817816"/>
                  </a:lnTo>
                  <a:lnTo>
                    <a:pt x="481291" y="818146"/>
                  </a:lnTo>
                  <a:lnTo>
                    <a:pt x="481444" y="819073"/>
                  </a:lnTo>
                  <a:lnTo>
                    <a:pt x="483590" y="818565"/>
                  </a:lnTo>
                  <a:lnTo>
                    <a:pt x="484276" y="818045"/>
                  </a:lnTo>
                  <a:lnTo>
                    <a:pt x="485521" y="817143"/>
                  </a:lnTo>
                  <a:lnTo>
                    <a:pt x="485648" y="817029"/>
                  </a:lnTo>
                  <a:lnTo>
                    <a:pt x="485711" y="816610"/>
                  </a:lnTo>
                  <a:close/>
                </a:path>
                <a:path w="1950084" h="1236345">
                  <a:moveTo>
                    <a:pt x="486105" y="703948"/>
                  </a:moveTo>
                  <a:lnTo>
                    <a:pt x="486054" y="703795"/>
                  </a:lnTo>
                  <a:lnTo>
                    <a:pt x="485317" y="703643"/>
                  </a:lnTo>
                  <a:lnTo>
                    <a:pt x="484606" y="703453"/>
                  </a:lnTo>
                  <a:lnTo>
                    <a:pt x="482803" y="703592"/>
                  </a:lnTo>
                  <a:lnTo>
                    <a:pt x="482485" y="703948"/>
                  </a:lnTo>
                  <a:lnTo>
                    <a:pt x="482320" y="704176"/>
                  </a:lnTo>
                  <a:lnTo>
                    <a:pt x="482473" y="704557"/>
                  </a:lnTo>
                  <a:lnTo>
                    <a:pt x="485406" y="704634"/>
                  </a:lnTo>
                  <a:lnTo>
                    <a:pt x="485800" y="704176"/>
                  </a:lnTo>
                  <a:lnTo>
                    <a:pt x="486105" y="703948"/>
                  </a:lnTo>
                  <a:close/>
                </a:path>
                <a:path w="1950084" h="1236345">
                  <a:moveTo>
                    <a:pt x="486346" y="703859"/>
                  </a:moveTo>
                  <a:lnTo>
                    <a:pt x="485838" y="702792"/>
                  </a:lnTo>
                  <a:lnTo>
                    <a:pt x="485978" y="703453"/>
                  </a:lnTo>
                  <a:lnTo>
                    <a:pt x="486105" y="703808"/>
                  </a:lnTo>
                  <a:lnTo>
                    <a:pt x="486346" y="703859"/>
                  </a:lnTo>
                  <a:close/>
                </a:path>
                <a:path w="1950084" h="1236345">
                  <a:moveTo>
                    <a:pt x="548627" y="830808"/>
                  </a:moveTo>
                  <a:lnTo>
                    <a:pt x="548347" y="830453"/>
                  </a:lnTo>
                  <a:lnTo>
                    <a:pt x="548119" y="829843"/>
                  </a:lnTo>
                  <a:lnTo>
                    <a:pt x="546798" y="829703"/>
                  </a:lnTo>
                  <a:lnTo>
                    <a:pt x="545731" y="829754"/>
                  </a:lnTo>
                  <a:lnTo>
                    <a:pt x="544385" y="829983"/>
                  </a:lnTo>
                  <a:lnTo>
                    <a:pt x="544080" y="830605"/>
                  </a:lnTo>
                  <a:lnTo>
                    <a:pt x="543471" y="831291"/>
                  </a:lnTo>
                  <a:lnTo>
                    <a:pt x="544969" y="831405"/>
                  </a:lnTo>
                  <a:lnTo>
                    <a:pt x="546239" y="831545"/>
                  </a:lnTo>
                  <a:lnTo>
                    <a:pt x="547509" y="831545"/>
                  </a:lnTo>
                  <a:lnTo>
                    <a:pt x="547865" y="831545"/>
                  </a:lnTo>
                  <a:lnTo>
                    <a:pt x="548271" y="831062"/>
                  </a:lnTo>
                  <a:lnTo>
                    <a:pt x="548627" y="830808"/>
                  </a:lnTo>
                  <a:close/>
                </a:path>
                <a:path w="1950084" h="1236345">
                  <a:moveTo>
                    <a:pt x="592518" y="714375"/>
                  </a:moveTo>
                  <a:lnTo>
                    <a:pt x="591654" y="714324"/>
                  </a:lnTo>
                  <a:lnTo>
                    <a:pt x="590867" y="714222"/>
                  </a:lnTo>
                  <a:lnTo>
                    <a:pt x="590080" y="714260"/>
                  </a:lnTo>
                  <a:lnTo>
                    <a:pt x="589356" y="714260"/>
                  </a:lnTo>
                  <a:lnTo>
                    <a:pt x="588962" y="714756"/>
                  </a:lnTo>
                  <a:lnTo>
                    <a:pt x="589292" y="715289"/>
                  </a:lnTo>
                  <a:lnTo>
                    <a:pt x="589775" y="716089"/>
                  </a:lnTo>
                  <a:lnTo>
                    <a:pt x="590651" y="715810"/>
                  </a:lnTo>
                  <a:lnTo>
                    <a:pt x="591794" y="715238"/>
                  </a:lnTo>
                  <a:lnTo>
                    <a:pt x="592086" y="714794"/>
                  </a:lnTo>
                  <a:lnTo>
                    <a:pt x="592518" y="714375"/>
                  </a:lnTo>
                  <a:close/>
                </a:path>
                <a:path w="1950084" h="1236345">
                  <a:moveTo>
                    <a:pt x="614311" y="1234655"/>
                  </a:moveTo>
                  <a:lnTo>
                    <a:pt x="613740" y="1233576"/>
                  </a:lnTo>
                  <a:lnTo>
                    <a:pt x="613194" y="1233436"/>
                  </a:lnTo>
                  <a:lnTo>
                    <a:pt x="612406" y="1232941"/>
                  </a:lnTo>
                  <a:lnTo>
                    <a:pt x="611454" y="1233297"/>
                  </a:lnTo>
                  <a:lnTo>
                    <a:pt x="611035" y="1234363"/>
                  </a:lnTo>
                  <a:lnTo>
                    <a:pt x="611098" y="1234935"/>
                  </a:lnTo>
                  <a:lnTo>
                    <a:pt x="611238" y="1235925"/>
                  </a:lnTo>
                  <a:lnTo>
                    <a:pt x="612178" y="1235621"/>
                  </a:lnTo>
                  <a:lnTo>
                    <a:pt x="613473" y="1234998"/>
                  </a:lnTo>
                  <a:lnTo>
                    <a:pt x="614311" y="1234655"/>
                  </a:lnTo>
                  <a:close/>
                </a:path>
                <a:path w="1950084" h="1236345">
                  <a:moveTo>
                    <a:pt x="617105" y="803643"/>
                  </a:moveTo>
                  <a:lnTo>
                    <a:pt x="616712" y="803135"/>
                  </a:lnTo>
                  <a:lnTo>
                    <a:pt x="616356" y="802551"/>
                  </a:lnTo>
                  <a:lnTo>
                    <a:pt x="615797" y="802284"/>
                  </a:lnTo>
                  <a:lnTo>
                    <a:pt x="614222" y="801446"/>
                  </a:lnTo>
                  <a:lnTo>
                    <a:pt x="612749" y="801928"/>
                  </a:lnTo>
                  <a:lnTo>
                    <a:pt x="611657" y="803478"/>
                  </a:lnTo>
                  <a:lnTo>
                    <a:pt x="611517" y="803656"/>
                  </a:lnTo>
                  <a:lnTo>
                    <a:pt x="611517" y="804062"/>
                  </a:lnTo>
                  <a:lnTo>
                    <a:pt x="612889" y="805611"/>
                  </a:lnTo>
                  <a:lnTo>
                    <a:pt x="613892" y="803783"/>
                  </a:lnTo>
                  <a:lnTo>
                    <a:pt x="615721" y="803592"/>
                  </a:lnTo>
                  <a:lnTo>
                    <a:pt x="616419" y="803630"/>
                  </a:lnTo>
                  <a:lnTo>
                    <a:pt x="617105" y="803643"/>
                  </a:lnTo>
                  <a:close/>
                </a:path>
                <a:path w="1950084" h="1236345">
                  <a:moveTo>
                    <a:pt x="617423" y="803630"/>
                  </a:moveTo>
                  <a:lnTo>
                    <a:pt x="617118" y="803630"/>
                  </a:lnTo>
                  <a:lnTo>
                    <a:pt x="617347" y="803884"/>
                  </a:lnTo>
                  <a:lnTo>
                    <a:pt x="617423" y="803630"/>
                  </a:lnTo>
                  <a:close/>
                </a:path>
                <a:path w="1950084" h="1236345">
                  <a:moveTo>
                    <a:pt x="618312" y="907262"/>
                  </a:moveTo>
                  <a:lnTo>
                    <a:pt x="618109" y="906627"/>
                  </a:lnTo>
                  <a:lnTo>
                    <a:pt x="618121" y="906170"/>
                  </a:lnTo>
                  <a:lnTo>
                    <a:pt x="617232" y="905764"/>
                  </a:lnTo>
                  <a:lnTo>
                    <a:pt x="616318" y="905090"/>
                  </a:lnTo>
                  <a:lnTo>
                    <a:pt x="615403" y="906208"/>
                  </a:lnTo>
                  <a:lnTo>
                    <a:pt x="615124" y="906538"/>
                  </a:lnTo>
                  <a:lnTo>
                    <a:pt x="615048" y="907427"/>
                  </a:lnTo>
                  <a:lnTo>
                    <a:pt x="616089" y="908075"/>
                  </a:lnTo>
                  <a:lnTo>
                    <a:pt x="617131" y="908380"/>
                  </a:lnTo>
                  <a:lnTo>
                    <a:pt x="618045" y="907491"/>
                  </a:lnTo>
                  <a:lnTo>
                    <a:pt x="618312" y="907262"/>
                  </a:lnTo>
                  <a:close/>
                </a:path>
                <a:path w="1950084" h="1236345">
                  <a:moveTo>
                    <a:pt x="635495" y="1192085"/>
                  </a:moveTo>
                  <a:close/>
                </a:path>
                <a:path w="1950084" h="1236345">
                  <a:moveTo>
                    <a:pt x="637870" y="1194308"/>
                  </a:moveTo>
                  <a:lnTo>
                    <a:pt x="637197" y="1193431"/>
                  </a:lnTo>
                  <a:lnTo>
                    <a:pt x="636778" y="1192911"/>
                  </a:lnTo>
                  <a:lnTo>
                    <a:pt x="636066" y="1192593"/>
                  </a:lnTo>
                  <a:lnTo>
                    <a:pt x="635469" y="1192199"/>
                  </a:lnTo>
                  <a:lnTo>
                    <a:pt x="635330" y="1192847"/>
                  </a:lnTo>
                  <a:lnTo>
                    <a:pt x="635152" y="1193482"/>
                  </a:lnTo>
                  <a:lnTo>
                    <a:pt x="635050" y="1194841"/>
                  </a:lnTo>
                  <a:lnTo>
                    <a:pt x="635127" y="1195539"/>
                  </a:lnTo>
                  <a:lnTo>
                    <a:pt x="635279" y="1196200"/>
                  </a:lnTo>
                  <a:lnTo>
                    <a:pt x="636320" y="1196276"/>
                  </a:lnTo>
                  <a:lnTo>
                    <a:pt x="637641" y="1195311"/>
                  </a:lnTo>
                  <a:lnTo>
                    <a:pt x="637870" y="1194308"/>
                  </a:lnTo>
                  <a:close/>
                </a:path>
                <a:path w="1950084" h="1236345">
                  <a:moveTo>
                    <a:pt x="642759" y="858393"/>
                  </a:moveTo>
                  <a:lnTo>
                    <a:pt x="641375" y="857021"/>
                  </a:lnTo>
                  <a:lnTo>
                    <a:pt x="640575" y="857059"/>
                  </a:lnTo>
                  <a:lnTo>
                    <a:pt x="639038" y="857719"/>
                  </a:lnTo>
                  <a:lnTo>
                    <a:pt x="638276" y="858697"/>
                  </a:lnTo>
                  <a:lnTo>
                    <a:pt x="638708" y="859739"/>
                  </a:lnTo>
                  <a:lnTo>
                    <a:pt x="639051" y="860526"/>
                  </a:lnTo>
                  <a:lnTo>
                    <a:pt x="640003" y="860018"/>
                  </a:lnTo>
                  <a:lnTo>
                    <a:pt x="640753" y="859650"/>
                  </a:lnTo>
                  <a:lnTo>
                    <a:pt x="641375" y="858964"/>
                  </a:lnTo>
                  <a:lnTo>
                    <a:pt x="642759" y="858393"/>
                  </a:lnTo>
                  <a:close/>
                </a:path>
                <a:path w="1950084" h="1236345">
                  <a:moveTo>
                    <a:pt x="656374" y="688873"/>
                  </a:moveTo>
                  <a:lnTo>
                    <a:pt x="655967" y="689038"/>
                  </a:lnTo>
                  <a:lnTo>
                    <a:pt x="654431" y="689876"/>
                  </a:lnTo>
                  <a:lnTo>
                    <a:pt x="651941" y="689025"/>
                  </a:lnTo>
                  <a:lnTo>
                    <a:pt x="651230" y="691743"/>
                  </a:lnTo>
                  <a:lnTo>
                    <a:pt x="651433" y="692226"/>
                  </a:lnTo>
                  <a:lnTo>
                    <a:pt x="653453" y="692073"/>
                  </a:lnTo>
                  <a:lnTo>
                    <a:pt x="655040" y="691172"/>
                  </a:lnTo>
                  <a:lnTo>
                    <a:pt x="655789" y="689876"/>
                  </a:lnTo>
                  <a:lnTo>
                    <a:pt x="656374" y="688873"/>
                  </a:lnTo>
                  <a:close/>
                </a:path>
                <a:path w="1950084" h="1236345">
                  <a:moveTo>
                    <a:pt x="656755" y="688733"/>
                  </a:moveTo>
                  <a:lnTo>
                    <a:pt x="656513" y="688695"/>
                  </a:lnTo>
                  <a:lnTo>
                    <a:pt x="656374" y="688873"/>
                  </a:lnTo>
                  <a:lnTo>
                    <a:pt x="656640" y="688771"/>
                  </a:lnTo>
                  <a:close/>
                </a:path>
                <a:path w="1950084" h="1236345">
                  <a:moveTo>
                    <a:pt x="662355" y="883145"/>
                  </a:moveTo>
                  <a:lnTo>
                    <a:pt x="661860" y="882002"/>
                  </a:lnTo>
                  <a:lnTo>
                    <a:pt x="661797" y="881849"/>
                  </a:lnTo>
                  <a:lnTo>
                    <a:pt x="660996" y="881989"/>
                  </a:lnTo>
                  <a:lnTo>
                    <a:pt x="660552" y="882015"/>
                  </a:lnTo>
                  <a:lnTo>
                    <a:pt x="659726" y="882611"/>
                  </a:lnTo>
                  <a:lnTo>
                    <a:pt x="658774" y="884364"/>
                  </a:lnTo>
                  <a:lnTo>
                    <a:pt x="659142" y="884516"/>
                  </a:lnTo>
                  <a:lnTo>
                    <a:pt x="659536" y="884656"/>
                  </a:lnTo>
                  <a:lnTo>
                    <a:pt x="660146" y="884542"/>
                  </a:lnTo>
                  <a:lnTo>
                    <a:pt x="660539" y="884326"/>
                  </a:lnTo>
                  <a:lnTo>
                    <a:pt x="661479" y="883805"/>
                  </a:lnTo>
                  <a:lnTo>
                    <a:pt x="662355" y="883145"/>
                  </a:lnTo>
                  <a:close/>
                </a:path>
                <a:path w="1950084" h="1236345">
                  <a:moveTo>
                    <a:pt x="685444" y="1196187"/>
                  </a:moveTo>
                  <a:lnTo>
                    <a:pt x="685177" y="1196200"/>
                  </a:lnTo>
                  <a:lnTo>
                    <a:pt x="684745" y="1195628"/>
                  </a:lnTo>
                  <a:lnTo>
                    <a:pt x="684403" y="1194993"/>
                  </a:lnTo>
                  <a:lnTo>
                    <a:pt x="683895" y="1194523"/>
                  </a:lnTo>
                  <a:lnTo>
                    <a:pt x="683234" y="1193965"/>
                  </a:lnTo>
                  <a:lnTo>
                    <a:pt x="682447" y="1194206"/>
                  </a:lnTo>
                  <a:lnTo>
                    <a:pt x="681850" y="1194752"/>
                  </a:lnTo>
                  <a:lnTo>
                    <a:pt x="681532" y="1195031"/>
                  </a:lnTo>
                  <a:lnTo>
                    <a:pt x="681215" y="1195628"/>
                  </a:lnTo>
                  <a:lnTo>
                    <a:pt x="681583" y="1196771"/>
                  </a:lnTo>
                  <a:lnTo>
                    <a:pt x="682358" y="1196771"/>
                  </a:lnTo>
                  <a:lnTo>
                    <a:pt x="685444" y="1196187"/>
                  </a:lnTo>
                  <a:close/>
                </a:path>
                <a:path w="1950084" h="1236345">
                  <a:moveTo>
                    <a:pt x="744512" y="1123924"/>
                  </a:moveTo>
                  <a:lnTo>
                    <a:pt x="744245" y="1123302"/>
                  </a:lnTo>
                  <a:lnTo>
                    <a:pt x="744156" y="1122908"/>
                  </a:lnTo>
                  <a:lnTo>
                    <a:pt x="743699" y="1123010"/>
                  </a:lnTo>
                  <a:lnTo>
                    <a:pt x="742950" y="1122997"/>
                  </a:lnTo>
                  <a:lnTo>
                    <a:pt x="742823" y="1123276"/>
                  </a:lnTo>
                  <a:lnTo>
                    <a:pt x="742086" y="1124521"/>
                  </a:lnTo>
                  <a:lnTo>
                    <a:pt x="741476" y="1125842"/>
                  </a:lnTo>
                  <a:lnTo>
                    <a:pt x="740854" y="1127137"/>
                  </a:lnTo>
                  <a:lnTo>
                    <a:pt x="744347" y="1124089"/>
                  </a:lnTo>
                  <a:lnTo>
                    <a:pt x="744512" y="1123924"/>
                  </a:lnTo>
                  <a:close/>
                </a:path>
                <a:path w="1950084" h="1236345">
                  <a:moveTo>
                    <a:pt x="763270" y="526630"/>
                  </a:moveTo>
                  <a:lnTo>
                    <a:pt x="762825" y="526567"/>
                  </a:lnTo>
                  <a:lnTo>
                    <a:pt x="762292" y="526338"/>
                  </a:lnTo>
                  <a:lnTo>
                    <a:pt x="761936" y="526478"/>
                  </a:lnTo>
                  <a:lnTo>
                    <a:pt x="761111" y="526846"/>
                  </a:lnTo>
                  <a:lnTo>
                    <a:pt x="760793" y="527545"/>
                  </a:lnTo>
                  <a:lnTo>
                    <a:pt x="761606" y="528066"/>
                  </a:lnTo>
                  <a:lnTo>
                    <a:pt x="761873" y="528256"/>
                  </a:lnTo>
                  <a:lnTo>
                    <a:pt x="762609" y="528066"/>
                  </a:lnTo>
                  <a:lnTo>
                    <a:pt x="762939" y="527812"/>
                  </a:lnTo>
                  <a:lnTo>
                    <a:pt x="763193" y="527596"/>
                  </a:lnTo>
                  <a:lnTo>
                    <a:pt x="763155" y="527050"/>
                  </a:lnTo>
                  <a:lnTo>
                    <a:pt x="763270" y="526630"/>
                  </a:lnTo>
                  <a:close/>
                </a:path>
                <a:path w="1950084" h="1236345">
                  <a:moveTo>
                    <a:pt x="894156" y="785126"/>
                  </a:moveTo>
                  <a:lnTo>
                    <a:pt x="894041" y="784910"/>
                  </a:lnTo>
                  <a:lnTo>
                    <a:pt x="893927" y="785190"/>
                  </a:lnTo>
                  <a:lnTo>
                    <a:pt x="894156" y="785126"/>
                  </a:lnTo>
                  <a:close/>
                </a:path>
                <a:path w="1950084" h="1236345">
                  <a:moveTo>
                    <a:pt x="894803" y="781304"/>
                  </a:moveTo>
                  <a:lnTo>
                    <a:pt x="893927" y="778802"/>
                  </a:lnTo>
                  <a:lnTo>
                    <a:pt x="893203" y="779881"/>
                  </a:lnTo>
                  <a:lnTo>
                    <a:pt x="891882" y="781812"/>
                  </a:lnTo>
                  <a:lnTo>
                    <a:pt x="893229" y="783259"/>
                  </a:lnTo>
                  <a:lnTo>
                    <a:pt x="893991" y="784809"/>
                  </a:lnTo>
                  <a:lnTo>
                    <a:pt x="894194" y="783704"/>
                  </a:lnTo>
                  <a:lnTo>
                    <a:pt x="894803" y="781304"/>
                  </a:lnTo>
                  <a:close/>
                </a:path>
                <a:path w="1950084" h="1236345">
                  <a:moveTo>
                    <a:pt x="1024191" y="436537"/>
                  </a:moveTo>
                  <a:lnTo>
                    <a:pt x="1023416" y="435965"/>
                  </a:lnTo>
                  <a:lnTo>
                    <a:pt x="1022731" y="435660"/>
                  </a:lnTo>
                  <a:lnTo>
                    <a:pt x="1021245" y="435279"/>
                  </a:lnTo>
                  <a:lnTo>
                    <a:pt x="1020914" y="435711"/>
                  </a:lnTo>
                  <a:lnTo>
                    <a:pt x="1021308" y="436333"/>
                  </a:lnTo>
                  <a:lnTo>
                    <a:pt x="1021867" y="437197"/>
                  </a:lnTo>
                  <a:lnTo>
                    <a:pt x="1022616" y="437845"/>
                  </a:lnTo>
                  <a:lnTo>
                    <a:pt x="1023924" y="437603"/>
                  </a:lnTo>
                  <a:lnTo>
                    <a:pt x="1023950" y="437210"/>
                  </a:lnTo>
                  <a:lnTo>
                    <a:pt x="1024191" y="436537"/>
                  </a:lnTo>
                  <a:close/>
                </a:path>
                <a:path w="1950084" h="1236345">
                  <a:moveTo>
                    <a:pt x="1026591" y="433692"/>
                  </a:moveTo>
                  <a:lnTo>
                    <a:pt x="1026452" y="433692"/>
                  </a:lnTo>
                  <a:lnTo>
                    <a:pt x="1026591" y="433692"/>
                  </a:lnTo>
                  <a:close/>
                </a:path>
                <a:path w="1950084" h="1236345">
                  <a:moveTo>
                    <a:pt x="1026655" y="493090"/>
                  </a:moveTo>
                  <a:lnTo>
                    <a:pt x="1026299" y="492467"/>
                  </a:lnTo>
                  <a:lnTo>
                    <a:pt x="1025969" y="492328"/>
                  </a:lnTo>
                  <a:lnTo>
                    <a:pt x="1024775" y="491769"/>
                  </a:lnTo>
                  <a:lnTo>
                    <a:pt x="1023620" y="492188"/>
                  </a:lnTo>
                  <a:lnTo>
                    <a:pt x="1022502" y="492848"/>
                  </a:lnTo>
                  <a:lnTo>
                    <a:pt x="1022337" y="492709"/>
                  </a:lnTo>
                  <a:lnTo>
                    <a:pt x="1022235" y="492963"/>
                  </a:lnTo>
                  <a:lnTo>
                    <a:pt x="1022413" y="492899"/>
                  </a:lnTo>
                  <a:lnTo>
                    <a:pt x="1023213" y="493826"/>
                  </a:lnTo>
                  <a:lnTo>
                    <a:pt x="1024166" y="494487"/>
                  </a:lnTo>
                  <a:lnTo>
                    <a:pt x="1025525" y="494372"/>
                  </a:lnTo>
                  <a:lnTo>
                    <a:pt x="1025893" y="494360"/>
                  </a:lnTo>
                  <a:lnTo>
                    <a:pt x="1026490" y="493788"/>
                  </a:lnTo>
                  <a:lnTo>
                    <a:pt x="1026591" y="493420"/>
                  </a:lnTo>
                  <a:lnTo>
                    <a:pt x="1026655" y="493090"/>
                  </a:lnTo>
                  <a:close/>
                </a:path>
                <a:path w="1950084" h="1236345">
                  <a:moveTo>
                    <a:pt x="1032217" y="431939"/>
                  </a:moveTo>
                  <a:lnTo>
                    <a:pt x="1032167" y="431571"/>
                  </a:lnTo>
                  <a:lnTo>
                    <a:pt x="1032014" y="431457"/>
                  </a:lnTo>
                  <a:lnTo>
                    <a:pt x="1030655" y="430377"/>
                  </a:lnTo>
                  <a:lnTo>
                    <a:pt x="1029500" y="431507"/>
                  </a:lnTo>
                  <a:lnTo>
                    <a:pt x="1027734" y="432511"/>
                  </a:lnTo>
                  <a:lnTo>
                    <a:pt x="1027214" y="433120"/>
                  </a:lnTo>
                  <a:lnTo>
                    <a:pt x="1026655" y="433641"/>
                  </a:lnTo>
                  <a:lnTo>
                    <a:pt x="1028687" y="433489"/>
                  </a:lnTo>
                  <a:lnTo>
                    <a:pt x="1029982" y="433425"/>
                  </a:lnTo>
                  <a:lnTo>
                    <a:pt x="1031405" y="433679"/>
                  </a:lnTo>
                  <a:lnTo>
                    <a:pt x="1032116" y="432117"/>
                  </a:lnTo>
                  <a:lnTo>
                    <a:pt x="1032217" y="431939"/>
                  </a:lnTo>
                  <a:close/>
                </a:path>
                <a:path w="1950084" h="1236345">
                  <a:moveTo>
                    <a:pt x="1035735" y="686117"/>
                  </a:moveTo>
                  <a:lnTo>
                    <a:pt x="1035507" y="685025"/>
                  </a:lnTo>
                  <a:lnTo>
                    <a:pt x="1035443" y="684707"/>
                  </a:lnTo>
                  <a:lnTo>
                    <a:pt x="1034821" y="684314"/>
                  </a:lnTo>
                  <a:lnTo>
                    <a:pt x="1034465" y="684352"/>
                  </a:lnTo>
                  <a:lnTo>
                    <a:pt x="1033373" y="684441"/>
                  </a:lnTo>
                  <a:lnTo>
                    <a:pt x="1032421" y="685038"/>
                  </a:lnTo>
                  <a:lnTo>
                    <a:pt x="1032395" y="686892"/>
                  </a:lnTo>
                  <a:lnTo>
                    <a:pt x="1033119" y="687260"/>
                  </a:lnTo>
                  <a:lnTo>
                    <a:pt x="1033995" y="687184"/>
                  </a:lnTo>
                  <a:lnTo>
                    <a:pt x="1035024" y="686803"/>
                  </a:lnTo>
                  <a:lnTo>
                    <a:pt x="1035735" y="686117"/>
                  </a:lnTo>
                  <a:close/>
                </a:path>
                <a:path w="1950084" h="1236345">
                  <a:moveTo>
                    <a:pt x="1087628" y="568883"/>
                  </a:moveTo>
                  <a:lnTo>
                    <a:pt x="1087094" y="567664"/>
                  </a:lnTo>
                  <a:lnTo>
                    <a:pt x="1086751" y="566305"/>
                  </a:lnTo>
                  <a:lnTo>
                    <a:pt x="1085430" y="565696"/>
                  </a:lnTo>
                  <a:lnTo>
                    <a:pt x="1084948" y="565467"/>
                  </a:lnTo>
                  <a:lnTo>
                    <a:pt x="1083894" y="565810"/>
                  </a:lnTo>
                  <a:lnTo>
                    <a:pt x="1083386" y="566229"/>
                  </a:lnTo>
                  <a:lnTo>
                    <a:pt x="1082738" y="566762"/>
                  </a:lnTo>
                  <a:lnTo>
                    <a:pt x="1082890" y="567601"/>
                  </a:lnTo>
                  <a:lnTo>
                    <a:pt x="1083487" y="568096"/>
                  </a:lnTo>
                  <a:lnTo>
                    <a:pt x="1084656" y="569023"/>
                  </a:lnTo>
                  <a:lnTo>
                    <a:pt x="1086192" y="568794"/>
                  </a:lnTo>
                  <a:lnTo>
                    <a:pt x="1087628" y="568883"/>
                  </a:lnTo>
                  <a:close/>
                </a:path>
                <a:path w="1950084" h="1236345">
                  <a:moveTo>
                    <a:pt x="1087843" y="568883"/>
                  </a:moveTo>
                  <a:lnTo>
                    <a:pt x="1087628" y="568883"/>
                  </a:lnTo>
                  <a:lnTo>
                    <a:pt x="1087742" y="569150"/>
                  </a:lnTo>
                  <a:lnTo>
                    <a:pt x="1087843" y="568883"/>
                  </a:lnTo>
                  <a:close/>
                </a:path>
                <a:path w="1950084" h="1236345">
                  <a:moveTo>
                    <a:pt x="1131176" y="404088"/>
                  </a:moveTo>
                  <a:lnTo>
                    <a:pt x="1130566" y="403072"/>
                  </a:lnTo>
                  <a:lnTo>
                    <a:pt x="1130503" y="402209"/>
                  </a:lnTo>
                  <a:lnTo>
                    <a:pt x="1130731" y="402247"/>
                  </a:lnTo>
                  <a:lnTo>
                    <a:pt x="1130490" y="402132"/>
                  </a:lnTo>
                  <a:lnTo>
                    <a:pt x="1128407" y="401701"/>
                  </a:lnTo>
                  <a:lnTo>
                    <a:pt x="1127582" y="402386"/>
                  </a:lnTo>
                  <a:lnTo>
                    <a:pt x="1126413" y="402958"/>
                  </a:lnTo>
                  <a:lnTo>
                    <a:pt x="1127709" y="403961"/>
                  </a:lnTo>
                  <a:lnTo>
                    <a:pt x="1128420" y="404482"/>
                  </a:lnTo>
                  <a:lnTo>
                    <a:pt x="1129068" y="405549"/>
                  </a:lnTo>
                  <a:lnTo>
                    <a:pt x="1130185" y="404787"/>
                  </a:lnTo>
                  <a:lnTo>
                    <a:pt x="1131176" y="404088"/>
                  </a:lnTo>
                  <a:close/>
                </a:path>
                <a:path w="1950084" h="1236345">
                  <a:moveTo>
                    <a:pt x="1338008" y="307733"/>
                  </a:moveTo>
                  <a:lnTo>
                    <a:pt x="1337564" y="307378"/>
                  </a:lnTo>
                  <a:lnTo>
                    <a:pt x="1335417" y="307505"/>
                  </a:lnTo>
                  <a:lnTo>
                    <a:pt x="1333728" y="308991"/>
                  </a:lnTo>
                  <a:lnTo>
                    <a:pt x="1333817" y="310197"/>
                  </a:lnTo>
                  <a:lnTo>
                    <a:pt x="1334884" y="310972"/>
                  </a:lnTo>
                  <a:lnTo>
                    <a:pt x="1335849" y="310095"/>
                  </a:lnTo>
                  <a:lnTo>
                    <a:pt x="1336840" y="309270"/>
                  </a:lnTo>
                  <a:lnTo>
                    <a:pt x="1337602" y="308241"/>
                  </a:lnTo>
                  <a:lnTo>
                    <a:pt x="1338008" y="307733"/>
                  </a:lnTo>
                  <a:close/>
                </a:path>
                <a:path w="1950084" h="1236345">
                  <a:moveTo>
                    <a:pt x="1339646" y="378193"/>
                  </a:moveTo>
                  <a:lnTo>
                    <a:pt x="1339557" y="377431"/>
                  </a:lnTo>
                  <a:lnTo>
                    <a:pt x="1338668" y="376631"/>
                  </a:lnTo>
                  <a:lnTo>
                    <a:pt x="1337932" y="375729"/>
                  </a:lnTo>
                  <a:lnTo>
                    <a:pt x="1336878" y="376783"/>
                  </a:lnTo>
                  <a:lnTo>
                    <a:pt x="1336675" y="376986"/>
                  </a:lnTo>
                  <a:lnTo>
                    <a:pt x="1336916" y="377634"/>
                  </a:lnTo>
                  <a:lnTo>
                    <a:pt x="1336967" y="378091"/>
                  </a:lnTo>
                  <a:lnTo>
                    <a:pt x="1337665" y="378853"/>
                  </a:lnTo>
                  <a:lnTo>
                    <a:pt x="1338465" y="379361"/>
                  </a:lnTo>
                  <a:lnTo>
                    <a:pt x="1339646" y="378193"/>
                  </a:lnTo>
                  <a:close/>
                </a:path>
                <a:path w="1950084" h="1236345">
                  <a:moveTo>
                    <a:pt x="1351038" y="471233"/>
                  </a:moveTo>
                  <a:lnTo>
                    <a:pt x="1349895" y="470750"/>
                  </a:lnTo>
                  <a:lnTo>
                    <a:pt x="1349540" y="470585"/>
                  </a:lnTo>
                  <a:lnTo>
                    <a:pt x="1348752" y="470687"/>
                  </a:lnTo>
                  <a:lnTo>
                    <a:pt x="1348549" y="470941"/>
                  </a:lnTo>
                  <a:lnTo>
                    <a:pt x="1347685" y="472084"/>
                  </a:lnTo>
                  <a:lnTo>
                    <a:pt x="1346619" y="473316"/>
                  </a:lnTo>
                  <a:lnTo>
                    <a:pt x="1347800" y="474840"/>
                  </a:lnTo>
                  <a:lnTo>
                    <a:pt x="1348587" y="474510"/>
                  </a:lnTo>
                  <a:lnTo>
                    <a:pt x="1349070" y="474370"/>
                  </a:lnTo>
                  <a:lnTo>
                    <a:pt x="1350594" y="473138"/>
                  </a:lnTo>
                  <a:lnTo>
                    <a:pt x="1351038" y="471233"/>
                  </a:lnTo>
                  <a:close/>
                </a:path>
                <a:path w="1950084" h="1236345">
                  <a:moveTo>
                    <a:pt x="1384147" y="466610"/>
                  </a:moveTo>
                  <a:lnTo>
                    <a:pt x="1382750" y="467042"/>
                  </a:lnTo>
                  <a:lnTo>
                    <a:pt x="1381366" y="467436"/>
                  </a:lnTo>
                  <a:lnTo>
                    <a:pt x="1379994" y="467982"/>
                  </a:lnTo>
                  <a:lnTo>
                    <a:pt x="1379664" y="468122"/>
                  </a:lnTo>
                  <a:lnTo>
                    <a:pt x="1379486" y="468757"/>
                  </a:lnTo>
                  <a:lnTo>
                    <a:pt x="1379245" y="469150"/>
                  </a:lnTo>
                  <a:lnTo>
                    <a:pt x="1379639" y="469328"/>
                  </a:lnTo>
                  <a:lnTo>
                    <a:pt x="1380147" y="469773"/>
                  </a:lnTo>
                  <a:lnTo>
                    <a:pt x="1382026" y="469087"/>
                  </a:lnTo>
                  <a:lnTo>
                    <a:pt x="1383995" y="468807"/>
                  </a:lnTo>
                  <a:lnTo>
                    <a:pt x="1384147" y="466610"/>
                  </a:lnTo>
                  <a:close/>
                </a:path>
                <a:path w="1950084" h="1236345">
                  <a:moveTo>
                    <a:pt x="1384503" y="466483"/>
                  </a:moveTo>
                  <a:lnTo>
                    <a:pt x="1384249" y="466420"/>
                  </a:lnTo>
                  <a:lnTo>
                    <a:pt x="1384134" y="466598"/>
                  </a:lnTo>
                  <a:lnTo>
                    <a:pt x="1384261" y="466572"/>
                  </a:lnTo>
                  <a:lnTo>
                    <a:pt x="1384503" y="466483"/>
                  </a:lnTo>
                  <a:close/>
                </a:path>
                <a:path w="1950084" h="1236345">
                  <a:moveTo>
                    <a:pt x="1384630" y="411975"/>
                  </a:moveTo>
                  <a:lnTo>
                    <a:pt x="1384350" y="411162"/>
                  </a:lnTo>
                  <a:lnTo>
                    <a:pt x="1382915" y="410895"/>
                  </a:lnTo>
                  <a:lnTo>
                    <a:pt x="1382369" y="411962"/>
                  </a:lnTo>
                  <a:lnTo>
                    <a:pt x="1381658" y="412661"/>
                  </a:lnTo>
                  <a:lnTo>
                    <a:pt x="1380540" y="413562"/>
                  </a:lnTo>
                  <a:lnTo>
                    <a:pt x="1380401" y="413524"/>
                  </a:lnTo>
                  <a:lnTo>
                    <a:pt x="1380439" y="413651"/>
                  </a:lnTo>
                  <a:lnTo>
                    <a:pt x="1380744" y="413600"/>
                  </a:lnTo>
                  <a:lnTo>
                    <a:pt x="1380959" y="413626"/>
                  </a:lnTo>
                  <a:lnTo>
                    <a:pt x="1381125" y="413753"/>
                  </a:lnTo>
                  <a:lnTo>
                    <a:pt x="1382979" y="415124"/>
                  </a:lnTo>
                  <a:lnTo>
                    <a:pt x="1383830" y="413829"/>
                  </a:lnTo>
                  <a:lnTo>
                    <a:pt x="1384465" y="412318"/>
                  </a:lnTo>
                  <a:lnTo>
                    <a:pt x="1384630" y="411975"/>
                  </a:lnTo>
                  <a:close/>
                </a:path>
                <a:path w="1950084" h="1236345">
                  <a:moveTo>
                    <a:pt x="1417142" y="451497"/>
                  </a:moveTo>
                  <a:lnTo>
                    <a:pt x="1417091" y="450608"/>
                  </a:lnTo>
                  <a:lnTo>
                    <a:pt x="1416380" y="449872"/>
                  </a:lnTo>
                  <a:lnTo>
                    <a:pt x="1415834" y="449338"/>
                  </a:lnTo>
                  <a:lnTo>
                    <a:pt x="1415059" y="449059"/>
                  </a:lnTo>
                  <a:lnTo>
                    <a:pt x="1414386" y="449694"/>
                  </a:lnTo>
                  <a:lnTo>
                    <a:pt x="1413408" y="450596"/>
                  </a:lnTo>
                  <a:lnTo>
                    <a:pt x="1413878" y="451446"/>
                  </a:lnTo>
                  <a:lnTo>
                    <a:pt x="1414589" y="452107"/>
                  </a:lnTo>
                  <a:lnTo>
                    <a:pt x="1415072" y="452526"/>
                  </a:lnTo>
                  <a:lnTo>
                    <a:pt x="1415567" y="453275"/>
                  </a:lnTo>
                  <a:lnTo>
                    <a:pt x="1416418" y="452424"/>
                  </a:lnTo>
                  <a:lnTo>
                    <a:pt x="1417142" y="451497"/>
                  </a:lnTo>
                  <a:close/>
                </a:path>
                <a:path w="1950084" h="1236345">
                  <a:moveTo>
                    <a:pt x="1501571" y="142265"/>
                  </a:moveTo>
                  <a:lnTo>
                    <a:pt x="1501419" y="142455"/>
                  </a:lnTo>
                  <a:lnTo>
                    <a:pt x="1501571" y="142265"/>
                  </a:lnTo>
                  <a:close/>
                </a:path>
                <a:path w="1950084" h="1236345">
                  <a:moveTo>
                    <a:pt x="1504962" y="143319"/>
                  </a:moveTo>
                  <a:lnTo>
                    <a:pt x="1504734" y="142341"/>
                  </a:lnTo>
                  <a:lnTo>
                    <a:pt x="1504353" y="141833"/>
                  </a:lnTo>
                  <a:lnTo>
                    <a:pt x="1503260" y="140373"/>
                  </a:lnTo>
                  <a:lnTo>
                    <a:pt x="1502359" y="141249"/>
                  </a:lnTo>
                  <a:lnTo>
                    <a:pt x="1501571" y="142265"/>
                  </a:lnTo>
                  <a:lnTo>
                    <a:pt x="1501940" y="142836"/>
                  </a:lnTo>
                  <a:lnTo>
                    <a:pt x="1502232" y="143471"/>
                  </a:lnTo>
                  <a:lnTo>
                    <a:pt x="1502740" y="143903"/>
                  </a:lnTo>
                  <a:lnTo>
                    <a:pt x="1503299" y="144348"/>
                  </a:lnTo>
                  <a:lnTo>
                    <a:pt x="1504289" y="144526"/>
                  </a:lnTo>
                  <a:lnTo>
                    <a:pt x="1504696" y="143814"/>
                  </a:lnTo>
                  <a:lnTo>
                    <a:pt x="1504962" y="143319"/>
                  </a:lnTo>
                  <a:close/>
                </a:path>
                <a:path w="1950084" h="1236345">
                  <a:moveTo>
                    <a:pt x="1557642" y="213271"/>
                  </a:moveTo>
                  <a:lnTo>
                    <a:pt x="1557261" y="213017"/>
                  </a:lnTo>
                  <a:lnTo>
                    <a:pt x="1556880" y="212521"/>
                  </a:lnTo>
                  <a:lnTo>
                    <a:pt x="1556550" y="212572"/>
                  </a:lnTo>
                  <a:lnTo>
                    <a:pt x="1555762" y="212712"/>
                  </a:lnTo>
                  <a:lnTo>
                    <a:pt x="1555013" y="213055"/>
                  </a:lnTo>
                  <a:lnTo>
                    <a:pt x="1553933" y="213639"/>
                  </a:lnTo>
                  <a:lnTo>
                    <a:pt x="1553705" y="214122"/>
                  </a:lnTo>
                  <a:lnTo>
                    <a:pt x="1553387" y="214477"/>
                  </a:lnTo>
                  <a:lnTo>
                    <a:pt x="1553895" y="214452"/>
                  </a:lnTo>
                  <a:lnTo>
                    <a:pt x="1554416" y="214541"/>
                  </a:lnTo>
                  <a:lnTo>
                    <a:pt x="1554873" y="214452"/>
                  </a:lnTo>
                  <a:lnTo>
                    <a:pt x="1557185" y="213817"/>
                  </a:lnTo>
                  <a:lnTo>
                    <a:pt x="1557642" y="213271"/>
                  </a:lnTo>
                  <a:close/>
                </a:path>
                <a:path w="1950084" h="1236345">
                  <a:moveTo>
                    <a:pt x="1572298" y="312750"/>
                  </a:moveTo>
                  <a:lnTo>
                    <a:pt x="1571739" y="312166"/>
                  </a:lnTo>
                  <a:lnTo>
                    <a:pt x="1570964" y="311391"/>
                  </a:lnTo>
                  <a:lnTo>
                    <a:pt x="1569732" y="311607"/>
                  </a:lnTo>
                  <a:lnTo>
                    <a:pt x="1568475" y="312712"/>
                  </a:lnTo>
                  <a:lnTo>
                    <a:pt x="1568043" y="313956"/>
                  </a:lnTo>
                  <a:lnTo>
                    <a:pt x="1568284" y="314236"/>
                  </a:lnTo>
                  <a:lnTo>
                    <a:pt x="1569059" y="315036"/>
                  </a:lnTo>
                  <a:lnTo>
                    <a:pt x="1570151" y="314439"/>
                  </a:lnTo>
                  <a:lnTo>
                    <a:pt x="1571066" y="314058"/>
                  </a:lnTo>
                  <a:lnTo>
                    <a:pt x="1571828" y="313524"/>
                  </a:lnTo>
                  <a:lnTo>
                    <a:pt x="1572298" y="312750"/>
                  </a:lnTo>
                  <a:close/>
                </a:path>
                <a:path w="1950084" h="1236345">
                  <a:moveTo>
                    <a:pt x="1605876" y="186550"/>
                  </a:moveTo>
                  <a:lnTo>
                    <a:pt x="1605686" y="186372"/>
                  </a:lnTo>
                  <a:lnTo>
                    <a:pt x="1605876" y="186550"/>
                  </a:lnTo>
                  <a:close/>
                </a:path>
                <a:path w="1950084" h="1236345">
                  <a:moveTo>
                    <a:pt x="1606003" y="168173"/>
                  </a:moveTo>
                  <a:lnTo>
                    <a:pt x="1604467" y="168249"/>
                  </a:lnTo>
                  <a:lnTo>
                    <a:pt x="1602943" y="168186"/>
                  </a:lnTo>
                  <a:lnTo>
                    <a:pt x="1601457" y="168465"/>
                  </a:lnTo>
                  <a:lnTo>
                    <a:pt x="1601025" y="168554"/>
                  </a:lnTo>
                  <a:lnTo>
                    <a:pt x="1601254" y="169367"/>
                  </a:lnTo>
                  <a:lnTo>
                    <a:pt x="1601978" y="169430"/>
                  </a:lnTo>
                  <a:lnTo>
                    <a:pt x="1604860" y="169583"/>
                  </a:lnTo>
                  <a:lnTo>
                    <a:pt x="1605673" y="168567"/>
                  </a:lnTo>
                  <a:lnTo>
                    <a:pt x="1606003" y="168173"/>
                  </a:lnTo>
                  <a:close/>
                </a:path>
                <a:path w="1950084" h="1236345">
                  <a:moveTo>
                    <a:pt x="1608391" y="188620"/>
                  </a:moveTo>
                  <a:lnTo>
                    <a:pt x="1607578" y="187426"/>
                  </a:lnTo>
                  <a:lnTo>
                    <a:pt x="1605876" y="186550"/>
                  </a:lnTo>
                  <a:lnTo>
                    <a:pt x="1605686" y="187769"/>
                  </a:lnTo>
                  <a:lnTo>
                    <a:pt x="1605521" y="188988"/>
                  </a:lnTo>
                  <a:lnTo>
                    <a:pt x="1605229" y="190207"/>
                  </a:lnTo>
                  <a:lnTo>
                    <a:pt x="1605051" y="190868"/>
                  </a:lnTo>
                  <a:lnTo>
                    <a:pt x="1605076" y="191363"/>
                  </a:lnTo>
                  <a:lnTo>
                    <a:pt x="1605597" y="191300"/>
                  </a:lnTo>
                  <a:lnTo>
                    <a:pt x="1606054" y="191249"/>
                  </a:lnTo>
                  <a:lnTo>
                    <a:pt x="1606626" y="190893"/>
                  </a:lnTo>
                  <a:lnTo>
                    <a:pt x="1606905" y="190525"/>
                  </a:lnTo>
                  <a:lnTo>
                    <a:pt x="1608391" y="188620"/>
                  </a:lnTo>
                  <a:close/>
                </a:path>
                <a:path w="1950084" h="1236345">
                  <a:moveTo>
                    <a:pt x="1661782" y="199707"/>
                  </a:moveTo>
                  <a:lnTo>
                    <a:pt x="1661718" y="199453"/>
                  </a:lnTo>
                  <a:lnTo>
                    <a:pt x="1661274" y="198031"/>
                  </a:lnTo>
                  <a:lnTo>
                    <a:pt x="1660182" y="198932"/>
                  </a:lnTo>
                  <a:lnTo>
                    <a:pt x="1659369" y="199199"/>
                  </a:lnTo>
                  <a:lnTo>
                    <a:pt x="1658683" y="199415"/>
                  </a:lnTo>
                  <a:lnTo>
                    <a:pt x="1658010" y="199847"/>
                  </a:lnTo>
                  <a:lnTo>
                    <a:pt x="1658137" y="200710"/>
                  </a:lnTo>
                  <a:lnTo>
                    <a:pt x="1659013" y="201549"/>
                  </a:lnTo>
                  <a:lnTo>
                    <a:pt x="1659991" y="201028"/>
                  </a:lnTo>
                  <a:lnTo>
                    <a:pt x="1661261" y="200380"/>
                  </a:lnTo>
                  <a:lnTo>
                    <a:pt x="1661782" y="199707"/>
                  </a:lnTo>
                  <a:close/>
                </a:path>
                <a:path w="1950084" h="1236345">
                  <a:moveTo>
                    <a:pt x="1738617" y="77863"/>
                  </a:moveTo>
                  <a:lnTo>
                    <a:pt x="1738553" y="76492"/>
                  </a:lnTo>
                  <a:lnTo>
                    <a:pt x="1738337" y="76288"/>
                  </a:lnTo>
                  <a:lnTo>
                    <a:pt x="1736826" y="76492"/>
                  </a:lnTo>
                  <a:lnTo>
                    <a:pt x="1735747" y="77139"/>
                  </a:lnTo>
                  <a:lnTo>
                    <a:pt x="1735226" y="78752"/>
                  </a:lnTo>
                  <a:lnTo>
                    <a:pt x="1735404" y="79222"/>
                  </a:lnTo>
                  <a:lnTo>
                    <a:pt x="1735861" y="79184"/>
                  </a:lnTo>
                  <a:lnTo>
                    <a:pt x="1736394" y="79184"/>
                  </a:lnTo>
                  <a:lnTo>
                    <a:pt x="1737715" y="78460"/>
                  </a:lnTo>
                  <a:lnTo>
                    <a:pt x="1738617" y="77863"/>
                  </a:lnTo>
                  <a:close/>
                </a:path>
                <a:path w="1950084" h="1236345">
                  <a:moveTo>
                    <a:pt x="1749742" y="70116"/>
                  </a:moveTo>
                  <a:lnTo>
                    <a:pt x="1748904" y="69723"/>
                  </a:lnTo>
                  <a:lnTo>
                    <a:pt x="1747977" y="69316"/>
                  </a:lnTo>
                  <a:lnTo>
                    <a:pt x="1746872" y="69837"/>
                  </a:lnTo>
                  <a:lnTo>
                    <a:pt x="1746110" y="70535"/>
                  </a:lnTo>
                  <a:lnTo>
                    <a:pt x="1745843" y="70777"/>
                  </a:lnTo>
                  <a:lnTo>
                    <a:pt x="1745970" y="71399"/>
                  </a:lnTo>
                  <a:lnTo>
                    <a:pt x="1745932" y="71843"/>
                  </a:lnTo>
                  <a:lnTo>
                    <a:pt x="1746872" y="72555"/>
                  </a:lnTo>
                  <a:lnTo>
                    <a:pt x="1747824" y="72301"/>
                  </a:lnTo>
                  <a:lnTo>
                    <a:pt x="1748612" y="71462"/>
                  </a:lnTo>
                  <a:lnTo>
                    <a:pt x="1749107" y="70967"/>
                  </a:lnTo>
                  <a:lnTo>
                    <a:pt x="1749742" y="70116"/>
                  </a:lnTo>
                  <a:close/>
                </a:path>
                <a:path w="1950084" h="1236345">
                  <a:moveTo>
                    <a:pt x="1874278" y="26974"/>
                  </a:moveTo>
                  <a:lnTo>
                    <a:pt x="1873275" y="26809"/>
                  </a:lnTo>
                  <a:lnTo>
                    <a:pt x="1872284" y="26631"/>
                  </a:lnTo>
                  <a:lnTo>
                    <a:pt x="1871192" y="26543"/>
                  </a:lnTo>
                  <a:lnTo>
                    <a:pt x="1870748" y="27406"/>
                  </a:lnTo>
                  <a:lnTo>
                    <a:pt x="1870849" y="27647"/>
                  </a:lnTo>
                  <a:lnTo>
                    <a:pt x="1871281" y="28524"/>
                  </a:lnTo>
                  <a:lnTo>
                    <a:pt x="1871776" y="29413"/>
                  </a:lnTo>
                  <a:lnTo>
                    <a:pt x="1873351" y="28867"/>
                  </a:lnTo>
                  <a:lnTo>
                    <a:pt x="1874278" y="26974"/>
                  </a:lnTo>
                  <a:close/>
                </a:path>
                <a:path w="1950084" h="1236345">
                  <a:moveTo>
                    <a:pt x="1878304" y="111988"/>
                  </a:moveTo>
                  <a:lnTo>
                    <a:pt x="1877288" y="111493"/>
                  </a:lnTo>
                  <a:lnTo>
                    <a:pt x="1876475" y="111010"/>
                  </a:lnTo>
                  <a:lnTo>
                    <a:pt x="1875828" y="110617"/>
                  </a:lnTo>
                  <a:lnTo>
                    <a:pt x="1875078" y="110591"/>
                  </a:lnTo>
                  <a:lnTo>
                    <a:pt x="1874367" y="111112"/>
                  </a:lnTo>
                  <a:lnTo>
                    <a:pt x="1874215" y="110985"/>
                  </a:lnTo>
                  <a:lnTo>
                    <a:pt x="1874507" y="112382"/>
                  </a:lnTo>
                  <a:lnTo>
                    <a:pt x="1874659" y="113309"/>
                  </a:lnTo>
                  <a:lnTo>
                    <a:pt x="1874723" y="114363"/>
                  </a:lnTo>
                  <a:lnTo>
                    <a:pt x="1876640" y="113906"/>
                  </a:lnTo>
                  <a:lnTo>
                    <a:pt x="1877187" y="113576"/>
                  </a:lnTo>
                  <a:lnTo>
                    <a:pt x="1877466" y="113207"/>
                  </a:lnTo>
                  <a:lnTo>
                    <a:pt x="1878304" y="111988"/>
                  </a:lnTo>
                  <a:close/>
                </a:path>
                <a:path w="1950084" h="1236345">
                  <a:moveTo>
                    <a:pt x="1893976" y="150291"/>
                  </a:moveTo>
                  <a:lnTo>
                    <a:pt x="1893379" y="149263"/>
                  </a:lnTo>
                  <a:lnTo>
                    <a:pt x="1892388" y="149479"/>
                  </a:lnTo>
                  <a:lnTo>
                    <a:pt x="1892071" y="149758"/>
                  </a:lnTo>
                  <a:lnTo>
                    <a:pt x="1891411" y="150329"/>
                  </a:lnTo>
                  <a:lnTo>
                    <a:pt x="1891347" y="151117"/>
                  </a:lnTo>
                  <a:lnTo>
                    <a:pt x="1891690" y="151853"/>
                  </a:lnTo>
                  <a:lnTo>
                    <a:pt x="1891957" y="152374"/>
                  </a:lnTo>
                  <a:lnTo>
                    <a:pt x="1892401" y="152450"/>
                  </a:lnTo>
                  <a:lnTo>
                    <a:pt x="1892935" y="152120"/>
                  </a:lnTo>
                  <a:lnTo>
                    <a:pt x="1893722" y="151244"/>
                  </a:lnTo>
                  <a:lnTo>
                    <a:pt x="1893976" y="150291"/>
                  </a:lnTo>
                  <a:close/>
                </a:path>
                <a:path w="1950084" h="1236345">
                  <a:moveTo>
                    <a:pt x="1897341" y="546"/>
                  </a:moveTo>
                  <a:lnTo>
                    <a:pt x="1897075" y="63"/>
                  </a:lnTo>
                  <a:lnTo>
                    <a:pt x="1896872" y="63"/>
                  </a:lnTo>
                  <a:lnTo>
                    <a:pt x="1896681" y="0"/>
                  </a:lnTo>
                  <a:lnTo>
                    <a:pt x="1895322" y="0"/>
                  </a:lnTo>
                  <a:lnTo>
                    <a:pt x="1895195" y="12"/>
                  </a:lnTo>
                  <a:lnTo>
                    <a:pt x="1894586" y="215"/>
                  </a:lnTo>
                  <a:lnTo>
                    <a:pt x="1893938" y="342"/>
                  </a:lnTo>
                  <a:lnTo>
                    <a:pt x="1893303" y="482"/>
                  </a:lnTo>
                  <a:lnTo>
                    <a:pt x="1893049" y="279"/>
                  </a:lnTo>
                  <a:lnTo>
                    <a:pt x="1892985" y="558"/>
                  </a:lnTo>
                  <a:lnTo>
                    <a:pt x="1893201" y="508"/>
                  </a:lnTo>
                  <a:lnTo>
                    <a:pt x="1894725" y="1651"/>
                  </a:lnTo>
                  <a:lnTo>
                    <a:pt x="1895373" y="2146"/>
                  </a:lnTo>
                  <a:lnTo>
                    <a:pt x="1896148" y="2019"/>
                  </a:lnTo>
                  <a:lnTo>
                    <a:pt x="1896757" y="1473"/>
                  </a:lnTo>
                  <a:lnTo>
                    <a:pt x="1897049" y="1219"/>
                  </a:lnTo>
                  <a:lnTo>
                    <a:pt x="1897341" y="546"/>
                  </a:lnTo>
                  <a:close/>
                </a:path>
                <a:path w="1950084" h="1236345">
                  <a:moveTo>
                    <a:pt x="1905050" y="142595"/>
                  </a:moveTo>
                  <a:lnTo>
                    <a:pt x="1904974" y="141008"/>
                  </a:lnTo>
                  <a:lnTo>
                    <a:pt x="1904377" y="140855"/>
                  </a:lnTo>
                  <a:lnTo>
                    <a:pt x="1903742" y="141046"/>
                  </a:lnTo>
                  <a:lnTo>
                    <a:pt x="1902675" y="141338"/>
                  </a:lnTo>
                  <a:lnTo>
                    <a:pt x="1901609" y="141617"/>
                  </a:lnTo>
                  <a:lnTo>
                    <a:pt x="1901202" y="142824"/>
                  </a:lnTo>
                  <a:lnTo>
                    <a:pt x="1901786" y="143535"/>
                  </a:lnTo>
                  <a:lnTo>
                    <a:pt x="1902587" y="143433"/>
                  </a:lnTo>
                  <a:lnTo>
                    <a:pt x="1905050" y="142595"/>
                  </a:lnTo>
                  <a:close/>
                </a:path>
                <a:path w="1950084" h="1236345">
                  <a:moveTo>
                    <a:pt x="1917598" y="8597"/>
                  </a:moveTo>
                  <a:lnTo>
                    <a:pt x="1917547" y="8458"/>
                  </a:lnTo>
                  <a:lnTo>
                    <a:pt x="1916772" y="7112"/>
                  </a:lnTo>
                  <a:lnTo>
                    <a:pt x="1915426" y="8026"/>
                  </a:lnTo>
                  <a:lnTo>
                    <a:pt x="1913585" y="8343"/>
                  </a:lnTo>
                  <a:lnTo>
                    <a:pt x="1912962" y="9131"/>
                  </a:lnTo>
                  <a:lnTo>
                    <a:pt x="1913280" y="9817"/>
                  </a:lnTo>
                  <a:lnTo>
                    <a:pt x="1913915" y="11226"/>
                  </a:lnTo>
                  <a:lnTo>
                    <a:pt x="1914982" y="9855"/>
                  </a:lnTo>
                  <a:lnTo>
                    <a:pt x="1916023" y="9855"/>
                  </a:lnTo>
                  <a:lnTo>
                    <a:pt x="1916506" y="9410"/>
                  </a:lnTo>
                  <a:lnTo>
                    <a:pt x="1917598" y="8597"/>
                  </a:lnTo>
                  <a:close/>
                </a:path>
                <a:path w="1950084" h="1236345">
                  <a:moveTo>
                    <a:pt x="1949589" y="85928"/>
                  </a:moveTo>
                  <a:lnTo>
                    <a:pt x="1948789" y="85140"/>
                  </a:lnTo>
                  <a:lnTo>
                    <a:pt x="1948586" y="84924"/>
                  </a:lnTo>
                  <a:lnTo>
                    <a:pt x="1947697" y="84975"/>
                  </a:lnTo>
                  <a:lnTo>
                    <a:pt x="1947481" y="85204"/>
                  </a:lnTo>
                  <a:lnTo>
                    <a:pt x="1946579" y="86182"/>
                  </a:lnTo>
                  <a:lnTo>
                    <a:pt x="1947481" y="87020"/>
                  </a:lnTo>
                  <a:lnTo>
                    <a:pt x="1947735" y="87871"/>
                  </a:lnTo>
                  <a:lnTo>
                    <a:pt x="1947938" y="88493"/>
                  </a:lnTo>
                  <a:lnTo>
                    <a:pt x="1948434" y="88468"/>
                  </a:lnTo>
                  <a:lnTo>
                    <a:pt x="1948903" y="87922"/>
                  </a:lnTo>
                  <a:lnTo>
                    <a:pt x="1949018" y="86982"/>
                  </a:lnTo>
                  <a:lnTo>
                    <a:pt x="1949589" y="8592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3188785" y="7203090"/>
              <a:ext cx="1959610" cy="1156335"/>
            </a:xfrm>
            <a:custGeom>
              <a:avLst/>
              <a:gdLst/>
              <a:ahLst/>
              <a:cxnLst/>
              <a:rect l="l" t="t" r="r" b="b"/>
              <a:pathLst>
                <a:path w="1959609" h="1156334">
                  <a:moveTo>
                    <a:pt x="3073" y="1153896"/>
                  </a:moveTo>
                  <a:lnTo>
                    <a:pt x="2311" y="1152893"/>
                  </a:lnTo>
                  <a:lnTo>
                    <a:pt x="1638" y="1152410"/>
                  </a:lnTo>
                  <a:lnTo>
                    <a:pt x="393" y="1152131"/>
                  </a:lnTo>
                  <a:lnTo>
                    <a:pt x="0" y="1152740"/>
                  </a:lnTo>
                  <a:lnTo>
                    <a:pt x="152" y="1153325"/>
                  </a:lnTo>
                  <a:lnTo>
                    <a:pt x="368" y="1154137"/>
                  </a:lnTo>
                  <a:lnTo>
                    <a:pt x="1092" y="1154353"/>
                  </a:lnTo>
                  <a:lnTo>
                    <a:pt x="1905" y="1154366"/>
                  </a:lnTo>
                  <a:lnTo>
                    <a:pt x="2616" y="1154341"/>
                  </a:lnTo>
                  <a:lnTo>
                    <a:pt x="3073" y="1153896"/>
                  </a:lnTo>
                  <a:close/>
                </a:path>
                <a:path w="1959609" h="1156334">
                  <a:moveTo>
                    <a:pt x="37439" y="950747"/>
                  </a:moveTo>
                  <a:lnTo>
                    <a:pt x="37338" y="950937"/>
                  </a:lnTo>
                  <a:lnTo>
                    <a:pt x="37439" y="950772"/>
                  </a:lnTo>
                  <a:close/>
                </a:path>
                <a:path w="1959609" h="1156334">
                  <a:moveTo>
                    <a:pt x="41135" y="951776"/>
                  </a:moveTo>
                  <a:lnTo>
                    <a:pt x="41084" y="951496"/>
                  </a:lnTo>
                  <a:lnTo>
                    <a:pt x="40881" y="950277"/>
                  </a:lnTo>
                  <a:lnTo>
                    <a:pt x="39954" y="949426"/>
                  </a:lnTo>
                  <a:lnTo>
                    <a:pt x="38696" y="949261"/>
                  </a:lnTo>
                  <a:lnTo>
                    <a:pt x="38404" y="949210"/>
                  </a:lnTo>
                  <a:lnTo>
                    <a:pt x="37884" y="950163"/>
                  </a:lnTo>
                  <a:lnTo>
                    <a:pt x="37439" y="950772"/>
                  </a:lnTo>
                  <a:lnTo>
                    <a:pt x="37744" y="952119"/>
                  </a:lnTo>
                  <a:lnTo>
                    <a:pt x="38696" y="952703"/>
                  </a:lnTo>
                  <a:lnTo>
                    <a:pt x="40119" y="952500"/>
                  </a:lnTo>
                  <a:lnTo>
                    <a:pt x="40474" y="952449"/>
                  </a:lnTo>
                  <a:lnTo>
                    <a:pt x="41135" y="951776"/>
                  </a:lnTo>
                  <a:close/>
                </a:path>
                <a:path w="1959609" h="1156334">
                  <a:moveTo>
                    <a:pt x="125018" y="1067015"/>
                  </a:moveTo>
                  <a:lnTo>
                    <a:pt x="124929" y="1066838"/>
                  </a:lnTo>
                  <a:lnTo>
                    <a:pt x="124409" y="1065466"/>
                  </a:lnTo>
                  <a:lnTo>
                    <a:pt x="123367" y="1065149"/>
                  </a:lnTo>
                  <a:lnTo>
                    <a:pt x="121627" y="1065999"/>
                  </a:lnTo>
                  <a:lnTo>
                    <a:pt x="121450" y="1066469"/>
                  </a:lnTo>
                  <a:lnTo>
                    <a:pt x="121183" y="1066850"/>
                  </a:lnTo>
                  <a:lnTo>
                    <a:pt x="122301" y="1067409"/>
                  </a:lnTo>
                  <a:lnTo>
                    <a:pt x="123380" y="1067993"/>
                  </a:lnTo>
                  <a:lnTo>
                    <a:pt x="124739" y="1067523"/>
                  </a:lnTo>
                  <a:lnTo>
                    <a:pt x="124866" y="1067473"/>
                  </a:lnTo>
                  <a:lnTo>
                    <a:pt x="125018" y="1067015"/>
                  </a:lnTo>
                  <a:close/>
                </a:path>
                <a:path w="1959609" h="1156334">
                  <a:moveTo>
                    <a:pt x="126822" y="847293"/>
                  </a:moveTo>
                  <a:lnTo>
                    <a:pt x="126619" y="846823"/>
                  </a:lnTo>
                  <a:lnTo>
                    <a:pt x="124917" y="847623"/>
                  </a:lnTo>
                  <a:lnTo>
                    <a:pt x="123571" y="848067"/>
                  </a:lnTo>
                  <a:lnTo>
                    <a:pt x="123278" y="849515"/>
                  </a:lnTo>
                  <a:lnTo>
                    <a:pt x="123266" y="849680"/>
                  </a:lnTo>
                  <a:lnTo>
                    <a:pt x="123456" y="849960"/>
                  </a:lnTo>
                  <a:lnTo>
                    <a:pt x="123634" y="850074"/>
                  </a:lnTo>
                  <a:lnTo>
                    <a:pt x="123799" y="850201"/>
                  </a:lnTo>
                  <a:lnTo>
                    <a:pt x="124079" y="850150"/>
                  </a:lnTo>
                  <a:lnTo>
                    <a:pt x="124409" y="850214"/>
                  </a:lnTo>
                  <a:lnTo>
                    <a:pt x="125031" y="849452"/>
                  </a:lnTo>
                  <a:lnTo>
                    <a:pt x="126352" y="847877"/>
                  </a:lnTo>
                  <a:lnTo>
                    <a:pt x="126822" y="847293"/>
                  </a:lnTo>
                  <a:close/>
                </a:path>
                <a:path w="1959609" h="1156334">
                  <a:moveTo>
                    <a:pt x="160261" y="1017358"/>
                  </a:moveTo>
                  <a:lnTo>
                    <a:pt x="159753" y="1016977"/>
                  </a:lnTo>
                  <a:lnTo>
                    <a:pt x="159118" y="1017117"/>
                  </a:lnTo>
                  <a:lnTo>
                    <a:pt x="158318" y="1017282"/>
                  </a:lnTo>
                  <a:lnTo>
                    <a:pt x="157505" y="1017625"/>
                  </a:lnTo>
                  <a:lnTo>
                    <a:pt x="157670" y="1018578"/>
                  </a:lnTo>
                  <a:lnTo>
                    <a:pt x="157708" y="1018794"/>
                  </a:lnTo>
                  <a:lnTo>
                    <a:pt x="158483" y="1018844"/>
                  </a:lnTo>
                  <a:lnTo>
                    <a:pt x="158864" y="1018946"/>
                  </a:lnTo>
                  <a:lnTo>
                    <a:pt x="159321" y="1018565"/>
                  </a:lnTo>
                  <a:lnTo>
                    <a:pt x="159931" y="1018286"/>
                  </a:lnTo>
                  <a:lnTo>
                    <a:pt x="160058" y="1017866"/>
                  </a:lnTo>
                  <a:lnTo>
                    <a:pt x="160261" y="1017358"/>
                  </a:lnTo>
                  <a:close/>
                </a:path>
                <a:path w="1959609" h="1156334">
                  <a:moveTo>
                    <a:pt x="160426" y="1042466"/>
                  </a:moveTo>
                  <a:lnTo>
                    <a:pt x="158534" y="1042352"/>
                  </a:lnTo>
                  <a:lnTo>
                    <a:pt x="157111" y="1043343"/>
                  </a:lnTo>
                  <a:lnTo>
                    <a:pt x="156781" y="1043571"/>
                  </a:lnTo>
                  <a:lnTo>
                    <a:pt x="156654" y="1044016"/>
                  </a:lnTo>
                  <a:lnTo>
                    <a:pt x="156425" y="1044359"/>
                  </a:lnTo>
                  <a:lnTo>
                    <a:pt x="156692" y="1044841"/>
                  </a:lnTo>
                  <a:lnTo>
                    <a:pt x="160312" y="1043457"/>
                  </a:lnTo>
                  <a:lnTo>
                    <a:pt x="160426" y="1042466"/>
                  </a:lnTo>
                  <a:close/>
                </a:path>
                <a:path w="1959609" h="1156334">
                  <a:moveTo>
                    <a:pt x="173697" y="1155814"/>
                  </a:moveTo>
                  <a:lnTo>
                    <a:pt x="173634" y="1156004"/>
                  </a:lnTo>
                  <a:lnTo>
                    <a:pt x="173697" y="1155814"/>
                  </a:lnTo>
                  <a:close/>
                </a:path>
                <a:path w="1959609" h="1156334">
                  <a:moveTo>
                    <a:pt x="173774" y="1153617"/>
                  </a:moveTo>
                  <a:lnTo>
                    <a:pt x="172872" y="1153109"/>
                  </a:lnTo>
                  <a:lnTo>
                    <a:pt x="171310" y="1153414"/>
                  </a:lnTo>
                  <a:lnTo>
                    <a:pt x="169646" y="1153718"/>
                  </a:lnTo>
                  <a:lnTo>
                    <a:pt x="169926" y="1154734"/>
                  </a:lnTo>
                  <a:lnTo>
                    <a:pt x="170205" y="1155788"/>
                  </a:lnTo>
                  <a:lnTo>
                    <a:pt x="171056" y="1156309"/>
                  </a:lnTo>
                  <a:lnTo>
                    <a:pt x="172656" y="1156220"/>
                  </a:lnTo>
                  <a:lnTo>
                    <a:pt x="173139" y="1155979"/>
                  </a:lnTo>
                  <a:lnTo>
                    <a:pt x="173634" y="1155827"/>
                  </a:lnTo>
                  <a:lnTo>
                    <a:pt x="173596" y="1155255"/>
                  </a:lnTo>
                  <a:lnTo>
                    <a:pt x="173774" y="1153617"/>
                  </a:lnTo>
                  <a:close/>
                </a:path>
                <a:path w="1959609" h="1156334">
                  <a:moveTo>
                    <a:pt x="207340" y="608876"/>
                  </a:moveTo>
                  <a:lnTo>
                    <a:pt x="207187" y="608825"/>
                  </a:lnTo>
                  <a:lnTo>
                    <a:pt x="207149" y="609003"/>
                  </a:lnTo>
                  <a:lnTo>
                    <a:pt x="207340" y="608876"/>
                  </a:lnTo>
                  <a:close/>
                </a:path>
                <a:path w="1959609" h="1156334">
                  <a:moveTo>
                    <a:pt x="213347" y="607517"/>
                  </a:moveTo>
                  <a:lnTo>
                    <a:pt x="211086" y="606348"/>
                  </a:lnTo>
                  <a:lnTo>
                    <a:pt x="209207" y="607568"/>
                  </a:lnTo>
                  <a:lnTo>
                    <a:pt x="207340" y="608876"/>
                  </a:lnTo>
                  <a:lnTo>
                    <a:pt x="209613" y="610031"/>
                  </a:lnTo>
                  <a:lnTo>
                    <a:pt x="211493" y="608825"/>
                  </a:lnTo>
                  <a:lnTo>
                    <a:pt x="213347" y="607517"/>
                  </a:lnTo>
                  <a:close/>
                </a:path>
                <a:path w="1959609" h="1156334">
                  <a:moveTo>
                    <a:pt x="213601" y="607339"/>
                  </a:moveTo>
                  <a:lnTo>
                    <a:pt x="213423" y="607453"/>
                  </a:lnTo>
                  <a:lnTo>
                    <a:pt x="213588" y="607593"/>
                  </a:lnTo>
                  <a:lnTo>
                    <a:pt x="213601" y="607339"/>
                  </a:lnTo>
                  <a:close/>
                </a:path>
                <a:path w="1959609" h="1156334">
                  <a:moveTo>
                    <a:pt x="224828" y="1139405"/>
                  </a:moveTo>
                  <a:lnTo>
                    <a:pt x="224218" y="1138567"/>
                  </a:lnTo>
                  <a:lnTo>
                    <a:pt x="223761" y="1137742"/>
                  </a:lnTo>
                  <a:lnTo>
                    <a:pt x="223367" y="1137031"/>
                  </a:lnTo>
                  <a:lnTo>
                    <a:pt x="222973" y="1137094"/>
                  </a:lnTo>
                  <a:lnTo>
                    <a:pt x="222821" y="1137920"/>
                  </a:lnTo>
                  <a:lnTo>
                    <a:pt x="222669" y="1138618"/>
                  </a:lnTo>
                  <a:lnTo>
                    <a:pt x="222580" y="1139355"/>
                  </a:lnTo>
                  <a:lnTo>
                    <a:pt x="222643" y="1140066"/>
                  </a:lnTo>
                  <a:lnTo>
                    <a:pt x="222681" y="1140269"/>
                  </a:lnTo>
                  <a:lnTo>
                    <a:pt x="223405" y="1140320"/>
                  </a:lnTo>
                  <a:lnTo>
                    <a:pt x="223774" y="1140434"/>
                  </a:lnTo>
                  <a:lnTo>
                    <a:pt x="224828" y="1139405"/>
                  </a:lnTo>
                  <a:close/>
                </a:path>
                <a:path w="1959609" h="1156334">
                  <a:moveTo>
                    <a:pt x="226707" y="518756"/>
                  </a:moveTo>
                  <a:lnTo>
                    <a:pt x="226136" y="516864"/>
                  </a:lnTo>
                  <a:lnTo>
                    <a:pt x="225005" y="517677"/>
                  </a:lnTo>
                  <a:lnTo>
                    <a:pt x="223672" y="518414"/>
                  </a:lnTo>
                  <a:lnTo>
                    <a:pt x="223037" y="519163"/>
                  </a:lnTo>
                  <a:lnTo>
                    <a:pt x="223774" y="520230"/>
                  </a:lnTo>
                  <a:lnTo>
                    <a:pt x="224790" y="520268"/>
                  </a:lnTo>
                  <a:lnTo>
                    <a:pt x="225894" y="519734"/>
                  </a:lnTo>
                  <a:lnTo>
                    <a:pt x="226148" y="519303"/>
                  </a:lnTo>
                  <a:lnTo>
                    <a:pt x="226707" y="518756"/>
                  </a:lnTo>
                  <a:close/>
                </a:path>
                <a:path w="1959609" h="1156334">
                  <a:moveTo>
                    <a:pt x="304114" y="845362"/>
                  </a:moveTo>
                  <a:lnTo>
                    <a:pt x="304025" y="845134"/>
                  </a:lnTo>
                  <a:lnTo>
                    <a:pt x="303352" y="843635"/>
                  </a:lnTo>
                  <a:lnTo>
                    <a:pt x="302069" y="844016"/>
                  </a:lnTo>
                  <a:lnTo>
                    <a:pt x="300888" y="844677"/>
                  </a:lnTo>
                  <a:lnTo>
                    <a:pt x="300291" y="845019"/>
                  </a:lnTo>
                  <a:lnTo>
                    <a:pt x="299897" y="845642"/>
                  </a:lnTo>
                  <a:lnTo>
                    <a:pt x="299389" y="846188"/>
                  </a:lnTo>
                  <a:lnTo>
                    <a:pt x="300723" y="847090"/>
                  </a:lnTo>
                  <a:lnTo>
                    <a:pt x="302006" y="846772"/>
                  </a:lnTo>
                  <a:lnTo>
                    <a:pt x="303212" y="846251"/>
                  </a:lnTo>
                  <a:lnTo>
                    <a:pt x="303606" y="846099"/>
                  </a:lnTo>
                  <a:lnTo>
                    <a:pt x="304114" y="845362"/>
                  </a:lnTo>
                  <a:close/>
                </a:path>
                <a:path w="1959609" h="1156334">
                  <a:moveTo>
                    <a:pt x="308914" y="958367"/>
                  </a:moveTo>
                  <a:lnTo>
                    <a:pt x="308444" y="957249"/>
                  </a:lnTo>
                  <a:lnTo>
                    <a:pt x="307733" y="956932"/>
                  </a:lnTo>
                  <a:lnTo>
                    <a:pt x="307428" y="957059"/>
                  </a:lnTo>
                  <a:lnTo>
                    <a:pt x="306768" y="957287"/>
                  </a:lnTo>
                  <a:lnTo>
                    <a:pt x="306184" y="957783"/>
                  </a:lnTo>
                  <a:lnTo>
                    <a:pt x="305650" y="958151"/>
                  </a:lnTo>
                  <a:lnTo>
                    <a:pt x="306031" y="959129"/>
                  </a:lnTo>
                  <a:lnTo>
                    <a:pt x="306832" y="959205"/>
                  </a:lnTo>
                  <a:lnTo>
                    <a:pt x="307543" y="959104"/>
                  </a:lnTo>
                  <a:lnTo>
                    <a:pt x="308381" y="958989"/>
                  </a:lnTo>
                  <a:lnTo>
                    <a:pt x="308914" y="958367"/>
                  </a:lnTo>
                  <a:close/>
                </a:path>
                <a:path w="1959609" h="1156334">
                  <a:moveTo>
                    <a:pt x="332803" y="888238"/>
                  </a:moveTo>
                  <a:lnTo>
                    <a:pt x="332219" y="888212"/>
                  </a:lnTo>
                  <a:lnTo>
                    <a:pt x="331660" y="888060"/>
                  </a:lnTo>
                  <a:lnTo>
                    <a:pt x="331381" y="888238"/>
                  </a:lnTo>
                  <a:lnTo>
                    <a:pt x="330746" y="888657"/>
                  </a:lnTo>
                  <a:lnTo>
                    <a:pt x="330301" y="889381"/>
                  </a:lnTo>
                  <a:lnTo>
                    <a:pt x="330771" y="890041"/>
                  </a:lnTo>
                  <a:lnTo>
                    <a:pt x="330923" y="890270"/>
                  </a:lnTo>
                  <a:lnTo>
                    <a:pt x="331851" y="890295"/>
                  </a:lnTo>
                  <a:lnTo>
                    <a:pt x="331965" y="890155"/>
                  </a:lnTo>
                  <a:lnTo>
                    <a:pt x="332346" y="889596"/>
                  </a:lnTo>
                  <a:lnTo>
                    <a:pt x="332524" y="888911"/>
                  </a:lnTo>
                  <a:lnTo>
                    <a:pt x="332803" y="888238"/>
                  </a:lnTo>
                  <a:close/>
                </a:path>
                <a:path w="1959609" h="1156334">
                  <a:moveTo>
                    <a:pt x="363435" y="960031"/>
                  </a:moveTo>
                  <a:lnTo>
                    <a:pt x="362165" y="959459"/>
                  </a:lnTo>
                  <a:lnTo>
                    <a:pt x="360883" y="958850"/>
                  </a:lnTo>
                  <a:lnTo>
                    <a:pt x="359194" y="958265"/>
                  </a:lnTo>
                  <a:lnTo>
                    <a:pt x="358457" y="958545"/>
                  </a:lnTo>
                  <a:lnTo>
                    <a:pt x="358178" y="958862"/>
                  </a:lnTo>
                  <a:lnTo>
                    <a:pt x="357822" y="959294"/>
                  </a:lnTo>
                  <a:lnTo>
                    <a:pt x="358292" y="959599"/>
                  </a:lnTo>
                  <a:lnTo>
                    <a:pt x="360311" y="961009"/>
                  </a:lnTo>
                  <a:lnTo>
                    <a:pt x="361823" y="961072"/>
                  </a:lnTo>
                  <a:lnTo>
                    <a:pt x="363435" y="960031"/>
                  </a:lnTo>
                  <a:close/>
                </a:path>
                <a:path w="1959609" h="1156334">
                  <a:moveTo>
                    <a:pt x="363855" y="959866"/>
                  </a:moveTo>
                  <a:lnTo>
                    <a:pt x="363702" y="959980"/>
                  </a:lnTo>
                  <a:lnTo>
                    <a:pt x="363575" y="959929"/>
                  </a:lnTo>
                  <a:lnTo>
                    <a:pt x="363435" y="960031"/>
                  </a:lnTo>
                  <a:lnTo>
                    <a:pt x="363639" y="960107"/>
                  </a:lnTo>
                  <a:lnTo>
                    <a:pt x="363855" y="959866"/>
                  </a:lnTo>
                  <a:close/>
                </a:path>
                <a:path w="1959609" h="1156334">
                  <a:moveTo>
                    <a:pt x="367982" y="818997"/>
                  </a:moveTo>
                  <a:lnTo>
                    <a:pt x="367893" y="818870"/>
                  </a:lnTo>
                  <a:lnTo>
                    <a:pt x="367271" y="817880"/>
                  </a:lnTo>
                  <a:lnTo>
                    <a:pt x="366217" y="817765"/>
                  </a:lnTo>
                  <a:lnTo>
                    <a:pt x="365163" y="818261"/>
                  </a:lnTo>
                  <a:lnTo>
                    <a:pt x="364756" y="818438"/>
                  </a:lnTo>
                  <a:lnTo>
                    <a:pt x="364210" y="819213"/>
                  </a:lnTo>
                  <a:lnTo>
                    <a:pt x="364871" y="820559"/>
                  </a:lnTo>
                  <a:lnTo>
                    <a:pt x="365937" y="820318"/>
                  </a:lnTo>
                  <a:lnTo>
                    <a:pt x="366991" y="819950"/>
                  </a:lnTo>
                  <a:lnTo>
                    <a:pt x="367296" y="819569"/>
                  </a:lnTo>
                  <a:lnTo>
                    <a:pt x="367982" y="818997"/>
                  </a:lnTo>
                  <a:close/>
                </a:path>
                <a:path w="1959609" h="1156334">
                  <a:moveTo>
                    <a:pt x="368668" y="880973"/>
                  </a:moveTo>
                  <a:lnTo>
                    <a:pt x="367779" y="880300"/>
                  </a:lnTo>
                  <a:lnTo>
                    <a:pt x="367245" y="879868"/>
                  </a:lnTo>
                  <a:lnTo>
                    <a:pt x="366534" y="879652"/>
                  </a:lnTo>
                  <a:lnTo>
                    <a:pt x="365912" y="879348"/>
                  </a:lnTo>
                  <a:lnTo>
                    <a:pt x="365607" y="879970"/>
                  </a:lnTo>
                  <a:lnTo>
                    <a:pt x="364947" y="880656"/>
                  </a:lnTo>
                  <a:lnTo>
                    <a:pt x="365036" y="881189"/>
                  </a:lnTo>
                  <a:lnTo>
                    <a:pt x="365201" y="882383"/>
                  </a:lnTo>
                  <a:lnTo>
                    <a:pt x="366204" y="882472"/>
                  </a:lnTo>
                  <a:lnTo>
                    <a:pt x="367385" y="881951"/>
                  </a:lnTo>
                  <a:lnTo>
                    <a:pt x="368668" y="880973"/>
                  </a:lnTo>
                  <a:close/>
                </a:path>
                <a:path w="1959609" h="1156334">
                  <a:moveTo>
                    <a:pt x="404482" y="1098181"/>
                  </a:moveTo>
                  <a:lnTo>
                    <a:pt x="404355" y="1097953"/>
                  </a:lnTo>
                  <a:lnTo>
                    <a:pt x="404342" y="1096035"/>
                  </a:lnTo>
                  <a:lnTo>
                    <a:pt x="403364" y="1095209"/>
                  </a:lnTo>
                  <a:lnTo>
                    <a:pt x="401485" y="1095476"/>
                  </a:lnTo>
                  <a:lnTo>
                    <a:pt x="401078" y="1095540"/>
                  </a:lnTo>
                  <a:lnTo>
                    <a:pt x="400329" y="1096035"/>
                  </a:lnTo>
                  <a:lnTo>
                    <a:pt x="400583" y="1097826"/>
                  </a:lnTo>
                  <a:lnTo>
                    <a:pt x="402183" y="1097356"/>
                  </a:lnTo>
                  <a:lnTo>
                    <a:pt x="403263" y="1097724"/>
                  </a:lnTo>
                  <a:lnTo>
                    <a:pt x="404482" y="1098181"/>
                  </a:lnTo>
                  <a:close/>
                </a:path>
                <a:path w="1959609" h="1156334">
                  <a:moveTo>
                    <a:pt x="404672" y="1098245"/>
                  </a:moveTo>
                  <a:lnTo>
                    <a:pt x="404482" y="1098181"/>
                  </a:lnTo>
                  <a:lnTo>
                    <a:pt x="404558" y="1098397"/>
                  </a:lnTo>
                  <a:lnTo>
                    <a:pt x="404672" y="1098245"/>
                  </a:lnTo>
                  <a:close/>
                </a:path>
                <a:path w="1959609" h="1156334">
                  <a:moveTo>
                    <a:pt x="417423" y="1014920"/>
                  </a:moveTo>
                  <a:lnTo>
                    <a:pt x="417080" y="1014577"/>
                  </a:lnTo>
                  <a:lnTo>
                    <a:pt x="416064" y="1014793"/>
                  </a:lnTo>
                  <a:lnTo>
                    <a:pt x="415747" y="1014933"/>
                  </a:lnTo>
                  <a:lnTo>
                    <a:pt x="415594" y="1015098"/>
                  </a:lnTo>
                  <a:lnTo>
                    <a:pt x="414845" y="1015974"/>
                  </a:lnTo>
                  <a:lnTo>
                    <a:pt x="414553" y="1016965"/>
                  </a:lnTo>
                  <a:lnTo>
                    <a:pt x="414756" y="1018006"/>
                  </a:lnTo>
                  <a:lnTo>
                    <a:pt x="414858" y="1018667"/>
                  </a:lnTo>
                  <a:lnTo>
                    <a:pt x="415290" y="1018781"/>
                  </a:lnTo>
                  <a:lnTo>
                    <a:pt x="416013" y="1018247"/>
                  </a:lnTo>
                  <a:lnTo>
                    <a:pt x="416331" y="1017511"/>
                  </a:lnTo>
                  <a:lnTo>
                    <a:pt x="416763" y="1016546"/>
                  </a:lnTo>
                  <a:lnTo>
                    <a:pt x="417182" y="1015593"/>
                  </a:lnTo>
                  <a:lnTo>
                    <a:pt x="417423" y="1014920"/>
                  </a:lnTo>
                  <a:close/>
                </a:path>
                <a:path w="1959609" h="1156334">
                  <a:moveTo>
                    <a:pt x="488746" y="1025474"/>
                  </a:moveTo>
                  <a:lnTo>
                    <a:pt x="488365" y="1024305"/>
                  </a:lnTo>
                  <a:lnTo>
                    <a:pt x="487438" y="1024318"/>
                  </a:lnTo>
                  <a:lnTo>
                    <a:pt x="485978" y="1025055"/>
                  </a:lnTo>
                  <a:lnTo>
                    <a:pt x="485406" y="1025613"/>
                  </a:lnTo>
                  <a:lnTo>
                    <a:pt x="484784" y="1026096"/>
                  </a:lnTo>
                  <a:lnTo>
                    <a:pt x="485775" y="1026274"/>
                  </a:lnTo>
                  <a:lnTo>
                    <a:pt x="487692" y="1026655"/>
                  </a:lnTo>
                  <a:lnTo>
                    <a:pt x="488137" y="1025994"/>
                  </a:lnTo>
                  <a:lnTo>
                    <a:pt x="488746" y="1025474"/>
                  </a:lnTo>
                  <a:close/>
                </a:path>
                <a:path w="1959609" h="1156334">
                  <a:moveTo>
                    <a:pt x="552538" y="596023"/>
                  </a:moveTo>
                  <a:lnTo>
                    <a:pt x="552310" y="595236"/>
                  </a:lnTo>
                  <a:lnTo>
                    <a:pt x="552069" y="594347"/>
                  </a:lnTo>
                  <a:lnTo>
                    <a:pt x="551167" y="594169"/>
                  </a:lnTo>
                  <a:lnTo>
                    <a:pt x="550392" y="594525"/>
                  </a:lnTo>
                  <a:lnTo>
                    <a:pt x="549732" y="594817"/>
                  </a:lnTo>
                  <a:lnTo>
                    <a:pt x="548754" y="595617"/>
                  </a:lnTo>
                  <a:lnTo>
                    <a:pt x="548805" y="596023"/>
                  </a:lnTo>
                  <a:lnTo>
                    <a:pt x="548982" y="597217"/>
                  </a:lnTo>
                  <a:lnTo>
                    <a:pt x="550100" y="597255"/>
                  </a:lnTo>
                  <a:lnTo>
                    <a:pt x="551180" y="596988"/>
                  </a:lnTo>
                  <a:lnTo>
                    <a:pt x="552056" y="596633"/>
                  </a:lnTo>
                  <a:lnTo>
                    <a:pt x="552538" y="596023"/>
                  </a:lnTo>
                  <a:close/>
                </a:path>
                <a:path w="1959609" h="1156334">
                  <a:moveTo>
                    <a:pt x="590981" y="671106"/>
                  </a:moveTo>
                  <a:lnTo>
                    <a:pt x="590257" y="670864"/>
                  </a:lnTo>
                  <a:lnTo>
                    <a:pt x="589534" y="670471"/>
                  </a:lnTo>
                  <a:lnTo>
                    <a:pt x="587984" y="670471"/>
                  </a:lnTo>
                  <a:lnTo>
                    <a:pt x="587883" y="670928"/>
                  </a:lnTo>
                  <a:lnTo>
                    <a:pt x="590588" y="672160"/>
                  </a:lnTo>
                  <a:lnTo>
                    <a:pt x="590981" y="671106"/>
                  </a:lnTo>
                  <a:close/>
                </a:path>
                <a:path w="1959609" h="1156334">
                  <a:moveTo>
                    <a:pt x="677075" y="857808"/>
                  </a:moveTo>
                  <a:lnTo>
                    <a:pt x="672757" y="855662"/>
                  </a:lnTo>
                  <a:lnTo>
                    <a:pt x="672528" y="855560"/>
                  </a:lnTo>
                  <a:lnTo>
                    <a:pt x="671969" y="856018"/>
                  </a:lnTo>
                  <a:lnTo>
                    <a:pt x="671537" y="856234"/>
                  </a:lnTo>
                  <a:lnTo>
                    <a:pt x="671817" y="856500"/>
                  </a:lnTo>
                  <a:lnTo>
                    <a:pt x="672033" y="856945"/>
                  </a:lnTo>
                  <a:lnTo>
                    <a:pt x="672350" y="857034"/>
                  </a:lnTo>
                  <a:lnTo>
                    <a:pt x="677075" y="857808"/>
                  </a:lnTo>
                  <a:close/>
                </a:path>
                <a:path w="1959609" h="1156334">
                  <a:moveTo>
                    <a:pt x="677633" y="857910"/>
                  </a:moveTo>
                  <a:lnTo>
                    <a:pt x="677075" y="857821"/>
                  </a:lnTo>
                  <a:lnTo>
                    <a:pt x="677456" y="857999"/>
                  </a:lnTo>
                  <a:lnTo>
                    <a:pt x="677633" y="857910"/>
                  </a:lnTo>
                  <a:close/>
                </a:path>
                <a:path w="1959609" h="1156334">
                  <a:moveTo>
                    <a:pt x="701929" y="746709"/>
                  </a:moveTo>
                  <a:lnTo>
                    <a:pt x="701802" y="746366"/>
                  </a:lnTo>
                  <a:lnTo>
                    <a:pt x="699300" y="745502"/>
                  </a:lnTo>
                  <a:lnTo>
                    <a:pt x="698106" y="745210"/>
                  </a:lnTo>
                  <a:lnTo>
                    <a:pt x="697484" y="745032"/>
                  </a:lnTo>
                  <a:lnTo>
                    <a:pt x="697064" y="745388"/>
                  </a:lnTo>
                  <a:lnTo>
                    <a:pt x="697026" y="745998"/>
                  </a:lnTo>
                  <a:lnTo>
                    <a:pt x="697026" y="746226"/>
                  </a:lnTo>
                  <a:lnTo>
                    <a:pt x="697217" y="746404"/>
                  </a:lnTo>
                  <a:lnTo>
                    <a:pt x="697839" y="747737"/>
                  </a:lnTo>
                  <a:lnTo>
                    <a:pt x="699541" y="747776"/>
                  </a:lnTo>
                  <a:lnTo>
                    <a:pt x="701497" y="747788"/>
                  </a:lnTo>
                  <a:lnTo>
                    <a:pt x="701890" y="747547"/>
                  </a:lnTo>
                  <a:lnTo>
                    <a:pt x="701916" y="746912"/>
                  </a:lnTo>
                  <a:lnTo>
                    <a:pt x="701929" y="746709"/>
                  </a:lnTo>
                  <a:close/>
                </a:path>
                <a:path w="1959609" h="1156334">
                  <a:moveTo>
                    <a:pt x="785228" y="792314"/>
                  </a:moveTo>
                  <a:lnTo>
                    <a:pt x="784923" y="790155"/>
                  </a:lnTo>
                  <a:lnTo>
                    <a:pt x="784009" y="789914"/>
                  </a:lnTo>
                  <a:lnTo>
                    <a:pt x="783818" y="789876"/>
                  </a:lnTo>
                  <a:lnTo>
                    <a:pt x="783501" y="789901"/>
                  </a:lnTo>
                  <a:lnTo>
                    <a:pt x="782510" y="791121"/>
                  </a:lnTo>
                  <a:lnTo>
                    <a:pt x="782408" y="792314"/>
                  </a:lnTo>
                  <a:lnTo>
                    <a:pt x="783158" y="793572"/>
                  </a:lnTo>
                  <a:lnTo>
                    <a:pt x="783983" y="793280"/>
                  </a:lnTo>
                  <a:lnTo>
                    <a:pt x="784491" y="793178"/>
                  </a:lnTo>
                  <a:lnTo>
                    <a:pt x="785228" y="792314"/>
                  </a:lnTo>
                  <a:close/>
                </a:path>
                <a:path w="1959609" h="1156334">
                  <a:moveTo>
                    <a:pt x="785456" y="1027938"/>
                  </a:moveTo>
                  <a:lnTo>
                    <a:pt x="784847" y="1027023"/>
                  </a:lnTo>
                  <a:lnTo>
                    <a:pt x="784072" y="1026642"/>
                  </a:lnTo>
                  <a:lnTo>
                    <a:pt x="783285" y="1027176"/>
                  </a:lnTo>
                  <a:lnTo>
                    <a:pt x="782574" y="1027633"/>
                  </a:lnTo>
                  <a:lnTo>
                    <a:pt x="782383" y="1028458"/>
                  </a:lnTo>
                  <a:lnTo>
                    <a:pt x="783691" y="1029563"/>
                  </a:lnTo>
                  <a:lnTo>
                    <a:pt x="784453" y="1029462"/>
                  </a:lnTo>
                  <a:lnTo>
                    <a:pt x="785190" y="1028954"/>
                  </a:lnTo>
                  <a:lnTo>
                    <a:pt x="785241" y="1028522"/>
                  </a:lnTo>
                  <a:lnTo>
                    <a:pt x="785456" y="1027938"/>
                  </a:lnTo>
                  <a:close/>
                </a:path>
                <a:path w="1959609" h="1156334">
                  <a:moveTo>
                    <a:pt x="918565" y="417830"/>
                  </a:moveTo>
                  <a:lnTo>
                    <a:pt x="918006" y="416407"/>
                  </a:lnTo>
                  <a:lnTo>
                    <a:pt x="917181" y="415442"/>
                  </a:lnTo>
                  <a:lnTo>
                    <a:pt x="915327" y="416547"/>
                  </a:lnTo>
                  <a:lnTo>
                    <a:pt x="914946" y="416775"/>
                  </a:lnTo>
                  <a:lnTo>
                    <a:pt x="914476" y="417512"/>
                  </a:lnTo>
                  <a:lnTo>
                    <a:pt x="914603" y="417728"/>
                  </a:lnTo>
                  <a:lnTo>
                    <a:pt x="915441" y="419404"/>
                  </a:lnTo>
                  <a:lnTo>
                    <a:pt x="916851" y="417918"/>
                  </a:lnTo>
                  <a:lnTo>
                    <a:pt x="918006" y="417957"/>
                  </a:lnTo>
                  <a:lnTo>
                    <a:pt x="918184" y="417957"/>
                  </a:lnTo>
                  <a:lnTo>
                    <a:pt x="918565" y="417830"/>
                  </a:lnTo>
                  <a:close/>
                </a:path>
                <a:path w="1959609" h="1156334">
                  <a:moveTo>
                    <a:pt x="918781" y="417766"/>
                  </a:moveTo>
                  <a:lnTo>
                    <a:pt x="918565" y="417830"/>
                  </a:lnTo>
                  <a:lnTo>
                    <a:pt x="918730" y="418045"/>
                  </a:lnTo>
                  <a:lnTo>
                    <a:pt x="918781" y="417766"/>
                  </a:lnTo>
                  <a:close/>
                </a:path>
                <a:path w="1959609" h="1156334">
                  <a:moveTo>
                    <a:pt x="932738" y="357809"/>
                  </a:moveTo>
                  <a:lnTo>
                    <a:pt x="932675" y="356958"/>
                  </a:lnTo>
                  <a:lnTo>
                    <a:pt x="931976" y="356184"/>
                  </a:lnTo>
                  <a:lnTo>
                    <a:pt x="931506" y="355650"/>
                  </a:lnTo>
                  <a:lnTo>
                    <a:pt x="930884" y="355130"/>
                  </a:lnTo>
                  <a:lnTo>
                    <a:pt x="930135" y="355828"/>
                  </a:lnTo>
                  <a:lnTo>
                    <a:pt x="929259" y="356641"/>
                  </a:lnTo>
                  <a:lnTo>
                    <a:pt x="929347" y="357568"/>
                  </a:lnTo>
                  <a:lnTo>
                    <a:pt x="930402" y="359105"/>
                  </a:lnTo>
                  <a:lnTo>
                    <a:pt x="931087" y="359143"/>
                  </a:lnTo>
                  <a:lnTo>
                    <a:pt x="931849" y="358660"/>
                  </a:lnTo>
                  <a:lnTo>
                    <a:pt x="932738" y="357809"/>
                  </a:lnTo>
                  <a:close/>
                </a:path>
                <a:path w="1959609" h="1156334">
                  <a:moveTo>
                    <a:pt x="973594" y="506501"/>
                  </a:moveTo>
                  <a:lnTo>
                    <a:pt x="973340" y="506272"/>
                  </a:lnTo>
                  <a:lnTo>
                    <a:pt x="972553" y="505510"/>
                  </a:lnTo>
                  <a:lnTo>
                    <a:pt x="971511" y="505625"/>
                  </a:lnTo>
                  <a:lnTo>
                    <a:pt x="970064" y="506539"/>
                  </a:lnTo>
                  <a:lnTo>
                    <a:pt x="970114" y="507060"/>
                  </a:lnTo>
                  <a:lnTo>
                    <a:pt x="970546" y="507466"/>
                  </a:lnTo>
                  <a:lnTo>
                    <a:pt x="971448" y="507809"/>
                  </a:lnTo>
                  <a:lnTo>
                    <a:pt x="972388" y="508368"/>
                  </a:lnTo>
                  <a:lnTo>
                    <a:pt x="973353" y="507530"/>
                  </a:lnTo>
                  <a:lnTo>
                    <a:pt x="973594" y="507314"/>
                  </a:lnTo>
                  <a:lnTo>
                    <a:pt x="973594" y="506501"/>
                  </a:lnTo>
                  <a:close/>
                </a:path>
                <a:path w="1959609" h="1156334">
                  <a:moveTo>
                    <a:pt x="982891" y="726503"/>
                  </a:moveTo>
                  <a:lnTo>
                    <a:pt x="982814" y="725233"/>
                  </a:lnTo>
                  <a:lnTo>
                    <a:pt x="982484" y="724954"/>
                  </a:lnTo>
                  <a:lnTo>
                    <a:pt x="982357" y="725004"/>
                  </a:lnTo>
                  <a:lnTo>
                    <a:pt x="980948" y="725322"/>
                  </a:lnTo>
                  <a:lnTo>
                    <a:pt x="980198" y="726363"/>
                  </a:lnTo>
                  <a:lnTo>
                    <a:pt x="979601" y="727506"/>
                  </a:lnTo>
                  <a:lnTo>
                    <a:pt x="979512" y="727646"/>
                  </a:lnTo>
                  <a:lnTo>
                    <a:pt x="979741" y="728103"/>
                  </a:lnTo>
                  <a:lnTo>
                    <a:pt x="980313" y="728078"/>
                  </a:lnTo>
                  <a:lnTo>
                    <a:pt x="980909" y="728091"/>
                  </a:lnTo>
                  <a:lnTo>
                    <a:pt x="981240" y="727824"/>
                  </a:lnTo>
                  <a:lnTo>
                    <a:pt x="982052" y="727202"/>
                  </a:lnTo>
                  <a:lnTo>
                    <a:pt x="982891" y="726503"/>
                  </a:lnTo>
                  <a:close/>
                </a:path>
                <a:path w="1959609" h="1156334">
                  <a:moveTo>
                    <a:pt x="1079106" y="610565"/>
                  </a:moveTo>
                  <a:lnTo>
                    <a:pt x="1078979" y="609854"/>
                  </a:lnTo>
                  <a:lnTo>
                    <a:pt x="1078496" y="609219"/>
                  </a:lnTo>
                  <a:lnTo>
                    <a:pt x="1077950" y="608660"/>
                  </a:lnTo>
                  <a:lnTo>
                    <a:pt x="1077226" y="608406"/>
                  </a:lnTo>
                  <a:lnTo>
                    <a:pt x="1076490" y="608838"/>
                  </a:lnTo>
                  <a:lnTo>
                    <a:pt x="1076274" y="608952"/>
                  </a:lnTo>
                  <a:lnTo>
                    <a:pt x="1076299" y="609765"/>
                  </a:lnTo>
                  <a:lnTo>
                    <a:pt x="1076731" y="610819"/>
                  </a:lnTo>
                  <a:lnTo>
                    <a:pt x="1077379" y="611314"/>
                  </a:lnTo>
                  <a:lnTo>
                    <a:pt x="1078217" y="610958"/>
                  </a:lnTo>
                  <a:lnTo>
                    <a:pt x="1079106" y="610565"/>
                  </a:lnTo>
                  <a:close/>
                </a:path>
                <a:path w="1959609" h="1156334">
                  <a:moveTo>
                    <a:pt x="1155268" y="457301"/>
                  </a:moveTo>
                  <a:lnTo>
                    <a:pt x="1154709" y="456615"/>
                  </a:lnTo>
                  <a:lnTo>
                    <a:pt x="1154087" y="455764"/>
                  </a:lnTo>
                  <a:lnTo>
                    <a:pt x="1153020" y="455536"/>
                  </a:lnTo>
                  <a:lnTo>
                    <a:pt x="1151178" y="456488"/>
                  </a:lnTo>
                  <a:lnTo>
                    <a:pt x="1151077" y="457390"/>
                  </a:lnTo>
                  <a:lnTo>
                    <a:pt x="1151496" y="458063"/>
                  </a:lnTo>
                  <a:lnTo>
                    <a:pt x="1152080" y="459016"/>
                  </a:lnTo>
                  <a:lnTo>
                    <a:pt x="1153020" y="459206"/>
                  </a:lnTo>
                  <a:lnTo>
                    <a:pt x="1154112" y="458584"/>
                  </a:lnTo>
                  <a:lnTo>
                    <a:pt x="1154811" y="458000"/>
                  </a:lnTo>
                  <a:lnTo>
                    <a:pt x="1155268" y="457301"/>
                  </a:lnTo>
                  <a:close/>
                </a:path>
                <a:path w="1959609" h="1156334">
                  <a:moveTo>
                    <a:pt x="1170749" y="628078"/>
                  </a:moveTo>
                  <a:lnTo>
                    <a:pt x="1170381" y="627761"/>
                  </a:lnTo>
                  <a:lnTo>
                    <a:pt x="1169746" y="627938"/>
                  </a:lnTo>
                  <a:lnTo>
                    <a:pt x="1168958" y="628116"/>
                  </a:lnTo>
                  <a:lnTo>
                    <a:pt x="1168184" y="628421"/>
                  </a:lnTo>
                  <a:lnTo>
                    <a:pt x="1167422" y="628713"/>
                  </a:lnTo>
                  <a:lnTo>
                    <a:pt x="1167168" y="628815"/>
                  </a:lnTo>
                  <a:lnTo>
                    <a:pt x="1166837" y="628992"/>
                  </a:lnTo>
                  <a:lnTo>
                    <a:pt x="1166812" y="629158"/>
                  </a:lnTo>
                  <a:lnTo>
                    <a:pt x="1166698" y="629716"/>
                  </a:lnTo>
                  <a:lnTo>
                    <a:pt x="1167079" y="629818"/>
                  </a:lnTo>
                  <a:lnTo>
                    <a:pt x="1167841" y="629653"/>
                  </a:lnTo>
                  <a:lnTo>
                    <a:pt x="1168615" y="629462"/>
                  </a:lnTo>
                  <a:lnTo>
                    <a:pt x="1169403" y="629399"/>
                  </a:lnTo>
                  <a:lnTo>
                    <a:pt x="1170152" y="629310"/>
                  </a:lnTo>
                  <a:lnTo>
                    <a:pt x="1170368" y="629056"/>
                  </a:lnTo>
                  <a:lnTo>
                    <a:pt x="1170660" y="628878"/>
                  </a:lnTo>
                  <a:lnTo>
                    <a:pt x="1170660" y="628650"/>
                  </a:lnTo>
                  <a:lnTo>
                    <a:pt x="1170749" y="628078"/>
                  </a:lnTo>
                  <a:close/>
                </a:path>
                <a:path w="1959609" h="1156334">
                  <a:moveTo>
                    <a:pt x="1244142" y="314718"/>
                  </a:moveTo>
                  <a:lnTo>
                    <a:pt x="1243901" y="314604"/>
                  </a:lnTo>
                  <a:lnTo>
                    <a:pt x="1244142" y="314718"/>
                  </a:lnTo>
                  <a:close/>
                </a:path>
                <a:path w="1959609" h="1156334">
                  <a:moveTo>
                    <a:pt x="1249768" y="244271"/>
                  </a:moveTo>
                  <a:lnTo>
                    <a:pt x="1248321" y="245148"/>
                  </a:lnTo>
                  <a:lnTo>
                    <a:pt x="1246644" y="245833"/>
                  </a:lnTo>
                  <a:lnTo>
                    <a:pt x="1246022" y="247561"/>
                  </a:lnTo>
                  <a:lnTo>
                    <a:pt x="1245895" y="247891"/>
                  </a:lnTo>
                  <a:lnTo>
                    <a:pt x="1246149" y="248526"/>
                  </a:lnTo>
                  <a:lnTo>
                    <a:pt x="1246809" y="248920"/>
                  </a:lnTo>
                  <a:lnTo>
                    <a:pt x="1247749" y="248932"/>
                  </a:lnTo>
                  <a:lnTo>
                    <a:pt x="1247825" y="248780"/>
                  </a:lnTo>
                  <a:lnTo>
                    <a:pt x="1249768" y="244271"/>
                  </a:lnTo>
                  <a:close/>
                </a:path>
                <a:path w="1959609" h="1156334">
                  <a:moveTo>
                    <a:pt x="1250099" y="244081"/>
                  </a:moveTo>
                  <a:lnTo>
                    <a:pt x="1249921" y="243941"/>
                  </a:lnTo>
                  <a:lnTo>
                    <a:pt x="1249768" y="244271"/>
                  </a:lnTo>
                  <a:lnTo>
                    <a:pt x="1249984" y="244144"/>
                  </a:lnTo>
                  <a:close/>
                </a:path>
                <a:path w="1959609" h="1156334">
                  <a:moveTo>
                    <a:pt x="1254429" y="286562"/>
                  </a:moveTo>
                  <a:lnTo>
                    <a:pt x="1254036" y="285483"/>
                  </a:lnTo>
                  <a:lnTo>
                    <a:pt x="1253782" y="284607"/>
                  </a:lnTo>
                  <a:lnTo>
                    <a:pt x="1253515" y="283629"/>
                  </a:lnTo>
                  <a:lnTo>
                    <a:pt x="1252664" y="283781"/>
                  </a:lnTo>
                  <a:lnTo>
                    <a:pt x="1251953" y="284162"/>
                  </a:lnTo>
                  <a:lnTo>
                    <a:pt x="1250772" y="284772"/>
                  </a:lnTo>
                  <a:lnTo>
                    <a:pt x="1250784" y="285661"/>
                  </a:lnTo>
                  <a:lnTo>
                    <a:pt x="1251292" y="286613"/>
                  </a:lnTo>
                  <a:lnTo>
                    <a:pt x="1251775" y="287299"/>
                  </a:lnTo>
                  <a:lnTo>
                    <a:pt x="1252562" y="287578"/>
                  </a:lnTo>
                  <a:lnTo>
                    <a:pt x="1253274" y="287210"/>
                  </a:lnTo>
                  <a:lnTo>
                    <a:pt x="1254429" y="286562"/>
                  </a:lnTo>
                  <a:close/>
                </a:path>
                <a:path w="1959609" h="1156334">
                  <a:moveTo>
                    <a:pt x="1302448" y="353885"/>
                  </a:moveTo>
                  <a:lnTo>
                    <a:pt x="1302029" y="352552"/>
                  </a:lnTo>
                  <a:lnTo>
                    <a:pt x="1301965" y="352425"/>
                  </a:lnTo>
                  <a:lnTo>
                    <a:pt x="1301546" y="352298"/>
                  </a:lnTo>
                  <a:lnTo>
                    <a:pt x="1301356" y="352361"/>
                  </a:lnTo>
                  <a:lnTo>
                    <a:pt x="1300175" y="352704"/>
                  </a:lnTo>
                  <a:lnTo>
                    <a:pt x="1299641" y="353606"/>
                  </a:lnTo>
                  <a:lnTo>
                    <a:pt x="1299413" y="354622"/>
                  </a:lnTo>
                  <a:lnTo>
                    <a:pt x="1299311" y="355117"/>
                  </a:lnTo>
                  <a:lnTo>
                    <a:pt x="1299794" y="355219"/>
                  </a:lnTo>
                  <a:lnTo>
                    <a:pt x="1300492" y="354812"/>
                  </a:lnTo>
                  <a:lnTo>
                    <a:pt x="1301242" y="354241"/>
                  </a:lnTo>
                  <a:lnTo>
                    <a:pt x="1302448" y="353885"/>
                  </a:lnTo>
                  <a:close/>
                </a:path>
                <a:path w="1959609" h="1156334">
                  <a:moveTo>
                    <a:pt x="1318450" y="433184"/>
                  </a:moveTo>
                  <a:lnTo>
                    <a:pt x="1317498" y="433146"/>
                  </a:lnTo>
                  <a:lnTo>
                    <a:pt x="1316507" y="433031"/>
                  </a:lnTo>
                  <a:lnTo>
                    <a:pt x="1315529" y="433146"/>
                  </a:lnTo>
                  <a:lnTo>
                    <a:pt x="1315224" y="433184"/>
                  </a:lnTo>
                  <a:lnTo>
                    <a:pt x="1314627" y="434035"/>
                  </a:lnTo>
                  <a:lnTo>
                    <a:pt x="1315415" y="435102"/>
                  </a:lnTo>
                  <a:lnTo>
                    <a:pt x="1316431" y="434695"/>
                  </a:lnTo>
                  <a:lnTo>
                    <a:pt x="1317409" y="434251"/>
                  </a:lnTo>
                  <a:lnTo>
                    <a:pt x="1318450" y="433184"/>
                  </a:lnTo>
                  <a:close/>
                </a:path>
                <a:path w="1959609" h="1156334">
                  <a:moveTo>
                    <a:pt x="1327365" y="550379"/>
                  </a:moveTo>
                  <a:lnTo>
                    <a:pt x="1326210" y="549922"/>
                  </a:lnTo>
                  <a:lnTo>
                    <a:pt x="1325372" y="549948"/>
                  </a:lnTo>
                  <a:lnTo>
                    <a:pt x="1324711" y="550138"/>
                  </a:lnTo>
                  <a:lnTo>
                    <a:pt x="1324368" y="550240"/>
                  </a:lnTo>
                  <a:lnTo>
                    <a:pt x="1323860" y="551218"/>
                  </a:lnTo>
                  <a:lnTo>
                    <a:pt x="1323987" y="551370"/>
                  </a:lnTo>
                  <a:lnTo>
                    <a:pt x="1324724" y="552310"/>
                  </a:lnTo>
                  <a:lnTo>
                    <a:pt x="1325651" y="551129"/>
                  </a:lnTo>
                  <a:lnTo>
                    <a:pt x="1326438" y="551243"/>
                  </a:lnTo>
                  <a:lnTo>
                    <a:pt x="1327150" y="550938"/>
                  </a:lnTo>
                  <a:lnTo>
                    <a:pt x="1327365" y="550379"/>
                  </a:lnTo>
                  <a:close/>
                </a:path>
                <a:path w="1959609" h="1156334">
                  <a:moveTo>
                    <a:pt x="1345577" y="542810"/>
                  </a:moveTo>
                  <a:lnTo>
                    <a:pt x="1345425" y="542340"/>
                  </a:lnTo>
                  <a:lnTo>
                    <a:pt x="1345044" y="540956"/>
                  </a:lnTo>
                  <a:lnTo>
                    <a:pt x="1343888" y="541693"/>
                  </a:lnTo>
                  <a:lnTo>
                    <a:pt x="1342263" y="542391"/>
                  </a:lnTo>
                  <a:lnTo>
                    <a:pt x="1341780" y="543090"/>
                  </a:lnTo>
                  <a:lnTo>
                    <a:pt x="1342021" y="543801"/>
                  </a:lnTo>
                  <a:lnTo>
                    <a:pt x="1342491" y="545122"/>
                  </a:lnTo>
                  <a:lnTo>
                    <a:pt x="1343520" y="544525"/>
                  </a:lnTo>
                  <a:lnTo>
                    <a:pt x="1344701" y="543991"/>
                  </a:lnTo>
                  <a:lnTo>
                    <a:pt x="1344917" y="543547"/>
                  </a:lnTo>
                  <a:lnTo>
                    <a:pt x="1345577" y="542810"/>
                  </a:lnTo>
                  <a:close/>
                </a:path>
                <a:path w="1959609" h="1156334">
                  <a:moveTo>
                    <a:pt x="1349108" y="358343"/>
                  </a:moveTo>
                  <a:lnTo>
                    <a:pt x="1347419" y="356895"/>
                  </a:lnTo>
                  <a:lnTo>
                    <a:pt x="1346009" y="357441"/>
                  </a:lnTo>
                  <a:lnTo>
                    <a:pt x="1344803" y="357860"/>
                  </a:lnTo>
                  <a:lnTo>
                    <a:pt x="1344485" y="357974"/>
                  </a:lnTo>
                  <a:lnTo>
                    <a:pt x="1344320" y="358559"/>
                  </a:lnTo>
                  <a:lnTo>
                    <a:pt x="1343672" y="359537"/>
                  </a:lnTo>
                  <a:lnTo>
                    <a:pt x="1345184" y="359435"/>
                  </a:lnTo>
                  <a:lnTo>
                    <a:pt x="1346390" y="359422"/>
                  </a:lnTo>
                  <a:lnTo>
                    <a:pt x="1347558" y="359219"/>
                  </a:lnTo>
                  <a:lnTo>
                    <a:pt x="1348308" y="359067"/>
                  </a:lnTo>
                  <a:lnTo>
                    <a:pt x="1349108" y="358343"/>
                  </a:lnTo>
                  <a:close/>
                </a:path>
                <a:path w="1959609" h="1156334">
                  <a:moveTo>
                    <a:pt x="1400467" y="442988"/>
                  </a:moveTo>
                  <a:lnTo>
                    <a:pt x="1399489" y="442061"/>
                  </a:lnTo>
                  <a:lnTo>
                    <a:pt x="1398473" y="441198"/>
                  </a:lnTo>
                  <a:lnTo>
                    <a:pt x="1396847" y="442455"/>
                  </a:lnTo>
                  <a:lnTo>
                    <a:pt x="1395717" y="443522"/>
                  </a:lnTo>
                  <a:lnTo>
                    <a:pt x="1396174" y="443674"/>
                  </a:lnTo>
                  <a:lnTo>
                    <a:pt x="1396682" y="444042"/>
                  </a:lnTo>
                  <a:lnTo>
                    <a:pt x="1398231" y="443725"/>
                  </a:lnTo>
                  <a:lnTo>
                    <a:pt x="1399336" y="443331"/>
                  </a:lnTo>
                  <a:lnTo>
                    <a:pt x="1400467" y="442988"/>
                  </a:lnTo>
                  <a:close/>
                </a:path>
                <a:path w="1959609" h="1156334">
                  <a:moveTo>
                    <a:pt x="1400873" y="442874"/>
                  </a:moveTo>
                  <a:lnTo>
                    <a:pt x="1400746" y="442925"/>
                  </a:lnTo>
                  <a:lnTo>
                    <a:pt x="1400594" y="442950"/>
                  </a:lnTo>
                  <a:lnTo>
                    <a:pt x="1400556" y="443077"/>
                  </a:lnTo>
                  <a:lnTo>
                    <a:pt x="1400759" y="443217"/>
                  </a:lnTo>
                  <a:lnTo>
                    <a:pt x="1400873" y="442874"/>
                  </a:lnTo>
                  <a:close/>
                </a:path>
                <a:path w="1959609" h="1156334">
                  <a:moveTo>
                    <a:pt x="1533029" y="25450"/>
                  </a:moveTo>
                  <a:lnTo>
                    <a:pt x="1532699" y="25361"/>
                  </a:lnTo>
                  <a:lnTo>
                    <a:pt x="1532763" y="25514"/>
                  </a:lnTo>
                  <a:lnTo>
                    <a:pt x="1533029" y="25450"/>
                  </a:lnTo>
                  <a:close/>
                </a:path>
                <a:path w="1959609" h="1156334">
                  <a:moveTo>
                    <a:pt x="1533779" y="27114"/>
                  </a:moveTo>
                  <a:lnTo>
                    <a:pt x="1533258" y="26289"/>
                  </a:lnTo>
                  <a:lnTo>
                    <a:pt x="1532763" y="25514"/>
                  </a:lnTo>
                  <a:lnTo>
                    <a:pt x="1528267" y="26568"/>
                  </a:lnTo>
                  <a:lnTo>
                    <a:pt x="1528140" y="26517"/>
                  </a:lnTo>
                  <a:lnTo>
                    <a:pt x="1528013" y="26454"/>
                  </a:lnTo>
                  <a:lnTo>
                    <a:pt x="1527886" y="26416"/>
                  </a:lnTo>
                  <a:lnTo>
                    <a:pt x="1527911" y="26644"/>
                  </a:lnTo>
                  <a:lnTo>
                    <a:pt x="1528254" y="26581"/>
                  </a:lnTo>
                  <a:lnTo>
                    <a:pt x="1529080" y="26873"/>
                  </a:lnTo>
                  <a:lnTo>
                    <a:pt x="1529918" y="27152"/>
                  </a:lnTo>
                  <a:lnTo>
                    <a:pt x="1530680" y="27546"/>
                  </a:lnTo>
                  <a:lnTo>
                    <a:pt x="1531353" y="27901"/>
                  </a:lnTo>
                  <a:lnTo>
                    <a:pt x="1532064" y="28473"/>
                  </a:lnTo>
                  <a:lnTo>
                    <a:pt x="1532763" y="27914"/>
                  </a:lnTo>
                  <a:lnTo>
                    <a:pt x="1533779" y="27114"/>
                  </a:lnTo>
                  <a:close/>
                </a:path>
                <a:path w="1959609" h="1156334">
                  <a:moveTo>
                    <a:pt x="1574520" y="164680"/>
                  </a:moveTo>
                  <a:lnTo>
                    <a:pt x="1574114" y="163931"/>
                  </a:lnTo>
                  <a:lnTo>
                    <a:pt x="1573669" y="163144"/>
                  </a:lnTo>
                  <a:lnTo>
                    <a:pt x="1572856" y="163449"/>
                  </a:lnTo>
                  <a:lnTo>
                    <a:pt x="1572158" y="163868"/>
                  </a:lnTo>
                  <a:lnTo>
                    <a:pt x="1571510" y="164490"/>
                  </a:lnTo>
                  <a:lnTo>
                    <a:pt x="1571129" y="165188"/>
                  </a:lnTo>
                  <a:lnTo>
                    <a:pt x="1571752" y="165849"/>
                  </a:lnTo>
                  <a:lnTo>
                    <a:pt x="1571967" y="166065"/>
                  </a:lnTo>
                  <a:lnTo>
                    <a:pt x="1572768" y="165938"/>
                  </a:lnTo>
                  <a:lnTo>
                    <a:pt x="1573212" y="165747"/>
                  </a:lnTo>
                  <a:lnTo>
                    <a:pt x="1573974" y="165404"/>
                  </a:lnTo>
                  <a:lnTo>
                    <a:pt x="1574520" y="164680"/>
                  </a:lnTo>
                  <a:close/>
                </a:path>
                <a:path w="1959609" h="1156334">
                  <a:moveTo>
                    <a:pt x="1590763" y="17348"/>
                  </a:moveTo>
                  <a:lnTo>
                    <a:pt x="1590573" y="16230"/>
                  </a:lnTo>
                  <a:lnTo>
                    <a:pt x="1590306" y="15290"/>
                  </a:lnTo>
                  <a:lnTo>
                    <a:pt x="1590192" y="14897"/>
                  </a:lnTo>
                  <a:lnTo>
                    <a:pt x="1589544" y="14363"/>
                  </a:lnTo>
                  <a:lnTo>
                    <a:pt x="1589265" y="14439"/>
                  </a:lnTo>
                  <a:lnTo>
                    <a:pt x="1587754" y="14808"/>
                  </a:lnTo>
                  <a:lnTo>
                    <a:pt x="1588338" y="15989"/>
                  </a:lnTo>
                  <a:lnTo>
                    <a:pt x="1588223" y="16916"/>
                  </a:lnTo>
                  <a:lnTo>
                    <a:pt x="1588592" y="17208"/>
                  </a:lnTo>
                  <a:lnTo>
                    <a:pt x="1589024" y="17805"/>
                  </a:lnTo>
                  <a:lnTo>
                    <a:pt x="1590763" y="17348"/>
                  </a:lnTo>
                  <a:close/>
                </a:path>
                <a:path w="1959609" h="1156334">
                  <a:moveTo>
                    <a:pt x="1604111" y="221805"/>
                  </a:moveTo>
                  <a:lnTo>
                    <a:pt x="1603349" y="220624"/>
                  </a:lnTo>
                  <a:lnTo>
                    <a:pt x="1602447" y="219595"/>
                  </a:lnTo>
                  <a:lnTo>
                    <a:pt x="1601025" y="219138"/>
                  </a:lnTo>
                  <a:lnTo>
                    <a:pt x="1600123" y="218846"/>
                  </a:lnTo>
                  <a:lnTo>
                    <a:pt x="1598930" y="218186"/>
                  </a:lnTo>
                  <a:lnTo>
                    <a:pt x="1598472" y="219760"/>
                  </a:lnTo>
                  <a:lnTo>
                    <a:pt x="1598231" y="220548"/>
                  </a:lnTo>
                  <a:lnTo>
                    <a:pt x="1598879" y="221221"/>
                  </a:lnTo>
                  <a:lnTo>
                    <a:pt x="1599679" y="221348"/>
                  </a:lnTo>
                  <a:lnTo>
                    <a:pt x="1601139" y="221602"/>
                  </a:lnTo>
                  <a:lnTo>
                    <a:pt x="1602625" y="221678"/>
                  </a:lnTo>
                  <a:lnTo>
                    <a:pt x="1604111" y="221805"/>
                  </a:lnTo>
                  <a:close/>
                </a:path>
                <a:path w="1959609" h="1156334">
                  <a:moveTo>
                    <a:pt x="1604391" y="221843"/>
                  </a:moveTo>
                  <a:lnTo>
                    <a:pt x="1604111" y="221805"/>
                  </a:lnTo>
                  <a:lnTo>
                    <a:pt x="1604264" y="221996"/>
                  </a:lnTo>
                  <a:lnTo>
                    <a:pt x="1604391" y="221843"/>
                  </a:lnTo>
                  <a:close/>
                </a:path>
                <a:path w="1959609" h="1156334">
                  <a:moveTo>
                    <a:pt x="1640776" y="129679"/>
                  </a:moveTo>
                  <a:lnTo>
                    <a:pt x="1640370" y="128778"/>
                  </a:lnTo>
                  <a:lnTo>
                    <a:pt x="1639608" y="128612"/>
                  </a:lnTo>
                  <a:lnTo>
                    <a:pt x="1638808" y="128981"/>
                  </a:lnTo>
                  <a:lnTo>
                    <a:pt x="1638147" y="129286"/>
                  </a:lnTo>
                  <a:lnTo>
                    <a:pt x="1637233" y="129692"/>
                  </a:lnTo>
                  <a:lnTo>
                    <a:pt x="1637715" y="130467"/>
                  </a:lnTo>
                  <a:lnTo>
                    <a:pt x="1638122" y="131127"/>
                  </a:lnTo>
                  <a:lnTo>
                    <a:pt x="1639036" y="130949"/>
                  </a:lnTo>
                  <a:lnTo>
                    <a:pt x="1639785" y="130581"/>
                  </a:lnTo>
                  <a:lnTo>
                    <a:pt x="1640103" y="130225"/>
                  </a:lnTo>
                  <a:lnTo>
                    <a:pt x="1640776" y="129679"/>
                  </a:lnTo>
                  <a:close/>
                </a:path>
                <a:path w="1959609" h="1156334">
                  <a:moveTo>
                    <a:pt x="1650314" y="210921"/>
                  </a:moveTo>
                  <a:lnTo>
                    <a:pt x="1650174" y="210858"/>
                  </a:lnTo>
                  <a:lnTo>
                    <a:pt x="1650060" y="211035"/>
                  </a:lnTo>
                  <a:lnTo>
                    <a:pt x="1650238" y="210972"/>
                  </a:lnTo>
                  <a:close/>
                </a:path>
                <a:path w="1959609" h="1156334">
                  <a:moveTo>
                    <a:pt x="1655191" y="210858"/>
                  </a:moveTo>
                  <a:lnTo>
                    <a:pt x="1654797" y="210362"/>
                  </a:lnTo>
                  <a:lnTo>
                    <a:pt x="1654429" y="210172"/>
                  </a:lnTo>
                  <a:lnTo>
                    <a:pt x="1652968" y="209461"/>
                  </a:lnTo>
                  <a:lnTo>
                    <a:pt x="1651622" y="210159"/>
                  </a:lnTo>
                  <a:lnTo>
                    <a:pt x="1650314" y="210908"/>
                  </a:lnTo>
                  <a:lnTo>
                    <a:pt x="1651393" y="211886"/>
                  </a:lnTo>
                  <a:lnTo>
                    <a:pt x="1652765" y="212204"/>
                  </a:lnTo>
                  <a:lnTo>
                    <a:pt x="1654263" y="212153"/>
                  </a:lnTo>
                  <a:lnTo>
                    <a:pt x="1654581" y="212153"/>
                  </a:lnTo>
                  <a:lnTo>
                    <a:pt x="1655178" y="211543"/>
                  </a:lnTo>
                  <a:lnTo>
                    <a:pt x="1655178" y="211251"/>
                  </a:lnTo>
                  <a:lnTo>
                    <a:pt x="1655191" y="210858"/>
                  </a:lnTo>
                  <a:close/>
                </a:path>
                <a:path w="1959609" h="1156334">
                  <a:moveTo>
                    <a:pt x="1671967" y="59232"/>
                  </a:moveTo>
                  <a:lnTo>
                    <a:pt x="1671205" y="57391"/>
                  </a:lnTo>
                  <a:lnTo>
                    <a:pt x="1670138" y="57391"/>
                  </a:lnTo>
                  <a:lnTo>
                    <a:pt x="1669161" y="57797"/>
                  </a:lnTo>
                  <a:lnTo>
                    <a:pt x="1668475" y="58077"/>
                  </a:lnTo>
                  <a:lnTo>
                    <a:pt x="1667992" y="58724"/>
                  </a:lnTo>
                  <a:lnTo>
                    <a:pt x="1668157" y="59588"/>
                  </a:lnTo>
                  <a:lnTo>
                    <a:pt x="1668792" y="60401"/>
                  </a:lnTo>
                  <a:lnTo>
                    <a:pt x="1669808" y="60490"/>
                  </a:lnTo>
                  <a:lnTo>
                    <a:pt x="1670748" y="60223"/>
                  </a:lnTo>
                  <a:lnTo>
                    <a:pt x="1671485" y="60007"/>
                  </a:lnTo>
                  <a:lnTo>
                    <a:pt x="1671967" y="59232"/>
                  </a:lnTo>
                  <a:close/>
                </a:path>
                <a:path w="1959609" h="1156334">
                  <a:moveTo>
                    <a:pt x="1686242" y="273824"/>
                  </a:moveTo>
                  <a:lnTo>
                    <a:pt x="1686001" y="273748"/>
                  </a:lnTo>
                  <a:lnTo>
                    <a:pt x="1686102" y="273926"/>
                  </a:lnTo>
                  <a:lnTo>
                    <a:pt x="1686242" y="273824"/>
                  </a:lnTo>
                  <a:close/>
                </a:path>
                <a:path w="1959609" h="1156334">
                  <a:moveTo>
                    <a:pt x="1688058" y="276555"/>
                  </a:moveTo>
                  <a:lnTo>
                    <a:pt x="1687283" y="275234"/>
                  </a:lnTo>
                  <a:lnTo>
                    <a:pt x="1686191" y="274015"/>
                  </a:lnTo>
                  <a:lnTo>
                    <a:pt x="1684820" y="278409"/>
                  </a:lnTo>
                  <a:lnTo>
                    <a:pt x="1685366" y="279006"/>
                  </a:lnTo>
                  <a:lnTo>
                    <a:pt x="1685620" y="279006"/>
                  </a:lnTo>
                  <a:lnTo>
                    <a:pt x="1686077" y="278993"/>
                  </a:lnTo>
                  <a:lnTo>
                    <a:pt x="1686687" y="278676"/>
                  </a:lnTo>
                  <a:lnTo>
                    <a:pt x="1686902" y="278320"/>
                  </a:lnTo>
                  <a:lnTo>
                    <a:pt x="1688058" y="276555"/>
                  </a:lnTo>
                  <a:close/>
                </a:path>
                <a:path w="1959609" h="1156334">
                  <a:moveTo>
                    <a:pt x="1695386" y="74777"/>
                  </a:moveTo>
                  <a:lnTo>
                    <a:pt x="1695323" y="73901"/>
                  </a:lnTo>
                  <a:lnTo>
                    <a:pt x="1694649" y="73025"/>
                  </a:lnTo>
                  <a:lnTo>
                    <a:pt x="1693595" y="73152"/>
                  </a:lnTo>
                  <a:lnTo>
                    <a:pt x="1692656" y="73406"/>
                  </a:lnTo>
                  <a:lnTo>
                    <a:pt x="1691728" y="73647"/>
                  </a:lnTo>
                  <a:lnTo>
                    <a:pt x="1691411" y="74485"/>
                  </a:lnTo>
                  <a:lnTo>
                    <a:pt x="1692490" y="75463"/>
                  </a:lnTo>
                  <a:lnTo>
                    <a:pt x="1693392" y="75577"/>
                  </a:lnTo>
                  <a:lnTo>
                    <a:pt x="1694078" y="75488"/>
                  </a:lnTo>
                  <a:lnTo>
                    <a:pt x="1694827" y="75387"/>
                  </a:lnTo>
                  <a:lnTo>
                    <a:pt x="1695386" y="74777"/>
                  </a:lnTo>
                  <a:close/>
                </a:path>
                <a:path w="1959609" h="1156334">
                  <a:moveTo>
                    <a:pt x="1714906" y="259372"/>
                  </a:moveTo>
                  <a:lnTo>
                    <a:pt x="1714842" y="259092"/>
                  </a:lnTo>
                  <a:lnTo>
                    <a:pt x="1714500" y="257721"/>
                  </a:lnTo>
                  <a:lnTo>
                    <a:pt x="1713382" y="258292"/>
                  </a:lnTo>
                  <a:lnTo>
                    <a:pt x="1711947" y="258991"/>
                  </a:lnTo>
                  <a:lnTo>
                    <a:pt x="1711502" y="259588"/>
                  </a:lnTo>
                  <a:lnTo>
                    <a:pt x="1710397" y="260578"/>
                  </a:lnTo>
                  <a:lnTo>
                    <a:pt x="1712074" y="260413"/>
                  </a:lnTo>
                  <a:lnTo>
                    <a:pt x="1713039" y="260413"/>
                  </a:lnTo>
                  <a:lnTo>
                    <a:pt x="1714334" y="260070"/>
                  </a:lnTo>
                  <a:lnTo>
                    <a:pt x="1714906" y="259372"/>
                  </a:lnTo>
                  <a:close/>
                </a:path>
                <a:path w="1959609" h="1156334">
                  <a:moveTo>
                    <a:pt x="1821891" y="2832"/>
                  </a:moveTo>
                  <a:lnTo>
                    <a:pt x="1820405" y="1714"/>
                  </a:lnTo>
                  <a:lnTo>
                    <a:pt x="1820621" y="584"/>
                  </a:lnTo>
                  <a:lnTo>
                    <a:pt x="1820291" y="25"/>
                  </a:lnTo>
                  <a:lnTo>
                    <a:pt x="1819871" y="0"/>
                  </a:lnTo>
                  <a:lnTo>
                    <a:pt x="1817484" y="1295"/>
                  </a:lnTo>
                  <a:lnTo>
                    <a:pt x="1818767" y="3530"/>
                  </a:lnTo>
                  <a:lnTo>
                    <a:pt x="1819173" y="4254"/>
                  </a:lnTo>
                  <a:lnTo>
                    <a:pt x="1819935" y="4622"/>
                  </a:lnTo>
                  <a:lnTo>
                    <a:pt x="1820608" y="4000"/>
                  </a:lnTo>
                  <a:lnTo>
                    <a:pt x="1821891" y="2832"/>
                  </a:lnTo>
                  <a:close/>
                </a:path>
                <a:path w="1959609" h="1156334">
                  <a:moveTo>
                    <a:pt x="1872627" y="70459"/>
                  </a:moveTo>
                  <a:lnTo>
                    <a:pt x="1871992" y="68681"/>
                  </a:lnTo>
                  <a:lnTo>
                    <a:pt x="1870786" y="68364"/>
                  </a:lnTo>
                  <a:lnTo>
                    <a:pt x="1869173" y="69684"/>
                  </a:lnTo>
                  <a:lnTo>
                    <a:pt x="1868576" y="70180"/>
                  </a:lnTo>
                  <a:lnTo>
                    <a:pt x="1868284" y="71183"/>
                  </a:lnTo>
                  <a:lnTo>
                    <a:pt x="1868893" y="71767"/>
                  </a:lnTo>
                  <a:lnTo>
                    <a:pt x="1870214" y="72936"/>
                  </a:lnTo>
                  <a:lnTo>
                    <a:pt x="1871256" y="71932"/>
                  </a:lnTo>
                  <a:lnTo>
                    <a:pt x="1872221" y="70878"/>
                  </a:lnTo>
                  <a:lnTo>
                    <a:pt x="1872627" y="70459"/>
                  </a:lnTo>
                  <a:close/>
                </a:path>
                <a:path w="1959609" h="1156334">
                  <a:moveTo>
                    <a:pt x="1872780" y="70294"/>
                  </a:moveTo>
                  <a:lnTo>
                    <a:pt x="1872627" y="70459"/>
                  </a:lnTo>
                  <a:lnTo>
                    <a:pt x="1872780" y="70294"/>
                  </a:lnTo>
                  <a:close/>
                </a:path>
                <a:path w="1959609" h="1156334">
                  <a:moveTo>
                    <a:pt x="1934591" y="143078"/>
                  </a:moveTo>
                  <a:lnTo>
                    <a:pt x="1933651" y="142290"/>
                  </a:lnTo>
                  <a:lnTo>
                    <a:pt x="1932876" y="142303"/>
                  </a:lnTo>
                  <a:lnTo>
                    <a:pt x="1932482" y="142506"/>
                  </a:lnTo>
                  <a:lnTo>
                    <a:pt x="1931682" y="142887"/>
                  </a:lnTo>
                  <a:lnTo>
                    <a:pt x="1931276" y="143637"/>
                  </a:lnTo>
                  <a:lnTo>
                    <a:pt x="1931708" y="144360"/>
                  </a:lnTo>
                  <a:lnTo>
                    <a:pt x="1932178" y="145084"/>
                  </a:lnTo>
                  <a:lnTo>
                    <a:pt x="1932965" y="144970"/>
                  </a:lnTo>
                  <a:lnTo>
                    <a:pt x="1933473" y="144627"/>
                  </a:lnTo>
                  <a:lnTo>
                    <a:pt x="1934400" y="143852"/>
                  </a:lnTo>
                  <a:lnTo>
                    <a:pt x="1934591" y="143078"/>
                  </a:lnTo>
                  <a:close/>
                </a:path>
                <a:path w="1959609" h="1156334">
                  <a:moveTo>
                    <a:pt x="1959013" y="213690"/>
                  </a:moveTo>
                  <a:lnTo>
                    <a:pt x="1958517" y="213741"/>
                  </a:lnTo>
                  <a:lnTo>
                    <a:pt x="1958060" y="213677"/>
                  </a:lnTo>
                  <a:lnTo>
                    <a:pt x="1957768" y="213868"/>
                  </a:lnTo>
                  <a:lnTo>
                    <a:pt x="1957120" y="214287"/>
                  </a:lnTo>
                  <a:lnTo>
                    <a:pt x="1956422" y="214833"/>
                  </a:lnTo>
                  <a:lnTo>
                    <a:pt x="1956676" y="215671"/>
                  </a:lnTo>
                  <a:lnTo>
                    <a:pt x="1956841" y="216217"/>
                  </a:lnTo>
                  <a:lnTo>
                    <a:pt x="1957489" y="216293"/>
                  </a:lnTo>
                  <a:lnTo>
                    <a:pt x="1957882" y="215823"/>
                  </a:lnTo>
                  <a:lnTo>
                    <a:pt x="1958365" y="215214"/>
                  </a:lnTo>
                  <a:lnTo>
                    <a:pt x="1958606" y="214452"/>
                  </a:lnTo>
                  <a:lnTo>
                    <a:pt x="1959013" y="21369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3371652" y="7200982"/>
              <a:ext cx="1941830" cy="1141730"/>
            </a:xfrm>
            <a:custGeom>
              <a:avLst/>
              <a:gdLst/>
              <a:ahLst/>
              <a:cxnLst/>
              <a:rect l="l" t="t" r="r" b="b"/>
              <a:pathLst>
                <a:path w="1941830" h="1141729">
                  <a:moveTo>
                    <a:pt x="3390" y="592277"/>
                  </a:moveTo>
                  <a:lnTo>
                    <a:pt x="2565" y="590829"/>
                  </a:lnTo>
                  <a:lnTo>
                    <a:pt x="1536" y="590702"/>
                  </a:lnTo>
                  <a:lnTo>
                    <a:pt x="952" y="591185"/>
                  </a:lnTo>
                  <a:lnTo>
                    <a:pt x="457" y="591566"/>
                  </a:lnTo>
                  <a:lnTo>
                    <a:pt x="0" y="592620"/>
                  </a:lnTo>
                  <a:lnTo>
                    <a:pt x="431" y="593801"/>
                  </a:lnTo>
                  <a:lnTo>
                    <a:pt x="1397" y="593801"/>
                  </a:lnTo>
                  <a:lnTo>
                    <a:pt x="2209" y="593496"/>
                  </a:lnTo>
                  <a:lnTo>
                    <a:pt x="2857" y="592950"/>
                  </a:lnTo>
                  <a:lnTo>
                    <a:pt x="3390" y="592277"/>
                  </a:lnTo>
                  <a:close/>
                </a:path>
                <a:path w="1941830" h="1141729">
                  <a:moveTo>
                    <a:pt x="22364" y="561238"/>
                  </a:moveTo>
                  <a:lnTo>
                    <a:pt x="22034" y="560705"/>
                  </a:lnTo>
                  <a:lnTo>
                    <a:pt x="21259" y="559993"/>
                  </a:lnTo>
                  <a:lnTo>
                    <a:pt x="20485" y="560057"/>
                  </a:lnTo>
                  <a:lnTo>
                    <a:pt x="19900" y="560679"/>
                  </a:lnTo>
                  <a:lnTo>
                    <a:pt x="19646" y="560946"/>
                  </a:lnTo>
                  <a:lnTo>
                    <a:pt x="19608" y="561682"/>
                  </a:lnTo>
                  <a:lnTo>
                    <a:pt x="19824" y="562038"/>
                  </a:lnTo>
                  <a:lnTo>
                    <a:pt x="20180" y="562673"/>
                  </a:lnTo>
                  <a:lnTo>
                    <a:pt x="20891" y="563118"/>
                  </a:lnTo>
                  <a:lnTo>
                    <a:pt x="21691" y="562521"/>
                  </a:lnTo>
                  <a:lnTo>
                    <a:pt x="22364" y="561975"/>
                  </a:lnTo>
                  <a:lnTo>
                    <a:pt x="22364" y="561238"/>
                  </a:lnTo>
                  <a:close/>
                </a:path>
                <a:path w="1941830" h="1141729">
                  <a:moveTo>
                    <a:pt x="24206" y="611149"/>
                  </a:moveTo>
                  <a:lnTo>
                    <a:pt x="23609" y="611543"/>
                  </a:lnTo>
                  <a:lnTo>
                    <a:pt x="22123" y="612267"/>
                  </a:lnTo>
                  <a:lnTo>
                    <a:pt x="20599" y="612940"/>
                  </a:lnTo>
                  <a:lnTo>
                    <a:pt x="20802" y="614870"/>
                  </a:lnTo>
                  <a:lnTo>
                    <a:pt x="20815" y="615035"/>
                  </a:lnTo>
                  <a:lnTo>
                    <a:pt x="21158" y="615315"/>
                  </a:lnTo>
                  <a:lnTo>
                    <a:pt x="21285" y="615289"/>
                  </a:lnTo>
                  <a:lnTo>
                    <a:pt x="22720" y="614819"/>
                  </a:lnTo>
                  <a:lnTo>
                    <a:pt x="23025" y="613448"/>
                  </a:lnTo>
                  <a:lnTo>
                    <a:pt x="23939" y="612013"/>
                  </a:lnTo>
                  <a:lnTo>
                    <a:pt x="24053" y="611568"/>
                  </a:lnTo>
                  <a:lnTo>
                    <a:pt x="24206" y="611149"/>
                  </a:lnTo>
                  <a:close/>
                </a:path>
                <a:path w="1941830" h="1141729">
                  <a:moveTo>
                    <a:pt x="24307" y="610920"/>
                  </a:moveTo>
                  <a:lnTo>
                    <a:pt x="24244" y="611073"/>
                  </a:lnTo>
                  <a:lnTo>
                    <a:pt x="24307" y="610920"/>
                  </a:lnTo>
                  <a:close/>
                </a:path>
                <a:path w="1941830" h="1141729">
                  <a:moveTo>
                    <a:pt x="40678" y="587743"/>
                  </a:moveTo>
                  <a:lnTo>
                    <a:pt x="40563" y="586955"/>
                  </a:lnTo>
                  <a:lnTo>
                    <a:pt x="40525" y="586828"/>
                  </a:lnTo>
                  <a:lnTo>
                    <a:pt x="40043" y="586752"/>
                  </a:lnTo>
                  <a:lnTo>
                    <a:pt x="39839" y="586841"/>
                  </a:lnTo>
                  <a:lnTo>
                    <a:pt x="39001" y="587235"/>
                  </a:lnTo>
                  <a:lnTo>
                    <a:pt x="38582" y="587844"/>
                  </a:lnTo>
                  <a:lnTo>
                    <a:pt x="38874" y="588695"/>
                  </a:lnTo>
                  <a:lnTo>
                    <a:pt x="38925" y="588822"/>
                  </a:lnTo>
                  <a:lnTo>
                    <a:pt x="39331" y="588797"/>
                  </a:lnTo>
                  <a:lnTo>
                    <a:pt x="39560" y="588860"/>
                  </a:lnTo>
                  <a:lnTo>
                    <a:pt x="40335" y="588403"/>
                  </a:lnTo>
                  <a:lnTo>
                    <a:pt x="40678" y="587743"/>
                  </a:lnTo>
                  <a:close/>
                </a:path>
                <a:path w="1941830" h="1141729">
                  <a:moveTo>
                    <a:pt x="70789" y="635482"/>
                  </a:moveTo>
                  <a:lnTo>
                    <a:pt x="70573" y="635368"/>
                  </a:lnTo>
                  <a:lnTo>
                    <a:pt x="70370" y="635177"/>
                  </a:lnTo>
                  <a:lnTo>
                    <a:pt x="70142" y="635139"/>
                  </a:lnTo>
                  <a:lnTo>
                    <a:pt x="69392" y="635101"/>
                  </a:lnTo>
                  <a:lnTo>
                    <a:pt x="68618" y="634987"/>
                  </a:lnTo>
                  <a:lnTo>
                    <a:pt x="67868" y="635127"/>
                  </a:lnTo>
                  <a:lnTo>
                    <a:pt x="67487" y="635177"/>
                  </a:lnTo>
                  <a:lnTo>
                    <a:pt x="66992" y="635723"/>
                  </a:lnTo>
                  <a:lnTo>
                    <a:pt x="66903" y="636092"/>
                  </a:lnTo>
                  <a:lnTo>
                    <a:pt x="66852" y="636346"/>
                  </a:lnTo>
                  <a:lnTo>
                    <a:pt x="67335" y="636943"/>
                  </a:lnTo>
                  <a:lnTo>
                    <a:pt x="68402" y="637032"/>
                  </a:lnTo>
                  <a:lnTo>
                    <a:pt x="69164" y="636828"/>
                  </a:lnTo>
                  <a:lnTo>
                    <a:pt x="69824" y="636739"/>
                  </a:lnTo>
                  <a:lnTo>
                    <a:pt x="70510" y="635850"/>
                  </a:lnTo>
                  <a:lnTo>
                    <a:pt x="70789" y="635482"/>
                  </a:lnTo>
                  <a:close/>
                </a:path>
                <a:path w="1941830" h="1141729">
                  <a:moveTo>
                    <a:pt x="104228" y="775576"/>
                  </a:moveTo>
                  <a:lnTo>
                    <a:pt x="104025" y="774992"/>
                  </a:lnTo>
                  <a:lnTo>
                    <a:pt x="104013" y="774560"/>
                  </a:lnTo>
                  <a:lnTo>
                    <a:pt x="103187" y="774204"/>
                  </a:lnTo>
                  <a:lnTo>
                    <a:pt x="102476" y="774522"/>
                  </a:lnTo>
                  <a:lnTo>
                    <a:pt x="101879" y="775614"/>
                  </a:lnTo>
                  <a:lnTo>
                    <a:pt x="101815" y="776427"/>
                  </a:lnTo>
                  <a:lnTo>
                    <a:pt x="102831" y="777062"/>
                  </a:lnTo>
                  <a:lnTo>
                    <a:pt x="103543" y="776490"/>
                  </a:lnTo>
                  <a:lnTo>
                    <a:pt x="104000" y="775881"/>
                  </a:lnTo>
                  <a:lnTo>
                    <a:pt x="104228" y="775576"/>
                  </a:lnTo>
                  <a:close/>
                </a:path>
                <a:path w="1941830" h="1141729">
                  <a:moveTo>
                    <a:pt x="127457" y="546595"/>
                  </a:moveTo>
                  <a:lnTo>
                    <a:pt x="126339" y="546036"/>
                  </a:lnTo>
                  <a:lnTo>
                    <a:pt x="125603" y="544322"/>
                  </a:lnTo>
                  <a:lnTo>
                    <a:pt x="123786" y="545795"/>
                  </a:lnTo>
                  <a:lnTo>
                    <a:pt x="123609" y="545947"/>
                  </a:lnTo>
                  <a:lnTo>
                    <a:pt x="123405" y="546379"/>
                  </a:lnTo>
                  <a:lnTo>
                    <a:pt x="124675" y="547700"/>
                  </a:lnTo>
                  <a:lnTo>
                    <a:pt x="126098" y="546849"/>
                  </a:lnTo>
                  <a:lnTo>
                    <a:pt x="127457" y="546595"/>
                  </a:lnTo>
                  <a:close/>
                </a:path>
                <a:path w="1941830" h="1141729">
                  <a:moveTo>
                    <a:pt x="127901" y="546506"/>
                  </a:moveTo>
                  <a:lnTo>
                    <a:pt x="127762" y="546519"/>
                  </a:lnTo>
                  <a:lnTo>
                    <a:pt x="127609" y="546557"/>
                  </a:lnTo>
                  <a:lnTo>
                    <a:pt x="127469" y="546595"/>
                  </a:lnTo>
                  <a:lnTo>
                    <a:pt x="127673" y="546747"/>
                  </a:lnTo>
                  <a:lnTo>
                    <a:pt x="127901" y="546506"/>
                  </a:lnTo>
                  <a:close/>
                </a:path>
                <a:path w="1941830" h="1141729">
                  <a:moveTo>
                    <a:pt x="174993" y="740206"/>
                  </a:moveTo>
                  <a:lnTo>
                    <a:pt x="174929" y="740016"/>
                  </a:lnTo>
                  <a:lnTo>
                    <a:pt x="174815" y="740257"/>
                  </a:lnTo>
                  <a:lnTo>
                    <a:pt x="174993" y="740206"/>
                  </a:lnTo>
                  <a:close/>
                </a:path>
                <a:path w="1941830" h="1141729">
                  <a:moveTo>
                    <a:pt x="175183" y="571804"/>
                  </a:moveTo>
                  <a:lnTo>
                    <a:pt x="171513" y="571804"/>
                  </a:lnTo>
                  <a:lnTo>
                    <a:pt x="171183" y="572287"/>
                  </a:lnTo>
                  <a:lnTo>
                    <a:pt x="171246" y="572465"/>
                  </a:lnTo>
                  <a:lnTo>
                    <a:pt x="171450" y="573100"/>
                  </a:lnTo>
                  <a:lnTo>
                    <a:pt x="174129" y="573100"/>
                  </a:lnTo>
                  <a:lnTo>
                    <a:pt x="174840" y="572490"/>
                  </a:lnTo>
                  <a:lnTo>
                    <a:pt x="175183" y="571804"/>
                  </a:lnTo>
                  <a:close/>
                </a:path>
                <a:path w="1941830" h="1141729">
                  <a:moveTo>
                    <a:pt x="178206" y="741743"/>
                  </a:moveTo>
                  <a:lnTo>
                    <a:pt x="178054" y="740918"/>
                  </a:lnTo>
                  <a:lnTo>
                    <a:pt x="176961" y="739813"/>
                  </a:lnTo>
                  <a:lnTo>
                    <a:pt x="175971" y="739698"/>
                  </a:lnTo>
                  <a:lnTo>
                    <a:pt x="174993" y="740206"/>
                  </a:lnTo>
                  <a:lnTo>
                    <a:pt x="175590" y="742111"/>
                  </a:lnTo>
                  <a:lnTo>
                    <a:pt x="175831" y="742784"/>
                  </a:lnTo>
                  <a:lnTo>
                    <a:pt x="176187" y="743496"/>
                  </a:lnTo>
                  <a:lnTo>
                    <a:pt x="177088" y="743343"/>
                  </a:lnTo>
                  <a:lnTo>
                    <a:pt x="177495" y="743267"/>
                  </a:lnTo>
                  <a:lnTo>
                    <a:pt x="178181" y="742734"/>
                  </a:lnTo>
                  <a:lnTo>
                    <a:pt x="178181" y="742416"/>
                  </a:lnTo>
                  <a:lnTo>
                    <a:pt x="178206" y="741743"/>
                  </a:lnTo>
                  <a:close/>
                </a:path>
                <a:path w="1941830" h="1141729">
                  <a:moveTo>
                    <a:pt x="184492" y="724052"/>
                  </a:moveTo>
                  <a:lnTo>
                    <a:pt x="183565" y="723252"/>
                  </a:lnTo>
                  <a:lnTo>
                    <a:pt x="183210" y="722909"/>
                  </a:lnTo>
                  <a:lnTo>
                    <a:pt x="182105" y="723252"/>
                  </a:lnTo>
                  <a:lnTo>
                    <a:pt x="181394" y="723480"/>
                  </a:lnTo>
                  <a:lnTo>
                    <a:pt x="181089" y="723582"/>
                  </a:lnTo>
                  <a:lnTo>
                    <a:pt x="180670" y="724395"/>
                  </a:lnTo>
                  <a:lnTo>
                    <a:pt x="180797" y="724611"/>
                  </a:lnTo>
                  <a:lnTo>
                    <a:pt x="181279" y="725500"/>
                  </a:lnTo>
                  <a:lnTo>
                    <a:pt x="182041" y="724928"/>
                  </a:lnTo>
                  <a:lnTo>
                    <a:pt x="182905" y="724585"/>
                  </a:lnTo>
                  <a:lnTo>
                    <a:pt x="183121" y="724204"/>
                  </a:lnTo>
                  <a:lnTo>
                    <a:pt x="184492" y="724052"/>
                  </a:lnTo>
                  <a:close/>
                </a:path>
                <a:path w="1941830" h="1141729">
                  <a:moveTo>
                    <a:pt x="202577" y="867257"/>
                  </a:moveTo>
                  <a:lnTo>
                    <a:pt x="201256" y="867067"/>
                  </a:lnTo>
                  <a:lnTo>
                    <a:pt x="200393" y="866698"/>
                  </a:lnTo>
                  <a:lnTo>
                    <a:pt x="199859" y="866952"/>
                  </a:lnTo>
                  <a:lnTo>
                    <a:pt x="199136" y="867321"/>
                  </a:lnTo>
                  <a:lnTo>
                    <a:pt x="199263" y="868222"/>
                  </a:lnTo>
                  <a:lnTo>
                    <a:pt x="199567" y="868883"/>
                  </a:lnTo>
                  <a:lnTo>
                    <a:pt x="199923" y="869645"/>
                  </a:lnTo>
                  <a:lnTo>
                    <a:pt x="200609" y="869950"/>
                  </a:lnTo>
                  <a:lnTo>
                    <a:pt x="201345" y="869302"/>
                  </a:lnTo>
                  <a:lnTo>
                    <a:pt x="201853" y="868832"/>
                  </a:lnTo>
                  <a:lnTo>
                    <a:pt x="202082" y="868095"/>
                  </a:lnTo>
                  <a:lnTo>
                    <a:pt x="202577" y="867257"/>
                  </a:lnTo>
                  <a:close/>
                </a:path>
                <a:path w="1941830" h="1141729">
                  <a:moveTo>
                    <a:pt x="210604" y="551776"/>
                  </a:moveTo>
                  <a:lnTo>
                    <a:pt x="210489" y="551903"/>
                  </a:lnTo>
                  <a:lnTo>
                    <a:pt x="210604" y="551776"/>
                  </a:lnTo>
                  <a:close/>
                </a:path>
                <a:path w="1941830" h="1141729">
                  <a:moveTo>
                    <a:pt x="210667" y="550545"/>
                  </a:moveTo>
                  <a:lnTo>
                    <a:pt x="210566" y="548779"/>
                  </a:lnTo>
                  <a:lnTo>
                    <a:pt x="209194" y="548982"/>
                  </a:lnTo>
                  <a:lnTo>
                    <a:pt x="207899" y="549046"/>
                  </a:lnTo>
                  <a:lnTo>
                    <a:pt x="207225" y="549071"/>
                  </a:lnTo>
                  <a:lnTo>
                    <a:pt x="206794" y="549325"/>
                  </a:lnTo>
                  <a:lnTo>
                    <a:pt x="206933" y="549884"/>
                  </a:lnTo>
                  <a:lnTo>
                    <a:pt x="207200" y="551103"/>
                  </a:lnTo>
                  <a:lnTo>
                    <a:pt x="208521" y="550646"/>
                  </a:lnTo>
                  <a:lnTo>
                    <a:pt x="209346" y="551040"/>
                  </a:lnTo>
                  <a:lnTo>
                    <a:pt x="210502" y="551726"/>
                  </a:lnTo>
                  <a:lnTo>
                    <a:pt x="210578" y="551332"/>
                  </a:lnTo>
                  <a:lnTo>
                    <a:pt x="210667" y="550938"/>
                  </a:lnTo>
                  <a:lnTo>
                    <a:pt x="210667" y="550545"/>
                  </a:lnTo>
                  <a:close/>
                </a:path>
                <a:path w="1941830" h="1141729">
                  <a:moveTo>
                    <a:pt x="220535" y="567867"/>
                  </a:moveTo>
                  <a:lnTo>
                    <a:pt x="220319" y="567715"/>
                  </a:lnTo>
                  <a:lnTo>
                    <a:pt x="219443" y="567080"/>
                  </a:lnTo>
                  <a:lnTo>
                    <a:pt x="218338" y="567156"/>
                  </a:lnTo>
                  <a:lnTo>
                    <a:pt x="217462" y="567880"/>
                  </a:lnTo>
                  <a:lnTo>
                    <a:pt x="217220" y="568071"/>
                  </a:lnTo>
                  <a:lnTo>
                    <a:pt x="217424" y="568756"/>
                  </a:lnTo>
                  <a:lnTo>
                    <a:pt x="217436" y="569290"/>
                  </a:lnTo>
                  <a:lnTo>
                    <a:pt x="218338" y="569734"/>
                  </a:lnTo>
                  <a:lnTo>
                    <a:pt x="219316" y="570090"/>
                  </a:lnTo>
                  <a:lnTo>
                    <a:pt x="220192" y="569061"/>
                  </a:lnTo>
                  <a:lnTo>
                    <a:pt x="220472" y="568756"/>
                  </a:lnTo>
                  <a:lnTo>
                    <a:pt x="220535" y="567867"/>
                  </a:lnTo>
                  <a:close/>
                </a:path>
                <a:path w="1941830" h="1141729">
                  <a:moveTo>
                    <a:pt x="241960" y="980325"/>
                  </a:moveTo>
                  <a:lnTo>
                    <a:pt x="241604" y="979424"/>
                  </a:lnTo>
                  <a:lnTo>
                    <a:pt x="241515" y="979119"/>
                  </a:lnTo>
                  <a:lnTo>
                    <a:pt x="240766" y="979106"/>
                  </a:lnTo>
                  <a:lnTo>
                    <a:pt x="240284" y="978941"/>
                  </a:lnTo>
                  <a:lnTo>
                    <a:pt x="239991" y="979297"/>
                  </a:lnTo>
                  <a:lnTo>
                    <a:pt x="239420" y="979690"/>
                  </a:lnTo>
                  <a:lnTo>
                    <a:pt x="239420" y="980363"/>
                  </a:lnTo>
                  <a:lnTo>
                    <a:pt x="240042" y="980871"/>
                  </a:lnTo>
                  <a:lnTo>
                    <a:pt x="240398" y="980859"/>
                  </a:lnTo>
                  <a:lnTo>
                    <a:pt x="241185" y="980782"/>
                  </a:lnTo>
                  <a:lnTo>
                    <a:pt x="241960" y="980325"/>
                  </a:lnTo>
                  <a:close/>
                </a:path>
                <a:path w="1941830" h="1141729">
                  <a:moveTo>
                    <a:pt x="261454" y="1050302"/>
                  </a:moveTo>
                  <a:lnTo>
                    <a:pt x="260705" y="1050417"/>
                  </a:lnTo>
                  <a:lnTo>
                    <a:pt x="259892" y="1050417"/>
                  </a:lnTo>
                  <a:lnTo>
                    <a:pt x="258533" y="1051026"/>
                  </a:lnTo>
                  <a:lnTo>
                    <a:pt x="258000" y="1051674"/>
                  </a:lnTo>
                  <a:lnTo>
                    <a:pt x="257454" y="1052220"/>
                  </a:lnTo>
                  <a:lnTo>
                    <a:pt x="257594" y="1052703"/>
                  </a:lnTo>
                  <a:lnTo>
                    <a:pt x="258838" y="1053465"/>
                  </a:lnTo>
                  <a:lnTo>
                    <a:pt x="259753" y="1052931"/>
                  </a:lnTo>
                  <a:lnTo>
                    <a:pt x="260858" y="1051547"/>
                  </a:lnTo>
                  <a:lnTo>
                    <a:pt x="261150" y="1050912"/>
                  </a:lnTo>
                  <a:lnTo>
                    <a:pt x="261454" y="1050302"/>
                  </a:lnTo>
                  <a:close/>
                </a:path>
                <a:path w="1941830" h="1141729">
                  <a:moveTo>
                    <a:pt x="261620" y="1050036"/>
                  </a:moveTo>
                  <a:lnTo>
                    <a:pt x="261493" y="1050213"/>
                  </a:lnTo>
                  <a:lnTo>
                    <a:pt x="261620" y="1050036"/>
                  </a:lnTo>
                  <a:close/>
                </a:path>
                <a:path w="1941830" h="1141729">
                  <a:moveTo>
                    <a:pt x="263410" y="1056779"/>
                  </a:moveTo>
                  <a:lnTo>
                    <a:pt x="262877" y="1055903"/>
                  </a:lnTo>
                  <a:lnTo>
                    <a:pt x="262064" y="1056284"/>
                  </a:lnTo>
                  <a:lnTo>
                    <a:pt x="261416" y="1056614"/>
                  </a:lnTo>
                  <a:lnTo>
                    <a:pt x="260870" y="1056868"/>
                  </a:lnTo>
                  <a:lnTo>
                    <a:pt x="259829" y="1057084"/>
                  </a:lnTo>
                  <a:lnTo>
                    <a:pt x="260311" y="1057846"/>
                  </a:lnTo>
                  <a:lnTo>
                    <a:pt x="260464" y="1058125"/>
                  </a:lnTo>
                  <a:lnTo>
                    <a:pt x="261658" y="1057770"/>
                  </a:lnTo>
                  <a:lnTo>
                    <a:pt x="262280" y="1057719"/>
                  </a:lnTo>
                  <a:lnTo>
                    <a:pt x="262737" y="1057300"/>
                  </a:lnTo>
                  <a:lnTo>
                    <a:pt x="263410" y="1056779"/>
                  </a:lnTo>
                  <a:close/>
                </a:path>
                <a:path w="1941830" h="1141729">
                  <a:moveTo>
                    <a:pt x="269074" y="1085380"/>
                  </a:moveTo>
                  <a:lnTo>
                    <a:pt x="268681" y="1085151"/>
                  </a:lnTo>
                  <a:lnTo>
                    <a:pt x="268312" y="1084732"/>
                  </a:lnTo>
                  <a:lnTo>
                    <a:pt x="267893" y="1084694"/>
                  </a:lnTo>
                  <a:lnTo>
                    <a:pt x="267030" y="1084592"/>
                  </a:lnTo>
                  <a:lnTo>
                    <a:pt x="266344" y="1085062"/>
                  </a:lnTo>
                  <a:lnTo>
                    <a:pt x="266382" y="1085926"/>
                  </a:lnTo>
                  <a:lnTo>
                    <a:pt x="266382" y="1086205"/>
                  </a:lnTo>
                  <a:lnTo>
                    <a:pt x="267004" y="1086662"/>
                  </a:lnTo>
                  <a:lnTo>
                    <a:pt x="267373" y="1086624"/>
                  </a:lnTo>
                  <a:lnTo>
                    <a:pt x="268109" y="1086573"/>
                  </a:lnTo>
                  <a:lnTo>
                    <a:pt x="268859" y="1086269"/>
                  </a:lnTo>
                  <a:lnTo>
                    <a:pt x="269074" y="1085380"/>
                  </a:lnTo>
                  <a:close/>
                </a:path>
                <a:path w="1941830" h="1141729">
                  <a:moveTo>
                    <a:pt x="279019" y="1091653"/>
                  </a:moveTo>
                  <a:lnTo>
                    <a:pt x="278841" y="1091399"/>
                  </a:lnTo>
                  <a:lnTo>
                    <a:pt x="278117" y="1090256"/>
                  </a:lnTo>
                  <a:lnTo>
                    <a:pt x="277063" y="1090815"/>
                  </a:lnTo>
                  <a:lnTo>
                    <a:pt x="276148" y="1091399"/>
                  </a:lnTo>
                  <a:lnTo>
                    <a:pt x="275844" y="1091603"/>
                  </a:lnTo>
                  <a:lnTo>
                    <a:pt x="275767" y="1092161"/>
                  </a:lnTo>
                  <a:lnTo>
                    <a:pt x="275590" y="1092542"/>
                  </a:lnTo>
                  <a:lnTo>
                    <a:pt x="276517" y="1093330"/>
                  </a:lnTo>
                  <a:lnTo>
                    <a:pt x="277533" y="1093266"/>
                  </a:lnTo>
                  <a:lnTo>
                    <a:pt x="278777" y="1092428"/>
                  </a:lnTo>
                  <a:lnTo>
                    <a:pt x="279019" y="1091653"/>
                  </a:lnTo>
                  <a:close/>
                </a:path>
                <a:path w="1941830" h="1141729">
                  <a:moveTo>
                    <a:pt x="280123" y="1032598"/>
                  </a:moveTo>
                  <a:lnTo>
                    <a:pt x="279311" y="1032256"/>
                  </a:lnTo>
                  <a:lnTo>
                    <a:pt x="278879" y="1032154"/>
                  </a:lnTo>
                  <a:lnTo>
                    <a:pt x="278574" y="1032560"/>
                  </a:lnTo>
                  <a:lnTo>
                    <a:pt x="278485" y="1032979"/>
                  </a:lnTo>
                  <a:lnTo>
                    <a:pt x="278422" y="1033551"/>
                  </a:lnTo>
                  <a:lnTo>
                    <a:pt x="278676" y="1033894"/>
                  </a:lnTo>
                  <a:lnTo>
                    <a:pt x="279641" y="1033551"/>
                  </a:lnTo>
                  <a:lnTo>
                    <a:pt x="279857" y="1032979"/>
                  </a:lnTo>
                  <a:lnTo>
                    <a:pt x="280123" y="1032598"/>
                  </a:lnTo>
                  <a:close/>
                </a:path>
                <a:path w="1941830" h="1141729">
                  <a:moveTo>
                    <a:pt x="288759" y="695299"/>
                  </a:moveTo>
                  <a:lnTo>
                    <a:pt x="288328" y="694575"/>
                  </a:lnTo>
                  <a:lnTo>
                    <a:pt x="288239" y="694436"/>
                  </a:lnTo>
                  <a:lnTo>
                    <a:pt x="287883" y="694309"/>
                  </a:lnTo>
                  <a:lnTo>
                    <a:pt x="287680" y="694359"/>
                  </a:lnTo>
                  <a:lnTo>
                    <a:pt x="286766" y="694550"/>
                  </a:lnTo>
                  <a:lnTo>
                    <a:pt x="286461" y="695185"/>
                  </a:lnTo>
                  <a:lnTo>
                    <a:pt x="286600" y="695985"/>
                  </a:lnTo>
                  <a:lnTo>
                    <a:pt x="286715" y="696506"/>
                  </a:lnTo>
                  <a:lnTo>
                    <a:pt x="287134" y="696620"/>
                  </a:lnTo>
                  <a:lnTo>
                    <a:pt x="287680" y="696379"/>
                  </a:lnTo>
                  <a:lnTo>
                    <a:pt x="288404" y="695896"/>
                  </a:lnTo>
                  <a:lnTo>
                    <a:pt x="288759" y="695299"/>
                  </a:lnTo>
                  <a:close/>
                </a:path>
                <a:path w="1941830" h="1141729">
                  <a:moveTo>
                    <a:pt x="372287" y="980363"/>
                  </a:moveTo>
                  <a:lnTo>
                    <a:pt x="371081" y="980630"/>
                  </a:lnTo>
                  <a:lnTo>
                    <a:pt x="369811" y="980782"/>
                  </a:lnTo>
                  <a:lnTo>
                    <a:pt x="368731" y="981265"/>
                  </a:lnTo>
                  <a:lnTo>
                    <a:pt x="367931" y="981646"/>
                  </a:lnTo>
                  <a:lnTo>
                    <a:pt x="368173" y="982573"/>
                  </a:lnTo>
                  <a:lnTo>
                    <a:pt x="369074" y="983780"/>
                  </a:lnTo>
                  <a:lnTo>
                    <a:pt x="369671" y="984402"/>
                  </a:lnTo>
                  <a:lnTo>
                    <a:pt x="370497" y="983564"/>
                  </a:lnTo>
                  <a:lnTo>
                    <a:pt x="371398" y="982675"/>
                  </a:lnTo>
                  <a:lnTo>
                    <a:pt x="372122" y="981621"/>
                  </a:lnTo>
                  <a:lnTo>
                    <a:pt x="372287" y="980363"/>
                  </a:lnTo>
                  <a:close/>
                </a:path>
                <a:path w="1941830" h="1141729">
                  <a:moveTo>
                    <a:pt x="372592" y="980274"/>
                  </a:moveTo>
                  <a:lnTo>
                    <a:pt x="372338" y="980198"/>
                  </a:lnTo>
                  <a:lnTo>
                    <a:pt x="372275" y="980363"/>
                  </a:lnTo>
                  <a:lnTo>
                    <a:pt x="372592" y="980274"/>
                  </a:lnTo>
                  <a:close/>
                </a:path>
                <a:path w="1941830" h="1141729">
                  <a:moveTo>
                    <a:pt x="399821" y="79070"/>
                  </a:moveTo>
                  <a:lnTo>
                    <a:pt x="398995" y="78625"/>
                  </a:lnTo>
                  <a:lnTo>
                    <a:pt x="398399" y="79235"/>
                  </a:lnTo>
                  <a:lnTo>
                    <a:pt x="397865" y="79667"/>
                  </a:lnTo>
                  <a:lnTo>
                    <a:pt x="397598" y="79895"/>
                  </a:lnTo>
                  <a:lnTo>
                    <a:pt x="397383" y="80733"/>
                  </a:lnTo>
                  <a:lnTo>
                    <a:pt x="397522" y="80822"/>
                  </a:lnTo>
                  <a:lnTo>
                    <a:pt x="398246" y="81318"/>
                  </a:lnTo>
                  <a:lnTo>
                    <a:pt x="398945" y="80810"/>
                  </a:lnTo>
                  <a:lnTo>
                    <a:pt x="399440" y="80302"/>
                  </a:lnTo>
                  <a:lnTo>
                    <a:pt x="399707" y="80035"/>
                  </a:lnTo>
                  <a:lnTo>
                    <a:pt x="399707" y="79489"/>
                  </a:lnTo>
                  <a:lnTo>
                    <a:pt x="399821" y="79070"/>
                  </a:lnTo>
                  <a:close/>
                </a:path>
                <a:path w="1941830" h="1141729">
                  <a:moveTo>
                    <a:pt x="411200" y="647712"/>
                  </a:moveTo>
                  <a:lnTo>
                    <a:pt x="409067" y="647268"/>
                  </a:lnTo>
                  <a:lnTo>
                    <a:pt x="407936" y="647014"/>
                  </a:lnTo>
                  <a:lnTo>
                    <a:pt x="407022" y="647357"/>
                  </a:lnTo>
                  <a:lnTo>
                    <a:pt x="406247" y="648487"/>
                  </a:lnTo>
                  <a:lnTo>
                    <a:pt x="406374" y="648830"/>
                  </a:lnTo>
                  <a:lnTo>
                    <a:pt x="406476" y="649046"/>
                  </a:lnTo>
                  <a:lnTo>
                    <a:pt x="407098" y="650036"/>
                  </a:lnTo>
                  <a:lnTo>
                    <a:pt x="408101" y="650240"/>
                  </a:lnTo>
                  <a:lnTo>
                    <a:pt x="409117" y="649605"/>
                  </a:lnTo>
                  <a:lnTo>
                    <a:pt x="409905" y="649122"/>
                  </a:lnTo>
                  <a:lnTo>
                    <a:pt x="410527" y="648385"/>
                  </a:lnTo>
                  <a:lnTo>
                    <a:pt x="411200" y="647712"/>
                  </a:lnTo>
                  <a:close/>
                </a:path>
                <a:path w="1941830" h="1141729">
                  <a:moveTo>
                    <a:pt x="411429" y="647522"/>
                  </a:moveTo>
                  <a:lnTo>
                    <a:pt x="411213" y="647712"/>
                  </a:lnTo>
                  <a:lnTo>
                    <a:pt x="411353" y="647750"/>
                  </a:lnTo>
                  <a:lnTo>
                    <a:pt x="411429" y="647522"/>
                  </a:lnTo>
                  <a:close/>
                </a:path>
                <a:path w="1941830" h="1141729">
                  <a:moveTo>
                    <a:pt x="448322" y="1139609"/>
                  </a:moveTo>
                  <a:lnTo>
                    <a:pt x="448271" y="1139139"/>
                  </a:lnTo>
                  <a:lnTo>
                    <a:pt x="447789" y="1138745"/>
                  </a:lnTo>
                  <a:lnTo>
                    <a:pt x="446989" y="1138262"/>
                  </a:lnTo>
                  <a:lnTo>
                    <a:pt x="446214" y="1138466"/>
                  </a:lnTo>
                  <a:lnTo>
                    <a:pt x="445719" y="1139253"/>
                  </a:lnTo>
                  <a:lnTo>
                    <a:pt x="445503" y="1139647"/>
                  </a:lnTo>
                  <a:lnTo>
                    <a:pt x="445465" y="1140460"/>
                  </a:lnTo>
                  <a:lnTo>
                    <a:pt x="445719" y="1140663"/>
                  </a:lnTo>
                  <a:lnTo>
                    <a:pt x="446443" y="1141209"/>
                  </a:lnTo>
                  <a:lnTo>
                    <a:pt x="447205" y="1140701"/>
                  </a:lnTo>
                  <a:lnTo>
                    <a:pt x="447827" y="1140104"/>
                  </a:lnTo>
                  <a:lnTo>
                    <a:pt x="448322" y="1139609"/>
                  </a:lnTo>
                  <a:close/>
                </a:path>
                <a:path w="1941830" h="1141729">
                  <a:moveTo>
                    <a:pt x="453656" y="69075"/>
                  </a:moveTo>
                  <a:lnTo>
                    <a:pt x="452729" y="68986"/>
                  </a:lnTo>
                  <a:lnTo>
                    <a:pt x="451827" y="68846"/>
                  </a:lnTo>
                  <a:lnTo>
                    <a:pt x="450443" y="68859"/>
                  </a:lnTo>
                  <a:lnTo>
                    <a:pt x="449529" y="69215"/>
                  </a:lnTo>
                  <a:lnTo>
                    <a:pt x="449516" y="69380"/>
                  </a:lnTo>
                  <a:lnTo>
                    <a:pt x="449453" y="70497"/>
                  </a:lnTo>
                  <a:lnTo>
                    <a:pt x="450608" y="70370"/>
                  </a:lnTo>
                  <a:lnTo>
                    <a:pt x="451154" y="70256"/>
                  </a:lnTo>
                  <a:lnTo>
                    <a:pt x="452018" y="70053"/>
                  </a:lnTo>
                  <a:lnTo>
                    <a:pt x="452831" y="69532"/>
                  </a:lnTo>
                  <a:lnTo>
                    <a:pt x="453656" y="69075"/>
                  </a:lnTo>
                  <a:close/>
                </a:path>
                <a:path w="1941830" h="1141729">
                  <a:moveTo>
                    <a:pt x="454012" y="69113"/>
                  </a:moveTo>
                  <a:lnTo>
                    <a:pt x="453986" y="68935"/>
                  </a:lnTo>
                  <a:lnTo>
                    <a:pt x="453758" y="69024"/>
                  </a:lnTo>
                  <a:lnTo>
                    <a:pt x="453885" y="69100"/>
                  </a:lnTo>
                  <a:lnTo>
                    <a:pt x="454012" y="69113"/>
                  </a:lnTo>
                  <a:close/>
                </a:path>
                <a:path w="1941830" h="1141729">
                  <a:moveTo>
                    <a:pt x="457288" y="637540"/>
                  </a:moveTo>
                  <a:lnTo>
                    <a:pt x="457212" y="637032"/>
                  </a:lnTo>
                  <a:lnTo>
                    <a:pt x="457073" y="636104"/>
                  </a:lnTo>
                  <a:lnTo>
                    <a:pt x="456742" y="635304"/>
                  </a:lnTo>
                  <a:lnTo>
                    <a:pt x="455574" y="635215"/>
                  </a:lnTo>
                  <a:lnTo>
                    <a:pt x="455282" y="635596"/>
                  </a:lnTo>
                  <a:lnTo>
                    <a:pt x="454837" y="635977"/>
                  </a:lnTo>
                  <a:lnTo>
                    <a:pt x="454799" y="636358"/>
                  </a:lnTo>
                  <a:lnTo>
                    <a:pt x="454685" y="637298"/>
                  </a:lnTo>
                  <a:lnTo>
                    <a:pt x="455574" y="637374"/>
                  </a:lnTo>
                  <a:lnTo>
                    <a:pt x="456247" y="637565"/>
                  </a:lnTo>
                  <a:lnTo>
                    <a:pt x="456895" y="637743"/>
                  </a:lnTo>
                  <a:lnTo>
                    <a:pt x="457288" y="637540"/>
                  </a:lnTo>
                  <a:close/>
                </a:path>
                <a:path w="1941830" h="1141729">
                  <a:moveTo>
                    <a:pt x="507987" y="1084580"/>
                  </a:moveTo>
                  <a:lnTo>
                    <a:pt x="507822" y="1084021"/>
                  </a:lnTo>
                  <a:lnTo>
                    <a:pt x="507860" y="1083589"/>
                  </a:lnTo>
                  <a:lnTo>
                    <a:pt x="507009" y="1083259"/>
                  </a:lnTo>
                  <a:lnTo>
                    <a:pt x="506234" y="1082408"/>
                  </a:lnTo>
                  <a:lnTo>
                    <a:pt x="505244" y="1083411"/>
                  </a:lnTo>
                  <a:lnTo>
                    <a:pt x="505028" y="1083602"/>
                  </a:lnTo>
                  <a:lnTo>
                    <a:pt x="505155" y="1084364"/>
                  </a:lnTo>
                  <a:lnTo>
                    <a:pt x="505383" y="1084694"/>
                  </a:lnTo>
                  <a:lnTo>
                    <a:pt x="505980" y="1085723"/>
                  </a:lnTo>
                  <a:lnTo>
                    <a:pt x="506895" y="1085710"/>
                  </a:lnTo>
                  <a:lnTo>
                    <a:pt x="507746" y="1084808"/>
                  </a:lnTo>
                  <a:lnTo>
                    <a:pt x="507987" y="1084580"/>
                  </a:lnTo>
                  <a:close/>
                </a:path>
                <a:path w="1941830" h="1141729">
                  <a:moveTo>
                    <a:pt x="524954" y="798169"/>
                  </a:moveTo>
                  <a:lnTo>
                    <a:pt x="524776" y="796963"/>
                  </a:lnTo>
                  <a:lnTo>
                    <a:pt x="523887" y="796937"/>
                  </a:lnTo>
                  <a:lnTo>
                    <a:pt x="523113" y="796836"/>
                  </a:lnTo>
                  <a:lnTo>
                    <a:pt x="522249" y="796709"/>
                  </a:lnTo>
                  <a:lnTo>
                    <a:pt x="521449" y="796988"/>
                  </a:lnTo>
                  <a:lnTo>
                    <a:pt x="521042" y="798690"/>
                  </a:lnTo>
                  <a:lnTo>
                    <a:pt x="521754" y="799084"/>
                  </a:lnTo>
                  <a:lnTo>
                    <a:pt x="522592" y="799109"/>
                  </a:lnTo>
                  <a:lnTo>
                    <a:pt x="523087" y="799134"/>
                  </a:lnTo>
                  <a:lnTo>
                    <a:pt x="523621" y="799033"/>
                  </a:lnTo>
                  <a:lnTo>
                    <a:pt x="524154" y="798982"/>
                  </a:lnTo>
                  <a:lnTo>
                    <a:pt x="524421" y="798588"/>
                  </a:lnTo>
                  <a:lnTo>
                    <a:pt x="524954" y="798169"/>
                  </a:lnTo>
                  <a:close/>
                </a:path>
                <a:path w="1941830" h="1141729">
                  <a:moveTo>
                    <a:pt x="692327" y="541096"/>
                  </a:moveTo>
                  <a:lnTo>
                    <a:pt x="692162" y="540270"/>
                  </a:lnTo>
                  <a:lnTo>
                    <a:pt x="691616" y="539673"/>
                  </a:lnTo>
                  <a:lnTo>
                    <a:pt x="690867" y="539699"/>
                  </a:lnTo>
                  <a:lnTo>
                    <a:pt x="690194" y="540105"/>
                  </a:lnTo>
                  <a:lnTo>
                    <a:pt x="689813" y="540334"/>
                  </a:lnTo>
                  <a:lnTo>
                    <a:pt x="689330" y="540918"/>
                  </a:lnTo>
                  <a:lnTo>
                    <a:pt x="689356" y="541248"/>
                  </a:lnTo>
                  <a:lnTo>
                    <a:pt x="689470" y="542188"/>
                  </a:lnTo>
                  <a:lnTo>
                    <a:pt x="690321" y="542112"/>
                  </a:lnTo>
                  <a:lnTo>
                    <a:pt x="691730" y="541553"/>
                  </a:lnTo>
                  <a:lnTo>
                    <a:pt x="692327" y="541096"/>
                  </a:lnTo>
                  <a:close/>
                </a:path>
                <a:path w="1941830" h="1141729">
                  <a:moveTo>
                    <a:pt x="701382" y="442099"/>
                  </a:moveTo>
                  <a:lnTo>
                    <a:pt x="701052" y="442125"/>
                  </a:lnTo>
                  <a:lnTo>
                    <a:pt x="701167" y="442302"/>
                  </a:lnTo>
                  <a:lnTo>
                    <a:pt x="701306" y="442175"/>
                  </a:lnTo>
                  <a:close/>
                </a:path>
                <a:path w="1941830" h="1141729">
                  <a:moveTo>
                    <a:pt x="705840" y="441426"/>
                  </a:moveTo>
                  <a:lnTo>
                    <a:pt x="705535" y="440918"/>
                  </a:lnTo>
                  <a:lnTo>
                    <a:pt x="705332" y="440563"/>
                  </a:lnTo>
                  <a:lnTo>
                    <a:pt x="704799" y="440143"/>
                  </a:lnTo>
                  <a:lnTo>
                    <a:pt x="704430" y="440156"/>
                  </a:lnTo>
                  <a:lnTo>
                    <a:pt x="703110" y="440296"/>
                  </a:lnTo>
                  <a:lnTo>
                    <a:pt x="702233" y="441185"/>
                  </a:lnTo>
                  <a:lnTo>
                    <a:pt x="701382" y="442099"/>
                  </a:lnTo>
                  <a:lnTo>
                    <a:pt x="704951" y="441858"/>
                  </a:lnTo>
                  <a:lnTo>
                    <a:pt x="705548" y="441807"/>
                  </a:lnTo>
                  <a:lnTo>
                    <a:pt x="705840" y="441426"/>
                  </a:lnTo>
                  <a:close/>
                </a:path>
                <a:path w="1941830" h="1141729">
                  <a:moveTo>
                    <a:pt x="790727" y="508609"/>
                  </a:moveTo>
                  <a:lnTo>
                    <a:pt x="790473" y="508381"/>
                  </a:lnTo>
                  <a:lnTo>
                    <a:pt x="789686" y="507619"/>
                  </a:lnTo>
                  <a:lnTo>
                    <a:pt x="788644" y="507733"/>
                  </a:lnTo>
                  <a:lnTo>
                    <a:pt x="787196" y="508647"/>
                  </a:lnTo>
                  <a:lnTo>
                    <a:pt x="787247" y="509168"/>
                  </a:lnTo>
                  <a:lnTo>
                    <a:pt x="787679" y="509574"/>
                  </a:lnTo>
                  <a:lnTo>
                    <a:pt x="788581" y="509917"/>
                  </a:lnTo>
                  <a:lnTo>
                    <a:pt x="789520" y="510476"/>
                  </a:lnTo>
                  <a:lnTo>
                    <a:pt x="790486" y="509638"/>
                  </a:lnTo>
                  <a:lnTo>
                    <a:pt x="790727" y="509422"/>
                  </a:lnTo>
                  <a:lnTo>
                    <a:pt x="790727" y="508609"/>
                  </a:lnTo>
                  <a:close/>
                </a:path>
                <a:path w="1941830" h="1141729">
                  <a:moveTo>
                    <a:pt x="818680" y="516839"/>
                  </a:moveTo>
                  <a:lnTo>
                    <a:pt x="818578" y="515670"/>
                  </a:lnTo>
                  <a:lnTo>
                    <a:pt x="817880" y="515251"/>
                  </a:lnTo>
                  <a:lnTo>
                    <a:pt x="817029" y="515467"/>
                  </a:lnTo>
                  <a:lnTo>
                    <a:pt x="816190" y="515683"/>
                  </a:lnTo>
                  <a:lnTo>
                    <a:pt x="815771" y="516318"/>
                  </a:lnTo>
                  <a:lnTo>
                    <a:pt x="815911" y="517156"/>
                  </a:lnTo>
                  <a:lnTo>
                    <a:pt x="816317" y="518007"/>
                  </a:lnTo>
                  <a:lnTo>
                    <a:pt x="817067" y="518058"/>
                  </a:lnTo>
                  <a:lnTo>
                    <a:pt x="817816" y="517677"/>
                  </a:lnTo>
                  <a:lnTo>
                    <a:pt x="818222" y="517474"/>
                  </a:lnTo>
                  <a:lnTo>
                    <a:pt x="818680" y="516839"/>
                  </a:lnTo>
                  <a:close/>
                </a:path>
                <a:path w="1941830" h="1141729">
                  <a:moveTo>
                    <a:pt x="820534" y="639876"/>
                  </a:moveTo>
                  <a:lnTo>
                    <a:pt x="820470" y="639521"/>
                  </a:lnTo>
                  <a:lnTo>
                    <a:pt x="820305" y="638530"/>
                  </a:lnTo>
                  <a:lnTo>
                    <a:pt x="819746" y="637641"/>
                  </a:lnTo>
                  <a:lnTo>
                    <a:pt x="818451" y="637882"/>
                  </a:lnTo>
                  <a:lnTo>
                    <a:pt x="818134" y="637971"/>
                  </a:lnTo>
                  <a:lnTo>
                    <a:pt x="817638" y="638733"/>
                  </a:lnTo>
                  <a:lnTo>
                    <a:pt x="817841" y="640080"/>
                  </a:lnTo>
                  <a:lnTo>
                    <a:pt x="818311" y="640930"/>
                  </a:lnTo>
                  <a:lnTo>
                    <a:pt x="819696" y="640727"/>
                  </a:lnTo>
                  <a:lnTo>
                    <a:pt x="819962" y="640321"/>
                  </a:lnTo>
                  <a:lnTo>
                    <a:pt x="820534" y="639876"/>
                  </a:lnTo>
                  <a:close/>
                </a:path>
                <a:path w="1941830" h="1141729">
                  <a:moveTo>
                    <a:pt x="833996" y="570166"/>
                  </a:moveTo>
                  <a:lnTo>
                    <a:pt x="833907" y="569861"/>
                  </a:lnTo>
                  <a:lnTo>
                    <a:pt x="833691" y="568985"/>
                  </a:lnTo>
                  <a:lnTo>
                    <a:pt x="832866" y="568807"/>
                  </a:lnTo>
                  <a:lnTo>
                    <a:pt x="832078" y="569252"/>
                  </a:lnTo>
                  <a:lnTo>
                    <a:pt x="831672" y="569468"/>
                  </a:lnTo>
                  <a:lnTo>
                    <a:pt x="831189" y="570128"/>
                  </a:lnTo>
                  <a:lnTo>
                    <a:pt x="831278" y="570433"/>
                  </a:lnTo>
                  <a:lnTo>
                    <a:pt x="831494" y="571322"/>
                  </a:lnTo>
                  <a:lnTo>
                    <a:pt x="832294" y="571373"/>
                  </a:lnTo>
                  <a:lnTo>
                    <a:pt x="833158" y="571080"/>
                  </a:lnTo>
                  <a:lnTo>
                    <a:pt x="833424" y="570674"/>
                  </a:lnTo>
                  <a:lnTo>
                    <a:pt x="833996" y="570166"/>
                  </a:lnTo>
                  <a:close/>
                </a:path>
                <a:path w="1941830" h="1141729">
                  <a:moveTo>
                    <a:pt x="835558" y="667219"/>
                  </a:moveTo>
                  <a:lnTo>
                    <a:pt x="834517" y="666432"/>
                  </a:lnTo>
                  <a:lnTo>
                    <a:pt x="833869" y="666597"/>
                  </a:lnTo>
                  <a:lnTo>
                    <a:pt x="833361" y="666559"/>
                  </a:lnTo>
                  <a:lnTo>
                    <a:pt x="833310" y="667004"/>
                  </a:lnTo>
                  <a:lnTo>
                    <a:pt x="833081" y="667613"/>
                  </a:lnTo>
                  <a:lnTo>
                    <a:pt x="833259" y="667880"/>
                  </a:lnTo>
                  <a:lnTo>
                    <a:pt x="833501" y="668197"/>
                  </a:lnTo>
                  <a:lnTo>
                    <a:pt x="834224" y="668502"/>
                  </a:lnTo>
                  <a:lnTo>
                    <a:pt x="834567" y="668350"/>
                  </a:lnTo>
                  <a:lnTo>
                    <a:pt x="835507" y="667969"/>
                  </a:lnTo>
                  <a:lnTo>
                    <a:pt x="835558" y="667219"/>
                  </a:lnTo>
                  <a:close/>
                </a:path>
                <a:path w="1941830" h="1141729">
                  <a:moveTo>
                    <a:pt x="914171" y="327926"/>
                  </a:moveTo>
                  <a:lnTo>
                    <a:pt x="914069" y="327304"/>
                  </a:lnTo>
                  <a:lnTo>
                    <a:pt x="914019" y="326809"/>
                  </a:lnTo>
                  <a:lnTo>
                    <a:pt x="913295" y="326885"/>
                  </a:lnTo>
                  <a:lnTo>
                    <a:pt x="913091" y="327494"/>
                  </a:lnTo>
                  <a:lnTo>
                    <a:pt x="912876" y="328104"/>
                  </a:lnTo>
                  <a:lnTo>
                    <a:pt x="912990" y="328777"/>
                  </a:lnTo>
                  <a:lnTo>
                    <a:pt x="912952" y="329412"/>
                  </a:lnTo>
                  <a:lnTo>
                    <a:pt x="913168" y="329361"/>
                  </a:lnTo>
                  <a:lnTo>
                    <a:pt x="913625" y="329260"/>
                  </a:lnTo>
                  <a:lnTo>
                    <a:pt x="913803" y="328625"/>
                  </a:lnTo>
                  <a:lnTo>
                    <a:pt x="914171" y="327926"/>
                  </a:lnTo>
                  <a:close/>
                </a:path>
                <a:path w="1941830" h="1141729">
                  <a:moveTo>
                    <a:pt x="922502" y="649681"/>
                  </a:moveTo>
                  <a:lnTo>
                    <a:pt x="922312" y="649401"/>
                  </a:lnTo>
                  <a:lnTo>
                    <a:pt x="922096" y="649097"/>
                  </a:lnTo>
                  <a:lnTo>
                    <a:pt x="921372" y="648804"/>
                  </a:lnTo>
                  <a:lnTo>
                    <a:pt x="921042" y="648944"/>
                  </a:lnTo>
                  <a:lnTo>
                    <a:pt x="920026" y="649325"/>
                  </a:lnTo>
                  <a:lnTo>
                    <a:pt x="920203" y="650087"/>
                  </a:lnTo>
                  <a:lnTo>
                    <a:pt x="920788" y="650582"/>
                  </a:lnTo>
                  <a:lnTo>
                    <a:pt x="921054" y="650798"/>
                  </a:lnTo>
                  <a:lnTo>
                    <a:pt x="921677" y="650697"/>
                  </a:lnTo>
                  <a:lnTo>
                    <a:pt x="922147" y="650722"/>
                  </a:lnTo>
                  <a:lnTo>
                    <a:pt x="922210" y="650265"/>
                  </a:lnTo>
                  <a:lnTo>
                    <a:pt x="922502" y="649681"/>
                  </a:lnTo>
                  <a:close/>
                </a:path>
                <a:path w="1941830" h="1141729">
                  <a:moveTo>
                    <a:pt x="936599" y="418858"/>
                  </a:moveTo>
                  <a:lnTo>
                    <a:pt x="936231" y="418338"/>
                  </a:lnTo>
                  <a:lnTo>
                    <a:pt x="935850" y="417766"/>
                  </a:lnTo>
                  <a:lnTo>
                    <a:pt x="935202" y="417233"/>
                  </a:lnTo>
                  <a:lnTo>
                    <a:pt x="934542" y="417004"/>
                  </a:lnTo>
                  <a:lnTo>
                    <a:pt x="933932" y="416801"/>
                  </a:lnTo>
                  <a:lnTo>
                    <a:pt x="933424" y="417398"/>
                  </a:lnTo>
                  <a:lnTo>
                    <a:pt x="934148" y="418490"/>
                  </a:lnTo>
                  <a:lnTo>
                    <a:pt x="934834" y="418871"/>
                  </a:lnTo>
                  <a:lnTo>
                    <a:pt x="935278" y="419265"/>
                  </a:lnTo>
                  <a:lnTo>
                    <a:pt x="936180" y="419277"/>
                  </a:lnTo>
                  <a:lnTo>
                    <a:pt x="936599" y="418858"/>
                  </a:lnTo>
                  <a:close/>
                </a:path>
                <a:path w="1941830" h="1141729">
                  <a:moveTo>
                    <a:pt x="952563" y="407339"/>
                  </a:moveTo>
                  <a:lnTo>
                    <a:pt x="952119" y="406882"/>
                  </a:lnTo>
                  <a:lnTo>
                    <a:pt x="951712" y="406361"/>
                  </a:lnTo>
                  <a:lnTo>
                    <a:pt x="951191" y="406044"/>
                  </a:lnTo>
                  <a:lnTo>
                    <a:pt x="950836" y="405853"/>
                  </a:lnTo>
                  <a:lnTo>
                    <a:pt x="949909" y="405930"/>
                  </a:lnTo>
                  <a:lnTo>
                    <a:pt x="949782" y="406120"/>
                  </a:lnTo>
                  <a:lnTo>
                    <a:pt x="949312" y="406946"/>
                  </a:lnTo>
                  <a:lnTo>
                    <a:pt x="949807" y="407644"/>
                  </a:lnTo>
                  <a:lnTo>
                    <a:pt x="950595" y="407746"/>
                  </a:lnTo>
                  <a:lnTo>
                    <a:pt x="951204" y="407822"/>
                  </a:lnTo>
                  <a:lnTo>
                    <a:pt x="951903" y="407530"/>
                  </a:lnTo>
                  <a:lnTo>
                    <a:pt x="952563" y="407339"/>
                  </a:lnTo>
                  <a:close/>
                </a:path>
                <a:path w="1941830" h="1141729">
                  <a:moveTo>
                    <a:pt x="952881" y="407276"/>
                  </a:moveTo>
                  <a:lnTo>
                    <a:pt x="952665" y="407301"/>
                  </a:lnTo>
                  <a:lnTo>
                    <a:pt x="952715" y="407479"/>
                  </a:lnTo>
                  <a:lnTo>
                    <a:pt x="952881" y="407276"/>
                  </a:lnTo>
                  <a:close/>
                </a:path>
                <a:path w="1941830" h="1141729">
                  <a:moveTo>
                    <a:pt x="1007198" y="290029"/>
                  </a:moveTo>
                  <a:lnTo>
                    <a:pt x="1006995" y="289712"/>
                  </a:lnTo>
                  <a:lnTo>
                    <a:pt x="1006208" y="288429"/>
                  </a:lnTo>
                  <a:lnTo>
                    <a:pt x="1004887" y="289128"/>
                  </a:lnTo>
                  <a:lnTo>
                    <a:pt x="1003769" y="289572"/>
                  </a:lnTo>
                  <a:lnTo>
                    <a:pt x="1003554" y="289661"/>
                  </a:lnTo>
                  <a:lnTo>
                    <a:pt x="1003566" y="290360"/>
                  </a:lnTo>
                  <a:lnTo>
                    <a:pt x="1003465" y="290779"/>
                  </a:lnTo>
                  <a:lnTo>
                    <a:pt x="1004138" y="291642"/>
                  </a:lnTo>
                  <a:lnTo>
                    <a:pt x="1005166" y="291871"/>
                  </a:lnTo>
                  <a:lnTo>
                    <a:pt x="1006563" y="291261"/>
                  </a:lnTo>
                  <a:lnTo>
                    <a:pt x="1007198" y="290029"/>
                  </a:lnTo>
                  <a:close/>
                </a:path>
                <a:path w="1941830" h="1141729">
                  <a:moveTo>
                    <a:pt x="1031303" y="393611"/>
                  </a:moveTo>
                  <a:lnTo>
                    <a:pt x="1030605" y="393712"/>
                  </a:lnTo>
                  <a:lnTo>
                    <a:pt x="1029868" y="393712"/>
                  </a:lnTo>
                  <a:lnTo>
                    <a:pt x="1029195" y="393941"/>
                  </a:lnTo>
                  <a:lnTo>
                    <a:pt x="1028585" y="394157"/>
                  </a:lnTo>
                  <a:lnTo>
                    <a:pt x="1028484" y="394741"/>
                  </a:lnTo>
                  <a:lnTo>
                    <a:pt x="1028966" y="394957"/>
                  </a:lnTo>
                  <a:lnTo>
                    <a:pt x="1029309" y="395084"/>
                  </a:lnTo>
                  <a:lnTo>
                    <a:pt x="1029881" y="394792"/>
                  </a:lnTo>
                  <a:lnTo>
                    <a:pt x="1030351" y="394716"/>
                  </a:lnTo>
                  <a:lnTo>
                    <a:pt x="1031303" y="393611"/>
                  </a:lnTo>
                  <a:close/>
                </a:path>
                <a:path w="1941830" h="1141729">
                  <a:moveTo>
                    <a:pt x="1075474" y="593813"/>
                  </a:moveTo>
                  <a:lnTo>
                    <a:pt x="1074648" y="593394"/>
                  </a:lnTo>
                  <a:lnTo>
                    <a:pt x="1074204" y="593394"/>
                  </a:lnTo>
                  <a:lnTo>
                    <a:pt x="1073378" y="593394"/>
                  </a:lnTo>
                  <a:lnTo>
                    <a:pt x="1072603" y="593737"/>
                  </a:lnTo>
                  <a:lnTo>
                    <a:pt x="1072489" y="594715"/>
                  </a:lnTo>
                  <a:lnTo>
                    <a:pt x="1072870" y="594944"/>
                  </a:lnTo>
                  <a:lnTo>
                    <a:pt x="1073302" y="595426"/>
                  </a:lnTo>
                  <a:lnTo>
                    <a:pt x="1073683" y="595363"/>
                  </a:lnTo>
                  <a:lnTo>
                    <a:pt x="1074483" y="595274"/>
                  </a:lnTo>
                  <a:lnTo>
                    <a:pt x="1075334" y="594893"/>
                  </a:lnTo>
                  <a:lnTo>
                    <a:pt x="1075448" y="594004"/>
                  </a:lnTo>
                  <a:lnTo>
                    <a:pt x="1075474" y="593813"/>
                  </a:lnTo>
                  <a:close/>
                </a:path>
                <a:path w="1941830" h="1141729">
                  <a:moveTo>
                    <a:pt x="1226108" y="372313"/>
                  </a:moveTo>
                  <a:lnTo>
                    <a:pt x="1225765" y="372579"/>
                  </a:lnTo>
                  <a:lnTo>
                    <a:pt x="1226007" y="372643"/>
                  </a:lnTo>
                  <a:lnTo>
                    <a:pt x="1226058" y="372414"/>
                  </a:lnTo>
                  <a:close/>
                </a:path>
                <a:path w="1941830" h="1141729">
                  <a:moveTo>
                    <a:pt x="1229423" y="369811"/>
                  </a:moveTo>
                  <a:lnTo>
                    <a:pt x="1228953" y="368477"/>
                  </a:lnTo>
                  <a:lnTo>
                    <a:pt x="1228585" y="368312"/>
                  </a:lnTo>
                  <a:lnTo>
                    <a:pt x="1228356" y="368312"/>
                  </a:lnTo>
                  <a:lnTo>
                    <a:pt x="1226972" y="368427"/>
                  </a:lnTo>
                  <a:lnTo>
                    <a:pt x="1226667" y="370433"/>
                  </a:lnTo>
                  <a:lnTo>
                    <a:pt x="1226578" y="371068"/>
                  </a:lnTo>
                  <a:lnTo>
                    <a:pt x="1226324" y="371690"/>
                  </a:lnTo>
                  <a:lnTo>
                    <a:pt x="1226108" y="372313"/>
                  </a:lnTo>
                  <a:lnTo>
                    <a:pt x="1227658" y="371106"/>
                  </a:lnTo>
                  <a:lnTo>
                    <a:pt x="1228559" y="370433"/>
                  </a:lnTo>
                  <a:lnTo>
                    <a:pt x="1229423" y="369811"/>
                  </a:lnTo>
                  <a:close/>
                </a:path>
                <a:path w="1941830" h="1141729">
                  <a:moveTo>
                    <a:pt x="1290548" y="186194"/>
                  </a:moveTo>
                  <a:lnTo>
                    <a:pt x="1290040" y="185661"/>
                  </a:lnTo>
                  <a:lnTo>
                    <a:pt x="1289164" y="185775"/>
                  </a:lnTo>
                  <a:lnTo>
                    <a:pt x="1288846" y="185801"/>
                  </a:lnTo>
                  <a:lnTo>
                    <a:pt x="1288351" y="186436"/>
                  </a:lnTo>
                  <a:lnTo>
                    <a:pt x="1288313" y="186766"/>
                  </a:lnTo>
                  <a:lnTo>
                    <a:pt x="1288326" y="187477"/>
                  </a:lnTo>
                  <a:lnTo>
                    <a:pt x="1288669" y="188112"/>
                  </a:lnTo>
                  <a:lnTo>
                    <a:pt x="1289545" y="188239"/>
                  </a:lnTo>
                  <a:lnTo>
                    <a:pt x="1289812" y="187871"/>
                  </a:lnTo>
                  <a:lnTo>
                    <a:pt x="1290256" y="187490"/>
                  </a:lnTo>
                  <a:lnTo>
                    <a:pt x="1290370" y="187045"/>
                  </a:lnTo>
                  <a:lnTo>
                    <a:pt x="1290548" y="186194"/>
                  </a:lnTo>
                  <a:close/>
                </a:path>
                <a:path w="1941830" h="1141729">
                  <a:moveTo>
                    <a:pt x="1306144" y="357924"/>
                  </a:moveTo>
                  <a:lnTo>
                    <a:pt x="1305280" y="357149"/>
                  </a:lnTo>
                  <a:lnTo>
                    <a:pt x="1305039" y="356933"/>
                  </a:lnTo>
                  <a:lnTo>
                    <a:pt x="1304175" y="356984"/>
                  </a:lnTo>
                  <a:lnTo>
                    <a:pt x="1303909" y="357212"/>
                  </a:lnTo>
                  <a:lnTo>
                    <a:pt x="1303388" y="357670"/>
                  </a:lnTo>
                  <a:lnTo>
                    <a:pt x="1302626" y="358597"/>
                  </a:lnTo>
                  <a:lnTo>
                    <a:pt x="1303159" y="359664"/>
                  </a:lnTo>
                  <a:lnTo>
                    <a:pt x="1303997" y="359029"/>
                  </a:lnTo>
                  <a:lnTo>
                    <a:pt x="1304645" y="358775"/>
                  </a:lnTo>
                  <a:lnTo>
                    <a:pt x="1305191" y="358330"/>
                  </a:lnTo>
                  <a:lnTo>
                    <a:pt x="1306144" y="357924"/>
                  </a:lnTo>
                  <a:close/>
                </a:path>
                <a:path w="1941830" h="1141729">
                  <a:moveTo>
                    <a:pt x="1362633" y="262534"/>
                  </a:moveTo>
                  <a:lnTo>
                    <a:pt x="1362202" y="262356"/>
                  </a:lnTo>
                  <a:lnTo>
                    <a:pt x="1361719" y="262039"/>
                  </a:lnTo>
                  <a:lnTo>
                    <a:pt x="1360195" y="262267"/>
                  </a:lnTo>
                  <a:lnTo>
                    <a:pt x="1359331" y="262915"/>
                  </a:lnTo>
                  <a:lnTo>
                    <a:pt x="1358887" y="264045"/>
                  </a:lnTo>
                  <a:lnTo>
                    <a:pt x="1359281" y="264401"/>
                  </a:lnTo>
                  <a:lnTo>
                    <a:pt x="1361236" y="263880"/>
                  </a:lnTo>
                  <a:lnTo>
                    <a:pt x="1361897" y="263499"/>
                  </a:lnTo>
                  <a:lnTo>
                    <a:pt x="1362189" y="263410"/>
                  </a:lnTo>
                  <a:lnTo>
                    <a:pt x="1362519" y="263042"/>
                  </a:lnTo>
                  <a:lnTo>
                    <a:pt x="1362633" y="262534"/>
                  </a:lnTo>
                  <a:close/>
                </a:path>
                <a:path w="1941830" h="1141729">
                  <a:moveTo>
                    <a:pt x="1431544" y="217360"/>
                  </a:moveTo>
                  <a:lnTo>
                    <a:pt x="1431290" y="216890"/>
                  </a:lnTo>
                  <a:lnTo>
                    <a:pt x="1430197" y="216725"/>
                  </a:lnTo>
                  <a:lnTo>
                    <a:pt x="1429677" y="216839"/>
                  </a:lnTo>
                  <a:lnTo>
                    <a:pt x="1429194" y="216852"/>
                  </a:lnTo>
                  <a:lnTo>
                    <a:pt x="1429194" y="218033"/>
                  </a:lnTo>
                  <a:lnTo>
                    <a:pt x="1429880" y="218516"/>
                  </a:lnTo>
                  <a:lnTo>
                    <a:pt x="1430616" y="218605"/>
                  </a:lnTo>
                  <a:lnTo>
                    <a:pt x="1431175" y="217843"/>
                  </a:lnTo>
                  <a:lnTo>
                    <a:pt x="1431544" y="217360"/>
                  </a:lnTo>
                  <a:close/>
                </a:path>
                <a:path w="1941830" h="1141729">
                  <a:moveTo>
                    <a:pt x="1474863" y="67729"/>
                  </a:moveTo>
                  <a:lnTo>
                    <a:pt x="1474825" y="67348"/>
                  </a:lnTo>
                  <a:lnTo>
                    <a:pt x="1474812" y="66433"/>
                  </a:lnTo>
                  <a:lnTo>
                    <a:pt x="1474012" y="66230"/>
                  </a:lnTo>
                  <a:lnTo>
                    <a:pt x="1473187" y="66484"/>
                  </a:lnTo>
                  <a:lnTo>
                    <a:pt x="1472412" y="66738"/>
                  </a:lnTo>
                  <a:lnTo>
                    <a:pt x="1471815" y="67246"/>
                  </a:lnTo>
                  <a:lnTo>
                    <a:pt x="1471930" y="68135"/>
                  </a:lnTo>
                  <a:lnTo>
                    <a:pt x="1472450" y="68808"/>
                  </a:lnTo>
                  <a:lnTo>
                    <a:pt x="1473212" y="68986"/>
                  </a:lnTo>
                  <a:lnTo>
                    <a:pt x="1473987" y="68567"/>
                  </a:lnTo>
                  <a:lnTo>
                    <a:pt x="1474393" y="68326"/>
                  </a:lnTo>
                  <a:lnTo>
                    <a:pt x="1474863" y="67729"/>
                  </a:lnTo>
                  <a:close/>
                </a:path>
                <a:path w="1941830" h="1141729">
                  <a:moveTo>
                    <a:pt x="1516557" y="140309"/>
                  </a:moveTo>
                  <a:lnTo>
                    <a:pt x="1515910" y="139992"/>
                  </a:lnTo>
                  <a:lnTo>
                    <a:pt x="1515440" y="139750"/>
                  </a:lnTo>
                  <a:lnTo>
                    <a:pt x="1514500" y="140131"/>
                  </a:lnTo>
                  <a:lnTo>
                    <a:pt x="1513497" y="140614"/>
                  </a:lnTo>
                  <a:lnTo>
                    <a:pt x="1513065" y="141414"/>
                  </a:lnTo>
                  <a:lnTo>
                    <a:pt x="1513840" y="142582"/>
                  </a:lnTo>
                  <a:lnTo>
                    <a:pt x="1514830" y="142341"/>
                  </a:lnTo>
                  <a:lnTo>
                    <a:pt x="1515795" y="141846"/>
                  </a:lnTo>
                  <a:lnTo>
                    <a:pt x="1516456" y="141185"/>
                  </a:lnTo>
                  <a:lnTo>
                    <a:pt x="1516557" y="140309"/>
                  </a:lnTo>
                  <a:close/>
                </a:path>
                <a:path w="1941830" h="1141729">
                  <a:moveTo>
                    <a:pt x="1526794" y="914"/>
                  </a:moveTo>
                  <a:lnTo>
                    <a:pt x="1526667" y="863"/>
                  </a:lnTo>
                  <a:lnTo>
                    <a:pt x="1526540" y="850"/>
                  </a:lnTo>
                  <a:lnTo>
                    <a:pt x="1526413" y="800"/>
                  </a:lnTo>
                  <a:lnTo>
                    <a:pt x="1526400" y="977"/>
                  </a:lnTo>
                  <a:lnTo>
                    <a:pt x="1526540" y="901"/>
                  </a:lnTo>
                  <a:lnTo>
                    <a:pt x="1526794" y="914"/>
                  </a:lnTo>
                  <a:close/>
                </a:path>
                <a:path w="1941830" h="1141729">
                  <a:moveTo>
                    <a:pt x="1532851" y="1257"/>
                  </a:moveTo>
                  <a:lnTo>
                    <a:pt x="1530921" y="546"/>
                  </a:lnTo>
                  <a:lnTo>
                    <a:pt x="1528965" y="0"/>
                  </a:lnTo>
                  <a:lnTo>
                    <a:pt x="1526794" y="914"/>
                  </a:lnTo>
                  <a:lnTo>
                    <a:pt x="1528724" y="1739"/>
                  </a:lnTo>
                  <a:lnTo>
                    <a:pt x="1530692" y="2247"/>
                  </a:lnTo>
                  <a:lnTo>
                    <a:pt x="1532851" y="1257"/>
                  </a:lnTo>
                  <a:close/>
                </a:path>
                <a:path w="1941830" h="1141729">
                  <a:moveTo>
                    <a:pt x="1533436" y="1130"/>
                  </a:moveTo>
                  <a:lnTo>
                    <a:pt x="1533220" y="1257"/>
                  </a:lnTo>
                  <a:lnTo>
                    <a:pt x="1533055" y="1168"/>
                  </a:lnTo>
                  <a:lnTo>
                    <a:pt x="1532864" y="1257"/>
                  </a:lnTo>
                  <a:lnTo>
                    <a:pt x="1533029" y="1308"/>
                  </a:lnTo>
                  <a:lnTo>
                    <a:pt x="1533194" y="1346"/>
                  </a:lnTo>
                  <a:lnTo>
                    <a:pt x="1533359" y="1409"/>
                  </a:lnTo>
                  <a:lnTo>
                    <a:pt x="1533436" y="1130"/>
                  </a:lnTo>
                  <a:close/>
                </a:path>
                <a:path w="1941830" h="1141729">
                  <a:moveTo>
                    <a:pt x="1559687" y="269862"/>
                  </a:moveTo>
                  <a:lnTo>
                    <a:pt x="1559267" y="269214"/>
                  </a:lnTo>
                  <a:lnTo>
                    <a:pt x="1559166" y="269024"/>
                  </a:lnTo>
                  <a:lnTo>
                    <a:pt x="1558366" y="269265"/>
                  </a:lnTo>
                  <a:lnTo>
                    <a:pt x="1557883" y="269316"/>
                  </a:lnTo>
                  <a:lnTo>
                    <a:pt x="1557223" y="269913"/>
                  </a:lnTo>
                  <a:lnTo>
                    <a:pt x="1556918" y="270675"/>
                  </a:lnTo>
                  <a:lnTo>
                    <a:pt x="1557451" y="271310"/>
                  </a:lnTo>
                  <a:lnTo>
                    <a:pt x="1557616" y="271526"/>
                  </a:lnTo>
                  <a:lnTo>
                    <a:pt x="1558493" y="271462"/>
                  </a:lnTo>
                  <a:lnTo>
                    <a:pt x="1558836" y="271221"/>
                  </a:lnTo>
                  <a:lnTo>
                    <a:pt x="1559585" y="270700"/>
                  </a:lnTo>
                  <a:lnTo>
                    <a:pt x="1559687" y="269862"/>
                  </a:lnTo>
                  <a:close/>
                </a:path>
                <a:path w="1941830" h="1141729">
                  <a:moveTo>
                    <a:pt x="1561553" y="276491"/>
                  </a:moveTo>
                  <a:lnTo>
                    <a:pt x="1561414" y="276263"/>
                  </a:lnTo>
                  <a:lnTo>
                    <a:pt x="1560995" y="275526"/>
                  </a:lnTo>
                  <a:lnTo>
                    <a:pt x="1560271" y="275640"/>
                  </a:lnTo>
                  <a:lnTo>
                    <a:pt x="1559585" y="276174"/>
                  </a:lnTo>
                  <a:lnTo>
                    <a:pt x="1559026" y="276758"/>
                  </a:lnTo>
                  <a:lnTo>
                    <a:pt x="1558290" y="277545"/>
                  </a:lnTo>
                  <a:lnTo>
                    <a:pt x="1558836" y="278104"/>
                  </a:lnTo>
                  <a:lnTo>
                    <a:pt x="1559382" y="278676"/>
                  </a:lnTo>
                  <a:lnTo>
                    <a:pt x="1560271" y="278015"/>
                  </a:lnTo>
                  <a:lnTo>
                    <a:pt x="1560804" y="277456"/>
                  </a:lnTo>
                  <a:lnTo>
                    <a:pt x="1561134" y="277139"/>
                  </a:lnTo>
                  <a:lnTo>
                    <a:pt x="1561553" y="276491"/>
                  </a:lnTo>
                  <a:close/>
                </a:path>
                <a:path w="1941830" h="1141729">
                  <a:moveTo>
                    <a:pt x="1671396" y="40500"/>
                  </a:moveTo>
                  <a:lnTo>
                    <a:pt x="1670583" y="39890"/>
                  </a:lnTo>
                  <a:lnTo>
                    <a:pt x="1670316" y="39662"/>
                  </a:lnTo>
                  <a:lnTo>
                    <a:pt x="1669605" y="39725"/>
                  </a:lnTo>
                  <a:lnTo>
                    <a:pt x="1669275" y="39903"/>
                  </a:lnTo>
                  <a:lnTo>
                    <a:pt x="1668576" y="40322"/>
                  </a:lnTo>
                  <a:lnTo>
                    <a:pt x="1668272" y="41059"/>
                  </a:lnTo>
                  <a:lnTo>
                    <a:pt x="1668792" y="41681"/>
                  </a:lnTo>
                  <a:lnTo>
                    <a:pt x="1668932" y="41859"/>
                  </a:lnTo>
                  <a:lnTo>
                    <a:pt x="1669669" y="41579"/>
                  </a:lnTo>
                  <a:lnTo>
                    <a:pt x="1670138" y="41529"/>
                  </a:lnTo>
                  <a:lnTo>
                    <a:pt x="1670735" y="41059"/>
                  </a:lnTo>
                  <a:lnTo>
                    <a:pt x="1671396" y="40500"/>
                  </a:lnTo>
                  <a:close/>
                </a:path>
                <a:path w="1941830" h="1141729">
                  <a:moveTo>
                    <a:pt x="1673479" y="202222"/>
                  </a:moveTo>
                  <a:lnTo>
                    <a:pt x="1673059" y="202082"/>
                  </a:lnTo>
                  <a:lnTo>
                    <a:pt x="1672526" y="202615"/>
                  </a:lnTo>
                  <a:lnTo>
                    <a:pt x="1672158" y="202996"/>
                  </a:lnTo>
                  <a:lnTo>
                    <a:pt x="1670989" y="203123"/>
                  </a:lnTo>
                  <a:lnTo>
                    <a:pt x="1671701" y="204025"/>
                  </a:lnTo>
                  <a:lnTo>
                    <a:pt x="1672120" y="203898"/>
                  </a:lnTo>
                  <a:lnTo>
                    <a:pt x="1672348" y="203835"/>
                  </a:lnTo>
                  <a:lnTo>
                    <a:pt x="1672666" y="203479"/>
                  </a:lnTo>
                  <a:lnTo>
                    <a:pt x="1673110" y="203123"/>
                  </a:lnTo>
                  <a:lnTo>
                    <a:pt x="1673301" y="202717"/>
                  </a:lnTo>
                  <a:lnTo>
                    <a:pt x="1673479" y="202222"/>
                  </a:lnTo>
                  <a:close/>
                </a:path>
                <a:path w="1941830" h="1141729">
                  <a:moveTo>
                    <a:pt x="1690217" y="72517"/>
                  </a:moveTo>
                  <a:lnTo>
                    <a:pt x="1689912" y="72402"/>
                  </a:lnTo>
                  <a:lnTo>
                    <a:pt x="1689836" y="72656"/>
                  </a:lnTo>
                  <a:lnTo>
                    <a:pt x="1690001" y="72580"/>
                  </a:lnTo>
                  <a:lnTo>
                    <a:pt x="1690217" y="72517"/>
                  </a:lnTo>
                  <a:close/>
                </a:path>
                <a:path w="1941830" h="1141729">
                  <a:moveTo>
                    <a:pt x="1696224" y="74676"/>
                  </a:moveTo>
                  <a:lnTo>
                    <a:pt x="1694205" y="71196"/>
                  </a:lnTo>
                  <a:lnTo>
                    <a:pt x="1693799" y="71018"/>
                  </a:lnTo>
                  <a:lnTo>
                    <a:pt x="1690230" y="72517"/>
                  </a:lnTo>
                  <a:lnTo>
                    <a:pt x="1696224" y="74676"/>
                  </a:lnTo>
                  <a:close/>
                </a:path>
                <a:path w="1941830" h="1141729">
                  <a:moveTo>
                    <a:pt x="1726984" y="31826"/>
                  </a:moveTo>
                  <a:lnTo>
                    <a:pt x="1726488" y="31026"/>
                  </a:lnTo>
                  <a:lnTo>
                    <a:pt x="1725726" y="30556"/>
                  </a:lnTo>
                  <a:lnTo>
                    <a:pt x="1725079" y="30937"/>
                  </a:lnTo>
                  <a:lnTo>
                    <a:pt x="1724494" y="31483"/>
                  </a:lnTo>
                  <a:lnTo>
                    <a:pt x="1723898" y="32054"/>
                  </a:lnTo>
                  <a:lnTo>
                    <a:pt x="1723313" y="32905"/>
                  </a:lnTo>
                  <a:lnTo>
                    <a:pt x="1723885" y="33489"/>
                  </a:lnTo>
                  <a:lnTo>
                    <a:pt x="1724406" y="34036"/>
                  </a:lnTo>
                  <a:lnTo>
                    <a:pt x="1725256" y="33464"/>
                  </a:lnTo>
                  <a:lnTo>
                    <a:pt x="1725866" y="32969"/>
                  </a:lnTo>
                  <a:lnTo>
                    <a:pt x="1726476" y="32435"/>
                  </a:lnTo>
                  <a:lnTo>
                    <a:pt x="1726984" y="31826"/>
                  </a:lnTo>
                  <a:close/>
                </a:path>
                <a:path w="1941830" h="1141729">
                  <a:moveTo>
                    <a:pt x="1941220" y="18846"/>
                  </a:moveTo>
                  <a:lnTo>
                    <a:pt x="1941029" y="18046"/>
                  </a:lnTo>
                  <a:lnTo>
                    <a:pt x="1940788" y="17221"/>
                  </a:lnTo>
                  <a:lnTo>
                    <a:pt x="1939874" y="16954"/>
                  </a:lnTo>
                  <a:lnTo>
                    <a:pt x="1939201" y="17614"/>
                  </a:lnTo>
                  <a:lnTo>
                    <a:pt x="1938705" y="18084"/>
                  </a:lnTo>
                  <a:lnTo>
                    <a:pt x="1938680" y="18973"/>
                  </a:lnTo>
                  <a:lnTo>
                    <a:pt x="1938451" y="19659"/>
                  </a:lnTo>
                  <a:lnTo>
                    <a:pt x="1939747" y="19710"/>
                  </a:lnTo>
                  <a:lnTo>
                    <a:pt x="1940433" y="19342"/>
                  </a:lnTo>
                  <a:lnTo>
                    <a:pt x="1941220" y="18846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13223862" y="7115371"/>
              <a:ext cx="2152015" cy="1198880"/>
            </a:xfrm>
            <a:custGeom>
              <a:avLst/>
              <a:gdLst/>
              <a:ahLst/>
              <a:cxnLst/>
              <a:rect l="l" t="t" r="r" b="b"/>
              <a:pathLst>
                <a:path w="2152015" h="1198879">
                  <a:moveTo>
                    <a:pt x="3098" y="729869"/>
                  </a:moveTo>
                  <a:lnTo>
                    <a:pt x="2374" y="730084"/>
                  </a:lnTo>
                  <a:lnTo>
                    <a:pt x="1600" y="730211"/>
                  </a:lnTo>
                  <a:lnTo>
                    <a:pt x="901" y="730542"/>
                  </a:lnTo>
                  <a:lnTo>
                    <a:pt x="520" y="730694"/>
                  </a:lnTo>
                  <a:lnTo>
                    <a:pt x="304" y="731215"/>
                  </a:lnTo>
                  <a:lnTo>
                    <a:pt x="0" y="731570"/>
                  </a:lnTo>
                  <a:lnTo>
                    <a:pt x="2070" y="731075"/>
                  </a:lnTo>
                  <a:lnTo>
                    <a:pt x="2514" y="730567"/>
                  </a:lnTo>
                  <a:lnTo>
                    <a:pt x="3098" y="729869"/>
                  </a:lnTo>
                  <a:close/>
                </a:path>
                <a:path w="2152015" h="1198879">
                  <a:moveTo>
                    <a:pt x="6769" y="751001"/>
                  </a:moveTo>
                  <a:lnTo>
                    <a:pt x="6146" y="750570"/>
                  </a:lnTo>
                  <a:lnTo>
                    <a:pt x="5308" y="750824"/>
                  </a:lnTo>
                  <a:lnTo>
                    <a:pt x="4495" y="751052"/>
                  </a:lnTo>
                  <a:lnTo>
                    <a:pt x="4241" y="751738"/>
                  </a:lnTo>
                  <a:lnTo>
                    <a:pt x="4229" y="752500"/>
                  </a:lnTo>
                  <a:lnTo>
                    <a:pt x="4229" y="753071"/>
                  </a:lnTo>
                  <a:lnTo>
                    <a:pt x="4546" y="753338"/>
                  </a:lnTo>
                  <a:lnTo>
                    <a:pt x="5207" y="753211"/>
                  </a:lnTo>
                  <a:lnTo>
                    <a:pt x="6045" y="753071"/>
                  </a:lnTo>
                  <a:lnTo>
                    <a:pt x="6680" y="752576"/>
                  </a:lnTo>
                  <a:lnTo>
                    <a:pt x="6731" y="751789"/>
                  </a:lnTo>
                  <a:lnTo>
                    <a:pt x="6769" y="751001"/>
                  </a:lnTo>
                  <a:close/>
                </a:path>
                <a:path w="2152015" h="1198879">
                  <a:moveTo>
                    <a:pt x="33020" y="936091"/>
                  </a:moveTo>
                  <a:lnTo>
                    <a:pt x="32575" y="936053"/>
                  </a:lnTo>
                  <a:lnTo>
                    <a:pt x="32042" y="935850"/>
                  </a:lnTo>
                  <a:lnTo>
                    <a:pt x="31711" y="935990"/>
                  </a:lnTo>
                  <a:lnTo>
                    <a:pt x="31305" y="936193"/>
                  </a:lnTo>
                  <a:lnTo>
                    <a:pt x="30734" y="936828"/>
                  </a:lnTo>
                  <a:lnTo>
                    <a:pt x="30810" y="937082"/>
                  </a:lnTo>
                  <a:lnTo>
                    <a:pt x="31089" y="937971"/>
                  </a:lnTo>
                  <a:lnTo>
                    <a:pt x="31915" y="937933"/>
                  </a:lnTo>
                  <a:lnTo>
                    <a:pt x="32588" y="937387"/>
                  </a:lnTo>
                  <a:lnTo>
                    <a:pt x="32893" y="937133"/>
                  </a:lnTo>
                  <a:lnTo>
                    <a:pt x="32905" y="936548"/>
                  </a:lnTo>
                  <a:lnTo>
                    <a:pt x="33020" y="936091"/>
                  </a:lnTo>
                  <a:close/>
                </a:path>
                <a:path w="2152015" h="1198879">
                  <a:moveTo>
                    <a:pt x="48641" y="708748"/>
                  </a:moveTo>
                  <a:lnTo>
                    <a:pt x="48082" y="708609"/>
                  </a:lnTo>
                  <a:lnTo>
                    <a:pt x="47688" y="709091"/>
                  </a:lnTo>
                  <a:lnTo>
                    <a:pt x="47383" y="709447"/>
                  </a:lnTo>
                  <a:lnTo>
                    <a:pt x="47282" y="709993"/>
                  </a:lnTo>
                  <a:lnTo>
                    <a:pt x="47218" y="710463"/>
                  </a:lnTo>
                  <a:lnTo>
                    <a:pt x="47117" y="711098"/>
                  </a:lnTo>
                  <a:lnTo>
                    <a:pt x="47421" y="711136"/>
                  </a:lnTo>
                  <a:lnTo>
                    <a:pt x="48006" y="710590"/>
                  </a:lnTo>
                  <a:lnTo>
                    <a:pt x="48209" y="710158"/>
                  </a:lnTo>
                  <a:lnTo>
                    <a:pt x="48602" y="709739"/>
                  </a:lnTo>
                  <a:lnTo>
                    <a:pt x="48615" y="709320"/>
                  </a:lnTo>
                  <a:lnTo>
                    <a:pt x="48641" y="708748"/>
                  </a:lnTo>
                  <a:close/>
                </a:path>
                <a:path w="2152015" h="1198879">
                  <a:moveTo>
                    <a:pt x="64071" y="940523"/>
                  </a:moveTo>
                  <a:lnTo>
                    <a:pt x="63639" y="940498"/>
                  </a:lnTo>
                  <a:lnTo>
                    <a:pt x="63068" y="940308"/>
                  </a:lnTo>
                  <a:lnTo>
                    <a:pt x="62458" y="940727"/>
                  </a:lnTo>
                  <a:lnTo>
                    <a:pt x="62064" y="941400"/>
                  </a:lnTo>
                  <a:lnTo>
                    <a:pt x="62496" y="942695"/>
                  </a:lnTo>
                  <a:lnTo>
                    <a:pt x="63246" y="942047"/>
                  </a:lnTo>
                  <a:lnTo>
                    <a:pt x="63703" y="941679"/>
                  </a:lnTo>
                  <a:lnTo>
                    <a:pt x="63969" y="941463"/>
                  </a:lnTo>
                  <a:lnTo>
                    <a:pt x="63957" y="940904"/>
                  </a:lnTo>
                  <a:lnTo>
                    <a:pt x="64071" y="940523"/>
                  </a:lnTo>
                  <a:close/>
                </a:path>
                <a:path w="2152015" h="1198879">
                  <a:moveTo>
                    <a:pt x="85382" y="808850"/>
                  </a:moveTo>
                  <a:lnTo>
                    <a:pt x="85267" y="807859"/>
                  </a:lnTo>
                  <a:lnTo>
                    <a:pt x="85102" y="806881"/>
                  </a:lnTo>
                  <a:lnTo>
                    <a:pt x="84137" y="807262"/>
                  </a:lnTo>
                  <a:lnTo>
                    <a:pt x="83489" y="807529"/>
                  </a:lnTo>
                  <a:lnTo>
                    <a:pt x="82588" y="807897"/>
                  </a:lnTo>
                  <a:lnTo>
                    <a:pt x="81470" y="808393"/>
                  </a:lnTo>
                  <a:lnTo>
                    <a:pt x="81800" y="809498"/>
                  </a:lnTo>
                  <a:lnTo>
                    <a:pt x="81927" y="809955"/>
                  </a:lnTo>
                  <a:lnTo>
                    <a:pt x="82994" y="810069"/>
                  </a:lnTo>
                  <a:lnTo>
                    <a:pt x="83515" y="810310"/>
                  </a:lnTo>
                  <a:lnTo>
                    <a:pt x="84632" y="809637"/>
                  </a:lnTo>
                  <a:lnTo>
                    <a:pt x="85382" y="808850"/>
                  </a:lnTo>
                  <a:close/>
                </a:path>
                <a:path w="2152015" h="1198879">
                  <a:moveTo>
                    <a:pt x="140792" y="693775"/>
                  </a:moveTo>
                  <a:lnTo>
                    <a:pt x="140614" y="693305"/>
                  </a:lnTo>
                  <a:lnTo>
                    <a:pt x="140055" y="691857"/>
                  </a:lnTo>
                  <a:lnTo>
                    <a:pt x="138684" y="692264"/>
                  </a:lnTo>
                  <a:lnTo>
                    <a:pt x="137490" y="692708"/>
                  </a:lnTo>
                  <a:lnTo>
                    <a:pt x="137160" y="692848"/>
                  </a:lnTo>
                  <a:lnTo>
                    <a:pt x="137007" y="693407"/>
                  </a:lnTo>
                  <a:lnTo>
                    <a:pt x="136715" y="693889"/>
                  </a:lnTo>
                  <a:lnTo>
                    <a:pt x="137693" y="694486"/>
                  </a:lnTo>
                  <a:lnTo>
                    <a:pt x="138557" y="695464"/>
                  </a:lnTo>
                  <a:lnTo>
                    <a:pt x="139877" y="695159"/>
                  </a:lnTo>
                  <a:lnTo>
                    <a:pt x="140258" y="695058"/>
                  </a:lnTo>
                  <a:lnTo>
                    <a:pt x="140792" y="693775"/>
                  </a:lnTo>
                  <a:close/>
                </a:path>
                <a:path w="2152015" h="1198879">
                  <a:moveTo>
                    <a:pt x="149148" y="650582"/>
                  </a:moveTo>
                  <a:lnTo>
                    <a:pt x="148640" y="649363"/>
                  </a:lnTo>
                  <a:lnTo>
                    <a:pt x="148869" y="648284"/>
                  </a:lnTo>
                  <a:lnTo>
                    <a:pt x="148005" y="649046"/>
                  </a:lnTo>
                  <a:lnTo>
                    <a:pt x="146685" y="649376"/>
                  </a:lnTo>
                  <a:lnTo>
                    <a:pt x="146456" y="650671"/>
                  </a:lnTo>
                  <a:lnTo>
                    <a:pt x="146392" y="651065"/>
                  </a:lnTo>
                  <a:lnTo>
                    <a:pt x="146596" y="651471"/>
                  </a:lnTo>
                  <a:lnTo>
                    <a:pt x="146672" y="651891"/>
                  </a:lnTo>
                  <a:lnTo>
                    <a:pt x="147116" y="651751"/>
                  </a:lnTo>
                  <a:lnTo>
                    <a:pt x="147713" y="651764"/>
                  </a:lnTo>
                  <a:lnTo>
                    <a:pt x="148056" y="651510"/>
                  </a:lnTo>
                  <a:lnTo>
                    <a:pt x="149148" y="650582"/>
                  </a:lnTo>
                  <a:close/>
                </a:path>
                <a:path w="2152015" h="1198879">
                  <a:moveTo>
                    <a:pt x="149174" y="648055"/>
                  </a:moveTo>
                  <a:lnTo>
                    <a:pt x="148882" y="647979"/>
                  </a:lnTo>
                  <a:lnTo>
                    <a:pt x="148869" y="648284"/>
                  </a:lnTo>
                  <a:lnTo>
                    <a:pt x="148996" y="648182"/>
                  </a:lnTo>
                  <a:lnTo>
                    <a:pt x="149174" y="648055"/>
                  </a:lnTo>
                  <a:close/>
                </a:path>
                <a:path w="2152015" h="1198879">
                  <a:moveTo>
                    <a:pt x="152704" y="1152105"/>
                  </a:moveTo>
                  <a:lnTo>
                    <a:pt x="152488" y="1151280"/>
                  </a:lnTo>
                  <a:lnTo>
                    <a:pt x="152311" y="1150429"/>
                  </a:lnTo>
                  <a:lnTo>
                    <a:pt x="151955" y="1149667"/>
                  </a:lnTo>
                  <a:lnTo>
                    <a:pt x="151815" y="1149362"/>
                  </a:lnTo>
                  <a:lnTo>
                    <a:pt x="151028" y="1149032"/>
                  </a:lnTo>
                  <a:lnTo>
                    <a:pt x="150736" y="1149172"/>
                  </a:lnTo>
                  <a:lnTo>
                    <a:pt x="149783" y="1149604"/>
                  </a:lnTo>
                  <a:lnTo>
                    <a:pt x="150101" y="1150340"/>
                  </a:lnTo>
                  <a:lnTo>
                    <a:pt x="150380" y="1150988"/>
                  </a:lnTo>
                  <a:lnTo>
                    <a:pt x="150812" y="1151978"/>
                  </a:lnTo>
                  <a:lnTo>
                    <a:pt x="151790" y="1151978"/>
                  </a:lnTo>
                  <a:lnTo>
                    <a:pt x="152704" y="1152105"/>
                  </a:lnTo>
                  <a:close/>
                </a:path>
                <a:path w="2152015" h="1198879">
                  <a:moveTo>
                    <a:pt x="152908" y="1152131"/>
                  </a:moveTo>
                  <a:lnTo>
                    <a:pt x="152781" y="1152118"/>
                  </a:lnTo>
                  <a:lnTo>
                    <a:pt x="152755" y="1152258"/>
                  </a:lnTo>
                  <a:lnTo>
                    <a:pt x="152908" y="1152131"/>
                  </a:lnTo>
                  <a:close/>
                </a:path>
                <a:path w="2152015" h="1198879">
                  <a:moveTo>
                    <a:pt x="175704" y="940269"/>
                  </a:moveTo>
                  <a:lnTo>
                    <a:pt x="175133" y="939673"/>
                  </a:lnTo>
                  <a:lnTo>
                    <a:pt x="174891" y="939393"/>
                  </a:lnTo>
                  <a:lnTo>
                    <a:pt x="174167" y="939380"/>
                  </a:lnTo>
                  <a:lnTo>
                    <a:pt x="173748" y="939533"/>
                  </a:lnTo>
                  <a:lnTo>
                    <a:pt x="172986" y="939800"/>
                  </a:lnTo>
                  <a:lnTo>
                    <a:pt x="172377" y="940460"/>
                  </a:lnTo>
                  <a:lnTo>
                    <a:pt x="172770" y="941222"/>
                  </a:lnTo>
                  <a:lnTo>
                    <a:pt x="173126" y="941959"/>
                  </a:lnTo>
                  <a:lnTo>
                    <a:pt x="173926" y="942047"/>
                  </a:lnTo>
                  <a:lnTo>
                    <a:pt x="174726" y="941578"/>
                  </a:lnTo>
                  <a:lnTo>
                    <a:pt x="175514" y="941031"/>
                  </a:lnTo>
                  <a:lnTo>
                    <a:pt x="175704" y="940269"/>
                  </a:lnTo>
                  <a:close/>
                </a:path>
                <a:path w="2152015" h="1198879">
                  <a:moveTo>
                    <a:pt x="194475" y="994714"/>
                  </a:moveTo>
                  <a:lnTo>
                    <a:pt x="193687" y="994740"/>
                  </a:lnTo>
                  <a:lnTo>
                    <a:pt x="193103" y="994575"/>
                  </a:lnTo>
                  <a:lnTo>
                    <a:pt x="192862" y="994791"/>
                  </a:lnTo>
                  <a:lnTo>
                    <a:pt x="192278" y="995311"/>
                  </a:lnTo>
                  <a:lnTo>
                    <a:pt x="191731" y="995946"/>
                  </a:lnTo>
                  <a:lnTo>
                    <a:pt x="191223" y="997191"/>
                  </a:lnTo>
                  <a:lnTo>
                    <a:pt x="191897" y="997673"/>
                  </a:lnTo>
                  <a:lnTo>
                    <a:pt x="192341" y="997305"/>
                  </a:lnTo>
                  <a:lnTo>
                    <a:pt x="193141" y="996645"/>
                  </a:lnTo>
                  <a:lnTo>
                    <a:pt x="193675" y="995730"/>
                  </a:lnTo>
                  <a:lnTo>
                    <a:pt x="194475" y="994714"/>
                  </a:lnTo>
                  <a:close/>
                </a:path>
                <a:path w="2152015" h="1198879">
                  <a:moveTo>
                    <a:pt x="228130" y="1096708"/>
                  </a:moveTo>
                  <a:lnTo>
                    <a:pt x="227939" y="1096073"/>
                  </a:lnTo>
                  <a:lnTo>
                    <a:pt x="227482" y="1095184"/>
                  </a:lnTo>
                  <a:lnTo>
                    <a:pt x="226783" y="1095095"/>
                  </a:lnTo>
                  <a:lnTo>
                    <a:pt x="226085" y="1095590"/>
                  </a:lnTo>
                  <a:lnTo>
                    <a:pt x="225729" y="1095844"/>
                  </a:lnTo>
                  <a:lnTo>
                    <a:pt x="225475" y="1096403"/>
                  </a:lnTo>
                  <a:lnTo>
                    <a:pt x="225412" y="1097813"/>
                  </a:lnTo>
                  <a:lnTo>
                    <a:pt x="226174" y="1097851"/>
                  </a:lnTo>
                  <a:lnTo>
                    <a:pt x="226949" y="1097559"/>
                  </a:lnTo>
                  <a:lnTo>
                    <a:pt x="227672" y="1097254"/>
                  </a:lnTo>
                  <a:lnTo>
                    <a:pt x="228130" y="1096708"/>
                  </a:lnTo>
                  <a:close/>
                </a:path>
                <a:path w="2152015" h="1198879">
                  <a:moveTo>
                    <a:pt x="247256" y="604583"/>
                  </a:moveTo>
                  <a:lnTo>
                    <a:pt x="246634" y="604367"/>
                  </a:lnTo>
                  <a:lnTo>
                    <a:pt x="245922" y="603808"/>
                  </a:lnTo>
                  <a:lnTo>
                    <a:pt x="244373" y="604050"/>
                  </a:lnTo>
                  <a:lnTo>
                    <a:pt x="243941" y="604964"/>
                  </a:lnTo>
                  <a:lnTo>
                    <a:pt x="245148" y="605993"/>
                  </a:lnTo>
                  <a:lnTo>
                    <a:pt x="246062" y="605942"/>
                  </a:lnTo>
                  <a:lnTo>
                    <a:pt x="246811" y="605993"/>
                  </a:lnTo>
                  <a:lnTo>
                    <a:pt x="247256" y="604583"/>
                  </a:lnTo>
                  <a:close/>
                </a:path>
                <a:path w="2152015" h="1198879">
                  <a:moveTo>
                    <a:pt x="248335" y="633349"/>
                  </a:moveTo>
                  <a:close/>
                </a:path>
                <a:path w="2152015" h="1198879">
                  <a:moveTo>
                    <a:pt x="250278" y="1118450"/>
                  </a:moveTo>
                  <a:lnTo>
                    <a:pt x="249897" y="1118425"/>
                  </a:lnTo>
                  <a:lnTo>
                    <a:pt x="249821" y="1118666"/>
                  </a:lnTo>
                  <a:lnTo>
                    <a:pt x="249974" y="1118590"/>
                  </a:lnTo>
                  <a:lnTo>
                    <a:pt x="250126" y="1118527"/>
                  </a:lnTo>
                  <a:lnTo>
                    <a:pt x="250278" y="1118450"/>
                  </a:lnTo>
                  <a:close/>
                </a:path>
                <a:path w="2152015" h="1198879">
                  <a:moveTo>
                    <a:pt x="250977" y="634276"/>
                  </a:moveTo>
                  <a:lnTo>
                    <a:pt x="250875" y="633996"/>
                  </a:lnTo>
                  <a:lnTo>
                    <a:pt x="250698" y="633679"/>
                  </a:lnTo>
                  <a:lnTo>
                    <a:pt x="250113" y="633488"/>
                  </a:lnTo>
                  <a:lnTo>
                    <a:pt x="249237" y="633310"/>
                  </a:lnTo>
                  <a:lnTo>
                    <a:pt x="248780" y="633349"/>
                  </a:lnTo>
                  <a:lnTo>
                    <a:pt x="248335" y="633361"/>
                  </a:lnTo>
                  <a:lnTo>
                    <a:pt x="248602" y="633755"/>
                  </a:lnTo>
                  <a:lnTo>
                    <a:pt x="248831" y="634212"/>
                  </a:lnTo>
                  <a:lnTo>
                    <a:pt x="249186" y="634555"/>
                  </a:lnTo>
                  <a:lnTo>
                    <a:pt x="249466" y="634847"/>
                  </a:lnTo>
                  <a:lnTo>
                    <a:pt x="249948" y="635025"/>
                  </a:lnTo>
                  <a:lnTo>
                    <a:pt x="250329" y="635241"/>
                  </a:lnTo>
                  <a:lnTo>
                    <a:pt x="250545" y="634809"/>
                  </a:lnTo>
                  <a:lnTo>
                    <a:pt x="250977" y="634276"/>
                  </a:lnTo>
                  <a:close/>
                </a:path>
                <a:path w="2152015" h="1198879">
                  <a:moveTo>
                    <a:pt x="254635" y="1118171"/>
                  </a:moveTo>
                  <a:lnTo>
                    <a:pt x="254381" y="1117676"/>
                  </a:lnTo>
                  <a:lnTo>
                    <a:pt x="254215" y="1117358"/>
                  </a:lnTo>
                  <a:lnTo>
                    <a:pt x="253593" y="1116977"/>
                  </a:lnTo>
                  <a:lnTo>
                    <a:pt x="252285" y="1117447"/>
                  </a:lnTo>
                  <a:lnTo>
                    <a:pt x="251294" y="1117968"/>
                  </a:lnTo>
                  <a:lnTo>
                    <a:pt x="250278" y="1118450"/>
                  </a:lnTo>
                  <a:lnTo>
                    <a:pt x="251396" y="1118565"/>
                  </a:lnTo>
                  <a:lnTo>
                    <a:pt x="252514" y="1118717"/>
                  </a:lnTo>
                  <a:lnTo>
                    <a:pt x="253644" y="1118730"/>
                  </a:lnTo>
                  <a:lnTo>
                    <a:pt x="254254" y="1118755"/>
                  </a:lnTo>
                  <a:lnTo>
                    <a:pt x="254635" y="1118171"/>
                  </a:lnTo>
                  <a:close/>
                </a:path>
                <a:path w="2152015" h="1198879">
                  <a:moveTo>
                    <a:pt x="263385" y="1072527"/>
                  </a:moveTo>
                  <a:lnTo>
                    <a:pt x="263055" y="1071791"/>
                  </a:lnTo>
                  <a:lnTo>
                    <a:pt x="262724" y="1071079"/>
                  </a:lnTo>
                  <a:lnTo>
                    <a:pt x="261950" y="1070800"/>
                  </a:lnTo>
                  <a:lnTo>
                    <a:pt x="261124" y="1071105"/>
                  </a:lnTo>
                  <a:lnTo>
                    <a:pt x="260350" y="1071397"/>
                  </a:lnTo>
                  <a:lnTo>
                    <a:pt x="259791" y="1071994"/>
                  </a:lnTo>
                  <a:lnTo>
                    <a:pt x="260146" y="1072769"/>
                  </a:lnTo>
                  <a:lnTo>
                    <a:pt x="260464" y="1073492"/>
                  </a:lnTo>
                  <a:lnTo>
                    <a:pt x="261277" y="1073607"/>
                  </a:lnTo>
                  <a:lnTo>
                    <a:pt x="262102" y="1073442"/>
                  </a:lnTo>
                  <a:lnTo>
                    <a:pt x="262890" y="1073099"/>
                  </a:lnTo>
                  <a:lnTo>
                    <a:pt x="263385" y="1072527"/>
                  </a:lnTo>
                  <a:close/>
                </a:path>
                <a:path w="2152015" h="1198879">
                  <a:moveTo>
                    <a:pt x="274459" y="1110462"/>
                  </a:moveTo>
                  <a:lnTo>
                    <a:pt x="274421" y="1110335"/>
                  </a:lnTo>
                  <a:lnTo>
                    <a:pt x="274383" y="1110195"/>
                  </a:lnTo>
                  <a:lnTo>
                    <a:pt x="274332" y="1110068"/>
                  </a:lnTo>
                  <a:lnTo>
                    <a:pt x="274205" y="1110297"/>
                  </a:lnTo>
                  <a:lnTo>
                    <a:pt x="274459" y="1110462"/>
                  </a:lnTo>
                  <a:close/>
                </a:path>
                <a:path w="2152015" h="1198879">
                  <a:moveTo>
                    <a:pt x="275805" y="1107490"/>
                  </a:moveTo>
                  <a:lnTo>
                    <a:pt x="275501" y="1106741"/>
                  </a:lnTo>
                  <a:lnTo>
                    <a:pt x="275196" y="1106652"/>
                  </a:lnTo>
                  <a:lnTo>
                    <a:pt x="274231" y="1106322"/>
                  </a:lnTo>
                  <a:lnTo>
                    <a:pt x="273596" y="1107173"/>
                  </a:lnTo>
                  <a:lnTo>
                    <a:pt x="273596" y="1107808"/>
                  </a:lnTo>
                  <a:lnTo>
                    <a:pt x="273646" y="1108595"/>
                  </a:lnTo>
                  <a:lnTo>
                    <a:pt x="274040" y="1109332"/>
                  </a:lnTo>
                  <a:lnTo>
                    <a:pt x="274332" y="1110068"/>
                  </a:lnTo>
                  <a:lnTo>
                    <a:pt x="274815" y="1109319"/>
                  </a:lnTo>
                  <a:lnTo>
                    <a:pt x="275348" y="1108583"/>
                  </a:lnTo>
                  <a:lnTo>
                    <a:pt x="275691" y="1107795"/>
                  </a:lnTo>
                  <a:lnTo>
                    <a:pt x="275805" y="1107490"/>
                  </a:lnTo>
                  <a:close/>
                </a:path>
                <a:path w="2152015" h="1198879">
                  <a:moveTo>
                    <a:pt x="283070" y="572376"/>
                  </a:moveTo>
                  <a:lnTo>
                    <a:pt x="282702" y="572452"/>
                  </a:lnTo>
                  <a:lnTo>
                    <a:pt x="282295" y="572452"/>
                  </a:lnTo>
                  <a:lnTo>
                    <a:pt x="281990" y="572630"/>
                  </a:lnTo>
                  <a:lnTo>
                    <a:pt x="281571" y="572871"/>
                  </a:lnTo>
                  <a:lnTo>
                    <a:pt x="281012" y="573227"/>
                  </a:lnTo>
                  <a:lnTo>
                    <a:pt x="280911" y="573582"/>
                  </a:lnTo>
                  <a:lnTo>
                    <a:pt x="280847" y="573963"/>
                  </a:lnTo>
                  <a:lnTo>
                    <a:pt x="281444" y="573900"/>
                  </a:lnTo>
                  <a:lnTo>
                    <a:pt x="281927" y="573379"/>
                  </a:lnTo>
                  <a:lnTo>
                    <a:pt x="283070" y="572376"/>
                  </a:lnTo>
                  <a:close/>
                </a:path>
                <a:path w="2152015" h="1198879">
                  <a:moveTo>
                    <a:pt x="288632" y="1166215"/>
                  </a:moveTo>
                  <a:lnTo>
                    <a:pt x="287959" y="1164602"/>
                  </a:lnTo>
                  <a:lnTo>
                    <a:pt x="286715" y="1164031"/>
                  </a:lnTo>
                  <a:lnTo>
                    <a:pt x="284911" y="1164577"/>
                  </a:lnTo>
                  <a:lnTo>
                    <a:pt x="284721" y="1164640"/>
                  </a:lnTo>
                  <a:lnTo>
                    <a:pt x="284492" y="1165110"/>
                  </a:lnTo>
                  <a:lnTo>
                    <a:pt x="285356" y="1166469"/>
                  </a:lnTo>
                  <a:lnTo>
                    <a:pt x="286702" y="1166393"/>
                  </a:lnTo>
                  <a:lnTo>
                    <a:pt x="288061" y="1166241"/>
                  </a:lnTo>
                  <a:lnTo>
                    <a:pt x="288632" y="1166215"/>
                  </a:lnTo>
                  <a:close/>
                </a:path>
                <a:path w="2152015" h="1198879">
                  <a:moveTo>
                    <a:pt x="288671" y="1166215"/>
                  </a:moveTo>
                  <a:close/>
                </a:path>
                <a:path w="2152015" h="1198879">
                  <a:moveTo>
                    <a:pt x="322580" y="1114310"/>
                  </a:moveTo>
                  <a:lnTo>
                    <a:pt x="322414" y="1114399"/>
                  </a:lnTo>
                  <a:lnTo>
                    <a:pt x="322554" y="1114463"/>
                  </a:lnTo>
                  <a:lnTo>
                    <a:pt x="322580" y="1114310"/>
                  </a:lnTo>
                  <a:close/>
                </a:path>
                <a:path w="2152015" h="1198879">
                  <a:moveTo>
                    <a:pt x="325005" y="1116520"/>
                  </a:moveTo>
                  <a:lnTo>
                    <a:pt x="324815" y="1115593"/>
                  </a:lnTo>
                  <a:lnTo>
                    <a:pt x="323773" y="1114996"/>
                  </a:lnTo>
                  <a:lnTo>
                    <a:pt x="322567" y="1114450"/>
                  </a:lnTo>
                  <a:lnTo>
                    <a:pt x="322402" y="1115796"/>
                  </a:lnTo>
                  <a:lnTo>
                    <a:pt x="322224" y="1116749"/>
                  </a:lnTo>
                  <a:lnTo>
                    <a:pt x="321589" y="1117866"/>
                  </a:lnTo>
                  <a:lnTo>
                    <a:pt x="323113" y="1118158"/>
                  </a:lnTo>
                  <a:lnTo>
                    <a:pt x="323469" y="1118222"/>
                  </a:lnTo>
                  <a:lnTo>
                    <a:pt x="324205" y="1117854"/>
                  </a:lnTo>
                  <a:lnTo>
                    <a:pt x="324421" y="1117523"/>
                  </a:lnTo>
                  <a:lnTo>
                    <a:pt x="325005" y="1116520"/>
                  </a:lnTo>
                  <a:close/>
                </a:path>
                <a:path w="2152015" h="1198879">
                  <a:moveTo>
                    <a:pt x="331851" y="1143076"/>
                  </a:moveTo>
                  <a:lnTo>
                    <a:pt x="328498" y="1144485"/>
                  </a:lnTo>
                  <a:lnTo>
                    <a:pt x="327596" y="1144917"/>
                  </a:lnTo>
                  <a:lnTo>
                    <a:pt x="326288" y="1145514"/>
                  </a:lnTo>
                  <a:lnTo>
                    <a:pt x="327291" y="1146619"/>
                  </a:lnTo>
                  <a:lnTo>
                    <a:pt x="327825" y="1147178"/>
                  </a:lnTo>
                  <a:lnTo>
                    <a:pt x="329209" y="1145781"/>
                  </a:lnTo>
                  <a:lnTo>
                    <a:pt x="331851" y="1143076"/>
                  </a:lnTo>
                  <a:close/>
                </a:path>
                <a:path w="2152015" h="1198879">
                  <a:moveTo>
                    <a:pt x="332257" y="1142911"/>
                  </a:moveTo>
                  <a:lnTo>
                    <a:pt x="332041" y="1142885"/>
                  </a:lnTo>
                  <a:lnTo>
                    <a:pt x="331863" y="1143076"/>
                  </a:lnTo>
                  <a:lnTo>
                    <a:pt x="332257" y="1142911"/>
                  </a:lnTo>
                  <a:close/>
                </a:path>
                <a:path w="2152015" h="1198879">
                  <a:moveTo>
                    <a:pt x="358813" y="1086713"/>
                  </a:moveTo>
                  <a:lnTo>
                    <a:pt x="358063" y="1086294"/>
                  </a:lnTo>
                  <a:lnTo>
                    <a:pt x="356489" y="1085456"/>
                  </a:lnTo>
                  <a:lnTo>
                    <a:pt x="355384" y="1086713"/>
                  </a:lnTo>
                  <a:lnTo>
                    <a:pt x="354215" y="1087539"/>
                  </a:lnTo>
                  <a:lnTo>
                    <a:pt x="354050" y="1087412"/>
                  </a:lnTo>
                  <a:lnTo>
                    <a:pt x="353974" y="1087691"/>
                  </a:lnTo>
                  <a:lnTo>
                    <a:pt x="354203" y="1087551"/>
                  </a:lnTo>
                  <a:lnTo>
                    <a:pt x="355295" y="1088390"/>
                  </a:lnTo>
                  <a:lnTo>
                    <a:pt x="356336" y="1089494"/>
                  </a:lnTo>
                  <a:lnTo>
                    <a:pt x="357974" y="1088263"/>
                  </a:lnTo>
                  <a:lnTo>
                    <a:pt x="358635" y="1087793"/>
                  </a:lnTo>
                  <a:lnTo>
                    <a:pt x="358813" y="1086713"/>
                  </a:lnTo>
                  <a:close/>
                </a:path>
                <a:path w="2152015" h="1198879">
                  <a:moveTo>
                    <a:pt x="369785" y="1185951"/>
                  </a:moveTo>
                  <a:lnTo>
                    <a:pt x="369595" y="1185964"/>
                  </a:lnTo>
                  <a:lnTo>
                    <a:pt x="369519" y="1186243"/>
                  </a:lnTo>
                  <a:lnTo>
                    <a:pt x="369684" y="1186027"/>
                  </a:lnTo>
                  <a:close/>
                </a:path>
                <a:path w="2152015" h="1198879">
                  <a:moveTo>
                    <a:pt x="375462" y="1183449"/>
                  </a:moveTo>
                  <a:lnTo>
                    <a:pt x="374916" y="1183106"/>
                  </a:lnTo>
                  <a:lnTo>
                    <a:pt x="374523" y="1182890"/>
                  </a:lnTo>
                  <a:lnTo>
                    <a:pt x="373976" y="1182560"/>
                  </a:lnTo>
                  <a:lnTo>
                    <a:pt x="371703" y="1183055"/>
                  </a:lnTo>
                  <a:lnTo>
                    <a:pt x="371106" y="1184884"/>
                  </a:lnTo>
                  <a:lnTo>
                    <a:pt x="369785" y="1185951"/>
                  </a:lnTo>
                  <a:lnTo>
                    <a:pt x="371678" y="1186256"/>
                  </a:lnTo>
                  <a:lnTo>
                    <a:pt x="373202" y="1185265"/>
                  </a:lnTo>
                  <a:lnTo>
                    <a:pt x="375386" y="1183906"/>
                  </a:lnTo>
                  <a:lnTo>
                    <a:pt x="375462" y="1183449"/>
                  </a:lnTo>
                  <a:close/>
                </a:path>
                <a:path w="2152015" h="1198879">
                  <a:moveTo>
                    <a:pt x="389623" y="1146441"/>
                  </a:moveTo>
                  <a:lnTo>
                    <a:pt x="388531" y="1146086"/>
                  </a:lnTo>
                  <a:lnTo>
                    <a:pt x="387654" y="1146619"/>
                  </a:lnTo>
                  <a:lnTo>
                    <a:pt x="386842" y="1147178"/>
                  </a:lnTo>
                  <a:lnTo>
                    <a:pt x="386245" y="1147584"/>
                  </a:lnTo>
                  <a:lnTo>
                    <a:pt x="386359" y="1148181"/>
                  </a:lnTo>
                  <a:lnTo>
                    <a:pt x="387057" y="1148156"/>
                  </a:lnTo>
                  <a:lnTo>
                    <a:pt x="387731" y="1148143"/>
                  </a:lnTo>
                  <a:lnTo>
                    <a:pt x="388493" y="1147838"/>
                  </a:lnTo>
                  <a:lnTo>
                    <a:pt x="389128" y="1147495"/>
                  </a:lnTo>
                  <a:lnTo>
                    <a:pt x="389394" y="1147356"/>
                  </a:lnTo>
                  <a:lnTo>
                    <a:pt x="389470" y="1146797"/>
                  </a:lnTo>
                  <a:lnTo>
                    <a:pt x="389623" y="1146441"/>
                  </a:lnTo>
                  <a:close/>
                </a:path>
                <a:path w="2152015" h="1198879">
                  <a:moveTo>
                    <a:pt x="403072" y="896073"/>
                  </a:moveTo>
                  <a:lnTo>
                    <a:pt x="402323" y="896086"/>
                  </a:lnTo>
                  <a:lnTo>
                    <a:pt x="401586" y="895985"/>
                  </a:lnTo>
                  <a:lnTo>
                    <a:pt x="400900" y="896175"/>
                  </a:lnTo>
                  <a:lnTo>
                    <a:pt x="400634" y="896226"/>
                  </a:lnTo>
                  <a:lnTo>
                    <a:pt x="400240" y="897128"/>
                  </a:lnTo>
                  <a:lnTo>
                    <a:pt x="400380" y="897305"/>
                  </a:lnTo>
                  <a:lnTo>
                    <a:pt x="400913" y="898105"/>
                  </a:lnTo>
                  <a:lnTo>
                    <a:pt x="401637" y="897572"/>
                  </a:lnTo>
                  <a:lnTo>
                    <a:pt x="402297" y="897204"/>
                  </a:lnTo>
                  <a:lnTo>
                    <a:pt x="403072" y="896073"/>
                  </a:lnTo>
                  <a:close/>
                </a:path>
                <a:path w="2152015" h="1198879">
                  <a:moveTo>
                    <a:pt x="453415" y="853122"/>
                  </a:moveTo>
                  <a:lnTo>
                    <a:pt x="452716" y="852932"/>
                  </a:lnTo>
                  <a:lnTo>
                    <a:pt x="452031" y="852652"/>
                  </a:lnTo>
                  <a:lnTo>
                    <a:pt x="451307" y="852614"/>
                  </a:lnTo>
                  <a:lnTo>
                    <a:pt x="451078" y="852627"/>
                  </a:lnTo>
                  <a:lnTo>
                    <a:pt x="450456" y="853414"/>
                  </a:lnTo>
                  <a:lnTo>
                    <a:pt x="450532" y="853655"/>
                  </a:lnTo>
                  <a:lnTo>
                    <a:pt x="450837" y="854456"/>
                  </a:lnTo>
                  <a:lnTo>
                    <a:pt x="451637" y="854468"/>
                  </a:lnTo>
                  <a:lnTo>
                    <a:pt x="452450" y="854265"/>
                  </a:lnTo>
                  <a:lnTo>
                    <a:pt x="453415" y="853122"/>
                  </a:lnTo>
                  <a:close/>
                </a:path>
                <a:path w="2152015" h="1198879">
                  <a:moveTo>
                    <a:pt x="552665" y="1146162"/>
                  </a:moveTo>
                  <a:lnTo>
                    <a:pt x="552513" y="1146314"/>
                  </a:lnTo>
                  <a:lnTo>
                    <a:pt x="550786" y="1145603"/>
                  </a:lnTo>
                  <a:lnTo>
                    <a:pt x="549694" y="1146505"/>
                  </a:lnTo>
                  <a:lnTo>
                    <a:pt x="548855" y="1147889"/>
                  </a:lnTo>
                  <a:lnTo>
                    <a:pt x="548627" y="1148283"/>
                  </a:lnTo>
                  <a:lnTo>
                    <a:pt x="548690" y="1148803"/>
                  </a:lnTo>
                  <a:lnTo>
                    <a:pt x="548627" y="1149248"/>
                  </a:lnTo>
                  <a:lnTo>
                    <a:pt x="549109" y="1149197"/>
                  </a:lnTo>
                  <a:lnTo>
                    <a:pt x="549744" y="1149273"/>
                  </a:lnTo>
                  <a:lnTo>
                    <a:pt x="550900" y="1148219"/>
                  </a:lnTo>
                  <a:lnTo>
                    <a:pt x="551662" y="1147279"/>
                  </a:lnTo>
                  <a:lnTo>
                    <a:pt x="552437" y="1146416"/>
                  </a:lnTo>
                  <a:lnTo>
                    <a:pt x="552589" y="1146416"/>
                  </a:lnTo>
                  <a:lnTo>
                    <a:pt x="552665" y="1146162"/>
                  </a:lnTo>
                  <a:close/>
                </a:path>
                <a:path w="2152015" h="1198879">
                  <a:moveTo>
                    <a:pt x="773811" y="1196594"/>
                  </a:moveTo>
                  <a:lnTo>
                    <a:pt x="773671" y="1195844"/>
                  </a:lnTo>
                  <a:lnTo>
                    <a:pt x="773315" y="1195019"/>
                  </a:lnTo>
                  <a:lnTo>
                    <a:pt x="772617" y="1195019"/>
                  </a:lnTo>
                  <a:lnTo>
                    <a:pt x="771842" y="1195324"/>
                  </a:lnTo>
                  <a:lnTo>
                    <a:pt x="771080" y="1195603"/>
                  </a:lnTo>
                  <a:lnTo>
                    <a:pt x="770356" y="1196200"/>
                  </a:lnTo>
                  <a:lnTo>
                    <a:pt x="770572" y="1196911"/>
                  </a:lnTo>
                  <a:lnTo>
                    <a:pt x="770864" y="1197927"/>
                  </a:lnTo>
                  <a:lnTo>
                    <a:pt x="771804" y="1198295"/>
                  </a:lnTo>
                  <a:lnTo>
                    <a:pt x="773645" y="1197305"/>
                  </a:lnTo>
                  <a:lnTo>
                    <a:pt x="773811" y="1196594"/>
                  </a:lnTo>
                  <a:close/>
                </a:path>
                <a:path w="2152015" h="1198879">
                  <a:moveTo>
                    <a:pt x="843432" y="588124"/>
                  </a:moveTo>
                  <a:lnTo>
                    <a:pt x="843153" y="587082"/>
                  </a:lnTo>
                  <a:lnTo>
                    <a:pt x="842619" y="586994"/>
                  </a:lnTo>
                  <a:lnTo>
                    <a:pt x="841933" y="586778"/>
                  </a:lnTo>
                  <a:lnTo>
                    <a:pt x="841273" y="586854"/>
                  </a:lnTo>
                  <a:lnTo>
                    <a:pt x="841006" y="586905"/>
                  </a:lnTo>
                  <a:lnTo>
                    <a:pt x="840524" y="587629"/>
                  </a:lnTo>
                  <a:lnTo>
                    <a:pt x="840549" y="587997"/>
                  </a:lnTo>
                  <a:lnTo>
                    <a:pt x="840625" y="588848"/>
                  </a:lnTo>
                  <a:lnTo>
                    <a:pt x="841362" y="589013"/>
                  </a:lnTo>
                  <a:lnTo>
                    <a:pt x="842137" y="588772"/>
                  </a:lnTo>
                  <a:lnTo>
                    <a:pt x="842860" y="588530"/>
                  </a:lnTo>
                  <a:lnTo>
                    <a:pt x="843432" y="588124"/>
                  </a:lnTo>
                  <a:close/>
                </a:path>
                <a:path w="2152015" h="1198879">
                  <a:moveTo>
                    <a:pt x="978090" y="619531"/>
                  </a:moveTo>
                  <a:lnTo>
                    <a:pt x="977569" y="618947"/>
                  </a:lnTo>
                  <a:lnTo>
                    <a:pt x="977341" y="618680"/>
                  </a:lnTo>
                  <a:lnTo>
                    <a:pt x="976579" y="618667"/>
                  </a:lnTo>
                  <a:lnTo>
                    <a:pt x="976185" y="618845"/>
                  </a:lnTo>
                  <a:lnTo>
                    <a:pt x="975423" y="619150"/>
                  </a:lnTo>
                  <a:lnTo>
                    <a:pt x="974940" y="619810"/>
                  </a:lnTo>
                  <a:lnTo>
                    <a:pt x="975360" y="620560"/>
                  </a:lnTo>
                  <a:lnTo>
                    <a:pt x="975741" y="621284"/>
                  </a:lnTo>
                  <a:lnTo>
                    <a:pt x="976490" y="621258"/>
                  </a:lnTo>
                  <a:lnTo>
                    <a:pt x="976960" y="621017"/>
                  </a:lnTo>
                  <a:lnTo>
                    <a:pt x="978065" y="620255"/>
                  </a:lnTo>
                  <a:lnTo>
                    <a:pt x="978090" y="619531"/>
                  </a:lnTo>
                  <a:close/>
                </a:path>
                <a:path w="2152015" h="1198879">
                  <a:moveTo>
                    <a:pt x="986104" y="477418"/>
                  </a:moveTo>
                  <a:lnTo>
                    <a:pt x="986028" y="477024"/>
                  </a:lnTo>
                  <a:lnTo>
                    <a:pt x="985901" y="476148"/>
                  </a:lnTo>
                  <a:lnTo>
                    <a:pt x="985088" y="475881"/>
                  </a:lnTo>
                  <a:lnTo>
                    <a:pt x="984300" y="476161"/>
                  </a:lnTo>
                  <a:lnTo>
                    <a:pt x="983462" y="476478"/>
                  </a:lnTo>
                  <a:lnTo>
                    <a:pt x="983272" y="477291"/>
                  </a:lnTo>
                  <a:lnTo>
                    <a:pt x="983335" y="478066"/>
                  </a:lnTo>
                  <a:lnTo>
                    <a:pt x="983894" y="478739"/>
                  </a:lnTo>
                  <a:lnTo>
                    <a:pt x="984694" y="478828"/>
                  </a:lnTo>
                  <a:lnTo>
                    <a:pt x="985405" y="478345"/>
                  </a:lnTo>
                  <a:lnTo>
                    <a:pt x="985761" y="478104"/>
                  </a:lnTo>
                  <a:lnTo>
                    <a:pt x="986104" y="477418"/>
                  </a:lnTo>
                  <a:close/>
                </a:path>
                <a:path w="2152015" h="1198879">
                  <a:moveTo>
                    <a:pt x="1201394" y="673608"/>
                  </a:moveTo>
                  <a:lnTo>
                    <a:pt x="1201216" y="673341"/>
                  </a:lnTo>
                  <a:lnTo>
                    <a:pt x="1201026" y="673049"/>
                  </a:lnTo>
                  <a:lnTo>
                    <a:pt x="1200302" y="672807"/>
                  </a:lnTo>
                  <a:lnTo>
                    <a:pt x="1199921" y="672947"/>
                  </a:lnTo>
                  <a:lnTo>
                    <a:pt x="1198981" y="673303"/>
                  </a:lnTo>
                  <a:lnTo>
                    <a:pt x="1198994" y="674065"/>
                  </a:lnTo>
                  <a:lnTo>
                    <a:pt x="1199603" y="674585"/>
                  </a:lnTo>
                  <a:lnTo>
                    <a:pt x="1199845" y="674801"/>
                  </a:lnTo>
                  <a:lnTo>
                    <a:pt x="1200505" y="674636"/>
                  </a:lnTo>
                  <a:lnTo>
                    <a:pt x="1200962" y="674649"/>
                  </a:lnTo>
                  <a:lnTo>
                    <a:pt x="1201077" y="674192"/>
                  </a:lnTo>
                  <a:lnTo>
                    <a:pt x="1201394" y="673608"/>
                  </a:lnTo>
                  <a:close/>
                </a:path>
                <a:path w="2152015" h="1198879">
                  <a:moveTo>
                    <a:pt x="1209865" y="369392"/>
                  </a:moveTo>
                  <a:lnTo>
                    <a:pt x="1209408" y="369227"/>
                  </a:lnTo>
                  <a:lnTo>
                    <a:pt x="1208976" y="368922"/>
                  </a:lnTo>
                  <a:lnTo>
                    <a:pt x="1208481" y="368947"/>
                  </a:lnTo>
                  <a:lnTo>
                    <a:pt x="1207681" y="368960"/>
                  </a:lnTo>
                  <a:lnTo>
                    <a:pt x="1206855" y="369125"/>
                  </a:lnTo>
                  <a:lnTo>
                    <a:pt x="1206677" y="370166"/>
                  </a:lnTo>
                  <a:lnTo>
                    <a:pt x="1206842" y="370763"/>
                  </a:lnTo>
                  <a:lnTo>
                    <a:pt x="1207287" y="371068"/>
                  </a:lnTo>
                  <a:lnTo>
                    <a:pt x="1207897" y="370738"/>
                  </a:lnTo>
                  <a:lnTo>
                    <a:pt x="1208608" y="370382"/>
                  </a:lnTo>
                  <a:lnTo>
                    <a:pt x="1209205" y="369836"/>
                  </a:lnTo>
                  <a:lnTo>
                    <a:pt x="1209865" y="369392"/>
                  </a:lnTo>
                  <a:close/>
                </a:path>
                <a:path w="2152015" h="1198879">
                  <a:moveTo>
                    <a:pt x="1213142" y="521601"/>
                  </a:moveTo>
                  <a:lnTo>
                    <a:pt x="1211148" y="520763"/>
                  </a:lnTo>
                  <a:lnTo>
                    <a:pt x="1209560" y="521360"/>
                  </a:lnTo>
                  <a:lnTo>
                    <a:pt x="1208239" y="523100"/>
                  </a:lnTo>
                  <a:lnTo>
                    <a:pt x="1209916" y="523481"/>
                  </a:lnTo>
                  <a:lnTo>
                    <a:pt x="1211199" y="522363"/>
                  </a:lnTo>
                  <a:lnTo>
                    <a:pt x="1212634" y="521817"/>
                  </a:lnTo>
                  <a:lnTo>
                    <a:pt x="1213142" y="521601"/>
                  </a:lnTo>
                  <a:close/>
                </a:path>
                <a:path w="2152015" h="1198879">
                  <a:moveTo>
                    <a:pt x="1213167" y="521589"/>
                  </a:moveTo>
                  <a:close/>
                </a:path>
                <a:path w="2152015" h="1198879">
                  <a:moveTo>
                    <a:pt x="1213345" y="521512"/>
                  </a:moveTo>
                  <a:lnTo>
                    <a:pt x="1213167" y="521589"/>
                  </a:lnTo>
                  <a:lnTo>
                    <a:pt x="1213345" y="521512"/>
                  </a:lnTo>
                  <a:close/>
                </a:path>
                <a:path w="2152015" h="1198879">
                  <a:moveTo>
                    <a:pt x="1221041" y="456133"/>
                  </a:moveTo>
                  <a:lnTo>
                    <a:pt x="1220876" y="455358"/>
                  </a:lnTo>
                  <a:lnTo>
                    <a:pt x="1220698" y="454571"/>
                  </a:lnTo>
                  <a:lnTo>
                    <a:pt x="1220050" y="454101"/>
                  </a:lnTo>
                  <a:lnTo>
                    <a:pt x="1219187" y="454444"/>
                  </a:lnTo>
                  <a:lnTo>
                    <a:pt x="1218196" y="454863"/>
                  </a:lnTo>
                  <a:lnTo>
                    <a:pt x="1218425" y="455650"/>
                  </a:lnTo>
                  <a:lnTo>
                    <a:pt x="1218692" y="456361"/>
                  </a:lnTo>
                  <a:lnTo>
                    <a:pt x="1219060" y="456653"/>
                  </a:lnTo>
                  <a:lnTo>
                    <a:pt x="1219517" y="457250"/>
                  </a:lnTo>
                  <a:lnTo>
                    <a:pt x="1219873" y="457187"/>
                  </a:lnTo>
                  <a:lnTo>
                    <a:pt x="1220736" y="456958"/>
                  </a:lnTo>
                  <a:lnTo>
                    <a:pt x="1221041" y="456133"/>
                  </a:lnTo>
                  <a:close/>
                </a:path>
                <a:path w="2152015" h="1198879">
                  <a:moveTo>
                    <a:pt x="1273517" y="481368"/>
                  </a:moveTo>
                  <a:lnTo>
                    <a:pt x="1271752" y="482320"/>
                  </a:lnTo>
                  <a:lnTo>
                    <a:pt x="1269517" y="482346"/>
                  </a:lnTo>
                  <a:lnTo>
                    <a:pt x="1268209" y="484174"/>
                  </a:lnTo>
                  <a:lnTo>
                    <a:pt x="1268349" y="484416"/>
                  </a:lnTo>
                  <a:lnTo>
                    <a:pt x="1268425" y="484581"/>
                  </a:lnTo>
                  <a:lnTo>
                    <a:pt x="1273517" y="481368"/>
                  </a:lnTo>
                  <a:close/>
                </a:path>
                <a:path w="2152015" h="1198879">
                  <a:moveTo>
                    <a:pt x="1273810" y="481177"/>
                  </a:moveTo>
                  <a:lnTo>
                    <a:pt x="1273568" y="481330"/>
                  </a:lnTo>
                  <a:lnTo>
                    <a:pt x="1273708" y="481291"/>
                  </a:lnTo>
                  <a:close/>
                </a:path>
                <a:path w="2152015" h="1198879">
                  <a:moveTo>
                    <a:pt x="1301038" y="602818"/>
                  </a:moveTo>
                  <a:lnTo>
                    <a:pt x="1300226" y="602348"/>
                  </a:lnTo>
                  <a:lnTo>
                    <a:pt x="1299845" y="602145"/>
                  </a:lnTo>
                  <a:lnTo>
                    <a:pt x="1299171" y="602056"/>
                  </a:lnTo>
                  <a:lnTo>
                    <a:pt x="1298790" y="602234"/>
                  </a:lnTo>
                  <a:lnTo>
                    <a:pt x="1297965" y="602653"/>
                  </a:lnTo>
                  <a:lnTo>
                    <a:pt x="1297838" y="603478"/>
                  </a:lnTo>
                  <a:lnTo>
                    <a:pt x="1298727" y="604761"/>
                  </a:lnTo>
                  <a:lnTo>
                    <a:pt x="1299514" y="604558"/>
                  </a:lnTo>
                  <a:lnTo>
                    <a:pt x="1300200" y="604100"/>
                  </a:lnTo>
                  <a:lnTo>
                    <a:pt x="1300835" y="603491"/>
                  </a:lnTo>
                  <a:lnTo>
                    <a:pt x="1301038" y="602818"/>
                  </a:lnTo>
                  <a:close/>
                </a:path>
                <a:path w="2152015" h="1198879">
                  <a:moveTo>
                    <a:pt x="1337602" y="291782"/>
                  </a:moveTo>
                  <a:lnTo>
                    <a:pt x="1337157" y="291846"/>
                  </a:lnTo>
                  <a:lnTo>
                    <a:pt x="1336649" y="291795"/>
                  </a:lnTo>
                  <a:lnTo>
                    <a:pt x="1335836" y="292227"/>
                  </a:lnTo>
                  <a:lnTo>
                    <a:pt x="1335519" y="292696"/>
                  </a:lnTo>
                  <a:lnTo>
                    <a:pt x="1335112" y="293052"/>
                  </a:lnTo>
                  <a:lnTo>
                    <a:pt x="1335532" y="293230"/>
                  </a:lnTo>
                  <a:lnTo>
                    <a:pt x="1335925" y="293408"/>
                  </a:lnTo>
                  <a:lnTo>
                    <a:pt x="1336471" y="293649"/>
                  </a:lnTo>
                  <a:lnTo>
                    <a:pt x="1337602" y="291782"/>
                  </a:lnTo>
                  <a:close/>
                </a:path>
                <a:path w="2152015" h="1198879">
                  <a:moveTo>
                    <a:pt x="1400187" y="371500"/>
                  </a:moveTo>
                  <a:lnTo>
                    <a:pt x="1399336" y="370611"/>
                  </a:lnTo>
                  <a:lnTo>
                    <a:pt x="1398333" y="370840"/>
                  </a:lnTo>
                  <a:lnTo>
                    <a:pt x="1398219" y="371106"/>
                  </a:lnTo>
                  <a:lnTo>
                    <a:pt x="1397939" y="371741"/>
                  </a:lnTo>
                  <a:lnTo>
                    <a:pt x="1397749" y="372491"/>
                  </a:lnTo>
                  <a:lnTo>
                    <a:pt x="1397850" y="373138"/>
                  </a:lnTo>
                  <a:lnTo>
                    <a:pt x="1397939" y="373684"/>
                  </a:lnTo>
                  <a:lnTo>
                    <a:pt x="1398511" y="373646"/>
                  </a:lnTo>
                  <a:lnTo>
                    <a:pt x="1398968" y="373176"/>
                  </a:lnTo>
                  <a:lnTo>
                    <a:pt x="1399082" y="372325"/>
                  </a:lnTo>
                  <a:lnTo>
                    <a:pt x="1400187" y="371500"/>
                  </a:lnTo>
                  <a:close/>
                </a:path>
                <a:path w="2152015" h="1198879">
                  <a:moveTo>
                    <a:pt x="1408391" y="279361"/>
                  </a:moveTo>
                  <a:lnTo>
                    <a:pt x="1408137" y="279196"/>
                  </a:lnTo>
                  <a:lnTo>
                    <a:pt x="1407287" y="278676"/>
                  </a:lnTo>
                  <a:lnTo>
                    <a:pt x="1406334" y="278142"/>
                  </a:lnTo>
                  <a:lnTo>
                    <a:pt x="1405204" y="278866"/>
                  </a:lnTo>
                  <a:lnTo>
                    <a:pt x="1405026" y="278980"/>
                  </a:lnTo>
                  <a:lnTo>
                    <a:pt x="1404886" y="279412"/>
                  </a:lnTo>
                  <a:lnTo>
                    <a:pt x="1405521" y="280479"/>
                  </a:lnTo>
                  <a:lnTo>
                    <a:pt x="1406398" y="280936"/>
                  </a:lnTo>
                  <a:lnTo>
                    <a:pt x="1407566" y="280822"/>
                  </a:lnTo>
                  <a:lnTo>
                    <a:pt x="1407833" y="280720"/>
                  </a:lnTo>
                  <a:lnTo>
                    <a:pt x="1408277" y="280631"/>
                  </a:lnTo>
                  <a:lnTo>
                    <a:pt x="1408315" y="280060"/>
                  </a:lnTo>
                  <a:lnTo>
                    <a:pt x="1408391" y="279361"/>
                  </a:lnTo>
                  <a:close/>
                </a:path>
                <a:path w="2152015" h="1198879">
                  <a:moveTo>
                    <a:pt x="1427302" y="420522"/>
                  </a:moveTo>
                  <a:lnTo>
                    <a:pt x="1427276" y="420014"/>
                  </a:lnTo>
                  <a:lnTo>
                    <a:pt x="1426895" y="419773"/>
                  </a:lnTo>
                  <a:lnTo>
                    <a:pt x="1426324" y="420116"/>
                  </a:lnTo>
                  <a:lnTo>
                    <a:pt x="1425727" y="420471"/>
                  </a:lnTo>
                  <a:lnTo>
                    <a:pt x="1424749" y="421563"/>
                  </a:lnTo>
                  <a:lnTo>
                    <a:pt x="1425257" y="422402"/>
                  </a:lnTo>
                  <a:lnTo>
                    <a:pt x="1426794" y="422389"/>
                  </a:lnTo>
                  <a:lnTo>
                    <a:pt x="1427187" y="421525"/>
                  </a:lnTo>
                  <a:lnTo>
                    <a:pt x="1427302" y="420522"/>
                  </a:lnTo>
                  <a:close/>
                </a:path>
                <a:path w="2152015" h="1198879">
                  <a:moveTo>
                    <a:pt x="1522691" y="127355"/>
                  </a:moveTo>
                  <a:lnTo>
                    <a:pt x="1522666" y="126580"/>
                  </a:lnTo>
                  <a:lnTo>
                    <a:pt x="1522196" y="125882"/>
                  </a:lnTo>
                  <a:lnTo>
                    <a:pt x="1521320" y="125958"/>
                  </a:lnTo>
                  <a:lnTo>
                    <a:pt x="1521028" y="125945"/>
                  </a:lnTo>
                  <a:lnTo>
                    <a:pt x="1520545" y="126695"/>
                  </a:lnTo>
                  <a:lnTo>
                    <a:pt x="1520494" y="127088"/>
                  </a:lnTo>
                  <a:lnTo>
                    <a:pt x="1520405" y="127889"/>
                  </a:lnTo>
                  <a:lnTo>
                    <a:pt x="1520736" y="128536"/>
                  </a:lnTo>
                  <a:lnTo>
                    <a:pt x="1521790" y="128409"/>
                  </a:lnTo>
                  <a:lnTo>
                    <a:pt x="1522095" y="128066"/>
                  </a:lnTo>
                  <a:lnTo>
                    <a:pt x="1522691" y="127673"/>
                  </a:lnTo>
                  <a:lnTo>
                    <a:pt x="1522691" y="127355"/>
                  </a:lnTo>
                  <a:close/>
                </a:path>
                <a:path w="2152015" h="1198879">
                  <a:moveTo>
                    <a:pt x="1623466" y="324523"/>
                  </a:moveTo>
                  <a:lnTo>
                    <a:pt x="1622132" y="323875"/>
                  </a:lnTo>
                  <a:lnTo>
                    <a:pt x="1621193" y="323850"/>
                  </a:lnTo>
                  <a:lnTo>
                    <a:pt x="1620583" y="324091"/>
                  </a:lnTo>
                  <a:lnTo>
                    <a:pt x="1619758" y="324421"/>
                  </a:lnTo>
                  <a:lnTo>
                    <a:pt x="1619618" y="325170"/>
                  </a:lnTo>
                  <a:lnTo>
                    <a:pt x="1620354" y="325843"/>
                  </a:lnTo>
                  <a:lnTo>
                    <a:pt x="1621091" y="326110"/>
                  </a:lnTo>
                  <a:lnTo>
                    <a:pt x="1621764" y="327406"/>
                  </a:lnTo>
                  <a:lnTo>
                    <a:pt x="1622818" y="326047"/>
                  </a:lnTo>
                  <a:lnTo>
                    <a:pt x="1623275" y="325437"/>
                  </a:lnTo>
                  <a:lnTo>
                    <a:pt x="1623466" y="324523"/>
                  </a:lnTo>
                  <a:close/>
                </a:path>
                <a:path w="2152015" h="1198879">
                  <a:moveTo>
                    <a:pt x="1640979" y="352412"/>
                  </a:moveTo>
                  <a:lnTo>
                    <a:pt x="1638261" y="352513"/>
                  </a:lnTo>
                  <a:lnTo>
                    <a:pt x="1637931" y="353123"/>
                  </a:lnTo>
                  <a:lnTo>
                    <a:pt x="1637690" y="353517"/>
                  </a:lnTo>
                  <a:lnTo>
                    <a:pt x="1637690" y="354190"/>
                  </a:lnTo>
                  <a:lnTo>
                    <a:pt x="1637880" y="354571"/>
                  </a:lnTo>
                  <a:lnTo>
                    <a:pt x="1638223" y="355219"/>
                  </a:lnTo>
                  <a:lnTo>
                    <a:pt x="1638782" y="355841"/>
                  </a:lnTo>
                  <a:lnTo>
                    <a:pt x="1639874" y="354660"/>
                  </a:lnTo>
                  <a:lnTo>
                    <a:pt x="1640116" y="354241"/>
                  </a:lnTo>
                  <a:lnTo>
                    <a:pt x="1640674" y="353542"/>
                  </a:lnTo>
                  <a:lnTo>
                    <a:pt x="1640852" y="352844"/>
                  </a:lnTo>
                  <a:lnTo>
                    <a:pt x="1640979" y="352412"/>
                  </a:lnTo>
                  <a:close/>
                </a:path>
                <a:path w="2152015" h="1198879">
                  <a:moveTo>
                    <a:pt x="1645932" y="367868"/>
                  </a:moveTo>
                  <a:lnTo>
                    <a:pt x="1645805" y="367550"/>
                  </a:lnTo>
                  <a:lnTo>
                    <a:pt x="1645539" y="366852"/>
                  </a:lnTo>
                  <a:lnTo>
                    <a:pt x="1643113" y="367055"/>
                  </a:lnTo>
                  <a:lnTo>
                    <a:pt x="1642567" y="367855"/>
                  </a:lnTo>
                  <a:lnTo>
                    <a:pt x="1642376" y="368147"/>
                  </a:lnTo>
                  <a:lnTo>
                    <a:pt x="1642630" y="368706"/>
                  </a:lnTo>
                  <a:lnTo>
                    <a:pt x="1642668" y="369163"/>
                  </a:lnTo>
                  <a:lnTo>
                    <a:pt x="1643621" y="369760"/>
                  </a:lnTo>
                  <a:lnTo>
                    <a:pt x="1644599" y="369570"/>
                  </a:lnTo>
                  <a:lnTo>
                    <a:pt x="1645704" y="368528"/>
                  </a:lnTo>
                  <a:lnTo>
                    <a:pt x="1645932" y="367868"/>
                  </a:lnTo>
                  <a:close/>
                </a:path>
                <a:path w="2152015" h="1198879">
                  <a:moveTo>
                    <a:pt x="1650479" y="74002"/>
                  </a:moveTo>
                  <a:lnTo>
                    <a:pt x="1650187" y="73888"/>
                  </a:lnTo>
                  <a:lnTo>
                    <a:pt x="1650111" y="74142"/>
                  </a:lnTo>
                  <a:lnTo>
                    <a:pt x="1650479" y="74002"/>
                  </a:lnTo>
                  <a:close/>
                </a:path>
                <a:path w="2152015" h="1198879">
                  <a:moveTo>
                    <a:pt x="1654302" y="74345"/>
                  </a:moveTo>
                  <a:lnTo>
                    <a:pt x="1654035" y="73190"/>
                  </a:lnTo>
                  <a:lnTo>
                    <a:pt x="1653209" y="72847"/>
                  </a:lnTo>
                  <a:lnTo>
                    <a:pt x="1652841" y="72974"/>
                  </a:lnTo>
                  <a:lnTo>
                    <a:pt x="1652016" y="73202"/>
                  </a:lnTo>
                  <a:lnTo>
                    <a:pt x="1651254" y="73621"/>
                  </a:lnTo>
                  <a:lnTo>
                    <a:pt x="1650479" y="74002"/>
                  </a:lnTo>
                  <a:lnTo>
                    <a:pt x="1651228" y="74358"/>
                  </a:lnTo>
                  <a:lnTo>
                    <a:pt x="1651990" y="74853"/>
                  </a:lnTo>
                  <a:lnTo>
                    <a:pt x="1652803" y="74930"/>
                  </a:lnTo>
                  <a:lnTo>
                    <a:pt x="1653527" y="75006"/>
                  </a:lnTo>
                  <a:lnTo>
                    <a:pt x="1654302" y="74345"/>
                  </a:lnTo>
                  <a:close/>
                </a:path>
                <a:path w="2152015" h="1198879">
                  <a:moveTo>
                    <a:pt x="1663522" y="249707"/>
                  </a:moveTo>
                  <a:lnTo>
                    <a:pt x="1662595" y="248450"/>
                  </a:lnTo>
                  <a:lnTo>
                    <a:pt x="1662430" y="248221"/>
                  </a:lnTo>
                  <a:lnTo>
                    <a:pt x="1661553" y="248234"/>
                  </a:lnTo>
                  <a:lnTo>
                    <a:pt x="1660398" y="249034"/>
                  </a:lnTo>
                  <a:lnTo>
                    <a:pt x="1659432" y="249707"/>
                  </a:lnTo>
                  <a:lnTo>
                    <a:pt x="1659966" y="250837"/>
                  </a:lnTo>
                  <a:lnTo>
                    <a:pt x="1660055" y="250964"/>
                  </a:lnTo>
                  <a:lnTo>
                    <a:pt x="1660880" y="250736"/>
                  </a:lnTo>
                  <a:lnTo>
                    <a:pt x="1661566" y="250659"/>
                  </a:lnTo>
                  <a:lnTo>
                    <a:pt x="1661922" y="249961"/>
                  </a:lnTo>
                  <a:lnTo>
                    <a:pt x="1663522" y="249707"/>
                  </a:lnTo>
                  <a:close/>
                </a:path>
                <a:path w="2152015" h="1198879">
                  <a:moveTo>
                    <a:pt x="1675231" y="401002"/>
                  </a:moveTo>
                  <a:lnTo>
                    <a:pt x="1674990" y="400177"/>
                  </a:lnTo>
                  <a:lnTo>
                    <a:pt x="1674596" y="400011"/>
                  </a:lnTo>
                  <a:lnTo>
                    <a:pt x="1673974" y="399605"/>
                  </a:lnTo>
                  <a:lnTo>
                    <a:pt x="1673834" y="399732"/>
                  </a:lnTo>
                  <a:lnTo>
                    <a:pt x="1673250" y="400189"/>
                  </a:lnTo>
                  <a:lnTo>
                    <a:pt x="1672475" y="400837"/>
                  </a:lnTo>
                  <a:lnTo>
                    <a:pt x="1672424" y="401421"/>
                  </a:lnTo>
                  <a:lnTo>
                    <a:pt x="1672336" y="402450"/>
                  </a:lnTo>
                  <a:lnTo>
                    <a:pt x="1673326" y="402412"/>
                  </a:lnTo>
                  <a:lnTo>
                    <a:pt x="1674876" y="401675"/>
                  </a:lnTo>
                  <a:lnTo>
                    <a:pt x="1675231" y="401002"/>
                  </a:lnTo>
                  <a:close/>
                </a:path>
                <a:path w="2152015" h="1198879">
                  <a:moveTo>
                    <a:pt x="1758937" y="2019"/>
                  </a:moveTo>
                  <a:lnTo>
                    <a:pt x="1755851" y="355"/>
                  </a:lnTo>
                  <a:lnTo>
                    <a:pt x="1755254" y="0"/>
                  </a:lnTo>
                  <a:lnTo>
                    <a:pt x="1754898" y="165"/>
                  </a:lnTo>
                  <a:lnTo>
                    <a:pt x="1754606" y="863"/>
                  </a:lnTo>
                  <a:lnTo>
                    <a:pt x="1754327" y="1587"/>
                  </a:lnTo>
                  <a:lnTo>
                    <a:pt x="1754060" y="2425"/>
                  </a:lnTo>
                  <a:lnTo>
                    <a:pt x="1754771" y="2844"/>
                  </a:lnTo>
                  <a:lnTo>
                    <a:pt x="1756295" y="3695"/>
                  </a:lnTo>
                  <a:lnTo>
                    <a:pt x="1757616" y="2730"/>
                  </a:lnTo>
                  <a:lnTo>
                    <a:pt x="1758937" y="2019"/>
                  </a:lnTo>
                  <a:close/>
                </a:path>
                <a:path w="2152015" h="1198879">
                  <a:moveTo>
                    <a:pt x="1759229" y="1866"/>
                  </a:moveTo>
                  <a:lnTo>
                    <a:pt x="1759026" y="1968"/>
                  </a:lnTo>
                  <a:lnTo>
                    <a:pt x="1759153" y="2146"/>
                  </a:lnTo>
                  <a:lnTo>
                    <a:pt x="1759229" y="1866"/>
                  </a:lnTo>
                  <a:close/>
                </a:path>
                <a:path w="2152015" h="1198879">
                  <a:moveTo>
                    <a:pt x="1838007" y="158127"/>
                  </a:moveTo>
                  <a:lnTo>
                    <a:pt x="1837702" y="158013"/>
                  </a:lnTo>
                  <a:lnTo>
                    <a:pt x="1837626" y="158267"/>
                  </a:lnTo>
                  <a:lnTo>
                    <a:pt x="1837791" y="158191"/>
                  </a:lnTo>
                  <a:lnTo>
                    <a:pt x="1838007" y="158127"/>
                  </a:lnTo>
                  <a:close/>
                </a:path>
                <a:path w="2152015" h="1198879">
                  <a:moveTo>
                    <a:pt x="1844192" y="160350"/>
                  </a:moveTo>
                  <a:lnTo>
                    <a:pt x="1844014" y="160286"/>
                  </a:lnTo>
                  <a:lnTo>
                    <a:pt x="1844192" y="160350"/>
                  </a:lnTo>
                  <a:close/>
                </a:path>
                <a:path w="2152015" h="1198879">
                  <a:moveTo>
                    <a:pt x="1846732" y="303149"/>
                  </a:moveTo>
                  <a:lnTo>
                    <a:pt x="1846186" y="302374"/>
                  </a:lnTo>
                  <a:lnTo>
                    <a:pt x="1845716" y="301752"/>
                  </a:lnTo>
                  <a:lnTo>
                    <a:pt x="1844916" y="301726"/>
                  </a:lnTo>
                  <a:lnTo>
                    <a:pt x="1844395" y="302018"/>
                  </a:lnTo>
                  <a:lnTo>
                    <a:pt x="1843405" y="302793"/>
                  </a:lnTo>
                  <a:lnTo>
                    <a:pt x="1843278" y="303580"/>
                  </a:lnTo>
                  <a:lnTo>
                    <a:pt x="1843862" y="304152"/>
                  </a:lnTo>
                  <a:lnTo>
                    <a:pt x="1844090" y="304380"/>
                  </a:lnTo>
                  <a:lnTo>
                    <a:pt x="1844890" y="304279"/>
                  </a:lnTo>
                  <a:lnTo>
                    <a:pt x="1846097" y="303758"/>
                  </a:lnTo>
                  <a:lnTo>
                    <a:pt x="1846732" y="303149"/>
                  </a:lnTo>
                  <a:close/>
                </a:path>
                <a:path w="2152015" h="1198879">
                  <a:moveTo>
                    <a:pt x="1863661" y="107937"/>
                  </a:moveTo>
                  <a:lnTo>
                    <a:pt x="1863077" y="107175"/>
                  </a:lnTo>
                  <a:lnTo>
                    <a:pt x="1862963" y="107010"/>
                  </a:lnTo>
                  <a:lnTo>
                    <a:pt x="1861591" y="107429"/>
                  </a:lnTo>
                  <a:lnTo>
                    <a:pt x="1861159" y="107873"/>
                  </a:lnTo>
                  <a:lnTo>
                    <a:pt x="1860702" y="108394"/>
                  </a:lnTo>
                  <a:lnTo>
                    <a:pt x="1860651" y="109245"/>
                  </a:lnTo>
                  <a:lnTo>
                    <a:pt x="1860410" y="109956"/>
                  </a:lnTo>
                  <a:lnTo>
                    <a:pt x="1862188" y="108775"/>
                  </a:lnTo>
                  <a:lnTo>
                    <a:pt x="1863661" y="107937"/>
                  </a:lnTo>
                  <a:close/>
                </a:path>
                <a:path w="2152015" h="1198879">
                  <a:moveTo>
                    <a:pt x="2151570" y="672693"/>
                  </a:moveTo>
                  <a:lnTo>
                    <a:pt x="2150592" y="672566"/>
                  </a:lnTo>
                  <a:lnTo>
                    <a:pt x="2149602" y="672185"/>
                  </a:lnTo>
                  <a:lnTo>
                    <a:pt x="2148636" y="672338"/>
                  </a:lnTo>
                  <a:lnTo>
                    <a:pt x="2147773" y="672465"/>
                  </a:lnTo>
                  <a:lnTo>
                    <a:pt x="2147468" y="673354"/>
                  </a:lnTo>
                  <a:lnTo>
                    <a:pt x="2148027" y="673976"/>
                  </a:lnTo>
                  <a:lnTo>
                    <a:pt x="2148814" y="674801"/>
                  </a:lnTo>
                  <a:lnTo>
                    <a:pt x="2149856" y="674509"/>
                  </a:lnTo>
                  <a:lnTo>
                    <a:pt x="2150834" y="673950"/>
                  </a:lnTo>
                  <a:lnTo>
                    <a:pt x="2151570" y="67269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13196824" y="7153357"/>
              <a:ext cx="2283460" cy="1248410"/>
            </a:xfrm>
            <a:custGeom>
              <a:avLst/>
              <a:gdLst/>
              <a:ahLst/>
              <a:cxnLst/>
              <a:rect l="l" t="t" r="r" b="b"/>
              <a:pathLst>
                <a:path w="2283459" h="1248409">
                  <a:moveTo>
                    <a:pt x="2794" y="1240472"/>
                  </a:moveTo>
                  <a:lnTo>
                    <a:pt x="2476" y="1239875"/>
                  </a:lnTo>
                  <a:lnTo>
                    <a:pt x="1384" y="1239443"/>
                  </a:lnTo>
                  <a:lnTo>
                    <a:pt x="558" y="1239443"/>
                  </a:lnTo>
                  <a:lnTo>
                    <a:pt x="444" y="1239647"/>
                  </a:lnTo>
                  <a:lnTo>
                    <a:pt x="0" y="1240358"/>
                  </a:lnTo>
                  <a:lnTo>
                    <a:pt x="368" y="1241005"/>
                  </a:lnTo>
                  <a:lnTo>
                    <a:pt x="1028" y="1241348"/>
                  </a:lnTo>
                  <a:lnTo>
                    <a:pt x="1333" y="1241539"/>
                  </a:lnTo>
                  <a:lnTo>
                    <a:pt x="1905" y="1241323"/>
                  </a:lnTo>
                  <a:lnTo>
                    <a:pt x="2311" y="1241285"/>
                  </a:lnTo>
                  <a:lnTo>
                    <a:pt x="2794" y="1240472"/>
                  </a:lnTo>
                  <a:close/>
                </a:path>
                <a:path w="2283459" h="1248409">
                  <a:moveTo>
                    <a:pt x="21145" y="1246479"/>
                  </a:moveTo>
                  <a:lnTo>
                    <a:pt x="20180" y="1245997"/>
                  </a:lnTo>
                  <a:lnTo>
                    <a:pt x="19900" y="1245844"/>
                  </a:lnTo>
                  <a:lnTo>
                    <a:pt x="19138" y="1246200"/>
                  </a:lnTo>
                  <a:lnTo>
                    <a:pt x="18872" y="1246530"/>
                  </a:lnTo>
                  <a:lnTo>
                    <a:pt x="18605" y="1246860"/>
                  </a:lnTo>
                  <a:lnTo>
                    <a:pt x="18630" y="1247444"/>
                  </a:lnTo>
                  <a:lnTo>
                    <a:pt x="18529" y="1247914"/>
                  </a:lnTo>
                  <a:lnTo>
                    <a:pt x="19037" y="1247800"/>
                  </a:lnTo>
                  <a:lnTo>
                    <a:pt x="19583" y="1247851"/>
                  </a:lnTo>
                  <a:lnTo>
                    <a:pt x="19989" y="1247609"/>
                  </a:lnTo>
                  <a:lnTo>
                    <a:pt x="20662" y="1247165"/>
                  </a:lnTo>
                  <a:lnTo>
                    <a:pt x="21145" y="1246479"/>
                  </a:lnTo>
                  <a:close/>
                </a:path>
                <a:path w="2283459" h="1248409">
                  <a:moveTo>
                    <a:pt x="77533" y="1003731"/>
                  </a:moveTo>
                  <a:lnTo>
                    <a:pt x="75946" y="1003249"/>
                  </a:lnTo>
                  <a:lnTo>
                    <a:pt x="74726" y="1004392"/>
                  </a:lnTo>
                  <a:lnTo>
                    <a:pt x="73367" y="1004925"/>
                  </a:lnTo>
                  <a:lnTo>
                    <a:pt x="72999" y="1005090"/>
                  </a:lnTo>
                  <a:lnTo>
                    <a:pt x="72809" y="1005649"/>
                  </a:lnTo>
                  <a:lnTo>
                    <a:pt x="72517" y="1006017"/>
                  </a:lnTo>
                  <a:lnTo>
                    <a:pt x="73037" y="1006055"/>
                  </a:lnTo>
                  <a:lnTo>
                    <a:pt x="73545" y="1006182"/>
                  </a:lnTo>
                  <a:lnTo>
                    <a:pt x="74053" y="1006081"/>
                  </a:lnTo>
                  <a:lnTo>
                    <a:pt x="75488" y="1005687"/>
                  </a:lnTo>
                  <a:lnTo>
                    <a:pt x="76695" y="1004951"/>
                  </a:lnTo>
                  <a:lnTo>
                    <a:pt x="77533" y="1003731"/>
                  </a:lnTo>
                  <a:close/>
                </a:path>
                <a:path w="2283459" h="1248409">
                  <a:moveTo>
                    <a:pt x="77812" y="1003452"/>
                  </a:moveTo>
                  <a:lnTo>
                    <a:pt x="77609" y="1003617"/>
                  </a:lnTo>
                  <a:lnTo>
                    <a:pt x="77609" y="1003757"/>
                  </a:lnTo>
                  <a:lnTo>
                    <a:pt x="77812" y="1003452"/>
                  </a:lnTo>
                  <a:close/>
                </a:path>
                <a:path w="2283459" h="1248409">
                  <a:moveTo>
                    <a:pt x="90449" y="956767"/>
                  </a:moveTo>
                  <a:lnTo>
                    <a:pt x="90373" y="955433"/>
                  </a:lnTo>
                  <a:lnTo>
                    <a:pt x="89471" y="955255"/>
                  </a:lnTo>
                  <a:lnTo>
                    <a:pt x="88709" y="955484"/>
                  </a:lnTo>
                  <a:lnTo>
                    <a:pt x="87896" y="955751"/>
                  </a:lnTo>
                  <a:lnTo>
                    <a:pt x="87642" y="956449"/>
                  </a:lnTo>
                  <a:lnTo>
                    <a:pt x="87693" y="957173"/>
                  </a:lnTo>
                  <a:lnTo>
                    <a:pt x="87757" y="958265"/>
                  </a:lnTo>
                  <a:lnTo>
                    <a:pt x="88531" y="958049"/>
                  </a:lnTo>
                  <a:lnTo>
                    <a:pt x="89547" y="957795"/>
                  </a:lnTo>
                  <a:lnTo>
                    <a:pt x="89789" y="957364"/>
                  </a:lnTo>
                  <a:lnTo>
                    <a:pt x="90449" y="956767"/>
                  </a:lnTo>
                  <a:close/>
                </a:path>
                <a:path w="2283459" h="1248409">
                  <a:moveTo>
                    <a:pt x="119875" y="1010602"/>
                  </a:moveTo>
                  <a:lnTo>
                    <a:pt x="119456" y="1009802"/>
                  </a:lnTo>
                  <a:lnTo>
                    <a:pt x="118719" y="1009777"/>
                  </a:lnTo>
                  <a:lnTo>
                    <a:pt x="117932" y="1010069"/>
                  </a:lnTo>
                  <a:lnTo>
                    <a:pt x="117779" y="1010107"/>
                  </a:lnTo>
                  <a:lnTo>
                    <a:pt x="117640" y="1010539"/>
                  </a:lnTo>
                  <a:lnTo>
                    <a:pt x="117665" y="1010754"/>
                  </a:lnTo>
                  <a:lnTo>
                    <a:pt x="117881" y="1011491"/>
                  </a:lnTo>
                  <a:lnTo>
                    <a:pt x="118338" y="1012075"/>
                  </a:lnTo>
                  <a:lnTo>
                    <a:pt x="119557" y="1011631"/>
                  </a:lnTo>
                  <a:lnTo>
                    <a:pt x="119684" y="1010996"/>
                  </a:lnTo>
                  <a:lnTo>
                    <a:pt x="119875" y="1010602"/>
                  </a:lnTo>
                  <a:close/>
                </a:path>
                <a:path w="2283459" h="1248409">
                  <a:moveTo>
                    <a:pt x="271767" y="619556"/>
                  </a:moveTo>
                  <a:lnTo>
                    <a:pt x="271310" y="619506"/>
                  </a:lnTo>
                  <a:lnTo>
                    <a:pt x="270802" y="619252"/>
                  </a:lnTo>
                  <a:lnTo>
                    <a:pt x="270433" y="619404"/>
                  </a:lnTo>
                  <a:lnTo>
                    <a:pt x="270116" y="619569"/>
                  </a:lnTo>
                  <a:lnTo>
                    <a:pt x="270002" y="620153"/>
                  </a:lnTo>
                  <a:lnTo>
                    <a:pt x="269773" y="620534"/>
                  </a:lnTo>
                  <a:lnTo>
                    <a:pt x="270268" y="620636"/>
                  </a:lnTo>
                  <a:lnTo>
                    <a:pt x="270814" y="620941"/>
                  </a:lnTo>
                  <a:lnTo>
                    <a:pt x="271462" y="620636"/>
                  </a:lnTo>
                  <a:lnTo>
                    <a:pt x="271589" y="619988"/>
                  </a:lnTo>
                  <a:lnTo>
                    <a:pt x="271767" y="619556"/>
                  </a:lnTo>
                  <a:close/>
                </a:path>
                <a:path w="2283459" h="1248409">
                  <a:moveTo>
                    <a:pt x="277088" y="684314"/>
                  </a:moveTo>
                  <a:lnTo>
                    <a:pt x="276720" y="684098"/>
                  </a:lnTo>
                  <a:lnTo>
                    <a:pt x="276339" y="683679"/>
                  </a:lnTo>
                  <a:lnTo>
                    <a:pt x="276021" y="683742"/>
                  </a:lnTo>
                  <a:lnTo>
                    <a:pt x="275170" y="683907"/>
                  </a:lnTo>
                  <a:lnTo>
                    <a:pt x="274828" y="684631"/>
                  </a:lnTo>
                  <a:lnTo>
                    <a:pt x="274637" y="685406"/>
                  </a:lnTo>
                  <a:lnTo>
                    <a:pt x="274459" y="686054"/>
                  </a:lnTo>
                  <a:lnTo>
                    <a:pt x="274650" y="686422"/>
                  </a:lnTo>
                  <a:lnTo>
                    <a:pt x="275259" y="686308"/>
                  </a:lnTo>
                  <a:lnTo>
                    <a:pt x="276428" y="686130"/>
                  </a:lnTo>
                  <a:lnTo>
                    <a:pt x="277063" y="685444"/>
                  </a:lnTo>
                  <a:lnTo>
                    <a:pt x="277088" y="684314"/>
                  </a:lnTo>
                  <a:close/>
                </a:path>
                <a:path w="2283459" h="1248409">
                  <a:moveTo>
                    <a:pt x="287997" y="626884"/>
                  </a:moveTo>
                  <a:lnTo>
                    <a:pt x="287731" y="626897"/>
                  </a:lnTo>
                  <a:lnTo>
                    <a:pt x="287616" y="627126"/>
                  </a:lnTo>
                  <a:lnTo>
                    <a:pt x="287997" y="626884"/>
                  </a:lnTo>
                  <a:close/>
                </a:path>
                <a:path w="2283459" h="1248409">
                  <a:moveTo>
                    <a:pt x="289433" y="984631"/>
                  </a:moveTo>
                  <a:lnTo>
                    <a:pt x="289267" y="984262"/>
                  </a:lnTo>
                  <a:lnTo>
                    <a:pt x="289204" y="984123"/>
                  </a:lnTo>
                  <a:lnTo>
                    <a:pt x="287502" y="985456"/>
                  </a:lnTo>
                  <a:lnTo>
                    <a:pt x="287324" y="985583"/>
                  </a:lnTo>
                  <a:lnTo>
                    <a:pt x="287210" y="985824"/>
                  </a:lnTo>
                  <a:lnTo>
                    <a:pt x="287083" y="986015"/>
                  </a:lnTo>
                  <a:lnTo>
                    <a:pt x="287299" y="986028"/>
                  </a:lnTo>
                  <a:lnTo>
                    <a:pt x="287616" y="986104"/>
                  </a:lnTo>
                  <a:lnTo>
                    <a:pt x="287769" y="985989"/>
                  </a:lnTo>
                  <a:lnTo>
                    <a:pt x="289433" y="984631"/>
                  </a:lnTo>
                  <a:close/>
                </a:path>
                <a:path w="2283459" h="1248409">
                  <a:moveTo>
                    <a:pt x="293166" y="625081"/>
                  </a:moveTo>
                  <a:lnTo>
                    <a:pt x="293065" y="624751"/>
                  </a:lnTo>
                  <a:lnTo>
                    <a:pt x="291515" y="624065"/>
                  </a:lnTo>
                  <a:lnTo>
                    <a:pt x="290652" y="625348"/>
                  </a:lnTo>
                  <a:lnTo>
                    <a:pt x="289585" y="625906"/>
                  </a:lnTo>
                  <a:lnTo>
                    <a:pt x="287997" y="626884"/>
                  </a:lnTo>
                  <a:lnTo>
                    <a:pt x="289267" y="626833"/>
                  </a:lnTo>
                  <a:lnTo>
                    <a:pt x="290766" y="626846"/>
                  </a:lnTo>
                  <a:lnTo>
                    <a:pt x="292366" y="627100"/>
                  </a:lnTo>
                  <a:lnTo>
                    <a:pt x="293116" y="625233"/>
                  </a:lnTo>
                  <a:lnTo>
                    <a:pt x="293166" y="625081"/>
                  </a:lnTo>
                  <a:close/>
                </a:path>
                <a:path w="2283459" h="1248409">
                  <a:moveTo>
                    <a:pt x="315912" y="536371"/>
                  </a:moveTo>
                  <a:lnTo>
                    <a:pt x="314921" y="535457"/>
                  </a:lnTo>
                  <a:lnTo>
                    <a:pt x="314185" y="535444"/>
                  </a:lnTo>
                  <a:lnTo>
                    <a:pt x="313791" y="535635"/>
                  </a:lnTo>
                  <a:lnTo>
                    <a:pt x="312978" y="536016"/>
                  </a:lnTo>
                  <a:lnTo>
                    <a:pt x="312737" y="536752"/>
                  </a:lnTo>
                  <a:lnTo>
                    <a:pt x="313321" y="537387"/>
                  </a:lnTo>
                  <a:lnTo>
                    <a:pt x="313499" y="537603"/>
                  </a:lnTo>
                  <a:lnTo>
                    <a:pt x="314198" y="537400"/>
                  </a:lnTo>
                  <a:lnTo>
                    <a:pt x="314642" y="537387"/>
                  </a:lnTo>
                  <a:lnTo>
                    <a:pt x="315277" y="536917"/>
                  </a:lnTo>
                  <a:lnTo>
                    <a:pt x="315912" y="536371"/>
                  </a:lnTo>
                  <a:close/>
                </a:path>
                <a:path w="2283459" h="1248409">
                  <a:moveTo>
                    <a:pt x="323227" y="652221"/>
                  </a:moveTo>
                  <a:lnTo>
                    <a:pt x="322694" y="650798"/>
                  </a:lnTo>
                  <a:lnTo>
                    <a:pt x="321678" y="650748"/>
                  </a:lnTo>
                  <a:lnTo>
                    <a:pt x="321335" y="651002"/>
                  </a:lnTo>
                  <a:lnTo>
                    <a:pt x="320509" y="651573"/>
                  </a:lnTo>
                  <a:lnTo>
                    <a:pt x="319354" y="652005"/>
                  </a:lnTo>
                  <a:lnTo>
                    <a:pt x="319532" y="653262"/>
                  </a:lnTo>
                  <a:lnTo>
                    <a:pt x="321043" y="652907"/>
                  </a:lnTo>
                  <a:lnTo>
                    <a:pt x="321538" y="652157"/>
                  </a:lnTo>
                  <a:lnTo>
                    <a:pt x="323227" y="652221"/>
                  </a:lnTo>
                  <a:close/>
                </a:path>
                <a:path w="2283459" h="1248409">
                  <a:moveTo>
                    <a:pt x="334619" y="699630"/>
                  </a:moveTo>
                  <a:lnTo>
                    <a:pt x="334568" y="699312"/>
                  </a:lnTo>
                  <a:lnTo>
                    <a:pt x="334352" y="698474"/>
                  </a:lnTo>
                  <a:lnTo>
                    <a:pt x="333603" y="698347"/>
                  </a:lnTo>
                  <a:lnTo>
                    <a:pt x="332143" y="698906"/>
                  </a:lnTo>
                  <a:lnTo>
                    <a:pt x="331482" y="699541"/>
                  </a:lnTo>
                  <a:lnTo>
                    <a:pt x="332054" y="700163"/>
                  </a:lnTo>
                  <a:lnTo>
                    <a:pt x="332422" y="700557"/>
                  </a:lnTo>
                  <a:lnTo>
                    <a:pt x="333298" y="700493"/>
                  </a:lnTo>
                  <a:lnTo>
                    <a:pt x="333921" y="700633"/>
                  </a:lnTo>
                  <a:lnTo>
                    <a:pt x="334213" y="700074"/>
                  </a:lnTo>
                  <a:lnTo>
                    <a:pt x="334619" y="699630"/>
                  </a:lnTo>
                  <a:close/>
                </a:path>
                <a:path w="2283459" h="1248409">
                  <a:moveTo>
                    <a:pt x="337997" y="271030"/>
                  </a:moveTo>
                  <a:lnTo>
                    <a:pt x="337731" y="270675"/>
                  </a:lnTo>
                  <a:lnTo>
                    <a:pt x="337527" y="270167"/>
                  </a:lnTo>
                  <a:lnTo>
                    <a:pt x="337146" y="269963"/>
                  </a:lnTo>
                  <a:lnTo>
                    <a:pt x="335635" y="269252"/>
                  </a:lnTo>
                  <a:lnTo>
                    <a:pt x="334403" y="269887"/>
                  </a:lnTo>
                  <a:lnTo>
                    <a:pt x="333286" y="270941"/>
                  </a:lnTo>
                  <a:lnTo>
                    <a:pt x="333108" y="270903"/>
                  </a:lnTo>
                  <a:lnTo>
                    <a:pt x="332955" y="271170"/>
                  </a:lnTo>
                  <a:lnTo>
                    <a:pt x="333171" y="271030"/>
                  </a:lnTo>
                  <a:lnTo>
                    <a:pt x="334454" y="271183"/>
                  </a:lnTo>
                  <a:lnTo>
                    <a:pt x="335622" y="271449"/>
                  </a:lnTo>
                  <a:lnTo>
                    <a:pt x="337185" y="271627"/>
                  </a:lnTo>
                  <a:lnTo>
                    <a:pt x="337604" y="271221"/>
                  </a:lnTo>
                  <a:lnTo>
                    <a:pt x="337997" y="271030"/>
                  </a:lnTo>
                  <a:close/>
                </a:path>
                <a:path w="2283459" h="1248409">
                  <a:moveTo>
                    <a:pt x="346748" y="570966"/>
                  </a:moveTo>
                  <a:lnTo>
                    <a:pt x="346329" y="570128"/>
                  </a:lnTo>
                  <a:lnTo>
                    <a:pt x="345528" y="569899"/>
                  </a:lnTo>
                  <a:lnTo>
                    <a:pt x="344703" y="570166"/>
                  </a:lnTo>
                  <a:lnTo>
                    <a:pt x="343954" y="570395"/>
                  </a:lnTo>
                  <a:lnTo>
                    <a:pt x="343179" y="570966"/>
                  </a:lnTo>
                  <a:lnTo>
                    <a:pt x="343598" y="571754"/>
                  </a:lnTo>
                  <a:lnTo>
                    <a:pt x="344017" y="572554"/>
                  </a:lnTo>
                  <a:lnTo>
                    <a:pt x="344893" y="572223"/>
                  </a:lnTo>
                  <a:lnTo>
                    <a:pt x="345630" y="571893"/>
                  </a:lnTo>
                  <a:lnTo>
                    <a:pt x="345986" y="571538"/>
                  </a:lnTo>
                  <a:lnTo>
                    <a:pt x="346748" y="570966"/>
                  </a:lnTo>
                  <a:close/>
                </a:path>
                <a:path w="2283459" h="1248409">
                  <a:moveTo>
                    <a:pt x="350989" y="806196"/>
                  </a:moveTo>
                  <a:lnTo>
                    <a:pt x="350964" y="805840"/>
                  </a:lnTo>
                  <a:lnTo>
                    <a:pt x="350862" y="804938"/>
                  </a:lnTo>
                  <a:lnTo>
                    <a:pt x="350037" y="804811"/>
                  </a:lnTo>
                  <a:lnTo>
                    <a:pt x="349262" y="805040"/>
                  </a:lnTo>
                  <a:lnTo>
                    <a:pt x="349084" y="805091"/>
                  </a:lnTo>
                  <a:lnTo>
                    <a:pt x="349084" y="805827"/>
                  </a:lnTo>
                  <a:lnTo>
                    <a:pt x="349021" y="806272"/>
                  </a:lnTo>
                  <a:lnTo>
                    <a:pt x="350215" y="807034"/>
                  </a:lnTo>
                  <a:lnTo>
                    <a:pt x="350456" y="806627"/>
                  </a:lnTo>
                  <a:lnTo>
                    <a:pt x="350989" y="806196"/>
                  </a:lnTo>
                  <a:close/>
                </a:path>
                <a:path w="2283459" h="1248409">
                  <a:moveTo>
                    <a:pt x="380161" y="631482"/>
                  </a:moveTo>
                  <a:lnTo>
                    <a:pt x="380022" y="631063"/>
                  </a:lnTo>
                  <a:lnTo>
                    <a:pt x="379844" y="630656"/>
                  </a:lnTo>
                  <a:lnTo>
                    <a:pt x="379780" y="630224"/>
                  </a:lnTo>
                  <a:lnTo>
                    <a:pt x="379691" y="629577"/>
                  </a:lnTo>
                  <a:lnTo>
                    <a:pt x="379349" y="629323"/>
                  </a:lnTo>
                  <a:lnTo>
                    <a:pt x="379183" y="629678"/>
                  </a:lnTo>
                  <a:lnTo>
                    <a:pt x="379031" y="630008"/>
                  </a:lnTo>
                  <a:lnTo>
                    <a:pt x="379349" y="630478"/>
                  </a:lnTo>
                  <a:lnTo>
                    <a:pt x="379476" y="630872"/>
                  </a:lnTo>
                  <a:lnTo>
                    <a:pt x="380161" y="631482"/>
                  </a:lnTo>
                  <a:close/>
                </a:path>
                <a:path w="2283459" h="1248409">
                  <a:moveTo>
                    <a:pt x="423125" y="735647"/>
                  </a:moveTo>
                  <a:lnTo>
                    <a:pt x="422592" y="734999"/>
                  </a:lnTo>
                  <a:lnTo>
                    <a:pt x="422440" y="734834"/>
                  </a:lnTo>
                  <a:lnTo>
                    <a:pt x="421652" y="734961"/>
                  </a:lnTo>
                  <a:lnTo>
                    <a:pt x="420522" y="735545"/>
                  </a:lnTo>
                  <a:lnTo>
                    <a:pt x="420052" y="736155"/>
                  </a:lnTo>
                  <a:lnTo>
                    <a:pt x="420763" y="736803"/>
                  </a:lnTo>
                  <a:lnTo>
                    <a:pt x="420954" y="737006"/>
                  </a:lnTo>
                  <a:lnTo>
                    <a:pt x="421601" y="736790"/>
                  </a:lnTo>
                  <a:lnTo>
                    <a:pt x="422033" y="736765"/>
                  </a:lnTo>
                  <a:lnTo>
                    <a:pt x="422630" y="736269"/>
                  </a:lnTo>
                  <a:lnTo>
                    <a:pt x="423125" y="735647"/>
                  </a:lnTo>
                  <a:close/>
                </a:path>
                <a:path w="2283459" h="1248409">
                  <a:moveTo>
                    <a:pt x="453021" y="826274"/>
                  </a:moveTo>
                  <a:lnTo>
                    <a:pt x="452970" y="825169"/>
                  </a:lnTo>
                  <a:lnTo>
                    <a:pt x="452958" y="824420"/>
                  </a:lnTo>
                  <a:lnTo>
                    <a:pt x="451777" y="824636"/>
                  </a:lnTo>
                  <a:lnTo>
                    <a:pt x="451218" y="825017"/>
                  </a:lnTo>
                  <a:lnTo>
                    <a:pt x="450392" y="825588"/>
                  </a:lnTo>
                  <a:lnTo>
                    <a:pt x="449262" y="826274"/>
                  </a:lnTo>
                  <a:lnTo>
                    <a:pt x="449084" y="827036"/>
                  </a:lnTo>
                  <a:lnTo>
                    <a:pt x="448957" y="827633"/>
                  </a:lnTo>
                  <a:lnTo>
                    <a:pt x="450138" y="827239"/>
                  </a:lnTo>
                  <a:lnTo>
                    <a:pt x="450786" y="827062"/>
                  </a:lnTo>
                  <a:lnTo>
                    <a:pt x="451650" y="826516"/>
                  </a:lnTo>
                  <a:lnTo>
                    <a:pt x="453021" y="826274"/>
                  </a:lnTo>
                  <a:close/>
                </a:path>
                <a:path w="2283459" h="1248409">
                  <a:moveTo>
                    <a:pt x="462241" y="777849"/>
                  </a:moveTo>
                  <a:lnTo>
                    <a:pt x="461937" y="777087"/>
                  </a:lnTo>
                  <a:lnTo>
                    <a:pt x="461568" y="776262"/>
                  </a:lnTo>
                  <a:lnTo>
                    <a:pt x="460756" y="776249"/>
                  </a:lnTo>
                  <a:lnTo>
                    <a:pt x="459244" y="777113"/>
                  </a:lnTo>
                  <a:lnTo>
                    <a:pt x="458736" y="777709"/>
                  </a:lnTo>
                  <a:lnTo>
                    <a:pt x="458901" y="778751"/>
                  </a:lnTo>
                  <a:lnTo>
                    <a:pt x="459574" y="778840"/>
                  </a:lnTo>
                  <a:lnTo>
                    <a:pt x="460387" y="779170"/>
                  </a:lnTo>
                  <a:lnTo>
                    <a:pt x="461797" y="778713"/>
                  </a:lnTo>
                  <a:lnTo>
                    <a:pt x="462241" y="777849"/>
                  </a:lnTo>
                  <a:close/>
                </a:path>
                <a:path w="2283459" h="1248409">
                  <a:moveTo>
                    <a:pt x="479844" y="680631"/>
                  </a:moveTo>
                  <a:lnTo>
                    <a:pt x="479399" y="680046"/>
                  </a:lnTo>
                  <a:lnTo>
                    <a:pt x="479221" y="679792"/>
                  </a:lnTo>
                  <a:lnTo>
                    <a:pt x="478485" y="679767"/>
                  </a:lnTo>
                  <a:lnTo>
                    <a:pt x="477367" y="680224"/>
                  </a:lnTo>
                  <a:lnTo>
                    <a:pt x="476910" y="680872"/>
                  </a:lnTo>
                  <a:lnTo>
                    <a:pt x="477304" y="681596"/>
                  </a:lnTo>
                  <a:lnTo>
                    <a:pt x="477672" y="682269"/>
                  </a:lnTo>
                  <a:lnTo>
                    <a:pt x="478383" y="682358"/>
                  </a:lnTo>
                  <a:lnTo>
                    <a:pt x="478955" y="682053"/>
                  </a:lnTo>
                  <a:lnTo>
                    <a:pt x="479818" y="681355"/>
                  </a:lnTo>
                  <a:lnTo>
                    <a:pt x="479844" y="680631"/>
                  </a:lnTo>
                  <a:close/>
                </a:path>
                <a:path w="2283459" h="1248409">
                  <a:moveTo>
                    <a:pt x="481457" y="187667"/>
                  </a:moveTo>
                  <a:lnTo>
                    <a:pt x="480504" y="187071"/>
                  </a:lnTo>
                  <a:lnTo>
                    <a:pt x="479691" y="187426"/>
                  </a:lnTo>
                  <a:lnTo>
                    <a:pt x="479310" y="188099"/>
                  </a:lnTo>
                  <a:lnTo>
                    <a:pt x="479386" y="188709"/>
                  </a:lnTo>
                  <a:lnTo>
                    <a:pt x="479577" y="189077"/>
                  </a:lnTo>
                  <a:lnTo>
                    <a:pt x="479869" y="189585"/>
                  </a:lnTo>
                  <a:lnTo>
                    <a:pt x="480415" y="189547"/>
                  </a:lnTo>
                  <a:lnTo>
                    <a:pt x="480847" y="189128"/>
                  </a:lnTo>
                  <a:lnTo>
                    <a:pt x="481317" y="188404"/>
                  </a:lnTo>
                  <a:lnTo>
                    <a:pt x="481457" y="187667"/>
                  </a:lnTo>
                  <a:close/>
                </a:path>
                <a:path w="2283459" h="1248409">
                  <a:moveTo>
                    <a:pt x="486460" y="1065530"/>
                  </a:moveTo>
                  <a:lnTo>
                    <a:pt x="485559" y="1064679"/>
                  </a:lnTo>
                  <a:lnTo>
                    <a:pt x="484632" y="1065479"/>
                  </a:lnTo>
                  <a:lnTo>
                    <a:pt x="483400" y="1066038"/>
                  </a:lnTo>
                  <a:lnTo>
                    <a:pt x="482968" y="1066863"/>
                  </a:lnTo>
                  <a:lnTo>
                    <a:pt x="483857" y="1067612"/>
                  </a:lnTo>
                  <a:lnTo>
                    <a:pt x="484771" y="1066787"/>
                  </a:lnTo>
                  <a:lnTo>
                    <a:pt x="485673" y="1066584"/>
                  </a:lnTo>
                  <a:lnTo>
                    <a:pt x="486460" y="1065530"/>
                  </a:lnTo>
                  <a:close/>
                </a:path>
                <a:path w="2283459" h="1248409">
                  <a:moveTo>
                    <a:pt x="491032" y="759917"/>
                  </a:moveTo>
                  <a:lnTo>
                    <a:pt x="491020" y="759688"/>
                  </a:lnTo>
                  <a:lnTo>
                    <a:pt x="490753" y="759955"/>
                  </a:lnTo>
                  <a:lnTo>
                    <a:pt x="491020" y="760018"/>
                  </a:lnTo>
                  <a:close/>
                </a:path>
                <a:path w="2283459" h="1248409">
                  <a:moveTo>
                    <a:pt x="493369" y="1033208"/>
                  </a:moveTo>
                  <a:lnTo>
                    <a:pt x="493153" y="1033183"/>
                  </a:lnTo>
                  <a:lnTo>
                    <a:pt x="493369" y="1033208"/>
                  </a:lnTo>
                  <a:close/>
                </a:path>
                <a:path w="2283459" h="1248409">
                  <a:moveTo>
                    <a:pt x="493877" y="1034237"/>
                  </a:moveTo>
                  <a:lnTo>
                    <a:pt x="493179" y="1033272"/>
                  </a:lnTo>
                  <a:lnTo>
                    <a:pt x="490461" y="1034275"/>
                  </a:lnTo>
                  <a:lnTo>
                    <a:pt x="489800" y="1034567"/>
                  </a:lnTo>
                  <a:lnTo>
                    <a:pt x="489623" y="1035164"/>
                  </a:lnTo>
                  <a:lnTo>
                    <a:pt x="490207" y="1035380"/>
                  </a:lnTo>
                  <a:lnTo>
                    <a:pt x="490829" y="1035621"/>
                  </a:lnTo>
                  <a:lnTo>
                    <a:pt x="491731" y="1035697"/>
                  </a:lnTo>
                  <a:lnTo>
                    <a:pt x="492404" y="1035481"/>
                  </a:lnTo>
                  <a:lnTo>
                    <a:pt x="493572" y="1035062"/>
                  </a:lnTo>
                  <a:lnTo>
                    <a:pt x="493877" y="1034237"/>
                  </a:lnTo>
                  <a:close/>
                </a:path>
                <a:path w="2283459" h="1248409">
                  <a:moveTo>
                    <a:pt x="494144" y="755954"/>
                  </a:moveTo>
                  <a:lnTo>
                    <a:pt x="493395" y="756145"/>
                  </a:lnTo>
                  <a:lnTo>
                    <a:pt x="492518" y="756158"/>
                  </a:lnTo>
                  <a:lnTo>
                    <a:pt x="491947" y="756564"/>
                  </a:lnTo>
                  <a:lnTo>
                    <a:pt x="490791" y="757389"/>
                  </a:lnTo>
                  <a:lnTo>
                    <a:pt x="491020" y="758583"/>
                  </a:lnTo>
                  <a:lnTo>
                    <a:pt x="491020" y="759688"/>
                  </a:lnTo>
                  <a:lnTo>
                    <a:pt x="493915" y="756920"/>
                  </a:lnTo>
                  <a:lnTo>
                    <a:pt x="493979" y="756373"/>
                  </a:lnTo>
                  <a:lnTo>
                    <a:pt x="494144" y="755954"/>
                  </a:lnTo>
                  <a:close/>
                </a:path>
                <a:path w="2283459" h="1248409">
                  <a:moveTo>
                    <a:pt x="505752" y="1032789"/>
                  </a:moveTo>
                  <a:lnTo>
                    <a:pt x="505498" y="1032776"/>
                  </a:lnTo>
                  <a:lnTo>
                    <a:pt x="505650" y="1032852"/>
                  </a:lnTo>
                  <a:close/>
                </a:path>
                <a:path w="2283459" h="1248409">
                  <a:moveTo>
                    <a:pt x="508571" y="1033830"/>
                  </a:moveTo>
                  <a:lnTo>
                    <a:pt x="507072" y="1033411"/>
                  </a:lnTo>
                  <a:lnTo>
                    <a:pt x="505739" y="1032878"/>
                  </a:lnTo>
                  <a:lnTo>
                    <a:pt x="505206" y="1034122"/>
                  </a:lnTo>
                  <a:lnTo>
                    <a:pt x="505244" y="1035354"/>
                  </a:lnTo>
                  <a:lnTo>
                    <a:pt x="505815" y="1036447"/>
                  </a:lnTo>
                  <a:lnTo>
                    <a:pt x="505968" y="1036764"/>
                  </a:lnTo>
                  <a:lnTo>
                    <a:pt x="506679" y="1037094"/>
                  </a:lnTo>
                  <a:lnTo>
                    <a:pt x="506933" y="1036967"/>
                  </a:lnTo>
                  <a:lnTo>
                    <a:pt x="507365" y="1036802"/>
                  </a:lnTo>
                  <a:lnTo>
                    <a:pt x="507758" y="1036269"/>
                  </a:lnTo>
                  <a:lnTo>
                    <a:pt x="508571" y="1033830"/>
                  </a:lnTo>
                  <a:close/>
                </a:path>
                <a:path w="2283459" h="1248409">
                  <a:moveTo>
                    <a:pt x="553161" y="823455"/>
                  </a:moveTo>
                  <a:lnTo>
                    <a:pt x="552475" y="822464"/>
                  </a:lnTo>
                  <a:lnTo>
                    <a:pt x="552297" y="822185"/>
                  </a:lnTo>
                  <a:lnTo>
                    <a:pt x="551154" y="822375"/>
                  </a:lnTo>
                  <a:lnTo>
                    <a:pt x="550532" y="822617"/>
                  </a:lnTo>
                  <a:lnTo>
                    <a:pt x="549859" y="822845"/>
                  </a:lnTo>
                  <a:lnTo>
                    <a:pt x="549249" y="823480"/>
                  </a:lnTo>
                  <a:lnTo>
                    <a:pt x="549871" y="824953"/>
                  </a:lnTo>
                  <a:lnTo>
                    <a:pt x="550570" y="825157"/>
                  </a:lnTo>
                  <a:lnTo>
                    <a:pt x="551472" y="824712"/>
                  </a:lnTo>
                  <a:lnTo>
                    <a:pt x="552297" y="824166"/>
                  </a:lnTo>
                  <a:lnTo>
                    <a:pt x="553161" y="823455"/>
                  </a:lnTo>
                  <a:close/>
                </a:path>
                <a:path w="2283459" h="1248409">
                  <a:moveTo>
                    <a:pt x="582574" y="658698"/>
                  </a:moveTo>
                  <a:lnTo>
                    <a:pt x="581279" y="658647"/>
                  </a:lnTo>
                  <a:lnTo>
                    <a:pt x="581469" y="658850"/>
                  </a:lnTo>
                  <a:lnTo>
                    <a:pt x="582574" y="658698"/>
                  </a:lnTo>
                  <a:close/>
                </a:path>
                <a:path w="2283459" h="1248409">
                  <a:moveTo>
                    <a:pt x="583730" y="661733"/>
                  </a:moveTo>
                  <a:lnTo>
                    <a:pt x="583184" y="660933"/>
                  </a:lnTo>
                  <a:lnTo>
                    <a:pt x="582650" y="660095"/>
                  </a:lnTo>
                  <a:lnTo>
                    <a:pt x="581469" y="658850"/>
                  </a:lnTo>
                  <a:lnTo>
                    <a:pt x="580986" y="658888"/>
                  </a:lnTo>
                  <a:lnTo>
                    <a:pt x="581075" y="659206"/>
                  </a:lnTo>
                  <a:lnTo>
                    <a:pt x="581634" y="659676"/>
                  </a:lnTo>
                  <a:lnTo>
                    <a:pt x="582371" y="660336"/>
                  </a:lnTo>
                  <a:lnTo>
                    <a:pt x="582752" y="661352"/>
                  </a:lnTo>
                  <a:lnTo>
                    <a:pt x="583730" y="661733"/>
                  </a:lnTo>
                  <a:close/>
                </a:path>
                <a:path w="2283459" h="1248409">
                  <a:moveTo>
                    <a:pt x="584314" y="662038"/>
                  </a:moveTo>
                  <a:lnTo>
                    <a:pt x="584022" y="662038"/>
                  </a:lnTo>
                  <a:lnTo>
                    <a:pt x="583946" y="661809"/>
                  </a:lnTo>
                  <a:lnTo>
                    <a:pt x="583742" y="661733"/>
                  </a:lnTo>
                  <a:lnTo>
                    <a:pt x="583882" y="661949"/>
                  </a:lnTo>
                  <a:lnTo>
                    <a:pt x="584047" y="662139"/>
                  </a:lnTo>
                  <a:lnTo>
                    <a:pt x="584200" y="662343"/>
                  </a:lnTo>
                  <a:lnTo>
                    <a:pt x="584314" y="662038"/>
                  </a:lnTo>
                  <a:close/>
                </a:path>
                <a:path w="2283459" h="1248409">
                  <a:moveTo>
                    <a:pt x="682244" y="730173"/>
                  </a:moveTo>
                  <a:lnTo>
                    <a:pt x="681697" y="729094"/>
                  </a:lnTo>
                  <a:lnTo>
                    <a:pt x="681215" y="728903"/>
                  </a:lnTo>
                  <a:lnTo>
                    <a:pt x="680123" y="729513"/>
                  </a:lnTo>
                  <a:lnTo>
                    <a:pt x="679627" y="730364"/>
                  </a:lnTo>
                  <a:lnTo>
                    <a:pt x="679437" y="731329"/>
                  </a:lnTo>
                  <a:lnTo>
                    <a:pt x="680605" y="731431"/>
                  </a:lnTo>
                  <a:lnTo>
                    <a:pt x="681456" y="730834"/>
                  </a:lnTo>
                  <a:lnTo>
                    <a:pt x="682244" y="730173"/>
                  </a:lnTo>
                  <a:close/>
                </a:path>
                <a:path w="2283459" h="1248409">
                  <a:moveTo>
                    <a:pt x="723252" y="849490"/>
                  </a:moveTo>
                  <a:lnTo>
                    <a:pt x="723049" y="849553"/>
                  </a:lnTo>
                  <a:lnTo>
                    <a:pt x="723239" y="849655"/>
                  </a:lnTo>
                  <a:lnTo>
                    <a:pt x="723252" y="849490"/>
                  </a:lnTo>
                  <a:close/>
                </a:path>
                <a:path w="2283459" h="1248409">
                  <a:moveTo>
                    <a:pt x="726300" y="847864"/>
                  </a:moveTo>
                  <a:lnTo>
                    <a:pt x="724128" y="846213"/>
                  </a:lnTo>
                  <a:lnTo>
                    <a:pt x="723620" y="847026"/>
                  </a:lnTo>
                  <a:lnTo>
                    <a:pt x="723468" y="848131"/>
                  </a:lnTo>
                  <a:lnTo>
                    <a:pt x="723265" y="849490"/>
                  </a:lnTo>
                  <a:lnTo>
                    <a:pt x="723684" y="849376"/>
                  </a:lnTo>
                  <a:lnTo>
                    <a:pt x="724103" y="849299"/>
                  </a:lnTo>
                  <a:lnTo>
                    <a:pt x="725462" y="848550"/>
                  </a:lnTo>
                  <a:lnTo>
                    <a:pt x="726300" y="847864"/>
                  </a:lnTo>
                  <a:close/>
                </a:path>
                <a:path w="2283459" h="1248409">
                  <a:moveTo>
                    <a:pt x="744740" y="766318"/>
                  </a:moveTo>
                  <a:lnTo>
                    <a:pt x="744156" y="765670"/>
                  </a:lnTo>
                  <a:lnTo>
                    <a:pt x="743953" y="765429"/>
                  </a:lnTo>
                  <a:lnTo>
                    <a:pt x="743229" y="765594"/>
                  </a:lnTo>
                  <a:lnTo>
                    <a:pt x="742569" y="765594"/>
                  </a:lnTo>
                  <a:lnTo>
                    <a:pt x="742226" y="767715"/>
                  </a:lnTo>
                  <a:lnTo>
                    <a:pt x="742721" y="767715"/>
                  </a:lnTo>
                  <a:lnTo>
                    <a:pt x="743369" y="767880"/>
                  </a:lnTo>
                  <a:lnTo>
                    <a:pt x="743712" y="767651"/>
                  </a:lnTo>
                  <a:lnTo>
                    <a:pt x="744423" y="767156"/>
                  </a:lnTo>
                  <a:lnTo>
                    <a:pt x="744740" y="766318"/>
                  </a:lnTo>
                  <a:close/>
                </a:path>
                <a:path w="2283459" h="1248409">
                  <a:moveTo>
                    <a:pt x="745744" y="1165466"/>
                  </a:moveTo>
                  <a:lnTo>
                    <a:pt x="745731" y="1164945"/>
                  </a:lnTo>
                  <a:lnTo>
                    <a:pt x="745159" y="1164767"/>
                  </a:lnTo>
                  <a:lnTo>
                    <a:pt x="744613" y="1165123"/>
                  </a:lnTo>
                  <a:lnTo>
                    <a:pt x="743978" y="1165479"/>
                  </a:lnTo>
                  <a:lnTo>
                    <a:pt x="743419" y="1165987"/>
                  </a:lnTo>
                  <a:lnTo>
                    <a:pt x="742848" y="1166431"/>
                  </a:lnTo>
                  <a:lnTo>
                    <a:pt x="745045" y="1166723"/>
                  </a:lnTo>
                  <a:lnTo>
                    <a:pt x="745324" y="1166266"/>
                  </a:lnTo>
                  <a:lnTo>
                    <a:pt x="745731" y="1165834"/>
                  </a:lnTo>
                  <a:lnTo>
                    <a:pt x="745744" y="1165466"/>
                  </a:lnTo>
                  <a:close/>
                </a:path>
                <a:path w="2283459" h="1248409">
                  <a:moveTo>
                    <a:pt x="770712" y="789686"/>
                  </a:moveTo>
                  <a:lnTo>
                    <a:pt x="770064" y="789127"/>
                  </a:lnTo>
                  <a:lnTo>
                    <a:pt x="769543" y="788720"/>
                  </a:lnTo>
                  <a:lnTo>
                    <a:pt x="768858" y="788492"/>
                  </a:lnTo>
                  <a:lnTo>
                    <a:pt x="768248" y="788174"/>
                  </a:lnTo>
                  <a:lnTo>
                    <a:pt x="767994" y="788822"/>
                  </a:lnTo>
                  <a:lnTo>
                    <a:pt x="767753" y="789495"/>
                  </a:lnTo>
                  <a:lnTo>
                    <a:pt x="767372" y="790473"/>
                  </a:lnTo>
                  <a:lnTo>
                    <a:pt x="768261" y="790587"/>
                  </a:lnTo>
                  <a:lnTo>
                    <a:pt x="769010" y="790892"/>
                  </a:lnTo>
                  <a:lnTo>
                    <a:pt x="769670" y="790727"/>
                  </a:lnTo>
                  <a:lnTo>
                    <a:pt x="770699" y="790460"/>
                  </a:lnTo>
                  <a:lnTo>
                    <a:pt x="770712" y="789686"/>
                  </a:lnTo>
                  <a:close/>
                </a:path>
                <a:path w="2283459" h="1248409">
                  <a:moveTo>
                    <a:pt x="841781" y="707961"/>
                  </a:moveTo>
                  <a:lnTo>
                    <a:pt x="841565" y="707923"/>
                  </a:lnTo>
                  <a:lnTo>
                    <a:pt x="841629" y="708050"/>
                  </a:lnTo>
                  <a:lnTo>
                    <a:pt x="841781" y="707961"/>
                  </a:lnTo>
                  <a:close/>
                </a:path>
                <a:path w="2283459" h="1248409">
                  <a:moveTo>
                    <a:pt x="842518" y="709739"/>
                  </a:moveTo>
                  <a:lnTo>
                    <a:pt x="842365" y="708698"/>
                  </a:lnTo>
                  <a:lnTo>
                    <a:pt x="841997" y="708406"/>
                  </a:lnTo>
                  <a:lnTo>
                    <a:pt x="841692" y="708101"/>
                  </a:lnTo>
                  <a:lnTo>
                    <a:pt x="840879" y="709244"/>
                  </a:lnTo>
                  <a:lnTo>
                    <a:pt x="840422" y="709980"/>
                  </a:lnTo>
                  <a:lnTo>
                    <a:pt x="840371" y="710742"/>
                  </a:lnTo>
                  <a:lnTo>
                    <a:pt x="840968" y="711263"/>
                  </a:lnTo>
                  <a:lnTo>
                    <a:pt x="841197" y="711441"/>
                  </a:lnTo>
                  <a:lnTo>
                    <a:pt x="842162" y="711263"/>
                  </a:lnTo>
                  <a:lnTo>
                    <a:pt x="842391" y="710476"/>
                  </a:lnTo>
                  <a:lnTo>
                    <a:pt x="842518" y="709739"/>
                  </a:lnTo>
                  <a:close/>
                </a:path>
                <a:path w="2283459" h="1248409">
                  <a:moveTo>
                    <a:pt x="877354" y="506590"/>
                  </a:moveTo>
                  <a:lnTo>
                    <a:pt x="877062" y="506069"/>
                  </a:lnTo>
                  <a:lnTo>
                    <a:pt x="876198" y="505510"/>
                  </a:lnTo>
                  <a:lnTo>
                    <a:pt x="875233" y="505155"/>
                  </a:lnTo>
                  <a:lnTo>
                    <a:pt x="874052" y="505917"/>
                  </a:lnTo>
                  <a:lnTo>
                    <a:pt x="874204" y="506958"/>
                  </a:lnTo>
                  <a:lnTo>
                    <a:pt x="874407" y="507034"/>
                  </a:lnTo>
                  <a:lnTo>
                    <a:pt x="875093" y="507263"/>
                  </a:lnTo>
                  <a:lnTo>
                    <a:pt x="875906" y="507339"/>
                  </a:lnTo>
                  <a:lnTo>
                    <a:pt x="876642" y="507225"/>
                  </a:lnTo>
                  <a:lnTo>
                    <a:pt x="877214" y="507149"/>
                  </a:lnTo>
                  <a:lnTo>
                    <a:pt x="877354" y="506590"/>
                  </a:lnTo>
                  <a:close/>
                </a:path>
                <a:path w="2283459" h="1248409">
                  <a:moveTo>
                    <a:pt x="931303" y="727417"/>
                  </a:moveTo>
                  <a:lnTo>
                    <a:pt x="931252" y="725944"/>
                  </a:lnTo>
                  <a:lnTo>
                    <a:pt x="928497" y="727075"/>
                  </a:lnTo>
                  <a:lnTo>
                    <a:pt x="927849" y="727367"/>
                  </a:lnTo>
                  <a:lnTo>
                    <a:pt x="927722" y="727824"/>
                  </a:lnTo>
                  <a:lnTo>
                    <a:pt x="928192" y="728218"/>
                  </a:lnTo>
                  <a:lnTo>
                    <a:pt x="928331" y="728357"/>
                  </a:lnTo>
                  <a:lnTo>
                    <a:pt x="928674" y="728433"/>
                  </a:lnTo>
                  <a:lnTo>
                    <a:pt x="930351" y="728116"/>
                  </a:lnTo>
                  <a:lnTo>
                    <a:pt x="931303" y="727417"/>
                  </a:lnTo>
                  <a:close/>
                </a:path>
                <a:path w="2283459" h="1248409">
                  <a:moveTo>
                    <a:pt x="931519" y="725830"/>
                  </a:moveTo>
                  <a:lnTo>
                    <a:pt x="931316" y="725766"/>
                  </a:lnTo>
                  <a:lnTo>
                    <a:pt x="931252" y="725944"/>
                  </a:lnTo>
                  <a:lnTo>
                    <a:pt x="931519" y="725830"/>
                  </a:lnTo>
                  <a:close/>
                </a:path>
                <a:path w="2283459" h="1248409">
                  <a:moveTo>
                    <a:pt x="1106703" y="474091"/>
                  </a:moveTo>
                  <a:lnTo>
                    <a:pt x="1106208" y="473913"/>
                  </a:lnTo>
                  <a:lnTo>
                    <a:pt x="1105598" y="473633"/>
                  </a:lnTo>
                  <a:lnTo>
                    <a:pt x="1104760" y="473633"/>
                  </a:lnTo>
                  <a:lnTo>
                    <a:pt x="1104061" y="473748"/>
                  </a:lnTo>
                  <a:lnTo>
                    <a:pt x="1103401" y="473875"/>
                  </a:lnTo>
                  <a:lnTo>
                    <a:pt x="1103223" y="474522"/>
                  </a:lnTo>
                  <a:lnTo>
                    <a:pt x="1103769" y="474764"/>
                  </a:lnTo>
                  <a:lnTo>
                    <a:pt x="1104392" y="475056"/>
                  </a:lnTo>
                  <a:lnTo>
                    <a:pt x="1105204" y="475056"/>
                  </a:lnTo>
                  <a:lnTo>
                    <a:pt x="1105814" y="475132"/>
                  </a:lnTo>
                  <a:lnTo>
                    <a:pt x="1106500" y="474700"/>
                  </a:lnTo>
                  <a:lnTo>
                    <a:pt x="1106703" y="474091"/>
                  </a:lnTo>
                  <a:close/>
                </a:path>
                <a:path w="2283459" h="1248409">
                  <a:moveTo>
                    <a:pt x="1138491" y="731621"/>
                  </a:moveTo>
                  <a:lnTo>
                    <a:pt x="1137881" y="731050"/>
                  </a:lnTo>
                  <a:lnTo>
                    <a:pt x="1137158" y="731215"/>
                  </a:lnTo>
                  <a:lnTo>
                    <a:pt x="1136751" y="731418"/>
                  </a:lnTo>
                  <a:lnTo>
                    <a:pt x="1136459" y="731583"/>
                  </a:lnTo>
                  <a:lnTo>
                    <a:pt x="1136281" y="732066"/>
                  </a:lnTo>
                  <a:lnTo>
                    <a:pt x="1136103" y="732421"/>
                  </a:lnTo>
                  <a:lnTo>
                    <a:pt x="1137653" y="732396"/>
                  </a:lnTo>
                  <a:lnTo>
                    <a:pt x="1138250" y="732129"/>
                  </a:lnTo>
                  <a:lnTo>
                    <a:pt x="1138491" y="731621"/>
                  </a:lnTo>
                  <a:close/>
                </a:path>
                <a:path w="2283459" h="1248409">
                  <a:moveTo>
                    <a:pt x="1199857" y="517969"/>
                  </a:moveTo>
                  <a:lnTo>
                    <a:pt x="1199705" y="517105"/>
                  </a:lnTo>
                  <a:lnTo>
                    <a:pt x="1199692" y="516826"/>
                  </a:lnTo>
                  <a:lnTo>
                    <a:pt x="1198943" y="516445"/>
                  </a:lnTo>
                  <a:lnTo>
                    <a:pt x="1198257" y="516648"/>
                  </a:lnTo>
                  <a:lnTo>
                    <a:pt x="1197775" y="517144"/>
                  </a:lnTo>
                  <a:lnTo>
                    <a:pt x="1197686" y="517550"/>
                  </a:lnTo>
                  <a:lnTo>
                    <a:pt x="1197610" y="517842"/>
                  </a:lnTo>
                  <a:lnTo>
                    <a:pt x="1198092" y="518198"/>
                  </a:lnTo>
                  <a:lnTo>
                    <a:pt x="1198321" y="518541"/>
                  </a:lnTo>
                  <a:lnTo>
                    <a:pt x="1199134" y="518337"/>
                  </a:lnTo>
                  <a:lnTo>
                    <a:pt x="1199857" y="517969"/>
                  </a:lnTo>
                  <a:close/>
                </a:path>
                <a:path w="2283459" h="1248409">
                  <a:moveTo>
                    <a:pt x="1263027" y="612152"/>
                  </a:moveTo>
                  <a:lnTo>
                    <a:pt x="1262837" y="611339"/>
                  </a:lnTo>
                  <a:lnTo>
                    <a:pt x="1261808" y="611847"/>
                  </a:lnTo>
                  <a:lnTo>
                    <a:pt x="1261224" y="612114"/>
                  </a:lnTo>
                  <a:lnTo>
                    <a:pt x="1260856" y="613003"/>
                  </a:lnTo>
                  <a:lnTo>
                    <a:pt x="1260602" y="613676"/>
                  </a:lnTo>
                  <a:lnTo>
                    <a:pt x="1260525" y="613879"/>
                  </a:lnTo>
                  <a:lnTo>
                    <a:pt x="1261211" y="614273"/>
                  </a:lnTo>
                  <a:lnTo>
                    <a:pt x="1261529" y="614565"/>
                  </a:lnTo>
                  <a:lnTo>
                    <a:pt x="1262672" y="614502"/>
                  </a:lnTo>
                  <a:lnTo>
                    <a:pt x="1262621" y="613587"/>
                  </a:lnTo>
                  <a:lnTo>
                    <a:pt x="1262799" y="612927"/>
                  </a:lnTo>
                  <a:lnTo>
                    <a:pt x="1263027" y="612152"/>
                  </a:lnTo>
                  <a:close/>
                </a:path>
                <a:path w="2283459" h="1248409">
                  <a:moveTo>
                    <a:pt x="1270723" y="441363"/>
                  </a:moveTo>
                  <a:lnTo>
                    <a:pt x="1270025" y="440436"/>
                  </a:lnTo>
                  <a:lnTo>
                    <a:pt x="1269199" y="440423"/>
                  </a:lnTo>
                  <a:lnTo>
                    <a:pt x="1268907" y="440651"/>
                  </a:lnTo>
                  <a:lnTo>
                    <a:pt x="1268603" y="440905"/>
                  </a:lnTo>
                  <a:lnTo>
                    <a:pt x="1268399" y="441515"/>
                  </a:lnTo>
                  <a:lnTo>
                    <a:pt x="1268437" y="441909"/>
                  </a:lnTo>
                  <a:lnTo>
                    <a:pt x="1268450" y="442099"/>
                  </a:lnTo>
                  <a:lnTo>
                    <a:pt x="1269136" y="442214"/>
                  </a:lnTo>
                  <a:lnTo>
                    <a:pt x="1269479" y="442328"/>
                  </a:lnTo>
                  <a:lnTo>
                    <a:pt x="1270215" y="441909"/>
                  </a:lnTo>
                  <a:lnTo>
                    <a:pt x="1270723" y="441363"/>
                  </a:lnTo>
                  <a:close/>
                </a:path>
                <a:path w="2283459" h="1248409">
                  <a:moveTo>
                    <a:pt x="1323568" y="302120"/>
                  </a:moveTo>
                  <a:lnTo>
                    <a:pt x="1323365" y="301828"/>
                  </a:lnTo>
                  <a:lnTo>
                    <a:pt x="1322959" y="301180"/>
                  </a:lnTo>
                  <a:lnTo>
                    <a:pt x="1322158" y="301066"/>
                  </a:lnTo>
                  <a:lnTo>
                    <a:pt x="1321485" y="301523"/>
                  </a:lnTo>
                  <a:lnTo>
                    <a:pt x="1321282" y="301650"/>
                  </a:lnTo>
                  <a:lnTo>
                    <a:pt x="1321460" y="302361"/>
                  </a:lnTo>
                  <a:lnTo>
                    <a:pt x="1321460" y="302780"/>
                  </a:lnTo>
                  <a:lnTo>
                    <a:pt x="1321917" y="303415"/>
                  </a:lnTo>
                  <a:lnTo>
                    <a:pt x="1322578" y="303733"/>
                  </a:lnTo>
                  <a:lnTo>
                    <a:pt x="1323263" y="303085"/>
                  </a:lnTo>
                  <a:lnTo>
                    <a:pt x="1323505" y="302856"/>
                  </a:lnTo>
                  <a:lnTo>
                    <a:pt x="1323568" y="302120"/>
                  </a:lnTo>
                  <a:close/>
                </a:path>
                <a:path w="2283459" h="1248409">
                  <a:moveTo>
                    <a:pt x="1337894" y="452259"/>
                  </a:moveTo>
                  <a:lnTo>
                    <a:pt x="1337475" y="451586"/>
                  </a:lnTo>
                  <a:lnTo>
                    <a:pt x="1337056" y="450951"/>
                  </a:lnTo>
                  <a:lnTo>
                    <a:pt x="1336167" y="450481"/>
                  </a:lnTo>
                  <a:lnTo>
                    <a:pt x="1335493" y="451015"/>
                  </a:lnTo>
                  <a:lnTo>
                    <a:pt x="1334960" y="451472"/>
                  </a:lnTo>
                  <a:lnTo>
                    <a:pt x="1334782" y="452374"/>
                  </a:lnTo>
                  <a:lnTo>
                    <a:pt x="1334363" y="453275"/>
                  </a:lnTo>
                  <a:lnTo>
                    <a:pt x="1335532" y="453440"/>
                  </a:lnTo>
                  <a:lnTo>
                    <a:pt x="1336395" y="453821"/>
                  </a:lnTo>
                  <a:lnTo>
                    <a:pt x="1336954" y="453567"/>
                  </a:lnTo>
                  <a:lnTo>
                    <a:pt x="1337691" y="453237"/>
                  </a:lnTo>
                  <a:lnTo>
                    <a:pt x="1337894" y="452259"/>
                  </a:lnTo>
                  <a:close/>
                </a:path>
                <a:path w="2283459" h="1248409">
                  <a:moveTo>
                    <a:pt x="1398828" y="204279"/>
                  </a:moveTo>
                  <a:lnTo>
                    <a:pt x="1398409" y="203542"/>
                  </a:lnTo>
                  <a:lnTo>
                    <a:pt x="1397977" y="202742"/>
                  </a:lnTo>
                  <a:lnTo>
                    <a:pt x="1397088" y="203047"/>
                  </a:lnTo>
                  <a:lnTo>
                    <a:pt x="1396415" y="203441"/>
                  </a:lnTo>
                  <a:lnTo>
                    <a:pt x="1395793" y="203809"/>
                  </a:lnTo>
                  <a:lnTo>
                    <a:pt x="1394917" y="204330"/>
                  </a:lnTo>
                  <a:lnTo>
                    <a:pt x="1395501" y="205117"/>
                  </a:lnTo>
                  <a:lnTo>
                    <a:pt x="1395882" y="205638"/>
                  </a:lnTo>
                  <a:lnTo>
                    <a:pt x="1396733" y="205841"/>
                  </a:lnTo>
                  <a:lnTo>
                    <a:pt x="1398409" y="204965"/>
                  </a:lnTo>
                  <a:lnTo>
                    <a:pt x="1398828" y="204279"/>
                  </a:lnTo>
                  <a:close/>
                </a:path>
                <a:path w="2283459" h="1248409">
                  <a:moveTo>
                    <a:pt x="1435430" y="241376"/>
                  </a:moveTo>
                  <a:lnTo>
                    <a:pt x="1435176" y="241211"/>
                  </a:lnTo>
                  <a:lnTo>
                    <a:pt x="1434325" y="240690"/>
                  </a:lnTo>
                  <a:lnTo>
                    <a:pt x="1433372" y="240157"/>
                  </a:lnTo>
                  <a:lnTo>
                    <a:pt x="1432242" y="240880"/>
                  </a:lnTo>
                  <a:lnTo>
                    <a:pt x="1432064" y="240995"/>
                  </a:lnTo>
                  <a:lnTo>
                    <a:pt x="1431925" y="241427"/>
                  </a:lnTo>
                  <a:lnTo>
                    <a:pt x="1432560" y="242493"/>
                  </a:lnTo>
                  <a:lnTo>
                    <a:pt x="1433436" y="242951"/>
                  </a:lnTo>
                  <a:lnTo>
                    <a:pt x="1434604" y="242836"/>
                  </a:lnTo>
                  <a:lnTo>
                    <a:pt x="1434871" y="242735"/>
                  </a:lnTo>
                  <a:lnTo>
                    <a:pt x="1435315" y="242646"/>
                  </a:lnTo>
                  <a:lnTo>
                    <a:pt x="1435354" y="242074"/>
                  </a:lnTo>
                  <a:lnTo>
                    <a:pt x="1435430" y="241376"/>
                  </a:lnTo>
                  <a:close/>
                </a:path>
                <a:path w="2283459" h="1248409">
                  <a:moveTo>
                    <a:pt x="1514627" y="392201"/>
                  </a:moveTo>
                  <a:lnTo>
                    <a:pt x="1514602" y="391858"/>
                  </a:lnTo>
                  <a:lnTo>
                    <a:pt x="1514563" y="391604"/>
                  </a:lnTo>
                  <a:lnTo>
                    <a:pt x="1513903" y="391248"/>
                  </a:lnTo>
                  <a:lnTo>
                    <a:pt x="1513586" y="391337"/>
                  </a:lnTo>
                  <a:lnTo>
                    <a:pt x="1512874" y="391515"/>
                  </a:lnTo>
                  <a:lnTo>
                    <a:pt x="1512201" y="391998"/>
                  </a:lnTo>
                  <a:lnTo>
                    <a:pt x="1512709" y="392772"/>
                  </a:lnTo>
                  <a:lnTo>
                    <a:pt x="1512874" y="393039"/>
                  </a:lnTo>
                  <a:lnTo>
                    <a:pt x="1513547" y="392925"/>
                  </a:lnTo>
                  <a:lnTo>
                    <a:pt x="1513979" y="393014"/>
                  </a:lnTo>
                  <a:lnTo>
                    <a:pt x="1514208" y="392607"/>
                  </a:lnTo>
                  <a:lnTo>
                    <a:pt x="1514627" y="392201"/>
                  </a:lnTo>
                  <a:close/>
                </a:path>
                <a:path w="2283459" h="1248409">
                  <a:moveTo>
                    <a:pt x="1545704" y="432028"/>
                  </a:moveTo>
                  <a:lnTo>
                    <a:pt x="1544485" y="431965"/>
                  </a:lnTo>
                  <a:lnTo>
                    <a:pt x="1543215" y="431863"/>
                  </a:lnTo>
                  <a:lnTo>
                    <a:pt x="1542529" y="433311"/>
                  </a:lnTo>
                  <a:lnTo>
                    <a:pt x="1542351" y="433755"/>
                  </a:lnTo>
                  <a:lnTo>
                    <a:pt x="1542237" y="434403"/>
                  </a:lnTo>
                  <a:lnTo>
                    <a:pt x="1542415" y="434746"/>
                  </a:lnTo>
                  <a:lnTo>
                    <a:pt x="1542656" y="435190"/>
                  </a:lnTo>
                  <a:lnTo>
                    <a:pt x="1543189" y="434911"/>
                  </a:lnTo>
                  <a:lnTo>
                    <a:pt x="1543621" y="434365"/>
                  </a:lnTo>
                  <a:lnTo>
                    <a:pt x="1545704" y="432028"/>
                  </a:lnTo>
                  <a:close/>
                </a:path>
                <a:path w="2283459" h="1248409">
                  <a:moveTo>
                    <a:pt x="1545983" y="432028"/>
                  </a:moveTo>
                  <a:lnTo>
                    <a:pt x="1545780" y="431952"/>
                  </a:lnTo>
                  <a:lnTo>
                    <a:pt x="1545983" y="432028"/>
                  </a:lnTo>
                  <a:close/>
                </a:path>
                <a:path w="2283459" h="1248409">
                  <a:moveTo>
                    <a:pt x="1564551" y="77000"/>
                  </a:moveTo>
                  <a:lnTo>
                    <a:pt x="1564487" y="76631"/>
                  </a:lnTo>
                  <a:lnTo>
                    <a:pt x="1564322" y="75768"/>
                  </a:lnTo>
                  <a:lnTo>
                    <a:pt x="1563535" y="75488"/>
                  </a:lnTo>
                  <a:lnTo>
                    <a:pt x="1562341" y="76047"/>
                  </a:lnTo>
                  <a:lnTo>
                    <a:pt x="1561922" y="76796"/>
                  </a:lnTo>
                  <a:lnTo>
                    <a:pt x="1562036" y="77127"/>
                  </a:lnTo>
                  <a:lnTo>
                    <a:pt x="1562239" y="77901"/>
                  </a:lnTo>
                  <a:lnTo>
                    <a:pt x="1562989" y="78143"/>
                  </a:lnTo>
                  <a:lnTo>
                    <a:pt x="1563865" y="77889"/>
                  </a:lnTo>
                  <a:lnTo>
                    <a:pt x="1564081" y="77482"/>
                  </a:lnTo>
                  <a:lnTo>
                    <a:pt x="1564551" y="77000"/>
                  </a:lnTo>
                  <a:close/>
                </a:path>
                <a:path w="2283459" h="1248409">
                  <a:moveTo>
                    <a:pt x="1601457" y="167525"/>
                  </a:moveTo>
                  <a:lnTo>
                    <a:pt x="1601076" y="167093"/>
                  </a:lnTo>
                  <a:lnTo>
                    <a:pt x="1600390" y="166268"/>
                  </a:lnTo>
                  <a:lnTo>
                    <a:pt x="1599488" y="166001"/>
                  </a:lnTo>
                  <a:lnTo>
                    <a:pt x="1598396" y="166611"/>
                  </a:lnTo>
                  <a:lnTo>
                    <a:pt x="1598383" y="167055"/>
                  </a:lnTo>
                  <a:lnTo>
                    <a:pt x="1598244" y="167830"/>
                  </a:lnTo>
                  <a:lnTo>
                    <a:pt x="1598460" y="167894"/>
                  </a:lnTo>
                  <a:lnTo>
                    <a:pt x="1599107" y="168135"/>
                  </a:lnTo>
                  <a:lnTo>
                    <a:pt x="1599907" y="168287"/>
                  </a:lnTo>
                  <a:lnTo>
                    <a:pt x="1601216" y="168135"/>
                  </a:lnTo>
                  <a:lnTo>
                    <a:pt x="1601457" y="167525"/>
                  </a:lnTo>
                  <a:close/>
                </a:path>
                <a:path w="2283459" h="1248409">
                  <a:moveTo>
                    <a:pt x="1632572" y="127533"/>
                  </a:moveTo>
                  <a:lnTo>
                    <a:pt x="1632026" y="127330"/>
                  </a:lnTo>
                  <a:lnTo>
                    <a:pt x="1631391" y="127114"/>
                  </a:lnTo>
                  <a:lnTo>
                    <a:pt x="1630603" y="127038"/>
                  </a:lnTo>
                  <a:lnTo>
                    <a:pt x="1629930" y="127190"/>
                  </a:lnTo>
                  <a:lnTo>
                    <a:pt x="1629384" y="127304"/>
                  </a:lnTo>
                  <a:lnTo>
                    <a:pt x="1629308" y="127977"/>
                  </a:lnTo>
                  <a:lnTo>
                    <a:pt x="1629829" y="128181"/>
                  </a:lnTo>
                  <a:lnTo>
                    <a:pt x="1630438" y="128435"/>
                  </a:lnTo>
                  <a:lnTo>
                    <a:pt x="1631188" y="128397"/>
                  </a:lnTo>
                  <a:lnTo>
                    <a:pt x="1631670" y="128460"/>
                  </a:lnTo>
                  <a:lnTo>
                    <a:pt x="1632445" y="128003"/>
                  </a:lnTo>
                  <a:lnTo>
                    <a:pt x="1632572" y="127533"/>
                  </a:lnTo>
                  <a:close/>
                </a:path>
                <a:path w="2283459" h="1248409">
                  <a:moveTo>
                    <a:pt x="1676476" y="134188"/>
                  </a:moveTo>
                  <a:lnTo>
                    <a:pt x="1676425" y="133858"/>
                  </a:lnTo>
                  <a:lnTo>
                    <a:pt x="1676234" y="132778"/>
                  </a:lnTo>
                  <a:lnTo>
                    <a:pt x="1675269" y="133019"/>
                  </a:lnTo>
                  <a:lnTo>
                    <a:pt x="1674545" y="133362"/>
                  </a:lnTo>
                  <a:lnTo>
                    <a:pt x="1674152" y="133540"/>
                  </a:lnTo>
                  <a:lnTo>
                    <a:pt x="1673555" y="134277"/>
                  </a:lnTo>
                  <a:lnTo>
                    <a:pt x="1673974" y="135293"/>
                  </a:lnTo>
                  <a:lnTo>
                    <a:pt x="1674799" y="135369"/>
                  </a:lnTo>
                  <a:lnTo>
                    <a:pt x="1675676" y="135102"/>
                  </a:lnTo>
                  <a:lnTo>
                    <a:pt x="1675930" y="134670"/>
                  </a:lnTo>
                  <a:lnTo>
                    <a:pt x="1676476" y="134188"/>
                  </a:lnTo>
                  <a:close/>
                </a:path>
                <a:path w="2283459" h="1248409">
                  <a:moveTo>
                    <a:pt x="1683613" y="99847"/>
                  </a:moveTo>
                  <a:lnTo>
                    <a:pt x="1683359" y="99707"/>
                  </a:lnTo>
                  <a:lnTo>
                    <a:pt x="1683042" y="99529"/>
                  </a:lnTo>
                  <a:lnTo>
                    <a:pt x="1682381" y="99631"/>
                  </a:lnTo>
                  <a:lnTo>
                    <a:pt x="1682013" y="99834"/>
                  </a:lnTo>
                  <a:lnTo>
                    <a:pt x="1681734" y="99987"/>
                  </a:lnTo>
                  <a:lnTo>
                    <a:pt x="1681454" y="100749"/>
                  </a:lnTo>
                  <a:lnTo>
                    <a:pt x="1681594" y="100850"/>
                  </a:lnTo>
                  <a:lnTo>
                    <a:pt x="1682115" y="101384"/>
                  </a:lnTo>
                  <a:lnTo>
                    <a:pt x="1682826" y="101422"/>
                  </a:lnTo>
                  <a:lnTo>
                    <a:pt x="1683537" y="100914"/>
                  </a:lnTo>
                  <a:lnTo>
                    <a:pt x="1683499" y="100495"/>
                  </a:lnTo>
                  <a:lnTo>
                    <a:pt x="1683613" y="99847"/>
                  </a:lnTo>
                  <a:close/>
                </a:path>
                <a:path w="2283459" h="1248409">
                  <a:moveTo>
                    <a:pt x="1699018" y="15049"/>
                  </a:moveTo>
                  <a:lnTo>
                    <a:pt x="1698879" y="14770"/>
                  </a:lnTo>
                  <a:lnTo>
                    <a:pt x="1698675" y="14389"/>
                  </a:lnTo>
                  <a:lnTo>
                    <a:pt x="1698104" y="14046"/>
                  </a:lnTo>
                  <a:lnTo>
                    <a:pt x="1697050" y="13995"/>
                  </a:lnTo>
                  <a:lnTo>
                    <a:pt x="1696618" y="14516"/>
                  </a:lnTo>
                  <a:lnTo>
                    <a:pt x="1696783" y="15087"/>
                  </a:lnTo>
                  <a:lnTo>
                    <a:pt x="1697012" y="15875"/>
                  </a:lnTo>
                  <a:lnTo>
                    <a:pt x="1697621" y="16243"/>
                  </a:lnTo>
                  <a:lnTo>
                    <a:pt x="1698574" y="16027"/>
                  </a:lnTo>
                  <a:lnTo>
                    <a:pt x="1698688" y="15608"/>
                  </a:lnTo>
                  <a:lnTo>
                    <a:pt x="1699018" y="15049"/>
                  </a:lnTo>
                  <a:close/>
                </a:path>
                <a:path w="2283459" h="1248409">
                  <a:moveTo>
                    <a:pt x="1717217" y="114363"/>
                  </a:moveTo>
                  <a:lnTo>
                    <a:pt x="1717128" y="114173"/>
                  </a:lnTo>
                  <a:lnTo>
                    <a:pt x="1716811" y="113499"/>
                  </a:lnTo>
                  <a:lnTo>
                    <a:pt x="1716112" y="113220"/>
                  </a:lnTo>
                  <a:lnTo>
                    <a:pt x="1715338" y="113601"/>
                  </a:lnTo>
                  <a:lnTo>
                    <a:pt x="1714969" y="113804"/>
                  </a:lnTo>
                  <a:lnTo>
                    <a:pt x="1714436" y="114401"/>
                  </a:lnTo>
                  <a:lnTo>
                    <a:pt x="1714500" y="114604"/>
                  </a:lnTo>
                  <a:lnTo>
                    <a:pt x="1714792" y="115341"/>
                  </a:lnTo>
                  <a:lnTo>
                    <a:pt x="1715528" y="115430"/>
                  </a:lnTo>
                  <a:lnTo>
                    <a:pt x="1716328" y="115189"/>
                  </a:lnTo>
                  <a:lnTo>
                    <a:pt x="1716608" y="114846"/>
                  </a:lnTo>
                  <a:lnTo>
                    <a:pt x="1717217" y="114363"/>
                  </a:lnTo>
                  <a:close/>
                </a:path>
                <a:path w="2283459" h="1248409">
                  <a:moveTo>
                    <a:pt x="1740776" y="182397"/>
                  </a:moveTo>
                  <a:lnTo>
                    <a:pt x="1740598" y="182333"/>
                  </a:lnTo>
                  <a:lnTo>
                    <a:pt x="1740433" y="182587"/>
                  </a:lnTo>
                  <a:lnTo>
                    <a:pt x="1740662" y="182473"/>
                  </a:lnTo>
                  <a:close/>
                </a:path>
                <a:path w="2283459" h="1248409">
                  <a:moveTo>
                    <a:pt x="1745424" y="181483"/>
                  </a:moveTo>
                  <a:lnTo>
                    <a:pt x="1745373" y="181063"/>
                  </a:lnTo>
                  <a:lnTo>
                    <a:pt x="1745246" y="180962"/>
                  </a:lnTo>
                  <a:lnTo>
                    <a:pt x="1743544" y="179959"/>
                  </a:lnTo>
                  <a:lnTo>
                    <a:pt x="1742503" y="181825"/>
                  </a:lnTo>
                  <a:lnTo>
                    <a:pt x="1741004" y="182245"/>
                  </a:lnTo>
                  <a:lnTo>
                    <a:pt x="1740776" y="182397"/>
                  </a:lnTo>
                  <a:lnTo>
                    <a:pt x="1742363" y="182918"/>
                  </a:lnTo>
                  <a:lnTo>
                    <a:pt x="1743925" y="183527"/>
                  </a:lnTo>
                  <a:lnTo>
                    <a:pt x="1745297" y="181635"/>
                  </a:lnTo>
                  <a:lnTo>
                    <a:pt x="1745424" y="181483"/>
                  </a:lnTo>
                  <a:close/>
                </a:path>
                <a:path w="2283459" h="1248409">
                  <a:moveTo>
                    <a:pt x="1922818" y="356603"/>
                  </a:moveTo>
                  <a:lnTo>
                    <a:pt x="1922030" y="357085"/>
                  </a:lnTo>
                  <a:lnTo>
                    <a:pt x="1921217" y="357530"/>
                  </a:lnTo>
                  <a:lnTo>
                    <a:pt x="1920494" y="358089"/>
                  </a:lnTo>
                  <a:lnTo>
                    <a:pt x="1920227" y="358330"/>
                  </a:lnTo>
                  <a:lnTo>
                    <a:pt x="1920328" y="358940"/>
                  </a:lnTo>
                  <a:lnTo>
                    <a:pt x="1920240" y="359410"/>
                  </a:lnTo>
                  <a:lnTo>
                    <a:pt x="1920697" y="359283"/>
                  </a:lnTo>
                  <a:lnTo>
                    <a:pt x="1921421" y="359333"/>
                  </a:lnTo>
                  <a:lnTo>
                    <a:pt x="1921560" y="359092"/>
                  </a:lnTo>
                  <a:lnTo>
                    <a:pt x="1922068" y="358317"/>
                  </a:lnTo>
                  <a:lnTo>
                    <a:pt x="1922424" y="357441"/>
                  </a:lnTo>
                  <a:lnTo>
                    <a:pt x="1922818" y="356603"/>
                  </a:lnTo>
                  <a:close/>
                </a:path>
                <a:path w="2283459" h="1248409">
                  <a:moveTo>
                    <a:pt x="1923262" y="356311"/>
                  </a:moveTo>
                  <a:lnTo>
                    <a:pt x="1922995" y="356222"/>
                  </a:lnTo>
                  <a:lnTo>
                    <a:pt x="1922945" y="356349"/>
                  </a:lnTo>
                  <a:lnTo>
                    <a:pt x="1922818" y="356590"/>
                  </a:lnTo>
                  <a:lnTo>
                    <a:pt x="1922970" y="356501"/>
                  </a:lnTo>
                  <a:lnTo>
                    <a:pt x="1923110" y="356400"/>
                  </a:lnTo>
                  <a:lnTo>
                    <a:pt x="1923262" y="356311"/>
                  </a:lnTo>
                  <a:close/>
                </a:path>
                <a:path w="2283459" h="1248409">
                  <a:moveTo>
                    <a:pt x="2089467" y="40563"/>
                  </a:moveTo>
                  <a:lnTo>
                    <a:pt x="2088705" y="40220"/>
                  </a:lnTo>
                  <a:lnTo>
                    <a:pt x="2087943" y="40500"/>
                  </a:lnTo>
                  <a:lnTo>
                    <a:pt x="2087156" y="40754"/>
                  </a:lnTo>
                  <a:lnTo>
                    <a:pt x="2086749" y="41351"/>
                  </a:lnTo>
                  <a:lnTo>
                    <a:pt x="2086737" y="42151"/>
                  </a:lnTo>
                  <a:lnTo>
                    <a:pt x="2086749" y="42760"/>
                  </a:lnTo>
                  <a:lnTo>
                    <a:pt x="2087118" y="43065"/>
                  </a:lnTo>
                  <a:lnTo>
                    <a:pt x="2087714" y="42710"/>
                  </a:lnTo>
                  <a:lnTo>
                    <a:pt x="2088324" y="42354"/>
                  </a:lnTo>
                  <a:lnTo>
                    <a:pt x="2089162" y="41833"/>
                  </a:lnTo>
                  <a:lnTo>
                    <a:pt x="2089467" y="40563"/>
                  </a:lnTo>
                  <a:close/>
                </a:path>
                <a:path w="2283459" h="1248409">
                  <a:moveTo>
                    <a:pt x="2136889" y="72999"/>
                  </a:moveTo>
                  <a:lnTo>
                    <a:pt x="2136800" y="72707"/>
                  </a:lnTo>
                  <a:lnTo>
                    <a:pt x="2136584" y="71945"/>
                  </a:lnTo>
                  <a:lnTo>
                    <a:pt x="2135822" y="71666"/>
                  </a:lnTo>
                  <a:lnTo>
                    <a:pt x="2135009" y="72009"/>
                  </a:lnTo>
                  <a:lnTo>
                    <a:pt x="2134235" y="72301"/>
                  </a:lnTo>
                  <a:lnTo>
                    <a:pt x="2133714" y="72948"/>
                  </a:lnTo>
                  <a:lnTo>
                    <a:pt x="2134120" y="73672"/>
                  </a:lnTo>
                  <a:lnTo>
                    <a:pt x="2134514" y="74409"/>
                  </a:lnTo>
                  <a:lnTo>
                    <a:pt x="2135276" y="74282"/>
                  </a:lnTo>
                  <a:lnTo>
                    <a:pt x="2136025" y="73914"/>
                  </a:lnTo>
                  <a:lnTo>
                    <a:pt x="2136317" y="73507"/>
                  </a:lnTo>
                  <a:lnTo>
                    <a:pt x="2136889" y="72999"/>
                  </a:lnTo>
                  <a:close/>
                </a:path>
                <a:path w="2283459" h="1248409">
                  <a:moveTo>
                    <a:pt x="2283320" y="774"/>
                  </a:moveTo>
                  <a:lnTo>
                    <a:pt x="2282621" y="190"/>
                  </a:lnTo>
                  <a:lnTo>
                    <a:pt x="2282380" y="0"/>
                  </a:lnTo>
                  <a:lnTo>
                    <a:pt x="2281605" y="88"/>
                  </a:lnTo>
                  <a:lnTo>
                    <a:pt x="2280564" y="800"/>
                  </a:lnTo>
                  <a:lnTo>
                    <a:pt x="2280374" y="1600"/>
                  </a:lnTo>
                  <a:lnTo>
                    <a:pt x="2280856" y="2209"/>
                  </a:lnTo>
                  <a:lnTo>
                    <a:pt x="2281021" y="2400"/>
                  </a:lnTo>
                  <a:lnTo>
                    <a:pt x="2281771" y="2070"/>
                  </a:lnTo>
                  <a:lnTo>
                    <a:pt x="2282202" y="1981"/>
                  </a:lnTo>
                  <a:lnTo>
                    <a:pt x="2282977" y="1435"/>
                  </a:lnTo>
                  <a:lnTo>
                    <a:pt x="2283320" y="77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13515188" y="7169651"/>
              <a:ext cx="1739264" cy="1177290"/>
            </a:xfrm>
            <a:custGeom>
              <a:avLst/>
              <a:gdLst/>
              <a:ahLst/>
              <a:cxnLst/>
              <a:rect l="l" t="t" r="r" b="b"/>
              <a:pathLst>
                <a:path w="1739265" h="1177290">
                  <a:moveTo>
                    <a:pt x="317" y="748779"/>
                  </a:moveTo>
                  <a:lnTo>
                    <a:pt x="177" y="748538"/>
                  </a:lnTo>
                  <a:lnTo>
                    <a:pt x="50" y="748703"/>
                  </a:lnTo>
                  <a:lnTo>
                    <a:pt x="317" y="748779"/>
                  </a:lnTo>
                  <a:close/>
                </a:path>
                <a:path w="1739265" h="1177290">
                  <a:moveTo>
                    <a:pt x="2476" y="752703"/>
                  </a:moveTo>
                  <a:lnTo>
                    <a:pt x="2324" y="752449"/>
                  </a:lnTo>
                  <a:lnTo>
                    <a:pt x="2235" y="752589"/>
                  </a:lnTo>
                  <a:lnTo>
                    <a:pt x="2476" y="752703"/>
                  </a:lnTo>
                  <a:close/>
                </a:path>
                <a:path w="1739265" h="1177290">
                  <a:moveTo>
                    <a:pt x="4432" y="749630"/>
                  </a:moveTo>
                  <a:lnTo>
                    <a:pt x="774" y="748830"/>
                  </a:lnTo>
                  <a:lnTo>
                    <a:pt x="317" y="748779"/>
                  </a:lnTo>
                  <a:lnTo>
                    <a:pt x="2324" y="752436"/>
                  </a:lnTo>
                  <a:lnTo>
                    <a:pt x="4432" y="749630"/>
                  </a:lnTo>
                  <a:close/>
                </a:path>
                <a:path w="1739265" h="1177290">
                  <a:moveTo>
                    <a:pt x="79121" y="505752"/>
                  </a:moveTo>
                  <a:lnTo>
                    <a:pt x="78854" y="505167"/>
                  </a:lnTo>
                  <a:lnTo>
                    <a:pt x="78105" y="504418"/>
                  </a:lnTo>
                  <a:lnTo>
                    <a:pt x="77050" y="504317"/>
                  </a:lnTo>
                  <a:lnTo>
                    <a:pt x="76060" y="504672"/>
                  </a:lnTo>
                  <a:lnTo>
                    <a:pt x="75514" y="504863"/>
                  </a:lnTo>
                  <a:lnTo>
                    <a:pt x="75565" y="505574"/>
                  </a:lnTo>
                  <a:lnTo>
                    <a:pt x="76860" y="506095"/>
                  </a:lnTo>
                  <a:lnTo>
                    <a:pt x="77647" y="506234"/>
                  </a:lnTo>
                  <a:lnTo>
                    <a:pt x="78397" y="506234"/>
                  </a:lnTo>
                  <a:lnTo>
                    <a:pt x="78943" y="506247"/>
                  </a:lnTo>
                  <a:lnTo>
                    <a:pt x="79121" y="505752"/>
                  </a:lnTo>
                  <a:close/>
                </a:path>
                <a:path w="1739265" h="1177290">
                  <a:moveTo>
                    <a:pt x="147802" y="784707"/>
                  </a:moveTo>
                  <a:lnTo>
                    <a:pt x="147320" y="784783"/>
                  </a:lnTo>
                  <a:lnTo>
                    <a:pt x="146761" y="784707"/>
                  </a:lnTo>
                  <a:lnTo>
                    <a:pt x="146443" y="784948"/>
                  </a:lnTo>
                  <a:lnTo>
                    <a:pt x="146189" y="785114"/>
                  </a:lnTo>
                  <a:lnTo>
                    <a:pt x="146265" y="785710"/>
                  </a:lnTo>
                  <a:lnTo>
                    <a:pt x="146202" y="786117"/>
                  </a:lnTo>
                  <a:lnTo>
                    <a:pt x="147561" y="786003"/>
                  </a:lnTo>
                  <a:lnTo>
                    <a:pt x="147802" y="784707"/>
                  </a:lnTo>
                  <a:close/>
                </a:path>
                <a:path w="1739265" h="1177290">
                  <a:moveTo>
                    <a:pt x="160528" y="863727"/>
                  </a:moveTo>
                  <a:lnTo>
                    <a:pt x="160248" y="862876"/>
                  </a:lnTo>
                  <a:lnTo>
                    <a:pt x="158000" y="864463"/>
                  </a:lnTo>
                  <a:lnTo>
                    <a:pt x="157353" y="864997"/>
                  </a:lnTo>
                  <a:lnTo>
                    <a:pt x="157099" y="865657"/>
                  </a:lnTo>
                  <a:lnTo>
                    <a:pt x="157581" y="866355"/>
                  </a:lnTo>
                  <a:lnTo>
                    <a:pt x="157708" y="866508"/>
                  </a:lnTo>
                  <a:lnTo>
                    <a:pt x="158115" y="866660"/>
                  </a:lnTo>
                  <a:lnTo>
                    <a:pt x="158254" y="866571"/>
                  </a:lnTo>
                  <a:lnTo>
                    <a:pt x="158877" y="866241"/>
                  </a:lnTo>
                  <a:lnTo>
                    <a:pt x="159651" y="865886"/>
                  </a:lnTo>
                  <a:lnTo>
                    <a:pt x="160515" y="864603"/>
                  </a:lnTo>
                  <a:lnTo>
                    <a:pt x="160528" y="863727"/>
                  </a:lnTo>
                  <a:close/>
                </a:path>
                <a:path w="1739265" h="1177290">
                  <a:moveTo>
                    <a:pt x="160578" y="862634"/>
                  </a:moveTo>
                  <a:lnTo>
                    <a:pt x="160274" y="862545"/>
                  </a:lnTo>
                  <a:lnTo>
                    <a:pt x="160197" y="862761"/>
                  </a:lnTo>
                  <a:lnTo>
                    <a:pt x="160578" y="862634"/>
                  </a:lnTo>
                  <a:close/>
                </a:path>
                <a:path w="1739265" h="1177290">
                  <a:moveTo>
                    <a:pt x="166154" y="1083538"/>
                  </a:moveTo>
                  <a:lnTo>
                    <a:pt x="165836" y="1083691"/>
                  </a:lnTo>
                  <a:lnTo>
                    <a:pt x="166103" y="1083767"/>
                  </a:lnTo>
                  <a:lnTo>
                    <a:pt x="166154" y="1083627"/>
                  </a:lnTo>
                  <a:close/>
                </a:path>
                <a:path w="1739265" h="1177290">
                  <a:moveTo>
                    <a:pt x="168998" y="1078763"/>
                  </a:moveTo>
                  <a:lnTo>
                    <a:pt x="168757" y="1078712"/>
                  </a:lnTo>
                  <a:lnTo>
                    <a:pt x="168871" y="1078877"/>
                  </a:lnTo>
                  <a:lnTo>
                    <a:pt x="168998" y="1078763"/>
                  </a:lnTo>
                  <a:close/>
                </a:path>
                <a:path w="1739265" h="1177290">
                  <a:moveTo>
                    <a:pt x="170218" y="1081646"/>
                  </a:moveTo>
                  <a:lnTo>
                    <a:pt x="170065" y="1081709"/>
                  </a:lnTo>
                  <a:lnTo>
                    <a:pt x="170091" y="1080592"/>
                  </a:lnTo>
                  <a:lnTo>
                    <a:pt x="169583" y="1079690"/>
                  </a:lnTo>
                  <a:lnTo>
                    <a:pt x="168871" y="1078877"/>
                  </a:lnTo>
                  <a:lnTo>
                    <a:pt x="166992" y="1079969"/>
                  </a:lnTo>
                  <a:lnTo>
                    <a:pt x="166014" y="1081506"/>
                  </a:lnTo>
                  <a:lnTo>
                    <a:pt x="166154" y="1083538"/>
                  </a:lnTo>
                  <a:lnTo>
                    <a:pt x="170065" y="1081722"/>
                  </a:lnTo>
                  <a:lnTo>
                    <a:pt x="170116" y="1081862"/>
                  </a:lnTo>
                  <a:lnTo>
                    <a:pt x="170218" y="1081646"/>
                  </a:lnTo>
                  <a:close/>
                </a:path>
                <a:path w="1739265" h="1177290">
                  <a:moveTo>
                    <a:pt x="178765" y="675728"/>
                  </a:moveTo>
                  <a:lnTo>
                    <a:pt x="178282" y="675640"/>
                  </a:lnTo>
                  <a:lnTo>
                    <a:pt x="177850" y="675449"/>
                  </a:lnTo>
                  <a:lnTo>
                    <a:pt x="177393" y="675500"/>
                  </a:lnTo>
                  <a:lnTo>
                    <a:pt x="176796" y="675513"/>
                  </a:lnTo>
                  <a:lnTo>
                    <a:pt x="176441" y="676008"/>
                  </a:lnTo>
                  <a:lnTo>
                    <a:pt x="176733" y="676440"/>
                  </a:lnTo>
                  <a:lnTo>
                    <a:pt x="176898" y="676681"/>
                  </a:lnTo>
                  <a:lnTo>
                    <a:pt x="177546" y="676821"/>
                  </a:lnTo>
                  <a:lnTo>
                    <a:pt x="177901" y="676719"/>
                  </a:lnTo>
                  <a:lnTo>
                    <a:pt x="178219" y="676617"/>
                  </a:lnTo>
                  <a:lnTo>
                    <a:pt x="178435" y="676109"/>
                  </a:lnTo>
                  <a:lnTo>
                    <a:pt x="178765" y="675728"/>
                  </a:lnTo>
                  <a:close/>
                </a:path>
                <a:path w="1739265" h="1177290">
                  <a:moveTo>
                    <a:pt x="181965" y="203720"/>
                  </a:moveTo>
                  <a:lnTo>
                    <a:pt x="181775" y="203631"/>
                  </a:lnTo>
                  <a:lnTo>
                    <a:pt x="181648" y="203568"/>
                  </a:lnTo>
                  <a:lnTo>
                    <a:pt x="181559" y="203784"/>
                  </a:lnTo>
                  <a:lnTo>
                    <a:pt x="181965" y="203720"/>
                  </a:lnTo>
                  <a:close/>
                </a:path>
                <a:path w="1739265" h="1177290">
                  <a:moveTo>
                    <a:pt x="187286" y="203123"/>
                  </a:moveTo>
                  <a:lnTo>
                    <a:pt x="186855" y="202793"/>
                  </a:lnTo>
                  <a:lnTo>
                    <a:pt x="186169" y="202907"/>
                  </a:lnTo>
                  <a:lnTo>
                    <a:pt x="181965" y="203708"/>
                  </a:lnTo>
                  <a:lnTo>
                    <a:pt x="183146" y="204406"/>
                  </a:lnTo>
                  <a:lnTo>
                    <a:pt x="184391" y="204990"/>
                  </a:lnTo>
                  <a:lnTo>
                    <a:pt x="185940" y="204495"/>
                  </a:lnTo>
                  <a:lnTo>
                    <a:pt x="186359" y="204343"/>
                  </a:lnTo>
                  <a:lnTo>
                    <a:pt x="186791" y="203898"/>
                  </a:lnTo>
                  <a:lnTo>
                    <a:pt x="187286" y="203123"/>
                  </a:lnTo>
                  <a:close/>
                </a:path>
                <a:path w="1739265" h="1177290">
                  <a:moveTo>
                    <a:pt x="205092" y="627710"/>
                  </a:moveTo>
                  <a:lnTo>
                    <a:pt x="205041" y="627557"/>
                  </a:lnTo>
                  <a:lnTo>
                    <a:pt x="204851" y="627659"/>
                  </a:lnTo>
                  <a:lnTo>
                    <a:pt x="205092" y="627710"/>
                  </a:lnTo>
                  <a:close/>
                </a:path>
                <a:path w="1739265" h="1177290">
                  <a:moveTo>
                    <a:pt x="207479" y="625970"/>
                  </a:moveTo>
                  <a:lnTo>
                    <a:pt x="207327" y="625144"/>
                  </a:lnTo>
                  <a:lnTo>
                    <a:pt x="206705" y="624700"/>
                  </a:lnTo>
                  <a:lnTo>
                    <a:pt x="206413" y="624471"/>
                  </a:lnTo>
                  <a:lnTo>
                    <a:pt x="205714" y="624484"/>
                  </a:lnTo>
                  <a:lnTo>
                    <a:pt x="205308" y="624662"/>
                  </a:lnTo>
                  <a:lnTo>
                    <a:pt x="204927" y="624814"/>
                  </a:lnTo>
                  <a:lnTo>
                    <a:pt x="204419" y="625373"/>
                  </a:lnTo>
                  <a:lnTo>
                    <a:pt x="204457" y="625690"/>
                  </a:lnTo>
                  <a:lnTo>
                    <a:pt x="204495" y="626338"/>
                  </a:lnTo>
                  <a:lnTo>
                    <a:pt x="204800" y="626935"/>
                  </a:lnTo>
                  <a:lnTo>
                    <a:pt x="205041" y="627557"/>
                  </a:lnTo>
                  <a:lnTo>
                    <a:pt x="205663" y="627253"/>
                  </a:lnTo>
                  <a:lnTo>
                    <a:pt x="206387" y="627011"/>
                  </a:lnTo>
                  <a:lnTo>
                    <a:pt x="206870" y="626554"/>
                  </a:lnTo>
                  <a:lnTo>
                    <a:pt x="207479" y="625970"/>
                  </a:lnTo>
                  <a:close/>
                </a:path>
                <a:path w="1739265" h="1177290">
                  <a:moveTo>
                    <a:pt x="217957" y="1140485"/>
                  </a:moveTo>
                  <a:lnTo>
                    <a:pt x="217436" y="1140460"/>
                  </a:lnTo>
                  <a:lnTo>
                    <a:pt x="215976" y="1140460"/>
                  </a:lnTo>
                  <a:lnTo>
                    <a:pt x="214312" y="1139850"/>
                  </a:lnTo>
                  <a:lnTo>
                    <a:pt x="213385" y="1141742"/>
                  </a:lnTo>
                  <a:lnTo>
                    <a:pt x="213334" y="1141882"/>
                  </a:lnTo>
                  <a:lnTo>
                    <a:pt x="213563" y="1142238"/>
                  </a:lnTo>
                  <a:lnTo>
                    <a:pt x="213741" y="1142365"/>
                  </a:lnTo>
                  <a:lnTo>
                    <a:pt x="215607" y="1143469"/>
                  </a:lnTo>
                  <a:lnTo>
                    <a:pt x="216496" y="1141818"/>
                  </a:lnTo>
                  <a:lnTo>
                    <a:pt x="217614" y="1140815"/>
                  </a:lnTo>
                  <a:lnTo>
                    <a:pt x="217957" y="1140485"/>
                  </a:lnTo>
                  <a:close/>
                </a:path>
                <a:path w="1739265" h="1177290">
                  <a:moveTo>
                    <a:pt x="218224" y="1140485"/>
                  </a:moveTo>
                  <a:lnTo>
                    <a:pt x="218135" y="1140307"/>
                  </a:lnTo>
                  <a:lnTo>
                    <a:pt x="217957" y="1140472"/>
                  </a:lnTo>
                  <a:lnTo>
                    <a:pt x="218224" y="1140485"/>
                  </a:lnTo>
                  <a:close/>
                </a:path>
                <a:path w="1739265" h="1177290">
                  <a:moveTo>
                    <a:pt x="220522" y="633247"/>
                  </a:moveTo>
                  <a:lnTo>
                    <a:pt x="219316" y="632980"/>
                  </a:lnTo>
                  <a:lnTo>
                    <a:pt x="219227" y="634212"/>
                  </a:lnTo>
                  <a:lnTo>
                    <a:pt x="219773" y="634377"/>
                  </a:lnTo>
                  <a:lnTo>
                    <a:pt x="220141" y="633984"/>
                  </a:lnTo>
                  <a:lnTo>
                    <a:pt x="220522" y="633247"/>
                  </a:lnTo>
                  <a:close/>
                </a:path>
                <a:path w="1739265" h="1177290">
                  <a:moveTo>
                    <a:pt x="240157" y="726719"/>
                  </a:moveTo>
                  <a:lnTo>
                    <a:pt x="239395" y="726579"/>
                  </a:lnTo>
                  <a:lnTo>
                    <a:pt x="238671" y="726592"/>
                  </a:lnTo>
                  <a:lnTo>
                    <a:pt x="237959" y="726579"/>
                  </a:lnTo>
                  <a:lnTo>
                    <a:pt x="237934" y="726986"/>
                  </a:lnTo>
                  <a:lnTo>
                    <a:pt x="237782" y="727786"/>
                  </a:lnTo>
                  <a:lnTo>
                    <a:pt x="237909" y="727824"/>
                  </a:lnTo>
                  <a:lnTo>
                    <a:pt x="238556" y="728014"/>
                  </a:lnTo>
                  <a:lnTo>
                    <a:pt x="239280" y="728014"/>
                  </a:lnTo>
                  <a:lnTo>
                    <a:pt x="239979" y="728065"/>
                  </a:lnTo>
                  <a:lnTo>
                    <a:pt x="240004" y="727468"/>
                  </a:lnTo>
                  <a:lnTo>
                    <a:pt x="240157" y="726719"/>
                  </a:lnTo>
                  <a:close/>
                </a:path>
                <a:path w="1739265" h="1177290">
                  <a:moveTo>
                    <a:pt x="242252" y="787565"/>
                  </a:moveTo>
                  <a:lnTo>
                    <a:pt x="241617" y="787336"/>
                  </a:lnTo>
                  <a:lnTo>
                    <a:pt x="241007" y="786993"/>
                  </a:lnTo>
                  <a:lnTo>
                    <a:pt x="240322" y="786917"/>
                  </a:lnTo>
                  <a:lnTo>
                    <a:pt x="240144" y="786879"/>
                  </a:lnTo>
                  <a:lnTo>
                    <a:pt x="239776" y="787539"/>
                  </a:lnTo>
                  <a:lnTo>
                    <a:pt x="239496" y="787920"/>
                  </a:lnTo>
                  <a:lnTo>
                    <a:pt x="241261" y="788746"/>
                  </a:lnTo>
                  <a:lnTo>
                    <a:pt x="242252" y="787565"/>
                  </a:lnTo>
                  <a:close/>
                </a:path>
                <a:path w="1739265" h="1177290">
                  <a:moveTo>
                    <a:pt x="251929" y="806691"/>
                  </a:moveTo>
                  <a:lnTo>
                    <a:pt x="251777" y="806564"/>
                  </a:lnTo>
                  <a:lnTo>
                    <a:pt x="251904" y="806869"/>
                  </a:lnTo>
                  <a:lnTo>
                    <a:pt x="251929" y="806691"/>
                  </a:lnTo>
                  <a:close/>
                </a:path>
                <a:path w="1739265" h="1177290">
                  <a:moveTo>
                    <a:pt x="252755" y="809371"/>
                  </a:moveTo>
                  <a:lnTo>
                    <a:pt x="252615" y="808596"/>
                  </a:lnTo>
                  <a:lnTo>
                    <a:pt x="252476" y="807999"/>
                  </a:lnTo>
                  <a:lnTo>
                    <a:pt x="252171" y="807440"/>
                  </a:lnTo>
                  <a:lnTo>
                    <a:pt x="251904" y="806869"/>
                  </a:lnTo>
                  <a:lnTo>
                    <a:pt x="251701" y="808596"/>
                  </a:lnTo>
                  <a:lnTo>
                    <a:pt x="251548" y="809307"/>
                  </a:lnTo>
                  <a:lnTo>
                    <a:pt x="251244" y="809752"/>
                  </a:lnTo>
                  <a:lnTo>
                    <a:pt x="251066" y="810234"/>
                  </a:lnTo>
                  <a:lnTo>
                    <a:pt x="251447" y="810463"/>
                  </a:lnTo>
                  <a:lnTo>
                    <a:pt x="252437" y="810082"/>
                  </a:lnTo>
                  <a:lnTo>
                    <a:pt x="252755" y="809371"/>
                  </a:lnTo>
                  <a:close/>
                </a:path>
                <a:path w="1739265" h="1177290">
                  <a:moveTo>
                    <a:pt x="265633" y="745921"/>
                  </a:moveTo>
                  <a:lnTo>
                    <a:pt x="265303" y="745591"/>
                  </a:lnTo>
                  <a:lnTo>
                    <a:pt x="264655" y="745756"/>
                  </a:lnTo>
                  <a:lnTo>
                    <a:pt x="263867" y="745947"/>
                  </a:lnTo>
                  <a:lnTo>
                    <a:pt x="263169" y="746417"/>
                  </a:lnTo>
                  <a:lnTo>
                    <a:pt x="263220" y="747242"/>
                  </a:lnTo>
                  <a:lnTo>
                    <a:pt x="263258" y="747572"/>
                  </a:lnTo>
                  <a:lnTo>
                    <a:pt x="263791" y="747852"/>
                  </a:lnTo>
                  <a:lnTo>
                    <a:pt x="264058" y="748118"/>
                  </a:lnTo>
                  <a:lnTo>
                    <a:pt x="265049" y="747991"/>
                  </a:lnTo>
                  <a:lnTo>
                    <a:pt x="265379" y="747331"/>
                  </a:lnTo>
                  <a:lnTo>
                    <a:pt x="265493" y="746582"/>
                  </a:lnTo>
                  <a:lnTo>
                    <a:pt x="265633" y="745921"/>
                  </a:lnTo>
                  <a:close/>
                </a:path>
                <a:path w="1739265" h="1177290">
                  <a:moveTo>
                    <a:pt x="268617" y="1020152"/>
                  </a:moveTo>
                  <a:lnTo>
                    <a:pt x="268008" y="1018997"/>
                  </a:lnTo>
                  <a:lnTo>
                    <a:pt x="267081" y="1019175"/>
                  </a:lnTo>
                  <a:lnTo>
                    <a:pt x="266865" y="1019429"/>
                  </a:lnTo>
                  <a:lnTo>
                    <a:pt x="266395" y="1020000"/>
                  </a:lnTo>
                  <a:lnTo>
                    <a:pt x="266090" y="1020711"/>
                  </a:lnTo>
                  <a:lnTo>
                    <a:pt x="265722" y="1021346"/>
                  </a:lnTo>
                  <a:lnTo>
                    <a:pt x="267004" y="1021537"/>
                  </a:lnTo>
                  <a:lnTo>
                    <a:pt x="267817" y="1020864"/>
                  </a:lnTo>
                  <a:lnTo>
                    <a:pt x="268617" y="1020152"/>
                  </a:lnTo>
                  <a:close/>
                </a:path>
                <a:path w="1739265" h="1177290">
                  <a:moveTo>
                    <a:pt x="272554" y="789825"/>
                  </a:moveTo>
                  <a:lnTo>
                    <a:pt x="272072" y="789660"/>
                  </a:lnTo>
                  <a:lnTo>
                    <a:pt x="271589" y="789368"/>
                  </a:lnTo>
                  <a:lnTo>
                    <a:pt x="271094" y="789368"/>
                  </a:lnTo>
                  <a:lnTo>
                    <a:pt x="270662" y="789393"/>
                  </a:lnTo>
                  <a:lnTo>
                    <a:pt x="269849" y="789787"/>
                  </a:lnTo>
                  <a:lnTo>
                    <a:pt x="269938" y="790816"/>
                  </a:lnTo>
                  <a:lnTo>
                    <a:pt x="270700" y="790905"/>
                  </a:lnTo>
                  <a:lnTo>
                    <a:pt x="271500" y="790829"/>
                  </a:lnTo>
                  <a:lnTo>
                    <a:pt x="272554" y="789825"/>
                  </a:lnTo>
                  <a:close/>
                </a:path>
                <a:path w="1739265" h="1177290">
                  <a:moveTo>
                    <a:pt x="278053" y="798614"/>
                  </a:moveTo>
                  <a:lnTo>
                    <a:pt x="277647" y="798372"/>
                  </a:lnTo>
                  <a:lnTo>
                    <a:pt x="277253" y="797966"/>
                  </a:lnTo>
                  <a:lnTo>
                    <a:pt x="276847" y="797979"/>
                  </a:lnTo>
                  <a:lnTo>
                    <a:pt x="276529" y="798004"/>
                  </a:lnTo>
                  <a:lnTo>
                    <a:pt x="276186" y="798563"/>
                  </a:lnTo>
                  <a:lnTo>
                    <a:pt x="275844" y="798868"/>
                  </a:lnTo>
                  <a:lnTo>
                    <a:pt x="276263" y="799071"/>
                  </a:lnTo>
                  <a:lnTo>
                    <a:pt x="276644" y="799401"/>
                  </a:lnTo>
                  <a:lnTo>
                    <a:pt x="277114" y="799477"/>
                  </a:lnTo>
                  <a:lnTo>
                    <a:pt x="277698" y="799579"/>
                  </a:lnTo>
                  <a:lnTo>
                    <a:pt x="278053" y="799185"/>
                  </a:lnTo>
                  <a:lnTo>
                    <a:pt x="278053" y="798614"/>
                  </a:lnTo>
                  <a:close/>
                </a:path>
                <a:path w="1739265" h="1177290">
                  <a:moveTo>
                    <a:pt x="281012" y="744067"/>
                  </a:moveTo>
                  <a:lnTo>
                    <a:pt x="280657" y="743775"/>
                  </a:lnTo>
                  <a:lnTo>
                    <a:pt x="279984" y="744067"/>
                  </a:lnTo>
                  <a:lnTo>
                    <a:pt x="279565" y="744270"/>
                  </a:lnTo>
                  <a:lnTo>
                    <a:pt x="279260" y="744664"/>
                  </a:lnTo>
                  <a:lnTo>
                    <a:pt x="278904" y="744956"/>
                  </a:lnTo>
                  <a:lnTo>
                    <a:pt x="279234" y="745185"/>
                  </a:lnTo>
                  <a:lnTo>
                    <a:pt x="279577" y="745617"/>
                  </a:lnTo>
                  <a:lnTo>
                    <a:pt x="279920" y="745578"/>
                  </a:lnTo>
                  <a:lnTo>
                    <a:pt x="280212" y="745553"/>
                  </a:lnTo>
                  <a:lnTo>
                    <a:pt x="280631" y="745070"/>
                  </a:lnTo>
                  <a:lnTo>
                    <a:pt x="280758" y="744715"/>
                  </a:lnTo>
                  <a:lnTo>
                    <a:pt x="281012" y="744067"/>
                  </a:lnTo>
                  <a:close/>
                </a:path>
                <a:path w="1739265" h="1177290">
                  <a:moveTo>
                    <a:pt x="300951" y="900163"/>
                  </a:moveTo>
                  <a:lnTo>
                    <a:pt x="300304" y="899934"/>
                  </a:lnTo>
                  <a:lnTo>
                    <a:pt x="299669" y="899591"/>
                  </a:lnTo>
                  <a:lnTo>
                    <a:pt x="298792" y="899477"/>
                  </a:lnTo>
                  <a:lnTo>
                    <a:pt x="298437" y="900226"/>
                  </a:lnTo>
                  <a:lnTo>
                    <a:pt x="298183" y="900595"/>
                  </a:lnTo>
                  <a:lnTo>
                    <a:pt x="298551" y="901357"/>
                  </a:lnTo>
                  <a:lnTo>
                    <a:pt x="299173" y="901674"/>
                  </a:lnTo>
                  <a:lnTo>
                    <a:pt x="300024" y="901268"/>
                  </a:lnTo>
                  <a:lnTo>
                    <a:pt x="300393" y="901065"/>
                  </a:lnTo>
                  <a:lnTo>
                    <a:pt x="300647" y="900557"/>
                  </a:lnTo>
                  <a:lnTo>
                    <a:pt x="300951" y="900163"/>
                  </a:lnTo>
                  <a:close/>
                </a:path>
                <a:path w="1739265" h="1177290">
                  <a:moveTo>
                    <a:pt x="325742" y="831646"/>
                  </a:moveTo>
                  <a:lnTo>
                    <a:pt x="325374" y="831634"/>
                  </a:lnTo>
                  <a:lnTo>
                    <a:pt x="324954" y="831507"/>
                  </a:lnTo>
                  <a:lnTo>
                    <a:pt x="324231" y="831850"/>
                  </a:lnTo>
                  <a:lnTo>
                    <a:pt x="323913" y="832256"/>
                  </a:lnTo>
                  <a:lnTo>
                    <a:pt x="323570" y="832548"/>
                  </a:lnTo>
                  <a:lnTo>
                    <a:pt x="323938" y="832827"/>
                  </a:lnTo>
                  <a:lnTo>
                    <a:pt x="325742" y="831646"/>
                  </a:lnTo>
                  <a:close/>
                </a:path>
                <a:path w="1739265" h="1177290">
                  <a:moveTo>
                    <a:pt x="352171" y="806945"/>
                  </a:moveTo>
                  <a:lnTo>
                    <a:pt x="351967" y="806335"/>
                  </a:lnTo>
                  <a:lnTo>
                    <a:pt x="351282" y="806716"/>
                  </a:lnTo>
                  <a:lnTo>
                    <a:pt x="350583" y="807021"/>
                  </a:lnTo>
                  <a:lnTo>
                    <a:pt x="349250" y="807974"/>
                  </a:lnTo>
                  <a:lnTo>
                    <a:pt x="349427" y="808418"/>
                  </a:lnTo>
                  <a:lnTo>
                    <a:pt x="350240" y="808177"/>
                  </a:lnTo>
                  <a:lnTo>
                    <a:pt x="350951" y="807961"/>
                  </a:lnTo>
                  <a:lnTo>
                    <a:pt x="351548" y="807389"/>
                  </a:lnTo>
                  <a:lnTo>
                    <a:pt x="352171" y="806945"/>
                  </a:lnTo>
                  <a:close/>
                </a:path>
                <a:path w="1739265" h="1177290">
                  <a:moveTo>
                    <a:pt x="354634" y="1158773"/>
                  </a:moveTo>
                  <a:lnTo>
                    <a:pt x="354228" y="1157414"/>
                  </a:lnTo>
                  <a:lnTo>
                    <a:pt x="354139" y="1157274"/>
                  </a:lnTo>
                  <a:lnTo>
                    <a:pt x="353161" y="1157236"/>
                  </a:lnTo>
                  <a:lnTo>
                    <a:pt x="351929" y="1157986"/>
                  </a:lnTo>
                  <a:lnTo>
                    <a:pt x="350697" y="1158417"/>
                  </a:lnTo>
                  <a:lnTo>
                    <a:pt x="351116" y="1159878"/>
                  </a:lnTo>
                  <a:lnTo>
                    <a:pt x="351993" y="1159725"/>
                  </a:lnTo>
                  <a:lnTo>
                    <a:pt x="352513" y="1159725"/>
                  </a:lnTo>
                  <a:lnTo>
                    <a:pt x="353377" y="1159141"/>
                  </a:lnTo>
                  <a:lnTo>
                    <a:pt x="354634" y="1158773"/>
                  </a:lnTo>
                  <a:close/>
                </a:path>
                <a:path w="1739265" h="1177290">
                  <a:moveTo>
                    <a:pt x="363232" y="927811"/>
                  </a:moveTo>
                  <a:lnTo>
                    <a:pt x="362813" y="927874"/>
                  </a:lnTo>
                  <a:lnTo>
                    <a:pt x="362280" y="927760"/>
                  </a:lnTo>
                  <a:lnTo>
                    <a:pt x="362013" y="927976"/>
                  </a:lnTo>
                  <a:lnTo>
                    <a:pt x="361721" y="928268"/>
                  </a:lnTo>
                  <a:lnTo>
                    <a:pt x="361645" y="928789"/>
                  </a:lnTo>
                  <a:lnTo>
                    <a:pt x="361480" y="929220"/>
                  </a:lnTo>
                  <a:lnTo>
                    <a:pt x="361886" y="929157"/>
                  </a:lnTo>
                  <a:lnTo>
                    <a:pt x="362419" y="929182"/>
                  </a:lnTo>
                  <a:lnTo>
                    <a:pt x="362712" y="928954"/>
                  </a:lnTo>
                  <a:lnTo>
                    <a:pt x="362991" y="928712"/>
                  </a:lnTo>
                  <a:lnTo>
                    <a:pt x="363054" y="928217"/>
                  </a:lnTo>
                  <a:lnTo>
                    <a:pt x="363232" y="927811"/>
                  </a:lnTo>
                  <a:close/>
                </a:path>
                <a:path w="1739265" h="1177290">
                  <a:moveTo>
                    <a:pt x="373049" y="808431"/>
                  </a:moveTo>
                  <a:lnTo>
                    <a:pt x="372960" y="808075"/>
                  </a:lnTo>
                  <a:lnTo>
                    <a:pt x="372694" y="807186"/>
                  </a:lnTo>
                  <a:lnTo>
                    <a:pt x="371817" y="807186"/>
                  </a:lnTo>
                  <a:lnTo>
                    <a:pt x="371106" y="807554"/>
                  </a:lnTo>
                  <a:lnTo>
                    <a:pt x="370459" y="807910"/>
                  </a:lnTo>
                  <a:lnTo>
                    <a:pt x="369747" y="808558"/>
                  </a:lnTo>
                  <a:lnTo>
                    <a:pt x="370484" y="809256"/>
                  </a:lnTo>
                  <a:lnTo>
                    <a:pt x="371030" y="809777"/>
                  </a:lnTo>
                  <a:lnTo>
                    <a:pt x="371792" y="809853"/>
                  </a:lnTo>
                  <a:lnTo>
                    <a:pt x="372541" y="809371"/>
                  </a:lnTo>
                  <a:lnTo>
                    <a:pt x="372706" y="808926"/>
                  </a:lnTo>
                  <a:lnTo>
                    <a:pt x="373049" y="808431"/>
                  </a:lnTo>
                  <a:close/>
                </a:path>
                <a:path w="1739265" h="1177290">
                  <a:moveTo>
                    <a:pt x="382612" y="844677"/>
                  </a:moveTo>
                  <a:lnTo>
                    <a:pt x="381520" y="844105"/>
                  </a:lnTo>
                  <a:lnTo>
                    <a:pt x="381215" y="844384"/>
                  </a:lnTo>
                  <a:lnTo>
                    <a:pt x="381050" y="844537"/>
                  </a:lnTo>
                  <a:lnTo>
                    <a:pt x="382130" y="845096"/>
                  </a:lnTo>
                  <a:lnTo>
                    <a:pt x="382612" y="844677"/>
                  </a:lnTo>
                  <a:close/>
                </a:path>
                <a:path w="1739265" h="1177290">
                  <a:moveTo>
                    <a:pt x="411530" y="897483"/>
                  </a:moveTo>
                  <a:lnTo>
                    <a:pt x="411035" y="896823"/>
                  </a:lnTo>
                  <a:lnTo>
                    <a:pt x="410908" y="896632"/>
                  </a:lnTo>
                  <a:lnTo>
                    <a:pt x="410095" y="896747"/>
                  </a:lnTo>
                  <a:lnTo>
                    <a:pt x="409689" y="896937"/>
                  </a:lnTo>
                  <a:lnTo>
                    <a:pt x="409016" y="897216"/>
                  </a:lnTo>
                  <a:lnTo>
                    <a:pt x="408228" y="897712"/>
                  </a:lnTo>
                  <a:lnTo>
                    <a:pt x="408597" y="898499"/>
                  </a:lnTo>
                  <a:lnTo>
                    <a:pt x="408940" y="899160"/>
                  </a:lnTo>
                  <a:lnTo>
                    <a:pt x="409765" y="899198"/>
                  </a:lnTo>
                  <a:lnTo>
                    <a:pt x="410438" y="898829"/>
                  </a:lnTo>
                  <a:lnTo>
                    <a:pt x="411099" y="898182"/>
                  </a:lnTo>
                  <a:lnTo>
                    <a:pt x="411530" y="897483"/>
                  </a:lnTo>
                  <a:close/>
                </a:path>
                <a:path w="1739265" h="1177290">
                  <a:moveTo>
                    <a:pt x="416636" y="907173"/>
                  </a:moveTo>
                  <a:lnTo>
                    <a:pt x="416293" y="906907"/>
                  </a:lnTo>
                  <a:lnTo>
                    <a:pt x="415975" y="906424"/>
                  </a:lnTo>
                  <a:lnTo>
                    <a:pt x="415582" y="906424"/>
                  </a:lnTo>
                  <a:lnTo>
                    <a:pt x="414769" y="906399"/>
                  </a:lnTo>
                  <a:lnTo>
                    <a:pt x="414261" y="906932"/>
                  </a:lnTo>
                  <a:lnTo>
                    <a:pt x="414578" y="907694"/>
                  </a:lnTo>
                  <a:lnTo>
                    <a:pt x="414693" y="907986"/>
                  </a:lnTo>
                  <a:lnTo>
                    <a:pt x="415328" y="908062"/>
                  </a:lnTo>
                  <a:lnTo>
                    <a:pt x="415696" y="908215"/>
                  </a:lnTo>
                  <a:lnTo>
                    <a:pt x="416636" y="907173"/>
                  </a:lnTo>
                  <a:close/>
                </a:path>
                <a:path w="1739265" h="1177290">
                  <a:moveTo>
                    <a:pt x="437642" y="662051"/>
                  </a:moveTo>
                  <a:lnTo>
                    <a:pt x="437603" y="661924"/>
                  </a:lnTo>
                  <a:lnTo>
                    <a:pt x="437553" y="661771"/>
                  </a:lnTo>
                  <a:lnTo>
                    <a:pt x="437438" y="661911"/>
                  </a:lnTo>
                  <a:lnTo>
                    <a:pt x="437642" y="662051"/>
                  </a:lnTo>
                  <a:close/>
                </a:path>
                <a:path w="1739265" h="1177290">
                  <a:moveTo>
                    <a:pt x="440105" y="656932"/>
                  </a:moveTo>
                  <a:lnTo>
                    <a:pt x="439864" y="656869"/>
                  </a:lnTo>
                  <a:lnTo>
                    <a:pt x="439826" y="657021"/>
                  </a:lnTo>
                  <a:lnTo>
                    <a:pt x="439953" y="657047"/>
                  </a:lnTo>
                  <a:lnTo>
                    <a:pt x="440105" y="656932"/>
                  </a:lnTo>
                  <a:close/>
                </a:path>
                <a:path w="1739265" h="1177290">
                  <a:moveTo>
                    <a:pt x="440131" y="659066"/>
                  </a:moveTo>
                  <a:lnTo>
                    <a:pt x="439839" y="657110"/>
                  </a:lnTo>
                  <a:lnTo>
                    <a:pt x="436803" y="658964"/>
                  </a:lnTo>
                  <a:lnTo>
                    <a:pt x="436664" y="659231"/>
                  </a:lnTo>
                  <a:lnTo>
                    <a:pt x="437553" y="661771"/>
                  </a:lnTo>
                  <a:lnTo>
                    <a:pt x="439127" y="660539"/>
                  </a:lnTo>
                  <a:lnTo>
                    <a:pt x="440131" y="659066"/>
                  </a:lnTo>
                  <a:close/>
                </a:path>
                <a:path w="1739265" h="1177290">
                  <a:moveTo>
                    <a:pt x="450989" y="1117955"/>
                  </a:moveTo>
                  <a:lnTo>
                    <a:pt x="450710" y="1117460"/>
                  </a:lnTo>
                  <a:lnTo>
                    <a:pt x="450253" y="1117396"/>
                  </a:lnTo>
                  <a:lnTo>
                    <a:pt x="449694" y="1117155"/>
                  </a:lnTo>
                  <a:lnTo>
                    <a:pt x="449376" y="1117333"/>
                  </a:lnTo>
                  <a:lnTo>
                    <a:pt x="448779" y="1117676"/>
                  </a:lnTo>
                  <a:lnTo>
                    <a:pt x="448881" y="1118171"/>
                  </a:lnTo>
                  <a:lnTo>
                    <a:pt x="449491" y="1118425"/>
                  </a:lnTo>
                  <a:lnTo>
                    <a:pt x="449707" y="1118527"/>
                  </a:lnTo>
                  <a:lnTo>
                    <a:pt x="449986" y="1118565"/>
                  </a:lnTo>
                  <a:lnTo>
                    <a:pt x="450240" y="1118489"/>
                  </a:lnTo>
                  <a:lnTo>
                    <a:pt x="450824" y="1118323"/>
                  </a:lnTo>
                  <a:lnTo>
                    <a:pt x="450989" y="1117955"/>
                  </a:lnTo>
                  <a:close/>
                </a:path>
                <a:path w="1739265" h="1177290">
                  <a:moveTo>
                    <a:pt x="454964" y="1175702"/>
                  </a:moveTo>
                  <a:lnTo>
                    <a:pt x="454850" y="1175842"/>
                  </a:lnTo>
                  <a:lnTo>
                    <a:pt x="454964" y="1175702"/>
                  </a:lnTo>
                  <a:close/>
                </a:path>
                <a:path w="1739265" h="1177290">
                  <a:moveTo>
                    <a:pt x="455129" y="1174788"/>
                  </a:moveTo>
                  <a:lnTo>
                    <a:pt x="455041" y="1173899"/>
                  </a:lnTo>
                  <a:lnTo>
                    <a:pt x="453872" y="1173784"/>
                  </a:lnTo>
                  <a:lnTo>
                    <a:pt x="453339" y="1173734"/>
                  </a:lnTo>
                  <a:lnTo>
                    <a:pt x="452539" y="1174419"/>
                  </a:lnTo>
                  <a:lnTo>
                    <a:pt x="452094" y="1174927"/>
                  </a:lnTo>
                  <a:lnTo>
                    <a:pt x="451827" y="1175194"/>
                  </a:lnTo>
                  <a:lnTo>
                    <a:pt x="451878" y="1176096"/>
                  </a:lnTo>
                  <a:lnTo>
                    <a:pt x="452132" y="1176261"/>
                  </a:lnTo>
                  <a:lnTo>
                    <a:pt x="453072" y="1176845"/>
                  </a:lnTo>
                  <a:lnTo>
                    <a:pt x="453974" y="1176147"/>
                  </a:lnTo>
                  <a:lnTo>
                    <a:pt x="454863" y="1175740"/>
                  </a:lnTo>
                  <a:lnTo>
                    <a:pt x="455129" y="1174788"/>
                  </a:lnTo>
                  <a:close/>
                </a:path>
                <a:path w="1739265" h="1177290">
                  <a:moveTo>
                    <a:pt x="463435" y="1107516"/>
                  </a:moveTo>
                  <a:lnTo>
                    <a:pt x="463283" y="1107160"/>
                  </a:lnTo>
                  <a:lnTo>
                    <a:pt x="463054" y="1106855"/>
                  </a:lnTo>
                  <a:lnTo>
                    <a:pt x="462838" y="1106538"/>
                  </a:lnTo>
                  <a:lnTo>
                    <a:pt x="462292" y="1106919"/>
                  </a:lnTo>
                  <a:lnTo>
                    <a:pt x="462889" y="1107884"/>
                  </a:lnTo>
                  <a:lnTo>
                    <a:pt x="463435" y="1107516"/>
                  </a:lnTo>
                  <a:close/>
                </a:path>
                <a:path w="1739265" h="1177290">
                  <a:moveTo>
                    <a:pt x="498322" y="1068184"/>
                  </a:moveTo>
                  <a:lnTo>
                    <a:pt x="497865" y="1068273"/>
                  </a:lnTo>
                  <a:lnTo>
                    <a:pt x="497217" y="1068184"/>
                  </a:lnTo>
                  <a:lnTo>
                    <a:pt x="496976" y="1068451"/>
                  </a:lnTo>
                  <a:lnTo>
                    <a:pt x="496493" y="1068997"/>
                  </a:lnTo>
                  <a:lnTo>
                    <a:pt x="496062" y="1069682"/>
                  </a:lnTo>
                  <a:lnTo>
                    <a:pt x="495884" y="1070381"/>
                  </a:lnTo>
                  <a:lnTo>
                    <a:pt x="495782" y="1070851"/>
                  </a:lnTo>
                  <a:lnTo>
                    <a:pt x="496341" y="1071016"/>
                  </a:lnTo>
                  <a:lnTo>
                    <a:pt x="497293" y="1070686"/>
                  </a:lnTo>
                  <a:lnTo>
                    <a:pt x="497573" y="1069987"/>
                  </a:lnTo>
                  <a:lnTo>
                    <a:pt x="497954" y="1069086"/>
                  </a:lnTo>
                  <a:lnTo>
                    <a:pt x="498322" y="1068184"/>
                  </a:lnTo>
                  <a:close/>
                </a:path>
                <a:path w="1739265" h="1177290">
                  <a:moveTo>
                    <a:pt x="517144" y="1105611"/>
                  </a:moveTo>
                  <a:lnTo>
                    <a:pt x="516890" y="1104798"/>
                  </a:lnTo>
                  <a:lnTo>
                    <a:pt x="516547" y="1104201"/>
                  </a:lnTo>
                  <a:lnTo>
                    <a:pt x="516356" y="1103807"/>
                  </a:lnTo>
                  <a:lnTo>
                    <a:pt x="515772" y="1103274"/>
                  </a:lnTo>
                  <a:lnTo>
                    <a:pt x="515518" y="1103350"/>
                  </a:lnTo>
                  <a:lnTo>
                    <a:pt x="514540" y="1103642"/>
                  </a:lnTo>
                  <a:lnTo>
                    <a:pt x="514832" y="1105166"/>
                  </a:lnTo>
                  <a:lnTo>
                    <a:pt x="515226" y="1105408"/>
                  </a:lnTo>
                  <a:lnTo>
                    <a:pt x="515645" y="1105916"/>
                  </a:lnTo>
                  <a:lnTo>
                    <a:pt x="516001" y="1105839"/>
                  </a:lnTo>
                  <a:lnTo>
                    <a:pt x="517144" y="1105611"/>
                  </a:lnTo>
                  <a:close/>
                </a:path>
                <a:path w="1739265" h="1177290">
                  <a:moveTo>
                    <a:pt x="532307" y="1153007"/>
                  </a:moveTo>
                  <a:lnTo>
                    <a:pt x="532041" y="1152740"/>
                  </a:lnTo>
                  <a:lnTo>
                    <a:pt x="531253" y="1153109"/>
                  </a:lnTo>
                  <a:lnTo>
                    <a:pt x="530809" y="1153287"/>
                  </a:lnTo>
                  <a:lnTo>
                    <a:pt x="530440" y="1153706"/>
                  </a:lnTo>
                  <a:lnTo>
                    <a:pt x="530034" y="1154010"/>
                  </a:lnTo>
                  <a:lnTo>
                    <a:pt x="530161" y="1154099"/>
                  </a:lnTo>
                  <a:lnTo>
                    <a:pt x="530326" y="1154303"/>
                  </a:lnTo>
                  <a:lnTo>
                    <a:pt x="530910" y="1154074"/>
                  </a:lnTo>
                  <a:lnTo>
                    <a:pt x="531469" y="1153922"/>
                  </a:lnTo>
                  <a:lnTo>
                    <a:pt x="531812" y="1153566"/>
                  </a:lnTo>
                  <a:lnTo>
                    <a:pt x="532307" y="1153007"/>
                  </a:lnTo>
                  <a:close/>
                </a:path>
                <a:path w="1739265" h="1177290">
                  <a:moveTo>
                    <a:pt x="561416" y="1094422"/>
                  </a:moveTo>
                  <a:lnTo>
                    <a:pt x="561047" y="1093571"/>
                  </a:lnTo>
                  <a:lnTo>
                    <a:pt x="560946" y="1093368"/>
                  </a:lnTo>
                  <a:lnTo>
                    <a:pt x="559625" y="1093597"/>
                  </a:lnTo>
                  <a:lnTo>
                    <a:pt x="558939" y="1093838"/>
                  </a:lnTo>
                  <a:lnTo>
                    <a:pt x="558685" y="1093952"/>
                  </a:lnTo>
                  <a:lnTo>
                    <a:pt x="558673" y="1094663"/>
                  </a:lnTo>
                  <a:lnTo>
                    <a:pt x="558533" y="1095133"/>
                  </a:lnTo>
                  <a:lnTo>
                    <a:pt x="559384" y="1094930"/>
                  </a:lnTo>
                  <a:lnTo>
                    <a:pt x="559866" y="1094816"/>
                  </a:lnTo>
                  <a:lnTo>
                    <a:pt x="560247" y="1094359"/>
                  </a:lnTo>
                  <a:lnTo>
                    <a:pt x="561416" y="1094422"/>
                  </a:lnTo>
                  <a:close/>
                </a:path>
                <a:path w="1739265" h="1177290">
                  <a:moveTo>
                    <a:pt x="607402" y="541108"/>
                  </a:moveTo>
                  <a:lnTo>
                    <a:pt x="607364" y="540931"/>
                  </a:lnTo>
                  <a:lnTo>
                    <a:pt x="607339" y="540804"/>
                  </a:lnTo>
                  <a:lnTo>
                    <a:pt x="607314" y="540994"/>
                  </a:lnTo>
                  <a:close/>
                </a:path>
                <a:path w="1739265" h="1177290">
                  <a:moveTo>
                    <a:pt x="609917" y="545122"/>
                  </a:moveTo>
                  <a:lnTo>
                    <a:pt x="609612" y="543814"/>
                  </a:lnTo>
                  <a:lnTo>
                    <a:pt x="609269" y="543255"/>
                  </a:lnTo>
                  <a:lnTo>
                    <a:pt x="608736" y="542467"/>
                  </a:lnTo>
                  <a:lnTo>
                    <a:pt x="608037" y="541820"/>
                  </a:lnTo>
                  <a:lnTo>
                    <a:pt x="607415" y="541108"/>
                  </a:lnTo>
                  <a:lnTo>
                    <a:pt x="607593" y="541985"/>
                  </a:lnTo>
                  <a:lnTo>
                    <a:pt x="607733" y="542874"/>
                  </a:lnTo>
                  <a:lnTo>
                    <a:pt x="608012" y="543725"/>
                  </a:lnTo>
                  <a:lnTo>
                    <a:pt x="608266" y="544588"/>
                  </a:lnTo>
                  <a:lnTo>
                    <a:pt x="608253" y="545871"/>
                  </a:lnTo>
                  <a:lnTo>
                    <a:pt x="609815" y="545147"/>
                  </a:lnTo>
                  <a:close/>
                </a:path>
                <a:path w="1739265" h="1177290">
                  <a:moveTo>
                    <a:pt x="703656" y="664972"/>
                  </a:moveTo>
                  <a:lnTo>
                    <a:pt x="703224" y="664895"/>
                  </a:lnTo>
                  <a:lnTo>
                    <a:pt x="702716" y="664679"/>
                  </a:lnTo>
                  <a:lnTo>
                    <a:pt x="702424" y="664845"/>
                  </a:lnTo>
                  <a:lnTo>
                    <a:pt x="702043" y="665035"/>
                  </a:lnTo>
                  <a:lnTo>
                    <a:pt x="701598" y="665645"/>
                  </a:lnTo>
                  <a:lnTo>
                    <a:pt x="701687" y="665924"/>
                  </a:lnTo>
                  <a:lnTo>
                    <a:pt x="701916" y="666889"/>
                  </a:lnTo>
                  <a:lnTo>
                    <a:pt x="702703" y="666508"/>
                  </a:lnTo>
                  <a:lnTo>
                    <a:pt x="703237" y="666102"/>
                  </a:lnTo>
                  <a:lnTo>
                    <a:pt x="703491" y="665873"/>
                  </a:lnTo>
                  <a:lnTo>
                    <a:pt x="703529" y="665340"/>
                  </a:lnTo>
                  <a:lnTo>
                    <a:pt x="703656" y="664972"/>
                  </a:lnTo>
                  <a:close/>
                </a:path>
                <a:path w="1739265" h="1177290">
                  <a:moveTo>
                    <a:pt x="822934" y="481431"/>
                  </a:moveTo>
                  <a:lnTo>
                    <a:pt x="822820" y="480834"/>
                  </a:lnTo>
                  <a:lnTo>
                    <a:pt x="822363" y="480479"/>
                  </a:lnTo>
                  <a:lnTo>
                    <a:pt x="821778" y="480720"/>
                  </a:lnTo>
                  <a:lnTo>
                    <a:pt x="821347" y="480885"/>
                  </a:lnTo>
                  <a:lnTo>
                    <a:pt x="821029" y="481380"/>
                  </a:lnTo>
                  <a:lnTo>
                    <a:pt x="820661" y="481749"/>
                  </a:lnTo>
                  <a:lnTo>
                    <a:pt x="821080" y="482003"/>
                  </a:lnTo>
                  <a:lnTo>
                    <a:pt x="821474" y="482409"/>
                  </a:lnTo>
                  <a:lnTo>
                    <a:pt x="822579" y="482536"/>
                  </a:lnTo>
                  <a:lnTo>
                    <a:pt x="822934" y="482053"/>
                  </a:lnTo>
                  <a:lnTo>
                    <a:pt x="822934" y="481431"/>
                  </a:lnTo>
                  <a:close/>
                </a:path>
                <a:path w="1739265" h="1177290">
                  <a:moveTo>
                    <a:pt x="881494" y="501675"/>
                  </a:moveTo>
                  <a:lnTo>
                    <a:pt x="881341" y="500811"/>
                  </a:lnTo>
                  <a:lnTo>
                    <a:pt x="881329" y="500532"/>
                  </a:lnTo>
                  <a:lnTo>
                    <a:pt x="880579" y="500151"/>
                  </a:lnTo>
                  <a:lnTo>
                    <a:pt x="879894" y="500354"/>
                  </a:lnTo>
                  <a:lnTo>
                    <a:pt x="879411" y="500849"/>
                  </a:lnTo>
                  <a:lnTo>
                    <a:pt x="879322" y="501256"/>
                  </a:lnTo>
                  <a:lnTo>
                    <a:pt x="879246" y="501548"/>
                  </a:lnTo>
                  <a:lnTo>
                    <a:pt x="879729" y="501904"/>
                  </a:lnTo>
                  <a:lnTo>
                    <a:pt x="879957" y="502246"/>
                  </a:lnTo>
                  <a:lnTo>
                    <a:pt x="880770" y="502043"/>
                  </a:lnTo>
                  <a:lnTo>
                    <a:pt x="881494" y="501675"/>
                  </a:lnTo>
                  <a:close/>
                </a:path>
                <a:path w="1739265" h="1177290">
                  <a:moveTo>
                    <a:pt x="907110" y="554443"/>
                  </a:moveTo>
                  <a:lnTo>
                    <a:pt x="906805" y="554228"/>
                  </a:lnTo>
                  <a:lnTo>
                    <a:pt x="906627" y="553986"/>
                  </a:lnTo>
                  <a:lnTo>
                    <a:pt x="905802" y="553948"/>
                  </a:lnTo>
                  <a:lnTo>
                    <a:pt x="905459" y="554329"/>
                  </a:lnTo>
                  <a:lnTo>
                    <a:pt x="905624" y="554939"/>
                  </a:lnTo>
                  <a:lnTo>
                    <a:pt x="905814" y="555574"/>
                  </a:lnTo>
                  <a:lnTo>
                    <a:pt x="906132" y="556158"/>
                  </a:lnTo>
                  <a:lnTo>
                    <a:pt x="906386" y="556780"/>
                  </a:lnTo>
                  <a:lnTo>
                    <a:pt x="906614" y="556691"/>
                  </a:lnTo>
                  <a:lnTo>
                    <a:pt x="907046" y="556577"/>
                  </a:lnTo>
                  <a:lnTo>
                    <a:pt x="907059" y="555777"/>
                  </a:lnTo>
                  <a:lnTo>
                    <a:pt x="907110" y="554443"/>
                  </a:lnTo>
                  <a:close/>
                </a:path>
                <a:path w="1739265" h="1177290">
                  <a:moveTo>
                    <a:pt x="910170" y="467144"/>
                  </a:moveTo>
                  <a:lnTo>
                    <a:pt x="909599" y="466953"/>
                  </a:lnTo>
                  <a:lnTo>
                    <a:pt x="909154" y="466826"/>
                  </a:lnTo>
                  <a:lnTo>
                    <a:pt x="908570" y="466902"/>
                  </a:lnTo>
                  <a:lnTo>
                    <a:pt x="908151" y="467106"/>
                  </a:lnTo>
                  <a:lnTo>
                    <a:pt x="907884" y="467245"/>
                  </a:lnTo>
                  <a:lnTo>
                    <a:pt x="907783" y="467753"/>
                  </a:lnTo>
                  <a:lnTo>
                    <a:pt x="907592" y="468109"/>
                  </a:lnTo>
                  <a:lnTo>
                    <a:pt x="908278" y="468160"/>
                  </a:lnTo>
                  <a:lnTo>
                    <a:pt x="908989" y="468223"/>
                  </a:lnTo>
                  <a:lnTo>
                    <a:pt x="909548" y="468261"/>
                  </a:lnTo>
                  <a:lnTo>
                    <a:pt x="910170" y="467639"/>
                  </a:lnTo>
                  <a:lnTo>
                    <a:pt x="910170" y="467144"/>
                  </a:lnTo>
                  <a:close/>
                </a:path>
                <a:path w="1739265" h="1177290">
                  <a:moveTo>
                    <a:pt x="1060513" y="404355"/>
                  </a:moveTo>
                  <a:lnTo>
                    <a:pt x="1059218" y="403542"/>
                  </a:lnTo>
                  <a:lnTo>
                    <a:pt x="1058913" y="403339"/>
                  </a:lnTo>
                  <a:lnTo>
                    <a:pt x="1058113" y="403466"/>
                  </a:lnTo>
                  <a:lnTo>
                    <a:pt x="1057694" y="403694"/>
                  </a:lnTo>
                  <a:lnTo>
                    <a:pt x="1056259" y="404533"/>
                  </a:lnTo>
                  <a:lnTo>
                    <a:pt x="1057021" y="405498"/>
                  </a:lnTo>
                  <a:lnTo>
                    <a:pt x="1057554" y="406260"/>
                  </a:lnTo>
                  <a:lnTo>
                    <a:pt x="1057897" y="406781"/>
                  </a:lnTo>
                  <a:lnTo>
                    <a:pt x="1058519" y="406654"/>
                  </a:lnTo>
                  <a:lnTo>
                    <a:pt x="1059027" y="406044"/>
                  </a:lnTo>
                  <a:lnTo>
                    <a:pt x="1059395" y="405257"/>
                  </a:lnTo>
                  <a:lnTo>
                    <a:pt x="1060513" y="404355"/>
                  </a:lnTo>
                  <a:close/>
                </a:path>
                <a:path w="1739265" h="1177290">
                  <a:moveTo>
                    <a:pt x="1074064" y="443585"/>
                  </a:moveTo>
                  <a:lnTo>
                    <a:pt x="1073391" y="442214"/>
                  </a:lnTo>
                  <a:lnTo>
                    <a:pt x="1072121" y="441871"/>
                  </a:lnTo>
                  <a:lnTo>
                    <a:pt x="1070571" y="442201"/>
                  </a:lnTo>
                  <a:lnTo>
                    <a:pt x="1070178" y="442277"/>
                  </a:lnTo>
                  <a:lnTo>
                    <a:pt x="1069822" y="442823"/>
                  </a:lnTo>
                  <a:lnTo>
                    <a:pt x="1069505" y="443166"/>
                  </a:lnTo>
                  <a:lnTo>
                    <a:pt x="1069822" y="443407"/>
                  </a:lnTo>
                  <a:lnTo>
                    <a:pt x="1070127" y="443890"/>
                  </a:lnTo>
                  <a:lnTo>
                    <a:pt x="1070444" y="443877"/>
                  </a:lnTo>
                  <a:lnTo>
                    <a:pt x="1074064" y="443585"/>
                  </a:lnTo>
                  <a:close/>
                </a:path>
                <a:path w="1739265" h="1177290">
                  <a:moveTo>
                    <a:pt x="1074331" y="443572"/>
                  </a:moveTo>
                  <a:lnTo>
                    <a:pt x="1074064" y="443585"/>
                  </a:lnTo>
                  <a:lnTo>
                    <a:pt x="1074216" y="443687"/>
                  </a:lnTo>
                  <a:close/>
                </a:path>
                <a:path w="1739265" h="1177290">
                  <a:moveTo>
                    <a:pt x="1289138" y="95770"/>
                  </a:moveTo>
                  <a:lnTo>
                    <a:pt x="1288986" y="95034"/>
                  </a:lnTo>
                  <a:lnTo>
                    <a:pt x="1288592" y="94272"/>
                  </a:lnTo>
                  <a:lnTo>
                    <a:pt x="1287894" y="94043"/>
                  </a:lnTo>
                  <a:lnTo>
                    <a:pt x="1287145" y="94526"/>
                  </a:lnTo>
                  <a:lnTo>
                    <a:pt x="1286789" y="94767"/>
                  </a:lnTo>
                  <a:lnTo>
                    <a:pt x="1286522" y="95440"/>
                  </a:lnTo>
                  <a:lnTo>
                    <a:pt x="1286586" y="95834"/>
                  </a:lnTo>
                  <a:lnTo>
                    <a:pt x="1286700" y="96647"/>
                  </a:lnTo>
                  <a:lnTo>
                    <a:pt x="1287335" y="97142"/>
                  </a:lnTo>
                  <a:lnTo>
                    <a:pt x="1288211" y="96837"/>
                  </a:lnTo>
                  <a:lnTo>
                    <a:pt x="1289050" y="96545"/>
                  </a:lnTo>
                  <a:lnTo>
                    <a:pt x="1289138" y="95770"/>
                  </a:lnTo>
                  <a:close/>
                </a:path>
                <a:path w="1739265" h="1177290">
                  <a:moveTo>
                    <a:pt x="1307528" y="351269"/>
                  </a:moveTo>
                  <a:lnTo>
                    <a:pt x="1307376" y="351536"/>
                  </a:lnTo>
                  <a:lnTo>
                    <a:pt x="1307490" y="351358"/>
                  </a:lnTo>
                  <a:close/>
                </a:path>
                <a:path w="1739265" h="1177290">
                  <a:moveTo>
                    <a:pt x="1310297" y="352983"/>
                  </a:moveTo>
                  <a:lnTo>
                    <a:pt x="1309624" y="350989"/>
                  </a:lnTo>
                  <a:lnTo>
                    <a:pt x="1308468" y="351396"/>
                  </a:lnTo>
                  <a:lnTo>
                    <a:pt x="1307465" y="351523"/>
                  </a:lnTo>
                  <a:lnTo>
                    <a:pt x="1307122" y="352437"/>
                  </a:lnTo>
                  <a:lnTo>
                    <a:pt x="1306944" y="353364"/>
                  </a:lnTo>
                  <a:lnTo>
                    <a:pt x="1307503" y="354139"/>
                  </a:lnTo>
                  <a:lnTo>
                    <a:pt x="1307642" y="354342"/>
                  </a:lnTo>
                  <a:lnTo>
                    <a:pt x="1308531" y="354241"/>
                  </a:lnTo>
                  <a:lnTo>
                    <a:pt x="1308963" y="354025"/>
                  </a:lnTo>
                  <a:lnTo>
                    <a:pt x="1309700" y="353695"/>
                  </a:lnTo>
                  <a:lnTo>
                    <a:pt x="1310297" y="352983"/>
                  </a:lnTo>
                  <a:close/>
                </a:path>
                <a:path w="1739265" h="1177290">
                  <a:moveTo>
                    <a:pt x="1322374" y="177215"/>
                  </a:moveTo>
                  <a:lnTo>
                    <a:pt x="1321447" y="177850"/>
                  </a:lnTo>
                  <a:lnTo>
                    <a:pt x="1320507" y="178485"/>
                  </a:lnTo>
                  <a:lnTo>
                    <a:pt x="1319504" y="179285"/>
                  </a:lnTo>
                  <a:lnTo>
                    <a:pt x="1319682" y="180111"/>
                  </a:lnTo>
                  <a:lnTo>
                    <a:pt x="1319949" y="180314"/>
                  </a:lnTo>
                  <a:lnTo>
                    <a:pt x="1320228" y="180505"/>
                  </a:lnTo>
                  <a:lnTo>
                    <a:pt x="1321130" y="180416"/>
                  </a:lnTo>
                  <a:lnTo>
                    <a:pt x="1321219" y="180263"/>
                  </a:lnTo>
                  <a:lnTo>
                    <a:pt x="1321663" y="179273"/>
                  </a:lnTo>
                  <a:lnTo>
                    <a:pt x="1322019" y="178257"/>
                  </a:lnTo>
                  <a:lnTo>
                    <a:pt x="1322374" y="177215"/>
                  </a:lnTo>
                  <a:close/>
                </a:path>
                <a:path w="1739265" h="1177290">
                  <a:moveTo>
                    <a:pt x="1322730" y="176961"/>
                  </a:moveTo>
                  <a:lnTo>
                    <a:pt x="1322501" y="176911"/>
                  </a:lnTo>
                  <a:lnTo>
                    <a:pt x="1322374" y="177215"/>
                  </a:lnTo>
                  <a:lnTo>
                    <a:pt x="1322730" y="176961"/>
                  </a:lnTo>
                  <a:close/>
                </a:path>
                <a:path w="1739265" h="1177290">
                  <a:moveTo>
                    <a:pt x="1369720" y="141008"/>
                  </a:moveTo>
                  <a:lnTo>
                    <a:pt x="1369618" y="141135"/>
                  </a:lnTo>
                  <a:lnTo>
                    <a:pt x="1369720" y="141008"/>
                  </a:lnTo>
                  <a:close/>
                </a:path>
                <a:path w="1739265" h="1177290">
                  <a:moveTo>
                    <a:pt x="1373619" y="137896"/>
                  </a:moveTo>
                  <a:lnTo>
                    <a:pt x="1371739" y="136855"/>
                  </a:lnTo>
                  <a:lnTo>
                    <a:pt x="1370977" y="136410"/>
                  </a:lnTo>
                  <a:lnTo>
                    <a:pt x="1370482" y="138150"/>
                  </a:lnTo>
                  <a:lnTo>
                    <a:pt x="1370101" y="138988"/>
                  </a:lnTo>
                  <a:lnTo>
                    <a:pt x="1369834" y="139598"/>
                  </a:lnTo>
                  <a:lnTo>
                    <a:pt x="1369822" y="140309"/>
                  </a:lnTo>
                  <a:lnTo>
                    <a:pt x="1369720" y="141008"/>
                  </a:lnTo>
                  <a:lnTo>
                    <a:pt x="1370850" y="139458"/>
                  </a:lnTo>
                  <a:lnTo>
                    <a:pt x="1371485" y="138633"/>
                  </a:lnTo>
                  <a:lnTo>
                    <a:pt x="1373619" y="137896"/>
                  </a:lnTo>
                  <a:close/>
                </a:path>
                <a:path w="1739265" h="1177290">
                  <a:moveTo>
                    <a:pt x="1426883" y="6819"/>
                  </a:moveTo>
                  <a:lnTo>
                    <a:pt x="1424914" y="6235"/>
                  </a:lnTo>
                  <a:lnTo>
                    <a:pt x="1424559" y="6718"/>
                  </a:lnTo>
                  <a:lnTo>
                    <a:pt x="1426362" y="7454"/>
                  </a:lnTo>
                  <a:lnTo>
                    <a:pt x="1426883" y="6819"/>
                  </a:lnTo>
                  <a:close/>
                </a:path>
                <a:path w="1739265" h="1177290">
                  <a:moveTo>
                    <a:pt x="1528991" y="259867"/>
                  </a:moveTo>
                  <a:lnTo>
                    <a:pt x="1527987" y="258965"/>
                  </a:lnTo>
                  <a:lnTo>
                    <a:pt x="1526819" y="258889"/>
                  </a:lnTo>
                  <a:lnTo>
                    <a:pt x="1525587" y="259613"/>
                  </a:lnTo>
                  <a:lnTo>
                    <a:pt x="1525435" y="259715"/>
                  </a:lnTo>
                  <a:lnTo>
                    <a:pt x="1525498" y="260654"/>
                  </a:lnTo>
                  <a:lnTo>
                    <a:pt x="1526552" y="261454"/>
                  </a:lnTo>
                  <a:lnTo>
                    <a:pt x="1527581" y="261569"/>
                  </a:lnTo>
                  <a:lnTo>
                    <a:pt x="1528546" y="260997"/>
                  </a:lnTo>
                  <a:lnTo>
                    <a:pt x="1528826" y="260845"/>
                  </a:lnTo>
                  <a:lnTo>
                    <a:pt x="1528851" y="260261"/>
                  </a:lnTo>
                  <a:lnTo>
                    <a:pt x="1528991" y="259867"/>
                  </a:lnTo>
                  <a:close/>
                </a:path>
                <a:path w="1739265" h="1177290">
                  <a:moveTo>
                    <a:pt x="1590217" y="1168"/>
                  </a:moveTo>
                  <a:lnTo>
                    <a:pt x="1590116" y="596"/>
                  </a:lnTo>
                  <a:lnTo>
                    <a:pt x="1590154" y="165"/>
                  </a:lnTo>
                  <a:lnTo>
                    <a:pt x="1589671" y="165"/>
                  </a:lnTo>
                  <a:lnTo>
                    <a:pt x="1589112" y="0"/>
                  </a:lnTo>
                  <a:lnTo>
                    <a:pt x="1588833" y="228"/>
                  </a:lnTo>
                  <a:lnTo>
                    <a:pt x="1588516" y="469"/>
                  </a:lnTo>
                  <a:lnTo>
                    <a:pt x="1588198" y="1143"/>
                  </a:lnTo>
                  <a:lnTo>
                    <a:pt x="1588338" y="1460"/>
                  </a:lnTo>
                  <a:lnTo>
                    <a:pt x="1588706" y="2413"/>
                  </a:lnTo>
                  <a:lnTo>
                    <a:pt x="1589493" y="2032"/>
                  </a:lnTo>
                  <a:lnTo>
                    <a:pt x="1589976" y="1460"/>
                  </a:lnTo>
                  <a:lnTo>
                    <a:pt x="1590217" y="1168"/>
                  </a:lnTo>
                  <a:close/>
                </a:path>
                <a:path w="1739265" h="1177290">
                  <a:moveTo>
                    <a:pt x="1701876" y="71399"/>
                  </a:moveTo>
                  <a:lnTo>
                    <a:pt x="1701673" y="70485"/>
                  </a:lnTo>
                  <a:lnTo>
                    <a:pt x="1701469" y="69646"/>
                  </a:lnTo>
                  <a:lnTo>
                    <a:pt x="1700618" y="69519"/>
                  </a:lnTo>
                  <a:lnTo>
                    <a:pt x="1699882" y="70129"/>
                  </a:lnTo>
                  <a:lnTo>
                    <a:pt x="1699006" y="70891"/>
                  </a:lnTo>
                  <a:lnTo>
                    <a:pt x="1698739" y="71856"/>
                  </a:lnTo>
                  <a:lnTo>
                    <a:pt x="1699526" y="73037"/>
                  </a:lnTo>
                  <a:lnTo>
                    <a:pt x="1700161" y="72974"/>
                  </a:lnTo>
                  <a:lnTo>
                    <a:pt x="1700542" y="73075"/>
                  </a:lnTo>
                  <a:lnTo>
                    <a:pt x="1701673" y="72415"/>
                  </a:lnTo>
                  <a:lnTo>
                    <a:pt x="1701876" y="71399"/>
                  </a:lnTo>
                  <a:close/>
                </a:path>
                <a:path w="1739265" h="1177290">
                  <a:moveTo>
                    <a:pt x="1738858" y="153657"/>
                  </a:moveTo>
                  <a:lnTo>
                    <a:pt x="1738731" y="153085"/>
                  </a:lnTo>
                  <a:lnTo>
                    <a:pt x="1738782" y="152628"/>
                  </a:lnTo>
                  <a:lnTo>
                    <a:pt x="1737423" y="152844"/>
                  </a:lnTo>
                  <a:lnTo>
                    <a:pt x="1737309" y="154241"/>
                  </a:lnTo>
                  <a:lnTo>
                    <a:pt x="1737766" y="154178"/>
                  </a:lnTo>
                  <a:lnTo>
                    <a:pt x="1738414" y="154216"/>
                  </a:lnTo>
                  <a:lnTo>
                    <a:pt x="1738617" y="153949"/>
                  </a:lnTo>
                  <a:lnTo>
                    <a:pt x="1738858" y="15365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3362051" y="7489576"/>
              <a:ext cx="1130935" cy="869950"/>
            </a:xfrm>
            <a:custGeom>
              <a:avLst/>
              <a:gdLst/>
              <a:ahLst/>
              <a:cxnLst/>
              <a:rect l="l" t="t" r="r" b="b"/>
              <a:pathLst>
                <a:path w="1130934" h="869950">
                  <a:moveTo>
                    <a:pt x="3048" y="4521"/>
                  </a:moveTo>
                  <a:lnTo>
                    <a:pt x="2819" y="3390"/>
                  </a:lnTo>
                  <a:lnTo>
                    <a:pt x="2794" y="3263"/>
                  </a:lnTo>
                  <a:lnTo>
                    <a:pt x="2425" y="3149"/>
                  </a:lnTo>
                  <a:lnTo>
                    <a:pt x="2222" y="3175"/>
                  </a:lnTo>
                  <a:lnTo>
                    <a:pt x="1016" y="3314"/>
                  </a:lnTo>
                  <a:lnTo>
                    <a:pt x="317" y="4051"/>
                  </a:lnTo>
                  <a:lnTo>
                    <a:pt x="63" y="5156"/>
                  </a:lnTo>
                  <a:lnTo>
                    <a:pt x="0" y="5384"/>
                  </a:lnTo>
                  <a:lnTo>
                    <a:pt x="50" y="5829"/>
                  </a:lnTo>
                  <a:lnTo>
                    <a:pt x="596" y="5981"/>
                  </a:lnTo>
                  <a:lnTo>
                    <a:pt x="1066" y="5969"/>
                  </a:lnTo>
                  <a:lnTo>
                    <a:pt x="1511" y="6019"/>
                  </a:lnTo>
                  <a:lnTo>
                    <a:pt x="2400" y="5321"/>
                  </a:lnTo>
                  <a:lnTo>
                    <a:pt x="3048" y="4521"/>
                  </a:lnTo>
                  <a:close/>
                </a:path>
                <a:path w="1130934" h="869950">
                  <a:moveTo>
                    <a:pt x="27889" y="45567"/>
                  </a:moveTo>
                  <a:lnTo>
                    <a:pt x="27368" y="45059"/>
                  </a:lnTo>
                  <a:lnTo>
                    <a:pt x="26530" y="45427"/>
                  </a:lnTo>
                  <a:lnTo>
                    <a:pt x="26200" y="45567"/>
                  </a:lnTo>
                  <a:lnTo>
                    <a:pt x="26111" y="46202"/>
                  </a:lnTo>
                  <a:lnTo>
                    <a:pt x="25908" y="46583"/>
                  </a:lnTo>
                  <a:lnTo>
                    <a:pt x="26263" y="46850"/>
                  </a:lnTo>
                  <a:lnTo>
                    <a:pt x="26631" y="47358"/>
                  </a:lnTo>
                  <a:lnTo>
                    <a:pt x="27305" y="47231"/>
                  </a:lnTo>
                  <a:lnTo>
                    <a:pt x="27851" y="46659"/>
                  </a:lnTo>
                  <a:lnTo>
                    <a:pt x="27863" y="46304"/>
                  </a:lnTo>
                  <a:lnTo>
                    <a:pt x="27889" y="45567"/>
                  </a:lnTo>
                  <a:close/>
                </a:path>
                <a:path w="1130934" h="869950">
                  <a:moveTo>
                    <a:pt x="65646" y="13284"/>
                  </a:moveTo>
                  <a:lnTo>
                    <a:pt x="64655" y="12839"/>
                  </a:lnTo>
                  <a:lnTo>
                    <a:pt x="64020" y="12738"/>
                  </a:lnTo>
                  <a:lnTo>
                    <a:pt x="63665" y="12915"/>
                  </a:lnTo>
                  <a:lnTo>
                    <a:pt x="63106" y="13182"/>
                  </a:lnTo>
                  <a:lnTo>
                    <a:pt x="63131" y="13804"/>
                  </a:lnTo>
                  <a:lnTo>
                    <a:pt x="63703" y="14046"/>
                  </a:lnTo>
                  <a:lnTo>
                    <a:pt x="64109" y="14198"/>
                  </a:lnTo>
                  <a:lnTo>
                    <a:pt x="64668" y="14135"/>
                  </a:lnTo>
                  <a:lnTo>
                    <a:pt x="65163" y="14147"/>
                  </a:lnTo>
                  <a:lnTo>
                    <a:pt x="65646" y="13728"/>
                  </a:lnTo>
                  <a:lnTo>
                    <a:pt x="65646" y="13284"/>
                  </a:lnTo>
                  <a:close/>
                </a:path>
                <a:path w="1130934" h="869950">
                  <a:moveTo>
                    <a:pt x="136055" y="200266"/>
                  </a:moveTo>
                  <a:lnTo>
                    <a:pt x="135699" y="199986"/>
                  </a:lnTo>
                  <a:lnTo>
                    <a:pt x="135331" y="200025"/>
                  </a:lnTo>
                  <a:lnTo>
                    <a:pt x="134988" y="200380"/>
                  </a:lnTo>
                  <a:lnTo>
                    <a:pt x="135140" y="200723"/>
                  </a:lnTo>
                  <a:lnTo>
                    <a:pt x="135356" y="201002"/>
                  </a:lnTo>
                  <a:lnTo>
                    <a:pt x="135547" y="201320"/>
                  </a:lnTo>
                  <a:lnTo>
                    <a:pt x="136055" y="200266"/>
                  </a:lnTo>
                  <a:close/>
                </a:path>
                <a:path w="1130934" h="869950">
                  <a:moveTo>
                    <a:pt x="152184" y="219265"/>
                  </a:moveTo>
                  <a:lnTo>
                    <a:pt x="151041" y="219887"/>
                  </a:lnTo>
                  <a:lnTo>
                    <a:pt x="150469" y="219748"/>
                  </a:lnTo>
                  <a:lnTo>
                    <a:pt x="149796" y="219633"/>
                  </a:lnTo>
                  <a:lnTo>
                    <a:pt x="149402" y="219900"/>
                  </a:lnTo>
                  <a:lnTo>
                    <a:pt x="149377" y="220459"/>
                  </a:lnTo>
                  <a:lnTo>
                    <a:pt x="149771" y="220700"/>
                  </a:lnTo>
                  <a:lnTo>
                    <a:pt x="150139" y="221145"/>
                  </a:lnTo>
                  <a:lnTo>
                    <a:pt x="150558" y="221119"/>
                  </a:lnTo>
                  <a:lnTo>
                    <a:pt x="151003" y="221119"/>
                  </a:lnTo>
                  <a:lnTo>
                    <a:pt x="151841" y="220789"/>
                  </a:lnTo>
                  <a:lnTo>
                    <a:pt x="151904" y="220522"/>
                  </a:lnTo>
                  <a:lnTo>
                    <a:pt x="152184" y="219265"/>
                  </a:lnTo>
                  <a:close/>
                </a:path>
                <a:path w="1130934" h="869950">
                  <a:moveTo>
                    <a:pt x="154432" y="306641"/>
                  </a:moveTo>
                  <a:lnTo>
                    <a:pt x="154000" y="306679"/>
                  </a:lnTo>
                  <a:lnTo>
                    <a:pt x="153479" y="306590"/>
                  </a:lnTo>
                  <a:lnTo>
                    <a:pt x="153174" y="306806"/>
                  </a:lnTo>
                  <a:lnTo>
                    <a:pt x="152895" y="307009"/>
                  </a:lnTo>
                  <a:lnTo>
                    <a:pt x="152844" y="307543"/>
                  </a:lnTo>
                  <a:lnTo>
                    <a:pt x="152692" y="307936"/>
                  </a:lnTo>
                  <a:lnTo>
                    <a:pt x="153200" y="307962"/>
                  </a:lnTo>
                  <a:lnTo>
                    <a:pt x="153809" y="308127"/>
                  </a:lnTo>
                  <a:lnTo>
                    <a:pt x="154038" y="307924"/>
                  </a:lnTo>
                  <a:lnTo>
                    <a:pt x="154330" y="307657"/>
                  </a:lnTo>
                  <a:lnTo>
                    <a:pt x="154317" y="307073"/>
                  </a:lnTo>
                  <a:lnTo>
                    <a:pt x="154432" y="306641"/>
                  </a:lnTo>
                  <a:close/>
                </a:path>
                <a:path w="1130934" h="869950">
                  <a:moveTo>
                    <a:pt x="178714" y="246253"/>
                  </a:moveTo>
                  <a:lnTo>
                    <a:pt x="178663" y="245808"/>
                  </a:lnTo>
                  <a:lnTo>
                    <a:pt x="178663" y="245338"/>
                  </a:lnTo>
                  <a:lnTo>
                    <a:pt x="178104" y="244322"/>
                  </a:lnTo>
                  <a:lnTo>
                    <a:pt x="177584" y="243725"/>
                  </a:lnTo>
                  <a:lnTo>
                    <a:pt x="176644" y="244182"/>
                  </a:lnTo>
                  <a:lnTo>
                    <a:pt x="176263" y="244398"/>
                  </a:lnTo>
                  <a:lnTo>
                    <a:pt x="175704" y="244856"/>
                  </a:lnTo>
                  <a:lnTo>
                    <a:pt x="175704" y="245173"/>
                  </a:lnTo>
                  <a:lnTo>
                    <a:pt x="175768" y="246049"/>
                  </a:lnTo>
                  <a:lnTo>
                    <a:pt x="176542" y="246253"/>
                  </a:lnTo>
                  <a:lnTo>
                    <a:pt x="177355" y="246265"/>
                  </a:lnTo>
                  <a:lnTo>
                    <a:pt x="178714" y="246253"/>
                  </a:lnTo>
                  <a:close/>
                </a:path>
                <a:path w="1130934" h="869950">
                  <a:moveTo>
                    <a:pt x="178866" y="246253"/>
                  </a:moveTo>
                  <a:lnTo>
                    <a:pt x="178714" y="246253"/>
                  </a:lnTo>
                  <a:lnTo>
                    <a:pt x="178739" y="246380"/>
                  </a:lnTo>
                  <a:lnTo>
                    <a:pt x="178866" y="246253"/>
                  </a:lnTo>
                  <a:close/>
                </a:path>
                <a:path w="1130934" h="869950">
                  <a:moveTo>
                    <a:pt x="204266" y="287680"/>
                  </a:moveTo>
                  <a:lnTo>
                    <a:pt x="203923" y="287248"/>
                  </a:lnTo>
                  <a:lnTo>
                    <a:pt x="203682" y="286943"/>
                  </a:lnTo>
                  <a:lnTo>
                    <a:pt x="203073" y="286766"/>
                  </a:lnTo>
                  <a:lnTo>
                    <a:pt x="202641" y="286829"/>
                  </a:lnTo>
                  <a:lnTo>
                    <a:pt x="202209" y="286905"/>
                  </a:lnTo>
                  <a:lnTo>
                    <a:pt x="201828" y="287337"/>
                  </a:lnTo>
                  <a:lnTo>
                    <a:pt x="201218" y="287769"/>
                  </a:lnTo>
                  <a:lnTo>
                    <a:pt x="202018" y="287921"/>
                  </a:lnTo>
                  <a:lnTo>
                    <a:pt x="202653" y="288163"/>
                  </a:lnTo>
                  <a:lnTo>
                    <a:pt x="203314" y="288188"/>
                  </a:lnTo>
                  <a:lnTo>
                    <a:pt x="203962" y="288188"/>
                  </a:lnTo>
                  <a:lnTo>
                    <a:pt x="204266" y="287680"/>
                  </a:lnTo>
                  <a:close/>
                </a:path>
                <a:path w="1130934" h="869950">
                  <a:moveTo>
                    <a:pt x="225056" y="320649"/>
                  </a:moveTo>
                  <a:lnTo>
                    <a:pt x="224574" y="320116"/>
                  </a:lnTo>
                  <a:lnTo>
                    <a:pt x="224256" y="320090"/>
                  </a:lnTo>
                  <a:lnTo>
                    <a:pt x="223481" y="320065"/>
                  </a:lnTo>
                  <a:lnTo>
                    <a:pt x="222948" y="320586"/>
                  </a:lnTo>
                  <a:lnTo>
                    <a:pt x="223151" y="321335"/>
                  </a:lnTo>
                  <a:lnTo>
                    <a:pt x="223227" y="321640"/>
                  </a:lnTo>
                  <a:lnTo>
                    <a:pt x="223812" y="321754"/>
                  </a:lnTo>
                  <a:lnTo>
                    <a:pt x="224180" y="321970"/>
                  </a:lnTo>
                  <a:lnTo>
                    <a:pt x="224472" y="321640"/>
                  </a:lnTo>
                  <a:lnTo>
                    <a:pt x="224967" y="321284"/>
                  </a:lnTo>
                  <a:lnTo>
                    <a:pt x="225005" y="320941"/>
                  </a:lnTo>
                  <a:lnTo>
                    <a:pt x="225056" y="320649"/>
                  </a:lnTo>
                  <a:close/>
                </a:path>
                <a:path w="1130934" h="869950">
                  <a:moveTo>
                    <a:pt x="231495" y="254317"/>
                  </a:moveTo>
                  <a:lnTo>
                    <a:pt x="231013" y="254304"/>
                  </a:lnTo>
                  <a:lnTo>
                    <a:pt x="230428" y="254114"/>
                  </a:lnTo>
                  <a:lnTo>
                    <a:pt x="230073" y="254317"/>
                  </a:lnTo>
                  <a:lnTo>
                    <a:pt x="229514" y="254622"/>
                  </a:lnTo>
                  <a:lnTo>
                    <a:pt x="228561" y="255016"/>
                  </a:lnTo>
                  <a:lnTo>
                    <a:pt x="229209" y="255828"/>
                  </a:lnTo>
                  <a:lnTo>
                    <a:pt x="229336" y="256019"/>
                  </a:lnTo>
                  <a:lnTo>
                    <a:pt x="230149" y="255663"/>
                  </a:lnTo>
                  <a:lnTo>
                    <a:pt x="230644" y="255574"/>
                  </a:lnTo>
                  <a:lnTo>
                    <a:pt x="231495" y="254317"/>
                  </a:lnTo>
                  <a:close/>
                </a:path>
                <a:path w="1130934" h="869950">
                  <a:moveTo>
                    <a:pt x="239699" y="366191"/>
                  </a:moveTo>
                  <a:lnTo>
                    <a:pt x="239547" y="366115"/>
                  </a:lnTo>
                  <a:lnTo>
                    <a:pt x="239471" y="366318"/>
                  </a:lnTo>
                  <a:lnTo>
                    <a:pt x="239623" y="366242"/>
                  </a:lnTo>
                  <a:close/>
                </a:path>
                <a:path w="1130934" h="869950">
                  <a:moveTo>
                    <a:pt x="243713" y="365404"/>
                  </a:moveTo>
                  <a:lnTo>
                    <a:pt x="243700" y="364972"/>
                  </a:lnTo>
                  <a:lnTo>
                    <a:pt x="243598" y="364032"/>
                  </a:lnTo>
                  <a:lnTo>
                    <a:pt x="242633" y="364401"/>
                  </a:lnTo>
                  <a:lnTo>
                    <a:pt x="242036" y="364693"/>
                  </a:lnTo>
                  <a:lnTo>
                    <a:pt x="241211" y="365125"/>
                  </a:lnTo>
                  <a:lnTo>
                    <a:pt x="240461" y="365683"/>
                  </a:lnTo>
                  <a:lnTo>
                    <a:pt x="239699" y="366179"/>
                  </a:lnTo>
                  <a:lnTo>
                    <a:pt x="240436" y="366839"/>
                  </a:lnTo>
                  <a:lnTo>
                    <a:pt x="241350" y="366941"/>
                  </a:lnTo>
                  <a:lnTo>
                    <a:pt x="242277" y="366458"/>
                  </a:lnTo>
                  <a:lnTo>
                    <a:pt x="242862" y="366128"/>
                  </a:lnTo>
                  <a:lnTo>
                    <a:pt x="243713" y="365404"/>
                  </a:lnTo>
                  <a:close/>
                </a:path>
                <a:path w="1130934" h="869950">
                  <a:moveTo>
                    <a:pt x="296849" y="461772"/>
                  </a:moveTo>
                  <a:lnTo>
                    <a:pt x="296291" y="461530"/>
                  </a:lnTo>
                  <a:lnTo>
                    <a:pt x="295897" y="461911"/>
                  </a:lnTo>
                  <a:lnTo>
                    <a:pt x="295668" y="462292"/>
                  </a:lnTo>
                  <a:lnTo>
                    <a:pt x="295414" y="462648"/>
                  </a:lnTo>
                  <a:lnTo>
                    <a:pt x="296621" y="462978"/>
                  </a:lnTo>
                  <a:lnTo>
                    <a:pt x="296811" y="462178"/>
                  </a:lnTo>
                  <a:lnTo>
                    <a:pt x="296849" y="461772"/>
                  </a:lnTo>
                  <a:close/>
                </a:path>
                <a:path w="1130934" h="869950">
                  <a:moveTo>
                    <a:pt x="298919" y="486333"/>
                  </a:moveTo>
                  <a:lnTo>
                    <a:pt x="298792" y="486410"/>
                  </a:lnTo>
                  <a:lnTo>
                    <a:pt x="298919" y="486587"/>
                  </a:lnTo>
                  <a:lnTo>
                    <a:pt x="298919" y="486333"/>
                  </a:lnTo>
                  <a:close/>
                </a:path>
                <a:path w="1130934" h="869950">
                  <a:moveTo>
                    <a:pt x="298958" y="491744"/>
                  </a:moveTo>
                  <a:lnTo>
                    <a:pt x="298831" y="491883"/>
                  </a:lnTo>
                  <a:lnTo>
                    <a:pt x="298627" y="492137"/>
                  </a:lnTo>
                  <a:lnTo>
                    <a:pt x="298932" y="492201"/>
                  </a:lnTo>
                  <a:lnTo>
                    <a:pt x="298958" y="491744"/>
                  </a:lnTo>
                  <a:close/>
                </a:path>
                <a:path w="1130934" h="869950">
                  <a:moveTo>
                    <a:pt x="300799" y="489521"/>
                  </a:moveTo>
                  <a:lnTo>
                    <a:pt x="300774" y="489165"/>
                  </a:lnTo>
                  <a:lnTo>
                    <a:pt x="298907" y="486600"/>
                  </a:lnTo>
                  <a:lnTo>
                    <a:pt x="298958" y="491731"/>
                  </a:lnTo>
                  <a:lnTo>
                    <a:pt x="300799" y="489521"/>
                  </a:lnTo>
                  <a:close/>
                </a:path>
                <a:path w="1130934" h="869950">
                  <a:moveTo>
                    <a:pt x="321754" y="356019"/>
                  </a:moveTo>
                  <a:lnTo>
                    <a:pt x="321373" y="355739"/>
                  </a:lnTo>
                  <a:lnTo>
                    <a:pt x="320878" y="356006"/>
                  </a:lnTo>
                  <a:lnTo>
                    <a:pt x="320433" y="356222"/>
                  </a:lnTo>
                  <a:lnTo>
                    <a:pt x="320116" y="356565"/>
                  </a:lnTo>
                  <a:lnTo>
                    <a:pt x="319633" y="357073"/>
                  </a:lnTo>
                  <a:lnTo>
                    <a:pt x="319735" y="357428"/>
                  </a:lnTo>
                  <a:lnTo>
                    <a:pt x="320255" y="357517"/>
                  </a:lnTo>
                  <a:lnTo>
                    <a:pt x="320979" y="357276"/>
                  </a:lnTo>
                  <a:lnTo>
                    <a:pt x="321678" y="356997"/>
                  </a:lnTo>
                  <a:lnTo>
                    <a:pt x="321754" y="356146"/>
                  </a:lnTo>
                  <a:lnTo>
                    <a:pt x="321754" y="356019"/>
                  </a:lnTo>
                  <a:close/>
                </a:path>
                <a:path w="1130934" h="869950">
                  <a:moveTo>
                    <a:pt x="323316" y="544322"/>
                  </a:moveTo>
                  <a:lnTo>
                    <a:pt x="322884" y="544017"/>
                  </a:lnTo>
                  <a:lnTo>
                    <a:pt x="322237" y="544029"/>
                  </a:lnTo>
                  <a:lnTo>
                    <a:pt x="321945" y="544436"/>
                  </a:lnTo>
                  <a:lnTo>
                    <a:pt x="321538" y="544791"/>
                  </a:lnTo>
                  <a:lnTo>
                    <a:pt x="321386" y="545211"/>
                  </a:lnTo>
                  <a:lnTo>
                    <a:pt x="321195" y="545846"/>
                  </a:lnTo>
                  <a:lnTo>
                    <a:pt x="321652" y="546252"/>
                  </a:lnTo>
                  <a:lnTo>
                    <a:pt x="322262" y="546011"/>
                  </a:lnTo>
                  <a:lnTo>
                    <a:pt x="322656" y="545846"/>
                  </a:lnTo>
                  <a:lnTo>
                    <a:pt x="323049" y="545325"/>
                  </a:lnTo>
                  <a:lnTo>
                    <a:pt x="323138" y="544906"/>
                  </a:lnTo>
                  <a:lnTo>
                    <a:pt x="323316" y="544322"/>
                  </a:lnTo>
                  <a:close/>
                </a:path>
                <a:path w="1130934" h="869950">
                  <a:moveTo>
                    <a:pt x="329819" y="594347"/>
                  </a:moveTo>
                  <a:lnTo>
                    <a:pt x="329577" y="593877"/>
                  </a:lnTo>
                  <a:lnTo>
                    <a:pt x="329488" y="593471"/>
                  </a:lnTo>
                  <a:lnTo>
                    <a:pt x="328777" y="593725"/>
                  </a:lnTo>
                  <a:lnTo>
                    <a:pt x="328714" y="594194"/>
                  </a:lnTo>
                  <a:lnTo>
                    <a:pt x="328383" y="594817"/>
                  </a:lnTo>
                  <a:lnTo>
                    <a:pt x="328574" y="595109"/>
                  </a:lnTo>
                  <a:lnTo>
                    <a:pt x="328904" y="595553"/>
                  </a:lnTo>
                  <a:lnTo>
                    <a:pt x="329552" y="595350"/>
                  </a:lnTo>
                  <a:lnTo>
                    <a:pt x="329704" y="594728"/>
                  </a:lnTo>
                  <a:lnTo>
                    <a:pt x="329819" y="594347"/>
                  </a:lnTo>
                  <a:close/>
                </a:path>
                <a:path w="1130934" h="869950">
                  <a:moveTo>
                    <a:pt x="333209" y="603211"/>
                  </a:moveTo>
                  <a:lnTo>
                    <a:pt x="333082" y="603237"/>
                  </a:lnTo>
                  <a:lnTo>
                    <a:pt x="333070" y="603415"/>
                  </a:lnTo>
                  <a:lnTo>
                    <a:pt x="333209" y="603211"/>
                  </a:lnTo>
                  <a:close/>
                </a:path>
                <a:path w="1130934" h="869950">
                  <a:moveTo>
                    <a:pt x="336257" y="611035"/>
                  </a:moveTo>
                  <a:lnTo>
                    <a:pt x="336016" y="610857"/>
                  </a:lnTo>
                  <a:lnTo>
                    <a:pt x="335826" y="610654"/>
                  </a:lnTo>
                  <a:lnTo>
                    <a:pt x="335699" y="610679"/>
                  </a:lnTo>
                  <a:lnTo>
                    <a:pt x="334822" y="610895"/>
                  </a:lnTo>
                  <a:lnTo>
                    <a:pt x="334708" y="611619"/>
                  </a:lnTo>
                  <a:lnTo>
                    <a:pt x="334543" y="612292"/>
                  </a:lnTo>
                  <a:lnTo>
                    <a:pt x="334403" y="612889"/>
                  </a:lnTo>
                  <a:lnTo>
                    <a:pt x="334797" y="613206"/>
                  </a:lnTo>
                  <a:lnTo>
                    <a:pt x="335737" y="612355"/>
                  </a:lnTo>
                  <a:lnTo>
                    <a:pt x="335940" y="611606"/>
                  </a:lnTo>
                  <a:lnTo>
                    <a:pt x="336257" y="611035"/>
                  </a:lnTo>
                  <a:close/>
                </a:path>
                <a:path w="1130934" h="869950">
                  <a:moveTo>
                    <a:pt x="337172" y="601624"/>
                  </a:moveTo>
                  <a:lnTo>
                    <a:pt x="337019" y="601179"/>
                  </a:lnTo>
                  <a:lnTo>
                    <a:pt x="335953" y="600544"/>
                  </a:lnTo>
                  <a:lnTo>
                    <a:pt x="334962" y="600557"/>
                  </a:lnTo>
                  <a:lnTo>
                    <a:pt x="333806" y="601992"/>
                  </a:lnTo>
                  <a:lnTo>
                    <a:pt x="333514" y="602640"/>
                  </a:lnTo>
                  <a:lnTo>
                    <a:pt x="333209" y="603211"/>
                  </a:lnTo>
                  <a:lnTo>
                    <a:pt x="333933" y="603123"/>
                  </a:lnTo>
                  <a:lnTo>
                    <a:pt x="334721" y="603123"/>
                  </a:lnTo>
                  <a:lnTo>
                    <a:pt x="336042" y="602615"/>
                  </a:lnTo>
                  <a:lnTo>
                    <a:pt x="336689" y="601992"/>
                  </a:lnTo>
                  <a:lnTo>
                    <a:pt x="337172" y="601624"/>
                  </a:lnTo>
                  <a:close/>
                </a:path>
                <a:path w="1130934" h="869950">
                  <a:moveTo>
                    <a:pt x="345300" y="447738"/>
                  </a:moveTo>
                  <a:lnTo>
                    <a:pt x="345262" y="447103"/>
                  </a:lnTo>
                  <a:lnTo>
                    <a:pt x="344766" y="447052"/>
                  </a:lnTo>
                  <a:lnTo>
                    <a:pt x="344309" y="447103"/>
                  </a:lnTo>
                  <a:lnTo>
                    <a:pt x="343827" y="447103"/>
                  </a:lnTo>
                  <a:lnTo>
                    <a:pt x="343852" y="447751"/>
                  </a:lnTo>
                  <a:lnTo>
                    <a:pt x="345300" y="447738"/>
                  </a:lnTo>
                  <a:close/>
                </a:path>
                <a:path w="1130934" h="869950">
                  <a:moveTo>
                    <a:pt x="361264" y="694829"/>
                  </a:moveTo>
                  <a:lnTo>
                    <a:pt x="360883" y="694613"/>
                  </a:lnTo>
                  <a:lnTo>
                    <a:pt x="360527" y="694156"/>
                  </a:lnTo>
                  <a:lnTo>
                    <a:pt x="360146" y="694169"/>
                  </a:lnTo>
                  <a:lnTo>
                    <a:pt x="359333" y="694220"/>
                  </a:lnTo>
                  <a:lnTo>
                    <a:pt x="358749" y="694728"/>
                  </a:lnTo>
                  <a:lnTo>
                    <a:pt x="359130" y="695502"/>
                  </a:lnTo>
                  <a:lnTo>
                    <a:pt x="359270" y="695782"/>
                  </a:lnTo>
                  <a:lnTo>
                    <a:pt x="359905" y="695782"/>
                  </a:lnTo>
                  <a:lnTo>
                    <a:pt x="360349" y="695909"/>
                  </a:lnTo>
                  <a:lnTo>
                    <a:pt x="361264" y="694829"/>
                  </a:lnTo>
                  <a:close/>
                </a:path>
                <a:path w="1130934" h="869950">
                  <a:moveTo>
                    <a:pt x="383133" y="666140"/>
                  </a:moveTo>
                  <a:lnTo>
                    <a:pt x="382524" y="665505"/>
                  </a:lnTo>
                  <a:lnTo>
                    <a:pt x="380885" y="666140"/>
                  </a:lnTo>
                  <a:lnTo>
                    <a:pt x="380644" y="666572"/>
                  </a:lnTo>
                  <a:lnTo>
                    <a:pt x="381292" y="667258"/>
                  </a:lnTo>
                  <a:lnTo>
                    <a:pt x="382003" y="667080"/>
                  </a:lnTo>
                  <a:lnTo>
                    <a:pt x="382714" y="666724"/>
                  </a:lnTo>
                  <a:lnTo>
                    <a:pt x="383133" y="666140"/>
                  </a:lnTo>
                  <a:close/>
                </a:path>
                <a:path w="1130934" h="869950">
                  <a:moveTo>
                    <a:pt x="391223" y="624700"/>
                  </a:moveTo>
                  <a:lnTo>
                    <a:pt x="391172" y="624484"/>
                  </a:lnTo>
                  <a:lnTo>
                    <a:pt x="391007" y="623963"/>
                  </a:lnTo>
                  <a:lnTo>
                    <a:pt x="390537" y="623760"/>
                  </a:lnTo>
                  <a:lnTo>
                    <a:pt x="390093" y="624166"/>
                  </a:lnTo>
                  <a:lnTo>
                    <a:pt x="389839" y="624408"/>
                  </a:lnTo>
                  <a:lnTo>
                    <a:pt x="389890" y="624954"/>
                  </a:lnTo>
                  <a:lnTo>
                    <a:pt x="389801" y="625360"/>
                  </a:lnTo>
                  <a:lnTo>
                    <a:pt x="390245" y="625779"/>
                  </a:lnTo>
                  <a:lnTo>
                    <a:pt x="390677" y="625729"/>
                  </a:lnTo>
                  <a:lnTo>
                    <a:pt x="391045" y="625170"/>
                  </a:lnTo>
                  <a:lnTo>
                    <a:pt x="391172" y="624979"/>
                  </a:lnTo>
                  <a:lnTo>
                    <a:pt x="391223" y="624700"/>
                  </a:lnTo>
                  <a:close/>
                </a:path>
                <a:path w="1130934" h="869950">
                  <a:moveTo>
                    <a:pt x="396011" y="608926"/>
                  </a:moveTo>
                  <a:lnTo>
                    <a:pt x="395681" y="608965"/>
                  </a:lnTo>
                  <a:lnTo>
                    <a:pt x="395300" y="608939"/>
                  </a:lnTo>
                  <a:lnTo>
                    <a:pt x="394690" y="609307"/>
                  </a:lnTo>
                  <a:lnTo>
                    <a:pt x="394462" y="609663"/>
                  </a:lnTo>
                  <a:lnTo>
                    <a:pt x="394208" y="609955"/>
                  </a:lnTo>
                  <a:lnTo>
                    <a:pt x="394881" y="609752"/>
                  </a:lnTo>
                  <a:lnTo>
                    <a:pt x="396011" y="608926"/>
                  </a:lnTo>
                  <a:close/>
                </a:path>
                <a:path w="1130934" h="869950">
                  <a:moveTo>
                    <a:pt x="396544" y="514261"/>
                  </a:moveTo>
                  <a:lnTo>
                    <a:pt x="396481" y="513943"/>
                  </a:lnTo>
                  <a:lnTo>
                    <a:pt x="396290" y="513168"/>
                  </a:lnTo>
                  <a:lnTo>
                    <a:pt x="395528" y="512991"/>
                  </a:lnTo>
                  <a:lnTo>
                    <a:pt x="394703" y="513168"/>
                  </a:lnTo>
                  <a:lnTo>
                    <a:pt x="394462" y="513562"/>
                  </a:lnTo>
                  <a:lnTo>
                    <a:pt x="394042" y="514007"/>
                  </a:lnTo>
                  <a:lnTo>
                    <a:pt x="394055" y="514426"/>
                  </a:lnTo>
                  <a:lnTo>
                    <a:pt x="394119" y="515391"/>
                  </a:lnTo>
                  <a:lnTo>
                    <a:pt x="394995" y="515404"/>
                  </a:lnTo>
                  <a:lnTo>
                    <a:pt x="395732" y="515112"/>
                  </a:lnTo>
                  <a:lnTo>
                    <a:pt x="396074" y="514959"/>
                  </a:lnTo>
                  <a:lnTo>
                    <a:pt x="396544" y="514261"/>
                  </a:lnTo>
                  <a:close/>
                </a:path>
                <a:path w="1130934" h="869950">
                  <a:moveTo>
                    <a:pt x="398310" y="544804"/>
                  </a:moveTo>
                  <a:lnTo>
                    <a:pt x="398145" y="544677"/>
                  </a:lnTo>
                  <a:lnTo>
                    <a:pt x="397967" y="544423"/>
                  </a:lnTo>
                  <a:lnTo>
                    <a:pt x="397814" y="544436"/>
                  </a:lnTo>
                  <a:lnTo>
                    <a:pt x="397637" y="544449"/>
                  </a:lnTo>
                  <a:lnTo>
                    <a:pt x="397510" y="544728"/>
                  </a:lnTo>
                  <a:lnTo>
                    <a:pt x="397344" y="544906"/>
                  </a:lnTo>
                  <a:lnTo>
                    <a:pt x="397522" y="545045"/>
                  </a:lnTo>
                  <a:lnTo>
                    <a:pt x="397687" y="545287"/>
                  </a:lnTo>
                  <a:lnTo>
                    <a:pt x="397840" y="545274"/>
                  </a:lnTo>
                  <a:lnTo>
                    <a:pt x="398005" y="545261"/>
                  </a:lnTo>
                  <a:lnTo>
                    <a:pt x="398170" y="544969"/>
                  </a:lnTo>
                  <a:lnTo>
                    <a:pt x="398310" y="544804"/>
                  </a:lnTo>
                  <a:close/>
                </a:path>
                <a:path w="1130934" h="869950">
                  <a:moveTo>
                    <a:pt x="405282" y="619950"/>
                  </a:moveTo>
                  <a:lnTo>
                    <a:pt x="404939" y="619633"/>
                  </a:lnTo>
                  <a:lnTo>
                    <a:pt x="404291" y="619633"/>
                  </a:lnTo>
                  <a:lnTo>
                    <a:pt x="404025" y="620014"/>
                  </a:lnTo>
                  <a:lnTo>
                    <a:pt x="403644" y="620369"/>
                  </a:lnTo>
                  <a:lnTo>
                    <a:pt x="403479" y="620763"/>
                  </a:lnTo>
                  <a:lnTo>
                    <a:pt x="403250" y="621423"/>
                  </a:lnTo>
                  <a:lnTo>
                    <a:pt x="403631" y="621880"/>
                  </a:lnTo>
                  <a:lnTo>
                    <a:pt x="404215" y="621665"/>
                  </a:lnTo>
                  <a:lnTo>
                    <a:pt x="404596" y="621550"/>
                  </a:lnTo>
                  <a:lnTo>
                    <a:pt x="404964" y="620991"/>
                  </a:lnTo>
                  <a:lnTo>
                    <a:pt x="405104" y="620560"/>
                  </a:lnTo>
                  <a:lnTo>
                    <a:pt x="405282" y="619950"/>
                  </a:lnTo>
                  <a:close/>
                </a:path>
                <a:path w="1130934" h="869950">
                  <a:moveTo>
                    <a:pt x="405815" y="777684"/>
                  </a:moveTo>
                  <a:lnTo>
                    <a:pt x="405434" y="776643"/>
                  </a:lnTo>
                  <a:lnTo>
                    <a:pt x="404876" y="775652"/>
                  </a:lnTo>
                  <a:lnTo>
                    <a:pt x="403847" y="776452"/>
                  </a:lnTo>
                  <a:lnTo>
                    <a:pt x="403186" y="777430"/>
                  </a:lnTo>
                  <a:lnTo>
                    <a:pt x="403263" y="779018"/>
                  </a:lnTo>
                  <a:lnTo>
                    <a:pt x="403758" y="779500"/>
                  </a:lnTo>
                  <a:lnTo>
                    <a:pt x="404126" y="779564"/>
                  </a:lnTo>
                  <a:lnTo>
                    <a:pt x="404444" y="779614"/>
                  </a:lnTo>
                  <a:lnTo>
                    <a:pt x="405066" y="779195"/>
                  </a:lnTo>
                  <a:lnTo>
                    <a:pt x="405231" y="778852"/>
                  </a:lnTo>
                  <a:lnTo>
                    <a:pt x="405815" y="777684"/>
                  </a:lnTo>
                  <a:close/>
                </a:path>
                <a:path w="1130934" h="869950">
                  <a:moveTo>
                    <a:pt x="413791" y="572325"/>
                  </a:moveTo>
                  <a:lnTo>
                    <a:pt x="411721" y="570979"/>
                  </a:lnTo>
                  <a:lnTo>
                    <a:pt x="411568" y="570903"/>
                  </a:lnTo>
                  <a:lnTo>
                    <a:pt x="411162" y="570966"/>
                  </a:lnTo>
                  <a:lnTo>
                    <a:pt x="411022" y="571119"/>
                  </a:lnTo>
                  <a:lnTo>
                    <a:pt x="410552" y="571588"/>
                  </a:lnTo>
                  <a:lnTo>
                    <a:pt x="410629" y="572096"/>
                  </a:lnTo>
                  <a:lnTo>
                    <a:pt x="412115" y="572300"/>
                  </a:lnTo>
                  <a:lnTo>
                    <a:pt x="412965" y="572300"/>
                  </a:lnTo>
                  <a:lnTo>
                    <a:pt x="413791" y="572325"/>
                  </a:lnTo>
                  <a:close/>
                </a:path>
                <a:path w="1130934" h="869950">
                  <a:moveTo>
                    <a:pt x="414312" y="572338"/>
                  </a:moveTo>
                  <a:lnTo>
                    <a:pt x="414134" y="572325"/>
                  </a:lnTo>
                  <a:lnTo>
                    <a:pt x="413969" y="572325"/>
                  </a:lnTo>
                  <a:lnTo>
                    <a:pt x="413791" y="572325"/>
                  </a:lnTo>
                  <a:lnTo>
                    <a:pt x="414147" y="572554"/>
                  </a:lnTo>
                  <a:lnTo>
                    <a:pt x="414312" y="572338"/>
                  </a:lnTo>
                  <a:close/>
                </a:path>
                <a:path w="1130934" h="869950">
                  <a:moveTo>
                    <a:pt x="414553" y="772109"/>
                  </a:moveTo>
                  <a:lnTo>
                    <a:pt x="414477" y="771969"/>
                  </a:lnTo>
                  <a:lnTo>
                    <a:pt x="414388" y="772198"/>
                  </a:lnTo>
                  <a:lnTo>
                    <a:pt x="414553" y="772109"/>
                  </a:lnTo>
                  <a:close/>
                </a:path>
                <a:path w="1130934" h="869950">
                  <a:moveTo>
                    <a:pt x="416115" y="551865"/>
                  </a:moveTo>
                  <a:lnTo>
                    <a:pt x="415480" y="551357"/>
                  </a:lnTo>
                  <a:lnTo>
                    <a:pt x="414870" y="551370"/>
                  </a:lnTo>
                  <a:lnTo>
                    <a:pt x="414604" y="551942"/>
                  </a:lnTo>
                  <a:lnTo>
                    <a:pt x="414286" y="552602"/>
                  </a:lnTo>
                  <a:lnTo>
                    <a:pt x="414223" y="553377"/>
                  </a:lnTo>
                  <a:lnTo>
                    <a:pt x="414070" y="554075"/>
                  </a:lnTo>
                  <a:lnTo>
                    <a:pt x="414540" y="554024"/>
                  </a:lnTo>
                  <a:lnTo>
                    <a:pt x="415290" y="554088"/>
                  </a:lnTo>
                  <a:lnTo>
                    <a:pt x="415417" y="553834"/>
                  </a:lnTo>
                  <a:lnTo>
                    <a:pt x="415798" y="553224"/>
                  </a:lnTo>
                  <a:lnTo>
                    <a:pt x="415925" y="552488"/>
                  </a:lnTo>
                  <a:lnTo>
                    <a:pt x="416115" y="551865"/>
                  </a:lnTo>
                  <a:close/>
                </a:path>
                <a:path w="1130934" h="869950">
                  <a:moveTo>
                    <a:pt x="417271" y="771385"/>
                  </a:moveTo>
                  <a:lnTo>
                    <a:pt x="416534" y="771194"/>
                  </a:lnTo>
                  <a:lnTo>
                    <a:pt x="415734" y="771436"/>
                  </a:lnTo>
                  <a:lnTo>
                    <a:pt x="415315" y="771550"/>
                  </a:lnTo>
                  <a:lnTo>
                    <a:pt x="414947" y="771867"/>
                  </a:lnTo>
                  <a:lnTo>
                    <a:pt x="414553" y="772109"/>
                  </a:lnTo>
                  <a:lnTo>
                    <a:pt x="414743" y="772820"/>
                  </a:lnTo>
                  <a:lnTo>
                    <a:pt x="415188" y="773290"/>
                  </a:lnTo>
                  <a:lnTo>
                    <a:pt x="416013" y="773188"/>
                  </a:lnTo>
                  <a:lnTo>
                    <a:pt x="416420" y="773150"/>
                  </a:lnTo>
                  <a:lnTo>
                    <a:pt x="417068" y="772668"/>
                  </a:lnTo>
                  <a:lnTo>
                    <a:pt x="417106" y="772325"/>
                  </a:lnTo>
                  <a:lnTo>
                    <a:pt x="417271" y="771385"/>
                  </a:lnTo>
                  <a:close/>
                </a:path>
                <a:path w="1130934" h="869950">
                  <a:moveTo>
                    <a:pt x="419277" y="732612"/>
                  </a:moveTo>
                  <a:lnTo>
                    <a:pt x="419252" y="732167"/>
                  </a:lnTo>
                  <a:lnTo>
                    <a:pt x="418058" y="731977"/>
                  </a:lnTo>
                  <a:lnTo>
                    <a:pt x="417423" y="732091"/>
                  </a:lnTo>
                  <a:lnTo>
                    <a:pt x="417055" y="732332"/>
                  </a:lnTo>
                  <a:lnTo>
                    <a:pt x="416496" y="732701"/>
                  </a:lnTo>
                  <a:lnTo>
                    <a:pt x="416547" y="733348"/>
                  </a:lnTo>
                  <a:lnTo>
                    <a:pt x="417144" y="733475"/>
                  </a:lnTo>
                  <a:lnTo>
                    <a:pt x="417563" y="733577"/>
                  </a:lnTo>
                  <a:lnTo>
                    <a:pt x="418134" y="733234"/>
                  </a:lnTo>
                  <a:lnTo>
                    <a:pt x="418630" y="733094"/>
                  </a:lnTo>
                  <a:lnTo>
                    <a:pt x="419277" y="732612"/>
                  </a:lnTo>
                  <a:close/>
                </a:path>
                <a:path w="1130934" h="869950">
                  <a:moveTo>
                    <a:pt x="419315" y="547103"/>
                  </a:moveTo>
                  <a:lnTo>
                    <a:pt x="419188" y="546442"/>
                  </a:lnTo>
                  <a:lnTo>
                    <a:pt x="418871" y="545922"/>
                  </a:lnTo>
                  <a:lnTo>
                    <a:pt x="417537" y="545566"/>
                  </a:lnTo>
                  <a:lnTo>
                    <a:pt x="416280" y="545401"/>
                  </a:lnTo>
                  <a:lnTo>
                    <a:pt x="415899" y="546366"/>
                  </a:lnTo>
                  <a:lnTo>
                    <a:pt x="416521" y="546989"/>
                  </a:lnTo>
                  <a:lnTo>
                    <a:pt x="417842" y="547357"/>
                  </a:lnTo>
                  <a:lnTo>
                    <a:pt x="418604" y="547179"/>
                  </a:lnTo>
                  <a:lnTo>
                    <a:pt x="419315" y="547103"/>
                  </a:lnTo>
                  <a:close/>
                </a:path>
                <a:path w="1130934" h="869950">
                  <a:moveTo>
                    <a:pt x="419544" y="547090"/>
                  </a:moveTo>
                  <a:lnTo>
                    <a:pt x="419392" y="547090"/>
                  </a:lnTo>
                  <a:lnTo>
                    <a:pt x="419328" y="547217"/>
                  </a:lnTo>
                  <a:lnTo>
                    <a:pt x="419506" y="547204"/>
                  </a:lnTo>
                  <a:lnTo>
                    <a:pt x="419506" y="547344"/>
                  </a:lnTo>
                  <a:lnTo>
                    <a:pt x="419544" y="547090"/>
                  </a:lnTo>
                  <a:close/>
                </a:path>
                <a:path w="1130934" h="869950">
                  <a:moveTo>
                    <a:pt x="425259" y="658558"/>
                  </a:moveTo>
                  <a:lnTo>
                    <a:pt x="425094" y="658444"/>
                  </a:lnTo>
                  <a:lnTo>
                    <a:pt x="425043" y="658634"/>
                  </a:lnTo>
                  <a:lnTo>
                    <a:pt x="425259" y="658558"/>
                  </a:lnTo>
                  <a:close/>
                </a:path>
                <a:path w="1130934" h="869950">
                  <a:moveTo>
                    <a:pt x="426453" y="566597"/>
                  </a:moveTo>
                  <a:lnTo>
                    <a:pt x="426046" y="566686"/>
                  </a:lnTo>
                  <a:lnTo>
                    <a:pt x="426300" y="566750"/>
                  </a:lnTo>
                  <a:lnTo>
                    <a:pt x="426453" y="566597"/>
                  </a:lnTo>
                  <a:close/>
                </a:path>
                <a:path w="1130934" h="869950">
                  <a:moveTo>
                    <a:pt x="429310" y="657885"/>
                  </a:moveTo>
                  <a:lnTo>
                    <a:pt x="428866" y="657809"/>
                  </a:lnTo>
                  <a:lnTo>
                    <a:pt x="428396" y="657580"/>
                  </a:lnTo>
                  <a:lnTo>
                    <a:pt x="428002" y="657669"/>
                  </a:lnTo>
                  <a:lnTo>
                    <a:pt x="425272" y="658558"/>
                  </a:lnTo>
                  <a:lnTo>
                    <a:pt x="426173" y="659231"/>
                  </a:lnTo>
                  <a:lnTo>
                    <a:pt x="426961" y="660260"/>
                  </a:lnTo>
                  <a:lnTo>
                    <a:pt x="428371" y="659104"/>
                  </a:lnTo>
                  <a:lnTo>
                    <a:pt x="428752" y="658787"/>
                  </a:lnTo>
                  <a:lnTo>
                    <a:pt x="429006" y="658304"/>
                  </a:lnTo>
                  <a:lnTo>
                    <a:pt x="429310" y="657885"/>
                  </a:lnTo>
                  <a:close/>
                </a:path>
                <a:path w="1130934" h="869950">
                  <a:moveTo>
                    <a:pt x="430885" y="566153"/>
                  </a:moveTo>
                  <a:lnTo>
                    <a:pt x="430123" y="564502"/>
                  </a:lnTo>
                  <a:lnTo>
                    <a:pt x="428675" y="564743"/>
                  </a:lnTo>
                  <a:lnTo>
                    <a:pt x="427443" y="565467"/>
                  </a:lnTo>
                  <a:lnTo>
                    <a:pt x="426961" y="566064"/>
                  </a:lnTo>
                  <a:lnTo>
                    <a:pt x="426453" y="566597"/>
                  </a:lnTo>
                  <a:lnTo>
                    <a:pt x="427126" y="566521"/>
                  </a:lnTo>
                  <a:lnTo>
                    <a:pt x="427824" y="566508"/>
                  </a:lnTo>
                  <a:lnTo>
                    <a:pt x="428396" y="566229"/>
                  </a:lnTo>
                  <a:lnTo>
                    <a:pt x="429120" y="565835"/>
                  </a:lnTo>
                  <a:lnTo>
                    <a:pt x="430885" y="566153"/>
                  </a:lnTo>
                  <a:close/>
                </a:path>
                <a:path w="1130934" h="869950">
                  <a:moveTo>
                    <a:pt x="436003" y="718807"/>
                  </a:moveTo>
                  <a:lnTo>
                    <a:pt x="435825" y="718502"/>
                  </a:lnTo>
                  <a:lnTo>
                    <a:pt x="435533" y="717994"/>
                  </a:lnTo>
                  <a:lnTo>
                    <a:pt x="435254" y="716838"/>
                  </a:lnTo>
                  <a:lnTo>
                    <a:pt x="434276" y="717994"/>
                  </a:lnTo>
                  <a:lnTo>
                    <a:pt x="434022" y="718261"/>
                  </a:lnTo>
                  <a:lnTo>
                    <a:pt x="434060" y="719035"/>
                  </a:lnTo>
                  <a:lnTo>
                    <a:pt x="434301" y="719328"/>
                  </a:lnTo>
                  <a:lnTo>
                    <a:pt x="434530" y="719620"/>
                  </a:lnTo>
                  <a:lnTo>
                    <a:pt x="435178" y="719620"/>
                  </a:lnTo>
                  <a:lnTo>
                    <a:pt x="435686" y="719759"/>
                  </a:lnTo>
                  <a:lnTo>
                    <a:pt x="435762" y="719328"/>
                  </a:lnTo>
                  <a:lnTo>
                    <a:pt x="436003" y="718807"/>
                  </a:lnTo>
                  <a:close/>
                </a:path>
                <a:path w="1130934" h="869950">
                  <a:moveTo>
                    <a:pt x="454088" y="580237"/>
                  </a:moveTo>
                  <a:lnTo>
                    <a:pt x="453440" y="580009"/>
                  </a:lnTo>
                  <a:lnTo>
                    <a:pt x="452805" y="579666"/>
                  </a:lnTo>
                  <a:lnTo>
                    <a:pt x="451929" y="579551"/>
                  </a:lnTo>
                  <a:lnTo>
                    <a:pt x="451573" y="580301"/>
                  </a:lnTo>
                  <a:lnTo>
                    <a:pt x="451319" y="580669"/>
                  </a:lnTo>
                  <a:lnTo>
                    <a:pt x="451688" y="581431"/>
                  </a:lnTo>
                  <a:lnTo>
                    <a:pt x="452310" y="581748"/>
                  </a:lnTo>
                  <a:lnTo>
                    <a:pt x="453161" y="581342"/>
                  </a:lnTo>
                  <a:lnTo>
                    <a:pt x="453529" y="581139"/>
                  </a:lnTo>
                  <a:lnTo>
                    <a:pt x="453783" y="580631"/>
                  </a:lnTo>
                  <a:lnTo>
                    <a:pt x="454088" y="580237"/>
                  </a:lnTo>
                  <a:close/>
                </a:path>
                <a:path w="1130934" h="869950">
                  <a:moveTo>
                    <a:pt x="456247" y="661530"/>
                  </a:moveTo>
                  <a:lnTo>
                    <a:pt x="456069" y="660755"/>
                  </a:lnTo>
                  <a:lnTo>
                    <a:pt x="455764" y="660615"/>
                  </a:lnTo>
                  <a:lnTo>
                    <a:pt x="454939" y="660260"/>
                  </a:lnTo>
                  <a:lnTo>
                    <a:pt x="454228" y="660730"/>
                  </a:lnTo>
                  <a:lnTo>
                    <a:pt x="454215" y="661657"/>
                  </a:lnTo>
                  <a:lnTo>
                    <a:pt x="454202" y="662038"/>
                  </a:lnTo>
                  <a:lnTo>
                    <a:pt x="454698" y="662406"/>
                  </a:lnTo>
                  <a:lnTo>
                    <a:pt x="454977" y="662774"/>
                  </a:lnTo>
                  <a:lnTo>
                    <a:pt x="455383" y="662482"/>
                  </a:lnTo>
                  <a:lnTo>
                    <a:pt x="456006" y="662254"/>
                  </a:lnTo>
                  <a:lnTo>
                    <a:pt x="456247" y="661530"/>
                  </a:lnTo>
                  <a:close/>
                </a:path>
                <a:path w="1130934" h="869950">
                  <a:moveTo>
                    <a:pt x="458482" y="818057"/>
                  </a:moveTo>
                  <a:lnTo>
                    <a:pt x="457847" y="817397"/>
                  </a:lnTo>
                  <a:lnTo>
                    <a:pt x="457682" y="817232"/>
                  </a:lnTo>
                  <a:lnTo>
                    <a:pt x="457288" y="817092"/>
                  </a:lnTo>
                  <a:lnTo>
                    <a:pt x="456463" y="817651"/>
                  </a:lnTo>
                  <a:lnTo>
                    <a:pt x="456057" y="818362"/>
                  </a:lnTo>
                  <a:lnTo>
                    <a:pt x="456336" y="819099"/>
                  </a:lnTo>
                  <a:lnTo>
                    <a:pt x="456399" y="819289"/>
                  </a:lnTo>
                  <a:lnTo>
                    <a:pt x="457149" y="819226"/>
                  </a:lnTo>
                  <a:lnTo>
                    <a:pt x="457568" y="819289"/>
                  </a:lnTo>
                  <a:lnTo>
                    <a:pt x="458254" y="818692"/>
                  </a:lnTo>
                  <a:lnTo>
                    <a:pt x="458482" y="818057"/>
                  </a:lnTo>
                  <a:close/>
                </a:path>
                <a:path w="1130934" h="869950">
                  <a:moveTo>
                    <a:pt x="468160" y="716927"/>
                  </a:moveTo>
                  <a:lnTo>
                    <a:pt x="467702" y="716165"/>
                  </a:lnTo>
                  <a:lnTo>
                    <a:pt x="467588" y="715975"/>
                  </a:lnTo>
                  <a:lnTo>
                    <a:pt x="466610" y="716000"/>
                  </a:lnTo>
                  <a:lnTo>
                    <a:pt x="465582" y="716635"/>
                  </a:lnTo>
                  <a:lnTo>
                    <a:pt x="464921" y="717321"/>
                  </a:lnTo>
                  <a:lnTo>
                    <a:pt x="465531" y="718083"/>
                  </a:lnTo>
                  <a:lnTo>
                    <a:pt x="465683" y="718299"/>
                  </a:lnTo>
                  <a:lnTo>
                    <a:pt x="466420" y="718108"/>
                  </a:lnTo>
                  <a:lnTo>
                    <a:pt x="466902" y="718096"/>
                  </a:lnTo>
                  <a:lnTo>
                    <a:pt x="467550" y="717562"/>
                  </a:lnTo>
                  <a:lnTo>
                    <a:pt x="468160" y="716927"/>
                  </a:lnTo>
                  <a:close/>
                </a:path>
                <a:path w="1130934" h="869950">
                  <a:moveTo>
                    <a:pt x="469480" y="646811"/>
                  </a:moveTo>
                  <a:lnTo>
                    <a:pt x="469315" y="646938"/>
                  </a:lnTo>
                  <a:lnTo>
                    <a:pt x="469226" y="647090"/>
                  </a:lnTo>
                  <a:lnTo>
                    <a:pt x="469074" y="647217"/>
                  </a:lnTo>
                  <a:lnTo>
                    <a:pt x="469315" y="647382"/>
                  </a:lnTo>
                  <a:lnTo>
                    <a:pt x="469315" y="647166"/>
                  </a:lnTo>
                  <a:lnTo>
                    <a:pt x="469455" y="647014"/>
                  </a:lnTo>
                  <a:lnTo>
                    <a:pt x="469480" y="646811"/>
                  </a:lnTo>
                  <a:close/>
                </a:path>
                <a:path w="1130934" h="869950">
                  <a:moveTo>
                    <a:pt x="471830" y="642632"/>
                  </a:moveTo>
                  <a:lnTo>
                    <a:pt x="470496" y="643775"/>
                  </a:lnTo>
                  <a:lnTo>
                    <a:pt x="469658" y="645147"/>
                  </a:lnTo>
                  <a:lnTo>
                    <a:pt x="469480" y="646811"/>
                  </a:lnTo>
                  <a:lnTo>
                    <a:pt x="470839" y="645693"/>
                  </a:lnTo>
                  <a:lnTo>
                    <a:pt x="471830" y="644385"/>
                  </a:lnTo>
                  <a:lnTo>
                    <a:pt x="471830" y="642632"/>
                  </a:lnTo>
                  <a:close/>
                </a:path>
                <a:path w="1130934" h="869950">
                  <a:moveTo>
                    <a:pt x="472274" y="642162"/>
                  </a:moveTo>
                  <a:lnTo>
                    <a:pt x="472122" y="642150"/>
                  </a:lnTo>
                  <a:lnTo>
                    <a:pt x="471957" y="642150"/>
                  </a:lnTo>
                  <a:lnTo>
                    <a:pt x="471970" y="642340"/>
                  </a:lnTo>
                  <a:lnTo>
                    <a:pt x="471843" y="642454"/>
                  </a:lnTo>
                  <a:lnTo>
                    <a:pt x="471843" y="642632"/>
                  </a:lnTo>
                  <a:lnTo>
                    <a:pt x="472008" y="642493"/>
                  </a:lnTo>
                  <a:lnTo>
                    <a:pt x="472084" y="642315"/>
                  </a:lnTo>
                  <a:lnTo>
                    <a:pt x="472274" y="642162"/>
                  </a:lnTo>
                  <a:close/>
                </a:path>
                <a:path w="1130934" h="869950">
                  <a:moveTo>
                    <a:pt x="482130" y="857516"/>
                  </a:moveTo>
                  <a:lnTo>
                    <a:pt x="481152" y="856945"/>
                  </a:lnTo>
                  <a:lnTo>
                    <a:pt x="480123" y="858024"/>
                  </a:lnTo>
                  <a:lnTo>
                    <a:pt x="479844" y="858659"/>
                  </a:lnTo>
                  <a:lnTo>
                    <a:pt x="479577" y="859205"/>
                  </a:lnTo>
                  <a:lnTo>
                    <a:pt x="479958" y="859675"/>
                  </a:lnTo>
                  <a:lnTo>
                    <a:pt x="481672" y="859358"/>
                  </a:lnTo>
                  <a:lnTo>
                    <a:pt x="482092" y="858659"/>
                  </a:lnTo>
                  <a:lnTo>
                    <a:pt x="482130" y="857516"/>
                  </a:lnTo>
                  <a:close/>
                </a:path>
                <a:path w="1130934" h="869950">
                  <a:moveTo>
                    <a:pt x="507492" y="740460"/>
                  </a:moveTo>
                  <a:close/>
                </a:path>
                <a:path w="1130934" h="869950">
                  <a:moveTo>
                    <a:pt x="507784" y="740143"/>
                  </a:moveTo>
                  <a:lnTo>
                    <a:pt x="507555" y="740384"/>
                  </a:lnTo>
                  <a:lnTo>
                    <a:pt x="507707" y="740333"/>
                  </a:lnTo>
                  <a:lnTo>
                    <a:pt x="507784" y="740143"/>
                  </a:lnTo>
                  <a:close/>
                </a:path>
                <a:path w="1130934" h="869950">
                  <a:moveTo>
                    <a:pt x="510044" y="737743"/>
                  </a:moveTo>
                  <a:lnTo>
                    <a:pt x="509981" y="737336"/>
                  </a:lnTo>
                  <a:lnTo>
                    <a:pt x="509397" y="737247"/>
                  </a:lnTo>
                  <a:lnTo>
                    <a:pt x="509231" y="737222"/>
                  </a:lnTo>
                  <a:lnTo>
                    <a:pt x="508850" y="737425"/>
                  </a:lnTo>
                  <a:lnTo>
                    <a:pt x="508774" y="737590"/>
                  </a:lnTo>
                  <a:lnTo>
                    <a:pt x="507784" y="740143"/>
                  </a:lnTo>
                  <a:lnTo>
                    <a:pt x="509612" y="738251"/>
                  </a:lnTo>
                  <a:lnTo>
                    <a:pt x="510044" y="737743"/>
                  </a:lnTo>
                  <a:close/>
                </a:path>
                <a:path w="1130934" h="869950">
                  <a:moveTo>
                    <a:pt x="533920" y="865441"/>
                  </a:moveTo>
                  <a:lnTo>
                    <a:pt x="533908" y="865073"/>
                  </a:lnTo>
                  <a:lnTo>
                    <a:pt x="533768" y="864133"/>
                  </a:lnTo>
                  <a:lnTo>
                    <a:pt x="532968" y="864082"/>
                  </a:lnTo>
                  <a:lnTo>
                    <a:pt x="532206" y="864476"/>
                  </a:lnTo>
                  <a:lnTo>
                    <a:pt x="531837" y="864692"/>
                  </a:lnTo>
                  <a:lnTo>
                    <a:pt x="531622" y="865225"/>
                  </a:lnTo>
                  <a:lnTo>
                    <a:pt x="531215" y="865784"/>
                  </a:lnTo>
                  <a:lnTo>
                    <a:pt x="531952" y="865974"/>
                  </a:lnTo>
                  <a:lnTo>
                    <a:pt x="532599" y="866228"/>
                  </a:lnTo>
                  <a:lnTo>
                    <a:pt x="533298" y="866279"/>
                  </a:lnTo>
                  <a:lnTo>
                    <a:pt x="533450" y="866279"/>
                  </a:lnTo>
                  <a:lnTo>
                    <a:pt x="533920" y="865441"/>
                  </a:lnTo>
                  <a:close/>
                </a:path>
                <a:path w="1130934" h="869950">
                  <a:moveTo>
                    <a:pt x="543966" y="867702"/>
                  </a:moveTo>
                  <a:lnTo>
                    <a:pt x="542696" y="867892"/>
                  </a:lnTo>
                  <a:lnTo>
                    <a:pt x="541845" y="867829"/>
                  </a:lnTo>
                  <a:lnTo>
                    <a:pt x="540562" y="868502"/>
                  </a:lnTo>
                  <a:lnTo>
                    <a:pt x="540131" y="869238"/>
                  </a:lnTo>
                  <a:lnTo>
                    <a:pt x="539610" y="869784"/>
                  </a:lnTo>
                  <a:lnTo>
                    <a:pt x="540385" y="869721"/>
                  </a:lnTo>
                  <a:lnTo>
                    <a:pt x="541223" y="869848"/>
                  </a:lnTo>
                  <a:lnTo>
                    <a:pt x="542544" y="869264"/>
                  </a:lnTo>
                  <a:lnTo>
                    <a:pt x="543039" y="868565"/>
                  </a:lnTo>
                  <a:lnTo>
                    <a:pt x="543966" y="867702"/>
                  </a:lnTo>
                  <a:close/>
                </a:path>
                <a:path w="1130934" h="869950">
                  <a:moveTo>
                    <a:pt x="883361" y="404609"/>
                  </a:moveTo>
                  <a:lnTo>
                    <a:pt x="883196" y="404596"/>
                  </a:lnTo>
                  <a:lnTo>
                    <a:pt x="883043" y="404710"/>
                  </a:lnTo>
                  <a:lnTo>
                    <a:pt x="882878" y="404710"/>
                  </a:lnTo>
                  <a:lnTo>
                    <a:pt x="882840" y="404850"/>
                  </a:lnTo>
                  <a:lnTo>
                    <a:pt x="882992" y="404850"/>
                  </a:lnTo>
                  <a:lnTo>
                    <a:pt x="883170" y="404736"/>
                  </a:lnTo>
                  <a:lnTo>
                    <a:pt x="883361" y="404609"/>
                  </a:lnTo>
                  <a:close/>
                </a:path>
                <a:path w="1130934" h="869950">
                  <a:moveTo>
                    <a:pt x="887006" y="403377"/>
                  </a:moveTo>
                  <a:lnTo>
                    <a:pt x="886802" y="403212"/>
                  </a:lnTo>
                  <a:lnTo>
                    <a:pt x="886282" y="402742"/>
                  </a:lnTo>
                  <a:lnTo>
                    <a:pt x="885164" y="403377"/>
                  </a:lnTo>
                  <a:lnTo>
                    <a:pt x="884275" y="403999"/>
                  </a:lnTo>
                  <a:lnTo>
                    <a:pt x="883361" y="404609"/>
                  </a:lnTo>
                  <a:lnTo>
                    <a:pt x="884504" y="404685"/>
                  </a:lnTo>
                  <a:lnTo>
                    <a:pt x="885659" y="404634"/>
                  </a:lnTo>
                  <a:lnTo>
                    <a:pt x="886904" y="403910"/>
                  </a:lnTo>
                  <a:lnTo>
                    <a:pt x="887006" y="403377"/>
                  </a:lnTo>
                  <a:close/>
                </a:path>
                <a:path w="1130934" h="869950">
                  <a:moveTo>
                    <a:pt x="972515" y="1066"/>
                  </a:moveTo>
                  <a:lnTo>
                    <a:pt x="972426" y="495"/>
                  </a:lnTo>
                  <a:lnTo>
                    <a:pt x="972375" y="279"/>
                  </a:lnTo>
                  <a:lnTo>
                    <a:pt x="972096" y="0"/>
                  </a:lnTo>
                  <a:lnTo>
                    <a:pt x="971956" y="50"/>
                  </a:lnTo>
                  <a:lnTo>
                    <a:pt x="971550" y="114"/>
                  </a:lnTo>
                  <a:lnTo>
                    <a:pt x="971156" y="330"/>
                  </a:lnTo>
                  <a:lnTo>
                    <a:pt x="970762" y="495"/>
                  </a:lnTo>
                  <a:lnTo>
                    <a:pt x="971550" y="1371"/>
                  </a:lnTo>
                  <a:lnTo>
                    <a:pt x="972197" y="1371"/>
                  </a:lnTo>
                  <a:lnTo>
                    <a:pt x="972515" y="1066"/>
                  </a:lnTo>
                  <a:close/>
                </a:path>
                <a:path w="1130934" h="869950">
                  <a:moveTo>
                    <a:pt x="973988" y="74980"/>
                  </a:moveTo>
                  <a:lnTo>
                    <a:pt x="973670" y="74307"/>
                  </a:lnTo>
                  <a:lnTo>
                    <a:pt x="973010" y="73939"/>
                  </a:lnTo>
                  <a:lnTo>
                    <a:pt x="972680" y="73774"/>
                  </a:lnTo>
                  <a:lnTo>
                    <a:pt x="972045" y="73850"/>
                  </a:lnTo>
                  <a:lnTo>
                    <a:pt x="971715" y="74079"/>
                  </a:lnTo>
                  <a:lnTo>
                    <a:pt x="971194" y="74396"/>
                  </a:lnTo>
                  <a:lnTo>
                    <a:pt x="971296" y="74866"/>
                  </a:lnTo>
                  <a:lnTo>
                    <a:pt x="971765" y="75184"/>
                  </a:lnTo>
                  <a:lnTo>
                    <a:pt x="972223" y="75323"/>
                  </a:lnTo>
                  <a:lnTo>
                    <a:pt x="972807" y="75692"/>
                  </a:lnTo>
                  <a:lnTo>
                    <a:pt x="973086" y="75514"/>
                  </a:lnTo>
                  <a:lnTo>
                    <a:pt x="973988" y="74980"/>
                  </a:lnTo>
                  <a:close/>
                </a:path>
                <a:path w="1130934" h="869950">
                  <a:moveTo>
                    <a:pt x="1007529" y="132702"/>
                  </a:moveTo>
                  <a:lnTo>
                    <a:pt x="1007338" y="132410"/>
                  </a:lnTo>
                  <a:lnTo>
                    <a:pt x="1006881" y="131749"/>
                  </a:lnTo>
                  <a:lnTo>
                    <a:pt x="1006055" y="131686"/>
                  </a:lnTo>
                  <a:lnTo>
                    <a:pt x="1005420" y="132245"/>
                  </a:lnTo>
                  <a:lnTo>
                    <a:pt x="1005154" y="132435"/>
                  </a:lnTo>
                  <a:lnTo>
                    <a:pt x="1005116" y="133235"/>
                  </a:lnTo>
                  <a:lnTo>
                    <a:pt x="1005319" y="133502"/>
                  </a:lnTo>
                  <a:lnTo>
                    <a:pt x="1005801" y="134112"/>
                  </a:lnTo>
                  <a:lnTo>
                    <a:pt x="1006576" y="134086"/>
                  </a:lnTo>
                  <a:lnTo>
                    <a:pt x="1007338" y="133705"/>
                  </a:lnTo>
                  <a:lnTo>
                    <a:pt x="1007338" y="133261"/>
                  </a:lnTo>
                  <a:lnTo>
                    <a:pt x="1007529" y="132702"/>
                  </a:lnTo>
                  <a:close/>
                </a:path>
                <a:path w="1130934" h="869950">
                  <a:moveTo>
                    <a:pt x="1023531" y="121132"/>
                  </a:moveTo>
                  <a:lnTo>
                    <a:pt x="1023264" y="120624"/>
                  </a:lnTo>
                  <a:lnTo>
                    <a:pt x="1023175" y="120459"/>
                  </a:lnTo>
                  <a:lnTo>
                    <a:pt x="1022832" y="120294"/>
                  </a:lnTo>
                  <a:lnTo>
                    <a:pt x="1022654" y="120332"/>
                  </a:lnTo>
                  <a:lnTo>
                    <a:pt x="1022045" y="120497"/>
                  </a:lnTo>
                  <a:lnTo>
                    <a:pt x="1021854" y="120916"/>
                  </a:lnTo>
                  <a:lnTo>
                    <a:pt x="1022083" y="121450"/>
                  </a:lnTo>
                  <a:lnTo>
                    <a:pt x="1022286" y="121551"/>
                  </a:lnTo>
                  <a:lnTo>
                    <a:pt x="1022527" y="121805"/>
                  </a:lnTo>
                  <a:lnTo>
                    <a:pt x="1022692" y="121754"/>
                  </a:lnTo>
                  <a:lnTo>
                    <a:pt x="1023302" y="121564"/>
                  </a:lnTo>
                  <a:lnTo>
                    <a:pt x="1023531" y="121132"/>
                  </a:lnTo>
                  <a:close/>
                </a:path>
                <a:path w="1130934" h="869950">
                  <a:moveTo>
                    <a:pt x="1026756" y="133642"/>
                  </a:moveTo>
                  <a:lnTo>
                    <a:pt x="1026490" y="133743"/>
                  </a:lnTo>
                  <a:lnTo>
                    <a:pt x="1026210" y="133743"/>
                  </a:lnTo>
                  <a:lnTo>
                    <a:pt x="1026033" y="133896"/>
                  </a:lnTo>
                  <a:lnTo>
                    <a:pt x="1025677" y="134150"/>
                  </a:lnTo>
                  <a:lnTo>
                    <a:pt x="1025372" y="134467"/>
                  </a:lnTo>
                  <a:lnTo>
                    <a:pt x="1025029" y="134759"/>
                  </a:lnTo>
                  <a:lnTo>
                    <a:pt x="1025779" y="134543"/>
                  </a:lnTo>
                  <a:lnTo>
                    <a:pt x="1026756" y="133642"/>
                  </a:lnTo>
                  <a:close/>
                </a:path>
                <a:path w="1130934" h="869950">
                  <a:moveTo>
                    <a:pt x="1027442" y="76669"/>
                  </a:moveTo>
                  <a:lnTo>
                    <a:pt x="1027188" y="76669"/>
                  </a:lnTo>
                  <a:lnTo>
                    <a:pt x="1027442" y="76669"/>
                  </a:lnTo>
                  <a:close/>
                </a:path>
                <a:path w="1130934" h="869950">
                  <a:moveTo>
                    <a:pt x="1027582" y="77825"/>
                  </a:moveTo>
                  <a:lnTo>
                    <a:pt x="1027188" y="76784"/>
                  </a:lnTo>
                  <a:lnTo>
                    <a:pt x="1025232" y="77635"/>
                  </a:lnTo>
                  <a:lnTo>
                    <a:pt x="1024509" y="77914"/>
                  </a:lnTo>
                  <a:lnTo>
                    <a:pt x="1023696" y="78168"/>
                  </a:lnTo>
                  <a:lnTo>
                    <a:pt x="1024153" y="79108"/>
                  </a:lnTo>
                  <a:lnTo>
                    <a:pt x="1024597" y="80048"/>
                  </a:lnTo>
                  <a:lnTo>
                    <a:pt x="1025436" y="79654"/>
                  </a:lnTo>
                  <a:lnTo>
                    <a:pt x="1027010" y="78600"/>
                  </a:lnTo>
                  <a:lnTo>
                    <a:pt x="1027582" y="77825"/>
                  </a:lnTo>
                  <a:close/>
                </a:path>
                <a:path w="1130934" h="869950">
                  <a:moveTo>
                    <a:pt x="1033373" y="87210"/>
                  </a:moveTo>
                  <a:lnTo>
                    <a:pt x="1033335" y="86931"/>
                  </a:lnTo>
                  <a:lnTo>
                    <a:pt x="1033233" y="85928"/>
                  </a:lnTo>
                  <a:lnTo>
                    <a:pt x="1032433" y="86144"/>
                  </a:lnTo>
                  <a:lnTo>
                    <a:pt x="1031836" y="86575"/>
                  </a:lnTo>
                  <a:lnTo>
                    <a:pt x="1031481" y="86855"/>
                  </a:lnTo>
                  <a:lnTo>
                    <a:pt x="1031341" y="87388"/>
                  </a:lnTo>
                  <a:lnTo>
                    <a:pt x="1031113" y="87795"/>
                  </a:lnTo>
                  <a:lnTo>
                    <a:pt x="1031557" y="87845"/>
                  </a:lnTo>
                  <a:lnTo>
                    <a:pt x="1032040" y="88049"/>
                  </a:lnTo>
                  <a:lnTo>
                    <a:pt x="1032408" y="87909"/>
                  </a:lnTo>
                  <a:lnTo>
                    <a:pt x="1032814" y="87757"/>
                  </a:lnTo>
                  <a:lnTo>
                    <a:pt x="1033373" y="87210"/>
                  </a:lnTo>
                  <a:close/>
                </a:path>
                <a:path w="1130934" h="869950">
                  <a:moveTo>
                    <a:pt x="1091095" y="288620"/>
                  </a:moveTo>
                  <a:lnTo>
                    <a:pt x="1090841" y="288442"/>
                  </a:lnTo>
                  <a:lnTo>
                    <a:pt x="1089583" y="289128"/>
                  </a:lnTo>
                  <a:lnTo>
                    <a:pt x="1089901" y="289382"/>
                  </a:lnTo>
                  <a:lnTo>
                    <a:pt x="1091095" y="288620"/>
                  </a:lnTo>
                  <a:close/>
                </a:path>
                <a:path w="1130934" h="869950">
                  <a:moveTo>
                    <a:pt x="1127480" y="286423"/>
                  </a:moveTo>
                  <a:lnTo>
                    <a:pt x="1127264" y="286423"/>
                  </a:lnTo>
                  <a:lnTo>
                    <a:pt x="1127074" y="286639"/>
                  </a:lnTo>
                  <a:lnTo>
                    <a:pt x="1127480" y="286423"/>
                  </a:lnTo>
                  <a:close/>
                </a:path>
                <a:path w="1130934" h="869950">
                  <a:moveTo>
                    <a:pt x="1130490" y="285254"/>
                  </a:moveTo>
                  <a:lnTo>
                    <a:pt x="1128471" y="285915"/>
                  </a:lnTo>
                  <a:lnTo>
                    <a:pt x="1127480" y="286435"/>
                  </a:lnTo>
                  <a:lnTo>
                    <a:pt x="1127887" y="286473"/>
                  </a:lnTo>
                  <a:lnTo>
                    <a:pt x="1128306" y="286588"/>
                  </a:lnTo>
                  <a:lnTo>
                    <a:pt x="1128649" y="286448"/>
                  </a:lnTo>
                  <a:lnTo>
                    <a:pt x="1129309" y="286169"/>
                  </a:lnTo>
                  <a:lnTo>
                    <a:pt x="1129868" y="285673"/>
                  </a:lnTo>
                  <a:lnTo>
                    <a:pt x="1130490" y="28525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3291642" y="7329811"/>
              <a:ext cx="1621155" cy="1085215"/>
            </a:xfrm>
            <a:custGeom>
              <a:avLst/>
              <a:gdLst/>
              <a:ahLst/>
              <a:cxnLst/>
              <a:rect l="l" t="t" r="r" b="b"/>
              <a:pathLst>
                <a:path w="1621155" h="1085215">
                  <a:moveTo>
                    <a:pt x="1587" y="498856"/>
                  </a:moveTo>
                  <a:lnTo>
                    <a:pt x="1346" y="498817"/>
                  </a:lnTo>
                  <a:lnTo>
                    <a:pt x="1054" y="498703"/>
                  </a:lnTo>
                  <a:lnTo>
                    <a:pt x="927" y="498792"/>
                  </a:lnTo>
                  <a:lnTo>
                    <a:pt x="571" y="499059"/>
                  </a:lnTo>
                  <a:lnTo>
                    <a:pt x="76" y="499402"/>
                  </a:lnTo>
                  <a:lnTo>
                    <a:pt x="38" y="499732"/>
                  </a:lnTo>
                  <a:lnTo>
                    <a:pt x="0" y="500227"/>
                  </a:lnTo>
                  <a:lnTo>
                    <a:pt x="482" y="500341"/>
                  </a:lnTo>
                  <a:lnTo>
                    <a:pt x="1028" y="500049"/>
                  </a:lnTo>
                  <a:lnTo>
                    <a:pt x="1587" y="498856"/>
                  </a:lnTo>
                  <a:close/>
                </a:path>
                <a:path w="1621155" h="1085215">
                  <a:moveTo>
                    <a:pt x="40081" y="564349"/>
                  </a:moveTo>
                  <a:lnTo>
                    <a:pt x="39852" y="564464"/>
                  </a:lnTo>
                  <a:lnTo>
                    <a:pt x="40005" y="564400"/>
                  </a:lnTo>
                  <a:close/>
                </a:path>
                <a:path w="1621155" h="1085215">
                  <a:moveTo>
                    <a:pt x="43370" y="564680"/>
                  </a:moveTo>
                  <a:lnTo>
                    <a:pt x="43268" y="563841"/>
                  </a:lnTo>
                  <a:lnTo>
                    <a:pt x="43243" y="563651"/>
                  </a:lnTo>
                  <a:lnTo>
                    <a:pt x="42418" y="563422"/>
                  </a:lnTo>
                  <a:lnTo>
                    <a:pt x="41363" y="563702"/>
                  </a:lnTo>
                  <a:lnTo>
                    <a:pt x="40728" y="564070"/>
                  </a:lnTo>
                  <a:lnTo>
                    <a:pt x="40081" y="564375"/>
                  </a:lnTo>
                  <a:lnTo>
                    <a:pt x="40386" y="565150"/>
                  </a:lnTo>
                  <a:lnTo>
                    <a:pt x="41122" y="565200"/>
                  </a:lnTo>
                  <a:lnTo>
                    <a:pt x="41897" y="565200"/>
                  </a:lnTo>
                  <a:lnTo>
                    <a:pt x="42849" y="565188"/>
                  </a:lnTo>
                  <a:lnTo>
                    <a:pt x="43370" y="564680"/>
                  </a:lnTo>
                  <a:close/>
                </a:path>
                <a:path w="1621155" h="1085215">
                  <a:moveTo>
                    <a:pt x="48729" y="451688"/>
                  </a:moveTo>
                  <a:lnTo>
                    <a:pt x="48387" y="451434"/>
                  </a:lnTo>
                  <a:lnTo>
                    <a:pt x="48031" y="450989"/>
                  </a:lnTo>
                  <a:lnTo>
                    <a:pt x="47688" y="451002"/>
                  </a:lnTo>
                  <a:lnTo>
                    <a:pt x="47371" y="451027"/>
                  </a:lnTo>
                  <a:lnTo>
                    <a:pt x="47053" y="451573"/>
                  </a:lnTo>
                  <a:lnTo>
                    <a:pt x="46748" y="451878"/>
                  </a:lnTo>
                  <a:lnTo>
                    <a:pt x="47078" y="452120"/>
                  </a:lnTo>
                  <a:lnTo>
                    <a:pt x="47434" y="452551"/>
                  </a:lnTo>
                  <a:lnTo>
                    <a:pt x="47790" y="452526"/>
                  </a:lnTo>
                  <a:lnTo>
                    <a:pt x="48107" y="452526"/>
                  </a:lnTo>
                  <a:lnTo>
                    <a:pt x="48425" y="451993"/>
                  </a:lnTo>
                  <a:lnTo>
                    <a:pt x="48729" y="451688"/>
                  </a:lnTo>
                  <a:close/>
                </a:path>
                <a:path w="1621155" h="1085215">
                  <a:moveTo>
                    <a:pt x="70967" y="434860"/>
                  </a:moveTo>
                  <a:lnTo>
                    <a:pt x="70510" y="434949"/>
                  </a:lnTo>
                  <a:lnTo>
                    <a:pt x="69900" y="434873"/>
                  </a:lnTo>
                  <a:lnTo>
                    <a:pt x="69608" y="435140"/>
                  </a:lnTo>
                  <a:lnTo>
                    <a:pt x="69329" y="435419"/>
                  </a:lnTo>
                  <a:lnTo>
                    <a:pt x="69215" y="436016"/>
                  </a:lnTo>
                  <a:lnTo>
                    <a:pt x="69278" y="436435"/>
                  </a:lnTo>
                  <a:lnTo>
                    <a:pt x="69342" y="437007"/>
                  </a:lnTo>
                  <a:lnTo>
                    <a:pt x="69761" y="437121"/>
                  </a:lnTo>
                  <a:lnTo>
                    <a:pt x="70485" y="436664"/>
                  </a:lnTo>
                  <a:lnTo>
                    <a:pt x="70624" y="436181"/>
                  </a:lnTo>
                  <a:lnTo>
                    <a:pt x="70802" y="435508"/>
                  </a:lnTo>
                  <a:lnTo>
                    <a:pt x="70967" y="434860"/>
                  </a:lnTo>
                  <a:close/>
                </a:path>
                <a:path w="1621155" h="1085215">
                  <a:moveTo>
                    <a:pt x="83908" y="703440"/>
                  </a:moveTo>
                  <a:lnTo>
                    <a:pt x="83464" y="703465"/>
                  </a:lnTo>
                  <a:lnTo>
                    <a:pt x="82994" y="703338"/>
                  </a:lnTo>
                  <a:lnTo>
                    <a:pt x="82600" y="703491"/>
                  </a:lnTo>
                  <a:lnTo>
                    <a:pt x="82296" y="703618"/>
                  </a:lnTo>
                  <a:lnTo>
                    <a:pt x="82130" y="704075"/>
                  </a:lnTo>
                  <a:lnTo>
                    <a:pt x="81864" y="704418"/>
                  </a:lnTo>
                  <a:lnTo>
                    <a:pt x="82372" y="704380"/>
                  </a:lnTo>
                  <a:lnTo>
                    <a:pt x="82867" y="704494"/>
                  </a:lnTo>
                  <a:lnTo>
                    <a:pt x="83261" y="704316"/>
                  </a:lnTo>
                  <a:lnTo>
                    <a:pt x="83553" y="704215"/>
                  </a:lnTo>
                  <a:lnTo>
                    <a:pt x="83680" y="703757"/>
                  </a:lnTo>
                  <a:lnTo>
                    <a:pt x="83908" y="703440"/>
                  </a:lnTo>
                  <a:close/>
                </a:path>
                <a:path w="1621155" h="1085215">
                  <a:moveTo>
                    <a:pt x="115404" y="465975"/>
                  </a:moveTo>
                  <a:lnTo>
                    <a:pt x="115125" y="465175"/>
                  </a:lnTo>
                  <a:lnTo>
                    <a:pt x="115049" y="464921"/>
                  </a:lnTo>
                  <a:lnTo>
                    <a:pt x="114401" y="464870"/>
                  </a:lnTo>
                  <a:lnTo>
                    <a:pt x="114033" y="464705"/>
                  </a:lnTo>
                  <a:lnTo>
                    <a:pt x="113322" y="465226"/>
                  </a:lnTo>
                  <a:lnTo>
                    <a:pt x="113169" y="465874"/>
                  </a:lnTo>
                  <a:lnTo>
                    <a:pt x="113423" y="466585"/>
                  </a:lnTo>
                  <a:lnTo>
                    <a:pt x="113461" y="466712"/>
                  </a:lnTo>
                  <a:lnTo>
                    <a:pt x="113880" y="466839"/>
                  </a:lnTo>
                  <a:lnTo>
                    <a:pt x="114096" y="466763"/>
                  </a:lnTo>
                  <a:lnTo>
                    <a:pt x="114909" y="466521"/>
                  </a:lnTo>
                  <a:lnTo>
                    <a:pt x="115404" y="465975"/>
                  </a:lnTo>
                  <a:close/>
                </a:path>
                <a:path w="1621155" h="1085215">
                  <a:moveTo>
                    <a:pt x="120154" y="709244"/>
                  </a:moveTo>
                  <a:lnTo>
                    <a:pt x="120091" y="709079"/>
                  </a:lnTo>
                  <a:lnTo>
                    <a:pt x="119684" y="707986"/>
                  </a:lnTo>
                  <a:lnTo>
                    <a:pt x="118770" y="707936"/>
                  </a:lnTo>
                  <a:lnTo>
                    <a:pt x="117779" y="708507"/>
                  </a:lnTo>
                  <a:lnTo>
                    <a:pt x="117462" y="708685"/>
                  </a:lnTo>
                  <a:lnTo>
                    <a:pt x="117309" y="709193"/>
                  </a:lnTo>
                  <a:lnTo>
                    <a:pt x="117005" y="709714"/>
                  </a:lnTo>
                  <a:lnTo>
                    <a:pt x="117767" y="709803"/>
                  </a:lnTo>
                  <a:lnTo>
                    <a:pt x="118452" y="710031"/>
                  </a:lnTo>
                  <a:lnTo>
                    <a:pt x="119164" y="709980"/>
                  </a:lnTo>
                  <a:lnTo>
                    <a:pt x="119507" y="709942"/>
                  </a:lnTo>
                  <a:lnTo>
                    <a:pt x="120154" y="709244"/>
                  </a:lnTo>
                  <a:close/>
                </a:path>
                <a:path w="1621155" h="1085215">
                  <a:moveTo>
                    <a:pt x="144399" y="426656"/>
                  </a:moveTo>
                  <a:lnTo>
                    <a:pt x="144005" y="426199"/>
                  </a:lnTo>
                  <a:lnTo>
                    <a:pt x="143662" y="425653"/>
                  </a:lnTo>
                  <a:lnTo>
                    <a:pt x="142468" y="425132"/>
                  </a:lnTo>
                  <a:lnTo>
                    <a:pt x="141528" y="425221"/>
                  </a:lnTo>
                  <a:lnTo>
                    <a:pt x="141541" y="426300"/>
                  </a:lnTo>
                  <a:lnTo>
                    <a:pt x="141541" y="426656"/>
                  </a:lnTo>
                  <a:lnTo>
                    <a:pt x="142125" y="427189"/>
                  </a:lnTo>
                  <a:lnTo>
                    <a:pt x="142481" y="427164"/>
                  </a:lnTo>
                  <a:lnTo>
                    <a:pt x="143116" y="427126"/>
                  </a:lnTo>
                  <a:lnTo>
                    <a:pt x="143764" y="426859"/>
                  </a:lnTo>
                  <a:lnTo>
                    <a:pt x="144399" y="426656"/>
                  </a:lnTo>
                  <a:close/>
                </a:path>
                <a:path w="1621155" h="1085215">
                  <a:moveTo>
                    <a:pt x="144703" y="426580"/>
                  </a:moveTo>
                  <a:lnTo>
                    <a:pt x="144513" y="426631"/>
                  </a:lnTo>
                  <a:lnTo>
                    <a:pt x="144614" y="426859"/>
                  </a:lnTo>
                  <a:lnTo>
                    <a:pt x="144703" y="426580"/>
                  </a:lnTo>
                  <a:close/>
                </a:path>
                <a:path w="1621155" h="1085215">
                  <a:moveTo>
                    <a:pt x="157200" y="807516"/>
                  </a:moveTo>
                  <a:lnTo>
                    <a:pt x="157175" y="807224"/>
                  </a:lnTo>
                  <a:lnTo>
                    <a:pt x="157124" y="806246"/>
                  </a:lnTo>
                  <a:lnTo>
                    <a:pt x="156273" y="806335"/>
                  </a:lnTo>
                  <a:lnTo>
                    <a:pt x="155003" y="806970"/>
                  </a:lnTo>
                  <a:lnTo>
                    <a:pt x="154495" y="807504"/>
                  </a:lnTo>
                  <a:lnTo>
                    <a:pt x="153949" y="807935"/>
                  </a:lnTo>
                  <a:lnTo>
                    <a:pt x="154698" y="808736"/>
                  </a:lnTo>
                  <a:lnTo>
                    <a:pt x="155486" y="808532"/>
                  </a:lnTo>
                  <a:lnTo>
                    <a:pt x="156603" y="808037"/>
                  </a:lnTo>
                  <a:lnTo>
                    <a:pt x="157200" y="807516"/>
                  </a:lnTo>
                  <a:close/>
                </a:path>
                <a:path w="1621155" h="1085215">
                  <a:moveTo>
                    <a:pt x="159880" y="512330"/>
                  </a:moveTo>
                  <a:lnTo>
                    <a:pt x="159410" y="512051"/>
                  </a:lnTo>
                  <a:lnTo>
                    <a:pt x="158940" y="511911"/>
                  </a:lnTo>
                  <a:lnTo>
                    <a:pt x="158546" y="511759"/>
                  </a:lnTo>
                  <a:lnTo>
                    <a:pt x="158686" y="512965"/>
                  </a:lnTo>
                  <a:lnTo>
                    <a:pt x="159067" y="513524"/>
                  </a:lnTo>
                  <a:lnTo>
                    <a:pt x="159448" y="513524"/>
                  </a:lnTo>
                  <a:lnTo>
                    <a:pt x="159753" y="512902"/>
                  </a:lnTo>
                  <a:lnTo>
                    <a:pt x="159867" y="512724"/>
                  </a:lnTo>
                  <a:lnTo>
                    <a:pt x="159880" y="512330"/>
                  </a:lnTo>
                  <a:close/>
                </a:path>
                <a:path w="1621155" h="1085215">
                  <a:moveTo>
                    <a:pt x="162928" y="434695"/>
                  </a:moveTo>
                  <a:lnTo>
                    <a:pt x="162534" y="434352"/>
                  </a:lnTo>
                  <a:lnTo>
                    <a:pt x="162191" y="434060"/>
                  </a:lnTo>
                  <a:lnTo>
                    <a:pt x="161594" y="433832"/>
                  </a:lnTo>
                  <a:lnTo>
                    <a:pt x="161150" y="433882"/>
                  </a:lnTo>
                  <a:lnTo>
                    <a:pt x="160489" y="433920"/>
                  </a:lnTo>
                  <a:lnTo>
                    <a:pt x="160350" y="434416"/>
                  </a:lnTo>
                  <a:lnTo>
                    <a:pt x="160693" y="434949"/>
                  </a:lnTo>
                  <a:lnTo>
                    <a:pt x="161150" y="435089"/>
                  </a:lnTo>
                  <a:lnTo>
                    <a:pt x="161632" y="435444"/>
                  </a:lnTo>
                  <a:lnTo>
                    <a:pt x="162064" y="435368"/>
                  </a:lnTo>
                  <a:lnTo>
                    <a:pt x="162699" y="435279"/>
                  </a:lnTo>
                  <a:lnTo>
                    <a:pt x="162928" y="434695"/>
                  </a:lnTo>
                  <a:close/>
                </a:path>
                <a:path w="1621155" h="1085215">
                  <a:moveTo>
                    <a:pt x="178422" y="414172"/>
                  </a:moveTo>
                  <a:lnTo>
                    <a:pt x="177990" y="414020"/>
                  </a:lnTo>
                  <a:lnTo>
                    <a:pt x="177546" y="413664"/>
                  </a:lnTo>
                  <a:lnTo>
                    <a:pt x="177190" y="413778"/>
                  </a:lnTo>
                  <a:lnTo>
                    <a:pt x="176822" y="413880"/>
                  </a:lnTo>
                  <a:lnTo>
                    <a:pt x="176314" y="414362"/>
                  </a:lnTo>
                  <a:lnTo>
                    <a:pt x="176250" y="414731"/>
                  </a:lnTo>
                  <a:lnTo>
                    <a:pt x="176123" y="415226"/>
                  </a:lnTo>
                  <a:lnTo>
                    <a:pt x="176669" y="415391"/>
                  </a:lnTo>
                  <a:lnTo>
                    <a:pt x="177253" y="415048"/>
                  </a:lnTo>
                  <a:lnTo>
                    <a:pt x="177660" y="414807"/>
                  </a:lnTo>
                  <a:lnTo>
                    <a:pt x="178028" y="414464"/>
                  </a:lnTo>
                  <a:lnTo>
                    <a:pt x="178422" y="414172"/>
                  </a:lnTo>
                  <a:close/>
                </a:path>
                <a:path w="1621155" h="1085215">
                  <a:moveTo>
                    <a:pt x="179997" y="808774"/>
                  </a:moveTo>
                  <a:lnTo>
                    <a:pt x="179857" y="808697"/>
                  </a:lnTo>
                  <a:lnTo>
                    <a:pt x="179997" y="808774"/>
                  </a:lnTo>
                  <a:close/>
                </a:path>
                <a:path w="1621155" h="1085215">
                  <a:moveTo>
                    <a:pt x="182422" y="806767"/>
                  </a:moveTo>
                  <a:lnTo>
                    <a:pt x="182283" y="806500"/>
                  </a:lnTo>
                  <a:lnTo>
                    <a:pt x="181597" y="805548"/>
                  </a:lnTo>
                  <a:lnTo>
                    <a:pt x="180416" y="805815"/>
                  </a:lnTo>
                  <a:lnTo>
                    <a:pt x="179628" y="806488"/>
                  </a:lnTo>
                  <a:lnTo>
                    <a:pt x="178752" y="807250"/>
                  </a:lnTo>
                  <a:lnTo>
                    <a:pt x="179057" y="808101"/>
                  </a:lnTo>
                  <a:lnTo>
                    <a:pt x="179920" y="808685"/>
                  </a:lnTo>
                  <a:lnTo>
                    <a:pt x="180390" y="808532"/>
                  </a:lnTo>
                  <a:lnTo>
                    <a:pt x="180949" y="808494"/>
                  </a:lnTo>
                  <a:lnTo>
                    <a:pt x="181229" y="808189"/>
                  </a:lnTo>
                  <a:lnTo>
                    <a:pt x="181711" y="807720"/>
                  </a:lnTo>
                  <a:lnTo>
                    <a:pt x="182422" y="806767"/>
                  </a:lnTo>
                  <a:close/>
                </a:path>
                <a:path w="1621155" h="1085215">
                  <a:moveTo>
                    <a:pt x="185458" y="868299"/>
                  </a:moveTo>
                  <a:lnTo>
                    <a:pt x="185013" y="868210"/>
                  </a:lnTo>
                  <a:lnTo>
                    <a:pt x="184543" y="868057"/>
                  </a:lnTo>
                  <a:lnTo>
                    <a:pt x="184086" y="868032"/>
                  </a:lnTo>
                  <a:lnTo>
                    <a:pt x="183413" y="868019"/>
                  </a:lnTo>
                  <a:lnTo>
                    <a:pt x="183019" y="868426"/>
                  </a:lnTo>
                  <a:lnTo>
                    <a:pt x="183337" y="868857"/>
                  </a:lnTo>
                  <a:lnTo>
                    <a:pt x="183527" y="869149"/>
                  </a:lnTo>
                  <a:lnTo>
                    <a:pt x="184150" y="869149"/>
                  </a:lnTo>
                  <a:lnTo>
                    <a:pt x="184531" y="869264"/>
                  </a:lnTo>
                  <a:lnTo>
                    <a:pt x="184873" y="868895"/>
                  </a:lnTo>
                  <a:lnTo>
                    <a:pt x="185166" y="868603"/>
                  </a:lnTo>
                  <a:lnTo>
                    <a:pt x="185458" y="868299"/>
                  </a:lnTo>
                  <a:close/>
                </a:path>
                <a:path w="1621155" h="1085215">
                  <a:moveTo>
                    <a:pt x="196875" y="907275"/>
                  </a:moveTo>
                  <a:lnTo>
                    <a:pt x="196583" y="906640"/>
                  </a:lnTo>
                  <a:lnTo>
                    <a:pt x="195948" y="906170"/>
                  </a:lnTo>
                  <a:lnTo>
                    <a:pt x="195656" y="906272"/>
                  </a:lnTo>
                  <a:lnTo>
                    <a:pt x="194856" y="906538"/>
                  </a:lnTo>
                  <a:lnTo>
                    <a:pt x="194386" y="907237"/>
                  </a:lnTo>
                  <a:lnTo>
                    <a:pt x="194906" y="907973"/>
                  </a:lnTo>
                  <a:lnTo>
                    <a:pt x="195084" y="908215"/>
                  </a:lnTo>
                  <a:lnTo>
                    <a:pt x="195808" y="908113"/>
                  </a:lnTo>
                  <a:lnTo>
                    <a:pt x="196303" y="908177"/>
                  </a:lnTo>
                  <a:lnTo>
                    <a:pt x="196469" y="907770"/>
                  </a:lnTo>
                  <a:lnTo>
                    <a:pt x="196875" y="907275"/>
                  </a:lnTo>
                  <a:close/>
                </a:path>
                <a:path w="1621155" h="1085215">
                  <a:moveTo>
                    <a:pt x="197345" y="834478"/>
                  </a:moveTo>
                  <a:lnTo>
                    <a:pt x="197142" y="834390"/>
                  </a:lnTo>
                  <a:lnTo>
                    <a:pt x="196888" y="834161"/>
                  </a:lnTo>
                  <a:lnTo>
                    <a:pt x="196748" y="834212"/>
                  </a:lnTo>
                  <a:lnTo>
                    <a:pt x="196303" y="834415"/>
                  </a:lnTo>
                  <a:lnTo>
                    <a:pt x="195910" y="834707"/>
                  </a:lnTo>
                  <a:lnTo>
                    <a:pt x="195491" y="834948"/>
                  </a:lnTo>
                  <a:lnTo>
                    <a:pt x="195694" y="835063"/>
                  </a:lnTo>
                  <a:lnTo>
                    <a:pt x="195961" y="835342"/>
                  </a:lnTo>
                  <a:lnTo>
                    <a:pt x="196532" y="835063"/>
                  </a:lnTo>
                  <a:lnTo>
                    <a:pt x="196926" y="834745"/>
                  </a:lnTo>
                  <a:lnTo>
                    <a:pt x="197345" y="834478"/>
                  </a:lnTo>
                  <a:close/>
                </a:path>
                <a:path w="1621155" h="1085215">
                  <a:moveTo>
                    <a:pt x="199644" y="802182"/>
                  </a:moveTo>
                  <a:lnTo>
                    <a:pt x="199567" y="800341"/>
                  </a:lnTo>
                  <a:lnTo>
                    <a:pt x="199085" y="800811"/>
                  </a:lnTo>
                  <a:lnTo>
                    <a:pt x="198539" y="801243"/>
                  </a:lnTo>
                  <a:lnTo>
                    <a:pt x="198247" y="801801"/>
                  </a:lnTo>
                  <a:lnTo>
                    <a:pt x="197980" y="802335"/>
                  </a:lnTo>
                  <a:lnTo>
                    <a:pt x="198437" y="802703"/>
                  </a:lnTo>
                  <a:lnTo>
                    <a:pt x="199072" y="802601"/>
                  </a:lnTo>
                  <a:lnTo>
                    <a:pt x="199275" y="802551"/>
                  </a:lnTo>
                  <a:lnTo>
                    <a:pt x="199631" y="802309"/>
                  </a:lnTo>
                  <a:lnTo>
                    <a:pt x="199644" y="802182"/>
                  </a:lnTo>
                  <a:close/>
                </a:path>
                <a:path w="1621155" h="1085215">
                  <a:moveTo>
                    <a:pt x="199771" y="800138"/>
                  </a:moveTo>
                  <a:lnTo>
                    <a:pt x="199555" y="800023"/>
                  </a:lnTo>
                  <a:lnTo>
                    <a:pt x="199567" y="800341"/>
                  </a:lnTo>
                  <a:lnTo>
                    <a:pt x="199707" y="800201"/>
                  </a:lnTo>
                  <a:close/>
                </a:path>
                <a:path w="1621155" h="1085215">
                  <a:moveTo>
                    <a:pt x="214058" y="612546"/>
                  </a:moveTo>
                  <a:lnTo>
                    <a:pt x="213461" y="611695"/>
                  </a:lnTo>
                  <a:lnTo>
                    <a:pt x="212953" y="611314"/>
                  </a:lnTo>
                  <a:lnTo>
                    <a:pt x="212534" y="611314"/>
                  </a:lnTo>
                  <a:lnTo>
                    <a:pt x="211950" y="611327"/>
                  </a:lnTo>
                  <a:lnTo>
                    <a:pt x="211759" y="611835"/>
                  </a:lnTo>
                  <a:lnTo>
                    <a:pt x="212013" y="612406"/>
                  </a:lnTo>
                  <a:lnTo>
                    <a:pt x="212407" y="612648"/>
                  </a:lnTo>
                  <a:lnTo>
                    <a:pt x="212788" y="613067"/>
                  </a:lnTo>
                  <a:lnTo>
                    <a:pt x="213779" y="613117"/>
                  </a:lnTo>
                  <a:lnTo>
                    <a:pt x="214058" y="612546"/>
                  </a:lnTo>
                  <a:close/>
                </a:path>
                <a:path w="1621155" h="1085215">
                  <a:moveTo>
                    <a:pt x="230339" y="725830"/>
                  </a:moveTo>
                  <a:lnTo>
                    <a:pt x="230098" y="725792"/>
                  </a:lnTo>
                  <a:lnTo>
                    <a:pt x="230174" y="725957"/>
                  </a:lnTo>
                  <a:lnTo>
                    <a:pt x="230339" y="725830"/>
                  </a:lnTo>
                  <a:close/>
                </a:path>
                <a:path w="1621155" h="1085215">
                  <a:moveTo>
                    <a:pt x="230733" y="727214"/>
                  </a:moveTo>
                  <a:lnTo>
                    <a:pt x="230619" y="726567"/>
                  </a:lnTo>
                  <a:lnTo>
                    <a:pt x="230174" y="725957"/>
                  </a:lnTo>
                  <a:lnTo>
                    <a:pt x="229781" y="726224"/>
                  </a:lnTo>
                  <a:lnTo>
                    <a:pt x="229362" y="726490"/>
                  </a:lnTo>
                  <a:lnTo>
                    <a:pt x="228434" y="727341"/>
                  </a:lnTo>
                  <a:lnTo>
                    <a:pt x="227825" y="728002"/>
                  </a:lnTo>
                  <a:lnTo>
                    <a:pt x="228828" y="728484"/>
                  </a:lnTo>
                  <a:lnTo>
                    <a:pt x="229082" y="728611"/>
                  </a:lnTo>
                  <a:lnTo>
                    <a:pt x="229806" y="728192"/>
                  </a:lnTo>
                  <a:lnTo>
                    <a:pt x="230124" y="727837"/>
                  </a:lnTo>
                  <a:lnTo>
                    <a:pt x="230733" y="727214"/>
                  </a:lnTo>
                  <a:close/>
                </a:path>
                <a:path w="1621155" h="1085215">
                  <a:moveTo>
                    <a:pt x="239877" y="634111"/>
                  </a:moveTo>
                  <a:lnTo>
                    <a:pt x="239763" y="632764"/>
                  </a:lnTo>
                  <a:lnTo>
                    <a:pt x="238379" y="632891"/>
                  </a:lnTo>
                  <a:lnTo>
                    <a:pt x="238404" y="633349"/>
                  </a:lnTo>
                  <a:lnTo>
                    <a:pt x="238264" y="633971"/>
                  </a:lnTo>
                  <a:lnTo>
                    <a:pt x="238772" y="634365"/>
                  </a:lnTo>
                  <a:lnTo>
                    <a:pt x="239407" y="634149"/>
                  </a:lnTo>
                  <a:lnTo>
                    <a:pt x="239877" y="634111"/>
                  </a:lnTo>
                  <a:close/>
                </a:path>
                <a:path w="1621155" h="1085215">
                  <a:moveTo>
                    <a:pt x="248704" y="632180"/>
                  </a:moveTo>
                  <a:lnTo>
                    <a:pt x="248348" y="631926"/>
                  </a:lnTo>
                  <a:lnTo>
                    <a:pt x="247980" y="631418"/>
                  </a:lnTo>
                  <a:lnTo>
                    <a:pt x="247599" y="631469"/>
                  </a:lnTo>
                  <a:lnTo>
                    <a:pt x="247269" y="631469"/>
                  </a:lnTo>
                  <a:lnTo>
                    <a:pt x="246938" y="632066"/>
                  </a:lnTo>
                  <a:lnTo>
                    <a:pt x="246608" y="632409"/>
                  </a:lnTo>
                  <a:lnTo>
                    <a:pt x="246989" y="632688"/>
                  </a:lnTo>
                  <a:lnTo>
                    <a:pt x="247357" y="633183"/>
                  </a:lnTo>
                  <a:lnTo>
                    <a:pt x="247713" y="633133"/>
                  </a:lnTo>
                  <a:lnTo>
                    <a:pt x="248056" y="633107"/>
                  </a:lnTo>
                  <a:lnTo>
                    <a:pt x="248399" y="632536"/>
                  </a:lnTo>
                  <a:lnTo>
                    <a:pt x="248704" y="632180"/>
                  </a:lnTo>
                  <a:close/>
                </a:path>
                <a:path w="1621155" h="1085215">
                  <a:moveTo>
                    <a:pt x="256286" y="825538"/>
                  </a:moveTo>
                  <a:lnTo>
                    <a:pt x="256032" y="824979"/>
                  </a:lnTo>
                  <a:lnTo>
                    <a:pt x="255968" y="824534"/>
                  </a:lnTo>
                  <a:lnTo>
                    <a:pt x="255562" y="824522"/>
                  </a:lnTo>
                  <a:lnTo>
                    <a:pt x="254965" y="824331"/>
                  </a:lnTo>
                  <a:lnTo>
                    <a:pt x="254787" y="824496"/>
                  </a:lnTo>
                  <a:lnTo>
                    <a:pt x="254495" y="824814"/>
                  </a:lnTo>
                  <a:lnTo>
                    <a:pt x="254228" y="825500"/>
                  </a:lnTo>
                  <a:lnTo>
                    <a:pt x="254381" y="825741"/>
                  </a:lnTo>
                  <a:lnTo>
                    <a:pt x="254787" y="826325"/>
                  </a:lnTo>
                  <a:lnTo>
                    <a:pt x="255562" y="826490"/>
                  </a:lnTo>
                  <a:lnTo>
                    <a:pt x="256095" y="825792"/>
                  </a:lnTo>
                  <a:lnTo>
                    <a:pt x="256286" y="825538"/>
                  </a:lnTo>
                  <a:close/>
                </a:path>
                <a:path w="1621155" h="1085215">
                  <a:moveTo>
                    <a:pt x="261404" y="844042"/>
                  </a:moveTo>
                  <a:lnTo>
                    <a:pt x="260781" y="843749"/>
                  </a:lnTo>
                  <a:lnTo>
                    <a:pt x="260172" y="843407"/>
                  </a:lnTo>
                  <a:lnTo>
                    <a:pt x="259511" y="843191"/>
                  </a:lnTo>
                  <a:lnTo>
                    <a:pt x="259003" y="843915"/>
                  </a:lnTo>
                  <a:lnTo>
                    <a:pt x="258686" y="844435"/>
                  </a:lnTo>
                  <a:lnTo>
                    <a:pt x="259359" y="844715"/>
                  </a:lnTo>
                  <a:lnTo>
                    <a:pt x="260007" y="845032"/>
                  </a:lnTo>
                  <a:lnTo>
                    <a:pt x="260819" y="845185"/>
                  </a:lnTo>
                  <a:lnTo>
                    <a:pt x="261175" y="844435"/>
                  </a:lnTo>
                  <a:lnTo>
                    <a:pt x="261404" y="844042"/>
                  </a:lnTo>
                  <a:close/>
                </a:path>
                <a:path w="1621155" h="1085215">
                  <a:moveTo>
                    <a:pt x="264299" y="908304"/>
                  </a:moveTo>
                  <a:lnTo>
                    <a:pt x="263804" y="908354"/>
                  </a:lnTo>
                  <a:lnTo>
                    <a:pt x="263182" y="908265"/>
                  </a:lnTo>
                  <a:lnTo>
                    <a:pt x="262153" y="909002"/>
                  </a:lnTo>
                  <a:lnTo>
                    <a:pt x="261708" y="909764"/>
                  </a:lnTo>
                  <a:lnTo>
                    <a:pt x="262128" y="910551"/>
                  </a:lnTo>
                  <a:lnTo>
                    <a:pt x="262458" y="911161"/>
                  </a:lnTo>
                  <a:lnTo>
                    <a:pt x="263004" y="911059"/>
                  </a:lnTo>
                  <a:lnTo>
                    <a:pt x="263880" y="909942"/>
                  </a:lnTo>
                  <a:lnTo>
                    <a:pt x="263918" y="909802"/>
                  </a:lnTo>
                  <a:lnTo>
                    <a:pt x="264121" y="909040"/>
                  </a:lnTo>
                  <a:lnTo>
                    <a:pt x="264299" y="908304"/>
                  </a:lnTo>
                  <a:close/>
                </a:path>
                <a:path w="1621155" h="1085215">
                  <a:moveTo>
                    <a:pt x="307987" y="934491"/>
                  </a:moveTo>
                  <a:lnTo>
                    <a:pt x="306539" y="934872"/>
                  </a:lnTo>
                  <a:lnTo>
                    <a:pt x="306311" y="934961"/>
                  </a:lnTo>
                  <a:lnTo>
                    <a:pt x="306133" y="935228"/>
                  </a:lnTo>
                  <a:lnTo>
                    <a:pt x="305930" y="935405"/>
                  </a:lnTo>
                  <a:lnTo>
                    <a:pt x="307403" y="935037"/>
                  </a:lnTo>
                  <a:lnTo>
                    <a:pt x="307987" y="934491"/>
                  </a:lnTo>
                  <a:close/>
                </a:path>
                <a:path w="1621155" h="1085215">
                  <a:moveTo>
                    <a:pt x="314604" y="834301"/>
                  </a:moveTo>
                  <a:lnTo>
                    <a:pt x="314134" y="834351"/>
                  </a:lnTo>
                  <a:lnTo>
                    <a:pt x="313651" y="834402"/>
                  </a:lnTo>
                  <a:lnTo>
                    <a:pt x="312978" y="834593"/>
                  </a:lnTo>
                  <a:lnTo>
                    <a:pt x="312724" y="834834"/>
                  </a:lnTo>
                  <a:lnTo>
                    <a:pt x="312635" y="835063"/>
                  </a:lnTo>
                  <a:lnTo>
                    <a:pt x="312483" y="835558"/>
                  </a:lnTo>
                  <a:lnTo>
                    <a:pt x="312813" y="835660"/>
                  </a:lnTo>
                  <a:lnTo>
                    <a:pt x="313524" y="835317"/>
                  </a:lnTo>
                  <a:lnTo>
                    <a:pt x="314604" y="834301"/>
                  </a:lnTo>
                  <a:close/>
                </a:path>
                <a:path w="1621155" h="1085215">
                  <a:moveTo>
                    <a:pt x="316103" y="965492"/>
                  </a:moveTo>
                  <a:lnTo>
                    <a:pt x="315963" y="965377"/>
                  </a:lnTo>
                  <a:lnTo>
                    <a:pt x="315836" y="965415"/>
                  </a:lnTo>
                  <a:lnTo>
                    <a:pt x="316103" y="965492"/>
                  </a:lnTo>
                  <a:close/>
                </a:path>
                <a:path w="1621155" h="1085215">
                  <a:moveTo>
                    <a:pt x="316522" y="966863"/>
                  </a:moveTo>
                  <a:close/>
                </a:path>
                <a:path w="1621155" h="1085215">
                  <a:moveTo>
                    <a:pt x="316560" y="963612"/>
                  </a:moveTo>
                  <a:lnTo>
                    <a:pt x="316306" y="963168"/>
                  </a:lnTo>
                  <a:lnTo>
                    <a:pt x="316166" y="962736"/>
                  </a:lnTo>
                  <a:lnTo>
                    <a:pt x="315709" y="962901"/>
                  </a:lnTo>
                  <a:lnTo>
                    <a:pt x="315048" y="962952"/>
                  </a:lnTo>
                  <a:lnTo>
                    <a:pt x="314591" y="963574"/>
                  </a:lnTo>
                  <a:lnTo>
                    <a:pt x="314693" y="964234"/>
                  </a:lnTo>
                  <a:lnTo>
                    <a:pt x="315112" y="964907"/>
                  </a:lnTo>
                  <a:lnTo>
                    <a:pt x="315518" y="965085"/>
                  </a:lnTo>
                  <a:lnTo>
                    <a:pt x="315874" y="965327"/>
                  </a:lnTo>
                  <a:lnTo>
                    <a:pt x="316103" y="964895"/>
                  </a:lnTo>
                  <a:lnTo>
                    <a:pt x="316445" y="964476"/>
                  </a:lnTo>
                  <a:lnTo>
                    <a:pt x="316522" y="964018"/>
                  </a:lnTo>
                  <a:lnTo>
                    <a:pt x="316560" y="963612"/>
                  </a:lnTo>
                  <a:close/>
                </a:path>
                <a:path w="1621155" h="1085215">
                  <a:moveTo>
                    <a:pt x="317004" y="966660"/>
                  </a:moveTo>
                  <a:lnTo>
                    <a:pt x="316877" y="966622"/>
                  </a:lnTo>
                  <a:lnTo>
                    <a:pt x="316738" y="966597"/>
                  </a:lnTo>
                  <a:lnTo>
                    <a:pt x="316598" y="966571"/>
                  </a:lnTo>
                  <a:lnTo>
                    <a:pt x="316522" y="966863"/>
                  </a:lnTo>
                  <a:lnTo>
                    <a:pt x="317004" y="966660"/>
                  </a:lnTo>
                  <a:close/>
                </a:path>
                <a:path w="1621155" h="1085215">
                  <a:moveTo>
                    <a:pt x="319735" y="965847"/>
                  </a:moveTo>
                  <a:lnTo>
                    <a:pt x="319227" y="965720"/>
                  </a:lnTo>
                  <a:lnTo>
                    <a:pt x="318617" y="965974"/>
                  </a:lnTo>
                  <a:lnTo>
                    <a:pt x="317004" y="966660"/>
                  </a:lnTo>
                  <a:lnTo>
                    <a:pt x="317588" y="966812"/>
                  </a:lnTo>
                  <a:lnTo>
                    <a:pt x="318147" y="967016"/>
                  </a:lnTo>
                  <a:lnTo>
                    <a:pt x="318731" y="967041"/>
                  </a:lnTo>
                  <a:lnTo>
                    <a:pt x="319036" y="967079"/>
                  </a:lnTo>
                  <a:lnTo>
                    <a:pt x="319722" y="966597"/>
                  </a:lnTo>
                  <a:lnTo>
                    <a:pt x="319722" y="966355"/>
                  </a:lnTo>
                  <a:lnTo>
                    <a:pt x="319735" y="965847"/>
                  </a:lnTo>
                  <a:close/>
                </a:path>
                <a:path w="1621155" h="1085215">
                  <a:moveTo>
                    <a:pt x="320840" y="844753"/>
                  </a:moveTo>
                  <a:lnTo>
                    <a:pt x="320751" y="844169"/>
                  </a:lnTo>
                  <a:lnTo>
                    <a:pt x="320713" y="843978"/>
                  </a:lnTo>
                  <a:lnTo>
                    <a:pt x="320471" y="843648"/>
                  </a:lnTo>
                  <a:lnTo>
                    <a:pt x="319989" y="843788"/>
                  </a:lnTo>
                  <a:lnTo>
                    <a:pt x="319608" y="844003"/>
                  </a:lnTo>
                  <a:lnTo>
                    <a:pt x="319239" y="844169"/>
                  </a:lnTo>
                  <a:lnTo>
                    <a:pt x="319913" y="845108"/>
                  </a:lnTo>
                  <a:lnTo>
                    <a:pt x="320535" y="845058"/>
                  </a:lnTo>
                  <a:lnTo>
                    <a:pt x="320840" y="844753"/>
                  </a:lnTo>
                  <a:close/>
                </a:path>
                <a:path w="1621155" h="1085215">
                  <a:moveTo>
                    <a:pt x="349770" y="922870"/>
                  </a:moveTo>
                  <a:lnTo>
                    <a:pt x="349504" y="922655"/>
                  </a:lnTo>
                  <a:lnTo>
                    <a:pt x="349415" y="922947"/>
                  </a:lnTo>
                  <a:lnTo>
                    <a:pt x="349770" y="922870"/>
                  </a:lnTo>
                  <a:close/>
                </a:path>
                <a:path w="1621155" h="1085215">
                  <a:moveTo>
                    <a:pt x="350977" y="981100"/>
                  </a:moveTo>
                  <a:lnTo>
                    <a:pt x="350850" y="980986"/>
                  </a:lnTo>
                  <a:lnTo>
                    <a:pt x="350888" y="981138"/>
                  </a:lnTo>
                  <a:close/>
                </a:path>
                <a:path w="1621155" h="1085215">
                  <a:moveTo>
                    <a:pt x="353466" y="923848"/>
                  </a:moveTo>
                  <a:lnTo>
                    <a:pt x="353174" y="922870"/>
                  </a:lnTo>
                  <a:lnTo>
                    <a:pt x="352640" y="922350"/>
                  </a:lnTo>
                  <a:lnTo>
                    <a:pt x="351078" y="922515"/>
                  </a:lnTo>
                  <a:lnTo>
                    <a:pt x="350431" y="922705"/>
                  </a:lnTo>
                  <a:lnTo>
                    <a:pt x="349770" y="922870"/>
                  </a:lnTo>
                  <a:lnTo>
                    <a:pt x="350202" y="923290"/>
                  </a:lnTo>
                  <a:lnTo>
                    <a:pt x="350608" y="923759"/>
                  </a:lnTo>
                  <a:lnTo>
                    <a:pt x="351129" y="923988"/>
                  </a:lnTo>
                  <a:lnTo>
                    <a:pt x="351726" y="924280"/>
                  </a:lnTo>
                  <a:lnTo>
                    <a:pt x="352539" y="924267"/>
                  </a:lnTo>
                  <a:lnTo>
                    <a:pt x="353250" y="924382"/>
                  </a:lnTo>
                  <a:lnTo>
                    <a:pt x="353301" y="924128"/>
                  </a:lnTo>
                  <a:lnTo>
                    <a:pt x="353466" y="923848"/>
                  </a:lnTo>
                  <a:close/>
                </a:path>
                <a:path w="1621155" h="1085215">
                  <a:moveTo>
                    <a:pt x="353796" y="981113"/>
                  </a:moveTo>
                  <a:lnTo>
                    <a:pt x="353428" y="980630"/>
                  </a:lnTo>
                  <a:lnTo>
                    <a:pt x="352818" y="980503"/>
                  </a:lnTo>
                  <a:lnTo>
                    <a:pt x="352374" y="980528"/>
                  </a:lnTo>
                  <a:lnTo>
                    <a:pt x="351891" y="980605"/>
                  </a:lnTo>
                  <a:lnTo>
                    <a:pt x="351434" y="980884"/>
                  </a:lnTo>
                  <a:lnTo>
                    <a:pt x="350977" y="981100"/>
                  </a:lnTo>
                  <a:lnTo>
                    <a:pt x="351282" y="981417"/>
                  </a:lnTo>
                  <a:lnTo>
                    <a:pt x="351561" y="981786"/>
                  </a:lnTo>
                  <a:lnTo>
                    <a:pt x="351942" y="981976"/>
                  </a:lnTo>
                  <a:lnTo>
                    <a:pt x="352336" y="982141"/>
                  </a:lnTo>
                  <a:lnTo>
                    <a:pt x="352983" y="982256"/>
                  </a:lnTo>
                  <a:lnTo>
                    <a:pt x="353314" y="982065"/>
                  </a:lnTo>
                  <a:lnTo>
                    <a:pt x="353580" y="981913"/>
                  </a:lnTo>
                  <a:lnTo>
                    <a:pt x="353796" y="981113"/>
                  </a:lnTo>
                  <a:close/>
                </a:path>
                <a:path w="1621155" h="1085215">
                  <a:moveTo>
                    <a:pt x="370814" y="922616"/>
                  </a:moveTo>
                  <a:lnTo>
                    <a:pt x="370141" y="922401"/>
                  </a:lnTo>
                  <a:lnTo>
                    <a:pt x="369493" y="922045"/>
                  </a:lnTo>
                  <a:lnTo>
                    <a:pt x="368769" y="921956"/>
                  </a:lnTo>
                  <a:lnTo>
                    <a:pt x="368566" y="921931"/>
                  </a:lnTo>
                  <a:lnTo>
                    <a:pt x="367868" y="922718"/>
                  </a:lnTo>
                  <a:lnTo>
                    <a:pt x="368249" y="923632"/>
                  </a:lnTo>
                  <a:lnTo>
                    <a:pt x="368973" y="923861"/>
                  </a:lnTo>
                  <a:lnTo>
                    <a:pt x="369824" y="923658"/>
                  </a:lnTo>
                  <a:lnTo>
                    <a:pt x="370814" y="922616"/>
                  </a:lnTo>
                  <a:close/>
                </a:path>
                <a:path w="1621155" h="1085215">
                  <a:moveTo>
                    <a:pt x="370827" y="818769"/>
                  </a:moveTo>
                  <a:lnTo>
                    <a:pt x="370509" y="818311"/>
                  </a:lnTo>
                  <a:lnTo>
                    <a:pt x="370332" y="818032"/>
                  </a:lnTo>
                  <a:lnTo>
                    <a:pt x="369658" y="817905"/>
                  </a:lnTo>
                  <a:lnTo>
                    <a:pt x="369290" y="817994"/>
                  </a:lnTo>
                  <a:lnTo>
                    <a:pt x="368960" y="818095"/>
                  </a:lnTo>
                  <a:lnTo>
                    <a:pt x="368706" y="818616"/>
                  </a:lnTo>
                  <a:lnTo>
                    <a:pt x="368414" y="818946"/>
                  </a:lnTo>
                  <a:lnTo>
                    <a:pt x="369773" y="819277"/>
                  </a:lnTo>
                  <a:lnTo>
                    <a:pt x="370471" y="819162"/>
                  </a:lnTo>
                  <a:lnTo>
                    <a:pt x="370827" y="818769"/>
                  </a:lnTo>
                  <a:close/>
                </a:path>
                <a:path w="1621155" h="1085215">
                  <a:moveTo>
                    <a:pt x="371995" y="1001814"/>
                  </a:moveTo>
                  <a:lnTo>
                    <a:pt x="371944" y="1001636"/>
                  </a:lnTo>
                  <a:lnTo>
                    <a:pt x="371830" y="1001903"/>
                  </a:lnTo>
                  <a:lnTo>
                    <a:pt x="371995" y="1001903"/>
                  </a:lnTo>
                  <a:close/>
                </a:path>
                <a:path w="1621155" h="1085215">
                  <a:moveTo>
                    <a:pt x="374256" y="1002258"/>
                  </a:moveTo>
                  <a:lnTo>
                    <a:pt x="373964" y="1001903"/>
                  </a:lnTo>
                  <a:lnTo>
                    <a:pt x="373380" y="1001864"/>
                  </a:lnTo>
                  <a:lnTo>
                    <a:pt x="372008" y="1001903"/>
                  </a:lnTo>
                  <a:lnTo>
                    <a:pt x="372046" y="1002284"/>
                  </a:lnTo>
                  <a:lnTo>
                    <a:pt x="372059" y="1002703"/>
                  </a:lnTo>
                  <a:lnTo>
                    <a:pt x="372211" y="1003046"/>
                  </a:lnTo>
                  <a:lnTo>
                    <a:pt x="372376" y="1003401"/>
                  </a:lnTo>
                  <a:lnTo>
                    <a:pt x="372808" y="1003655"/>
                  </a:lnTo>
                  <a:lnTo>
                    <a:pt x="373113" y="1003960"/>
                  </a:lnTo>
                  <a:lnTo>
                    <a:pt x="373405" y="1003604"/>
                  </a:lnTo>
                  <a:lnTo>
                    <a:pt x="373837" y="1003249"/>
                  </a:lnTo>
                  <a:lnTo>
                    <a:pt x="374015" y="1002842"/>
                  </a:lnTo>
                  <a:lnTo>
                    <a:pt x="374256" y="1002258"/>
                  </a:lnTo>
                  <a:close/>
                </a:path>
                <a:path w="1621155" h="1085215">
                  <a:moveTo>
                    <a:pt x="380339" y="946543"/>
                  </a:moveTo>
                  <a:lnTo>
                    <a:pt x="379984" y="946302"/>
                  </a:lnTo>
                  <a:lnTo>
                    <a:pt x="379628" y="945832"/>
                  </a:lnTo>
                  <a:lnTo>
                    <a:pt x="379323" y="945870"/>
                  </a:lnTo>
                  <a:lnTo>
                    <a:pt x="378980" y="945921"/>
                  </a:lnTo>
                  <a:lnTo>
                    <a:pt x="378498" y="946492"/>
                  </a:lnTo>
                  <a:lnTo>
                    <a:pt x="378460" y="946823"/>
                  </a:lnTo>
                  <a:lnTo>
                    <a:pt x="378447" y="947089"/>
                  </a:lnTo>
                  <a:lnTo>
                    <a:pt x="379056" y="947343"/>
                  </a:lnTo>
                  <a:lnTo>
                    <a:pt x="379387" y="947597"/>
                  </a:lnTo>
                  <a:lnTo>
                    <a:pt x="380339" y="946543"/>
                  </a:lnTo>
                  <a:close/>
                </a:path>
                <a:path w="1621155" h="1085215">
                  <a:moveTo>
                    <a:pt x="384035" y="930871"/>
                  </a:moveTo>
                  <a:lnTo>
                    <a:pt x="383806" y="930033"/>
                  </a:lnTo>
                  <a:lnTo>
                    <a:pt x="383514" y="929868"/>
                  </a:lnTo>
                  <a:lnTo>
                    <a:pt x="382968" y="929601"/>
                  </a:lnTo>
                  <a:lnTo>
                    <a:pt x="382295" y="929551"/>
                  </a:lnTo>
                  <a:lnTo>
                    <a:pt x="381673" y="929436"/>
                  </a:lnTo>
                  <a:lnTo>
                    <a:pt x="382473" y="930617"/>
                  </a:lnTo>
                  <a:lnTo>
                    <a:pt x="382828" y="931011"/>
                  </a:lnTo>
                  <a:lnTo>
                    <a:pt x="382955" y="932129"/>
                  </a:lnTo>
                  <a:lnTo>
                    <a:pt x="383870" y="931075"/>
                  </a:lnTo>
                  <a:lnTo>
                    <a:pt x="384035" y="930871"/>
                  </a:lnTo>
                  <a:close/>
                </a:path>
                <a:path w="1621155" h="1085215">
                  <a:moveTo>
                    <a:pt x="475449" y="935240"/>
                  </a:moveTo>
                  <a:lnTo>
                    <a:pt x="475170" y="935164"/>
                  </a:lnTo>
                  <a:lnTo>
                    <a:pt x="475221" y="935329"/>
                  </a:lnTo>
                  <a:lnTo>
                    <a:pt x="475348" y="935367"/>
                  </a:lnTo>
                  <a:lnTo>
                    <a:pt x="475449" y="935240"/>
                  </a:lnTo>
                  <a:close/>
                </a:path>
                <a:path w="1621155" h="1085215">
                  <a:moveTo>
                    <a:pt x="476224" y="937450"/>
                  </a:moveTo>
                  <a:lnTo>
                    <a:pt x="475843" y="936409"/>
                  </a:lnTo>
                  <a:lnTo>
                    <a:pt x="475284" y="935418"/>
                  </a:lnTo>
                  <a:lnTo>
                    <a:pt x="474256" y="936218"/>
                  </a:lnTo>
                  <a:lnTo>
                    <a:pt x="473595" y="937196"/>
                  </a:lnTo>
                  <a:lnTo>
                    <a:pt x="473671" y="938784"/>
                  </a:lnTo>
                  <a:lnTo>
                    <a:pt x="474167" y="939266"/>
                  </a:lnTo>
                  <a:lnTo>
                    <a:pt x="474535" y="939330"/>
                  </a:lnTo>
                  <a:lnTo>
                    <a:pt x="474853" y="939380"/>
                  </a:lnTo>
                  <a:lnTo>
                    <a:pt x="475475" y="938961"/>
                  </a:lnTo>
                  <a:lnTo>
                    <a:pt x="475640" y="938618"/>
                  </a:lnTo>
                  <a:lnTo>
                    <a:pt x="476224" y="937450"/>
                  </a:lnTo>
                  <a:close/>
                </a:path>
                <a:path w="1621155" h="1085215">
                  <a:moveTo>
                    <a:pt x="483755" y="1031925"/>
                  </a:moveTo>
                  <a:lnTo>
                    <a:pt x="482790" y="1031354"/>
                  </a:lnTo>
                  <a:lnTo>
                    <a:pt x="482561" y="1031214"/>
                  </a:lnTo>
                  <a:lnTo>
                    <a:pt x="481787" y="1031582"/>
                  </a:lnTo>
                  <a:lnTo>
                    <a:pt x="481482" y="1031900"/>
                  </a:lnTo>
                  <a:lnTo>
                    <a:pt x="481152" y="1032205"/>
                  </a:lnTo>
                  <a:lnTo>
                    <a:pt x="481076" y="1032764"/>
                  </a:lnTo>
                  <a:lnTo>
                    <a:pt x="480898" y="1033246"/>
                  </a:lnTo>
                  <a:lnTo>
                    <a:pt x="481495" y="1033157"/>
                  </a:lnTo>
                  <a:lnTo>
                    <a:pt x="482041" y="1033183"/>
                  </a:lnTo>
                  <a:lnTo>
                    <a:pt x="482434" y="1032941"/>
                  </a:lnTo>
                  <a:lnTo>
                    <a:pt x="483044" y="1032548"/>
                  </a:lnTo>
                  <a:lnTo>
                    <a:pt x="483755" y="1031925"/>
                  </a:lnTo>
                  <a:close/>
                </a:path>
                <a:path w="1621155" h="1085215">
                  <a:moveTo>
                    <a:pt x="511175" y="1016647"/>
                  </a:moveTo>
                  <a:lnTo>
                    <a:pt x="510717" y="1016406"/>
                  </a:lnTo>
                  <a:lnTo>
                    <a:pt x="510082" y="1016762"/>
                  </a:lnTo>
                  <a:lnTo>
                    <a:pt x="509663" y="1017016"/>
                  </a:lnTo>
                  <a:lnTo>
                    <a:pt x="509371" y="1017435"/>
                  </a:lnTo>
                  <a:lnTo>
                    <a:pt x="509016" y="1017803"/>
                  </a:lnTo>
                  <a:lnTo>
                    <a:pt x="510120" y="1018374"/>
                  </a:lnTo>
                  <a:lnTo>
                    <a:pt x="510425" y="1017981"/>
                  </a:lnTo>
                  <a:lnTo>
                    <a:pt x="510870" y="1017638"/>
                  </a:lnTo>
                  <a:lnTo>
                    <a:pt x="511009" y="1017219"/>
                  </a:lnTo>
                  <a:lnTo>
                    <a:pt x="511175" y="1016647"/>
                  </a:lnTo>
                  <a:close/>
                </a:path>
                <a:path w="1621155" h="1085215">
                  <a:moveTo>
                    <a:pt x="521589" y="1082230"/>
                  </a:moveTo>
                  <a:lnTo>
                    <a:pt x="521512" y="1082471"/>
                  </a:lnTo>
                  <a:lnTo>
                    <a:pt x="521589" y="1082230"/>
                  </a:lnTo>
                  <a:close/>
                </a:path>
                <a:path w="1621155" h="1085215">
                  <a:moveTo>
                    <a:pt x="524992" y="1081303"/>
                  </a:moveTo>
                  <a:lnTo>
                    <a:pt x="524281" y="1081405"/>
                  </a:lnTo>
                  <a:lnTo>
                    <a:pt x="523532" y="1081417"/>
                  </a:lnTo>
                  <a:lnTo>
                    <a:pt x="522859" y="1081620"/>
                  </a:lnTo>
                  <a:lnTo>
                    <a:pt x="522427" y="1081747"/>
                  </a:lnTo>
                  <a:lnTo>
                    <a:pt x="522058" y="1082090"/>
                  </a:lnTo>
                  <a:lnTo>
                    <a:pt x="521677" y="1082382"/>
                  </a:lnTo>
                  <a:lnTo>
                    <a:pt x="523049" y="1084935"/>
                  </a:lnTo>
                  <a:lnTo>
                    <a:pt x="522935" y="1085075"/>
                  </a:lnTo>
                  <a:lnTo>
                    <a:pt x="523176" y="1085138"/>
                  </a:lnTo>
                  <a:lnTo>
                    <a:pt x="523062" y="1084935"/>
                  </a:lnTo>
                  <a:lnTo>
                    <a:pt x="523557" y="1084427"/>
                  </a:lnTo>
                  <a:lnTo>
                    <a:pt x="524141" y="1083983"/>
                  </a:lnTo>
                  <a:lnTo>
                    <a:pt x="524459" y="1083398"/>
                  </a:lnTo>
                  <a:lnTo>
                    <a:pt x="524802" y="1082776"/>
                  </a:lnTo>
                  <a:lnTo>
                    <a:pt x="524840" y="1082014"/>
                  </a:lnTo>
                  <a:lnTo>
                    <a:pt x="524992" y="1081303"/>
                  </a:lnTo>
                  <a:close/>
                </a:path>
                <a:path w="1621155" h="1085215">
                  <a:moveTo>
                    <a:pt x="585762" y="481723"/>
                  </a:moveTo>
                  <a:lnTo>
                    <a:pt x="585343" y="481304"/>
                  </a:lnTo>
                  <a:lnTo>
                    <a:pt x="585025" y="481012"/>
                  </a:lnTo>
                  <a:lnTo>
                    <a:pt x="584492" y="480669"/>
                  </a:lnTo>
                  <a:lnTo>
                    <a:pt x="583780" y="480733"/>
                  </a:lnTo>
                  <a:lnTo>
                    <a:pt x="583488" y="481368"/>
                  </a:lnTo>
                  <a:lnTo>
                    <a:pt x="583184" y="481723"/>
                  </a:lnTo>
                  <a:lnTo>
                    <a:pt x="583615" y="482434"/>
                  </a:lnTo>
                  <a:lnTo>
                    <a:pt x="584301" y="482765"/>
                  </a:lnTo>
                  <a:lnTo>
                    <a:pt x="585673" y="482295"/>
                  </a:lnTo>
                  <a:lnTo>
                    <a:pt x="585762" y="481723"/>
                  </a:lnTo>
                  <a:close/>
                </a:path>
                <a:path w="1621155" h="1085215">
                  <a:moveTo>
                    <a:pt x="677138" y="647357"/>
                  </a:moveTo>
                  <a:lnTo>
                    <a:pt x="677125" y="647039"/>
                  </a:lnTo>
                  <a:lnTo>
                    <a:pt x="677113" y="646722"/>
                  </a:lnTo>
                  <a:lnTo>
                    <a:pt x="676516" y="646226"/>
                  </a:lnTo>
                  <a:lnTo>
                    <a:pt x="675233" y="646303"/>
                  </a:lnTo>
                  <a:lnTo>
                    <a:pt x="674865" y="647001"/>
                  </a:lnTo>
                  <a:lnTo>
                    <a:pt x="675157" y="647738"/>
                  </a:lnTo>
                  <a:lnTo>
                    <a:pt x="675271" y="648004"/>
                  </a:lnTo>
                  <a:lnTo>
                    <a:pt x="675894" y="648017"/>
                  </a:lnTo>
                  <a:lnTo>
                    <a:pt x="676313" y="648157"/>
                  </a:lnTo>
                  <a:lnTo>
                    <a:pt x="676617" y="647763"/>
                  </a:lnTo>
                  <a:lnTo>
                    <a:pt x="677138" y="647357"/>
                  </a:lnTo>
                  <a:close/>
                </a:path>
                <a:path w="1621155" h="1085215">
                  <a:moveTo>
                    <a:pt x="712952" y="419900"/>
                  </a:moveTo>
                  <a:lnTo>
                    <a:pt x="712558" y="419671"/>
                  </a:lnTo>
                  <a:lnTo>
                    <a:pt x="712000" y="419963"/>
                  </a:lnTo>
                  <a:lnTo>
                    <a:pt x="711822" y="420065"/>
                  </a:lnTo>
                  <a:lnTo>
                    <a:pt x="711542" y="420331"/>
                  </a:lnTo>
                  <a:lnTo>
                    <a:pt x="711657" y="420814"/>
                  </a:lnTo>
                  <a:lnTo>
                    <a:pt x="711860" y="421119"/>
                  </a:lnTo>
                  <a:lnTo>
                    <a:pt x="712025" y="421436"/>
                  </a:lnTo>
                  <a:lnTo>
                    <a:pt x="712292" y="421132"/>
                  </a:lnTo>
                  <a:lnTo>
                    <a:pt x="712711" y="420827"/>
                  </a:lnTo>
                  <a:lnTo>
                    <a:pt x="712952" y="419900"/>
                  </a:lnTo>
                  <a:close/>
                </a:path>
                <a:path w="1621155" h="1085215">
                  <a:moveTo>
                    <a:pt x="880745" y="290309"/>
                  </a:moveTo>
                  <a:lnTo>
                    <a:pt x="880325" y="290410"/>
                  </a:lnTo>
                  <a:lnTo>
                    <a:pt x="879805" y="290423"/>
                  </a:lnTo>
                  <a:lnTo>
                    <a:pt x="879500" y="290690"/>
                  </a:lnTo>
                  <a:lnTo>
                    <a:pt x="879221" y="290893"/>
                  </a:lnTo>
                  <a:lnTo>
                    <a:pt x="879182" y="291350"/>
                  </a:lnTo>
                  <a:lnTo>
                    <a:pt x="879043" y="291731"/>
                  </a:lnTo>
                  <a:lnTo>
                    <a:pt x="880338" y="291528"/>
                  </a:lnTo>
                  <a:lnTo>
                    <a:pt x="880745" y="290309"/>
                  </a:lnTo>
                  <a:close/>
                </a:path>
                <a:path w="1621155" h="1085215">
                  <a:moveTo>
                    <a:pt x="984948" y="333629"/>
                  </a:moveTo>
                  <a:lnTo>
                    <a:pt x="984478" y="333184"/>
                  </a:lnTo>
                  <a:lnTo>
                    <a:pt x="983894" y="332651"/>
                  </a:lnTo>
                  <a:lnTo>
                    <a:pt x="983208" y="332193"/>
                  </a:lnTo>
                  <a:lnTo>
                    <a:pt x="982383" y="332701"/>
                  </a:lnTo>
                  <a:lnTo>
                    <a:pt x="982167" y="332828"/>
                  </a:lnTo>
                  <a:lnTo>
                    <a:pt x="982345" y="333603"/>
                  </a:lnTo>
                  <a:lnTo>
                    <a:pt x="982332" y="334111"/>
                  </a:lnTo>
                  <a:lnTo>
                    <a:pt x="982891" y="334695"/>
                  </a:lnTo>
                  <a:lnTo>
                    <a:pt x="983526" y="335153"/>
                  </a:lnTo>
                  <a:lnTo>
                    <a:pt x="984415" y="334556"/>
                  </a:lnTo>
                  <a:lnTo>
                    <a:pt x="984948" y="334175"/>
                  </a:lnTo>
                  <a:lnTo>
                    <a:pt x="984948" y="333629"/>
                  </a:lnTo>
                  <a:close/>
                </a:path>
                <a:path w="1621155" h="1085215">
                  <a:moveTo>
                    <a:pt x="1091260" y="192824"/>
                  </a:moveTo>
                  <a:lnTo>
                    <a:pt x="1091133" y="192773"/>
                  </a:lnTo>
                  <a:lnTo>
                    <a:pt x="1090968" y="192620"/>
                  </a:lnTo>
                  <a:lnTo>
                    <a:pt x="1089672" y="193370"/>
                  </a:lnTo>
                  <a:lnTo>
                    <a:pt x="1090053" y="193662"/>
                  </a:lnTo>
                  <a:lnTo>
                    <a:pt x="1091260" y="192824"/>
                  </a:lnTo>
                  <a:close/>
                </a:path>
                <a:path w="1621155" h="1085215">
                  <a:moveTo>
                    <a:pt x="1119543" y="218313"/>
                  </a:moveTo>
                  <a:lnTo>
                    <a:pt x="1115936" y="219976"/>
                  </a:lnTo>
                  <a:lnTo>
                    <a:pt x="1115288" y="220281"/>
                  </a:lnTo>
                  <a:lnTo>
                    <a:pt x="1115034" y="220814"/>
                  </a:lnTo>
                  <a:lnTo>
                    <a:pt x="1115733" y="221259"/>
                  </a:lnTo>
                  <a:lnTo>
                    <a:pt x="1116469" y="221234"/>
                  </a:lnTo>
                  <a:lnTo>
                    <a:pt x="1116711" y="220992"/>
                  </a:lnTo>
                  <a:lnTo>
                    <a:pt x="1117739" y="220167"/>
                  </a:lnTo>
                  <a:lnTo>
                    <a:pt x="1118654" y="219189"/>
                  </a:lnTo>
                  <a:lnTo>
                    <a:pt x="1119543" y="218313"/>
                  </a:lnTo>
                  <a:close/>
                </a:path>
                <a:path w="1621155" h="1085215">
                  <a:moveTo>
                    <a:pt x="1128610" y="197319"/>
                  </a:moveTo>
                  <a:lnTo>
                    <a:pt x="1127366" y="196926"/>
                  </a:lnTo>
                  <a:lnTo>
                    <a:pt x="1127137" y="197319"/>
                  </a:lnTo>
                  <a:lnTo>
                    <a:pt x="1127048" y="197535"/>
                  </a:lnTo>
                  <a:lnTo>
                    <a:pt x="1128293" y="197967"/>
                  </a:lnTo>
                  <a:lnTo>
                    <a:pt x="1128534" y="197535"/>
                  </a:lnTo>
                  <a:lnTo>
                    <a:pt x="1128610" y="197319"/>
                  </a:lnTo>
                  <a:close/>
                </a:path>
                <a:path w="1621155" h="1085215">
                  <a:moveTo>
                    <a:pt x="1134859" y="198691"/>
                  </a:moveTo>
                  <a:lnTo>
                    <a:pt x="1134846" y="198412"/>
                  </a:lnTo>
                  <a:lnTo>
                    <a:pt x="1134249" y="197967"/>
                  </a:lnTo>
                  <a:lnTo>
                    <a:pt x="1133881" y="197967"/>
                  </a:lnTo>
                  <a:lnTo>
                    <a:pt x="1133157" y="198005"/>
                  </a:lnTo>
                  <a:lnTo>
                    <a:pt x="1132497" y="198450"/>
                  </a:lnTo>
                  <a:lnTo>
                    <a:pt x="1132852" y="199250"/>
                  </a:lnTo>
                  <a:lnTo>
                    <a:pt x="1132992" y="199542"/>
                  </a:lnTo>
                  <a:lnTo>
                    <a:pt x="1133614" y="199580"/>
                  </a:lnTo>
                  <a:lnTo>
                    <a:pt x="1134008" y="199758"/>
                  </a:lnTo>
                  <a:lnTo>
                    <a:pt x="1134313" y="199415"/>
                  </a:lnTo>
                  <a:lnTo>
                    <a:pt x="1134846" y="199034"/>
                  </a:lnTo>
                  <a:lnTo>
                    <a:pt x="1134859" y="198691"/>
                  </a:lnTo>
                  <a:close/>
                </a:path>
                <a:path w="1621155" h="1085215">
                  <a:moveTo>
                    <a:pt x="1156093" y="245503"/>
                  </a:moveTo>
                  <a:lnTo>
                    <a:pt x="1155877" y="245198"/>
                  </a:lnTo>
                  <a:lnTo>
                    <a:pt x="1155547" y="244729"/>
                  </a:lnTo>
                  <a:lnTo>
                    <a:pt x="1155014" y="244856"/>
                  </a:lnTo>
                  <a:lnTo>
                    <a:pt x="1154595" y="245325"/>
                  </a:lnTo>
                  <a:lnTo>
                    <a:pt x="1154620" y="245770"/>
                  </a:lnTo>
                  <a:lnTo>
                    <a:pt x="1154480" y="246380"/>
                  </a:lnTo>
                  <a:lnTo>
                    <a:pt x="1154722" y="246583"/>
                  </a:lnTo>
                  <a:lnTo>
                    <a:pt x="1154963" y="246761"/>
                  </a:lnTo>
                  <a:lnTo>
                    <a:pt x="1155573" y="246519"/>
                  </a:lnTo>
                  <a:lnTo>
                    <a:pt x="1156042" y="246494"/>
                  </a:lnTo>
                  <a:lnTo>
                    <a:pt x="1155979" y="246049"/>
                  </a:lnTo>
                  <a:lnTo>
                    <a:pt x="1156093" y="245503"/>
                  </a:lnTo>
                  <a:close/>
                </a:path>
                <a:path w="1621155" h="1085215">
                  <a:moveTo>
                    <a:pt x="1191133" y="339369"/>
                  </a:moveTo>
                  <a:lnTo>
                    <a:pt x="1190421" y="339293"/>
                  </a:lnTo>
                  <a:lnTo>
                    <a:pt x="1189710" y="339191"/>
                  </a:lnTo>
                  <a:lnTo>
                    <a:pt x="1188999" y="339204"/>
                  </a:lnTo>
                  <a:lnTo>
                    <a:pt x="1188326" y="339242"/>
                  </a:lnTo>
                  <a:lnTo>
                    <a:pt x="1187284" y="339305"/>
                  </a:lnTo>
                  <a:lnTo>
                    <a:pt x="1187500" y="340245"/>
                  </a:lnTo>
                  <a:lnTo>
                    <a:pt x="1187678" y="340931"/>
                  </a:lnTo>
                  <a:lnTo>
                    <a:pt x="1188732" y="341109"/>
                  </a:lnTo>
                  <a:lnTo>
                    <a:pt x="1190104" y="340372"/>
                  </a:lnTo>
                  <a:lnTo>
                    <a:pt x="1190599" y="339839"/>
                  </a:lnTo>
                  <a:lnTo>
                    <a:pt x="1191133" y="339369"/>
                  </a:lnTo>
                  <a:close/>
                </a:path>
                <a:path w="1621155" h="1085215">
                  <a:moveTo>
                    <a:pt x="1191361" y="339178"/>
                  </a:moveTo>
                  <a:lnTo>
                    <a:pt x="1191348" y="339382"/>
                  </a:lnTo>
                  <a:lnTo>
                    <a:pt x="1191285" y="339242"/>
                  </a:lnTo>
                  <a:lnTo>
                    <a:pt x="1191247" y="339382"/>
                  </a:lnTo>
                  <a:lnTo>
                    <a:pt x="1191361" y="339178"/>
                  </a:lnTo>
                  <a:close/>
                </a:path>
                <a:path w="1621155" h="1085215">
                  <a:moveTo>
                    <a:pt x="1230731" y="416750"/>
                  </a:moveTo>
                  <a:lnTo>
                    <a:pt x="1230604" y="416775"/>
                  </a:lnTo>
                  <a:lnTo>
                    <a:pt x="1230376" y="416839"/>
                  </a:lnTo>
                  <a:lnTo>
                    <a:pt x="1230617" y="416928"/>
                  </a:lnTo>
                  <a:lnTo>
                    <a:pt x="1230731" y="416750"/>
                  </a:lnTo>
                  <a:close/>
                </a:path>
                <a:path w="1621155" h="1085215">
                  <a:moveTo>
                    <a:pt x="1233385" y="415150"/>
                  </a:moveTo>
                  <a:lnTo>
                    <a:pt x="1233258" y="415086"/>
                  </a:lnTo>
                  <a:lnTo>
                    <a:pt x="1232509" y="414540"/>
                  </a:lnTo>
                  <a:lnTo>
                    <a:pt x="1231887" y="415137"/>
                  </a:lnTo>
                  <a:lnTo>
                    <a:pt x="1231379" y="415607"/>
                  </a:lnTo>
                  <a:lnTo>
                    <a:pt x="1231061" y="415912"/>
                  </a:lnTo>
                  <a:lnTo>
                    <a:pt x="1230909" y="416344"/>
                  </a:lnTo>
                  <a:lnTo>
                    <a:pt x="1230731" y="416750"/>
                  </a:lnTo>
                  <a:lnTo>
                    <a:pt x="1231125" y="416674"/>
                  </a:lnTo>
                  <a:lnTo>
                    <a:pt x="1231531" y="416623"/>
                  </a:lnTo>
                  <a:lnTo>
                    <a:pt x="1231925" y="416458"/>
                  </a:lnTo>
                  <a:lnTo>
                    <a:pt x="1232369" y="416293"/>
                  </a:lnTo>
                  <a:lnTo>
                    <a:pt x="1232839" y="416039"/>
                  </a:lnTo>
                  <a:lnTo>
                    <a:pt x="1233258" y="415734"/>
                  </a:lnTo>
                  <a:lnTo>
                    <a:pt x="1233385" y="415150"/>
                  </a:lnTo>
                  <a:close/>
                </a:path>
                <a:path w="1621155" h="1085215">
                  <a:moveTo>
                    <a:pt x="1490586" y="533"/>
                  </a:moveTo>
                  <a:lnTo>
                    <a:pt x="1490065" y="177"/>
                  </a:lnTo>
                  <a:lnTo>
                    <a:pt x="1489875" y="63"/>
                  </a:lnTo>
                  <a:lnTo>
                    <a:pt x="1489570" y="0"/>
                  </a:lnTo>
                  <a:lnTo>
                    <a:pt x="1489354" y="63"/>
                  </a:lnTo>
                  <a:lnTo>
                    <a:pt x="1488744" y="241"/>
                  </a:lnTo>
                  <a:lnTo>
                    <a:pt x="1488452" y="711"/>
                  </a:lnTo>
                  <a:lnTo>
                    <a:pt x="1488782" y="1143"/>
                  </a:lnTo>
                  <a:lnTo>
                    <a:pt x="1489011" y="1397"/>
                  </a:lnTo>
                  <a:lnTo>
                    <a:pt x="1489595" y="1320"/>
                  </a:lnTo>
                  <a:lnTo>
                    <a:pt x="1490052" y="1384"/>
                  </a:lnTo>
                  <a:lnTo>
                    <a:pt x="1490548" y="965"/>
                  </a:lnTo>
                  <a:lnTo>
                    <a:pt x="1490586" y="533"/>
                  </a:lnTo>
                  <a:close/>
                </a:path>
                <a:path w="1621155" h="1085215">
                  <a:moveTo>
                    <a:pt x="1580832" y="134658"/>
                  </a:moveTo>
                  <a:lnTo>
                    <a:pt x="1580159" y="134137"/>
                  </a:lnTo>
                  <a:lnTo>
                    <a:pt x="1579448" y="134150"/>
                  </a:lnTo>
                  <a:lnTo>
                    <a:pt x="1578787" y="134747"/>
                  </a:lnTo>
                  <a:lnTo>
                    <a:pt x="1578648" y="134886"/>
                  </a:lnTo>
                  <a:lnTo>
                    <a:pt x="1578559" y="135293"/>
                  </a:lnTo>
                  <a:lnTo>
                    <a:pt x="1578673" y="135420"/>
                  </a:lnTo>
                  <a:lnTo>
                    <a:pt x="1579130" y="136105"/>
                  </a:lnTo>
                  <a:lnTo>
                    <a:pt x="1579791" y="136359"/>
                  </a:lnTo>
                  <a:lnTo>
                    <a:pt x="1580794" y="135686"/>
                  </a:lnTo>
                  <a:lnTo>
                    <a:pt x="1580743" y="135064"/>
                  </a:lnTo>
                  <a:lnTo>
                    <a:pt x="1580832" y="134658"/>
                  </a:lnTo>
                  <a:close/>
                </a:path>
                <a:path w="1621155" h="1085215">
                  <a:moveTo>
                    <a:pt x="1590065" y="161696"/>
                  </a:moveTo>
                  <a:lnTo>
                    <a:pt x="1589722" y="161467"/>
                  </a:lnTo>
                  <a:lnTo>
                    <a:pt x="1589405" y="161226"/>
                  </a:lnTo>
                  <a:lnTo>
                    <a:pt x="1589036" y="161061"/>
                  </a:lnTo>
                  <a:lnTo>
                    <a:pt x="1588706" y="161277"/>
                  </a:lnTo>
                  <a:lnTo>
                    <a:pt x="1588541" y="161391"/>
                  </a:lnTo>
                  <a:lnTo>
                    <a:pt x="1589570" y="162128"/>
                  </a:lnTo>
                  <a:lnTo>
                    <a:pt x="1590065" y="161696"/>
                  </a:lnTo>
                  <a:close/>
                </a:path>
                <a:path w="1621155" h="1085215">
                  <a:moveTo>
                    <a:pt x="1620989" y="143789"/>
                  </a:moveTo>
                  <a:lnTo>
                    <a:pt x="1620901" y="143179"/>
                  </a:lnTo>
                  <a:lnTo>
                    <a:pt x="1620774" y="142341"/>
                  </a:lnTo>
                  <a:lnTo>
                    <a:pt x="1620177" y="141782"/>
                  </a:lnTo>
                  <a:lnTo>
                    <a:pt x="1619262" y="141986"/>
                  </a:lnTo>
                  <a:lnTo>
                    <a:pt x="1618856" y="142062"/>
                  </a:lnTo>
                  <a:lnTo>
                    <a:pt x="1618259" y="142633"/>
                  </a:lnTo>
                  <a:lnTo>
                    <a:pt x="1618234" y="142963"/>
                  </a:lnTo>
                  <a:lnTo>
                    <a:pt x="1618157" y="143941"/>
                  </a:lnTo>
                  <a:lnTo>
                    <a:pt x="1618996" y="144106"/>
                  </a:lnTo>
                  <a:lnTo>
                    <a:pt x="1619846" y="144132"/>
                  </a:lnTo>
                  <a:lnTo>
                    <a:pt x="1620532" y="144145"/>
                  </a:lnTo>
                  <a:lnTo>
                    <a:pt x="1620989" y="14378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13262928" y="7135932"/>
              <a:ext cx="1885950" cy="1217295"/>
            </a:xfrm>
            <a:custGeom>
              <a:avLst/>
              <a:gdLst/>
              <a:ahLst/>
              <a:cxnLst/>
              <a:rect l="l" t="t" r="r" b="b"/>
              <a:pathLst>
                <a:path w="1885950" h="1217295">
                  <a:moveTo>
                    <a:pt x="2514" y="727925"/>
                  </a:moveTo>
                  <a:lnTo>
                    <a:pt x="2451" y="727329"/>
                  </a:lnTo>
                  <a:lnTo>
                    <a:pt x="2387" y="726516"/>
                  </a:lnTo>
                  <a:lnTo>
                    <a:pt x="1943" y="725919"/>
                  </a:lnTo>
                  <a:lnTo>
                    <a:pt x="1181" y="725906"/>
                  </a:lnTo>
                  <a:lnTo>
                    <a:pt x="355" y="725919"/>
                  </a:lnTo>
                  <a:lnTo>
                    <a:pt x="0" y="726706"/>
                  </a:lnTo>
                  <a:lnTo>
                    <a:pt x="127" y="728218"/>
                  </a:lnTo>
                  <a:lnTo>
                    <a:pt x="927" y="728281"/>
                  </a:lnTo>
                  <a:lnTo>
                    <a:pt x="1651" y="728294"/>
                  </a:lnTo>
                  <a:lnTo>
                    <a:pt x="2247" y="728256"/>
                  </a:lnTo>
                  <a:lnTo>
                    <a:pt x="2514" y="727925"/>
                  </a:lnTo>
                  <a:close/>
                </a:path>
                <a:path w="1885950" h="1217295">
                  <a:moveTo>
                    <a:pt x="5334" y="1013637"/>
                  </a:moveTo>
                  <a:lnTo>
                    <a:pt x="4864" y="1013675"/>
                  </a:lnTo>
                  <a:lnTo>
                    <a:pt x="4394" y="1013688"/>
                  </a:lnTo>
                  <a:lnTo>
                    <a:pt x="3962" y="1013790"/>
                  </a:lnTo>
                  <a:lnTo>
                    <a:pt x="3746" y="1014082"/>
                  </a:lnTo>
                  <a:lnTo>
                    <a:pt x="3657" y="1014209"/>
                  </a:lnTo>
                  <a:lnTo>
                    <a:pt x="4521" y="1014171"/>
                  </a:lnTo>
                  <a:lnTo>
                    <a:pt x="4940" y="1014069"/>
                  </a:lnTo>
                  <a:lnTo>
                    <a:pt x="5092" y="1014044"/>
                  </a:lnTo>
                  <a:lnTo>
                    <a:pt x="5219" y="1013790"/>
                  </a:lnTo>
                  <a:lnTo>
                    <a:pt x="5334" y="1013637"/>
                  </a:lnTo>
                  <a:close/>
                </a:path>
                <a:path w="1885950" h="1217295">
                  <a:moveTo>
                    <a:pt x="12484" y="928890"/>
                  </a:moveTo>
                  <a:lnTo>
                    <a:pt x="11963" y="928751"/>
                  </a:lnTo>
                  <a:lnTo>
                    <a:pt x="11569" y="928649"/>
                  </a:lnTo>
                  <a:lnTo>
                    <a:pt x="11061" y="928878"/>
                  </a:lnTo>
                  <a:lnTo>
                    <a:pt x="10579" y="928941"/>
                  </a:lnTo>
                  <a:lnTo>
                    <a:pt x="10109" y="929297"/>
                  </a:lnTo>
                  <a:lnTo>
                    <a:pt x="9994" y="929792"/>
                  </a:lnTo>
                  <a:lnTo>
                    <a:pt x="10490" y="929995"/>
                  </a:lnTo>
                  <a:lnTo>
                    <a:pt x="10833" y="930109"/>
                  </a:lnTo>
                  <a:lnTo>
                    <a:pt x="11417" y="929855"/>
                  </a:lnTo>
                  <a:lnTo>
                    <a:pt x="11823" y="929665"/>
                  </a:lnTo>
                  <a:lnTo>
                    <a:pt x="12420" y="929360"/>
                  </a:lnTo>
                  <a:lnTo>
                    <a:pt x="12484" y="928890"/>
                  </a:lnTo>
                  <a:close/>
                </a:path>
                <a:path w="1885950" h="1217295">
                  <a:moveTo>
                    <a:pt x="43014" y="922731"/>
                  </a:moveTo>
                  <a:lnTo>
                    <a:pt x="41973" y="922401"/>
                  </a:lnTo>
                  <a:lnTo>
                    <a:pt x="41402" y="922413"/>
                  </a:lnTo>
                  <a:lnTo>
                    <a:pt x="40919" y="922528"/>
                  </a:lnTo>
                  <a:lnTo>
                    <a:pt x="40309" y="922642"/>
                  </a:lnTo>
                  <a:lnTo>
                    <a:pt x="40043" y="923188"/>
                  </a:lnTo>
                  <a:lnTo>
                    <a:pt x="40398" y="923645"/>
                  </a:lnTo>
                  <a:lnTo>
                    <a:pt x="40932" y="924356"/>
                  </a:lnTo>
                  <a:lnTo>
                    <a:pt x="41694" y="924013"/>
                  </a:lnTo>
                  <a:lnTo>
                    <a:pt x="42418" y="923645"/>
                  </a:lnTo>
                  <a:lnTo>
                    <a:pt x="42989" y="923175"/>
                  </a:lnTo>
                  <a:lnTo>
                    <a:pt x="43014" y="922731"/>
                  </a:lnTo>
                  <a:close/>
                </a:path>
                <a:path w="1885950" h="1217295">
                  <a:moveTo>
                    <a:pt x="45059" y="1061897"/>
                  </a:moveTo>
                  <a:lnTo>
                    <a:pt x="44843" y="1061961"/>
                  </a:lnTo>
                  <a:lnTo>
                    <a:pt x="45059" y="1061999"/>
                  </a:lnTo>
                  <a:close/>
                </a:path>
                <a:path w="1885950" h="1217295">
                  <a:moveTo>
                    <a:pt x="47028" y="1059916"/>
                  </a:moveTo>
                  <a:lnTo>
                    <a:pt x="46253" y="1059497"/>
                  </a:lnTo>
                  <a:lnTo>
                    <a:pt x="45554" y="1059141"/>
                  </a:lnTo>
                  <a:lnTo>
                    <a:pt x="44754" y="1059446"/>
                  </a:lnTo>
                  <a:lnTo>
                    <a:pt x="44157" y="1060919"/>
                  </a:lnTo>
                  <a:lnTo>
                    <a:pt x="44386" y="1061478"/>
                  </a:lnTo>
                  <a:lnTo>
                    <a:pt x="45008" y="1061872"/>
                  </a:lnTo>
                  <a:lnTo>
                    <a:pt x="45402" y="1061656"/>
                  </a:lnTo>
                  <a:lnTo>
                    <a:pt x="45834" y="1061478"/>
                  </a:lnTo>
                  <a:lnTo>
                    <a:pt x="46748" y="1060640"/>
                  </a:lnTo>
                  <a:lnTo>
                    <a:pt x="47028" y="1059916"/>
                  </a:lnTo>
                  <a:close/>
                </a:path>
                <a:path w="1885950" h="1217295">
                  <a:moveTo>
                    <a:pt x="49745" y="971550"/>
                  </a:moveTo>
                  <a:lnTo>
                    <a:pt x="49326" y="970711"/>
                  </a:lnTo>
                  <a:lnTo>
                    <a:pt x="48742" y="970368"/>
                  </a:lnTo>
                  <a:lnTo>
                    <a:pt x="48069" y="970470"/>
                  </a:lnTo>
                  <a:lnTo>
                    <a:pt x="47828" y="971080"/>
                  </a:lnTo>
                  <a:lnTo>
                    <a:pt x="47536" y="971461"/>
                  </a:lnTo>
                  <a:lnTo>
                    <a:pt x="48717" y="972070"/>
                  </a:lnTo>
                  <a:lnTo>
                    <a:pt x="49352" y="971969"/>
                  </a:lnTo>
                  <a:lnTo>
                    <a:pt x="49745" y="971550"/>
                  </a:lnTo>
                  <a:close/>
                </a:path>
                <a:path w="1885950" h="1217295">
                  <a:moveTo>
                    <a:pt x="59423" y="1030795"/>
                  </a:moveTo>
                  <a:lnTo>
                    <a:pt x="59270" y="1030058"/>
                  </a:lnTo>
                  <a:lnTo>
                    <a:pt x="59309" y="1029550"/>
                  </a:lnTo>
                  <a:lnTo>
                    <a:pt x="58737" y="1028941"/>
                  </a:lnTo>
                  <a:lnTo>
                    <a:pt x="58064" y="1028560"/>
                  </a:lnTo>
                  <a:lnTo>
                    <a:pt x="57327" y="1029347"/>
                  </a:lnTo>
                  <a:lnTo>
                    <a:pt x="57023" y="1029639"/>
                  </a:lnTo>
                  <a:lnTo>
                    <a:pt x="56819" y="1030465"/>
                  </a:lnTo>
                  <a:lnTo>
                    <a:pt x="57531" y="1031278"/>
                  </a:lnTo>
                  <a:lnTo>
                    <a:pt x="58407" y="1031519"/>
                  </a:lnTo>
                  <a:lnTo>
                    <a:pt x="59182" y="1030986"/>
                  </a:lnTo>
                  <a:lnTo>
                    <a:pt x="59423" y="1030795"/>
                  </a:lnTo>
                  <a:close/>
                </a:path>
                <a:path w="1885950" h="1217295">
                  <a:moveTo>
                    <a:pt x="94322" y="979868"/>
                  </a:moveTo>
                  <a:lnTo>
                    <a:pt x="93370" y="979322"/>
                  </a:lnTo>
                  <a:lnTo>
                    <a:pt x="92570" y="978446"/>
                  </a:lnTo>
                  <a:lnTo>
                    <a:pt x="90944" y="978903"/>
                  </a:lnTo>
                  <a:lnTo>
                    <a:pt x="90690" y="979017"/>
                  </a:lnTo>
                  <a:lnTo>
                    <a:pt x="90500" y="979208"/>
                  </a:lnTo>
                  <a:lnTo>
                    <a:pt x="89877" y="979805"/>
                  </a:lnTo>
                  <a:lnTo>
                    <a:pt x="89979" y="980173"/>
                  </a:lnTo>
                  <a:lnTo>
                    <a:pt x="90792" y="980135"/>
                  </a:lnTo>
                  <a:lnTo>
                    <a:pt x="94322" y="979868"/>
                  </a:lnTo>
                  <a:close/>
                </a:path>
                <a:path w="1885950" h="1217295">
                  <a:moveTo>
                    <a:pt x="94767" y="979843"/>
                  </a:moveTo>
                  <a:lnTo>
                    <a:pt x="94322" y="979868"/>
                  </a:lnTo>
                  <a:lnTo>
                    <a:pt x="94551" y="980033"/>
                  </a:lnTo>
                  <a:lnTo>
                    <a:pt x="94678" y="980097"/>
                  </a:lnTo>
                  <a:lnTo>
                    <a:pt x="94767" y="979843"/>
                  </a:lnTo>
                  <a:close/>
                </a:path>
                <a:path w="1885950" h="1217295">
                  <a:moveTo>
                    <a:pt x="96024" y="989939"/>
                  </a:moveTo>
                  <a:lnTo>
                    <a:pt x="95846" y="989838"/>
                  </a:lnTo>
                  <a:lnTo>
                    <a:pt x="95732" y="990104"/>
                  </a:lnTo>
                  <a:lnTo>
                    <a:pt x="95935" y="990015"/>
                  </a:lnTo>
                  <a:close/>
                </a:path>
                <a:path w="1885950" h="1217295">
                  <a:moveTo>
                    <a:pt x="100317" y="989634"/>
                  </a:moveTo>
                  <a:lnTo>
                    <a:pt x="100101" y="989266"/>
                  </a:lnTo>
                  <a:lnTo>
                    <a:pt x="98196" y="988961"/>
                  </a:lnTo>
                  <a:lnTo>
                    <a:pt x="97040" y="989126"/>
                  </a:lnTo>
                  <a:lnTo>
                    <a:pt x="96024" y="989939"/>
                  </a:lnTo>
                  <a:lnTo>
                    <a:pt x="97028" y="990561"/>
                  </a:lnTo>
                  <a:lnTo>
                    <a:pt x="98018" y="991171"/>
                  </a:lnTo>
                  <a:lnTo>
                    <a:pt x="99618" y="990587"/>
                  </a:lnTo>
                  <a:lnTo>
                    <a:pt x="99860" y="990396"/>
                  </a:lnTo>
                  <a:lnTo>
                    <a:pt x="99974" y="990193"/>
                  </a:lnTo>
                  <a:lnTo>
                    <a:pt x="100317" y="989634"/>
                  </a:lnTo>
                  <a:close/>
                </a:path>
                <a:path w="1885950" h="1217295">
                  <a:moveTo>
                    <a:pt x="101701" y="944029"/>
                  </a:moveTo>
                  <a:lnTo>
                    <a:pt x="101625" y="943432"/>
                  </a:lnTo>
                  <a:lnTo>
                    <a:pt x="101676" y="942975"/>
                  </a:lnTo>
                  <a:lnTo>
                    <a:pt x="100660" y="942365"/>
                  </a:lnTo>
                  <a:lnTo>
                    <a:pt x="99860" y="943063"/>
                  </a:lnTo>
                  <a:lnTo>
                    <a:pt x="99034" y="943571"/>
                  </a:lnTo>
                  <a:lnTo>
                    <a:pt x="98450" y="943914"/>
                  </a:lnTo>
                  <a:lnTo>
                    <a:pt x="98399" y="944435"/>
                  </a:lnTo>
                  <a:lnTo>
                    <a:pt x="98831" y="944740"/>
                  </a:lnTo>
                  <a:lnTo>
                    <a:pt x="99745" y="945349"/>
                  </a:lnTo>
                  <a:lnTo>
                    <a:pt x="100711" y="945235"/>
                  </a:lnTo>
                  <a:lnTo>
                    <a:pt x="101701" y="944029"/>
                  </a:lnTo>
                  <a:close/>
                </a:path>
                <a:path w="1885950" h="1217295">
                  <a:moveTo>
                    <a:pt x="106972" y="1101559"/>
                  </a:moveTo>
                  <a:lnTo>
                    <a:pt x="106603" y="1101280"/>
                  </a:lnTo>
                  <a:lnTo>
                    <a:pt x="105968" y="1101471"/>
                  </a:lnTo>
                  <a:lnTo>
                    <a:pt x="104889" y="1101775"/>
                  </a:lnTo>
                  <a:lnTo>
                    <a:pt x="104267" y="1102461"/>
                  </a:lnTo>
                  <a:lnTo>
                    <a:pt x="104267" y="1103553"/>
                  </a:lnTo>
                  <a:lnTo>
                    <a:pt x="104597" y="1103795"/>
                  </a:lnTo>
                  <a:lnTo>
                    <a:pt x="105003" y="1104315"/>
                  </a:lnTo>
                  <a:lnTo>
                    <a:pt x="106324" y="1103947"/>
                  </a:lnTo>
                  <a:lnTo>
                    <a:pt x="106895" y="1103160"/>
                  </a:lnTo>
                  <a:lnTo>
                    <a:pt x="106934" y="1102106"/>
                  </a:lnTo>
                  <a:lnTo>
                    <a:pt x="106972" y="1101559"/>
                  </a:lnTo>
                  <a:close/>
                </a:path>
                <a:path w="1885950" h="1217295">
                  <a:moveTo>
                    <a:pt x="112623" y="897318"/>
                  </a:moveTo>
                  <a:lnTo>
                    <a:pt x="112179" y="897343"/>
                  </a:lnTo>
                  <a:lnTo>
                    <a:pt x="111709" y="897216"/>
                  </a:lnTo>
                  <a:lnTo>
                    <a:pt x="111315" y="897369"/>
                  </a:lnTo>
                  <a:lnTo>
                    <a:pt x="111010" y="897496"/>
                  </a:lnTo>
                  <a:lnTo>
                    <a:pt x="110845" y="897953"/>
                  </a:lnTo>
                  <a:lnTo>
                    <a:pt x="110578" y="898296"/>
                  </a:lnTo>
                  <a:lnTo>
                    <a:pt x="111086" y="898258"/>
                  </a:lnTo>
                  <a:lnTo>
                    <a:pt x="111582" y="898372"/>
                  </a:lnTo>
                  <a:lnTo>
                    <a:pt x="111975" y="898194"/>
                  </a:lnTo>
                  <a:lnTo>
                    <a:pt x="112268" y="898093"/>
                  </a:lnTo>
                  <a:lnTo>
                    <a:pt x="112395" y="897636"/>
                  </a:lnTo>
                  <a:lnTo>
                    <a:pt x="112623" y="897318"/>
                  </a:lnTo>
                  <a:close/>
                </a:path>
                <a:path w="1885950" h="1217295">
                  <a:moveTo>
                    <a:pt x="142011" y="1029830"/>
                  </a:moveTo>
                  <a:lnTo>
                    <a:pt x="141922" y="1029550"/>
                  </a:lnTo>
                  <a:lnTo>
                    <a:pt x="141605" y="1028661"/>
                  </a:lnTo>
                  <a:lnTo>
                    <a:pt x="140703" y="1028954"/>
                  </a:lnTo>
                  <a:lnTo>
                    <a:pt x="139928" y="1029131"/>
                  </a:lnTo>
                  <a:lnTo>
                    <a:pt x="139268" y="1029258"/>
                  </a:lnTo>
                  <a:lnTo>
                    <a:pt x="138938" y="1029677"/>
                  </a:lnTo>
                  <a:lnTo>
                    <a:pt x="139179" y="1030249"/>
                  </a:lnTo>
                  <a:lnTo>
                    <a:pt x="139509" y="1031100"/>
                  </a:lnTo>
                  <a:lnTo>
                    <a:pt x="140246" y="1031151"/>
                  </a:lnTo>
                  <a:lnTo>
                    <a:pt x="141084" y="1030757"/>
                  </a:lnTo>
                  <a:lnTo>
                    <a:pt x="141376" y="1030363"/>
                  </a:lnTo>
                  <a:lnTo>
                    <a:pt x="142011" y="1029830"/>
                  </a:lnTo>
                  <a:close/>
                </a:path>
                <a:path w="1885950" h="1217295">
                  <a:moveTo>
                    <a:pt x="159448" y="1215732"/>
                  </a:moveTo>
                  <a:lnTo>
                    <a:pt x="158724" y="1215644"/>
                  </a:lnTo>
                  <a:lnTo>
                    <a:pt x="158000" y="1215351"/>
                  </a:lnTo>
                  <a:lnTo>
                    <a:pt x="157403" y="1215529"/>
                  </a:lnTo>
                  <a:lnTo>
                    <a:pt x="156895" y="1215669"/>
                  </a:lnTo>
                  <a:lnTo>
                    <a:pt x="156946" y="1216342"/>
                  </a:lnTo>
                  <a:lnTo>
                    <a:pt x="157480" y="1216596"/>
                  </a:lnTo>
                  <a:lnTo>
                    <a:pt x="157873" y="1216787"/>
                  </a:lnTo>
                  <a:lnTo>
                    <a:pt x="158407" y="1216926"/>
                  </a:lnTo>
                  <a:lnTo>
                    <a:pt x="158826" y="1216837"/>
                  </a:lnTo>
                  <a:lnTo>
                    <a:pt x="159029" y="1216812"/>
                  </a:lnTo>
                  <a:lnTo>
                    <a:pt x="159181" y="1216240"/>
                  </a:lnTo>
                  <a:lnTo>
                    <a:pt x="159448" y="1215732"/>
                  </a:lnTo>
                  <a:close/>
                </a:path>
                <a:path w="1885950" h="1217295">
                  <a:moveTo>
                    <a:pt x="175666" y="1104582"/>
                  </a:moveTo>
                  <a:lnTo>
                    <a:pt x="175133" y="1104404"/>
                  </a:lnTo>
                  <a:lnTo>
                    <a:pt x="174840" y="1104773"/>
                  </a:lnTo>
                  <a:lnTo>
                    <a:pt x="174523" y="1105458"/>
                  </a:lnTo>
                  <a:lnTo>
                    <a:pt x="175602" y="1105687"/>
                  </a:lnTo>
                  <a:lnTo>
                    <a:pt x="175666" y="1104582"/>
                  </a:lnTo>
                  <a:close/>
                </a:path>
                <a:path w="1885950" h="1217295">
                  <a:moveTo>
                    <a:pt x="199694" y="1214513"/>
                  </a:moveTo>
                  <a:lnTo>
                    <a:pt x="198945" y="1214335"/>
                  </a:lnTo>
                  <a:lnTo>
                    <a:pt x="198196" y="1214005"/>
                  </a:lnTo>
                  <a:lnTo>
                    <a:pt x="197472" y="1214031"/>
                  </a:lnTo>
                  <a:lnTo>
                    <a:pt x="196850" y="1214069"/>
                  </a:lnTo>
                  <a:lnTo>
                    <a:pt x="196659" y="1214704"/>
                  </a:lnTo>
                  <a:lnTo>
                    <a:pt x="197104" y="1215059"/>
                  </a:lnTo>
                  <a:lnTo>
                    <a:pt x="197739" y="1215567"/>
                  </a:lnTo>
                  <a:lnTo>
                    <a:pt x="198501" y="1215656"/>
                  </a:lnTo>
                  <a:lnTo>
                    <a:pt x="199313" y="1215186"/>
                  </a:lnTo>
                  <a:lnTo>
                    <a:pt x="199694" y="1214513"/>
                  </a:lnTo>
                  <a:close/>
                </a:path>
                <a:path w="1885950" h="1217295">
                  <a:moveTo>
                    <a:pt x="207860" y="1109687"/>
                  </a:moveTo>
                  <a:lnTo>
                    <a:pt x="206870" y="1108837"/>
                  </a:lnTo>
                  <a:lnTo>
                    <a:pt x="206057" y="1109510"/>
                  </a:lnTo>
                  <a:lnTo>
                    <a:pt x="205346" y="1110272"/>
                  </a:lnTo>
                  <a:lnTo>
                    <a:pt x="205028" y="1110627"/>
                  </a:lnTo>
                  <a:lnTo>
                    <a:pt x="204647" y="1111364"/>
                  </a:lnTo>
                  <a:lnTo>
                    <a:pt x="205346" y="1112443"/>
                  </a:lnTo>
                  <a:lnTo>
                    <a:pt x="206032" y="1111719"/>
                  </a:lnTo>
                  <a:lnTo>
                    <a:pt x="206489" y="1111288"/>
                  </a:lnTo>
                  <a:lnTo>
                    <a:pt x="207022" y="1110818"/>
                  </a:lnTo>
                  <a:lnTo>
                    <a:pt x="207429" y="1110246"/>
                  </a:lnTo>
                  <a:lnTo>
                    <a:pt x="207860" y="1109687"/>
                  </a:lnTo>
                  <a:close/>
                </a:path>
                <a:path w="1885950" h="1217295">
                  <a:moveTo>
                    <a:pt x="208026" y="1109497"/>
                  </a:moveTo>
                  <a:lnTo>
                    <a:pt x="207911" y="1109624"/>
                  </a:lnTo>
                  <a:lnTo>
                    <a:pt x="208026" y="1109497"/>
                  </a:lnTo>
                  <a:close/>
                </a:path>
                <a:path w="1885950" h="1217295">
                  <a:moveTo>
                    <a:pt x="208165" y="1198219"/>
                  </a:moveTo>
                  <a:lnTo>
                    <a:pt x="208140" y="1197546"/>
                  </a:lnTo>
                  <a:lnTo>
                    <a:pt x="207556" y="1197305"/>
                  </a:lnTo>
                  <a:lnTo>
                    <a:pt x="207175" y="1197140"/>
                  </a:lnTo>
                  <a:lnTo>
                    <a:pt x="206590" y="1197368"/>
                  </a:lnTo>
                  <a:lnTo>
                    <a:pt x="206082" y="1197419"/>
                  </a:lnTo>
                  <a:lnTo>
                    <a:pt x="206133" y="1198854"/>
                  </a:lnTo>
                  <a:lnTo>
                    <a:pt x="206641" y="1198765"/>
                  </a:lnTo>
                  <a:lnTo>
                    <a:pt x="207264" y="1198854"/>
                  </a:lnTo>
                  <a:lnTo>
                    <a:pt x="207619" y="1198600"/>
                  </a:lnTo>
                  <a:lnTo>
                    <a:pt x="208165" y="1198219"/>
                  </a:lnTo>
                  <a:close/>
                </a:path>
                <a:path w="1885950" h="1217295">
                  <a:moveTo>
                    <a:pt x="208559" y="1117790"/>
                  </a:moveTo>
                  <a:lnTo>
                    <a:pt x="208127" y="1117053"/>
                  </a:lnTo>
                  <a:lnTo>
                    <a:pt x="207492" y="1117193"/>
                  </a:lnTo>
                  <a:lnTo>
                    <a:pt x="207238" y="1118120"/>
                  </a:lnTo>
                  <a:lnTo>
                    <a:pt x="207492" y="1118539"/>
                  </a:lnTo>
                  <a:lnTo>
                    <a:pt x="207606" y="1118946"/>
                  </a:lnTo>
                  <a:lnTo>
                    <a:pt x="208000" y="1118857"/>
                  </a:lnTo>
                  <a:lnTo>
                    <a:pt x="208203" y="1118793"/>
                  </a:lnTo>
                  <a:lnTo>
                    <a:pt x="208280" y="1118349"/>
                  </a:lnTo>
                  <a:lnTo>
                    <a:pt x="208559" y="1117790"/>
                  </a:lnTo>
                  <a:close/>
                </a:path>
                <a:path w="1885950" h="1217295">
                  <a:moveTo>
                    <a:pt x="480529" y="180403"/>
                  </a:moveTo>
                  <a:lnTo>
                    <a:pt x="480314" y="180060"/>
                  </a:lnTo>
                  <a:lnTo>
                    <a:pt x="480009" y="179590"/>
                  </a:lnTo>
                  <a:lnTo>
                    <a:pt x="479386" y="179628"/>
                  </a:lnTo>
                  <a:lnTo>
                    <a:pt x="478929" y="180517"/>
                  </a:lnTo>
                  <a:lnTo>
                    <a:pt x="479132" y="181000"/>
                  </a:lnTo>
                  <a:lnTo>
                    <a:pt x="479171" y="181432"/>
                  </a:lnTo>
                  <a:lnTo>
                    <a:pt x="480529" y="181356"/>
                  </a:lnTo>
                  <a:lnTo>
                    <a:pt x="480453" y="180911"/>
                  </a:lnTo>
                  <a:lnTo>
                    <a:pt x="480529" y="180403"/>
                  </a:lnTo>
                  <a:close/>
                </a:path>
                <a:path w="1885950" h="1217295">
                  <a:moveTo>
                    <a:pt x="622211" y="750684"/>
                  </a:moveTo>
                  <a:lnTo>
                    <a:pt x="622084" y="750493"/>
                  </a:lnTo>
                  <a:lnTo>
                    <a:pt x="621944" y="750595"/>
                  </a:lnTo>
                  <a:lnTo>
                    <a:pt x="622211" y="750684"/>
                  </a:lnTo>
                  <a:close/>
                </a:path>
                <a:path w="1885950" h="1217295">
                  <a:moveTo>
                    <a:pt x="622515" y="748030"/>
                  </a:moveTo>
                  <a:lnTo>
                    <a:pt x="622122" y="747293"/>
                  </a:lnTo>
                  <a:lnTo>
                    <a:pt x="621969" y="747331"/>
                  </a:lnTo>
                  <a:lnTo>
                    <a:pt x="621017" y="747471"/>
                  </a:lnTo>
                  <a:lnTo>
                    <a:pt x="620661" y="748220"/>
                  </a:lnTo>
                  <a:lnTo>
                    <a:pt x="620953" y="748957"/>
                  </a:lnTo>
                  <a:lnTo>
                    <a:pt x="621144" y="749490"/>
                  </a:lnTo>
                  <a:lnTo>
                    <a:pt x="621614" y="749935"/>
                  </a:lnTo>
                  <a:lnTo>
                    <a:pt x="621995" y="750392"/>
                  </a:lnTo>
                  <a:lnTo>
                    <a:pt x="622185" y="749731"/>
                  </a:lnTo>
                  <a:lnTo>
                    <a:pt x="622439" y="749071"/>
                  </a:lnTo>
                  <a:lnTo>
                    <a:pt x="622515" y="748030"/>
                  </a:lnTo>
                  <a:close/>
                </a:path>
                <a:path w="1885950" h="1217295">
                  <a:moveTo>
                    <a:pt x="643470" y="737971"/>
                  </a:moveTo>
                  <a:lnTo>
                    <a:pt x="643229" y="738174"/>
                  </a:lnTo>
                  <a:lnTo>
                    <a:pt x="643140" y="738492"/>
                  </a:lnTo>
                  <a:lnTo>
                    <a:pt x="642823" y="738644"/>
                  </a:lnTo>
                  <a:lnTo>
                    <a:pt x="643115" y="738682"/>
                  </a:lnTo>
                  <a:lnTo>
                    <a:pt x="643229" y="738441"/>
                  </a:lnTo>
                  <a:lnTo>
                    <a:pt x="643356" y="738212"/>
                  </a:lnTo>
                  <a:lnTo>
                    <a:pt x="643470" y="737971"/>
                  </a:lnTo>
                  <a:close/>
                </a:path>
                <a:path w="1885950" h="1217295">
                  <a:moveTo>
                    <a:pt x="647115" y="733704"/>
                  </a:moveTo>
                  <a:lnTo>
                    <a:pt x="644994" y="734466"/>
                  </a:lnTo>
                  <a:lnTo>
                    <a:pt x="644220" y="736219"/>
                  </a:lnTo>
                  <a:lnTo>
                    <a:pt x="643470" y="737971"/>
                  </a:lnTo>
                  <a:lnTo>
                    <a:pt x="644956" y="736752"/>
                  </a:lnTo>
                  <a:lnTo>
                    <a:pt x="645553" y="734860"/>
                  </a:lnTo>
                  <a:lnTo>
                    <a:pt x="647115" y="733704"/>
                  </a:lnTo>
                  <a:close/>
                </a:path>
                <a:path w="1885950" h="1217295">
                  <a:moveTo>
                    <a:pt x="647217" y="733602"/>
                  </a:moveTo>
                  <a:close/>
                </a:path>
                <a:path w="1885950" h="1217295">
                  <a:moveTo>
                    <a:pt x="678548" y="778154"/>
                  </a:moveTo>
                  <a:lnTo>
                    <a:pt x="678408" y="778078"/>
                  </a:lnTo>
                  <a:lnTo>
                    <a:pt x="678243" y="778332"/>
                  </a:lnTo>
                  <a:lnTo>
                    <a:pt x="678459" y="778217"/>
                  </a:lnTo>
                  <a:close/>
                </a:path>
                <a:path w="1885950" h="1217295">
                  <a:moveTo>
                    <a:pt x="681990" y="778040"/>
                  </a:moveTo>
                  <a:lnTo>
                    <a:pt x="681977" y="777214"/>
                  </a:lnTo>
                  <a:lnTo>
                    <a:pt x="681088" y="776922"/>
                  </a:lnTo>
                  <a:lnTo>
                    <a:pt x="680300" y="777163"/>
                  </a:lnTo>
                  <a:lnTo>
                    <a:pt x="679678" y="777367"/>
                  </a:lnTo>
                  <a:lnTo>
                    <a:pt x="679132" y="777798"/>
                  </a:lnTo>
                  <a:lnTo>
                    <a:pt x="678561" y="778154"/>
                  </a:lnTo>
                  <a:lnTo>
                    <a:pt x="679107" y="778497"/>
                  </a:lnTo>
                  <a:lnTo>
                    <a:pt x="679640" y="778916"/>
                  </a:lnTo>
                  <a:lnTo>
                    <a:pt x="680237" y="779043"/>
                  </a:lnTo>
                  <a:lnTo>
                    <a:pt x="680948" y="779183"/>
                  </a:lnTo>
                  <a:lnTo>
                    <a:pt x="681977" y="778954"/>
                  </a:lnTo>
                  <a:lnTo>
                    <a:pt x="681990" y="778040"/>
                  </a:lnTo>
                  <a:close/>
                </a:path>
                <a:path w="1885950" h="1217295">
                  <a:moveTo>
                    <a:pt x="684961" y="738174"/>
                  </a:moveTo>
                  <a:lnTo>
                    <a:pt x="684733" y="738009"/>
                  </a:lnTo>
                  <a:lnTo>
                    <a:pt x="684657" y="738276"/>
                  </a:lnTo>
                  <a:lnTo>
                    <a:pt x="684961" y="738174"/>
                  </a:lnTo>
                  <a:close/>
                </a:path>
                <a:path w="1885950" h="1217295">
                  <a:moveTo>
                    <a:pt x="688111" y="739165"/>
                  </a:moveTo>
                  <a:lnTo>
                    <a:pt x="688009" y="738187"/>
                  </a:lnTo>
                  <a:lnTo>
                    <a:pt x="687971" y="737870"/>
                  </a:lnTo>
                  <a:lnTo>
                    <a:pt x="687285" y="737438"/>
                  </a:lnTo>
                  <a:lnTo>
                    <a:pt x="686244" y="737577"/>
                  </a:lnTo>
                  <a:lnTo>
                    <a:pt x="685609" y="737908"/>
                  </a:lnTo>
                  <a:lnTo>
                    <a:pt x="684961" y="738174"/>
                  </a:lnTo>
                  <a:lnTo>
                    <a:pt x="685469" y="738606"/>
                  </a:lnTo>
                  <a:lnTo>
                    <a:pt x="685914" y="739127"/>
                  </a:lnTo>
                  <a:lnTo>
                    <a:pt x="686511" y="739330"/>
                  </a:lnTo>
                  <a:lnTo>
                    <a:pt x="687324" y="739584"/>
                  </a:lnTo>
                  <a:lnTo>
                    <a:pt x="688111" y="739165"/>
                  </a:lnTo>
                  <a:close/>
                </a:path>
                <a:path w="1885950" h="1217295">
                  <a:moveTo>
                    <a:pt x="689724" y="824534"/>
                  </a:moveTo>
                  <a:lnTo>
                    <a:pt x="689660" y="824179"/>
                  </a:lnTo>
                  <a:lnTo>
                    <a:pt x="689635" y="823836"/>
                  </a:lnTo>
                  <a:lnTo>
                    <a:pt x="688987" y="823264"/>
                  </a:lnTo>
                  <a:lnTo>
                    <a:pt x="688682" y="823328"/>
                  </a:lnTo>
                  <a:lnTo>
                    <a:pt x="687781" y="823468"/>
                  </a:lnTo>
                  <a:lnTo>
                    <a:pt x="687374" y="824179"/>
                  </a:lnTo>
                  <a:lnTo>
                    <a:pt x="687768" y="824941"/>
                  </a:lnTo>
                  <a:lnTo>
                    <a:pt x="687908" y="825220"/>
                  </a:lnTo>
                  <a:lnTo>
                    <a:pt x="688530" y="825258"/>
                  </a:lnTo>
                  <a:lnTo>
                    <a:pt x="688949" y="825373"/>
                  </a:lnTo>
                  <a:lnTo>
                    <a:pt x="689203" y="824979"/>
                  </a:lnTo>
                  <a:lnTo>
                    <a:pt x="689724" y="824534"/>
                  </a:lnTo>
                  <a:close/>
                </a:path>
                <a:path w="1885950" h="1217295">
                  <a:moveTo>
                    <a:pt x="707517" y="621969"/>
                  </a:moveTo>
                  <a:lnTo>
                    <a:pt x="707351" y="621893"/>
                  </a:lnTo>
                  <a:lnTo>
                    <a:pt x="707263" y="622058"/>
                  </a:lnTo>
                  <a:lnTo>
                    <a:pt x="707390" y="621995"/>
                  </a:lnTo>
                  <a:lnTo>
                    <a:pt x="707517" y="621969"/>
                  </a:lnTo>
                  <a:close/>
                </a:path>
                <a:path w="1885950" h="1217295">
                  <a:moveTo>
                    <a:pt x="711504" y="621538"/>
                  </a:moveTo>
                  <a:lnTo>
                    <a:pt x="710819" y="621093"/>
                  </a:lnTo>
                  <a:lnTo>
                    <a:pt x="709066" y="620852"/>
                  </a:lnTo>
                  <a:lnTo>
                    <a:pt x="708215" y="621284"/>
                  </a:lnTo>
                  <a:lnTo>
                    <a:pt x="707517" y="621969"/>
                  </a:lnTo>
                  <a:lnTo>
                    <a:pt x="708101" y="622719"/>
                  </a:lnTo>
                  <a:lnTo>
                    <a:pt x="709028" y="622858"/>
                  </a:lnTo>
                  <a:lnTo>
                    <a:pt x="710336" y="622985"/>
                  </a:lnTo>
                  <a:lnTo>
                    <a:pt x="711085" y="622719"/>
                  </a:lnTo>
                  <a:lnTo>
                    <a:pt x="711174" y="622452"/>
                  </a:lnTo>
                  <a:lnTo>
                    <a:pt x="711504" y="621538"/>
                  </a:lnTo>
                  <a:close/>
                </a:path>
                <a:path w="1885950" h="1217295">
                  <a:moveTo>
                    <a:pt x="719074" y="588733"/>
                  </a:moveTo>
                  <a:lnTo>
                    <a:pt x="718858" y="588543"/>
                  </a:lnTo>
                  <a:lnTo>
                    <a:pt x="718324" y="587984"/>
                  </a:lnTo>
                  <a:lnTo>
                    <a:pt x="717448" y="588086"/>
                  </a:lnTo>
                  <a:lnTo>
                    <a:pt x="716826" y="588568"/>
                  </a:lnTo>
                  <a:lnTo>
                    <a:pt x="716572" y="588784"/>
                  </a:lnTo>
                  <a:lnTo>
                    <a:pt x="716572" y="589775"/>
                  </a:lnTo>
                  <a:lnTo>
                    <a:pt x="717321" y="589953"/>
                  </a:lnTo>
                  <a:lnTo>
                    <a:pt x="718032" y="589965"/>
                  </a:lnTo>
                  <a:lnTo>
                    <a:pt x="718731" y="590029"/>
                  </a:lnTo>
                  <a:lnTo>
                    <a:pt x="718807" y="589394"/>
                  </a:lnTo>
                  <a:lnTo>
                    <a:pt x="719074" y="588733"/>
                  </a:lnTo>
                  <a:close/>
                </a:path>
                <a:path w="1885950" h="1217295">
                  <a:moveTo>
                    <a:pt x="761301" y="946315"/>
                  </a:moveTo>
                  <a:lnTo>
                    <a:pt x="761136" y="945553"/>
                  </a:lnTo>
                  <a:lnTo>
                    <a:pt x="761098" y="945426"/>
                  </a:lnTo>
                  <a:lnTo>
                    <a:pt x="760133" y="945375"/>
                  </a:lnTo>
                  <a:lnTo>
                    <a:pt x="759802" y="945578"/>
                  </a:lnTo>
                  <a:lnTo>
                    <a:pt x="759231" y="945946"/>
                  </a:lnTo>
                  <a:lnTo>
                    <a:pt x="758329" y="946670"/>
                  </a:lnTo>
                  <a:lnTo>
                    <a:pt x="758405" y="947039"/>
                  </a:lnTo>
                  <a:lnTo>
                    <a:pt x="758545" y="947813"/>
                  </a:lnTo>
                  <a:lnTo>
                    <a:pt x="759434" y="947508"/>
                  </a:lnTo>
                  <a:lnTo>
                    <a:pt x="760006" y="947293"/>
                  </a:lnTo>
                  <a:lnTo>
                    <a:pt x="760742" y="946835"/>
                  </a:lnTo>
                  <a:lnTo>
                    <a:pt x="761301" y="946315"/>
                  </a:lnTo>
                  <a:close/>
                </a:path>
                <a:path w="1885950" h="1217295">
                  <a:moveTo>
                    <a:pt x="888123" y="754875"/>
                  </a:moveTo>
                  <a:lnTo>
                    <a:pt x="887996" y="754278"/>
                  </a:lnTo>
                  <a:lnTo>
                    <a:pt x="887552" y="754278"/>
                  </a:lnTo>
                  <a:lnTo>
                    <a:pt x="886675" y="754443"/>
                  </a:lnTo>
                  <a:lnTo>
                    <a:pt x="886841" y="755053"/>
                  </a:lnTo>
                  <a:lnTo>
                    <a:pt x="887336" y="755446"/>
                  </a:lnTo>
                  <a:lnTo>
                    <a:pt x="887806" y="755396"/>
                  </a:lnTo>
                  <a:lnTo>
                    <a:pt x="888123" y="754875"/>
                  </a:lnTo>
                  <a:close/>
                </a:path>
                <a:path w="1885950" h="1217295">
                  <a:moveTo>
                    <a:pt x="992593" y="630440"/>
                  </a:moveTo>
                  <a:lnTo>
                    <a:pt x="991920" y="630301"/>
                  </a:lnTo>
                  <a:lnTo>
                    <a:pt x="991476" y="630085"/>
                  </a:lnTo>
                  <a:lnTo>
                    <a:pt x="991146" y="630186"/>
                  </a:lnTo>
                  <a:lnTo>
                    <a:pt x="990676" y="630351"/>
                  </a:lnTo>
                  <a:lnTo>
                    <a:pt x="990206" y="630732"/>
                  </a:lnTo>
                  <a:lnTo>
                    <a:pt x="989939" y="631113"/>
                  </a:lnTo>
                  <a:lnTo>
                    <a:pt x="989571" y="631659"/>
                  </a:lnTo>
                  <a:lnTo>
                    <a:pt x="989926" y="632091"/>
                  </a:lnTo>
                  <a:lnTo>
                    <a:pt x="991247" y="631558"/>
                  </a:lnTo>
                  <a:lnTo>
                    <a:pt x="991793" y="631012"/>
                  </a:lnTo>
                  <a:lnTo>
                    <a:pt x="992593" y="630440"/>
                  </a:lnTo>
                  <a:close/>
                </a:path>
                <a:path w="1885950" h="1217295">
                  <a:moveTo>
                    <a:pt x="1017219" y="545122"/>
                  </a:moveTo>
                  <a:lnTo>
                    <a:pt x="1015834" y="545655"/>
                  </a:lnTo>
                  <a:lnTo>
                    <a:pt x="1013815" y="545134"/>
                  </a:lnTo>
                  <a:lnTo>
                    <a:pt x="1013561" y="547484"/>
                  </a:lnTo>
                  <a:lnTo>
                    <a:pt x="1015187" y="547306"/>
                  </a:lnTo>
                  <a:lnTo>
                    <a:pt x="1016000" y="545922"/>
                  </a:lnTo>
                  <a:lnTo>
                    <a:pt x="1017219" y="545122"/>
                  </a:lnTo>
                  <a:close/>
                </a:path>
                <a:path w="1885950" h="1217295">
                  <a:moveTo>
                    <a:pt x="1017638" y="544995"/>
                  </a:moveTo>
                  <a:lnTo>
                    <a:pt x="1017536" y="544868"/>
                  </a:lnTo>
                  <a:lnTo>
                    <a:pt x="1017409" y="544931"/>
                  </a:lnTo>
                  <a:lnTo>
                    <a:pt x="1017333" y="545058"/>
                  </a:lnTo>
                  <a:lnTo>
                    <a:pt x="1017524" y="545071"/>
                  </a:lnTo>
                  <a:close/>
                </a:path>
                <a:path w="1885950" h="1217295">
                  <a:moveTo>
                    <a:pt x="1061631" y="737476"/>
                  </a:moveTo>
                  <a:lnTo>
                    <a:pt x="1061072" y="737006"/>
                  </a:lnTo>
                  <a:lnTo>
                    <a:pt x="1060208" y="737412"/>
                  </a:lnTo>
                  <a:lnTo>
                    <a:pt x="1059891" y="737552"/>
                  </a:lnTo>
                  <a:lnTo>
                    <a:pt x="1059751" y="738174"/>
                  </a:lnTo>
                  <a:lnTo>
                    <a:pt x="1059548" y="738543"/>
                  </a:lnTo>
                  <a:lnTo>
                    <a:pt x="1059903" y="738822"/>
                  </a:lnTo>
                  <a:lnTo>
                    <a:pt x="1060297" y="739305"/>
                  </a:lnTo>
                  <a:lnTo>
                    <a:pt x="1060653" y="739267"/>
                  </a:lnTo>
                  <a:lnTo>
                    <a:pt x="1060983" y="739241"/>
                  </a:lnTo>
                  <a:lnTo>
                    <a:pt x="1061529" y="738632"/>
                  </a:lnTo>
                  <a:lnTo>
                    <a:pt x="1061580" y="738263"/>
                  </a:lnTo>
                  <a:lnTo>
                    <a:pt x="1061631" y="737476"/>
                  </a:lnTo>
                  <a:close/>
                </a:path>
                <a:path w="1885950" h="1217295">
                  <a:moveTo>
                    <a:pt x="1183779" y="342226"/>
                  </a:moveTo>
                  <a:lnTo>
                    <a:pt x="1183589" y="342214"/>
                  </a:lnTo>
                  <a:lnTo>
                    <a:pt x="1183144" y="341706"/>
                  </a:lnTo>
                  <a:lnTo>
                    <a:pt x="1182611" y="341350"/>
                  </a:lnTo>
                  <a:lnTo>
                    <a:pt x="1181874" y="341604"/>
                  </a:lnTo>
                  <a:lnTo>
                    <a:pt x="1181303" y="341833"/>
                  </a:lnTo>
                  <a:lnTo>
                    <a:pt x="1181239" y="342480"/>
                  </a:lnTo>
                  <a:lnTo>
                    <a:pt x="1181735" y="342760"/>
                  </a:lnTo>
                  <a:lnTo>
                    <a:pt x="1182357" y="343115"/>
                  </a:lnTo>
                  <a:lnTo>
                    <a:pt x="1182966" y="342836"/>
                  </a:lnTo>
                  <a:lnTo>
                    <a:pt x="1183500" y="342315"/>
                  </a:lnTo>
                  <a:lnTo>
                    <a:pt x="1183652" y="342480"/>
                  </a:lnTo>
                  <a:lnTo>
                    <a:pt x="1183779" y="342226"/>
                  </a:lnTo>
                  <a:close/>
                </a:path>
                <a:path w="1885950" h="1217295">
                  <a:moveTo>
                    <a:pt x="1233652" y="481558"/>
                  </a:moveTo>
                  <a:lnTo>
                    <a:pt x="1232623" y="481215"/>
                  </a:lnTo>
                  <a:lnTo>
                    <a:pt x="1232065" y="481406"/>
                  </a:lnTo>
                  <a:lnTo>
                    <a:pt x="1231569" y="481457"/>
                  </a:lnTo>
                  <a:lnTo>
                    <a:pt x="1231658" y="482841"/>
                  </a:lnTo>
                  <a:lnTo>
                    <a:pt x="1233157" y="482600"/>
                  </a:lnTo>
                  <a:lnTo>
                    <a:pt x="1233639" y="482092"/>
                  </a:lnTo>
                  <a:lnTo>
                    <a:pt x="1233652" y="481558"/>
                  </a:lnTo>
                  <a:close/>
                </a:path>
                <a:path w="1885950" h="1217295">
                  <a:moveTo>
                    <a:pt x="1249680" y="483527"/>
                  </a:moveTo>
                  <a:lnTo>
                    <a:pt x="1249476" y="483616"/>
                  </a:lnTo>
                  <a:lnTo>
                    <a:pt x="1249680" y="483527"/>
                  </a:lnTo>
                  <a:close/>
                </a:path>
                <a:path w="1885950" h="1217295">
                  <a:moveTo>
                    <a:pt x="1253705" y="481114"/>
                  </a:moveTo>
                  <a:lnTo>
                    <a:pt x="1253578" y="480860"/>
                  </a:lnTo>
                  <a:lnTo>
                    <a:pt x="1253350" y="480352"/>
                  </a:lnTo>
                  <a:lnTo>
                    <a:pt x="1252715" y="480428"/>
                  </a:lnTo>
                  <a:lnTo>
                    <a:pt x="1252245" y="480885"/>
                  </a:lnTo>
                  <a:lnTo>
                    <a:pt x="1249680" y="483527"/>
                  </a:lnTo>
                  <a:lnTo>
                    <a:pt x="1250772" y="483057"/>
                  </a:lnTo>
                  <a:lnTo>
                    <a:pt x="1251902" y="482625"/>
                  </a:lnTo>
                  <a:lnTo>
                    <a:pt x="1253312" y="481863"/>
                  </a:lnTo>
                  <a:lnTo>
                    <a:pt x="1253705" y="481114"/>
                  </a:lnTo>
                  <a:close/>
                </a:path>
                <a:path w="1885950" h="1217295">
                  <a:moveTo>
                    <a:pt x="1285201" y="562508"/>
                  </a:moveTo>
                  <a:lnTo>
                    <a:pt x="1284795" y="562533"/>
                  </a:lnTo>
                  <a:lnTo>
                    <a:pt x="1284312" y="562444"/>
                  </a:lnTo>
                  <a:lnTo>
                    <a:pt x="1284008" y="562610"/>
                  </a:lnTo>
                  <a:lnTo>
                    <a:pt x="1283601" y="562813"/>
                  </a:lnTo>
                  <a:lnTo>
                    <a:pt x="1283309" y="563283"/>
                  </a:lnTo>
                  <a:lnTo>
                    <a:pt x="1283004" y="563587"/>
                  </a:lnTo>
                  <a:lnTo>
                    <a:pt x="1284249" y="563524"/>
                  </a:lnTo>
                  <a:lnTo>
                    <a:pt x="1285201" y="562508"/>
                  </a:lnTo>
                  <a:close/>
                </a:path>
                <a:path w="1885950" h="1217295">
                  <a:moveTo>
                    <a:pt x="1285557" y="347332"/>
                  </a:moveTo>
                  <a:lnTo>
                    <a:pt x="1284287" y="346633"/>
                  </a:lnTo>
                  <a:lnTo>
                    <a:pt x="1283931" y="346443"/>
                  </a:lnTo>
                  <a:lnTo>
                    <a:pt x="1283081" y="346532"/>
                  </a:lnTo>
                  <a:lnTo>
                    <a:pt x="1282865" y="346786"/>
                  </a:lnTo>
                  <a:lnTo>
                    <a:pt x="1281671" y="348183"/>
                  </a:lnTo>
                  <a:lnTo>
                    <a:pt x="1284160" y="349326"/>
                  </a:lnTo>
                  <a:lnTo>
                    <a:pt x="1284274" y="349199"/>
                  </a:lnTo>
                  <a:lnTo>
                    <a:pt x="1284554" y="348284"/>
                  </a:lnTo>
                  <a:lnTo>
                    <a:pt x="1285557" y="347332"/>
                  </a:lnTo>
                  <a:close/>
                </a:path>
                <a:path w="1885950" h="1217295">
                  <a:moveTo>
                    <a:pt x="1297787" y="605739"/>
                  </a:moveTo>
                  <a:lnTo>
                    <a:pt x="1297749" y="605129"/>
                  </a:lnTo>
                  <a:lnTo>
                    <a:pt x="1297203" y="604888"/>
                  </a:lnTo>
                  <a:lnTo>
                    <a:pt x="1296835" y="604723"/>
                  </a:lnTo>
                  <a:lnTo>
                    <a:pt x="1296289" y="604964"/>
                  </a:lnTo>
                  <a:lnTo>
                    <a:pt x="1295806" y="605015"/>
                  </a:lnTo>
                  <a:lnTo>
                    <a:pt x="1295920" y="606374"/>
                  </a:lnTo>
                  <a:lnTo>
                    <a:pt x="1296390" y="606298"/>
                  </a:lnTo>
                  <a:lnTo>
                    <a:pt x="1296962" y="606361"/>
                  </a:lnTo>
                  <a:lnTo>
                    <a:pt x="1297292" y="606120"/>
                  </a:lnTo>
                  <a:lnTo>
                    <a:pt x="1297787" y="605739"/>
                  </a:lnTo>
                  <a:close/>
                </a:path>
                <a:path w="1885950" h="1217295">
                  <a:moveTo>
                    <a:pt x="1372984" y="510768"/>
                  </a:moveTo>
                  <a:lnTo>
                    <a:pt x="1372501" y="510374"/>
                  </a:lnTo>
                  <a:lnTo>
                    <a:pt x="1371917" y="510692"/>
                  </a:lnTo>
                  <a:lnTo>
                    <a:pt x="1371320" y="511035"/>
                  </a:lnTo>
                  <a:lnTo>
                    <a:pt x="1370863" y="511619"/>
                  </a:lnTo>
                  <a:lnTo>
                    <a:pt x="1370342" y="512114"/>
                  </a:lnTo>
                  <a:lnTo>
                    <a:pt x="1370660" y="512406"/>
                  </a:lnTo>
                  <a:lnTo>
                    <a:pt x="1371396" y="513067"/>
                  </a:lnTo>
                  <a:lnTo>
                    <a:pt x="1371854" y="512483"/>
                  </a:lnTo>
                  <a:lnTo>
                    <a:pt x="1372425" y="511962"/>
                  </a:lnTo>
                  <a:lnTo>
                    <a:pt x="1372704" y="511340"/>
                  </a:lnTo>
                  <a:lnTo>
                    <a:pt x="1372984" y="510768"/>
                  </a:lnTo>
                  <a:close/>
                </a:path>
                <a:path w="1885950" h="1217295">
                  <a:moveTo>
                    <a:pt x="1382420" y="160985"/>
                  </a:moveTo>
                  <a:lnTo>
                    <a:pt x="1382014" y="161137"/>
                  </a:lnTo>
                  <a:lnTo>
                    <a:pt x="1381417" y="160909"/>
                  </a:lnTo>
                  <a:lnTo>
                    <a:pt x="1380845" y="160667"/>
                  </a:lnTo>
                  <a:lnTo>
                    <a:pt x="1380248" y="160604"/>
                  </a:lnTo>
                  <a:lnTo>
                    <a:pt x="1379880" y="160553"/>
                  </a:lnTo>
                  <a:lnTo>
                    <a:pt x="1379435" y="160972"/>
                  </a:lnTo>
                  <a:lnTo>
                    <a:pt x="1379029" y="161175"/>
                  </a:lnTo>
                  <a:lnTo>
                    <a:pt x="1379423" y="161417"/>
                  </a:lnTo>
                  <a:lnTo>
                    <a:pt x="1379842" y="161899"/>
                  </a:lnTo>
                  <a:lnTo>
                    <a:pt x="1380159" y="161836"/>
                  </a:lnTo>
                  <a:lnTo>
                    <a:pt x="1380794" y="161734"/>
                  </a:lnTo>
                  <a:lnTo>
                    <a:pt x="1381404" y="161404"/>
                  </a:lnTo>
                  <a:lnTo>
                    <a:pt x="1382001" y="161150"/>
                  </a:lnTo>
                  <a:lnTo>
                    <a:pt x="1382344" y="161226"/>
                  </a:lnTo>
                  <a:lnTo>
                    <a:pt x="1382420" y="160985"/>
                  </a:lnTo>
                  <a:close/>
                </a:path>
                <a:path w="1885950" h="1217295">
                  <a:moveTo>
                    <a:pt x="1415516" y="175374"/>
                  </a:moveTo>
                  <a:lnTo>
                    <a:pt x="1415364" y="175336"/>
                  </a:lnTo>
                  <a:lnTo>
                    <a:pt x="1415249" y="175488"/>
                  </a:lnTo>
                  <a:lnTo>
                    <a:pt x="1415516" y="175374"/>
                  </a:lnTo>
                  <a:close/>
                </a:path>
                <a:path w="1885950" h="1217295">
                  <a:moveTo>
                    <a:pt x="1418882" y="174637"/>
                  </a:moveTo>
                  <a:lnTo>
                    <a:pt x="1418018" y="174409"/>
                  </a:lnTo>
                  <a:lnTo>
                    <a:pt x="1417269" y="174574"/>
                  </a:lnTo>
                  <a:lnTo>
                    <a:pt x="1416659" y="174713"/>
                  </a:lnTo>
                  <a:lnTo>
                    <a:pt x="1416088" y="175082"/>
                  </a:lnTo>
                  <a:lnTo>
                    <a:pt x="1415516" y="175374"/>
                  </a:lnTo>
                  <a:lnTo>
                    <a:pt x="1415783" y="175971"/>
                  </a:lnTo>
                  <a:lnTo>
                    <a:pt x="1416215" y="176390"/>
                  </a:lnTo>
                  <a:lnTo>
                    <a:pt x="1416939" y="176415"/>
                  </a:lnTo>
                  <a:lnTo>
                    <a:pt x="1417675" y="176453"/>
                  </a:lnTo>
                  <a:lnTo>
                    <a:pt x="1418590" y="176339"/>
                  </a:lnTo>
                  <a:lnTo>
                    <a:pt x="1418729" y="175514"/>
                  </a:lnTo>
                  <a:lnTo>
                    <a:pt x="1418882" y="174637"/>
                  </a:lnTo>
                  <a:close/>
                </a:path>
                <a:path w="1885950" h="1217295">
                  <a:moveTo>
                    <a:pt x="1462532" y="205371"/>
                  </a:moveTo>
                  <a:lnTo>
                    <a:pt x="1459318" y="205447"/>
                  </a:lnTo>
                  <a:lnTo>
                    <a:pt x="1459166" y="205473"/>
                  </a:lnTo>
                  <a:lnTo>
                    <a:pt x="1458874" y="205905"/>
                  </a:lnTo>
                  <a:lnTo>
                    <a:pt x="1459547" y="206819"/>
                  </a:lnTo>
                  <a:lnTo>
                    <a:pt x="1462532" y="205371"/>
                  </a:lnTo>
                  <a:close/>
                </a:path>
                <a:path w="1885950" h="1217295">
                  <a:moveTo>
                    <a:pt x="1463090" y="205105"/>
                  </a:moveTo>
                  <a:lnTo>
                    <a:pt x="1462532" y="205371"/>
                  </a:lnTo>
                  <a:lnTo>
                    <a:pt x="1462976" y="205359"/>
                  </a:lnTo>
                  <a:lnTo>
                    <a:pt x="1463090" y="205105"/>
                  </a:lnTo>
                  <a:close/>
                </a:path>
                <a:path w="1885950" h="1217295">
                  <a:moveTo>
                    <a:pt x="1489583" y="345567"/>
                  </a:moveTo>
                  <a:lnTo>
                    <a:pt x="1489532" y="345249"/>
                  </a:lnTo>
                  <a:lnTo>
                    <a:pt x="1489443" y="344690"/>
                  </a:lnTo>
                  <a:lnTo>
                    <a:pt x="1488960" y="344652"/>
                  </a:lnTo>
                  <a:lnTo>
                    <a:pt x="1488452" y="344995"/>
                  </a:lnTo>
                  <a:lnTo>
                    <a:pt x="1488351" y="345846"/>
                  </a:lnTo>
                  <a:lnTo>
                    <a:pt x="1488363" y="346278"/>
                  </a:lnTo>
                  <a:lnTo>
                    <a:pt x="1488998" y="346379"/>
                  </a:lnTo>
                  <a:lnTo>
                    <a:pt x="1489227" y="346036"/>
                  </a:lnTo>
                  <a:lnTo>
                    <a:pt x="1489583" y="345567"/>
                  </a:lnTo>
                  <a:close/>
                </a:path>
                <a:path w="1885950" h="1217295">
                  <a:moveTo>
                    <a:pt x="1504911" y="90030"/>
                  </a:moveTo>
                  <a:lnTo>
                    <a:pt x="1504632" y="89966"/>
                  </a:lnTo>
                  <a:lnTo>
                    <a:pt x="1504734" y="90182"/>
                  </a:lnTo>
                  <a:lnTo>
                    <a:pt x="1504873" y="90119"/>
                  </a:lnTo>
                  <a:close/>
                </a:path>
                <a:path w="1885950" h="1217295">
                  <a:moveTo>
                    <a:pt x="1506308" y="92443"/>
                  </a:moveTo>
                  <a:lnTo>
                    <a:pt x="1505470" y="91808"/>
                  </a:lnTo>
                  <a:lnTo>
                    <a:pt x="1505280" y="91249"/>
                  </a:lnTo>
                  <a:lnTo>
                    <a:pt x="1505165" y="90919"/>
                  </a:lnTo>
                  <a:lnTo>
                    <a:pt x="1504975" y="90614"/>
                  </a:lnTo>
                  <a:lnTo>
                    <a:pt x="1504797" y="90297"/>
                  </a:lnTo>
                  <a:lnTo>
                    <a:pt x="1504619" y="90665"/>
                  </a:lnTo>
                  <a:lnTo>
                    <a:pt x="1504403" y="91033"/>
                  </a:lnTo>
                  <a:lnTo>
                    <a:pt x="1504365" y="91414"/>
                  </a:lnTo>
                  <a:lnTo>
                    <a:pt x="1504276" y="91859"/>
                  </a:lnTo>
                  <a:lnTo>
                    <a:pt x="1504403" y="92329"/>
                  </a:lnTo>
                  <a:lnTo>
                    <a:pt x="1504569" y="92748"/>
                  </a:lnTo>
                  <a:lnTo>
                    <a:pt x="1504619" y="92887"/>
                  </a:lnTo>
                  <a:lnTo>
                    <a:pt x="1505038" y="93091"/>
                  </a:lnTo>
                  <a:lnTo>
                    <a:pt x="1506308" y="92443"/>
                  </a:lnTo>
                  <a:close/>
                </a:path>
                <a:path w="1885950" h="1217295">
                  <a:moveTo>
                    <a:pt x="1513611" y="204584"/>
                  </a:moveTo>
                  <a:lnTo>
                    <a:pt x="1513306" y="204038"/>
                  </a:lnTo>
                  <a:lnTo>
                    <a:pt x="1513116" y="203695"/>
                  </a:lnTo>
                  <a:lnTo>
                    <a:pt x="1512582" y="203441"/>
                  </a:lnTo>
                  <a:lnTo>
                    <a:pt x="1512176" y="203390"/>
                  </a:lnTo>
                  <a:lnTo>
                    <a:pt x="1511566" y="203339"/>
                  </a:lnTo>
                  <a:lnTo>
                    <a:pt x="1511287" y="203758"/>
                  </a:lnTo>
                  <a:lnTo>
                    <a:pt x="1511388" y="204330"/>
                  </a:lnTo>
                  <a:lnTo>
                    <a:pt x="1511808" y="204520"/>
                  </a:lnTo>
                  <a:lnTo>
                    <a:pt x="1512189" y="204838"/>
                  </a:lnTo>
                  <a:lnTo>
                    <a:pt x="1513243" y="205003"/>
                  </a:lnTo>
                  <a:lnTo>
                    <a:pt x="1513611" y="204584"/>
                  </a:lnTo>
                  <a:close/>
                </a:path>
                <a:path w="1885950" h="1217295">
                  <a:moveTo>
                    <a:pt x="1532788" y="323164"/>
                  </a:moveTo>
                  <a:lnTo>
                    <a:pt x="1532407" y="322402"/>
                  </a:lnTo>
                  <a:lnTo>
                    <a:pt x="1531988" y="322148"/>
                  </a:lnTo>
                  <a:lnTo>
                    <a:pt x="1531505" y="321576"/>
                  </a:lnTo>
                  <a:lnTo>
                    <a:pt x="1531213" y="321691"/>
                  </a:lnTo>
                  <a:lnTo>
                    <a:pt x="1530273" y="322021"/>
                  </a:lnTo>
                  <a:lnTo>
                    <a:pt x="1530286" y="322859"/>
                  </a:lnTo>
                  <a:lnTo>
                    <a:pt x="1530553" y="323532"/>
                  </a:lnTo>
                  <a:lnTo>
                    <a:pt x="1530692" y="323837"/>
                  </a:lnTo>
                  <a:lnTo>
                    <a:pt x="1531353" y="324205"/>
                  </a:lnTo>
                  <a:lnTo>
                    <a:pt x="1531696" y="324129"/>
                  </a:lnTo>
                  <a:lnTo>
                    <a:pt x="1532674" y="323875"/>
                  </a:lnTo>
                  <a:lnTo>
                    <a:pt x="1532788" y="323164"/>
                  </a:lnTo>
                  <a:close/>
                </a:path>
                <a:path w="1885950" h="1217295">
                  <a:moveTo>
                    <a:pt x="1538846" y="253161"/>
                  </a:moveTo>
                  <a:lnTo>
                    <a:pt x="1538808" y="252183"/>
                  </a:lnTo>
                  <a:lnTo>
                    <a:pt x="1538719" y="251752"/>
                  </a:lnTo>
                  <a:lnTo>
                    <a:pt x="1538338" y="251752"/>
                  </a:lnTo>
                  <a:lnTo>
                    <a:pt x="1538122" y="251714"/>
                  </a:lnTo>
                  <a:lnTo>
                    <a:pt x="1538185" y="253123"/>
                  </a:lnTo>
                  <a:lnTo>
                    <a:pt x="1538846" y="253161"/>
                  </a:lnTo>
                  <a:close/>
                </a:path>
                <a:path w="1885950" h="1217295">
                  <a:moveTo>
                    <a:pt x="1637792" y="212686"/>
                  </a:moveTo>
                  <a:lnTo>
                    <a:pt x="1637322" y="212420"/>
                  </a:lnTo>
                  <a:lnTo>
                    <a:pt x="1637220" y="212699"/>
                  </a:lnTo>
                  <a:lnTo>
                    <a:pt x="1637792" y="212686"/>
                  </a:lnTo>
                  <a:close/>
                </a:path>
                <a:path w="1885950" h="1217295">
                  <a:moveTo>
                    <a:pt x="1640865" y="213029"/>
                  </a:moveTo>
                  <a:lnTo>
                    <a:pt x="1640674" y="212877"/>
                  </a:lnTo>
                  <a:lnTo>
                    <a:pt x="1640509" y="212623"/>
                  </a:lnTo>
                  <a:lnTo>
                    <a:pt x="1640306" y="212610"/>
                  </a:lnTo>
                  <a:lnTo>
                    <a:pt x="1637792" y="212686"/>
                  </a:lnTo>
                  <a:lnTo>
                    <a:pt x="1638465" y="213093"/>
                  </a:lnTo>
                  <a:lnTo>
                    <a:pt x="1639125" y="213525"/>
                  </a:lnTo>
                  <a:lnTo>
                    <a:pt x="1639836" y="213829"/>
                  </a:lnTo>
                  <a:lnTo>
                    <a:pt x="1640001" y="213893"/>
                  </a:lnTo>
                  <a:lnTo>
                    <a:pt x="1640522" y="213296"/>
                  </a:lnTo>
                  <a:lnTo>
                    <a:pt x="1640865" y="213029"/>
                  </a:lnTo>
                  <a:close/>
                </a:path>
                <a:path w="1885950" h="1217295">
                  <a:moveTo>
                    <a:pt x="1721459" y="76"/>
                  </a:moveTo>
                  <a:lnTo>
                    <a:pt x="1721142" y="0"/>
                  </a:lnTo>
                  <a:lnTo>
                    <a:pt x="1721256" y="215"/>
                  </a:lnTo>
                  <a:lnTo>
                    <a:pt x="1721421" y="152"/>
                  </a:lnTo>
                  <a:close/>
                </a:path>
                <a:path w="1885950" h="1217295">
                  <a:moveTo>
                    <a:pt x="1722932" y="2463"/>
                  </a:moveTo>
                  <a:lnTo>
                    <a:pt x="1721853" y="1422"/>
                  </a:lnTo>
                  <a:lnTo>
                    <a:pt x="1721307" y="330"/>
                  </a:lnTo>
                  <a:lnTo>
                    <a:pt x="1720710" y="1473"/>
                  </a:lnTo>
                  <a:lnTo>
                    <a:pt x="1719402" y="2590"/>
                  </a:lnTo>
                  <a:lnTo>
                    <a:pt x="1720773" y="3898"/>
                  </a:lnTo>
                  <a:lnTo>
                    <a:pt x="1721345" y="3975"/>
                  </a:lnTo>
                  <a:lnTo>
                    <a:pt x="1721485" y="3835"/>
                  </a:lnTo>
                  <a:lnTo>
                    <a:pt x="1722932" y="2463"/>
                  </a:lnTo>
                  <a:close/>
                </a:path>
                <a:path w="1885950" h="1217295">
                  <a:moveTo>
                    <a:pt x="1755495" y="49263"/>
                  </a:moveTo>
                  <a:lnTo>
                    <a:pt x="1754822" y="48552"/>
                  </a:lnTo>
                  <a:lnTo>
                    <a:pt x="1754073" y="48628"/>
                  </a:lnTo>
                  <a:lnTo>
                    <a:pt x="1753323" y="49098"/>
                  </a:lnTo>
                  <a:lnTo>
                    <a:pt x="1753285" y="50431"/>
                  </a:lnTo>
                  <a:lnTo>
                    <a:pt x="1753806" y="50380"/>
                  </a:lnTo>
                  <a:lnTo>
                    <a:pt x="1754365" y="50419"/>
                  </a:lnTo>
                  <a:lnTo>
                    <a:pt x="1755114" y="50025"/>
                  </a:lnTo>
                  <a:lnTo>
                    <a:pt x="1755495" y="49263"/>
                  </a:lnTo>
                  <a:close/>
                </a:path>
                <a:path w="1885950" h="1217295">
                  <a:moveTo>
                    <a:pt x="1885950" y="302679"/>
                  </a:moveTo>
                  <a:lnTo>
                    <a:pt x="1883435" y="304317"/>
                  </a:lnTo>
                  <a:lnTo>
                    <a:pt x="1883943" y="304469"/>
                  </a:lnTo>
                  <a:lnTo>
                    <a:pt x="1884616" y="304152"/>
                  </a:lnTo>
                  <a:lnTo>
                    <a:pt x="1885022" y="303796"/>
                  </a:lnTo>
                  <a:lnTo>
                    <a:pt x="1885556" y="303479"/>
                  </a:lnTo>
                  <a:lnTo>
                    <a:pt x="1885772" y="303047"/>
                  </a:lnTo>
                  <a:lnTo>
                    <a:pt x="1885950" y="30267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13184911" y="7143921"/>
              <a:ext cx="2199005" cy="1279525"/>
            </a:xfrm>
            <a:custGeom>
              <a:avLst/>
              <a:gdLst/>
              <a:ahLst/>
              <a:cxnLst/>
              <a:rect l="l" t="t" r="r" b="b"/>
              <a:pathLst>
                <a:path w="2199005" h="1279525">
                  <a:moveTo>
                    <a:pt x="2044" y="1186764"/>
                  </a:moveTo>
                  <a:lnTo>
                    <a:pt x="1701" y="1186243"/>
                  </a:lnTo>
                  <a:lnTo>
                    <a:pt x="1574" y="1186091"/>
                  </a:lnTo>
                  <a:lnTo>
                    <a:pt x="1270" y="1185913"/>
                  </a:lnTo>
                  <a:lnTo>
                    <a:pt x="1092" y="1185938"/>
                  </a:lnTo>
                  <a:lnTo>
                    <a:pt x="723" y="1186053"/>
                  </a:lnTo>
                  <a:lnTo>
                    <a:pt x="368" y="1186319"/>
                  </a:lnTo>
                  <a:lnTo>
                    <a:pt x="0" y="1186510"/>
                  </a:lnTo>
                  <a:lnTo>
                    <a:pt x="1104" y="1187056"/>
                  </a:lnTo>
                  <a:lnTo>
                    <a:pt x="1816" y="1187043"/>
                  </a:lnTo>
                  <a:lnTo>
                    <a:pt x="2044" y="1186764"/>
                  </a:lnTo>
                  <a:close/>
                </a:path>
                <a:path w="2199005" h="1279525">
                  <a:moveTo>
                    <a:pt x="3378" y="1278153"/>
                  </a:moveTo>
                  <a:lnTo>
                    <a:pt x="3302" y="1277874"/>
                  </a:lnTo>
                  <a:lnTo>
                    <a:pt x="3035" y="1276972"/>
                  </a:lnTo>
                  <a:lnTo>
                    <a:pt x="2184" y="1277023"/>
                  </a:lnTo>
                  <a:lnTo>
                    <a:pt x="1054" y="1277569"/>
                  </a:lnTo>
                  <a:lnTo>
                    <a:pt x="812" y="1278140"/>
                  </a:lnTo>
                  <a:lnTo>
                    <a:pt x="571" y="1278458"/>
                  </a:lnTo>
                  <a:lnTo>
                    <a:pt x="1016" y="1279258"/>
                  </a:lnTo>
                  <a:lnTo>
                    <a:pt x="1841" y="1279232"/>
                  </a:lnTo>
                  <a:lnTo>
                    <a:pt x="2565" y="1278953"/>
                  </a:lnTo>
                  <a:lnTo>
                    <a:pt x="2921" y="1278851"/>
                  </a:lnTo>
                  <a:lnTo>
                    <a:pt x="3378" y="1278153"/>
                  </a:lnTo>
                  <a:close/>
                </a:path>
                <a:path w="2199005" h="1279525">
                  <a:moveTo>
                    <a:pt x="28397" y="1252194"/>
                  </a:moveTo>
                  <a:lnTo>
                    <a:pt x="27774" y="1251699"/>
                  </a:lnTo>
                  <a:lnTo>
                    <a:pt x="27152" y="1251458"/>
                  </a:lnTo>
                  <a:lnTo>
                    <a:pt x="26276" y="1252270"/>
                  </a:lnTo>
                  <a:lnTo>
                    <a:pt x="26187" y="1252664"/>
                  </a:lnTo>
                  <a:lnTo>
                    <a:pt x="26263" y="1252791"/>
                  </a:lnTo>
                  <a:lnTo>
                    <a:pt x="26695" y="1253401"/>
                  </a:lnTo>
                  <a:lnTo>
                    <a:pt x="27381" y="1253718"/>
                  </a:lnTo>
                  <a:lnTo>
                    <a:pt x="28155" y="1253350"/>
                  </a:lnTo>
                  <a:lnTo>
                    <a:pt x="28346" y="1253274"/>
                  </a:lnTo>
                  <a:lnTo>
                    <a:pt x="28295" y="1252601"/>
                  </a:lnTo>
                  <a:lnTo>
                    <a:pt x="28397" y="1252194"/>
                  </a:lnTo>
                  <a:close/>
                </a:path>
                <a:path w="2199005" h="1279525">
                  <a:moveTo>
                    <a:pt x="29210" y="1232369"/>
                  </a:moveTo>
                  <a:lnTo>
                    <a:pt x="28549" y="1232636"/>
                  </a:lnTo>
                  <a:lnTo>
                    <a:pt x="29171" y="1232458"/>
                  </a:lnTo>
                  <a:close/>
                </a:path>
                <a:path w="2199005" h="1279525">
                  <a:moveTo>
                    <a:pt x="110248" y="1110919"/>
                  </a:moveTo>
                  <a:lnTo>
                    <a:pt x="110121" y="1110869"/>
                  </a:lnTo>
                  <a:lnTo>
                    <a:pt x="110007" y="1111034"/>
                  </a:lnTo>
                  <a:lnTo>
                    <a:pt x="110185" y="1110983"/>
                  </a:lnTo>
                  <a:close/>
                </a:path>
                <a:path w="2199005" h="1279525">
                  <a:moveTo>
                    <a:pt x="110312" y="1120635"/>
                  </a:moveTo>
                  <a:lnTo>
                    <a:pt x="110299" y="1120419"/>
                  </a:lnTo>
                  <a:lnTo>
                    <a:pt x="110185" y="1120698"/>
                  </a:lnTo>
                  <a:lnTo>
                    <a:pt x="110312" y="1120635"/>
                  </a:lnTo>
                  <a:close/>
                </a:path>
                <a:path w="2199005" h="1279525">
                  <a:moveTo>
                    <a:pt x="113423" y="1124178"/>
                  </a:moveTo>
                  <a:lnTo>
                    <a:pt x="113245" y="1122324"/>
                  </a:lnTo>
                  <a:lnTo>
                    <a:pt x="112166" y="1121219"/>
                  </a:lnTo>
                  <a:lnTo>
                    <a:pt x="110299" y="1120749"/>
                  </a:lnTo>
                  <a:lnTo>
                    <a:pt x="110172" y="1122845"/>
                  </a:lnTo>
                  <a:lnTo>
                    <a:pt x="110502" y="1124585"/>
                  </a:lnTo>
                  <a:lnTo>
                    <a:pt x="113423" y="1124178"/>
                  </a:lnTo>
                  <a:close/>
                </a:path>
                <a:path w="2199005" h="1279525">
                  <a:moveTo>
                    <a:pt x="113639" y="1124178"/>
                  </a:moveTo>
                  <a:lnTo>
                    <a:pt x="113512" y="1124178"/>
                  </a:lnTo>
                  <a:lnTo>
                    <a:pt x="113525" y="1124343"/>
                  </a:lnTo>
                  <a:lnTo>
                    <a:pt x="113639" y="1124178"/>
                  </a:lnTo>
                  <a:close/>
                </a:path>
                <a:path w="2199005" h="1279525">
                  <a:moveTo>
                    <a:pt x="114261" y="1110068"/>
                  </a:moveTo>
                  <a:lnTo>
                    <a:pt x="113487" y="1109789"/>
                  </a:lnTo>
                  <a:lnTo>
                    <a:pt x="112712" y="1109789"/>
                  </a:lnTo>
                  <a:lnTo>
                    <a:pt x="111760" y="1109776"/>
                  </a:lnTo>
                  <a:lnTo>
                    <a:pt x="110921" y="1110195"/>
                  </a:lnTo>
                  <a:lnTo>
                    <a:pt x="110248" y="1110919"/>
                  </a:lnTo>
                  <a:lnTo>
                    <a:pt x="110896" y="1111618"/>
                  </a:lnTo>
                  <a:lnTo>
                    <a:pt x="111810" y="1111745"/>
                  </a:lnTo>
                  <a:lnTo>
                    <a:pt x="113195" y="1111580"/>
                  </a:lnTo>
                  <a:lnTo>
                    <a:pt x="113906" y="1111326"/>
                  </a:lnTo>
                  <a:lnTo>
                    <a:pt x="113995" y="1111034"/>
                  </a:lnTo>
                  <a:lnTo>
                    <a:pt x="114261" y="1110068"/>
                  </a:lnTo>
                  <a:close/>
                </a:path>
                <a:path w="2199005" h="1279525">
                  <a:moveTo>
                    <a:pt x="125082" y="1107173"/>
                  </a:moveTo>
                  <a:lnTo>
                    <a:pt x="123888" y="1106652"/>
                  </a:lnTo>
                  <a:lnTo>
                    <a:pt x="123698" y="1107109"/>
                  </a:lnTo>
                  <a:lnTo>
                    <a:pt x="123291" y="1107681"/>
                  </a:lnTo>
                  <a:lnTo>
                    <a:pt x="123405" y="1107998"/>
                  </a:lnTo>
                  <a:lnTo>
                    <a:pt x="123545" y="1108303"/>
                  </a:lnTo>
                  <a:lnTo>
                    <a:pt x="124256" y="1108316"/>
                  </a:lnTo>
                  <a:lnTo>
                    <a:pt x="124714" y="1108494"/>
                  </a:lnTo>
                  <a:lnTo>
                    <a:pt x="125082" y="1107173"/>
                  </a:lnTo>
                  <a:close/>
                </a:path>
                <a:path w="2199005" h="1279525">
                  <a:moveTo>
                    <a:pt x="470395" y="228346"/>
                  </a:moveTo>
                  <a:lnTo>
                    <a:pt x="470293" y="227990"/>
                  </a:lnTo>
                  <a:lnTo>
                    <a:pt x="469950" y="226923"/>
                  </a:lnTo>
                  <a:lnTo>
                    <a:pt x="469201" y="227634"/>
                  </a:lnTo>
                  <a:lnTo>
                    <a:pt x="468045" y="228269"/>
                  </a:lnTo>
                  <a:lnTo>
                    <a:pt x="467982" y="228676"/>
                  </a:lnTo>
                  <a:lnTo>
                    <a:pt x="468401" y="229031"/>
                  </a:lnTo>
                  <a:lnTo>
                    <a:pt x="468858" y="229146"/>
                  </a:lnTo>
                  <a:lnTo>
                    <a:pt x="469455" y="229438"/>
                  </a:lnTo>
                  <a:lnTo>
                    <a:pt x="469773" y="229273"/>
                  </a:lnTo>
                  <a:lnTo>
                    <a:pt x="470090" y="229082"/>
                  </a:lnTo>
                  <a:lnTo>
                    <a:pt x="470395" y="228346"/>
                  </a:lnTo>
                  <a:close/>
                </a:path>
                <a:path w="2199005" h="1279525">
                  <a:moveTo>
                    <a:pt x="661974" y="706564"/>
                  </a:moveTo>
                  <a:lnTo>
                    <a:pt x="661847" y="706018"/>
                  </a:lnTo>
                  <a:lnTo>
                    <a:pt x="661797" y="705739"/>
                  </a:lnTo>
                  <a:lnTo>
                    <a:pt x="661187" y="705434"/>
                  </a:lnTo>
                  <a:lnTo>
                    <a:pt x="660425" y="705523"/>
                  </a:lnTo>
                  <a:lnTo>
                    <a:pt x="660095" y="705967"/>
                  </a:lnTo>
                  <a:lnTo>
                    <a:pt x="659714" y="706234"/>
                  </a:lnTo>
                  <a:lnTo>
                    <a:pt x="660857" y="706767"/>
                  </a:lnTo>
                  <a:lnTo>
                    <a:pt x="661504" y="706856"/>
                  </a:lnTo>
                  <a:lnTo>
                    <a:pt x="661974" y="706564"/>
                  </a:lnTo>
                  <a:close/>
                </a:path>
                <a:path w="2199005" h="1279525">
                  <a:moveTo>
                    <a:pt x="736231" y="689038"/>
                  </a:moveTo>
                  <a:lnTo>
                    <a:pt x="733488" y="689381"/>
                  </a:lnTo>
                  <a:lnTo>
                    <a:pt x="733272" y="689394"/>
                  </a:lnTo>
                  <a:lnTo>
                    <a:pt x="732955" y="689698"/>
                  </a:lnTo>
                  <a:lnTo>
                    <a:pt x="732929" y="689864"/>
                  </a:lnTo>
                  <a:lnTo>
                    <a:pt x="732866" y="690384"/>
                  </a:lnTo>
                  <a:lnTo>
                    <a:pt x="733323" y="690702"/>
                  </a:lnTo>
                  <a:lnTo>
                    <a:pt x="733945" y="690397"/>
                  </a:lnTo>
                  <a:lnTo>
                    <a:pt x="734733" y="690029"/>
                  </a:lnTo>
                  <a:lnTo>
                    <a:pt x="735495" y="689508"/>
                  </a:lnTo>
                  <a:lnTo>
                    <a:pt x="736231" y="689038"/>
                  </a:lnTo>
                  <a:close/>
                </a:path>
                <a:path w="2199005" h="1279525">
                  <a:moveTo>
                    <a:pt x="736739" y="688746"/>
                  </a:moveTo>
                  <a:lnTo>
                    <a:pt x="736396" y="688936"/>
                  </a:lnTo>
                  <a:lnTo>
                    <a:pt x="736231" y="689038"/>
                  </a:lnTo>
                  <a:lnTo>
                    <a:pt x="736638" y="688987"/>
                  </a:lnTo>
                  <a:lnTo>
                    <a:pt x="736739" y="688746"/>
                  </a:lnTo>
                  <a:close/>
                </a:path>
                <a:path w="2199005" h="1279525">
                  <a:moveTo>
                    <a:pt x="765632" y="754659"/>
                  </a:moveTo>
                  <a:lnTo>
                    <a:pt x="765505" y="754557"/>
                  </a:lnTo>
                  <a:lnTo>
                    <a:pt x="765403" y="754684"/>
                  </a:lnTo>
                  <a:lnTo>
                    <a:pt x="765632" y="754659"/>
                  </a:lnTo>
                  <a:close/>
                </a:path>
                <a:path w="2199005" h="1279525">
                  <a:moveTo>
                    <a:pt x="766775" y="752716"/>
                  </a:moveTo>
                  <a:lnTo>
                    <a:pt x="766495" y="752094"/>
                  </a:lnTo>
                  <a:lnTo>
                    <a:pt x="765708" y="751814"/>
                  </a:lnTo>
                  <a:lnTo>
                    <a:pt x="765505" y="751738"/>
                  </a:lnTo>
                  <a:lnTo>
                    <a:pt x="765187" y="751789"/>
                  </a:lnTo>
                  <a:lnTo>
                    <a:pt x="764971" y="751916"/>
                  </a:lnTo>
                  <a:lnTo>
                    <a:pt x="764057" y="752386"/>
                  </a:lnTo>
                  <a:lnTo>
                    <a:pt x="764146" y="753110"/>
                  </a:lnTo>
                  <a:lnTo>
                    <a:pt x="764527" y="753757"/>
                  </a:lnTo>
                  <a:lnTo>
                    <a:pt x="764743" y="754100"/>
                  </a:lnTo>
                  <a:lnTo>
                    <a:pt x="765149" y="754303"/>
                  </a:lnTo>
                  <a:lnTo>
                    <a:pt x="765505" y="754557"/>
                  </a:lnTo>
                  <a:lnTo>
                    <a:pt x="765822" y="754214"/>
                  </a:lnTo>
                  <a:lnTo>
                    <a:pt x="766203" y="753884"/>
                  </a:lnTo>
                  <a:lnTo>
                    <a:pt x="766394" y="753478"/>
                  </a:lnTo>
                  <a:lnTo>
                    <a:pt x="766775" y="752716"/>
                  </a:lnTo>
                  <a:close/>
                </a:path>
                <a:path w="2199005" h="1279525">
                  <a:moveTo>
                    <a:pt x="782396" y="784872"/>
                  </a:moveTo>
                  <a:lnTo>
                    <a:pt x="782281" y="784593"/>
                  </a:lnTo>
                  <a:lnTo>
                    <a:pt x="781837" y="783704"/>
                  </a:lnTo>
                  <a:lnTo>
                    <a:pt x="781075" y="784275"/>
                  </a:lnTo>
                  <a:lnTo>
                    <a:pt x="780567" y="784694"/>
                  </a:lnTo>
                  <a:lnTo>
                    <a:pt x="780338" y="784910"/>
                  </a:lnTo>
                  <a:lnTo>
                    <a:pt x="780402" y="785469"/>
                  </a:lnTo>
                  <a:lnTo>
                    <a:pt x="780313" y="785863"/>
                  </a:lnTo>
                  <a:lnTo>
                    <a:pt x="780770" y="785863"/>
                  </a:lnTo>
                  <a:lnTo>
                    <a:pt x="781342" y="786015"/>
                  </a:lnTo>
                  <a:lnTo>
                    <a:pt x="781659" y="785812"/>
                  </a:lnTo>
                  <a:lnTo>
                    <a:pt x="782015" y="785583"/>
                  </a:lnTo>
                  <a:lnTo>
                    <a:pt x="782396" y="784872"/>
                  </a:lnTo>
                  <a:close/>
                </a:path>
                <a:path w="2199005" h="1279525">
                  <a:moveTo>
                    <a:pt x="802462" y="816178"/>
                  </a:moveTo>
                  <a:lnTo>
                    <a:pt x="802030" y="816000"/>
                  </a:lnTo>
                  <a:lnTo>
                    <a:pt x="801573" y="815670"/>
                  </a:lnTo>
                  <a:lnTo>
                    <a:pt x="801128" y="815708"/>
                  </a:lnTo>
                  <a:lnTo>
                    <a:pt x="800201" y="815784"/>
                  </a:lnTo>
                  <a:lnTo>
                    <a:pt x="799744" y="816368"/>
                  </a:lnTo>
                  <a:lnTo>
                    <a:pt x="800214" y="817156"/>
                  </a:lnTo>
                  <a:lnTo>
                    <a:pt x="800341" y="817384"/>
                  </a:lnTo>
                  <a:lnTo>
                    <a:pt x="801077" y="817245"/>
                  </a:lnTo>
                  <a:lnTo>
                    <a:pt x="801509" y="817257"/>
                  </a:lnTo>
                  <a:lnTo>
                    <a:pt x="802462" y="816178"/>
                  </a:lnTo>
                  <a:close/>
                </a:path>
                <a:path w="2199005" h="1279525">
                  <a:moveTo>
                    <a:pt x="813015" y="686701"/>
                  </a:moveTo>
                  <a:lnTo>
                    <a:pt x="812952" y="686562"/>
                  </a:lnTo>
                  <a:lnTo>
                    <a:pt x="812825" y="686752"/>
                  </a:lnTo>
                  <a:lnTo>
                    <a:pt x="812952" y="686727"/>
                  </a:lnTo>
                  <a:close/>
                </a:path>
                <a:path w="2199005" h="1279525">
                  <a:moveTo>
                    <a:pt x="815263" y="687412"/>
                  </a:moveTo>
                  <a:lnTo>
                    <a:pt x="814946" y="686943"/>
                  </a:lnTo>
                  <a:lnTo>
                    <a:pt x="814476" y="686295"/>
                  </a:lnTo>
                  <a:lnTo>
                    <a:pt x="813739" y="686485"/>
                  </a:lnTo>
                  <a:lnTo>
                    <a:pt x="813015" y="686714"/>
                  </a:lnTo>
                  <a:lnTo>
                    <a:pt x="813206" y="687374"/>
                  </a:lnTo>
                  <a:lnTo>
                    <a:pt x="813460" y="687984"/>
                  </a:lnTo>
                  <a:lnTo>
                    <a:pt x="814285" y="687984"/>
                  </a:lnTo>
                  <a:lnTo>
                    <a:pt x="814908" y="688009"/>
                  </a:lnTo>
                  <a:lnTo>
                    <a:pt x="815263" y="687412"/>
                  </a:lnTo>
                  <a:close/>
                </a:path>
                <a:path w="2199005" h="1279525">
                  <a:moveTo>
                    <a:pt x="879297" y="533412"/>
                  </a:moveTo>
                  <a:lnTo>
                    <a:pt x="878928" y="533158"/>
                  </a:lnTo>
                  <a:lnTo>
                    <a:pt x="878547" y="532701"/>
                  </a:lnTo>
                  <a:lnTo>
                    <a:pt x="878166" y="532714"/>
                  </a:lnTo>
                  <a:lnTo>
                    <a:pt x="877239" y="532752"/>
                  </a:lnTo>
                  <a:lnTo>
                    <a:pt x="876820" y="533412"/>
                  </a:lnTo>
                  <a:lnTo>
                    <a:pt x="877036" y="534200"/>
                  </a:lnTo>
                  <a:lnTo>
                    <a:pt x="877100" y="534403"/>
                  </a:lnTo>
                  <a:lnTo>
                    <a:pt x="877836" y="534390"/>
                  </a:lnTo>
                  <a:lnTo>
                    <a:pt x="878268" y="534492"/>
                  </a:lnTo>
                  <a:lnTo>
                    <a:pt x="879297" y="533412"/>
                  </a:lnTo>
                  <a:close/>
                </a:path>
                <a:path w="2199005" h="1279525">
                  <a:moveTo>
                    <a:pt x="882535" y="1117511"/>
                  </a:moveTo>
                  <a:lnTo>
                    <a:pt x="882345" y="1116685"/>
                  </a:lnTo>
                  <a:lnTo>
                    <a:pt x="881976" y="1116228"/>
                  </a:lnTo>
                  <a:lnTo>
                    <a:pt x="881545" y="1116203"/>
                  </a:lnTo>
                  <a:lnTo>
                    <a:pt x="881138" y="1116761"/>
                  </a:lnTo>
                  <a:lnTo>
                    <a:pt x="880833" y="1117155"/>
                  </a:lnTo>
                  <a:lnTo>
                    <a:pt x="880491" y="1117612"/>
                  </a:lnTo>
                  <a:lnTo>
                    <a:pt x="880300" y="1118590"/>
                  </a:lnTo>
                  <a:lnTo>
                    <a:pt x="880783" y="1118819"/>
                  </a:lnTo>
                  <a:lnTo>
                    <a:pt x="881392" y="1118514"/>
                  </a:lnTo>
                  <a:lnTo>
                    <a:pt x="882142" y="1118120"/>
                  </a:lnTo>
                  <a:lnTo>
                    <a:pt x="882535" y="1117511"/>
                  </a:lnTo>
                  <a:close/>
                </a:path>
                <a:path w="2199005" h="1279525">
                  <a:moveTo>
                    <a:pt x="889431" y="506768"/>
                  </a:moveTo>
                  <a:lnTo>
                    <a:pt x="888847" y="506196"/>
                  </a:lnTo>
                  <a:lnTo>
                    <a:pt x="887069" y="505980"/>
                  </a:lnTo>
                  <a:lnTo>
                    <a:pt x="886612" y="506666"/>
                  </a:lnTo>
                  <a:lnTo>
                    <a:pt x="886917" y="507415"/>
                  </a:lnTo>
                  <a:lnTo>
                    <a:pt x="887158" y="508012"/>
                  </a:lnTo>
                  <a:lnTo>
                    <a:pt x="887793" y="508431"/>
                  </a:lnTo>
                  <a:lnTo>
                    <a:pt x="888301" y="508952"/>
                  </a:lnTo>
                  <a:lnTo>
                    <a:pt x="888720" y="508381"/>
                  </a:lnTo>
                  <a:lnTo>
                    <a:pt x="889190" y="508012"/>
                  </a:lnTo>
                  <a:lnTo>
                    <a:pt x="889279" y="507606"/>
                  </a:lnTo>
                  <a:lnTo>
                    <a:pt x="889431" y="506768"/>
                  </a:lnTo>
                  <a:close/>
                </a:path>
                <a:path w="2199005" h="1279525">
                  <a:moveTo>
                    <a:pt x="971397" y="674776"/>
                  </a:moveTo>
                  <a:lnTo>
                    <a:pt x="970178" y="674573"/>
                  </a:lnTo>
                  <a:lnTo>
                    <a:pt x="970076" y="675195"/>
                  </a:lnTo>
                  <a:lnTo>
                    <a:pt x="970457" y="675309"/>
                  </a:lnTo>
                  <a:lnTo>
                    <a:pt x="971296" y="675424"/>
                  </a:lnTo>
                  <a:lnTo>
                    <a:pt x="971397" y="674776"/>
                  </a:lnTo>
                  <a:close/>
                </a:path>
                <a:path w="2199005" h="1279525">
                  <a:moveTo>
                    <a:pt x="1057236" y="500151"/>
                  </a:moveTo>
                  <a:lnTo>
                    <a:pt x="1057084" y="499618"/>
                  </a:lnTo>
                  <a:lnTo>
                    <a:pt x="1056640" y="499402"/>
                  </a:lnTo>
                  <a:lnTo>
                    <a:pt x="1055801" y="500100"/>
                  </a:lnTo>
                  <a:lnTo>
                    <a:pt x="1055560" y="500646"/>
                  </a:lnTo>
                  <a:lnTo>
                    <a:pt x="1055547" y="501078"/>
                  </a:lnTo>
                  <a:lnTo>
                    <a:pt x="1055560" y="501662"/>
                  </a:lnTo>
                  <a:lnTo>
                    <a:pt x="1056106" y="501853"/>
                  </a:lnTo>
                  <a:lnTo>
                    <a:pt x="1056576" y="501434"/>
                  </a:lnTo>
                  <a:lnTo>
                    <a:pt x="1056919" y="501129"/>
                  </a:lnTo>
                  <a:lnTo>
                    <a:pt x="1057008" y="500583"/>
                  </a:lnTo>
                  <a:lnTo>
                    <a:pt x="1057236" y="500151"/>
                  </a:lnTo>
                  <a:close/>
                </a:path>
                <a:path w="2199005" h="1279525">
                  <a:moveTo>
                    <a:pt x="1059497" y="437540"/>
                  </a:moveTo>
                  <a:lnTo>
                    <a:pt x="1059319" y="437349"/>
                  </a:lnTo>
                  <a:lnTo>
                    <a:pt x="1059078" y="437045"/>
                  </a:lnTo>
                  <a:lnTo>
                    <a:pt x="1058583" y="436930"/>
                  </a:lnTo>
                  <a:lnTo>
                    <a:pt x="1058164" y="436791"/>
                  </a:lnTo>
                  <a:lnTo>
                    <a:pt x="1057668" y="437045"/>
                  </a:lnTo>
                  <a:lnTo>
                    <a:pt x="1057541" y="437451"/>
                  </a:lnTo>
                  <a:lnTo>
                    <a:pt x="1057998" y="437819"/>
                  </a:lnTo>
                  <a:lnTo>
                    <a:pt x="1058341" y="438111"/>
                  </a:lnTo>
                  <a:lnTo>
                    <a:pt x="1058811" y="438213"/>
                  </a:lnTo>
                  <a:lnTo>
                    <a:pt x="1059230" y="438404"/>
                  </a:lnTo>
                  <a:lnTo>
                    <a:pt x="1059281" y="438010"/>
                  </a:lnTo>
                  <a:lnTo>
                    <a:pt x="1059497" y="437540"/>
                  </a:lnTo>
                  <a:close/>
                </a:path>
                <a:path w="2199005" h="1279525">
                  <a:moveTo>
                    <a:pt x="1063688" y="680923"/>
                  </a:moveTo>
                  <a:lnTo>
                    <a:pt x="1063269" y="680529"/>
                  </a:lnTo>
                  <a:lnTo>
                    <a:pt x="1062697" y="680618"/>
                  </a:lnTo>
                  <a:lnTo>
                    <a:pt x="1062266" y="680580"/>
                  </a:lnTo>
                  <a:lnTo>
                    <a:pt x="1062088" y="681888"/>
                  </a:lnTo>
                  <a:lnTo>
                    <a:pt x="1062520" y="681913"/>
                  </a:lnTo>
                  <a:lnTo>
                    <a:pt x="1063066" y="682066"/>
                  </a:lnTo>
                  <a:lnTo>
                    <a:pt x="1063345" y="681863"/>
                  </a:lnTo>
                  <a:lnTo>
                    <a:pt x="1063574" y="681685"/>
                  </a:lnTo>
                  <a:lnTo>
                    <a:pt x="1063688" y="680923"/>
                  </a:lnTo>
                  <a:close/>
                </a:path>
                <a:path w="2199005" h="1279525">
                  <a:moveTo>
                    <a:pt x="1074508" y="605612"/>
                  </a:moveTo>
                  <a:lnTo>
                    <a:pt x="1074381" y="605523"/>
                  </a:lnTo>
                  <a:lnTo>
                    <a:pt x="1074432" y="605663"/>
                  </a:lnTo>
                  <a:close/>
                </a:path>
                <a:path w="2199005" h="1279525">
                  <a:moveTo>
                    <a:pt x="1077175" y="605383"/>
                  </a:moveTo>
                  <a:lnTo>
                    <a:pt x="1076998" y="605231"/>
                  </a:lnTo>
                  <a:lnTo>
                    <a:pt x="1076718" y="604977"/>
                  </a:lnTo>
                  <a:lnTo>
                    <a:pt x="1076134" y="604862"/>
                  </a:lnTo>
                  <a:lnTo>
                    <a:pt x="1075728" y="604939"/>
                  </a:lnTo>
                  <a:lnTo>
                    <a:pt x="1075296" y="605028"/>
                  </a:lnTo>
                  <a:lnTo>
                    <a:pt x="1074915" y="605358"/>
                  </a:lnTo>
                  <a:lnTo>
                    <a:pt x="1074508" y="605612"/>
                  </a:lnTo>
                  <a:lnTo>
                    <a:pt x="1074826" y="605853"/>
                  </a:lnTo>
                  <a:lnTo>
                    <a:pt x="1075131" y="606158"/>
                  </a:lnTo>
                  <a:lnTo>
                    <a:pt x="1075512" y="606285"/>
                  </a:lnTo>
                  <a:lnTo>
                    <a:pt x="1075893" y="606425"/>
                  </a:lnTo>
                  <a:lnTo>
                    <a:pt x="1076452" y="606463"/>
                  </a:lnTo>
                  <a:lnTo>
                    <a:pt x="1076845" y="606310"/>
                  </a:lnTo>
                  <a:lnTo>
                    <a:pt x="1077023" y="606221"/>
                  </a:lnTo>
                  <a:lnTo>
                    <a:pt x="1077175" y="605383"/>
                  </a:lnTo>
                  <a:close/>
                </a:path>
                <a:path w="2199005" h="1279525">
                  <a:moveTo>
                    <a:pt x="1130744" y="746671"/>
                  </a:moveTo>
                  <a:lnTo>
                    <a:pt x="1130554" y="746810"/>
                  </a:lnTo>
                  <a:lnTo>
                    <a:pt x="1130681" y="746937"/>
                  </a:lnTo>
                  <a:lnTo>
                    <a:pt x="1130719" y="746760"/>
                  </a:lnTo>
                  <a:close/>
                </a:path>
                <a:path w="2199005" h="1279525">
                  <a:moveTo>
                    <a:pt x="1133208" y="744270"/>
                  </a:moveTo>
                  <a:lnTo>
                    <a:pt x="1132624" y="743623"/>
                  </a:lnTo>
                  <a:lnTo>
                    <a:pt x="1132078" y="743496"/>
                  </a:lnTo>
                  <a:lnTo>
                    <a:pt x="1131316" y="744321"/>
                  </a:lnTo>
                  <a:lnTo>
                    <a:pt x="1130935" y="745375"/>
                  </a:lnTo>
                  <a:lnTo>
                    <a:pt x="1130871" y="746023"/>
                  </a:lnTo>
                  <a:lnTo>
                    <a:pt x="1130744" y="746671"/>
                  </a:lnTo>
                  <a:lnTo>
                    <a:pt x="1131290" y="746302"/>
                  </a:lnTo>
                  <a:lnTo>
                    <a:pt x="1131887" y="745959"/>
                  </a:lnTo>
                  <a:lnTo>
                    <a:pt x="1132357" y="745528"/>
                  </a:lnTo>
                  <a:lnTo>
                    <a:pt x="1132928" y="744969"/>
                  </a:lnTo>
                  <a:lnTo>
                    <a:pt x="1133208" y="744270"/>
                  </a:lnTo>
                  <a:close/>
                </a:path>
                <a:path w="2199005" h="1279525">
                  <a:moveTo>
                    <a:pt x="1151267" y="723430"/>
                  </a:moveTo>
                  <a:lnTo>
                    <a:pt x="1150670" y="723163"/>
                  </a:lnTo>
                  <a:lnTo>
                    <a:pt x="1150315" y="722884"/>
                  </a:lnTo>
                  <a:lnTo>
                    <a:pt x="1150010" y="723252"/>
                  </a:lnTo>
                  <a:lnTo>
                    <a:pt x="1149515" y="723595"/>
                  </a:lnTo>
                  <a:lnTo>
                    <a:pt x="1149413" y="724027"/>
                  </a:lnTo>
                  <a:lnTo>
                    <a:pt x="1149311" y="724611"/>
                  </a:lnTo>
                  <a:lnTo>
                    <a:pt x="1149769" y="724903"/>
                  </a:lnTo>
                  <a:lnTo>
                    <a:pt x="1150416" y="724852"/>
                  </a:lnTo>
                  <a:lnTo>
                    <a:pt x="1150721" y="724471"/>
                  </a:lnTo>
                  <a:lnTo>
                    <a:pt x="1151267" y="724077"/>
                  </a:lnTo>
                  <a:lnTo>
                    <a:pt x="1151267" y="723747"/>
                  </a:lnTo>
                  <a:lnTo>
                    <a:pt x="1151267" y="723430"/>
                  </a:lnTo>
                  <a:close/>
                </a:path>
                <a:path w="2199005" h="1279525">
                  <a:moveTo>
                    <a:pt x="1261529" y="334314"/>
                  </a:moveTo>
                  <a:lnTo>
                    <a:pt x="1261160" y="333717"/>
                  </a:lnTo>
                  <a:lnTo>
                    <a:pt x="1260627" y="333362"/>
                  </a:lnTo>
                  <a:lnTo>
                    <a:pt x="1259890" y="333616"/>
                  </a:lnTo>
                  <a:lnTo>
                    <a:pt x="1259319" y="333844"/>
                  </a:lnTo>
                  <a:lnTo>
                    <a:pt x="1259255" y="334492"/>
                  </a:lnTo>
                  <a:lnTo>
                    <a:pt x="1259751" y="334772"/>
                  </a:lnTo>
                  <a:lnTo>
                    <a:pt x="1260373" y="335127"/>
                  </a:lnTo>
                  <a:lnTo>
                    <a:pt x="1260983" y="334848"/>
                  </a:lnTo>
                  <a:lnTo>
                    <a:pt x="1261529" y="334314"/>
                  </a:lnTo>
                  <a:close/>
                </a:path>
                <a:path w="2199005" h="1279525">
                  <a:moveTo>
                    <a:pt x="1263561" y="323875"/>
                  </a:moveTo>
                  <a:lnTo>
                    <a:pt x="1263078" y="323900"/>
                  </a:lnTo>
                  <a:lnTo>
                    <a:pt x="1262481" y="323761"/>
                  </a:lnTo>
                  <a:lnTo>
                    <a:pt x="1262202" y="323977"/>
                  </a:lnTo>
                  <a:lnTo>
                    <a:pt x="1261630" y="324383"/>
                  </a:lnTo>
                  <a:lnTo>
                    <a:pt x="1261262" y="325018"/>
                  </a:lnTo>
                  <a:lnTo>
                    <a:pt x="1260805" y="325551"/>
                  </a:lnTo>
                  <a:lnTo>
                    <a:pt x="1261516" y="325437"/>
                  </a:lnTo>
                  <a:lnTo>
                    <a:pt x="1262862" y="325183"/>
                  </a:lnTo>
                  <a:lnTo>
                    <a:pt x="1263142" y="324662"/>
                  </a:lnTo>
                  <a:lnTo>
                    <a:pt x="1263345" y="324269"/>
                  </a:lnTo>
                  <a:lnTo>
                    <a:pt x="1263561" y="323875"/>
                  </a:lnTo>
                  <a:close/>
                </a:path>
                <a:path w="2199005" h="1279525">
                  <a:moveTo>
                    <a:pt x="1271231" y="327190"/>
                  </a:moveTo>
                  <a:lnTo>
                    <a:pt x="1270787" y="327012"/>
                  </a:lnTo>
                  <a:lnTo>
                    <a:pt x="1270254" y="326936"/>
                  </a:lnTo>
                  <a:lnTo>
                    <a:pt x="1269961" y="326618"/>
                  </a:lnTo>
                  <a:lnTo>
                    <a:pt x="1269542" y="326136"/>
                  </a:lnTo>
                  <a:lnTo>
                    <a:pt x="1269238" y="325958"/>
                  </a:lnTo>
                  <a:lnTo>
                    <a:pt x="1268907" y="326351"/>
                  </a:lnTo>
                  <a:lnTo>
                    <a:pt x="1268768" y="326529"/>
                  </a:lnTo>
                  <a:lnTo>
                    <a:pt x="1268793" y="326834"/>
                  </a:lnTo>
                  <a:lnTo>
                    <a:pt x="1268704" y="327698"/>
                  </a:lnTo>
                  <a:lnTo>
                    <a:pt x="1268996" y="327977"/>
                  </a:lnTo>
                  <a:lnTo>
                    <a:pt x="1269568" y="327787"/>
                  </a:lnTo>
                  <a:lnTo>
                    <a:pt x="1270063" y="327621"/>
                  </a:lnTo>
                  <a:lnTo>
                    <a:pt x="1270495" y="327355"/>
                  </a:lnTo>
                  <a:lnTo>
                    <a:pt x="1270965" y="327152"/>
                  </a:lnTo>
                  <a:lnTo>
                    <a:pt x="1271092" y="327164"/>
                  </a:lnTo>
                  <a:lnTo>
                    <a:pt x="1271231" y="327190"/>
                  </a:lnTo>
                  <a:close/>
                </a:path>
                <a:path w="2199005" h="1279525">
                  <a:moveTo>
                    <a:pt x="1300276" y="361276"/>
                  </a:moveTo>
                  <a:lnTo>
                    <a:pt x="1300187" y="360667"/>
                  </a:lnTo>
                  <a:lnTo>
                    <a:pt x="1299768" y="360413"/>
                  </a:lnTo>
                  <a:lnTo>
                    <a:pt x="1299159" y="360730"/>
                  </a:lnTo>
                  <a:lnTo>
                    <a:pt x="1298714" y="360946"/>
                  </a:lnTo>
                  <a:lnTo>
                    <a:pt x="1298397" y="361391"/>
                  </a:lnTo>
                  <a:lnTo>
                    <a:pt x="1298016" y="361734"/>
                  </a:lnTo>
                  <a:lnTo>
                    <a:pt x="1298448" y="361950"/>
                  </a:lnTo>
                  <a:lnTo>
                    <a:pt x="1298905" y="362381"/>
                  </a:lnTo>
                  <a:lnTo>
                    <a:pt x="1299286" y="362318"/>
                  </a:lnTo>
                  <a:lnTo>
                    <a:pt x="1299641" y="362229"/>
                  </a:lnTo>
                  <a:lnTo>
                    <a:pt x="1299946" y="361632"/>
                  </a:lnTo>
                  <a:lnTo>
                    <a:pt x="1300276" y="361276"/>
                  </a:lnTo>
                  <a:close/>
                </a:path>
                <a:path w="2199005" h="1279525">
                  <a:moveTo>
                    <a:pt x="1302981" y="314032"/>
                  </a:moveTo>
                  <a:lnTo>
                    <a:pt x="1302715" y="313385"/>
                  </a:lnTo>
                  <a:lnTo>
                    <a:pt x="1302435" y="313131"/>
                  </a:lnTo>
                  <a:lnTo>
                    <a:pt x="1301940" y="312661"/>
                  </a:lnTo>
                  <a:lnTo>
                    <a:pt x="1301318" y="312331"/>
                  </a:lnTo>
                  <a:lnTo>
                    <a:pt x="1300746" y="311950"/>
                  </a:lnTo>
                  <a:lnTo>
                    <a:pt x="1300784" y="312585"/>
                  </a:lnTo>
                  <a:lnTo>
                    <a:pt x="1300810" y="313232"/>
                  </a:lnTo>
                  <a:lnTo>
                    <a:pt x="1300949" y="313855"/>
                  </a:lnTo>
                  <a:lnTo>
                    <a:pt x="1301026" y="314248"/>
                  </a:lnTo>
                  <a:lnTo>
                    <a:pt x="1301280" y="314858"/>
                  </a:lnTo>
                  <a:lnTo>
                    <a:pt x="1301559" y="314871"/>
                  </a:lnTo>
                  <a:lnTo>
                    <a:pt x="1301965" y="314909"/>
                  </a:lnTo>
                  <a:lnTo>
                    <a:pt x="1302613" y="314617"/>
                  </a:lnTo>
                  <a:lnTo>
                    <a:pt x="1302842" y="314274"/>
                  </a:lnTo>
                  <a:lnTo>
                    <a:pt x="1302981" y="314032"/>
                  </a:lnTo>
                  <a:close/>
                </a:path>
                <a:path w="2199005" h="1279525">
                  <a:moveTo>
                    <a:pt x="1393761" y="513422"/>
                  </a:moveTo>
                  <a:lnTo>
                    <a:pt x="1393634" y="513499"/>
                  </a:lnTo>
                  <a:lnTo>
                    <a:pt x="1393583" y="512635"/>
                  </a:lnTo>
                  <a:lnTo>
                    <a:pt x="1393685" y="511556"/>
                  </a:lnTo>
                  <a:lnTo>
                    <a:pt x="1392275" y="511898"/>
                  </a:lnTo>
                  <a:lnTo>
                    <a:pt x="1391869" y="512013"/>
                  </a:lnTo>
                  <a:lnTo>
                    <a:pt x="1391208" y="513346"/>
                  </a:lnTo>
                  <a:lnTo>
                    <a:pt x="1392097" y="514997"/>
                  </a:lnTo>
                  <a:lnTo>
                    <a:pt x="1392897" y="513943"/>
                  </a:lnTo>
                  <a:lnTo>
                    <a:pt x="1393634" y="513511"/>
                  </a:lnTo>
                  <a:lnTo>
                    <a:pt x="1393659" y="513664"/>
                  </a:lnTo>
                  <a:lnTo>
                    <a:pt x="1393761" y="513422"/>
                  </a:lnTo>
                  <a:close/>
                </a:path>
                <a:path w="2199005" h="1279525">
                  <a:moveTo>
                    <a:pt x="1445742" y="327914"/>
                  </a:moveTo>
                  <a:lnTo>
                    <a:pt x="1445501" y="327367"/>
                  </a:lnTo>
                  <a:lnTo>
                    <a:pt x="1445069" y="327177"/>
                  </a:lnTo>
                  <a:lnTo>
                    <a:pt x="1444523" y="327444"/>
                  </a:lnTo>
                  <a:lnTo>
                    <a:pt x="1444320" y="327558"/>
                  </a:lnTo>
                  <a:lnTo>
                    <a:pt x="1444104" y="327901"/>
                  </a:lnTo>
                  <a:lnTo>
                    <a:pt x="1444155" y="328066"/>
                  </a:lnTo>
                  <a:lnTo>
                    <a:pt x="1444282" y="328663"/>
                  </a:lnTo>
                  <a:lnTo>
                    <a:pt x="1444764" y="328828"/>
                  </a:lnTo>
                  <a:lnTo>
                    <a:pt x="1445323" y="328536"/>
                  </a:lnTo>
                  <a:lnTo>
                    <a:pt x="1445514" y="328447"/>
                  </a:lnTo>
                  <a:lnTo>
                    <a:pt x="1445590" y="328142"/>
                  </a:lnTo>
                  <a:lnTo>
                    <a:pt x="1445742" y="327914"/>
                  </a:lnTo>
                  <a:close/>
                </a:path>
                <a:path w="2199005" h="1279525">
                  <a:moveTo>
                    <a:pt x="1452994" y="295694"/>
                  </a:moveTo>
                  <a:lnTo>
                    <a:pt x="1452473" y="295706"/>
                  </a:lnTo>
                  <a:lnTo>
                    <a:pt x="1451940" y="295529"/>
                  </a:lnTo>
                  <a:lnTo>
                    <a:pt x="1451102" y="296087"/>
                  </a:lnTo>
                  <a:lnTo>
                    <a:pt x="1451190" y="296583"/>
                  </a:lnTo>
                  <a:lnTo>
                    <a:pt x="1451686" y="296811"/>
                  </a:lnTo>
                  <a:lnTo>
                    <a:pt x="1451864" y="296875"/>
                  </a:lnTo>
                  <a:lnTo>
                    <a:pt x="1452245" y="296811"/>
                  </a:lnTo>
                  <a:lnTo>
                    <a:pt x="1452372" y="296684"/>
                  </a:lnTo>
                  <a:lnTo>
                    <a:pt x="1452638" y="296418"/>
                  </a:lnTo>
                  <a:lnTo>
                    <a:pt x="1452778" y="296062"/>
                  </a:lnTo>
                  <a:lnTo>
                    <a:pt x="1452994" y="295694"/>
                  </a:lnTo>
                  <a:close/>
                </a:path>
                <a:path w="2199005" h="1279525">
                  <a:moveTo>
                    <a:pt x="1488694" y="382765"/>
                  </a:moveTo>
                  <a:lnTo>
                    <a:pt x="1487512" y="381825"/>
                  </a:lnTo>
                  <a:lnTo>
                    <a:pt x="1486471" y="382714"/>
                  </a:lnTo>
                  <a:lnTo>
                    <a:pt x="1485442" y="383324"/>
                  </a:lnTo>
                  <a:lnTo>
                    <a:pt x="1484871" y="383679"/>
                  </a:lnTo>
                  <a:lnTo>
                    <a:pt x="1484706" y="384225"/>
                  </a:lnTo>
                  <a:lnTo>
                    <a:pt x="1485201" y="384581"/>
                  </a:lnTo>
                  <a:lnTo>
                    <a:pt x="1485480" y="384771"/>
                  </a:lnTo>
                  <a:lnTo>
                    <a:pt x="1486192" y="384797"/>
                  </a:lnTo>
                  <a:lnTo>
                    <a:pt x="1487297" y="384048"/>
                  </a:lnTo>
                  <a:lnTo>
                    <a:pt x="1487982" y="383387"/>
                  </a:lnTo>
                  <a:lnTo>
                    <a:pt x="1488694" y="382765"/>
                  </a:lnTo>
                  <a:close/>
                </a:path>
                <a:path w="2199005" h="1279525">
                  <a:moveTo>
                    <a:pt x="1488948" y="382562"/>
                  </a:moveTo>
                  <a:lnTo>
                    <a:pt x="1488782" y="382689"/>
                  </a:lnTo>
                  <a:lnTo>
                    <a:pt x="1488948" y="382562"/>
                  </a:lnTo>
                  <a:close/>
                </a:path>
                <a:path w="2199005" h="1279525">
                  <a:moveTo>
                    <a:pt x="1495958" y="416991"/>
                  </a:moveTo>
                  <a:lnTo>
                    <a:pt x="1495882" y="416458"/>
                  </a:lnTo>
                  <a:lnTo>
                    <a:pt x="1495945" y="415988"/>
                  </a:lnTo>
                  <a:lnTo>
                    <a:pt x="1495259" y="416280"/>
                  </a:lnTo>
                  <a:lnTo>
                    <a:pt x="1494497" y="416471"/>
                  </a:lnTo>
                  <a:lnTo>
                    <a:pt x="1493888" y="416839"/>
                  </a:lnTo>
                  <a:lnTo>
                    <a:pt x="1493291" y="417182"/>
                  </a:lnTo>
                  <a:lnTo>
                    <a:pt x="1493316" y="417703"/>
                  </a:lnTo>
                  <a:lnTo>
                    <a:pt x="1493850" y="418058"/>
                  </a:lnTo>
                  <a:lnTo>
                    <a:pt x="1494663" y="418414"/>
                  </a:lnTo>
                  <a:lnTo>
                    <a:pt x="1495386" y="418312"/>
                  </a:lnTo>
                  <a:lnTo>
                    <a:pt x="1495755" y="417423"/>
                  </a:lnTo>
                  <a:lnTo>
                    <a:pt x="1495958" y="416991"/>
                  </a:lnTo>
                  <a:close/>
                </a:path>
                <a:path w="2199005" h="1279525">
                  <a:moveTo>
                    <a:pt x="1505229" y="435470"/>
                  </a:moveTo>
                  <a:lnTo>
                    <a:pt x="1505204" y="435292"/>
                  </a:lnTo>
                  <a:lnTo>
                    <a:pt x="1505229" y="435470"/>
                  </a:lnTo>
                  <a:close/>
                </a:path>
                <a:path w="2199005" h="1279525">
                  <a:moveTo>
                    <a:pt x="1508328" y="437045"/>
                  </a:moveTo>
                  <a:lnTo>
                    <a:pt x="1505724" y="435813"/>
                  </a:lnTo>
                  <a:lnTo>
                    <a:pt x="1505534" y="435724"/>
                  </a:lnTo>
                  <a:lnTo>
                    <a:pt x="1505381" y="435597"/>
                  </a:lnTo>
                  <a:lnTo>
                    <a:pt x="1505229" y="435470"/>
                  </a:lnTo>
                  <a:lnTo>
                    <a:pt x="1505610" y="438861"/>
                  </a:lnTo>
                  <a:lnTo>
                    <a:pt x="1508328" y="437045"/>
                  </a:lnTo>
                  <a:close/>
                </a:path>
                <a:path w="2199005" h="1279525">
                  <a:moveTo>
                    <a:pt x="1511769" y="423392"/>
                  </a:moveTo>
                  <a:lnTo>
                    <a:pt x="1511719" y="422059"/>
                  </a:lnTo>
                  <a:lnTo>
                    <a:pt x="1511414" y="421563"/>
                  </a:lnTo>
                  <a:lnTo>
                    <a:pt x="1510906" y="421436"/>
                  </a:lnTo>
                  <a:lnTo>
                    <a:pt x="1510639" y="421894"/>
                  </a:lnTo>
                  <a:lnTo>
                    <a:pt x="1510411" y="422198"/>
                  </a:lnTo>
                  <a:lnTo>
                    <a:pt x="1510474" y="422821"/>
                  </a:lnTo>
                  <a:lnTo>
                    <a:pt x="1510804" y="423392"/>
                  </a:lnTo>
                  <a:lnTo>
                    <a:pt x="1511388" y="423329"/>
                  </a:lnTo>
                  <a:lnTo>
                    <a:pt x="1511769" y="423392"/>
                  </a:lnTo>
                  <a:close/>
                </a:path>
                <a:path w="2199005" h="1279525">
                  <a:moveTo>
                    <a:pt x="1521396" y="272821"/>
                  </a:moveTo>
                  <a:lnTo>
                    <a:pt x="1520837" y="272376"/>
                  </a:lnTo>
                  <a:lnTo>
                    <a:pt x="1520177" y="272415"/>
                  </a:lnTo>
                  <a:lnTo>
                    <a:pt x="1519682" y="272491"/>
                  </a:lnTo>
                  <a:lnTo>
                    <a:pt x="1519034" y="272580"/>
                  </a:lnTo>
                  <a:lnTo>
                    <a:pt x="1518767" y="273062"/>
                  </a:lnTo>
                  <a:lnTo>
                    <a:pt x="1519110" y="273507"/>
                  </a:lnTo>
                  <a:lnTo>
                    <a:pt x="1519605" y="274116"/>
                  </a:lnTo>
                  <a:lnTo>
                    <a:pt x="1520380" y="274218"/>
                  </a:lnTo>
                  <a:lnTo>
                    <a:pt x="1521218" y="273939"/>
                  </a:lnTo>
                  <a:lnTo>
                    <a:pt x="1521206" y="273481"/>
                  </a:lnTo>
                  <a:lnTo>
                    <a:pt x="1521396" y="272821"/>
                  </a:lnTo>
                  <a:close/>
                </a:path>
                <a:path w="2199005" h="1279525">
                  <a:moveTo>
                    <a:pt x="1577632" y="406476"/>
                  </a:moveTo>
                  <a:lnTo>
                    <a:pt x="1577555" y="405879"/>
                  </a:lnTo>
                  <a:lnTo>
                    <a:pt x="1577149" y="405574"/>
                  </a:lnTo>
                  <a:lnTo>
                    <a:pt x="1576539" y="405828"/>
                  </a:lnTo>
                  <a:lnTo>
                    <a:pt x="1576158" y="405993"/>
                  </a:lnTo>
                  <a:lnTo>
                    <a:pt x="1575892" y="406514"/>
                  </a:lnTo>
                  <a:lnTo>
                    <a:pt x="1575549" y="406857"/>
                  </a:lnTo>
                  <a:lnTo>
                    <a:pt x="1575981" y="407111"/>
                  </a:lnTo>
                  <a:lnTo>
                    <a:pt x="1576374" y="407517"/>
                  </a:lnTo>
                  <a:lnTo>
                    <a:pt x="1576832" y="407517"/>
                  </a:lnTo>
                  <a:lnTo>
                    <a:pt x="1577060" y="407530"/>
                  </a:lnTo>
                  <a:lnTo>
                    <a:pt x="1577365" y="406857"/>
                  </a:lnTo>
                  <a:lnTo>
                    <a:pt x="1577632" y="406476"/>
                  </a:lnTo>
                  <a:close/>
                </a:path>
                <a:path w="2199005" h="1279525">
                  <a:moveTo>
                    <a:pt x="1600390" y="148513"/>
                  </a:moveTo>
                  <a:lnTo>
                    <a:pt x="1599679" y="147853"/>
                  </a:lnTo>
                  <a:lnTo>
                    <a:pt x="1599514" y="147713"/>
                  </a:lnTo>
                  <a:lnTo>
                    <a:pt x="1599107" y="147612"/>
                  </a:lnTo>
                  <a:lnTo>
                    <a:pt x="1598942" y="147713"/>
                  </a:lnTo>
                  <a:lnTo>
                    <a:pt x="1598168" y="148120"/>
                  </a:lnTo>
                  <a:lnTo>
                    <a:pt x="1597736" y="148818"/>
                  </a:lnTo>
                  <a:lnTo>
                    <a:pt x="1598129" y="149555"/>
                  </a:lnTo>
                  <a:lnTo>
                    <a:pt x="1598256" y="149783"/>
                  </a:lnTo>
                  <a:lnTo>
                    <a:pt x="1598968" y="149682"/>
                  </a:lnTo>
                  <a:lnTo>
                    <a:pt x="1599387" y="149720"/>
                  </a:lnTo>
                  <a:lnTo>
                    <a:pt x="1600034" y="149123"/>
                  </a:lnTo>
                  <a:lnTo>
                    <a:pt x="1600390" y="148513"/>
                  </a:lnTo>
                  <a:close/>
                </a:path>
                <a:path w="2199005" h="1279525">
                  <a:moveTo>
                    <a:pt x="1680044" y="198513"/>
                  </a:moveTo>
                  <a:lnTo>
                    <a:pt x="1679638" y="198462"/>
                  </a:lnTo>
                  <a:lnTo>
                    <a:pt x="1679168" y="198272"/>
                  </a:lnTo>
                  <a:lnTo>
                    <a:pt x="1678813" y="198424"/>
                  </a:lnTo>
                  <a:lnTo>
                    <a:pt x="1678457" y="198564"/>
                  </a:lnTo>
                  <a:lnTo>
                    <a:pt x="1678216" y="199009"/>
                  </a:lnTo>
                  <a:lnTo>
                    <a:pt x="1677911" y="199326"/>
                  </a:lnTo>
                  <a:lnTo>
                    <a:pt x="1679232" y="199453"/>
                  </a:lnTo>
                  <a:lnTo>
                    <a:pt x="1680044" y="198513"/>
                  </a:lnTo>
                  <a:close/>
                </a:path>
                <a:path w="2199005" h="1279525">
                  <a:moveTo>
                    <a:pt x="1682292" y="219151"/>
                  </a:moveTo>
                  <a:lnTo>
                    <a:pt x="1682102" y="219011"/>
                  </a:lnTo>
                  <a:lnTo>
                    <a:pt x="1681962" y="218795"/>
                  </a:lnTo>
                  <a:lnTo>
                    <a:pt x="1681175" y="218757"/>
                  </a:lnTo>
                  <a:lnTo>
                    <a:pt x="1680895" y="219087"/>
                  </a:lnTo>
                  <a:lnTo>
                    <a:pt x="1680997" y="219633"/>
                  </a:lnTo>
                  <a:lnTo>
                    <a:pt x="1681048" y="219811"/>
                  </a:lnTo>
                  <a:lnTo>
                    <a:pt x="1681289" y="219900"/>
                  </a:lnTo>
                  <a:lnTo>
                    <a:pt x="1681441" y="220027"/>
                  </a:lnTo>
                  <a:lnTo>
                    <a:pt x="1682292" y="219151"/>
                  </a:lnTo>
                  <a:close/>
                </a:path>
                <a:path w="2199005" h="1279525">
                  <a:moveTo>
                    <a:pt x="1689036" y="189458"/>
                  </a:moveTo>
                  <a:lnTo>
                    <a:pt x="1688871" y="188772"/>
                  </a:lnTo>
                  <a:lnTo>
                    <a:pt x="1687626" y="189318"/>
                  </a:lnTo>
                  <a:lnTo>
                    <a:pt x="1686674" y="189915"/>
                  </a:lnTo>
                  <a:lnTo>
                    <a:pt x="1686128" y="190639"/>
                  </a:lnTo>
                  <a:lnTo>
                    <a:pt x="1686737" y="191300"/>
                  </a:lnTo>
                  <a:lnTo>
                    <a:pt x="1687449" y="190804"/>
                  </a:lnTo>
                  <a:lnTo>
                    <a:pt x="1688693" y="190030"/>
                  </a:lnTo>
                  <a:lnTo>
                    <a:pt x="1689036" y="189458"/>
                  </a:lnTo>
                  <a:close/>
                </a:path>
                <a:path w="2199005" h="1279525">
                  <a:moveTo>
                    <a:pt x="1689074" y="188658"/>
                  </a:moveTo>
                  <a:lnTo>
                    <a:pt x="1688896" y="188595"/>
                  </a:lnTo>
                  <a:lnTo>
                    <a:pt x="1688871" y="188772"/>
                  </a:lnTo>
                  <a:lnTo>
                    <a:pt x="1689023" y="188709"/>
                  </a:lnTo>
                  <a:close/>
                </a:path>
                <a:path w="2199005" h="1279525">
                  <a:moveTo>
                    <a:pt x="1724533" y="362915"/>
                  </a:moveTo>
                  <a:lnTo>
                    <a:pt x="1724025" y="362966"/>
                  </a:lnTo>
                  <a:lnTo>
                    <a:pt x="1723478" y="362864"/>
                  </a:lnTo>
                  <a:lnTo>
                    <a:pt x="1723085" y="363080"/>
                  </a:lnTo>
                  <a:lnTo>
                    <a:pt x="1722666" y="363296"/>
                  </a:lnTo>
                  <a:lnTo>
                    <a:pt x="1722399" y="363816"/>
                  </a:lnTo>
                  <a:lnTo>
                    <a:pt x="1722056" y="364197"/>
                  </a:lnTo>
                  <a:lnTo>
                    <a:pt x="1723504" y="364070"/>
                  </a:lnTo>
                  <a:lnTo>
                    <a:pt x="1724533" y="362915"/>
                  </a:lnTo>
                  <a:close/>
                </a:path>
                <a:path w="2199005" h="1279525">
                  <a:moveTo>
                    <a:pt x="1732127" y="84099"/>
                  </a:moveTo>
                  <a:lnTo>
                    <a:pt x="1731657" y="83985"/>
                  </a:lnTo>
                  <a:lnTo>
                    <a:pt x="1731124" y="83680"/>
                  </a:lnTo>
                  <a:lnTo>
                    <a:pt x="1730717" y="83781"/>
                  </a:lnTo>
                  <a:lnTo>
                    <a:pt x="1730070" y="83997"/>
                  </a:lnTo>
                  <a:lnTo>
                    <a:pt x="1730095" y="84582"/>
                  </a:lnTo>
                  <a:lnTo>
                    <a:pt x="1730743" y="84874"/>
                  </a:lnTo>
                  <a:lnTo>
                    <a:pt x="1731124" y="85013"/>
                  </a:lnTo>
                  <a:lnTo>
                    <a:pt x="1731670" y="84836"/>
                  </a:lnTo>
                  <a:lnTo>
                    <a:pt x="1732127" y="84810"/>
                  </a:lnTo>
                  <a:lnTo>
                    <a:pt x="1732127" y="84099"/>
                  </a:lnTo>
                  <a:close/>
                </a:path>
                <a:path w="2199005" h="1279525">
                  <a:moveTo>
                    <a:pt x="1780120" y="115328"/>
                  </a:moveTo>
                  <a:lnTo>
                    <a:pt x="1780108" y="115062"/>
                  </a:lnTo>
                  <a:lnTo>
                    <a:pt x="1779435" y="114579"/>
                  </a:lnTo>
                  <a:lnTo>
                    <a:pt x="1779041" y="114592"/>
                  </a:lnTo>
                  <a:lnTo>
                    <a:pt x="1778114" y="114617"/>
                  </a:lnTo>
                  <a:lnTo>
                    <a:pt x="1777771" y="115379"/>
                  </a:lnTo>
                  <a:lnTo>
                    <a:pt x="1777657" y="116128"/>
                  </a:lnTo>
                  <a:lnTo>
                    <a:pt x="1777568" y="116725"/>
                  </a:lnTo>
                  <a:lnTo>
                    <a:pt x="1777974" y="117005"/>
                  </a:lnTo>
                  <a:lnTo>
                    <a:pt x="1778635" y="116903"/>
                  </a:lnTo>
                  <a:lnTo>
                    <a:pt x="1779447" y="116649"/>
                  </a:lnTo>
                  <a:lnTo>
                    <a:pt x="1780082" y="116141"/>
                  </a:lnTo>
                  <a:lnTo>
                    <a:pt x="1780120" y="115328"/>
                  </a:lnTo>
                  <a:close/>
                </a:path>
                <a:path w="2199005" h="1279525">
                  <a:moveTo>
                    <a:pt x="1912162" y="321233"/>
                  </a:moveTo>
                  <a:lnTo>
                    <a:pt x="1912061" y="320954"/>
                  </a:lnTo>
                  <a:lnTo>
                    <a:pt x="1912061" y="320725"/>
                  </a:lnTo>
                  <a:lnTo>
                    <a:pt x="1911845" y="320725"/>
                  </a:lnTo>
                  <a:lnTo>
                    <a:pt x="1911515" y="320675"/>
                  </a:lnTo>
                  <a:lnTo>
                    <a:pt x="1911261" y="320941"/>
                  </a:lnTo>
                  <a:lnTo>
                    <a:pt x="1911159" y="321259"/>
                  </a:lnTo>
                  <a:lnTo>
                    <a:pt x="1911210" y="321437"/>
                  </a:lnTo>
                  <a:lnTo>
                    <a:pt x="1911375" y="322148"/>
                  </a:lnTo>
                  <a:lnTo>
                    <a:pt x="1911731" y="322135"/>
                  </a:lnTo>
                  <a:lnTo>
                    <a:pt x="1912086" y="321424"/>
                  </a:lnTo>
                  <a:lnTo>
                    <a:pt x="1912162" y="321233"/>
                  </a:lnTo>
                  <a:close/>
                </a:path>
                <a:path w="2199005" h="1279525">
                  <a:moveTo>
                    <a:pt x="1916887" y="374573"/>
                  </a:moveTo>
                  <a:lnTo>
                    <a:pt x="1916734" y="374573"/>
                  </a:lnTo>
                  <a:lnTo>
                    <a:pt x="1916557" y="374764"/>
                  </a:lnTo>
                  <a:lnTo>
                    <a:pt x="1916887" y="374573"/>
                  </a:lnTo>
                  <a:close/>
                </a:path>
                <a:path w="2199005" h="1279525">
                  <a:moveTo>
                    <a:pt x="1920379" y="373430"/>
                  </a:moveTo>
                  <a:lnTo>
                    <a:pt x="1919973" y="372960"/>
                  </a:lnTo>
                  <a:lnTo>
                    <a:pt x="1919389" y="373202"/>
                  </a:lnTo>
                  <a:lnTo>
                    <a:pt x="1918550" y="373519"/>
                  </a:lnTo>
                  <a:lnTo>
                    <a:pt x="1917776" y="374053"/>
                  </a:lnTo>
                  <a:lnTo>
                    <a:pt x="1916976" y="374523"/>
                  </a:lnTo>
                  <a:lnTo>
                    <a:pt x="1917852" y="374853"/>
                  </a:lnTo>
                  <a:lnTo>
                    <a:pt x="1918766" y="374967"/>
                  </a:lnTo>
                  <a:lnTo>
                    <a:pt x="1919935" y="374472"/>
                  </a:lnTo>
                  <a:lnTo>
                    <a:pt x="1920214" y="374205"/>
                  </a:lnTo>
                  <a:lnTo>
                    <a:pt x="1920252" y="374015"/>
                  </a:lnTo>
                  <a:lnTo>
                    <a:pt x="1920379" y="373430"/>
                  </a:lnTo>
                  <a:close/>
                </a:path>
                <a:path w="2199005" h="1279525">
                  <a:moveTo>
                    <a:pt x="1933727" y="787"/>
                  </a:moveTo>
                  <a:lnTo>
                    <a:pt x="1933105" y="177"/>
                  </a:lnTo>
                  <a:lnTo>
                    <a:pt x="1932952" y="25"/>
                  </a:lnTo>
                  <a:lnTo>
                    <a:pt x="1932051" y="292"/>
                  </a:lnTo>
                  <a:lnTo>
                    <a:pt x="1931771" y="609"/>
                  </a:lnTo>
                  <a:lnTo>
                    <a:pt x="1931492" y="927"/>
                  </a:lnTo>
                  <a:lnTo>
                    <a:pt x="1931377" y="1587"/>
                  </a:lnTo>
                  <a:lnTo>
                    <a:pt x="1931682" y="2501"/>
                  </a:lnTo>
                  <a:lnTo>
                    <a:pt x="1932228" y="2489"/>
                  </a:lnTo>
                  <a:lnTo>
                    <a:pt x="1932393" y="2362"/>
                  </a:lnTo>
                  <a:lnTo>
                    <a:pt x="1933435" y="1498"/>
                  </a:lnTo>
                  <a:lnTo>
                    <a:pt x="1933727" y="787"/>
                  </a:lnTo>
                  <a:close/>
                </a:path>
                <a:path w="2199005" h="1279525">
                  <a:moveTo>
                    <a:pt x="1935175" y="365747"/>
                  </a:moveTo>
                  <a:lnTo>
                    <a:pt x="1934984" y="365353"/>
                  </a:lnTo>
                  <a:lnTo>
                    <a:pt x="1934908" y="365556"/>
                  </a:lnTo>
                  <a:lnTo>
                    <a:pt x="1935175" y="365747"/>
                  </a:lnTo>
                  <a:close/>
                </a:path>
                <a:path w="2199005" h="1279525">
                  <a:moveTo>
                    <a:pt x="1935822" y="363664"/>
                  </a:moveTo>
                  <a:lnTo>
                    <a:pt x="1935111" y="362851"/>
                  </a:lnTo>
                  <a:lnTo>
                    <a:pt x="1934959" y="362673"/>
                  </a:lnTo>
                  <a:lnTo>
                    <a:pt x="1934756" y="362458"/>
                  </a:lnTo>
                  <a:lnTo>
                    <a:pt x="1934552" y="362407"/>
                  </a:lnTo>
                  <a:lnTo>
                    <a:pt x="1933956" y="362267"/>
                  </a:lnTo>
                  <a:lnTo>
                    <a:pt x="1933663" y="362572"/>
                  </a:lnTo>
                  <a:lnTo>
                    <a:pt x="1933892" y="363131"/>
                  </a:lnTo>
                  <a:lnTo>
                    <a:pt x="1934984" y="365353"/>
                  </a:lnTo>
                  <a:lnTo>
                    <a:pt x="1935111" y="364528"/>
                  </a:lnTo>
                  <a:lnTo>
                    <a:pt x="1935822" y="363664"/>
                  </a:lnTo>
                  <a:close/>
                </a:path>
                <a:path w="2199005" h="1279525">
                  <a:moveTo>
                    <a:pt x="1984895" y="317"/>
                  </a:moveTo>
                  <a:lnTo>
                    <a:pt x="1984425" y="254"/>
                  </a:lnTo>
                  <a:lnTo>
                    <a:pt x="1983879" y="0"/>
                  </a:lnTo>
                  <a:lnTo>
                    <a:pt x="1983270" y="330"/>
                  </a:lnTo>
                  <a:lnTo>
                    <a:pt x="1983206" y="977"/>
                  </a:lnTo>
                  <a:lnTo>
                    <a:pt x="1983054" y="1384"/>
                  </a:lnTo>
                  <a:lnTo>
                    <a:pt x="1983486" y="1422"/>
                  </a:lnTo>
                  <a:lnTo>
                    <a:pt x="1983994" y="1562"/>
                  </a:lnTo>
                  <a:lnTo>
                    <a:pt x="1984324" y="1384"/>
                  </a:lnTo>
                  <a:lnTo>
                    <a:pt x="1984616" y="1219"/>
                  </a:lnTo>
                  <a:lnTo>
                    <a:pt x="1984705" y="698"/>
                  </a:lnTo>
                  <a:lnTo>
                    <a:pt x="1984895" y="317"/>
                  </a:lnTo>
                  <a:close/>
                </a:path>
                <a:path w="2199005" h="1279525">
                  <a:moveTo>
                    <a:pt x="2006307" y="115049"/>
                  </a:moveTo>
                  <a:lnTo>
                    <a:pt x="2005850" y="115138"/>
                  </a:lnTo>
                  <a:lnTo>
                    <a:pt x="2005317" y="115074"/>
                  </a:lnTo>
                  <a:lnTo>
                    <a:pt x="2004504" y="115544"/>
                  </a:lnTo>
                  <a:lnTo>
                    <a:pt x="2004250" y="116027"/>
                  </a:lnTo>
                  <a:lnTo>
                    <a:pt x="2003831" y="116446"/>
                  </a:lnTo>
                  <a:lnTo>
                    <a:pt x="2004352" y="116370"/>
                  </a:lnTo>
                  <a:lnTo>
                    <a:pt x="2004872" y="116420"/>
                  </a:lnTo>
                  <a:lnTo>
                    <a:pt x="2005253" y="116205"/>
                  </a:lnTo>
                  <a:lnTo>
                    <a:pt x="2005685" y="115938"/>
                  </a:lnTo>
                  <a:lnTo>
                    <a:pt x="2005952" y="115443"/>
                  </a:lnTo>
                  <a:lnTo>
                    <a:pt x="2006307" y="115049"/>
                  </a:lnTo>
                  <a:close/>
                </a:path>
                <a:path w="2199005" h="1279525">
                  <a:moveTo>
                    <a:pt x="2031746" y="64046"/>
                  </a:moveTo>
                  <a:lnTo>
                    <a:pt x="2031733" y="63601"/>
                  </a:lnTo>
                  <a:lnTo>
                    <a:pt x="2031199" y="63271"/>
                  </a:lnTo>
                  <a:lnTo>
                    <a:pt x="2031034" y="63182"/>
                  </a:lnTo>
                  <a:lnTo>
                    <a:pt x="2030590" y="63182"/>
                  </a:lnTo>
                  <a:lnTo>
                    <a:pt x="2030272" y="63652"/>
                  </a:lnTo>
                  <a:lnTo>
                    <a:pt x="2030171" y="64071"/>
                  </a:lnTo>
                  <a:lnTo>
                    <a:pt x="2029993" y="64465"/>
                  </a:lnTo>
                  <a:lnTo>
                    <a:pt x="2031301" y="64541"/>
                  </a:lnTo>
                  <a:lnTo>
                    <a:pt x="2031746" y="64046"/>
                  </a:lnTo>
                  <a:close/>
                </a:path>
                <a:path w="2199005" h="1279525">
                  <a:moveTo>
                    <a:pt x="2060244" y="54622"/>
                  </a:moveTo>
                  <a:lnTo>
                    <a:pt x="2059520" y="54635"/>
                  </a:lnTo>
                  <a:lnTo>
                    <a:pt x="2059000" y="54495"/>
                  </a:lnTo>
                  <a:lnTo>
                    <a:pt x="2058657" y="54673"/>
                  </a:lnTo>
                  <a:lnTo>
                    <a:pt x="2058225" y="54889"/>
                  </a:lnTo>
                  <a:lnTo>
                    <a:pt x="2057819" y="55333"/>
                  </a:lnTo>
                  <a:lnTo>
                    <a:pt x="2057603" y="55753"/>
                  </a:lnTo>
                  <a:lnTo>
                    <a:pt x="2057336" y="56248"/>
                  </a:lnTo>
                  <a:lnTo>
                    <a:pt x="2057742" y="56553"/>
                  </a:lnTo>
                  <a:lnTo>
                    <a:pt x="2059000" y="55829"/>
                  </a:lnTo>
                  <a:lnTo>
                    <a:pt x="2059508" y="55245"/>
                  </a:lnTo>
                  <a:lnTo>
                    <a:pt x="2060244" y="54622"/>
                  </a:lnTo>
                  <a:close/>
                </a:path>
                <a:path w="2199005" h="1279525">
                  <a:moveTo>
                    <a:pt x="2077516" y="189445"/>
                  </a:moveTo>
                  <a:lnTo>
                    <a:pt x="2076424" y="189204"/>
                  </a:lnTo>
                  <a:lnTo>
                    <a:pt x="2076373" y="190500"/>
                  </a:lnTo>
                  <a:lnTo>
                    <a:pt x="2076970" y="190563"/>
                  </a:lnTo>
                  <a:lnTo>
                    <a:pt x="2077199" y="190207"/>
                  </a:lnTo>
                  <a:lnTo>
                    <a:pt x="2077516" y="189445"/>
                  </a:lnTo>
                  <a:close/>
                </a:path>
                <a:path w="2199005" h="1279525">
                  <a:moveTo>
                    <a:pt x="2114105" y="27228"/>
                  </a:moveTo>
                  <a:lnTo>
                    <a:pt x="2113953" y="26885"/>
                  </a:lnTo>
                  <a:lnTo>
                    <a:pt x="2113318" y="27228"/>
                  </a:lnTo>
                  <a:lnTo>
                    <a:pt x="2112632" y="27508"/>
                  </a:lnTo>
                  <a:lnTo>
                    <a:pt x="2111464" y="28448"/>
                  </a:lnTo>
                  <a:lnTo>
                    <a:pt x="2111679" y="28892"/>
                  </a:lnTo>
                  <a:lnTo>
                    <a:pt x="2113076" y="28448"/>
                  </a:lnTo>
                  <a:lnTo>
                    <a:pt x="2113610" y="27876"/>
                  </a:lnTo>
                  <a:lnTo>
                    <a:pt x="2114092" y="27508"/>
                  </a:lnTo>
                  <a:lnTo>
                    <a:pt x="2114105" y="27228"/>
                  </a:lnTo>
                  <a:close/>
                </a:path>
                <a:path w="2199005" h="1279525">
                  <a:moveTo>
                    <a:pt x="2157387" y="64249"/>
                  </a:moveTo>
                  <a:lnTo>
                    <a:pt x="2155990" y="63842"/>
                  </a:lnTo>
                  <a:lnTo>
                    <a:pt x="2155621" y="64376"/>
                  </a:lnTo>
                  <a:lnTo>
                    <a:pt x="2156980" y="64808"/>
                  </a:lnTo>
                  <a:lnTo>
                    <a:pt x="2157387" y="64249"/>
                  </a:lnTo>
                  <a:close/>
                </a:path>
                <a:path w="2199005" h="1279525">
                  <a:moveTo>
                    <a:pt x="2198967" y="91122"/>
                  </a:moveTo>
                  <a:lnTo>
                    <a:pt x="2198598" y="90868"/>
                  </a:lnTo>
                  <a:lnTo>
                    <a:pt x="2198192" y="90297"/>
                  </a:lnTo>
                  <a:lnTo>
                    <a:pt x="2197849" y="90347"/>
                  </a:lnTo>
                  <a:lnTo>
                    <a:pt x="2196871" y="90525"/>
                  </a:lnTo>
                  <a:lnTo>
                    <a:pt x="2196465" y="91262"/>
                  </a:lnTo>
                  <a:lnTo>
                    <a:pt x="2196973" y="92024"/>
                  </a:lnTo>
                  <a:lnTo>
                    <a:pt x="2197176" y="92316"/>
                  </a:lnTo>
                  <a:lnTo>
                    <a:pt x="2197951" y="92430"/>
                  </a:lnTo>
                  <a:lnTo>
                    <a:pt x="2198662" y="92202"/>
                  </a:lnTo>
                  <a:lnTo>
                    <a:pt x="2198789" y="91541"/>
                  </a:lnTo>
                  <a:lnTo>
                    <a:pt x="2198967" y="9112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13584263" y="7131691"/>
              <a:ext cx="1609090" cy="1194435"/>
            </a:xfrm>
            <a:custGeom>
              <a:avLst/>
              <a:gdLst/>
              <a:ahLst/>
              <a:cxnLst/>
              <a:rect l="l" t="t" r="r" b="b"/>
              <a:pathLst>
                <a:path w="1609090" h="1194434">
                  <a:moveTo>
                    <a:pt x="838" y="892556"/>
                  </a:moveTo>
                  <a:lnTo>
                    <a:pt x="800" y="892251"/>
                  </a:lnTo>
                  <a:lnTo>
                    <a:pt x="812" y="892009"/>
                  </a:lnTo>
                  <a:lnTo>
                    <a:pt x="139" y="892111"/>
                  </a:lnTo>
                  <a:lnTo>
                    <a:pt x="0" y="892848"/>
                  </a:lnTo>
                  <a:lnTo>
                    <a:pt x="241" y="892810"/>
                  </a:lnTo>
                  <a:lnTo>
                    <a:pt x="571" y="892822"/>
                  </a:lnTo>
                  <a:lnTo>
                    <a:pt x="711" y="892683"/>
                  </a:lnTo>
                  <a:lnTo>
                    <a:pt x="838" y="892556"/>
                  </a:lnTo>
                  <a:close/>
                </a:path>
                <a:path w="1609090" h="1194434">
                  <a:moveTo>
                    <a:pt x="46609" y="950150"/>
                  </a:moveTo>
                  <a:lnTo>
                    <a:pt x="46469" y="949871"/>
                  </a:lnTo>
                  <a:lnTo>
                    <a:pt x="46177" y="949807"/>
                  </a:lnTo>
                  <a:lnTo>
                    <a:pt x="45974" y="949680"/>
                  </a:lnTo>
                  <a:lnTo>
                    <a:pt x="45783" y="949782"/>
                  </a:lnTo>
                  <a:lnTo>
                    <a:pt x="45453" y="949871"/>
                  </a:lnTo>
                  <a:lnTo>
                    <a:pt x="45250" y="950683"/>
                  </a:lnTo>
                  <a:lnTo>
                    <a:pt x="45580" y="950899"/>
                  </a:lnTo>
                  <a:lnTo>
                    <a:pt x="46228" y="950607"/>
                  </a:lnTo>
                  <a:lnTo>
                    <a:pt x="46393" y="950506"/>
                  </a:lnTo>
                  <a:lnTo>
                    <a:pt x="46609" y="950150"/>
                  </a:lnTo>
                  <a:close/>
                </a:path>
                <a:path w="1609090" h="1194434">
                  <a:moveTo>
                    <a:pt x="104038" y="1081659"/>
                  </a:moveTo>
                  <a:lnTo>
                    <a:pt x="103441" y="1081328"/>
                  </a:lnTo>
                  <a:lnTo>
                    <a:pt x="102819" y="1080985"/>
                  </a:lnTo>
                  <a:lnTo>
                    <a:pt x="102108" y="1080744"/>
                  </a:lnTo>
                  <a:lnTo>
                    <a:pt x="101396" y="1080490"/>
                  </a:lnTo>
                  <a:lnTo>
                    <a:pt x="102704" y="1082179"/>
                  </a:lnTo>
                  <a:lnTo>
                    <a:pt x="102857" y="1082344"/>
                  </a:lnTo>
                  <a:lnTo>
                    <a:pt x="103212" y="1082497"/>
                  </a:lnTo>
                  <a:lnTo>
                    <a:pt x="103365" y="1082421"/>
                  </a:lnTo>
                  <a:lnTo>
                    <a:pt x="103962" y="1082128"/>
                  </a:lnTo>
                  <a:lnTo>
                    <a:pt x="104038" y="1081659"/>
                  </a:lnTo>
                  <a:close/>
                </a:path>
                <a:path w="1609090" h="1194434">
                  <a:moveTo>
                    <a:pt x="106692" y="1053706"/>
                  </a:moveTo>
                  <a:lnTo>
                    <a:pt x="106464" y="1053071"/>
                  </a:lnTo>
                  <a:lnTo>
                    <a:pt x="106248" y="1052487"/>
                  </a:lnTo>
                  <a:lnTo>
                    <a:pt x="105727" y="1052474"/>
                  </a:lnTo>
                  <a:lnTo>
                    <a:pt x="105486" y="1052995"/>
                  </a:lnTo>
                  <a:lnTo>
                    <a:pt x="105219" y="1053617"/>
                  </a:lnTo>
                  <a:lnTo>
                    <a:pt x="105397" y="1054201"/>
                  </a:lnTo>
                  <a:lnTo>
                    <a:pt x="105867" y="1054684"/>
                  </a:lnTo>
                  <a:lnTo>
                    <a:pt x="105714" y="1054849"/>
                  </a:lnTo>
                  <a:lnTo>
                    <a:pt x="105930" y="1054887"/>
                  </a:lnTo>
                  <a:lnTo>
                    <a:pt x="105943" y="1054722"/>
                  </a:lnTo>
                  <a:lnTo>
                    <a:pt x="106502" y="1054265"/>
                  </a:lnTo>
                  <a:lnTo>
                    <a:pt x="106692" y="1053706"/>
                  </a:lnTo>
                  <a:close/>
                </a:path>
                <a:path w="1609090" h="1194434">
                  <a:moveTo>
                    <a:pt x="140563" y="1139583"/>
                  </a:moveTo>
                  <a:lnTo>
                    <a:pt x="140042" y="1139977"/>
                  </a:lnTo>
                  <a:lnTo>
                    <a:pt x="139484" y="1140333"/>
                  </a:lnTo>
                  <a:lnTo>
                    <a:pt x="139103" y="1140828"/>
                  </a:lnTo>
                  <a:lnTo>
                    <a:pt x="138696" y="1141323"/>
                  </a:lnTo>
                  <a:lnTo>
                    <a:pt x="138963" y="1141831"/>
                  </a:lnTo>
                  <a:lnTo>
                    <a:pt x="139560" y="1141920"/>
                  </a:lnTo>
                  <a:lnTo>
                    <a:pt x="139725" y="1141945"/>
                  </a:lnTo>
                  <a:lnTo>
                    <a:pt x="140055" y="1141653"/>
                  </a:lnTo>
                  <a:lnTo>
                    <a:pt x="140106" y="1141450"/>
                  </a:lnTo>
                  <a:lnTo>
                    <a:pt x="140563" y="1139583"/>
                  </a:lnTo>
                  <a:close/>
                </a:path>
                <a:path w="1609090" h="1194434">
                  <a:moveTo>
                    <a:pt x="140881" y="1139304"/>
                  </a:moveTo>
                  <a:lnTo>
                    <a:pt x="140639" y="1139253"/>
                  </a:lnTo>
                  <a:lnTo>
                    <a:pt x="140550" y="1139583"/>
                  </a:lnTo>
                  <a:lnTo>
                    <a:pt x="140881" y="1139304"/>
                  </a:lnTo>
                  <a:close/>
                </a:path>
                <a:path w="1609090" h="1194434">
                  <a:moveTo>
                    <a:pt x="184150" y="1193228"/>
                  </a:moveTo>
                  <a:lnTo>
                    <a:pt x="183515" y="1192961"/>
                  </a:lnTo>
                  <a:lnTo>
                    <a:pt x="182841" y="1194244"/>
                  </a:lnTo>
                  <a:lnTo>
                    <a:pt x="183464" y="1194435"/>
                  </a:lnTo>
                  <a:lnTo>
                    <a:pt x="184150" y="1193228"/>
                  </a:lnTo>
                  <a:close/>
                </a:path>
                <a:path w="1609090" h="1194434">
                  <a:moveTo>
                    <a:pt x="264896" y="783805"/>
                  </a:moveTo>
                  <a:lnTo>
                    <a:pt x="264299" y="783551"/>
                  </a:lnTo>
                  <a:lnTo>
                    <a:pt x="264007" y="783412"/>
                  </a:lnTo>
                  <a:lnTo>
                    <a:pt x="263309" y="783742"/>
                  </a:lnTo>
                  <a:lnTo>
                    <a:pt x="262966" y="784047"/>
                  </a:lnTo>
                  <a:lnTo>
                    <a:pt x="262686" y="784288"/>
                  </a:lnTo>
                  <a:lnTo>
                    <a:pt x="262648" y="784809"/>
                  </a:lnTo>
                  <a:lnTo>
                    <a:pt x="262521" y="785202"/>
                  </a:lnTo>
                  <a:lnTo>
                    <a:pt x="264020" y="784656"/>
                  </a:lnTo>
                  <a:lnTo>
                    <a:pt x="264718" y="784326"/>
                  </a:lnTo>
                  <a:lnTo>
                    <a:pt x="264896" y="783805"/>
                  </a:lnTo>
                  <a:close/>
                </a:path>
                <a:path w="1609090" h="1194434">
                  <a:moveTo>
                    <a:pt x="276186" y="795362"/>
                  </a:moveTo>
                  <a:lnTo>
                    <a:pt x="275729" y="795032"/>
                  </a:lnTo>
                  <a:lnTo>
                    <a:pt x="275590" y="794931"/>
                  </a:lnTo>
                  <a:lnTo>
                    <a:pt x="275221" y="794994"/>
                  </a:lnTo>
                  <a:lnTo>
                    <a:pt x="275005" y="795134"/>
                  </a:lnTo>
                  <a:lnTo>
                    <a:pt x="273888" y="795959"/>
                  </a:lnTo>
                  <a:lnTo>
                    <a:pt x="274370" y="795947"/>
                  </a:lnTo>
                  <a:lnTo>
                    <a:pt x="274840" y="795985"/>
                  </a:lnTo>
                  <a:lnTo>
                    <a:pt x="276034" y="795743"/>
                  </a:lnTo>
                  <a:lnTo>
                    <a:pt x="276186" y="795362"/>
                  </a:lnTo>
                  <a:close/>
                </a:path>
                <a:path w="1609090" h="1194434">
                  <a:moveTo>
                    <a:pt x="301383" y="770229"/>
                  </a:moveTo>
                  <a:lnTo>
                    <a:pt x="301345" y="769632"/>
                  </a:lnTo>
                  <a:lnTo>
                    <a:pt x="301142" y="769632"/>
                  </a:lnTo>
                  <a:lnTo>
                    <a:pt x="300850" y="769581"/>
                  </a:lnTo>
                  <a:lnTo>
                    <a:pt x="300723" y="769696"/>
                  </a:lnTo>
                  <a:lnTo>
                    <a:pt x="300634" y="770178"/>
                  </a:lnTo>
                  <a:lnTo>
                    <a:pt x="300863" y="770356"/>
                  </a:lnTo>
                  <a:lnTo>
                    <a:pt x="301155" y="770255"/>
                  </a:lnTo>
                  <a:lnTo>
                    <a:pt x="301383" y="770229"/>
                  </a:lnTo>
                  <a:close/>
                </a:path>
                <a:path w="1609090" h="1194434">
                  <a:moveTo>
                    <a:pt x="304076" y="802208"/>
                  </a:moveTo>
                  <a:lnTo>
                    <a:pt x="303834" y="802093"/>
                  </a:lnTo>
                  <a:lnTo>
                    <a:pt x="303682" y="801979"/>
                  </a:lnTo>
                  <a:lnTo>
                    <a:pt x="303479" y="802106"/>
                  </a:lnTo>
                  <a:lnTo>
                    <a:pt x="303187" y="802195"/>
                  </a:lnTo>
                  <a:lnTo>
                    <a:pt x="302869" y="802982"/>
                  </a:lnTo>
                  <a:lnTo>
                    <a:pt x="303149" y="803198"/>
                  </a:lnTo>
                  <a:lnTo>
                    <a:pt x="303758" y="802906"/>
                  </a:lnTo>
                  <a:lnTo>
                    <a:pt x="303923" y="802830"/>
                  </a:lnTo>
                  <a:lnTo>
                    <a:pt x="304063" y="802513"/>
                  </a:lnTo>
                  <a:lnTo>
                    <a:pt x="304076" y="802335"/>
                  </a:lnTo>
                  <a:lnTo>
                    <a:pt x="304076" y="802208"/>
                  </a:lnTo>
                  <a:close/>
                </a:path>
                <a:path w="1609090" h="1194434">
                  <a:moveTo>
                    <a:pt x="313613" y="838225"/>
                  </a:moveTo>
                  <a:lnTo>
                    <a:pt x="312966" y="838136"/>
                  </a:lnTo>
                  <a:lnTo>
                    <a:pt x="312204" y="838454"/>
                  </a:lnTo>
                  <a:lnTo>
                    <a:pt x="310845" y="839063"/>
                  </a:lnTo>
                  <a:lnTo>
                    <a:pt x="311327" y="839368"/>
                  </a:lnTo>
                  <a:lnTo>
                    <a:pt x="311899" y="839749"/>
                  </a:lnTo>
                  <a:lnTo>
                    <a:pt x="312521" y="839901"/>
                  </a:lnTo>
                  <a:lnTo>
                    <a:pt x="312762" y="839965"/>
                  </a:lnTo>
                  <a:lnTo>
                    <a:pt x="313474" y="839406"/>
                  </a:lnTo>
                  <a:lnTo>
                    <a:pt x="313499" y="839127"/>
                  </a:lnTo>
                  <a:lnTo>
                    <a:pt x="313613" y="838225"/>
                  </a:lnTo>
                  <a:close/>
                </a:path>
                <a:path w="1609090" h="1194434">
                  <a:moveTo>
                    <a:pt x="325310" y="792949"/>
                  </a:moveTo>
                  <a:lnTo>
                    <a:pt x="325234" y="792759"/>
                  </a:lnTo>
                  <a:lnTo>
                    <a:pt x="325094" y="792899"/>
                  </a:lnTo>
                  <a:lnTo>
                    <a:pt x="325310" y="792949"/>
                  </a:lnTo>
                  <a:close/>
                </a:path>
                <a:path w="1609090" h="1194434">
                  <a:moveTo>
                    <a:pt x="327228" y="790638"/>
                  </a:moveTo>
                  <a:lnTo>
                    <a:pt x="326872" y="789940"/>
                  </a:lnTo>
                  <a:lnTo>
                    <a:pt x="325996" y="789851"/>
                  </a:lnTo>
                  <a:lnTo>
                    <a:pt x="325208" y="789762"/>
                  </a:lnTo>
                  <a:lnTo>
                    <a:pt x="324421" y="790130"/>
                  </a:lnTo>
                  <a:lnTo>
                    <a:pt x="324637" y="791654"/>
                  </a:lnTo>
                  <a:lnTo>
                    <a:pt x="324980" y="792200"/>
                  </a:lnTo>
                  <a:lnTo>
                    <a:pt x="325234" y="792759"/>
                  </a:lnTo>
                  <a:lnTo>
                    <a:pt x="325755" y="792340"/>
                  </a:lnTo>
                  <a:lnTo>
                    <a:pt x="326364" y="791946"/>
                  </a:lnTo>
                  <a:lnTo>
                    <a:pt x="326732" y="791400"/>
                  </a:lnTo>
                  <a:lnTo>
                    <a:pt x="327228" y="790638"/>
                  </a:lnTo>
                  <a:close/>
                </a:path>
                <a:path w="1609090" h="1194434">
                  <a:moveTo>
                    <a:pt x="342328" y="911847"/>
                  </a:moveTo>
                  <a:lnTo>
                    <a:pt x="342252" y="911517"/>
                  </a:lnTo>
                  <a:lnTo>
                    <a:pt x="342163" y="910996"/>
                  </a:lnTo>
                  <a:lnTo>
                    <a:pt x="341579" y="910945"/>
                  </a:lnTo>
                  <a:lnTo>
                    <a:pt x="341045" y="911288"/>
                  </a:lnTo>
                  <a:lnTo>
                    <a:pt x="340804" y="912660"/>
                  </a:lnTo>
                  <a:lnTo>
                    <a:pt x="341071" y="912672"/>
                  </a:lnTo>
                  <a:lnTo>
                    <a:pt x="341452" y="912799"/>
                  </a:lnTo>
                  <a:lnTo>
                    <a:pt x="341553" y="912672"/>
                  </a:lnTo>
                  <a:lnTo>
                    <a:pt x="341884" y="912329"/>
                  </a:lnTo>
                  <a:lnTo>
                    <a:pt x="342328" y="911847"/>
                  </a:lnTo>
                  <a:close/>
                </a:path>
                <a:path w="1609090" h="1194434">
                  <a:moveTo>
                    <a:pt x="359778" y="774217"/>
                  </a:moveTo>
                  <a:lnTo>
                    <a:pt x="358470" y="772477"/>
                  </a:lnTo>
                  <a:lnTo>
                    <a:pt x="357644" y="772706"/>
                  </a:lnTo>
                  <a:lnTo>
                    <a:pt x="357555" y="772922"/>
                  </a:lnTo>
                  <a:lnTo>
                    <a:pt x="357289" y="773772"/>
                  </a:lnTo>
                  <a:lnTo>
                    <a:pt x="357962" y="774115"/>
                  </a:lnTo>
                  <a:lnTo>
                    <a:pt x="358660" y="774357"/>
                  </a:lnTo>
                  <a:lnTo>
                    <a:pt x="359346" y="774509"/>
                  </a:lnTo>
                  <a:lnTo>
                    <a:pt x="359778" y="774217"/>
                  </a:lnTo>
                  <a:close/>
                </a:path>
                <a:path w="1609090" h="1194434">
                  <a:moveTo>
                    <a:pt x="374916" y="814882"/>
                  </a:moveTo>
                  <a:lnTo>
                    <a:pt x="374611" y="814374"/>
                  </a:lnTo>
                  <a:lnTo>
                    <a:pt x="374408" y="814044"/>
                  </a:lnTo>
                  <a:lnTo>
                    <a:pt x="373786" y="813803"/>
                  </a:lnTo>
                  <a:lnTo>
                    <a:pt x="373303" y="813816"/>
                  </a:lnTo>
                  <a:lnTo>
                    <a:pt x="372910" y="813816"/>
                  </a:lnTo>
                  <a:lnTo>
                    <a:pt x="372084" y="814311"/>
                  </a:lnTo>
                  <a:lnTo>
                    <a:pt x="372097" y="814463"/>
                  </a:lnTo>
                  <a:lnTo>
                    <a:pt x="372198" y="815378"/>
                  </a:lnTo>
                  <a:lnTo>
                    <a:pt x="373087" y="815238"/>
                  </a:lnTo>
                  <a:lnTo>
                    <a:pt x="373799" y="815314"/>
                  </a:lnTo>
                  <a:lnTo>
                    <a:pt x="374510" y="815289"/>
                  </a:lnTo>
                  <a:lnTo>
                    <a:pt x="374916" y="814882"/>
                  </a:lnTo>
                  <a:close/>
                </a:path>
                <a:path w="1609090" h="1194434">
                  <a:moveTo>
                    <a:pt x="437984" y="1095717"/>
                  </a:moveTo>
                  <a:lnTo>
                    <a:pt x="437565" y="1095679"/>
                  </a:lnTo>
                  <a:lnTo>
                    <a:pt x="437007" y="1095502"/>
                  </a:lnTo>
                  <a:lnTo>
                    <a:pt x="436727" y="1095692"/>
                  </a:lnTo>
                  <a:lnTo>
                    <a:pt x="436346" y="1095933"/>
                  </a:lnTo>
                  <a:lnTo>
                    <a:pt x="436168" y="1096492"/>
                  </a:lnTo>
                  <a:lnTo>
                    <a:pt x="435914" y="1096911"/>
                  </a:lnTo>
                  <a:lnTo>
                    <a:pt x="436321" y="1096911"/>
                  </a:lnTo>
                  <a:lnTo>
                    <a:pt x="436854" y="1097038"/>
                  </a:lnTo>
                  <a:lnTo>
                    <a:pt x="437159" y="1096835"/>
                  </a:lnTo>
                  <a:lnTo>
                    <a:pt x="437527" y="1096619"/>
                  </a:lnTo>
                  <a:lnTo>
                    <a:pt x="437730" y="1096111"/>
                  </a:lnTo>
                  <a:lnTo>
                    <a:pt x="437984" y="1095717"/>
                  </a:lnTo>
                  <a:close/>
                </a:path>
                <a:path w="1609090" h="1194434">
                  <a:moveTo>
                    <a:pt x="446036" y="1121854"/>
                  </a:moveTo>
                  <a:lnTo>
                    <a:pt x="445782" y="1121689"/>
                  </a:lnTo>
                  <a:lnTo>
                    <a:pt x="445681" y="1121981"/>
                  </a:lnTo>
                  <a:lnTo>
                    <a:pt x="446036" y="1121854"/>
                  </a:lnTo>
                  <a:close/>
                </a:path>
                <a:path w="1609090" h="1194434">
                  <a:moveTo>
                    <a:pt x="448919" y="1122578"/>
                  </a:moveTo>
                  <a:lnTo>
                    <a:pt x="448843" y="1121752"/>
                  </a:lnTo>
                  <a:lnTo>
                    <a:pt x="448818" y="1121498"/>
                  </a:lnTo>
                  <a:lnTo>
                    <a:pt x="448157" y="1121130"/>
                  </a:lnTo>
                  <a:lnTo>
                    <a:pt x="447217" y="1121321"/>
                  </a:lnTo>
                  <a:lnTo>
                    <a:pt x="446633" y="1121613"/>
                  </a:lnTo>
                  <a:lnTo>
                    <a:pt x="446036" y="1121854"/>
                  </a:lnTo>
                  <a:lnTo>
                    <a:pt x="446519" y="1122248"/>
                  </a:lnTo>
                  <a:lnTo>
                    <a:pt x="446938" y="1122705"/>
                  </a:lnTo>
                  <a:lnTo>
                    <a:pt x="448297" y="1123099"/>
                  </a:lnTo>
                  <a:lnTo>
                    <a:pt x="448919" y="1122578"/>
                  </a:lnTo>
                  <a:close/>
                </a:path>
                <a:path w="1609090" h="1194434">
                  <a:moveTo>
                    <a:pt x="519709" y="547395"/>
                  </a:moveTo>
                  <a:lnTo>
                    <a:pt x="517347" y="548779"/>
                  </a:lnTo>
                  <a:lnTo>
                    <a:pt x="517766" y="548944"/>
                  </a:lnTo>
                  <a:lnTo>
                    <a:pt x="518401" y="548690"/>
                  </a:lnTo>
                  <a:lnTo>
                    <a:pt x="518769" y="548386"/>
                  </a:lnTo>
                  <a:lnTo>
                    <a:pt x="519239" y="548132"/>
                  </a:lnTo>
                  <a:lnTo>
                    <a:pt x="519468" y="547751"/>
                  </a:lnTo>
                  <a:lnTo>
                    <a:pt x="519709" y="547395"/>
                  </a:lnTo>
                  <a:close/>
                </a:path>
                <a:path w="1609090" h="1194434">
                  <a:moveTo>
                    <a:pt x="645007" y="649097"/>
                  </a:moveTo>
                  <a:lnTo>
                    <a:pt x="644728" y="648589"/>
                  </a:lnTo>
                  <a:lnTo>
                    <a:pt x="644652" y="648423"/>
                  </a:lnTo>
                  <a:lnTo>
                    <a:pt x="644321" y="648220"/>
                  </a:lnTo>
                  <a:lnTo>
                    <a:pt x="644118" y="648284"/>
                  </a:lnTo>
                  <a:lnTo>
                    <a:pt x="643712" y="648385"/>
                  </a:lnTo>
                  <a:lnTo>
                    <a:pt x="643343" y="648652"/>
                  </a:lnTo>
                  <a:lnTo>
                    <a:pt x="642924" y="648843"/>
                  </a:lnTo>
                  <a:lnTo>
                    <a:pt x="644029" y="649528"/>
                  </a:lnTo>
                  <a:lnTo>
                    <a:pt x="644715" y="649439"/>
                  </a:lnTo>
                  <a:lnTo>
                    <a:pt x="645007" y="649097"/>
                  </a:lnTo>
                  <a:close/>
                </a:path>
                <a:path w="1609090" h="1194434">
                  <a:moveTo>
                    <a:pt x="653554" y="671626"/>
                  </a:moveTo>
                  <a:lnTo>
                    <a:pt x="653300" y="671639"/>
                  </a:lnTo>
                  <a:lnTo>
                    <a:pt x="653186" y="671842"/>
                  </a:lnTo>
                  <a:lnTo>
                    <a:pt x="653440" y="671703"/>
                  </a:lnTo>
                  <a:close/>
                </a:path>
                <a:path w="1609090" h="1194434">
                  <a:moveTo>
                    <a:pt x="656539" y="541794"/>
                  </a:moveTo>
                  <a:lnTo>
                    <a:pt x="656183" y="541324"/>
                  </a:lnTo>
                  <a:lnTo>
                    <a:pt x="655993" y="541045"/>
                  </a:lnTo>
                  <a:lnTo>
                    <a:pt x="655383" y="541070"/>
                  </a:lnTo>
                  <a:lnTo>
                    <a:pt x="654989" y="540956"/>
                  </a:lnTo>
                  <a:lnTo>
                    <a:pt x="654456" y="541439"/>
                  </a:lnTo>
                  <a:lnTo>
                    <a:pt x="654380" y="541896"/>
                  </a:lnTo>
                  <a:lnTo>
                    <a:pt x="654875" y="542277"/>
                  </a:lnTo>
                  <a:lnTo>
                    <a:pt x="655040" y="542417"/>
                  </a:lnTo>
                  <a:lnTo>
                    <a:pt x="655370" y="542480"/>
                  </a:lnTo>
                  <a:lnTo>
                    <a:pt x="655586" y="542429"/>
                  </a:lnTo>
                  <a:lnTo>
                    <a:pt x="656234" y="542264"/>
                  </a:lnTo>
                  <a:lnTo>
                    <a:pt x="656539" y="541794"/>
                  </a:lnTo>
                  <a:close/>
                </a:path>
                <a:path w="1609090" h="1194434">
                  <a:moveTo>
                    <a:pt x="656932" y="670318"/>
                  </a:moveTo>
                  <a:lnTo>
                    <a:pt x="656526" y="669937"/>
                  </a:lnTo>
                  <a:lnTo>
                    <a:pt x="655104" y="670585"/>
                  </a:lnTo>
                  <a:lnTo>
                    <a:pt x="654342" y="671131"/>
                  </a:lnTo>
                  <a:lnTo>
                    <a:pt x="653554" y="671626"/>
                  </a:lnTo>
                  <a:lnTo>
                    <a:pt x="656399" y="671487"/>
                  </a:lnTo>
                  <a:lnTo>
                    <a:pt x="656564" y="671461"/>
                  </a:lnTo>
                  <a:lnTo>
                    <a:pt x="656818" y="671106"/>
                  </a:lnTo>
                  <a:lnTo>
                    <a:pt x="656856" y="670915"/>
                  </a:lnTo>
                  <a:lnTo>
                    <a:pt x="656932" y="670318"/>
                  </a:lnTo>
                  <a:close/>
                </a:path>
                <a:path w="1609090" h="1194434">
                  <a:moveTo>
                    <a:pt x="702170" y="494398"/>
                  </a:moveTo>
                  <a:lnTo>
                    <a:pt x="701751" y="493966"/>
                  </a:lnTo>
                  <a:lnTo>
                    <a:pt x="701382" y="493483"/>
                  </a:lnTo>
                  <a:lnTo>
                    <a:pt x="700836" y="493229"/>
                  </a:lnTo>
                  <a:lnTo>
                    <a:pt x="700316" y="492963"/>
                  </a:lnTo>
                  <a:lnTo>
                    <a:pt x="699858" y="493407"/>
                  </a:lnTo>
                  <a:lnTo>
                    <a:pt x="699833" y="493979"/>
                  </a:lnTo>
                  <a:lnTo>
                    <a:pt x="699858" y="494182"/>
                  </a:lnTo>
                  <a:lnTo>
                    <a:pt x="700112" y="494499"/>
                  </a:lnTo>
                  <a:lnTo>
                    <a:pt x="700265" y="494499"/>
                  </a:lnTo>
                  <a:lnTo>
                    <a:pt x="700900" y="494512"/>
                  </a:lnTo>
                  <a:lnTo>
                    <a:pt x="701535" y="494449"/>
                  </a:lnTo>
                  <a:lnTo>
                    <a:pt x="702170" y="494398"/>
                  </a:lnTo>
                  <a:close/>
                </a:path>
                <a:path w="1609090" h="1194434">
                  <a:moveTo>
                    <a:pt x="702487" y="494385"/>
                  </a:moveTo>
                  <a:lnTo>
                    <a:pt x="702170" y="494398"/>
                  </a:lnTo>
                  <a:lnTo>
                    <a:pt x="702322" y="494525"/>
                  </a:lnTo>
                  <a:lnTo>
                    <a:pt x="702487" y="494385"/>
                  </a:lnTo>
                  <a:close/>
                </a:path>
                <a:path w="1609090" h="1194434">
                  <a:moveTo>
                    <a:pt x="748347" y="583768"/>
                  </a:moveTo>
                  <a:lnTo>
                    <a:pt x="747966" y="583539"/>
                  </a:lnTo>
                  <a:lnTo>
                    <a:pt x="747598" y="583171"/>
                  </a:lnTo>
                  <a:lnTo>
                    <a:pt x="747179" y="583082"/>
                  </a:lnTo>
                  <a:lnTo>
                    <a:pt x="746556" y="582980"/>
                  </a:lnTo>
                  <a:lnTo>
                    <a:pt x="746112" y="583438"/>
                  </a:lnTo>
                  <a:lnTo>
                    <a:pt x="746302" y="583984"/>
                  </a:lnTo>
                  <a:lnTo>
                    <a:pt x="746417" y="584352"/>
                  </a:lnTo>
                  <a:lnTo>
                    <a:pt x="747001" y="584517"/>
                  </a:lnTo>
                  <a:lnTo>
                    <a:pt x="747369" y="584771"/>
                  </a:lnTo>
                  <a:lnTo>
                    <a:pt x="748347" y="583768"/>
                  </a:lnTo>
                  <a:close/>
                </a:path>
                <a:path w="1609090" h="1194434">
                  <a:moveTo>
                    <a:pt x="785533" y="670534"/>
                  </a:moveTo>
                  <a:lnTo>
                    <a:pt x="784682" y="670217"/>
                  </a:lnTo>
                  <a:lnTo>
                    <a:pt x="784377" y="670128"/>
                  </a:lnTo>
                  <a:lnTo>
                    <a:pt x="783577" y="670471"/>
                  </a:lnTo>
                  <a:lnTo>
                    <a:pt x="783412" y="671080"/>
                  </a:lnTo>
                  <a:lnTo>
                    <a:pt x="783628" y="671588"/>
                  </a:lnTo>
                  <a:lnTo>
                    <a:pt x="783856" y="671969"/>
                  </a:lnTo>
                  <a:lnTo>
                    <a:pt x="784199" y="672490"/>
                  </a:lnTo>
                  <a:lnTo>
                    <a:pt x="784669" y="672452"/>
                  </a:lnTo>
                  <a:lnTo>
                    <a:pt x="784936" y="672147"/>
                  </a:lnTo>
                  <a:lnTo>
                    <a:pt x="785507" y="671245"/>
                  </a:lnTo>
                  <a:lnTo>
                    <a:pt x="785533" y="670534"/>
                  </a:lnTo>
                  <a:close/>
                </a:path>
                <a:path w="1609090" h="1194434">
                  <a:moveTo>
                    <a:pt x="901395" y="324180"/>
                  </a:moveTo>
                  <a:lnTo>
                    <a:pt x="901369" y="324015"/>
                  </a:lnTo>
                  <a:lnTo>
                    <a:pt x="901331" y="324142"/>
                  </a:lnTo>
                  <a:close/>
                </a:path>
                <a:path w="1609090" h="1194434">
                  <a:moveTo>
                    <a:pt x="903630" y="326263"/>
                  </a:moveTo>
                  <a:lnTo>
                    <a:pt x="903363" y="325615"/>
                  </a:lnTo>
                  <a:lnTo>
                    <a:pt x="903084" y="325361"/>
                  </a:lnTo>
                  <a:lnTo>
                    <a:pt x="902589" y="324891"/>
                  </a:lnTo>
                  <a:lnTo>
                    <a:pt x="901966" y="324561"/>
                  </a:lnTo>
                  <a:lnTo>
                    <a:pt x="901395" y="324180"/>
                  </a:lnTo>
                  <a:lnTo>
                    <a:pt x="901433" y="324815"/>
                  </a:lnTo>
                  <a:lnTo>
                    <a:pt x="901458" y="325462"/>
                  </a:lnTo>
                  <a:lnTo>
                    <a:pt x="901598" y="326085"/>
                  </a:lnTo>
                  <a:lnTo>
                    <a:pt x="901674" y="326478"/>
                  </a:lnTo>
                  <a:lnTo>
                    <a:pt x="901928" y="327088"/>
                  </a:lnTo>
                  <a:lnTo>
                    <a:pt x="902208" y="327101"/>
                  </a:lnTo>
                  <a:lnTo>
                    <a:pt x="902614" y="327139"/>
                  </a:lnTo>
                  <a:lnTo>
                    <a:pt x="903262" y="326847"/>
                  </a:lnTo>
                  <a:lnTo>
                    <a:pt x="903490" y="326504"/>
                  </a:lnTo>
                  <a:lnTo>
                    <a:pt x="903630" y="326263"/>
                  </a:lnTo>
                  <a:close/>
                </a:path>
                <a:path w="1609090" h="1194434">
                  <a:moveTo>
                    <a:pt x="911669" y="327380"/>
                  </a:moveTo>
                  <a:lnTo>
                    <a:pt x="910767" y="327190"/>
                  </a:lnTo>
                  <a:lnTo>
                    <a:pt x="909878" y="327101"/>
                  </a:lnTo>
                  <a:lnTo>
                    <a:pt x="909053" y="327799"/>
                  </a:lnTo>
                  <a:lnTo>
                    <a:pt x="908532" y="328218"/>
                  </a:lnTo>
                  <a:lnTo>
                    <a:pt x="908456" y="328663"/>
                  </a:lnTo>
                  <a:lnTo>
                    <a:pt x="909078" y="329133"/>
                  </a:lnTo>
                  <a:lnTo>
                    <a:pt x="909472" y="329145"/>
                  </a:lnTo>
                  <a:lnTo>
                    <a:pt x="909612" y="329018"/>
                  </a:lnTo>
                  <a:lnTo>
                    <a:pt x="911669" y="327380"/>
                  </a:lnTo>
                  <a:close/>
                </a:path>
                <a:path w="1609090" h="1194434">
                  <a:moveTo>
                    <a:pt x="911987" y="327113"/>
                  </a:moveTo>
                  <a:lnTo>
                    <a:pt x="911656" y="327367"/>
                  </a:lnTo>
                  <a:lnTo>
                    <a:pt x="911809" y="327380"/>
                  </a:lnTo>
                  <a:lnTo>
                    <a:pt x="911987" y="327113"/>
                  </a:lnTo>
                  <a:close/>
                </a:path>
                <a:path w="1609090" h="1194434">
                  <a:moveTo>
                    <a:pt x="968590" y="267944"/>
                  </a:moveTo>
                  <a:lnTo>
                    <a:pt x="968413" y="267385"/>
                  </a:lnTo>
                  <a:lnTo>
                    <a:pt x="968400" y="266903"/>
                  </a:lnTo>
                  <a:lnTo>
                    <a:pt x="967854" y="266522"/>
                  </a:lnTo>
                  <a:lnTo>
                    <a:pt x="967295" y="266573"/>
                  </a:lnTo>
                  <a:lnTo>
                    <a:pt x="967028" y="267157"/>
                  </a:lnTo>
                  <a:lnTo>
                    <a:pt x="966812" y="267576"/>
                  </a:lnTo>
                  <a:lnTo>
                    <a:pt x="966800" y="268262"/>
                  </a:lnTo>
                  <a:lnTo>
                    <a:pt x="967028" y="268554"/>
                  </a:lnTo>
                  <a:lnTo>
                    <a:pt x="967384" y="269011"/>
                  </a:lnTo>
                  <a:lnTo>
                    <a:pt x="968121" y="268884"/>
                  </a:lnTo>
                  <a:lnTo>
                    <a:pt x="968400" y="268325"/>
                  </a:lnTo>
                  <a:lnTo>
                    <a:pt x="968590" y="267944"/>
                  </a:lnTo>
                  <a:close/>
                </a:path>
                <a:path w="1609090" h="1194434">
                  <a:moveTo>
                    <a:pt x="970114" y="316420"/>
                  </a:moveTo>
                  <a:lnTo>
                    <a:pt x="970051" y="315950"/>
                  </a:lnTo>
                  <a:lnTo>
                    <a:pt x="969543" y="315671"/>
                  </a:lnTo>
                  <a:lnTo>
                    <a:pt x="968629" y="315125"/>
                  </a:lnTo>
                  <a:lnTo>
                    <a:pt x="967663" y="315061"/>
                  </a:lnTo>
                  <a:lnTo>
                    <a:pt x="966787" y="315836"/>
                  </a:lnTo>
                  <a:lnTo>
                    <a:pt x="966584" y="316001"/>
                  </a:lnTo>
                  <a:lnTo>
                    <a:pt x="966660" y="316814"/>
                  </a:lnTo>
                  <a:lnTo>
                    <a:pt x="966889" y="317017"/>
                  </a:lnTo>
                  <a:lnTo>
                    <a:pt x="967714" y="317754"/>
                  </a:lnTo>
                  <a:lnTo>
                    <a:pt x="968730" y="317563"/>
                  </a:lnTo>
                  <a:lnTo>
                    <a:pt x="969581" y="316839"/>
                  </a:lnTo>
                  <a:lnTo>
                    <a:pt x="970114" y="316420"/>
                  </a:lnTo>
                  <a:close/>
                </a:path>
                <a:path w="1609090" h="1194434">
                  <a:moveTo>
                    <a:pt x="987425" y="305981"/>
                  </a:moveTo>
                  <a:lnTo>
                    <a:pt x="986688" y="305816"/>
                  </a:lnTo>
                  <a:lnTo>
                    <a:pt x="985977" y="305536"/>
                  </a:lnTo>
                  <a:lnTo>
                    <a:pt x="985266" y="305536"/>
                  </a:lnTo>
                  <a:lnTo>
                    <a:pt x="984986" y="305523"/>
                  </a:lnTo>
                  <a:lnTo>
                    <a:pt x="984351" y="306222"/>
                  </a:lnTo>
                  <a:lnTo>
                    <a:pt x="984402" y="306425"/>
                  </a:lnTo>
                  <a:lnTo>
                    <a:pt x="984745" y="307581"/>
                  </a:lnTo>
                  <a:lnTo>
                    <a:pt x="985672" y="307606"/>
                  </a:lnTo>
                  <a:lnTo>
                    <a:pt x="986739" y="307149"/>
                  </a:lnTo>
                  <a:lnTo>
                    <a:pt x="987425" y="305981"/>
                  </a:lnTo>
                  <a:close/>
                </a:path>
                <a:path w="1609090" h="1194434">
                  <a:moveTo>
                    <a:pt x="992632" y="316179"/>
                  </a:moveTo>
                  <a:lnTo>
                    <a:pt x="991997" y="315353"/>
                  </a:lnTo>
                  <a:lnTo>
                    <a:pt x="991108" y="315582"/>
                  </a:lnTo>
                  <a:lnTo>
                    <a:pt x="990155" y="316204"/>
                  </a:lnTo>
                  <a:lnTo>
                    <a:pt x="989177" y="316750"/>
                  </a:lnTo>
                  <a:lnTo>
                    <a:pt x="990231" y="317449"/>
                  </a:lnTo>
                  <a:lnTo>
                    <a:pt x="990549" y="317665"/>
                  </a:lnTo>
                  <a:lnTo>
                    <a:pt x="991171" y="317487"/>
                  </a:lnTo>
                  <a:lnTo>
                    <a:pt x="991641" y="317474"/>
                  </a:lnTo>
                  <a:lnTo>
                    <a:pt x="992162" y="316865"/>
                  </a:lnTo>
                  <a:lnTo>
                    <a:pt x="992632" y="316179"/>
                  </a:lnTo>
                  <a:close/>
                </a:path>
                <a:path w="1609090" h="1194434">
                  <a:moveTo>
                    <a:pt x="1051280" y="410121"/>
                  </a:moveTo>
                  <a:lnTo>
                    <a:pt x="1051102" y="409981"/>
                  </a:lnTo>
                  <a:lnTo>
                    <a:pt x="1050912" y="409727"/>
                  </a:lnTo>
                  <a:lnTo>
                    <a:pt x="1050569" y="409765"/>
                  </a:lnTo>
                  <a:lnTo>
                    <a:pt x="1050417" y="410070"/>
                  </a:lnTo>
                  <a:lnTo>
                    <a:pt x="1050264" y="410248"/>
                  </a:lnTo>
                  <a:lnTo>
                    <a:pt x="1050785" y="410654"/>
                  </a:lnTo>
                  <a:lnTo>
                    <a:pt x="1051280" y="410121"/>
                  </a:lnTo>
                  <a:close/>
                </a:path>
                <a:path w="1609090" h="1194434">
                  <a:moveTo>
                    <a:pt x="1057960" y="412534"/>
                  </a:moveTo>
                  <a:lnTo>
                    <a:pt x="1057541" y="412546"/>
                  </a:lnTo>
                  <a:lnTo>
                    <a:pt x="1056932" y="412407"/>
                  </a:lnTo>
                  <a:lnTo>
                    <a:pt x="1056754" y="412610"/>
                  </a:lnTo>
                  <a:lnTo>
                    <a:pt x="1056500" y="412877"/>
                  </a:lnTo>
                  <a:lnTo>
                    <a:pt x="1056589" y="413410"/>
                  </a:lnTo>
                  <a:lnTo>
                    <a:pt x="1056551" y="413842"/>
                  </a:lnTo>
                  <a:lnTo>
                    <a:pt x="1056919" y="414274"/>
                  </a:lnTo>
                  <a:lnTo>
                    <a:pt x="1057414" y="414324"/>
                  </a:lnTo>
                  <a:lnTo>
                    <a:pt x="1057732" y="413804"/>
                  </a:lnTo>
                  <a:lnTo>
                    <a:pt x="1057960" y="413473"/>
                  </a:lnTo>
                  <a:lnTo>
                    <a:pt x="1057910" y="412965"/>
                  </a:lnTo>
                  <a:lnTo>
                    <a:pt x="1057960" y="412534"/>
                  </a:lnTo>
                  <a:close/>
                </a:path>
                <a:path w="1609090" h="1194434">
                  <a:moveTo>
                    <a:pt x="1064755" y="422630"/>
                  </a:moveTo>
                  <a:lnTo>
                    <a:pt x="1064171" y="422452"/>
                  </a:lnTo>
                  <a:lnTo>
                    <a:pt x="1063815" y="422859"/>
                  </a:lnTo>
                  <a:lnTo>
                    <a:pt x="1063345" y="423291"/>
                  </a:lnTo>
                  <a:lnTo>
                    <a:pt x="1063371" y="423646"/>
                  </a:lnTo>
                  <a:lnTo>
                    <a:pt x="1063421" y="424180"/>
                  </a:lnTo>
                  <a:lnTo>
                    <a:pt x="1063993" y="424281"/>
                  </a:lnTo>
                  <a:lnTo>
                    <a:pt x="1064552" y="424002"/>
                  </a:lnTo>
                  <a:lnTo>
                    <a:pt x="1064615" y="423570"/>
                  </a:lnTo>
                  <a:lnTo>
                    <a:pt x="1064742" y="423151"/>
                  </a:lnTo>
                  <a:lnTo>
                    <a:pt x="1064755" y="422719"/>
                  </a:lnTo>
                  <a:close/>
                </a:path>
                <a:path w="1609090" h="1194434">
                  <a:moveTo>
                    <a:pt x="1068006" y="426427"/>
                  </a:moveTo>
                  <a:lnTo>
                    <a:pt x="1067803" y="426313"/>
                  </a:lnTo>
                  <a:lnTo>
                    <a:pt x="1067498" y="426123"/>
                  </a:lnTo>
                  <a:lnTo>
                    <a:pt x="1066965" y="426275"/>
                  </a:lnTo>
                  <a:lnTo>
                    <a:pt x="1066495" y="426288"/>
                  </a:lnTo>
                  <a:lnTo>
                    <a:pt x="1066546" y="426656"/>
                  </a:lnTo>
                  <a:lnTo>
                    <a:pt x="1066419" y="427240"/>
                  </a:lnTo>
                  <a:lnTo>
                    <a:pt x="1066939" y="427520"/>
                  </a:lnTo>
                  <a:lnTo>
                    <a:pt x="1067473" y="427405"/>
                  </a:lnTo>
                  <a:lnTo>
                    <a:pt x="1067917" y="427405"/>
                  </a:lnTo>
                  <a:lnTo>
                    <a:pt x="1067879" y="427012"/>
                  </a:lnTo>
                  <a:lnTo>
                    <a:pt x="1068006" y="426427"/>
                  </a:lnTo>
                  <a:close/>
                </a:path>
                <a:path w="1609090" h="1194434">
                  <a:moveTo>
                    <a:pt x="1287246" y="244957"/>
                  </a:moveTo>
                  <a:lnTo>
                    <a:pt x="1287056" y="244779"/>
                  </a:lnTo>
                  <a:lnTo>
                    <a:pt x="1287246" y="244957"/>
                  </a:lnTo>
                  <a:close/>
                </a:path>
                <a:path w="1609090" h="1194434">
                  <a:moveTo>
                    <a:pt x="1287894" y="241249"/>
                  </a:moveTo>
                  <a:lnTo>
                    <a:pt x="1286967" y="241007"/>
                  </a:lnTo>
                  <a:lnTo>
                    <a:pt x="1286624" y="240931"/>
                  </a:lnTo>
                  <a:lnTo>
                    <a:pt x="1285925" y="241223"/>
                  </a:lnTo>
                  <a:lnTo>
                    <a:pt x="1285049" y="242150"/>
                  </a:lnTo>
                  <a:lnTo>
                    <a:pt x="1285151" y="242925"/>
                  </a:lnTo>
                  <a:lnTo>
                    <a:pt x="1285659" y="243497"/>
                  </a:lnTo>
                  <a:lnTo>
                    <a:pt x="1286052" y="243979"/>
                  </a:lnTo>
                  <a:lnTo>
                    <a:pt x="1286560" y="244360"/>
                  </a:lnTo>
                  <a:lnTo>
                    <a:pt x="1287056" y="244779"/>
                  </a:lnTo>
                  <a:lnTo>
                    <a:pt x="1287513" y="242785"/>
                  </a:lnTo>
                  <a:lnTo>
                    <a:pt x="1287729" y="242036"/>
                  </a:lnTo>
                  <a:lnTo>
                    <a:pt x="1287894" y="241249"/>
                  </a:lnTo>
                  <a:close/>
                </a:path>
                <a:path w="1609090" h="1194434">
                  <a:moveTo>
                    <a:pt x="1322222" y="126034"/>
                  </a:moveTo>
                  <a:lnTo>
                    <a:pt x="1321930" y="125857"/>
                  </a:lnTo>
                  <a:lnTo>
                    <a:pt x="1322120" y="126034"/>
                  </a:lnTo>
                  <a:close/>
                </a:path>
                <a:path w="1609090" h="1194434">
                  <a:moveTo>
                    <a:pt x="1323987" y="127762"/>
                  </a:moveTo>
                  <a:lnTo>
                    <a:pt x="1323187" y="126834"/>
                  </a:lnTo>
                  <a:lnTo>
                    <a:pt x="1322692" y="126492"/>
                  </a:lnTo>
                  <a:lnTo>
                    <a:pt x="1322222" y="126111"/>
                  </a:lnTo>
                  <a:lnTo>
                    <a:pt x="1322349" y="126746"/>
                  </a:lnTo>
                  <a:lnTo>
                    <a:pt x="1322438" y="127381"/>
                  </a:lnTo>
                  <a:lnTo>
                    <a:pt x="1322654" y="128155"/>
                  </a:lnTo>
                  <a:lnTo>
                    <a:pt x="1322997" y="128422"/>
                  </a:lnTo>
                  <a:lnTo>
                    <a:pt x="1323174" y="128371"/>
                  </a:lnTo>
                  <a:lnTo>
                    <a:pt x="1323784" y="128231"/>
                  </a:lnTo>
                  <a:lnTo>
                    <a:pt x="1323987" y="127762"/>
                  </a:lnTo>
                  <a:close/>
                </a:path>
                <a:path w="1609090" h="1194434">
                  <a:moveTo>
                    <a:pt x="1328127" y="314236"/>
                  </a:moveTo>
                  <a:lnTo>
                    <a:pt x="1328013" y="313385"/>
                  </a:lnTo>
                  <a:lnTo>
                    <a:pt x="1327924" y="312788"/>
                  </a:lnTo>
                  <a:lnTo>
                    <a:pt x="1327467" y="312547"/>
                  </a:lnTo>
                  <a:lnTo>
                    <a:pt x="1326578" y="313207"/>
                  </a:lnTo>
                  <a:lnTo>
                    <a:pt x="1326286" y="313715"/>
                  </a:lnTo>
                  <a:lnTo>
                    <a:pt x="1326095" y="314185"/>
                  </a:lnTo>
                  <a:lnTo>
                    <a:pt x="1325803" y="314820"/>
                  </a:lnTo>
                  <a:lnTo>
                    <a:pt x="1326108" y="315150"/>
                  </a:lnTo>
                  <a:lnTo>
                    <a:pt x="1326781" y="315099"/>
                  </a:lnTo>
                  <a:lnTo>
                    <a:pt x="1327683" y="314820"/>
                  </a:lnTo>
                  <a:lnTo>
                    <a:pt x="1328127" y="314236"/>
                  </a:lnTo>
                  <a:close/>
                </a:path>
                <a:path w="1609090" h="1194434">
                  <a:moveTo>
                    <a:pt x="1342834" y="206844"/>
                  </a:moveTo>
                  <a:lnTo>
                    <a:pt x="1342644" y="206832"/>
                  </a:lnTo>
                  <a:lnTo>
                    <a:pt x="1342580" y="207086"/>
                  </a:lnTo>
                  <a:lnTo>
                    <a:pt x="1342745" y="206921"/>
                  </a:lnTo>
                  <a:close/>
                </a:path>
                <a:path w="1609090" h="1194434">
                  <a:moveTo>
                    <a:pt x="1347406" y="205816"/>
                  </a:moveTo>
                  <a:lnTo>
                    <a:pt x="1345539" y="204330"/>
                  </a:lnTo>
                  <a:lnTo>
                    <a:pt x="1344193" y="205625"/>
                  </a:lnTo>
                  <a:lnTo>
                    <a:pt x="1342834" y="206857"/>
                  </a:lnTo>
                  <a:lnTo>
                    <a:pt x="1344561" y="207645"/>
                  </a:lnTo>
                  <a:lnTo>
                    <a:pt x="1345996" y="206895"/>
                  </a:lnTo>
                  <a:lnTo>
                    <a:pt x="1347406" y="205816"/>
                  </a:lnTo>
                  <a:close/>
                </a:path>
                <a:path w="1609090" h="1194434">
                  <a:moveTo>
                    <a:pt x="1347635" y="205676"/>
                  </a:moveTo>
                  <a:lnTo>
                    <a:pt x="1347470" y="205867"/>
                  </a:lnTo>
                  <a:lnTo>
                    <a:pt x="1347597" y="205854"/>
                  </a:lnTo>
                  <a:lnTo>
                    <a:pt x="1347635" y="205676"/>
                  </a:lnTo>
                  <a:close/>
                </a:path>
                <a:path w="1609090" h="1194434">
                  <a:moveTo>
                    <a:pt x="1347647" y="205663"/>
                  </a:moveTo>
                  <a:close/>
                </a:path>
                <a:path w="1609090" h="1194434">
                  <a:moveTo>
                    <a:pt x="1420812" y="282143"/>
                  </a:moveTo>
                  <a:lnTo>
                    <a:pt x="1420355" y="280644"/>
                  </a:lnTo>
                  <a:lnTo>
                    <a:pt x="1419669" y="280174"/>
                  </a:lnTo>
                  <a:lnTo>
                    <a:pt x="1419440" y="280263"/>
                  </a:lnTo>
                  <a:lnTo>
                    <a:pt x="1418424" y="280708"/>
                  </a:lnTo>
                  <a:lnTo>
                    <a:pt x="1417878" y="281571"/>
                  </a:lnTo>
                  <a:lnTo>
                    <a:pt x="1417980" y="282575"/>
                  </a:lnTo>
                  <a:lnTo>
                    <a:pt x="1417993" y="282790"/>
                  </a:lnTo>
                  <a:lnTo>
                    <a:pt x="1418628" y="282968"/>
                  </a:lnTo>
                  <a:lnTo>
                    <a:pt x="1419009" y="283146"/>
                  </a:lnTo>
                  <a:lnTo>
                    <a:pt x="1420037" y="282752"/>
                  </a:lnTo>
                  <a:lnTo>
                    <a:pt x="1420812" y="282143"/>
                  </a:lnTo>
                  <a:close/>
                </a:path>
                <a:path w="1609090" h="1194434">
                  <a:moveTo>
                    <a:pt x="1480489" y="76466"/>
                  </a:moveTo>
                  <a:lnTo>
                    <a:pt x="1478940" y="77533"/>
                  </a:lnTo>
                  <a:lnTo>
                    <a:pt x="1478381" y="77978"/>
                  </a:lnTo>
                  <a:lnTo>
                    <a:pt x="1477556" y="78663"/>
                  </a:lnTo>
                  <a:lnTo>
                    <a:pt x="1478216" y="79171"/>
                  </a:lnTo>
                  <a:lnTo>
                    <a:pt x="1478813" y="79654"/>
                  </a:lnTo>
                  <a:lnTo>
                    <a:pt x="1479613" y="78841"/>
                  </a:lnTo>
                  <a:lnTo>
                    <a:pt x="1480261" y="77673"/>
                  </a:lnTo>
                  <a:lnTo>
                    <a:pt x="1480350" y="77050"/>
                  </a:lnTo>
                  <a:lnTo>
                    <a:pt x="1480489" y="76466"/>
                  </a:lnTo>
                  <a:close/>
                </a:path>
                <a:path w="1609090" h="1194434">
                  <a:moveTo>
                    <a:pt x="1480858" y="76212"/>
                  </a:moveTo>
                  <a:lnTo>
                    <a:pt x="1480604" y="76111"/>
                  </a:lnTo>
                  <a:lnTo>
                    <a:pt x="1480566" y="76238"/>
                  </a:lnTo>
                  <a:lnTo>
                    <a:pt x="1480489" y="76466"/>
                  </a:lnTo>
                  <a:lnTo>
                    <a:pt x="1480858" y="76212"/>
                  </a:lnTo>
                  <a:close/>
                </a:path>
                <a:path w="1609090" h="1194434">
                  <a:moveTo>
                    <a:pt x="1482318" y="3314"/>
                  </a:moveTo>
                  <a:lnTo>
                    <a:pt x="1482217" y="2209"/>
                  </a:lnTo>
                  <a:lnTo>
                    <a:pt x="1481442" y="1841"/>
                  </a:lnTo>
                  <a:lnTo>
                    <a:pt x="1481150" y="1943"/>
                  </a:lnTo>
                  <a:lnTo>
                    <a:pt x="1480743" y="2082"/>
                  </a:lnTo>
                  <a:lnTo>
                    <a:pt x="1480362" y="2590"/>
                  </a:lnTo>
                  <a:lnTo>
                    <a:pt x="1479880" y="3619"/>
                  </a:lnTo>
                  <a:lnTo>
                    <a:pt x="1480172" y="3949"/>
                  </a:lnTo>
                  <a:lnTo>
                    <a:pt x="1480807" y="3911"/>
                  </a:lnTo>
                  <a:lnTo>
                    <a:pt x="1481632" y="3733"/>
                  </a:lnTo>
                  <a:lnTo>
                    <a:pt x="1482318" y="3314"/>
                  </a:lnTo>
                  <a:close/>
                </a:path>
                <a:path w="1609090" h="1194434">
                  <a:moveTo>
                    <a:pt x="1503692" y="95415"/>
                  </a:moveTo>
                  <a:lnTo>
                    <a:pt x="1503095" y="95351"/>
                  </a:lnTo>
                  <a:lnTo>
                    <a:pt x="1502625" y="95135"/>
                  </a:lnTo>
                  <a:lnTo>
                    <a:pt x="1502333" y="95300"/>
                  </a:lnTo>
                  <a:lnTo>
                    <a:pt x="1501940" y="95516"/>
                  </a:lnTo>
                  <a:lnTo>
                    <a:pt x="1501521" y="95973"/>
                  </a:lnTo>
                  <a:lnTo>
                    <a:pt x="1501394" y="96380"/>
                  </a:lnTo>
                  <a:lnTo>
                    <a:pt x="1501241" y="96964"/>
                  </a:lnTo>
                  <a:lnTo>
                    <a:pt x="1501775" y="97421"/>
                  </a:lnTo>
                  <a:lnTo>
                    <a:pt x="1502244" y="97129"/>
                  </a:lnTo>
                  <a:lnTo>
                    <a:pt x="1502816" y="96761"/>
                  </a:lnTo>
                  <a:lnTo>
                    <a:pt x="1503146" y="96062"/>
                  </a:lnTo>
                  <a:lnTo>
                    <a:pt x="1503692" y="95415"/>
                  </a:lnTo>
                  <a:close/>
                </a:path>
                <a:path w="1609090" h="1194434">
                  <a:moveTo>
                    <a:pt x="1512443" y="2959"/>
                  </a:moveTo>
                  <a:lnTo>
                    <a:pt x="1512328" y="2794"/>
                  </a:lnTo>
                  <a:lnTo>
                    <a:pt x="1512150" y="2882"/>
                  </a:lnTo>
                  <a:lnTo>
                    <a:pt x="1512443" y="2959"/>
                  </a:lnTo>
                  <a:close/>
                </a:path>
                <a:path w="1609090" h="1194434">
                  <a:moveTo>
                    <a:pt x="1514068" y="1968"/>
                  </a:moveTo>
                  <a:lnTo>
                    <a:pt x="1513636" y="901"/>
                  </a:lnTo>
                  <a:lnTo>
                    <a:pt x="1513370" y="215"/>
                  </a:lnTo>
                  <a:lnTo>
                    <a:pt x="1512404" y="0"/>
                  </a:lnTo>
                  <a:lnTo>
                    <a:pt x="1510931" y="1549"/>
                  </a:lnTo>
                  <a:lnTo>
                    <a:pt x="1511858" y="2120"/>
                  </a:lnTo>
                  <a:lnTo>
                    <a:pt x="1512328" y="2794"/>
                  </a:lnTo>
                  <a:lnTo>
                    <a:pt x="1513293" y="2501"/>
                  </a:lnTo>
                  <a:lnTo>
                    <a:pt x="1514068" y="1968"/>
                  </a:lnTo>
                  <a:close/>
                </a:path>
                <a:path w="1609090" h="1194434">
                  <a:moveTo>
                    <a:pt x="1519301" y="150266"/>
                  </a:moveTo>
                  <a:lnTo>
                    <a:pt x="1519021" y="150228"/>
                  </a:lnTo>
                  <a:lnTo>
                    <a:pt x="1519123" y="150380"/>
                  </a:lnTo>
                  <a:lnTo>
                    <a:pt x="1519301" y="150279"/>
                  </a:lnTo>
                  <a:close/>
                </a:path>
                <a:path w="1609090" h="1194434">
                  <a:moveTo>
                    <a:pt x="1519847" y="151625"/>
                  </a:moveTo>
                  <a:lnTo>
                    <a:pt x="1519123" y="150380"/>
                  </a:lnTo>
                  <a:lnTo>
                    <a:pt x="1517700" y="151142"/>
                  </a:lnTo>
                  <a:lnTo>
                    <a:pt x="1515427" y="152590"/>
                  </a:lnTo>
                  <a:lnTo>
                    <a:pt x="1517192" y="154101"/>
                  </a:lnTo>
                  <a:lnTo>
                    <a:pt x="1518412" y="152133"/>
                  </a:lnTo>
                  <a:lnTo>
                    <a:pt x="1519847" y="151625"/>
                  </a:lnTo>
                  <a:close/>
                </a:path>
                <a:path w="1609090" h="1194434">
                  <a:moveTo>
                    <a:pt x="1520050" y="151511"/>
                  </a:moveTo>
                  <a:lnTo>
                    <a:pt x="1519923" y="151587"/>
                  </a:lnTo>
                  <a:lnTo>
                    <a:pt x="1519948" y="151777"/>
                  </a:lnTo>
                  <a:lnTo>
                    <a:pt x="1520050" y="151511"/>
                  </a:lnTo>
                  <a:close/>
                </a:path>
                <a:path w="1609090" h="1194434">
                  <a:moveTo>
                    <a:pt x="1535557" y="159232"/>
                  </a:moveTo>
                  <a:lnTo>
                    <a:pt x="1535201" y="159143"/>
                  </a:lnTo>
                  <a:lnTo>
                    <a:pt x="1534756" y="158915"/>
                  </a:lnTo>
                  <a:lnTo>
                    <a:pt x="1534515" y="159054"/>
                  </a:lnTo>
                  <a:lnTo>
                    <a:pt x="1534160" y="159245"/>
                  </a:lnTo>
                  <a:lnTo>
                    <a:pt x="1533740" y="159727"/>
                  </a:lnTo>
                  <a:lnTo>
                    <a:pt x="1533702" y="160083"/>
                  </a:lnTo>
                  <a:lnTo>
                    <a:pt x="1533690" y="160578"/>
                  </a:lnTo>
                  <a:lnTo>
                    <a:pt x="1534198" y="160655"/>
                  </a:lnTo>
                  <a:lnTo>
                    <a:pt x="1534706" y="160324"/>
                  </a:lnTo>
                  <a:lnTo>
                    <a:pt x="1535557" y="159232"/>
                  </a:lnTo>
                  <a:close/>
                </a:path>
                <a:path w="1609090" h="1194434">
                  <a:moveTo>
                    <a:pt x="1535734" y="113271"/>
                  </a:moveTo>
                  <a:lnTo>
                    <a:pt x="1535480" y="112750"/>
                  </a:lnTo>
                  <a:lnTo>
                    <a:pt x="1534248" y="112179"/>
                  </a:lnTo>
                  <a:lnTo>
                    <a:pt x="1534109" y="112585"/>
                  </a:lnTo>
                  <a:lnTo>
                    <a:pt x="1533740" y="113080"/>
                  </a:lnTo>
                  <a:lnTo>
                    <a:pt x="1533855" y="113385"/>
                  </a:lnTo>
                  <a:lnTo>
                    <a:pt x="1533969" y="113665"/>
                  </a:lnTo>
                  <a:lnTo>
                    <a:pt x="1534591" y="113931"/>
                  </a:lnTo>
                  <a:lnTo>
                    <a:pt x="1534947" y="113868"/>
                  </a:lnTo>
                  <a:lnTo>
                    <a:pt x="1535595" y="113779"/>
                  </a:lnTo>
                  <a:lnTo>
                    <a:pt x="1535734" y="113271"/>
                  </a:lnTo>
                  <a:close/>
                </a:path>
                <a:path w="1609090" h="1194434">
                  <a:moveTo>
                    <a:pt x="1536814" y="108318"/>
                  </a:moveTo>
                  <a:lnTo>
                    <a:pt x="1536496" y="107861"/>
                  </a:lnTo>
                  <a:lnTo>
                    <a:pt x="1536331" y="107619"/>
                  </a:lnTo>
                  <a:lnTo>
                    <a:pt x="1535722" y="107657"/>
                  </a:lnTo>
                  <a:lnTo>
                    <a:pt x="1535303" y="107581"/>
                  </a:lnTo>
                  <a:lnTo>
                    <a:pt x="1534820" y="108013"/>
                  </a:lnTo>
                  <a:lnTo>
                    <a:pt x="1534769" y="108419"/>
                  </a:lnTo>
                  <a:lnTo>
                    <a:pt x="1535201" y="108762"/>
                  </a:lnTo>
                  <a:lnTo>
                    <a:pt x="1535366" y="108889"/>
                  </a:lnTo>
                  <a:lnTo>
                    <a:pt x="1535684" y="108940"/>
                  </a:lnTo>
                  <a:lnTo>
                    <a:pt x="1536484" y="108788"/>
                  </a:lnTo>
                  <a:lnTo>
                    <a:pt x="1536814" y="108318"/>
                  </a:lnTo>
                  <a:close/>
                </a:path>
                <a:path w="1609090" h="1194434">
                  <a:moveTo>
                    <a:pt x="1538947" y="72669"/>
                  </a:moveTo>
                  <a:lnTo>
                    <a:pt x="1538541" y="72694"/>
                  </a:lnTo>
                  <a:lnTo>
                    <a:pt x="1538020" y="72542"/>
                  </a:lnTo>
                  <a:lnTo>
                    <a:pt x="1537754" y="72732"/>
                  </a:lnTo>
                  <a:lnTo>
                    <a:pt x="1537436" y="72974"/>
                  </a:lnTo>
                  <a:lnTo>
                    <a:pt x="1537106" y="73558"/>
                  </a:lnTo>
                  <a:lnTo>
                    <a:pt x="1537157" y="73875"/>
                  </a:lnTo>
                  <a:lnTo>
                    <a:pt x="1537258" y="74345"/>
                  </a:lnTo>
                  <a:lnTo>
                    <a:pt x="1537843" y="74383"/>
                  </a:lnTo>
                  <a:lnTo>
                    <a:pt x="1538249" y="73914"/>
                  </a:lnTo>
                  <a:lnTo>
                    <a:pt x="1538579" y="73583"/>
                  </a:lnTo>
                  <a:lnTo>
                    <a:pt x="1538719" y="73126"/>
                  </a:lnTo>
                  <a:lnTo>
                    <a:pt x="1538947" y="72669"/>
                  </a:lnTo>
                  <a:close/>
                </a:path>
                <a:path w="1609090" h="1194434">
                  <a:moveTo>
                    <a:pt x="1550174" y="128155"/>
                  </a:moveTo>
                  <a:lnTo>
                    <a:pt x="1549565" y="128104"/>
                  </a:lnTo>
                  <a:lnTo>
                    <a:pt x="1548917" y="127965"/>
                  </a:lnTo>
                  <a:lnTo>
                    <a:pt x="1547761" y="128397"/>
                  </a:lnTo>
                  <a:lnTo>
                    <a:pt x="1547279" y="129070"/>
                  </a:lnTo>
                  <a:lnTo>
                    <a:pt x="1546720" y="129540"/>
                  </a:lnTo>
                  <a:lnTo>
                    <a:pt x="1547355" y="129400"/>
                  </a:lnTo>
                  <a:lnTo>
                    <a:pt x="1548015" y="129324"/>
                  </a:lnTo>
                  <a:lnTo>
                    <a:pt x="1548625" y="129070"/>
                  </a:lnTo>
                  <a:lnTo>
                    <a:pt x="1549171" y="128828"/>
                  </a:lnTo>
                  <a:lnTo>
                    <a:pt x="1549666" y="128473"/>
                  </a:lnTo>
                  <a:lnTo>
                    <a:pt x="1550174" y="128155"/>
                  </a:lnTo>
                  <a:close/>
                </a:path>
                <a:path w="1609090" h="1194434">
                  <a:moveTo>
                    <a:pt x="1550606" y="127901"/>
                  </a:moveTo>
                  <a:lnTo>
                    <a:pt x="1550174" y="128155"/>
                  </a:lnTo>
                  <a:lnTo>
                    <a:pt x="1550301" y="128168"/>
                  </a:lnTo>
                  <a:lnTo>
                    <a:pt x="1550428" y="128155"/>
                  </a:lnTo>
                  <a:lnTo>
                    <a:pt x="1550568" y="128155"/>
                  </a:lnTo>
                  <a:lnTo>
                    <a:pt x="1550593" y="127990"/>
                  </a:lnTo>
                  <a:close/>
                </a:path>
                <a:path w="1609090" h="1194434">
                  <a:moveTo>
                    <a:pt x="1552206" y="154724"/>
                  </a:moveTo>
                  <a:lnTo>
                    <a:pt x="1551216" y="153695"/>
                  </a:lnTo>
                  <a:lnTo>
                    <a:pt x="1550365" y="154419"/>
                  </a:lnTo>
                  <a:lnTo>
                    <a:pt x="1549641" y="155079"/>
                  </a:lnTo>
                  <a:lnTo>
                    <a:pt x="1549349" y="155346"/>
                  </a:lnTo>
                  <a:lnTo>
                    <a:pt x="1549361" y="155892"/>
                  </a:lnTo>
                  <a:lnTo>
                    <a:pt x="1549234" y="156298"/>
                  </a:lnTo>
                  <a:lnTo>
                    <a:pt x="1550022" y="156667"/>
                  </a:lnTo>
                  <a:lnTo>
                    <a:pt x="1550758" y="156311"/>
                  </a:lnTo>
                  <a:lnTo>
                    <a:pt x="1551724" y="155498"/>
                  </a:lnTo>
                  <a:lnTo>
                    <a:pt x="1552206" y="154724"/>
                  </a:lnTo>
                  <a:close/>
                </a:path>
                <a:path w="1609090" h="1194434">
                  <a:moveTo>
                    <a:pt x="1573885" y="180911"/>
                  </a:moveTo>
                  <a:lnTo>
                    <a:pt x="1573453" y="181178"/>
                  </a:lnTo>
                  <a:lnTo>
                    <a:pt x="1573745" y="181203"/>
                  </a:lnTo>
                  <a:lnTo>
                    <a:pt x="1573885" y="180911"/>
                  </a:lnTo>
                  <a:close/>
                </a:path>
                <a:path w="1609090" h="1194434">
                  <a:moveTo>
                    <a:pt x="1577873" y="179514"/>
                  </a:moveTo>
                  <a:lnTo>
                    <a:pt x="1576527" y="177977"/>
                  </a:lnTo>
                  <a:lnTo>
                    <a:pt x="1576070" y="177431"/>
                  </a:lnTo>
                  <a:lnTo>
                    <a:pt x="1574977" y="178968"/>
                  </a:lnTo>
                  <a:lnTo>
                    <a:pt x="1574444" y="179806"/>
                  </a:lnTo>
                  <a:lnTo>
                    <a:pt x="1574215" y="180149"/>
                  </a:lnTo>
                  <a:lnTo>
                    <a:pt x="1574050" y="180530"/>
                  </a:lnTo>
                  <a:lnTo>
                    <a:pt x="1573885" y="180911"/>
                  </a:lnTo>
                  <a:lnTo>
                    <a:pt x="1574215" y="180733"/>
                  </a:lnTo>
                  <a:lnTo>
                    <a:pt x="1574558" y="180568"/>
                  </a:lnTo>
                  <a:lnTo>
                    <a:pt x="1574825" y="180340"/>
                  </a:lnTo>
                  <a:lnTo>
                    <a:pt x="1575612" y="179641"/>
                  </a:lnTo>
                  <a:lnTo>
                    <a:pt x="1577873" y="179514"/>
                  </a:lnTo>
                  <a:close/>
                </a:path>
                <a:path w="1609090" h="1194434">
                  <a:moveTo>
                    <a:pt x="1608658" y="179247"/>
                  </a:moveTo>
                  <a:lnTo>
                    <a:pt x="1608493" y="178790"/>
                  </a:lnTo>
                  <a:lnTo>
                    <a:pt x="1608023" y="178981"/>
                  </a:lnTo>
                  <a:lnTo>
                    <a:pt x="1607489" y="179095"/>
                  </a:lnTo>
                  <a:lnTo>
                    <a:pt x="1606372" y="179933"/>
                  </a:lnTo>
                  <a:lnTo>
                    <a:pt x="1606499" y="180263"/>
                  </a:lnTo>
                  <a:lnTo>
                    <a:pt x="1607845" y="179920"/>
                  </a:lnTo>
                  <a:lnTo>
                    <a:pt x="1608226" y="179552"/>
                  </a:lnTo>
                  <a:lnTo>
                    <a:pt x="1608658" y="17924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13270979" y="7124045"/>
              <a:ext cx="2197735" cy="1285240"/>
            </a:xfrm>
            <a:custGeom>
              <a:avLst/>
              <a:gdLst/>
              <a:ahLst/>
              <a:cxnLst/>
              <a:rect l="l" t="t" r="r" b="b"/>
              <a:pathLst>
                <a:path w="2197734" h="1285240">
                  <a:moveTo>
                    <a:pt x="1244" y="430072"/>
                  </a:moveTo>
                  <a:lnTo>
                    <a:pt x="647" y="429895"/>
                  </a:lnTo>
                  <a:lnTo>
                    <a:pt x="406" y="430276"/>
                  </a:lnTo>
                  <a:lnTo>
                    <a:pt x="0" y="430695"/>
                  </a:lnTo>
                  <a:lnTo>
                    <a:pt x="63" y="431673"/>
                  </a:lnTo>
                  <a:lnTo>
                    <a:pt x="520" y="431812"/>
                  </a:lnTo>
                  <a:lnTo>
                    <a:pt x="952" y="431495"/>
                  </a:lnTo>
                  <a:lnTo>
                    <a:pt x="1054" y="431012"/>
                  </a:lnTo>
                  <a:lnTo>
                    <a:pt x="1193" y="430555"/>
                  </a:lnTo>
                  <a:lnTo>
                    <a:pt x="1244" y="430072"/>
                  </a:lnTo>
                  <a:close/>
                </a:path>
                <a:path w="2197734" h="1285240">
                  <a:moveTo>
                    <a:pt x="116992" y="657352"/>
                  </a:moveTo>
                  <a:lnTo>
                    <a:pt x="116801" y="657352"/>
                  </a:lnTo>
                  <a:lnTo>
                    <a:pt x="116624" y="657606"/>
                  </a:lnTo>
                  <a:lnTo>
                    <a:pt x="116865" y="657440"/>
                  </a:lnTo>
                  <a:lnTo>
                    <a:pt x="116992" y="657352"/>
                  </a:lnTo>
                  <a:close/>
                </a:path>
                <a:path w="2197734" h="1285240">
                  <a:moveTo>
                    <a:pt x="119151" y="656577"/>
                  </a:moveTo>
                  <a:lnTo>
                    <a:pt x="118732" y="656628"/>
                  </a:lnTo>
                  <a:lnTo>
                    <a:pt x="118237" y="656577"/>
                  </a:lnTo>
                  <a:lnTo>
                    <a:pt x="117856" y="656729"/>
                  </a:lnTo>
                  <a:lnTo>
                    <a:pt x="117538" y="656856"/>
                  </a:lnTo>
                  <a:lnTo>
                    <a:pt x="117259" y="657110"/>
                  </a:lnTo>
                  <a:lnTo>
                    <a:pt x="116979" y="657339"/>
                  </a:lnTo>
                  <a:lnTo>
                    <a:pt x="117386" y="657402"/>
                  </a:lnTo>
                  <a:lnTo>
                    <a:pt x="117805" y="657517"/>
                  </a:lnTo>
                  <a:lnTo>
                    <a:pt x="118173" y="657402"/>
                  </a:lnTo>
                  <a:lnTo>
                    <a:pt x="118541" y="657313"/>
                  </a:lnTo>
                  <a:lnTo>
                    <a:pt x="118821" y="656856"/>
                  </a:lnTo>
                  <a:lnTo>
                    <a:pt x="119151" y="656577"/>
                  </a:lnTo>
                  <a:close/>
                </a:path>
                <a:path w="2197734" h="1285240">
                  <a:moveTo>
                    <a:pt x="126580" y="627697"/>
                  </a:moveTo>
                  <a:lnTo>
                    <a:pt x="126466" y="626287"/>
                  </a:lnTo>
                  <a:lnTo>
                    <a:pt x="125145" y="625729"/>
                  </a:lnTo>
                  <a:lnTo>
                    <a:pt x="124434" y="624713"/>
                  </a:lnTo>
                  <a:lnTo>
                    <a:pt x="124802" y="625957"/>
                  </a:lnTo>
                  <a:lnTo>
                    <a:pt x="124129" y="627951"/>
                  </a:lnTo>
                  <a:lnTo>
                    <a:pt x="126580" y="627697"/>
                  </a:lnTo>
                  <a:close/>
                </a:path>
                <a:path w="2197734" h="1285240">
                  <a:moveTo>
                    <a:pt x="126682" y="627710"/>
                  </a:moveTo>
                  <a:close/>
                </a:path>
                <a:path w="2197734" h="1285240">
                  <a:moveTo>
                    <a:pt x="143357" y="677951"/>
                  </a:moveTo>
                  <a:lnTo>
                    <a:pt x="143014" y="677735"/>
                  </a:lnTo>
                  <a:lnTo>
                    <a:pt x="142163" y="678141"/>
                  </a:lnTo>
                  <a:lnTo>
                    <a:pt x="142049" y="678446"/>
                  </a:lnTo>
                  <a:lnTo>
                    <a:pt x="141909" y="678649"/>
                  </a:lnTo>
                  <a:lnTo>
                    <a:pt x="142100" y="678726"/>
                  </a:lnTo>
                  <a:lnTo>
                    <a:pt x="142303" y="678802"/>
                  </a:lnTo>
                  <a:lnTo>
                    <a:pt x="142544" y="678903"/>
                  </a:lnTo>
                  <a:lnTo>
                    <a:pt x="142748" y="678789"/>
                  </a:lnTo>
                  <a:lnTo>
                    <a:pt x="143090" y="678700"/>
                  </a:lnTo>
                  <a:lnTo>
                    <a:pt x="143154" y="678535"/>
                  </a:lnTo>
                  <a:lnTo>
                    <a:pt x="143357" y="677951"/>
                  </a:lnTo>
                  <a:close/>
                </a:path>
                <a:path w="2197734" h="1285240">
                  <a:moveTo>
                    <a:pt x="187667" y="683463"/>
                  </a:moveTo>
                  <a:lnTo>
                    <a:pt x="187350" y="683348"/>
                  </a:lnTo>
                  <a:lnTo>
                    <a:pt x="187198" y="683234"/>
                  </a:lnTo>
                  <a:lnTo>
                    <a:pt x="186791" y="684288"/>
                  </a:lnTo>
                  <a:lnTo>
                    <a:pt x="186982" y="684479"/>
                  </a:lnTo>
                  <a:lnTo>
                    <a:pt x="187121" y="684618"/>
                  </a:lnTo>
                  <a:lnTo>
                    <a:pt x="187274" y="684771"/>
                  </a:lnTo>
                  <a:lnTo>
                    <a:pt x="187413" y="684364"/>
                  </a:lnTo>
                  <a:lnTo>
                    <a:pt x="187566" y="683958"/>
                  </a:lnTo>
                  <a:lnTo>
                    <a:pt x="187655" y="683552"/>
                  </a:lnTo>
                  <a:close/>
                </a:path>
                <a:path w="2197734" h="1285240">
                  <a:moveTo>
                    <a:pt x="196723" y="744829"/>
                  </a:moveTo>
                  <a:lnTo>
                    <a:pt x="195135" y="745591"/>
                  </a:lnTo>
                  <a:lnTo>
                    <a:pt x="194487" y="745883"/>
                  </a:lnTo>
                  <a:lnTo>
                    <a:pt x="194360" y="746226"/>
                  </a:lnTo>
                  <a:lnTo>
                    <a:pt x="194805" y="746531"/>
                  </a:lnTo>
                  <a:lnTo>
                    <a:pt x="195275" y="746353"/>
                  </a:lnTo>
                  <a:lnTo>
                    <a:pt x="195440" y="746201"/>
                  </a:lnTo>
                  <a:lnTo>
                    <a:pt x="196723" y="744829"/>
                  </a:lnTo>
                  <a:close/>
                </a:path>
                <a:path w="2197734" h="1285240">
                  <a:moveTo>
                    <a:pt x="197167" y="744626"/>
                  </a:moveTo>
                  <a:lnTo>
                    <a:pt x="196938" y="744601"/>
                  </a:lnTo>
                  <a:lnTo>
                    <a:pt x="196723" y="744829"/>
                  </a:lnTo>
                  <a:lnTo>
                    <a:pt x="197167" y="744626"/>
                  </a:lnTo>
                  <a:close/>
                </a:path>
                <a:path w="2197734" h="1285240">
                  <a:moveTo>
                    <a:pt x="251180" y="931379"/>
                  </a:moveTo>
                  <a:lnTo>
                    <a:pt x="251040" y="931430"/>
                  </a:lnTo>
                  <a:lnTo>
                    <a:pt x="250913" y="931494"/>
                  </a:lnTo>
                  <a:lnTo>
                    <a:pt x="250761" y="931557"/>
                  </a:lnTo>
                  <a:lnTo>
                    <a:pt x="251002" y="931595"/>
                  </a:lnTo>
                  <a:lnTo>
                    <a:pt x="251129" y="931456"/>
                  </a:lnTo>
                  <a:close/>
                </a:path>
                <a:path w="2197734" h="1285240">
                  <a:moveTo>
                    <a:pt x="253682" y="929589"/>
                  </a:moveTo>
                  <a:lnTo>
                    <a:pt x="253238" y="929652"/>
                  </a:lnTo>
                  <a:lnTo>
                    <a:pt x="252691" y="929551"/>
                  </a:lnTo>
                  <a:lnTo>
                    <a:pt x="252437" y="929805"/>
                  </a:lnTo>
                  <a:lnTo>
                    <a:pt x="251955" y="930236"/>
                  </a:lnTo>
                  <a:lnTo>
                    <a:pt x="251587" y="930833"/>
                  </a:lnTo>
                  <a:lnTo>
                    <a:pt x="251180" y="931379"/>
                  </a:lnTo>
                  <a:lnTo>
                    <a:pt x="251777" y="931151"/>
                  </a:lnTo>
                  <a:lnTo>
                    <a:pt x="252374" y="930935"/>
                  </a:lnTo>
                  <a:lnTo>
                    <a:pt x="252920" y="930643"/>
                  </a:lnTo>
                  <a:lnTo>
                    <a:pt x="253263" y="930427"/>
                  </a:lnTo>
                  <a:lnTo>
                    <a:pt x="253415" y="929957"/>
                  </a:lnTo>
                  <a:lnTo>
                    <a:pt x="253682" y="929589"/>
                  </a:lnTo>
                  <a:close/>
                </a:path>
                <a:path w="2197734" h="1285240">
                  <a:moveTo>
                    <a:pt x="311708" y="1017143"/>
                  </a:moveTo>
                  <a:lnTo>
                    <a:pt x="311480" y="1016901"/>
                  </a:lnTo>
                  <a:lnTo>
                    <a:pt x="310743" y="1017219"/>
                  </a:lnTo>
                  <a:lnTo>
                    <a:pt x="310616" y="1017498"/>
                  </a:lnTo>
                  <a:lnTo>
                    <a:pt x="310616" y="1017651"/>
                  </a:lnTo>
                  <a:lnTo>
                    <a:pt x="310642" y="1017816"/>
                  </a:lnTo>
                  <a:lnTo>
                    <a:pt x="310857" y="1017943"/>
                  </a:lnTo>
                  <a:lnTo>
                    <a:pt x="310984" y="1018082"/>
                  </a:lnTo>
                  <a:lnTo>
                    <a:pt x="311150" y="1017981"/>
                  </a:lnTo>
                  <a:lnTo>
                    <a:pt x="311404" y="1017866"/>
                  </a:lnTo>
                  <a:lnTo>
                    <a:pt x="311467" y="1017739"/>
                  </a:lnTo>
                  <a:lnTo>
                    <a:pt x="311708" y="1017143"/>
                  </a:lnTo>
                  <a:close/>
                </a:path>
                <a:path w="2197734" h="1285240">
                  <a:moveTo>
                    <a:pt x="339204" y="1024293"/>
                  </a:moveTo>
                  <a:lnTo>
                    <a:pt x="338975" y="1024255"/>
                  </a:lnTo>
                  <a:lnTo>
                    <a:pt x="338709" y="1024140"/>
                  </a:lnTo>
                  <a:lnTo>
                    <a:pt x="338328" y="1024318"/>
                  </a:lnTo>
                  <a:lnTo>
                    <a:pt x="338201" y="1024572"/>
                  </a:lnTo>
                  <a:lnTo>
                    <a:pt x="338035" y="1024750"/>
                  </a:lnTo>
                  <a:lnTo>
                    <a:pt x="338709" y="1024851"/>
                  </a:lnTo>
                  <a:lnTo>
                    <a:pt x="339204" y="1024293"/>
                  </a:lnTo>
                  <a:close/>
                </a:path>
                <a:path w="2197734" h="1285240">
                  <a:moveTo>
                    <a:pt x="348221" y="1027252"/>
                  </a:moveTo>
                  <a:lnTo>
                    <a:pt x="347662" y="1026934"/>
                  </a:lnTo>
                  <a:lnTo>
                    <a:pt x="347345" y="1026642"/>
                  </a:lnTo>
                  <a:lnTo>
                    <a:pt x="347078" y="1027036"/>
                  </a:lnTo>
                  <a:lnTo>
                    <a:pt x="346684" y="1027404"/>
                  </a:lnTo>
                  <a:lnTo>
                    <a:pt x="346544" y="1027823"/>
                  </a:lnTo>
                  <a:lnTo>
                    <a:pt x="346329" y="1028446"/>
                  </a:lnTo>
                  <a:lnTo>
                    <a:pt x="346684" y="1028763"/>
                  </a:lnTo>
                  <a:lnTo>
                    <a:pt x="347357" y="1028661"/>
                  </a:lnTo>
                  <a:lnTo>
                    <a:pt x="347687" y="1028306"/>
                  </a:lnTo>
                  <a:lnTo>
                    <a:pt x="348195" y="1027925"/>
                  </a:lnTo>
                  <a:lnTo>
                    <a:pt x="348221" y="1027569"/>
                  </a:lnTo>
                  <a:lnTo>
                    <a:pt x="348221" y="1027252"/>
                  </a:lnTo>
                  <a:close/>
                </a:path>
                <a:path w="2197734" h="1285240">
                  <a:moveTo>
                    <a:pt x="369697" y="1078014"/>
                  </a:moveTo>
                  <a:lnTo>
                    <a:pt x="369316" y="1078153"/>
                  </a:lnTo>
                  <a:lnTo>
                    <a:pt x="368909" y="1078255"/>
                  </a:lnTo>
                  <a:lnTo>
                    <a:pt x="368579" y="1078445"/>
                  </a:lnTo>
                  <a:lnTo>
                    <a:pt x="366725" y="1079601"/>
                  </a:lnTo>
                  <a:lnTo>
                    <a:pt x="368719" y="1078661"/>
                  </a:lnTo>
                  <a:lnTo>
                    <a:pt x="368935" y="1078572"/>
                  </a:lnTo>
                  <a:lnTo>
                    <a:pt x="369227" y="1078585"/>
                  </a:lnTo>
                  <a:lnTo>
                    <a:pt x="369430" y="1078458"/>
                  </a:lnTo>
                  <a:lnTo>
                    <a:pt x="369557" y="1078382"/>
                  </a:lnTo>
                  <a:lnTo>
                    <a:pt x="369595" y="1078166"/>
                  </a:lnTo>
                  <a:lnTo>
                    <a:pt x="369697" y="1078014"/>
                  </a:lnTo>
                  <a:close/>
                </a:path>
                <a:path w="2197734" h="1285240">
                  <a:moveTo>
                    <a:pt x="378714" y="1023416"/>
                  </a:moveTo>
                  <a:lnTo>
                    <a:pt x="378523" y="1023340"/>
                  </a:lnTo>
                  <a:lnTo>
                    <a:pt x="378345" y="1023175"/>
                  </a:lnTo>
                  <a:lnTo>
                    <a:pt x="378180" y="1023188"/>
                  </a:lnTo>
                  <a:lnTo>
                    <a:pt x="377952" y="1023239"/>
                  </a:lnTo>
                  <a:lnTo>
                    <a:pt x="377634" y="1023366"/>
                  </a:lnTo>
                  <a:lnTo>
                    <a:pt x="377596" y="1023518"/>
                  </a:lnTo>
                  <a:lnTo>
                    <a:pt x="377405" y="1024051"/>
                  </a:lnTo>
                  <a:lnTo>
                    <a:pt x="377710" y="1024242"/>
                  </a:lnTo>
                  <a:lnTo>
                    <a:pt x="378498" y="1023874"/>
                  </a:lnTo>
                  <a:lnTo>
                    <a:pt x="378574" y="1023594"/>
                  </a:lnTo>
                  <a:lnTo>
                    <a:pt x="378714" y="1023416"/>
                  </a:lnTo>
                  <a:close/>
                </a:path>
                <a:path w="2197734" h="1285240">
                  <a:moveTo>
                    <a:pt x="386410" y="1087462"/>
                  </a:moveTo>
                  <a:lnTo>
                    <a:pt x="386130" y="1087335"/>
                  </a:lnTo>
                  <a:lnTo>
                    <a:pt x="386016" y="1087208"/>
                  </a:lnTo>
                  <a:lnTo>
                    <a:pt x="385914" y="1087361"/>
                  </a:lnTo>
                  <a:lnTo>
                    <a:pt x="385711" y="1087513"/>
                  </a:lnTo>
                  <a:lnTo>
                    <a:pt x="385699" y="1087843"/>
                  </a:lnTo>
                  <a:lnTo>
                    <a:pt x="385914" y="1087970"/>
                  </a:lnTo>
                  <a:lnTo>
                    <a:pt x="386041" y="1088097"/>
                  </a:lnTo>
                  <a:lnTo>
                    <a:pt x="386168" y="1087932"/>
                  </a:lnTo>
                  <a:lnTo>
                    <a:pt x="386372" y="1087767"/>
                  </a:lnTo>
                  <a:lnTo>
                    <a:pt x="386384" y="1087615"/>
                  </a:lnTo>
                  <a:lnTo>
                    <a:pt x="386410" y="1087462"/>
                  </a:lnTo>
                  <a:close/>
                </a:path>
                <a:path w="2197734" h="1285240">
                  <a:moveTo>
                    <a:pt x="393941" y="1146136"/>
                  </a:moveTo>
                  <a:lnTo>
                    <a:pt x="393814" y="1145565"/>
                  </a:lnTo>
                  <a:lnTo>
                    <a:pt x="393776" y="1145349"/>
                  </a:lnTo>
                  <a:lnTo>
                    <a:pt x="393636" y="1145133"/>
                  </a:lnTo>
                  <a:lnTo>
                    <a:pt x="393433" y="1145019"/>
                  </a:lnTo>
                  <a:lnTo>
                    <a:pt x="393001" y="1144727"/>
                  </a:lnTo>
                  <a:lnTo>
                    <a:pt x="392544" y="1144943"/>
                  </a:lnTo>
                  <a:lnTo>
                    <a:pt x="392493" y="1145552"/>
                  </a:lnTo>
                  <a:lnTo>
                    <a:pt x="392468" y="1145882"/>
                  </a:lnTo>
                  <a:lnTo>
                    <a:pt x="392823" y="1146238"/>
                  </a:lnTo>
                  <a:lnTo>
                    <a:pt x="393001" y="1146556"/>
                  </a:lnTo>
                  <a:lnTo>
                    <a:pt x="393649" y="1146479"/>
                  </a:lnTo>
                  <a:lnTo>
                    <a:pt x="393941" y="1146136"/>
                  </a:lnTo>
                  <a:close/>
                </a:path>
                <a:path w="2197734" h="1285240">
                  <a:moveTo>
                    <a:pt x="401777" y="240855"/>
                  </a:moveTo>
                  <a:lnTo>
                    <a:pt x="401320" y="240665"/>
                  </a:lnTo>
                  <a:lnTo>
                    <a:pt x="400900" y="240461"/>
                  </a:lnTo>
                  <a:lnTo>
                    <a:pt x="400418" y="240334"/>
                  </a:lnTo>
                  <a:lnTo>
                    <a:pt x="399745" y="240106"/>
                  </a:lnTo>
                  <a:lnTo>
                    <a:pt x="399415" y="240411"/>
                  </a:lnTo>
                  <a:lnTo>
                    <a:pt x="399503" y="241109"/>
                  </a:lnTo>
                  <a:lnTo>
                    <a:pt x="399859" y="241338"/>
                  </a:lnTo>
                  <a:lnTo>
                    <a:pt x="400265" y="241782"/>
                  </a:lnTo>
                  <a:lnTo>
                    <a:pt x="400659" y="241731"/>
                  </a:lnTo>
                  <a:lnTo>
                    <a:pt x="401040" y="241706"/>
                  </a:lnTo>
                  <a:lnTo>
                    <a:pt x="401408" y="241160"/>
                  </a:lnTo>
                  <a:lnTo>
                    <a:pt x="401777" y="240855"/>
                  </a:lnTo>
                  <a:close/>
                </a:path>
                <a:path w="2197734" h="1285240">
                  <a:moveTo>
                    <a:pt x="417322" y="1089304"/>
                  </a:moveTo>
                  <a:lnTo>
                    <a:pt x="416725" y="1088974"/>
                  </a:lnTo>
                  <a:lnTo>
                    <a:pt x="416102" y="1088631"/>
                  </a:lnTo>
                  <a:lnTo>
                    <a:pt x="415391" y="1088390"/>
                  </a:lnTo>
                  <a:lnTo>
                    <a:pt x="414680" y="1088136"/>
                  </a:lnTo>
                  <a:lnTo>
                    <a:pt x="415988" y="1089825"/>
                  </a:lnTo>
                  <a:lnTo>
                    <a:pt x="416140" y="1089990"/>
                  </a:lnTo>
                  <a:lnTo>
                    <a:pt x="416496" y="1090142"/>
                  </a:lnTo>
                  <a:lnTo>
                    <a:pt x="416648" y="1090066"/>
                  </a:lnTo>
                  <a:lnTo>
                    <a:pt x="417245" y="1089774"/>
                  </a:lnTo>
                  <a:lnTo>
                    <a:pt x="417322" y="1089304"/>
                  </a:lnTo>
                  <a:close/>
                </a:path>
                <a:path w="2197734" h="1285240">
                  <a:moveTo>
                    <a:pt x="462368" y="1221854"/>
                  </a:moveTo>
                  <a:lnTo>
                    <a:pt x="462191" y="1221854"/>
                  </a:lnTo>
                  <a:lnTo>
                    <a:pt x="462127" y="1222108"/>
                  </a:lnTo>
                  <a:lnTo>
                    <a:pt x="462368" y="1221854"/>
                  </a:lnTo>
                  <a:close/>
                </a:path>
                <a:path w="2197734" h="1285240">
                  <a:moveTo>
                    <a:pt x="465124" y="1220787"/>
                  </a:moveTo>
                  <a:lnTo>
                    <a:pt x="464337" y="1220165"/>
                  </a:lnTo>
                  <a:lnTo>
                    <a:pt x="463727" y="1220622"/>
                  </a:lnTo>
                  <a:lnTo>
                    <a:pt x="463169" y="1221054"/>
                  </a:lnTo>
                  <a:lnTo>
                    <a:pt x="462368" y="1221854"/>
                  </a:lnTo>
                  <a:lnTo>
                    <a:pt x="462800" y="1221917"/>
                  </a:lnTo>
                  <a:lnTo>
                    <a:pt x="463232" y="1222032"/>
                  </a:lnTo>
                  <a:lnTo>
                    <a:pt x="463651" y="1221943"/>
                  </a:lnTo>
                  <a:lnTo>
                    <a:pt x="464096" y="1221854"/>
                  </a:lnTo>
                  <a:lnTo>
                    <a:pt x="464527" y="1221562"/>
                  </a:lnTo>
                  <a:lnTo>
                    <a:pt x="464934" y="1221295"/>
                  </a:lnTo>
                  <a:lnTo>
                    <a:pt x="465124" y="1220787"/>
                  </a:lnTo>
                  <a:close/>
                </a:path>
                <a:path w="2197734" h="1285240">
                  <a:moveTo>
                    <a:pt x="488594" y="1247305"/>
                  </a:moveTo>
                  <a:lnTo>
                    <a:pt x="488505" y="1247025"/>
                  </a:lnTo>
                  <a:lnTo>
                    <a:pt x="488492" y="1246835"/>
                  </a:lnTo>
                  <a:lnTo>
                    <a:pt x="488327" y="1246784"/>
                  </a:lnTo>
                  <a:lnTo>
                    <a:pt x="488061" y="1246670"/>
                  </a:lnTo>
                  <a:lnTo>
                    <a:pt x="487807" y="1246835"/>
                  </a:lnTo>
                  <a:lnTo>
                    <a:pt x="487629" y="1247114"/>
                  </a:lnTo>
                  <a:lnTo>
                    <a:pt x="487654" y="1247267"/>
                  </a:lnTo>
                  <a:lnTo>
                    <a:pt x="487756" y="1247813"/>
                  </a:lnTo>
                  <a:lnTo>
                    <a:pt x="488124" y="1247876"/>
                  </a:lnTo>
                  <a:lnTo>
                    <a:pt x="488518" y="1247419"/>
                  </a:lnTo>
                  <a:close/>
                </a:path>
                <a:path w="2197734" h="1285240">
                  <a:moveTo>
                    <a:pt x="542124" y="821677"/>
                  </a:moveTo>
                  <a:lnTo>
                    <a:pt x="541667" y="821702"/>
                  </a:lnTo>
                  <a:lnTo>
                    <a:pt x="541134" y="821588"/>
                  </a:lnTo>
                  <a:lnTo>
                    <a:pt x="540778" y="821778"/>
                  </a:lnTo>
                  <a:lnTo>
                    <a:pt x="540397" y="821956"/>
                  </a:lnTo>
                  <a:lnTo>
                    <a:pt x="540181" y="822452"/>
                  </a:lnTo>
                  <a:lnTo>
                    <a:pt x="539915" y="822807"/>
                  </a:lnTo>
                  <a:lnTo>
                    <a:pt x="540334" y="822794"/>
                  </a:lnTo>
                  <a:lnTo>
                    <a:pt x="540842" y="822921"/>
                  </a:lnTo>
                  <a:lnTo>
                    <a:pt x="541172" y="822731"/>
                  </a:lnTo>
                  <a:lnTo>
                    <a:pt x="541578" y="822515"/>
                  </a:lnTo>
                  <a:lnTo>
                    <a:pt x="541832" y="822032"/>
                  </a:lnTo>
                  <a:lnTo>
                    <a:pt x="542124" y="821677"/>
                  </a:lnTo>
                  <a:close/>
                </a:path>
                <a:path w="2197734" h="1285240">
                  <a:moveTo>
                    <a:pt x="592289" y="909967"/>
                  </a:moveTo>
                  <a:lnTo>
                    <a:pt x="592201" y="909789"/>
                  </a:lnTo>
                  <a:lnTo>
                    <a:pt x="592124" y="909599"/>
                  </a:lnTo>
                  <a:lnTo>
                    <a:pt x="591832" y="909497"/>
                  </a:lnTo>
                  <a:lnTo>
                    <a:pt x="591629" y="909370"/>
                  </a:lnTo>
                  <a:lnTo>
                    <a:pt x="591553" y="909624"/>
                  </a:lnTo>
                  <a:lnTo>
                    <a:pt x="591388" y="909891"/>
                  </a:lnTo>
                  <a:lnTo>
                    <a:pt x="591477" y="910082"/>
                  </a:lnTo>
                  <a:lnTo>
                    <a:pt x="591566" y="910259"/>
                  </a:lnTo>
                  <a:lnTo>
                    <a:pt x="591845" y="910361"/>
                  </a:lnTo>
                  <a:lnTo>
                    <a:pt x="592061" y="910488"/>
                  </a:lnTo>
                  <a:lnTo>
                    <a:pt x="592124" y="910247"/>
                  </a:lnTo>
                  <a:lnTo>
                    <a:pt x="592289" y="909967"/>
                  </a:lnTo>
                  <a:close/>
                </a:path>
                <a:path w="2197734" h="1285240">
                  <a:moveTo>
                    <a:pt x="624446" y="654494"/>
                  </a:moveTo>
                  <a:lnTo>
                    <a:pt x="623989" y="653592"/>
                  </a:lnTo>
                  <a:lnTo>
                    <a:pt x="623595" y="652970"/>
                  </a:lnTo>
                  <a:lnTo>
                    <a:pt x="623290" y="652970"/>
                  </a:lnTo>
                  <a:lnTo>
                    <a:pt x="623277" y="653554"/>
                  </a:lnTo>
                  <a:lnTo>
                    <a:pt x="623265" y="653681"/>
                  </a:lnTo>
                  <a:lnTo>
                    <a:pt x="623633" y="653796"/>
                  </a:lnTo>
                  <a:lnTo>
                    <a:pt x="623811" y="653948"/>
                  </a:lnTo>
                  <a:lnTo>
                    <a:pt x="624446" y="654494"/>
                  </a:lnTo>
                  <a:close/>
                </a:path>
                <a:path w="2197734" h="1285240">
                  <a:moveTo>
                    <a:pt x="624865" y="654837"/>
                  </a:moveTo>
                  <a:lnTo>
                    <a:pt x="624446" y="654494"/>
                  </a:lnTo>
                  <a:lnTo>
                    <a:pt x="624624" y="654824"/>
                  </a:lnTo>
                  <a:lnTo>
                    <a:pt x="624865" y="654837"/>
                  </a:lnTo>
                  <a:close/>
                </a:path>
                <a:path w="2197734" h="1285240">
                  <a:moveTo>
                    <a:pt x="626884" y="725335"/>
                  </a:moveTo>
                  <a:lnTo>
                    <a:pt x="626656" y="725385"/>
                  </a:lnTo>
                  <a:lnTo>
                    <a:pt x="626821" y="725487"/>
                  </a:lnTo>
                  <a:lnTo>
                    <a:pt x="626884" y="725335"/>
                  </a:lnTo>
                  <a:close/>
                </a:path>
                <a:path w="2197734" h="1285240">
                  <a:moveTo>
                    <a:pt x="629475" y="724420"/>
                  </a:moveTo>
                  <a:lnTo>
                    <a:pt x="629107" y="723506"/>
                  </a:lnTo>
                  <a:lnTo>
                    <a:pt x="629056" y="723379"/>
                  </a:lnTo>
                  <a:lnTo>
                    <a:pt x="628637" y="723265"/>
                  </a:lnTo>
                  <a:lnTo>
                    <a:pt x="628484" y="723328"/>
                  </a:lnTo>
                  <a:lnTo>
                    <a:pt x="628040" y="723544"/>
                  </a:lnTo>
                  <a:lnTo>
                    <a:pt x="627557" y="723798"/>
                  </a:lnTo>
                  <a:lnTo>
                    <a:pt x="627316" y="724128"/>
                  </a:lnTo>
                  <a:lnTo>
                    <a:pt x="627062" y="724471"/>
                  </a:lnTo>
                  <a:lnTo>
                    <a:pt x="626999" y="724916"/>
                  </a:lnTo>
                  <a:lnTo>
                    <a:pt x="626884" y="725335"/>
                  </a:lnTo>
                  <a:lnTo>
                    <a:pt x="627253" y="725233"/>
                  </a:lnTo>
                  <a:lnTo>
                    <a:pt x="627659" y="725170"/>
                  </a:lnTo>
                  <a:lnTo>
                    <a:pt x="628015" y="725030"/>
                  </a:lnTo>
                  <a:lnTo>
                    <a:pt x="628688" y="724738"/>
                  </a:lnTo>
                  <a:lnTo>
                    <a:pt x="629475" y="724420"/>
                  </a:lnTo>
                  <a:close/>
                </a:path>
                <a:path w="2197734" h="1285240">
                  <a:moveTo>
                    <a:pt x="631863" y="976045"/>
                  </a:moveTo>
                  <a:lnTo>
                    <a:pt x="631456" y="975829"/>
                  </a:lnTo>
                  <a:lnTo>
                    <a:pt x="631063" y="975474"/>
                  </a:lnTo>
                  <a:lnTo>
                    <a:pt x="629983" y="975474"/>
                  </a:lnTo>
                  <a:lnTo>
                    <a:pt x="629653" y="976045"/>
                  </a:lnTo>
                  <a:lnTo>
                    <a:pt x="630047" y="976503"/>
                  </a:lnTo>
                  <a:lnTo>
                    <a:pt x="630224" y="976731"/>
                  </a:lnTo>
                  <a:lnTo>
                    <a:pt x="630910" y="976604"/>
                  </a:lnTo>
                  <a:lnTo>
                    <a:pt x="631355" y="976642"/>
                  </a:lnTo>
                  <a:lnTo>
                    <a:pt x="631863" y="976045"/>
                  </a:lnTo>
                  <a:close/>
                </a:path>
                <a:path w="2197734" h="1285240">
                  <a:moveTo>
                    <a:pt x="699947" y="859294"/>
                  </a:moveTo>
                  <a:lnTo>
                    <a:pt x="699579" y="859282"/>
                  </a:lnTo>
                  <a:lnTo>
                    <a:pt x="699173" y="859243"/>
                  </a:lnTo>
                  <a:lnTo>
                    <a:pt x="698804" y="859332"/>
                  </a:lnTo>
                  <a:lnTo>
                    <a:pt x="698677" y="859345"/>
                  </a:lnTo>
                  <a:lnTo>
                    <a:pt x="698474" y="859866"/>
                  </a:lnTo>
                  <a:lnTo>
                    <a:pt x="699439" y="860425"/>
                  </a:lnTo>
                  <a:lnTo>
                    <a:pt x="699947" y="859294"/>
                  </a:lnTo>
                  <a:close/>
                </a:path>
                <a:path w="2197734" h="1285240">
                  <a:moveTo>
                    <a:pt x="710628" y="846632"/>
                  </a:moveTo>
                  <a:lnTo>
                    <a:pt x="710234" y="846264"/>
                  </a:lnTo>
                  <a:lnTo>
                    <a:pt x="709549" y="846556"/>
                  </a:lnTo>
                  <a:lnTo>
                    <a:pt x="709129" y="846747"/>
                  </a:lnTo>
                  <a:lnTo>
                    <a:pt x="708634" y="847255"/>
                  </a:lnTo>
                  <a:lnTo>
                    <a:pt x="708596" y="847623"/>
                  </a:lnTo>
                  <a:lnTo>
                    <a:pt x="708596" y="847928"/>
                  </a:lnTo>
                  <a:lnTo>
                    <a:pt x="709193" y="848233"/>
                  </a:lnTo>
                  <a:lnTo>
                    <a:pt x="709523" y="848525"/>
                  </a:lnTo>
                  <a:lnTo>
                    <a:pt x="709815" y="848118"/>
                  </a:lnTo>
                  <a:lnTo>
                    <a:pt x="710234" y="847750"/>
                  </a:lnTo>
                  <a:lnTo>
                    <a:pt x="710387" y="847293"/>
                  </a:lnTo>
                  <a:lnTo>
                    <a:pt x="710628" y="846632"/>
                  </a:lnTo>
                  <a:close/>
                </a:path>
                <a:path w="2197734" h="1285240">
                  <a:moveTo>
                    <a:pt x="762177" y="1209052"/>
                  </a:moveTo>
                  <a:lnTo>
                    <a:pt x="762114" y="1208913"/>
                  </a:lnTo>
                  <a:lnTo>
                    <a:pt x="762063" y="1208760"/>
                  </a:lnTo>
                  <a:lnTo>
                    <a:pt x="762000" y="1208620"/>
                  </a:lnTo>
                  <a:lnTo>
                    <a:pt x="761860" y="1208620"/>
                  </a:lnTo>
                  <a:lnTo>
                    <a:pt x="762177" y="1209052"/>
                  </a:lnTo>
                  <a:close/>
                </a:path>
                <a:path w="2197734" h="1285240">
                  <a:moveTo>
                    <a:pt x="763092" y="1210322"/>
                  </a:moveTo>
                  <a:lnTo>
                    <a:pt x="762698" y="1209751"/>
                  </a:lnTo>
                  <a:lnTo>
                    <a:pt x="762177" y="1209052"/>
                  </a:lnTo>
                  <a:lnTo>
                    <a:pt x="762266" y="1209268"/>
                  </a:lnTo>
                  <a:lnTo>
                    <a:pt x="762393" y="1209484"/>
                  </a:lnTo>
                  <a:lnTo>
                    <a:pt x="762571" y="1210398"/>
                  </a:lnTo>
                  <a:lnTo>
                    <a:pt x="762787" y="1210652"/>
                  </a:lnTo>
                  <a:lnTo>
                    <a:pt x="763092" y="1210322"/>
                  </a:lnTo>
                  <a:close/>
                </a:path>
                <a:path w="2197734" h="1285240">
                  <a:moveTo>
                    <a:pt x="774268" y="547268"/>
                  </a:moveTo>
                  <a:lnTo>
                    <a:pt x="774128" y="547154"/>
                  </a:lnTo>
                  <a:lnTo>
                    <a:pt x="774052" y="547408"/>
                  </a:lnTo>
                  <a:lnTo>
                    <a:pt x="774204" y="547331"/>
                  </a:lnTo>
                  <a:close/>
                </a:path>
                <a:path w="2197734" h="1285240">
                  <a:moveTo>
                    <a:pt x="776617" y="547992"/>
                  </a:moveTo>
                  <a:lnTo>
                    <a:pt x="776465" y="547001"/>
                  </a:lnTo>
                  <a:lnTo>
                    <a:pt x="776439" y="546823"/>
                  </a:lnTo>
                  <a:lnTo>
                    <a:pt x="775665" y="546608"/>
                  </a:lnTo>
                  <a:lnTo>
                    <a:pt x="775246" y="546684"/>
                  </a:lnTo>
                  <a:lnTo>
                    <a:pt x="774915" y="546735"/>
                  </a:lnTo>
                  <a:lnTo>
                    <a:pt x="774598" y="547039"/>
                  </a:lnTo>
                  <a:lnTo>
                    <a:pt x="774268" y="547281"/>
                  </a:lnTo>
                  <a:lnTo>
                    <a:pt x="774547" y="547547"/>
                  </a:lnTo>
                  <a:lnTo>
                    <a:pt x="774776" y="547903"/>
                  </a:lnTo>
                  <a:lnTo>
                    <a:pt x="775106" y="547954"/>
                  </a:lnTo>
                  <a:lnTo>
                    <a:pt x="775779" y="548081"/>
                  </a:lnTo>
                  <a:lnTo>
                    <a:pt x="776617" y="547992"/>
                  </a:lnTo>
                  <a:close/>
                </a:path>
                <a:path w="2197734" h="1285240">
                  <a:moveTo>
                    <a:pt x="780249" y="629551"/>
                  </a:moveTo>
                  <a:lnTo>
                    <a:pt x="780110" y="629310"/>
                  </a:lnTo>
                  <a:lnTo>
                    <a:pt x="780097" y="629132"/>
                  </a:lnTo>
                  <a:lnTo>
                    <a:pt x="779868" y="629081"/>
                  </a:lnTo>
                  <a:lnTo>
                    <a:pt x="779614" y="628942"/>
                  </a:lnTo>
                  <a:lnTo>
                    <a:pt x="779475" y="629018"/>
                  </a:lnTo>
                  <a:lnTo>
                    <a:pt x="778929" y="629323"/>
                  </a:lnTo>
                  <a:lnTo>
                    <a:pt x="778979" y="629678"/>
                  </a:lnTo>
                  <a:lnTo>
                    <a:pt x="779576" y="629869"/>
                  </a:lnTo>
                  <a:lnTo>
                    <a:pt x="779716" y="629907"/>
                  </a:lnTo>
                  <a:lnTo>
                    <a:pt x="780034" y="629805"/>
                  </a:lnTo>
                  <a:lnTo>
                    <a:pt x="780148" y="629666"/>
                  </a:lnTo>
                  <a:close/>
                </a:path>
                <a:path w="2197734" h="1285240">
                  <a:moveTo>
                    <a:pt x="801827" y="777303"/>
                  </a:moveTo>
                  <a:lnTo>
                    <a:pt x="801700" y="777290"/>
                  </a:lnTo>
                  <a:lnTo>
                    <a:pt x="801509" y="776960"/>
                  </a:lnTo>
                  <a:lnTo>
                    <a:pt x="801420" y="776566"/>
                  </a:lnTo>
                  <a:lnTo>
                    <a:pt x="801192" y="776287"/>
                  </a:lnTo>
                  <a:lnTo>
                    <a:pt x="800735" y="775716"/>
                  </a:lnTo>
                  <a:lnTo>
                    <a:pt x="799973" y="775398"/>
                  </a:lnTo>
                  <a:lnTo>
                    <a:pt x="799350" y="776033"/>
                  </a:lnTo>
                  <a:lnTo>
                    <a:pt x="798741" y="776706"/>
                  </a:lnTo>
                  <a:lnTo>
                    <a:pt x="799160" y="777379"/>
                  </a:lnTo>
                  <a:lnTo>
                    <a:pt x="799871" y="777709"/>
                  </a:lnTo>
                  <a:lnTo>
                    <a:pt x="800481" y="778027"/>
                  </a:lnTo>
                  <a:lnTo>
                    <a:pt x="801090" y="777836"/>
                  </a:lnTo>
                  <a:lnTo>
                    <a:pt x="801636" y="777354"/>
                  </a:lnTo>
                  <a:lnTo>
                    <a:pt x="801725" y="777532"/>
                  </a:lnTo>
                  <a:lnTo>
                    <a:pt x="801827" y="777303"/>
                  </a:lnTo>
                  <a:close/>
                </a:path>
                <a:path w="2197734" h="1285240">
                  <a:moveTo>
                    <a:pt x="809472" y="815238"/>
                  </a:moveTo>
                  <a:lnTo>
                    <a:pt x="808990" y="815365"/>
                  </a:lnTo>
                  <a:lnTo>
                    <a:pt x="808520" y="815467"/>
                  </a:lnTo>
                  <a:lnTo>
                    <a:pt x="808113" y="815670"/>
                  </a:lnTo>
                  <a:lnTo>
                    <a:pt x="807961" y="815746"/>
                  </a:lnTo>
                  <a:lnTo>
                    <a:pt x="807986" y="816127"/>
                  </a:lnTo>
                  <a:lnTo>
                    <a:pt x="807910" y="816356"/>
                  </a:lnTo>
                  <a:lnTo>
                    <a:pt x="808342" y="816381"/>
                  </a:lnTo>
                  <a:lnTo>
                    <a:pt x="808863" y="816533"/>
                  </a:lnTo>
                  <a:lnTo>
                    <a:pt x="809231" y="816381"/>
                  </a:lnTo>
                  <a:lnTo>
                    <a:pt x="809409" y="816292"/>
                  </a:lnTo>
                  <a:lnTo>
                    <a:pt x="809409" y="815657"/>
                  </a:lnTo>
                  <a:lnTo>
                    <a:pt x="809472" y="815238"/>
                  </a:lnTo>
                  <a:close/>
                </a:path>
                <a:path w="2197734" h="1285240">
                  <a:moveTo>
                    <a:pt x="874560" y="440131"/>
                  </a:moveTo>
                  <a:lnTo>
                    <a:pt x="874407" y="440004"/>
                  </a:lnTo>
                  <a:lnTo>
                    <a:pt x="874509" y="440194"/>
                  </a:lnTo>
                  <a:close/>
                </a:path>
                <a:path w="2197734" h="1285240">
                  <a:moveTo>
                    <a:pt x="875690" y="442556"/>
                  </a:moveTo>
                  <a:lnTo>
                    <a:pt x="875449" y="441947"/>
                  </a:lnTo>
                  <a:lnTo>
                    <a:pt x="875207" y="441375"/>
                  </a:lnTo>
                  <a:lnTo>
                    <a:pt x="874864" y="440842"/>
                  </a:lnTo>
                  <a:lnTo>
                    <a:pt x="874572" y="440283"/>
                  </a:lnTo>
                  <a:lnTo>
                    <a:pt x="874585" y="442277"/>
                  </a:lnTo>
                  <a:lnTo>
                    <a:pt x="874623" y="442493"/>
                  </a:lnTo>
                  <a:lnTo>
                    <a:pt x="874687" y="442887"/>
                  </a:lnTo>
                  <a:lnTo>
                    <a:pt x="875385" y="442937"/>
                  </a:lnTo>
                  <a:lnTo>
                    <a:pt x="875690" y="442556"/>
                  </a:lnTo>
                  <a:close/>
                </a:path>
                <a:path w="2197734" h="1285240">
                  <a:moveTo>
                    <a:pt x="944105" y="629640"/>
                  </a:moveTo>
                  <a:lnTo>
                    <a:pt x="943940" y="629500"/>
                  </a:lnTo>
                  <a:lnTo>
                    <a:pt x="943737" y="629196"/>
                  </a:lnTo>
                  <a:lnTo>
                    <a:pt x="943584" y="629234"/>
                  </a:lnTo>
                  <a:lnTo>
                    <a:pt x="943190" y="629297"/>
                  </a:lnTo>
                  <a:lnTo>
                    <a:pt x="942784" y="629513"/>
                  </a:lnTo>
                  <a:lnTo>
                    <a:pt x="942352" y="629678"/>
                  </a:lnTo>
                  <a:lnTo>
                    <a:pt x="943140" y="630567"/>
                  </a:lnTo>
                  <a:lnTo>
                    <a:pt x="944105" y="629640"/>
                  </a:lnTo>
                  <a:close/>
                </a:path>
                <a:path w="2197734" h="1285240">
                  <a:moveTo>
                    <a:pt x="966114" y="662838"/>
                  </a:moveTo>
                  <a:lnTo>
                    <a:pt x="965949" y="662266"/>
                  </a:lnTo>
                  <a:lnTo>
                    <a:pt x="965898" y="662076"/>
                  </a:lnTo>
                  <a:lnTo>
                    <a:pt x="965606" y="661936"/>
                  </a:lnTo>
                  <a:lnTo>
                    <a:pt x="965377" y="661898"/>
                  </a:lnTo>
                  <a:lnTo>
                    <a:pt x="965174" y="661885"/>
                  </a:lnTo>
                  <a:lnTo>
                    <a:pt x="964780" y="661924"/>
                  </a:lnTo>
                  <a:lnTo>
                    <a:pt x="964679" y="662076"/>
                  </a:lnTo>
                  <a:lnTo>
                    <a:pt x="964349" y="662597"/>
                  </a:lnTo>
                  <a:lnTo>
                    <a:pt x="964526" y="662990"/>
                  </a:lnTo>
                  <a:lnTo>
                    <a:pt x="965098" y="663143"/>
                  </a:lnTo>
                  <a:lnTo>
                    <a:pt x="965771" y="663155"/>
                  </a:lnTo>
                  <a:lnTo>
                    <a:pt x="966114" y="662838"/>
                  </a:lnTo>
                  <a:close/>
                </a:path>
                <a:path w="2197734" h="1285240">
                  <a:moveTo>
                    <a:pt x="1034872" y="559739"/>
                  </a:moveTo>
                  <a:lnTo>
                    <a:pt x="1034681" y="559765"/>
                  </a:lnTo>
                  <a:lnTo>
                    <a:pt x="1034440" y="559714"/>
                  </a:lnTo>
                  <a:lnTo>
                    <a:pt x="1034135" y="559879"/>
                  </a:lnTo>
                  <a:lnTo>
                    <a:pt x="1034059" y="560108"/>
                  </a:lnTo>
                  <a:lnTo>
                    <a:pt x="1033945" y="560273"/>
                  </a:lnTo>
                  <a:lnTo>
                    <a:pt x="1034529" y="560222"/>
                  </a:lnTo>
                  <a:lnTo>
                    <a:pt x="1034872" y="559739"/>
                  </a:lnTo>
                  <a:close/>
                </a:path>
                <a:path w="2197734" h="1285240">
                  <a:moveTo>
                    <a:pt x="1071854" y="543979"/>
                  </a:moveTo>
                  <a:lnTo>
                    <a:pt x="1070876" y="543280"/>
                  </a:lnTo>
                  <a:lnTo>
                    <a:pt x="1070533" y="543687"/>
                  </a:lnTo>
                  <a:lnTo>
                    <a:pt x="1071410" y="544474"/>
                  </a:lnTo>
                  <a:lnTo>
                    <a:pt x="1071854" y="543979"/>
                  </a:lnTo>
                  <a:close/>
                </a:path>
                <a:path w="2197734" h="1285240">
                  <a:moveTo>
                    <a:pt x="1091069" y="1284719"/>
                  </a:moveTo>
                  <a:lnTo>
                    <a:pt x="1090993" y="1284439"/>
                  </a:lnTo>
                  <a:lnTo>
                    <a:pt x="1091006" y="1284198"/>
                  </a:lnTo>
                  <a:lnTo>
                    <a:pt x="1090752" y="1284249"/>
                  </a:lnTo>
                  <a:lnTo>
                    <a:pt x="1090422" y="1284198"/>
                  </a:lnTo>
                  <a:lnTo>
                    <a:pt x="1090320" y="1284325"/>
                  </a:lnTo>
                  <a:lnTo>
                    <a:pt x="1090180" y="1284478"/>
                  </a:lnTo>
                  <a:lnTo>
                    <a:pt x="1090295" y="1284782"/>
                  </a:lnTo>
                  <a:lnTo>
                    <a:pt x="1090307" y="1284998"/>
                  </a:lnTo>
                  <a:lnTo>
                    <a:pt x="1090536" y="1284960"/>
                  </a:lnTo>
                  <a:lnTo>
                    <a:pt x="1090866" y="1284986"/>
                  </a:lnTo>
                  <a:lnTo>
                    <a:pt x="1090968" y="1284859"/>
                  </a:lnTo>
                  <a:lnTo>
                    <a:pt x="1091069" y="1284719"/>
                  </a:lnTo>
                  <a:close/>
                </a:path>
                <a:path w="2197734" h="1285240">
                  <a:moveTo>
                    <a:pt x="1165644" y="469112"/>
                  </a:moveTo>
                  <a:lnTo>
                    <a:pt x="1165491" y="468642"/>
                  </a:lnTo>
                  <a:lnTo>
                    <a:pt x="1164691" y="468414"/>
                  </a:lnTo>
                  <a:lnTo>
                    <a:pt x="1164259" y="468503"/>
                  </a:lnTo>
                  <a:lnTo>
                    <a:pt x="1164196" y="468630"/>
                  </a:lnTo>
                  <a:lnTo>
                    <a:pt x="1163993" y="469023"/>
                  </a:lnTo>
                  <a:lnTo>
                    <a:pt x="1163942" y="469455"/>
                  </a:lnTo>
                  <a:lnTo>
                    <a:pt x="1163828" y="469874"/>
                  </a:lnTo>
                  <a:lnTo>
                    <a:pt x="1164259" y="469773"/>
                  </a:lnTo>
                  <a:lnTo>
                    <a:pt x="1164844" y="469773"/>
                  </a:lnTo>
                  <a:lnTo>
                    <a:pt x="1165148" y="469519"/>
                  </a:lnTo>
                  <a:lnTo>
                    <a:pt x="1165644" y="469112"/>
                  </a:lnTo>
                  <a:close/>
                </a:path>
                <a:path w="2197734" h="1285240">
                  <a:moveTo>
                    <a:pt x="1234833" y="606005"/>
                  </a:moveTo>
                  <a:lnTo>
                    <a:pt x="1234795" y="605459"/>
                  </a:lnTo>
                  <a:lnTo>
                    <a:pt x="1234592" y="605421"/>
                  </a:lnTo>
                  <a:lnTo>
                    <a:pt x="1234338" y="605485"/>
                  </a:lnTo>
                  <a:lnTo>
                    <a:pt x="1234122" y="605510"/>
                  </a:lnTo>
                  <a:lnTo>
                    <a:pt x="1234122" y="606018"/>
                  </a:lnTo>
                  <a:lnTo>
                    <a:pt x="1234833" y="606005"/>
                  </a:lnTo>
                  <a:close/>
                </a:path>
                <a:path w="2197734" h="1285240">
                  <a:moveTo>
                    <a:pt x="1239748" y="291096"/>
                  </a:moveTo>
                  <a:lnTo>
                    <a:pt x="1239227" y="290906"/>
                  </a:lnTo>
                  <a:lnTo>
                    <a:pt x="1238554" y="291553"/>
                  </a:lnTo>
                  <a:lnTo>
                    <a:pt x="1238440" y="292493"/>
                  </a:lnTo>
                  <a:lnTo>
                    <a:pt x="1238999" y="292760"/>
                  </a:lnTo>
                  <a:lnTo>
                    <a:pt x="1239266" y="292392"/>
                  </a:lnTo>
                  <a:lnTo>
                    <a:pt x="1239659" y="291998"/>
                  </a:lnTo>
                  <a:lnTo>
                    <a:pt x="1239748" y="291096"/>
                  </a:lnTo>
                  <a:close/>
                </a:path>
                <a:path w="2197734" h="1285240">
                  <a:moveTo>
                    <a:pt x="1278001" y="307314"/>
                  </a:moveTo>
                  <a:lnTo>
                    <a:pt x="1277759" y="307327"/>
                  </a:lnTo>
                  <a:lnTo>
                    <a:pt x="1277454" y="307276"/>
                  </a:lnTo>
                  <a:lnTo>
                    <a:pt x="1276642" y="307835"/>
                  </a:lnTo>
                  <a:lnTo>
                    <a:pt x="1276680" y="308203"/>
                  </a:lnTo>
                  <a:lnTo>
                    <a:pt x="1277327" y="308229"/>
                  </a:lnTo>
                  <a:lnTo>
                    <a:pt x="1277531" y="308241"/>
                  </a:lnTo>
                  <a:lnTo>
                    <a:pt x="1277772" y="308000"/>
                  </a:lnTo>
                  <a:lnTo>
                    <a:pt x="1277988" y="307873"/>
                  </a:lnTo>
                  <a:lnTo>
                    <a:pt x="1278001" y="307314"/>
                  </a:lnTo>
                  <a:close/>
                </a:path>
                <a:path w="2197734" h="1285240">
                  <a:moveTo>
                    <a:pt x="1294066" y="270446"/>
                  </a:moveTo>
                  <a:lnTo>
                    <a:pt x="1293685" y="270268"/>
                  </a:lnTo>
                  <a:lnTo>
                    <a:pt x="1293304" y="270014"/>
                  </a:lnTo>
                  <a:lnTo>
                    <a:pt x="1292872" y="269925"/>
                  </a:lnTo>
                  <a:lnTo>
                    <a:pt x="1292237" y="269760"/>
                  </a:lnTo>
                  <a:lnTo>
                    <a:pt x="1291920" y="270065"/>
                  </a:lnTo>
                  <a:lnTo>
                    <a:pt x="1291996" y="270687"/>
                  </a:lnTo>
                  <a:lnTo>
                    <a:pt x="1292339" y="270929"/>
                  </a:lnTo>
                  <a:lnTo>
                    <a:pt x="1292720" y="271399"/>
                  </a:lnTo>
                  <a:lnTo>
                    <a:pt x="1293063" y="271348"/>
                  </a:lnTo>
                  <a:lnTo>
                    <a:pt x="1293418" y="271297"/>
                  </a:lnTo>
                  <a:lnTo>
                    <a:pt x="1293761" y="270776"/>
                  </a:lnTo>
                  <a:lnTo>
                    <a:pt x="1294066" y="270446"/>
                  </a:lnTo>
                  <a:close/>
                </a:path>
                <a:path w="2197734" h="1285240">
                  <a:moveTo>
                    <a:pt x="1312392" y="425627"/>
                  </a:moveTo>
                  <a:lnTo>
                    <a:pt x="1312011" y="425691"/>
                  </a:lnTo>
                  <a:lnTo>
                    <a:pt x="1311605" y="425691"/>
                  </a:lnTo>
                  <a:lnTo>
                    <a:pt x="1311287" y="425805"/>
                  </a:lnTo>
                  <a:lnTo>
                    <a:pt x="1311097" y="425881"/>
                  </a:lnTo>
                  <a:lnTo>
                    <a:pt x="1310881" y="426173"/>
                  </a:lnTo>
                  <a:lnTo>
                    <a:pt x="1310881" y="426351"/>
                  </a:lnTo>
                  <a:lnTo>
                    <a:pt x="1310868" y="426935"/>
                  </a:lnTo>
                  <a:lnTo>
                    <a:pt x="1311275" y="427177"/>
                  </a:lnTo>
                  <a:lnTo>
                    <a:pt x="1311744" y="426821"/>
                  </a:lnTo>
                  <a:lnTo>
                    <a:pt x="1312049" y="426580"/>
                  </a:lnTo>
                  <a:lnTo>
                    <a:pt x="1312164" y="426059"/>
                  </a:lnTo>
                  <a:lnTo>
                    <a:pt x="1312392" y="425627"/>
                  </a:lnTo>
                  <a:close/>
                </a:path>
                <a:path w="2197734" h="1285240">
                  <a:moveTo>
                    <a:pt x="1333500" y="417055"/>
                  </a:moveTo>
                  <a:lnTo>
                    <a:pt x="1333322" y="416598"/>
                  </a:lnTo>
                  <a:lnTo>
                    <a:pt x="1332877" y="416725"/>
                  </a:lnTo>
                  <a:lnTo>
                    <a:pt x="1332280" y="416737"/>
                  </a:lnTo>
                  <a:lnTo>
                    <a:pt x="1331518" y="417360"/>
                  </a:lnTo>
                  <a:lnTo>
                    <a:pt x="1331429" y="417779"/>
                  </a:lnTo>
                  <a:lnTo>
                    <a:pt x="1331531" y="417982"/>
                  </a:lnTo>
                  <a:lnTo>
                    <a:pt x="1332725" y="417779"/>
                  </a:lnTo>
                  <a:lnTo>
                    <a:pt x="1333119" y="417360"/>
                  </a:lnTo>
                  <a:lnTo>
                    <a:pt x="1333500" y="417055"/>
                  </a:lnTo>
                  <a:close/>
                </a:path>
                <a:path w="2197734" h="1285240">
                  <a:moveTo>
                    <a:pt x="1405204" y="469125"/>
                  </a:moveTo>
                  <a:lnTo>
                    <a:pt x="1405178" y="468515"/>
                  </a:lnTo>
                  <a:lnTo>
                    <a:pt x="1404950" y="468553"/>
                  </a:lnTo>
                  <a:lnTo>
                    <a:pt x="1404683" y="468566"/>
                  </a:lnTo>
                  <a:lnTo>
                    <a:pt x="1404467" y="468668"/>
                  </a:lnTo>
                  <a:lnTo>
                    <a:pt x="1404505" y="469150"/>
                  </a:lnTo>
                  <a:lnTo>
                    <a:pt x="1404708" y="469201"/>
                  </a:lnTo>
                  <a:lnTo>
                    <a:pt x="1404962" y="469150"/>
                  </a:lnTo>
                  <a:lnTo>
                    <a:pt x="1405204" y="469125"/>
                  </a:lnTo>
                  <a:close/>
                </a:path>
                <a:path w="2197734" h="1285240">
                  <a:moveTo>
                    <a:pt x="1447380" y="185775"/>
                  </a:moveTo>
                  <a:lnTo>
                    <a:pt x="1447228" y="185140"/>
                  </a:lnTo>
                  <a:lnTo>
                    <a:pt x="1447203" y="184912"/>
                  </a:lnTo>
                  <a:lnTo>
                    <a:pt x="1446911" y="184594"/>
                  </a:lnTo>
                  <a:lnTo>
                    <a:pt x="1446364" y="184721"/>
                  </a:lnTo>
                  <a:lnTo>
                    <a:pt x="1445945" y="184962"/>
                  </a:lnTo>
                  <a:lnTo>
                    <a:pt x="1445526" y="185140"/>
                  </a:lnTo>
                  <a:lnTo>
                    <a:pt x="1446364" y="186042"/>
                  </a:lnTo>
                  <a:lnTo>
                    <a:pt x="1447088" y="186080"/>
                  </a:lnTo>
                  <a:lnTo>
                    <a:pt x="1447380" y="185775"/>
                  </a:lnTo>
                  <a:close/>
                </a:path>
                <a:path w="2197734" h="1285240">
                  <a:moveTo>
                    <a:pt x="1464614" y="199174"/>
                  </a:moveTo>
                  <a:lnTo>
                    <a:pt x="1464576" y="198450"/>
                  </a:lnTo>
                  <a:lnTo>
                    <a:pt x="1463979" y="197751"/>
                  </a:lnTo>
                  <a:lnTo>
                    <a:pt x="1463370" y="197916"/>
                  </a:lnTo>
                  <a:lnTo>
                    <a:pt x="1463116" y="198475"/>
                  </a:lnTo>
                  <a:lnTo>
                    <a:pt x="1462963" y="198882"/>
                  </a:lnTo>
                  <a:lnTo>
                    <a:pt x="1463065" y="199364"/>
                  </a:lnTo>
                  <a:lnTo>
                    <a:pt x="1463040" y="199821"/>
                  </a:lnTo>
                  <a:lnTo>
                    <a:pt x="1463497" y="199694"/>
                  </a:lnTo>
                  <a:lnTo>
                    <a:pt x="1464132" y="199682"/>
                  </a:lnTo>
                  <a:lnTo>
                    <a:pt x="1464398" y="199402"/>
                  </a:lnTo>
                  <a:lnTo>
                    <a:pt x="1464614" y="199174"/>
                  </a:lnTo>
                  <a:close/>
                </a:path>
                <a:path w="2197734" h="1285240">
                  <a:moveTo>
                    <a:pt x="1467192" y="283933"/>
                  </a:moveTo>
                  <a:lnTo>
                    <a:pt x="1467053" y="283794"/>
                  </a:lnTo>
                  <a:lnTo>
                    <a:pt x="1467192" y="283933"/>
                  </a:lnTo>
                  <a:close/>
                </a:path>
                <a:path w="2197734" h="1285240">
                  <a:moveTo>
                    <a:pt x="1469466" y="282206"/>
                  </a:moveTo>
                  <a:lnTo>
                    <a:pt x="1469199" y="282384"/>
                  </a:lnTo>
                  <a:lnTo>
                    <a:pt x="1468424" y="281686"/>
                  </a:lnTo>
                  <a:lnTo>
                    <a:pt x="1467408" y="281330"/>
                  </a:lnTo>
                  <a:lnTo>
                    <a:pt x="1466545" y="282079"/>
                  </a:lnTo>
                  <a:lnTo>
                    <a:pt x="1465935" y="282587"/>
                  </a:lnTo>
                  <a:lnTo>
                    <a:pt x="1466405" y="283337"/>
                  </a:lnTo>
                  <a:lnTo>
                    <a:pt x="1467053" y="283794"/>
                  </a:lnTo>
                  <a:lnTo>
                    <a:pt x="1469186" y="282397"/>
                  </a:lnTo>
                  <a:lnTo>
                    <a:pt x="1469313" y="282435"/>
                  </a:lnTo>
                  <a:lnTo>
                    <a:pt x="1469466" y="282206"/>
                  </a:lnTo>
                  <a:close/>
                </a:path>
                <a:path w="2197734" h="1285240">
                  <a:moveTo>
                    <a:pt x="1602854" y="65112"/>
                  </a:moveTo>
                  <a:lnTo>
                    <a:pt x="1602397" y="63715"/>
                  </a:lnTo>
                  <a:lnTo>
                    <a:pt x="1601355" y="63779"/>
                  </a:lnTo>
                  <a:lnTo>
                    <a:pt x="1601203" y="64300"/>
                  </a:lnTo>
                  <a:lnTo>
                    <a:pt x="1602854" y="65112"/>
                  </a:lnTo>
                  <a:close/>
                </a:path>
                <a:path w="2197734" h="1285240">
                  <a:moveTo>
                    <a:pt x="1603070" y="65214"/>
                  </a:moveTo>
                  <a:lnTo>
                    <a:pt x="1602854" y="65112"/>
                  </a:lnTo>
                  <a:lnTo>
                    <a:pt x="1602892" y="65239"/>
                  </a:lnTo>
                  <a:lnTo>
                    <a:pt x="1602981" y="65468"/>
                  </a:lnTo>
                  <a:lnTo>
                    <a:pt x="1603070" y="65214"/>
                  </a:lnTo>
                  <a:close/>
                </a:path>
                <a:path w="2197734" h="1285240">
                  <a:moveTo>
                    <a:pt x="1697024" y="12344"/>
                  </a:moveTo>
                  <a:lnTo>
                    <a:pt x="1696961" y="12103"/>
                  </a:lnTo>
                  <a:lnTo>
                    <a:pt x="1696770" y="11417"/>
                  </a:lnTo>
                  <a:lnTo>
                    <a:pt x="1696110" y="11010"/>
                  </a:lnTo>
                  <a:lnTo>
                    <a:pt x="1695310" y="11277"/>
                  </a:lnTo>
                  <a:lnTo>
                    <a:pt x="1694992" y="11391"/>
                  </a:lnTo>
                  <a:lnTo>
                    <a:pt x="1694573" y="12026"/>
                  </a:lnTo>
                  <a:lnTo>
                    <a:pt x="1694611" y="12293"/>
                  </a:lnTo>
                  <a:lnTo>
                    <a:pt x="1694802" y="12966"/>
                  </a:lnTo>
                  <a:lnTo>
                    <a:pt x="1695310" y="13398"/>
                  </a:lnTo>
                  <a:lnTo>
                    <a:pt x="1696199" y="13169"/>
                  </a:lnTo>
                  <a:lnTo>
                    <a:pt x="1696453" y="12827"/>
                  </a:lnTo>
                  <a:lnTo>
                    <a:pt x="1697024" y="12344"/>
                  </a:lnTo>
                  <a:close/>
                </a:path>
                <a:path w="2197734" h="1285240">
                  <a:moveTo>
                    <a:pt x="1731632" y="296291"/>
                  </a:moveTo>
                  <a:lnTo>
                    <a:pt x="1731467" y="296227"/>
                  </a:lnTo>
                  <a:lnTo>
                    <a:pt x="1731238" y="296392"/>
                  </a:lnTo>
                  <a:lnTo>
                    <a:pt x="1731365" y="296354"/>
                  </a:lnTo>
                  <a:lnTo>
                    <a:pt x="1731505" y="296316"/>
                  </a:lnTo>
                  <a:lnTo>
                    <a:pt x="1731632" y="296291"/>
                  </a:lnTo>
                  <a:close/>
                </a:path>
                <a:path w="2197734" h="1285240">
                  <a:moveTo>
                    <a:pt x="1733524" y="295846"/>
                  </a:moveTo>
                  <a:lnTo>
                    <a:pt x="1732762" y="295973"/>
                  </a:lnTo>
                  <a:lnTo>
                    <a:pt x="1732381" y="296037"/>
                  </a:lnTo>
                  <a:lnTo>
                    <a:pt x="1732000" y="296164"/>
                  </a:lnTo>
                  <a:lnTo>
                    <a:pt x="1731632" y="296278"/>
                  </a:lnTo>
                  <a:lnTo>
                    <a:pt x="1731975" y="296456"/>
                  </a:lnTo>
                  <a:lnTo>
                    <a:pt x="1732330" y="296684"/>
                  </a:lnTo>
                  <a:lnTo>
                    <a:pt x="1732953" y="296659"/>
                  </a:lnTo>
                  <a:lnTo>
                    <a:pt x="1733245" y="296125"/>
                  </a:lnTo>
                  <a:lnTo>
                    <a:pt x="1733524" y="295846"/>
                  </a:lnTo>
                  <a:close/>
                </a:path>
                <a:path w="2197734" h="1285240">
                  <a:moveTo>
                    <a:pt x="1773580" y="171284"/>
                  </a:moveTo>
                  <a:lnTo>
                    <a:pt x="1773097" y="171030"/>
                  </a:lnTo>
                  <a:lnTo>
                    <a:pt x="1772958" y="170967"/>
                  </a:lnTo>
                  <a:lnTo>
                    <a:pt x="1772627" y="171056"/>
                  </a:lnTo>
                  <a:lnTo>
                    <a:pt x="1772462" y="171170"/>
                  </a:lnTo>
                  <a:lnTo>
                    <a:pt x="1772285" y="171284"/>
                  </a:lnTo>
                  <a:lnTo>
                    <a:pt x="1772081" y="171564"/>
                  </a:lnTo>
                  <a:lnTo>
                    <a:pt x="1772107" y="171716"/>
                  </a:lnTo>
                  <a:lnTo>
                    <a:pt x="1772234" y="172262"/>
                  </a:lnTo>
                  <a:lnTo>
                    <a:pt x="1772615" y="172389"/>
                  </a:lnTo>
                  <a:lnTo>
                    <a:pt x="1773123" y="172110"/>
                  </a:lnTo>
                  <a:lnTo>
                    <a:pt x="1773567" y="171665"/>
                  </a:lnTo>
                  <a:lnTo>
                    <a:pt x="1773580" y="171284"/>
                  </a:lnTo>
                  <a:close/>
                </a:path>
                <a:path w="2197734" h="1285240">
                  <a:moveTo>
                    <a:pt x="1794192" y="83667"/>
                  </a:moveTo>
                  <a:lnTo>
                    <a:pt x="1793989" y="83731"/>
                  </a:lnTo>
                  <a:lnTo>
                    <a:pt x="1794129" y="83845"/>
                  </a:lnTo>
                  <a:lnTo>
                    <a:pt x="1794192" y="83667"/>
                  </a:lnTo>
                  <a:close/>
                </a:path>
                <a:path w="2197734" h="1285240">
                  <a:moveTo>
                    <a:pt x="1794306" y="162369"/>
                  </a:moveTo>
                  <a:lnTo>
                    <a:pt x="1793862" y="162585"/>
                  </a:lnTo>
                  <a:lnTo>
                    <a:pt x="1794103" y="162572"/>
                  </a:lnTo>
                  <a:lnTo>
                    <a:pt x="1794306" y="162369"/>
                  </a:lnTo>
                  <a:close/>
                </a:path>
                <a:path w="2197734" h="1285240">
                  <a:moveTo>
                    <a:pt x="1796707" y="160921"/>
                  </a:moveTo>
                  <a:lnTo>
                    <a:pt x="1796275" y="160616"/>
                  </a:lnTo>
                  <a:lnTo>
                    <a:pt x="1795818" y="160794"/>
                  </a:lnTo>
                  <a:lnTo>
                    <a:pt x="1795653" y="160959"/>
                  </a:lnTo>
                  <a:lnTo>
                    <a:pt x="1794306" y="162369"/>
                  </a:lnTo>
                  <a:lnTo>
                    <a:pt x="1795894" y="161544"/>
                  </a:lnTo>
                  <a:lnTo>
                    <a:pt x="1796554" y="161239"/>
                  </a:lnTo>
                  <a:lnTo>
                    <a:pt x="1796707" y="160921"/>
                  </a:lnTo>
                  <a:close/>
                </a:path>
                <a:path w="2197734" h="1285240">
                  <a:moveTo>
                    <a:pt x="1796834" y="82410"/>
                  </a:moveTo>
                  <a:lnTo>
                    <a:pt x="1795780" y="81165"/>
                  </a:lnTo>
                  <a:lnTo>
                    <a:pt x="1795005" y="81927"/>
                  </a:lnTo>
                  <a:lnTo>
                    <a:pt x="1794586" y="82511"/>
                  </a:lnTo>
                  <a:lnTo>
                    <a:pt x="1794344" y="82829"/>
                  </a:lnTo>
                  <a:lnTo>
                    <a:pt x="1794306" y="83261"/>
                  </a:lnTo>
                  <a:lnTo>
                    <a:pt x="1794192" y="83667"/>
                  </a:lnTo>
                  <a:lnTo>
                    <a:pt x="1794573" y="83578"/>
                  </a:lnTo>
                  <a:lnTo>
                    <a:pt x="1794992" y="83515"/>
                  </a:lnTo>
                  <a:lnTo>
                    <a:pt x="1795335" y="83337"/>
                  </a:lnTo>
                  <a:lnTo>
                    <a:pt x="1795945" y="82994"/>
                  </a:lnTo>
                  <a:lnTo>
                    <a:pt x="1796834" y="82410"/>
                  </a:lnTo>
                  <a:close/>
                </a:path>
                <a:path w="2197734" h="1285240">
                  <a:moveTo>
                    <a:pt x="2197303" y="228"/>
                  </a:moveTo>
                  <a:lnTo>
                    <a:pt x="2197036" y="0"/>
                  </a:lnTo>
                  <a:lnTo>
                    <a:pt x="2196274" y="330"/>
                  </a:lnTo>
                  <a:lnTo>
                    <a:pt x="2196084" y="406"/>
                  </a:lnTo>
                  <a:lnTo>
                    <a:pt x="2195957" y="685"/>
                  </a:lnTo>
                  <a:lnTo>
                    <a:pt x="2195779" y="889"/>
                  </a:lnTo>
                  <a:lnTo>
                    <a:pt x="2195919" y="1003"/>
                  </a:lnTo>
                  <a:lnTo>
                    <a:pt x="2196058" y="1244"/>
                  </a:lnTo>
                  <a:lnTo>
                    <a:pt x="2196198" y="1219"/>
                  </a:lnTo>
                  <a:lnTo>
                    <a:pt x="2196439" y="1181"/>
                  </a:lnTo>
                  <a:lnTo>
                    <a:pt x="2196757" y="1041"/>
                  </a:lnTo>
                  <a:lnTo>
                    <a:pt x="2197303" y="22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13393128" y="7185285"/>
              <a:ext cx="1788795" cy="1174750"/>
            </a:xfrm>
            <a:custGeom>
              <a:avLst/>
              <a:gdLst/>
              <a:ahLst/>
              <a:cxnLst/>
              <a:rect l="l" t="t" r="r" b="b"/>
              <a:pathLst>
                <a:path w="1788794" h="1174750">
                  <a:moveTo>
                    <a:pt x="393" y="810145"/>
                  </a:moveTo>
                  <a:lnTo>
                    <a:pt x="88" y="810107"/>
                  </a:lnTo>
                  <a:lnTo>
                    <a:pt x="0" y="810374"/>
                  </a:lnTo>
                  <a:lnTo>
                    <a:pt x="139" y="810298"/>
                  </a:lnTo>
                  <a:lnTo>
                    <a:pt x="266" y="810234"/>
                  </a:lnTo>
                  <a:lnTo>
                    <a:pt x="393" y="810145"/>
                  </a:lnTo>
                  <a:close/>
                </a:path>
                <a:path w="1788794" h="1174750">
                  <a:moveTo>
                    <a:pt x="3022" y="809409"/>
                  </a:moveTo>
                  <a:lnTo>
                    <a:pt x="2641" y="808977"/>
                  </a:lnTo>
                  <a:lnTo>
                    <a:pt x="2057" y="809180"/>
                  </a:lnTo>
                  <a:lnTo>
                    <a:pt x="1460" y="809383"/>
                  </a:lnTo>
                  <a:lnTo>
                    <a:pt x="939" y="809777"/>
                  </a:lnTo>
                  <a:lnTo>
                    <a:pt x="406" y="810145"/>
                  </a:lnTo>
                  <a:lnTo>
                    <a:pt x="2374" y="810450"/>
                  </a:lnTo>
                  <a:lnTo>
                    <a:pt x="2540" y="810463"/>
                  </a:lnTo>
                  <a:lnTo>
                    <a:pt x="2857" y="810145"/>
                  </a:lnTo>
                  <a:lnTo>
                    <a:pt x="2908" y="809955"/>
                  </a:lnTo>
                  <a:lnTo>
                    <a:pt x="3022" y="809409"/>
                  </a:lnTo>
                  <a:close/>
                </a:path>
                <a:path w="1788794" h="1174750">
                  <a:moveTo>
                    <a:pt x="16319" y="841552"/>
                  </a:moveTo>
                  <a:lnTo>
                    <a:pt x="16116" y="841489"/>
                  </a:lnTo>
                  <a:lnTo>
                    <a:pt x="16319" y="841552"/>
                  </a:lnTo>
                  <a:close/>
                </a:path>
                <a:path w="1788794" h="1174750">
                  <a:moveTo>
                    <a:pt x="18910" y="842518"/>
                  </a:moveTo>
                  <a:lnTo>
                    <a:pt x="18186" y="842251"/>
                  </a:lnTo>
                  <a:lnTo>
                    <a:pt x="17538" y="841946"/>
                  </a:lnTo>
                  <a:lnTo>
                    <a:pt x="16319" y="841552"/>
                  </a:lnTo>
                  <a:lnTo>
                    <a:pt x="17170" y="842581"/>
                  </a:lnTo>
                  <a:lnTo>
                    <a:pt x="17449" y="842937"/>
                  </a:lnTo>
                  <a:lnTo>
                    <a:pt x="17716" y="843330"/>
                  </a:lnTo>
                  <a:lnTo>
                    <a:pt x="18034" y="843661"/>
                  </a:lnTo>
                  <a:lnTo>
                    <a:pt x="18605" y="843546"/>
                  </a:lnTo>
                  <a:lnTo>
                    <a:pt x="18910" y="842518"/>
                  </a:lnTo>
                  <a:close/>
                </a:path>
                <a:path w="1788794" h="1174750">
                  <a:moveTo>
                    <a:pt x="69684" y="816102"/>
                  </a:moveTo>
                  <a:lnTo>
                    <a:pt x="69469" y="815721"/>
                  </a:lnTo>
                  <a:lnTo>
                    <a:pt x="68160" y="816457"/>
                  </a:lnTo>
                  <a:lnTo>
                    <a:pt x="68364" y="816838"/>
                  </a:lnTo>
                  <a:lnTo>
                    <a:pt x="69684" y="816102"/>
                  </a:lnTo>
                  <a:close/>
                </a:path>
                <a:path w="1788794" h="1174750">
                  <a:moveTo>
                    <a:pt x="75387" y="936091"/>
                  </a:moveTo>
                  <a:lnTo>
                    <a:pt x="75285" y="936218"/>
                  </a:lnTo>
                  <a:lnTo>
                    <a:pt x="75387" y="936091"/>
                  </a:lnTo>
                  <a:close/>
                </a:path>
                <a:path w="1788794" h="1174750">
                  <a:moveTo>
                    <a:pt x="76695" y="934415"/>
                  </a:moveTo>
                  <a:lnTo>
                    <a:pt x="76085" y="934415"/>
                  </a:lnTo>
                  <a:lnTo>
                    <a:pt x="75920" y="934415"/>
                  </a:lnTo>
                  <a:lnTo>
                    <a:pt x="75603" y="934656"/>
                  </a:lnTo>
                  <a:lnTo>
                    <a:pt x="75539" y="934834"/>
                  </a:lnTo>
                  <a:lnTo>
                    <a:pt x="75425" y="935253"/>
                  </a:lnTo>
                  <a:lnTo>
                    <a:pt x="75425" y="935672"/>
                  </a:lnTo>
                  <a:lnTo>
                    <a:pt x="75374" y="936091"/>
                  </a:lnTo>
                  <a:lnTo>
                    <a:pt x="75577" y="935774"/>
                  </a:lnTo>
                  <a:lnTo>
                    <a:pt x="75755" y="935418"/>
                  </a:lnTo>
                  <a:lnTo>
                    <a:pt x="76631" y="934669"/>
                  </a:lnTo>
                  <a:lnTo>
                    <a:pt x="76695" y="934415"/>
                  </a:lnTo>
                  <a:close/>
                </a:path>
                <a:path w="1788794" h="1174750">
                  <a:moveTo>
                    <a:pt x="78168" y="953465"/>
                  </a:moveTo>
                  <a:lnTo>
                    <a:pt x="77355" y="953795"/>
                  </a:lnTo>
                  <a:lnTo>
                    <a:pt x="76631" y="954189"/>
                  </a:lnTo>
                  <a:lnTo>
                    <a:pt x="76327" y="955116"/>
                  </a:lnTo>
                  <a:lnTo>
                    <a:pt x="76568" y="955103"/>
                  </a:lnTo>
                  <a:lnTo>
                    <a:pt x="76898" y="955179"/>
                  </a:lnTo>
                  <a:lnTo>
                    <a:pt x="78168" y="953465"/>
                  </a:lnTo>
                  <a:close/>
                </a:path>
                <a:path w="1788794" h="1174750">
                  <a:moveTo>
                    <a:pt x="78511" y="953300"/>
                  </a:moveTo>
                  <a:lnTo>
                    <a:pt x="78333" y="953249"/>
                  </a:lnTo>
                  <a:lnTo>
                    <a:pt x="78168" y="953465"/>
                  </a:lnTo>
                  <a:lnTo>
                    <a:pt x="78295" y="953414"/>
                  </a:lnTo>
                  <a:lnTo>
                    <a:pt x="78511" y="953300"/>
                  </a:lnTo>
                  <a:close/>
                </a:path>
                <a:path w="1788794" h="1174750">
                  <a:moveTo>
                    <a:pt x="81724" y="829449"/>
                  </a:moveTo>
                  <a:lnTo>
                    <a:pt x="81470" y="828967"/>
                  </a:lnTo>
                  <a:lnTo>
                    <a:pt x="81381" y="828814"/>
                  </a:lnTo>
                  <a:lnTo>
                    <a:pt x="81051" y="828611"/>
                  </a:lnTo>
                  <a:lnTo>
                    <a:pt x="80581" y="828827"/>
                  </a:lnTo>
                  <a:lnTo>
                    <a:pt x="80251" y="829081"/>
                  </a:lnTo>
                  <a:lnTo>
                    <a:pt x="79908" y="829322"/>
                  </a:lnTo>
                  <a:lnTo>
                    <a:pt x="80264" y="829525"/>
                  </a:lnTo>
                  <a:lnTo>
                    <a:pt x="80581" y="829868"/>
                  </a:lnTo>
                  <a:lnTo>
                    <a:pt x="80949" y="829881"/>
                  </a:lnTo>
                  <a:lnTo>
                    <a:pt x="81508" y="829894"/>
                  </a:lnTo>
                  <a:lnTo>
                    <a:pt x="81724" y="829449"/>
                  </a:lnTo>
                  <a:close/>
                </a:path>
                <a:path w="1788794" h="1174750">
                  <a:moveTo>
                    <a:pt x="82804" y="932129"/>
                  </a:moveTo>
                  <a:lnTo>
                    <a:pt x="82778" y="931799"/>
                  </a:lnTo>
                  <a:lnTo>
                    <a:pt x="82016" y="931595"/>
                  </a:lnTo>
                  <a:lnTo>
                    <a:pt x="81699" y="931913"/>
                  </a:lnTo>
                  <a:lnTo>
                    <a:pt x="81508" y="932091"/>
                  </a:lnTo>
                  <a:lnTo>
                    <a:pt x="82105" y="932497"/>
                  </a:lnTo>
                  <a:lnTo>
                    <a:pt x="82804" y="932129"/>
                  </a:lnTo>
                  <a:close/>
                </a:path>
                <a:path w="1788794" h="1174750">
                  <a:moveTo>
                    <a:pt x="102247" y="934059"/>
                  </a:moveTo>
                  <a:lnTo>
                    <a:pt x="101536" y="933780"/>
                  </a:lnTo>
                  <a:lnTo>
                    <a:pt x="101295" y="933856"/>
                  </a:lnTo>
                  <a:lnTo>
                    <a:pt x="100901" y="933919"/>
                  </a:lnTo>
                  <a:lnTo>
                    <a:pt x="100761" y="934669"/>
                  </a:lnTo>
                  <a:lnTo>
                    <a:pt x="101117" y="934897"/>
                  </a:lnTo>
                  <a:lnTo>
                    <a:pt x="101815" y="934593"/>
                  </a:lnTo>
                  <a:lnTo>
                    <a:pt x="102006" y="934491"/>
                  </a:lnTo>
                  <a:lnTo>
                    <a:pt x="102120" y="934237"/>
                  </a:lnTo>
                  <a:lnTo>
                    <a:pt x="102247" y="934059"/>
                  </a:lnTo>
                  <a:close/>
                </a:path>
                <a:path w="1788794" h="1174750">
                  <a:moveTo>
                    <a:pt x="129806" y="954024"/>
                  </a:moveTo>
                  <a:lnTo>
                    <a:pt x="129476" y="953566"/>
                  </a:lnTo>
                  <a:lnTo>
                    <a:pt x="128981" y="953719"/>
                  </a:lnTo>
                  <a:lnTo>
                    <a:pt x="128397" y="953820"/>
                  </a:lnTo>
                  <a:lnTo>
                    <a:pt x="127609" y="954697"/>
                  </a:lnTo>
                  <a:lnTo>
                    <a:pt x="127927" y="955167"/>
                  </a:lnTo>
                  <a:lnTo>
                    <a:pt x="129082" y="954862"/>
                  </a:lnTo>
                  <a:lnTo>
                    <a:pt x="129425" y="954366"/>
                  </a:lnTo>
                  <a:lnTo>
                    <a:pt x="129806" y="954024"/>
                  </a:lnTo>
                  <a:close/>
                </a:path>
                <a:path w="1788794" h="1174750">
                  <a:moveTo>
                    <a:pt x="144246" y="939406"/>
                  </a:moveTo>
                  <a:lnTo>
                    <a:pt x="144106" y="939457"/>
                  </a:lnTo>
                  <a:lnTo>
                    <a:pt x="143840" y="939584"/>
                  </a:lnTo>
                  <a:lnTo>
                    <a:pt x="144043" y="939647"/>
                  </a:lnTo>
                  <a:lnTo>
                    <a:pt x="144246" y="939406"/>
                  </a:lnTo>
                  <a:close/>
                </a:path>
                <a:path w="1788794" h="1174750">
                  <a:moveTo>
                    <a:pt x="146583" y="938009"/>
                  </a:moveTo>
                  <a:lnTo>
                    <a:pt x="146075" y="937742"/>
                  </a:lnTo>
                  <a:lnTo>
                    <a:pt x="145948" y="937679"/>
                  </a:lnTo>
                  <a:lnTo>
                    <a:pt x="145554" y="937806"/>
                  </a:lnTo>
                  <a:lnTo>
                    <a:pt x="145415" y="937958"/>
                  </a:lnTo>
                  <a:lnTo>
                    <a:pt x="144246" y="939406"/>
                  </a:lnTo>
                  <a:lnTo>
                    <a:pt x="144792" y="939203"/>
                  </a:lnTo>
                  <a:lnTo>
                    <a:pt x="145338" y="938999"/>
                  </a:lnTo>
                  <a:lnTo>
                    <a:pt x="145872" y="938733"/>
                  </a:lnTo>
                  <a:lnTo>
                    <a:pt x="146481" y="938428"/>
                  </a:lnTo>
                  <a:lnTo>
                    <a:pt x="146583" y="938009"/>
                  </a:lnTo>
                  <a:close/>
                </a:path>
                <a:path w="1788794" h="1174750">
                  <a:moveTo>
                    <a:pt x="162750" y="1072883"/>
                  </a:moveTo>
                  <a:lnTo>
                    <a:pt x="162648" y="1072197"/>
                  </a:lnTo>
                  <a:lnTo>
                    <a:pt x="162648" y="1071422"/>
                  </a:lnTo>
                  <a:lnTo>
                    <a:pt x="162306" y="1070825"/>
                  </a:lnTo>
                  <a:lnTo>
                    <a:pt x="161886" y="1070076"/>
                  </a:lnTo>
                  <a:lnTo>
                    <a:pt x="161061" y="1070317"/>
                  </a:lnTo>
                  <a:lnTo>
                    <a:pt x="160489" y="1070940"/>
                  </a:lnTo>
                  <a:lnTo>
                    <a:pt x="160058" y="1071473"/>
                  </a:lnTo>
                  <a:lnTo>
                    <a:pt x="160261" y="1071905"/>
                  </a:lnTo>
                  <a:lnTo>
                    <a:pt x="162750" y="1072883"/>
                  </a:lnTo>
                  <a:close/>
                </a:path>
                <a:path w="1788794" h="1174750">
                  <a:moveTo>
                    <a:pt x="163004" y="1072997"/>
                  </a:moveTo>
                  <a:lnTo>
                    <a:pt x="162750" y="1072883"/>
                  </a:lnTo>
                  <a:lnTo>
                    <a:pt x="163004" y="1072997"/>
                  </a:lnTo>
                  <a:close/>
                </a:path>
                <a:path w="1788794" h="1174750">
                  <a:moveTo>
                    <a:pt x="206857" y="1097838"/>
                  </a:moveTo>
                  <a:lnTo>
                    <a:pt x="206629" y="1097127"/>
                  </a:lnTo>
                  <a:lnTo>
                    <a:pt x="206209" y="1097076"/>
                  </a:lnTo>
                  <a:lnTo>
                    <a:pt x="205803" y="1097572"/>
                  </a:lnTo>
                  <a:lnTo>
                    <a:pt x="205638" y="1097749"/>
                  </a:lnTo>
                  <a:lnTo>
                    <a:pt x="205701" y="1098029"/>
                  </a:lnTo>
                  <a:lnTo>
                    <a:pt x="205676" y="1098257"/>
                  </a:lnTo>
                  <a:lnTo>
                    <a:pt x="206349" y="1098257"/>
                  </a:lnTo>
                  <a:lnTo>
                    <a:pt x="206514" y="1098080"/>
                  </a:lnTo>
                  <a:lnTo>
                    <a:pt x="206857" y="1097838"/>
                  </a:lnTo>
                  <a:close/>
                </a:path>
                <a:path w="1788794" h="1174750">
                  <a:moveTo>
                    <a:pt x="210654" y="1049705"/>
                  </a:moveTo>
                  <a:lnTo>
                    <a:pt x="210451" y="1049413"/>
                  </a:lnTo>
                  <a:lnTo>
                    <a:pt x="209842" y="1049502"/>
                  </a:lnTo>
                  <a:lnTo>
                    <a:pt x="209664" y="1049540"/>
                  </a:lnTo>
                  <a:lnTo>
                    <a:pt x="209499" y="1049769"/>
                  </a:lnTo>
                  <a:lnTo>
                    <a:pt x="209321" y="1049896"/>
                  </a:lnTo>
                  <a:lnTo>
                    <a:pt x="209702" y="1050277"/>
                  </a:lnTo>
                  <a:lnTo>
                    <a:pt x="209931" y="1050239"/>
                  </a:lnTo>
                  <a:lnTo>
                    <a:pt x="210286" y="1050290"/>
                  </a:lnTo>
                  <a:lnTo>
                    <a:pt x="210654" y="1049705"/>
                  </a:lnTo>
                  <a:close/>
                </a:path>
                <a:path w="1788794" h="1174750">
                  <a:moveTo>
                    <a:pt x="215760" y="1129131"/>
                  </a:moveTo>
                  <a:lnTo>
                    <a:pt x="215303" y="1129195"/>
                  </a:lnTo>
                  <a:lnTo>
                    <a:pt x="214706" y="1129106"/>
                  </a:lnTo>
                  <a:lnTo>
                    <a:pt x="214363" y="1129347"/>
                  </a:lnTo>
                  <a:lnTo>
                    <a:pt x="213842" y="1129690"/>
                  </a:lnTo>
                  <a:lnTo>
                    <a:pt x="213931" y="1130223"/>
                  </a:lnTo>
                  <a:lnTo>
                    <a:pt x="214376" y="1130592"/>
                  </a:lnTo>
                  <a:lnTo>
                    <a:pt x="214833" y="1130998"/>
                  </a:lnTo>
                  <a:lnTo>
                    <a:pt x="215277" y="1130935"/>
                  </a:lnTo>
                  <a:lnTo>
                    <a:pt x="215696" y="1130490"/>
                  </a:lnTo>
                  <a:lnTo>
                    <a:pt x="215760" y="1129131"/>
                  </a:lnTo>
                  <a:close/>
                </a:path>
                <a:path w="1788794" h="1174750">
                  <a:moveTo>
                    <a:pt x="222262" y="1127429"/>
                  </a:moveTo>
                  <a:lnTo>
                    <a:pt x="221780" y="1127429"/>
                  </a:lnTo>
                  <a:lnTo>
                    <a:pt x="221221" y="1127252"/>
                  </a:lnTo>
                  <a:lnTo>
                    <a:pt x="220827" y="1127429"/>
                  </a:lnTo>
                  <a:lnTo>
                    <a:pt x="220421" y="1127620"/>
                  </a:lnTo>
                  <a:lnTo>
                    <a:pt x="220179" y="1128179"/>
                  </a:lnTo>
                  <a:lnTo>
                    <a:pt x="219849" y="1128560"/>
                  </a:lnTo>
                  <a:lnTo>
                    <a:pt x="221348" y="1128636"/>
                  </a:lnTo>
                  <a:lnTo>
                    <a:pt x="222262" y="1127429"/>
                  </a:lnTo>
                  <a:close/>
                </a:path>
                <a:path w="1788794" h="1174750">
                  <a:moveTo>
                    <a:pt x="261569" y="1135761"/>
                  </a:moveTo>
                  <a:lnTo>
                    <a:pt x="261454" y="1134389"/>
                  </a:lnTo>
                  <a:lnTo>
                    <a:pt x="261416" y="1134795"/>
                  </a:lnTo>
                  <a:lnTo>
                    <a:pt x="260108" y="1135138"/>
                  </a:lnTo>
                  <a:lnTo>
                    <a:pt x="261023" y="1136002"/>
                  </a:lnTo>
                  <a:lnTo>
                    <a:pt x="261569" y="1135761"/>
                  </a:lnTo>
                  <a:close/>
                </a:path>
                <a:path w="1788794" h="1174750">
                  <a:moveTo>
                    <a:pt x="271792" y="1138135"/>
                  </a:moveTo>
                  <a:lnTo>
                    <a:pt x="271564" y="1138110"/>
                  </a:lnTo>
                  <a:lnTo>
                    <a:pt x="271310" y="1137970"/>
                  </a:lnTo>
                  <a:lnTo>
                    <a:pt x="270738" y="1138275"/>
                  </a:lnTo>
                  <a:lnTo>
                    <a:pt x="270395" y="1138605"/>
                  </a:lnTo>
                  <a:lnTo>
                    <a:pt x="270027" y="1138872"/>
                  </a:lnTo>
                  <a:lnTo>
                    <a:pt x="271081" y="1139063"/>
                  </a:lnTo>
                  <a:lnTo>
                    <a:pt x="271272" y="1138809"/>
                  </a:lnTo>
                  <a:lnTo>
                    <a:pt x="271792" y="1138135"/>
                  </a:lnTo>
                  <a:close/>
                </a:path>
                <a:path w="1788794" h="1174750">
                  <a:moveTo>
                    <a:pt x="278206" y="1168806"/>
                  </a:moveTo>
                  <a:lnTo>
                    <a:pt x="277850" y="1168819"/>
                  </a:lnTo>
                  <a:lnTo>
                    <a:pt x="277291" y="1169301"/>
                  </a:lnTo>
                  <a:lnTo>
                    <a:pt x="277317" y="1169441"/>
                  </a:lnTo>
                  <a:lnTo>
                    <a:pt x="277456" y="1169670"/>
                  </a:lnTo>
                  <a:lnTo>
                    <a:pt x="277685" y="1169543"/>
                  </a:lnTo>
                  <a:lnTo>
                    <a:pt x="278091" y="1169441"/>
                  </a:lnTo>
                  <a:lnTo>
                    <a:pt x="278206" y="1168806"/>
                  </a:lnTo>
                  <a:close/>
                </a:path>
                <a:path w="1788794" h="1174750">
                  <a:moveTo>
                    <a:pt x="281076" y="1172832"/>
                  </a:moveTo>
                  <a:lnTo>
                    <a:pt x="280631" y="1172768"/>
                  </a:lnTo>
                  <a:lnTo>
                    <a:pt x="280111" y="1172591"/>
                  </a:lnTo>
                  <a:lnTo>
                    <a:pt x="279234" y="1172984"/>
                  </a:lnTo>
                  <a:lnTo>
                    <a:pt x="278409" y="1173365"/>
                  </a:lnTo>
                  <a:lnTo>
                    <a:pt x="278968" y="1174076"/>
                  </a:lnTo>
                  <a:lnTo>
                    <a:pt x="279107" y="1174254"/>
                  </a:lnTo>
                  <a:lnTo>
                    <a:pt x="279831" y="1174026"/>
                  </a:lnTo>
                  <a:lnTo>
                    <a:pt x="280289" y="1173975"/>
                  </a:lnTo>
                  <a:lnTo>
                    <a:pt x="281076" y="1172832"/>
                  </a:lnTo>
                  <a:close/>
                </a:path>
                <a:path w="1788794" h="1174750">
                  <a:moveTo>
                    <a:pt x="341122" y="649071"/>
                  </a:moveTo>
                  <a:lnTo>
                    <a:pt x="340677" y="648665"/>
                  </a:lnTo>
                  <a:lnTo>
                    <a:pt x="340194" y="648716"/>
                  </a:lnTo>
                  <a:lnTo>
                    <a:pt x="339966" y="648741"/>
                  </a:lnTo>
                  <a:lnTo>
                    <a:pt x="339775" y="648893"/>
                  </a:lnTo>
                  <a:lnTo>
                    <a:pt x="339432" y="649071"/>
                  </a:lnTo>
                  <a:lnTo>
                    <a:pt x="339382" y="649770"/>
                  </a:lnTo>
                  <a:lnTo>
                    <a:pt x="339763" y="649986"/>
                  </a:lnTo>
                  <a:lnTo>
                    <a:pt x="340398" y="649744"/>
                  </a:lnTo>
                  <a:lnTo>
                    <a:pt x="341007" y="649503"/>
                  </a:lnTo>
                  <a:lnTo>
                    <a:pt x="341122" y="649071"/>
                  </a:lnTo>
                  <a:close/>
                </a:path>
                <a:path w="1788794" h="1174750">
                  <a:moveTo>
                    <a:pt x="346417" y="648931"/>
                  </a:moveTo>
                  <a:lnTo>
                    <a:pt x="346075" y="648462"/>
                  </a:lnTo>
                  <a:lnTo>
                    <a:pt x="345427" y="648373"/>
                  </a:lnTo>
                  <a:lnTo>
                    <a:pt x="345147" y="648855"/>
                  </a:lnTo>
                  <a:lnTo>
                    <a:pt x="345033" y="649287"/>
                  </a:lnTo>
                  <a:lnTo>
                    <a:pt x="344893" y="649719"/>
                  </a:lnTo>
                  <a:lnTo>
                    <a:pt x="345630" y="649681"/>
                  </a:lnTo>
                  <a:lnTo>
                    <a:pt x="346227" y="649363"/>
                  </a:lnTo>
                  <a:lnTo>
                    <a:pt x="346417" y="648931"/>
                  </a:lnTo>
                  <a:close/>
                </a:path>
                <a:path w="1788794" h="1174750">
                  <a:moveTo>
                    <a:pt x="398678" y="755370"/>
                  </a:moveTo>
                  <a:lnTo>
                    <a:pt x="398475" y="755484"/>
                  </a:lnTo>
                  <a:lnTo>
                    <a:pt x="398627" y="755573"/>
                  </a:lnTo>
                  <a:lnTo>
                    <a:pt x="398627" y="755446"/>
                  </a:lnTo>
                  <a:close/>
                </a:path>
                <a:path w="1788794" h="1174750">
                  <a:moveTo>
                    <a:pt x="401320" y="753872"/>
                  </a:moveTo>
                  <a:lnTo>
                    <a:pt x="399275" y="753224"/>
                  </a:lnTo>
                  <a:lnTo>
                    <a:pt x="398881" y="753427"/>
                  </a:lnTo>
                  <a:lnTo>
                    <a:pt x="398678" y="755370"/>
                  </a:lnTo>
                  <a:lnTo>
                    <a:pt x="401320" y="753872"/>
                  </a:lnTo>
                  <a:close/>
                </a:path>
                <a:path w="1788794" h="1174750">
                  <a:moveTo>
                    <a:pt x="401777" y="753605"/>
                  </a:moveTo>
                  <a:lnTo>
                    <a:pt x="401320" y="753872"/>
                  </a:lnTo>
                  <a:lnTo>
                    <a:pt x="401485" y="753922"/>
                  </a:lnTo>
                  <a:lnTo>
                    <a:pt x="401675" y="753935"/>
                  </a:lnTo>
                  <a:lnTo>
                    <a:pt x="401777" y="753605"/>
                  </a:lnTo>
                  <a:close/>
                </a:path>
                <a:path w="1788794" h="1174750">
                  <a:moveTo>
                    <a:pt x="429856" y="659549"/>
                  </a:moveTo>
                  <a:lnTo>
                    <a:pt x="428942" y="658888"/>
                  </a:lnTo>
                  <a:lnTo>
                    <a:pt x="428663" y="659142"/>
                  </a:lnTo>
                  <a:lnTo>
                    <a:pt x="428510" y="659295"/>
                  </a:lnTo>
                  <a:lnTo>
                    <a:pt x="429488" y="659968"/>
                  </a:lnTo>
                  <a:lnTo>
                    <a:pt x="429856" y="659549"/>
                  </a:lnTo>
                  <a:close/>
                </a:path>
                <a:path w="1788794" h="1174750">
                  <a:moveTo>
                    <a:pt x="448525" y="829995"/>
                  </a:moveTo>
                  <a:lnTo>
                    <a:pt x="448233" y="829779"/>
                  </a:lnTo>
                  <a:lnTo>
                    <a:pt x="447954" y="829513"/>
                  </a:lnTo>
                  <a:lnTo>
                    <a:pt x="447624" y="829449"/>
                  </a:lnTo>
                  <a:lnTo>
                    <a:pt x="446963" y="829310"/>
                  </a:lnTo>
                  <a:lnTo>
                    <a:pt x="446570" y="829640"/>
                  </a:lnTo>
                  <a:lnTo>
                    <a:pt x="446760" y="830262"/>
                  </a:lnTo>
                  <a:lnTo>
                    <a:pt x="447167" y="830338"/>
                  </a:lnTo>
                  <a:lnTo>
                    <a:pt x="447395" y="830326"/>
                  </a:lnTo>
                  <a:lnTo>
                    <a:pt x="448525" y="829995"/>
                  </a:lnTo>
                  <a:close/>
                </a:path>
                <a:path w="1788794" h="1174750">
                  <a:moveTo>
                    <a:pt x="448856" y="829906"/>
                  </a:moveTo>
                  <a:lnTo>
                    <a:pt x="448538" y="829995"/>
                  </a:lnTo>
                  <a:lnTo>
                    <a:pt x="448703" y="830110"/>
                  </a:lnTo>
                  <a:lnTo>
                    <a:pt x="448856" y="829906"/>
                  </a:lnTo>
                  <a:close/>
                </a:path>
                <a:path w="1788794" h="1174750">
                  <a:moveTo>
                    <a:pt x="496519" y="919810"/>
                  </a:moveTo>
                  <a:lnTo>
                    <a:pt x="495300" y="919035"/>
                  </a:lnTo>
                  <a:lnTo>
                    <a:pt x="495084" y="919353"/>
                  </a:lnTo>
                  <a:lnTo>
                    <a:pt x="495427" y="919988"/>
                  </a:lnTo>
                  <a:lnTo>
                    <a:pt x="495515" y="920127"/>
                  </a:lnTo>
                  <a:lnTo>
                    <a:pt x="495846" y="920127"/>
                  </a:lnTo>
                  <a:lnTo>
                    <a:pt x="496049" y="920191"/>
                  </a:lnTo>
                  <a:lnTo>
                    <a:pt x="496214" y="920000"/>
                  </a:lnTo>
                  <a:lnTo>
                    <a:pt x="496519" y="919810"/>
                  </a:lnTo>
                  <a:close/>
                </a:path>
                <a:path w="1788794" h="1174750">
                  <a:moveTo>
                    <a:pt x="503440" y="916343"/>
                  </a:moveTo>
                  <a:lnTo>
                    <a:pt x="502323" y="915466"/>
                  </a:lnTo>
                  <a:lnTo>
                    <a:pt x="502031" y="915885"/>
                  </a:lnTo>
                  <a:lnTo>
                    <a:pt x="501548" y="916241"/>
                  </a:lnTo>
                  <a:lnTo>
                    <a:pt x="501408" y="916686"/>
                  </a:lnTo>
                  <a:lnTo>
                    <a:pt x="501192" y="917371"/>
                  </a:lnTo>
                  <a:lnTo>
                    <a:pt x="501624" y="917638"/>
                  </a:lnTo>
                  <a:lnTo>
                    <a:pt x="502361" y="917435"/>
                  </a:lnTo>
                  <a:lnTo>
                    <a:pt x="503440" y="916343"/>
                  </a:lnTo>
                  <a:close/>
                </a:path>
                <a:path w="1788794" h="1174750">
                  <a:moveTo>
                    <a:pt x="507657" y="584885"/>
                  </a:moveTo>
                  <a:lnTo>
                    <a:pt x="507466" y="584720"/>
                  </a:lnTo>
                  <a:lnTo>
                    <a:pt x="507288" y="584466"/>
                  </a:lnTo>
                  <a:lnTo>
                    <a:pt x="507123" y="584466"/>
                  </a:lnTo>
                  <a:lnTo>
                    <a:pt x="506958" y="584479"/>
                  </a:lnTo>
                  <a:lnTo>
                    <a:pt x="506780" y="584771"/>
                  </a:lnTo>
                  <a:lnTo>
                    <a:pt x="506603" y="584949"/>
                  </a:lnTo>
                  <a:lnTo>
                    <a:pt x="506780" y="585063"/>
                  </a:lnTo>
                  <a:lnTo>
                    <a:pt x="506971" y="585304"/>
                  </a:lnTo>
                  <a:lnTo>
                    <a:pt x="507187" y="585304"/>
                  </a:lnTo>
                  <a:lnTo>
                    <a:pt x="507326" y="585304"/>
                  </a:lnTo>
                  <a:lnTo>
                    <a:pt x="507492" y="585025"/>
                  </a:lnTo>
                  <a:lnTo>
                    <a:pt x="507657" y="584885"/>
                  </a:lnTo>
                  <a:close/>
                </a:path>
                <a:path w="1788794" h="1174750">
                  <a:moveTo>
                    <a:pt x="533946" y="630758"/>
                  </a:moveTo>
                  <a:lnTo>
                    <a:pt x="532726" y="630428"/>
                  </a:lnTo>
                  <a:lnTo>
                    <a:pt x="532269" y="630910"/>
                  </a:lnTo>
                  <a:lnTo>
                    <a:pt x="532257" y="631342"/>
                  </a:lnTo>
                  <a:lnTo>
                    <a:pt x="532879" y="631875"/>
                  </a:lnTo>
                  <a:lnTo>
                    <a:pt x="533374" y="631964"/>
                  </a:lnTo>
                  <a:lnTo>
                    <a:pt x="533946" y="630758"/>
                  </a:lnTo>
                  <a:close/>
                </a:path>
                <a:path w="1788794" h="1174750">
                  <a:moveTo>
                    <a:pt x="608152" y="1105535"/>
                  </a:moveTo>
                  <a:lnTo>
                    <a:pt x="607796" y="1105674"/>
                  </a:lnTo>
                  <a:lnTo>
                    <a:pt x="607441" y="1105801"/>
                  </a:lnTo>
                  <a:lnTo>
                    <a:pt x="606742" y="1106258"/>
                  </a:lnTo>
                  <a:lnTo>
                    <a:pt x="606386" y="1106627"/>
                  </a:lnTo>
                  <a:lnTo>
                    <a:pt x="606196" y="1107008"/>
                  </a:lnTo>
                  <a:lnTo>
                    <a:pt x="606590" y="1107478"/>
                  </a:lnTo>
                  <a:lnTo>
                    <a:pt x="606793" y="1107706"/>
                  </a:lnTo>
                  <a:lnTo>
                    <a:pt x="607618" y="1106500"/>
                  </a:lnTo>
                  <a:lnTo>
                    <a:pt x="608152" y="1105535"/>
                  </a:lnTo>
                  <a:close/>
                </a:path>
                <a:path w="1788794" h="1174750">
                  <a:moveTo>
                    <a:pt x="608495" y="1105382"/>
                  </a:moveTo>
                  <a:lnTo>
                    <a:pt x="608330" y="1105242"/>
                  </a:lnTo>
                  <a:lnTo>
                    <a:pt x="608164" y="1105535"/>
                  </a:lnTo>
                  <a:lnTo>
                    <a:pt x="608380" y="1105433"/>
                  </a:lnTo>
                  <a:close/>
                </a:path>
                <a:path w="1788794" h="1174750">
                  <a:moveTo>
                    <a:pt x="713346" y="1038110"/>
                  </a:moveTo>
                  <a:lnTo>
                    <a:pt x="713257" y="1037844"/>
                  </a:lnTo>
                  <a:lnTo>
                    <a:pt x="713244" y="1037628"/>
                  </a:lnTo>
                  <a:lnTo>
                    <a:pt x="713003" y="1037666"/>
                  </a:lnTo>
                  <a:lnTo>
                    <a:pt x="712685" y="1037640"/>
                  </a:lnTo>
                  <a:lnTo>
                    <a:pt x="712571" y="1037767"/>
                  </a:lnTo>
                  <a:lnTo>
                    <a:pt x="712482" y="1037907"/>
                  </a:lnTo>
                  <a:lnTo>
                    <a:pt x="712584" y="1038199"/>
                  </a:lnTo>
                  <a:lnTo>
                    <a:pt x="712609" y="1038415"/>
                  </a:lnTo>
                  <a:lnTo>
                    <a:pt x="712812" y="1038390"/>
                  </a:lnTo>
                  <a:lnTo>
                    <a:pt x="713155" y="1038402"/>
                  </a:lnTo>
                  <a:lnTo>
                    <a:pt x="713346" y="1038110"/>
                  </a:lnTo>
                  <a:close/>
                </a:path>
                <a:path w="1788794" h="1174750">
                  <a:moveTo>
                    <a:pt x="789571" y="368376"/>
                  </a:moveTo>
                  <a:lnTo>
                    <a:pt x="789546" y="367906"/>
                  </a:lnTo>
                  <a:lnTo>
                    <a:pt x="788987" y="367703"/>
                  </a:lnTo>
                  <a:lnTo>
                    <a:pt x="788581" y="367576"/>
                  </a:lnTo>
                  <a:lnTo>
                    <a:pt x="788060" y="367665"/>
                  </a:lnTo>
                  <a:lnTo>
                    <a:pt x="787603" y="367665"/>
                  </a:lnTo>
                  <a:lnTo>
                    <a:pt x="787692" y="368084"/>
                  </a:lnTo>
                  <a:lnTo>
                    <a:pt x="787590" y="368668"/>
                  </a:lnTo>
                  <a:lnTo>
                    <a:pt x="787857" y="368858"/>
                  </a:lnTo>
                  <a:lnTo>
                    <a:pt x="788111" y="369074"/>
                  </a:lnTo>
                  <a:lnTo>
                    <a:pt x="788682" y="368858"/>
                  </a:lnTo>
                  <a:lnTo>
                    <a:pt x="789127" y="368846"/>
                  </a:lnTo>
                  <a:lnTo>
                    <a:pt x="789571" y="368376"/>
                  </a:lnTo>
                  <a:close/>
                </a:path>
                <a:path w="1788794" h="1174750">
                  <a:moveTo>
                    <a:pt x="1001598" y="320357"/>
                  </a:moveTo>
                  <a:lnTo>
                    <a:pt x="1000887" y="320382"/>
                  </a:lnTo>
                  <a:lnTo>
                    <a:pt x="1001064" y="320713"/>
                  </a:lnTo>
                  <a:lnTo>
                    <a:pt x="1001598" y="320357"/>
                  </a:lnTo>
                  <a:close/>
                </a:path>
                <a:path w="1788794" h="1174750">
                  <a:moveTo>
                    <a:pt x="1002753" y="306438"/>
                  </a:moveTo>
                  <a:lnTo>
                    <a:pt x="1002677" y="305828"/>
                  </a:lnTo>
                  <a:lnTo>
                    <a:pt x="1001356" y="306108"/>
                  </a:lnTo>
                  <a:lnTo>
                    <a:pt x="1001407" y="306590"/>
                  </a:lnTo>
                  <a:lnTo>
                    <a:pt x="1002753" y="306438"/>
                  </a:lnTo>
                  <a:close/>
                </a:path>
                <a:path w="1788794" h="1174750">
                  <a:moveTo>
                    <a:pt x="1014526" y="326669"/>
                  </a:moveTo>
                  <a:lnTo>
                    <a:pt x="1014298" y="326694"/>
                  </a:lnTo>
                  <a:lnTo>
                    <a:pt x="1013955" y="326669"/>
                  </a:lnTo>
                  <a:lnTo>
                    <a:pt x="1013625" y="327101"/>
                  </a:lnTo>
                  <a:lnTo>
                    <a:pt x="1013244" y="327571"/>
                  </a:lnTo>
                  <a:lnTo>
                    <a:pt x="1013307" y="327850"/>
                  </a:lnTo>
                  <a:lnTo>
                    <a:pt x="1013447" y="328345"/>
                  </a:lnTo>
                  <a:lnTo>
                    <a:pt x="1013917" y="328333"/>
                  </a:lnTo>
                  <a:lnTo>
                    <a:pt x="1014336" y="327901"/>
                  </a:lnTo>
                  <a:lnTo>
                    <a:pt x="1014526" y="326669"/>
                  </a:lnTo>
                  <a:close/>
                </a:path>
                <a:path w="1788794" h="1174750">
                  <a:moveTo>
                    <a:pt x="1042987" y="393153"/>
                  </a:moveTo>
                  <a:lnTo>
                    <a:pt x="1042619" y="392493"/>
                  </a:lnTo>
                  <a:lnTo>
                    <a:pt x="1042111" y="392417"/>
                  </a:lnTo>
                  <a:lnTo>
                    <a:pt x="1041819" y="392747"/>
                  </a:lnTo>
                  <a:lnTo>
                    <a:pt x="1041400" y="393458"/>
                  </a:lnTo>
                  <a:lnTo>
                    <a:pt x="1041692" y="393573"/>
                  </a:lnTo>
                  <a:lnTo>
                    <a:pt x="1041908" y="393738"/>
                  </a:lnTo>
                  <a:lnTo>
                    <a:pt x="1042758" y="393573"/>
                  </a:lnTo>
                  <a:lnTo>
                    <a:pt x="1042987" y="393153"/>
                  </a:lnTo>
                  <a:close/>
                </a:path>
                <a:path w="1788794" h="1174750">
                  <a:moveTo>
                    <a:pt x="1086650" y="437108"/>
                  </a:moveTo>
                  <a:lnTo>
                    <a:pt x="1086561" y="436816"/>
                  </a:lnTo>
                  <a:lnTo>
                    <a:pt x="1086548" y="436562"/>
                  </a:lnTo>
                  <a:lnTo>
                    <a:pt x="1085926" y="436600"/>
                  </a:lnTo>
                  <a:lnTo>
                    <a:pt x="1085811" y="437362"/>
                  </a:lnTo>
                  <a:lnTo>
                    <a:pt x="1086053" y="437324"/>
                  </a:lnTo>
                  <a:lnTo>
                    <a:pt x="1086396" y="437375"/>
                  </a:lnTo>
                  <a:lnTo>
                    <a:pt x="1086523" y="437261"/>
                  </a:lnTo>
                  <a:lnTo>
                    <a:pt x="1086650" y="437108"/>
                  </a:lnTo>
                  <a:close/>
                </a:path>
                <a:path w="1788794" h="1174750">
                  <a:moveTo>
                    <a:pt x="1154938" y="564578"/>
                  </a:moveTo>
                  <a:lnTo>
                    <a:pt x="1154328" y="564426"/>
                  </a:lnTo>
                  <a:lnTo>
                    <a:pt x="1153731" y="564273"/>
                  </a:lnTo>
                  <a:lnTo>
                    <a:pt x="1153121" y="564197"/>
                  </a:lnTo>
                  <a:lnTo>
                    <a:pt x="1152931" y="564159"/>
                  </a:lnTo>
                  <a:lnTo>
                    <a:pt x="1152563" y="564400"/>
                  </a:lnTo>
                  <a:lnTo>
                    <a:pt x="1152461" y="564591"/>
                  </a:lnTo>
                  <a:lnTo>
                    <a:pt x="1152029" y="565264"/>
                  </a:lnTo>
                  <a:lnTo>
                    <a:pt x="1152258" y="565391"/>
                  </a:lnTo>
                  <a:lnTo>
                    <a:pt x="1153693" y="564845"/>
                  </a:lnTo>
                  <a:lnTo>
                    <a:pt x="1154315" y="564718"/>
                  </a:lnTo>
                  <a:lnTo>
                    <a:pt x="1154938" y="564578"/>
                  </a:lnTo>
                  <a:close/>
                </a:path>
                <a:path w="1788794" h="1174750">
                  <a:moveTo>
                    <a:pt x="1155395" y="564451"/>
                  </a:moveTo>
                  <a:lnTo>
                    <a:pt x="1155242" y="564489"/>
                  </a:lnTo>
                  <a:lnTo>
                    <a:pt x="1155090" y="564540"/>
                  </a:lnTo>
                  <a:lnTo>
                    <a:pt x="1154938" y="564578"/>
                  </a:lnTo>
                  <a:lnTo>
                    <a:pt x="1155166" y="564629"/>
                  </a:lnTo>
                  <a:lnTo>
                    <a:pt x="1155395" y="564451"/>
                  </a:lnTo>
                  <a:close/>
                </a:path>
                <a:path w="1788794" h="1174750">
                  <a:moveTo>
                    <a:pt x="1227518" y="396671"/>
                  </a:moveTo>
                  <a:lnTo>
                    <a:pt x="1227442" y="396227"/>
                  </a:lnTo>
                  <a:lnTo>
                    <a:pt x="1227391" y="395744"/>
                  </a:lnTo>
                  <a:lnTo>
                    <a:pt x="1227239" y="395338"/>
                  </a:lnTo>
                  <a:lnTo>
                    <a:pt x="1227112" y="394881"/>
                  </a:lnTo>
                  <a:lnTo>
                    <a:pt x="1226832" y="394474"/>
                  </a:lnTo>
                  <a:lnTo>
                    <a:pt x="1226527" y="394119"/>
                  </a:lnTo>
                  <a:lnTo>
                    <a:pt x="1225981" y="394106"/>
                  </a:lnTo>
                  <a:lnTo>
                    <a:pt x="1225892" y="394258"/>
                  </a:lnTo>
                  <a:lnTo>
                    <a:pt x="1225257" y="395109"/>
                  </a:lnTo>
                  <a:lnTo>
                    <a:pt x="1225905" y="395566"/>
                  </a:lnTo>
                  <a:lnTo>
                    <a:pt x="1226464" y="395998"/>
                  </a:lnTo>
                  <a:lnTo>
                    <a:pt x="1226781" y="396252"/>
                  </a:lnTo>
                  <a:lnTo>
                    <a:pt x="1227162" y="396455"/>
                  </a:lnTo>
                  <a:lnTo>
                    <a:pt x="1227518" y="396671"/>
                  </a:lnTo>
                  <a:close/>
                </a:path>
                <a:path w="1788794" h="1174750">
                  <a:moveTo>
                    <a:pt x="1227734" y="396824"/>
                  </a:moveTo>
                  <a:lnTo>
                    <a:pt x="1227607" y="396722"/>
                  </a:lnTo>
                  <a:lnTo>
                    <a:pt x="1227734" y="396824"/>
                  </a:lnTo>
                  <a:close/>
                </a:path>
                <a:path w="1788794" h="1174750">
                  <a:moveTo>
                    <a:pt x="1258404" y="461225"/>
                  </a:moveTo>
                  <a:lnTo>
                    <a:pt x="1257909" y="461251"/>
                  </a:lnTo>
                  <a:lnTo>
                    <a:pt x="1257363" y="461137"/>
                  </a:lnTo>
                  <a:lnTo>
                    <a:pt x="1256969" y="461365"/>
                  </a:lnTo>
                  <a:lnTo>
                    <a:pt x="1256576" y="461568"/>
                  </a:lnTo>
                  <a:lnTo>
                    <a:pt x="1256411" y="462114"/>
                  </a:lnTo>
                  <a:lnTo>
                    <a:pt x="1256157" y="462495"/>
                  </a:lnTo>
                  <a:lnTo>
                    <a:pt x="1256639" y="462470"/>
                  </a:lnTo>
                  <a:lnTo>
                    <a:pt x="1257211" y="462622"/>
                  </a:lnTo>
                  <a:lnTo>
                    <a:pt x="1257592" y="462407"/>
                  </a:lnTo>
                  <a:lnTo>
                    <a:pt x="1257960" y="462178"/>
                  </a:lnTo>
                  <a:lnTo>
                    <a:pt x="1258125" y="461619"/>
                  </a:lnTo>
                  <a:lnTo>
                    <a:pt x="1258404" y="461225"/>
                  </a:lnTo>
                  <a:close/>
                </a:path>
                <a:path w="1788794" h="1174750">
                  <a:moveTo>
                    <a:pt x="1341234" y="68948"/>
                  </a:moveTo>
                  <a:lnTo>
                    <a:pt x="1340675" y="68478"/>
                  </a:lnTo>
                  <a:lnTo>
                    <a:pt x="1340015" y="68427"/>
                  </a:lnTo>
                  <a:lnTo>
                    <a:pt x="1339316" y="68757"/>
                  </a:lnTo>
                  <a:lnTo>
                    <a:pt x="1338922" y="68922"/>
                  </a:lnTo>
                  <a:lnTo>
                    <a:pt x="1338643" y="69392"/>
                  </a:lnTo>
                  <a:lnTo>
                    <a:pt x="1338300" y="69748"/>
                  </a:lnTo>
                  <a:lnTo>
                    <a:pt x="1338707" y="69850"/>
                  </a:lnTo>
                  <a:lnTo>
                    <a:pt x="1339164" y="70142"/>
                  </a:lnTo>
                  <a:lnTo>
                    <a:pt x="1339456" y="70027"/>
                  </a:lnTo>
                  <a:lnTo>
                    <a:pt x="1340078" y="69735"/>
                  </a:lnTo>
                  <a:lnTo>
                    <a:pt x="1340650" y="69329"/>
                  </a:lnTo>
                  <a:lnTo>
                    <a:pt x="1341234" y="68948"/>
                  </a:lnTo>
                  <a:close/>
                </a:path>
                <a:path w="1788794" h="1174750">
                  <a:moveTo>
                    <a:pt x="1341501" y="68795"/>
                  </a:moveTo>
                  <a:lnTo>
                    <a:pt x="1341323" y="68897"/>
                  </a:lnTo>
                  <a:lnTo>
                    <a:pt x="1341437" y="69062"/>
                  </a:lnTo>
                  <a:lnTo>
                    <a:pt x="1341501" y="68795"/>
                  </a:lnTo>
                  <a:close/>
                </a:path>
                <a:path w="1788794" h="1174750">
                  <a:moveTo>
                    <a:pt x="1365453" y="83515"/>
                  </a:moveTo>
                  <a:lnTo>
                    <a:pt x="1364945" y="83388"/>
                  </a:lnTo>
                  <a:lnTo>
                    <a:pt x="1364830" y="83654"/>
                  </a:lnTo>
                  <a:lnTo>
                    <a:pt x="1365059" y="83540"/>
                  </a:lnTo>
                  <a:lnTo>
                    <a:pt x="1365224" y="83604"/>
                  </a:lnTo>
                  <a:lnTo>
                    <a:pt x="1365453" y="83515"/>
                  </a:lnTo>
                  <a:close/>
                </a:path>
                <a:path w="1788794" h="1174750">
                  <a:moveTo>
                    <a:pt x="1368818" y="84340"/>
                  </a:moveTo>
                  <a:lnTo>
                    <a:pt x="1368005" y="83108"/>
                  </a:lnTo>
                  <a:lnTo>
                    <a:pt x="1366862" y="82905"/>
                  </a:lnTo>
                  <a:lnTo>
                    <a:pt x="1365453" y="83515"/>
                  </a:lnTo>
                  <a:lnTo>
                    <a:pt x="1368818" y="84340"/>
                  </a:lnTo>
                  <a:close/>
                </a:path>
                <a:path w="1788794" h="1174750">
                  <a:moveTo>
                    <a:pt x="1369301" y="84455"/>
                  </a:moveTo>
                  <a:lnTo>
                    <a:pt x="1368818" y="84340"/>
                  </a:lnTo>
                  <a:lnTo>
                    <a:pt x="1368933" y="84505"/>
                  </a:lnTo>
                  <a:lnTo>
                    <a:pt x="1369098" y="84467"/>
                  </a:lnTo>
                  <a:lnTo>
                    <a:pt x="1369212" y="84683"/>
                  </a:lnTo>
                  <a:lnTo>
                    <a:pt x="1369301" y="84455"/>
                  </a:lnTo>
                  <a:close/>
                </a:path>
                <a:path w="1788794" h="1174750">
                  <a:moveTo>
                    <a:pt x="1372666" y="161150"/>
                  </a:moveTo>
                  <a:lnTo>
                    <a:pt x="1372273" y="161442"/>
                  </a:lnTo>
                  <a:lnTo>
                    <a:pt x="1372654" y="161594"/>
                  </a:lnTo>
                  <a:lnTo>
                    <a:pt x="1372666" y="161150"/>
                  </a:lnTo>
                  <a:close/>
                </a:path>
                <a:path w="1788794" h="1174750">
                  <a:moveTo>
                    <a:pt x="1421104" y="183337"/>
                  </a:moveTo>
                  <a:lnTo>
                    <a:pt x="1420533" y="182918"/>
                  </a:lnTo>
                  <a:lnTo>
                    <a:pt x="1419377" y="183362"/>
                  </a:lnTo>
                  <a:lnTo>
                    <a:pt x="1419174" y="183921"/>
                  </a:lnTo>
                  <a:lnTo>
                    <a:pt x="1418932" y="184289"/>
                  </a:lnTo>
                  <a:lnTo>
                    <a:pt x="1419326" y="184505"/>
                  </a:lnTo>
                  <a:lnTo>
                    <a:pt x="1419707" y="184886"/>
                  </a:lnTo>
                  <a:lnTo>
                    <a:pt x="1420152" y="184886"/>
                  </a:lnTo>
                  <a:lnTo>
                    <a:pt x="1420444" y="184912"/>
                  </a:lnTo>
                  <a:lnTo>
                    <a:pt x="1421079" y="184404"/>
                  </a:lnTo>
                  <a:lnTo>
                    <a:pt x="1421079" y="184137"/>
                  </a:lnTo>
                  <a:lnTo>
                    <a:pt x="1421104" y="183337"/>
                  </a:lnTo>
                  <a:close/>
                </a:path>
                <a:path w="1788794" h="1174750">
                  <a:moveTo>
                    <a:pt x="1425651" y="182067"/>
                  </a:moveTo>
                  <a:lnTo>
                    <a:pt x="1425384" y="181673"/>
                  </a:lnTo>
                  <a:lnTo>
                    <a:pt x="1425117" y="181749"/>
                  </a:lnTo>
                  <a:lnTo>
                    <a:pt x="1424914" y="181914"/>
                  </a:lnTo>
                  <a:lnTo>
                    <a:pt x="1424673" y="182041"/>
                  </a:lnTo>
                  <a:lnTo>
                    <a:pt x="1424736" y="182626"/>
                  </a:lnTo>
                  <a:lnTo>
                    <a:pt x="1425079" y="182626"/>
                  </a:lnTo>
                  <a:lnTo>
                    <a:pt x="1425651" y="182067"/>
                  </a:lnTo>
                  <a:close/>
                </a:path>
                <a:path w="1788794" h="1174750">
                  <a:moveTo>
                    <a:pt x="1463319" y="319874"/>
                  </a:moveTo>
                  <a:lnTo>
                    <a:pt x="1463090" y="319633"/>
                  </a:lnTo>
                  <a:lnTo>
                    <a:pt x="1462608" y="319900"/>
                  </a:lnTo>
                  <a:lnTo>
                    <a:pt x="1462468" y="319963"/>
                  </a:lnTo>
                  <a:lnTo>
                    <a:pt x="1462366" y="320294"/>
                  </a:lnTo>
                  <a:lnTo>
                    <a:pt x="1462379" y="320497"/>
                  </a:lnTo>
                  <a:lnTo>
                    <a:pt x="1462417" y="320675"/>
                  </a:lnTo>
                  <a:lnTo>
                    <a:pt x="1462608" y="320814"/>
                  </a:lnTo>
                  <a:lnTo>
                    <a:pt x="1462722" y="320954"/>
                  </a:lnTo>
                  <a:lnTo>
                    <a:pt x="1462900" y="320814"/>
                  </a:lnTo>
                  <a:lnTo>
                    <a:pt x="1463128" y="320675"/>
                  </a:lnTo>
                  <a:lnTo>
                    <a:pt x="1463319" y="319874"/>
                  </a:lnTo>
                  <a:close/>
                </a:path>
                <a:path w="1788794" h="1174750">
                  <a:moveTo>
                    <a:pt x="1499743" y="99237"/>
                  </a:moveTo>
                  <a:lnTo>
                    <a:pt x="1499501" y="99072"/>
                  </a:lnTo>
                  <a:lnTo>
                    <a:pt x="1499133" y="99237"/>
                  </a:lnTo>
                  <a:lnTo>
                    <a:pt x="1499031" y="99822"/>
                  </a:lnTo>
                  <a:lnTo>
                    <a:pt x="1499184" y="99910"/>
                  </a:lnTo>
                  <a:lnTo>
                    <a:pt x="1499425" y="99834"/>
                  </a:lnTo>
                  <a:lnTo>
                    <a:pt x="1499641" y="99822"/>
                  </a:lnTo>
                  <a:lnTo>
                    <a:pt x="1499743" y="99237"/>
                  </a:lnTo>
                  <a:close/>
                </a:path>
                <a:path w="1788794" h="1174750">
                  <a:moveTo>
                    <a:pt x="1559102" y="328142"/>
                  </a:moveTo>
                  <a:lnTo>
                    <a:pt x="1559064" y="327990"/>
                  </a:lnTo>
                  <a:lnTo>
                    <a:pt x="1559001" y="327837"/>
                  </a:lnTo>
                  <a:lnTo>
                    <a:pt x="1558683" y="327748"/>
                  </a:lnTo>
                  <a:lnTo>
                    <a:pt x="1558518" y="327634"/>
                  </a:lnTo>
                  <a:lnTo>
                    <a:pt x="1558315" y="327748"/>
                  </a:lnTo>
                  <a:lnTo>
                    <a:pt x="1557959" y="327863"/>
                  </a:lnTo>
                  <a:lnTo>
                    <a:pt x="1557947" y="327990"/>
                  </a:lnTo>
                  <a:lnTo>
                    <a:pt x="1557782" y="328676"/>
                  </a:lnTo>
                  <a:lnTo>
                    <a:pt x="1558112" y="328904"/>
                  </a:lnTo>
                  <a:lnTo>
                    <a:pt x="1558759" y="328574"/>
                  </a:lnTo>
                  <a:lnTo>
                    <a:pt x="1558912" y="328485"/>
                  </a:lnTo>
                  <a:lnTo>
                    <a:pt x="1559102" y="328142"/>
                  </a:lnTo>
                  <a:close/>
                </a:path>
                <a:path w="1788794" h="1174750">
                  <a:moveTo>
                    <a:pt x="1591627" y="180238"/>
                  </a:moveTo>
                  <a:lnTo>
                    <a:pt x="1591564" y="179920"/>
                  </a:lnTo>
                  <a:lnTo>
                    <a:pt x="1591576" y="179743"/>
                  </a:lnTo>
                  <a:lnTo>
                    <a:pt x="1590332" y="180162"/>
                  </a:lnTo>
                  <a:lnTo>
                    <a:pt x="1590306" y="180517"/>
                  </a:lnTo>
                  <a:lnTo>
                    <a:pt x="1590294" y="180682"/>
                  </a:lnTo>
                  <a:lnTo>
                    <a:pt x="1591551" y="180263"/>
                  </a:lnTo>
                  <a:close/>
                </a:path>
                <a:path w="1788794" h="1174750">
                  <a:moveTo>
                    <a:pt x="1627873" y="19011"/>
                  </a:moveTo>
                  <a:lnTo>
                    <a:pt x="1627771" y="18859"/>
                  </a:lnTo>
                  <a:lnTo>
                    <a:pt x="1627682" y="19088"/>
                  </a:lnTo>
                  <a:lnTo>
                    <a:pt x="1627809" y="19075"/>
                  </a:lnTo>
                  <a:close/>
                </a:path>
                <a:path w="1788794" h="1174750">
                  <a:moveTo>
                    <a:pt x="1630083" y="19558"/>
                  </a:moveTo>
                  <a:lnTo>
                    <a:pt x="1630006" y="19405"/>
                  </a:lnTo>
                  <a:lnTo>
                    <a:pt x="1629486" y="18567"/>
                  </a:lnTo>
                  <a:lnTo>
                    <a:pt x="1628762" y="18415"/>
                  </a:lnTo>
                  <a:lnTo>
                    <a:pt x="1627873" y="19024"/>
                  </a:lnTo>
                  <a:lnTo>
                    <a:pt x="1628241" y="19799"/>
                  </a:lnTo>
                  <a:lnTo>
                    <a:pt x="1628711" y="20434"/>
                  </a:lnTo>
                  <a:lnTo>
                    <a:pt x="1629841" y="20040"/>
                  </a:lnTo>
                  <a:lnTo>
                    <a:pt x="1629968" y="19977"/>
                  </a:lnTo>
                  <a:lnTo>
                    <a:pt x="1630083" y="19558"/>
                  </a:lnTo>
                  <a:close/>
                </a:path>
                <a:path w="1788794" h="1174750">
                  <a:moveTo>
                    <a:pt x="1654238" y="32702"/>
                  </a:moveTo>
                  <a:lnTo>
                    <a:pt x="1653870" y="32397"/>
                  </a:lnTo>
                  <a:lnTo>
                    <a:pt x="1653006" y="33248"/>
                  </a:lnTo>
                  <a:lnTo>
                    <a:pt x="1653451" y="33591"/>
                  </a:lnTo>
                  <a:lnTo>
                    <a:pt x="1654238" y="32702"/>
                  </a:lnTo>
                  <a:close/>
                </a:path>
                <a:path w="1788794" h="1174750">
                  <a:moveTo>
                    <a:pt x="1674685" y="21170"/>
                  </a:moveTo>
                  <a:lnTo>
                    <a:pt x="1673631" y="19926"/>
                  </a:lnTo>
                  <a:lnTo>
                    <a:pt x="1672856" y="20688"/>
                  </a:lnTo>
                  <a:lnTo>
                    <a:pt x="1672437" y="21272"/>
                  </a:lnTo>
                  <a:lnTo>
                    <a:pt x="1672196" y="21590"/>
                  </a:lnTo>
                  <a:lnTo>
                    <a:pt x="1672158" y="22021"/>
                  </a:lnTo>
                  <a:lnTo>
                    <a:pt x="1672043" y="22428"/>
                  </a:lnTo>
                  <a:lnTo>
                    <a:pt x="1672424" y="22339"/>
                  </a:lnTo>
                  <a:lnTo>
                    <a:pt x="1672844" y="22275"/>
                  </a:lnTo>
                  <a:lnTo>
                    <a:pt x="1673186" y="22098"/>
                  </a:lnTo>
                  <a:lnTo>
                    <a:pt x="1673796" y="21755"/>
                  </a:lnTo>
                  <a:lnTo>
                    <a:pt x="1674685" y="21170"/>
                  </a:lnTo>
                  <a:close/>
                </a:path>
                <a:path w="1788794" h="1174750">
                  <a:moveTo>
                    <a:pt x="1735747" y="457"/>
                  </a:moveTo>
                  <a:lnTo>
                    <a:pt x="1735734" y="292"/>
                  </a:lnTo>
                  <a:lnTo>
                    <a:pt x="1735543" y="0"/>
                  </a:lnTo>
                  <a:lnTo>
                    <a:pt x="1735404" y="12"/>
                  </a:lnTo>
                  <a:lnTo>
                    <a:pt x="1734807" y="12"/>
                  </a:lnTo>
                  <a:lnTo>
                    <a:pt x="1734616" y="355"/>
                  </a:lnTo>
                  <a:lnTo>
                    <a:pt x="1735023" y="977"/>
                  </a:lnTo>
                  <a:lnTo>
                    <a:pt x="1735302" y="990"/>
                  </a:lnTo>
                  <a:lnTo>
                    <a:pt x="1735467" y="1054"/>
                  </a:lnTo>
                  <a:lnTo>
                    <a:pt x="1735569" y="850"/>
                  </a:lnTo>
                  <a:lnTo>
                    <a:pt x="1735734" y="647"/>
                  </a:lnTo>
                  <a:lnTo>
                    <a:pt x="1735747" y="457"/>
                  </a:lnTo>
                  <a:close/>
                </a:path>
                <a:path w="1788794" h="1174750">
                  <a:moveTo>
                    <a:pt x="1737080" y="18846"/>
                  </a:moveTo>
                  <a:lnTo>
                    <a:pt x="1737042" y="18542"/>
                  </a:lnTo>
                  <a:lnTo>
                    <a:pt x="1737042" y="18364"/>
                  </a:lnTo>
                  <a:lnTo>
                    <a:pt x="1736623" y="18478"/>
                  </a:lnTo>
                  <a:lnTo>
                    <a:pt x="1736229" y="18580"/>
                  </a:lnTo>
                  <a:lnTo>
                    <a:pt x="1735848" y="18757"/>
                  </a:lnTo>
                  <a:lnTo>
                    <a:pt x="1735823" y="19100"/>
                  </a:lnTo>
                  <a:lnTo>
                    <a:pt x="1735823" y="19278"/>
                  </a:lnTo>
                  <a:lnTo>
                    <a:pt x="1737004" y="18884"/>
                  </a:lnTo>
                  <a:close/>
                </a:path>
                <a:path w="1788794" h="1174750">
                  <a:moveTo>
                    <a:pt x="1788541" y="91643"/>
                  </a:moveTo>
                  <a:lnTo>
                    <a:pt x="1788337" y="91643"/>
                  </a:lnTo>
                  <a:lnTo>
                    <a:pt x="1788096" y="91554"/>
                  </a:lnTo>
                  <a:lnTo>
                    <a:pt x="1787918" y="91605"/>
                  </a:lnTo>
                  <a:lnTo>
                    <a:pt x="1787283" y="91833"/>
                  </a:lnTo>
                  <a:lnTo>
                    <a:pt x="1787144" y="92163"/>
                  </a:lnTo>
                  <a:lnTo>
                    <a:pt x="1787512" y="92379"/>
                  </a:lnTo>
                  <a:lnTo>
                    <a:pt x="1787918" y="92252"/>
                  </a:lnTo>
                  <a:lnTo>
                    <a:pt x="1788147" y="92176"/>
                  </a:lnTo>
                  <a:lnTo>
                    <a:pt x="1788541" y="9164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239052" y="7185285"/>
              <a:ext cx="1976120" cy="1153795"/>
            </a:xfrm>
            <a:custGeom>
              <a:avLst/>
              <a:gdLst/>
              <a:ahLst/>
              <a:cxnLst/>
              <a:rect l="l" t="t" r="r" b="b"/>
              <a:pathLst>
                <a:path w="1976119" h="1153795">
                  <a:moveTo>
                    <a:pt x="1092" y="742708"/>
                  </a:moveTo>
                  <a:lnTo>
                    <a:pt x="1054" y="742480"/>
                  </a:lnTo>
                  <a:lnTo>
                    <a:pt x="952" y="742137"/>
                  </a:lnTo>
                  <a:lnTo>
                    <a:pt x="774" y="742099"/>
                  </a:lnTo>
                  <a:lnTo>
                    <a:pt x="203" y="741895"/>
                  </a:lnTo>
                  <a:lnTo>
                    <a:pt x="0" y="742213"/>
                  </a:lnTo>
                  <a:lnTo>
                    <a:pt x="317" y="742848"/>
                  </a:lnTo>
                  <a:lnTo>
                    <a:pt x="381" y="743038"/>
                  </a:lnTo>
                  <a:lnTo>
                    <a:pt x="647" y="743127"/>
                  </a:lnTo>
                  <a:lnTo>
                    <a:pt x="850" y="743292"/>
                  </a:lnTo>
                  <a:lnTo>
                    <a:pt x="927" y="743089"/>
                  </a:lnTo>
                  <a:lnTo>
                    <a:pt x="1092" y="742873"/>
                  </a:lnTo>
                  <a:lnTo>
                    <a:pt x="1092" y="742708"/>
                  </a:lnTo>
                  <a:close/>
                </a:path>
                <a:path w="1976119" h="1153795">
                  <a:moveTo>
                    <a:pt x="38265" y="626795"/>
                  </a:moveTo>
                  <a:lnTo>
                    <a:pt x="38087" y="626973"/>
                  </a:lnTo>
                  <a:lnTo>
                    <a:pt x="38265" y="626795"/>
                  </a:lnTo>
                  <a:close/>
                </a:path>
                <a:path w="1976119" h="1153795">
                  <a:moveTo>
                    <a:pt x="40919" y="626808"/>
                  </a:moveTo>
                  <a:lnTo>
                    <a:pt x="40220" y="625792"/>
                  </a:lnTo>
                  <a:lnTo>
                    <a:pt x="39928" y="625170"/>
                  </a:lnTo>
                  <a:lnTo>
                    <a:pt x="38265" y="626808"/>
                  </a:lnTo>
                  <a:lnTo>
                    <a:pt x="38912" y="627722"/>
                  </a:lnTo>
                  <a:lnTo>
                    <a:pt x="39827" y="627938"/>
                  </a:lnTo>
                  <a:lnTo>
                    <a:pt x="40703" y="627037"/>
                  </a:lnTo>
                  <a:lnTo>
                    <a:pt x="40919" y="626808"/>
                  </a:lnTo>
                  <a:close/>
                </a:path>
                <a:path w="1976119" h="1153795">
                  <a:moveTo>
                    <a:pt x="45859" y="666584"/>
                  </a:moveTo>
                  <a:lnTo>
                    <a:pt x="45364" y="666534"/>
                  </a:lnTo>
                  <a:lnTo>
                    <a:pt x="44818" y="666343"/>
                  </a:lnTo>
                  <a:lnTo>
                    <a:pt x="44462" y="666521"/>
                  </a:lnTo>
                  <a:lnTo>
                    <a:pt x="44094" y="666711"/>
                  </a:lnTo>
                  <a:lnTo>
                    <a:pt x="43916" y="667270"/>
                  </a:lnTo>
                  <a:lnTo>
                    <a:pt x="43675" y="667689"/>
                  </a:lnTo>
                  <a:lnTo>
                    <a:pt x="45085" y="667804"/>
                  </a:lnTo>
                  <a:lnTo>
                    <a:pt x="45859" y="666584"/>
                  </a:lnTo>
                  <a:close/>
                </a:path>
                <a:path w="1976119" h="1153795">
                  <a:moveTo>
                    <a:pt x="60134" y="661987"/>
                  </a:moveTo>
                  <a:lnTo>
                    <a:pt x="59347" y="660958"/>
                  </a:lnTo>
                  <a:lnTo>
                    <a:pt x="58953" y="661225"/>
                  </a:lnTo>
                  <a:lnTo>
                    <a:pt x="58762" y="661352"/>
                  </a:lnTo>
                  <a:lnTo>
                    <a:pt x="59537" y="662330"/>
                  </a:lnTo>
                  <a:lnTo>
                    <a:pt x="60134" y="661987"/>
                  </a:lnTo>
                  <a:close/>
                </a:path>
                <a:path w="1976119" h="1153795">
                  <a:moveTo>
                    <a:pt x="66395" y="683031"/>
                  </a:moveTo>
                  <a:lnTo>
                    <a:pt x="66332" y="682904"/>
                  </a:lnTo>
                  <a:lnTo>
                    <a:pt x="66192" y="682637"/>
                  </a:lnTo>
                  <a:lnTo>
                    <a:pt x="64884" y="683298"/>
                  </a:lnTo>
                  <a:lnTo>
                    <a:pt x="65112" y="683729"/>
                  </a:lnTo>
                  <a:lnTo>
                    <a:pt x="66395" y="683031"/>
                  </a:lnTo>
                  <a:close/>
                </a:path>
                <a:path w="1976119" h="1153795">
                  <a:moveTo>
                    <a:pt x="79019" y="874483"/>
                  </a:moveTo>
                  <a:lnTo>
                    <a:pt x="78905" y="874242"/>
                  </a:lnTo>
                  <a:lnTo>
                    <a:pt x="78854" y="874102"/>
                  </a:lnTo>
                  <a:lnTo>
                    <a:pt x="78790" y="874369"/>
                  </a:lnTo>
                  <a:lnTo>
                    <a:pt x="78930" y="874445"/>
                  </a:lnTo>
                  <a:close/>
                </a:path>
                <a:path w="1976119" h="1153795">
                  <a:moveTo>
                    <a:pt x="80962" y="875652"/>
                  </a:moveTo>
                  <a:lnTo>
                    <a:pt x="80721" y="875461"/>
                  </a:lnTo>
                  <a:lnTo>
                    <a:pt x="80251" y="875042"/>
                  </a:lnTo>
                  <a:lnTo>
                    <a:pt x="79603" y="874801"/>
                  </a:lnTo>
                  <a:lnTo>
                    <a:pt x="79019" y="874496"/>
                  </a:lnTo>
                  <a:lnTo>
                    <a:pt x="79222" y="875055"/>
                  </a:lnTo>
                  <a:lnTo>
                    <a:pt x="79400" y="875639"/>
                  </a:lnTo>
                  <a:lnTo>
                    <a:pt x="79705" y="876134"/>
                  </a:lnTo>
                  <a:lnTo>
                    <a:pt x="79895" y="876439"/>
                  </a:lnTo>
                  <a:lnTo>
                    <a:pt x="80403" y="876541"/>
                  </a:lnTo>
                  <a:lnTo>
                    <a:pt x="80784" y="876719"/>
                  </a:lnTo>
                  <a:lnTo>
                    <a:pt x="80772" y="876287"/>
                  </a:lnTo>
                  <a:lnTo>
                    <a:pt x="80962" y="875652"/>
                  </a:lnTo>
                  <a:close/>
                </a:path>
                <a:path w="1976119" h="1153795">
                  <a:moveTo>
                    <a:pt x="91795" y="764590"/>
                  </a:moveTo>
                  <a:lnTo>
                    <a:pt x="91414" y="764286"/>
                  </a:lnTo>
                  <a:lnTo>
                    <a:pt x="90766" y="764451"/>
                  </a:lnTo>
                  <a:lnTo>
                    <a:pt x="90576" y="764514"/>
                  </a:lnTo>
                  <a:lnTo>
                    <a:pt x="90436" y="764768"/>
                  </a:lnTo>
                  <a:lnTo>
                    <a:pt x="90246" y="764959"/>
                  </a:lnTo>
                  <a:lnTo>
                    <a:pt x="91313" y="765721"/>
                  </a:lnTo>
                  <a:lnTo>
                    <a:pt x="91478" y="765556"/>
                  </a:lnTo>
                  <a:lnTo>
                    <a:pt x="91770" y="765365"/>
                  </a:lnTo>
                  <a:lnTo>
                    <a:pt x="91782" y="765213"/>
                  </a:lnTo>
                  <a:lnTo>
                    <a:pt x="91795" y="764590"/>
                  </a:lnTo>
                  <a:close/>
                </a:path>
                <a:path w="1976119" h="1153795">
                  <a:moveTo>
                    <a:pt x="114173" y="853071"/>
                  </a:moveTo>
                  <a:lnTo>
                    <a:pt x="113804" y="853059"/>
                  </a:lnTo>
                  <a:lnTo>
                    <a:pt x="113411" y="852995"/>
                  </a:lnTo>
                  <a:lnTo>
                    <a:pt x="113042" y="853097"/>
                  </a:lnTo>
                  <a:lnTo>
                    <a:pt x="112890" y="853122"/>
                  </a:lnTo>
                  <a:lnTo>
                    <a:pt x="112776" y="853478"/>
                  </a:lnTo>
                  <a:lnTo>
                    <a:pt x="112661" y="853668"/>
                  </a:lnTo>
                  <a:lnTo>
                    <a:pt x="113804" y="853643"/>
                  </a:lnTo>
                  <a:lnTo>
                    <a:pt x="114173" y="853071"/>
                  </a:lnTo>
                  <a:close/>
                </a:path>
                <a:path w="1976119" h="1153795">
                  <a:moveTo>
                    <a:pt x="121627" y="961402"/>
                  </a:moveTo>
                  <a:lnTo>
                    <a:pt x="121259" y="961199"/>
                  </a:lnTo>
                  <a:lnTo>
                    <a:pt x="121208" y="961720"/>
                  </a:lnTo>
                  <a:lnTo>
                    <a:pt x="121627" y="961402"/>
                  </a:lnTo>
                  <a:close/>
                </a:path>
                <a:path w="1976119" h="1153795">
                  <a:moveTo>
                    <a:pt x="128638" y="842187"/>
                  </a:moveTo>
                  <a:lnTo>
                    <a:pt x="128155" y="842365"/>
                  </a:lnTo>
                  <a:lnTo>
                    <a:pt x="128447" y="842695"/>
                  </a:lnTo>
                  <a:lnTo>
                    <a:pt x="128638" y="842187"/>
                  </a:lnTo>
                  <a:close/>
                </a:path>
                <a:path w="1976119" h="1153795">
                  <a:moveTo>
                    <a:pt x="143319" y="825004"/>
                  </a:moveTo>
                  <a:lnTo>
                    <a:pt x="142963" y="824560"/>
                  </a:lnTo>
                  <a:lnTo>
                    <a:pt x="142443" y="824611"/>
                  </a:lnTo>
                  <a:lnTo>
                    <a:pt x="142252" y="825004"/>
                  </a:lnTo>
                  <a:lnTo>
                    <a:pt x="141986" y="825792"/>
                  </a:lnTo>
                  <a:lnTo>
                    <a:pt x="142684" y="825754"/>
                  </a:lnTo>
                  <a:lnTo>
                    <a:pt x="143230" y="825487"/>
                  </a:lnTo>
                  <a:lnTo>
                    <a:pt x="143319" y="825004"/>
                  </a:lnTo>
                  <a:close/>
                </a:path>
                <a:path w="1976119" h="1153795">
                  <a:moveTo>
                    <a:pt x="149783" y="852690"/>
                  </a:moveTo>
                  <a:lnTo>
                    <a:pt x="149402" y="852360"/>
                  </a:lnTo>
                  <a:lnTo>
                    <a:pt x="148945" y="852500"/>
                  </a:lnTo>
                  <a:lnTo>
                    <a:pt x="148475" y="852563"/>
                  </a:lnTo>
                  <a:lnTo>
                    <a:pt x="148069" y="852779"/>
                  </a:lnTo>
                  <a:lnTo>
                    <a:pt x="147891" y="852855"/>
                  </a:lnTo>
                  <a:lnTo>
                    <a:pt x="147866" y="853224"/>
                  </a:lnTo>
                  <a:lnTo>
                    <a:pt x="147789" y="853452"/>
                  </a:lnTo>
                  <a:lnTo>
                    <a:pt x="148247" y="853478"/>
                  </a:lnTo>
                  <a:lnTo>
                    <a:pt x="148793" y="853643"/>
                  </a:lnTo>
                  <a:lnTo>
                    <a:pt x="149174" y="853452"/>
                  </a:lnTo>
                  <a:lnTo>
                    <a:pt x="149733" y="853173"/>
                  </a:lnTo>
                  <a:lnTo>
                    <a:pt x="149783" y="852690"/>
                  </a:lnTo>
                  <a:close/>
                </a:path>
                <a:path w="1976119" h="1153795">
                  <a:moveTo>
                    <a:pt x="150164" y="907719"/>
                  </a:moveTo>
                  <a:lnTo>
                    <a:pt x="149682" y="907694"/>
                  </a:lnTo>
                  <a:lnTo>
                    <a:pt x="149148" y="907516"/>
                  </a:lnTo>
                  <a:lnTo>
                    <a:pt x="148780" y="907707"/>
                  </a:lnTo>
                  <a:lnTo>
                    <a:pt x="148399" y="907872"/>
                  </a:lnTo>
                  <a:lnTo>
                    <a:pt x="148170" y="908418"/>
                  </a:lnTo>
                  <a:lnTo>
                    <a:pt x="147866" y="908799"/>
                  </a:lnTo>
                  <a:lnTo>
                    <a:pt x="148336" y="908799"/>
                  </a:lnTo>
                  <a:lnTo>
                    <a:pt x="148894" y="908964"/>
                  </a:lnTo>
                  <a:lnTo>
                    <a:pt x="149263" y="908799"/>
                  </a:lnTo>
                  <a:lnTo>
                    <a:pt x="149656" y="908621"/>
                  </a:lnTo>
                  <a:lnTo>
                    <a:pt x="149885" y="908100"/>
                  </a:lnTo>
                  <a:lnTo>
                    <a:pt x="150164" y="907719"/>
                  </a:lnTo>
                  <a:close/>
                </a:path>
                <a:path w="1976119" h="1153795">
                  <a:moveTo>
                    <a:pt x="153174" y="832319"/>
                  </a:moveTo>
                  <a:lnTo>
                    <a:pt x="152781" y="832002"/>
                  </a:lnTo>
                  <a:lnTo>
                    <a:pt x="152400" y="831862"/>
                  </a:lnTo>
                  <a:lnTo>
                    <a:pt x="152044" y="831684"/>
                  </a:lnTo>
                  <a:lnTo>
                    <a:pt x="151892" y="832396"/>
                  </a:lnTo>
                  <a:lnTo>
                    <a:pt x="152971" y="832891"/>
                  </a:lnTo>
                  <a:lnTo>
                    <a:pt x="153022" y="832662"/>
                  </a:lnTo>
                  <a:lnTo>
                    <a:pt x="153174" y="832319"/>
                  </a:lnTo>
                  <a:close/>
                </a:path>
                <a:path w="1976119" h="1153795">
                  <a:moveTo>
                    <a:pt x="161163" y="861783"/>
                  </a:moveTo>
                  <a:lnTo>
                    <a:pt x="160997" y="861377"/>
                  </a:lnTo>
                  <a:lnTo>
                    <a:pt x="160845" y="860958"/>
                  </a:lnTo>
                  <a:lnTo>
                    <a:pt x="160616" y="860602"/>
                  </a:lnTo>
                  <a:lnTo>
                    <a:pt x="160045" y="860602"/>
                  </a:lnTo>
                  <a:lnTo>
                    <a:pt x="159943" y="860742"/>
                  </a:lnTo>
                  <a:lnTo>
                    <a:pt x="159600" y="861225"/>
                  </a:lnTo>
                  <a:lnTo>
                    <a:pt x="159791" y="861606"/>
                  </a:lnTo>
                  <a:lnTo>
                    <a:pt x="160401" y="861822"/>
                  </a:lnTo>
                  <a:lnTo>
                    <a:pt x="161163" y="861783"/>
                  </a:lnTo>
                  <a:close/>
                </a:path>
                <a:path w="1976119" h="1153795">
                  <a:moveTo>
                    <a:pt x="176745" y="874077"/>
                  </a:moveTo>
                  <a:lnTo>
                    <a:pt x="176682" y="872832"/>
                  </a:lnTo>
                  <a:lnTo>
                    <a:pt x="176174" y="872705"/>
                  </a:lnTo>
                  <a:lnTo>
                    <a:pt x="175895" y="872972"/>
                  </a:lnTo>
                  <a:lnTo>
                    <a:pt x="175450" y="873607"/>
                  </a:lnTo>
                  <a:lnTo>
                    <a:pt x="176745" y="874077"/>
                  </a:lnTo>
                  <a:close/>
                </a:path>
                <a:path w="1976119" h="1153795">
                  <a:moveTo>
                    <a:pt x="205727" y="1047407"/>
                  </a:moveTo>
                  <a:lnTo>
                    <a:pt x="205270" y="1047534"/>
                  </a:lnTo>
                  <a:lnTo>
                    <a:pt x="204812" y="1047610"/>
                  </a:lnTo>
                  <a:lnTo>
                    <a:pt x="204381" y="1047775"/>
                  </a:lnTo>
                  <a:lnTo>
                    <a:pt x="204381" y="1048385"/>
                  </a:lnTo>
                  <a:lnTo>
                    <a:pt x="205727" y="1048004"/>
                  </a:lnTo>
                  <a:lnTo>
                    <a:pt x="205727" y="1047407"/>
                  </a:lnTo>
                  <a:close/>
                </a:path>
                <a:path w="1976119" h="1153795">
                  <a:moveTo>
                    <a:pt x="223583" y="1153071"/>
                  </a:moveTo>
                  <a:lnTo>
                    <a:pt x="223456" y="1152652"/>
                  </a:lnTo>
                  <a:lnTo>
                    <a:pt x="223113" y="1151902"/>
                  </a:lnTo>
                  <a:lnTo>
                    <a:pt x="222453" y="1152182"/>
                  </a:lnTo>
                  <a:lnTo>
                    <a:pt x="222961" y="1153350"/>
                  </a:lnTo>
                  <a:lnTo>
                    <a:pt x="223583" y="1153071"/>
                  </a:lnTo>
                  <a:close/>
                </a:path>
                <a:path w="1976119" h="1153795">
                  <a:moveTo>
                    <a:pt x="253530" y="261010"/>
                  </a:moveTo>
                  <a:lnTo>
                    <a:pt x="252742" y="260299"/>
                  </a:lnTo>
                  <a:lnTo>
                    <a:pt x="252310" y="260769"/>
                  </a:lnTo>
                  <a:lnTo>
                    <a:pt x="253161" y="261416"/>
                  </a:lnTo>
                  <a:lnTo>
                    <a:pt x="253530" y="261010"/>
                  </a:lnTo>
                  <a:close/>
                </a:path>
                <a:path w="1976119" h="1153795">
                  <a:moveTo>
                    <a:pt x="280352" y="1086408"/>
                  </a:moveTo>
                  <a:lnTo>
                    <a:pt x="280250" y="1086281"/>
                  </a:lnTo>
                  <a:lnTo>
                    <a:pt x="280162" y="1086053"/>
                  </a:lnTo>
                  <a:lnTo>
                    <a:pt x="279984" y="1086027"/>
                  </a:lnTo>
                  <a:lnTo>
                    <a:pt x="279336" y="1085837"/>
                  </a:lnTo>
                  <a:lnTo>
                    <a:pt x="279019" y="1086091"/>
                  </a:lnTo>
                  <a:lnTo>
                    <a:pt x="279260" y="1086764"/>
                  </a:lnTo>
                  <a:lnTo>
                    <a:pt x="279603" y="1086878"/>
                  </a:lnTo>
                  <a:lnTo>
                    <a:pt x="279806" y="1086815"/>
                  </a:lnTo>
                  <a:lnTo>
                    <a:pt x="280009" y="1086764"/>
                  </a:lnTo>
                  <a:lnTo>
                    <a:pt x="280187" y="1086561"/>
                  </a:lnTo>
                  <a:lnTo>
                    <a:pt x="280352" y="1086408"/>
                  </a:lnTo>
                  <a:close/>
                </a:path>
                <a:path w="1976119" h="1153795">
                  <a:moveTo>
                    <a:pt x="280416" y="1079563"/>
                  </a:moveTo>
                  <a:lnTo>
                    <a:pt x="280009" y="1079385"/>
                  </a:lnTo>
                  <a:lnTo>
                    <a:pt x="279844" y="1079322"/>
                  </a:lnTo>
                  <a:lnTo>
                    <a:pt x="279501" y="1079373"/>
                  </a:lnTo>
                  <a:lnTo>
                    <a:pt x="279323" y="1079487"/>
                  </a:lnTo>
                  <a:lnTo>
                    <a:pt x="278765" y="1079830"/>
                  </a:lnTo>
                  <a:lnTo>
                    <a:pt x="278676" y="1080198"/>
                  </a:lnTo>
                  <a:lnTo>
                    <a:pt x="279082" y="1080389"/>
                  </a:lnTo>
                  <a:lnTo>
                    <a:pt x="279247" y="1080477"/>
                  </a:lnTo>
                  <a:lnTo>
                    <a:pt x="279539" y="1080338"/>
                  </a:lnTo>
                  <a:lnTo>
                    <a:pt x="279768" y="1080300"/>
                  </a:lnTo>
                  <a:lnTo>
                    <a:pt x="280314" y="1079906"/>
                  </a:lnTo>
                  <a:lnTo>
                    <a:pt x="280416" y="1079563"/>
                  </a:lnTo>
                  <a:close/>
                </a:path>
                <a:path w="1976119" h="1153795">
                  <a:moveTo>
                    <a:pt x="338493" y="236626"/>
                  </a:moveTo>
                  <a:lnTo>
                    <a:pt x="338239" y="235889"/>
                  </a:lnTo>
                  <a:lnTo>
                    <a:pt x="337832" y="235800"/>
                  </a:lnTo>
                  <a:lnTo>
                    <a:pt x="337312" y="236093"/>
                  </a:lnTo>
                  <a:lnTo>
                    <a:pt x="337312" y="236524"/>
                  </a:lnTo>
                  <a:lnTo>
                    <a:pt x="337197" y="237032"/>
                  </a:lnTo>
                  <a:lnTo>
                    <a:pt x="337388" y="237337"/>
                  </a:lnTo>
                  <a:lnTo>
                    <a:pt x="337705" y="237883"/>
                  </a:lnTo>
                  <a:lnTo>
                    <a:pt x="338150" y="237756"/>
                  </a:lnTo>
                  <a:lnTo>
                    <a:pt x="338391" y="237096"/>
                  </a:lnTo>
                  <a:lnTo>
                    <a:pt x="338467" y="236905"/>
                  </a:lnTo>
                  <a:lnTo>
                    <a:pt x="338493" y="236626"/>
                  </a:lnTo>
                  <a:close/>
                </a:path>
                <a:path w="1976119" h="1153795">
                  <a:moveTo>
                    <a:pt x="490728" y="704824"/>
                  </a:moveTo>
                  <a:lnTo>
                    <a:pt x="490588" y="704545"/>
                  </a:lnTo>
                  <a:lnTo>
                    <a:pt x="490499" y="704405"/>
                  </a:lnTo>
                  <a:lnTo>
                    <a:pt x="489394" y="705015"/>
                  </a:lnTo>
                  <a:lnTo>
                    <a:pt x="489635" y="705434"/>
                  </a:lnTo>
                  <a:lnTo>
                    <a:pt x="490728" y="704824"/>
                  </a:lnTo>
                  <a:close/>
                </a:path>
                <a:path w="1976119" h="1153795">
                  <a:moveTo>
                    <a:pt x="504494" y="710476"/>
                  </a:moveTo>
                  <a:lnTo>
                    <a:pt x="504177" y="709942"/>
                  </a:lnTo>
                  <a:lnTo>
                    <a:pt x="504075" y="709752"/>
                  </a:lnTo>
                  <a:lnTo>
                    <a:pt x="503821" y="709637"/>
                  </a:lnTo>
                  <a:lnTo>
                    <a:pt x="503631" y="709472"/>
                  </a:lnTo>
                  <a:lnTo>
                    <a:pt x="503085" y="710831"/>
                  </a:lnTo>
                  <a:lnTo>
                    <a:pt x="503377" y="710996"/>
                  </a:lnTo>
                  <a:lnTo>
                    <a:pt x="503643" y="711250"/>
                  </a:lnTo>
                  <a:lnTo>
                    <a:pt x="504329" y="710958"/>
                  </a:lnTo>
                  <a:lnTo>
                    <a:pt x="504494" y="710476"/>
                  </a:lnTo>
                  <a:close/>
                </a:path>
                <a:path w="1976119" h="1153795">
                  <a:moveTo>
                    <a:pt x="510235" y="690651"/>
                  </a:moveTo>
                  <a:lnTo>
                    <a:pt x="509765" y="690397"/>
                  </a:lnTo>
                  <a:lnTo>
                    <a:pt x="509638" y="690333"/>
                  </a:lnTo>
                  <a:lnTo>
                    <a:pt x="509320" y="690473"/>
                  </a:lnTo>
                  <a:lnTo>
                    <a:pt x="509104" y="690587"/>
                  </a:lnTo>
                  <a:lnTo>
                    <a:pt x="508914" y="690714"/>
                  </a:lnTo>
                  <a:lnTo>
                    <a:pt x="508622" y="690968"/>
                  </a:lnTo>
                  <a:lnTo>
                    <a:pt x="508647" y="691108"/>
                  </a:lnTo>
                  <a:lnTo>
                    <a:pt x="508711" y="691680"/>
                  </a:lnTo>
                  <a:lnTo>
                    <a:pt x="509092" y="691781"/>
                  </a:lnTo>
                  <a:lnTo>
                    <a:pt x="509651" y="691464"/>
                  </a:lnTo>
                  <a:lnTo>
                    <a:pt x="510171" y="691045"/>
                  </a:lnTo>
                  <a:lnTo>
                    <a:pt x="510235" y="690651"/>
                  </a:lnTo>
                  <a:close/>
                </a:path>
                <a:path w="1976119" h="1153795">
                  <a:moveTo>
                    <a:pt x="524827" y="740791"/>
                  </a:moveTo>
                  <a:lnTo>
                    <a:pt x="524471" y="740740"/>
                  </a:lnTo>
                  <a:lnTo>
                    <a:pt x="523875" y="741248"/>
                  </a:lnTo>
                  <a:lnTo>
                    <a:pt x="523963" y="741527"/>
                  </a:lnTo>
                  <a:lnTo>
                    <a:pt x="524040" y="741692"/>
                  </a:lnTo>
                  <a:lnTo>
                    <a:pt x="524256" y="741578"/>
                  </a:lnTo>
                  <a:lnTo>
                    <a:pt x="524649" y="741476"/>
                  </a:lnTo>
                  <a:lnTo>
                    <a:pt x="524687" y="741311"/>
                  </a:lnTo>
                  <a:lnTo>
                    <a:pt x="524827" y="740791"/>
                  </a:lnTo>
                  <a:close/>
                </a:path>
                <a:path w="1976119" h="1153795">
                  <a:moveTo>
                    <a:pt x="533539" y="739775"/>
                  </a:moveTo>
                  <a:lnTo>
                    <a:pt x="533412" y="739902"/>
                  </a:lnTo>
                  <a:lnTo>
                    <a:pt x="533488" y="740029"/>
                  </a:lnTo>
                  <a:lnTo>
                    <a:pt x="533539" y="739775"/>
                  </a:lnTo>
                  <a:close/>
                </a:path>
                <a:path w="1976119" h="1153795">
                  <a:moveTo>
                    <a:pt x="534352" y="741273"/>
                  </a:moveTo>
                  <a:lnTo>
                    <a:pt x="534047" y="740625"/>
                  </a:lnTo>
                  <a:lnTo>
                    <a:pt x="533793" y="740359"/>
                  </a:lnTo>
                  <a:lnTo>
                    <a:pt x="533552" y="740079"/>
                  </a:lnTo>
                  <a:lnTo>
                    <a:pt x="534123" y="742010"/>
                  </a:lnTo>
                  <a:lnTo>
                    <a:pt x="534339" y="742073"/>
                  </a:lnTo>
                  <a:lnTo>
                    <a:pt x="534289" y="741705"/>
                  </a:lnTo>
                  <a:lnTo>
                    <a:pt x="534352" y="741273"/>
                  </a:lnTo>
                  <a:close/>
                </a:path>
                <a:path w="1976119" h="1153795">
                  <a:moveTo>
                    <a:pt x="558228" y="845489"/>
                  </a:moveTo>
                  <a:lnTo>
                    <a:pt x="558203" y="845362"/>
                  </a:lnTo>
                  <a:lnTo>
                    <a:pt x="558139" y="844892"/>
                  </a:lnTo>
                  <a:lnTo>
                    <a:pt x="557771" y="844892"/>
                  </a:lnTo>
                  <a:lnTo>
                    <a:pt x="557301" y="845337"/>
                  </a:lnTo>
                  <a:lnTo>
                    <a:pt x="557187" y="845464"/>
                  </a:lnTo>
                  <a:lnTo>
                    <a:pt x="557199" y="845667"/>
                  </a:lnTo>
                  <a:lnTo>
                    <a:pt x="557149" y="845858"/>
                  </a:lnTo>
                  <a:lnTo>
                    <a:pt x="557796" y="845845"/>
                  </a:lnTo>
                  <a:lnTo>
                    <a:pt x="557949" y="845680"/>
                  </a:lnTo>
                  <a:lnTo>
                    <a:pt x="558228" y="845489"/>
                  </a:lnTo>
                  <a:close/>
                </a:path>
                <a:path w="1976119" h="1153795">
                  <a:moveTo>
                    <a:pt x="560882" y="813816"/>
                  </a:moveTo>
                  <a:lnTo>
                    <a:pt x="560628" y="813473"/>
                  </a:lnTo>
                  <a:lnTo>
                    <a:pt x="559981" y="813460"/>
                  </a:lnTo>
                  <a:lnTo>
                    <a:pt x="559790" y="813460"/>
                  </a:lnTo>
                  <a:lnTo>
                    <a:pt x="559460" y="813650"/>
                  </a:lnTo>
                  <a:lnTo>
                    <a:pt x="559396" y="813828"/>
                  </a:lnTo>
                  <a:lnTo>
                    <a:pt x="559193" y="814374"/>
                  </a:lnTo>
                  <a:lnTo>
                    <a:pt x="559460" y="814705"/>
                  </a:lnTo>
                  <a:lnTo>
                    <a:pt x="560057" y="814768"/>
                  </a:lnTo>
                  <a:lnTo>
                    <a:pt x="560273" y="814628"/>
                  </a:lnTo>
                  <a:lnTo>
                    <a:pt x="560565" y="814514"/>
                  </a:lnTo>
                  <a:lnTo>
                    <a:pt x="560654" y="814349"/>
                  </a:lnTo>
                  <a:lnTo>
                    <a:pt x="560882" y="813816"/>
                  </a:lnTo>
                  <a:close/>
                </a:path>
                <a:path w="1976119" h="1153795">
                  <a:moveTo>
                    <a:pt x="576948" y="829487"/>
                  </a:moveTo>
                  <a:lnTo>
                    <a:pt x="576668" y="829195"/>
                  </a:lnTo>
                  <a:lnTo>
                    <a:pt x="575995" y="829475"/>
                  </a:lnTo>
                  <a:lnTo>
                    <a:pt x="575576" y="829627"/>
                  </a:lnTo>
                  <a:lnTo>
                    <a:pt x="575297" y="830046"/>
                  </a:lnTo>
                  <a:lnTo>
                    <a:pt x="574916" y="830402"/>
                  </a:lnTo>
                  <a:lnTo>
                    <a:pt x="575335" y="830440"/>
                  </a:lnTo>
                  <a:lnTo>
                    <a:pt x="575741" y="830516"/>
                  </a:lnTo>
                  <a:lnTo>
                    <a:pt x="576122" y="830478"/>
                  </a:lnTo>
                  <a:lnTo>
                    <a:pt x="576300" y="830465"/>
                  </a:lnTo>
                  <a:lnTo>
                    <a:pt x="576580" y="830224"/>
                  </a:lnTo>
                  <a:lnTo>
                    <a:pt x="576656" y="830033"/>
                  </a:lnTo>
                  <a:lnTo>
                    <a:pt x="576948" y="829487"/>
                  </a:lnTo>
                  <a:close/>
                </a:path>
                <a:path w="1976119" h="1153795">
                  <a:moveTo>
                    <a:pt x="581825" y="53543"/>
                  </a:moveTo>
                  <a:lnTo>
                    <a:pt x="581787" y="53340"/>
                  </a:lnTo>
                  <a:lnTo>
                    <a:pt x="581698" y="52654"/>
                  </a:lnTo>
                  <a:lnTo>
                    <a:pt x="581329" y="52565"/>
                  </a:lnTo>
                  <a:lnTo>
                    <a:pt x="580898" y="53111"/>
                  </a:lnTo>
                  <a:lnTo>
                    <a:pt x="580796" y="53263"/>
                  </a:lnTo>
                  <a:lnTo>
                    <a:pt x="580859" y="53606"/>
                  </a:lnTo>
                  <a:lnTo>
                    <a:pt x="580986" y="53797"/>
                  </a:lnTo>
                  <a:lnTo>
                    <a:pt x="581063" y="53936"/>
                  </a:lnTo>
                  <a:lnTo>
                    <a:pt x="581329" y="53936"/>
                  </a:lnTo>
                  <a:lnTo>
                    <a:pt x="581520" y="54013"/>
                  </a:lnTo>
                  <a:lnTo>
                    <a:pt x="581634" y="53771"/>
                  </a:lnTo>
                  <a:lnTo>
                    <a:pt x="581825" y="53543"/>
                  </a:lnTo>
                  <a:close/>
                </a:path>
                <a:path w="1976119" h="1153795">
                  <a:moveTo>
                    <a:pt x="589775" y="897902"/>
                  </a:moveTo>
                  <a:lnTo>
                    <a:pt x="589470" y="897902"/>
                  </a:lnTo>
                  <a:lnTo>
                    <a:pt x="589407" y="898029"/>
                  </a:lnTo>
                  <a:lnTo>
                    <a:pt x="589648" y="897928"/>
                  </a:lnTo>
                  <a:lnTo>
                    <a:pt x="589775" y="897902"/>
                  </a:lnTo>
                  <a:close/>
                </a:path>
                <a:path w="1976119" h="1153795">
                  <a:moveTo>
                    <a:pt x="592010" y="897064"/>
                  </a:moveTo>
                  <a:lnTo>
                    <a:pt x="591705" y="897051"/>
                  </a:lnTo>
                  <a:lnTo>
                    <a:pt x="590969" y="897483"/>
                  </a:lnTo>
                  <a:lnTo>
                    <a:pt x="590613" y="897686"/>
                  </a:lnTo>
                  <a:lnTo>
                    <a:pt x="590181" y="897775"/>
                  </a:lnTo>
                  <a:lnTo>
                    <a:pt x="589775" y="897902"/>
                  </a:lnTo>
                  <a:lnTo>
                    <a:pt x="591083" y="897864"/>
                  </a:lnTo>
                  <a:lnTo>
                    <a:pt x="591337" y="897839"/>
                  </a:lnTo>
                  <a:lnTo>
                    <a:pt x="591756" y="897737"/>
                  </a:lnTo>
                  <a:lnTo>
                    <a:pt x="591807" y="897597"/>
                  </a:lnTo>
                  <a:lnTo>
                    <a:pt x="592010" y="897064"/>
                  </a:lnTo>
                  <a:close/>
                </a:path>
                <a:path w="1976119" h="1153795">
                  <a:moveTo>
                    <a:pt x="598919" y="865873"/>
                  </a:moveTo>
                  <a:lnTo>
                    <a:pt x="598424" y="865543"/>
                  </a:lnTo>
                  <a:lnTo>
                    <a:pt x="598284" y="865428"/>
                  </a:lnTo>
                  <a:lnTo>
                    <a:pt x="597865" y="865428"/>
                  </a:lnTo>
                  <a:lnTo>
                    <a:pt x="597789" y="865555"/>
                  </a:lnTo>
                  <a:lnTo>
                    <a:pt x="597509" y="865898"/>
                  </a:lnTo>
                  <a:lnTo>
                    <a:pt x="597331" y="866317"/>
                  </a:lnTo>
                  <a:lnTo>
                    <a:pt x="597128" y="866686"/>
                  </a:lnTo>
                  <a:lnTo>
                    <a:pt x="598309" y="866686"/>
                  </a:lnTo>
                  <a:lnTo>
                    <a:pt x="598830" y="866279"/>
                  </a:lnTo>
                  <a:lnTo>
                    <a:pt x="598919" y="865873"/>
                  </a:lnTo>
                  <a:close/>
                </a:path>
                <a:path w="1976119" h="1153795">
                  <a:moveTo>
                    <a:pt x="600303" y="893927"/>
                  </a:moveTo>
                  <a:lnTo>
                    <a:pt x="600062" y="893851"/>
                  </a:lnTo>
                  <a:lnTo>
                    <a:pt x="600202" y="893940"/>
                  </a:lnTo>
                  <a:close/>
                </a:path>
                <a:path w="1976119" h="1153795">
                  <a:moveTo>
                    <a:pt x="602094" y="895324"/>
                  </a:moveTo>
                  <a:lnTo>
                    <a:pt x="601954" y="894969"/>
                  </a:lnTo>
                  <a:lnTo>
                    <a:pt x="601306" y="894676"/>
                  </a:lnTo>
                  <a:lnTo>
                    <a:pt x="600938" y="894499"/>
                  </a:lnTo>
                  <a:lnTo>
                    <a:pt x="600608" y="894232"/>
                  </a:lnTo>
                  <a:lnTo>
                    <a:pt x="600278" y="893991"/>
                  </a:lnTo>
                  <a:lnTo>
                    <a:pt x="600138" y="894473"/>
                  </a:lnTo>
                  <a:lnTo>
                    <a:pt x="599846" y="894969"/>
                  </a:lnTo>
                  <a:lnTo>
                    <a:pt x="599935" y="895375"/>
                  </a:lnTo>
                  <a:lnTo>
                    <a:pt x="599998" y="895743"/>
                  </a:lnTo>
                  <a:lnTo>
                    <a:pt x="600544" y="896023"/>
                  </a:lnTo>
                  <a:lnTo>
                    <a:pt x="600938" y="896251"/>
                  </a:lnTo>
                  <a:lnTo>
                    <a:pt x="601459" y="896048"/>
                  </a:lnTo>
                  <a:lnTo>
                    <a:pt x="601624" y="895870"/>
                  </a:lnTo>
                  <a:lnTo>
                    <a:pt x="602094" y="895324"/>
                  </a:lnTo>
                  <a:close/>
                </a:path>
                <a:path w="1976119" h="1153795">
                  <a:moveTo>
                    <a:pt x="609066" y="610184"/>
                  </a:moveTo>
                  <a:lnTo>
                    <a:pt x="608863" y="609815"/>
                  </a:lnTo>
                  <a:lnTo>
                    <a:pt x="608025" y="609650"/>
                  </a:lnTo>
                  <a:lnTo>
                    <a:pt x="607568" y="609714"/>
                  </a:lnTo>
                  <a:lnTo>
                    <a:pt x="607390" y="610819"/>
                  </a:lnTo>
                  <a:lnTo>
                    <a:pt x="607809" y="610730"/>
                  </a:lnTo>
                  <a:lnTo>
                    <a:pt x="608342" y="610781"/>
                  </a:lnTo>
                  <a:lnTo>
                    <a:pt x="609066" y="610184"/>
                  </a:lnTo>
                  <a:close/>
                </a:path>
                <a:path w="1976119" h="1153795">
                  <a:moveTo>
                    <a:pt x="622528" y="887234"/>
                  </a:moveTo>
                  <a:lnTo>
                    <a:pt x="622503" y="886688"/>
                  </a:lnTo>
                  <a:lnTo>
                    <a:pt x="621919" y="886472"/>
                  </a:lnTo>
                  <a:lnTo>
                    <a:pt x="621487" y="886320"/>
                  </a:lnTo>
                  <a:lnTo>
                    <a:pt x="620788" y="886358"/>
                  </a:lnTo>
                  <a:lnTo>
                    <a:pt x="619836" y="886980"/>
                  </a:lnTo>
                  <a:lnTo>
                    <a:pt x="619912" y="887590"/>
                  </a:lnTo>
                  <a:lnTo>
                    <a:pt x="620598" y="887780"/>
                  </a:lnTo>
                  <a:lnTo>
                    <a:pt x="621055" y="887933"/>
                  </a:lnTo>
                  <a:lnTo>
                    <a:pt x="621601" y="887793"/>
                  </a:lnTo>
                  <a:lnTo>
                    <a:pt x="622122" y="887755"/>
                  </a:lnTo>
                  <a:lnTo>
                    <a:pt x="622528" y="887234"/>
                  </a:lnTo>
                  <a:close/>
                </a:path>
                <a:path w="1976119" h="1153795">
                  <a:moveTo>
                    <a:pt x="697153" y="1046060"/>
                  </a:moveTo>
                  <a:lnTo>
                    <a:pt x="696937" y="1046048"/>
                  </a:lnTo>
                  <a:lnTo>
                    <a:pt x="696747" y="1046302"/>
                  </a:lnTo>
                  <a:lnTo>
                    <a:pt x="696887" y="1046213"/>
                  </a:lnTo>
                  <a:lnTo>
                    <a:pt x="697014" y="1046162"/>
                  </a:lnTo>
                  <a:lnTo>
                    <a:pt x="697153" y="1046060"/>
                  </a:lnTo>
                  <a:close/>
                </a:path>
                <a:path w="1976119" h="1153795">
                  <a:moveTo>
                    <a:pt x="699579" y="1045489"/>
                  </a:moveTo>
                  <a:lnTo>
                    <a:pt x="699109" y="1045464"/>
                  </a:lnTo>
                  <a:lnTo>
                    <a:pt x="698614" y="1045362"/>
                  </a:lnTo>
                  <a:lnTo>
                    <a:pt x="698169" y="1045489"/>
                  </a:lnTo>
                  <a:lnTo>
                    <a:pt x="697814" y="1045591"/>
                  </a:lnTo>
                  <a:lnTo>
                    <a:pt x="697496" y="1045845"/>
                  </a:lnTo>
                  <a:lnTo>
                    <a:pt x="697153" y="1046073"/>
                  </a:lnTo>
                  <a:lnTo>
                    <a:pt x="697585" y="1046137"/>
                  </a:lnTo>
                  <a:lnTo>
                    <a:pt x="698017" y="1046251"/>
                  </a:lnTo>
                  <a:lnTo>
                    <a:pt x="698411" y="1046187"/>
                  </a:lnTo>
                  <a:lnTo>
                    <a:pt x="698830" y="1046111"/>
                  </a:lnTo>
                  <a:lnTo>
                    <a:pt x="699223" y="1045730"/>
                  </a:lnTo>
                  <a:lnTo>
                    <a:pt x="699579" y="1045489"/>
                  </a:lnTo>
                  <a:close/>
                </a:path>
                <a:path w="1976119" h="1153795">
                  <a:moveTo>
                    <a:pt x="707669" y="723201"/>
                  </a:moveTo>
                  <a:lnTo>
                    <a:pt x="707212" y="723188"/>
                  </a:lnTo>
                  <a:lnTo>
                    <a:pt x="706704" y="723011"/>
                  </a:lnTo>
                  <a:lnTo>
                    <a:pt x="706310" y="723163"/>
                  </a:lnTo>
                  <a:lnTo>
                    <a:pt x="705789" y="723392"/>
                  </a:lnTo>
                  <a:lnTo>
                    <a:pt x="704977" y="723798"/>
                  </a:lnTo>
                  <a:lnTo>
                    <a:pt x="705573" y="724496"/>
                  </a:lnTo>
                  <a:lnTo>
                    <a:pt x="705713" y="724687"/>
                  </a:lnTo>
                  <a:lnTo>
                    <a:pt x="706450" y="724408"/>
                  </a:lnTo>
                  <a:lnTo>
                    <a:pt x="706882" y="724331"/>
                  </a:lnTo>
                  <a:lnTo>
                    <a:pt x="707669" y="723201"/>
                  </a:lnTo>
                  <a:close/>
                </a:path>
                <a:path w="1976119" h="1153795">
                  <a:moveTo>
                    <a:pt x="709841" y="715708"/>
                  </a:moveTo>
                  <a:lnTo>
                    <a:pt x="709663" y="715708"/>
                  </a:lnTo>
                  <a:lnTo>
                    <a:pt x="709676" y="715835"/>
                  </a:lnTo>
                  <a:lnTo>
                    <a:pt x="709803" y="715746"/>
                  </a:lnTo>
                  <a:close/>
                </a:path>
                <a:path w="1976119" h="1153795">
                  <a:moveTo>
                    <a:pt x="709866" y="715695"/>
                  </a:moveTo>
                  <a:close/>
                </a:path>
                <a:path w="1976119" h="1153795">
                  <a:moveTo>
                    <a:pt x="710349" y="716864"/>
                  </a:moveTo>
                  <a:lnTo>
                    <a:pt x="709688" y="715835"/>
                  </a:lnTo>
                  <a:lnTo>
                    <a:pt x="709079" y="716254"/>
                  </a:lnTo>
                  <a:lnTo>
                    <a:pt x="708456" y="716635"/>
                  </a:lnTo>
                  <a:lnTo>
                    <a:pt x="707936" y="717118"/>
                  </a:lnTo>
                  <a:lnTo>
                    <a:pt x="707605" y="717410"/>
                  </a:lnTo>
                  <a:lnTo>
                    <a:pt x="707466" y="717892"/>
                  </a:lnTo>
                  <a:lnTo>
                    <a:pt x="707237" y="718286"/>
                  </a:lnTo>
                  <a:lnTo>
                    <a:pt x="707720" y="718185"/>
                  </a:lnTo>
                  <a:lnTo>
                    <a:pt x="708279" y="718235"/>
                  </a:lnTo>
                  <a:lnTo>
                    <a:pt x="708710" y="717994"/>
                  </a:lnTo>
                  <a:lnTo>
                    <a:pt x="709637" y="717511"/>
                  </a:lnTo>
                  <a:lnTo>
                    <a:pt x="710349" y="716864"/>
                  </a:lnTo>
                  <a:close/>
                </a:path>
                <a:path w="1976119" h="1153795">
                  <a:moveTo>
                    <a:pt x="714375" y="1084554"/>
                  </a:moveTo>
                  <a:lnTo>
                    <a:pt x="714248" y="1084389"/>
                  </a:lnTo>
                  <a:lnTo>
                    <a:pt x="713816" y="1083881"/>
                  </a:lnTo>
                  <a:lnTo>
                    <a:pt x="713460" y="1084008"/>
                  </a:lnTo>
                  <a:lnTo>
                    <a:pt x="713371" y="1084719"/>
                  </a:lnTo>
                  <a:lnTo>
                    <a:pt x="713346" y="1084910"/>
                  </a:lnTo>
                  <a:lnTo>
                    <a:pt x="713587" y="1085126"/>
                  </a:lnTo>
                  <a:lnTo>
                    <a:pt x="713689" y="1085329"/>
                  </a:lnTo>
                  <a:lnTo>
                    <a:pt x="713917" y="1085240"/>
                  </a:lnTo>
                  <a:lnTo>
                    <a:pt x="714235" y="1085227"/>
                  </a:lnTo>
                  <a:lnTo>
                    <a:pt x="714248" y="1085100"/>
                  </a:lnTo>
                  <a:lnTo>
                    <a:pt x="714362" y="1084872"/>
                  </a:lnTo>
                  <a:lnTo>
                    <a:pt x="714375" y="1084554"/>
                  </a:lnTo>
                  <a:close/>
                </a:path>
                <a:path w="1976119" h="1153795">
                  <a:moveTo>
                    <a:pt x="724471" y="1071359"/>
                  </a:moveTo>
                  <a:lnTo>
                    <a:pt x="724027" y="1070991"/>
                  </a:lnTo>
                  <a:lnTo>
                    <a:pt x="722833" y="1071956"/>
                  </a:lnTo>
                  <a:lnTo>
                    <a:pt x="723341" y="1072311"/>
                  </a:lnTo>
                  <a:lnTo>
                    <a:pt x="723734" y="1072032"/>
                  </a:lnTo>
                  <a:lnTo>
                    <a:pt x="724090" y="1071676"/>
                  </a:lnTo>
                  <a:lnTo>
                    <a:pt x="724471" y="1071359"/>
                  </a:lnTo>
                  <a:close/>
                </a:path>
                <a:path w="1976119" h="1153795">
                  <a:moveTo>
                    <a:pt x="756551" y="905306"/>
                  </a:moveTo>
                  <a:lnTo>
                    <a:pt x="755332" y="905103"/>
                  </a:lnTo>
                  <a:lnTo>
                    <a:pt x="754811" y="905497"/>
                  </a:lnTo>
                  <a:lnTo>
                    <a:pt x="754722" y="905941"/>
                  </a:lnTo>
                  <a:lnTo>
                    <a:pt x="755294" y="906500"/>
                  </a:lnTo>
                  <a:lnTo>
                    <a:pt x="755751" y="906589"/>
                  </a:lnTo>
                  <a:lnTo>
                    <a:pt x="756119" y="906157"/>
                  </a:lnTo>
                  <a:lnTo>
                    <a:pt x="756335" y="905725"/>
                  </a:lnTo>
                  <a:lnTo>
                    <a:pt x="756551" y="905306"/>
                  </a:lnTo>
                  <a:close/>
                </a:path>
                <a:path w="1976119" h="1153795">
                  <a:moveTo>
                    <a:pt x="790359" y="858913"/>
                  </a:moveTo>
                  <a:lnTo>
                    <a:pt x="790041" y="858532"/>
                  </a:lnTo>
                  <a:lnTo>
                    <a:pt x="789914" y="858405"/>
                  </a:lnTo>
                  <a:lnTo>
                    <a:pt x="789584" y="858342"/>
                  </a:lnTo>
                  <a:lnTo>
                    <a:pt x="789355" y="858380"/>
                  </a:lnTo>
                  <a:lnTo>
                    <a:pt x="788682" y="858469"/>
                  </a:lnTo>
                  <a:lnTo>
                    <a:pt x="788466" y="858850"/>
                  </a:lnTo>
                  <a:lnTo>
                    <a:pt x="788784" y="859320"/>
                  </a:lnTo>
                  <a:lnTo>
                    <a:pt x="788885" y="859472"/>
                  </a:lnTo>
                  <a:lnTo>
                    <a:pt x="789241" y="859421"/>
                  </a:lnTo>
                  <a:lnTo>
                    <a:pt x="789457" y="859459"/>
                  </a:lnTo>
                  <a:lnTo>
                    <a:pt x="790130" y="859256"/>
                  </a:lnTo>
                  <a:lnTo>
                    <a:pt x="790359" y="858913"/>
                  </a:lnTo>
                  <a:close/>
                </a:path>
                <a:path w="1976119" h="1153795">
                  <a:moveTo>
                    <a:pt x="947254" y="759155"/>
                  </a:moveTo>
                  <a:lnTo>
                    <a:pt x="947000" y="758977"/>
                  </a:lnTo>
                  <a:lnTo>
                    <a:pt x="946404" y="759256"/>
                  </a:lnTo>
                  <a:lnTo>
                    <a:pt x="946480" y="759726"/>
                  </a:lnTo>
                  <a:lnTo>
                    <a:pt x="946683" y="759828"/>
                  </a:lnTo>
                  <a:lnTo>
                    <a:pt x="946937" y="759726"/>
                  </a:lnTo>
                  <a:lnTo>
                    <a:pt x="947140" y="759714"/>
                  </a:lnTo>
                  <a:lnTo>
                    <a:pt x="947254" y="759155"/>
                  </a:lnTo>
                  <a:close/>
                </a:path>
                <a:path w="1976119" h="1153795">
                  <a:moveTo>
                    <a:pt x="1034008" y="538264"/>
                  </a:moveTo>
                  <a:lnTo>
                    <a:pt x="1033830" y="538048"/>
                  </a:lnTo>
                  <a:lnTo>
                    <a:pt x="1033754" y="537845"/>
                  </a:lnTo>
                  <a:lnTo>
                    <a:pt x="1033526" y="537933"/>
                  </a:lnTo>
                  <a:lnTo>
                    <a:pt x="1033208" y="537933"/>
                  </a:lnTo>
                  <a:lnTo>
                    <a:pt x="1033068" y="538073"/>
                  </a:lnTo>
                  <a:lnTo>
                    <a:pt x="1032471" y="538645"/>
                  </a:lnTo>
                  <a:lnTo>
                    <a:pt x="1032611" y="538988"/>
                  </a:lnTo>
                  <a:lnTo>
                    <a:pt x="1033399" y="538899"/>
                  </a:lnTo>
                  <a:lnTo>
                    <a:pt x="1033602" y="538873"/>
                  </a:lnTo>
                  <a:lnTo>
                    <a:pt x="1033868" y="538607"/>
                  </a:lnTo>
                  <a:lnTo>
                    <a:pt x="1033945" y="538429"/>
                  </a:lnTo>
                  <a:lnTo>
                    <a:pt x="1034008" y="538264"/>
                  </a:lnTo>
                  <a:close/>
                </a:path>
                <a:path w="1976119" h="1153795">
                  <a:moveTo>
                    <a:pt x="1117269" y="459549"/>
                  </a:moveTo>
                  <a:lnTo>
                    <a:pt x="1117041" y="459511"/>
                  </a:lnTo>
                  <a:lnTo>
                    <a:pt x="1116749" y="459346"/>
                  </a:lnTo>
                  <a:lnTo>
                    <a:pt x="1116177" y="459651"/>
                  </a:lnTo>
                  <a:lnTo>
                    <a:pt x="1115631" y="459968"/>
                  </a:lnTo>
                  <a:lnTo>
                    <a:pt x="1115529" y="460298"/>
                  </a:lnTo>
                  <a:lnTo>
                    <a:pt x="1115415" y="460794"/>
                  </a:lnTo>
                  <a:lnTo>
                    <a:pt x="1115949" y="460908"/>
                  </a:lnTo>
                  <a:lnTo>
                    <a:pt x="1116545" y="460654"/>
                  </a:lnTo>
                  <a:lnTo>
                    <a:pt x="1117269" y="459549"/>
                  </a:lnTo>
                  <a:close/>
                </a:path>
                <a:path w="1976119" h="1153795">
                  <a:moveTo>
                    <a:pt x="1124305" y="457276"/>
                  </a:moveTo>
                  <a:lnTo>
                    <a:pt x="1124292" y="457136"/>
                  </a:lnTo>
                  <a:lnTo>
                    <a:pt x="1124038" y="456984"/>
                  </a:lnTo>
                  <a:lnTo>
                    <a:pt x="1123899" y="456844"/>
                  </a:lnTo>
                  <a:lnTo>
                    <a:pt x="1123721" y="456996"/>
                  </a:lnTo>
                  <a:lnTo>
                    <a:pt x="1123467" y="457098"/>
                  </a:lnTo>
                  <a:lnTo>
                    <a:pt x="1123391" y="457263"/>
                  </a:lnTo>
                  <a:lnTo>
                    <a:pt x="1123061" y="457949"/>
                  </a:lnTo>
                  <a:lnTo>
                    <a:pt x="1123289" y="458165"/>
                  </a:lnTo>
                  <a:lnTo>
                    <a:pt x="1123950" y="457822"/>
                  </a:lnTo>
                  <a:lnTo>
                    <a:pt x="1124127" y="457746"/>
                  </a:lnTo>
                  <a:lnTo>
                    <a:pt x="1124305" y="457454"/>
                  </a:lnTo>
                  <a:lnTo>
                    <a:pt x="1124305" y="457276"/>
                  </a:lnTo>
                  <a:close/>
                </a:path>
                <a:path w="1976119" h="1153795">
                  <a:moveTo>
                    <a:pt x="1139672" y="501332"/>
                  </a:moveTo>
                  <a:lnTo>
                    <a:pt x="1139482" y="501015"/>
                  </a:lnTo>
                  <a:lnTo>
                    <a:pt x="1138859" y="501243"/>
                  </a:lnTo>
                  <a:lnTo>
                    <a:pt x="1138656" y="501294"/>
                  </a:lnTo>
                  <a:lnTo>
                    <a:pt x="1138402" y="501548"/>
                  </a:lnTo>
                  <a:lnTo>
                    <a:pt x="1138351" y="501764"/>
                  </a:lnTo>
                  <a:lnTo>
                    <a:pt x="1138301" y="501904"/>
                  </a:lnTo>
                  <a:lnTo>
                    <a:pt x="1138529" y="502081"/>
                  </a:lnTo>
                  <a:lnTo>
                    <a:pt x="1138643" y="502259"/>
                  </a:lnTo>
                  <a:lnTo>
                    <a:pt x="1138872" y="502183"/>
                  </a:lnTo>
                  <a:lnTo>
                    <a:pt x="1139202" y="502132"/>
                  </a:lnTo>
                  <a:lnTo>
                    <a:pt x="1139304" y="501992"/>
                  </a:lnTo>
                  <a:lnTo>
                    <a:pt x="1139672" y="501332"/>
                  </a:lnTo>
                  <a:close/>
                </a:path>
                <a:path w="1976119" h="1153795">
                  <a:moveTo>
                    <a:pt x="1179817" y="534606"/>
                  </a:moveTo>
                  <a:lnTo>
                    <a:pt x="1179779" y="534466"/>
                  </a:lnTo>
                  <a:lnTo>
                    <a:pt x="1179614" y="533933"/>
                  </a:lnTo>
                  <a:lnTo>
                    <a:pt x="1179182" y="533819"/>
                  </a:lnTo>
                  <a:lnTo>
                    <a:pt x="1178648" y="534187"/>
                  </a:lnTo>
                  <a:lnTo>
                    <a:pt x="1178471" y="534301"/>
                  </a:lnTo>
                  <a:lnTo>
                    <a:pt x="1178344" y="534543"/>
                  </a:lnTo>
                  <a:lnTo>
                    <a:pt x="1178191" y="534746"/>
                  </a:lnTo>
                  <a:lnTo>
                    <a:pt x="1179487" y="534987"/>
                  </a:lnTo>
                  <a:lnTo>
                    <a:pt x="1179563" y="534847"/>
                  </a:lnTo>
                  <a:lnTo>
                    <a:pt x="1179817" y="534606"/>
                  </a:lnTo>
                  <a:close/>
                </a:path>
                <a:path w="1976119" h="1153795">
                  <a:moveTo>
                    <a:pt x="1190434" y="326377"/>
                  </a:moveTo>
                  <a:lnTo>
                    <a:pt x="1190244" y="326301"/>
                  </a:lnTo>
                  <a:lnTo>
                    <a:pt x="1189964" y="326085"/>
                  </a:lnTo>
                  <a:lnTo>
                    <a:pt x="1189469" y="326351"/>
                  </a:lnTo>
                  <a:lnTo>
                    <a:pt x="1188948" y="326618"/>
                  </a:lnTo>
                  <a:lnTo>
                    <a:pt x="1188758" y="326974"/>
                  </a:lnTo>
                  <a:lnTo>
                    <a:pt x="1188567" y="327444"/>
                  </a:lnTo>
                  <a:lnTo>
                    <a:pt x="1188961" y="327634"/>
                  </a:lnTo>
                  <a:lnTo>
                    <a:pt x="1189609" y="327456"/>
                  </a:lnTo>
                  <a:lnTo>
                    <a:pt x="1190434" y="326377"/>
                  </a:lnTo>
                  <a:close/>
                </a:path>
                <a:path w="1976119" h="1153795">
                  <a:moveTo>
                    <a:pt x="1359319" y="237109"/>
                  </a:moveTo>
                  <a:lnTo>
                    <a:pt x="1358836" y="237058"/>
                  </a:lnTo>
                  <a:lnTo>
                    <a:pt x="1358239" y="236842"/>
                  </a:lnTo>
                  <a:lnTo>
                    <a:pt x="1357884" y="237045"/>
                  </a:lnTo>
                  <a:lnTo>
                    <a:pt x="1357515" y="237236"/>
                  </a:lnTo>
                  <a:lnTo>
                    <a:pt x="1357363" y="237832"/>
                  </a:lnTo>
                  <a:lnTo>
                    <a:pt x="1357109" y="238252"/>
                  </a:lnTo>
                  <a:lnTo>
                    <a:pt x="1358569" y="238315"/>
                  </a:lnTo>
                  <a:lnTo>
                    <a:pt x="1359319" y="237109"/>
                  </a:lnTo>
                  <a:close/>
                </a:path>
                <a:path w="1976119" h="1153795">
                  <a:moveTo>
                    <a:pt x="1387805" y="262928"/>
                  </a:moveTo>
                  <a:lnTo>
                    <a:pt x="1387690" y="262775"/>
                  </a:lnTo>
                  <a:lnTo>
                    <a:pt x="1387538" y="262496"/>
                  </a:lnTo>
                  <a:lnTo>
                    <a:pt x="1386967" y="262636"/>
                  </a:lnTo>
                  <a:lnTo>
                    <a:pt x="1386357" y="262724"/>
                  </a:lnTo>
                  <a:lnTo>
                    <a:pt x="1386039" y="263042"/>
                  </a:lnTo>
                  <a:lnTo>
                    <a:pt x="1385557" y="263601"/>
                  </a:lnTo>
                  <a:lnTo>
                    <a:pt x="1385862" y="264020"/>
                  </a:lnTo>
                  <a:lnTo>
                    <a:pt x="1386611" y="263804"/>
                  </a:lnTo>
                  <a:lnTo>
                    <a:pt x="1387055" y="263677"/>
                  </a:lnTo>
                  <a:lnTo>
                    <a:pt x="1387411" y="263220"/>
                  </a:lnTo>
                  <a:lnTo>
                    <a:pt x="1387805" y="262928"/>
                  </a:lnTo>
                  <a:close/>
                </a:path>
                <a:path w="1976119" h="1153795">
                  <a:moveTo>
                    <a:pt x="1392199" y="263182"/>
                  </a:moveTo>
                  <a:lnTo>
                    <a:pt x="1391932" y="263093"/>
                  </a:lnTo>
                  <a:lnTo>
                    <a:pt x="1392034" y="263283"/>
                  </a:lnTo>
                  <a:lnTo>
                    <a:pt x="1392199" y="263182"/>
                  </a:lnTo>
                  <a:close/>
                </a:path>
                <a:path w="1976119" h="1153795">
                  <a:moveTo>
                    <a:pt x="1393291" y="265557"/>
                  </a:moveTo>
                  <a:lnTo>
                    <a:pt x="1392034" y="263283"/>
                  </a:lnTo>
                  <a:lnTo>
                    <a:pt x="1391361" y="263779"/>
                  </a:lnTo>
                  <a:lnTo>
                    <a:pt x="1390205" y="264134"/>
                  </a:lnTo>
                  <a:lnTo>
                    <a:pt x="1390904" y="265188"/>
                  </a:lnTo>
                  <a:lnTo>
                    <a:pt x="1391373" y="265925"/>
                  </a:lnTo>
                  <a:lnTo>
                    <a:pt x="1392339" y="265976"/>
                  </a:lnTo>
                  <a:lnTo>
                    <a:pt x="1393291" y="265557"/>
                  </a:lnTo>
                  <a:close/>
                </a:path>
                <a:path w="1976119" h="1153795">
                  <a:moveTo>
                    <a:pt x="1393431" y="265785"/>
                  </a:moveTo>
                  <a:close/>
                </a:path>
                <a:path w="1976119" h="1153795">
                  <a:moveTo>
                    <a:pt x="1393482" y="265518"/>
                  </a:moveTo>
                  <a:lnTo>
                    <a:pt x="1393355" y="265531"/>
                  </a:lnTo>
                  <a:lnTo>
                    <a:pt x="1393418" y="265785"/>
                  </a:lnTo>
                  <a:lnTo>
                    <a:pt x="1393482" y="265518"/>
                  </a:lnTo>
                  <a:close/>
                </a:path>
                <a:path w="1976119" h="1153795">
                  <a:moveTo>
                    <a:pt x="1396238" y="280924"/>
                  </a:moveTo>
                  <a:lnTo>
                    <a:pt x="1396085" y="280492"/>
                  </a:lnTo>
                  <a:lnTo>
                    <a:pt x="1395412" y="280873"/>
                  </a:lnTo>
                  <a:lnTo>
                    <a:pt x="1395552" y="281241"/>
                  </a:lnTo>
                  <a:lnTo>
                    <a:pt x="1395780" y="281139"/>
                  </a:lnTo>
                  <a:lnTo>
                    <a:pt x="1396047" y="281051"/>
                  </a:lnTo>
                  <a:lnTo>
                    <a:pt x="1396238" y="280924"/>
                  </a:lnTo>
                  <a:close/>
                </a:path>
                <a:path w="1976119" h="1153795">
                  <a:moveTo>
                    <a:pt x="1461935" y="401447"/>
                  </a:moveTo>
                  <a:lnTo>
                    <a:pt x="1461808" y="401091"/>
                  </a:lnTo>
                  <a:lnTo>
                    <a:pt x="1461655" y="401040"/>
                  </a:lnTo>
                  <a:lnTo>
                    <a:pt x="1461033" y="400786"/>
                  </a:lnTo>
                  <a:lnTo>
                    <a:pt x="1460677" y="401015"/>
                  </a:lnTo>
                  <a:lnTo>
                    <a:pt x="1460779" y="401561"/>
                  </a:lnTo>
                  <a:lnTo>
                    <a:pt x="1460817" y="401739"/>
                  </a:lnTo>
                  <a:lnTo>
                    <a:pt x="1461122" y="401828"/>
                  </a:lnTo>
                  <a:lnTo>
                    <a:pt x="1461287" y="401929"/>
                  </a:lnTo>
                  <a:lnTo>
                    <a:pt x="1461503" y="401802"/>
                  </a:lnTo>
                  <a:lnTo>
                    <a:pt x="1461782" y="401739"/>
                  </a:lnTo>
                  <a:lnTo>
                    <a:pt x="1461858" y="401586"/>
                  </a:lnTo>
                  <a:lnTo>
                    <a:pt x="1461935" y="401447"/>
                  </a:lnTo>
                  <a:close/>
                </a:path>
                <a:path w="1976119" h="1153795">
                  <a:moveTo>
                    <a:pt x="1482293" y="419620"/>
                  </a:moveTo>
                  <a:lnTo>
                    <a:pt x="1481645" y="419493"/>
                  </a:lnTo>
                  <a:lnTo>
                    <a:pt x="1480997" y="419315"/>
                  </a:lnTo>
                  <a:lnTo>
                    <a:pt x="1480362" y="419354"/>
                  </a:lnTo>
                  <a:lnTo>
                    <a:pt x="1479486" y="419404"/>
                  </a:lnTo>
                  <a:lnTo>
                    <a:pt x="1478889" y="419938"/>
                  </a:lnTo>
                  <a:lnTo>
                    <a:pt x="1479308" y="420776"/>
                  </a:lnTo>
                  <a:lnTo>
                    <a:pt x="1479423" y="420992"/>
                  </a:lnTo>
                  <a:lnTo>
                    <a:pt x="1480223" y="421081"/>
                  </a:lnTo>
                  <a:lnTo>
                    <a:pt x="1480566" y="420916"/>
                  </a:lnTo>
                  <a:lnTo>
                    <a:pt x="1481188" y="420573"/>
                  </a:lnTo>
                  <a:lnTo>
                    <a:pt x="1481709" y="420077"/>
                  </a:lnTo>
                  <a:lnTo>
                    <a:pt x="1482293" y="419620"/>
                  </a:lnTo>
                  <a:close/>
                </a:path>
                <a:path w="1976119" h="1153795">
                  <a:moveTo>
                    <a:pt x="1482559" y="419658"/>
                  </a:moveTo>
                  <a:lnTo>
                    <a:pt x="1482394" y="419531"/>
                  </a:lnTo>
                  <a:lnTo>
                    <a:pt x="1482559" y="419658"/>
                  </a:lnTo>
                  <a:close/>
                </a:path>
                <a:path w="1976119" h="1153795">
                  <a:moveTo>
                    <a:pt x="1700911" y="296341"/>
                  </a:moveTo>
                  <a:lnTo>
                    <a:pt x="1700860" y="295109"/>
                  </a:lnTo>
                  <a:lnTo>
                    <a:pt x="1700377" y="295224"/>
                  </a:lnTo>
                  <a:lnTo>
                    <a:pt x="1699895" y="295236"/>
                  </a:lnTo>
                  <a:lnTo>
                    <a:pt x="1698929" y="295859"/>
                  </a:lnTo>
                  <a:lnTo>
                    <a:pt x="1698955" y="296379"/>
                  </a:lnTo>
                  <a:lnTo>
                    <a:pt x="1699552" y="296570"/>
                  </a:lnTo>
                  <a:lnTo>
                    <a:pt x="1699945" y="296659"/>
                  </a:lnTo>
                  <a:lnTo>
                    <a:pt x="1700466" y="296418"/>
                  </a:lnTo>
                  <a:lnTo>
                    <a:pt x="1700911" y="296341"/>
                  </a:lnTo>
                  <a:close/>
                </a:path>
                <a:path w="1976119" h="1153795">
                  <a:moveTo>
                    <a:pt x="1746745" y="160934"/>
                  </a:moveTo>
                  <a:lnTo>
                    <a:pt x="1746631" y="160388"/>
                  </a:lnTo>
                  <a:lnTo>
                    <a:pt x="1746592" y="160235"/>
                  </a:lnTo>
                  <a:lnTo>
                    <a:pt x="1746275" y="160070"/>
                  </a:lnTo>
                  <a:lnTo>
                    <a:pt x="1746084" y="160083"/>
                  </a:lnTo>
                  <a:lnTo>
                    <a:pt x="1745437" y="160070"/>
                  </a:lnTo>
                  <a:lnTo>
                    <a:pt x="1745081" y="160388"/>
                  </a:lnTo>
                  <a:lnTo>
                    <a:pt x="1745208" y="160921"/>
                  </a:lnTo>
                  <a:lnTo>
                    <a:pt x="1745234" y="161074"/>
                  </a:lnTo>
                  <a:lnTo>
                    <a:pt x="1745551" y="161163"/>
                  </a:lnTo>
                  <a:lnTo>
                    <a:pt x="1745767" y="161251"/>
                  </a:lnTo>
                  <a:lnTo>
                    <a:pt x="1746427" y="161251"/>
                  </a:lnTo>
                  <a:lnTo>
                    <a:pt x="1746745" y="160934"/>
                  </a:lnTo>
                  <a:close/>
                </a:path>
                <a:path w="1976119" h="1153795">
                  <a:moveTo>
                    <a:pt x="1889823" y="457"/>
                  </a:moveTo>
                  <a:lnTo>
                    <a:pt x="1889810" y="292"/>
                  </a:lnTo>
                  <a:lnTo>
                    <a:pt x="1889620" y="0"/>
                  </a:lnTo>
                  <a:lnTo>
                    <a:pt x="1889480" y="12"/>
                  </a:lnTo>
                  <a:lnTo>
                    <a:pt x="1888883" y="12"/>
                  </a:lnTo>
                  <a:lnTo>
                    <a:pt x="1888693" y="355"/>
                  </a:lnTo>
                  <a:lnTo>
                    <a:pt x="1889099" y="977"/>
                  </a:lnTo>
                  <a:lnTo>
                    <a:pt x="1889379" y="990"/>
                  </a:lnTo>
                  <a:lnTo>
                    <a:pt x="1889544" y="1054"/>
                  </a:lnTo>
                  <a:lnTo>
                    <a:pt x="1889645" y="850"/>
                  </a:lnTo>
                  <a:lnTo>
                    <a:pt x="1889810" y="647"/>
                  </a:lnTo>
                  <a:lnTo>
                    <a:pt x="1889823" y="457"/>
                  </a:lnTo>
                  <a:close/>
                </a:path>
                <a:path w="1976119" h="1153795">
                  <a:moveTo>
                    <a:pt x="1937029" y="63017"/>
                  </a:moveTo>
                  <a:lnTo>
                    <a:pt x="1936546" y="63068"/>
                  </a:lnTo>
                  <a:lnTo>
                    <a:pt x="1936013" y="62966"/>
                  </a:lnTo>
                  <a:lnTo>
                    <a:pt x="1935657" y="63182"/>
                  </a:lnTo>
                  <a:lnTo>
                    <a:pt x="1935302" y="63411"/>
                  </a:lnTo>
                  <a:lnTo>
                    <a:pt x="1935175" y="63931"/>
                  </a:lnTo>
                  <a:lnTo>
                    <a:pt x="1934933" y="64312"/>
                  </a:lnTo>
                  <a:lnTo>
                    <a:pt x="1936305" y="64185"/>
                  </a:lnTo>
                  <a:lnTo>
                    <a:pt x="1937029" y="63017"/>
                  </a:lnTo>
                  <a:close/>
                </a:path>
                <a:path w="1976119" h="1153795">
                  <a:moveTo>
                    <a:pt x="1975929" y="97040"/>
                  </a:moveTo>
                  <a:lnTo>
                    <a:pt x="1975827" y="96481"/>
                  </a:lnTo>
                  <a:lnTo>
                    <a:pt x="1975459" y="96189"/>
                  </a:lnTo>
                  <a:lnTo>
                    <a:pt x="1974900" y="96456"/>
                  </a:lnTo>
                  <a:lnTo>
                    <a:pt x="1974481" y="96647"/>
                  </a:lnTo>
                  <a:lnTo>
                    <a:pt x="1974176" y="97066"/>
                  </a:lnTo>
                  <a:lnTo>
                    <a:pt x="1973834" y="97409"/>
                  </a:lnTo>
                  <a:lnTo>
                    <a:pt x="1974227" y="97612"/>
                  </a:lnTo>
                  <a:lnTo>
                    <a:pt x="1974646" y="97967"/>
                  </a:lnTo>
                  <a:lnTo>
                    <a:pt x="1975015" y="97917"/>
                  </a:lnTo>
                  <a:lnTo>
                    <a:pt x="1975332" y="97866"/>
                  </a:lnTo>
                  <a:lnTo>
                    <a:pt x="1975612" y="97370"/>
                  </a:lnTo>
                  <a:lnTo>
                    <a:pt x="1975929" y="9704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191223" y="7115549"/>
              <a:ext cx="2054860" cy="1241425"/>
            </a:xfrm>
            <a:custGeom>
              <a:avLst/>
              <a:gdLst/>
              <a:ahLst/>
              <a:cxnLst/>
              <a:rect l="l" t="t" r="r" b="b"/>
              <a:pathLst>
                <a:path w="2054859" h="1241425">
                  <a:moveTo>
                    <a:pt x="317" y="791552"/>
                  </a:moveTo>
                  <a:lnTo>
                    <a:pt x="88" y="791616"/>
                  </a:lnTo>
                  <a:lnTo>
                    <a:pt x="0" y="791819"/>
                  </a:lnTo>
                  <a:lnTo>
                    <a:pt x="317" y="791552"/>
                  </a:lnTo>
                  <a:close/>
                </a:path>
                <a:path w="2054859" h="1241425">
                  <a:moveTo>
                    <a:pt x="2895" y="790663"/>
                  </a:moveTo>
                  <a:lnTo>
                    <a:pt x="2781" y="790016"/>
                  </a:lnTo>
                  <a:lnTo>
                    <a:pt x="2324" y="789940"/>
                  </a:lnTo>
                  <a:lnTo>
                    <a:pt x="1778" y="790333"/>
                  </a:lnTo>
                  <a:lnTo>
                    <a:pt x="330" y="791552"/>
                  </a:lnTo>
                  <a:lnTo>
                    <a:pt x="2336" y="790994"/>
                  </a:lnTo>
                  <a:lnTo>
                    <a:pt x="2540" y="790917"/>
                  </a:lnTo>
                  <a:lnTo>
                    <a:pt x="2895" y="790663"/>
                  </a:lnTo>
                  <a:close/>
                </a:path>
                <a:path w="2054859" h="1241425">
                  <a:moveTo>
                    <a:pt x="40868" y="983234"/>
                  </a:moveTo>
                  <a:lnTo>
                    <a:pt x="40767" y="982484"/>
                  </a:lnTo>
                  <a:lnTo>
                    <a:pt x="40297" y="982484"/>
                  </a:lnTo>
                  <a:lnTo>
                    <a:pt x="40093" y="982751"/>
                  </a:lnTo>
                  <a:lnTo>
                    <a:pt x="40144" y="983234"/>
                  </a:lnTo>
                  <a:lnTo>
                    <a:pt x="40792" y="983322"/>
                  </a:lnTo>
                  <a:close/>
                </a:path>
                <a:path w="2054859" h="1241425">
                  <a:moveTo>
                    <a:pt x="48920" y="812444"/>
                  </a:moveTo>
                  <a:lnTo>
                    <a:pt x="48882" y="812215"/>
                  </a:lnTo>
                  <a:lnTo>
                    <a:pt x="48780" y="811872"/>
                  </a:lnTo>
                  <a:lnTo>
                    <a:pt x="48602" y="811834"/>
                  </a:lnTo>
                  <a:lnTo>
                    <a:pt x="48031" y="811631"/>
                  </a:lnTo>
                  <a:lnTo>
                    <a:pt x="47828" y="811949"/>
                  </a:lnTo>
                  <a:lnTo>
                    <a:pt x="48145" y="812584"/>
                  </a:lnTo>
                  <a:lnTo>
                    <a:pt x="48209" y="812774"/>
                  </a:lnTo>
                  <a:lnTo>
                    <a:pt x="48475" y="812863"/>
                  </a:lnTo>
                  <a:lnTo>
                    <a:pt x="48679" y="813028"/>
                  </a:lnTo>
                  <a:lnTo>
                    <a:pt x="48755" y="812825"/>
                  </a:lnTo>
                  <a:lnTo>
                    <a:pt x="48920" y="812609"/>
                  </a:lnTo>
                  <a:lnTo>
                    <a:pt x="48920" y="812444"/>
                  </a:lnTo>
                  <a:close/>
                </a:path>
                <a:path w="2054859" h="1241425">
                  <a:moveTo>
                    <a:pt x="75095" y="1018844"/>
                  </a:moveTo>
                  <a:lnTo>
                    <a:pt x="74968" y="1018336"/>
                  </a:lnTo>
                  <a:lnTo>
                    <a:pt x="74790" y="1018235"/>
                  </a:lnTo>
                  <a:lnTo>
                    <a:pt x="74536" y="1018336"/>
                  </a:lnTo>
                  <a:lnTo>
                    <a:pt x="74295" y="1018362"/>
                  </a:lnTo>
                  <a:lnTo>
                    <a:pt x="74193" y="1018971"/>
                  </a:lnTo>
                  <a:lnTo>
                    <a:pt x="74447" y="1019149"/>
                  </a:lnTo>
                  <a:lnTo>
                    <a:pt x="75095" y="1018844"/>
                  </a:lnTo>
                  <a:close/>
                </a:path>
                <a:path w="2054859" h="1241425">
                  <a:moveTo>
                    <a:pt x="84556" y="1059548"/>
                  </a:moveTo>
                  <a:lnTo>
                    <a:pt x="84493" y="1058913"/>
                  </a:lnTo>
                  <a:lnTo>
                    <a:pt x="84455" y="1058722"/>
                  </a:lnTo>
                  <a:lnTo>
                    <a:pt x="84150" y="1058506"/>
                  </a:lnTo>
                  <a:lnTo>
                    <a:pt x="83934" y="1058443"/>
                  </a:lnTo>
                  <a:lnTo>
                    <a:pt x="83781" y="1058392"/>
                  </a:lnTo>
                  <a:lnTo>
                    <a:pt x="83540" y="1058595"/>
                  </a:lnTo>
                  <a:lnTo>
                    <a:pt x="83324" y="1058672"/>
                  </a:lnTo>
                  <a:lnTo>
                    <a:pt x="83400" y="1058887"/>
                  </a:lnTo>
                  <a:lnTo>
                    <a:pt x="83426" y="1059205"/>
                  </a:lnTo>
                  <a:lnTo>
                    <a:pt x="83591" y="1059332"/>
                  </a:lnTo>
                  <a:lnTo>
                    <a:pt x="84188" y="1059738"/>
                  </a:lnTo>
                  <a:lnTo>
                    <a:pt x="84556" y="1059548"/>
                  </a:lnTo>
                  <a:close/>
                </a:path>
                <a:path w="2054859" h="1241425">
                  <a:moveTo>
                    <a:pt x="112725" y="956360"/>
                  </a:moveTo>
                  <a:lnTo>
                    <a:pt x="111798" y="955814"/>
                  </a:lnTo>
                  <a:lnTo>
                    <a:pt x="111264" y="956043"/>
                  </a:lnTo>
                  <a:lnTo>
                    <a:pt x="111137" y="956424"/>
                  </a:lnTo>
                  <a:lnTo>
                    <a:pt x="111518" y="956805"/>
                  </a:lnTo>
                  <a:lnTo>
                    <a:pt x="111988" y="956856"/>
                  </a:lnTo>
                  <a:lnTo>
                    <a:pt x="112204" y="956779"/>
                  </a:lnTo>
                  <a:lnTo>
                    <a:pt x="112382" y="956691"/>
                  </a:lnTo>
                  <a:lnTo>
                    <a:pt x="112560" y="956500"/>
                  </a:lnTo>
                  <a:lnTo>
                    <a:pt x="112725" y="956360"/>
                  </a:lnTo>
                  <a:close/>
                </a:path>
                <a:path w="2054859" h="1241425">
                  <a:moveTo>
                    <a:pt x="127787" y="1149731"/>
                  </a:moveTo>
                  <a:lnTo>
                    <a:pt x="126885" y="1149388"/>
                  </a:lnTo>
                  <a:lnTo>
                    <a:pt x="126250" y="1149629"/>
                  </a:lnTo>
                  <a:lnTo>
                    <a:pt x="125844" y="1149858"/>
                  </a:lnTo>
                  <a:lnTo>
                    <a:pt x="125260" y="1150226"/>
                  </a:lnTo>
                  <a:lnTo>
                    <a:pt x="125285" y="1150759"/>
                  </a:lnTo>
                  <a:lnTo>
                    <a:pt x="125907" y="1150950"/>
                  </a:lnTo>
                  <a:lnTo>
                    <a:pt x="126288" y="1151077"/>
                  </a:lnTo>
                  <a:lnTo>
                    <a:pt x="126822" y="1150823"/>
                  </a:lnTo>
                  <a:lnTo>
                    <a:pt x="127292" y="1150721"/>
                  </a:lnTo>
                  <a:lnTo>
                    <a:pt x="127711" y="1150289"/>
                  </a:lnTo>
                  <a:lnTo>
                    <a:pt x="127787" y="1149731"/>
                  </a:lnTo>
                  <a:close/>
                </a:path>
                <a:path w="2054859" h="1241425">
                  <a:moveTo>
                    <a:pt x="137045" y="984656"/>
                  </a:moveTo>
                  <a:lnTo>
                    <a:pt x="136791" y="984199"/>
                  </a:lnTo>
                  <a:lnTo>
                    <a:pt x="135585" y="984885"/>
                  </a:lnTo>
                  <a:lnTo>
                    <a:pt x="135813" y="985316"/>
                  </a:lnTo>
                  <a:lnTo>
                    <a:pt x="137045" y="984656"/>
                  </a:lnTo>
                  <a:close/>
                </a:path>
                <a:path w="2054859" h="1241425">
                  <a:moveTo>
                    <a:pt x="139598" y="1156182"/>
                  </a:moveTo>
                  <a:lnTo>
                    <a:pt x="139293" y="1156652"/>
                  </a:lnTo>
                  <a:lnTo>
                    <a:pt x="139039" y="1157071"/>
                  </a:lnTo>
                  <a:lnTo>
                    <a:pt x="138861" y="1157490"/>
                  </a:lnTo>
                  <a:lnTo>
                    <a:pt x="138785" y="1157668"/>
                  </a:lnTo>
                  <a:lnTo>
                    <a:pt x="138836" y="1158074"/>
                  </a:lnTo>
                  <a:lnTo>
                    <a:pt x="139420" y="1158290"/>
                  </a:lnTo>
                  <a:lnTo>
                    <a:pt x="139560" y="1158011"/>
                  </a:lnTo>
                  <a:lnTo>
                    <a:pt x="139471" y="1157363"/>
                  </a:lnTo>
                  <a:lnTo>
                    <a:pt x="139420" y="1156982"/>
                  </a:lnTo>
                  <a:lnTo>
                    <a:pt x="139534" y="1156576"/>
                  </a:lnTo>
                  <a:lnTo>
                    <a:pt x="139598" y="1156182"/>
                  </a:lnTo>
                  <a:close/>
                </a:path>
                <a:path w="2054859" h="1241425">
                  <a:moveTo>
                    <a:pt x="168846" y="1175385"/>
                  </a:moveTo>
                  <a:lnTo>
                    <a:pt x="168668" y="1175283"/>
                  </a:lnTo>
                  <a:lnTo>
                    <a:pt x="168452" y="1175067"/>
                  </a:lnTo>
                  <a:lnTo>
                    <a:pt x="167894" y="1175308"/>
                  </a:lnTo>
                  <a:lnTo>
                    <a:pt x="167322" y="1175512"/>
                  </a:lnTo>
                  <a:lnTo>
                    <a:pt x="166611" y="1176337"/>
                  </a:lnTo>
                  <a:lnTo>
                    <a:pt x="166966" y="1176680"/>
                  </a:lnTo>
                  <a:lnTo>
                    <a:pt x="168135" y="1176172"/>
                  </a:lnTo>
                  <a:lnTo>
                    <a:pt x="168452" y="1175727"/>
                  </a:lnTo>
                  <a:lnTo>
                    <a:pt x="168846" y="1175385"/>
                  </a:lnTo>
                  <a:close/>
                </a:path>
                <a:path w="2054859" h="1241425">
                  <a:moveTo>
                    <a:pt x="190106" y="1128217"/>
                  </a:moveTo>
                  <a:lnTo>
                    <a:pt x="189953" y="1127734"/>
                  </a:lnTo>
                  <a:lnTo>
                    <a:pt x="189725" y="1127861"/>
                  </a:lnTo>
                  <a:lnTo>
                    <a:pt x="189484" y="1127950"/>
                  </a:lnTo>
                  <a:lnTo>
                    <a:pt x="189280" y="1128102"/>
                  </a:lnTo>
                  <a:lnTo>
                    <a:pt x="189395" y="1128572"/>
                  </a:lnTo>
                  <a:lnTo>
                    <a:pt x="189636" y="1128458"/>
                  </a:lnTo>
                  <a:lnTo>
                    <a:pt x="189915" y="1128382"/>
                  </a:lnTo>
                  <a:lnTo>
                    <a:pt x="190106" y="1128217"/>
                  </a:lnTo>
                  <a:close/>
                </a:path>
                <a:path w="2054859" h="1241425">
                  <a:moveTo>
                    <a:pt x="210743" y="1233932"/>
                  </a:moveTo>
                  <a:lnTo>
                    <a:pt x="210604" y="1233792"/>
                  </a:lnTo>
                  <a:lnTo>
                    <a:pt x="210413" y="1233462"/>
                  </a:lnTo>
                  <a:lnTo>
                    <a:pt x="209067" y="1234122"/>
                  </a:lnTo>
                  <a:lnTo>
                    <a:pt x="209245" y="1234274"/>
                  </a:lnTo>
                  <a:lnTo>
                    <a:pt x="209473" y="1234567"/>
                  </a:lnTo>
                  <a:lnTo>
                    <a:pt x="210007" y="1234376"/>
                  </a:lnTo>
                  <a:lnTo>
                    <a:pt x="210362" y="1234135"/>
                  </a:lnTo>
                  <a:lnTo>
                    <a:pt x="210743" y="1233932"/>
                  </a:lnTo>
                  <a:close/>
                </a:path>
                <a:path w="2054859" h="1241425">
                  <a:moveTo>
                    <a:pt x="236397" y="1240332"/>
                  </a:moveTo>
                  <a:lnTo>
                    <a:pt x="235343" y="1239735"/>
                  </a:lnTo>
                  <a:lnTo>
                    <a:pt x="235153" y="1239888"/>
                  </a:lnTo>
                  <a:lnTo>
                    <a:pt x="234823" y="1240053"/>
                  </a:lnTo>
                  <a:lnTo>
                    <a:pt x="234810" y="1240218"/>
                  </a:lnTo>
                  <a:lnTo>
                    <a:pt x="234721" y="1240853"/>
                  </a:lnTo>
                  <a:lnTo>
                    <a:pt x="235115" y="1241082"/>
                  </a:lnTo>
                  <a:lnTo>
                    <a:pt x="235800" y="1240815"/>
                  </a:lnTo>
                  <a:lnTo>
                    <a:pt x="236029" y="1240726"/>
                  </a:lnTo>
                  <a:lnTo>
                    <a:pt x="236194" y="1240497"/>
                  </a:lnTo>
                  <a:lnTo>
                    <a:pt x="236397" y="1240332"/>
                  </a:lnTo>
                  <a:close/>
                </a:path>
                <a:path w="2054859" h="1241425">
                  <a:moveTo>
                    <a:pt x="381393" y="566305"/>
                  </a:moveTo>
                  <a:lnTo>
                    <a:pt x="381254" y="566166"/>
                  </a:lnTo>
                  <a:lnTo>
                    <a:pt x="381101" y="566051"/>
                  </a:lnTo>
                  <a:lnTo>
                    <a:pt x="380949" y="565912"/>
                  </a:lnTo>
                  <a:lnTo>
                    <a:pt x="380936" y="566039"/>
                  </a:lnTo>
                  <a:lnTo>
                    <a:pt x="380898" y="566178"/>
                  </a:lnTo>
                  <a:lnTo>
                    <a:pt x="381063" y="566229"/>
                  </a:lnTo>
                  <a:lnTo>
                    <a:pt x="381241" y="566254"/>
                  </a:lnTo>
                  <a:lnTo>
                    <a:pt x="381393" y="566305"/>
                  </a:lnTo>
                  <a:close/>
                </a:path>
                <a:path w="2054859" h="1241425">
                  <a:moveTo>
                    <a:pt x="384149" y="567143"/>
                  </a:moveTo>
                  <a:lnTo>
                    <a:pt x="383768" y="566851"/>
                  </a:lnTo>
                  <a:lnTo>
                    <a:pt x="382498" y="566661"/>
                  </a:lnTo>
                  <a:lnTo>
                    <a:pt x="381952" y="566470"/>
                  </a:lnTo>
                  <a:lnTo>
                    <a:pt x="381393" y="566305"/>
                  </a:lnTo>
                  <a:lnTo>
                    <a:pt x="381762" y="566686"/>
                  </a:lnTo>
                  <a:lnTo>
                    <a:pt x="382117" y="567093"/>
                  </a:lnTo>
                  <a:lnTo>
                    <a:pt x="382562" y="567372"/>
                  </a:lnTo>
                  <a:lnTo>
                    <a:pt x="382854" y="567550"/>
                  </a:lnTo>
                  <a:lnTo>
                    <a:pt x="383527" y="567588"/>
                  </a:lnTo>
                  <a:lnTo>
                    <a:pt x="383806" y="567385"/>
                  </a:lnTo>
                  <a:lnTo>
                    <a:pt x="384149" y="567143"/>
                  </a:lnTo>
                  <a:close/>
                </a:path>
                <a:path w="2054859" h="1241425">
                  <a:moveTo>
                    <a:pt x="389648" y="564222"/>
                  </a:moveTo>
                  <a:lnTo>
                    <a:pt x="389610" y="563918"/>
                  </a:lnTo>
                  <a:lnTo>
                    <a:pt x="389077" y="563384"/>
                  </a:lnTo>
                  <a:lnTo>
                    <a:pt x="388594" y="563435"/>
                  </a:lnTo>
                  <a:lnTo>
                    <a:pt x="388264" y="563930"/>
                  </a:lnTo>
                  <a:lnTo>
                    <a:pt x="388175" y="564095"/>
                  </a:lnTo>
                  <a:lnTo>
                    <a:pt x="388289" y="564375"/>
                  </a:lnTo>
                  <a:lnTo>
                    <a:pt x="388315" y="564578"/>
                  </a:lnTo>
                  <a:lnTo>
                    <a:pt x="388759" y="564972"/>
                  </a:lnTo>
                  <a:lnTo>
                    <a:pt x="389204" y="564921"/>
                  </a:lnTo>
                  <a:lnTo>
                    <a:pt x="389559" y="564400"/>
                  </a:lnTo>
                  <a:lnTo>
                    <a:pt x="389648" y="564222"/>
                  </a:lnTo>
                  <a:close/>
                </a:path>
                <a:path w="2054859" h="1241425">
                  <a:moveTo>
                    <a:pt x="413372" y="587667"/>
                  </a:moveTo>
                  <a:lnTo>
                    <a:pt x="412813" y="587476"/>
                  </a:lnTo>
                  <a:lnTo>
                    <a:pt x="412673" y="587819"/>
                  </a:lnTo>
                  <a:lnTo>
                    <a:pt x="412457" y="588149"/>
                  </a:lnTo>
                  <a:lnTo>
                    <a:pt x="412381" y="588505"/>
                  </a:lnTo>
                  <a:lnTo>
                    <a:pt x="412902" y="588822"/>
                  </a:lnTo>
                  <a:lnTo>
                    <a:pt x="413372" y="587667"/>
                  </a:lnTo>
                  <a:close/>
                </a:path>
                <a:path w="2054859" h="1241425">
                  <a:moveTo>
                    <a:pt x="428929" y="663359"/>
                  </a:moveTo>
                  <a:lnTo>
                    <a:pt x="428104" y="662736"/>
                  </a:lnTo>
                  <a:lnTo>
                    <a:pt x="427583" y="662978"/>
                  </a:lnTo>
                  <a:lnTo>
                    <a:pt x="427469" y="663359"/>
                  </a:lnTo>
                  <a:lnTo>
                    <a:pt x="427850" y="663727"/>
                  </a:lnTo>
                  <a:lnTo>
                    <a:pt x="428269" y="663841"/>
                  </a:lnTo>
                  <a:lnTo>
                    <a:pt x="428459" y="663790"/>
                  </a:lnTo>
                  <a:lnTo>
                    <a:pt x="428663" y="663714"/>
                  </a:lnTo>
                  <a:lnTo>
                    <a:pt x="428790" y="663511"/>
                  </a:lnTo>
                  <a:lnTo>
                    <a:pt x="428929" y="663359"/>
                  </a:lnTo>
                  <a:close/>
                </a:path>
                <a:path w="2054859" h="1241425">
                  <a:moveTo>
                    <a:pt x="437426" y="678967"/>
                  </a:moveTo>
                  <a:lnTo>
                    <a:pt x="437311" y="678472"/>
                  </a:lnTo>
                  <a:lnTo>
                    <a:pt x="437311" y="678014"/>
                  </a:lnTo>
                  <a:lnTo>
                    <a:pt x="436841" y="678091"/>
                  </a:lnTo>
                  <a:lnTo>
                    <a:pt x="436206" y="678027"/>
                  </a:lnTo>
                  <a:lnTo>
                    <a:pt x="435940" y="678294"/>
                  </a:lnTo>
                  <a:lnTo>
                    <a:pt x="435749" y="678522"/>
                  </a:lnTo>
                  <a:lnTo>
                    <a:pt x="435864" y="679208"/>
                  </a:lnTo>
                  <a:lnTo>
                    <a:pt x="436067" y="679538"/>
                  </a:lnTo>
                  <a:lnTo>
                    <a:pt x="436410" y="680059"/>
                  </a:lnTo>
                  <a:lnTo>
                    <a:pt x="436981" y="679983"/>
                  </a:lnTo>
                  <a:lnTo>
                    <a:pt x="437261" y="679373"/>
                  </a:lnTo>
                  <a:lnTo>
                    <a:pt x="437426" y="678967"/>
                  </a:lnTo>
                  <a:close/>
                </a:path>
                <a:path w="2054859" h="1241425">
                  <a:moveTo>
                    <a:pt x="486283" y="735545"/>
                  </a:moveTo>
                  <a:lnTo>
                    <a:pt x="486244" y="735368"/>
                  </a:lnTo>
                  <a:lnTo>
                    <a:pt x="486206" y="735164"/>
                  </a:lnTo>
                  <a:lnTo>
                    <a:pt x="485940" y="735012"/>
                  </a:lnTo>
                  <a:lnTo>
                    <a:pt x="485762" y="734847"/>
                  </a:lnTo>
                  <a:lnTo>
                    <a:pt x="485571" y="734974"/>
                  </a:lnTo>
                  <a:lnTo>
                    <a:pt x="485279" y="735076"/>
                  </a:lnTo>
                  <a:lnTo>
                    <a:pt x="485216" y="735241"/>
                  </a:lnTo>
                  <a:lnTo>
                    <a:pt x="484924" y="735965"/>
                  </a:lnTo>
                  <a:lnTo>
                    <a:pt x="485203" y="736269"/>
                  </a:lnTo>
                  <a:lnTo>
                    <a:pt x="485940" y="735965"/>
                  </a:lnTo>
                  <a:lnTo>
                    <a:pt x="486105" y="735914"/>
                  </a:lnTo>
                  <a:lnTo>
                    <a:pt x="486283" y="735545"/>
                  </a:lnTo>
                  <a:close/>
                </a:path>
                <a:path w="2054859" h="1241425">
                  <a:moveTo>
                    <a:pt x="507733" y="756780"/>
                  </a:moveTo>
                  <a:lnTo>
                    <a:pt x="507263" y="756843"/>
                  </a:lnTo>
                  <a:lnTo>
                    <a:pt x="506780" y="756831"/>
                  </a:lnTo>
                  <a:lnTo>
                    <a:pt x="506323" y="756983"/>
                  </a:lnTo>
                  <a:lnTo>
                    <a:pt x="506145" y="757034"/>
                  </a:lnTo>
                  <a:lnTo>
                    <a:pt x="506018" y="757389"/>
                  </a:lnTo>
                  <a:lnTo>
                    <a:pt x="505891" y="757618"/>
                  </a:lnTo>
                  <a:lnTo>
                    <a:pt x="507339" y="757428"/>
                  </a:lnTo>
                  <a:lnTo>
                    <a:pt x="507733" y="756780"/>
                  </a:lnTo>
                  <a:close/>
                </a:path>
                <a:path w="2054859" h="1241425">
                  <a:moveTo>
                    <a:pt x="510743" y="824445"/>
                  </a:moveTo>
                  <a:lnTo>
                    <a:pt x="510387" y="824331"/>
                  </a:lnTo>
                  <a:lnTo>
                    <a:pt x="510044" y="824166"/>
                  </a:lnTo>
                  <a:lnTo>
                    <a:pt x="509689" y="824103"/>
                  </a:lnTo>
                  <a:lnTo>
                    <a:pt x="509447" y="824445"/>
                  </a:lnTo>
                  <a:lnTo>
                    <a:pt x="509320" y="824636"/>
                  </a:lnTo>
                  <a:lnTo>
                    <a:pt x="510489" y="824992"/>
                  </a:lnTo>
                  <a:lnTo>
                    <a:pt x="510743" y="824445"/>
                  </a:lnTo>
                  <a:close/>
                </a:path>
                <a:path w="2054859" h="1241425">
                  <a:moveTo>
                    <a:pt x="513295" y="228968"/>
                  </a:moveTo>
                  <a:lnTo>
                    <a:pt x="513054" y="228549"/>
                  </a:lnTo>
                  <a:lnTo>
                    <a:pt x="512533" y="228663"/>
                  </a:lnTo>
                  <a:lnTo>
                    <a:pt x="512127" y="228727"/>
                  </a:lnTo>
                  <a:lnTo>
                    <a:pt x="511759" y="229120"/>
                  </a:lnTo>
                  <a:lnTo>
                    <a:pt x="511390" y="229374"/>
                  </a:lnTo>
                  <a:lnTo>
                    <a:pt x="511759" y="229539"/>
                  </a:lnTo>
                  <a:lnTo>
                    <a:pt x="512089" y="229743"/>
                  </a:lnTo>
                  <a:lnTo>
                    <a:pt x="512483" y="229844"/>
                  </a:lnTo>
                  <a:lnTo>
                    <a:pt x="512622" y="229870"/>
                  </a:lnTo>
                  <a:lnTo>
                    <a:pt x="512927" y="229654"/>
                  </a:lnTo>
                  <a:lnTo>
                    <a:pt x="513029" y="229489"/>
                  </a:lnTo>
                  <a:lnTo>
                    <a:pt x="513295" y="228968"/>
                  </a:lnTo>
                  <a:close/>
                </a:path>
                <a:path w="2054859" h="1241425">
                  <a:moveTo>
                    <a:pt x="527735" y="258203"/>
                  </a:moveTo>
                  <a:lnTo>
                    <a:pt x="527519" y="258203"/>
                  </a:lnTo>
                  <a:lnTo>
                    <a:pt x="527735" y="258203"/>
                  </a:lnTo>
                  <a:close/>
                </a:path>
                <a:path w="2054859" h="1241425">
                  <a:moveTo>
                    <a:pt x="530796" y="256755"/>
                  </a:moveTo>
                  <a:lnTo>
                    <a:pt x="530275" y="256667"/>
                  </a:lnTo>
                  <a:lnTo>
                    <a:pt x="529666" y="257048"/>
                  </a:lnTo>
                  <a:lnTo>
                    <a:pt x="527735" y="258216"/>
                  </a:lnTo>
                  <a:lnTo>
                    <a:pt x="528421" y="258229"/>
                  </a:lnTo>
                  <a:lnTo>
                    <a:pt x="529120" y="258330"/>
                  </a:lnTo>
                  <a:lnTo>
                    <a:pt x="529818" y="258203"/>
                  </a:lnTo>
                  <a:lnTo>
                    <a:pt x="530161" y="258152"/>
                  </a:lnTo>
                  <a:lnTo>
                    <a:pt x="530707" y="257606"/>
                  </a:lnTo>
                  <a:lnTo>
                    <a:pt x="530758" y="257263"/>
                  </a:lnTo>
                  <a:lnTo>
                    <a:pt x="530796" y="256755"/>
                  </a:lnTo>
                  <a:close/>
                </a:path>
                <a:path w="2054859" h="1241425">
                  <a:moveTo>
                    <a:pt x="543788" y="858177"/>
                  </a:moveTo>
                  <a:lnTo>
                    <a:pt x="543560" y="858062"/>
                  </a:lnTo>
                  <a:lnTo>
                    <a:pt x="543369" y="857872"/>
                  </a:lnTo>
                  <a:lnTo>
                    <a:pt x="543166" y="857885"/>
                  </a:lnTo>
                  <a:lnTo>
                    <a:pt x="542950" y="857923"/>
                  </a:lnTo>
                  <a:lnTo>
                    <a:pt x="542759" y="858164"/>
                  </a:lnTo>
                  <a:lnTo>
                    <a:pt x="542556" y="858316"/>
                  </a:lnTo>
                  <a:lnTo>
                    <a:pt x="542785" y="858405"/>
                  </a:lnTo>
                  <a:lnTo>
                    <a:pt x="543026" y="858558"/>
                  </a:lnTo>
                  <a:lnTo>
                    <a:pt x="543255" y="858532"/>
                  </a:lnTo>
                  <a:lnTo>
                    <a:pt x="543420" y="858520"/>
                  </a:lnTo>
                  <a:lnTo>
                    <a:pt x="543598" y="858291"/>
                  </a:lnTo>
                  <a:lnTo>
                    <a:pt x="543788" y="858177"/>
                  </a:lnTo>
                  <a:close/>
                </a:path>
                <a:path w="2054859" h="1241425">
                  <a:moveTo>
                    <a:pt x="563524" y="878967"/>
                  </a:moveTo>
                  <a:lnTo>
                    <a:pt x="563435" y="878382"/>
                  </a:lnTo>
                  <a:lnTo>
                    <a:pt x="563206" y="877887"/>
                  </a:lnTo>
                  <a:lnTo>
                    <a:pt x="562813" y="877798"/>
                  </a:lnTo>
                  <a:lnTo>
                    <a:pt x="562317" y="878255"/>
                  </a:lnTo>
                  <a:lnTo>
                    <a:pt x="562178" y="878357"/>
                  </a:lnTo>
                  <a:lnTo>
                    <a:pt x="562165" y="878713"/>
                  </a:lnTo>
                  <a:lnTo>
                    <a:pt x="562241" y="878878"/>
                  </a:lnTo>
                  <a:lnTo>
                    <a:pt x="562305" y="879106"/>
                  </a:lnTo>
                  <a:lnTo>
                    <a:pt x="562546" y="879322"/>
                  </a:lnTo>
                  <a:lnTo>
                    <a:pt x="562737" y="879335"/>
                  </a:lnTo>
                  <a:lnTo>
                    <a:pt x="563283" y="879348"/>
                  </a:lnTo>
                  <a:lnTo>
                    <a:pt x="563524" y="878967"/>
                  </a:lnTo>
                  <a:close/>
                </a:path>
                <a:path w="2054859" h="1241425">
                  <a:moveTo>
                    <a:pt x="585470" y="946365"/>
                  </a:moveTo>
                  <a:lnTo>
                    <a:pt x="585254" y="946340"/>
                  </a:lnTo>
                  <a:lnTo>
                    <a:pt x="584987" y="946581"/>
                  </a:lnTo>
                  <a:lnTo>
                    <a:pt x="585152" y="946518"/>
                  </a:lnTo>
                  <a:lnTo>
                    <a:pt x="585317" y="946442"/>
                  </a:lnTo>
                  <a:lnTo>
                    <a:pt x="585470" y="946365"/>
                  </a:lnTo>
                  <a:close/>
                </a:path>
                <a:path w="2054859" h="1241425">
                  <a:moveTo>
                    <a:pt x="589800" y="946264"/>
                  </a:moveTo>
                  <a:lnTo>
                    <a:pt x="588416" y="944841"/>
                  </a:lnTo>
                  <a:lnTo>
                    <a:pt x="586943" y="945743"/>
                  </a:lnTo>
                  <a:lnTo>
                    <a:pt x="585470" y="946365"/>
                  </a:lnTo>
                  <a:lnTo>
                    <a:pt x="586930" y="946175"/>
                  </a:lnTo>
                  <a:lnTo>
                    <a:pt x="588314" y="947610"/>
                  </a:lnTo>
                  <a:lnTo>
                    <a:pt x="589800" y="946264"/>
                  </a:lnTo>
                  <a:close/>
                </a:path>
                <a:path w="2054859" h="1241425">
                  <a:moveTo>
                    <a:pt x="589991" y="946162"/>
                  </a:moveTo>
                  <a:lnTo>
                    <a:pt x="589864" y="946213"/>
                  </a:lnTo>
                  <a:lnTo>
                    <a:pt x="589953" y="946378"/>
                  </a:lnTo>
                  <a:lnTo>
                    <a:pt x="589991" y="946162"/>
                  </a:lnTo>
                  <a:close/>
                </a:path>
                <a:path w="2054859" h="1241425">
                  <a:moveTo>
                    <a:pt x="592645" y="699795"/>
                  </a:moveTo>
                  <a:lnTo>
                    <a:pt x="592201" y="699770"/>
                  </a:lnTo>
                  <a:lnTo>
                    <a:pt x="591731" y="699719"/>
                  </a:lnTo>
                  <a:lnTo>
                    <a:pt x="590918" y="699833"/>
                  </a:lnTo>
                  <a:lnTo>
                    <a:pt x="590562" y="699960"/>
                  </a:lnTo>
                  <a:lnTo>
                    <a:pt x="590207" y="700062"/>
                  </a:lnTo>
                  <a:lnTo>
                    <a:pt x="590003" y="699922"/>
                  </a:lnTo>
                  <a:lnTo>
                    <a:pt x="589800" y="700163"/>
                  </a:lnTo>
                  <a:lnTo>
                    <a:pt x="589940" y="700138"/>
                  </a:lnTo>
                  <a:lnTo>
                    <a:pt x="590067" y="700100"/>
                  </a:lnTo>
                  <a:lnTo>
                    <a:pt x="590194" y="700074"/>
                  </a:lnTo>
                  <a:lnTo>
                    <a:pt x="590473" y="700303"/>
                  </a:lnTo>
                  <a:lnTo>
                    <a:pt x="590727" y="700582"/>
                  </a:lnTo>
                  <a:lnTo>
                    <a:pt x="591032" y="700709"/>
                  </a:lnTo>
                  <a:lnTo>
                    <a:pt x="591451" y="700887"/>
                  </a:lnTo>
                  <a:lnTo>
                    <a:pt x="591985" y="700836"/>
                  </a:lnTo>
                  <a:lnTo>
                    <a:pt x="592455" y="700887"/>
                  </a:lnTo>
                  <a:lnTo>
                    <a:pt x="592645" y="699795"/>
                  </a:lnTo>
                  <a:close/>
                </a:path>
                <a:path w="2054859" h="1241425">
                  <a:moveTo>
                    <a:pt x="599706" y="710869"/>
                  </a:moveTo>
                  <a:lnTo>
                    <a:pt x="598119" y="712177"/>
                  </a:lnTo>
                  <a:lnTo>
                    <a:pt x="598195" y="712419"/>
                  </a:lnTo>
                  <a:lnTo>
                    <a:pt x="598195" y="712660"/>
                  </a:lnTo>
                  <a:lnTo>
                    <a:pt x="598538" y="712419"/>
                  </a:lnTo>
                  <a:lnTo>
                    <a:pt x="598957" y="712216"/>
                  </a:lnTo>
                  <a:lnTo>
                    <a:pt x="599186" y="711923"/>
                  </a:lnTo>
                  <a:lnTo>
                    <a:pt x="599414" y="711606"/>
                  </a:lnTo>
                  <a:lnTo>
                    <a:pt x="599554" y="711238"/>
                  </a:lnTo>
                  <a:lnTo>
                    <a:pt x="599706" y="710869"/>
                  </a:lnTo>
                  <a:close/>
                </a:path>
                <a:path w="2054859" h="1241425">
                  <a:moveTo>
                    <a:pt x="600100" y="710653"/>
                  </a:moveTo>
                  <a:lnTo>
                    <a:pt x="599884" y="710552"/>
                  </a:lnTo>
                  <a:lnTo>
                    <a:pt x="599757" y="710768"/>
                  </a:lnTo>
                  <a:lnTo>
                    <a:pt x="600100" y="710653"/>
                  </a:lnTo>
                  <a:close/>
                </a:path>
                <a:path w="2054859" h="1241425">
                  <a:moveTo>
                    <a:pt x="608342" y="959700"/>
                  </a:moveTo>
                  <a:lnTo>
                    <a:pt x="606272" y="960666"/>
                  </a:lnTo>
                  <a:lnTo>
                    <a:pt x="606132" y="960780"/>
                  </a:lnTo>
                  <a:lnTo>
                    <a:pt x="605993" y="961263"/>
                  </a:lnTo>
                  <a:lnTo>
                    <a:pt x="606767" y="961796"/>
                  </a:lnTo>
                  <a:lnTo>
                    <a:pt x="607466" y="961491"/>
                  </a:lnTo>
                  <a:lnTo>
                    <a:pt x="607999" y="960958"/>
                  </a:lnTo>
                  <a:lnTo>
                    <a:pt x="608215" y="960742"/>
                  </a:lnTo>
                  <a:lnTo>
                    <a:pt x="608177" y="960310"/>
                  </a:lnTo>
                  <a:lnTo>
                    <a:pt x="608342" y="959700"/>
                  </a:lnTo>
                  <a:close/>
                </a:path>
                <a:path w="2054859" h="1241425">
                  <a:moveTo>
                    <a:pt x="650938" y="791870"/>
                  </a:moveTo>
                  <a:lnTo>
                    <a:pt x="650595" y="791629"/>
                  </a:lnTo>
                  <a:lnTo>
                    <a:pt x="649274" y="791908"/>
                  </a:lnTo>
                  <a:lnTo>
                    <a:pt x="648893" y="792302"/>
                  </a:lnTo>
                  <a:lnTo>
                    <a:pt x="649122" y="792822"/>
                  </a:lnTo>
                  <a:lnTo>
                    <a:pt x="649287" y="793203"/>
                  </a:lnTo>
                  <a:lnTo>
                    <a:pt x="649732" y="793457"/>
                  </a:lnTo>
                  <a:lnTo>
                    <a:pt x="650074" y="793762"/>
                  </a:lnTo>
                  <a:lnTo>
                    <a:pt x="650290" y="793369"/>
                  </a:lnTo>
                  <a:lnTo>
                    <a:pt x="650621" y="792962"/>
                  </a:lnTo>
                  <a:lnTo>
                    <a:pt x="650735" y="792530"/>
                  </a:lnTo>
                  <a:lnTo>
                    <a:pt x="650938" y="791870"/>
                  </a:lnTo>
                  <a:close/>
                </a:path>
                <a:path w="2054859" h="1241425">
                  <a:moveTo>
                    <a:pt x="711123" y="1129880"/>
                  </a:moveTo>
                  <a:lnTo>
                    <a:pt x="710679" y="1129601"/>
                  </a:lnTo>
                  <a:lnTo>
                    <a:pt x="710298" y="1129817"/>
                  </a:lnTo>
                  <a:lnTo>
                    <a:pt x="709993" y="1130134"/>
                  </a:lnTo>
                  <a:lnTo>
                    <a:pt x="709676" y="1130388"/>
                  </a:lnTo>
                  <a:lnTo>
                    <a:pt x="710107" y="1130693"/>
                  </a:lnTo>
                  <a:lnTo>
                    <a:pt x="711123" y="1129880"/>
                  </a:lnTo>
                  <a:close/>
                </a:path>
                <a:path w="2054859" h="1241425">
                  <a:moveTo>
                    <a:pt x="743089" y="1184846"/>
                  </a:moveTo>
                  <a:lnTo>
                    <a:pt x="742632" y="1184770"/>
                  </a:lnTo>
                  <a:lnTo>
                    <a:pt x="742111" y="1184567"/>
                  </a:lnTo>
                  <a:lnTo>
                    <a:pt x="741781" y="1184732"/>
                  </a:lnTo>
                  <a:lnTo>
                    <a:pt x="741413" y="1184910"/>
                  </a:lnTo>
                  <a:lnTo>
                    <a:pt x="741260" y="1185443"/>
                  </a:lnTo>
                  <a:lnTo>
                    <a:pt x="741006" y="1185849"/>
                  </a:lnTo>
                  <a:lnTo>
                    <a:pt x="741464" y="1185887"/>
                  </a:lnTo>
                  <a:lnTo>
                    <a:pt x="741984" y="1186103"/>
                  </a:lnTo>
                  <a:lnTo>
                    <a:pt x="742683" y="1185799"/>
                  </a:lnTo>
                  <a:lnTo>
                    <a:pt x="742848" y="1185214"/>
                  </a:lnTo>
                  <a:lnTo>
                    <a:pt x="743089" y="1184846"/>
                  </a:lnTo>
                  <a:close/>
                </a:path>
                <a:path w="2054859" h="1241425">
                  <a:moveTo>
                    <a:pt x="753706" y="925017"/>
                  </a:moveTo>
                  <a:lnTo>
                    <a:pt x="753249" y="924674"/>
                  </a:lnTo>
                  <a:lnTo>
                    <a:pt x="752767" y="924318"/>
                  </a:lnTo>
                  <a:lnTo>
                    <a:pt x="752259" y="924445"/>
                  </a:lnTo>
                  <a:lnTo>
                    <a:pt x="751852" y="925436"/>
                  </a:lnTo>
                  <a:lnTo>
                    <a:pt x="751852" y="925893"/>
                  </a:lnTo>
                  <a:lnTo>
                    <a:pt x="751789" y="926338"/>
                  </a:lnTo>
                  <a:lnTo>
                    <a:pt x="752246" y="926185"/>
                  </a:lnTo>
                  <a:lnTo>
                    <a:pt x="752767" y="926122"/>
                  </a:lnTo>
                  <a:lnTo>
                    <a:pt x="753160" y="925880"/>
                  </a:lnTo>
                  <a:lnTo>
                    <a:pt x="753694" y="925525"/>
                  </a:lnTo>
                  <a:lnTo>
                    <a:pt x="753706" y="925017"/>
                  </a:lnTo>
                  <a:close/>
                </a:path>
                <a:path w="2054859" h="1241425">
                  <a:moveTo>
                    <a:pt x="839444" y="636511"/>
                  </a:moveTo>
                  <a:lnTo>
                    <a:pt x="839254" y="635927"/>
                  </a:lnTo>
                  <a:lnTo>
                    <a:pt x="839127" y="635292"/>
                  </a:lnTo>
                  <a:lnTo>
                    <a:pt x="838454" y="634301"/>
                  </a:lnTo>
                  <a:lnTo>
                    <a:pt x="837869" y="634428"/>
                  </a:lnTo>
                  <a:lnTo>
                    <a:pt x="837615" y="634949"/>
                  </a:lnTo>
                  <a:lnTo>
                    <a:pt x="837514" y="635101"/>
                  </a:lnTo>
                  <a:lnTo>
                    <a:pt x="837679" y="635444"/>
                  </a:lnTo>
                  <a:lnTo>
                    <a:pt x="837844" y="635546"/>
                  </a:lnTo>
                  <a:lnTo>
                    <a:pt x="839444" y="636511"/>
                  </a:lnTo>
                  <a:close/>
                </a:path>
                <a:path w="2054859" h="1241425">
                  <a:moveTo>
                    <a:pt x="839673" y="636651"/>
                  </a:moveTo>
                  <a:lnTo>
                    <a:pt x="839444" y="636511"/>
                  </a:lnTo>
                  <a:lnTo>
                    <a:pt x="839508" y="636689"/>
                  </a:lnTo>
                  <a:lnTo>
                    <a:pt x="839673" y="636651"/>
                  </a:lnTo>
                  <a:close/>
                </a:path>
                <a:path w="2054859" h="1241425">
                  <a:moveTo>
                    <a:pt x="983373" y="619912"/>
                  </a:moveTo>
                  <a:lnTo>
                    <a:pt x="983183" y="618629"/>
                  </a:lnTo>
                  <a:lnTo>
                    <a:pt x="982713" y="618210"/>
                  </a:lnTo>
                  <a:lnTo>
                    <a:pt x="982192" y="618248"/>
                  </a:lnTo>
                  <a:lnTo>
                    <a:pt x="981951" y="618845"/>
                  </a:lnTo>
                  <a:lnTo>
                    <a:pt x="981786" y="619226"/>
                  </a:lnTo>
                  <a:lnTo>
                    <a:pt x="981938" y="619734"/>
                  </a:lnTo>
                  <a:lnTo>
                    <a:pt x="981951" y="620191"/>
                  </a:lnTo>
                  <a:lnTo>
                    <a:pt x="983373" y="619912"/>
                  </a:lnTo>
                  <a:close/>
                </a:path>
                <a:path w="2054859" h="1241425">
                  <a:moveTo>
                    <a:pt x="1121854" y="408051"/>
                  </a:moveTo>
                  <a:lnTo>
                    <a:pt x="1121511" y="407390"/>
                  </a:lnTo>
                  <a:lnTo>
                    <a:pt x="1120965" y="406882"/>
                  </a:lnTo>
                  <a:lnTo>
                    <a:pt x="1120749" y="406984"/>
                  </a:lnTo>
                  <a:lnTo>
                    <a:pt x="1119670" y="407390"/>
                  </a:lnTo>
                  <a:lnTo>
                    <a:pt x="1120127" y="408114"/>
                  </a:lnTo>
                  <a:lnTo>
                    <a:pt x="1120609" y="408559"/>
                  </a:lnTo>
                  <a:lnTo>
                    <a:pt x="1120851" y="408800"/>
                  </a:lnTo>
                  <a:lnTo>
                    <a:pt x="1121397" y="408762"/>
                  </a:lnTo>
                  <a:lnTo>
                    <a:pt x="1121829" y="408825"/>
                  </a:lnTo>
                  <a:lnTo>
                    <a:pt x="1121816" y="408444"/>
                  </a:lnTo>
                  <a:lnTo>
                    <a:pt x="1121854" y="408051"/>
                  </a:lnTo>
                  <a:close/>
                </a:path>
                <a:path w="2054859" h="1241425">
                  <a:moveTo>
                    <a:pt x="1121930" y="408863"/>
                  </a:moveTo>
                  <a:lnTo>
                    <a:pt x="1121867" y="409105"/>
                  </a:lnTo>
                  <a:lnTo>
                    <a:pt x="1121930" y="408863"/>
                  </a:lnTo>
                  <a:close/>
                </a:path>
                <a:path w="2054859" h="1241425">
                  <a:moveTo>
                    <a:pt x="1153553" y="454367"/>
                  </a:moveTo>
                  <a:lnTo>
                    <a:pt x="1153414" y="454088"/>
                  </a:lnTo>
                  <a:lnTo>
                    <a:pt x="1153134" y="454025"/>
                  </a:lnTo>
                  <a:lnTo>
                    <a:pt x="1152931" y="453898"/>
                  </a:lnTo>
                  <a:lnTo>
                    <a:pt x="1152715" y="453999"/>
                  </a:lnTo>
                  <a:lnTo>
                    <a:pt x="1152385" y="454088"/>
                  </a:lnTo>
                  <a:lnTo>
                    <a:pt x="1152220" y="454837"/>
                  </a:lnTo>
                  <a:lnTo>
                    <a:pt x="1152537" y="455079"/>
                  </a:lnTo>
                  <a:lnTo>
                    <a:pt x="1153185" y="454812"/>
                  </a:lnTo>
                  <a:lnTo>
                    <a:pt x="1153350" y="454748"/>
                  </a:lnTo>
                  <a:lnTo>
                    <a:pt x="1153553" y="454367"/>
                  </a:lnTo>
                  <a:close/>
                </a:path>
                <a:path w="2054859" h="1241425">
                  <a:moveTo>
                    <a:pt x="1211872" y="558431"/>
                  </a:moveTo>
                  <a:lnTo>
                    <a:pt x="1211707" y="558330"/>
                  </a:lnTo>
                  <a:lnTo>
                    <a:pt x="1211795" y="558533"/>
                  </a:lnTo>
                  <a:close/>
                </a:path>
                <a:path w="2054859" h="1241425">
                  <a:moveTo>
                    <a:pt x="1213815" y="558609"/>
                  </a:moveTo>
                  <a:lnTo>
                    <a:pt x="1213764" y="557644"/>
                  </a:lnTo>
                  <a:lnTo>
                    <a:pt x="1213586" y="557568"/>
                  </a:lnTo>
                  <a:lnTo>
                    <a:pt x="1212761" y="557250"/>
                  </a:lnTo>
                  <a:lnTo>
                    <a:pt x="1212278" y="557822"/>
                  </a:lnTo>
                  <a:lnTo>
                    <a:pt x="1211872" y="558431"/>
                  </a:lnTo>
                  <a:lnTo>
                    <a:pt x="1212392" y="558800"/>
                  </a:lnTo>
                  <a:lnTo>
                    <a:pt x="1212913" y="559282"/>
                  </a:lnTo>
                  <a:lnTo>
                    <a:pt x="1213624" y="558749"/>
                  </a:lnTo>
                  <a:lnTo>
                    <a:pt x="1213815" y="558609"/>
                  </a:lnTo>
                  <a:close/>
                </a:path>
                <a:path w="2054859" h="1241425">
                  <a:moveTo>
                    <a:pt x="1217739" y="323062"/>
                  </a:moveTo>
                  <a:lnTo>
                    <a:pt x="1215085" y="323532"/>
                  </a:lnTo>
                  <a:lnTo>
                    <a:pt x="1214894" y="323583"/>
                  </a:lnTo>
                  <a:lnTo>
                    <a:pt x="1214666" y="323862"/>
                  </a:lnTo>
                  <a:lnTo>
                    <a:pt x="1214640" y="324040"/>
                  </a:lnTo>
                  <a:lnTo>
                    <a:pt x="1214551" y="324662"/>
                  </a:lnTo>
                  <a:lnTo>
                    <a:pt x="1214945" y="324904"/>
                  </a:lnTo>
                  <a:lnTo>
                    <a:pt x="1215580" y="324523"/>
                  </a:lnTo>
                  <a:lnTo>
                    <a:pt x="1217739" y="323062"/>
                  </a:lnTo>
                  <a:close/>
                </a:path>
                <a:path w="2054859" h="1241425">
                  <a:moveTo>
                    <a:pt x="1218133" y="322783"/>
                  </a:moveTo>
                  <a:lnTo>
                    <a:pt x="1217739" y="323062"/>
                  </a:lnTo>
                  <a:lnTo>
                    <a:pt x="1218018" y="323011"/>
                  </a:lnTo>
                  <a:lnTo>
                    <a:pt x="1218133" y="322783"/>
                  </a:lnTo>
                  <a:close/>
                </a:path>
                <a:path w="2054859" h="1241425">
                  <a:moveTo>
                    <a:pt x="1260297" y="389661"/>
                  </a:moveTo>
                  <a:lnTo>
                    <a:pt x="1260119" y="389077"/>
                  </a:lnTo>
                  <a:lnTo>
                    <a:pt x="1259700" y="388912"/>
                  </a:lnTo>
                  <a:lnTo>
                    <a:pt x="1259141" y="389242"/>
                  </a:lnTo>
                  <a:lnTo>
                    <a:pt x="1258951" y="389356"/>
                  </a:lnTo>
                  <a:lnTo>
                    <a:pt x="1258722" y="389648"/>
                  </a:lnTo>
                  <a:lnTo>
                    <a:pt x="1258709" y="389839"/>
                  </a:lnTo>
                  <a:lnTo>
                    <a:pt x="1258722" y="390017"/>
                  </a:lnTo>
                  <a:lnTo>
                    <a:pt x="1259001" y="390245"/>
                  </a:lnTo>
                  <a:lnTo>
                    <a:pt x="1259205" y="390321"/>
                  </a:lnTo>
                  <a:lnTo>
                    <a:pt x="1259814" y="390499"/>
                  </a:lnTo>
                  <a:lnTo>
                    <a:pt x="1260208" y="390245"/>
                  </a:lnTo>
                  <a:lnTo>
                    <a:pt x="1260297" y="389661"/>
                  </a:lnTo>
                  <a:close/>
                </a:path>
                <a:path w="2054859" h="1241425">
                  <a:moveTo>
                    <a:pt x="1270876" y="657339"/>
                  </a:moveTo>
                  <a:lnTo>
                    <a:pt x="1270647" y="656678"/>
                  </a:lnTo>
                  <a:lnTo>
                    <a:pt x="1270584" y="656475"/>
                  </a:lnTo>
                  <a:lnTo>
                    <a:pt x="1270368" y="656196"/>
                  </a:lnTo>
                  <a:lnTo>
                    <a:pt x="1270241" y="656221"/>
                  </a:lnTo>
                  <a:lnTo>
                    <a:pt x="1269834" y="656247"/>
                  </a:lnTo>
                  <a:lnTo>
                    <a:pt x="1269453" y="656437"/>
                  </a:lnTo>
                  <a:lnTo>
                    <a:pt x="1269072" y="656577"/>
                  </a:lnTo>
                  <a:lnTo>
                    <a:pt x="1269898" y="657377"/>
                  </a:lnTo>
                  <a:lnTo>
                    <a:pt x="1270596" y="657580"/>
                  </a:lnTo>
                  <a:lnTo>
                    <a:pt x="1270876" y="657339"/>
                  </a:lnTo>
                  <a:close/>
                </a:path>
                <a:path w="2054859" h="1241425">
                  <a:moveTo>
                    <a:pt x="1286281" y="456272"/>
                  </a:moveTo>
                  <a:lnTo>
                    <a:pt x="1286116" y="455942"/>
                  </a:lnTo>
                  <a:lnTo>
                    <a:pt x="1285443" y="456158"/>
                  </a:lnTo>
                  <a:lnTo>
                    <a:pt x="1285252" y="456222"/>
                  </a:lnTo>
                  <a:lnTo>
                    <a:pt x="1285011" y="456501"/>
                  </a:lnTo>
                  <a:lnTo>
                    <a:pt x="1284947" y="456730"/>
                  </a:lnTo>
                  <a:lnTo>
                    <a:pt x="1284909" y="456882"/>
                  </a:lnTo>
                  <a:lnTo>
                    <a:pt x="1285125" y="457085"/>
                  </a:lnTo>
                  <a:lnTo>
                    <a:pt x="1285240" y="457288"/>
                  </a:lnTo>
                  <a:lnTo>
                    <a:pt x="1285443" y="457187"/>
                  </a:lnTo>
                  <a:lnTo>
                    <a:pt x="1285760" y="457123"/>
                  </a:lnTo>
                  <a:lnTo>
                    <a:pt x="1285862" y="456958"/>
                  </a:lnTo>
                  <a:lnTo>
                    <a:pt x="1286281" y="456272"/>
                  </a:lnTo>
                  <a:close/>
                </a:path>
                <a:path w="2054859" h="1241425">
                  <a:moveTo>
                    <a:pt x="1303528" y="467080"/>
                  </a:moveTo>
                  <a:lnTo>
                    <a:pt x="1303108" y="466902"/>
                  </a:lnTo>
                  <a:lnTo>
                    <a:pt x="1302931" y="466839"/>
                  </a:lnTo>
                  <a:lnTo>
                    <a:pt x="1302600" y="466940"/>
                  </a:lnTo>
                  <a:lnTo>
                    <a:pt x="1302410" y="467042"/>
                  </a:lnTo>
                  <a:lnTo>
                    <a:pt x="1302207" y="467156"/>
                  </a:lnTo>
                  <a:lnTo>
                    <a:pt x="1301915" y="467385"/>
                  </a:lnTo>
                  <a:lnTo>
                    <a:pt x="1301915" y="467563"/>
                  </a:lnTo>
                  <a:lnTo>
                    <a:pt x="1301838" y="468045"/>
                  </a:lnTo>
                  <a:lnTo>
                    <a:pt x="1302194" y="468122"/>
                  </a:lnTo>
                  <a:lnTo>
                    <a:pt x="1302829" y="467817"/>
                  </a:lnTo>
                  <a:lnTo>
                    <a:pt x="1303413" y="467423"/>
                  </a:lnTo>
                  <a:lnTo>
                    <a:pt x="1303528" y="467080"/>
                  </a:lnTo>
                  <a:close/>
                </a:path>
                <a:path w="2054859" h="1241425">
                  <a:moveTo>
                    <a:pt x="1414475" y="243065"/>
                  </a:moveTo>
                  <a:lnTo>
                    <a:pt x="1414170" y="242531"/>
                  </a:lnTo>
                  <a:lnTo>
                    <a:pt x="1414056" y="242379"/>
                  </a:lnTo>
                  <a:lnTo>
                    <a:pt x="1413751" y="242125"/>
                  </a:lnTo>
                  <a:lnTo>
                    <a:pt x="1413217" y="242379"/>
                  </a:lnTo>
                  <a:lnTo>
                    <a:pt x="1412875" y="242658"/>
                  </a:lnTo>
                  <a:lnTo>
                    <a:pt x="1412506" y="242912"/>
                  </a:lnTo>
                  <a:lnTo>
                    <a:pt x="1412900" y="243116"/>
                  </a:lnTo>
                  <a:lnTo>
                    <a:pt x="1413281" y="243420"/>
                  </a:lnTo>
                  <a:lnTo>
                    <a:pt x="1413687" y="243433"/>
                  </a:lnTo>
                  <a:lnTo>
                    <a:pt x="1414284" y="243484"/>
                  </a:lnTo>
                  <a:lnTo>
                    <a:pt x="1414475" y="243065"/>
                  </a:lnTo>
                  <a:close/>
                </a:path>
                <a:path w="2054859" h="1241425">
                  <a:moveTo>
                    <a:pt x="1425587" y="298742"/>
                  </a:moveTo>
                  <a:lnTo>
                    <a:pt x="1425448" y="298627"/>
                  </a:lnTo>
                  <a:lnTo>
                    <a:pt x="1425067" y="298196"/>
                  </a:lnTo>
                  <a:lnTo>
                    <a:pt x="1424635" y="298234"/>
                  </a:lnTo>
                  <a:lnTo>
                    <a:pt x="1424292" y="298742"/>
                  </a:lnTo>
                  <a:lnTo>
                    <a:pt x="1424317" y="299097"/>
                  </a:lnTo>
                  <a:lnTo>
                    <a:pt x="1424343" y="299275"/>
                  </a:lnTo>
                  <a:lnTo>
                    <a:pt x="1425575" y="299237"/>
                  </a:lnTo>
                  <a:lnTo>
                    <a:pt x="1425536" y="299034"/>
                  </a:lnTo>
                  <a:lnTo>
                    <a:pt x="1425587" y="298742"/>
                  </a:lnTo>
                  <a:close/>
                </a:path>
                <a:path w="2054859" h="1241425">
                  <a:moveTo>
                    <a:pt x="1483804" y="407314"/>
                  </a:moveTo>
                  <a:lnTo>
                    <a:pt x="1483525" y="407403"/>
                  </a:lnTo>
                  <a:lnTo>
                    <a:pt x="1483715" y="407454"/>
                  </a:lnTo>
                  <a:lnTo>
                    <a:pt x="1483804" y="407314"/>
                  </a:lnTo>
                  <a:close/>
                </a:path>
                <a:path w="2054859" h="1241425">
                  <a:moveTo>
                    <a:pt x="1485734" y="406412"/>
                  </a:moveTo>
                  <a:lnTo>
                    <a:pt x="1485163" y="406158"/>
                  </a:lnTo>
                  <a:lnTo>
                    <a:pt x="1484998" y="406082"/>
                  </a:lnTo>
                  <a:lnTo>
                    <a:pt x="1484630" y="406171"/>
                  </a:lnTo>
                  <a:lnTo>
                    <a:pt x="1484515" y="406311"/>
                  </a:lnTo>
                  <a:lnTo>
                    <a:pt x="1484236" y="406615"/>
                  </a:lnTo>
                  <a:lnTo>
                    <a:pt x="1484033" y="406984"/>
                  </a:lnTo>
                  <a:lnTo>
                    <a:pt x="1483817" y="407314"/>
                  </a:lnTo>
                  <a:lnTo>
                    <a:pt x="1484909" y="406996"/>
                  </a:lnTo>
                  <a:lnTo>
                    <a:pt x="1485658" y="406742"/>
                  </a:lnTo>
                  <a:lnTo>
                    <a:pt x="1485734" y="406412"/>
                  </a:lnTo>
                  <a:close/>
                </a:path>
                <a:path w="2054859" h="1241425">
                  <a:moveTo>
                    <a:pt x="1509788" y="445300"/>
                  </a:moveTo>
                  <a:lnTo>
                    <a:pt x="1509623" y="444842"/>
                  </a:lnTo>
                  <a:lnTo>
                    <a:pt x="1509090" y="444703"/>
                  </a:lnTo>
                  <a:lnTo>
                    <a:pt x="1508925" y="444639"/>
                  </a:lnTo>
                  <a:lnTo>
                    <a:pt x="1508544" y="444728"/>
                  </a:lnTo>
                  <a:lnTo>
                    <a:pt x="1508340" y="445198"/>
                  </a:lnTo>
                  <a:lnTo>
                    <a:pt x="1508252" y="445604"/>
                  </a:lnTo>
                  <a:lnTo>
                    <a:pt x="1508150" y="446024"/>
                  </a:lnTo>
                  <a:lnTo>
                    <a:pt x="1508556" y="445897"/>
                  </a:lnTo>
                  <a:lnTo>
                    <a:pt x="1509039" y="445897"/>
                  </a:lnTo>
                  <a:lnTo>
                    <a:pt x="1509344" y="445643"/>
                  </a:lnTo>
                  <a:lnTo>
                    <a:pt x="1509788" y="445300"/>
                  </a:lnTo>
                  <a:close/>
                </a:path>
                <a:path w="2054859" h="1241425">
                  <a:moveTo>
                    <a:pt x="1514487" y="451154"/>
                  </a:moveTo>
                  <a:lnTo>
                    <a:pt x="1514094" y="450621"/>
                  </a:lnTo>
                  <a:lnTo>
                    <a:pt x="1513027" y="451421"/>
                  </a:lnTo>
                  <a:lnTo>
                    <a:pt x="1513319" y="451942"/>
                  </a:lnTo>
                  <a:lnTo>
                    <a:pt x="1514487" y="451154"/>
                  </a:lnTo>
                  <a:close/>
                </a:path>
                <a:path w="2054859" h="1241425">
                  <a:moveTo>
                    <a:pt x="1741131" y="221767"/>
                  </a:moveTo>
                  <a:lnTo>
                    <a:pt x="1740979" y="221742"/>
                  </a:lnTo>
                  <a:lnTo>
                    <a:pt x="1740852" y="221856"/>
                  </a:lnTo>
                  <a:lnTo>
                    <a:pt x="1740687" y="221818"/>
                  </a:lnTo>
                  <a:lnTo>
                    <a:pt x="1740611" y="222046"/>
                  </a:lnTo>
                  <a:lnTo>
                    <a:pt x="1740789" y="221932"/>
                  </a:lnTo>
                  <a:lnTo>
                    <a:pt x="1740966" y="221869"/>
                  </a:lnTo>
                  <a:lnTo>
                    <a:pt x="1741131" y="221767"/>
                  </a:lnTo>
                  <a:close/>
                </a:path>
                <a:path w="2054859" h="1241425">
                  <a:moveTo>
                    <a:pt x="1745500" y="220433"/>
                  </a:moveTo>
                  <a:lnTo>
                    <a:pt x="1743875" y="220281"/>
                  </a:lnTo>
                  <a:lnTo>
                    <a:pt x="1742465" y="220878"/>
                  </a:lnTo>
                  <a:lnTo>
                    <a:pt x="1741131" y="221767"/>
                  </a:lnTo>
                  <a:lnTo>
                    <a:pt x="1742757" y="221970"/>
                  </a:lnTo>
                  <a:lnTo>
                    <a:pt x="1744116" y="221132"/>
                  </a:lnTo>
                  <a:lnTo>
                    <a:pt x="1745500" y="220433"/>
                  </a:lnTo>
                  <a:close/>
                </a:path>
                <a:path w="2054859" h="1241425">
                  <a:moveTo>
                    <a:pt x="1746110" y="220116"/>
                  </a:moveTo>
                  <a:lnTo>
                    <a:pt x="1745894" y="220205"/>
                  </a:lnTo>
                  <a:lnTo>
                    <a:pt x="1745703" y="220332"/>
                  </a:lnTo>
                  <a:lnTo>
                    <a:pt x="1745500" y="220433"/>
                  </a:lnTo>
                  <a:lnTo>
                    <a:pt x="1745691" y="220459"/>
                  </a:lnTo>
                  <a:lnTo>
                    <a:pt x="1745843" y="220345"/>
                  </a:lnTo>
                  <a:lnTo>
                    <a:pt x="1746034" y="220395"/>
                  </a:lnTo>
                  <a:lnTo>
                    <a:pt x="1746110" y="220116"/>
                  </a:lnTo>
                  <a:close/>
                </a:path>
                <a:path w="2054859" h="1241425">
                  <a:moveTo>
                    <a:pt x="1824697" y="348272"/>
                  </a:moveTo>
                  <a:lnTo>
                    <a:pt x="1822894" y="348970"/>
                  </a:lnTo>
                  <a:lnTo>
                    <a:pt x="1822259" y="349275"/>
                  </a:lnTo>
                  <a:lnTo>
                    <a:pt x="1822145" y="349694"/>
                  </a:lnTo>
                  <a:lnTo>
                    <a:pt x="1822589" y="350024"/>
                  </a:lnTo>
                  <a:lnTo>
                    <a:pt x="1823072" y="349910"/>
                  </a:lnTo>
                  <a:lnTo>
                    <a:pt x="1823224" y="349783"/>
                  </a:lnTo>
                  <a:lnTo>
                    <a:pt x="1824697" y="348272"/>
                  </a:lnTo>
                  <a:close/>
                </a:path>
                <a:path w="2054859" h="1241425">
                  <a:moveTo>
                    <a:pt x="1825091" y="348132"/>
                  </a:moveTo>
                  <a:lnTo>
                    <a:pt x="1824863" y="348119"/>
                  </a:lnTo>
                  <a:lnTo>
                    <a:pt x="1824697" y="348272"/>
                  </a:lnTo>
                  <a:lnTo>
                    <a:pt x="1825091" y="348132"/>
                  </a:lnTo>
                  <a:close/>
                </a:path>
                <a:path w="2054859" h="1241425">
                  <a:moveTo>
                    <a:pt x="1828546" y="876"/>
                  </a:moveTo>
                  <a:lnTo>
                    <a:pt x="1828444" y="431"/>
                  </a:lnTo>
                  <a:lnTo>
                    <a:pt x="1828431" y="0"/>
                  </a:lnTo>
                  <a:lnTo>
                    <a:pt x="1828076" y="0"/>
                  </a:lnTo>
                  <a:lnTo>
                    <a:pt x="1827263" y="520"/>
                  </a:lnTo>
                  <a:lnTo>
                    <a:pt x="1826704" y="901"/>
                  </a:lnTo>
                  <a:lnTo>
                    <a:pt x="1825828" y="1384"/>
                  </a:lnTo>
                  <a:lnTo>
                    <a:pt x="1826590" y="1993"/>
                  </a:lnTo>
                  <a:lnTo>
                    <a:pt x="1827161" y="2451"/>
                  </a:lnTo>
                  <a:lnTo>
                    <a:pt x="1827987" y="1879"/>
                  </a:lnTo>
                  <a:lnTo>
                    <a:pt x="1828330" y="1206"/>
                  </a:lnTo>
                  <a:lnTo>
                    <a:pt x="1828546" y="876"/>
                  </a:lnTo>
                  <a:close/>
                </a:path>
                <a:path w="2054859" h="1241425">
                  <a:moveTo>
                    <a:pt x="1898751" y="379018"/>
                  </a:moveTo>
                  <a:lnTo>
                    <a:pt x="1898370" y="378904"/>
                  </a:lnTo>
                  <a:lnTo>
                    <a:pt x="1898053" y="378764"/>
                  </a:lnTo>
                  <a:lnTo>
                    <a:pt x="1897684" y="378777"/>
                  </a:lnTo>
                  <a:lnTo>
                    <a:pt x="1897519" y="378752"/>
                  </a:lnTo>
                  <a:lnTo>
                    <a:pt x="1897240" y="379018"/>
                  </a:lnTo>
                  <a:lnTo>
                    <a:pt x="1897138" y="379209"/>
                  </a:lnTo>
                  <a:lnTo>
                    <a:pt x="1896808" y="379768"/>
                  </a:lnTo>
                  <a:lnTo>
                    <a:pt x="1897037" y="380149"/>
                  </a:lnTo>
                  <a:lnTo>
                    <a:pt x="1897684" y="379971"/>
                  </a:lnTo>
                  <a:lnTo>
                    <a:pt x="1898065" y="379844"/>
                  </a:lnTo>
                  <a:lnTo>
                    <a:pt x="1898370" y="379374"/>
                  </a:lnTo>
                  <a:lnTo>
                    <a:pt x="1898751" y="379018"/>
                  </a:lnTo>
                  <a:close/>
                </a:path>
                <a:path w="2054859" h="1241425">
                  <a:moveTo>
                    <a:pt x="1972119" y="35153"/>
                  </a:moveTo>
                  <a:lnTo>
                    <a:pt x="1971802" y="34912"/>
                  </a:lnTo>
                  <a:lnTo>
                    <a:pt x="1971484" y="34493"/>
                  </a:lnTo>
                  <a:lnTo>
                    <a:pt x="1971167" y="34493"/>
                  </a:lnTo>
                  <a:lnTo>
                    <a:pt x="1970430" y="34505"/>
                  </a:lnTo>
                  <a:lnTo>
                    <a:pt x="1969795" y="34937"/>
                  </a:lnTo>
                  <a:lnTo>
                    <a:pt x="1970011" y="35737"/>
                  </a:lnTo>
                  <a:lnTo>
                    <a:pt x="1970049" y="35966"/>
                  </a:lnTo>
                  <a:lnTo>
                    <a:pt x="1970735" y="35991"/>
                  </a:lnTo>
                  <a:lnTo>
                    <a:pt x="1971116" y="36106"/>
                  </a:lnTo>
                  <a:lnTo>
                    <a:pt x="1972119" y="35153"/>
                  </a:lnTo>
                  <a:close/>
                </a:path>
                <a:path w="2054859" h="1241425">
                  <a:moveTo>
                    <a:pt x="1972856" y="16967"/>
                  </a:moveTo>
                  <a:lnTo>
                    <a:pt x="1972640" y="16891"/>
                  </a:lnTo>
                  <a:lnTo>
                    <a:pt x="1972856" y="17170"/>
                  </a:lnTo>
                  <a:lnTo>
                    <a:pt x="1972856" y="16967"/>
                  </a:lnTo>
                  <a:close/>
                </a:path>
                <a:path w="2054859" h="1241425">
                  <a:moveTo>
                    <a:pt x="1974240" y="18910"/>
                  </a:moveTo>
                  <a:lnTo>
                    <a:pt x="1973783" y="18059"/>
                  </a:lnTo>
                  <a:lnTo>
                    <a:pt x="1973300" y="17614"/>
                  </a:lnTo>
                  <a:lnTo>
                    <a:pt x="1972868" y="17157"/>
                  </a:lnTo>
                  <a:lnTo>
                    <a:pt x="1972919" y="19278"/>
                  </a:lnTo>
                  <a:lnTo>
                    <a:pt x="1972894" y="20002"/>
                  </a:lnTo>
                  <a:lnTo>
                    <a:pt x="1973237" y="20332"/>
                  </a:lnTo>
                  <a:lnTo>
                    <a:pt x="1973783" y="19900"/>
                  </a:lnTo>
                  <a:lnTo>
                    <a:pt x="1974075" y="19672"/>
                  </a:lnTo>
                  <a:lnTo>
                    <a:pt x="1974240" y="18910"/>
                  </a:lnTo>
                  <a:close/>
                </a:path>
                <a:path w="2054859" h="1241425">
                  <a:moveTo>
                    <a:pt x="2054453" y="139090"/>
                  </a:moveTo>
                  <a:lnTo>
                    <a:pt x="2054212" y="138696"/>
                  </a:lnTo>
                  <a:lnTo>
                    <a:pt x="2053018" y="139433"/>
                  </a:lnTo>
                  <a:lnTo>
                    <a:pt x="2053247" y="139801"/>
                  </a:lnTo>
                  <a:lnTo>
                    <a:pt x="2054453" y="13909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13310832" y="7227004"/>
              <a:ext cx="2105660" cy="1144270"/>
            </a:xfrm>
            <a:custGeom>
              <a:avLst/>
              <a:gdLst/>
              <a:ahLst/>
              <a:cxnLst/>
              <a:rect l="l" t="t" r="r" b="b"/>
              <a:pathLst>
                <a:path w="2105659" h="1144270">
                  <a:moveTo>
                    <a:pt x="279" y="1060132"/>
                  </a:moveTo>
                  <a:lnTo>
                    <a:pt x="215" y="1059980"/>
                  </a:lnTo>
                  <a:lnTo>
                    <a:pt x="152" y="1059840"/>
                  </a:lnTo>
                  <a:lnTo>
                    <a:pt x="101" y="1059688"/>
                  </a:lnTo>
                  <a:lnTo>
                    <a:pt x="0" y="1059980"/>
                  </a:lnTo>
                  <a:lnTo>
                    <a:pt x="177" y="1060081"/>
                  </a:lnTo>
                  <a:close/>
                </a:path>
                <a:path w="2105659" h="1144270">
                  <a:moveTo>
                    <a:pt x="2120" y="1061262"/>
                  </a:moveTo>
                  <a:lnTo>
                    <a:pt x="1892" y="1061072"/>
                  </a:lnTo>
                  <a:lnTo>
                    <a:pt x="1447" y="1060665"/>
                  </a:lnTo>
                  <a:lnTo>
                    <a:pt x="838" y="1060424"/>
                  </a:lnTo>
                  <a:lnTo>
                    <a:pt x="279" y="1060132"/>
                  </a:lnTo>
                  <a:lnTo>
                    <a:pt x="457" y="1060665"/>
                  </a:lnTo>
                  <a:lnTo>
                    <a:pt x="622" y="1061212"/>
                  </a:lnTo>
                  <a:lnTo>
                    <a:pt x="901" y="1061694"/>
                  </a:lnTo>
                  <a:lnTo>
                    <a:pt x="1092" y="1061986"/>
                  </a:lnTo>
                  <a:lnTo>
                    <a:pt x="1600" y="1062101"/>
                  </a:lnTo>
                  <a:lnTo>
                    <a:pt x="1955" y="1062304"/>
                  </a:lnTo>
                  <a:lnTo>
                    <a:pt x="1955" y="1061872"/>
                  </a:lnTo>
                  <a:lnTo>
                    <a:pt x="2120" y="1061262"/>
                  </a:lnTo>
                  <a:close/>
                </a:path>
                <a:path w="2105659" h="1144270">
                  <a:moveTo>
                    <a:pt x="17894" y="1143419"/>
                  </a:moveTo>
                  <a:lnTo>
                    <a:pt x="17818" y="1142834"/>
                  </a:lnTo>
                  <a:lnTo>
                    <a:pt x="16891" y="1143050"/>
                  </a:lnTo>
                  <a:lnTo>
                    <a:pt x="16433" y="1143228"/>
                  </a:lnTo>
                  <a:lnTo>
                    <a:pt x="16421" y="1143838"/>
                  </a:lnTo>
                  <a:lnTo>
                    <a:pt x="17894" y="1143419"/>
                  </a:lnTo>
                  <a:close/>
                </a:path>
                <a:path w="2105659" h="1144270">
                  <a:moveTo>
                    <a:pt x="121716" y="281355"/>
                  </a:moveTo>
                  <a:lnTo>
                    <a:pt x="121310" y="281241"/>
                  </a:lnTo>
                  <a:lnTo>
                    <a:pt x="120878" y="281076"/>
                  </a:lnTo>
                  <a:lnTo>
                    <a:pt x="120459" y="281012"/>
                  </a:lnTo>
                  <a:lnTo>
                    <a:pt x="120167" y="281381"/>
                  </a:lnTo>
                  <a:lnTo>
                    <a:pt x="120015" y="281559"/>
                  </a:lnTo>
                  <a:lnTo>
                    <a:pt x="121272" y="281914"/>
                  </a:lnTo>
                  <a:lnTo>
                    <a:pt x="121716" y="281355"/>
                  </a:lnTo>
                  <a:close/>
                </a:path>
                <a:path w="2105659" h="1144270">
                  <a:moveTo>
                    <a:pt x="214960" y="481393"/>
                  </a:moveTo>
                  <a:lnTo>
                    <a:pt x="214845" y="480974"/>
                  </a:lnTo>
                  <a:lnTo>
                    <a:pt x="214884" y="480402"/>
                  </a:lnTo>
                  <a:lnTo>
                    <a:pt x="214083" y="479666"/>
                  </a:lnTo>
                  <a:lnTo>
                    <a:pt x="213664" y="479933"/>
                  </a:lnTo>
                  <a:lnTo>
                    <a:pt x="213639" y="480606"/>
                  </a:lnTo>
                  <a:lnTo>
                    <a:pt x="213626" y="480847"/>
                  </a:lnTo>
                  <a:lnTo>
                    <a:pt x="213779" y="481063"/>
                  </a:lnTo>
                  <a:lnTo>
                    <a:pt x="213906" y="481253"/>
                  </a:lnTo>
                  <a:lnTo>
                    <a:pt x="214274" y="481736"/>
                  </a:lnTo>
                  <a:lnTo>
                    <a:pt x="214642" y="481787"/>
                  </a:lnTo>
                  <a:lnTo>
                    <a:pt x="214960" y="481393"/>
                  </a:lnTo>
                  <a:close/>
                </a:path>
                <a:path w="2105659" h="1144270">
                  <a:moveTo>
                    <a:pt x="280860" y="552818"/>
                  </a:moveTo>
                  <a:lnTo>
                    <a:pt x="280504" y="552399"/>
                  </a:lnTo>
                  <a:lnTo>
                    <a:pt x="280174" y="551942"/>
                  </a:lnTo>
                  <a:lnTo>
                    <a:pt x="279742" y="551599"/>
                  </a:lnTo>
                  <a:lnTo>
                    <a:pt x="279285" y="551218"/>
                  </a:lnTo>
                  <a:lnTo>
                    <a:pt x="278790" y="551421"/>
                  </a:lnTo>
                  <a:lnTo>
                    <a:pt x="278663" y="552005"/>
                  </a:lnTo>
                  <a:lnTo>
                    <a:pt x="278638" y="552132"/>
                  </a:lnTo>
                  <a:lnTo>
                    <a:pt x="278930" y="552411"/>
                  </a:lnTo>
                  <a:lnTo>
                    <a:pt x="279095" y="552450"/>
                  </a:lnTo>
                  <a:lnTo>
                    <a:pt x="280860" y="552818"/>
                  </a:lnTo>
                  <a:close/>
                </a:path>
                <a:path w="2105659" h="1144270">
                  <a:moveTo>
                    <a:pt x="281228" y="552881"/>
                  </a:moveTo>
                  <a:lnTo>
                    <a:pt x="280860" y="552818"/>
                  </a:lnTo>
                  <a:lnTo>
                    <a:pt x="281139" y="553110"/>
                  </a:lnTo>
                  <a:lnTo>
                    <a:pt x="281228" y="552881"/>
                  </a:lnTo>
                  <a:close/>
                </a:path>
                <a:path w="2105659" h="1144270">
                  <a:moveTo>
                    <a:pt x="281254" y="552907"/>
                  </a:moveTo>
                  <a:lnTo>
                    <a:pt x="281152" y="553123"/>
                  </a:lnTo>
                  <a:lnTo>
                    <a:pt x="281216" y="552983"/>
                  </a:lnTo>
                  <a:close/>
                </a:path>
                <a:path w="2105659" h="1144270">
                  <a:moveTo>
                    <a:pt x="283768" y="552284"/>
                  </a:moveTo>
                  <a:lnTo>
                    <a:pt x="283514" y="551548"/>
                  </a:lnTo>
                  <a:lnTo>
                    <a:pt x="282409" y="551154"/>
                  </a:lnTo>
                  <a:lnTo>
                    <a:pt x="281940" y="551865"/>
                  </a:lnTo>
                  <a:lnTo>
                    <a:pt x="281482" y="552450"/>
                  </a:lnTo>
                  <a:lnTo>
                    <a:pt x="281368" y="552589"/>
                  </a:lnTo>
                  <a:lnTo>
                    <a:pt x="281317" y="552754"/>
                  </a:lnTo>
                  <a:lnTo>
                    <a:pt x="281254" y="552907"/>
                  </a:lnTo>
                  <a:lnTo>
                    <a:pt x="282155" y="553732"/>
                  </a:lnTo>
                  <a:lnTo>
                    <a:pt x="282994" y="553491"/>
                  </a:lnTo>
                  <a:lnTo>
                    <a:pt x="283629" y="552513"/>
                  </a:lnTo>
                  <a:lnTo>
                    <a:pt x="283768" y="552284"/>
                  </a:lnTo>
                  <a:close/>
                </a:path>
                <a:path w="2105659" h="1144270">
                  <a:moveTo>
                    <a:pt x="285242" y="598893"/>
                  </a:moveTo>
                  <a:lnTo>
                    <a:pt x="285115" y="598817"/>
                  </a:lnTo>
                  <a:lnTo>
                    <a:pt x="284797" y="598614"/>
                  </a:lnTo>
                  <a:lnTo>
                    <a:pt x="284302" y="598297"/>
                  </a:lnTo>
                  <a:lnTo>
                    <a:pt x="284035" y="598411"/>
                  </a:lnTo>
                  <a:lnTo>
                    <a:pt x="283464" y="598639"/>
                  </a:lnTo>
                  <a:lnTo>
                    <a:pt x="283413" y="599160"/>
                  </a:lnTo>
                  <a:lnTo>
                    <a:pt x="283768" y="599579"/>
                  </a:lnTo>
                  <a:lnTo>
                    <a:pt x="284226" y="599960"/>
                  </a:lnTo>
                  <a:lnTo>
                    <a:pt x="284708" y="599973"/>
                  </a:lnTo>
                  <a:lnTo>
                    <a:pt x="285076" y="599490"/>
                  </a:lnTo>
                  <a:lnTo>
                    <a:pt x="285203" y="599338"/>
                  </a:lnTo>
                  <a:lnTo>
                    <a:pt x="285242" y="598893"/>
                  </a:lnTo>
                  <a:close/>
                </a:path>
                <a:path w="2105659" h="1144270">
                  <a:moveTo>
                    <a:pt x="315480" y="604850"/>
                  </a:moveTo>
                  <a:lnTo>
                    <a:pt x="315201" y="604786"/>
                  </a:lnTo>
                  <a:lnTo>
                    <a:pt x="315290" y="605002"/>
                  </a:lnTo>
                  <a:lnTo>
                    <a:pt x="315480" y="604850"/>
                  </a:lnTo>
                  <a:close/>
                </a:path>
                <a:path w="2105659" h="1144270">
                  <a:moveTo>
                    <a:pt x="315772" y="606107"/>
                  </a:moveTo>
                  <a:lnTo>
                    <a:pt x="315290" y="605002"/>
                  </a:lnTo>
                  <a:lnTo>
                    <a:pt x="313283" y="606577"/>
                  </a:lnTo>
                  <a:lnTo>
                    <a:pt x="315772" y="606107"/>
                  </a:lnTo>
                  <a:close/>
                </a:path>
                <a:path w="2105659" h="1144270">
                  <a:moveTo>
                    <a:pt x="315963" y="606069"/>
                  </a:moveTo>
                  <a:lnTo>
                    <a:pt x="315772" y="606107"/>
                  </a:lnTo>
                  <a:lnTo>
                    <a:pt x="315874" y="606348"/>
                  </a:lnTo>
                  <a:lnTo>
                    <a:pt x="315963" y="606069"/>
                  </a:lnTo>
                  <a:close/>
                </a:path>
                <a:path w="2105659" h="1144270">
                  <a:moveTo>
                    <a:pt x="315976" y="606056"/>
                  </a:moveTo>
                  <a:close/>
                </a:path>
                <a:path w="2105659" h="1144270">
                  <a:moveTo>
                    <a:pt x="318198" y="667042"/>
                  </a:moveTo>
                  <a:lnTo>
                    <a:pt x="318071" y="666483"/>
                  </a:lnTo>
                  <a:lnTo>
                    <a:pt x="317627" y="666483"/>
                  </a:lnTo>
                  <a:lnTo>
                    <a:pt x="317055" y="666356"/>
                  </a:lnTo>
                  <a:lnTo>
                    <a:pt x="316115" y="666927"/>
                  </a:lnTo>
                  <a:lnTo>
                    <a:pt x="316217" y="667448"/>
                  </a:lnTo>
                  <a:lnTo>
                    <a:pt x="317334" y="667537"/>
                  </a:lnTo>
                  <a:lnTo>
                    <a:pt x="317792" y="667232"/>
                  </a:lnTo>
                  <a:lnTo>
                    <a:pt x="318198" y="667042"/>
                  </a:lnTo>
                  <a:close/>
                </a:path>
                <a:path w="2105659" h="1144270">
                  <a:moveTo>
                    <a:pt x="384225" y="796988"/>
                  </a:moveTo>
                  <a:lnTo>
                    <a:pt x="383768" y="797191"/>
                  </a:lnTo>
                  <a:lnTo>
                    <a:pt x="383908" y="797191"/>
                  </a:lnTo>
                  <a:lnTo>
                    <a:pt x="384124" y="797064"/>
                  </a:lnTo>
                  <a:close/>
                </a:path>
                <a:path w="2105659" h="1144270">
                  <a:moveTo>
                    <a:pt x="386283" y="796112"/>
                  </a:moveTo>
                  <a:lnTo>
                    <a:pt x="385876" y="796213"/>
                  </a:lnTo>
                  <a:lnTo>
                    <a:pt x="385457" y="796239"/>
                  </a:lnTo>
                  <a:lnTo>
                    <a:pt x="385089" y="796417"/>
                  </a:lnTo>
                  <a:lnTo>
                    <a:pt x="384771" y="796569"/>
                  </a:lnTo>
                  <a:lnTo>
                    <a:pt x="384505" y="796772"/>
                  </a:lnTo>
                  <a:lnTo>
                    <a:pt x="384225" y="796988"/>
                  </a:lnTo>
                  <a:lnTo>
                    <a:pt x="385089" y="796607"/>
                  </a:lnTo>
                  <a:lnTo>
                    <a:pt x="386283" y="796112"/>
                  </a:lnTo>
                  <a:close/>
                </a:path>
                <a:path w="2105659" h="1144270">
                  <a:moveTo>
                    <a:pt x="391134" y="712990"/>
                  </a:moveTo>
                  <a:lnTo>
                    <a:pt x="390779" y="712876"/>
                  </a:lnTo>
                  <a:lnTo>
                    <a:pt x="390436" y="712711"/>
                  </a:lnTo>
                  <a:lnTo>
                    <a:pt x="390080" y="712647"/>
                  </a:lnTo>
                  <a:lnTo>
                    <a:pt x="389839" y="712990"/>
                  </a:lnTo>
                  <a:lnTo>
                    <a:pt x="389712" y="713181"/>
                  </a:lnTo>
                  <a:lnTo>
                    <a:pt x="390880" y="713536"/>
                  </a:lnTo>
                  <a:lnTo>
                    <a:pt x="391134" y="712990"/>
                  </a:lnTo>
                  <a:close/>
                </a:path>
                <a:path w="2105659" h="1144270">
                  <a:moveTo>
                    <a:pt x="409917" y="834707"/>
                  </a:moveTo>
                  <a:lnTo>
                    <a:pt x="409663" y="834529"/>
                  </a:lnTo>
                  <a:lnTo>
                    <a:pt x="409549" y="834364"/>
                  </a:lnTo>
                  <a:lnTo>
                    <a:pt x="409371" y="834593"/>
                  </a:lnTo>
                  <a:lnTo>
                    <a:pt x="409155" y="834758"/>
                  </a:lnTo>
                  <a:lnTo>
                    <a:pt x="409054" y="835037"/>
                  </a:lnTo>
                  <a:lnTo>
                    <a:pt x="409270" y="835202"/>
                  </a:lnTo>
                  <a:lnTo>
                    <a:pt x="409397" y="835355"/>
                  </a:lnTo>
                  <a:lnTo>
                    <a:pt x="409575" y="835190"/>
                  </a:lnTo>
                  <a:lnTo>
                    <a:pt x="409803" y="835025"/>
                  </a:lnTo>
                  <a:lnTo>
                    <a:pt x="409879" y="834809"/>
                  </a:lnTo>
                  <a:close/>
                </a:path>
                <a:path w="2105659" h="1144270">
                  <a:moveTo>
                    <a:pt x="447255" y="858189"/>
                  </a:moveTo>
                  <a:lnTo>
                    <a:pt x="446709" y="857719"/>
                  </a:lnTo>
                  <a:lnTo>
                    <a:pt x="445871" y="858075"/>
                  </a:lnTo>
                  <a:lnTo>
                    <a:pt x="445592" y="858202"/>
                  </a:lnTo>
                  <a:lnTo>
                    <a:pt x="445477" y="858812"/>
                  </a:lnTo>
                  <a:lnTo>
                    <a:pt x="445312" y="859180"/>
                  </a:lnTo>
                  <a:lnTo>
                    <a:pt x="446354" y="860031"/>
                  </a:lnTo>
                  <a:lnTo>
                    <a:pt x="446659" y="859688"/>
                  </a:lnTo>
                  <a:lnTo>
                    <a:pt x="447192" y="859332"/>
                  </a:lnTo>
                  <a:lnTo>
                    <a:pt x="447192" y="858977"/>
                  </a:lnTo>
                  <a:lnTo>
                    <a:pt x="447255" y="858189"/>
                  </a:lnTo>
                  <a:close/>
                </a:path>
                <a:path w="2105659" h="1144270">
                  <a:moveTo>
                    <a:pt x="447929" y="832904"/>
                  </a:moveTo>
                  <a:lnTo>
                    <a:pt x="447598" y="832840"/>
                  </a:lnTo>
                  <a:lnTo>
                    <a:pt x="447040" y="833297"/>
                  </a:lnTo>
                  <a:lnTo>
                    <a:pt x="447167" y="833742"/>
                  </a:lnTo>
                  <a:lnTo>
                    <a:pt x="447382" y="833615"/>
                  </a:lnTo>
                  <a:lnTo>
                    <a:pt x="447738" y="833539"/>
                  </a:lnTo>
                  <a:lnTo>
                    <a:pt x="447929" y="832904"/>
                  </a:lnTo>
                  <a:close/>
                </a:path>
                <a:path w="2105659" h="1144270">
                  <a:moveTo>
                    <a:pt x="464439" y="594639"/>
                  </a:moveTo>
                  <a:lnTo>
                    <a:pt x="464261" y="594296"/>
                  </a:lnTo>
                  <a:lnTo>
                    <a:pt x="463003" y="594982"/>
                  </a:lnTo>
                  <a:lnTo>
                    <a:pt x="463181" y="595312"/>
                  </a:lnTo>
                  <a:lnTo>
                    <a:pt x="464439" y="594639"/>
                  </a:lnTo>
                  <a:close/>
                </a:path>
                <a:path w="2105659" h="1144270">
                  <a:moveTo>
                    <a:pt x="495414" y="983145"/>
                  </a:moveTo>
                  <a:lnTo>
                    <a:pt x="495007" y="983234"/>
                  </a:lnTo>
                  <a:lnTo>
                    <a:pt x="494538" y="983183"/>
                  </a:lnTo>
                  <a:lnTo>
                    <a:pt x="493598" y="983792"/>
                  </a:lnTo>
                  <a:lnTo>
                    <a:pt x="493039" y="984313"/>
                  </a:lnTo>
                  <a:lnTo>
                    <a:pt x="492467" y="984783"/>
                  </a:lnTo>
                  <a:lnTo>
                    <a:pt x="493153" y="984580"/>
                  </a:lnTo>
                  <a:lnTo>
                    <a:pt x="493864" y="984402"/>
                  </a:lnTo>
                  <a:lnTo>
                    <a:pt x="494512" y="984084"/>
                  </a:lnTo>
                  <a:lnTo>
                    <a:pt x="494880" y="983907"/>
                  </a:lnTo>
                  <a:lnTo>
                    <a:pt x="495122" y="983475"/>
                  </a:lnTo>
                  <a:lnTo>
                    <a:pt x="495414" y="983145"/>
                  </a:lnTo>
                  <a:close/>
                </a:path>
                <a:path w="2105659" h="1144270">
                  <a:moveTo>
                    <a:pt x="532866" y="29298"/>
                  </a:moveTo>
                  <a:lnTo>
                    <a:pt x="532587" y="28663"/>
                  </a:lnTo>
                  <a:lnTo>
                    <a:pt x="532422" y="28282"/>
                  </a:lnTo>
                  <a:lnTo>
                    <a:pt x="531850" y="27825"/>
                  </a:lnTo>
                  <a:lnTo>
                    <a:pt x="531495" y="27876"/>
                  </a:lnTo>
                  <a:lnTo>
                    <a:pt x="531114" y="27927"/>
                  </a:lnTo>
                  <a:lnTo>
                    <a:pt x="530745" y="28498"/>
                  </a:lnTo>
                  <a:lnTo>
                    <a:pt x="530377" y="28867"/>
                  </a:lnTo>
                  <a:lnTo>
                    <a:pt x="530821" y="29083"/>
                  </a:lnTo>
                  <a:lnTo>
                    <a:pt x="531228" y="29375"/>
                  </a:lnTo>
                  <a:lnTo>
                    <a:pt x="531710" y="29502"/>
                  </a:lnTo>
                  <a:lnTo>
                    <a:pt x="532434" y="29692"/>
                  </a:lnTo>
                  <a:lnTo>
                    <a:pt x="532866" y="29298"/>
                  </a:lnTo>
                  <a:close/>
                </a:path>
                <a:path w="2105659" h="1144270">
                  <a:moveTo>
                    <a:pt x="553034" y="588518"/>
                  </a:moveTo>
                  <a:lnTo>
                    <a:pt x="553008" y="588378"/>
                  </a:lnTo>
                  <a:lnTo>
                    <a:pt x="552843" y="588581"/>
                  </a:lnTo>
                  <a:lnTo>
                    <a:pt x="552970" y="588556"/>
                  </a:lnTo>
                  <a:close/>
                </a:path>
                <a:path w="2105659" h="1144270">
                  <a:moveTo>
                    <a:pt x="554824" y="613295"/>
                  </a:moveTo>
                  <a:lnTo>
                    <a:pt x="553491" y="614489"/>
                  </a:lnTo>
                  <a:lnTo>
                    <a:pt x="553720" y="614489"/>
                  </a:lnTo>
                  <a:lnTo>
                    <a:pt x="554062" y="614553"/>
                  </a:lnTo>
                  <a:lnTo>
                    <a:pt x="554824" y="613295"/>
                  </a:lnTo>
                  <a:close/>
                </a:path>
                <a:path w="2105659" h="1144270">
                  <a:moveTo>
                    <a:pt x="555269" y="589203"/>
                  </a:moveTo>
                  <a:lnTo>
                    <a:pt x="555167" y="588937"/>
                  </a:lnTo>
                  <a:lnTo>
                    <a:pt x="554736" y="587959"/>
                  </a:lnTo>
                  <a:lnTo>
                    <a:pt x="553910" y="588035"/>
                  </a:lnTo>
                  <a:lnTo>
                    <a:pt x="553034" y="588518"/>
                  </a:lnTo>
                  <a:lnTo>
                    <a:pt x="553402" y="589165"/>
                  </a:lnTo>
                  <a:lnTo>
                    <a:pt x="553250" y="590346"/>
                  </a:lnTo>
                  <a:lnTo>
                    <a:pt x="554621" y="589991"/>
                  </a:lnTo>
                  <a:lnTo>
                    <a:pt x="554875" y="589915"/>
                  </a:lnTo>
                  <a:lnTo>
                    <a:pt x="555269" y="589203"/>
                  </a:lnTo>
                  <a:close/>
                </a:path>
                <a:path w="2105659" h="1144270">
                  <a:moveTo>
                    <a:pt x="555523" y="612673"/>
                  </a:moveTo>
                  <a:lnTo>
                    <a:pt x="555231" y="612609"/>
                  </a:lnTo>
                  <a:lnTo>
                    <a:pt x="554824" y="613295"/>
                  </a:lnTo>
                  <a:lnTo>
                    <a:pt x="555523" y="612673"/>
                  </a:lnTo>
                  <a:close/>
                </a:path>
                <a:path w="2105659" h="1144270">
                  <a:moveTo>
                    <a:pt x="559866" y="24815"/>
                  </a:moveTo>
                  <a:lnTo>
                    <a:pt x="559396" y="24853"/>
                  </a:lnTo>
                  <a:lnTo>
                    <a:pt x="558965" y="24828"/>
                  </a:lnTo>
                  <a:lnTo>
                    <a:pt x="558533" y="24930"/>
                  </a:lnTo>
                  <a:lnTo>
                    <a:pt x="558342" y="24993"/>
                  </a:lnTo>
                  <a:lnTo>
                    <a:pt x="558050" y="25361"/>
                  </a:lnTo>
                  <a:lnTo>
                    <a:pt x="558076" y="25527"/>
                  </a:lnTo>
                  <a:lnTo>
                    <a:pt x="558177" y="26123"/>
                  </a:lnTo>
                  <a:lnTo>
                    <a:pt x="558660" y="26403"/>
                  </a:lnTo>
                  <a:lnTo>
                    <a:pt x="559523" y="25831"/>
                  </a:lnTo>
                  <a:lnTo>
                    <a:pt x="559638" y="25285"/>
                  </a:lnTo>
                  <a:lnTo>
                    <a:pt x="559866" y="24815"/>
                  </a:lnTo>
                  <a:close/>
                </a:path>
                <a:path w="2105659" h="1144270">
                  <a:moveTo>
                    <a:pt x="567029" y="1068971"/>
                  </a:moveTo>
                  <a:lnTo>
                    <a:pt x="567016" y="1068247"/>
                  </a:lnTo>
                  <a:lnTo>
                    <a:pt x="566724" y="1068082"/>
                  </a:lnTo>
                  <a:lnTo>
                    <a:pt x="566127" y="1068247"/>
                  </a:lnTo>
                  <a:lnTo>
                    <a:pt x="565658" y="1068705"/>
                  </a:lnTo>
                  <a:lnTo>
                    <a:pt x="566610" y="1069238"/>
                  </a:lnTo>
                  <a:lnTo>
                    <a:pt x="567029" y="1068971"/>
                  </a:lnTo>
                  <a:close/>
                </a:path>
                <a:path w="2105659" h="1144270">
                  <a:moveTo>
                    <a:pt x="575068" y="783323"/>
                  </a:moveTo>
                  <a:lnTo>
                    <a:pt x="574370" y="782256"/>
                  </a:lnTo>
                  <a:lnTo>
                    <a:pt x="574306" y="782472"/>
                  </a:lnTo>
                  <a:lnTo>
                    <a:pt x="574217" y="782701"/>
                  </a:lnTo>
                  <a:lnTo>
                    <a:pt x="574675" y="783501"/>
                  </a:lnTo>
                  <a:lnTo>
                    <a:pt x="574916" y="783374"/>
                  </a:lnTo>
                  <a:lnTo>
                    <a:pt x="575068" y="783323"/>
                  </a:lnTo>
                  <a:close/>
                </a:path>
                <a:path w="2105659" h="1144270">
                  <a:moveTo>
                    <a:pt x="602335" y="620255"/>
                  </a:moveTo>
                  <a:lnTo>
                    <a:pt x="601675" y="619861"/>
                  </a:lnTo>
                  <a:lnTo>
                    <a:pt x="599147" y="618413"/>
                  </a:lnTo>
                  <a:lnTo>
                    <a:pt x="600938" y="620636"/>
                  </a:lnTo>
                  <a:lnTo>
                    <a:pt x="601052" y="620788"/>
                  </a:lnTo>
                  <a:lnTo>
                    <a:pt x="601395" y="620903"/>
                  </a:lnTo>
                  <a:lnTo>
                    <a:pt x="601586" y="620814"/>
                  </a:lnTo>
                  <a:lnTo>
                    <a:pt x="602297" y="620598"/>
                  </a:lnTo>
                  <a:lnTo>
                    <a:pt x="602335" y="620255"/>
                  </a:lnTo>
                  <a:close/>
                </a:path>
                <a:path w="2105659" h="1144270">
                  <a:moveTo>
                    <a:pt x="602665" y="837692"/>
                  </a:moveTo>
                  <a:lnTo>
                    <a:pt x="602602" y="837565"/>
                  </a:lnTo>
                  <a:lnTo>
                    <a:pt x="602297" y="837006"/>
                  </a:lnTo>
                  <a:lnTo>
                    <a:pt x="601916" y="837057"/>
                  </a:lnTo>
                  <a:lnTo>
                    <a:pt x="601586" y="837704"/>
                  </a:lnTo>
                  <a:lnTo>
                    <a:pt x="601522" y="837869"/>
                  </a:lnTo>
                  <a:lnTo>
                    <a:pt x="601611" y="838085"/>
                  </a:lnTo>
                  <a:lnTo>
                    <a:pt x="601649" y="838301"/>
                  </a:lnTo>
                  <a:lnTo>
                    <a:pt x="602348" y="838149"/>
                  </a:lnTo>
                  <a:lnTo>
                    <a:pt x="602437" y="837946"/>
                  </a:lnTo>
                  <a:lnTo>
                    <a:pt x="602665" y="837692"/>
                  </a:lnTo>
                  <a:close/>
                </a:path>
                <a:path w="2105659" h="1144270">
                  <a:moveTo>
                    <a:pt x="625614" y="770369"/>
                  </a:moveTo>
                  <a:lnTo>
                    <a:pt x="625221" y="770064"/>
                  </a:lnTo>
                  <a:lnTo>
                    <a:pt x="624471" y="770216"/>
                  </a:lnTo>
                  <a:lnTo>
                    <a:pt x="624408" y="770801"/>
                  </a:lnTo>
                  <a:lnTo>
                    <a:pt x="624611" y="771156"/>
                  </a:lnTo>
                  <a:lnTo>
                    <a:pt x="625144" y="771588"/>
                  </a:lnTo>
                  <a:lnTo>
                    <a:pt x="625500" y="770801"/>
                  </a:lnTo>
                  <a:lnTo>
                    <a:pt x="625614" y="770369"/>
                  </a:lnTo>
                  <a:close/>
                </a:path>
                <a:path w="2105659" h="1144270">
                  <a:moveTo>
                    <a:pt x="676287" y="622477"/>
                  </a:moveTo>
                  <a:lnTo>
                    <a:pt x="676160" y="621880"/>
                  </a:lnTo>
                  <a:lnTo>
                    <a:pt x="675932" y="621817"/>
                  </a:lnTo>
                  <a:lnTo>
                    <a:pt x="675652" y="621665"/>
                  </a:lnTo>
                  <a:lnTo>
                    <a:pt x="674903" y="622058"/>
                  </a:lnTo>
                  <a:lnTo>
                    <a:pt x="674928" y="622427"/>
                  </a:lnTo>
                  <a:lnTo>
                    <a:pt x="675614" y="622617"/>
                  </a:lnTo>
                  <a:lnTo>
                    <a:pt x="675792" y="622655"/>
                  </a:lnTo>
                  <a:lnTo>
                    <a:pt x="676059" y="622503"/>
                  </a:lnTo>
                  <a:lnTo>
                    <a:pt x="676287" y="622477"/>
                  </a:lnTo>
                  <a:close/>
                </a:path>
                <a:path w="2105659" h="1144270">
                  <a:moveTo>
                    <a:pt x="746734" y="735634"/>
                  </a:moveTo>
                  <a:lnTo>
                    <a:pt x="746404" y="735380"/>
                  </a:lnTo>
                  <a:lnTo>
                    <a:pt x="745820" y="735685"/>
                  </a:lnTo>
                  <a:lnTo>
                    <a:pt x="745464" y="735863"/>
                  </a:lnTo>
                  <a:lnTo>
                    <a:pt x="745274" y="736346"/>
                  </a:lnTo>
                  <a:lnTo>
                    <a:pt x="744994" y="736688"/>
                  </a:lnTo>
                  <a:lnTo>
                    <a:pt x="745413" y="736676"/>
                  </a:lnTo>
                  <a:lnTo>
                    <a:pt x="745820" y="736752"/>
                  </a:lnTo>
                  <a:lnTo>
                    <a:pt x="746226" y="736663"/>
                  </a:lnTo>
                  <a:lnTo>
                    <a:pt x="746366" y="736638"/>
                  </a:lnTo>
                  <a:lnTo>
                    <a:pt x="746569" y="736333"/>
                  </a:lnTo>
                  <a:lnTo>
                    <a:pt x="746734" y="735634"/>
                  </a:lnTo>
                  <a:close/>
                </a:path>
                <a:path w="2105659" h="1144270">
                  <a:moveTo>
                    <a:pt x="752563" y="1052347"/>
                  </a:moveTo>
                  <a:lnTo>
                    <a:pt x="752259" y="1052004"/>
                  </a:lnTo>
                  <a:lnTo>
                    <a:pt x="751611" y="1052233"/>
                  </a:lnTo>
                  <a:lnTo>
                    <a:pt x="751255" y="1052360"/>
                  </a:lnTo>
                  <a:lnTo>
                    <a:pt x="750951" y="1052842"/>
                  </a:lnTo>
                  <a:lnTo>
                    <a:pt x="750582" y="1053223"/>
                  </a:lnTo>
                  <a:lnTo>
                    <a:pt x="751014" y="1053299"/>
                  </a:lnTo>
                  <a:lnTo>
                    <a:pt x="751433" y="1053426"/>
                  </a:lnTo>
                  <a:lnTo>
                    <a:pt x="751852" y="1053414"/>
                  </a:lnTo>
                  <a:lnTo>
                    <a:pt x="752030" y="1053401"/>
                  </a:lnTo>
                  <a:lnTo>
                    <a:pt x="752297" y="1053122"/>
                  </a:lnTo>
                  <a:lnTo>
                    <a:pt x="752563" y="1052347"/>
                  </a:lnTo>
                  <a:close/>
                </a:path>
                <a:path w="2105659" h="1144270">
                  <a:moveTo>
                    <a:pt x="762228" y="1058811"/>
                  </a:moveTo>
                  <a:lnTo>
                    <a:pt x="762038" y="1058710"/>
                  </a:lnTo>
                  <a:lnTo>
                    <a:pt x="762076" y="1058862"/>
                  </a:lnTo>
                  <a:lnTo>
                    <a:pt x="762228" y="1058811"/>
                  </a:lnTo>
                  <a:close/>
                </a:path>
                <a:path w="2105659" h="1144270">
                  <a:moveTo>
                    <a:pt x="762279" y="1059726"/>
                  </a:moveTo>
                  <a:lnTo>
                    <a:pt x="762114" y="1059472"/>
                  </a:lnTo>
                  <a:lnTo>
                    <a:pt x="762038" y="1059192"/>
                  </a:lnTo>
                  <a:lnTo>
                    <a:pt x="762063" y="1058875"/>
                  </a:lnTo>
                  <a:lnTo>
                    <a:pt x="761377" y="1059129"/>
                  </a:lnTo>
                  <a:lnTo>
                    <a:pt x="760628" y="1059357"/>
                  </a:lnTo>
                  <a:lnTo>
                    <a:pt x="759980" y="1059700"/>
                  </a:lnTo>
                  <a:lnTo>
                    <a:pt x="759726" y="1059827"/>
                  </a:lnTo>
                  <a:lnTo>
                    <a:pt x="759663" y="1060361"/>
                  </a:lnTo>
                  <a:lnTo>
                    <a:pt x="759548" y="1060665"/>
                  </a:lnTo>
                  <a:lnTo>
                    <a:pt x="759777" y="1060678"/>
                  </a:lnTo>
                  <a:lnTo>
                    <a:pt x="760044" y="1060792"/>
                  </a:lnTo>
                  <a:lnTo>
                    <a:pt x="760260" y="1060678"/>
                  </a:lnTo>
                  <a:lnTo>
                    <a:pt x="762279" y="1059726"/>
                  </a:lnTo>
                  <a:close/>
                </a:path>
                <a:path w="2105659" h="1144270">
                  <a:moveTo>
                    <a:pt x="795985" y="497713"/>
                  </a:moveTo>
                  <a:lnTo>
                    <a:pt x="795489" y="497509"/>
                  </a:lnTo>
                  <a:lnTo>
                    <a:pt x="794981" y="497230"/>
                  </a:lnTo>
                  <a:lnTo>
                    <a:pt x="794486" y="497268"/>
                  </a:lnTo>
                  <a:lnTo>
                    <a:pt x="793915" y="497319"/>
                  </a:lnTo>
                  <a:lnTo>
                    <a:pt x="793889" y="498081"/>
                  </a:lnTo>
                  <a:lnTo>
                    <a:pt x="794435" y="498119"/>
                  </a:lnTo>
                  <a:lnTo>
                    <a:pt x="794931" y="498170"/>
                  </a:lnTo>
                  <a:lnTo>
                    <a:pt x="795464" y="497903"/>
                  </a:lnTo>
                  <a:lnTo>
                    <a:pt x="795985" y="497713"/>
                  </a:lnTo>
                  <a:close/>
                </a:path>
                <a:path w="2105659" h="1144270">
                  <a:moveTo>
                    <a:pt x="796531" y="497573"/>
                  </a:moveTo>
                  <a:lnTo>
                    <a:pt x="796353" y="497624"/>
                  </a:lnTo>
                  <a:lnTo>
                    <a:pt x="796163" y="497636"/>
                  </a:lnTo>
                  <a:lnTo>
                    <a:pt x="795985" y="497713"/>
                  </a:lnTo>
                  <a:lnTo>
                    <a:pt x="796137" y="497776"/>
                  </a:lnTo>
                  <a:lnTo>
                    <a:pt x="796277" y="497801"/>
                  </a:lnTo>
                  <a:lnTo>
                    <a:pt x="796442" y="497852"/>
                  </a:lnTo>
                  <a:lnTo>
                    <a:pt x="796531" y="497573"/>
                  </a:lnTo>
                  <a:close/>
                </a:path>
                <a:path w="2105659" h="1144270">
                  <a:moveTo>
                    <a:pt x="874966" y="527621"/>
                  </a:moveTo>
                  <a:lnTo>
                    <a:pt x="874788" y="527202"/>
                  </a:lnTo>
                  <a:lnTo>
                    <a:pt x="874217" y="527050"/>
                  </a:lnTo>
                  <a:lnTo>
                    <a:pt x="874014" y="527024"/>
                  </a:lnTo>
                  <a:lnTo>
                    <a:pt x="873658" y="527138"/>
                  </a:lnTo>
                  <a:lnTo>
                    <a:pt x="873556" y="527278"/>
                  </a:lnTo>
                  <a:lnTo>
                    <a:pt x="873201" y="527824"/>
                  </a:lnTo>
                  <a:lnTo>
                    <a:pt x="873366" y="528193"/>
                  </a:lnTo>
                  <a:lnTo>
                    <a:pt x="873950" y="528358"/>
                  </a:lnTo>
                  <a:lnTo>
                    <a:pt x="874191" y="528294"/>
                  </a:lnTo>
                  <a:lnTo>
                    <a:pt x="874560" y="528281"/>
                  </a:lnTo>
                  <a:lnTo>
                    <a:pt x="874966" y="527621"/>
                  </a:lnTo>
                  <a:close/>
                </a:path>
                <a:path w="2105659" h="1144270">
                  <a:moveTo>
                    <a:pt x="910196" y="705675"/>
                  </a:moveTo>
                  <a:lnTo>
                    <a:pt x="910183" y="705345"/>
                  </a:lnTo>
                  <a:lnTo>
                    <a:pt x="909548" y="705319"/>
                  </a:lnTo>
                  <a:lnTo>
                    <a:pt x="909358" y="705307"/>
                  </a:lnTo>
                  <a:lnTo>
                    <a:pt x="909104" y="705523"/>
                  </a:lnTo>
                  <a:lnTo>
                    <a:pt x="908939" y="705700"/>
                  </a:lnTo>
                  <a:lnTo>
                    <a:pt x="908888" y="706031"/>
                  </a:lnTo>
                  <a:lnTo>
                    <a:pt x="908875" y="706208"/>
                  </a:lnTo>
                  <a:lnTo>
                    <a:pt x="909104" y="706170"/>
                  </a:lnTo>
                  <a:lnTo>
                    <a:pt x="909383" y="706221"/>
                  </a:lnTo>
                  <a:lnTo>
                    <a:pt x="909561" y="706107"/>
                  </a:lnTo>
                  <a:lnTo>
                    <a:pt x="910196" y="705675"/>
                  </a:lnTo>
                  <a:close/>
                </a:path>
                <a:path w="2105659" h="1144270">
                  <a:moveTo>
                    <a:pt x="916254" y="582206"/>
                  </a:moveTo>
                  <a:lnTo>
                    <a:pt x="916178" y="581952"/>
                  </a:lnTo>
                  <a:lnTo>
                    <a:pt x="916152" y="581748"/>
                  </a:lnTo>
                  <a:lnTo>
                    <a:pt x="915962" y="581710"/>
                  </a:lnTo>
                  <a:lnTo>
                    <a:pt x="915746" y="581596"/>
                  </a:lnTo>
                  <a:lnTo>
                    <a:pt x="915593" y="581672"/>
                  </a:lnTo>
                  <a:lnTo>
                    <a:pt x="915454" y="581748"/>
                  </a:lnTo>
                  <a:lnTo>
                    <a:pt x="915212" y="582028"/>
                  </a:lnTo>
                  <a:lnTo>
                    <a:pt x="915250" y="582155"/>
                  </a:lnTo>
                  <a:lnTo>
                    <a:pt x="915403" y="582688"/>
                  </a:lnTo>
                  <a:lnTo>
                    <a:pt x="915758" y="582752"/>
                  </a:lnTo>
                  <a:lnTo>
                    <a:pt x="916152" y="582333"/>
                  </a:lnTo>
                  <a:lnTo>
                    <a:pt x="916254" y="582206"/>
                  </a:lnTo>
                  <a:close/>
                </a:path>
                <a:path w="2105659" h="1144270">
                  <a:moveTo>
                    <a:pt x="1046695" y="319786"/>
                  </a:moveTo>
                  <a:lnTo>
                    <a:pt x="1045705" y="318947"/>
                  </a:lnTo>
                  <a:lnTo>
                    <a:pt x="1045273" y="319455"/>
                  </a:lnTo>
                  <a:lnTo>
                    <a:pt x="1046353" y="320205"/>
                  </a:lnTo>
                  <a:lnTo>
                    <a:pt x="1046695" y="319786"/>
                  </a:lnTo>
                  <a:close/>
                </a:path>
                <a:path w="2105659" h="1144270">
                  <a:moveTo>
                    <a:pt x="1096010" y="395706"/>
                  </a:moveTo>
                  <a:lnTo>
                    <a:pt x="1095908" y="395528"/>
                  </a:lnTo>
                  <a:lnTo>
                    <a:pt x="1095844" y="395236"/>
                  </a:lnTo>
                  <a:lnTo>
                    <a:pt x="1095121" y="395147"/>
                  </a:lnTo>
                  <a:lnTo>
                    <a:pt x="1094892" y="395452"/>
                  </a:lnTo>
                  <a:lnTo>
                    <a:pt x="1095082" y="395998"/>
                  </a:lnTo>
                  <a:lnTo>
                    <a:pt x="1095121" y="396125"/>
                  </a:lnTo>
                  <a:lnTo>
                    <a:pt x="1095451" y="396278"/>
                  </a:lnTo>
                  <a:lnTo>
                    <a:pt x="1095578" y="396227"/>
                  </a:lnTo>
                  <a:lnTo>
                    <a:pt x="1095743" y="396151"/>
                  </a:lnTo>
                  <a:lnTo>
                    <a:pt x="1095870" y="395884"/>
                  </a:lnTo>
                  <a:lnTo>
                    <a:pt x="1096010" y="395706"/>
                  </a:lnTo>
                  <a:close/>
                </a:path>
                <a:path w="2105659" h="1144270">
                  <a:moveTo>
                    <a:pt x="1109853" y="433438"/>
                  </a:moveTo>
                  <a:lnTo>
                    <a:pt x="1108684" y="433171"/>
                  </a:lnTo>
                  <a:lnTo>
                    <a:pt x="1108710" y="434428"/>
                  </a:lnTo>
                  <a:lnTo>
                    <a:pt x="1109281" y="434492"/>
                  </a:lnTo>
                  <a:lnTo>
                    <a:pt x="1109522" y="434174"/>
                  </a:lnTo>
                  <a:lnTo>
                    <a:pt x="1109662" y="433781"/>
                  </a:lnTo>
                  <a:lnTo>
                    <a:pt x="1109853" y="433438"/>
                  </a:lnTo>
                  <a:close/>
                </a:path>
                <a:path w="2105659" h="1144270">
                  <a:moveTo>
                    <a:pt x="1137208" y="209080"/>
                  </a:moveTo>
                  <a:lnTo>
                    <a:pt x="1137005" y="208876"/>
                  </a:lnTo>
                  <a:lnTo>
                    <a:pt x="1136700" y="208838"/>
                  </a:lnTo>
                  <a:lnTo>
                    <a:pt x="1136535" y="208534"/>
                  </a:lnTo>
                  <a:lnTo>
                    <a:pt x="1136548" y="208788"/>
                  </a:lnTo>
                  <a:lnTo>
                    <a:pt x="1137208" y="209080"/>
                  </a:lnTo>
                  <a:close/>
                </a:path>
                <a:path w="2105659" h="1144270">
                  <a:moveTo>
                    <a:pt x="1140040" y="210362"/>
                  </a:moveTo>
                  <a:lnTo>
                    <a:pt x="1137208" y="209080"/>
                  </a:lnTo>
                  <a:lnTo>
                    <a:pt x="1137970" y="209854"/>
                  </a:lnTo>
                  <a:lnTo>
                    <a:pt x="1138948" y="210235"/>
                  </a:lnTo>
                  <a:lnTo>
                    <a:pt x="1140040" y="210362"/>
                  </a:lnTo>
                  <a:close/>
                </a:path>
                <a:path w="2105659" h="1144270">
                  <a:moveTo>
                    <a:pt x="1141031" y="210515"/>
                  </a:moveTo>
                  <a:lnTo>
                    <a:pt x="1140688" y="210489"/>
                  </a:lnTo>
                  <a:lnTo>
                    <a:pt x="1140383" y="210400"/>
                  </a:lnTo>
                  <a:lnTo>
                    <a:pt x="1140040" y="210362"/>
                  </a:lnTo>
                  <a:lnTo>
                    <a:pt x="1140980" y="210794"/>
                  </a:lnTo>
                  <a:lnTo>
                    <a:pt x="1141031" y="210515"/>
                  </a:lnTo>
                  <a:close/>
                </a:path>
                <a:path w="2105659" h="1144270">
                  <a:moveTo>
                    <a:pt x="1177658" y="282651"/>
                  </a:moveTo>
                  <a:lnTo>
                    <a:pt x="1177645" y="282257"/>
                  </a:lnTo>
                  <a:lnTo>
                    <a:pt x="1177086" y="281952"/>
                  </a:lnTo>
                  <a:lnTo>
                    <a:pt x="1176934" y="281901"/>
                  </a:lnTo>
                  <a:lnTo>
                    <a:pt x="1176489" y="282067"/>
                  </a:lnTo>
                  <a:lnTo>
                    <a:pt x="1176464" y="283235"/>
                  </a:lnTo>
                  <a:lnTo>
                    <a:pt x="1177175" y="283108"/>
                  </a:lnTo>
                  <a:lnTo>
                    <a:pt x="1177658" y="282651"/>
                  </a:lnTo>
                  <a:close/>
                </a:path>
                <a:path w="2105659" h="1144270">
                  <a:moveTo>
                    <a:pt x="1200480" y="349542"/>
                  </a:moveTo>
                  <a:lnTo>
                    <a:pt x="1200010" y="349199"/>
                  </a:lnTo>
                  <a:lnTo>
                    <a:pt x="1199832" y="349046"/>
                  </a:lnTo>
                  <a:lnTo>
                    <a:pt x="1199438" y="348932"/>
                  </a:lnTo>
                  <a:lnTo>
                    <a:pt x="1199007" y="349313"/>
                  </a:lnTo>
                  <a:lnTo>
                    <a:pt x="1198791" y="349694"/>
                  </a:lnTo>
                  <a:lnTo>
                    <a:pt x="1198524" y="350050"/>
                  </a:lnTo>
                  <a:lnTo>
                    <a:pt x="1199781" y="350304"/>
                  </a:lnTo>
                  <a:lnTo>
                    <a:pt x="1200365" y="349961"/>
                  </a:lnTo>
                  <a:lnTo>
                    <a:pt x="1200480" y="349542"/>
                  </a:lnTo>
                  <a:close/>
                </a:path>
                <a:path w="2105659" h="1144270">
                  <a:moveTo>
                    <a:pt x="1253350" y="411746"/>
                  </a:moveTo>
                  <a:lnTo>
                    <a:pt x="1253109" y="411721"/>
                  </a:lnTo>
                  <a:lnTo>
                    <a:pt x="1252766" y="411556"/>
                  </a:lnTo>
                  <a:lnTo>
                    <a:pt x="1252626" y="411657"/>
                  </a:lnTo>
                  <a:lnTo>
                    <a:pt x="1252220" y="411937"/>
                  </a:lnTo>
                  <a:lnTo>
                    <a:pt x="1251851" y="412343"/>
                  </a:lnTo>
                  <a:lnTo>
                    <a:pt x="1251496" y="412686"/>
                  </a:lnTo>
                  <a:lnTo>
                    <a:pt x="1251750" y="412711"/>
                  </a:lnTo>
                  <a:lnTo>
                    <a:pt x="1252093" y="412902"/>
                  </a:lnTo>
                  <a:lnTo>
                    <a:pt x="1252232" y="412788"/>
                  </a:lnTo>
                  <a:lnTo>
                    <a:pt x="1252651" y="412508"/>
                  </a:lnTo>
                  <a:lnTo>
                    <a:pt x="1252994" y="412115"/>
                  </a:lnTo>
                  <a:lnTo>
                    <a:pt x="1253350" y="411746"/>
                  </a:lnTo>
                  <a:close/>
                </a:path>
                <a:path w="2105659" h="1144270">
                  <a:moveTo>
                    <a:pt x="1304391" y="324078"/>
                  </a:moveTo>
                  <a:lnTo>
                    <a:pt x="1303147" y="323926"/>
                  </a:lnTo>
                  <a:lnTo>
                    <a:pt x="1302905" y="324485"/>
                  </a:lnTo>
                  <a:lnTo>
                    <a:pt x="1303362" y="324777"/>
                  </a:lnTo>
                  <a:lnTo>
                    <a:pt x="1303782" y="324929"/>
                  </a:lnTo>
                  <a:lnTo>
                    <a:pt x="1304175" y="325132"/>
                  </a:lnTo>
                  <a:lnTo>
                    <a:pt x="1304391" y="324078"/>
                  </a:lnTo>
                  <a:close/>
                </a:path>
                <a:path w="2105659" h="1144270">
                  <a:moveTo>
                    <a:pt x="1308709" y="116662"/>
                  </a:moveTo>
                  <a:lnTo>
                    <a:pt x="1308201" y="116433"/>
                  </a:lnTo>
                  <a:lnTo>
                    <a:pt x="1308188" y="117068"/>
                  </a:lnTo>
                  <a:lnTo>
                    <a:pt x="1308709" y="116662"/>
                  </a:lnTo>
                  <a:close/>
                </a:path>
                <a:path w="2105659" h="1144270">
                  <a:moveTo>
                    <a:pt x="1310081" y="305168"/>
                  </a:moveTo>
                  <a:lnTo>
                    <a:pt x="1309954" y="305104"/>
                  </a:lnTo>
                  <a:lnTo>
                    <a:pt x="1309789" y="304990"/>
                  </a:lnTo>
                  <a:lnTo>
                    <a:pt x="1309509" y="305079"/>
                  </a:lnTo>
                  <a:lnTo>
                    <a:pt x="1309268" y="305092"/>
                  </a:lnTo>
                  <a:lnTo>
                    <a:pt x="1309268" y="305701"/>
                  </a:lnTo>
                  <a:lnTo>
                    <a:pt x="1310005" y="305701"/>
                  </a:lnTo>
                  <a:lnTo>
                    <a:pt x="1309992" y="305485"/>
                  </a:lnTo>
                  <a:lnTo>
                    <a:pt x="1310081" y="305168"/>
                  </a:lnTo>
                  <a:close/>
                </a:path>
                <a:path w="2105659" h="1144270">
                  <a:moveTo>
                    <a:pt x="1317942" y="124955"/>
                  </a:moveTo>
                  <a:lnTo>
                    <a:pt x="1317752" y="124675"/>
                  </a:lnTo>
                  <a:lnTo>
                    <a:pt x="1317421" y="124167"/>
                  </a:lnTo>
                  <a:lnTo>
                    <a:pt x="1316913" y="124333"/>
                  </a:lnTo>
                  <a:lnTo>
                    <a:pt x="1316672" y="124955"/>
                  </a:lnTo>
                  <a:lnTo>
                    <a:pt x="1316583" y="125171"/>
                  </a:lnTo>
                  <a:lnTo>
                    <a:pt x="1316583" y="125425"/>
                  </a:lnTo>
                  <a:lnTo>
                    <a:pt x="1316659" y="125641"/>
                  </a:lnTo>
                  <a:lnTo>
                    <a:pt x="1316850" y="126136"/>
                  </a:lnTo>
                  <a:lnTo>
                    <a:pt x="1317256" y="126225"/>
                  </a:lnTo>
                  <a:lnTo>
                    <a:pt x="1317777" y="125907"/>
                  </a:lnTo>
                  <a:lnTo>
                    <a:pt x="1317790" y="125476"/>
                  </a:lnTo>
                  <a:lnTo>
                    <a:pt x="1317942" y="124955"/>
                  </a:lnTo>
                  <a:close/>
                </a:path>
                <a:path w="2105659" h="1144270">
                  <a:moveTo>
                    <a:pt x="1326578" y="375958"/>
                  </a:moveTo>
                  <a:lnTo>
                    <a:pt x="1326337" y="375246"/>
                  </a:lnTo>
                  <a:lnTo>
                    <a:pt x="1325778" y="374853"/>
                  </a:lnTo>
                  <a:lnTo>
                    <a:pt x="1325003" y="374929"/>
                  </a:lnTo>
                  <a:lnTo>
                    <a:pt x="1324787" y="374942"/>
                  </a:lnTo>
                  <a:lnTo>
                    <a:pt x="1324330" y="375894"/>
                  </a:lnTo>
                  <a:lnTo>
                    <a:pt x="1325194" y="377177"/>
                  </a:lnTo>
                  <a:lnTo>
                    <a:pt x="1325905" y="376707"/>
                  </a:lnTo>
                  <a:lnTo>
                    <a:pt x="1326578" y="375958"/>
                  </a:lnTo>
                  <a:close/>
                </a:path>
                <a:path w="2105659" h="1144270">
                  <a:moveTo>
                    <a:pt x="1326743" y="375869"/>
                  </a:moveTo>
                  <a:lnTo>
                    <a:pt x="1326578" y="375958"/>
                  </a:lnTo>
                  <a:lnTo>
                    <a:pt x="1326743" y="375869"/>
                  </a:lnTo>
                  <a:close/>
                </a:path>
                <a:path w="2105659" h="1144270">
                  <a:moveTo>
                    <a:pt x="1350276" y="213207"/>
                  </a:moveTo>
                  <a:lnTo>
                    <a:pt x="1349260" y="212585"/>
                  </a:lnTo>
                  <a:lnTo>
                    <a:pt x="1348841" y="213029"/>
                  </a:lnTo>
                  <a:lnTo>
                    <a:pt x="1349159" y="213245"/>
                  </a:lnTo>
                  <a:lnTo>
                    <a:pt x="1349489" y="213474"/>
                  </a:lnTo>
                  <a:lnTo>
                    <a:pt x="1349832" y="213626"/>
                  </a:lnTo>
                  <a:lnTo>
                    <a:pt x="1350111" y="213360"/>
                  </a:lnTo>
                  <a:lnTo>
                    <a:pt x="1350276" y="213207"/>
                  </a:lnTo>
                  <a:close/>
                </a:path>
                <a:path w="2105659" h="1144270">
                  <a:moveTo>
                    <a:pt x="1359916" y="215658"/>
                  </a:moveTo>
                  <a:lnTo>
                    <a:pt x="1359331" y="214630"/>
                  </a:lnTo>
                  <a:lnTo>
                    <a:pt x="1358684" y="214706"/>
                  </a:lnTo>
                  <a:lnTo>
                    <a:pt x="1358252" y="214617"/>
                  </a:lnTo>
                  <a:lnTo>
                    <a:pt x="1358023" y="214960"/>
                  </a:lnTo>
                  <a:lnTo>
                    <a:pt x="1357642" y="215341"/>
                  </a:lnTo>
                  <a:lnTo>
                    <a:pt x="1357604" y="215696"/>
                  </a:lnTo>
                  <a:lnTo>
                    <a:pt x="1357515" y="216293"/>
                  </a:lnTo>
                  <a:lnTo>
                    <a:pt x="1357960" y="216547"/>
                  </a:lnTo>
                  <a:lnTo>
                    <a:pt x="1358557" y="216306"/>
                  </a:lnTo>
                  <a:lnTo>
                    <a:pt x="1359230" y="216052"/>
                  </a:lnTo>
                  <a:lnTo>
                    <a:pt x="1359916" y="215658"/>
                  </a:lnTo>
                  <a:close/>
                </a:path>
                <a:path w="2105659" h="1144270">
                  <a:moveTo>
                    <a:pt x="1499260" y="94653"/>
                  </a:moveTo>
                  <a:lnTo>
                    <a:pt x="1498930" y="94780"/>
                  </a:lnTo>
                  <a:lnTo>
                    <a:pt x="1499044" y="94919"/>
                  </a:lnTo>
                  <a:lnTo>
                    <a:pt x="1499196" y="94742"/>
                  </a:lnTo>
                  <a:close/>
                </a:path>
                <a:path w="2105659" h="1144270">
                  <a:moveTo>
                    <a:pt x="1501444" y="93586"/>
                  </a:moveTo>
                  <a:lnTo>
                    <a:pt x="1501419" y="93459"/>
                  </a:lnTo>
                  <a:lnTo>
                    <a:pt x="1501279" y="92900"/>
                  </a:lnTo>
                  <a:lnTo>
                    <a:pt x="1500809" y="92824"/>
                  </a:lnTo>
                  <a:lnTo>
                    <a:pt x="1500339" y="93306"/>
                  </a:lnTo>
                  <a:lnTo>
                    <a:pt x="1499933" y="93713"/>
                  </a:lnTo>
                  <a:lnTo>
                    <a:pt x="1499603" y="94195"/>
                  </a:lnTo>
                  <a:lnTo>
                    <a:pt x="1499260" y="94653"/>
                  </a:lnTo>
                  <a:lnTo>
                    <a:pt x="1500974" y="94005"/>
                  </a:lnTo>
                  <a:lnTo>
                    <a:pt x="1501190" y="93891"/>
                  </a:lnTo>
                  <a:lnTo>
                    <a:pt x="1501444" y="93586"/>
                  </a:lnTo>
                  <a:close/>
                </a:path>
                <a:path w="2105659" h="1144270">
                  <a:moveTo>
                    <a:pt x="1618805" y="263156"/>
                  </a:moveTo>
                  <a:lnTo>
                    <a:pt x="1618627" y="263029"/>
                  </a:lnTo>
                  <a:lnTo>
                    <a:pt x="1618399" y="262801"/>
                  </a:lnTo>
                  <a:lnTo>
                    <a:pt x="1617891" y="263042"/>
                  </a:lnTo>
                  <a:lnTo>
                    <a:pt x="1617332" y="263258"/>
                  </a:lnTo>
                  <a:lnTo>
                    <a:pt x="1617078" y="263613"/>
                  </a:lnTo>
                  <a:lnTo>
                    <a:pt x="1616760" y="264083"/>
                  </a:lnTo>
                  <a:lnTo>
                    <a:pt x="1617141" y="264439"/>
                  </a:lnTo>
                  <a:lnTo>
                    <a:pt x="1617789" y="264160"/>
                  </a:lnTo>
                  <a:lnTo>
                    <a:pt x="1618183" y="264007"/>
                  </a:lnTo>
                  <a:lnTo>
                    <a:pt x="1618475" y="263525"/>
                  </a:lnTo>
                  <a:lnTo>
                    <a:pt x="1618805" y="263156"/>
                  </a:lnTo>
                  <a:close/>
                </a:path>
                <a:path w="2105659" h="1144270">
                  <a:moveTo>
                    <a:pt x="1774151" y="236880"/>
                  </a:moveTo>
                  <a:lnTo>
                    <a:pt x="1773872" y="236715"/>
                  </a:lnTo>
                  <a:lnTo>
                    <a:pt x="1773288" y="237007"/>
                  </a:lnTo>
                  <a:lnTo>
                    <a:pt x="1773110" y="237096"/>
                  </a:lnTo>
                  <a:lnTo>
                    <a:pt x="1773021" y="237350"/>
                  </a:lnTo>
                  <a:lnTo>
                    <a:pt x="1772907" y="237528"/>
                  </a:lnTo>
                  <a:lnTo>
                    <a:pt x="1773389" y="237705"/>
                  </a:lnTo>
                  <a:lnTo>
                    <a:pt x="1773593" y="237591"/>
                  </a:lnTo>
                  <a:lnTo>
                    <a:pt x="1773872" y="237515"/>
                  </a:lnTo>
                  <a:lnTo>
                    <a:pt x="1773948" y="237363"/>
                  </a:lnTo>
                  <a:lnTo>
                    <a:pt x="1774151" y="236880"/>
                  </a:lnTo>
                  <a:close/>
                </a:path>
                <a:path w="2105659" h="1144270">
                  <a:moveTo>
                    <a:pt x="1797304" y="275971"/>
                  </a:moveTo>
                  <a:lnTo>
                    <a:pt x="1797075" y="275932"/>
                  </a:lnTo>
                  <a:lnTo>
                    <a:pt x="1796757" y="275767"/>
                  </a:lnTo>
                  <a:lnTo>
                    <a:pt x="1796605" y="275869"/>
                  </a:lnTo>
                  <a:lnTo>
                    <a:pt x="1796186" y="276148"/>
                  </a:lnTo>
                  <a:lnTo>
                    <a:pt x="1795627" y="276479"/>
                  </a:lnTo>
                  <a:lnTo>
                    <a:pt x="1795500" y="276847"/>
                  </a:lnTo>
                  <a:lnTo>
                    <a:pt x="1795348" y="277253"/>
                  </a:lnTo>
                  <a:lnTo>
                    <a:pt x="1795919" y="277393"/>
                  </a:lnTo>
                  <a:lnTo>
                    <a:pt x="1796554" y="277114"/>
                  </a:lnTo>
                  <a:lnTo>
                    <a:pt x="1797304" y="275971"/>
                  </a:lnTo>
                  <a:close/>
                </a:path>
                <a:path w="2105659" h="1144270">
                  <a:moveTo>
                    <a:pt x="1798574" y="286829"/>
                  </a:moveTo>
                  <a:lnTo>
                    <a:pt x="1798421" y="286219"/>
                  </a:lnTo>
                  <a:lnTo>
                    <a:pt x="1798459" y="285775"/>
                  </a:lnTo>
                  <a:lnTo>
                    <a:pt x="1797951" y="285902"/>
                  </a:lnTo>
                  <a:lnTo>
                    <a:pt x="1797367" y="285915"/>
                  </a:lnTo>
                  <a:lnTo>
                    <a:pt x="1796973" y="286169"/>
                  </a:lnTo>
                  <a:lnTo>
                    <a:pt x="1796389" y="286550"/>
                  </a:lnTo>
                  <a:lnTo>
                    <a:pt x="1796351" y="287197"/>
                  </a:lnTo>
                  <a:lnTo>
                    <a:pt x="1796961" y="287413"/>
                  </a:lnTo>
                  <a:lnTo>
                    <a:pt x="1797304" y="287553"/>
                  </a:lnTo>
                  <a:lnTo>
                    <a:pt x="1798066" y="287388"/>
                  </a:lnTo>
                  <a:lnTo>
                    <a:pt x="1798332" y="287083"/>
                  </a:lnTo>
                  <a:lnTo>
                    <a:pt x="1798574" y="286829"/>
                  </a:lnTo>
                  <a:close/>
                </a:path>
                <a:path w="2105659" h="1144270">
                  <a:moveTo>
                    <a:pt x="1836254" y="52946"/>
                  </a:moveTo>
                  <a:lnTo>
                    <a:pt x="1835810" y="52692"/>
                  </a:lnTo>
                  <a:lnTo>
                    <a:pt x="1834756" y="53606"/>
                  </a:lnTo>
                  <a:lnTo>
                    <a:pt x="1835124" y="53873"/>
                  </a:lnTo>
                  <a:lnTo>
                    <a:pt x="1836254" y="52946"/>
                  </a:lnTo>
                  <a:close/>
                </a:path>
                <a:path w="2105659" h="1144270">
                  <a:moveTo>
                    <a:pt x="1937461" y="355"/>
                  </a:moveTo>
                  <a:lnTo>
                    <a:pt x="1936191" y="1651"/>
                  </a:lnTo>
                  <a:lnTo>
                    <a:pt x="1936064" y="1803"/>
                  </a:lnTo>
                  <a:lnTo>
                    <a:pt x="1936000" y="2184"/>
                  </a:lnTo>
                  <a:lnTo>
                    <a:pt x="1936089" y="2311"/>
                  </a:lnTo>
                  <a:lnTo>
                    <a:pt x="1936496" y="2768"/>
                  </a:lnTo>
                  <a:lnTo>
                    <a:pt x="1936978" y="2654"/>
                  </a:lnTo>
                  <a:lnTo>
                    <a:pt x="1937169" y="2019"/>
                  </a:lnTo>
                  <a:lnTo>
                    <a:pt x="1937346" y="1485"/>
                  </a:lnTo>
                  <a:lnTo>
                    <a:pt x="1937397" y="914"/>
                  </a:lnTo>
                  <a:lnTo>
                    <a:pt x="1937461" y="355"/>
                  </a:lnTo>
                  <a:close/>
                </a:path>
                <a:path w="2105659" h="1144270">
                  <a:moveTo>
                    <a:pt x="1937766" y="63"/>
                  </a:moveTo>
                  <a:lnTo>
                    <a:pt x="1937537" y="0"/>
                  </a:lnTo>
                  <a:lnTo>
                    <a:pt x="1937473" y="355"/>
                  </a:lnTo>
                  <a:lnTo>
                    <a:pt x="1937766" y="63"/>
                  </a:lnTo>
                  <a:close/>
                </a:path>
                <a:path w="2105659" h="1144270">
                  <a:moveTo>
                    <a:pt x="1993328" y="606526"/>
                  </a:moveTo>
                  <a:lnTo>
                    <a:pt x="1992706" y="606259"/>
                  </a:lnTo>
                  <a:lnTo>
                    <a:pt x="1992299" y="606450"/>
                  </a:lnTo>
                  <a:lnTo>
                    <a:pt x="1992083" y="607085"/>
                  </a:lnTo>
                  <a:lnTo>
                    <a:pt x="1992833" y="607161"/>
                  </a:lnTo>
                  <a:lnTo>
                    <a:pt x="1993328" y="606526"/>
                  </a:lnTo>
                  <a:close/>
                </a:path>
                <a:path w="2105659" h="1144270">
                  <a:moveTo>
                    <a:pt x="2105545" y="512229"/>
                  </a:moveTo>
                  <a:lnTo>
                    <a:pt x="2105495" y="511848"/>
                  </a:lnTo>
                  <a:lnTo>
                    <a:pt x="2105037" y="512305"/>
                  </a:lnTo>
                  <a:lnTo>
                    <a:pt x="2105545" y="51222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13169748" y="7135577"/>
              <a:ext cx="1944370" cy="1289685"/>
            </a:xfrm>
            <a:custGeom>
              <a:avLst/>
              <a:gdLst/>
              <a:ahLst/>
              <a:cxnLst/>
              <a:rect l="l" t="t" r="r" b="b"/>
              <a:pathLst>
                <a:path w="1944369" h="1289684">
                  <a:moveTo>
                    <a:pt x="1130" y="1288694"/>
                  </a:moveTo>
                  <a:lnTo>
                    <a:pt x="1041" y="1288567"/>
                  </a:lnTo>
                  <a:lnTo>
                    <a:pt x="711" y="1288059"/>
                  </a:lnTo>
                  <a:lnTo>
                    <a:pt x="317" y="1288097"/>
                  </a:lnTo>
                  <a:lnTo>
                    <a:pt x="50" y="1288681"/>
                  </a:lnTo>
                  <a:lnTo>
                    <a:pt x="266" y="1288986"/>
                  </a:lnTo>
                  <a:lnTo>
                    <a:pt x="368" y="1289164"/>
                  </a:lnTo>
                  <a:lnTo>
                    <a:pt x="1028" y="1289164"/>
                  </a:lnTo>
                  <a:lnTo>
                    <a:pt x="1041" y="1288961"/>
                  </a:lnTo>
                  <a:lnTo>
                    <a:pt x="1130" y="1288694"/>
                  </a:lnTo>
                  <a:close/>
                </a:path>
                <a:path w="1944369" h="1289684">
                  <a:moveTo>
                    <a:pt x="24676" y="1285036"/>
                  </a:moveTo>
                  <a:lnTo>
                    <a:pt x="24511" y="1285100"/>
                  </a:lnTo>
                  <a:lnTo>
                    <a:pt x="24384" y="1285074"/>
                  </a:lnTo>
                  <a:lnTo>
                    <a:pt x="24269" y="1285328"/>
                  </a:lnTo>
                  <a:lnTo>
                    <a:pt x="24396" y="1285201"/>
                  </a:lnTo>
                  <a:lnTo>
                    <a:pt x="24561" y="1285151"/>
                  </a:lnTo>
                  <a:close/>
                </a:path>
                <a:path w="1944369" h="1289684">
                  <a:moveTo>
                    <a:pt x="28905" y="1282801"/>
                  </a:moveTo>
                  <a:lnTo>
                    <a:pt x="27368" y="1283296"/>
                  </a:lnTo>
                  <a:lnTo>
                    <a:pt x="25908" y="1283970"/>
                  </a:lnTo>
                  <a:lnTo>
                    <a:pt x="24676" y="1285036"/>
                  </a:lnTo>
                  <a:lnTo>
                    <a:pt x="26657" y="1285392"/>
                  </a:lnTo>
                  <a:lnTo>
                    <a:pt x="27889" y="1284287"/>
                  </a:lnTo>
                  <a:lnTo>
                    <a:pt x="28905" y="1282801"/>
                  </a:lnTo>
                  <a:close/>
                </a:path>
                <a:path w="1944369" h="1289684">
                  <a:moveTo>
                    <a:pt x="29248" y="1282661"/>
                  </a:moveTo>
                  <a:lnTo>
                    <a:pt x="29057" y="1282636"/>
                  </a:lnTo>
                  <a:lnTo>
                    <a:pt x="28892" y="1282801"/>
                  </a:lnTo>
                  <a:lnTo>
                    <a:pt x="29121" y="1282712"/>
                  </a:lnTo>
                  <a:lnTo>
                    <a:pt x="29248" y="1282661"/>
                  </a:lnTo>
                  <a:close/>
                </a:path>
                <a:path w="1944369" h="1289684">
                  <a:moveTo>
                    <a:pt x="34823" y="1264996"/>
                  </a:moveTo>
                  <a:lnTo>
                    <a:pt x="34594" y="1264894"/>
                  </a:lnTo>
                  <a:lnTo>
                    <a:pt x="34290" y="1264653"/>
                  </a:lnTo>
                  <a:lnTo>
                    <a:pt x="34137" y="1264729"/>
                  </a:lnTo>
                  <a:lnTo>
                    <a:pt x="33108" y="1265186"/>
                  </a:lnTo>
                  <a:lnTo>
                    <a:pt x="32943" y="1265580"/>
                  </a:lnTo>
                  <a:lnTo>
                    <a:pt x="32727" y="1266024"/>
                  </a:lnTo>
                  <a:lnTo>
                    <a:pt x="33210" y="1266291"/>
                  </a:lnTo>
                  <a:lnTo>
                    <a:pt x="33896" y="1266151"/>
                  </a:lnTo>
                  <a:lnTo>
                    <a:pt x="34823" y="1264996"/>
                  </a:lnTo>
                  <a:close/>
                </a:path>
                <a:path w="1944369" h="1289684">
                  <a:moveTo>
                    <a:pt x="223456" y="404812"/>
                  </a:moveTo>
                  <a:lnTo>
                    <a:pt x="223418" y="404634"/>
                  </a:lnTo>
                  <a:lnTo>
                    <a:pt x="223151" y="404761"/>
                  </a:lnTo>
                  <a:lnTo>
                    <a:pt x="223456" y="404837"/>
                  </a:lnTo>
                  <a:close/>
                </a:path>
                <a:path w="1944369" h="1289684">
                  <a:moveTo>
                    <a:pt x="224980" y="403098"/>
                  </a:moveTo>
                  <a:lnTo>
                    <a:pt x="224586" y="402717"/>
                  </a:lnTo>
                  <a:lnTo>
                    <a:pt x="224447" y="402564"/>
                  </a:lnTo>
                  <a:lnTo>
                    <a:pt x="224193" y="402463"/>
                  </a:lnTo>
                  <a:lnTo>
                    <a:pt x="223278" y="402501"/>
                  </a:lnTo>
                  <a:lnTo>
                    <a:pt x="223100" y="402844"/>
                  </a:lnTo>
                  <a:lnTo>
                    <a:pt x="223291" y="403466"/>
                  </a:lnTo>
                  <a:lnTo>
                    <a:pt x="223393" y="403821"/>
                  </a:lnTo>
                  <a:lnTo>
                    <a:pt x="223393" y="404190"/>
                  </a:lnTo>
                  <a:lnTo>
                    <a:pt x="223418" y="404558"/>
                  </a:lnTo>
                  <a:lnTo>
                    <a:pt x="224358" y="403885"/>
                  </a:lnTo>
                  <a:lnTo>
                    <a:pt x="224878" y="403504"/>
                  </a:lnTo>
                  <a:lnTo>
                    <a:pt x="224980" y="403098"/>
                  </a:lnTo>
                  <a:close/>
                </a:path>
                <a:path w="1944369" h="1289684">
                  <a:moveTo>
                    <a:pt x="356044" y="572820"/>
                  </a:moveTo>
                  <a:lnTo>
                    <a:pt x="355930" y="572401"/>
                  </a:lnTo>
                  <a:lnTo>
                    <a:pt x="355968" y="571830"/>
                  </a:lnTo>
                  <a:lnTo>
                    <a:pt x="355168" y="571093"/>
                  </a:lnTo>
                  <a:lnTo>
                    <a:pt x="354749" y="571360"/>
                  </a:lnTo>
                  <a:lnTo>
                    <a:pt x="354723" y="572033"/>
                  </a:lnTo>
                  <a:lnTo>
                    <a:pt x="354711" y="572274"/>
                  </a:lnTo>
                  <a:lnTo>
                    <a:pt x="354863" y="572490"/>
                  </a:lnTo>
                  <a:lnTo>
                    <a:pt x="354990" y="572681"/>
                  </a:lnTo>
                  <a:lnTo>
                    <a:pt x="355358" y="573163"/>
                  </a:lnTo>
                  <a:lnTo>
                    <a:pt x="355727" y="573214"/>
                  </a:lnTo>
                  <a:lnTo>
                    <a:pt x="356044" y="572820"/>
                  </a:lnTo>
                  <a:close/>
                </a:path>
                <a:path w="1944369" h="1289684">
                  <a:moveTo>
                    <a:pt x="362762" y="618756"/>
                  </a:moveTo>
                  <a:lnTo>
                    <a:pt x="362623" y="618413"/>
                  </a:lnTo>
                  <a:lnTo>
                    <a:pt x="362496" y="618045"/>
                  </a:lnTo>
                  <a:lnTo>
                    <a:pt x="362267" y="617740"/>
                  </a:lnTo>
                  <a:lnTo>
                    <a:pt x="361848" y="617715"/>
                  </a:lnTo>
                  <a:lnTo>
                    <a:pt x="361657" y="617728"/>
                  </a:lnTo>
                  <a:lnTo>
                    <a:pt x="362115" y="618782"/>
                  </a:lnTo>
                  <a:lnTo>
                    <a:pt x="362762" y="618756"/>
                  </a:lnTo>
                  <a:close/>
                </a:path>
                <a:path w="1944369" h="1289684">
                  <a:moveTo>
                    <a:pt x="388061" y="676097"/>
                  </a:moveTo>
                  <a:lnTo>
                    <a:pt x="387616" y="676148"/>
                  </a:lnTo>
                  <a:lnTo>
                    <a:pt x="387197" y="676109"/>
                  </a:lnTo>
                  <a:lnTo>
                    <a:pt x="386791" y="676249"/>
                  </a:lnTo>
                  <a:lnTo>
                    <a:pt x="386600" y="676300"/>
                  </a:lnTo>
                  <a:lnTo>
                    <a:pt x="386346" y="676643"/>
                  </a:lnTo>
                  <a:lnTo>
                    <a:pt x="386359" y="676833"/>
                  </a:lnTo>
                  <a:lnTo>
                    <a:pt x="386410" y="677430"/>
                  </a:lnTo>
                  <a:lnTo>
                    <a:pt x="386867" y="677710"/>
                  </a:lnTo>
                  <a:lnTo>
                    <a:pt x="387375" y="677367"/>
                  </a:lnTo>
                  <a:lnTo>
                    <a:pt x="387705" y="677113"/>
                  </a:lnTo>
                  <a:lnTo>
                    <a:pt x="387807" y="676567"/>
                  </a:lnTo>
                  <a:lnTo>
                    <a:pt x="388061" y="676097"/>
                  </a:lnTo>
                  <a:close/>
                </a:path>
                <a:path w="1944369" h="1289684">
                  <a:moveTo>
                    <a:pt x="403733" y="675792"/>
                  </a:moveTo>
                  <a:lnTo>
                    <a:pt x="403656" y="675640"/>
                  </a:lnTo>
                  <a:lnTo>
                    <a:pt x="403555" y="675474"/>
                  </a:lnTo>
                  <a:lnTo>
                    <a:pt x="403275" y="675259"/>
                  </a:lnTo>
                  <a:lnTo>
                    <a:pt x="403098" y="675284"/>
                  </a:lnTo>
                  <a:lnTo>
                    <a:pt x="402513" y="675386"/>
                  </a:lnTo>
                  <a:lnTo>
                    <a:pt x="402399" y="675754"/>
                  </a:lnTo>
                  <a:lnTo>
                    <a:pt x="402869" y="676211"/>
                  </a:lnTo>
                  <a:lnTo>
                    <a:pt x="402983" y="676338"/>
                  </a:lnTo>
                  <a:lnTo>
                    <a:pt x="403301" y="676236"/>
                  </a:lnTo>
                  <a:lnTo>
                    <a:pt x="403529" y="676236"/>
                  </a:lnTo>
                  <a:lnTo>
                    <a:pt x="403580" y="676033"/>
                  </a:lnTo>
                  <a:lnTo>
                    <a:pt x="403733" y="675792"/>
                  </a:lnTo>
                  <a:close/>
                </a:path>
                <a:path w="1944369" h="1289684">
                  <a:moveTo>
                    <a:pt x="409600" y="734695"/>
                  </a:moveTo>
                  <a:lnTo>
                    <a:pt x="409346" y="734364"/>
                  </a:lnTo>
                  <a:lnTo>
                    <a:pt x="409105" y="734009"/>
                  </a:lnTo>
                  <a:lnTo>
                    <a:pt x="408800" y="733717"/>
                  </a:lnTo>
                  <a:lnTo>
                    <a:pt x="408406" y="733882"/>
                  </a:lnTo>
                  <a:lnTo>
                    <a:pt x="408203" y="733958"/>
                  </a:lnTo>
                  <a:lnTo>
                    <a:pt x="408965" y="735037"/>
                  </a:lnTo>
                  <a:lnTo>
                    <a:pt x="409600" y="734695"/>
                  </a:lnTo>
                  <a:close/>
                </a:path>
                <a:path w="1944369" h="1289684">
                  <a:moveTo>
                    <a:pt x="453618" y="784936"/>
                  </a:moveTo>
                  <a:lnTo>
                    <a:pt x="453224" y="784910"/>
                  </a:lnTo>
                  <a:lnTo>
                    <a:pt x="453021" y="785266"/>
                  </a:lnTo>
                  <a:lnTo>
                    <a:pt x="453618" y="784936"/>
                  </a:lnTo>
                  <a:close/>
                </a:path>
                <a:path w="1944369" h="1289684">
                  <a:moveTo>
                    <a:pt x="491083" y="868108"/>
                  </a:moveTo>
                  <a:lnTo>
                    <a:pt x="490842" y="868019"/>
                  </a:lnTo>
                  <a:lnTo>
                    <a:pt x="490537" y="867791"/>
                  </a:lnTo>
                  <a:lnTo>
                    <a:pt x="490016" y="868146"/>
                  </a:lnTo>
                  <a:lnTo>
                    <a:pt x="489699" y="868540"/>
                  </a:lnTo>
                  <a:lnTo>
                    <a:pt x="489343" y="868895"/>
                  </a:lnTo>
                  <a:lnTo>
                    <a:pt x="489546" y="868959"/>
                  </a:lnTo>
                  <a:lnTo>
                    <a:pt x="489889" y="869188"/>
                  </a:lnTo>
                  <a:lnTo>
                    <a:pt x="490016" y="869086"/>
                  </a:lnTo>
                  <a:lnTo>
                    <a:pt x="490410" y="868832"/>
                  </a:lnTo>
                  <a:lnTo>
                    <a:pt x="490728" y="868438"/>
                  </a:lnTo>
                  <a:lnTo>
                    <a:pt x="491083" y="868108"/>
                  </a:lnTo>
                  <a:close/>
                </a:path>
                <a:path w="1944369" h="1289684">
                  <a:moveTo>
                    <a:pt x="503656" y="861187"/>
                  </a:moveTo>
                  <a:lnTo>
                    <a:pt x="503275" y="861123"/>
                  </a:lnTo>
                  <a:lnTo>
                    <a:pt x="502907" y="861009"/>
                  </a:lnTo>
                  <a:lnTo>
                    <a:pt x="502539" y="861060"/>
                  </a:lnTo>
                  <a:lnTo>
                    <a:pt x="502145" y="861072"/>
                  </a:lnTo>
                  <a:lnTo>
                    <a:pt x="501751" y="861326"/>
                  </a:lnTo>
                  <a:lnTo>
                    <a:pt x="501370" y="861491"/>
                  </a:lnTo>
                  <a:lnTo>
                    <a:pt x="501713" y="861631"/>
                  </a:lnTo>
                  <a:lnTo>
                    <a:pt x="502081" y="861974"/>
                  </a:lnTo>
                  <a:lnTo>
                    <a:pt x="502412" y="861910"/>
                  </a:lnTo>
                  <a:lnTo>
                    <a:pt x="502856" y="861822"/>
                  </a:lnTo>
                  <a:lnTo>
                    <a:pt x="503250" y="861453"/>
                  </a:lnTo>
                  <a:lnTo>
                    <a:pt x="503656" y="861187"/>
                  </a:lnTo>
                  <a:close/>
                </a:path>
                <a:path w="1944369" h="1289684">
                  <a:moveTo>
                    <a:pt x="505028" y="868870"/>
                  </a:moveTo>
                  <a:lnTo>
                    <a:pt x="504647" y="868845"/>
                  </a:lnTo>
                  <a:lnTo>
                    <a:pt x="504456" y="869188"/>
                  </a:lnTo>
                  <a:lnTo>
                    <a:pt x="505028" y="868870"/>
                  </a:lnTo>
                  <a:close/>
                </a:path>
                <a:path w="1944369" h="1289684">
                  <a:moveTo>
                    <a:pt x="557644" y="989203"/>
                  </a:moveTo>
                  <a:lnTo>
                    <a:pt x="557517" y="988898"/>
                  </a:lnTo>
                  <a:lnTo>
                    <a:pt x="557491" y="988682"/>
                  </a:lnTo>
                  <a:lnTo>
                    <a:pt x="557301" y="988656"/>
                  </a:lnTo>
                  <a:lnTo>
                    <a:pt x="557009" y="988504"/>
                  </a:lnTo>
                  <a:lnTo>
                    <a:pt x="556768" y="988707"/>
                  </a:lnTo>
                  <a:lnTo>
                    <a:pt x="556602" y="989012"/>
                  </a:lnTo>
                  <a:lnTo>
                    <a:pt x="556653" y="989177"/>
                  </a:lnTo>
                  <a:lnTo>
                    <a:pt x="556831" y="989838"/>
                  </a:lnTo>
                  <a:lnTo>
                    <a:pt x="557199" y="989888"/>
                  </a:lnTo>
                  <a:lnTo>
                    <a:pt x="557542" y="989355"/>
                  </a:lnTo>
                  <a:lnTo>
                    <a:pt x="557644" y="989203"/>
                  </a:lnTo>
                  <a:close/>
                </a:path>
                <a:path w="1944369" h="1289684">
                  <a:moveTo>
                    <a:pt x="580974" y="665213"/>
                  </a:moveTo>
                  <a:lnTo>
                    <a:pt x="580618" y="664679"/>
                  </a:lnTo>
                  <a:lnTo>
                    <a:pt x="580148" y="664616"/>
                  </a:lnTo>
                  <a:lnTo>
                    <a:pt x="579628" y="665035"/>
                  </a:lnTo>
                  <a:lnTo>
                    <a:pt x="579450" y="665187"/>
                  </a:lnTo>
                  <a:lnTo>
                    <a:pt x="579323" y="665645"/>
                  </a:lnTo>
                  <a:lnTo>
                    <a:pt x="579716" y="666051"/>
                  </a:lnTo>
                  <a:lnTo>
                    <a:pt x="580136" y="666242"/>
                  </a:lnTo>
                  <a:lnTo>
                    <a:pt x="580491" y="666496"/>
                  </a:lnTo>
                  <a:lnTo>
                    <a:pt x="580974" y="665213"/>
                  </a:lnTo>
                  <a:close/>
                </a:path>
                <a:path w="1944369" h="1289684">
                  <a:moveTo>
                    <a:pt x="610908" y="1105801"/>
                  </a:moveTo>
                  <a:lnTo>
                    <a:pt x="608380" y="1106220"/>
                  </a:lnTo>
                  <a:lnTo>
                    <a:pt x="608203" y="1106258"/>
                  </a:lnTo>
                  <a:lnTo>
                    <a:pt x="607961" y="1106576"/>
                  </a:lnTo>
                  <a:lnTo>
                    <a:pt x="607936" y="1106766"/>
                  </a:lnTo>
                  <a:lnTo>
                    <a:pt x="607822" y="1107465"/>
                  </a:lnTo>
                  <a:lnTo>
                    <a:pt x="608215" y="1107732"/>
                  </a:lnTo>
                  <a:lnTo>
                    <a:pt x="608850" y="1107351"/>
                  </a:lnTo>
                  <a:lnTo>
                    <a:pt x="609574" y="1106906"/>
                  </a:lnTo>
                  <a:lnTo>
                    <a:pt x="610222" y="1106335"/>
                  </a:lnTo>
                  <a:lnTo>
                    <a:pt x="610908" y="1105801"/>
                  </a:lnTo>
                  <a:close/>
                </a:path>
                <a:path w="1944369" h="1289684">
                  <a:moveTo>
                    <a:pt x="611314" y="1105750"/>
                  </a:moveTo>
                  <a:lnTo>
                    <a:pt x="611263" y="1105535"/>
                  </a:lnTo>
                  <a:lnTo>
                    <a:pt x="611022" y="1105712"/>
                  </a:lnTo>
                  <a:lnTo>
                    <a:pt x="611314" y="1105750"/>
                  </a:lnTo>
                  <a:close/>
                </a:path>
                <a:path w="1944369" h="1289684">
                  <a:moveTo>
                    <a:pt x="631888" y="761326"/>
                  </a:moveTo>
                  <a:lnTo>
                    <a:pt x="631710" y="761212"/>
                  </a:lnTo>
                  <a:lnTo>
                    <a:pt x="631494" y="761009"/>
                  </a:lnTo>
                  <a:lnTo>
                    <a:pt x="630923" y="761250"/>
                  </a:lnTo>
                  <a:lnTo>
                    <a:pt x="630377" y="761441"/>
                  </a:lnTo>
                  <a:lnTo>
                    <a:pt x="630085" y="761784"/>
                  </a:lnTo>
                  <a:lnTo>
                    <a:pt x="629691" y="762279"/>
                  </a:lnTo>
                  <a:lnTo>
                    <a:pt x="630072" y="762635"/>
                  </a:lnTo>
                  <a:lnTo>
                    <a:pt x="630783" y="762330"/>
                  </a:lnTo>
                  <a:lnTo>
                    <a:pt x="631215" y="762165"/>
                  </a:lnTo>
                  <a:lnTo>
                    <a:pt x="631520" y="761682"/>
                  </a:lnTo>
                  <a:lnTo>
                    <a:pt x="631888" y="761326"/>
                  </a:lnTo>
                  <a:close/>
                </a:path>
                <a:path w="1944369" h="1289684">
                  <a:moveTo>
                    <a:pt x="631926" y="679627"/>
                  </a:moveTo>
                  <a:lnTo>
                    <a:pt x="631482" y="679310"/>
                  </a:lnTo>
                  <a:lnTo>
                    <a:pt x="631380" y="679805"/>
                  </a:lnTo>
                  <a:lnTo>
                    <a:pt x="631926" y="679627"/>
                  </a:lnTo>
                  <a:close/>
                </a:path>
                <a:path w="1944369" h="1289684">
                  <a:moveTo>
                    <a:pt x="639927" y="1131100"/>
                  </a:moveTo>
                  <a:lnTo>
                    <a:pt x="639102" y="1131316"/>
                  </a:lnTo>
                  <a:lnTo>
                    <a:pt x="638695" y="1131481"/>
                  </a:lnTo>
                  <a:lnTo>
                    <a:pt x="638619" y="1131951"/>
                  </a:lnTo>
                  <a:lnTo>
                    <a:pt x="639826" y="1131557"/>
                  </a:lnTo>
                  <a:lnTo>
                    <a:pt x="639927" y="1131100"/>
                  </a:lnTo>
                  <a:close/>
                </a:path>
                <a:path w="1944369" h="1289684">
                  <a:moveTo>
                    <a:pt x="654088" y="682599"/>
                  </a:moveTo>
                  <a:lnTo>
                    <a:pt x="653745" y="682320"/>
                  </a:lnTo>
                  <a:lnTo>
                    <a:pt x="653567" y="682320"/>
                  </a:lnTo>
                  <a:lnTo>
                    <a:pt x="653415" y="682345"/>
                  </a:lnTo>
                  <a:lnTo>
                    <a:pt x="653161" y="682625"/>
                  </a:lnTo>
                  <a:lnTo>
                    <a:pt x="653097" y="682815"/>
                  </a:lnTo>
                  <a:lnTo>
                    <a:pt x="652843" y="683387"/>
                  </a:lnTo>
                  <a:lnTo>
                    <a:pt x="653034" y="683717"/>
                  </a:lnTo>
                  <a:lnTo>
                    <a:pt x="653605" y="683768"/>
                  </a:lnTo>
                  <a:lnTo>
                    <a:pt x="653770" y="683425"/>
                  </a:lnTo>
                  <a:lnTo>
                    <a:pt x="653986" y="683082"/>
                  </a:lnTo>
                  <a:lnTo>
                    <a:pt x="654062" y="682701"/>
                  </a:lnTo>
                  <a:close/>
                </a:path>
                <a:path w="1944369" h="1289684">
                  <a:moveTo>
                    <a:pt x="658710" y="1207122"/>
                  </a:moveTo>
                  <a:lnTo>
                    <a:pt x="658507" y="1207033"/>
                  </a:lnTo>
                  <a:lnTo>
                    <a:pt x="658241" y="1206817"/>
                  </a:lnTo>
                  <a:lnTo>
                    <a:pt x="657720" y="1207084"/>
                  </a:lnTo>
                  <a:lnTo>
                    <a:pt x="657402" y="1207401"/>
                  </a:lnTo>
                  <a:lnTo>
                    <a:pt x="657047" y="1207668"/>
                  </a:lnTo>
                  <a:lnTo>
                    <a:pt x="657885" y="1208138"/>
                  </a:lnTo>
                  <a:lnTo>
                    <a:pt x="658710" y="1207122"/>
                  </a:lnTo>
                  <a:close/>
                </a:path>
                <a:path w="1944369" h="1289684">
                  <a:moveTo>
                    <a:pt x="679869" y="115544"/>
                  </a:moveTo>
                  <a:lnTo>
                    <a:pt x="679475" y="115354"/>
                  </a:lnTo>
                  <a:lnTo>
                    <a:pt x="679107" y="115074"/>
                  </a:lnTo>
                  <a:lnTo>
                    <a:pt x="678688" y="114973"/>
                  </a:lnTo>
                  <a:lnTo>
                    <a:pt x="678053" y="114795"/>
                  </a:lnTo>
                  <a:lnTo>
                    <a:pt x="677633" y="115138"/>
                  </a:lnTo>
                  <a:lnTo>
                    <a:pt x="677824" y="115722"/>
                  </a:lnTo>
                  <a:lnTo>
                    <a:pt x="677951" y="116052"/>
                  </a:lnTo>
                  <a:lnTo>
                    <a:pt x="678484" y="116192"/>
                  </a:lnTo>
                  <a:lnTo>
                    <a:pt x="678827" y="116433"/>
                  </a:lnTo>
                  <a:lnTo>
                    <a:pt x="679869" y="115544"/>
                  </a:lnTo>
                  <a:close/>
                </a:path>
                <a:path w="1944369" h="1289684">
                  <a:moveTo>
                    <a:pt x="699566" y="676516"/>
                  </a:moveTo>
                  <a:lnTo>
                    <a:pt x="699427" y="675792"/>
                  </a:lnTo>
                  <a:lnTo>
                    <a:pt x="699439" y="675360"/>
                  </a:lnTo>
                  <a:lnTo>
                    <a:pt x="699109" y="674776"/>
                  </a:lnTo>
                  <a:lnTo>
                    <a:pt x="698677" y="674243"/>
                  </a:lnTo>
                  <a:lnTo>
                    <a:pt x="697903" y="674662"/>
                  </a:lnTo>
                  <a:lnTo>
                    <a:pt x="697699" y="674801"/>
                  </a:lnTo>
                  <a:lnTo>
                    <a:pt x="697687" y="675576"/>
                  </a:lnTo>
                  <a:lnTo>
                    <a:pt x="697826" y="675932"/>
                  </a:lnTo>
                  <a:lnTo>
                    <a:pt x="698068" y="676541"/>
                  </a:lnTo>
                  <a:lnTo>
                    <a:pt x="698601" y="677049"/>
                  </a:lnTo>
                  <a:lnTo>
                    <a:pt x="699350" y="676630"/>
                  </a:lnTo>
                  <a:lnTo>
                    <a:pt x="699566" y="676516"/>
                  </a:lnTo>
                  <a:close/>
                </a:path>
                <a:path w="1944369" h="1289684">
                  <a:moveTo>
                    <a:pt x="706158" y="760044"/>
                  </a:moveTo>
                  <a:lnTo>
                    <a:pt x="705497" y="759828"/>
                  </a:lnTo>
                  <a:lnTo>
                    <a:pt x="705091" y="759663"/>
                  </a:lnTo>
                  <a:lnTo>
                    <a:pt x="704367" y="759777"/>
                  </a:lnTo>
                  <a:lnTo>
                    <a:pt x="704024" y="760069"/>
                  </a:lnTo>
                  <a:lnTo>
                    <a:pt x="703808" y="760247"/>
                  </a:lnTo>
                  <a:lnTo>
                    <a:pt x="704011" y="760933"/>
                  </a:lnTo>
                  <a:lnTo>
                    <a:pt x="704011" y="761390"/>
                  </a:lnTo>
                  <a:lnTo>
                    <a:pt x="705548" y="761085"/>
                  </a:lnTo>
                  <a:lnTo>
                    <a:pt x="706094" y="760577"/>
                  </a:lnTo>
                  <a:lnTo>
                    <a:pt x="706158" y="760044"/>
                  </a:lnTo>
                  <a:close/>
                </a:path>
                <a:path w="1944369" h="1289684">
                  <a:moveTo>
                    <a:pt x="731304" y="920457"/>
                  </a:moveTo>
                  <a:lnTo>
                    <a:pt x="730821" y="920508"/>
                  </a:lnTo>
                  <a:lnTo>
                    <a:pt x="730211" y="920394"/>
                  </a:lnTo>
                  <a:lnTo>
                    <a:pt x="729830" y="920597"/>
                  </a:lnTo>
                  <a:lnTo>
                    <a:pt x="729449" y="920826"/>
                  </a:lnTo>
                  <a:lnTo>
                    <a:pt x="729234" y="921397"/>
                  </a:lnTo>
                  <a:lnTo>
                    <a:pt x="728967" y="921816"/>
                  </a:lnTo>
                  <a:lnTo>
                    <a:pt x="730465" y="921664"/>
                  </a:lnTo>
                  <a:lnTo>
                    <a:pt x="731304" y="920457"/>
                  </a:lnTo>
                  <a:close/>
                </a:path>
                <a:path w="1944369" h="1289684">
                  <a:moveTo>
                    <a:pt x="745350" y="952398"/>
                  </a:moveTo>
                  <a:lnTo>
                    <a:pt x="744905" y="952246"/>
                  </a:lnTo>
                  <a:lnTo>
                    <a:pt x="744474" y="951928"/>
                  </a:lnTo>
                  <a:lnTo>
                    <a:pt x="743432" y="951877"/>
                  </a:lnTo>
                  <a:lnTo>
                    <a:pt x="743153" y="952398"/>
                  </a:lnTo>
                  <a:lnTo>
                    <a:pt x="743572" y="952830"/>
                  </a:lnTo>
                  <a:lnTo>
                    <a:pt x="743813" y="953084"/>
                  </a:lnTo>
                  <a:lnTo>
                    <a:pt x="744435" y="952969"/>
                  </a:lnTo>
                  <a:lnTo>
                    <a:pt x="744905" y="953008"/>
                  </a:lnTo>
                  <a:lnTo>
                    <a:pt x="745350" y="952398"/>
                  </a:lnTo>
                  <a:close/>
                </a:path>
                <a:path w="1944369" h="1289684">
                  <a:moveTo>
                    <a:pt x="783615" y="794740"/>
                  </a:moveTo>
                  <a:lnTo>
                    <a:pt x="783209" y="794499"/>
                  </a:lnTo>
                  <a:lnTo>
                    <a:pt x="782828" y="794143"/>
                  </a:lnTo>
                  <a:lnTo>
                    <a:pt x="782370" y="794054"/>
                  </a:lnTo>
                  <a:lnTo>
                    <a:pt x="781710" y="793927"/>
                  </a:lnTo>
                  <a:lnTo>
                    <a:pt x="781354" y="794334"/>
                  </a:lnTo>
                  <a:lnTo>
                    <a:pt x="781392" y="794994"/>
                  </a:lnTo>
                  <a:lnTo>
                    <a:pt x="781773" y="795261"/>
                  </a:lnTo>
                  <a:lnTo>
                    <a:pt x="782193" y="795756"/>
                  </a:lnTo>
                  <a:lnTo>
                    <a:pt x="782548" y="795693"/>
                  </a:lnTo>
                  <a:lnTo>
                    <a:pt x="782916" y="795655"/>
                  </a:lnTo>
                  <a:lnTo>
                    <a:pt x="783272" y="795096"/>
                  </a:lnTo>
                  <a:lnTo>
                    <a:pt x="783615" y="794740"/>
                  </a:lnTo>
                  <a:close/>
                </a:path>
                <a:path w="1944369" h="1289684">
                  <a:moveTo>
                    <a:pt x="818159" y="1083856"/>
                  </a:moveTo>
                  <a:lnTo>
                    <a:pt x="817549" y="1082878"/>
                  </a:lnTo>
                  <a:lnTo>
                    <a:pt x="817105" y="1083043"/>
                  </a:lnTo>
                  <a:lnTo>
                    <a:pt x="816787" y="1083716"/>
                  </a:lnTo>
                  <a:lnTo>
                    <a:pt x="817003" y="1084033"/>
                  </a:lnTo>
                  <a:lnTo>
                    <a:pt x="817613" y="1084160"/>
                  </a:lnTo>
                  <a:lnTo>
                    <a:pt x="818159" y="1083856"/>
                  </a:lnTo>
                  <a:close/>
                </a:path>
                <a:path w="1944369" h="1289684">
                  <a:moveTo>
                    <a:pt x="831088" y="1106297"/>
                  </a:moveTo>
                  <a:lnTo>
                    <a:pt x="831075" y="1106093"/>
                  </a:lnTo>
                  <a:lnTo>
                    <a:pt x="831062" y="1105941"/>
                  </a:lnTo>
                  <a:lnTo>
                    <a:pt x="830821" y="1105827"/>
                  </a:lnTo>
                  <a:lnTo>
                    <a:pt x="830681" y="1105687"/>
                  </a:lnTo>
                  <a:lnTo>
                    <a:pt x="830478" y="1105827"/>
                  </a:lnTo>
                  <a:lnTo>
                    <a:pt x="830173" y="1105928"/>
                  </a:lnTo>
                  <a:lnTo>
                    <a:pt x="830135" y="1106093"/>
                  </a:lnTo>
                  <a:lnTo>
                    <a:pt x="829970" y="1106703"/>
                  </a:lnTo>
                  <a:lnTo>
                    <a:pt x="830237" y="1106957"/>
                  </a:lnTo>
                  <a:lnTo>
                    <a:pt x="830821" y="1106716"/>
                  </a:lnTo>
                  <a:lnTo>
                    <a:pt x="830948" y="1106639"/>
                  </a:lnTo>
                  <a:lnTo>
                    <a:pt x="831088" y="1106297"/>
                  </a:lnTo>
                  <a:close/>
                </a:path>
                <a:path w="1944369" h="1289684">
                  <a:moveTo>
                    <a:pt x="832129" y="685863"/>
                  </a:moveTo>
                  <a:lnTo>
                    <a:pt x="831951" y="685139"/>
                  </a:lnTo>
                  <a:lnTo>
                    <a:pt x="831443" y="684771"/>
                  </a:lnTo>
                  <a:lnTo>
                    <a:pt x="830605" y="685025"/>
                  </a:lnTo>
                  <a:lnTo>
                    <a:pt x="830376" y="685101"/>
                  </a:lnTo>
                  <a:lnTo>
                    <a:pt x="830072" y="686041"/>
                  </a:lnTo>
                  <a:lnTo>
                    <a:pt x="830237" y="686193"/>
                  </a:lnTo>
                  <a:lnTo>
                    <a:pt x="830834" y="686752"/>
                  </a:lnTo>
                  <a:lnTo>
                    <a:pt x="831481" y="686600"/>
                  </a:lnTo>
                  <a:lnTo>
                    <a:pt x="832015" y="685977"/>
                  </a:lnTo>
                  <a:close/>
                </a:path>
                <a:path w="1944369" h="1289684">
                  <a:moveTo>
                    <a:pt x="845108" y="704443"/>
                  </a:moveTo>
                  <a:lnTo>
                    <a:pt x="844727" y="704303"/>
                  </a:lnTo>
                  <a:lnTo>
                    <a:pt x="844334" y="704037"/>
                  </a:lnTo>
                  <a:lnTo>
                    <a:pt x="843775" y="704062"/>
                  </a:lnTo>
                  <a:lnTo>
                    <a:pt x="843572" y="704646"/>
                  </a:lnTo>
                  <a:lnTo>
                    <a:pt x="843407" y="704964"/>
                  </a:lnTo>
                  <a:lnTo>
                    <a:pt x="844715" y="705015"/>
                  </a:lnTo>
                  <a:lnTo>
                    <a:pt x="845108" y="704443"/>
                  </a:lnTo>
                  <a:close/>
                </a:path>
                <a:path w="1944369" h="1289684">
                  <a:moveTo>
                    <a:pt x="846607" y="1124038"/>
                  </a:moveTo>
                  <a:lnTo>
                    <a:pt x="846213" y="1124216"/>
                  </a:lnTo>
                  <a:lnTo>
                    <a:pt x="845820" y="1124381"/>
                  </a:lnTo>
                  <a:lnTo>
                    <a:pt x="845058" y="1124902"/>
                  </a:lnTo>
                  <a:lnTo>
                    <a:pt x="844600" y="1125296"/>
                  </a:lnTo>
                  <a:lnTo>
                    <a:pt x="844384" y="1125702"/>
                  </a:lnTo>
                  <a:lnTo>
                    <a:pt x="844156" y="1126134"/>
                  </a:lnTo>
                  <a:lnTo>
                    <a:pt x="844626" y="1126477"/>
                  </a:lnTo>
                  <a:lnTo>
                    <a:pt x="845248" y="1126236"/>
                  </a:lnTo>
                  <a:lnTo>
                    <a:pt x="845693" y="1126070"/>
                  </a:lnTo>
                  <a:lnTo>
                    <a:pt x="846188" y="1125677"/>
                  </a:lnTo>
                  <a:lnTo>
                    <a:pt x="846404" y="1125296"/>
                  </a:lnTo>
                  <a:lnTo>
                    <a:pt x="846607" y="1124927"/>
                  </a:lnTo>
                  <a:lnTo>
                    <a:pt x="846569" y="1124470"/>
                  </a:lnTo>
                  <a:lnTo>
                    <a:pt x="846607" y="1124038"/>
                  </a:lnTo>
                  <a:close/>
                </a:path>
                <a:path w="1944369" h="1289684">
                  <a:moveTo>
                    <a:pt x="846924" y="1123873"/>
                  </a:moveTo>
                  <a:lnTo>
                    <a:pt x="846645" y="1123797"/>
                  </a:lnTo>
                  <a:lnTo>
                    <a:pt x="846607" y="1124038"/>
                  </a:lnTo>
                  <a:lnTo>
                    <a:pt x="846924" y="1123873"/>
                  </a:lnTo>
                  <a:close/>
                </a:path>
                <a:path w="1944369" h="1289684">
                  <a:moveTo>
                    <a:pt x="853897" y="825284"/>
                  </a:moveTo>
                  <a:lnTo>
                    <a:pt x="853719" y="825309"/>
                  </a:lnTo>
                  <a:lnTo>
                    <a:pt x="853897" y="825284"/>
                  </a:lnTo>
                  <a:close/>
                </a:path>
                <a:path w="1944369" h="1289684">
                  <a:moveTo>
                    <a:pt x="856856" y="824471"/>
                  </a:moveTo>
                  <a:lnTo>
                    <a:pt x="856513" y="824001"/>
                  </a:lnTo>
                  <a:lnTo>
                    <a:pt x="856411" y="823861"/>
                  </a:lnTo>
                  <a:lnTo>
                    <a:pt x="855980" y="823836"/>
                  </a:lnTo>
                  <a:lnTo>
                    <a:pt x="855802" y="823950"/>
                  </a:lnTo>
                  <a:lnTo>
                    <a:pt x="853909" y="825284"/>
                  </a:lnTo>
                  <a:lnTo>
                    <a:pt x="854621" y="825258"/>
                  </a:lnTo>
                  <a:lnTo>
                    <a:pt x="855332" y="825258"/>
                  </a:lnTo>
                  <a:lnTo>
                    <a:pt x="855992" y="825119"/>
                  </a:lnTo>
                  <a:lnTo>
                    <a:pt x="856665" y="824979"/>
                  </a:lnTo>
                  <a:lnTo>
                    <a:pt x="856856" y="824471"/>
                  </a:lnTo>
                  <a:close/>
                </a:path>
                <a:path w="1944369" h="1289684">
                  <a:moveTo>
                    <a:pt x="863384" y="1152613"/>
                  </a:moveTo>
                  <a:lnTo>
                    <a:pt x="863092" y="1152144"/>
                  </a:lnTo>
                  <a:lnTo>
                    <a:pt x="862672" y="1152182"/>
                  </a:lnTo>
                  <a:lnTo>
                    <a:pt x="862152" y="1152042"/>
                  </a:lnTo>
                  <a:lnTo>
                    <a:pt x="861263" y="1152563"/>
                  </a:lnTo>
                  <a:lnTo>
                    <a:pt x="861390" y="1152982"/>
                  </a:lnTo>
                  <a:lnTo>
                    <a:pt x="862025" y="1153147"/>
                  </a:lnTo>
                  <a:lnTo>
                    <a:pt x="862241" y="1153210"/>
                  </a:lnTo>
                  <a:lnTo>
                    <a:pt x="862495" y="1153223"/>
                  </a:lnTo>
                  <a:lnTo>
                    <a:pt x="862723" y="1153134"/>
                  </a:lnTo>
                  <a:lnTo>
                    <a:pt x="863269" y="1152944"/>
                  </a:lnTo>
                  <a:lnTo>
                    <a:pt x="863384" y="1152613"/>
                  </a:lnTo>
                  <a:close/>
                </a:path>
                <a:path w="1944369" h="1289684">
                  <a:moveTo>
                    <a:pt x="874204" y="540067"/>
                  </a:moveTo>
                  <a:lnTo>
                    <a:pt x="873937" y="539737"/>
                  </a:lnTo>
                  <a:lnTo>
                    <a:pt x="873823" y="540016"/>
                  </a:lnTo>
                  <a:lnTo>
                    <a:pt x="873950" y="540016"/>
                  </a:lnTo>
                  <a:lnTo>
                    <a:pt x="874077" y="540067"/>
                  </a:lnTo>
                  <a:lnTo>
                    <a:pt x="874204" y="540067"/>
                  </a:lnTo>
                  <a:close/>
                </a:path>
                <a:path w="1944369" h="1289684">
                  <a:moveTo>
                    <a:pt x="876427" y="540550"/>
                  </a:moveTo>
                  <a:lnTo>
                    <a:pt x="875855" y="540359"/>
                  </a:lnTo>
                  <a:lnTo>
                    <a:pt x="875347" y="540156"/>
                  </a:lnTo>
                  <a:lnTo>
                    <a:pt x="874776" y="540131"/>
                  </a:lnTo>
                  <a:lnTo>
                    <a:pt x="874204" y="540080"/>
                  </a:lnTo>
                  <a:lnTo>
                    <a:pt x="875258" y="541337"/>
                  </a:lnTo>
                  <a:lnTo>
                    <a:pt x="875372" y="541464"/>
                  </a:lnTo>
                  <a:lnTo>
                    <a:pt x="875792" y="541489"/>
                  </a:lnTo>
                  <a:lnTo>
                    <a:pt x="875919" y="541401"/>
                  </a:lnTo>
                  <a:lnTo>
                    <a:pt x="876427" y="541058"/>
                  </a:lnTo>
                  <a:lnTo>
                    <a:pt x="876427" y="540550"/>
                  </a:lnTo>
                  <a:close/>
                </a:path>
                <a:path w="1944369" h="1289684">
                  <a:moveTo>
                    <a:pt x="1030655" y="509346"/>
                  </a:moveTo>
                  <a:lnTo>
                    <a:pt x="1030135" y="508812"/>
                  </a:lnTo>
                  <a:lnTo>
                    <a:pt x="1029830" y="508889"/>
                  </a:lnTo>
                  <a:lnTo>
                    <a:pt x="1029614" y="508863"/>
                  </a:lnTo>
                  <a:lnTo>
                    <a:pt x="1029449" y="509041"/>
                  </a:lnTo>
                  <a:lnTo>
                    <a:pt x="1029195" y="509219"/>
                  </a:lnTo>
                  <a:lnTo>
                    <a:pt x="1029169" y="509397"/>
                  </a:lnTo>
                  <a:lnTo>
                    <a:pt x="1029131" y="509943"/>
                  </a:lnTo>
                  <a:lnTo>
                    <a:pt x="1029487" y="510209"/>
                  </a:lnTo>
                  <a:lnTo>
                    <a:pt x="1030084" y="509993"/>
                  </a:lnTo>
                  <a:lnTo>
                    <a:pt x="1030592" y="509816"/>
                  </a:lnTo>
                  <a:lnTo>
                    <a:pt x="1030655" y="509346"/>
                  </a:lnTo>
                  <a:close/>
                </a:path>
                <a:path w="1944369" h="1289684">
                  <a:moveTo>
                    <a:pt x="1188961" y="374332"/>
                  </a:moveTo>
                  <a:lnTo>
                    <a:pt x="1188262" y="374561"/>
                  </a:lnTo>
                  <a:lnTo>
                    <a:pt x="1187767" y="374586"/>
                  </a:lnTo>
                  <a:lnTo>
                    <a:pt x="1187450" y="374853"/>
                  </a:lnTo>
                  <a:lnTo>
                    <a:pt x="1186891" y="375323"/>
                  </a:lnTo>
                  <a:lnTo>
                    <a:pt x="1187056" y="375691"/>
                  </a:lnTo>
                  <a:lnTo>
                    <a:pt x="1187780" y="375653"/>
                  </a:lnTo>
                  <a:lnTo>
                    <a:pt x="1187983" y="375653"/>
                  </a:lnTo>
                  <a:lnTo>
                    <a:pt x="1188262" y="375551"/>
                  </a:lnTo>
                  <a:lnTo>
                    <a:pt x="1188415" y="375386"/>
                  </a:lnTo>
                  <a:lnTo>
                    <a:pt x="1188618" y="375107"/>
                  </a:lnTo>
                  <a:lnTo>
                    <a:pt x="1188732" y="374764"/>
                  </a:lnTo>
                  <a:lnTo>
                    <a:pt x="1188961" y="374332"/>
                  </a:lnTo>
                  <a:close/>
                </a:path>
                <a:path w="1944369" h="1289684">
                  <a:moveTo>
                    <a:pt x="1312329" y="326529"/>
                  </a:moveTo>
                  <a:lnTo>
                    <a:pt x="1312049" y="326402"/>
                  </a:lnTo>
                  <a:lnTo>
                    <a:pt x="1311910" y="326263"/>
                  </a:lnTo>
                  <a:lnTo>
                    <a:pt x="1311795" y="326440"/>
                  </a:lnTo>
                  <a:lnTo>
                    <a:pt x="1311567" y="326644"/>
                  </a:lnTo>
                  <a:lnTo>
                    <a:pt x="1311554" y="326821"/>
                  </a:lnTo>
                  <a:lnTo>
                    <a:pt x="1311529" y="326974"/>
                  </a:lnTo>
                  <a:lnTo>
                    <a:pt x="1311795" y="327113"/>
                  </a:lnTo>
                  <a:lnTo>
                    <a:pt x="1311910" y="327253"/>
                  </a:lnTo>
                  <a:lnTo>
                    <a:pt x="1312049" y="327075"/>
                  </a:lnTo>
                  <a:lnTo>
                    <a:pt x="1312291" y="326898"/>
                  </a:lnTo>
                  <a:lnTo>
                    <a:pt x="1312329" y="326707"/>
                  </a:lnTo>
                  <a:lnTo>
                    <a:pt x="1312329" y="326529"/>
                  </a:lnTo>
                  <a:close/>
                </a:path>
                <a:path w="1944369" h="1289684">
                  <a:moveTo>
                    <a:pt x="1322222" y="620064"/>
                  </a:moveTo>
                  <a:lnTo>
                    <a:pt x="1322158" y="619848"/>
                  </a:lnTo>
                  <a:lnTo>
                    <a:pt x="1322019" y="619975"/>
                  </a:lnTo>
                  <a:lnTo>
                    <a:pt x="1322222" y="620064"/>
                  </a:lnTo>
                  <a:close/>
                </a:path>
                <a:path w="1944369" h="1289684">
                  <a:moveTo>
                    <a:pt x="1322717" y="618642"/>
                  </a:moveTo>
                  <a:lnTo>
                    <a:pt x="1322692" y="618134"/>
                  </a:lnTo>
                  <a:lnTo>
                    <a:pt x="1322641" y="617677"/>
                  </a:lnTo>
                  <a:lnTo>
                    <a:pt x="1321562" y="617740"/>
                  </a:lnTo>
                  <a:lnTo>
                    <a:pt x="1321536" y="618197"/>
                  </a:lnTo>
                  <a:lnTo>
                    <a:pt x="1321498" y="618718"/>
                  </a:lnTo>
                  <a:lnTo>
                    <a:pt x="1321841" y="619226"/>
                  </a:lnTo>
                  <a:lnTo>
                    <a:pt x="1322095" y="619747"/>
                  </a:lnTo>
                  <a:lnTo>
                    <a:pt x="1322362" y="619201"/>
                  </a:lnTo>
                  <a:lnTo>
                    <a:pt x="1322717" y="618642"/>
                  </a:lnTo>
                  <a:close/>
                </a:path>
                <a:path w="1944369" h="1289684">
                  <a:moveTo>
                    <a:pt x="1325333" y="330377"/>
                  </a:moveTo>
                  <a:lnTo>
                    <a:pt x="1325181" y="330288"/>
                  </a:lnTo>
                  <a:lnTo>
                    <a:pt x="1324940" y="330085"/>
                  </a:lnTo>
                  <a:lnTo>
                    <a:pt x="1324394" y="330339"/>
                  </a:lnTo>
                  <a:lnTo>
                    <a:pt x="1323860" y="330555"/>
                  </a:lnTo>
                  <a:lnTo>
                    <a:pt x="1323555" y="330898"/>
                  </a:lnTo>
                  <a:lnTo>
                    <a:pt x="1323174" y="331381"/>
                  </a:lnTo>
                  <a:lnTo>
                    <a:pt x="1323530" y="331660"/>
                  </a:lnTo>
                  <a:lnTo>
                    <a:pt x="1324254" y="331343"/>
                  </a:lnTo>
                  <a:lnTo>
                    <a:pt x="1324660" y="331152"/>
                  </a:lnTo>
                  <a:lnTo>
                    <a:pt x="1324965" y="330708"/>
                  </a:lnTo>
                  <a:lnTo>
                    <a:pt x="1325333" y="330377"/>
                  </a:lnTo>
                  <a:close/>
                </a:path>
                <a:path w="1944369" h="1289684">
                  <a:moveTo>
                    <a:pt x="1355458" y="393547"/>
                  </a:moveTo>
                  <a:lnTo>
                    <a:pt x="1355407" y="393052"/>
                  </a:lnTo>
                  <a:lnTo>
                    <a:pt x="1355153" y="392874"/>
                  </a:lnTo>
                  <a:lnTo>
                    <a:pt x="1354963" y="392874"/>
                  </a:lnTo>
                  <a:lnTo>
                    <a:pt x="1354772" y="392874"/>
                  </a:lnTo>
                  <a:lnTo>
                    <a:pt x="1354391" y="393052"/>
                  </a:lnTo>
                  <a:lnTo>
                    <a:pt x="1354226" y="393839"/>
                  </a:lnTo>
                  <a:lnTo>
                    <a:pt x="1354543" y="394004"/>
                  </a:lnTo>
                  <a:lnTo>
                    <a:pt x="1355458" y="393547"/>
                  </a:lnTo>
                  <a:close/>
                </a:path>
                <a:path w="1944369" h="1289684">
                  <a:moveTo>
                    <a:pt x="1356194" y="394068"/>
                  </a:moveTo>
                  <a:lnTo>
                    <a:pt x="1355979" y="393700"/>
                  </a:lnTo>
                  <a:lnTo>
                    <a:pt x="1355712" y="393420"/>
                  </a:lnTo>
                  <a:lnTo>
                    <a:pt x="1355458" y="393547"/>
                  </a:lnTo>
                  <a:lnTo>
                    <a:pt x="1355585" y="393839"/>
                  </a:lnTo>
                  <a:lnTo>
                    <a:pt x="1355750" y="393954"/>
                  </a:lnTo>
                  <a:lnTo>
                    <a:pt x="1356194" y="394068"/>
                  </a:lnTo>
                  <a:close/>
                </a:path>
                <a:path w="1944369" h="1289684">
                  <a:moveTo>
                    <a:pt x="1398079" y="441731"/>
                  </a:moveTo>
                  <a:lnTo>
                    <a:pt x="1397838" y="441731"/>
                  </a:lnTo>
                  <a:lnTo>
                    <a:pt x="1397444" y="441680"/>
                  </a:lnTo>
                  <a:lnTo>
                    <a:pt x="1397228" y="442112"/>
                  </a:lnTo>
                  <a:lnTo>
                    <a:pt x="1397139" y="442506"/>
                  </a:lnTo>
                  <a:lnTo>
                    <a:pt x="1397025" y="442874"/>
                  </a:lnTo>
                  <a:lnTo>
                    <a:pt x="1397228" y="442912"/>
                  </a:lnTo>
                  <a:lnTo>
                    <a:pt x="1397431" y="442950"/>
                  </a:lnTo>
                  <a:lnTo>
                    <a:pt x="1397723" y="443001"/>
                  </a:lnTo>
                  <a:lnTo>
                    <a:pt x="1398079" y="441731"/>
                  </a:lnTo>
                  <a:close/>
                </a:path>
                <a:path w="1944369" h="1289684">
                  <a:moveTo>
                    <a:pt x="1401102" y="450862"/>
                  </a:moveTo>
                  <a:lnTo>
                    <a:pt x="1400873" y="450494"/>
                  </a:lnTo>
                  <a:lnTo>
                    <a:pt x="1400213" y="450481"/>
                  </a:lnTo>
                  <a:lnTo>
                    <a:pt x="1400022" y="450456"/>
                  </a:lnTo>
                  <a:lnTo>
                    <a:pt x="1399705" y="450646"/>
                  </a:lnTo>
                  <a:lnTo>
                    <a:pt x="1399641" y="450786"/>
                  </a:lnTo>
                  <a:lnTo>
                    <a:pt x="1399336" y="451383"/>
                  </a:lnTo>
                  <a:lnTo>
                    <a:pt x="1399578" y="451726"/>
                  </a:lnTo>
                  <a:lnTo>
                    <a:pt x="1400289" y="451789"/>
                  </a:lnTo>
                  <a:lnTo>
                    <a:pt x="1400454" y="451700"/>
                  </a:lnTo>
                  <a:lnTo>
                    <a:pt x="1400759" y="451612"/>
                  </a:lnTo>
                  <a:lnTo>
                    <a:pt x="1400835" y="451459"/>
                  </a:lnTo>
                  <a:lnTo>
                    <a:pt x="1401102" y="450862"/>
                  </a:lnTo>
                  <a:close/>
                </a:path>
                <a:path w="1944369" h="1289684">
                  <a:moveTo>
                    <a:pt x="1406156" y="297916"/>
                  </a:moveTo>
                  <a:lnTo>
                    <a:pt x="1405940" y="297840"/>
                  </a:lnTo>
                  <a:lnTo>
                    <a:pt x="1405724" y="297713"/>
                  </a:lnTo>
                  <a:lnTo>
                    <a:pt x="1405496" y="297675"/>
                  </a:lnTo>
                  <a:lnTo>
                    <a:pt x="1404759" y="297548"/>
                  </a:lnTo>
                  <a:lnTo>
                    <a:pt x="1404442" y="297840"/>
                  </a:lnTo>
                  <a:lnTo>
                    <a:pt x="1404670" y="298589"/>
                  </a:lnTo>
                  <a:lnTo>
                    <a:pt x="1405001" y="298640"/>
                  </a:lnTo>
                  <a:lnTo>
                    <a:pt x="1405204" y="298742"/>
                  </a:lnTo>
                  <a:lnTo>
                    <a:pt x="1406156" y="297916"/>
                  </a:lnTo>
                  <a:close/>
                </a:path>
                <a:path w="1944369" h="1289684">
                  <a:moveTo>
                    <a:pt x="1422717" y="504278"/>
                  </a:moveTo>
                  <a:lnTo>
                    <a:pt x="1421790" y="503986"/>
                  </a:lnTo>
                  <a:lnTo>
                    <a:pt x="1421345" y="503923"/>
                  </a:lnTo>
                  <a:lnTo>
                    <a:pt x="1421091" y="504278"/>
                  </a:lnTo>
                  <a:lnTo>
                    <a:pt x="1420990" y="504482"/>
                  </a:lnTo>
                  <a:lnTo>
                    <a:pt x="1421815" y="504774"/>
                  </a:lnTo>
                  <a:lnTo>
                    <a:pt x="1422361" y="504850"/>
                  </a:lnTo>
                  <a:lnTo>
                    <a:pt x="1422565" y="504456"/>
                  </a:lnTo>
                  <a:lnTo>
                    <a:pt x="1422717" y="504278"/>
                  </a:lnTo>
                  <a:close/>
                </a:path>
                <a:path w="1944369" h="1289684">
                  <a:moveTo>
                    <a:pt x="1428381" y="535825"/>
                  </a:moveTo>
                  <a:lnTo>
                    <a:pt x="1428089" y="535978"/>
                  </a:lnTo>
                  <a:lnTo>
                    <a:pt x="1428026" y="534949"/>
                  </a:lnTo>
                  <a:lnTo>
                    <a:pt x="1427886" y="536270"/>
                  </a:lnTo>
                  <a:lnTo>
                    <a:pt x="1428216" y="535978"/>
                  </a:lnTo>
                  <a:lnTo>
                    <a:pt x="1428381" y="535825"/>
                  </a:lnTo>
                  <a:close/>
                </a:path>
                <a:path w="1944369" h="1289684">
                  <a:moveTo>
                    <a:pt x="1429651" y="534784"/>
                  </a:moveTo>
                  <a:lnTo>
                    <a:pt x="1428699" y="535533"/>
                  </a:lnTo>
                  <a:lnTo>
                    <a:pt x="1428381" y="535825"/>
                  </a:lnTo>
                  <a:lnTo>
                    <a:pt x="1428800" y="535698"/>
                  </a:lnTo>
                  <a:lnTo>
                    <a:pt x="1429296" y="535254"/>
                  </a:lnTo>
                  <a:lnTo>
                    <a:pt x="1429651" y="534784"/>
                  </a:lnTo>
                  <a:close/>
                </a:path>
                <a:path w="1944369" h="1289684">
                  <a:moveTo>
                    <a:pt x="1429931" y="534555"/>
                  </a:moveTo>
                  <a:lnTo>
                    <a:pt x="1429651" y="534784"/>
                  </a:lnTo>
                  <a:lnTo>
                    <a:pt x="1429931" y="534555"/>
                  </a:lnTo>
                  <a:close/>
                </a:path>
                <a:path w="1944369" h="1289684">
                  <a:moveTo>
                    <a:pt x="1432648" y="502412"/>
                  </a:moveTo>
                  <a:lnTo>
                    <a:pt x="1432191" y="502412"/>
                  </a:lnTo>
                  <a:lnTo>
                    <a:pt x="1431658" y="502272"/>
                  </a:lnTo>
                  <a:lnTo>
                    <a:pt x="1431277" y="502450"/>
                  </a:lnTo>
                  <a:lnTo>
                    <a:pt x="1430909" y="502653"/>
                  </a:lnTo>
                  <a:lnTo>
                    <a:pt x="1430655" y="503135"/>
                  </a:lnTo>
                  <a:lnTo>
                    <a:pt x="1430362" y="503491"/>
                  </a:lnTo>
                  <a:lnTo>
                    <a:pt x="1431759" y="503491"/>
                  </a:lnTo>
                  <a:lnTo>
                    <a:pt x="1432648" y="502412"/>
                  </a:lnTo>
                  <a:close/>
                </a:path>
                <a:path w="1944369" h="1289684">
                  <a:moveTo>
                    <a:pt x="1434007" y="351917"/>
                  </a:moveTo>
                  <a:lnTo>
                    <a:pt x="1433766" y="351942"/>
                  </a:lnTo>
                  <a:lnTo>
                    <a:pt x="1433537" y="351904"/>
                  </a:lnTo>
                  <a:lnTo>
                    <a:pt x="1433195" y="352107"/>
                  </a:lnTo>
                  <a:lnTo>
                    <a:pt x="1433080" y="352336"/>
                  </a:lnTo>
                  <a:lnTo>
                    <a:pt x="1432979" y="352526"/>
                  </a:lnTo>
                  <a:lnTo>
                    <a:pt x="1433182" y="352513"/>
                  </a:lnTo>
                  <a:lnTo>
                    <a:pt x="1433461" y="352552"/>
                  </a:lnTo>
                  <a:lnTo>
                    <a:pt x="1433614" y="352463"/>
                  </a:lnTo>
                  <a:lnTo>
                    <a:pt x="1433779" y="352348"/>
                  </a:lnTo>
                  <a:lnTo>
                    <a:pt x="1433855" y="352107"/>
                  </a:lnTo>
                  <a:lnTo>
                    <a:pt x="1434007" y="351917"/>
                  </a:lnTo>
                  <a:close/>
                </a:path>
                <a:path w="1944369" h="1289684">
                  <a:moveTo>
                    <a:pt x="1445958" y="532688"/>
                  </a:moveTo>
                  <a:lnTo>
                    <a:pt x="1445514" y="532460"/>
                  </a:lnTo>
                  <a:lnTo>
                    <a:pt x="1445082" y="532333"/>
                  </a:lnTo>
                  <a:lnTo>
                    <a:pt x="1444663" y="532206"/>
                  </a:lnTo>
                  <a:lnTo>
                    <a:pt x="1444637" y="533285"/>
                  </a:lnTo>
                  <a:lnTo>
                    <a:pt x="1445056" y="533717"/>
                  </a:lnTo>
                  <a:lnTo>
                    <a:pt x="1445450" y="533704"/>
                  </a:lnTo>
                  <a:lnTo>
                    <a:pt x="1445831" y="533222"/>
                  </a:lnTo>
                  <a:lnTo>
                    <a:pt x="1445933" y="533057"/>
                  </a:lnTo>
                  <a:lnTo>
                    <a:pt x="1445958" y="532688"/>
                  </a:lnTo>
                  <a:close/>
                </a:path>
                <a:path w="1944369" h="1289684">
                  <a:moveTo>
                    <a:pt x="1459357" y="167563"/>
                  </a:moveTo>
                  <a:lnTo>
                    <a:pt x="1458887" y="166725"/>
                  </a:lnTo>
                  <a:lnTo>
                    <a:pt x="1458353" y="166839"/>
                  </a:lnTo>
                  <a:lnTo>
                    <a:pt x="1457998" y="167487"/>
                  </a:lnTo>
                  <a:lnTo>
                    <a:pt x="1457909" y="167678"/>
                  </a:lnTo>
                  <a:lnTo>
                    <a:pt x="1457820" y="167970"/>
                  </a:lnTo>
                  <a:lnTo>
                    <a:pt x="1457871" y="168198"/>
                  </a:lnTo>
                  <a:lnTo>
                    <a:pt x="1457998" y="168757"/>
                  </a:lnTo>
                  <a:lnTo>
                    <a:pt x="1458404" y="168871"/>
                  </a:lnTo>
                  <a:lnTo>
                    <a:pt x="1458988" y="168554"/>
                  </a:lnTo>
                  <a:lnTo>
                    <a:pt x="1459077" y="168122"/>
                  </a:lnTo>
                  <a:lnTo>
                    <a:pt x="1459357" y="167563"/>
                  </a:lnTo>
                  <a:close/>
                </a:path>
                <a:path w="1944369" h="1289684">
                  <a:moveTo>
                    <a:pt x="1473250" y="169621"/>
                  </a:moveTo>
                  <a:lnTo>
                    <a:pt x="1472895" y="169862"/>
                  </a:lnTo>
                  <a:lnTo>
                    <a:pt x="1473136" y="169913"/>
                  </a:lnTo>
                  <a:lnTo>
                    <a:pt x="1473212" y="169710"/>
                  </a:lnTo>
                  <a:close/>
                </a:path>
                <a:path w="1944369" h="1289684">
                  <a:moveTo>
                    <a:pt x="1474965" y="168186"/>
                  </a:moveTo>
                  <a:lnTo>
                    <a:pt x="1474317" y="168109"/>
                  </a:lnTo>
                  <a:lnTo>
                    <a:pt x="1474127" y="168097"/>
                  </a:lnTo>
                  <a:lnTo>
                    <a:pt x="1473771" y="168325"/>
                  </a:lnTo>
                  <a:lnTo>
                    <a:pt x="1473669" y="168516"/>
                  </a:lnTo>
                  <a:lnTo>
                    <a:pt x="1473479" y="168871"/>
                  </a:lnTo>
                  <a:lnTo>
                    <a:pt x="1473377" y="169240"/>
                  </a:lnTo>
                  <a:lnTo>
                    <a:pt x="1473238" y="169621"/>
                  </a:lnTo>
                  <a:lnTo>
                    <a:pt x="1474216" y="168960"/>
                  </a:lnTo>
                  <a:lnTo>
                    <a:pt x="1474927" y="168516"/>
                  </a:lnTo>
                  <a:lnTo>
                    <a:pt x="1474965" y="168186"/>
                  </a:lnTo>
                  <a:close/>
                </a:path>
                <a:path w="1944369" h="1289684">
                  <a:moveTo>
                    <a:pt x="1700403" y="185381"/>
                  </a:moveTo>
                  <a:lnTo>
                    <a:pt x="1700364" y="185064"/>
                  </a:lnTo>
                  <a:lnTo>
                    <a:pt x="1700288" y="184848"/>
                  </a:lnTo>
                  <a:lnTo>
                    <a:pt x="1700110" y="184302"/>
                  </a:lnTo>
                  <a:lnTo>
                    <a:pt x="1699615" y="184061"/>
                  </a:lnTo>
                  <a:lnTo>
                    <a:pt x="1699221" y="184442"/>
                  </a:lnTo>
                  <a:lnTo>
                    <a:pt x="1698980" y="184696"/>
                  </a:lnTo>
                  <a:lnTo>
                    <a:pt x="1699044" y="185267"/>
                  </a:lnTo>
                  <a:lnTo>
                    <a:pt x="1698980" y="185699"/>
                  </a:lnTo>
                  <a:lnTo>
                    <a:pt x="1699437" y="186105"/>
                  </a:lnTo>
                  <a:lnTo>
                    <a:pt x="1699933" y="186093"/>
                  </a:lnTo>
                  <a:lnTo>
                    <a:pt x="1700301" y="185559"/>
                  </a:lnTo>
                  <a:lnTo>
                    <a:pt x="1700403" y="185381"/>
                  </a:lnTo>
                  <a:close/>
                </a:path>
                <a:path w="1944369" h="1289684">
                  <a:moveTo>
                    <a:pt x="1737753" y="736"/>
                  </a:moveTo>
                  <a:lnTo>
                    <a:pt x="1737626" y="520"/>
                  </a:lnTo>
                  <a:lnTo>
                    <a:pt x="1737563" y="228"/>
                  </a:lnTo>
                  <a:lnTo>
                    <a:pt x="1737398" y="165"/>
                  </a:lnTo>
                  <a:lnTo>
                    <a:pt x="1736953" y="0"/>
                  </a:lnTo>
                  <a:lnTo>
                    <a:pt x="1736661" y="304"/>
                  </a:lnTo>
                  <a:lnTo>
                    <a:pt x="1736636" y="927"/>
                  </a:lnTo>
                  <a:lnTo>
                    <a:pt x="1736636" y="1130"/>
                  </a:lnTo>
                  <a:lnTo>
                    <a:pt x="1736737" y="1447"/>
                  </a:lnTo>
                  <a:lnTo>
                    <a:pt x="1736877" y="1485"/>
                  </a:lnTo>
                  <a:lnTo>
                    <a:pt x="1737436" y="1600"/>
                  </a:lnTo>
                  <a:lnTo>
                    <a:pt x="1737728" y="1320"/>
                  </a:lnTo>
                  <a:lnTo>
                    <a:pt x="1737753" y="736"/>
                  </a:lnTo>
                  <a:close/>
                </a:path>
                <a:path w="1944369" h="1289684">
                  <a:moveTo>
                    <a:pt x="1818386" y="153428"/>
                  </a:moveTo>
                  <a:lnTo>
                    <a:pt x="1817916" y="153911"/>
                  </a:lnTo>
                  <a:lnTo>
                    <a:pt x="1817395" y="154368"/>
                  </a:lnTo>
                  <a:lnTo>
                    <a:pt x="1817052" y="154901"/>
                  </a:lnTo>
                  <a:lnTo>
                    <a:pt x="1816722" y="155486"/>
                  </a:lnTo>
                  <a:lnTo>
                    <a:pt x="1817090" y="155930"/>
                  </a:lnTo>
                  <a:lnTo>
                    <a:pt x="1817763" y="155854"/>
                  </a:lnTo>
                  <a:lnTo>
                    <a:pt x="1817941" y="155841"/>
                  </a:lnTo>
                  <a:lnTo>
                    <a:pt x="1818271" y="155524"/>
                  </a:lnTo>
                  <a:lnTo>
                    <a:pt x="1818309" y="155346"/>
                  </a:lnTo>
                  <a:lnTo>
                    <a:pt x="1818386" y="153428"/>
                  </a:lnTo>
                  <a:close/>
                </a:path>
                <a:path w="1944369" h="1289684">
                  <a:moveTo>
                    <a:pt x="1818601" y="153212"/>
                  </a:moveTo>
                  <a:lnTo>
                    <a:pt x="1818398" y="153111"/>
                  </a:lnTo>
                  <a:lnTo>
                    <a:pt x="1818386" y="153428"/>
                  </a:lnTo>
                  <a:lnTo>
                    <a:pt x="1818525" y="153276"/>
                  </a:lnTo>
                  <a:close/>
                </a:path>
                <a:path w="1944369" h="1289684">
                  <a:moveTo>
                    <a:pt x="1819770" y="145999"/>
                  </a:moveTo>
                  <a:lnTo>
                    <a:pt x="1819363" y="146050"/>
                  </a:lnTo>
                  <a:lnTo>
                    <a:pt x="1818932" y="146062"/>
                  </a:lnTo>
                  <a:lnTo>
                    <a:pt x="1818525" y="146215"/>
                  </a:lnTo>
                  <a:lnTo>
                    <a:pt x="1818373" y="146278"/>
                  </a:lnTo>
                  <a:lnTo>
                    <a:pt x="1818284" y="146570"/>
                  </a:lnTo>
                  <a:lnTo>
                    <a:pt x="1818170" y="146773"/>
                  </a:lnTo>
                  <a:lnTo>
                    <a:pt x="1819376" y="146545"/>
                  </a:lnTo>
                  <a:lnTo>
                    <a:pt x="1819770" y="145999"/>
                  </a:lnTo>
                  <a:close/>
                </a:path>
                <a:path w="1944369" h="1289684">
                  <a:moveTo>
                    <a:pt x="1916976" y="275615"/>
                  </a:moveTo>
                  <a:lnTo>
                    <a:pt x="1916811" y="275285"/>
                  </a:lnTo>
                  <a:lnTo>
                    <a:pt x="1916671" y="274916"/>
                  </a:lnTo>
                  <a:lnTo>
                    <a:pt x="1916379" y="274701"/>
                  </a:lnTo>
                  <a:lnTo>
                    <a:pt x="1916087" y="274459"/>
                  </a:lnTo>
                  <a:lnTo>
                    <a:pt x="1915528" y="274523"/>
                  </a:lnTo>
                  <a:lnTo>
                    <a:pt x="1915083" y="274459"/>
                  </a:lnTo>
                  <a:lnTo>
                    <a:pt x="1915287" y="274802"/>
                  </a:lnTo>
                  <a:lnTo>
                    <a:pt x="1915414" y="275297"/>
                  </a:lnTo>
                  <a:lnTo>
                    <a:pt x="1915731" y="275463"/>
                  </a:lnTo>
                  <a:lnTo>
                    <a:pt x="1916074" y="275615"/>
                  </a:lnTo>
                  <a:lnTo>
                    <a:pt x="1916544" y="275590"/>
                  </a:lnTo>
                  <a:lnTo>
                    <a:pt x="1916976" y="275615"/>
                  </a:lnTo>
                  <a:close/>
                </a:path>
                <a:path w="1944369" h="1289684">
                  <a:moveTo>
                    <a:pt x="1917255" y="275640"/>
                  </a:moveTo>
                  <a:lnTo>
                    <a:pt x="1916976" y="275615"/>
                  </a:lnTo>
                  <a:lnTo>
                    <a:pt x="1917103" y="275793"/>
                  </a:lnTo>
                  <a:lnTo>
                    <a:pt x="1917255" y="275640"/>
                  </a:lnTo>
                  <a:close/>
                </a:path>
                <a:path w="1944369" h="1289684">
                  <a:moveTo>
                    <a:pt x="1944052" y="334276"/>
                  </a:moveTo>
                  <a:lnTo>
                    <a:pt x="1943646" y="333921"/>
                  </a:lnTo>
                  <a:lnTo>
                    <a:pt x="1943049" y="334162"/>
                  </a:lnTo>
                  <a:lnTo>
                    <a:pt x="1942693" y="334302"/>
                  </a:lnTo>
                  <a:lnTo>
                    <a:pt x="1942439" y="334797"/>
                  </a:lnTo>
                  <a:lnTo>
                    <a:pt x="1942147" y="335127"/>
                  </a:lnTo>
                  <a:lnTo>
                    <a:pt x="1942604" y="335483"/>
                  </a:lnTo>
                  <a:lnTo>
                    <a:pt x="1943011" y="335241"/>
                  </a:lnTo>
                  <a:lnTo>
                    <a:pt x="1943557" y="335089"/>
                  </a:lnTo>
                  <a:lnTo>
                    <a:pt x="1943760" y="334759"/>
                  </a:lnTo>
                  <a:lnTo>
                    <a:pt x="1944052" y="334276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13452475" y="7131665"/>
              <a:ext cx="1964689" cy="1207770"/>
            </a:xfrm>
            <a:custGeom>
              <a:avLst/>
              <a:gdLst/>
              <a:ahLst/>
              <a:cxnLst/>
              <a:rect l="l" t="t" r="r" b="b"/>
              <a:pathLst>
                <a:path w="1964690" h="1207770">
                  <a:moveTo>
                    <a:pt x="406" y="592899"/>
                  </a:moveTo>
                  <a:lnTo>
                    <a:pt x="0" y="594093"/>
                  </a:lnTo>
                  <a:lnTo>
                    <a:pt x="304" y="593902"/>
                  </a:lnTo>
                  <a:lnTo>
                    <a:pt x="406" y="592899"/>
                  </a:lnTo>
                  <a:close/>
                </a:path>
                <a:path w="1964690" h="1207770">
                  <a:moveTo>
                    <a:pt x="1955" y="592975"/>
                  </a:moveTo>
                  <a:lnTo>
                    <a:pt x="939" y="593509"/>
                  </a:lnTo>
                  <a:lnTo>
                    <a:pt x="304" y="593902"/>
                  </a:lnTo>
                  <a:lnTo>
                    <a:pt x="266" y="594283"/>
                  </a:lnTo>
                  <a:lnTo>
                    <a:pt x="825" y="594182"/>
                  </a:lnTo>
                  <a:lnTo>
                    <a:pt x="1295" y="593636"/>
                  </a:lnTo>
                  <a:lnTo>
                    <a:pt x="1955" y="592975"/>
                  </a:lnTo>
                  <a:close/>
                </a:path>
                <a:path w="1964690" h="1207770">
                  <a:moveTo>
                    <a:pt x="2324" y="592607"/>
                  </a:moveTo>
                  <a:lnTo>
                    <a:pt x="1955" y="592975"/>
                  </a:lnTo>
                  <a:lnTo>
                    <a:pt x="2324" y="592797"/>
                  </a:lnTo>
                  <a:lnTo>
                    <a:pt x="2324" y="592607"/>
                  </a:lnTo>
                  <a:close/>
                </a:path>
                <a:path w="1964690" h="1207770">
                  <a:moveTo>
                    <a:pt x="16319" y="603326"/>
                  </a:moveTo>
                  <a:lnTo>
                    <a:pt x="16205" y="603173"/>
                  </a:lnTo>
                  <a:lnTo>
                    <a:pt x="16103" y="602957"/>
                  </a:lnTo>
                  <a:lnTo>
                    <a:pt x="15951" y="602919"/>
                  </a:lnTo>
                  <a:lnTo>
                    <a:pt x="15735" y="602856"/>
                  </a:lnTo>
                  <a:lnTo>
                    <a:pt x="15392" y="602919"/>
                  </a:lnTo>
                  <a:lnTo>
                    <a:pt x="14947" y="603491"/>
                  </a:lnTo>
                  <a:lnTo>
                    <a:pt x="15163" y="603770"/>
                  </a:lnTo>
                  <a:lnTo>
                    <a:pt x="15824" y="603707"/>
                  </a:lnTo>
                  <a:lnTo>
                    <a:pt x="16002" y="603707"/>
                  </a:lnTo>
                  <a:lnTo>
                    <a:pt x="16167" y="603465"/>
                  </a:lnTo>
                  <a:lnTo>
                    <a:pt x="16319" y="603326"/>
                  </a:lnTo>
                  <a:close/>
                </a:path>
                <a:path w="1964690" h="1207770">
                  <a:moveTo>
                    <a:pt x="53835" y="573506"/>
                  </a:moveTo>
                  <a:lnTo>
                    <a:pt x="53301" y="573557"/>
                  </a:lnTo>
                  <a:lnTo>
                    <a:pt x="53416" y="573887"/>
                  </a:lnTo>
                  <a:lnTo>
                    <a:pt x="53835" y="573506"/>
                  </a:lnTo>
                  <a:close/>
                </a:path>
                <a:path w="1964690" h="1207770">
                  <a:moveTo>
                    <a:pt x="58915" y="670217"/>
                  </a:moveTo>
                  <a:lnTo>
                    <a:pt x="58534" y="669810"/>
                  </a:lnTo>
                  <a:lnTo>
                    <a:pt x="58140" y="669810"/>
                  </a:lnTo>
                  <a:lnTo>
                    <a:pt x="57759" y="670267"/>
                  </a:lnTo>
                  <a:lnTo>
                    <a:pt x="57632" y="670420"/>
                  </a:lnTo>
                  <a:lnTo>
                    <a:pt x="57543" y="670801"/>
                  </a:lnTo>
                  <a:lnTo>
                    <a:pt x="57886" y="671029"/>
                  </a:lnTo>
                  <a:lnTo>
                    <a:pt x="58229" y="671131"/>
                  </a:lnTo>
                  <a:lnTo>
                    <a:pt x="58585" y="671258"/>
                  </a:lnTo>
                  <a:lnTo>
                    <a:pt x="58915" y="670217"/>
                  </a:lnTo>
                  <a:close/>
                </a:path>
                <a:path w="1964690" h="1207770">
                  <a:moveTo>
                    <a:pt x="67475" y="659892"/>
                  </a:moveTo>
                  <a:lnTo>
                    <a:pt x="67284" y="659168"/>
                  </a:lnTo>
                  <a:lnTo>
                    <a:pt x="66840" y="659041"/>
                  </a:lnTo>
                  <a:lnTo>
                    <a:pt x="66217" y="659333"/>
                  </a:lnTo>
                  <a:lnTo>
                    <a:pt x="65608" y="659625"/>
                  </a:lnTo>
                  <a:lnTo>
                    <a:pt x="65519" y="660069"/>
                  </a:lnTo>
                  <a:lnTo>
                    <a:pt x="65874" y="660552"/>
                  </a:lnTo>
                  <a:lnTo>
                    <a:pt x="66357" y="660971"/>
                  </a:lnTo>
                  <a:lnTo>
                    <a:pt x="66814" y="660958"/>
                  </a:lnTo>
                  <a:lnTo>
                    <a:pt x="67233" y="660400"/>
                  </a:lnTo>
                  <a:lnTo>
                    <a:pt x="67373" y="660196"/>
                  </a:lnTo>
                  <a:lnTo>
                    <a:pt x="67475" y="659892"/>
                  </a:lnTo>
                  <a:close/>
                </a:path>
                <a:path w="1964690" h="1207770">
                  <a:moveTo>
                    <a:pt x="70726" y="701192"/>
                  </a:moveTo>
                  <a:lnTo>
                    <a:pt x="70472" y="701052"/>
                  </a:lnTo>
                  <a:lnTo>
                    <a:pt x="70332" y="700900"/>
                  </a:lnTo>
                  <a:lnTo>
                    <a:pt x="70180" y="701078"/>
                  </a:lnTo>
                  <a:lnTo>
                    <a:pt x="69926" y="701306"/>
                  </a:lnTo>
                  <a:lnTo>
                    <a:pt x="69926" y="701497"/>
                  </a:lnTo>
                  <a:lnTo>
                    <a:pt x="69938" y="701636"/>
                  </a:lnTo>
                  <a:lnTo>
                    <a:pt x="70218" y="701789"/>
                  </a:lnTo>
                  <a:lnTo>
                    <a:pt x="70383" y="701967"/>
                  </a:lnTo>
                  <a:lnTo>
                    <a:pt x="70510" y="701776"/>
                  </a:lnTo>
                  <a:lnTo>
                    <a:pt x="70713" y="701560"/>
                  </a:lnTo>
                  <a:lnTo>
                    <a:pt x="70700" y="701370"/>
                  </a:lnTo>
                  <a:lnTo>
                    <a:pt x="70726" y="701192"/>
                  </a:lnTo>
                  <a:close/>
                </a:path>
                <a:path w="1964690" h="1207770">
                  <a:moveTo>
                    <a:pt x="97688" y="651052"/>
                  </a:moveTo>
                  <a:lnTo>
                    <a:pt x="97536" y="650862"/>
                  </a:lnTo>
                  <a:lnTo>
                    <a:pt x="97396" y="651052"/>
                  </a:lnTo>
                  <a:lnTo>
                    <a:pt x="97688" y="651052"/>
                  </a:lnTo>
                  <a:close/>
                </a:path>
                <a:path w="1964690" h="1207770">
                  <a:moveTo>
                    <a:pt x="98780" y="651078"/>
                  </a:moveTo>
                  <a:lnTo>
                    <a:pt x="97688" y="651052"/>
                  </a:lnTo>
                  <a:lnTo>
                    <a:pt x="97955" y="651421"/>
                  </a:lnTo>
                  <a:lnTo>
                    <a:pt x="98145" y="652043"/>
                  </a:lnTo>
                  <a:lnTo>
                    <a:pt x="98780" y="651078"/>
                  </a:lnTo>
                  <a:close/>
                </a:path>
                <a:path w="1964690" h="1207770">
                  <a:moveTo>
                    <a:pt x="107657" y="737603"/>
                  </a:moveTo>
                  <a:lnTo>
                    <a:pt x="107632" y="737463"/>
                  </a:lnTo>
                  <a:lnTo>
                    <a:pt x="107391" y="737349"/>
                  </a:lnTo>
                  <a:lnTo>
                    <a:pt x="107238" y="737222"/>
                  </a:lnTo>
                  <a:lnTo>
                    <a:pt x="107061" y="737336"/>
                  </a:lnTo>
                  <a:lnTo>
                    <a:pt x="106768" y="737450"/>
                  </a:lnTo>
                  <a:lnTo>
                    <a:pt x="106730" y="737590"/>
                  </a:lnTo>
                  <a:lnTo>
                    <a:pt x="106565" y="738149"/>
                  </a:lnTo>
                  <a:lnTo>
                    <a:pt x="106832" y="738378"/>
                  </a:lnTo>
                  <a:lnTo>
                    <a:pt x="107416" y="738136"/>
                  </a:lnTo>
                  <a:lnTo>
                    <a:pt x="107543" y="738085"/>
                  </a:lnTo>
                  <a:lnTo>
                    <a:pt x="107657" y="737781"/>
                  </a:lnTo>
                  <a:lnTo>
                    <a:pt x="107657" y="737603"/>
                  </a:lnTo>
                  <a:close/>
                </a:path>
                <a:path w="1964690" h="1207770">
                  <a:moveTo>
                    <a:pt x="119773" y="823023"/>
                  </a:moveTo>
                  <a:lnTo>
                    <a:pt x="119507" y="822477"/>
                  </a:lnTo>
                  <a:lnTo>
                    <a:pt x="119075" y="822426"/>
                  </a:lnTo>
                  <a:lnTo>
                    <a:pt x="118541" y="822185"/>
                  </a:lnTo>
                  <a:lnTo>
                    <a:pt x="117538" y="822693"/>
                  </a:lnTo>
                  <a:lnTo>
                    <a:pt x="117627" y="823150"/>
                  </a:lnTo>
                  <a:lnTo>
                    <a:pt x="118313" y="823404"/>
                  </a:lnTo>
                  <a:lnTo>
                    <a:pt x="118541" y="823493"/>
                  </a:lnTo>
                  <a:lnTo>
                    <a:pt x="118808" y="823544"/>
                  </a:lnTo>
                  <a:lnTo>
                    <a:pt x="119049" y="823493"/>
                  </a:lnTo>
                  <a:lnTo>
                    <a:pt x="119621" y="823404"/>
                  </a:lnTo>
                  <a:lnTo>
                    <a:pt x="119773" y="823023"/>
                  </a:lnTo>
                  <a:close/>
                </a:path>
                <a:path w="1964690" h="1207770">
                  <a:moveTo>
                    <a:pt x="205422" y="983780"/>
                  </a:moveTo>
                  <a:lnTo>
                    <a:pt x="204838" y="983830"/>
                  </a:lnTo>
                  <a:lnTo>
                    <a:pt x="204851" y="984097"/>
                  </a:lnTo>
                  <a:lnTo>
                    <a:pt x="205422" y="983780"/>
                  </a:lnTo>
                  <a:close/>
                </a:path>
                <a:path w="1964690" h="1207770">
                  <a:moveTo>
                    <a:pt x="246849" y="1026528"/>
                  </a:moveTo>
                  <a:lnTo>
                    <a:pt x="246456" y="1026134"/>
                  </a:lnTo>
                  <a:lnTo>
                    <a:pt x="245427" y="1026528"/>
                  </a:lnTo>
                  <a:lnTo>
                    <a:pt x="245148" y="1027023"/>
                  </a:lnTo>
                  <a:lnTo>
                    <a:pt x="244906" y="1027366"/>
                  </a:lnTo>
                  <a:lnTo>
                    <a:pt x="244995" y="1027506"/>
                  </a:lnTo>
                  <a:lnTo>
                    <a:pt x="245275" y="1027747"/>
                  </a:lnTo>
                  <a:lnTo>
                    <a:pt x="245719" y="1027506"/>
                  </a:lnTo>
                  <a:lnTo>
                    <a:pt x="246316" y="1027366"/>
                  </a:lnTo>
                  <a:lnTo>
                    <a:pt x="246849" y="1026528"/>
                  </a:lnTo>
                  <a:close/>
                </a:path>
                <a:path w="1964690" h="1207770">
                  <a:moveTo>
                    <a:pt x="254901" y="1067003"/>
                  </a:moveTo>
                  <a:lnTo>
                    <a:pt x="253974" y="1066152"/>
                  </a:lnTo>
                  <a:lnTo>
                    <a:pt x="253669" y="1066533"/>
                  </a:lnTo>
                  <a:lnTo>
                    <a:pt x="253250" y="1066888"/>
                  </a:lnTo>
                  <a:lnTo>
                    <a:pt x="253072" y="1067295"/>
                  </a:lnTo>
                  <a:lnTo>
                    <a:pt x="252780" y="1067968"/>
                  </a:lnTo>
                  <a:lnTo>
                    <a:pt x="253098" y="1068222"/>
                  </a:lnTo>
                  <a:lnTo>
                    <a:pt x="253834" y="1068019"/>
                  </a:lnTo>
                  <a:lnTo>
                    <a:pt x="254901" y="1067003"/>
                  </a:lnTo>
                  <a:close/>
                </a:path>
                <a:path w="1964690" h="1207770">
                  <a:moveTo>
                    <a:pt x="257314" y="1070889"/>
                  </a:moveTo>
                  <a:lnTo>
                    <a:pt x="256959" y="1070444"/>
                  </a:lnTo>
                  <a:lnTo>
                    <a:pt x="256857" y="1070292"/>
                  </a:lnTo>
                  <a:lnTo>
                    <a:pt x="256565" y="1070317"/>
                  </a:lnTo>
                  <a:lnTo>
                    <a:pt x="256349" y="1070241"/>
                  </a:lnTo>
                  <a:lnTo>
                    <a:pt x="255981" y="1071537"/>
                  </a:lnTo>
                  <a:lnTo>
                    <a:pt x="256209" y="1071562"/>
                  </a:lnTo>
                  <a:lnTo>
                    <a:pt x="256489" y="1071664"/>
                  </a:lnTo>
                  <a:lnTo>
                    <a:pt x="256692" y="1071562"/>
                  </a:lnTo>
                  <a:lnTo>
                    <a:pt x="257200" y="1071308"/>
                  </a:lnTo>
                  <a:lnTo>
                    <a:pt x="257314" y="1070889"/>
                  </a:lnTo>
                  <a:close/>
                </a:path>
                <a:path w="1964690" h="1207770">
                  <a:moveTo>
                    <a:pt x="266725" y="1077607"/>
                  </a:moveTo>
                  <a:lnTo>
                    <a:pt x="266560" y="1077506"/>
                  </a:lnTo>
                  <a:lnTo>
                    <a:pt x="266280" y="1077290"/>
                  </a:lnTo>
                  <a:lnTo>
                    <a:pt x="265785" y="1077595"/>
                  </a:lnTo>
                  <a:lnTo>
                    <a:pt x="265430" y="1077950"/>
                  </a:lnTo>
                  <a:lnTo>
                    <a:pt x="265023" y="1078268"/>
                  </a:lnTo>
                  <a:lnTo>
                    <a:pt x="265201" y="1078369"/>
                  </a:lnTo>
                  <a:lnTo>
                    <a:pt x="265480" y="1078623"/>
                  </a:lnTo>
                  <a:lnTo>
                    <a:pt x="266725" y="1077607"/>
                  </a:lnTo>
                  <a:close/>
                </a:path>
                <a:path w="1964690" h="1207770">
                  <a:moveTo>
                    <a:pt x="268605" y="965441"/>
                  </a:moveTo>
                  <a:lnTo>
                    <a:pt x="268351" y="965327"/>
                  </a:lnTo>
                  <a:lnTo>
                    <a:pt x="268274" y="965593"/>
                  </a:lnTo>
                  <a:lnTo>
                    <a:pt x="268605" y="965441"/>
                  </a:lnTo>
                  <a:close/>
                </a:path>
                <a:path w="1964690" h="1207770">
                  <a:moveTo>
                    <a:pt x="270129" y="965492"/>
                  </a:moveTo>
                  <a:lnTo>
                    <a:pt x="269646" y="964857"/>
                  </a:lnTo>
                  <a:lnTo>
                    <a:pt x="269138" y="965200"/>
                  </a:lnTo>
                  <a:lnTo>
                    <a:pt x="268617" y="965441"/>
                  </a:lnTo>
                  <a:lnTo>
                    <a:pt x="269265" y="965809"/>
                  </a:lnTo>
                  <a:lnTo>
                    <a:pt x="269748" y="965936"/>
                  </a:lnTo>
                  <a:lnTo>
                    <a:pt x="270129" y="965492"/>
                  </a:lnTo>
                  <a:close/>
                </a:path>
                <a:path w="1964690" h="1207770">
                  <a:moveTo>
                    <a:pt x="297561" y="1074953"/>
                  </a:moveTo>
                  <a:lnTo>
                    <a:pt x="297332" y="1074826"/>
                  </a:lnTo>
                  <a:lnTo>
                    <a:pt x="297205" y="1074712"/>
                  </a:lnTo>
                  <a:lnTo>
                    <a:pt x="297078" y="1074864"/>
                  </a:lnTo>
                  <a:lnTo>
                    <a:pt x="296849" y="1075042"/>
                  </a:lnTo>
                  <a:lnTo>
                    <a:pt x="296837" y="1075194"/>
                  </a:lnTo>
                  <a:lnTo>
                    <a:pt x="296824" y="1075321"/>
                  </a:lnTo>
                  <a:lnTo>
                    <a:pt x="297078" y="1075461"/>
                  </a:lnTo>
                  <a:lnTo>
                    <a:pt x="297205" y="1075588"/>
                  </a:lnTo>
                  <a:lnTo>
                    <a:pt x="297332" y="1075410"/>
                  </a:lnTo>
                  <a:lnTo>
                    <a:pt x="297548" y="1075232"/>
                  </a:lnTo>
                  <a:lnTo>
                    <a:pt x="297561" y="1075080"/>
                  </a:lnTo>
                  <a:lnTo>
                    <a:pt x="297561" y="1074953"/>
                  </a:lnTo>
                  <a:close/>
                </a:path>
                <a:path w="1964690" h="1207770">
                  <a:moveTo>
                    <a:pt x="303796" y="1094473"/>
                  </a:moveTo>
                  <a:lnTo>
                    <a:pt x="303517" y="1094359"/>
                  </a:lnTo>
                  <a:lnTo>
                    <a:pt x="303237" y="1094232"/>
                  </a:lnTo>
                  <a:lnTo>
                    <a:pt x="302945" y="1094155"/>
                  </a:lnTo>
                  <a:lnTo>
                    <a:pt x="302755" y="1094117"/>
                  </a:lnTo>
                  <a:lnTo>
                    <a:pt x="302374" y="1094193"/>
                  </a:lnTo>
                  <a:lnTo>
                    <a:pt x="302272" y="1094333"/>
                  </a:lnTo>
                  <a:lnTo>
                    <a:pt x="301904" y="1094828"/>
                  </a:lnTo>
                  <a:lnTo>
                    <a:pt x="302145" y="1094917"/>
                  </a:lnTo>
                  <a:lnTo>
                    <a:pt x="302895" y="1094651"/>
                  </a:lnTo>
                  <a:lnTo>
                    <a:pt x="303174" y="1094549"/>
                  </a:lnTo>
                  <a:lnTo>
                    <a:pt x="303479" y="1094511"/>
                  </a:lnTo>
                  <a:lnTo>
                    <a:pt x="303796" y="1094473"/>
                  </a:lnTo>
                  <a:close/>
                </a:path>
                <a:path w="1964690" h="1207770">
                  <a:moveTo>
                    <a:pt x="304304" y="1094384"/>
                  </a:moveTo>
                  <a:lnTo>
                    <a:pt x="304126" y="1094397"/>
                  </a:lnTo>
                  <a:lnTo>
                    <a:pt x="303974" y="1094460"/>
                  </a:lnTo>
                  <a:lnTo>
                    <a:pt x="303796" y="1094473"/>
                  </a:lnTo>
                  <a:lnTo>
                    <a:pt x="304228" y="1094638"/>
                  </a:lnTo>
                  <a:lnTo>
                    <a:pt x="304304" y="1094384"/>
                  </a:lnTo>
                  <a:close/>
                </a:path>
                <a:path w="1964690" h="1207770">
                  <a:moveTo>
                    <a:pt x="329412" y="1159979"/>
                  </a:moveTo>
                  <a:lnTo>
                    <a:pt x="328968" y="1159586"/>
                  </a:lnTo>
                  <a:lnTo>
                    <a:pt x="328904" y="1159827"/>
                  </a:lnTo>
                  <a:lnTo>
                    <a:pt x="329069" y="1159878"/>
                  </a:lnTo>
                  <a:lnTo>
                    <a:pt x="329234" y="1159929"/>
                  </a:lnTo>
                  <a:lnTo>
                    <a:pt x="329412" y="1159979"/>
                  </a:lnTo>
                  <a:close/>
                </a:path>
                <a:path w="1964690" h="1207770">
                  <a:moveTo>
                    <a:pt x="331038" y="1160919"/>
                  </a:moveTo>
                  <a:lnTo>
                    <a:pt x="330771" y="1160678"/>
                  </a:lnTo>
                  <a:lnTo>
                    <a:pt x="330530" y="1160360"/>
                  </a:lnTo>
                  <a:lnTo>
                    <a:pt x="330225" y="1160208"/>
                  </a:lnTo>
                  <a:lnTo>
                    <a:pt x="329971" y="1160081"/>
                  </a:lnTo>
                  <a:lnTo>
                    <a:pt x="329679" y="1160043"/>
                  </a:lnTo>
                  <a:lnTo>
                    <a:pt x="329412" y="1159979"/>
                  </a:lnTo>
                  <a:lnTo>
                    <a:pt x="329971" y="1160475"/>
                  </a:lnTo>
                  <a:lnTo>
                    <a:pt x="330161" y="1160602"/>
                  </a:lnTo>
                  <a:lnTo>
                    <a:pt x="330276" y="1160830"/>
                  </a:lnTo>
                  <a:lnTo>
                    <a:pt x="330466" y="1160932"/>
                  </a:lnTo>
                  <a:lnTo>
                    <a:pt x="330619" y="1160995"/>
                  </a:lnTo>
                  <a:lnTo>
                    <a:pt x="330847" y="1160919"/>
                  </a:lnTo>
                  <a:lnTo>
                    <a:pt x="331038" y="1160919"/>
                  </a:lnTo>
                  <a:close/>
                </a:path>
                <a:path w="1964690" h="1207770">
                  <a:moveTo>
                    <a:pt x="358267" y="1207300"/>
                  </a:moveTo>
                  <a:lnTo>
                    <a:pt x="358228" y="1207122"/>
                  </a:lnTo>
                  <a:lnTo>
                    <a:pt x="358089" y="1206500"/>
                  </a:lnTo>
                  <a:lnTo>
                    <a:pt x="357708" y="1206373"/>
                  </a:lnTo>
                  <a:lnTo>
                    <a:pt x="357327" y="1206830"/>
                  </a:lnTo>
                  <a:lnTo>
                    <a:pt x="357378" y="1207236"/>
                  </a:lnTo>
                  <a:lnTo>
                    <a:pt x="357416" y="1207452"/>
                  </a:lnTo>
                  <a:lnTo>
                    <a:pt x="358038" y="1207731"/>
                  </a:lnTo>
                  <a:lnTo>
                    <a:pt x="358101" y="1207516"/>
                  </a:lnTo>
                  <a:lnTo>
                    <a:pt x="358267" y="1207300"/>
                  </a:lnTo>
                  <a:close/>
                </a:path>
                <a:path w="1964690" h="1207770">
                  <a:moveTo>
                    <a:pt x="387934" y="702144"/>
                  </a:moveTo>
                  <a:lnTo>
                    <a:pt x="387731" y="701840"/>
                  </a:lnTo>
                  <a:lnTo>
                    <a:pt x="387413" y="701649"/>
                  </a:lnTo>
                  <a:lnTo>
                    <a:pt x="387223" y="701687"/>
                  </a:lnTo>
                  <a:lnTo>
                    <a:pt x="386549" y="701802"/>
                  </a:lnTo>
                  <a:lnTo>
                    <a:pt x="386448" y="702233"/>
                  </a:lnTo>
                  <a:lnTo>
                    <a:pt x="386930" y="702691"/>
                  </a:lnTo>
                  <a:lnTo>
                    <a:pt x="387413" y="702665"/>
                  </a:lnTo>
                  <a:lnTo>
                    <a:pt x="387680" y="702627"/>
                  </a:lnTo>
                  <a:lnTo>
                    <a:pt x="387743" y="702437"/>
                  </a:lnTo>
                  <a:lnTo>
                    <a:pt x="387934" y="702144"/>
                  </a:lnTo>
                  <a:close/>
                </a:path>
                <a:path w="1964690" h="1207770">
                  <a:moveTo>
                    <a:pt x="442379" y="940333"/>
                  </a:moveTo>
                  <a:lnTo>
                    <a:pt x="442315" y="940168"/>
                  </a:lnTo>
                  <a:lnTo>
                    <a:pt x="441947" y="939393"/>
                  </a:lnTo>
                  <a:lnTo>
                    <a:pt x="441185" y="939698"/>
                  </a:lnTo>
                  <a:lnTo>
                    <a:pt x="440359" y="940371"/>
                  </a:lnTo>
                  <a:lnTo>
                    <a:pt x="440296" y="940866"/>
                  </a:lnTo>
                  <a:lnTo>
                    <a:pt x="440118" y="941273"/>
                  </a:lnTo>
                  <a:lnTo>
                    <a:pt x="440588" y="941260"/>
                  </a:lnTo>
                  <a:lnTo>
                    <a:pt x="441109" y="941349"/>
                  </a:lnTo>
                  <a:lnTo>
                    <a:pt x="441502" y="941171"/>
                  </a:lnTo>
                  <a:lnTo>
                    <a:pt x="441845" y="940993"/>
                  </a:lnTo>
                  <a:lnTo>
                    <a:pt x="442379" y="940333"/>
                  </a:lnTo>
                  <a:close/>
                </a:path>
                <a:path w="1964690" h="1207770">
                  <a:moveTo>
                    <a:pt x="492531" y="817422"/>
                  </a:moveTo>
                  <a:lnTo>
                    <a:pt x="491820" y="817626"/>
                  </a:lnTo>
                  <a:lnTo>
                    <a:pt x="492099" y="817867"/>
                  </a:lnTo>
                  <a:lnTo>
                    <a:pt x="492531" y="817422"/>
                  </a:lnTo>
                  <a:close/>
                </a:path>
                <a:path w="1964690" h="1207770">
                  <a:moveTo>
                    <a:pt x="511390" y="617880"/>
                  </a:moveTo>
                  <a:lnTo>
                    <a:pt x="511136" y="617778"/>
                  </a:lnTo>
                  <a:lnTo>
                    <a:pt x="511060" y="618032"/>
                  </a:lnTo>
                  <a:lnTo>
                    <a:pt x="511390" y="617880"/>
                  </a:lnTo>
                  <a:close/>
                </a:path>
                <a:path w="1964690" h="1207770">
                  <a:moveTo>
                    <a:pt x="514629" y="617435"/>
                  </a:moveTo>
                  <a:lnTo>
                    <a:pt x="513994" y="616953"/>
                  </a:lnTo>
                  <a:lnTo>
                    <a:pt x="513143" y="617093"/>
                  </a:lnTo>
                  <a:lnTo>
                    <a:pt x="512546" y="617207"/>
                  </a:lnTo>
                  <a:lnTo>
                    <a:pt x="511962" y="617575"/>
                  </a:lnTo>
                  <a:lnTo>
                    <a:pt x="511403" y="617880"/>
                  </a:lnTo>
                  <a:lnTo>
                    <a:pt x="512000" y="618147"/>
                  </a:lnTo>
                  <a:lnTo>
                    <a:pt x="512572" y="618464"/>
                  </a:lnTo>
                  <a:lnTo>
                    <a:pt x="513575" y="618718"/>
                  </a:lnTo>
                  <a:lnTo>
                    <a:pt x="514464" y="618477"/>
                  </a:lnTo>
                  <a:lnTo>
                    <a:pt x="514629" y="617435"/>
                  </a:lnTo>
                  <a:close/>
                </a:path>
                <a:path w="1964690" h="1207770">
                  <a:moveTo>
                    <a:pt x="543255" y="1123556"/>
                  </a:moveTo>
                  <a:lnTo>
                    <a:pt x="542963" y="1123784"/>
                  </a:lnTo>
                  <a:lnTo>
                    <a:pt x="543179" y="1123772"/>
                  </a:lnTo>
                  <a:lnTo>
                    <a:pt x="543229" y="1123632"/>
                  </a:lnTo>
                  <a:close/>
                </a:path>
                <a:path w="1964690" h="1207770">
                  <a:moveTo>
                    <a:pt x="544868" y="1122006"/>
                  </a:moveTo>
                  <a:lnTo>
                    <a:pt x="544233" y="1121943"/>
                  </a:lnTo>
                  <a:lnTo>
                    <a:pt x="544042" y="1121943"/>
                  </a:lnTo>
                  <a:lnTo>
                    <a:pt x="543712" y="1122184"/>
                  </a:lnTo>
                  <a:lnTo>
                    <a:pt x="543610" y="1122375"/>
                  </a:lnTo>
                  <a:lnTo>
                    <a:pt x="543445" y="1122756"/>
                  </a:lnTo>
                  <a:lnTo>
                    <a:pt x="543356" y="1123149"/>
                  </a:lnTo>
                  <a:lnTo>
                    <a:pt x="543242" y="1123556"/>
                  </a:lnTo>
                  <a:lnTo>
                    <a:pt x="544169" y="1122807"/>
                  </a:lnTo>
                  <a:lnTo>
                    <a:pt x="544842" y="1122337"/>
                  </a:lnTo>
                  <a:lnTo>
                    <a:pt x="544868" y="1122006"/>
                  </a:lnTo>
                  <a:close/>
                </a:path>
                <a:path w="1964690" h="1207770">
                  <a:moveTo>
                    <a:pt x="618883" y="796239"/>
                  </a:moveTo>
                  <a:lnTo>
                    <a:pt x="618832" y="795655"/>
                  </a:lnTo>
                  <a:lnTo>
                    <a:pt x="618832" y="795083"/>
                  </a:lnTo>
                  <a:lnTo>
                    <a:pt x="617931" y="795934"/>
                  </a:lnTo>
                  <a:lnTo>
                    <a:pt x="617423" y="796556"/>
                  </a:lnTo>
                  <a:lnTo>
                    <a:pt x="617435" y="796937"/>
                  </a:lnTo>
                  <a:lnTo>
                    <a:pt x="617562" y="797064"/>
                  </a:lnTo>
                  <a:lnTo>
                    <a:pt x="617982" y="797471"/>
                  </a:lnTo>
                  <a:lnTo>
                    <a:pt x="618578" y="797382"/>
                  </a:lnTo>
                  <a:lnTo>
                    <a:pt x="618883" y="796239"/>
                  </a:lnTo>
                  <a:close/>
                </a:path>
                <a:path w="1964690" h="1207770">
                  <a:moveTo>
                    <a:pt x="619099" y="794791"/>
                  </a:moveTo>
                  <a:lnTo>
                    <a:pt x="618858" y="794715"/>
                  </a:lnTo>
                  <a:lnTo>
                    <a:pt x="618832" y="794981"/>
                  </a:lnTo>
                  <a:lnTo>
                    <a:pt x="619099" y="794791"/>
                  </a:lnTo>
                  <a:close/>
                </a:path>
                <a:path w="1964690" h="1207770">
                  <a:moveTo>
                    <a:pt x="673709" y="535000"/>
                  </a:moveTo>
                  <a:lnTo>
                    <a:pt x="673595" y="534619"/>
                  </a:lnTo>
                  <a:lnTo>
                    <a:pt x="673011" y="534492"/>
                  </a:lnTo>
                  <a:lnTo>
                    <a:pt x="672820" y="534466"/>
                  </a:lnTo>
                  <a:lnTo>
                    <a:pt x="672579" y="534606"/>
                  </a:lnTo>
                  <a:lnTo>
                    <a:pt x="672376" y="534682"/>
                  </a:lnTo>
                  <a:lnTo>
                    <a:pt x="672744" y="535749"/>
                  </a:lnTo>
                  <a:lnTo>
                    <a:pt x="672960" y="535673"/>
                  </a:lnTo>
                  <a:lnTo>
                    <a:pt x="673239" y="535622"/>
                  </a:lnTo>
                  <a:lnTo>
                    <a:pt x="673354" y="535482"/>
                  </a:lnTo>
                  <a:lnTo>
                    <a:pt x="673709" y="535000"/>
                  </a:lnTo>
                  <a:close/>
                </a:path>
                <a:path w="1964690" h="1207770">
                  <a:moveTo>
                    <a:pt x="751459" y="408482"/>
                  </a:moveTo>
                  <a:lnTo>
                    <a:pt x="750023" y="408724"/>
                  </a:lnTo>
                  <a:lnTo>
                    <a:pt x="750481" y="408660"/>
                  </a:lnTo>
                  <a:lnTo>
                    <a:pt x="750963" y="408660"/>
                  </a:lnTo>
                  <a:lnTo>
                    <a:pt x="751382" y="408520"/>
                  </a:lnTo>
                  <a:close/>
                </a:path>
                <a:path w="1964690" h="1207770">
                  <a:moveTo>
                    <a:pt x="752792" y="407860"/>
                  </a:moveTo>
                  <a:lnTo>
                    <a:pt x="752665" y="407924"/>
                  </a:lnTo>
                  <a:lnTo>
                    <a:pt x="751471" y="408482"/>
                  </a:lnTo>
                  <a:lnTo>
                    <a:pt x="751979" y="408393"/>
                  </a:lnTo>
                  <a:lnTo>
                    <a:pt x="752208" y="408355"/>
                  </a:lnTo>
                  <a:lnTo>
                    <a:pt x="752424" y="408114"/>
                  </a:lnTo>
                  <a:lnTo>
                    <a:pt x="752614" y="407974"/>
                  </a:lnTo>
                  <a:lnTo>
                    <a:pt x="752792" y="407860"/>
                  </a:lnTo>
                  <a:close/>
                </a:path>
                <a:path w="1964690" h="1207770">
                  <a:moveTo>
                    <a:pt x="818946" y="415340"/>
                  </a:moveTo>
                  <a:lnTo>
                    <a:pt x="818692" y="415010"/>
                  </a:lnTo>
                  <a:lnTo>
                    <a:pt x="817854" y="415010"/>
                  </a:lnTo>
                  <a:lnTo>
                    <a:pt x="817524" y="415201"/>
                  </a:lnTo>
                  <a:lnTo>
                    <a:pt x="817473" y="415340"/>
                  </a:lnTo>
                  <a:lnTo>
                    <a:pt x="817257" y="415886"/>
                  </a:lnTo>
                  <a:lnTo>
                    <a:pt x="817524" y="416204"/>
                  </a:lnTo>
                  <a:lnTo>
                    <a:pt x="818108" y="416242"/>
                  </a:lnTo>
                  <a:lnTo>
                    <a:pt x="818311" y="416077"/>
                  </a:lnTo>
                  <a:lnTo>
                    <a:pt x="818616" y="416001"/>
                  </a:lnTo>
                  <a:lnTo>
                    <a:pt x="818692" y="415785"/>
                  </a:lnTo>
                  <a:lnTo>
                    <a:pt x="818946" y="415340"/>
                  </a:lnTo>
                  <a:close/>
                </a:path>
                <a:path w="1964690" h="1207770">
                  <a:moveTo>
                    <a:pt x="906233" y="378244"/>
                  </a:moveTo>
                  <a:lnTo>
                    <a:pt x="905535" y="378472"/>
                  </a:lnTo>
                  <a:lnTo>
                    <a:pt x="905040" y="378498"/>
                  </a:lnTo>
                  <a:lnTo>
                    <a:pt x="904722" y="378764"/>
                  </a:lnTo>
                  <a:lnTo>
                    <a:pt x="904163" y="379234"/>
                  </a:lnTo>
                  <a:lnTo>
                    <a:pt x="904328" y="379603"/>
                  </a:lnTo>
                  <a:lnTo>
                    <a:pt x="905052" y="379564"/>
                  </a:lnTo>
                  <a:lnTo>
                    <a:pt x="905256" y="379564"/>
                  </a:lnTo>
                  <a:lnTo>
                    <a:pt x="905535" y="379463"/>
                  </a:lnTo>
                  <a:lnTo>
                    <a:pt x="905687" y="379298"/>
                  </a:lnTo>
                  <a:lnTo>
                    <a:pt x="905891" y="379018"/>
                  </a:lnTo>
                  <a:lnTo>
                    <a:pt x="906005" y="378675"/>
                  </a:lnTo>
                  <a:lnTo>
                    <a:pt x="906233" y="378244"/>
                  </a:lnTo>
                  <a:close/>
                </a:path>
                <a:path w="1964690" h="1207770">
                  <a:moveTo>
                    <a:pt x="923404" y="400050"/>
                  </a:moveTo>
                  <a:lnTo>
                    <a:pt x="923188" y="400050"/>
                  </a:lnTo>
                  <a:lnTo>
                    <a:pt x="922959" y="399973"/>
                  </a:lnTo>
                  <a:lnTo>
                    <a:pt x="922769" y="400050"/>
                  </a:lnTo>
                  <a:lnTo>
                    <a:pt x="922578" y="400126"/>
                  </a:lnTo>
                  <a:lnTo>
                    <a:pt x="922439" y="400354"/>
                  </a:lnTo>
                  <a:lnTo>
                    <a:pt x="922286" y="400507"/>
                  </a:lnTo>
                  <a:lnTo>
                    <a:pt x="922489" y="400519"/>
                  </a:lnTo>
                  <a:lnTo>
                    <a:pt x="922718" y="400608"/>
                  </a:lnTo>
                  <a:lnTo>
                    <a:pt x="922921" y="400519"/>
                  </a:lnTo>
                  <a:lnTo>
                    <a:pt x="923112" y="400443"/>
                  </a:lnTo>
                  <a:lnTo>
                    <a:pt x="923239" y="400227"/>
                  </a:lnTo>
                  <a:lnTo>
                    <a:pt x="923404" y="400050"/>
                  </a:lnTo>
                  <a:close/>
                </a:path>
                <a:path w="1964690" h="1207770">
                  <a:moveTo>
                    <a:pt x="968870" y="480390"/>
                  </a:moveTo>
                  <a:lnTo>
                    <a:pt x="968641" y="480352"/>
                  </a:lnTo>
                  <a:lnTo>
                    <a:pt x="968375" y="480237"/>
                  </a:lnTo>
                  <a:lnTo>
                    <a:pt x="968171" y="480288"/>
                  </a:lnTo>
                  <a:lnTo>
                    <a:pt x="967498" y="480517"/>
                  </a:lnTo>
                  <a:lnTo>
                    <a:pt x="967333" y="480872"/>
                  </a:lnTo>
                  <a:lnTo>
                    <a:pt x="967740" y="481139"/>
                  </a:lnTo>
                  <a:lnTo>
                    <a:pt x="967867" y="481215"/>
                  </a:lnTo>
                  <a:lnTo>
                    <a:pt x="968171" y="481037"/>
                  </a:lnTo>
                  <a:lnTo>
                    <a:pt x="968425" y="480961"/>
                  </a:lnTo>
                  <a:lnTo>
                    <a:pt x="968870" y="480390"/>
                  </a:lnTo>
                  <a:close/>
                </a:path>
                <a:path w="1964690" h="1207770">
                  <a:moveTo>
                    <a:pt x="1039050" y="624217"/>
                  </a:moveTo>
                  <a:lnTo>
                    <a:pt x="1038631" y="624408"/>
                  </a:lnTo>
                  <a:lnTo>
                    <a:pt x="1038136" y="624522"/>
                  </a:lnTo>
                  <a:lnTo>
                    <a:pt x="1038250" y="625195"/>
                  </a:lnTo>
                  <a:lnTo>
                    <a:pt x="1039050" y="624217"/>
                  </a:lnTo>
                  <a:close/>
                </a:path>
                <a:path w="1964690" h="1207770">
                  <a:moveTo>
                    <a:pt x="1039495" y="623976"/>
                  </a:moveTo>
                  <a:lnTo>
                    <a:pt x="1039253" y="623989"/>
                  </a:lnTo>
                  <a:lnTo>
                    <a:pt x="1039063" y="624217"/>
                  </a:lnTo>
                  <a:lnTo>
                    <a:pt x="1039215" y="624141"/>
                  </a:lnTo>
                  <a:lnTo>
                    <a:pt x="1039406" y="624116"/>
                  </a:lnTo>
                  <a:lnTo>
                    <a:pt x="1039495" y="623976"/>
                  </a:lnTo>
                  <a:close/>
                </a:path>
                <a:path w="1964690" h="1207770">
                  <a:moveTo>
                    <a:pt x="1115225" y="421500"/>
                  </a:moveTo>
                  <a:lnTo>
                    <a:pt x="1114488" y="421220"/>
                  </a:lnTo>
                  <a:lnTo>
                    <a:pt x="1114132" y="421322"/>
                  </a:lnTo>
                  <a:lnTo>
                    <a:pt x="1113713" y="421500"/>
                  </a:lnTo>
                  <a:lnTo>
                    <a:pt x="1113294" y="421919"/>
                  </a:lnTo>
                  <a:lnTo>
                    <a:pt x="1112735" y="422821"/>
                  </a:lnTo>
                  <a:lnTo>
                    <a:pt x="1113053" y="423113"/>
                  </a:lnTo>
                  <a:lnTo>
                    <a:pt x="1113764" y="423049"/>
                  </a:lnTo>
                  <a:lnTo>
                    <a:pt x="1114590" y="422833"/>
                  </a:lnTo>
                  <a:lnTo>
                    <a:pt x="1115187" y="422351"/>
                  </a:lnTo>
                  <a:lnTo>
                    <a:pt x="1115225" y="421500"/>
                  </a:lnTo>
                  <a:close/>
                </a:path>
                <a:path w="1964690" h="1207770">
                  <a:moveTo>
                    <a:pt x="1126947" y="437438"/>
                  </a:moveTo>
                  <a:lnTo>
                    <a:pt x="1126451" y="437083"/>
                  </a:lnTo>
                  <a:lnTo>
                    <a:pt x="1126299" y="436981"/>
                  </a:lnTo>
                  <a:lnTo>
                    <a:pt x="1125855" y="437032"/>
                  </a:lnTo>
                  <a:lnTo>
                    <a:pt x="1125474" y="437527"/>
                  </a:lnTo>
                  <a:lnTo>
                    <a:pt x="1125270" y="437972"/>
                  </a:lnTo>
                  <a:lnTo>
                    <a:pt x="1125029" y="438404"/>
                  </a:lnTo>
                  <a:lnTo>
                    <a:pt x="1126274" y="438277"/>
                  </a:lnTo>
                  <a:lnTo>
                    <a:pt x="1126871" y="437870"/>
                  </a:lnTo>
                  <a:lnTo>
                    <a:pt x="1126947" y="437438"/>
                  </a:lnTo>
                  <a:close/>
                </a:path>
                <a:path w="1964690" h="1207770">
                  <a:moveTo>
                    <a:pt x="1136688" y="464820"/>
                  </a:moveTo>
                  <a:lnTo>
                    <a:pt x="1136497" y="463842"/>
                  </a:lnTo>
                  <a:lnTo>
                    <a:pt x="1136421" y="465086"/>
                  </a:lnTo>
                  <a:lnTo>
                    <a:pt x="1136675" y="464845"/>
                  </a:lnTo>
                  <a:close/>
                </a:path>
                <a:path w="1964690" h="1207770">
                  <a:moveTo>
                    <a:pt x="1138301" y="463473"/>
                  </a:moveTo>
                  <a:lnTo>
                    <a:pt x="1137513" y="464007"/>
                  </a:lnTo>
                  <a:lnTo>
                    <a:pt x="1136688" y="464820"/>
                  </a:lnTo>
                  <a:lnTo>
                    <a:pt x="1137043" y="464756"/>
                  </a:lnTo>
                  <a:lnTo>
                    <a:pt x="1137627" y="464807"/>
                  </a:lnTo>
                  <a:lnTo>
                    <a:pt x="1137881" y="464578"/>
                  </a:lnTo>
                  <a:lnTo>
                    <a:pt x="1138110" y="464337"/>
                  </a:lnTo>
                  <a:lnTo>
                    <a:pt x="1138301" y="463473"/>
                  </a:lnTo>
                  <a:close/>
                </a:path>
                <a:path w="1964690" h="1207770">
                  <a:moveTo>
                    <a:pt x="1138415" y="463397"/>
                  </a:moveTo>
                  <a:lnTo>
                    <a:pt x="1138389" y="463245"/>
                  </a:lnTo>
                  <a:lnTo>
                    <a:pt x="1138326" y="463397"/>
                  </a:lnTo>
                  <a:close/>
                </a:path>
                <a:path w="1964690" h="1207770">
                  <a:moveTo>
                    <a:pt x="1139659" y="327990"/>
                  </a:moveTo>
                  <a:lnTo>
                    <a:pt x="1139596" y="327634"/>
                  </a:lnTo>
                  <a:lnTo>
                    <a:pt x="1139063" y="327533"/>
                  </a:lnTo>
                  <a:lnTo>
                    <a:pt x="1138834" y="327456"/>
                  </a:lnTo>
                  <a:lnTo>
                    <a:pt x="1138440" y="327494"/>
                  </a:lnTo>
                  <a:lnTo>
                    <a:pt x="1138174" y="327952"/>
                  </a:lnTo>
                  <a:lnTo>
                    <a:pt x="1138072" y="328345"/>
                  </a:lnTo>
                  <a:lnTo>
                    <a:pt x="1137945" y="328688"/>
                  </a:lnTo>
                  <a:lnTo>
                    <a:pt x="1139240" y="328485"/>
                  </a:lnTo>
                  <a:lnTo>
                    <a:pt x="1139659" y="327990"/>
                  </a:lnTo>
                  <a:close/>
                </a:path>
                <a:path w="1964690" h="1207770">
                  <a:moveTo>
                    <a:pt x="1164259" y="391058"/>
                  </a:moveTo>
                  <a:lnTo>
                    <a:pt x="1164145" y="390842"/>
                  </a:lnTo>
                  <a:lnTo>
                    <a:pt x="1164043" y="391096"/>
                  </a:lnTo>
                  <a:lnTo>
                    <a:pt x="1164209" y="391172"/>
                  </a:lnTo>
                  <a:close/>
                </a:path>
                <a:path w="1964690" h="1207770">
                  <a:moveTo>
                    <a:pt x="1166114" y="391871"/>
                  </a:moveTo>
                  <a:lnTo>
                    <a:pt x="1165618" y="391007"/>
                  </a:lnTo>
                  <a:lnTo>
                    <a:pt x="1164971" y="391020"/>
                  </a:lnTo>
                  <a:lnTo>
                    <a:pt x="1164323" y="391160"/>
                  </a:lnTo>
                  <a:lnTo>
                    <a:pt x="1165161" y="392607"/>
                  </a:lnTo>
                  <a:lnTo>
                    <a:pt x="1165250" y="392760"/>
                  </a:lnTo>
                  <a:lnTo>
                    <a:pt x="1165567" y="392760"/>
                  </a:lnTo>
                  <a:lnTo>
                    <a:pt x="1165796" y="392823"/>
                  </a:lnTo>
                  <a:lnTo>
                    <a:pt x="1165860" y="392404"/>
                  </a:lnTo>
                  <a:lnTo>
                    <a:pt x="1166114" y="391871"/>
                  </a:lnTo>
                  <a:close/>
                </a:path>
                <a:path w="1964690" h="1207770">
                  <a:moveTo>
                    <a:pt x="1235811" y="219583"/>
                  </a:moveTo>
                  <a:lnTo>
                    <a:pt x="1235570" y="219417"/>
                  </a:lnTo>
                  <a:lnTo>
                    <a:pt x="1235367" y="219595"/>
                  </a:lnTo>
                  <a:lnTo>
                    <a:pt x="1235519" y="219494"/>
                  </a:lnTo>
                  <a:lnTo>
                    <a:pt x="1235659" y="219646"/>
                  </a:lnTo>
                  <a:lnTo>
                    <a:pt x="1235811" y="219583"/>
                  </a:lnTo>
                  <a:close/>
                </a:path>
                <a:path w="1964690" h="1207770">
                  <a:moveTo>
                    <a:pt x="1237792" y="219938"/>
                  </a:moveTo>
                  <a:lnTo>
                    <a:pt x="1237361" y="219570"/>
                  </a:lnTo>
                  <a:lnTo>
                    <a:pt x="1236903" y="219163"/>
                  </a:lnTo>
                  <a:lnTo>
                    <a:pt x="1236345" y="219367"/>
                  </a:lnTo>
                  <a:lnTo>
                    <a:pt x="1235811" y="219583"/>
                  </a:lnTo>
                  <a:lnTo>
                    <a:pt x="1236205" y="219925"/>
                  </a:lnTo>
                  <a:lnTo>
                    <a:pt x="1236573" y="220332"/>
                  </a:lnTo>
                  <a:lnTo>
                    <a:pt x="1237018" y="220421"/>
                  </a:lnTo>
                  <a:lnTo>
                    <a:pt x="1237538" y="220548"/>
                  </a:lnTo>
                  <a:lnTo>
                    <a:pt x="1237792" y="219938"/>
                  </a:lnTo>
                  <a:close/>
                </a:path>
                <a:path w="1964690" h="1207770">
                  <a:moveTo>
                    <a:pt x="1450365" y="338366"/>
                  </a:moveTo>
                  <a:lnTo>
                    <a:pt x="1450263" y="338188"/>
                  </a:lnTo>
                  <a:lnTo>
                    <a:pt x="1450174" y="338467"/>
                  </a:lnTo>
                  <a:lnTo>
                    <a:pt x="1450365" y="338366"/>
                  </a:lnTo>
                  <a:close/>
                </a:path>
                <a:path w="1964690" h="1207770">
                  <a:moveTo>
                    <a:pt x="1450441" y="336245"/>
                  </a:moveTo>
                  <a:lnTo>
                    <a:pt x="1450187" y="336042"/>
                  </a:lnTo>
                  <a:lnTo>
                    <a:pt x="1449679" y="336473"/>
                  </a:lnTo>
                  <a:lnTo>
                    <a:pt x="1449552" y="336550"/>
                  </a:lnTo>
                  <a:lnTo>
                    <a:pt x="1449552" y="336956"/>
                  </a:lnTo>
                  <a:lnTo>
                    <a:pt x="1449628" y="337146"/>
                  </a:lnTo>
                  <a:lnTo>
                    <a:pt x="1449793" y="337477"/>
                  </a:lnTo>
                  <a:lnTo>
                    <a:pt x="1450009" y="337794"/>
                  </a:lnTo>
                  <a:lnTo>
                    <a:pt x="1450213" y="338099"/>
                  </a:lnTo>
                  <a:lnTo>
                    <a:pt x="1450340" y="337019"/>
                  </a:lnTo>
                  <a:lnTo>
                    <a:pt x="1450441" y="336245"/>
                  </a:lnTo>
                  <a:close/>
                </a:path>
                <a:path w="1964690" h="1207770">
                  <a:moveTo>
                    <a:pt x="1459484" y="242684"/>
                  </a:moveTo>
                  <a:lnTo>
                    <a:pt x="1458988" y="242531"/>
                  </a:lnTo>
                  <a:lnTo>
                    <a:pt x="1458772" y="242595"/>
                  </a:lnTo>
                  <a:lnTo>
                    <a:pt x="1458175" y="242785"/>
                  </a:lnTo>
                  <a:lnTo>
                    <a:pt x="1457972" y="243230"/>
                  </a:lnTo>
                  <a:lnTo>
                    <a:pt x="1458188" y="243751"/>
                  </a:lnTo>
                  <a:lnTo>
                    <a:pt x="1458455" y="244322"/>
                  </a:lnTo>
                  <a:lnTo>
                    <a:pt x="1458861" y="244424"/>
                  </a:lnTo>
                  <a:lnTo>
                    <a:pt x="1459318" y="244094"/>
                  </a:lnTo>
                  <a:lnTo>
                    <a:pt x="1459484" y="242684"/>
                  </a:lnTo>
                  <a:close/>
                </a:path>
                <a:path w="1964690" h="1207770">
                  <a:moveTo>
                    <a:pt x="1471244" y="155194"/>
                  </a:moveTo>
                  <a:lnTo>
                    <a:pt x="1471002" y="155244"/>
                  </a:lnTo>
                  <a:lnTo>
                    <a:pt x="1470736" y="155232"/>
                  </a:lnTo>
                  <a:lnTo>
                    <a:pt x="1470545" y="155346"/>
                  </a:lnTo>
                  <a:lnTo>
                    <a:pt x="1470367" y="155473"/>
                  </a:lnTo>
                  <a:lnTo>
                    <a:pt x="1470139" y="155778"/>
                  </a:lnTo>
                  <a:lnTo>
                    <a:pt x="1470177" y="155917"/>
                  </a:lnTo>
                  <a:lnTo>
                    <a:pt x="1470317" y="156502"/>
                  </a:lnTo>
                  <a:lnTo>
                    <a:pt x="1470736" y="156629"/>
                  </a:lnTo>
                  <a:lnTo>
                    <a:pt x="1471231" y="156362"/>
                  </a:lnTo>
                  <a:lnTo>
                    <a:pt x="1471244" y="155194"/>
                  </a:lnTo>
                  <a:close/>
                </a:path>
                <a:path w="1964690" h="1207770">
                  <a:moveTo>
                    <a:pt x="1597977" y="201955"/>
                  </a:moveTo>
                  <a:lnTo>
                    <a:pt x="1597710" y="201574"/>
                  </a:lnTo>
                  <a:lnTo>
                    <a:pt x="1597075" y="201968"/>
                  </a:lnTo>
                  <a:lnTo>
                    <a:pt x="1597329" y="202349"/>
                  </a:lnTo>
                  <a:lnTo>
                    <a:pt x="1597977" y="201955"/>
                  </a:lnTo>
                  <a:close/>
                </a:path>
                <a:path w="1964690" h="1207770">
                  <a:moveTo>
                    <a:pt x="1602841" y="1079"/>
                  </a:moveTo>
                  <a:lnTo>
                    <a:pt x="1602562" y="1270"/>
                  </a:lnTo>
                  <a:lnTo>
                    <a:pt x="1602816" y="1422"/>
                  </a:lnTo>
                  <a:lnTo>
                    <a:pt x="1602841" y="1079"/>
                  </a:lnTo>
                  <a:close/>
                </a:path>
                <a:path w="1964690" h="1207770">
                  <a:moveTo>
                    <a:pt x="1603730" y="508"/>
                  </a:moveTo>
                  <a:lnTo>
                    <a:pt x="1602917" y="0"/>
                  </a:lnTo>
                  <a:lnTo>
                    <a:pt x="1602841" y="1079"/>
                  </a:lnTo>
                  <a:lnTo>
                    <a:pt x="1603209" y="774"/>
                  </a:lnTo>
                  <a:lnTo>
                    <a:pt x="1603730" y="508"/>
                  </a:lnTo>
                  <a:close/>
                </a:path>
                <a:path w="1964690" h="1207770">
                  <a:moveTo>
                    <a:pt x="1611020" y="16624"/>
                  </a:moveTo>
                  <a:lnTo>
                    <a:pt x="1610614" y="15709"/>
                  </a:lnTo>
                  <a:lnTo>
                    <a:pt x="1610525" y="16294"/>
                  </a:lnTo>
                  <a:lnTo>
                    <a:pt x="1611020" y="16624"/>
                  </a:lnTo>
                  <a:close/>
                </a:path>
                <a:path w="1964690" h="1207770">
                  <a:moveTo>
                    <a:pt x="1644421" y="286219"/>
                  </a:moveTo>
                  <a:lnTo>
                    <a:pt x="1642300" y="287197"/>
                  </a:lnTo>
                  <a:lnTo>
                    <a:pt x="1642097" y="287299"/>
                  </a:lnTo>
                  <a:lnTo>
                    <a:pt x="1641856" y="287731"/>
                  </a:lnTo>
                  <a:lnTo>
                    <a:pt x="1642237" y="288378"/>
                  </a:lnTo>
                  <a:lnTo>
                    <a:pt x="1642745" y="288391"/>
                  </a:lnTo>
                  <a:lnTo>
                    <a:pt x="1643202" y="287820"/>
                  </a:lnTo>
                  <a:lnTo>
                    <a:pt x="1644421" y="286219"/>
                  </a:lnTo>
                  <a:close/>
                </a:path>
                <a:path w="1964690" h="1207770">
                  <a:moveTo>
                    <a:pt x="1644573" y="286016"/>
                  </a:moveTo>
                  <a:lnTo>
                    <a:pt x="1644421" y="286219"/>
                  </a:lnTo>
                  <a:lnTo>
                    <a:pt x="1644573" y="286016"/>
                  </a:lnTo>
                  <a:close/>
                </a:path>
                <a:path w="1964690" h="1207770">
                  <a:moveTo>
                    <a:pt x="1649387" y="289699"/>
                  </a:moveTo>
                  <a:lnTo>
                    <a:pt x="1648879" y="289331"/>
                  </a:lnTo>
                  <a:lnTo>
                    <a:pt x="1648714" y="289217"/>
                  </a:lnTo>
                  <a:lnTo>
                    <a:pt x="1648371" y="289331"/>
                  </a:lnTo>
                  <a:lnTo>
                    <a:pt x="1648117" y="289382"/>
                  </a:lnTo>
                  <a:lnTo>
                    <a:pt x="1647469" y="289534"/>
                  </a:lnTo>
                  <a:lnTo>
                    <a:pt x="1647101" y="290017"/>
                  </a:lnTo>
                  <a:lnTo>
                    <a:pt x="1647456" y="290360"/>
                  </a:lnTo>
                  <a:lnTo>
                    <a:pt x="1647685" y="290588"/>
                  </a:lnTo>
                  <a:lnTo>
                    <a:pt x="1648345" y="290474"/>
                  </a:lnTo>
                  <a:lnTo>
                    <a:pt x="1648802" y="290525"/>
                  </a:lnTo>
                  <a:lnTo>
                    <a:pt x="1649349" y="290131"/>
                  </a:lnTo>
                  <a:lnTo>
                    <a:pt x="1649387" y="289699"/>
                  </a:lnTo>
                  <a:close/>
                </a:path>
                <a:path w="1964690" h="1207770">
                  <a:moveTo>
                    <a:pt x="1654873" y="320319"/>
                  </a:moveTo>
                  <a:lnTo>
                    <a:pt x="1654556" y="320319"/>
                  </a:lnTo>
                  <a:lnTo>
                    <a:pt x="1654479" y="320548"/>
                  </a:lnTo>
                  <a:lnTo>
                    <a:pt x="1654873" y="320319"/>
                  </a:lnTo>
                  <a:close/>
                </a:path>
                <a:path w="1964690" h="1207770">
                  <a:moveTo>
                    <a:pt x="1657426" y="319239"/>
                  </a:moveTo>
                  <a:lnTo>
                    <a:pt x="1657070" y="319036"/>
                  </a:lnTo>
                  <a:lnTo>
                    <a:pt x="1656410" y="319392"/>
                  </a:lnTo>
                  <a:lnTo>
                    <a:pt x="1654873" y="320306"/>
                  </a:lnTo>
                  <a:lnTo>
                    <a:pt x="1656664" y="320230"/>
                  </a:lnTo>
                  <a:lnTo>
                    <a:pt x="1656892" y="320205"/>
                  </a:lnTo>
                  <a:lnTo>
                    <a:pt x="1657248" y="319989"/>
                  </a:lnTo>
                  <a:lnTo>
                    <a:pt x="1657273" y="319862"/>
                  </a:lnTo>
                  <a:lnTo>
                    <a:pt x="1657426" y="319239"/>
                  </a:lnTo>
                  <a:close/>
                </a:path>
                <a:path w="1964690" h="1207770">
                  <a:moveTo>
                    <a:pt x="1660817" y="306362"/>
                  </a:moveTo>
                  <a:lnTo>
                    <a:pt x="1660677" y="305041"/>
                  </a:lnTo>
                  <a:lnTo>
                    <a:pt x="1660220" y="305181"/>
                  </a:lnTo>
                  <a:lnTo>
                    <a:pt x="1659674" y="305219"/>
                  </a:lnTo>
                  <a:lnTo>
                    <a:pt x="1659293" y="305485"/>
                  </a:lnTo>
                  <a:lnTo>
                    <a:pt x="1658670" y="305879"/>
                  </a:lnTo>
                  <a:lnTo>
                    <a:pt x="1658734" y="306438"/>
                  </a:lnTo>
                  <a:lnTo>
                    <a:pt x="1659801" y="306692"/>
                  </a:lnTo>
                  <a:lnTo>
                    <a:pt x="1660334" y="306451"/>
                  </a:lnTo>
                  <a:lnTo>
                    <a:pt x="1660817" y="306362"/>
                  </a:lnTo>
                  <a:close/>
                </a:path>
                <a:path w="1964690" h="1207770">
                  <a:moveTo>
                    <a:pt x="1661299" y="73291"/>
                  </a:moveTo>
                  <a:lnTo>
                    <a:pt x="1660829" y="73355"/>
                  </a:lnTo>
                  <a:lnTo>
                    <a:pt x="1660334" y="73380"/>
                  </a:lnTo>
                  <a:lnTo>
                    <a:pt x="1659902" y="73545"/>
                  </a:lnTo>
                  <a:lnTo>
                    <a:pt x="1659724" y="73609"/>
                  </a:lnTo>
                  <a:lnTo>
                    <a:pt x="1659661" y="73990"/>
                  </a:lnTo>
                  <a:lnTo>
                    <a:pt x="1659572" y="74218"/>
                  </a:lnTo>
                  <a:lnTo>
                    <a:pt x="1660956" y="74002"/>
                  </a:lnTo>
                  <a:lnTo>
                    <a:pt x="1661299" y="73291"/>
                  </a:lnTo>
                  <a:close/>
                </a:path>
                <a:path w="1964690" h="1207770">
                  <a:moveTo>
                    <a:pt x="1731467" y="188328"/>
                  </a:moveTo>
                  <a:lnTo>
                    <a:pt x="1731200" y="187909"/>
                  </a:lnTo>
                  <a:lnTo>
                    <a:pt x="1731098" y="187782"/>
                  </a:lnTo>
                  <a:lnTo>
                    <a:pt x="1730705" y="187794"/>
                  </a:lnTo>
                  <a:lnTo>
                    <a:pt x="1730476" y="187871"/>
                  </a:lnTo>
                  <a:lnTo>
                    <a:pt x="1729828" y="188074"/>
                  </a:lnTo>
                  <a:lnTo>
                    <a:pt x="1729587" y="188480"/>
                  </a:lnTo>
                  <a:lnTo>
                    <a:pt x="1729854" y="188912"/>
                  </a:lnTo>
                  <a:lnTo>
                    <a:pt x="1729955" y="189052"/>
                  </a:lnTo>
                  <a:lnTo>
                    <a:pt x="1730336" y="188963"/>
                  </a:lnTo>
                  <a:lnTo>
                    <a:pt x="1730578" y="188976"/>
                  </a:lnTo>
                  <a:lnTo>
                    <a:pt x="1731213" y="188722"/>
                  </a:lnTo>
                  <a:lnTo>
                    <a:pt x="1731467" y="188328"/>
                  </a:lnTo>
                  <a:close/>
                </a:path>
                <a:path w="1964690" h="1207770">
                  <a:moveTo>
                    <a:pt x="1882775" y="677862"/>
                  </a:moveTo>
                  <a:lnTo>
                    <a:pt x="1882470" y="677824"/>
                  </a:lnTo>
                  <a:lnTo>
                    <a:pt x="1881924" y="678319"/>
                  </a:lnTo>
                  <a:lnTo>
                    <a:pt x="1882076" y="678764"/>
                  </a:lnTo>
                  <a:lnTo>
                    <a:pt x="1882292" y="678624"/>
                  </a:lnTo>
                  <a:lnTo>
                    <a:pt x="1882648" y="678535"/>
                  </a:lnTo>
                  <a:lnTo>
                    <a:pt x="1882775" y="677862"/>
                  </a:lnTo>
                  <a:close/>
                </a:path>
                <a:path w="1964690" h="1207770">
                  <a:moveTo>
                    <a:pt x="1931746" y="98044"/>
                  </a:moveTo>
                  <a:lnTo>
                    <a:pt x="1931543" y="97675"/>
                  </a:lnTo>
                  <a:lnTo>
                    <a:pt x="1931365" y="97269"/>
                  </a:lnTo>
                  <a:lnTo>
                    <a:pt x="1931060" y="97028"/>
                  </a:lnTo>
                  <a:lnTo>
                    <a:pt x="1930755" y="96735"/>
                  </a:lnTo>
                  <a:lnTo>
                    <a:pt x="1930209" y="96494"/>
                  </a:lnTo>
                  <a:lnTo>
                    <a:pt x="1929536" y="96596"/>
                  </a:lnTo>
                  <a:lnTo>
                    <a:pt x="1929320" y="97205"/>
                  </a:lnTo>
                  <a:lnTo>
                    <a:pt x="1929091" y="97574"/>
                  </a:lnTo>
                  <a:lnTo>
                    <a:pt x="1929549" y="97802"/>
                  </a:lnTo>
                  <a:lnTo>
                    <a:pt x="1929955" y="98158"/>
                  </a:lnTo>
                  <a:lnTo>
                    <a:pt x="1930412" y="98234"/>
                  </a:lnTo>
                  <a:lnTo>
                    <a:pt x="1930844" y="98285"/>
                  </a:lnTo>
                  <a:lnTo>
                    <a:pt x="1931301" y="98132"/>
                  </a:lnTo>
                  <a:lnTo>
                    <a:pt x="1931746" y="98044"/>
                  </a:lnTo>
                  <a:close/>
                </a:path>
                <a:path w="1964690" h="1207770">
                  <a:moveTo>
                    <a:pt x="1931987" y="98005"/>
                  </a:moveTo>
                  <a:lnTo>
                    <a:pt x="1931822" y="98018"/>
                  </a:lnTo>
                  <a:lnTo>
                    <a:pt x="1931847" y="98183"/>
                  </a:lnTo>
                  <a:lnTo>
                    <a:pt x="1931974" y="98018"/>
                  </a:lnTo>
                  <a:close/>
                </a:path>
                <a:path w="1964690" h="1207770">
                  <a:moveTo>
                    <a:pt x="1964334" y="61976"/>
                  </a:moveTo>
                  <a:lnTo>
                    <a:pt x="1963801" y="61709"/>
                  </a:lnTo>
                  <a:lnTo>
                    <a:pt x="1963635" y="61633"/>
                  </a:lnTo>
                  <a:lnTo>
                    <a:pt x="1963229" y="61709"/>
                  </a:lnTo>
                  <a:lnTo>
                    <a:pt x="1963102" y="61861"/>
                  </a:lnTo>
                  <a:lnTo>
                    <a:pt x="1962873" y="62153"/>
                  </a:lnTo>
                  <a:lnTo>
                    <a:pt x="1962734" y="62572"/>
                  </a:lnTo>
                  <a:lnTo>
                    <a:pt x="1962556" y="62941"/>
                  </a:lnTo>
                  <a:lnTo>
                    <a:pt x="1963915" y="62915"/>
                  </a:lnTo>
                  <a:lnTo>
                    <a:pt x="1964334" y="62420"/>
                  </a:lnTo>
                  <a:lnTo>
                    <a:pt x="1964334" y="61976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13380479" y="7115549"/>
              <a:ext cx="2011680" cy="1256665"/>
            </a:xfrm>
            <a:custGeom>
              <a:avLst/>
              <a:gdLst/>
              <a:ahLst/>
              <a:cxnLst/>
              <a:rect l="l" t="t" r="r" b="b"/>
              <a:pathLst>
                <a:path w="2011680" h="1256665">
                  <a:moveTo>
                    <a:pt x="1270" y="428421"/>
                  </a:moveTo>
                  <a:lnTo>
                    <a:pt x="1079" y="428383"/>
                  </a:lnTo>
                  <a:lnTo>
                    <a:pt x="825" y="428218"/>
                  </a:lnTo>
                  <a:lnTo>
                    <a:pt x="660" y="428282"/>
                  </a:lnTo>
                  <a:lnTo>
                    <a:pt x="88" y="428548"/>
                  </a:lnTo>
                  <a:lnTo>
                    <a:pt x="0" y="428917"/>
                  </a:lnTo>
                  <a:lnTo>
                    <a:pt x="406" y="429120"/>
                  </a:lnTo>
                  <a:lnTo>
                    <a:pt x="558" y="429183"/>
                  </a:lnTo>
                  <a:lnTo>
                    <a:pt x="825" y="429069"/>
                  </a:lnTo>
                  <a:lnTo>
                    <a:pt x="1054" y="429018"/>
                  </a:lnTo>
                  <a:lnTo>
                    <a:pt x="1270" y="428421"/>
                  </a:lnTo>
                  <a:close/>
                </a:path>
                <a:path w="2011680" h="1256665">
                  <a:moveTo>
                    <a:pt x="125831" y="589622"/>
                  </a:moveTo>
                  <a:lnTo>
                    <a:pt x="125298" y="589673"/>
                  </a:lnTo>
                  <a:lnTo>
                    <a:pt x="125412" y="590003"/>
                  </a:lnTo>
                  <a:lnTo>
                    <a:pt x="125831" y="589622"/>
                  </a:lnTo>
                  <a:close/>
                </a:path>
                <a:path w="2011680" h="1256665">
                  <a:moveTo>
                    <a:pt x="146773" y="657669"/>
                  </a:moveTo>
                  <a:lnTo>
                    <a:pt x="146659" y="657542"/>
                  </a:lnTo>
                  <a:lnTo>
                    <a:pt x="146558" y="657288"/>
                  </a:lnTo>
                  <a:lnTo>
                    <a:pt x="146418" y="657301"/>
                  </a:lnTo>
                  <a:lnTo>
                    <a:pt x="146227" y="657301"/>
                  </a:lnTo>
                  <a:lnTo>
                    <a:pt x="145935" y="657402"/>
                  </a:lnTo>
                  <a:lnTo>
                    <a:pt x="145821" y="657555"/>
                  </a:lnTo>
                  <a:lnTo>
                    <a:pt x="145440" y="658075"/>
                  </a:lnTo>
                  <a:lnTo>
                    <a:pt x="145643" y="658329"/>
                  </a:lnTo>
                  <a:lnTo>
                    <a:pt x="146329" y="658139"/>
                  </a:lnTo>
                  <a:lnTo>
                    <a:pt x="146481" y="658088"/>
                  </a:lnTo>
                  <a:lnTo>
                    <a:pt x="146621" y="657847"/>
                  </a:lnTo>
                  <a:lnTo>
                    <a:pt x="146773" y="657669"/>
                  </a:lnTo>
                  <a:close/>
                </a:path>
                <a:path w="2011680" h="1256665">
                  <a:moveTo>
                    <a:pt x="169252" y="666686"/>
                  </a:moveTo>
                  <a:lnTo>
                    <a:pt x="169227" y="666559"/>
                  </a:lnTo>
                  <a:lnTo>
                    <a:pt x="169113" y="666381"/>
                  </a:lnTo>
                  <a:lnTo>
                    <a:pt x="168935" y="666280"/>
                  </a:lnTo>
                  <a:lnTo>
                    <a:pt x="169252" y="666686"/>
                  </a:lnTo>
                  <a:close/>
                </a:path>
                <a:path w="2011680" h="1256665">
                  <a:moveTo>
                    <a:pt x="169456" y="666940"/>
                  </a:moveTo>
                  <a:lnTo>
                    <a:pt x="169252" y="666686"/>
                  </a:lnTo>
                  <a:lnTo>
                    <a:pt x="169303" y="666838"/>
                  </a:lnTo>
                  <a:lnTo>
                    <a:pt x="169329" y="666991"/>
                  </a:lnTo>
                  <a:lnTo>
                    <a:pt x="169379" y="667156"/>
                  </a:lnTo>
                  <a:lnTo>
                    <a:pt x="169456" y="666940"/>
                  </a:lnTo>
                  <a:close/>
                </a:path>
                <a:path w="2011680" h="1256665">
                  <a:moveTo>
                    <a:pt x="172847" y="715683"/>
                  </a:moveTo>
                  <a:lnTo>
                    <a:pt x="171716" y="716686"/>
                  </a:lnTo>
                  <a:lnTo>
                    <a:pt x="171932" y="716648"/>
                  </a:lnTo>
                  <a:lnTo>
                    <a:pt x="172847" y="715683"/>
                  </a:lnTo>
                  <a:close/>
                </a:path>
                <a:path w="2011680" h="1256665">
                  <a:moveTo>
                    <a:pt x="179476" y="740752"/>
                  </a:moveTo>
                  <a:lnTo>
                    <a:pt x="179324" y="740816"/>
                  </a:lnTo>
                  <a:lnTo>
                    <a:pt x="179146" y="740994"/>
                  </a:lnTo>
                  <a:lnTo>
                    <a:pt x="179108" y="741235"/>
                  </a:lnTo>
                  <a:lnTo>
                    <a:pt x="179044" y="741413"/>
                  </a:lnTo>
                  <a:lnTo>
                    <a:pt x="179476" y="740752"/>
                  </a:lnTo>
                  <a:close/>
                </a:path>
                <a:path w="2011680" h="1256665">
                  <a:moveTo>
                    <a:pt x="179908" y="740486"/>
                  </a:moveTo>
                  <a:lnTo>
                    <a:pt x="179679" y="740410"/>
                  </a:lnTo>
                  <a:lnTo>
                    <a:pt x="179476" y="740752"/>
                  </a:lnTo>
                  <a:lnTo>
                    <a:pt x="179616" y="740651"/>
                  </a:lnTo>
                  <a:lnTo>
                    <a:pt x="179743" y="740575"/>
                  </a:lnTo>
                  <a:lnTo>
                    <a:pt x="179908" y="740486"/>
                  </a:lnTo>
                  <a:close/>
                </a:path>
                <a:path w="2011680" h="1256665">
                  <a:moveTo>
                    <a:pt x="181241" y="700773"/>
                  </a:moveTo>
                  <a:lnTo>
                    <a:pt x="180721" y="700519"/>
                  </a:lnTo>
                  <a:lnTo>
                    <a:pt x="180352" y="700646"/>
                  </a:lnTo>
                  <a:lnTo>
                    <a:pt x="180149" y="701230"/>
                  </a:lnTo>
                  <a:lnTo>
                    <a:pt x="180809" y="701332"/>
                  </a:lnTo>
                  <a:lnTo>
                    <a:pt x="181241" y="700773"/>
                  </a:lnTo>
                  <a:close/>
                </a:path>
                <a:path w="2011680" h="1256665">
                  <a:moveTo>
                    <a:pt x="183070" y="717029"/>
                  </a:moveTo>
                  <a:lnTo>
                    <a:pt x="182905" y="716635"/>
                  </a:lnTo>
                  <a:lnTo>
                    <a:pt x="183070" y="717029"/>
                  </a:lnTo>
                  <a:close/>
                </a:path>
                <a:path w="2011680" h="1256665">
                  <a:moveTo>
                    <a:pt x="183362" y="715721"/>
                  </a:moveTo>
                  <a:lnTo>
                    <a:pt x="182435" y="715581"/>
                  </a:lnTo>
                  <a:lnTo>
                    <a:pt x="182841" y="716495"/>
                  </a:lnTo>
                  <a:lnTo>
                    <a:pt x="183362" y="715721"/>
                  </a:lnTo>
                  <a:close/>
                </a:path>
                <a:path w="2011680" h="1256665">
                  <a:moveTo>
                    <a:pt x="252387" y="837831"/>
                  </a:moveTo>
                  <a:lnTo>
                    <a:pt x="252196" y="837501"/>
                  </a:lnTo>
                  <a:lnTo>
                    <a:pt x="251815" y="837907"/>
                  </a:lnTo>
                  <a:lnTo>
                    <a:pt x="252387" y="837831"/>
                  </a:lnTo>
                  <a:close/>
                </a:path>
                <a:path w="2011680" h="1256665">
                  <a:moveTo>
                    <a:pt x="262534" y="915187"/>
                  </a:moveTo>
                  <a:lnTo>
                    <a:pt x="261226" y="915428"/>
                  </a:lnTo>
                  <a:lnTo>
                    <a:pt x="261061" y="915746"/>
                  </a:lnTo>
                  <a:lnTo>
                    <a:pt x="261023" y="915936"/>
                  </a:lnTo>
                  <a:lnTo>
                    <a:pt x="261759" y="916101"/>
                  </a:lnTo>
                  <a:lnTo>
                    <a:pt x="262153" y="915631"/>
                  </a:lnTo>
                  <a:lnTo>
                    <a:pt x="262534" y="915187"/>
                  </a:lnTo>
                  <a:close/>
                </a:path>
                <a:path w="2011680" h="1256665">
                  <a:moveTo>
                    <a:pt x="263131" y="915390"/>
                  </a:moveTo>
                  <a:lnTo>
                    <a:pt x="263004" y="915238"/>
                  </a:lnTo>
                  <a:lnTo>
                    <a:pt x="262890" y="915085"/>
                  </a:lnTo>
                  <a:lnTo>
                    <a:pt x="262775" y="914933"/>
                  </a:lnTo>
                  <a:lnTo>
                    <a:pt x="262610" y="915098"/>
                  </a:lnTo>
                  <a:lnTo>
                    <a:pt x="263131" y="915390"/>
                  </a:lnTo>
                  <a:close/>
                </a:path>
                <a:path w="2011680" h="1256665">
                  <a:moveTo>
                    <a:pt x="263563" y="843902"/>
                  </a:moveTo>
                  <a:lnTo>
                    <a:pt x="263474" y="843368"/>
                  </a:lnTo>
                  <a:lnTo>
                    <a:pt x="263271" y="843419"/>
                  </a:lnTo>
                  <a:lnTo>
                    <a:pt x="263042" y="843419"/>
                  </a:lnTo>
                  <a:lnTo>
                    <a:pt x="262890" y="843534"/>
                  </a:lnTo>
                  <a:lnTo>
                    <a:pt x="262902" y="843838"/>
                  </a:lnTo>
                  <a:lnTo>
                    <a:pt x="262928" y="844003"/>
                  </a:lnTo>
                  <a:lnTo>
                    <a:pt x="263563" y="843902"/>
                  </a:lnTo>
                  <a:close/>
                </a:path>
                <a:path w="2011680" h="1256665">
                  <a:moveTo>
                    <a:pt x="263791" y="915720"/>
                  </a:moveTo>
                  <a:lnTo>
                    <a:pt x="263131" y="915390"/>
                  </a:lnTo>
                  <a:lnTo>
                    <a:pt x="263372" y="915619"/>
                  </a:lnTo>
                  <a:lnTo>
                    <a:pt x="263575" y="915657"/>
                  </a:lnTo>
                  <a:lnTo>
                    <a:pt x="263791" y="915720"/>
                  </a:lnTo>
                  <a:close/>
                </a:path>
                <a:path w="2011680" h="1256665">
                  <a:moveTo>
                    <a:pt x="278892" y="212077"/>
                  </a:moveTo>
                  <a:lnTo>
                    <a:pt x="278739" y="211886"/>
                  </a:lnTo>
                  <a:lnTo>
                    <a:pt x="278701" y="211721"/>
                  </a:lnTo>
                  <a:lnTo>
                    <a:pt x="278485" y="211772"/>
                  </a:lnTo>
                  <a:lnTo>
                    <a:pt x="278218" y="211759"/>
                  </a:lnTo>
                  <a:lnTo>
                    <a:pt x="278091" y="211874"/>
                  </a:lnTo>
                  <a:lnTo>
                    <a:pt x="277482" y="212369"/>
                  </a:lnTo>
                  <a:lnTo>
                    <a:pt x="277571" y="212648"/>
                  </a:lnTo>
                  <a:lnTo>
                    <a:pt x="278333" y="212585"/>
                  </a:lnTo>
                  <a:lnTo>
                    <a:pt x="278498" y="212572"/>
                  </a:lnTo>
                  <a:lnTo>
                    <a:pt x="278726" y="212369"/>
                  </a:lnTo>
                  <a:lnTo>
                    <a:pt x="278828" y="212166"/>
                  </a:lnTo>
                  <a:close/>
                </a:path>
                <a:path w="2011680" h="1256665">
                  <a:moveTo>
                    <a:pt x="297103" y="265938"/>
                  </a:moveTo>
                  <a:lnTo>
                    <a:pt x="296570" y="265938"/>
                  </a:lnTo>
                  <a:lnTo>
                    <a:pt x="296684" y="266331"/>
                  </a:lnTo>
                  <a:lnTo>
                    <a:pt x="297103" y="265938"/>
                  </a:lnTo>
                  <a:close/>
                </a:path>
                <a:path w="2011680" h="1256665">
                  <a:moveTo>
                    <a:pt x="326085" y="996530"/>
                  </a:moveTo>
                  <a:lnTo>
                    <a:pt x="325894" y="996391"/>
                  </a:lnTo>
                  <a:lnTo>
                    <a:pt x="325755" y="996569"/>
                  </a:lnTo>
                  <a:lnTo>
                    <a:pt x="325970" y="996556"/>
                  </a:lnTo>
                  <a:close/>
                </a:path>
                <a:path w="2011680" h="1256665">
                  <a:moveTo>
                    <a:pt x="327596" y="996480"/>
                  </a:moveTo>
                  <a:lnTo>
                    <a:pt x="327113" y="996327"/>
                  </a:lnTo>
                  <a:lnTo>
                    <a:pt x="326821" y="996264"/>
                  </a:lnTo>
                  <a:lnTo>
                    <a:pt x="326453" y="996416"/>
                  </a:lnTo>
                  <a:lnTo>
                    <a:pt x="326085" y="996530"/>
                  </a:lnTo>
                  <a:lnTo>
                    <a:pt x="326326" y="996772"/>
                  </a:lnTo>
                  <a:lnTo>
                    <a:pt x="326567" y="997077"/>
                  </a:lnTo>
                  <a:lnTo>
                    <a:pt x="326783" y="997051"/>
                  </a:lnTo>
                  <a:lnTo>
                    <a:pt x="327418" y="997000"/>
                  </a:lnTo>
                  <a:lnTo>
                    <a:pt x="327596" y="996480"/>
                  </a:lnTo>
                  <a:close/>
                </a:path>
                <a:path w="2011680" h="1256665">
                  <a:moveTo>
                    <a:pt x="340042" y="981633"/>
                  </a:moveTo>
                  <a:lnTo>
                    <a:pt x="339699" y="981494"/>
                  </a:lnTo>
                  <a:lnTo>
                    <a:pt x="339344" y="981354"/>
                  </a:lnTo>
                  <a:lnTo>
                    <a:pt x="338823" y="981252"/>
                  </a:lnTo>
                  <a:lnTo>
                    <a:pt x="338455" y="981468"/>
                  </a:lnTo>
                  <a:lnTo>
                    <a:pt x="338391" y="981608"/>
                  </a:lnTo>
                  <a:lnTo>
                    <a:pt x="338162" y="982243"/>
                  </a:lnTo>
                  <a:lnTo>
                    <a:pt x="338480" y="982484"/>
                  </a:lnTo>
                  <a:lnTo>
                    <a:pt x="339128" y="982218"/>
                  </a:lnTo>
                  <a:lnTo>
                    <a:pt x="339458" y="982065"/>
                  </a:lnTo>
                  <a:lnTo>
                    <a:pt x="339750" y="981837"/>
                  </a:lnTo>
                  <a:lnTo>
                    <a:pt x="340042" y="981633"/>
                  </a:lnTo>
                  <a:close/>
                </a:path>
                <a:path w="2011680" h="1256665">
                  <a:moveTo>
                    <a:pt x="340321" y="981456"/>
                  </a:moveTo>
                  <a:lnTo>
                    <a:pt x="340131" y="981570"/>
                  </a:lnTo>
                  <a:lnTo>
                    <a:pt x="340271" y="981697"/>
                  </a:lnTo>
                  <a:lnTo>
                    <a:pt x="340321" y="981456"/>
                  </a:lnTo>
                  <a:close/>
                </a:path>
                <a:path w="2011680" h="1256665">
                  <a:moveTo>
                    <a:pt x="340334" y="981443"/>
                  </a:moveTo>
                  <a:close/>
                </a:path>
                <a:path w="2011680" h="1256665">
                  <a:moveTo>
                    <a:pt x="388696" y="1139126"/>
                  </a:moveTo>
                  <a:lnTo>
                    <a:pt x="388632" y="1138847"/>
                  </a:lnTo>
                  <a:lnTo>
                    <a:pt x="388632" y="1138694"/>
                  </a:lnTo>
                  <a:lnTo>
                    <a:pt x="388391" y="1138758"/>
                  </a:lnTo>
                  <a:lnTo>
                    <a:pt x="388061" y="1138758"/>
                  </a:lnTo>
                  <a:lnTo>
                    <a:pt x="387731" y="1139380"/>
                  </a:lnTo>
                  <a:lnTo>
                    <a:pt x="387997" y="1139532"/>
                  </a:lnTo>
                  <a:lnTo>
                    <a:pt x="388620" y="1139177"/>
                  </a:lnTo>
                  <a:close/>
                </a:path>
                <a:path w="2011680" h="1256665">
                  <a:moveTo>
                    <a:pt x="389013" y="1114513"/>
                  </a:moveTo>
                  <a:lnTo>
                    <a:pt x="388467" y="1114615"/>
                  </a:lnTo>
                  <a:lnTo>
                    <a:pt x="388645" y="1114971"/>
                  </a:lnTo>
                  <a:lnTo>
                    <a:pt x="389013" y="1114513"/>
                  </a:lnTo>
                  <a:close/>
                </a:path>
                <a:path w="2011680" h="1256665">
                  <a:moveTo>
                    <a:pt x="392036" y="1095743"/>
                  </a:moveTo>
                  <a:lnTo>
                    <a:pt x="391858" y="1095654"/>
                  </a:lnTo>
                  <a:lnTo>
                    <a:pt x="391629" y="1095451"/>
                  </a:lnTo>
                  <a:lnTo>
                    <a:pt x="391477" y="1095489"/>
                  </a:lnTo>
                  <a:lnTo>
                    <a:pt x="390817" y="1095730"/>
                  </a:lnTo>
                  <a:lnTo>
                    <a:pt x="390613" y="1096111"/>
                  </a:lnTo>
                  <a:lnTo>
                    <a:pt x="391033" y="1096530"/>
                  </a:lnTo>
                  <a:lnTo>
                    <a:pt x="391401" y="1096365"/>
                  </a:lnTo>
                  <a:lnTo>
                    <a:pt x="391629" y="1096352"/>
                  </a:lnTo>
                  <a:lnTo>
                    <a:pt x="392036" y="1095743"/>
                  </a:lnTo>
                  <a:close/>
                </a:path>
                <a:path w="2011680" h="1256665">
                  <a:moveTo>
                    <a:pt x="396062" y="1134351"/>
                  </a:moveTo>
                  <a:lnTo>
                    <a:pt x="396049" y="1133754"/>
                  </a:lnTo>
                  <a:lnTo>
                    <a:pt x="395579" y="1133995"/>
                  </a:lnTo>
                  <a:lnTo>
                    <a:pt x="396062" y="1134351"/>
                  </a:lnTo>
                  <a:close/>
                </a:path>
                <a:path w="2011680" h="1256665">
                  <a:moveTo>
                    <a:pt x="406819" y="1172083"/>
                  </a:moveTo>
                  <a:lnTo>
                    <a:pt x="406615" y="1172057"/>
                  </a:lnTo>
                  <a:lnTo>
                    <a:pt x="406336" y="1171943"/>
                  </a:lnTo>
                  <a:lnTo>
                    <a:pt x="406158" y="1172006"/>
                  </a:lnTo>
                  <a:lnTo>
                    <a:pt x="405980" y="1172095"/>
                  </a:lnTo>
                  <a:lnTo>
                    <a:pt x="405853" y="1172362"/>
                  </a:lnTo>
                  <a:lnTo>
                    <a:pt x="405688" y="1172540"/>
                  </a:lnTo>
                  <a:lnTo>
                    <a:pt x="406349" y="1172616"/>
                  </a:lnTo>
                  <a:lnTo>
                    <a:pt x="406819" y="1172083"/>
                  </a:lnTo>
                  <a:close/>
                </a:path>
                <a:path w="2011680" h="1256665">
                  <a:moveTo>
                    <a:pt x="448449" y="1252334"/>
                  </a:moveTo>
                  <a:lnTo>
                    <a:pt x="448297" y="1252385"/>
                  </a:lnTo>
                  <a:lnTo>
                    <a:pt x="448132" y="1252435"/>
                  </a:lnTo>
                  <a:lnTo>
                    <a:pt x="447967" y="1252499"/>
                  </a:lnTo>
                  <a:lnTo>
                    <a:pt x="447865" y="1252715"/>
                  </a:lnTo>
                  <a:lnTo>
                    <a:pt x="448056" y="1252588"/>
                  </a:lnTo>
                  <a:lnTo>
                    <a:pt x="448259" y="1252499"/>
                  </a:lnTo>
                  <a:lnTo>
                    <a:pt x="448449" y="1252334"/>
                  </a:lnTo>
                  <a:close/>
                </a:path>
                <a:path w="2011680" h="1256665">
                  <a:moveTo>
                    <a:pt x="449656" y="1252004"/>
                  </a:moveTo>
                  <a:lnTo>
                    <a:pt x="449084" y="1251927"/>
                  </a:lnTo>
                  <a:lnTo>
                    <a:pt x="448894" y="1251915"/>
                  </a:lnTo>
                  <a:lnTo>
                    <a:pt x="448678" y="1252156"/>
                  </a:lnTo>
                  <a:lnTo>
                    <a:pt x="448462" y="1252334"/>
                  </a:lnTo>
                  <a:lnTo>
                    <a:pt x="448589" y="1252258"/>
                  </a:lnTo>
                  <a:lnTo>
                    <a:pt x="449491" y="1252258"/>
                  </a:lnTo>
                  <a:lnTo>
                    <a:pt x="449656" y="1252004"/>
                  </a:lnTo>
                  <a:close/>
                </a:path>
                <a:path w="2011680" h="1256665">
                  <a:moveTo>
                    <a:pt x="467804" y="1256004"/>
                  </a:moveTo>
                  <a:lnTo>
                    <a:pt x="467601" y="1255979"/>
                  </a:lnTo>
                  <a:lnTo>
                    <a:pt x="467385" y="1255890"/>
                  </a:lnTo>
                  <a:lnTo>
                    <a:pt x="467220" y="1255941"/>
                  </a:lnTo>
                  <a:lnTo>
                    <a:pt x="467042" y="1256004"/>
                  </a:lnTo>
                  <a:lnTo>
                    <a:pt x="466940" y="1256233"/>
                  </a:lnTo>
                  <a:lnTo>
                    <a:pt x="466775" y="1256398"/>
                  </a:lnTo>
                  <a:lnTo>
                    <a:pt x="467360" y="1256474"/>
                  </a:lnTo>
                  <a:lnTo>
                    <a:pt x="467804" y="1256004"/>
                  </a:lnTo>
                  <a:close/>
                </a:path>
                <a:path w="2011680" h="1256665">
                  <a:moveTo>
                    <a:pt x="485876" y="724115"/>
                  </a:moveTo>
                  <a:lnTo>
                    <a:pt x="485838" y="723900"/>
                  </a:lnTo>
                  <a:lnTo>
                    <a:pt x="485711" y="723887"/>
                  </a:lnTo>
                  <a:lnTo>
                    <a:pt x="485584" y="724065"/>
                  </a:lnTo>
                  <a:lnTo>
                    <a:pt x="485876" y="724115"/>
                  </a:lnTo>
                  <a:close/>
                </a:path>
                <a:path w="2011680" h="1256665">
                  <a:moveTo>
                    <a:pt x="486346" y="723099"/>
                  </a:moveTo>
                  <a:lnTo>
                    <a:pt x="486321" y="722553"/>
                  </a:lnTo>
                  <a:lnTo>
                    <a:pt x="485775" y="722477"/>
                  </a:lnTo>
                  <a:lnTo>
                    <a:pt x="485609" y="722947"/>
                  </a:lnTo>
                  <a:lnTo>
                    <a:pt x="485533" y="723201"/>
                  </a:lnTo>
                  <a:lnTo>
                    <a:pt x="485686" y="723493"/>
                  </a:lnTo>
                  <a:lnTo>
                    <a:pt x="485800" y="723785"/>
                  </a:lnTo>
                  <a:lnTo>
                    <a:pt x="486041" y="723544"/>
                  </a:lnTo>
                  <a:lnTo>
                    <a:pt x="486346" y="723303"/>
                  </a:lnTo>
                  <a:lnTo>
                    <a:pt x="486346" y="723099"/>
                  </a:lnTo>
                  <a:close/>
                </a:path>
                <a:path w="2011680" h="1256665">
                  <a:moveTo>
                    <a:pt x="512025" y="665010"/>
                  </a:moveTo>
                  <a:lnTo>
                    <a:pt x="511810" y="665035"/>
                  </a:lnTo>
                  <a:lnTo>
                    <a:pt x="511606" y="665111"/>
                  </a:lnTo>
                  <a:lnTo>
                    <a:pt x="511378" y="665111"/>
                  </a:lnTo>
                  <a:lnTo>
                    <a:pt x="511238" y="665403"/>
                  </a:lnTo>
                  <a:lnTo>
                    <a:pt x="512025" y="665010"/>
                  </a:lnTo>
                  <a:close/>
                </a:path>
                <a:path w="2011680" h="1256665">
                  <a:moveTo>
                    <a:pt x="545350" y="686879"/>
                  </a:moveTo>
                  <a:lnTo>
                    <a:pt x="545122" y="686841"/>
                  </a:lnTo>
                  <a:lnTo>
                    <a:pt x="544804" y="686701"/>
                  </a:lnTo>
                  <a:lnTo>
                    <a:pt x="544550" y="686993"/>
                  </a:lnTo>
                  <a:lnTo>
                    <a:pt x="544461" y="687285"/>
                  </a:lnTo>
                  <a:lnTo>
                    <a:pt x="544334" y="687539"/>
                  </a:lnTo>
                  <a:lnTo>
                    <a:pt x="544982" y="687425"/>
                  </a:lnTo>
                  <a:lnTo>
                    <a:pt x="545350" y="686879"/>
                  </a:lnTo>
                  <a:close/>
                </a:path>
                <a:path w="2011680" h="1256665">
                  <a:moveTo>
                    <a:pt x="861771" y="577469"/>
                  </a:moveTo>
                  <a:lnTo>
                    <a:pt x="861339" y="577075"/>
                  </a:lnTo>
                  <a:lnTo>
                    <a:pt x="861364" y="577634"/>
                  </a:lnTo>
                  <a:lnTo>
                    <a:pt x="861771" y="577469"/>
                  </a:lnTo>
                  <a:close/>
                </a:path>
                <a:path w="2011680" h="1256665">
                  <a:moveTo>
                    <a:pt x="885494" y="611670"/>
                  </a:moveTo>
                  <a:lnTo>
                    <a:pt x="884847" y="611759"/>
                  </a:lnTo>
                  <a:lnTo>
                    <a:pt x="885088" y="612178"/>
                  </a:lnTo>
                  <a:lnTo>
                    <a:pt x="885494" y="611670"/>
                  </a:lnTo>
                  <a:close/>
                </a:path>
                <a:path w="2011680" h="1256665">
                  <a:moveTo>
                    <a:pt x="900087" y="565391"/>
                  </a:moveTo>
                  <a:lnTo>
                    <a:pt x="897699" y="561695"/>
                  </a:lnTo>
                  <a:lnTo>
                    <a:pt x="897674" y="561860"/>
                  </a:lnTo>
                  <a:lnTo>
                    <a:pt x="900087" y="565391"/>
                  </a:lnTo>
                  <a:close/>
                </a:path>
                <a:path w="2011680" h="1256665">
                  <a:moveTo>
                    <a:pt x="992670" y="683590"/>
                  </a:moveTo>
                  <a:lnTo>
                    <a:pt x="992593" y="683323"/>
                  </a:lnTo>
                  <a:lnTo>
                    <a:pt x="992581" y="683145"/>
                  </a:lnTo>
                  <a:lnTo>
                    <a:pt x="992352" y="683209"/>
                  </a:lnTo>
                  <a:lnTo>
                    <a:pt x="992124" y="683209"/>
                  </a:lnTo>
                  <a:lnTo>
                    <a:pt x="991933" y="683323"/>
                  </a:lnTo>
                  <a:lnTo>
                    <a:pt x="991946" y="683653"/>
                  </a:lnTo>
                  <a:lnTo>
                    <a:pt x="991933" y="683806"/>
                  </a:lnTo>
                  <a:lnTo>
                    <a:pt x="992162" y="683742"/>
                  </a:lnTo>
                  <a:lnTo>
                    <a:pt x="992390" y="683742"/>
                  </a:lnTo>
                  <a:lnTo>
                    <a:pt x="992581" y="683628"/>
                  </a:lnTo>
                  <a:close/>
                </a:path>
                <a:path w="2011680" h="1256665">
                  <a:moveTo>
                    <a:pt x="1133563" y="295173"/>
                  </a:moveTo>
                  <a:lnTo>
                    <a:pt x="1133119" y="295376"/>
                  </a:lnTo>
                  <a:lnTo>
                    <a:pt x="1132459" y="295478"/>
                  </a:lnTo>
                  <a:lnTo>
                    <a:pt x="1133221" y="296202"/>
                  </a:lnTo>
                  <a:lnTo>
                    <a:pt x="1133563" y="295173"/>
                  </a:lnTo>
                  <a:close/>
                </a:path>
                <a:path w="2011680" h="1256665">
                  <a:moveTo>
                    <a:pt x="1133843" y="295021"/>
                  </a:moveTo>
                  <a:lnTo>
                    <a:pt x="1133640" y="294957"/>
                  </a:lnTo>
                  <a:lnTo>
                    <a:pt x="1133551" y="295173"/>
                  </a:lnTo>
                  <a:lnTo>
                    <a:pt x="1133792" y="295084"/>
                  </a:lnTo>
                  <a:close/>
                </a:path>
                <a:path w="2011680" h="1256665">
                  <a:moveTo>
                    <a:pt x="1135824" y="293128"/>
                  </a:moveTo>
                  <a:lnTo>
                    <a:pt x="1135697" y="293154"/>
                  </a:lnTo>
                  <a:lnTo>
                    <a:pt x="1135824" y="293141"/>
                  </a:lnTo>
                  <a:close/>
                </a:path>
                <a:path w="2011680" h="1256665">
                  <a:moveTo>
                    <a:pt x="1136078" y="293243"/>
                  </a:moveTo>
                  <a:lnTo>
                    <a:pt x="1135900" y="293154"/>
                  </a:lnTo>
                  <a:lnTo>
                    <a:pt x="1136078" y="293243"/>
                  </a:lnTo>
                  <a:close/>
                </a:path>
                <a:path w="2011680" h="1256665">
                  <a:moveTo>
                    <a:pt x="1138313" y="293700"/>
                  </a:moveTo>
                  <a:lnTo>
                    <a:pt x="1136078" y="293243"/>
                  </a:lnTo>
                  <a:lnTo>
                    <a:pt x="1136789" y="293560"/>
                  </a:lnTo>
                  <a:lnTo>
                    <a:pt x="1137500" y="293852"/>
                  </a:lnTo>
                  <a:lnTo>
                    <a:pt x="1138313" y="293700"/>
                  </a:lnTo>
                  <a:close/>
                </a:path>
                <a:path w="2011680" h="1256665">
                  <a:moveTo>
                    <a:pt x="1139012" y="293624"/>
                  </a:moveTo>
                  <a:lnTo>
                    <a:pt x="1138732" y="293776"/>
                  </a:lnTo>
                  <a:lnTo>
                    <a:pt x="1138542" y="293662"/>
                  </a:lnTo>
                  <a:lnTo>
                    <a:pt x="1138313" y="293700"/>
                  </a:lnTo>
                  <a:lnTo>
                    <a:pt x="1138682" y="293776"/>
                  </a:lnTo>
                  <a:lnTo>
                    <a:pt x="1138936" y="293827"/>
                  </a:lnTo>
                  <a:lnTo>
                    <a:pt x="1139012" y="293624"/>
                  </a:lnTo>
                  <a:close/>
                </a:path>
                <a:path w="2011680" h="1256665">
                  <a:moveTo>
                    <a:pt x="1146365" y="335394"/>
                  </a:moveTo>
                  <a:lnTo>
                    <a:pt x="1146048" y="334479"/>
                  </a:lnTo>
                  <a:lnTo>
                    <a:pt x="1145984" y="334670"/>
                  </a:lnTo>
                  <a:lnTo>
                    <a:pt x="1145908" y="334899"/>
                  </a:lnTo>
                  <a:lnTo>
                    <a:pt x="1145946" y="335038"/>
                  </a:lnTo>
                  <a:lnTo>
                    <a:pt x="1145997" y="335191"/>
                  </a:lnTo>
                  <a:lnTo>
                    <a:pt x="1146213" y="335280"/>
                  </a:lnTo>
                  <a:lnTo>
                    <a:pt x="1146365" y="335394"/>
                  </a:lnTo>
                  <a:close/>
                </a:path>
                <a:path w="2011680" h="1256665">
                  <a:moveTo>
                    <a:pt x="1150518" y="337108"/>
                  </a:moveTo>
                  <a:lnTo>
                    <a:pt x="1150493" y="336715"/>
                  </a:lnTo>
                  <a:lnTo>
                    <a:pt x="1150302" y="336715"/>
                  </a:lnTo>
                  <a:lnTo>
                    <a:pt x="1149972" y="336702"/>
                  </a:lnTo>
                  <a:lnTo>
                    <a:pt x="1149731" y="337261"/>
                  </a:lnTo>
                  <a:lnTo>
                    <a:pt x="1149985" y="337375"/>
                  </a:lnTo>
                  <a:lnTo>
                    <a:pt x="1150518" y="337108"/>
                  </a:lnTo>
                  <a:close/>
                </a:path>
                <a:path w="2011680" h="1256665">
                  <a:moveTo>
                    <a:pt x="1150747" y="277749"/>
                  </a:moveTo>
                  <a:lnTo>
                    <a:pt x="1150581" y="277355"/>
                  </a:lnTo>
                  <a:lnTo>
                    <a:pt x="1150124" y="277787"/>
                  </a:lnTo>
                  <a:lnTo>
                    <a:pt x="1150747" y="277749"/>
                  </a:lnTo>
                  <a:close/>
                </a:path>
                <a:path w="2011680" h="1256665">
                  <a:moveTo>
                    <a:pt x="1152118" y="318389"/>
                  </a:moveTo>
                  <a:lnTo>
                    <a:pt x="1152080" y="318046"/>
                  </a:lnTo>
                  <a:lnTo>
                    <a:pt x="1151978" y="317830"/>
                  </a:lnTo>
                  <a:lnTo>
                    <a:pt x="1151382" y="316788"/>
                  </a:lnTo>
                  <a:lnTo>
                    <a:pt x="1152118" y="318389"/>
                  </a:lnTo>
                  <a:close/>
                </a:path>
                <a:path w="2011680" h="1256665">
                  <a:moveTo>
                    <a:pt x="1160957" y="323557"/>
                  </a:moveTo>
                  <a:lnTo>
                    <a:pt x="1160881" y="323405"/>
                  </a:lnTo>
                  <a:lnTo>
                    <a:pt x="1160818" y="323265"/>
                  </a:lnTo>
                  <a:lnTo>
                    <a:pt x="1160589" y="323202"/>
                  </a:lnTo>
                  <a:lnTo>
                    <a:pt x="1160424" y="323100"/>
                  </a:lnTo>
                  <a:lnTo>
                    <a:pt x="1160348" y="323646"/>
                  </a:lnTo>
                  <a:lnTo>
                    <a:pt x="1160818" y="323938"/>
                  </a:lnTo>
                  <a:lnTo>
                    <a:pt x="1160843" y="323761"/>
                  </a:lnTo>
                  <a:lnTo>
                    <a:pt x="1160957" y="323557"/>
                  </a:lnTo>
                  <a:close/>
                </a:path>
                <a:path w="2011680" h="1256665">
                  <a:moveTo>
                    <a:pt x="1175029" y="318300"/>
                  </a:moveTo>
                  <a:lnTo>
                    <a:pt x="1174953" y="318008"/>
                  </a:lnTo>
                  <a:lnTo>
                    <a:pt x="1174889" y="317715"/>
                  </a:lnTo>
                  <a:lnTo>
                    <a:pt x="1174788" y="317449"/>
                  </a:lnTo>
                  <a:lnTo>
                    <a:pt x="1174470" y="317411"/>
                  </a:lnTo>
                  <a:lnTo>
                    <a:pt x="1174305" y="317360"/>
                  </a:lnTo>
                  <a:lnTo>
                    <a:pt x="1175029" y="318300"/>
                  </a:lnTo>
                  <a:close/>
                </a:path>
                <a:path w="2011680" h="1256665">
                  <a:moveTo>
                    <a:pt x="1175448" y="318833"/>
                  </a:moveTo>
                  <a:lnTo>
                    <a:pt x="1175029" y="318300"/>
                  </a:lnTo>
                  <a:lnTo>
                    <a:pt x="1175169" y="318795"/>
                  </a:lnTo>
                  <a:lnTo>
                    <a:pt x="1175448" y="318833"/>
                  </a:lnTo>
                  <a:close/>
                </a:path>
                <a:path w="2011680" h="1256665">
                  <a:moveTo>
                    <a:pt x="1189062" y="354774"/>
                  </a:moveTo>
                  <a:lnTo>
                    <a:pt x="1188885" y="354291"/>
                  </a:lnTo>
                  <a:lnTo>
                    <a:pt x="1188605" y="354330"/>
                  </a:lnTo>
                  <a:lnTo>
                    <a:pt x="1188364" y="354863"/>
                  </a:lnTo>
                  <a:lnTo>
                    <a:pt x="1188669" y="355155"/>
                  </a:lnTo>
                  <a:lnTo>
                    <a:pt x="1189062" y="354774"/>
                  </a:lnTo>
                  <a:close/>
                </a:path>
                <a:path w="2011680" h="1256665">
                  <a:moveTo>
                    <a:pt x="1204048" y="389953"/>
                  </a:moveTo>
                  <a:lnTo>
                    <a:pt x="1203807" y="389928"/>
                  </a:lnTo>
                  <a:lnTo>
                    <a:pt x="1203579" y="389788"/>
                  </a:lnTo>
                  <a:lnTo>
                    <a:pt x="1203388" y="389851"/>
                  </a:lnTo>
                  <a:lnTo>
                    <a:pt x="1202778" y="390105"/>
                  </a:lnTo>
                  <a:lnTo>
                    <a:pt x="1202639" y="390436"/>
                  </a:lnTo>
                  <a:lnTo>
                    <a:pt x="1203032" y="390677"/>
                  </a:lnTo>
                  <a:lnTo>
                    <a:pt x="1203439" y="390613"/>
                  </a:lnTo>
                  <a:lnTo>
                    <a:pt x="1203680" y="390563"/>
                  </a:lnTo>
                  <a:lnTo>
                    <a:pt x="1204048" y="389953"/>
                  </a:lnTo>
                  <a:close/>
                </a:path>
                <a:path w="2011680" h="1256665">
                  <a:moveTo>
                    <a:pt x="1206220" y="395998"/>
                  </a:moveTo>
                  <a:lnTo>
                    <a:pt x="1206042" y="395389"/>
                  </a:lnTo>
                  <a:lnTo>
                    <a:pt x="1206004" y="395224"/>
                  </a:lnTo>
                  <a:lnTo>
                    <a:pt x="1205687" y="395160"/>
                  </a:lnTo>
                  <a:lnTo>
                    <a:pt x="1205471" y="395033"/>
                  </a:lnTo>
                  <a:lnTo>
                    <a:pt x="1205318" y="395185"/>
                  </a:lnTo>
                  <a:lnTo>
                    <a:pt x="1205039" y="395325"/>
                  </a:lnTo>
                  <a:lnTo>
                    <a:pt x="1205026" y="395452"/>
                  </a:lnTo>
                  <a:lnTo>
                    <a:pt x="1204988" y="395681"/>
                  </a:lnTo>
                  <a:lnTo>
                    <a:pt x="1205077" y="396062"/>
                  </a:lnTo>
                  <a:lnTo>
                    <a:pt x="1205230" y="396100"/>
                  </a:lnTo>
                  <a:lnTo>
                    <a:pt x="1205877" y="396278"/>
                  </a:lnTo>
                  <a:lnTo>
                    <a:pt x="1206220" y="395998"/>
                  </a:lnTo>
                  <a:close/>
                </a:path>
                <a:path w="2011680" h="1256665">
                  <a:moveTo>
                    <a:pt x="1234909" y="454063"/>
                  </a:moveTo>
                  <a:lnTo>
                    <a:pt x="1234592" y="453872"/>
                  </a:lnTo>
                  <a:lnTo>
                    <a:pt x="1233970" y="454177"/>
                  </a:lnTo>
                  <a:lnTo>
                    <a:pt x="1233817" y="454279"/>
                  </a:lnTo>
                  <a:lnTo>
                    <a:pt x="1233754" y="454571"/>
                  </a:lnTo>
                  <a:lnTo>
                    <a:pt x="1233627" y="454761"/>
                  </a:lnTo>
                  <a:lnTo>
                    <a:pt x="1233817" y="454850"/>
                  </a:lnTo>
                  <a:lnTo>
                    <a:pt x="1234020" y="455015"/>
                  </a:lnTo>
                  <a:lnTo>
                    <a:pt x="1234186" y="455002"/>
                  </a:lnTo>
                  <a:lnTo>
                    <a:pt x="1234401" y="454952"/>
                  </a:lnTo>
                  <a:lnTo>
                    <a:pt x="1234706" y="454761"/>
                  </a:lnTo>
                  <a:lnTo>
                    <a:pt x="1234744" y="454583"/>
                  </a:lnTo>
                  <a:lnTo>
                    <a:pt x="1234909" y="454063"/>
                  </a:lnTo>
                  <a:close/>
                </a:path>
                <a:path w="2011680" h="1256665">
                  <a:moveTo>
                    <a:pt x="1260602" y="519760"/>
                  </a:moveTo>
                  <a:lnTo>
                    <a:pt x="1260462" y="519252"/>
                  </a:lnTo>
                  <a:lnTo>
                    <a:pt x="1259890" y="519747"/>
                  </a:lnTo>
                  <a:lnTo>
                    <a:pt x="1260602" y="519760"/>
                  </a:lnTo>
                  <a:close/>
                </a:path>
                <a:path w="2011680" h="1256665">
                  <a:moveTo>
                    <a:pt x="1268488" y="550824"/>
                  </a:moveTo>
                  <a:lnTo>
                    <a:pt x="1268285" y="550735"/>
                  </a:lnTo>
                  <a:lnTo>
                    <a:pt x="1268209" y="550951"/>
                  </a:lnTo>
                  <a:lnTo>
                    <a:pt x="1268488" y="550824"/>
                  </a:lnTo>
                  <a:close/>
                </a:path>
                <a:path w="2011680" h="1256665">
                  <a:moveTo>
                    <a:pt x="1270050" y="550481"/>
                  </a:moveTo>
                  <a:lnTo>
                    <a:pt x="1269492" y="550379"/>
                  </a:lnTo>
                  <a:lnTo>
                    <a:pt x="1269199" y="550354"/>
                  </a:lnTo>
                  <a:lnTo>
                    <a:pt x="1268844" y="550621"/>
                  </a:lnTo>
                  <a:lnTo>
                    <a:pt x="1268488" y="550824"/>
                  </a:lnTo>
                  <a:lnTo>
                    <a:pt x="1268806" y="551040"/>
                  </a:lnTo>
                  <a:lnTo>
                    <a:pt x="1269149" y="551332"/>
                  </a:lnTo>
                  <a:lnTo>
                    <a:pt x="1269415" y="551268"/>
                  </a:lnTo>
                  <a:lnTo>
                    <a:pt x="1270025" y="551078"/>
                  </a:lnTo>
                  <a:lnTo>
                    <a:pt x="1270050" y="550481"/>
                  </a:lnTo>
                  <a:close/>
                </a:path>
                <a:path w="2011680" h="1256665">
                  <a:moveTo>
                    <a:pt x="1298765" y="546379"/>
                  </a:moveTo>
                  <a:lnTo>
                    <a:pt x="1298511" y="546239"/>
                  </a:lnTo>
                  <a:lnTo>
                    <a:pt x="1297876" y="546569"/>
                  </a:lnTo>
                  <a:lnTo>
                    <a:pt x="1297876" y="546874"/>
                  </a:lnTo>
                  <a:lnTo>
                    <a:pt x="1297889" y="547039"/>
                  </a:lnTo>
                  <a:lnTo>
                    <a:pt x="1298105" y="547001"/>
                  </a:lnTo>
                  <a:lnTo>
                    <a:pt x="1298460" y="546989"/>
                  </a:lnTo>
                  <a:lnTo>
                    <a:pt x="1298765" y="546379"/>
                  </a:lnTo>
                  <a:close/>
                </a:path>
                <a:path w="2011680" h="1256665">
                  <a:moveTo>
                    <a:pt x="1591132" y="0"/>
                  </a:moveTo>
                  <a:lnTo>
                    <a:pt x="1590344" y="0"/>
                  </a:lnTo>
                  <a:lnTo>
                    <a:pt x="1590421" y="165"/>
                  </a:lnTo>
                  <a:lnTo>
                    <a:pt x="1590776" y="177"/>
                  </a:lnTo>
                  <a:lnTo>
                    <a:pt x="1591005" y="254"/>
                  </a:lnTo>
                  <a:lnTo>
                    <a:pt x="1591068" y="88"/>
                  </a:lnTo>
                  <a:close/>
                </a:path>
                <a:path w="2011680" h="1256665">
                  <a:moveTo>
                    <a:pt x="1596123" y="71907"/>
                  </a:moveTo>
                  <a:lnTo>
                    <a:pt x="1595907" y="71882"/>
                  </a:lnTo>
                  <a:lnTo>
                    <a:pt x="1595666" y="71780"/>
                  </a:lnTo>
                  <a:lnTo>
                    <a:pt x="1595513" y="71831"/>
                  </a:lnTo>
                  <a:lnTo>
                    <a:pt x="1595348" y="71894"/>
                  </a:lnTo>
                  <a:lnTo>
                    <a:pt x="1595221" y="72148"/>
                  </a:lnTo>
                  <a:lnTo>
                    <a:pt x="1595107" y="72313"/>
                  </a:lnTo>
                  <a:lnTo>
                    <a:pt x="1595716" y="72428"/>
                  </a:lnTo>
                  <a:lnTo>
                    <a:pt x="1596123" y="71907"/>
                  </a:lnTo>
                  <a:close/>
                </a:path>
                <a:path w="2011680" h="1256665">
                  <a:moveTo>
                    <a:pt x="1618830" y="29260"/>
                  </a:moveTo>
                  <a:lnTo>
                    <a:pt x="1618703" y="29311"/>
                  </a:lnTo>
                  <a:lnTo>
                    <a:pt x="1618475" y="29413"/>
                  </a:lnTo>
                  <a:lnTo>
                    <a:pt x="1618742" y="29489"/>
                  </a:lnTo>
                  <a:lnTo>
                    <a:pt x="1618792" y="29349"/>
                  </a:lnTo>
                  <a:close/>
                </a:path>
                <a:path w="2011680" h="1256665">
                  <a:moveTo>
                    <a:pt x="1619961" y="28867"/>
                  </a:moveTo>
                  <a:lnTo>
                    <a:pt x="1619846" y="28041"/>
                  </a:lnTo>
                  <a:lnTo>
                    <a:pt x="1619275" y="28028"/>
                  </a:lnTo>
                  <a:lnTo>
                    <a:pt x="1619046" y="28473"/>
                  </a:lnTo>
                  <a:lnTo>
                    <a:pt x="1618818" y="29260"/>
                  </a:lnTo>
                  <a:lnTo>
                    <a:pt x="1619377" y="29044"/>
                  </a:lnTo>
                  <a:lnTo>
                    <a:pt x="1619961" y="28867"/>
                  </a:lnTo>
                  <a:close/>
                </a:path>
                <a:path w="2011680" h="1256665">
                  <a:moveTo>
                    <a:pt x="1622247" y="102082"/>
                  </a:moveTo>
                  <a:lnTo>
                    <a:pt x="1621701" y="101854"/>
                  </a:lnTo>
                  <a:lnTo>
                    <a:pt x="1621180" y="102819"/>
                  </a:lnTo>
                  <a:lnTo>
                    <a:pt x="1621878" y="102666"/>
                  </a:lnTo>
                  <a:lnTo>
                    <a:pt x="1622247" y="102082"/>
                  </a:lnTo>
                  <a:close/>
                </a:path>
                <a:path w="2011680" h="1256665">
                  <a:moveTo>
                    <a:pt x="1638604" y="36118"/>
                  </a:moveTo>
                  <a:lnTo>
                    <a:pt x="1638046" y="36233"/>
                  </a:lnTo>
                  <a:lnTo>
                    <a:pt x="1638249" y="36563"/>
                  </a:lnTo>
                  <a:lnTo>
                    <a:pt x="1638604" y="36118"/>
                  </a:lnTo>
                  <a:close/>
                </a:path>
                <a:path w="2011680" h="1256665">
                  <a:moveTo>
                    <a:pt x="1640928" y="108712"/>
                  </a:moveTo>
                  <a:lnTo>
                    <a:pt x="1640230" y="108712"/>
                  </a:lnTo>
                  <a:lnTo>
                    <a:pt x="1640382" y="109207"/>
                  </a:lnTo>
                  <a:lnTo>
                    <a:pt x="1640928" y="108712"/>
                  </a:lnTo>
                  <a:close/>
                </a:path>
                <a:path w="2011680" h="1256665">
                  <a:moveTo>
                    <a:pt x="1684718" y="221615"/>
                  </a:moveTo>
                  <a:lnTo>
                    <a:pt x="1684235" y="221615"/>
                  </a:lnTo>
                  <a:lnTo>
                    <a:pt x="1684312" y="221983"/>
                  </a:lnTo>
                  <a:lnTo>
                    <a:pt x="1684718" y="221615"/>
                  </a:lnTo>
                  <a:close/>
                </a:path>
                <a:path w="2011680" h="1256665">
                  <a:moveTo>
                    <a:pt x="1694281" y="86779"/>
                  </a:moveTo>
                  <a:lnTo>
                    <a:pt x="1693824" y="86410"/>
                  </a:lnTo>
                  <a:lnTo>
                    <a:pt x="1693799" y="86995"/>
                  </a:lnTo>
                  <a:lnTo>
                    <a:pt x="1694281" y="86779"/>
                  </a:lnTo>
                  <a:close/>
                </a:path>
                <a:path w="2011680" h="1256665">
                  <a:moveTo>
                    <a:pt x="1703793" y="109766"/>
                  </a:moveTo>
                  <a:lnTo>
                    <a:pt x="1702574" y="110426"/>
                  </a:lnTo>
                  <a:lnTo>
                    <a:pt x="1703628" y="109880"/>
                  </a:lnTo>
                  <a:lnTo>
                    <a:pt x="1703793" y="109766"/>
                  </a:lnTo>
                  <a:close/>
                </a:path>
                <a:path w="2011680" h="1256665">
                  <a:moveTo>
                    <a:pt x="1721040" y="236080"/>
                  </a:moveTo>
                  <a:lnTo>
                    <a:pt x="1720596" y="235712"/>
                  </a:lnTo>
                  <a:lnTo>
                    <a:pt x="1720608" y="236283"/>
                  </a:lnTo>
                  <a:lnTo>
                    <a:pt x="1721040" y="236080"/>
                  </a:lnTo>
                  <a:close/>
                </a:path>
                <a:path w="2011680" h="1256665">
                  <a:moveTo>
                    <a:pt x="1765249" y="214528"/>
                  </a:moveTo>
                  <a:lnTo>
                    <a:pt x="1764880" y="214249"/>
                  </a:lnTo>
                  <a:lnTo>
                    <a:pt x="1764677" y="214350"/>
                  </a:lnTo>
                  <a:lnTo>
                    <a:pt x="1764512" y="214566"/>
                  </a:lnTo>
                  <a:lnTo>
                    <a:pt x="1764334" y="214718"/>
                  </a:lnTo>
                  <a:lnTo>
                    <a:pt x="1764576" y="215226"/>
                  </a:lnTo>
                  <a:lnTo>
                    <a:pt x="1764880" y="215163"/>
                  </a:lnTo>
                  <a:lnTo>
                    <a:pt x="1765249" y="214528"/>
                  </a:lnTo>
                  <a:close/>
                </a:path>
                <a:path w="2011680" h="1256665">
                  <a:moveTo>
                    <a:pt x="2011108" y="633285"/>
                  </a:moveTo>
                  <a:lnTo>
                    <a:pt x="2010943" y="633234"/>
                  </a:lnTo>
                  <a:lnTo>
                    <a:pt x="2010752" y="633107"/>
                  </a:lnTo>
                  <a:lnTo>
                    <a:pt x="2010600" y="633171"/>
                  </a:lnTo>
                  <a:lnTo>
                    <a:pt x="2010435" y="633234"/>
                  </a:lnTo>
                  <a:lnTo>
                    <a:pt x="2010346" y="633450"/>
                  </a:lnTo>
                  <a:lnTo>
                    <a:pt x="2010232" y="633603"/>
                  </a:lnTo>
                  <a:lnTo>
                    <a:pt x="2010740" y="633730"/>
                  </a:lnTo>
                  <a:lnTo>
                    <a:pt x="2011108" y="63328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13356298" y="7313390"/>
              <a:ext cx="1693545" cy="467995"/>
            </a:xfrm>
            <a:custGeom>
              <a:avLst/>
              <a:gdLst/>
              <a:ahLst/>
              <a:cxnLst/>
              <a:rect l="l" t="t" r="r" b="b"/>
              <a:pathLst>
                <a:path w="1693544" h="467995">
                  <a:moveTo>
                    <a:pt x="330" y="207556"/>
                  </a:moveTo>
                  <a:lnTo>
                    <a:pt x="165" y="207467"/>
                  </a:lnTo>
                  <a:lnTo>
                    <a:pt x="0" y="207695"/>
                  </a:lnTo>
                  <a:lnTo>
                    <a:pt x="215" y="207619"/>
                  </a:lnTo>
                  <a:close/>
                </a:path>
                <a:path w="1693544" h="467995">
                  <a:moveTo>
                    <a:pt x="1866" y="207225"/>
                  </a:moveTo>
                  <a:lnTo>
                    <a:pt x="1295" y="207124"/>
                  </a:lnTo>
                  <a:lnTo>
                    <a:pt x="1016" y="207098"/>
                  </a:lnTo>
                  <a:lnTo>
                    <a:pt x="660" y="207352"/>
                  </a:lnTo>
                  <a:lnTo>
                    <a:pt x="342" y="207556"/>
                  </a:lnTo>
                  <a:lnTo>
                    <a:pt x="647" y="207759"/>
                  </a:lnTo>
                  <a:lnTo>
                    <a:pt x="990" y="208064"/>
                  </a:lnTo>
                  <a:lnTo>
                    <a:pt x="1231" y="207987"/>
                  </a:lnTo>
                  <a:lnTo>
                    <a:pt x="1841" y="207797"/>
                  </a:lnTo>
                  <a:lnTo>
                    <a:pt x="1866" y="207225"/>
                  </a:lnTo>
                  <a:close/>
                </a:path>
                <a:path w="1693544" h="467995">
                  <a:moveTo>
                    <a:pt x="536206" y="467169"/>
                  </a:moveTo>
                  <a:lnTo>
                    <a:pt x="535990" y="467194"/>
                  </a:lnTo>
                  <a:lnTo>
                    <a:pt x="535787" y="467271"/>
                  </a:lnTo>
                  <a:lnTo>
                    <a:pt x="535559" y="467271"/>
                  </a:lnTo>
                  <a:lnTo>
                    <a:pt x="535419" y="467563"/>
                  </a:lnTo>
                  <a:lnTo>
                    <a:pt x="536206" y="467169"/>
                  </a:lnTo>
                  <a:close/>
                </a:path>
                <a:path w="1693544" h="467995">
                  <a:moveTo>
                    <a:pt x="538937" y="465810"/>
                  </a:moveTo>
                  <a:lnTo>
                    <a:pt x="536206" y="467169"/>
                  </a:lnTo>
                  <a:lnTo>
                    <a:pt x="537286" y="467067"/>
                  </a:lnTo>
                  <a:lnTo>
                    <a:pt x="538226" y="466712"/>
                  </a:lnTo>
                  <a:lnTo>
                    <a:pt x="538937" y="465810"/>
                  </a:lnTo>
                  <a:close/>
                </a:path>
                <a:path w="1693544" h="467995">
                  <a:moveTo>
                    <a:pt x="539546" y="465493"/>
                  </a:moveTo>
                  <a:lnTo>
                    <a:pt x="539305" y="465480"/>
                  </a:lnTo>
                  <a:lnTo>
                    <a:pt x="539203" y="465645"/>
                  </a:lnTo>
                  <a:lnTo>
                    <a:pt x="539051" y="465670"/>
                  </a:lnTo>
                  <a:lnTo>
                    <a:pt x="538937" y="465797"/>
                  </a:lnTo>
                  <a:lnTo>
                    <a:pt x="539546" y="465493"/>
                  </a:lnTo>
                  <a:close/>
                </a:path>
                <a:path w="1693544" h="467995">
                  <a:moveTo>
                    <a:pt x="1191361" y="185178"/>
                  </a:moveTo>
                  <a:lnTo>
                    <a:pt x="1190726" y="185166"/>
                  </a:lnTo>
                  <a:lnTo>
                    <a:pt x="1190853" y="185635"/>
                  </a:lnTo>
                  <a:lnTo>
                    <a:pt x="1191361" y="185178"/>
                  </a:lnTo>
                  <a:close/>
                </a:path>
                <a:path w="1693544" h="467995">
                  <a:moveTo>
                    <a:pt x="1211618" y="224015"/>
                  </a:moveTo>
                  <a:lnTo>
                    <a:pt x="1211033" y="224066"/>
                  </a:lnTo>
                  <a:lnTo>
                    <a:pt x="1211186" y="224421"/>
                  </a:lnTo>
                  <a:lnTo>
                    <a:pt x="1211618" y="224015"/>
                  </a:lnTo>
                  <a:close/>
                </a:path>
                <a:path w="1693544" h="467995">
                  <a:moveTo>
                    <a:pt x="1693341" y="0"/>
                  </a:moveTo>
                  <a:lnTo>
                    <a:pt x="1689646" y="152"/>
                  </a:lnTo>
                  <a:lnTo>
                    <a:pt x="1689506" y="292"/>
                  </a:lnTo>
                  <a:lnTo>
                    <a:pt x="1690712" y="622"/>
                  </a:lnTo>
                  <a:lnTo>
                    <a:pt x="1691906" y="1231"/>
                  </a:lnTo>
                  <a:lnTo>
                    <a:pt x="1693176" y="101"/>
                  </a:lnTo>
                  <a:lnTo>
                    <a:pt x="1693341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14970424" y="718929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73" y="188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13461289" y="7177322"/>
              <a:ext cx="1667510" cy="1163955"/>
            </a:xfrm>
            <a:custGeom>
              <a:avLst/>
              <a:gdLst/>
              <a:ahLst/>
              <a:cxnLst/>
              <a:rect l="l" t="t" r="r" b="b"/>
              <a:pathLst>
                <a:path w="1667509" h="1163954">
                  <a:moveTo>
                    <a:pt x="292" y="542582"/>
                  </a:moveTo>
                  <a:lnTo>
                    <a:pt x="101" y="542645"/>
                  </a:lnTo>
                  <a:lnTo>
                    <a:pt x="241" y="542709"/>
                  </a:lnTo>
                  <a:lnTo>
                    <a:pt x="292" y="542582"/>
                  </a:lnTo>
                  <a:close/>
                </a:path>
                <a:path w="1667509" h="1163954">
                  <a:moveTo>
                    <a:pt x="2032" y="541845"/>
                  </a:moveTo>
                  <a:lnTo>
                    <a:pt x="2006" y="541401"/>
                  </a:lnTo>
                  <a:lnTo>
                    <a:pt x="1409" y="541121"/>
                  </a:lnTo>
                  <a:lnTo>
                    <a:pt x="1270" y="541032"/>
                  </a:lnTo>
                  <a:lnTo>
                    <a:pt x="825" y="541235"/>
                  </a:lnTo>
                  <a:lnTo>
                    <a:pt x="749" y="541413"/>
                  </a:lnTo>
                  <a:lnTo>
                    <a:pt x="533" y="541769"/>
                  </a:lnTo>
                  <a:lnTo>
                    <a:pt x="431" y="542175"/>
                  </a:lnTo>
                  <a:lnTo>
                    <a:pt x="292" y="542582"/>
                  </a:lnTo>
                  <a:lnTo>
                    <a:pt x="673" y="542480"/>
                  </a:lnTo>
                  <a:lnTo>
                    <a:pt x="1054" y="542404"/>
                  </a:lnTo>
                  <a:lnTo>
                    <a:pt x="1409" y="542213"/>
                  </a:lnTo>
                  <a:lnTo>
                    <a:pt x="2032" y="541845"/>
                  </a:lnTo>
                  <a:close/>
                </a:path>
                <a:path w="1667509" h="1163954">
                  <a:moveTo>
                    <a:pt x="199288" y="190512"/>
                  </a:moveTo>
                  <a:lnTo>
                    <a:pt x="199237" y="190322"/>
                  </a:lnTo>
                  <a:lnTo>
                    <a:pt x="199085" y="190360"/>
                  </a:lnTo>
                  <a:lnTo>
                    <a:pt x="199288" y="190512"/>
                  </a:lnTo>
                  <a:close/>
                </a:path>
                <a:path w="1667509" h="1163954">
                  <a:moveTo>
                    <a:pt x="199694" y="188861"/>
                  </a:moveTo>
                  <a:lnTo>
                    <a:pt x="199136" y="188861"/>
                  </a:lnTo>
                  <a:lnTo>
                    <a:pt x="198882" y="189407"/>
                  </a:lnTo>
                  <a:lnTo>
                    <a:pt x="198805" y="189611"/>
                  </a:lnTo>
                  <a:lnTo>
                    <a:pt x="199021" y="189928"/>
                  </a:lnTo>
                  <a:lnTo>
                    <a:pt x="199174" y="190207"/>
                  </a:lnTo>
                  <a:lnTo>
                    <a:pt x="199402" y="189890"/>
                  </a:lnTo>
                  <a:lnTo>
                    <a:pt x="199682" y="189572"/>
                  </a:lnTo>
                  <a:lnTo>
                    <a:pt x="199694" y="189268"/>
                  </a:lnTo>
                  <a:lnTo>
                    <a:pt x="199694" y="188861"/>
                  </a:lnTo>
                  <a:close/>
                </a:path>
                <a:path w="1667509" h="1163954">
                  <a:moveTo>
                    <a:pt x="339775" y="1163243"/>
                  </a:moveTo>
                  <a:lnTo>
                    <a:pt x="339305" y="1162977"/>
                  </a:lnTo>
                  <a:lnTo>
                    <a:pt x="338937" y="1163116"/>
                  </a:lnTo>
                  <a:lnTo>
                    <a:pt x="338721" y="1163662"/>
                  </a:lnTo>
                  <a:lnTo>
                    <a:pt x="339356" y="1163777"/>
                  </a:lnTo>
                  <a:lnTo>
                    <a:pt x="339775" y="1163243"/>
                  </a:lnTo>
                  <a:close/>
                </a:path>
                <a:path w="1667509" h="1163954">
                  <a:moveTo>
                    <a:pt x="623404" y="1067816"/>
                  </a:moveTo>
                  <a:lnTo>
                    <a:pt x="622769" y="1067917"/>
                  </a:lnTo>
                  <a:lnTo>
                    <a:pt x="622998" y="1068336"/>
                  </a:lnTo>
                  <a:lnTo>
                    <a:pt x="623404" y="1067816"/>
                  </a:lnTo>
                  <a:close/>
                </a:path>
                <a:path w="1667509" h="1163954">
                  <a:moveTo>
                    <a:pt x="797102" y="534149"/>
                  </a:moveTo>
                  <a:lnTo>
                    <a:pt x="796671" y="534314"/>
                  </a:lnTo>
                  <a:lnTo>
                    <a:pt x="797064" y="534695"/>
                  </a:lnTo>
                  <a:lnTo>
                    <a:pt x="797102" y="534149"/>
                  </a:lnTo>
                  <a:close/>
                </a:path>
                <a:path w="1667509" h="1163954">
                  <a:moveTo>
                    <a:pt x="1054582" y="274840"/>
                  </a:moveTo>
                  <a:lnTo>
                    <a:pt x="1053960" y="274967"/>
                  </a:lnTo>
                  <a:lnTo>
                    <a:pt x="1054163" y="275323"/>
                  </a:lnTo>
                  <a:lnTo>
                    <a:pt x="1054582" y="274840"/>
                  </a:lnTo>
                  <a:close/>
                </a:path>
                <a:path w="1667509" h="1163954">
                  <a:moveTo>
                    <a:pt x="1493215" y="279"/>
                  </a:moveTo>
                  <a:lnTo>
                    <a:pt x="1492783" y="0"/>
                  </a:lnTo>
                  <a:lnTo>
                    <a:pt x="1492478" y="127"/>
                  </a:lnTo>
                  <a:lnTo>
                    <a:pt x="1492262" y="660"/>
                  </a:lnTo>
                  <a:lnTo>
                    <a:pt x="1492478" y="698"/>
                  </a:lnTo>
                  <a:lnTo>
                    <a:pt x="1492681" y="812"/>
                  </a:lnTo>
                  <a:lnTo>
                    <a:pt x="1492834" y="749"/>
                  </a:lnTo>
                  <a:lnTo>
                    <a:pt x="1492986" y="685"/>
                  </a:lnTo>
                  <a:lnTo>
                    <a:pt x="1493075" y="444"/>
                  </a:lnTo>
                  <a:lnTo>
                    <a:pt x="1493215" y="279"/>
                  </a:lnTo>
                  <a:close/>
                </a:path>
                <a:path w="1667509" h="1163954">
                  <a:moveTo>
                    <a:pt x="1510296" y="36360"/>
                  </a:moveTo>
                  <a:lnTo>
                    <a:pt x="1510169" y="36182"/>
                  </a:lnTo>
                  <a:lnTo>
                    <a:pt x="1510055" y="36398"/>
                  </a:lnTo>
                  <a:lnTo>
                    <a:pt x="1510233" y="36372"/>
                  </a:lnTo>
                  <a:close/>
                </a:path>
                <a:path w="1667509" h="1163954">
                  <a:moveTo>
                    <a:pt x="1513306" y="36449"/>
                  </a:moveTo>
                  <a:lnTo>
                    <a:pt x="1512366" y="35801"/>
                  </a:lnTo>
                  <a:lnTo>
                    <a:pt x="1511312" y="36233"/>
                  </a:lnTo>
                  <a:lnTo>
                    <a:pt x="1510309" y="36347"/>
                  </a:lnTo>
                  <a:lnTo>
                    <a:pt x="1511173" y="37795"/>
                  </a:lnTo>
                  <a:lnTo>
                    <a:pt x="1512227" y="37338"/>
                  </a:lnTo>
                  <a:lnTo>
                    <a:pt x="1513306" y="36449"/>
                  </a:lnTo>
                  <a:close/>
                </a:path>
                <a:path w="1667509" h="1163954">
                  <a:moveTo>
                    <a:pt x="1513586" y="36233"/>
                  </a:moveTo>
                  <a:lnTo>
                    <a:pt x="1513395" y="36360"/>
                  </a:lnTo>
                  <a:lnTo>
                    <a:pt x="1513370" y="36499"/>
                  </a:lnTo>
                  <a:lnTo>
                    <a:pt x="1513535" y="36499"/>
                  </a:lnTo>
                  <a:lnTo>
                    <a:pt x="1513586" y="36233"/>
                  </a:lnTo>
                  <a:close/>
                </a:path>
                <a:path w="1667509" h="1163954">
                  <a:moveTo>
                    <a:pt x="1514144" y="36360"/>
                  </a:moveTo>
                  <a:lnTo>
                    <a:pt x="1513598" y="36233"/>
                  </a:lnTo>
                  <a:lnTo>
                    <a:pt x="1513535" y="36499"/>
                  </a:lnTo>
                  <a:lnTo>
                    <a:pt x="1514144" y="36360"/>
                  </a:lnTo>
                  <a:close/>
                </a:path>
                <a:path w="1667509" h="1163954">
                  <a:moveTo>
                    <a:pt x="1537944" y="86271"/>
                  </a:moveTo>
                  <a:lnTo>
                    <a:pt x="1537754" y="86245"/>
                  </a:lnTo>
                  <a:lnTo>
                    <a:pt x="1537500" y="86131"/>
                  </a:lnTo>
                  <a:lnTo>
                    <a:pt x="1537347" y="86207"/>
                  </a:lnTo>
                  <a:lnTo>
                    <a:pt x="1537169" y="86283"/>
                  </a:lnTo>
                  <a:lnTo>
                    <a:pt x="1537055" y="86525"/>
                  </a:lnTo>
                  <a:lnTo>
                    <a:pt x="1536915" y="86690"/>
                  </a:lnTo>
                  <a:lnTo>
                    <a:pt x="1537131" y="86702"/>
                  </a:lnTo>
                  <a:lnTo>
                    <a:pt x="1537347" y="86804"/>
                  </a:lnTo>
                  <a:lnTo>
                    <a:pt x="1537525" y="86728"/>
                  </a:lnTo>
                  <a:lnTo>
                    <a:pt x="1537690" y="86652"/>
                  </a:lnTo>
                  <a:lnTo>
                    <a:pt x="1537804" y="86436"/>
                  </a:lnTo>
                  <a:lnTo>
                    <a:pt x="1537944" y="86271"/>
                  </a:lnTo>
                  <a:close/>
                </a:path>
                <a:path w="1667509" h="1163954">
                  <a:moveTo>
                    <a:pt x="1583702" y="136817"/>
                  </a:moveTo>
                  <a:lnTo>
                    <a:pt x="1583067" y="136855"/>
                  </a:lnTo>
                  <a:lnTo>
                    <a:pt x="1582889" y="137045"/>
                  </a:lnTo>
                  <a:lnTo>
                    <a:pt x="1583347" y="137045"/>
                  </a:lnTo>
                  <a:lnTo>
                    <a:pt x="1583588" y="136880"/>
                  </a:lnTo>
                  <a:close/>
                </a:path>
                <a:path w="1667509" h="1163954">
                  <a:moveTo>
                    <a:pt x="1583778" y="136791"/>
                  </a:moveTo>
                  <a:close/>
                </a:path>
                <a:path w="1667509" h="1163954">
                  <a:moveTo>
                    <a:pt x="1584667" y="136220"/>
                  </a:moveTo>
                  <a:lnTo>
                    <a:pt x="1584350" y="136423"/>
                  </a:lnTo>
                  <a:lnTo>
                    <a:pt x="1584020" y="136652"/>
                  </a:lnTo>
                  <a:lnTo>
                    <a:pt x="1583778" y="136791"/>
                  </a:lnTo>
                  <a:lnTo>
                    <a:pt x="1584071" y="136804"/>
                  </a:lnTo>
                  <a:lnTo>
                    <a:pt x="1584312" y="136499"/>
                  </a:lnTo>
                  <a:lnTo>
                    <a:pt x="1584515" y="136359"/>
                  </a:lnTo>
                  <a:lnTo>
                    <a:pt x="1584667" y="136220"/>
                  </a:lnTo>
                  <a:close/>
                </a:path>
                <a:path w="1667509" h="1163954">
                  <a:moveTo>
                    <a:pt x="1663560" y="301421"/>
                  </a:moveTo>
                  <a:lnTo>
                    <a:pt x="1663192" y="301523"/>
                  </a:lnTo>
                  <a:lnTo>
                    <a:pt x="1663090" y="301764"/>
                  </a:lnTo>
                  <a:lnTo>
                    <a:pt x="1663255" y="301612"/>
                  </a:lnTo>
                  <a:lnTo>
                    <a:pt x="1663407" y="301561"/>
                  </a:lnTo>
                  <a:lnTo>
                    <a:pt x="1663560" y="301421"/>
                  </a:lnTo>
                  <a:close/>
                </a:path>
                <a:path w="1667509" h="1163954">
                  <a:moveTo>
                    <a:pt x="1666494" y="300583"/>
                  </a:moveTo>
                  <a:lnTo>
                    <a:pt x="1665389" y="300228"/>
                  </a:lnTo>
                  <a:lnTo>
                    <a:pt x="1664436" y="300634"/>
                  </a:lnTo>
                  <a:lnTo>
                    <a:pt x="1663560" y="301421"/>
                  </a:lnTo>
                  <a:lnTo>
                    <a:pt x="1666494" y="300583"/>
                  </a:lnTo>
                  <a:close/>
                </a:path>
                <a:path w="1667509" h="1163954">
                  <a:moveTo>
                    <a:pt x="1667179" y="300380"/>
                  </a:moveTo>
                  <a:lnTo>
                    <a:pt x="1666494" y="300583"/>
                  </a:lnTo>
                  <a:lnTo>
                    <a:pt x="1666709" y="300647"/>
                  </a:lnTo>
                  <a:lnTo>
                    <a:pt x="1666875" y="300520"/>
                  </a:lnTo>
                  <a:lnTo>
                    <a:pt x="1667090" y="300647"/>
                  </a:lnTo>
                  <a:lnTo>
                    <a:pt x="1667179" y="30038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15009636" y="728981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0" y="0"/>
                  </a:moveTo>
                  <a:lnTo>
                    <a:pt x="0" y="41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15009574" y="728985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62" y="0"/>
                  </a:moveTo>
                  <a:lnTo>
                    <a:pt x="0" y="115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15009574" y="728985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15"/>
                  </a:moveTo>
                  <a:lnTo>
                    <a:pt x="62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13355206" y="7160139"/>
              <a:ext cx="1677035" cy="1238250"/>
            </a:xfrm>
            <a:custGeom>
              <a:avLst/>
              <a:gdLst/>
              <a:ahLst/>
              <a:cxnLst/>
              <a:rect l="l" t="t" r="r" b="b"/>
              <a:pathLst>
                <a:path w="1677034" h="1238250">
                  <a:moveTo>
                    <a:pt x="901" y="401561"/>
                  </a:moveTo>
                  <a:lnTo>
                    <a:pt x="800" y="401243"/>
                  </a:lnTo>
                  <a:lnTo>
                    <a:pt x="406" y="401599"/>
                  </a:lnTo>
                  <a:lnTo>
                    <a:pt x="901" y="401561"/>
                  </a:lnTo>
                  <a:close/>
                </a:path>
                <a:path w="1677034" h="1238250">
                  <a:moveTo>
                    <a:pt x="1752" y="380339"/>
                  </a:moveTo>
                  <a:lnTo>
                    <a:pt x="1244" y="379831"/>
                  </a:lnTo>
                  <a:lnTo>
                    <a:pt x="723" y="379882"/>
                  </a:lnTo>
                  <a:lnTo>
                    <a:pt x="304" y="380377"/>
                  </a:lnTo>
                  <a:lnTo>
                    <a:pt x="139" y="380555"/>
                  </a:lnTo>
                  <a:lnTo>
                    <a:pt x="114" y="380834"/>
                  </a:lnTo>
                  <a:lnTo>
                    <a:pt x="0" y="381063"/>
                  </a:lnTo>
                  <a:lnTo>
                    <a:pt x="1422" y="380949"/>
                  </a:lnTo>
                  <a:lnTo>
                    <a:pt x="1511" y="380707"/>
                  </a:lnTo>
                  <a:lnTo>
                    <a:pt x="1752" y="380339"/>
                  </a:lnTo>
                  <a:close/>
                </a:path>
                <a:path w="1677034" h="1238250">
                  <a:moveTo>
                    <a:pt x="121539" y="625055"/>
                  </a:moveTo>
                  <a:lnTo>
                    <a:pt x="121348" y="625030"/>
                  </a:lnTo>
                  <a:lnTo>
                    <a:pt x="121145" y="624916"/>
                  </a:lnTo>
                  <a:lnTo>
                    <a:pt x="120815" y="625030"/>
                  </a:lnTo>
                  <a:lnTo>
                    <a:pt x="120700" y="625233"/>
                  </a:lnTo>
                  <a:lnTo>
                    <a:pt x="120573" y="625386"/>
                  </a:lnTo>
                  <a:lnTo>
                    <a:pt x="121107" y="625487"/>
                  </a:lnTo>
                  <a:lnTo>
                    <a:pt x="121539" y="625055"/>
                  </a:lnTo>
                  <a:close/>
                </a:path>
                <a:path w="1677034" h="1238250">
                  <a:moveTo>
                    <a:pt x="121729" y="654126"/>
                  </a:moveTo>
                  <a:lnTo>
                    <a:pt x="121488" y="653643"/>
                  </a:lnTo>
                  <a:lnTo>
                    <a:pt x="121170" y="653364"/>
                  </a:lnTo>
                  <a:lnTo>
                    <a:pt x="120929" y="653046"/>
                  </a:lnTo>
                  <a:lnTo>
                    <a:pt x="120370" y="653923"/>
                  </a:lnTo>
                  <a:lnTo>
                    <a:pt x="121399" y="654646"/>
                  </a:lnTo>
                  <a:lnTo>
                    <a:pt x="121488" y="654431"/>
                  </a:lnTo>
                  <a:lnTo>
                    <a:pt x="121729" y="654126"/>
                  </a:lnTo>
                  <a:close/>
                </a:path>
                <a:path w="1677034" h="1238250">
                  <a:moveTo>
                    <a:pt x="124587" y="666242"/>
                  </a:moveTo>
                  <a:lnTo>
                    <a:pt x="124548" y="665949"/>
                  </a:lnTo>
                  <a:lnTo>
                    <a:pt x="123913" y="665645"/>
                  </a:lnTo>
                  <a:lnTo>
                    <a:pt x="123558" y="666013"/>
                  </a:lnTo>
                  <a:lnTo>
                    <a:pt x="123647" y="666191"/>
                  </a:lnTo>
                  <a:lnTo>
                    <a:pt x="123863" y="666318"/>
                  </a:lnTo>
                  <a:lnTo>
                    <a:pt x="124015" y="666496"/>
                  </a:lnTo>
                  <a:lnTo>
                    <a:pt x="124587" y="666242"/>
                  </a:lnTo>
                  <a:close/>
                </a:path>
                <a:path w="1677034" h="1238250">
                  <a:moveTo>
                    <a:pt x="126047" y="647242"/>
                  </a:moveTo>
                  <a:lnTo>
                    <a:pt x="125895" y="647280"/>
                  </a:lnTo>
                  <a:lnTo>
                    <a:pt x="125857" y="647420"/>
                  </a:lnTo>
                  <a:lnTo>
                    <a:pt x="125679" y="647446"/>
                  </a:lnTo>
                  <a:lnTo>
                    <a:pt x="125945" y="647471"/>
                  </a:lnTo>
                  <a:lnTo>
                    <a:pt x="126047" y="647344"/>
                  </a:lnTo>
                  <a:close/>
                </a:path>
                <a:path w="1677034" h="1238250">
                  <a:moveTo>
                    <a:pt x="128409" y="645071"/>
                  </a:moveTo>
                  <a:lnTo>
                    <a:pt x="127215" y="645414"/>
                  </a:lnTo>
                  <a:lnTo>
                    <a:pt x="126098" y="645820"/>
                  </a:lnTo>
                  <a:lnTo>
                    <a:pt x="126047" y="647242"/>
                  </a:lnTo>
                  <a:lnTo>
                    <a:pt x="127228" y="646912"/>
                  </a:lnTo>
                  <a:lnTo>
                    <a:pt x="127812" y="646010"/>
                  </a:lnTo>
                  <a:lnTo>
                    <a:pt x="128409" y="645071"/>
                  </a:lnTo>
                  <a:close/>
                </a:path>
                <a:path w="1677034" h="1238250">
                  <a:moveTo>
                    <a:pt x="128587" y="644791"/>
                  </a:moveTo>
                  <a:lnTo>
                    <a:pt x="128409" y="645071"/>
                  </a:lnTo>
                  <a:lnTo>
                    <a:pt x="128562" y="645020"/>
                  </a:lnTo>
                  <a:lnTo>
                    <a:pt x="128574" y="644880"/>
                  </a:lnTo>
                  <a:close/>
                </a:path>
                <a:path w="1677034" h="1238250">
                  <a:moveTo>
                    <a:pt x="128612" y="644766"/>
                  </a:moveTo>
                  <a:close/>
                </a:path>
                <a:path w="1677034" h="1238250">
                  <a:moveTo>
                    <a:pt x="178777" y="764578"/>
                  </a:moveTo>
                  <a:lnTo>
                    <a:pt x="178638" y="764222"/>
                  </a:lnTo>
                  <a:lnTo>
                    <a:pt x="178219" y="764616"/>
                  </a:lnTo>
                  <a:lnTo>
                    <a:pt x="178777" y="764578"/>
                  </a:lnTo>
                  <a:close/>
                </a:path>
                <a:path w="1677034" h="1238250">
                  <a:moveTo>
                    <a:pt x="182981" y="727798"/>
                  </a:moveTo>
                  <a:lnTo>
                    <a:pt x="182854" y="727862"/>
                  </a:lnTo>
                  <a:lnTo>
                    <a:pt x="182892" y="728040"/>
                  </a:lnTo>
                  <a:lnTo>
                    <a:pt x="182956" y="727887"/>
                  </a:lnTo>
                  <a:close/>
                </a:path>
                <a:path w="1677034" h="1238250">
                  <a:moveTo>
                    <a:pt x="184226" y="726782"/>
                  </a:moveTo>
                  <a:lnTo>
                    <a:pt x="183273" y="726605"/>
                  </a:lnTo>
                  <a:lnTo>
                    <a:pt x="183146" y="727214"/>
                  </a:lnTo>
                  <a:lnTo>
                    <a:pt x="182981" y="727798"/>
                  </a:lnTo>
                  <a:lnTo>
                    <a:pt x="183819" y="727544"/>
                  </a:lnTo>
                  <a:lnTo>
                    <a:pt x="184226" y="727329"/>
                  </a:lnTo>
                  <a:lnTo>
                    <a:pt x="184226" y="726782"/>
                  </a:lnTo>
                  <a:close/>
                </a:path>
                <a:path w="1677034" h="1238250">
                  <a:moveTo>
                    <a:pt x="191096" y="738974"/>
                  </a:moveTo>
                  <a:lnTo>
                    <a:pt x="190995" y="738581"/>
                  </a:lnTo>
                  <a:lnTo>
                    <a:pt x="190601" y="738936"/>
                  </a:lnTo>
                  <a:lnTo>
                    <a:pt x="191096" y="738974"/>
                  </a:lnTo>
                  <a:close/>
                </a:path>
                <a:path w="1677034" h="1238250">
                  <a:moveTo>
                    <a:pt x="291058" y="921118"/>
                  </a:moveTo>
                  <a:lnTo>
                    <a:pt x="290804" y="921054"/>
                  </a:lnTo>
                  <a:lnTo>
                    <a:pt x="290969" y="921105"/>
                  </a:lnTo>
                  <a:close/>
                </a:path>
                <a:path w="1677034" h="1238250">
                  <a:moveTo>
                    <a:pt x="292582" y="921626"/>
                  </a:moveTo>
                  <a:lnTo>
                    <a:pt x="292074" y="921359"/>
                  </a:lnTo>
                  <a:lnTo>
                    <a:pt x="291807" y="921207"/>
                  </a:lnTo>
                  <a:lnTo>
                    <a:pt x="291426" y="921169"/>
                  </a:lnTo>
                  <a:lnTo>
                    <a:pt x="291058" y="921118"/>
                  </a:lnTo>
                  <a:lnTo>
                    <a:pt x="291211" y="921473"/>
                  </a:lnTo>
                  <a:lnTo>
                    <a:pt x="291350" y="921842"/>
                  </a:lnTo>
                  <a:lnTo>
                    <a:pt x="291668" y="922324"/>
                  </a:lnTo>
                  <a:lnTo>
                    <a:pt x="292049" y="922502"/>
                  </a:lnTo>
                  <a:lnTo>
                    <a:pt x="292582" y="922083"/>
                  </a:lnTo>
                  <a:lnTo>
                    <a:pt x="292582" y="921626"/>
                  </a:lnTo>
                  <a:close/>
                </a:path>
                <a:path w="1677034" h="1238250">
                  <a:moveTo>
                    <a:pt x="296138" y="931227"/>
                  </a:moveTo>
                  <a:lnTo>
                    <a:pt x="295783" y="931049"/>
                  </a:lnTo>
                  <a:lnTo>
                    <a:pt x="295643" y="931100"/>
                  </a:lnTo>
                  <a:lnTo>
                    <a:pt x="295021" y="931265"/>
                  </a:lnTo>
                  <a:lnTo>
                    <a:pt x="294881" y="931621"/>
                  </a:lnTo>
                  <a:lnTo>
                    <a:pt x="295249" y="931989"/>
                  </a:lnTo>
                  <a:lnTo>
                    <a:pt x="295656" y="931951"/>
                  </a:lnTo>
                  <a:lnTo>
                    <a:pt x="295846" y="931926"/>
                  </a:lnTo>
                  <a:lnTo>
                    <a:pt x="295948" y="931735"/>
                  </a:lnTo>
                  <a:lnTo>
                    <a:pt x="296138" y="931506"/>
                  </a:lnTo>
                  <a:lnTo>
                    <a:pt x="296125" y="931316"/>
                  </a:lnTo>
                  <a:close/>
                </a:path>
                <a:path w="1677034" h="1238250">
                  <a:moveTo>
                    <a:pt x="299072" y="978560"/>
                  </a:moveTo>
                  <a:lnTo>
                    <a:pt x="298983" y="978750"/>
                  </a:lnTo>
                  <a:lnTo>
                    <a:pt x="299072" y="978560"/>
                  </a:lnTo>
                  <a:close/>
                </a:path>
                <a:path w="1677034" h="1238250">
                  <a:moveTo>
                    <a:pt x="299110" y="977480"/>
                  </a:moveTo>
                  <a:lnTo>
                    <a:pt x="297980" y="978255"/>
                  </a:lnTo>
                  <a:lnTo>
                    <a:pt x="298996" y="978547"/>
                  </a:lnTo>
                  <a:lnTo>
                    <a:pt x="299110" y="977480"/>
                  </a:lnTo>
                  <a:close/>
                </a:path>
                <a:path w="1677034" h="1238250">
                  <a:moveTo>
                    <a:pt x="301993" y="924801"/>
                  </a:moveTo>
                  <a:lnTo>
                    <a:pt x="300723" y="924839"/>
                  </a:lnTo>
                  <a:lnTo>
                    <a:pt x="300545" y="925309"/>
                  </a:lnTo>
                  <a:lnTo>
                    <a:pt x="301256" y="925715"/>
                  </a:lnTo>
                  <a:lnTo>
                    <a:pt x="301586" y="925169"/>
                  </a:lnTo>
                  <a:lnTo>
                    <a:pt x="301993" y="924801"/>
                  </a:lnTo>
                  <a:close/>
                </a:path>
                <a:path w="1677034" h="1238250">
                  <a:moveTo>
                    <a:pt x="302298" y="924788"/>
                  </a:moveTo>
                  <a:lnTo>
                    <a:pt x="302221" y="924585"/>
                  </a:lnTo>
                  <a:lnTo>
                    <a:pt x="302056" y="924725"/>
                  </a:lnTo>
                  <a:lnTo>
                    <a:pt x="302298" y="924788"/>
                  </a:lnTo>
                  <a:close/>
                </a:path>
                <a:path w="1677034" h="1238250">
                  <a:moveTo>
                    <a:pt x="305054" y="207759"/>
                  </a:moveTo>
                  <a:lnTo>
                    <a:pt x="304393" y="207822"/>
                  </a:lnTo>
                  <a:lnTo>
                    <a:pt x="303834" y="207987"/>
                  </a:lnTo>
                  <a:lnTo>
                    <a:pt x="303872" y="208838"/>
                  </a:lnTo>
                  <a:lnTo>
                    <a:pt x="304444" y="209003"/>
                  </a:lnTo>
                  <a:lnTo>
                    <a:pt x="304533" y="208838"/>
                  </a:lnTo>
                  <a:lnTo>
                    <a:pt x="305054" y="207759"/>
                  </a:lnTo>
                  <a:close/>
                </a:path>
                <a:path w="1677034" h="1238250">
                  <a:moveTo>
                    <a:pt x="305396" y="207708"/>
                  </a:moveTo>
                  <a:lnTo>
                    <a:pt x="305117" y="207632"/>
                  </a:lnTo>
                  <a:lnTo>
                    <a:pt x="305054" y="207759"/>
                  </a:lnTo>
                  <a:lnTo>
                    <a:pt x="305244" y="207708"/>
                  </a:lnTo>
                  <a:lnTo>
                    <a:pt x="305396" y="207708"/>
                  </a:lnTo>
                  <a:close/>
                </a:path>
                <a:path w="1677034" h="1238250">
                  <a:moveTo>
                    <a:pt x="313029" y="1012024"/>
                  </a:moveTo>
                  <a:lnTo>
                    <a:pt x="312597" y="1012228"/>
                  </a:lnTo>
                  <a:lnTo>
                    <a:pt x="313029" y="1012621"/>
                  </a:lnTo>
                  <a:lnTo>
                    <a:pt x="313029" y="1012024"/>
                  </a:lnTo>
                  <a:close/>
                </a:path>
                <a:path w="1677034" h="1238250">
                  <a:moveTo>
                    <a:pt x="321094" y="1024343"/>
                  </a:moveTo>
                  <a:lnTo>
                    <a:pt x="320649" y="1024343"/>
                  </a:lnTo>
                  <a:lnTo>
                    <a:pt x="320192" y="1024305"/>
                  </a:lnTo>
                  <a:lnTo>
                    <a:pt x="319773" y="1024445"/>
                  </a:lnTo>
                  <a:lnTo>
                    <a:pt x="319379" y="1024585"/>
                  </a:lnTo>
                  <a:lnTo>
                    <a:pt x="318846" y="1025118"/>
                  </a:lnTo>
                  <a:lnTo>
                    <a:pt x="318871" y="1025372"/>
                  </a:lnTo>
                  <a:lnTo>
                    <a:pt x="318947" y="1025906"/>
                  </a:lnTo>
                  <a:lnTo>
                    <a:pt x="319506" y="1025893"/>
                  </a:lnTo>
                  <a:lnTo>
                    <a:pt x="320027" y="1025398"/>
                  </a:lnTo>
                  <a:lnTo>
                    <a:pt x="321094" y="1024343"/>
                  </a:lnTo>
                  <a:close/>
                </a:path>
                <a:path w="1677034" h="1238250">
                  <a:moveTo>
                    <a:pt x="321335" y="1024318"/>
                  </a:moveTo>
                  <a:lnTo>
                    <a:pt x="321195" y="1024267"/>
                  </a:lnTo>
                  <a:lnTo>
                    <a:pt x="321335" y="1024318"/>
                  </a:lnTo>
                  <a:close/>
                </a:path>
                <a:path w="1677034" h="1238250">
                  <a:moveTo>
                    <a:pt x="328320" y="1013637"/>
                  </a:moveTo>
                  <a:lnTo>
                    <a:pt x="327355" y="1014044"/>
                  </a:lnTo>
                  <a:lnTo>
                    <a:pt x="327571" y="1014044"/>
                  </a:lnTo>
                  <a:lnTo>
                    <a:pt x="327761" y="1014133"/>
                  </a:lnTo>
                  <a:lnTo>
                    <a:pt x="327926" y="1014069"/>
                  </a:lnTo>
                  <a:lnTo>
                    <a:pt x="328079" y="1013993"/>
                  </a:lnTo>
                  <a:lnTo>
                    <a:pt x="328180" y="1013790"/>
                  </a:lnTo>
                  <a:lnTo>
                    <a:pt x="328320" y="1013637"/>
                  </a:lnTo>
                  <a:close/>
                </a:path>
                <a:path w="1677034" h="1238250">
                  <a:moveTo>
                    <a:pt x="344716" y="1066838"/>
                  </a:moveTo>
                  <a:lnTo>
                    <a:pt x="344500" y="1066800"/>
                  </a:lnTo>
                  <a:lnTo>
                    <a:pt x="344258" y="1066622"/>
                  </a:lnTo>
                  <a:lnTo>
                    <a:pt x="344081" y="1066685"/>
                  </a:lnTo>
                  <a:lnTo>
                    <a:pt x="343471" y="1066939"/>
                  </a:lnTo>
                  <a:lnTo>
                    <a:pt x="343357" y="1067308"/>
                  </a:lnTo>
                  <a:lnTo>
                    <a:pt x="343750" y="1067511"/>
                  </a:lnTo>
                  <a:lnTo>
                    <a:pt x="343890" y="1067600"/>
                  </a:lnTo>
                  <a:lnTo>
                    <a:pt x="344170" y="1067447"/>
                  </a:lnTo>
                  <a:lnTo>
                    <a:pt x="344411" y="1067422"/>
                  </a:lnTo>
                  <a:lnTo>
                    <a:pt x="344716" y="1066838"/>
                  </a:lnTo>
                  <a:close/>
                </a:path>
                <a:path w="1677034" h="1238250">
                  <a:moveTo>
                    <a:pt x="349491" y="1064920"/>
                  </a:moveTo>
                  <a:lnTo>
                    <a:pt x="349427" y="1064336"/>
                  </a:lnTo>
                  <a:lnTo>
                    <a:pt x="348894" y="1064450"/>
                  </a:lnTo>
                  <a:lnTo>
                    <a:pt x="349008" y="1064983"/>
                  </a:lnTo>
                  <a:lnTo>
                    <a:pt x="349491" y="1064920"/>
                  </a:lnTo>
                  <a:close/>
                </a:path>
                <a:path w="1677034" h="1238250">
                  <a:moveTo>
                    <a:pt x="355168" y="1031684"/>
                  </a:moveTo>
                  <a:lnTo>
                    <a:pt x="354660" y="1031760"/>
                  </a:lnTo>
                  <a:lnTo>
                    <a:pt x="354825" y="1032065"/>
                  </a:lnTo>
                  <a:lnTo>
                    <a:pt x="355168" y="1031684"/>
                  </a:lnTo>
                  <a:close/>
                </a:path>
                <a:path w="1677034" h="1238250">
                  <a:moveTo>
                    <a:pt x="367030" y="1106932"/>
                  </a:moveTo>
                  <a:lnTo>
                    <a:pt x="366839" y="1106690"/>
                  </a:lnTo>
                  <a:lnTo>
                    <a:pt x="366687" y="1106436"/>
                  </a:lnTo>
                  <a:lnTo>
                    <a:pt x="365937" y="1106690"/>
                  </a:lnTo>
                  <a:lnTo>
                    <a:pt x="365950" y="1107008"/>
                  </a:lnTo>
                  <a:lnTo>
                    <a:pt x="366598" y="1107338"/>
                  </a:lnTo>
                  <a:lnTo>
                    <a:pt x="367030" y="1106932"/>
                  </a:lnTo>
                  <a:close/>
                </a:path>
                <a:path w="1677034" h="1238250">
                  <a:moveTo>
                    <a:pt x="378815" y="1113955"/>
                  </a:moveTo>
                  <a:lnTo>
                    <a:pt x="378714" y="1113624"/>
                  </a:lnTo>
                  <a:lnTo>
                    <a:pt x="378688" y="1113447"/>
                  </a:lnTo>
                  <a:lnTo>
                    <a:pt x="377926" y="1113586"/>
                  </a:lnTo>
                  <a:lnTo>
                    <a:pt x="378028" y="1114183"/>
                  </a:lnTo>
                  <a:lnTo>
                    <a:pt x="378269" y="1114132"/>
                  </a:lnTo>
                  <a:lnTo>
                    <a:pt x="378536" y="1114120"/>
                  </a:lnTo>
                  <a:lnTo>
                    <a:pt x="378726" y="1114005"/>
                  </a:lnTo>
                  <a:close/>
                </a:path>
                <a:path w="1677034" h="1238250">
                  <a:moveTo>
                    <a:pt x="386308" y="1106131"/>
                  </a:moveTo>
                  <a:lnTo>
                    <a:pt x="386270" y="1105776"/>
                  </a:lnTo>
                  <a:lnTo>
                    <a:pt x="385826" y="1106106"/>
                  </a:lnTo>
                  <a:lnTo>
                    <a:pt x="386308" y="1106131"/>
                  </a:lnTo>
                  <a:close/>
                </a:path>
                <a:path w="1677034" h="1238250">
                  <a:moveTo>
                    <a:pt x="399453" y="1140371"/>
                  </a:moveTo>
                  <a:lnTo>
                    <a:pt x="399237" y="1139977"/>
                  </a:lnTo>
                  <a:lnTo>
                    <a:pt x="398830" y="1140460"/>
                  </a:lnTo>
                  <a:lnTo>
                    <a:pt x="399453" y="1140371"/>
                  </a:lnTo>
                  <a:close/>
                </a:path>
                <a:path w="1677034" h="1238250">
                  <a:moveTo>
                    <a:pt x="409968" y="1174229"/>
                  </a:moveTo>
                  <a:lnTo>
                    <a:pt x="409803" y="1173810"/>
                  </a:lnTo>
                  <a:lnTo>
                    <a:pt x="409333" y="1174267"/>
                  </a:lnTo>
                  <a:lnTo>
                    <a:pt x="409968" y="1174229"/>
                  </a:lnTo>
                  <a:close/>
                </a:path>
                <a:path w="1677034" h="1238250">
                  <a:moveTo>
                    <a:pt x="415594" y="1154366"/>
                  </a:moveTo>
                  <a:lnTo>
                    <a:pt x="415518" y="1154239"/>
                  </a:lnTo>
                  <a:lnTo>
                    <a:pt x="415455" y="1154087"/>
                  </a:lnTo>
                  <a:lnTo>
                    <a:pt x="415213" y="1154036"/>
                  </a:lnTo>
                  <a:lnTo>
                    <a:pt x="415036" y="1153947"/>
                  </a:lnTo>
                  <a:lnTo>
                    <a:pt x="414997" y="1154125"/>
                  </a:lnTo>
                  <a:lnTo>
                    <a:pt x="414883" y="1154366"/>
                  </a:lnTo>
                  <a:lnTo>
                    <a:pt x="414947" y="1154493"/>
                  </a:lnTo>
                  <a:lnTo>
                    <a:pt x="415010" y="1154633"/>
                  </a:lnTo>
                  <a:lnTo>
                    <a:pt x="415251" y="1154684"/>
                  </a:lnTo>
                  <a:lnTo>
                    <a:pt x="415429" y="1154798"/>
                  </a:lnTo>
                  <a:lnTo>
                    <a:pt x="415467" y="1154595"/>
                  </a:lnTo>
                  <a:lnTo>
                    <a:pt x="415594" y="1154366"/>
                  </a:lnTo>
                  <a:close/>
                </a:path>
                <a:path w="1677034" h="1238250">
                  <a:moveTo>
                    <a:pt x="462013" y="1237615"/>
                  </a:moveTo>
                  <a:lnTo>
                    <a:pt x="461886" y="1237665"/>
                  </a:lnTo>
                  <a:lnTo>
                    <a:pt x="461721" y="1237678"/>
                  </a:lnTo>
                  <a:lnTo>
                    <a:pt x="461911" y="1237830"/>
                  </a:lnTo>
                  <a:lnTo>
                    <a:pt x="462013" y="1237615"/>
                  </a:lnTo>
                  <a:close/>
                </a:path>
                <a:path w="1677034" h="1238250">
                  <a:moveTo>
                    <a:pt x="463270" y="1237437"/>
                  </a:moveTo>
                  <a:lnTo>
                    <a:pt x="462546" y="1236535"/>
                  </a:lnTo>
                  <a:lnTo>
                    <a:pt x="462013" y="1237615"/>
                  </a:lnTo>
                  <a:lnTo>
                    <a:pt x="462521" y="1237449"/>
                  </a:lnTo>
                  <a:lnTo>
                    <a:pt x="463270" y="1237437"/>
                  </a:lnTo>
                  <a:close/>
                </a:path>
                <a:path w="1677034" h="1238250">
                  <a:moveTo>
                    <a:pt x="492963" y="97345"/>
                  </a:moveTo>
                  <a:lnTo>
                    <a:pt x="492760" y="96850"/>
                  </a:lnTo>
                  <a:lnTo>
                    <a:pt x="492264" y="97383"/>
                  </a:lnTo>
                  <a:lnTo>
                    <a:pt x="492963" y="97345"/>
                  </a:lnTo>
                  <a:close/>
                </a:path>
                <a:path w="1677034" h="1238250">
                  <a:moveTo>
                    <a:pt x="516623" y="68707"/>
                  </a:moveTo>
                  <a:lnTo>
                    <a:pt x="516559" y="68453"/>
                  </a:lnTo>
                  <a:lnTo>
                    <a:pt x="516521" y="68275"/>
                  </a:lnTo>
                  <a:lnTo>
                    <a:pt x="516343" y="68326"/>
                  </a:lnTo>
                  <a:lnTo>
                    <a:pt x="516089" y="68326"/>
                  </a:lnTo>
                  <a:lnTo>
                    <a:pt x="515962" y="68440"/>
                  </a:lnTo>
                  <a:lnTo>
                    <a:pt x="515962" y="68745"/>
                  </a:lnTo>
                  <a:lnTo>
                    <a:pt x="515975" y="68897"/>
                  </a:lnTo>
                  <a:lnTo>
                    <a:pt x="516166" y="68872"/>
                  </a:lnTo>
                  <a:lnTo>
                    <a:pt x="516394" y="68872"/>
                  </a:lnTo>
                  <a:lnTo>
                    <a:pt x="516559" y="68757"/>
                  </a:lnTo>
                  <a:close/>
                </a:path>
                <a:path w="1677034" h="1238250">
                  <a:moveTo>
                    <a:pt x="553656" y="657783"/>
                  </a:moveTo>
                  <a:lnTo>
                    <a:pt x="553173" y="658037"/>
                  </a:lnTo>
                  <a:lnTo>
                    <a:pt x="552462" y="658190"/>
                  </a:lnTo>
                  <a:lnTo>
                    <a:pt x="553351" y="658901"/>
                  </a:lnTo>
                  <a:lnTo>
                    <a:pt x="553656" y="657783"/>
                  </a:lnTo>
                  <a:close/>
                </a:path>
                <a:path w="1677034" h="1238250">
                  <a:moveTo>
                    <a:pt x="553961" y="657567"/>
                  </a:moveTo>
                  <a:lnTo>
                    <a:pt x="553923" y="657415"/>
                  </a:lnTo>
                  <a:lnTo>
                    <a:pt x="553770" y="657364"/>
                  </a:lnTo>
                  <a:lnTo>
                    <a:pt x="553821" y="657504"/>
                  </a:lnTo>
                  <a:lnTo>
                    <a:pt x="553656" y="657783"/>
                  </a:lnTo>
                  <a:lnTo>
                    <a:pt x="553783" y="657720"/>
                  </a:lnTo>
                  <a:lnTo>
                    <a:pt x="553910" y="657656"/>
                  </a:lnTo>
                  <a:close/>
                </a:path>
                <a:path w="1677034" h="1238250">
                  <a:moveTo>
                    <a:pt x="555002" y="656869"/>
                  </a:moveTo>
                  <a:lnTo>
                    <a:pt x="554951" y="656158"/>
                  </a:lnTo>
                  <a:lnTo>
                    <a:pt x="554494" y="655942"/>
                  </a:lnTo>
                  <a:lnTo>
                    <a:pt x="554316" y="656005"/>
                  </a:lnTo>
                  <a:lnTo>
                    <a:pt x="553529" y="656323"/>
                  </a:lnTo>
                  <a:lnTo>
                    <a:pt x="553529" y="656831"/>
                  </a:lnTo>
                  <a:lnTo>
                    <a:pt x="553872" y="657339"/>
                  </a:lnTo>
                  <a:lnTo>
                    <a:pt x="554532" y="657199"/>
                  </a:lnTo>
                  <a:lnTo>
                    <a:pt x="555002" y="656869"/>
                  </a:lnTo>
                  <a:close/>
                </a:path>
                <a:path w="1677034" h="1238250">
                  <a:moveTo>
                    <a:pt x="563435" y="830338"/>
                  </a:moveTo>
                  <a:lnTo>
                    <a:pt x="562902" y="830580"/>
                  </a:lnTo>
                  <a:lnTo>
                    <a:pt x="563435" y="830999"/>
                  </a:lnTo>
                  <a:lnTo>
                    <a:pt x="563435" y="830338"/>
                  </a:lnTo>
                  <a:close/>
                </a:path>
                <a:path w="1677034" h="1238250">
                  <a:moveTo>
                    <a:pt x="856157" y="633869"/>
                  </a:moveTo>
                  <a:lnTo>
                    <a:pt x="856056" y="633336"/>
                  </a:lnTo>
                  <a:lnTo>
                    <a:pt x="855662" y="633336"/>
                  </a:lnTo>
                  <a:lnTo>
                    <a:pt x="855472" y="633361"/>
                  </a:lnTo>
                  <a:lnTo>
                    <a:pt x="855624" y="633971"/>
                  </a:lnTo>
                  <a:lnTo>
                    <a:pt x="856157" y="633869"/>
                  </a:lnTo>
                  <a:close/>
                </a:path>
                <a:path w="1677034" h="1238250">
                  <a:moveTo>
                    <a:pt x="872578" y="701116"/>
                  </a:moveTo>
                  <a:lnTo>
                    <a:pt x="871931" y="701128"/>
                  </a:lnTo>
                  <a:lnTo>
                    <a:pt x="872121" y="701573"/>
                  </a:lnTo>
                  <a:lnTo>
                    <a:pt x="872578" y="701116"/>
                  </a:lnTo>
                  <a:close/>
                </a:path>
                <a:path w="1677034" h="1238250">
                  <a:moveTo>
                    <a:pt x="1114780" y="528485"/>
                  </a:moveTo>
                  <a:lnTo>
                    <a:pt x="1114310" y="528015"/>
                  </a:lnTo>
                  <a:lnTo>
                    <a:pt x="1114171" y="528154"/>
                  </a:lnTo>
                  <a:lnTo>
                    <a:pt x="1113891" y="528332"/>
                  </a:lnTo>
                  <a:lnTo>
                    <a:pt x="1113967" y="528624"/>
                  </a:lnTo>
                  <a:lnTo>
                    <a:pt x="1114183" y="528751"/>
                  </a:lnTo>
                  <a:lnTo>
                    <a:pt x="1114310" y="528904"/>
                  </a:lnTo>
                  <a:lnTo>
                    <a:pt x="1114780" y="528485"/>
                  </a:lnTo>
                  <a:close/>
                </a:path>
                <a:path w="1677034" h="1238250">
                  <a:moveTo>
                    <a:pt x="1118730" y="533374"/>
                  </a:moveTo>
                  <a:lnTo>
                    <a:pt x="1118425" y="533095"/>
                  </a:lnTo>
                  <a:lnTo>
                    <a:pt x="1118260" y="533184"/>
                  </a:lnTo>
                  <a:lnTo>
                    <a:pt x="1118133" y="533336"/>
                  </a:lnTo>
                  <a:lnTo>
                    <a:pt x="1117993" y="533463"/>
                  </a:lnTo>
                  <a:lnTo>
                    <a:pt x="1118184" y="533908"/>
                  </a:lnTo>
                  <a:lnTo>
                    <a:pt x="1118450" y="533882"/>
                  </a:lnTo>
                  <a:lnTo>
                    <a:pt x="1118730" y="533374"/>
                  </a:lnTo>
                  <a:close/>
                </a:path>
                <a:path w="1677034" h="1238250">
                  <a:moveTo>
                    <a:pt x="1136103" y="561962"/>
                  </a:moveTo>
                  <a:lnTo>
                    <a:pt x="1136078" y="561555"/>
                  </a:lnTo>
                  <a:lnTo>
                    <a:pt x="1135646" y="561632"/>
                  </a:lnTo>
                  <a:lnTo>
                    <a:pt x="1135519" y="562165"/>
                  </a:lnTo>
                  <a:lnTo>
                    <a:pt x="1135710" y="562114"/>
                  </a:lnTo>
                  <a:lnTo>
                    <a:pt x="1135926" y="562089"/>
                  </a:lnTo>
                  <a:lnTo>
                    <a:pt x="1136103" y="561962"/>
                  </a:lnTo>
                  <a:close/>
                </a:path>
                <a:path w="1677034" h="1238250">
                  <a:moveTo>
                    <a:pt x="1544688" y="14973"/>
                  </a:moveTo>
                  <a:lnTo>
                    <a:pt x="1543850" y="14300"/>
                  </a:lnTo>
                  <a:lnTo>
                    <a:pt x="1543888" y="14478"/>
                  </a:lnTo>
                  <a:lnTo>
                    <a:pt x="1543875" y="14744"/>
                  </a:lnTo>
                  <a:lnTo>
                    <a:pt x="1544205" y="14871"/>
                  </a:lnTo>
                  <a:lnTo>
                    <a:pt x="1544459" y="14909"/>
                  </a:lnTo>
                  <a:lnTo>
                    <a:pt x="1544688" y="14973"/>
                  </a:lnTo>
                  <a:close/>
                </a:path>
                <a:path w="1677034" h="1238250">
                  <a:moveTo>
                    <a:pt x="1545323" y="15138"/>
                  </a:moveTo>
                  <a:lnTo>
                    <a:pt x="1544904" y="15011"/>
                  </a:lnTo>
                  <a:lnTo>
                    <a:pt x="1544688" y="14973"/>
                  </a:lnTo>
                  <a:lnTo>
                    <a:pt x="1545247" y="15405"/>
                  </a:lnTo>
                  <a:lnTo>
                    <a:pt x="1545323" y="15138"/>
                  </a:lnTo>
                  <a:close/>
                </a:path>
                <a:path w="1677034" h="1238250">
                  <a:moveTo>
                    <a:pt x="1567586" y="13157"/>
                  </a:moveTo>
                  <a:lnTo>
                    <a:pt x="1567027" y="13208"/>
                  </a:lnTo>
                  <a:lnTo>
                    <a:pt x="1567192" y="13601"/>
                  </a:lnTo>
                  <a:lnTo>
                    <a:pt x="1567586" y="13157"/>
                  </a:lnTo>
                  <a:close/>
                </a:path>
                <a:path w="1677034" h="1238250">
                  <a:moveTo>
                    <a:pt x="1569326" y="279"/>
                  </a:moveTo>
                  <a:lnTo>
                    <a:pt x="1567942" y="673"/>
                  </a:lnTo>
                  <a:lnTo>
                    <a:pt x="1567624" y="939"/>
                  </a:lnTo>
                  <a:lnTo>
                    <a:pt x="1567751" y="1447"/>
                  </a:lnTo>
                  <a:lnTo>
                    <a:pt x="1568119" y="1473"/>
                  </a:lnTo>
                  <a:lnTo>
                    <a:pt x="1568691" y="939"/>
                  </a:lnTo>
                  <a:lnTo>
                    <a:pt x="1569326" y="279"/>
                  </a:lnTo>
                  <a:close/>
                </a:path>
                <a:path w="1677034" h="1238250">
                  <a:moveTo>
                    <a:pt x="1569605" y="0"/>
                  </a:moveTo>
                  <a:lnTo>
                    <a:pt x="1569326" y="279"/>
                  </a:lnTo>
                  <a:lnTo>
                    <a:pt x="1569516" y="228"/>
                  </a:lnTo>
                  <a:lnTo>
                    <a:pt x="1569605" y="0"/>
                  </a:lnTo>
                  <a:close/>
                </a:path>
                <a:path w="1677034" h="1238250">
                  <a:moveTo>
                    <a:pt x="1572856" y="14706"/>
                  </a:moveTo>
                  <a:lnTo>
                    <a:pt x="1572348" y="14389"/>
                  </a:lnTo>
                  <a:lnTo>
                    <a:pt x="1572412" y="14973"/>
                  </a:lnTo>
                  <a:lnTo>
                    <a:pt x="1572856" y="14706"/>
                  </a:lnTo>
                  <a:close/>
                </a:path>
                <a:path w="1677034" h="1238250">
                  <a:moveTo>
                    <a:pt x="1575142" y="70358"/>
                  </a:moveTo>
                  <a:lnTo>
                    <a:pt x="1574952" y="70396"/>
                  </a:lnTo>
                  <a:lnTo>
                    <a:pt x="1575092" y="70421"/>
                  </a:lnTo>
                  <a:close/>
                </a:path>
                <a:path w="1677034" h="1238250">
                  <a:moveTo>
                    <a:pt x="1575854" y="41948"/>
                  </a:moveTo>
                  <a:lnTo>
                    <a:pt x="1575701" y="41808"/>
                  </a:lnTo>
                  <a:lnTo>
                    <a:pt x="1575473" y="41795"/>
                  </a:lnTo>
                  <a:lnTo>
                    <a:pt x="1575320" y="41770"/>
                  </a:lnTo>
                  <a:lnTo>
                    <a:pt x="1575854" y="41948"/>
                  </a:lnTo>
                  <a:close/>
                </a:path>
                <a:path w="1677034" h="1238250">
                  <a:moveTo>
                    <a:pt x="1576324" y="42087"/>
                  </a:moveTo>
                  <a:lnTo>
                    <a:pt x="1575854" y="41948"/>
                  </a:lnTo>
                  <a:lnTo>
                    <a:pt x="1575993" y="42049"/>
                  </a:lnTo>
                  <a:lnTo>
                    <a:pt x="1576095" y="42202"/>
                  </a:lnTo>
                  <a:lnTo>
                    <a:pt x="1576235" y="42354"/>
                  </a:lnTo>
                  <a:lnTo>
                    <a:pt x="1576324" y="42087"/>
                  </a:lnTo>
                  <a:close/>
                </a:path>
                <a:path w="1677034" h="1238250">
                  <a:moveTo>
                    <a:pt x="1577136" y="69519"/>
                  </a:moveTo>
                  <a:lnTo>
                    <a:pt x="1576692" y="69151"/>
                  </a:lnTo>
                  <a:lnTo>
                    <a:pt x="1576184" y="69189"/>
                  </a:lnTo>
                  <a:lnTo>
                    <a:pt x="1576031" y="69329"/>
                  </a:lnTo>
                  <a:lnTo>
                    <a:pt x="1575714" y="69634"/>
                  </a:lnTo>
                  <a:lnTo>
                    <a:pt x="1575435" y="70002"/>
                  </a:lnTo>
                  <a:lnTo>
                    <a:pt x="1575142" y="70358"/>
                  </a:lnTo>
                  <a:lnTo>
                    <a:pt x="1575549" y="70319"/>
                  </a:lnTo>
                  <a:lnTo>
                    <a:pt x="1575968" y="70307"/>
                  </a:lnTo>
                  <a:lnTo>
                    <a:pt x="1576362" y="70167"/>
                  </a:lnTo>
                  <a:lnTo>
                    <a:pt x="1577009" y="69964"/>
                  </a:lnTo>
                  <a:lnTo>
                    <a:pt x="1577136" y="69519"/>
                  </a:lnTo>
                  <a:close/>
                </a:path>
                <a:path w="1677034" h="1238250">
                  <a:moveTo>
                    <a:pt x="1579537" y="14986"/>
                  </a:moveTo>
                  <a:lnTo>
                    <a:pt x="1579156" y="14668"/>
                  </a:lnTo>
                  <a:lnTo>
                    <a:pt x="1578978" y="14770"/>
                  </a:lnTo>
                  <a:lnTo>
                    <a:pt x="1578851" y="14986"/>
                  </a:lnTo>
                  <a:lnTo>
                    <a:pt x="1578724" y="15138"/>
                  </a:lnTo>
                  <a:lnTo>
                    <a:pt x="1579079" y="15455"/>
                  </a:lnTo>
                  <a:lnTo>
                    <a:pt x="1579537" y="14986"/>
                  </a:lnTo>
                  <a:close/>
                </a:path>
                <a:path w="1677034" h="1238250">
                  <a:moveTo>
                    <a:pt x="1602790" y="58597"/>
                  </a:moveTo>
                  <a:lnTo>
                    <a:pt x="1602333" y="58178"/>
                  </a:lnTo>
                  <a:lnTo>
                    <a:pt x="1602270" y="58801"/>
                  </a:lnTo>
                  <a:lnTo>
                    <a:pt x="1602790" y="58597"/>
                  </a:lnTo>
                  <a:close/>
                </a:path>
                <a:path w="1677034" h="1238250">
                  <a:moveTo>
                    <a:pt x="1615363" y="108458"/>
                  </a:moveTo>
                  <a:lnTo>
                    <a:pt x="1615033" y="108445"/>
                  </a:lnTo>
                  <a:lnTo>
                    <a:pt x="1614639" y="108254"/>
                  </a:lnTo>
                  <a:lnTo>
                    <a:pt x="1614589" y="108927"/>
                  </a:lnTo>
                  <a:lnTo>
                    <a:pt x="1615363" y="108458"/>
                  </a:lnTo>
                  <a:close/>
                </a:path>
                <a:path w="1677034" h="1238250">
                  <a:moveTo>
                    <a:pt x="1615757" y="108229"/>
                  </a:moveTo>
                  <a:lnTo>
                    <a:pt x="1615363" y="108458"/>
                  </a:lnTo>
                  <a:lnTo>
                    <a:pt x="1615592" y="108521"/>
                  </a:lnTo>
                  <a:lnTo>
                    <a:pt x="1615757" y="108229"/>
                  </a:lnTo>
                  <a:close/>
                </a:path>
                <a:path w="1677034" h="1238250">
                  <a:moveTo>
                    <a:pt x="1644103" y="127927"/>
                  </a:moveTo>
                  <a:lnTo>
                    <a:pt x="1643900" y="127889"/>
                  </a:lnTo>
                  <a:lnTo>
                    <a:pt x="1643722" y="127800"/>
                  </a:lnTo>
                  <a:lnTo>
                    <a:pt x="1643545" y="127863"/>
                  </a:lnTo>
                  <a:lnTo>
                    <a:pt x="1643392" y="127914"/>
                  </a:lnTo>
                  <a:lnTo>
                    <a:pt x="1643303" y="128130"/>
                  </a:lnTo>
                  <a:lnTo>
                    <a:pt x="1643189" y="128270"/>
                  </a:lnTo>
                  <a:lnTo>
                    <a:pt x="1643697" y="128397"/>
                  </a:lnTo>
                  <a:lnTo>
                    <a:pt x="1644103" y="127927"/>
                  </a:lnTo>
                  <a:close/>
                </a:path>
                <a:path w="1677034" h="1238250">
                  <a:moveTo>
                    <a:pt x="1650352" y="164985"/>
                  </a:moveTo>
                  <a:lnTo>
                    <a:pt x="1649920" y="164947"/>
                  </a:lnTo>
                  <a:lnTo>
                    <a:pt x="1649501" y="164871"/>
                  </a:lnTo>
                  <a:lnTo>
                    <a:pt x="1649095" y="164960"/>
                  </a:lnTo>
                  <a:lnTo>
                    <a:pt x="1648333" y="165087"/>
                  </a:lnTo>
                  <a:lnTo>
                    <a:pt x="1648180" y="165544"/>
                  </a:lnTo>
                  <a:lnTo>
                    <a:pt x="1648663" y="166014"/>
                  </a:lnTo>
                  <a:lnTo>
                    <a:pt x="1649234" y="166014"/>
                  </a:lnTo>
                  <a:lnTo>
                    <a:pt x="1649768" y="165608"/>
                  </a:lnTo>
                  <a:lnTo>
                    <a:pt x="1650047" y="165290"/>
                  </a:lnTo>
                  <a:lnTo>
                    <a:pt x="1650352" y="164985"/>
                  </a:lnTo>
                  <a:close/>
                </a:path>
                <a:path w="1677034" h="1238250">
                  <a:moveTo>
                    <a:pt x="1650606" y="164985"/>
                  </a:moveTo>
                  <a:lnTo>
                    <a:pt x="1650555" y="164782"/>
                  </a:lnTo>
                  <a:lnTo>
                    <a:pt x="1650352" y="164973"/>
                  </a:lnTo>
                  <a:lnTo>
                    <a:pt x="1650606" y="164985"/>
                  </a:lnTo>
                  <a:close/>
                </a:path>
                <a:path w="1677034" h="1238250">
                  <a:moveTo>
                    <a:pt x="1655991" y="173710"/>
                  </a:moveTo>
                  <a:lnTo>
                    <a:pt x="1655343" y="173774"/>
                  </a:lnTo>
                  <a:lnTo>
                    <a:pt x="1655546" y="174218"/>
                  </a:lnTo>
                  <a:lnTo>
                    <a:pt x="1655991" y="173710"/>
                  </a:lnTo>
                  <a:close/>
                </a:path>
                <a:path w="1677034" h="1238250">
                  <a:moveTo>
                    <a:pt x="1666176" y="222300"/>
                  </a:moveTo>
                  <a:lnTo>
                    <a:pt x="1665884" y="221996"/>
                  </a:lnTo>
                  <a:lnTo>
                    <a:pt x="1665173" y="222237"/>
                  </a:lnTo>
                  <a:lnTo>
                    <a:pt x="1665008" y="222300"/>
                  </a:lnTo>
                  <a:lnTo>
                    <a:pt x="1664792" y="222605"/>
                  </a:lnTo>
                  <a:lnTo>
                    <a:pt x="1664741" y="222948"/>
                  </a:lnTo>
                  <a:lnTo>
                    <a:pt x="1664995" y="223100"/>
                  </a:lnTo>
                  <a:lnTo>
                    <a:pt x="1665147" y="223240"/>
                  </a:lnTo>
                  <a:lnTo>
                    <a:pt x="1665401" y="223151"/>
                  </a:lnTo>
                  <a:lnTo>
                    <a:pt x="1665770" y="223113"/>
                  </a:lnTo>
                  <a:lnTo>
                    <a:pt x="1665846" y="222948"/>
                  </a:lnTo>
                  <a:lnTo>
                    <a:pt x="1666176" y="222300"/>
                  </a:lnTo>
                  <a:close/>
                </a:path>
                <a:path w="1677034" h="1238250">
                  <a:moveTo>
                    <a:pt x="1675015" y="199605"/>
                  </a:moveTo>
                  <a:lnTo>
                    <a:pt x="1671180" y="201777"/>
                  </a:lnTo>
                  <a:lnTo>
                    <a:pt x="1675015" y="199605"/>
                  </a:lnTo>
                  <a:close/>
                </a:path>
                <a:path w="1677034" h="1238250">
                  <a:moveTo>
                    <a:pt x="1675409" y="199390"/>
                  </a:moveTo>
                  <a:lnTo>
                    <a:pt x="1675231" y="199478"/>
                  </a:lnTo>
                  <a:lnTo>
                    <a:pt x="1675015" y="199605"/>
                  </a:lnTo>
                  <a:lnTo>
                    <a:pt x="1675231" y="199491"/>
                  </a:lnTo>
                  <a:lnTo>
                    <a:pt x="1675409" y="199390"/>
                  </a:lnTo>
                  <a:close/>
                </a:path>
                <a:path w="1677034" h="1238250">
                  <a:moveTo>
                    <a:pt x="1676679" y="175793"/>
                  </a:moveTo>
                  <a:lnTo>
                    <a:pt x="1675384" y="176364"/>
                  </a:lnTo>
                  <a:lnTo>
                    <a:pt x="1675320" y="176491"/>
                  </a:lnTo>
                  <a:lnTo>
                    <a:pt x="1676679" y="17579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13406222" y="7176255"/>
              <a:ext cx="1615440" cy="1174115"/>
            </a:xfrm>
            <a:custGeom>
              <a:avLst/>
              <a:gdLst/>
              <a:ahLst/>
              <a:cxnLst/>
              <a:rect l="l" t="t" r="r" b="b"/>
              <a:pathLst>
                <a:path w="1615440" h="1174115">
                  <a:moveTo>
                    <a:pt x="520" y="595820"/>
                  </a:moveTo>
                  <a:lnTo>
                    <a:pt x="0" y="596049"/>
                  </a:lnTo>
                  <a:lnTo>
                    <a:pt x="520" y="596455"/>
                  </a:lnTo>
                  <a:lnTo>
                    <a:pt x="520" y="595820"/>
                  </a:lnTo>
                  <a:close/>
                </a:path>
                <a:path w="1615440" h="1174115">
                  <a:moveTo>
                    <a:pt x="21272" y="619607"/>
                  </a:moveTo>
                  <a:lnTo>
                    <a:pt x="21145" y="619467"/>
                  </a:lnTo>
                  <a:lnTo>
                    <a:pt x="20408" y="619582"/>
                  </a:lnTo>
                  <a:lnTo>
                    <a:pt x="20218" y="619709"/>
                  </a:lnTo>
                  <a:lnTo>
                    <a:pt x="20421" y="619823"/>
                  </a:lnTo>
                  <a:lnTo>
                    <a:pt x="20701" y="620001"/>
                  </a:lnTo>
                  <a:lnTo>
                    <a:pt x="21272" y="619607"/>
                  </a:lnTo>
                  <a:close/>
                </a:path>
                <a:path w="1615440" h="1174115">
                  <a:moveTo>
                    <a:pt x="23114" y="571969"/>
                  </a:moveTo>
                  <a:lnTo>
                    <a:pt x="22669" y="572147"/>
                  </a:lnTo>
                  <a:lnTo>
                    <a:pt x="23101" y="572566"/>
                  </a:lnTo>
                  <a:lnTo>
                    <a:pt x="23114" y="571969"/>
                  </a:lnTo>
                  <a:close/>
                </a:path>
                <a:path w="1615440" h="1174115">
                  <a:moveTo>
                    <a:pt x="32308" y="583539"/>
                  </a:moveTo>
                  <a:lnTo>
                    <a:pt x="32131" y="583209"/>
                  </a:lnTo>
                  <a:lnTo>
                    <a:pt x="31788" y="583590"/>
                  </a:lnTo>
                  <a:lnTo>
                    <a:pt x="32308" y="583539"/>
                  </a:lnTo>
                  <a:close/>
                </a:path>
                <a:path w="1615440" h="1174115">
                  <a:moveTo>
                    <a:pt x="41783" y="654304"/>
                  </a:moveTo>
                  <a:lnTo>
                    <a:pt x="41694" y="653999"/>
                  </a:lnTo>
                  <a:lnTo>
                    <a:pt x="41402" y="653745"/>
                  </a:lnTo>
                  <a:lnTo>
                    <a:pt x="40614" y="653973"/>
                  </a:lnTo>
                  <a:lnTo>
                    <a:pt x="40436" y="654354"/>
                  </a:lnTo>
                  <a:lnTo>
                    <a:pt x="40805" y="654710"/>
                  </a:lnTo>
                  <a:lnTo>
                    <a:pt x="41249" y="654723"/>
                  </a:lnTo>
                  <a:lnTo>
                    <a:pt x="41478" y="654735"/>
                  </a:lnTo>
                  <a:lnTo>
                    <a:pt x="41567" y="654545"/>
                  </a:lnTo>
                  <a:lnTo>
                    <a:pt x="41783" y="654304"/>
                  </a:lnTo>
                  <a:close/>
                </a:path>
                <a:path w="1615440" h="1174115">
                  <a:moveTo>
                    <a:pt x="51409" y="671258"/>
                  </a:moveTo>
                  <a:lnTo>
                    <a:pt x="51244" y="670839"/>
                  </a:lnTo>
                  <a:lnTo>
                    <a:pt x="50761" y="671309"/>
                  </a:lnTo>
                  <a:lnTo>
                    <a:pt x="51409" y="671258"/>
                  </a:lnTo>
                  <a:close/>
                </a:path>
                <a:path w="1615440" h="1174115">
                  <a:moveTo>
                    <a:pt x="64706" y="648208"/>
                  </a:moveTo>
                  <a:lnTo>
                    <a:pt x="64693" y="648030"/>
                  </a:lnTo>
                  <a:lnTo>
                    <a:pt x="64693" y="647852"/>
                  </a:lnTo>
                  <a:lnTo>
                    <a:pt x="64516" y="647611"/>
                  </a:lnTo>
                  <a:lnTo>
                    <a:pt x="64350" y="647573"/>
                  </a:lnTo>
                  <a:lnTo>
                    <a:pt x="63830" y="647446"/>
                  </a:lnTo>
                  <a:lnTo>
                    <a:pt x="63601" y="647738"/>
                  </a:lnTo>
                  <a:lnTo>
                    <a:pt x="63830" y="648284"/>
                  </a:lnTo>
                  <a:lnTo>
                    <a:pt x="63855" y="648423"/>
                  </a:lnTo>
                  <a:lnTo>
                    <a:pt x="64173" y="648462"/>
                  </a:lnTo>
                  <a:lnTo>
                    <a:pt x="64350" y="648538"/>
                  </a:lnTo>
                  <a:lnTo>
                    <a:pt x="64465" y="648385"/>
                  </a:lnTo>
                  <a:lnTo>
                    <a:pt x="64706" y="648208"/>
                  </a:lnTo>
                  <a:close/>
                </a:path>
                <a:path w="1615440" h="1174115">
                  <a:moveTo>
                    <a:pt x="111061" y="760730"/>
                  </a:moveTo>
                  <a:lnTo>
                    <a:pt x="111010" y="760247"/>
                  </a:lnTo>
                  <a:lnTo>
                    <a:pt x="110896" y="760069"/>
                  </a:lnTo>
                  <a:lnTo>
                    <a:pt x="110540" y="760095"/>
                  </a:lnTo>
                  <a:lnTo>
                    <a:pt x="110477" y="760806"/>
                  </a:lnTo>
                  <a:lnTo>
                    <a:pt x="111061" y="760730"/>
                  </a:lnTo>
                  <a:close/>
                </a:path>
                <a:path w="1615440" h="1174115">
                  <a:moveTo>
                    <a:pt x="172161" y="878357"/>
                  </a:moveTo>
                  <a:lnTo>
                    <a:pt x="171894" y="878268"/>
                  </a:lnTo>
                  <a:lnTo>
                    <a:pt x="171932" y="878446"/>
                  </a:lnTo>
                  <a:lnTo>
                    <a:pt x="172059" y="878509"/>
                  </a:lnTo>
                  <a:lnTo>
                    <a:pt x="172046" y="878370"/>
                  </a:lnTo>
                  <a:close/>
                </a:path>
                <a:path w="1615440" h="1174115">
                  <a:moveTo>
                    <a:pt x="172199" y="879068"/>
                  </a:moveTo>
                  <a:lnTo>
                    <a:pt x="171970" y="878535"/>
                  </a:lnTo>
                  <a:lnTo>
                    <a:pt x="171361" y="878713"/>
                  </a:lnTo>
                  <a:lnTo>
                    <a:pt x="170840" y="878954"/>
                  </a:lnTo>
                  <a:lnTo>
                    <a:pt x="170827" y="879729"/>
                  </a:lnTo>
                  <a:lnTo>
                    <a:pt x="171259" y="879932"/>
                  </a:lnTo>
                  <a:lnTo>
                    <a:pt x="171411" y="879856"/>
                  </a:lnTo>
                  <a:lnTo>
                    <a:pt x="172135" y="879551"/>
                  </a:lnTo>
                  <a:lnTo>
                    <a:pt x="172199" y="879068"/>
                  </a:lnTo>
                  <a:close/>
                </a:path>
                <a:path w="1615440" h="1174115">
                  <a:moveTo>
                    <a:pt x="192887" y="914234"/>
                  </a:moveTo>
                  <a:lnTo>
                    <a:pt x="191147" y="914882"/>
                  </a:lnTo>
                  <a:lnTo>
                    <a:pt x="192811" y="914336"/>
                  </a:lnTo>
                  <a:close/>
                </a:path>
                <a:path w="1615440" h="1174115">
                  <a:moveTo>
                    <a:pt x="203327" y="981710"/>
                  </a:moveTo>
                  <a:lnTo>
                    <a:pt x="203250" y="981036"/>
                  </a:lnTo>
                  <a:lnTo>
                    <a:pt x="203034" y="981100"/>
                  </a:lnTo>
                  <a:lnTo>
                    <a:pt x="202679" y="981100"/>
                  </a:lnTo>
                  <a:lnTo>
                    <a:pt x="202641" y="981671"/>
                  </a:lnTo>
                  <a:lnTo>
                    <a:pt x="202755" y="981811"/>
                  </a:lnTo>
                  <a:lnTo>
                    <a:pt x="203327" y="981710"/>
                  </a:lnTo>
                  <a:close/>
                </a:path>
                <a:path w="1615440" h="1174115">
                  <a:moveTo>
                    <a:pt x="218503" y="958875"/>
                  </a:moveTo>
                  <a:lnTo>
                    <a:pt x="217995" y="958977"/>
                  </a:lnTo>
                  <a:lnTo>
                    <a:pt x="218147" y="959281"/>
                  </a:lnTo>
                  <a:lnTo>
                    <a:pt x="218503" y="958875"/>
                  </a:lnTo>
                  <a:close/>
                </a:path>
                <a:path w="1615440" h="1174115">
                  <a:moveTo>
                    <a:pt x="219189" y="993648"/>
                  </a:moveTo>
                  <a:lnTo>
                    <a:pt x="219125" y="993470"/>
                  </a:lnTo>
                  <a:lnTo>
                    <a:pt x="219075" y="993305"/>
                  </a:lnTo>
                  <a:lnTo>
                    <a:pt x="218782" y="993241"/>
                  </a:lnTo>
                  <a:lnTo>
                    <a:pt x="218605" y="993114"/>
                  </a:lnTo>
                  <a:lnTo>
                    <a:pt x="218351" y="993736"/>
                  </a:lnTo>
                  <a:lnTo>
                    <a:pt x="218935" y="994105"/>
                  </a:lnTo>
                  <a:lnTo>
                    <a:pt x="219011" y="993902"/>
                  </a:lnTo>
                  <a:lnTo>
                    <a:pt x="219189" y="993648"/>
                  </a:lnTo>
                  <a:close/>
                </a:path>
                <a:path w="1615440" h="1174115">
                  <a:moveTo>
                    <a:pt x="237197" y="1004100"/>
                  </a:moveTo>
                  <a:lnTo>
                    <a:pt x="237070" y="1003630"/>
                  </a:lnTo>
                  <a:lnTo>
                    <a:pt x="236753" y="1003681"/>
                  </a:lnTo>
                  <a:lnTo>
                    <a:pt x="236448" y="1004176"/>
                  </a:lnTo>
                  <a:lnTo>
                    <a:pt x="236766" y="1004417"/>
                  </a:lnTo>
                  <a:lnTo>
                    <a:pt x="236905" y="1004290"/>
                  </a:lnTo>
                  <a:lnTo>
                    <a:pt x="237197" y="1004100"/>
                  </a:lnTo>
                  <a:close/>
                </a:path>
                <a:path w="1615440" h="1174115">
                  <a:moveTo>
                    <a:pt x="245186" y="1005840"/>
                  </a:moveTo>
                  <a:lnTo>
                    <a:pt x="244830" y="1006081"/>
                  </a:lnTo>
                  <a:lnTo>
                    <a:pt x="243979" y="1006119"/>
                  </a:lnTo>
                  <a:lnTo>
                    <a:pt x="244716" y="1006868"/>
                  </a:lnTo>
                  <a:lnTo>
                    <a:pt x="245186" y="1005840"/>
                  </a:lnTo>
                  <a:close/>
                </a:path>
                <a:path w="1615440" h="1174115">
                  <a:moveTo>
                    <a:pt x="245351" y="1005738"/>
                  </a:moveTo>
                  <a:lnTo>
                    <a:pt x="245186" y="1005840"/>
                  </a:lnTo>
                  <a:lnTo>
                    <a:pt x="245325" y="1005789"/>
                  </a:lnTo>
                  <a:close/>
                </a:path>
                <a:path w="1615440" h="1174115">
                  <a:moveTo>
                    <a:pt x="251587" y="1058519"/>
                  </a:moveTo>
                  <a:lnTo>
                    <a:pt x="251434" y="1058557"/>
                  </a:lnTo>
                  <a:lnTo>
                    <a:pt x="251282" y="1058570"/>
                  </a:lnTo>
                  <a:lnTo>
                    <a:pt x="251460" y="1058684"/>
                  </a:lnTo>
                  <a:lnTo>
                    <a:pt x="251587" y="1058519"/>
                  </a:lnTo>
                  <a:close/>
                </a:path>
                <a:path w="1615440" h="1174115">
                  <a:moveTo>
                    <a:pt x="252450" y="1058367"/>
                  </a:moveTo>
                  <a:lnTo>
                    <a:pt x="252209" y="1057668"/>
                  </a:lnTo>
                  <a:lnTo>
                    <a:pt x="251587" y="1058519"/>
                  </a:lnTo>
                  <a:lnTo>
                    <a:pt x="251993" y="1058430"/>
                  </a:lnTo>
                  <a:lnTo>
                    <a:pt x="252450" y="1058367"/>
                  </a:lnTo>
                  <a:close/>
                </a:path>
                <a:path w="1615440" h="1174115">
                  <a:moveTo>
                    <a:pt x="268757" y="1060780"/>
                  </a:moveTo>
                  <a:lnTo>
                    <a:pt x="268744" y="1060615"/>
                  </a:lnTo>
                  <a:lnTo>
                    <a:pt x="268554" y="1060653"/>
                  </a:lnTo>
                  <a:lnTo>
                    <a:pt x="268249" y="1060627"/>
                  </a:lnTo>
                  <a:lnTo>
                    <a:pt x="267957" y="1061199"/>
                  </a:lnTo>
                  <a:lnTo>
                    <a:pt x="268198" y="1061339"/>
                  </a:lnTo>
                  <a:lnTo>
                    <a:pt x="268744" y="1061085"/>
                  </a:lnTo>
                  <a:lnTo>
                    <a:pt x="268757" y="1060780"/>
                  </a:lnTo>
                  <a:close/>
                </a:path>
                <a:path w="1615440" h="1174115">
                  <a:moveTo>
                    <a:pt x="273329" y="1080236"/>
                  </a:moveTo>
                  <a:lnTo>
                    <a:pt x="273291" y="1080084"/>
                  </a:lnTo>
                  <a:lnTo>
                    <a:pt x="273151" y="1080084"/>
                  </a:lnTo>
                  <a:lnTo>
                    <a:pt x="273329" y="1080236"/>
                  </a:lnTo>
                  <a:close/>
                </a:path>
                <a:path w="1615440" h="1174115">
                  <a:moveTo>
                    <a:pt x="275018" y="1078572"/>
                  </a:moveTo>
                  <a:lnTo>
                    <a:pt x="274751" y="1077366"/>
                  </a:lnTo>
                  <a:lnTo>
                    <a:pt x="273723" y="1077976"/>
                  </a:lnTo>
                  <a:lnTo>
                    <a:pt x="272643" y="1078598"/>
                  </a:lnTo>
                  <a:lnTo>
                    <a:pt x="273253" y="1079982"/>
                  </a:lnTo>
                  <a:lnTo>
                    <a:pt x="274066" y="1079233"/>
                  </a:lnTo>
                  <a:lnTo>
                    <a:pt x="275018" y="1078572"/>
                  </a:lnTo>
                  <a:close/>
                </a:path>
                <a:path w="1615440" h="1174115">
                  <a:moveTo>
                    <a:pt x="275056" y="1077175"/>
                  </a:moveTo>
                  <a:lnTo>
                    <a:pt x="274802" y="1077087"/>
                  </a:lnTo>
                  <a:lnTo>
                    <a:pt x="274739" y="1077252"/>
                  </a:lnTo>
                  <a:lnTo>
                    <a:pt x="274967" y="1077239"/>
                  </a:lnTo>
                  <a:close/>
                </a:path>
                <a:path w="1615440" h="1174115">
                  <a:moveTo>
                    <a:pt x="425348" y="618147"/>
                  </a:moveTo>
                  <a:lnTo>
                    <a:pt x="424776" y="617601"/>
                  </a:lnTo>
                  <a:lnTo>
                    <a:pt x="424484" y="617753"/>
                  </a:lnTo>
                  <a:lnTo>
                    <a:pt x="424497" y="618388"/>
                  </a:lnTo>
                  <a:lnTo>
                    <a:pt x="424510" y="618540"/>
                  </a:lnTo>
                  <a:lnTo>
                    <a:pt x="424713" y="618705"/>
                  </a:lnTo>
                  <a:lnTo>
                    <a:pt x="424891" y="618782"/>
                  </a:lnTo>
                  <a:lnTo>
                    <a:pt x="425170" y="618655"/>
                  </a:lnTo>
                  <a:lnTo>
                    <a:pt x="425323" y="618604"/>
                  </a:lnTo>
                  <a:lnTo>
                    <a:pt x="425297" y="618426"/>
                  </a:lnTo>
                  <a:lnTo>
                    <a:pt x="425348" y="618147"/>
                  </a:lnTo>
                  <a:close/>
                </a:path>
                <a:path w="1615440" h="1174115">
                  <a:moveTo>
                    <a:pt x="478574" y="710425"/>
                  </a:moveTo>
                  <a:lnTo>
                    <a:pt x="478040" y="710476"/>
                  </a:lnTo>
                  <a:lnTo>
                    <a:pt x="477532" y="710590"/>
                  </a:lnTo>
                  <a:lnTo>
                    <a:pt x="477545" y="711339"/>
                  </a:lnTo>
                  <a:lnTo>
                    <a:pt x="478015" y="711441"/>
                  </a:lnTo>
                  <a:lnTo>
                    <a:pt x="478243" y="711111"/>
                  </a:lnTo>
                  <a:lnTo>
                    <a:pt x="478396" y="710768"/>
                  </a:lnTo>
                  <a:lnTo>
                    <a:pt x="478574" y="710425"/>
                  </a:lnTo>
                  <a:close/>
                </a:path>
                <a:path w="1615440" h="1174115">
                  <a:moveTo>
                    <a:pt x="478917" y="710361"/>
                  </a:moveTo>
                  <a:lnTo>
                    <a:pt x="478663" y="710272"/>
                  </a:lnTo>
                  <a:lnTo>
                    <a:pt x="478574" y="710425"/>
                  </a:lnTo>
                  <a:lnTo>
                    <a:pt x="478701" y="710412"/>
                  </a:lnTo>
                  <a:lnTo>
                    <a:pt x="478917" y="710361"/>
                  </a:lnTo>
                  <a:close/>
                </a:path>
                <a:path w="1615440" h="1174115">
                  <a:moveTo>
                    <a:pt x="486232" y="649185"/>
                  </a:moveTo>
                  <a:lnTo>
                    <a:pt x="486003" y="649058"/>
                  </a:lnTo>
                  <a:lnTo>
                    <a:pt x="485800" y="649363"/>
                  </a:lnTo>
                  <a:lnTo>
                    <a:pt x="486232" y="649185"/>
                  </a:lnTo>
                  <a:close/>
                </a:path>
                <a:path w="1615440" h="1174115">
                  <a:moveTo>
                    <a:pt x="487260" y="648766"/>
                  </a:moveTo>
                  <a:lnTo>
                    <a:pt x="486232" y="649185"/>
                  </a:lnTo>
                  <a:lnTo>
                    <a:pt x="486625" y="649325"/>
                  </a:lnTo>
                  <a:lnTo>
                    <a:pt x="487057" y="649655"/>
                  </a:lnTo>
                  <a:lnTo>
                    <a:pt x="487260" y="648766"/>
                  </a:lnTo>
                  <a:close/>
                </a:path>
                <a:path w="1615440" h="1174115">
                  <a:moveTo>
                    <a:pt x="492556" y="741464"/>
                  </a:moveTo>
                  <a:lnTo>
                    <a:pt x="492429" y="741260"/>
                  </a:lnTo>
                  <a:lnTo>
                    <a:pt x="492366" y="741121"/>
                  </a:lnTo>
                  <a:lnTo>
                    <a:pt x="492150" y="741172"/>
                  </a:lnTo>
                  <a:lnTo>
                    <a:pt x="491909" y="741146"/>
                  </a:lnTo>
                  <a:lnTo>
                    <a:pt x="491756" y="741248"/>
                  </a:lnTo>
                  <a:lnTo>
                    <a:pt x="491134" y="741718"/>
                  </a:lnTo>
                  <a:lnTo>
                    <a:pt x="491223" y="741997"/>
                  </a:lnTo>
                  <a:lnTo>
                    <a:pt x="491998" y="741895"/>
                  </a:lnTo>
                  <a:lnTo>
                    <a:pt x="492175" y="741870"/>
                  </a:lnTo>
                  <a:lnTo>
                    <a:pt x="492379" y="741692"/>
                  </a:lnTo>
                  <a:lnTo>
                    <a:pt x="492480" y="741540"/>
                  </a:lnTo>
                  <a:close/>
                </a:path>
                <a:path w="1615440" h="1174115">
                  <a:moveTo>
                    <a:pt x="570141" y="788428"/>
                  </a:moveTo>
                  <a:lnTo>
                    <a:pt x="569988" y="788149"/>
                  </a:lnTo>
                  <a:lnTo>
                    <a:pt x="569658" y="788047"/>
                  </a:lnTo>
                  <a:lnTo>
                    <a:pt x="569493" y="788123"/>
                  </a:lnTo>
                  <a:lnTo>
                    <a:pt x="568921" y="788365"/>
                  </a:lnTo>
                  <a:lnTo>
                    <a:pt x="568833" y="788733"/>
                  </a:lnTo>
                  <a:lnTo>
                    <a:pt x="569264" y="788962"/>
                  </a:lnTo>
                  <a:lnTo>
                    <a:pt x="569683" y="788911"/>
                  </a:lnTo>
                  <a:lnTo>
                    <a:pt x="569861" y="788885"/>
                  </a:lnTo>
                  <a:lnTo>
                    <a:pt x="569950" y="788695"/>
                  </a:lnTo>
                  <a:lnTo>
                    <a:pt x="570141" y="788428"/>
                  </a:lnTo>
                  <a:close/>
                </a:path>
                <a:path w="1615440" h="1174115">
                  <a:moveTo>
                    <a:pt x="616242" y="876744"/>
                  </a:moveTo>
                  <a:lnTo>
                    <a:pt x="615962" y="876566"/>
                  </a:lnTo>
                  <a:lnTo>
                    <a:pt x="615365" y="876846"/>
                  </a:lnTo>
                  <a:lnTo>
                    <a:pt x="615213" y="876935"/>
                  </a:lnTo>
                  <a:lnTo>
                    <a:pt x="615149" y="877189"/>
                  </a:lnTo>
                  <a:lnTo>
                    <a:pt x="615022" y="877379"/>
                  </a:lnTo>
                  <a:lnTo>
                    <a:pt x="615200" y="877493"/>
                  </a:lnTo>
                  <a:lnTo>
                    <a:pt x="615378" y="877684"/>
                  </a:lnTo>
                  <a:lnTo>
                    <a:pt x="615543" y="877658"/>
                  </a:lnTo>
                  <a:lnTo>
                    <a:pt x="615734" y="877620"/>
                  </a:lnTo>
                  <a:lnTo>
                    <a:pt x="615988" y="877417"/>
                  </a:lnTo>
                  <a:lnTo>
                    <a:pt x="616064" y="877239"/>
                  </a:lnTo>
                  <a:lnTo>
                    <a:pt x="616242" y="876744"/>
                  </a:lnTo>
                  <a:close/>
                </a:path>
                <a:path w="1615440" h="1174115">
                  <a:moveTo>
                    <a:pt x="616712" y="483920"/>
                  </a:moveTo>
                  <a:lnTo>
                    <a:pt x="616394" y="483730"/>
                  </a:lnTo>
                  <a:lnTo>
                    <a:pt x="615721" y="484085"/>
                  </a:lnTo>
                  <a:lnTo>
                    <a:pt x="615543" y="484174"/>
                  </a:lnTo>
                  <a:lnTo>
                    <a:pt x="615467" y="484466"/>
                  </a:lnTo>
                  <a:lnTo>
                    <a:pt x="615340" y="484670"/>
                  </a:lnTo>
                  <a:lnTo>
                    <a:pt x="615518" y="484746"/>
                  </a:lnTo>
                  <a:lnTo>
                    <a:pt x="615721" y="484911"/>
                  </a:lnTo>
                  <a:lnTo>
                    <a:pt x="615899" y="484873"/>
                  </a:lnTo>
                  <a:lnTo>
                    <a:pt x="616115" y="484847"/>
                  </a:lnTo>
                  <a:lnTo>
                    <a:pt x="616419" y="484632"/>
                  </a:lnTo>
                  <a:lnTo>
                    <a:pt x="616483" y="484454"/>
                  </a:lnTo>
                  <a:lnTo>
                    <a:pt x="616712" y="483920"/>
                  </a:lnTo>
                  <a:close/>
                </a:path>
                <a:path w="1615440" h="1174115">
                  <a:moveTo>
                    <a:pt x="624497" y="460578"/>
                  </a:moveTo>
                  <a:lnTo>
                    <a:pt x="623785" y="460692"/>
                  </a:lnTo>
                  <a:lnTo>
                    <a:pt x="624065" y="461175"/>
                  </a:lnTo>
                  <a:lnTo>
                    <a:pt x="624497" y="460578"/>
                  </a:lnTo>
                  <a:close/>
                </a:path>
                <a:path w="1615440" h="1174115">
                  <a:moveTo>
                    <a:pt x="649122" y="528256"/>
                  </a:moveTo>
                  <a:lnTo>
                    <a:pt x="649097" y="527659"/>
                  </a:lnTo>
                  <a:lnTo>
                    <a:pt x="648550" y="527405"/>
                  </a:lnTo>
                  <a:lnTo>
                    <a:pt x="648284" y="527888"/>
                  </a:lnTo>
                  <a:lnTo>
                    <a:pt x="649122" y="528256"/>
                  </a:lnTo>
                  <a:close/>
                </a:path>
                <a:path w="1615440" h="1174115">
                  <a:moveTo>
                    <a:pt x="671258" y="575564"/>
                  </a:moveTo>
                  <a:lnTo>
                    <a:pt x="671156" y="575335"/>
                  </a:lnTo>
                  <a:lnTo>
                    <a:pt x="670915" y="575513"/>
                  </a:lnTo>
                  <a:lnTo>
                    <a:pt x="671258" y="575564"/>
                  </a:lnTo>
                  <a:close/>
                </a:path>
                <a:path w="1615440" h="1174115">
                  <a:moveTo>
                    <a:pt x="672249" y="575691"/>
                  </a:moveTo>
                  <a:lnTo>
                    <a:pt x="671258" y="575564"/>
                  </a:lnTo>
                  <a:lnTo>
                    <a:pt x="671474" y="575868"/>
                  </a:lnTo>
                  <a:lnTo>
                    <a:pt x="671614" y="576427"/>
                  </a:lnTo>
                  <a:lnTo>
                    <a:pt x="672249" y="575691"/>
                  </a:lnTo>
                  <a:close/>
                </a:path>
                <a:path w="1615440" h="1174115">
                  <a:moveTo>
                    <a:pt x="682790" y="570318"/>
                  </a:moveTo>
                  <a:lnTo>
                    <a:pt x="682548" y="569899"/>
                  </a:lnTo>
                  <a:lnTo>
                    <a:pt x="682117" y="570433"/>
                  </a:lnTo>
                  <a:lnTo>
                    <a:pt x="682790" y="570318"/>
                  </a:lnTo>
                  <a:close/>
                </a:path>
                <a:path w="1615440" h="1174115">
                  <a:moveTo>
                    <a:pt x="722287" y="702767"/>
                  </a:moveTo>
                  <a:lnTo>
                    <a:pt x="722160" y="702792"/>
                  </a:lnTo>
                  <a:lnTo>
                    <a:pt x="722020" y="702805"/>
                  </a:lnTo>
                  <a:lnTo>
                    <a:pt x="722134" y="702932"/>
                  </a:lnTo>
                  <a:lnTo>
                    <a:pt x="722287" y="702767"/>
                  </a:lnTo>
                  <a:close/>
                </a:path>
                <a:path w="1615440" h="1174115">
                  <a:moveTo>
                    <a:pt x="723214" y="702627"/>
                  </a:moveTo>
                  <a:lnTo>
                    <a:pt x="722960" y="701878"/>
                  </a:lnTo>
                  <a:lnTo>
                    <a:pt x="722287" y="702767"/>
                  </a:lnTo>
                  <a:lnTo>
                    <a:pt x="722731" y="702678"/>
                  </a:lnTo>
                  <a:lnTo>
                    <a:pt x="723214" y="702627"/>
                  </a:lnTo>
                  <a:close/>
                </a:path>
                <a:path w="1615440" h="1174115">
                  <a:moveTo>
                    <a:pt x="732790" y="646366"/>
                  </a:moveTo>
                  <a:lnTo>
                    <a:pt x="732599" y="646023"/>
                  </a:lnTo>
                  <a:lnTo>
                    <a:pt x="732269" y="646455"/>
                  </a:lnTo>
                  <a:lnTo>
                    <a:pt x="732790" y="646366"/>
                  </a:lnTo>
                  <a:close/>
                </a:path>
                <a:path w="1615440" h="1174115">
                  <a:moveTo>
                    <a:pt x="779614" y="519798"/>
                  </a:moveTo>
                  <a:lnTo>
                    <a:pt x="779297" y="519557"/>
                  </a:lnTo>
                  <a:lnTo>
                    <a:pt x="778967" y="519239"/>
                  </a:lnTo>
                  <a:lnTo>
                    <a:pt x="778624" y="519252"/>
                  </a:lnTo>
                  <a:lnTo>
                    <a:pt x="778052" y="519264"/>
                  </a:lnTo>
                  <a:lnTo>
                    <a:pt x="777963" y="519887"/>
                  </a:lnTo>
                  <a:lnTo>
                    <a:pt x="778548" y="520115"/>
                  </a:lnTo>
                  <a:lnTo>
                    <a:pt x="778814" y="520217"/>
                  </a:lnTo>
                  <a:lnTo>
                    <a:pt x="779233" y="519976"/>
                  </a:lnTo>
                  <a:lnTo>
                    <a:pt x="779614" y="519798"/>
                  </a:lnTo>
                  <a:close/>
                </a:path>
                <a:path w="1615440" h="1174115">
                  <a:moveTo>
                    <a:pt x="779945" y="519696"/>
                  </a:moveTo>
                  <a:lnTo>
                    <a:pt x="779741" y="519747"/>
                  </a:lnTo>
                  <a:lnTo>
                    <a:pt x="779614" y="519798"/>
                  </a:lnTo>
                  <a:lnTo>
                    <a:pt x="779767" y="519874"/>
                  </a:lnTo>
                  <a:lnTo>
                    <a:pt x="779945" y="519696"/>
                  </a:lnTo>
                  <a:close/>
                </a:path>
                <a:path w="1615440" h="1174115">
                  <a:moveTo>
                    <a:pt x="780046" y="520039"/>
                  </a:moveTo>
                  <a:lnTo>
                    <a:pt x="780034" y="519912"/>
                  </a:lnTo>
                  <a:lnTo>
                    <a:pt x="779970" y="519696"/>
                  </a:lnTo>
                  <a:lnTo>
                    <a:pt x="779868" y="519950"/>
                  </a:lnTo>
                  <a:lnTo>
                    <a:pt x="780046" y="520039"/>
                  </a:lnTo>
                  <a:close/>
                </a:path>
                <a:path w="1615440" h="1174115">
                  <a:moveTo>
                    <a:pt x="781075" y="520509"/>
                  </a:moveTo>
                  <a:lnTo>
                    <a:pt x="780757" y="520319"/>
                  </a:lnTo>
                  <a:lnTo>
                    <a:pt x="780402" y="520179"/>
                  </a:lnTo>
                  <a:lnTo>
                    <a:pt x="780046" y="520039"/>
                  </a:lnTo>
                  <a:lnTo>
                    <a:pt x="780135" y="520534"/>
                  </a:lnTo>
                  <a:lnTo>
                    <a:pt x="780288" y="520992"/>
                  </a:lnTo>
                  <a:lnTo>
                    <a:pt x="781024" y="520992"/>
                  </a:lnTo>
                  <a:lnTo>
                    <a:pt x="781075" y="520509"/>
                  </a:lnTo>
                  <a:close/>
                </a:path>
                <a:path w="1615440" h="1174115">
                  <a:moveTo>
                    <a:pt x="815771" y="599224"/>
                  </a:moveTo>
                  <a:lnTo>
                    <a:pt x="815352" y="598868"/>
                  </a:lnTo>
                  <a:lnTo>
                    <a:pt x="815365" y="599414"/>
                  </a:lnTo>
                  <a:lnTo>
                    <a:pt x="815771" y="599224"/>
                  </a:lnTo>
                  <a:close/>
                </a:path>
                <a:path w="1615440" h="1174115">
                  <a:moveTo>
                    <a:pt x="848639" y="448932"/>
                  </a:moveTo>
                  <a:lnTo>
                    <a:pt x="848563" y="448779"/>
                  </a:lnTo>
                  <a:lnTo>
                    <a:pt x="848487" y="448640"/>
                  </a:lnTo>
                  <a:lnTo>
                    <a:pt x="848410" y="448487"/>
                  </a:lnTo>
                  <a:lnTo>
                    <a:pt x="848144" y="448424"/>
                  </a:lnTo>
                  <a:lnTo>
                    <a:pt x="848639" y="448932"/>
                  </a:lnTo>
                  <a:close/>
                </a:path>
                <a:path w="1615440" h="1174115">
                  <a:moveTo>
                    <a:pt x="850252" y="450596"/>
                  </a:moveTo>
                  <a:lnTo>
                    <a:pt x="848639" y="448932"/>
                  </a:lnTo>
                  <a:lnTo>
                    <a:pt x="848982" y="449681"/>
                  </a:lnTo>
                  <a:lnTo>
                    <a:pt x="849464" y="450278"/>
                  </a:lnTo>
                  <a:lnTo>
                    <a:pt x="850252" y="450596"/>
                  </a:lnTo>
                  <a:close/>
                </a:path>
                <a:path w="1615440" h="1174115">
                  <a:moveTo>
                    <a:pt x="850849" y="450900"/>
                  </a:moveTo>
                  <a:lnTo>
                    <a:pt x="850557" y="450888"/>
                  </a:lnTo>
                  <a:lnTo>
                    <a:pt x="850468" y="450672"/>
                  </a:lnTo>
                  <a:lnTo>
                    <a:pt x="850252" y="450596"/>
                  </a:lnTo>
                  <a:lnTo>
                    <a:pt x="850773" y="451116"/>
                  </a:lnTo>
                  <a:lnTo>
                    <a:pt x="850849" y="450900"/>
                  </a:lnTo>
                  <a:close/>
                </a:path>
                <a:path w="1615440" h="1174115">
                  <a:moveTo>
                    <a:pt x="932840" y="598360"/>
                  </a:moveTo>
                  <a:lnTo>
                    <a:pt x="932154" y="598373"/>
                  </a:lnTo>
                  <a:lnTo>
                    <a:pt x="932383" y="598881"/>
                  </a:lnTo>
                  <a:lnTo>
                    <a:pt x="932840" y="598360"/>
                  </a:lnTo>
                  <a:close/>
                </a:path>
                <a:path w="1615440" h="1174115">
                  <a:moveTo>
                    <a:pt x="994613" y="1173213"/>
                  </a:moveTo>
                  <a:lnTo>
                    <a:pt x="993838" y="1173708"/>
                  </a:lnTo>
                  <a:lnTo>
                    <a:pt x="993609" y="1173657"/>
                  </a:lnTo>
                  <a:lnTo>
                    <a:pt x="993457" y="1173949"/>
                  </a:lnTo>
                  <a:lnTo>
                    <a:pt x="993825" y="1173721"/>
                  </a:lnTo>
                  <a:lnTo>
                    <a:pt x="994181" y="1173746"/>
                  </a:lnTo>
                  <a:lnTo>
                    <a:pt x="994600" y="1173937"/>
                  </a:lnTo>
                  <a:lnTo>
                    <a:pt x="994613" y="1173213"/>
                  </a:lnTo>
                  <a:close/>
                </a:path>
                <a:path w="1615440" h="1174115">
                  <a:moveTo>
                    <a:pt x="1010539" y="404228"/>
                  </a:moveTo>
                  <a:lnTo>
                    <a:pt x="1009929" y="403428"/>
                  </a:lnTo>
                  <a:lnTo>
                    <a:pt x="1009319" y="403212"/>
                  </a:lnTo>
                  <a:lnTo>
                    <a:pt x="1008684" y="404571"/>
                  </a:lnTo>
                  <a:lnTo>
                    <a:pt x="1010539" y="404228"/>
                  </a:lnTo>
                  <a:close/>
                </a:path>
                <a:path w="1615440" h="1174115">
                  <a:moveTo>
                    <a:pt x="1010881" y="404164"/>
                  </a:moveTo>
                  <a:lnTo>
                    <a:pt x="1010551" y="404228"/>
                  </a:lnTo>
                  <a:lnTo>
                    <a:pt x="1010716" y="404317"/>
                  </a:lnTo>
                  <a:lnTo>
                    <a:pt x="1010780" y="404444"/>
                  </a:lnTo>
                  <a:lnTo>
                    <a:pt x="1010881" y="404164"/>
                  </a:lnTo>
                  <a:close/>
                </a:path>
                <a:path w="1615440" h="1174115">
                  <a:moveTo>
                    <a:pt x="1399501" y="44500"/>
                  </a:moveTo>
                  <a:lnTo>
                    <a:pt x="1398892" y="44551"/>
                  </a:lnTo>
                  <a:lnTo>
                    <a:pt x="1399082" y="44970"/>
                  </a:lnTo>
                  <a:lnTo>
                    <a:pt x="1399501" y="44500"/>
                  </a:lnTo>
                  <a:close/>
                </a:path>
                <a:path w="1615440" h="1174115">
                  <a:moveTo>
                    <a:pt x="1423517" y="70497"/>
                  </a:moveTo>
                  <a:lnTo>
                    <a:pt x="1422692" y="70827"/>
                  </a:lnTo>
                  <a:lnTo>
                    <a:pt x="1423517" y="70497"/>
                  </a:lnTo>
                  <a:close/>
                </a:path>
                <a:path w="1615440" h="1174115">
                  <a:moveTo>
                    <a:pt x="1427759" y="80683"/>
                  </a:moveTo>
                  <a:lnTo>
                    <a:pt x="1427670" y="80340"/>
                  </a:lnTo>
                  <a:lnTo>
                    <a:pt x="1427302" y="80670"/>
                  </a:lnTo>
                  <a:lnTo>
                    <a:pt x="1427759" y="80683"/>
                  </a:lnTo>
                  <a:close/>
                </a:path>
                <a:path w="1615440" h="1174115">
                  <a:moveTo>
                    <a:pt x="1428267" y="15760"/>
                  </a:moveTo>
                  <a:lnTo>
                    <a:pt x="1428013" y="15265"/>
                  </a:lnTo>
                  <a:lnTo>
                    <a:pt x="1427556" y="15798"/>
                  </a:lnTo>
                  <a:lnTo>
                    <a:pt x="1428267" y="15760"/>
                  </a:lnTo>
                  <a:close/>
                </a:path>
                <a:path w="1615440" h="1174115">
                  <a:moveTo>
                    <a:pt x="1443177" y="49720"/>
                  </a:moveTo>
                  <a:lnTo>
                    <a:pt x="1442923" y="49174"/>
                  </a:lnTo>
                  <a:lnTo>
                    <a:pt x="1442593" y="49212"/>
                  </a:lnTo>
                  <a:lnTo>
                    <a:pt x="1442415" y="49237"/>
                  </a:lnTo>
                  <a:lnTo>
                    <a:pt x="1442440" y="49415"/>
                  </a:lnTo>
                  <a:lnTo>
                    <a:pt x="1442402" y="49745"/>
                  </a:lnTo>
                  <a:lnTo>
                    <a:pt x="1442999" y="49961"/>
                  </a:lnTo>
                  <a:lnTo>
                    <a:pt x="1443177" y="49720"/>
                  </a:lnTo>
                  <a:close/>
                </a:path>
                <a:path w="1615440" h="1174115">
                  <a:moveTo>
                    <a:pt x="1449514" y="64287"/>
                  </a:moveTo>
                  <a:lnTo>
                    <a:pt x="1449387" y="63766"/>
                  </a:lnTo>
                  <a:lnTo>
                    <a:pt x="1448866" y="63766"/>
                  </a:lnTo>
                  <a:lnTo>
                    <a:pt x="1449019" y="64363"/>
                  </a:lnTo>
                  <a:lnTo>
                    <a:pt x="1449514" y="64287"/>
                  </a:lnTo>
                  <a:close/>
                </a:path>
                <a:path w="1615440" h="1174115">
                  <a:moveTo>
                    <a:pt x="1467815" y="162369"/>
                  </a:moveTo>
                  <a:lnTo>
                    <a:pt x="1467573" y="162356"/>
                  </a:lnTo>
                  <a:lnTo>
                    <a:pt x="1467319" y="162267"/>
                  </a:lnTo>
                  <a:lnTo>
                    <a:pt x="1467116" y="162356"/>
                  </a:lnTo>
                  <a:lnTo>
                    <a:pt x="1466913" y="162458"/>
                  </a:lnTo>
                  <a:lnTo>
                    <a:pt x="1466824" y="162725"/>
                  </a:lnTo>
                  <a:lnTo>
                    <a:pt x="1466659" y="162928"/>
                  </a:lnTo>
                  <a:lnTo>
                    <a:pt x="1466913" y="162941"/>
                  </a:lnTo>
                  <a:lnTo>
                    <a:pt x="1467180" y="163042"/>
                  </a:lnTo>
                  <a:lnTo>
                    <a:pt x="1467383" y="162928"/>
                  </a:lnTo>
                  <a:lnTo>
                    <a:pt x="1467573" y="162839"/>
                  </a:lnTo>
                  <a:lnTo>
                    <a:pt x="1467675" y="162572"/>
                  </a:lnTo>
                  <a:lnTo>
                    <a:pt x="1467815" y="162369"/>
                  </a:lnTo>
                  <a:close/>
                </a:path>
                <a:path w="1615440" h="1174115">
                  <a:moveTo>
                    <a:pt x="1477581" y="105930"/>
                  </a:moveTo>
                  <a:lnTo>
                    <a:pt x="1476502" y="107022"/>
                  </a:lnTo>
                  <a:lnTo>
                    <a:pt x="1476730" y="107035"/>
                  </a:lnTo>
                  <a:lnTo>
                    <a:pt x="1477581" y="105930"/>
                  </a:lnTo>
                  <a:close/>
                </a:path>
                <a:path w="1615440" h="1174115">
                  <a:moveTo>
                    <a:pt x="1478584" y="508"/>
                  </a:moveTo>
                  <a:lnTo>
                    <a:pt x="1478495" y="0"/>
                  </a:lnTo>
                  <a:lnTo>
                    <a:pt x="1478038" y="76"/>
                  </a:lnTo>
                  <a:lnTo>
                    <a:pt x="1477937" y="660"/>
                  </a:lnTo>
                  <a:lnTo>
                    <a:pt x="1478584" y="508"/>
                  </a:lnTo>
                  <a:close/>
                </a:path>
                <a:path w="1615440" h="1174115">
                  <a:moveTo>
                    <a:pt x="1491653" y="25273"/>
                  </a:moveTo>
                  <a:lnTo>
                    <a:pt x="1491170" y="24015"/>
                  </a:lnTo>
                  <a:lnTo>
                    <a:pt x="1491107" y="24180"/>
                  </a:lnTo>
                  <a:lnTo>
                    <a:pt x="1490980" y="24396"/>
                  </a:lnTo>
                  <a:lnTo>
                    <a:pt x="1491653" y="25273"/>
                  </a:lnTo>
                  <a:close/>
                </a:path>
                <a:path w="1615440" h="1174115">
                  <a:moveTo>
                    <a:pt x="1491843" y="25527"/>
                  </a:moveTo>
                  <a:lnTo>
                    <a:pt x="1491653" y="25285"/>
                  </a:lnTo>
                  <a:lnTo>
                    <a:pt x="1491818" y="25717"/>
                  </a:lnTo>
                  <a:lnTo>
                    <a:pt x="1491843" y="25527"/>
                  </a:lnTo>
                  <a:close/>
                </a:path>
                <a:path w="1615440" h="1174115">
                  <a:moveTo>
                    <a:pt x="1511503" y="79298"/>
                  </a:moveTo>
                  <a:lnTo>
                    <a:pt x="1511173" y="78994"/>
                  </a:lnTo>
                  <a:lnTo>
                    <a:pt x="1511007" y="79146"/>
                  </a:lnTo>
                  <a:lnTo>
                    <a:pt x="1510804" y="79298"/>
                  </a:lnTo>
                  <a:lnTo>
                    <a:pt x="1510792" y="79552"/>
                  </a:lnTo>
                  <a:lnTo>
                    <a:pt x="1511084" y="79844"/>
                  </a:lnTo>
                  <a:lnTo>
                    <a:pt x="1511249" y="79679"/>
                  </a:lnTo>
                  <a:lnTo>
                    <a:pt x="1511465" y="79552"/>
                  </a:lnTo>
                  <a:lnTo>
                    <a:pt x="1511503" y="79298"/>
                  </a:lnTo>
                  <a:close/>
                </a:path>
                <a:path w="1615440" h="1174115">
                  <a:moveTo>
                    <a:pt x="1574927" y="185877"/>
                  </a:moveTo>
                  <a:lnTo>
                    <a:pt x="1574736" y="185585"/>
                  </a:lnTo>
                  <a:lnTo>
                    <a:pt x="1574406" y="186004"/>
                  </a:lnTo>
                  <a:lnTo>
                    <a:pt x="1574927" y="185877"/>
                  </a:lnTo>
                  <a:close/>
                </a:path>
                <a:path w="1615440" h="1174115">
                  <a:moveTo>
                    <a:pt x="1591894" y="177634"/>
                  </a:moveTo>
                  <a:lnTo>
                    <a:pt x="1591716" y="177457"/>
                  </a:lnTo>
                  <a:lnTo>
                    <a:pt x="1591640" y="177304"/>
                  </a:lnTo>
                  <a:lnTo>
                    <a:pt x="1591411" y="177342"/>
                  </a:lnTo>
                  <a:lnTo>
                    <a:pt x="1591119" y="177342"/>
                  </a:lnTo>
                  <a:lnTo>
                    <a:pt x="1590954" y="177482"/>
                  </a:lnTo>
                  <a:lnTo>
                    <a:pt x="1590332" y="178054"/>
                  </a:lnTo>
                  <a:lnTo>
                    <a:pt x="1590484" y="178346"/>
                  </a:lnTo>
                  <a:lnTo>
                    <a:pt x="1591297" y="178206"/>
                  </a:lnTo>
                  <a:lnTo>
                    <a:pt x="1591500" y="178155"/>
                  </a:lnTo>
                  <a:lnTo>
                    <a:pt x="1591703" y="177927"/>
                  </a:lnTo>
                  <a:lnTo>
                    <a:pt x="1591830" y="177723"/>
                  </a:lnTo>
                  <a:close/>
                </a:path>
                <a:path w="1615440" h="1174115">
                  <a:moveTo>
                    <a:pt x="1596136" y="243979"/>
                  </a:moveTo>
                  <a:lnTo>
                    <a:pt x="1595005" y="244373"/>
                  </a:lnTo>
                  <a:lnTo>
                    <a:pt x="1595996" y="244182"/>
                  </a:lnTo>
                  <a:lnTo>
                    <a:pt x="1596136" y="243979"/>
                  </a:lnTo>
                  <a:close/>
                </a:path>
                <a:path w="1615440" h="1174115">
                  <a:moveTo>
                    <a:pt x="1609344" y="211112"/>
                  </a:moveTo>
                  <a:lnTo>
                    <a:pt x="1609153" y="211086"/>
                  </a:lnTo>
                  <a:lnTo>
                    <a:pt x="1608912" y="210997"/>
                  </a:lnTo>
                  <a:lnTo>
                    <a:pt x="1608734" y="211048"/>
                  </a:lnTo>
                  <a:lnTo>
                    <a:pt x="1608556" y="211150"/>
                  </a:lnTo>
                  <a:lnTo>
                    <a:pt x="1608442" y="211391"/>
                  </a:lnTo>
                  <a:lnTo>
                    <a:pt x="1608315" y="211556"/>
                  </a:lnTo>
                  <a:lnTo>
                    <a:pt x="1608924" y="211645"/>
                  </a:lnTo>
                  <a:lnTo>
                    <a:pt x="1609344" y="211112"/>
                  </a:lnTo>
                  <a:close/>
                </a:path>
                <a:path w="1615440" h="1174115">
                  <a:moveTo>
                    <a:pt x="1615160" y="206184"/>
                  </a:moveTo>
                  <a:lnTo>
                    <a:pt x="1614868" y="205879"/>
                  </a:lnTo>
                  <a:lnTo>
                    <a:pt x="1614157" y="206121"/>
                  </a:lnTo>
                  <a:lnTo>
                    <a:pt x="1613992" y="206184"/>
                  </a:lnTo>
                  <a:lnTo>
                    <a:pt x="1613776" y="206489"/>
                  </a:lnTo>
                  <a:lnTo>
                    <a:pt x="1613725" y="206832"/>
                  </a:lnTo>
                  <a:lnTo>
                    <a:pt x="1613979" y="206984"/>
                  </a:lnTo>
                  <a:lnTo>
                    <a:pt x="1614131" y="207124"/>
                  </a:lnTo>
                  <a:lnTo>
                    <a:pt x="1614385" y="207035"/>
                  </a:lnTo>
                  <a:lnTo>
                    <a:pt x="1614754" y="206997"/>
                  </a:lnTo>
                  <a:lnTo>
                    <a:pt x="1614830" y="206832"/>
                  </a:lnTo>
                  <a:lnTo>
                    <a:pt x="1615160" y="20618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13353110" y="7156418"/>
              <a:ext cx="1565275" cy="1145540"/>
            </a:xfrm>
            <a:custGeom>
              <a:avLst/>
              <a:gdLst/>
              <a:ahLst/>
              <a:cxnLst/>
              <a:rect l="l" t="t" r="r" b="b"/>
              <a:pathLst>
                <a:path w="1565275" h="1145540">
                  <a:moveTo>
                    <a:pt x="609" y="623493"/>
                  </a:moveTo>
                  <a:lnTo>
                    <a:pt x="0" y="623544"/>
                  </a:lnTo>
                  <a:lnTo>
                    <a:pt x="165" y="623912"/>
                  </a:lnTo>
                  <a:lnTo>
                    <a:pt x="609" y="623493"/>
                  </a:lnTo>
                  <a:close/>
                </a:path>
                <a:path w="1565275" h="1145540">
                  <a:moveTo>
                    <a:pt x="1282" y="666521"/>
                  </a:moveTo>
                  <a:lnTo>
                    <a:pt x="1104" y="666038"/>
                  </a:lnTo>
                  <a:lnTo>
                    <a:pt x="584" y="666534"/>
                  </a:lnTo>
                  <a:lnTo>
                    <a:pt x="1282" y="666521"/>
                  </a:lnTo>
                  <a:close/>
                </a:path>
                <a:path w="1565275" h="1145540">
                  <a:moveTo>
                    <a:pt x="32867" y="636079"/>
                  </a:moveTo>
                  <a:lnTo>
                    <a:pt x="32359" y="636295"/>
                  </a:lnTo>
                  <a:lnTo>
                    <a:pt x="32867" y="636765"/>
                  </a:lnTo>
                  <a:lnTo>
                    <a:pt x="32867" y="636079"/>
                  </a:lnTo>
                  <a:close/>
                </a:path>
                <a:path w="1565275" h="1145540">
                  <a:moveTo>
                    <a:pt x="46164" y="683196"/>
                  </a:moveTo>
                  <a:lnTo>
                    <a:pt x="46037" y="683069"/>
                  </a:lnTo>
                  <a:lnTo>
                    <a:pt x="45897" y="682853"/>
                  </a:lnTo>
                  <a:lnTo>
                    <a:pt x="45770" y="682840"/>
                  </a:lnTo>
                  <a:lnTo>
                    <a:pt x="45529" y="682840"/>
                  </a:lnTo>
                  <a:lnTo>
                    <a:pt x="45123" y="682929"/>
                  </a:lnTo>
                  <a:lnTo>
                    <a:pt x="45046" y="683082"/>
                  </a:lnTo>
                  <a:lnTo>
                    <a:pt x="44716" y="683717"/>
                  </a:lnTo>
                  <a:lnTo>
                    <a:pt x="44970" y="683996"/>
                  </a:lnTo>
                  <a:lnTo>
                    <a:pt x="45681" y="683768"/>
                  </a:lnTo>
                  <a:lnTo>
                    <a:pt x="45885" y="683704"/>
                  </a:lnTo>
                  <a:lnTo>
                    <a:pt x="45999" y="683387"/>
                  </a:lnTo>
                  <a:lnTo>
                    <a:pt x="46164" y="683196"/>
                  </a:lnTo>
                  <a:close/>
                </a:path>
                <a:path w="1565275" h="1145540">
                  <a:moveTo>
                    <a:pt x="47942" y="630364"/>
                  </a:moveTo>
                  <a:lnTo>
                    <a:pt x="47218" y="630415"/>
                  </a:lnTo>
                  <a:lnTo>
                    <a:pt x="47396" y="630885"/>
                  </a:lnTo>
                  <a:lnTo>
                    <a:pt x="47942" y="630364"/>
                  </a:lnTo>
                  <a:close/>
                </a:path>
                <a:path w="1565275" h="1145540">
                  <a:moveTo>
                    <a:pt x="72288" y="670763"/>
                  </a:moveTo>
                  <a:lnTo>
                    <a:pt x="71932" y="670674"/>
                  </a:lnTo>
                  <a:lnTo>
                    <a:pt x="71437" y="670420"/>
                  </a:lnTo>
                  <a:lnTo>
                    <a:pt x="70904" y="670750"/>
                  </a:lnTo>
                  <a:lnTo>
                    <a:pt x="70789" y="671258"/>
                  </a:lnTo>
                  <a:lnTo>
                    <a:pt x="70586" y="671614"/>
                  </a:lnTo>
                  <a:lnTo>
                    <a:pt x="71056" y="671537"/>
                  </a:lnTo>
                  <a:lnTo>
                    <a:pt x="71564" y="671512"/>
                  </a:lnTo>
                  <a:lnTo>
                    <a:pt x="71996" y="671372"/>
                  </a:lnTo>
                  <a:lnTo>
                    <a:pt x="72136" y="671334"/>
                  </a:lnTo>
                  <a:lnTo>
                    <a:pt x="72199" y="670966"/>
                  </a:lnTo>
                  <a:lnTo>
                    <a:pt x="72288" y="670763"/>
                  </a:lnTo>
                  <a:close/>
                </a:path>
                <a:path w="1565275" h="1145540">
                  <a:moveTo>
                    <a:pt x="112737" y="860259"/>
                  </a:moveTo>
                  <a:lnTo>
                    <a:pt x="112166" y="860259"/>
                  </a:lnTo>
                  <a:lnTo>
                    <a:pt x="112293" y="860653"/>
                  </a:lnTo>
                  <a:lnTo>
                    <a:pt x="112737" y="860259"/>
                  </a:lnTo>
                  <a:close/>
                </a:path>
                <a:path w="1565275" h="1145540">
                  <a:moveTo>
                    <a:pt x="124929" y="814082"/>
                  </a:moveTo>
                  <a:lnTo>
                    <a:pt x="124777" y="814082"/>
                  </a:lnTo>
                  <a:lnTo>
                    <a:pt x="124929" y="814082"/>
                  </a:lnTo>
                  <a:close/>
                </a:path>
                <a:path w="1565275" h="1145540">
                  <a:moveTo>
                    <a:pt x="124968" y="814514"/>
                  </a:moveTo>
                  <a:lnTo>
                    <a:pt x="124929" y="814095"/>
                  </a:lnTo>
                  <a:lnTo>
                    <a:pt x="124726" y="814095"/>
                  </a:lnTo>
                  <a:lnTo>
                    <a:pt x="124358" y="814095"/>
                  </a:lnTo>
                  <a:lnTo>
                    <a:pt x="124117" y="814679"/>
                  </a:lnTo>
                  <a:lnTo>
                    <a:pt x="124383" y="814832"/>
                  </a:lnTo>
                  <a:lnTo>
                    <a:pt x="124968" y="814514"/>
                  </a:lnTo>
                  <a:close/>
                </a:path>
                <a:path w="1565275" h="1145540">
                  <a:moveTo>
                    <a:pt x="130136" y="888873"/>
                  </a:moveTo>
                  <a:lnTo>
                    <a:pt x="129819" y="888606"/>
                  </a:lnTo>
                  <a:lnTo>
                    <a:pt x="129616" y="888682"/>
                  </a:lnTo>
                  <a:lnTo>
                    <a:pt x="129438" y="888885"/>
                  </a:lnTo>
                  <a:lnTo>
                    <a:pt x="129298" y="889012"/>
                  </a:lnTo>
                  <a:lnTo>
                    <a:pt x="129438" y="889101"/>
                  </a:lnTo>
                  <a:lnTo>
                    <a:pt x="129578" y="889330"/>
                  </a:lnTo>
                  <a:lnTo>
                    <a:pt x="129857" y="889215"/>
                  </a:lnTo>
                  <a:lnTo>
                    <a:pt x="130136" y="888873"/>
                  </a:lnTo>
                  <a:close/>
                </a:path>
                <a:path w="1565275" h="1145540">
                  <a:moveTo>
                    <a:pt x="133972" y="789647"/>
                  </a:moveTo>
                  <a:lnTo>
                    <a:pt x="133819" y="789635"/>
                  </a:lnTo>
                  <a:lnTo>
                    <a:pt x="133756" y="789889"/>
                  </a:lnTo>
                  <a:lnTo>
                    <a:pt x="133908" y="789749"/>
                  </a:lnTo>
                  <a:close/>
                </a:path>
                <a:path w="1565275" h="1145540">
                  <a:moveTo>
                    <a:pt x="135521" y="789279"/>
                  </a:moveTo>
                  <a:lnTo>
                    <a:pt x="134797" y="788708"/>
                  </a:lnTo>
                  <a:lnTo>
                    <a:pt x="134378" y="789139"/>
                  </a:lnTo>
                  <a:lnTo>
                    <a:pt x="133972" y="789647"/>
                  </a:lnTo>
                  <a:lnTo>
                    <a:pt x="135242" y="789851"/>
                  </a:lnTo>
                  <a:lnTo>
                    <a:pt x="135521" y="789279"/>
                  </a:lnTo>
                  <a:close/>
                </a:path>
                <a:path w="1565275" h="1145540">
                  <a:moveTo>
                    <a:pt x="140131" y="811123"/>
                  </a:moveTo>
                  <a:lnTo>
                    <a:pt x="140068" y="810806"/>
                  </a:lnTo>
                  <a:lnTo>
                    <a:pt x="139636" y="811136"/>
                  </a:lnTo>
                  <a:lnTo>
                    <a:pt x="140131" y="811123"/>
                  </a:lnTo>
                  <a:close/>
                </a:path>
                <a:path w="1565275" h="1145540">
                  <a:moveTo>
                    <a:pt x="175412" y="932903"/>
                  </a:moveTo>
                  <a:lnTo>
                    <a:pt x="175171" y="932776"/>
                  </a:lnTo>
                  <a:lnTo>
                    <a:pt x="174586" y="933094"/>
                  </a:lnTo>
                  <a:lnTo>
                    <a:pt x="174599" y="933399"/>
                  </a:lnTo>
                  <a:lnTo>
                    <a:pt x="174612" y="933551"/>
                  </a:lnTo>
                  <a:lnTo>
                    <a:pt x="174828" y="933500"/>
                  </a:lnTo>
                  <a:lnTo>
                    <a:pt x="175171" y="933513"/>
                  </a:lnTo>
                  <a:lnTo>
                    <a:pt x="175412" y="932903"/>
                  </a:lnTo>
                  <a:close/>
                </a:path>
                <a:path w="1565275" h="1145540">
                  <a:moveTo>
                    <a:pt x="188353" y="976096"/>
                  </a:moveTo>
                  <a:lnTo>
                    <a:pt x="188290" y="975868"/>
                  </a:lnTo>
                  <a:lnTo>
                    <a:pt x="188302" y="975715"/>
                  </a:lnTo>
                  <a:lnTo>
                    <a:pt x="188074" y="975766"/>
                  </a:lnTo>
                  <a:lnTo>
                    <a:pt x="187871" y="975753"/>
                  </a:lnTo>
                  <a:lnTo>
                    <a:pt x="187693" y="975868"/>
                  </a:lnTo>
                  <a:lnTo>
                    <a:pt x="187731" y="976160"/>
                  </a:lnTo>
                  <a:lnTo>
                    <a:pt x="187744" y="976325"/>
                  </a:lnTo>
                  <a:lnTo>
                    <a:pt x="187934" y="976274"/>
                  </a:lnTo>
                  <a:lnTo>
                    <a:pt x="188163" y="976249"/>
                  </a:lnTo>
                  <a:lnTo>
                    <a:pt x="188290" y="976147"/>
                  </a:lnTo>
                  <a:close/>
                </a:path>
                <a:path w="1565275" h="1145540">
                  <a:moveTo>
                    <a:pt x="200342" y="993851"/>
                  </a:moveTo>
                  <a:lnTo>
                    <a:pt x="200202" y="993432"/>
                  </a:lnTo>
                  <a:lnTo>
                    <a:pt x="199771" y="993838"/>
                  </a:lnTo>
                  <a:lnTo>
                    <a:pt x="200342" y="993851"/>
                  </a:lnTo>
                  <a:close/>
                </a:path>
                <a:path w="1565275" h="1145540">
                  <a:moveTo>
                    <a:pt x="208775" y="964819"/>
                  </a:moveTo>
                  <a:lnTo>
                    <a:pt x="208305" y="964780"/>
                  </a:lnTo>
                  <a:lnTo>
                    <a:pt x="208368" y="965136"/>
                  </a:lnTo>
                  <a:lnTo>
                    <a:pt x="208775" y="964819"/>
                  </a:lnTo>
                  <a:close/>
                </a:path>
                <a:path w="1565275" h="1145540">
                  <a:moveTo>
                    <a:pt x="223012" y="1074851"/>
                  </a:moveTo>
                  <a:lnTo>
                    <a:pt x="222834" y="1074686"/>
                  </a:lnTo>
                  <a:lnTo>
                    <a:pt x="222656" y="1074369"/>
                  </a:lnTo>
                  <a:lnTo>
                    <a:pt x="222529" y="1074394"/>
                  </a:lnTo>
                  <a:lnTo>
                    <a:pt x="221818" y="1074623"/>
                  </a:lnTo>
                  <a:lnTo>
                    <a:pt x="221818" y="1074966"/>
                  </a:lnTo>
                  <a:lnTo>
                    <a:pt x="222529" y="1075258"/>
                  </a:lnTo>
                  <a:lnTo>
                    <a:pt x="222859" y="1074991"/>
                  </a:lnTo>
                  <a:lnTo>
                    <a:pt x="223012" y="1074851"/>
                  </a:lnTo>
                  <a:close/>
                </a:path>
                <a:path w="1565275" h="1145540">
                  <a:moveTo>
                    <a:pt x="232587" y="1003185"/>
                  </a:moveTo>
                  <a:lnTo>
                    <a:pt x="232524" y="1002639"/>
                  </a:lnTo>
                  <a:lnTo>
                    <a:pt x="231978" y="1002728"/>
                  </a:lnTo>
                  <a:lnTo>
                    <a:pt x="232079" y="1003261"/>
                  </a:lnTo>
                  <a:lnTo>
                    <a:pt x="232587" y="1003185"/>
                  </a:lnTo>
                  <a:close/>
                </a:path>
                <a:path w="1565275" h="1145540">
                  <a:moveTo>
                    <a:pt x="281292" y="1125054"/>
                  </a:moveTo>
                  <a:lnTo>
                    <a:pt x="280771" y="1125105"/>
                  </a:lnTo>
                  <a:lnTo>
                    <a:pt x="280873" y="1125410"/>
                  </a:lnTo>
                  <a:lnTo>
                    <a:pt x="281292" y="1125054"/>
                  </a:lnTo>
                  <a:close/>
                </a:path>
                <a:path w="1565275" h="1145540">
                  <a:moveTo>
                    <a:pt x="307682" y="1141844"/>
                  </a:moveTo>
                  <a:lnTo>
                    <a:pt x="307543" y="1141666"/>
                  </a:lnTo>
                  <a:lnTo>
                    <a:pt x="307479" y="1141514"/>
                  </a:lnTo>
                  <a:lnTo>
                    <a:pt x="307263" y="1141564"/>
                  </a:lnTo>
                  <a:lnTo>
                    <a:pt x="306997" y="1141552"/>
                  </a:lnTo>
                  <a:lnTo>
                    <a:pt x="306857" y="1141666"/>
                  </a:lnTo>
                  <a:lnTo>
                    <a:pt x="306247" y="1142161"/>
                  </a:lnTo>
                  <a:lnTo>
                    <a:pt x="306336" y="1142441"/>
                  </a:lnTo>
                  <a:lnTo>
                    <a:pt x="307098" y="1142339"/>
                  </a:lnTo>
                  <a:lnTo>
                    <a:pt x="307276" y="1142301"/>
                  </a:lnTo>
                  <a:lnTo>
                    <a:pt x="307492" y="1142098"/>
                  </a:lnTo>
                  <a:lnTo>
                    <a:pt x="307632" y="1141920"/>
                  </a:lnTo>
                  <a:close/>
                </a:path>
                <a:path w="1565275" h="1145540">
                  <a:moveTo>
                    <a:pt x="308775" y="1144714"/>
                  </a:moveTo>
                  <a:lnTo>
                    <a:pt x="307873" y="1145019"/>
                  </a:lnTo>
                  <a:lnTo>
                    <a:pt x="307721" y="1145260"/>
                  </a:lnTo>
                  <a:lnTo>
                    <a:pt x="307619" y="1145400"/>
                  </a:lnTo>
                  <a:lnTo>
                    <a:pt x="308775" y="1144714"/>
                  </a:lnTo>
                  <a:close/>
                </a:path>
                <a:path w="1565275" h="1145540">
                  <a:moveTo>
                    <a:pt x="309359" y="1144384"/>
                  </a:moveTo>
                  <a:lnTo>
                    <a:pt x="308775" y="1144727"/>
                  </a:lnTo>
                  <a:lnTo>
                    <a:pt x="309245" y="1144574"/>
                  </a:lnTo>
                  <a:lnTo>
                    <a:pt x="309359" y="1144384"/>
                  </a:lnTo>
                  <a:close/>
                </a:path>
                <a:path w="1565275" h="1145540">
                  <a:moveTo>
                    <a:pt x="453872" y="604405"/>
                  </a:moveTo>
                  <a:lnTo>
                    <a:pt x="453453" y="604443"/>
                  </a:lnTo>
                  <a:lnTo>
                    <a:pt x="453034" y="604431"/>
                  </a:lnTo>
                  <a:lnTo>
                    <a:pt x="452526" y="604583"/>
                  </a:lnTo>
                  <a:lnTo>
                    <a:pt x="452488" y="604926"/>
                  </a:lnTo>
                  <a:lnTo>
                    <a:pt x="452424" y="605142"/>
                  </a:lnTo>
                  <a:lnTo>
                    <a:pt x="453669" y="605053"/>
                  </a:lnTo>
                  <a:lnTo>
                    <a:pt x="453872" y="604405"/>
                  </a:lnTo>
                  <a:close/>
                </a:path>
                <a:path w="1565275" h="1145540">
                  <a:moveTo>
                    <a:pt x="457530" y="606234"/>
                  </a:moveTo>
                  <a:lnTo>
                    <a:pt x="456488" y="606310"/>
                  </a:lnTo>
                  <a:lnTo>
                    <a:pt x="456387" y="606526"/>
                  </a:lnTo>
                  <a:lnTo>
                    <a:pt x="457428" y="606272"/>
                  </a:lnTo>
                  <a:close/>
                </a:path>
                <a:path w="1565275" h="1145540">
                  <a:moveTo>
                    <a:pt x="458114" y="605993"/>
                  </a:moveTo>
                  <a:lnTo>
                    <a:pt x="457530" y="606221"/>
                  </a:lnTo>
                  <a:lnTo>
                    <a:pt x="457949" y="606196"/>
                  </a:lnTo>
                  <a:lnTo>
                    <a:pt x="458114" y="605993"/>
                  </a:lnTo>
                  <a:close/>
                </a:path>
                <a:path w="1565275" h="1145540">
                  <a:moveTo>
                    <a:pt x="483628" y="731570"/>
                  </a:moveTo>
                  <a:lnTo>
                    <a:pt x="483400" y="731100"/>
                  </a:lnTo>
                  <a:lnTo>
                    <a:pt x="482917" y="731634"/>
                  </a:lnTo>
                  <a:lnTo>
                    <a:pt x="483628" y="731570"/>
                  </a:lnTo>
                  <a:close/>
                </a:path>
                <a:path w="1565275" h="1145540">
                  <a:moveTo>
                    <a:pt x="517194" y="755332"/>
                  </a:moveTo>
                  <a:lnTo>
                    <a:pt x="517055" y="755294"/>
                  </a:lnTo>
                  <a:lnTo>
                    <a:pt x="516915" y="755472"/>
                  </a:lnTo>
                  <a:lnTo>
                    <a:pt x="517093" y="755396"/>
                  </a:lnTo>
                  <a:close/>
                </a:path>
                <a:path w="1565275" h="1145540">
                  <a:moveTo>
                    <a:pt x="518795" y="755472"/>
                  </a:moveTo>
                  <a:lnTo>
                    <a:pt x="518782" y="754913"/>
                  </a:lnTo>
                  <a:lnTo>
                    <a:pt x="518172" y="754862"/>
                  </a:lnTo>
                  <a:lnTo>
                    <a:pt x="517893" y="754849"/>
                  </a:lnTo>
                  <a:lnTo>
                    <a:pt x="517537" y="755129"/>
                  </a:lnTo>
                  <a:lnTo>
                    <a:pt x="517194" y="755332"/>
                  </a:lnTo>
                  <a:lnTo>
                    <a:pt x="517550" y="755510"/>
                  </a:lnTo>
                  <a:lnTo>
                    <a:pt x="517931" y="755764"/>
                  </a:lnTo>
                  <a:lnTo>
                    <a:pt x="518185" y="755675"/>
                  </a:lnTo>
                  <a:lnTo>
                    <a:pt x="518795" y="755472"/>
                  </a:lnTo>
                  <a:close/>
                </a:path>
                <a:path w="1565275" h="1145540">
                  <a:moveTo>
                    <a:pt x="524421" y="644626"/>
                  </a:moveTo>
                  <a:lnTo>
                    <a:pt x="524395" y="644474"/>
                  </a:lnTo>
                  <a:lnTo>
                    <a:pt x="523671" y="645020"/>
                  </a:lnTo>
                  <a:lnTo>
                    <a:pt x="524408" y="644652"/>
                  </a:lnTo>
                  <a:close/>
                </a:path>
                <a:path w="1565275" h="1145540">
                  <a:moveTo>
                    <a:pt x="533654" y="816241"/>
                  </a:moveTo>
                  <a:lnTo>
                    <a:pt x="533565" y="815911"/>
                  </a:lnTo>
                  <a:lnTo>
                    <a:pt x="533146" y="816241"/>
                  </a:lnTo>
                  <a:lnTo>
                    <a:pt x="533654" y="816241"/>
                  </a:lnTo>
                  <a:close/>
                </a:path>
                <a:path w="1565275" h="1145540">
                  <a:moveTo>
                    <a:pt x="564984" y="49872"/>
                  </a:moveTo>
                  <a:lnTo>
                    <a:pt x="564845" y="49745"/>
                  </a:lnTo>
                  <a:lnTo>
                    <a:pt x="564680" y="49517"/>
                  </a:lnTo>
                  <a:lnTo>
                    <a:pt x="564400" y="49631"/>
                  </a:lnTo>
                  <a:lnTo>
                    <a:pt x="564261" y="49822"/>
                  </a:lnTo>
                  <a:lnTo>
                    <a:pt x="564083" y="49987"/>
                  </a:lnTo>
                  <a:lnTo>
                    <a:pt x="564235" y="50076"/>
                  </a:lnTo>
                  <a:lnTo>
                    <a:pt x="564413" y="50317"/>
                  </a:lnTo>
                  <a:lnTo>
                    <a:pt x="564667" y="50203"/>
                  </a:lnTo>
                  <a:lnTo>
                    <a:pt x="564807" y="50025"/>
                  </a:lnTo>
                  <a:lnTo>
                    <a:pt x="564984" y="49872"/>
                  </a:lnTo>
                  <a:close/>
                </a:path>
                <a:path w="1565275" h="1145540">
                  <a:moveTo>
                    <a:pt x="566839" y="889342"/>
                  </a:moveTo>
                  <a:lnTo>
                    <a:pt x="566178" y="889419"/>
                  </a:lnTo>
                  <a:lnTo>
                    <a:pt x="566343" y="889812"/>
                  </a:lnTo>
                  <a:lnTo>
                    <a:pt x="566839" y="889342"/>
                  </a:lnTo>
                  <a:close/>
                </a:path>
                <a:path w="1565275" h="1145540">
                  <a:moveTo>
                    <a:pt x="595503" y="777113"/>
                  </a:moveTo>
                  <a:lnTo>
                    <a:pt x="595134" y="776935"/>
                  </a:lnTo>
                  <a:lnTo>
                    <a:pt x="594741" y="776693"/>
                  </a:lnTo>
                  <a:lnTo>
                    <a:pt x="594233" y="776935"/>
                  </a:lnTo>
                  <a:lnTo>
                    <a:pt x="594131" y="777519"/>
                  </a:lnTo>
                  <a:lnTo>
                    <a:pt x="594017" y="777798"/>
                  </a:lnTo>
                  <a:lnTo>
                    <a:pt x="594448" y="778217"/>
                  </a:lnTo>
                  <a:lnTo>
                    <a:pt x="594868" y="778179"/>
                  </a:lnTo>
                  <a:lnTo>
                    <a:pt x="595274" y="777697"/>
                  </a:lnTo>
                  <a:lnTo>
                    <a:pt x="595401" y="777519"/>
                  </a:lnTo>
                  <a:lnTo>
                    <a:pt x="595503" y="777113"/>
                  </a:lnTo>
                  <a:close/>
                </a:path>
                <a:path w="1565275" h="1145540">
                  <a:moveTo>
                    <a:pt x="626897" y="833234"/>
                  </a:moveTo>
                  <a:lnTo>
                    <a:pt x="626757" y="833158"/>
                  </a:lnTo>
                  <a:lnTo>
                    <a:pt x="626630" y="833094"/>
                  </a:lnTo>
                  <a:lnTo>
                    <a:pt x="626503" y="833031"/>
                  </a:lnTo>
                  <a:lnTo>
                    <a:pt x="626414" y="833259"/>
                  </a:lnTo>
                  <a:lnTo>
                    <a:pt x="626897" y="833234"/>
                  </a:lnTo>
                  <a:close/>
                </a:path>
                <a:path w="1565275" h="1145540">
                  <a:moveTo>
                    <a:pt x="627710" y="833170"/>
                  </a:moveTo>
                  <a:lnTo>
                    <a:pt x="626897" y="833221"/>
                  </a:lnTo>
                  <a:lnTo>
                    <a:pt x="627062" y="833348"/>
                  </a:lnTo>
                  <a:lnTo>
                    <a:pt x="627329" y="833374"/>
                  </a:lnTo>
                  <a:lnTo>
                    <a:pt x="627532" y="833221"/>
                  </a:lnTo>
                  <a:lnTo>
                    <a:pt x="627710" y="833170"/>
                  </a:lnTo>
                  <a:close/>
                </a:path>
                <a:path w="1565275" h="1145540">
                  <a:moveTo>
                    <a:pt x="632028" y="517042"/>
                  </a:moveTo>
                  <a:lnTo>
                    <a:pt x="631672" y="516686"/>
                  </a:lnTo>
                  <a:lnTo>
                    <a:pt x="631672" y="517182"/>
                  </a:lnTo>
                  <a:lnTo>
                    <a:pt x="632028" y="517042"/>
                  </a:lnTo>
                  <a:close/>
                </a:path>
                <a:path w="1565275" h="1145540">
                  <a:moveTo>
                    <a:pt x="645541" y="1025855"/>
                  </a:moveTo>
                  <a:lnTo>
                    <a:pt x="645363" y="1025652"/>
                  </a:lnTo>
                  <a:lnTo>
                    <a:pt x="645287" y="1025512"/>
                  </a:lnTo>
                  <a:lnTo>
                    <a:pt x="645071" y="1025550"/>
                  </a:lnTo>
                  <a:lnTo>
                    <a:pt x="644779" y="1025537"/>
                  </a:lnTo>
                  <a:lnTo>
                    <a:pt x="644652" y="1025652"/>
                  </a:lnTo>
                  <a:lnTo>
                    <a:pt x="644118" y="1026172"/>
                  </a:lnTo>
                  <a:lnTo>
                    <a:pt x="644258" y="1026464"/>
                  </a:lnTo>
                  <a:lnTo>
                    <a:pt x="645007" y="1026350"/>
                  </a:lnTo>
                  <a:lnTo>
                    <a:pt x="645185" y="1026337"/>
                  </a:lnTo>
                  <a:lnTo>
                    <a:pt x="645388" y="1026109"/>
                  </a:lnTo>
                  <a:lnTo>
                    <a:pt x="645502" y="1025944"/>
                  </a:lnTo>
                  <a:close/>
                </a:path>
                <a:path w="1565275" h="1145540">
                  <a:moveTo>
                    <a:pt x="647179" y="574700"/>
                  </a:moveTo>
                  <a:lnTo>
                    <a:pt x="646785" y="574332"/>
                  </a:lnTo>
                  <a:lnTo>
                    <a:pt x="646404" y="574675"/>
                  </a:lnTo>
                  <a:lnTo>
                    <a:pt x="646811" y="575056"/>
                  </a:lnTo>
                  <a:lnTo>
                    <a:pt x="647179" y="574700"/>
                  </a:lnTo>
                  <a:close/>
                </a:path>
                <a:path w="1565275" h="1145540">
                  <a:moveTo>
                    <a:pt x="652729" y="1028979"/>
                  </a:moveTo>
                  <a:lnTo>
                    <a:pt x="652348" y="1028915"/>
                  </a:lnTo>
                  <a:lnTo>
                    <a:pt x="651891" y="1028636"/>
                  </a:lnTo>
                  <a:lnTo>
                    <a:pt x="651814" y="1029462"/>
                  </a:lnTo>
                  <a:lnTo>
                    <a:pt x="652729" y="1028979"/>
                  </a:lnTo>
                  <a:close/>
                </a:path>
                <a:path w="1565275" h="1145540">
                  <a:moveTo>
                    <a:pt x="653122" y="1028776"/>
                  </a:moveTo>
                  <a:lnTo>
                    <a:pt x="652729" y="1028979"/>
                  </a:lnTo>
                  <a:lnTo>
                    <a:pt x="652957" y="1029068"/>
                  </a:lnTo>
                  <a:lnTo>
                    <a:pt x="653110" y="1028788"/>
                  </a:lnTo>
                  <a:close/>
                </a:path>
                <a:path w="1565275" h="1145540">
                  <a:moveTo>
                    <a:pt x="663511" y="520"/>
                  </a:moveTo>
                  <a:lnTo>
                    <a:pt x="663486" y="0"/>
                  </a:lnTo>
                  <a:lnTo>
                    <a:pt x="663143" y="190"/>
                  </a:lnTo>
                  <a:lnTo>
                    <a:pt x="663511" y="520"/>
                  </a:lnTo>
                  <a:close/>
                </a:path>
                <a:path w="1565275" h="1145540">
                  <a:moveTo>
                    <a:pt x="673963" y="1082624"/>
                  </a:moveTo>
                  <a:lnTo>
                    <a:pt x="673709" y="1082776"/>
                  </a:lnTo>
                  <a:lnTo>
                    <a:pt x="673862" y="1082700"/>
                  </a:lnTo>
                  <a:close/>
                </a:path>
                <a:path w="1565275" h="1145540">
                  <a:moveTo>
                    <a:pt x="676668" y="1080401"/>
                  </a:moveTo>
                  <a:lnTo>
                    <a:pt x="673963" y="1082624"/>
                  </a:lnTo>
                  <a:lnTo>
                    <a:pt x="675005" y="1082040"/>
                  </a:lnTo>
                  <a:lnTo>
                    <a:pt x="676008" y="1081405"/>
                  </a:lnTo>
                  <a:lnTo>
                    <a:pt x="676668" y="1080401"/>
                  </a:lnTo>
                  <a:close/>
                </a:path>
                <a:path w="1565275" h="1145540">
                  <a:moveTo>
                    <a:pt x="677341" y="1079855"/>
                  </a:moveTo>
                  <a:lnTo>
                    <a:pt x="677176" y="1079817"/>
                  </a:lnTo>
                  <a:lnTo>
                    <a:pt x="677062" y="1080071"/>
                  </a:lnTo>
                  <a:lnTo>
                    <a:pt x="676821" y="1080198"/>
                  </a:lnTo>
                  <a:lnTo>
                    <a:pt x="676668" y="1080401"/>
                  </a:lnTo>
                  <a:lnTo>
                    <a:pt x="677341" y="1079855"/>
                  </a:lnTo>
                  <a:close/>
                </a:path>
                <a:path w="1565275" h="1145540">
                  <a:moveTo>
                    <a:pt x="684085" y="596900"/>
                  </a:moveTo>
                  <a:lnTo>
                    <a:pt x="683564" y="596480"/>
                  </a:lnTo>
                  <a:lnTo>
                    <a:pt x="683514" y="597141"/>
                  </a:lnTo>
                  <a:lnTo>
                    <a:pt x="684085" y="596900"/>
                  </a:lnTo>
                  <a:close/>
                </a:path>
                <a:path w="1565275" h="1145540">
                  <a:moveTo>
                    <a:pt x="685203" y="1083233"/>
                  </a:moveTo>
                  <a:lnTo>
                    <a:pt x="684593" y="1083259"/>
                  </a:lnTo>
                  <a:lnTo>
                    <a:pt x="684771" y="1083652"/>
                  </a:lnTo>
                  <a:lnTo>
                    <a:pt x="685203" y="1083233"/>
                  </a:lnTo>
                  <a:close/>
                </a:path>
                <a:path w="1565275" h="1145540">
                  <a:moveTo>
                    <a:pt x="690892" y="594017"/>
                  </a:moveTo>
                  <a:lnTo>
                    <a:pt x="690626" y="594321"/>
                  </a:lnTo>
                  <a:lnTo>
                    <a:pt x="689508" y="594372"/>
                  </a:lnTo>
                  <a:lnTo>
                    <a:pt x="690511" y="595083"/>
                  </a:lnTo>
                  <a:lnTo>
                    <a:pt x="690892" y="594017"/>
                  </a:lnTo>
                  <a:close/>
                </a:path>
                <a:path w="1565275" h="1145540">
                  <a:moveTo>
                    <a:pt x="690968" y="593979"/>
                  </a:moveTo>
                  <a:close/>
                </a:path>
                <a:path w="1565275" h="1145540">
                  <a:moveTo>
                    <a:pt x="762825" y="703148"/>
                  </a:moveTo>
                  <a:lnTo>
                    <a:pt x="762495" y="702856"/>
                  </a:lnTo>
                  <a:lnTo>
                    <a:pt x="762317" y="702919"/>
                  </a:lnTo>
                  <a:lnTo>
                    <a:pt x="762190" y="703097"/>
                  </a:lnTo>
                  <a:lnTo>
                    <a:pt x="762025" y="703249"/>
                  </a:lnTo>
                  <a:lnTo>
                    <a:pt x="762228" y="703719"/>
                  </a:lnTo>
                  <a:lnTo>
                    <a:pt x="762508" y="703694"/>
                  </a:lnTo>
                  <a:lnTo>
                    <a:pt x="762825" y="703148"/>
                  </a:lnTo>
                  <a:close/>
                </a:path>
                <a:path w="1565275" h="1145540">
                  <a:moveTo>
                    <a:pt x="796442" y="574141"/>
                  </a:moveTo>
                  <a:lnTo>
                    <a:pt x="795794" y="573252"/>
                  </a:lnTo>
                  <a:lnTo>
                    <a:pt x="795769" y="573430"/>
                  </a:lnTo>
                  <a:lnTo>
                    <a:pt x="795655" y="573671"/>
                  </a:lnTo>
                  <a:lnTo>
                    <a:pt x="795959" y="573887"/>
                  </a:lnTo>
                  <a:lnTo>
                    <a:pt x="796213" y="574014"/>
                  </a:lnTo>
                  <a:lnTo>
                    <a:pt x="796442" y="574141"/>
                  </a:lnTo>
                  <a:close/>
                </a:path>
                <a:path w="1565275" h="1145540">
                  <a:moveTo>
                    <a:pt x="796886" y="574408"/>
                  </a:moveTo>
                  <a:lnTo>
                    <a:pt x="796734" y="574319"/>
                  </a:lnTo>
                  <a:lnTo>
                    <a:pt x="796594" y="574230"/>
                  </a:lnTo>
                  <a:lnTo>
                    <a:pt x="796442" y="574141"/>
                  </a:lnTo>
                  <a:lnTo>
                    <a:pt x="796823" y="574649"/>
                  </a:lnTo>
                  <a:lnTo>
                    <a:pt x="796886" y="574408"/>
                  </a:lnTo>
                  <a:close/>
                </a:path>
                <a:path w="1565275" h="1145540">
                  <a:moveTo>
                    <a:pt x="870635" y="485698"/>
                  </a:moveTo>
                  <a:lnTo>
                    <a:pt x="870496" y="485736"/>
                  </a:lnTo>
                  <a:lnTo>
                    <a:pt x="870318" y="485749"/>
                  </a:lnTo>
                  <a:lnTo>
                    <a:pt x="870483" y="485889"/>
                  </a:lnTo>
                  <a:lnTo>
                    <a:pt x="870635" y="485698"/>
                  </a:lnTo>
                  <a:close/>
                </a:path>
                <a:path w="1565275" h="1145540">
                  <a:moveTo>
                    <a:pt x="871740" y="485559"/>
                  </a:moveTo>
                  <a:lnTo>
                    <a:pt x="871372" y="484670"/>
                  </a:lnTo>
                  <a:lnTo>
                    <a:pt x="870635" y="485698"/>
                  </a:lnTo>
                  <a:lnTo>
                    <a:pt x="871131" y="485584"/>
                  </a:lnTo>
                  <a:lnTo>
                    <a:pt x="871740" y="485559"/>
                  </a:lnTo>
                  <a:close/>
                </a:path>
                <a:path w="1565275" h="1145540">
                  <a:moveTo>
                    <a:pt x="1024509" y="640067"/>
                  </a:moveTo>
                  <a:lnTo>
                    <a:pt x="1024382" y="639597"/>
                  </a:lnTo>
                  <a:lnTo>
                    <a:pt x="1023899" y="640041"/>
                  </a:lnTo>
                  <a:lnTo>
                    <a:pt x="1024509" y="640067"/>
                  </a:lnTo>
                  <a:close/>
                </a:path>
                <a:path w="1565275" h="1145540">
                  <a:moveTo>
                    <a:pt x="1037158" y="361188"/>
                  </a:moveTo>
                  <a:lnTo>
                    <a:pt x="1037018" y="360794"/>
                  </a:lnTo>
                  <a:lnTo>
                    <a:pt x="1036713" y="360743"/>
                  </a:lnTo>
                  <a:lnTo>
                    <a:pt x="1036523" y="360616"/>
                  </a:lnTo>
                  <a:lnTo>
                    <a:pt x="1036497" y="360832"/>
                  </a:lnTo>
                  <a:lnTo>
                    <a:pt x="1036383" y="361111"/>
                  </a:lnTo>
                  <a:lnTo>
                    <a:pt x="1036447" y="361302"/>
                  </a:lnTo>
                  <a:lnTo>
                    <a:pt x="1036548" y="361467"/>
                  </a:lnTo>
                  <a:lnTo>
                    <a:pt x="1036828" y="361556"/>
                  </a:lnTo>
                  <a:lnTo>
                    <a:pt x="1037005" y="361670"/>
                  </a:lnTo>
                  <a:lnTo>
                    <a:pt x="1037043" y="361454"/>
                  </a:lnTo>
                  <a:lnTo>
                    <a:pt x="1037158" y="361188"/>
                  </a:lnTo>
                  <a:close/>
                </a:path>
                <a:path w="1565275" h="1145540">
                  <a:moveTo>
                    <a:pt x="1060246" y="381990"/>
                  </a:moveTo>
                  <a:lnTo>
                    <a:pt x="1059764" y="381660"/>
                  </a:lnTo>
                  <a:lnTo>
                    <a:pt x="1059421" y="381812"/>
                  </a:lnTo>
                  <a:lnTo>
                    <a:pt x="1059192" y="382409"/>
                  </a:lnTo>
                  <a:lnTo>
                    <a:pt x="1059421" y="382460"/>
                  </a:lnTo>
                  <a:lnTo>
                    <a:pt x="1059675" y="382574"/>
                  </a:lnTo>
                  <a:lnTo>
                    <a:pt x="1059840" y="382524"/>
                  </a:lnTo>
                  <a:lnTo>
                    <a:pt x="1060005" y="382447"/>
                  </a:lnTo>
                  <a:lnTo>
                    <a:pt x="1060107" y="382181"/>
                  </a:lnTo>
                  <a:lnTo>
                    <a:pt x="1060246" y="381990"/>
                  </a:lnTo>
                  <a:close/>
                </a:path>
                <a:path w="1565275" h="1145540">
                  <a:moveTo>
                    <a:pt x="1081024" y="417042"/>
                  </a:moveTo>
                  <a:lnTo>
                    <a:pt x="1080833" y="416991"/>
                  </a:lnTo>
                  <a:lnTo>
                    <a:pt x="1080604" y="416902"/>
                  </a:lnTo>
                  <a:lnTo>
                    <a:pt x="1080439" y="416953"/>
                  </a:lnTo>
                  <a:lnTo>
                    <a:pt x="1080287" y="417029"/>
                  </a:lnTo>
                  <a:lnTo>
                    <a:pt x="1080173" y="417271"/>
                  </a:lnTo>
                  <a:lnTo>
                    <a:pt x="1080058" y="417423"/>
                  </a:lnTo>
                  <a:lnTo>
                    <a:pt x="1080643" y="417550"/>
                  </a:lnTo>
                  <a:lnTo>
                    <a:pt x="1081024" y="417042"/>
                  </a:lnTo>
                  <a:close/>
                </a:path>
                <a:path w="1565275" h="1145540">
                  <a:moveTo>
                    <a:pt x="1184325" y="617093"/>
                  </a:moveTo>
                  <a:lnTo>
                    <a:pt x="1184122" y="617093"/>
                  </a:lnTo>
                  <a:lnTo>
                    <a:pt x="1184109" y="617220"/>
                  </a:lnTo>
                  <a:lnTo>
                    <a:pt x="1184084" y="617359"/>
                  </a:lnTo>
                  <a:lnTo>
                    <a:pt x="1184249" y="617181"/>
                  </a:lnTo>
                  <a:close/>
                </a:path>
                <a:path w="1565275" h="1145540">
                  <a:moveTo>
                    <a:pt x="1186065" y="616750"/>
                  </a:moveTo>
                  <a:lnTo>
                    <a:pt x="1185989" y="616089"/>
                  </a:lnTo>
                  <a:lnTo>
                    <a:pt x="1185595" y="615962"/>
                  </a:lnTo>
                  <a:lnTo>
                    <a:pt x="1184770" y="616521"/>
                  </a:lnTo>
                  <a:lnTo>
                    <a:pt x="1184554" y="616813"/>
                  </a:lnTo>
                  <a:lnTo>
                    <a:pt x="1184325" y="617093"/>
                  </a:lnTo>
                  <a:lnTo>
                    <a:pt x="1184744" y="617093"/>
                  </a:lnTo>
                  <a:lnTo>
                    <a:pt x="1185151" y="617105"/>
                  </a:lnTo>
                  <a:lnTo>
                    <a:pt x="1185570" y="617054"/>
                  </a:lnTo>
                  <a:lnTo>
                    <a:pt x="1185748" y="617029"/>
                  </a:lnTo>
                  <a:lnTo>
                    <a:pt x="1186065" y="616750"/>
                  </a:lnTo>
                  <a:close/>
                </a:path>
                <a:path w="1565275" h="1145540">
                  <a:moveTo>
                    <a:pt x="1443901" y="104711"/>
                  </a:moveTo>
                  <a:lnTo>
                    <a:pt x="1443748" y="104559"/>
                  </a:lnTo>
                  <a:lnTo>
                    <a:pt x="1443558" y="104305"/>
                  </a:lnTo>
                  <a:lnTo>
                    <a:pt x="1443266" y="104432"/>
                  </a:lnTo>
                  <a:lnTo>
                    <a:pt x="1443113" y="104648"/>
                  </a:lnTo>
                  <a:lnTo>
                    <a:pt x="1442948" y="104813"/>
                  </a:lnTo>
                  <a:lnTo>
                    <a:pt x="1443101" y="104940"/>
                  </a:lnTo>
                  <a:lnTo>
                    <a:pt x="1443304" y="105232"/>
                  </a:lnTo>
                  <a:lnTo>
                    <a:pt x="1443583" y="105117"/>
                  </a:lnTo>
                  <a:lnTo>
                    <a:pt x="1443748" y="104889"/>
                  </a:lnTo>
                  <a:lnTo>
                    <a:pt x="1443901" y="104711"/>
                  </a:lnTo>
                  <a:close/>
                </a:path>
                <a:path w="1565275" h="1145540">
                  <a:moveTo>
                    <a:pt x="1488732" y="251841"/>
                  </a:moveTo>
                  <a:lnTo>
                    <a:pt x="1488592" y="251675"/>
                  </a:lnTo>
                  <a:lnTo>
                    <a:pt x="1488528" y="251536"/>
                  </a:lnTo>
                  <a:lnTo>
                    <a:pt x="1488325" y="251587"/>
                  </a:lnTo>
                  <a:lnTo>
                    <a:pt x="1488059" y="251561"/>
                  </a:lnTo>
                  <a:lnTo>
                    <a:pt x="1487919" y="251663"/>
                  </a:lnTo>
                  <a:lnTo>
                    <a:pt x="1487398" y="252171"/>
                  </a:lnTo>
                  <a:lnTo>
                    <a:pt x="1487512" y="252437"/>
                  </a:lnTo>
                  <a:lnTo>
                    <a:pt x="1488211" y="252336"/>
                  </a:lnTo>
                  <a:lnTo>
                    <a:pt x="1488389" y="252323"/>
                  </a:lnTo>
                  <a:lnTo>
                    <a:pt x="1488567" y="252120"/>
                  </a:lnTo>
                  <a:lnTo>
                    <a:pt x="1488694" y="251942"/>
                  </a:lnTo>
                  <a:close/>
                </a:path>
                <a:path w="1565275" h="1145540">
                  <a:moveTo>
                    <a:pt x="1495933" y="273773"/>
                  </a:moveTo>
                  <a:lnTo>
                    <a:pt x="1495717" y="273519"/>
                  </a:lnTo>
                  <a:lnTo>
                    <a:pt x="1495005" y="273748"/>
                  </a:lnTo>
                  <a:lnTo>
                    <a:pt x="1494828" y="273799"/>
                  </a:lnTo>
                  <a:lnTo>
                    <a:pt x="1494650" y="274053"/>
                  </a:lnTo>
                  <a:lnTo>
                    <a:pt x="1494561" y="274243"/>
                  </a:lnTo>
                  <a:lnTo>
                    <a:pt x="1494777" y="274497"/>
                  </a:lnTo>
                  <a:lnTo>
                    <a:pt x="1495120" y="274510"/>
                  </a:lnTo>
                  <a:lnTo>
                    <a:pt x="1495437" y="274472"/>
                  </a:lnTo>
                  <a:lnTo>
                    <a:pt x="1495933" y="273773"/>
                  </a:lnTo>
                  <a:close/>
                </a:path>
                <a:path w="1565275" h="1145540">
                  <a:moveTo>
                    <a:pt x="1511109" y="271881"/>
                  </a:moveTo>
                  <a:lnTo>
                    <a:pt x="1510880" y="271487"/>
                  </a:lnTo>
                  <a:lnTo>
                    <a:pt x="1510525" y="271957"/>
                  </a:lnTo>
                  <a:lnTo>
                    <a:pt x="1511109" y="271881"/>
                  </a:lnTo>
                  <a:close/>
                </a:path>
                <a:path w="1565275" h="1145540">
                  <a:moveTo>
                    <a:pt x="1520926" y="182206"/>
                  </a:moveTo>
                  <a:lnTo>
                    <a:pt x="1520685" y="182194"/>
                  </a:lnTo>
                  <a:lnTo>
                    <a:pt x="1520431" y="182105"/>
                  </a:lnTo>
                  <a:lnTo>
                    <a:pt x="1520228" y="182194"/>
                  </a:lnTo>
                  <a:lnTo>
                    <a:pt x="1520024" y="182295"/>
                  </a:lnTo>
                  <a:lnTo>
                    <a:pt x="1519936" y="182562"/>
                  </a:lnTo>
                  <a:lnTo>
                    <a:pt x="1519770" y="182765"/>
                  </a:lnTo>
                  <a:lnTo>
                    <a:pt x="1520024" y="182778"/>
                  </a:lnTo>
                  <a:lnTo>
                    <a:pt x="1520291" y="182880"/>
                  </a:lnTo>
                  <a:lnTo>
                    <a:pt x="1520494" y="182765"/>
                  </a:lnTo>
                  <a:lnTo>
                    <a:pt x="1520685" y="182676"/>
                  </a:lnTo>
                  <a:lnTo>
                    <a:pt x="1520786" y="182410"/>
                  </a:lnTo>
                  <a:lnTo>
                    <a:pt x="1520926" y="182206"/>
                  </a:lnTo>
                  <a:close/>
                </a:path>
                <a:path w="1565275" h="1145540">
                  <a:moveTo>
                    <a:pt x="1521993" y="320306"/>
                  </a:moveTo>
                  <a:lnTo>
                    <a:pt x="1521790" y="320382"/>
                  </a:lnTo>
                  <a:lnTo>
                    <a:pt x="1521663" y="320395"/>
                  </a:lnTo>
                  <a:lnTo>
                    <a:pt x="1521917" y="320509"/>
                  </a:lnTo>
                  <a:lnTo>
                    <a:pt x="1521993" y="320306"/>
                  </a:lnTo>
                  <a:close/>
                </a:path>
                <a:path w="1565275" h="1145540">
                  <a:moveTo>
                    <a:pt x="1522996" y="319989"/>
                  </a:moveTo>
                  <a:lnTo>
                    <a:pt x="1522882" y="319252"/>
                  </a:lnTo>
                  <a:lnTo>
                    <a:pt x="1522361" y="319252"/>
                  </a:lnTo>
                  <a:lnTo>
                    <a:pt x="1521993" y="320294"/>
                  </a:lnTo>
                  <a:lnTo>
                    <a:pt x="1522539" y="320179"/>
                  </a:lnTo>
                  <a:lnTo>
                    <a:pt x="1522996" y="319989"/>
                  </a:lnTo>
                  <a:close/>
                </a:path>
                <a:path w="1565275" h="1145540">
                  <a:moveTo>
                    <a:pt x="1531988" y="317436"/>
                  </a:moveTo>
                  <a:lnTo>
                    <a:pt x="1531645" y="317169"/>
                  </a:lnTo>
                  <a:lnTo>
                    <a:pt x="1531480" y="317246"/>
                  </a:lnTo>
                  <a:lnTo>
                    <a:pt x="1531353" y="317436"/>
                  </a:lnTo>
                  <a:lnTo>
                    <a:pt x="1531188" y="317576"/>
                  </a:lnTo>
                  <a:lnTo>
                    <a:pt x="1531556" y="317868"/>
                  </a:lnTo>
                  <a:lnTo>
                    <a:pt x="1531988" y="317436"/>
                  </a:lnTo>
                  <a:close/>
                </a:path>
                <a:path w="1565275" h="1145540">
                  <a:moveTo>
                    <a:pt x="1549730" y="313626"/>
                  </a:moveTo>
                  <a:lnTo>
                    <a:pt x="1549539" y="313715"/>
                  </a:lnTo>
                  <a:lnTo>
                    <a:pt x="1548638" y="314477"/>
                  </a:lnTo>
                  <a:lnTo>
                    <a:pt x="1549730" y="313626"/>
                  </a:lnTo>
                  <a:close/>
                </a:path>
                <a:path w="1565275" h="1145540">
                  <a:moveTo>
                    <a:pt x="1552498" y="298462"/>
                  </a:moveTo>
                  <a:lnTo>
                    <a:pt x="1552282" y="297878"/>
                  </a:lnTo>
                  <a:lnTo>
                    <a:pt x="1551940" y="297916"/>
                  </a:lnTo>
                  <a:lnTo>
                    <a:pt x="1551622" y="298589"/>
                  </a:lnTo>
                  <a:lnTo>
                    <a:pt x="1552028" y="298958"/>
                  </a:lnTo>
                  <a:lnTo>
                    <a:pt x="1552181" y="298792"/>
                  </a:lnTo>
                  <a:lnTo>
                    <a:pt x="1552498" y="298589"/>
                  </a:lnTo>
                  <a:lnTo>
                    <a:pt x="1552498" y="298462"/>
                  </a:lnTo>
                  <a:close/>
                </a:path>
                <a:path w="1565275" h="1145540">
                  <a:moveTo>
                    <a:pt x="1564995" y="310464"/>
                  </a:moveTo>
                  <a:lnTo>
                    <a:pt x="1564449" y="310489"/>
                  </a:lnTo>
                  <a:lnTo>
                    <a:pt x="1564601" y="310832"/>
                  </a:lnTo>
                  <a:lnTo>
                    <a:pt x="1564995" y="31046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13278968" y="7276026"/>
              <a:ext cx="1616710" cy="1052830"/>
            </a:xfrm>
            <a:custGeom>
              <a:avLst/>
              <a:gdLst/>
              <a:ahLst/>
              <a:cxnLst/>
              <a:rect l="l" t="t" r="r" b="b"/>
              <a:pathLst>
                <a:path w="1616709" h="1052829">
                  <a:moveTo>
                    <a:pt x="1587" y="533488"/>
                  </a:moveTo>
                  <a:lnTo>
                    <a:pt x="101" y="534301"/>
                  </a:lnTo>
                  <a:lnTo>
                    <a:pt x="1587" y="533488"/>
                  </a:lnTo>
                  <a:close/>
                </a:path>
                <a:path w="1616709" h="1052829">
                  <a:moveTo>
                    <a:pt x="7277" y="545896"/>
                  </a:moveTo>
                  <a:lnTo>
                    <a:pt x="7162" y="545579"/>
                  </a:lnTo>
                  <a:lnTo>
                    <a:pt x="6743" y="545922"/>
                  </a:lnTo>
                  <a:lnTo>
                    <a:pt x="7277" y="545896"/>
                  </a:lnTo>
                  <a:close/>
                </a:path>
                <a:path w="1616709" h="1052829">
                  <a:moveTo>
                    <a:pt x="21412" y="598360"/>
                  </a:moveTo>
                  <a:lnTo>
                    <a:pt x="20688" y="598474"/>
                  </a:lnTo>
                  <a:lnTo>
                    <a:pt x="20942" y="598881"/>
                  </a:lnTo>
                  <a:lnTo>
                    <a:pt x="21412" y="598360"/>
                  </a:lnTo>
                  <a:close/>
                </a:path>
                <a:path w="1616709" h="1052829">
                  <a:moveTo>
                    <a:pt x="23710" y="609028"/>
                  </a:moveTo>
                  <a:lnTo>
                    <a:pt x="23456" y="609015"/>
                  </a:lnTo>
                  <a:lnTo>
                    <a:pt x="23190" y="608888"/>
                  </a:lnTo>
                  <a:lnTo>
                    <a:pt x="22987" y="608990"/>
                  </a:lnTo>
                  <a:lnTo>
                    <a:pt x="22796" y="609066"/>
                  </a:lnTo>
                  <a:lnTo>
                    <a:pt x="22707" y="609384"/>
                  </a:lnTo>
                  <a:lnTo>
                    <a:pt x="22555" y="609561"/>
                  </a:lnTo>
                  <a:lnTo>
                    <a:pt x="23253" y="609638"/>
                  </a:lnTo>
                  <a:lnTo>
                    <a:pt x="23710" y="609028"/>
                  </a:lnTo>
                  <a:close/>
                </a:path>
                <a:path w="1616709" h="1052829">
                  <a:moveTo>
                    <a:pt x="37274" y="537984"/>
                  </a:moveTo>
                  <a:lnTo>
                    <a:pt x="36664" y="538086"/>
                  </a:lnTo>
                  <a:lnTo>
                    <a:pt x="36842" y="538429"/>
                  </a:lnTo>
                  <a:lnTo>
                    <a:pt x="37274" y="537984"/>
                  </a:lnTo>
                  <a:close/>
                </a:path>
                <a:path w="1616709" h="1052829">
                  <a:moveTo>
                    <a:pt x="64871" y="560870"/>
                  </a:moveTo>
                  <a:lnTo>
                    <a:pt x="64681" y="560793"/>
                  </a:lnTo>
                  <a:lnTo>
                    <a:pt x="64465" y="560578"/>
                  </a:lnTo>
                  <a:lnTo>
                    <a:pt x="64287" y="560616"/>
                  </a:lnTo>
                  <a:lnTo>
                    <a:pt x="63601" y="560819"/>
                  </a:lnTo>
                  <a:lnTo>
                    <a:pt x="63385" y="561200"/>
                  </a:lnTo>
                  <a:lnTo>
                    <a:pt x="63779" y="561568"/>
                  </a:lnTo>
                  <a:lnTo>
                    <a:pt x="64223" y="561517"/>
                  </a:lnTo>
                  <a:lnTo>
                    <a:pt x="64490" y="561479"/>
                  </a:lnTo>
                  <a:lnTo>
                    <a:pt x="64871" y="560870"/>
                  </a:lnTo>
                  <a:close/>
                </a:path>
                <a:path w="1616709" h="1052829">
                  <a:moveTo>
                    <a:pt x="75984" y="736815"/>
                  </a:moveTo>
                  <a:lnTo>
                    <a:pt x="75730" y="736841"/>
                  </a:lnTo>
                  <a:lnTo>
                    <a:pt x="74891" y="737857"/>
                  </a:lnTo>
                  <a:lnTo>
                    <a:pt x="75984" y="736815"/>
                  </a:lnTo>
                  <a:close/>
                </a:path>
                <a:path w="1616709" h="1052829">
                  <a:moveTo>
                    <a:pt x="75984" y="736473"/>
                  </a:moveTo>
                  <a:lnTo>
                    <a:pt x="75704" y="736714"/>
                  </a:lnTo>
                  <a:lnTo>
                    <a:pt x="75730" y="736841"/>
                  </a:lnTo>
                  <a:lnTo>
                    <a:pt x="75971" y="736815"/>
                  </a:lnTo>
                  <a:lnTo>
                    <a:pt x="75984" y="736473"/>
                  </a:lnTo>
                  <a:close/>
                </a:path>
                <a:path w="1616709" h="1052829">
                  <a:moveTo>
                    <a:pt x="76669" y="735901"/>
                  </a:moveTo>
                  <a:lnTo>
                    <a:pt x="76009" y="735507"/>
                  </a:lnTo>
                  <a:lnTo>
                    <a:pt x="75996" y="736473"/>
                  </a:lnTo>
                  <a:lnTo>
                    <a:pt x="76288" y="736180"/>
                  </a:lnTo>
                  <a:lnTo>
                    <a:pt x="76669" y="735901"/>
                  </a:lnTo>
                  <a:close/>
                </a:path>
                <a:path w="1616709" h="1052829">
                  <a:moveTo>
                    <a:pt x="89750" y="599033"/>
                  </a:moveTo>
                  <a:lnTo>
                    <a:pt x="89623" y="598843"/>
                  </a:lnTo>
                  <a:lnTo>
                    <a:pt x="89585" y="598690"/>
                  </a:lnTo>
                  <a:lnTo>
                    <a:pt x="89369" y="598728"/>
                  </a:lnTo>
                  <a:lnTo>
                    <a:pt x="89128" y="598690"/>
                  </a:lnTo>
                  <a:lnTo>
                    <a:pt x="88430" y="599224"/>
                  </a:lnTo>
                  <a:lnTo>
                    <a:pt x="88531" y="599516"/>
                  </a:lnTo>
                  <a:lnTo>
                    <a:pt x="89369" y="599516"/>
                  </a:lnTo>
                  <a:lnTo>
                    <a:pt x="89611" y="599325"/>
                  </a:lnTo>
                  <a:lnTo>
                    <a:pt x="89700" y="599147"/>
                  </a:lnTo>
                  <a:close/>
                </a:path>
                <a:path w="1616709" h="1052829">
                  <a:moveTo>
                    <a:pt x="92646" y="719607"/>
                  </a:moveTo>
                  <a:lnTo>
                    <a:pt x="92125" y="719721"/>
                  </a:lnTo>
                  <a:lnTo>
                    <a:pt x="92278" y="720013"/>
                  </a:lnTo>
                  <a:lnTo>
                    <a:pt x="92646" y="719607"/>
                  </a:lnTo>
                  <a:close/>
                </a:path>
                <a:path w="1616709" h="1052829">
                  <a:moveTo>
                    <a:pt x="131343" y="782764"/>
                  </a:moveTo>
                  <a:lnTo>
                    <a:pt x="131292" y="782561"/>
                  </a:lnTo>
                  <a:lnTo>
                    <a:pt x="131292" y="782345"/>
                  </a:lnTo>
                  <a:lnTo>
                    <a:pt x="131178" y="782193"/>
                  </a:lnTo>
                  <a:lnTo>
                    <a:pt x="130860" y="782218"/>
                  </a:lnTo>
                  <a:lnTo>
                    <a:pt x="130695" y="782231"/>
                  </a:lnTo>
                  <a:lnTo>
                    <a:pt x="130733" y="782447"/>
                  </a:lnTo>
                  <a:lnTo>
                    <a:pt x="130733" y="782650"/>
                  </a:lnTo>
                  <a:lnTo>
                    <a:pt x="130835" y="782815"/>
                  </a:lnTo>
                  <a:lnTo>
                    <a:pt x="131165" y="782802"/>
                  </a:lnTo>
                  <a:lnTo>
                    <a:pt x="131343" y="782764"/>
                  </a:lnTo>
                  <a:close/>
                </a:path>
                <a:path w="1616709" h="1052829">
                  <a:moveTo>
                    <a:pt x="149275" y="852551"/>
                  </a:moveTo>
                  <a:lnTo>
                    <a:pt x="149072" y="852195"/>
                  </a:lnTo>
                  <a:lnTo>
                    <a:pt x="148653" y="852678"/>
                  </a:lnTo>
                  <a:lnTo>
                    <a:pt x="149275" y="852551"/>
                  </a:lnTo>
                  <a:close/>
                </a:path>
                <a:path w="1616709" h="1052829">
                  <a:moveTo>
                    <a:pt x="149834" y="711885"/>
                  </a:moveTo>
                  <a:lnTo>
                    <a:pt x="149415" y="712127"/>
                  </a:lnTo>
                  <a:lnTo>
                    <a:pt x="148831" y="712317"/>
                  </a:lnTo>
                  <a:lnTo>
                    <a:pt x="149618" y="712952"/>
                  </a:lnTo>
                  <a:lnTo>
                    <a:pt x="149834" y="711885"/>
                  </a:lnTo>
                  <a:close/>
                </a:path>
                <a:path w="1616709" h="1052829">
                  <a:moveTo>
                    <a:pt x="150164" y="711657"/>
                  </a:moveTo>
                  <a:lnTo>
                    <a:pt x="149898" y="711593"/>
                  </a:lnTo>
                  <a:lnTo>
                    <a:pt x="149834" y="711885"/>
                  </a:lnTo>
                  <a:lnTo>
                    <a:pt x="150114" y="711758"/>
                  </a:lnTo>
                  <a:close/>
                </a:path>
                <a:path w="1616709" h="1052829">
                  <a:moveTo>
                    <a:pt x="166382" y="865644"/>
                  </a:moveTo>
                  <a:lnTo>
                    <a:pt x="166192" y="865543"/>
                  </a:lnTo>
                  <a:lnTo>
                    <a:pt x="166001" y="865378"/>
                  </a:lnTo>
                  <a:lnTo>
                    <a:pt x="165849" y="865416"/>
                  </a:lnTo>
                  <a:lnTo>
                    <a:pt x="165201" y="865593"/>
                  </a:lnTo>
                  <a:lnTo>
                    <a:pt x="165023" y="865936"/>
                  </a:lnTo>
                  <a:lnTo>
                    <a:pt x="165341" y="866305"/>
                  </a:lnTo>
                  <a:lnTo>
                    <a:pt x="165785" y="866241"/>
                  </a:lnTo>
                  <a:lnTo>
                    <a:pt x="166001" y="866216"/>
                  </a:lnTo>
                  <a:lnTo>
                    <a:pt x="166382" y="865644"/>
                  </a:lnTo>
                  <a:close/>
                </a:path>
                <a:path w="1616709" h="1052829">
                  <a:moveTo>
                    <a:pt x="168503" y="914488"/>
                  </a:moveTo>
                  <a:lnTo>
                    <a:pt x="168236" y="914171"/>
                  </a:lnTo>
                  <a:lnTo>
                    <a:pt x="168008" y="914273"/>
                  </a:lnTo>
                  <a:lnTo>
                    <a:pt x="167881" y="914438"/>
                  </a:lnTo>
                  <a:lnTo>
                    <a:pt x="167728" y="914565"/>
                  </a:lnTo>
                  <a:lnTo>
                    <a:pt x="168059" y="914857"/>
                  </a:lnTo>
                  <a:lnTo>
                    <a:pt x="168503" y="914488"/>
                  </a:lnTo>
                  <a:close/>
                </a:path>
                <a:path w="1616709" h="1052829">
                  <a:moveTo>
                    <a:pt x="176758" y="800760"/>
                  </a:moveTo>
                  <a:lnTo>
                    <a:pt x="176720" y="800074"/>
                  </a:lnTo>
                  <a:lnTo>
                    <a:pt x="176199" y="800328"/>
                  </a:lnTo>
                  <a:lnTo>
                    <a:pt x="176758" y="800760"/>
                  </a:lnTo>
                  <a:close/>
                </a:path>
                <a:path w="1616709" h="1052829">
                  <a:moveTo>
                    <a:pt x="178803" y="825792"/>
                  </a:moveTo>
                  <a:lnTo>
                    <a:pt x="178549" y="825627"/>
                  </a:lnTo>
                  <a:lnTo>
                    <a:pt x="177952" y="825906"/>
                  </a:lnTo>
                  <a:lnTo>
                    <a:pt x="177787" y="825995"/>
                  </a:lnTo>
                  <a:lnTo>
                    <a:pt x="177711" y="826249"/>
                  </a:lnTo>
                  <a:lnTo>
                    <a:pt x="177596" y="826414"/>
                  </a:lnTo>
                  <a:lnTo>
                    <a:pt x="177774" y="826516"/>
                  </a:lnTo>
                  <a:lnTo>
                    <a:pt x="177939" y="826693"/>
                  </a:lnTo>
                  <a:lnTo>
                    <a:pt x="178308" y="826617"/>
                  </a:lnTo>
                  <a:lnTo>
                    <a:pt x="178549" y="826439"/>
                  </a:lnTo>
                  <a:lnTo>
                    <a:pt x="178612" y="826274"/>
                  </a:lnTo>
                  <a:lnTo>
                    <a:pt x="178803" y="825792"/>
                  </a:lnTo>
                  <a:close/>
                </a:path>
                <a:path w="1616709" h="1052829">
                  <a:moveTo>
                    <a:pt x="182689" y="834415"/>
                  </a:moveTo>
                  <a:lnTo>
                    <a:pt x="182587" y="834161"/>
                  </a:lnTo>
                  <a:lnTo>
                    <a:pt x="182600" y="834009"/>
                  </a:lnTo>
                  <a:lnTo>
                    <a:pt x="182384" y="834072"/>
                  </a:lnTo>
                  <a:lnTo>
                    <a:pt x="182168" y="834072"/>
                  </a:lnTo>
                  <a:lnTo>
                    <a:pt x="182003" y="834174"/>
                  </a:lnTo>
                  <a:lnTo>
                    <a:pt x="182003" y="834491"/>
                  </a:lnTo>
                  <a:lnTo>
                    <a:pt x="182041" y="834644"/>
                  </a:lnTo>
                  <a:lnTo>
                    <a:pt x="182245" y="834580"/>
                  </a:lnTo>
                  <a:lnTo>
                    <a:pt x="182473" y="834580"/>
                  </a:lnTo>
                  <a:lnTo>
                    <a:pt x="182638" y="834478"/>
                  </a:lnTo>
                  <a:close/>
                </a:path>
                <a:path w="1616709" h="1052829">
                  <a:moveTo>
                    <a:pt x="194894" y="831037"/>
                  </a:moveTo>
                  <a:lnTo>
                    <a:pt x="194386" y="831037"/>
                  </a:lnTo>
                  <a:lnTo>
                    <a:pt x="194500" y="831392"/>
                  </a:lnTo>
                  <a:lnTo>
                    <a:pt x="194894" y="831037"/>
                  </a:lnTo>
                  <a:close/>
                </a:path>
                <a:path w="1616709" h="1052829">
                  <a:moveTo>
                    <a:pt x="200812" y="824433"/>
                  </a:moveTo>
                  <a:lnTo>
                    <a:pt x="200088" y="824471"/>
                  </a:lnTo>
                  <a:lnTo>
                    <a:pt x="200253" y="824953"/>
                  </a:lnTo>
                  <a:lnTo>
                    <a:pt x="200812" y="824433"/>
                  </a:lnTo>
                  <a:close/>
                </a:path>
                <a:path w="1616709" h="1052829">
                  <a:moveTo>
                    <a:pt x="201307" y="941451"/>
                  </a:moveTo>
                  <a:lnTo>
                    <a:pt x="201155" y="941311"/>
                  </a:lnTo>
                  <a:lnTo>
                    <a:pt x="200990" y="941057"/>
                  </a:lnTo>
                  <a:lnTo>
                    <a:pt x="200710" y="941171"/>
                  </a:lnTo>
                  <a:lnTo>
                    <a:pt x="200533" y="941387"/>
                  </a:lnTo>
                  <a:lnTo>
                    <a:pt x="200355" y="941552"/>
                  </a:lnTo>
                  <a:lnTo>
                    <a:pt x="200774" y="941933"/>
                  </a:lnTo>
                  <a:lnTo>
                    <a:pt x="201307" y="941451"/>
                  </a:lnTo>
                  <a:close/>
                </a:path>
                <a:path w="1616709" h="1052829">
                  <a:moveTo>
                    <a:pt x="206959" y="942721"/>
                  </a:moveTo>
                  <a:lnTo>
                    <a:pt x="206514" y="942022"/>
                  </a:lnTo>
                  <a:lnTo>
                    <a:pt x="206286" y="942111"/>
                  </a:lnTo>
                  <a:lnTo>
                    <a:pt x="206349" y="942809"/>
                  </a:lnTo>
                  <a:lnTo>
                    <a:pt x="206349" y="942949"/>
                  </a:lnTo>
                  <a:lnTo>
                    <a:pt x="206629" y="943063"/>
                  </a:lnTo>
                  <a:lnTo>
                    <a:pt x="206781" y="943165"/>
                  </a:lnTo>
                  <a:lnTo>
                    <a:pt x="206832" y="942975"/>
                  </a:lnTo>
                  <a:lnTo>
                    <a:pt x="206959" y="942721"/>
                  </a:lnTo>
                  <a:close/>
                </a:path>
                <a:path w="1616709" h="1052829">
                  <a:moveTo>
                    <a:pt x="212445" y="853909"/>
                  </a:moveTo>
                  <a:lnTo>
                    <a:pt x="212115" y="852652"/>
                  </a:lnTo>
                  <a:lnTo>
                    <a:pt x="212115" y="853173"/>
                  </a:lnTo>
                  <a:lnTo>
                    <a:pt x="212229" y="853782"/>
                  </a:lnTo>
                  <a:lnTo>
                    <a:pt x="212445" y="853909"/>
                  </a:lnTo>
                  <a:close/>
                </a:path>
                <a:path w="1616709" h="1052829">
                  <a:moveTo>
                    <a:pt x="212813" y="914971"/>
                  </a:moveTo>
                  <a:lnTo>
                    <a:pt x="212420" y="914514"/>
                  </a:lnTo>
                  <a:lnTo>
                    <a:pt x="212001" y="914908"/>
                  </a:lnTo>
                  <a:lnTo>
                    <a:pt x="212445" y="915339"/>
                  </a:lnTo>
                  <a:lnTo>
                    <a:pt x="212813" y="914971"/>
                  </a:lnTo>
                  <a:close/>
                </a:path>
                <a:path w="1616709" h="1052829">
                  <a:moveTo>
                    <a:pt x="217309" y="967105"/>
                  </a:moveTo>
                  <a:lnTo>
                    <a:pt x="217017" y="966838"/>
                  </a:lnTo>
                  <a:lnTo>
                    <a:pt x="216827" y="966927"/>
                  </a:lnTo>
                  <a:lnTo>
                    <a:pt x="216700" y="967079"/>
                  </a:lnTo>
                  <a:lnTo>
                    <a:pt x="216560" y="967206"/>
                  </a:lnTo>
                  <a:lnTo>
                    <a:pt x="216738" y="967638"/>
                  </a:lnTo>
                  <a:lnTo>
                    <a:pt x="216979" y="967600"/>
                  </a:lnTo>
                  <a:lnTo>
                    <a:pt x="217309" y="967105"/>
                  </a:lnTo>
                  <a:close/>
                </a:path>
                <a:path w="1616709" h="1052829">
                  <a:moveTo>
                    <a:pt x="222669" y="893305"/>
                  </a:moveTo>
                  <a:lnTo>
                    <a:pt x="222453" y="893279"/>
                  </a:lnTo>
                  <a:lnTo>
                    <a:pt x="222199" y="893178"/>
                  </a:lnTo>
                  <a:lnTo>
                    <a:pt x="222008" y="893267"/>
                  </a:lnTo>
                  <a:lnTo>
                    <a:pt x="221830" y="893356"/>
                  </a:lnTo>
                  <a:lnTo>
                    <a:pt x="221716" y="893610"/>
                  </a:lnTo>
                  <a:lnTo>
                    <a:pt x="221576" y="893813"/>
                  </a:lnTo>
                  <a:lnTo>
                    <a:pt x="221818" y="893838"/>
                  </a:lnTo>
                  <a:lnTo>
                    <a:pt x="222072" y="893953"/>
                  </a:lnTo>
                  <a:lnTo>
                    <a:pt x="222250" y="893864"/>
                  </a:lnTo>
                  <a:lnTo>
                    <a:pt x="222440" y="893762"/>
                  </a:lnTo>
                  <a:lnTo>
                    <a:pt x="222542" y="893495"/>
                  </a:lnTo>
                  <a:lnTo>
                    <a:pt x="222669" y="893305"/>
                  </a:lnTo>
                  <a:close/>
                </a:path>
                <a:path w="1616709" h="1052829">
                  <a:moveTo>
                    <a:pt x="230784" y="937018"/>
                  </a:moveTo>
                  <a:lnTo>
                    <a:pt x="230060" y="936739"/>
                  </a:lnTo>
                  <a:lnTo>
                    <a:pt x="229616" y="937120"/>
                  </a:lnTo>
                  <a:lnTo>
                    <a:pt x="230111" y="937577"/>
                  </a:lnTo>
                  <a:lnTo>
                    <a:pt x="230784" y="937310"/>
                  </a:lnTo>
                  <a:lnTo>
                    <a:pt x="230784" y="937018"/>
                  </a:lnTo>
                  <a:close/>
                </a:path>
                <a:path w="1616709" h="1052829">
                  <a:moveTo>
                    <a:pt x="242570" y="858367"/>
                  </a:moveTo>
                  <a:lnTo>
                    <a:pt x="242519" y="858012"/>
                  </a:lnTo>
                  <a:lnTo>
                    <a:pt x="242316" y="857758"/>
                  </a:lnTo>
                  <a:lnTo>
                    <a:pt x="242125" y="857719"/>
                  </a:lnTo>
                  <a:lnTo>
                    <a:pt x="241566" y="857554"/>
                  </a:lnTo>
                  <a:lnTo>
                    <a:pt x="241363" y="857859"/>
                  </a:lnTo>
                  <a:lnTo>
                    <a:pt x="241642" y="858456"/>
                  </a:lnTo>
                  <a:lnTo>
                    <a:pt x="241719" y="858621"/>
                  </a:lnTo>
                  <a:lnTo>
                    <a:pt x="242023" y="858672"/>
                  </a:lnTo>
                  <a:lnTo>
                    <a:pt x="242227" y="858761"/>
                  </a:lnTo>
                  <a:lnTo>
                    <a:pt x="242341" y="858583"/>
                  </a:lnTo>
                  <a:lnTo>
                    <a:pt x="242570" y="858367"/>
                  </a:lnTo>
                  <a:close/>
                </a:path>
                <a:path w="1616709" h="1052829">
                  <a:moveTo>
                    <a:pt x="244932" y="915403"/>
                  </a:moveTo>
                  <a:lnTo>
                    <a:pt x="244525" y="914958"/>
                  </a:lnTo>
                  <a:lnTo>
                    <a:pt x="244449" y="915555"/>
                  </a:lnTo>
                  <a:lnTo>
                    <a:pt x="244932" y="915403"/>
                  </a:lnTo>
                  <a:close/>
                </a:path>
                <a:path w="1616709" h="1052829">
                  <a:moveTo>
                    <a:pt x="263474" y="921867"/>
                  </a:moveTo>
                  <a:lnTo>
                    <a:pt x="263055" y="921550"/>
                  </a:lnTo>
                  <a:lnTo>
                    <a:pt x="263105" y="922070"/>
                  </a:lnTo>
                  <a:lnTo>
                    <a:pt x="263474" y="921867"/>
                  </a:lnTo>
                  <a:close/>
                </a:path>
                <a:path w="1616709" h="1052829">
                  <a:moveTo>
                    <a:pt x="267449" y="953655"/>
                  </a:moveTo>
                  <a:lnTo>
                    <a:pt x="267284" y="953731"/>
                  </a:lnTo>
                  <a:lnTo>
                    <a:pt x="266026" y="954417"/>
                  </a:lnTo>
                  <a:lnTo>
                    <a:pt x="267449" y="953655"/>
                  </a:lnTo>
                  <a:close/>
                </a:path>
                <a:path w="1616709" h="1052829">
                  <a:moveTo>
                    <a:pt x="285432" y="134734"/>
                  </a:moveTo>
                  <a:lnTo>
                    <a:pt x="284924" y="134010"/>
                  </a:lnTo>
                  <a:lnTo>
                    <a:pt x="284657" y="133934"/>
                  </a:lnTo>
                  <a:lnTo>
                    <a:pt x="285432" y="134734"/>
                  </a:lnTo>
                  <a:close/>
                </a:path>
                <a:path w="1616709" h="1052829">
                  <a:moveTo>
                    <a:pt x="302145" y="995857"/>
                  </a:moveTo>
                  <a:lnTo>
                    <a:pt x="301777" y="995489"/>
                  </a:lnTo>
                  <a:lnTo>
                    <a:pt x="301383" y="995857"/>
                  </a:lnTo>
                  <a:lnTo>
                    <a:pt x="301485" y="996035"/>
                  </a:lnTo>
                  <a:lnTo>
                    <a:pt x="301688" y="996162"/>
                  </a:lnTo>
                  <a:lnTo>
                    <a:pt x="301828" y="996315"/>
                  </a:lnTo>
                  <a:lnTo>
                    <a:pt x="302133" y="996035"/>
                  </a:lnTo>
                  <a:lnTo>
                    <a:pt x="302145" y="995857"/>
                  </a:lnTo>
                  <a:close/>
                </a:path>
                <a:path w="1616709" h="1052829">
                  <a:moveTo>
                    <a:pt x="319366" y="1041133"/>
                  </a:moveTo>
                  <a:lnTo>
                    <a:pt x="319201" y="1040790"/>
                  </a:lnTo>
                  <a:lnTo>
                    <a:pt x="319074" y="1040409"/>
                  </a:lnTo>
                  <a:lnTo>
                    <a:pt x="318274" y="1040066"/>
                  </a:lnTo>
                  <a:lnTo>
                    <a:pt x="317906" y="1040549"/>
                  </a:lnTo>
                  <a:lnTo>
                    <a:pt x="318274" y="1041044"/>
                  </a:lnTo>
                  <a:lnTo>
                    <a:pt x="318427" y="1041234"/>
                  </a:lnTo>
                  <a:lnTo>
                    <a:pt x="318935" y="1041146"/>
                  </a:lnTo>
                  <a:lnTo>
                    <a:pt x="319366" y="1041133"/>
                  </a:lnTo>
                  <a:close/>
                </a:path>
                <a:path w="1616709" h="1052829">
                  <a:moveTo>
                    <a:pt x="319620" y="1041146"/>
                  </a:moveTo>
                  <a:lnTo>
                    <a:pt x="319468" y="1041133"/>
                  </a:lnTo>
                  <a:lnTo>
                    <a:pt x="319481" y="1041298"/>
                  </a:lnTo>
                  <a:lnTo>
                    <a:pt x="319620" y="1041146"/>
                  </a:lnTo>
                  <a:close/>
                </a:path>
                <a:path w="1616709" h="1052829">
                  <a:moveTo>
                    <a:pt x="328764" y="1019276"/>
                  </a:moveTo>
                  <a:lnTo>
                    <a:pt x="328510" y="1019200"/>
                  </a:lnTo>
                  <a:lnTo>
                    <a:pt x="328587" y="1019390"/>
                  </a:lnTo>
                  <a:lnTo>
                    <a:pt x="328726" y="1019302"/>
                  </a:lnTo>
                  <a:close/>
                </a:path>
                <a:path w="1616709" h="1052829">
                  <a:moveTo>
                    <a:pt x="329095" y="1020445"/>
                  </a:moveTo>
                  <a:lnTo>
                    <a:pt x="328599" y="1019390"/>
                  </a:lnTo>
                  <a:lnTo>
                    <a:pt x="328168" y="1019670"/>
                  </a:lnTo>
                  <a:lnTo>
                    <a:pt x="327571" y="1020013"/>
                  </a:lnTo>
                  <a:lnTo>
                    <a:pt x="327609" y="1020165"/>
                  </a:lnTo>
                  <a:lnTo>
                    <a:pt x="327837" y="1021168"/>
                  </a:lnTo>
                  <a:lnTo>
                    <a:pt x="328485" y="1020800"/>
                  </a:lnTo>
                  <a:lnTo>
                    <a:pt x="329095" y="1020445"/>
                  </a:lnTo>
                  <a:close/>
                </a:path>
                <a:path w="1616709" h="1052829">
                  <a:moveTo>
                    <a:pt x="329285" y="1020356"/>
                  </a:moveTo>
                  <a:lnTo>
                    <a:pt x="329158" y="1020406"/>
                  </a:lnTo>
                  <a:lnTo>
                    <a:pt x="329184" y="1020635"/>
                  </a:lnTo>
                  <a:lnTo>
                    <a:pt x="329285" y="1020356"/>
                  </a:lnTo>
                  <a:close/>
                </a:path>
                <a:path w="1616709" h="1052829">
                  <a:moveTo>
                    <a:pt x="512660" y="571042"/>
                  </a:moveTo>
                  <a:lnTo>
                    <a:pt x="512445" y="571030"/>
                  </a:lnTo>
                  <a:lnTo>
                    <a:pt x="512216" y="570928"/>
                  </a:lnTo>
                  <a:lnTo>
                    <a:pt x="512038" y="571017"/>
                  </a:lnTo>
                  <a:lnTo>
                    <a:pt x="511848" y="571080"/>
                  </a:lnTo>
                  <a:lnTo>
                    <a:pt x="511721" y="571309"/>
                  </a:lnTo>
                  <a:lnTo>
                    <a:pt x="511568" y="571474"/>
                  </a:lnTo>
                  <a:lnTo>
                    <a:pt x="512203" y="571525"/>
                  </a:lnTo>
                  <a:lnTo>
                    <a:pt x="512660" y="571042"/>
                  </a:lnTo>
                  <a:close/>
                </a:path>
                <a:path w="1616709" h="1052829">
                  <a:moveTo>
                    <a:pt x="520928" y="616597"/>
                  </a:moveTo>
                  <a:lnTo>
                    <a:pt x="520395" y="616686"/>
                  </a:lnTo>
                  <a:lnTo>
                    <a:pt x="520585" y="617054"/>
                  </a:lnTo>
                  <a:lnTo>
                    <a:pt x="520928" y="616597"/>
                  </a:lnTo>
                  <a:close/>
                </a:path>
                <a:path w="1616709" h="1052829">
                  <a:moveTo>
                    <a:pt x="556666" y="652170"/>
                  </a:moveTo>
                  <a:lnTo>
                    <a:pt x="556145" y="652106"/>
                  </a:lnTo>
                  <a:lnTo>
                    <a:pt x="556247" y="652526"/>
                  </a:lnTo>
                  <a:lnTo>
                    <a:pt x="556666" y="652170"/>
                  </a:lnTo>
                  <a:close/>
                </a:path>
                <a:path w="1616709" h="1052829">
                  <a:moveTo>
                    <a:pt x="569836" y="688238"/>
                  </a:moveTo>
                  <a:lnTo>
                    <a:pt x="569658" y="687997"/>
                  </a:lnTo>
                  <a:lnTo>
                    <a:pt x="568845" y="688238"/>
                  </a:lnTo>
                  <a:lnTo>
                    <a:pt x="568591" y="688632"/>
                  </a:lnTo>
                  <a:lnTo>
                    <a:pt x="568909" y="688962"/>
                  </a:lnTo>
                  <a:lnTo>
                    <a:pt x="569099" y="688898"/>
                  </a:lnTo>
                  <a:lnTo>
                    <a:pt x="569379" y="688860"/>
                  </a:lnTo>
                  <a:lnTo>
                    <a:pt x="569836" y="688238"/>
                  </a:lnTo>
                  <a:close/>
                </a:path>
                <a:path w="1616709" h="1052829">
                  <a:moveTo>
                    <a:pt x="597293" y="693648"/>
                  </a:moveTo>
                  <a:lnTo>
                    <a:pt x="596671" y="693712"/>
                  </a:lnTo>
                  <a:lnTo>
                    <a:pt x="596811" y="694093"/>
                  </a:lnTo>
                  <a:lnTo>
                    <a:pt x="597293" y="693648"/>
                  </a:lnTo>
                  <a:close/>
                </a:path>
                <a:path w="1616709" h="1052829">
                  <a:moveTo>
                    <a:pt x="606869" y="750608"/>
                  </a:moveTo>
                  <a:lnTo>
                    <a:pt x="606336" y="750290"/>
                  </a:lnTo>
                  <a:lnTo>
                    <a:pt x="604710" y="751535"/>
                  </a:lnTo>
                  <a:lnTo>
                    <a:pt x="605155" y="751319"/>
                  </a:lnTo>
                  <a:lnTo>
                    <a:pt x="605523" y="750951"/>
                  </a:lnTo>
                  <a:lnTo>
                    <a:pt x="606717" y="750735"/>
                  </a:lnTo>
                  <a:lnTo>
                    <a:pt x="606869" y="750608"/>
                  </a:lnTo>
                  <a:close/>
                </a:path>
                <a:path w="1616709" h="1052829">
                  <a:moveTo>
                    <a:pt x="639711" y="829335"/>
                  </a:moveTo>
                  <a:lnTo>
                    <a:pt x="639241" y="829056"/>
                  </a:lnTo>
                  <a:lnTo>
                    <a:pt x="638873" y="829195"/>
                  </a:lnTo>
                  <a:lnTo>
                    <a:pt x="638670" y="829729"/>
                  </a:lnTo>
                  <a:lnTo>
                    <a:pt x="639292" y="829830"/>
                  </a:lnTo>
                  <a:lnTo>
                    <a:pt x="639711" y="829335"/>
                  </a:lnTo>
                  <a:close/>
                </a:path>
                <a:path w="1616709" h="1052829">
                  <a:moveTo>
                    <a:pt x="640981" y="769734"/>
                  </a:moveTo>
                  <a:lnTo>
                    <a:pt x="640321" y="769810"/>
                  </a:lnTo>
                  <a:lnTo>
                    <a:pt x="640486" y="770204"/>
                  </a:lnTo>
                  <a:lnTo>
                    <a:pt x="640981" y="769734"/>
                  </a:lnTo>
                  <a:close/>
                </a:path>
                <a:path w="1616709" h="1052829">
                  <a:moveTo>
                    <a:pt x="712444" y="467525"/>
                  </a:moveTo>
                  <a:lnTo>
                    <a:pt x="711923" y="467563"/>
                  </a:lnTo>
                  <a:lnTo>
                    <a:pt x="712063" y="467906"/>
                  </a:lnTo>
                  <a:lnTo>
                    <a:pt x="712444" y="467525"/>
                  </a:lnTo>
                  <a:close/>
                </a:path>
                <a:path w="1616709" h="1052829">
                  <a:moveTo>
                    <a:pt x="717207" y="470242"/>
                  </a:moveTo>
                  <a:lnTo>
                    <a:pt x="717042" y="469836"/>
                  </a:lnTo>
                  <a:lnTo>
                    <a:pt x="716572" y="470293"/>
                  </a:lnTo>
                  <a:lnTo>
                    <a:pt x="717207" y="470242"/>
                  </a:lnTo>
                  <a:close/>
                </a:path>
                <a:path w="1616709" h="1052829">
                  <a:moveTo>
                    <a:pt x="717854" y="953808"/>
                  </a:moveTo>
                  <a:lnTo>
                    <a:pt x="717080" y="952296"/>
                  </a:lnTo>
                  <a:lnTo>
                    <a:pt x="717854" y="953808"/>
                  </a:lnTo>
                  <a:close/>
                </a:path>
                <a:path w="1616709" h="1052829">
                  <a:moveTo>
                    <a:pt x="726008" y="978903"/>
                  </a:moveTo>
                  <a:lnTo>
                    <a:pt x="724585" y="979398"/>
                  </a:lnTo>
                  <a:lnTo>
                    <a:pt x="725868" y="979093"/>
                  </a:lnTo>
                  <a:lnTo>
                    <a:pt x="725995" y="978928"/>
                  </a:lnTo>
                  <a:close/>
                </a:path>
                <a:path w="1616709" h="1052829">
                  <a:moveTo>
                    <a:pt x="726389" y="990752"/>
                  </a:moveTo>
                  <a:lnTo>
                    <a:pt x="725944" y="990930"/>
                  </a:lnTo>
                  <a:lnTo>
                    <a:pt x="725830" y="991184"/>
                  </a:lnTo>
                  <a:lnTo>
                    <a:pt x="726389" y="990752"/>
                  </a:lnTo>
                  <a:close/>
                </a:path>
                <a:path w="1616709" h="1052829">
                  <a:moveTo>
                    <a:pt x="737133" y="977900"/>
                  </a:moveTo>
                  <a:lnTo>
                    <a:pt x="737095" y="977747"/>
                  </a:lnTo>
                  <a:lnTo>
                    <a:pt x="737069" y="977595"/>
                  </a:lnTo>
                  <a:lnTo>
                    <a:pt x="736714" y="977366"/>
                  </a:lnTo>
                  <a:lnTo>
                    <a:pt x="736549" y="977417"/>
                  </a:lnTo>
                  <a:lnTo>
                    <a:pt x="735901" y="977620"/>
                  </a:lnTo>
                  <a:lnTo>
                    <a:pt x="735723" y="978014"/>
                  </a:lnTo>
                  <a:lnTo>
                    <a:pt x="736066" y="978382"/>
                  </a:lnTo>
                  <a:lnTo>
                    <a:pt x="736193" y="978496"/>
                  </a:lnTo>
                  <a:lnTo>
                    <a:pt x="736549" y="978369"/>
                  </a:lnTo>
                  <a:lnTo>
                    <a:pt x="736790" y="978357"/>
                  </a:lnTo>
                  <a:lnTo>
                    <a:pt x="736892" y="978141"/>
                  </a:lnTo>
                  <a:lnTo>
                    <a:pt x="737133" y="977900"/>
                  </a:lnTo>
                  <a:close/>
                </a:path>
                <a:path w="1616709" h="1052829">
                  <a:moveTo>
                    <a:pt x="737565" y="504939"/>
                  </a:moveTo>
                  <a:lnTo>
                    <a:pt x="737158" y="504558"/>
                  </a:lnTo>
                  <a:lnTo>
                    <a:pt x="737095" y="505104"/>
                  </a:lnTo>
                  <a:lnTo>
                    <a:pt x="737565" y="504939"/>
                  </a:lnTo>
                  <a:close/>
                </a:path>
                <a:path w="1616709" h="1052829">
                  <a:moveTo>
                    <a:pt x="760920" y="585114"/>
                  </a:moveTo>
                  <a:lnTo>
                    <a:pt x="760666" y="584174"/>
                  </a:lnTo>
                  <a:lnTo>
                    <a:pt x="759764" y="585177"/>
                  </a:lnTo>
                  <a:lnTo>
                    <a:pt x="760272" y="585089"/>
                  </a:lnTo>
                  <a:lnTo>
                    <a:pt x="760920" y="585114"/>
                  </a:lnTo>
                  <a:close/>
                </a:path>
                <a:path w="1616709" h="1052829">
                  <a:moveTo>
                    <a:pt x="763397" y="1051801"/>
                  </a:moveTo>
                  <a:lnTo>
                    <a:pt x="763130" y="1051255"/>
                  </a:lnTo>
                  <a:lnTo>
                    <a:pt x="762749" y="1050899"/>
                  </a:lnTo>
                  <a:lnTo>
                    <a:pt x="762000" y="1051331"/>
                  </a:lnTo>
                  <a:lnTo>
                    <a:pt x="761847" y="1051420"/>
                  </a:lnTo>
                  <a:lnTo>
                    <a:pt x="761695" y="1051864"/>
                  </a:lnTo>
                  <a:lnTo>
                    <a:pt x="762317" y="1052360"/>
                  </a:lnTo>
                  <a:lnTo>
                    <a:pt x="762863" y="1052156"/>
                  </a:lnTo>
                  <a:lnTo>
                    <a:pt x="763397" y="1051801"/>
                  </a:lnTo>
                  <a:close/>
                </a:path>
                <a:path w="1616709" h="1052829">
                  <a:moveTo>
                    <a:pt x="763625" y="1051674"/>
                  </a:moveTo>
                  <a:lnTo>
                    <a:pt x="763473" y="1051750"/>
                  </a:lnTo>
                  <a:lnTo>
                    <a:pt x="763498" y="1051902"/>
                  </a:lnTo>
                  <a:lnTo>
                    <a:pt x="763625" y="1051674"/>
                  </a:lnTo>
                  <a:close/>
                </a:path>
                <a:path w="1616709" h="1052829">
                  <a:moveTo>
                    <a:pt x="838238" y="401040"/>
                  </a:moveTo>
                  <a:lnTo>
                    <a:pt x="837984" y="400748"/>
                  </a:lnTo>
                  <a:lnTo>
                    <a:pt x="837730" y="400875"/>
                  </a:lnTo>
                  <a:lnTo>
                    <a:pt x="837603" y="401053"/>
                  </a:lnTo>
                  <a:lnTo>
                    <a:pt x="837450" y="401180"/>
                  </a:lnTo>
                  <a:lnTo>
                    <a:pt x="837679" y="401637"/>
                  </a:lnTo>
                  <a:lnTo>
                    <a:pt x="837933" y="401599"/>
                  </a:lnTo>
                  <a:lnTo>
                    <a:pt x="838238" y="401040"/>
                  </a:lnTo>
                  <a:close/>
                </a:path>
                <a:path w="1616709" h="1052829">
                  <a:moveTo>
                    <a:pt x="987755" y="268147"/>
                  </a:moveTo>
                  <a:lnTo>
                    <a:pt x="987666" y="267639"/>
                  </a:lnTo>
                  <a:lnTo>
                    <a:pt x="987132" y="267639"/>
                  </a:lnTo>
                  <a:lnTo>
                    <a:pt x="987209" y="268147"/>
                  </a:lnTo>
                  <a:lnTo>
                    <a:pt x="987298" y="268274"/>
                  </a:lnTo>
                  <a:lnTo>
                    <a:pt x="987577" y="268185"/>
                  </a:lnTo>
                  <a:lnTo>
                    <a:pt x="987755" y="268147"/>
                  </a:lnTo>
                  <a:close/>
                </a:path>
                <a:path w="1616709" h="1052829">
                  <a:moveTo>
                    <a:pt x="1009688" y="311937"/>
                  </a:moveTo>
                  <a:lnTo>
                    <a:pt x="1009523" y="311581"/>
                  </a:lnTo>
                  <a:lnTo>
                    <a:pt x="1009192" y="311975"/>
                  </a:lnTo>
                  <a:lnTo>
                    <a:pt x="1009688" y="311937"/>
                  </a:lnTo>
                  <a:close/>
                </a:path>
                <a:path w="1616709" h="1052829">
                  <a:moveTo>
                    <a:pt x="1182801" y="297484"/>
                  </a:moveTo>
                  <a:lnTo>
                    <a:pt x="1182674" y="297065"/>
                  </a:lnTo>
                  <a:lnTo>
                    <a:pt x="1182636" y="296672"/>
                  </a:lnTo>
                  <a:lnTo>
                    <a:pt x="1182382" y="296202"/>
                  </a:lnTo>
                  <a:lnTo>
                    <a:pt x="1182065" y="296214"/>
                  </a:lnTo>
                  <a:lnTo>
                    <a:pt x="1181836" y="296125"/>
                  </a:lnTo>
                  <a:lnTo>
                    <a:pt x="1181773" y="296557"/>
                  </a:lnTo>
                  <a:lnTo>
                    <a:pt x="1181658" y="297002"/>
                  </a:lnTo>
                  <a:lnTo>
                    <a:pt x="1181773" y="297383"/>
                  </a:lnTo>
                  <a:lnTo>
                    <a:pt x="1181836" y="297510"/>
                  </a:lnTo>
                  <a:lnTo>
                    <a:pt x="1182433" y="297446"/>
                  </a:lnTo>
                  <a:lnTo>
                    <a:pt x="1182801" y="297484"/>
                  </a:lnTo>
                  <a:close/>
                </a:path>
                <a:path w="1616709" h="1052829">
                  <a:moveTo>
                    <a:pt x="1460754" y="431"/>
                  </a:moveTo>
                  <a:lnTo>
                    <a:pt x="1460614" y="88"/>
                  </a:lnTo>
                  <a:lnTo>
                    <a:pt x="1459966" y="0"/>
                  </a:lnTo>
                  <a:lnTo>
                    <a:pt x="1459763" y="431"/>
                  </a:lnTo>
                  <a:lnTo>
                    <a:pt x="1459903" y="787"/>
                  </a:lnTo>
                  <a:lnTo>
                    <a:pt x="1460195" y="838"/>
                  </a:lnTo>
                  <a:lnTo>
                    <a:pt x="1460373" y="939"/>
                  </a:lnTo>
                  <a:lnTo>
                    <a:pt x="1460754" y="431"/>
                  </a:lnTo>
                  <a:close/>
                </a:path>
                <a:path w="1616709" h="1052829">
                  <a:moveTo>
                    <a:pt x="1464411" y="81419"/>
                  </a:moveTo>
                  <a:lnTo>
                    <a:pt x="1463281" y="81584"/>
                  </a:lnTo>
                  <a:lnTo>
                    <a:pt x="1464322" y="81635"/>
                  </a:lnTo>
                  <a:lnTo>
                    <a:pt x="1464411" y="81419"/>
                  </a:lnTo>
                  <a:close/>
                </a:path>
                <a:path w="1616709" h="1052829">
                  <a:moveTo>
                    <a:pt x="1514487" y="148983"/>
                  </a:moveTo>
                  <a:lnTo>
                    <a:pt x="1514284" y="148894"/>
                  </a:lnTo>
                  <a:lnTo>
                    <a:pt x="1514157" y="149174"/>
                  </a:lnTo>
                  <a:lnTo>
                    <a:pt x="1514487" y="148983"/>
                  </a:lnTo>
                  <a:close/>
                </a:path>
                <a:path w="1616709" h="1052829">
                  <a:moveTo>
                    <a:pt x="1515503" y="148399"/>
                  </a:moveTo>
                  <a:lnTo>
                    <a:pt x="1514475" y="148971"/>
                  </a:lnTo>
                  <a:lnTo>
                    <a:pt x="1514932" y="149085"/>
                  </a:lnTo>
                  <a:lnTo>
                    <a:pt x="1515478" y="149491"/>
                  </a:lnTo>
                  <a:lnTo>
                    <a:pt x="1515503" y="148399"/>
                  </a:lnTo>
                  <a:close/>
                </a:path>
                <a:path w="1616709" h="1052829">
                  <a:moveTo>
                    <a:pt x="1562874" y="147243"/>
                  </a:moveTo>
                  <a:lnTo>
                    <a:pt x="1561934" y="147510"/>
                  </a:lnTo>
                  <a:lnTo>
                    <a:pt x="1561757" y="147345"/>
                  </a:lnTo>
                  <a:lnTo>
                    <a:pt x="1561566" y="147612"/>
                  </a:lnTo>
                  <a:lnTo>
                    <a:pt x="1561922" y="147523"/>
                  </a:lnTo>
                  <a:lnTo>
                    <a:pt x="1562239" y="147751"/>
                  </a:lnTo>
                  <a:lnTo>
                    <a:pt x="1562557" y="148132"/>
                  </a:lnTo>
                  <a:lnTo>
                    <a:pt x="1562874" y="147243"/>
                  </a:lnTo>
                  <a:close/>
                </a:path>
                <a:path w="1616709" h="1052829">
                  <a:moveTo>
                    <a:pt x="1615871" y="267931"/>
                  </a:moveTo>
                  <a:lnTo>
                    <a:pt x="1614716" y="267843"/>
                  </a:lnTo>
                  <a:lnTo>
                    <a:pt x="1614589" y="268401"/>
                  </a:lnTo>
                  <a:lnTo>
                    <a:pt x="1615135" y="268744"/>
                  </a:lnTo>
                  <a:lnTo>
                    <a:pt x="1615528" y="268401"/>
                  </a:lnTo>
                  <a:lnTo>
                    <a:pt x="1615871" y="267931"/>
                  </a:lnTo>
                  <a:close/>
                </a:path>
                <a:path w="1616709" h="1052829">
                  <a:moveTo>
                    <a:pt x="1616087" y="267703"/>
                  </a:moveTo>
                  <a:lnTo>
                    <a:pt x="1615935" y="267830"/>
                  </a:lnTo>
                  <a:lnTo>
                    <a:pt x="1616087" y="26770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13208991" y="7204119"/>
              <a:ext cx="1617980" cy="1154430"/>
            </a:xfrm>
            <a:custGeom>
              <a:avLst/>
              <a:gdLst/>
              <a:ahLst/>
              <a:cxnLst/>
              <a:rect l="l" t="t" r="r" b="b"/>
              <a:pathLst>
                <a:path w="1617980" h="1154429">
                  <a:moveTo>
                    <a:pt x="723" y="590575"/>
                  </a:moveTo>
                  <a:lnTo>
                    <a:pt x="584" y="590130"/>
                  </a:lnTo>
                  <a:lnTo>
                    <a:pt x="0" y="590613"/>
                  </a:lnTo>
                  <a:lnTo>
                    <a:pt x="723" y="590575"/>
                  </a:lnTo>
                  <a:close/>
                </a:path>
                <a:path w="1617980" h="1154429">
                  <a:moveTo>
                    <a:pt x="32727" y="672706"/>
                  </a:moveTo>
                  <a:lnTo>
                    <a:pt x="32169" y="672782"/>
                  </a:lnTo>
                  <a:lnTo>
                    <a:pt x="32346" y="673112"/>
                  </a:lnTo>
                  <a:lnTo>
                    <a:pt x="32727" y="672706"/>
                  </a:lnTo>
                  <a:close/>
                </a:path>
                <a:path w="1617980" h="1154429">
                  <a:moveTo>
                    <a:pt x="33616" y="639673"/>
                  </a:moveTo>
                  <a:lnTo>
                    <a:pt x="32943" y="639699"/>
                  </a:lnTo>
                  <a:lnTo>
                    <a:pt x="33108" y="640143"/>
                  </a:lnTo>
                  <a:lnTo>
                    <a:pt x="33616" y="639673"/>
                  </a:lnTo>
                  <a:close/>
                </a:path>
                <a:path w="1617980" h="1154429">
                  <a:moveTo>
                    <a:pt x="50355" y="740422"/>
                  </a:moveTo>
                  <a:lnTo>
                    <a:pt x="50050" y="740219"/>
                  </a:lnTo>
                  <a:lnTo>
                    <a:pt x="49403" y="740486"/>
                  </a:lnTo>
                  <a:lnTo>
                    <a:pt x="49237" y="740562"/>
                  </a:lnTo>
                  <a:lnTo>
                    <a:pt x="49149" y="740867"/>
                  </a:lnTo>
                  <a:lnTo>
                    <a:pt x="49047" y="741057"/>
                  </a:lnTo>
                  <a:lnTo>
                    <a:pt x="49237" y="741197"/>
                  </a:lnTo>
                  <a:lnTo>
                    <a:pt x="49415" y="741426"/>
                  </a:lnTo>
                  <a:lnTo>
                    <a:pt x="49580" y="741413"/>
                  </a:lnTo>
                  <a:lnTo>
                    <a:pt x="49784" y="741387"/>
                  </a:lnTo>
                  <a:lnTo>
                    <a:pt x="50088" y="741159"/>
                  </a:lnTo>
                  <a:lnTo>
                    <a:pt x="50152" y="740968"/>
                  </a:lnTo>
                  <a:lnTo>
                    <a:pt x="50355" y="740422"/>
                  </a:lnTo>
                  <a:close/>
                </a:path>
                <a:path w="1617980" h="1154429">
                  <a:moveTo>
                    <a:pt x="67881" y="820521"/>
                  </a:moveTo>
                  <a:lnTo>
                    <a:pt x="67716" y="820305"/>
                  </a:lnTo>
                  <a:lnTo>
                    <a:pt x="66814" y="820572"/>
                  </a:lnTo>
                  <a:lnTo>
                    <a:pt x="66636" y="820813"/>
                  </a:lnTo>
                  <a:lnTo>
                    <a:pt x="66535" y="820978"/>
                  </a:lnTo>
                  <a:lnTo>
                    <a:pt x="66865" y="821321"/>
                  </a:lnTo>
                  <a:lnTo>
                    <a:pt x="67068" y="821245"/>
                  </a:lnTo>
                  <a:lnTo>
                    <a:pt x="67373" y="821207"/>
                  </a:lnTo>
                  <a:lnTo>
                    <a:pt x="67881" y="820572"/>
                  </a:lnTo>
                  <a:close/>
                </a:path>
                <a:path w="1617980" h="1154429">
                  <a:moveTo>
                    <a:pt x="72631" y="713206"/>
                  </a:moveTo>
                  <a:lnTo>
                    <a:pt x="72529" y="712863"/>
                  </a:lnTo>
                  <a:lnTo>
                    <a:pt x="72110" y="713206"/>
                  </a:lnTo>
                  <a:lnTo>
                    <a:pt x="72631" y="713206"/>
                  </a:lnTo>
                  <a:close/>
                </a:path>
                <a:path w="1617980" h="1154429">
                  <a:moveTo>
                    <a:pt x="82423" y="836104"/>
                  </a:moveTo>
                  <a:lnTo>
                    <a:pt x="82346" y="835901"/>
                  </a:lnTo>
                  <a:lnTo>
                    <a:pt x="82270" y="835723"/>
                  </a:lnTo>
                  <a:lnTo>
                    <a:pt x="82003" y="835634"/>
                  </a:lnTo>
                  <a:lnTo>
                    <a:pt x="81826" y="835494"/>
                  </a:lnTo>
                  <a:lnTo>
                    <a:pt x="81711" y="836180"/>
                  </a:lnTo>
                  <a:lnTo>
                    <a:pt x="82257" y="836587"/>
                  </a:lnTo>
                  <a:lnTo>
                    <a:pt x="82308" y="836358"/>
                  </a:lnTo>
                  <a:lnTo>
                    <a:pt x="82423" y="836104"/>
                  </a:lnTo>
                  <a:close/>
                </a:path>
                <a:path w="1617980" h="1154429">
                  <a:moveTo>
                    <a:pt x="86080" y="934554"/>
                  </a:moveTo>
                  <a:lnTo>
                    <a:pt x="85864" y="934491"/>
                  </a:lnTo>
                  <a:lnTo>
                    <a:pt x="85623" y="934313"/>
                  </a:lnTo>
                  <a:lnTo>
                    <a:pt x="84848" y="934593"/>
                  </a:lnTo>
                  <a:lnTo>
                    <a:pt x="84734" y="934935"/>
                  </a:lnTo>
                  <a:lnTo>
                    <a:pt x="85140" y="935215"/>
                  </a:lnTo>
                  <a:lnTo>
                    <a:pt x="85559" y="935177"/>
                  </a:lnTo>
                  <a:lnTo>
                    <a:pt x="85763" y="935151"/>
                  </a:lnTo>
                  <a:lnTo>
                    <a:pt x="86080" y="934554"/>
                  </a:lnTo>
                  <a:close/>
                </a:path>
                <a:path w="1617980" h="1154429">
                  <a:moveTo>
                    <a:pt x="87769" y="833983"/>
                  </a:moveTo>
                  <a:lnTo>
                    <a:pt x="87591" y="833640"/>
                  </a:lnTo>
                  <a:lnTo>
                    <a:pt x="87185" y="834097"/>
                  </a:lnTo>
                  <a:lnTo>
                    <a:pt x="87769" y="833983"/>
                  </a:lnTo>
                  <a:close/>
                </a:path>
                <a:path w="1617980" h="1154429">
                  <a:moveTo>
                    <a:pt x="92557" y="880427"/>
                  </a:moveTo>
                  <a:lnTo>
                    <a:pt x="92519" y="880287"/>
                  </a:lnTo>
                  <a:lnTo>
                    <a:pt x="92392" y="880300"/>
                  </a:lnTo>
                  <a:lnTo>
                    <a:pt x="92329" y="880478"/>
                  </a:lnTo>
                  <a:lnTo>
                    <a:pt x="92557" y="880427"/>
                  </a:lnTo>
                  <a:close/>
                </a:path>
                <a:path w="1617980" h="1154429">
                  <a:moveTo>
                    <a:pt x="92938" y="879602"/>
                  </a:moveTo>
                  <a:lnTo>
                    <a:pt x="92900" y="878852"/>
                  </a:lnTo>
                  <a:lnTo>
                    <a:pt x="92354" y="878827"/>
                  </a:lnTo>
                  <a:lnTo>
                    <a:pt x="92125" y="879360"/>
                  </a:lnTo>
                  <a:lnTo>
                    <a:pt x="92036" y="879576"/>
                  </a:lnTo>
                  <a:lnTo>
                    <a:pt x="92290" y="879906"/>
                  </a:lnTo>
                  <a:lnTo>
                    <a:pt x="92456" y="880198"/>
                  </a:lnTo>
                  <a:lnTo>
                    <a:pt x="92671" y="879906"/>
                  </a:lnTo>
                  <a:lnTo>
                    <a:pt x="92938" y="879602"/>
                  </a:lnTo>
                  <a:close/>
                </a:path>
                <a:path w="1617980" h="1154429">
                  <a:moveTo>
                    <a:pt x="121742" y="815187"/>
                  </a:moveTo>
                  <a:lnTo>
                    <a:pt x="121678" y="815314"/>
                  </a:lnTo>
                  <a:lnTo>
                    <a:pt x="121742" y="815187"/>
                  </a:lnTo>
                  <a:close/>
                </a:path>
                <a:path w="1617980" h="1154429">
                  <a:moveTo>
                    <a:pt x="121983" y="813854"/>
                  </a:moveTo>
                  <a:lnTo>
                    <a:pt x="120827" y="814044"/>
                  </a:lnTo>
                  <a:lnTo>
                    <a:pt x="121691" y="815136"/>
                  </a:lnTo>
                  <a:lnTo>
                    <a:pt x="121691" y="814590"/>
                  </a:lnTo>
                  <a:lnTo>
                    <a:pt x="121983" y="813854"/>
                  </a:lnTo>
                  <a:close/>
                </a:path>
                <a:path w="1617980" h="1154429">
                  <a:moveTo>
                    <a:pt x="168059" y="1063320"/>
                  </a:moveTo>
                  <a:lnTo>
                    <a:pt x="167792" y="1063371"/>
                  </a:lnTo>
                  <a:lnTo>
                    <a:pt x="167652" y="1063599"/>
                  </a:lnTo>
                  <a:lnTo>
                    <a:pt x="167805" y="1063523"/>
                  </a:lnTo>
                  <a:lnTo>
                    <a:pt x="168059" y="1063320"/>
                  </a:lnTo>
                  <a:close/>
                </a:path>
                <a:path w="1617980" h="1154429">
                  <a:moveTo>
                    <a:pt x="168325" y="994498"/>
                  </a:moveTo>
                  <a:lnTo>
                    <a:pt x="168198" y="994537"/>
                  </a:lnTo>
                  <a:lnTo>
                    <a:pt x="168008" y="994765"/>
                  </a:lnTo>
                  <a:lnTo>
                    <a:pt x="168325" y="994498"/>
                  </a:lnTo>
                  <a:close/>
                </a:path>
                <a:path w="1617980" h="1154429">
                  <a:moveTo>
                    <a:pt x="169621" y="1063015"/>
                  </a:moveTo>
                  <a:lnTo>
                    <a:pt x="169024" y="1062863"/>
                  </a:lnTo>
                  <a:lnTo>
                    <a:pt x="168783" y="1062799"/>
                  </a:lnTo>
                  <a:lnTo>
                    <a:pt x="168427" y="1063066"/>
                  </a:lnTo>
                  <a:lnTo>
                    <a:pt x="168059" y="1063320"/>
                  </a:lnTo>
                  <a:lnTo>
                    <a:pt x="168224" y="1063282"/>
                  </a:lnTo>
                  <a:lnTo>
                    <a:pt x="168389" y="1063231"/>
                  </a:lnTo>
                  <a:lnTo>
                    <a:pt x="168554" y="1063244"/>
                  </a:lnTo>
                  <a:lnTo>
                    <a:pt x="169418" y="1063307"/>
                  </a:lnTo>
                  <a:lnTo>
                    <a:pt x="169621" y="1063015"/>
                  </a:lnTo>
                  <a:close/>
                </a:path>
                <a:path w="1617980" h="1154429">
                  <a:moveTo>
                    <a:pt x="169824" y="994029"/>
                  </a:moveTo>
                  <a:lnTo>
                    <a:pt x="169227" y="993952"/>
                  </a:lnTo>
                  <a:lnTo>
                    <a:pt x="168986" y="993914"/>
                  </a:lnTo>
                  <a:lnTo>
                    <a:pt x="168643" y="994219"/>
                  </a:lnTo>
                  <a:lnTo>
                    <a:pt x="168325" y="994498"/>
                  </a:lnTo>
                  <a:lnTo>
                    <a:pt x="168490" y="994410"/>
                  </a:lnTo>
                  <a:lnTo>
                    <a:pt x="168656" y="994295"/>
                  </a:lnTo>
                  <a:lnTo>
                    <a:pt x="169646" y="994295"/>
                  </a:lnTo>
                  <a:lnTo>
                    <a:pt x="169824" y="994029"/>
                  </a:lnTo>
                  <a:close/>
                </a:path>
                <a:path w="1617980" h="1154429">
                  <a:moveTo>
                    <a:pt x="175793" y="1097749"/>
                  </a:moveTo>
                  <a:lnTo>
                    <a:pt x="175641" y="1097267"/>
                  </a:lnTo>
                  <a:lnTo>
                    <a:pt x="175069" y="1097749"/>
                  </a:lnTo>
                  <a:lnTo>
                    <a:pt x="175793" y="1097749"/>
                  </a:lnTo>
                  <a:close/>
                </a:path>
                <a:path w="1617980" h="1154429">
                  <a:moveTo>
                    <a:pt x="176961" y="1103172"/>
                  </a:moveTo>
                  <a:lnTo>
                    <a:pt x="176352" y="1102969"/>
                  </a:lnTo>
                  <a:lnTo>
                    <a:pt x="176250" y="1103249"/>
                  </a:lnTo>
                  <a:lnTo>
                    <a:pt x="176961" y="1103172"/>
                  </a:lnTo>
                  <a:close/>
                </a:path>
                <a:path w="1617980" h="1154429">
                  <a:moveTo>
                    <a:pt x="178193" y="1103045"/>
                  </a:moveTo>
                  <a:lnTo>
                    <a:pt x="176961" y="1103172"/>
                  </a:lnTo>
                  <a:lnTo>
                    <a:pt x="177711" y="1103439"/>
                  </a:lnTo>
                  <a:lnTo>
                    <a:pt x="178041" y="1103185"/>
                  </a:lnTo>
                  <a:lnTo>
                    <a:pt x="178193" y="1103045"/>
                  </a:lnTo>
                  <a:close/>
                </a:path>
                <a:path w="1617980" h="1154429">
                  <a:moveTo>
                    <a:pt x="199529" y="1016127"/>
                  </a:moveTo>
                  <a:lnTo>
                    <a:pt x="199517" y="1015682"/>
                  </a:lnTo>
                  <a:lnTo>
                    <a:pt x="199313" y="1015720"/>
                  </a:lnTo>
                  <a:lnTo>
                    <a:pt x="199097" y="1015733"/>
                  </a:lnTo>
                  <a:lnTo>
                    <a:pt x="198945" y="1015822"/>
                  </a:lnTo>
                  <a:lnTo>
                    <a:pt x="198894" y="1016279"/>
                  </a:lnTo>
                  <a:lnTo>
                    <a:pt x="199351" y="1016215"/>
                  </a:lnTo>
                  <a:lnTo>
                    <a:pt x="199529" y="1016127"/>
                  </a:lnTo>
                  <a:close/>
                </a:path>
                <a:path w="1617980" h="1154429">
                  <a:moveTo>
                    <a:pt x="199974" y="1120521"/>
                  </a:moveTo>
                  <a:lnTo>
                    <a:pt x="199491" y="1120559"/>
                  </a:lnTo>
                  <a:lnTo>
                    <a:pt x="199021" y="1120533"/>
                  </a:lnTo>
                  <a:lnTo>
                    <a:pt x="198577" y="1120648"/>
                  </a:lnTo>
                  <a:lnTo>
                    <a:pt x="198424" y="1120698"/>
                  </a:lnTo>
                  <a:lnTo>
                    <a:pt x="198208" y="1121206"/>
                  </a:lnTo>
                  <a:lnTo>
                    <a:pt x="198691" y="1121714"/>
                  </a:lnTo>
                  <a:lnTo>
                    <a:pt x="199174" y="1121651"/>
                  </a:lnTo>
                  <a:lnTo>
                    <a:pt x="199618" y="1121181"/>
                  </a:lnTo>
                  <a:lnTo>
                    <a:pt x="199974" y="1120521"/>
                  </a:lnTo>
                  <a:close/>
                </a:path>
                <a:path w="1617980" h="1154429">
                  <a:moveTo>
                    <a:pt x="203720" y="960069"/>
                  </a:moveTo>
                  <a:lnTo>
                    <a:pt x="202565" y="960437"/>
                  </a:lnTo>
                  <a:lnTo>
                    <a:pt x="202653" y="960577"/>
                  </a:lnTo>
                  <a:lnTo>
                    <a:pt x="203720" y="960069"/>
                  </a:lnTo>
                  <a:close/>
                </a:path>
                <a:path w="1617980" h="1154429">
                  <a:moveTo>
                    <a:pt x="207746" y="945553"/>
                  </a:moveTo>
                  <a:lnTo>
                    <a:pt x="207695" y="945375"/>
                  </a:lnTo>
                  <a:lnTo>
                    <a:pt x="207492" y="944816"/>
                  </a:lnTo>
                  <a:lnTo>
                    <a:pt x="207098" y="944714"/>
                  </a:lnTo>
                  <a:lnTo>
                    <a:pt x="206794" y="945134"/>
                  </a:lnTo>
                  <a:lnTo>
                    <a:pt x="206806" y="945540"/>
                  </a:lnTo>
                  <a:lnTo>
                    <a:pt x="206857" y="945743"/>
                  </a:lnTo>
                  <a:lnTo>
                    <a:pt x="207479" y="946023"/>
                  </a:lnTo>
                  <a:lnTo>
                    <a:pt x="207556" y="945819"/>
                  </a:lnTo>
                  <a:lnTo>
                    <a:pt x="207746" y="945553"/>
                  </a:lnTo>
                  <a:close/>
                </a:path>
                <a:path w="1617980" h="1154429">
                  <a:moveTo>
                    <a:pt x="222948" y="987234"/>
                  </a:moveTo>
                  <a:lnTo>
                    <a:pt x="222758" y="987221"/>
                  </a:lnTo>
                  <a:lnTo>
                    <a:pt x="222681" y="987488"/>
                  </a:lnTo>
                  <a:lnTo>
                    <a:pt x="222859" y="987348"/>
                  </a:lnTo>
                  <a:close/>
                </a:path>
                <a:path w="1617980" h="1154429">
                  <a:moveTo>
                    <a:pt x="224370" y="986828"/>
                  </a:moveTo>
                  <a:lnTo>
                    <a:pt x="223710" y="986421"/>
                  </a:lnTo>
                  <a:lnTo>
                    <a:pt x="222948" y="987234"/>
                  </a:lnTo>
                  <a:lnTo>
                    <a:pt x="224167" y="987310"/>
                  </a:lnTo>
                  <a:lnTo>
                    <a:pt x="224370" y="986828"/>
                  </a:lnTo>
                  <a:close/>
                </a:path>
                <a:path w="1617980" h="1154429">
                  <a:moveTo>
                    <a:pt x="227126" y="1042250"/>
                  </a:moveTo>
                  <a:lnTo>
                    <a:pt x="226148" y="1042644"/>
                  </a:lnTo>
                  <a:lnTo>
                    <a:pt x="226745" y="1042720"/>
                  </a:lnTo>
                  <a:lnTo>
                    <a:pt x="227126" y="1042250"/>
                  </a:lnTo>
                  <a:close/>
                </a:path>
                <a:path w="1617980" h="1154429">
                  <a:moveTo>
                    <a:pt x="236067" y="1036561"/>
                  </a:moveTo>
                  <a:lnTo>
                    <a:pt x="235966" y="1036243"/>
                  </a:lnTo>
                  <a:lnTo>
                    <a:pt x="235966" y="1036027"/>
                  </a:lnTo>
                  <a:lnTo>
                    <a:pt x="235775" y="1035951"/>
                  </a:lnTo>
                  <a:lnTo>
                    <a:pt x="235559" y="1035773"/>
                  </a:lnTo>
                  <a:lnTo>
                    <a:pt x="235394" y="1035799"/>
                  </a:lnTo>
                  <a:lnTo>
                    <a:pt x="235229" y="1035850"/>
                  </a:lnTo>
                  <a:lnTo>
                    <a:pt x="234975" y="1036167"/>
                  </a:lnTo>
                  <a:lnTo>
                    <a:pt x="234988" y="1036307"/>
                  </a:lnTo>
                  <a:lnTo>
                    <a:pt x="235153" y="1036878"/>
                  </a:lnTo>
                  <a:lnTo>
                    <a:pt x="235546" y="1037031"/>
                  </a:lnTo>
                  <a:lnTo>
                    <a:pt x="235927" y="1036662"/>
                  </a:lnTo>
                  <a:lnTo>
                    <a:pt x="236067" y="1036561"/>
                  </a:lnTo>
                  <a:close/>
                </a:path>
                <a:path w="1617980" h="1154429">
                  <a:moveTo>
                    <a:pt x="241325" y="1015161"/>
                  </a:moveTo>
                  <a:lnTo>
                    <a:pt x="241211" y="1014476"/>
                  </a:lnTo>
                  <a:lnTo>
                    <a:pt x="241185" y="1014323"/>
                  </a:lnTo>
                  <a:lnTo>
                    <a:pt x="240919" y="1014196"/>
                  </a:lnTo>
                  <a:lnTo>
                    <a:pt x="240715" y="1014069"/>
                  </a:lnTo>
                  <a:lnTo>
                    <a:pt x="240563" y="1014183"/>
                  </a:lnTo>
                  <a:lnTo>
                    <a:pt x="240271" y="1014310"/>
                  </a:lnTo>
                  <a:lnTo>
                    <a:pt x="240271" y="1014437"/>
                  </a:lnTo>
                  <a:lnTo>
                    <a:pt x="240233" y="1014641"/>
                  </a:lnTo>
                  <a:lnTo>
                    <a:pt x="240322" y="1014945"/>
                  </a:lnTo>
                  <a:lnTo>
                    <a:pt x="240487" y="1015034"/>
                  </a:lnTo>
                  <a:lnTo>
                    <a:pt x="241046" y="1015390"/>
                  </a:lnTo>
                  <a:lnTo>
                    <a:pt x="241325" y="1015161"/>
                  </a:lnTo>
                  <a:close/>
                </a:path>
                <a:path w="1617980" h="1154429">
                  <a:moveTo>
                    <a:pt x="241985" y="1064996"/>
                  </a:moveTo>
                  <a:lnTo>
                    <a:pt x="241706" y="1064856"/>
                  </a:lnTo>
                  <a:lnTo>
                    <a:pt x="241147" y="1065149"/>
                  </a:lnTo>
                  <a:lnTo>
                    <a:pt x="240995" y="1065225"/>
                  </a:lnTo>
                  <a:lnTo>
                    <a:pt x="240906" y="1065479"/>
                  </a:lnTo>
                  <a:lnTo>
                    <a:pt x="240779" y="1065669"/>
                  </a:lnTo>
                  <a:lnTo>
                    <a:pt x="240982" y="1065745"/>
                  </a:lnTo>
                  <a:lnTo>
                    <a:pt x="241134" y="1065860"/>
                  </a:lnTo>
                  <a:lnTo>
                    <a:pt x="241287" y="1065822"/>
                  </a:lnTo>
                  <a:lnTo>
                    <a:pt x="241477" y="1065796"/>
                  </a:lnTo>
                  <a:lnTo>
                    <a:pt x="241782" y="1065644"/>
                  </a:lnTo>
                  <a:lnTo>
                    <a:pt x="241833" y="1065504"/>
                  </a:lnTo>
                  <a:lnTo>
                    <a:pt x="241985" y="1064996"/>
                  </a:lnTo>
                  <a:close/>
                </a:path>
                <a:path w="1617980" h="1154429">
                  <a:moveTo>
                    <a:pt x="242722" y="1153820"/>
                  </a:moveTo>
                  <a:lnTo>
                    <a:pt x="242684" y="1152613"/>
                  </a:lnTo>
                  <a:lnTo>
                    <a:pt x="242036" y="1152486"/>
                  </a:lnTo>
                  <a:lnTo>
                    <a:pt x="242049" y="1152867"/>
                  </a:lnTo>
                  <a:lnTo>
                    <a:pt x="242036" y="1153274"/>
                  </a:lnTo>
                  <a:lnTo>
                    <a:pt x="242125" y="1153629"/>
                  </a:lnTo>
                  <a:lnTo>
                    <a:pt x="242519" y="1153756"/>
                  </a:lnTo>
                  <a:lnTo>
                    <a:pt x="242722" y="1153820"/>
                  </a:lnTo>
                  <a:close/>
                </a:path>
                <a:path w="1617980" h="1154429">
                  <a:moveTo>
                    <a:pt x="247484" y="1011237"/>
                  </a:moveTo>
                  <a:lnTo>
                    <a:pt x="247472" y="1011008"/>
                  </a:lnTo>
                  <a:lnTo>
                    <a:pt x="247345" y="1011008"/>
                  </a:lnTo>
                  <a:lnTo>
                    <a:pt x="247218" y="1011186"/>
                  </a:lnTo>
                  <a:lnTo>
                    <a:pt x="247484" y="1011237"/>
                  </a:lnTo>
                  <a:close/>
                </a:path>
                <a:path w="1617980" h="1154429">
                  <a:moveTo>
                    <a:pt x="248081" y="1010386"/>
                  </a:moveTo>
                  <a:lnTo>
                    <a:pt x="248056" y="1010158"/>
                  </a:lnTo>
                  <a:lnTo>
                    <a:pt x="248018" y="1009548"/>
                  </a:lnTo>
                  <a:lnTo>
                    <a:pt x="247484" y="1009459"/>
                  </a:lnTo>
                  <a:lnTo>
                    <a:pt x="247332" y="1009904"/>
                  </a:lnTo>
                  <a:lnTo>
                    <a:pt x="247230" y="1010208"/>
                  </a:lnTo>
                  <a:lnTo>
                    <a:pt x="247370" y="1010564"/>
                  </a:lnTo>
                  <a:lnTo>
                    <a:pt x="247446" y="1010894"/>
                  </a:lnTo>
                  <a:lnTo>
                    <a:pt x="247726" y="1010653"/>
                  </a:lnTo>
                  <a:lnTo>
                    <a:pt x="248081" y="1010386"/>
                  </a:lnTo>
                  <a:close/>
                </a:path>
                <a:path w="1617980" h="1154429">
                  <a:moveTo>
                    <a:pt x="265417" y="1098105"/>
                  </a:moveTo>
                  <a:lnTo>
                    <a:pt x="265023" y="1098270"/>
                  </a:lnTo>
                  <a:lnTo>
                    <a:pt x="265353" y="1098562"/>
                  </a:lnTo>
                  <a:lnTo>
                    <a:pt x="265417" y="1098105"/>
                  </a:lnTo>
                  <a:close/>
                </a:path>
                <a:path w="1617980" h="1154429">
                  <a:moveTo>
                    <a:pt x="523811" y="638797"/>
                  </a:moveTo>
                  <a:lnTo>
                    <a:pt x="523557" y="638644"/>
                  </a:lnTo>
                  <a:lnTo>
                    <a:pt x="522998" y="638937"/>
                  </a:lnTo>
                  <a:lnTo>
                    <a:pt x="523024" y="639229"/>
                  </a:lnTo>
                  <a:lnTo>
                    <a:pt x="523024" y="639406"/>
                  </a:lnTo>
                  <a:lnTo>
                    <a:pt x="523240" y="639368"/>
                  </a:lnTo>
                  <a:lnTo>
                    <a:pt x="523557" y="639381"/>
                  </a:lnTo>
                  <a:lnTo>
                    <a:pt x="523811" y="638797"/>
                  </a:lnTo>
                  <a:close/>
                </a:path>
                <a:path w="1617980" h="1154429">
                  <a:moveTo>
                    <a:pt x="552348" y="639216"/>
                  </a:moveTo>
                  <a:lnTo>
                    <a:pt x="552119" y="638759"/>
                  </a:lnTo>
                  <a:lnTo>
                    <a:pt x="551675" y="639292"/>
                  </a:lnTo>
                  <a:lnTo>
                    <a:pt x="552348" y="639216"/>
                  </a:lnTo>
                  <a:close/>
                </a:path>
                <a:path w="1617980" h="1154429">
                  <a:moveTo>
                    <a:pt x="552653" y="642416"/>
                  </a:moveTo>
                  <a:lnTo>
                    <a:pt x="552069" y="642607"/>
                  </a:lnTo>
                  <a:lnTo>
                    <a:pt x="552526" y="643064"/>
                  </a:lnTo>
                  <a:lnTo>
                    <a:pt x="552653" y="642416"/>
                  </a:lnTo>
                  <a:close/>
                </a:path>
                <a:path w="1617980" h="1154429">
                  <a:moveTo>
                    <a:pt x="581469" y="701319"/>
                  </a:moveTo>
                  <a:lnTo>
                    <a:pt x="581063" y="700925"/>
                  </a:lnTo>
                  <a:lnTo>
                    <a:pt x="581037" y="701484"/>
                  </a:lnTo>
                  <a:lnTo>
                    <a:pt x="581469" y="701319"/>
                  </a:lnTo>
                  <a:close/>
                </a:path>
                <a:path w="1617980" h="1154429">
                  <a:moveTo>
                    <a:pt x="590207" y="726249"/>
                  </a:moveTo>
                  <a:lnTo>
                    <a:pt x="589762" y="726427"/>
                  </a:lnTo>
                  <a:lnTo>
                    <a:pt x="589216" y="726541"/>
                  </a:lnTo>
                  <a:lnTo>
                    <a:pt x="589597" y="727278"/>
                  </a:lnTo>
                  <a:lnTo>
                    <a:pt x="590207" y="726249"/>
                  </a:lnTo>
                  <a:close/>
                </a:path>
                <a:path w="1617980" h="1154429">
                  <a:moveTo>
                    <a:pt x="590626" y="725995"/>
                  </a:moveTo>
                  <a:lnTo>
                    <a:pt x="590397" y="725970"/>
                  </a:lnTo>
                  <a:lnTo>
                    <a:pt x="590194" y="726249"/>
                  </a:lnTo>
                  <a:lnTo>
                    <a:pt x="590372" y="726186"/>
                  </a:lnTo>
                  <a:lnTo>
                    <a:pt x="590575" y="726147"/>
                  </a:lnTo>
                  <a:lnTo>
                    <a:pt x="590626" y="725995"/>
                  </a:lnTo>
                  <a:close/>
                </a:path>
                <a:path w="1617980" h="1154429">
                  <a:moveTo>
                    <a:pt x="602627" y="733691"/>
                  </a:moveTo>
                  <a:lnTo>
                    <a:pt x="601941" y="733704"/>
                  </a:lnTo>
                  <a:lnTo>
                    <a:pt x="602170" y="734174"/>
                  </a:lnTo>
                  <a:lnTo>
                    <a:pt x="602627" y="733691"/>
                  </a:lnTo>
                  <a:close/>
                </a:path>
                <a:path w="1617980" h="1154429">
                  <a:moveTo>
                    <a:pt x="607898" y="755332"/>
                  </a:moveTo>
                  <a:lnTo>
                    <a:pt x="607733" y="754900"/>
                  </a:lnTo>
                  <a:lnTo>
                    <a:pt x="607250" y="755370"/>
                  </a:lnTo>
                  <a:lnTo>
                    <a:pt x="607898" y="755332"/>
                  </a:lnTo>
                  <a:close/>
                </a:path>
                <a:path w="1617980" h="1154429">
                  <a:moveTo>
                    <a:pt x="612114" y="796074"/>
                  </a:moveTo>
                  <a:lnTo>
                    <a:pt x="611733" y="795782"/>
                  </a:lnTo>
                  <a:lnTo>
                    <a:pt x="611530" y="795883"/>
                  </a:lnTo>
                  <a:lnTo>
                    <a:pt x="611365" y="796074"/>
                  </a:lnTo>
                  <a:lnTo>
                    <a:pt x="611187" y="796213"/>
                  </a:lnTo>
                  <a:lnTo>
                    <a:pt x="611581" y="796505"/>
                  </a:lnTo>
                  <a:lnTo>
                    <a:pt x="612114" y="796074"/>
                  </a:lnTo>
                  <a:close/>
                </a:path>
                <a:path w="1617980" h="1154429">
                  <a:moveTo>
                    <a:pt x="633158" y="811199"/>
                  </a:moveTo>
                  <a:lnTo>
                    <a:pt x="632993" y="811072"/>
                  </a:lnTo>
                  <a:lnTo>
                    <a:pt x="632917" y="811326"/>
                  </a:lnTo>
                  <a:lnTo>
                    <a:pt x="633095" y="811250"/>
                  </a:lnTo>
                  <a:close/>
                </a:path>
                <a:path w="1617980" h="1154429">
                  <a:moveTo>
                    <a:pt x="634733" y="810564"/>
                  </a:moveTo>
                  <a:lnTo>
                    <a:pt x="633768" y="810780"/>
                  </a:lnTo>
                  <a:lnTo>
                    <a:pt x="633171" y="811199"/>
                  </a:lnTo>
                  <a:lnTo>
                    <a:pt x="633780" y="811834"/>
                  </a:lnTo>
                  <a:lnTo>
                    <a:pt x="634453" y="812253"/>
                  </a:lnTo>
                  <a:lnTo>
                    <a:pt x="634682" y="810806"/>
                  </a:lnTo>
                  <a:lnTo>
                    <a:pt x="634733" y="810564"/>
                  </a:lnTo>
                  <a:close/>
                </a:path>
                <a:path w="1617980" h="1154429">
                  <a:moveTo>
                    <a:pt x="659028" y="856234"/>
                  </a:moveTo>
                  <a:lnTo>
                    <a:pt x="657428" y="856881"/>
                  </a:lnTo>
                  <a:lnTo>
                    <a:pt x="657250" y="856970"/>
                  </a:lnTo>
                  <a:lnTo>
                    <a:pt x="659028" y="856234"/>
                  </a:lnTo>
                  <a:close/>
                </a:path>
                <a:path w="1617980" h="1154429">
                  <a:moveTo>
                    <a:pt x="675182" y="800"/>
                  </a:moveTo>
                  <a:lnTo>
                    <a:pt x="674814" y="558"/>
                  </a:lnTo>
                  <a:lnTo>
                    <a:pt x="674446" y="0"/>
                  </a:lnTo>
                  <a:lnTo>
                    <a:pt x="674039" y="990"/>
                  </a:lnTo>
                  <a:lnTo>
                    <a:pt x="675182" y="800"/>
                  </a:lnTo>
                  <a:close/>
                </a:path>
                <a:path w="1617980" h="1154429">
                  <a:moveTo>
                    <a:pt x="675513" y="736"/>
                  </a:moveTo>
                  <a:lnTo>
                    <a:pt x="675195" y="800"/>
                  </a:lnTo>
                  <a:lnTo>
                    <a:pt x="675335" y="927"/>
                  </a:lnTo>
                  <a:lnTo>
                    <a:pt x="675513" y="736"/>
                  </a:lnTo>
                  <a:close/>
                </a:path>
                <a:path w="1617980" h="1154429">
                  <a:moveTo>
                    <a:pt x="737857" y="489788"/>
                  </a:moveTo>
                  <a:lnTo>
                    <a:pt x="737323" y="489508"/>
                  </a:lnTo>
                  <a:lnTo>
                    <a:pt x="736981" y="489673"/>
                  </a:lnTo>
                  <a:lnTo>
                    <a:pt x="736777" y="490270"/>
                  </a:lnTo>
                  <a:lnTo>
                    <a:pt x="736981" y="490308"/>
                  </a:lnTo>
                  <a:lnTo>
                    <a:pt x="737260" y="490397"/>
                  </a:lnTo>
                  <a:lnTo>
                    <a:pt x="737425" y="490321"/>
                  </a:lnTo>
                  <a:lnTo>
                    <a:pt x="737603" y="490232"/>
                  </a:lnTo>
                  <a:lnTo>
                    <a:pt x="737704" y="489978"/>
                  </a:lnTo>
                  <a:lnTo>
                    <a:pt x="737857" y="489788"/>
                  </a:lnTo>
                  <a:close/>
                </a:path>
                <a:path w="1617980" h="1154429">
                  <a:moveTo>
                    <a:pt x="767765" y="1017320"/>
                  </a:moveTo>
                  <a:lnTo>
                    <a:pt x="767524" y="1017181"/>
                  </a:lnTo>
                  <a:lnTo>
                    <a:pt x="766927" y="1017485"/>
                  </a:lnTo>
                  <a:lnTo>
                    <a:pt x="766978" y="1017955"/>
                  </a:lnTo>
                  <a:lnTo>
                    <a:pt x="767168" y="1017917"/>
                  </a:lnTo>
                  <a:lnTo>
                    <a:pt x="767524" y="1017917"/>
                  </a:lnTo>
                  <a:lnTo>
                    <a:pt x="767765" y="1017320"/>
                  </a:lnTo>
                  <a:close/>
                </a:path>
                <a:path w="1617980" h="1154429">
                  <a:moveTo>
                    <a:pt x="769531" y="1040714"/>
                  </a:moveTo>
                  <a:lnTo>
                    <a:pt x="768819" y="1040828"/>
                  </a:lnTo>
                  <a:lnTo>
                    <a:pt x="769073" y="1041273"/>
                  </a:lnTo>
                  <a:lnTo>
                    <a:pt x="769531" y="1040714"/>
                  </a:lnTo>
                  <a:close/>
                </a:path>
                <a:path w="1617980" h="1154429">
                  <a:moveTo>
                    <a:pt x="788581" y="1053617"/>
                  </a:moveTo>
                  <a:lnTo>
                    <a:pt x="786371" y="1055192"/>
                  </a:lnTo>
                  <a:lnTo>
                    <a:pt x="786244" y="1055154"/>
                  </a:lnTo>
                  <a:lnTo>
                    <a:pt x="786066" y="1055217"/>
                  </a:lnTo>
                  <a:lnTo>
                    <a:pt x="786028" y="1055433"/>
                  </a:lnTo>
                  <a:lnTo>
                    <a:pt x="786358" y="1055204"/>
                  </a:lnTo>
                  <a:lnTo>
                    <a:pt x="787704" y="1055509"/>
                  </a:lnTo>
                  <a:lnTo>
                    <a:pt x="788250" y="1054696"/>
                  </a:lnTo>
                  <a:lnTo>
                    <a:pt x="788581" y="1053617"/>
                  </a:lnTo>
                  <a:close/>
                </a:path>
                <a:path w="1617980" h="1154429">
                  <a:moveTo>
                    <a:pt x="788873" y="1053414"/>
                  </a:moveTo>
                  <a:lnTo>
                    <a:pt x="788695" y="1053426"/>
                  </a:lnTo>
                  <a:lnTo>
                    <a:pt x="788581" y="1053604"/>
                  </a:lnTo>
                  <a:lnTo>
                    <a:pt x="788873" y="1053414"/>
                  </a:lnTo>
                  <a:close/>
                </a:path>
                <a:path w="1617980" h="1154429">
                  <a:moveTo>
                    <a:pt x="827671" y="1135100"/>
                  </a:moveTo>
                  <a:lnTo>
                    <a:pt x="827620" y="1134960"/>
                  </a:lnTo>
                  <a:lnTo>
                    <a:pt x="827595" y="1134821"/>
                  </a:lnTo>
                  <a:lnTo>
                    <a:pt x="827354" y="1134732"/>
                  </a:lnTo>
                  <a:lnTo>
                    <a:pt x="827189" y="1134618"/>
                  </a:lnTo>
                  <a:lnTo>
                    <a:pt x="826757" y="1135519"/>
                  </a:lnTo>
                  <a:lnTo>
                    <a:pt x="827366" y="1135481"/>
                  </a:lnTo>
                  <a:lnTo>
                    <a:pt x="827468" y="1135316"/>
                  </a:lnTo>
                  <a:lnTo>
                    <a:pt x="827671" y="1135100"/>
                  </a:lnTo>
                  <a:close/>
                </a:path>
                <a:path w="1617980" h="1154429">
                  <a:moveTo>
                    <a:pt x="829741" y="657085"/>
                  </a:moveTo>
                  <a:lnTo>
                    <a:pt x="829614" y="657110"/>
                  </a:lnTo>
                  <a:lnTo>
                    <a:pt x="829487" y="657123"/>
                  </a:lnTo>
                  <a:lnTo>
                    <a:pt x="829614" y="657199"/>
                  </a:lnTo>
                  <a:lnTo>
                    <a:pt x="829741" y="657085"/>
                  </a:lnTo>
                  <a:close/>
                </a:path>
                <a:path w="1617980" h="1154429">
                  <a:moveTo>
                    <a:pt x="830897" y="657021"/>
                  </a:moveTo>
                  <a:lnTo>
                    <a:pt x="830643" y="656082"/>
                  </a:lnTo>
                  <a:lnTo>
                    <a:pt x="829741" y="657085"/>
                  </a:lnTo>
                  <a:lnTo>
                    <a:pt x="830249" y="656996"/>
                  </a:lnTo>
                  <a:lnTo>
                    <a:pt x="830897" y="657021"/>
                  </a:lnTo>
                  <a:close/>
                </a:path>
                <a:path w="1617980" h="1154429">
                  <a:moveTo>
                    <a:pt x="1066990" y="583006"/>
                  </a:moveTo>
                  <a:lnTo>
                    <a:pt x="1066533" y="582561"/>
                  </a:lnTo>
                  <a:lnTo>
                    <a:pt x="1066457" y="583209"/>
                  </a:lnTo>
                  <a:lnTo>
                    <a:pt x="1066990" y="583006"/>
                  </a:lnTo>
                  <a:close/>
                </a:path>
                <a:path w="1617980" h="1154429">
                  <a:moveTo>
                    <a:pt x="1105636" y="401675"/>
                  </a:moveTo>
                  <a:lnTo>
                    <a:pt x="1105230" y="401294"/>
                  </a:lnTo>
                  <a:lnTo>
                    <a:pt x="1104607" y="401434"/>
                  </a:lnTo>
                  <a:lnTo>
                    <a:pt x="1104760" y="401866"/>
                  </a:lnTo>
                  <a:lnTo>
                    <a:pt x="1105522" y="401828"/>
                  </a:lnTo>
                  <a:lnTo>
                    <a:pt x="1105636" y="401675"/>
                  </a:lnTo>
                  <a:close/>
                </a:path>
                <a:path w="1617980" h="1154429">
                  <a:moveTo>
                    <a:pt x="1106220" y="401066"/>
                  </a:moveTo>
                  <a:lnTo>
                    <a:pt x="1104912" y="401002"/>
                  </a:lnTo>
                  <a:lnTo>
                    <a:pt x="1105230" y="401294"/>
                  </a:lnTo>
                  <a:lnTo>
                    <a:pt x="1106220" y="401066"/>
                  </a:lnTo>
                  <a:close/>
                </a:path>
                <a:path w="1617980" h="1154429">
                  <a:moveTo>
                    <a:pt x="1106322" y="401218"/>
                  </a:moveTo>
                  <a:lnTo>
                    <a:pt x="1106081" y="401256"/>
                  </a:lnTo>
                  <a:lnTo>
                    <a:pt x="1105865" y="401523"/>
                  </a:lnTo>
                  <a:lnTo>
                    <a:pt x="1105649" y="401688"/>
                  </a:lnTo>
                  <a:lnTo>
                    <a:pt x="1105522" y="401815"/>
                  </a:lnTo>
                  <a:lnTo>
                    <a:pt x="1106322" y="401218"/>
                  </a:lnTo>
                  <a:close/>
                </a:path>
                <a:path w="1617980" h="1154429">
                  <a:moveTo>
                    <a:pt x="1107351" y="400875"/>
                  </a:moveTo>
                  <a:lnTo>
                    <a:pt x="1106779" y="400888"/>
                  </a:lnTo>
                  <a:lnTo>
                    <a:pt x="1106639" y="400888"/>
                  </a:lnTo>
                  <a:lnTo>
                    <a:pt x="1106474" y="401104"/>
                  </a:lnTo>
                  <a:lnTo>
                    <a:pt x="1106322" y="401218"/>
                  </a:lnTo>
                  <a:lnTo>
                    <a:pt x="1107160" y="401142"/>
                  </a:lnTo>
                  <a:lnTo>
                    <a:pt x="1107351" y="400875"/>
                  </a:lnTo>
                  <a:close/>
                </a:path>
                <a:path w="1617980" h="1154429">
                  <a:moveTo>
                    <a:pt x="1217180" y="598512"/>
                  </a:moveTo>
                  <a:lnTo>
                    <a:pt x="1216380" y="598449"/>
                  </a:lnTo>
                  <a:lnTo>
                    <a:pt x="1217129" y="598678"/>
                  </a:lnTo>
                  <a:lnTo>
                    <a:pt x="1217180" y="598512"/>
                  </a:lnTo>
                  <a:close/>
                </a:path>
                <a:path w="1617980" h="1154429">
                  <a:moveTo>
                    <a:pt x="1217282" y="598728"/>
                  </a:moveTo>
                  <a:lnTo>
                    <a:pt x="1217129" y="598678"/>
                  </a:lnTo>
                  <a:lnTo>
                    <a:pt x="1217282" y="598728"/>
                  </a:lnTo>
                  <a:close/>
                </a:path>
                <a:path w="1617980" h="1154429">
                  <a:moveTo>
                    <a:pt x="1221092" y="603173"/>
                  </a:moveTo>
                  <a:lnTo>
                    <a:pt x="1220685" y="603402"/>
                  </a:lnTo>
                  <a:lnTo>
                    <a:pt x="1221092" y="603681"/>
                  </a:lnTo>
                  <a:lnTo>
                    <a:pt x="1221092" y="603173"/>
                  </a:lnTo>
                  <a:close/>
                </a:path>
                <a:path w="1617980" h="1154429">
                  <a:moveTo>
                    <a:pt x="1262964" y="350278"/>
                  </a:moveTo>
                  <a:lnTo>
                    <a:pt x="1262545" y="350418"/>
                  </a:lnTo>
                  <a:lnTo>
                    <a:pt x="1262913" y="350786"/>
                  </a:lnTo>
                  <a:lnTo>
                    <a:pt x="1262964" y="350278"/>
                  </a:lnTo>
                  <a:close/>
                </a:path>
                <a:path w="1617980" h="1154429">
                  <a:moveTo>
                    <a:pt x="1275194" y="400253"/>
                  </a:moveTo>
                  <a:lnTo>
                    <a:pt x="1274965" y="399846"/>
                  </a:lnTo>
                  <a:lnTo>
                    <a:pt x="1274521" y="400354"/>
                  </a:lnTo>
                  <a:lnTo>
                    <a:pt x="1275194" y="400253"/>
                  </a:lnTo>
                  <a:close/>
                </a:path>
                <a:path w="1617980" h="1154429">
                  <a:moveTo>
                    <a:pt x="1454683" y="99783"/>
                  </a:moveTo>
                  <a:lnTo>
                    <a:pt x="1454238" y="99377"/>
                  </a:lnTo>
                  <a:lnTo>
                    <a:pt x="1454238" y="99974"/>
                  </a:lnTo>
                  <a:lnTo>
                    <a:pt x="1454683" y="99783"/>
                  </a:lnTo>
                  <a:close/>
                </a:path>
                <a:path w="1617980" h="1154429">
                  <a:moveTo>
                    <a:pt x="1528826" y="203974"/>
                  </a:moveTo>
                  <a:lnTo>
                    <a:pt x="1528343" y="204089"/>
                  </a:lnTo>
                  <a:lnTo>
                    <a:pt x="1527771" y="204139"/>
                  </a:lnTo>
                  <a:lnTo>
                    <a:pt x="1528241" y="204978"/>
                  </a:lnTo>
                  <a:lnTo>
                    <a:pt x="1528826" y="203974"/>
                  </a:lnTo>
                  <a:close/>
                </a:path>
                <a:path w="1617980" h="1154429">
                  <a:moveTo>
                    <a:pt x="1529168" y="203873"/>
                  </a:moveTo>
                  <a:lnTo>
                    <a:pt x="1528927" y="203796"/>
                  </a:lnTo>
                  <a:lnTo>
                    <a:pt x="1528813" y="203974"/>
                  </a:lnTo>
                  <a:lnTo>
                    <a:pt x="1528940" y="203949"/>
                  </a:lnTo>
                  <a:lnTo>
                    <a:pt x="1529067" y="203923"/>
                  </a:lnTo>
                  <a:close/>
                </a:path>
                <a:path w="1617980" h="1154429">
                  <a:moveTo>
                    <a:pt x="1594688" y="344805"/>
                  </a:moveTo>
                  <a:lnTo>
                    <a:pt x="1594573" y="344500"/>
                  </a:lnTo>
                  <a:lnTo>
                    <a:pt x="1594180" y="344855"/>
                  </a:lnTo>
                  <a:lnTo>
                    <a:pt x="1594688" y="344805"/>
                  </a:lnTo>
                  <a:close/>
                </a:path>
                <a:path w="1617980" h="1154429">
                  <a:moveTo>
                    <a:pt x="1616595" y="358952"/>
                  </a:moveTo>
                  <a:lnTo>
                    <a:pt x="1616468" y="359016"/>
                  </a:lnTo>
                  <a:lnTo>
                    <a:pt x="1616240" y="359168"/>
                  </a:lnTo>
                  <a:lnTo>
                    <a:pt x="1616532" y="359232"/>
                  </a:lnTo>
                  <a:lnTo>
                    <a:pt x="1616583" y="359041"/>
                  </a:lnTo>
                  <a:close/>
                </a:path>
                <a:path w="1617980" h="1154429">
                  <a:moveTo>
                    <a:pt x="1617497" y="358470"/>
                  </a:moveTo>
                  <a:lnTo>
                    <a:pt x="1617319" y="357797"/>
                  </a:lnTo>
                  <a:lnTo>
                    <a:pt x="1616824" y="357860"/>
                  </a:lnTo>
                  <a:lnTo>
                    <a:pt x="1616671" y="358279"/>
                  </a:lnTo>
                  <a:lnTo>
                    <a:pt x="1616595" y="358940"/>
                  </a:lnTo>
                  <a:lnTo>
                    <a:pt x="1617497" y="35847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13204939" y="7119613"/>
              <a:ext cx="2145030" cy="1225550"/>
            </a:xfrm>
            <a:custGeom>
              <a:avLst/>
              <a:gdLst/>
              <a:ahLst/>
              <a:cxnLst/>
              <a:rect l="l" t="t" r="r" b="b"/>
              <a:pathLst>
                <a:path w="2145030" h="1225550">
                  <a:moveTo>
                    <a:pt x="660" y="993419"/>
                  </a:moveTo>
                  <a:lnTo>
                    <a:pt x="0" y="993457"/>
                  </a:lnTo>
                  <a:lnTo>
                    <a:pt x="215" y="993914"/>
                  </a:lnTo>
                  <a:lnTo>
                    <a:pt x="660" y="993419"/>
                  </a:lnTo>
                  <a:close/>
                </a:path>
                <a:path w="2145030" h="1225550">
                  <a:moveTo>
                    <a:pt x="9982" y="1011174"/>
                  </a:moveTo>
                  <a:lnTo>
                    <a:pt x="9791" y="1010678"/>
                  </a:lnTo>
                  <a:lnTo>
                    <a:pt x="9347" y="1011174"/>
                  </a:lnTo>
                  <a:lnTo>
                    <a:pt x="9982" y="1011174"/>
                  </a:lnTo>
                  <a:close/>
                </a:path>
                <a:path w="2145030" h="1225550">
                  <a:moveTo>
                    <a:pt x="20840" y="945832"/>
                  </a:moveTo>
                  <a:lnTo>
                    <a:pt x="20828" y="945273"/>
                  </a:lnTo>
                  <a:lnTo>
                    <a:pt x="20447" y="945438"/>
                  </a:lnTo>
                  <a:lnTo>
                    <a:pt x="20840" y="945832"/>
                  </a:lnTo>
                  <a:close/>
                </a:path>
                <a:path w="2145030" h="1225550">
                  <a:moveTo>
                    <a:pt x="31661" y="999388"/>
                  </a:moveTo>
                  <a:lnTo>
                    <a:pt x="31356" y="999477"/>
                  </a:lnTo>
                  <a:lnTo>
                    <a:pt x="31229" y="999642"/>
                  </a:lnTo>
                  <a:lnTo>
                    <a:pt x="31089" y="999744"/>
                  </a:lnTo>
                  <a:lnTo>
                    <a:pt x="31661" y="999388"/>
                  </a:lnTo>
                  <a:close/>
                </a:path>
                <a:path w="2145030" h="1225550">
                  <a:moveTo>
                    <a:pt x="32499" y="999210"/>
                  </a:moveTo>
                  <a:lnTo>
                    <a:pt x="32385" y="999083"/>
                  </a:lnTo>
                  <a:lnTo>
                    <a:pt x="31724" y="999363"/>
                  </a:lnTo>
                  <a:lnTo>
                    <a:pt x="31902" y="999299"/>
                  </a:lnTo>
                  <a:lnTo>
                    <a:pt x="32080" y="999248"/>
                  </a:lnTo>
                  <a:lnTo>
                    <a:pt x="32258" y="999236"/>
                  </a:lnTo>
                  <a:lnTo>
                    <a:pt x="32423" y="999223"/>
                  </a:lnTo>
                  <a:close/>
                </a:path>
                <a:path w="2145030" h="1225550">
                  <a:moveTo>
                    <a:pt x="33921" y="999413"/>
                  </a:moveTo>
                  <a:lnTo>
                    <a:pt x="33540" y="999185"/>
                  </a:lnTo>
                  <a:lnTo>
                    <a:pt x="33312" y="999032"/>
                  </a:lnTo>
                  <a:lnTo>
                    <a:pt x="32880" y="999147"/>
                  </a:lnTo>
                  <a:lnTo>
                    <a:pt x="32512" y="999210"/>
                  </a:lnTo>
                  <a:lnTo>
                    <a:pt x="32689" y="999515"/>
                  </a:lnTo>
                  <a:lnTo>
                    <a:pt x="32867" y="999896"/>
                  </a:lnTo>
                  <a:lnTo>
                    <a:pt x="33096" y="999896"/>
                  </a:lnTo>
                  <a:lnTo>
                    <a:pt x="33642" y="999921"/>
                  </a:lnTo>
                  <a:lnTo>
                    <a:pt x="33921" y="999413"/>
                  </a:lnTo>
                  <a:close/>
                </a:path>
                <a:path w="2145030" h="1225550">
                  <a:moveTo>
                    <a:pt x="53848" y="1014476"/>
                  </a:moveTo>
                  <a:lnTo>
                    <a:pt x="53632" y="1014349"/>
                  </a:lnTo>
                  <a:lnTo>
                    <a:pt x="53047" y="1014666"/>
                  </a:lnTo>
                  <a:lnTo>
                    <a:pt x="53035" y="1015072"/>
                  </a:lnTo>
                  <a:lnTo>
                    <a:pt x="53225" y="1015034"/>
                  </a:lnTo>
                  <a:lnTo>
                    <a:pt x="53530" y="1015034"/>
                  </a:lnTo>
                  <a:lnTo>
                    <a:pt x="53848" y="1014476"/>
                  </a:lnTo>
                  <a:close/>
                </a:path>
                <a:path w="2145030" h="1225550">
                  <a:moveTo>
                    <a:pt x="77673" y="1032471"/>
                  </a:moveTo>
                  <a:lnTo>
                    <a:pt x="77355" y="1032294"/>
                  </a:lnTo>
                  <a:lnTo>
                    <a:pt x="76809" y="1032598"/>
                  </a:lnTo>
                  <a:lnTo>
                    <a:pt x="76669" y="1032687"/>
                  </a:lnTo>
                  <a:lnTo>
                    <a:pt x="76631" y="1032954"/>
                  </a:lnTo>
                  <a:lnTo>
                    <a:pt x="76530" y="1033145"/>
                  </a:lnTo>
                  <a:lnTo>
                    <a:pt x="76720" y="1033246"/>
                  </a:lnTo>
                  <a:lnTo>
                    <a:pt x="76885" y="1033411"/>
                  </a:lnTo>
                  <a:lnTo>
                    <a:pt x="77050" y="1033386"/>
                  </a:lnTo>
                  <a:lnTo>
                    <a:pt x="77241" y="1033360"/>
                  </a:lnTo>
                  <a:lnTo>
                    <a:pt x="77546" y="1033157"/>
                  </a:lnTo>
                  <a:lnTo>
                    <a:pt x="77571" y="1033018"/>
                  </a:lnTo>
                  <a:lnTo>
                    <a:pt x="77673" y="1032471"/>
                  </a:lnTo>
                  <a:close/>
                </a:path>
                <a:path w="2145030" h="1225550">
                  <a:moveTo>
                    <a:pt x="78041" y="1123975"/>
                  </a:moveTo>
                  <a:lnTo>
                    <a:pt x="77457" y="1123467"/>
                  </a:lnTo>
                  <a:lnTo>
                    <a:pt x="77012" y="1123365"/>
                  </a:lnTo>
                  <a:lnTo>
                    <a:pt x="76619" y="1123238"/>
                  </a:lnTo>
                  <a:lnTo>
                    <a:pt x="76758" y="1123696"/>
                  </a:lnTo>
                  <a:lnTo>
                    <a:pt x="76873" y="1124204"/>
                  </a:lnTo>
                  <a:lnTo>
                    <a:pt x="77419" y="1125181"/>
                  </a:lnTo>
                  <a:lnTo>
                    <a:pt x="77990" y="1125308"/>
                  </a:lnTo>
                  <a:lnTo>
                    <a:pt x="78028" y="1125181"/>
                  </a:lnTo>
                  <a:lnTo>
                    <a:pt x="78041" y="1123975"/>
                  </a:lnTo>
                  <a:close/>
                </a:path>
                <a:path w="2145030" h="1225550">
                  <a:moveTo>
                    <a:pt x="95707" y="1110564"/>
                  </a:moveTo>
                  <a:lnTo>
                    <a:pt x="95504" y="1110513"/>
                  </a:lnTo>
                  <a:lnTo>
                    <a:pt x="95275" y="1110386"/>
                  </a:lnTo>
                  <a:lnTo>
                    <a:pt x="95097" y="1110449"/>
                  </a:lnTo>
                  <a:lnTo>
                    <a:pt x="94907" y="1110526"/>
                  </a:lnTo>
                  <a:lnTo>
                    <a:pt x="94792" y="1110780"/>
                  </a:lnTo>
                  <a:lnTo>
                    <a:pt x="94665" y="1110932"/>
                  </a:lnTo>
                  <a:lnTo>
                    <a:pt x="95224" y="1111110"/>
                  </a:lnTo>
                  <a:lnTo>
                    <a:pt x="95415" y="1110894"/>
                  </a:lnTo>
                  <a:lnTo>
                    <a:pt x="95567" y="1110729"/>
                  </a:lnTo>
                  <a:lnTo>
                    <a:pt x="95707" y="1110564"/>
                  </a:lnTo>
                  <a:close/>
                </a:path>
                <a:path w="2145030" h="1225550">
                  <a:moveTo>
                    <a:pt x="97548" y="1071892"/>
                  </a:moveTo>
                  <a:lnTo>
                    <a:pt x="97472" y="1071435"/>
                  </a:lnTo>
                  <a:lnTo>
                    <a:pt x="96977" y="1071499"/>
                  </a:lnTo>
                  <a:lnTo>
                    <a:pt x="96748" y="1071600"/>
                  </a:lnTo>
                  <a:lnTo>
                    <a:pt x="96786" y="1072121"/>
                  </a:lnTo>
                  <a:lnTo>
                    <a:pt x="97015" y="1072057"/>
                  </a:lnTo>
                  <a:lnTo>
                    <a:pt x="97294" y="1072045"/>
                  </a:lnTo>
                  <a:lnTo>
                    <a:pt x="97548" y="1071892"/>
                  </a:lnTo>
                  <a:close/>
                </a:path>
                <a:path w="2145030" h="1225550">
                  <a:moveTo>
                    <a:pt x="101790" y="1080985"/>
                  </a:moveTo>
                  <a:lnTo>
                    <a:pt x="101612" y="1081112"/>
                  </a:lnTo>
                  <a:lnTo>
                    <a:pt x="101523" y="1081303"/>
                  </a:lnTo>
                  <a:lnTo>
                    <a:pt x="101790" y="1080985"/>
                  </a:lnTo>
                  <a:close/>
                </a:path>
                <a:path w="2145030" h="1225550">
                  <a:moveTo>
                    <a:pt x="102450" y="1080706"/>
                  </a:moveTo>
                  <a:lnTo>
                    <a:pt x="102133" y="1080592"/>
                  </a:lnTo>
                  <a:lnTo>
                    <a:pt x="101790" y="1080985"/>
                  </a:lnTo>
                  <a:lnTo>
                    <a:pt x="102450" y="1080706"/>
                  </a:lnTo>
                  <a:close/>
                </a:path>
                <a:path w="2145030" h="1225550">
                  <a:moveTo>
                    <a:pt x="160324" y="1163180"/>
                  </a:moveTo>
                  <a:lnTo>
                    <a:pt x="160020" y="1162862"/>
                  </a:lnTo>
                  <a:lnTo>
                    <a:pt x="159588" y="1163243"/>
                  </a:lnTo>
                  <a:lnTo>
                    <a:pt x="159778" y="1163701"/>
                  </a:lnTo>
                  <a:lnTo>
                    <a:pt x="160032" y="1163701"/>
                  </a:lnTo>
                  <a:lnTo>
                    <a:pt x="160324" y="1163180"/>
                  </a:lnTo>
                  <a:close/>
                </a:path>
                <a:path w="2145030" h="1225550">
                  <a:moveTo>
                    <a:pt x="162877" y="1155725"/>
                  </a:moveTo>
                  <a:lnTo>
                    <a:pt x="162839" y="1155484"/>
                  </a:lnTo>
                  <a:lnTo>
                    <a:pt x="162814" y="1155242"/>
                  </a:lnTo>
                  <a:lnTo>
                    <a:pt x="162166" y="1155344"/>
                  </a:lnTo>
                  <a:lnTo>
                    <a:pt x="162191" y="1155560"/>
                  </a:lnTo>
                  <a:lnTo>
                    <a:pt x="162153" y="1155827"/>
                  </a:lnTo>
                  <a:lnTo>
                    <a:pt x="162255" y="1156017"/>
                  </a:lnTo>
                  <a:lnTo>
                    <a:pt x="162801" y="1155966"/>
                  </a:lnTo>
                  <a:lnTo>
                    <a:pt x="162877" y="1155725"/>
                  </a:lnTo>
                  <a:close/>
                </a:path>
                <a:path w="2145030" h="1225550">
                  <a:moveTo>
                    <a:pt x="411657" y="562305"/>
                  </a:moveTo>
                  <a:lnTo>
                    <a:pt x="411556" y="561581"/>
                  </a:lnTo>
                  <a:lnTo>
                    <a:pt x="411124" y="560920"/>
                  </a:lnTo>
                  <a:lnTo>
                    <a:pt x="410743" y="560616"/>
                  </a:lnTo>
                  <a:lnTo>
                    <a:pt x="410425" y="560285"/>
                  </a:lnTo>
                  <a:lnTo>
                    <a:pt x="410908" y="561581"/>
                  </a:lnTo>
                  <a:lnTo>
                    <a:pt x="411010" y="562076"/>
                  </a:lnTo>
                  <a:lnTo>
                    <a:pt x="411213" y="562356"/>
                  </a:lnTo>
                  <a:lnTo>
                    <a:pt x="411480" y="562305"/>
                  </a:lnTo>
                  <a:lnTo>
                    <a:pt x="411657" y="562330"/>
                  </a:lnTo>
                  <a:close/>
                </a:path>
                <a:path w="2145030" h="1225550">
                  <a:moveTo>
                    <a:pt x="412534" y="565835"/>
                  </a:moveTo>
                  <a:lnTo>
                    <a:pt x="412115" y="565899"/>
                  </a:lnTo>
                  <a:lnTo>
                    <a:pt x="411949" y="566000"/>
                  </a:lnTo>
                  <a:lnTo>
                    <a:pt x="411949" y="566470"/>
                  </a:lnTo>
                  <a:lnTo>
                    <a:pt x="412153" y="566407"/>
                  </a:lnTo>
                  <a:lnTo>
                    <a:pt x="412407" y="566381"/>
                  </a:lnTo>
                  <a:lnTo>
                    <a:pt x="412534" y="565835"/>
                  </a:lnTo>
                  <a:close/>
                </a:path>
                <a:path w="2145030" h="1225550">
                  <a:moveTo>
                    <a:pt x="430072" y="268503"/>
                  </a:moveTo>
                  <a:lnTo>
                    <a:pt x="429704" y="268147"/>
                  </a:lnTo>
                  <a:lnTo>
                    <a:pt x="429285" y="268122"/>
                  </a:lnTo>
                  <a:lnTo>
                    <a:pt x="429120" y="268211"/>
                  </a:lnTo>
                  <a:lnTo>
                    <a:pt x="428980" y="268325"/>
                  </a:lnTo>
                  <a:lnTo>
                    <a:pt x="428942" y="268554"/>
                  </a:lnTo>
                  <a:lnTo>
                    <a:pt x="428840" y="268744"/>
                  </a:lnTo>
                  <a:lnTo>
                    <a:pt x="428993" y="268808"/>
                  </a:lnTo>
                  <a:lnTo>
                    <a:pt x="429183" y="268973"/>
                  </a:lnTo>
                  <a:lnTo>
                    <a:pt x="429323" y="268947"/>
                  </a:lnTo>
                  <a:lnTo>
                    <a:pt x="429907" y="268808"/>
                  </a:lnTo>
                  <a:lnTo>
                    <a:pt x="430072" y="268503"/>
                  </a:lnTo>
                  <a:close/>
                </a:path>
                <a:path w="2145030" h="1225550">
                  <a:moveTo>
                    <a:pt x="434225" y="607796"/>
                  </a:moveTo>
                  <a:lnTo>
                    <a:pt x="433857" y="607491"/>
                  </a:lnTo>
                  <a:lnTo>
                    <a:pt x="433654" y="607580"/>
                  </a:lnTo>
                  <a:lnTo>
                    <a:pt x="433501" y="607771"/>
                  </a:lnTo>
                  <a:lnTo>
                    <a:pt x="433336" y="607923"/>
                  </a:lnTo>
                  <a:lnTo>
                    <a:pt x="433552" y="608406"/>
                  </a:lnTo>
                  <a:lnTo>
                    <a:pt x="433857" y="608380"/>
                  </a:lnTo>
                  <a:lnTo>
                    <a:pt x="434225" y="607796"/>
                  </a:lnTo>
                  <a:close/>
                </a:path>
                <a:path w="2145030" h="1225550">
                  <a:moveTo>
                    <a:pt x="468388" y="659523"/>
                  </a:moveTo>
                  <a:lnTo>
                    <a:pt x="468210" y="659422"/>
                  </a:lnTo>
                  <a:lnTo>
                    <a:pt x="467995" y="659218"/>
                  </a:lnTo>
                  <a:lnTo>
                    <a:pt x="467855" y="659257"/>
                  </a:lnTo>
                  <a:lnTo>
                    <a:pt x="467233" y="659485"/>
                  </a:lnTo>
                  <a:lnTo>
                    <a:pt x="467029" y="659866"/>
                  </a:lnTo>
                  <a:lnTo>
                    <a:pt x="467385" y="660196"/>
                  </a:lnTo>
                  <a:lnTo>
                    <a:pt x="467791" y="660133"/>
                  </a:lnTo>
                  <a:lnTo>
                    <a:pt x="468045" y="660095"/>
                  </a:lnTo>
                  <a:lnTo>
                    <a:pt x="468388" y="659523"/>
                  </a:lnTo>
                  <a:close/>
                </a:path>
                <a:path w="2145030" h="1225550">
                  <a:moveTo>
                    <a:pt x="491083" y="673061"/>
                  </a:moveTo>
                  <a:lnTo>
                    <a:pt x="490461" y="673061"/>
                  </a:lnTo>
                  <a:lnTo>
                    <a:pt x="490588" y="673519"/>
                  </a:lnTo>
                  <a:lnTo>
                    <a:pt x="491083" y="673061"/>
                  </a:lnTo>
                  <a:close/>
                </a:path>
                <a:path w="2145030" h="1225550">
                  <a:moveTo>
                    <a:pt x="527862" y="723303"/>
                  </a:moveTo>
                  <a:lnTo>
                    <a:pt x="527608" y="723150"/>
                  </a:lnTo>
                  <a:lnTo>
                    <a:pt x="527050" y="723442"/>
                  </a:lnTo>
                  <a:lnTo>
                    <a:pt x="527075" y="723734"/>
                  </a:lnTo>
                  <a:lnTo>
                    <a:pt x="527075" y="723912"/>
                  </a:lnTo>
                  <a:lnTo>
                    <a:pt x="527291" y="723874"/>
                  </a:lnTo>
                  <a:lnTo>
                    <a:pt x="527608" y="723887"/>
                  </a:lnTo>
                  <a:lnTo>
                    <a:pt x="527862" y="723303"/>
                  </a:lnTo>
                  <a:close/>
                </a:path>
                <a:path w="2145030" h="1225550">
                  <a:moveTo>
                    <a:pt x="528358" y="774776"/>
                  </a:moveTo>
                  <a:lnTo>
                    <a:pt x="528205" y="774192"/>
                  </a:lnTo>
                  <a:lnTo>
                    <a:pt x="528180" y="774026"/>
                  </a:lnTo>
                  <a:lnTo>
                    <a:pt x="527951" y="773950"/>
                  </a:lnTo>
                  <a:lnTo>
                    <a:pt x="527812" y="773798"/>
                  </a:lnTo>
                  <a:lnTo>
                    <a:pt x="527672" y="773912"/>
                  </a:lnTo>
                  <a:lnTo>
                    <a:pt x="527469" y="774014"/>
                  </a:lnTo>
                  <a:lnTo>
                    <a:pt x="527443" y="774319"/>
                  </a:lnTo>
                  <a:lnTo>
                    <a:pt x="527494" y="774585"/>
                  </a:lnTo>
                  <a:lnTo>
                    <a:pt x="527634" y="774674"/>
                  </a:lnTo>
                  <a:lnTo>
                    <a:pt x="528116" y="774979"/>
                  </a:lnTo>
                  <a:lnTo>
                    <a:pt x="528358" y="774776"/>
                  </a:lnTo>
                  <a:close/>
                </a:path>
                <a:path w="2145030" h="1225550">
                  <a:moveTo>
                    <a:pt x="531228" y="216928"/>
                  </a:moveTo>
                  <a:lnTo>
                    <a:pt x="530860" y="216319"/>
                  </a:lnTo>
                  <a:lnTo>
                    <a:pt x="530301" y="216382"/>
                  </a:lnTo>
                  <a:lnTo>
                    <a:pt x="530339" y="216966"/>
                  </a:lnTo>
                  <a:lnTo>
                    <a:pt x="531050" y="217220"/>
                  </a:lnTo>
                  <a:lnTo>
                    <a:pt x="531228" y="216928"/>
                  </a:lnTo>
                  <a:close/>
                </a:path>
                <a:path w="2145030" h="1225550">
                  <a:moveTo>
                    <a:pt x="560006" y="816546"/>
                  </a:moveTo>
                  <a:lnTo>
                    <a:pt x="559816" y="816127"/>
                  </a:lnTo>
                  <a:lnTo>
                    <a:pt x="559358" y="816610"/>
                  </a:lnTo>
                  <a:lnTo>
                    <a:pt x="560006" y="816546"/>
                  </a:lnTo>
                  <a:close/>
                </a:path>
                <a:path w="2145030" h="1225550">
                  <a:moveTo>
                    <a:pt x="603465" y="901446"/>
                  </a:moveTo>
                  <a:lnTo>
                    <a:pt x="601903" y="902246"/>
                  </a:lnTo>
                  <a:lnTo>
                    <a:pt x="601814" y="902398"/>
                  </a:lnTo>
                  <a:lnTo>
                    <a:pt x="603465" y="901446"/>
                  </a:lnTo>
                  <a:close/>
                </a:path>
                <a:path w="2145030" h="1225550">
                  <a:moveTo>
                    <a:pt x="610666" y="903732"/>
                  </a:moveTo>
                  <a:lnTo>
                    <a:pt x="610387" y="903808"/>
                  </a:lnTo>
                  <a:lnTo>
                    <a:pt x="610603" y="903909"/>
                  </a:lnTo>
                  <a:lnTo>
                    <a:pt x="610666" y="903732"/>
                  </a:lnTo>
                  <a:close/>
                </a:path>
                <a:path w="2145030" h="1225550">
                  <a:moveTo>
                    <a:pt x="611555" y="903490"/>
                  </a:moveTo>
                  <a:lnTo>
                    <a:pt x="610882" y="902690"/>
                  </a:lnTo>
                  <a:lnTo>
                    <a:pt x="610793" y="903236"/>
                  </a:lnTo>
                  <a:lnTo>
                    <a:pt x="610666" y="903732"/>
                  </a:lnTo>
                  <a:lnTo>
                    <a:pt x="611555" y="903490"/>
                  </a:lnTo>
                  <a:close/>
                </a:path>
                <a:path w="2145030" h="1225550">
                  <a:moveTo>
                    <a:pt x="612254" y="917232"/>
                  </a:moveTo>
                  <a:lnTo>
                    <a:pt x="611682" y="917067"/>
                  </a:lnTo>
                  <a:lnTo>
                    <a:pt x="611378" y="917905"/>
                  </a:lnTo>
                  <a:lnTo>
                    <a:pt x="611974" y="917790"/>
                  </a:lnTo>
                  <a:lnTo>
                    <a:pt x="612254" y="917232"/>
                  </a:lnTo>
                  <a:close/>
                </a:path>
                <a:path w="2145030" h="1225550">
                  <a:moveTo>
                    <a:pt x="641286" y="938123"/>
                  </a:moveTo>
                  <a:lnTo>
                    <a:pt x="640880" y="937158"/>
                  </a:lnTo>
                  <a:lnTo>
                    <a:pt x="640778" y="936980"/>
                  </a:lnTo>
                  <a:lnTo>
                    <a:pt x="640435" y="936777"/>
                  </a:lnTo>
                  <a:lnTo>
                    <a:pt x="640295" y="936840"/>
                  </a:lnTo>
                  <a:lnTo>
                    <a:pt x="639737" y="937094"/>
                  </a:lnTo>
                  <a:lnTo>
                    <a:pt x="639622" y="937577"/>
                  </a:lnTo>
                  <a:lnTo>
                    <a:pt x="640130" y="937907"/>
                  </a:lnTo>
                  <a:lnTo>
                    <a:pt x="640461" y="938098"/>
                  </a:lnTo>
                  <a:lnTo>
                    <a:pt x="640880" y="938085"/>
                  </a:lnTo>
                  <a:lnTo>
                    <a:pt x="641286" y="938123"/>
                  </a:lnTo>
                  <a:close/>
                </a:path>
                <a:path w="2145030" h="1225550">
                  <a:moveTo>
                    <a:pt x="641515" y="938161"/>
                  </a:moveTo>
                  <a:lnTo>
                    <a:pt x="641362" y="938136"/>
                  </a:lnTo>
                  <a:lnTo>
                    <a:pt x="641413" y="938403"/>
                  </a:lnTo>
                  <a:lnTo>
                    <a:pt x="641515" y="938161"/>
                  </a:lnTo>
                  <a:close/>
                </a:path>
                <a:path w="2145030" h="1225550">
                  <a:moveTo>
                    <a:pt x="641654" y="938225"/>
                  </a:moveTo>
                  <a:lnTo>
                    <a:pt x="641515" y="938174"/>
                  </a:lnTo>
                  <a:lnTo>
                    <a:pt x="641413" y="938403"/>
                  </a:lnTo>
                  <a:lnTo>
                    <a:pt x="641578" y="938288"/>
                  </a:lnTo>
                  <a:close/>
                </a:path>
                <a:path w="2145030" h="1225550">
                  <a:moveTo>
                    <a:pt x="643115" y="938110"/>
                  </a:moveTo>
                  <a:lnTo>
                    <a:pt x="642556" y="937463"/>
                  </a:lnTo>
                  <a:lnTo>
                    <a:pt x="642099" y="937831"/>
                  </a:lnTo>
                  <a:lnTo>
                    <a:pt x="641654" y="938225"/>
                  </a:lnTo>
                  <a:lnTo>
                    <a:pt x="642023" y="938364"/>
                  </a:lnTo>
                  <a:lnTo>
                    <a:pt x="642378" y="938504"/>
                  </a:lnTo>
                  <a:lnTo>
                    <a:pt x="642759" y="938593"/>
                  </a:lnTo>
                  <a:lnTo>
                    <a:pt x="643115" y="938110"/>
                  </a:lnTo>
                  <a:close/>
                </a:path>
                <a:path w="2145030" h="1225550">
                  <a:moveTo>
                    <a:pt x="674001" y="1006627"/>
                  </a:moveTo>
                  <a:lnTo>
                    <a:pt x="673900" y="1005674"/>
                  </a:lnTo>
                  <a:lnTo>
                    <a:pt x="673684" y="1005484"/>
                  </a:lnTo>
                  <a:lnTo>
                    <a:pt x="673938" y="1006500"/>
                  </a:lnTo>
                  <a:lnTo>
                    <a:pt x="674001" y="1006627"/>
                  </a:lnTo>
                  <a:close/>
                </a:path>
                <a:path w="2145030" h="1225550">
                  <a:moveTo>
                    <a:pt x="674243" y="1007110"/>
                  </a:moveTo>
                  <a:lnTo>
                    <a:pt x="674154" y="1006944"/>
                  </a:lnTo>
                  <a:lnTo>
                    <a:pt x="674001" y="1006627"/>
                  </a:lnTo>
                  <a:lnTo>
                    <a:pt x="674039" y="1006995"/>
                  </a:lnTo>
                  <a:lnTo>
                    <a:pt x="674243" y="1007110"/>
                  </a:lnTo>
                  <a:close/>
                </a:path>
                <a:path w="2145030" h="1225550">
                  <a:moveTo>
                    <a:pt x="722058" y="1095095"/>
                  </a:moveTo>
                  <a:lnTo>
                    <a:pt x="721931" y="1094740"/>
                  </a:lnTo>
                  <a:lnTo>
                    <a:pt x="721563" y="1095095"/>
                  </a:lnTo>
                  <a:lnTo>
                    <a:pt x="722058" y="1095095"/>
                  </a:lnTo>
                  <a:close/>
                </a:path>
                <a:path w="2145030" h="1225550">
                  <a:moveTo>
                    <a:pt x="770813" y="1163459"/>
                  </a:moveTo>
                  <a:lnTo>
                    <a:pt x="770636" y="1163256"/>
                  </a:lnTo>
                  <a:lnTo>
                    <a:pt x="770496" y="1163193"/>
                  </a:lnTo>
                  <a:lnTo>
                    <a:pt x="770178" y="1163142"/>
                  </a:lnTo>
                  <a:lnTo>
                    <a:pt x="770001" y="1163142"/>
                  </a:lnTo>
                  <a:lnTo>
                    <a:pt x="770813" y="1163459"/>
                  </a:lnTo>
                  <a:close/>
                </a:path>
                <a:path w="2145030" h="1225550">
                  <a:moveTo>
                    <a:pt x="771105" y="1163574"/>
                  </a:moveTo>
                  <a:lnTo>
                    <a:pt x="770813" y="1163459"/>
                  </a:lnTo>
                  <a:lnTo>
                    <a:pt x="770966" y="1163574"/>
                  </a:lnTo>
                  <a:lnTo>
                    <a:pt x="771105" y="1163574"/>
                  </a:lnTo>
                  <a:close/>
                </a:path>
                <a:path w="2145030" h="1225550">
                  <a:moveTo>
                    <a:pt x="793584" y="1215288"/>
                  </a:moveTo>
                  <a:lnTo>
                    <a:pt x="791210" y="1216647"/>
                  </a:lnTo>
                  <a:lnTo>
                    <a:pt x="791032" y="1216660"/>
                  </a:lnTo>
                  <a:lnTo>
                    <a:pt x="790905" y="1216621"/>
                  </a:lnTo>
                  <a:lnTo>
                    <a:pt x="790740" y="1216609"/>
                  </a:lnTo>
                  <a:lnTo>
                    <a:pt x="790765" y="1216875"/>
                  </a:lnTo>
                  <a:lnTo>
                    <a:pt x="791197" y="1216660"/>
                  </a:lnTo>
                  <a:lnTo>
                    <a:pt x="792454" y="1216990"/>
                  </a:lnTo>
                  <a:lnTo>
                    <a:pt x="793318" y="1216660"/>
                  </a:lnTo>
                  <a:lnTo>
                    <a:pt x="793584" y="1215288"/>
                  </a:lnTo>
                  <a:close/>
                </a:path>
                <a:path w="2145030" h="1225550">
                  <a:moveTo>
                    <a:pt x="794004" y="1215047"/>
                  </a:moveTo>
                  <a:lnTo>
                    <a:pt x="793775" y="1214920"/>
                  </a:lnTo>
                  <a:lnTo>
                    <a:pt x="793711" y="1215059"/>
                  </a:lnTo>
                  <a:lnTo>
                    <a:pt x="793699" y="1215186"/>
                  </a:lnTo>
                  <a:lnTo>
                    <a:pt x="793991" y="1215072"/>
                  </a:lnTo>
                  <a:close/>
                </a:path>
                <a:path w="2145030" h="1225550">
                  <a:moveTo>
                    <a:pt x="803935" y="1223416"/>
                  </a:moveTo>
                  <a:lnTo>
                    <a:pt x="802805" y="1224102"/>
                  </a:lnTo>
                  <a:lnTo>
                    <a:pt x="802601" y="1224241"/>
                  </a:lnTo>
                  <a:lnTo>
                    <a:pt x="802347" y="1224661"/>
                  </a:lnTo>
                  <a:lnTo>
                    <a:pt x="802805" y="1225181"/>
                  </a:lnTo>
                  <a:lnTo>
                    <a:pt x="803389" y="1225181"/>
                  </a:lnTo>
                  <a:lnTo>
                    <a:pt x="803706" y="1224610"/>
                  </a:lnTo>
                  <a:lnTo>
                    <a:pt x="803910" y="1224280"/>
                  </a:lnTo>
                  <a:lnTo>
                    <a:pt x="803897" y="1223835"/>
                  </a:lnTo>
                  <a:lnTo>
                    <a:pt x="803935" y="1223416"/>
                  </a:lnTo>
                  <a:close/>
                </a:path>
                <a:path w="2145030" h="1225550">
                  <a:moveTo>
                    <a:pt x="804151" y="1223289"/>
                  </a:moveTo>
                  <a:lnTo>
                    <a:pt x="803960" y="1223225"/>
                  </a:lnTo>
                  <a:lnTo>
                    <a:pt x="803948" y="1223352"/>
                  </a:lnTo>
                  <a:lnTo>
                    <a:pt x="804151" y="1223289"/>
                  </a:lnTo>
                  <a:close/>
                </a:path>
                <a:path w="2145030" h="1225550">
                  <a:moveTo>
                    <a:pt x="834631" y="765644"/>
                  </a:moveTo>
                  <a:lnTo>
                    <a:pt x="834097" y="765937"/>
                  </a:lnTo>
                  <a:lnTo>
                    <a:pt x="834263" y="766051"/>
                  </a:lnTo>
                  <a:lnTo>
                    <a:pt x="834364" y="765822"/>
                  </a:lnTo>
                  <a:lnTo>
                    <a:pt x="834529" y="765797"/>
                  </a:lnTo>
                  <a:lnTo>
                    <a:pt x="834631" y="765644"/>
                  </a:lnTo>
                  <a:close/>
                </a:path>
                <a:path w="2145030" h="1225550">
                  <a:moveTo>
                    <a:pt x="836815" y="764438"/>
                  </a:moveTo>
                  <a:lnTo>
                    <a:pt x="835888" y="764476"/>
                  </a:lnTo>
                  <a:lnTo>
                    <a:pt x="835126" y="764832"/>
                  </a:lnTo>
                  <a:lnTo>
                    <a:pt x="834631" y="765644"/>
                  </a:lnTo>
                  <a:lnTo>
                    <a:pt x="836815" y="764438"/>
                  </a:lnTo>
                  <a:close/>
                </a:path>
                <a:path w="2145030" h="1225550">
                  <a:moveTo>
                    <a:pt x="837298" y="764362"/>
                  </a:moveTo>
                  <a:lnTo>
                    <a:pt x="837272" y="764184"/>
                  </a:lnTo>
                  <a:lnTo>
                    <a:pt x="836815" y="764438"/>
                  </a:lnTo>
                  <a:lnTo>
                    <a:pt x="836980" y="764438"/>
                  </a:lnTo>
                  <a:lnTo>
                    <a:pt x="837120" y="764362"/>
                  </a:lnTo>
                  <a:lnTo>
                    <a:pt x="837298" y="764362"/>
                  </a:lnTo>
                  <a:close/>
                </a:path>
                <a:path w="2145030" h="1225550">
                  <a:moveTo>
                    <a:pt x="945184" y="444233"/>
                  </a:moveTo>
                  <a:lnTo>
                    <a:pt x="945159" y="444106"/>
                  </a:lnTo>
                  <a:lnTo>
                    <a:pt x="945146" y="443953"/>
                  </a:lnTo>
                  <a:lnTo>
                    <a:pt x="945032" y="444093"/>
                  </a:lnTo>
                  <a:lnTo>
                    <a:pt x="945184" y="444233"/>
                  </a:lnTo>
                  <a:close/>
                </a:path>
                <a:path w="2145030" h="1225550">
                  <a:moveTo>
                    <a:pt x="946111" y="445046"/>
                  </a:moveTo>
                  <a:lnTo>
                    <a:pt x="945184" y="444233"/>
                  </a:lnTo>
                  <a:lnTo>
                    <a:pt x="945311" y="444665"/>
                  </a:lnTo>
                  <a:lnTo>
                    <a:pt x="945311" y="445185"/>
                  </a:lnTo>
                  <a:lnTo>
                    <a:pt x="946111" y="445046"/>
                  </a:lnTo>
                  <a:close/>
                </a:path>
                <a:path w="2145030" h="1225550">
                  <a:moveTo>
                    <a:pt x="963091" y="657783"/>
                  </a:moveTo>
                  <a:lnTo>
                    <a:pt x="962596" y="657364"/>
                  </a:lnTo>
                  <a:lnTo>
                    <a:pt x="962596" y="657987"/>
                  </a:lnTo>
                  <a:lnTo>
                    <a:pt x="963091" y="657783"/>
                  </a:lnTo>
                  <a:close/>
                </a:path>
                <a:path w="2145030" h="1225550">
                  <a:moveTo>
                    <a:pt x="1131722" y="482815"/>
                  </a:moveTo>
                  <a:lnTo>
                    <a:pt x="1131493" y="482777"/>
                  </a:lnTo>
                  <a:lnTo>
                    <a:pt x="1131239" y="482676"/>
                  </a:lnTo>
                  <a:lnTo>
                    <a:pt x="1131049" y="482752"/>
                  </a:lnTo>
                  <a:lnTo>
                    <a:pt x="1130858" y="482828"/>
                  </a:lnTo>
                  <a:lnTo>
                    <a:pt x="1130744" y="483095"/>
                  </a:lnTo>
                  <a:lnTo>
                    <a:pt x="1130592" y="483285"/>
                  </a:lnTo>
                  <a:lnTo>
                    <a:pt x="1131265" y="483374"/>
                  </a:lnTo>
                  <a:lnTo>
                    <a:pt x="1131722" y="482815"/>
                  </a:lnTo>
                  <a:close/>
                </a:path>
                <a:path w="2145030" h="1225550">
                  <a:moveTo>
                    <a:pt x="1183398" y="583336"/>
                  </a:moveTo>
                  <a:lnTo>
                    <a:pt x="1182979" y="582980"/>
                  </a:lnTo>
                  <a:lnTo>
                    <a:pt x="1182992" y="583539"/>
                  </a:lnTo>
                  <a:lnTo>
                    <a:pt x="1183398" y="583336"/>
                  </a:lnTo>
                  <a:close/>
                </a:path>
                <a:path w="2145030" h="1225550">
                  <a:moveTo>
                    <a:pt x="1220216" y="631647"/>
                  </a:moveTo>
                  <a:lnTo>
                    <a:pt x="1219809" y="631799"/>
                  </a:lnTo>
                  <a:lnTo>
                    <a:pt x="1220165" y="632155"/>
                  </a:lnTo>
                  <a:lnTo>
                    <a:pt x="1220216" y="631647"/>
                  </a:lnTo>
                  <a:close/>
                </a:path>
                <a:path w="2145030" h="1225550">
                  <a:moveTo>
                    <a:pt x="1233754" y="327228"/>
                  </a:moveTo>
                  <a:lnTo>
                    <a:pt x="1233614" y="326161"/>
                  </a:lnTo>
                  <a:lnTo>
                    <a:pt x="1233576" y="325437"/>
                  </a:lnTo>
                  <a:lnTo>
                    <a:pt x="1233335" y="325323"/>
                  </a:lnTo>
                  <a:lnTo>
                    <a:pt x="1232954" y="325882"/>
                  </a:lnTo>
                  <a:lnTo>
                    <a:pt x="1233131" y="326263"/>
                  </a:lnTo>
                  <a:lnTo>
                    <a:pt x="1233258" y="326453"/>
                  </a:lnTo>
                  <a:lnTo>
                    <a:pt x="1233754" y="327228"/>
                  </a:lnTo>
                  <a:close/>
                </a:path>
                <a:path w="2145030" h="1225550">
                  <a:moveTo>
                    <a:pt x="1233957" y="327558"/>
                  </a:moveTo>
                  <a:lnTo>
                    <a:pt x="1233754" y="327240"/>
                  </a:lnTo>
                  <a:lnTo>
                    <a:pt x="1233779" y="327406"/>
                  </a:lnTo>
                  <a:lnTo>
                    <a:pt x="1233957" y="327558"/>
                  </a:lnTo>
                  <a:close/>
                </a:path>
                <a:path w="2145030" h="1225550">
                  <a:moveTo>
                    <a:pt x="1300683" y="483196"/>
                  </a:moveTo>
                  <a:lnTo>
                    <a:pt x="1300568" y="482904"/>
                  </a:lnTo>
                  <a:lnTo>
                    <a:pt x="1300556" y="482727"/>
                  </a:lnTo>
                  <a:lnTo>
                    <a:pt x="1300314" y="482790"/>
                  </a:lnTo>
                  <a:lnTo>
                    <a:pt x="1300022" y="482803"/>
                  </a:lnTo>
                  <a:lnTo>
                    <a:pt x="1299832" y="482930"/>
                  </a:lnTo>
                  <a:lnTo>
                    <a:pt x="1299895" y="483285"/>
                  </a:lnTo>
                  <a:lnTo>
                    <a:pt x="1299933" y="483501"/>
                  </a:lnTo>
                  <a:lnTo>
                    <a:pt x="1300137" y="483438"/>
                  </a:lnTo>
                  <a:lnTo>
                    <a:pt x="1300429" y="483412"/>
                  </a:lnTo>
                  <a:lnTo>
                    <a:pt x="1300594" y="483273"/>
                  </a:lnTo>
                  <a:close/>
                </a:path>
                <a:path w="2145030" h="1225550">
                  <a:moveTo>
                    <a:pt x="1302588" y="461289"/>
                  </a:moveTo>
                  <a:lnTo>
                    <a:pt x="1302448" y="460705"/>
                  </a:lnTo>
                  <a:lnTo>
                    <a:pt x="1302245" y="460768"/>
                  </a:lnTo>
                  <a:lnTo>
                    <a:pt x="1301991" y="460806"/>
                  </a:lnTo>
                  <a:lnTo>
                    <a:pt x="1301813" y="460933"/>
                  </a:lnTo>
                  <a:lnTo>
                    <a:pt x="1301838" y="461276"/>
                  </a:lnTo>
                  <a:lnTo>
                    <a:pt x="1301851" y="461454"/>
                  </a:lnTo>
                  <a:lnTo>
                    <a:pt x="1302588" y="461289"/>
                  </a:lnTo>
                  <a:close/>
                </a:path>
                <a:path w="2145030" h="1225550">
                  <a:moveTo>
                    <a:pt x="1308874" y="464616"/>
                  </a:moveTo>
                  <a:lnTo>
                    <a:pt x="1308785" y="464350"/>
                  </a:lnTo>
                  <a:lnTo>
                    <a:pt x="1308874" y="464616"/>
                  </a:lnTo>
                  <a:close/>
                </a:path>
                <a:path w="2145030" h="1225550">
                  <a:moveTo>
                    <a:pt x="1309408" y="465353"/>
                  </a:moveTo>
                  <a:lnTo>
                    <a:pt x="1308874" y="464616"/>
                  </a:lnTo>
                  <a:lnTo>
                    <a:pt x="1309154" y="465404"/>
                  </a:lnTo>
                  <a:lnTo>
                    <a:pt x="1309331" y="465366"/>
                  </a:lnTo>
                  <a:close/>
                </a:path>
                <a:path w="2145030" h="1225550">
                  <a:moveTo>
                    <a:pt x="1463687" y="220738"/>
                  </a:moveTo>
                  <a:lnTo>
                    <a:pt x="1463027" y="220827"/>
                  </a:lnTo>
                  <a:lnTo>
                    <a:pt x="1463217" y="221246"/>
                  </a:lnTo>
                  <a:lnTo>
                    <a:pt x="1463687" y="220738"/>
                  </a:lnTo>
                  <a:close/>
                </a:path>
                <a:path w="2145030" h="1225550">
                  <a:moveTo>
                    <a:pt x="1486687" y="285635"/>
                  </a:moveTo>
                  <a:lnTo>
                    <a:pt x="1486166" y="285229"/>
                  </a:lnTo>
                  <a:lnTo>
                    <a:pt x="1486192" y="285877"/>
                  </a:lnTo>
                  <a:lnTo>
                    <a:pt x="1486687" y="285635"/>
                  </a:lnTo>
                  <a:close/>
                </a:path>
                <a:path w="2145030" h="1225550">
                  <a:moveTo>
                    <a:pt x="1492173" y="284162"/>
                  </a:moveTo>
                  <a:lnTo>
                    <a:pt x="1492008" y="283921"/>
                  </a:lnTo>
                  <a:lnTo>
                    <a:pt x="1491932" y="284187"/>
                  </a:lnTo>
                  <a:lnTo>
                    <a:pt x="1492072" y="284187"/>
                  </a:lnTo>
                  <a:close/>
                </a:path>
                <a:path w="2145030" h="1225550">
                  <a:moveTo>
                    <a:pt x="1493596" y="286308"/>
                  </a:moveTo>
                  <a:lnTo>
                    <a:pt x="1493380" y="285978"/>
                  </a:lnTo>
                  <a:lnTo>
                    <a:pt x="1493329" y="286169"/>
                  </a:lnTo>
                  <a:lnTo>
                    <a:pt x="1493596" y="286308"/>
                  </a:lnTo>
                  <a:close/>
                </a:path>
                <a:path w="2145030" h="1225550">
                  <a:moveTo>
                    <a:pt x="1494040" y="283806"/>
                  </a:moveTo>
                  <a:lnTo>
                    <a:pt x="1492173" y="284175"/>
                  </a:lnTo>
                  <a:lnTo>
                    <a:pt x="1493380" y="285978"/>
                  </a:lnTo>
                  <a:lnTo>
                    <a:pt x="1493583" y="284975"/>
                  </a:lnTo>
                  <a:lnTo>
                    <a:pt x="1494040" y="283806"/>
                  </a:lnTo>
                  <a:close/>
                </a:path>
                <a:path w="2145030" h="1225550">
                  <a:moveTo>
                    <a:pt x="1506639" y="295706"/>
                  </a:moveTo>
                  <a:lnTo>
                    <a:pt x="1506435" y="295249"/>
                  </a:lnTo>
                  <a:lnTo>
                    <a:pt x="1505915" y="295757"/>
                  </a:lnTo>
                  <a:lnTo>
                    <a:pt x="1506639" y="295706"/>
                  </a:lnTo>
                  <a:close/>
                </a:path>
                <a:path w="2145030" h="1225550">
                  <a:moveTo>
                    <a:pt x="1524342" y="329057"/>
                  </a:moveTo>
                  <a:lnTo>
                    <a:pt x="1524203" y="328968"/>
                  </a:lnTo>
                  <a:lnTo>
                    <a:pt x="1524127" y="328752"/>
                  </a:lnTo>
                  <a:lnTo>
                    <a:pt x="1524000" y="328764"/>
                  </a:lnTo>
                  <a:lnTo>
                    <a:pt x="1523796" y="328790"/>
                  </a:lnTo>
                  <a:lnTo>
                    <a:pt x="1523517" y="328866"/>
                  </a:lnTo>
                  <a:lnTo>
                    <a:pt x="1523403" y="329031"/>
                  </a:lnTo>
                  <a:lnTo>
                    <a:pt x="1523034" y="329539"/>
                  </a:lnTo>
                  <a:lnTo>
                    <a:pt x="1523238" y="329742"/>
                  </a:lnTo>
                  <a:lnTo>
                    <a:pt x="1523898" y="329526"/>
                  </a:lnTo>
                  <a:lnTo>
                    <a:pt x="1524076" y="329463"/>
                  </a:lnTo>
                  <a:lnTo>
                    <a:pt x="1524177" y="329222"/>
                  </a:lnTo>
                  <a:lnTo>
                    <a:pt x="1524342" y="329057"/>
                  </a:lnTo>
                  <a:close/>
                </a:path>
                <a:path w="2145030" h="1225550">
                  <a:moveTo>
                    <a:pt x="2097443" y="54406"/>
                  </a:moveTo>
                  <a:lnTo>
                    <a:pt x="2097366" y="54254"/>
                  </a:lnTo>
                  <a:lnTo>
                    <a:pt x="2097201" y="54305"/>
                  </a:lnTo>
                  <a:lnTo>
                    <a:pt x="2097379" y="54394"/>
                  </a:lnTo>
                  <a:close/>
                </a:path>
                <a:path w="2145030" h="1225550">
                  <a:moveTo>
                    <a:pt x="2099056" y="52946"/>
                  </a:moveTo>
                  <a:lnTo>
                    <a:pt x="2097278" y="52806"/>
                  </a:lnTo>
                  <a:lnTo>
                    <a:pt x="2096681" y="52755"/>
                  </a:lnTo>
                  <a:lnTo>
                    <a:pt x="2096973" y="53594"/>
                  </a:lnTo>
                  <a:lnTo>
                    <a:pt x="2097316" y="54165"/>
                  </a:lnTo>
                  <a:lnTo>
                    <a:pt x="2097608" y="53632"/>
                  </a:lnTo>
                  <a:lnTo>
                    <a:pt x="2099056" y="52946"/>
                  </a:lnTo>
                  <a:close/>
                </a:path>
                <a:path w="2145030" h="1225550">
                  <a:moveTo>
                    <a:pt x="2116810" y="92748"/>
                  </a:moveTo>
                  <a:lnTo>
                    <a:pt x="2116747" y="92214"/>
                  </a:lnTo>
                  <a:lnTo>
                    <a:pt x="2116061" y="92354"/>
                  </a:lnTo>
                  <a:lnTo>
                    <a:pt x="2116137" y="92951"/>
                  </a:lnTo>
                  <a:lnTo>
                    <a:pt x="2116366" y="92875"/>
                  </a:lnTo>
                  <a:lnTo>
                    <a:pt x="2116632" y="92875"/>
                  </a:lnTo>
                  <a:lnTo>
                    <a:pt x="2116810" y="92748"/>
                  </a:lnTo>
                  <a:close/>
                </a:path>
                <a:path w="2145030" h="1225550">
                  <a:moveTo>
                    <a:pt x="2121344" y="8559"/>
                  </a:moveTo>
                  <a:lnTo>
                    <a:pt x="2121217" y="8216"/>
                  </a:lnTo>
                  <a:lnTo>
                    <a:pt x="2120798" y="8623"/>
                  </a:lnTo>
                  <a:lnTo>
                    <a:pt x="2121344" y="8559"/>
                  </a:lnTo>
                  <a:close/>
                </a:path>
                <a:path w="2145030" h="1225550">
                  <a:moveTo>
                    <a:pt x="2144941" y="406"/>
                  </a:moveTo>
                  <a:lnTo>
                    <a:pt x="2144484" y="0"/>
                  </a:lnTo>
                  <a:lnTo>
                    <a:pt x="2144484" y="596"/>
                  </a:lnTo>
                  <a:lnTo>
                    <a:pt x="2144941" y="406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190957" y="7216488"/>
              <a:ext cx="2142490" cy="1144905"/>
            </a:xfrm>
            <a:custGeom>
              <a:avLst/>
              <a:gdLst/>
              <a:ahLst/>
              <a:cxnLst/>
              <a:rect l="l" t="t" r="r" b="b"/>
              <a:pathLst>
                <a:path w="2142490" h="1144904">
                  <a:moveTo>
                    <a:pt x="495" y="1126451"/>
                  </a:moveTo>
                  <a:lnTo>
                    <a:pt x="0" y="1126109"/>
                  </a:lnTo>
                  <a:lnTo>
                    <a:pt x="63" y="1126693"/>
                  </a:lnTo>
                  <a:lnTo>
                    <a:pt x="495" y="1126451"/>
                  </a:lnTo>
                  <a:close/>
                </a:path>
                <a:path w="2142490" h="1144904">
                  <a:moveTo>
                    <a:pt x="53708" y="1014298"/>
                  </a:moveTo>
                  <a:lnTo>
                    <a:pt x="53428" y="1013802"/>
                  </a:lnTo>
                  <a:lnTo>
                    <a:pt x="53276" y="1013968"/>
                  </a:lnTo>
                  <a:lnTo>
                    <a:pt x="53492" y="1014031"/>
                  </a:lnTo>
                  <a:lnTo>
                    <a:pt x="53543" y="1014196"/>
                  </a:lnTo>
                  <a:lnTo>
                    <a:pt x="53708" y="1014298"/>
                  </a:lnTo>
                  <a:close/>
                </a:path>
                <a:path w="2142490" h="1144904">
                  <a:moveTo>
                    <a:pt x="54737" y="1015365"/>
                  </a:moveTo>
                  <a:lnTo>
                    <a:pt x="54419" y="1014730"/>
                  </a:lnTo>
                  <a:lnTo>
                    <a:pt x="53708" y="1014298"/>
                  </a:lnTo>
                  <a:lnTo>
                    <a:pt x="54711" y="1016177"/>
                  </a:lnTo>
                  <a:lnTo>
                    <a:pt x="54737" y="1015365"/>
                  </a:lnTo>
                  <a:close/>
                </a:path>
                <a:path w="2142490" h="1144904">
                  <a:moveTo>
                    <a:pt x="54965" y="1016647"/>
                  </a:moveTo>
                  <a:lnTo>
                    <a:pt x="54724" y="1016177"/>
                  </a:lnTo>
                  <a:lnTo>
                    <a:pt x="54711" y="1016355"/>
                  </a:lnTo>
                  <a:lnTo>
                    <a:pt x="54787" y="1016495"/>
                  </a:lnTo>
                  <a:lnTo>
                    <a:pt x="54762" y="1016698"/>
                  </a:lnTo>
                  <a:lnTo>
                    <a:pt x="54965" y="1016647"/>
                  </a:lnTo>
                  <a:close/>
                </a:path>
                <a:path w="2142490" h="1144904">
                  <a:moveTo>
                    <a:pt x="88163" y="1144282"/>
                  </a:moveTo>
                  <a:lnTo>
                    <a:pt x="87845" y="1144485"/>
                  </a:lnTo>
                  <a:lnTo>
                    <a:pt x="88061" y="1144562"/>
                  </a:lnTo>
                  <a:lnTo>
                    <a:pt x="88074" y="1144422"/>
                  </a:lnTo>
                  <a:lnTo>
                    <a:pt x="88163" y="1144282"/>
                  </a:lnTo>
                  <a:close/>
                </a:path>
                <a:path w="2142490" h="1144904">
                  <a:moveTo>
                    <a:pt x="90208" y="1142911"/>
                  </a:moveTo>
                  <a:lnTo>
                    <a:pt x="89319" y="1143063"/>
                  </a:lnTo>
                  <a:lnTo>
                    <a:pt x="88392" y="1143139"/>
                  </a:lnTo>
                  <a:lnTo>
                    <a:pt x="88163" y="1144270"/>
                  </a:lnTo>
                  <a:lnTo>
                    <a:pt x="90208" y="1142911"/>
                  </a:lnTo>
                  <a:close/>
                </a:path>
                <a:path w="2142490" h="1144904">
                  <a:moveTo>
                    <a:pt x="91008" y="1142644"/>
                  </a:moveTo>
                  <a:lnTo>
                    <a:pt x="90919" y="1142441"/>
                  </a:lnTo>
                  <a:lnTo>
                    <a:pt x="90208" y="1142911"/>
                  </a:lnTo>
                  <a:lnTo>
                    <a:pt x="90487" y="1142860"/>
                  </a:lnTo>
                  <a:lnTo>
                    <a:pt x="90766" y="1142771"/>
                  </a:lnTo>
                  <a:lnTo>
                    <a:pt x="91008" y="1142644"/>
                  </a:lnTo>
                  <a:close/>
                </a:path>
                <a:path w="2142490" h="1144904">
                  <a:moveTo>
                    <a:pt x="436270" y="532574"/>
                  </a:moveTo>
                  <a:lnTo>
                    <a:pt x="436219" y="532409"/>
                  </a:lnTo>
                  <a:lnTo>
                    <a:pt x="436029" y="531812"/>
                  </a:lnTo>
                  <a:lnTo>
                    <a:pt x="435635" y="531723"/>
                  </a:lnTo>
                  <a:lnTo>
                    <a:pt x="435368" y="532168"/>
                  </a:lnTo>
                  <a:lnTo>
                    <a:pt x="435254" y="532307"/>
                  </a:lnTo>
                  <a:lnTo>
                    <a:pt x="435381" y="532574"/>
                  </a:lnTo>
                  <a:lnTo>
                    <a:pt x="435406" y="532790"/>
                  </a:lnTo>
                  <a:lnTo>
                    <a:pt x="436041" y="533044"/>
                  </a:lnTo>
                  <a:lnTo>
                    <a:pt x="436092" y="532841"/>
                  </a:lnTo>
                  <a:lnTo>
                    <a:pt x="436270" y="532574"/>
                  </a:lnTo>
                  <a:close/>
                </a:path>
                <a:path w="2142490" h="1144904">
                  <a:moveTo>
                    <a:pt x="440004" y="549668"/>
                  </a:moveTo>
                  <a:lnTo>
                    <a:pt x="439458" y="549516"/>
                  </a:lnTo>
                  <a:lnTo>
                    <a:pt x="438924" y="550240"/>
                  </a:lnTo>
                  <a:lnTo>
                    <a:pt x="439293" y="550595"/>
                  </a:lnTo>
                  <a:lnTo>
                    <a:pt x="439801" y="550900"/>
                  </a:lnTo>
                  <a:lnTo>
                    <a:pt x="440004" y="549668"/>
                  </a:lnTo>
                  <a:close/>
                </a:path>
                <a:path w="2142490" h="1144904">
                  <a:moveTo>
                    <a:pt x="440055" y="551091"/>
                  </a:moveTo>
                  <a:lnTo>
                    <a:pt x="439902" y="550964"/>
                  </a:lnTo>
                  <a:lnTo>
                    <a:pt x="440055" y="551091"/>
                  </a:lnTo>
                  <a:close/>
                </a:path>
                <a:path w="2142490" h="1144904">
                  <a:moveTo>
                    <a:pt x="446481" y="518782"/>
                  </a:moveTo>
                  <a:lnTo>
                    <a:pt x="446290" y="518502"/>
                  </a:lnTo>
                  <a:lnTo>
                    <a:pt x="445668" y="518604"/>
                  </a:lnTo>
                  <a:lnTo>
                    <a:pt x="445503" y="518655"/>
                  </a:lnTo>
                  <a:lnTo>
                    <a:pt x="445287" y="518896"/>
                  </a:lnTo>
                  <a:lnTo>
                    <a:pt x="445287" y="519061"/>
                  </a:lnTo>
                  <a:lnTo>
                    <a:pt x="445274" y="519214"/>
                  </a:lnTo>
                  <a:lnTo>
                    <a:pt x="445465" y="519366"/>
                  </a:lnTo>
                  <a:lnTo>
                    <a:pt x="445579" y="519518"/>
                  </a:lnTo>
                  <a:lnTo>
                    <a:pt x="445795" y="519442"/>
                  </a:lnTo>
                  <a:lnTo>
                    <a:pt x="446087" y="519442"/>
                  </a:lnTo>
                  <a:lnTo>
                    <a:pt x="446176" y="519303"/>
                  </a:lnTo>
                  <a:lnTo>
                    <a:pt x="446481" y="518782"/>
                  </a:lnTo>
                  <a:close/>
                </a:path>
                <a:path w="2142490" h="1144904">
                  <a:moveTo>
                    <a:pt x="448208" y="510921"/>
                  </a:moveTo>
                  <a:lnTo>
                    <a:pt x="447840" y="510616"/>
                  </a:lnTo>
                  <a:lnTo>
                    <a:pt x="447636" y="510705"/>
                  </a:lnTo>
                  <a:lnTo>
                    <a:pt x="447484" y="510895"/>
                  </a:lnTo>
                  <a:lnTo>
                    <a:pt x="447319" y="511048"/>
                  </a:lnTo>
                  <a:lnTo>
                    <a:pt x="447535" y="511530"/>
                  </a:lnTo>
                  <a:lnTo>
                    <a:pt x="447840" y="511505"/>
                  </a:lnTo>
                  <a:lnTo>
                    <a:pt x="448208" y="510921"/>
                  </a:lnTo>
                  <a:close/>
                </a:path>
                <a:path w="2142490" h="1144904">
                  <a:moveTo>
                    <a:pt x="487197" y="607872"/>
                  </a:moveTo>
                  <a:lnTo>
                    <a:pt x="487133" y="607999"/>
                  </a:lnTo>
                  <a:lnTo>
                    <a:pt x="487197" y="607872"/>
                  </a:lnTo>
                  <a:close/>
                </a:path>
                <a:path w="2142490" h="1144904">
                  <a:moveTo>
                    <a:pt x="487692" y="607326"/>
                  </a:moveTo>
                  <a:lnTo>
                    <a:pt x="487451" y="607275"/>
                  </a:lnTo>
                  <a:lnTo>
                    <a:pt x="487197" y="607872"/>
                  </a:lnTo>
                  <a:lnTo>
                    <a:pt x="487692" y="607326"/>
                  </a:lnTo>
                  <a:close/>
                </a:path>
                <a:path w="2142490" h="1144904">
                  <a:moveTo>
                    <a:pt x="516077" y="685876"/>
                  </a:moveTo>
                  <a:lnTo>
                    <a:pt x="515708" y="685546"/>
                  </a:lnTo>
                  <a:lnTo>
                    <a:pt x="515493" y="685634"/>
                  </a:lnTo>
                  <a:lnTo>
                    <a:pt x="515302" y="685876"/>
                  </a:lnTo>
                  <a:lnTo>
                    <a:pt x="515162" y="686015"/>
                  </a:lnTo>
                  <a:lnTo>
                    <a:pt x="515543" y="686333"/>
                  </a:lnTo>
                  <a:lnTo>
                    <a:pt x="516077" y="685876"/>
                  </a:lnTo>
                  <a:close/>
                </a:path>
                <a:path w="2142490" h="1144904">
                  <a:moveTo>
                    <a:pt x="530733" y="673633"/>
                  </a:moveTo>
                  <a:lnTo>
                    <a:pt x="530364" y="673303"/>
                  </a:lnTo>
                  <a:lnTo>
                    <a:pt x="530326" y="673823"/>
                  </a:lnTo>
                  <a:lnTo>
                    <a:pt x="530733" y="673633"/>
                  </a:lnTo>
                  <a:close/>
                </a:path>
                <a:path w="2142490" h="1144904">
                  <a:moveTo>
                    <a:pt x="535609" y="130670"/>
                  </a:moveTo>
                  <a:lnTo>
                    <a:pt x="535406" y="130733"/>
                  </a:lnTo>
                  <a:lnTo>
                    <a:pt x="535000" y="130708"/>
                  </a:lnTo>
                  <a:lnTo>
                    <a:pt x="534631" y="131381"/>
                  </a:lnTo>
                  <a:lnTo>
                    <a:pt x="534911" y="131533"/>
                  </a:lnTo>
                  <a:lnTo>
                    <a:pt x="535609" y="131203"/>
                  </a:lnTo>
                  <a:lnTo>
                    <a:pt x="535597" y="130733"/>
                  </a:lnTo>
                  <a:close/>
                </a:path>
                <a:path w="2142490" h="1144904">
                  <a:moveTo>
                    <a:pt x="540893" y="716673"/>
                  </a:moveTo>
                  <a:lnTo>
                    <a:pt x="540829" y="716076"/>
                  </a:lnTo>
                  <a:lnTo>
                    <a:pt x="540385" y="716318"/>
                  </a:lnTo>
                  <a:lnTo>
                    <a:pt x="540893" y="716673"/>
                  </a:lnTo>
                  <a:close/>
                </a:path>
                <a:path w="2142490" h="1144904">
                  <a:moveTo>
                    <a:pt x="583069" y="766076"/>
                  </a:moveTo>
                  <a:lnTo>
                    <a:pt x="582841" y="766127"/>
                  </a:lnTo>
                  <a:lnTo>
                    <a:pt x="582510" y="766114"/>
                  </a:lnTo>
                  <a:lnTo>
                    <a:pt x="582193" y="766724"/>
                  </a:lnTo>
                  <a:lnTo>
                    <a:pt x="582434" y="766889"/>
                  </a:lnTo>
                  <a:lnTo>
                    <a:pt x="583069" y="766584"/>
                  </a:lnTo>
                  <a:lnTo>
                    <a:pt x="583069" y="766076"/>
                  </a:lnTo>
                  <a:close/>
                </a:path>
                <a:path w="2142490" h="1144904">
                  <a:moveTo>
                    <a:pt x="593382" y="829005"/>
                  </a:moveTo>
                  <a:lnTo>
                    <a:pt x="593356" y="828649"/>
                  </a:lnTo>
                  <a:lnTo>
                    <a:pt x="593344" y="828294"/>
                  </a:lnTo>
                  <a:lnTo>
                    <a:pt x="593242" y="827963"/>
                  </a:lnTo>
                  <a:lnTo>
                    <a:pt x="593026" y="827392"/>
                  </a:lnTo>
                  <a:lnTo>
                    <a:pt x="592594" y="827303"/>
                  </a:lnTo>
                  <a:lnTo>
                    <a:pt x="592188" y="827747"/>
                  </a:lnTo>
                  <a:lnTo>
                    <a:pt x="592213" y="828205"/>
                  </a:lnTo>
                  <a:lnTo>
                    <a:pt x="592353" y="828319"/>
                  </a:lnTo>
                  <a:lnTo>
                    <a:pt x="592645" y="828586"/>
                  </a:lnTo>
                  <a:lnTo>
                    <a:pt x="593026" y="828776"/>
                  </a:lnTo>
                  <a:lnTo>
                    <a:pt x="593382" y="829005"/>
                  </a:lnTo>
                  <a:close/>
                </a:path>
                <a:path w="2142490" h="1144904">
                  <a:moveTo>
                    <a:pt x="593521" y="829094"/>
                  </a:moveTo>
                  <a:lnTo>
                    <a:pt x="593382" y="829005"/>
                  </a:lnTo>
                  <a:lnTo>
                    <a:pt x="593420" y="829310"/>
                  </a:lnTo>
                  <a:lnTo>
                    <a:pt x="593521" y="829094"/>
                  </a:lnTo>
                  <a:close/>
                </a:path>
                <a:path w="2142490" h="1144904">
                  <a:moveTo>
                    <a:pt x="593572" y="829106"/>
                  </a:moveTo>
                  <a:lnTo>
                    <a:pt x="593445" y="829297"/>
                  </a:lnTo>
                  <a:lnTo>
                    <a:pt x="593572" y="829106"/>
                  </a:lnTo>
                  <a:close/>
                </a:path>
                <a:path w="2142490" h="1144904">
                  <a:moveTo>
                    <a:pt x="595363" y="828687"/>
                  </a:moveTo>
                  <a:lnTo>
                    <a:pt x="595147" y="828319"/>
                  </a:lnTo>
                  <a:lnTo>
                    <a:pt x="594995" y="828294"/>
                  </a:lnTo>
                  <a:lnTo>
                    <a:pt x="594220" y="828116"/>
                  </a:lnTo>
                  <a:lnTo>
                    <a:pt x="593890" y="828586"/>
                  </a:lnTo>
                  <a:lnTo>
                    <a:pt x="593572" y="829106"/>
                  </a:lnTo>
                  <a:lnTo>
                    <a:pt x="594194" y="829284"/>
                  </a:lnTo>
                  <a:lnTo>
                    <a:pt x="594842" y="829589"/>
                  </a:lnTo>
                  <a:lnTo>
                    <a:pt x="595312" y="828763"/>
                  </a:lnTo>
                  <a:close/>
                </a:path>
                <a:path w="2142490" h="1144904">
                  <a:moveTo>
                    <a:pt x="599922" y="808710"/>
                  </a:moveTo>
                  <a:lnTo>
                    <a:pt x="599681" y="808405"/>
                  </a:lnTo>
                  <a:lnTo>
                    <a:pt x="599427" y="808532"/>
                  </a:lnTo>
                  <a:lnTo>
                    <a:pt x="599097" y="808863"/>
                  </a:lnTo>
                  <a:lnTo>
                    <a:pt x="599325" y="809371"/>
                  </a:lnTo>
                  <a:lnTo>
                    <a:pt x="599617" y="809345"/>
                  </a:lnTo>
                  <a:lnTo>
                    <a:pt x="599897" y="808863"/>
                  </a:lnTo>
                  <a:lnTo>
                    <a:pt x="599922" y="808710"/>
                  </a:lnTo>
                  <a:close/>
                </a:path>
                <a:path w="2142490" h="1144904">
                  <a:moveTo>
                    <a:pt x="616445" y="837793"/>
                  </a:moveTo>
                  <a:lnTo>
                    <a:pt x="615607" y="837590"/>
                  </a:lnTo>
                  <a:lnTo>
                    <a:pt x="616445" y="837793"/>
                  </a:lnTo>
                  <a:close/>
                </a:path>
                <a:path w="2142490" h="1144904">
                  <a:moveTo>
                    <a:pt x="616648" y="843064"/>
                  </a:moveTo>
                  <a:lnTo>
                    <a:pt x="616064" y="843064"/>
                  </a:lnTo>
                  <a:lnTo>
                    <a:pt x="615772" y="843102"/>
                  </a:lnTo>
                  <a:lnTo>
                    <a:pt x="615581" y="843381"/>
                  </a:lnTo>
                  <a:lnTo>
                    <a:pt x="615480" y="843546"/>
                  </a:lnTo>
                  <a:lnTo>
                    <a:pt x="616648" y="843064"/>
                  </a:lnTo>
                  <a:close/>
                </a:path>
                <a:path w="2142490" h="1144904">
                  <a:moveTo>
                    <a:pt x="617308" y="842772"/>
                  </a:moveTo>
                  <a:lnTo>
                    <a:pt x="616648" y="843064"/>
                  </a:lnTo>
                  <a:lnTo>
                    <a:pt x="616826" y="843064"/>
                  </a:lnTo>
                  <a:lnTo>
                    <a:pt x="617004" y="843038"/>
                  </a:lnTo>
                  <a:lnTo>
                    <a:pt x="617194" y="843038"/>
                  </a:lnTo>
                  <a:lnTo>
                    <a:pt x="617308" y="842772"/>
                  </a:lnTo>
                  <a:close/>
                </a:path>
                <a:path w="2142490" h="1144904">
                  <a:moveTo>
                    <a:pt x="683907" y="612038"/>
                  </a:moveTo>
                  <a:lnTo>
                    <a:pt x="683768" y="611720"/>
                  </a:lnTo>
                  <a:lnTo>
                    <a:pt x="683120" y="611568"/>
                  </a:lnTo>
                  <a:lnTo>
                    <a:pt x="683056" y="611797"/>
                  </a:lnTo>
                  <a:lnTo>
                    <a:pt x="682879" y="612051"/>
                  </a:lnTo>
                  <a:lnTo>
                    <a:pt x="682967" y="612228"/>
                  </a:lnTo>
                  <a:lnTo>
                    <a:pt x="683031" y="612394"/>
                  </a:lnTo>
                  <a:lnTo>
                    <a:pt x="683323" y="612470"/>
                  </a:lnTo>
                  <a:lnTo>
                    <a:pt x="683526" y="612584"/>
                  </a:lnTo>
                  <a:lnTo>
                    <a:pt x="683907" y="612038"/>
                  </a:lnTo>
                  <a:close/>
                </a:path>
                <a:path w="2142490" h="1144904">
                  <a:moveTo>
                    <a:pt x="715175" y="780122"/>
                  </a:moveTo>
                  <a:lnTo>
                    <a:pt x="715022" y="779945"/>
                  </a:lnTo>
                  <a:lnTo>
                    <a:pt x="714959" y="779792"/>
                  </a:lnTo>
                  <a:lnTo>
                    <a:pt x="714743" y="779843"/>
                  </a:lnTo>
                  <a:lnTo>
                    <a:pt x="714476" y="779830"/>
                  </a:lnTo>
                  <a:lnTo>
                    <a:pt x="714324" y="779970"/>
                  </a:lnTo>
                  <a:lnTo>
                    <a:pt x="713727" y="780478"/>
                  </a:lnTo>
                  <a:lnTo>
                    <a:pt x="713841" y="780757"/>
                  </a:lnTo>
                  <a:lnTo>
                    <a:pt x="714616" y="780630"/>
                  </a:lnTo>
                  <a:lnTo>
                    <a:pt x="714794" y="780592"/>
                  </a:lnTo>
                  <a:lnTo>
                    <a:pt x="715010" y="780402"/>
                  </a:lnTo>
                  <a:lnTo>
                    <a:pt x="715098" y="780224"/>
                  </a:lnTo>
                  <a:close/>
                </a:path>
                <a:path w="2142490" h="1144904">
                  <a:moveTo>
                    <a:pt x="743902" y="1097508"/>
                  </a:moveTo>
                  <a:lnTo>
                    <a:pt x="743737" y="1097292"/>
                  </a:lnTo>
                  <a:lnTo>
                    <a:pt x="743661" y="1097140"/>
                  </a:lnTo>
                  <a:lnTo>
                    <a:pt x="743407" y="1097203"/>
                  </a:lnTo>
                  <a:lnTo>
                    <a:pt x="743102" y="1097178"/>
                  </a:lnTo>
                  <a:lnTo>
                    <a:pt x="742950" y="1097318"/>
                  </a:lnTo>
                  <a:lnTo>
                    <a:pt x="742264" y="1097876"/>
                  </a:lnTo>
                  <a:lnTo>
                    <a:pt x="742391" y="1098181"/>
                  </a:lnTo>
                  <a:lnTo>
                    <a:pt x="743254" y="1098054"/>
                  </a:lnTo>
                  <a:lnTo>
                    <a:pt x="743458" y="1098029"/>
                  </a:lnTo>
                  <a:lnTo>
                    <a:pt x="743686" y="1097800"/>
                  </a:lnTo>
                  <a:lnTo>
                    <a:pt x="743839" y="1097597"/>
                  </a:lnTo>
                  <a:close/>
                </a:path>
                <a:path w="2142490" h="1144904">
                  <a:moveTo>
                    <a:pt x="777392" y="1109929"/>
                  </a:moveTo>
                  <a:lnTo>
                    <a:pt x="776871" y="1109929"/>
                  </a:lnTo>
                  <a:lnTo>
                    <a:pt x="776986" y="1110284"/>
                  </a:lnTo>
                  <a:lnTo>
                    <a:pt x="777392" y="1109929"/>
                  </a:lnTo>
                  <a:close/>
                </a:path>
                <a:path w="2142490" h="1144904">
                  <a:moveTo>
                    <a:pt x="806424" y="614108"/>
                  </a:moveTo>
                  <a:lnTo>
                    <a:pt x="806119" y="613981"/>
                  </a:lnTo>
                  <a:lnTo>
                    <a:pt x="805764" y="613765"/>
                  </a:lnTo>
                  <a:lnTo>
                    <a:pt x="805586" y="614413"/>
                  </a:lnTo>
                  <a:lnTo>
                    <a:pt x="806424" y="614108"/>
                  </a:lnTo>
                  <a:close/>
                </a:path>
                <a:path w="2142490" h="1144904">
                  <a:moveTo>
                    <a:pt x="806869" y="613930"/>
                  </a:moveTo>
                  <a:lnTo>
                    <a:pt x="806437" y="614108"/>
                  </a:lnTo>
                  <a:lnTo>
                    <a:pt x="806678" y="614235"/>
                  </a:lnTo>
                  <a:lnTo>
                    <a:pt x="806869" y="613930"/>
                  </a:lnTo>
                  <a:close/>
                </a:path>
                <a:path w="2142490" h="1144904">
                  <a:moveTo>
                    <a:pt x="829564" y="874166"/>
                  </a:moveTo>
                  <a:lnTo>
                    <a:pt x="829195" y="873861"/>
                  </a:lnTo>
                  <a:lnTo>
                    <a:pt x="829005" y="873950"/>
                  </a:lnTo>
                  <a:lnTo>
                    <a:pt x="828840" y="874166"/>
                  </a:lnTo>
                  <a:lnTo>
                    <a:pt x="828649" y="874318"/>
                  </a:lnTo>
                  <a:lnTo>
                    <a:pt x="828878" y="874839"/>
                  </a:lnTo>
                  <a:lnTo>
                    <a:pt x="829195" y="874801"/>
                  </a:lnTo>
                  <a:lnTo>
                    <a:pt x="829564" y="874166"/>
                  </a:lnTo>
                  <a:close/>
                </a:path>
                <a:path w="2142490" h="1144904">
                  <a:moveTo>
                    <a:pt x="905433" y="1015657"/>
                  </a:moveTo>
                  <a:lnTo>
                    <a:pt x="905192" y="1015225"/>
                  </a:lnTo>
                  <a:lnTo>
                    <a:pt x="904773" y="1015720"/>
                  </a:lnTo>
                  <a:lnTo>
                    <a:pt x="905433" y="1015657"/>
                  </a:lnTo>
                  <a:close/>
                </a:path>
                <a:path w="2142490" h="1144904">
                  <a:moveTo>
                    <a:pt x="1122362" y="307975"/>
                  </a:moveTo>
                  <a:lnTo>
                    <a:pt x="1122197" y="307924"/>
                  </a:lnTo>
                  <a:lnTo>
                    <a:pt x="1122133" y="308165"/>
                  </a:lnTo>
                  <a:lnTo>
                    <a:pt x="1122337" y="308089"/>
                  </a:lnTo>
                  <a:close/>
                </a:path>
                <a:path w="2142490" h="1144904">
                  <a:moveTo>
                    <a:pt x="1123911" y="307670"/>
                  </a:moveTo>
                  <a:lnTo>
                    <a:pt x="1123378" y="307619"/>
                  </a:lnTo>
                  <a:lnTo>
                    <a:pt x="1123086" y="307581"/>
                  </a:lnTo>
                  <a:lnTo>
                    <a:pt x="1122768" y="307822"/>
                  </a:lnTo>
                  <a:lnTo>
                    <a:pt x="1122451" y="308025"/>
                  </a:lnTo>
                  <a:lnTo>
                    <a:pt x="1122756" y="308190"/>
                  </a:lnTo>
                  <a:lnTo>
                    <a:pt x="1123099" y="308432"/>
                  </a:lnTo>
                  <a:lnTo>
                    <a:pt x="1123353" y="308368"/>
                  </a:lnTo>
                  <a:lnTo>
                    <a:pt x="1123911" y="308190"/>
                  </a:lnTo>
                  <a:lnTo>
                    <a:pt x="1123911" y="307670"/>
                  </a:lnTo>
                  <a:close/>
                </a:path>
                <a:path w="2142490" h="1144904">
                  <a:moveTo>
                    <a:pt x="1155687" y="387464"/>
                  </a:moveTo>
                  <a:lnTo>
                    <a:pt x="1155636" y="387299"/>
                  </a:lnTo>
                  <a:lnTo>
                    <a:pt x="1155573" y="387146"/>
                  </a:lnTo>
                  <a:lnTo>
                    <a:pt x="1155217" y="386994"/>
                  </a:lnTo>
                  <a:lnTo>
                    <a:pt x="1155052" y="387045"/>
                  </a:lnTo>
                  <a:lnTo>
                    <a:pt x="1154417" y="387223"/>
                  </a:lnTo>
                  <a:lnTo>
                    <a:pt x="1154290" y="387616"/>
                  </a:lnTo>
                  <a:lnTo>
                    <a:pt x="1154734" y="387972"/>
                  </a:lnTo>
                  <a:lnTo>
                    <a:pt x="1155141" y="387959"/>
                  </a:lnTo>
                  <a:lnTo>
                    <a:pt x="1155357" y="387921"/>
                  </a:lnTo>
                  <a:lnTo>
                    <a:pt x="1155471" y="387705"/>
                  </a:lnTo>
                  <a:lnTo>
                    <a:pt x="1155687" y="387464"/>
                  </a:lnTo>
                  <a:close/>
                </a:path>
                <a:path w="2142490" h="1144904">
                  <a:moveTo>
                    <a:pt x="1222730" y="505663"/>
                  </a:moveTo>
                  <a:lnTo>
                    <a:pt x="1222375" y="505447"/>
                  </a:lnTo>
                  <a:lnTo>
                    <a:pt x="1221701" y="505726"/>
                  </a:lnTo>
                  <a:lnTo>
                    <a:pt x="1221536" y="505802"/>
                  </a:lnTo>
                  <a:lnTo>
                    <a:pt x="1221486" y="506145"/>
                  </a:lnTo>
                  <a:lnTo>
                    <a:pt x="1221371" y="506349"/>
                  </a:lnTo>
                  <a:lnTo>
                    <a:pt x="1221562" y="506463"/>
                  </a:lnTo>
                  <a:lnTo>
                    <a:pt x="1221778" y="506704"/>
                  </a:lnTo>
                  <a:lnTo>
                    <a:pt x="1221955" y="506691"/>
                  </a:lnTo>
                  <a:lnTo>
                    <a:pt x="1222171" y="506666"/>
                  </a:lnTo>
                  <a:lnTo>
                    <a:pt x="1222502" y="506450"/>
                  </a:lnTo>
                  <a:lnTo>
                    <a:pt x="1222730" y="505663"/>
                  </a:lnTo>
                  <a:close/>
                </a:path>
                <a:path w="2142490" h="1144904">
                  <a:moveTo>
                    <a:pt x="1249718" y="217208"/>
                  </a:moveTo>
                  <a:lnTo>
                    <a:pt x="1249451" y="218071"/>
                  </a:lnTo>
                  <a:lnTo>
                    <a:pt x="1249718" y="217208"/>
                  </a:lnTo>
                  <a:close/>
                </a:path>
                <a:path w="2142490" h="1144904">
                  <a:moveTo>
                    <a:pt x="1250086" y="217627"/>
                  </a:moveTo>
                  <a:lnTo>
                    <a:pt x="1250073" y="216903"/>
                  </a:lnTo>
                  <a:lnTo>
                    <a:pt x="1249883" y="216700"/>
                  </a:lnTo>
                  <a:lnTo>
                    <a:pt x="1249718" y="217208"/>
                  </a:lnTo>
                  <a:lnTo>
                    <a:pt x="1250086" y="217627"/>
                  </a:lnTo>
                  <a:close/>
                </a:path>
                <a:path w="2142490" h="1144904">
                  <a:moveTo>
                    <a:pt x="1250454" y="218224"/>
                  </a:moveTo>
                  <a:lnTo>
                    <a:pt x="1250175" y="217665"/>
                  </a:lnTo>
                  <a:lnTo>
                    <a:pt x="1250099" y="217843"/>
                  </a:lnTo>
                  <a:lnTo>
                    <a:pt x="1250302" y="218033"/>
                  </a:lnTo>
                  <a:lnTo>
                    <a:pt x="1250454" y="218224"/>
                  </a:lnTo>
                  <a:close/>
                </a:path>
                <a:path w="2142490" h="1144904">
                  <a:moveTo>
                    <a:pt x="1250784" y="218757"/>
                  </a:moveTo>
                  <a:lnTo>
                    <a:pt x="1250670" y="218579"/>
                  </a:lnTo>
                  <a:lnTo>
                    <a:pt x="1250594" y="218401"/>
                  </a:lnTo>
                  <a:lnTo>
                    <a:pt x="1250454" y="218224"/>
                  </a:lnTo>
                  <a:lnTo>
                    <a:pt x="1250784" y="218884"/>
                  </a:lnTo>
                  <a:lnTo>
                    <a:pt x="1250784" y="218757"/>
                  </a:lnTo>
                  <a:close/>
                </a:path>
                <a:path w="2142490" h="1144904">
                  <a:moveTo>
                    <a:pt x="1253299" y="233946"/>
                  </a:moveTo>
                  <a:lnTo>
                    <a:pt x="1252956" y="234365"/>
                  </a:lnTo>
                  <a:lnTo>
                    <a:pt x="1252969" y="234569"/>
                  </a:lnTo>
                  <a:lnTo>
                    <a:pt x="1252943" y="234721"/>
                  </a:lnTo>
                  <a:lnTo>
                    <a:pt x="1253299" y="233946"/>
                  </a:lnTo>
                  <a:close/>
                </a:path>
                <a:path w="2142490" h="1144904">
                  <a:moveTo>
                    <a:pt x="1253959" y="233121"/>
                  </a:moveTo>
                  <a:lnTo>
                    <a:pt x="1253693" y="233108"/>
                  </a:lnTo>
                  <a:lnTo>
                    <a:pt x="1253299" y="233946"/>
                  </a:lnTo>
                  <a:lnTo>
                    <a:pt x="1253959" y="233121"/>
                  </a:lnTo>
                  <a:close/>
                </a:path>
                <a:path w="2142490" h="1144904">
                  <a:moveTo>
                    <a:pt x="1254112" y="232892"/>
                  </a:moveTo>
                  <a:lnTo>
                    <a:pt x="1253693" y="233108"/>
                  </a:lnTo>
                  <a:lnTo>
                    <a:pt x="1253972" y="233108"/>
                  </a:lnTo>
                  <a:lnTo>
                    <a:pt x="1254112" y="232892"/>
                  </a:lnTo>
                  <a:close/>
                </a:path>
                <a:path w="2142490" h="1144904">
                  <a:moveTo>
                    <a:pt x="1255725" y="237883"/>
                  </a:moveTo>
                  <a:lnTo>
                    <a:pt x="1255534" y="237769"/>
                  </a:lnTo>
                  <a:lnTo>
                    <a:pt x="1255382" y="238010"/>
                  </a:lnTo>
                  <a:lnTo>
                    <a:pt x="1255725" y="237883"/>
                  </a:lnTo>
                  <a:close/>
                </a:path>
                <a:path w="2142490" h="1144904">
                  <a:moveTo>
                    <a:pt x="1256068" y="231686"/>
                  </a:moveTo>
                  <a:lnTo>
                    <a:pt x="1255458" y="231368"/>
                  </a:lnTo>
                  <a:lnTo>
                    <a:pt x="1254975" y="231584"/>
                  </a:lnTo>
                  <a:lnTo>
                    <a:pt x="1254823" y="231775"/>
                  </a:lnTo>
                  <a:lnTo>
                    <a:pt x="1254556" y="232117"/>
                  </a:lnTo>
                  <a:lnTo>
                    <a:pt x="1254328" y="232524"/>
                  </a:lnTo>
                  <a:lnTo>
                    <a:pt x="1254112" y="232879"/>
                  </a:lnTo>
                  <a:lnTo>
                    <a:pt x="1255166" y="232346"/>
                  </a:lnTo>
                  <a:lnTo>
                    <a:pt x="1255928" y="232016"/>
                  </a:lnTo>
                  <a:lnTo>
                    <a:pt x="1256068" y="231686"/>
                  </a:lnTo>
                  <a:close/>
                </a:path>
                <a:path w="2142490" h="1144904">
                  <a:moveTo>
                    <a:pt x="1256868" y="237439"/>
                  </a:moveTo>
                  <a:lnTo>
                    <a:pt x="1255725" y="237883"/>
                  </a:lnTo>
                  <a:lnTo>
                    <a:pt x="1256157" y="238086"/>
                  </a:lnTo>
                  <a:lnTo>
                    <a:pt x="1256665" y="238594"/>
                  </a:lnTo>
                  <a:lnTo>
                    <a:pt x="1256868" y="237439"/>
                  </a:lnTo>
                  <a:close/>
                </a:path>
                <a:path w="2142490" h="1144904">
                  <a:moveTo>
                    <a:pt x="1273416" y="256349"/>
                  </a:moveTo>
                  <a:lnTo>
                    <a:pt x="1272882" y="256324"/>
                  </a:lnTo>
                  <a:lnTo>
                    <a:pt x="1272959" y="256717"/>
                  </a:lnTo>
                  <a:lnTo>
                    <a:pt x="1273416" y="256349"/>
                  </a:lnTo>
                  <a:close/>
                </a:path>
                <a:path w="2142490" h="1144904">
                  <a:moveTo>
                    <a:pt x="1327327" y="358089"/>
                  </a:moveTo>
                  <a:lnTo>
                    <a:pt x="1327175" y="357682"/>
                  </a:lnTo>
                  <a:lnTo>
                    <a:pt x="1326692" y="358140"/>
                  </a:lnTo>
                  <a:lnTo>
                    <a:pt x="1327327" y="358089"/>
                  </a:lnTo>
                  <a:close/>
                </a:path>
                <a:path w="2142490" h="1144904">
                  <a:moveTo>
                    <a:pt x="1378077" y="422224"/>
                  </a:moveTo>
                  <a:lnTo>
                    <a:pt x="1377683" y="421398"/>
                  </a:lnTo>
                  <a:lnTo>
                    <a:pt x="1377657" y="421563"/>
                  </a:lnTo>
                  <a:lnTo>
                    <a:pt x="1377569" y="421792"/>
                  </a:lnTo>
                  <a:lnTo>
                    <a:pt x="1377683" y="422071"/>
                  </a:lnTo>
                  <a:lnTo>
                    <a:pt x="1377924" y="422122"/>
                  </a:lnTo>
                  <a:lnTo>
                    <a:pt x="1378077" y="422224"/>
                  </a:lnTo>
                  <a:close/>
                </a:path>
                <a:path w="2142490" h="1144904">
                  <a:moveTo>
                    <a:pt x="1418285" y="104216"/>
                  </a:moveTo>
                  <a:lnTo>
                    <a:pt x="1417586" y="104368"/>
                  </a:lnTo>
                  <a:lnTo>
                    <a:pt x="1417434" y="104609"/>
                  </a:lnTo>
                  <a:lnTo>
                    <a:pt x="1417942" y="104508"/>
                  </a:lnTo>
                  <a:lnTo>
                    <a:pt x="1418183" y="104305"/>
                  </a:lnTo>
                  <a:close/>
                </a:path>
                <a:path w="2142490" h="1144904">
                  <a:moveTo>
                    <a:pt x="1418323" y="104203"/>
                  </a:moveTo>
                  <a:close/>
                </a:path>
                <a:path w="2142490" h="1144904">
                  <a:moveTo>
                    <a:pt x="1418729" y="103860"/>
                  </a:moveTo>
                  <a:lnTo>
                    <a:pt x="1418310" y="104190"/>
                  </a:lnTo>
                  <a:lnTo>
                    <a:pt x="1418551" y="104140"/>
                  </a:lnTo>
                  <a:lnTo>
                    <a:pt x="1418729" y="103860"/>
                  </a:lnTo>
                  <a:close/>
                </a:path>
                <a:path w="2142490" h="1144904">
                  <a:moveTo>
                    <a:pt x="1418907" y="103682"/>
                  </a:moveTo>
                  <a:close/>
                </a:path>
                <a:path w="2142490" h="1144904">
                  <a:moveTo>
                    <a:pt x="1431886" y="120548"/>
                  </a:moveTo>
                  <a:lnTo>
                    <a:pt x="1431683" y="120281"/>
                  </a:lnTo>
                  <a:lnTo>
                    <a:pt x="1431023" y="120421"/>
                  </a:lnTo>
                  <a:lnTo>
                    <a:pt x="1430870" y="120446"/>
                  </a:lnTo>
                  <a:lnTo>
                    <a:pt x="1430655" y="120726"/>
                  </a:lnTo>
                  <a:lnTo>
                    <a:pt x="1430629" y="121043"/>
                  </a:lnTo>
                  <a:lnTo>
                    <a:pt x="1430845" y="121196"/>
                  </a:lnTo>
                  <a:lnTo>
                    <a:pt x="1430959" y="121361"/>
                  </a:lnTo>
                  <a:lnTo>
                    <a:pt x="1431150" y="121285"/>
                  </a:lnTo>
                  <a:lnTo>
                    <a:pt x="1431467" y="121246"/>
                  </a:lnTo>
                  <a:lnTo>
                    <a:pt x="1431556" y="121107"/>
                  </a:lnTo>
                  <a:lnTo>
                    <a:pt x="1431886" y="120548"/>
                  </a:lnTo>
                  <a:close/>
                </a:path>
                <a:path w="2142490" h="1144904">
                  <a:moveTo>
                    <a:pt x="1458722" y="176707"/>
                  </a:moveTo>
                  <a:lnTo>
                    <a:pt x="1458468" y="176250"/>
                  </a:lnTo>
                  <a:lnTo>
                    <a:pt x="1458048" y="176771"/>
                  </a:lnTo>
                  <a:lnTo>
                    <a:pt x="1458722" y="176707"/>
                  </a:lnTo>
                  <a:close/>
                </a:path>
                <a:path w="2142490" h="1144904">
                  <a:moveTo>
                    <a:pt x="1469301" y="165849"/>
                  </a:moveTo>
                  <a:lnTo>
                    <a:pt x="1469174" y="165950"/>
                  </a:lnTo>
                  <a:lnTo>
                    <a:pt x="1468589" y="165404"/>
                  </a:lnTo>
                  <a:lnTo>
                    <a:pt x="1467967" y="165328"/>
                  </a:lnTo>
                  <a:lnTo>
                    <a:pt x="1467307" y="166039"/>
                  </a:lnTo>
                  <a:lnTo>
                    <a:pt x="1467192" y="166179"/>
                  </a:lnTo>
                  <a:lnTo>
                    <a:pt x="1467231" y="166712"/>
                  </a:lnTo>
                  <a:lnTo>
                    <a:pt x="1468132" y="167043"/>
                  </a:lnTo>
                  <a:lnTo>
                    <a:pt x="1468678" y="166636"/>
                  </a:lnTo>
                  <a:lnTo>
                    <a:pt x="1469123" y="166039"/>
                  </a:lnTo>
                  <a:lnTo>
                    <a:pt x="1469263" y="166116"/>
                  </a:lnTo>
                  <a:lnTo>
                    <a:pt x="1469301" y="165849"/>
                  </a:lnTo>
                  <a:close/>
                </a:path>
                <a:path w="2142490" h="1144904">
                  <a:moveTo>
                    <a:pt x="1516634" y="286550"/>
                  </a:moveTo>
                  <a:lnTo>
                    <a:pt x="1516075" y="285153"/>
                  </a:lnTo>
                  <a:lnTo>
                    <a:pt x="1516507" y="286448"/>
                  </a:lnTo>
                  <a:lnTo>
                    <a:pt x="1516634" y="286550"/>
                  </a:lnTo>
                  <a:close/>
                </a:path>
                <a:path w="2142490" h="1144904">
                  <a:moveTo>
                    <a:pt x="1535442" y="284416"/>
                  </a:moveTo>
                  <a:lnTo>
                    <a:pt x="1535353" y="284086"/>
                  </a:lnTo>
                  <a:lnTo>
                    <a:pt x="1534934" y="284416"/>
                  </a:lnTo>
                  <a:lnTo>
                    <a:pt x="1535442" y="284416"/>
                  </a:lnTo>
                  <a:close/>
                </a:path>
                <a:path w="2142490" h="1144904">
                  <a:moveTo>
                    <a:pt x="1543748" y="286143"/>
                  </a:moveTo>
                  <a:lnTo>
                    <a:pt x="1543570" y="286181"/>
                  </a:lnTo>
                  <a:lnTo>
                    <a:pt x="1543443" y="286385"/>
                  </a:lnTo>
                  <a:lnTo>
                    <a:pt x="1543659" y="286258"/>
                  </a:lnTo>
                  <a:close/>
                </a:path>
                <a:path w="2142490" h="1144904">
                  <a:moveTo>
                    <a:pt x="1547012" y="284746"/>
                  </a:moveTo>
                  <a:lnTo>
                    <a:pt x="1545755" y="284784"/>
                  </a:lnTo>
                  <a:lnTo>
                    <a:pt x="1544612" y="285127"/>
                  </a:lnTo>
                  <a:lnTo>
                    <a:pt x="1543748" y="286143"/>
                  </a:lnTo>
                  <a:lnTo>
                    <a:pt x="1545069" y="286258"/>
                  </a:lnTo>
                  <a:lnTo>
                    <a:pt x="1546199" y="285902"/>
                  </a:lnTo>
                  <a:lnTo>
                    <a:pt x="1547012" y="284746"/>
                  </a:lnTo>
                  <a:close/>
                </a:path>
                <a:path w="2142490" h="1144904">
                  <a:moveTo>
                    <a:pt x="1547279" y="284708"/>
                  </a:moveTo>
                  <a:lnTo>
                    <a:pt x="1547152" y="284670"/>
                  </a:lnTo>
                  <a:lnTo>
                    <a:pt x="1547025" y="284746"/>
                  </a:lnTo>
                  <a:lnTo>
                    <a:pt x="1547190" y="284708"/>
                  </a:lnTo>
                  <a:close/>
                </a:path>
                <a:path w="2142490" h="1144904">
                  <a:moveTo>
                    <a:pt x="1547380" y="335673"/>
                  </a:moveTo>
                  <a:lnTo>
                    <a:pt x="1546631" y="335140"/>
                  </a:lnTo>
                  <a:lnTo>
                    <a:pt x="1545831" y="334695"/>
                  </a:lnTo>
                  <a:lnTo>
                    <a:pt x="1545755" y="336270"/>
                  </a:lnTo>
                  <a:lnTo>
                    <a:pt x="1545755" y="336486"/>
                  </a:lnTo>
                  <a:lnTo>
                    <a:pt x="1546821" y="336219"/>
                  </a:lnTo>
                  <a:lnTo>
                    <a:pt x="1547380" y="335673"/>
                  </a:lnTo>
                  <a:close/>
                </a:path>
                <a:path w="2142490" h="1144904">
                  <a:moveTo>
                    <a:pt x="1547583" y="335559"/>
                  </a:moveTo>
                  <a:lnTo>
                    <a:pt x="1547444" y="335635"/>
                  </a:lnTo>
                  <a:lnTo>
                    <a:pt x="1547583" y="335572"/>
                  </a:lnTo>
                  <a:close/>
                </a:path>
                <a:path w="2142490" h="1144904">
                  <a:moveTo>
                    <a:pt x="1567891" y="319519"/>
                  </a:moveTo>
                  <a:lnTo>
                    <a:pt x="1567599" y="319366"/>
                  </a:lnTo>
                  <a:lnTo>
                    <a:pt x="1567040" y="319659"/>
                  </a:lnTo>
                  <a:lnTo>
                    <a:pt x="1566875" y="319722"/>
                  </a:lnTo>
                  <a:lnTo>
                    <a:pt x="1566811" y="319989"/>
                  </a:lnTo>
                  <a:lnTo>
                    <a:pt x="1566697" y="320167"/>
                  </a:lnTo>
                  <a:lnTo>
                    <a:pt x="1566875" y="320255"/>
                  </a:lnTo>
                  <a:lnTo>
                    <a:pt x="1567053" y="320421"/>
                  </a:lnTo>
                  <a:lnTo>
                    <a:pt x="1567180" y="320382"/>
                  </a:lnTo>
                  <a:lnTo>
                    <a:pt x="1567370" y="320332"/>
                  </a:lnTo>
                  <a:lnTo>
                    <a:pt x="1567649" y="320167"/>
                  </a:lnTo>
                  <a:lnTo>
                    <a:pt x="1567713" y="320014"/>
                  </a:lnTo>
                  <a:lnTo>
                    <a:pt x="1567891" y="319519"/>
                  </a:lnTo>
                  <a:close/>
                </a:path>
                <a:path w="2142490" h="1144904">
                  <a:moveTo>
                    <a:pt x="1568183" y="327520"/>
                  </a:moveTo>
                  <a:lnTo>
                    <a:pt x="1567281" y="328536"/>
                  </a:lnTo>
                  <a:lnTo>
                    <a:pt x="1568081" y="327736"/>
                  </a:lnTo>
                  <a:lnTo>
                    <a:pt x="1568183" y="327520"/>
                  </a:lnTo>
                  <a:close/>
                </a:path>
                <a:path w="2142490" h="1144904">
                  <a:moveTo>
                    <a:pt x="2076704" y="19621"/>
                  </a:moveTo>
                  <a:lnTo>
                    <a:pt x="2076627" y="19304"/>
                  </a:lnTo>
                  <a:lnTo>
                    <a:pt x="2076208" y="19634"/>
                  </a:lnTo>
                  <a:lnTo>
                    <a:pt x="2076704" y="19621"/>
                  </a:lnTo>
                  <a:close/>
                </a:path>
                <a:path w="2142490" h="1144904">
                  <a:moveTo>
                    <a:pt x="2111768" y="368"/>
                  </a:moveTo>
                  <a:lnTo>
                    <a:pt x="2111616" y="0"/>
                  </a:lnTo>
                  <a:lnTo>
                    <a:pt x="2111235" y="419"/>
                  </a:lnTo>
                  <a:lnTo>
                    <a:pt x="2111768" y="368"/>
                  </a:lnTo>
                  <a:close/>
                </a:path>
                <a:path w="2142490" h="1144904">
                  <a:moveTo>
                    <a:pt x="2142261" y="20548"/>
                  </a:moveTo>
                  <a:lnTo>
                    <a:pt x="2142210" y="20345"/>
                  </a:lnTo>
                  <a:lnTo>
                    <a:pt x="2142223" y="20066"/>
                  </a:lnTo>
                  <a:lnTo>
                    <a:pt x="2142109" y="19900"/>
                  </a:lnTo>
                  <a:lnTo>
                    <a:pt x="2141740" y="19977"/>
                  </a:lnTo>
                  <a:lnTo>
                    <a:pt x="2141550" y="20027"/>
                  </a:lnTo>
                  <a:lnTo>
                    <a:pt x="2141677" y="20688"/>
                  </a:lnTo>
                  <a:lnTo>
                    <a:pt x="2142261" y="2054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166141" y="7115765"/>
              <a:ext cx="2071370" cy="1311275"/>
            </a:xfrm>
            <a:custGeom>
              <a:avLst/>
              <a:gdLst/>
              <a:ahLst/>
              <a:cxnLst/>
              <a:rect l="l" t="t" r="r" b="b"/>
              <a:pathLst>
                <a:path w="2071369" h="1311275">
                  <a:moveTo>
                    <a:pt x="1028" y="1299552"/>
                  </a:moveTo>
                  <a:lnTo>
                    <a:pt x="825" y="1299527"/>
                  </a:lnTo>
                  <a:lnTo>
                    <a:pt x="609" y="1299425"/>
                  </a:lnTo>
                  <a:lnTo>
                    <a:pt x="419" y="1299489"/>
                  </a:lnTo>
                  <a:lnTo>
                    <a:pt x="266" y="1299552"/>
                  </a:lnTo>
                  <a:lnTo>
                    <a:pt x="152" y="1299768"/>
                  </a:lnTo>
                  <a:lnTo>
                    <a:pt x="0" y="1299946"/>
                  </a:lnTo>
                  <a:lnTo>
                    <a:pt x="596" y="1300035"/>
                  </a:lnTo>
                  <a:lnTo>
                    <a:pt x="1028" y="1299552"/>
                  </a:lnTo>
                  <a:close/>
                </a:path>
                <a:path w="2071369" h="1311275">
                  <a:moveTo>
                    <a:pt x="13449" y="1230299"/>
                  </a:moveTo>
                  <a:lnTo>
                    <a:pt x="13436" y="1229626"/>
                  </a:lnTo>
                  <a:lnTo>
                    <a:pt x="12903" y="1229868"/>
                  </a:lnTo>
                  <a:lnTo>
                    <a:pt x="13449" y="1230299"/>
                  </a:lnTo>
                  <a:close/>
                </a:path>
                <a:path w="2071369" h="1311275">
                  <a:moveTo>
                    <a:pt x="54330" y="1310678"/>
                  </a:moveTo>
                  <a:lnTo>
                    <a:pt x="54203" y="1310170"/>
                  </a:lnTo>
                  <a:lnTo>
                    <a:pt x="53632" y="1310640"/>
                  </a:lnTo>
                  <a:lnTo>
                    <a:pt x="54330" y="1310678"/>
                  </a:lnTo>
                  <a:close/>
                </a:path>
                <a:path w="2071369" h="1311275">
                  <a:moveTo>
                    <a:pt x="412051" y="603770"/>
                  </a:moveTo>
                  <a:lnTo>
                    <a:pt x="411911" y="603631"/>
                  </a:lnTo>
                  <a:lnTo>
                    <a:pt x="411797" y="603415"/>
                  </a:lnTo>
                  <a:lnTo>
                    <a:pt x="411416" y="603415"/>
                  </a:lnTo>
                  <a:lnTo>
                    <a:pt x="411035" y="603478"/>
                  </a:lnTo>
                  <a:lnTo>
                    <a:pt x="410946" y="603656"/>
                  </a:lnTo>
                  <a:lnTo>
                    <a:pt x="410540" y="604278"/>
                  </a:lnTo>
                  <a:lnTo>
                    <a:pt x="410781" y="604545"/>
                  </a:lnTo>
                  <a:lnTo>
                    <a:pt x="411530" y="604316"/>
                  </a:lnTo>
                  <a:lnTo>
                    <a:pt x="411746" y="604240"/>
                  </a:lnTo>
                  <a:lnTo>
                    <a:pt x="411886" y="603948"/>
                  </a:lnTo>
                  <a:lnTo>
                    <a:pt x="412051" y="603770"/>
                  </a:lnTo>
                  <a:close/>
                </a:path>
                <a:path w="2071369" h="1311275">
                  <a:moveTo>
                    <a:pt x="422478" y="608203"/>
                  </a:moveTo>
                  <a:lnTo>
                    <a:pt x="422249" y="607923"/>
                  </a:lnTo>
                  <a:lnTo>
                    <a:pt x="421500" y="608126"/>
                  </a:lnTo>
                  <a:lnTo>
                    <a:pt x="421309" y="608177"/>
                  </a:lnTo>
                  <a:lnTo>
                    <a:pt x="421106" y="608457"/>
                  </a:lnTo>
                  <a:lnTo>
                    <a:pt x="421043" y="608634"/>
                  </a:lnTo>
                  <a:lnTo>
                    <a:pt x="421271" y="608914"/>
                  </a:lnTo>
                  <a:lnTo>
                    <a:pt x="421398" y="609053"/>
                  </a:lnTo>
                  <a:lnTo>
                    <a:pt x="421640" y="608977"/>
                  </a:lnTo>
                  <a:lnTo>
                    <a:pt x="421982" y="608939"/>
                  </a:lnTo>
                  <a:lnTo>
                    <a:pt x="422071" y="608787"/>
                  </a:lnTo>
                  <a:lnTo>
                    <a:pt x="422478" y="608203"/>
                  </a:lnTo>
                  <a:close/>
                </a:path>
                <a:path w="2071369" h="1311275">
                  <a:moveTo>
                    <a:pt x="424611" y="625805"/>
                  </a:moveTo>
                  <a:lnTo>
                    <a:pt x="423976" y="625906"/>
                  </a:lnTo>
                  <a:lnTo>
                    <a:pt x="424205" y="626325"/>
                  </a:lnTo>
                  <a:lnTo>
                    <a:pt x="424611" y="625805"/>
                  </a:lnTo>
                  <a:close/>
                </a:path>
                <a:path w="2071369" h="1311275">
                  <a:moveTo>
                    <a:pt x="430377" y="653135"/>
                  </a:moveTo>
                  <a:lnTo>
                    <a:pt x="429920" y="653313"/>
                  </a:lnTo>
                  <a:lnTo>
                    <a:pt x="430339" y="653681"/>
                  </a:lnTo>
                  <a:lnTo>
                    <a:pt x="430377" y="653135"/>
                  </a:lnTo>
                  <a:close/>
                </a:path>
                <a:path w="2071369" h="1311275">
                  <a:moveTo>
                    <a:pt x="454152" y="649427"/>
                  </a:moveTo>
                  <a:lnTo>
                    <a:pt x="453415" y="649566"/>
                  </a:lnTo>
                  <a:lnTo>
                    <a:pt x="453656" y="649998"/>
                  </a:lnTo>
                  <a:lnTo>
                    <a:pt x="454152" y="649427"/>
                  </a:lnTo>
                  <a:close/>
                </a:path>
                <a:path w="2071369" h="1311275">
                  <a:moveTo>
                    <a:pt x="485165" y="725322"/>
                  </a:moveTo>
                  <a:lnTo>
                    <a:pt x="485089" y="725157"/>
                  </a:lnTo>
                  <a:lnTo>
                    <a:pt x="485013" y="724992"/>
                  </a:lnTo>
                  <a:lnTo>
                    <a:pt x="484746" y="724903"/>
                  </a:lnTo>
                  <a:lnTo>
                    <a:pt x="484568" y="724776"/>
                  </a:lnTo>
                  <a:lnTo>
                    <a:pt x="484466" y="725424"/>
                  </a:lnTo>
                  <a:lnTo>
                    <a:pt x="485000" y="725779"/>
                  </a:lnTo>
                  <a:lnTo>
                    <a:pt x="485038" y="725563"/>
                  </a:lnTo>
                  <a:lnTo>
                    <a:pt x="485165" y="725322"/>
                  </a:lnTo>
                  <a:close/>
                </a:path>
                <a:path w="2071369" h="1311275">
                  <a:moveTo>
                    <a:pt x="491426" y="762660"/>
                  </a:moveTo>
                  <a:lnTo>
                    <a:pt x="491147" y="762609"/>
                  </a:lnTo>
                  <a:lnTo>
                    <a:pt x="491274" y="762838"/>
                  </a:lnTo>
                  <a:lnTo>
                    <a:pt x="491426" y="762660"/>
                  </a:lnTo>
                  <a:close/>
                </a:path>
                <a:path w="2071369" h="1311275">
                  <a:moveTo>
                    <a:pt x="491655" y="774306"/>
                  </a:moveTo>
                  <a:lnTo>
                    <a:pt x="491502" y="774192"/>
                  </a:lnTo>
                  <a:lnTo>
                    <a:pt x="490956" y="773747"/>
                  </a:lnTo>
                  <a:lnTo>
                    <a:pt x="490601" y="773925"/>
                  </a:lnTo>
                  <a:lnTo>
                    <a:pt x="490601" y="774636"/>
                  </a:lnTo>
                  <a:lnTo>
                    <a:pt x="490626" y="774801"/>
                  </a:lnTo>
                  <a:lnTo>
                    <a:pt x="490880" y="775004"/>
                  </a:lnTo>
                  <a:lnTo>
                    <a:pt x="491096" y="775055"/>
                  </a:lnTo>
                  <a:lnTo>
                    <a:pt x="491439" y="774915"/>
                  </a:lnTo>
                  <a:lnTo>
                    <a:pt x="491604" y="774839"/>
                  </a:lnTo>
                  <a:lnTo>
                    <a:pt x="491591" y="774623"/>
                  </a:lnTo>
                  <a:lnTo>
                    <a:pt x="491655" y="774306"/>
                  </a:lnTo>
                  <a:close/>
                </a:path>
                <a:path w="2071369" h="1311275">
                  <a:moveTo>
                    <a:pt x="492175" y="764019"/>
                  </a:moveTo>
                  <a:lnTo>
                    <a:pt x="491921" y="764057"/>
                  </a:lnTo>
                  <a:lnTo>
                    <a:pt x="491274" y="762838"/>
                  </a:lnTo>
                  <a:lnTo>
                    <a:pt x="490004" y="764298"/>
                  </a:lnTo>
                  <a:lnTo>
                    <a:pt x="491909" y="764070"/>
                  </a:lnTo>
                  <a:lnTo>
                    <a:pt x="492036" y="764298"/>
                  </a:lnTo>
                  <a:lnTo>
                    <a:pt x="492175" y="764019"/>
                  </a:lnTo>
                  <a:close/>
                </a:path>
                <a:path w="2071369" h="1311275">
                  <a:moveTo>
                    <a:pt x="542467" y="809713"/>
                  </a:moveTo>
                  <a:lnTo>
                    <a:pt x="541553" y="810133"/>
                  </a:lnTo>
                  <a:lnTo>
                    <a:pt x="542137" y="810196"/>
                  </a:lnTo>
                  <a:lnTo>
                    <a:pt x="542467" y="809713"/>
                  </a:lnTo>
                  <a:close/>
                </a:path>
                <a:path w="2071369" h="1311275">
                  <a:moveTo>
                    <a:pt x="561403" y="851573"/>
                  </a:moveTo>
                  <a:lnTo>
                    <a:pt x="561327" y="851255"/>
                  </a:lnTo>
                  <a:lnTo>
                    <a:pt x="561301" y="851077"/>
                  </a:lnTo>
                  <a:lnTo>
                    <a:pt x="561047" y="851141"/>
                  </a:lnTo>
                  <a:lnTo>
                    <a:pt x="560806" y="851141"/>
                  </a:lnTo>
                  <a:lnTo>
                    <a:pt x="560616" y="851268"/>
                  </a:lnTo>
                  <a:lnTo>
                    <a:pt x="560641" y="851611"/>
                  </a:lnTo>
                  <a:lnTo>
                    <a:pt x="560641" y="851789"/>
                  </a:lnTo>
                  <a:lnTo>
                    <a:pt x="560882" y="851725"/>
                  </a:lnTo>
                  <a:lnTo>
                    <a:pt x="561149" y="851725"/>
                  </a:lnTo>
                  <a:lnTo>
                    <a:pt x="561327" y="851611"/>
                  </a:lnTo>
                  <a:close/>
                </a:path>
                <a:path w="2071369" h="1311275">
                  <a:moveTo>
                    <a:pt x="571525" y="910132"/>
                  </a:moveTo>
                  <a:lnTo>
                    <a:pt x="571004" y="909739"/>
                  </a:lnTo>
                  <a:lnTo>
                    <a:pt x="571042" y="910424"/>
                  </a:lnTo>
                  <a:lnTo>
                    <a:pt x="571525" y="910132"/>
                  </a:lnTo>
                  <a:close/>
                </a:path>
                <a:path w="2071369" h="1311275">
                  <a:moveTo>
                    <a:pt x="615137" y="946010"/>
                  </a:moveTo>
                  <a:lnTo>
                    <a:pt x="615073" y="946175"/>
                  </a:lnTo>
                  <a:lnTo>
                    <a:pt x="615137" y="946010"/>
                  </a:lnTo>
                  <a:close/>
                </a:path>
                <a:path w="2071369" h="1311275">
                  <a:moveTo>
                    <a:pt x="616089" y="947140"/>
                  </a:moveTo>
                  <a:lnTo>
                    <a:pt x="615137" y="946238"/>
                  </a:lnTo>
                  <a:lnTo>
                    <a:pt x="615200" y="946734"/>
                  </a:lnTo>
                  <a:lnTo>
                    <a:pt x="615061" y="947407"/>
                  </a:lnTo>
                  <a:lnTo>
                    <a:pt x="616089" y="947140"/>
                  </a:lnTo>
                  <a:close/>
                </a:path>
                <a:path w="2071369" h="1311275">
                  <a:moveTo>
                    <a:pt x="619442" y="1005700"/>
                  </a:moveTo>
                  <a:lnTo>
                    <a:pt x="619340" y="1005192"/>
                  </a:lnTo>
                  <a:lnTo>
                    <a:pt x="618845" y="1005636"/>
                  </a:lnTo>
                  <a:lnTo>
                    <a:pt x="619442" y="1005700"/>
                  </a:lnTo>
                  <a:close/>
                </a:path>
                <a:path w="2071369" h="1311275">
                  <a:moveTo>
                    <a:pt x="633501" y="1010145"/>
                  </a:moveTo>
                  <a:lnTo>
                    <a:pt x="633285" y="1010056"/>
                  </a:lnTo>
                  <a:lnTo>
                    <a:pt x="632942" y="1009878"/>
                  </a:lnTo>
                  <a:lnTo>
                    <a:pt x="632510" y="1010221"/>
                  </a:lnTo>
                  <a:lnTo>
                    <a:pt x="632218" y="1010589"/>
                  </a:lnTo>
                  <a:lnTo>
                    <a:pt x="631939" y="1010932"/>
                  </a:lnTo>
                  <a:lnTo>
                    <a:pt x="632155" y="1011008"/>
                  </a:lnTo>
                  <a:lnTo>
                    <a:pt x="632472" y="1011212"/>
                  </a:lnTo>
                  <a:lnTo>
                    <a:pt x="632929" y="1010843"/>
                  </a:lnTo>
                  <a:lnTo>
                    <a:pt x="633183" y="1010488"/>
                  </a:lnTo>
                  <a:lnTo>
                    <a:pt x="633501" y="1010145"/>
                  </a:lnTo>
                  <a:close/>
                </a:path>
                <a:path w="2071369" h="1311275">
                  <a:moveTo>
                    <a:pt x="641311" y="990727"/>
                  </a:moveTo>
                  <a:lnTo>
                    <a:pt x="641096" y="990828"/>
                  </a:lnTo>
                  <a:lnTo>
                    <a:pt x="640676" y="990727"/>
                  </a:lnTo>
                  <a:lnTo>
                    <a:pt x="640384" y="990536"/>
                  </a:lnTo>
                  <a:lnTo>
                    <a:pt x="640041" y="990409"/>
                  </a:lnTo>
                  <a:lnTo>
                    <a:pt x="639724" y="990688"/>
                  </a:lnTo>
                  <a:lnTo>
                    <a:pt x="640054" y="991400"/>
                  </a:lnTo>
                  <a:lnTo>
                    <a:pt x="640524" y="991171"/>
                  </a:lnTo>
                  <a:lnTo>
                    <a:pt x="640981" y="990904"/>
                  </a:lnTo>
                  <a:lnTo>
                    <a:pt x="641121" y="990968"/>
                  </a:lnTo>
                  <a:lnTo>
                    <a:pt x="641311" y="990727"/>
                  </a:lnTo>
                  <a:close/>
                </a:path>
                <a:path w="2071369" h="1311275">
                  <a:moveTo>
                    <a:pt x="644461" y="703643"/>
                  </a:moveTo>
                  <a:lnTo>
                    <a:pt x="644271" y="703630"/>
                  </a:lnTo>
                  <a:lnTo>
                    <a:pt x="644042" y="703541"/>
                  </a:lnTo>
                  <a:lnTo>
                    <a:pt x="643877" y="703592"/>
                  </a:lnTo>
                  <a:lnTo>
                    <a:pt x="643699" y="703668"/>
                  </a:lnTo>
                  <a:lnTo>
                    <a:pt x="643597" y="703897"/>
                  </a:lnTo>
                  <a:lnTo>
                    <a:pt x="643470" y="704062"/>
                  </a:lnTo>
                  <a:lnTo>
                    <a:pt x="644067" y="704100"/>
                  </a:lnTo>
                  <a:lnTo>
                    <a:pt x="644461" y="703643"/>
                  </a:lnTo>
                  <a:close/>
                </a:path>
                <a:path w="2071369" h="1311275">
                  <a:moveTo>
                    <a:pt x="654405" y="1014069"/>
                  </a:moveTo>
                  <a:lnTo>
                    <a:pt x="653846" y="1014107"/>
                  </a:lnTo>
                  <a:lnTo>
                    <a:pt x="653961" y="1014463"/>
                  </a:lnTo>
                  <a:lnTo>
                    <a:pt x="654405" y="1014069"/>
                  </a:lnTo>
                  <a:close/>
                </a:path>
                <a:path w="2071369" h="1311275">
                  <a:moveTo>
                    <a:pt x="668642" y="1070025"/>
                  </a:moveTo>
                  <a:lnTo>
                    <a:pt x="668566" y="1069403"/>
                  </a:lnTo>
                  <a:lnTo>
                    <a:pt x="668045" y="1069746"/>
                  </a:lnTo>
                  <a:lnTo>
                    <a:pt x="667473" y="1070063"/>
                  </a:lnTo>
                  <a:lnTo>
                    <a:pt x="666813" y="1070813"/>
                  </a:lnTo>
                  <a:lnTo>
                    <a:pt x="667321" y="1071232"/>
                  </a:lnTo>
                  <a:lnTo>
                    <a:pt x="667918" y="1070940"/>
                  </a:lnTo>
                  <a:lnTo>
                    <a:pt x="668591" y="1070622"/>
                  </a:lnTo>
                  <a:lnTo>
                    <a:pt x="668642" y="1070025"/>
                  </a:lnTo>
                  <a:close/>
                </a:path>
                <a:path w="2071369" h="1311275">
                  <a:moveTo>
                    <a:pt x="668909" y="1069149"/>
                  </a:moveTo>
                  <a:lnTo>
                    <a:pt x="668705" y="1069060"/>
                  </a:lnTo>
                  <a:lnTo>
                    <a:pt x="668756" y="1069213"/>
                  </a:lnTo>
                  <a:lnTo>
                    <a:pt x="668553" y="1069276"/>
                  </a:lnTo>
                  <a:lnTo>
                    <a:pt x="668566" y="1069403"/>
                  </a:lnTo>
                  <a:lnTo>
                    <a:pt x="668909" y="1069149"/>
                  </a:lnTo>
                  <a:close/>
                </a:path>
                <a:path w="2071369" h="1311275">
                  <a:moveTo>
                    <a:pt x="697623" y="698373"/>
                  </a:moveTo>
                  <a:lnTo>
                    <a:pt x="696747" y="698271"/>
                  </a:lnTo>
                  <a:lnTo>
                    <a:pt x="696493" y="698792"/>
                  </a:lnTo>
                  <a:lnTo>
                    <a:pt x="696823" y="699058"/>
                  </a:lnTo>
                  <a:lnTo>
                    <a:pt x="697204" y="699262"/>
                  </a:lnTo>
                  <a:lnTo>
                    <a:pt x="697547" y="699503"/>
                  </a:lnTo>
                  <a:lnTo>
                    <a:pt x="697623" y="698906"/>
                  </a:lnTo>
                  <a:lnTo>
                    <a:pt x="697623" y="698373"/>
                  </a:lnTo>
                  <a:close/>
                </a:path>
                <a:path w="2071369" h="1311275">
                  <a:moveTo>
                    <a:pt x="697661" y="699566"/>
                  </a:moveTo>
                  <a:lnTo>
                    <a:pt x="697560" y="699693"/>
                  </a:lnTo>
                  <a:lnTo>
                    <a:pt x="697661" y="699566"/>
                  </a:lnTo>
                  <a:close/>
                </a:path>
                <a:path w="2071369" h="1311275">
                  <a:moveTo>
                    <a:pt x="705358" y="1164348"/>
                  </a:moveTo>
                  <a:lnTo>
                    <a:pt x="704951" y="1163980"/>
                  </a:lnTo>
                  <a:lnTo>
                    <a:pt x="704583" y="1163421"/>
                  </a:lnTo>
                  <a:lnTo>
                    <a:pt x="704138" y="1164564"/>
                  </a:lnTo>
                  <a:lnTo>
                    <a:pt x="705358" y="1164348"/>
                  </a:lnTo>
                  <a:close/>
                </a:path>
                <a:path w="2071369" h="1311275">
                  <a:moveTo>
                    <a:pt x="705612" y="1164297"/>
                  </a:moveTo>
                  <a:lnTo>
                    <a:pt x="705358" y="1164348"/>
                  </a:lnTo>
                  <a:lnTo>
                    <a:pt x="705523" y="1164488"/>
                  </a:lnTo>
                  <a:lnTo>
                    <a:pt x="705612" y="1164297"/>
                  </a:lnTo>
                  <a:close/>
                </a:path>
                <a:path w="2071369" h="1311275">
                  <a:moveTo>
                    <a:pt x="708126" y="1174584"/>
                  </a:moveTo>
                  <a:lnTo>
                    <a:pt x="708025" y="1174153"/>
                  </a:lnTo>
                  <a:lnTo>
                    <a:pt x="707567" y="1174521"/>
                  </a:lnTo>
                  <a:lnTo>
                    <a:pt x="708126" y="1174584"/>
                  </a:lnTo>
                  <a:close/>
                </a:path>
                <a:path w="2071369" h="1311275">
                  <a:moveTo>
                    <a:pt x="759688" y="1232649"/>
                  </a:moveTo>
                  <a:lnTo>
                    <a:pt x="759129" y="1232471"/>
                  </a:lnTo>
                  <a:lnTo>
                    <a:pt x="758952" y="1233030"/>
                  </a:lnTo>
                  <a:lnTo>
                    <a:pt x="759383" y="1233335"/>
                  </a:lnTo>
                  <a:lnTo>
                    <a:pt x="759675" y="1233030"/>
                  </a:lnTo>
                  <a:lnTo>
                    <a:pt x="759688" y="1232649"/>
                  </a:lnTo>
                  <a:close/>
                </a:path>
                <a:path w="2071369" h="1311275">
                  <a:moveTo>
                    <a:pt x="763003" y="1235722"/>
                  </a:moveTo>
                  <a:lnTo>
                    <a:pt x="762863" y="1235583"/>
                  </a:lnTo>
                  <a:lnTo>
                    <a:pt x="762762" y="1235329"/>
                  </a:lnTo>
                  <a:lnTo>
                    <a:pt x="762622" y="1235316"/>
                  </a:lnTo>
                  <a:lnTo>
                    <a:pt x="762381" y="1235329"/>
                  </a:lnTo>
                  <a:lnTo>
                    <a:pt x="762038" y="1235405"/>
                  </a:lnTo>
                  <a:lnTo>
                    <a:pt x="761936" y="1235570"/>
                  </a:lnTo>
                  <a:lnTo>
                    <a:pt x="761517" y="1236154"/>
                  </a:lnTo>
                  <a:lnTo>
                    <a:pt x="761746" y="1236421"/>
                  </a:lnTo>
                  <a:lnTo>
                    <a:pt x="762482" y="1236230"/>
                  </a:lnTo>
                  <a:lnTo>
                    <a:pt x="762673" y="1236192"/>
                  </a:lnTo>
                  <a:lnTo>
                    <a:pt x="762838" y="1235887"/>
                  </a:lnTo>
                  <a:lnTo>
                    <a:pt x="763003" y="1235722"/>
                  </a:lnTo>
                  <a:close/>
                </a:path>
                <a:path w="2071369" h="1311275">
                  <a:moveTo>
                    <a:pt x="766305" y="631532"/>
                  </a:moveTo>
                  <a:lnTo>
                    <a:pt x="766000" y="631850"/>
                  </a:lnTo>
                  <a:lnTo>
                    <a:pt x="766267" y="631926"/>
                  </a:lnTo>
                  <a:lnTo>
                    <a:pt x="766305" y="631532"/>
                  </a:lnTo>
                  <a:close/>
                </a:path>
                <a:path w="2071369" h="1311275">
                  <a:moveTo>
                    <a:pt x="766737" y="631063"/>
                  </a:moveTo>
                  <a:lnTo>
                    <a:pt x="766305" y="631532"/>
                  </a:lnTo>
                  <a:lnTo>
                    <a:pt x="766584" y="631355"/>
                  </a:lnTo>
                  <a:lnTo>
                    <a:pt x="766737" y="631063"/>
                  </a:lnTo>
                  <a:close/>
                </a:path>
                <a:path w="2071369" h="1311275">
                  <a:moveTo>
                    <a:pt x="768362" y="629335"/>
                  </a:moveTo>
                  <a:lnTo>
                    <a:pt x="767664" y="629780"/>
                  </a:lnTo>
                  <a:lnTo>
                    <a:pt x="767130" y="630377"/>
                  </a:lnTo>
                  <a:lnTo>
                    <a:pt x="766737" y="631063"/>
                  </a:lnTo>
                  <a:lnTo>
                    <a:pt x="768362" y="629335"/>
                  </a:lnTo>
                  <a:close/>
                </a:path>
                <a:path w="2071369" h="1311275">
                  <a:moveTo>
                    <a:pt x="768997" y="628878"/>
                  </a:moveTo>
                  <a:lnTo>
                    <a:pt x="768832" y="628853"/>
                  </a:lnTo>
                  <a:lnTo>
                    <a:pt x="768362" y="629335"/>
                  </a:lnTo>
                  <a:lnTo>
                    <a:pt x="768578" y="629183"/>
                  </a:lnTo>
                  <a:lnTo>
                    <a:pt x="768794" y="629043"/>
                  </a:lnTo>
                  <a:lnTo>
                    <a:pt x="768997" y="628878"/>
                  </a:lnTo>
                  <a:close/>
                </a:path>
                <a:path w="2071369" h="1311275">
                  <a:moveTo>
                    <a:pt x="816229" y="734517"/>
                  </a:moveTo>
                  <a:lnTo>
                    <a:pt x="816013" y="734568"/>
                  </a:lnTo>
                  <a:lnTo>
                    <a:pt x="815771" y="734580"/>
                  </a:lnTo>
                  <a:lnTo>
                    <a:pt x="815594" y="734682"/>
                  </a:lnTo>
                  <a:lnTo>
                    <a:pt x="815594" y="735139"/>
                  </a:lnTo>
                  <a:lnTo>
                    <a:pt x="816051" y="735076"/>
                  </a:lnTo>
                  <a:lnTo>
                    <a:pt x="816229" y="734974"/>
                  </a:lnTo>
                  <a:lnTo>
                    <a:pt x="816229" y="734517"/>
                  </a:lnTo>
                  <a:close/>
                </a:path>
                <a:path w="2071369" h="1311275">
                  <a:moveTo>
                    <a:pt x="833450" y="770813"/>
                  </a:moveTo>
                  <a:lnTo>
                    <a:pt x="833323" y="770648"/>
                  </a:lnTo>
                  <a:lnTo>
                    <a:pt x="832942" y="770699"/>
                  </a:lnTo>
                  <a:lnTo>
                    <a:pt x="832739" y="770724"/>
                  </a:lnTo>
                  <a:lnTo>
                    <a:pt x="832777" y="770953"/>
                  </a:lnTo>
                  <a:lnTo>
                    <a:pt x="832751" y="771194"/>
                  </a:lnTo>
                  <a:lnTo>
                    <a:pt x="832866" y="771372"/>
                  </a:lnTo>
                  <a:lnTo>
                    <a:pt x="833247" y="771347"/>
                  </a:lnTo>
                  <a:lnTo>
                    <a:pt x="833450" y="771296"/>
                  </a:lnTo>
                  <a:lnTo>
                    <a:pt x="833412" y="771067"/>
                  </a:lnTo>
                  <a:lnTo>
                    <a:pt x="833450" y="770813"/>
                  </a:lnTo>
                  <a:close/>
                </a:path>
                <a:path w="2071369" h="1311275">
                  <a:moveTo>
                    <a:pt x="1097915" y="558596"/>
                  </a:moveTo>
                  <a:lnTo>
                    <a:pt x="1097165" y="557491"/>
                  </a:lnTo>
                  <a:lnTo>
                    <a:pt x="1097915" y="558647"/>
                  </a:lnTo>
                  <a:close/>
                </a:path>
                <a:path w="2071369" h="1311275">
                  <a:moveTo>
                    <a:pt x="1105839" y="575183"/>
                  </a:moveTo>
                  <a:lnTo>
                    <a:pt x="1105649" y="575335"/>
                  </a:lnTo>
                  <a:lnTo>
                    <a:pt x="1105801" y="575551"/>
                  </a:lnTo>
                  <a:lnTo>
                    <a:pt x="1105839" y="575183"/>
                  </a:lnTo>
                  <a:close/>
                </a:path>
                <a:path w="2071369" h="1311275">
                  <a:moveTo>
                    <a:pt x="1106512" y="574649"/>
                  </a:moveTo>
                  <a:lnTo>
                    <a:pt x="1105903" y="574255"/>
                  </a:lnTo>
                  <a:lnTo>
                    <a:pt x="1105839" y="575183"/>
                  </a:lnTo>
                  <a:lnTo>
                    <a:pt x="1106081" y="574903"/>
                  </a:lnTo>
                  <a:lnTo>
                    <a:pt x="1106512" y="574649"/>
                  </a:lnTo>
                  <a:close/>
                </a:path>
                <a:path w="2071369" h="1311275">
                  <a:moveTo>
                    <a:pt x="1147178" y="408698"/>
                  </a:moveTo>
                  <a:lnTo>
                    <a:pt x="1147013" y="408647"/>
                  </a:lnTo>
                  <a:lnTo>
                    <a:pt x="1146949" y="408889"/>
                  </a:lnTo>
                  <a:lnTo>
                    <a:pt x="1147152" y="408813"/>
                  </a:lnTo>
                  <a:close/>
                </a:path>
                <a:path w="2071369" h="1311275">
                  <a:moveTo>
                    <a:pt x="1174102" y="701611"/>
                  </a:moveTo>
                  <a:lnTo>
                    <a:pt x="1173886" y="701560"/>
                  </a:lnTo>
                  <a:lnTo>
                    <a:pt x="1173632" y="701433"/>
                  </a:lnTo>
                  <a:lnTo>
                    <a:pt x="1173454" y="701497"/>
                  </a:lnTo>
                  <a:lnTo>
                    <a:pt x="1172870" y="701738"/>
                  </a:lnTo>
                  <a:lnTo>
                    <a:pt x="1172781" y="702081"/>
                  </a:lnTo>
                  <a:lnTo>
                    <a:pt x="1173149" y="702297"/>
                  </a:lnTo>
                  <a:lnTo>
                    <a:pt x="1173276" y="702373"/>
                  </a:lnTo>
                  <a:lnTo>
                    <a:pt x="1173568" y="702221"/>
                  </a:lnTo>
                  <a:lnTo>
                    <a:pt x="1173784" y="702195"/>
                  </a:lnTo>
                  <a:lnTo>
                    <a:pt x="1174102" y="701611"/>
                  </a:lnTo>
                  <a:close/>
                </a:path>
                <a:path w="2071369" h="1311275">
                  <a:moveTo>
                    <a:pt x="1212507" y="502412"/>
                  </a:moveTo>
                  <a:lnTo>
                    <a:pt x="1212100" y="502069"/>
                  </a:lnTo>
                  <a:lnTo>
                    <a:pt x="1212126" y="502589"/>
                  </a:lnTo>
                  <a:lnTo>
                    <a:pt x="1212507" y="502412"/>
                  </a:lnTo>
                  <a:close/>
                </a:path>
                <a:path w="2071369" h="1311275">
                  <a:moveTo>
                    <a:pt x="1311465" y="349465"/>
                  </a:moveTo>
                  <a:lnTo>
                    <a:pt x="1310805" y="349465"/>
                  </a:lnTo>
                  <a:lnTo>
                    <a:pt x="1310944" y="349935"/>
                  </a:lnTo>
                  <a:lnTo>
                    <a:pt x="1311465" y="349465"/>
                  </a:lnTo>
                  <a:close/>
                </a:path>
                <a:path w="2071369" h="1311275">
                  <a:moveTo>
                    <a:pt x="1363256" y="412369"/>
                  </a:moveTo>
                  <a:lnTo>
                    <a:pt x="1361960" y="412407"/>
                  </a:lnTo>
                  <a:lnTo>
                    <a:pt x="1361008" y="413232"/>
                  </a:lnTo>
                  <a:lnTo>
                    <a:pt x="1360017" y="413956"/>
                  </a:lnTo>
                  <a:lnTo>
                    <a:pt x="1363256" y="412369"/>
                  </a:lnTo>
                  <a:close/>
                </a:path>
                <a:path w="2071369" h="1311275">
                  <a:moveTo>
                    <a:pt x="1363637" y="412191"/>
                  </a:moveTo>
                  <a:lnTo>
                    <a:pt x="1363256" y="412369"/>
                  </a:lnTo>
                  <a:lnTo>
                    <a:pt x="1363472" y="412369"/>
                  </a:lnTo>
                  <a:lnTo>
                    <a:pt x="1363637" y="412191"/>
                  </a:lnTo>
                  <a:close/>
                </a:path>
                <a:path w="2071369" h="1311275">
                  <a:moveTo>
                    <a:pt x="1363878" y="412254"/>
                  </a:moveTo>
                  <a:lnTo>
                    <a:pt x="1363865" y="412076"/>
                  </a:lnTo>
                  <a:lnTo>
                    <a:pt x="1363637" y="412191"/>
                  </a:lnTo>
                  <a:lnTo>
                    <a:pt x="1363878" y="412254"/>
                  </a:lnTo>
                  <a:close/>
                </a:path>
                <a:path w="2071369" h="1311275">
                  <a:moveTo>
                    <a:pt x="1385709" y="450545"/>
                  </a:moveTo>
                  <a:lnTo>
                    <a:pt x="1385252" y="450710"/>
                  </a:lnTo>
                  <a:lnTo>
                    <a:pt x="1385430" y="450773"/>
                  </a:lnTo>
                  <a:lnTo>
                    <a:pt x="1385709" y="450545"/>
                  </a:lnTo>
                  <a:close/>
                </a:path>
                <a:path w="2071369" h="1311275">
                  <a:moveTo>
                    <a:pt x="1386408" y="449922"/>
                  </a:moveTo>
                  <a:lnTo>
                    <a:pt x="1385709" y="450532"/>
                  </a:lnTo>
                  <a:lnTo>
                    <a:pt x="1385887" y="450494"/>
                  </a:lnTo>
                  <a:lnTo>
                    <a:pt x="1386128" y="450329"/>
                  </a:lnTo>
                  <a:lnTo>
                    <a:pt x="1386255" y="450113"/>
                  </a:lnTo>
                  <a:lnTo>
                    <a:pt x="1386408" y="449922"/>
                  </a:lnTo>
                  <a:close/>
                </a:path>
                <a:path w="2071369" h="1311275">
                  <a:moveTo>
                    <a:pt x="1409065" y="516750"/>
                  </a:moveTo>
                  <a:lnTo>
                    <a:pt x="1408874" y="516521"/>
                  </a:lnTo>
                  <a:lnTo>
                    <a:pt x="1408823" y="516343"/>
                  </a:lnTo>
                  <a:lnTo>
                    <a:pt x="1408582" y="516369"/>
                  </a:lnTo>
                  <a:lnTo>
                    <a:pt x="1408239" y="516318"/>
                  </a:lnTo>
                  <a:lnTo>
                    <a:pt x="1408099" y="516445"/>
                  </a:lnTo>
                  <a:lnTo>
                    <a:pt x="1407502" y="517017"/>
                  </a:lnTo>
                  <a:lnTo>
                    <a:pt x="1407629" y="517347"/>
                  </a:lnTo>
                  <a:lnTo>
                    <a:pt x="1408455" y="517321"/>
                  </a:lnTo>
                  <a:lnTo>
                    <a:pt x="1408633" y="517309"/>
                  </a:lnTo>
                  <a:lnTo>
                    <a:pt x="1408925" y="517080"/>
                  </a:lnTo>
                  <a:lnTo>
                    <a:pt x="1409065" y="516750"/>
                  </a:lnTo>
                  <a:close/>
                </a:path>
                <a:path w="2071369" h="1311275">
                  <a:moveTo>
                    <a:pt x="1417612" y="522147"/>
                  </a:moveTo>
                  <a:lnTo>
                    <a:pt x="1417332" y="522008"/>
                  </a:lnTo>
                  <a:lnTo>
                    <a:pt x="1416723" y="522325"/>
                  </a:lnTo>
                  <a:lnTo>
                    <a:pt x="1416532" y="522414"/>
                  </a:lnTo>
                  <a:lnTo>
                    <a:pt x="1416456" y="522693"/>
                  </a:lnTo>
                  <a:lnTo>
                    <a:pt x="1416342" y="522859"/>
                  </a:lnTo>
                  <a:lnTo>
                    <a:pt x="1416532" y="522947"/>
                  </a:lnTo>
                  <a:lnTo>
                    <a:pt x="1416710" y="523125"/>
                  </a:lnTo>
                  <a:lnTo>
                    <a:pt x="1416862" y="523074"/>
                  </a:lnTo>
                  <a:lnTo>
                    <a:pt x="1417053" y="523036"/>
                  </a:lnTo>
                  <a:lnTo>
                    <a:pt x="1417332" y="522846"/>
                  </a:lnTo>
                  <a:lnTo>
                    <a:pt x="1417396" y="522668"/>
                  </a:lnTo>
                  <a:lnTo>
                    <a:pt x="1417612" y="522147"/>
                  </a:lnTo>
                  <a:close/>
                </a:path>
                <a:path w="2071369" h="1311275">
                  <a:moveTo>
                    <a:pt x="1425460" y="558050"/>
                  </a:moveTo>
                  <a:lnTo>
                    <a:pt x="1424749" y="558203"/>
                  </a:lnTo>
                  <a:lnTo>
                    <a:pt x="1425409" y="558888"/>
                  </a:lnTo>
                  <a:lnTo>
                    <a:pt x="1425346" y="558546"/>
                  </a:lnTo>
                  <a:lnTo>
                    <a:pt x="1425460" y="558050"/>
                  </a:lnTo>
                  <a:close/>
                </a:path>
                <a:path w="2071369" h="1311275">
                  <a:moveTo>
                    <a:pt x="1425714" y="559193"/>
                  </a:moveTo>
                  <a:lnTo>
                    <a:pt x="1425409" y="558888"/>
                  </a:lnTo>
                  <a:lnTo>
                    <a:pt x="1425409" y="559104"/>
                  </a:lnTo>
                  <a:lnTo>
                    <a:pt x="1425714" y="559193"/>
                  </a:lnTo>
                  <a:close/>
                </a:path>
                <a:path w="2071369" h="1311275">
                  <a:moveTo>
                    <a:pt x="1428483" y="246545"/>
                  </a:moveTo>
                  <a:lnTo>
                    <a:pt x="1427937" y="246761"/>
                  </a:lnTo>
                  <a:lnTo>
                    <a:pt x="1428445" y="247243"/>
                  </a:lnTo>
                  <a:lnTo>
                    <a:pt x="1428483" y="246545"/>
                  </a:lnTo>
                  <a:close/>
                </a:path>
                <a:path w="2071369" h="1311275">
                  <a:moveTo>
                    <a:pt x="1465186" y="332016"/>
                  </a:moveTo>
                  <a:lnTo>
                    <a:pt x="1465033" y="332181"/>
                  </a:lnTo>
                  <a:lnTo>
                    <a:pt x="1464945" y="332409"/>
                  </a:lnTo>
                  <a:lnTo>
                    <a:pt x="1464843" y="332613"/>
                  </a:lnTo>
                  <a:lnTo>
                    <a:pt x="1465097" y="332689"/>
                  </a:lnTo>
                  <a:lnTo>
                    <a:pt x="1465122" y="332460"/>
                  </a:lnTo>
                  <a:lnTo>
                    <a:pt x="1465173" y="332282"/>
                  </a:lnTo>
                  <a:lnTo>
                    <a:pt x="1465186" y="332016"/>
                  </a:lnTo>
                  <a:close/>
                </a:path>
                <a:path w="2071369" h="1311275">
                  <a:moveTo>
                    <a:pt x="1465859" y="331419"/>
                  </a:moveTo>
                  <a:lnTo>
                    <a:pt x="1465795" y="331089"/>
                  </a:lnTo>
                  <a:lnTo>
                    <a:pt x="1465262" y="331368"/>
                  </a:lnTo>
                  <a:lnTo>
                    <a:pt x="1465199" y="331762"/>
                  </a:lnTo>
                  <a:lnTo>
                    <a:pt x="1465186" y="332016"/>
                  </a:lnTo>
                  <a:lnTo>
                    <a:pt x="1465859" y="331419"/>
                  </a:lnTo>
                  <a:close/>
                </a:path>
                <a:path w="2071369" h="1311275">
                  <a:moveTo>
                    <a:pt x="1472907" y="287794"/>
                  </a:moveTo>
                  <a:lnTo>
                    <a:pt x="1472463" y="287362"/>
                  </a:lnTo>
                  <a:lnTo>
                    <a:pt x="1472463" y="287972"/>
                  </a:lnTo>
                  <a:lnTo>
                    <a:pt x="1472907" y="287794"/>
                  </a:lnTo>
                  <a:close/>
                </a:path>
                <a:path w="2071369" h="1311275">
                  <a:moveTo>
                    <a:pt x="1498765" y="393026"/>
                  </a:moveTo>
                  <a:lnTo>
                    <a:pt x="1498587" y="392442"/>
                  </a:lnTo>
                  <a:lnTo>
                    <a:pt x="1498549" y="392315"/>
                  </a:lnTo>
                  <a:lnTo>
                    <a:pt x="1498053" y="392125"/>
                  </a:lnTo>
                  <a:lnTo>
                    <a:pt x="1497660" y="392493"/>
                  </a:lnTo>
                  <a:lnTo>
                    <a:pt x="1497406" y="392899"/>
                  </a:lnTo>
                  <a:lnTo>
                    <a:pt x="1497126" y="393242"/>
                  </a:lnTo>
                  <a:lnTo>
                    <a:pt x="1497799" y="393509"/>
                  </a:lnTo>
                  <a:lnTo>
                    <a:pt x="1498434" y="393395"/>
                  </a:lnTo>
                  <a:lnTo>
                    <a:pt x="1498765" y="393026"/>
                  </a:lnTo>
                  <a:close/>
                </a:path>
                <a:path w="2071369" h="1311275">
                  <a:moveTo>
                    <a:pt x="1516405" y="412686"/>
                  </a:moveTo>
                  <a:lnTo>
                    <a:pt x="1516303" y="411518"/>
                  </a:lnTo>
                  <a:lnTo>
                    <a:pt x="1516253" y="411708"/>
                  </a:lnTo>
                  <a:lnTo>
                    <a:pt x="1514233" y="412623"/>
                  </a:lnTo>
                  <a:lnTo>
                    <a:pt x="1516405" y="412686"/>
                  </a:lnTo>
                  <a:close/>
                </a:path>
                <a:path w="2071369" h="1311275">
                  <a:moveTo>
                    <a:pt x="1516824" y="412699"/>
                  </a:moveTo>
                  <a:lnTo>
                    <a:pt x="1516405" y="412686"/>
                  </a:lnTo>
                  <a:lnTo>
                    <a:pt x="1516468" y="413308"/>
                  </a:lnTo>
                  <a:lnTo>
                    <a:pt x="1516824" y="412699"/>
                  </a:lnTo>
                  <a:close/>
                </a:path>
                <a:path w="2071369" h="1311275">
                  <a:moveTo>
                    <a:pt x="1542249" y="427037"/>
                  </a:moveTo>
                  <a:lnTo>
                    <a:pt x="1542084" y="426554"/>
                  </a:lnTo>
                  <a:lnTo>
                    <a:pt x="1541513" y="427062"/>
                  </a:lnTo>
                  <a:lnTo>
                    <a:pt x="1542249" y="427037"/>
                  </a:lnTo>
                  <a:close/>
                </a:path>
                <a:path w="2071369" h="1311275">
                  <a:moveTo>
                    <a:pt x="1547850" y="482866"/>
                  </a:moveTo>
                  <a:lnTo>
                    <a:pt x="1547253" y="482904"/>
                  </a:lnTo>
                  <a:lnTo>
                    <a:pt x="1547393" y="483273"/>
                  </a:lnTo>
                  <a:lnTo>
                    <a:pt x="1547850" y="482866"/>
                  </a:lnTo>
                  <a:close/>
                </a:path>
                <a:path w="2071369" h="1311275">
                  <a:moveTo>
                    <a:pt x="1562417" y="455307"/>
                  </a:moveTo>
                  <a:lnTo>
                    <a:pt x="1562100" y="455104"/>
                  </a:lnTo>
                  <a:lnTo>
                    <a:pt x="1561465" y="455383"/>
                  </a:lnTo>
                  <a:lnTo>
                    <a:pt x="1561312" y="455460"/>
                  </a:lnTo>
                  <a:lnTo>
                    <a:pt x="1561261" y="455764"/>
                  </a:lnTo>
                  <a:lnTo>
                    <a:pt x="1561172" y="455955"/>
                  </a:lnTo>
                  <a:lnTo>
                    <a:pt x="1561376" y="456095"/>
                  </a:lnTo>
                  <a:lnTo>
                    <a:pt x="1561541" y="456336"/>
                  </a:lnTo>
                  <a:lnTo>
                    <a:pt x="1561706" y="456311"/>
                  </a:lnTo>
                  <a:lnTo>
                    <a:pt x="1561922" y="456272"/>
                  </a:lnTo>
                  <a:lnTo>
                    <a:pt x="1562227" y="456057"/>
                  </a:lnTo>
                  <a:lnTo>
                    <a:pt x="1562265" y="455866"/>
                  </a:lnTo>
                  <a:lnTo>
                    <a:pt x="1562417" y="455307"/>
                  </a:lnTo>
                  <a:close/>
                </a:path>
                <a:path w="2071369" h="1311275">
                  <a:moveTo>
                    <a:pt x="1566329" y="439305"/>
                  </a:moveTo>
                  <a:lnTo>
                    <a:pt x="1566138" y="438810"/>
                  </a:lnTo>
                  <a:lnTo>
                    <a:pt x="1565833" y="438848"/>
                  </a:lnTo>
                  <a:lnTo>
                    <a:pt x="1565529" y="439369"/>
                  </a:lnTo>
                  <a:lnTo>
                    <a:pt x="1565884" y="439686"/>
                  </a:lnTo>
                  <a:lnTo>
                    <a:pt x="1566024" y="439521"/>
                  </a:lnTo>
                  <a:lnTo>
                    <a:pt x="1566329" y="439305"/>
                  </a:lnTo>
                  <a:close/>
                </a:path>
                <a:path w="2071369" h="1311275">
                  <a:moveTo>
                    <a:pt x="1948713" y="152"/>
                  </a:moveTo>
                  <a:lnTo>
                    <a:pt x="1948421" y="0"/>
                  </a:lnTo>
                  <a:lnTo>
                    <a:pt x="1947837" y="304"/>
                  </a:lnTo>
                  <a:lnTo>
                    <a:pt x="1947684" y="393"/>
                  </a:lnTo>
                  <a:lnTo>
                    <a:pt x="1947633" y="660"/>
                  </a:lnTo>
                  <a:lnTo>
                    <a:pt x="1947532" y="838"/>
                  </a:lnTo>
                  <a:lnTo>
                    <a:pt x="1947697" y="927"/>
                  </a:lnTo>
                  <a:lnTo>
                    <a:pt x="1947887" y="1092"/>
                  </a:lnTo>
                  <a:lnTo>
                    <a:pt x="1948053" y="1066"/>
                  </a:lnTo>
                  <a:lnTo>
                    <a:pt x="1948243" y="1016"/>
                  </a:lnTo>
                  <a:lnTo>
                    <a:pt x="1948510" y="838"/>
                  </a:lnTo>
                  <a:lnTo>
                    <a:pt x="1948548" y="660"/>
                  </a:lnTo>
                  <a:lnTo>
                    <a:pt x="1948713" y="152"/>
                  </a:lnTo>
                  <a:close/>
                </a:path>
                <a:path w="2071369" h="1311275">
                  <a:moveTo>
                    <a:pt x="2000859" y="35788"/>
                  </a:moveTo>
                  <a:lnTo>
                    <a:pt x="2000554" y="35610"/>
                  </a:lnTo>
                  <a:lnTo>
                    <a:pt x="1999843" y="35941"/>
                  </a:lnTo>
                  <a:lnTo>
                    <a:pt x="1999665" y="36042"/>
                  </a:lnTo>
                  <a:lnTo>
                    <a:pt x="1999615" y="36360"/>
                  </a:lnTo>
                  <a:lnTo>
                    <a:pt x="1999475" y="36550"/>
                  </a:lnTo>
                  <a:lnTo>
                    <a:pt x="1999665" y="36652"/>
                  </a:lnTo>
                  <a:lnTo>
                    <a:pt x="1999907" y="36855"/>
                  </a:lnTo>
                  <a:lnTo>
                    <a:pt x="2000084" y="36817"/>
                  </a:lnTo>
                  <a:lnTo>
                    <a:pt x="2000300" y="36766"/>
                  </a:lnTo>
                  <a:lnTo>
                    <a:pt x="2000592" y="36537"/>
                  </a:lnTo>
                  <a:lnTo>
                    <a:pt x="2000681" y="36334"/>
                  </a:lnTo>
                  <a:lnTo>
                    <a:pt x="2000859" y="35788"/>
                  </a:lnTo>
                  <a:close/>
                </a:path>
                <a:path w="2071369" h="1311275">
                  <a:moveTo>
                    <a:pt x="2022348" y="111010"/>
                  </a:moveTo>
                  <a:lnTo>
                    <a:pt x="2022284" y="110629"/>
                  </a:lnTo>
                  <a:lnTo>
                    <a:pt x="2021992" y="110159"/>
                  </a:lnTo>
                  <a:lnTo>
                    <a:pt x="2021522" y="110045"/>
                  </a:lnTo>
                  <a:lnTo>
                    <a:pt x="2021141" y="110553"/>
                  </a:lnTo>
                  <a:lnTo>
                    <a:pt x="2020722" y="111061"/>
                  </a:lnTo>
                  <a:lnTo>
                    <a:pt x="2021065" y="111442"/>
                  </a:lnTo>
                  <a:lnTo>
                    <a:pt x="2021763" y="111404"/>
                  </a:lnTo>
                  <a:lnTo>
                    <a:pt x="2022297" y="111353"/>
                  </a:lnTo>
                  <a:lnTo>
                    <a:pt x="2022348" y="111010"/>
                  </a:lnTo>
                  <a:close/>
                </a:path>
                <a:path w="2071369" h="1311275">
                  <a:moveTo>
                    <a:pt x="2022373" y="110667"/>
                  </a:moveTo>
                  <a:lnTo>
                    <a:pt x="2022271" y="110540"/>
                  </a:lnTo>
                  <a:lnTo>
                    <a:pt x="2022309" y="110667"/>
                  </a:lnTo>
                  <a:close/>
                </a:path>
                <a:path w="2071369" h="1311275">
                  <a:moveTo>
                    <a:pt x="2071230" y="127279"/>
                  </a:moveTo>
                  <a:lnTo>
                    <a:pt x="2070823" y="127876"/>
                  </a:lnTo>
                  <a:lnTo>
                    <a:pt x="2071141" y="127546"/>
                  </a:lnTo>
                  <a:lnTo>
                    <a:pt x="2071230" y="12727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511213" y="7115866"/>
              <a:ext cx="1930400" cy="1184910"/>
            </a:xfrm>
            <a:custGeom>
              <a:avLst/>
              <a:gdLst/>
              <a:ahLst/>
              <a:cxnLst/>
              <a:rect l="l" t="t" r="r" b="b"/>
              <a:pathLst>
                <a:path w="1930400" h="1184909">
                  <a:moveTo>
                    <a:pt x="1346" y="567270"/>
                  </a:moveTo>
                  <a:lnTo>
                    <a:pt x="850" y="567143"/>
                  </a:lnTo>
                  <a:lnTo>
                    <a:pt x="342" y="566966"/>
                  </a:lnTo>
                  <a:lnTo>
                    <a:pt x="0" y="567690"/>
                  </a:lnTo>
                  <a:lnTo>
                    <a:pt x="330" y="567956"/>
                  </a:lnTo>
                  <a:lnTo>
                    <a:pt x="1346" y="567270"/>
                  </a:lnTo>
                  <a:close/>
                </a:path>
                <a:path w="1930400" h="1184909">
                  <a:moveTo>
                    <a:pt x="1625" y="567347"/>
                  </a:moveTo>
                  <a:lnTo>
                    <a:pt x="1511" y="567169"/>
                  </a:lnTo>
                  <a:lnTo>
                    <a:pt x="1346" y="567283"/>
                  </a:lnTo>
                  <a:lnTo>
                    <a:pt x="1524" y="567321"/>
                  </a:lnTo>
                  <a:close/>
                </a:path>
                <a:path w="1930400" h="1184909">
                  <a:moveTo>
                    <a:pt x="28968" y="580796"/>
                  </a:moveTo>
                  <a:lnTo>
                    <a:pt x="28498" y="580301"/>
                  </a:lnTo>
                  <a:lnTo>
                    <a:pt x="28422" y="580974"/>
                  </a:lnTo>
                  <a:lnTo>
                    <a:pt x="28968" y="580796"/>
                  </a:lnTo>
                  <a:close/>
                </a:path>
                <a:path w="1930400" h="1184909">
                  <a:moveTo>
                    <a:pt x="33489" y="622007"/>
                  </a:moveTo>
                  <a:lnTo>
                    <a:pt x="33375" y="621880"/>
                  </a:lnTo>
                  <a:lnTo>
                    <a:pt x="33274" y="621652"/>
                  </a:lnTo>
                  <a:lnTo>
                    <a:pt x="33134" y="621652"/>
                  </a:lnTo>
                  <a:lnTo>
                    <a:pt x="32931" y="621639"/>
                  </a:lnTo>
                  <a:lnTo>
                    <a:pt x="32588" y="621715"/>
                  </a:lnTo>
                  <a:lnTo>
                    <a:pt x="32537" y="621842"/>
                  </a:lnTo>
                  <a:lnTo>
                    <a:pt x="32258" y="622376"/>
                  </a:lnTo>
                  <a:lnTo>
                    <a:pt x="32486" y="622630"/>
                  </a:lnTo>
                  <a:lnTo>
                    <a:pt x="33108" y="622465"/>
                  </a:lnTo>
                  <a:lnTo>
                    <a:pt x="33248" y="622427"/>
                  </a:lnTo>
                  <a:lnTo>
                    <a:pt x="33362" y="622173"/>
                  </a:lnTo>
                  <a:lnTo>
                    <a:pt x="33489" y="622007"/>
                  </a:lnTo>
                  <a:close/>
                </a:path>
                <a:path w="1930400" h="1184909">
                  <a:moveTo>
                    <a:pt x="38874" y="599008"/>
                  </a:moveTo>
                  <a:lnTo>
                    <a:pt x="38493" y="599160"/>
                  </a:lnTo>
                  <a:lnTo>
                    <a:pt x="38862" y="599503"/>
                  </a:lnTo>
                  <a:lnTo>
                    <a:pt x="38874" y="599008"/>
                  </a:lnTo>
                  <a:close/>
                </a:path>
                <a:path w="1930400" h="1184909">
                  <a:moveTo>
                    <a:pt x="46901" y="609930"/>
                  </a:moveTo>
                  <a:lnTo>
                    <a:pt x="46443" y="610120"/>
                  </a:lnTo>
                  <a:lnTo>
                    <a:pt x="46875" y="610450"/>
                  </a:lnTo>
                  <a:lnTo>
                    <a:pt x="46901" y="609930"/>
                  </a:lnTo>
                  <a:close/>
                </a:path>
                <a:path w="1930400" h="1184909">
                  <a:moveTo>
                    <a:pt x="57391" y="627684"/>
                  </a:moveTo>
                  <a:lnTo>
                    <a:pt x="56857" y="627748"/>
                  </a:lnTo>
                  <a:lnTo>
                    <a:pt x="57035" y="628078"/>
                  </a:lnTo>
                  <a:lnTo>
                    <a:pt x="57391" y="627684"/>
                  </a:lnTo>
                  <a:close/>
                </a:path>
                <a:path w="1930400" h="1184909">
                  <a:moveTo>
                    <a:pt x="71399" y="663194"/>
                  </a:moveTo>
                  <a:lnTo>
                    <a:pt x="71107" y="663016"/>
                  </a:lnTo>
                  <a:lnTo>
                    <a:pt x="70561" y="663282"/>
                  </a:lnTo>
                  <a:lnTo>
                    <a:pt x="70421" y="663346"/>
                  </a:lnTo>
                  <a:lnTo>
                    <a:pt x="70358" y="663613"/>
                  </a:lnTo>
                  <a:lnTo>
                    <a:pt x="70269" y="663790"/>
                  </a:lnTo>
                  <a:lnTo>
                    <a:pt x="70434" y="663879"/>
                  </a:lnTo>
                  <a:lnTo>
                    <a:pt x="70599" y="664044"/>
                  </a:lnTo>
                  <a:lnTo>
                    <a:pt x="70751" y="664032"/>
                  </a:lnTo>
                  <a:lnTo>
                    <a:pt x="70929" y="664019"/>
                  </a:lnTo>
                  <a:lnTo>
                    <a:pt x="71221" y="663829"/>
                  </a:lnTo>
                  <a:lnTo>
                    <a:pt x="71259" y="663663"/>
                  </a:lnTo>
                  <a:lnTo>
                    <a:pt x="71399" y="663194"/>
                  </a:lnTo>
                  <a:close/>
                </a:path>
                <a:path w="1930400" h="1184909">
                  <a:moveTo>
                    <a:pt x="76809" y="683641"/>
                  </a:moveTo>
                  <a:lnTo>
                    <a:pt x="76746" y="683387"/>
                  </a:lnTo>
                  <a:lnTo>
                    <a:pt x="76593" y="683577"/>
                  </a:lnTo>
                  <a:lnTo>
                    <a:pt x="76809" y="683641"/>
                  </a:lnTo>
                  <a:close/>
                </a:path>
                <a:path w="1930400" h="1184909">
                  <a:moveTo>
                    <a:pt x="77838" y="683882"/>
                  </a:moveTo>
                  <a:lnTo>
                    <a:pt x="76809" y="683641"/>
                  </a:lnTo>
                  <a:lnTo>
                    <a:pt x="76949" y="684060"/>
                  </a:lnTo>
                  <a:lnTo>
                    <a:pt x="77000" y="684657"/>
                  </a:lnTo>
                  <a:lnTo>
                    <a:pt x="77838" y="683882"/>
                  </a:lnTo>
                  <a:close/>
                </a:path>
                <a:path w="1930400" h="1184909">
                  <a:moveTo>
                    <a:pt x="166433" y="868184"/>
                  </a:moveTo>
                  <a:lnTo>
                    <a:pt x="166243" y="867841"/>
                  </a:lnTo>
                  <a:lnTo>
                    <a:pt x="165811" y="868311"/>
                  </a:lnTo>
                  <a:lnTo>
                    <a:pt x="166433" y="868184"/>
                  </a:lnTo>
                  <a:close/>
                </a:path>
                <a:path w="1930400" h="1184909">
                  <a:moveTo>
                    <a:pt x="176606" y="876173"/>
                  </a:moveTo>
                  <a:lnTo>
                    <a:pt x="175983" y="876236"/>
                  </a:lnTo>
                  <a:lnTo>
                    <a:pt x="176149" y="876617"/>
                  </a:lnTo>
                  <a:lnTo>
                    <a:pt x="176606" y="876173"/>
                  </a:lnTo>
                  <a:close/>
                </a:path>
                <a:path w="1930400" h="1184909">
                  <a:moveTo>
                    <a:pt x="192925" y="880325"/>
                  </a:moveTo>
                  <a:lnTo>
                    <a:pt x="192900" y="880148"/>
                  </a:lnTo>
                  <a:lnTo>
                    <a:pt x="192913" y="879919"/>
                  </a:lnTo>
                  <a:lnTo>
                    <a:pt x="192824" y="879779"/>
                  </a:lnTo>
                  <a:lnTo>
                    <a:pt x="192493" y="879817"/>
                  </a:lnTo>
                  <a:lnTo>
                    <a:pt x="192341" y="879843"/>
                  </a:lnTo>
                  <a:lnTo>
                    <a:pt x="192379" y="880008"/>
                  </a:lnTo>
                  <a:lnTo>
                    <a:pt x="192366" y="880211"/>
                  </a:lnTo>
                  <a:lnTo>
                    <a:pt x="192481" y="880364"/>
                  </a:lnTo>
                  <a:lnTo>
                    <a:pt x="192773" y="880351"/>
                  </a:lnTo>
                  <a:lnTo>
                    <a:pt x="192925" y="880325"/>
                  </a:lnTo>
                  <a:close/>
                </a:path>
                <a:path w="1930400" h="1184909">
                  <a:moveTo>
                    <a:pt x="194652" y="917930"/>
                  </a:moveTo>
                  <a:lnTo>
                    <a:pt x="194183" y="916851"/>
                  </a:lnTo>
                  <a:lnTo>
                    <a:pt x="194500" y="917956"/>
                  </a:lnTo>
                  <a:lnTo>
                    <a:pt x="194652" y="917930"/>
                  </a:lnTo>
                  <a:close/>
                </a:path>
                <a:path w="1930400" h="1184909">
                  <a:moveTo>
                    <a:pt x="252260" y="1000315"/>
                  </a:moveTo>
                  <a:lnTo>
                    <a:pt x="252044" y="1000302"/>
                  </a:lnTo>
                  <a:lnTo>
                    <a:pt x="251790" y="1000213"/>
                  </a:lnTo>
                  <a:lnTo>
                    <a:pt x="251650" y="1000290"/>
                  </a:lnTo>
                  <a:lnTo>
                    <a:pt x="251485" y="1000366"/>
                  </a:lnTo>
                  <a:lnTo>
                    <a:pt x="251371" y="1000607"/>
                  </a:lnTo>
                  <a:lnTo>
                    <a:pt x="251244" y="1000772"/>
                  </a:lnTo>
                  <a:lnTo>
                    <a:pt x="251434" y="1000785"/>
                  </a:lnTo>
                  <a:lnTo>
                    <a:pt x="251663" y="1000861"/>
                  </a:lnTo>
                  <a:lnTo>
                    <a:pt x="251841" y="1000785"/>
                  </a:lnTo>
                  <a:lnTo>
                    <a:pt x="252018" y="1000721"/>
                  </a:lnTo>
                  <a:lnTo>
                    <a:pt x="252120" y="1000480"/>
                  </a:lnTo>
                  <a:lnTo>
                    <a:pt x="252260" y="1000315"/>
                  </a:lnTo>
                  <a:close/>
                </a:path>
                <a:path w="1930400" h="1184909">
                  <a:moveTo>
                    <a:pt x="275742" y="1032395"/>
                  </a:moveTo>
                  <a:lnTo>
                    <a:pt x="274408" y="1032776"/>
                  </a:lnTo>
                  <a:lnTo>
                    <a:pt x="274218" y="1032865"/>
                  </a:lnTo>
                  <a:lnTo>
                    <a:pt x="273875" y="1033132"/>
                  </a:lnTo>
                  <a:lnTo>
                    <a:pt x="274066" y="1033767"/>
                  </a:lnTo>
                  <a:lnTo>
                    <a:pt x="274497" y="1033856"/>
                  </a:lnTo>
                  <a:lnTo>
                    <a:pt x="274993" y="1033360"/>
                  </a:lnTo>
                  <a:lnTo>
                    <a:pt x="275297" y="1033068"/>
                  </a:lnTo>
                  <a:lnTo>
                    <a:pt x="275513" y="1032725"/>
                  </a:lnTo>
                  <a:lnTo>
                    <a:pt x="275742" y="1032395"/>
                  </a:lnTo>
                  <a:close/>
                </a:path>
                <a:path w="1930400" h="1184909">
                  <a:moveTo>
                    <a:pt x="275932" y="1032154"/>
                  </a:moveTo>
                  <a:lnTo>
                    <a:pt x="275805" y="1032306"/>
                  </a:lnTo>
                  <a:lnTo>
                    <a:pt x="275932" y="1032154"/>
                  </a:lnTo>
                  <a:close/>
                </a:path>
                <a:path w="1930400" h="1184909">
                  <a:moveTo>
                    <a:pt x="293738" y="1082878"/>
                  </a:moveTo>
                  <a:lnTo>
                    <a:pt x="293522" y="1082827"/>
                  </a:lnTo>
                  <a:lnTo>
                    <a:pt x="293166" y="1082636"/>
                  </a:lnTo>
                  <a:lnTo>
                    <a:pt x="292747" y="1082979"/>
                  </a:lnTo>
                  <a:lnTo>
                    <a:pt x="292519" y="1083348"/>
                  </a:lnTo>
                  <a:lnTo>
                    <a:pt x="292239" y="1083678"/>
                  </a:lnTo>
                  <a:lnTo>
                    <a:pt x="292442" y="1083754"/>
                  </a:lnTo>
                  <a:lnTo>
                    <a:pt x="292811" y="1083970"/>
                  </a:lnTo>
                  <a:lnTo>
                    <a:pt x="293738" y="1082878"/>
                  </a:lnTo>
                  <a:close/>
                </a:path>
                <a:path w="1930400" h="1184909">
                  <a:moveTo>
                    <a:pt x="313575" y="1105560"/>
                  </a:moveTo>
                  <a:lnTo>
                    <a:pt x="313385" y="1105560"/>
                  </a:lnTo>
                  <a:lnTo>
                    <a:pt x="313550" y="1105636"/>
                  </a:lnTo>
                  <a:close/>
                </a:path>
                <a:path w="1930400" h="1184909">
                  <a:moveTo>
                    <a:pt x="315429" y="1105103"/>
                  </a:moveTo>
                  <a:lnTo>
                    <a:pt x="314223" y="1104099"/>
                  </a:lnTo>
                  <a:lnTo>
                    <a:pt x="313944" y="1103896"/>
                  </a:lnTo>
                  <a:lnTo>
                    <a:pt x="313309" y="1104760"/>
                  </a:lnTo>
                  <a:lnTo>
                    <a:pt x="313563" y="1105509"/>
                  </a:lnTo>
                  <a:lnTo>
                    <a:pt x="314337" y="1105268"/>
                  </a:lnTo>
                  <a:lnTo>
                    <a:pt x="315429" y="1105103"/>
                  </a:lnTo>
                  <a:close/>
                </a:path>
                <a:path w="1930400" h="1184909">
                  <a:moveTo>
                    <a:pt x="319633" y="1097838"/>
                  </a:moveTo>
                  <a:lnTo>
                    <a:pt x="319595" y="1097381"/>
                  </a:lnTo>
                  <a:lnTo>
                    <a:pt x="319582" y="1096911"/>
                  </a:lnTo>
                  <a:lnTo>
                    <a:pt x="319468" y="1096492"/>
                  </a:lnTo>
                  <a:lnTo>
                    <a:pt x="319417" y="1096340"/>
                  </a:lnTo>
                  <a:lnTo>
                    <a:pt x="319100" y="1096289"/>
                  </a:lnTo>
                  <a:lnTo>
                    <a:pt x="318909" y="1096187"/>
                  </a:lnTo>
                  <a:lnTo>
                    <a:pt x="319633" y="1097838"/>
                  </a:lnTo>
                  <a:close/>
                </a:path>
                <a:path w="1930400" h="1184909">
                  <a:moveTo>
                    <a:pt x="354457" y="1184249"/>
                  </a:moveTo>
                  <a:lnTo>
                    <a:pt x="354431" y="1183703"/>
                  </a:lnTo>
                  <a:lnTo>
                    <a:pt x="354152" y="1183741"/>
                  </a:lnTo>
                  <a:lnTo>
                    <a:pt x="353834" y="1184249"/>
                  </a:lnTo>
                  <a:lnTo>
                    <a:pt x="354152" y="1184541"/>
                  </a:lnTo>
                  <a:lnTo>
                    <a:pt x="354457" y="1184249"/>
                  </a:lnTo>
                  <a:close/>
                </a:path>
                <a:path w="1930400" h="1184909">
                  <a:moveTo>
                    <a:pt x="359448" y="1169962"/>
                  </a:moveTo>
                  <a:lnTo>
                    <a:pt x="358990" y="1170165"/>
                  </a:lnTo>
                  <a:lnTo>
                    <a:pt x="359397" y="1170571"/>
                  </a:lnTo>
                  <a:lnTo>
                    <a:pt x="359448" y="1169962"/>
                  </a:lnTo>
                  <a:close/>
                </a:path>
                <a:path w="1930400" h="1184909">
                  <a:moveTo>
                    <a:pt x="361403" y="1183513"/>
                  </a:moveTo>
                  <a:lnTo>
                    <a:pt x="361302" y="1183233"/>
                  </a:lnTo>
                  <a:lnTo>
                    <a:pt x="360718" y="1183081"/>
                  </a:lnTo>
                  <a:lnTo>
                    <a:pt x="360667" y="1183271"/>
                  </a:lnTo>
                  <a:lnTo>
                    <a:pt x="360527" y="1183500"/>
                  </a:lnTo>
                  <a:lnTo>
                    <a:pt x="360578" y="1183640"/>
                  </a:lnTo>
                  <a:lnTo>
                    <a:pt x="360616" y="1183779"/>
                  </a:lnTo>
                  <a:lnTo>
                    <a:pt x="360883" y="1183855"/>
                  </a:lnTo>
                  <a:lnTo>
                    <a:pt x="361035" y="1183957"/>
                  </a:lnTo>
                  <a:lnTo>
                    <a:pt x="361403" y="1183513"/>
                  </a:lnTo>
                  <a:close/>
                </a:path>
                <a:path w="1930400" h="1184909">
                  <a:moveTo>
                    <a:pt x="394398" y="791032"/>
                  </a:moveTo>
                  <a:lnTo>
                    <a:pt x="393865" y="791032"/>
                  </a:lnTo>
                  <a:lnTo>
                    <a:pt x="393954" y="791387"/>
                  </a:lnTo>
                  <a:lnTo>
                    <a:pt x="394398" y="791032"/>
                  </a:lnTo>
                  <a:close/>
                </a:path>
                <a:path w="1930400" h="1184909">
                  <a:moveTo>
                    <a:pt x="426910" y="845807"/>
                  </a:moveTo>
                  <a:lnTo>
                    <a:pt x="426834" y="845324"/>
                  </a:lnTo>
                  <a:lnTo>
                    <a:pt x="426402" y="845388"/>
                  </a:lnTo>
                  <a:lnTo>
                    <a:pt x="426300" y="845947"/>
                  </a:lnTo>
                  <a:lnTo>
                    <a:pt x="426910" y="845807"/>
                  </a:lnTo>
                  <a:close/>
                </a:path>
                <a:path w="1930400" h="1184909">
                  <a:moveTo>
                    <a:pt x="436803" y="697255"/>
                  </a:moveTo>
                  <a:lnTo>
                    <a:pt x="436714" y="697090"/>
                  </a:lnTo>
                  <a:lnTo>
                    <a:pt x="436803" y="697255"/>
                  </a:lnTo>
                  <a:close/>
                </a:path>
                <a:path w="1930400" h="1184909">
                  <a:moveTo>
                    <a:pt x="437857" y="696201"/>
                  </a:moveTo>
                  <a:lnTo>
                    <a:pt x="437311" y="695452"/>
                  </a:lnTo>
                  <a:lnTo>
                    <a:pt x="437184" y="695286"/>
                  </a:lnTo>
                  <a:lnTo>
                    <a:pt x="436854" y="695274"/>
                  </a:lnTo>
                  <a:lnTo>
                    <a:pt x="436626" y="695159"/>
                  </a:lnTo>
                  <a:lnTo>
                    <a:pt x="436549" y="695655"/>
                  </a:lnTo>
                  <a:lnTo>
                    <a:pt x="436448" y="696137"/>
                  </a:lnTo>
                  <a:lnTo>
                    <a:pt x="436460" y="696595"/>
                  </a:lnTo>
                  <a:lnTo>
                    <a:pt x="436473" y="696772"/>
                  </a:lnTo>
                  <a:lnTo>
                    <a:pt x="436600" y="696937"/>
                  </a:lnTo>
                  <a:lnTo>
                    <a:pt x="436714" y="697090"/>
                  </a:lnTo>
                  <a:lnTo>
                    <a:pt x="437553" y="696734"/>
                  </a:lnTo>
                  <a:lnTo>
                    <a:pt x="437857" y="696201"/>
                  </a:lnTo>
                  <a:close/>
                </a:path>
                <a:path w="1930400" h="1184909">
                  <a:moveTo>
                    <a:pt x="561746" y="1168361"/>
                  </a:moveTo>
                  <a:lnTo>
                    <a:pt x="561492" y="1168171"/>
                  </a:lnTo>
                  <a:lnTo>
                    <a:pt x="561301" y="1168692"/>
                  </a:lnTo>
                  <a:lnTo>
                    <a:pt x="561238" y="1168844"/>
                  </a:lnTo>
                  <a:lnTo>
                    <a:pt x="561441" y="1169073"/>
                  </a:lnTo>
                  <a:lnTo>
                    <a:pt x="561568" y="1169289"/>
                  </a:lnTo>
                  <a:lnTo>
                    <a:pt x="561543" y="1169149"/>
                  </a:lnTo>
                  <a:lnTo>
                    <a:pt x="561746" y="1168361"/>
                  </a:lnTo>
                  <a:close/>
                </a:path>
                <a:path w="1930400" h="1184909">
                  <a:moveTo>
                    <a:pt x="561848" y="1169949"/>
                  </a:moveTo>
                  <a:lnTo>
                    <a:pt x="561746" y="1169733"/>
                  </a:lnTo>
                  <a:lnTo>
                    <a:pt x="561695" y="1169517"/>
                  </a:lnTo>
                  <a:lnTo>
                    <a:pt x="561568" y="1169289"/>
                  </a:lnTo>
                  <a:lnTo>
                    <a:pt x="561555" y="1169466"/>
                  </a:lnTo>
                  <a:lnTo>
                    <a:pt x="561619" y="1169644"/>
                  </a:lnTo>
                  <a:lnTo>
                    <a:pt x="561632" y="1169835"/>
                  </a:lnTo>
                  <a:lnTo>
                    <a:pt x="561848" y="1169949"/>
                  </a:lnTo>
                  <a:close/>
                </a:path>
                <a:path w="1930400" h="1184909">
                  <a:moveTo>
                    <a:pt x="581037" y="1121778"/>
                  </a:moveTo>
                  <a:lnTo>
                    <a:pt x="580529" y="1121537"/>
                  </a:lnTo>
                  <a:lnTo>
                    <a:pt x="580199" y="1121664"/>
                  </a:lnTo>
                  <a:lnTo>
                    <a:pt x="579970" y="1122235"/>
                  </a:lnTo>
                  <a:lnTo>
                    <a:pt x="580605" y="1122299"/>
                  </a:lnTo>
                  <a:lnTo>
                    <a:pt x="581037" y="1121778"/>
                  </a:lnTo>
                  <a:close/>
                </a:path>
                <a:path w="1930400" h="1184909">
                  <a:moveTo>
                    <a:pt x="612660" y="30048"/>
                  </a:moveTo>
                  <a:lnTo>
                    <a:pt x="612521" y="29718"/>
                  </a:lnTo>
                  <a:lnTo>
                    <a:pt x="611886" y="29565"/>
                  </a:lnTo>
                  <a:lnTo>
                    <a:pt x="611822" y="29781"/>
                  </a:lnTo>
                  <a:lnTo>
                    <a:pt x="611644" y="30022"/>
                  </a:lnTo>
                  <a:lnTo>
                    <a:pt x="611708" y="30187"/>
                  </a:lnTo>
                  <a:lnTo>
                    <a:pt x="611759" y="30353"/>
                  </a:lnTo>
                  <a:lnTo>
                    <a:pt x="612063" y="30416"/>
                  </a:lnTo>
                  <a:lnTo>
                    <a:pt x="612241" y="30530"/>
                  </a:lnTo>
                  <a:lnTo>
                    <a:pt x="612660" y="30048"/>
                  </a:lnTo>
                  <a:close/>
                </a:path>
                <a:path w="1930400" h="1184909">
                  <a:moveTo>
                    <a:pt x="752843" y="558495"/>
                  </a:moveTo>
                  <a:lnTo>
                    <a:pt x="752094" y="557390"/>
                  </a:lnTo>
                  <a:lnTo>
                    <a:pt x="752843" y="558546"/>
                  </a:lnTo>
                  <a:close/>
                </a:path>
                <a:path w="1930400" h="1184909">
                  <a:moveTo>
                    <a:pt x="775322" y="659498"/>
                  </a:moveTo>
                  <a:lnTo>
                    <a:pt x="775258" y="659333"/>
                  </a:lnTo>
                  <a:lnTo>
                    <a:pt x="775208" y="659130"/>
                  </a:lnTo>
                  <a:lnTo>
                    <a:pt x="774941" y="659066"/>
                  </a:lnTo>
                  <a:lnTo>
                    <a:pt x="774788" y="658939"/>
                  </a:lnTo>
                  <a:lnTo>
                    <a:pt x="774623" y="659523"/>
                  </a:lnTo>
                  <a:lnTo>
                    <a:pt x="775119" y="659917"/>
                  </a:lnTo>
                  <a:lnTo>
                    <a:pt x="775182" y="659726"/>
                  </a:lnTo>
                  <a:lnTo>
                    <a:pt x="775322" y="659498"/>
                  </a:lnTo>
                  <a:close/>
                </a:path>
                <a:path w="1930400" h="1184909">
                  <a:moveTo>
                    <a:pt x="985012" y="338836"/>
                  </a:moveTo>
                  <a:lnTo>
                    <a:pt x="984821" y="338518"/>
                  </a:lnTo>
                  <a:lnTo>
                    <a:pt x="984516" y="338899"/>
                  </a:lnTo>
                  <a:lnTo>
                    <a:pt x="985012" y="338836"/>
                  </a:lnTo>
                  <a:close/>
                </a:path>
                <a:path w="1930400" h="1184909">
                  <a:moveTo>
                    <a:pt x="996175" y="334365"/>
                  </a:moveTo>
                  <a:lnTo>
                    <a:pt x="996022" y="334137"/>
                  </a:lnTo>
                  <a:lnTo>
                    <a:pt x="995946" y="333984"/>
                  </a:lnTo>
                  <a:lnTo>
                    <a:pt x="995705" y="334035"/>
                  </a:lnTo>
                  <a:lnTo>
                    <a:pt x="995400" y="334010"/>
                  </a:lnTo>
                  <a:lnTo>
                    <a:pt x="995235" y="334162"/>
                  </a:lnTo>
                  <a:lnTo>
                    <a:pt x="994562" y="334721"/>
                  </a:lnTo>
                  <a:lnTo>
                    <a:pt x="994689" y="335026"/>
                  </a:lnTo>
                  <a:lnTo>
                    <a:pt x="995565" y="334899"/>
                  </a:lnTo>
                  <a:lnTo>
                    <a:pt x="995756" y="334860"/>
                  </a:lnTo>
                  <a:lnTo>
                    <a:pt x="996010" y="334632"/>
                  </a:lnTo>
                  <a:lnTo>
                    <a:pt x="996137" y="334441"/>
                  </a:lnTo>
                  <a:close/>
                </a:path>
                <a:path w="1930400" h="1184909">
                  <a:moveTo>
                    <a:pt x="1011948" y="363715"/>
                  </a:moveTo>
                  <a:lnTo>
                    <a:pt x="1011821" y="363308"/>
                  </a:lnTo>
                  <a:lnTo>
                    <a:pt x="1011301" y="363766"/>
                  </a:lnTo>
                  <a:lnTo>
                    <a:pt x="1011948" y="363715"/>
                  </a:lnTo>
                  <a:close/>
                </a:path>
                <a:path w="1930400" h="1184909">
                  <a:moveTo>
                    <a:pt x="1014171" y="372732"/>
                  </a:moveTo>
                  <a:lnTo>
                    <a:pt x="1013599" y="372757"/>
                  </a:lnTo>
                  <a:lnTo>
                    <a:pt x="1013714" y="373138"/>
                  </a:lnTo>
                  <a:lnTo>
                    <a:pt x="1014171" y="372732"/>
                  </a:lnTo>
                  <a:close/>
                </a:path>
                <a:path w="1930400" h="1184909">
                  <a:moveTo>
                    <a:pt x="1021524" y="413194"/>
                  </a:moveTo>
                  <a:lnTo>
                    <a:pt x="1021384" y="413169"/>
                  </a:lnTo>
                  <a:lnTo>
                    <a:pt x="1021257" y="413359"/>
                  </a:lnTo>
                  <a:lnTo>
                    <a:pt x="1021435" y="413270"/>
                  </a:lnTo>
                  <a:close/>
                </a:path>
                <a:path w="1930400" h="1184909">
                  <a:moveTo>
                    <a:pt x="1023023" y="413181"/>
                  </a:moveTo>
                  <a:lnTo>
                    <a:pt x="1022934" y="412635"/>
                  </a:lnTo>
                  <a:lnTo>
                    <a:pt x="1022375" y="412648"/>
                  </a:lnTo>
                  <a:lnTo>
                    <a:pt x="1022108" y="412648"/>
                  </a:lnTo>
                  <a:lnTo>
                    <a:pt x="1021803" y="412953"/>
                  </a:lnTo>
                  <a:lnTo>
                    <a:pt x="1021524" y="413194"/>
                  </a:lnTo>
                  <a:lnTo>
                    <a:pt x="1021867" y="413334"/>
                  </a:lnTo>
                  <a:lnTo>
                    <a:pt x="1022261" y="413575"/>
                  </a:lnTo>
                  <a:lnTo>
                    <a:pt x="1022477" y="413435"/>
                  </a:lnTo>
                  <a:lnTo>
                    <a:pt x="1023023" y="413181"/>
                  </a:lnTo>
                  <a:close/>
                </a:path>
                <a:path w="1930400" h="1184909">
                  <a:moveTo>
                    <a:pt x="1036078" y="254635"/>
                  </a:moveTo>
                  <a:lnTo>
                    <a:pt x="1035723" y="254304"/>
                  </a:lnTo>
                  <a:lnTo>
                    <a:pt x="1035392" y="253949"/>
                  </a:lnTo>
                  <a:lnTo>
                    <a:pt x="1035011" y="253682"/>
                  </a:lnTo>
                  <a:lnTo>
                    <a:pt x="1034884" y="253796"/>
                  </a:lnTo>
                  <a:lnTo>
                    <a:pt x="1036078" y="254635"/>
                  </a:lnTo>
                  <a:close/>
                </a:path>
                <a:path w="1930400" h="1184909">
                  <a:moveTo>
                    <a:pt x="1036358" y="254812"/>
                  </a:moveTo>
                  <a:lnTo>
                    <a:pt x="1036078" y="254635"/>
                  </a:lnTo>
                  <a:lnTo>
                    <a:pt x="1036218" y="254762"/>
                  </a:lnTo>
                  <a:lnTo>
                    <a:pt x="1036358" y="254812"/>
                  </a:lnTo>
                  <a:close/>
                </a:path>
                <a:path w="1930400" h="1184909">
                  <a:moveTo>
                    <a:pt x="1037399" y="245262"/>
                  </a:moveTo>
                  <a:lnTo>
                    <a:pt x="1037043" y="244944"/>
                  </a:lnTo>
                  <a:lnTo>
                    <a:pt x="1036688" y="244475"/>
                  </a:lnTo>
                  <a:lnTo>
                    <a:pt x="1036383" y="245554"/>
                  </a:lnTo>
                  <a:lnTo>
                    <a:pt x="1037399" y="245262"/>
                  </a:lnTo>
                  <a:close/>
                </a:path>
                <a:path w="1930400" h="1184909">
                  <a:moveTo>
                    <a:pt x="1037678" y="245186"/>
                  </a:moveTo>
                  <a:lnTo>
                    <a:pt x="1037399" y="245262"/>
                  </a:lnTo>
                  <a:lnTo>
                    <a:pt x="1037539" y="245389"/>
                  </a:lnTo>
                  <a:lnTo>
                    <a:pt x="1037678" y="245186"/>
                  </a:lnTo>
                  <a:close/>
                </a:path>
                <a:path w="1930400" h="1184909">
                  <a:moveTo>
                    <a:pt x="1037983" y="255473"/>
                  </a:moveTo>
                  <a:lnTo>
                    <a:pt x="1037463" y="255485"/>
                  </a:lnTo>
                  <a:lnTo>
                    <a:pt x="1037958" y="255790"/>
                  </a:lnTo>
                  <a:lnTo>
                    <a:pt x="1037958" y="255651"/>
                  </a:lnTo>
                  <a:lnTo>
                    <a:pt x="1037983" y="255473"/>
                  </a:lnTo>
                  <a:close/>
                </a:path>
                <a:path w="1930400" h="1184909">
                  <a:moveTo>
                    <a:pt x="1039583" y="244030"/>
                  </a:moveTo>
                  <a:lnTo>
                    <a:pt x="1039482" y="244182"/>
                  </a:lnTo>
                  <a:lnTo>
                    <a:pt x="1039317" y="244297"/>
                  </a:lnTo>
                  <a:lnTo>
                    <a:pt x="1039164" y="244424"/>
                  </a:lnTo>
                  <a:lnTo>
                    <a:pt x="1039444" y="244500"/>
                  </a:lnTo>
                  <a:lnTo>
                    <a:pt x="1039583" y="244030"/>
                  </a:lnTo>
                  <a:close/>
                </a:path>
                <a:path w="1930400" h="1184909">
                  <a:moveTo>
                    <a:pt x="1039749" y="243522"/>
                  </a:moveTo>
                  <a:lnTo>
                    <a:pt x="1039583" y="244030"/>
                  </a:lnTo>
                  <a:lnTo>
                    <a:pt x="1039698" y="243852"/>
                  </a:lnTo>
                  <a:lnTo>
                    <a:pt x="1039710" y="243662"/>
                  </a:lnTo>
                  <a:lnTo>
                    <a:pt x="1039749" y="243522"/>
                  </a:lnTo>
                  <a:close/>
                </a:path>
                <a:path w="1930400" h="1184909">
                  <a:moveTo>
                    <a:pt x="1049502" y="441477"/>
                  </a:moveTo>
                  <a:lnTo>
                    <a:pt x="1049147" y="441185"/>
                  </a:lnTo>
                  <a:lnTo>
                    <a:pt x="1048943" y="441299"/>
                  </a:lnTo>
                  <a:lnTo>
                    <a:pt x="1048639" y="441642"/>
                  </a:lnTo>
                  <a:lnTo>
                    <a:pt x="1049007" y="441960"/>
                  </a:lnTo>
                  <a:lnTo>
                    <a:pt x="1049197" y="441858"/>
                  </a:lnTo>
                  <a:lnTo>
                    <a:pt x="1049502" y="441477"/>
                  </a:lnTo>
                  <a:close/>
                </a:path>
                <a:path w="1930400" h="1184909">
                  <a:moveTo>
                    <a:pt x="1075715" y="311645"/>
                  </a:moveTo>
                  <a:lnTo>
                    <a:pt x="1075537" y="311365"/>
                  </a:lnTo>
                  <a:lnTo>
                    <a:pt x="1075169" y="311785"/>
                  </a:lnTo>
                  <a:lnTo>
                    <a:pt x="1075715" y="311645"/>
                  </a:lnTo>
                  <a:close/>
                </a:path>
                <a:path w="1930400" h="1184909">
                  <a:moveTo>
                    <a:pt x="1078560" y="497357"/>
                  </a:moveTo>
                  <a:lnTo>
                    <a:pt x="1078357" y="497293"/>
                  </a:lnTo>
                  <a:lnTo>
                    <a:pt x="1078230" y="497573"/>
                  </a:lnTo>
                  <a:lnTo>
                    <a:pt x="1078560" y="497357"/>
                  </a:lnTo>
                  <a:close/>
                </a:path>
                <a:path w="1930400" h="1184909">
                  <a:moveTo>
                    <a:pt x="1079373" y="497662"/>
                  </a:moveTo>
                  <a:lnTo>
                    <a:pt x="1079334" y="496849"/>
                  </a:lnTo>
                  <a:lnTo>
                    <a:pt x="1078560" y="497370"/>
                  </a:lnTo>
                  <a:lnTo>
                    <a:pt x="1078915" y="497395"/>
                  </a:lnTo>
                  <a:lnTo>
                    <a:pt x="1079373" y="497662"/>
                  </a:lnTo>
                  <a:close/>
                </a:path>
                <a:path w="1930400" h="1184909">
                  <a:moveTo>
                    <a:pt x="1116698" y="380517"/>
                  </a:moveTo>
                  <a:lnTo>
                    <a:pt x="1116482" y="380187"/>
                  </a:lnTo>
                  <a:lnTo>
                    <a:pt x="1116152" y="380619"/>
                  </a:lnTo>
                  <a:lnTo>
                    <a:pt x="1116698" y="380517"/>
                  </a:lnTo>
                  <a:close/>
                </a:path>
                <a:path w="1930400" h="1184909">
                  <a:moveTo>
                    <a:pt x="1131773" y="411822"/>
                  </a:moveTo>
                  <a:lnTo>
                    <a:pt x="1131544" y="411822"/>
                  </a:lnTo>
                  <a:lnTo>
                    <a:pt x="1131328" y="411746"/>
                  </a:lnTo>
                  <a:lnTo>
                    <a:pt x="1131176" y="411810"/>
                  </a:lnTo>
                  <a:lnTo>
                    <a:pt x="1131023" y="411873"/>
                  </a:lnTo>
                  <a:lnTo>
                    <a:pt x="1130935" y="412115"/>
                  </a:lnTo>
                  <a:lnTo>
                    <a:pt x="1130808" y="412280"/>
                  </a:lnTo>
                  <a:lnTo>
                    <a:pt x="1131379" y="412292"/>
                  </a:lnTo>
                  <a:lnTo>
                    <a:pt x="1131773" y="411822"/>
                  </a:lnTo>
                  <a:close/>
                </a:path>
                <a:path w="1930400" h="1184909">
                  <a:moveTo>
                    <a:pt x="1171130" y="474853"/>
                  </a:moveTo>
                  <a:lnTo>
                    <a:pt x="1170990" y="474510"/>
                  </a:lnTo>
                  <a:lnTo>
                    <a:pt x="1170609" y="474878"/>
                  </a:lnTo>
                  <a:lnTo>
                    <a:pt x="1171130" y="474853"/>
                  </a:lnTo>
                  <a:close/>
                </a:path>
                <a:path w="1930400" h="1184909">
                  <a:moveTo>
                    <a:pt x="1172883" y="463372"/>
                  </a:moveTo>
                  <a:lnTo>
                    <a:pt x="1172197" y="463410"/>
                  </a:lnTo>
                  <a:lnTo>
                    <a:pt x="1172387" y="463867"/>
                  </a:lnTo>
                  <a:lnTo>
                    <a:pt x="1172883" y="463372"/>
                  </a:lnTo>
                  <a:close/>
                </a:path>
                <a:path w="1930400" h="1184909">
                  <a:moveTo>
                    <a:pt x="1175537" y="466013"/>
                  </a:moveTo>
                  <a:lnTo>
                    <a:pt x="1175232" y="466115"/>
                  </a:lnTo>
                  <a:lnTo>
                    <a:pt x="1175486" y="466178"/>
                  </a:lnTo>
                  <a:lnTo>
                    <a:pt x="1175435" y="466051"/>
                  </a:lnTo>
                  <a:close/>
                </a:path>
                <a:path w="1930400" h="1184909">
                  <a:moveTo>
                    <a:pt x="1178902" y="463346"/>
                  </a:moveTo>
                  <a:lnTo>
                    <a:pt x="1178153" y="463715"/>
                  </a:lnTo>
                  <a:lnTo>
                    <a:pt x="1177531" y="464070"/>
                  </a:lnTo>
                  <a:lnTo>
                    <a:pt x="1175931" y="464566"/>
                  </a:lnTo>
                  <a:lnTo>
                    <a:pt x="1175385" y="465023"/>
                  </a:lnTo>
                  <a:lnTo>
                    <a:pt x="1175512" y="465899"/>
                  </a:lnTo>
                  <a:lnTo>
                    <a:pt x="1178902" y="463346"/>
                  </a:lnTo>
                  <a:close/>
                </a:path>
                <a:path w="1930400" h="1184909">
                  <a:moveTo>
                    <a:pt x="1180515" y="483209"/>
                  </a:moveTo>
                  <a:lnTo>
                    <a:pt x="1180211" y="483044"/>
                  </a:lnTo>
                  <a:lnTo>
                    <a:pt x="1179563" y="483374"/>
                  </a:lnTo>
                  <a:lnTo>
                    <a:pt x="1179372" y="483489"/>
                  </a:lnTo>
                  <a:lnTo>
                    <a:pt x="1179283" y="483768"/>
                  </a:lnTo>
                  <a:lnTo>
                    <a:pt x="1179156" y="483958"/>
                  </a:lnTo>
                  <a:lnTo>
                    <a:pt x="1179347" y="484022"/>
                  </a:lnTo>
                  <a:lnTo>
                    <a:pt x="1179550" y="484200"/>
                  </a:lnTo>
                  <a:lnTo>
                    <a:pt x="1179728" y="484174"/>
                  </a:lnTo>
                  <a:lnTo>
                    <a:pt x="1179944" y="484111"/>
                  </a:lnTo>
                  <a:lnTo>
                    <a:pt x="1180236" y="483920"/>
                  </a:lnTo>
                  <a:lnTo>
                    <a:pt x="1180312" y="483743"/>
                  </a:lnTo>
                  <a:lnTo>
                    <a:pt x="1180515" y="483209"/>
                  </a:lnTo>
                  <a:close/>
                </a:path>
                <a:path w="1930400" h="1184909">
                  <a:moveTo>
                    <a:pt x="1564970" y="558"/>
                  </a:moveTo>
                  <a:lnTo>
                    <a:pt x="1564665" y="330"/>
                  </a:lnTo>
                  <a:lnTo>
                    <a:pt x="1564373" y="50"/>
                  </a:lnTo>
                  <a:lnTo>
                    <a:pt x="1564043" y="25"/>
                  </a:lnTo>
                  <a:lnTo>
                    <a:pt x="1563560" y="0"/>
                  </a:lnTo>
                  <a:lnTo>
                    <a:pt x="1563420" y="520"/>
                  </a:lnTo>
                  <a:lnTo>
                    <a:pt x="1563966" y="825"/>
                  </a:lnTo>
                  <a:lnTo>
                    <a:pt x="1564182" y="927"/>
                  </a:lnTo>
                  <a:lnTo>
                    <a:pt x="1564601" y="698"/>
                  </a:lnTo>
                  <a:lnTo>
                    <a:pt x="1564970" y="558"/>
                  </a:lnTo>
                  <a:close/>
                </a:path>
                <a:path w="1930400" h="1184909">
                  <a:moveTo>
                    <a:pt x="1565262" y="482"/>
                  </a:moveTo>
                  <a:lnTo>
                    <a:pt x="1565071" y="520"/>
                  </a:lnTo>
                  <a:lnTo>
                    <a:pt x="1565135" y="647"/>
                  </a:lnTo>
                  <a:lnTo>
                    <a:pt x="1565262" y="482"/>
                  </a:lnTo>
                  <a:close/>
                </a:path>
                <a:path w="1930400" h="1184909">
                  <a:moveTo>
                    <a:pt x="1591525" y="44500"/>
                  </a:moveTo>
                  <a:lnTo>
                    <a:pt x="1590992" y="44513"/>
                  </a:lnTo>
                  <a:lnTo>
                    <a:pt x="1591170" y="44907"/>
                  </a:lnTo>
                  <a:lnTo>
                    <a:pt x="1591525" y="44500"/>
                  </a:lnTo>
                  <a:close/>
                </a:path>
                <a:path w="1930400" h="1184909">
                  <a:moveTo>
                    <a:pt x="1614449" y="53530"/>
                  </a:moveTo>
                  <a:lnTo>
                    <a:pt x="1614208" y="53517"/>
                  </a:lnTo>
                  <a:lnTo>
                    <a:pt x="1613941" y="53428"/>
                  </a:lnTo>
                  <a:lnTo>
                    <a:pt x="1613738" y="53517"/>
                  </a:lnTo>
                  <a:lnTo>
                    <a:pt x="1613535" y="53606"/>
                  </a:lnTo>
                  <a:lnTo>
                    <a:pt x="1613420" y="53886"/>
                  </a:lnTo>
                  <a:lnTo>
                    <a:pt x="1613255" y="54089"/>
                  </a:lnTo>
                  <a:lnTo>
                    <a:pt x="1613979" y="54140"/>
                  </a:lnTo>
                  <a:lnTo>
                    <a:pt x="1614449" y="53530"/>
                  </a:lnTo>
                  <a:close/>
                </a:path>
                <a:path w="1930400" h="1184909">
                  <a:moveTo>
                    <a:pt x="1617980" y="32105"/>
                  </a:moveTo>
                  <a:lnTo>
                    <a:pt x="1617497" y="31597"/>
                  </a:lnTo>
                  <a:lnTo>
                    <a:pt x="1617040" y="31648"/>
                  </a:lnTo>
                  <a:lnTo>
                    <a:pt x="1616722" y="32143"/>
                  </a:lnTo>
                  <a:lnTo>
                    <a:pt x="1616583" y="32308"/>
                  </a:lnTo>
                  <a:lnTo>
                    <a:pt x="1616557" y="32562"/>
                  </a:lnTo>
                  <a:lnTo>
                    <a:pt x="1616506" y="32778"/>
                  </a:lnTo>
                  <a:lnTo>
                    <a:pt x="1617789" y="32626"/>
                  </a:lnTo>
                  <a:lnTo>
                    <a:pt x="1617827" y="32410"/>
                  </a:lnTo>
                  <a:lnTo>
                    <a:pt x="1617980" y="32105"/>
                  </a:lnTo>
                  <a:close/>
                </a:path>
                <a:path w="1930400" h="1184909">
                  <a:moveTo>
                    <a:pt x="1618107" y="48069"/>
                  </a:moveTo>
                  <a:lnTo>
                    <a:pt x="1617916" y="48145"/>
                  </a:lnTo>
                  <a:lnTo>
                    <a:pt x="1617941" y="48285"/>
                  </a:lnTo>
                  <a:lnTo>
                    <a:pt x="1618043" y="48133"/>
                  </a:lnTo>
                  <a:close/>
                </a:path>
                <a:path w="1930400" h="1184909">
                  <a:moveTo>
                    <a:pt x="1620532" y="45694"/>
                  </a:moveTo>
                  <a:lnTo>
                    <a:pt x="1619440" y="46215"/>
                  </a:lnTo>
                  <a:lnTo>
                    <a:pt x="1618805" y="47167"/>
                  </a:lnTo>
                  <a:lnTo>
                    <a:pt x="1618107" y="48069"/>
                  </a:lnTo>
                  <a:lnTo>
                    <a:pt x="1619300" y="47637"/>
                  </a:lnTo>
                  <a:lnTo>
                    <a:pt x="1620469" y="47167"/>
                  </a:lnTo>
                  <a:lnTo>
                    <a:pt x="1620532" y="45694"/>
                  </a:lnTo>
                  <a:close/>
                </a:path>
                <a:path w="1930400" h="1184909">
                  <a:moveTo>
                    <a:pt x="1620913" y="45415"/>
                  </a:moveTo>
                  <a:lnTo>
                    <a:pt x="1620672" y="45351"/>
                  </a:lnTo>
                  <a:lnTo>
                    <a:pt x="1620697" y="45529"/>
                  </a:lnTo>
                  <a:lnTo>
                    <a:pt x="1620545" y="45542"/>
                  </a:lnTo>
                  <a:lnTo>
                    <a:pt x="1620532" y="45694"/>
                  </a:lnTo>
                  <a:lnTo>
                    <a:pt x="1620685" y="45618"/>
                  </a:lnTo>
                  <a:lnTo>
                    <a:pt x="1620748" y="45478"/>
                  </a:lnTo>
                  <a:lnTo>
                    <a:pt x="1620913" y="45415"/>
                  </a:lnTo>
                  <a:close/>
                </a:path>
                <a:path w="1930400" h="1184909">
                  <a:moveTo>
                    <a:pt x="1670380" y="147218"/>
                  </a:moveTo>
                  <a:lnTo>
                    <a:pt x="1670151" y="146761"/>
                  </a:lnTo>
                  <a:lnTo>
                    <a:pt x="1669669" y="147332"/>
                  </a:lnTo>
                  <a:lnTo>
                    <a:pt x="1670380" y="147218"/>
                  </a:lnTo>
                  <a:close/>
                </a:path>
                <a:path w="1930400" h="1184909">
                  <a:moveTo>
                    <a:pt x="1928558" y="600608"/>
                  </a:moveTo>
                  <a:lnTo>
                    <a:pt x="1928393" y="600710"/>
                  </a:lnTo>
                  <a:lnTo>
                    <a:pt x="1928317" y="600837"/>
                  </a:lnTo>
                  <a:lnTo>
                    <a:pt x="1928139" y="600938"/>
                  </a:lnTo>
                  <a:lnTo>
                    <a:pt x="1928114" y="601192"/>
                  </a:lnTo>
                  <a:lnTo>
                    <a:pt x="1928139" y="600951"/>
                  </a:lnTo>
                  <a:lnTo>
                    <a:pt x="1928558" y="600608"/>
                  </a:lnTo>
                  <a:close/>
                </a:path>
                <a:path w="1930400" h="1184909">
                  <a:moveTo>
                    <a:pt x="1929917" y="598766"/>
                  </a:moveTo>
                  <a:lnTo>
                    <a:pt x="1928558" y="600608"/>
                  </a:lnTo>
                  <a:lnTo>
                    <a:pt x="1929269" y="600138"/>
                  </a:lnTo>
                  <a:lnTo>
                    <a:pt x="1929726" y="599528"/>
                  </a:lnTo>
                  <a:lnTo>
                    <a:pt x="1929917" y="598766"/>
                  </a:lnTo>
                  <a:close/>
                </a:path>
                <a:path w="1930400" h="1184909">
                  <a:moveTo>
                    <a:pt x="1930361" y="598182"/>
                  </a:moveTo>
                  <a:lnTo>
                    <a:pt x="1930120" y="598182"/>
                  </a:lnTo>
                  <a:lnTo>
                    <a:pt x="1930120" y="598411"/>
                  </a:lnTo>
                  <a:lnTo>
                    <a:pt x="1929968" y="598563"/>
                  </a:lnTo>
                  <a:lnTo>
                    <a:pt x="1929917" y="598766"/>
                  </a:lnTo>
                  <a:lnTo>
                    <a:pt x="1930361" y="59818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511213" y="7151858"/>
              <a:ext cx="1921510" cy="1211580"/>
            </a:xfrm>
            <a:custGeom>
              <a:avLst/>
              <a:gdLst/>
              <a:ahLst/>
              <a:cxnLst/>
              <a:rect l="l" t="t" r="r" b="b"/>
              <a:pathLst>
                <a:path w="1921509" h="1211579">
                  <a:moveTo>
                    <a:pt x="1346" y="531279"/>
                  </a:moveTo>
                  <a:lnTo>
                    <a:pt x="850" y="531152"/>
                  </a:lnTo>
                  <a:lnTo>
                    <a:pt x="342" y="530974"/>
                  </a:lnTo>
                  <a:lnTo>
                    <a:pt x="0" y="531698"/>
                  </a:lnTo>
                  <a:lnTo>
                    <a:pt x="330" y="531964"/>
                  </a:lnTo>
                  <a:lnTo>
                    <a:pt x="1346" y="531279"/>
                  </a:lnTo>
                  <a:close/>
                </a:path>
                <a:path w="1921509" h="1211579">
                  <a:moveTo>
                    <a:pt x="3810" y="552602"/>
                  </a:moveTo>
                  <a:lnTo>
                    <a:pt x="2578" y="552475"/>
                  </a:lnTo>
                  <a:lnTo>
                    <a:pt x="2311" y="552970"/>
                  </a:lnTo>
                  <a:lnTo>
                    <a:pt x="2971" y="553389"/>
                  </a:lnTo>
                  <a:lnTo>
                    <a:pt x="3416" y="553085"/>
                  </a:lnTo>
                  <a:lnTo>
                    <a:pt x="3810" y="552602"/>
                  </a:lnTo>
                  <a:close/>
                </a:path>
                <a:path w="1921509" h="1211579">
                  <a:moveTo>
                    <a:pt x="4025" y="552399"/>
                  </a:moveTo>
                  <a:lnTo>
                    <a:pt x="3873" y="552526"/>
                  </a:lnTo>
                  <a:lnTo>
                    <a:pt x="4025" y="552399"/>
                  </a:lnTo>
                  <a:close/>
                </a:path>
                <a:path w="1921509" h="1211579">
                  <a:moveTo>
                    <a:pt x="13436" y="579450"/>
                  </a:moveTo>
                  <a:lnTo>
                    <a:pt x="13182" y="579297"/>
                  </a:lnTo>
                  <a:lnTo>
                    <a:pt x="12547" y="579615"/>
                  </a:lnTo>
                  <a:lnTo>
                    <a:pt x="12547" y="579907"/>
                  </a:lnTo>
                  <a:lnTo>
                    <a:pt x="12547" y="580085"/>
                  </a:lnTo>
                  <a:lnTo>
                    <a:pt x="12763" y="580034"/>
                  </a:lnTo>
                  <a:lnTo>
                    <a:pt x="13093" y="580047"/>
                  </a:lnTo>
                  <a:lnTo>
                    <a:pt x="13157" y="579920"/>
                  </a:lnTo>
                  <a:lnTo>
                    <a:pt x="13436" y="579450"/>
                  </a:lnTo>
                  <a:close/>
                </a:path>
                <a:path w="1921509" h="1211579">
                  <a:moveTo>
                    <a:pt x="146558" y="807237"/>
                  </a:moveTo>
                  <a:lnTo>
                    <a:pt x="146050" y="807491"/>
                  </a:lnTo>
                  <a:lnTo>
                    <a:pt x="146558" y="807834"/>
                  </a:lnTo>
                  <a:lnTo>
                    <a:pt x="146558" y="807237"/>
                  </a:lnTo>
                  <a:close/>
                </a:path>
                <a:path w="1921509" h="1211579">
                  <a:moveTo>
                    <a:pt x="149745" y="824039"/>
                  </a:moveTo>
                  <a:lnTo>
                    <a:pt x="149606" y="824103"/>
                  </a:lnTo>
                  <a:lnTo>
                    <a:pt x="148577" y="824877"/>
                  </a:lnTo>
                  <a:lnTo>
                    <a:pt x="149631" y="824141"/>
                  </a:lnTo>
                  <a:close/>
                </a:path>
                <a:path w="1921509" h="1211579">
                  <a:moveTo>
                    <a:pt x="166903" y="835596"/>
                  </a:moveTo>
                  <a:lnTo>
                    <a:pt x="166878" y="835101"/>
                  </a:lnTo>
                  <a:lnTo>
                    <a:pt x="166662" y="835101"/>
                  </a:lnTo>
                  <a:lnTo>
                    <a:pt x="166281" y="835088"/>
                  </a:lnTo>
                  <a:lnTo>
                    <a:pt x="165925" y="835787"/>
                  </a:lnTo>
                  <a:lnTo>
                    <a:pt x="166192" y="835952"/>
                  </a:lnTo>
                  <a:lnTo>
                    <a:pt x="166903" y="835596"/>
                  </a:lnTo>
                  <a:close/>
                </a:path>
                <a:path w="1921509" h="1211579">
                  <a:moveTo>
                    <a:pt x="191198" y="882599"/>
                  </a:moveTo>
                  <a:lnTo>
                    <a:pt x="190982" y="882650"/>
                  </a:lnTo>
                  <a:lnTo>
                    <a:pt x="189407" y="883310"/>
                  </a:lnTo>
                  <a:lnTo>
                    <a:pt x="191046" y="882650"/>
                  </a:lnTo>
                  <a:lnTo>
                    <a:pt x="191198" y="882624"/>
                  </a:lnTo>
                  <a:close/>
                </a:path>
                <a:path w="1921509" h="1211579">
                  <a:moveTo>
                    <a:pt x="193433" y="882180"/>
                  </a:moveTo>
                  <a:lnTo>
                    <a:pt x="191300" y="882599"/>
                  </a:lnTo>
                  <a:lnTo>
                    <a:pt x="192481" y="883361"/>
                  </a:lnTo>
                  <a:lnTo>
                    <a:pt x="193433" y="882180"/>
                  </a:lnTo>
                  <a:close/>
                </a:path>
                <a:path w="1921509" h="1211579">
                  <a:moveTo>
                    <a:pt x="194665" y="881938"/>
                  </a:moveTo>
                  <a:lnTo>
                    <a:pt x="193636" y="882142"/>
                  </a:lnTo>
                  <a:lnTo>
                    <a:pt x="194513" y="882015"/>
                  </a:lnTo>
                  <a:lnTo>
                    <a:pt x="194665" y="881938"/>
                  </a:lnTo>
                  <a:close/>
                </a:path>
                <a:path w="1921509" h="1211579">
                  <a:moveTo>
                    <a:pt x="280530" y="789000"/>
                  </a:moveTo>
                  <a:lnTo>
                    <a:pt x="280390" y="788911"/>
                  </a:lnTo>
                  <a:lnTo>
                    <a:pt x="280441" y="789317"/>
                  </a:lnTo>
                  <a:lnTo>
                    <a:pt x="280530" y="789000"/>
                  </a:lnTo>
                  <a:close/>
                </a:path>
                <a:path w="1921509" h="1211579">
                  <a:moveTo>
                    <a:pt x="310921" y="1101204"/>
                  </a:moveTo>
                  <a:lnTo>
                    <a:pt x="310692" y="1101166"/>
                  </a:lnTo>
                  <a:lnTo>
                    <a:pt x="310476" y="1101077"/>
                  </a:lnTo>
                  <a:lnTo>
                    <a:pt x="310311" y="1101153"/>
                  </a:lnTo>
                  <a:lnTo>
                    <a:pt x="310146" y="1101229"/>
                  </a:lnTo>
                  <a:lnTo>
                    <a:pt x="310057" y="1101471"/>
                  </a:lnTo>
                  <a:lnTo>
                    <a:pt x="309943" y="1101636"/>
                  </a:lnTo>
                  <a:lnTo>
                    <a:pt x="310553" y="1101699"/>
                  </a:lnTo>
                  <a:lnTo>
                    <a:pt x="310921" y="1101204"/>
                  </a:lnTo>
                  <a:close/>
                </a:path>
                <a:path w="1921509" h="1211579">
                  <a:moveTo>
                    <a:pt x="341515" y="909675"/>
                  </a:moveTo>
                  <a:lnTo>
                    <a:pt x="341134" y="909650"/>
                  </a:lnTo>
                  <a:lnTo>
                    <a:pt x="341210" y="909789"/>
                  </a:lnTo>
                  <a:lnTo>
                    <a:pt x="341515" y="909675"/>
                  </a:lnTo>
                  <a:close/>
                </a:path>
                <a:path w="1921509" h="1211579">
                  <a:moveTo>
                    <a:pt x="367068" y="1205953"/>
                  </a:moveTo>
                  <a:lnTo>
                    <a:pt x="366725" y="1206131"/>
                  </a:lnTo>
                  <a:lnTo>
                    <a:pt x="366382" y="1206296"/>
                  </a:lnTo>
                  <a:lnTo>
                    <a:pt x="366064" y="1206512"/>
                  </a:lnTo>
                  <a:lnTo>
                    <a:pt x="365861" y="1206639"/>
                  </a:lnTo>
                  <a:lnTo>
                    <a:pt x="365582" y="1206995"/>
                  </a:lnTo>
                  <a:lnTo>
                    <a:pt x="365937" y="1207579"/>
                  </a:lnTo>
                  <a:lnTo>
                    <a:pt x="366458" y="1207604"/>
                  </a:lnTo>
                  <a:lnTo>
                    <a:pt x="366814" y="1207058"/>
                  </a:lnTo>
                  <a:lnTo>
                    <a:pt x="367004" y="1206741"/>
                  </a:lnTo>
                  <a:lnTo>
                    <a:pt x="367004" y="1206347"/>
                  </a:lnTo>
                  <a:lnTo>
                    <a:pt x="367068" y="1205953"/>
                  </a:lnTo>
                  <a:close/>
                </a:path>
                <a:path w="1921509" h="1211579">
                  <a:moveTo>
                    <a:pt x="367423" y="1205763"/>
                  </a:moveTo>
                  <a:lnTo>
                    <a:pt x="367131" y="1205674"/>
                  </a:lnTo>
                  <a:lnTo>
                    <a:pt x="367068" y="1205865"/>
                  </a:lnTo>
                  <a:lnTo>
                    <a:pt x="367195" y="1205903"/>
                  </a:lnTo>
                  <a:lnTo>
                    <a:pt x="367423" y="1205763"/>
                  </a:lnTo>
                  <a:close/>
                </a:path>
                <a:path w="1921509" h="1211579">
                  <a:moveTo>
                    <a:pt x="368896" y="1211008"/>
                  </a:moveTo>
                  <a:lnTo>
                    <a:pt x="368515" y="1210716"/>
                  </a:lnTo>
                  <a:lnTo>
                    <a:pt x="368325" y="1210818"/>
                  </a:lnTo>
                  <a:lnTo>
                    <a:pt x="368147" y="1211008"/>
                  </a:lnTo>
                  <a:lnTo>
                    <a:pt x="368122" y="1211275"/>
                  </a:lnTo>
                  <a:lnTo>
                    <a:pt x="368300" y="1211516"/>
                  </a:lnTo>
                  <a:lnTo>
                    <a:pt x="368592" y="1211376"/>
                  </a:lnTo>
                  <a:lnTo>
                    <a:pt x="368896" y="1211008"/>
                  </a:lnTo>
                  <a:close/>
                </a:path>
                <a:path w="1921509" h="1211579">
                  <a:moveTo>
                    <a:pt x="370408" y="961999"/>
                  </a:moveTo>
                  <a:lnTo>
                    <a:pt x="370268" y="961948"/>
                  </a:lnTo>
                  <a:lnTo>
                    <a:pt x="370141" y="961898"/>
                  </a:lnTo>
                  <a:lnTo>
                    <a:pt x="370255" y="962431"/>
                  </a:lnTo>
                  <a:lnTo>
                    <a:pt x="370408" y="961999"/>
                  </a:lnTo>
                  <a:close/>
                </a:path>
                <a:path w="1921509" h="1211579">
                  <a:moveTo>
                    <a:pt x="375564" y="52463"/>
                  </a:moveTo>
                  <a:lnTo>
                    <a:pt x="375399" y="52324"/>
                  </a:lnTo>
                  <a:lnTo>
                    <a:pt x="373291" y="52997"/>
                  </a:lnTo>
                  <a:lnTo>
                    <a:pt x="373189" y="53187"/>
                  </a:lnTo>
                  <a:lnTo>
                    <a:pt x="375564" y="52463"/>
                  </a:lnTo>
                  <a:close/>
                </a:path>
                <a:path w="1921509" h="1211579">
                  <a:moveTo>
                    <a:pt x="427482" y="814324"/>
                  </a:moveTo>
                  <a:lnTo>
                    <a:pt x="426910" y="814324"/>
                  </a:lnTo>
                  <a:lnTo>
                    <a:pt x="427075" y="814743"/>
                  </a:lnTo>
                  <a:lnTo>
                    <a:pt x="427482" y="814324"/>
                  </a:lnTo>
                  <a:close/>
                </a:path>
                <a:path w="1921509" h="1211579">
                  <a:moveTo>
                    <a:pt x="457415" y="1107630"/>
                  </a:moveTo>
                  <a:lnTo>
                    <a:pt x="457276" y="1107478"/>
                  </a:lnTo>
                  <a:lnTo>
                    <a:pt x="457022" y="1107567"/>
                  </a:lnTo>
                  <a:lnTo>
                    <a:pt x="456882" y="1107605"/>
                  </a:lnTo>
                  <a:lnTo>
                    <a:pt x="457415" y="1107630"/>
                  </a:lnTo>
                  <a:close/>
                </a:path>
                <a:path w="1921509" h="1211579">
                  <a:moveTo>
                    <a:pt x="457708" y="1107643"/>
                  </a:moveTo>
                  <a:lnTo>
                    <a:pt x="457415" y="1107630"/>
                  </a:lnTo>
                  <a:lnTo>
                    <a:pt x="457581" y="1107795"/>
                  </a:lnTo>
                  <a:lnTo>
                    <a:pt x="457708" y="1107643"/>
                  </a:lnTo>
                  <a:close/>
                </a:path>
                <a:path w="1921509" h="1211579">
                  <a:moveTo>
                    <a:pt x="465315" y="1131354"/>
                  </a:moveTo>
                  <a:lnTo>
                    <a:pt x="464845" y="1131341"/>
                  </a:lnTo>
                  <a:lnTo>
                    <a:pt x="465315" y="1131354"/>
                  </a:lnTo>
                  <a:close/>
                </a:path>
                <a:path w="1921509" h="1211579">
                  <a:moveTo>
                    <a:pt x="481393" y="1153325"/>
                  </a:moveTo>
                  <a:lnTo>
                    <a:pt x="481241" y="1153325"/>
                  </a:lnTo>
                  <a:lnTo>
                    <a:pt x="481101" y="1153325"/>
                  </a:lnTo>
                  <a:lnTo>
                    <a:pt x="480923" y="1153287"/>
                  </a:lnTo>
                  <a:lnTo>
                    <a:pt x="480644" y="1153744"/>
                  </a:lnTo>
                  <a:lnTo>
                    <a:pt x="481177" y="1153375"/>
                  </a:lnTo>
                  <a:lnTo>
                    <a:pt x="481393" y="1153325"/>
                  </a:lnTo>
                  <a:close/>
                </a:path>
                <a:path w="1921509" h="1211579">
                  <a:moveTo>
                    <a:pt x="877252" y="428421"/>
                  </a:moveTo>
                  <a:lnTo>
                    <a:pt x="877074" y="428015"/>
                  </a:lnTo>
                  <a:lnTo>
                    <a:pt x="876604" y="428472"/>
                  </a:lnTo>
                  <a:lnTo>
                    <a:pt x="877252" y="428421"/>
                  </a:lnTo>
                  <a:close/>
                </a:path>
                <a:path w="1921509" h="1211579">
                  <a:moveTo>
                    <a:pt x="890384" y="454901"/>
                  </a:moveTo>
                  <a:lnTo>
                    <a:pt x="890270" y="454761"/>
                  </a:lnTo>
                  <a:lnTo>
                    <a:pt x="890181" y="454901"/>
                  </a:lnTo>
                  <a:lnTo>
                    <a:pt x="890308" y="454914"/>
                  </a:lnTo>
                  <a:close/>
                </a:path>
                <a:path w="1921509" h="1211579">
                  <a:moveTo>
                    <a:pt x="891882" y="455295"/>
                  </a:moveTo>
                  <a:lnTo>
                    <a:pt x="891463" y="454875"/>
                  </a:lnTo>
                  <a:lnTo>
                    <a:pt x="891298" y="454710"/>
                  </a:lnTo>
                  <a:lnTo>
                    <a:pt x="890803" y="454837"/>
                  </a:lnTo>
                  <a:lnTo>
                    <a:pt x="890397" y="454901"/>
                  </a:lnTo>
                  <a:lnTo>
                    <a:pt x="890574" y="455231"/>
                  </a:lnTo>
                  <a:lnTo>
                    <a:pt x="890739" y="455637"/>
                  </a:lnTo>
                  <a:lnTo>
                    <a:pt x="891019" y="455701"/>
                  </a:lnTo>
                  <a:lnTo>
                    <a:pt x="891565" y="455841"/>
                  </a:lnTo>
                  <a:lnTo>
                    <a:pt x="891882" y="455295"/>
                  </a:lnTo>
                  <a:close/>
                </a:path>
                <a:path w="1921509" h="1211579">
                  <a:moveTo>
                    <a:pt x="915390" y="650925"/>
                  </a:moveTo>
                  <a:lnTo>
                    <a:pt x="914958" y="650773"/>
                  </a:lnTo>
                  <a:lnTo>
                    <a:pt x="914882" y="651040"/>
                  </a:lnTo>
                  <a:lnTo>
                    <a:pt x="915390" y="650925"/>
                  </a:lnTo>
                  <a:close/>
                </a:path>
                <a:path w="1921509" h="1211579">
                  <a:moveTo>
                    <a:pt x="1077607" y="296900"/>
                  </a:moveTo>
                  <a:lnTo>
                    <a:pt x="1076769" y="296049"/>
                  </a:lnTo>
                  <a:lnTo>
                    <a:pt x="1076617" y="296240"/>
                  </a:lnTo>
                  <a:lnTo>
                    <a:pt x="1077607" y="296900"/>
                  </a:lnTo>
                  <a:close/>
                </a:path>
                <a:path w="1921509" h="1211579">
                  <a:moveTo>
                    <a:pt x="1185481" y="496366"/>
                  </a:moveTo>
                  <a:lnTo>
                    <a:pt x="1185456" y="495846"/>
                  </a:lnTo>
                  <a:lnTo>
                    <a:pt x="1185037" y="496087"/>
                  </a:lnTo>
                  <a:lnTo>
                    <a:pt x="1185481" y="496366"/>
                  </a:lnTo>
                  <a:close/>
                </a:path>
                <a:path w="1921509" h="1211579">
                  <a:moveTo>
                    <a:pt x="1583232" y="8013"/>
                  </a:moveTo>
                  <a:lnTo>
                    <a:pt x="1582648" y="7988"/>
                  </a:lnTo>
                  <a:lnTo>
                    <a:pt x="1582762" y="8407"/>
                  </a:lnTo>
                  <a:lnTo>
                    <a:pt x="1583232" y="8013"/>
                  </a:lnTo>
                  <a:close/>
                </a:path>
                <a:path w="1921509" h="1211579">
                  <a:moveTo>
                    <a:pt x="1606003" y="64858"/>
                  </a:moveTo>
                  <a:lnTo>
                    <a:pt x="1605788" y="64833"/>
                  </a:lnTo>
                  <a:lnTo>
                    <a:pt x="1605546" y="64693"/>
                  </a:lnTo>
                  <a:lnTo>
                    <a:pt x="1605394" y="64744"/>
                  </a:lnTo>
                  <a:lnTo>
                    <a:pt x="1604810" y="64973"/>
                  </a:lnTo>
                  <a:lnTo>
                    <a:pt x="1604657" y="65303"/>
                  </a:lnTo>
                  <a:lnTo>
                    <a:pt x="1605051" y="65570"/>
                  </a:lnTo>
                  <a:lnTo>
                    <a:pt x="1605445" y="65481"/>
                  </a:lnTo>
                  <a:lnTo>
                    <a:pt x="1605648" y="65430"/>
                  </a:lnTo>
                  <a:lnTo>
                    <a:pt x="1606003" y="64858"/>
                  </a:lnTo>
                  <a:close/>
                </a:path>
                <a:path w="1921509" h="1211579">
                  <a:moveTo>
                    <a:pt x="1620367" y="65074"/>
                  </a:moveTo>
                  <a:lnTo>
                    <a:pt x="1620354" y="64503"/>
                  </a:lnTo>
                  <a:lnTo>
                    <a:pt x="1619631" y="64300"/>
                  </a:lnTo>
                  <a:lnTo>
                    <a:pt x="1619453" y="64592"/>
                  </a:lnTo>
                  <a:lnTo>
                    <a:pt x="1619783" y="65189"/>
                  </a:lnTo>
                  <a:lnTo>
                    <a:pt x="1620367" y="65074"/>
                  </a:lnTo>
                  <a:close/>
                </a:path>
                <a:path w="1921509" h="1211579">
                  <a:moveTo>
                    <a:pt x="1666773" y="167297"/>
                  </a:moveTo>
                  <a:lnTo>
                    <a:pt x="1666430" y="167157"/>
                  </a:lnTo>
                  <a:lnTo>
                    <a:pt x="1666100" y="167055"/>
                  </a:lnTo>
                  <a:lnTo>
                    <a:pt x="1665897" y="167474"/>
                  </a:lnTo>
                  <a:lnTo>
                    <a:pt x="1666100" y="167906"/>
                  </a:lnTo>
                  <a:lnTo>
                    <a:pt x="1666240" y="167894"/>
                  </a:lnTo>
                  <a:lnTo>
                    <a:pt x="1666646" y="167894"/>
                  </a:lnTo>
                  <a:lnTo>
                    <a:pt x="1666671" y="167563"/>
                  </a:lnTo>
                  <a:lnTo>
                    <a:pt x="1666773" y="167297"/>
                  </a:lnTo>
                  <a:close/>
                </a:path>
                <a:path w="1921509" h="1211579">
                  <a:moveTo>
                    <a:pt x="1806460" y="76"/>
                  </a:moveTo>
                  <a:lnTo>
                    <a:pt x="1806155" y="0"/>
                  </a:lnTo>
                  <a:lnTo>
                    <a:pt x="1806079" y="304"/>
                  </a:lnTo>
                  <a:lnTo>
                    <a:pt x="1806460" y="76"/>
                  </a:lnTo>
                  <a:close/>
                </a:path>
                <a:path w="1921509" h="1211579">
                  <a:moveTo>
                    <a:pt x="1871929" y="30949"/>
                  </a:moveTo>
                  <a:lnTo>
                    <a:pt x="1871802" y="30911"/>
                  </a:lnTo>
                  <a:lnTo>
                    <a:pt x="1871649" y="31165"/>
                  </a:lnTo>
                  <a:lnTo>
                    <a:pt x="1871929" y="30949"/>
                  </a:lnTo>
                  <a:close/>
                </a:path>
                <a:path w="1921509" h="1211579">
                  <a:moveTo>
                    <a:pt x="1921129" y="570204"/>
                  </a:moveTo>
                  <a:lnTo>
                    <a:pt x="1920430" y="571322"/>
                  </a:lnTo>
                  <a:lnTo>
                    <a:pt x="1920621" y="571258"/>
                  </a:lnTo>
                  <a:lnTo>
                    <a:pt x="1920976" y="571220"/>
                  </a:lnTo>
                  <a:lnTo>
                    <a:pt x="1921065" y="570826"/>
                  </a:lnTo>
                  <a:lnTo>
                    <a:pt x="1921090" y="570522"/>
                  </a:lnTo>
                  <a:lnTo>
                    <a:pt x="1921129" y="570204"/>
                  </a:lnTo>
                  <a:close/>
                </a:path>
                <a:path w="1921509" h="1211579">
                  <a:moveTo>
                    <a:pt x="1921357" y="569849"/>
                  </a:moveTo>
                  <a:lnTo>
                    <a:pt x="1921179" y="569861"/>
                  </a:lnTo>
                  <a:lnTo>
                    <a:pt x="1921141" y="570090"/>
                  </a:lnTo>
                  <a:lnTo>
                    <a:pt x="1921357" y="56984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13958362" y="825563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73" y="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13958162" y="825560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0" y="0"/>
                  </a:moveTo>
                  <a:lnTo>
                    <a:pt x="0" y="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13958162" y="825560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13958182" y="825560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178" y="3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13958182" y="825560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78" y="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13852004" y="8061407"/>
              <a:ext cx="19050" cy="34925"/>
            </a:xfrm>
            <a:custGeom>
              <a:avLst/>
              <a:gdLst/>
              <a:ahLst/>
              <a:cxnLst/>
              <a:rect l="l" t="t" r="r" b="b"/>
              <a:pathLst>
                <a:path w="19050" h="34925">
                  <a:moveTo>
                    <a:pt x="406" y="266"/>
                  </a:moveTo>
                  <a:lnTo>
                    <a:pt x="342" y="127"/>
                  </a:lnTo>
                  <a:lnTo>
                    <a:pt x="0" y="0"/>
                  </a:lnTo>
                  <a:lnTo>
                    <a:pt x="406" y="266"/>
                  </a:lnTo>
                  <a:close/>
                </a:path>
                <a:path w="19050" h="34925">
                  <a:moveTo>
                    <a:pt x="18503" y="34036"/>
                  </a:moveTo>
                  <a:lnTo>
                    <a:pt x="17970" y="33997"/>
                  </a:lnTo>
                  <a:lnTo>
                    <a:pt x="18135" y="34442"/>
                  </a:lnTo>
                  <a:lnTo>
                    <a:pt x="18503" y="34036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13987391" y="831174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51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13772058" y="7142790"/>
              <a:ext cx="1562735" cy="782955"/>
            </a:xfrm>
            <a:custGeom>
              <a:avLst/>
              <a:gdLst/>
              <a:ahLst/>
              <a:cxnLst/>
              <a:rect l="l" t="t" r="r" b="b"/>
              <a:pathLst>
                <a:path w="1562734" h="782954">
                  <a:moveTo>
                    <a:pt x="533" y="782269"/>
                  </a:moveTo>
                  <a:lnTo>
                    <a:pt x="355" y="782332"/>
                  </a:lnTo>
                  <a:lnTo>
                    <a:pt x="0" y="782777"/>
                  </a:lnTo>
                  <a:lnTo>
                    <a:pt x="393" y="782396"/>
                  </a:lnTo>
                  <a:lnTo>
                    <a:pt x="533" y="782269"/>
                  </a:lnTo>
                  <a:close/>
                </a:path>
                <a:path w="1562734" h="782954">
                  <a:moveTo>
                    <a:pt x="1528559" y="63"/>
                  </a:moveTo>
                  <a:lnTo>
                    <a:pt x="1528140" y="0"/>
                  </a:lnTo>
                  <a:lnTo>
                    <a:pt x="1528559" y="63"/>
                  </a:lnTo>
                  <a:close/>
                </a:path>
                <a:path w="1562734" h="782954">
                  <a:moveTo>
                    <a:pt x="1530261" y="31216"/>
                  </a:moveTo>
                  <a:lnTo>
                    <a:pt x="1530096" y="31191"/>
                  </a:lnTo>
                  <a:lnTo>
                    <a:pt x="1529778" y="31229"/>
                  </a:lnTo>
                  <a:lnTo>
                    <a:pt x="1530261" y="31216"/>
                  </a:lnTo>
                  <a:close/>
                </a:path>
                <a:path w="1562734" h="782954">
                  <a:moveTo>
                    <a:pt x="1562481" y="59410"/>
                  </a:moveTo>
                  <a:lnTo>
                    <a:pt x="1562303" y="58953"/>
                  </a:lnTo>
                  <a:lnTo>
                    <a:pt x="1561934" y="59296"/>
                  </a:lnTo>
                  <a:lnTo>
                    <a:pt x="1562366" y="5951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14001234" y="834200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62" y="0"/>
                  </a:moveTo>
                  <a:lnTo>
                    <a:pt x="0" y="209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001235" y="834221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14001235" y="834221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0"/>
                  </a:moveTo>
                  <a:lnTo>
                    <a:pt x="0" y="1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13724382" y="7847691"/>
              <a:ext cx="123825" cy="231775"/>
            </a:xfrm>
            <a:custGeom>
              <a:avLst/>
              <a:gdLst/>
              <a:ahLst/>
              <a:cxnLst/>
              <a:rect l="l" t="t" r="r" b="b"/>
              <a:pathLst>
                <a:path w="123825" h="231775">
                  <a:moveTo>
                    <a:pt x="469" y="25"/>
                  </a:moveTo>
                  <a:lnTo>
                    <a:pt x="0" y="0"/>
                  </a:lnTo>
                  <a:lnTo>
                    <a:pt x="139" y="393"/>
                  </a:lnTo>
                  <a:lnTo>
                    <a:pt x="469" y="25"/>
                  </a:lnTo>
                  <a:close/>
                </a:path>
                <a:path w="123825" h="231775">
                  <a:moveTo>
                    <a:pt x="110528" y="195478"/>
                  </a:moveTo>
                  <a:lnTo>
                    <a:pt x="110286" y="195453"/>
                  </a:lnTo>
                  <a:lnTo>
                    <a:pt x="110236" y="195948"/>
                  </a:lnTo>
                  <a:lnTo>
                    <a:pt x="110528" y="195478"/>
                  </a:lnTo>
                  <a:close/>
                </a:path>
                <a:path w="123825" h="231775">
                  <a:moveTo>
                    <a:pt x="123393" y="230974"/>
                  </a:moveTo>
                  <a:lnTo>
                    <a:pt x="123037" y="230657"/>
                  </a:lnTo>
                  <a:lnTo>
                    <a:pt x="122974" y="231152"/>
                  </a:lnTo>
                  <a:lnTo>
                    <a:pt x="123393" y="23097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13961895" y="828431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2" y="0"/>
                  </a:moveTo>
                  <a:lnTo>
                    <a:pt x="0" y="23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13961887" y="828454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0"/>
                  </a:moveTo>
                  <a:lnTo>
                    <a:pt x="0" y="1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13961887" y="828454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5"/>
                  </a:moveTo>
                  <a:lnTo>
                    <a:pt x="0" y="5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13519125" y="7126522"/>
              <a:ext cx="1749425" cy="1222375"/>
            </a:xfrm>
            <a:custGeom>
              <a:avLst/>
              <a:gdLst/>
              <a:ahLst/>
              <a:cxnLst/>
              <a:rect l="l" t="t" r="r" b="b"/>
              <a:pathLst>
                <a:path w="1749425" h="1222375">
                  <a:moveTo>
                    <a:pt x="698" y="360324"/>
                  </a:moveTo>
                  <a:lnTo>
                    <a:pt x="228" y="360426"/>
                  </a:lnTo>
                  <a:lnTo>
                    <a:pt x="139" y="360070"/>
                  </a:lnTo>
                  <a:lnTo>
                    <a:pt x="38" y="360451"/>
                  </a:lnTo>
                  <a:lnTo>
                    <a:pt x="419" y="360527"/>
                  </a:lnTo>
                  <a:lnTo>
                    <a:pt x="698" y="360324"/>
                  </a:lnTo>
                  <a:close/>
                </a:path>
                <a:path w="1749425" h="1222375">
                  <a:moveTo>
                    <a:pt x="1168" y="360057"/>
                  </a:moveTo>
                  <a:lnTo>
                    <a:pt x="0" y="359524"/>
                  </a:lnTo>
                  <a:lnTo>
                    <a:pt x="139" y="360070"/>
                  </a:lnTo>
                  <a:lnTo>
                    <a:pt x="1168" y="360057"/>
                  </a:lnTo>
                  <a:close/>
                </a:path>
                <a:path w="1749425" h="1222375">
                  <a:moveTo>
                    <a:pt x="277520" y="869035"/>
                  </a:moveTo>
                  <a:lnTo>
                    <a:pt x="277418" y="868616"/>
                  </a:lnTo>
                  <a:lnTo>
                    <a:pt x="277418" y="869035"/>
                  </a:lnTo>
                  <a:close/>
                </a:path>
                <a:path w="1749425" h="1222375">
                  <a:moveTo>
                    <a:pt x="277825" y="868705"/>
                  </a:moveTo>
                  <a:close/>
                </a:path>
                <a:path w="1749425" h="1222375">
                  <a:moveTo>
                    <a:pt x="277863" y="868705"/>
                  </a:moveTo>
                  <a:close/>
                </a:path>
                <a:path w="1749425" h="1222375">
                  <a:moveTo>
                    <a:pt x="277914" y="868667"/>
                  </a:moveTo>
                  <a:lnTo>
                    <a:pt x="277761" y="868616"/>
                  </a:lnTo>
                  <a:lnTo>
                    <a:pt x="277901" y="868692"/>
                  </a:lnTo>
                  <a:close/>
                </a:path>
                <a:path w="1749425" h="1222375">
                  <a:moveTo>
                    <a:pt x="277952" y="869035"/>
                  </a:moveTo>
                  <a:lnTo>
                    <a:pt x="277850" y="868718"/>
                  </a:lnTo>
                  <a:lnTo>
                    <a:pt x="277520" y="869035"/>
                  </a:lnTo>
                  <a:lnTo>
                    <a:pt x="277406" y="869454"/>
                  </a:lnTo>
                  <a:lnTo>
                    <a:pt x="277622" y="869492"/>
                  </a:lnTo>
                  <a:lnTo>
                    <a:pt x="277952" y="869035"/>
                  </a:lnTo>
                  <a:close/>
                </a:path>
                <a:path w="1749425" h="1222375">
                  <a:moveTo>
                    <a:pt x="278447" y="868375"/>
                  </a:moveTo>
                  <a:lnTo>
                    <a:pt x="278104" y="868832"/>
                  </a:lnTo>
                  <a:lnTo>
                    <a:pt x="278447" y="868375"/>
                  </a:lnTo>
                  <a:close/>
                </a:path>
                <a:path w="1749425" h="1222375">
                  <a:moveTo>
                    <a:pt x="304965" y="949007"/>
                  </a:moveTo>
                  <a:lnTo>
                    <a:pt x="304939" y="948880"/>
                  </a:lnTo>
                  <a:lnTo>
                    <a:pt x="304546" y="948740"/>
                  </a:lnTo>
                  <a:lnTo>
                    <a:pt x="304901" y="948969"/>
                  </a:lnTo>
                  <a:close/>
                </a:path>
                <a:path w="1749425" h="1222375">
                  <a:moveTo>
                    <a:pt x="309384" y="956665"/>
                  </a:moveTo>
                  <a:lnTo>
                    <a:pt x="308965" y="956640"/>
                  </a:lnTo>
                  <a:lnTo>
                    <a:pt x="309333" y="956779"/>
                  </a:lnTo>
                  <a:close/>
                </a:path>
                <a:path w="1749425" h="1222375">
                  <a:moveTo>
                    <a:pt x="320929" y="949744"/>
                  </a:moveTo>
                  <a:lnTo>
                    <a:pt x="320687" y="950010"/>
                  </a:lnTo>
                  <a:lnTo>
                    <a:pt x="319976" y="952601"/>
                  </a:lnTo>
                  <a:lnTo>
                    <a:pt x="320217" y="952690"/>
                  </a:lnTo>
                  <a:lnTo>
                    <a:pt x="320929" y="950112"/>
                  </a:lnTo>
                  <a:lnTo>
                    <a:pt x="320929" y="949744"/>
                  </a:lnTo>
                  <a:close/>
                </a:path>
                <a:path w="1749425" h="1222375">
                  <a:moveTo>
                    <a:pt x="330238" y="968336"/>
                  </a:moveTo>
                  <a:lnTo>
                    <a:pt x="330047" y="967752"/>
                  </a:lnTo>
                  <a:lnTo>
                    <a:pt x="330022" y="968235"/>
                  </a:lnTo>
                  <a:lnTo>
                    <a:pt x="330238" y="968349"/>
                  </a:lnTo>
                  <a:close/>
                </a:path>
                <a:path w="1749425" h="1222375">
                  <a:moveTo>
                    <a:pt x="392557" y="1090637"/>
                  </a:moveTo>
                  <a:lnTo>
                    <a:pt x="392150" y="1090485"/>
                  </a:lnTo>
                  <a:lnTo>
                    <a:pt x="392099" y="1090612"/>
                  </a:lnTo>
                  <a:lnTo>
                    <a:pt x="392557" y="1090637"/>
                  </a:lnTo>
                  <a:close/>
                </a:path>
                <a:path w="1749425" h="1222375">
                  <a:moveTo>
                    <a:pt x="451434" y="1218933"/>
                  </a:moveTo>
                  <a:lnTo>
                    <a:pt x="451027" y="1218831"/>
                  </a:lnTo>
                  <a:lnTo>
                    <a:pt x="450913" y="1219123"/>
                  </a:lnTo>
                  <a:lnTo>
                    <a:pt x="451116" y="1218971"/>
                  </a:lnTo>
                  <a:lnTo>
                    <a:pt x="451256" y="1219009"/>
                  </a:lnTo>
                  <a:lnTo>
                    <a:pt x="451434" y="1218933"/>
                  </a:lnTo>
                  <a:close/>
                </a:path>
                <a:path w="1749425" h="1222375">
                  <a:moveTo>
                    <a:pt x="452831" y="1207960"/>
                  </a:moveTo>
                  <a:lnTo>
                    <a:pt x="452793" y="1207655"/>
                  </a:lnTo>
                  <a:lnTo>
                    <a:pt x="452361" y="1207922"/>
                  </a:lnTo>
                  <a:lnTo>
                    <a:pt x="452272" y="1208278"/>
                  </a:lnTo>
                  <a:lnTo>
                    <a:pt x="452831" y="1207960"/>
                  </a:lnTo>
                  <a:close/>
                </a:path>
                <a:path w="1749425" h="1222375">
                  <a:moveTo>
                    <a:pt x="452932" y="1219314"/>
                  </a:moveTo>
                  <a:lnTo>
                    <a:pt x="452577" y="1218730"/>
                  </a:lnTo>
                  <a:lnTo>
                    <a:pt x="452081" y="1218615"/>
                  </a:lnTo>
                  <a:lnTo>
                    <a:pt x="451434" y="1218933"/>
                  </a:lnTo>
                  <a:lnTo>
                    <a:pt x="452932" y="1219314"/>
                  </a:lnTo>
                  <a:close/>
                </a:path>
                <a:path w="1749425" h="1222375">
                  <a:moveTo>
                    <a:pt x="452983" y="1207516"/>
                  </a:moveTo>
                  <a:lnTo>
                    <a:pt x="452958" y="1207109"/>
                  </a:lnTo>
                  <a:lnTo>
                    <a:pt x="452716" y="1207439"/>
                  </a:lnTo>
                  <a:lnTo>
                    <a:pt x="452666" y="1207655"/>
                  </a:lnTo>
                  <a:lnTo>
                    <a:pt x="452793" y="1207655"/>
                  </a:lnTo>
                  <a:lnTo>
                    <a:pt x="452983" y="1207516"/>
                  </a:lnTo>
                  <a:close/>
                </a:path>
                <a:path w="1749425" h="1222375">
                  <a:moveTo>
                    <a:pt x="453097" y="1206855"/>
                  </a:moveTo>
                  <a:lnTo>
                    <a:pt x="452958" y="1206741"/>
                  </a:lnTo>
                  <a:lnTo>
                    <a:pt x="452945" y="1207109"/>
                  </a:lnTo>
                  <a:lnTo>
                    <a:pt x="453072" y="1206944"/>
                  </a:lnTo>
                  <a:close/>
                </a:path>
                <a:path w="1749425" h="1222375">
                  <a:moveTo>
                    <a:pt x="453288" y="1207706"/>
                  </a:moveTo>
                  <a:lnTo>
                    <a:pt x="452894" y="1207922"/>
                  </a:lnTo>
                  <a:lnTo>
                    <a:pt x="453288" y="1207706"/>
                  </a:lnTo>
                  <a:close/>
                </a:path>
                <a:path w="1749425" h="1222375">
                  <a:moveTo>
                    <a:pt x="453326" y="1219403"/>
                  </a:moveTo>
                  <a:lnTo>
                    <a:pt x="452932" y="1219314"/>
                  </a:lnTo>
                  <a:lnTo>
                    <a:pt x="453021" y="1219454"/>
                  </a:lnTo>
                  <a:lnTo>
                    <a:pt x="453161" y="1219441"/>
                  </a:lnTo>
                  <a:lnTo>
                    <a:pt x="453224" y="1219669"/>
                  </a:lnTo>
                  <a:lnTo>
                    <a:pt x="453313" y="1219428"/>
                  </a:lnTo>
                  <a:close/>
                </a:path>
                <a:path w="1749425" h="1222375">
                  <a:moveTo>
                    <a:pt x="460489" y="1215009"/>
                  </a:moveTo>
                  <a:lnTo>
                    <a:pt x="460082" y="1215059"/>
                  </a:lnTo>
                  <a:lnTo>
                    <a:pt x="459867" y="1215212"/>
                  </a:lnTo>
                  <a:lnTo>
                    <a:pt x="460489" y="1215009"/>
                  </a:lnTo>
                  <a:close/>
                </a:path>
                <a:path w="1749425" h="1222375">
                  <a:moveTo>
                    <a:pt x="474383" y="1222044"/>
                  </a:moveTo>
                  <a:lnTo>
                    <a:pt x="473989" y="1221892"/>
                  </a:lnTo>
                  <a:lnTo>
                    <a:pt x="471271" y="1221435"/>
                  </a:lnTo>
                  <a:lnTo>
                    <a:pt x="471131" y="1221600"/>
                  </a:lnTo>
                  <a:lnTo>
                    <a:pt x="473925" y="1222095"/>
                  </a:lnTo>
                  <a:lnTo>
                    <a:pt x="474383" y="1222044"/>
                  </a:lnTo>
                  <a:close/>
                </a:path>
                <a:path w="1749425" h="1222375">
                  <a:moveTo>
                    <a:pt x="917448" y="634746"/>
                  </a:moveTo>
                  <a:lnTo>
                    <a:pt x="917028" y="634923"/>
                  </a:lnTo>
                  <a:lnTo>
                    <a:pt x="917409" y="635228"/>
                  </a:lnTo>
                  <a:lnTo>
                    <a:pt x="917448" y="634746"/>
                  </a:lnTo>
                  <a:close/>
                </a:path>
                <a:path w="1749425" h="1222375">
                  <a:moveTo>
                    <a:pt x="1723517" y="228"/>
                  </a:moveTo>
                  <a:lnTo>
                    <a:pt x="1723199" y="0"/>
                  </a:lnTo>
                  <a:lnTo>
                    <a:pt x="1723110" y="266"/>
                  </a:lnTo>
                  <a:lnTo>
                    <a:pt x="1723237" y="254"/>
                  </a:lnTo>
                  <a:lnTo>
                    <a:pt x="1723390" y="254"/>
                  </a:lnTo>
                  <a:lnTo>
                    <a:pt x="1723517" y="228"/>
                  </a:lnTo>
                  <a:close/>
                </a:path>
                <a:path w="1749425" h="1222375">
                  <a:moveTo>
                    <a:pt x="1724050" y="609"/>
                  </a:moveTo>
                  <a:lnTo>
                    <a:pt x="1723974" y="482"/>
                  </a:lnTo>
                  <a:lnTo>
                    <a:pt x="1723936" y="254"/>
                  </a:lnTo>
                  <a:lnTo>
                    <a:pt x="1723732" y="203"/>
                  </a:lnTo>
                  <a:lnTo>
                    <a:pt x="1723529" y="228"/>
                  </a:lnTo>
                  <a:lnTo>
                    <a:pt x="1724050" y="609"/>
                  </a:lnTo>
                  <a:close/>
                </a:path>
                <a:path w="1749425" h="1222375">
                  <a:moveTo>
                    <a:pt x="1735277" y="98564"/>
                  </a:moveTo>
                  <a:lnTo>
                    <a:pt x="1735112" y="98120"/>
                  </a:lnTo>
                  <a:lnTo>
                    <a:pt x="1735061" y="98336"/>
                  </a:lnTo>
                  <a:lnTo>
                    <a:pt x="1735277" y="98564"/>
                  </a:lnTo>
                  <a:close/>
                </a:path>
                <a:path w="1749425" h="1222375">
                  <a:moveTo>
                    <a:pt x="1746948" y="100914"/>
                  </a:moveTo>
                  <a:close/>
                </a:path>
                <a:path w="1749425" h="1222375">
                  <a:moveTo>
                    <a:pt x="1746999" y="101003"/>
                  </a:moveTo>
                  <a:lnTo>
                    <a:pt x="1746872" y="100990"/>
                  </a:lnTo>
                  <a:lnTo>
                    <a:pt x="1746999" y="101003"/>
                  </a:lnTo>
                  <a:close/>
                </a:path>
                <a:path w="1749425" h="1222375">
                  <a:moveTo>
                    <a:pt x="1747062" y="101041"/>
                  </a:moveTo>
                  <a:close/>
                </a:path>
                <a:path w="1749425" h="1222375">
                  <a:moveTo>
                    <a:pt x="1747062" y="101003"/>
                  </a:moveTo>
                  <a:close/>
                </a:path>
                <a:path w="1749425" h="1222375">
                  <a:moveTo>
                    <a:pt x="1747761" y="100431"/>
                  </a:moveTo>
                  <a:lnTo>
                    <a:pt x="1746707" y="100139"/>
                  </a:lnTo>
                  <a:lnTo>
                    <a:pt x="1746834" y="100634"/>
                  </a:lnTo>
                  <a:lnTo>
                    <a:pt x="1747761" y="100431"/>
                  </a:lnTo>
                  <a:close/>
                </a:path>
                <a:path w="1749425" h="1222375">
                  <a:moveTo>
                    <a:pt x="1749082" y="42964"/>
                  </a:moveTo>
                  <a:lnTo>
                    <a:pt x="1748815" y="42900"/>
                  </a:lnTo>
                  <a:lnTo>
                    <a:pt x="1748929" y="43434"/>
                  </a:lnTo>
                  <a:lnTo>
                    <a:pt x="1749082" y="4296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13906426" y="823394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61" y="0"/>
                  </a:moveTo>
                  <a:lnTo>
                    <a:pt x="0" y="2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13631837" y="7201744"/>
              <a:ext cx="1625600" cy="1106170"/>
            </a:xfrm>
            <a:custGeom>
              <a:avLst/>
              <a:gdLst/>
              <a:ahLst/>
              <a:cxnLst/>
              <a:rect l="l" t="t" r="r" b="b"/>
              <a:pathLst>
                <a:path w="1625600" h="1106170">
                  <a:moveTo>
                    <a:pt x="838" y="549922"/>
                  </a:moveTo>
                  <a:lnTo>
                    <a:pt x="279" y="549732"/>
                  </a:lnTo>
                  <a:lnTo>
                    <a:pt x="190" y="549910"/>
                  </a:lnTo>
                  <a:lnTo>
                    <a:pt x="0" y="550164"/>
                  </a:lnTo>
                  <a:lnTo>
                    <a:pt x="127" y="550430"/>
                  </a:lnTo>
                  <a:lnTo>
                    <a:pt x="419" y="550443"/>
                  </a:lnTo>
                  <a:lnTo>
                    <a:pt x="609" y="550506"/>
                  </a:lnTo>
                  <a:lnTo>
                    <a:pt x="838" y="549922"/>
                  </a:lnTo>
                  <a:close/>
                </a:path>
                <a:path w="1625600" h="1106170">
                  <a:moveTo>
                    <a:pt x="54457" y="648030"/>
                  </a:moveTo>
                  <a:lnTo>
                    <a:pt x="54076" y="648208"/>
                  </a:lnTo>
                  <a:lnTo>
                    <a:pt x="54406" y="648436"/>
                  </a:lnTo>
                  <a:lnTo>
                    <a:pt x="54457" y="648030"/>
                  </a:lnTo>
                  <a:close/>
                </a:path>
                <a:path w="1625600" h="1106170">
                  <a:moveTo>
                    <a:pt x="134289" y="784885"/>
                  </a:moveTo>
                  <a:lnTo>
                    <a:pt x="134112" y="784669"/>
                  </a:lnTo>
                  <a:lnTo>
                    <a:pt x="133464" y="784631"/>
                  </a:lnTo>
                  <a:lnTo>
                    <a:pt x="133934" y="784821"/>
                  </a:lnTo>
                  <a:lnTo>
                    <a:pt x="134289" y="784885"/>
                  </a:lnTo>
                  <a:close/>
                </a:path>
                <a:path w="1625600" h="1106170">
                  <a:moveTo>
                    <a:pt x="134899" y="784974"/>
                  </a:moveTo>
                  <a:lnTo>
                    <a:pt x="134289" y="784885"/>
                  </a:lnTo>
                  <a:lnTo>
                    <a:pt x="134366" y="785012"/>
                  </a:lnTo>
                  <a:lnTo>
                    <a:pt x="134518" y="785114"/>
                  </a:lnTo>
                  <a:lnTo>
                    <a:pt x="134747" y="784999"/>
                  </a:lnTo>
                  <a:lnTo>
                    <a:pt x="134899" y="784974"/>
                  </a:lnTo>
                  <a:close/>
                </a:path>
                <a:path w="1625600" h="1106170">
                  <a:moveTo>
                    <a:pt x="150177" y="834605"/>
                  </a:moveTo>
                  <a:lnTo>
                    <a:pt x="149758" y="834923"/>
                  </a:lnTo>
                  <a:lnTo>
                    <a:pt x="149720" y="835177"/>
                  </a:lnTo>
                  <a:lnTo>
                    <a:pt x="150177" y="834605"/>
                  </a:lnTo>
                  <a:close/>
                </a:path>
                <a:path w="1625600" h="1106170">
                  <a:moveTo>
                    <a:pt x="174663" y="852335"/>
                  </a:moveTo>
                  <a:lnTo>
                    <a:pt x="174485" y="852297"/>
                  </a:lnTo>
                  <a:lnTo>
                    <a:pt x="174434" y="851903"/>
                  </a:lnTo>
                  <a:lnTo>
                    <a:pt x="174205" y="852297"/>
                  </a:lnTo>
                  <a:lnTo>
                    <a:pt x="174663" y="852335"/>
                  </a:lnTo>
                  <a:close/>
                </a:path>
                <a:path w="1625600" h="1106170">
                  <a:moveTo>
                    <a:pt x="254939" y="2565"/>
                  </a:moveTo>
                  <a:lnTo>
                    <a:pt x="254787" y="63"/>
                  </a:lnTo>
                  <a:lnTo>
                    <a:pt x="254622" y="25"/>
                  </a:lnTo>
                  <a:lnTo>
                    <a:pt x="254787" y="2438"/>
                  </a:lnTo>
                  <a:lnTo>
                    <a:pt x="254939" y="2565"/>
                  </a:lnTo>
                  <a:close/>
                </a:path>
                <a:path w="1625600" h="1106170">
                  <a:moveTo>
                    <a:pt x="306273" y="1105611"/>
                  </a:moveTo>
                  <a:lnTo>
                    <a:pt x="305879" y="1105725"/>
                  </a:lnTo>
                  <a:lnTo>
                    <a:pt x="305816" y="1105852"/>
                  </a:lnTo>
                  <a:lnTo>
                    <a:pt x="306273" y="1105611"/>
                  </a:lnTo>
                  <a:close/>
                </a:path>
                <a:path w="1625600" h="1106170">
                  <a:moveTo>
                    <a:pt x="696861" y="347065"/>
                  </a:moveTo>
                  <a:lnTo>
                    <a:pt x="696442" y="347116"/>
                  </a:lnTo>
                  <a:lnTo>
                    <a:pt x="696607" y="347294"/>
                  </a:lnTo>
                  <a:lnTo>
                    <a:pt x="696861" y="347065"/>
                  </a:lnTo>
                  <a:close/>
                </a:path>
                <a:path w="1625600" h="1106170">
                  <a:moveTo>
                    <a:pt x="696950" y="347510"/>
                  </a:moveTo>
                  <a:lnTo>
                    <a:pt x="696696" y="347345"/>
                  </a:lnTo>
                  <a:lnTo>
                    <a:pt x="696709" y="347510"/>
                  </a:lnTo>
                  <a:lnTo>
                    <a:pt x="696899" y="347548"/>
                  </a:lnTo>
                  <a:close/>
                </a:path>
                <a:path w="1625600" h="1106170">
                  <a:moveTo>
                    <a:pt x="744004" y="433463"/>
                  </a:moveTo>
                  <a:lnTo>
                    <a:pt x="743877" y="432904"/>
                  </a:lnTo>
                  <a:lnTo>
                    <a:pt x="743762" y="433146"/>
                  </a:lnTo>
                  <a:lnTo>
                    <a:pt x="744004" y="433463"/>
                  </a:lnTo>
                  <a:close/>
                </a:path>
                <a:path w="1625600" h="1106170">
                  <a:moveTo>
                    <a:pt x="824509" y="578523"/>
                  </a:moveTo>
                  <a:lnTo>
                    <a:pt x="824255" y="578523"/>
                  </a:lnTo>
                  <a:lnTo>
                    <a:pt x="823925" y="578878"/>
                  </a:lnTo>
                  <a:lnTo>
                    <a:pt x="824357" y="578624"/>
                  </a:lnTo>
                  <a:lnTo>
                    <a:pt x="824509" y="578523"/>
                  </a:lnTo>
                  <a:close/>
                </a:path>
                <a:path w="1625600" h="1106170">
                  <a:moveTo>
                    <a:pt x="1599615" y="2298"/>
                  </a:moveTo>
                  <a:lnTo>
                    <a:pt x="1599349" y="2057"/>
                  </a:lnTo>
                  <a:lnTo>
                    <a:pt x="1599450" y="2387"/>
                  </a:lnTo>
                  <a:lnTo>
                    <a:pt x="1599069" y="2641"/>
                  </a:lnTo>
                  <a:lnTo>
                    <a:pt x="1599488" y="2514"/>
                  </a:lnTo>
                  <a:lnTo>
                    <a:pt x="1599615" y="2298"/>
                  </a:lnTo>
                  <a:close/>
                </a:path>
                <a:path w="1625600" h="1106170">
                  <a:moveTo>
                    <a:pt x="1605419" y="41300"/>
                  </a:moveTo>
                  <a:lnTo>
                    <a:pt x="1605356" y="41122"/>
                  </a:lnTo>
                  <a:lnTo>
                    <a:pt x="1605051" y="41008"/>
                  </a:lnTo>
                  <a:lnTo>
                    <a:pt x="1604975" y="41300"/>
                  </a:lnTo>
                  <a:lnTo>
                    <a:pt x="1605419" y="41300"/>
                  </a:lnTo>
                  <a:close/>
                </a:path>
                <a:path w="1625600" h="1106170">
                  <a:moveTo>
                    <a:pt x="1605534" y="41300"/>
                  </a:moveTo>
                  <a:lnTo>
                    <a:pt x="1605470" y="41554"/>
                  </a:lnTo>
                  <a:lnTo>
                    <a:pt x="1605534" y="41300"/>
                  </a:lnTo>
                  <a:close/>
                </a:path>
                <a:path w="1625600" h="1106170">
                  <a:moveTo>
                    <a:pt x="1606296" y="41554"/>
                  </a:moveTo>
                  <a:lnTo>
                    <a:pt x="1605292" y="40551"/>
                  </a:lnTo>
                  <a:lnTo>
                    <a:pt x="1605394" y="41148"/>
                  </a:lnTo>
                  <a:lnTo>
                    <a:pt x="1606296" y="41554"/>
                  </a:lnTo>
                  <a:close/>
                </a:path>
                <a:path w="1625600" h="1106170">
                  <a:moveTo>
                    <a:pt x="1625053" y="36220"/>
                  </a:moveTo>
                  <a:lnTo>
                    <a:pt x="1624901" y="36182"/>
                  </a:lnTo>
                  <a:lnTo>
                    <a:pt x="1625053" y="36220"/>
                  </a:lnTo>
                  <a:close/>
                </a:path>
                <a:path w="1625600" h="1106170">
                  <a:moveTo>
                    <a:pt x="1625282" y="36271"/>
                  </a:moveTo>
                  <a:lnTo>
                    <a:pt x="1625117" y="36207"/>
                  </a:lnTo>
                  <a:lnTo>
                    <a:pt x="1625282" y="36271"/>
                  </a:lnTo>
                  <a:close/>
                </a:path>
                <a:path w="1625600" h="1106170">
                  <a:moveTo>
                    <a:pt x="1625307" y="35864"/>
                  </a:moveTo>
                  <a:lnTo>
                    <a:pt x="1625053" y="35839"/>
                  </a:lnTo>
                  <a:lnTo>
                    <a:pt x="1625295" y="35877"/>
                  </a:lnTo>
                  <a:close/>
                </a:path>
                <a:path w="1625600" h="1106170">
                  <a:moveTo>
                    <a:pt x="1625587" y="35915"/>
                  </a:moveTo>
                  <a:lnTo>
                    <a:pt x="1625295" y="35877"/>
                  </a:lnTo>
                  <a:lnTo>
                    <a:pt x="1625269" y="36220"/>
                  </a:lnTo>
                  <a:lnTo>
                    <a:pt x="1625587" y="3591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13912046" y="827032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0"/>
                  </a:moveTo>
                  <a:lnTo>
                    <a:pt x="0" y="1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2" name="object 142"/>
            <p:cNvSpPr/>
            <p:nvPr/>
          </p:nvSpPr>
          <p:spPr>
            <a:xfrm>
              <a:off x="13912046" y="82700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83" y="0"/>
                  </a:moveTo>
                  <a:lnTo>
                    <a:pt x="0" y="272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13912046" y="82700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83" y="0"/>
                  </a:moveTo>
                  <a:lnTo>
                    <a:pt x="0" y="272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13621182" y="7220032"/>
              <a:ext cx="1858645" cy="803275"/>
            </a:xfrm>
            <a:custGeom>
              <a:avLst/>
              <a:gdLst/>
              <a:ahLst/>
              <a:cxnLst/>
              <a:rect l="l" t="t" r="r" b="b"/>
              <a:pathLst>
                <a:path w="1858644" h="803275">
                  <a:moveTo>
                    <a:pt x="482" y="524827"/>
                  </a:moveTo>
                  <a:lnTo>
                    <a:pt x="444" y="524700"/>
                  </a:lnTo>
                  <a:lnTo>
                    <a:pt x="0" y="524446"/>
                  </a:lnTo>
                  <a:lnTo>
                    <a:pt x="38" y="524713"/>
                  </a:lnTo>
                  <a:lnTo>
                    <a:pt x="482" y="524827"/>
                  </a:lnTo>
                  <a:close/>
                </a:path>
                <a:path w="1858644" h="803275">
                  <a:moveTo>
                    <a:pt x="139357" y="803084"/>
                  </a:moveTo>
                  <a:lnTo>
                    <a:pt x="138988" y="802805"/>
                  </a:lnTo>
                  <a:lnTo>
                    <a:pt x="138938" y="803262"/>
                  </a:lnTo>
                  <a:lnTo>
                    <a:pt x="139357" y="803084"/>
                  </a:lnTo>
                  <a:close/>
                </a:path>
                <a:path w="1858644" h="803275">
                  <a:moveTo>
                    <a:pt x="781850" y="454050"/>
                  </a:moveTo>
                  <a:lnTo>
                    <a:pt x="781748" y="453847"/>
                  </a:lnTo>
                  <a:lnTo>
                    <a:pt x="781608" y="453580"/>
                  </a:lnTo>
                  <a:lnTo>
                    <a:pt x="781850" y="454050"/>
                  </a:lnTo>
                  <a:close/>
                </a:path>
                <a:path w="1858644" h="803275">
                  <a:moveTo>
                    <a:pt x="1591932" y="0"/>
                  </a:moveTo>
                  <a:lnTo>
                    <a:pt x="1591627" y="177"/>
                  </a:lnTo>
                  <a:lnTo>
                    <a:pt x="1591894" y="241"/>
                  </a:lnTo>
                  <a:lnTo>
                    <a:pt x="1591932" y="0"/>
                  </a:lnTo>
                  <a:close/>
                </a:path>
                <a:path w="1858644" h="803275">
                  <a:moveTo>
                    <a:pt x="1592414" y="139"/>
                  </a:moveTo>
                  <a:lnTo>
                    <a:pt x="1592084" y="304"/>
                  </a:lnTo>
                  <a:lnTo>
                    <a:pt x="1591894" y="241"/>
                  </a:lnTo>
                  <a:lnTo>
                    <a:pt x="1591868" y="406"/>
                  </a:lnTo>
                  <a:lnTo>
                    <a:pt x="1592135" y="444"/>
                  </a:lnTo>
                  <a:lnTo>
                    <a:pt x="1592414" y="139"/>
                  </a:lnTo>
                  <a:close/>
                </a:path>
                <a:path w="1858644" h="803275">
                  <a:moveTo>
                    <a:pt x="1858429" y="480415"/>
                  </a:moveTo>
                  <a:lnTo>
                    <a:pt x="1858314" y="480136"/>
                  </a:lnTo>
                  <a:lnTo>
                    <a:pt x="1858200" y="479945"/>
                  </a:lnTo>
                  <a:lnTo>
                    <a:pt x="1858429" y="48041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15192632" y="722581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40" y="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13474662" y="7175518"/>
              <a:ext cx="1697355" cy="1090930"/>
            </a:xfrm>
            <a:custGeom>
              <a:avLst/>
              <a:gdLst/>
              <a:ahLst/>
              <a:cxnLst/>
              <a:rect l="l" t="t" r="r" b="b"/>
              <a:pathLst>
                <a:path w="1697355" h="1090929">
                  <a:moveTo>
                    <a:pt x="1320" y="335330"/>
                  </a:moveTo>
                  <a:lnTo>
                    <a:pt x="1181" y="334670"/>
                  </a:lnTo>
                  <a:lnTo>
                    <a:pt x="495" y="334200"/>
                  </a:lnTo>
                  <a:lnTo>
                    <a:pt x="0" y="334111"/>
                  </a:lnTo>
                  <a:lnTo>
                    <a:pt x="1320" y="335330"/>
                  </a:lnTo>
                  <a:close/>
                </a:path>
                <a:path w="1697355" h="1090929">
                  <a:moveTo>
                    <a:pt x="159219" y="621233"/>
                  </a:moveTo>
                  <a:lnTo>
                    <a:pt x="158750" y="621538"/>
                  </a:lnTo>
                  <a:lnTo>
                    <a:pt x="159080" y="621372"/>
                  </a:lnTo>
                  <a:lnTo>
                    <a:pt x="159219" y="621233"/>
                  </a:lnTo>
                  <a:close/>
                </a:path>
                <a:path w="1697355" h="1090929">
                  <a:moveTo>
                    <a:pt x="335851" y="940828"/>
                  </a:moveTo>
                  <a:lnTo>
                    <a:pt x="335699" y="940257"/>
                  </a:lnTo>
                  <a:lnTo>
                    <a:pt x="334606" y="940282"/>
                  </a:lnTo>
                  <a:lnTo>
                    <a:pt x="335851" y="940828"/>
                  </a:lnTo>
                  <a:close/>
                </a:path>
                <a:path w="1697355" h="1090929">
                  <a:moveTo>
                    <a:pt x="335915" y="939838"/>
                  </a:moveTo>
                  <a:lnTo>
                    <a:pt x="335546" y="939812"/>
                  </a:lnTo>
                  <a:lnTo>
                    <a:pt x="335356" y="939812"/>
                  </a:lnTo>
                  <a:lnTo>
                    <a:pt x="335597" y="939863"/>
                  </a:lnTo>
                  <a:lnTo>
                    <a:pt x="335699" y="940257"/>
                  </a:lnTo>
                  <a:lnTo>
                    <a:pt x="335915" y="939838"/>
                  </a:lnTo>
                  <a:close/>
                </a:path>
                <a:path w="1697355" h="1090929">
                  <a:moveTo>
                    <a:pt x="341071" y="952741"/>
                  </a:moveTo>
                  <a:lnTo>
                    <a:pt x="340855" y="952830"/>
                  </a:lnTo>
                  <a:lnTo>
                    <a:pt x="340588" y="953008"/>
                  </a:lnTo>
                  <a:lnTo>
                    <a:pt x="341071" y="952741"/>
                  </a:lnTo>
                  <a:close/>
                </a:path>
                <a:path w="1697355" h="1090929">
                  <a:moveTo>
                    <a:pt x="418185" y="1090383"/>
                  </a:moveTo>
                  <a:lnTo>
                    <a:pt x="417728" y="1090447"/>
                  </a:lnTo>
                  <a:lnTo>
                    <a:pt x="417372" y="1089634"/>
                  </a:lnTo>
                  <a:lnTo>
                    <a:pt x="416839" y="1088999"/>
                  </a:lnTo>
                  <a:lnTo>
                    <a:pt x="415848" y="1088859"/>
                  </a:lnTo>
                  <a:lnTo>
                    <a:pt x="415594" y="1088796"/>
                  </a:lnTo>
                  <a:lnTo>
                    <a:pt x="417779" y="1090650"/>
                  </a:lnTo>
                  <a:lnTo>
                    <a:pt x="418185" y="1090383"/>
                  </a:lnTo>
                  <a:close/>
                </a:path>
                <a:path w="1697355" h="1090929">
                  <a:moveTo>
                    <a:pt x="1682927" y="266"/>
                  </a:moveTo>
                  <a:lnTo>
                    <a:pt x="1682699" y="38"/>
                  </a:lnTo>
                  <a:lnTo>
                    <a:pt x="1682572" y="25"/>
                  </a:lnTo>
                  <a:lnTo>
                    <a:pt x="1682445" y="0"/>
                  </a:lnTo>
                  <a:lnTo>
                    <a:pt x="1682927" y="266"/>
                  </a:lnTo>
                  <a:close/>
                </a:path>
                <a:path w="1697355" h="1090929">
                  <a:moveTo>
                    <a:pt x="1695602" y="24282"/>
                  </a:moveTo>
                  <a:lnTo>
                    <a:pt x="1695475" y="24130"/>
                  </a:lnTo>
                  <a:lnTo>
                    <a:pt x="1695437" y="24396"/>
                  </a:lnTo>
                  <a:lnTo>
                    <a:pt x="1695602" y="24282"/>
                  </a:lnTo>
                  <a:close/>
                </a:path>
                <a:path w="1697355" h="1090929">
                  <a:moveTo>
                    <a:pt x="1695894" y="24117"/>
                  </a:moveTo>
                  <a:lnTo>
                    <a:pt x="1695754" y="24066"/>
                  </a:lnTo>
                  <a:lnTo>
                    <a:pt x="1695615" y="24282"/>
                  </a:lnTo>
                  <a:lnTo>
                    <a:pt x="1695894" y="24117"/>
                  </a:lnTo>
                  <a:close/>
                </a:path>
                <a:path w="1697355" h="1090929">
                  <a:moveTo>
                    <a:pt x="1697024" y="23456"/>
                  </a:moveTo>
                  <a:lnTo>
                    <a:pt x="1695894" y="24117"/>
                  </a:lnTo>
                  <a:lnTo>
                    <a:pt x="1696186" y="24231"/>
                  </a:lnTo>
                  <a:lnTo>
                    <a:pt x="1696478" y="24422"/>
                  </a:lnTo>
                  <a:lnTo>
                    <a:pt x="1696758" y="24091"/>
                  </a:lnTo>
                  <a:lnTo>
                    <a:pt x="1696885" y="23939"/>
                  </a:lnTo>
                  <a:lnTo>
                    <a:pt x="1696935" y="23685"/>
                  </a:lnTo>
                  <a:lnTo>
                    <a:pt x="1697024" y="23456"/>
                  </a:lnTo>
                  <a:close/>
                </a:path>
                <a:path w="1697355" h="1090929">
                  <a:moveTo>
                    <a:pt x="1697151" y="23393"/>
                  </a:moveTo>
                  <a:lnTo>
                    <a:pt x="1697024" y="23456"/>
                  </a:lnTo>
                  <a:lnTo>
                    <a:pt x="1697151" y="2339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13890258" y="826430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61" y="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13461213" y="7150093"/>
              <a:ext cx="1720214" cy="1080135"/>
            </a:xfrm>
            <a:custGeom>
              <a:avLst/>
              <a:gdLst/>
              <a:ahLst/>
              <a:cxnLst/>
              <a:rect l="l" t="t" r="r" b="b"/>
              <a:pathLst>
                <a:path w="1720215" h="1080134">
                  <a:moveTo>
                    <a:pt x="381" y="355498"/>
                  </a:moveTo>
                  <a:lnTo>
                    <a:pt x="50" y="355206"/>
                  </a:lnTo>
                  <a:lnTo>
                    <a:pt x="0" y="355650"/>
                  </a:lnTo>
                  <a:lnTo>
                    <a:pt x="381" y="355498"/>
                  </a:lnTo>
                  <a:close/>
                </a:path>
                <a:path w="1720215" h="1080134">
                  <a:moveTo>
                    <a:pt x="13106" y="359232"/>
                  </a:moveTo>
                  <a:lnTo>
                    <a:pt x="12700" y="359625"/>
                  </a:lnTo>
                  <a:lnTo>
                    <a:pt x="13004" y="359460"/>
                  </a:lnTo>
                  <a:lnTo>
                    <a:pt x="13068" y="359308"/>
                  </a:lnTo>
                  <a:close/>
                </a:path>
                <a:path w="1720215" h="1080134">
                  <a:moveTo>
                    <a:pt x="105575" y="555510"/>
                  </a:moveTo>
                  <a:lnTo>
                    <a:pt x="105168" y="555701"/>
                  </a:lnTo>
                  <a:lnTo>
                    <a:pt x="105448" y="555675"/>
                  </a:lnTo>
                  <a:lnTo>
                    <a:pt x="105575" y="555510"/>
                  </a:lnTo>
                  <a:close/>
                </a:path>
                <a:path w="1720215" h="1080134">
                  <a:moveTo>
                    <a:pt x="189966" y="699363"/>
                  </a:moveTo>
                  <a:lnTo>
                    <a:pt x="189725" y="699211"/>
                  </a:lnTo>
                  <a:lnTo>
                    <a:pt x="189141" y="699287"/>
                  </a:lnTo>
                  <a:lnTo>
                    <a:pt x="189611" y="699490"/>
                  </a:lnTo>
                  <a:lnTo>
                    <a:pt x="189699" y="699262"/>
                  </a:lnTo>
                  <a:lnTo>
                    <a:pt x="189636" y="699477"/>
                  </a:lnTo>
                  <a:lnTo>
                    <a:pt x="189966" y="699363"/>
                  </a:lnTo>
                  <a:close/>
                </a:path>
                <a:path w="1720215" h="1080134">
                  <a:moveTo>
                    <a:pt x="226644" y="763295"/>
                  </a:moveTo>
                  <a:lnTo>
                    <a:pt x="226364" y="763219"/>
                  </a:lnTo>
                  <a:lnTo>
                    <a:pt x="226568" y="763752"/>
                  </a:lnTo>
                  <a:lnTo>
                    <a:pt x="226644" y="763295"/>
                  </a:lnTo>
                  <a:close/>
                </a:path>
                <a:path w="1720215" h="1080134">
                  <a:moveTo>
                    <a:pt x="324243" y="928001"/>
                  </a:moveTo>
                  <a:lnTo>
                    <a:pt x="324142" y="927811"/>
                  </a:lnTo>
                  <a:lnTo>
                    <a:pt x="323938" y="927481"/>
                  </a:lnTo>
                  <a:lnTo>
                    <a:pt x="324065" y="927849"/>
                  </a:lnTo>
                  <a:lnTo>
                    <a:pt x="324243" y="928001"/>
                  </a:lnTo>
                  <a:close/>
                </a:path>
                <a:path w="1720215" h="1080134">
                  <a:moveTo>
                    <a:pt x="408546" y="1079817"/>
                  </a:moveTo>
                  <a:lnTo>
                    <a:pt x="408393" y="1079868"/>
                  </a:lnTo>
                  <a:lnTo>
                    <a:pt x="407949" y="1079995"/>
                  </a:lnTo>
                  <a:lnTo>
                    <a:pt x="408317" y="1079944"/>
                  </a:lnTo>
                  <a:lnTo>
                    <a:pt x="408546" y="1079817"/>
                  </a:lnTo>
                  <a:close/>
                </a:path>
                <a:path w="1720215" h="1080134">
                  <a:moveTo>
                    <a:pt x="858139" y="362153"/>
                  </a:moveTo>
                  <a:lnTo>
                    <a:pt x="858024" y="361696"/>
                  </a:lnTo>
                  <a:lnTo>
                    <a:pt x="857935" y="361175"/>
                  </a:lnTo>
                  <a:lnTo>
                    <a:pt x="857148" y="362000"/>
                  </a:lnTo>
                  <a:lnTo>
                    <a:pt x="858139" y="362153"/>
                  </a:lnTo>
                  <a:close/>
                </a:path>
                <a:path w="1720215" h="1080134">
                  <a:moveTo>
                    <a:pt x="858329" y="362191"/>
                  </a:moveTo>
                  <a:lnTo>
                    <a:pt x="858139" y="362153"/>
                  </a:lnTo>
                  <a:lnTo>
                    <a:pt x="858189" y="362369"/>
                  </a:lnTo>
                  <a:lnTo>
                    <a:pt x="858329" y="362191"/>
                  </a:lnTo>
                  <a:close/>
                </a:path>
                <a:path w="1720215" h="1080134">
                  <a:moveTo>
                    <a:pt x="966368" y="556564"/>
                  </a:moveTo>
                  <a:lnTo>
                    <a:pt x="966000" y="556501"/>
                  </a:lnTo>
                  <a:lnTo>
                    <a:pt x="965695" y="556437"/>
                  </a:lnTo>
                  <a:lnTo>
                    <a:pt x="965885" y="556602"/>
                  </a:lnTo>
                  <a:lnTo>
                    <a:pt x="966368" y="556564"/>
                  </a:lnTo>
                  <a:close/>
                </a:path>
                <a:path w="1720215" h="1080134">
                  <a:moveTo>
                    <a:pt x="1662417" y="279"/>
                  </a:moveTo>
                  <a:lnTo>
                    <a:pt x="1662341" y="76"/>
                  </a:lnTo>
                  <a:lnTo>
                    <a:pt x="1662099" y="292"/>
                  </a:lnTo>
                  <a:lnTo>
                    <a:pt x="1662277" y="266"/>
                  </a:lnTo>
                  <a:lnTo>
                    <a:pt x="1662417" y="279"/>
                  </a:lnTo>
                  <a:close/>
                </a:path>
                <a:path w="1720215" h="1080134">
                  <a:moveTo>
                    <a:pt x="1663458" y="342"/>
                  </a:moveTo>
                  <a:lnTo>
                    <a:pt x="1662430" y="279"/>
                  </a:lnTo>
                  <a:lnTo>
                    <a:pt x="1662595" y="736"/>
                  </a:lnTo>
                  <a:lnTo>
                    <a:pt x="1662734" y="1244"/>
                  </a:lnTo>
                  <a:lnTo>
                    <a:pt x="1663458" y="342"/>
                  </a:lnTo>
                  <a:close/>
                </a:path>
                <a:path w="1720215" h="1080134">
                  <a:moveTo>
                    <a:pt x="1668411" y="14084"/>
                  </a:moveTo>
                  <a:lnTo>
                    <a:pt x="1667992" y="14173"/>
                  </a:lnTo>
                  <a:lnTo>
                    <a:pt x="1668005" y="14414"/>
                  </a:lnTo>
                  <a:lnTo>
                    <a:pt x="1668399" y="14198"/>
                  </a:lnTo>
                  <a:close/>
                </a:path>
                <a:path w="1720215" h="1080134">
                  <a:moveTo>
                    <a:pt x="1715350" y="76568"/>
                  </a:moveTo>
                  <a:lnTo>
                    <a:pt x="1715198" y="76454"/>
                  </a:lnTo>
                  <a:lnTo>
                    <a:pt x="1715350" y="76568"/>
                  </a:lnTo>
                  <a:close/>
                </a:path>
                <a:path w="1720215" h="1080134">
                  <a:moveTo>
                    <a:pt x="1719656" y="104267"/>
                  </a:moveTo>
                  <a:lnTo>
                    <a:pt x="1719249" y="104457"/>
                  </a:lnTo>
                  <a:lnTo>
                    <a:pt x="1719630" y="104762"/>
                  </a:lnTo>
                  <a:lnTo>
                    <a:pt x="1719656" y="10426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13593767" y="775972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30" y="41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13626719" y="7116336"/>
              <a:ext cx="1815464" cy="824865"/>
            </a:xfrm>
            <a:custGeom>
              <a:avLst/>
              <a:gdLst/>
              <a:ahLst/>
              <a:cxnLst/>
              <a:rect l="l" t="t" r="r" b="b"/>
              <a:pathLst>
                <a:path w="1815465" h="824865">
                  <a:moveTo>
                    <a:pt x="381" y="716889"/>
                  </a:moveTo>
                  <a:lnTo>
                    <a:pt x="88" y="716749"/>
                  </a:lnTo>
                  <a:lnTo>
                    <a:pt x="0" y="717003"/>
                  </a:lnTo>
                  <a:lnTo>
                    <a:pt x="381" y="716889"/>
                  </a:lnTo>
                  <a:close/>
                </a:path>
                <a:path w="1815465" h="824865">
                  <a:moveTo>
                    <a:pt x="5130" y="716305"/>
                  </a:moveTo>
                  <a:lnTo>
                    <a:pt x="5003" y="716241"/>
                  </a:lnTo>
                  <a:lnTo>
                    <a:pt x="5130" y="716305"/>
                  </a:lnTo>
                  <a:close/>
                </a:path>
                <a:path w="1815465" h="824865">
                  <a:moveTo>
                    <a:pt x="5219" y="716330"/>
                  </a:moveTo>
                  <a:lnTo>
                    <a:pt x="4991" y="716267"/>
                  </a:lnTo>
                  <a:lnTo>
                    <a:pt x="5219" y="716330"/>
                  </a:lnTo>
                  <a:close/>
                </a:path>
                <a:path w="1815465" h="824865">
                  <a:moveTo>
                    <a:pt x="5461" y="715606"/>
                  </a:moveTo>
                  <a:lnTo>
                    <a:pt x="5334" y="715784"/>
                  </a:lnTo>
                  <a:lnTo>
                    <a:pt x="5194" y="716000"/>
                  </a:lnTo>
                  <a:lnTo>
                    <a:pt x="5041" y="716140"/>
                  </a:lnTo>
                  <a:lnTo>
                    <a:pt x="4914" y="716191"/>
                  </a:lnTo>
                  <a:lnTo>
                    <a:pt x="5257" y="716318"/>
                  </a:lnTo>
                  <a:lnTo>
                    <a:pt x="5461" y="715606"/>
                  </a:lnTo>
                  <a:close/>
                </a:path>
                <a:path w="1815465" h="824865">
                  <a:moveTo>
                    <a:pt x="65214" y="824484"/>
                  </a:moveTo>
                  <a:lnTo>
                    <a:pt x="64731" y="824331"/>
                  </a:lnTo>
                  <a:lnTo>
                    <a:pt x="65214" y="824484"/>
                  </a:lnTo>
                  <a:close/>
                </a:path>
                <a:path w="1815465" h="824865">
                  <a:moveTo>
                    <a:pt x="492620" y="548614"/>
                  </a:moveTo>
                  <a:lnTo>
                    <a:pt x="492290" y="548678"/>
                  </a:lnTo>
                  <a:lnTo>
                    <a:pt x="492379" y="548843"/>
                  </a:lnTo>
                  <a:lnTo>
                    <a:pt x="492620" y="548614"/>
                  </a:lnTo>
                  <a:close/>
                </a:path>
                <a:path w="1815465" h="824865">
                  <a:moveTo>
                    <a:pt x="1449870" y="406"/>
                  </a:moveTo>
                  <a:lnTo>
                    <a:pt x="1449755" y="0"/>
                  </a:lnTo>
                  <a:lnTo>
                    <a:pt x="1449717" y="241"/>
                  </a:lnTo>
                  <a:lnTo>
                    <a:pt x="1449870" y="406"/>
                  </a:lnTo>
                  <a:close/>
                </a:path>
                <a:path w="1815465" h="824865">
                  <a:moveTo>
                    <a:pt x="1812950" y="600976"/>
                  </a:moveTo>
                  <a:lnTo>
                    <a:pt x="1812709" y="600595"/>
                  </a:lnTo>
                  <a:lnTo>
                    <a:pt x="1812607" y="600722"/>
                  </a:lnTo>
                  <a:lnTo>
                    <a:pt x="1812950" y="600976"/>
                  </a:lnTo>
                  <a:close/>
                </a:path>
                <a:path w="1815465" h="824865">
                  <a:moveTo>
                    <a:pt x="1815211" y="597662"/>
                  </a:moveTo>
                  <a:lnTo>
                    <a:pt x="1814626" y="597700"/>
                  </a:lnTo>
                  <a:lnTo>
                    <a:pt x="1814842" y="597712"/>
                  </a:lnTo>
                  <a:lnTo>
                    <a:pt x="1815211" y="59766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13871673" y="828005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94" y="0"/>
                  </a:moveTo>
                  <a:lnTo>
                    <a:pt x="0" y="188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13871670" y="828024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" y="0"/>
                  </a:moveTo>
                  <a:lnTo>
                    <a:pt x="0" y="2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871670" y="828024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0"/>
                  </a:moveTo>
                  <a:lnTo>
                    <a:pt x="1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631037" y="7252214"/>
              <a:ext cx="1525270" cy="1087755"/>
            </a:xfrm>
            <a:custGeom>
              <a:avLst/>
              <a:gdLst/>
              <a:ahLst/>
              <a:cxnLst/>
              <a:rect l="l" t="t" r="r" b="b"/>
              <a:pathLst>
                <a:path w="1525269" h="1087754">
                  <a:moveTo>
                    <a:pt x="165" y="589165"/>
                  </a:moveTo>
                  <a:lnTo>
                    <a:pt x="0" y="588797"/>
                  </a:lnTo>
                  <a:lnTo>
                    <a:pt x="38" y="589381"/>
                  </a:lnTo>
                  <a:lnTo>
                    <a:pt x="165" y="589165"/>
                  </a:lnTo>
                  <a:close/>
                </a:path>
                <a:path w="1525269" h="1087754">
                  <a:moveTo>
                    <a:pt x="273977" y="1087348"/>
                  </a:moveTo>
                  <a:lnTo>
                    <a:pt x="273354" y="1087310"/>
                  </a:lnTo>
                  <a:lnTo>
                    <a:pt x="273875" y="1087640"/>
                  </a:lnTo>
                  <a:lnTo>
                    <a:pt x="273977" y="1087348"/>
                  </a:lnTo>
                  <a:close/>
                </a:path>
                <a:path w="1525269" h="1087754">
                  <a:moveTo>
                    <a:pt x="1524660" y="482"/>
                  </a:moveTo>
                  <a:lnTo>
                    <a:pt x="1524533" y="177"/>
                  </a:lnTo>
                  <a:lnTo>
                    <a:pt x="1524393" y="0"/>
                  </a:lnTo>
                  <a:lnTo>
                    <a:pt x="1524660" y="48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15092204" y="71491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82"/>
                  </a:moveTo>
                  <a:lnTo>
                    <a:pt x="83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660285" y="7721351"/>
              <a:ext cx="1772920" cy="384810"/>
            </a:xfrm>
            <a:custGeom>
              <a:avLst/>
              <a:gdLst/>
              <a:ahLst/>
              <a:cxnLst/>
              <a:rect l="l" t="t" r="r" b="b"/>
              <a:pathLst>
                <a:path w="1772919" h="384809">
                  <a:moveTo>
                    <a:pt x="457" y="196456"/>
                  </a:moveTo>
                  <a:lnTo>
                    <a:pt x="254" y="196583"/>
                  </a:lnTo>
                  <a:lnTo>
                    <a:pt x="0" y="196786"/>
                  </a:lnTo>
                  <a:lnTo>
                    <a:pt x="457" y="196456"/>
                  </a:lnTo>
                  <a:close/>
                </a:path>
                <a:path w="1772919" h="384809">
                  <a:moveTo>
                    <a:pt x="90081" y="361238"/>
                  </a:moveTo>
                  <a:lnTo>
                    <a:pt x="89852" y="361162"/>
                  </a:lnTo>
                  <a:lnTo>
                    <a:pt x="90055" y="361530"/>
                  </a:lnTo>
                  <a:lnTo>
                    <a:pt x="90081" y="361238"/>
                  </a:lnTo>
                  <a:close/>
                </a:path>
                <a:path w="1772919" h="384809">
                  <a:moveTo>
                    <a:pt x="103873" y="372719"/>
                  </a:moveTo>
                  <a:lnTo>
                    <a:pt x="103505" y="372440"/>
                  </a:lnTo>
                  <a:lnTo>
                    <a:pt x="103339" y="372452"/>
                  </a:lnTo>
                  <a:lnTo>
                    <a:pt x="103543" y="372897"/>
                  </a:lnTo>
                  <a:lnTo>
                    <a:pt x="103873" y="372719"/>
                  </a:lnTo>
                  <a:close/>
                </a:path>
                <a:path w="1772919" h="384809">
                  <a:moveTo>
                    <a:pt x="112547" y="384009"/>
                  </a:moveTo>
                  <a:lnTo>
                    <a:pt x="112293" y="383933"/>
                  </a:lnTo>
                  <a:lnTo>
                    <a:pt x="111899" y="384225"/>
                  </a:lnTo>
                  <a:lnTo>
                    <a:pt x="112547" y="384009"/>
                  </a:lnTo>
                  <a:close/>
                </a:path>
                <a:path w="1772919" h="384809">
                  <a:moveTo>
                    <a:pt x="1772373" y="0"/>
                  </a:moveTo>
                  <a:lnTo>
                    <a:pt x="1772094" y="355"/>
                  </a:lnTo>
                  <a:lnTo>
                    <a:pt x="1772272" y="355"/>
                  </a:lnTo>
                  <a:lnTo>
                    <a:pt x="1772373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14342002" y="752219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" y="0"/>
                  </a:moveTo>
                  <a:lnTo>
                    <a:pt x="0" y="157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14341969" y="752234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1" y="0"/>
                  </a:moveTo>
                  <a:lnTo>
                    <a:pt x="0" y="115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14341969" y="752234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1" y="0"/>
                  </a:moveTo>
                  <a:lnTo>
                    <a:pt x="0" y="115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13824141" y="82214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82" y="622"/>
                  </a:moveTo>
                  <a:lnTo>
                    <a:pt x="419" y="215"/>
                  </a:lnTo>
                  <a:lnTo>
                    <a:pt x="63" y="469"/>
                  </a:lnTo>
                  <a:lnTo>
                    <a:pt x="0" y="635"/>
                  </a:lnTo>
                  <a:lnTo>
                    <a:pt x="482" y="622"/>
                  </a:lnTo>
                  <a:close/>
                </a:path>
                <a:path w="634" h="634">
                  <a:moveTo>
                    <a:pt x="609" y="63"/>
                  </a:moveTo>
                  <a:lnTo>
                    <a:pt x="381" y="0"/>
                  </a:lnTo>
                  <a:lnTo>
                    <a:pt x="419" y="215"/>
                  </a:lnTo>
                  <a:lnTo>
                    <a:pt x="609" y="6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15045569" y="711587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25"/>
                  </a:moveTo>
                  <a:lnTo>
                    <a:pt x="52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13439496" y="7115549"/>
              <a:ext cx="1606550" cy="413384"/>
            </a:xfrm>
            <a:custGeom>
              <a:avLst/>
              <a:gdLst/>
              <a:ahLst/>
              <a:cxnLst/>
              <a:rect l="l" t="t" r="r" b="b"/>
              <a:pathLst>
                <a:path w="1606550" h="413384">
                  <a:moveTo>
                    <a:pt x="393" y="413258"/>
                  </a:moveTo>
                  <a:lnTo>
                    <a:pt x="241" y="412978"/>
                  </a:lnTo>
                  <a:lnTo>
                    <a:pt x="0" y="412915"/>
                  </a:lnTo>
                  <a:lnTo>
                    <a:pt x="393" y="413258"/>
                  </a:lnTo>
                  <a:close/>
                </a:path>
                <a:path w="1606550" h="413384">
                  <a:moveTo>
                    <a:pt x="1606092" y="342"/>
                  </a:moveTo>
                  <a:lnTo>
                    <a:pt x="1604772" y="0"/>
                  </a:lnTo>
                  <a:lnTo>
                    <a:pt x="1603717" y="0"/>
                  </a:lnTo>
                  <a:lnTo>
                    <a:pt x="1606029" y="596"/>
                  </a:lnTo>
                  <a:lnTo>
                    <a:pt x="1606067" y="45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15173217" y="734759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73" y="0"/>
                  </a:moveTo>
                  <a:lnTo>
                    <a:pt x="0" y="24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13434263" y="7519218"/>
              <a:ext cx="450215" cy="829310"/>
            </a:xfrm>
            <a:custGeom>
              <a:avLst/>
              <a:gdLst/>
              <a:ahLst/>
              <a:cxnLst/>
              <a:rect l="l" t="t" r="r" b="b"/>
              <a:pathLst>
                <a:path w="450215" h="829309">
                  <a:moveTo>
                    <a:pt x="393" y="0"/>
                  </a:moveTo>
                  <a:lnTo>
                    <a:pt x="0" y="228"/>
                  </a:lnTo>
                  <a:lnTo>
                    <a:pt x="254" y="177"/>
                  </a:lnTo>
                  <a:lnTo>
                    <a:pt x="393" y="0"/>
                  </a:lnTo>
                  <a:close/>
                </a:path>
                <a:path w="450215" h="829309">
                  <a:moveTo>
                    <a:pt x="5207" y="9258"/>
                  </a:moveTo>
                  <a:lnTo>
                    <a:pt x="5041" y="9220"/>
                  </a:lnTo>
                  <a:lnTo>
                    <a:pt x="4660" y="9550"/>
                  </a:lnTo>
                  <a:lnTo>
                    <a:pt x="4965" y="9766"/>
                  </a:lnTo>
                  <a:lnTo>
                    <a:pt x="5207" y="9309"/>
                  </a:lnTo>
                  <a:close/>
                </a:path>
                <a:path w="450215" h="829309">
                  <a:moveTo>
                    <a:pt x="5791" y="8509"/>
                  </a:moveTo>
                  <a:lnTo>
                    <a:pt x="4432" y="9093"/>
                  </a:lnTo>
                  <a:lnTo>
                    <a:pt x="5041" y="9220"/>
                  </a:lnTo>
                  <a:lnTo>
                    <a:pt x="5791" y="8509"/>
                  </a:lnTo>
                  <a:close/>
                </a:path>
                <a:path w="450215" h="829309">
                  <a:moveTo>
                    <a:pt x="111061" y="214566"/>
                  </a:moveTo>
                  <a:lnTo>
                    <a:pt x="110705" y="214706"/>
                  </a:lnTo>
                  <a:lnTo>
                    <a:pt x="110998" y="214972"/>
                  </a:lnTo>
                  <a:lnTo>
                    <a:pt x="111061" y="214566"/>
                  </a:lnTo>
                  <a:close/>
                </a:path>
                <a:path w="450215" h="829309">
                  <a:moveTo>
                    <a:pt x="153619" y="279984"/>
                  </a:moveTo>
                  <a:lnTo>
                    <a:pt x="153250" y="280149"/>
                  </a:lnTo>
                  <a:lnTo>
                    <a:pt x="153530" y="280225"/>
                  </a:lnTo>
                  <a:lnTo>
                    <a:pt x="153619" y="279984"/>
                  </a:lnTo>
                  <a:close/>
                </a:path>
                <a:path w="450215" h="829309">
                  <a:moveTo>
                    <a:pt x="156806" y="288963"/>
                  </a:moveTo>
                  <a:lnTo>
                    <a:pt x="156756" y="288671"/>
                  </a:lnTo>
                  <a:lnTo>
                    <a:pt x="156260" y="288645"/>
                  </a:lnTo>
                  <a:lnTo>
                    <a:pt x="156159" y="289115"/>
                  </a:lnTo>
                  <a:lnTo>
                    <a:pt x="156502" y="288696"/>
                  </a:lnTo>
                  <a:lnTo>
                    <a:pt x="156806" y="288963"/>
                  </a:lnTo>
                  <a:close/>
                </a:path>
                <a:path w="450215" h="829309">
                  <a:moveTo>
                    <a:pt x="438785" y="803871"/>
                  </a:moveTo>
                  <a:lnTo>
                    <a:pt x="437883" y="803452"/>
                  </a:lnTo>
                  <a:lnTo>
                    <a:pt x="437769" y="803694"/>
                  </a:lnTo>
                  <a:lnTo>
                    <a:pt x="437921" y="803630"/>
                  </a:lnTo>
                  <a:lnTo>
                    <a:pt x="438251" y="803732"/>
                  </a:lnTo>
                  <a:lnTo>
                    <a:pt x="437819" y="803694"/>
                  </a:lnTo>
                  <a:lnTo>
                    <a:pt x="437756" y="803986"/>
                  </a:lnTo>
                  <a:lnTo>
                    <a:pt x="438365" y="803833"/>
                  </a:lnTo>
                  <a:lnTo>
                    <a:pt x="438785" y="803871"/>
                  </a:lnTo>
                  <a:close/>
                </a:path>
                <a:path w="450215" h="829309">
                  <a:moveTo>
                    <a:pt x="449973" y="828484"/>
                  </a:moveTo>
                  <a:lnTo>
                    <a:pt x="449453" y="828916"/>
                  </a:lnTo>
                  <a:lnTo>
                    <a:pt x="449668" y="828852"/>
                  </a:lnTo>
                  <a:lnTo>
                    <a:pt x="449973" y="82848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13603108" y="784099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13603037" y="784118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0" y="0"/>
                  </a:moveTo>
                  <a:lnTo>
                    <a:pt x="0" y="94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13603037" y="784118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0" y="0"/>
                  </a:moveTo>
                  <a:lnTo>
                    <a:pt x="0" y="94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13512737" y="7138929"/>
              <a:ext cx="1608455" cy="716915"/>
            </a:xfrm>
            <a:custGeom>
              <a:avLst/>
              <a:gdLst/>
              <a:ahLst/>
              <a:cxnLst/>
              <a:rect l="l" t="t" r="r" b="b"/>
              <a:pathLst>
                <a:path w="1608455" h="716915">
                  <a:moveTo>
                    <a:pt x="330" y="544474"/>
                  </a:moveTo>
                  <a:lnTo>
                    <a:pt x="0" y="544093"/>
                  </a:lnTo>
                  <a:lnTo>
                    <a:pt x="88" y="544271"/>
                  </a:lnTo>
                  <a:lnTo>
                    <a:pt x="330" y="544474"/>
                  </a:lnTo>
                  <a:close/>
                </a:path>
                <a:path w="1608455" h="716915">
                  <a:moveTo>
                    <a:pt x="28549" y="596480"/>
                  </a:moveTo>
                  <a:lnTo>
                    <a:pt x="28181" y="596900"/>
                  </a:lnTo>
                  <a:lnTo>
                    <a:pt x="28054" y="597039"/>
                  </a:lnTo>
                  <a:lnTo>
                    <a:pt x="28257" y="596912"/>
                  </a:lnTo>
                  <a:lnTo>
                    <a:pt x="28549" y="596480"/>
                  </a:lnTo>
                  <a:close/>
                </a:path>
                <a:path w="1608455" h="716915">
                  <a:moveTo>
                    <a:pt x="33629" y="619417"/>
                  </a:moveTo>
                  <a:lnTo>
                    <a:pt x="33464" y="619582"/>
                  </a:lnTo>
                  <a:lnTo>
                    <a:pt x="33629" y="619417"/>
                  </a:lnTo>
                  <a:close/>
                </a:path>
                <a:path w="1608455" h="716915">
                  <a:moveTo>
                    <a:pt x="33845" y="619544"/>
                  </a:moveTo>
                  <a:lnTo>
                    <a:pt x="33642" y="619417"/>
                  </a:lnTo>
                  <a:lnTo>
                    <a:pt x="33705" y="619607"/>
                  </a:lnTo>
                  <a:lnTo>
                    <a:pt x="33845" y="619544"/>
                  </a:lnTo>
                  <a:close/>
                </a:path>
                <a:path w="1608455" h="716915">
                  <a:moveTo>
                    <a:pt x="34544" y="619480"/>
                  </a:moveTo>
                  <a:lnTo>
                    <a:pt x="34391" y="619226"/>
                  </a:lnTo>
                  <a:lnTo>
                    <a:pt x="34112" y="619455"/>
                  </a:lnTo>
                  <a:lnTo>
                    <a:pt x="33845" y="619556"/>
                  </a:lnTo>
                  <a:lnTo>
                    <a:pt x="34010" y="619696"/>
                  </a:lnTo>
                  <a:lnTo>
                    <a:pt x="34201" y="619760"/>
                  </a:lnTo>
                  <a:lnTo>
                    <a:pt x="34391" y="619582"/>
                  </a:lnTo>
                  <a:lnTo>
                    <a:pt x="34544" y="619480"/>
                  </a:lnTo>
                  <a:close/>
                </a:path>
                <a:path w="1608455" h="716915">
                  <a:moveTo>
                    <a:pt x="86995" y="716000"/>
                  </a:moveTo>
                  <a:lnTo>
                    <a:pt x="86868" y="715746"/>
                  </a:lnTo>
                  <a:lnTo>
                    <a:pt x="86779" y="716000"/>
                  </a:lnTo>
                  <a:lnTo>
                    <a:pt x="86995" y="716000"/>
                  </a:lnTo>
                  <a:close/>
                </a:path>
                <a:path w="1608455" h="716915">
                  <a:moveTo>
                    <a:pt x="88087" y="701738"/>
                  </a:moveTo>
                  <a:lnTo>
                    <a:pt x="87833" y="701497"/>
                  </a:lnTo>
                  <a:lnTo>
                    <a:pt x="87985" y="701992"/>
                  </a:lnTo>
                  <a:lnTo>
                    <a:pt x="88087" y="701738"/>
                  </a:lnTo>
                  <a:close/>
                </a:path>
                <a:path w="1608455" h="716915">
                  <a:moveTo>
                    <a:pt x="88671" y="716788"/>
                  </a:moveTo>
                  <a:lnTo>
                    <a:pt x="88366" y="716191"/>
                  </a:lnTo>
                  <a:lnTo>
                    <a:pt x="87642" y="716000"/>
                  </a:lnTo>
                  <a:lnTo>
                    <a:pt x="86995" y="716000"/>
                  </a:lnTo>
                  <a:lnTo>
                    <a:pt x="87261" y="716495"/>
                  </a:lnTo>
                  <a:lnTo>
                    <a:pt x="87896" y="716889"/>
                  </a:lnTo>
                  <a:lnTo>
                    <a:pt x="88671" y="716788"/>
                  </a:lnTo>
                  <a:close/>
                </a:path>
                <a:path w="1608455" h="716915">
                  <a:moveTo>
                    <a:pt x="88709" y="701840"/>
                  </a:moveTo>
                  <a:lnTo>
                    <a:pt x="88099" y="701751"/>
                  </a:lnTo>
                  <a:lnTo>
                    <a:pt x="87985" y="701992"/>
                  </a:lnTo>
                  <a:lnTo>
                    <a:pt x="88239" y="701840"/>
                  </a:lnTo>
                  <a:lnTo>
                    <a:pt x="88468" y="701865"/>
                  </a:lnTo>
                  <a:lnTo>
                    <a:pt x="88709" y="701840"/>
                  </a:lnTo>
                  <a:close/>
                </a:path>
                <a:path w="1608455" h="716915">
                  <a:moveTo>
                    <a:pt x="89636" y="701967"/>
                  </a:moveTo>
                  <a:lnTo>
                    <a:pt x="89357" y="701814"/>
                  </a:lnTo>
                  <a:lnTo>
                    <a:pt x="89052" y="701802"/>
                  </a:lnTo>
                  <a:lnTo>
                    <a:pt x="88709" y="701840"/>
                  </a:lnTo>
                  <a:lnTo>
                    <a:pt x="89636" y="701967"/>
                  </a:lnTo>
                  <a:close/>
                </a:path>
                <a:path w="1608455" h="716915">
                  <a:moveTo>
                    <a:pt x="90385" y="702068"/>
                  </a:moveTo>
                  <a:lnTo>
                    <a:pt x="89636" y="701967"/>
                  </a:lnTo>
                  <a:lnTo>
                    <a:pt x="89852" y="702081"/>
                  </a:lnTo>
                  <a:lnTo>
                    <a:pt x="90081" y="702157"/>
                  </a:lnTo>
                  <a:lnTo>
                    <a:pt x="90284" y="702360"/>
                  </a:lnTo>
                  <a:lnTo>
                    <a:pt x="90385" y="702068"/>
                  </a:lnTo>
                  <a:close/>
                </a:path>
                <a:path w="1608455" h="716915">
                  <a:moveTo>
                    <a:pt x="624687" y="368"/>
                  </a:moveTo>
                  <a:lnTo>
                    <a:pt x="624547" y="342"/>
                  </a:lnTo>
                  <a:lnTo>
                    <a:pt x="624319" y="0"/>
                  </a:lnTo>
                  <a:lnTo>
                    <a:pt x="624027" y="469"/>
                  </a:lnTo>
                  <a:lnTo>
                    <a:pt x="624128" y="596"/>
                  </a:lnTo>
                  <a:lnTo>
                    <a:pt x="624687" y="368"/>
                  </a:lnTo>
                  <a:close/>
                </a:path>
                <a:path w="1608455" h="716915">
                  <a:moveTo>
                    <a:pt x="888428" y="467601"/>
                  </a:moveTo>
                  <a:lnTo>
                    <a:pt x="888314" y="467398"/>
                  </a:lnTo>
                  <a:lnTo>
                    <a:pt x="888111" y="467321"/>
                  </a:lnTo>
                  <a:lnTo>
                    <a:pt x="887818" y="467512"/>
                  </a:lnTo>
                  <a:lnTo>
                    <a:pt x="887806" y="467918"/>
                  </a:lnTo>
                  <a:lnTo>
                    <a:pt x="888136" y="467741"/>
                  </a:lnTo>
                  <a:lnTo>
                    <a:pt x="888428" y="467601"/>
                  </a:lnTo>
                  <a:close/>
                </a:path>
                <a:path w="1608455" h="716915">
                  <a:moveTo>
                    <a:pt x="1552854" y="56375"/>
                  </a:moveTo>
                  <a:lnTo>
                    <a:pt x="1552613" y="56654"/>
                  </a:lnTo>
                  <a:lnTo>
                    <a:pt x="1552790" y="56692"/>
                  </a:lnTo>
                  <a:lnTo>
                    <a:pt x="1552854" y="56375"/>
                  </a:lnTo>
                  <a:close/>
                </a:path>
                <a:path w="1608455" h="716915">
                  <a:moveTo>
                    <a:pt x="1607947" y="197993"/>
                  </a:moveTo>
                  <a:lnTo>
                    <a:pt x="1607566" y="198069"/>
                  </a:lnTo>
                  <a:lnTo>
                    <a:pt x="1607400" y="198183"/>
                  </a:lnTo>
                  <a:lnTo>
                    <a:pt x="1607947" y="19799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13599560" y="785466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" y="0"/>
                  </a:moveTo>
                  <a:lnTo>
                    <a:pt x="0" y="115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13599501" y="785478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2" y="0"/>
                  </a:moveTo>
                  <a:lnTo>
                    <a:pt x="0" y="146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13599501" y="785478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46"/>
                  </a:moveTo>
                  <a:lnTo>
                    <a:pt x="52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13561149" y="7118190"/>
              <a:ext cx="1502410" cy="942340"/>
            </a:xfrm>
            <a:custGeom>
              <a:avLst/>
              <a:gdLst/>
              <a:ahLst/>
              <a:cxnLst/>
              <a:rect l="l" t="t" r="r" b="b"/>
              <a:pathLst>
                <a:path w="1502409" h="942340">
                  <a:moveTo>
                    <a:pt x="419" y="672465"/>
                  </a:moveTo>
                  <a:lnTo>
                    <a:pt x="88" y="672172"/>
                  </a:lnTo>
                  <a:lnTo>
                    <a:pt x="0" y="672604"/>
                  </a:lnTo>
                  <a:lnTo>
                    <a:pt x="419" y="672465"/>
                  </a:lnTo>
                  <a:close/>
                </a:path>
                <a:path w="1502409" h="942340">
                  <a:moveTo>
                    <a:pt x="112306" y="878903"/>
                  </a:moveTo>
                  <a:lnTo>
                    <a:pt x="111671" y="878497"/>
                  </a:lnTo>
                  <a:lnTo>
                    <a:pt x="112090" y="879195"/>
                  </a:lnTo>
                  <a:lnTo>
                    <a:pt x="112306" y="878903"/>
                  </a:lnTo>
                  <a:close/>
                </a:path>
                <a:path w="1502409" h="942340">
                  <a:moveTo>
                    <a:pt x="112572" y="878611"/>
                  </a:moveTo>
                  <a:lnTo>
                    <a:pt x="112331" y="878560"/>
                  </a:lnTo>
                  <a:lnTo>
                    <a:pt x="112458" y="878687"/>
                  </a:lnTo>
                  <a:close/>
                </a:path>
                <a:path w="1502409" h="942340">
                  <a:moveTo>
                    <a:pt x="149085" y="941425"/>
                  </a:moveTo>
                  <a:lnTo>
                    <a:pt x="148869" y="941489"/>
                  </a:lnTo>
                  <a:lnTo>
                    <a:pt x="148551" y="941832"/>
                  </a:lnTo>
                  <a:lnTo>
                    <a:pt x="149085" y="941425"/>
                  </a:lnTo>
                  <a:close/>
                </a:path>
                <a:path w="1502409" h="942340">
                  <a:moveTo>
                    <a:pt x="798398" y="411175"/>
                  </a:moveTo>
                  <a:lnTo>
                    <a:pt x="798118" y="411149"/>
                  </a:lnTo>
                  <a:lnTo>
                    <a:pt x="798309" y="411403"/>
                  </a:lnTo>
                  <a:lnTo>
                    <a:pt x="798398" y="411175"/>
                  </a:lnTo>
                  <a:close/>
                </a:path>
                <a:path w="1502409" h="942340">
                  <a:moveTo>
                    <a:pt x="798487" y="411645"/>
                  </a:moveTo>
                  <a:lnTo>
                    <a:pt x="798309" y="411403"/>
                  </a:lnTo>
                  <a:lnTo>
                    <a:pt x="798207" y="411645"/>
                  </a:lnTo>
                  <a:lnTo>
                    <a:pt x="798156" y="412076"/>
                  </a:lnTo>
                  <a:lnTo>
                    <a:pt x="798487" y="411645"/>
                  </a:lnTo>
                  <a:close/>
                </a:path>
                <a:path w="1502409" h="942340">
                  <a:moveTo>
                    <a:pt x="1424749" y="0"/>
                  </a:moveTo>
                  <a:lnTo>
                    <a:pt x="1424241" y="50"/>
                  </a:lnTo>
                  <a:lnTo>
                    <a:pt x="1424178" y="342"/>
                  </a:lnTo>
                  <a:lnTo>
                    <a:pt x="1424749" y="0"/>
                  </a:lnTo>
                  <a:close/>
                </a:path>
                <a:path w="1502409" h="942340">
                  <a:moveTo>
                    <a:pt x="1501851" y="124371"/>
                  </a:moveTo>
                  <a:lnTo>
                    <a:pt x="1501216" y="124434"/>
                  </a:lnTo>
                  <a:lnTo>
                    <a:pt x="1501762" y="124637"/>
                  </a:lnTo>
                  <a:lnTo>
                    <a:pt x="1501851" y="12437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15067208" y="725815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0"/>
                  </a:moveTo>
                  <a:lnTo>
                    <a:pt x="23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13413905" y="7117238"/>
              <a:ext cx="1683385" cy="1219200"/>
            </a:xfrm>
            <a:custGeom>
              <a:avLst/>
              <a:gdLst/>
              <a:ahLst/>
              <a:cxnLst/>
              <a:rect l="l" t="t" r="r" b="b"/>
              <a:pathLst>
                <a:path w="1683384" h="1219200">
                  <a:moveTo>
                    <a:pt x="368" y="416585"/>
                  </a:moveTo>
                  <a:lnTo>
                    <a:pt x="0" y="416775"/>
                  </a:lnTo>
                  <a:lnTo>
                    <a:pt x="292" y="416839"/>
                  </a:lnTo>
                  <a:lnTo>
                    <a:pt x="368" y="416585"/>
                  </a:lnTo>
                  <a:close/>
                </a:path>
                <a:path w="1683384" h="1219200">
                  <a:moveTo>
                    <a:pt x="330428" y="1020711"/>
                  </a:moveTo>
                  <a:lnTo>
                    <a:pt x="330047" y="1019810"/>
                  </a:lnTo>
                  <a:lnTo>
                    <a:pt x="329882" y="1021067"/>
                  </a:lnTo>
                  <a:lnTo>
                    <a:pt x="330428" y="1020711"/>
                  </a:lnTo>
                  <a:close/>
                </a:path>
                <a:path w="1683384" h="1219200">
                  <a:moveTo>
                    <a:pt x="442341" y="1219060"/>
                  </a:moveTo>
                  <a:lnTo>
                    <a:pt x="442188" y="1218692"/>
                  </a:lnTo>
                  <a:lnTo>
                    <a:pt x="441883" y="1219022"/>
                  </a:lnTo>
                  <a:lnTo>
                    <a:pt x="442341" y="1219060"/>
                  </a:lnTo>
                  <a:close/>
                </a:path>
                <a:path w="1683384" h="1219200">
                  <a:moveTo>
                    <a:pt x="995959" y="489953"/>
                  </a:moveTo>
                  <a:lnTo>
                    <a:pt x="995565" y="490423"/>
                  </a:lnTo>
                  <a:lnTo>
                    <a:pt x="995845" y="490156"/>
                  </a:lnTo>
                  <a:lnTo>
                    <a:pt x="995959" y="489953"/>
                  </a:lnTo>
                  <a:close/>
                </a:path>
                <a:path w="1683384" h="1219200">
                  <a:moveTo>
                    <a:pt x="1528089" y="40055"/>
                  </a:moveTo>
                  <a:lnTo>
                    <a:pt x="1527848" y="39916"/>
                  </a:lnTo>
                  <a:lnTo>
                    <a:pt x="1527378" y="40424"/>
                  </a:lnTo>
                  <a:lnTo>
                    <a:pt x="1527695" y="40614"/>
                  </a:lnTo>
                  <a:lnTo>
                    <a:pt x="1527911" y="40055"/>
                  </a:lnTo>
                  <a:lnTo>
                    <a:pt x="1528051" y="40106"/>
                  </a:lnTo>
                  <a:close/>
                </a:path>
                <a:path w="1683384" h="1219200">
                  <a:moveTo>
                    <a:pt x="1528152" y="40144"/>
                  </a:moveTo>
                  <a:lnTo>
                    <a:pt x="1528013" y="40119"/>
                  </a:lnTo>
                  <a:lnTo>
                    <a:pt x="1528152" y="40144"/>
                  </a:lnTo>
                  <a:close/>
                </a:path>
                <a:path w="1683384" h="1219200">
                  <a:moveTo>
                    <a:pt x="1528305" y="39408"/>
                  </a:moveTo>
                  <a:lnTo>
                    <a:pt x="1527632" y="39801"/>
                  </a:lnTo>
                  <a:lnTo>
                    <a:pt x="1527848" y="39916"/>
                  </a:lnTo>
                  <a:lnTo>
                    <a:pt x="1528305" y="39408"/>
                  </a:lnTo>
                  <a:close/>
                </a:path>
                <a:path w="1683384" h="1219200">
                  <a:moveTo>
                    <a:pt x="1566329" y="70713"/>
                  </a:moveTo>
                  <a:lnTo>
                    <a:pt x="1566202" y="70866"/>
                  </a:lnTo>
                  <a:lnTo>
                    <a:pt x="1566265" y="71107"/>
                  </a:lnTo>
                  <a:lnTo>
                    <a:pt x="1566316" y="71234"/>
                  </a:lnTo>
                  <a:lnTo>
                    <a:pt x="1566329" y="70713"/>
                  </a:lnTo>
                  <a:close/>
                </a:path>
                <a:path w="1683384" h="1219200">
                  <a:moveTo>
                    <a:pt x="1566570" y="69837"/>
                  </a:moveTo>
                  <a:lnTo>
                    <a:pt x="1566278" y="70192"/>
                  </a:lnTo>
                  <a:lnTo>
                    <a:pt x="1566405" y="70180"/>
                  </a:lnTo>
                  <a:lnTo>
                    <a:pt x="1566570" y="69837"/>
                  </a:lnTo>
                  <a:close/>
                </a:path>
                <a:path w="1683384" h="1219200">
                  <a:moveTo>
                    <a:pt x="1566621" y="70396"/>
                  </a:moveTo>
                  <a:lnTo>
                    <a:pt x="1566583" y="70065"/>
                  </a:lnTo>
                  <a:lnTo>
                    <a:pt x="1566405" y="70180"/>
                  </a:lnTo>
                  <a:lnTo>
                    <a:pt x="1566329" y="70345"/>
                  </a:lnTo>
                  <a:lnTo>
                    <a:pt x="1566329" y="70713"/>
                  </a:lnTo>
                  <a:lnTo>
                    <a:pt x="1566506" y="70510"/>
                  </a:lnTo>
                  <a:close/>
                </a:path>
                <a:path w="1683384" h="1219200">
                  <a:moveTo>
                    <a:pt x="1569199" y="254"/>
                  </a:moveTo>
                  <a:lnTo>
                    <a:pt x="1569186" y="0"/>
                  </a:lnTo>
                  <a:lnTo>
                    <a:pt x="1569110" y="266"/>
                  </a:lnTo>
                  <a:close/>
                </a:path>
                <a:path w="1683384" h="1219200">
                  <a:moveTo>
                    <a:pt x="1571244" y="1016"/>
                  </a:moveTo>
                  <a:lnTo>
                    <a:pt x="1570913" y="469"/>
                  </a:lnTo>
                  <a:lnTo>
                    <a:pt x="1570151" y="139"/>
                  </a:lnTo>
                  <a:lnTo>
                    <a:pt x="1569326" y="241"/>
                  </a:lnTo>
                  <a:lnTo>
                    <a:pt x="1569681" y="825"/>
                  </a:lnTo>
                  <a:lnTo>
                    <a:pt x="1570507" y="1054"/>
                  </a:lnTo>
                  <a:lnTo>
                    <a:pt x="1571244" y="1016"/>
                  </a:lnTo>
                  <a:close/>
                </a:path>
                <a:path w="1683384" h="1219200">
                  <a:moveTo>
                    <a:pt x="1571485" y="1003"/>
                  </a:moveTo>
                  <a:lnTo>
                    <a:pt x="1571244" y="1016"/>
                  </a:lnTo>
                  <a:lnTo>
                    <a:pt x="1571409" y="1295"/>
                  </a:lnTo>
                  <a:lnTo>
                    <a:pt x="1571485" y="1003"/>
                  </a:lnTo>
                  <a:close/>
                </a:path>
                <a:path w="1683384" h="1219200">
                  <a:moveTo>
                    <a:pt x="1586064" y="80264"/>
                  </a:moveTo>
                  <a:lnTo>
                    <a:pt x="1585823" y="80175"/>
                  </a:lnTo>
                  <a:lnTo>
                    <a:pt x="1585518" y="80581"/>
                  </a:lnTo>
                  <a:lnTo>
                    <a:pt x="1586064" y="80264"/>
                  </a:lnTo>
                  <a:close/>
                </a:path>
                <a:path w="1683384" h="1219200">
                  <a:moveTo>
                    <a:pt x="1597469" y="153111"/>
                  </a:moveTo>
                  <a:lnTo>
                    <a:pt x="1596986" y="153111"/>
                  </a:lnTo>
                  <a:lnTo>
                    <a:pt x="1597152" y="153466"/>
                  </a:lnTo>
                  <a:lnTo>
                    <a:pt x="1597469" y="153111"/>
                  </a:lnTo>
                  <a:close/>
                </a:path>
                <a:path w="1683384" h="1219200">
                  <a:moveTo>
                    <a:pt x="1626933" y="170383"/>
                  </a:moveTo>
                  <a:lnTo>
                    <a:pt x="1626844" y="169964"/>
                  </a:lnTo>
                  <a:lnTo>
                    <a:pt x="1626666" y="170345"/>
                  </a:lnTo>
                  <a:lnTo>
                    <a:pt x="1626933" y="170383"/>
                  </a:lnTo>
                  <a:close/>
                </a:path>
                <a:path w="1683384" h="1219200">
                  <a:moveTo>
                    <a:pt x="1627886" y="170103"/>
                  </a:moveTo>
                  <a:lnTo>
                    <a:pt x="1626844" y="169443"/>
                  </a:lnTo>
                  <a:lnTo>
                    <a:pt x="1626895" y="169976"/>
                  </a:lnTo>
                  <a:lnTo>
                    <a:pt x="1627886" y="170103"/>
                  </a:lnTo>
                  <a:close/>
                </a:path>
                <a:path w="1683384" h="1219200">
                  <a:moveTo>
                    <a:pt x="1683181" y="300342"/>
                  </a:moveTo>
                  <a:lnTo>
                    <a:pt x="1683105" y="300596"/>
                  </a:lnTo>
                  <a:lnTo>
                    <a:pt x="1683181" y="300342"/>
                  </a:lnTo>
                  <a:close/>
                </a:path>
                <a:path w="1683384" h="1219200">
                  <a:moveTo>
                    <a:pt x="1683258" y="299999"/>
                  </a:moveTo>
                  <a:lnTo>
                    <a:pt x="1682584" y="300151"/>
                  </a:lnTo>
                  <a:lnTo>
                    <a:pt x="1683169" y="300342"/>
                  </a:lnTo>
                  <a:lnTo>
                    <a:pt x="1683258" y="29999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13781030" y="824112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31" y="188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14971027" y="721350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9" y="0"/>
                  </a:moveTo>
                  <a:lnTo>
                    <a:pt x="0" y="533"/>
                  </a:lnTo>
                  <a:lnTo>
                    <a:pt x="317" y="20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985387" y="724300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251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8" name="object 178"/>
            <p:cNvSpPr/>
            <p:nvPr/>
          </p:nvSpPr>
          <p:spPr>
            <a:xfrm>
              <a:off x="13547268" y="7134408"/>
              <a:ext cx="1482725" cy="1092835"/>
            </a:xfrm>
            <a:custGeom>
              <a:avLst/>
              <a:gdLst/>
              <a:ahLst/>
              <a:cxnLst/>
              <a:rect l="l" t="t" r="r" b="b"/>
              <a:pathLst>
                <a:path w="1482725" h="1092834">
                  <a:moveTo>
                    <a:pt x="1066" y="694169"/>
                  </a:moveTo>
                  <a:close/>
                </a:path>
                <a:path w="1482725" h="1092834">
                  <a:moveTo>
                    <a:pt x="1066" y="694156"/>
                  </a:moveTo>
                  <a:lnTo>
                    <a:pt x="304" y="691819"/>
                  </a:lnTo>
                  <a:lnTo>
                    <a:pt x="317" y="691375"/>
                  </a:lnTo>
                  <a:lnTo>
                    <a:pt x="0" y="691718"/>
                  </a:lnTo>
                  <a:lnTo>
                    <a:pt x="1028" y="694169"/>
                  </a:lnTo>
                  <a:close/>
                </a:path>
                <a:path w="1482725" h="1092834">
                  <a:moveTo>
                    <a:pt x="62534" y="797801"/>
                  </a:moveTo>
                  <a:lnTo>
                    <a:pt x="62179" y="797826"/>
                  </a:lnTo>
                  <a:lnTo>
                    <a:pt x="62471" y="797953"/>
                  </a:lnTo>
                  <a:lnTo>
                    <a:pt x="62534" y="797801"/>
                  </a:lnTo>
                  <a:close/>
                </a:path>
                <a:path w="1482725" h="1092834">
                  <a:moveTo>
                    <a:pt x="63144" y="802576"/>
                  </a:moveTo>
                  <a:lnTo>
                    <a:pt x="62877" y="802563"/>
                  </a:lnTo>
                  <a:lnTo>
                    <a:pt x="63042" y="802843"/>
                  </a:lnTo>
                  <a:lnTo>
                    <a:pt x="63144" y="802576"/>
                  </a:lnTo>
                  <a:close/>
                </a:path>
                <a:path w="1482725" h="1092834">
                  <a:moveTo>
                    <a:pt x="159016" y="977455"/>
                  </a:moveTo>
                  <a:lnTo>
                    <a:pt x="158635" y="977747"/>
                  </a:lnTo>
                  <a:lnTo>
                    <a:pt x="158965" y="977709"/>
                  </a:lnTo>
                  <a:lnTo>
                    <a:pt x="159016" y="977455"/>
                  </a:lnTo>
                  <a:close/>
                </a:path>
                <a:path w="1482725" h="1092834">
                  <a:moveTo>
                    <a:pt x="223685" y="1091946"/>
                  </a:moveTo>
                  <a:lnTo>
                    <a:pt x="223443" y="1091869"/>
                  </a:lnTo>
                  <a:lnTo>
                    <a:pt x="223685" y="1091946"/>
                  </a:lnTo>
                  <a:close/>
                </a:path>
                <a:path w="1482725" h="1092834">
                  <a:moveTo>
                    <a:pt x="224028" y="1092161"/>
                  </a:moveTo>
                  <a:lnTo>
                    <a:pt x="223939" y="1092009"/>
                  </a:lnTo>
                  <a:lnTo>
                    <a:pt x="223685" y="1091946"/>
                  </a:lnTo>
                  <a:lnTo>
                    <a:pt x="223621" y="1092365"/>
                  </a:lnTo>
                  <a:lnTo>
                    <a:pt x="224028" y="1092161"/>
                  </a:lnTo>
                  <a:close/>
                </a:path>
                <a:path w="1482725" h="1092834">
                  <a:moveTo>
                    <a:pt x="844118" y="430669"/>
                  </a:moveTo>
                  <a:lnTo>
                    <a:pt x="843978" y="430517"/>
                  </a:lnTo>
                  <a:lnTo>
                    <a:pt x="841984" y="431825"/>
                  </a:lnTo>
                  <a:lnTo>
                    <a:pt x="842213" y="431825"/>
                  </a:lnTo>
                  <a:lnTo>
                    <a:pt x="844118" y="430669"/>
                  </a:lnTo>
                  <a:close/>
                </a:path>
                <a:path w="1482725" h="1092834">
                  <a:moveTo>
                    <a:pt x="1371320" y="50"/>
                  </a:moveTo>
                  <a:lnTo>
                    <a:pt x="1371028" y="0"/>
                  </a:lnTo>
                  <a:lnTo>
                    <a:pt x="1371206" y="482"/>
                  </a:lnTo>
                  <a:lnTo>
                    <a:pt x="1371320" y="50"/>
                  </a:lnTo>
                  <a:close/>
                </a:path>
                <a:path w="1482725" h="1092834">
                  <a:moveTo>
                    <a:pt x="1462519" y="151980"/>
                  </a:moveTo>
                  <a:lnTo>
                    <a:pt x="1462278" y="152095"/>
                  </a:lnTo>
                  <a:lnTo>
                    <a:pt x="1462151" y="152234"/>
                  </a:lnTo>
                  <a:lnTo>
                    <a:pt x="1462519" y="151980"/>
                  </a:lnTo>
                  <a:close/>
                </a:path>
                <a:path w="1482725" h="1092834">
                  <a:moveTo>
                    <a:pt x="1482140" y="207441"/>
                  </a:moveTo>
                  <a:lnTo>
                    <a:pt x="1481632" y="207124"/>
                  </a:lnTo>
                  <a:lnTo>
                    <a:pt x="1481874" y="207429"/>
                  </a:lnTo>
                  <a:lnTo>
                    <a:pt x="1482140" y="20744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13563952" y="785903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2" y="0"/>
                  </a:moveTo>
                  <a:lnTo>
                    <a:pt x="0" y="209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13545363" y="7828565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1955" y="469"/>
                  </a:moveTo>
                  <a:lnTo>
                    <a:pt x="139" y="1193"/>
                  </a:lnTo>
                  <a:lnTo>
                    <a:pt x="0" y="1346"/>
                  </a:lnTo>
                  <a:lnTo>
                    <a:pt x="1955" y="469"/>
                  </a:lnTo>
                  <a:close/>
                </a:path>
                <a:path w="3175" h="1904">
                  <a:moveTo>
                    <a:pt x="2984" y="0"/>
                  </a:moveTo>
                  <a:lnTo>
                    <a:pt x="1955" y="457"/>
                  </a:lnTo>
                  <a:lnTo>
                    <a:pt x="2933" y="76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13560168" y="785595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30" y="73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13563967" y="785902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2" y="0"/>
                  </a:moveTo>
                  <a:lnTo>
                    <a:pt x="0" y="209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3" name="object 183"/>
            <p:cNvSpPr/>
            <p:nvPr/>
          </p:nvSpPr>
          <p:spPr>
            <a:xfrm>
              <a:off x="13563967" y="785902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2" y="0"/>
                  </a:moveTo>
                  <a:lnTo>
                    <a:pt x="0" y="209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4" name="object 184"/>
            <p:cNvSpPr/>
            <p:nvPr/>
          </p:nvSpPr>
          <p:spPr>
            <a:xfrm>
              <a:off x="13371805" y="7202226"/>
              <a:ext cx="1634489" cy="1159510"/>
            </a:xfrm>
            <a:custGeom>
              <a:avLst/>
              <a:gdLst/>
              <a:ahLst/>
              <a:cxnLst/>
              <a:rect l="l" t="t" r="r" b="b"/>
              <a:pathLst>
                <a:path w="1634490" h="1159509">
                  <a:moveTo>
                    <a:pt x="241" y="320954"/>
                  </a:moveTo>
                  <a:lnTo>
                    <a:pt x="50" y="321094"/>
                  </a:lnTo>
                  <a:lnTo>
                    <a:pt x="203" y="321106"/>
                  </a:lnTo>
                  <a:lnTo>
                    <a:pt x="241" y="320954"/>
                  </a:lnTo>
                  <a:close/>
                </a:path>
                <a:path w="1634490" h="1159509">
                  <a:moveTo>
                    <a:pt x="419" y="320827"/>
                  </a:moveTo>
                  <a:lnTo>
                    <a:pt x="355" y="320598"/>
                  </a:lnTo>
                  <a:lnTo>
                    <a:pt x="254" y="320941"/>
                  </a:lnTo>
                  <a:lnTo>
                    <a:pt x="419" y="320827"/>
                  </a:lnTo>
                  <a:close/>
                </a:path>
                <a:path w="1634490" h="1159509">
                  <a:moveTo>
                    <a:pt x="1485" y="336626"/>
                  </a:moveTo>
                  <a:close/>
                </a:path>
                <a:path w="1634490" h="1159509">
                  <a:moveTo>
                    <a:pt x="1790" y="336816"/>
                  </a:moveTo>
                  <a:lnTo>
                    <a:pt x="1485" y="336626"/>
                  </a:lnTo>
                  <a:lnTo>
                    <a:pt x="1562" y="336791"/>
                  </a:lnTo>
                  <a:lnTo>
                    <a:pt x="1790" y="336816"/>
                  </a:lnTo>
                  <a:close/>
                </a:path>
                <a:path w="1634490" h="1159509">
                  <a:moveTo>
                    <a:pt x="2032" y="336486"/>
                  </a:moveTo>
                  <a:lnTo>
                    <a:pt x="1892" y="336334"/>
                  </a:lnTo>
                  <a:lnTo>
                    <a:pt x="1993" y="336461"/>
                  </a:lnTo>
                  <a:close/>
                </a:path>
                <a:path w="1634490" h="1159509">
                  <a:moveTo>
                    <a:pt x="2247" y="336753"/>
                  </a:moveTo>
                  <a:lnTo>
                    <a:pt x="2082" y="336435"/>
                  </a:lnTo>
                  <a:lnTo>
                    <a:pt x="2247" y="336753"/>
                  </a:lnTo>
                  <a:close/>
                </a:path>
                <a:path w="1634490" h="1159509">
                  <a:moveTo>
                    <a:pt x="2247" y="335584"/>
                  </a:moveTo>
                  <a:lnTo>
                    <a:pt x="1397" y="336194"/>
                  </a:lnTo>
                  <a:lnTo>
                    <a:pt x="1473" y="336575"/>
                  </a:lnTo>
                  <a:lnTo>
                    <a:pt x="1600" y="336194"/>
                  </a:lnTo>
                  <a:lnTo>
                    <a:pt x="1790" y="336194"/>
                  </a:lnTo>
                  <a:lnTo>
                    <a:pt x="1879" y="336321"/>
                  </a:lnTo>
                  <a:lnTo>
                    <a:pt x="1943" y="336194"/>
                  </a:lnTo>
                  <a:lnTo>
                    <a:pt x="2247" y="335584"/>
                  </a:lnTo>
                  <a:close/>
                </a:path>
                <a:path w="1634490" h="1159509">
                  <a:moveTo>
                    <a:pt x="142455" y="570865"/>
                  </a:moveTo>
                  <a:lnTo>
                    <a:pt x="142074" y="571017"/>
                  </a:lnTo>
                  <a:lnTo>
                    <a:pt x="142392" y="571309"/>
                  </a:lnTo>
                  <a:lnTo>
                    <a:pt x="142455" y="570865"/>
                  </a:lnTo>
                  <a:close/>
                </a:path>
                <a:path w="1634490" h="1159509">
                  <a:moveTo>
                    <a:pt x="385241" y="1023874"/>
                  </a:moveTo>
                  <a:lnTo>
                    <a:pt x="385102" y="1023874"/>
                  </a:lnTo>
                  <a:lnTo>
                    <a:pt x="384975" y="1023823"/>
                  </a:lnTo>
                  <a:lnTo>
                    <a:pt x="384898" y="1024077"/>
                  </a:lnTo>
                  <a:lnTo>
                    <a:pt x="385241" y="1023874"/>
                  </a:lnTo>
                  <a:close/>
                </a:path>
                <a:path w="1634490" h="1159509">
                  <a:moveTo>
                    <a:pt x="386664" y="1023061"/>
                  </a:moveTo>
                  <a:lnTo>
                    <a:pt x="385292" y="1023848"/>
                  </a:lnTo>
                  <a:lnTo>
                    <a:pt x="386003" y="1024039"/>
                  </a:lnTo>
                  <a:lnTo>
                    <a:pt x="386486" y="1023810"/>
                  </a:lnTo>
                  <a:lnTo>
                    <a:pt x="386664" y="1023061"/>
                  </a:lnTo>
                  <a:close/>
                </a:path>
                <a:path w="1634490" h="1159509">
                  <a:moveTo>
                    <a:pt x="386994" y="1022870"/>
                  </a:moveTo>
                  <a:lnTo>
                    <a:pt x="386791" y="1022807"/>
                  </a:lnTo>
                  <a:lnTo>
                    <a:pt x="386778" y="1022946"/>
                  </a:lnTo>
                  <a:lnTo>
                    <a:pt x="386981" y="1022883"/>
                  </a:lnTo>
                  <a:close/>
                </a:path>
                <a:path w="1634490" h="1159509">
                  <a:moveTo>
                    <a:pt x="420192" y="1094409"/>
                  </a:moveTo>
                  <a:lnTo>
                    <a:pt x="419862" y="1094663"/>
                  </a:lnTo>
                  <a:lnTo>
                    <a:pt x="420192" y="1094409"/>
                  </a:lnTo>
                  <a:close/>
                </a:path>
                <a:path w="1634490" h="1159509">
                  <a:moveTo>
                    <a:pt x="420192" y="1094193"/>
                  </a:moveTo>
                  <a:lnTo>
                    <a:pt x="420077" y="1093952"/>
                  </a:lnTo>
                  <a:lnTo>
                    <a:pt x="419925" y="1094105"/>
                  </a:lnTo>
                  <a:lnTo>
                    <a:pt x="419887" y="1094435"/>
                  </a:lnTo>
                  <a:lnTo>
                    <a:pt x="420077" y="1094371"/>
                  </a:lnTo>
                  <a:lnTo>
                    <a:pt x="420192" y="1094206"/>
                  </a:lnTo>
                  <a:lnTo>
                    <a:pt x="420001" y="1094130"/>
                  </a:lnTo>
                  <a:lnTo>
                    <a:pt x="420192" y="1094193"/>
                  </a:lnTo>
                  <a:close/>
                </a:path>
                <a:path w="1634490" h="1159509">
                  <a:moveTo>
                    <a:pt x="420395" y="1093444"/>
                  </a:moveTo>
                  <a:lnTo>
                    <a:pt x="420154" y="1093609"/>
                  </a:lnTo>
                  <a:lnTo>
                    <a:pt x="420077" y="1093952"/>
                  </a:lnTo>
                  <a:lnTo>
                    <a:pt x="420306" y="1093724"/>
                  </a:lnTo>
                  <a:lnTo>
                    <a:pt x="420395" y="1093444"/>
                  </a:lnTo>
                  <a:close/>
                </a:path>
                <a:path w="1634490" h="1159509">
                  <a:moveTo>
                    <a:pt x="426542" y="1109675"/>
                  </a:moveTo>
                  <a:lnTo>
                    <a:pt x="426504" y="1109421"/>
                  </a:lnTo>
                  <a:lnTo>
                    <a:pt x="426250" y="1109611"/>
                  </a:lnTo>
                  <a:lnTo>
                    <a:pt x="426542" y="1109675"/>
                  </a:lnTo>
                  <a:close/>
                </a:path>
                <a:path w="1634490" h="1159509">
                  <a:moveTo>
                    <a:pt x="426923" y="1108951"/>
                  </a:moveTo>
                  <a:lnTo>
                    <a:pt x="426440" y="1109040"/>
                  </a:lnTo>
                  <a:lnTo>
                    <a:pt x="426504" y="1109421"/>
                  </a:lnTo>
                  <a:lnTo>
                    <a:pt x="426872" y="1109154"/>
                  </a:lnTo>
                  <a:lnTo>
                    <a:pt x="426923" y="1108951"/>
                  </a:lnTo>
                  <a:close/>
                </a:path>
                <a:path w="1634490" h="1159509">
                  <a:moveTo>
                    <a:pt x="449872" y="1148499"/>
                  </a:moveTo>
                  <a:lnTo>
                    <a:pt x="449605" y="1148435"/>
                  </a:lnTo>
                  <a:lnTo>
                    <a:pt x="449554" y="1148816"/>
                  </a:lnTo>
                  <a:lnTo>
                    <a:pt x="449872" y="1148499"/>
                  </a:lnTo>
                  <a:close/>
                </a:path>
                <a:path w="1634490" h="1159509">
                  <a:moveTo>
                    <a:pt x="452602" y="1150759"/>
                  </a:moveTo>
                  <a:lnTo>
                    <a:pt x="452196" y="1151140"/>
                  </a:lnTo>
                  <a:lnTo>
                    <a:pt x="452564" y="1150975"/>
                  </a:lnTo>
                  <a:lnTo>
                    <a:pt x="452602" y="1150759"/>
                  </a:lnTo>
                  <a:close/>
                </a:path>
                <a:path w="1634490" h="1159509">
                  <a:moveTo>
                    <a:pt x="452869" y="1150493"/>
                  </a:moveTo>
                  <a:lnTo>
                    <a:pt x="452640" y="1150416"/>
                  </a:lnTo>
                  <a:lnTo>
                    <a:pt x="452615" y="1150645"/>
                  </a:lnTo>
                  <a:lnTo>
                    <a:pt x="452869" y="1150493"/>
                  </a:lnTo>
                  <a:close/>
                </a:path>
                <a:path w="1634490" h="1159509">
                  <a:moveTo>
                    <a:pt x="452894" y="1150480"/>
                  </a:moveTo>
                  <a:lnTo>
                    <a:pt x="452780" y="1150264"/>
                  </a:lnTo>
                  <a:lnTo>
                    <a:pt x="452666" y="1150416"/>
                  </a:lnTo>
                  <a:lnTo>
                    <a:pt x="452894" y="1150480"/>
                  </a:lnTo>
                  <a:close/>
                </a:path>
                <a:path w="1634490" h="1159509">
                  <a:moveTo>
                    <a:pt x="453136" y="1149527"/>
                  </a:moveTo>
                  <a:lnTo>
                    <a:pt x="452589" y="1149883"/>
                  </a:lnTo>
                  <a:lnTo>
                    <a:pt x="452780" y="1150264"/>
                  </a:lnTo>
                  <a:lnTo>
                    <a:pt x="453059" y="1149883"/>
                  </a:lnTo>
                  <a:lnTo>
                    <a:pt x="453136" y="1149527"/>
                  </a:lnTo>
                  <a:close/>
                </a:path>
                <a:path w="1634490" h="1159509">
                  <a:moveTo>
                    <a:pt x="461505" y="1159344"/>
                  </a:moveTo>
                  <a:lnTo>
                    <a:pt x="461365" y="1159040"/>
                  </a:lnTo>
                  <a:lnTo>
                    <a:pt x="461187" y="1158875"/>
                  </a:lnTo>
                  <a:lnTo>
                    <a:pt x="461276" y="1159027"/>
                  </a:lnTo>
                  <a:lnTo>
                    <a:pt x="461505" y="1159344"/>
                  </a:lnTo>
                  <a:close/>
                </a:path>
                <a:path w="1634490" h="1159509">
                  <a:moveTo>
                    <a:pt x="731621" y="438594"/>
                  </a:moveTo>
                  <a:lnTo>
                    <a:pt x="731481" y="438543"/>
                  </a:lnTo>
                  <a:lnTo>
                    <a:pt x="731621" y="438594"/>
                  </a:lnTo>
                  <a:close/>
                </a:path>
                <a:path w="1634490" h="1159509">
                  <a:moveTo>
                    <a:pt x="731685" y="438645"/>
                  </a:moveTo>
                  <a:close/>
                </a:path>
                <a:path w="1634490" h="1159509">
                  <a:moveTo>
                    <a:pt x="731837" y="439013"/>
                  </a:moveTo>
                  <a:lnTo>
                    <a:pt x="731647" y="438619"/>
                  </a:lnTo>
                  <a:lnTo>
                    <a:pt x="731697" y="438899"/>
                  </a:lnTo>
                  <a:lnTo>
                    <a:pt x="731837" y="439013"/>
                  </a:lnTo>
                  <a:close/>
                </a:path>
                <a:path w="1634490" h="1159509">
                  <a:moveTo>
                    <a:pt x="732104" y="438251"/>
                  </a:moveTo>
                  <a:lnTo>
                    <a:pt x="731456" y="438264"/>
                  </a:lnTo>
                  <a:lnTo>
                    <a:pt x="731583" y="438442"/>
                  </a:lnTo>
                  <a:lnTo>
                    <a:pt x="731735" y="438594"/>
                  </a:lnTo>
                  <a:lnTo>
                    <a:pt x="731926" y="438632"/>
                  </a:lnTo>
                  <a:lnTo>
                    <a:pt x="732104" y="438251"/>
                  </a:lnTo>
                  <a:close/>
                </a:path>
                <a:path w="1634490" h="1159509">
                  <a:moveTo>
                    <a:pt x="1002804" y="336194"/>
                  </a:moveTo>
                  <a:lnTo>
                    <a:pt x="1002563" y="335915"/>
                  </a:lnTo>
                  <a:lnTo>
                    <a:pt x="1002372" y="335826"/>
                  </a:lnTo>
                  <a:lnTo>
                    <a:pt x="1002804" y="336194"/>
                  </a:lnTo>
                  <a:close/>
                </a:path>
                <a:path w="1634490" h="1159509">
                  <a:moveTo>
                    <a:pt x="1019835" y="363105"/>
                  </a:moveTo>
                  <a:lnTo>
                    <a:pt x="1019644" y="362813"/>
                  </a:lnTo>
                  <a:lnTo>
                    <a:pt x="1019441" y="362699"/>
                  </a:lnTo>
                  <a:lnTo>
                    <a:pt x="1019594" y="362851"/>
                  </a:lnTo>
                  <a:lnTo>
                    <a:pt x="1019835" y="363105"/>
                  </a:lnTo>
                  <a:close/>
                </a:path>
                <a:path w="1634490" h="1159509">
                  <a:moveTo>
                    <a:pt x="1560220" y="304"/>
                  </a:moveTo>
                  <a:lnTo>
                    <a:pt x="1559725" y="0"/>
                  </a:lnTo>
                  <a:lnTo>
                    <a:pt x="1559636" y="254"/>
                  </a:lnTo>
                  <a:lnTo>
                    <a:pt x="1560220" y="304"/>
                  </a:lnTo>
                  <a:close/>
                </a:path>
                <a:path w="1634490" h="1159509">
                  <a:moveTo>
                    <a:pt x="1561820" y="431"/>
                  </a:moveTo>
                  <a:lnTo>
                    <a:pt x="1560220" y="304"/>
                  </a:lnTo>
                  <a:lnTo>
                    <a:pt x="1560525" y="495"/>
                  </a:lnTo>
                  <a:lnTo>
                    <a:pt x="1561401" y="622"/>
                  </a:lnTo>
                  <a:lnTo>
                    <a:pt x="1561820" y="431"/>
                  </a:lnTo>
                  <a:close/>
                </a:path>
                <a:path w="1634490" h="1159509">
                  <a:moveTo>
                    <a:pt x="1562608" y="431"/>
                  </a:moveTo>
                  <a:lnTo>
                    <a:pt x="1562354" y="190"/>
                  </a:lnTo>
                  <a:lnTo>
                    <a:pt x="1561820" y="431"/>
                  </a:lnTo>
                  <a:lnTo>
                    <a:pt x="1562214" y="469"/>
                  </a:lnTo>
                  <a:lnTo>
                    <a:pt x="1562328" y="241"/>
                  </a:lnTo>
                  <a:lnTo>
                    <a:pt x="1562227" y="482"/>
                  </a:lnTo>
                  <a:lnTo>
                    <a:pt x="1562608" y="431"/>
                  </a:lnTo>
                  <a:close/>
                </a:path>
                <a:path w="1634490" h="1159509">
                  <a:moveTo>
                    <a:pt x="1616532" y="86563"/>
                  </a:moveTo>
                  <a:lnTo>
                    <a:pt x="1616290" y="86271"/>
                  </a:lnTo>
                  <a:lnTo>
                    <a:pt x="1616341" y="86461"/>
                  </a:lnTo>
                  <a:lnTo>
                    <a:pt x="1616532" y="86563"/>
                  </a:lnTo>
                  <a:close/>
                </a:path>
                <a:path w="1634490" h="1159509">
                  <a:moveTo>
                    <a:pt x="1634197" y="123113"/>
                  </a:moveTo>
                  <a:lnTo>
                    <a:pt x="1633956" y="122694"/>
                  </a:lnTo>
                  <a:lnTo>
                    <a:pt x="1634007" y="122897"/>
                  </a:lnTo>
                  <a:lnTo>
                    <a:pt x="1634197" y="12311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5" name="object 185"/>
            <p:cNvSpPr/>
            <p:nvPr/>
          </p:nvSpPr>
          <p:spPr>
            <a:xfrm>
              <a:off x="13528945" y="782615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09" y="62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6" name="object 186"/>
            <p:cNvSpPr/>
            <p:nvPr/>
          </p:nvSpPr>
          <p:spPr>
            <a:xfrm>
              <a:off x="13454304" y="7256633"/>
              <a:ext cx="1544320" cy="1069975"/>
            </a:xfrm>
            <a:custGeom>
              <a:avLst/>
              <a:gdLst/>
              <a:ahLst/>
              <a:cxnLst/>
              <a:rect l="l" t="t" r="r" b="b"/>
              <a:pathLst>
                <a:path w="1544319" h="1069975">
                  <a:moveTo>
                    <a:pt x="495" y="467347"/>
                  </a:moveTo>
                  <a:lnTo>
                    <a:pt x="0" y="467334"/>
                  </a:lnTo>
                  <a:lnTo>
                    <a:pt x="495" y="467563"/>
                  </a:lnTo>
                  <a:lnTo>
                    <a:pt x="495" y="467347"/>
                  </a:lnTo>
                  <a:close/>
                </a:path>
                <a:path w="1544319" h="1069975">
                  <a:moveTo>
                    <a:pt x="7239" y="463397"/>
                  </a:moveTo>
                  <a:lnTo>
                    <a:pt x="6997" y="463359"/>
                  </a:lnTo>
                  <a:lnTo>
                    <a:pt x="7226" y="463626"/>
                  </a:lnTo>
                  <a:lnTo>
                    <a:pt x="7239" y="463397"/>
                  </a:lnTo>
                  <a:close/>
                </a:path>
                <a:path w="1544319" h="1069975">
                  <a:moveTo>
                    <a:pt x="17843" y="492099"/>
                  </a:moveTo>
                  <a:lnTo>
                    <a:pt x="17653" y="492099"/>
                  </a:lnTo>
                  <a:lnTo>
                    <a:pt x="17272" y="492340"/>
                  </a:lnTo>
                  <a:lnTo>
                    <a:pt x="17843" y="492099"/>
                  </a:lnTo>
                  <a:close/>
                </a:path>
                <a:path w="1544319" h="1069975">
                  <a:moveTo>
                    <a:pt x="21132" y="503199"/>
                  </a:moveTo>
                  <a:lnTo>
                    <a:pt x="20866" y="502678"/>
                  </a:lnTo>
                  <a:lnTo>
                    <a:pt x="20891" y="503072"/>
                  </a:lnTo>
                  <a:lnTo>
                    <a:pt x="21132" y="503199"/>
                  </a:lnTo>
                  <a:close/>
                </a:path>
                <a:path w="1544319" h="1069975">
                  <a:moveTo>
                    <a:pt x="82689" y="617677"/>
                  </a:moveTo>
                  <a:lnTo>
                    <a:pt x="82219" y="617334"/>
                  </a:lnTo>
                  <a:lnTo>
                    <a:pt x="82486" y="617588"/>
                  </a:lnTo>
                  <a:lnTo>
                    <a:pt x="82689" y="617677"/>
                  </a:lnTo>
                  <a:close/>
                </a:path>
                <a:path w="1544319" h="1069975">
                  <a:moveTo>
                    <a:pt x="263105" y="933119"/>
                  </a:moveTo>
                  <a:lnTo>
                    <a:pt x="263017" y="932764"/>
                  </a:lnTo>
                  <a:lnTo>
                    <a:pt x="262686" y="933069"/>
                  </a:lnTo>
                  <a:lnTo>
                    <a:pt x="263105" y="933119"/>
                  </a:lnTo>
                  <a:close/>
                </a:path>
                <a:path w="1544319" h="1069975">
                  <a:moveTo>
                    <a:pt x="336689" y="1069682"/>
                  </a:moveTo>
                  <a:lnTo>
                    <a:pt x="336270" y="1069467"/>
                  </a:lnTo>
                  <a:lnTo>
                    <a:pt x="336245" y="1069708"/>
                  </a:lnTo>
                  <a:lnTo>
                    <a:pt x="336689" y="1069797"/>
                  </a:lnTo>
                  <a:close/>
                </a:path>
                <a:path w="1544319" h="1069975">
                  <a:moveTo>
                    <a:pt x="664794" y="408533"/>
                  </a:moveTo>
                  <a:lnTo>
                    <a:pt x="664705" y="408381"/>
                  </a:lnTo>
                  <a:lnTo>
                    <a:pt x="664502" y="408063"/>
                  </a:lnTo>
                  <a:lnTo>
                    <a:pt x="664603" y="408381"/>
                  </a:lnTo>
                  <a:lnTo>
                    <a:pt x="664794" y="408533"/>
                  </a:lnTo>
                  <a:close/>
                </a:path>
                <a:path w="1544319" h="1069975">
                  <a:moveTo>
                    <a:pt x="983297" y="380161"/>
                  </a:moveTo>
                  <a:lnTo>
                    <a:pt x="982941" y="380225"/>
                  </a:lnTo>
                  <a:lnTo>
                    <a:pt x="982713" y="380339"/>
                  </a:lnTo>
                  <a:lnTo>
                    <a:pt x="983297" y="380161"/>
                  </a:lnTo>
                  <a:close/>
                </a:path>
                <a:path w="1544319" h="1069975">
                  <a:moveTo>
                    <a:pt x="1452321" y="660"/>
                  </a:moveTo>
                  <a:lnTo>
                    <a:pt x="1451876" y="901"/>
                  </a:lnTo>
                  <a:lnTo>
                    <a:pt x="1452143" y="965"/>
                  </a:lnTo>
                  <a:lnTo>
                    <a:pt x="1452321" y="660"/>
                  </a:lnTo>
                  <a:close/>
                </a:path>
                <a:path w="1544319" h="1069975">
                  <a:moveTo>
                    <a:pt x="1480578" y="139"/>
                  </a:moveTo>
                  <a:lnTo>
                    <a:pt x="1480070" y="0"/>
                  </a:lnTo>
                  <a:lnTo>
                    <a:pt x="1480019" y="241"/>
                  </a:lnTo>
                  <a:lnTo>
                    <a:pt x="1480553" y="228"/>
                  </a:lnTo>
                  <a:close/>
                </a:path>
                <a:path w="1544319" h="1069975">
                  <a:moveTo>
                    <a:pt x="1528775" y="78435"/>
                  </a:moveTo>
                  <a:lnTo>
                    <a:pt x="1528699" y="78219"/>
                  </a:lnTo>
                  <a:lnTo>
                    <a:pt x="1528533" y="78028"/>
                  </a:lnTo>
                  <a:lnTo>
                    <a:pt x="1528330" y="77952"/>
                  </a:lnTo>
                  <a:lnTo>
                    <a:pt x="1528483" y="78219"/>
                  </a:lnTo>
                  <a:lnTo>
                    <a:pt x="1528597" y="78371"/>
                  </a:lnTo>
                  <a:lnTo>
                    <a:pt x="1528775" y="78435"/>
                  </a:lnTo>
                  <a:close/>
                </a:path>
                <a:path w="1544319" h="1069975">
                  <a:moveTo>
                    <a:pt x="1528838" y="78600"/>
                  </a:moveTo>
                  <a:lnTo>
                    <a:pt x="1528800" y="78447"/>
                  </a:lnTo>
                  <a:lnTo>
                    <a:pt x="1528305" y="78359"/>
                  </a:lnTo>
                  <a:lnTo>
                    <a:pt x="1528114" y="78727"/>
                  </a:lnTo>
                  <a:lnTo>
                    <a:pt x="1528445" y="78740"/>
                  </a:lnTo>
                  <a:lnTo>
                    <a:pt x="1528800" y="78740"/>
                  </a:lnTo>
                  <a:lnTo>
                    <a:pt x="1528838" y="78600"/>
                  </a:lnTo>
                  <a:close/>
                </a:path>
                <a:path w="1544319" h="1069975">
                  <a:moveTo>
                    <a:pt x="1543583" y="104762"/>
                  </a:moveTo>
                  <a:lnTo>
                    <a:pt x="1543431" y="104635"/>
                  </a:lnTo>
                  <a:lnTo>
                    <a:pt x="1543151" y="104711"/>
                  </a:lnTo>
                  <a:lnTo>
                    <a:pt x="1542986" y="104775"/>
                  </a:lnTo>
                  <a:lnTo>
                    <a:pt x="1543583" y="104762"/>
                  </a:lnTo>
                  <a:close/>
                </a:path>
                <a:path w="1544319" h="1069975">
                  <a:moveTo>
                    <a:pt x="1544281" y="104990"/>
                  </a:moveTo>
                  <a:lnTo>
                    <a:pt x="1544002" y="104775"/>
                  </a:lnTo>
                  <a:lnTo>
                    <a:pt x="1543583" y="104775"/>
                  </a:lnTo>
                  <a:lnTo>
                    <a:pt x="1543812" y="104952"/>
                  </a:lnTo>
                  <a:lnTo>
                    <a:pt x="1544281" y="10499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486274" y="772021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72" y="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486545" y="772030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0" y="0"/>
                  </a:moveTo>
                  <a:lnTo>
                    <a:pt x="0" y="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14486545" y="772030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0" name="object 190"/>
            <p:cNvSpPr/>
            <p:nvPr/>
          </p:nvSpPr>
          <p:spPr>
            <a:xfrm>
              <a:off x="13481025" y="7301147"/>
              <a:ext cx="1441450" cy="1099820"/>
            </a:xfrm>
            <a:custGeom>
              <a:avLst/>
              <a:gdLst/>
              <a:ahLst/>
              <a:cxnLst/>
              <a:rect l="l" t="t" r="r" b="b"/>
              <a:pathLst>
                <a:path w="1441450" h="1099820">
                  <a:moveTo>
                    <a:pt x="127" y="485686"/>
                  </a:moveTo>
                  <a:lnTo>
                    <a:pt x="0" y="485571"/>
                  </a:lnTo>
                  <a:lnTo>
                    <a:pt x="114" y="485965"/>
                  </a:lnTo>
                  <a:lnTo>
                    <a:pt x="127" y="485686"/>
                  </a:lnTo>
                  <a:close/>
                </a:path>
                <a:path w="1441450" h="1099820">
                  <a:moveTo>
                    <a:pt x="2806" y="503542"/>
                  </a:moveTo>
                  <a:lnTo>
                    <a:pt x="2349" y="503402"/>
                  </a:lnTo>
                  <a:lnTo>
                    <a:pt x="2413" y="503542"/>
                  </a:lnTo>
                  <a:lnTo>
                    <a:pt x="2768" y="503770"/>
                  </a:lnTo>
                  <a:lnTo>
                    <a:pt x="2806" y="503542"/>
                  </a:lnTo>
                  <a:close/>
                </a:path>
                <a:path w="1441450" h="1099820">
                  <a:moveTo>
                    <a:pt x="57289" y="587349"/>
                  </a:moveTo>
                  <a:lnTo>
                    <a:pt x="57073" y="587032"/>
                  </a:lnTo>
                  <a:lnTo>
                    <a:pt x="56972" y="586879"/>
                  </a:lnTo>
                  <a:lnTo>
                    <a:pt x="57061" y="587082"/>
                  </a:lnTo>
                  <a:lnTo>
                    <a:pt x="57289" y="587349"/>
                  </a:lnTo>
                  <a:close/>
                </a:path>
                <a:path w="1441450" h="1099820">
                  <a:moveTo>
                    <a:pt x="82956" y="647344"/>
                  </a:moveTo>
                  <a:lnTo>
                    <a:pt x="82715" y="647280"/>
                  </a:lnTo>
                  <a:lnTo>
                    <a:pt x="81572" y="649732"/>
                  </a:lnTo>
                  <a:lnTo>
                    <a:pt x="81838" y="649744"/>
                  </a:lnTo>
                  <a:lnTo>
                    <a:pt x="82956" y="647344"/>
                  </a:lnTo>
                  <a:close/>
                </a:path>
                <a:path w="1441450" h="1099820">
                  <a:moveTo>
                    <a:pt x="144310" y="747560"/>
                  </a:moveTo>
                  <a:lnTo>
                    <a:pt x="143929" y="747242"/>
                  </a:lnTo>
                  <a:lnTo>
                    <a:pt x="143865" y="747725"/>
                  </a:lnTo>
                  <a:lnTo>
                    <a:pt x="144310" y="747560"/>
                  </a:lnTo>
                  <a:close/>
                </a:path>
                <a:path w="1441450" h="1099820">
                  <a:moveTo>
                    <a:pt x="164985" y="780046"/>
                  </a:moveTo>
                  <a:lnTo>
                    <a:pt x="164553" y="780186"/>
                  </a:lnTo>
                  <a:lnTo>
                    <a:pt x="164985" y="780046"/>
                  </a:lnTo>
                  <a:close/>
                </a:path>
                <a:path w="1441450" h="1099820">
                  <a:moveTo>
                    <a:pt x="221983" y="884974"/>
                  </a:moveTo>
                  <a:lnTo>
                    <a:pt x="221297" y="884986"/>
                  </a:lnTo>
                  <a:lnTo>
                    <a:pt x="221538" y="884999"/>
                  </a:lnTo>
                  <a:lnTo>
                    <a:pt x="221983" y="884974"/>
                  </a:lnTo>
                  <a:close/>
                </a:path>
                <a:path w="1441450" h="1099820">
                  <a:moveTo>
                    <a:pt x="303542" y="1036497"/>
                  </a:moveTo>
                  <a:lnTo>
                    <a:pt x="303339" y="1037031"/>
                  </a:lnTo>
                  <a:lnTo>
                    <a:pt x="303288" y="1037424"/>
                  </a:lnTo>
                  <a:lnTo>
                    <a:pt x="303479" y="1037056"/>
                  </a:lnTo>
                  <a:lnTo>
                    <a:pt x="303542" y="1036497"/>
                  </a:lnTo>
                  <a:close/>
                </a:path>
                <a:path w="1441450" h="1099820">
                  <a:moveTo>
                    <a:pt x="309930" y="1045705"/>
                  </a:moveTo>
                  <a:lnTo>
                    <a:pt x="309333" y="1045743"/>
                  </a:lnTo>
                  <a:lnTo>
                    <a:pt x="309829" y="1045972"/>
                  </a:lnTo>
                  <a:lnTo>
                    <a:pt x="309930" y="1045705"/>
                  </a:lnTo>
                  <a:close/>
                </a:path>
                <a:path w="1441450" h="1099820">
                  <a:moveTo>
                    <a:pt x="336092" y="1096822"/>
                  </a:moveTo>
                  <a:lnTo>
                    <a:pt x="335838" y="1096746"/>
                  </a:lnTo>
                  <a:lnTo>
                    <a:pt x="335483" y="1099324"/>
                  </a:lnTo>
                  <a:lnTo>
                    <a:pt x="335711" y="1099477"/>
                  </a:lnTo>
                  <a:lnTo>
                    <a:pt x="336092" y="1096822"/>
                  </a:lnTo>
                  <a:close/>
                </a:path>
                <a:path w="1441450" h="1099820">
                  <a:moveTo>
                    <a:pt x="917638" y="260883"/>
                  </a:moveTo>
                  <a:lnTo>
                    <a:pt x="917371" y="260375"/>
                  </a:lnTo>
                  <a:lnTo>
                    <a:pt x="917448" y="260769"/>
                  </a:lnTo>
                  <a:lnTo>
                    <a:pt x="917638" y="260883"/>
                  </a:lnTo>
                  <a:close/>
                </a:path>
                <a:path w="1441450" h="1099820">
                  <a:moveTo>
                    <a:pt x="1035723" y="462534"/>
                  </a:moveTo>
                  <a:lnTo>
                    <a:pt x="1033538" y="461924"/>
                  </a:lnTo>
                  <a:lnTo>
                    <a:pt x="1033500" y="462051"/>
                  </a:lnTo>
                  <a:lnTo>
                    <a:pt x="1033475" y="462178"/>
                  </a:lnTo>
                  <a:lnTo>
                    <a:pt x="1035646" y="462737"/>
                  </a:lnTo>
                  <a:lnTo>
                    <a:pt x="1035723" y="462534"/>
                  </a:lnTo>
                  <a:close/>
                </a:path>
                <a:path w="1441450" h="1099820">
                  <a:moveTo>
                    <a:pt x="1426857" y="800"/>
                  </a:moveTo>
                  <a:lnTo>
                    <a:pt x="1426629" y="723"/>
                  </a:lnTo>
                  <a:lnTo>
                    <a:pt x="1426260" y="1079"/>
                  </a:lnTo>
                  <a:lnTo>
                    <a:pt x="1426565" y="1308"/>
                  </a:lnTo>
                  <a:lnTo>
                    <a:pt x="1426857" y="800"/>
                  </a:lnTo>
                  <a:close/>
                </a:path>
                <a:path w="1441450" h="1099820">
                  <a:moveTo>
                    <a:pt x="1427403" y="0"/>
                  </a:moveTo>
                  <a:lnTo>
                    <a:pt x="1426070" y="558"/>
                  </a:lnTo>
                  <a:lnTo>
                    <a:pt x="1426629" y="723"/>
                  </a:lnTo>
                  <a:lnTo>
                    <a:pt x="1427403" y="0"/>
                  </a:lnTo>
                  <a:close/>
                </a:path>
                <a:path w="1441450" h="1099820">
                  <a:moveTo>
                    <a:pt x="1441323" y="19329"/>
                  </a:moveTo>
                  <a:lnTo>
                    <a:pt x="1440891" y="18999"/>
                  </a:lnTo>
                  <a:lnTo>
                    <a:pt x="1440954" y="18808"/>
                  </a:lnTo>
                  <a:lnTo>
                    <a:pt x="1440853" y="18986"/>
                  </a:lnTo>
                  <a:lnTo>
                    <a:pt x="1440700" y="19253"/>
                  </a:lnTo>
                  <a:lnTo>
                    <a:pt x="1441246" y="1940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1" name="object 191"/>
            <p:cNvSpPr/>
            <p:nvPr/>
          </p:nvSpPr>
          <p:spPr>
            <a:xfrm>
              <a:off x="14516677" y="776364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40"/>
                  </a:moveTo>
                  <a:lnTo>
                    <a:pt x="83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2" name="object 192"/>
            <p:cNvSpPr/>
            <p:nvPr/>
          </p:nvSpPr>
          <p:spPr>
            <a:xfrm>
              <a:off x="13480860" y="7246130"/>
              <a:ext cx="1404620" cy="892810"/>
            </a:xfrm>
            <a:custGeom>
              <a:avLst/>
              <a:gdLst/>
              <a:ahLst/>
              <a:cxnLst/>
              <a:rect l="l" t="t" r="r" b="b"/>
              <a:pathLst>
                <a:path w="1404619" h="892809">
                  <a:moveTo>
                    <a:pt x="266" y="562279"/>
                  </a:moveTo>
                  <a:lnTo>
                    <a:pt x="139" y="561797"/>
                  </a:lnTo>
                  <a:lnTo>
                    <a:pt x="25" y="561936"/>
                  </a:lnTo>
                  <a:lnTo>
                    <a:pt x="0" y="562102"/>
                  </a:lnTo>
                  <a:lnTo>
                    <a:pt x="165" y="562190"/>
                  </a:lnTo>
                  <a:close/>
                </a:path>
                <a:path w="1404619" h="892809">
                  <a:moveTo>
                    <a:pt x="292" y="561479"/>
                  </a:moveTo>
                  <a:lnTo>
                    <a:pt x="25" y="561454"/>
                  </a:lnTo>
                  <a:lnTo>
                    <a:pt x="127" y="561797"/>
                  </a:lnTo>
                  <a:lnTo>
                    <a:pt x="228" y="561581"/>
                  </a:lnTo>
                  <a:close/>
                </a:path>
                <a:path w="1404619" h="892809">
                  <a:moveTo>
                    <a:pt x="173558" y="891197"/>
                  </a:moveTo>
                  <a:lnTo>
                    <a:pt x="173050" y="890943"/>
                  </a:lnTo>
                  <a:lnTo>
                    <a:pt x="172897" y="891324"/>
                  </a:lnTo>
                  <a:lnTo>
                    <a:pt x="173469" y="891273"/>
                  </a:lnTo>
                  <a:lnTo>
                    <a:pt x="173456" y="891501"/>
                  </a:lnTo>
                  <a:lnTo>
                    <a:pt x="173532" y="891273"/>
                  </a:lnTo>
                  <a:close/>
                </a:path>
                <a:path w="1404619" h="892809">
                  <a:moveTo>
                    <a:pt x="173786" y="892683"/>
                  </a:moveTo>
                  <a:lnTo>
                    <a:pt x="173418" y="892581"/>
                  </a:lnTo>
                  <a:lnTo>
                    <a:pt x="173329" y="892759"/>
                  </a:lnTo>
                  <a:lnTo>
                    <a:pt x="173786" y="892683"/>
                  </a:lnTo>
                  <a:close/>
                </a:path>
                <a:path w="1404619" h="892809">
                  <a:moveTo>
                    <a:pt x="174167" y="891476"/>
                  </a:moveTo>
                  <a:lnTo>
                    <a:pt x="173647" y="890943"/>
                  </a:lnTo>
                  <a:lnTo>
                    <a:pt x="173558" y="891197"/>
                  </a:lnTo>
                  <a:lnTo>
                    <a:pt x="174167" y="891476"/>
                  </a:lnTo>
                  <a:close/>
                </a:path>
                <a:path w="1404619" h="892809">
                  <a:moveTo>
                    <a:pt x="1331188" y="520"/>
                  </a:moveTo>
                  <a:lnTo>
                    <a:pt x="1330896" y="0"/>
                  </a:lnTo>
                  <a:lnTo>
                    <a:pt x="1330985" y="368"/>
                  </a:lnTo>
                  <a:lnTo>
                    <a:pt x="1331188" y="520"/>
                  </a:lnTo>
                  <a:close/>
                </a:path>
                <a:path w="1404619" h="892809">
                  <a:moveTo>
                    <a:pt x="1404023" y="64643"/>
                  </a:moveTo>
                  <a:lnTo>
                    <a:pt x="1403400" y="64808"/>
                  </a:lnTo>
                  <a:lnTo>
                    <a:pt x="1403845" y="64795"/>
                  </a:lnTo>
                  <a:lnTo>
                    <a:pt x="1404023" y="6464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546454" y="794099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40"/>
                  </a:moveTo>
                  <a:lnTo>
                    <a:pt x="115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648906" y="7257738"/>
              <a:ext cx="1155065" cy="878205"/>
            </a:xfrm>
            <a:custGeom>
              <a:avLst/>
              <a:gdLst/>
              <a:ahLst/>
              <a:cxnLst/>
              <a:rect l="l" t="t" r="r" b="b"/>
              <a:pathLst>
                <a:path w="1155065" h="878204">
                  <a:moveTo>
                    <a:pt x="317" y="877595"/>
                  </a:moveTo>
                  <a:lnTo>
                    <a:pt x="0" y="877150"/>
                  </a:lnTo>
                  <a:lnTo>
                    <a:pt x="139" y="877468"/>
                  </a:lnTo>
                  <a:lnTo>
                    <a:pt x="317" y="877595"/>
                  </a:lnTo>
                  <a:close/>
                </a:path>
                <a:path w="1155065" h="878204">
                  <a:moveTo>
                    <a:pt x="1154798" y="0"/>
                  </a:moveTo>
                  <a:lnTo>
                    <a:pt x="1154480" y="101"/>
                  </a:lnTo>
                  <a:lnTo>
                    <a:pt x="1154696" y="292"/>
                  </a:lnTo>
                  <a:lnTo>
                    <a:pt x="1154798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5" name="object 195"/>
            <p:cNvSpPr/>
            <p:nvPr/>
          </p:nvSpPr>
          <p:spPr>
            <a:xfrm>
              <a:off x="14890999" y="741147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40"/>
                  </a:moveTo>
                  <a:lnTo>
                    <a:pt x="115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6" name="object 196"/>
            <p:cNvSpPr/>
            <p:nvPr/>
          </p:nvSpPr>
          <p:spPr>
            <a:xfrm>
              <a:off x="14837683" y="73465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40" y="4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7" name="object 197"/>
            <p:cNvSpPr/>
            <p:nvPr/>
          </p:nvSpPr>
          <p:spPr>
            <a:xfrm>
              <a:off x="14837683" y="73465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40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8" name="object 198"/>
            <p:cNvSpPr/>
            <p:nvPr/>
          </p:nvSpPr>
          <p:spPr>
            <a:xfrm>
              <a:off x="13667652" y="817971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51" y="4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9" name="object 199"/>
            <p:cNvSpPr/>
            <p:nvPr/>
          </p:nvSpPr>
          <p:spPr>
            <a:xfrm>
              <a:off x="13667652" y="817971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51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0" name="object 200"/>
            <p:cNvSpPr/>
            <p:nvPr/>
          </p:nvSpPr>
          <p:spPr>
            <a:xfrm>
              <a:off x="13552640" y="7321784"/>
              <a:ext cx="1257935" cy="988694"/>
            </a:xfrm>
            <a:custGeom>
              <a:avLst/>
              <a:gdLst/>
              <a:ahLst/>
              <a:cxnLst/>
              <a:rect l="l" t="t" r="r" b="b"/>
              <a:pathLst>
                <a:path w="1257934" h="988695">
                  <a:moveTo>
                    <a:pt x="939" y="656412"/>
                  </a:moveTo>
                  <a:lnTo>
                    <a:pt x="635" y="656069"/>
                  </a:lnTo>
                  <a:lnTo>
                    <a:pt x="355" y="655472"/>
                  </a:lnTo>
                  <a:lnTo>
                    <a:pt x="0" y="656653"/>
                  </a:lnTo>
                  <a:lnTo>
                    <a:pt x="939" y="656412"/>
                  </a:lnTo>
                  <a:close/>
                </a:path>
                <a:path w="1257934" h="988695">
                  <a:moveTo>
                    <a:pt x="1460" y="656640"/>
                  </a:moveTo>
                  <a:lnTo>
                    <a:pt x="1181" y="656386"/>
                  </a:lnTo>
                  <a:lnTo>
                    <a:pt x="939" y="656412"/>
                  </a:lnTo>
                  <a:lnTo>
                    <a:pt x="1104" y="656590"/>
                  </a:lnTo>
                  <a:lnTo>
                    <a:pt x="1460" y="656640"/>
                  </a:lnTo>
                  <a:close/>
                </a:path>
                <a:path w="1257934" h="988695">
                  <a:moveTo>
                    <a:pt x="92316" y="833526"/>
                  </a:moveTo>
                  <a:lnTo>
                    <a:pt x="91960" y="833970"/>
                  </a:lnTo>
                  <a:lnTo>
                    <a:pt x="92176" y="834034"/>
                  </a:lnTo>
                  <a:lnTo>
                    <a:pt x="92316" y="833526"/>
                  </a:lnTo>
                  <a:close/>
                </a:path>
                <a:path w="1257934" h="988695">
                  <a:moveTo>
                    <a:pt x="115265" y="857986"/>
                  </a:moveTo>
                  <a:lnTo>
                    <a:pt x="114998" y="857961"/>
                  </a:lnTo>
                  <a:lnTo>
                    <a:pt x="114071" y="860412"/>
                  </a:lnTo>
                  <a:lnTo>
                    <a:pt x="114350" y="860526"/>
                  </a:lnTo>
                  <a:lnTo>
                    <a:pt x="115265" y="857986"/>
                  </a:lnTo>
                  <a:close/>
                </a:path>
                <a:path w="1257934" h="988695">
                  <a:moveTo>
                    <a:pt x="138036" y="913955"/>
                  </a:moveTo>
                  <a:lnTo>
                    <a:pt x="137718" y="914222"/>
                  </a:lnTo>
                  <a:lnTo>
                    <a:pt x="137769" y="914400"/>
                  </a:lnTo>
                  <a:lnTo>
                    <a:pt x="137960" y="914450"/>
                  </a:lnTo>
                  <a:lnTo>
                    <a:pt x="137960" y="914247"/>
                  </a:lnTo>
                  <a:lnTo>
                    <a:pt x="138036" y="913955"/>
                  </a:lnTo>
                  <a:close/>
                </a:path>
                <a:path w="1257934" h="988695">
                  <a:moveTo>
                    <a:pt x="180771" y="988352"/>
                  </a:moveTo>
                  <a:lnTo>
                    <a:pt x="180721" y="988136"/>
                  </a:lnTo>
                  <a:lnTo>
                    <a:pt x="180555" y="987920"/>
                  </a:lnTo>
                  <a:lnTo>
                    <a:pt x="180771" y="988352"/>
                  </a:lnTo>
                  <a:close/>
                </a:path>
                <a:path w="1257934" h="988695">
                  <a:moveTo>
                    <a:pt x="1257515" y="482"/>
                  </a:moveTo>
                  <a:lnTo>
                    <a:pt x="1257236" y="139"/>
                  </a:lnTo>
                  <a:lnTo>
                    <a:pt x="1257122" y="0"/>
                  </a:lnTo>
                  <a:lnTo>
                    <a:pt x="1257173" y="215"/>
                  </a:lnTo>
                  <a:lnTo>
                    <a:pt x="1257515" y="48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13436464" y="777331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61"/>
                  </a:moveTo>
                  <a:lnTo>
                    <a:pt x="62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2" name="object 202"/>
            <p:cNvSpPr/>
            <p:nvPr/>
          </p:nvSpPr>
          <p:spPr>
            <a:xfrm>
              <a:off x="13644601" y="815575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79" y="304"/>
                  </a:moveTo>
                  <a:lnTo>
                    <a:pt x="228" y="63"/>
                  </a:lnTo>
                  <a:lnTo>
                    <a:pt x="0" y="0"/>
                  </a:lnTo>
                  <a:lnTo>
                    <a:pt x="279" y="30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3" name="object 203"/>
            <p:cNvSpPr/>
            <p:nvPr/>
          </p:nvSpPr>
          <p:spPr>
            <a:xfrm>
              <a:off x="14766738" y="725234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57"/>
                  </a:moveTo>
                  <a:lnTo>
                    <a:pt x="178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4" name="object 204"/>
            <p:cNvSpPr/>
            <p:nvPr/>
          </p:nvSpPr>
          <p:spPr>
            <a:xfrm>
              <a:off x="13306527" y="7269600"/>
              <a:ext cx="1591945" cy="1061085"/>
            </a:xfrm>
            <a:custGeom>
              <a:avLst/>
              <a:gdLst/>
              <a:ahLst/>
              <a:cxnLst/>
              <a:rect l="l" t="t" r="r" b="b"/>
              <a:pathLst>
                <a:path w="1591944" h="1061084">
                  <a:moveTo>
                    <a:pt x="393" y="273151"/>
                  </a:moveTo>
                  <a:lnTo>
                    <a:pt x="0" y="273240"/>
                  </a:lnTo>
                  <a:lnTo>
                    <a:pt x="317" y="273316"/>
                  </a:lnTo>
                  <a:lnTo>
                    <a:pt x="393" y="273151"/>
                  </a:lnTo>
                  <a:close/>
                </a:path>
                <a:path w="1591944" h="1061084">
                  <a:moveTo>
                    <a:pt x="98691" y="471589"/>
                  </a:moveTo>
                  <a:lnTo>
                    <a:pt x="98602" y="471182"/>
                  </a:lnTo>
                  <a:lnTo>
                    <a:pt x="98209" y="471525"/>
                  </a:lnTo>
                  <a:lnTo>
                    <a:pt x="98171" y="471703"/>
                  </a:lnTo>
                  <a:lnTo>
                    <a:pt x="98691" y="471589"/>
                  </a:lnTo>
                  <a:close/>
                </a:path>
                <a:path w="1591944" h="1061084">
                  <a:moveTo>
                    <a:pt x="271932" y="784707"/>
                  </a:moveTo>
                  <a:lnTo>
                    <a:pt x="271589" y="784923"/>
                  </a:lnTo>
                  <a:lnTo>
                    <a:pt x="271856" y="785012"/>
                  </a:lnTo>
                  <a:lnTo>
                    <a:pt x="271932" y="784707"/>
                  </a:lnTo>
                  <a:close/>
                </a:path>
                <a:path w="1591944" h="1061084">
                  <a:moveTo>
                    <a:pt x="345059" y="911898"/>
                  </a:moveTo>
                  <a:lnTo>
                    <a:pt x="344957" y="912304"/>
                  </a:lnTo>
                  <a:lnTo>
                    <a:pt x="345059" y="911898"/>
                  </a:lnTo>
                  <a:close/>
                </a:path>
                <a:path w="1591944" h="1061084">
                  <a:moveTo>
                    <a:pt x="389674" y="1005967"/>
                  </a:moveTo>
                  <a:lnTo>
                    <a:pt x="389382" y="1005713"/>
                  </a:lnTo>
                  <a:lnTo>
                    <a:pt x="389305" y="1006119"/>
                  </a:lnTo>
                  <a:lnTo>
                    <a:pt x="389674" y="1005967"/>
                  </a:lnTo>
                  <a:close/>
                </a:path>
                <a:path w="1591944" h="1061084">
                  <a:moveTo>
                    <a:pt x="410679" y="1027976"/>
                  </a:moveTo>
                  <a:lnTo>
                    <a:pt x="410629" y="1027760"/>
                  </a:lnTo>
                  <a:lnTo>
                    <a:pt x="410603" y="1027633"/>
                  </a:lnTo>
                  <a:lnTo>
                    <a:pt x="410387" y="1027747"/>
                  </a:lnTo>
                  <a:lnTo>
                    <a:pt x="410083" y="1028039"/>
                  </a:lnTo>
                  <a:lnTo>
                    <a:pt x="410438" y="1027772"/>
                  </a:lnTo>
                  <a:lnTo>
                    <a:pt x="410679" y="1027976"/>
                  </a:lnTo>
                  <a:close/>
                </a:path>
                <a:path w="1591944" h="1061084">
                  <a:moveTo>
                    <a:pt x="411111" y="1028319"/>
                  </a:moveTo>
                  <a:lnTo>
                    <a:pt x="410679" y="1027976"/>
                  </a:lnTo>
                  <a:lnTo>
                    <a:pt x="410705" y="1028128"/>
                  </a:lnTo>
                  <a:lnTo>
                    <a:pt x="410781" y="1028280"/>
                  </a:lnTo>
                  <a:lnTo>
                    <a:pt x="410997" y="1028280"/>
                  </a:lnTo>
                  <a:close/>
                </a:path>
                <a:path w="1591944" h="1061084">
                  <a:moveTo>
                    <a:pt x="429602" y="1060488"/>
                  </a:moveTo>
                  <a:lnTo>
                    <a:pt x="429183" y="1060132"/>
                  </a:lnTo>
                  <a:lnTo>
                    <a:pt x="428967" y="1060157"/>
                  </a:lnTo>
                  <a:lnTo>
                    <a:pt x="429183" y="1060678"/>
                  </a:lnTo>
                  <a:lnTo>
                    <a:pt x="429602" y="1060488"/>
                  </a:lnTo>
                  <a:close/>
                </a:path>
                <a:path w="1591944" h="1061084">
                  <a:moveTo>
                    <a:pt x="430098" y="1060589"/>
                  </a:moveTo>
                  <a:lnTo>
                    <a:pt x="430022" y="1060424"/>
                  </a:lnTo>
                  <a:lnTo>
                    <a:pt x="429856" y="1060361"/>
                  </a:lnTo>
                  <a:lnTo>
                    <a:pt x="429780" y="1060602"/>
                  </a:lnTo>
                  <a:lnTo>
                    <a:pt x="430098" y="1060589"/>
                  </a:lnTo>
                  <a:close/>
                </a:path>
                <a:path w="1591944" h="1061084">
                  <a:moveTo>
                    <a:pt x="430352" y="1060551"/>
                  </a:moveTo>
                  <a:lnTo>
                    <a:pt x="430072" y="1060297"/>
                  </a:lnTo>
                  <a:lnTo>
                    <a:pt x="430022" y="1060424"/>
                  </a:lnTo>
                  <a:lnTo>
                    <a:pt x="430352" y="1060551"/>
                  </a:lnTo>
                  <a:close/>
                </a:path>
                <a:path w="1591944" h="1061084">
                  <a:moveTo>
                    <a:pt x="1456194" y="0"/>
                  </a:moveTo>
                  <a:lnTo>
                    <a:pt x="1455889" y="152"/>
                  </a:lnTo>
                  <a:lnTo>
                    <a:pt x="1455801" y="368"/>
                  </a:lnTo>
                  <a:lnTo>
                    <a:pt x="1456194" y="0"/>
                  </a:lnTo>
                  <a:close/>
                </a:path>
                <a:path w="1591944" h="1061084">
                  <a:moveTo>
                    <a:pt x="1530121" y="144995"/>
                  </a:moveTo>
                  <a:lnTo>
                    <a:pt x="1529791" y="145097"/>
                  </a:lnTo>
                  <a:lnTo>
                    <a:pt x="1529943" y="145110"/>
                  </a:lnTo>
                  <a:lnTo>
                    <a:pt x="1530121" y="144995"/>
                  </a:lnTo>
                  <a:close/>
                </a:path>
                <a:path w="1591944" h="1061084">
                  <a:moveTo>
                    <a:pt x="1531721" y="144487"/>
                  </a:moveTo>
                  <a:lnTo>
                    <a:pt x="1531150" y="144462"/>
                  </a:lnTo>
                  <a:lnTo>
                    <a:pt x="1530654" y="144767"/>
                  </a:lnTo>
                  <a:lnTo>
                    <a:pt x="1530134" y="144995"/>
                  </a:lnTo>
                  <a:lnTo>
                    <a:pt x="1531721" y="144487"/>
                  </a:lnTo>
                  <a:close/>
                </a:path>
                <a:path w="1591944" h="1061084">
                  <a:moveTo>
                    <a:pt x="1532026" y="144386"/>
                  </a:moveTo>
                  <a:lnTo>
                    <a:pt x="1531721" y="144487"/>
                  </a:lnTo>
                  <a:lnTo>
                    <a:pt x="1531912" y="144500"/>
                  </a:lnTo>
                  <a:close/>
                </a:path>
                <a:path w="1591944" h="1061084">
                  <a:moveTo>
                    <a:pt x="1532394" y="144259"/>
                  </a:moveTo>
                  <a:lnTo>
                    <a:pt x="1532204" y="144322"/>
                  </a:lnTo>
                  <a:lnTo>
                    <a:pt x="1532318" y="144526"/>
                  </a:lnTo>
                  <a:lnTo>
                    <a:pt x="1532394" y="144259"/>
                  </a:lnTo>
                  <a:close/>
                </a:path>
                <a:path w="1591944" h="1061084">
                  <a:moveTo>
                    <a:pt x="1533677" y="153809"/>
                  </a:moveTo>
                  <a:lnTo>
                    <a:pt x="1533486" y="153682"/>
                  </a:lnTo>
                  <a:lnTo>
                    <a:pt x="1533245" y="153822"/>
                  </a:lnTo>
                  <a:lnTo>
                    <a:pt x="1533105" y="153873"/>
                  </a:lnTo>
                  <a:lnTo>
                    <a:pt x="1533677" y="153809"/>
                  </a:lnTo>
                  <a:close/>
                </a:path>
                <a:path w="1591944" h="1061084">
                  <a:moveTo>
                    <a:pt x="1534096" y="153758"/>
                  </a:moveTo>
                  <a:lnTo>
                    <a:pt x="1533677" y="153809"/>
                  </a:lnTo>
                  <a:lnTo>
                    <a:pt x="1533893" y="153949"/>
                  </a:lnTo>
                  <a:lnTo>
                    <a:pt x="1534096" y="153758"/>
                  </a:lnTo>
                  <a:close/>
                </a:path>
                <a:path w="1591944" h="1061084">
                  <a:moveTo>
                    <a:pt x="1591741" y="231660"/>
                  </a:moveTo>
                  <a:lnTo>
                    <a:pt x="1591310" y="231609"/>
                  </a:lnTo>
                  <a:lnTo>
                    <a:pt x="1591411" y="231965"/>
                  </a:lnTo>
                  <a:lnTo>
                    <a:pt x="1591741" y="23166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5" name="object 205"/>
            <p:cNvSpPr/>
            <p:nvPr/>
          </p:nvSpPr>
          <p:spPr>
            <a:xfrm>
              <a:off x="14734567" y="725407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73" y="0"/>
                  </a:moveTo>
                  <a:lnTo>
                    <a:pt x="0" y="272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6" name="object 206"/>
            <p:cNvSpPr/>
            <p:nvPr/>
          </p:nvSpPr>
          <p:spPr>
            <a:xfrm>
              <a:off x="13679318" y="825638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30" y="104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7" name="object 207"/>
            <p:cNvSpPr/>
            <p:nvPr/>
          </p:nvSpPr>
          <p:spPr>
            <a:xfrm>
              <a:off x="13679318" y="825638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30" y="104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8" name="object 208"/>
            <p:cNvSpPr/>
            <p:nvPr/>
          </p:nvSpPr>
          <p:spPr>
            <a:xfrm>
              <a:off x="13679308" y="825638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0" y="0"/>
                  </a:moveTo>
                  <a:lnTo>
                    <a:pt x="0" y="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9" name="object 209"/>
            <p:cNvSpPr/>
            <p:nvPr/>
          </p:nvSpPr>
          <p:spPr>
            <a:xfrm>
              <a:off x="13679308" y="825638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0" name="object 210"/>
            <p:cNvSpPr/>
            <p:nvPr/>
          </p:nvSpPr>
          <p:spPr>
            <a:xfrm>
              <a:off x="13397649" y="7304423"/>
              <a:ext cx="1449070" cy="1052830"/>
            </a:xfrm>
            <a:custGeom>
              <a:avLst/>
              <a:gdLst/>
              <a:ahLst/>
              <a:cxnLst/>
              <a:rect l="l" t="t" r="r" b="b"/>
              <a:pathLst>
                <a:path w="1449069" h="1052829">
                  <a:moveTo>
                    <a:pt x="571" y="446938"/>
                  </a:moveTo>
                  <a:lnTo>
                    <a:pt x="127" y="447344"/>
                  </a:lnTo>
                  <a:lnTo>
                    <a:pt x="0" y="447344"/>
                  </a:lnTo>
                  <a:lnTo>
                    <a:pt x="419" y="447395"/>
                  </a:lnTo>
                  <a:lnTo>
                    <a:pt x="571" y="446938"/>
                  </a:lnTo>
                  <a:close/>
                </a:path>
                <a:path w="1449069" h="1052829">
                  <a:moveTo>
                    <a:pt x="9588" y="472046"/>
                  </a:moveTo>
                  <a:lnTo>
                    <a:pt x="9220" y="472173"/>
                  </a:lnTo>
                  <a:lnTo>
                    <a:pt x="9537" y="472427"/>
                  </a:lnTo>
                  <a:lnTo>
                    <a:pt x="9588" y="472046"/>
                  </a:lnTo>
                  <a:close/>
                </a:path>
                <a:path w="1449069" h="1052829">
                  <a:moveTo>
                    <a:pt x="260146" y="930884"/>
                  </a:moveTo>
                  <a:lnTo>
                    <a:pt x="260045" y="930516"/>
                  </a:lnTo>
                  <a:lnTo>
                    <a:pt x="259753" y="930490"/>
                  </a:lnTo>
                  <a:lnTo>
                    <a:pt x="260146" y="930884"/>
                  </a:lnTo>
                  <a:close/>
                </a:path>
                <a:path w="1449069" h="1052829">
                  <a:moveTo>
                    <a:pt x="275666" y="954874"/>
                  </a:moveTo>
                  <a:lnTo>
                    <a:pt x="275285" y="954671"/>
                  </a:lnTo>
                  <a:lnTo>
                    <a:pt x="274878" y="955116"/>
                  </a:lnTo>
                  <a:lnTo>
                    <a:pt x="275234" y="955344"/>
                  </a:lnTo>
                  <a:lnTo>
                    <a:pt x="275437" y="954760"/>
                  </a:lnTo>
                  <a:lnTo>
                    <a:pt x="275666" y="954874"/>
                  </a:lnTo>
                  <a:close/>
                </a:path>
                <a:path w="1449069" h="1052829">
                  <a:moveTo>
                    <a:pt x="283375" y="964819"/>
                  </a:moveTo>
                  <a:lnTo>
                    <a:pt x="283184" y="964615"/>
                  </a:lnTo>
                  <a:lnTo>
                    <a:pt x="283171" y="964920"/>
                  </a:lnTo>
                  <a:lnTo>
                    <a:pt x="282816" y="965085"/>
                  </a:lnTo>
                  <a:lnTo>
                    <a:pt x="283171" y="964984"/>
                  </a:lnTo>
                  <a:lnTo>
                    <a:pt x="283375" y="964819"/>
                  </a:lnTo>
                  <a:close/>
                </a:path>
                <a:path w="1449069" h="1052829">
                  <a:moveTo>
                    <a:pt x="331533" y="1052080"/>
                  </a:moveTo>
                  <a:lnTo>
                    <a:pt x="330708" y="1052512"/>
                  </a:lnTo>
                  <a:lnTo>
                    <a:pt x="330390" y="1052461"/>
                  </a:lnTo>
                  <a:lnTo>
                    <a:pt x="330365" y="1052690"/>
                  </a:lnTo>
                  <a:lnTo>
                    <a:pt x="330695" y="1052525"/>
                  </a:lnTo>
                  <a:lnTo>
                    <a:pt x="330835" y="1052563"/>
                  </a:lnTo>
                  <a:lnTo>
                    <a:pt x="331000" y="1052614"/>
                  </a:lnTo>
                  <a:lnTo>
                    <a:pt x="331228" y="1052436"/>
                  </a:lnTo>
                  <a:lnTo>
                    <a:pt x="331381" y="1052258"/>
                  </a:lnTo>
                  <a:lnTo>
                    <a:pt x="331533" y="1052080"/>
                  </a:lnTo>
                  <a:close/>
                </a:path>
                <a:path w="1449069" h="1052829">
                  <a:moveTo>
                    <a:pt x="331558" y="1052055"/>
                  </a:moveTo>
                  <a:close/>
                </a:path>
                <a:path w="1449069" h="1052829">
                  <a:moveTo>
                    <a:pt x="332193" y="1051725"/>
                  </a:moveTo>
                  <a:lnTo>
                    <a:pt x="332003" y="1051585"/>
                  </a:lnTo>
                  <a:lnTo>
                    <a:pt x="331863" y="1051737"/>
                  </a:lnTo>
                  <a:lnTo>
                    <a:pt x="331711" y="1051890"/>
                  </a:lnTo>
                  <a:lnTo>
                    <a:pt x="331558" y="1052055"/>
                  </a:lnTo>
                  <a:lnTo>
                    <a:pt x="332193" y="1051725"/>
                  </a:lnTo>
                  <a:close/>
                </a:path>
                <a:path w="1449069" h="1052829">
                  <a:moveTo>
                    <a:pt x="994702" y="222504"/>
                  </a:moveTo>
                  <a:lnTo>
                    <a:pt x="994219" y="222910"/>
                  </a:lnTo>
                  <a:lnTo>
                    <a:pt x="994422" y="222834"/>
                  </a:lnTo>
                  <a:lnTo>
                    <a:pt x="994702" y="222504"/>
                  </a:lnTo>
                  <a:close/>
                </a:path>
                <a:path w="1449069" h="1052829">
                  <a:moveTo>
                    <a:pt x="1131963" y="461187"/>
                  </a:moveTo>
                  <a:lnTo>
                    <a:pt x="1131582" y="461492"/>
                  </a:lnTo>
                  <a:lnTo>
                    <a:pt x="1131900" y="461416"/>
                  </a:lnTo>
                  <a:lnTo>
                    <a:pt x="1131963" y="461187"/>
                  </a:lnTo>
                  <a:close/>
                </a:path>
                <a:path w="1449069" h="1052829">
                  <a:moveTo>
                    <a:pt x="1331175" y="0"/>
                  </a:moveTo>
                  <a:lnTo>
                    <a:pt x="1329702" y="355"/>
                  </a:lnTo>
                  <a:lnTo>
                    <a:pt x="1330299" y="596"/>
                  </a:lnTo>
                  <a:lnTo>
                    <a:pt x="1331175" y="0"/>
                  </a:lnTo>
                  <a:close/>
                </a:path>
                <a:path w="1449069" h="1052829">
                  <a:moveTo>
                    <a:pt x="1332877" y="1181"/>
                  </a:moveTo>
                  <a:lnTo>
                    <a:pt x="1330680" y="736"/>
                  </a:lnTo>
                  <a:lnTo>
                    <a:pt x="1330490" y="736"/>
                  </a:lnTo>
                  <a:lnTo>
                    <a:pt x="1332788" y="1384"/>
                  </a:lnTo>
                  <a:lnTo>
                    <a:pt x="1332877" y="1181"/>
                  </a:lnTo>
                  <a:close/>
                </a:path>
                <a:path w="1449069" h="1052829">
                  <a:moveTo>
                    <a:pt x="1448612" y="190931"/>
                  </a:moveTo>
                  <a:lnTo>
                    <a:pt x="1448028" y="191160"/>
                  </a:lnTo>
                  <a:lnTo>
                    <a:pt x="1448574" y="191223"/>
                  </a:lnTo>
                  <a:lnTo>
                    <a:pt x="1448612" y="190931"/>
                  </a:lnTo>
                  <a:close/>
                </a:path>
                <a:path w="1449069" h="1052829">
                  <a:moveTo>
                    <a:pt x="1448663" y="191223"/>
                  </a:moveTo>
                  <a:lnTo>
                    <a:pt x="1448562" y="191477"/>
                  </a:lnTo>
                  <a:lnTo>
                    <a:pt x="1448663" y="19122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1" name="object 211"/>
            <p:cNvSpPr/>
            <p:nvPr/>
          </p:nvSpPr>
          <p:spPr>
            <a:xfrm>
              <a:off x="14819265" y="747612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40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2" name="object 212"/>
            <p:cNvSpPr/>
            <p:nvPr/>
          </p:nvSpPr>
          <p:spPr>
            <a:xfrm>
              <a:off x="14819265" y="747611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40" y="52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3" name="object 213"/>
            <p:cNvSpPr/>
            <p:nvPr/>
          </p:nvSpPr>
          <p:spPr>
            <a:xfrm>
              <a:off x="14819265" y="747611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40" y="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13375615" y="7309554"/>
              <a:ext cx="1497965" cy="1024255"/>
            </a:xfrm>
            <a:custGeom>
              <a:avLst/>
              <a:gdLst/>
              <a:ahLst/>
              <a:cxnLst/>
              <a:rect l="l" t="t" r="r" b="b"/>
              <a:pathLst>
                <a:path w="1497965" h="1024254">
                  <a:moveTo>
                    <a:pt x="317" y="445655"/>
                  </a:moveTo>
                  <a:lnTo>
                    <a:pt x="0" y="445173"/>
                  </a:lnTo>
                  <a:lnTo>
                    <a:pt x="50" y="445604"/>
                  </a:lnTo>
                  <a:lnTo>
                    <a:pt x="317" y="445655"/>
                  </a:lnTo>
                  <a:close/>
                </a:path>
                <a:path w="1497965" h="1024254">
                  <a:moveTo>
                    <a:pt x="297014" y="980008"/>
                  </a:moveTo>
                  <a:lnTo>
                    <a:pt x="296684" y="979627"/>
                  </a:lnTo>
                  <a:lnTo>
                    <a:pt x="296532" y="979601"/>
                  </a:lnTo>
                  <a:lnTo>
                    <a:pt x="296367" y="979754"/>
                  </a:lnTo>
                  <a:lnTo>
                    <a:pt x="296494" y="979932"/>
                  </a:lnTo>
                  <a:lnTo>
                    <a:pt x="296722" y="980274"/>
                  </a:lnTo>
                  <a:lnTo>
                    <a:pt x="297014" y="980008"/>
                  </a:lnTo>
                  <a:close/>
                </a:path>
                <a:path w="1497965" h="1024254">
                  <a:moveTo>
                    <a:pt x="320713" y="1023518"/>
                  </a:moveTo>
                  <a:lnTo>
                    <a:pt x="320497" y="1023467"/>
                  </a:lnTo>
                  <a:lnTo>
                    <a:pt x="320484" y="1023747"/>
                  </a:lnTo>
                  <a:lnTo>
                    <a:pt x="320713" y="1023518"/>
                  </a:lnTo>
                  <a:close/>
                </a:path>
                <a:path w="1497965" h="1024254">
                  <a:moveTo>
                    <a:pt x="1107592" y="370827"/>
                  </a:moveTo>
                  <a:lnTo>
                    <a:pt x="1107338" y="370776"/>
                  </a:lnTo>
                  <a:lnTo>
                    <a:pt x="1107325" y="371259"/>
                  </a:lnTo>
                  <a:lnTo>
                    <a:pt x="1107592" y="370827"/>
                  </a:lnTo>
                  <a:close/>
                </a:path>
                <a:path w="1497965" h="1024254">
                  <a:moveTo>
                    <a:pt x="1154696" y="456577"/>
                  </a:moveTo>
                  <a:lnTo>
                    <a:pt x="1154239" y="455282"/>
                  </a:lnTo>
                  <a:lnTo>
                    <a:pt x="1154061" y="455866"/>
                  </a:lnTo>
                  <a:lnTo>
                    <a:pt x="1154696" y="456577"/>
                  </a:lnTo>
                  <a:close/>
                </a:path>
                <a:path w="1497965" h="1024254">
                  <a:moveTo>
                    <a:pt x="1161262" y="469125"/>
                  </a:moveTo>
                  <a:lnTo>
                    <a:pt x="1160945" y="469011"/>
                  </a:lnTo>
                  <a:lnTo>
                    <a:pt x="1160881" y="469176"/>
                  </a:lnTo>
                  <a:lnTo>
                    <a:pt x="1161262" y="469125"/>
                  </a:lnTo>
                  <a:close/>
                </a:path>
                <a:path w="1497965" h="1024254">
                  <a:moveTo>
                    <a:pt x="1317167" y="495"/>
                  </a:moveTo>
                  <a:lnTo>
                    <a:pt x="1317028" y="0"/>
                  </a:lnTo>
                  <a:lnTo>
                    <a:pt x="1316901" y="419"/>
                  </a:lnTo>
                  <a:lnTo>
                    <a:pt x="1317167" y="495"/>
                  </a:lnTo>
                  <a:close/>
                </a:path>
                <a:path w="1497965" h="1024254">
                  <a:moveTo>
                    <a:pt x="1350632" y="31864"/>
                  </a:moveTo>
                  <a:lnTo>
                    <a:pt x="1350403" y="31483"/>
                  </a:lnTo>
                  <a:lnTo>
                    <a:pt x="1350302" y="31737"/>
                  </a:lnTo>
                  <a:lnTo>
                    <a:pt x="1350632" y="31864"/>
                  </a:lnTo>
                  <a:close/>
                </a:path>
                <a:path w="1497965" h="1024254">
                  <a:moveTo>
                    <a:pt x="1353566" y="70104"/>
                  </a:moveTo>
                  <a:lnTo>
                    <a:pt x="1353299" y="70040"/>
                  </a:lnTo>
                  <a:lnTo>
                    <a:pt x="1353375" y="70459"/>
                  </a:lnTo>
                  <a:lnTo>
                    <a:pt x="1353566" y="70104"/>
                  </a:lnTo>
                  <a:close/>
                </a:path>
                <a:path w="1497965" h="1024254">
                  <a:moveTo>
                    <a:pt x="1365135" y="96761"/>
                  </a:moveTo>
                  <a:lnTo>
                    <a:pt x="1364818" y="96697"/>
                  </a:lnTo>
                  <a:lnTo>
                    <a:pt x="1364754" y="96964"/>
                  </a:lnTo>
                  <a:lnTo>
                    <a:pt x="1365135" y="96761"/>
                  </a:lnTo>
                  <a:close/>
                </a:path>
                <a:path w="1497965" h="1024254">
                  <a:moveTo>
                    <a:pt x="1446707" y="171805"/>
                  </a:moveTo>
                  <a:lnTo>
                    <a:pt x="1444383" y="171310"/>
                  </a:lnTo>
                  <a:lnTo>
                    <a:pt x="1444218" y="171526"/>
                  </a:lnTo>
                  <a:lnTo>
                    <a:pt x="1446618" y="172059"/>
                  </a:lnTo>
                  <a:lnTo>
                    <a:pt x="1446707" y="171805"/>
                  </a:lnTo>
                  <a:close/>
                </a:path>
                <a:path w="1497965" h="1024254">
                  <a:moveTo>
                    <a:pt x="1455051" y="256095"/>
                  </a:moveTo>
                  <a:lnTo>
                    <a:pt x="1454759" y="255905"/>
                  </a:lnTo>
                  <a:lnTo>
                    <a:pt x="1454365" y="256095"/>
                  </a:lnTo>
                  <a:lnTo>
                    <a:pt x="1454594" y="256400"/>
                  </a:lnTo>
                  <a:lnTo>
                    <a:pt x="1455026" y="256146"/>
                  </a:lnTo>
                  <a:close/>
                </a:path>
                <a:path w="1497965" h="1024254">
                  <a:moveTo>
                    <a:pt x="1455724" y="255422"/>
                  </a:moveTo>
                  <a:lnTo>
                    <a:pt x="1454213" y="255524"/>
                  </a:lnTo>
                  <a:lnTo>
                    <a:pt x="1454759" y="255905"/>
                  </a:lnTo>
                  <a:lnTo>
                    <a:pt x="1455724" y="255422"/>
                  </a:lnTo>
                  <a:close/>
                </a:path>
                <a:path w="1497965" h="1024254">
                  <a:moveTo>
                    <a:pt x="1472209" y="239395"/>
                  </a:moveTo>
                  <a:lnTo>
                    <a:pt x="1471866" y="239572"/>
                  </a:lnTo>
                  <a:lnTo>
                    <a:pt x="1471764" y="239801"/>
                  </a:lnTo>
                  <a:lnTo>
                    <a:pt x="1472209" y="239395"/>
                  </a:lnTo>
                  <a:close/>
                </a:path>
                <a:path w="1497965" h="1024254">
                  <a:moveTo>
                    <a:pt x="1497368" y="259511"/>
                  </a:moveTo>
                  <a:lnTo>
                    <a:pt x="1496885" y="259588"/>
                  </a:lnTo>
                  <a:lnTo>
                    <a:pt x="1497304" y="259765"/>
                  </a:lnTo>
                  <a:lnTo>
                    <a:pt x="1497368" y="25951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5" name="object 215"/>
            <p:cNvSpPr/>
            <p:nvPr/>
          </p:nvSpPr>
          <p:spPr>
            <a:xfrm>
              <a:off x="14668310" y="729390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51"/>
                  </a:moveTo>
                  <a:lnTo>
                    <a:pt x="104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6" name="object 216"/>
            <p:cNvSpPr/>
            <p:nvPr/>
          </p:nvSpPr>
          <p:spPr>
            <a:xfrm>
              <a:off x="13402374" y="7311167"/>
              <a:ext cx="1635760" cy="1018540"/>
            </a:xfrm>
            <a:custGeom>
              <a:avLst/>
              <a:gdLst/>
              <a:ahLst/>
              <a:cxnLst/>
              <a:rect l="l" t="t" r="r" b="b"/>
              <a:pathLst>
                <a:path w="1635759" h="1018540">
                  <a:moveTo>
                    <a:pt x="152" y="499846"/>
                  </a:moveTo>
                  <a:lnTo>
                    <a:pt x="0" y="499262"/>
                  </a:lnTo>
                  <a:lnTo>
                    <a:pt x="0" y="499516"/>
                  </a:lnTo>
                  <a:lnTo>
                    <a:pt x="152" y="499846"/>
                  </a:lnTo>
                  <a:close/>
                </a:path>
                <a:path w="1635759" h="1018540">
                  <a:moveTo>
                    <a:pt x="8547" y="522655"/>
                  </a:moveTo>
                  <a:lnTo>
                    <a:pt x="8166" y="522782"/>
                  </a:lnTo>
                  <a:lnTo>
                    <a:pt x="8394" y="522782"/>
                  </a:lnTo>
                  <a:lnTo>
                    <a:pt x="8547" y="522655"/>
                  </a:lnTo>
                  <a:close/>
                </a:path>
                <a:path w="1635759" h="1018540">
                  <a:moveTo>
                    <a:pt x="76542" y="647407"/>
                  </a:moveTo>
                  <a:lnTo>
                    <a:pt x="76428" y="647268"/>
                  </a:lnTo>
                  <a:lnTo>
                    <a:pt x="76517" y="647801"/>
                  </a:lnTo>
                  <a:lnTo>
                    <a:pt x="76542" y="647407"/>
                  </a:lnTo>
                  <a:close/>
                </a:path>
                <a:path w="1635759" h="1018540">
                  <a:moveTo>
                    <a:pt x="284022" y="1018286"/>
                  </a:moveTo>
                  <a:lnTo>
                    <a:pt x="283641" y="1018260"/>
                  </a:lnTo>
                  <a:lnTo>
                    <a:pt x="283451" y="1018349"/>
                  </a:lnTo>
                  <a:lnTo>
                    <a:pt x="283603" y="1018336"/>
                  </a:lnTo>
                  <a:lnTo>
                    <a:pt x="284022" y="1018286"/>
                  </a:lnTo>
                  <a:close/>
                </a:path>
                <a:path w="1635759" h="1018540">
                  <a:moveTo>
                    <a:pt x="1035697" y="274231"/>
                  </a:moveTo>
                  <a:lnTo>
                    <a:pt x="1035621" y="273316"/>
                  </a:lnTo>
                  <a:lnTo>
                    <a:pt x="1035151" y="273570"/>
                  </a:lnTo>
                  <a:lnTo>
                    <a:pt x="1034529" y="273824"/>
                  </a:lnTo>
                  <a:lnTo>
                    <a:pt x="1035697" y="274231"/>
                  </a:lnTo>
                  <a:close/>
                </a:path>
                <a:path w="1635759" h="1018540">
                  <a:moveTo>
                    <a:pt x="1035862" y="273151"/>
                  </a:moveTo>
                  <a:lnTo>
                    <a:pt x="1035596" y="273075"/>
                  </a:lnTo>
                  <a:lnTo>
                    <a:pt x="1035621" y="273304"/>
                  </a:lnTo>
                  <a:lnTo>
                    <a:pt x="1035812" y="273202"/>
                  </a:lnTo>
                  <a:close/>
                </a:path>
                <a:path w="1635759" h="1018540">
                  <a:moveTo>
                    <a:pt x="1080617" y="357809"/>
                  </a:moveTo>
                  <a:lnTo>
                    <a:pt x="1080427" y="357593"/>
                  </a:lnTo>
                  <a:lnTo>
                    <a:pt x="1080617" y="358025"/>
                  </a:lnTo>
                  <a:lnTo>
                    <a:pt x="1080617" y="357835"/>
                  </a:lnTo>
                  <a:close/>
                </a:path>
                <a:path w="1635759" h="1018540">
                  <a:moveTo>
                    <a:pt x="1275880" y="0"/>
                  </a:moveTo>
                  <a:lnTo>
                    <a:pt x="1275461" y="25"/>
                  </a:lnTo>
                  <a:lnTo>
                    <a:pt x="1275803" y="266"/>
                  </a:lnTo>
                  <a:lnTo>
                    <a:pt x="1275880" y="0"/>
                  </a:lnTo>
                  <a:close/>
                </a:path>
                <a:path w="1635759" h="1018540">
                  <a:moveTo>
                    <a:pt x="1285544" y="39839"/>
                  </a:moveTo>
                  <a:lnTo>
                    <a:pt x="1285214" y="39890"/>
                  </a:lnTo>
                  <a:lnTo>
                    <a:pt x="1285468" y="40093"/>
                  </a:lnTo>
                  <a:lnTo>
                    <a:pt x="1285544" y="39839"/>
                  </a:lnTo>
                  <a:close/>
                </a:path>
                <a:path w="1635759" h="1018540">
                  <a:moveTo>
                    <a:pt x="1342021" y="146291"/>
                  </a:moveTo>
                  <a:lnTo>
                    <a:pt x="1341882" y="145897"/>
                  </a:lnTo>
                  <a:lnTo>
                    <a:pt x="1341551" y="146240"/>
                  </a:lnTo>
                  <a:lnTo>
                    <a:pt x="1342021" y="146291"/>
                  </a:lnTo>
                  <a:close/>
                </a:path>
                <a:path w="1635759" h="1018540">
                  <a:moveTo>
                    <a:pt x="1393659" y="215925"/>
                  </a:moveTo>
                  <a:lnTo>
                    <a:pt x="1393253" y="215607"/>
                  </a:lnTo>
                  <a:lnTo>
                    <a:pt x="1393215" y="216141"/>
                  </a:lnTo>
                  <a:lnTo>
                    <a:pt x="1393659" y="215925"/>
                  </a:lnTo>
                  <a:close/>
                </a:path>
                <a:path w="1635759" h="1018540">
                  <a:moveTo>
                    <a:pt x="1422793" y="252488"/>
                  </a:moveTo>
                  <a:lnTo>
                    <a:pt x="1422641" y="252590"/>
                  </a:lnTo>
                  <a:lnTo>
                    <a:pt x="1422527" y="252742"/>
                  </a:lnTo>
                  <a:lnTo>
                    <a:pt x="1422654" y="252958"/>
                  </a:lnTo>
                  <a:lnTo>
                    <a:pt x="1422679" y="253111"/>
                  </a:lnTo>
                  <a:lnTo>
                    <a:pt x="1422793" y="252488"/>
                  </a:lnTo>
                  <a:close/>
                </a:path>
                <a:path w="1635759" h="1018540">
                  <a:moveTo>
                    <a:pt x="1423136" y="252183"/>
                  </a:moveTo>
                  <a:lnTo>
                    <a:pt x="1422869" y="252107"/>
                  </a:lnTo>
                  <a:lnTo>
                    <a:pt x="1422793" y="252476"/>
                  </a:lnTo>
                  <a:lnTo>
                    <a:pt x="1423022" y="252285"/>
                  </a:lnTo>
                  <a:close/>
                </a:path>
                <a:path w="1635759" h="1018540">
                  <a:moveTo>
                    <a:pt x="1635594" y="678103"/>
                  </a:moveTo>
                  <a:lnTo>
                    <a:pt x="1635239" y="678510"/>
                  </a:lnTo>
                  <a:lnTo>
                    <a:pt x="1635137" y="678192"/>
                  </a:lnTo>
                  <a:lnTo>
                    <a:pt x="1635112" y="678624"/>
                  </a:lnTo>
                  <a:lnTo>
                    <a:pt x="1635290" y="678764"/>
                  </a:lnTo>
                  <a:lnTo>
                    <a:pt x="1635594" y="678243"/>
                  </a:lnTo>
                  <a:lnTo>
                    <a:pt x="1635594" y="67810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7" name="object 217"/>
            <p:cNvSpPr/>
            <p:nvPr/>
          </p:nvSpPr>
          <p:spPr>
            <a:xfrm>
              <a:off x="14642655" y="730544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30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8" name="object 218"/>
            <p:cNvSpPr/>
            <p:nvPr/>
          </p:nvSpPr>
          <p:spPr>
            <a:xfrm>
              <a:off x="13385292" y="7402975"/>
              <a:ext cx="1311910" cy="431800"/>
            </a:xfrm>
            <a:custGeom>
              <a:avLst/>
              <a:gdLst/>
              <a:ahLst/>
              <a:cxnLst/>
              <a:rect l="l" t="t" r="r" b="b"/>
              <a:pathLst>
                <a:path w="1311909" h="431800">
                  <a:moveTo>
                    <a:pt x="431" y="402018"/>
                  </a:moveTo>
                  <a:lnTo>
                    <a:pt x="304" y="401789"/>
                  </a:lnTo>
                  <a:lnTo>
                    <a:pt x="12" y="402056"/>
                  </a:lnTo>
                  <a:lnTo>
                    <a:pt x="431" y="402018"/>
                  </a:lnTo>
                  <a:close/>
                </a:path>
                <a:path w="1311909" h="431800">
                  <a:moveTo>
                    <a:pt x="15290" y="431774"/>
                  </a:moveTo>
                  <a:lnTo>
                    <a:pt x="15189" y="431482"/>
                  </a:lnTo>
                  <a:lnTo>
                    <a:pt x="14960" y="431457"/>
                  </a:lnTo>
                  <a:lnTo>
                    <a:pt x="15290" y="431774"/>
                  </a:lnTo>
                  <a:close/>
                </a:path>
                <a:path w="1311909" h="431800">
                  <a:moveTo>
                    <a:pt x="1311478" y="546"/>
                  </a:moveTo>
                  <a:lnTo>
                    <a:pt x="1311351" y="127"/>
                  </a:lnTo>
                  <a:lnTo>
                    <a:pt x="1311148" y="0"/>
                  </a:lnTo>
                  <a:lnTo>
                    <a:pt x="1310919" y="457"/>
                  </a:lnTo>
                  <a:lnTo>
                    <a:pt x="1311478" y="546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437976" y="758423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72" y="73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0" name="object 220"/>
            <p:cNvSpPr/>
            <p:nvPr/>
          </p:nvSpPr>
          <p:spPr>
            <a:xfrm>
              <a:off x="13399453" y="7405871"/>
              <a:ext cx="1384935" cy="428625"/>
            </a:xfrm>
            <a:custGeom>
              <a:avLst/>
              <a:gdLst/>
              <a:ahLst/>
              <a:cxnLst/>
              <a:rect l="l" t="t" r="r" b="b"/>
              <a:pathLst>
                <a:path w="1384934" h="428625">
                  <a:moveTo>
                    <a:pt x="1397" y="427799"/>
                  </a:moveTo>
                  <a:lnTo>
                    <a:pt x="0" y="428307"/>
                  </a:lnTo>
                  <a:lnTo>
                    <a:pt x="584" y="428472"/>
                  </a:lnTo>
                  <a:lnTo>
                    <a:pt x="1397" y="427799"/>
                  </a:lnTo>
                  <a:close/>
                </a:path>
                <a:path w="1384934" h="428625">
                  <a:moveTo>
                    <a:pt x="1299083" y="50"/>
                  </a:moveTo>
                  <a:lnTo>
                    <a:pt x="1298803" y="0"/>
                  </a:lnTo>
                  <a:lnTo>
                    <a:pt x="1298854" y="520"/>
                  </a:lnTo>
                  <a:lnTo>
                    <a:pt x="1299083" y="50"/>
                  </a:lnTo>
                  <a:close/>
                </a:path>
                <a:path w="1384934" h="428625">
                  <a:moveTo>
                    <a:pt x="1384820" y="150558"/>
                  </a:moveTo>
                  <a:lnTo>
                    <a:pt x="1384376" y="150761"/>
                  </a:lnTo>
                  <a:lnTo>
                    <a:pt x="1384795" y="151091"/>
                  </a:lnTo>
                  <a:lnTo>
                    <a:pt x="1384820" y="15055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13584454" y="817318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09" y="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2" name="object 222"/>
            <p:cNvSpPr/>
            <p:nvPr/>
          </p:nvSpPr>
          <p:spPr>
            <a:xfrm>
              <a:off x="13379983" y="7416285"/>
              <a:ext cx="1380490" cy="929640"/>
            </a:xfrm>
            <a:custGeom>
              <a:avLst/>
              <a:gdLst/>
              <a:ahLst/>
              <a:cxnLst/>
              <a:rect l="l" t="t" r="r" b="b"/>
              <a:pathLst>
                <a:path w="1380490" h="929640">
                  <a:moveTo>
                    <a:pt x="508" y="390359"/>
                  </a:moveTo>
                  <a:lnTo>
                    <a:pt x="0" y="390347"/>
                  </a:lnTo>
                  <a:lnTo>
                    <a:pt x="139" y="390740"/>
                  </a:lnTo>
                  <a:lnTo>
                    <a:pt x="508" y="390359"/>
                  </a:lnTo>
                  <a:close/>
                </a:path>
                <a:path w="1380490" h="929640">
                  <a:moveTo>
                    <a:pt x="229870" y="810831"/>
                  </a:moveTo>
                  <a:lnTo>
                    <a:pt x="229793" y="810577"/>
                  </a:lnTo>
                  <a:lnTo>
                    <a:pt x="229844" y="811060"/>
                  </a:lnTo>
                  <a:lnTo>
                    <a:pt x="229870" y="810831"/>
                  </a:lnTo>
                  <a:close/>
                </a:path>
                <a:path w="1380490" h="929640">
                  <a:moveTo>
                    <a:pt x="230225" y="810933"/>
                  </a:moveTo>
                  <a:lnTo>
                    <a:pt x="230009" y="810869"/>
                  </a:lnTo>
                  <a:lnTo>
                    <a:pt x="229844" y="811060"/>
                  </a:lnTo>
                  <a:lnTo>
                    <a:pt x="230225" y="810933"/>
                  </a:lnTo>
                  <a:close/>
                </a:path>
                <a:path w="1380490" h="929640">
                  <a:moveTo>
                    <a:pt x="230924" y="810691"/>
                  </a:moveTo>
                  <a:lnTo>
                    <a:pt x="230225" y="810933"/>
                  </a:lnTo>
                  <a:lnTo>
                    <a:pt x="230428" y="811022"/>
                  </a:lnTo>
                  <a:lnTo>
                    <a:pt x="230657" y="811034"/>
                  </a:lnTo>
                  <a:lnTo>
                    <a:pt x="230797" y="810818"/>
                  </a:lnTo>
                  <a:lnTo>
                    <a:pt x="230924" y="810691"/>
                  </a:lnTo>
                  <a:close/>
                </a:path>
                <a:path w="1380490" h="929640">
                  <a:moveTo>
                    <a:pt x="275031" y="902919"/>
                  </a:moveTo>
                  <a:lnTo>
                    <a:pt x="274523" y="902601"/>
                  </a:lnTo>
                  <a:lnTo>
                    <a:pt x="274370" y="902741"/>
                  </a:lnTo>
                  <a:lnTo>
                    <a:pt x="274599" y="903300"/>
                  </a:lnTo>
                  <a:lnTo>
                    <a:pt x="275031" y="902919"/>
                  </a:lnTo>
                  <a:close/>
                </a:path>
                <a:path w="1380490" h="929640">
                  <a:moveTo>
                    <a:pt x="283476" y="922159"/>
                  </a:moveTo>
                  <a:lnTo>
                    <a:pt x="283248" y="922134"/>
                  </a:lnTo>
                  <a:lnTo>
                    <a:pt x="283184" y="922629"/>
                  </a:lnTo>
                  <a:lnTo>
                    <a:pt x="283476" y="922159"/>
                  </a:lnTo>
                  <a:close/>
                </a:path>
                <a:path w="1380490" h="929640">
                  <a:moveTo>
                    <a:pt x="294563" y="929081"/>
                  </a:moveTo>
                  <a:lnTo>
                    <a:pt x="294538" y="928890"/>
                  </a:lnTo>
                  <a:lnTo>
                    <a:pt x="294424" y="928471"/>
                  </a:lnTo>
                  <a:lnTo>
                    <a:pt x="294563" y="929081"/>
                  </a:lnTo>
                  <a:close/>
                </a:path>
                <a:path w="1380490" h="929640">
                  <a:moveTo>
                    <a:pt x="1282115" y="228"/>
                  </a:moveTo>
                  <a:lnTo>
                    <a:pt x="1281836" y="0"/>
                  </a:lnTo>
                  <a:lnTo>
                    <a:pt x="1281976" y="355"/>
                  </a:lnTo>
                  <a:lnTo>
                    <a:pt x="1282115" y="228"/>
                  </a:lnTo>
                  <a:close/>
                </a:path>
                <a:path w="1380490" h="929640">
                  <a:moveTo>
                    <a:pt x="1282382" y="127"/>
                  </a:moveTo>
                  <a:lnTo>
                    <a:pt x="1282115" y="63"/>
                  </a:lnTo>
                  <a:lnTo>
                    <a:pt x="1282115" y="228"/>
                  </a:lnTo>
                  <a:lnTo>
                    <a:pt x="1282268" y="368"/>
                  </a:lnTo>
                  <a:lnTo>
                    <a:pt x="1282382" y="127"/>
                  </a:lnTo>
                  <a:close/>
                </a:path>
                <a:path w="1380490" h="929640">
                  <a:moveTo>
                    <a:pt x="1296479" y="26835"/>
                  </a:moveTo>
                  <a:lnTo>
                    <a:pt x="1296466" y="26441"/>
                  </a:lnTo>
                  <a:lnTo>
                    <a:pt x="1296225" y="26428"/>
                  </a:lnTo>
                  <a:lnTo>
                    <a:pt x="1296479" y="26835"/>
                  </a:lnTo>
                  <a:close/>
                </a:path>
                <a:path w="1380490" h="929640">
                  <a:moveTo>
                    <a:pt x="1354467" y="86017"/>
                  </a:moveTo>
                  <a:lnTo>
                    <a:pt x="1354416" y="86385"/>
                  </a:lnTo>
                  <a:lnTo>
                    <a:pt x="1354416" y="86601"/>
                  </a:lnTo>
                  <a:lnTo>
                    <a:pt x="1354442" y="86372"/>
                  </a:lnTo>
                  <a:lnTo>
                    <a:pt x="1354467" y="86017"/>
                  </a:lnTo>
                  <a:close/>
                </a:path>
                <a:path w="1380490" h="929640">
                  <a:moveTo>
                    <a:pt x="1358430" y="85318"/>
                  </a:moveTo>
                  <a:lnTo>
                    <a:pt x="1358392" y="84886"/>
                  </a:lnTo>
                  <a:lnTo>
                    <a:pt x="1358201" y="84810"/>
                  </a:lnTo>
                  <a:lnTo>
                    <a:pt x="1358430" y="85318"/>
                  </a:lnTo>
                  <a:close/>
                </a:path>
                <a:path w="1380490" h="929640">
                  <a:moveTo>
                    <a:pt x="1379131" y="127444"/>
                  </a:moveTo>
                  <a:lnTo>
                    <a:pt x="1378712" y="127241"/>
                  </a:lnTo>
                  <a:lnTo>
                    <a:pt x="1378483" y="127685"/>
                  </a:lnTo>
                  <a:lnTo>
                    <a:pt x="1379118" y="127698"/>
                  </a:lnTo>
                  <a:lnTo>
                    <a:pt x="1379131" y="127444"/>
                  </a:lnTo>
                  <a:close/>
                </a:path>
                <a:path w="1380490" h="929640">
                  <a:moveTo>
                    <a:pt x="1380070" y="127889"/>
                  </a:moveTo>
                  <a:lnTo>
                    <a:pt x="1379308" y="126923"/>
                  </a:lnTo>
                  <a:lnTo>
                    <a:pt x="1379169" y="127469"/>
                  </a:lnTo>
                  <a:lnTo>
                    <a:pt x="1380070" y="12788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3" name="object 223"/>
            <p:cNvSpPr/>
            <p:nvPr/>
          </p:nvSpPr>
          <p:spPr>
            <a:xfrm>
              <a:off x="14676212" y="744271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157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4" name="object 224"/>
            <p:cNvSpPr/>
            <p:nvPr/>
          </p:nvSpPr>
          <p:spPr>
            <a:xfrm>
              <a:off x="14676452" y="744271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10" y="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5" name="object 225"/>
            <p:cNvSpPr/>
            <p:nvPr/>
          </p:nvSpPr>
          <p:spPr>
            <a:xfrm>
              <a:off x="14676452" y="744271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1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6" name="object 226"/>
            <p:cNvSpPr/>
            <p:nvPr/>
          </p:nvSpPr>
          <p:spPr>
            <a:xfrm>
              <a:off x="14676212" y="744271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7" name="object 227"/>
            <p:cNvSpPr/>
            <p:nvPr/>
          </p:nvSpPr>
          <p:spPr>
            <a:xfrm>
              <a:off x="14676212" y="744271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8" name="object 228"/>
            <p:cNvSpPr/>
            <p:nvPr/>
          </p:nvSpPr>
          <p:spPr>
            <a:xfrm>
              <a:off x="13218185" y="7318431"/>
              <a:ext cx="1512570" cy="999490"/>
            </a:xfrm>
            <a:custGeom>
              <a:avLst/>
              <a:gdLst/>
              <a:ahLst/>
              <a:cxnLst/>
              <a:rect l="l" t="t" r="r" b="b"/>
              <a:pathLst>
                <a:path w="1512569" h="999490">
                  <a:moveTo>
                    <a:pt x="342" y="244119"/>
                  </a:moveTo>
                  <a:lnTo>
                    <a:pt x="12" y="244462"/>
                  </a:lnTo>
                  <a:lnTo>
                    <a:pt x="279" y="244957"/>
                  </a:lnTo>
                  <a:lnTo>
                    <a:pt x="279" y="244563"/>
                  </a:lnTo>
                  <a:lnTo>
                    <a:pt x="342" y="244119"/>
                  </a:lnTo>
                  <a:close/>
                </a:path>
                <a:path w="1512569" h="999490">
                  <a:moveTo>
                    <a:pt x="138417" y="510946"/>
                  </a:moveTo>
                  <a:lnTo>
                    <a:pt x="138099" y="510705"/>
                  </a:lnTo>
                  <a:lnTo>
                    <a:pt x="137782" y="511238"/>
                  </a:lnTo>
                  <a:lnTo>
                    <a:pt x="137655" y="511213"/>
                  </a:lnTo>
                  <a:lnTo>
                    <a:pt x="137871" y="511467"/>
                  </a:lnTo>
                  <a:lnTo>
                    <a:pt x="138036" y="511314"/>
                  </a:lnTo>
                  <a:lnTo>
                    <a:pt x="138417" y="510946"/>
                  </a:lnTo>
                  <a:close/>
                </a:path>
                <a:path w="1512569" h="999490">
                  <a:moveTo>
                    <a:pt x="152082" y="522439"/>
                  </a:moveTo>
                  <a:lnTo>
                    <a:pt x="151790" y="522224"/>
                  </a:lnTo>
                  <a:lnTo>
                    <a:pt x="151244" y="522376"/>
                  </a:lnTo>
                  <a:lnTo>
                    <a:pt x="151688" y="522465"/>
                  </a:lnTo>
                  <a:lnTo>
                    <a:pt x="152082" y="522439"/>
                  </a:lnTo>
                  <a:close/>
                </a:path>
                <a:path w="1512569" h="999490">
                  <a:moveTo>
                    <a:pt x="153162" y="504113"/>
                  </a:moveTo>
                  <a:lnTo>
                    <a:pt x="152920" y="504088"/>
                  </a:lnTo>
                  <a:lnTo>
                    <a:pt x="152882" y="504571"/>
                  </a:lnTo>
                  <a:lnTo>
                    <a:pt x="153123" y="504139"/>
                  </a:lnTo>
                  <a:close/>
                </a:path>
                <a:path w="1512569" h="999490">
                  <a:moveTo>
                    <a:pt x="153479" y="504431"/>
                  </a:moveTo>
                  <a:lnTo>
                    <a:pt x="153403" y="504139"/>
                  </a:lnTo>
                  <a:lnTo>
                    <a:pt x="153162" y="504126"/>
                  </a:lnTo>
                  <a:lnTo>
                    <a:pt x="153479" y="504431"/>
                  </a:lnTo>
                  <a:close/>
                </a:path>
                <a:path w="1512569" h="999490">
                  <a:moveTo>
                    <a:pt x="325450" y="865365"/>
                  </a:moveTo>
                  <a:lnTo>
                    <a:pt x="325386" y="865022"/>
                  </a:lnTo>
                  <a:lnTo>
                    <a:pt x="325132" y="865035"/>
                  </a:lnTo>
                  <a:lnTo>
                    <a:pt x="324815" y="865289"/>
                  </a:lnTo>
                  <a:lnTo>
                    <a:pt x="325208" y="865098"/>
                  </a:lnTo>
                  <a:lnTo>
                    <a:pt x="325450" y="865365"/>
                  </a:lnTo>
                  <a:close/>
                </a:path>
                <a:path w="1512569" h="999490">
                  <a:moveTo>
                    <a:pt x="334733" y="844892"/>
                  </a:moveTo>
                  <a:lnTo>
                    <a:pt x="334543" y="844664"/>
                  </a:lnTo>
                  <a:lnTo>
                    <a:pt x="334441" y="844524"/>
                  </a:lnTo>
                  <a:lnTo>
                    <a:pt x="334352" y="844804"/>
                  </a:lnTo>
                  <a:lnTo>
                    <a:pt x="334733" y="844892"/>
                  </a:lnTo>
                  <a:close/>
                </a:path>
                <a:path w="1512569" h="999490">
                  <a:moveTo>
                    <a:pt x="335267" y="845007"/>
                  </a:moveTo>
                  <a:lnTo>
                    <a:pt x="334733" y="844892"/>
                  </a:lnTo>
                  <a:lnTo>
                    <a:pt x="334911" y="845070"/>
                  </a:lnTo>
                  <a:lnTo>
                    <a:pt x="335114" y="845019"/>
                  </a:lnTo>
                  <a:lnTo>
                    <a:pt x="335267" y="845007"/>
                  </a:lnTo>
                  <a:close/>
                </a:path>
                <a:path w="1512569" h="999490">
                  <a:moveTo>
                    <a:pt x="372452" y="957453"/>
                  </a:moveTo>
                  <a:lnTo>
                    <a:pt x="372046" y="957618"/>
                  </a:lnTo>
                  <a:lnTo>
                    <a:pt x="372389" y="957910"/>
                  </a:lnTo>
                  <a:lnTo>
                    <a:pt x="372452" y="957453"/>
                  </a:lnTo>
                  <a:close/>
                </a:path>
                <a:path w="1512569" h="999490">
                  <a:moveTo>
                    <a:pt x="379196" y="911961"/>
                  </a:moveTo>
                  <a:lnTo>
                    <a:pt x="379031" y="911682"/>
                  </a:lnTo>
                  <a:lnTo>
                    <a:pt x="378815" y="911733"/>
                  </a:lnTo>
                  <a:lnTo>
                    <a:pt x="378421" y="911910"/>
                  </a:lnTo>
                  <a:lnTo>
                    <a:pt x="378841" y="911758"/>
                  </a:lnTo>
                  <a:lnTo>
                    <a:pt x="379196" y="911961"/>
                  </a:lnTo>
                  <a:close/>
                </a:path>
                <a:path w="1512569" h="999490">
                  <a:moveTo>
                    <a:pt x="380733" y="998994"/>
                  </a:moveTo>
                  <a:lnTo>
                    <a:pt x="380504" y="998829"/>
                  </a:lnTo>
                  <a:lnTo>
                    <a:pt x="380326" y="998982"/>
                  </a:lnTo>
                  <a:lnTo>
                    <a:pt x="380733" y="998994"/>
                  </a:lnTo>
                  <a:close/>
                </a:path>
                <a:path w="1512569" h="999490">
                  <a:moveTo>
                    <a:pt x="381304" y="998994"/>
                  </a:moveTo>
                  <a:lnTo>
                    <a:pt x="380733" y="998994"/>
                  </a:lnTo>
                  <a:lnTo>
                    <a:pt x="380974" y="999172"/>
                  </a:lnTo>
                  <a:lnTo>
                    <a:pt x="381152" y="999032"/>
                  </a:lnTo>
                  <a:lnTo>
                    <a:pt x="381304" y="998994"/>
                  </a:lnTo>
                  <a:close/>
                </a:path>
                <a:path w="1512569" h="999490">
                  <a:moveTo>
                    <a:pt x="424332" y="992530"/>
                  </a:moveTo>
                  <a:lnTo>
                    <a:pt x="424294" y="992365"/>
                  </a:lnTo>
                  <a:lnTo>
                    <a:pt x="423976" y="992225"/>
                  </a:lnTo>
                  <a:lnTo>
                    <a:pt x="424332" y="992530"/>
                  </a:lnTo>
                  <a:close/>
                </a:path>
                <a:path w="1512569" h="999490">
                  <a:moveTo>
                    <a:pt x="1330934" y="42722"/>
                  </a:moveTo>
                  <a:lnTo>
                    <a:pt x="1330706" y="42621"/>
                  </a:lnTo>
                  <a:lnTo>
                    <a:pt x="1330642" y="42862"/>
                  </a:lnTo>
                  <a:lnTo>
                    <a:pt x="1330934" y="42722"/>
                  </a:lnTo>
                  <a:close/>
                </a:path>
                <a:path w="1512569" h="999490">
                  <a:moveTo>
                    <a:pt x="1332153" y="42113"/>
                  </a:moveTo>
                  <a:lnTo>
                    <a:pt x="1330934" y="42722"/>
                  </a:lnTo>
                  <a:lnTo>
                    <a:pt x="1331747" y="43357"/>
                  </a:lnTo>
                  <a:lnTo>
                    <a:pt x="1332115" y="43091"/>
                  </a:lnTo>
                  <a:lnTo>
                    <a:pt x="1332153" y="42113"/>
                  </a:lnTo>
                  <a:close/>
                </a:path>
                <a:path w="1512569" h="999490">
                  <a:moveTo>
                    <a:pt x="1332484" y="41948"/>
                  </a:moveTo>
                  <a:lnTo>
                    <a:pt x="1332344" y="41910"/>
                  </a:lnTo>
                  <a:lnTo>
                    <a:pt x="1332204" y="41871"/>
                  </a:lnTo>
                  <a:lnTo>
                    <a:pt x="1332204" y="41998"/>
                  </a:lnTo>
                  <a:lnTo>
                    <a:pt x="1332153" y="42125"/>
                  </a:lnTo>
                  <a:lnTo>
                    <a:pt x="1332484" y="41948"/>
                  </a:lnTo>
                  <a:close/>
                </a:path>
                <a:path w="1512569" h="999490">
                  <a:moveTo>
                    <a:pt x="1379258" y="8026"/>
                  </a:moveTo>
                  <a:lnTo>
                    <a:pt x="1378978" y="8267"/>
                  </a:lnTo>
                  <a:lnTo>
                    <a:pt x="1378839" y="8445"/>
                  </a:lnTo>
                  <a:lnTo>
                    <a:pt x="1379258" y="8026"/>
                  </a:lnTo>
                  <a:close/>
                </a:path>
                <a:path w="1512569" h="999490">
                  <a:moveTo>
                    <a:pt x="1382801" y="520"/>
                  </a:moveTo>
                  <a:lnTo>
                    <a:pt x="1382725" y="190"/>
                  </a:lnTo>
                  <a:lnTo>
                    <a:pt x="1382585" y="0"/>
                  </a:lnTo>
                  <a:lnTo>
                    <a:pt x="1382801" y="520"/>
                  </a:lnTo>
                  <a:close/>
                </a:path>
                <a:path w="1512569" h="999490">
                  <a:moveTo>
                    <a:pt x="1390040" y="125222"/>
                  </a:moveTo>
                  <a:lnTo>
                    <a:pt x="1389799" y="125247"/>
                  </a:lnTo>
                  <a:lnTo>
                    <a:pt x="1389481" y="125539"/>
                  </a:lnTo>
                  <a:lnTo>
                    <a:pt x="1389849" y="125323"/>
                  </a:lnTo>
                  <a:lnTo>
                    <a:pt x="1390040" y="125222"/>
                  </a:lnTo>
                  <a:close/>
                </a:path>
                <a:path w="1512569" h="999490">
                  <a:moveTo>
                    <a:pt x="1392110" y="38569"/>
                  </a:moveTo>
                  <a:lnTo>
                    <a:pt x="1391450" y="38430"/>
                  </a:lnTo>
                  <a:lnTo>
                    <a:pt x="1392085" y="38785"/>
                  </a:lnTo>
                  <a:lnTo>
                    <a:pt x="1392110" y="38569"/>
                  </a:lnTo>
                  <a:close/>
                </a:path>
                <a:path w="1512569" h="999490">
                  <a:moveTo>
                    <a:pt x="1392770" y="38239"/>
                  </a:moveTo>
                  <a:lnTo>
                    <a:pt x="1392135" y="38417"/>
                  </a:lnTo>
                  <a:lnTo>
                    <a:pt x="1392110" y="38569"/>
                  </a:lnTo>
                  <a:lnTo>
                    <a:pt x="1392732" y="38671"/>
                  </a:lnTo>
                  <a:lnTo>
                    <a:pt x="1392770" y="38239"/>
                  </a:lnTo>
                  <a:close/>
                </a:path>
                <a:path w="1512569" h="999490">
                  <a:moveTo>
                    <a:pt x="1398752" y="53111"/>
                  </a:moveTo>
                  <a:lnTo>
                    <a:pt x="1398371" y="53276"/>
                  </a:lnTo>
                  <a:lnTo>
                    <a:pt x="1398701" y="53568"/>
                  </a:lnTo>
                  <a:lnTo>
                    <a:pt x="1398752" y="53111"/>
                  </a:lnTo>
                  <a:close/>
                </a:path>
                <a:path w="1512569" h="999490">
                  <a:moveTo>
                    <a:pt x="1414703" y="132435"/>
                  </a:moveTo>
                  <a:lnTo>
                    <a:pt x="1414348" y="132372"/>
                  </a:lnTo>
                  <a:lnTo>
                    <a:pt x="1414284" y="132638"/>
                  </a:lnTo>
                  <a:lnTo>
                    <a:pt x="1414703" y="132435"/>
                  </a:lnTo>
                  <a:close/>
                </a:path>
                <a:path w="1512569" h="999490">
                  <a:moveTo>
                    <a:pt x="1428864" y="164338"/>
                  </a:moveTo>
                  <a:lnTo>
                    <a:pt x="1428661" y="164147"/>
                  </a:lnTo>
                  <a:lnTo>
                    <a:pt x="1428711" y="164579"/>
                  </a:lnTo>
                  <a:lnTo>
                    <a:pt x="1428864" y="164338"/>
                  </a:lnTo>
                  <a:close/>
                </a:path>
                <a:path w="1512569" h="999490">
                  <a:moveTo>
                    <a:pt x="1457617" y="208280"/>
                  </a:moveTo>
                  <a:lnTo>
                    <a:pt x="1457337" y="208076"/>
                  </a:lnTo>
                  <a:lnTo>
                    <a:pt x="1456512" y="207975"/>
                  </a:lnTo>
                  <a:lnTo>
                    <a:pt x="1456131" y="208114"/>
                  </a:lnTo>
                  <a:lnTo>
                    <a:pt x="1457617" y="208280"/>
                  </a:lnTo>
                  <a:close/>
                </a:path>
                <a:path w="1512569" h="999490">
                  <a:moveTo>
                    <a:pt x="1458442" y="208584"/>
                  </a:moveTo>
                  <a:lnTo>
                    <a:pt x="1458214" y="208318"/>
                  </a:lnTo>
                  <a:lnTo>
                    <a:pt x="1458112" y="208584"/>
                  </a:lnTo>
                  <a:lnTo>
                    <a:pt x="1458442" y="208584"/>
                  </a:lnTo>
                  <a:close/>
                </a:path>
                <a:path w="1512569" h="999490">
                  <a:moveTo>
                    <a:pt x="1464170" y="193116"/>
                  </a:moveTo>
                  <a:lnTo>
                    <a:pt x="1464106" y="192849"/>
                  </a:lnTo>
                  <a:lnTo>
                    <a:pt x="1464144" y="193344"/>
                  </a:lnTo>
                  <a:lnTo>
                    <a:pt x="1464170" y="193116"/>
                  </a:lnTo>
                  <a:close/>
                </a:path>
                <a:path w="1512569" h="999490">
                  <a:moveTo>
                    <a:pt x="1464271" y="208584"/>
                  </a:moveTo>
                  <a:lnTo>
                    <a:pt x="1463738" y="208534"/>
                  </a:lnTo>
                  <a:lnTo>
                    <a:pt x="1464246" y="208775"/>
                  </a:lnTo>
                  <a:lnTo>
                    <a:pt x="1464271" y="208584"/>
                  </a:lnTo>
                  <a:close/>
                </a:path>
                <a:path w="1512569" h="999490">
                  <a:moveTo>
                    <a:pt x="1471574" y="171475"/>
                  </a:moveTo>
                  <a:lnTo>
                    <a:pt x="1471561" y="171297"/>
                  </a:lnTo>
                  <a:lnTo>
                    <a:pt x="1471091" y="171234"/>
                  </a:lnTo>
                  <a:lnTo>
                    <a:pt x="1471574" y="171475"/>
                  </a:lnTo>
                  <a:close/>
                </a:path>
                <a:path w="1512569" h="999490">
                  <a:moveTo>
                    <a:pt x="1472133" y="264655"/>
                  </a:moveTo>
                  <a:lnTo>
                    <a:pt x="1472031" y="264350"/>
                  </a:lnTo>
                  <a:lnTo>
                    <a:pt x="1471752" y="264096"/>
                  </a:lnTo>
                  <a:lnTo>
                    <a:pt x="1472082" y="264744"/>
                  </a:lnTo>
                  <a:close/>
                </a:path>
                <a:path w="1512569" h="999490">
                  <a:moveTo>
                    <a:pt x="1472882" y="264655"/>
                  </a:moveTo>
                  <a:lnTo>
                    <a:pt x="1472463" y="264528"/>
                  </a:lnTo>
                  <a:lnTo>
                    <a:pt x="1472374" y="264287"/>
                  </a:lnTo>
                  <a:lnTo>
                    <a:pt x="1472222" y="264528"/>
                  </a:lnTo>
                  <a:lnTo>
                    <a:pt x="1472666" y="264934"/>
                  </a:lnTo>
                  <a:lnTo>
                    <a:pt x="1472882" y="264655"/>
                  </a:lnTo>
                  <a:close/>
                </a:path>
                <a:path w="1512569" h="999490">
                  <a:moveTo>
                    <a:pt x="1482725" y="182956"/>
                  </a:moveTo>
                  <a:lnTo>
                    <a:pt x="1482344" y="183108"/>
                  </a:lnTo>
                  <a:lnTo>
                    <a:pt x="1482674" y="183375"/>
                  </a:lnTo>
                  <a:lnTo>
                    <a:pt x="1482725" y="182956"/>
                  </a:lnTo>
                  <a:close/>
                </a:path>
                <a:path w="1512569" h="999490">
                  <a:moveTo>
                    <a:pt x="1492173" y="201434"/>
                  </a:moveTo>
                  <a:lnTo>
                    <a:pt x="1489621" y="200507"/>
                  </a:lnTo>
                  <a:lnTo>
                    <a:pt x="1489570" y="200736"/>
                  </a:lnTo>
                  <a:lnTo>
                    <a:pt x="1492148" y="201637"/>
                  </a:lnTo>
                  <a:lnTo>
                    <a:pt x="1492173" y="201434"/>
                  </a:lnTo>
                  <a:close/>
                </a:path>
                <a:path w="1512569" h="999490">
                  <a:moveTo>
                    <a:pt x="1492504" y="201472"/>
                  </a:moveTo>
                  <a:lnTo>
                    <a:pt x="1492186" y="201422"/>
                  </a:lnTo>
                  <a:lnTo>
                    <a:pt x="1492161" y="201637"/>
                  </a:lnTo>
                  <a:lnTo>
                    <a:pt x="1492504" y="201472"/>
                  </a:lnTo>
                  <a:close/>
                </a:path>
                <a:path w="1512569" h="999490">
                  <a:moveTo>
                    <a:pt x="1504937" y="256781"/>
                  </a:moveTo>
                  <a:lnTo>
                    <a:pt x="1504518" y="256921"/>
                  </a:lnTo>
                  <a:lnTo>
                    <a:pt x="1504289" y="257009"/>
                  </a:lnTo>
                  <a:lnTo>
                    <a:pt x="1504937" y="256781"/>
                  </a:lnTo>
                  <a:close/>
                </a:path>
                <a:path w="1512569" h="999490">
                  <a:moveTo>
                    <a:pt x="1511947" y="228574"/>
                  </a:moveTo>
                  <a:lnTo>
                    <a:pt x="1511554" y="228409"/>
                  </a:lnTo>
                  <a:lnTo>
                    <a:pt x="1511820" y="228739"/>
                  </a:lnTo>
                  <a:lnTo>
                    <a:pt x="1511947" y="22857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9" name="object 229"/>
            <p:cNvSpPr/>
            <p:nvPr/>
          </p:nvSpPr>
          <p:spPr>
            <a:xfrm>
              <a:off x="13311494" y="779318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40" y="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0" name="object 230"/>
            <p:cNvSpPr/>
            <p:nvPr/>
          </p:nvSpPr>
          <p:spPr>
            <a:xfrm>
              <a:off x="14418844" y="7520196"/>
              <a:ext cx="130810" cy="229870"/>
            </a:xfrm>
            <a:custGeom>
              <a:avLst/>
              <a:gdLst/>
              <a:ahLst/>
              <a:cxnLst/>
              <a:rect l="l" t="t" r="r" b="b"/>
              <a:pathLst>
                <a:path w="130809" h="229870">
                  <a:moveTo>
                    <a:pt x="457" y="139"/>
                  </a:moveTo>
                  <a:lnTo>
                    <a:pt x="88" y="0"/>
                  </a:lnTo>
                  <a:lnTo>
                    <a:pt x="0" y="266"/>
                  </a:lnTo>
                  <a:lnTo>
                    <a:pt x="457" y="139"/>
                  </a:lnTo>
                  <a:close/>
                </a:path>
                <a:path w="130809" h="229870">
                  <a:moveTo>
                    <a:pt x="129895" y="222580"/>
                  </a:moveTo>
                  <a:lnTo>
                    <a:pt x="129679" y="222504"/>
                  </a:lnTo>
                  <a:lnTo>
                    <a:pt x="129616" y="222110"/>
                  </a:lnTo>
                  <a:lnTo>
                    <a:pt x="129552" y="222504"/>
                  </a:lnTo>
                  <a:lnTo>
                    <a:pt x="129895" y="222580"/>
                  </a:lnTo>
                  <a:close/>
                </a:path>
                <a:path w="130809" h="229870">
                  <a:moveTo>
                    <a:pt x="130009" y="229260"/>
                  </a:moveTo>
                  <a:lnTo>
                    <a:pt x="129692" y="229527"/>
                  </a:lnTo>
                  <a:lnTo>
                    <a:pt x="129552" y="229717"/>
                  </a:lnTo>
                  <a:lnTo>
                    <a:pt x="130009" y="229260"/>
                  </a:lnTo>
                  <a:close/>
                </a:path>
                <a:path w="130809" h="229870">
                  <a:moveTo>
                    <a:pt x="130670" y="222224"/>
                  </a:moveTo>
                  <a:lnTo>
                    <a:pt x="129565" y="221513"/>
                  </a:lnTo>
                  <a:lnTo>
                    <a:pt x="129616" y="222110"/>
                  </a:lnTo>
                  <a:lnTo>
                    <a:pt x="130670" y="22222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1" name="object 231"/>
            <p:cNvSpPr/>
            <p:nvPr/>
          </p:nvSpPr>
          <p:spPr>
            <a:xfrm>
              <a:off x="14587838" y="744791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78"/>
                  </a:moveTo>
                  <a:lnTo>
                    <a:pt x="125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2" name="object 232"/>
            <p:cNvSpPr/>
            <p:nvPr/>
          </p:nvSpPr>
          <p:spPr>
            <a:xfrm>
              <a:off x="13191769" y="7386986"/>
              <a:ext cx="1497330" cy="898525"/>
            </a:xfrm>
            <a:custGeom>
              <a:avLst/>
              <a:gdLst/>
              <a:ahLst/>
              <a:cxnLst/>
              <a:rect l="l" t="t" r="r" b="b"/>
              <a:pathLst>
                <a:path w="1497330" h="898525">
                  <a:moveTo>
                    <a:pt x="342" y="226999"/>
                  </a:moveTo>
                  <a:lnTo>
                    <a:pt x="63" y="227139"/>
                  </a:lnTo>
                  <a:lnTo>
                    <a:pt x="0" y="227380"/>
                  </a:lnTo>
                  <a:lnTo>
                    <a:pt x="342" y="226999"/>
                  </a:lnTo>
                  <a:close/>
                </a:path>
                <a:path w="1497330" h="898525">
                  <a:moveTo>
                    <a:pt x="19100" y="234429"/>
                  </a:moveTo>
                  <a:lnTo>
                    <a:pt x="18796" y="233972"/>
                  </a:lnTo>
                  <a:lnTo>
                    <a:pt x="18923" y="234315"/>
                  </a:lnTo>
                  <a:lnTo>
                    <a:pt x="19100" y="234429"/>
                  </a:lnTo>
                  <a:close/>
                </a:path>
                <a:path w="1497330" h="898525">
                  <a:moveTo>
                    <a:pt x="314236" y="779259"/>
                  </a:moveTo>
                  <a:lnTo>
                    <a:pt x="314032" y="778916"/>
                  </a:lnTo>
                  <a:lnTo>
                    <a:pt x="313829" y="779068"/>
                  </a:lnTo>
                  <a:lnTo>
                    <a:pt x="313550" y="779348"/>
                  </a:lnTo>
                  <a:lnTo>
                    <a:pt x="313855" y="779081"/>
                  </a:lnTo>
                  <a:lnTo>
                    <a:pt x="314236" y="779259"/>
                  </a:lnTo>
                  <a:close/>
                </a:path>
                <a:path w="1497330" h="898525">
                  <a:moveTo>
                    <a:pt x="381838" y="897864"/>
                  </a:moveTo>
                  <a:lnTo>
                    <a:pt x="381596" y="897432"/>
                  </a:lnTo>
                  <a:lnTo>
                    <a:pt x="381254" y="897737"/>
                  </a:lnTo>
                  <a:lnTo>
                    <a:pt x="381723" y="897966"/>
                  </a:lnTo>
                  <a:close/>
                </a:path>
                <a:path w="1497330" h="898525">
                  <a:moveTo>
                    <a:pt x="1345844" y="139"/>
                  </a:moveTo>
                  <a:lnTo>
                    <a:pt x="1345450" y="114"/>
                  </a:lnTo>
                  <a:lnTo>
                    <a:pt x="1345082" y="0"/>
                  </a:lnTo>
                  <a:lnTo>
                    <a:pt x="1345501" y="203"/>
                  </a:lnTo>
                  <a:lnTo>
                    <a:pt x="1345844" y="139"/>
                  </a:lnTo>
                  <a:close/>
                </a:path>
                <a:path w="1497330" h="898525">
                  <a:moveTo>
                    <a:pt x="1419466" y="112141"/>
                  </a:moveTo>
                  <a:lnTo>
                    <a:pt x="1419402" y="112369"/>
                  </a:lnTo>
                  <a:lnTo>
                    <a:pt x="1419402" y="112763"/>
                  </a:lnTo>
                  <a:lnTo>
                    <a:pt x="1419466" y="112141"/>
                  </a:lnTo>
                  <a:close/>
                </a:path>
                <a:path w="1497330" h="898525">
                  <a:moveTo>
                    <a:pt x="1465160" y="200139"/>
                  </a:moveTo>
                  <a:lnTo>
                    <a:pt x="1464970" y="199923"/>
                  </a:lnTo>
                  <a:lnTo>
                    <a:pt x="1465160" y="200152"/>
                  </a:lnTo>
                  <a:close/>
                </a:path>
                <a:path w="1497330" h="898525">
                  <a:moveTo>
                    <a:pt x="1465313" y="200317"/>
                  </a:moveTo>
                  <a:lnTo>
                    <a:pt x="1465173" y="200152"/>
                  </a:lnTo>
                  <a:lnTo>
                    <a:pt x="1465313" y="200317"/>
                  </a:lnTo>
                  <a:close/>
                </a:path>
                <a:path w="1497330" h="898525">
                  <a:moveTo>
                    <a:pt x="1469707" y="215442"/>
                  </a:moveTo>
                  <a:lnTo>
                    <a:pt x="1469656" y="215303"/>
                  </a:lnTo>
                  <a:lnTo>
                    <a:pt x="1469567" y="214947"/>
                  </a:lnTo>
                  <a:lnTo>
                    <a:pt x="1469618" y="215265"/>
                  </a:lnTo>
                  <a:lnTo>
                    <a:pt x="1469707" y="215442"/>
                  </a:lnTo>
                  <a:close/>
                </a:path>
                <a:path w="1497330" h="898525">
                  <a:moveTo>
                    <a:pt x="1496529" y="270751"/>
                  </a:moveTo>
                  <a:lnTo>
                    <a:pt x="1495894" y="270878"/>
                  </a:lnTo>
                  <a:lnTo>
                    <a:pt x="1496352" y="270802"/>
                  </a:lnTo>
                  <a:lnTo>
                    <a:pt x="1496529" y="270751"/>
                  </a:lnTo>
                  <a:close/>
                </a:path>
                <a:path w="1497330" h="898525">
                  <a:moveTo>
                    <a:pt x="1497330" y="264414"/>
                  </a:moveTo>
                  <a:lnTo>
                    <a:pt x="1497012" y="264172"/>
                  </a:lnTo>
                  <a:lnTo>
                    <a:pt x="1496949" y="264566"/>
                  </a:lnTo>
                  <a:lnTo>
                    <a:pt x="1497330" y="26441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3" name="object 233"/>
            <p:cNvSpPr/>
            <p:nvPr/>
          </p:nvSpPr>
          <p:spPr>
            <a:xfrm>
              <a:off x="14555665" y="743434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61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4" name="object 234"/>
            <p:cNvSpPr/>
            <p:nvPr/>
          </p:nvSpPr>
          <p:spPr>
            <a:xfrm>
              <a:off x="13190715" y="7408678"/>
              <a:ext cx="1471295" cy="909955"/>
            </a:xfrm>
            <a:custGeom>
              <a:avLst/>
              <a:gdLst/>
              <a:ahLst/>
              <a:cxnLst/>
              <a:rect l="l" t="t" r="r" b="b"/>
              <a:pathLst>
                <a:path w="1471294" h="909954">
                  <a:moveTo>
                    <a:pt x="673" y="214185"/>
                  </a:moveTo>
                  <a:lnTo>
                    <a:pt x="0" y="214160"/>
                  </a:lnTo>
                  <a:lnTo>
                    <a:pt x="558" y="214439"/>
                  </a:lnTo>
                  <a:lnTo>
                    <a:pt x="673" y="214185"/>
                  </a:lnTo>
                  <a:close/>
                </a:path>
                <a:path w="1471294" h="909954">
                  <a:moveTo>
                    <a:pt x="914" y="214325"/>
                  </a:moveTo>
                  <a:lnTo>
                    <a:pt x="685" y="214172"/>
                  </a:lnTo>
                  <a:lnTo>
                    <a:pt x="571" y="214439"/>
                  </a:lnTo>
                  <a:lnTo>
                    <a:pt x="914" y="214325"/>
                  </a:lnTo>
                  <a:close/>
                </a:path>
                <a:path w="1471294" h="909954">
                  <a:moveTo>
                    <a:pt x="86525" y="403339"/>
                  </a:moveTo>
                  <a:lnTo>
                    <a:pt x="86131" y="403225"/>
                  </a:lnTo>
                  <a:lnTo>
                    <a:pt x="86410" y="403593"/>
                  </a:lnTo>
                  <a:lnTo>
                    <a:pt x="86525" y="403339"/>
                  </a:lnTo>
                  <a:close/>
                </a:path>
                <a:path w="1471294" h="909954">
                  <a:moveTo>
                    <a:pt x="108127" y="408457"/>
                  </a:moveTo>
                  <a:lnTo>
                    <a:pt x="107873" y="408381"/>
                  </a:lnTo>
                  <a:lnTo>
                    <a:pt x="107899" y="409016"/>
                  </a:lnTo>
                  <a:lnTo>
                    <a:pt x="108115" y="408533"/>
                  </a:lnTo>
                  <a:close/>
                </a:path>
                <a:path w="1471294" h="909954">
                  <a:moveTo>
                    <a:pt x="108839" y="408698"/>
                  </a:moveTo>
                  <a:lnTo>
                    <a:pt x="108381" y="408533"/>
                  </a:lnTo>
                  <a:lnTo>
                    <a:pt x="108153" y="408470"/>
                  </a:lnTo>
                  <a:lnTo>
                    <a:pt x="108254" y="408851"/>
                  </a:lnTo>
                  <a:lnTo>
                    <a:pt x="108800" y="408813"/>
                  </a:lnTo>
                  <a:close/>
                </a:path>
                <a:path w="1471294" h="909954">
                  <a:moveTo>
                    <a:pt x="140970" y="485457"/>
                  </a:moveTo>
                  <a:lnTo>
                    <a:pt x="140462" y="485698"/>
                  </a:lnTo>
                  <a:lnTo>
                    <a:pt x="140779" y="485597"/>
                  </a:lnTo>
                  <a:lnTo>
                    <a:pt x="140970" y="485457"/>
                  </a:lnTo>
                  <a:close/>
                </a:path>
                <a:path w="1471294" h="909954">
                  <a:moveTo>
                    <a:pt x="192481" y="644728"/>
                  </a:moveTo>
                  <a:lnTo>
                    <a:pt x="192430" y="644601"/>
                  </a:lnTo>
                  <a:lnTo>
                    <a:pt x="192366" y="644448"/>
                  </a:lnTo>
                  <a:lnTo>
                    <a:pt x="192074" y="644436"/>
                  </a:lnTo>
                  <a:lnTo>
                    <a:pt x="191897" y="644372"/>
                  </a:lnTo>
                  <a:lnTo>
                    <a:pt x="191833" y="644550"/>
                  </a:lnTo>
                  <a:lnTo>
                    <a:pt x="191643" y="644766"/>
                  </a:lnTo>
                  <a:lnTo>
                    <a:pt x="191693" y="644893"/>
                  </a:lnTo>
                  <a:lnTo>
                    <a:pt x="191719" y="645020"/>
                  </a:lnTo>
                  <a:lnTo>
                    <a:pt x="192011" y="645045"/>
                  </a:lnTo>
                  <a:lnTo>
                    <a:pt x="192189" y="645121"/>
                  </a:lnTo>
                  <a:lnTo>
                    <a:pt x="192265" y="644944"/>
                  </a:lnTo>
                  <a:lnTo>
                    <a:pt x="192481" y="644728"/>
                  </a:lnTo>
                  <a:close/>
                </a:path>
                <a:path w="1471294" h="909954">
                  <a:moveTo>
                    <a:pt x="202920" y="596582"/>
                  </a:moveTo>
                  <a:lnTo>
                    <a:pt x="202438" y="596620"/>
                  </a:lnTo>
                  <a:lnTo>
                    <a:pt x="202831" y="596696"/>
                  </a:lnTo>
                  <a:close/>
                </a:path>
                <a:path w="1471294" h="909954">
                  <a:moveTo>
                    <a:pt x="236931" y="696963"/>
                  </a:moveTo>
                  <a:lnTo>
                    <a:pt x="236816" y="696518"/>
                  </a:lnTo>
                  <a:lnTo>
                    <a:pt x="236715" y="697014"/>
                  </a:lnTo>
                  <a:lnTo>
                    <a:pt x="236499" y="697191"/>
                  </a:lnTo>
                  <a:lnTo>
                    <a:pt x="236931" y="696963"/>
                  </a:lnTo>
                  <a:close/>
                </a:path>
                <a:path w="1471294" h="909954">
                  <a:moveTo>
                    <a:pt x="253657" y="722553"/>
                  </a:moveTo>
                  <a:lnTo>
                    <a:pt x="253631" y="722083"/>
                  </a:lnTo>
                  <a:lnTo>
                    <a:pt x="253593" y="722782"/>
                  </a:lnTo>
                  <a:lnTo>
                    <a:pt x="253657" y="722553"/>
                  </a:lnTo>
                  <a:close/>
                </a:path>
                <a:path w="1471294" h="909954">
                  <a:moveTo>
                    <a:pt x="277799" y="712800"/>
                  </a:moveTo>
                  <a:lnTo>
                    <a:pt x="277190" y="713016"/>
                  </a:lnTo>
                  <a:lnTo>
                    <a:pt x="277596" y="712965"/>
                  </a:lnTo>
                  <a:lnTo>
                    <a:pt x="277799" y="712800"/>
                  </a:lnTo>
                  <a:close/>
                </a:path>
                <a:path w="1471294" h="909954">
                  <a:moveTo>
                    <a:pt x="313397" y="814133"/>
                  </a:moveTo>
                  <a:lnTo>
                    <a:pt x="313029" y="814222"/>
                  </a:lnTo>
                  <a:lnTo>
                    <a:pt x="312775" y="813943"/>
                  </a:lnTo>
                  <a:lnTo>
                    <a:pt x="312978" y="814235"/>
                  </a:lnTo>
                  <a:lnTo>
                    <a:pt x="313156" y="814362"/>
                  </a:lnTo>
                  <a:lnTo>
                    <a:pt x="313397" y="814133"/>
                  </a:lnTo>
                  <a:close/>
                </a:path>
                <a:path w="1471294" h="909954">
                  <a:moveTo>
                    <a:pt x="322402" y="872667"/>
                  </a:moveTo>
                  <a:lnTo>
                    <a:pt x="321818" y="872909"/>
                  </a:lnTo>
                  <a:lnTo>
                    <a:pt x="322021" y="872896"/>
                  </a:lnTo>
                  <a:lnTo>
                    <a:pt x="322402" y="872667"/>
                  </a:lnTo>
                  <a:close/>
                </a:path>
                <a:path w="1471294" h="909954">
                  <a:moveTo>
                    <a:pt x="332879" y="884453"/>
                  </a:moveTo>
                  <a:lnTo>
                    <a:pt x="332511" y="884148"/>
                  </a:lnTo>
                  <a:lnTo>
                    <a:pt x="332625" y="884377"/>
                  </a:lnTo>
                  <a:lnTo>
                    <a:pt x="332879" y="884453"/>
                  </a:lnTo>
                  <a:close/>
                </a:path>
                <a:path w="1471294" h="909954">
                  <a:moveTo>
                    <a:pt x="363067" y="908723"/>
                  </a:moveTo>
                  <a:lnTo>
                    <a:pt x="362889" y="908304"/>
                  </a:lnTo>
                  <a:lnTo>
                    <a:pt x="362699" y="908951"/>
                  </a:lnTo>
                  <a:lnTo>
                    <a:pt x="363067" y="908723"/>
                  </a:lnTo>
                  <a:close/>
                </a:path>
                <a:path w="1471294" h="909954">
                  <a:moveTo>
                    <a:pt x="363651" y="908380"/>
                  </a:moveTo>
                  <a:lnTo>
                    <a:pt x="363067" y="908723"/>
                  </a:lnTo>
                  <a:lnTo>
                    <a:pt x="363435" y="909624"/>
                  </a:lnTo>
                  <a:lnTo>
                    <a:pt x="363651" y="908380"/>
                  </a:lnTo>
                  <a:close/>
                </a:path>
                <a:path w="1471294" h="909954">
                  <a:moveTo>
                    <a:pt x="882281" y="234873"/>
                  </a:moveTo>
                  <a:lnTo>
                    <a:pt x="882103" y="234607"/>
                  </a:lnTo>
                  <a:lnTo>
                    <a:pt x="882002" y="234429"/>
                  </a:lnTo>
                  <a:lnTo>
                    <a:pt x="882078" y="234619"/>
                  </a:lnTo>
                  <a:lnTo>
                    <a:pt x="882281" y="234873"/>
                  </a:lnTo>
                  <a:close/>
                </a:path>
                <a:path w="1471294" h="909954">
                  <a:moveTo>
                    <a:pt x="920902" y="303136"/>
                  </a:moveTo>
                  <a:lnTo>
                    <a:pt x="920584" y="303390"/>
                  </a:lnTo>
                  <a:lnTo>
                    <a:pt x="920838" y="303415"/>
                  </a:lnTo>
                  <a:lnTo>
                    <a:pt x="920902" y="303136"/>
                  </a:lnTo>
                  <a:close/>
                </a:path>
                <a:path w="1471294" h="909954">
                  <a:moveTo>
                    <a:pt x="990473" y="451929"/>
                  </a:moveTo>
                  <a:lnTo>
                    <a:pt x="990257" y="451345"/>
                  </a:lnTo>
                  <a:lnTo>
                    <a:pt x="990130" y="451599"/>
                  </a:lnTo>
                  <a:lnTo>
                    <a:pt x="990473" y="451929"/>
                  </a:lnTo>
                  <a:close/>
                </a:path>
                <a:path w="1471294" h="909954">
                  <a:moveTo>
                    <a:pt x="1224546" y="87058"/>
                  </a:moveTo>
                  <a:lnTo>
                    <a:pt x="1224521" y="86779"/>
                  </a:lnTo>
                  <a:lnTo>
                    <a:pt x="1224381" y="86728"/>
                  </a:lnTo>
                  <a:lnTo>
                    <a:pt x="1224546" y="87058"/>
                  </a:lnTo>
                  <a:close/>
                </a:path>
                <a:path w="1471294" h="909954">
                  <a:moveTo>
                    <a:pt x="1225765" y="89306"/>
                  </a:moveTo>
                  <a:lnTo>
                    <a:pt x="1224546" y="87058"/>
                  </a:lnTo>
                  <a:lnTo>
                    <a:pt x="1224445" y="88061"/>
                  </a:lnTo>
                  <a:lnTo>
                    <a:pt x="1224927" y="88773"/>
                  </a:lnTo>
                  <a:lnTo>
                    <a:pt x="1225765" y="89306"/>
                  </a:lnTo>
                  <a:close/>
                </a:path>
                <a:path w="1471294" h="909954">
                  <a:moveTo>
                    <a:pt x="1225867" y="89509"/>
                  </a:moveTo>
                  <a:lnTo>
                    <a:pt x="1225765" y="89319"/>
                  </a:lnTo>
                  <a:lnTo>
                    <a:pt x="1225511" y="89585"/>
                  </a:lnTo>
                  <a:lnTo>
                    <a:pt x="1225867" y="89509"/>
                  </a:lnTo>
                  <a:close/>
                </a:path>
                <a:path w="1471294" h="909954">
                  <a:moveTo>
                    <a:pt x="1306245" y="4343"/>
                  </a:moveTo>
                  <a:lnTo>
                    <a:pt x="1305953" y="4241"/>
                  </a:lnTo>
                  <a:lnTo>
                    <a:pt x="1305852" y="4902"/>
                  </a:lnTo>
                  <a:lnTo>
                    <a:pt x="1306245" y="4343"/>
                  </a:lnTo>
                  <a:close/>
                </a:path>
                <a:path w="1471294" h="909954">
                  <a:moveTo>
                    <a:pt x="1306487" y="4419"/>
                  </a:moveTo>
                  <a:lnTo>
                    <a:pt x="1306271" y="4343"/>
                  </a:lnTo>
                  <a:lnTo>
                    <a:pt x="1306487" y="4419"/>
                  </a:lnTo>
                  <a:close/>
                </a:path>
                <a:path w="1471294" h="909954">
                  <a:moveTo>
                    <a:pt x="1324978" y="520"/>
                  </a:moveTo>
                  <a:lnTo>
                    <a:pt x="1323416" y="1816"/>
                  </a:lnTo>
                  <a:lnTo>
                    <a:pt x="1323606" y="1892"/>
                  </a:lnTo>
                  <a:lnTo>
                    <a:pt x="1324978" y="520"/>
                  </a:lnTo>
                  <a:close/>
                </a:path>
                <a:path w="1471294" h="909954">
                  <a:moveTo>
                    <a:pt x="1325587" y="0"/>
                  </a:moveTo>
                  <a:lnTo>
                    <a:pt x="1325460" y="25"/>
                  </a:lnTo>
                  <a:lnTo>
                    <a:pt x="1324978" y="520"/>
                  </a:lnTo>
                  <a:lnTo>
                    <a:pt x="1325537" y="50"/>
                  </a:lnTo>
                  <a:close/>
                </a:path>
                <a:path w="1471294" h="909954">
                  <a:moveTo>
                    <a:pt x="1356182" y="76835"/>
                  </a:moveTo>
                  <a:lnTo>
                    <a:pt x="1356067" y="76530"/>
                  </a:lnTo>
                  <a:lnTo>
                    <a:pt x="1355864" y="76365"/>
                  </a:lnTo>
                  <a:lnTo>
                    <a:pt x="1356182" y="76835"/>
                  </a:lnTo>
                  <a:close/>
                </a:path>
                <a:path w="1471294" h="909954">
                  <a:moveTo>
                    <a:pt x="1356982" y="76822"/>
                  </a:moveTo>
                  <a:lnTo>
                    <a:pt x="1356461" y="76708"/>
                  </a:lnTo>
                  <a:lnTo>
                    <a:pt x="1356410" y="76517"/>
                  </a:lnTo>
                  <a:lnTo>
                    <a:pt x="1356283" y="76708"/>
                  </a:lnTo>
                  <a:lnTo>
                    <a:pt x="1356791" y="77114"/>
                  </a:lnTo>
                  <a:lnTo>
                    <a:pt x="1356982" y="76822"/>
                  </a:lnTo>
                  <a:close/>
                </a:path>
                <a:path w="1471294" h="909954">
                  <a:moveTo>
                    <a:pt x="1361046" y="64325"/>
                  </a:moveTo>
                  <a:lnTo>
                    <a:pt x="1360652" y="64719"/>
                  </a:lnTo>
                  <a:lnTo>
                    <a:pt x="1360779" y="64668"/>
                  </a:lnTo>
                  <a:lnTo>
                    <a:pt x="1360995" y="64617"/>
                  </a:lnTo>
                  <a:lnTo>
                    <a:pt x="1361046" y="64465"/>
                  </a:lnTo>
                  <a:lnTo>
                    <a:pt x="1361046" y="64325"/>
                  </a:lnTo>
                  <a:close/>
                </a:path>
                <a:path w="1471294" h="909954">
                  <a:moveTo>
                    <a:pt x="1361338" y="64008"/>
                  </a:moveTo>
                  <a:lnTo>
                    <a:pt x="1361097" y="63944"/>
                  </a:lnTo>
                  <a:lnTo>
                    <a:pt x="1361071" y="64071"/>
                  </a:lnTo>
                  <a:lnTo>
                    <a:pt x="1361046" y="64198"/>
                  </a:lnTo>
                  <a:lnTo>
                    <a:pt x="1361046" y="64325"/>
                  </a:lnTo>
                  <a:lnTo>
                    <a:pt x="1361338" y="64008"/>
                  </a:lnTo>
                  <a:close/>
                </a:path>
                <a:path w="1471294" h="909954">
                  <a:moveTo>
                    <a:pt x="1388694" y="149098"/>
                  </a:moveTo>
                  <a:lnTo>
                    <a:pt x="1388237" y="149098"/>
                  </a:lnTo>
                  <a:lnTo>
                    <a:pt x="1388452" y="149212"/>
                  </a:lnTo>
                  <a:lnTo>
                    <a:pt x="1388694" y="149098"/>
                  </a:lnTo>
                  <a:close/>
                </a:path>
                <a:path w="1471294" h="909954">
                  <a:moveTo>
                    <a:pt x="1391577" y="71932"/>
                  </a:moveTo>
                  <a:lnTo>
                    <a:pt x="1391119" y="71907"/>
                  </a:lnTo>
                  <a:lnTo>
                    <a:pt x="1391246" y="72275"/>
                  </a:lnTo>
                  <a:lnTo>
                    <a:pt x="1391577" y="71932"/>
                  </a:lnTo>
                  <a:close/>
                </a:path>
                <a:path w="1471294" h="909954">
                  <a:moveTo>
                    <a:pt x="1399286" y="171018"/>
                  </a:moveTo>
                  <a:lnTo>
                    <a:pt x="1398905" y="170764"/>
                  </a:lnTo>
                  <a:lnTo>
                    <a:pt x="1398663" y="171297"/>
                  </a:lnTo>
                  <a:lnTo>
                    <a:pt x="1399184" y="170967"/>
                  </a:lnTo>
                  <a:close/>
                </a:path>
                <a:path w="1471294" h="909954">
                  <a:moveTo>
                    <a:pt x="1413954" y="147777"/>
                  </a:moveTo>
                  <a:lnTo>
                    <a:pt x="1413510" y="147993"/>
                  </a:lnTo>
                  <a:lnTo>
                    <a:pt x="1413941" y="148323"/>
                  </a:lnTo>
                  <a:lnTo>
                    <a:pt x="1413954" y="147777"/>
                  </a:lnTo>
                  <a:close/>
                </a:path>
                <a:path w="1471294" h="909954">
                  <a:moveTo>
                    <a:pt x="1446936" y="194094"/>
                  </a:moveTo>
                  <a:lnTo>
                    <a:pt x="1446784" y="194348"/>
                  </a:lnTo>
                  <a:lnTo>
                    <a:pt x="1446911" y="194437"/>
                  </a:lnTo>
                  <a:lnTo>
                    <a:pt x="1446936" y="194094"/>
                  </a:lnTo>
                  <a:close/>
                </a:path>
                <a:path w="1471294" h="909954">
                  <a:moveTo>
                    <a:pt x="1454391" y="228003"/>
                  </a:moveTo>
                  <a:lnTo>
                    <a:pt x="1454213" y="227876"/>
                  </a:lnTo>
                  <a:lnTo>
                    <a:pt x="1454010" y="227838"/>
                  </a:lnTo>
                  <a:lnTo>
                    <a:pt x="1453730" y="228168"/>
                  </a:lnTo>
                  <a:lnTo>
                    <a:pt x="1453934" y="228422"/>
                  </a:lnTo>
                  <a:lnTo>
                    <a:pt x="1454175" y="228142"/>
                  </a:lnTo>
                  <a:lnTo>
                    <a:pt x="1454391" y="228003"/>
                  </a:lnTo>
                  <a:close/>
                </a:path>
                <a:path w="1471294" h="909954">
                  <a:moveTo>
                    <a:pt x="1454619" y="228092"/>
                  </a:moveTo>
                  <a:lnTo>
                    <a:pt x="1454518" y="227914"/>
                  </a:lnTo>
                  <a:lnTo>
                    <a:pt x="1454391" y="227990"/>
                  </a:lnTo>
                  <a:lnTo>
                    <a:pt x="1454619" y="228092"/>
                  </a:lnTo>
                  <a:close/>
                </a:path>
                <a:path w="1471294" h="909954">
                  <a:moveTo>
                    <a:pt x="1454759" y="227901"/>
                  </a:moveTo>
                  <a:lnTo>
                    <a:pt x="1454645" y="228104"/>
                  </a:lnTo>
                  <a:lnTo>
                    <a:pt x="1454759" y="227901"/>
                  </a:lnTo>
                  <a:close/>
                </a:path>
                <a:path w="1471294" h="909954">
                  <a:moveTo>
                    <a:pt x="1470761" y="222732"/>
                  </a:moveTo>
                  <a:lnTo>
                    <a:pt x="1470583" y="222250"/>
                  </a:lnTo>
                  <a:lnTo>
                    <a:pt x="1470533" y="222427"/>
                  </a:lnTo>
                  <a:lnTo>
                    <a:pt x="1470520" y="222554"/>
                  </a:lnTo>
                  <a:lnTo>
                    <a:pt x="1470761" y="22273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5" name="object 235"/>
            <p:cNvSpPr/>
            <p:nvPr/>
          </p:nvSpPr>
          <p:spPr>
            <a:xfrm>
              <a:off x="14107434" y="774597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0" y="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6" name="object 236"/>
            <p:cNvSpPr/>
            <p:nvPr/>
          </p:nvSpPr>
          <p:spPr>
            <a:xfrm>
              <a:off x="13381482" y="7581067"/>
              <a:ext cx="774065" cy="621030"/>
            </a:xfrm>
            <a:custGeom>
              <a:avLst/>
              <a:gdLst/>
              <a:ahLst/>
              <a:cxnLst/>
              <a:rect l="l" t="t" r="r" b="b"/>
              <a:pathLst>
                <a:path w="774065" h="621029">
                  <a:moveTo>
                    <a:pt x="1066" y="487832"/>
                  </a:moveTo>
                  <a:lnTo>
                    <a:pt x="952" y="487273"/>
                  </a:lnTo>
                  <a:lnTo>
                    <a:pt x="660" y="487184"/>
                  </a:lnTo>
                  <a:lnTo>
                    <a:pt x="863" y="486841"/>
                  </a:lnTo>
                  <a:lnTo>
                    <a:pt x="558" y="486714"/>
                  </a:lnTo>
                  <a:lnTo>
                    <a:pt x="457" y="487121"/>
                  </a:lnTo>
                  <a:lnTo>
                    <a:pt x="0" y="486956"/>
                  </a:lnTo>
                  <a:lnTo>
                    <a:pt x="419" y="487311"/>
                  </a:lnTo>
                  <a:lnTo>
                    <a:pt x="1066" y="487832"/>
                  </a:lnTo>
                  <a:close/>
                </a:path>
                <a:path w="774065" h="621029">
                  <a:moveTo>
                    <a:pt x="75590" y="620763"/>
                  </a:moveTo>
                  <a:lnTo>
                    <a:pt x="75158" y="620610"/>
                  </a:lnTo>
                  <a:lnTo>
                    <a:pt x="75463" y="620941"/>
                  </a:lnTo>
                  <a:lnTo>
                    <a:pt x="75590" y="620763"/>
                  </a:lnTo>
                  <a:close/>
                </a:path>
                <a:path w="774065" h="621029">
                  <a:moveTo>
                    <a:pt x="719137" y="0"/>
                  </a:moveTo>
                  <a:lnTo>
                    <a:pt x="718705" y="50"/>
                  </a:lnTo>
                  <a:lnTo>
                    <a:pt x="719099" y="139"/>
                  </a:lnTo>
                  <a:lnTo>
                    <a:pt x="719137" y="0"/>
                  </a:lnTo>
                  <a:close/>
                </a:path>
                <a:path w="774065" h="621029">
                  <a:moveTo>
                    <a:pt x="725982" y="164973"/>
                  </a:moveTo>
                  <a:lnTo>
                    <a:pt x="725906" y="164782"/>
                  </a:lnTo>
                  <a:lnTo>
                    <a:pt x="725716" y="164579"/>
                  </a:lnTo>
                  <a:lnTo>
                    <a:pt x="725944" y="164922"/>
                  </a:lnTo>
                  <a:close/>
                </a:path>
                <a:path w="774065" h="621029">
                  <a:moveTo>
                    <a:pt x="774001" y="267779"/>
                  </a:moveTo>
                  <a:lnTo>
                    <a:pt x="773950" y="267411"/>
                  </a:lnTo>
                  <a:lnTo>
                    <a:pt x="773709" y="267716"/>
                  </a:lnTo>
                  <a:lnTo>
                    <a:pt x="774001" y="26777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7" name="object 237"/>
            <p:cNvSpPr/>
            <p:nvPr/>
          </p:nvSpPr>
          <p:spPr>
            <a:xfrm>
              <a:off x="13886392" y="720176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30" y="41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8" name="object 238"/>
            <p:cNvSpPr/>
            <p:nvPr/>
          </p:nvSpPr>
          <p:spPr>
            <a:xfrm>
              <a:off x="13456209" y="7269917"/>
              <a:ext cx="1023619" cy="1010285"/>
            </a:xfrm>
            <a:custGeom>
              <a:avLst/>
              <a:gdLst/>
              <a:ahLst/>
              <a:cxnLst/>
              <a:rect l="l" t="t" r="r" b="b"/>
              <a:pathLst>
                <a:path w="1023619" h="1010284">
                  <a:moveTo>
                    <a:pt x="266" y="945438"/>
                  </a:moveTo>
                  <a:lnTo>
                    <a:pt x="0" y="945400"/>
                  </a:lnTo>
                  <a:lnTo>
                    <a:pt x="254" y="945896"/>
                  </a:lnTo>
                  <a:lnTo>
                    <a:pt x="266" y="945438"/>
                  </a:lnTo>
                  <a:close/>
                </a:path>
                <a:path w="1023619" h="1010284">
                  <a:moveTo>
                    <a:pt x="14757" y="975499"/>
                  </a:moveTo>
                  <a:lnTo>
                    <a:pt x="14693" y="975728"/>
                  </a:lnTo>
                  <a:lnTo>
                    <a:pt x="14757" y="975499"/>
                  </a:lnTo>
                  <a:close/>
                </a:path>
                <a:path w="1023619" h="1010284">
                  <a:moveTo>
                    <a:pt x="15659" y="975766"/>
                  </a:moveTo>
                  <a:lnTo>
                    <a:pt x="15570" y="975423"/>
                  </a:lnTo>
                  <a:lnTo>
                    <a:pt x="15252" y="975614"/>
                  </a:lnTo>
                  <a:lnTo>
                    <a:pt x="14973" y="975741"/>
                  </a:lnTo>
                  <a:lnTo>
                    <a:pt x="15100" y="975931"/>
                  </a:lnTo>
                  <a:lnTo>
                    <a:pt x="15290" y="976007"/>
                  </a:lnTo>
                  <a:lnTo>
                    <a:pt x="15659" y="975766"/>
                  </a:lnTo>
                  <a:close/>
                </a:path>
                <a:path w="1023619" h="1010284">
                  <a:moveTo>
                    <a:pt x="28562" y="1009523"/>
                  </a:moveTo>
                  <a:lnTo>
                    <a:pt x="28168" y="1009205"/>
                  </a:lnTo>
                  <a:lnTo>
                    <a:pt x="27914" y="1009548"/>
                  </a:lnTo>
                  <a:lnTo>
                    <a:pt x="28232" y="1009942"/>
                  </a:lnTo>
                  <a:lnTo>
                    <a:pt x="28486" y="1009942"/>
                  </a:lnTo>
                  <a:lnTo>
                    <a:pt x="28562" y="1009523"/>
                  </a:lnTo>
                  <a:close/>
                </a:path>
                <a:path w="1023619" h="1010284">
                  <a:moveTo>
                    <a:pt x="361772" y="20459"/>
                  </a:moveTo>
                  <a:close/>
                </a:path>
                <a:path w="1023619" h="1010284">
                  <a:moveTo>
                    <a:pt x="362483" y="21272"/>
                  </a:moveTo>
                  <a:lnTo>
                    <a:pt x="362077" y="20777"/>
                  </a:lnTo>
                  <a:lnTo>
                    <a:pt x="361162" y="21259"/>
                  </a:lnTo>
                  <a:lnTo>
                    <a:pt x="362483" y="21272"/>
                  </a:lnTo>
                  <a:close/>
                </a:path>
                <a:path w="1023619" h="1010284">
                  <a:moveTo>
                    <a:pt x="371817" y="1181"/>
                  </a:moveTo>
                  <a:lnTo>
                    <a:pt x="369430" y="0"/>
                  </a:lnTo>
                  <a:lnTo>
                    <a:pt x="369455" y="177"/>
                  </a:lnTo>
                  <a:lnTo>
                    <a:pt x="371767" y="1384"/>
                  </a:lnTo>
                  <a:lnTo>
                    <a:pt x="371817" y="1181"/>
                  </a:lnTo>
                  <a:close/>
                </a:path>
                <a:path w="1023619" h="1010284">
                  <a:moveTo>
                    <a:pt x="373799" y="20497"/>
                  </a:moveTo>
                  <a:lnTo>
                    <a:pt x="373583" y="20485"/>
                  </a:lnTo>
                  <a:lnTo>
                    <a:pt x="373227" y="20828"/>
                  </a:lnTo>
                  <a:lnTo>
                    <a:pt x="373799" y="20497"/>
                  </a:lnTo>
                  <a:close/>
                </a:path>
                <a:path w="1023619" h="1010284">
                  <a:moveTo>
                    <a:pt x="568401" y="361048"/>
                  </a:moveTo>
                  <a:lnTo>
                    <a:pt x="567867" y="361289"/>
                  </a:lnTo>
                  <a:lnTo>
                    <a:pt x="568058" y="361353"/>
                  </a:lnTo>
                  <a:lnTo>
                    <a:pt x="568401" y="361048"/>
                  </a:lnTo>
                  <a:close/>
                </a:path>
                <a:path w="1023619" h="1010284">
                  <a:moveTo>
                    <a:pt x="621080" y="481660"/>
                  </a:moveTo>
                  <a:lnTo>
                    <a:pt x="620610" y="482079"/>
                  </a:lnTo>
                  <a:lnTo>
                    <a:pt x="620941" y="481850"/>
                  </a:lnTo>
                  <a:lnTo>
                    <a:pt x="621080" y="481660"/>
                  </a:lnTo>
                  <a:close/>
                </a:path>
                <a:path w="1023619" h="1010284">
                  <a:moveTo>
                    <a:pt x="629615" y="484085"/>
                  </a:moveTo>
                  <a:lnTo>
                    <a:pt x="629335" y="484289"/>
                  </a:lnTo>
                  <a:lnTo>
                    <a:pt x="629551" y="484352"/>
                  </a:lnTo>
                  <a:lnTo>
                    <a:pt x="629615" y="484085"/>
                  </a:lnTo>
                  <a:close/>
                </a:path>
                <a:path w="1023619" h="1010284">
                  <a:moveTo>
                    <a:pt x="646468" y="511086"/>
                  </a:moveTo>
                  <a:lnTo>
                    <a:pt x="646023" y="511238"/>
                  </a:lnTo>
                  <a:lnTo>
                    <a:pt x="646417" y="511352"/>
                  </a:lnTo>
                  <a:lnTo>
                    <a:pt x="646468" y="511086"/>
                  </a:lnTo>
                  <a:close/>
                </a:path>
                <a:path w="1023619" h="1010284">
                  <a:moveTo>
                    <a:pt x="1023404" y="331825"/>
                  </a:moveTo>
                  <a:lnTo>
                    <a:pt x="1023048" y="331533"/>
                  </a:lnTo>
                  <a:lnTo>
                    <a:pt x="1022997" y="331990"/>
                  </a:lnTo>
                  <a:lnTo>
                    <a:pt x="1023404" y="33182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9" name="object 239"/>
            <p:cNvSpPr/>
            <p:nvPr/>
          </p:nvSpPr>
          <p:spPr>
            <a:xfrm>
              <a:off x="13484712" y="827985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0" name="object 240"/>
            <p:cNvSpPr/>
            <p:nvPr/>
          </p:nvSpPr>
          <p:spPr>
            <a:xfrm>
              <a:off x="13484450" y="827985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61" y="0"/>
                  </a:moveTo>
                  <a:lnTo>
                    <a:pt x="0" y="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1" name="object 241"/>
            <p:cNvSpPr/>
            <p:nvPr/>
          </p:nvSpPr>
          <p:spPr>
            <a:xfrm>
              <a:off x="13484450" y="827985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261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2" name="object 242"/>
            <p:cNvSpPr/>
            <p:nvPr/>
          </p:nvSpPr>
          <p:spPr>
            <a:xfrm>
              <a:off x="13432485" y="7298835"/>
              <a:ext cx="1000125" cy="904240"/>
            </a:xfrm>
            <a:custGeom>
              <a:avLst/>
              <a:gdLst/>
              <a:ahLst/>
              <a:cxnLst/>
              <a:rect l="l" t="t" r="r" b="b"/>
              <a:pathLst>
                <a:path w="1000125" h="904240">
                  <a:moveTo>
                    <a:pt x="355" y="903693"/>
                  </a:moveTo>
                  <a:lnTo>
                    <a:pt x="0" y="903325"/>
                  </a:lnTo>
                  <a:lnTo>
                    <a:pt x="101" y="903516"/>
                  </a:lnTo>
                  <a:lnTo>
                    <a:pt x="355" y="903693"/>
                  </a:lnTo>
                  <a:close/>
                </a:path>
                <a:path w="1000125" h="904240">
                  <a:moveTo>
                    <a:pt x="389318" y="685"/>
                  </a:moveTo>
                  <a:lnTo>
                    <a:pt x="388658" y="0"/>
                  </a:lnTo>
                  <a:lnTo>
                    <a:pt x="388493" y="444"/>
                  </a:lnTo>
                  <a:lnTo>
                    <a:pt x="389318" y="685"/>
                  </a:lnTo>
                  <a:close/>
                </a:path>
                <a:path w="1000125" h="904240">
                  <a:moveTo>
                    <a:pt x="390791" y="1130"/>
                  </a:moveTo>
                  <a:lnTo>
                    <a:pt x="388556" y="825"/>
                  </a:lnTo>
                  <a:lnTo>
                    <a:pt x="388416" y="736"/>
                  </a:lnTo>
                  <a:lnTo>
                    <a:pt x="388543" y="850"/>
                  </a:lnTo>
                  <a:lnTo>
                    <a:pt x="390728" y="1333"/>
                  </a:lnTo>
                  <a:lnTo>
                    <a:pt x="390791" y="1168"/>
                  </a:lnTo>
                  <a:close/>
                </a:path>
                <a:path w="1000125" h="904240">
                  <a:moveTo>
                    <a:pt x="998461" y="218033"/>
                  </a:moveTo>
                  <a:lnTo>
                    <a:pt x="997877" y="218376"/>
                  </a:lnTo>
                  <a:lnTo>
                    <a:pt x="998080" y="218490"/>
                  </a:lnTo>
                  <a:lnTo>
                    <a:pt x="998232" y="218287"/>
                  </a:lnTo>
                  <a:lnTo>
                    <a:pt x="998461" y="218033"/>
                  </a:lnTo>
                  <a:close/>
                </a:path>
                <a:path w="1000125" h="904240">
                  <a:moveTo>
                    <a:pt x="999299" y="217551"/>
                  </a:moveTo>
                  <a:lnTo>
                    <a:pt x="999147" y="217500"/>
                  </a:lnTo>
                  <a:lnTo>
                    <a:pt x="998982" y="217424"/>
                  </a:lnTo>
                  <a:lnTo>
                    <a:pt x="998753" y="217627"/>
                  </a:lnTo>
                  <a:lnTo>
                    <a:pt x="998613" y="217843"/>
                  </a:lnTo>
                  <a:lnTo>
                    <a:pt x="998461" y="218033"/>
                  </a:lnTo>
                  <a:lnTo>
                    <a:pt x="999299" y="217551"/>
                  </a:lnTo>
                  <a:close/>
                </a:path>
                <a:path w="1000125" h="904240">
                  <a:moveTo>
                    <a:pt x="999566" y="217385"/>
                  </a:moveTo>
                  <a:lnTo>
                    <a:pt x="999299" y="217551"/>
                  </a:lnTo>
                  <a:lnTo>
                    <a:pt x="999477" y="217576"/>
                  </a:lnTo>
                  <a:lnTo>
                    <a:pt x="999566" y="21738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3" name="object 243"/>
            <p:cNvSpPr/>
            <p:nvPr/>
          </p:nvSpPr>
          <p:spPr>
            <a:xfrm>
              <a:off x="14073564" y="775874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51" y="31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4" name="object 244"/>
            <p:cNvSpPr/>
            <p:nvPr/>
          </p:nvSpPr>
          <p:spPr>
            <a:xfrm>
              <a:off x="13369709" y="7664748"/>
              <a:ext cx="1022985" cy="705485"/>
            </a:xfrm>
            <a:custGeom>
              <a:avLst/>
              <a:gdLst/>
              <a:ahLst/>
              <a:cxnLst/>
              <a:rect l="l" t="t" r="r" b="b"/>
              <a:pathLst>
                <a:path w="1022984" h="705484">
                  <a:moveTo>
                    <a:pt x="914" y="435952"/>
                  </a:moveTo>
                  <a:lnTo>
                    <a:pt x="558" y="435648"/>
                  </a:lnTo>
                  <a:lnTo>
                    <a:pt x="393" y="435635"/>
                  </a:lnTo>
                  <a:lnTo>
                    <a:pt x="76" y="435635"/>
                  </a:lnTo>
                  <a:lnTo>
                    <a:pt x="0" y="436092"/>
                  </a:lnTo>
                  <a:lnTo>
                    <a:pt x="304" y="435660"/>
                  </a:lnTo>
                  <a:lnTo>
                    <a:pt x="914" y="435952"/>
                  </a:lnTo>
                  <a:close/>
                </a:path>
                <a:path w="1022984" h="705484">
                  <a:moveTo>
                    <a:pt x="41935" y="499948"/>
                  </a:moveTo>
                  <a:lnTo>
                    <a:pt x="41846" y="499808"/>
                  </a:lnTo>
                  <a:lnTo>
                    <a:pt x="41668" y="499846"/>
                  </a:lnTo>
                  <a:lnTo>
                    <a:pt x="41935" y="499948"/>
                  </a:lnTo>
                  <a:close/>
                </a:path>
                <a:path w="1022984" h="705484">
                  <a:moveTo>
                    <a:pt x="42049" y="499706"/>
                  </a:moveTo>
                  <a:lnTo>
                    <a:pt x="41922" y="499516"/>
                  </a:lnTo>
                  <a:lnTo>
                    <a:pt x="41744" y="499287"/>
                  </a:lnTo>
                  <a:lnTo>
                    <a:pt x="41605" y="499529"/>
                  </a:lnTo>
                  <a:lnTo>
                    <a:pt x="41757" y="499732"/>
                  </a:lnTo>
                  <a:lnTo>
                    <a:pt x="42049" y="499706"/>
                  </a:lnTo>
                  <a:close/>
                </a:path>
                <a:path w="1022984" h="705484">
                  <a:moveTo>
                    <a:pt x="105384" y="620699"/>
                  </a:moveTo>
                  <a:lnTo>
                    <a:pt x="104952" y="620699"/>
                  </a:lnTo>
                  <a:lnTo>
                    <a:pt x="105067" y="621017"/>
                  </a:lnTo>
                  <a:lnTo>
                    <a:pt x="105384" y="620699"/>
                  </a:lnTo>
                  <a:close/>
                </a:path>
                <a:path w="1022984" h="705484">
                  <a:moveTo>
                    <a:pt x="643597" y="38"/>
                  </a:moveTo>
                  <a:lnTo>
                    <a:pt x="643255" y="0"/>
                  </a:lnTo>
                  <a:lnTo>
                    <a:pt x="643496" y="304"/>
                  </a:lnTo>
                  <a:lnTo>
                    <a:pt x="643585" y="63"/>
                  </a:lnTo>
                  <a:close/>
                </a:path>
                <a:path w="1022984" h="705484">
                  <a:moveTo>
                    <a:pt x="661517" y="87071"/>
                  </a:moveTo>
                  <a:lnTo>
                    <a:pt x="661187" y="87452"/>
                  </a:lnTo>
                  <a:lnTo>
                    <a:pt x="661060" y="87579"/>
                  </a:lnTo>
                  <a:lnTo>
                    <a:pt x="661276" y="87515"/>
                  </a:lnTo>
                  <a:lnTo>
                    <a:pt x="661517" y="87071"/>
                  </a:lnTo>
                  <a:close/>
                </a:path>
                <a:path w="1022984" h="705484">
                  <a:moveTo>
                    <a:pt x="674382" y="85432"/>
                  </a:moveTo>
                  <a:lnTo>
                    <a:pt x="674052" y="85140"/>
                  </a:lnTo>
                  <a:lnTo>
                    <a:pt x="674331" y="85598"/>
                  </a:lnTo>
                  <a:lnTo>
                    <a:pt x="674382" y="85471"/>
                  </a:lnTo>
                  <a:close/>
                </a:path>
                <a:path w="1022984" h="705484">
                  <a:moveTo>
                    <a:pt x="1022527" y="705040"/>
                  </a:moveTo>
                  <a:lnTo>
                    <a:pt x="1022286" y="704723"/>
                  </a:lnTo>
                  <a:lnTo>
                    <a:pt x="1022261" y="705002"/>
                  </a:lnTo>
                  <a:lnTo>
                    <a:pt x="1022527" y="70504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5" name="object 245"/>
            <p:cNvSpPr/>
            <p:nvPr/>
          </p:nvSpPr>
          <p:spPr>
            <a:xfrm>
              <a:off x="14089251" y="785622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61" y="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6" name="object 246"/>
            <p:cNvSpPr/>
            <p:nvPr/>
          </p:nvSpPr>
          <p:spPr>
            <a:xfrm>
              <a:off x="13342277" y="7581067"/>
              <a:ext cx="899794" cy="506095"/>
            </a:xfrm>
            <a:custGeom>
              <a:avLst/>
              <a:gdLst/>
              <a:ahLst/>
              <a:cxnLst/>
              <a:rect l="l" t="t" r="r" b="b"/>
              <a:pathLst>
                <a:path w="899794" h="506095">
                  <a:moveTo>
                    <a:pt x="431" y="505599"/>
                  </a:moveTo>
                  <a:lnTo>
                    <a:pt x="254" y="505193"/>
                  </a:lnTo>
                  <a:lnTo>
                    <a:pt x="431" y="505599"/>
                  </a:lnTo>
                  <a:close/>
                </a:path>
                <a:path w="899794" h="506095">
                  <a:moveTo>
                    <a:pt x="584" y="505091"/>
                  </a:moveTo>
                  <a:lnTo>
                    <a:pt x="355" y="504647"/>
                  </a:lnTo>
                  <a:lnTo>
                    <a:pt x="0" y="504583"/>
                  </a:lnTo>
                  <a:lnTo>
                    <a:pt x="254" y="505193"/>
                  </a:lnTo>
                  <a:lnTo>
                    <a:pt x="584" y="505091"/>
                  </a:lnTo>
                  <a:close/>
                </a:path>
                <a:path w="899794" h="506095">
                  <a:moveTo>
                    <a:pt x="825" y="505002"/>
                  </a:moveTo>
                  <a:lnTo>
                    <a:pt x="622" y="504977"/>
                  </a:lnTo>
                  <a:lnTo>
                    <a:pt x="635" y="505167"/>
                  </a:lnTo>
                  <a:lnTo>
                    <a:pt x="825" y="505002"/>
                  </a:lnTo>
                  <a:close/>
                </a:path>
                <a:path w="899794" h="506095">
                  <a:moveTo>
                    <a:pt x="758748" y="139"/>
                  </a:moveTo>
                  <a:lnTo>
                    <a:pt x="758342" y="0"/>
                  </a:lnTo>
                  <a:lnTo>
                    <a:pt x="758304" y="139"/>
                  </a:lnTo>
                  <a:lnTo>
                    <a:pt x="758748" y="139"/>
                  </a:lnTo>
                  <a:close/>
                </a:path>
                <a:path w="899794" h="506095">
                  <a:moveTo>
                    <a:pt x="899172" y="167335"/>
                  </a:moveTo>
                  <a:lnTo>
                    <a:pt x="898906" y="166992"/>
                  </a:lnTo>
                  <a:lnTo>
                    <a:pt x="898715" y="166966"/>
                  </a:lnTo>
                  <a:lnTo>
                    <a:pt x="898779" y="167449"/>
                  </a:lnTo>
                  <a:lnTo>
                    <a:pt x="899172" y="16733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7" name="object 247"/>
            <p:cNvSpPr/>
            <p:nvPr/>
          </p:nvSpPr>
          <p:spPr>
            <a:xfrm>
              <a:off x="13982973" y="76917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0"/>
                  </a:moveTo>
                  <a:lnTo>
                    <a:pt x="157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8" name="object 248"/>
            <p:cNvSpPr/>
            <p:nvPr/>
          </p:nvSpPr>
          <p:spPr>
            <a:xfrm>
              <a:off x="13982852" y="76917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66" y="0"/>
                  </a:moveTo>
                  <a:lnTo>
                    <a:pt x="127" y="12"/>
                  </a:lnTo>
                  <a:lnTo>
                    <a:pt x="0" y="355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9" name="object 249"/>
            <p:cNvSpPr/>
            <p:nvPr/>
          </p:nvSpPr>
          <p:spPr>
            <a:xfrm>
              <a:off x="13944550" y="722196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36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0" name="object 250"/>
            <p:cNvSpPr/>
            <p:nvPr/>
          </p:nvSpPr>
          <p:spPr>
            <a:xfrm>
              <a:off x="13944419" y="72219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125" y="4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1" name="object 251"/>
            <p:cNvSpPr/>
            <p:nvPr/>
          </p:nvSpPr>
          <p:spPr>
            <a:xfrm>
              <a:off x="13944419" y="72219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25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2" name="object 252"/>
            <p:cNvSpPr/>
            <p:nvPr/>
          </p:nvSpPr>
          <p:spPr>
            <a:xfrm>
              <a:off x="13299529" y="7724501"/>
              <a:ext cx="942975" cy="325755"/>
            </a:xfrm>
            <a:custGeom>
              <a:avLst/>
              <a:gdLst/>
              <a:ahLst/>
              <a:cxnLst/>
              <a:rect l="l" t="t" r="r" b="b"/>
              <a:pathLst>
                <a:path w="942975" h="325754">
                  <a:moveTo>
                    <a:pt x="838" y="325069"/>
                  </a:moveTo>
                  <a:lnTo>
                    <a:pt x="635" y="325018"/>
                  </a:lnTo>
                  <a:lnTo>
                    <a:pt x="406" y="324866"/>
                  </a:lnTo>
                  <a:lnTo>
                    <a:pt x="266" y="324929"/>
                  </a:lnTo>
                  <a:lnTo>
                    <a:pt x="127" y="324980"/>
                  </a:lnTo>
                  <a:lnTo>
                    <a:pt x="76" y="325285"/>
                  </a:lnTo>
                  <a:lnTo>
                    <a:pt x="0" y="325462"/>
                  </a:lnTo>
                  <a:lnTo>
                    <a:pt x="596" y="325653"/>
                  </a:lnTo>
                  <a:lnTo>
                    <a:pt x="838" y="325069"/>
                  </a:lnTo>
                  <a:close/>
                </a:path>
                <a:path w="942975" h="325754">
                  <a:moveTo>
                    <a:pt x="674979" y="0"/>
                  </a:moveTo>
                  <a:lnTo>
                    <a:pt x="674458" y="304"/>
                  </a:lnTo>
                  <a:lnTo>
                    <a:pt x="674636" y="266"/>
                  </a:lnTo>
                  <a:lnTo>
                    <a:pt x="674979" y="0"/>
                  </a:lnTo>
                  <a:close/>
                </a:path>
                <a:path w="942975" h="325754">
                  <a:moveTo>
                    <a:pt x="773544" y="177165"/>
                  </a:moveTo>
                  <a:lnTo>
                    <a:pt x="773277" y="176847"/>
                  </a:lnTo>
                  <a:lnTo>
                    <a:pt x="773176" y="177076"/>
                  </a:lnTo>
                  <a:lnTo>
                    <a:pt x="773544" y="177165"/>
                  </a:lnTo>
                  <a:close/>
                </a:path>
                <a:path w="942975" h="325754">
                  <a:moveTo>
                    <a:pt x="942517" y="24079"/>
                  </a:moveTo>
                  <a:lnTo>
                    <a:pt x="942162" y="23825"/>
                  </a:lnTo>
                  <a:lnTo>
                    <a:pt x="942073" y="24091"/>
                  </a:lnTo>
                  <a:lnTo>
                    <a:pt x="942517" y="2407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3" name="object 253"/>
            <p:cNvSpPr/>
            <p:nvPr/>
          </p:nvSpPr>
          <p:spPr>
            <a:xfrm>
              <a:off x="14074175" y="792482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73" y="0"/>
                  </a:moveTo>
                  <a:lnTo>
                    <a:pt x="0" y="24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4" name="object 254"/>
            <p:cNvSpPr/>
            <p:nvPr/>
          </p:nvSpPr>
          <p:spPr>
            <a:xfrm>
              <a:off x="13195567" y="7342320"/>
              <a:ext cx="1076960" cy="1000125"/>
            </a:xfrm>
            <a:custGeom>
              <a:avLst/>
              <a:gdLst/>
              <a:ahLst/>
              <a:cxnLst/>
              <a:rect l="l" t="t" r="r" b="b"/>
              <a:pathLst>
                <a:path w="1076959" h="1000125">
                  <a:moveTo>
                    <a:pt x="304" y="530402"/>
                  </a:moveTo>
                  <a:lnTo>
                    <a:pt x="0" y="530479"/>
                  </a:lnTo>
                  <a:lnTo>
                    <a:pt x="88" y="530694"/>
                  </a:lnTo>
                  <a:lnTo>
                    <a:pt x="279" y="530974"/>
                  </a:lnTo>
                  <a:lnTo>
                    <a:pt x="101" y="530656"/>
                  </a:lnTo>
                  <a:lnTo>
                    <a:pt x="304" y="530402"/>
                  </a:lnTo>
                  <a:close/>
                </a:path>
                <a:path w="1076959" h="1000125">
                  <a:moveTo>
                    <a:pt x="105968" y="742251"/>
                  </a:moveTo>
                  <a:lnTo>
                    <a:pt x="105752" y="742302"/>
                  </a:lnTo>
                  <a:lnTo>
                    <a:pt x="105511" y="742480"/>
                  </a:lnTo>
                  <a:lnTo>
                    <a:pt x="105968" y="742251"/>
                  </a:lnTo>
                  <a:close/>
                </a:path>
                <a:path w="1076959" h="1000125">
                  <a:moveTo>
                    <a:pt x="107518" y="767054"/>
                  </a:moveTo>
                  <a:lnTo>
                    <a:pt x="107340" y="766864"/>
                  </a:lnTo>
                  <a:lnTo>
                    <a:pt x="107365" y="767283"/>
                  </a:lnTo>
                  <a:lnTo>
                    <a:pt x="107518" y="767054"/>
                  </a:lnTo>
                  <a:close/>
                </a:path>
                <a:path w="1076959" h="1000125">
                  <a:moveTo>
                    <a:pt x="107645" y="767168"/>
                  </a:moveTo>
                  <a:lnTo>
                    <a:pt x="107518" y="767054"/>
                  </a:lnTo>
                  <a:lnTo>
                    <a:pt x="107391" y="767270"/>
                  </a:lnTo>
                  <a:lnTo>
                    <a:pt x="107556" y="767232"/>
                  </a:lnTo>
                  <a:close/>
                </a:path>
                <a:path w="1076959" h="1000125">
                  <a:moveTo>
                    <a:pt x="109499" y="767511"/>
                  </a:moveTo>
                  <a:lnTo>
                    <a:pt x="109029" y="766762"/>
                  </a:lnTo>
                  <a:lnTo>
                    <a:pt x="108432" y="766635"/>
                  </a:lnTo>
                  <a:lnTo>
                    <a:pt x="107657" y="767156"/>
                  </a:lnTo>
                  <a:lnTo>
                    <a:pt x="108127" y="767778"/>
                  </a:lnTo>
                  <a:lnTo>
                    <a:pt x="108737" y="767930"/>
                  </a:lnTo>
                  <a:lnTo>
                    <a:pt x="109499" y="767511"/>
                  </a:lnTo>
                  <a:close/>
                </a:path>
                <a:path w="1076959" h="1000125">
                  <a:moveTo>
                    <a:pt x="109702" y="767448"/>
                  </a:moveTo>
                  <a:lnTo>
                    <a:pt x="109562" y="767461"/>
                  </a:lnTo>
                  <a:lnTo>
                    <a:pt x="109639" y="767638"/>
                  </a:lnTo>
                  <a:lnTo>
                    <a:pt x="109702" y="767448"/>
                  </a:lnTo>
                  <a:close/>
                </a:path>
                <a:path w="1076959" h="1000125">
                  <a:moveTo>
                    <a:pt x="109905" y="767664"/>
                  </a:moveTo>
                  <a:lnTo>
                    <a:pt x="109867" y="767537"/>
                  </a:lnTo>
                  <a:lnTo>
                    <a:pt x="109715" y="767422"/>
                  </a:lnTo>
                  <a:lnTo>
                    <a:pt x="109651" y="767626"/>
                  </a:lnTo>
                  <a:lnTo>
                    <a:pt x="109804" y="767511"/>
                  </a:lnTo>
                  <a:lnTo>
                    <a:pt x="109804" y="767715"/>
                  </a:lnTo>
                  <a:close/>
                </a:path>
                <a:path w="1076959" h="1000125">
                  <a:moveTo>
                    <a:pt x="110058" y="767981"/>
                  </a:moveTo>
                  <a:lnTo>
                    <a:pt x="109207" y="768019"/>
                  </a:lnTo>
                  <a:lnTo>
                    <a:pt x="110058" y="767981"/>
                  </a:lnTo>
                  <a:close/>
                </a:path>
                <a:path w="1076959" h="1000125">
                  <a:moveTo>
                    <a:pt x="110617" y="767753"/>
                  </a:moveTo>
                  <a:lnTo>
                    <a:pt x="110553" y="767359"/>
                  </a:lnTo>
                  <a:lnTo>
                    <a:pt x="110223" y="767524"/>
                  </a:lnTo>
                  <a:lnTo>
                    <a:pt x="109905" y="767651"/>
                  </a:lnTo>
                  <a:lnTo>
                    <a:pt x="110045" y="767956"/>
                  </a:lnTo>
                  <a:lnTo>
                    <a:pt x="110274" y="767943"/>
                  </a:lnTo>
                  <a:lnTo>
                    <a:pt x="110617" y="767753"/>
                  </a:lnTo>
                  <a:close/>
                </a:path>
                <a:path w="1076959" h="1000125">
                  <a:moveTo>
                    <a:pt x="236296" y="999248"/>
                  </a:moveTo>
                  <a:lnTo>
                    <a:pt x="235851" y="999210"/>
                  </a:lnTo>
                  <a:lnTo>
                    <a:pt x="235953" y="999566"/>
                  </a:lnTo>
                  <a:lnTo>
                    <a:pt x="236296" y="999248"/>
                  </a:lnTo>
                  <a:close/>
                </a:path>
                <a:path w="1076959" h="1000125">
                  <a:moveTo>
                    <a:pt x="237655" y="994181"/>
                  </a:moveTo>
                  <a:lnTo>
                    <a:pt x="237502" y="993775"/>
                  </a:lnTo>
                  <a:lnTo>
                    <a:pt x="237439" y="993635"/>
                  </a:lnTo>
                  <a:lnTo>
                    <a:pt x="237490" y="993863"/>
                  </a:lnTo>
                  <a:lnTo>
                    <a:pt x="237655" y="994181"/>
                  </a:lnTo>
                  <a:close/>
                </a:path>
                <a:path w="1076959" h="1000125">
                  <a:moveTo>
                    <a:pt x="530834" y="37998"/>
                  </a:moveTo>
                  <a:lnTo>
                    <a:pt x="530504" y="37757"/>
                  </a:lnTo>
                  <a:lnTo>
                    <a:pt x="530440" y="38163"/>
                  </a:lnTo>
                  <a:lnTo>
                    <a:pt x="530834" y="37998"/>
                  </a:lnTo>
                  <a:close/>
                </a:path>
                <a:path w="1076959" h="1000125">
                  <a:moveTo>
                    <a:pt x="540880" y="0"/>
                  </a:moveTo>
                  <a:lnTo>
                    <a:pt x="540397" y="393"/>
                  </a:lnTo>
                  <a:lnTo>
                    <a:pt x="540842" y="254"/>
                  </a:lnTo>
                  <a:lnTo>
                    <a:pt x="540880" y="0"/>
                  </a:lnTo>
                  <a:close/>
                </a:path>
                <a:path w="1076959" h="1000125">
                  <a:moveTo>
                    <a:pt x="769785" y="402755"/>
                  </a:moveTo>
                  <a:lnTo>
                    <a:pt x="767219" y="401980"/>
                  </a:lnTo>
                  <a:lnTo>
                    <a:pt x="767156" y="402196"/>
                  </a:lnTo>
                  <a:lnTo>
                    <a:pt x="769708" y="402996"/>
                  </a:lnTo>
                  <a:lnTo>
                    <a:pt x="769785" y="402755"/>
                  </a:lnTo>
                  <a:close/>
                </a:path>
                <a:path w="1076959" h="1000125">
                  <a:moveTo>
                    <a:pt x="770089" y="402945"/>
                  </a:moveTo>
                  <a:lnTo>
                    <a:pt x="769785" y="402755"/>
                  </a:lnTo>
                  <a:lnTo>
                    <a:pt x="769734" y="402996"/>
                  </a:lnTo>
                  <a:lnTo>
                    <a:pt x="770089" y="402945"/>
                  </a:lnTo>
                  <a:close/>
                </a:path>
                <a:path w="1076959" h="1000125">
                  <a:moveTo>
                    <a:pt x="789165" y="479869"/>
                  </a:moveTo>
                  <a:lnTo>
                    <a:pt x="788479" y="479196"/>
                  </a:lnTo>
                  <a:lnTo>
                    <a:pt x="789025" y="480479"/>
                  </a:lnTo>
                  <a:lnTo>
                    <a:pt x="789165" y="479869"/>
                  </a:lnTo>
                  <a:close/>
                </a:path>
                <a:path w="1076959" h="1000125">
                  <a:moveTo>
                    <a:pt x="789660" y="479399"/>
                  </a:moveTo>
                  <a:lnTo>
                    <a:pt x="789254" y="479463"/>
                  </a:lnTo>
                  <a:lnTo>
                    <a:pt x="789190" y="479704"/>
                  </a:lnTo>
                  <a:lnTo>
                    <a:pt x="789660" y="479399"/>
                  </a:lnTo>
                  <a:close/>
                </a:path>
                <a:path w="1076959" h="1000125">
                  <a:moveTo>
                    <a:pt x="789686" y="479920"/>
                  </a:moveTo>
                  <a:lnTo>
                    <a:pt x="789203" y="479704"/>
                  </a:lnTo>
                  <a:lnTo>
                    <a:pt x="789216" y="479920"/>
                  </a:lnTo>
                  <a:lnTo>
                    <a:pt x="789470" y="480199"/>
                  </a:lnTo>
                  <a:lnTo>
                    <a:pt x="789686" y="479920"/>
                  </a:lnTo>
                  <a:close/>
                </a:path>
                <a:path w="1076959" h="1000125">
                  <a:moveTo>
                    <a:pt x="793927" y="510489"/>
                  </a:moveTo>
                  <a:lnTo>
                    <a:pt x="793800" y="510133"/>
                  </a:lnTo>
                  <a:lnTo>
                    <a:pt x="793572" y="510222"/>
                  </a:lnTo>
                  <a:lnTo>
                    <a:pt x="793254" y="510463"/>
                  </a:lnTo>
                  <a:lnTo>
                    <a:pt x="793610" y="510247"/>
                  </a:lnTo>
                  <a:lnTo>
                    <a:pt x="793927" y="510489"/>
                  </a:lnTo>
                  <a:close/>
                </a:path>
                <a:path w="1076959" h="1000125">
                  <a:moveTo>
                    <a:pt x="806488" y="479336"/>
                  </a:moveTo>
                  <a:lnTo>
                    <a:pt x="806450" y="479209"/>
                  </a:lnTo>
                  <a:lnTo>
                    <a:pt x="806310" y="479132"/>
                  </a:lnTo>
                  <a:lnTo>
                    <a:pt x="806246" y="479310"/>
                  </a:lnTo>
                  <a:lnTo>
                    <a:pt x="806373" y="479196"/>
                  </a:lnTo>
                  <a:lnTo>
                    <a:pt x="806373" y="479374"/>
                  </a:lnTo>
                  <a:close/>
                </a:path>
                <a:path w="1076959" h="1000125">
                  <a:moveTo>
                    <a:pt x="806615" y="479640"/>
                  </a:moveTo>
                  <a:lnTo>
                    <a:pt x="805751" y="479653"/>
                  </a:lnTo>
                  <a:lnTo>
                    <a:pt x="806615" y="479640"/>
                  </a:lnTo>
                  <a:close/>
                </a:path>
                <a:path w="1076959" h="1000125">
                  <a:moveTo>
                    <a:pt x="807085" y="479386"/>
                  </a:moveTo>
                  <a:lnTo>
                    <a:pt x="807021" y="479069"/>
                  </a:lnTo>
                  <a:lnTo>
                    <a:pt x="806742" y="479234"/>
                  </a:lnTo>
                  <a:lnTo>
                    <a:pt x="806488" y="479336"/>
                  </a:lnTo>
                  <a:lnTo>
                    <a:pt x="806589" y="479577"/>
                  </a:lnTo>
                  <a:lnTo>
                    <a:pt x="806805" y="479564"/>
                  </a:lnTo>
                  <a:lnTo>
                    <a:pt x="807085" y="479386"/>
                  </a:lnTo>
                  <a:close/>
                </a:path>
                <a:path w="1076959" h="1000125">
                  <a:moveTo>
                    <a:pt x="820661" y="545706"/>
                  </a:moveTo>
                  <a:lnTo>
                    <a:pt x="818921" y="546557"/>
                  </a:lnTo>
                  <a:lnTo>
                    <a:pt x="818857" y="546696"/>
                  </a:lnTo>
                  <a:lnTo>
                    <a:pt x="820661" y="545706"/>
                  </a:lnTo>
                  <a:close/>
                </a:path>
                <a:path w="1076959" h="1000125">
                  <a:moveTo>
                    <a:pt x="1063764" y="407250"/>
                  </a:moveTo>
                  <a:lnTo>
                    <a:pt x="1063675" y="407085"/>
                  </a:lnTo>
                  <a:lnTo>
                    <a:pt x="1063409" y="406869"/>
                  </a:lnTo>
                  <a:lnTo>
                    <a:pt x="1063764" y="407250"/>
                  </a:lnTo>
                  <a:close/>
                </a:path>
                <a:path w="1076959" h="1000125">
                  <a:moveTo>
                    <a:pt x="1076579" y="435851"/>
                  </a:moveTo>
                  <a:lnTo>
                    <a:pt x="1076134" y="436067"/>
                  </a:lnTo>
                  <a:lnTo>
                    <a:pt x="1076426" y="436016"/>
                  </a:lnTo>
                  <a:lnTo>
                    <a:pt x="1076579" y="43585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5" name="object 255"/>
            <p:cNvSpPr/>
            <p:nvPr/>
          </p:nvSpPr>
          <p:spPr>
            <a:xfrm>
              <a:off x="13993841" y="78625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30"/>
                  </a:moveTo>
                  <a:lnTo>
                    <a:pt x="125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6" name="object 256"/>
            <p:cNvSpPr/>
            <p:nvPr/>
          </p:nvSpPr>
          <p:spPr>
            <a:xfrm>
              <a:off x="13388277" y="7757483"/>
              <a:ext cx="908685" cy="534670"/>
            </a:xfrm>
            <a:custGeom>
              <a:avLst/>
              <a:gdLst/>
              <a:ahLst/>
              <a:cxnLst/>
              <a:rect l="l" t="t" r="r" b="b"/>
              <a:pathLst>
                <a:path w="908684" h="534670">
                  <a:moveTo>
                    <a:pt x="469" y="534416"/>
                  </a:moveTo>
                  <a:close/>
                </a:path>
                <a:path w="908684" h="534670">
                  <a:moveTo>
                    <a:pt x="520" y="534212"/>
                  </a:moveTo>
                  <a:lnTo>
                    <a:pt x="482" y="533781"/>
                  </a:lnTo>
                  <a:lnTo>
                    <a:pt x="0" y="533996"/>
                  </a:lnTo>
                  <a:lnTo>
                    <a:pt x="50" y="534200"/>
                  </a:lnTo>
                  <a:lnTo>
                    <a:pt x="469" y="534390"/>
                  </a:lnTo>
                  <a:lnTo>
                    <a:pt x="520" y="534212"/>
                  </a:lnTo>
                  <a:close/>
                </a:path>
                <a:path w="908684" h="534670">
                  <a:moveTo>
                    <a:pt x="883704" y="0"/>
                  </a:moveTo>
                  <a:lnTo>
                    <a:pt x="883234" y="228"/>
                  </a:lnTo>
                  <a:lnTo>
                    <a:pt x="883526" y="165"/>
                  </a:lnTo>
                  <a:lnTo>
                    <a:pt x="883704" y="0"/>
                  </a:lnTo>
                  <a:close/>
                </a:path>
                <a:path w="908684" h="534670">
                  <a:moveTo>
                    <a:pt x="908113" y="43332"/>
                  </a:moveTo>
                  <a:lnTo>
                    <a:pt x="907656" y="43688"/>
                  </a:lnTo>
                  <a:lnTo>
                    <a:pt x="907948" y="43510"/>
                  </a:lnTo>
                  <a:lnTo>
                    <a:pt x="908113" y="4333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7" name="object 257"/>
            <p:cNvSpPr/>
            <p:nvPr/>
          </p:nvSpPr>
          <p:spPr>
            <a:xfrm>
              <a:off x="13388752" y="82916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2" y="0"/>
                  </a:moveTo>
                  <a:lnTo>
                    <a:pt x="0" y="178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8" name="object 258"/>
            <p:cNvSpPr/>
            <p:nvPr/>
          </p:nvSpPr>
          <p:spPr>
            <a:xfrm>
              <a:off x="13388738" y="829186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" y="0"/>
                  </a:moveTo>
                  <a:lnTo>
                    <a:pt x="0" y="52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9" name="object 259"/>
            <p:cNvSpPr/>
            <p:nvPr/>
          </p:nvSpPr>
          <p:spPr>
            <a:xfrm>
              <a:off x="13388738" y="829186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52"/>
                  </a:moveTo>
                  <a:lnTo>
                    <a:pt x="1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0" name="object 260"/>
            <p:cNvSpPr/>
            <p:nvPr/>
          </p:nvSpPr>
          <p:spPr>
            <a:xfrm>
              <a:off x="13278142" y="7378998"/>
              <a:ext cx="1136650" cy="949325"/>
            </a:xfrm>
            <a:custGeom>
              <a:avLst/>
              <a:gdLst/>
              <a:ahLst/>
              <a:cxnLst/>
              <a:rect l="l" t="t" r="r" b="b"/>
              <a:pathLst>
                <a:path w="1136650" h="949325">
                  <a:moveTo>
                    <a:pt x="431" y="726922"/>
                  </a:moveTo>
                  <a:lnTo>
                    <a:pt x="368" y="726452"/>
                  </a:lnTo>
                  <a:lnTo>
                    <a:pt x="0" y="726694"/>
                  </a:lnTo>
                  <a:lnTo>
                    <a:pt x="431" y="726922"/>
                  </a:lnTo>
                  <a:close/>
                </a:path>
                <a:path w="1136650" h="949325">
                  <a:moveTo>
                    <a:pt x="29235" y="821309"/>
                  </a:moveTo>
                  <a:lnTo>
                    <a:pt x="29133" y="821093"/>
                  </a:lnTo>
                  <a:lnTo>
                    <a:pt x="29146" y="820889"/>
                  </a:lnTo>
                  <a:lnTo>
                    <a:pt x="29095" y="820661"/>
                  </a:lnTo>
                  <a:lnTo>
                    <a:pt x="28930" y="821207"/>
                  </a:lnTo>
                  <a:lnTo>
                    <a:pt x="29235" y="821309"/>
                  </a:lnTo>
                  <a:close/>
                </a:path>
                <a:path w="1136650" h="949325">
                  <a:moveTo>
                    <a:pt x="29476" y="819378"/>
                  </a:moveTo>
                  <a:lnTo>
                    <a:pt x="29121" y="819759"/>
                  </a:lnTo>
                  <a:lnTo>
                    <a:pt x="28981" y="820191"/>
                  </a:lnTo>
                  <a:lnTo>
                    <a:pt x="29095" y="820661"/>
                  </a:lnTo>
                  <a:lnTo>
                    <a:pt x="29476" y="819378"/>
                  </a:lnTo>
                  <a:close/>
                </a:path>
                <a:path w="1136650" h="949325">
                  <a:moveTo>
                    <a:pt x="29819" y="818946"/>
                  </a:moveTo>
                  <a:lnTo>
                    <a:pt x="29629" y="818896"/>
                  </a:lnTo>
                  <a:lnTo>
                    <a:pt x="29476" y="819378"/>
                  </a:lnTo>
                  <a:lnTo>
                    <a:pt x="29616" y="819226"/>
                  </a:lnTo>
                  <a:lnTo>
                    <a:pt x="29603" y="819073"/>
                  </a:lnTo>
                  <a:lnTo>
                    <a:pt x="29819" y="818946"/>
                  </a:lnTo>
                  <a:close/>
                </a:path>
                <a:path w="1136650" h="949325">
                  <a:moveTo>
                    <a:pt x="40792" y="845832"/>
                  </a:moveTo>
                  <a:lnTo>
                    <a:pt x="40627" y="845718"/>
                  </a:lnTo>
                  <a:lnTo>
                    <a:pt x="40436" y="845718"/>
                  </a:lnTo>
                  <a:lnTo>
                    <a:pt x="40297" y="845502"/>
                  </a:lnTo>
                  <a:lnTo>
                    <a:pt x="40220" y="845718"/>
                  </a:lnTo>
                  <a:lnTo>
                    <a:pt x="40792" y="845832"/>
                  </a:lnTo>
                  <a:close/>
                </a:path>
                <a:path w="1136650" h="949325">
                  <a:moveTo>
                    <a:pt x="42062" y="846086"/>
                  </a:moveTo>
                  <a:lnTo>
                    <a:pt x="40792" y="845832"/>
                  </a:lnTo>
                  <a:lnTo>
                    <a:pt x="41160" y="846099"/>
                  </a:lnTo>
                  <a:lnTo>
                    <a:pt x="41579" y="846201"/>
                  </a:lnTo>
                  <a:lnTo>
                    <a:pt x="42062" y="846086"/>
                  </a:lnTo>
                  <a:close/>
                </a:path>
                <a:path w="1136650" h="949325">
                  <a:moveTo>
                    <a:pt x="42748" y="845921"/>
                  </a:moveTo>
                  <a:lnTo>
                    <a:pt x="42506" y="846048"/>
                  </a:lnTo>
                  <a:lnTo>
                    <a:pt x="42291" y="846023"/>
                  </a:lnTo>
                  <a:lnTo>
                    <a:pt x="42062" y="846086"/>
                  </a:lnTo>
                  <a:lnTo>
                    <a:pt x="42659" y="846201"/>
                  </a:lnTo>
                  <a:lnTo>
                    <a:pt x="42748" y="845921"/>
                  </a:lnTo>
                  <a:close/>
                </a:path>
                <a:path w="1136650" h="949325">
                  <a:moveTo>
                    <a:pt x="78422" y="902233"/>
                  </a:moveTo>
                  <a:lnTo>
                    <a:pt x="78257" y="902131"/>
                  </a:lnTo>
                  <a:lnTo>
                    <a:pt x="77965" y="902500"/>
                  </a:lnTo>
                  <a:lnTo>
                    <a:pt x="78257" y="902639"/>
                  </a:lnTo>
                  <a:lnTo>
                    <a:pt x="78422" y="902233"/>
                  </a:lnTo>
                  <a:close/>
                </a:path>
                <a:path w="1136650" h="949325">
                  <a:moveTo>
                    <a:pt x="78917" y="901344"/>
                  </a:moveTo>
                  <a:lnTo>
                    <a:pt x="77698" y="902017"/>
                  </a:lnTo>
                  <a:lnTo>
                    <a:pt x="78257" y="902131"/>
                  </a:lnTo>
                  <a:lnTo>
                    <a:pt x="78917" y="901344"/>
                  </a:lnTo>
                  <a:close/>
                </a:path>
                <a:path w="1136650" h="949325">
                  <a:moveTo>
                    <a:pt x="79133" y="902449"/>
                  </a:moveTo>
                  <a:lnTo>
                    <a:pt x="78714" y="902233"/>
                  </a:lnTo>
                  <a:lnTo>
                    <a:pt x="78562" y="902169"/>
                  </a:lnTo>
                  <a:lnTo>
                    <a:pt x="78460" y="902512"/>
                  </a:lnTo>
                  <a:lnTo>
                    <a:pt x="78955" y="902754"/>
                  </a:lnTo>
                  <a:lnTo>
                    <a:pt x="79133" y="902449"/>
                  </a:lnTo>
                  <a:close/>
                </a:path>
                <a:path w="1136650" h="949325">
                  <a:moveTo>
                    <a:pt x="108191" y="948283"/>
                  </a:moveTo>
                  <a:lnTo>
                    <a:pt x="107530" y="947750"/>
                  </a:lnTo>
                  <a:lnTo>
                    <a:pt x="108013" y="948829"/>
                  </a:lnTo>
                  <a:lnTo>
                    <a:pt x="108089" y="948651"/>
                  </a:lnTo>
                  <a:lnTo>
                    <a:pt x="108191" y="948283"/>
                  </a:lnTo>
                  <a:close/>
                </a:path>
                <a:path w="1136650" h="949325">
                  <a:moveTo>
                    <a:pt x="108927" y="948283"/>
                  </a:moveTo>
                  <a:lnTo>
                    <a:pt x="108343" y="948131"/>
                  </a:lnTo>
                  <a:lnTo>
                    <a:pt x="108254" y="948334"/>
                  </a:lnTo>
                  <a:lnTo>
                    <a:pt x="108661" y="948651"/>
                  </a:lnTo>
                  <a:lnTo>
                    <a:pt x="108927" y="948283"/>
                  </a:lnTo>
                  <a:close/>
                </a:path>
                <a:path w="1136650" h="949325">
                  <a:moveTo>
                    <a:pt x="109169" y="948309"/>
                  </a:moveTo>
                  <a:lnTo>
                    <a:pt x="108445" y="947915"/>
                  </a:lnTo>
                  <a:lnTo>
                    <a:pt x="108369" y="948055"/>
                  </a:lnTo>
                  <a:lnTo>
                    <a:pt x="109169" y="948309"/>
                  </a:lnTo>
                  <a:close/>
                </a:path>
                <a:path w="1136650" h="949325">
                  <a:moveTo>
                    <a:pt x="435622" y="381"/>
                  </a:moveTo>
                  <a:lnTo>
                    <a:pt x="435444" y="0"/>
                  </a:lnTo>
                  <a:lnTo>
                    <a:pt x="435368" y="241"/>
                  </a:lnTo>
                  <a:lnTo>
                    <a:pt x="435622" y="381"/>
                  </a:lnTo>
                  <a:close/>
                </a:path>
                <a:path w="1136650" h="949325">
                  <a:moveTo>
                    <a:pt x="437210" y="1181"/>
                  </a:moveTo>
                  <a:lnTo>
                    <a:pt x="435622" y="381"/>
                  </a:lnTo>
                  <a:lnTo>
                    <a:pt x="435876" y="889"/>
                  </a:lnTo>
                  <a:lnTo>
                    <a:pt x="436600" y="1282"/>
                  </a:lnTo>
                  <a:lnTo>
                    <a:pt x="437210" y="1181"/>
                  </a:lnTo>
                  <a:close/>
                </a:path>
                <a:path w="1136650" h="949325">
                  <a:moveTo>
                    <a:pt x="437680" y="1104"/>
                  </a:moveTo>
                  <a:lnTo>
                    <a:pt x="437210" y="1181"/>
                  </a:lnTo>
                  <a:lnTo>
                    <a:pt x="437565" y="1371"/>
                  </a:lnTo>
                  <a:lnTo>
                    <a:pt x="437680" y="1104"/>
                  </a:lnTo>
                  <a:close/>
                </a:path>
                <a:path w="1136650" h="949325">
                  <a:moveTo>
                    <a:pt x="439547" y="571"/>
                  </a:moveTo>
                  <a:lnTo>
                    <a:pt x="437680" y="1104"/>
                  </a:lnTo>
                  <a:lnTo>
                    <a:pt x="437629" y="1244"/>
                  </a:lnTo>
                  <a:lnTo>
                    <a:pt x="437578" y="1384"/>
                  </a:lnTo>
                  <a:lnTo>
                    <a:pt x="439547" y="571"/>
                  </a:lnTo>
                  <a:close/>
                </a:path>
                <a:path w="1136650" h="949325">
                  <a:moveTo>
                    <a:pt x="440169" y="317"/>
                  </a:moveTo>
                  <a:lnTo>
                    <a:pt x="439547" y="571"/>
                  </a:lnTo>
                  <a:lnTo>
                    <a:pt x="440131" y="406"/>
                  </a:lnTo>
                  <a:close/>
                </a:path>
                <a:path w="1136650" h="949325">
                  <a:moveTo>
                    <a:pt x="613206" y="369341"/>
                  </a:moveTo>
                  <a:lnTo>
                    <a:pt x="613067" y="368757"/>
                  </a:lnTo>
                  <a:lnTo>
                    <a:pt x="613130" y="369176"/>
                  </a:lnTo>
                  <a:lnTo>
                    <a:pt x="613206" y="369341"/>
                  </a:lnTo>
                  <a:close/>
                </a:path>
                <a:path w="1136650" h="949325">
                  <a:moveTo>
                    <a:pt x="669874" y="434378"/>
                  </a:moveTo>
                  <a:lnTo>
                    <a:pt x="669861" y="434136"/>
                  </a:lnTo>
                  <a:lnTo>
                    <a:pt x="669683" y="434035"/>
                  </a:lnTo>
                  <a:lnTo>
                    <a:pt x="669874" y="434378"/>
                  </a:lnTo>
                  <a:close/>
                </a:path>
                <a:path w="1136650" h="949325">
                  <a:moveTo>
                    <a:pt x="679170" y="445706"/>
                  </a:moveTo>
                  <a:lnTo>
                    <a:pt x="676910" y="447522"/>
                  </a:lnTo>
                  <a:lnTo>
                    <a:pt x="677151" y="447586"/>
                  </a:lnTo>
                  <a:lnTo>
                    <a:pt x="678992" y="445935"/>
                  </a:lnTo>
                  <a:lnTo>
                    <a:pt x="679170" y="445706"/>
                  </a:lnTo>
                  <a:close/>
                </a:path>
                <a:path w="1136650" h="949325">
                  <a:moveTo>
                    <a:pt x="679323" y="446239"/>
                  </a:moveTo>
                  <a:lnTo>
                    <a:pt x="679183" y="445706"/>
                  </a:lnTo>
                  <a:lnTo>
                    <a:pt x="679005" y="445935"/>
                  </a:lnTo>
                  <a:lnTo>
                    <a:pt x="679323" y="446239"/>
                  </a:lnTo>
                  <a:close/>
                </a:path>
                <a:path w="1136650" h="949325">
                  <a:moveTo>
                    <a:pt x="698474" y="468477"/>
                  </a:moveTo>
                  <a:lnTo>
                    <a:pt x="697738" y="467194"/>
                  </a:lnTo>
                  <a:lnTo>
                    <a:pt x="697738" y="467817"/>
                  </a:lnTo>
                  <a:lnTo>
                    <a:pt x="697839" y="468325"/>
                  </a:lnTo>
                  <a:lnTo>
                    <a:pt x="698474" y="468477"/>
                  </a:lnTo>
                  <a:close/>
                </a:path>
                <a:path w="1136650" h="949325">
                  <a:moveTo>
                    <a:pt x="698639" y="468566"/>
                  </a:moveTo>
                  <a:lnTo>
                    <a:pt x="698474" y="468477"/>
                  </a:lnTo>
                  <a:lnTo>
                    <a:pt x="698588" y="468680"/>
                  </a:lnTo>
                  <a:close/>
                </a:path>
                <a:path w="1136650" h="949325">
                  <a:moveTo>
                    <a:pt x="711428" y="508571"/>
                  </a:moveTo>
                  <a:lnTo>
                    <a:pt x="711085" y="508266"/>
                  </a:lnTo>
                  <a:lnTo>
                    <a:pt x="711161" y="508533"/>
                  </a:lnTo>
                  <a:lnTo>
                    <a:pt x="711428" y="508571"/>
                  </a:lnTo>
                  <a:close/>
                </a:path>
                <a:path w="1136650" h="949325">
                  <a:moveTo>
                    <a:pt x="736180" y="584479"/>
                  </a:moveTo>
                  <a:lnTo>
                    <a:pt x="735330" y="582942"/>
                  </a:lnTo>
                  <a:lnTo>
                    <a:pt x="735177" y="583095"/>
                  </a:lnTo>
                  <a:lnTo>
                    <a:pt x="736003" y="584530"/>
                  </a:lnTo>
                  <a:lnTo>
                    <a:pt x="736180" y="584492"/>
                  </a:lnTo>
                  <a:close/>
                </a:path>
                <a:path w="1136650" h="949325">
                  <a:moveTo>
                    <a:pt x="1135341" y="60934"/>
                  </a:moveTo>
                  <a:lnTo>
                    <a:pt x="1135100" y="60934"/>
                  </a:lnTo>
                  <a:lnTo>
                    <a:pt x="1135291" y="61290"/>
                  </a:lnTo>
                  <a:lnTo>
                    <a:pt x="1135329" y="61163"/>
                  </a:lnTo>
                  <a:lnTo>
                    <a:pt x="1135341" y="60934"/>
                  </a:lnTo>
                  <a:close/>
                </a:path>
                <a:path w="1136650" h="949325">
                  <a:moveTo>
                    <a:pt x="1135735" y="62128"/>
                  </a:moveTo>
                  <a:lnTo>
                    <a:pt x="1135291" y="61290"/>
                  </a:lnTo>
                  <a:lnTo>
                    <a:pt x="1135151" y="61722"/>
                  </a:lnTo>
                  <a:lnTo>
                    <a:pt x="1135316" y="62001"/>
                  </a:lnTo>
                  <a:lnTo>
                    <a:pt x="1135735" y="62128"/>
                  </a:lnTo>
                  <a:close/>
                </a:path>
                <a:path w="1136650" h="949325">
                  <a:moveTo>
                    <a:pt x="1136078" y="62255"/>
                  </a:moveTo>
                  <a:lnTo>
                    <a:pt x="1135926" y="62242"/>
                  </a:lnTo>
                  <a:lnTo>
                    <a:pt x="1135748" y="62128"/>
                  </a:lnTo>
                  <a:lnTo>
                    <a:pt x="1135926" y="62471"/>
                  </a:lnTo>
                  <a:lnTo>
                    <a:pt x="1136078" y="6225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1" name="object 261"/>
            <p:cNvSpPr/>
            <p:nvPr/>
          </p:nvSpPr>
          <p:spPr>
            <a:xfrm>
              <a:off x="13898031" y="777819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1" y="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2" name="object 262"/>
            <p:cNvSpPr/>
            <p:nvPr/>
          </p:nvSpPr>
          <p:spPr>
            <a:xfrm>
              <a:off x="13225374" y="7478159"/>
              <a:ext cx="1221740" cy="881380"/>
            </a:xfrm>
            <a:custGeom>
              <a:avLst/>
              <a:gdLst/>
              <a:ahLst/>
              <a:cxnLst/>
              <a:rect l="l" t="t" r="r" b="b"/>
              <a:pathLst>
                <a:path w="1221740" h="881379">
                  <a:moveTo>
                    <a:pt x="254" y="602411"/>
                  </a:moveTo>
                  <a:lnTo>
                    <a:pt x="0" y="602361"/>
                  </a:lnTo>
                  <a:lnTo>
                    <a:pt x="152" y="602767"/>
                  </a:lnTo>
                  <a:lnTo>
                    <a:pt x="254" y="602411"/>
                  </a:lnTo>
                  <a:close/>
                </a:path>
                <a:path w="1221740" h="881379">
                  <a:moveTo>
                    <a:pt x="266" y="602221"/>
                  </a:moveTo>
                  <a:lnTo>
                    <a:pt x="76" y="602310"/>
                  </a:lnTo>
                  <a:lnTo>
                    <a:pt x="254" y="602411"/>
                  </a:lnTo>
                  <a:lnTo>
                    <a:pt x="266" y="602221"/>
                  </a:lnTo>
                  <a:close/>
                </a:path>
                <a:path w="1221740" h="881379">
                  <a:moveTo>
                    <a:pt x="1346" y="601814"/>
                  </a:moveTo>
                  <a:lnTo>
                    <a:pt x="368" y="601243"/>
                  </a:lnTo>
                  <a:lnTo>
                    <a:pt x="266" y="602221"/>
                  </a:lnTo>
                  <a:lnTo>
                    <a:pt x="762" y="601992"/>
                  </a:lnTo>
                  <a:lnTo>
                    <a:pt x="1346" y="601814"/>
                  </a:lnTo>
                  <a:close/>
                </a:path>
                <a:path w="1221740" h="881379">
                  <a:moveTo>
                    <a:pt x="10960" y="602767"/>
                  </a:moveTo>
                  <a:lnTo>
                    <a:pt x="10566" y="602945"/>
                  </a:lnTo>
                  <a:lnTo>
                    <a:pt x="10922" y="603262"/>
                  </a:lnTo>
                  <a:lnTo>
                    <a:pt x="10960" y="602767"/>
                  </a:lnTo>
                  <a:close/>
                </a:path>
                <a:path w="1221740" h="881379">
                  <a:moveTo>
                    <a:pt x="13487" y="598893"/>
                  </a:moveTo>
                  <a:lnTo>
                    <a:pt x="13017" y="598906"/>
                  </a:lnTo>
                  <a:lnTo>
                    <a:pt x="13436" y="598982"/>
                  </a:lnTo>
                  <a:close/>
                </a:path>
                <a:path w="1221740" h="881379">
                  <a:moveTo>
                    <a:pt x="49530" y="679030"/>
                  </a:moveTo>
                  <a:lnTo>
                    <a:pt x="49441" y="678891"/>
                  </a:lnTo>
                  <a:lnTo>
                    <a:pt x="49301" y="678827"/>
                  </a:lnTo>
                  <a:lnTo>
                    <a:pt x="49250" y="678649"/>
                  </a:lnTo>
                  <a:lnTo>
                    <a:pt x="49174" y="678916"/>
                  </a:lnTo>
                  <a:lnTo>
                    <a:pt x="49314" y="678942"/>
                  </a:lnTo>
                  <a:lnTo>
                    <a:pt x="49530" y="679030"/>
                  </a:lnTo>
                  <a:close/>
                </a:path>
                <a:path w="1221740" h="881379">
                  <a:moveTo>
                    <a:pt x="50977" y="680034"/>
                  </a:moveTo>
                  <a:lnTo>
                    <a:pt x="50673" y="679475"/>
                  </a:lnTo>
                  <a:lnTo>
                    <a:pt x="50177" y="679170"/>
                  </a:lnTo>
                  <a:lnTo>
                    <a:pt x="49530" y="679030"/>
                  </a:lnTo>
                  <a:lnTo>
                    <a:pt x="49834" y="679577"/>
                  </a:lnTo>
                  <a:lnTo>
                    <a:pt x="50342" y="679894"/>
                  </a:lnTo>
                  <a:lnTo>
                    <a:pt x="50977" y="680034"/>
                  </a:lnTo>
                  <a:close/>
                </a:path>
                <a:path w="1221740" h="881379">
                  <a:moveTo>
                    <a:pt x="51612" y="680173"/>
                  </a:moveTo>
                  <a:lnTo>
                    <a:pt x="51396" y="680161"/>
                  </a:lnTo>
                  <a:lnTo>
                    <a:pt x="51181" y="680123"/>
                  </a:lnTo>
                  <a:lnTo>
                    <a:pt x="50977" y="680034"/>
                  </a:lnTo>
                  <a:lnTo>
                    <a:pt x="51054" y="680161"/>
                  </a:lnTo>
                  <a:lnTo>
                    <a:pt x="51193" y="680212"/>
                  </a:lnTo>
                  <a:lnTo>
                    <a:pt x="51231" y="680364"/>
                  </a:lnTo>
                  <a:lnTo>
                    <a:pt x="51612" y="680173"/>
                  </a:lnTo>
                  <a:close/>
                </a:path>
                <a:path w="1221740" h="881379">
                  <a:moveTo>
                    <a:pt x="52260" y="679856"/>
                  </a:moveTo>
                  <a:lnTo>
                    <a:pt x="51612" y="680186"/>
                  </a:lnTo>
                  <a:lnTo>
                    <a:pt x="51739" y="680199"/>
                  </a:lnTo>
                  <a:lnTo>
                    <a:pt x="51866" y="680237"/>
                  </a:lnTo>
                  <a:lnTo>
                    <a:pt x="52108" y="680224"/>
                  </a:lnTo>
                  <a:lnTo>
                    <a:pt x="52184" y="679970"/>
                  </a:lnTo>
                  <a:close/>
                </a:path>
                <a:path w="1221740" h="881379">
                  <a:moveTo>
                    <a:pt x="105575" y="793229"/>
                  </a:moveTo>
                  <a:lnTo>
                    <a:pt x="105156" y="792873"/>
                  </a:lnTo>
                  <a:lnTo>
                    <a:pt x="104889" y="793229"/>
                  </a:lnTo>
                  <a:lnTo>
                    <a:pt x="105473" y="793381"/>
                  </a:lnTo>
                  <a:lnTo>
                    <a:pt x="105422" y="793623"/>
                  </a:lnTo>
                  <a:lnTo>
                    <a:pt x="105575" y="793381"/>
                  </a:lnTo>
                  <a:lnTo>
                    <a:pt x="105575" y="793229"/>
                  </a:lnTo>
                  <a:close/>
                </a:path>
                <a:path w="1221740" h="881379">
                  <a:moveTo>
                    <a:pt x="106210" y="793775"/>
                  </a:moveTo>
                  <a:lnTo>
                    <a:pt x="105816" y="792988"/>
                  </a:lnTo>
                  <a:lnTo>
                    <a:pt x="105740" y="793381"/>
                  </a:lnTo>
                  <a:lnTo>
                    <a:pt x="106210" y="793775"/>
                  </a:lnTo>
                  <a:close/>
                </a:path>
                <a:path w="1221740" h="881379">
                  <a:moveTo>
                    <a:pt x="137414" y="880935"/>
                  </a:moveTo>
                  <a:lnTo>
                    <a:pt x="137109" y="880745"/>
                  </a:lnTo>
                  <a:lnTo>
                    <a:pt x="137058" y="880897"/>
                  </a:lnTo>
                  <a:lnTo>
                    <a:pt x="137414" y="880935"/>
                  </a:lnTo>
                  <a:close/>
                </a:path>
                <a:path w="1221740" h="881379">
                  <a:moveTo>
                    <a:pt x="652119" y="322656"/>
                  </a:moveTo>
                  <a:lnTo>
                    <a:pt x="652068" y="322364"/>
                  </a:lnTo>
                  <a:lnTo>
                    <a:pt x="651687" y="322618"/>
                  </a:lnTo>
                  <a:lnTo>
                    <a:pt x="651611" y="322808"/>
                  </a:lnTo>
                  <a:lnTo>
                    <a:pt x="652119" y="322656"/>
                  </a:lnTo>
                  <a:close/>
                </a:path>
                <a:path w="1221740" h="881379">
                  <a:moveTo>
                    <a:pt x="666546" y="307771"/>
                  </a:moveTo>
                  <a:lnTo>
                    <a:pt x="666140" y="307594"/>
                  </a:lnTo>
                  <a:lnTo>
                    <a:pt x="665556" y="307682"/>
                  </a:lnTo>
                  <a:lnTo>
                    <a:pt x="666064" y="307886"/>
                  </a:lnTo>
                  <a:lnTo>
                    <a:pt x="666546" y="307771"/>
                  </a:lnTo>
                  <a:close/>
                </a:path>
                <a:path w="1221740" h="881379">
                  <a:moveTo>
                    <a:pt x="667893" y="308343"/>
                  </a:moveTo>
                  <a:lnTo>
                    <a:pt x="667677" y="308025"/>
                  </a:lnTo>
                  <a:lnTo>
                    <a:pt x="667016" y="307670"/>
                  </a:lnTo>
                  <a:lnTo>
                    <a:pt x="666546" y="307771"/>
                  </a:lnTo>
                  <a:lnTo>
                    <a:pt x="667893" y="308343"/>
                  </a:lnTo>
                  <a:close/>
                </a:path>
                <a:path w="1221740" h="881379">
                  <a:moveTo>
                    <a:pt x="668388" y="308698"/>
                  </a:moveTo>
                  <a:lnTo>
                    <a:pt x="668235" y="308521"/>
                  </a:lnTo>
                  <a:lnTo>
                    <a:pt x="667893" y="308343"/>
                  </a:lnTo>
                  <a:lnTo>
                    <a:pt x="668159" y="308737"/>
                  </a:lnTo>
                  <a:lnTo>
                    <a:pt x="668210" y="308610"/>
                  </a:lnTo>
                  <a:lnTo>
                    <a:pt x="668388" y="308698"/>
                  </a:lnTo>
                  <a:close/>
                </a:path>
                <a:path w="1221740" h="881379">
                  <a:moveTo>
                    <a:pt x="669251" y="309727"/>
                  </a:moveTo>
                  <a:lnTo>
                    <a:pt x="669048" y="309473"/>
                  </a:lnTo>
                  <a:lnTo>
                    <a:pt x="668972" y="309689"/>
                  </a:lnTo>
                  <a:lnTo>
                    <a:pt x="669251" y="309727"/>
                  </a:lnTo>
                  <a:close/>
                </a:path>
                <a:path w="1221740" h="881379">
                  <a:moveTo>
                    <a:pt x="669366" y="308546"/>
                  </a:moveTo>
                  <a:lnTo>
                    <a:pt x="668388" y="308686"/>
                  </a:lnTo>
                  <a:lnTo>
                    <a:pt x="669048" y="309473"/>
                  </a:lnTo>
                  <a:lnTo>
                    <a:pt x="669366" y="308546"/>
                  </a:lnTo>
                  <a:close/>
                </a:path>
                <a:path w="1221740" h="881379">
                  <a:moveTo>
                    <a:pt x="673303" y="301434"/>
                  </a:moveTo>
                  <a:lnTo>
                    <a:pt x="673163" y="301002"/>
                  </a:lnTo>
                  <a:lnTo>
                    <a:pt x="673227" y="300482"/>
                  </a:lnTo>
                  <a:lnTo>
                    <a:pt x="672807" y="300164"/>
                  </a:lnTo>
                  <a:lnTo>
                    <a:pt x="672668" y="300037"/>
                  </a:lnTo>
                  <a:lnTo>
                    <a:pt x="673303" y="301434"/>
                  </a:lnTo>
                  <a:close/>
                </a:path>
                <a:path w="1221740" h="881379">
                  <a:moveTo>
                    <a:pt x="673519" y="301891"/>
                  </a:moveTo>
                  <a:lnTo>
                    <a:pt x="673303" y="301434"/>
                  </a:lnTo>
                  <a:lnTo>
                    <a:pt x="673430" y="301828"/>
                  </a:lnTo>
                  <a:close/>
                </a:path>
                <a:path w="1221740" h="881379">
                  <a:moveTo>
                    <a:pt x="673785" y="302120"/>
                  </a:moveTo>
                  <a:lnTo>
                    <a:pt x="673519" y="301891"/>
                  </a:lnTo>
                  <a:lnTo>
                    <a:pt x="673760" y="302437"/>
                  </a:lnTo>
                  <a:lnTo>
                    <a:pt x="673785" y="302120"/>
                  </a:lnTo>
                  <a:close/>
                </a:path>
                <a:path w="1221740" h="881379">
                  <a:moveTo>
                    <a:pt x="688213" y="382054"/>
                  </a:moveTo>
                  <a:lnTo>
                    <a:pt x="687844" y="381736"/>
                  </a:lnTo>
                  <a:lnTo>
                    <a:pt x="687539" y="382270"/>
                  </a:lnTo>
                  <a:lnTo>
                    <a:pt x="687666" y="382371"/>
                  </a:lnTo>
                  <a:lnTo>
                    <a:pt x="688213" y="382054"/>
                  </a:lnTo>
                  <a:close/>
                </a:path>
                <a:path w="1221740" h="881379">
                  <a:moveTo>
                    <a:pt x="725170" y="420420"/>
                  </a:moveTo>
                  <a:lnTo>
                    <a:pt x="724928" y="420446"/>
                  </a:lnTo>
                  <a:lnTo>
                    <a:pt x="723341" y="422833"/>
                  </a:lnTo>
                  <a:lnTo>
                    <a:pt x="723531" y="422833"/>
                  </a:lnTo>
                  <a:lnTo>
                    <a:pt x="725170" y="420420"/>
                  </a:lnTo>
                  <a:close/>
                </a:path>
                <a:path w="1221740" h="881379">
                  <a:moveTo>
                    <a:pt x="747382" y="447687"/>
                  </a:moveTo>
                  <a:lnTo>
                    <a:pt x="747153" y="447751"/>
                  </a:lnTo>
                  <a:lnTo>
                    <a:pt x="746391" y="449961"/>
                  </a:lnTo>
                  <a:lnTo>
                    <a:pt x="746569" y="450126"/>
                  </a:lnTo>
                  <a:lnTo>
                    <a:pt x="747382" y="447687"/>
                  </a:lnTo>
                  <a:close/>
                </a:path>
                <a:path w="1221740" h="881379">
                  <a:moveTo>
                    <a:pt x="890447" y="743585"/>
                  </a:moveTo>
                  <a:lnTo>
                    <a:pt x="890231" y="743673"/>
                  </a:lnTo>
                  <a:lnTo>
                    <a:pt x="889889" y="743813"/>
                  </a:lnTo>
                  <a:lnTo>
                    <a:pt x="890244" y="743686"/>
                  </a:lnTo>
                  <a:lnTo>
                    <a:pt x="890447" y="743585"/>
                  </a:lnTo>
                  <a:close/>
                </a:path>
                <a:path w="1221740" h="881379">
                  <a:moveTo>
                    <a:pt x="1221574" y="457"/>
                  </a:moveTo>
                  <a:lnTo>
                    <a:pt x="1221333" y="0"/>
                  </a:lnTo>
                  <a:lnTo>
                    <a:pt x="1221206" y="254"/>
                  </a:lnTo>
                  <a:lnTo>
                    <a:pt x="1221574" y="45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3" name="object 263"/>
            <p:cNvSpPr/>
            <p:nvPr/>
          </p:nvSpPr>
          <p:spPr>
            <a:xfrm>
              <a:off x="13979536" y="798942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73" y="0"/>
                  </a:moveTo>
                  <a:lnTo>
                    <a:pt x="0" y="251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4" name="object 264"/>
            <p:cNvSpPr/>
            <p:nvPr/>
          </p:nvSpPr>
          <p:spPr>
            <a:xfrm>
              <a:off x="13207429" y="7446663"/>
              <a:ext cx="1332230" cy="822960"/>
            </a:xfrm>
            <a:custGeom>
              <a:avLst/>
              <a:gdLst/>
              <a:ahLst/>
              <a:cxnLst/>
              <a:rect l="l" t="t" r="r" b="b"/>
              <a:pathLst>
                <a:path w="1332230" h="822959">
                  <a:moveTo>
                    <a:pt x="673" y="656069"/>
                  </a:moveTo>
                  <a:lnTo>
                    <a:pt x="203" y="655523"/>
                  </a:lnTo>
                  <a:lnTo>
                    <a:pt x="0" y="655802"/>
                  </a:lnTo>
                  <a:lnTo>
                    <a:pt x="419" y="655980"/>
                  </a:lnTo>
                  <a:lnTo>
                    <a:pt x="533" y="656145"/>
                  </a:lnTo>
                  <a:lnTo>
                    <a:pt x="673" y="656069"/>
                  </a:lnTo>
                  <a:close/>
                </a:path>
                <a:path w="1332230" h="822959">
                  <a:moveTo>
                    <a:pt x="1016" y="656336"/>
                  </a:moveTo>
                  <a:lnTo>
                    <a:pt x="838" y="655980"/>
                  </a:lnTo>
                  <a:lnTo>
                    <a:pt x="825" y="656145"/>
                  </a:lnTo>
                  <a:lnTo>
                    <a:pt x="1016" y="656336"/>
                  </a:lnTo>
                  <a:close/>
                </a:path>
                <a:path w="1332230" h="822959">
                  <a:moveTo>
                    <a:pt x="4813" y="661606"/>
                  </a:moveTo>
                  <a:lnTo>
                    <a:pt x="4381" y="661695"/>
                  </a:lnTo>
                  <a:lnTo>
                    <a:pt x="4216" y="661873"/>
                  </a:lnTo>
                  <a:lnTo>
                    <a:pt x="4813" y="661606"/>
                  </a:lnTo>
                  <a:close/>
                </a:path>
                <a:path w="1332230" h="822959">
                  <a:moveTo>
                    <a:pt x="18757" y="707136"/>
                  </a:moveTo>
                  <a:lnTo>
                    <a:pt x="18402" y="707656"/>
                  </a:lnTo>
                  <a:lnTo>
                    <a:pt x="18681" y="707364"/>
                  </a:lnTo>
                  <a:lnTo>
                    <a:pt x="18757" y="707136"/>
                  </a:lnTo>
                  <a:close/>
                </a:path>
                <a:path w="1332230" h="822959">
                  <a:moveTo>
                    <a:pt x="73825" y="796086"/>
                  </a:moveTo>
                  <a:lnTo>
                    <a:pt x="73583" y="795985"/>
                  </a:lnTo>
                  <a:lnTo>
                    <a:pt x="73571" y="796632"/>
                  </a:lnTo>
                  <a:lnTo>
                    <a:pt x="73825" y="796188"/>
                  </a:lnTo>
                  <a:close/>
                </a:path>
                <a:path w="1332230" h="822959">
                  <a:moveTo>
                    <a:pt x="74104" y="796188"/>
                  </a:moveTo>
                  <a:lnTo>
                    <a:pt x="73888" y="796086"/>
                  </a:lnTo>
                  <a:lnTo>
                    <a:pt x="74104" y="796188"/>
                  </a:lnTo>
                  <a:close/>
                </a:path>
                <a:path w="1332230" h="822959">
                  <a:moveTo>
                    <a:pt x="91262" y="821715"/>
                  </a:moveTo>
                  <a:lnTo>
                    <a:pt x="91135" y="821436"/>
                  </a:lnTo>
                  <a:lnTo>
                    <a:pt x="91020" y="821702"/>
                  </a:lnTo>
                  <a:lnTo>
                    <a:pt x="91262" y="821715"/>
                  </a:lnTo>
                  <a:close/>
                </a:path>
                <a:path w="1332230" h="822959">
                  <a:moveTo>
                    <a:pt x="92417" y="821740"/>
                  </a:moveTo>
                  <a:lnTo>
                    <a:pt x="91262" y="821715"/>
                  </a:lnTo>
                  <a:lnTo>
                    <a:pt x="91706" y="822655"/>
                  </a:lnTo>
                  <a:lnTo>
                    <a:pt x="91554" y="822858"/>
                  </a:lnTo>
                  <a:lnTo>
                    <a:pt x="91846" y="822909"/>
                  </a:lnTo>
                  <a:lnTo>
                    <a:pt x="91719" y="822655"/>
                  </a:lnTo>
                  <a:lnTo>
                    <a:pt x="92417" y="821740"/>
                  </a:lnTo>
                  <a:close/>
                </a:path>
                <a:path w="1332230" h="822959">
                  <a:moveTo>
                    <a:pt x="642175" y="324662"/>
                  </a:moveTo>
                  <a:lnTo>
                    <a:pt x="642162" y="324358"/>
                  </a:lnTo>
                  <a:lnTo>
                    <a:pt x="641921" y="324091"/>
                  </a:lnTo>
                  <a:lnTo>
                    <a:pt x="641642" y="324358"/>
                  </a:lnTo>
                  <a:lnTo>
                    <a:pt x="642150" y="324662"/>
                  </a:lnTo>
                  <a:lnTo>
                    <a:pt x="642073" y="324866"/>
                  </a:lnTo>
                  <a:lnTo>
                    <a:pt x="642175" y="324662"/>
                  </a:lnTo>
                  <a:close/>
                </a:path>
                <a:path w="1332230" h="822959">
                  <a:moveTo>
                    <a:pt x="642861" y="325158"/>
                  </a:moveTo>
                  <a:lnTo>
                    <a:pt x="642467" y="323977"/>
                  </a:lnTo>
                  <a:lnTo>
                    <a:pt x="642251" y="324472"/>
                  </a:lnTo>
                  <a:lnTo>
                    <a:pt x="642861" y="325158"/>
                  </a:lnTo>
                  <a:close/>
                </a:path>
                <a:path w="1332230" h="822959">
                  <a:moveTo>
                    <a:pt x="719086" y="470712"/>
                  </a:moveTo>
                  <a:lnTo>
                    <a:pt x="718769" y="470420"/>
                  </a:lnTo>
                  <a:lnTo>
                    <a:pt x="718870" y="470636"/>
                  </a:lnTo>
                  <a:lnTo>
                    <a:pt x="719086" y="470712"/>
                  </a:lnTo>
                  <a:close/>
                </a:path>
                <a:path w="1332230" h="822959">
                  <a:moveTo>
                    <a:pt x="719429" y="454494"/>
                  </a:moveTo>
                  <a:lnTo>
                    <a:pt x="719162" y="454647"/>
                  </a:lnTo>
                  <a:lnTo>
                    <a:pt x="719302" y="454710"/>
                  </a:lnTo>
                  <a:lnTo>
                    <a:pt x="719429" y="454609"/>
                  </a:lnTo>
                  <a:close/>
                </a:path>
                <a:path w="1332230" h="822959">
                  <a:moveTo>
                    <a:pt x="720623" y="453834"/>
                  </a:moveTo>
                  <a:lnTo>
                    <a:pt x="719836" y="453326"/>
                  </a:lnTo>
                  <a:lnTo>
                    <a:pt x="719455" y="453567"/>
                  </a:lnTo>
                  <a:lnTo>
                    <a:pt x="719429" y="454494"/>
                  </a:lnTo>
                  <a:lnTo>
                    <a:pt x="720623" y="453834"/>
                  </a:lnTo>
                  <a:close/>
                </a:path>
                <a:path w="1332230" h="822959">
                  <a:moveTo>
                    <a:pt x="720890" y="453682"/>
                  </a:moveTo>
                  <a:lnTo>
                    <a:pt x="720623" y="453834"/>
                  </a:lnTo>
                  <a:lnTo>
                    <a:pt x="720763" y="453834"/>
                  </a:lnTo>
                  <a:lnTo>
                    <a:pt x="720890" y="453682"/>
                  </a:lnTo>
                  <a:close/>
                </a:path>
                <a:path w="1332230" h="822959">
                  <a:moveTo>
                    <a:pt x="1064831" y="244894"/>
                  </a:moveTo>
                  <a:lnTo>
                    <a:pt x="1064514" y="244652"/>
                  </a:lnTo>
                  <a:lnTo>
                    <a:pt x="1064361" y="244525"/>
                  </a:lnTo>
                  <a:lnTo>
                    <a:pt x="1064514" y="244678"/>
                  </a:lnTo>
                  <a:lnTo>
                    <a:pt x="1064831" y="244894"/>
                  </a:lnTo>
                  <a:close/>
                </a:path>
                <a:path w="1332230" h="822959">
                  <a:moveTo>
                    <a:pt x="1225029" y="0"/>
                  </a:moveTo>
                  <a:lnTo>
                    <a:pt x="1224711" y="88"/>
                  </a:lnTo>
                  <a:lnTo>
                    <a:pt x="1224534" y="228"/>
                  </a:lnTo>
                  <a:lnTo>
                    <a:pt x="1225029" y="0"/>
                  </a:lnTo>
                  <a:close/>
                </a:path>
                <a:path w="1332230" h="822959">
                  <a:moveTo>
                    <a:pt x="1247000" y="29502"/>
                  </a:moveTo>
                  <a:close/>
                </a:path>
                <a:path w="1332230" h="822959">
                  <a:moveTo>
                    <a:pt x="1247025" y="29476"/>
                  </a:moveTo>
                  <a:lnTo>
                    <a:pt x="1246924" y="29146"/>
                  </a:lnTo>
                  <a:lnTo>
                    <a:pt x="1246530" y="28943"/>
                  </a:lnTo>
                  <a:lnTo>
                    <a:pt x="1246352" y="29210"/>
                  </a:lnTo>
                  <a:lnTo>
                    <a:pt x="1246695" y="29476"/>
                  </a:lnTo>
                  <a:lnTo>
                    <a:pt x="1246936" y="29527"/>
                  </a:lnTo>
                  <a:lnTo>
                    <a:pt x="1246733" y="29476"/>
                  </a:lnTo>
                  <a:lnTo>
                    <a:pt x="1247000" y="29502"/>
                  </a:lnTo>
                  <a:close/>
                </a:path>
                <a:path w="1332230" h="822959">
                  <a:moveTo>
                    <a:pt x="1247787" y="29616"/>
                  </a:moveTo>
                  <a:lnTo>
                    <a:pt x="1247038" y="28752"/>
                  </a:lnTo>
                  <a:lnTo>
                    <a:pt x="1247051" y="29210"/>
                  </a:lnTo>
                  <a:lnTo>
                    <a:pt x="1247787" y="29616"/>
                  </a:lnTo>
                  <a:close/>
                </a:path>
                <a:path w="1332230" h="822959">
                  <a:moveTo>
                    <a:pt x="1331772" y="188188"/>
                  </a:moveTo>
                  <a:lnTo>
                    <a:pt x="1331404" y="188417"/>
                  </a:lnTo>
                  <a:lnTo>
                    <a:pt x="1331175" y="188201"/>
                  </a:lnTo>
                  <a:lnTo>
                    <a:pt x="1331239" y="188506"/>
                  </a:lnTo>
                  <a:lnTo>
                    <a:pt x="1331480" y="188493"/>
                  </a:lnTo>
                  <a:lnTo>
                    <a:pt x="1331772" y="18818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5" name="object 265"/>
            <p:cNvSpPr/>
            <p:nvPr/>
          </p:nvSpPr>
          <p:spPr>
            <a:xfrm>
              <a:off x="13883826" y="785723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72"/>
                  </a:moveTo>
                  <a:lnTo>
                    <a:pt x="83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6" name="object 266"/>
            <p:cNvSpPr/>
            <p:nvPr/>
          </p:nvSpPr>
          <p:spPr>
            <a:xfrm>
              <a:off x="13876465" y="7475670"/>
              <a:ext cx="578485" cy="382270"/>
            </a:xfrm>
            <a:custGeom>
              <a:avLst/>
              <a:gdLst/>
              <a:ahLst/>
              <a:cxnLst/>
              <a:rect l="l" t="t" r="r" b="b"/>
              <a:pathLst>
                <a:path w="578484" h="382270">
                  <a:moveTo>
                    <a:pt x="863" y="380644"/>
                  </a:moveTo>
                  <a:lnTo>
                    <a:pt x="749" y="380022"/>
                  </a:lnTo>
                  <a:lnTo>
                    <a:pt x="0" y="379577"/>
                  </a:lnTo>
                  <a:lnTo>
                    <a:pt x="863" y="380644"/>
                  </a:lnTo>
                  <a:close/>
                </a:path>
                <a:path w="578484" h="382270">
                  <a:moveTo>
                    <a:pt x="1574" y="380022"/>
                  </a:moveTo>
                  <a:lnTo>
                    <a:pt x="1168" y="379666"/>
                  </a:lnTo>
                  <a:lnTo>
                    <a:pt x="952" y="379615"/>
                  </a:lnTo>
                  <a:lnTo>
                    <a:pt x="863" y="380072"/>
                  </a:lnTo>
                  <a:lnTo>
                    <a:pt x="1358" y="380377"/>
                  </a:lnTo>
                  <a:lnTo>
                    <a:pt x="1574" y="380022"/>
                  </a:lnTo>
                  <a:close/>
                </a:path>
                <a:path w="578484" h="382270">
                  <a:moveTo>
                    <a:pt x="7124" y="381736"/>
                  </a:moveTo>
                  <a:lnTo>
                    <a:pt x="6616" y="381495"/>
                  </a:lnTo>
                  <a:lnTo>
                    <a:pt x="6400" y="381546"/>
                  </a:lnTo>
                  <a:lnTo>
                    <a:pt x="6781" y="381914"/>
                  </a:lnTo>
                  <a:lnTo>
                    <a:pt x="7124" y="381736"/>
                  </a:lnTo>
                  <a:close/>
                </a:path>
                <a:path w="578484" h="382270">
                  <a:moveTo>
                    <a:pt x="7429" y="381558"/>
                  </a:moveTo>
                  <a:lnTo>
                    <a:pt x="7124" y="381736"/>
                  </a:lnTo>
                  <a:lnTo>
                    <a:pt x="7366" y="381850"/>
                  </a:lnTo>
                  <a:lnTo>
                    <a:pt x="7429" y="381558"/>
                  </a:lnTo>
                  <a:close/>
                </a:path>
                <a:path w="578484" h="382270">
                  <a:moveTo>
                    <a:pt x="577977" y="482"/>
                  </a:moveTo>
                  <a:lnTo>
                    <a:pt x="577684" y="469"/>
                  </a:lnTo>
                  <a:lnTo>
                    <a:pt x="577951" y="520"/>
                  </a:lnTo>
                  <a:close/>
                </a:path>
                <a:path w="578484" h="382270">
                  <a:moveTo>
                    <a:pt x="578231" y="0"/>
                  </a:moveTo>
                  <a:lnTo>
                    <a:pt x="578053" y="495"/>
                  </a:lnTo>
                  <a:lnTo>
                    <a:pt x="578231" y="495"/>
                  </a:lnTo>
                  <a:lnTo>
                    <a:pt x="578231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7" name="object 267"/>
            <p:cNvSpPr/>
            <p:nvPr/>
          </p:nvSpPr>
          <p:spPr>
            <a:xfrm>
              <a:off x="13877337" y="785528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72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523365" y="7590580"/>
              <a:ext cx="16510" cy="32384"/>
            </a:xfrm>
            <a:custGeom>
              <a:avLst/>
              <a:gdLst/>
              <a:ahLst/>
              <a:cxnLst/>
              <a:rect l="l" t="t" r="r" b="b"/>
              <a:pathLst>
                <a:path w="16509" h="32384">
                  <a:moveTo>
                    <a:pt x="457" y="0"/>
                  </a:moveTo>
                  <a:lnTo>
                    <a:pt x="0" y="139"/>
                  </a:lnTo>
                  <a:lnTo>
                    <a:pt x="431" y="241"/>
                  </a:lnTo>
                  <a:lnTo>
                    <a:pt x="457" y="0"/>
                  </a:lnTo>
                  <a:close/>
                </a:path>
                <a:path w="16509" h="32384">
                  <a:moveTo>
                    <a:pt x="16370" y="31737"/>
                  </a:moveTo>
                  <a:lnTo>
                    <a:pt x="16116" y="32156"/>
                  </a:lnTo>
                  <a:lnTo>
                    <a:pt x="16065" y="32359"/>
                  </a:lnTo>
                  <a:lnTo>
                    <a:pt x="16370" y="3173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446352" y="74542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73" y="0"/>
                  </a:moveTo>
                  <a:lnTo>
                    <a:pt x="0" y="24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0" name="object 270"/>
            <p:cNvSpPr/>
            <p:nvPr/>
          </p:nvSpPr>
          <p:spPr>
            <a:xfrm>
              <a:off x="13313664" y="835941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55" y="0"/>
                  </a:moveTo>
                  <a:lnTo>
                    <a:pt x="0" y="139"/>
                  </a:lnTo>
                  <a:lnTo>
                    <a:pt x="190" y="215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254368" y="762467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72" y="62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2" name="object 272"/>
            <p:cNvSpPr/>
            <p:nvPr/>
          </p:nvSpPr>
          <p:spPr>
            <a:xfrm>
              <a:off x="13837158" y="7471111"/>
              <a:ext cx="688975" cy="801370"/>
            </a:xfrm>
            <a:custGeom>
              <a:avLst/>
              <a:gdLst/>
              <a:ahLst/>
              <a:cxnLst/>
              <a:rect l="l" t="t" r="r" b="b"/>
              <a:pathLst>
                <a:path w="688975" h="801370">
                  <a:moveTo>
                    <a:pt x="393" y="346710"/>
                  </a:moveTo>
                  <a:lnTo>
                    <a:pt x="63" y="346468"/>
                  </a:lnTo>
                  <a:lnTo>
                    <a:pt x="0" y="346748"/>
                  </a:lnTo>
                  <a:lnTo>
                    <a:pt x="393" y="346710"/>
                  </a:lnTo>
                  <a:close/>
                </a:path>
                <a:path w="688975" h="801370">
                  <a:moveTo>
                    <a:pt x="79756" y="484047"/>
                  </a:moveTo>
                  <a:lnTo>
                    <a:pt x="79387" y="483984"/>
                  </a:lnTo>
                  <a:lnTo>
                    <a:pt x="79743" y="484212"/>
                  </a:lnTo>
                  <a:lnTo>
                    <a:pt x="79756" y="484047"/>
                  </a:lnTo>
                  <a:close/>
                </a:path>
                <a:path w="688975" h="801370">
                  <a:moveTo>
                    <a:pt x="254698" y="800862"/>
                  </a:moveTo>
                  <a:lnTo>
                    <a:pt x="254673" y="800608"/>
                  </a:lnTo>
                  <a:lnTo>
                    <a:pt x="254419" y="800315"/>
                  </a:lnTo>
                  <a:lnTo>
                    <a:pt x="254635" y="800735"/>
                  </a:lnTo>
                  <a:lnTo>
                    <a:pt x="254698" y="800862"/>
                  </a:lnTo>
                  <a:close/>
                </a:path>
                <a:path w="688975" h="801370">
                  <a:moveTo>
                    <a:pt x="619239" y="76"/>
                  </a:moveTo>
                  <a:lnTo>
                    <a:pt x="618972" y="0"/>
                  </a:lnTo>
                  <a:lnTo>
                    <a:pt x="618934" y="431"/>
                  </a:lnTo>
                  <a:lnTo>
                    <a:pt x="619239" y="76"/>
                  </a:lnTo>
                  <a:close/>
                </a:path>
                <a:path w="688975" h="801370">
                  <a:moveTo>
                    <a:pt x="688873" y="120573"/>
                  </a:moveTo>
                  <a:lnTo>
                    <a:pt x="686663" y="119468"/>
                  </a:lnTo>
                  <a:lnTo>
                    <a:pt x="686638" y="119710"/>
                  </a:lnTo>
                  <a:lnTo>
                    <a:pt x="688809" y="120840"/>
                  </a:lnTo>
                  <a:lnTo>
                    <a:pt x="688873" y="12057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3" name="object 273"/>
            <p:cNvSpPr/>
            <p:nvPr/>
          </p:nvSpPr>
          <p:spPr>
            <a:xfrm>
              <a:off x="14257000" y="76271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83" y="0"/>
                  </a:moveTo>
                  <a:lnTo>
                    <a:pt x="0" y="219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4" name="object 274"/>
            <p:cNvSpPr/>
            <p:nvPr/>
          </p:nvSpPr>
          <p:spPr>
            <a:xfrm>
              <a:off x="13276326" y="7410163"/>
              <a:ext cx="1252220" cy="949325"/>
            </a:xfrm>
            <a:custGeom>
              <a:avLst/>
              <a:gdLst/>
              <a:ahLst/>
              <a:cxnLst/>
              <a:rect l="l" t="t" r="r" b="b"/>
              <a:pathLst>
                <a:path w="1252219" h="949325">
                  <a:moveTo>
                    <a:pt x="88" y="924902"/>
                  </a:moveTo>
                  <a:lnTo>
                    <a:pt x="63" y="924572"/>
                  </a:lnTo>
                  <a:lnTo>
                    <a:pt x="50" y="924433"/>
                  </a:lnTo>
                  <a:lnTo>
                    <a:pt x="0" y="924661"/>
                  </a:lnTo>
                  <a:lnTo>
                    <a:pt x="88" y="924902"/>
                  </a:lnTo>
                  <a:close/>
                </a:path>
                <a:path w="1252219" h="949325">
                  <a:moveTo>
                    <a:pt x="5765" y="949325"/>
                  </a:moveTo>
                  <a:lnTo>
                    <a:pt x="5715" y="948956"/>
                  </a:lnTo>
                  <a:lnTo>
                    <a:pt x="5549" y="948766"/>
                  </a:lnTo>
                  <a:lnTo>
                    <a:pt x="5638" y="948969"/>
                  </a:lnTo>
                  <a:lnTo>
                    <a:pt x="5765" y="949325"/>
                  </a:lnTo>
                  <a:close/>
                </a:path>
                <a:path w="1252219" h="949325">
                  <a:moveTo>
                    <a:pt x="325196" y="533"/>
                  </a:moveTo>
                  <a:lnTo>
                    <a:pt x="324891" y="0"/>
                  </a:lnTo>
                  <a:lnTo>
                    <a:pt x="324942" y="469"/>
                  </a:lnTo>
                  <a:lnTo>
                    <a:pt x="325196" y="533"/>
                  </a:lnTo>
                  <a:close/>
                </a:path>
                <a:path w="1252219" h="949325">
                  <a:moveTo>
                    <a:pt x="560463" y="407339"/>
                  </a:moveTo>
                  <a:lnTo>
                    <a:pt x="560374" y="407212"/>
                  </a:lnTo>
                  <a:lnTo>
                    <a:pt x="560184" y="407098"/>
                  </a:lnTo>
                  <a:lnTo>
                    <a:pt x="559955" y="407200"/>
                  </a:lnTo>
                  <a:lnTo>
                    <a:pt x="559777" y="407225"/>
                  </a:lnTo>
                  <a:lnTo>
                    <a:pt x="560463" y="407339"/>
                  </a:lnTo>
                  <a:close/>
                </a:path>
                <a:path w="1252219" h="949325">
                  <a:moveTo>
                    <a:pt x="560908" y="407403"/>
                  </a:moveTo>
                  <a:lnTo>
                    <a:pt x="560463" y="407339"/>
                  </a:lnTo>
                  <a:lnTo>
                    <a:pt x="560819" y="407695"/>
                  </a:lnTo>
                  <a:lnTo>
                    <a:pt x="560908" y="407403"/>
                  </a:lnTo>
                  <a:close/>
                </a:path>
                <a:path w="1252219" h="949325">
                  <a:moveTo>
                    <a:pt x="569912" y="430199"/>
                  </a:moveTo>
                  <a:lnTo>
                    <a:pt x="569620" y="429958"/>
                  </a:lnTo>
                  <a:lnTo>
                    <a:pt x="569544" y="430199"/>
                  </a:lnTo>
                  <a:lnTo>
                    <a:pt x="569912" y="430199"/>
                  </a:lnTo>
                  <a:close/>
                </a:path>
                <a:path w="1252219" h="949325">
                  <a:moveTo>
                    <a:pt x="570306" y="430517"/>
                  </a:moveTo>
                  <a:lnTo>
                    <a:pt x="570230" y="430212"/>
                  </a:lnTo>
                  <a:lnTo>
                    <a:pt x="570064" y="430174"/>
                  </a:lnTo>
                  <a:lnTo>
                    <a:pt x="569912" y="430199"/>
                  </a:lnTo>
                  <a:lnTo>
                    <a:pt x="570306" y="430517"/>
                  </a:lnTo>
                  <a:close/>
                </a:path>
                <a:path w="1252219" h="949325">
                  <a:moveTo>
                    <a:pt x="609358" y="505510"/>
                  </a:moveTo>
                  <a:lnTo>
                    <a:pt x="609079" y="505625"/>
                  </a:lnTo>
                  <a:lnTo>
                    <a:pt x="608901" y="505510"/>
                  </a:lnTo>
                  <a:lnTo>
                    <a:pt x="608876" y="505714"/>
                  </a:lnTo>
                  <a:lnTo>
                    <a:pt x="609117" y="505790"/>
                  </a:lnTo>
                  <a:lnTo>
                    <a:pt x="609358" y="505510"/>
                  </a:lnTo>
                  <a:close/>
                </a:path>
                <a:path w="1252219" h="949325">
                  <a:moveTo>
                    <a:pt x="609688" y="505650"/>
                  </a:moveTo>
                  <a:lnTo>
                    <a:pt x="609307" y="505244"/>
                  </a:lnTo>
                  <a:lnTo>
                    <a:pt x="609180" y="505383"/>
                  </a:lnTo>
                  <a:lnTo>
                    <a:pt x="609688" y="505650"/>
                  </a:lnTo>
                  <a:close/>
                </a:path>
                <a:path w="1252219" h="949325">
                  <a:moveTo>
                    <a:pt x="642175" y="566445"/>
                  </a:moveTo>
                  <a:lnTo>
                    <a:pt x="641248" y="566102"/>
                  </a:lnTo>
                  <a:lnTo>
                    <a:pt x="642124" y="567004"/>
                  </a:lnTo>
                  <a:lnTo>
                    <a:pt x="642175" y="566445"/>
                  </a:lnTo>
                  <a:close/>
                </a:path>
                <a:path w="1252219" h="949325">
                  <a:moveTo>
                    <a:pt x="642747" y="566178"/>
                  </a:moveTo>
                  <a:lnTo>
                    <a:pt x="642200" y="566216"/>
                  </a:lnTo>
                  <a:lnTo>
                    <a:pt x="642175" y="566445"/>
                  </a:lnTo>
                  <a:lnTo>
                    <a:pt x="642607" y="566610"/>
                  </a:lnTo>
                  <a:lnTo>
                    <a:pt x="642747" y="566178"/>
                  </a:lnTo>
                  <a:close/>
                </a:path>
                <a:path w="1252219" h="949325">
                  <a:moveTo>
                    <a:pt x="709701" y="677583"/>
                  </a:moveTo>
                  <a:lnTo>
                    <a:pt x="709460" y="677252"/>
                  </a:lnTo>
                  <a:lnTo>
                    <a:pt x="709269" y="677202"/>
                  </a:lnTo>
                  <a:lnTo>
                    <a:pt x="709256" y="677659"/>
                  </a:lnTo>
                  <a:lnTo>
                    <a:pt x="709701" y="677583"/>
                  </a:lnTo>
                  <a:close/>
                </a:path>
                <a:path w="1252219" h="949325">
                  <a:moveTo>
                    <a:pt x="709955" y="677545"/>
                  </a:moveTo>
                  <a:lnTo>
                    <a:pt x="709764" y="677659"/>
                  </a:lnTo>
                  <a:lnTo>
                    <a:pt x="709853" y="677786"/>
                  </a:lnTo>
                  <a:lnTo>
                    <a:pt x="709955" y="677545"/>
                  </a:lnTo>
                  <a:close/>
                </a:path>
                <a:path w="1252219" h="949325">
                  <a:moveTo>
                    <a:pt x="831684" y="210858"/>
                  </a:moveTo>
                  <a:lnTo>
                    <a:pt x="831240" y="210693"/>
                  </a:lnTo>
                  <a:lnTo>
                    <a:pt x="831202" y="210870"/>
                  </a:lnTo>
                  <a:lnTo>
                    <a:pt x="831684" y="210858"/>
                  </a:lnTo>
                  <a:close/>
                </a:path>
                <a:path w="1252219" h="949325">
                  <a:moveTo>
                    <a:pt x="1250061" y="181597"/>
                  </a:moveTo>
                  <a:lnTo>
                    <a:pt x="1249934" y="181533"/>
                  </a:lnTo>
                  <a:lnTo>
                    <a:pt x="1249705" y="181521"/>
                  </a:lnTo>
                  <a:lnTo>
                    <a:pt x="1249641" y="181775"/>
                  </a:lnTo>
                  <a:lnTo>
                    <a:pt x="1250061" y="181597"/>
                  </a:lnTo>
                  <a:close/>
                </a:path>
                <a:path w="1252219" h="949325">
                  <a:moveTo>
                    <a:pt x="1251585" y="180962"/>
                  </a:moveTo>
                  <a:lnTo>
                    <a:pt x="1250073" y="181597"/>
                  </a:lnTo>
                  <a:lnTo>
                    <a:pt x="1250759" y="181952"/>
                  </a:lnTo>
                  <a:lnTo>
                    <a:pt x="1251216" y="181584"/>
                  </a:lnTo>
                  <a:lnTo>
                    <a:pt x="1251585" y="180962"/>
                  </a:lnTo>
                  <a:close/>
                </a:path>
                <a:path w="1252219" h="949325">
                  <a:moveTo>
                    <a:pt x="1251940" y="180809"/>
                  </a:moveTo>
                  <a:lnTo>
                    <a:pt x="1251750" y="180771"/>
                  </a:lnTo>
                  <a:lnTo>
                    <a:pt x="1251585" y="180962"/>
                  </a:lnTo>
                  <a:lnTo>
                    <a:pt x="1251940" y="18080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5" name="object 275"/>
            <p:cNvSpPr/>
            <p:nvPr/>
          </p:nvSpPr>
          <p:spPr>
            <a:xfrm>
              <a:off x="13278810" y="83609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09" y="73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6" name="object 276"/>
            <p:cNvSpPr/>
            <p:nvPr/>
          </p:nvSpPr>
          <p:spPr>
            <a:xfrm>
              <a:off x="13791248" y="7593818"/>
              <a:ext cx="740410" cy="672465"/>
            </a:xfrm>
            <a:custGeom>
              <a:avLst/>
              <a:gdLst/>
              <a:ahLst/>
              <a:cxnLst/>
              <a:rect l="l" t="t" r="r" b="b"/>
              <a:pathLst>
                <a:path w="740409" h="672465">
                  <a:moveTo>
                    <a:pt x="190" y="181076"/>
                  </a:moveTo>
                  <a:lnTo>
                    <a:pt x="0" y="180975"/>
                  </a:lnTo>
                  <a:lnTo>
                    <a:pt x="165" y="181521"/>
                  </a:lnTo>
                  <a:lnTo>
                    <a:pt x="190" y="181076"/>
                  </a:lnTo>
                  <a:close/>
                </a:path>
                <a:path w="740409" h="672465">
                  <a:moveTo>
                    <a:pt x="38100" y="257060"/>
                  </a:moveTo>
                  <a:lnTo>
                    <a:pt x="37833" y="257022"/>
                  </a:lnTo>
                  <a:lnTo>
                    <a:pt x="37807" y="257556"/>
                  </a:lnTo>
                  <a:lnTo>
                    <a:pt x="38100" y="257060"/>
                  </a:lnTo>
                  <a:close/>
                </a:path>
                <a:path w="740409" h="672465">
                  <a:moveTo>
                    <a:pt x="38430" y="257441"/>
                  </a:moveTo>
                  <a:lnTo>
                    <a:pt x="38366" y="257098"/>
                  </a:lnTo>
                  <a:lnTo>
                    <a:pt x="38125" y="257022"/>
                  </a:lnTo>
                  <a:lnTo>
                    <a:pt x="38430" y="257441"/>
                  </a:lnTo>
                  <a:close/>
                </a:path>
                <a:path w="740409" h="672465">
                  <a:moveTo>
                    <a:pt x="48514" y="261861"/>
                  </a:moveTo>
                  <a:lnTo>
                    <a:pt x="48094" y="262166"/>
                  </a:lnTo>
                  <a:lnTo>
                    <a:pt x="48348" y="262013"/>
                  </a:lnTo>
                  <a:lnTo>
                    <a:pt x="48514" y="261861"/>
                  </a:lnTo>
                  <a:close/>
                </a:path>
                <a:path w="740409" h="672465">
                  <a:moveTo>
                    <a:pt x="48590" y="262064"/>
                  </a:moveTo>
                  <a:lnTo>
                    <a:pt x="48514" y="261874"/>
                  </a:lnTo>
                  <a:lnTo>
                    <a:pt x="48361" y="262026"/>
                  </a:lnTo>
                  <a:lnTo>
                    <a:pt x="48590" y="262064"/>
                  </a:lnTo>
                  <a:close/>
                </a:path>
                <a:path w="740409" h="672465">
                  <a:moveTo>
                    <a:pt x="49034" y="262115"/>
                  </a:moveTo>
                  <a:lnTo>
                    <a:pt x="48590" y="262064"/>
                  </a:lnTo>
                  <a:lnTo>
                    <a:pt x="48780" y="262559"/>
                  </a:lnTo>
                  <a:lnTo>
                    <a:pt x="48958" y="262648"/>
                  </a:lnTo>
                  <a:lnTo>
                    <a:pt x="49034" y="262115"/>
                  </a:lnTo>
                  <a:close/>
                </a:path>
                <a:path w="740409" h="672465">
                  <a:moveTo>
                    <a:pt x="104622" y="376440"/>
                  </a:moveTo>
                  <a:lnTo>
                    <a:pt x="103365" y="375932"/>
                  </a:lnTo>
                  <a:lnTo>
                    <a:pt x="103530" y="376516"/>
                  </a:lnTo>
                  <a:lnTo>
                    <a:pt x="103339" y="376936"/>
                  </a:lnTo>
                  <a:lnTo>
                    <a:pt x="103759" y="376948"/>
                  </a:lnTo>
                  <a:lnTo>
                    <a:pt x="103543" y="376516"/>
                  </a:lnTo>
                  <a:lnTo>
                    <a:pt x="104622" y="376440"/>
                  </a:lnTo>
                  <a:close/>
                </a:path>
                <a:path w="740409" h="672465">
                  <a:moveTo>
                    <a:pt x="108597" y="356146"/>
                  </a:moveTo>
                  <a:lnTo>
                    <a:pt x="108432" y="355688"/>
                  </a:lnTo>
                  <a:lnTo>
                    <a:pt x="108000" y="356120"/>
                  </a:lnTo>
                  <a:lnTo>
                    <a:pt x="108597" y="356146"/>
                  </a:lnTo>
                  <a:close/>
                </a:path>
                <a:path w="740409" h="672465">
                  <a:moveTo>
                    <a:pt x="270192" y="672147"/>
                  </a:moveTo>
                  <a:lnTo>
                    <a:pt x="269938" y="671753"/>
                  </a:lnTo>
                  <a:lnTo>
                    <a:pt x="270141" y="672401"/>
                  </a:lnTo>
                  <a:lnTo>
                    <a:pt x="270192" y="672147"/>
                  </a:lnTo>
                  <a:close/>
                </a:path>
                <a:path w="740409" h="672465">
                  <a:moveTo>
                    <a:pt x="270573" y="672312"/>
                  </a:moveTo>
                  <a:lnTo>
                    <a:pt x="270205" y="672160"/>
                  </a:lnTo>
                  <a:lnTo>
                    <a:pt x="270154" y="672401"/>
                  </a:lnTo>
                  <a:lnTo>
                    <a:pt x="270573" y="672312"/>
                  </a:lnTo>
                  <a:close/>
                </a:path>
                <a:path w="740409" h="672465">
                  <a:moveTo>
                    <a:pt x="565023" y="182295"/>
                  </a:moveTo>
                  <a:lnTo>
                    <a:pt x="564591" y="182359"/>
                  </a:lnTo>
                  <a:lnTo>
                    <a:pt x="564908" y="182562"/>
                  </a:lnTo>
                  <a:lnTo>
                    <a:pt x="565010" y="182321"/>
                  </a:lnTo>
                  <a:close/>
                </a:path>
                <a:path w="740409" h="672465">
                  <a:moveTo>
                    <a:pt x="739927" y="393"/>
                  </a:moveTo>
                  <a:lnTo>
                    <a:pt x="739902" y="25"/>
                  </a:lnTo>
                  <a:lnTo>
                    <a:pt x="739648" y="0"/>
                  </a:lnTo>
                  <a:lnTo>
                    <a:pt x="739927" y="39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7" name="object 277"/>
            <p:cNvSpPr/>
            <p:nvPr/>
          </p:nvSpPr>
          <p:spPr>
            <a:xfrm>
              <a:off x="14339231" y="774373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40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8" name="object 278"/>
            <p:cNvSpPr/>
            <p:nvPr/>
          </p:nvSpPr>
          <p:spPr>
            <a:xfrm>
              <a:off x="13580910" y="7232681"/>
              <a:ext cx="890905" cy="1010919"/>
            </a:xfrm>
            <a:custGeom>
              <a:avLst/>
              <a:gdLst/>
              <a:ahLst/>
              <a:cxnLst/>
              <a:rect l="l" t="t" r="r" b="b"/>
              <a:pathLst>
                <a:path w="890905" h="1010920">
                  <a:moveTo>
                    <a:pt x="2349" y="186359"/>
                  </a:moveTo>
                  <a:lnTo>
                    <a:pt x="76" y="185305"/>
                  </a:lnTo>
                  <a:lnTo>
                    <a:pt x="0" y="185521"/>
                  </a:lnTo>
                  <a:lnTo>
                    <a:pt x="2311" y="186613"/>
                  </a:lnTo>
                  <a:lnTo>
                    <a:pt x="2349" y="186359"/>
                  </a:lnTo>
                  <a:close/>
                </a:path>
                <a:path w="890905" h="1010920">
                  <a:moveTo>
                    <a:pt x="199605" y="547154"/>
                  </a:moveTo>
                  <a:lnTo>
                    <a:pt x="198805" y="545693"/>
                  </a:lnTo>
                  <a:lnTo>
                    <a:pt x="198640" y="545858"/>
                  </a:lnTo>
                  <a:lnTo>
                    <a:pt x="199377" y="547192"/>
                  </a:lnTo>
                  <a:lnTo>
                    <a:pt x="199605" y="547154"/>
                  </a:lnTo>
                  <a:close/>
                </a:path>
                <a:path w="890905" h="1010920">
                  <a:moveTo>
                    <a:pt x="235153" y="599440"/>
                  </a:moveTo>
                  <a:lnTo>
                    <a:pt x="234784" y="599084"/>
                  </a:lnTo>
                  <a:lnTo>
                    <a:pt x="234721" y="599579"/>
                  </a:lnTo>
                  <a:lnTo>
                    <a:pt x="235153" y="599440"/>
                  </a:lnTo>
                  <a:close/>
                </a:path>
                <a:path w="890905" h="1010920">
                  <a:moveTo>
                    <a:pt x="285000" y="695172"/>
                  </a:moveTo>
                  <a:lnTo>
                    <a:pt x="284708" y="695159"/>
                  </a:lnTo>
                  <a:lnTo>
                    <a:pt x="284848" y="695426"/>
                  </a:lnTo>
                  <a:lnTo>
                    <a:pt x="285000" y="695172"/>
                  </a:lnTo>
                  <a:close/>
                </a:path>
                <a:path w="890905" h="1010920">
                  <a:moveTo>
                    <a:pt x="285381" y="696391"/>
                  </a:moveTo>
                  <a:lnTo>
                    <a:pt x="284848" y="695426"/>
                  </a:lnTo>
                  <a:lnTo>
                    <a:pt x="284276" y="696379"/>
                  </a:lnTo>
                  <a:lnTo>
                    <a:pt x="285381" y="696391"/>
                  </a:lnTo>
                  <a:close/>
                </a:path>
                <a:path w="890905" h="1010920">
                  <a:moveTo>
                    <a:pt x="285927" y="696455"/>
                  </a:moveTo>
                  <a:lnTo>
                    <a:pt x="285699" y="696391"/>
                  </a:lnTo>
                  <a:lnTo>
                    <a:pt x="285381" y="696391"/>
                  </a:lnTo>
                  <a:lnTo>
                    <a:pt x="285534" y="696683"/>
                  </a:lnTo>
                  <a:lnTo>
                    <a:pt x="285927" y="696455"/>
                  </a:lnTo>
                  <a:close/>
                </a:path>
                <a:path w="890905" h="1010920">
                  <a:moveTo>
                    <a:pt x="287235" y="695731"/>
                  </a:moveTo>
                  <a:lnTo>
                    <a:pt x="286905" y="695667"/>
                  </a:lnTo>
                  <a:lnTo>
                    <a:pt x="287007" y="695858"/>
                  </a:lnTo>
                  <a:lnTo>
                    <a:pt x="287235" y="695731"/>
                  </a:lnTo>
                  <a:close/>
                </a:path>
                <a:path w="890905" h="1010920">
                  <a:moveTo>
                    <a:pt x="287629" y="696963"/>
                  </a:moveTo>
                  <a:lnTo>
                    <a:pt x="287020" y="695871"/>
                  </a:lnTo>
                  <a:lnTo>
                    <a:pt x="285927" y="696468"/>
                  </a:lnTo>
                  <a:lnTo>
                    <a:pt x="287629" y="696963"/>
                  </a:lnTo>
                  <a:close/>
                </a:path>
                <a:path w="890905" h="1010920">
                  <a:moveTo>
                    <a:pt x="287883" y="697052"/>
                  </a:moveTo>
                  <a:lnTo>
                    <a:pt x="287629" y="696976"/>
                  </a:lnTo>
                  <a:lnTo>
                    <a:pt x="287756" y="697204"/>
                  </a:lnTo>
                  <a:lnTo>
                    <a:pt x="287883" y="697052"/>
                  </a:lnTo>
                  <a:close/>
                </a:path>
                <a:path w="890905" h="1010920">
                  <a:moveTo>
                    <a:pt x="289039" y="696506"/>
                  </a:moveTo>
                  <a:lnTo>
                    <a:pt x="288759" y="696328"/>
                  </a:lnTo>
                  <a:lnTo>
                    <a:pt x="288493" y="696112"/>
                  </a:lnTo>
                  <a:lnTo>
                    <a:pt x="288163" y="696404"/>
                  </a:lnTo>
                  <a:lnTo>
                    <a:pt x="287997" y="696544"/>
                  </a:lnTo>
                  <a:lnTo>
                    <a:pt x="287985" y="696823"/>
                  </a:lnTo>
                  <a:lnTo>
                    <a:pt x="287896" y="697039"/>
                  </a:lnTo>
                  <a:lnTo>
                    <a:pt x="287756" y="697204"/>
                  </a:lnTo>
                  <a:lnTo>
                    <a:pt x="289039" y="696506"/>
                  </a:lnTo>
                  <a:close/>
                </a:path>
                <a:path w="890905" h="1010920">
                  <a:moveTo>
                    <a:pt x="289420" y="696290"/>
                  </a:moveTo>
                  <a:lnTo>
                    <a:pt x="289026" y="696493"/>
                  </a:lnTo>
                  <a:lnTo>
                    <a:pt x="289280" y="696404"/>
                  </a:lnTo>
                  <a:lnTo>
                    <a:pt x="289382" y="696544"/>
                  </a:lnTo>
                  <a:lnTo>
                    <a:pt x="289420" y="696290"/>
                  </a:lnTo>
                  <a:close/>
                </a:path>
                <a:path w="890905" h="1010920">
                  <a:moveTo>
                    <a:pt x="291198" y="708380"/>
                  </a:moveTo>
                  <a:lnTo>
                    <a:pt x="291033" y="708012"/>
                  </a:lnTo>
                  <a:lnTo>
                    <a:pt x="290715" y="708367"/>
                  </a:lnTo>
                  <a:lnTo>
                    <a:pt x="291198" y="708380"/>
                  </a:lnTo>
                  <a:close/>
                </a:path>
                <a:path w="890905" h="1010920">
                  <a:moveTo>
                    <a:pt x="302831" y="0"/>
                  </a:moveTo>
                  <a:lnTo>
                    <a:pt x="302552" y="444"/>
                  </a:lnTo>
                  <a:lnTo>
                    <a:pt x="302818" y="495"/>
                  </a:lnTo>
                  <a:lnTo>
                    <a:pt x="302831" y="0"/>
                  </a:lnTo>
                  <a:close/>
                </a:path>
                <a:path w="890905" h="1010920">
                  <a:moveTo>
                    <a:pt x="324840" y="768883"/>
                  </a:moveTo>
                  <a:lnTo>
                    <a:pt x="324421" y="769035"/>
                  </a:lnTo>
                  <a:lnTo>
                    <a:pt x="324764" y="769327"/>
                  </a:lnTo>
                  <a:lnTo>
                    <a:pt x="324840" y="768883"/>
                  </a:lnTo>
                  <a:close/>
                </a:path>
                <a:path w="890905" h="1010920">
                  <a:moveTo>
                    <a:pt x="332333" y="789178"/>
                  </a:moveTo>
                  <a:lnTo>
                    <a:pt x="331901" y="789165"/>
                  </a:lnTo>
                  <a:lnTo>
                    <a:pt x="332016" y="789508"/>
                  </a:lnTo>
                  <a:lnTo>
                    <a:pt x="332333" y="789178"/>
                  </a:lnTo>
                  <a:close/>
                </a:path>
                <a:path w="890905" h="1010920">
                  <a:moveTo>
                    <a:pt x="462635" y="1010564"/>
                  </a:moveTo>
                  <a:lnTo>
                    <a:pt x="462051" y="1010196"/>
                  </a:lnTo>
                  <a:lnTo>
                    <a:pt x="462165" y="1010018"/>
                  </a:lnTo>
                  <a:lnTo>
                    <a:pt x="461822" y="1010424"/>
                  </a:lnTo>
                  <a:lnTo>
                    <a:pt x="462280" y="1010894"/>
                  </a:lnTo>
                  <a:lnTo>
                    <a:pt x="462635" y="1010564"/>
                  </a:lnTo>
                  <a:close/>
                </a:path>
                <a:path w="890905" h="1010920">
                  <a:moveTo>
                    <a:pt x="718413" y="428625"/>
                  </a:moveTo>
                  <a:lnTo>
                    <a:pt x="718350" y="428459"/>
                  </a:lnTo>
                  <a:lnTo>
                    <a:pt x="718096" y="428701"/>
                  </a:lnTo>
                  <a:lnTo>
                    <a:pt x="718413" y="428625"/>
                  </a:lnTo>
                  <a:close/>
                </a:path>
                <a:path w="890905" h="1010920">
                  <a:moveTo>
                    <a:pt x="758825" y="510971"/>
                  </a:moveTo>
                  <a:lnTo>
                    <a:pt x="758317" y="511048"/>
                  </a:lnTo>
                  <a:lnTo>
                    <a:pt x="758558" y="511098"/>
                  </a:lnTo>
                  <a:lnTo>
                    <a:pt x="758825" y="510971"/>
                  </a:lnTo>
                  <a:close/>
                </a:path>
                <a:path w="890905" h="1010920">
                  <a:moveTo>
                    <a:pt x="888250" y="234911"/>
                  </a:moveTo>
                  <a:lnTo>
                    <a:pt x="888009" y="234823"/>
                  </a:lnTo>
                  <a:lnTo>
                    <a:pt x="887793" y="235216"/>
                  </a:lnTo>
                  <a:lnTo>
                    <a:pt x="888250" y="234911"/>
                  </a:lnTo>
                  <a:close/>
                </a:path>
                <a:path w="890905" h="1010920">
                  <a:moveTo>
                    <a:pt x="890651" y="249389"/>
                  </a:moveTo>
                  <a:lnTo>
                    <a:pt x="890498" y="249085"/>
                  </a:lnTo>
                  <a:lnTo>
                    <a:pt x="890460" y="249313"/>
                  </a:lnTo>
                  <a:lnTo>
                    <a:pt x="890651" y="24938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9" name="object 279"/>
            <p:cNvSpPr/>
            <p:nvPr/>
          </p:nvSpPr>
          <p:spPr>
            <a:xfrm>
              <a:off x="14591863" y="767495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31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0" name="object 280"/>
            <p:cNvSpPr/>
            <p:nvPr/>
          </p:nvSpPr>
          <p:spPr>
            <a:xfrm>
              <a:off x="14591633" y="767491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30" y="4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14591633" y="767491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30" y="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2" name="object 282"/>
            <p:cNvSpPr/>
            <p:nvPr/>
          </p:nvSpPr>
          <p:spPr>
            <a:xfrm>
              <a:off x="14299108" y="76607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15" y="330"/>
                  </a:moveTo>
                  <a:lnTo>
                    <a:pt x="0" y="0"/>
                  </a:lnTo>
                  <a:lnTo>
                    <a:pt x="152" y="393"/>
                  </a:lnTo>
                  <a:lnTo>
                    <a:pt x="215" y="558"/>
                  </a:lnTo>
                  <a:lnTo>
                    <a:pt x="215" y="33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3" name="object 283"/>
            <p:cNvSpPr/>
            <p:nvPr/>
          </p:nvSpPr>
          <p:spPr>
            <a:xfrm>
              <a:off x="13171167" y="836057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40"/>
                  </a:moveTo>
                  <a:lnTo>
                    <a:pt x="83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4" name="object 284"/>
            <p:cNvSpPr/>
            <p:nvPr/>
          </p:nvSpPr>
          <p:spPr>
            <a:xfrm>
              <a:off x="13194027" y="842064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5" y="0"/>
                  </a:moveTo>
                  <a:lnTo>
                    <a:pt x="0" y="25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5" name="object 285"/>
            <p:cNvSpPr/>
            <p:nvPr/>
          </p:nvSpPr>
          <p:spPr>
            <a:xfrm>
              <a:off x="13194027" y="842064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51"/>
                  </a:moveTo>
                  <a:lnTo>
                    <a:pt x="115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6" name="object 286"/>
            <p:cNvSpPr/>
            <p:nvPr/>
          </p:nvSpPr>
          <p:spPr>
            <a:xfrm>
              <a:off x="14150988" y="7626076"/>
              <a:ext cx="449580" cy="131445"/>
            </a:xfrm>
            <a:custGeom>
              <a:avLst/>
              <a:gdLst/>
              <a:ahLst/>
              <a:cxnLst/>
              <a:rect l="l" t="t" r="r" b="b"/>
              <a:pathLst>
                <a:path w="449580" h="131445">
                  <a:moveTo>
                    <a:pt x="876" y="130873"/>
                  </a:moveTo>
                  <a:lnTo>
                    <a:pt x="0" y="130784"/>
                  </a:lnTo>
                  <a:lnTo>
                    <a:pt x="838" y="131025"/>
                  </a:lnTo>
                  <a:lnTo>
                    <a:pt x="876" y="130873"/>
                  </a:lnTo>
                  <a:close/>
                </a:path>
                <a:path w="449580" h="131445">
                  <a:moveTo>
                    <a:pt x="136017" y="12"/>
                  </a:moveTo>
                  <a:lnTo>
                    <a:pt x="135763" y="0"/>
                  </a:lnTo>
                  <a:lnTo>
                    <a:pt x="135661" y="203"/>
                  </a:lnTo>
                  <a:lnTo>
                    <a:pt x="136017" y="12"/>
                  </a:lnTo>
                  <a:close/>
                </a:path>
                <a:path w="449580" h="131445">
                  <a:moveTo>
                    <a:pt x="448462" y="43522"/>
                  </a:moveTo>
                  <a:lnTo>
                    <a:pt x="448233" y="43916"/>
                  </a:lnTo>
                  <a:lnTo>
                    <a:pt x="448462" y="43522"/>
                  </a:lnTo>
                  <a:close/>
                </a:path>
                <a:path w="449580" h="131445">
                  <a:moveTo>
                    <a:pt x="448741" y="43916"/>
                  </a:moveTo>
                  <a:lnTo>
                    <a:pt x="448589" y="44069"/>
                  </a:lnTo>
                  <a:lnTo>
                    <a:pt x="448741" y="43916"/>
                  </a:lnTo>
                  <a:close/>
                </a:path>
                <a:path w="449580" h="131445">
                  <a:moveTo>
                    <a:pt x="449580" y="43980"/>
                  </a:moveTo>
                  <a:lnTo>
                    <a:pt x="448894" y="43370"/>
                  </a:lnTo>
                  <a:lnTo>
                    <a:pt x="448487" y="43510"/>
                  </a:lnTo>
                  <a:lnTo>
                    <a:pt x="448919" y="43548"/>
                  </a:lnTo>
                  <a:lnTo>
                    <a:pt x="448919" y="43738"/>
                  </a:lnTo>
                  <a:lnTo>
                    <a:pt x="448792" y="43865"/>
                  </a:lnTo>
                  <a:lnTo>
                    <a:pt x="449580" y="4398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13563623" y="74099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72" y="73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8" name="object 288"/>
            <p:cNvSpPr/>
            <p:nvPr/>
          </p:nvSpPr>
          <p:spPr>
            <a:xfrm>
              <a:off x="13551624" y="7424629"/>
              <a:ext cx="981075" cy="894715"/>
            </a:xfrm>
            <a:custGeom>
              <a:avLst/>
              <a:gdLst/>
              <a:ahLst/>
              <a:cxnLst/>
              <a:rect l="l" t="t" r="r" b="b"/>
              <a:pathLst>
                <a:path w="981075" h="894715">
                  <a:moveTo>
                    <a:pt x="406" y="0"/>
                  </a:moveTo>
                  <a:lnTo>
                    <a:pt x="0" y="165"/>
                  </a:lnTo>
                  <a:lnTo>
                    <a:pt x="342" y="482"/>
                  </a:lnTo>
                  <a:lnTo>
                    <a:pt x="406" y="0"/>
                  </a:lnTo>
                  <a:close/>
                </a:path>
                <a:path w="981075" h="894715">
                  <a:moveTo>
                    <a:pt x="231457" y="423875"/>
                  </a:moveTo>
                  <a:lnTo>
                    <a:pt x="231381" y="424091"/>
                  </a:lnTo>
                  <a:lnTo>
                    <a:pt x="231317" y="424586"/>
                  </a:lnTo>
                  <a:lnTo>
                    <a:pt x="231457" y="423875"/>
                  </a:lnTo>
                  <a:close/>
                </a:path>
                <a:path w="981075" h="894715">
                  <a:moveTo>
                    <a:pt x="239699" y="401561"/>
                  </a:moveTo>
                  <a:lnTo>
                    <a:pt x="239280" y="401116"/>
                  </a:lnTo>
                  <a:lnTo>
                    <a:pt x="239471" y="401459"/>
                  </a:lnTo>
                  <a:lnTo>
                    <a:pt x="239699" y="401561"/>
                  </a:lnTo>
                  <a:close/>
                </a:path>
                <a:path w="981075" h="894715">
                  <a:moveTo>
                    <a:pt x="313232" y="574675"/>
                  </a:moveTo>
                  <a:lnTo>
                    <a:pt x="312953" y="574128"/>
                  </a:lnTo>
                  <a:lnTo>
                    <a:pt x="312801" y="574014"/>
                  </a:lnTo>
                  <a:lnTo>
                    <a:pt x="313232" y="574675"/>
                  </a:lnTo>
                  <a:close/>
                </a:path>
                <a:path w="981075" h="894715">
                  <a:moveTo>
                    <a:pt x="320903" y="553770"/>
                  </a:moveTo>
                  <a:lnTo>
                    <a:pt x="320611" y="553262"/>
                  </a:lnTo>
                  <a:lnTo>
                    <a:pt x="320675" y="553656"/>
                  </a:lnTo>
                  <a:lnTo>
                    <a:pt x="320903" y="553770"/>
                  </a:lnTo>
                  <a:close/>
                </a:path>
                <a:path w="981075" h="894715">
                  <a:moveTo>
                    <a:pt x="342519" y="620255"/>
                  </a:moveTo>
                  <a:lnTo>
                    <a:pt x="342341" y="620128"/>
                  </a:lnTo>
                  <a:lnTo>
                    <a:pt x="342099" y="620242"/>
                  </a:lnTo>
                  <a:lnTo>
                    <a:pt x="341960" y="620331"/>
                  </a:lnTo>
                  <a:lnTo>
                    <a:pt x="342519" y="620255"/>
                  </a:lnTo>
                  <a:close/>
                </a:path>
                <a:path w="981075" h="894715">
                  <a:moveTo>
                    <a:pt x="342925" y="620204"/>
                  </a:moveTo>
                  <a:lnTo>
                    <a:pt x="342519" y="620268"/>
                  </a:lnTo>
                  <a:lnTo>
                    <a:pt x="342722" y="620407"/>
                  </a:lnTo>
                  <a:lnTo>
                    <a:pt x="342925" y="620204"/>
                  </a:lnTo>
                  <a:close/>
                </a:path>
                <a:path w="981075" h="894715">
                  <a:moveTo>
                    <a:pt x="371386" y="688975"/>
                  </a:moveTo>
                  <a:lnTo>
                    <a:pt x="371322" y="689254"/>
                  </a:lnTo>
                  <a:lnTo>
                    <a:pt x="371386" y="688975"/>
                  </a:lnTo>
                  <a:close/>
                </a:path>
                <a:path w="981075" h="894715">
                  <a:moveTo>
                    <a:pt x="474967" y="840066"/>
                  </a:moveTo>
                  <a:lnTo>
                    <a:pt x="474954" y="839609"/>
                  </a:lnTo>
                  <a:lnTo>
                    <a:pt x="474548" y="839787"/>
                  </a:lnTo>
                  <a:lnTo>
                    <a:pt x="474967" y="840066"/>
                  </a:lnTo>
                  <a:close/>
                </a:path>
                <a:path w="981075" h="894715">
                  <a:moveTo>
                    <a:pt x="475005" y="839508"/>
                  </a:moveTo>
                  <a:lnTo>
                    <a:pt x="474814" y="839127"/>
                  </a:lnTo>
                  <a:lnTo>
                    <a:pt x="474916" y="839482"/>
                  </a:lnTo>
                  <a:close/>
                </a:path>
                <a:path w="981075" h="894715">
                  <a:moveTo>
                    <a:pt x="509498" y="894092"/>
                  </a:moveTo>
                  <a:lnTo>
                    <a:pt x="509346" y="894245"/>
                  </a:lnTo>
                  <a:lnTo>
                    <a:pt x="509016" y="894676"/>
                  </a:lnTo>
                  <a:lnTo>
                    <a:pt x="509397" y="894207"/>
                  </a:lnTo>
                  <a:close/>
                </a:path>
                <a:path w="981075" h="894715">
                  <a:moveTo>
                    <a:pt x="842111" y="356781"/>
                  </a:moveTo>
                  <a:lnTo>
                    <a:pt x="841654" y="356654"/>
                  </a:lnTo>
                  <a:lnTo>
                    <a:pt x="841616" y="356781"/>
                  </a:lnTo>
                  <a:lnTo>
                    <a:pt x="842111" y="356781"/>
                  </a:lnTo>
                  <a:close/>
                </a:path>
                <a:path w="981075" h="894715">
                  <a:moveTo>
                    <a:pt x="921080" y="2654"/>
                  </a:moveTo>
                  <a:lnTo>
                    <a:pt x="918692" y="1943"/>
                  </a:lnTo>
                  <a:lnTo>
                    <a:pt x="918616" y="2108"/>
                  </a:lnTo>
                  <a:lnTo>
                    <a:pt x="921016" y="2882"/>
                  </a:lnTo>
                  <a:lnTo>
                    <a:pt x="921080" y="2654"/>
                  </a:lnTo>
                  <a:close/>
                </a:path>
                <a:path w="981075" h="894715">
                  <a:moveTo>
                    <a:pt x="945515" y="34442"/>
                  </a:moveTo>
                  <a:lnTo>
                    <a:pt x="945045" y="34455"/>
                  </a:lnTo>
                  <a:lnTo>
                    <a:pt x="944892" y="34391"/>
                  </a:lnTo>
                  <a:lnTo>
                    <a:pt x="944765" y="34277"/>
                  </a:lnTo>
                  <a:lnTo>
                    <a:pt x="944626" y="34175"/>
                  </a:lnTo>
                  <a:lnTo>
                    <a:pt x="944524" y="34467"/>
                  </a:lnTo>
                  <a:lnTo>
                    <a:pt x="945032" y="34467"/>
                  </a:lnTo>
                  <a:lnTo>
                    <a:pt x="945210" y="34582"/>
                  </a:lnTo>
                  <a:lnTo>
                    <a:pt x="945400" y="34480"/>
                  </a:lnTo>
                  <a:close/>
                </a:path>
                <a:path w="981075" h="894715">
                  <a:moveTo>
                    <a:pt x="980897" y="104381"/>
                  </a:moveTo>
                  <a:lnTo>
                    <a:pt x="978395" y="103225"/>
                  </a:lnTo>
                  <a:lnTo>
                    <a:pt x="978408" y="103403"/>
                  </a:lnTo>
                  <a:lnTo>
                    <a:pt x="980846" y="104597"/>
                  </a:lnTo>
                  <a:lnTo>
                    <a:pt x="980897" y="10438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9" name="object 289"/>
            <p:cNvSpPr/>
            <p:nvPr/>
          </p:nvSpPr>
          <p:spPr>
            <a:xfrm>
              <a:off x="14600895" y="762571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15"/>
                  </a:moveTo>
                  <a:lnTo>
                    <a:pt x="41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0" name="object 290"/>
            <p:cNvSpPr/>
            <p:nvPr/>
          </p:nvSpPr>
          <p:spPr>
            <a:xfrm>
              <a:off x="14600985" y="762558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0"/>
                  </a:moveTo>
                  <a:lnTo>
                    <a:pt x="0" y="1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1" name="object 291"/>
            <p:cNvSpPr/>
            <p:nvPr/>
          </p:nvSpPr>
          <p:spPr>
            <a:xfrm>
              <a:off x="14600985" y="762558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5"/>
                  </a:moveTo>
                  <a:lnTo>
                    <a:pt x="0" y="5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2" name="object 292"/>
            <p:cNvSpPr/>
            <p:nvPr/>
          </p:nvSpPr>
          <p:spPr>
            <a:xfrm>
              <a:off x="14600939" y="76255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" y="0"/>
                  </a:moveTo>
                  <a:lnTo>
                    <a:pt x="0" y="115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3" name="object 293"/>
            <p:cNvSpPr/>
            <p:nvPr/>
          </p:nvSpPr>
          <p:spPr>
            <a:xfrm>
              <a:off x="14600939" y="76255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" y="0"/>
                  </a:moveTo>
                  <a:lnTo>
                    <a:pt x="0" y="115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4" name="object 294"/>
            <p:cNvSpPr/>
            <p:nvPr/>
          </p:nvSpPr>
          <p:spPr>
            <a:xfrm>
              <a:off x="13538086" y="7422241"/>
              <a:ext cx="996315" cy="852805"/>
            </a:xfrm>
            <a:custGeom>
              <a:avLst/>
              <a:gdLst/>
              <a:ahLst/>
              <a:cxnLst/>
              <a:rect l="l" t="t" r="r" b="b"/>
              <a:pathLst>
                <a:path w="996315" h="852804">
                  <a:moveTo>
                    <a:pt x="584" y="0"/>
                  </a:moveTo>
                  <a:lnTo>
                    <a:pt x="190" y="114"/>
                  </a:lnTo>
                  <a:lnTo>
                    <a:pt x="0" y="584"/>
                  </a:lnTo>
                  <a:lnTo>
                    <a:pt x="558" y="685"/>
                  </a:lnTo>
                  <a:lnTo>
                    <a:pt x="127" y="330"/>
                  </a:lnTo>
                  <a:lnTo>
                    <a:pt x="584" y="0"/>
                  </a:lnTo>
                  <a:close/>
                </a:path>
                <a:path w="996315" h="852804">
                  <a:moveTo>
                    <a:pt x="384937" y="692150"/>
                  </a:moveTo>
                  <a:lnTo>
                    <a:pt x="384848" y="691667"/>
                  </a:lnTo>
                  <a:lnTo>
                    <a:pt x="384556" y="691972"/>
                  </a:lnTo>
                  <a:lnTo>
                    <a:pt x="384937" y="692150"/>
                  </a:lnTo>
                  <a:close/>
                </a:path>
                <a:path w="996315" h="852804">
                  <a:moveTo>
                    <a:pt x="459930" y="834986"/>
                  </a:moveTo>
                  <a:lnTo>
                    <a:pt x="459613" y="835279"/>
                  </a:lnTo>
                  <a:lnTo>
                    <a:pt x="459778" y="835279"/>
                  </a:lnTo>
                  <a:lnTo>
                    <a:pt x="459930" y="834986"/>
                  </a:lnTo>
                  <a:close/>
                </a:path>
                <a:path w="996315" h="852804">
                  <a:moveTo>
                    <a:pt x="466750" y="845146"/>
                  </a:moveTo>
                  <a:lnTo>
                    <a:pt x="465899" y="844651"/>
                  </a:lnTo>
                  <a:lnTo>
                    <a:pt x="466636" y="845756"/>
                  </a:lnTo>
                  <a:lnTo>
                    <a:pt x="466750" y="845146"/>
                  </a:lnTo>
                  <a:close/>
                </a:path>
                <a:path w="996315" h="852804">
                  <a:moveTo>
                    <a:pt x="467283" y="845019"/>
                  </a:moveTo>
                  <a:lnTo>
                    <a:pt x="466775" y="844981"/>
                  </a:lnTo>
                  <a:lnTo>
                    <a:pt x="466775" y="845159"/>
                  </a:lnTo>
                  <a:lnTo>
                    <a:pt x="467093" y="845375"/>
                  </a:lnTo>
                  <a:lnTo>
                    <a:pt x="467283" y="845019"/>
                  </a:lnTo>
                  <a:close/>
                </a:path>
                <a:path w="996315" h="852804">
                  <a:moveTo>
                    <a:pt x="470776" y="851585"/>
                  </a:moveTo>
                  <a:close/>
                </a:path>
                <a:path w="996315" h="852804">
                  <a:moveTo>
                    <a:pt x="471563" y="851382"/>
                  </a:moveTo>
                  <a:lnTo>
                    <a:pt x="471055" y="851547"/>
                  </a:lnTo>
                  <a:lnTo>
                    <a:pt x="471195" y="852373"/>
                  </a:lnTo>
                  <a:lnTo>
                    <a:pt x="471563" y="851382"/>
                  </a:lnTo>
                  <a:close/>
                </a:path>
                <a:path w="996315" h="852804">
                  <a:moveTo>
                    <a:pt x="995692" y="88480"/>
                  </a:moveTo>
                  <a:lnTo>
                    <a:pt x="995464" y="88201"/>
                  </a:lnTo>
                  <a:lnTo>
                    <a:pt x="995273" y="88087"/>
                  </a:lnTo>
                  <a:lnTo>
                    <a:pt x="995692" y="8848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792216" y="788710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61"/>
                  </a:moveTo>
                  <a:lnTo>
                    <a:pt x="62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993444" y="825543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40">
                  <a:moveTo>
                    <a:pt x="2209" y="0"/>
                  </a:moveTo>
                  <a:lnTo>
                    <a:pt x="1968" y="25"/>
                  </a:lnTo>
                  <a:lnTo>
                    <a:pt x="0" y="1803"/>
                  </a:lnTo>
                  <a:lnTo>
                    <a:pt x="114" y="1993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635872" y="768090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41"/>
                  </a:moveTo>
                  <a:lnTo>
                    <a:pt x="1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635888" y="76806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2" y="0"/>
                  </a:moveTo>
                  <a:lnTo>
                    <a:pt x="0" y="209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635888" y="76806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2" y="0"/>
                  </a:moveTo>
                  <a:lnTo>
                    <a:pt x="0" y="209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0" name="object 300"/>
            <p:cNvSpPr/>
            <p:nvPr/>
          </p:nvSpPr>
          <p:spPr>
            <a:xfrm>
              <a:off x="13764616" y="7594060"/>
              <a:ext cx="827405" cy="739140"/>
            </a:xfrm>
            <a:custGeom>
              <a:avLst/>
              <a:gdLst/>
              <a:ahLst/>
              <a:cxnLst/>
              <a:rect l="l" t="t" r="r" b="b"/>
              <a:pathLst>
                <a:path w="827405" h="739140">
                  <a:moveTo>
                    <a:pt x="825" y="258241"/>
                  </a:moveTo>
                  <a:lnTo>
                    <a:pt x="774" y="257632"/>
                  </a:lnTo>
                  <a:lnTo>
                    <a:pt x="0" y="257149"/>
                  </a:lnTo>
                  <a:lnTo>
                    <a:pt x="825" y="258241"/>
                  </a:lnTo>
                  <a:close/>
                </a:path>
                <a:path w="827405" h="739140">
                  <a:moveTo>
                    <a:pt x="1574" y="257632"/>
                  </a:moveTo>
                  <a:lnTo>
                    <a:pt x="1143" y="257276"/>
                  </a:lnTo>
                  <a:lnTo>
                    <a:pt x="863" y="257200"/>
                  </a:lnTo>
                  <a:lnTo>
                    <a:pt x="863" y="257683"/>
                  </a:lnTo>
                  <a:lnTo>
                    <a:pt x="1358" y="257949"/>
                  </a:lnTo>
                  <a:lnTo>
                    <a:pt x="1574" y="257632"/>
                  </a:lnTo>
                  <a:close/>
                </a:path>
                <a:path w="827405" h="739140">
                  <a:moveTo>
                    <a:pt x="82931" y="403771"/>
                  </a:moveTo>
                  <a:lnTo>
                    <a:pt x="82511" y="403771"/>
                  </a:lnTo>
                  <a:lnTo>
                    <a:pt x="82473" y="404025"/>
                  </a:lnTo>
                  <a:lnTo>
                    <a:pt x="82664" y="404228"/>
                  </a:lnTo>
                  <a:lnTo>
                    <a:pt x="82575" y="403961"/>
                  </a:lnTo>
                  <a:lnTo>
                    <a:pt x="82931" y="403771"/>
                  </a:lnTo>
                  <a:close/>
                </a:path>
                <a:path w="827405" h="739140">
                  <a:moveTo>
                    <a:pt x="230441" y="665276"/>
                  </a:moveTo>
                  <a:lnTo>
                    <a:pt x="229019" y="663486"/>
                  </a:lnTo>
                  <a:lnTo>
                    <a:pt x="230390" y="665480"/>
                  </a:lnTo>
                  <a:lnTo>
                    <a:pt x="230441" y="665276"/>
                  </a:lnTo>
                  <a:close/>
                </a:path>
                <a:path w="827405" h="739140">
                  <a:moveTo>
                    <a:pt x="268503" y="738479"/>
                  </a:moveTo>
                  <a:lnTo>
                    <a:pt x="268287" y="738416"/>
                  </a:lnTo>
                  <a:lnTo>
                    <a:pt x="268224" y="738606"/>
                  </a:lnTo>
                  <a:lnTo>
                    <a:pt x="268363" y="738593"/>
                  </a:lnTo>
                  <a:lnTo>
                    <a:pt x="268503" y="738479"/>
                  </a:lnTo>
                  <a:close/>
                </a:path>
                <a:path w="827405" h="739140">
                  <a:moveTo>
                    <a:pt x="268782" y="738568"/>
                  </a:moveTo>
                  <a:lnTo>
                    <a:pt x="268401" y="738606"/>
                  </a:lnTo>
                  <a:lnTo>
                    <a:pt x="268478" y="738759"/>
                  </a:lnTo>
                  <a:lnTo>
                    <a:pt x="268782" y="738568"/>
                  </a:lnTo>
                  <a:close/>
                </a:path>
                <a:path w="827405" h="739140">
                  <a:moveTo>
                    <a:pt x="399110" y="194576"/>
                  </a:moveTo>
                  <a:lnTo>
                    <a:pt x="399072" y="194157"/>
                  </a:lnTo>
                  <a:lnTo>
                    <a:pt x="398970" y="194386"/>
                  </a:lnTo>
                  <a:lnTo>
                    <a:pt x="399110" y="194576"/>
                  </a:lnTo>
                  <a:close/>
                </a:path>
                <a:path w="827405" h="739140">
                  <a:moveTo>
                    <a:pt x="826973" y="1409"/>
                  </a:moveTo>
                  <a:lnTo>
                    <a:pt x="826719" y="0"/>
                  </a:lnTo>
                  <a:lnTo>
                    <a:pt x="826452" y="622"/>
                  </a:lnTo>
                  <a:lnTo>
                    <a:pt x="826973" y="140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1" name="object 301"/>
            <p:cNvSpPr/>
            <p:nvPr/>
          </p:nvSpPr>
          <p:spPr>
            <a:xfrm>
              <a:off x="13529772" y="742424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82"/>
                  </a:moveTo>
                  <a:lnTo>
                    <a:pt x="94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2" name="object 302"/>
            <p:cNvSpPr/>
            <p:nvPr/>
          </p:nvSpPr>
          <p:spPr>
            <a:xfrm>
              <a:off x="13765486" y="78512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72" y="73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3" name="object 303"/>
            <p:cNvSpPr/>
            <p:nvPr/>
          </p:nvSpPr>
          <p:spPr>
            <a:xfrm>
              <a:off x="13765486" y="78512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72" y="73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4" name="object 304"/>
            <p:cNvSpPr/>
            <p:nvPr/>
          </p:nvSpPr>
          <p:spPr>
            <a:xfrm>
              <a:off x="15434091" y="711920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94" y="0"/>
                  </a:moveTo>
                  <a:lnTo>
                    <a:pt x="0" y="272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5" name="object 305"/>
            <p:cNvSpPr/>
            <p:nvPr/>
          </p:nvSpPr>
          <p:spPr>
            <a:xfrm>
              <a:off x="15434091" y="711920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72"/>
                  </a:moveTo>
                  <a:lnTo>
                    <a:pt x="94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6" name="object 306"/>
            <p:cNvSpPr/>
            <p:nvPr/>
          </p:nvSpPr>
          <p:spPr>
            <a:xfrm>
              <a:off x="13953554" y="7422432"/>
              <a:ext cx="1487170" cy="868680"/>
            </a:xfrm>
            <a:custGeom>
              <a:avLst/>
              <a:gdLst/>
              <a:ahLst/>
              <a:cxnLst/>
              <a:rect l="l" t="t" r="r" b="b"/>
              <a:pathLst>
                <a:path w="1487169" h="868679">
                  <a:moveTo>
                    <a:pt x="406" y="795401"/>
                  </a:moveTo>
                  <a:lnTo>
                    <a:pt x="215" y="795464"/>
                  </a:lnTo>
                  <a:lnTo>
                    <a:pt x="0" y="795718"/>
                  </a:lnTo>
                  <a:lnTo>
                    <a:pt x="279" y="795502"/>
                  </a:lnTo>
                  <a:lnTo>
                    <a:pt x="406" y="795401"/>
                  </a:lnTo>
                  <a:close/>
                </a:path>
                <a:path w="1487169" h="868679">
                  <a:moveTo>
                    <a:pt x="48069" y="868222"/>
                  </a:moveTo>
                  <a:lnTo>
                    <a:pt x="47675" y="867740"/>
                  </a:lnTo>
                  <a:lnTo>
                    <a:pt x="47917" y="868095"/>
                  </a:lnTo>
                  <a:lnTo>
                    <a:pt x="48069" y="868235"/>
                  </a:lnTo>
                  <a:close/>
                </a:path>
                <a:path w="1487169" h="868679">
                  <a:moveTo>
                    <a:pt x="602297" y="107353"/>
                  </a:moveTo>
                  <a:lnTo>
                    <a:pt x="602107" y="107200"/>
                  </a:lnTo>
                  <a:lnTo>
                    <a:pt x="601929" y="107378"/>
                  </a:lnTo>
                  <a:lnTo>
                    <a:pt x="602297" y="107353"/>
                  </a:lnTo>
                  <a:close/>
                </a:path>
                <a:path w="1487169" h="868679">
                  <a:moveTo>
                    <a:pt x="602830" y="107315"/>
                  </a:moveTo>
                  <a:lnTo>
                    <a:pt x="602297" y="107353"/>
                  </a:lnTo>
                  <a:lnTo>
                    <a:pt x="602449" y="107467"/>
                  </a:lnTo>
                  <a:lnTo>
                    <a:pt x="602691" y="107378"/>
                  </a:lnTo>
                  <a:lnTo>
                    <a:pt x="602830" y="107315"/>
                  </a:lnTo>
                  <a:close/>
                </a:path>
                <a:path w="1487169" h="868679">
                  <a:moveTo>
                    <a:pt x="1306283" y="100190"/>
                  </a:moveTo>
                  <a:lnTo>
                    <a:pt x="1305941" y="98996"/>
                  </a:lnTo>
                  <a:lnTo>
                    <a:pt x="1305890" y="98856"/>
                  </a:lnTo>
                  <a:lnTo>
                    <a:pt x="1305001" y="98780"/>
                  </a:lnTo>
                  <a:lnTo>
                    <a:pt x="1304683" y="98983"/>
                  </a:lnTo>
                  <a:lnTo>
                    <a:pt x="1303528" y="99707"/>
                  </a:lnTo>
                  <a:lnTo>
                    <a:pt x="1302766" y="100838"/>
                  </a:lnTo>
                  <a:lnTo>
                    <a:pt x="1303261" y="102730"/>
                  </a:lnTo>
                  <a:lnTo>
                    <a:pt x="1304302" y="102654"/>
                  </a:lnTo>
                  <a:lnTo>
                    <a:pt x="1305255" y="102285"/>
                  </a:lnTo>
                  <a:lnTo>
                    <a:pt x="1306283" y="101384"/>
                  </a:lnTo>
                  <a:lnTo>
                    <a:pt x="1306283" y="100190"/>
                  </a:lnTo>
                  <a:close/>
                </a:path>
                <a:path w="1487169" h="868679">
                  <a:moveTo>
                    <a:pt x="1310119" y="98056"/>
                  </a:moveTo>
                  <a:close/>
                </a:path>
                <a:path w="1487169" h="868679">
                  <a:moveTo>
                    <a:pt x="1310259" y="98120"/>
                  </a:moveTo>
                  <a:lnTo>
                    <a:pt x="1310195" y="97993"/>
                  </a:lnTo>
                  <a:lnTo>
                    <a:pt x="1310259" y="98120"/>
                  </a:lnTo>
                  <a:close/>
                </a:path>
                <a:path w="1487169" h="868679">
                  <a:moveTo>
                    <a:pt x="1317701" y="89573"/>
                  </a:moveTo>
                  <a:lnTo>
                    <a:pt x="1315351" y="90474"/>
                  </a:lnTo>
                  <a:lnTo>
                    <a:pt x="1313116" y="91541"/>
                  </a:lnTo>
                  <a:lnTo>
                    <a:pt x="1311021" y="93052"/>
                  </a:lnTo>
                  <a:lnTo>
                    <a:pt x="1308633" y="94729"/>
                  </a:lnTo>
                  <a:lnTo>
                    <a:pt x="1309331" y="96253"/>
                  </a:lnTo>
                  <a:lnTo>
                    <a:pt x="1310170" y="97929"/>
                  </a:lnTo>
                  <a:lnTo>
                    <a:pt x="1317701" y="89573"/>
                  </a:lnTo>
                  <a:close/>
                </a:path>
                <a:path w="1487169" h="868679">
                  <a:moveTo>
                    <a:pt x="1318044" y="89382"/>
                  </a:moveTo>
                  <a:lnTo>
                    <a:pt x="1317866" y="89382"/>
                  </a:lnTo>
                  <a:lnTo>
                    <a:pt x="1317701" y="89560"/>
                  </a:lnTo>
                  <a:lnTo>
                    <a:pt x="1317917" y="89433"/>
                  </a:lnTo>
                  <a:lnTo>
                    <a:pt x="1318044" y="89382"/>
                  </a:lnTo>
                  <a:close/>
                </a:path>
                <a:path w="1487169" h="868679">
                  <a:moveTo>
                    <a:pt x="1318056" y="89369"/>
                  </a:moveTo>
                  <a:close/>
                </a:path>
                <a:path w="1487169" h="868679">
                  <a:moveTo>
                    <a:pt x="1320177" y="131216"/>
                  </a:moveTo>
                  <a:lnTo>
                    <a:pt x="1319123" y="129755"/>
                  </a:lnTo>
                  <a:lnTo>
                    <a:pt x="1318183" y="128727"/>
                  </a:lnTo>
                  <a:lnTo>
                    <a:pt x="1317231" y="129120"/>
                  </a:lnTo>
                  <a:lnTo>
                    <a:pt x="1316291" y="129857"/>
                  </a:lnTo>
                  <a:lnTo>
                    <a:pt x="1315085" y="130759"/>
                  </a:lnTo>
                  <a:lnTo>
                    <a:pt x="1314386" y="132080"/>
                  </a:lnTo>
                  <a:lnTo>
                    <a:pt x="1315834" y="134391"/>
                  </a:lnTo>
                  <a:lnTo>
                    <a:pt x="1316913" y="133223"/>
                  </a:lnTo>
                  <a:lnTo>
                    <a:pt x="1318869" y="131991"/>
                  </a:lnTo>
                  <a:lnTo>
                    <a:pt x="1320177" y="131216"/>
                  </a:lnTo>
                  <a:close/>
                </a:path>
                <a:path w="1487169" h="868679">
                  <a:moveTo>
                    <a:pt x="1325537" y="85394"/>
                  </a:moveTo>
                  <a:lnTo>
                    <a:pt x="1324444" y="83185"/>
                  </a:lnTo>
                  <a:lnTo>
                    <a:pt x="1324660" y="82969"/>
                  </a:lnTo>
                  <a:lnTo>
                    <a:pt x="1324406" y="82943"/>
                  </a:lnTo>
                  <a:lnTo>
                    <a:pt x="1324419" y="83108"/>
                  </a:lnTo>
                  <a:lnTo>
                    <a:pt x="1318082" y="89382"/>
                  </a:lnTo>
                  <a:lnTo>
                    <a:pt x="1320139" y="88823"/>
                  </a:lnTo>
                  <a:lnTo>
                    <a:pt x="1321028" y="90563"/>
                  </a:lnTo>
                  <a:lnTo>
                    <a:pt x="1322451" y="91274"/>
                  </a:lnTo>
                  <a:lnTo>
                    <a:pt x="1323657" y="91871"/>
                  </a:lnTo>
                  <a:lnTo>
                    <a:pt x="1324635" y="91427"/>
                  </a:lnTo>
                  <a:lnTo>
                    <a:pt x="1325067" y="87884"/>
                  </a:lnTo>
                  <a:lnTo>
                    <a:pt x="1325537" y="85394"/>
                  </a:lnTo>
                  <a:close/>
                </a:path>
                <a:path w="1487169" h="868679">
                  <a:moveTo>
                    <a:pt x="1331315" y="63817"/>
                  </a:moveTo>
                  <a:lnTo>
                    <a:pt x="1329944" y="64477"/>
                  </a:lnTo>
                  <a:lnTo>
                    <a:pt x="1327746" y="63995"/>
                  </a:lnTo>
                  <a:lnTo>
                    <a:pt x="1327632" y="66598"/>
                  </a:lnTo>
                  <a:lnTo>
                    <a:pt x="1327886" y="66929"/>
                  </a:lnTo>
                  <a:lnTo>
                    <a:pt x="1328077" y="66941"/>
                  </a:lnTo>
                  <a:lnTo>
                    <a:pt x="1330515" y="67157"/>
                  </a:lnTo>
                  <a:lnTo>
                    <a:pt x="1330401" y="65011"/>
                  </a:lnTo>
                  <a:lnTo>
                    <a:pt x="1331315" y="63817"/>
                  </a:lnTo>
                  <a:close/>
                </a:path>
                <a:path w="1487169" h="868679">
                  <a:moveTo>
                    <a:pt x="1331429" y="63639"/>
                  </a:moveTo>
                  <a:lnTo>
                    <a:pt x="1331353" y="63766"/>
                  </a:lnTo>
                  <a:lnTo>
                    <a:pt x="1331429" y="63639"/>
                  </a:lnTo>
                  <a:close/>
                </a:path>
                <a:path w="1487169" h="868679">
                  <a:moveTo>
                    <a:pt x="1333881" y="94576"/>
                  </a:moveTo>
                  <a:lnTo>
                    <a:pt x="1333182" y="92316"/>
                  </a:lnTo>
                  <a:lnTo>
                    <a:pt x="1332128" y="92189"/>
                  </a:lnTo>
                  <a:lnTo>
                    <a:pt x="1330998" y="92265"/>
                  </a:lnTo>
                  <a:lnTo>
                    <a:pt x="1328610" y="92443"/>
                  </a:lnTo>
                  <a:lnTo>
                    <a:pt x="1327823" y="94132"/>
                  </a:lnTo>
                  <a:lnTo>
                    <a:pt x="1327175" y="95935"/>
                  </a:lnTo>
                  <a:lnTo>
                    <a:pt x="1326934" y="96558"/>
                  </a:lnTo>
                  <a:lnTo>
                    <a:pt x="1327150" y="97066"/>
                  </a:lnTo>
                  <a:lnTo>
                    <a:pt x="1329258" y="96735"/>
                  </a:lnTo>
                  <a:lnTo>
                    <a:pt x="1330909" y="97561"/>
                  </a:lnTo>
                  <a:lnTo>
                    <a:pt x="1332293" y="96227"/>
                  </a:lnTo>
                  <a:lnTo>
                    <a:pt x="1333233" y="95453"/>
                  </a:lnTo>
                  <a:lnTo>
                    <a:pt x="1333881" y="94576"/>
                  </a:lnTo>
                  <a:close/>
                </a:path>
                <a:path w="1487169" h="868679">
                  <a:moveTo>
                    <a:pt x="1334858" y="66751"/>
                  </a:moveTo>
                  <a:lnTo>
                    <a:pt x="1334744" y="66573"/>
                  </a:lnTo>
                  <a:lnTo>
                    <a:pt x="1334693" y="66294"/>
                  </a:lnTo>
                  <a:lnTo>
                    <a:pt x="1334516" y="66205"/>
                  </a:lnTo>
                  <a:lnTo>
                    <a:pt x="1334312" y="66128"/>
                  </a:lnTo>
                  <a:lnTo>
                    <a:pt x="1333931" y="66154"/>
                  </a:lnTo>
                  <a:lnTo>
                    <a:pt x="1333766" y="66281"/>
                  </a:lnTo>
                  <a:lnTo>
                    <a:pt x="1328839" y="70510"/>
                  </a:lnTo>
                  <a:lnTo>
                    <a:pt x="1328686" y="70662"/>
                  </a:lnTo>
                  <a:lnTo>
                    <a:pt x="1328940" y="71475"/>
                  </a:lnTo>
                  <a:lnTo>
                    <a:pt x="1329232" y="71716"/>
                  </a:lnTo>
                  <a:lnTo>
                    <a:pt x="1329563" y="71996"/>
                  </a:lnTo>
                  <a:lnTo>
                    <a:pt x="1330540" y="72123"/>
                  </a:lnTo>
                  <a:lnTo>
                    <a:pt x="1331556" y="70192"/>
                  </a:lnTo>
                  <a:lnTo>
                    <a:pt x="1333182" y="68897"/>
                  </a:lnTo>
                  <a:lnTo>
                    <a:pt x="1334833" y="67310"/>
                  </a:lnTo>
                  <a:lnTo>
                    <a:pt x="1334808" y="66992"/>
                  </a:lnTo>
                  <a:lnTo>
                    <a:pt x="1334858" y="66751"/>
                  </a:lnTo>
                  <a:close/>
                </a:path>
                <a:path w="1487169" h="868679">
                  <a:moveTo>
                    <a:pt x="1336230" y="81749"/>
                  </a:moveTo>
                  <a:lnTo>
                    <a:pt x="1335620" y="81229"/>
                  </a:lnTo>
                  <a:lnTo>
                    <a:pt x="1335265" y="80924"/>
                  </a:lnTo>
                  <a:lnTo>
                    <a:pt x="1334287" y="81178"/>
                  </a:lnTo>
                  <a:lnTo>
                    <a:pt x="1333119" y="81432"/>
                  </a:lnTo>
                  <a:lnTo>
                    <a:pt x="1332661" y="81788"/>
                  </a:lnTo>
                  <a:lnTo>
                    <a:pt x="1331899" y="82169"/>
                  </a:lnTo>
                  <a:lnTo>
                    <a:pt x="1330159" y="83337"/>
                  </a:lnTo>
                  <a:lnTo>
                    <a:pt x="1329524" y="83781"/>
                  </a:lnTo>
                  <a:lnTo>
                    <a:pt x="1328864" y="84302"/>
                  </a:lnTo>
                  <a:lnTo>
                    <a:pt x="1329156" y="85115"/>
                  </a:lnTo>
                  <a:lnTo>
                    <a:pt x="1329448" y="86029"/>
                  </a:lnTo>
                  <a:lnTo>
                    <a:pt x="1330426" y="85953"/>
                  </a:lnTo>
                  <a:lnTo>
                    <a:pt x="1332496" y="84937"/>
                  </a:lnTo>
                  <a:lnTo>
                    <a:pt x="1333868" y="84074"/>
                  </a:lnTo>
                  <a:lnTo>
                    <a:pt x="1335836" y="82702"/>
                  </a:lnTo>
                  <a:lnTo>
                    <a:pt x="1336230" y="81749"/>
                  </a:lnTo>
                  <a:close/>
                </a:path>
                <a:path w="1487169" h="868679">
                  <a:moveTo>
                    <a:pt x="1336700" y="57556"/>
                  </a:moveTo>
                  <a:lnTo>
                    <a:pt x="1336662" y="56667"/>
                  </a:lnTo>
                  <a:lnTo>
                    <a:pt x="1336649" y="55994"/>
                  </a:lnTo>
                  <a:lnTo>
                    <a:pt x="1336230" y="55587"/>
                  </a:lnTo>
                  <a:lnTo>
                    <a:pt x="1335684" y="55930"/>
                  </a:lnTo>
                  <a:lnTo>
                    <a:pt x="1334693" y="56515"/>
                  </a:lnTo>
                  <a:lnTo>
                    <a:pt x="1333169" y="56730"/>
                  </a:lnTo>
                  <a:lnTo>
                    <a:pt x="1333195" y="58394"/>
                  </a:lnTo>
                  <a:lnTo>
                    <a:pt x="1334566" y="58458"/>
                  </a:lnTo>
                  <a:lnTo>
                    <a:pt x="1335151" y="58559"/>
                  </a:lnTo>
                  <a:lnTo>
                    <a:pt x="1336179" y="58089"/>
                  </a:lnTo>
                  <a:lnTo>
                    <a:pt x="1336700" y="57556"/>
                  </a:lnTo>
                  <a:close/>
                </a:path>
                <a:path w="1487169" h="868679">
                  <a:moveTo>
                    <a:pt x="1337779" y="104432"/>
                  </a:moveTo>
                  <a:lnTo>
                    <a:pt x="1336751" y="104482"/>
                  </a:lnTo>
                  <a:lnTo>
                    <a:pt x="1334668" y="104597"/>
                  </a:lnTo>
                  <a:lnTo>
                    <a:pt x="1333347" y="103886"/>
                  </a:lnTo>
                  <a:lnTo>
                    <a:pt x="1332471" y="102196"/>
                  </a:lnTo>
                  <a:lnTo>
                    <a:pt x="1332395" y="102031"/>
                  </a:lnTo>
                  <a:lnTo>
                    <a:pt x="1331442" y="102133"/>
                  </a:lnTo>
                  <a:lnTo>
                    <a:pt x="1330299" y="102768"/>
                  </a:lnTo>
                  <a:lnTo>
                    <a:pt x="1329677" y="103416"/>
                  </a:lnTo>
                  <a:lnTo>
                    <a:pt x="1330299" y="104952"/>
                  </a:lnTo>
                  <a:lnTo>
                    <a:pt x="1330756" y="105524"/>
                  </a:lnTo>
                  <a:lnTo>
                    <a:pt x="1331125" y="106159"/>
                  </a:lnTo>
                  <a:lnTo>
                    <a:pt x="1331315" y="106616"/>
                  </a:lnTo>
                  <a:lnTo>
                    <a:pt x="1331531" y="107073"/>
                  </a:lnTo>
                  <a:lnTo>
                    <a:pt x="1331849" y="107442"/>
                  </a:lnTo>
                  <a:lnTo>
                    <a:pt x="1332560" y="108356"/>
                  </a:lnTo>
                  <a:lnTo>
                    <a:pt x="1332915" y="110096"/>
                  </a:lnTo>
                  <a:lnTo>
                    <a:pt x="1335722" y="108559"/>
                  </a:lnTo>
                  <a:lnTo>
                    <a:pt x="1336573" y="107327"/>
                  </a:lnTo>
                  <a:lnTo>
                    <a:pt x="1337767" y="105625"/>
                  </a:lnTo>
                  <a:lnTo>
                    <a:pt x="1337779" y="104432"/>
                  </a:lnTo>
                  <a:close/>
                </a:path>
                <a:path w="1487169" h="868679">
                  <a:moveTo>
                    <a:pt x="1345907" y="58267"/>
                  </a:moveTo>
                  <a:lnTo>
                    <a:pt x="1344396" y="58762"/>
                  </a:lnTo>
                  <a:lnTo>
                    <a:pt x="1341907" y="59537"/>
                  </a:lnTo>
                  <a:lnTo>
                    <a:pt x="1341869" y="61976"/>
                  </a:lnTo>
                  <a:lnTo>
                    <a:pt x="1340485" y="64249"/>
                  </a:lnTo>
                  <a:lnTo>
                    <a:pt x="1340916" y="64693"/>
                  </a:lnTo>
                  <a:lnTo>
                    <a:pt x="1341501" y="64668"/>
                  </a:lnTo>
                  <a:lnTo>
                    <a:pt x="1341729" y="64668"/>
                  </a:lnTo>
                  <a:lnTo>
                    <a:pt x="1341945" y="64477"/>
                  </a:lnTo>
                  <a:lnTo>
                    <a:pt x="1342199" y="64363"/>
                  </a:lnTo>
                  <a:lnTo>
                    <a:pt x="1344574" y="61861"/>
                  </a:lnTo>
                  <a:lnTo>
                    <a:pt x="1345907" y="58267"/>
                  </a:lnTo>
                  <a:close/>
                </a:path>
                <a:path w="1487169" h="868679">
                  <a:moveTo>
                    <a:pt x="1346314" y="20815"/>
                  </a:moveTo>
                  <a:lnTo>
                    <a:pt x="1343875" y="22771"/>
                  </a:lnTo>
                  <a:lnTo>
                    <a:pt x="1341932" y="25450"/>
                  </a:lnTo>
                  <a:lnTo>
                    <a:pt x="1338567" y="26123"/>
                  </a:lnTo>
                  <a:lnTo>
                    <a:pt x="1338275" y="26200"/>
                  </a:lnTo>
                  <a:lnTo>
                    <a:pt x="1337843" y="27000"/>
                  </a:lnTo>
                  <a:lnTo>
                    <a:pt x="1337881" y="27368"/>
                  </a:lnTo>
                  <a:lnTo>
                    <a:pt x="1337932" y="27787"/>
                  </a:lnTo>
                  <a:lnTo>
                    <a:pt x="1338389" y="28384"/>
                  </a:lnTo>
                  <a:lnTo>
                    <a:pt x="1338795" y="28435"/>
                  </a:lnTo>
                  <a:lnTo>
                    <a:pt x="1343621" y="29032"/>
                  </a:lnTo>
                  <a:lnTo>
                    <a:pt x="1345526" y="27559"/>
                  </a:lnTo>
                  <a:lnTo>
                    <a:pt x="1346149" y="22771"/>
                  </a:lnTo>
                  <a:lnTo>
                    <a:pt x="1346314" y="20815"/>
                  </a:lnTo>
                  <a:close/>
                </a:path>
                <a:path w="1487169" h="868679">
                  <a:moveTo>
                    <a:pt x="1346593" y="20574"/>
                  </a:moveTo>
                  <a:lnTo>
                    <a:pt x="1346339" y="20523"/>
                  </a:lnTo>
                  <a:lnTo>
                    <a:pt x="1346314" y="20815"/>
                  </a:lnTo>
                  <a:lnTo>
                    <a:pt x="1346492" y="20637"/>
                  </a:lnTo>
                  <a:close/>
                </a:path>
                <a:path w="1487169" h="868679">
                  <a:moveTo>
                    <a:pt x="1349717" y="119570"/>
                  </a:moveTo>
                  <a:lnTo>
                    <a:pt x="1346339" y="118275"/>
                  </a:lnTo>
                  <a:lnTo>
                    <a:pt x="1343418" y="114261"/>
                  </a:lnTo>
                  <a:lnTo>
                    <a:pt x="1340777" y="115074"/>
                  </a:lnTo>
                  <a:lnTo>
                    <a:pt x="1338986" y="118618"/>
                  </a:lnTo>
                  <a:lnTo>
                    <a:pt x="1339634" y="119684"/>
                  </a:lnTo>
                  <a:lnTo>
                    <a:pt x="1339811" y="121475"/>
                  </a:lnTo>
                  <a:lnTo>
                    <a:pt x="1339227" y="122415"/>
                  </a:lnTo>
                  <a:lnTo>
                    <a:pt x="1337868" y="123342"/>
                  </a:lnTo>
                  <a:lnTo>
                    <a:pt x="1337195" y="122783"/>
                  </a:lnTo>
                  <a:lnTo>
                    <a:pt x="1335951" y="120243"/>
                  </a:lnTo>
                  <a:lnTo>
                    <a:pt x="1334795" y="121297"/>
                  </a:lnTo>
                  <a:lnTo>
                    <a:pt x="1332814" y="122669"/>
                  </a:lnTo>
                  <a:lnTo>
                    <a:pt x="1332179" y="123063"/>
                  </a:lnTo>
                  <a:lnTo>
                    <a:pt x="1335189" y="126352"/>
                  </a:lnTo>
                  <a:lnTo>
                    <a:pt x="1331620" y="128943"/>
                  </a:lnTo>
                  <a:lnTo>
                    <a:pt x="1333588" y="132803"/>
                  </a:lnTo>
                  <a:lnTo>
                    <a:pt x="1331328" y="133311"/>
                  </a:lnTo>
                  <a:lnTo>
                    <a:pt x="1329105" y="135509"/>
                  </a:lnTo>
                  <a:lnTo>
                    <a:pt x="1329537" y="137007"/>
                  </a:lnTo>
                  <a:lnTo>
                    <a:pt x="1332750" y="138239"/>
                  </a:lnTo>
                  <a:lnTo>
                    <a:pt x="1334998" y="139369"/>
                  </a:lnTo>
                  <a:lnTo>
                    <a:pt x="1337487" y="138061"/>
                  </a:lnTo>
                  <a:lnTo>
                    <a:pt x="1349209" y="131483"/>
                  </a:lnTo>
                  <a:lnTo>
                    <a:pt x="1348778" y="131076"/>
                  </a:lnTo>
                  <a:lnTo>
                    <a:pt x="1348079" y="130543"/>
                  </a:lnTo>
                  <a:lnTo>
                    <a:pt x="1344904" y="128117"/>
                  </a:lnTo>
                  <a:lnTo>
                    <a:pt x="1347571" y="125653"/>
                  </a:lnTo>
                  <a:lnTo>
                    <a:pt x="1348803" y="123215"/>
                  </a:lnTo>
                  <a:lnTo>
                    <a:pt x="1349717" y="119570"/>
                  </a:lnTo>
                  <a:close/>
                </a:path>
                <a:path w="1487169" h="868679">
                  <a:moveTo>
                    <a:pt x="1352956" y="46469"/>
                  </a:moveTo>
                  <a:lnTo>
                    <a:pt x="1352943" y="46101"/>
                  </a:lnTo>
                  <a:lnTo>
                    <a:pt x="1352816" y="45986"/>
                  </a:lnTo>
                  <a:lnTo>
                    <a:pt x="1351546" y="45034"/>
                  </a:lnTo>
                  <a:lnTo>
                    <a:pt x="1350365" y="45872"/>
                  </a:lnTo>
                  <a:lnTo>
                    <a:pt x="1348651" y="46824"/>
                  </a:lnTo>
                  <a:lnTo>
                    <a:pt x="1348079" y="46926"/>
                  </a:lnTo>
                  <a:lnTo>
                    <a:pt x="1346885" y="47371"/>
                  </a:lnTo>
                  <a:lnTo>
                    <a:pt x="1346720" y="47815"/>
                  </a:lnTo>
                  <a:lnTo>
                    <a:pt x="1347076" y="48564"/>
                  </a:lnTo>
                  <a:lnTo>
                    <a:pt x="1347673" y="48755"/>
                  </a:lnTo>
                  <a:lnTo>
                    <a:pt x="1348371" y="49098"/>
                  </a:lnTo>
                  <a:lnTo>
                    <a:pt x="1351076" y="49377"/>
                  </a:lnTo>
                  <a:lnTo>
                    <a:pt x="1352207" y="48310"/>
                  </a:lnTo>
                  <a:lnTo>
                    <a:pt x="1352880" y="46647"/>
                  </a:lnTo>
                  <a:lnTo>
                    <a:pt x="1352956" y="46469"/>
                  </a:lnTo>
                  <a:close/>
                </a:path>
                <a:path w="1487169" h="868679">
                  <a:moveTo>
                    <a:pt x="1356969" y="70027"/>
                  </a:moveTo>
                  <a:lnTo>
                    <a:pt x="1356791" y="69075"/>
                  </a:lnTo>
                  <a:lnTo>
                    <a:pt x="1353058" y="67868"/>
                  </a:lnTo>
                  <a:lnTo>
                    <a:pt x="1349057" y="69456"/>
                  </a:lnTo>
                  <a:lnTo>
                    <a:pt x="1347901" y="74256"/>
                  </a:lnTo>
                  <a:lnTo>
                    <a:pt x="1346784" y="74917"/>
                  </a:lnTo>
                  <a:lnTo>
                    <a:pt x="1340307" y="80137"/>
                  </a:lnTo>
                  <a:lnTo>
                    <a:pt x="1342707" y="86296"/>
                  </a:lnTo>
                  <a:lnTo>
                    <a:pt x="1342834" y="86296"/>
                  </a:lnTo>
                  <a:lnTo>
                    <a:pt x="1345907" y="80822"/>
                  </a:lnTo>
                  <a:lnTo>
                    <a:pt x="1347228" y="78638"/>
                  </a:lnTo>
                  <a:lnTo>
                    <a:pt x="1349184" y="78422"/>
                  </a:lnTo>
                  <a:lnTo>
                    <a:pt x="1351419" y="78816"/>
                  </a:lnTo>
                  <a:lnTo>
                    <a:pt x="1353705" y="79197"/>
                  </a:lnTo>
                  <a:lnTo>
                    <a:pt x="1354048" y="78981"/>
                  </a:lnTo>
                  <a:lnTo>
                    <a:pt x="1353870" y="78422"/>
                  </a:lnTo>
                  <a:lnTo>
                    <a:pt x="1353502" y="77304"/>
                  </a:lnTo>
                  <a:lnTo>
                    <a:pt x="1353045" y="75971"/>
                  </a:lnTo>
                  <a:lnTo>
                    <a:pt x="1352867" y="75069"/>
                  </a:lnTo>
                  <a:lnTo>
                    <a:pt x="1354988" y="72961"/>
                  </a:lnTo>
                  <a:lnTo>
                    <a:pt x="1355852" y="71869"/>
                  </a:lnTo>
                  <a:lnTo>
                    <a:pt x="1356969" y="70027"/>
                  </a:lnTo>
                  <a:close/>
                </a:path>
                <a:path w="1487169" h="868679">
                  <a:moveTo>
                    <a:pt x="1359560" y="143002"/>
                  </a:moveTo>
                  <a:lnTo>
                    <a:pt x="1358557" y="141655"/>
                  </a:lnTo>
                  <a:lnTo>
                    <a:pt x="1358341" y="141363"/>
                  </a:lnTo>
                  <a:lnTo>
                    <a:pt x="1356982" y="141630"/>
                  </a:lnTo>
                  <a:lnTo>
                    <a:pt x="1356423" y="142024"/>
                  </a:lnTo>
                  <a:lnTo>
                    <a:pt x="1355255" y="142773"/>
                  </a:lnTo>
                  <a:lnTo>
                    <a:pt x="1354226" y="143840"/>
                  </a:lnTo>
                  <a:lnTo>
                    <a:pt x="1355001" y="145186"/>
                  </a:lnTo>
                  <a:lnTo>
                    <a:pt x="1355153" y="145427"/>
                  </a:lnTo>
                  <a:lnTo>
                    <a:pt x="1356448" y="144945"/>
                  </a:lnTo>
                  <a:lnTo>
                    <a:pt x="1356995" y="144868"/>
                  </a:lnTo>
                  <a:lnTo>
                    <a:pt x="1358277" y="143865"/>
                  </a:lnTo>
                  <a:lnTo>
                    <a:pt x="1359560" y="143002"/>
                  </a:lnTo>
                  <a:close/>
                </a:path>
                <a:path w="1487169" h="868679">
                  <a:moveTo>
                    <a:pt x="1362113" y="110921"/>
                  </a:moveTo>
                  <a:lnTo>
                    <a:pt x="1360906" y="108343"/>
                  </a:lnTo>
                  <a:lnTo>
                    <a:pt x="1360093" y="106603"/>
                  </a:lnTo>
                  <a:lnTo>
                    <a:pt x="1359776" y="106108"/>
                  </a:lnTo>
                  <a:lnTo>
                    <a:pt x="1358277" y="105397"/>
                  </a:lnTo>
                  <a:lnTo>
                    <a:pt x="1357807" y="105549"/>
                  </a:lnTo>
                  <a:lnTo>
                    <a:pt x="1357807" y="108597"/>
                  </a:lnTo>
                  <a:lnTo>
                    <a:pt x="1357147" y="109550"/>
                  </a:lnTo>
                  <a:lnTo>
                    <a:pt x="1356626" y="110401"/>
                  </a:lnTo>
                  <a:lnTo>
                    <a:pt x="1355725" y="111429"/>
                  </a:lnTo>
                  <a:lnTo>
                    <a:pt x="1355013" y="111658"/>
                  </a:lnTo>
                  <a:lnTo>
                    <a:pt x="1354416" y="111404"/>
                  </a:lnTo>
                  <a:lnTo>
                    <a:pt x="1354188" y="110921"/>
                  </a:lnTo>
                  <a:lnTo>
                    <a:pt x="1354213" y="110401"/>
                  </a:lnTo>
                  <a:lnTo>
                    <a:pt x="1354391" y="109550"/>
                  </a:lnTo>
                  <a:lnTo>
                    <a:pt x="1354480" y="109334"/>
                  </a:lnTo>
                  <a:lnTo>
                    <a:pt x="1355331" y="108775"/>
                  </a:lnTo>
                  <a:lnTo>
                    <a:pt x="1356690" y="108343"/>
                  </a:lnTo>
                  <a:lnTo>
                    <a:pt x="1357122" y="108534"/>
                  </a:lnTo>
                  <a:lnTo>
                    <a:pt x="1357807" y="108597"/>
                  </a:lnTo>
                  <a:lnTo>
                    <a:pt x="1357807" y="105549"/>
                  </a:lnTo>
                  <a:lnTo>
                    <a:pt x="1353451" y="106883"/>
                  </a:lnTo>
                  <a:lnTo>
                    <a:pt x="1351267" y="109334"/>
                  </a:lnTo>
                  <a:lnTo>
                    <a:pt x="1350911" y="112610"/>
                  </a:lnTo>
                  <a:lnTo>
                    <a:pt x="1352600" y="114998"/>
                  </a:lnTo>
                  <a:lnTo>
                    <a:pt x="1353832" y="115328"/>
                  </a:lnTo>
                  <a:lnTo>
                    <a:pt x="1353337" y="116649"/>
                  </a:lnTo>
                  <a:lnTo>
                    <a:pt x="1353540" y="116573"/>
                  </a:lnTo>
                  <a:lnTo>
                    <a:pt x="1358709" y="115671"/>
                  </a:lnTo>
                  <a:lnTo>
                    <a:pt x="1361592" y="111658"/>
                  </a:lnTo>
                  <a:lnTo>
                    <a:pt x="1362113" y="110921"/>
                  </a:lnTo>
                  <a:close/>
                </a:path>
                <a:path w="1487169" h="868679">
                  <a:moveTo>
                    <a:pt x="1368577" y="80137"/>
                  </a:moveTo>
                  <a:lnTo>
                    <a:pt x="1367828" y="79197"/>
                  </a:lnTo>
                  <a:lnTo>
                    <a:pt x="1367028" y="79108"/>
                  </a:lnTo>
                  <a:lnTo>
                    <a:pt x="1366647" y="79260"/>
                  </a:lnTo>
                  <a:lnTo>
                    <a:pt x="1365288" y="79895"/>
                  </a:lnTo>
                  <a:lnTo>
                    <a:pt x="1364005" y="79781"/>
                  </a:lnTo>
                  <a:lnTo>
                    <a:pt x="1362697" y="79540"/>
                  </a:lnTo>
                  <a:lnTo>
                    <a:pt x="1362214" y="79425"/>
                  </a:lnTo>
                  <a:lnTo>
                    <a:pt x="1361147" y="79768"/>
                  </a:lnTo>
                  <a:lnTo>
                    <a:pt x="1360944" y="79844"/>
                  </a:lnTo>
                  <a:lnTo>
                    <a:pt x="1360665" y="80137"/>
                  </a:lnTo>
                  <a:lnTo>
                    <a:pt x="1359877" y="82118"/>
                  </a:lnTo>
                  <a:lnTo>
                    <a:pt x="1361630" y="82372"/>
                  </a:lnTo>
                  <a:lnTo>
                    <a:pt x="1362405" y="83210"/>
                  </a:lnTo>
                  <a:lnTo>
                    <a:pt x="1363230" y="84074"/>
                  </a:lnTo>
                  <a:lnTo>
                    <a:pt x="1363903" y="85382"/>
                  </a:lnTo>
                  <a:lnTo>
                    <a:pt x="1366050" y="83807"/>
                  </a:lnTo>
                  <a:lnTo>
                    <a:pt x="1368247" y="80949"/>
                  </a:lnTo>
                  <a:lnTo>
                    <a:pt x="1368577" y="80137"/>
                  </a:lnTo>
                  <a:close/>
                </a:path>
                <a:path w="1487169" h="868679">
                  <a:moveTo>
                    <a:pt x="1370850" y="105092"/>
                  </a:moveTo>
                  <a:lnTo>
                    <a:pt x="1370711" y="103860"/>
                  </a:lnTo>
                  <a:lnTo>
                    <a:pt x="1370660" y="103124"/>
                  </a:lnTo>
                  <a:lnTo>
                    <a:pt x="1369580" y="102946"/>
                  </a:lnTo>
                  <a:lnTo>
                    <a:pt x="1368704" y="103200"/>
                  </a:lnTo>
                  <a:lnTo>
                    <a:pt x="1367472" y="103517"/>
                  </a:lnTo>
                  <a:lnTo>
                    <a:pt x="1366812" y="104533"/>
                  </a:lnTo>
                  <a:lnTo>
                    <a:pt x="1366837" y="105537"/>
                  </a:lnTo>
                  <a:lnTo>
                    <a:pt x="1366862" y="106908"/>
                  </a:lnTo>
                  <a:lnTo>
                    <a:pt x="1367929" y="105803"/>
                  </a:lnTo>
                  <a:lnTo>
                    <a:pt x="1368501" y="105829"/>
                  </a:lnTo>
                  <a:lnTo>
                    <a:pt x="1369466" y="105308"/>
                  </a:lnTo>
                  <a:lnTo>
                    <a:pt x="1370850" y="105092"/>
                  </a:lnTo>
                  <a:close/>
                </a:path>
                <a:path w="1487169" h="868679">
                  <a:moveTo>
                    <a:pt x="1380020" y="106235"/>
                  </a:moveTo>
                  <a:lnTo>
                    <a:pt x="1379829" y="106019"/>
                  </a:lnTo>
                  <a:lnTo>
                    <a:pt x="1379194" y="105308"/>
                  </a:lnTo>
                  <a:lnTo>
                    <a:pt x="1378369" y="105905"/>
                  </a:lnTo>
                  <a:lnTo>
                    <a:pt x="1376895" y="106565"/>
                  </a:lnTo>
                  <a:lnTo>
                    <a:pt x="1375930" y="106794"/>
                  </a:lnTo>
                  <a:lnTo>
                    <a:pt x="1375422" y="107353"/>
                  </a:lnTo>
                  <a:lnTo>
                    <a:pt x="1371460" y="112052"/>
                  </a:lnTo>
                  <a:lnTo>
                    <a:pt x="1366710" y="115658"/>
                  </a:lnTo>
                  <a:lnTo>
                    <a:pt x="1360627" y="117919"/>
                  </a:lnTo>
                  <a:lnTo>
                    <a:pt x="1360436" y="118160"/>
                  </a:lnTo>
                  <a:lnTo>
                    <a:pt x="1359204" y="119291"/>
                  </a:lnTo>
                  <a:lnTo>
                    <a:pt x="1359242" y="120218"/>
                  </a:lnTo>
                  <a:lnTo>
                    <a:pt x="1360906" y="121500"/>
                  </a:lnTo>
                  <a:lnTo>
                    <a:pt x="1361795" y="121894"/>
                  </a:lnTo>
                  <a:lnTo>
                    <a:pt x="1362621" y="122351"/>
                  </a:lnTo>
                  <a:lnTo>
                    <a:pt x="1362811" y="122440"/>
                  </a:lnTo>
                  <a:lnTo>
                    <a:pt x="1362684" y="122389"/>
                  </a:lnTo>
                  <a:lnTo>
                    <a:pt x="1363294" y="121869"/>
                  </a:lnTo>
                  <a:lnTo>
                    <a:pt x="1363916" y="121234"/>
                  </a:lnTo>
                  <a:lnTo>
                    <a:pt x="1371930" y="118821"/>
                  </a:lnTo>
                  <a:lnTo>
                    <a:pt x="1375841" y="113296"/>
                  </a:lnTo>
                  <a:lnTo>
                    <a:pt x="1379728" y="107022"/>
                  </a:lnTo>
                  <a:lnTo>
                    <a:pt x="1380020" y="106235"/>
                  </a:lnTo>
                  <a:close/>
                </a:path>
                <a:path w="1487169" h="868679">
                  <a:moveTo>
                    <a:pt x="1387081" y="123850"/>
                  </a:moveTo>
                  <a:lnTo>
                    <a:pt x="1386090" y="122250"/>
                  </a:lnTo>
                  <a:lnTo>
                    <a:pt x="1385417" y="120688"/>
                  </a:lnTo>
                  <a:lnTo>
                    <a:pt x="1385316" y="120396"/>
                  </a:lnTo>
                  <a:lnTo>
                    <a:pt x="1384528" y="120154"/>
                  </a:lnTo>
                  <a:lnTo>
                    <a:pt x="1384147" y="120281"/>
                  </a:lnTo>
                  <a:lnTo>
                    <a:pt x="1382026" y="120878"/>
                  </a:lnTo>
                  <a:lnTo>
                    <a:pt x="1380451" y="124815"/>
                  </a:lnTo>
                  <a:lnTo>
                    <a:pt x="1381607" y="126517"/>
                  </a:lnTo>
                  <a:lnTo>
                    <a:pt x="1382699" y="126860"/>
                  </a:lnTo>
                  <a:lnTo>
                    <a:pt x="1382534" y="129171"/>
                  </a:lnTo>
                  <a:lnTo>
                    <a:pt x="1385201" y="127749"/>
                  </a:lnTo>
                  <a:lnTo>
                    <a:pt x="1385900" y="126644"/>
                  </a:lnTo>
                  <a:lnTo>
                    <a:pt x="1386268" y="125717"/>
                  </a:lnTo>
                  <a:lnTo>
                    <a:pt x="1387081" y="123850"/>
                  </a:lnTo>
                  <a:close/>
                </a:path>
                <a:path w="1487169" h="868679">
                  <a:moveTo>
                    <a:pt x="1390650" y="70688"/>
                  </a:moveTo>
                  <a:lnTo>
                    <a:pt x="1390142" y="70764"/>
                  </a:lnTo>
                  <a:lnTo>
                    <a:pt x="1389595" y="70713"/>
                  </a:lnTo>
                  <a:lnTo>
                    <a:pt x="1387208" y="71983"/>
                  </a:lnTo>
                  <a:lnTo>
                    <a:pt x="1385481" y="72644"/>
                  </a:lnTo>
                  <a:lnTo>
                    <a:pt x="1385316" y="69367"/>
                  </a:lnTo>
                  <a:lnTo>
                    <a:pt x="1383525" y="67081"/>
                  </a:lnTo>
                  <a:lnTo>
                    <a:pt x="1381747" y="65786"/>
                  </a:lnTo>
                  <a:lnTo>
                    <a:pt x="1379512" y="66255"/>
                  </a:lnTo>
                  <a:lnTo>
                    <a:pt x="1377099" y="69189"/>
                  </a:lnTo>
                  <a:lnTo>
                    <a:pt x="1377442" y="70116"/>
                  </a:lnTo>
                  <a:lnTo>
                    <a:pt x="1382128" y="74599"/>
                  </a:lnTo>
                  <a:lnTo>
                    <a:pt x="1378635" y="79019"/>
                  </a:lnTo>
                  <a:lnTo>
                    <a:pt x="1377746" y="80213"/>
                  </a:lnTo>
                  <a:lnTo>
                    <a:pt x="1378242" y="80264"/>
                  </a:lnTo>
                  <a:lnTo>
                    <a:pt x="1378826" y="80505"/>
                  </a:lnTo>
                  <a:lnTo>
                    <a:pt x="1383449" y="78371"/>
                  </a:lnTo>
                  <a:lnTo>
                    <a:pt x="1387043" y="75552"/>
                  </a:lnTo>
                  <a:lnTo>
                    <a:pt x="1390472" y="71767"/>
                  </a:lnTo>
                  <a:lnTo>
                    <a:pt x="1390497" y="71183"/>
                  </a:lnTo>
                  <a:lnTo>
                    <a:pt x="1390650" y="70688"/>
                  </a:lnTo>
                  <a:close/>
                </a:path>
                <a:path w="1487169" h="868679">
                  <a:moveTo>
                    <a:pt x="1394485" y="125145"/>
                  </a:moveTo>
                  <a:lnTo>
                    <a:pt x="1394434" y="124828"/>
                  </a:lnTo>
                  <a:lnTo>
                    <a:pt x="1393837" y="124904"/>
                  </a:lnTo>
                  <a:lnTo>
                    <a:pt x="1393571" y="124942"/>
                  </a:lnTo>
                  <a:lnTo>
                    <a:pt x="1390269" y="128219"/>
                  </a:lnTo>
                  <a:lnTo>
                    <a:pt x="1390319" y="128879"/>
                  </a:lnTo>
                  <a:lnTo>
                    <a:pt x="1390904" y="129298"/>
                  </a:lnTo>
                  <a:lnTo>
                    <a:pt x="1391539" y="129095"/>
                  </a:lnTo>
                  <a:lnTo>
                    <a:pt x="1391983" y="129082"/>
                  </a:lnTo>
                  <a:lnTo>
                    <a:pt x="1393393" y="128320"/>
                  </a:lnTo>
                  <a:lnTo>
                    <a:pt x="1393456" y="126936"/>
                  </a:lnTo>
                  <a:lnTo>
                    <a:pt x="1394485" y="125145"/>
                  </a:lnTo>
                  <a:close/>
                </a:path>
                <a:path w="1487169" h="868679">
                  <a:moveTo>
                    <a:pt x="1394498" y="76022"/>
                  </a:moveTo>
                  <a:lnTo>
                    <a:pt x="1394282" y="76047"/>
                  </a:lnTo>
                  <a:lnTo>
                    <a:pt x="1394409" y="76098"/>
                  </a:lnTo>
                  <a:close/>
                </a:path>
                <a:path w="1487169" h="868679">
                  <a:moveTo>
                    <a:pt x="1396619" y="78460"/>
                  </a:moveTo>
                  <a:lnTo>
                    <a:pt x="1395768" y="77000"/>
                  </a:lnTo>
                  <a:lnTo>
                    <a:pt x="1394371" y="76149"/>
                  </a:lnTo>
                  <a:lnTo>
                    <a:pt x="1393748" y="76974"/>
                  </a:lnTo>
                  <a:lnTo>
                    <a:pt x="1393037" y="77711"/>
                  </a:lnTo>
                  <a:lnTo>
                    <a:pt x="1391412" y="76555"/>
                  </a:lnTo>
                  <a:lnTo>
                    <a:pt x="1390688" y="75361"/>
                  </a:lnTo>
                  <a:lnTo>
                    <a:pt x="1388478" y="78981"/>
                  </a:lnTo>
                  <a:lnTo>
                    <a:pt x="1384833" y="79794"/>
                  </a:lnTo>
                  <a:lnTo>
                    <a:pt x="1382014" y="83515"/>
                  </a:lnTo>
                  <a:lnTo>
                    <a:pt x="1381290" y="84696"/>
                  </a:lnTo>
                  <a:lnTo>
                    <a:pt x="1383144" y="86880"/>
                  </a:lnTo>
                  <a:lnTo>
                    <a:pt x="1384477" y="87807"/>
                  </a:lnTo>
                  <a:lnTo>
                    <a:pt x="1387805" y="85598"/>
                  </a:lnTo>
                  <a:lnTo>
                    <a:pt x="1390294" y="85191"/>
                  </a:lnTo>
                  <a:lnTo>
                    <a:pt x="1393926" y="83108"/>
                  </a:lnTo>
                  <a:lnTo>
                    <a:pt x="1395336" y="81407"/>
                  </a:lnTo>
                  <a:lnTo>
                    <a:pt x="1396022" y="79819"/>
                  </a:lnTo>
                  <a:lnTo>
                    <a:pt x="1396619" y="78460"/>
                  </a:lnTo>
                  <a:close/>
                </a:path>
                <a:path w="1487169" h="868679">
                  <a:moveTo>
                    <a:pt x="1401673" y="63538"/>
                  </a:moveTo>
                  <a:lnTo>
                    <a:pt x="1401521" y="63411"/>
                  </a:lnTo>
                  <a:lnTo>
                    <a:pt x="1401673" y="63538"/>
                  </a:lnTo>
                  <a:close/>
                </a:path>
                <a:path w="1487169" h="868679">
                  <a:moveTo>
                    <a:pt x="1403248" y="90855"/>
                  </a:moveTo>
                  <a:lnTo>
                    <a:pt x="1403210" y="89992"/>
                  </a:lnTo>
                  <a:lnTo>
                    <a:pt x="1403184" y="88785"/>
                  </a:lnTo>
                  <a:lnTo>
                    <a:pt x="1401762" y="89001"/>
                  </a:lnTo>
                  <a:lnTo>
                    <a:pt x="1400784" y="88900"/>
                  </a:lnTo>
                  <a:lnTo>
                    <a:pt x="1398562" y="88658"/>
                  </a:lnTo>
                  <a:lnTo>
                    <a:pt x="1396631" y="89573"/>
                  </a:lnTo>
                  <a:lnTo>
                    <a:pt x="1394269" y="91490"/>
                  </a:lnTo>
                  <a:lnTo>
                    <a:pt x="1393621" y="92214"/>
                  </a:lnTo>
                  <a:lnTo>
                    <a:pt x="1395247" y="93573"/>
                  </a:lnTo>
                  <a:lnTo>
                    <a:pt x="1400733" y="93294"/>
                  </a:lnTo>
                  <a:lnTo>
                    <a:pt x="1402194" y="92303"/>
                  </a:lnTo>
                  <a:lnTo>
                    <a:pt x="1402435" y="91808"/>
                  </a:lnTo>
                  <a:lnTo>
                    <a:pt x="1403248" y="90855"/>
                  </a:lnTo>
                  <a:close/>
                </a:path>
                <a:path w="1487169" h="868679">
                  <a:moveTo>
                    <a:pt x="1403870" y="62318"/>
                  </a:moveTo>
                  <a:lnTo>
                    <a:pt x="1402930" y="60490"/>
                  </a:lnTo>
                  <a:lnTo>
                    <a:pt x="1402880" y="58737"/>
                  </a:lnTo>
                  <a:lnTo>
                    <a:pt x="1401775" y="58572"/>
                  </a:lnTo>
                  <a:lnTo>
                    <a:pt x="1400886" y="60223"/>
                  </a:lnTo>
                  <a:lnTo>
                    <a:pt x="1399146" y="61976"/>
                  </a:lnTo>
                  <a:lnTo>
                    <a:pt x="1401521" y="63411"/>
                  </a:lnTo>
                  <a:lnTo>
                    <a:pt x="1403870" y="62318"/>
                  </a:lnTo>
                  <a:close/>
                </a:path>
                <a:path w="1487169" h="868679">
                  <a:moveTo>
                    <a:pt x="1408861" y="100584"/>
                  </a:moveTo>
                  <a:lnTo>
                    <a:pt x="1408760" y="100152"/>
                  </a:lnTo>
                  <a:lnTo>
                    <a:pt x="1408734" y="99352"/>
                  </a:lnTo>
                  <a:lnTo>
                    <a:pt x="1407312" y="99263"/>
                  </a:lnTo>
                  <a:lnTo>
                    <a:pt x="1406055" y="99288"/>
                  </a:lnTo>
                  <a:lnTo>
                    <a:pt x="1404747" y="99352"/>
                  </a:lnTo>
                  <a:lnTo>
                    <a:pt x="1404086" y="99390"/>
                  </a:lnTo>
                  <a:lnTo>
                    <a:pt x="1403705" y="99822"/>
                  </a:lnTo>
                  <a:lnTo>
                    <a:pt x="1404175" y="101282"/>
                  </a:lnTo>
                  <a:lnTo>
                    <a:pt x="1408061" y="101409"/>
                  </a:lnTo>
                  <a:lnTo>
                    <a:pt x="1408861" y="100584"/>
                  </a:lnTo>
                  <a:close/>
                </a:path>
                <a:path w="1487169" h="868679">
                  <a:moveTo>
                    <a:pt x="1416469" y="25"/>
                  </a:moveTo>
                  <a:lnTo>
                    <a:pt x="1416367" y="165"/>
                  </a:lnTo>
                  <a:lnTo>
                    <a:pt x="1413129" y="3098"/>
                  </a:lnTo>
                  <a:lnTo>
                    <a:pt x="1415211" y="6540"/>
                  </a:lnTo>
                  <a:lnTo>
                    <a:pt x="1415186" y="6731"/>
                  </a:lnTo>
                  <a:lnTo>
                    <a:pt x="1415237" y="6553"/>
                  </a:lnTo>
                  <a:lnTo>
                    <a:pt x="1416469" y="25"/>
                  </a:lnTo>
                  <a:close/>
                </a:path>
                <a:path w="1487169" h="868679">
                  <a:moveTo>
                    <a:pt x="1416469" y="0"/>
                  </a:moveTo>
                  <a:lnTo>
                    <a:pt x="1416367" y="165"/>
                  </a:lnTo>
                  <a:lnTo>
                    <a:pt x="1416469" y="12"/>
                  </a:lnTo>
                  <a:close/>
                </a:path>
                <a:path w="1487169" h="868679">
                  <a:moveTo>
                    <a:pt x="1417472" y="40386"/>
                  </a:moveTo>
                  <a:lnTo>
                    <a:pt x="1417205" y="40297"/>
                  </a:lnTo>
                  <a:lnTo>
                    <a:pt x="1417129" y="40436"/>
                  </a:lnTo>
                  <a:lnTo>
                    <a:pt x="1417358" y="40386"/>
                  </a:lnTo>
                  <a:close/>
                </a:path>
                <a:path w="1487169" h="868679">
                  <a:moveTo>
                    <a:pt x="1418971" y="98729"/>
                  </a:moveTo>
                  <a:lnTo>
                    <a:pt x="1418805" y="97167"/>
                  </a:lnTo>
                  <a:lnTo>
                    <a:pt x="1417612" y="96558"/>
                  </a:lnTo>
                  <a:lnTo>
                    <a:pt x="1415935" y="95745"/>
                  </a:lnTo>
                  <a:lnTo>
                    <a:pt x="1415338" y="97434"/>
                  </a:lnTo>
                  <a:lnTo>
                    <a:pt x="1414716" y="98552"/>
                  </a:lnTo>
                  <a:lnTo>
                    <a:pt x="1414310" y="99237"/>
                  </a:lnTo>
                  <a:lnTo>
                    <a:pt x="1414068" y="100025"/>
                  </a:lnTo>
                  <a:lnTo>
                    <a:pt x="1413713" y="101549"/>
                  </a:lnTo>
                  <a:lnTo>
                    <a:pt x="1413840" y="102349"/>
                  </a:lnTo>
                  <a:lnTo>
                    <a:pt x="1415110" y="102692"/>
                  </a:lnTo>
                  <a:lnTo>
                    <a:pt x="1415719" y="102425"/>
                  </a:lnTo>
                  <a:lnTo>
                    <a:pt x="1416456" y="102260"/>
                  </a:lnTo>
                  <a:lnTo>
                    <a:pt x="1417091" y="101587"/>
                  </a:lnTo>
                  <a:lnTo>
                    <a:pt x="1418094" y="100876"/>
                  </a:lnTo>
                  <a:lnTo>
                    <a:pt x="1418971" y="98729"/>
                  </a:lnTo>
                  <a:close/>
                </a:path>
                <a:path w="1487169" h="868679">
                  <a:moveTo>
                    <a:pt x="1420520" y="115277"/>
                  </a:moveTo>
                  <a:lnTo>
                    <a:pt x="1418932" y="114528"/>
                  </a:lnTo>
                  <a:lnTo>
                    <a:pt x="1417574" y="112928"/>
                  </a:lnTo>
                  <a:lnTo>
                    <a:pt x="1415313" y="114477"/>
                  </a:lnTo>
                  <a:lnTo>
                    <a:pt x="1415161" y="114579"/>
                  </a:lnTo>
                  <a:lnTo>
                    <a:pt x="1415021" y="115074"/>
                  </a:lnTo>
                  <a:lnTo>
                    <a:pt x="1416761" y="116509"/>
                  </a:lnTo>
                  <a:lnTo>
                    <a:pt x="1418653" y="115963"/>
                  </a:lnTo>
                  <a:lnTo>
                    <a:pt x="1420520" y="115277"/>
                  </a:lnTo>
                  <a:close/>
                </a:path>
                <a:path w="1487169" h="868679">
                  <a:moveTo>
                    <a:pt x="1420964" y="115163"/>
                  </a:moveTo>
                  <a:lnTo>
                    <a:pt x="1420812" y="115214"/>
                  </a:lnTo>
                  <a:lnTo>
                    <a:pt x="1420660" y="115227"/>
                  </a:lnTo>
                  <a:lnTo>
                    <a:pt x="1420520" y="115277"/>
                  </a:lnTo>
                  <a:lnTo>
                    <a:pt x="1420736" y="115404"/>
                  </a:lnTo>
                  <a:lnTo>
                    <a:pt x="1420964" y="115163"/>
                  </a:lnTo>
                  <a:close/>
                </a:path>
                <a:path w="1487169" h="868679">
                  <a:moveTo>
                    <a:pt x="1430223" y="38557"/>
                  </a:moveTo>
                  <a:lnTo>
                    <a:pt x="1429499" y="38366"/>
                  </a:lnTo>
                  <a:lnTo>
                    <a:pt x="1428673" y="37833"/>
                  </a:lnTo>
                  <a:lnTo>
                    <a:pt x="1424749" y="39255"/>
                  </a:lnTo>
                  <a:lnTo>
                    <a:pt x="1422387" y="42392"/>
                  </a:lnTo>
                  <a:lnTo>
                    <a:pt x="1417637" y="43154"/>
                  </a:lnTo>
                  <a:lnTo>
                    <a:pt x="1416532" y="43967"/>
                  </a:lnTo>
                  <a:lnTo>
                    <a:pt x="1416253" y="41884"/>
                  </a:lnTo>
                  <a:lnTo>
                    <a:pt x="1416812" y="41135"/>
                  </a:lnTo>
                  <a:lnTo>
                    <a:pt x="1417116" y="40449"/>
                  </a:lnTo>
                  <a:lnTo>
                    <a:pt x="1414551" y="40754"/>
                  </a:lnTo>
                  <a:lnTo>
                    <a:pt x="1412011" y="41224"/>
                  </a:lnTo>
                  <a:lnTo>
                    <a:pt x="1407960" y="44030"/>
                  </a:lnTo>
                  <a:lnTo>
                    <a:pt x="1406372" y="43815"/>
                  </a:lnTo>
                  <a:lnTo>
                    <a:pt x="1404569" y="42862"/>
                  </a:lnTo>
                  <a:lnTo>
                    <a:pt x="1402626" y="41871"/>
                  </a:lnTo>
                  <a:lnTo>
                    <a:pt x="1399870" y="42900"/>
                  </a:lnTo>
                  <a:lnTo>
                    <a:pt x="1398460" y="46532"/>
                  </a:lnTo>
                  <a:lnTo>
                    <a:pt x="1398308" y="48856"/>
                  </a:lnTo>
                  <a:lnTo>
                    <a:pt x="1401559" y="51650"/>
                  </a:lnTo>
                  <a:lnTo>
                    <a:pt x="1403261" y="49999"/>
                  </a:lnTo>
                  <a:lnTo>
                    <a:pt x="1404988" y="48221"/>
                  </a:lnTo>
                  <a:lnTo>
                    <a:pt x="1405204" y="47663"/>
                  </a:lnTo>
                  <a:lnTo>
                    <a:pt x="1406944" y="46291"/>
                  </a:lnTo>
                  <a:lnTo>
                    <a:pt x="1408823" y="46609"/>
                  </a:lnTo>
                  <a:lnTo>
                    <a:pt x="1410665" y="48920"/>
                  </a:lnTo>
                  <a:lnTo>
                    <a:pt x="1409712" y="49618"/>
                  </a:lnTo>
                  <a:lnTo>
                    <a:pt x="1408620" y="50761"/>
                  </a:lnTo>
                  <a:lnTo>
                    <a:pt x="1407744" y="51435"/>
                  </a:lnTo>
                  <a:lnTo>
                    <a:pt x="1405242" y="53174"/>
                  </a:lnTo>
                  <a:lnTo>
                    <a:pt x="1406093" y="54241"/>
                  </a:lnTo>
                  <a:lnTo>
                    <a:pt x="1408658" y="55575"/>
                  </a:lnTo>
                  <a:lnTo>
                    <a:pt x="1408899" y="56388"/>
                  </a:lnTo>
                  <a:lnTo>
                    <a:pt x="1409268" y="56997"/>
                  </a:lnTo>
                  <a:lnTo>
                    <a:pt x="1409090" y="57099"/>
                  </a:lnTo>
                  <a:lnTo>
                    <a:pt x="1409357" y="57073"/>
                  </a:lnTo>
                  <a:lnTo>
                    <a:pt x="1408328" y="59499"/>
                  </a:lnTo>
                  <a:lnTo>
                    <a:pt x="1409611" y="60883"/>
                  </a:lnTo>
                  <a:lnTo>
                    <a:pt x="1411566" y="62077"/>
                  </a:lnTo>
                  <a:lnTo>
                    <a:pt x="1412087" y="61874"/>
                  </a:lnTo>
                  <a:lnTo>
                    <a:pt x="1412176" y="61722"/>
                  </a:lnTo>
                  <a:lnTo>
                    <a:pt x="1413116" y="59702"/>
                  </a:lnTo>
                  <a:lnTo>
                    <a:pt x="1413040" y="57861"/>
                  </a:lnTo>
                  <a:lnTo>
                    <a:pt x="1411401" y="56197"/>
                  </a:lnTo>
                  <a:lnTo>
                    <a:pt x="1411046" y="56273"/>
                  </a:lnTo>
                  <a:lnTo>
                    <a:pt x="1410741" y="56248"/>
                  </a:lnTo>
                  <a:lnTo>
                    <a:pt x="1410893" y="56057"/>
                  </a:lnTo>
                  <a:lnTo>
                    <a:pt x="1410766" y="56134"/>
                  </a:lnTo>
                  <a:lnTo>
                    <a:pt x="1411008" y="54889"/>
                  </a:lnTo>
                  <a:lnTo>
                    <a:pt x="1411452" y="53606"/>
                  </a:lnTo>
                  <a:lnTo>
                    <a:pt x="1411224" y="50380"/>
                  </a:lnTo>
                  <a:lnTo>
                    <a:pt x="1412443" y="49542"/>
                  </a:lnTo>
                  <a:lnTo>
                    <a:pt x="1422958" y="46748"/>
                  </a:lnTo>
                  <a:lnTo>
                    <a:pt x="1426591" y="45656"/>
                  </a:lnTo>
                  <a:lnTo>
                    <a:pt x="1425803" y="40906"/>
                  </a:lnTo>
                  <a:lnTo>
                    <a:pt x="1429753" y="39522"/>
                  </a:lnTo>
                  <a:lnTo>
                    <a:pt x="1429956" y="38950"/>
                  </a:lnTo>
                  <a:lnTo>
                    <a:pt x="1430223" y="38557"/>
                  </a:lnTo>
                  <a:close/>
                </a:path>
                <a:path w="1487169" h="868679">
                  <a:moveTo>
                    <a:pt x="1430261" y="84010"/>
                  </a:moveTo>
                  <a:lnTo>
                    <a:pt x="1428000" y="84988"/>
                  </a:lnTo>
                  <a:lnTo>
                    <a:pt x="1426768" y="85547"/>
                  </a:lnTo>
                  <a:lnTo>
                    <a:pt x="1426057" y="85979"/>
                  </a:lnTo>
                  <a:lnTo>
                    <a:pt x="1425498" y="86182"/>
                  </a:lnTo>
                  <a:lnTo>
                    <a:pt x="1425143" y="86550"/>
                  </a:lnTo>
                  <a:lnTo>
                    <a:pt x="1424851" y="86893"/>
                  </a:lnTo>
                  <a:lnTo>
                    <a:pt x="1424787" y="87388"/>
                  </a:lnTo>
                  <a:lnTo>
                    <a:pt x="1424622" y="87833"/>
                  </a:lnTo>
                  <a:lnTo>
                    <a:pt x="1425321" y="87947"/>
                  </a:lnTo>
                  <a:lnTo>
                    <a:pt x="1426057" y="88290"/>
                  </a:lnTo>
                  <a:lnTo>
                    <a:pt x="1426756" y="88176"/>
                  </a:lnTo>
                  <a:lnTo>
                    <a:pt x="1428305" y="87896"/>
                  </a:lnTo>
                  <a:lnTo>
                    <a:pt x="1428737" y="86423"/>
                  </a:lnTo>
                  <a:lnTo>
                    <a:pt x="1429537" y="85356"/>
                  </a:lnTo>
                  <a:lnTo>
                    <a:pt x="1429829" y="84950"/>
                  </a:lnTo>
                  <a:lnTo>
                    <a:pt x="1430032" y="84455"/>
                  </a:lnTo>
                  <a:lnTo>
                    <a:pt x="1430261" y="84010"/>
                  </a:lnTo>
                  <a:close/>
                </a:path>
                <a:path w="1487169" h="868679">
                  <a:moveTo>
                    <a:pt x="1432052" y="65976"/>
                  </a:moveTo>
                  <a:lnTo>
                    <a:pt x="1431594" y="65913"/>
                  </a:lnTo>
                  <a:lnTo>
                    <a:pt x="1431086" y="65646"/>
                  </a:lnTo>
                  <a:lnTo>
                    <a:pt x="1430782" y="65811"/>
                  </a:lnTo>
                  <a:lnTo>
                    <a:pt x="1429258" y="66649"/>
                  </a:lnTo>
                  <a:lnTo>
                    <a:pt x="1428940" y="68262"/>
                  </a:lnTo>
                  <a:lnTo>
                    <a:pt x="1428064" y="69710"/>
                  </a:lnTo>
                  <a:lnTo>
                    <a:pt x="1428686" y="70256"/>
                  </a:lnTo>
                  <a:lnTo>
                    <a:pt x="1429016" y="70523"/>
                  </a:lnTo>
                  <a:lnTo>
                    <a:pt x="1429169" y="70624"/>
                  </a:lnTo>
                  <a:lnTo>
                    <a:pt x="1429562" y="70637"/>
                  </a:lnTo>
                  <a:lnTo>
                    <a:pt x="1431645" y="69456"/>
                  </a:lnTo>
                  <a:lnTo>
                    <a:pt x="1431848" y="67729"/>
                  </a:lnTo>
                  <a:lnTo>
                    <a:pt x="1432052" y="65976"/>
                  </a:lnTo>
                  <a:close/>
                </a:path>
                <a:path w="1487169" h="868679">
                  <a:moveTo>
                    <a:pt x="1434338" y="48437"/>
                  </a:moveTo>
                  <a:close/>
                </a:path>
                <a:path w="1487169" h="868679">
                  <a:moveTo>
                    <a:pt x="1435315" y="52641"/>
                  </a:moveTo>
                  <a:lnTo>
                    <a:pt x="1435125" y="52730"/>
                  </a:lnTo>
                  <a:lnTo>
                    <a:pt x="1434261" y="48475"/>
                  </a:lnTo>
                  <a:lnTo>
                    <a:pt x="1430426" y="49682"/>
                  </a:lnTo>
                  <a:lnTo>
                    <a:pt x="1429410" y="53251"/>
                  </a:lnTo>
                  <a:lnTo>
                    <a:pt x="1427314" y="55880"/>
                  </a:lnTo>
                  <a:lnTo>
                    <a:pt x="1425473" y="56769"/>
                  </a:lnTo>
                  <a:lnTo>
                    <a:pt x="1425600" y="56591"/>
                  </a:lnTo>
                  <a:lnTo>
                    <a:pt x="1425702" y="56299"/>
                  </a:lnTo>
                  <a:lnTo>
                    <a:pt x="1427276" y="55930"/>
                  </a:lnTo>
                  <a:lnTo>
                    <a:pt x="1423733" y="54533"/>
                  </a:lnTo>
                  <a:lnTo>
                    <a:pt x="1420152" y="54902"/>
                  </a:lnTo>
                  <a:lnTo>
                    <a:pt x="1416697" y="57073"/>
                  </a:lnTo>
                  <a:lnTo>
                    <a:pt x="1416151" y="57429"/>
                  </a:lnTo>
                  <a:lnTo>
                    <a:pt x="1416037" y="58432"/>
                  </a:lnTo>
                  <a:lnTo>
                    <a:pt x="1415732" y="59156"/>
                  </a:lnTo>
                  <a:lnTo>
                    <a:pt x="1416177" y="59283"/>
                  </a:lnTo>
                  <a:lnTo>
                    <a:pt x="1416596" y="59524"/>
                  </a:lnTo>
                  <a:lnTo>
                    <a:pt x="1418653" y="59448"/>
                  </a:lnTo>
                  <a:lnTo>
                    <a:pt x="1420812" y="58610"/>
                  </a:lnTo>
                  <a:lnTo>
                    <a:pt x="1423911" y="60769"/>
                  </a:lnTo>
                  <a:lnTo>
                    <a:pt x="1420571" y="62293"/>
                  </a:lnTo>
                  <a:lnTo>
                    <a:pt x="1420672" y="63982"/>
                  </a:lnTo>
                  <a:lnTo>
                    <a:pt x="1420774" y="67525"/>
                  </a:lnTo>
                  <a:lnTo>
                    <a:pt x="1420964" y="67995"/>
                  </a:lnTo>
                  <a:lnTo>
                    <a:pt x="1421079" y="68491"/>
                  </a:lnTo>
                  <a:lnTo>
                    <a:pt x="1421523" y="68211"/>
                  </a:lnTo>
                  <a:lnTo>
                    <a:pt x="1422146" y="67995"/>
                  </a:lnTo>
                  <a:lnTo>
                    <a:pt x="1427314" y="59156"/>
                  </a:lnTo>
                  <a:lnTo>
                    <a:pt x="1427657" y="58610"/>
                  </a:lnTo>
                  <a:lnTo>
                    <a:pt x="1428800" y="56769"/>
                  </a:lnTo>
                  <a:lnTo>
                    <a:pt x="1429143" y="56222"/>
                  </a:lnTo>
                  <a:lnTo>
                    <a:pt x="1429372" y="55930"/>
                  </a:lnTo>
                  <a:lnTo>
                    <a:pt x="1431251" y="53479"/>
                  </a:lnTo>
                  <a:lnTo>
                    <a:pt x="1435112" y="52743"/>
                  </a:lnTo>
                  <a:lnTo>
                    <a:pt x="1435138" y="52882"/>
                  </a:lnTo>
                  <a:lnTo>
                    <a:pt x="1435315" y="52641"/>
                  </a:lnTo>
                  <a:close/>
                </a:path>
                <a:path w="1487169" h="868679">
                  <a:moveTo>
                    <a:pt x="1436941" y="73723"/>
                  </a:moveTo>
                  <a:lnTo>
                    <a:pt x="1436039" y="73431"/>
                  </a:lnTo>
                  <a:lnTo>
                    <a:pt x="1435163" y="73037"/>
                  </a:lnTo>
                  <a:lnTo>
                    <a:pt x="1434211" y="72885"/>
                  </a:lnTo>
                  <a:lnTo>
                    <a:pt x="1431886" y="72529"/>
                  </a:lnTo>
                  <a:lnTo>
                    <a:pt x="1431201" y="74815"/>
                  </a:lnTo>
                  <a:lnTo>
                    <a:pt x="1429664" y="75755"/>
                  </a:lnTo>
                  <a:lnTo>
                    <a:pt x="1433893" y="75704"/>
                  </a:lnTo>
                  <a:lnTo>
                    <a:pt x="1434084" y="75679"/>
                  </a:lnTo>
                  <a:lnTo>
                    <a:pt x="1434426" y="75717"/>
                  </a:lnTo>
                  <a:lnTo>
                    <a:pt x="1435519" y="75298"/>
                  </a:lnTo>
                  <a:lnTo>
                    <a:pt x="1436357" y="74650"/>
                  </a:lnTo>
                  <a:lnTo>
                    <a:pt x="1436941" y="73723"/>
                  </a:lnTo>
                  <a:close/>
                </a:path>
                <a:path w="1487169" h="868679">
                  <a:moveTo>
                    <a:pt x="1437157" y="73545"/>
                  </a:moveTo>
                  <a:lnTo>
                    <a:pt x="1436992" y="73634"/>
                  </a:lnTo>
                  <a:lnTo>
                    <a:pt x="1437119" y="73774"/>
                  </a:lnTo>
                  <a:lnTo>
                    <a:pt x="1437144" y="73634"/>
                  </a:lnTo>
                  <a:close/>
                </a:path>
                <a:path w="1487169" h="868679">
                  <a:moveTo>
                    <a:pt x="1438211" y="76365"/>
                  </a:moveTo>
                  <a:lnTo>
                    <a:pt x="1438046" y="76288"/>
                  </a:lnTo>
                  <a:lnTo>
                    <a:pt x="1438211" y="76365"/>
                  </a:lnTo>
                  <a:close/>
                </a:path>
                <a:path w="1487169" h="868679">
                  <a:moveTo>
                    <a:pt x="1438732" y="40589"/>
                  </a:moveTo>
                  <a:lnTo>
                    <a:pt x="1436878" y="40589"/>
                  </a:lnTo>
                  <a:lnTo>
                    <a:pt x="1434947" y="39319"/>
                  </a:lnTo>
                  <a:lnTo>
                    <a:pt x="1433271" y="41846"/>
                  </a:lnTo>
                  <a:lnTo>
                    <a:pt x="1431124" y="45161"/>
                  </a:lnTo>
                  <a:lnTo>
                    <a:pt x="1431010" y="45300"/>
                  </a:lnTo>
                  <a:lnTo>
                    <a:pt x="1434236" y="48348"/>
                  </a:lnTo>
                  <a:lnTo>
                    <a:pt x="1433118" y="46189"/>
                  </a:lnTo>
                  <a:lnTo>
                    <a:pt x="1433969" y="44640"/>
                  </a:lnTo>
                  <a:lnTo>
                    <a:pt x="1436077" y="43192"/>
                  </a:lnTo>
                  <a:lnTo>
                    <a:pt x="1437093" y="42506"/>
                  </a:lnTo>
                  <a:lnTo>
                    <a:pt x="1437855" y="41478"/>
                  </a:lnTo>
                  <a:lnTo>
                    <a:pt x="1438732" y="40589"/>
                  </a:lnTo>
                  <a:close/>
                </a:path>
                <a:path w="1487169" h="868679">
                  <a:moveTo>
                    <a:pt x="1438973" y="40589"/>
                  </a:moveTo>
                  <a:lnTo>
                    <a:pt x="1438897" y="40411"/>
                  </a:lnTo>
                  <a:lnTo>
                    <a:pt x="1438732" y="40576"/>
                  </a:lnTo>
                  <a:lnTo>
                    <a:pt x="1438884" y="40601"/>
                  </a:lnTo>
                  <a:close/>
                </a:path>
                <a:path w="1487169" h="868679">
                  <a:moveTo>
                    <a:pt x="1441157" y="48120"/>
                  </a:moveTo>
                  <a:lnTo>
                    <a:pt x="1440141" y="47637"/>
                  </a:lnTo>
                  <a:lnTo>
                    <a:pt x="1439062" y="47142"/>
                  </a:lnTo>
                  <a:lnTo>
                    <a:pt x="1438275" y="48221"/>
                  </a:lnTo>
                  <a:lnTo>
                    <a:pt x="1437868" y="49174"/>
                  </a:lnTo>
                  <a:lnTo>
                    <a:pt x="1437271" y="50482"/>
                  </a:lnTo>
                  <a:lnTo>
                    <a:pt x="1436458" y="51663"/>
                  </a:lnTo>
                  <a:lnTo>
                    <a:pt x="1435315" y="52641"/>
                  </a:lnTo>
                  <a:lnTo>
                    <a:pt x="1440510" y="50761"/>
                  </a:lnTo>
                  <a:lnTo>
                    <a:pt x="1440497" y="50317"/>
                  </a:lnTo>
                  <a:lnTo>
                    <a:pt x="1440408" y="49415"/>
                  </a:lnTo>
                  <a:lnTo>
                    <a:pt x="1441157" y="48120"/>
                  </a:lnTo>
                  <a:close/>
                </a:path>
                <a:path w="1487169" h="868679">
                  <a:moveTo>
                    <a:pt x="1452397" y="23177"/>
                  </a:moveTo>
                  <a:lnTo>
                    <a:pt x="1452156" y="22504"/>
                  </a:lnTo>
                  <a:lnTo>
                    <a:pt x="1452181" y="22098"/>
                  </a:lnTo>
                  <a:lnTo>
                    <a:pt x="1451673" y="21323"/>
                  </a:lnTo>
                  <a:lnTo>
                    <a:pt x="1450670" y="21094"/>
                  </a:lnTo>
                  <a:lnTo>
                    <a:pt x="1448511" y="23888"/>
                  </a:lnTo>
                  <a:lnTo>
                    <a:pt x="1446377" y="25844"/>
                  </a:lnTo>
                  <a:lnTo>
                    <a:pt x="1441208" y="26441"/>
                  </a:lnTo>
                  <a:lnTo>
                    <a:pt x="1438592" y="25654"/>
                  </a:lnTo>
                  <a:lnTo>
                    <a:pt x="1434884" y="24892"/>
                  </a:lnTo>
                  <a:lnTo>
                    <a:pt x="1433664" y="23545"/>
                  </a:lnTo>
                  <a:lnTo>
                    <a:pt x="1432737" y="26860"/>
                  </a:lnTo>
                  <a:lnTo>
                    <a:pt x="1433690" y="27495"/>
                  </a:lnTo>
                  <a:lnTo>
                    <a:pt x="1434744" y="27863"/>
                  </a:lnTo>
                  <a:lnTo>
                    <a:pt x="1438998" y="29565"/>
                  </a:lnTo>
                  <a:lnTo>
                    <a:pt x="1441678" y="30721"/>
                  </a:lnTo>
                  <a:lnTo>
                    <a:pt x="1444358" y="30010"/>
                  </a:lnTo>
                  <a:lnTo>
                    <a:pt x="1448701" y="27051"/>
                  </a:lnTo>
                  <a:lnTo>
                    <a:pt x="1450378" y="25171"/>
                  </a:lnTo>
                  <a:lnTo>
                    <a:pt x="1452397" y="23177"/>
                  </a:lnTo>
                  <a:close/>
                </a:path>
                <a:path w="1487169" h="868679">
                  <a:moveTo>
                    <a:pt x="1463941" y="11239"/>
                  </a:moveTo>
                  <a:lnTo>
                    <a:pt x="1462366" y="9372"/>
                  </a:lnTo>
                  <a:lnTo>
                    <a:pt x="1461820" y="9194"/>
                  </a:lnTo>
                  <a:lnTo>
                    <a:pt x="1461147" y="8737"/>
                  </a:lnTo>
                  <a:lnTo>
                    <a:pt x="1456829" y="8788"/>
                  </a:lnTo>
                  <a:lnTo>
                    <a:pt x="1451216" y="14732"/>
                  </a:lnTo>
                  <a:lnTo>
                    <a:pt x="1451724" y="18478"/>
                  </a:lnTo>
                  <a:lnTo>
                    <a:pt x="1452791" y="18923"/>
                  </a:lnTo>
                  <a:lnTo>
                    <a:pt x="1454543" y="19050"/>
                  </a:lnTo>
                  <a:lnTo>
                    <a:pt x="1455623" y="18592"/>
                  </a:lnTo>
                  <a:lnTo>
                    <a:pt x="1455978" y="17399"/>
                  </a:lnTo>
                  <a:lnTo>
                    <a:pt x="1456842" y="14300"/>
                  </a:lnTo>
                  <a:lnTo>
                    <a:pt x="1457896" y="14287"/>
                  </a:lnTo>
                  <a:lnTo>
                    <a:pt x="1459293" y="18364"/>
                  </a:lnTo>
                  <a:lnTo>
                    <a:pt x="1460182" y="18630"/>
                  </a:lnTo>
                  <a:lnTo>
                    <a:pt x="1463192" y="16687"/>
                  </a:lnTo>
                  <a:lnTo>
                    <a:pt x="1463941" y="11239"/>
                  </a:lnTo>
                  <a:close/>
                </a:path>
                <a:path w="1487169" h="868679">
                  <a:moveTo>
                    <a:pt x="1475879" y="51828"/>
                  </a:moveTo>
                  <a:lnTo>
                    <a:pt x="1473644" y="51104"/>
                  </a:lnTo>
                  <a:lnTo>
                    <a:pt x="1473911" y="50050"/>
                  </a:lnTo>
                  <a:lnTo>
                    <a:pt x="1469377" y="52705"/>
                  </a:lnTo>
                  <a:lnTo>
                    <a:pt x="1469504" y="52743"/>
                  </a:lnTo>
                  <a:lnTo>
                    <a:pt x="1470837" y="54203"/>
                  </a:lnTo>
                  <a:lnTo>
                    <a:pt x="1472387" y="54152"/>
                  </a:lnTo>
                  <a:lnTo>
                    <a:pt x="1474508" y="52743"/>
                  </a:lnTo>
                  <a:lnTo>
                    <a:pt x="1475879" y="51828"/>
                  </a:lnTo>
                  <a:close/>
                </a:path>
                <a:path w="1487169" h="868679">
                  <a:moveTo>
                    <a:pt x="1476095" y="63195"/>
                  </a:moveTo>
                  <a:lnTo>
                    <a:pt x="1475803" y="63144"/>
                  </a:lnTo>
                  <a:lnTo>
                    <a:pt x="1475930" y="63195"/>
                  </a:lnTo>
                  <a:lnTo>
                    <a:pt x="1476070" y="63220"/>
                  </a:lnTo>
                  <a:close/>
                </a:path>
                <a:path w="1487169" h="868679">
                  <a:moveTo>
                    <a:pt x="1486700" y="64503"/>
                  </a:moveTo>
                  <a:lnTo>
                    <a:pt x="1485239" y="64744"/>
                  </a:lnTo>
                  <a:lnTo>
                    <a:pt x="1483779" y="65201"/>
                  </a:lnTo>
                  <a:lnTo>
                    <a:pt x="1481823" y="65176"/>
                  </a:lnTo>
                  <a:lnTo>
                    <a:pt x="1481823" y="69850"/>
                  </a:lnTo>
                  <a:lnTo>
                    <a:pt x="1481467" y="70294"/>
                  </a:lnTo>
                  <a:lnTo>
                    <a:pt x="1479080" y="72745"/>
                  </a:lnTo>
                  <a:lnTo>
                    <a:pt x="1476578" y="72174"/>
                  </a:lnTo>
                  <a:lnTo>
                    <a:pt x="1476781" y="71069"/>
                  </a:lnTo>
                  <a:lnTo>
                    <a:pt x="1478394" y="68719"/>
                  </a:lnTo>
                  <a:lnTo>
                    <a:pt x="1478699" y="68262"/>
                  </a:lnTo>
                  <a:lnTo>
                    <a:pt x="1480286" y="68732"/>
                  </a:lnTo>
                  <a:lnTo>
                    <a:pt x="1481823" y="69850"/>
                  </a:lnTo>
                  <a:lnTo>
                    <a:pt x="1481823" y="65176"/>
                  </a:lnTo>
                  <a:lnTo>
                    <a:pt x="1480019" y="65138"/>
                  </a:lnTo>
                  <a:lnTo>
                    <a:pt x="1477911" y="64350"/>
                  </a:lnTo>
                  <a:lnTo>
                    <a:pt x="1477606" y="64173"/>
                  </a:lnTo>
                  <a:lnTo>
                    <a:pt x="1475994" y="63233"/>
                  </a:lnTo>
                  <a:lnTo>
                    <a:pt x="1473288" y="64173"/>
                  </a:lnTo>
                  <a:lnTo>
                    <a:pt x="1470380" y="64033"/>
                  </a:lnTo>
                  <a:lnTo>
                    <a:pt x="1465643" y="68719"/>
                  </a:lnTo>
                  <a:lnTo>
                    <a:pt x="1461744" y="67437"/>
                  </a:lnTo>
                  <a:lnTo>
                    <a:pt x="1455089" y="73139"/>
                  </a:lnTo>
                  <a:lnTo>
                    <a:pt x="1450949" y="73152"/>
                  </a:lnTo>
                  <a:lnTo>
                    <a:pt x="1448562" y="71335"/>
                  </a:lnTo>
                  <a:lnTo>
                    <a:pt x="1447101" y="70218"/>
                  </a:lnTo>
                  <a:lnTo>
                    <a:pt x="1446695" y="70065"/>
                  </a:lnTo>
                  <a:lnTo>
                    <a:pt x="1446441" y="69672"/>
                  </a:lnTo>
                  <a:lnTo>
                    <a:pt x="1446441" y="70218"/>
                  </a:lnTo>
                  <a:lnTo>
                    <a:pt x="1446187" y="71335"/>
                  </a:lnTo>
                  <a:lnTo>
                    <a:pt x="1445171" y="70624"/>
                  </a:lnTo>
                  <a:lnTo>
                    <a:pt x="1445933" y="70459"/>
                  </a:lnTo>
                  <a:lnTo>
                    <a:pt x="1446441" y="70218"/>
                  </a:lnTo>
                  <a:lnTo>
                    <a:pt x="1446441" y="69672"/>
                  </a:lnTo>
                  <a:lnTo>
                    <a:pt x="1445539" y="68516"/>
                  </a:lnTo>
                  <a:lnTo>
                    <a:pt x="1446822" y="67246"/>
                  </a:lnTo>
                  <a:lnTo>
                    <a:pt x="1447990" y="65201"/>
                  </a:lnTo>
                  <a:lnTo>
                    <a:pt x="1448193" y="64427"/>
                  </a:lnTo>
                  <a:lnTo>
                    <a:pt x="1446784" y="64058"/>
                  </a:lnTo>
                  <a:lnTo>
                    <a:pt x="1446149" y="64173"/>
                  </a:lnTo>
                  <a:lnTo>
                    <a:pt x="1441754" y="66598"/>
                  </a:lnTo>
                  <a:lnTo>
                    <a:pt x="1439303" y="70027"/>
                  </a:lnTo>
                  <a:lnTo>
                    <a:pt x="1437182" y="73685"/>
                  </a:lnTo>
                  <a:lnTo>
                    <a:pt x="1438173" y="76263"/>
                  </a:lnTo>
                  <a:lnTo>
                    <a:pt x="1441881" y="76111"/>
                  </a:lnTo>
                  <a:lnTo>
                    <a:pt x="1446034" y="73723"/>
                  </a:lnTo>
                  <a:lnTo>
                    <a:pt x="1448930" y="77343"/>
                  </a:lnTo>
                  <a:lnTo>
                    <a:pt x="1451444" y="76542"/>
                  </a:lnTo>
                  <a:lnTo>
                    <a:pt x="1452651" y="76911"/>
                  </a:lnTo>
                  <a:lnTo>
                    <a:pt x="1451051" y="80772"/>
                  </a:lnTo>
                  <a:lnTo>
                    <a:pt x="1451952" y="80924"/>
                  </a:lnTo>
                  <a:lnTo>
                    <a:pt x="1453946" y="80683"/>
                  </a:lnTo>
                  <a:lnTo>
                    <a:pt x="1455166" y="80416"/>
                  </a:lnTo>
                  <a:lnTo>
                    <a:pt x="1456397" y="80187"/>
                  </a:lnTo>
                  <a:lnTo>
                    <a:pt x="1454950" y="82867"/>
                  </a:lnTo>
                  <a:lnTo>
                    <a:pt x="1455597" y="86398"/>
                  </a:lnTo>
                  <a:lnTo>
                    <a:pt x="1451927" y="88239"/>
                  </a:lnTo>
                  <a:lnTo>
                    <a:pt x="1451025" y="88671"/>
                  </a:lnTo>
                  <a:lnTo>
                    <a:pt x="1451737" y="89535"/>
                  </a:lnTo>
                  <a:lnTo>
                    <a:pt x="1455153" y="89890"/>
                  </a:lnTo>
                  <a:lnTo>
                    <a:pt x="1457579" y="90779"/>
                  </a:lnTo>
                  <a:lnTo>
                    <a:pt x="1461706" y="85115"/>
                  </a:lnTo>
                  <a:lnTo>
                    <a:pt x="1465097" y="83413"/>
                  </a:lnTo>
                  <a:lnTo>
                    <a:pt x="1467116" y="80187"/>
                  </a:lnTo>
                  <a:lnTo>
                    <a:pt x="1469021" y="77127"/>
                  </a:lnTo>
                  <a:lnTo>
                    <a:pt x="1473250" y="78841"/>
                  </a:lnTo>
                  <a:lnTo>
                    <a:pt x="1474851" y="77127"/>
                  </a:lnTo>
                  <a:lnTo>
                    <a:pt x="1475384" y="76542"/>
                  </a:lnTo>
                  <a:lnTo>
                    <a:pt x="1477619" y="74142"/>
                  </a:lnTo>
                  <a:lnTo>
                    <a:pt x="1480058" y="74091"/>
                  </a:lnTo>
                  <a:lnTo>
                    <a:pt x="1482940" y="74688"/>
                  </a:lnTo>
                  <a:lnTo>
                    <a:pt x="1483702" y="74447"/>
                  </a:lnTo>
                  <a:lnTo>
                    <a:pt x="1483995" y="74091"/>
                  </a:lnTo>
                  <a:lnTo>
                    <a:pt x="1484287" y="73723"/>
                  </a:lnTo>
                  <a:lnTo>
                    <a:pt x="1484591" y="73355"/>
                  </a:lnTo>
                  <a:lnTo>
                    <a:pt x="1484376" y="73152"/>
                  </a:lnTo>
                  <a:lnTo>
                    <a:pt x="1483944" y="72745"/>
                  </a:lnTo>
                  <a:lnTo>
                    <a:pt x="1482953" y="71437"/>
                  </a:lnTo>
                  <a:lnTo>
                    <a:pt x="1482039" y="69773"/>
                  </a:lnTo>
                  <a:lnTo>
                    <a:pt x="1482458" y="69176"/>
                  </a:lnTo>
                  <a:lnTo>
                    <a:pt x="1482864" y="68516"/>
                  </a:lnTo>
                  <a:lnTo>
                    <a:pt x="1483093" y="68262"/>
                  </a:lnTo>
                  <a:lnTo>
                    <a:pt x="1486027" y="65201"/>
                  </a:lnTo>
                  <a:lnTo>
                    <a:pt x="1486700" y="6450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7" name="object 307"/>
            <p:cNvSpPr/>
            <p:nvPr/>
          </p:nvSpPr>
          <p:spPr>
            <a:xfrm>
              <a:off x="15251100" y="7408779"/>
              <a:ext cx="201930" cy="169545"/>
            </a:xfrm>
            <a:custGeom>
              <a:avLst/>
              <a:gdLst/>
              <a:ahLst/>
              <a:cxnLst/>
              <a:rect l="l" t="t" r="r" b="b"/>
              <a:pathLst>
                <a:path w="201930" h="169545">
                  <a:moveTo>
                    <a:pt x="469" y="126136"/>
                  </a:moveTo>
                  <a:lnTo>
                    <a:pt x="0" y="126720"/>
                  </a:lnTo>
                  <a:lnTo>
                    <a:pt x="228" y="126746"/>
                  </a:lnTo>
                  <a:lnTo>
                    <a:pt x="469" y="126136"/>
                  </a:lnTo>
                  <a:close/>
                </a:path>
                <a:path w="201930" h="169545">
                  <a:moveTo>
                    <a:pt x="1485" y="124942"/>
                  </a:moveTo>
                  <a:lnTo>
                    <a:pt x="1422" y="124726"/>
                  </a:lnTo>
                  <a:lnTo>
                    <a:pt x="1409" y="124548"/>
                  </a:lnTo>
                  <a:lnTo>
                    <a:pt x="1181" y="124853"/>
                  </a:lnTo>
                  <a:lnTo>
                    <a:pt x="850" y="125133"/>
                  </a:lnTo>
                  <a:lnTo>
                    <a:pt x="698" y="125476"/>
                  </a:lnTo>
                  <a:lnTo>
                    <a:pt x="584" y="125679"/>
                  </a:lnTo>
                  <a:lnTo>
                    <a:pt x="546" y="125907"/>
                  </a:lnTo>
                  <a:lnTo>
                    <a:pt x="482" y="126123"/>
                  </a:lnTo>
                  <a:lnTo>
                    <a:pt x="901" y="125603"/>
                  </a:lnTo>
                  <a:lnTo>
                    <a:pt x="1041" y="125425"/>
                  </a:lnTo>
                  <a:lnTo>
                    <a:pt x="1295" y="125285"/>
                  </a:lnTo>
                  <a:lnTo>
                    <a:pt x="1397" y="125095"/>
                  </a:lnTo>
                  <a:lnTo>
                    <a:pt x="1485" y="124942"/>
                  </a:lnTo>
                  <a:close/>
                </a:path>
                <a:path w="201930" h="169545">
                  <a:moveTo>
                    <a:pt x="12814" y="154381"/>
                  </a:moveTo>
                  <a:lnTo>
                    <a:pt x="12776" y="153936"/>
                  </a:lnTo>
                  <a:lnTo>
                    <a:pt x="12661" y="154228"/>
                  </a:lnTo>
                  <a:lnTo>
                    <a:pt x="12509" y="154330"/>
                  </a:lnTo>
                  <a:lnTo>
                    <a:pt x="12636" y="154482"/>
                  </a:lnTo>
                  <a:lnTo>
                    <a:pt x="12814" y="154381"/>
                  </a:lnTo>
                  <a:close/>
                </a:path>
                <a:path w="201930" h="169545">
                  <a:moveTo>
                    <a:pt x="13500" y="155435"/>
                  </a:moveTo>
                  <a:lnTo>
                    <a:pt x="13169" y="154952"/>
                  </a:lnTo>
                  <a:lnTo>
                    <a:pt x="12700" y="154546"/>
                  </a:lnTo>
                  <a:lnTo>
                    <a:pt x="11760" y="156121"/>
                  </a:lnTo>
                  <a:lnTo>
                    <a:pt x="12204" y="156095"/>
                  </a:lnTo>
                  <a:lnTo>
                    <a:pt x="12928" y="156260"/>
                  </a:lnTo>
                  <a:lnTo>
                    <a:pt x="13055" y="156083"/>
                  </a:lnTo>
                  <a:lnTo>
                    <a:pt x="13500" y="155435"/>
                  </a:lnTo>
                  <a:close/>
                </a:path>
                <a:path w="201930" h="169545">
                  <a:moveTo>
                    <a:pt x="14211" y="151193"/>
                  </a:moveTo>
                  <a:lnTo>
                    <a:pt x="13906" y="150939"/>
                  </a:lnTo>
                  <a:lnTo>
                    <a:pt x="13195" y="151206"/>
                  </a:lnTo>
                  <a:lnTo>
                    <a:pt x="12954" y="151295"/>
                  </a:lnTo>
                  <a:lnTo>
                    <a:pt x="12598" y="151523"/>
                  </a:lnTo>
                  <a:lnTo>
                    <a:pt x="12776" y="153936"/>
                  </a:lnTo>
                  <a:lnTo>
                    <a:pt x="13411" y="153352"/>
                  </a:lnTo>
                  <a:lnTo>
                    <a:pt x="13970" y="152717"/>
                  </a:lnTo>
                  <a:lnTo>
                    <a:pt x="14097" y="151866"/>
                  </a:lnTo>
                  <a:lnTo>
                    <a:pt x="14211" y="151193"/>
                  </a:lnTo>
                  <a:close/>
                </a:path>
                <a:path w="201930" h="169545">
                  <a:moveTo>
                    <a:pt x="20383" y="166890"/>
                  </a:moveTo>
                  <a:lnTo>
                    <a:pt x="19964" y="167055"/>
                  </a:lnTo>
                  <a:lnTo>
                    <a:pt x="20193" y="167132"/>
                  </a:lnTo>
                  <a:lnTo>
                    <a:pt x="20383" y="166890"/>
                  </a:lnTo>
                  <a:close/>
                </a:path>
                <a:path w="201930" h="169545">
                  <a:moveTo>
                    <a:pt x="22136" y="165874"/>
                  </a:moveTo>
                  <a:lnTo>
                    <a:pt x="21717" y="165671"/>
                  </a:lnTo>
                  <a:lnTo>
                    <a:pt x="21590" y="165595"/>
                  </a:lnTo>
                  <a:lnTo>
                    <a:pt x="21247" y="165849"/>
                  </a:lnTo>
                  <a:lnTo>
                    <a:pt x="21107" y="165989"/>
                  </a:lnTo>
                  <a:lnTo>
                    <a:pt x="20383" y="166890"/>
                  </a:lnTo>
                  <a:lnTo>
                    <a:pt x="21336" y="166535"/>
                  </a:lnTo>
                  <a:lnTo>
                    <a:pt x="21996" y="166230"/>
                  </a:lnTo>
                  <a:lnTo>
                    <a:pt x="22136" y="165874"/>
                  </a:lnTo>
                  <a:close/>
                </a:path>
                <a:path w="201930" h="169545">
                  <a:moveTo>
                    <a:pt x="24422" y="92798"/>
                  </a:moveTo>
                  <a:lnTo>
                    <a:pt x="24244" y="91808"/>
                  </a:lnTo>
                  <a:lnTo>
                    <a:pt x="24180" y="91440"/>
                  </a:lnTo>
                  <a:lnTo>
                    <a:pt x="23533" y="90855"/>
                  </a:lnTo>
                  <a:lnTo>
                    <a:pt x="23355" y="90944"/>
                  </a:lnTo>
                  <a:lnTo>
                    <a:pt x="22161" y="91452"/>
                  </a:lnTo>
                  <a:lnTo>
                    <a:pt x="21907" y="92456"/>
                  </a:lnTo>
                  <a:lnTo>
                    <a:pt x="22136" y="93472"/>
                  </a:lnTo>
                  <a:lnTo>
                    <a:pt x="22237" y="93878"/>
                  </a:lnTo>
                  <a:lnTo>
                    <a:pt x="22783" y="94170"/>
                  </a:lnTo>
                  <a:lnTo>
                    <a:pt x="23114" y="94488"/>
                  </a:lnTo>
                  <a:lnTo>
                    <a:pt x="24053" y="93764"/>
                  </a:lnTo>
                  <a:lnTo>
                    <a:pt x="24422" y="92798"/>
                  </a:lnTo>
                  <a:close/>
                </a:path>
                <a:path w="201930" h="169545">
                  <a:moveTo>
                    <a:pt x="25819" y="168757"/>
                  </a:moveTo>
                  <a:lnTo>
                    <a:pt x="25666" y="168617"/>
                  </a:lnTo>
                  <a:lnTo>
                    <a:pt x="25463" y="168363"/>
                  </a:lnTo>
                  <a:lnTo>
                    <a:pt x="25171" y="168503"/>
                  </a:lnTo>
                  <a:lnTo>
                    <a:pt x="25019" y="168719"/>
                  </a:lnTo>
                  <a:lnTo>
                    <a:pt x="24828" y="168897"/>
                  </a:lnTo>
                  <a:lnTo>
                    <a:pt x="25298" y="169265"/>
                  </a:lnTo>
                  <a:lnTo>
                    <a:pt x="25819" y="168757"/>
                  </a:lnTo>
                  <a:close/>
                </a:path>
                <a:path w="201930" h="169545">
                  <a:moveTo>
                    <a:pt x="25996" y="149999"/>
                  </a:moveTo>
                  <a:lnTo>
                    <a:pt x="25692" y="149936"/>
                  </a:lnTo>
                  <a:lnTo>
                    <a:pt x="25742" y="150152"/>
                  </a:lnTo>
                  <a:lnTo>
                    <a:pt x="25869" y="150177"/>
                  </a:lnTo>
                  <a:lnTo>
                    <a:pt x="25996" y="149999"/>
                  </a:lnTo>
                  <a:close/>
                </a:path>
                <a:path w="201930" h="169545">
                  <a:moveTo>
                    <a:pt x="26035" y="151612"/>
                  </a:moveTo>
                  <a:lnTo>
                    <a:pt x="26022" y="150837"/>
                  </a:lnTo>
                  <a:lnTo>
                    <a:pt x="25781" y="150266"/>
                  </a:lnTo>
                  <a:lnTo>
                    <a:pt x="25311" y="150685"/>
                  </a:lnTo>
                  <a:lnTo>
                    <a:pt x="24168" y="151053"/>
                  </a:lnTo>
                  <a:lnTo>
                    <a:pt x="25628" y="151485"/>
                  </a:lnTo>
                  <a:lnTo>
                    <a:pt x="26035" y="151612"/>
                  </a:lnTo>
                  <a:close/>
                </a:path>
                <a:path w="201930" h="169545">
                  <a:moveTo>
                    <a:pt x="26200" y="149682"/>
                  </a:moveTo>
                  <a:lnTo>
                    <a:pt x="26009" y="149745"/>
                  </a:lnTo>
                  <a:lnTo>
                    <a:pt x="25793" y="149783"/>
                  </a:lnTo>
                  <a:lnTo>
                    <a:pt x="25704" y="149936"/>
                  </a:lnTo>
                  <a:lnTo>
                    <a:pt x="25996" y="149999"/>
                  </a:lnTo>
                  <a:lnTo>
                    <a:pt x="26200" y="149682"/>
                  </a:lnTo>
                  <a:close/>
                </a:path>
                <a:path w="201930" h="169545">
                  <a:moveTo>
                    <a:pt x="26911" y="149440"/>
                  </a:moveTo>
                  <a:lnTo>
                    <a:pt x="26720" y="148856"/>
                  </a:lnTo>
                  <a:lnTo>
                    <a:pt x="26200" y="149682"/>
                  </a:lnTo>
                  <a:lnTo>
                    <a:pt x="26555" y="149567"/>
                  </a:lnTo>
                  <a:lnTo>
                    <a:pt x="26911" y="149440"/>
                  </a:lnTo>
                  <a:close/>
                </a:path>
                <a:path w="201930" h="169545">
                  <a:moveTo>
                    <a:pt x="32816" y="68910"/>
                  </a:moveTo>
                  <a:lnTo>
                    <a:pt x="32651" y="68681"/>
                  </a:lnTo>
                  <a:lnTo>
                    <a:pt x="32562" y="68834"/>
                  </a:lnTo>
                  <a:lnTo>
                    <a:pt x="32816" y="68910"/>
                  </a:lnTo>
                  <a:close/>
                </a:path>
                <a:path w="201930" h="169545">
                  <a:moveTo>
                    <a:pt x="32829" y="68910"/>
                  </a:moveTo>
                  <a:close/>
                </a:path>
                <a:path w="201930" h="169545">
                  <a:moveTo>
                    <a:pt x="34632" y="66560"/>
                  </a:moveTo>
                  <a:lnTo>
                    <a:pt x="33058" y="65392"/>
                  </a:lnTo>
                  <a:lnTo>
                    <a:pt x="31775" y="64147"/>
                  </a:lnTo>
                  <a:lnTo>
                    <a:pt x="31572" y="63957"/>
                  </a:lnTo>
                  <a:lnTo>
                    <a:pt x="31369" y="64071"/>
                  </a:lnTo>
                  <a:lnTo>
                    <a:pt x="30111" y="64820"/>
                  </a:lnTo>
                  <a:lnTo>
                    <a:pt x="29933" y="64935"/>
                  </a:lnTo>
                  <a:lnTo>
                    <a:pt x="30035" y="65074"/>
                  </a:lnTo>
                  <a:lnTo>
                    <a:pt x="32651" y="68681"/>
                  </a:lnTo>
                  <a:lnTo>
                    <a:pt x="34632" y="66560"/>
                  </a:lnTo>
                  <a:close/>
                </a:path>
                <a:path w="201930" h="169545">
                  <a:moveTo>
                    <a:pt x="41935" y="155143"/>
                  </a:moveTo>
                  <a:lnTo>
                    <a:pt x="41376" y="154851"/>
                  </a:lnTo>
                  <a:lnTo>
                    <a:pt x="41160" y="154749"/>
                  </a:lnTo>
                  <a:lnTo>
                    <a:pt x="40728" y="154762"/>
                  </a:lnTo>
                  <a:lnTo>
                    <a:pt x="40436" y="155194"/>
                  </a:lnTo>
                  <a:lnTo>
                    <a:pt x="40322" y="155600"/>
                  </a:lnTo>
                  <a:lnTo>
                    <a:pt x="40157" y="155981"/>
                  </a:lnTo>
                  <a:lnTo>
                    <a:pt x="41452" y="156032"/>
                  </a:lnTo>
                  <a:lnTo>
                    <a:pt x="41935" y="155549"/>
                  </a:lnTo>
                  <a:lnTo>
                    <a:pt x="41935" y="155143"/>
                  </a:lnTo>
                  <a:close/>
                </a:path>
                <a:path w="201930" h="169545">
                  <a:moveTo>
                    <a:pt x="43903" y="122262"/>
                  </a:moveTo>
                  <a:lnTo>
                    <a:pt x="43243" y="122008"/>
                  </a:lnTo>
                  <a:lnTo>
                    <a:pt x="42887" y="121729"/>
                  </a:lnTo>
                  <a:lnTo>
                    <a:pt x="42608" y="122123"/>
                  </a:lnTo>
                  <a:lnTo>
                    <a:pt x="42164" y="122491"/>
                  </a:lnTo>
                  <a:lnTo>
                    <a:pt x="42062" y="122897"/>
                  </a:lnTo>
                  <a:lnTo>
                    <a:pt x="41897" y="123520"/>
                  </a:lnTo>
                  <a:lnTo>
                    <a:pt x="42341" y="123799"/>
                  </a:lnTo>
                  <a:lnTo>
                    <a:pt x="43002" y="123672"/>
                  </a:lnTo>
                  <a:lnTo>
                    <a:pt x="43319" y="123291"/>
                  </a:lnTo>
                  <a:lnTo>
                    <a:pt x="43865" y="122897"/>
                  </a:lnTo>
                  <a:lnTo>
                    <a:pt x="43865" y="122542"/>
                  </a:lnTo>
                  <a:lnTo>
                    <a:pt x="43903" y="122262"/>
                  </a:lnTo>
                  <a:close/>
                </a:path>
                <a:path w="201930" h="169545">
                  <a:moveTo>
                    <a:pt x="45567" y="112585"/>
                  </a:moveTo>
                  <a:lnTo>
                    <a:pt x="45275" y="112458"/>
                  </a:lnTo>
                  <a:lnTo>
                    <a:pt x="45123" y="112318"/>
                  </a:lnTo>
                  <a:lnTo>
                    <a:pt x="44970" y="112509"/>
                  </a:lnTo>
                  <a:lnTo>
                    <a:pt x="44742" y="112687"/>
                  </a:lnTo>
                  <a:lnTo>
                    <a:pt x="44716" y="112877"/>
                  </a:lnTo>
                  <a:lnTo>
                    <a:pt x="45008" y="113118"/>
                  </a:lnTo>
                  <a:lnTo>
                    <a:pt x="45148" y="113245"/>
                  </a:lnTo>
                  <a:lnTo>
                    <a:pt x="45313" y="113068"/>
                  </a:lnTo>
                  <a:lnTo>
                    <a:pt x="45554" y="112890"/>
                  </a:lnTo>
                  <a:lnTo>
                    <a:pt x="45567" y="112712"/>
                  </a:lnTo>
                  <a:lnTo>
                    <a:pt x="45567" y="112585"/>
                  </a:lnTo>
                  <a:close/>
                </a:path>
                <a:path w="201930" h="169545">
                  <a:moveTo>
                    <a:pt x="48552" y="79756"/>
                  </a:moveTo>
                  <a:lnTo>
                    <a:pt x="48183" y="79603"/>
                  </a:lnTo>
                  <a:lnTo>
                    <a:pt x="47625" y="79286"/>
                  </a:lnTo>
                  <a:lnTo>
                    <a:pt x="47434" y="79413"/>
                  </a:lnTo>
                  <a:lnTo>
                    <a:pt x="46824" y="79844"/>
                  </a:lnTo>
                  <a:lnTo>
                    <a:pt x="46278" y="80429"/>
                  </a:lnTo>
                  <a:lnTo>
                    <a:pt x="45885" y="81051"/>
                  </a:lnTo>
                  <a:lnTo>
                    <a:pt x="45783" y="81191"/>
                  </a:lnTo>
                  <a:lnTo>
                    <a:pt x="46494" y="82042"/>
                  </a:lnTo>
                  <a:lnTo>
                    <a:pt x="46812" y="82016"/>
                  </a:lnTo>
                  <a:lnTo>
                    <a:pt x="48069" y="81838"/>
                  </a:lnTo>
                  <a:lnTo>
                    <a:pt x="48348" y="80810"/>
                  </a:lnTo>
                  <a:lnTo>
                    <a:pt x="48552" y="79756"/>
                  </a:lnTo>
                  <a:close/>
                </a:path>
                <a:path w="201930" h="169545">
                  <a:moveTo>
                    <a:pt x="52425" y="153136"/>
                  </a:moveTo>
                  <a:lnTo>
                    <a:pt x="52324" y="152984"/>
                  </a:lnTo>
                  <a:lnTo>
                    <a:pt x="52425" y="153136"/>
                  </a:lnTo>
                  <a:close/>
                </a:path>
                <a:path w="201930" h="169545">
                  <a:moveTo>
                    <a:pt x="52451" y="153187"/>
                  </a:moveTo>
                  <a:lnTo>
                    <a:pt x="52247" y="153060"/>
                  </a:lnTo>
                  <a:lnTo>
                    <a:pt x="52387" y="153149"/>
                  </a:lnTo>
                  <a:close/>
                </a:path>
                <a:path w="201930" h="169545">
                  <a:moveTo>
                    <a:pt x="53619" y="153657"/>
                  </a:moveTo>
                  <a:lnTo>
                    <a:pt x="52920" y="153517"/>
                  </a:lnTo>
                  <a:lnTo>
                    <a:pt x="52451" y="153187"/>
                  </a:lnTo>
                  <a:lnTo>
                    <a:pt x="52870" y="154495"/>
                  </a:lnTo>
                  <a:lnTo>
                    <a:pt x="53314" y="154495"/>
                  </a:lnTo>
                  <a:lnTo>
                    <a:pt x="53619" y="153657"/>
                  </a:lnTo>
                  <a:close/>
                </a:path>
                <a:path w="201930" h="169545">
                  <a:moveTo>
                    <a:pt x="53733" y="150685"/>
                  </a:moveTo>
                  <a:lnTo>
                    <a:pt x="53403" y="149834"/>
                  </a:lnTo>
                  <a:lnTo>
                    <a:pt x="52387" y="149352"/>
                  </a:lnTo>
                  <a:lnTo>
                    <a:pt x="51676" y="149021"/>
                  </a:lnTo>
                  <a:lnTo>
                    <a:pt x="50761" y="149237"/>
                  </a:lnTo>
                  <a:lnTo>
                    <a:pt x="49517" y="151282"/>
                  </a:lnTo>
                  <a:lnTo>
                    <a:pt x="51003" y="151422"/>
                  </a:lnTo>
                  <a:lnTo>
                    <a:pt x="51930" y="152285"/>
                  </a:lnTo>
                  <a:lnTo>
                    <a:pt x="52108" y="152641"/>
                  </a:lnTo>
                  <a:lnTo>
                    <a:pt x="52311" y="152971"/>
                  </a:lnTo>
                  <a:lnTo>
                    <a:pt x="52603" y="152603"/>
                  </a:lnTo>
                  <a:lnTo>
                    <a:pt x="52933" y="152222"/>
                  </a:lnTo>
                  <a:lnTo>
                    <a:pt x="53187" y="151790"/>
                  </a:lnTo>
                  <a:lnTo>
                    <a:pt x="53733" y="150685"/>
                  </a:lnTo>
                  <a:close/>
                </a:path>
                <a:path w="201930" h="169545">
                  <a:moveTo>
                    <a:pt x="61404" y="101942"/>
                  </a:moveTo>
                  <a:lnTo>
                    <a:pt x="60921" y="101511"/>
                  </a:lnTo>
                  <a:lnTo>
                    <a:pt x="60706" y="101396"/>
                  </a:lnTo>
                  <a:lnTo>
                    <a:pt x="60439" y="101168"/>
                  </a:lnTo>
                  <a:lnTo>
                    <a:pt x="59690" y="101511"/>
                  </a:lnTo>
                  <a:lnTo>
                    <a:pt x="59690" y="101904"/>
                  </a:lnTo>
                  <a:lnTo>
                    <a:pt x="60452" y="102425"/>
                  </a:lnTo>
                  <a:lnTo>
                    <a:pt x="60744" y="102641"/>
                  </a:lnTo>
                  <a:lnTo>
                    <a:pt x="60883" y="102577"/>
                  </a:lnTo>
                  <a:lnTo>
                    <a:pt x="61404" y="102349"/>
                  </a:lnTo>
                  <a:lnTo>
                    <a:pt x="61404" y="101942"/>
                  </a:lnTo>
                  <a:close/>
                </a:path>
                <a:path w="201930" h="169545">
                  <a:moveTo>
                    <a:pt x="69875" y="22961"/>
                  </a:moveTo>
                  <a:lnTo>
                    <a:pt x="67881" y="23114"/>
                  </a:lnTo>
                  <a:lnTo>
                    <a:pt x="67729" y="23114"/>
                  </a:lnTo>
                  <a:lnTo>
                    <a:pt x="67487" y="23495"/>
                  </a:lnTo>
                  <a:lnTo>
                    <a:pt x="67462" y="23685"/>
                  </a:lnTo>
                  <a:lnTo>
                    <a:pt x="67411" y="24320"/>
                  </a:lnTo>
                  <a:lnTo>
                    <a:pt x="67856" y="24625"/>
                  </a:lnTo>
                  <a:lnTo>
                    <a:pt x="68376" y="24282"/>
                  </a:lnTo>
                  <a:lnTo>
                    <a:pt x="68922" y="23926"/>
                  </a:lnTo>
                  <a:lnTo>
                    <a:pt x="69392" y="23431"/>
                  </a:lnTo>
                  <a:lnTo>
                    <a:pt x="69875" y="22961"/>
                  </a:lnTo>
                  <a:close/>
                </a:path>
                <a:path w="201930" h="169545">
                  <a:moveTo>
                    <a:pt x="69938" y="113715"/>
                  </a:moveTo>
                  <a:lnTo>
                    <a:pt x="69659" y="113538"/>
                  </a:lnTo>
                  <a:lnTo>
                    <a:pt x="69494" y="113385"/>
                  </a:lnTo>
                  <a:lnTo>
                    <a:pt x="69380" y="113601"/>
                  </a:lnTo>
                  <a:lnTo>
                    <a:pt x="69176" y="113842"/>
                  </a:lnTo>
                  <a:lnTo>
                    <a:pt x="69176" y="114084"/>
                  </a:lnTo>
                  <a:lnTo>
                    <a:pt x="69151" y="114236"/>
                  </a:lnTo>
                  <a:lnTo>
                    <a:pt x="69392" y="114376"/>
                  </a:lnTo>
                  <a:lnTo>
                    <a:pt x="69532" y="114528"/>
                  </a:lnTo>
                  <a:lnTo>
                    <a:pt x="69659" y="114325"/>
                  </a:lnTo>
                  <a:lnTo>
                    <a:pt x="69913" y="114096"/>
                  </a:lnTo>
                  <a:lnTo>
                    <a:pt x="69938" y="113893"/>
                  </a:lnTo>
                  <a:lnTo>
                    <a:pt x="69938" y="113715"/>
                  </a:lnTo>
                  <a:close/>
                </a:path>
                <a:path w="201930" h="169545">
                  <a:moveTo>
                    <a:pt x="70142" y="22745"/>
                  </a:moveTo>
                  <a:lnTo>
                    <a:pt x="69875" y="22974"/>
                  </a:lnTo>
                  <a:lnTo>
                    <a:pt x="70040" y="22961"/>
                  </a:lnTo>
                  <a:lnTo>
                    <a:pt x="70142" y="22745"/>
                  </a:lnTo>
                  <a:close/>
                </a:path>
                <a:path w="201930" h="169545">
                  <a:moveTo>
                    <a:pt x="71145" y="151701"/>
                  </a:moveTo>
                  <a:lnTo>
                    <a:pt x="71107" y="151028"/>
                  </a:lnTo>
                  <a:lnTo>
                    <a:pt x="70675" y="151447"/>
                  </a:lnTo>
                  <a:lnTo>
                    <a:pt x="71145" y="151701"/>
                  </a:lnTo>
                  <a:close/>
                </a:path>
                <a:path w="201930" h="169545">
                  <a:moveTo>
                    <a:pt x="83096" y="148996"/>
                  </a:moveTo>
                  <a:lnTo>
                    <a:pt x="82842" y="148983"/>
                  </a:lnTo>
                  <a:lnTo>
                    <a:pt x="82461" y="148869"/>
                  </a:lnTo>
                  <a:lnTo>
                    <a:pt x="82105" y="149352"/>
                  </a:lnTo>
                  <a:lnTo>
                    <a:pt x="81724" y="149847"/>
                  </a:lnTo>
                  <a:lnTo>
                    <a:pt x="81762" y="150202"/>
                  </a:lnTo>
                  <a:lnTo>
                    <a:pt x="81838" y="150799"/>
                  </a:lnTo>
                  <a:lnTo>
                    <a:pt x="82308" y="150863"/>
                  </a:lnTo>
                  <a:lnTo>
                    <a:pt x="82753" y="150406"/>
                  </a:lnTo>
                  <a:lnTo>
                    <a:pt x="83096" y="148996"/>
                  </a:lnTo>
                  <a:close/>
                </a:path>
                <a:path w="201930" h="169545">
                  <a:moveTo>
                    <a:pt x="88379" y="119354"/>
                  </a:moveTo>
                  <a:lnTo>
                    <a:pt x="88252" y="119202"/>
                  </a:lnTo>
                  <a:lnTo>
                    <a:pt x="88150" y="118960"/>
                  </a:lnTo>
                  <a:lnTo>
                    <a:pt x="87972" y="118910"/>
                  </a:lnTo>
                  <a:lnTo>
                    <a:pt x="87731" y="118884"/>
                  </a:lnTo>
                  <a:lnTo>
                    <a:pt x="87325" y="118922"/>
                  </a:lnTo>
                  <a:lnTo>
                    <a:pt x="86868" y="119621"/>
                  </a:lnTo>
                  <a:lnTo>
                    <a:pt x="87096" y="119938"/>
                  </a:lnTo>
                  <a:lnTo>
                    <a:pt x="87795" y="119824"/>
                  </a:lnTo>
                  <a:lnTo>
                    <a:pt x="87972" y="119786"/>
                  </a:lnTo>
                  <a:lnTo>
                    <a:pt x="88201" y="119507"/>
                  </a:lnTo>
                  <a:lnTo>
                    <a:pt x="88379" y="119354"/>
                  </a:lnTo>
                  <a:close/>
                </a:path>
                <a:path w="201930" h="169545">
                  <a:moveTo>
                    <a:pt x="97053" y="89522"/>
                  </a:moveTo>
                  <a:lnTo>
                    <a:pt x="96735" y="89700"/>
                  </a:lnTo>
                  <a:lnTo>
                    <a:pt x="96951" y="89674"/>
                  </a:lnTo>
                  <a:lnTo>
                    <a:pt x="97053" y="89522"/>
                  </a:lnTo>
                  <a:close/>
                </a:path>
                <a:path w="201930" h="169545">
                  <a:moveTo>
                    <a:pt x="100634" y="86906"/>
                  </a:moveTo>
                  <a:lnTo>
                    <a:pt x="100304" y="86448"/>
                  </a:lnTo>
                  <a:lnTo>
                    <a:pt x="99682" y="86601"/>
                  </a:lnTo>
                  <a:lnTo>
                    <a:pt x="99021" y="86690"/>
                  </a:lnTo>
                  <a:lnTo>
                    <a:pt x="98056" y="87820"/>
                  </a:lnTo>
                  <a:lnTo>
                    <a:pt x="97599" y="88658"/>
                  </a:lnTo>
                  <a:lnTo>
                    <a:pt x="97066" y="89522"/>
                  </a:lnTo>
                  <a:lnTo>
                    <a:pt x="99669" y="88087"/>
                  </a:lnTo>
                  <a:lnTo>
                    <a:pt x="100076" y="87820"/>
                  </a:lnTo>
                  <a:lnTo>
                    <a:pt x="100342" y="87312"/>
                  </a:lnTo>
                  <a:lnTo>
                    <a:pt x="100634" y="86906"/>
                  </a:lnTo>
                  <a:close/>
                </a:path>
                <a:path w="201930" h="169545">
                  <a:moveTo>
                    <a:pt x="102743" y="112547"/>
                  </a:moveTo>
                  <a:lnTo>
                    <a:pt x="101739" y="111010"/>
                  </a:lnTo>
                  <a:lnTo>
                    <a:pt x="100723" y="110921"/>
                  </a:lnTo>
                  <a:lnTo>
                    <a:pt x="99720" y="111467"/>
                  </a:lnTo>
                  <a:lnTo>
                    <a:pt x="99009" y="111887"/>
                  </a:lnTo>
                  <a:lnTo>
                    <a:pt x="98577" y="112610"/>
                  </a:lnTo>
                  <a:lnTo>
                    <a:pt x="99364" y="113220"/>
                  </a:lnTo>
                  <a:lnTo>
                    <a:pt x="100076" y="113753"/>
                  </a:lnTo>
                  <a:lnTo>
                    <a:pt x="100787" y="114490"/>
                  </a:lnTo>
                  <a:lnTo>
                    <a:pt x="101955" y="113906"/>
                  </a:lnTo>
                  <a:lnTo>
                    <a:pt x="102565" y="113296"/>
                  </a:lnTo>
                  <a:lnTo>
                    <a:pt x="102743" y="112547"/>
                  </a:lnTo>
                  <a:close/>
                </a:path>
                <a:path w="201930" h="169545">
                  <a:moveTo>
                    <a:pt x="103454" y="100203"/>
                  </a:moveTo>
                  <a:lnTo>
                    <a:pt x="103174" y="99580"/>
                  </a:lnTo>
                  <a:lnTo>
                    <a:pt x="102984" y="98882"/>
                  </a:lnTo>
                  <a:lnTo>
                    <a:pt x="102514" y="98450"/>
                  </a:lnTo>
                  <a:lnTo>
                    <a:pt x="101828" y="97828"/>
                  </a:lnTo>
                  <a:lnTo>
                    <a:pt x="100990" y="98234"/>
                  </a:lnTo>
                  <a:lnTo>
                    <a:pt x="100609" y="99047"/>
                  </a:lnTo>
                  <a:lnTo>
                    <a:pt x="100495" y="99275"/>
                  </a:lnTo>
                  <a:lnTo>
                    <a:pt x="100952" y="99974"/>
                  </a:lnTo>
                  <a:lnTo>
                    <a:pt x="101307" y="100050"/>
                  </a:lnTo>
                  <a:lnTo>
                    <a:pt x="101968" y="100228"/>
                  </a:lnTo>
                  <a:lnTo>
                    <a:pt x="102730" y="100177"/>
                  </a:lnTo>
                  <a:lnTo>
                    <a:pt x="103454" y="100203"/>
                  </a:lnTo>
                  <a:close/>
                </a:path>
                <a:path w="201930" h="169545">
                  <a:moveTo>
                    <a:pt x="103695" y="100215"/>
                  </a:moveTo>
                  <a:lnTo>
                    <a:pt x="103530" y="100203"/>
                  </a:lnTo>
                  <a:lnTo>
                    <a:pt x="103555" y="100393"/>
                  </a:lnTo>
                  <a:lnTo>
                    <a:pt x="103695" y="100215"/>
                  </a:lnTo>
                  <a:close/>
                </a:path>
                <a:path w="201930" h="169545">
                  <a:moveTo>
                    <a:pt x="103822" y="77355"/>
                  </a:moveTo>
                  <a:lnTo>
                    <a:pt x="103352" y="77571"/>
                  </a:lnTo>
                  <a:lnTo>
                    <a:pt x="102679" y="77724"/>
                  </a:lnTo>
                  <a:lnTo>
                    <a:pt x="103606" y="78397"/>
                  </a:lnTo>
                  <a:lnTo>
                    <a:pt x="103822" y="77355"/>
                  </a:lnTo>
                  <a:close/>
                </a:path>
                <a:path w="201930" h="169545">
                  <a:moveTo>
                    <a:pt x="104127" y="77203"/>
                  </a:moveTo>
                  <a:lnTo>
                    <a:pt x="103873" y="77127"/>
                  </a:lnTo>
                  <a:lnTo>
                    <a:pt x="103822" y="77355"/>
                  </a:lnTo>
                  <a:lnTo>
                    <a:pt x="104063" y="77266"/>
                  </a:lnTo>
                  <a:close/>
                </a:path>
                <a:path w="201930" h="169545">
                  <a:moveTo>
                    <a:pt x="108038" y="78473"/>
                  </a:moveTo>
                  <a:lnTo>
                    <a:pt x="107632" y="78117"/>
                  </a:lnTo>
                  <a:lnTo>
                    <a:pt x="107556" y="78651"/>
                  </a:lnTo>
                  <a:lnTo>
                    <a:pt x="108038" y="78473"/>
                  </a:lnTo>
                  <a:close/>
                </a:path>
                <a:path w="201930" h="169545">
                  <a:moveTo>
                    <a:pt x="119837" y="102997"/>
                  </a:moveTo>
                  <a:lnTo>
                    <a:pt x="119799" y="102781"/>
                  </a:lnTo>
                  <a:lnTo>
                    <a:pt x="119773" y="102489"/>
                  </a:lnTo>
                  <a:lnTo>
                    <a:pt x="119634" y="102412"/>
                  </a:lnTo>
                  <a:lnTo>
                    <a:pt x="119418" y="102336"/>
                  </a:lnTo>
                  <a:lnTo>
                    <a:pt x="119062" y="102323"/>
                  </a:lnTo>
                  <a:lnTo>
                    <a:pt x="118872" y="102450"/>
                  </a:lnTo>
                  <a:lnTo>
                    <a:pt x="118160" y="102908"/>
                  </a:lnTo>
                  <a:lnTo>
                    <a:pt x="118249" y="103212"/>
                  </a:lnTo>
                  <a:lnTo>
                    <a:pt x="119126" y="103251"/>
                  </a:lnTo>
                  <a:lnTo>
                    <a:pt x="119354" y="103225"/>
                  </a:lnTo>
                  <a:lnTo>
                    <a:pt x="119608" y="103085"/>
                  </a:lnTo>
                  <a:lnTo>
                    <a:pt x="119837" y="102997"/>
                  </a:lnTo>
                  <a:close/>
                </a:path>
                <a:path w="201930" h="169545">
                  <a:moveTo>
                    <a:pt x="125844" y="110667"/>
                  </a:moveTo>
                  <a:lnTo>
                    <a:pt x="125564" y="110540"/>
                  </a:lnTo>
                  <a:lnTo>
                    <a:pt x="124929" y="110909"/>
                  </a:lnTo>
                  <a:lnTo>
                    <a:pt x="124726" y="111023"/>
                  </a:lnTo>
                  <a:lnTo>
                    <a:pt x="124599" y="111264"/>
                  </a:lnTo>
                  <a:lnTo>
                    <a:pt x="124460" y="111442"/>
                  </a:lnTo>
                  <a:lnTo>
                    <a:pt x="125006" y="111582"/>
                  </a:lnTo>
                  <a:lnTo>
                    <a:pt x="125222" y="111442"/>
                  </a:lnTo>
                  <a:lnTo>
                    <a:pt x="125539" y="111366"/>
                  </a:lnTo>
                  <a:lnTo>
                    <a:pt x="125615" y="111188"/>
                  </a:lnTo>
                  <a:lnTo>
                    <a:pt x="125844" y="110667"/>
                  </a:lnTo>
                  <a:close/>
                </a:path>
                <a:path w="201930" h="169545">
                  <a:moveTo>
                    <a:pt x="131711" y="113690"/>
                  </a:moveTo>
                  <a:lnTo>
                    <a:pt x="130797" y="113106"/>
                  </a:lnTo>
                  <a:lnTo>
                    <a:pt x="130060" y="112572"/>
                  </a:lnTo>
                  <a:lnTo>
                    <a:pt x="128295" y="113118"/>
                  </a:lnTo>
                  <a:lnTo>
                    <a:pt x="127076" y="113499"/>
                  </a:lnTo>
                  <a:lnTo>
                    <a:pt x="126250" y="113792"/>
                  </a:lnTo>
                  <a:lnTo>
                    <a:pt x="126377" y="114731"/>
                  </a:lnTo>
                  <a:lnTo>
                    <a:pt x="127584" y="116268"/>
                  </a:lnTo>
                  <a:lnTo>
                    <a:pt x="128600" y="115836"/>
                  </a:lnTo>
                  <a:lnTo>
                    <a:pt x="129590" y="115252"/>
                  </a:lnTo>
                  <a:lnTo>
                    <a:pt x="130302" y="114642"/>
                  </a:lnTo>
                  <a:lnTo>
                    <a:pt x="131711" y="113690"/>
                  </a:lnTo>
                  <a:close/>
                </a:path>
                <a:path w="201930" h="169545">
                  <a:moveTo>
                    <a:pt x="136779" y="89522"/>
                  </a:moveTo>
                  <a:lnTo>
                    <a:pt x="136398" y="89662"/>
                  </a:lnTo>
                  <a:lnTo>
                    <a:pt x="136004" y="89763"/>
                  </a:lnTo>
                  <a:lnTo>
                    <a:pt x="135674" y="89979"/>
                  </a:lnTo>
                  <a:lnTo>
                    <a:pt x="135318" y="90233"/>
                  </a:lnTo>
                  <a:lnTo>
                    <a:pt x="135102" y="90690"/>
                  </a:lnTo>
                  <a:lnTo>
                    <a:pt x="134835" y="91046"/>
                  </a:lnTo>
                  <a:lnTo>
                    <a:pt x="135242" y="90906"/>
                  </a:lnTo>
                  <a:lnTo>
                    <a:pt x="135775" y="90868"/>
                  </a:lnTo>
                  <a:lnTo>
                    <a:pt x="136067" y="90601"/>
                  </a:lnTo>
                  <a:lnTo>
                    <a:pt x="136385" y="90335"/>
                  </a:lnTo>
                  <a:lnTo>
                    <a:pt x="136563" y="89916"/>
                  </a:lnTo>
                  <a:lnTo>
                    <a:pt x="136779" y="89522"/>
                  </a:lnTo>
                  <a:close/>
                </a:path>
                <a:path w="201930" h="169545">
                  <a:moveTo>
                    <a:pt x="137147" y="89369"/>
                  </a:moveTo>
                  <a:lnTo>
                    <a:pt x="136918" y="89331"/>
                  </a:lnTo>
                  <a:lnTo>
                    <a:pt x="136779" y="89522"/>
                  </a:lnTo>
                  <a:lnTo>
                    <a:pt x="137147" y="89369"/>
                  </a:lnTo>
                  <a:close/>
                </a:path>
                <a:path w="201930" h="169545">
                  <a:moveTo>
                    <a:pt x="138823" y="71285"/>
                  </a:moveTo>
                  <a:lnTo>
                    <a:pt x="138709" y="70726"/>
                  </a:lnTo>
                  <a:lnTo>
                    <a:pt x="138125" y="70573"/>
                  </a:lnTo>
                  <a:lnTo>
                    <a:pt x="138049" y="71094"/>
                  </a:lnTo>
                  <a:lnTo>
                    <a:pt x="138226" y="71424"/>
                  </a:lnTo>
                  <a:lnTo>
                    <a:pt x="138823" y="71285"/>
                  </a:lnTo>
                  <a:close/>
                </a:path>
                <a:path w="201930" h="169545">
                  <a:moveTo>
                    <a:pt x="139255" y="116471"/>
                  </a:moveTo>
                  <a:lnTo>
                    <a:pt x="138709" y="115557"/>
                  </a:lnTo>
                  <a:lnTo>
                    <a:pt x="138531" y="115252"/>
                  </a:lnTo>
                  <a:lnTo>
                    <a:pt x="137337" y="115303"/>
                  </a:lnTo>
                  <a:lnTo>
                    <a:pt x="135686" y="115989"/>
                  </a:lnTo>
                  <a:lnTo>
                    <a:pt x="134899" y="116763"/>
                  </a:lnTo>
                  <a:lnTo>
                    <a:pt x="135737" y="117843"/>
                  </a:lnTo>
                  <a:lnTo>
                    <a:pt x="136207" y="118440"/>
                  </a:lnTo>
                  <a:lnTo>
                    <a:pt x="136982" y="118452"/>
                  </a:lnTo>
                  <a:lnTo>
                    <a:pt x="137439" y="118249"/>
                  </a:lnTo>
                  <a:lnTo>
                    <a:pt x="138874" y="117424"/>
                  </a:lnTo>
                  <a:lnTo>
                    <a:pt x="139255" y="116471"/>
                  </a:lnTo>
                  <a:close/>
                </a:path>
                <a:path w="201930" h="169545">
                  <a:moveTo>
                    <a:pt x="140208" y="123202"/>
                  </a:moveTo>
                  <a:lnTo>
                    <a:pt x="139471" y="123367"/>
                  </a:lnTo>
                  <a:lnTo>
                    <a:pt x="138658" y="123418"/>
                  </a:lnTo>
                  <a:lnTo>
                    <a:pt x="137426" y="124193"/>
                  </a:lnTo>
                  <a:lnTo>
                    <a:pt x="137020" y="124929"/>
                  </a:lnTo>
                  <a:lnTo>
                    <a:pt x="136525" y="125526"/>
                  </a:lnTo>
                  <a:lnTo>
                    <a:pt x="138785" y="125145"/>
                  </a:lnTo>
                  <a:lnTo>
                    <a:pt x="140208" y="123202"/>
                  </a:lnTo>
                  <a:close/>
                </a:path>
                <a:path w="201930" h="169545">
                  <a:moveTo>
                    <a:pt x="143103" y="64363"/>
                  </a:moveTo>
                  <a:lnTo>
                    <a:pt x="142976" y="64414"/>
                  </a:lnTo>
                  <a:lnTo>
                    <a:pt x="142989" y="64706"/>
                  </a:lnTo>
                  <a:lnTo>
                    <a:pt x="143103" y="64363"/>
                  </a:lnTo>
                  <a:close/>
                </a:path>
                <a:path w="201930" h="169545">
                  <a:moveTo>
                    <a:pt x="143611" y="61772"/>
                  </a:moveTo>
                  <a:lnTo>
                    <a:pt x="142595" y="61290"/>
                  </a:lnTo>
                  <a:lnTo>
                    <a:pt x="141516" y="60794"/>
                  </a:lnTo>
                  <a:lnTo>
                    <a:pt x="140728" y="61874"/>
                  </a:lnTo>
                  <a:lnTo>
                    <a:pt x="140322" y="62826"/>
                  </a:lnTo>
                  <a:lnTo>
                    <a:pt x="139725" y="64135"/>
                  </a:lnTo>
                  <a:lnTo>
                    <a:pt x="138912" y="65316"/>
                  </a:lnTo>
                  <a:lnTo>
                    <a:pt x="137769" y="66294"/>
                  </a:lnTo>
                  <a:lnTo>
                    <a:pt x="142963" y="64414"/>
                  </a:lnTo>
                  <a:lnTo>
                    <a:pt x="142951" y="63969"/>
                  </a:lnTo>
                  <a:lnTo>
                    <a:pt x="142862" y="63068"/>
                  </a:lnTo>
                  <a:lnTo>
                    <a:pt x="143611" y="61772"/>
                  </a:lnTo>
                  <a:close/>
                </a:path>
                <a:path w="201930" h="169545">
                  <a:moveTo>
                    <a:pt x="145681" y="92887"/>
                  </a:moveTo>
                  <a:lnTo>
                    <a:pt x="145326" y="92760"/>
                  </a:lnTo>
                  <a:lnTo>
                    <a:pt x="144691" y="93256"/>
                  </a:lnTo>
                  <a:lnTo>
                    <a:pt x="144538" y="93395"/>
                  </a:lnTo>
                  <a:lnTo>
                    <a:pt x="144551" y="93726"/>
                  </a:lnTo>
                  <a:lnTo>
                    <a:pt x="144475" y="93980"/>
                  </a:lnTo>
                  <a:lnTo>
                    <a:pt x="144627" y="94043"/>
                  </a:lnTo>
                  <a:lnTo>
                    <a:pt x="144881" y="94234"/>
                  </a:lnTo>
                  <a:lnTo>
                    <a:pt x="145021" y="94170"/>
                  </a:lnTo>
                  <a:lnTo>
                    <a:pt x="145249" y="94081"/>
                  </a:lnTo>
                  <a:lnTo>
                    <a:pt x="145516" y="93814"/>
                  </a:lnTo>
                  <a:lnTo>
                    <a:pt x="145567" y="93611"/>
                  </a:lnTo>
                  <a:lnTo>
                    <a:pt x="145681" y="92887"/>
                  </a:lnTo>
                  <a:close/>
                </a:path>
                <a:path w="201930" h="169545">
                  <a:moveTo>
                    <a:pt x="147523" y="30899"/>
                  </a:moveTo>
                  <a:lnTo>
                    <a:pt x="146989" y="30695"/>
                  </a:lnTo>
                  <a:lnTo>
                    <a:pt x="146608" y="30873"/>
                  </a:lnTo>
                  <a:lnTo>
                    <a:pt x="146392" y="31445"/>
                  </a:lnTo>
                  <a:lnTo>
                    <a:pt x="147078" y="31457"/>
                  </a:lnTo>
                  <a:lnTo>
                    <a:pt x="147523" y="30899"/>
                  </a:lnTo>
                  <a:close/>
                </a:path>
                <a:path w="201930" h="169545">
                  <a:moveTo>
                    <a:pt x="148247" y="68719"/>
                  </a:moveTo>
                  <a:lnTo>
                    <a:pt x="147904" y="68580"/>
                  </a:lnTo>
                  <a:lnTo>
                    <a:pt x="147548" y="68491"/>
                  </a:lnTo>
                  <a:lnTo>
                    <a:pt x="147358" y="68961"/>
                  </a:lnTo>
                  <a:lnTo>
                    <a:pt x="147612" y="69329"/>
                  </a:lnTo>
                  <a:lnTo>
                    <a:pt x="147764" y="69329"/>
                  </a:lnTo>
                  <a:lnTo>
                    <a:pt x="148170" y="69329"/>
                  </a:lnTo>
                  <a:lnTo>
                    <a:pt x="148170" y="68986"/>
                  </a:lnTo>
                  <a:lnTo>
                    <a:pt x="148247" y="68719"/>
                  </a:lnTo>
                  <a:close/>
                </a:path>
                <a:path w="201930" h="169545">
                  <a:moveTo>
                    <a:pt x="149682" y="103492"/>
                  </a:moveTo>
                  <a:lnTo>
                    <a:pt x="148971" y="103657"/>
                  </a:lnTo>
                  <a:lnTo>
                    <a:pt x="149212" y="104063"/>
                  </a:lnTo>
                  <a:lnTo>
                    <a:pt x="149682" y="103492"/>
                  </a:lnTo>
                  <a:close/>
                </a:path>
                <a:path w="201930" h="169545">
                  <a:moveTo>
                    <a:pt x="163690" y="5232"/>
                  </a:moveTo>
                  <a:lnTo>
                    <a:pt x="163207" y="5029"/>
                  </a:lnTo>
                  <a:lnTo>
                    <a:pt x="162877" y="5194"/>
                  </a:lnTo>
                  <a:lnTo>
                    <a:pt x="162725" y="5740"/>
                  </a:lnTo>
                  <a:lnTo>
                    <a:pt x="163347" y="5765"/>
                  </a:lnTo>
                  <a:lnTo>
                    <a:pt x="163690" y="5232"/>
                  </a:lnTo>
                  <a:close/>
                </a:path>
                <a:path w="201930" h="169545">
                  <a:moveTo>
                    <a:pt x="167538" y="6527"/>
                  </a:moveTo>
                  <a:lnTo>
                    <a:pt x="167081" y="6362"/>
                  </a:lnTo>
                  <a:lnTo>
                    <a:pt x="166916" y="6311"/>
                  </a:lnTo>
                  <a:lnTo>
                    <a:pt x="166573" y="6438"/>
                  </a:lnTo>
                  <a:lnTo>
                    <a:pt x="165773" y="6985"/>
                  </a:lnTo>
                  <a:lnTo>
                    <a:pt x="165646" y="7378"/>
                  </a:lnTo>
                  <a:lnTo>
                    <a:pt x="166116" y="7518"/>
                  </a:lnTo>
                  <a:lnTo>
                    <a:pt x="166281" y="7581"/>
                  </a:lnTo>
                  <a:lnTo>
                    <a:pt x="166573" y="7391"/>
                  </a:lnTo>
                  <a:lnTo>
                    <a:pt x="166814" y="7315"/>
                  </a:lnTo>
                  <a:lnTo>
                    <a:pt x="167424" y="6908"/>
                  </a:lnTo>
                  <a:lnTo>
                    <a:pt x="167538" y="6527"/>
                  </a:lnTo>
                  <a:close/>
                </a:path>
                <a:path w="201930" h="169545">
                  <a:moveTo>
                    <a:pt x="169087" y="11811"/>
                  </a:moveTo>
                  <a:lnTo>
                    <a:pt x="169024" y="11518"/>
                  </a:lnTo>
                  <a:lnTo>
                    <a:pt x="168770" y="11328"/>
                  </a:lnTo>
                  <a:lnTo>
                    <a:pt x="168605" y="11315"/>
                  </a:lnTo>
                  <a:lnTo>
                    <a:pt x="167982" y="11303"/>
                  </a:lnTo>
                  <a:lnTo>
                    <a:pt x="167779" y="11633"/>
                  </a:lnTo>
                  <a:lnTo>
                    <a:pt x="168084" y="12077"/>
                  </a:lnTo>
                  <a:lnTo>
                    <a:pt x="168490" y="12141"/>
                  </a:lnTo>
                  <a:lnTo>
                    <a:pt x="168681" y="12179"/>
                  </a:lnTo>
                  <a:lnTo>
                    <a:pt x="168821" y="12014"/>
                  </a:lnTo>
                  <a:lnTo>
                    <a:pt x="169087" y="11811"/>
                  </a:lnTo>
                  <a:close/>
                </a:path>
                <a:path w="201930" h="169545">
                  <a:moveTo>
                    <a:pt x="172275" y="1638"/>
                  </a:moveTo>
                  <a:lnTo>
                    <a:pt x="172135" y="533"/>
                  </a:lnTo>
                  <a:lnTo>
                    <a:pt x="172085" y="292"/>
                  </a:lnTo>
                  <a:lnTo>
                    <a:pt x="171450" y="0"/>
                  </a:lnTo>
                  <a:lnTo>
                    <a:pt x="171081" y="50"/>
                  </a:lnTo>
                  <a:lnTo>
                    <a:pt x="170599" y="114"/>
                  </a:lnTo>
                  <a:lnTo>
                    <a:pt x="170116" y="444"/>
                  </a:lnTo>
                  <a:lnTo>
                    <a:pt x="169494" y="723"/>
                  </a:lnTo>
                  <a:lnTo>
                    <a:pt x="168986" y="1143"/>
                  </a:lnTo>
                  <a:lnTo>
                    <a:pt x="168313" y="1600"/>
                  </a:lnTo>
                  <a:lnTo>
                    <a:pt x="167767" y="2171"/>
                  </a:lnTo>
                  <a:lnTo>
                    <a:pt x="167589" y="2336"/>
                  </a:lnTo>
                  <a:lnTo>
                    <a:pt x="167652" y="3098"/>
                  </a:lnTo>
                  <a:lnTo>
                    <a:pt x="167830" y="3200"/>
                  </a:lnTo>
                  <a:lnTo>
                    <a:pt x="168948" y="3708"/>
                  </a:lnTo>
                  <a:lnTo>
                    <a:pt x="172275" y="1638"/>
                  </a:lnTo>
                  <a:close/>
                </a:path>
                <a:path w="201930" h="169545">
                  <a:moveTo>
                    <a:pt x="176822" y="2857"/>
                  </a:moveTo>
                  <a:lnTo>
                    <a:pt x="176618" y="2819"/>
                  </a:lnTo>
                  <a:lnTo>
                    <a:pt x="176377" y="2705"/>
                  </a:lnTo>
                  <a:lnTo>
                    <a:pt x="176174" y="2781"/>
                  </a:lnTo>
                  <a:lnTo>
                    <a:pt x="175526" y="3009"/>
                  </a:lnTo>
                  <a:lnTo>
                    <a:pt x="175387" y="3378"/>
                  </a:lnTo>
                  <a:lnTo>
                    <a:pt x="175793" y="3670"/>
                  </a:lnTo>
                  <a:lnTo>
                    <a:pt x="176237" y="3543"/>
                  </a:lnTo>
                  <a:lnTo>
                    <a:pt x="176453" y="3479"/>
                  </a:lnTo>
                  <a:lnTo>
                    <a:pt x="176822" y="2857"/>
                  </a:lnTo>
                  <a:close/>
                </a:path>
                <a:path w="201930" h="169545">
                  <a:moveTo>
                    <a:pt x="178562" y="76860"/>
                  </a:moveTo>
                  <a:lnTo>
                    <a:pt x="178485" y="76669"/>
                  </a:lnTo>
                  <a:lnTo>
                    <a:pt x="178333" y="76733"/>
                  </a:lnTo>
                  <a:lnTo>
                    <a:pt x="178562" y="76860"/>
                  </a:lnTo>
                  <a:close/>
                </a:path>
                <a:path w="201930" h="169545">
                  <a:moveTo>
                    <a:pt x="179959" y="74612"/>
                  </a:moveTo>
                  <a:lnTo>
                    <a:pt x="179679" y="73837"/>
                  </a:lnTo>
                  <a:lnTo>
                    <a:pt x="179400" y="73736"/>
                  </a:lnTo>
                  <a:lnTo>
                    <a:pt x="178511" y="73444"/>
                  </a:lnTo>
                  <a:lnTo>
                    <a:pt x="177711" y="73875"/>
                  </a:lnTo>
                  <a:lnTo>
                    <a:pt x="177787" y="75438"/>
                  </a:lnTo>
                  <a:lnTo>
                    <a:pt x="178168" y="75996"/>
                  </a:lnTo>
                  <a:lnTo>
                    <a:pt x="178447" y="76581"/>
                  </a:lnTo>
                  <a:lnTo>
                    <a:pt x="178930" y="76034"/>
                  </a:lnTo>
                  <a:lnTo>
                    <a:pt x="179476" y="75526"/>
                  </a:lnTo>
                  <a:lnTo>
                    <a:pt x="179959" y="74612"/>
                  </a:lnTo>
                  <a:close/>
                </a:path>
                <a:path w="201930" h="169545">
                  <a:moveTo>
                    <a:pt x="185496" y="105130"/>
                  </a:moveTo>
                  <a:lnTo>
                    <a:pt x="184962" y="105130"/>
                  </a:lnTo>
                  <a:lnTo>
                    <a:pt x="185077" y="105511"/>
                  </a:lnTo>
                  <a:lnTo>
                    <a:pt x="185496" y="105130"/>
                  </a:lnTo>
                  <a:close/>
                </a:path>
                <a:path w="201930" h="169545">
                  <a:moveTo>
                    <a:pt x="191554" y="88900"/>
                  </a:moveTo>
                  <a:lnTo>
                    <a:pt x="191401" y="88633"/>
                  </a:lnTo>
                  <a:lnTo>
                    <a:pt x="191109" y="88468"/>
                  </a:lnTo>
                  <a:lnTo>
                    <a:pt x="190931" y="88531"/>
                  </a:lnTo>
                  <a:lnTo>
                    <a:pt x="190334" y="88722"/>
                  </a:lnTo>
                  <a:lnTo>
                    <a:pt x="190233" y="89077"/>
                  </a:lnTo>
                  <a:lnTo>
                    <a:pt x="190690" y="89433"/>
                  </a:lnTo>
                  <a:lnTo>
                    <a:pt x="190817" y="89496"/>
                  </a:lnTo>
                  <a:lnTo>
                    <a:pt x="191109" y="89382"/>
                  </a:lnTo>
                  <a:lnTo>
                    <a:pt x="191350" y="89319"/>
                  </a:lnTo>
                  <a:lnTo>
                    <a:pt x="191401" y="89141"/>
                  </a:lnTo>
                  <a:lnTo>
                    <a:pt x="191554" y="88900"/>
                  </a:lnTo>
                  <a:close/>
                </a:path>
                <a:path w="201930" h="169545">
                  <a:moveTo>
                    <a:pt x="194462" y="70637"/>
                  </a:moveTo>
                  <a:lnTo>
                    <a:pt x="194373" y="70485"/>
                  </a:lnTo>
                  <a:lnTo>
                    <a:pt x="193979" y="69888"/>
                  </a:lnTo>
                  <a:lnTo>
                    <a:pt x="193560" y="69964"/>
                  </a:lnTo>
                  <a:lnTo>
                    <a:pt x="193319" y="70675"/>
                  </a:lnTo>
                  <a:lnTo>
                    <a:pt x="193243" y="70866"/>
                  </a:lnTo>
                  <a:lnTo>
                    <a:pt x="193395" y="71183"/>
                  </a:lnTo>
                  <a:lnTo>
                    <a:pt x="193560" y="71285"/>
                  </a:lnTo>
                  <a:lnTo>
                    <a:pt x="193687" y="71374"/>
                  </a:lnTo>
                  <a:lnTo>
                    <a:pt x="194017" y="71247"/>
                  </a:lnTo>
                  <a:lnTo>
                    <a:pt x="194246" y="71196"/>
                  </a:lnTo>
                  <a:lnTo>
                    <a:pt x="194284" y="70967"/>
                  </a:lnTo>
                  <a:lnTo>
                    <a:pt x="194462" y="70637"/>
                  </a:lnTo>
                  <a:close/>
                </a:path>
                <a:path w="201930" h="169545">
                  <a:moveTo>
                    <a:pt x="194652" y="77343"/>
                  </a:moveTo>
                  <a:lnTo>
                    <a:pt x="194310" y="77520"/>
                  </a:lnTo>
                  <a:lnTo>
                    <a:pt x="194437" y="77546"/>
                  </a:lnTo>
                  <a:lnTo>
                    <a:pt x="194652" y="77444"/>
                  </a:lnTo>
                  <a:close/>
                </a:path>
                <a:path w="201930" h="169545">
                  <a:moveTo>
                    <a:pt x="197789" y="83972"/>
                  </a:moveTo>
                  <a:lnTo>
                    <a:pt x="197726" y="83400"/>
                  </a:lnTo>
                  <a:lnTo>
                    <a:pt x="197281" y="83553"/>
                  </a:lnTo>
                  <a:lnTo>
                    <a:pt x="196723" y="83654"/>
                  </a:lnTo>
                  <a:lnTo>
                    <a:pt x="196354" y="84086"/>
                  </a:lnTo>
                  <a:lnTo>
                    <a:pt x="195999" y="84467"/>
                  </a:lnTo>
                  <a:lnTo>
                    <a:pt x="196291" y="84848"/>
                  </a:lnTo>
                  <a:lnTo>
                    <a:pt x="197332" y="84518"/>
                  </a:lnTo>
                  <a:lnTo>
                    <a:pt x="197662" y="84086"/>
                  </a:lnTo>
                  <a:lnTo>
                    <a:pt x="197789" y="83972"/>
                  </a:lnTo>
                  <a:close/>
                </a:path>
                <a:path w="201930" h="169545">
                  <a:moveTo>
                    <a:pt x="198107" y="88722"/>
                  </a:moveTo>
                  <a:lnTo>
                    <a:pt x="195897" y="89585"/>
                  </a:lnTo>
                  <a:lnTo>
                    <a:pt x="195224" y="89827"/>
                  </a:lnTo>
                  <a:lnTo>
                    <a:pt x="194856" y="90246"/>
                  </a:lnTo>
                  <a:lnTo>
                    <a:pt x="195211" y="90601"/>
                  </a:lnTo>
                  <a:lnTo>
                    <a:pt x="195389" y="90792"/>
                  </a:lnTo>
                  <a:lnTo>
                    <a:pt x="196202" y="90589"/>
                  </a:lnTo>
                  <a:lnTo>
                    <a:pt x="196532" y="90309"/>
                  </a:lnTo>
                  <a:lnTo>
                    <a:pt x="197116" y="89865"/>
                  </a:lnTo>
                  <a:lnTo>
                    <a:pt x="197599" y="89268"/>
                  </a:lnTo>
                  <a:lnTo>
                    <a:pt x="198107" y="88722"/>
                  </a:lnTo>
                  <a:close/>
                </a:path>
                <a:path w="201930" h="169545">
                  <a:moveTo>
                    <a:pt x="198272" y="88544"/>
                  </a:moveTo>
                  <a:lnTo>
                    <a:pt x="198094" y="88722"/>
                  </a:lnTo>
                  <a:lnTo>
                    <a:pt x="198272" y="88544"/>
                  </a:lnTo>
                  <a:close/>
                </a:path>
                <a:path w="201930" h="169545">
                  <a:moveTo>
                    <a:pt x="199224" y="74968"/>
                  </a:moveTo>
                  <a:lnTo>
                    <a:pt x="198666" y="74066"/>
                  </a:lnTo>
                  <a:lnTo>
                    <a:pt x="197396" y="74472"/>
                  </a:lnTo>
                  <a:lnTo>
                    <a:pt x="195757" y="75412"/>
                  </a:lnTo>
                  <a:lnTo>
                    <a:pt x="194640" y="76009"/>
                  </a:lnTo>
                  <a:lnTo>
                    <a:pt x="194652" y="77343"/>
                  </a:lnTo>
                  <a:lnTo>
                    <a:pt x="197815" y="75768"/>
                  </a:lnTo>
                  <a:lnTo>
                    <a:pt x="198399" y="75425"/>
                  </a:lnTo>
                  <a:lnTo>
                    <a:pt x="199224" y="74968"/>
                  </a:lnTo>
                  <a:close/>
                </a:path>
                <a:path w="201930" h="169545">
                  <a:moveTo>
                    <a:pt x="200926" y="78892"/>
                  </a:moveTo>
                  <a:lnTo>
                    <a:pt x="200634" y="78625"/>
                  </a:lnTo>
                  <a:lnTo>
                    <a:pt x="200355" y="78282"/>
                  </a:lnTo>
                  <a:lnTo>
                    <a:pt x="199910" y="79019"/>
                  </a:lnTo>
                  <a:lnTo>
                    <a:pt x="200926" y="78892"/>
                  </a:lnTo>
                  <a:close/>
                </a:path>
                <a:path w="201930" h="169545">
                  <a:moveTo>
                    <a:pt x="201358" y="78828"/>
                  </a:moveTo>
                  <a:lnTo>
                    <a:pt x="200914" y="78879"/>
                  </a:lnTo>
                  <a:lnTo>
                    <a:pt x="201041" y="78994"/>
                  </a:lnTo>
                  <a:lnTo>
                    <a:pt x="201142" y="79146"/>
                  </a:lnTo>
                  <a:lnTo>
                    <a:pt x="201269" y="79121"/>
                  </a:lnTo>
                  <a:lnTo>
                    <a:pt x="201320" y="78968"/>
                  </a:lnTo>
                  <a:lnTo>
                    <a:pt x="201358" y="7882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8" name="object 308"/>
            <p:cNvSpPr/>
            <p:nvPr/>
          </p:nvSpPr>
          <p:spPr>
            <a:xfrm>
              <a:off x="15282367" y="7453724"/>
              <a:ext cx="73025" cy="110489"/>
            </a:xfrm>
            <a:custGeom>
              <a:avLst/>
              <a:gdLst/>
              <a:ahLst/>
              <a:cxnLst/>
              <a:rect l="l" t="t" r="r" b="b"/>
              <a:pathLst>
                <a:path w="73025" h="110490">
                  <a:moveTo>
                    <a:pt x="1206" y="24079"/>
                  </a:moveTo>
                  <a:lnTo>
                    <a:pt x="660" y="24231"/>
                  </a:lnTo>
                  <a:lnTo>
                    <a:pt x="0" y="24307"/>
                  </a:lnTo>
                  <a:lnTo>
                    <a:pt x="685" y="25184"/>
                  </a:lnTo>
                  <a:lnTo>
                    <a:pt x="1206" y="24079"/>
                  </a:lnTo>
                  <a:close/>
                </a:path>
                <a:path w="73025" h="110490">
                  <a:moveTo>
                    <a:pt x="1562" y="23964"/>
                  </a:moveTo>
                  <a:lnTo>
                    <a:pt x="1295" y="23888"/>
                  </a:lnTo>
                  <a:lnTo>
                    <a:pt x="1206" y="24079"/>
                  </a:lnTo>
                  <a:lnTo>
                    <a:pt x="1460" y="24015"/>
                  </a:lnTo>
                  <a:close/>
                </a:path>
                <a:path w="73025" h="110490">
                  <a:moveTo>
                    <a:pt x="19685" y="393"/>
                  </a:moveTo>
                  <a:lnTo>
                    <a:pt x="19202" y="0"/>
                  </a:lnTo>
                  <a:lnTo>
                    <a:pt x="19202" y="635"/>
                  </a:lnTo>
                  <a:lnTo>
                    <a:pt x="19685" y="393"/>
                  </a:lnTo>
                  <a:close/>
                </a:path>
                <a:path w="73025" h="110490">
                  <a:moveTo>
                    <a:pt x="19913" y="68313"/>
                  </a:moveTo>
                  <a:lnTo>
                    <a:pt x="19723" y="68262"/>
                  </a:lnTo>
                  <a:lnTo>
                    <a:pt x="19507" y="68173"/>
                  </a:lnTo>
                  <a:lnTo>
                    <a:pt x="19367" y="68224"/>
                  </a:lnTo>
                  <a:lnTo>
                    <a:pt x="19202" y="68313"/>
                  </a:lnTo>
                  <a:lnTo>
                    <a:pt x="19100" y="68503"/>
                  </a:lnTo>
                  <a:lnTo>
                    <a:pt x="18973" y="68656"/>
                  </a:lnTo>
                  <a:lnTo>
                    <a:pt x="19507" y="68757"/>
                  </a:lnTo>
                  <a:lnTo>
                    <a:pt x="19913" y="68313"/>
                  </a:lnTo>
                  <a:close/>
                </a:path>
                <a:path w="73025" h="110490">
                  <a:moveTo>
                    <a:pt x="25806" y="71894"/>
                  </a:moveTo>
                  <a:lnTo>
                    <a:pt x="25615" y="71615"/>
                  </a:lnTo>
                  <a:lnTo>
                    <a:pt x="25260" y="72047"/>
                  </a:lnTo>
                  <a:lnTo>
                    <a:pt x="25806" y="71894"/>
                  </a:lnTo>
                  <a:close/>
                </a:path>
                <a:path w="73025" h="110490">
                  <a:moveTo>
                    <a:pt x="42938" y="109156"/>
                  </a:moveTo>
                  <a:lnTo>
                    <a:pt x="42710" y="108915"/>
                  </a:lnTo>
                  <a:lnTo>
                    <a:pt x="41757" y="109220"/>
                  </a:lnTo>
                  <a:lnTo>
                    <a:pt x="41567" y="109474"/>
                  </a:lnTo>
                  <a:lnTo>
                    <a:pt x="41490" y="109689"/>
                  </a:lnTo>
                  <a:lnTo>
                    <a:pt x="41719" y="109943"/>
                  </a:lnTo>
                  <a:lnTo>
                    <a:pt x="41859" y="110070"/>
                  </a:lnTo>
                  <a:lnTo>
                    <a:pt x="42087" y="109969"/>
                  </a:lnTo>
                  <a:lnTo>
                    <a:pt x="42392" y="109918"/>
                  </a:lnTo>
                  <a:lnTo>
                    <a:pt x="42519" y="109753"/>
                  </a:lnTo>
                  <a:lnTo>
                    <a:pt x="42938" y="109156"/>
                  </a:lnTo>
                  <a:close/>
                </a:path>
                <a:path w="73025" h="110490">
                  <a:moveTo>
                    <a:pt x="55422" y="17297"/>
                  </a:moveTo>
                  <a:lnTo>
                    <a:pt x="55232" y="17322"/>
                  </a:lnTo>
                  <a:lnTo>
                    <a:pt x="55359" y="17373"/>
                  </a:lnTo>
                  <a:close/>
                </a:path>
                <a:path w="73025" h="110490">
                  <a:moveTo>
                    <a:pt x="56972" y="16535"/>
                  </a:moveTo>
                  <a:lnTo>
                    <a:pt x="56807" y="16497"/>
                  </a:lnTo>
                  <a:lnTo>
                    <a:pt x="56553" y="16332"/>
                  </a:lnTo>
                  <a:lnTo>
                    <a:pt x="55435" y="17310"/>
                  </a:lnTo>
                  <a:lnTo>
                    <a:pt x="56032" y="17272"/>
                  </a:lnTo>
                  <a:lnTo>
                    <a:pt x="56642" y="17233"/>
                  </a:lnTo>
                  <a:lnTo>
                    <a:pt x="56972" y="16535"/>
                  </a:lnTo>
                  <a:close/>
                </a:path>
                <a:path w="73025" h="110490">
                  <a:moveTo>
                    <a:pt x="57772" y="105333"/>
                  </a:moveTo>
                  <a:lnTo>
                    <a:pt x="57061" y="105435"/>
                  </a:lnTo>
                  <a:lnTo>
                    <a:pt x="57340" y="105918"/>
                  </a:lnTo>
                  <a:lnTo>
                    <a:pt x="57772" y="105333"/>
                  </a:lnTo>
                  <a:close/>
                </a:path>
                <a:path w="73025" h="110490">
                  <a:moveTo>
                    <a:pt x="62115" y="69456"/>
                  </a:moveTo>
                  <a:lnTo>
                    <a:pt x="61836" y="69202"/>
                  </a:lnTo>
                  <a:lnTo>
                    <a:pt x="61582" y="69342"/>
                  </a:lnTo>
                  <a:lnTo>
                    <a:pt x="61455" y="69507"/>
                  </a:lnTo>
                  <a:lnTo>
                    <a:pt x="61290" y="69659"/>
                  </a:lnTo>
                  <a:lnTo>
                    <a:pt x="61506" y="70065"/>
                  </a:lnTo>
                  <a:lnTo>
                    <a:pt x="61772" y="70002"/>
                  </a:lnTo>
                  <a:lnTo>
                    <a:pt x="62115" y="69456"/>
                  </a:lnTo>
                  <a:close/>
                </a:path>
                <a:path w="73025" h="110490">
                  <a:moveTo>
                    <a:pt x="64274" y="77787"/>
                  </a:moveTo>
                  <a:lnTo>
                    <a:pt x="64173" y="77419"/>
                  </a:lnTo>
                  <a:lnTo>
                    <a:pt x="64109" y="77012"/>
                  </a:lnTo>
                  <a:lnTo>
                    <a:pt x="63385" y="77343"/>
                  </a:lnTo>
                  <a:lnTo>
                    <a:pt x="64274" y="77787"/>
                  </a:lnTo>
                  <a:close/>
                </a:path>
                <a:path w="73025" h="110490">
                  <a:moveTo>
                    <a:pt x="64731" y="77939"/>
                  </a:moveTo>
                  <a:lnTo>
                    <a:pt x="64566" y="77889"/>
                  </a:lnTo>
                  <a:lnTo>
                    <a:pt x="64274" y="77787"/>
                  </a:lnTo>
                  <a:lnTo>
                    <a:pt x="64312" y="77914"/>
                  </a:lnTo>
                  <a:lnTo>
                    <a:pt x="64338" y="78079"/>
                  </a:lnTo>
                  <a:lnTo>
                    <a:pt x="64731" y="77939"/>
                  </a:lnTo>
                  <a:close/>
                </a:path>
                <a:path w="73025" h="110490">
                  <a:moveTo>
                    <a:pt x="65620" y="78308"/>
                  </a:moveTo>
                  <a:lnTo>
                    <a:pt x="65570" y="77381"/>
                  </a:lnTo>
                  <a:lnTo>
                    <a:pt x="64731" y="77939"/>
                  </a:lnTo>
                  <a:lnTo>
                    <a:pt x="65125" y="77990"/>
                  </a:lnTo>
                  <a:lnTo>
                    <a:pt x="65620" y="78308"/>
                  </a:lnTo>
                  <a:close/>
                </a:path>
                <a:path w="73025" h="110490">
                  <a:moveTo>
                    <a:pt x="69049" y="83159"/>
                  </a:moveTo>
                  <a:lnTo>
                    <a:pt x="68757" y="83045"/>
                  </a:lnTo>
                  <a:lnTo>
                    <a:pt x="68249" y="82804"/>
                  </a:lnTo>
                  <a:lnTo>
                    <a:pt x="67830" y="83159"/>
                  </a:lnTo>
                  <a:lnTo>
                    <a:pt x="67729" y="83718"/>
                  </a:lnTo>
                  <a:lnTo>
                    <a:pt x="67602" y="83985"/>
                  </a:lnTo>
                  <a:lnTo>
                    <a:pt x="68059" y="83908"/>
                  </a:lnTo>
                  <a:lnTo>
                    <a:pt x="68503" y="83870"/>
                  </a:lnTo>
                  <a:lnTo>
                    <a:pt x="69011" y="83718"/>
                  </a:lnTo>
                  <a:lnTo>
                    <a:pt x="69049" y="83159"/>
                  </a:lnTo>
                  <a:close/>
                </a:path>
                <a:path w="73025" h="110490">
                  <a:moveTo>
                    <a:pt x="72859" y="32258"/>
                  </a:moveTo>
                  <a:lnTo>
                    <a:pt x="72605" y="32181"/>
                  </a:lnTo>
                  <a:lnTo>
                    <a:pt x="72555" y="32423"/>
                  </a:lnTo>
                  <a:lnTo>
                    <a:pt x="72796" y="3232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9" name="object 309"/>
            <p:cNvSpPr/>
            <p:nvPr/>
          </p:nvSpPr>
          <p:spPr>
            <a:xfrm>
              <a:off x="15441353" y="744600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04"/>
                  </a:moveTo>
                  <a:lnTo>
                    <a:pt x="31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0" name="object 310"/>
            <p:cNvSpPr/>
            <p:nvPr/>
          </p:nvSpPr>
          <p:spPr>
            <a:xfrm>
              <a:off x="15441382" y="744598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" y="0"/>
                  </a:moveTo>
                  <a:lnTo>
                    <a:pt x="0" y="2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1" name="object 311"/>
            <p:cNvSpPr/>
            <p:nvPr/>
          </p:nvSpPr>
          <p:spPr>
            <a:xfrm>
              <a:off x="15441382" y="744598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0"/>
                  </a:moveTo>
                  <a:lnTo>
                    <a:pt x="1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2" name="object 312"/>
            <p:cNvSpPr/>
            <p:nvPr/>
          </p:nvSpPr>
          <p:spPr>
            <a:xfrm>
              <a:off x="15441312" y="744611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" y="0"/>
                  </a:moveTo>
                  <a:lnTo>
                    <a:pt x="0" y="146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3" name="object 313"/>
            <p:cNvSpPr/>
            <p:nvPr/>
          </p:nvSpPr>
          <p:spPr>
            <a:xfrm>
              <a:off x="15441312" y="744611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" y="0"/>
                  </a:moveTo>
                  <a:lnTo>
                    <a:pt x="0" y="146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4" name="object 314"/>
            <p:cNvSpPr/>
            <p:nvPr/>
          </p:nvSpPr>
          <p:spPr>
            <a:xfrm>
              <a:off x="15306485" y="7421949"/>
              <a:ext cx="152400" cy="102870"/>
            </a:xfrm>
            <a:custGeom>
              <a:avLst/>
              <a:gdLst/>
              <a:ahLst/>
              <a:cxnLst/>
              <a:rect l="l" t="t" r="r" b="b"/>
              <a:pathLst>
                <a:path w="152400" h="102870">
                  <a:moveTo>
                    <a:pt x="520" y="19761"/>
                  </a:moveTo>
                  <a:lnTo>
                    <a:pt x="0" y="20002"/>
                  </a:lnTo>
                  <a:lnTo>
                    <a:pt x="114" y="20154"/>
                  </a:lnTo>
                  <a:lnTo>
                    <a:pt x="520" y="19761"/>
                  </a:lnTo>
                  <a:close/>
                </a:path>
                <a:path w="152400" h="102870">
                  <a:moveTo>
                    <a:pt x="48602" y="87007"/>
                  </a:moveTo>
                  <a:lnTo>
                    <a:pt x="48323" y="87033"/>
                  </a:lnTo>
                  <a:lnTo>
                    <a:pt x="48171" y="87210"/>
                  </a:lnTo>
                  <a:lnTo>
                    <a:pt x="48602" y="87007"/>
                  </a:lnTo>
                  <a:close/>
                </a:path>
                <a:path w="152400" h="102870">
                  <a:moveTo>
                    <a:pt x="55029" y="8432"/>
                  </a:moveTo>
                  <a:lnTo>
                    <a:pt x="54584" y="9017"/>
                  </a:lnTo>
                  <a:lnTo>
                    <a:pt x="54940" y="8661"/>
                  </a:lnTo>
                  <a:lnTo>
                    <a:pt x="54991" y="8534"/>
                  </a:lnTo>
                  <a:close/>
                </a:path>
                <a:path w="152400" h="102870">
                  <a:moveTo>
                    <a:pt x="55333" y="8674"/>
                  </a:moveTo>
                  <a:lnTo>
                    <a:pt x="54991" y="8534"/>
                  </a:lnTo>
                  <a:lnTo>
                    <a:pt x="54952" y="8661"/>
                  </a:lnTo>
                  <a:lnTo>
                    <a:pt x="55333" y="8674"/>
                  </a:lnTo>
                  <a:close/>
                </a:path>
                <a:path w="152400" h="102870">
                  <a:moveTo>
                    <a:pt x="63563" y="482"/>
                  </a:moveTo>
                  <a:lnTo>
                    <a:pt x="63436" y="660"/>
                  </a:lnTo>
                  <a:lnTo>
                    <a:pt x="63538" y="508"/>
                  </a:lnTo>
                  <a:close/>
                </a:path>
                <a:path w="152400" h="102870">
                  <a:moveTo>
                    <a:pt x="63766" y="139"/>
                  </a:moveTo>
                  <a:lnTo>
                    <a:pt x="63030" y="0"/>
                  </a:lnTo>
                  <a:lnTo>
                    <a:pt x="63550" y="469"/>
                  </a:lnTo>
                  <a:lnTo>
                    <a:pt x="63766" y="139"/>
                  </a:lnTo>
                  <a:close/>
                </a:path>
                <a:path w="152400" h="102870">
                  <a:moveTo>
                    <a:pt x="76771" y="102768"/>
                  </a:moveTo>
                  <a:lnTo>
                    <a:pt x="76631" y="102400"/>
                  </a:lnTo>
                  <a:lnTo>
                    <a:pt x="76288" y="102755"/>
                  </a:lnTo>
                  <a:lnTo>
                    <a:pt x="76771" y="102768"/>
                  </a:lnTo>
                  <a:close/>
                </a:path>
                <a:path w="152400" h="102870">
                  <a:moveTo>
                    <a:pt x="85534" y="77177"/>
                  </a:moveTo>
                  <a:lnTo>
                    <a:pt x="85280" y="76847"/>
                  </a:lnTo>
                  <a:lnTo>
                    <a:pt x="85077" y="76796"/>
                  </a:lnTo>
                  <a:lnTo>
                    <a:pt x="85534" y="77177"/>
                  </a:lnTo>
                  <a:close/>
                </a:path>
                <a:path w="152400" h="102870">
                  <a:moveTo>
                    <a:pt x="86169" y="41440"/>
                  </a:moveTo>
                  <a:lnTo>
                    <a:pt x="86106" y="41084"/>
                  </a:lnTo>
                  <a:lnTo>
                    <a:pt x="85966" y="40906"/>
                  </a:lnTo>
                  <a:lnTo>
                    <a:pt x="86042" y="41084"/>
                  </a:lnTo>
                  <a:lnTo>
                    <a:pt x="86169" y="41440"/>
                  </a:lnTo>
                  <a:close/>
                </a:path>
                <a:path w="152400" h="102870">
                  <a:moveTo>
                    <a:pt x="139166" y="64401"/>
                  </a:moveTo>
                  <a:lnTo>
                    <a:pt x="138925" y="64363"/>
                  </a:lnTo>
                  <a:lnTo>
                    <a:pt x="139103" y="64833"/>
                  </a:lnTo>
                  <a:lnTo>
                    <a:pt x="139166" y="64414"/>
                  </a:lnTo>
                  <a:close/>
                </a:path>
                <a:path w="152400" h="102870">
                  <a:moveTo>
                    <a:pt x="151955" y="69265"/>
                  </a:moveTo>
                  <a:lnTo>
                    <a:pt x="151879" y="68783"/>
                  </a:lnTo>
                  <a:lnTo>
                    <a:pt x="151688" y="69215"/>
                  </a:lnTo>
                  <a:lnTo>
                    <a:pt x="151955" y="6926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5" name="object 315"/>
            <p:cNvSpPr/>
            <p:nvPr/>
          </p:nvSpPr>
          <p:spPr>
            <a:xfrm>
              <a:off x="15306493" y="744165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5" y="439"/>
                  </a:moveTo>
                  <a:lnTo>
                    <a:pt x="513" y="52"/>
                  </a:lnTo>
                  <a:lnTo>
                    <a:pt x="0" y="282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6" name="object 316"/>
            <p:cNvSpPr/>
            <p:nvPr/>
          </p:nvSpPr>
          <p:spPr>
            <a:xfrm>
              <a:off x="15306485" y="7441939"/>
              <a:ext cx="38735" cy="112395"/>
            </a:xfrm>
            <a:custGeom>
              <a:avLst/>
              <a:gdLst/>
              <a:ahLst/>
              <a:cxnLst/>
              <a:rect l="l" t="t" r="r" b="b"/>
              <a:pathLst>
                <a:path w="38734" h="112395">
                  <a:moveTo>
                    <a:pt x="596" y="406"/>
                  </a:moveTo>
                  <a:lnTo>
                    <a:pt x="0" y="0"/>
                  </a:lnTo>
                  <a:lnTo>
                    <a:pt x="101" y="152"/>
                  </a:lnTo>
                  <a:lnTo>
                    <a:pt x="596" y="406"/>
                  </a:lnTo>
                  <a:close/>
                </a:path>
                <a:path w="38734" h="112395">
                  <a:moveTo>
                    <a:pt x="32372" y="111848"/>
                  </a:moveTo>
                  <a:lnTo>
                    <a:pt x="32042" y="111899"/>
                  </a:lnTo>
                  <a:lnTo>
                    <a:pt x="32270" y="112102"/>
                  </a:lnTo>
                  <a:lnTo>
                    <a:pt x="32372" y="111848"/>
                  </a:lnTo>
                  <a:close/>
                </a:path>
                <a:path w="38734" h="112395">
                  <a:moveTo>
                    <a:pt x="33020" y="112395"/>
                  </a:moveTo>
                  <a:lnTo>
                    <a:pt x="32943" y="111912"/>
                  </a:lnTo>
                  <a:lnTo>
                    <a:pt x="32524" y="112039"/>
                  </a:lnTo>
                  <a:lnTo>
                    <a:pt x="32816" y="112382"/>
                  </a:lnTo>
                  <a:lnTo>
                    <a:pt x="33020" y="112395"/>
                  </a:lnTo>
                  <a:close/>
                </a:path>
                <a:path w="38734" h="112395">
                  <a:moveTo>
                    <a:pt x="37795" y="95808"/>
                  </a:moveTo>
                  <a:close/>
                </a:path>
                <a:path w="38734" h="112395">
                  <a:moveTo>
                    <a:pt x="38341" y="95961"/>
                  </a:moveTo>
                  <a:lnTo>
                    <a:pt x="37795" y="95808"/>
                  </a:lnTo>
                  <a:lnTo>
                    <a:pt x="37858" y="96012"/>
                  </a:lnTo>
                  <a:lnTo>
                    <a:pt x="38341" y="95961"/>
                  </a:lnTo>
                  <a:close/>
                </a:path>
                <a:path w="38734" h="112395">
                  <a:moveTo>
                    <a:pt x="38658" y="95580"/>
                  </a:moveTo>
                  <a:lnTo>
                    <a:pt x="37706" y="95529"/>
                  </a:lnTo>
                  <a:lnTo>
                    <a:pt x="37693" y="95770"/>
                  </a:lnTo>
                  <a:lnTo>
                    <a:pt x="37731" y="95643"/>
                  </a:lnTo>
                  <a:lnTo>
                    <a:pt x="37782" y="95770"/>
                  </a:lnTo>
                  <a:lnTo>
                    <a:pt x="38658" y="9558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7" name="object 317"/>
            <p:cNvSpPr/>
            <p:nvPr/>
          </p:nvSpPr>
          <p:spPr>
            <a:xfrm>
              <a:off x="15340302" y="756341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88" y="0"/>
                  </a:moveTo>
                  <a:lnTo>
                    <a:pt x="0" y="115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8" name="object 318"/>
            <p:cNvSpPr/>
            <p:nvPr/>
          </p:nvSpPr>
          <p:spPr>
            <a:xfrm>
              <a:off x="15340493" y="756257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371" y="0"/>
                  </a:moveTo>
                  <a:lnTo>
                    <a:pt x="0" y="837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9" name="object 319"/>
            <p:cNvSpPr/>
            <p:nvPr/>
          </p:nvSpPr>
          <p:spPr>
            <a:xfrm>
              <a:off x="15340493" y="756257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371" y="0"/>
                  </a:moveTo>
                  <a:lnTo>
                    <a:pt x="0" y="837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0" name="object 320"/>
            <p:cNvSpPr/>
            <p:nvPr/>
          </p:nvSpPr>
          <p:spPr>
            <a:xfrm>
              <a:off x="15341994" y="75624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" y="0"/>
                  </a:moveTo>
                  <a:lnTo>
                    <a:pt x="0" y="3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1" name="object 321"/>
            <p:cNvSpPr/>
            <p:nvPr/>
          </p:nvSpPr>
          <p:spPr>
            <a:xfrm>
              <a:off x="15341994" y="75624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31"/>
                  </a:moveTo>
                  <a:lnTo>
                    <a:pt x="41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2" name="object 322"/>
            <p:cNvSpPr/>
            <p:nvPr/>
          </p:nvSpPr>
          <p:spPr>
            <a:xfrm>
              <a:off x="15341864" y="756250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25" y="0"/>
                  </a:moveTo>
                  <a:lnTo>
                    <a:pt x="0" y="73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3" name="object 323"/>
            <p:cNvSpPr/>
            <p:nvPr/>
          </p:nvSpPr>
          <p:spPr>
            <a:xfrm>
              <a:off x="15341864" y="756250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73"/>
                  </a:moveTo>
                  <a:lnTo>
                    <a:pt x="125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4" name="object 324"/>
            <p:cNvSpPr/>
            <p:nvPr/>
          </p:nvSpPr>
          <p:spPr>
            <a:xfrm>
              <a:off x="14727403" y="7285653"/>
              <a:ext cx="687705" cy="392430"/>
            </a:xfrm>
            <a:custGeom>
              <a:avLst/>
              <a:gdLst/>
              <a:ahLst/>
              <a:cxnLst/>
              <a:rect l="l" t="t" r="r" b="b"/>
              <a:pathLst>
                <a:path w="687705" h="392429">
                  <a:moveTo>
                    <a:pt x="2755" y="365594"/>
                  </a:moveTo>
                  <a:lnTo>
                    <a:pt x="2209" y="364756"/>
                  </a:lnTo>
                  <a:lnTo>
                    <a:pt x="2095" y="364617"/>
                  </a:lnTo>
                  <a:lnTo>
                    <a:pt x="1689" y="364617"/>
                  </a:lnTo>
                  <a:lnTo>
                    <a:pt x="1460" y="364680"/>
                  </a:lnTo>
                  <a:lnTo>
                    <a:pt x="673" y="364934"/>
                  </a:lnTo>
                  <a:lnTo>
                    <a:pt x="0" y="365391"/>
                  </a:lnTo>
                  <a:lnTo>
                    <a:pt x="190" y="366255"/>
                  </a:lnTo>
                  <a:lnTo>
                    <a:pt x="228" y="366458"/>
                  </a:lnTo>
                  <a:lnTo>
                    <a:pt x="977" y="366458"/>
                  </a:lnTo>
                  <a:lnTo>
                    <a:pt x="1422" y="366534"/>
                  </a:lnTo>
                  <a:lnTo>
                    <a:pt x="2057" y="366064"/>
                  </a:lnTo>
                  <a:lnTo>
                    <a:pt x="2755" y="365594"/>
                  </a:lnTo>
                  <a:close/>
                </a:path>
                <a:path w="687705" h="392429">
                  <a:moveTo>
                    <a:pt x="8293" y="368096"/>
                  </a:moveTo>
                  <a:lnTo>
                    <a:pt x="7886" y="367322"/>
                  </a:lnTo>
                  <a:lnTo>
                    <a:pt x="7378" y="367372"/>
                  </a:lnTo>
                  <a:lnTo>
                    <a:pt x="6769" y="367220"/>
                  </a:lnTo>
                  <a:lnTo>
                    <a:pt x="6438" y="367474"/>
                  </a:lnTo>
                  <a:lnTo>
                    <a:pt x="5715" y="367982"/>
                  </a:lnTo>
                  <a:lnTo>
                    <a:pt x="5435" y="368808"/>
                  </a:lnTo>
                  <a:lnTo>
                    <a:pt x="5905" y="369493"/>
                  </a:lnTo>
                  <a:lnTo>
                    <a:pt x="6032" y="369684"/>
                  </a:lnTo>
                  <a:lnTo>
                    <a:pt x="6921" y="369557"/>
                  </a:lnTo>
                  <a:lnTo>
                    <a:pt x="8089" y="368833"/>
                  </a:lnTo>
                  <a:lnTo>
                    <a:pt x="8293" y="368096"/>
                  </a:lnTo>
                  <a:close/>
                </a:path>
                <a:path w="687705" h="392429">
                  <a:moveTo>
                    <a:pt x="22936" y="366699"/>
                  </a:moveTo>
                  <a:lnTo>
                    <a:pt x="22529" y="365455"/>
                  </a:lnTo>
                  <a:lnTo>
                    <a:pt x="19253" y="363867"/>
                  </a:lnTo>
                  <a:lnTo>
                    <a:pt x="19126" y="363829"/>
                  </a:lnTo>
                  <a:lnTo>
                    <a:pt x="18580" y="364134"/>
                  </a:lnTo>
                  <a:lnTo>
                    <a:pt x="18999" y="370763"/>
                  </a:lnTo>
                  <a:lnTo>
                    <a:pt x="19456" y="370878"/>
                  </a:lnTo>
                  <a:lnTo>
                    <a:pt x="19685" y="370840"/>
                  </a:lnTo>
                  <a:lnTo>
                    <a:pt x="20815" y="370586"/>
                  </a:lnTo>
                  <a:lnTo>
                    <a:pt x="22936" y="366699"/>
                  </a:lnTo>
                  <a:close/>
                </a:path>
                <a:path w="687705" h="392429">
                  <a:moveTo>
                    <a:pt x="28956" y="391274"/>
                  </a:moveTo>
                  <a:lnTo>
                    <a:pt x="28613" y="391274"/>
                  </a:lnTo>
                  <a:lnTo>
                    <a:pt x="28028" y="391820"/>
                  </a:lnTo>
                  <a:lnTo>
                    <a:pt x="28257" y="392150"/>
                  </a:lnTo>
                  <a:lnTo>
                    <a:pt x="28473" y="392023"/>
                  </a:lnTo>
                  <a:lnTo>
                    <a:pt x="28892" y="391909"/>
                  </a:lnTo>
                  <a:lnTo>
                    <a:pt x="28905" y="391756"/>
                  </a:lnTo>
                  <a:lnTo>
                    <a:pt x="28956" y="391274"/>
                  </a:lnTo>
                  <a:close/>
                </a:path>
                <a:path w="687705" h="392429">
                  <a:moveTo>
                    <a:pt x="48590" y="357657"/>
                  </a:moveTo>
                  <a:lnTo>
                    <a:pt x="48399" y="357416"/>
                  </a:lnTo>
                  <a:lnTo>
                    <a:pt x="47599" y="357632"/>
                  </a:lnTo>
                  <a:lnTo>
                    <a:pt x="47409" y="357847"/>
                  </a:lnTo>
                  <a:lnTo>
                    <a:pt x="47421" y="358127"/>
                  </a:lnTo>
                  <a:lnTo>
                    <a:pt x="47637" y="358355"/>
                  </a:lnTo>
                  <a:lnTo>
                    <a:pt x="47840" y="358267"/>
                  </a:lnTo>
                  <a:lnTo>
                    <a:pt x="48120" y="358254"/>
                  </a:lnTo>
                  <a:lnTo>
                    <a:pt x="48590" y="357657"/>
                  </a:lnTo>
                  <a:close/>
                </a:path>
                <a:path w="687705" h="392429">
                  <a:moveTo>
                    <a:pt x="49809" y="365493"/>
                  </a:moveTo>
                  <a:lnTo>
                    <a:pt x="49631" y="365112"/>
                  </a:lnTo>
                  <a:lnTo>
                    <a:pt x="49314" y="364794"/>
                  </a:lnTo>
                  <a:lnTo>
                    <a:pt x="48983" y="364591"/>
                  </a:lnTo>
                  <a:lnTo>
                    <a:pt x="48856" y="364655"/>
                  </a:lnTo>
                  <a:lnTo>
                    <a:pt x="46951" y="365658"/>
                  </a:lnTo>
                  <a:lnTo>
                    <a:pt x="45821" y="367284"/>
                  </a:lnTo>
                  <a:lnTo>
                    <a:pt x="45008" y="369112"/>
                  </a:lnTo>
                  <a:lnTo>
                    <a:pt x="45148" y="369544"/>
                  </a:lnTo>
                  <a:lnTo>
                    <a:pt x="45491" y="369709"/>
                  </a:lnTo>
                  <a:lnTo>
                    <a:pt x="45796" y="369633"/>
                  </a:lnTo>
                  <a:lnTo>
                    <a:pt x="46253" y="369620"/>
                  </a:lnTo>
                  <a:lnTo>
                    <a:pt x="48539" y="366953"/>
                  </a:lnTo>
                  <a:lnTo>
                    <a:pt x="49809" y="365493"/>
                  </a:lnTo>
                  <a:close/>
                </a:path>
                <a:path w="687705" h="392429">
                  <a:moveTo>
                    <a:pt x="524713" y="229336"/>
                  </a:moveTo>
                  <a:lnTo>
                    <a:pt x="524598" y="228981"/>
                  </a:lnTo>
                  <a:lnTo>
                    <a:pt x="524281" y="229323"/>
                  </a:lnTo>
                  <a:lnTo>
                    <a:pt x="524713" y="229336"/>
                  </a:lnTo>
                  <a:close/>
                </a:path>
                <a:path w="687705" h="392429">
                  <a:moveTo>
                    <a:pt x="533400" y="265290"/>
                  </a:moveTo>
                  <a:lnTo>
                    <a:pt x="533260" y="265404"/>
                  </a:lnTo>
                  <a:lnTo>
                    <a:pt x="533400" y="265290"/>
                  </a:lnTo>
                  <a:close/>
                </a:path>
                <a:path w="687705" h="392429">
                  <a:moveTo>
                    <a:pt x="534200" y="265468"/>
                  </a:moveTo>
                  <a:lnTo>
                    <a:pt x="534136" y="265137"/>
                  </a:lnTo>
                  <a:lnTo>
                    <a:pt x="533819" y="265315"/>
                  </a:lnTo>
                  <a:lnTo>
                    <a:pt x="533539" y="265430"/>
                  </a:lnTo>
                  <a:lnTo>
                    <a:pt x="533666" y="265595"/>
                  </a:lnTo>
                  <a:lnTo>
                    <a:pt x="533857" y="265684"/>
                  </a:lnTo>
                  <a:lnTo>
                    <a:pt x="534200" y="265468"/>
                  </a:lnTo>
                  <a:close/>
                </a:path>
                <a:path w="687705" h="392429">
                  <a:moveTo>
                    <a:pt x="536638" y="235305"/>
                  </a:moveTo>
                  <a:lnTo>
                    <a:pt x="536435" y="234924"/>
                  </a:lnTo>
                  <a:lnTo>
                    <a:pt x="536244" y="234797"/>
                  </a:lnTo>
                  <a:lnTo>
                    <a:pt x="536638" y="235305"/>
                  </a:lnTo>
                  <a:close/>
                </a:path>
                <a:path w="687705" h="392429">
                  <a:moveTo>
                    <a:pt x="538137" y="265023"/>
                  </a:moveTo>
                  <a:lnTo>
                    <a:pt x="537756" y="265163"/>
                  </a:lnTo>
                  <a:lnTo>
                    <a:pt x="538060" y="265417"/>
                  </a:lnTo>
                  <a:lnTo>
                    <a:pt x="538137" y="265023"/>
                  </a:lnTo>
                  <a:close/>
                </a:path>
                <a:path w="687705" h="392429">
                  <a:moveTo>
                    <a:pt x="544131" y="290626"/>
                  </a:moveTo>
                  <a:lnTo>
                    <a:pt x="543902" y="290271"/>
                  </a:lnTo>
                  <a:lnTo>
                    <a:pt x="543661" y="290182"/>
                  </a:lnTo>
                  <a:lnTo>
                    <a:pt x="544131" y="290626"/>
                  </a:lnTo>
                  <a:close/>
                </a:path>
                <a:path w="687705" h="392429">
                  <a:moveTo>
                    <a:pt x="551307" y="280289"/>
                  </a:moveTo>
                  <a:lnTo>
                    <a:pt x="550989" y="280009"/>
                  </a:lnTo>
                  <a:lnTo>
                    <a:pt x="550913" y="280428"/>
                  </a:lnTo>
                  <a:lnTo>
                    <a:pt x="551307" y="280289"/>
                  </a:lnTo>
                  <a:close/>
                </a:path>
                <a:path w="687705" h="392429">
                  <a:moveTo>
                    <a:pt x="551688" y="218211"/>
                  </a:moveTo>
                  <a:lnTo>
                    <a:pt x="551548" y="217728"/>
                  </a:lnTo>
                  <a:lnTo>
                    <a:pt x="550926" y="219443"/>
                  </a:lnTo>
                  <a:lnTo>
                    <a:pt x="551421" y="219049"/>
                  </a:lnTo>
                  <a:lnTo>
                    <a:pt x="551688" y="218211"/>
                  </a:lnTo>
                  <a:close/>
                </a:path>
                <a:path w="687705" h="392429">
                  <a:moveTo>
                    <a:pt x="551688" y="217322"/>
                  </a:moveTo>
                  <a:lnTo>
                    <a:pt x="551675" y="216979"/>
                  </a:lnTo>
                  <a:lnTo>
                    <a:pt x="551434" y="217246"/>
                  </a:lnTo>
                  <a:lnTo>
                    <a:pt x="551561" y="217297"/>
                  </a:lnTo>
                  <a:lnTo>
                    <a:pt x="551688" y="217335"/>
                  </a:lnTo>
                  <a:close/>
                </a:path>
                <a:path w="687705" h="392429">
                  <a:moveTo>
                    <a:pt x="557568" y="200329"/>
                  </a:moveTo>
                  <a:lnTo>
                    <a:pt x="557555" y="200101"/>
                  </a:lnTo>
                  <a:lnTo>
                    <a:pt x="557085" y="200050"/>
                  </a:lnTo>
                  <a:lnTo>
                    <a:pt x="557568" y="200329"/>
                  </a:lnTo>
                  <a:close/>
                </a:path>
                <a:path w="687705" h="392429">
                  <a:moveTo>
                    <a:pt x="563397" y="223253"/>
                  </a:moveTo>
                  <a:lnTo>
                    <a:pt x="562914" y="223139"/>
                  </a:lnTo>
                  <a:lnTo>
                    <a:pt x="563257" y="223431"/>
                  </a:lnTo>
                  <a:lnTo>
                    <a:pt x="563397" y="223253"/>
                  </a:lnTo>
                  <a:close/>
                </a:path>
                <a:path w="687705" h="392429">
                  <a:moveTo>
                    <a:pt x="563562" y="222999"/>
                  </a:moveTo>
                  <a:lnTo>
                    <a:pt x="563232" y="222796"/>
                  </a:lnTo>
                  <a:lnTo>
                    <a:pt x="563410" y="223215"/>
                  </a:lnTo>
                  <a:lnTo>
                    <a:pt x="563524" y="223075"/>
                  </a:lnTo>
                  <a:close/>
                </a:path>
                <a:path w="687705" h="392429">
                  <a:moveTo>
                    <a:pt x="568413" y="223431"/>
                  </a:moveTo>
                  <a:lnTo>
                    <a:pt x="568185" y="222516"/>
                  </a:lnTo>
                  <a:lnTo>
                    <a:pt x="568159" y="223481"/>
                  </a:lnTo>
                  <a:lnTo>
                    <a:pt x="568413" y="223431"/>
                  </a:lnTo>
                  <a:close/>
                </a:path>
                <a:path w="687705" h="392429">
                  <a:moveTo>
                    <a:pt x="568604" y="223380"/>
                  </a:moveTo>
                  <a:lnTo>
                    <a:pt x="568464" y="223418"/>
                  </a:lnTo>
                  <a:lnTo>
                    <a:pt x="568604" y="223380"/>
                  </a:lnTo>
                  <a:close/>
                </a:path>
                <a:path w="687705" h="392429">
                  <a:moveTo>
                    <a:pt x="569048" y="223583"/>
                  </a:moveTo>
                  <a:lnTo>
                    <a:pt x="568947" y="223075"/>
                  </a:lnTo>
                  <a:lnTo>
                    <a:pt x="568896" y="223253"/>
                  </a:lnTo>
                  <a:lnTo>
                    <a:pt x="568769" y="223367"/>
                  </a:lnTo>
                  <a:lnTo>
                    <a:pt x="568731" y="223570"/>
                  </a:lnTo>
                  <a:lnTo>
                    <a:pt x="568833" y="223774"/>
                  </a:lnTo>
                  <a:lnTo>
                    <a:pt x="569048" y="223583"/>
                  </a:lnTo>
                  <a:close/>
                </a:path>
                <a:path w="687705" h="392429">
                  <a:moveTo>
                    <a:pt x="569912" y="222846"/>
                  </a:moveTo>
                  <a:lnTo>
                    <a:pt x="569074" y="223570"/>
                  </a:lnTo>
                  <a:lnTo>
                    <a:pt x="569074" y="223761"/>
                  </a:lnTo>
                  <a:lnTo>
                    <a:pt x="569912" y="222846"/>
                  </a:lnTo>
                  <a:close/>
                </a:path>
                <a:path w="687705" h="392429">
                  <a:moveTo>
                    <a:pt x="575335" y="260045"/>
                  </a:moveTo>
                  <a:lnTo>
                    <a:pt x="575043" y="259842"/>
                  </a:lnTo>
                  <a:lnTo>
                    <a:pt x="574967" y="260083"/>
                  </a:lnTo>
                  <a:lnTo>
                    <a:pt x="575335" y="260045"/>
                  </a:lnTo>
                  <a:close/>
                </a:path>
                <a:path w="687705" h="392429">
                  <a:moveTo>
                    <a:pt x="579691" y="253352"/>
                  </a:moveTo>
                  <a:lnTo>
                    <a:pt x="579488" y="253428"/>
                  </a:lnTo>
                  <a:lnTo>
                    <a:pt x="579196" y="253758"/>
                  </a:lnTo>
                  <a:lnTo>
                    <a:pt x="579691" y="253352"/>
                  </a:lnTo>
                  <a:close/>
                </a:path>
                <a:path w="687705" h="392429">
                  <a:moveTo>
                    <a:pt x="586917" y="267906"/>
                  </a:moveTo>
                  <a:lnTo>
                    <a:pt x="586473" y="267576"/>
                  </a:lnTo>
                  <a:lnTo>
                    <a:pt x="586435" y="268147"/>
                  </a:lnTo>
                  <a:lnTo>
                    <a:pt x="586917" y="267906"/>
                  </a:lnTo>
                  <a:close/>
                </a:path>
                <a:path w="687705" h="392429">
                  <a:moveTo>
                    <a:pt x="588949" y="259232"/>
                  </a:moveTo>
                  <a:lnTo>
                    <a:pt x="588721" y="259168"/>
                  </a:lnTo>
                  <a:lnTo>
                    <a:pt x="588200" y="259321"/>
                  </a:lnTo>
                  <a:lnTo>
                    <a:pt x="588949" y="259232"/>
                  </a:lnTo>
                  <a:close/>
                </a:path>
                <a:path w="687705" h="392429">
                  <a:moveTo>
                    <a:pt x="593178" y="266700"/>
                  </a:moveTo>
                  <a:lnTo>
                    <a:pt x="593128" y="266573"/>
                  </a:lnTo>
                  <a:lnTo>
                    <a:pt x="592950" y="266763"/>
                  </a:lnTo>
                  <a:lnTo>
                    <a:pt x="592747" y="267233"/>
                  </a:lnTo>
                  <a:lnTo>
                    <a:pt x="593128" y="266915"/>
                  </a:lnTo>
                  <a:lnTo>
                    <a:pt x="592950" y="266776"/>
                  </a:lnTo>
                  <a:lnTo>
                    <a:pt x="593178" y="266700"/>
                  </a:lnTo>
                  <a:close/>
                </a:path>
                <a:path w="687705" h="392429">
                  <a:moveTo>
                    <a:pt x="593407" y="266242"/>
                  </a:moveTo>
                  <a:lnTo>
                    <a:pt x="593166" y="265925"/>
                  </a:lnTo>
                  <a:lnTo>
                    <a:pt x="592836" y="266065"/>
                  </a:lnTo>
                  <a:lnTo>
                    <a:pt x="593051" y="266331"/>
                  </a:lnTo>
                  <a:lnTo>
                    <a:pt x="593128" y="266573"/>
                  </a:lnTo>
                  <a:lnTo>
                    <a:pt x="593318" y="266433"/>
                  </a:lnTo>
                  <a:lnTo>
                    <a:pt x="593407" y="266242"/>
                  </a:lnTo>
                  <a:close/>
                </a:path>
                <a:path w="687705" h="392429">
                  <a:moveTo>
                    <a:pt x="644245" y="35407"/>
                  </a:moveTo>
                  <a:lnTo>
                    <a:pt x="643966" y="35318"/>
                  </a:lnTo>
                  <a:lnTo>
                    <a:pt x="643750" y="35674"/>
                  </a:lnTo>
                  <a:lnTo>
                    <a:pt x="644245" y="35407"/>
                  </a:lnTo>
                  <a:close/>
                </a:path>
                <a:path w="687705" h="392429">
                  <a:moveTo>
                    <a:pt x="651167" y="43548"/>
                  </a:moveTo>
                  <a:lnTo>
                    <a:pt x="651002" y="43446"/>
                  </a:lnTo>
                  <a:lnTo>
                    <a:pt x="650290" y="43497"/>
                  </a:lnTo>
                  <a:lnTo>
                    <a:pt x="650836" y="43688"/>
                  </a:lnTo>
                  <a:lnTo>
                    <a:pt x="650900" y="43484"/>
                  </a:lnTo>
                  <a:lnTo>
                    <a:pt x="650862" y="43675"/>
                  </a:lnTo>
                  <a:lnTo>
                    <a:pt x="651065" y="43599"/>
                  </a:lnTo>
                  <a:close/>
                </a:path>
                <a:path w="687705" h="392429">
                  <a:moveTo>
                    <a:pt x="652767" y="29184"/>
                  </a:moveTo>
                  <a:lnTo>
                    <a:pt x="652068" y="28562"/>
                  </a:lnTo>
                  <a:lnTo>
                    <a:pt x="651192" y="27813"/>
                  </a:lnTo>
                  <a:lnTo>
                    <a:pt x="650201" y="28333"/>
                  </a:lnTo>
                  <a:lnTo>
                    <a:pt x="648627" y="29413"/>
                  </a:lnTo>
                  <a:lnTo>
                    <a:pt x="648093" y="30111"/>
                  </a:lnTo>
                  <a:lnTo>
                    <a:pt x="648792" y="30746"/>
                  </a:lnTo>
                  <a:lnTo>
                    <a:pt x="649668" y="31508"/>
                  </a:lnTo>
                  <a:lnTo>
                    <a:pt x="650646" y="30988"/>
                  </a:lnTo>
                  <a:lnTo>
                    <a:pt x="651548" y="30378"/>
                  </a:lnTo>
                  <a:lnTo>
                    <a:pt x="652170" y="29832"/>
                  </a:lnTo>
                  <a:lnTo>
                    <a:pt x="652767" y="29184"/>
                  </a:lnTo>
                  <a:close/>
                </a:path>
                <a:path w="687705" h="392429">
                  <a:moveTo>
                    <a:pt x="654392" y="44640"/>
                  </a:moveTo>
                  <a:lnTo>
                    <a:pt x="654151" y="43472"/>
                  </a:lnTo>
                  <a:lnTo>
                    <a:pt x="654088" y="43141"/>
                  </a:lnTo>
                  <a:lnTo>
                    <a:pt x="653402" y="42735"/>
                  </a:lnTo>
                  <a:lnTo>
                    <a:pt x="653034" y="42786"/>
                  </a:lnTo>
                  <a:lnTo>
                    <a:pt x="652399" y="42913"/>
                  </a:lnTo>
                  <a:lnTo>
                    <a:pt x="651789" y="43256"/>
                  </a:lnTo>
                  <a:lnTo>
                    <a:pt x="651167" y="43548"/>
                  </a:lnTo>
                  <a:lnTo>
                    <a:pt x="651662" y="43929"/>
                  </a:lnTo>
                  <a:lnTo>
                    <a:pt x="652132" y="44386"/>
                  </a:lnTo>
                  <a:lnTo>
                    <a:pt x="652703" y="44526"/>
                  </a:lnTo>
                  <a:lnTo>
                    <a:pt x="653364" y="44665"/>
                  </a:lnTo>
                  <a:lnTo>
                    <a:pt x="654392" y="44640"/>
                  </a:lnTo>
                  <a:close/>
                </a:path>
                <a:path w="687705" h="392429">
                  <a:moveTo>
                    <a:pt x="658101" y="56642"/>
                  </a:moveTo>
                  <a:close/>
                </a:path>
                <a:path w="687705" h="392429">
                  <a:moveTo>
                    <a:pt x="658977" y="34429"/>
                  </a:moveTo>
                  <a:lnTo>
                    <a:pt x="658939" y="33947"/>
                  </a:lnTo>
                  <a:lnTo>
                    <a:pt x="658444" y="34061"/>
                  </a:lnTo>
                  <a:lnTo>
                    <a:pt x="658304" y="34645"/>
                  </a:lnTo>
                  <a:lnTo>
                    <a:pt x="658533" y="34594"/>
                  </a:lnTo>
                  <a:lnTo>
                    <a:pt x="658774" y="34569"/>
                  </a:lnTo>
                  <a:lnTo>
                    <a:pt x="658977" y="34429"/>
                  </a:lnTo>
                  <a:close/>
                </a:path>
                <a:path w="687705" h="392429">
                  <a:moveTo>
                    <a:pt x="661035" y="60172"/>
                  </a:moveTo>
                  <a:lnTo>
                    <a:pt x="660895" y="60236"/>
                  </a:lnTo>
                  <a:lnTo>
                    <a:pt x="658012" y="56730"/>
                  </a:lnTo>
                  <a:lnTo>
                    <a:pt x="657644" y="57035"/>
                  </a:lnTo>
                  <a:lnTo>
                    <a:pt x="657263" y="57327"/>
                  </a:lnTo>
                  <a:lnTo>
                    <a:pt x="656958" y="57670"/>
                  </a:lnTo>
                  <a:lnTo>
                    <a:pt x="655002" y="60020"/>
                  </a:lnTo>
                  <a:lnTo>
                    <a:pt x="655218" y="60591"/>
                  </a:lnTo>
                  <a:lnTo>
                    <a:pt x="659053" y="61036"/>
                  </a:lnTo>
                  <a:lnTo>
                    <a:pt x="659993" y="60947"/>
                  </a:lnTo>
                  <a:lnTo>
                    <a:pt x="660831" y="60299"/>
                  </a:lnTo>
                  <a:lnTo>
                    <a:pt x="660946" y="60426"/>
                  </a:lnTo>
                  <a:lnTo>
                    <a:pt x="661035" y="60198"/>
                  </a:lnTo>
                  <a:close/>
                </a:path>
                <a:path w="687705" h="392429">
                  <a:moveTo>
                    <a:pt x="668921" y="26530"/>
                  </a:moveTo>
                  <a:lnTo>
                    <a:pt x="668883" y="26377"/>
                  </a:lnTo>
                  <a:lnTo>
                    <a:pt x="668388" y="26644"/>
                  </a:lnTo>
                  <a:lnTo>
                    <a:pt x="667969" y="27012"/>
                  </a:lnTo>
                  <a:lnTo>
                    <a:pt x="667499" y="27165"/>
                  </a:lnTo>
                  <a:lnTo>
                    <a:pt x="666686" y="27419"/>
                  </a:lnTo>
                  <a:lnTo>
                    <a:pt x="666546" y="27647"/>
                  </a:lnTo>
                  <a:lnTo>
                    <a:pt x="667194" y="27952"/>
                  </a:lnTo>
                  <a:lnTo>
                    <a:pt x="667626" y="27698"/>
                  </a:lnTo>
                  <a:lnTo>
                    <a:pt x="667804" y="27520"/>
                  </a:lnTo>
                  <a:lnTo>
                    <a:pt x="668832" y="26441"/>
                  </a:lnTo>
                  <a:close/>
                </a:path>
                <a:path w="687705" h="392429">
                  <a:moveTo>
                    <a:pt x="670026" y="27774"/>
                  </a:moveTo>
                  <a:lnTo>
                    <a:pt x="669772" y="27495"/>
                  </a:lnTo>
                  <a:lnTo>
                    <a:pt x="669620" y="27317"/>
                  </a:lnTo>
                  <a:lnTo>
                    <a:pt x="668921" y="26530"/>
                  </a:lnTo>
                  <a:lnTo>
                    <a:pt x="669150" y="27609"/>
                  </a:lnTo>
                  <a:lnTo>
                    <a:pt x="669264" y="28295"/>
                  </a:lnTo>
                  <a:lnTo>
                    <a:pt x="669556" y="28397"/>
                  </a:lnTo>
                  <a:lnTo>
                    <a:pt x="669975" y="27838"/>
                  </a:lnTo>
                  <a:close/>
                </a:path>
                <a:path w="687705" h="392429">
                  <a:moveTo>
                    <a:pt x="673531" y="5232"/>
                  </a:moveTo>
                  <a:lnTo>
                    <a:pt x="673150" y="5029"/>
                  </a:lnTo>
                  <a:lnTo>
                    <a:pt x="672477" y="5219"/>
                  </a:lnTo>
                  <a:lnTo>
                    <a:pt x="671880" y="5524"/>
                  </a:lnTo>
                  <a:lnTo>
                    <a:pt x="671753" y="5969"/>
                  </a:lnTo>
                  <a:lnTo>
                    <a:pt x="672198" y="6388"/>
                  </a:lnTo>
                  <a:lnTo>
                    <a:pt x="672350" y="6515"/>
                  </a:lnTo>
                  <a:lnTo>
                    <a:pt x="672731" y="6438"/>
                  </a:lnTo>
                  <a:lnTo>
                    <a:pt x="672960" y="6337"/>
                  </a:lnTo>
                  <a:lnTo>
                    <a:pt x="673188" y="6235"/>
                  </a:lnTo>
                  <a:lnTo>
                    <a:pt x="673468" y="5981"/>
                  </a:lnTo>
                  <a:lnTo>
                    <a:pt x="673493" y="5816"/>
                  </a:lnTo>
                  <a:lnTo>
                    <a:pt x="673531" y="5232"/>
                  </a:lnTo>
                  <a:close/>
                </a:path>
                <a:path w="687705" h="392429">
                  <a:moveTo>
                    <a:pt x="677392" y="33020"/>
                  </a:moveTo>
                  <a:lnTo>
                    <a:pt x="677087" y="31508"/>
                  </a:lnTo>
                  <a:lnTo>
                    <a:pt x="675703" y="31432"/>
                  </a:lnTo>
                  <a:lnTo>
                    <a:pt x="664121" y="32385"/>
                  </a:lnTo>
                  <a:lnTo>
                    <a:pt x="663562" y="32981"/>
                  </a:lnTo>
                  <a:lnTo>
                    <a:pt x="663321" y="33743"/>
                  </a:lnTo>
                  <a:lnTo>
                    <a:pt x="663536" y="34429"/>
                  </a:lnTo>
                  <a:lnTo>
                    <a:pt x="663867" y="34582"/>
                  </a:lnTo>
                  <a:lnTo>
                    <a:pt x="667575" y="36525"/>
                  </a:lnTo>
                  <a:lnTo>
                    <a:pt x="671347" y="36334"/>
                  </a:lnTo>
                  <a:lnTo>
                    <a:pt x="675500" y="33426"/>
                  </a:lnTo>
                  <a:lnTo>
                    <a:pt x="675741" y="32931"/>
                  </a:lnTo>
                  <a:lnTo>
                    <a:pt x="677392" y="33020"/>
                  </a:lnTo>
                  <a:close/>
                </a:path>
                <a:path w="687705" h="392429">
                  <a:moveTo>
                    <a:pt x="681774" y="25196"/>
                  </a:moveTo>
                  <a:lnTo>
                    <a:pt x="681558" y="24612"/>
                  </a:lnTo>
                  <a:lnTo>
                    <a:pt x="681532" y="24130"/>
                  </a:lnTo>
                  <a:lnTo>
                    <a:pt x="680974" y="23825"/>
                  </a:lnTo>
                  <a:lnTo>
                    <a:pt x="680402" y="23901"/>
                  </a:lnTo>
                  <a:lnTo>
                    <a:pt x="680148" y="24498"/>
                  </a:lnTo>
                  <a:lnTo>
                    <a:pt x="679970" y="24917"/>
                  </a:lnTo>
                  <a:lnTo>
                    <a:pt x="680123" y="25400"/>
                  </a:lnTo>
                  <a:lnTo>
                    <a:pt x="680148" y="25869"/>
                  </a:lnTo>
                  <a:lnTo>
                    <a:pt x="680643" y="25742"/>
                  </a:lnTo>
                  <a:lnTo>
                    <a:pt x="681342" y="25793"/>
                  </a:lnTo>
                  <a:lnTo>
                    <a:pt x="681545" y="25514"/>
                  </a:lnTo>
                  <a:lnTo>
                    <a:pt x="681774" y="25196"/>
                  </a:lnTo>
                  <a:close/>
                </a:path>
                <a:path w="687705" h="392429">
                  <a:moveTo>
                    <a:pt x="687489" y="889"/>
                  </a:moveTo>
                  <a:lnTo>
                    <a:pt x="686244" y="177"/>
                  </a:lnTo>
                  <a:lnTo>
                    <a:pt x="684949" y="0"/>
                  </a:lnTo>
                  <a:lnTo>
                    <a:pt x="683399" y="1206"/>
                  </a:lnTo>
                  <a:lnTo>
                    <a:pt x="683171" y="2032"/>
                  </a:lnTo>
                  <a:lnTo>
                    <a:pt x="683361" y="2273"/>
                  </a:lnTo>
                  <a:lnTo>
                    <a:pt x="684428" y="3759"/>
                  </a:lnTo>
                  <a:lnTo>
                    <a:pt x="685685" y="2501"/>
                  </a:lnTo>
                  <a:lnTo>
                    <a:pt x="686866" y="2095"/>
                  </a:lnTo>
                  <a:lnTo>
                    <a:pt x="687082" y="1651"/>
                  </a:lnTo>
                  <a:lnTo>
                    <a:pt x="687489" y="88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5" name="object 325"/>
            <p:cNvSpPr/>
            <p:nvPr/>
          </p:nvSpPr>
          <p:spPr>
            <a:xfrm>
              <a:off x="14741641" y="767573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157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6" name="object 326"/>
            <p:cNvSpPr/>
            <p:nvPr/>
          </p:nvSpPr>
          <p:spPr>
            <a:xfrm>
              <a:off x="14741796" y="767574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83" y="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7" name="object 327"/>
            <p:cNvSpPr/>
            <p:nvPr/>
          </p:nvSpPr>
          <p:spPr>
            <a:xfrm>
              <a:off x="14741796" y="767574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83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8" name="object 328"/>
            <p:cNvSpPr/>
            <p:nvPr/>
          </p:nvSpPr>
          <p:spPr>
            <a:xfrm>
              <a:off x="14432090" y="7141812"/>
              <a:ext cx="1071245" cy="732155"/>
            </a:xfrm>
            <a:custGeom>
              <a:avLst/>
              <a:gdLst/>
              <a:ahLst/>
              <a:cxnLst/>
              <a:rect l="l" t="t" r="r" b="b"/>
              <a:pathLst>
                <a:path w="1071244" h="732154">
                  <a:moveTo>
                    <a:pt x="3340" y="722922"/>
                  </a:moveTo>
                  <a:lnTo>
                    <a:pt x="3035" y="721131"/>
                  </a:lnTo>
                  <a:lnTo>
                    <a:pt x="2184" y="721106"/>
                  </a:lnTo>
                  <a:lnTo>
                    <a:pt x="1371" y="721410"/>
                  </a:lnTo>
                  <a:lnTo>
                    <a:pt x="571" y="721702"/>
                  </a:lnTo>
                  <a:lnTo>
                    <a:pt x="0" y="722337"/>
                  </a:lnTo>
                  <a:lnTo>
                    <a:pt x="139" y="723150"/>
                  </a:lnTo>
                  <a:lnTo>
                    <a:pt x="317" y="724128"/>
                  </a:lnTo>
                  <a:lnTo>
                    <a:pt x="1143" y="724090"/>
                  </a:lnTo>
                  <a:lnTo>
                    <a:pt x="1993" y="723836"/>
                  </a:lnTo>
                  <a:lnTo>
                    <a:pt x="2781" y="723480"/>
                  </a:lnTo>
                  <a:lnTo>
                    <a:pt x="3340" y="722922"/>
                  </a:lnTo>
                  <a:close/>
                </a:path>
                <a:path w="1071244" h="732154">
                  <a:moveTo>
                    <a:pt x="9055" y="730288"/>
                  </a:moveTo>
                  <a:lnTo>
                    <a:pt x="8623" y="727913"/>
                  </a:lnTo>
                  <a:lnTo>
                    <a:pt x="7404" y="727913"/>
                  </a:lnTo>
                  <a:lnTo>
                    <a:pt x="6350" y="728408"/>
                  </a:lnTo>
                  <a:lnTo>
                    <a:pt x="5181" y="728941"/>
                  </a:lnTo>
                  <a:lnTo>
                    <a:pt x="4902" y="729945"/>
                  </a:lnTo>
                  <a:lnTo>
                    <a:pt x="5435" y="730973"/>
                  </a:lnTo>
                  <a:lnTo>
                    <a:pt x="5778" y="731685"/>
                  </a:lnTo>
                  <a:lnTo>
                    <a:pt x="6388" y="732104"/>
                  </a:lnTo>
                  <a:lnTo>
                    <a:pt x="7327" y="731748"/>
                  </a:lnTo>
                  <a:lnTo>
                    <a:pt x="8293" y="731151"/>
                  </a:lnTo>
                  <a:lnTo>
                    <a:pt x="9055" y="730288"/>
                  </a:lnTo>
                  <a:close/>
                </a:path>
                <a:path w="1071244" h="732154">
                  <a:moveTo>
                    <a:pt x="24472" y="723900"/>
                  </a:moveTo>
                  <a:lnTo>
                    <a:pt x="24333" y="723811"/>
                  </a:lnTo>
                  <a:lnTo>
                    <a:pt x="24257" y="723938"/>
                  </a:lnTo>
                  <a:lnTo>
                    <a:pt x="24041" y="724077"/>
                  </a:lnTo>
                  <a:lnTo>
                    <a:pt x="24460" y="723912"/>
                  </a:lnTo>
                  <a:close/>
                </a:path>
                <a:path w="1071244" h="732154">
                  <a:moveTo>
                    <a:pt x="25209" y="722553"/>
                  </a:moveTo>
                  <a:lnTo>
                    <a:pt x="24714" y="721893"/>
                  </a:lnTo>
                  <a:lnTo>
                    <a:pt x="24472" y="721563"/>
                  </a:lnTo>
                  <a:lnTo>
                    <a:pt x="23761" y="721220"/>
                  </a:lnTo>
                  <a:lnTo>
                    <a:pt x="22453" y="721779"/>
                  </a:lnTo>
                  <a:lnTo>
                    <a:pt x="22606" y="722515"/>
                  </a:lnTo>
                  <a:lnTo>
                    <a:pt x="23507" y="723392"/>
                  </a:lnTo>
                  <a:lnTo>
                    <a:pt x="23939" y="723582"/>
                  </a:lnTo>
                  <a:lnTo>
                    <a:pt x="24333" y="723811"/>
                  </a:lnTo>
                  <a:lnTo>
                    <a:pt x="24777" y="723188"/>
                  </a:lnTo>
                  <a:lnTo>
                    <a:pt x="25209" y="722553"/>
                  </a:lnTo>
                  <a:close/>
                </a:path>
                <a:path w="1071244" h="732154">
                  <a:moveTo>
                    <a:pt x="244348" y="583793"/>
                  </a:moveTo>
                  <a:lnTo>
                    <a:pt x="244221" y="583996"/>
                  </a:lnTo>
                  <a:lnTo>
                    <a:pt x="244348" y="583793"/>
                  </a:lnTo>
                  <a:close/>
                </a:path>
                <a:path w="1071244" h="732154">
                  <a:moveTo>
                    <a:pt x="244589" y="580339"/>
                  </a:moveTo>
                  <a:lnTo>
                    <a:pt x="244500" y="579589"/>
                  </a:lnTo>
                  <a:lnTo>
                    <a:pt x="243459" y="579577"/>
                  </a:lnTo>
                  <a:lnTo>
                    <a:pt x="243230" y="579589"/>
                  </a:lnTo>
                  <a:lnTo>
                    <a:pt x="242951" y="579780"/>
                  </a:lnTo>
                  <a:lnTo>
                    <a:pt x="242074" y="580504"/>
                  </a:lnTo>
                  <a:lnTo>
                    <a:pt x="242023" y="581240"/>
                  </a:lnTo>
                  <a:lnTo>
                    <a:pt x="242646" y="582815"/>
                  </a:lnTo>
                  <a:lnTo>
                    <a:pt x="243255" y="583450"/>
                  </a:lnTo>
                  <a:lnTo>
                    <a:pt x="244259" y="583704"/>
                  </a:lnTo>
                  <a:lnTo>
                    <a:pt x="244576" y="581075"/>
                  </a:lnTo>
                  <a:lnTo>
                    <a:pt x="244589" y="580339"/>
                  </a:lnTo>
                  <a:close/>
                </a:path>
                <a:path w="1071244" h="732154">
                  <a:moveTo>
                    <a:pt x="253149" y="585470"/>
                  </a:moveTo>
                  <a:lnTo>
                    <a:pt x="251002" y="582104"/>
                  </a:lnTo>
                  <a:lnTo>
                    <a:pt x="247167" y="583082"/>
                  </a:lnTo>
                  <a:lnTo>
                    <a:pt x="244487" y="583920"/>
                  </a:lnTo>
                  <a:lnTo>
                    <a:pt x="244373" y="583780"/>
                  </a:lnTo>
                  <a:lnTo>
                    <a:pt x="244221" y="583996"/>
                  </a:lnTo>
                  <a:lnTo>
                    <a:pt x="244475" y="583933"/>
                  </a:lnTo>
                  <a:lnTo>
                    <a:pt x="244932" y="584441"/>
                  </a:lnTo>
                  <a:lnTo>
                    <a:pt x="245465" y="584936"/>
                  </a:lnTo>
                  <a:lnTo>
                    <a:pt x="247040" y="587768"/>
                  </a:lnTo>
                  <a:lnTo>
                    <a:pt x="248856" y="587895"/>
                  </a:lnTo>
                  <a:lnTo>
                    <a:pt x="251155" y="586587"/>
                  </a:lnTo>
                  <a:lnTo>
                    <a:pt x="253149" y="585470"/>
                  </a:lnTo>
                  <a:close/>
                </a:path>
                <a:path w="1071244" h="732154">
                  <a:moveTo>
                    <a:pt x="253326" y="585381"/>
                  </a:moveTo>
                  <a:lnTo>
                    <a:pt x="253149" y="585470"/>
                  </a:lnTo>
                  <a:lnTo>
                    <a:pt x="253250" y="585635"/>
                  </a:lnTo>
                  <a:lnTo>
                    <a:pt x="253326" y="585381"/>
                  </a:lnTo>
                  <a:close/>
                </a:path>
                <a:path w="1071244" h="732154">
                  <a:moveTo>
                    <a:pt x="258787" y="574103"/>
                  </a:moveTo>
                  <a:lnTo>
                    <a:pt x="258660" y="573786"/>
                  </a:lnTo>
                  <a:lnTo>
                    <a:pt x="258292" y="573151"/>
                  </a:lnTo>
                  <a:lnTo>
                    <a:pt x="257289" y="573862"/>
                  </a:lnTo>
                  <a:lnTo>
                    <a:pt x="257644" y="574103"/>
                  </a:lnTo>
                  <a:lnTo>
                    <a:pt x="257924" y="574319"/>
                  </a:lnTo>
                  <a:lnTo>
                    <a:pt x="258381" y="574509"/>
                  </a:lnTo>
                  <a:lnTo>
                    <a:pt x="258787" y="574103"/>
                  </a:lnTo>
                  <a:close/>
                </a:path>
                <a:path w="1071244" h="732154">
                  <a:moveTo>
                    <a:pt x="284048" y="509498"/>
                  </a:moveTo>
                  <a:lnTo>
                    <a:pt x="283616" y="509473"/>
                  </a:lnTo>
                  <a:lnTo>
                    <a:pt x="283743" y="509816"/>
                  </a:lnTo>
                  <a:lnTo>
                    <a:pt x="284048" y="509498"/>
                  </a:lnTo>
                  <a:close/>
                </a:path>
                <a:path w="1071244" h="732154">
                  <a:moveTo>
                    <a:pt x="327888" y="511289"/>
                  </a:moveTo>
                  <a:lnTo>
                    <a:pt x="327825" y="511162"/>
                  </a:lnTo>
                  <a:lnTo>
                    <a:pt x="327812" y="511670"/>
                  </a:lnTo>
                  <a:lnTo>
                    <a:pt x="327888" y="511289"/>
                  </a:lnTo>
                  <a:close/>
                </a:path>
                <a:path w="1071244" h="732154">
                  <a:moveTo>
                    <a:pt x="339686" y="504786"/>
                  </a:moveTo>
                  <a:lnTo>
                    <a:pt x="339356" y="504545"/>
                  </a:lnTo>
                  <a:lnTo>
                    <a:pt x="339686" y="504786"/>
                  </a:lnTo>
                  <a:close/>
                </a:path>
                <a:path w="1071244" h="732154">
                  <a:moveTo>
                    <a:pt x="355879" y="495630"/>
                  </a:moveTo>
                  <a:lnTo>
                    <a:pt x="355828" y="495439"/>
                  </a:lnTo>
                  <a:lnTo>
                    <a:pt x="355333" y="495071"/>
                  </a:lnTo>
                  <a:lnTo>
                    <a:pt x="355079" y="495477"/>
                  </a:lnTo>
                  <a:lnTo>
                    <a:pt x="355701" y="495630"/>
                  </a:lnTo>
                  <a:lnTo>
                    <a:pt x="355714" y="495769"/>
                  </a:lnTo>
                  <a:lnTo>
                    <a:pt x="355879" y="495630"/>
                  </a:lnTo>
                  <a:close/>
                </a:path>
                <a:path w="1071244" h="732154">
                  <a:moveTo>
                    <a:pt x="356387" y="495846"/>
                  </a:moveTo>
                  <a:lnTo>
                    <a:pt x="356108" y="495439"/>
                  </a:lnTo>
                  <a:lnTo>
                    <a:pt x="356095" y="495630"/>
                  </a:lnTo>
                  <a:lnTo>
                    <a:pt x="356387" y="495846"/>
                  </a:lnTo>
                  <a:close/>
                </a:path>
                <a:path w="1071244" h="732154">
                  <a:moveTo>
                    <a:pt x="780059" y="15417"/>
                  </a:moveTo>
                  <a:lnTo>
                    <a:pt x="779945" y="14732"/>
                  </a:lnTo>
                  <a:lnTo>
                    <a:pt x="779741" y="15468"/>
                  </a:lnTo>
                  <a:lnTo>
                    <a:pt x="780059" y="15417"/>
                  </a:lnTo>
                  <a:close/>
                </a:path>
                <a:path w="1071244" h="732154">
                  <a:moveTo>
                    <a:pt x="780503" y="15354"/>
                  </a:moveTo>
                  <a:lnTo>
                    <a:pt x="780351" y="15367"/>
                  </a:lnTo>
                  <a:lnTo>
                    <a:pt x="780503" y="15392"/>
                  </a:lnTo>
                  <a:close/>
                </a:path>
                <a:path w="1071244" h="732154">
                  <a:moveTo>
                    <a:pt x="786168" y="35001"/>
                  </a:moveTo>
                  <a:lnTo>
                    <a:pt x="785964" y="34899"/>
                  </a:lnTo>
                  <a:lnTo>
                    <a:pt x="785837" y="35179"/>
                  </a:lnTo>
                  <a:lnTo>
                    <a:pt x="786168" y="35001"/>
                  </a:lnTo>
                  <a:close/>
                </a:path>
                <a:path w="1071244" h="732154">
                  <a:moveTo>
                    <a:pt x="787146" y="34455"/>
                  </a:moveTo>
                  <a:lnTo>
                    <a:pt x="786168" y="35001"/>
                  </a:lnTo>
                  <a:lnTo>
                    <a:pt x="786599" y="35102"/>
                  </a:lnTo>
                  <a:lnTo>
                    <a:pt x="787133" y="35509"/>
                  </a:lnTo>
                  <a:lnTo>
                    <a:pt x="787146" y="34455"/>
                  </a:lnTo>
                  <a:close/>
                </a:path>
                <a:path w="1071244" h="732154">
                  <a:moveTo>
                    <a:pt x="789673" y="24523"/>
                  </a:moveTo>
                  <a:lnTo>
                    <a:pt x="788695" y="22644"/>
                  </a:lnTo>
                  <a:lnTo>
                    <a:pt x="786612" y="22466"/>
                  </a:lnTo>
                  <a:lnTo>
                    <a:pt x="785355" y="23431"/>
                  </a:lnTo>
                  <a:lnTo>
                    <a:pt x="784644" y="24003"/>
                  </a:lnTo>
                  <a:lnTo>
                    <a:pt x="784580" y="24777"/>
                  </a:lnTo>
                  <a:lnTo>
                    <a:pt x="785520" y="26771"/>
                  </a:lnTo>
                  <a:lnTo>
                    <a:pt x="787273" y="26924"/>
                  </a:lnTo>
                  <a:lnTo>
                    <a:pt x="789508" y="25260"/>
                  </a:lnTo>
                  <a:lnTo>
                    <a:pt x="789673" y="24523"/>
                  </a:lnTo>
                  <a:close/>
                </a:path>
                <a:path w="1071244" h="732154">
                  <a:moveTo>
                    <a:pt x="817041" y="5067"/>
                  </a:moveTo>
                  <a:lnTo>
                    <a:pt x="815340" y="4140"/>
                  </a:lnTo>
                  <a:lnTo>
                    <a:pt x="815238" y="3022"/>
                  </a:lnTo>
                  <a:lnTo>
                    <a:pt x="814959" y="520"/>
                  </a:lnTo>
                  <a:lnTo>
                    <a:pt x="808507" y="5486"/>
                  </a:lnTo>
                  <a:lnTo>
                    <a:pt x="809180" y="6565"/>
                  </a:lnTo>
                  <a:lnTo>
                    <a:pt x="814832" y="7023"/>
                  </a:lnTo>
                  <a:lnTo>
                    <a:pt x="817041" y="5067"/>
                  </a:lnTo>
                  <a:close/>
                </a:path>
                <a:path w="1071244" h="732154">
                  <a:moveTo>
                    <a:pt x="869175" y="267893"/>
                  </a:moveTo>
                  <a:lnTo>
                    <a:pt x="868565" y="267258"/>
                  </a:lnTo>
                  <a:lnTo>
                    <a:pt x="868337" y="266992"/>
                  </a:lnTo>
                  <a:lnTo>
                    <a:pt x="867664" y="266915"/>
                  </a:lnTo>
                  <a:lnTo>
                    <a:pt x="867244" y="267042"/>
                  </a:lnTo>
                  <a:lnTo>
                    <a:pt x="866470" y="267284"/>
                  </a:lnTo>
                  <a:lnTo>
                    <a:pt x="865822" y="267906"/>
                  </a:lnTo>
                  <a:lnTo>
                    <a:pt x="866190" y="268693"/>
                  </a:lnTo>
                  <a:lnTo>
                    <a:pt x="866508" y="269405"/>
                  </a:lnTo>
                  <a:lnTo>
                    <a:pt x="867244" y="269608"/>
                  </a:lnTo>
                  <a:lnTo>
                    <a:pt x="867867" y="269265"/>
                  </a:lnTo>
                  <a:lnTo>
                    <a:pt x="868857" y="268605"/>
                  </a:lnTo>
                  <a:lnTo>
                    <a:pt x="869175" y="267893"/>
                  </a:lnTo>
                  <a:close/>
                </a:path>
                <a:path w="1071244" h="732154">
                  <a:moveTo>
                    <a:pt x="874382" y="279273"/>
                  </a:moveTo>
                  <a:lnTo>
                    <a:pt x="874166" y="279374"/>
                  </a:lnTo>
                  <a:lnTo>
                    <a:pt x="873239" y="279438"/>
                  </a:lnTo>
                  <a:lnTo>
                    <a:pt x="873074" y="279704"/>
                  </a:lnTo>
                  <a:lnTo>
                    <a:pt x="873683" y="279768"/>
                  </a:lnTo>
                  <a:lnTo>
                    <a:pt x="873887" y="279781"/>
                  </a:lnTo>
                  <a:lnTo>
                    <a:pt x="874141" y="279501"/>
                  </a:lnTo>
                  <a:lnTo>
                    <a:pt x="874382" y="279273"/>
                  </a:lnTo>
                  <a:close/>
                </a:path>
                <a:path w="1071244" h="732154">
                  <a:moveTo>
                    <a:pt x="874877" y="278917"/>
                  </a:moveTo>
                  <a:lnTo>
                    <a:pt x="874712" y="279031"/>
                  </a:lnTo>
                  <a:lnTo>
                    <a:pt x="874547" y="279120"/>
                  </a:lnTo>
                  <a:lnTo>
                    <a:pt x="874382" y="279273"/>
                  </a:lnTo>
                  <a:lnTo>
                    <a:pt x="874509" y="279222"/>
                  </a:lnTo>
                  <a:lnTo>
                    <a:pt x="874649" y="279184"/>
                  </a:lnTo>
                  <a:lnTo>
                    <a:pt x="874776" y="279133"/>
                  </a:lnTo>
                  <a:lnTo>
                    <a:pt x="874877" y="278917"/>
                  </a:lnTo>
                  <a:close/>
                </a:path>
                <a:path w="1071244" h="732154">
                  <a:moveTo>
                    <a:pt x="883056" y="254622"/>
                  </a:moveTo>
                  <a:lnTo>
                    <a:pt x="882777" y="254660"/>
                  </a:lnTo>
                  <a:lnTo>
                    <a:pt x="882764" y="254901"/>
                  </a:lnTo>
                  <a:lnTo>
                    <a:pt x="883043" y="255206"/>
                  </a:lnTo>
                  <a:lnTo>
                    <a:pt x="882853" y="254838"/>
                  </a:lnTo>
                  <a:lnTo>
                    <a:pt x="883056" y="254622"/>
                  </a:lnTo>
                  <a:close/>
                </a:path>
                <a:path w="1071244" h="732154">
                  <a:moveTo>
                    <a:pt x="888492" y="244259"/>
                  </a:moveTo>
                  <a:lnTo>
                    <a:pt x="888326" y="244322"/>
                  </a:lnTo>
                  <a:lnTo>
                    <a:pt x="888390" y="244475"/>
                  </a:lnTo>
                  <a:lnTo>
                    <a:pt x="888466" y="244335"/>
                  </a:lnTo>
                  <a:close/>
                </a:path>
                <a:path w="1071244" h="732154">
                  <a:moveTo>
                    <a:pt x="888555" y="244894"/>
                  </a:moveTo>
                  <a:lnTo>
                    <a:pt x="888326" y="244322"/>
                  </a:lnTo>
                  <a:lnTo>
                    <a:pt x="888352" y="244513"/>
                  </a:lnTo>
                  <a:lnTo>
                    <a:pt x="888555" y="244894"/>
                  </a:lnTo>
                  <a:close/>
                </a:path>
                <a:path w="1071244" h="732154">
                  <a:moveTo>
                    <a:pt x="891425" y="242709"/>
                  </a:moveTo>
                  <a:lnTo>
                    <a:pt x="891324" y="242531"/>
                  </a:lnTo>
                  <a:lnTo>
                    <a:pt x="890841" y="241744"/>
                  </a:lnTo>
                  <a:lnTo>
                    <a:pt x="889977" y="241922"/>
                  </a:lnTo>
                  <a:lnTo>
                    <a:pt x="889393" y="242557"/>
                  </a:lnTo>
                  <a:lnTo>
                    <a:pt x="888961" y="243014"/>
                  </a:lnTo>
                  <a:lnTo>
                    <a:pt x="888758" y="243662"/>
                  </a:lnTo>
                  <a:lnTo>
                    <a:pt x="888504" y="244271"/>
                  </a:lnTo>
                  <a:lnTo>
                    <a:pt x="889203" y="244106"/>
                  </a:lnTo>
                  <a:lnTo>
                    <a:pt x="889927" y="243992"/>
                  </a:lnTo>
                  <a:lnTo>
                    <a:pt x="890930" y="243497"/>
                  </a:lnTo>
                  <a:lnTo>
                    <a:pt x="891425" y="242709"/>
                  </a:lnTo>
                  <a:close/>
                </a:path>
                <a:path w="1071244" h="732154">
                  <a:moveTo>
                    <a:pt x="1061339" y="75933"/>
                  </a:moveTo>
                  <a:lnTo>
                    <a:pt x="1061262" y="75565"/>
                  </a:lnTo>
                  <a:lnTo>
                    <a:pt x="1060564" y="75450"/>
                  </a:lnTo>
                  <a:lnTo>
                    <a:pt x="1060081" y="75399"/>
                  </a:lnTo>
                  <a:lnTo>
                    <a:pt x="1059561" y="75311"/>
                  </a:lnTo>
                  <a:lnTo>
                    <a:pt x="1059116" y="75450"/>
                  </a:lnTo>
                  <a:lnTo>
                    <a:pt x="1058938" y="75501"/>
                  </a:lnTo>
                  <a:lnTo>
                    <a:pt x="1058735" y="76352"/>
                  </a:lnTo>
                  <a:lnTo>
                    <a:pt x="1058913" y="76555"/>
                  </a:lnTo>
                  <a:lnTo>
                    <a:pt x="1059446" y="77114"/>
                  </a:lnTo>
                  <a:lnTo>
                    <a:pt x="1060157" y="77139"/>
                  </a:lnTo>
                  <a:lnTo>
                    <a:pt x="1060818" y="76466"/>
                  </a:lnTo>
                  <a:lnTo>
                    <a:pt x="1061339" y="75933"/>
                  </a:lnTo>
                  <a:close/>
                </a:path>
                <a:path w="1071244" h="732154">
                  <a:moveTo>
                    <a:pt x="1070622" y="78968"/>
                  </a:moveTo>
                  <a:lnTo>
                    <a:pt x="1070470" y="78486"/>
                  </a:lnTo>
                  <a:lnTo>
                    <a:pt x="1069911" y="79006"/>
                  </a:lnTo>
                  <a:lnTo>
                    <a:pt x="1070622" y="7896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9" name="object 329"/>
            <p:cNvSpPr/>
            <p:nvPr/>
          </p:nvSpPr>
          <p:spPr>
            <a:xfrm>
              <a:off x="14650993" y="770682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72" y="94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0" name="object 330"/>
            <p:cNvSpPr/>
            <p:nvPr/>
          </p:nvSpPr>
          <p:spPr>
            <a:xfrm>
              <a:off x="13886193" y="7368228"/>
              <a:ext cx="1403985" cy="1029969"/>
            </a:xfrm>
            <a:custGeom>
              <a:avLst/>
              <a:gdLst/>
              <a:ahLst/>
              <a:cxnLst/>
              <a:rect l="l" t="t" r="r" b="b"/>
              <a:pathLst>
                <a:path w="1403984" h="1029970">
                  <a:moveTo>
                    <a:pt x="3543" y="817702"/>
                  </a:moveTo>
                  <a:lnTo>
                    <a:pt x="3378" y="817626"/>
                  </a:lnTo>
                  <a:lnTo>
                    <a:pt x="2603" y="817156"/>
                  </a:lnTo>
                  <a:lnTo>
                    <a:pt x="1752" y="816686"/>
                  </a:lnTo>
                  <a:lnTo>
                    <a:pt x="850" y="816483"/>
                  </a:lnTo>
                  <a:lnTo>
                    <a:pt x="266" y="816356"/>
                  </a:lnTo>
                  <a:lnTo>
                    <a:pt x="0" y="816902"/>
                  </a:lnTo>
                  <a:lnTo>
                    <a:pt x="228" y="817537"/>
                  </a:lnTo>
                  <a:lnTo>
                    <a:pt x="1054" y="818210"/>
                  </a:lnTo>
                  <a:lnTo>
                    <a:pt x="1549" y="819607"/>
                  </a:lnTo>
                  <a:lnTo>
                    <a:pt x="3378" y="818642"/>
                  </a:lnTo>
                  <a:lnTo>
                    <a:pt x="3543" y="817702"/>
                  </a:lnTo>
                  <a:close/>
                </a:path>
                <a:path w="1403984" h="1029970">
                  <a:moveTo>
                    <a:pt x="11557" y="808418"/>
                  </a:moveTo>
                  <a:lnTo>
                    <a:pt x="11455" y="807923"/>
                  </a:lnTo>
                  <a:lnTo>
                    <a:pt x="11176" y="807923"/>
                  </a:lnTo>
                  <a:lnTo>
                    <a:pt x="11125" y="808456"/>
                  </a:lnTo>
                  <a:lnTo>
                    <a:pt x="11557" y="808418"/>
                  </a:lnTo>
                  <a:close/>
                </a:path>
                <a:path w="1403984" h="1029970">
                  <a:moveTo>
                    <a:pt x="25450" y="1028687"/>
                  </a:moveTo>
                  <a:lnTo>
                    <a:pt x="23482" y="1029296"/>
                  </a:lnTo>
                  <a:lnTo>
                    <a:pt x="23380" y="1029538"/>
                  </a:lnTo>
                  <a:lnTo>
                    <a:pt x="25450" y="1028687"/>
                  </a:lnTo>
                  <a:close/>
                </a:path>
                <a:path w="1403984" h="1029970">
                  <a:moveTo>
                    <a:pt x="26098" y="1027925"/>
                  </a:moveTo>
                  <a:lnTo>
                    <a:pt x="25488" y="1027874"/>
                  </a:lnTo>
                  <a:lnTo>
                    <a:pt x="25438" y="1028242"/>
                  </a:lnTo>
                  <a:lnTo>
                    <a:pt x="25425" y="1028420"/>
                  </a:lnTo>
                  <a:lnTo>
                    <a:pt x="25450" y="1028560"/>
                  </a:lnTo>
                  <a:lnTo>
                    <a:pt x="25577" y="1028649"/>
                  </a:lnTo>
                  <a:lnTo>
                    <a:pt x="25996" y="1028522"/>
                  </a:lnTo>
                  <a:lnTo>
                    <a:pt x="25781" y="1028052"/>
                  </a:lnTo>
                  <a:lnTo>
                    <a:pt x="25971" y="1027950"/>
                  </a:lnTo>
                  <a:lnTo>
                    <a:pt x="26098" y="1027925"/>
                  </a:lnTo>
                  <a:close/>
                </a:path>
                <a:path w="1403984" h="1029970">
                  <a:moveTo>
                    <a:pt x="26428" y="1027912"/>
                  </a:moveTo>
                  <a:lnTo>
                    <a:pt x="26162" y="1027912"/>
                  </a:lnTo>
                  <a:lnTo>
                    <a:pt x="26428" y="1027912"/>
                  </a:lnTo>
                  <a:close/>
                </a:path>
                <a:path w="1403984" h="1029970">
                  <a:moveTo>
                    <a:pt x="58064" y="1011936"/>
                  </a:moveTo>
                  <a:lnTo>
                    <a:pt x="57873" y="1011796"/>
                  </a:lnTo>
                  <a:lnTo>
                    <a:pt x="57835" y="1011669"/>
                  </a:lnTo>
                  <a:lnTo>
                    <a:pt x="57759" y="1011897"/>
                  </a:lnTo>
                  <a:lnTo>
                    <a:pt x="57962" y="1011936"/>
                  </a:lnTo>
                  <a:close/>
                </a:path>
                <a:path w="1403984" h="1029970">
                  <a:moveTo>
                    <a:pt x="59639" y="1012710"/>
                  </a:moveTo>
                  <a:lnTo>
                    <a:pt x="59270" y="1012190"/>
                  </a:lnTo>
                  <a:lnTo>
                    <a:pt x="58737" y="1011961"/>
                  </a:lnTo>
                  <a:lnTo>
                    <a:pt x="58064" y="1011936"/>
                  </a:lnTo>
                  <a:lnTo>
                    <a:pt x="58381" y="1012532"/>
                  </a:lnTo>
                  <a:lnTo>
                    <a:pt x="58915" y="1012774"/>
                  </a:lnTo>
                  <a:lnTo>
                    <a:pt x="59639" y="1012710"/>
                  </a:lnTo>
                  <a:close/>
                </a:path>
                <a:path w="1403984" h="1029970">
                  <a:moveTo>
                    <a:pt x="60274" y="1012939"/>
                  </a:moveTo>
                  <a:lnTo>
                    <a:pt x="60121" y="1012825"/>
                  </a:lnTo>
                  <a:lnTo>
                    <a:pt x="59855" y="1012748"/>
                  </a:lnTo>
                  <a:lnTo>
                    <a:pt x="59639" y="1012710"/>
                  </a:lnTo>
                  <a:lnTo>
                    <a:pt x="59842" y="1012850"/>
                  </a:lnTo>
                  <a:lnTo>
                    <a:pt x="59905" y="1013002"/>
                  </a:lnTo>
                  <a:lnTo>
                    <a:pt x="60045" y="1013002"/>
                  </a:lnTo>
                  <a:lnTo>
                    <a:pt x="60274" y="1012939"/>
                  </a:lnTo>
                  <a:close/>
                </a:path>
                <a:path w="1403984" h="1029970">
                  <a:moveTo>
                    <a:pt x="68097" y="1004493"/>
                  </a:moveTo>
                  <a:lnTo>
                    <a:pt x="67348" y="1004087"/>
                  </a:lnTo>
                  <a:lnTo>
                    <a:pt x="68059" y="1004912"/>
                  </a:lnTo>
                  <a:lnTo>
                    <a:pt x="68097" y="1004493"/>
                  </a:lnTo>
                  <a:close/>
                </a:path>
                <a:path w="1403984" h="1029970">
                  <a:moveTo>
                    <a:pt x="68135" y="1004163"/>
                  </a:moveTo>
                  <a:lnTo>
                    <a:pt x="68046" y="1004341"/>
                  </a:lnTo>
                  <a:lnTo>
                    <a:pt x="68135" y="1004163"/>
                  </a:lnTo>
                  <a:close/>
                </a:path>
                <a:path w="1403984" h="1029970">
                  <a:moveTo>
                    <a:pt x="68643" y="1004341"/>
                  </a:moveTo>
                  <a:lnTo>
                    <a:pt x="68122" y="1004341"/>
                  </a:lnTo>
                  <a:lnTo>
                    <a:pt x="68097" y="1004493"/>
                  </a:lnTo>
                  <a:lnTo>
                    <a:pt x="68516" y="1004709"/>
                  </a:lnTo>
                  <a:lnTo>
                    <a:pt x="68643" y="1004341"/>
                  </a:lnTo>
                  <a:close/>
                </a:path>
                <a:path w="1403984" h="1029970">
                  <a:moveTo>
                    <a:pt x="71843" y="1008494"/>
                  </a:moveTo>
                  <a:lnTo>
                    <a:pt x="71412" y="1008214"/>
                  </a:lnTo>
                  <a:lnTo>
                    <a:pt x="70929" y="1007872"/>
                  </a:lnTo>
                  <a:lnTo>
                    <a:pt x="68973" y="1008392"/>
                  </a:lnTo>
                  <a:lnTo>
                    <a:pt x="67589" y="1009078"/>
                  </a:lnTo>
                  <a:lnTo>
                    <a:pt x="64795" y="1012164"/>
                  </a:lnTo>
                  <a:lnTo>
                    <a:pt x="62636" y="1012875"/>
                  </a:lnTo>
                  <a:lnTo>
                    <a:pt x="60274" y="1012939"/>
                  </a:lnTo>
                  <a:lnTo>
                    <a:pt x="63804" y="1015733"/>
                  </a:lnTo>
                  <a:lnTo>
                    <a:pt x="63931" y="1015669"/>
                  </a:lnTo>
                  <a:lnTo>
                    <a:pt x="67144" y="1012723"/>
                  </a:lnTo>
                  <a:lnTo>
                    <a:pt x="68541" y="1011440"/>
                  </a:lnTo>
                  <a:lnTo>
                    <a:pt x="70116" y="1010361"/>
                  </a:lnTo>
                  <a:lnTo>
                    <a:pt x="71742" y="1009002"/>
                  </a:lnTo>
                  <a:lnTo>
                    <a:pt x="71843" y="1008494"/>
                  </a:lnTo>
                  <a:close/>
                </a:path>
                <a:path w="1403984" h="1029970">
                  <a:moveTo>
                    <a:pt x="1308735" y="82207"/>
                  </a:moveTo>
                  <a:lnTo>
                    <a:pt x="1308214" y="82537"/>
                  </a:lnTo>
                  <a:lnTo>
                    <a:pt x="1307045" y="83375"/>
                  </a:lnTo>
                  <a:lnTo>
                    <a:pt x="1307249" y="83286"/>
                  </a:lnTo>
                  <a:lnTo>
                    <a:pt x="1307655" y="83045"/>
                  </a:lnTo>
                  <a:lnTo>
                    <a:pt x="1308100" y="82867"/>
                  </a:lnTo>
                  <a:lnTo>
                    <a:pt x="1308455" y="82575"/>
                  </a:lnTo>
                  <a:lnTo>
                    <a:pt x="1308722" y="82346"/>
                  </a:lnTo>
                  <a:lnTo>
                    <a:pt x="1308735" y="82207"/>
                  </a:lnTo>
                  <a:close/>
                </a:path>
                <a:path w="1403984" h="1029970">
                  <a:moveTo>
                    <a:pt x="1308811" y="81965"/>
                  </a:moveTo>
                  <a:lnTo>
                    <a:pt x="1308582" y="81940"/>
                  </a:lnTo>
                  <a:lnTo>
                    <a:pt x="1308684" y="82092"/>
                  </a:lnTo>
                  <a:lnTo>
                    <a:pt x="1308811" y="81965"/>
                  </a:lnTo>
                  <a:close/>
                </a:path>
                <a:path w="1403984" h="1029970">
                  <a:moveTo>
                    <a:pt x="1341247" y="70027"/>
                  </a:moveTo>
                  <a:lnTo>
                    <a:pt x="1340878" y="69735"/>
                  </a:lnTo>
                  <a:lnTo>
                    <a:pt x="1340700" y="69837"/>
                  </a:lnTo>
                  <a:lnTo>
                    <a:pt x="1340548" y="70027"/>
                  </a:lnTo>
                  <a:lnTo>
                    <a:pt x="1340383" y="70167"/>
                  </a:lnTo>
                  <a:lnTo>
                    <a:pt x="1340764" y="70472"/>
                  </a:lnTo>
                  <a:lnTo>
                    <a:pt x="1341247" y="70027"/>
                  </a:lnTo>
                  <a:close/>
                </a:path>
                <a:path w="1403984" h="1029970">
                  <a:moveTo>
                    <a:pt x="1364589" y="45034"/>
                  </a:moveTo>
                  <a:lnTo>
                    <a:pt x="1364310" y="45123"/>
                  </a:lnTo>
                  <a:lnTo>
                    <a:pt x="1364234" y="45364"/>
                  </a:lnTo>
                  <a:lnTo>
                    <a:pt x="1364462" y="45148"/>
                  </a:lnTo>
                  <a:lnTo>
                    <a:pt x="1364589" y="45034"/>
                  </a:lnTo>
                  <a:close/>
                </a:path>
                <a:path w="1403984" h="1029970">
                  <a:moveTo>
                    <a:pt x="1367561" y="43802"/>
                  </a:moveTo>
                  <a:lnTo>
                    <a:pt x="1367548" y="43637"/>
                  </a:lnTo>
                  <a:lnTo>
                    <a:pt x="1367497" y="43091"/>
                  </a:lnTo>
                  <a:lnTo>
                    <a:pt x="1367015" y="42875"/>
                  </a:lnTo>
                  <a:lnTo>
                    <a:pt x="1366456" y="43268"/>
                  </a:lnTo>
                  <a:lnTo>
                    <a:pt x="1365783" y="43789"/>
                  </a:lnTo>
                  <a:lnTo>
                    <a:pt x="1365199" y="44424"/>
                  </a:lnTo>
                  <a:lnTo>
                    <a:pt x="1364589" y="45034"/>
                  </a:lnTo>
                  <a:lnTo>
                    <a:pt x="1367243" y="44196"/>
                  </a:lnTo>
                  <a:lnTo>
                    <a:pt x="1367383" y="44145"/>
                  </a:lnTo>
                  <a:lnTo>
                    <a:pt x="1367561" y="43802"/>
                  </a:lnTo>
                  <a:close/>
                </a:path>
                <a:path w="1403984" h="1029970">
                  <a:moveTo>
                    <a:pt x="1388071" y="1104"/>
                  </a:moveTo>
                  <a:lnTo>
                    <a:pt x="1387868" y="914"/>
                  </a:lnTo>
                  <a:lnTo>
                    <a:pt x="1387055" y="292"/>
                  </a:lnTo>
                  <a:lnTo>
                    <a:pt x="1386332" y="152"/>
                  </a:lnTo>
                  <a:lnTo>
                    <a:pt x="1385684" y="736"/>
                  </a:lnTo>
                  <a:lnTo>
                    <a:pt x="1385557" y="850"/>
                  </a:lnTo>
                  <a:lnTo>
                    <a:pt x="1385824" y="1625"/>
                  </a:lnTo>
                  <a:lnTo>
                    <a:pt x="1386128" y="1803"/>
                  </a:lnTo>
                  <a:lnTo>
                    <a:pt x="1386459" y="2006"/>
                  </a:lnTo>
                  <a:lnTo>
                    <a:pt x="1387068" y="1993"/>
                  </a:lnTo>
                  <a:lnTo>
                    <a:pt x="1387475" y="1828"/>
                  </a:lnTo>
                  <a:lnTo>
                    <a:pt x="1388033" y="1574"/>
                  </a:lnTo>
                  <a:lnTo>
                    <a:pt x="1388071" y="1104"/>
                  </a:lnTo>
                  <a:close/>
                </a:path>
                <a:path w="1403984" h="1029970">
                  <a:moveTo>
                    <a:pt x="1398778" y="10121"/>
                  </a:moveTo>
                  <a:lnTo>
                    <a:pt x="1398524" y="9690"/>
                  </a:lnTo>
                  <a:lnTo>
                    <a:pt x="1398460" y="9817"/>
                  </a:lnTo>
                  <a:lnTo>
                    <a:pt x="1398397" y="9956"/>
                  </a:lnTo>
                  <a:lnTo>
                    <a:pt x="1398778" y="10121"/>
                  </a:lnTo>
                  <a:close/>
                </a:path>
                <a:path w="1403984" h="1029970">
                  <a:moveTo>
                    <a:pt x="1399882" y="13449"/>
                  </a:moveTo>
                  <a:lnTo>
                    <a:pt x="1399514" y="13614"/>
                  </a:lnTo>
                  <a:lnTo>
                    <a:pt x="1399844" y="13868"/>
                  </a:lnTo>
                  <a:lnTo>
                    <a:pt x="1399882" y="13449"/>
                  </a:lnTo>
                  <a:close/>
                </a:path>
                <a:path w="1403984" h="1029970">
                  <a:moveTo>
                    <a:pt x="1403832" y="4292"/>
                  </a:moveTo>
                  <a:lnTo>
                    <a:pt x="1403184" y="457"/>
                  </a:lnTo>
                  <a:lnTo>
                    <a:pt x="1401216" y="0"/>
                  </a:lnTo>
                  <a:lnTo>
                    <a:pt x="1397393" y="2070"/>
                  </a:lnTo>
                  <a:lnTo>
                    <a:pt x="1397063" y="2374"/>
                  </a:lnTo>
                  <a:lnTo>
                    <a:pt x="1396149" y="2844"/>
                  </a:lnTo>
                  <a:lnTo>
                    <a:pt x="1395958" y="3454"/>
                  </a:lnTo>
                  <a:lnTo>
                    <a:pt x="1395641" y="4635"/>
                  </a:lnTo>
                  <a:lnTo>
                    <a:pt x="1396834" y="4991"/>
                  </a:lnTo>
                  <a:lnTo>
                    <a:pt x="1398295" y="5803"/>
                  </a:lnTo>
                  <a:lnTo>
                    <a:pt x="1399006" y="6057"/>
                  </a:lnTo>
                  <a:lnTo>
                    <a:pt x="1400860" y="6794"/>
                  </a:lnTo>
                  <a:lnTo>
                    <a:pt x="1402105" y="7696"/>
                  </a:lnTo>
                  <a:lnTo>
                    <a:pt x="1403159" y="6261"/>
                  </a:lnTo>
                  <a:lnTo>
                    <a:pt x="1403692" y="5511"/>
                  </a:lnTo>
                  <a:lnTo>
                    <a:pt x="1403832" y="429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1" name="object 331"/>
            <p:cNvSpPr/>
            <p:nvPr/>
          </p:nvSpPr>
          <p:spPr>
            <a:xfrm>
              <a:off x="13909580" y="839752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4" y="0"/>
                  </a:moveTo>
                  <a:lnTo>
                    <a:pt x="0" y="23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2" name="object 332"/>
            <p:cNvSpPr/>
            <p:nvPr/>
          </p:nvSpPr>
          <p:spPr>
            <a:xfrm>
              <a:off x="13184416" y="8156301"/>
              <a:ext cx="694690" cy="109220"/>
            </a:xfrm>
            <a:custGeom>
              <a:avLst/>
              <a:gdLst/>
              <a:ahLst/>
              <a:cxnLst/>
              <a:rect l="l" t="t" r="r" b="b"/>
              <a:pathLst>
                <a:path w="694690" h="109220">
                  <a:moveTo>
                    <a:pt x="800" y="72656"/>
                  </a:moveTo>
                  <a:lnTo>
                    <a:pt x="635" y="72174"/>
                  </a:lnTo>
                  <a:lnTo>
                    <a:pt x="317" y="72224"/>
                  </a:lnTo>
                  <a:lnTo>
                    <a:pt x="0" y="72758"/>
                  </a:lnTo>
                  <a:lnTo>
                    <a:pt x="342" y="73088"/>
                  </a:lnTo>
                  <a:lnTo>
                    <a:pt x="800" y="72656"/>
                  </a:lnTo>
                  <a:close/>
                </a:path>
                <a:path w="694690" h="109220">
                  <a:moveTo>
                    <a:pt x="52832" y="108572"/>
                  </a:moveTo>
                  <a:lnTo>
                    <a:pt x="52603" y="108673"/>
                  </a:lnTo>
                  <a:lnTo>
                    <a:pt x="52336" y="108927"/>
                  </a:lnTo>
                  <a:lnTo>
                    <a:pt x="52832" y="108572"/>
                  </a:lnTo>
                  <a:close/>
                </a:path>
                <a:path w="694690" h="109220">
                  <a:moveTo>
                    <a:pt x="694359" y="469"/>
                  </a:moveTo>
                  <a:lnTo>
                    <a:pt x="694270" y="177"/>
                  </a:lnTo>
                  <a:lnTo>
                    <a:pt x="694270" y="0"/>
                  </a:lnTo>
                  <a:lnTo>
                    <a:pt x="694016" y="50"/>
                  </a:lnTo>
                  <a:lnTo>
                    <a:pt x="693750" y="88"/>
                  </a:lnTo>
                  <a:lnTo>
                    <a:pt x="693534" y="190"/>
                  </a:lnTo>
                  <a:lnTo>
                    <a:pt x="693559" y="546"/>
                  </a:lnTo>
                  <a:lnTo>
                    <a:pt x="693585" y="711"/>
                  </a:lnTo>
                  <a:lnTo>
                    <a:pt x="693813" y="660"/>
                  </a:lnTo>
                  <a:lnTo>
                    <a:pt x="694067" y="647"/>
                  </a:lnTo>
                  <a:lnTo>
                    <a:pt x="694296" y="52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3" name="object 333"/>
            <p:cNvSpPr/>
            <p:nvPr/>
          </p:nvSpPr>
          <p:spPr>
            <a:xfrm>
              <a:off x="13225864" y="82730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40" y="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4" name="object 334"/>
            <p:cNvSpPr/>
            <p:nvPr/>
          </p:nvSpPr>
          <p:spPr>
            <a:xfrm>
              <a:off x="13241757" y="7304068"/>
              <a:ext cx="2047239" cy="1059815"/>
            </a:xfrm>
            <a:custGeom>
              <a:avLst/>
              <a:gdLst/>
              <a:ahLst/>
              <a:cxnLst/>
              <a:rect l="l" t="t" r="r" b="b"/>
              <a:pathLst>
                <a:path w="2047240" h="1059815">
                  <a:moveTo>
                    <a:pt x="1511" y="978750"/>
                  </a:moveTo>
                  <a:lnTo>
                    <a:pt x="1384" y="978192"/>
                  </a:lnTo>
                  <a:lnTo>
                    <a:pt x="1371" y="978039"/>
                  </a:lnTo>
                  <a:lnTo>
                    <a:pt x="990" y="977861"/>
                  </a:lnTo>
                  <a:lnTo>
                    <a:pt x="584" y="978039"/>
                  </a:lnTo>
                  <a:lnTo>
                    <a:pt x="292" y="978331"/>
                  </a:lnTo>
                  <a:lnTo>
                    <a:pt x="0" y="978535"/>
                  </a:lnTo>
                  <a:lnTo>
                    <a:pt x="571" y="978814"/>
                  </a:lnTo>
                  <a:lnTo>
                    <a:pt x="1206" y="978966"/>
                  </a:lnTo>
                  <a:lnTo>
                    <a:pt x="1511" y="978750"/>
                  </a:lnTo>
                  <a:close/>
                </a:path>
                <a:path w="2047240" h="1059815">
                  <a:moveTo>
                    <a:pt x="5765" y="981544"/>
                  </a:moveTo>
                  <a:lnTo>
                    <a:pt x="5588" y="981189"/>
                  </a:lnTo>
                  <a:lnTo>
                    <a:pt x="5651" y="981786"/>
                  </a:lnTo>
                  <a:lnTo>
                    <a:pt x="5765" y="981544"/>
                  </a:lnTo>
                  <a:close/>
                </a:path>
                <a:path w="2047240" h="1059815">
                  <a:moveTo>
                    <a:pt x="6159" y="981557"/>
                  </a:moveTo>
                  <a:lnTo>
                    <a:pt x="5778" y="981557"/>
                  </a:lnTo>
                  <a:lnTo>
                    <a:pt x="5664" y="981798"/>
                  </a:lnTo>
                  <a:lnTo>
                    <a:pt x="6159" y="981557"/>
                  </a:lnTo>
                  <a:close/>
                </a:path>
                <a:path w="2047240" h="1059815">
                  <a:moveTo>
                    <a:pt x="407631" y="1054887"/>
                  </a:moveTo>
                  <a:lnTo>
                    <a:pt x="406882" y="1052982"/>
                  </a:lnTo>
                  <a:lnTo>
                    <a:pt x="406234" y="1051420"/>
                  </a:lnTo>
                  <a:lnTo>
                    <a:pt x="404075" y="1052550"/>
                  </a:lnTo>
                  <a:lnTo>
                    <a:pt x="402640" y="1052487"/>
                  </a:lnTo>
                  <a:lnTo>
                    <a:pt x="401802" y="1052436"/>
                  </a:lnTo>
                  <a:lnTo>
                    <a:pt x="400659" y="1053236"/>
                  </a:lnTo>
                  <a:lnTo>
                    <a:pt x="399948" y="1053934"/>
                  </a:lnTo>
                  <a:lnTo>
                    <a:pt x="398830" y="1054976"/>
                  </a:lnTo>
                  <a:lnTo>
                    <a:pt x="397205" y="1056322"/>
                  </a:lnTo>
                  <a:lnTo>
                    <a:pt x="398157" y="1057783"/>
                  </a:lnTo>
                  <a:lnTo>
                    <a:pt x="399503" y="1059802"/>
                  </a:lnTo>
                  <a:lnTo>
                    <a:pt x="400710" y="1057770"/>
                  </a:lnTo>
                  <a:lnTo>
                    <a:pt x="402526" y="1056424"/>
                  </a:lnTo>
                  <a:lnTo>
                    <a:pt x="404025" y="1055878"/>
                  </a:lnTo>
                  <a:lnTo>
                    <a:pt x="405485" y="1055306"/>
                  </a:lnTo>
                  <a:lnTo>
                    <a:pt x="407631" y="1054887"/>
                  </a:lnTo>
                  <a:close/>
                </a:path>
                <a:path w="2047240" h="1059815">
                  <a:moveTo>
                    <a:pt x="667423" y="850328"/>
                  </a:moveTo>
                  <a:lnTo>
                    <a:pt x="667105" y="850265"/>
                  </a:lnTo>
                  <a:lnTo>
                    <a:pt x="667207" y="850506"/>
                  </a:lnTo>
                  <a:lnTo>
                    <a:pt x="667423" y="850328"/>
                  </a:lnTo>
                  <a:close/>
                </a:path>
                <a:path w="2047240" h="1059815">
                  <a:moveTo>
                    <a:pt x="668832" y="854024"/>
                  </a:moveTo>
                  <a:lnTo>
                    <a:pt x="667207" y="850506"/>
                  </a:lnTo>
                  <a:lnTo>
                    <a:pt x="663575" y="853313"/>
                  </a:lnTo>
                  <a:lnTo>
                    <a:pt x="663270" y="853617"/>
                  </a:lnTo>
                  <a:lnTo>
                    <a:pt x="663054" y="854290"/>
                  </a:lnTo>
                  <a:lnTo>
                    <a:pt x="663168" y="854684"/>
                  </a:lnTo>
                  <a:lnTo>
                    <a:pt x="663244" y="854989"/>
                  </a:lnTo>
                  <a:lnTo>
                    <a:pt x="663841" y="855332"/>
                  </a:lnTo>
                  <a:lnTo>
                    <a:pt x="668045" y="855446"/>
                  </a:lnTo>
                  <a:lnTo>
                    <a:pt x="668832" y="854024"/>
                  </a:lnTo>
                  <a:close/>
                </a:path>
                <a:path w="2047240" h="1059815">
                  <a:moveTo>
                    <a:pt x="729310" y="828255"/>
                  </a:moveTo>
                  <a:lnTo>
                    <a:pt x="724662" y="830795"/>
                  </a:lnTo>
                  <a:lnTo>
                    <a:pt x="724814" y="830757"/>
                  </a:lnTo>
                  <a:lnTo>
                    <a:pt x="727036" y="831265"/>
                  </a:lnTo>
                  <a:lnTo>
                    <a:pt x="728408" y="830414"/>
                  </a:lnTo>
                  <a:lnTo>
                    <a:pt x="729183" y="828446"/>
                  </a:lnTo>
                  <a:lnTo>
                    <a:pt x="729310" y="828255"/>
                  </a:lnTo>
                  <a:close/>
                </a:path>
                <a:path w="2047240" h="1059815">
                  <a:moveTo>
                    <a:pt x="817714" y="843851"/>
                  </a:moveTo>
                  <a:lnTo>
                    <a:pt x="817537" y="843584"/>
                  </a:lnTo>
                  <a:lnTo>
                    <a:pt x="817283" y="843407"/>
                  </a:lnTo>
                  <a:lnTo>
                    <a:pt x="817118" y="843432"/>
                  </a:lnTo>
                  <a:lnTo>
                    <a:pt x="816521" y="843546"/>
                  </a:lnTo>
                  <a:lnTo>
                    <a:pt x="816406" y="843889"/>
                  </a:lnTo>
                  <a:lnTo>
                    <a:pt x="816876" y="844270"/>
                  </a:lnTo>
                  <a:lnTo>
                    <a:pt x="817003" y="844346"/>
                  </a:lnTo>
                  <a:lnTo>
                    <a:pt x="817295" y="844257"/>
                  </a:lnTo>
                  <a:lnTo>
                    <a:pt x="817524" y="844257"/>
                  </a:lnTo>
                  <a:lnTo>
                    <a:pt x="817587" y="844092"/>
                  </a:lnTo>
                  <a:lnTo>
                    <a:pt x="817714" y="843851"/>
                  </a:lnTo>
                  <a:close/>
                </a:path>
                <a:path w="2047240" h="1059815">
                  <a:moveTo>
                    <a:pt x="838263" y="1057516"/>
                  </a:moveTo>
                  <a:lnTo>
                    <a:pt x="838123" y="1056932"/>
                  </a:lnTo>
                  <a:lnTo>
                    <a:pt x="837044" y="1056919"/>
                  </a:lnTo>
                  <a:lnTo>
                    <a:pt x="838263" y="1057516"/>
                  </a:lnTo>
                  <a:close/>
                </a:path>
                <a:path w="2047240" h="1059815">
                  <a:moveTo>
                    <a:pt x="838339" y="1056551"/>
                  </a:moveTo>
                  <a:lnTo>
                    <a:pt x="837819" y="1056462"/>
                  </a:lnTo>
                  <a:lnTo>
                    <a:pt x="838034" y="1056538"/>
                  </a:lnTo>
                  <a:lnTo>
                    <a:pt x="838123" y="1056932"/>
                  </a:lnTo>
                  <a:lnTo>
                    <a:pt x="838339" y="1056551"/>
                  </a:lnTo>
                  <a:close/>
                </a:path>
                <a:path w="2047240" h="1059815">
                  <a:moveTo>
                    <a:pt x="840930" y="988479"/>
                  </a:moveTo>
                  <a:lnTo>
                    <a:pt x="840778" y="988314"/>
                  </a:lnTo>
                  <a:lnTo>
                    <a:pt x="840651" y="988352"/>
                  </a:lnTo>
                  <a:lnTo>
                    <a:pt x="840930" y="988479"/>
                  </a:lnTo>
                  <a:close/>
                </a:path>
                <a:path w="2047240" h="1059815">
                  <a:moveTo>
                    <a:pt x="841768" y="984631"/>
                  </a:moveTo>
                  <a:lnTo>
                    <a:pt x="841070" y="984123"/>
                  </a:lnTo>
                  <a:lnTo>
                    <a:pt x="840663" y="984123"/>
                  </a:lnTo>
                  <a:lnTo>
                    <a:pt x="840257" y="984123"/>
                  </a:lnTo>
                  <a:lnTo>
                    <a:pt x="839546" y="984478"/>
                  </a:lnTo>
                  <a:lnTo>
                    <a:pt x="839406" y="984808"/>
                  </a:lnTo>
                  <a:lnTo>
                    <a:pt x="838708" y="986396"/>
                  </a:lnTo>
                  <a:lnTo>
                    <a:pt x="839660" y="987336"/>
                  </a:lnTo>
                  <a:lnTo>
                    <a:pt x="840676" y="988225"/>
                  </a:lnTo>
                  <a:lnTo>
                    <a:pt x="841057" y="987094"/>
                  </a:lnTo>
                  <a:lnTo>
                    <a:pt x="841476" y="985951"/>
                  </a:lnTo>
                  <a:lnTo>
                    <a:pt x="841768" y="984631"/>
                  </a:lnTo>
                  <a:close/>
                </a:path>
                <a:path w="2047240" h="1059815">
                  <a:moveTo>
                    <a:pt x="842137" y="1025588"/>
                  </a:moveTo>
                  <a:lnTo>
                    <a:pt x="841921" y="1025461"/>
                  </a:lnTo>
                  <a:lnTo>
                    <a:pt x="841603" y="1025525"/>
                  </a:lnTo>
                  <a:lnTo>
                    <a:pt x="842137" y="1025588"/>
                  </a:lnTo>
                  <a:close/>
                </a:path>
                <a:path w="2047240" h="1059815">
                  <a:moveTo>
                    <a:pt x="1382255" y="452297"/>
                  </a:moveTo>
                  <a:lnTo>
                    <a:pt x="1382064" y="451866"/>
                  </a:lnTo>
                  <a:lnTo>
                    <a:pt x="1381594" y="452361"/>
                  </a:lnTo>
                  <a:lnTo>
                    <a:pt x="1382255" y="452297"/>
                  </a:lnTo>
                  <a:close/>
                </a:path>
                <a:path w="2047240" h="1059815">
                  <a:moveTo>
                    <a:pt x="1940788" y="173697"/>
                  </a:moveTo>
                  <a:lnTo>
                    <a:pt x="1940750" y="173532"/>
                  </a:lnTo>
                  <a:lnTo>
                    <a:pt x="1940471" y="172694"/>
                  </a:lnTo>
                  <a:lnTo>
                    <a:pt x="1940509" y="171678"/>
                  </a:lnTo>
                  <a:lnTo>
                    <a:pt x="1939163" y="172085"/>
                  </a:lnTo>
                  <a:lnTo>
                    <a:pt x="1938947" y="172161"/>
                  </a:lnTo>
                  <a:lnTo>
                    <a:pt x="1938985" y="173329"/>
                  </a:lnTo>
                  <a:lnTo>
                    <a:pt x="1938947" y="173977"/>
                  </a:lnTo>
                  <a:lnTo>
                    <a:pt x="1938947" y="174142"/>
                  </a:lnTo>
                  <a:lnTo>
                    <a:pt x="1939036" y="174294"/>
                  </a:lnTo>
                  <a:lnTo>
                    <a:pt x="1939112" y="174459"/>
                  </a:lnTo>
                  <a:lnTo>
                    <a:pt x="1939150" y="174586"/>
                  </a:lnTo>
                  <a:lnTo>
                    <a:pt x="1939505" y="174447"/>
                  </a:lnTo>
                  <a:lnTo>
                    <a:pt x="1940788" y="173697"/>
                  </a:lnTo>
                  <a:close/>
                </a:path>
                <a:path w="2047240" h="1059815">
                  <a:moveTo>
                    <a:pt x="1945005" y="164465"/>
                  </a:moveTo>
                  <a:lnTo>
                    <a:pt x="1944598" y="164147"/>
                  </a:lnTo>
                  <a:lnTo>
                    <a:pt x="1944649" y="163957"/>
                  </a:lnTo>
                  <a:lnTo>
                    <a:pt x="1944547" y="164134"/>
                  </a:lnTo>
                  <a:lnTo>
                    <a:pt x="1944420" y="164414"/>
                  </a:lnTo>
                  <a:lnTo>
                    <a:pt x="1944941" y="164566"/>
                  </a:lnTo>
                  <a:close/>
                </a:path>
                <a:path w="2047240" h="1059815">
                  <a:moveTo>
                    <a:pt x="1979815" y="58496"/>
                  </a:moveTo>
                  <a:lnTo>
                    <a:pt x="1979485" y="59359"/>
                  </a:lnTo>
                  <a:lnTo>
                    <a:pt x="1979320" y="60147"/>
                  </a:lnTo>
                  <a:lnTo>
                    <a:pt x="1979663" y="59410"/>
                  </a:lnTo>
                  <a:lnTo>
                    <a:pt x="1979790" y="59436"/>
                  </a:lnTo>
                  <a:lnTo>
                    <a:pt x="1979688" y="59080"/>
                  </a:lnTo>
                  <a:lnTo>
                    <a:pt x="1979764" y="58788"/>
                  </a:lnTo>
                  <a:lnTo>
                    <a:pt x="1979815" y="58496"/>
                  </a:lnTo>
                  <a:close/>
                </a:path>
                <a:path w="2047240" h="1059815">
                  <a:moveTo>
                    <a:pt x="1980107" y="57721"/>
                  </a:moveTo>
                  <a:lnTo>
                    <a:pt x="1979955" y="57962"/>
                  </a:lnTo>
                  <a:lnTo>
                    <a:pt x="1979853" y="58216"/>
                  </a:lnTo>
                  <a:lnTo>
                    <a:pt x="1979815" y="58496"/>
                  </a:lnTo>
                  <a:lnTo>
                    <a:pt x="1980107" y="57721"/>
                  </a:lnTo>
                  <a:close/>
                </a:path>
                <a:path w="2047240" h="1059815">
                  <a:moveTo>
                    <a:pt x="1980704" y="56972"/>
                  </a:moveTo>
                  <a:lnTo>
                    <a:pt x="1980412" y="56934"/>
                  </a:lnTo>
                  <a:lnTo>
                    <a:pt x="1980107" y="57721"/>
                  </a:lnTo>
                  <a:lnTo>
                    <a:pt x="1980272" y="57454"/>
                  </a:lnTo>
                  <a:lnTo>
                    <a:pt x="1980438" y="57200"/>
                  </a:lnTo>
                  <a:lnTo>
                    <a:pt x="1980704" y="56972"/>
                  </a:lnTo>
                  <a:close/>
                </a:path>
                <a:path w="2047240" h="1059815">
                  <a:moveTo>
                    <a:pt x="1984514" y="63703"/>
                  </a:moveTo>
                  <a:lnTo>
                    <a:pt x="1984400" y="63487"/>
                  </a:lnTo>
                  <a:lnTo>
                    <a:pt x="1984235" y="63563"/>
                  </a:lnTo>
                  <a:lnTo>
                    <a:pt x="1984514" y="63703"/>
                  </a:lnTo>
                  <a:close/>
                </a:path>
                <a:path w="2047240" h="1059815">
                  <a:moveTo>
                    <a:pt x="1985530" y="61239"/>
                  </a:moveTo>
                  <a:lnTo>
                    <a:pt x="1985200" y="60591"/>
                  </a:lnTo>
                  <a:lnTo>
                    <a:pt x="1984844" y="60363"/>
                  </a:lnTo>
                  <a:lnTo>
                    <a:pt x="1984540" y="60172"/>
                  </a:lnTo>
                  <a:lnTo>
                    <a:pt x="1983930" y="60363"/>
                  </a:lnTo>
                  <a:lnTo>
                    <a:pt x="1983447" y="60375"/>
                  </a:lnTo>
                  <a:lnTo>
                    <a:pt x="1983435" y="60845"/>
                  </a:lnTo>
                  <a:lnTo>
                    <a:pt x="1983270" y="61379"/>
                  </a:lnTo>
                  <a:lnTo>
                    <a:pt x="1983651" y="62331"/>
                  </a:lnTo>
                  <a:lnTo>
                    <a:pt x="1984006" y="62865"/>
                  </a:lnTo>
                  <a:lnTo>
                    <a:pt x="1984336" y="63385"/>
                  </a:lnTo>
                  <a:lnTo>
                    <a:pt x="1984730" y="62788"/>
                  </a:lnTo>
                  <a:lnTo>
                    <a:pt x="1985200" y="62217"/>
                  </a:lnTo>
                  <a:lnTo>
                    <a:pt x="1985403" y="61582"/>
                  </a:lnTo>
                  <a:lnTo>
                    <a:pt x="1985530" y="61239"/>
                  </a:lnTo>
                  <a:close/>
                </a:path>
                <a:path w="2047240" h="1059815">
                  <a:moveTo>
                    <a:pt x="1995614" y="60642"/>
                  </a:moveTo>
                  <a:lnTo>
                    <a:pt x="1995512" y="60274"/>
                  </a:lnTo>
                  <a:lnTo>
                    <a:pt x="1995614" y="60680"/>
                  </a:lnTo>
                  <a:close/>
                </a:path>
                <a:path w="2047240" h="1059815">
                  <a:moveTo>
                    <a:pt x="2046922" y="2362"/>
                  </a:moveTo>
                  <a:lnTo>
                    <a:pt x="2045716" y="1016"/>
                  </a:lnTo>
                  <a:lnTo>
                    <a:pt x="2045119" y="0"/>
                  </a:lnTo>
                  <a:lnTo>
                    <a:pt x="2042922" y="508"/>
                  </a:lnTo>
                  <a:lnTo>
                    <a:pt x="2042718" y="1333"/>
                  </a:lnTo>
                  <a:lnTo>
                    <a:pt x="2043010" y="2095"/>
                  </a:lnTo>
                  <a:lnTo>
                    <a:pt x="2043531" y="3289"/>
                  </a:lnTo>
                  <a:lnTo>
                    <a:pt x="2044192" y="4330"/>
                  </a:lnTo>
                  <a:lnTo>
                    <a:pt x="2045919" y="3721"/>
                  </a:lnTo>
                  <a:lnTo>
                    <a:pt x="2046744" y="3124"/>
                  </a:lnTo>
                  <a:lnTo>
                    <a:pt x="2046922" y="236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5" name="object 335"/>
            <p:cNvSpPr/>
            <p:nvPr/>
          </p:nvSpPr>
          <p:spPr>
            <a:xfrm>
              <a:off x="14020012" y="798084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83" y="0"/>
                  </a:moveTo>
                  <a:lnTo>
                    <a:pt x="0" y="23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6" name="object 336"/>
            <p:cNvSpPr/>
            <p:nvPr/>
          </p:nvSpPr>
          <p:spPr>
            <a:xfrm>
              <a:off x="14020804" y="797856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2" y="0"/>
                  </a:moveTo>
                  <a:lnTo>
                    <a:pt x="0" y="146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7" name="object 337"/>
            <p:cNvSpPr/>
            <p:nvPr/>
          </p:nvSpPr>
          <p:spPr>
            <a:xfrm>
              <a:off x="14020804" y="797856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46"/>
                  </a:moveTo>
                  <a:lnTo>
                    <a:pt x="52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8" name="object 338"/>
            <p:cNvSpPr/>
            <p:nvPr/>
          </p:nvSpPr>
          <p:spPr>
            <a:xfrm>
              <a:off x="14020096" y="797870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12" y="0"/>
                  </a:moveTo>
                  <a:lnTo>
                    <a:pt x="0" y="2136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9" name="object 339"/>
            <p:cNvSpPr/>
            <p:nvPr/>
          </p:nvSpPr>
          <p:spPr>
            <a:xfrm>
              <a:off x="14020096" y="797870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0" y="2136"/>
                  </a:moveTo>
                  <a:lnTo>
                    <a:pt x="712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0" name="object 340"/>
            <p:cNvSpPr/>
            <p:nvPr/>
          </p:nvSpPr>
          <p:spPr>
            <a:xfrm>
              <a:off x="13931684" y="7140123"/>
              <a:ext cx="609600" cy="1113155"/>
            </a:xfrm>
            <a:custGeom>
              <a:avLst/>
              <a:gdLst/>
              <a:ahLst/>
              <a:cxnLst/>
              <a:rect l="l" t="t" r="r" b="b"/>
              <a:pathLst>
                <a:path w="609600" h="1113154">
                  <a:moveTo>
                    <a:pt x="10160" y="332778"/>
                  </a:moveTo>
                  <a:lnTo>
                    <a:pt x="9359" y="331368"/>
                  </a:lnTo>
                  <a:lnTo>
                    <a:pt x="8305" y="329946"/>
                  </a:lnTo>
                  <a:lnTo>
                    <a:pt x="7594" y="329412"/>
                  </a:lnTo>
                  <a:lnTo>
                    <a:pt x="6934" y="328815"/>
                  </a:lnTo>
                  <a:lnTo>
                    <a:pt x="7112" y="329615"/>
                  </a:lnTo>
                  <a:lnTo>
                    <a:pt x="7239" y="330466"/>
                  </a:lnTo>
                  <a:lnTo>
                    <a:pt x="8039" y="331978"/>
                  </a:lnTo>
                  <a:lnTo>
                    <a:pt x="7188" y="334238"/>
                  </a:lnTo>
                  <a:lnTo>
                    <a:pt x="9398" y="333159"/>
                  </a:lnTo>
                  <a:lnTo>
                    <a:pt x="10160" y="332778"/>
                  </a:lnTo>
                  <a:close/>
                </a:path>
                <a:path w="609600" h="1113154">
                  <a:moveTo>
                    <a:pt x="14973" y="325081"/>
                  </a:moveTo>
                  <a:lnTo>
                    <a:pt x="12522" y="320205"/>
                  </a:lnTo>
                  <a:lnTo>
                    <a:pt x="10858" y="319316"/>
                  </a:lnTo>
                  <a:lnTo>
                    <a:pt x="8801" y="318770"/>
                  </a:lnTo>
                  <a:lnTo>
                    <a:pt x="6934" y="318236"/>
                  </a:lnTo>
                  <a:lnTo>
                    <a:pt x="5321" y="319087"/>
                  </a:lnTo>
                  <a:lnTo>
                    <a:pt x="5054" y="320687"/>
                  </a:lnTo>
                  <a:lnTo>
                    <a:pt x="4660" y="322834"/>
                  </a:lnTo>
                  <a:lnTo>
                    <a:pt x="4000" y="324650"/>
                  </a:lnTo>
                  <a:lnTo>
                    <a:pt x="927" y="326872"/>
                  </a:lnTo>
                  <a:lnTo>
                    <a:pt x="0" y="327634"/>
                  </a:lnTo>
                  <a:lnTo>
                    <a:pt x="2057" y="330365"/>
                  </a:lnTo>
                  <a:lnTo>
                    <a:pt x="3365" y="329844"/>
                  </a:lnTo>
                  <a:lnTo>
                    <a:pt x="5359" y="329158"/>
                  </a:lnTo>
                  <a:lnTo>
                    <a:pt x="6070" y="328739"/>
                  </a:lnTo>
                  <a:lnTo>
                    <a:pt x="6769" y="328409"/>
                  </a:lnTo>
                  <a:lnTo>
                    <a:pt x="6743" y="328650"/>
                  </a:lnTo>
                  <a:lnTo>
                    <a:pt x="6870" y="328752"/>
                  </a:lnTo>
                  <a:lnTo>
                    <a:pt x="6858" y="328599"/>
                  </a:lnTo>
                  <a:lnTo>
                    <a:pt x="6870" y="328409"/>
                  </a:lnTo>
                  <a:lnTo>
                    <a:pt x="7366" y="326288"/>
                  </a:lnTo>
                  <a:lnTo>
                    <a:pt x="9017" y="326224"/>
                  </a:lnTo>
                  <a:lnTo>
                    <a:pt x="14490" y="326161"/>
                  </a:lnTo>
                  <a:lnTo>
                    <a:pt x="14973" y="325081"/>
                  </a:lnTo>
                  <a:close/>
                </a:path>
                <a:path w="609600" h="1113154">
                  <a:moveTo>
                    <a:pt x="30416" y="302882"/>
                  </a:moveTo>
                  <a:lnTo>
                    <a:pt x="30200" y="302209"/>
                  </a:lnTo>
                  <a:lnTo>
                    <a:pt x="30200" y="301713"/>
                  </a:lnTo>
                  <a:lnTo>
                    <a:pt x="29425" y="300659"/>
                  </a:lnTo>
                  <a:lnTo>
                    <a:pt x="27393" y="300405"/>
                  </a:lnTo>
                  <a:lnTo>
                    <a:pt x="26606" y="301701"/>
                  </a:lnTo>
                  <a:lnTo>
                    <a:pt x="26631" y="302425"/>
                  </a:lnTo>
                  <a:lnTo>
                    <a:pt x="26873" y="302704"/>
                  </a:lnTo>
                  <a:lnTo>
                    <a:pt x="27749" y="303644"/>
                  </a:lnTo>
                  <a:lnTo>
                    <a:pt x="28829" y="304419"/>
                  </a:lnTo>
                  <a:lnTo>
                    <a:pt x="30149" y="303136"/>
                  </a:lnTo>
                  <a:lnTo>
                    <a:pt x="30416" y="302882"/>
                  </a:lnTo>
                  <a:close/>
                </a:path>
                <a:path w="609600" h="1113154">
                  <a:moveTo>
                    <a:pt x="45148" y="288099"/>
                  </a:moveTo>
                  <a:lnTo>
                    <a:pt x="44627" y="287743"/>
                  </a:lnTo>
                  <a:lnTo>
                    <a:pt x="44386" y="287553"/>
                  </a:lnTo>
                  <a:lnTo>
                    <a:pt x="43675" y="287743"/>
                  </a:lnTo>
                  <a:lnTo>
                    <a:pt x="43319" y="287959"/>
                  </a:lnTo>
                  <a:lnTo>
                    <a:pt x="41516" y="289115"/>
                  </a:lnTo>
                  <a:lnTo>
                    <a:pt x="39725" y="290283"/>
                  </a:lnTo>
                  <a:lnTo>
                    <a:pt x="38023" y="291553"/>
                  </a:lnTo>
                  <a:lnTo>
                    <a:pt x="37757" y="291731"/>
                  </a:lnTo>
                  <a:lnTo>
                    <a:pt x="37884" y="292430"/>
                  </a:lnTo>
                  <a:lnTo>
                    <a:pt x="37820" y="292874"/>
                  </a:lnTo>
                  <a:lnTo>
                    <a:pt x="39446" y="292798"/>
                  </a:lnTo>
                  <a:lnTo>
                    <a:pt x="44386" y="289001"/>
                  </a:lnTo>
                  <a:lnTo>
                    <a:pt x="44919" y="288607"/>
                  </a:lnTo>
                  <a:lnTo>
                    <a:pt x="45148" y="288099"/>
                  </a:lnTo>
                  <a:close/>
                </a:path>
                <a:path w="609600" h="1113154">
                  <a:moveTo>
                    <a:pt x="54000" y="275158"/>
                  </a:moveTo>
                  <a:lnTo>
                    <a:pt x="53136" y="274320"/>
                  </a:lnTo>
                  <a:lnTo>
                    <a:pt x="50774" y="273697"/>
                  </a:lnTo>
                  <a:lnTo>
                    <a:pt x="50139" y="274675"/>
                  </a:lnTo>
                  <a:lnTo>
                    <a:pt x="49771" y="275678"/>
                  </a:lnTo>
                  <a:lnTo>
                    <a:pt x="49022" y="277736"/>
                  </a:lnTo>
                  <a:lnTo>
                    <a:pt x="50050" y="279082"/>
                  </a:lnTo>
                  <a:lnTo>
                    <a:pt x="51638" y="280162"/>
                  </a:lnTo>
                  <a:lnTo>
                    <a:pt x="51536" y="280416"/>
                  </a:lnTo>
                  <a:lnTo>
                    <a:pt x="52273" y="279031"/>
                  </a:lnTo>
                  <a:lnTo>
                    <a:pt x="53174" y="277698"/>
                  </a:lnTo>
                  <a:lnTo>
                    <a:pt x="54000" y="275158"/>
                  </a:lnTo>
                  <a:close/>
                </a:path>
                <a:path w="609600" h="1113154">
                  <a:moveTo>
                    <a:pt x="55079" y="304038"/>
                  </a:moveTo>
                  <a:lnTo>
                    <a:pt x="54533" y="302971"/>
                  </a:lnTo>
                  <a:lnTo>
                    <a:pt x="53695" y="300685"/>
                  </a:lnTo>
                  <a:lnTo>
                    <a:pt x="51701" y="302666"/>
                  </a:lnTo>
                  <a:lnTo>
                    <a:pt x="49555" y="297789"/>
                  </a:lnTo>
                  <a:lnTo>
                    <a:pt x="45745" y="296811"/>
                  </a:lnTo>
                  <a:lnTo>
                    <a:pt x="42125" y="296100"/>
                  </a:lnTo>
                  <a:lnTo>
                    <a:pt x="41427" y="296532"/>
                  </a:lnTo>
                  <a:lnTo>
                    <a:pt x="41148" y="296900"/>
                  </a:lnTo>
                  <a:lnTo>
                    <a:pt x="40894" y="297243"/>
                  </a:lnTo>
                  <a:lnTo>
                    <a:pt x="41033" y="297827"/>
                  </a:lnTo>
                  <a:lnTo>
                    <a:pt x="40982" y="298488"/>
                  </a:lnTo>
                  <a:lnTo>
                    <a:pt x="41440" y="298907"/>
                  </a:lnTo>
                  <a:lnTo>
                    <a:pt x="41897" y="299567"/>
                  </a:lnTo>
                  <a:lnTo>
                    <a:pt x="44704" y="300736"/>
                  </a:lnTo>
                  <a:lnTo>
                    <a:pt x="46634" y="301739"/>
                  </a:lnTo>
                  <a:lnTo>
                    <a:pt x="49009" y="304660"/>
                  </a:lnTo>
                  <a:lnTo>
                    <a:pt x="50647" y="305206"/>
                  </a:lnTo>
                  <a:lnTo>
                    <a:pt x="53073" y="306184"/>
                  </a:lnTo>
                  <a:lnTo>
                    <a:pt x="54457" y="305904"/>
                  </a:lnTo>
                  <a:lnTo>
                    <a:pt x="55079" y="304038"/>
                  </a:lnTo>
                  <a:close/>
                </a:path>
                <a:path w="609600" h="1113154">
                  <a:moveTo>
                    <a:pt x="75895" y="323011"/>
                  </a:moveTo>
                  <a:lnTo>
                    <a:pt x="75412" y="322326"/>
                  </a:lnTo>
                  <a:lnTo>
                    <a:pt x="75006" y="322186"/>
                  </a:lnTo>
                  <a:lnTo>
                    <a:pt x="72377" y="323037"/>
                  </a:lnTo>
                  <a:lnTo>
                    <a:pt x="69862" y="323748"/>
                  </a:lnTo>
                  <a:lnTo>
                    <a:pt x="66954" y="325107"/>
                  </a:lnTo>
                  <a:lnTo>
                    <a:pt x="66497" y="326898"/>
                  </a:lnTo>
                  <a:lnTo>
                    <a:pt x="66802" y="327609"/>
                  </a:lnTo>
                  <a:lnTo>
                    <a:pt x="67652" y="329501"/>
                  </a:lnTo>
                  <a:lnTo>
                    <a:pt x="68072" y="327317"/>
                  </a:lnTo>
                  <a:lnTo>
                    <a:pt x="68668" y="327075"/>
                  </a:lnTo>
                  <a:lnTo>
                    <a:pt x="69672" y="326669"/>
                  </a:lnTo>
                  <a:lnTo>
                    <a:pt x="70548" y="326059"/>
                  </a:lnTo>
                  <a:lnTo>
                    <a:pt x="71488" y="325539"/>
                  </a:lnTo>
                  <a:lnTo>
                    <a:pt x="71615" y="325742"/>
                  </a:lnTo>
                  <a:lnTo>
                    <a:pt x="75704" y="323456"/>
                  </a:lnTo>
                  <a:lnTo>
                    <a:pt x="75895" y="323011"/>
                  </a:lnTo>
                  <a:close/>
                </a:path>
                <a:path w="609600" h="1113154">
                  <a:moveTo>
                    <a:pt x="85585" y="262331"/>
                  </a:moveTo>
                  <a:lnTo>
                    <a:pt x="85140" y="261759"/>
                  </a:lnTo>
                  <a:lnTo>
                    <a:pt x="85039" y="261416"/>
                  </a:lnTo>
                  <a:lnTo>
                    <a:pt x="84226" y="260781"/>
                  </a:lnTo>
                  <a:lnTo>
                    <a:pt x="83451" y="261200"/>
                  </a:lnTo>
                  <a:lnTo>
                    <a:pt x="82816" y="261607"/>
                  </a:lnTo>
                  <a:lnTo>
                    <a:pt x="81610" y="262356"/>
                  </a:lnTo>
                  <a:lnTo>
                    <a:pt x="80149" y="266395"/>
                  </a:lnTo>
                  <a:lnTo>
                    <a:pt x="80683" y="267550"/>
                  </a:lnTo>
                  <a:lnTo>
                    <a:pt x="80772" y="267779"/>
                  </a:lnTo>
                  <a:lnTo>
                    <a:pt x="81775" y="267855"/>
                  </a:lnTo>
                  <a:lnTo>
                    <a:pt x="81876" y="267716"/>
                  </a:lnTo>
                  <a:lnTo>
                    <a:pt x="83108" y="266039"/>
                  </a:lnTo>
                  <a:lnTo>
                    <a:pt x="84328" y="264350"/>
                  </a:lnTo>
                  <a:lnTo>
                    <a:pt x="85407" y="262597"/>
                  </a:lnTo>
                  <a:lnTo>
                    <a:pt x="85585" y="262331"/>
                  </a:lnTo>
                  <a:close/>
                </a:path>
                <a:path w="609600" h="1113154">
                  <a:moveTo>
                    <a:pt x="132359" y="240550"/>
                  </a:moveTo>
                  <a:lnTo>
                    <a:pt x="132283" y="240360"/>
                  </a:lnTo>
                  <a:lnTo>
                    <a:pt x="131953" y="239598"/>
                  </a:lnTo>
                  <a:lnTo>
                    <a:pt x="131165" y="239445"/>
                  </a:lnTo>
                  <a:lnTo>
                    <a:pt x="130390" y="239801"/>
                  </a:lnTo>
                  <a:lnTo>
                    <a:pt x="129997" y="239979"/>
                  </a:lnTo>
                  <a:lnTo>
                    <a:pt x="129425" y="240588"/>
                  </a:lnTo>
                  <a:lnTo>
                    <a:pt x="129781" y="241617"/>
                  </a:lnTo>
                  <a:lnTo>
                    <a:pt x="130568" y="241655"/>
                  </a:lnTo>
                  <a:lnTo>
                    <a:pt x="131394" y="241414"/>
                  </a:lnTo>
                  <a:lnTo>
                    <a:pt x="131699" y="241058"/>
                  </a:lnTo>
                  <a:lnTo>
                    <a:pt x="132359" y="240550"/>
                  </a:lnTo>
                  <a:close/>
                </a:path>
                <a:path w="609600" h="1113154">
                  <a:moveTo>
                    <a:pt x="143002" y="250850"/>
                  </a:moveTo>
                  <a:lnTo>
                    <a:pt x="140817" y="249859"/>
                  </a:lnTo>
                  <a:lnTo>
                    <a:pt x="139636" y="249936"/>
                  </a:lnTo>
                  <a:lnTo>
                    <a:pt x="138595" y="249923"/>
                  </a:lnTo>
                  <a:lnTo>
                    <a:pt x="137325" y="249885"/>
                  </a:lnTo>
                  <a:lnTo>
                    <a:pt x="136652" y="250507"/>
                  </a:lnTo>
                  <a:lnTo>
                    <a:pt x="136715" y="251802"/>
                  </a:lnTo>
                  <a:lnTo>
                    <a:pt x="136791" y="256298"/>
                  </a:lnTo>
                  <a:lnTo>
                    <a:pt x="136817" y="256565"/>
                  </a:lnTo>
                  <a:lnTo>
                    <a:pt x="137604" y="256705"/>
                  </a:lnTo>
                  <a:lnTo>
                    <a:pt x="138049" y="256895"/>
                  </a:lnTo>
                  <a:lnTo>
                    <a:pt x="140258" y="256324"/>
                  </a:lnTo>
                  <a:lnTo>
                    <a:pt x="140436" y="254127"/>
                  </a:lnTo>
                  <a:lnTo>
                    <a:pt x="141643" y="252780"/>
                  </a:lnTo>
                  <a:lnTo>
                    <a:pt x="142341" y="252031"/>
                  </a:lnTo>
                  <a:lnTo>
                    <a:pt x="143002" y="250850"/>
                  </a:lnTo>
                  <a:close/>
                </a:path>
                <a:path w="609600" h="1113154">
                  <a:moveTo>
                    <a:pt x="160616" y="240563"/>
                  </a:moveTo>
                  <a:lnTo>
                    <a:pt x="160261" y="240296"/>
                  </a:lnTo>
                  <a:lnTo>
                    <a:pt x="159918" y="239864"/>
                  </a:lnTo>
                  <a:lnTo>
                    <a:pt x="159524" y="239814"/>
                  </a:lnTo>
                  <a:lnTo>
                    <a:pt x="158330" y="239699"/>
                  </a:lnTo>
                  <a:lnTo>
                    <a:pt x="157619" y="240284"/>
                  </a:lnTo>
                  <a:lnTo>
                    <a:pt x="157492" y="241452"/>
                  </a:lnTo>
                  <a:lnTo>
                    <a:pt x="157441" y="242087"/>
                  </a:lnTo>
                  <a:lnTo>
                    <a:pt x="157772" y="242354"/>
                  </a:lnTo>
                  <a:lnTo>
                    <a:pt x="158419" y="242239"/>
                  </a:lnTo>
                  <a:lnTo>
                    <a:pt x="159435" y="242023"/>
                  </a:lnTo>
                  <a:lnTo>
                    <a:pt x="160388" y="241744"/>
                  </a:lnTo>
                  <a:lnTo>
                    <a:pt x="160616" y="240563"/>
                  </a:lnTo>
                  <a:close/>
                </a:path>
                <a:path w="609600" h="1113154">
                  <a:moveTo>
                    <a:pt x="162661" y="1112126"/>
                  </a:moveTo>
                  <a:lnTo>
                    <a:pt x="162356" y="1112342"/>
                  </a:lnTo>
                  <a:lnTo>
                    <a:pt x="162394" y="1112545"/>
                  </a:lnTo>
                  <a:lnTo>
                    <a:pt x="162598" y="1112634"/>
                  </a:lnTo>
                  <a:lnTo>
                    <a:pt x="162623" y="1112494"/>
                  </a:lnTo>
                  <a:lnTo>
                    <a:pt x="162496" y="1112456"/>
                  </a:lnTo>
                  <a:lnTo>
                    <a:pt x="162661" y="1112126"/>
                  </a:lnTo>
                  <a:close/>
                </a:path>
                <a:path w="609600" h="1113154">
                  <a:moveTo>
                    <a:pt x="167119" y="245618"/>
                  </a:moveTo>
                  <a:lnTo>
                    <a:pt x="165214" y="247840"/>
                  </a:lnTo>
                  <a:lnTo>
                    <a:pt x="163131" y="247853"/>
                  </a:lnTo>
                  <a:lnTo>
                    <a:pt x="162407" y="247307"/>
                  </a:lnTo>
                  <a:lnTo>
                    <a:pt x="161188" y="246075"/>
                  </a:lnTo>
                  <a:lnTo>
                    <a:pt x="160540" y="245567"/>
                  </a:lnTo>
                  <a:lnTo>
                    <a:pt x="159867" y="246380"/>
                  </a:lnTo>
                  <a:lnTo>
                    <a:pt x="159626" y="246634"/>
                  </a:lnTo>
                  <a:lnTo>
                    <a:pt x="159880" y="247256"/>
                  </a:lnTo>
                  <a:lnTo>
                    <a:pt x="159931" y="247713"/>
                  </a:lnTo>
                  <a:lnTo>
                    <a:pt x="160616" y="249440"/>
                  </a:lnTo>
                  <a:lnTo>
                    <a:pt x="161683" y="250850"/>
                  </a:lnTo>
                  <a:lnTo>
                    <a:pt x="165061" y="250444"/>
                  </a:lnTo>
                  <a:lnTo>
                    <a:pt x="166738" y="250113"/>
                  </a:lnTo>
                  <a:lnTo>
                    <a:pt x="167119" y="245618"/>
                  </a:lnTo>
                  <a:close/>
                </a:path>
                <a:path w="609600" h="1113154">
                  <a:moveTo>
                    <a:pt x="209410" y="207137"/>
                  </a:moveTo>
                  <a:lnTo>
                    <a:pt x="209245" y="206768"/>
                  </a:lnTo>
                  <a:lnTo>
                    <a:pt x="208940" y="206082"/>
                  </a:lnTo>
                  <a:lnTo>
                    <a:pt x="208280" y="205511"/>
                  </a:lnTo>
                  <a:lnTo>
                    <a:pt x="207467" y="205841"/>
                  </a:lnTo>
                  <a:lnTo>
                    <a:pt x="206502" y="206273"/>
                  </a:lnTo>
                  <a:lnTo>
                    <a:pt x="206806" y="207022"/>
                  </a:lnTo>
                  <a:lnTo>
                    <a:pt x="207048" y="207403"/>
                  </a:lnTo>
                  <a:lnTo>
                    <a:pt x="207695" y="208318"/>
                  </a:lnTo>
                  <a:lnTo>
                    <a:pt x="208356" y="208737"/>
                  </a:lnTo>
                  <a:lnTo>
                    <a:pt x="209143" y="208089"/>
                  </a:lnTo>
                  <a:lnTo>
                    <a:pt x="209410" y="207873"/>
                  </a:lnTo>
                  <a:lnTo>
                    <a:pt x="209410" y="207137"/>
                  </a:lnTo>
                  <a:close/>
                </a:path>
                <a:path w="609600" h="1113154">
                  <a:moveTo>
                    <a:pt x="313080" y="166827"/>
                  </a:moveTo>
                  <a:lnTo>
                    <a:pt x="313016" y="166382"/>
                  </a:lnTo>
                  <a:lnTo>
                    <a:pt x="312940" y="165633"/>
                  </a:lnTo>
                  <a:lnTo>
                    <a:pt x="312750" y="164896"/>
                  </a:lnTo>
                  <a:lnTo>
                    <a:pt x="308635" y="162293"/>
                  </a:lnTo>
                  <a:lnTo>
                    <a:pt x="308013" y="162598"/>
                  </a:lnTo>
                  <a:lnTo>
                    <a:pt x="307340" y="164236"/>
                  </a:lnTo>
                  <a:lnTo>
                    <a:pt x="307365" y="165112"/>
                  </a:lnTo>
                  <a:lnTo>
                    <a:pt x="308025" y="165506"/>
                  </a:lnTo>
                  <a:lnTo>
                    <a:pt x="309562" y="166370"/>
                  </a:lnTo>
                  <a:lnTo>
                    <a:pt x="311238" y="167005"/>
                  </a:lnTo>
                  <a:lnTo>
                    <a:pt x="312877" y="167716"/>
                  </a:lnTo>
                  <a:lnTo>
                    <a:pt x="312915" y="167297"/>
                  </a:lnTo>
                  <a:lnTo>
                    <a:pt x="313080" y="166827"/>
                  </a:lnTo>
                  <a:close/>
                </a:path>
                <a:path w="609600" h="1113154">
                  <a:moveTo>
                    <a:pt x="333870" y="192506"/>
                  </a:moveTo>
                  <a:lnTo>
                    <a:pt x="333756" y="192747"/>
                  </a:lnTo>
                  <a:lnTo>
                    <a:pt x="333870" y="192506"/>
                  </a:lnTo>
                  <a:close/>
                </a:path>
                <a:path w="609600" h="1113154">
                  <a:moveTo>
                    <a:pt x="334924" y="164896"/>
                  </a:moveTo>
                  <a:lnTo>
                    <a:pt x="334873" y="164757"/>
                  </a:lnTo>
                  <a:lnTo>
                    <a:pt x="334594" y="163893"/>
                  </a:lnTo>
                  <a:lnTo>
                    <a:pt x="334454" y="163474"/>
                  </a:lnTo>
                  <a:lnTo>
                    <a:pt x="334378" y="160997"/>
                  </a:lnTo>
                  <a:lnTo>
                    <a:pt x="333311" y="160616"/>
                  </a:lnTo>
                  <a:lnTo>
                    <a:pt x="330746" y="161315"/>
                  </a:lnTo>
                  <a:lnTo>
                    <a:pt x="330746" y="163893"/>
                  </a:lnTo>
                  <a:lnTo>
                    <a:pt x="329780" y="164757"/>
                  </a:lnTo>
                  <a:lnTo>
                    <a:pt x="330301" y="163906"/>
                  </a:lnTo>
                  <a:lnTo>
                    <a:pt x="330568" y="163918"/>
                  </a:lnTo>
                  <a:lnTo>
                    <a:pt x="330695" y="163906"/>
                  </a:lnTo>
                  <a:lnTo>
                    <a:pt x="330746" y="161315"/>
                  </a:lnTo>
                  <a:lnTo>
                    <a:pt x="330428" y="161391"/>
                  </a:lnTo>
                  <a:lnTo>
                    <a:pt x="328612" y="161975"/>
                  </a:lnTo>
                  <a:lnTo>
                    <a:pt x="326326" y="163118"/>
                  </a:lnTo>
                  <a:lnTo>
                    <a:pt x="326313" y="164223"/>
                  </a:lnTo>
                  <a:lnTo>
                    <a:pt x="327837" y="164947"/>
                  </a:lnTo>
                  <a:lnTo>
                    <a:pt x="328549" y="165061"/>
                  </a:lnTo>
                  <a:lnTo>
                    <a:pt x="329234" y="165239"/>
                  </a:lnTo>
                  <a:lnTo>
                    <a:pt x="330352" y="166230"/>
                  </a:lnTo>
                  <a:lnTo>
                    <a:pt x="331635" y="165760"/>
                  </a:lnTo>
                  <a:lnTo>
                    <a:pt x="334924" y="164896"/>
                  </a:lnTo>
                  <a:close/>
                </a:path>
                <a:path w="609600" h="1113154">
                  <a:moveTo>
                    <a:pt x="337019" y="175780"/>
                  </a:moveTo>
                  <a:lnTo>
                    <a:pt x="336880" y="174929"/>
                  </a:lnTo>
                  <a:lnTo>
                    <a:pt x="336613" y="174802"/>
                  </a:lnTo>
                  <a:lnTo>
                    <a:pt x="335038" y="173951"/>
                  </a:lnTo>
                  <a:lnTo>
                    <a:pt x="333438" y="173177"/>
                  </a:lnTo>
                  <a:lnTo>
                    <a:pt x="331787" y="172516"/>
                  </a:lnTo>
                  <a:lnTo>
                    <a:pt x="331393" y="172351"/>
                  </a:lnTo>
                  <a:lnTo>
                    <a:pt x="330720" y="172478"/>
                  </a:lnTo>
                  <a:lnTo>
                    <a:pt x="330314" y="172707"/>
                  </a:lnTo>
                  <a:lnTo>
                    <a:pt x="329793" y="173012"/>
                  </a:lnTo>
                  <a:lnTo>
                    <a:pt x="329831" y="173558"/>
                  </a:lnTo>
                  <a:lnTo>
                    <a:pt x="330314" y="174002"/>
                  </a:lnTo>
                  <a:lnTo>
                    <a:pt x="332232" y="174472"/>
                  </a:lnTo>
                  <a:lnTo>
                    <a:pt x="332600" y="177546"/>
                  </a:lnTo>
                  <a:lnTo>
                    <a:pt x="335889" y="176428"/>
                  </a:lnTo>
                  <a:lnTo>
                    <a:pt x="336524" y="176339"/>
                  </a:lnTo>
                  <a:lnTo>
                    <a:pt x="337019" y="175780"/>
                  </a:lnTo>
                  <a:close/>
                </a:path>
                <a:path w="609600" h="1113154">
                  <a:moveTo>
                    <a:pt x="341058" y="192430"/>
                  </a:moveTo>
                  <a:lnTo>
                    <a:pt x="340144" y="189445"/>
                  </a:lnTo>
                  <a:lnTo>
                    <a:pt x="340436" y="186905"/>
                  </a:lnTo>
                  <a:lnTo>
                    <a:pt x="340360" y="187134"/>
                  </a:lnTo>
                  <a:lnTo>
                    <a:pt x="340969" y="184797"/>
                  </a:lnTo>
                  <a:lnTo>
                    <a:pt x="339102" y="184010"/>
                  </a:lnTo>
                  <a:lnTo>
                    <a:pt x="336435" y="182333"/>
                  </a:lnTo>
                  <a:lnTo>
                    <a:pt x="335114" y="182791"/>
                  </a:lnTo>
                  <a:lnTo>
                    <a:pt x="333997" y="183781"/>
                  </a:lnTo>
                  <a:lnTo>
                    <a:pt x="333082" y="184658"/>
                  </a:lnTo>
                  <a:lnTo>
                    <a:pt x="332867" y="185851"/>
                  </a:lnTo>
                  <a:lnTo>
                    <a:pt x="335838" y="188442"/>
                  </a:lnTo>
                  <a:lnTo>
                    <a:pt x="334949" y="190436"/>
                  </a:lnTo>
                  <a:lnTo>
                    <a:pt x="333870" y="192506"/>
                  </a:lnTo>
                  <a:lnTo>
                    <a:pt x="334721" y="193370"/>
                  </a:lnTo>
                  <a:lnTo>
                    <a:pt x="335597" y="193903"/>
                  </a:lnTo>
                  <a:lnTo>
                    <a:pt x="337083" y="193509"/>
                  </a:lnTo>
                  <a:lnTo>
                    <a:pt x="341058" y="192430"/>
                  </a:lnTo>
                  <a:close/>
                </a:path>
                <a:path w="609600" h="1113154">
                  <a:moveTo>
                    <a:pt x="351980" y="179946"/>
                  </a:moveTo>
                  <a:lnTo>
                    <a:pt x="351802" y="179095"/>
                  </a:lnTo>
                  <a:lnTo>
                    <a:pt x="351345" y="178117"/>
                  </a:lnTo>
                  <a:lnTo>
                    <a:pt x="350901" y="177203"/>
                  </a:lnTo>
                  <a:lnTo>
                    <a:pt x="350278" y="176352"/>
                  </a:lnTo>
                  <a:lnTo>
                    <a:pt x="349084" y="176733"/>
                  </a:lnTo>
                  <a:lnTo>
                    <a:pt x="347586" y="177203"/>
                  </a:lnTo>
                  <a:lnTo>
                    <a:pt x="346100" y="177888"/>
                  </a:lnTo>
                  <a:lnTo>
                    <a:pt x="343852" y="179006"/>
                  </a:lnTo>
                  <a:lnTo>
                    <a:pt x="343649" y="179997"/>
                  </a:lnTo>
                  <a:lnTo>
                    <a:pt x="344335" y="180378"/>
                  </a:lnTo>
                  <a:lnTo>
                    <a:pt x="346341" y="181521"/>
                  </a:lnTo>
                  <a:lnTo>
                    <a:pt x="348538" y="182029"/>
                  </a:lnTo>
                  <a:lnTo>
                    <a:pt x="350710" y="180949"/>
                  </a:lnTo>
                  <a:lnTo>
                    <a:pt x="351980" y="179946"/>
                  </a:lnTo>
                  <a:close/>
                </a:path>
                <a:path w="609600" h="1113154">
                  <a:moveTo>
                    <a:pt x="352247" y="169646"/>
                  </a:moveTo>
                  <a:lnTo>
                    <a:pt x="351993" y="168338"/>
                  </a:lnTo>
                  <a:lnTo>
                    <a:pt x="351155" y="167868"/>
                  </a:lnTo>
                  <a:lnTo>
                    <a:pt x="349021" y="166624"/>
                  </a:lnTo>
                  <a:lnTo>
                    <a:pt x="346760" y="165557"/>
                  </a:lnTo>
                  <a:lnTo>
                    <a:pt x="344462" y="164655"/>
                  </a:lnTo>
                  <a:lnTo>
                    <a:pt x="343890" y="164414"/>
                  </a:lnTo>
                  <a:lnTo>
                    <a:pt x="343077" y="165265"/>
                  </a:lnTo>
                  <a:lnTo>
                    <a:pt x="342912" y="166116"/>
                  </a:lnTo>
                  <a:lnTo>
                    <a:pt x="342912" y="167462"/>
                  </a:lnTo>
                  <a:lnTo>
                    <a:pt x="344131" y="167386"/>
                  </a:lnTo>
                  <a:lnTo>
                    <a:pt x="344995" y="167767"/>
                  </a:lnTo>
                  <a:lnTo>
                    <a:pt x="347141" y="168732"/>
                  </a:lnTo>
                  <a:lnTo>
                    <a:pt x="350443" y="168948"/>
                  </a:lnTo>
                  <a:lnTo>
                    <a:pt x="348399" y="172770"/>
                  </a:lnTo>
                  <a:lnTo>
                    <a:pt x="348107" y="173367"/>
                  </a:lnTo>
                  <a:lnTo>
                    <a:pt x="348792" y="173901"/>
                  </a:lnTo>
                  <a:lnTo>
                    <a:pt x="350202" y="172643"/>
                  </a:lnTo>
                  <a:lnTo>
                    <a:pt x="351142" y="171678"/>
                  </a:lnTo>
                  <a:lnTo>
                    <a:pt x="351751" y="170586"/>
                  </a:lnTo>
                  <a:lnTo>
                    <a:pt x="352247" y="169646"/>
                  </a:lnTo>
                  <a:close/>
                </a:path>
                <a:path w="609600" h="1113154">
                  <a:moveTo>
                    <a:pt x="367296" y="118503"/>
                  </a:moveTo>
                  <a:lnTo>
                    <a:pt x="367169" y="118491"/>
                  </a:lnTo>
                  <a:lnTo>
                    <a:pt x="367093" y="118694"/>
                  </a:lnTo>
                  <a:lnTo>
                    <a:pt x="367207" y="118554"/>
                  </a:lnTo>
                  <a:close/>
                </a:path>
                <a:path w="609600" h="1113154">
                  <a:moveTo>
                    <a:pt x="368515" y="123418"/>
                  </a:moveTo>
                  <a:lnTo>
                    <a:pt x="363359" y="121831"/>
                  </a:lnTo>
                  <a:lnTo>
                    <a:pt x="363270" y="122047"/>
                  </a:lnTo>
                  <a:lnTo>
                    <a:pt x="362750" y="123063"/>
                  </a:lnTo>
                  <a:lnTo>
                    <a:pt x="363740" y="123202"/>
                  </a:lnTo>
                  <a:lnTo>
                    <a:pt x="364363" y="123494"/>
                  </a:lnTo>
                  <a:lnTo>
                    <a:pt x="365506" y="124040"/>
                  </a:lnTo>
                  <a:lnTo>
                    <a:pt x="366649" y="124752"/>
                  </a:lnTo>
                  <a:lnTo>
                    <a:pt x="368084" y="123990"/>
                  </a:lnTo>
                  <a:lnTo>
                    <a:pt x="368515" y="123418"/>
                  </a:lnTo>
                  <a:close/>
                </a:path>
                <a:path w="609600" h="1113154">
                  <a:moveTo>
                    <a:pt x="371665" y="132829"/>
                  </a:moveTo>
                  <a:lnTo>
                    <a:pt x="368693" y="129844"/>
                  </a:lnTo>
                  <a:lnTo>
                    <a:pt x="365975" y="127990"/>
                  </a:lnTo>
                  <a:lnTo>
                    <a:pt x="361454" y="126898"/>
                  </a:lnTo>
                  <a:lnTo>
                    <a:pt x="360502" y="127520"/>
                  </a:lnTo>
                  <a:lnTo>
                    <a:pt x="359778" y="129273"/>
                  </a:lnTo>
                  <a:lnTo>
                    <a:pt x="359829" y="130022"/>
                  </a:lnTo>
                  <a:lnTo>
                    <a:pt x="359702" y="130746"/>
                  </a:lnTo>
                  <a:lnTo>
                    <a:pt x="361251" y="131330"/>
                  </a:lnTo>
                  <a:lnTo>
                    <a:pt x="362889" y="131597"/>
                  </a:lnTo>
                  <a:lnTo>
                    <a:pt x="364934" y="133375"/>
                  </a:lnTo>
                  <a:lnTo>
                    <a:pt x="364248" y="135509"/>
                  </a:lnTo>
                  <a:lnTo>
                    <a:pt x="366179" y="136080"/>
                  </a:lnTo>
                  <a:lnTo>
                    <a:pt x="367830" y="136537"/>
                  </a:lnTo>
                  <a:lnTo>
                    <a:pt x="369290" y="136347"/>
                  </a:lnTo>
                  <a:lnTo>
                    <a:pt x="370560" y="134962"/>
                  </a:lnTo>
                  <a:lnTo>
                    <a:pt x="371386" y="134086"/>
                  </a:lnTo>
                  <a:lnTo>
                    <a:pt x="371665" y="132829"/>
                  </a:lnTo>
                  <a:close/>
                </a:path>
                <a:path w="609600" h="1113154">
                  <a:moveTo>
                    <a:pt x="373329" y="153835"/>
                  </a:moveTo>
                  <a:lnTo>
                    <a:pt x="373176" y="153479"/>
                  </a:lnTo>
                  <a:lnTo>
                    <a:pt x="372592" y="152260"/>
                  </a:lnTo>
                  <a:lnTo>
                    <a:pt x="371398" y="151828"/>
                  </a:lnTo>
                  <a:lnTo>
                    <a:pt x="370027" y="152019"/>
                  </a:lnTo>
                  <a:lnTo>
                    <a:pt x="369671" y="152057"/>
                  </a:lnTo>
                  <a:lnTo>
                    <a:pt x="369074" y="152641"/>
                  </a:lnTo>
                  <a:lnTo>
                    <a:pt x="369023" y="152984"/>
                  </a:lnTo>
                  <a:lnTo>
                    <a:pt x="368896" y="154178"/>
                  </a:lnTo>
                  <a:lnTo>
                    <a:pt x="369912" y="154546"/>
                  </a:lnTo>
                  <a:lnTo>
                    <a:pt x="370840" y="154863"/>
                  </a:lnTo>
                  <a:lnTo>
                    <a:pt x="372249" y="155409"/>
                  </a:lnTo>
                  <a:lnTo>
                    <a:pt x="373011" y="154800"/>
                  </a:lnTo>
                  <a:lnTo>
                    <a:pt x="373062" y="154368"/>
                  </a:lnTo>
                  <a:lnTo>
                    <a:pt x="373329" y="153835"/>
                  </a:lnTo>
                  <a:close/>
                </a:path>
                <a:path w="609600" h="1113154">
                  <a:moveTo>
                    <a:pt x="374027" y="115265"/>
                  </a:moveTo>
                  <a:lnTo>
                    <a:pt x="373278" y="114782"/>
                  </a:lnTo>
                  <a:lnTo>
                    <a:pt x="372605" y="114401"/>
                  </a:lnTo>
                  <a:lnTo>
                    <a:pt x="371589" y="114388"/>
                  </a:lnTo>
                  <a:lnTo>
                    <a:pt x="371119" y="115100"/>
                  </a:lnTo>
                  <a:lnTo>
                    <a:pt x="370154" y="116636"/>
                  </a:lnTo>
                  <a:lnTo>
                    <a:pt x="368884" y="117703"/>
                  </a:lnTo>
                  <a:lnTo>
                    <a:pt x="367296" y="118516"/>
                  </a:lnTo>
                  <a:lnTo>
                    <a:pt x="370852" y="119507"/>
                  </a:lnTo>
                  <a:lnTo>
                    <a:pt x="372059" y="119227"/>
                  </a:lnTo>
                  <a:lnTo>
                    <a:pt x="373557" y="116814"/>
                  </a:lnTo>
                  <a:lnTo>
                    <a:pt x="373951" y="116192"/>
                  </a:lnTo>
                  <a:lnTo>
                    <a:pt x="374027" y="115265"/>
                  </a:lnTo>
                  <a:close/>
                </a:path>
                <a:path w="609600" h="1113154">
                  <a:moveTo>
                    <a:pt x="384657" y="151358"/>
                  </a:moveTo>
                  <a:lnTo>
                    <a:pt x="384581" y="151231"/>
                  </a:lnTo>
                  <a:lnTo>
                    <a:pt x="384517" y="151371"/>
                  </a:lnTo>
                  <a:lnTo>
                    <a:pt x="384657" y="151358"/>
                  </a:lnTo>
                  <a:close/>
                </a:path>
                <a:path w="609600" h="1113154">
                  <a:moveTo>
                    <a:pt x="385241" y="159994"/>
                  </a:moveTo>
                  <a:lnTo>
                    <a:pt x="383527" y="159423"/>
                  </a:lnTo>
                  <a:lnTo>
                    <a:pt x="382714" y="158432"/>
                  </a:lnTo>
                  <a:lnTo>
                    <a:pt x="382422" y="157924"/>
                  </a:lnTo>
                  <a:lnTo>
                    <a:pt x="381977" y="156997"/>
                  </a:lnTo>
                  <a:lnTo>
                    <a:pt x="381419" y="156184"/>
                  </a:lnTo>
                  <a:lnTo>
                    <a:pt x="380936" y="155524"/>
                  </a:lnTo>
                  <a:lnTo>
                    <a:pt x="380174" y="155308"/>
                  </a:lnTo>
                  <a:lnTo>
                    <a:pt x="378548" y="156197"/>
                  </a:lnTo>
                  <a:lnTo>
                    <a:pt x="378307" y="156908"/>
                  </a:lnTo>
                  <a:lnTo>
                    <a:pt x="378371" y="157708"/>
                  </a:lnTo>
                  <a:lnTo>
                    <a:pt x="378371" y="158242"/>
                  </a:lnTo>
                  <a:lnTo>
                    <a:pt x="378409" y="158737"/>
                  </a:lnTo>
                  <a:lnTo>
                    <a:pt x="378485" y="159245"/>
                  </a:lnTo>
                  <a:lnTo>
                    <a:pt x="378612" y="160362"/>
                  </a:lnTo>
                  <a:lnTo>
                    <a:pt x="379145" y="161086"/>
                  </a:lnTo>
                  <a:lnTo>
                    <a:pt x="380492" y="160997"/>
                  </a:lnTo>
                  <a:lnTo>
                    <a:pt x="381825" y="160921"/>
                  </a:lnTo>
                  <a:lnTo>
                    <a:pt x="383603" y="161391"/>
                  </a:lnTo>
                  <a:lnTo>
                    <a:pt x="385241" y="159994"/>
                  </a:lnTo>
                  <a:close/>
                </a:path>
                <a:path w="609600" h="1113154">
                  <a:moveTo>
                    <a:pt x="388315" y="130898"/>
                  </a:moveTo>
                  <a:lnTo>
                    <a:pt x="387883" y="129273"/>
                  </a:lnTo>
                  <a:lnTo>
                    <a:pt x="382765" y="127558"/>
                  </a:lnTo>
                  <a:lnTo>
                    <a:pt x="381127" y="127419"/>
                  </a:lnTo>
                  <a:lnTo>
                    <a:pt x="380009" y="126238"/>
                  </a:lnTo>
                  <a:lnTo>
                    <a:pt x="379742" y="125984"/>
                  </a:lnTo>
                  <a:lnTo>
                    <a:pt x="379018" y="125907"/>
                  </a:lnTo>
                  <a:lnTo>
                    <a:pt x="378599" y="126072"/>
                  </a:lnTo>
                  <a:lnTo>
                    <a:pt x="378002" y="126276"/>
                  </a:lnTo>
                  <a:lnTo>
                    <a:pt x="377977" y="126834"/>
                  </a:lnTo>
                  <a:lnTo>
                    <a:pt x="378282" y="127381"/>
                  </a:lnTo>
                  <a:lnTo>
                    <a:pt x="379260" y="129400"/>
                  </a:lnTo>
                  <a:lnTo>
                    <a:pt x="379069" y="129514"/>
                  </a:lnTo>
                  <a:lnTo>
                    <a:pt x="379425" y="130136"/>
                  </a:lnTo>
                  <a:lnTo>
                    <a:pt x="379691" y="130784"/>
                  </a:lnTo>
                  <a:lnTo>
                    <a:pt x="380136" y="131356"/>
                  </a:lnTo>
                  <a:lnTo>
                    <a:pt x="380834" y="132359"/>
                  </a:lnTo>
                  <a:lnTo>
                    <a:pt x="381520" y="133388"/>
                  </a:lnTo>
                  <a:lnTo>
                    <a:pt x="382371" y="134264"/>
                  </a:lnTo>
                  <a:lnTo>
                    <a:pt x="383476" y="135356"/>
                  </a:lnTo>
                  <a:lnTo>
                    <a:pt x="384721" y="135153"/>
                  </a:lnTo>
                  <a:lnTo>
                    <a:pt x="385762" y="133908"/>
                  </a:lnTo>
                  <a:lnTo>
                    <a:pt x="388315" y="130898"/>
                  </a:lnTo>
                  <a:close/>
                </a:path>
                <a:path w="609600" h="1113154">
                  <a:moveTo>
                    <a:pt x="388353" y="140284"/>
                  </a:moveTo>
                  <a:lnTo>
                    <a:pt x="388023" y="139712"/>
                  </a:lnTo>
                  <a:lnTo>
                    <a:pt x="384746" y="138341"/>
                  </a:lnTo>
                  <a:lnTo>
                    <a:pt x="382816" y="140804"/>
                  </a:lnTo>
                  <a:lnTo>
                    <a:pt x="379323" y="140347"/>
                  </a:lnTo>
                  <a:lnTo>
                    <a:pt x="378714" y="137464"/>
                  </a:lnTo>
                  <a:lnTo>
                    <a:pt x="375526" y="137388"/>
                  </a:lnTo>
                  <a:lnTo>
                    <a:pt x="372452" y="137947"/>
                  </a:lnTo>
                  <a:lnTo>
                    <a:pt x="370814" y="135991"/>
                  </a:lnTo>
                  <a:lnTo>
                    <a:pt x="369608" y="137883"/>
                  </a:lnTo>
                  <a:lnTo>
                    <a:pt x="368515" y="139573"/>
                  </a:lnTo>
                  <a:lnTo>
                    <a:pt x="370789" y="140411"/>
                  </a:lnTo>
                  <a:lnTo>
                    <a:pt x="371309" y="142303"/>
                  </a:lnTo>
                  <a:lnTo>
                    <a:pt x="373684" y="146685"/>
                  </a:lnTo>
                  <a:lnTo>
                    <a:pt x="377672" y="147675"/>
                  </a:lnTo>
                  <a:lnTo>
                    <a:pt x="381876" y="145110"/>
                  </a:lnTo>
                  <a:lnTo>
                    <a:pt x="382054" y="141236"/>
                  </a:lnTo>
                  <a:lnTo>
                    <a:pt x="385356" y="141973"/>
                  </a:lnTo>
                  <a:lnTo>
                    <a:pt x="387959" y="141084"/>
                  </a:lnTo>
                  <a:lnTo>
                    <a:pt x="388353" y="140284"/>
                  </a:lnTo>
                  <a:close/>
                </a:path>
                <a:path w="609600" h="1113154">
                  <a:moveTo>
                    <a:pt x="396786" y="156591"/>
                  </a:moveTo>
                  <a:lnTo>
                    <a:pt x="396748" y="155321"/>
                  </a:lnTo>
                  <a:lnTo>
                    <a:pt x="395605" y="155105"/>
                  </a:lnTo>
                  <a:lnTo>
                    <a:pt x="393484" y="154673"/>
                  </a:lnTo>
                  <a:lnTo>
                    <a:pt x="392074" y="153276"/>
                  </a:lnTo>
                  <a:lnTo>
                    <a:pt x="388632" y="151320"/>
                  </a:lnTo>
                  <a:lnTo>
                    <a:pt x="386867" y="150393"/>
                  </a:lnTo>
                  <a:lnTo>
                    <a:pt x="384657" y="151358"/>
                  </a:lnTo>
                  <a:lnTo>
                    <a:pt x="385724" y="155994"/>
                  </a:lnTo>
                  <a:lnTo>
                    <a:pt x="389877" y="157365"/>
                  </a:lnTo>
                  <a:lnTo>
                    <a:pt x="394881" y="159359"/>
                  </a:lnTo>
                  <a:lnTo>
                    <a:pt x="395833" y="158635"/>
                  </a:lnTo>
                  <a:lnTo>
                    <a:pt x="396786" y="156591"/>
                  </a:lnTo>
                  <a:close/>
                </a:path>
                <a:path w="609600" h="1113154">
                  <a:moveTo>
                    <a:pt x="403453" y="80835"/>
                  </a:moveTo>
                  <a:lnTo>
                    <a:pt x="402704" y="79565"/>
                  </a:lnTo>
                  <a:lnTo>
                    <a:pt x="401955" y="79209"/>
                  </a:lnTo>
                  <a:lnTo>
                    <a:pt x="401180" y="79425"/>
                  </a:lnTo>
                  <a:lnTo>
                    <a:pt x="400634" y="79984"/>
                  </a:lnTo>
                  <a:lnTo>
                    <a:pt x="399745" y="80924"/>
                  </a:lnTo>
                  <a:lnTo>
                    <a:pt x="398856" y="82067"/>
                  </a:lnTo>
                  <a:lnTo>
                    <a:pt x="399884" y="83210"/>
                  </a:lnTo>
                  <a:lnTo>
                    <a:pt x="400342" y="83743"/>
                  </a:lnTo>
                  <a:lnTo>
                    <a:pt x="401320" y="83566"/>
                  </a:lnTo>
                  <a:lnTo>
                    <a:pt x="402793" y="81915"/>
                  </a:lnTo>
                  <a:lnTo>
                    <a:pt x="403453" y="80835"/>
                  </a:lnTo>
                  <a:close/>
                </a:path>
                <a:path w="609600" h="1113154">
                  <a:moveTo>
                    <a:pt x="404901" y="132816"/>
                  </a:moveTo>
                  <a:lnTo>
                    <a:pt x="404787" y="132321"/>
                  </a:lnTo>
                  <a:lnTo>
                    <a:pt x="404164" y="132181"/>
                  </a:lnTo>
                  <a:lnTo>
                    <a:pt x="402120" y="131762"/>
                  </a:lnTo>
                  <a:lnTo>
                    <a:pt x="400570" y="131876"/>
                  </a:lnTo>
                  <a:lnTo>
                    <a:pt x="400494" y="132575"/>
                  </a:lnTo>
                  <a:lnTo>
                    <a:pt x="401167" y="133388"/>
                  </a:lnTo>
                  <a:lnTo>
                    <a:pt x="403860" y="133705"/>
                  </a:lnTo>
                  <a:lnTo>
                    <a:pt x="404063" y="133718"/>
                  </a:lnTo>
                  <a:lnTo>
                    <a:pt x="404393" y="133515"/>
                  </a:lnTo>
                  <a:lnTo>
                    <a:pt x="404901" y="132816"/>
                  </a:lnTo>
                  <a:close/>
                </a:path>
                <a:path w="609600" h="1113154">
                  <a:moveTo>
                    <a:pt x="409625" y="156400"/>
                  </a:moveTo>
                  <a:lnTo>
                    <a:pt x="409511" y="156591"/>
                  </a:lnTo>
                  <a:lnTo>
                    <a:pt x="409625" y="156413"/>
                  </a:lnTo>
                  <a:close/>
                </a:path>
                <a:path w="609600" h="1113154">
                  <a:moveTo>
                    <a:pt x="410908" y="151599"/>
                  </a:moveTo>
                  <a:lnTo>
                    <a:pt x="410718" y="150952"/>
                  </a:lnTo>
                  <a:lnTo>
                    <a:pt x="410298" y="149275"/>
                  </a:lnTo>
                  <a:lnTo>
                    <a:pt x="406438" y="149479"/>
                  </a:lnTo>
                  <a:lnTo>
                    <a:pt x="409105" y="145554"/>
                  </a:lnTo>
                  <a:lnTo>
                    <a:pt x="407708" y="144653"/>
                  </a:lnTo>
                  <a:lnTo>
                    <a:pt x="406514" y="142252"/>
                  </a:lnTo>
                  <a:lnTo>
                    <a:pt x="405663" y="141363"/>
                  </a:lnTo>
                  <a:lnTo>
                    <a:pt x="404964" y="140385"/>
                  </a:lnTo>
                  <a:lnTo>
                    <a:pt x="405066" y="140576"/>
                  </a:lnTo>
                  <a:lnTo>
                    <a:pt x="401688" y="140284"/>
                  </a:lnTo>
                  <a:lnTo>
                    <a:pt x="401256" y="143954"/>
                  </a:lnTo>
                  <a:lnTo>
                    <a:pt x="398818" y="145110"/>
                  </a:lnTo>
                  <a:lnTo>
                    <a:pt x="397624" y="145707"/>
                  </a:lnTo>
                  <a:lnTo>
                    <a:pt x="396659" y="147637"/>
                  </a:lnTo>
                  <a:lnTo>
                    <a:pt x="395998" y="151079"/>
                  </a:lnTo>
                  <a:lnTo>
                    <a:pt x="398576" y="150710"/>
                  </a:lnTo>
                  <a:lnTo>
                    <a:pt x="400812" y="152908"/>
                  </a:lnTo>
                  <a:lnTo>
                    <a:pt x="402120" y="154127"/>
                  </a:lnTo>
                  <a:lnTo>
                    <a:pt x="404964" y="157543"/>
                  </a:lnTo>
                  <a:lnTo>
                    <a:pt x="407085" y="157607"/>
                  </a:lnTo>
                  <a:lnTo>
                    <a:pt x="409562" y="156413"/>
                  </a:lnTo>
                  <a:lnTo>
                    <a:pt x="410387" y="154203"/>
                  </a:lnTo>
                  <a:lnTo>
                    <a:pt x="410845" y="152374"/>
                  </a:lnTo>
                  <a:lnTo>
                    <a:pt x="410908" y="151599"/>
                  </a:lnTo>
                  <a:close/>
                </a:path>
                <a:path w="609600" h="1113154">
                  <a:moveTo>
                    <a:pt x="418934" y="79235"/>
                  </a:moveTo>
                  <a:lnTo>
                    <a:pt x="418909" y="78778"/>
                  </a:lnTo>
                  <a:lnTo>
                    <a:pt x="418896" y="78041"/>
                  </a:lnTo>
                  <a:lnTo>
                    <a:pt x="418719" y="77343"/>
                  </a:lnTo>
                  <a:lnTo>
                    <a:pt x="418630" y="76936"/>
                  </a:lnTo>
                  <a:lnTo>
                    <a:pt x="417791" y="74637"/>
                  </a:lnTo>
                  <a:lnTo>
                    <a:pt x="416572" y="74206"/>
                  </a:lnTo>
                  <a:lnTo>
                    <a:pt x="415201" y="75399"/>
                  </a:lnTo>
                  <a:lnTo>
                    <a:pt x="414299" y="76225"/>
                  </a:lnTo>
                  <a:lnTo>
                    <a:pt x="413969" y="77266"/>
                  </a:lnTo>
                  <a:lnTo>
                    <a:pt x="415861" y="78892"/>
                  </a:lnTo>
                  <a:lnTo>
                    <a:pt x="417271" y="79463"/>
                  </a:lnTo>
                  <a:lnTo>
                    <a:pt x="418541" y="80187"/>
                  </a:lnTo>
                  <a:lnTo>
                    <a:pt x="418655" y="79705"/>
                  </a:lnTo>
                  <a:lnTo>
                    <a:pt x="418934" y="79235"/>
                  </a:lnTo>
                  <a:close/>
                </a:path>
                <a:path w="609600" h="1113154">
                  <a:moveTo>
                    <a:pt x="444550" y="109423"/>
                  </a:moveTo>
                  <a:lnTo>
                    <a:pt x="444398" y="109372"/>
                  </a:lnTo>
                  <a:lnTo>
                    <a:pt x="444538" y="109448"/>
                  </a:lnTo>
                  <a:close/>
                </a:path>
                <a:path w="609600" h="1113154">
                  <a:moveTo>
                    <a:pt x="445782" y="115620"/>
                  </a:moveTo>
                  <a:lnTo>
                    <a:pt x="445579" y="115328"/>
                  </a:lnTo>
                  <a:lnTo>
                    <a:pt x="445528" y="115455"/>
                  </a:lnTo>
                  <a:lnTo>
                    <a:pt x="445782" y="115620"/>
                  </a:lnTo>
                  <a:close/>
                </a:path>
                <a:path w="609600" h="1113154">
                  <a:moveTo>
                    <a:pt x="448741" y="84709"/>
                  </a:moveTo>
                  <a:lnTo>
                    <a:pt x="448386" y="84175"/>
                  </a:lnTo>
                  <a:lnTo>
                    <a:pt x="447522" y="83235"/>
                  </a:lnTo>
                  <a:lnTo>
                    <a:pt x="446722" y="83591"/>
                  </a:lnTo>
                  <a:lnTo>
                    <a:pt x="445681" y="85026"/>
                  </a:lnTo>
                  <a:lnTo>
                    <a:pt x="445363" y="85979"/>
                  </a:lnTo>
                  <a:lnTo>
                    <a:pt x="444944" y="86855"/>
                  </a:lnTo>
                  <a:lnTo>
                    <a:pt x="446024" y="87045"/>
                  </a:lnTo>
                  <a:lnTo>
                    <a:pt x="446989" y="86690"/>
                  </a:lnTo>
                  <a:lnTo>
                    <a:pt x="448424" y="85407"/>
                  </a:lnTo>
                  <a:lnTo>
                    <a:pt x="448741" y="84709"/>
                  </a:lnTo>
                  <a:close/>
                </a:path>
                <a:path w="609600" h="1113154">
                  <a:moveTo>
                    <a:pt x="449249" y="111861"/>
                  </a:moveTo>
                  <a:lnTo>
                    <a:pt x="449059" y="110871"/>
                  </a:lnTo>
                  <a:lnTo>
                    <a:pt x="448703" y="109258"/>
                  </a:lnTo>
                  <a:lnTo>
                    <a:pt x="445617" y="111252"/>
                  </a:lnTo>
                  <a:lnTo>
                    <a:pt x="444512" y="109461"/>
                  </a:lnTo>
                  <a:lnTo>
                    <a:pt x="442163" y="110629"/>
                  </a:lnTo>
                  <a:lnTo>
                    <a:pt x="443242" y="112090"/>
                  </a:lnTo>
                  <a:lnTo>
                    <a:pt x="445579" y="115328"/>
                  </a:lnTo>
                  <a:lnTo>
                    <a:pt x="445617" y="115138"/>
                  </a:lnTo>
                  <a:lnTo>
                    <a:pt x="445643" y="114935"/>
                  </a:lnTo>
                  <a:lnTo>
                    <a:pt x="446925" y="113474"/>
                  </a:lnTo>
                  <a:lnTo>
                    <a:pt x="449249" y="111861"/>
                  </a:lnTo>
                  <a:close/>
                </a:path>
                <a:path w="609600" h="1113154">
                  <a:moveTo>
                    <a:pt x="452894" y="61061"/>
                  </a:moveTo>
                  <a:lnTo>
                    <a:pt x="452716" y="61036"/>
                  </a:lnTo>
                  <a:lnTo>
                    <a:pt x="452894" y="61061"/>
                  </a:lnTo>
                  <a:close/>
                </a:path>
                <a:path w="609600" h="1113154">
                  <a:moveTo>
                    <a:pt x="453009" y="58813"/>
                  </a:moveTo>
                  <a:lnTo>
                    <a:pt x="452247" y="57353"/>
                  </a:lnTo>
                  <a:lnTo>
                    <a:pt x="449745" y="57023"/>
                  </a:lnTo>
                  <a:lnTo>
                    <a:pt x="449618" y="57061"/>
                  </a:lnTo>
                  <a:lnTo>
                    <a:pt x="449072" y="59677"/>
                  </a:lnTo>
                  <a:lnTo>
                    <a:pt x="446773" y="60299"/>
                  </a:lnTo>
                  <a:lnTo>
                    <a:pt x="444842" y="61468"/>
                  </a:lnTo>
                  <a:lnTo>
                    <a:pt x="444690" y="61531"/>
                  </a:lnTo>
                  <a:lnTo>
                    <a:pt x="444703" y="61658"/>
                  </a:lnTo>
                  <a:lnTo>
                    <a:pt x="445795" y="62179"/>
                  </a:lnTo>
                  <a:lnTo>
                    <a:pt x="446900" y="62623"/>
                  </a:lnTo>
                  <a:lnTo>
                    <a:pt x="447967" y="61683"/>
                  </a:lnTo>
                  <a:lnTo>
                    <a:pt x="449516" y="60325"/>
                  </a:lnTo>
                  <a:lnTo>
                    <a:pt x="451116" y="60921"/>
                  </a:lnTo>
                  <a:lnTo>
                    <a:pt x="452704" y="61036"/>
                  </a:lnTo>
                  <a:lnTo>
                    <a:pt x="453009" y="58813"/>
                  </a:lnTo>
                  <a:close/>
                </a:path>
                <a:path w="609600" h="1113154">
                  <a:moveTo>
                    <a:pt x="454355" y="103898"/>
                  </a:moveTo>
                  <a:lnTo>
                    <a:pt x="453745" y="103060"/>
                  </a:lnTo>
                  <a:lnTo>
                    <a:pt x="452755" y="102260"/>
                  </a:lnTo>
                  <a:lnTo>
                    <a:pt x="451650" y="101752"/>
                  </a:lnTo>
                  <a:lnTo>
                    <a:pt x="449465" y="103390"/>
                  </a:lnTo>
                  <a:lnTo>
                    <a:pt x="448792" y="104368"/>
                  </a:lnTo>
                  <a:lnTo>
                    <a:pt x="449694" y="105206"/>
                  </a:lnTo>
                  <a:lnTo>
                    <a:pt x="450710" y="106159"/>
                  </a:lnTo>
                  <a:lnTo>
                    <a:pt x="452018" y="105956"/>
                  </a:lnTo>
                  <a:lnTo>
                    <a:pt x="453174" y="104990"/>
                  </a:lnTo>
                  <a:lnTo>
                    <a:pt x="453796" y="104457"/>
                  </a:lnTo>
                  <a:lnTo>
                    <a:pt x="454355" y="103898"/>
                  </a:lnTo>
                  <a:close/>
                </a:path>
                <a:path w="609600" h="1113154">
                  <a:moveTo>
                    <a:pt x="457720" y="138379"/>
                  </a:moveTo>
                  <a:lnTo>
                    <a:pt x="456222" y="135039"/>
                  </a:lnTo>
                  <a:lnTo>
                    <a:pt x="455129" y="132880"/>
                  </a:lnTo>
                  <a:lnTo>
                    <a:pt x="450557" y="128943"/>
                  </a:lnTo>
                  <a:lnTo>
                    <a:pt x="449961" y="128701"/>
                  </a:lnTo>
                  <a:lnTo>
                    <a:pt x="445516" y="130657"/>
                  </a:lnTo>
                  <a:lnTo>
                    <a:pt x="445135" y="132219"/>
                  </a:lnTo>
                  <a:lnTo>
                    <a:pt x="443928" y="133261"/>
                  </a:lnTo>
                  <a:lnTo>
                    <a:pt x="444728" y="134810"/>
                  </a:lnTo>
                  <a:lnTo>
                    <a:pt x="448805" y="132930"/>
                  </a:lnTo>
                  <a:lnTo>
                    <a:pt x="449592" y="132905"/>
                  </a:lnTo>
                  <a:lnTo>
                    <a:pt x="449910" y="135585"/>
                  </a:lnTo>
                  <a:lnTo>
                    <a:pt x="450189" y="137858"/>
                  </a:lnTo>
                  <a:lnTo>
                    <a:pt x="451180" y="139357"/>
                  </a:lnTo>
                  <a:lnTo>
                    <a:pt x="452856" y="140550"/>
                  </a:lnTo>
                  <a:lnTo>
                    <a:pt x="454012" y="141427"/>
                  </a:lnTo>
                  <a:lnTo>
                    <a:pt x="455371" y="140919"/>
                  </a:lnTo>
                  <a:lnTo>
                    <a:pt x="457530" y="139306"/>
                  </a:lnTo>
                  <a:lnTo>
                    <a:pt x="457720" y="138379"/>
                  </a:lnTo>
                  <a:close/>
                </a:path>
                <a:path w="609600" h="1113154">
                  <a:moveTo>
                    <a:pt x="457974" y="97015"/>
                  </a:moveTo>
                  <a:lnTo>
                    <a:pt x="457898" y="95224"/>
                  </a:lnTo>
                  <a:lnTo>
                    <a:pt x="457466" y="94513"/>
                  </a:lnTo>
                  <a:lnTo>
                    <a:pt x="456793" y="94005"/>
                  </a:lnTo>
                  <a:lnTo>
                    <a:pt x="454456" y="95021"/>
                  </a:lnTo>
                  <a:lnTo>
                    <a:pt x="453631" y="96316"/>
                  </a:lnTo>
                  <a:lnTo>
                    <a:pt x="453936" y="97942"/>
                  </a:lnTo>
                  <a:lnTo>
                    <a:pt x="453986" y="98221"/>
                  </a:lnTo>
                  <a:lnTo>
                    <a:pt x="454825" y="98602"/>
                  </a:lnTo>
                  <a:lnTo>
                    <a:pt x="456844" y="98005"/>
                  </a:lnTo>
                  <a:lnTo>
                    <a:pt x="457974" y="97015"/>
                  </a:lnTo>
                  <a:close/>
                </a:path>
                <a:path w="609600" h="1113154">
                  <a:moveTo>
                    <a:pt x="460959" y="124714"/>
                  </a:moveTo>
                  <a:lnTo>
                    <a:pt x="460641" y="123952"/>
                  </a:lnTo>
                  <a:lnTo>
                    <a:pt x="460209" y="122961"/>
                  </a:lnTo>
                  <a:lnTo>
                    <a:pt x="459219" y="122466"/>
                  </a:lnTo>
                  <a:lnTo>
                    <a:pt x="458139" y="122593"/>
                  </a:lnTo>
                  <a:lnTo>
                    <a:pt x="456819" y="122720"/>
                  </a:lnTo>
                  <a:lnTo>
                    <a:pt x="455396" y="123050"/>
                  </a:lnTo>
                  <a:lnTo>
                    <a:pt x="454660" y="125285"/>
                  </a:lnTo>
                  <a:lnTo>
                    <a:pt x="455142" y="125945"/>
                  </a:lnTo>
                  <a:lnTo>
                    <a:pt x="457238" y="126568"/>
                  </a:lnTo>
                  <a:lnTo>
                    <a:pt x="458533" y="126441"/>
                  </a:lnTo>
                  <a:lnTo>
                    <a:pt x="460654" y="125387"/>
                  </a:lnTo>
                  <a:lnTo>
                    <a:pt x="460959" y="124714"/>
                  </a:lnTo>
                  <a:close/>
                </a:path>
                <a:path w="609600" h="1113154">
                  <a:moveTo>
                    <a:pt x="464185" y="66878"/>
                  </a:moveTo>
                  <a:lnTo>
                    <a:pt x="463296" y="64820"/>
                  </a:lnTo>
                  <a:lnTo>
                    <a:pt x="463054" y="63639"/>
                  </a:lnTo>
                  <a:lnTo>
                    <a:pt x="462038" y="63169"/>
                  </a:lnTo>
                  <a:lnTo>
                    <a:pt x="459447" y="63449"/>
                  </a:lnTo>
                  <a:lnTo>
                    <a:pt x="457885" y="63919"/>
                  </a:lnTo>
                  <a:lnTo>
                    <a:pt x="456323" y="64325"/>
                  </a:lnTo>
                  <a:lnTo>
                    <a:pt x="455485" y="64554"/>
                  </a:lnTo>
                  <a:lnTo>
                    <a:pt x="454863" y="65189"/>
                  </a:lnTo>
                  <a:lnTo>
                    <a:pt x="454926" y="65963"/>
                  </a:lnTo>
                  <a:lnTo>
                    <a:pt x="455002" y="66649"/>
                  </a:lnTo>
                  <a:lnTo>
                    <a:pt x="455358" y="67475"/>
                  </a:lnTo>
                  <a:lnTo>
                    <a:pt x="457403" y="69100"/>
                  </a:lnTo>
                  <a:lnTo>
                    <a:pt x="459346" y="68808"/>
                  </a:lnTo>
                  <a:lnTo>
                    <a:pt x="461200" y="68668"/>
                  </a:lnTo>
                  <a:lnTo>
                    <a:pt x="463296" y="68529"/>
                  </a:lnTo>
                  <a:lnTo>
                    <a:pt x="464185" y="66878"/>
                  </a:lnTo>
                  <a:close/>
                </a:path>
                <a:path w="609600" h="1113154">
                  <a:moveTo>
                    <a:pt x="468782" y="49047"/>
                  </a:moveTo>
                  <a:lnTo>
                    <a:pt x="468617" y="48171"/>
                  </a:lnTo>
                  <a:lnTo>
                    <a:pt x="465924" y="46431"/>
                  </a:lnTo>
                  <a:lnTo>
                    <a:pt x="464197" y="46532"/>
                  </a:lnTo>
                  <a:lnTo>
                    <a:pt x="462661" y="48158"/>
                  </a:lnTo>
                  <a:lnTo>
                    <a:pt x="462381" y="48488"/>
                  </a:lnTo>
                  <a:lnTo>
                    <a:pt x="462318" y="49022"/>
                  </a:lnTo>
                  <a:lnTo>
                    <a:pt x="462165" y="49466"/>
                  </a:lnTo>
                  <a:lnTo>
                    <a:pt x="462495" y="49809"/>
                  </a:lnTo>
                  <a:lnTo>
                    <a:pt x="462762" y="50304"/>
                  </a:lnTo>
                  <a:lnTo>
                    <a:pt x="463181" y="50482"/>
                  </a:lnTo>
                  <a:lnTo>
                    <a:pt x="464693" y="50965"/>
                  </a:lnTo>
                  <a:lnTo>
                    <a:pt x="466229" y="51028"/>
                  </a:lnTo>
                  <a:lnTo>
                    <a:pt x="467652" y="49911"/>
                  </a:lnTo>
                  <a:lnTo>
                    <a:pt x="468782" y="49047"/>
                  </a:lnTo>
                  <a:close/>
                </a:path>
                <a:path w="609600" h="1113154">
                  <a:moveTo>
                    <a:pt x="477354" y="78816"/>
                  </a:moveTo>
                  <a:lnTo>
                    <a:pt x="476389" y="77660"/>
                  </a:lnTo>
                  <a:lnTo>
                    <a:pt x="475564" y="77063"/>
                  </a:lnTo>
                  <a:lnTo>
                    <a:pt x="474726" y="76581"/>
                  </a:lnTo>
                  <a:lnTo>
                    <a:pt x="474370" y="76365"/>
                  </a:lnTo>
                  <a:lnTo>
                    <a:pt x="473532" y="76365"/>
                  </a:lnTo>
                  <a:lnTo>
                    <a:pt x="472567" y="77292"/>
                  </a:lnTo>
                  <a:lnTo>
                    <a:pt x="472998" y="77978"/>
                  </a:lnTo>
                  <a:lnTo>
                    <a:pt x="473532" y="78473"/>
                  </a:lnTo>
                  <a:lnTo>
                    <a:pt x="474294" y="79146"/>
                  </a:lnTo>
                  <a:lnTo>
                    <a:pt x="475132" y="79641"/>
                  </a:lnTo>
                  <a:lnTo>
                    <a:pt x="476288" y="79514"/>
                  </a:lnTo>
                  <a:lnTo>
                    <a:pt x="476885" y="79336"/>
                  </a:lnTo>
                  <a:lnTo>
                    <a:pt x="477354" y="78816"/>
                  </a:lnTo>
                  <a:close/>
                </a:path>
                <a:path w="609600" h="1113154">
                  <a:moveTo>
                    <a:pt x="479120" y="126580"/>
                  </a:moveTo>
                  <a:lnTo>
                    <a:pt x="479056" y="126365"/>
                  </a:lnTo>
                  <a:lnTo>
                    <a:pt x="478650" y="125387"/>
                  </a:lnTo>
                  <a:lnTo>
                    <a:pt x="477901" y="124726"/>
                  </a:lnTo>
                  <a:lnTo>
                    <a:pt x="475907" y="125603"/>
                  </a:lnTo>
                  <a:lnTo>
                    <a:pt x="474954" y="126238"/>
                  </a:lnTo>
                  <a:lnTo>
                    <a:pt x="475907" y="127838"/>
                  </a:lnTo>
                  <a:lnTo>
                    <a:pt x="477075" y="127762"/>
                  </a:lnTo>
                  <a:lnTo>
                    <a:pt x="478142" y="127431"/>
                  </a:lnTo>
                  <a:lnTo>
                    <a:pt x="478472" y="127063"/>
                  </a:lnTo>
                  <a:lnTo>
                    <a:pt x="479120" y="126580"/>
                  </a:lnTo>
                  <a:close/>
                </a:path>
                <a:path w="609600" h="1113154">
                  <a:moveTo>
                    <a:pt x="489851" y="127215"/>
                  </a:moveTo>
                  <a:lnTo>
                    <a:pt x="489750" y="126199"/>
                  </a:lnTo>
                  <a:lnTo>
                    <a:pt x="486156" y="124485"/>
                  </a:lnTo>
                  <a:lnTo>
                    <a:pt x="485444" y="124955"/>
                  </a:lnTo>
                  <a:lnTo>
                    <a:pt x="485305" y="125044"/>
                  </a:lnTo>
                  <a:lnTo>
                    <a:pt x="485279" y="125450"/>
                  </a:lnTo>
                  <a:lnTo>
                    <a:pt x="485317" y="125679"/>
                  </a:lnTo>
                  <a:lnTo>
                    <a:pt x="485444" y="126733"/>
                  </a:lnTo>
                  <a:lnTo>
                    <a:pt x="486041" y="127482"/>
                  </a:lnTo>
                  <a:lnTo>
                    <a:pt x="487857" y="127838"/>
                  </a:lnTo>
                  <a:lnTo>
                    <a:pt x="488670" y="127736"/>
                  </a:lnTo>
                  <a:lnTo>
                    <a:pt x="489356" y="127749"/>
                  </a:lnTo>
                  <a:lnTo>
                    <a:pt x="489572" y="127431"/>
                  </a:lnTo>
                  <a:lnTo>
                    <a:pt x="489851" y="127215"/>
                  </a:lnTo>
                  <a:close/>
                </a:path>
                <a:path w="609600" h="1113154">
                  <a:moveTo>
                    <a:pt x="490004" y="59715"/>
                  </a:moveTo>
                  <a:lnTo>
                    <a:pt x="487692" y="59956"/>
                  </a:lnTo>
                  <a:lnTo>
                    <a:pt x="485381" y="59347"/>
                  </a:lnTo>
                  <a:lnTo>
                    <a:pt x="481914" y="61087"/>
                  </a:lnTo>
                  <a:lnTo>
                    <a:pt x="480326" y="63106"/>
                  </a:lnTo>
                  <a:lnTo>
                    <a:pt x="482053" y="63893"/>
                  </a:lnTo>
                  <a:lnTo>
                    <a:pt x="482904" y="62979"/>
                  </a:lnTo>
                  <a:lnTo>
                    <a:pt x="488264" y="61341"/>
                  </a:lnTo>
                  <a:lnTo>
                    <a:pt x="490004" y="59715"/>
                  </a:lnTo>
                  <a:close/>
                </a:path>
                <a:path w="609600" h="1113154">
                  <a:moveTo>
                    <a:pt x="490156" y="59626"/>
                  </a:moveTo>
                  <a:lnTo>
                    <a:pt x="489991" y="59702"/>
                  </a:lnTo>
                  <a:lnTo>
                    <a:pt x="490156" y="59626"/>
                  </a:lnTo>
                  <a:close/>
                </a:path>
                <a:path w="609600" h="1113154">
                  <a:moveTo>
                    <a:pt x="490232" y="59563"/>
                  </a:moveTo>
                  <a:close/>
                </a:path>
                <a:path w="609600" h="1113154">
                  <a:moveTo>
                    <a:pt x="490245" y="59550"/>
                  </a:moveTo>
                  <a:close/>
                </a:path>
                <a:path w="609600" h="1113154">
                  <a:moveTo>
                    <a:pt x="491985" y="61239"/>
                  </a:moveTo>
                  <a:lnTo>
                    <a:pt x="490105" y="59766"/>
                  </a:lnTo>
                  <a:lnTo>
                    <a:pt x="489305" y="61010"/>
                  </a:lnTo>
                  <a:lnTo>
                    <a:pt x="488556" y="62293"/>
                  </a:lnTo>
                  <a:lnTo>
                    <a:pt x="487070" y="64262"/>
                  </a:lnTo>
                  <a:lnTo>
                    <a:pt x="487006" y="64858"/>
                  </a:lnTo>
                  <a:lnTo>
                    <a:pt x="487895" y="65138"/>
                  </a:lnTo>
                  <a:lnTo>
                    <a:pt x="488708" y="65405"/>
                  </a:lnTo>
                  <a:lnTo>
                    <a:pt x="489216" y="64985"/>
                  </a:lnTo>
                  <a:lnTo>
                    <a:pt x="490855" y="62661"/>
                  </a:lnTo>
                  <a:lnTo>
                    <a:pt x="491985" y="61239"/>
                  </a:lnTo>
                  <a:close/>
                </a:path>
                <a:path w="609600" h="1113154">
                  <a:moveTo>
                    <a:pt x="501243" y="56070"/>
                  </a:moveTo>
                  <a:lnTo>
                    <a:pt x="500964" y="55270"/>
                  </a:lnTo>
                  <a:lnTo>
                    <a:pt x="500303" y="53924"/>
                  </a:lnTo>
                  <a:lnTo>
                    <a:pt x="498119" y="52793"/>
                  </a:lnTo>
                  <a:lnTo>
                    <a:pt x="497408" y="53555"/>
                  </a:lnTo>
                  <a:lnTo>
                    <a:pt x="496519" y="54521"/>
                  </a:lnTo>
                  <a:lnTo>
                    <a:pt x="495477" y="55829"/>
                  </a:lnTo>
                  <a:lnTo>
                    <a:pt x="496074" y="56972"/>
                  </a:lnTo>
                  <a:lnTo>
                    <a:pt x="497014" y="58801"/>
                  </a:lnTo>
                  <a:lnTo>
                    <a:pt x="498792" y="57264"/>
                  </a:lnTo>
                  <a:lnTo>
                    <a:pt x="501103" y="56984"/>
                  </a:lnTo>
                  <a:lnTo>
                    <a:pt x="501243" y="56070"/>
                  </a:lnTo>
                  <a:close/>
                </a:path>
                <a:path w="609600" h="1113154">
                  <a:moveTo>
                    <a:pt x="506590" y="28232"/>
                  </a:moveTo>
                  <a:lnTo>
                    <a:pt x="506577" y="26822"/>
                  </a:lnTo>
                  <a:lnTo>
                    <a:pt x="506374" y="25577"/>
                  </a:lnTo>
                  <a:lnTo>
                    <a:pt x="505955" y="25285"/>
                  </a:lnTo>
                  <a:lnTo>
                    <a:pt x="505612" y="24815"/>
                  </a:lnTo>
                  <a:lnTo>
                    <a:pt x="502615" y="24358"/>
                  </a:lnTo>
                  <a:lnTo>
                    <a:pt x="501611" y="27546"/>
                  </a:lnTo>
                  <a:lnTo>
                    <a:pt x="499211" y="27609"/>
                  </a:lnTo>
                  <a:lnTo>
                    <a:pt x="499364" y="28054"/>
                  </a:lnTo>
                  <a:lnTo>
                    <a:pt x="499402" y="28613"/>
                  </a:lnTo>
                  <a:lnTo>
                    <a:pt x="501434" y="30467"/>
                  </a:lnTo>
                  <a:lnTo>
                    <a:pt x="503504" y="30099"/>
                  </a:lnTo>
                  <a:lnTo>
                    <a:pt x="505383" y="28943"/>
                  </a:lnTo>
                  <a:lnTo>
                    <a:pt x="506590" y="28232"/>
                  </a:lnTo>
                  <a:close/>
                </a:path>
                <a:path w="609600" h="1113154">
                  <a:moveTo>
                    <a:pt x="544029" y="0"/>
                  </a:moveTo>
                  <a:lnTo>
                    <a:pt x="539280" y="2933"/>
                  </a:lnTo>
                  <a:lnTo>
                    <a:pt x="538010" y="2413"/>
                  </a:lnTo>
                  <a:lnTo>
                    <a:pt x="534543" y="2463"/>
                  </a:lnTo>
                  <a:lnTo>
                    <a:pt x="532650" y="5054"/>
                  </a:lnTo>
                  <a:lnTo>
                    <a:pt x="533234" y="7454"/>
                  </a:lnTo>
                  <a:lnTo>
                    <a:pt x="533920" y="7581"/>
                  </a:lnTo>
                  <a:lnTo>
                    <a:pt x="534301" y="7810"/>
                  </a:lnTo>
                  <a:lnTo>
                    <a:pt x="536397" y="4000"/>
                  </a:lnTo>
                  <a:lnTo>
                    <a:pt x="540600" y="6311"/>
                  </a:lnTo>
                  <a:lnTo>
                    <a:pt x="543331" y="4330"/>
                  </a:lnTo>
                  <a:lnTo>
                    <a:pt x="542556" y="3429"/>
                  </a:lnTo>
                  <a:lnTo>
                    <a:pt x="544029" y="0"/>
                  </a:lnTo>
                  <a:close/>
                </a:path>
                <a:path w="609600" h="1113154">
                  <a:moveTo>
                    <a:pt x="550278" y="43510"/>
                  </a:moveTo>
                  <a:lnTo>
                    <a:pt x="549897" y="43370"/>
                  </a:lnTo>
                  <a:lnTo>
                    <a:pt x="549808" y="43662"/>
                  </a:lnTo>
                  <a:lnTo>
                    <a:pt x="549960" y="43599"/>
                  </a:lnTo>
                  <a:lnTo>
                    <a:pt x="550125" y="43561"/>
                  </a:lnTo>
                  <a:lnTo>
                    <a:pt x="550278" y="43510"/>
                  </a:lnTo>
                  <a:close/>
                </a:path>
                <a:path w="609600" h="1113154">
                  <a:moveTo>
                    <a:pt x="556158" y="44119"/>
                  </a:moveTo>
                  <a:lnTo>
                    <a:pt x="555548" y="43332"/>
                  </a:lnTo>
                  <a:lnTo>
                    <a:pt x="553402" y="42367"/>
                  </a:lnTo>
                  <a:lnTo>
                    <a:pt x="551815" y="42900"/>
                  </a:lnTo>
                  <a:lnTo>
                    <a:pt x="550278" y="43510"/>
                  </a:lnTo>
                  <a:lnTo>
                    <a:pt x="554723" y="45173"/>
                  </a:lnTo>
                  <a:lnTo>
                    <a:pt x="555358" y="45427"/>
                  </a:lnTo>
                  <a:lnTo>
                    <a:pt x="556158" y="45961"/>
                  </a:lnTo>
                  <a:lnTo>
                    <a:pt x="556158" y="44729"/>
                  </a:lnTo>
                  <a:lnTo>
                    <a:pt x="556158" y="44119"/>
                  </a:lnTo>
                  <a:close/>
                </a:path>
                <a:path w="609600" h="1113154">
                  <a:moveTo>
                    <a:pt x="572922" y="104216"/>
                  </a:moveTo>
                  <a:lnTo>
                    <a:pt x="572643" y="102971"/>
                  </a:lnTo>
                  <a:lnTo>
                    <a:pt x="571461" y="101739"/>
                  </a:lnTo>
                  <a:lnTo>
                    <a:pt x="569963" y="103149"/>
                  </a:lnTo>
                  <a:lnTo>
                    <a:pt x="568337" y="103924"/>
                  </a:lnTo>
                  <a:lnTo>
                    <a:pt x="569429" y="105359"/>
                  </a:lnTo>
                  <a:lnTo>
                    <a:pt x="569798" y="105841"/>
                  </a:lnTo>
                  <a:lnTo>
                    <a:pt x="570852" y="106286"/>
                  </a:lnTo>
                  <a:lnTo>
                    <a:pt x="571373" y="106083"/>
                  </a:lnTo>
                  <a:lnTo>
                    <a:pt x="572846" y="105511"/>
                  </a:lnTo>
                  <a:lnTo>
                    <a:pt x="572922" y="104216"/>
                  </a:lnTo>
                  <a:close/>
                </a:path>
                <a:path w="609600" h="1113154">
                  <a:moveTo>
                    <a:pt x="582066" y="106603"/>
                  </a:moveTo>
                  <a:lnTo>
                    <a:pt x="581926" y="106629"/>
                  </a:lnTo>
                  <a:lnTo>
                    <a:pt x="580491" y="103860"/>
                  </a:lnTo>
                  <a:lnTo>
                    <a:pt x="578497" y="101409"/>
                  </a:lnTo>
                  <a:lnTo>
                    <a:pt x="578205" y="97040"/>
                  </a:lnTo>
                  <a:lnTo>
                    <a:pt x="577342" y="96367"/>
                  </a:lnTo>
                  <a:lnTo>
                    <a:pt x="574433" y="97256"/>
                  </a:lnTo>
                  <a:lnTo>
                    <a:pt x="574141" y="98348"/>
                  </a:lnTo>
                  <a:lnTo>
                    <a:pt x="575335" y="101041"/>
                  </a:lnTo>
                  <a:lnTo>
                    <a:pt x="576135" y="102285"/>
                  </a:lnTo>
                  <a:lnTo>
                    <a:pt x="576592" y="103670"/>
                  </a:lnTo>
                  <a:lnTo>
                    <a:pt x="577735" y="107264"/>
                  </a:lnTo>
                  <a:lnTo>
                    <a:pt x="581825" y="106654"/>
                  </a:lnTo>
                  <a:lnTo>
                    <a:pt x="581926" y="106807"/>
                  </a:lnTo>
                  <a:lnTo>
                    <a:pt x="582066" y="106603"/>
                  </a:lnTo>
                  <a:close/>
                </a:path>
                <a:path w="609600" h="1113154">
                  <a:moveTo>
                    <a:pt x="584733" y="107111"/>
                  </a:moveTo>
                  <a:lnTo>
                    <a:pt x="584644" y="106946"/>
                  </a:lnTo>
                  <a:lnTo>
                    <a:pt x="584530" y="107213"/>
                  </a:lnTo>
                  <a:lnTo>
                    <a:pt x="584669" y="107137"/>
                  </a:lnTo>
                  <a:close/>
                </a:path>
                <a:path w="609600" h="1113154">
                  <a:moveTo>
                    <a:pt x="594664" y="108267"/>
                  </a:moveTo>
                  <a:lnTo>
                    <a:pt x="590575" y="105689"/>
                  </a:lnTo>
                  <a:lnTo>
                    <a:pt x="588403" y="104889"/>
                  </a:lnTo>
                  <a:lnTo>
                    <a:pt x="585597" y="106756"/>
                  </a:lnTo>
                  <a:lnTo>
                    <a:pt x="584733" y="107111"/>
                  </a:lnTo>
                  <a:lnTo>
                    <a:pt x="585241" y="109016"/>
                  </a:lnTo>
                  <a:lnTo>
                    <a:pt x="588454" y="109359"/>
                  </a:lnTo>
                  <a:lnTo>
                    <a:pt x="587781" y="111594"/>
                  </a:lnTo>
                  <a:lnTo>
                    <a:pt x="586968" y="114274"/>
                  </a:lnTo>
                  <a:lnTo>
                    <a:pt x="588657" y="114871"/>
                  </a:lnTo>
                  <a:lnTo>
                    <a:pt x="592785" y="115189"/>
                  </a:lnTo>
                  <a:lnTo>
                    <a:pt x="592340" y="113118"/>
                  </a:lnTo>
                  <a:lnTo>
                    <a:pt x="592683" y="110096"/>
                  </a:lnTo>
                  <a:lnTo>
                    <a:pt x="594664" y="108267"/>
                  </a:lnTo>
                  <a:close/>
                </a:path>
                <a:path w="609600" h="1113154">
                  <a:moveTo>
                    <a:pt x="598182" y="99720"/>
                  </a:moveTo>
                  <a:lnTo>
                    <a:pt x="598106" y="99250"/>
                  </a:lnTo>
                  <a:lnTo>
                    <a:pt x="598068" y="98704"/>
                  </a:lnTo>
                  <a:lnTo>
                    <a:pt x="596709" y="97180"/>
                  </a:lnTo>
                  <a:lnTo>
                    <a:pt x="594906" y="97751"/>
                  </a:lnTo>
                  <a:lnTo>
                    <a:pt x="593547" y="97180"/>
                  </a:lnTo>
                  <a:lnTo>
                    <a:pt x="592912" y="96901"/>
                  </a:lnTo>
                  <a:lnTo>
                    <a:pt x="592556" y="97180"/>
                  </a:lnTo>
                  <a:lnTo>
                    <a:pt x="592632" y="97904"/>
                  </a:lnTo>
                  <a:lnTo>
                    <a:pt x="592670" y="98120"/>
                  </a:lnTo>
                  <a:lnTo>
                    <a:pt x="592836" y="98348"/>
                  </a:lnTo>
                  <a:lnTo>
                    <a:pt x="592950" y="98615"/>
                  </a:lnTo>
                  <a:lnTo>
                    <a:pt x="594169" y="99999"/>
                  </a:lnTo>
                  <a:lnTo>
                    <a:pt x="596074" y="99796"/>
                  </a:lnTo>
                  <a:lnTo>
                    <a:pt x="597801" y="100101"/>
                  </a:lnTo>
                  <a:lnTo>
                    <a:pt x="598182" y="99822"/>
                  </a:lnTo>
                  <a:close/>
                </a:path>
                <a:path w="609600" h="1113154">
                  <a:moveTo>
                    <a:pt x="598449" y="89966"/>
                  </a:moveTo>
                  <a:lnTo>
                    <a:pt x="597789" y="89382"/>
                  </a:lnTo>
                  <a:lnTo>
                    <a:pt x="595795" y="89560"/>
                  </a:lnTo>
                  <a:lnTo>
                    <a:pt x="594448" y="89192"/>
                  </a:lnTo>
                  <a:lnTo>
                    <a:pt x="593572" y="87706"/>
                  </a:lnTo>
                  <a:lnTo>
                    <a:pt x="592899" y="86601"/>
                  </a:lnTo>
                  <a:lnTo>
                    <a:pt x="591654" y="86207"/>
                  </a:lnTo>
                  <a:lnTo>
                    <a:pt x="590359" y="85940"/>
                  </a:lnTo>
                  <a:lnTo>
                    <a:pt x="589280" y="85686"/>
                  </a:lnTo>
                  <a:lnTo>
                    <a:pt x="588175" y="85763"/>
                  </a:lnTo>
                  <a:lnTo>
                    <a:pt x="586574" y="87693"/>
                  </a:lnTo>
                  <a:lnTo>
                    <a:pt x="586409" y="88900"/>
                  </a:lnTo>
                  <a:lnTo>
                    <a:pt x="589572" y="93459"/>
                  </a:lnTo>
                  <a:lnTo>
                    <a:pt x="593001" y="93891"/>
                  </a:lnTo>
                  <a:lnTo>
                    <a:pt x="597458" y="91313"/>
                  </a:lnTo>
                  <a:lnTo>
                    <a:pt x="597776" y="90932"/>
                  </a:lnTo>
                  <a:lnTo>
                    <a:pt x="598220" y="90563"/>
                  </a:lnTo>
                  <a:lnTo>
                    <a:pt x="598449" y="89966"/>
                  </a:lnTo>
                  <a:close/>
                </a:path>
                <a:path w="609600" h="1113154">
                  <a:moveTo>
                    <a:pt x="609460" y="105117"/>
                  </a:moveTo>
                  <a:lnTo>
                    <a:pt x="608850" y="104190"/>
                  </a:lnTo>
                  <a:lnTo>
                    <a:pt x="607847" y="102704"/>
                  </a:lnTo>
                  <a:lnTo>
                    <a:pt x="605193" y="102336"/>
                  </a:lnTo>
                  <a:lnTo>
                    <a:pt x="604037" y="103479"/>
                  </a:lnTo>
                  <a:lnTo>
                    <a:pt x="603415" y="104114"/>
                  </a:lnTo>
                  <a:lnTo>
                    <a:pt x="603364" y="104927"/>
                  </a:lnTo>
                  <a:lnTo>
                    <a:pt x="603796" y="105587"/>
                  </a:lnTo>
                  <a:lnTo>
                    <a:pt x="604939" y="107353"/>
                  </a:lnTo>
                  <a:lnTo>
                    <a:pt x="607136" y="108000"/>
                  </a:lnTo>
                  <a:lnTo>
                    <a:pt x="608380" y="107010"/>
                  </a:lnTo>
                  <a:lnTo>
                    <a:pt x="609155" y="106121"/>
                  </a:lnTo>
                  <a:lnTo>
                    <a:pt x="609460" y="105117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1" name="object 341"/>
            <p:cNvSpPr/>
            <p:nvPr/>
          </p:nvSpPr>
          <p:spPr>
            <a:xfrm>
              <a:off x="13946619" y="7144454"/>
              <a:ext cx="607060" cy="301625"/>
            </a:xfrm>
            <a:custGeom>
              <a:avLst/>
              <a:gdLst/>
              <a:ahLst/>
              <a:cxnLst/>
              <a:rect l="l" t="t" r="r" b="b"/>
              <a:pathLst>
                <a:path w="607059" h="301625">
                  <a:moveTo>
                    <a:pt x="469" y="301383"/>
                  </a:moveTo>
                  <a:lnTo>
                    <a:pt x="76" y="300964"/>
                  </a:lnTo>
                  <a:lnTo>
                    <a:pt x="0" y="301523"/>
                  </a:lnTo>
                  <a:lnTo>
                    <a:pt x="469" y="301383"/>
                  </a:lnTo>
                  <a:close/>
                </a:path>
                <a:path w="607059" h="301625">
                  <a:moveTo>
                    <a:pt x="17424" y="300875"/>
                  </a:moveTo>
                  <a:lnTo>
                    <a:pt x="16878" y="300939"/>
                  </a:lnTo>
                  <a:lnTo>
                    <a:pt x="16916" y="301294"/>
                  </a:lnTo>
                  <a:lnTo>
                    <a:pt x="17424" y="300875"/>
                  </a:lnTo>
                  <a:close/>
                </a:path>
                <a:path w="607059" h="301625">
                  <a:moveTo>
                    <a:pt x="36690" y="275818"/>
                  </a:moveTo>
                  <a:lnTo>
                    <a:pt x="36525" y="275932"/>
                  </a:lnTo>
                  <a:lnTo>
                    <a:pt x="36601" y="276098"/>
                  </a:lnTo>
                  <a:lnTo>
                    <a:pt x="36690" y="275818"/>
                  </a:lnTo>
                  <a:close/>
                </a:path>
                <a:path w="607059" h="301625">
                  <a:moveTo>
                    <a:pt x="36918" y="275348"/>
                  </a:moveTo>
                  <a:lnTo>
                    <a:pt x="36245" y="275590"/>
                  </a:lnTo>
                  <a:lnTo>
                    <a:pt x="36385" y="275780"/>
                  </a:lnTo>
                  <a:lnTo>
                    <a:pt x="36918" y="275348"/>
                  </a:lnTo>
                  <a:close/>
                </a:path>
                <a:path w="607059" h="301625">
                  <a:moveTo>
                    <a:pt x="37338" y="261327"/>
                  </a:moveTo>
                  <a:lnTo>
                    <a:pt x="37096" y="261302"/>
                  </a:lnTo>
                  <a:lnTo>
                    <a:pt x="37249" y="261378"/>
                  </a:lnTo>
                  <a:close/>
                </a:path>
                <a:path w="607059" h="301625">
                  <a:moveTo>
                    <a:pt x="38862" y="262597"/>
                  </a:moveTo>
                  <a:lnTo>
                    <a:pt x="37884" y="262013"/>
                  </a:lnTo>
                  <a:lnTo>
                    <a:pt x="37211" y="261404"/>
                  </a:lnTo>
                  <a:lnTo>
                    <a:pt x="36271" y="261823"/>
                  </a:lnTo>
                  <a:lnTo>
                    <a:pt x="35191" y="262255"/>
                  </a:lnTo>
                  <a:lnTo>
                    <a:pt x="35712" y="263410"/>
                  </a:lnTo>
                  <a:lnTo>
                    <a:pt x="36004" y="264134"/>
                  </a:lnTo>
                  <a:lnTo>
                    <a:pt x="37160" y="264185"/>
                  </a:lnTo>
                  <a:lnTo>
                    <a:pt x="38862" y="262597"/>
                  </a:lnTo>
                  <a:close/>
                </a:path>
                <a:path w="607059" h="301625">
                  <a:moveTo>
                    <a:pt x="117424" y="236220"/>
                  </a:moveTo>
                  <a:lnTo>
                    <a:pt x="117348" y="236029"/>
                  </a:lnTo>
                  <a:lnTo>
                    <a:pt x="117017" y="235267"/>
                  </a:lnTo>
                  <a:lnTo>
                    <a:pt x="116230" y="235115"/>
                  </a:lnTo>
                  <a:lnTo>
                    <a:pt x="115455" y="235470"/>
                  </a:lnTo>
                  <a:lnTo>
                    <a:pt x="115062" y="235648"/>
                  </a:lnTo>
                  <a:lnTo>
                    <a:pt x="114490" y="236258"/>
                  </a:lnTo>
                  <a:lnTo>
                    <a:pt x="114846" y="237286"/>
                  </a:lnTo>
                  <a:lnTo>
                    <a:pt x="115633" y="237324"/>
                  </a:lnTo>
                  <a:lnTo>
                    <a:pt x="116459" y="237083"/>
                  </a:lnTo>
                  <a:lnTo>
                    <a:pt x="116763" y="236728"/>
                  </a:lnTo>
                  <a:lnTo>
                    <a:pt x="117424" y="236220"/>
                  </a:lnTo>
                  <a:close/>
                </a:path>
                <a:path w="607059" h="301625">
                  <a:moveTo>
                    <a:pt x="152679" y="291934"/>
                  </a:moveTo>
                  <a:lnTo>
                    <a:pt x="152615" y="288785"/>
                  </a:lnTo>
                  <a:lnTo>
                    <a:pt x="152603" y="288505"/>
                  </a:lnTo>
                  <a:lnTo>
                    <a:pt x="151206" y="289928"/>
                  </a:lnTo>
                  <a:lnTo>
                    <a:pt x="150075" y="291185"/>
                  </a:lnTo>
                  <a:lnTo>
                    <a:pt x="152463" y="292125"/>
                  </a:lnTo>
                  <a:lnTo>
                    <a:pt x="152679" y="292252"/>
                  </a:lnTo>
                  <a:lnTo>
                    <a:pt x="152679" y="291934"/>
                  </a:lnTo>
                  <a:close/>
                </a:path>
                <a:path w="607059" h="301625">
                  <a:moveTo>
                    <a:pt x="194779" y="232879"/>
                  </a:moveTo>
                  <a:lnTo>
                    <a:pt x="193890" y="232283"/>
                  </a:lnTo>
                  <a:lnTo>
                    <a:pt x="193548" y="232575"/>
                  </a:lnTo>
                  <a:lnTo>
                    <a:pt x="193548" y="232714"/>
                  </a:lnTo>
                  <a:lnTo>
                    <a:pt x="193497" y="233299"/>
                  </a:lnTo>
                  <a:lnTo>
                    <a:pt x="193802" y="233502"/>
                  </a:lnTo>
                  <a:lnTo>
                    <a:pt x="194360" y="233362"/>
                  </a:lnTo>
                  <a:lnTo>
                    <a:pt x="194779" y="232879"/>
                  </a:lnTo>
                  <a:close/>
                </a:path>
                <a:path w="607059" h="301625">
                  <a:moveTo>
                    <a:pt x="239407" y="240131"/>
                  </a:moveTo>
                  <a:lnTo>
                    <a:pt x="239141" y="239636"/>
                  </a:lnTo>
                  <a:lnTo>
                    <a:pt x="239052" y="239483"/>
                  </a:lnTo>
                  <a:lnTo>
                    <a:pt x="238721" y="239331"/>
                  </a:lnTo>
                  <a:lnTo>
                    <a:pt x="238544" y="239382"/>
                  </a:lnTo>
                  <a:lnTo>
                    <a:pt x="237934" y="239547"/>
                  </a:lnTo>
                  <a:lnTo>
                    <a:pt x="237731" y="239928"/>
                  </a:lnTo>
                  <a:lnTo>
                    <a:pt x="237972" y="240449"/>
                  </a:lnTo>
                  <a:lnTo>
                    <a:pt x="238163" y="240538"/>
                  </a:lnTo>
                  <a:lnTo>
                    <a:pt x="238404" y="240753"/>
                  </a:lnTo>
                  <a:lnTo>
                    <a:pt x="238594" y="240703"/>
                  </a:lnTo>
                  <a:lnTo>
                    <a:pt x="239191" y="240563"/>
                  </a:lnTo>
                  <a:lnTo>
                    <a:pt x="239407" y="240131"/>
                  </a:lnTo>
                  <a:close/>
                </a:path>
                <a:path w="607059" h="301625">
                  <a:moveTo>
                    <a:pt x="289877" y="156832"/>
                  </a:moveTo>
                  <a:lnTo>
                    <a:pt x="289420" y="156832"/>
                  </a:lnTo>
                  <a:lnTo>
                    <a:pt x="288874" y="156641"/>
                  </a:lnTo>
                  <a:lnTo>
                    <a:pt x="288137" y="157048"/>
                  </a:lnTo>
                  <a:lnTo>
                    <a:pt x="287959" y="157581"/>
                  </a:lnTo>
                  <a:lnTo>
                    <a:pt x="287680" y="157962"/>
                  </a:lnTo>
                  <a:lnTo>
                    <a:pt x="288163" y="157975"/>
                  </a:lnTo>
                  <a:lnTo>
                    <a:pt x="288696" y="158127"/>
                  </a:lnTo>
                  <a:lnTo>
                    <a:pt x="289064" y="157937"/>
                  </a:lnTo>
                  <a:lnTo>
                    <a:pt x="289433" y="157746"/>
                  </a:lnTo>
                  <a:lnTo>
                    <a:pt x="289610" y="157226"/>
                  </a:lnTo>
                  <a:lnTo>
                    <a:pt x="289877" y="156832"/>
                  </a:lnTo>
                  <a:close/>
                </a:path>
                <a:path w="607059" h="301625">
                  <a:moveTo>
                    <a:pt x="292125" y="171373"/>
                  </a:moveTo>
                  <a:lnTo>
                    <a:pt x="292112" y="170942"/>
                  </a:lnTo>
                  <a:lnTo>
                    <a:pt x="291884" y="170980"/>
                  </a:lnTo>
                  <a:lnTo>
                    <a:pt x="291680" y="170992"/>
                  </a:lnTo>
                  <a:lnTo>
                    <a:pt x="291579" y="171564"/>
                  </a:lnTo>
                  <a:lnTo>
                    <a:pt x="291757" y="171513"/>
                  </a:lnTo>
                  <a:lnTo>
                    <a:pt x="291985" y="171488"/>
                  </a:lnTo>
                  <a:lnTo>
                    <a:pt x="292125" y="171373"/>
                  </a:lnTo>
                  <a:close/>
                </a:path>
                <a:path w="607059" h="301625">
                  <a:moveTo>
                    <a:pt x="292849" y="179616"/>
                  </a:moveTo>
                  <a:lnTo>
                    <a:pt x="292684" y="179285"/>
                  </a:lnTo>
                  <a:lnTo>
                    <a:pt x="292493" y="178968"/>
                  </a:lnTo>
                  <a:lnTo>
                    <a:pt x="291947" y="178841"/>
                  </a:lnTo>
                  <a:lnTo>
                    <a:pt x="291566" y="178650"/>
                  </a:lnTo>
                  <a:lnTo>
                    <a:pt x="291528" y="179082"/>
                  </a:lnTo>
                  <a:lnTo>
                    <a:pt x="291325" y="179616"/>
                  </a:lnTo>
                  <a:lnTo>
                    <a:pt x="291503" y="179920"/>
                  </a:lnTo>
                  <a:lnTo>
                    <a:pt x="291706" y="180238"/>
                  </a:lnTo>
                  <a:lnTo>
                    <a:pt x="292252" y="180365"/>
                  </a:lnTo>
                  <a:lnTo>
                    <a:pt x="292646" y="180568"/>
                  </a:lnTo>
                  <a:lnTo>
                    <a:pt x="292684" y="180136"/>
                  </a:lnTo>
                  <a:lnTo>
                    <a:pt x="292849" y="179616"/>
                  </a:lnTo>
                  <a:close/>
                </a:path>
                <a:path w="607059" h="301625">
                  <a:moveTo>
                    <a:pt x="301688" y="136309"/>
                  </a:moveTo>
                  <a:lnTo>
                    <a:pt x="301320" y="136144"/>
                  </a:lnTo>
                  <a:lnTo>
                    <a:pt x="300901" y="135826"/>
                  </a:lnTo>
                  <a:lnTo>
                    <a:pt x="300494" y="135851"/>
                  </a:lnTo>
                  <a:lnTo>
                    <a:pt x="299885" y="135851"/>
                  </a:lnTo>
                  <a:lnTo>
                    <a:pt x="299554" y="136398"/>
                  </a:lnTo>
                  <a:lnTo>
                    <a:pt x="299897" y="136842"/>
                  </a:lnTo>
                  <a:lnTo>
                    <a:pt x="300075" y="137033"/>
                  </a:lnTo>
                  <a:lnTo>
                    <a:pt x="300736" y="136867"/>
                  </a:lnTo>
                  <a:lnTo>
                    <a:pt x="301180" y="136893"/>
                  </a:lnTo>
                  <a:lnTo>
                    <a:pt x="301688" y="136309"/>
                  </a:lnTo>
                  <a:close/>
                </a:path>
                <a:path w="607059" h="301625">
                  <a:moveTo>
                    <a:pt x="308559" y="164833"/>
                  </a:moveTo>
                  <a:lnTo>
                    <a:pt x="308343" y="164274"/>
                  </a:lnTo>
                  <a:lnTo>
                    <a:pt x="307835" y="163931"/>
                  </a:lnTo>
                  <a:lnTo>
                    <a:pt x="307454" y="163906"/>
                  </a:lnTo>
                  <a:lnTo>
                    <a:pt x="307111" y="163906"/>
                  </a:lnTo>
                  <a:lnTo>
                    <a:pt x="306463" y="164414"/>
                  </a:lnTo>
                  <a:lnTo>
                    <a:pt x="306412" y="165468"/>
                  </a:lnTo>
                  <a:lnTo>
                    <a:pt x="307035" y="165709"/>
                  </a:lnTo>
                  <a:lnTo>
                    <a:pt x="307835" y="165646"/>
                  </a:lnTo>
                  <a:lnTo>
                    <a:pt x="308076" y="165315"/>
                  </a:lnTo>
                  <a:lnTo>
                    <a:pt x="308559" y="164833"/>
                  </a:lnTo>
                  <a:close/>
                </a:path>
                <a:path w="607059" h="301625">
                  <a:moveTo>
                    <a:pt x="313740" y="179451"/>
                  </a:moveTo>
                  <a:lnTo>
                    <a:pt x="313156" y="178612"/>
                  </a:lnTo>
                  <a:lnTo>
                    <a:pt x="312394" y="178777"/>
                  </a:lnTo>
                  <a:lnTo>
                    <a:pt x="311416" y="178955"/>
                  </a:lnTo>
                  <a:lnTo>
                    <a:pt x="310527" y="179717"/>
                  </a:lnTo>
                  <a:lnTo>
                    <a:pt x="309626" y="180225"/>
                  </a:lnTo>
                  <a:lnTo>
                    <a:pt x="310591" y="180327"/>
                  </a:lnTo>
                  <a:lnTo>
                    <a:pt x="311632" y="180289"/>
                  </a:lnTo>
                  <a:lnTo>
                    <a:pt x="312547" y="180581"/>
                  </a:lnTo>
                  <a:lnTo>
                    <a:pt x="313245" y="180784"/>
                  </a:lnTo>
                  <a:lnTo>
                    <a:pt x="313690" y="180898"/>
                  </a:lnTo>
                  <a:lnTo>
                    <a:pt x="313740" y="179451"/>
                  </a:lnTo>
                  <a:close/>
                </a:path>
                <a:path w="607059" h="301625">
                  <a:moveTo>
                    <a:pt x="319684" y="151574"/>
                  </a:moveTo>
                  <a:lnTo>
                    <a:pt x="319481" y="151003"/>
                  </a:lnTo>
                  <a:lnTo>
                    <a:pt x="319468" y="150571"/>
                  </a:lnTo>
                  <a:lnTo>
                    <a:pt x="319011" y="150672"/>
                  </a:lnTo>
                  <a:lnTo>
                    <a:pt x="318465" y="150634"/>
                  </a:lnTo>
                  <a:lnTo>
                    <a:pt x="318071" y="150876"/>
                  </a:lnTo>
                  <a:lnTo>
                    <a:pt x="317525" y="151231"/>
                  </a:lnTo>
                  <a:lnTo>
                    <a:pt x="317538" y="151815"/>
                  </a:lnTo>
                  <a:lnTo>
                    <a:pt x="318135" y="152031"/>
                  </a:lnTo>
                  <a:lnTo>
                    <a:pt x="318503" y="152171"/>
                  </a:lnTo>
                  <a:lnTo>
                    <a:pt x="319214" y="152069"/>
                  </a:lnTo>
                  <a:lnTo>
                    <a:pt x="319468" y="151815"/>
                  </a:lnTo>
                  <a:lnTo>
                    <a:pt x="319684" y="151574"/>
                  </a:lnTo>
                  <a:close/>
                </a:path>
                <a:path w="607059" h="301625">
                  <a:moveTo>
                    <a:pt x="328079" y="130225"/>
                  </a:moveTo>
                  <a:lnTo>
                    <a:pt x="327952" y="130111"/>
                  </a:lnTo>
                  <a:lnTo>
                    <a:pt x="327837" y="129870"/>
                  </a:lnTo>
                  <a:lnTo>
                    <a:pt x="327698" y="129870"/>
                  </a:lnTo>
                  <a:lnTo>
                    <a:pt x="327482" y="129857"/>
                  </a:lnTo>
                  <a:lnTo>
                    <a:pt x="327126" y="129971"/>
                  </a:lnTo>
                  <a:lnTo>
                    <a:pt x="326694" y="130721"/>
                  </a:lnTo>
                  <a:lnTo>
                    <a:pt x="326923" y="131000"/>
                  </a:lnTo>
                  <a:lnTo>
                    <a:pt x="327621" y="130771"/>
                  </a:lnTo>
                  <a:lnTo>
                    <a:pt x="327837" y="130708"/>
                  </a:lnTo>
                  <a:lnTo>
                    <a:pt x="327939" y="130416"/>
                  </a:lnTo>
                  <a:lnTo>
                    <a:pt x="328079" y="130225"/>
                  </a:lnTo>
                  <a:close/>
                </a:path>
                <a:path w="607059" h="301625">
                  <a:moveTo>
                    <a:pt x="328599" y="169887"/>
                  </a:moveTo>
                  <a:lnTo>
                    <a:pt x="328079" y="169532"/>
                  </a:lnTo>
                  <a:lnTo>
                    <a:pt x="327456" y="169799"/>
                  </a:lnTo>
                  <a:lnTo>
                    <a:pt x="327025" y="169989"/>
                  </a:lnTo>
                  <a:lnTo>
                    <a:pt x="326720" y="170459"/>
                  </a:lnTo>
                  <a:lnTo>
                    <a:pt x="326390" y="170802"/>
                  </a:lnTo>
                  <a:lnTo>
                    <a:pt x="326771" y="171069"/>
                  </a:lnTo>
                  <a:lnTo>
                    <a:pt x="327164" y="171564"/>
                  </a:lnTo>
                  <a:lnTo>
                    <a:pt x="327545" y="171526"/>
                  </a:lnTo>
                  <a:lnTo>
                    <a:pt x="327888" y="171500"/>
                  </a:lnTo>
                  <a:lnTo>
                    <a:pt x="328409" y="170891"/>
                  </a:lnTo>
                  <a:lnTo>
                    <a:pt x="328498" y="170484"/>
                  </a:lnTo>
                  <a:lnTo>
                    <a:pt x="328599" y="169887"/>
                  </a:lnTo>
                  <a:close/>
                </a:path>
                <a:path w="607059" h="301625">
                  <a:moveTo>
                    <a:pt x="332460" y="156286"/>
                  </a:moveTo>
                  <a:lnTo>
                    <a:pt x="332257" y="155854"/>
                  </a:lnTo>
                  <a:lnTo>
                    <a:pt x="332105" y="156044"/>
                  </a:lnTo>
                  <a:lnTo>
                    <a:pt x="332460" y="156286"/>
                  </a:lnTo>
                  <a:close/>
                </a:path>
                <a:path w="607059" h="301625">
                  <a:moveTo>
                    <a:pt x="332752" y="155968"/>
                  </a:moveTo>
                  <a:lnTo>
                    <a:pt x="332638" y="155803"/>
                  </a:lnTo>
                  <a:lnTo>
                    <a:pt x="332435" y="155676"/>
                  </a:lnTo>
                  <a:lnTo>
                    <a:pt x="332384" y="155854"/>
                  </a:lnTo>
                  <a:lnTo>
                    <a:pt x="332752" y="155968"/>
                  </a:lnTo>
                  <a:close/>
                </a:path>
                <a:path w="607059" h="301625">
                  <a:moveTo>
                    <a:pt x="340614" y="171665"/>
                  </a:moveTo>
                  <a:lnTo>
                    <a:pt x="339928" y="171691"/>
                  </a:lnTo>
                  <a:lnTo>
                    <a:pt x="340131" y="172186"/>
                  </a:lnTo>
                  <a:lnTo>
                    <a:pt x="340614" y="171665"/>
                  </a:lnTo>
                  <a:close/>
                </a:path>
                <a:path w="607059" h="301625">
                  <a:moveTo>
                    <a:pt x="344030" y="186220"/>
                  </a:moveTo>
                  <a:lnTo>
                    <a:pt x="343979" y="185851"/>
                  </a:lnTo>
                  <a:lnTo>
                    <a:pt x="343903" y="185699"/>
                  </a:lnTo>
                  <a:lnTo>
                    <a:pt x="344030" y="186220"/>
                  </a:lnTo>
                  <a:close/>
                </a:path>
                <a:path w="607059" h="301625">
                  <a:moveTo>
                    <a:pt x="348513" y="168935"/>
                  </a:moveTo>
                  <a:lnTo>
                    <a:pt x="348361" y="168719"/>
                  </a:lnTo>
                  <a:lnTo>
                    <a:pt x="348310" y="168579"/>
                  </a:lnTo>
                  <a:lnTo>
                    <a:pt x="348094" y="168630"/>
                  </a:lnTo>
                  <a:lnTo>
                    <a:pt x="347814" y="168592"/>
                  </a:lnTo>
                  <a:lnTo>
                    <a:pt x="347687" y="168719"/>
                  </a:lnTo>
                  <a:lnTo>
                    <a:pt x="347116" y="169202"/>
                  </a:lnTo>
                  <a:lnTo>
                    <a:pt x="347230" y="169494"/>
                  </a:lnTo>
                  <a:lnTo>
                    <a:pt x="347967" y="169430"/>
                  </a:lnTo>
                  <a:lnTo>
                    <a:pt x="348132" y="169392"/>
                  </a:lnTo>
                  <a:lnTo>
                    <a:pt x="348335" y="169189"/>
                  </a:lnTo>
                  <a:lnTo>
                    <a:pt x="348449" y="169024"/>
                  </a:lnTo>
                  <a:close/>
                </a:path>
                <a:path w="607059" h="301625">
                  <a:moveTo>
                    <a:pt x="351942" y="113982"/>
                  </a:moveTo>
                  <a:lnTo>
                    <a:pt x="351777" y="113652"/>
                  </a:lnTo>
                  <a:lnTo>
                    <a:pt x="351650" y="113322"/>
                  </a:lnTo>
                  <a:lnTo>
                    <a:pt x="351421" y="113055"/>
                  </a:lnTo>
                  <a:lnTo>
                    <a:pt x="351155" y="112737"/>
                  </a:lnTo>
                  <a:lnTo>
                    <a:pt x="350723" y="112496"/>
                  </a:lnTo>
                  <a:lnTo>
                    <a:pt x="350367" y="112229"/>
                  </a:lnTo>
                  <a:lnTo>
                    <a:pt x="350342" y="112433"/>
                  </a:lnTo>
                  <a:lnTo>
                    <a:pt x="350266" y="112699"/>
                  </a:lnTo>
                  <a:lnTo>
                    <a:pt x="350354" y="112852"/>
                  </a:lnTo>
                  <a:lnTo>
                    <a:pt x="350481" y="113042"/>
                  </a:lnTo>
                  <a:lnTo>
                    <a:pt x="350735" y="113169"/>
                  </a:lnTo>
                  <a:lnTo>
                    <a:pt x="351942" y="113982"/>
                  </a:lnTo>
                  <a:close/>
                </a:path>
                <a:path w="607059" h="301625">
                  <a:moveTo>
                    <a:pt x="352145" y="114122"/>
                  </a:moveTo>
                  <a:lnTo>
                    <a:pt x="351942" y="113982"/>
                  </a:lnTo>
                  <a:lnTo>
                    <a:pt x="352005" y="114109"/>
                  </a:lnTo>
                  <a:lnTo>
                    <a:pt x="352082" y="114236"/>
                  </a:lnTo>
                  <a:lnTo>
                    <a:pt x="352145" y="114363"/>
                  </a:lnTo>
                  <a:lnTo>
                    <a:pt x="352145" y="114122"/>
                  </a:lnTo>
                  <a:close/>
                </a:path>
                <a:path w="607059" h="301625">
                  <a:moveTo>
                    <a:pt x="352933" y="183642"/>
                  </a:moveTo>
                  <a:lnTo>
                    <a:pt x="352310" y="182460"/>
                  </a:lnTo>
                  <a:lnTo>
                    <a:pt x="352793" y="183502"/>
                  </a:lnTo>
                  <a:lnTo>
                    <a:pt x="352933" y="183642"/>
                  </a:lnTo>
                  <a:close/>
                </a:path>
                <a:path w="607059" h="301625">
                  <a:moveTo>
                    <a:pt x="359422" y="156362"/>
                  </a:moveTo>
                  <a:lnTo>
                    <a:pt x="359333" y="156210"/>
                  </a:lnTo>
                  <a:lnTo>
                    <a:pt x="359181" y="156324"/>
                  </a:lnTo>
                  <a:lnTo>
                    <a:pt x="359422" y="156362"/>
                  </a:lnTo>
                  <a:close/>
                </a:path>
                <a:path w="607059" h="301625">
                  <a:moveTo>
                    <a:pt x="360349" y="155397"/>
                  </a:moveTo>
                  <a:lnTo>
                    <a:pt x="359803" y="154520"/>
                  </a:lnTo>
                  <a:lnTo>
                    <a:pt x="359244" y="154444"/>
                  </a:lnTo>
                  <a:lnTo>
                    <a:pt x="358762" y="155092"/>
                  </a:lnTo>
                  <a:lnTo>
                    <a:pt x="358889" y="155689"/>
                  </a:lnTo>
                  <a:lnTo>
                    <a:pt x="359333" y="156210"/>
                  </a:lnTo>
                  <a:lnTo>
                    <a:pt x="360108" y="155905"/>
                  </a:lnTo>
                  <a:lnTo>
                    <a:pt x="360349" y="155397"/>
                  </a:lnTo>
                  <a:close/>
                </a:path>
                <a:path w="607059" h="301625">
                  <a:moveTo>
                    <a:pt x="371436" y="88874"/>
                  </a:moveTo>
                  <a:lnTo>
                    <a:pt x="371348" y="87706"/>
                  </a:lnTo>
                  <a:lnTo>
                    <a:pt x="370420" y="87782"/>
                  </a:lnTo>
                  <a:lnTo>
                    <a:pt x="370332" y="88353"/>
                  </a:lnTo>
                  <a:lnTo>
                    <a:pt x="370674" y="88569"/>
                  </a:lnTo>
                  <a:lnTo>
                    <a:pt x="371436" y="88874"/>
                  </a:lnTo>
                  <a:close/>
                </a:path>
                <a:path w="607059" h="301625">
                  <a:moveTo>
                    <a:pt x="371640" y="88976"/>
                  </a:moveTo>
                  <a:lnTo>
                    <a:pt x="371513" y="88900"/>
                  </a:lnTo>
                  <a:lnTo>
                    <a:pt x="371462" y="89077"/>
                  </a:lnTo>
                  <a:lnTo>
                    <a:pt x="371640" y="88976"/>
                  </a:lnTo>
                  <a:close/>
                </a:path>
                <a:path w="607059" h="301625">
                  <a:moveTo>
                    <a:pt x="374129" y="87706"/>
                  </a:moveTo>
                  <a:lnTo>
                    <a:pt x="371652" y="88988"/>
                  </a:lnTo>
                  <a:lnTo>
                    <a:pt x="371513" y="89166"/>
                  </a:lnTo>
                  <a:lnTo>
                    <a:pt x="374129" y="87706"/>
                  </a:lnTo>
                  <a:close/>
                </a:path>
                <a:path w="607059" h="301625">
                  <a:moveTo>
                    <a:pt x="375818" y="86753"/>
                  </a:moveTo>
                  <a:lnTo>
                    <a:pt x="374129" y="87706"/>
                  </a:lnTo>
                  <a:lnTo>
                    <a:pt x="375780" y="86855"/>
                  </a:lnTo>
                  <a:close/>
                </a:path>
                <a:path w="607059" h="301625">
                  <a:moveTo>
                    <a:pt x="379755" y="131851"/>
                  </a:moveTo>
                  <a:lnTo>
                    <a:pt x="379069" y="131953"/>
                  </a:lnTo>
                  <a:lnTo>
                    <a:pt x="379285" y="132372"/>
                  </a:lnTo>
                  <a:lnTo>
                    <a:pt x="379755" y="131851"/>
                  </a:lnTo>
                  <a:close/>
                </a:path>
                <a:path w="607059" h="301625">
                  <a:moveTo>
                    <a:pt x="384708" y="97764"/>
                  </a:moveTo>
                  <a:lnTo>
                    <a:pt x="384670" y="97624"/>
                  </a:lnTo>
                  <a:lnTo>
                    <a:pt x="384632" y="97485"/>
                  </a:lnTo>
                  <a:lnTo>
                    <a:pt x="384340" y="97307"/>
                  </a:lnTo>
                  <a:lnTo>
                    <a:pt x="384187" y="97345"/>
                  </a:lnTo>
                  <a:lnTo>
                    <a:pt x="383616" y="97523"/>
                  </a:lnTo>
                  <a:lnTo>
                    <a:pt x="383476" y="97878"/>
                  </a:lnTo>
                  <a:lnTo>
                    <a:pt x="383857" y="98234"/>
                  </a:lnTo>
                  <a:lnTo>
                    <a:pt x="384238" y="98183"/>
                  </a:lnTo>
                  <a:lnTo>
                    <a:pt x="384441" y="98158"/>
                  </a:lnTo>
                  <a:lnTo>
                    <a:pt x="384517" y="97967"/>
                  </a:lnTo>
                  <a:lnTo>
                    <a:pt x="384708" y="97764"/>
                  </a:lnTo>
                  <a:close/>
                </a:path>
                <a:path w="607059" h="301625">
                  <a:moveTo>
                    <a:pt x="396201" y="125488"/>
                  </a:moveTo>
                  <a:lnTo>
                    <a:pt x="396074" y="125361"/>
                  </a:lnTo>
                  <a:lnTo>
                    <a:pt x="395630" y="124891"/>
                  </a:lnTo>
                  <a:lnTo>
                    <a:pt x="395338" y="125018"/>
                  </a:lnTo>
                  <a:lnTo>
                    <a:pt x="395325" y="125679"/>
                  </a:lnTo>
                  <a:lnTo>
                    <a:pt x="395338" y="125844"/>
                  </a:lnTo>
                  <a:lnTo>
                    <a:pt x="395541" y="126034"/>
                  </a:lnTo>
                  <a:lnTo>
                    <a:pt x="395719" y="126085"/>
                  </a:lnTo>
                  <a:lnTo>
                    <a:pt x="396011" y="125984"/>
                  </a:lnTo>
                  <a:lnTo>
                    <a:pt x="396163" y="125907"/>
                  </a:lnTo>
                  <a:lnTo>
                    <a:pt x="396138" y="125730"/>
                  </a:lnTo>
                  <a:lnTo>
                    <a:pt x="396201" y="125488"/>
                  </a:lnTo>
                  <a:close/>
                </a:path>
                <a:path w="607059" h="301625">
                  <a:moveTo>
                    <a:pt x="398526" y="93548"/>
                  </a:moveTo>
                  <a:lnTo>
                    <a:pt x="397840" y="93599"/>
                  </a:lnTo>
                  <a:lnTo>
                    <a:pt x="397116" y="93510"/>
                  </a:lnTo>
                  <a:lnTo>
                    <a:pt x="395871" y="93941"/>
                  </a:lnTo>
                  <a:lnTo>
                    <a:pt x="395071" y="94526"/>
                  </a:lnTo>
                  <a:lnTo>
                    <a:pt x="396049" y="95415"/>
                  </a:lnTo>
                  <a:lnTo>
                    <a:pt x="397040" y="94996"/>
                  </a:lnTo>
                  <a:lnTo>
                    <a:pt x="397560" y="94907"/>
                  </a:lnTo>
                  <a:lnTo>
                    <a:pt x="397967" y="94335"/>
                  </a:lnTo>
                  <a:lnTo>
                    <a:pt x="398259" y="93941"/>
                  </a:lnTo>
                  <a:lnTo>
                    <a:pt x="398526" y="93548"/>
                  </a:lnTo>
                  <a:close/>
                </a:path>
                <a:path w="607059" h="301625">
                  <a:moveTo>
                    <a:pt x="427189" y="70497"/>
                  </a:moveTo>
                  <a:lnTo>
                    <a:pt x="427177" y="69862"/>
                  </a:lnTo>
                  <a:lnTo>
                    <a:pt x="426567" y="69634"/>
                  </a:lnTo>
                  <a:lnTo>
                    <a:pt x="426186" y="69481"/>
                  </a:lnTo>
                  <a:lnTo>
                    <a:pt x="425615" y="69735"/>
                  </a:lnTo>
                  <a:lnTo>
                    <a:pt x="425119" y="69824"/>
                  </a:lnTo>
                  <a:lnTo>
                    <a:pt x="425107" y="71247"/>
                  </a:lnTo>
                  <a:lnTo>
                    <a:pt x="425640" y="71132"/>
                  </a:lnTo>
                  <a:lnTo>
                    <a:pt x="426224" y="71132"/>
                  </a:lnTo>
                  <a:lnTo>
                    <a:pt x="427189" y="70497"/>
                  </a:lnTo>
                  <a:close/>
                </a:path>
                <a:path w="607059" h="301625">
                  <a:moveTo>
                    <a:pt x="429412" y="104965"/>
                  </a:moveTo>
                  <a:lnTo>
                    <a:pt x="429018" y="103759"/>
                  </a:lnTo>
                  <a:lnTo>
                    <a:pt x="429145" y="101993"/>
                  </a:lnTo>
                  <a:lnTo>
                    <a:pt x="426631" y="102857"/>
                  </a:lnTo>
                  <a:lnTo>
                    <a:pt x="426262" y="103085"/>
                  </a:lnTo>
                  <a:lnTo>
                    <a:pt x="426275" y="103212"/>
                  </a:lnTo>
                  <a:lnTo>
                    <a:pt x="426300" y="105041"/>
                  </a:lnTo>
                  <a:lnTo>
                    <a:pt x="428282" y="103911"/>
                  </a:lnTo>
                  <a:lnTo>
                    <a:pt x="428993" y="104762"/>
                  </a:lnTo>
                  <a:lnTo>
                    <a:pt x="429260" y="104914"/>
                  </a:lnTo>
                  <a:lnTo>
                    <a:pt x="429412" y="104965"/>
                  </a:lnTo>
                  <a:close/>
                </a:path>
                <a:path w="607059" h="301625">
                  <a:moveTo>
                    <a:pt x="429653" y="105067"/>
                  </a:moveTo>
                  <a:lnTo>
                    <a:pt x="429514" y="104990"/>
                  </a:lnTo>
                  <a:lnTo>
                    <a:pt x="429653" y="105067"/>
                  </a:lnTo>
                  <a:close/>
                </a:path>
                <a:path w="607059" h="301625">
                  <a:moveTo>
                    <a:pt x="439635" y="140360"/>
                  </a:moveTo>
                  <a:lnTo>
                    <a:pt x="439623" y="140208"/>
                  </a:lnTo>
                  <a:lnTo>
                    <a:pt x="439572" y="140055"/>
                  </a:lnTo>
                  <a:lnTo>
                    <a:pt x="439559" y="139915"/>
                  </a:lnTo>
                  <a:lnTo>
                    <a:pt x="439483" y="140119"/>
                  </a:lnTo>
                  <a:lnTo>
                    <a:pt x="439635" y="140360"/>
                  </a:lnTo>
                  <a:close/>
                </a:path>
                <a:path w="607059" h="301625">
                  <a:moveTo>
                    <a:pt x="440169" y="141122"/>
                  </a:moveTo>
                  <a:lnTo>
                    <a:pt x="439648" y="140360"/>
                  </a:lnTo>
                  <a:lnTo>
                    <a:pt x="439661" y="140550"/>
                  </a:lnTo>
                  <a:lnTo>
                    <a:pt x="439788" y="140830"/>
                  </a:lnTo>
                  <a:lnTo>
                    <a:pt x="440029" y="140957"/>
                  </a:lnTo>
                  <a:lnTo>
                    <a:pt x="440169" y="141122"/>
                  </a:lnTo>
                  <a:close/>
                </a:path>
                <a:path w="607059" h="301625">
                  <a:moveTo>
                    <a:pt x="448348" y="70053"/>
                  </a:moveTo>
                  <a:lnTo>
                    <a:pt x="447890" y="70065"/>
                  </a:lnTo>
                  <a:lnTo>
                    <a:pt x="447332" y="69964"/>
                  </a:lnTo>
                  <a:lnTo>
                    <a:pt x="446989" y="70154"/>
                  </a:lnTo>
                  <a:lnTo>
                    <a:pt x="446633" y="70370"/>
                  </a:lnTo>
                  <a:lnTo>
                    <a:pt x="446468" y="70904"/>
                  </a:lnTo>
                  <a:lnTo>
                    <a:pt x="446239" y="71323"/>
                  </a:lnTo>
                  <a:lnTo>
                    <a:pt x="446697" y="71285"/>
                  </a:lnTo>
                  <a:lnTo>
                    <a:pt x="447243" y="71412"/>
                  </a:lnTo>
                  <a:lnTo>
                    <a:pt x="447624" y="71183"/>
                  </a:lnTo>
                  <a:lnTo>
                    <a:pt x="447967" y="70993"/>
                  </a:lnTo>
                  <a:lnTo>
                    <a:pt x="448119" y="70446"/>
                  </a:lnTo>
                  <a:lnTo>
                    <a:pt x="448348" y="70053"/>
                  </a:lnTo>
                  <a:close/>
                </a:path>
                <a:path w="607059" h="301625">
                  <a:moveTo>
                    <a:pt x="471690" y="70866"/>
                  </a:moveTo>
                  <a:lnTo>
                    <a:pt x="471195" y="70929"/>
                  </a:lnTo>
                  <a:lnTo>
                    <a:pt x="471347" y="71234"/>
                  </a:lnTo>
                  <a:lnTo>
                    <a:pt x="471690" y="70866"/>
                  </a:lnTo>
                  <a:close/>
                </a:path>
                <a:path w="607059" h="301625">
                  <a:moveTo>
                    <a:pt x="483336" y="36372"/>
                  </a:moveTo>
                  <a:lnTo>
                    <a:pt x="482688" y="36195"/>
                  </a:lnTo>
                  <a:lnTo>
                    <a:pt x="482206" y="36080"/>
                  </a:lnTo>
                  <a:lnTo>
                    <a:pt x="481596" y="36220"/>
                  </a:lnTo>
                  <a:lnTo>
                    <a:pt x="481139" y="36461"/>
                  </a:lnTo>
                  <a:lnTo>
                    <a:pt x="480529" y="36766"/>
                  </a:lnTo>
                  <a:lnTo>
                    <a:pt x="480428" y="37414"/>
                  </a:lnTo>
                  <a:lnTo>
                    <a:pt x="481368" y="37719"/>
                  </a:lnTo>
                  <a:lnTo>
                    <a:pt x="481977" y="37338"/>
                  </a:lnTo>
                  <a:lnTo>
                    <a:pt x="482498" y="37185"/>
                  </a:lnTo>
                  <a:lnTo>
                    <a:pt x="483260" y="36830"/>
                  </a:lnTo>
                  <a:lnTo>
                    <a:pt x="483336" y="36372"/>
                  </a:lnTo>
                  <a:close/>
                </a:path>
                <a:path w="607059" h="301625">
                  <a:moveTo>
                    <a:pt x="492125" y="16611"/>
                  </a:moveTo>
                  <a:lnTo>
                    <a:pt x="491985" y="16548"/>
                  </a:lnTo>
                  <a:lnTo>
                    <a:pt x="491858" y="16713"/>
                  </a:lnTo>
                  <a:lnTo>
                    <a:pt x="492048" y="16649"/>
                  </a:lnTo>
                  <a:close/>
                </a:path>
                <a:path w="607059" h="301625">
                  <a:moveTo>
                    <a:pt x="496277" y="16192"/>
                  </a:moveTo>
                  <a:lnTo>
                    <a:pt x="495655" y="15328"/>
                  </a:lnTo>
                  <a:lnTo>
                    <a:pt x="494334" y="15709"/>
                  </a:lnTo>
                  <a:lnTo>
                    <a:pt x="493242" y="16192"/>
                  </a:lnTo>
                  <a:lnTo>
                    <a:pt x="492137" y="16611"/>
                  </a:lnTo>
                  <a:lnTo>
                    <a:pt x="493255" y="17767"/>
                  </a:lnTo>
                  <a:lnTo>
                    <a:pt x="494728" y="16814"/>
                  </a:lnTo>
                  <a:lnTo>
                    <a:pt x="496062" y="16776"/>
                  </a:lnTo>
                  <a:lnTo>
                    <a:pt x="496163" y="16611"/>
                  </a:lnTo>
                  <a:lnTo>
                    <a:pt x="496277" y="16192"/>
                  </a:lnTo>
                  <a:close/>
                </a:path>
                <a:path w="607059" h="301625">
                  <a:moveTo>
                    <a:pt x="506768" y="69329"/>
                  </a:moveTo>
                  <a:lnTo>
                    <a:pt x="506679" y="69545"/>
                  </a:lnTo>
                  <a:lnTo>
                    <a:pt x="506768" y="69329"/>
                  </a:lnTo>
                  <a:close/>
                </a:path>
                <a:path w="607059" h="301625">
                  <a:moveTo>
                    <a:pt x="506869" y="69329"/>
                  </a:moveTo>
                  <a:lnTo>
                    <a:pt x="506704" y="69532"/>
                  </a:lnTo>
                  <a:lnTo>
                    <a:pt x="506869" y="69329"/>
                  </a:lnTo>
                  <a:close/>
                </a:path>
                <a:path w="607059" h="301625">
                  <a:moveTo>
                    <a:pt x="509981" y="68351"/>
                  </a:moveTo>
                  <a:lnTo>
                    <a:pt x="509905" y="68224"/>
                  </a:lnTo>
                  <a:lnTo>
                    <a:pt x="509536" y="67513"/>
                  </a:lnTo>
                  <a:lnTo>
                    <a:pt x="508762" y="67360"/>
                  </a:lnTo>
                  <a:lnTo>
                    <a:pt x="507580" y="68224"/>
                  </a:lnTo>
                  <a:lnTo>
                    <a:pt x="507250" y="68795"/>
                  </a:lnTo>
                  <a:lnTo>
                    <a:pt x="506882" y="69316"/>
                  </a:lnTo>
                  <a:lnTo>
                    <a:pt x="507568" y="69291"/>
                  </a:lnTo>
                  <a:lnTo>
                    <a:pt x="508279" y="69342"/>
                  </a:lnTo>
                  <a:lnTo>
                    <a:pt x="508927" y="69176"/>
                  </a:lnTo>
                  <a:lnTo>
                    <a:pt x="509333" y="69062"/>
                  </a:lnTo>
                  <a:lnTo>
                    <a:pt x="509981" y="68351"/>
                  </a:lnTo>
                  <a:close/>
                </a:path>
                <a:path w="607059" h="301625">
                  <a:moveTo>
                    <a:pt x="528180" y="2425"/>
                  </a:moveTo>
                  <a:lnTo>
                    <a:pt x="527723" y="2133"/>
                  </a:lnTo>
                  <a:lnTo>
                    <a:pt x="528142" y="2743"/>
                  </a:lnTo>
                  <a:lnTo>
                    <a:pt x="528180" y="2425"/>
                  </a:lnTo>
                  <a:close/>
                </a:path>
                <a:path w="607059" h="301625">
                  <a:moveTo>
                    <a:pt x="528370" y="9702"/>
                  </a:moveTo>
                  <a:lnTo>
                    <a:pt x="528294" y="9563"/>
                  </a:lnTo>
                  <a:lnTo>
                    <a:pt x="528142" y="9512"/>
                  </a:lnTo>
                  <a:lnTo>
                    <a:pt x="528091" y="9347"/>
                  </a:lnTo>
                  <a:lnTo>
                    <a:pt x="527862" y="9309"/>
                  </a:lnTo>
                  <a:lnTo>
                    <a:pt x="527989" y="9499"/>
                  </a:lnTo>
                  <a:lnTo>
                    <a:pt x="528193" y="9575"/>
                  </a:lnTo>
                  <a:lnTo>
                    <a:pt x="528370" y="9702"/>
                  </a:lnTo>
                  <a:close/>
                </a:path>
                <a:path w="607059" h="301625">
                  <a:moveTo>
                    <a:pt x="530199" y="1231"/>
                  </a:moveTo>
                  <a:lnTo>
                    <a:pt x="529348" y="1257"/>
                  </a:lnTo>
                  <a:lnTo>
                    <a:pt x="528688" y="965"/>
                  </a:lnTo>
                  <a:lnTo>
                    <a:pt x="528408" y="0"/>
                  </a:lnTo>
                  <a:lnTo>
                    <a:pt x="528396" y="2209"/>
                  </a:lnTo>
                  <a:lnTo>
                    <a:pt x="528281" y="2489"/>
                  </a:lnTo>
                  <a:lnTo>
                    <a:pt x="528777" y="2819"/>
                  </a:lnTo>
                  <a:lnTo>
                    <a:pt x="528967" y="2489"/>
                  </a:lnTo>
                  <a:lnTo>
                    <a:pt x="528396" y="2425"/>
                  </a:lnTo>
                  <a:lnTo>
                    <a:pt x="528421" y="2209"/>
                  </a:lnTo>
                  <a:lnTo>
                    <a:pt x="530161" y="1257"/>
                  </a:lnTo>
                  <a:close/>
                </a:path>
                <a:path w="607059" h="301625">
                  <a:moveTo>
                    <a:pt x="530669" y="990"/>
                  </a:moveTo>
                  <a:lnTo>
                    <a:pt x="530212" y="1244"/>
                  </a:lnTo>
                  <a:lnTo>
                    <a:pt x="530402" y="1295"/>
                  </a:lnTo>
                  <a:lnTo>
                    <a:pt x="530529" y="1282"/>
                  </a:lnTo>
                  <a:lnTo>
                    <a:pt x="530669" y="990"/>
                  </a:lnTo>
                  <a:close/>
                </a:path>
                <a:path w="607059" h="301625">
                  <a:moveTo>
                    <a:pt x="532434" y="12458"/>
                  </a:moveTo>
                  <a:lnTo>
                    <a:pt x="531710" y="10795"/>
                  </a:lnTo>
                  <a:lnTo>
                    <a:pt x="529615" y="10744"/>
                  </a:lnTo>
                  <a:lnTo>
                    <a:pt x="528370" y="9715"/>
                  </a:lnTo>
                  <a:lnTo>
                    <a:pt x="529120" y="11404"/>
                  </a:lnTo>
                  <a:lnTo>
                    <a:pt x="530491" y="12293"/>
                  </a:lnTo>
                  <a:lnTo>
                    <a:pt x="532434" y="12458"/>
                  </a:lnTo>
                  <a:close/>
                </a:path>
                <a:path w="607059" h="301625">
                  <a:moveTo>
                    <a:pt x="532739" y="12547"/>
                  </a:moveTo>
                  <a:lnTo>
                    <a:pt x="532549" y="12458"/>
                  </a:lnTo>
                  <a:lnTo>
                    <a:pt x="532599" y="12636"/>
                  </a:lnTo>
                  <a:lnTo>
                    <a:pt x="532650" y="12776"/>
                  </a:lnTo>
                  <a:lnTo>
                    <a:pt x="532739" y="12547"/>
                  </a:lnTo>
                  <a:close/>
                </a:path>
                <a:path w="607059" h="301625">
                  <a:moveTo>
                    <a:pt x="565569" y="86156"/>
                  </a:moveTo>
                  <a:lnTo>
                    <a:pt x="565442" y="86118"/>
                  </a:lnTo>
                  <a:lnTo>
                    <a:pt x="565315" y="86106"/>
                  </a:lnTo>
                  <a:lnTo>
                    <a:pt x="565378" y="86233"/>
                  </a:lnTo>
                  <a:lnTo>
                    <a:pt x="565505" y="86182"/>
                  </a:lnTo>
                  <a:close/>
                </a:path>
                <a:path w="607059" h="301625">
                  <a:moveTo>
                    <a:pt x="566204" y="87782"/>
                  </a:moveTo>
                  <a:lnTo>
                    <a:pt x="565937" y="87020"/>
                  </a:lnTo>
                  <a:lnTo>
                    <a:pt x="565378" y="86233"/>
                  </a:lnTo>
                  <a:lnTo>
                    <a:pt x="564515" y="86525"/>
                  </a:lnTo>
                  <a:lnTo>
                    <a:pt x="563587" y="86779"/>
                  </a:lnTo>
                  <a:lnTo>
                    <a:pt x="563714" y="87896"/>
                  </a:lnTo>
                  <a:lnTo>
                    <a:pt x="563753" y="88099"/>
                  </a:lnTo>
                  <a:lnTo>
                    <a:pt x="564553" y="88392"/>
                  </a:lnTo>
                  <a:lnTo>
                    <a:pt x="564883" y="88265"/>
                  </a:lnTo>
                  <a:lnTo>
                    <a:pt x="566204" y="87782"/>
                  </a:lnTo>
                  <a:close/>
                </a:path>
                <a:path w="607059" h="301625">
                  <a:moveTo>
                    <a:pt x="589051" y="94399"/>
                  </a:moveTo>
                  <a:lnTo>
                    <a:pt x="588873" y="94119"/>
                  </a:lnTo>
                  <a:lnTo>
                    <a:pt x="588670" y="93776"/>
                  </a:lnTo>
                  <a:lnTo>
                    <a:pt x="588060" y="93713"/>
                  </a:lnTo>
                  <a:lnTo>
                    <a:pt x="587641" y="93535"/>
                  </a:lnTo>
                  <a:lnTo>
                    <a:pt x="587590" y="93992"/>
                  </a:lnTo>
                  <a:lnTo>
                    <a:pt x="587362" y="94538"/>
                  </a:lnTo>
                  <a:lnTo>
                    <a:pt x="587565" y="94869"/>
                  </a:lnTo>
                  <a:lnTo>
                    <a:pt x="587768" y="95161"/>
                  </a:lnTo>
                  <a:lnTo>
                    <a:pt x="588352" y="95250"/>
                  </a:lnTo>
                  <a:lnTo>
                    <a:pt x="588784" y="95415"/>
                  </a:lnTo>
                  <a:lnTo>
                    <a:pt x="588822" y="94970"/>
                  </a:lnTo>
                  <a:lnTo>
                    <a:pt x="589051" y="94399"/>
                  </a:lnTo>
                  <a:close/>
                </a:path>
                <a:path w="607059" h="301625">
                  <a:moveTo>
                    <a:pt x="602627" y="91046"/>
                  </a:moveTo>
                  <a:lnTo>
                    <a:pt x="602576" y="90893"/>
                  </a:lnTo>
                  <a:lnTo>
                    <a:pt x="602183" y="90932"/>
                  </a:lnTo>
                  <a:lnTo>
                    <a:pt x="602513" y="91135"/>
                  </a:lnTo>
                  <a:close/>
                </a:path>
                <a:path w="607059" h="301625">
                  <a:moveTo>
                    <a:pt x="605548" y="89331"/>
                  </a:moveTo>
                  <a:lnTo>
                    <a:pt x="605307" y="89255"/>
                  </a:lnTo>
                  <a:lnTo>
                    <a:pt x="605345" y="89458"/>
                  </a:lnTo>
                  <a:lnTo>
                    <a:pt x="605523" y="89357"/>
                  </a:lnTo>
                  <a:close/>
                </a:path>
                <a:path w="607059" h="301625">
                  <a:moveTo>
                    <a:pt x="605942" y="94018"/>
                  </a:moveTo>
                  <a:lnTo>
                    <a:pt x="605345" y="89458"/>
                  </a:lnTo>
                  <a:lnTo>
                    <a:pt x="602627" y="91059"/>
                  </a:lnTo>
                  <a:lnTo>
                    <a:pt x="603275" y="92506"/>
                  </a:lnTo>
                  <a:lnTo>
                    <a:pt x="602615" y="95250"/>
                  </a:lnTo>
                  <a:lnTo>
                    <a:pt x="605942" y="94018"/>
                  </a:lnTo>
                  <a:close/>
                </a:path>
                <a:path w="607059" h="301625">
                  <a:moveTo>
                    <a:pt x="606564" y="94068"/>
                  </a:moveTo>
                  <a:lnTo>
                    <a:pt x="606031" y="94018"/>
                  </a:lnTo>
                  <a:lnTo>
                    <a:pt x="605980" y="94246"/>
                  </a:lnTo>
                  <a:lnTo>
                    <a:pt x="606564" y="94068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2" name="object 342"/>
            <p:cNvSpPr/>
            <p:nvPr/>
          </p:nvSpPr>
          <p:spPr>
            <a:xfrm>
              <a:off x="14474488" y="715375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40" y="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3" name="object 343"/>
            <p:cNvSpPr/>
            <p:nvPr/>
          </p:nvSpPr>
          <p:spPr>
            <a:xfrm>
              <a:off x="14438071" y="7160913"/>
              <a:ext cx="78740" cy="86995"/>
            </a:xfrm>
            <a:custGeom>
              <a:avLst/>
              <a:gdLst/>
              <a:ahLst/>
              <a:cxnLst/>
              <a:rect l="l" t="t" r="r" b="b"/>
              <a:pathLst>
                <a:path w="78740" h="86995">
                  <a:moveTo>
                    <a:pt x="469" y="0"/>
                  </a:moveTo>
                  <a:lnTo>
                    <a:pt x="0" y="292"/>
                  </a:lnTo>
                  <a:lnTo>
                    <a:pt x="419" y="254"/>
                  </a:lnTo>
                  <a:lnTo>
                    <a:pt x="469" y="0"/>
                  </a:lnTo>
                  <a:close/>
                </a:path>
                <a:path w="78740" h="86995">
                  <a:moveTo>
                    <a:pt x="21094" y="57048"/>
                  </a:moveTo>
                  <a:lnTo>
                    <a:pt x="21043" y="56807"/>
                  </a:lnTo>
                  <a:lnTo>
                    <a:pt x="20916" y="56743"/>
                  </a:lnTo>
                  <a:lnTo>
                    <a:pt x="20828" y="56959"/>
                  </a:lnTo>
                  <a:lnTo>
                    <a:pt x="21094" y="57048"/>
                  </a:lnTo>
                  <a:close/>
                </a:path>
                <a:path w="78740" h="86995">
                  <a:moveTo>
                    <a:pt x="21577" y="57061"/>
                  </a:moveTo>
                  <a:lnTo>
                    <a:pt x="21336" y="56654"/>
                  </a:lnTo>
                  <a:lnTo>
                    <a:pt x="21209" y="56730"/>
                  </a:lnTo>
                  <a:lnTo>
                    <a:pt x="21577" y="57061"/>
                  </a:lnTo>
                  <a:close/>
                </a:path>
                <a:path w="78740" h="86995">
                  <a:moveTo>
                    <a:pt x="43510" y="22580"/>
                  </a:moveTo>
                  <a:lnTo>
                    <a:pt x="42824" y="22656"/>
                  </a:lnTo>
                  <a:lnTo>
                    <a:pt x="43421" y="22872"/>
                  </a:lnTo>
                  <a:lnTo>
                    <a:pt x="43510" y="22580"/>
                  </a:lnTo>
                  <a:close/>
                </a:path>
                <a:path w="78740" h="86995">
                  <a:moveTo>
                    <a:pt x="74142" y="69202"/>
                  </a:moveTo>
                  <a:lnTo>
                    <a:pt x="73837" y="69634"/>
                  </a:lnTo>
                  <a:lnTo>
                    <a:pt x="73990" y="69672"/>
                  </a:lnTo>
                  <a:lnTo>
                    <a:pt x="74117" y="69684"/>
                  </a:lnTo>
                  <a:lnTo>
                    <a:pt x="74142" y="69202"/>
                  </a:lnTo>
                  <a:close/>
                </a:path>
                <a:path w="78740" h="86995">
                  <a:moveTo>
                    <a:pt x="76619" y="86220"/>
                  </a:moveTo>
                  <a:lnTo>
                    <a:pt x="76301" y="86118"/>
                  </a:lnTo>
                  <a:lnTo>
                    <a:pt x="75984" y="86004"/>
                  </a:lnTo>
                  <a:lnTo>
                    <a:pt x="75692" y="85826"/>
                  </a:lnTo>
                  <a:lnTo>
                    <a:pt x="75590" y="86106"/>
                  </a:lnTo>
                  <a:lnTo>
                    <a:pt x="76619" y="86220"/>
                  </a:lnTo>
                  <a:close/>
                </a:path>
                <a:path w="78740" h="86995">
                  <a:moveTo>
                    <a:pt x="76987" y="86283"/>
                  </a:moveTo>
                  <a:lnTo>
                    <a:pt x="76619" y="86220"/>
                  </a:lnTo>
                  <a:lnTo>
                    <a:pt x="76796" y="86283"/>
                  </a:lnTo>
                  <a:lnTo>
                    <a:pt x="76987" y="86283"/>
                  </a:lnTo>
                  <a:close/>
                </a:path>
                <a:path w="78740" h="86995">
                  <a:moveTo>
                    <a:pt x="78244" y="86144"/>
                  </a:moveTo>
                  <a:lnTo>
                    <a:pt x="77863" y="86334"/>
                  </a:lnTo>
                  <a:lnTo>
                    <a:pt x="77520" y="86321"/>
                  </a:lnTo>
                  <a:lnTo>
                    <a:pt x="77177" y="86296"/>
                  </a:lnTo>
                  <a:lnTo>
                    <a:pt x="78143" y="86423"/>
                  </a:lnTo>
                  <a:lnTo>
                    <a:pt x="78244" y="86144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4" name="object 344"/>
            <p:cNvSpPr/>
            <p:nvPr/>
          </p:nvSpPr>
          <p:spPr>
            <a:xfrm>
              <a:off x="14453329" y="721378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98"/>
                  </a:moveTo>
                  <a:lnTo>
                    <a:pt x="62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5" name="object 345"/>
            <p:cNvSpPr/>
            <p:nvPr/>
          </p:nvSpPr>
          <p:spPr>
            <a:xfrm>
              <a:off x="14453319" y="721398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" y="0"/>
                  </a:moveTo>
                  <a:lnTo>
                    <a:pt x="0" y="3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6" name="object 346"/>
            <p:cNvSpPr/>
            <p:nvPr/>
          </p:nvSpPr>
          <p:spPr>
            <a:xfrm>
              <a:off x="14453319" y="721398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" y="0"/>
                  </a:moveTo>
                  <a:lnTo>
                    <a:pt x="0" y="31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7" name="object 347"/>
            <p:cNvSpPr/>
            <p:nvPr/>
          </p:nvSpPr>
          <p:spPr>
            <a:xfrm>
              <a:off x="14419390" y="7186237"/>
              <a:ext cx="27940" cy="56515"/>
            </a:xfrm>
            <a:custGeom>
              <a:avLst/>
              <a:gdLst/>
              <a:ahLst/>
              <a:cxnLst/>
              <a:rect l="l" t="t" r="r" b="b"/>
              <a:pathLst>
                <a:path w="27940" h="56515">
                  <a:moveTo>
                    <a:pt x="863" y="215"/>
                  </a:moveTo>
                  <a:lnTo>
                    <a:pt x="660" y="152"/>
                  </a:lnTo>
                  <a:lnTo>
                    <a:pt x="406" y="0"/>
                  </a:lnTo>
                  <a:lnTo>
                    <a:pt x="266" y="63"/>
                  </a:lnTo>
                  <a:lnTo>
                    <a:pt x="127" y="114"/>
                  </a:lnTo>
                  <a:lnTo>
                    <a:pt x="88" y="419"/>
                  </a:lnTo>
                  <a:lnTo>
                    <a:pt x="0" y="635"/>
                  </a:lnTo>
                  <a:lnTo>
                    <a:pt x="215" y="685"/>
                  </a:lnTo>
                  <a:lnTo>
                    <a:pt x="469" y="850"/>
                  </a:lnTo>
                  <a:lnTo>
                    <a:pt x="609" y="787"/>
                  </a:lnTo>
                  <a:lnTo>
                    <a:pt x="787" y="406"/>
                  </a:lnTo>
                  <a:lnTo>
                    <a:pt x="863" y="215"/>
                  </a:lnTo>
                  <a:close/>
                </a:path>
                <a:path w="27940" h="56515">
                  <a:moveTo>
                    <a:pt x="27813" y="56019"/>
                  </a:moveTo>
                  <a:lnTo>
                    <a:pt x="27800" y="55803"/>
                  </a:lnTo>
                  <a:lnTo>
                    <a:pt x="27444" y="55562"/>
                  </a:lnTo>
                  <a:lnTo>
                    <a:pt x="27813" y="5601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8" name="object 348"/>
            <p:cNvSpPr/>
            <p:nvPr/>
          </p:nvSpPr>
          <p:spPr>
            <a:xfrm>
              <a:off x="14435622" y="723583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61" y="1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9" name="object 349"/>
            <p:cNvSpPr/>
            <p:nvPr/>
          </p:nvSpPr>
          <p:spPr>
            <a:xfrm>
              <a:off x="14435884" y="723593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10" y="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0" name="object 350"/>
            <p:cNvSpPr/>
            <p:nvPr/>
          </p:nvSpPr>
          <p:spPr>
            <a:xfrm>
              <a:off x="14435884" y="723593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1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1" name="object 351"/>
            <p:cNvSpPr/>
            <p:nvPr/>
          </p:nvSpPr>
          <p:spPr>
            <a:xfrm>
              <a:off x="14296163" y="729081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" y="0"/>
                  </a:moveTo>
                  <a:lnTo>
                    <a:pt x="0" y="1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2" name="object 352"/>
            <p:cNvSpPr/>
            <p:nvPr/>
          </p:nvSpPr>
          <p:spPr>
            <a:xfrm>
              <a:off x="14296163" y="729081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0"/>
                  </a:moveTo>
                  <a:lnTo>
                    <a:pt x="1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3" name="object 353"/>
            <p:cNvSpPr/>
            <p:nvPr/>
          </p:nvSpPr>
          <p:spPr>
            <a:xfrm>
              <a:off x="14384020" y="720118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71" y="0"/>
                  </a:moveTo>
                  <a:lnTo>
                    <a:pt x="0" y="127"/>
                  </a:lnTo>
                  <a:lnTo>
                    <a:pt x="393" y="139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4" name="object 354"/>
            <p:cNvSpPr/>
            <p:nvPr/>
          </p:nvSpPr>
          <p:spPr>
            <a:xfrm>
              <a:off x="14418315" y="727209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83"/>
                  </a:moveTo>
                  <a:lnTo>
                    <a:pt x="31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5" name="object 355"/>
            <p:cNvSpPr/>
            <p:nvPr/>
          </p:nvSpPr>
          <p:spPr>
            <a:xfrm>
              <a:off x="14418346" y="727205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" y="0"/>
                  </a:moveTo>
                  <a:lnTo>
                    <a:pt x="0" y="3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6" name="object 356"/>
            <p:cNvSpPr/>
            <p:nvPr/>
          </p:nvSpPr>
          <p:spPr>
            <a:xfrm>
              <a:off x="14418346" y="727205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" y="0"/>
                  </a:moveTo>
                  <a:lnTo>
                    <a:pt x="0" y="31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7" name="object 357"/>
            <p:cNvSpPr/>
            <p:nvPr/>
          </p:nvSpPr>
          <p:spPr>
            <a:xfrm>
              <a:off x="14418274" y="727217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" y="0"/>
                  </a:moveTo>
                  <a:lnTo>
                    <a:pt x="0" y="136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8" name="object 358"/>
            <p:cNvSpPr/>
            <p:nvPr/>
          </p:nvSpPr>
          <p:spPr>
            <a:xfrm>
              <a:off x="14418274" y="727217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1" y="0"/>
                  </a:moveTo>
                  <a:lnTo>
                    <a:pt x="0" y="136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9" name="object 359"/>
            <p:cNvSpPr/>
            <p:nvPr/>
          </p:nvSpPr>
          <p:spPr>
            <a:xfrm>
              <a:off x="13989050" y="7280281"/>
              <a:ext cx="347980" cy="127635"/>
            </a:xfrm>
            <a:custGeom>
              <a:avLst/>
              <a:gdLst/>
              <a:ahLst/>
              <a:cxnLst/>
              <a:rect l="l" t="t" r="r" b="b"/>
              <a:pathLst>
                <a:path w="347980" h="127634">
                  <a:moveTo>
                    <a:pt x="393" y="126873"/>
                  </a:moveTo>
                  <a:lnTo>
                    <a:pt x="38" y="126568"/>
                  </a:lnTo>
                  <a:lnTo>
                    <a:pt x="0" y="127025"/>
                  </a:lnTo>
                  <a:lnTo>
                    <a:pt x="393" y="126873"/>
                  </a:lnTo>
                  <a:close/>
                </a:path>
                <a:path w="347980" h="127634">
                  <a:moveTo>
                    <a:pt x="142201" y="115951"/>
                  </a:moveTo>
                  <a:lnTo>
                    <a:pt x="141947" y="115887"/>
                  </a:lnTo>
                  <a:lnTo>
                    <a:pt x="141986" y="116192"/>
                  </a:lnTo>
                  <a:lnTo>
                    <a:pt x="142201" y="115951"/>
                  </a:lnTo>
                  <a:close/>
                </a:path>
                <a:path w="347980" h="127634">
                  <a:moveTo>
                    <a:pt x="307454" y="10160"/>
                  </a:moveTo>
                  <a:lnTo>
                    <a:pt x="307124" y="10541"/>
                  </a:lnTo>
                  <a:lnTo>
                    <a:pt x="307276" y="10452"/>
                  </a:lnTo>
                  <a:lnTo>
                    <a:pt x="307454" y="10160"/>
                  </a:lnTo>
                  <a:close/>
                </a:path>
                <a:path w="347980" h="127634">
                  <a:moveTo>
                    <a:pt x="317538" y="21907"/>
                  </a:moveTo>
                  <a:lnTo>
                    <a:pt x="316928" y="20802"/>
                  </a:lnTo>
                  <a:lnTo>
                    <a:pt x="316915" y="20650"/>
                  </a:lnTo>
                  <a:lnTo>
                    <a:pt x="316750" y="20497"/>
                  </a:lnTo>
                  <a:lnTo>
                    <a:pt x="316915" y="20815"/>
                  </a:lnTo>
                  <a:lnTo>
                    <a:pt x="316636" y="21463"/>
                  </a:lnTo>
                  <a:lnTo>
                    <a:pt x="316826" y="21844"/>
                  </a:lnTo>
                  <a:lnTo>
                    <a:pt x="317538" y="21907"/>
                  </a:lnTo>
                  <a:close/>
                </a:path>
                <a:path w="347980" h="127634">
                  <a:moveTo>
                    <a:pt x="317817" y="21996"/>
                  </a:moveTo>
                  <a:lnTo>
                    <a:pt x="317665" y="21996"/>
                  </a:lnTo>
                  <a:lnTo>
                    <a:pt x="317715" y="22225"/>
                  </a:lnTo>
                  <a:lnTo>
                    <a:pt x="317804" y="22021"/>
                  </a:lnTo>
                  <a:close/>
                </a:path>
                <a:path w="347980" h="127634">
                  <a:moveTo>
                    <a:pt x="327202" y="10960"/>
                  </a:moveTo>
                  <a:lnTo>
                    <a:pt x="326923" y="11341"/>
                  </a:lnTo>
                  <a:lnTo>
                    <a:pt x="327152" y="11201"/>
                  </a:lnTo>
                  <a:lnTo>
                    <a:pt x="327190" y="11036"/>
                  </a:lnTo>
                  <a:close/>
                </a:path>
                <a:path w="347980" h="127634">
                  <a:moveTo>
                    <a:pt x="347700" y="419"/>
                  </a:moveTo>
                  <a:lnTo>
                    <a:pt x="347599" y="241"/>
                  </a:lnTo>
                  <a:lnTo>
                    <a:pt x="347205" y="0"/>
                  </a:lnTo>
                  <a:lnTo>
                    <a:pt x="347700" y="419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0" name="object 360"/>
            <p:cNvSpPr/>
            <p:nvPr/>
          </p:nvSpPr>
          <p:spPr>
            <a:xfrm>
              <a:off x="14131260" y="739622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1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1" name="object 361"/>
            <p:cNvSpPr/>
            <p:nvPr/>
          </p:nvSpPr>
          <p:spPr>
            <a:xfrm>
              <a:off x="14131009" y="739616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51" y="62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2" name="object 362"/>
            <p:cNvSpPr/>
            <p:nvPr/>
          </p:nvSpPr>
          <p:spPr>
            <a:xfrm>
              <a:off x="14131009" y="739616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51" y="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3" name="object 363"/>
            <p:cNvSpPr/>
            <p:nvPr/>
          </p:nvSpPr>
          <p:spPr>
            <a:xfrm>
              <a:off x="14119466" y="736584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241" y="101"/>
                  </a:moveTo>
                  <a:lnTo>
                    <a:pt x="0" y="0"/>
                  </a:lnTo>
                  <a:lnTo>
                    <a:pt x="177" y="254"/>
                  </a:lnTo>
                  <a:lnTo>
                    <a:pt x="241" y="101"/>
                  </a:lnTo>
                  <a:close/>
                </a:path>
                <a:path w="634" h="1270">
                  <a:moveTo>
                    <a:pt x="355" y="495"/>
                  </a:moveTo>
                  <a:lnTo>
                    <a:pt x="177" y="254"/>
                  </a:lnTo>
                  <a:lnTo>
                    <a:pt x="88" y="495"/>
                  </a:lnTo>
                  <a:lnTo>
                    <a:pt x="25" y="939"/>
                  </a:lnTo>
                  <a:lnTo>
                    <a:pt x="355" y="49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4" name="object 364"/>
            <p:cNvSpPr/>
            <p:nvPr/>
          </p:nvSpPr>
          <p:spPr>
            <a:xfrm>
              <a:off x="14119469" y="736583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240" y="104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5" name="object 365"/>
            <p:cNvSpPr/>
            <p:nvPr/>
          </p:nvSpPr>
          <p:spPr>
            <a:xfrm>
              <a:off x="14119715" y="736593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6" name="object 366"/>
            <p:cNvSpPr/>
            <p:nvPr/>
          </p:nvSpPr>
          <p:spPr>
            <a:xfrm>
              <a:off x="14119715" y="736593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7" name="object 367"/>
            <p:cNvSpPr/>
            <p:nvPr/>
          </p:nvSpPr>
          <p:spPr>
            <a:xfrm>
              <a:off x="14355001" y="72424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96" y="25"/>
                  </a:moveTo>
                  <a:lnTo>
                    <a:pt x="0" y="0"/>
                  </a:lnTo>
                  <a:lnTo>
                    <a:pt x="165" y="444"/>
                  </a:lnTo>
                  <a:lnTo>
                    <a:pt x="596" y="2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8" name="object 368"/>
            <p:cNvSpPr/>
            <p:nvPr/>
          </p:nvSpPr>
          <p:spPr>
            <a:xfrm>
              <a:off x="14347292" y="720772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30" y="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9" name="object 369"/>
            <p:cNvSpPr/>
            <p:nvPr/>
          </p:nvSpPr>
          <p:spPr>
            <a:xfrm>
              <a:off x="13988834" y="7117987"/>
              <a:ext cx="748030" cy="355600"/>
            </a:xfrm>
            <a:custGeom>
              <a:avLst/>
              <a:gdLst/>
              <a:ahLst/>
              <a:cxnLst/>
              <a:rect l="l" t="t" r="r" b="b"/>
              <a:pathLst>
                <a:path w="748030" h="355600">
                  <a:moveTo>
                    <a:pt x="546" y="355257"/>
                  </a:moveTo>
                  <a:lnTo>
                    <a:pt x="381" y="355193"/>
                  </a:lnTo>
                  <a:lnTo>
                    <a:pt x="215" y="355193"/>
                  </a:lnTo>
                  <a:lnTo>
                    <a:pt x="101" y="355396"/>
                  </a:lnTo>
                  <a:lnTo>
                    <a:pt x="546" y="355257"/>
                  </a:lnTo>
                  <a:close/>
                </a:path>
                <a:path w="748030" h="355600">
                  <a:moveTo>
                    <a:pt x="1003" y="355053"/>
                  </a:moveTo>
                  <a:lnTo>
                    <a:pt x="546" y="355257"/>
                  </a:lnTo>
                  <a:lnTo>
                    <a:pt x="673" y="355295"/>
                  </a:lnTo>
                  <a:lnTo>
                    <a:pt x="800" y="355307"/>
                  </a:lnTo>
                  <a:lnTo>
                    <a:pt x="927" y="355346"/>
                  </a:lnTo>
                  <a:lnTo>
                    <a:pt x="1003" y="355053"/>
                  </a:lnTo>
                  <a:close/>
                </a:path>
                <a:path w="748030" h="355600">
                  <a:moveTo>
                    <a:pt x="410489" y="155994"/>
                  </a:moveTo>
                  <a:lnTo>
                    <a:pt x="409867" y="156083"/>
                  </a:lnTo>
                  <a:lnTo>
                    <a:pt x="410413" y="156273"/>
                  </a:lnTo>
                  <a:lnTo>
                    <a:pt x="410489" y="155994"/>
                  </a:lnTo>
                  <a:close/>
                </a:path>
                <a:path w="748030" h="355600">
                  <a:moveTo>
                    <a:pt x="532650" y="50"/>
                  </a:moveTo>
                  <a:lnTo>
                    <a:pt x="532472" y="63"/>
                  </a:lnTo>
                  <a:lnTo>
                    <a:pt x="532231" y="0"/>
                  </a:lnTo>
                  <a:lnTo>
                    <a:pt x="532066" y="101"/>
                  </a:lnTo>
                  <a:lnTo>
                    <a:pt x="531888" y="190"/>
                  </a:lnTo>
                  <a:lnTo>
                    <a:pt x="531825" y="431"/>
                  </a:lnTo>
                  <a:lnTo>
                    <a:pt x="531685" y="596"/>
                  </a:lnTo>
                  <a:lnTo>
                    <a:pt x="532650" y="50"/>
                  </a:lnTo>
                  <a:close/>
                </a:path>
                <a:path w="748030" h="355600">
                  <a:moveTo>
                    <a:pt x="539064" y="1625"/>
                  </a:moveTo>
                  <a:lnTo>
                    <a:pt x="538924" y="1219"/>
                  </a:lnTo>
                  <a:lnTo>
                    <a:pt x="538454" y="1651"/>
                  </a:lnTo>
                  <a:lnTo>
                    <a:pt x="539064" y="1625"/>
                  </a:lnTo>
                  <a:close/>
                </a:path>
                <a:path w="748030" h="355600">
                  <a:moveTo>
                    <a:pt x="562025" y="2171"/>
                  </a:moveTo>
                  <a:lnTo>
                    <a:pt x="561619" y="1968"/>
                  </a:lnTo>
                  <a:lnTo>
                    <a:pt x="561035" y="2311"/>
                  </a:lnTo>
                  <a:lnTo>
                    <a:pt x="560476" y="2654"/>
                  </a:lnTo>
                  <a:lnTo>
                    <a:pt x="560425" y="3086"/>
                  </a:lnTo>
                  <a:lnTo>
                    <a:pt x="560882" y="3327"/>
                  </a:lnTo>
                  <a:lnTo>
                    <a:pt x="561047" y="3441"/>
                  </a:lnTo>
                  <a:lnTo>
                    <a:pt x="561365" y="3314"/>
                  </a:lnTo>
                  <a:lnTo>
                    <a:pt x="561594" y="3276"/>
                  </a:lnTo>
                  <a:lnTo>
                    <a:pt x="561733" y="3086"/>
                  </a:lnTo>
                  <a:lnTo>
                    <a:pt x="562013" y="2908"/>
                  </a:lnTo>
                  <a:lnTo>
                    <a:pt x="562013" y="2705"/>
                  </a:lnTo>
                  <a:lnTo>
                    <a:pt x="562025" y="2171"/>
                  </a:lnTo>
                  <a:close/>
                </a:path>
                <a:path w="748030" h="355600">
                  <a:moveTo>
                    <a:pt x="572960" y="14224"/>
                  </a:moveTo>
                  <a:lnTo>
                    <a:pt x="572871" y="14490"/>
                  </a:lnTo>
                  <a:lnTo>
                    <a:pt x="572935" y="14312"/>
                  </a:lnTo>
                  <a:close/>
                </a:path>
                <a:path w="748030" h="355600">
                  <a:moveTo>
                    <a:pt x="576948" y="18453"/>
                  </a:moveTo>
                  <a:lnTo>
                    <a:pt x="576592" y="18580"/>
                  </a:lnTo>
                  <a:lnTo>
                    <a:pt x="576846" y="18605"/>
                  </a:lnTo>
                  <a:lnTo>
                    <a:pt x="576948" y="18453"/>
                  </a:lnTo>
                  <a:close/>
                </a:path>
                <a:path w="748030" h="355600">
                  <a:moveTo>
                    <a:pt x="578269" y="12026"/>
                  </a:moveTo>
                  <a:lnTo>
                    <a:pt x="575779" y="9753"/>
                  </a:lnTo>
                  <a:lnTo>
                    <a:pt x="574560" y="9893"/>
                  </a:lnTo>
                  <a:lnTo>
                    <a:pt x="573443" y="11887"/>
                  </a:lnTo>
                  <a:lnTo>
                    <a:pt x="573252" y="13081"/>
                  </a:lnTo>
                  <a:lnTo>
                    <a:pt x="572960" y="14224"/>
                  </a:lnTo>
                  <a:lnTo>
                    <a:pt x="574789" y="15722"/>
                  </a:lnTo>
                  <a:lnTo>
                    <a:pt x="575602" y="13589"/>
                  </a:lnTo>
                  <a:lnTo>
                    <a:pt x="576783" y="12915"/>
                  </a:lnTo>
                  <a:lnTo>
                    <a:pt x="577456" y="12522"/>
                  </a:lnTo>
                  <a:lnTo>
                    <a:pt x="578269" y="12026"/>
                  </a:lnTo>
                  <a:close/>
                </a:path>
                <a:path w="748030" h="355600">
                  <a:moveTo>
                    <a:pt x="581164" y="15328"/>
                  </a:moveTo>
                  <a:lnTo>
                    <a:pt x="579450" y="15836"/>
                  </a:lnTo>
                  <a:lnTo>
                    <a:pt x="577989" y="17005"/>
                  </a:lnTo>
                  <a:lnTo>
                    <a:pt x="576948" y="18453"/>
                  </a:lnTo>
                  <a:lnTo>
                    <a:pt x="578548" y="17907"/>
                  </a:lnTo>
                  <a:lnTo>
                    <a:pt x="580123" y="16675"/>
                  </a:lnTo>
                  <a:lnTo>
                    <a:pt x="581164" y="15328"/>
                  </a:lnTo>
                  <a:close/>
                </a:path>
                <a:path w="748030" h="355600">
                  <a:moveTo>
                    <a:pt x="581380" y="15265"/>
                  </a:moveTo>
                  <a:lnTo>
                    <a:pt x="581355" y="15074"/>
                  </a:lnTo>
                  <a:lnTo>
                    <a:pt x="581164" y="15328"/>
                  </a:lnTo>
                  <a:lnTo>
                    <a:pt x="581380" y="15265"/>
                  </a:lnTo>
                  <a:close/>
                </a:path>
                <a:path w="748030" h="355600">
                  <a:moveTo>
                    <a:pt x="586701" y="13868"/>
                  </a:moveTo>
                  <a:lnTo>
                    <a:pt x="584644" y="14986"/>
                  </a:lnTo>
                  <a:lnTo>
                    <a:pt x="583425" y="15595"/>
                  </a:lnTo>
                  <a:lnTo>
                    <a:pt x="583311" y="16573"/>
                  </a:lnTo>
                  <a:lnTo>
                    <a:pt x="583717" y="17564"/>
                  </a:lnTo>
                  <a:lnTo>
                    <a:pt x="583844" y="17919"/>
                  </a:lnTo>
                  <a:lnTo>
                    <a:pt x="584555" y="18338"/>
                  </a:lnTo>
                  <a:lnTo>
                    <a:pt x="584949" y="18300"/>
                  </a:lnTo>
                  <a:lnTo>
                    <a:pt x="586473" y="18084"/>
                  </a:lnTo>
                  <a:lnTo>
                    <a:pt x="585965" y="16840"/>
                  </a:lnTo>
                  <a:lnTo>
                    <a:pt x="586701" y="13868"/>
                  </a:lnTo>
                  <a:close/>
                </a:path>
                <a:path w="748030" h="355600">
                  <a:moveTo>
                    <a:pt x="586752" y="13843"/>
                  </a:moveTo>
                  <a:lnTo>
                    <a:pt x="586740" y="13690"/>
                  </a:lnTo>
                  <a:lnTo>
                    <a:pt x="586701" y="13868"/>
                  </a:lnTo>
                  <a:close/>
                </a:path>
                <a:path w="748030" h="355600">
                  <a:moveTo>
                    <a:pt x="591019" y="7785"/>
                  </a:moveTo>
                  <a:lnTo>
                    <a:pt x="590918" y="7264"/>
                  </a:lnTo>
                  <a:lnTo>
                    <a:pt x="590651" y="7277"/>
                  </a:lnTo>
                  <a:lnTo>
                    <a:pt x="590613" y="7810"/>
                  </a:lnTo>
                  <a:lnTo>
                    <a:pt x="591019" y="7785"/>
                  </a:lnTo>
                  <a:close/>
                </a:path>
                <a:path w="748030" h="355600">
                  <a:moveTo>
                    <a:pt x="596569" y="1727"/>
                  </a:moveTo>
                  <a:lnTo>
                    <a:pt x="596531" y="1460"/>
                  </a:lnTo>
                  <a:lnTo>
                    <a:pt x="596519" y="1308"/>
                  </a:lnTo>
                  <a:lnTo>
                    <a:pt x="596328" y="1346"/>
                  </a:lnTo>
                  <a:lnTo>
                    <a:pt x="596112" y="1346"/>
                  </a:lnTo>
                  <a:lnTo>
                    <a:pt x="595960" y="1460"/>
                  </a:lnTo>
                  <a:lnTo>
                    <a:pt x="595985" y="1739"/>
                  </a:lnTo>
                  <a:lnTo>
                    <a:pt x="595998" y="1879"/>
                  </a:lnTo>
                  <a:lnTo>
                    <a:pt x="596201" y="1828"/>
                  </a:lnTo>
                  <a:lnTo>
                    <a:pt x="596417" y="1828"/>
                  </a:lnTo>
                  <a:lnTo>
                    <a:pt x="596569" y="1727"/>
                  </a:lnTo>
                  <a:close/>
                </a:path>
                <a:path w="748030" h="355600">
                  <a:moveTo>
                    <a:pt x="692988" y="21577"/>
                  </a:moveTo>
                  <a:lnTo>
                    <a:pt x="692658" y="21742"/>
                  </a:lnTo>
                  <a:lnTo>
                    <a:pt x="692924" y="21831"/>
                  </a:lnTo>
                  <a:lnTo>
                    <a:pt x="692988" y="21577"/>
                  </a:lnTo>
                  <a:close/>
                </a:path>
                <a:path w="748030" h="355600">
                  <a:moveTo>
                    <a:pt x="701840" y="3733"/>
                  </a:moveTo>
                  <a:lnTo>
                    <a:pt x="701763" y="3454"/>
                  </a:lnTo>
                  <a:lnTo>
                    <a:pt x="701751" y="3302"/>
                  </a:lnTo>
                  <a:lnTo>
                    <a:pt x="701535" y="3352"/>
                  </a:lnTo>
                  <a:lnTo>
                    <a:pt x="701294" y="3378"/>
                  </a:lnTo>
                  <a:lnTo>
                    <a:pt x="701116" y="3492"/>
                  </a:lnTo>
                  <a:lnTo>
                    <a:pt x="701116" y="3822"/>
                  </a:lnTo>
                  <a:lnTo>
                    <a:pt x="701128" y="3987"/>
                  </a:lnTo>
                  <a:lnTo>
                    <a:pt x="701344" y="3937"/>
                  </a:lnTo>
                  <a:lnTo>
                    <a:pt x="701598" y="3886"/>
                  </a:lnTo>
                  <a:lnTo>
                    <a:pt x="701776" y="3759"/>
                  </a:lnTo>
                  <a:close/>
                </a:path>
                <a:path w="748030" h="355600">
                  <a:moveTo>
                    <a:pt x="714438" y="6210"/>
                  </a:moveTo>
                  <a:lnTo>
                    <a:pt x="714235" y="5816"/>
                  </a:lnTo>
                  <a:lnTo>
                    <a:pt x="714222" y="6121"/>
                  </a:lnTo>
                  <a:lnTo>
                    <a:pt x="714438" y="6210"/>
                  </a:lnTo>
                  <a:close/>
                </a:path>
                <a:path w="748030" h="355600">
                  <a:moveTo>
                    <a:pt x="739800" y="3835"/>
                  </a:moveTo>
                  <a:lnTo>
                    <a:pt x="739419" y="3898"/>
                  </a:lnTo>
                  <a:lnTo>
                    <a:pt x="739000" y="3924"/>
                  </a:lnTo>
                  <a:lnTo>
                    <a:pt x="738657" y="4089"/>
                  </a:lnTo>
                  <a:lnTo>
                    <a:pt x="738022" y="4381"/>
                  </a:lnTo>
                  <a:lnTo>
                    <a:pt x="737946" y="4813"/>
                  </a:lnTo>
                  <a:lnTo>
                    <a:pt x="738416" y="5130"/>
                  </a:lnTo>
                  <a:lnTo>
                    <a:pt x="738543" y="5232"/>
                  </a:lnTo>
                  <a:lnTo>
                    <a:pt x="738962" y="5105"/>
                  </a:lnTo>
                  <a:lnTo>
                    <a:pt x="739076" y="4978"/>
                  </a:lnTo>
                  <a:lnTo>
                    <a:pt x="739800" y="3835"/>
                  </a:lnTo>
                  <a:close/>
                </a:path>
                <a:path w="748030" h="355600">
                  <a:moveTo>
                    <a:pt x="740143" y="3759"/>
                  </a:moveTo>
                  <a:lnTo>
                    <a:pt x="739889" y="3695"/>
                  </a:lnTo>
                  <a:lnTo>
                    <a:pt x="739800" y="3835"/>
                  </a:lnTo>
                  <a:lnTo>
                    <a:pt x="740016" y="3784"/>
                  </a:lnTo>
                  <a:lnTo>
                    <a:pt x="740143" y="3759"/>
                  </a:lnTo>
                  <a:close/>
                </a:path>
                <a:path w="748030" h="355600">
                  <a:moveTo>
                    <a:pt x="747814" y="10490"/>
                  </a:moveTo>
                  <a:lnTo>
                    <a:pt x="747623" y="10642"/>
                  </a:lnTo>
                  <a:lnTo>
                    <a:pt x="747395" y="10909"/>
                  </a:lnTo>
                  <a:lnTo>
                    <a:pt x="747674" y="10629"/>
                  </a:lnTo>
                  <a:lnTo>
                    <a:pt x="747814" y="10490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0" name="object 370"/>
            <p:cNvSpPr/>
            <p:nvPr/>
          </p:nvSpPr>
          <p:spPr>
            <a:xfrm>
              <a:off x="14606381" y="713936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701" y="0"/>
                  </a:moveTo>
                  <a:lnTo>
                    <a:pt x="0" y="387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1" name="object 371"/>
            <p:cNvSpPr/>
            <p:nvPr/>
          </p:nvSpPr>
          <p:spPr>
            <a:xfrm>
              <a:off x="14607080" y="71390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44" y="0"/>
                  </a:moveTo>
                  <a:lnTo>
                    <a:pt x="0" y="293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2" name="object 372"/>
            <p:cNvSpPr/>
            <p:nvPr/>
          </p:nvSpPr>
          <p:spPr>
            <a:xfrm>
              <a:off x="14607080" y="71390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44" y="0"/>
                  </a:moveTo>
                  <a:lnTo>
                    <a:pt x="0" y="293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3" name="object 373"/>
            <p:cNvSpPr/>
            <p:nvPr/>
          </p:nvSpPr>
          <p:spPr>
            <a:xfrm>
              <a:off x="14605888" y="71397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92" y="0"/>
                  </a:moveTo>
                  <a:lnTo>
                    <a:pt x="0" y="261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4" name="object 374"/>
            <p:cNvSpPr/>
            <p:nvPr/>
          </p:nvSpPr>
          <p:spPr>
            <a:xfrm>
              <a:off x="14605888" y="71397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61"/>
                  </a:moveTo>
                  <a:lnTo>
                    <a:pt x="492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5" name="object 375"/>
            <p:cNvSpPr/>
            <p:nvPr/>
          </p:nvSpPr>
          <p:spPr>
            <a:xfrm>
              <a:off x="13628776" y="7115549"/>
              <a:ext cx="986155" cy="584200"/>
            </a:xfrm>
            <a:custGeom>
              <a:avLst/>
              <a:gdLst/>
              <a:ahLst/>
              <a:cxnLst/>
              <a:rect l="l" t="t" r="r" b="b"/>
              <a:pathLst>
                <a:path w="986155" h="584200">
                  <a:moveTo>
                    <a:pt x="7505" y="539292"/>
                  </a:moveTo>
                  <a:lnTo>
                    <a:pt x="7467" y="538924"/>
                  </a:lnTo>
                  <a:lnTo>
                    <a:pt x="7378" y="537273"/>
                  </a:lnTo>
                  <a:lnTo>
                    <a:pt x="3708" y="534746"/>
                  </a:lnTo>
                  <a:lnTo>
                    <a:pt x="1727" y="534962"/>
                  </a:lnTo>
                  <a:lnTo>
                    <a:pt x="1308" y="535000"/>
                  </a:lnTo>
                  <a:lnTo>
                    <a:pt x="939" y="535482"/>
                  </a:lnTo>
                  <a:lnTo>
                    <a:pt x="571" y="535749"/>
                  </a:lnTo>
                  <a:lnTo>
                    <a:pt x="2070" y="536943"/>
                  </a:lnTo>
                  <a:lnTo>
                    <a:pt x="0" y="539318"/>
                  </a:lnTo>
                  <a:lnTo>
                    <a:pt x="3568" y="541235"/>
                  </a:lnTo>
                  <a:lnTo>
                    <a:pt x="5067" y="540550"/>
                  </a:lnTo>
                  <a:lnTo>
                    <a:pt x="6591" y="540131"/>
                  </a:lnTo>
                  <a:lnTo>
                    <a:pt x="6921" y="539724"/>
                  </a:lnTo>
                  <a:lnTo>
                    <a:pt x="7505" y="539292"/>
                  </a:lnTo>
                  <a:close/>
                </a:path>
                <a:path w="986155" h="584200">
                  <a:moveTo>
                    <a:pt x="9321" y="558723"/>
                  </a:moveTo>
                  <a:lnTo>
                    <a:pt x="8737" y="558736"/>
                  </a:lnTo>
                  <a:lnTo>
                    <a:pt x="8851" y="559130"/>
                  </a:lnTo>
                  <a:lnTo>
                    <a:pt x="9321" y="558723"/>
                  </a:lnTo>
                  <a:close/>
                </a:path>
                <a:path w="986155" h="584200">
                  <a:moveTo>
                    <a:pt x="13652" y="523163"/>
                  </a:moveTo>
                  <a:lnTo>
                    <a:pt x="13398" y="523138"/>
                  </a:lnTo>
                  <a:lnTo>
                    <a:pt x="13385" y="523367"/>
                  </a:lnTo>
                  <a:lnTo>
                    <a:pt x="13563" y="523240"/>
                  </a:lnTo>
                  <a:close/>
                </a:path>
                <a:path w="986155" h="584200">
                  <a:moveTo>
                    <a:pt x="13944" y="562635"/>
                  </a:moveTo>
                  <a:lnTo>
                    <a:pt x="12814" y="562102"/>
                  </a:lnTo>
                  <a:lnTo>
                    <a:pt x="12547" y="562686"/>
                  </a:lnTo>
                  <a:lnTo>
                    <a:pt x="13728" y="563219"/>
                  </a:lnTo>
                  <a:lnTo>
                    <a:pt x="13944" y="562635"/>
                  </a:lnTo>
                  <a:close/>
                </a:path>
                <a:path w="986155" h="584200">
                  <a:moveTo>
                    <a:pt x="15557" y="522262"/>
                  </a:moveTo>
                  <a:lnTo>
                    <a:pt x="15214" y="522071"/>
                  </a:lnTo>
                  <a:lnTo>
                    <a:pt x="14236" y="522655"/>
                  </a:lnTo>
                  <a:lnTo>
                    <a:pt x="13944" y="522922"/>
                  </a:lnTo>
                  <a:lnTo>
                    <a:pt x="13652" y="523163"/>
                  </a:lnTo>
                  <a:lnTo>
                    <a:pt x="14058" y="523214"/>
                  </a:lnTo>
                  <a:lnTo>
                    <a:pt x="14439" y="523303"/>
                  </a:lnTo>
                  <a:lnTo>
                    <a:pt x="15024" y="523303"/>
                  </a:lnTo>
                  <a:lnTo>
                    <a:pt x="15417" y="523074"/>
                  </a:lnTo>
                  <a:lnTo>
                    <a:pt x="15455" y="522922"/>
                  </a:lnTo>
                  <a:lnTo>
                    <a:pt x="15557" y="522262"/>
                  </a:lnTo>
                  <a:close/>
                </a:path>
                <a:path w="986155" h="584200">
                  <a:moveTo>
                    <a:pt x="20129" y="570242"/>
                  </a:moveTo>
                  <a:lnTo>
                    <a:pt x="19964" y="570153"/>
                  </a:lnTo>
                  <a:lnTo>
                    <a:pt x="19723" y="569963"/>
                  </a:lnTo>
                  <a:lnTo>
                    <a:pt x="18605" y="570865"/>
                  </a:lnTo>
                  <a:lnTo>
                    <a:pt x="18757" y="570953"/>
                  </a:lnTo>
                  <a:lnTo>
                    <a:pt x="18999" y="571157"/>
                  </a:lnTo>
                  <a:lnTo>
                    <a:pt x="20129" y="570242"/>
                  </a:lnTo>
                  <a:close/>
                </a:path>
                <a:path w="986155" h="584200">
                  <a:moveTo>
                    <a:pt x="29972" y="570458"/>
                  </a:moveTo>
                  <a:lnTo>
                    <a:pt x="29730" y="570369"/>
                  </a:lnTo>
                  <a:lnTo>
                    <a:pt x="27698" y="570458"/>
                  </a:lnTo>
                  <a:lnTo>
                    <a:pt x="25717" y="570331"/>
                  </a:lnTo>
                  <a:lnTo>
                    <a:pt x="24942" y="571525"/>
                  </a:lnTo>
                  <a:lnTo>
                    <a:pt x="24561" y="573112"/>
                  </a:lnTo>
                  <a:lnTo>
                    <a:pt x="24523" y="573316"/>
                  </a:lnTo>
                  <a:lnTo>
                    <a:pt x="24536" y="573671"/>
                  </a:lnTo>
                  <a:lnTo>
                    <a:pt x="26123" y="574763"/>
                  </a:lnTo>
                  <a:lnTo>
                    <a:pt x="26860" y="573138"/>
                  </a:lnTo>
                  <a:lnTo>
                    <a:pt x="27914" y="572706"/>
                  </a:lnTo>
                  <a:lnTo>
                    <a:pt x="28892" y="572312"/>
                  </a:lnTo>
                  <a:lnTo>
                    <a:pt x="29375" y="571411"/>
                  </a:lnTo>
                  <a:lnTo>
                    <a:pt x="29667" y="570458"/>
                  </a:lnTo>
                  <a:lnTo>
                    <a:pt x="29972" y="570458"/>
                  </a:lnTo>
                  <a:close/>
                </a:path>
                <a:path w="986155" h="584200">
                  <a:moveTo>
                    <a:pt x="30124" y="570217"/>
                  </a:moveTo>
                  <a:lnTo>
                    <a:pt x="29997" y="570268"/>
                  </a:lnTo>
                  <a:lnTo>
                    <a:pt x="29870" y="570318"/>
                  </a:lnTo>
                  <a:lnTo>
                    <a:pt x="29743" y="570357"/>
                  </a:lnTo>
                  <a:lnTo>
                    <a:pt x="29984" y="570445"/>
                  </a:lnTo>
                  <a:lnTo>
                    <a:pt x="30099" y="570318"/>
                  </a:lnTo>
                  <a:close/>
                </a:path>
                <a:path w="986155" h="584200">
                  <a:moveTo>
                    <a:pt x="32893" y="563130"/>
                  </a:moveTo>
                  <a:lnTo>
                    <a:pt x="32588" y="559422"/>
                  </a:lnTo>
                  <a:lnTo>
                    <a:pt x="30099" y="558025"/>
                  </a:lnTo>
                  <a:lnTo>
                    <a:pt x="26047" y="559714"/>
                  </a:lnTo>
                  <a:lnTo>
                    <a:pt x="25527" y="560819"/>
                  </a:lnTo>
                  <a:lnTo>
                    <a:pt x="26428" y="561136"/>
                  </a:lnTo>
                  <a:lnTo>
                    <a:pt x="28194" y="561721"/>
                  </a:lnTo>
                  <a:lnTo>
                    <a:pt x="29476" y="562762"/>
                  </a:lnTo>
                  <a:lnTo>
                    <a:pt x="30784" y="564286"/>
                  </a:lnTo>
                  <a:lnTo>
                    <a:pt x="31572" y="564045"/>
                  </a:lnTo>
                  <a:lnTo>
                    <a:pt x="32054" y="564007"/>
                  </a:lnTo>
                  <a:lnTo>
                    <a:pt x="32359" y="563600"/>
                  </a:lnTo>
                  <a:lnTo>
                    <a:pt x="32893" y="563130"/>
                  </a:lnTo>
                  <a:close/>
                </a:path>
                <a:path w="986155" h="584200">
                  <a:moveTo>
                    <a:pt x="33718" y="567880"/>
                  </a:moveTo>
                  <a:lnTo>
                    <a:pt x="33312" y="567817"/>
                  </a:lnTo>
                  <a:lnTo>
                    <a:pt x="32778" y="567575"/>
                  </a:lnTo>
                  <a:lnTo>
                    <a:pt x="31419" y="568325"/>
                  </a:lnTo>
                  <a:lnTo>
                    <a:pt x="30492" y="569048"/>
                  </a:lnTo>
                  <a:lnTo>
                    <a:pt x="30124" y="570217"/>
                  </a:lnTo>
                  <a:lnTo>
                    <a:pt x="31178" y="569849"/>
                  </a:lnTo>
                  <a:lnTo>
                    <a:pt x="32270" y="569506"/>
                  </a:lnTo>
                  <a:lnTo>
                    <a:pt x="33566" y="568934"/>
                  </a:lnTo>
                  <a:lnTo>
                    <a:pt x="33591" y="568274"/>
                  </a:lnTo>
                  <a:lnTo>
                    <a:pt x="33718" y="567880"/>
                  </a:lnTo>
                  <a:close/>
                </a:path>
                <a:path w="986155" h="584200">
                  <a:moveTo>
                    <a:pt x="35915" y="554545"/>
                  </a:moveTo>
                  <a:lnTo>
                    <a:pt x="33909" y="554774"/>
                  </a:lnTo>
                  <a:lnTo>
                    <a:pt x="33274" y="554812"/>
                  </a:lnTo>
                  <a:lnTo>
                    <a:pt x="33985" y="555383"/>
                  </a:lnTo>
                  <a:lnTo>
                    <a:pt x="34709" y="555536"/>
                  </a:lnTo>
                  <a:lnTo>
                    <a:pt x="35509" y="555091"/>
                  </a:lnTo>
                  <a:lnTo>
                    <a:pt x="35699" y="555002"/>
                  </a:lnTo>
                  <a:lnTo>
                    <a:pt x="35775" y="554736"/>
                  </a:lnTo>
                  <a:lnTo>
                    <a:pt x="35915" y="554545"/>
                  </a:lnTo>
                  <a:close/>
                </a:path>
                <a:path w="986155" h="584200">
                  <a:moveTo>
                    <a:pt x="44577" y="559841"/>
                  </a:moveTo>
                  <a:lnTo>
                    <a:pt x="44526" y="559689"/>
                  </a:lnTo>
                  <a:lnTo>
                    <a:pt x="44284" y="559117"/>
                  </a:lnTo>
                  <a:lnTo>
                    <a:pt x="43903" y="559015"/>
                  </a:lnTo>
                  <a:lnTo>
                    <a:pt x="43599" y="559447"/>
                  </a:lnTo>
                  <a:lnTo>
                    <a:pt x="43510" y="559600"/>
                  </a:lnTo>
                  <a:lnTo>
                    <a:pt x="43649" y="559892"/>
                  </a:lnTo>
                  <a:lnTo>
                    <a:pt x="43688" y="560095"/>
                  </a:lnTo>
                  <a:lnTo>
                    <a:pt x="44310" y="560349"/>
                  </a:lnTo>
                  <a:lnTo>
                    <a:pt x="44399" y="560108"/>
                  </a:lnTo>
                  <a:lnTo>
                    <a:pt x="44577" y="559841"/>
                  </a:lnTo>
                  <a:close/>
                </a:path>
                <a:path w="986155" h="584200">
                  <a:moveTo>
                    <a:pt x="45161" y="545274"/>
                  </a:moveTo>
                  <a:lnTo>
                    <a:pt x="45008" y="542353"/>
                  </a:lnTo>
                  <a:lnTo>
                    <a:pt x="37020" y="540664"/>
                  </a:lnTo>
                  <a:lnTo>
                    <a:pt x="32054" y="539978"/>
                  </a:lnTo>
                  <a:lnTo>
                    <a:pt x="28727" y="535101"/>
                  </a:lnTo>
                  <a:lnTo>
                    <a:pt x="26911" y="534873"/>
                  </a:lnTo>
                  <a:lnTo>
                    <a:pt x="22745" y="534212"/>
                  </a:lnTo>
                  <a:lnTo>
                    <a:pt x="18973" y="532726"/>
                  </a:lnTo>
                  <a:lnTo>
                    <a:pt x="13398" y="530352"/>
                  </a:lnTo>
                  <a:lnTo>
                    <a:pt x="11150" y="530326"/>
                  </a:lnTo>
                  <a:lnTo>
                    <a:pt x="8293" y="530123"/>
                  </a:lnTo>
                  <a:lnTo>
                    <a:pt x="7759" y="530961"/>
                  </a:lnTo>
                  <a:lnTo>
                    <a:pt x="7581" y="531774"/>
                  </a:lnTo>
                  <a:lnTo>
                    <a:pt x="7708" y="532409"/>
                  </a:lnTo>
                  <a:lnTo>
                    <a:pt x="10718" y="532930"/>
                  </a:lnTo>
                  <a:lnTo>
                    <a:pt x="10922" y="536714"/>
                  </a:lnTo>
                  <a:lnTo>
                    <a:pt x="16687" y="536613"/>
                  </a:lnTo>
                  <a:lnTo>
                    <a:pt x="18465" y="538772"/>
                  </a:lnTo>
                  <a:lnTo>
                    <a:pt x="19367" y="542912"/>
                  </a:lnTo>
                  <a:lnTo>
                    <a:pt x="20116" y="544487"/>
                  </a:lnTo>
                  <a:lnTo>
                    <a:pt x="22085" y="550659"/>
                  </a:lnTo>
                  <a:lnTo>
                    <a:pt x="22923" y="550900"/>
                  </a:lnTo>
                  <a:lnTo>
                    <a:pt x="27978" y="547712"/>
                  </a:lnTo>
                  <a:lnTo>
                    <a:pt x="28752" y="547344"/>
                  </a:lnTo>
                  <a:lnTo>
                    <a:pt x="31432" y="546976"/>
                  </a:lnTo>
                  <a:lnTo>
                    <a:pt x="33172" y="546392"/>
                  </a:lnTo>
                  <a:lnTo>
                    <a:pt x="36868" y="543839"/>
                  </a:lnTo>
                  <a:lnTo>
                    <a:pt x="38620" y="544614"/>
                  </a:lnTo>
                  <a:lnTo>
                    <a:pt x="39789" y="548716"/>
                  </a:lnTo>
                  <a:lnTo>
                    <a:pt x="40741" y="548767"/>
                  </a:lnTo>
                  <a:lnTo>
                    <a:pt x="45161" y="545274"/>
                  </a:lnTo>
                  <a:close/>
                </a:path>
                <a:path w="986155" h="584200">
                  <a:moveTo>
                    <a:pt x="49631" y="569645"/>
                  </a:moveTo>
                  <a:lnTo>
                    <a:pt x="46469" y="563118"/>
                  </a:lnTo>
                  <a:lnTo>
                    <a:pt x="40982" y="564896"/>
                  </a:lnTo>
                  <a:lnTo>
                    <a:pt x="44526" y="566432"/>
                  </a:lnTo>
                  <a:lnTo>
                    <a:pt x="44272" y="567829"/>
                  </a:lnTo>
                  <a:lnTo>
                    <a:pt x="44132" y="568528"/>
                  </a:lnTo>
                  <a:lnTo>
                    <a:pt x="44145" y="569556"/>
                  </a:lnTo>
                  <a:lnTo>
                    <a:pt x="45567" y="570776"/>
                  </a:lnTo>
                  <a:lnTo>
                    <a:pt x="47002" y="570407"/>
                  </a:lnTo>
                  <a:lnTo>
                    <a:pt x="49631" y="569645"/>
                  </a:lnTo>
                  <a:close/>
                </a:path>
                <a:path w="986155" h="584200">
                  <a:moveTo>
                    <a:pt x="51587" y="528116"/>
                  </a:moveTo>
                  <a:lnTo>
                    <a:pt x="51333" y="528104"/>
                  </a:lnTo>
                  <a:lnTo>
                    <a:pt x="50901" y="526961"/>
                  </a:lnTo>
                  <a:lnTo>
                    <a:pt x="49822" y="526834"/>
                  </a:lnTo>
                  <a:lnTo>
                    <a:pt x="48793" y="526948"/>
                  </a:lnTo>
                  <a:lnTo>
                    <a:pt x="48514" y="526973"/>
                  </a:lnTo>
                  <a:lnTo>
                    <a:pt x="48234" y="527659"/>
                  </a:lnTo>
                  <a:lnTo>
                    <a:pt x="48031" y="528104"/>
                  </a:lnTo>
                  <a:lnTo>
                    <a:pt x="48323" y="528586"/>
                  </a:lnTo>
                  <a:lnTo>
                    <a:pt x="48488" y="528586"/>
                  </a:lnTo>
                  <a:lnTo>
                    <a:pt x="51587" y="528116"/>
                  </a:lnTo>
                  <a:close/>
                </a:path>
                <a:path w="986155" h="584200">
                  <a:moveTo>
                    <a:pt x="51866" y="555396"/>
                  </a:moveTo>
                  <a:lnTo>
                    <a:pt x="51574" y="554647"/>
                  </a:lnTo>
                  <a:lnTo>
                    <a:pt x="49149" y="553783"/>
                  </a:lnTo>
                  <a:lnTo>
                    <a:pt x="47383" y="553377"/>
                  </a:lnTo>
                  <a:lnTo>
                    <a:pt x="44335" y="552627"/>
                  </a:lnTo>
                  <a:lnTo>
                    <a:pt x="42646" y="552526"/>
                  </a:lnTo>
                  <a:lnTo>
                    <a:pt x="42125" y="553808"/>
                  </a:lnTo>
                  <a:lnTo>
                    <a:pt x="41706" y="554812"/>
                  </a:lnTo>
                  <a:lnTo>
                    <a:pt x="43573" y="554634"/>
                  </a:lnTo>
                  <a:lnTo>
                    <a:pt x="45821" y="556729"/>
                  </a:lnTo>
                  <a:lnTo>
                    <a:pt x="47802" y="557212"/>
                  </a:lnTo>
                  <a:lnTo>
                    <a:pt x="50469" y="556869"/>
                  </a:lnTo>
                  <a:lnTo>
                    <a:pt x="50914" y="556463"/>
                  </a:lnTo>
                  <a:lnTo>
                    <a:pt x="51409" y="556196"/>
                  </a:lnTo>
                  <a:lnTo>
                    <a:pt x="51866" y="555396"/>
                  </a:lnTo>
                  <a:close/>
                </a:path>
                <a:path w="986155" h="584200">
                  <a:moveTo>
                    <a:pt x="57175" y="582358"/>
                  </a:moveTo>
                  <a:lnTo>
                    <a:pt x="56413" y="582371"/>
                  </a:lnTo>
                  <a:lnTo>
                    <a:pt x="55283" y="582726"/>
                  </a:lnTo>
                  <a:lnTo>
                    <a:pt x="54914" y="582904"/>
                  </a:lnTo>
                  <a:lnTo>
                    <a:pt x="54559" y="583069"/>
                  </a:lnTo>
                  <a:lnTo>
                    <a:pt x="54381" y="583031"/>
                  </a:lnTo>
                  <a:lnTo>
                    <a:pt x="54267" y="583184"/>
                  </a:lnTo>
                  <a:lnTo>
                    <a:pt x="54457" y="583107"/>
                  </a:lnTo>
                  <a:lnTo>
                    <a:pt x="54838" y="583641"/>
                  </a:lnTo>
                  <a:lnTo>
                    <a:pt x="55270" y="584073"/>
                  </a:lnTo>
                  <a:lnTo>
                    <a:pt x="56388" y="583958"/>
                  </a:lnTo>
                  <a:lnTo>
                    <a:pt x="57099" y="583552"/>
                  </a:lnTo>
                  <a:lnTo>
                    <a:pt x="57111" y="583323"/>
                  </a:lnTo>
                  <a:lnTo>
                    <a:pt x="57175" y="582358"/>
                  </a:lnTo>
                  <a:close/>
                </a:path>
                <a:path w="986155" h="584200">
                  <a:moveTo>
                    <a:pt x="904722" y="495"/>
                  </a:moveTo>
                  <a:lnTo>
                    <a:pt x="904303" y="406"/>
                  </a:lnTo>
                  <a:lnTo>
                    <a:pt x="904163" y="0"/>
                  </a:lnTo>
                  <a:lnTo>
                    <a:pt x="904290" y="622"/>
                  </a:lnTo>
                  <a:lnTo>
                    <a:pt x="904722" y="495"/>
                  </a:lnTo>
                  <a:close/>
                </a:path>
                <a:path w="986155" h="584200">
                  <a:moveTo>
                    <a:pt x="941489" y="17475"/>
                  </a:moveTo>
                  <a:lnTo>
                    <a:pt x="941374" y="17246"/>
                  </a:lnTo>
                  <a:lnTo>
                    <a:pt x="941412" y="17513"/>
                  </a:lnTo>
                  <a:lnTo>
                    <a:pt x="941438" y="17703"/>
                  </a:lnTo>
                  <a:lnTo>
                    <a:pt x="941489" y="17475"/>
                  </a:lnTo>
                  <a:close/>
                </a:path>
                <a:path w="986155" h="584200">
                  <a:moveTo>
                    <a:pt x="956640" y="11684"/>
                  </a:moveTo>
                  <a:lnTo>
                    <a:pt x="956373" y="11658"/>
                  </a:lnTo>
                  <a:lnTo>
                    <a:pt x="956614" y="11976"/>
                  </a:lnTo>
                  <a:lnTo>
                    <a:pt x="956640" y="11684"/>
                  </a:lnTo>
                  <a:close/>
                </a:path>
                <a:path w="986155" h="584200">
                  <a:moveTo>
                    <a:pt x="967308" y="10858"/>
                  </a:moveTo>
                  <a:lnTo>
                    <a:pt x="967130" y="10642"/>
                  </a:lnTo>
                  <a:lnTo>
                    <a:pt x="966952" y="10515"/>
                  </a:lnTo>
                  <a:lnTo>
                    <a:pt x="967308" y="10858"/>
                  </a:lnTo>
                  <a:close/>
                </a:path>
                <a:path w="986155" h="584200">
                  <a:moveTo>
                    <a:pt x="985647" y="51371"/>
                  </a:moveTo>
                  <a:lnTo>
                    <a:pt x="985431" y="51282"/>
                  </a:lnTo>
                  <a:lnTo>
                    <a:pt x="985100" y="51333"/>
                  </a:lnTo>
                  <a:lnTo>
                    <a:pt x="985647" y="5137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6" name="object 376"/>
            <p:cNvSpPr/>
            <p:nvPr/>
          </p:nvSpPr>
          <p:spPr>
            <a:xfrm>
              <a:off x="13680117" y="764364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51" y="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7" name="object 377"/>
            <p:cNvSpPr/>
            <p:nvPr/>
          </p:nvSpPr>
          <p:spPr>
            <a:xfrm>
              <a:off x="13274091" y="7586986"/>
              <a:ext cx="409575" cy="393700"/>
            </a:xfrm>
            <a:custGeom>
              <a:avLst/>
              <a:gdLst/>
              <a:ahLst/>
              <a:cxnLst/>
              <a:rect l="l" t="t" r="r" b="b"/>
              <a:pathLst>
                <a:path w="409575" h="393700">
                  <a:moveTo>
                    <a:pt x="2705" y="14947"/>
                  </a:moveTo>
                  <a:lnTo>
                    <a:pt x="1295" y="15468"/>
                  </a:lnTo>
                  <a:lnTo>
                    <a:pt x="0" y="15989"/>
                  </a:lnTo>
                  <a:lnTo>
                    <a:pt x="393" y="16840"/>
                  </a:lnTo>
                  <a:lnTo>
                    <a:pt x="1168" y="16827"/>
                  </a:lnTo>
                  <a:lnTo>
                    <a:pt x="1854" y="16433"/>
                  </a:lnTo>
                  <a:lnTo>
                    <a:pt x="2235" y="16217"/>
                  </a:lnTo>
                  <a:lnTo>
                    <a:pt x="2362" y="15595"/>
                  </a:lnTo>
                  <a:lnTo>
                    <a:pt x="2603" y="15138"/>
                  </a:lnTo>
                  <a:lnTo>
                    <a:pt x="2705" y="14947"/>
                  </a:lnTo>
                  <a:close/>
                </a:path>
                <a:path w="409575" h="393700">
                  <a:moveTo>
                    <a:pt x="5778" y="26035"/>
                  </a:moveTo>
                  <a:lnTo>
                    <a:pt x="5562" y="25908"/>
                  </a:lnTo>
                  <a:lnTo>
                    <a:pt x="5778" y="26035"/>
                  </a:lnTo>
                  <a:close/>
                </a:path>
                <a:path w="409575" h="393700">
                  <a:moveTo>
                    <a:pt x="6883" y="24676"/>
                  </a:moveTo>
                  <a:lnTo>
                    <a:pt x="6781" y="24257"/>
                  </a:lnTo>
                  <a:lnTo>
                    <a:pt x="6489" y="22834"/>
                  </a:lnTo>
                  <a:lnTo>
                    <a:pt x="5092" y="22999"/>
                  </a:lnTo>
                  <a:lnTo>
                    <a:pt x="3886" y="23012"/>
                  </a:lnTo>
                  <a:lnTo>
                    <a:pt x="3632" y="23037"/>
                  </a:lnTo>
                  <a:lnTo>
                    <a:pt x="3263" y="23088"/>
                  </a:lnTo>
                  <a:lnTo>
                    <a:pt x="2755" y="23774"/>
                  </a:lnTo>
                  <a:lnTo>
                    <a:pt x="2882" y="24206"/>
                  </a:lnTo>
                  <a:lnTo>
                    <a:pt x="3378" y="24511"/>
                  </a:lnTo>
                  <a:lnTo>
                    <a:pt x="5562" y="25908"/>
                  </a:lnTo>
                  <a:lnTo>
                    <a:pt x="6032" y="25336"/>
                  </a:lnTo>
                  <a:lnTo>
                    <a:pt x="6883" y="24676"/>
                  </a:lnTo>
                  <a:close/>
                </a:path>
                <a:path w="409575" h="393700">
                  <a:moveTo>
                    <a:pt x="9715" y="389978"/>
                  </a:moveTo>
                  <a:lnTo>
                    <a:pt x="9093" y="387273"/>
                  </a:lnTo>
                  <a:lnTo>
                    <a:pt x="7302" y="387705"/>
                  </a:lnTo>
                  <a:lnTo>
                    <a:pt x="4521" y="389216"/>
                  </a:lnTo>
                  <a:lnTo>
                    <a:pt x="3429" y="389623"/>
                  </a:lnTo>
                  <a:lnTo>
                    <a:pt x="4051" y="390347"/>
                  </a:lnTo>
                  <a:lnTo>
                    <a:pt x="5181" y="391642"/>
                  </a:lnTo>
                  <a:lnTo>
                    <a:pt x="6845" y="391414"/>
                  </a:lnTo>
                  <a:lnTo>
                    <a:pt x="8445" y="390677"/>
                  </a:lnTo>
                  <a:lnTo>
                    <a:pt x="9715" y="389978"/>
                  </a:lnTo>
                  <a:close/>
                </a:path>
                <a:path w="409575" h="393700">
                  <a:moveTo>
                    <a:pt x="9893" y="389877"/>
                  </a:moveTo>
                  <a:lnTo>
                    <a:pt x="9715" y="389966"/>
                  </a:lnTo>
                  <a:lnTo>
                    <a:pt x="9779" y="390131"/>
                  </a:lnTo>
                  <a:lnTo>
                    <a:pt x="9893" y="389877"/>
                  </a:lnTo>
                  <a:close/>
                </a:path>
                <a:path w="409575" h="393700">
                  <a:moveTo>
                    <a:pt x="10045" y="390042"/>
                  </a:moveTo>
                  <a:lnTo>
                    <a:pt x="9893" y="389890"/>
                  </a:lnTo>
                  <a:lnTo>
                    <a:pt x="9791" y="390144"/>
                  </a:lnTo>
                  <a:lnTo>
                    <a:pt x="9956" y="390105"/>
                  </a:lnTo>
                  <a:close/>
                </a:path>
                <a:path w="409575" h="393700">
                  <a:moveTo>
                    <a:pt x="13500" y="368388"/>
                  </a:moveTo>
                  <a:lnTo>
                    <a:pt x="13068" y="368325"/>
                  </a:lnTo>
                  <a:lnTo>
                    <a:pt x="12687" y="368223"/>
                  </a:lnTo>
                  <a:lnTo>
                    <a:pt x="12293" y="368223"/>
                  </a:lnTo>
                  <a:lnTo>
                    <a:pt x="12115" y="368249"/>
                  </a:lnTo>
                  <a:lnTo>
                    <a:pt x="11925" y="368541"/>
                  </a:lnTo>
                  <a:lnTo>
                    <a:pt x="11811" y="368757"/>
                  </a:lnTo>
                  <a:lnTo>
                    <a:pt x="11569" y="369277"/>
                  </a:lnTo>
                  <a:lnTo>
                    <a:pt x="11861" y="369595"/>
                  </a:lnTo>
                  <a:lnTo>
                    <a:pt x="12509" y="369341"/>
                  </a:lnTo>
                  <a:lnTo>
                    <a:pt x="12877" y="369201"/>
                  </a:lnTo>
                  <a:lnTo>
                    <a:pt x="13144" y="368757"/>
                  </a:lnTo>
                  <a:lnTo>
                    <a:pt x="13500" y="368388"/>
                  </a:lnTo>
                  <a:close/>
                </a:path>
                <a:path w="409575" h="393700">
                  <a:moveTo>
                    <a:pt x="13957" y="391363"/>
                  </a:moveTo>
                  <a:lnTo>
                    <a:pt x="13335" y="390334"/>
                  </a:lnTo>
                  <a:lnTo>
                    <a:pt x="12801" y="389953"/>
                  </a:lnTo>
                  <a:lnTo>
                    <a:pt x="11976" y="389394"/>
                  </a:lnTo>
                  <a:lnTo>
                    <a:pt x="10985" y="389559"/>
                  </a:lnTo>
                  <a:lnTo>
                    <a:pt x="10045" y="390055"/>
                  </a:lnTo>
                  <a:lnTo>
                    <a:pt x="10490" y="390563"/>
                  </a:lnTo>
                  <a:lnTo>
                    <a:pt x="10909" y="391109"/>
                  </a:lnTo>
                  <a:lnTo>
                    <a:pt x="12090" y="392214"/>
                  </a:lnTo>
                  <a:lnTo>
                    <a:pt x="12877" y="393230"/>
                  </a:lnTo>
                  <a:lnTo>
                    <a:pt x="13741" y="391731"/>
                  </a:lnTo>
                  <a:lnTo>
                    <a:pt x="13957" y="391363"/>
                  </a:lnTo>
                  <a:close/>
                </a:path>
                <a:path w="409575" h="393700">
                  <a:moveTo>
                    <a:pt x="16624" y="383743"/>
                  </a:moveTo>
                  <a:lnTo>
                    <a:pt x="16421" y="383717"/>
                  </a:lnTo>
                  <a:lnTo>
                    <a:pt x="16179" y="383641"/>
                  </a:lnTo>
                  <a:lnTo>
                    <a:pt x="15976" y="383705"/>
                  </a:lnTo>
                  <a:lnTo>
                    <a:pt x="15798" y="383781"/>
                  </a:lnTo>
                  <a:lnTo>
                    <a:pt x="15684" y="384035"/>
                  </a:lnTo>
                  <a:lnTo>
                    <a:pt x="15532" y="384200"/>
                  </a:lnTo>
                  <a:lnTo>
                    <a:pt x="16167" y="384238"/>
                  </a:lnTo>
                  <a:lnTo>
                    <a:pt x="16624" y="383743"/>
                  </a:lnTo>
                  <a:close/>
                </a:path>
                <a:path w="409575" h="393700">
                  <a:moveTo>
                    <a:pt x="22961" y="369011"/>
                  </a:moveTo>
                  <a:lnTo>
                    <a:pt x="22682" y="368935"/>
                  </a:lnTo>
                  <a:lnTo>
                    <a:pt x="22771" y="369112"/>
                  </a:lnTo>
                  <a:lnTo>
                    <a:pt x="22910" y="369074"/>
                  </a:lnTo>
                  <a:close/>
                </a:path>
                <a:path w="409575" h="393700">
                  <a:moveTo>
                    <a:pt x="23482" y="370586"/>
                  </a:moveTo>
                  <a:lnTo>
                    <a:pt x="23304" y="369811"/>
                  </a:lnTo>
                  <a:lnTo>
                    <a:pt x="23050" y="369506"/>
                  </a:lnTo>
                  <a:lnTo>
                    <a:pt x="22821" y="369201"/>
                  </a:lnTo>
                  <a:lnTo>
                    <a:pt x="22529" y="369544"/>
                  </a:lnTo>
                  <a:lnTo>
                    <a:pt x="22161" y="369862"/>
                  </a:lnTo>
                  <a:lnTo>
                    <a:pt x="22059" y="370243"/>
                  </a:lnTo>
                  <a:lnTo>
                    <a:pt x="21869" y="371068"/>
                  </a:lnTo>
                  <a:lnTo>
                    <a:pt x="22326" y="371589"/>
                  </a:lnTo>
                  <a:lnTo>
                    <a:pt x="23241" y="371475"/>
                  </a:lnTo>
                  <a:lnTo>
                    <a:pt x="23482" y="370586"/>
                  </a:lnTo>
                  <a:close/>
                </a:path>
                <a:path w="409575" h="393700">
                  <a:moveTo>
                    <a:pt x="32308" y="355"/>
                  </a:moveTo>
                  <a:lnTo>
                    <a:pt x="25590" y="1562"/>
                  </a:lnTo>
                  <a:lnTo>
                    <a:pt x="25374" y="2273"/>
                  </a:lnTo>
                  <a:lnTo>
                    <a:pt x="25120" y="2705"/>
                  </a:lnTo>
                  <a:lnTo>
                    <a:pt x="25590" y="2832"/>
                  </a:lnTo>
                  <a:lnTo>
                    <a:pt x="26123" y="3238"/>
                  </a:lnTo>
                  <a:lnTo>
                    <a:pt x="26479" y="3086"/>
                  </a:lnTo>
                  <a:lnTo>
                    <a:pt x="32308" y="355"/>
                  </a:lnTo>
                  <a:close/>
                </a:path>
                <a:path w="409575" h="393700">
                  <a:moveTo>
                    <a:pt x="33070" y="0"/>
                  </a:moveTo>
                  <a:lnTo>
                    <a:pt x="32308" y="355"/>
                  </a:lnTo>
                  <a:lnTo>
                    <a:pt x="32943" y="241"/>
                  </a:lnTo>
                  <a:lnTo>
                    <a:pt x="33070" y="0"/>
                  </a:lnTo>
                  <a:close/>
                </a:path>
                <a:path w="409575" h="393700">
                  <a:moveTo>
                    <a:pt x="368084" y="51701"/>
                  </a:moveTo>
                  <a:lnTo>
                    <a:pt x="367969" y="51473"/>
                  </a:lnTo>
                  <a:lnTo>
                    <a:pt x="368071" y="51930"/>
                  </a:lnTo>
                  <a:lnTo>
                    <a:pt x="368084" y="51701"/>
                  </a:lnTo>
                  <a:close/>
                </a:path>
                <a:path w="409575" h="393700">
                  <a:moveTo>
                    <a:pt x="387959" y="83375"/>
                  </a:moveTo>
                  <a:lnTo>
                    <a:pt x="387705" y="83223"/>
                  </a:lnTo>
                  <a:lnTo>
                    <a:pt x="387223" y="83693"/>
                  </a:lnTo>
                  <a:lnTo>
                    <a:pt x="387527" y="83947"/>
                  </a:lnTo>
                  <a:lnTo>
                    <a:pt x="387807" y="83375"/>
                  </a:lnTo>
                  <a:lnTo>
                    <a:pt x="387934" y="83426"/>
                  </a:lnTo>
                  <a:close/>
                </a:path>
                <a:path w="409575" h="393700">
                  <a:moveTo>
                    <a:pt x="388277" y="82677"/>
                  </a:moveTo>
                  <a:lnTo>
                    <a:pt x="387413" y="83058"/>
                  </a:lnTo>
                  <a:lnTo>
                    <a:pt x="387705" y="83223"/>
                  </a:lnTo>
                  <a:lnTo>
                    <a:pt x="388277" y="82677"/>
                  </a:lnTo>
                  <a:close/>
                </a:path>
                <a:path w="409575" h="393700">
                  <a:moveTo>
                    <a:pt x="408774" y="111645"/>
                  </a:moveTo>
                  <a:lnTo>
                    <a:pt x="408305" y="111379"/>
                  </a:lnTo>
                  <a:lnTo>
                    <a:pt x="408101" y="111404"/>
                  </a:lnTo>
                  <a:lnTo>
                    <a:pt x="408432" y="111848"/>
                  </a:lnTo>
                  <a:lnTo>
                    <a:pt x="408774" y="111645"/>
                  </a:lnTo>
                  <a:close/>
                </a:path>
                <a:path w="409575" h="393700">
                  <a:moveTo>
                    <a:pt x="409016" y="111493"/>
                  </a:moveTo>
                  <a:lnTo>
                    <a:pt x="408774" y="111645"/>
                  </a:lnTo>
                  <a:lnTo>
                    <a:pt x="408952" y="111734"/>
                  </a:lnTo>
                  <a:lnTo>
                    <a:pt x="409016" y="11149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8" name="object 378"/>
            <p:cNvSpPr/>
            <p:nvPr/>
          </p:nvSpPr>
          <p:spPr>
            <a:xfrm>
              <a:off x="13276704" y="76018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219"/>
                  </a:moveTo>
                  <a:lnTo>
                    <a:pt x="104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9" name="object 379"/>
            <p:cNvSpPr/>
            <p:nvPr/>
          </p:nvSpPr>
          <p:spPr>
            <a:xfrm>
              <a:off x="13183514" y="7154703"/>
              <a:ext cx="1473200" cy="782320"/>
            </a:xfrm>
            <a:custGeom>
              <a:avLst/>
              <a:gdLst/>
              <a:ahLst/>
              <a:cxnLst/>
              <a:rect l="l" t="t" r="r" b="b"/>
              <a:pathLst>
                <a:path w="1473200" h="782320">
                  <a:moveTo>
                    <a:pt x="177" y="775068"/>
                  </a:moveTo>
                  <a:lnTo>
                    <a:pt x="152" y="774852"/>
                  </a:lnTo>
                  <a:lnTo>
                    <a:pt x="0" y="774992"/>
                  </a:lnTo>
                  <a:lnTo>
                    <a:pt x="177" y="775068"/>
                  </a:lnTo>
                  <a:close/>
                </a:path>
                <a:path w="1473200" h="782320">
                  <a:moveTo>
                    <a:pt x="1092" y="779513"/>
                  </a:moveTo>
                  <a:lnTo>
                    <a:pt x="1003" y="779373"/>
                  </a:lnTo>
                  <a:lnTo>
                    <a:pt x="825" y="779132"/>
                  </a:lnTo>
                  <a:lnTo>
                    <a:pt x="762" y="779386"/>
                  </a:lnTo>
                  <a:lnTo>
                    <a:pt x="1092" y="779513"/>
                  </a:lnTo>
                  <a:close/>
                </a:path>
                <a:path w="1473200" h="782320">
                  <a:moveTo>
                    <a:pt x="1219" y="775474"/>
                  </a:moveTo>
                  <a:lnTo>
                    <a:pt x="177" y="775068"/>
                  </a:lnTo>
                  <a:lnTo>
                    <a:pt x="279" y="775538"/>
                  </a:lnTo>
                  <a:lnTo>
                    <a:pt x="279" y="776160"/>
                  </a:lnTo>
                  <a:lnTo>
                    <a:pt x="1219" y="775474"/>
                  </a:lnTo>
                  <a:close/>
                </a:path>
                <a:path w="1473200" h="782320">
                  <a:moveTo>
                    <a:pt x="4432" y="781138"/>
                  </a:moveTo>
                  <a:lnTo>
                    <a:pt x="4254" y="780669"/>
                  </a:lnTo>
                  <a:lnTo>
                    <a:pt x="1092" y="779513"/>
                  </a:lnTo>
                  <a:lnTo>
                    <a:pt x="1549" y="780199"/>
                  </a:lnTo>
                  <a:lnTo>
                    <a:pt x="1955" y="780923"/>
                  </a:lnTo>
                  <a:lnTo>
                    <a:pt x="2501" y="781481"/>
                  </a:lnTo>
                  <a:lnTo>
                    <a:pt x="2730" y="781735"/>
                  </a:lnTo>
                  <a:lnTo>
                    <a:pt x="3556" y="781685"/>
                  </a:lnTo>
                  <a:lnTo>
                    <a:pt x="3924" y="781456"/>
                  </a:lnTo>
                  <a:lnTo>
                    <a:pt x="4432" y="781138"/>
                  </a:lnTo>
                  <a:close/>
                </a:path>
                <a:path w="1473200" h="782320">
                  <a:moveTo>
                    <a:pt x="240919" y="759231"/>
                  </a:moveTo>
                  <a:lnTo>
                    <a:pt x="240690" y="758786"/>
                  </a:lnTo>
                  <a:lnTo>
                    <a:pt x="240271" y="759307"/>
                  </a:lnTo>
                  <a:lnTo>
                    <a:pt x="240919" y="759231"/>
                  </a:lnTo>
                  <a:close/>
                </a:path>
                <a:path w="1473200" h="782320">
                  <a:moveTo>
                    <a:pt x="256171" y="755777"/>
                  </a:moveTo>
                  <a:lnTo>
                    <a:pt x="255612" y="755840"/>
                  </a:lnTo>
                  <a:lnTo>
                    <a:pt x="255816" y="756196"/>
                  </a:lnTo>
                  <a:lnTo>
                    <a:pt x="256171" y="755777"/>
                  </a:lnTo>
                  <a:close/>
                </a:path>
                <a:path w="1473200" h="782320">
                  <a:moveTo>
                    <a:pt x="260908" y="735431"/>
                  </a:moveTo>
                  <a:lnTo>
                    <a:pt x="260451" y="734542"/>
                  </a:lnTo>
                  <a:lnTo>
                    <a:pt x="260350" y="734364"/>
                  </a:lnTo>
                  <a:lnTo>
                    <a:pt x="259054" y="734593"/>
                  </a:lnTo>
                  <a:lnTo>
                    <a:pt x="257784" y="735304"/>
                  </a:lnTo>
                  <a:lnTo>
                    <a:pt x="257416" y="736053"/>
                  </a:lnTo>
                  <a:lnTo>
                    <a:pt x="258330" y="737450"/>
                  </a:lnTo>
                  <a:lnTo>
                    <a:pt x="259041" y="737463"/>
                  </a:lnTo>
                  <a:lnTo>
                    <a:pt x="259829" y="737158"/>
                  </a:lnTo>
                  <a:lnTo>
                    <a:pt x="260629" y="736371"/>
                  </a:lnTo>
                  <a:lnTo>
                    <a:pt x="260908" y="735431"/>
                  </a:lnTo>
                  <a:close/>
                </a:path>
                <a:path w="1473200" h="782320">
                  <a:moveTo>
                    <a:pt x="843749" y="56705"/>
                  </a:moveTo>
                  <a:lnTo>
                    <a:pt x="842505" y="55460"/>
                  </a:lnTo>
                  <a:lnTo>
                    <a:pt x="840727" y="55448"/>
                  </a:lnTo>
                  <a:lnTo>
                    <a:pt x="839076" y="55206"/>
                  </a:lnTo>
                  <a:lnTo>
                    <a:pt x="838835" y="55168"/>
                  </a:lnTo>
                  <a:lnTo>
                    <a:pt x="838568" y="55359"/>
                  </a:lnTo>
                  <a:lnTo>
                    <a:pt x="838339" y="55460"/>
                  </a:lnTo>
                  <a:lnTo>
                    <a:pt x="838517" y="55880"/>
                  </a:lnTo>
                  <a:lnTo>
                    <a:pt x="838568" y="56502"/>
                  </a:lnTo>
                  <a:lnTo>
                    <a:pt x="838911" y="56667"/>
                  </a:lnTo>
                  <a:lnTo>
                    <a:pt x="840460" y="57518"/>
                  </a:lnTo>
                  <a:lnTo>
                    <a:pt x="842086" y="57696"/>
                  </a:lnTo>
                  <a:lnTo>
                    <a:pt x="843749" y="56705"/>
                  </a:lnTo>
                  <a:close/>
                </a:path>
                <a:path w="1473200" h="782320">
                  <a:moveTo>
                    <a:pt x="844092" y="56591"/>
                  </a:moveTo>
                  <a:lnTo>
                    <a:pt x="843876" y="56629"/>
                  </a:lnTo>
                  <a:lnTo>
                    <a:pt x="843838" y="56769"/>
                  </a:lnTo>
                  <a:lnTo>
                    <a:pt x="844029" y="56857"/>
                  </a:lnTo>
                  <a:lnTo>
                    <a:pt x="844092" y="56591"/>
                  </a:lnTo>
                  <a:close/>
                </a:path>
                <a:path w="1473200" h="782320">
                  <a:moveTo>
                    <a:pt x="862838" y="35471"/>
                  </a:moveTo>
                  <a:lnTo>
                    <a:pt x="862228" y="33832"/>
                  </a:lnTo>
                  <a:lnTo>
                    <a:pt x="861110" y="34988"/>
                  </a:lnTo>
                  <a:lnTo>
                    <a:pt x="860272" y="35052"/>
                  </a:lnTo>
                  <a:lnTo>
                    <a:pt x="858520" y="35242"/>
                  </a:lnTo>
                  <a:lnTo>
                    <a:pt x="856818" y="35598"/>
                  </a:lnTo>
                  <a:lnTo>
                    <a:pt x="855332" y="36664"/>
                  </a:lnTo>
                  <a:lnTo>
                    <a:pt x="855192" y="36576"/>
                  </a:lnTo>
                  <a:lnTo>
                    <a:pt x="855052" y="36804"/>
                  </a:lnTo>
                  <a:lnTo>
                    <a:pt x="855230" y="36728"/>
                  </a:lnTo>
                  <a:lnTo>
                    <a:pt x="857148" y="37782"/>
                  </a:lnTo>
                  <a:lnTo>
                    <a:pt x="858913" y="39370"/>
                  </a:lnTo>
                  <a:lnTo>
                    <a:pt x="861199" y="36779"/>
                  </a:lnTo>
                  <a:lnTo>
                    <a:pt x="861695" y="36207"/>
                  </a:lnTo>
                  <a:lnTo>
                    <a:pt x="862838" y="35471"/>
                  </a:lnTo>
                  <a:close/>
                </a:path>
                <a:path w="1473200" h="782320">
                  <a:moveTo>
                    <a:pt x="970610" y="386346"/>
                  </a:moveTo>
                  <a:lnTo>
                    <a:pt x="970483" y="386397"/>
                  </a:lnTo>
                  <a:lnTo>
                    <a:pt x="969213" y="386422"/>
                  </a:lnTo>
                  <a:lnTo>
                    <a:pt x="968197" y="386753"/>
                  </a:lnTo>
                  <a:lnTo>
                    <a:pt x="967663" y="387921"/>
                  </a:lnTo>
                  <a:lnTo>
                    <a:pt x="967524" y="388010"/>
                  </a:lnTo>
                  <a:lnTo>
                    <a:pt x="970610" y="386346"/>
                  </a:lnTo>
                  <a:close/>
                </a:path>
                <a:path w="1473200" h="782320">
                  <a:moveTo>
                    <a:pt x="991704" y="379768"/>
                  </a:moveTo>
                  <a:lnTo>
                    <a:pt x="989126" y="379006"/>
                  </a:lnTo>
                  <a:lnTo>
                    <a:pt x="986802" y="379120"/>
                  </a:lnTo>
                  <a:lnTo>
                    <a:pt x="986434" y="379056"/>
                  </a:lnTo>
                  <a:lnTo>
                    <a:pt x="986675" y="379336"/>
                  </a:lnTo>
                  <a:lnTo>
                    <a:pt x="989088" y="379209"/>
                  </a:lnTo>
                  <a:lnTo>
                    <a:pt x="991616" y="379996"/>
                  </a:lnTo>
                  <a:lnTo>
                    <a:pt x="991704" y="379768"/>
                  </a:lnTo>
                  <a:close/>
                </a:path>
                <a:path w="1473200" h="782320">
                  <a:moveTo>
                    <a:pt x="995527" y="365340"/>
                  </a:moveTo>
                  <a:lnTo>
                    <a:pt x="995159" y="365036"/>
                  </a:lnTo>
                  <a:lnTo>
                    <a:pt x="994816" y="364540"/>
                  </a:lnTo>
                  <a:lnTo>
                    <a:pt x="993660" y="364490"/>
                  </a:lnTo>
                  <a:lnTo>
                    <a:pt x="992886" y="364744"/>
                  </a:lnTo>
                  <a:lnTo>
                    <a:pt x="992149" y="364858"/>
                  </a:lnTo>
                  <a:lnTo>
                    <a:pt x="991425" y="365658"/>
                  </a:lnTo>
                  <a:lnTo>
                    <a:pt x="991108" y="366014"/>
                  </a:lnTo>
                  <a:lnTo>
                    <a:pt x="991450" y="366306"/>
                  </a:lnTo>
                  <a:lnTo>
                    <a:pt x="991793" y="366788"/>
                  </a:lnTo>
                  <a:lnTo>
                    <a:pt x="992949" y="366814"/>
                  </a:lnTo>
                  <a:lnTo>
                    <a:pt x="993775" y="366674"/>
                  </a:lnTo>
                  <a:lnTo>
                    <a:pt x="994918" y="366242"/>
                  </a:lnTo>
                  <a:lnTo>
                    <a:pt x="995184" y="365696"/>
                  </a:lnTo>
                  <a:lnTo>
                    <a:pt x="995527" y="365340"/>
                  </a:lnTo>
                  <a:close/>
                </a:path>
                <a:path w="1473200" h="782320">
                  <a:moveTo>
                    <a:pt x="1046276" y="370179"/>
                  </a:moveTo>
                  <a:lnTo>
                    <a:pt x="1046200" y="369925"/>
                  </a:lnTo>
                  <a:lnTo>
                    <a:pt x="1046264" y="370395"/>
                  </a:lnTo>
                  <a:lnTo>
                    <a:pt x="1046276" y="370179"/>
                  </a:lnTo>
                  <a:close/>
                </a:path>
                <a:path w="1473200" h="782320">
                  <a:moveTo>
                    <a:pt x="1053617" y="362305"/>
                  </a:moveTo>
                  <a:lnTo>
                    <a:pt x="1053490" y="362254"/>
                  </a:lnTo>
                  <a:lnTo>
                    <a:pt x="1053363" y="362229"/>
                  </a:lnTo>
                  <a:lnTo>
                    <a:pt x="1053325" y="362724"/>
                  </a:lnTo>
                  <a:lnTo>
                    <a:pt x="1053617" y="362305"/>
                  </a:lnTo>
                  <a:close/>
                </a:path>
                <a:path w="1473200" h="782320">
                  <a:moveTo>
                    <a:pt x="1408658" y="74333"/>
                  </a:moveTo>
                  <a:lnTo>
                    <a:pt x="1406105" y="75793"/>
                  </a:lnTo>
                  <a:lnTo>
                    <a:pt x="1406563" y="75971"/>
                  </a:lnTo>
                  <a:lnTo>
                    <a:pt x="1407236" y="75717"/>
                  </a:lnTo>
                  <a:lnTo>
                    <a:pt x="1407642" y="75387"/>
                  </a:lnTo>
                  <a:lnTo>
                    <a:pt x="1408150" y="75145"/>
                  </a:lnTo>
                  <a:lnTo>
                    <a:pt x="1408417" y="74752"/>
                  </a:lnTo>
                  <a:lnTo>
                    <a:pt x="1408658" y="74333"/>
                  </a:lnTo>
                  <a:close/>
                </a:path>
                <a:path w="1473200" h="782320">
                  <a:moveTo>
                    <a:pt x="1447507" y="304"/>
                  </a:moveTo>
                  <a:lnTo>
                    <a:pt x="1447063" y="0"/>
                  </a:lnTo>
                  <a:lnTo>
                    <a:pt x="1447139" y="533"/>
                  </a:lnTo>
                  <a:lnTo>
                    <a:pt x="1447507" y="304"/>
                  </a:lnTo>
                  <a:close/>
                </a:path>
                <a:path w="1473200" h="782320">
                  <a:moveTo>
                    <a:pt x="1472857" y="6781"/>
                  </a:moveTo>
                  <a:lnTo>
                    <a:pt x="1472222" y="6299"/>
                  </a:lnTo>
                  <a:lnTo>
                    <a:pt x="1471485" y="6159"/>
                  </a:lnTo>
                  <a:lnTo>
                    <a:pt x="1470660" y="6311"/>
                  </a:lnTo>
                  <a:lnTo>
                    <a:pt x="1472857" y="6781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0" name="object 380"/>
            <p:cNvSpPr/>
            <p:nvPr/>
          </p:nvSpPr>
          <p:spPr>
            <a:xfrm>
              <a:off x="14654179" y="7160854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40" h="634">
                  <a:moveTo>
                    <a:pt x="2198" y="628"/>
                  </a:moveTo>
                  <a:lnTo>
                    <a:pt x="1560" y="146"/>
                  </a:lnTo>
                  <a:lnTo>
                    <a:pt x="827" y="0"/>
                  </a:lnTo>
                  <a:lnTo>
                    <a:pt x="0" y="157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1" name="object 381"/>
            <p:cNvSpPr/>
            <p:nvPr/>
          </p:nvSpPr>
          <p:spPr>
            <a:xfrm>
              <a:off x="14656377" y="716147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57" y="0"/>
                  </a:moveTo>
                  <a:lnTo>
                    <a:pt x="0" y="10"/>
                  </a:lnTo>
                  <a:lnTo>
                    <a:pt x="209" y="5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2" name="object 382"/>
            <p:cNvSpPr/>
            <p:nvPr/>
          </p:nvSpPr>
          <p:spPr>
            <a:xfrm>
              <a:off x="14656377" y="716147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09" y="52"/>
                  </a:moveTo>
                  <a:lnTo>
                    <a:pt x="62" y="52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3" name="object 383"/>
            <p:cNvSpPr/>
            <p:nvPr/>
          </p:nvSpPr>
          <p:spPr>
            <a:xfrm>
              <a:off x="14653974" y="716094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83" y="0"/>
                  </a:move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4" name="object 384"/>
            <p:cNvSpPr/>
            <p:nvPr/>
          </p:nvSpPr>
          <p:spPr>
            <a:xfrm>
              <a:off x="14653974" y="716094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09" y="62"/>
                  </a:moveTo>
                  <a:lnTo>
                    <a:pt x="0" y="2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5" name="object 385"/>
            <p:cNvSpPr/>
            <p:nvPr/>
          </p:nvSpPr>
          <p:spPr>
            <a:xfrm>
              <a:off x="13200164" y="7163060"/>
              <a:ext cx="1595120" cy="876300"/>
            </a:xfrm>
            <a:custGeom>
              <a:avLst/>
              <a:gdLst/>
              <a:ahLst/>
              <a:cxnLst/>
              <a:rect l="l" t="t" r="r" b="b"/>
              <a:pathLst>
                <a:path w="1595119" h="876300">
                  <a:moveTo>
                    <a:pt x="1562" y="855319"/>
                  </a:moveTo>
                  <a:lnTo>
                    <a:pt x="1473" y="855141"/>
                  </a:lnTo>
                  <a:lnTo>
                    <a:pt x="1295" y="855179"/>
                  </a:lnTo>
                  <a:lnTo>
                    <a:pt x="1562" y="855319"/>
                  </a:lnTo>
                  <a:close/>
                </a:path>
                <a:path w="1595119" h="876300">
                  <a:moveTo>
                    <a:pt x="4152" y="852157"/>
                  </a:moveTo>
                  <a:lnTo>
                    <a:pt x="4051" y="851319"/>
                  </a:lnTo>
                  <a:lnTo>
                    <a:pt x="3797" y="851115"/>
                  </a:lnTo>
                  <a:lnTo>
                    <a:pt x="3492" y="850887"/>
                  </a:lnTo>
                  <a:lnTo>
                    <a:pt x="2743" y="850887"/>
                  </a:lnTo>
                  <a:lnTo>
                    <a:pt x="2324" y="851103"/>
                  </a:lnTo>
                  <a:lnTo>
                    <a:pt x="0" y="852195"/>
                  </a:lnTo>
                  <a:lnTo>
                    <a:pt x="381" y="853617"/>
                  </a:lnTo>
                  <a:lnTo>
                    <a:pt x="1409" y="855065"/>
                  </a:lnTo>
                  <a:lnTo>
                    <a:pt x="2273" y="854176"/>
                  </a:lnTo>
                  <a:lnTo>
                    <a:pt x="3175" y="853363"/>
                  </a:lnTo>
                  <a:lnTo>
                    <a:pt x="3937" y="852398"/>
                  </a:lnTo>
                  <a:lnTo>
                    <a:pt x="4152" y="852157"/>
                  </a:lnTo>
                  <a:close/>
                </a:path>
                <a:path w="1595119" h="876300">
                  <a:moveTo>
                    <a:pt x="23317" y="875766"/>
                  </a:moveTo>
                  <a:lnTo>
                    <a:pt x="22821" y="875944"/>
                  </a:lnTo>
                  <a:lnTo>
                    <a:pt x="22860" y="876109"/>
                  </a:lnTo>
                  <a:lnTo>
                    <a:pt x="23177" y="876185"/>
                  </a:lnTo>
                  <a:lnTo>
                    <a:pt x="23317" y="875766"/>
                  </a:lnTo>
                  <a:close/>
                </a:path>
                <a:path w="1595119" h="876300">
                  <a:moveTo>
                    <a:pt x="23444" y="876236"/>
                  </a:moveTo>
                  <a:lnTo>
                    <a:pt x="23177" y="876185"/>
                  </a:lnTo>
                  <a:lnTo>
                    <a:pt x="23444" y="876236"/>
                  </a:lnTo>
                  <a:close/>
                </a:path>
                <a:path w="1595119" h="876300">
                  <a:moveTo>
                    <a:pt x="105498" y="465670"/>
                  </a:moveTo>
                  <a:lnTo>
                    <a:pt x="105333" y="464959"/>
                  </a:lnTo>
                  <a:lnTo>
                    <a:pt x="105003" y="464667"/>
                  </a:lnTo>
                  <a:lnTo>
                    <a:pt x="104762" y="464350"/>
                  </a:lnTo>
                  <a:lnTo>
                    <a:pt x="104838" y="464743"/>
                  </a:lnTo>
                  <a:lnTo>
                    <a:pt x="104876" y="465162"/>
                  </a:lnTo>
                  <a:lnTo>
                    <a:pt x="105003" y="465531"/>
                  </a:lnTo>
                  <a:lnTo>
                    <a:pt x="105410" y="466407"/>
                  </a:lnTo>
                  <a:lnTo>
                    <a:pt x="105448" y="466051"/>
                  </a:lnTo>
                  <a:lnTo>
                    <a:pt x="105498" y="465670"/>
                  </a:lnTo>
                  <a:close/>
                </a:path>
                <a:path w="1595119" h="876300">
                  <a:moveTo>
                    <a:pt x="105613" y="466826"/>
                  </a:moveTo>
                  <a:lnTo>
                    <a:pt x="105422" y="466420"/>
                  </a:lnTo>
                  <a:lnTo>
                    <a:pt x="105422" y="466636"/>
                  </a:lnTo>
                  <a:lnTo>
                    <a:pt x="105613" y="466826"/>
                  </a:lnTo>
                  <a:close/>
                </a:path>
                <a:path w="1595119" h="876300">
                  <a:moveTo>
                    <a:pt x="184937" y="742594"/>
                  </a:moveTo>
                  <a:lnTo>
                    <a:pt x="184734" y="742518"/>
                  </a:lnTo>
                  <a:lnTo>
                    <a:pt x="184492" y="742276"/>
                  </a:lnTo>
                  <a:lnTo>
                    <a:pt x="184340" y="742327"/>
                  </a:lnTo>
                  <a:lnTo>
                    <a:pt x="183667" y="742543"/>
                  </a:lnTo>
                  <a:lnTo>
                    <a:pt x="183464" y="742950"/>
                  </a:lnTo>
                  <a:lnTo>
                    <a:pt x="183921" y="743407"/>
                  </a:lnTo>
                  <a:lnTo>
                    <a:pt x="184277" y="743254"/>
                  </a:lnTo>
                  <a:lnTo>
                    <a:pt x="184543" y="743216"/>
                  </a:lnTo>
                  <a:lnTo>
                    <a:pt x="184937" y="742594"/>
                  </a:lnTo>
                  <a:close/>
                </a:path>
                <a:path w="1595119" h="876300">
                  <a:moveTo>
                    <a:pt x="200685" y="781380"/>
                  </a:moveTo>
                  <a:lnTo>
                    <a:pt x="200596" y="780478"/>
                  </a:lnTo>
                  <a:lnTo>
                    <a:pt x="200596" y="780351"/>
                  </a:lnTo>
                  <a:lnTo>
                    <a:pt x="199618" y="780300"/>
                  </a:lnTo>
                  <a:lnTo>
                    <a:pt x="199136" y="780376"/>
                  </a:lnTo>
                  <a:lnTo>
                    <a:pt x="198259" y="780542"/>
                  </a:lnTo>
                  <a:lnTo>
                    <a:pt x="197662" y="781126"/>
                  </a:lnTo>
                  <a:lnTo>
                    <a:pt x="197751" y="781977"/>
                  </a:lnTo>
                  <a:lnTo>
                    <a:pt x="197777" y="782116"/>
                  </a:lnTo>
                  <a:lnTo>
                    <a:pt x="198691" y="782116"/>
                  </a:lnTo>
                  <a:lnTo>
                    <a:pt x="199199" y="782167"/>
                  </a:lnTo>
                  <a:lnTo>
                    <a:pt x="199910" y="781773"/>
                  </a:lnTo>
                  <a:lnTo>
                    <a:pt x="200685" y="781380"/>
                  </a:lnTo>
                  <a:close/>
                </a:path>
                <a:path w="1595119" h="876300">
                  <a:moveTo>
                    <a:pt x="233578" y="532104"/>
                  </a:moveTo>
                  <a:lnTo>
                    <a:pt x="233514" y="531647"/>
                  </a:lnTo>
                  <a:lnTo>
                    <a:pt x="233311" y="531710"/>
                  </a:lnTo>
                  <a:lnTo>
                    <a:pt x="233095" y="531710"/>
                  </a:lnTo>
                  <a:lnTo>
                    <a:pt x="232981" y="532257"/>
                  </a:lnTo>
                  <a:lnTo>
                    <a:pt x="233172" y="532206"/>
                  </a:lnTo>
                  <a:lnTo>
                    <a:pt x="233400" y="532206"/>
                  </a:lnTo>
                  <a:lnTo>
                    <a:pt x="233578" y="532104"/>
                  </a:lnTo>
                  <a:close/>
                </a:path>
                <a:path w="1595119" h="876300">
                  <a:moveTo>
                    <a:pt x="356577" y="462876"/>
                  </a:moveTo>
                  <a:lnTo>
                    <a:pt x="356400" y="462394"/>
                  </a:lnTo>
                  <a:lnTo>
                    <a:pt x="355968" y="462241"/>
                  </a:lnTo>
                  <a:lnTo>
                    <a:pt x="355447" y="462597"/>
                  </a:lnTo>
                  <a:lnTo>
                    <a:pt x="355053" y="462876"/>
                  </a:lnTo>
                  <a:lnTo>
                    <a:pt x="354596" y="463257"/>
                  </a:lnTo>
                  <a:lnTo>
                    <a:pt x="354418" y="463664"/>
                  </a:lnTo>
                  <a:lnTo>
                    <a:pt x="354164" y="464248"/>
                  </a:lnTo>
                  <a:lnTo>
                    <a:pt x="354558" y="464604"/>
                  </a:lnTo>
                  <a:lnTo>
                    <a:pt x="355231" y="464439"/>
                  </a:lnTo>
                  <a:lnTo>
                    <a:pt x="356044" y="464248"/>
                  </a:lnTo>
                  <a:lnTo>
                    <a:pt x="356501" y="463689"/>
                  </a:lnTo>
                  <a:lnTo>
                    <a:pt x="356577" y="462876"/>
                  </a:lnTo>
                  <a:close/>
                </a:path>
                <a:path w="1595119" h="876300">
                  <a:moveTo>
                    <a:pt x="365671" y="492836"/>
                  </a:moveTo>
                  <a:lnTo>
                    <a:pt x="365302" y="492658"/>
                  </a:lnTo>
                  <a:lnTo>
                    <a:pt x="365112" y="492569"/>
                  </a:lnTo>
                  <a:lnTo>
                    <a:pt x="364921" y="492925"/>
                  </a:lnTo>
                  <a:lnTo>
                    <a:pt x="364604" y="493280"/>
                  </a:lnTo>
                  <a:lnTo>
                    <a:pt x="364566" y="493788"/>
                  </a:lnTo>
                  <a:lnTo>
                    <a:pt x="365163" y="493953"/>
                  </a:lnTo>
                  <a:lnTo>
                    <a:pt x="365480" y="494118"/>
                  </a:lnTo>
                  <a:lnTo>
                    <a:pt x="365544" y="493649"/>
                  </a:lnTo>
                  <a:lnTo>
                    <a:pt x="365671" y="493229"/>
                  </a:lnTo>
                  <a:lnTo>
                    <a:pt x="365671" y="492836"/>
                  </a:lnTo>
                  <a:close/>
                </a:path>
                <a:path w="1595119" h="876300">
                  <a:moveTo>
                    <a:pt x="385813" y="325120"/>
                  </a:moveTo>
                  <a:lnTo>
                    <a:pt x="385775" y="324904"/>
                  </a:lnTo>
                  <a:lnTo>
                    <a:pt x="385622" y="325043"/>
                  </a:lnTo>
                  <a:lnTo>
                    <a:pt x="385813" y="325120"/>
                  </a:lnTo>
                  <a:close/>
                </a:path>
                <a:path w="1595119" h="876300">
                  <a:moveTo>
                    <a:pt x="386803" y="324269"/>
                  </a:moveTo>
                  <a:lnTo>
                    <a:pt x="385622" y="324027"/>
                  </a:lnTo>
                  <a:lnTo>
                    <a:pt x="385775" y="324904"/>
                  </a:lnTo>
                  <a:lnTo>
                    <a:pt x="386194" y="324599"/>
                  </a:lnTo>
                  <a:lnTo>
                    <a:pt x="386803" y="324269"/>
                  </a:lnTo>
                  <a:close/>
                </a:path>
                <a:path w="1595119" h="876300">
                  <a:moveTo>
                    <a:pt x="391744" y="319773"/>
                  </a:moveTo>
                  <a:close/>
                </a:path>
                <a:path w="1595119" h="876300">
                  <a:moveTo>
                    <a:pt x="391820" y="319544"/>
                  </a:moveTo>
                  <a:lnTo>
                    <a:pt x="391731" y="319773"/>
                  </a:lnTo>
                  <a:lnTo>
                    <a:pt x="391820" y="319544"/>
                  </a:lnTo>
                  <a:close/>
                </a:path>
                <a:path w="1595119" h="876300">
                  <a:moveTo>
                    <a:pt x="392341" y="319951"/>
                  </a:moveTo>
                  <a:lnTo>
                    <a:pt x="391744" y="319786"/>
                  </a:lnTo>
                  <a:lnTo>
                    <a:pt x="391642" y="320128"/>
                  </a:lnTo>
                  <a:lnTo>
                    <a:pt x="392341" y="320065"/>
                  </a:lnTo>
                  <a:close/>
                </a:path>
                <a:path w="1595119" h="876300">
                  <a:moveTo>
                    <a:pt x="397852" y="319900"/>
                  </a:moveTo>
                  <a:lnTo>
                    <a:pt x="397459" y="320103"/>
                  </a:lnTo>
                  <a:lnTo>
                    <a:pt x="397687" y="320116"/>
                  </a:lnTo>
                  <a:lnTo>
                    <a:pt x="397852" y="319900"/>
                  </a:lnTo>
                  <a:close/>
                </a:path>
                <a:path w="1595119" h="876300">
                  <a:moveTo>
                    <a:pt x="493814" y="572617"/>
                  </a:moveTo>
                  <a:lnTo>
                    <a:pt x="493585" y="572897"/>
                  </a:lnTo>
                  <a:lnTo>
                    <a:pt x="493814" y="572617"/>
                  </a:lnTo>
                  <a:close/>
                </a:path>
                <a:path w="1595119" h="876300">
                  <a:moveTo>
                    <a:pt x="497814" y="616178"/>
                  </a:moveTo>
                  <a:lnTo>
                    <a:pt x="497395" y="614946"/>
                  </a:lnTo>
                  <a:lnTo>
                    <a:pt x="497293" y="614743"/>
                  </a:lnTo>
                  <a:lnTo>
                    <a:pt x="497065" y="614426"/>
                  </a:lnTo>
                  <a:lnTo>
                    <a:pt x="496404" y="614680"/>
                  </a:lnTo>
                  <a:lnTo>
                    <a:pt x="496328" y="615086"/>
                  </a:lnTo>
                  <a:lnTo>
                    <a:pt x="496811" y="615518"/>
                  </a:lnTo>
                  <a:lnTo>
                    <a:pt x="497814" y="616178"/>
                  </a:lnTo>
                  <a:close/>
                </a:path>
                <a:path w="1595119" h="876300">
                  <a:moveTo>
                    <a:pt x="498005" y="616305"/>
                  </a:moveTo>
                  <a:lnTo>
                    <a:pt x="497814" y="616178"/>
                  </a:lnTo>
                  <a:lnTo>
                    <a:pt x="498005" y="616305"/>
                  </a:lnTo>
                  <a:close/>
                </a:path>
                <a:path w="1595119" h="876300">
                  <a:moveTo>
                    <a:pt x="530148" y="549389"/>
                  </a:moveTo>
                  <a:lnTo>
                    <a:pt x="529856" y="549325"/>
                  </a:lnTo>
                  <a:lnTo>
                    <a:pt x="529894" y="549516"/>
                  </a:lnTo>
                  <a:lnTo>
                    <a:pt x="530072" y="549465"/>
                  </a:lnTo>
                  <a:close/>
                </a:path>
                <a:path w="1595119" h="876300">
                  <a:moveTo>
                    <a:pt x="530834" y="552805"/>
                  </a:moveTo>
                  <a:lnTo>
                    <a:pt x="530212" y="551205"/>
                  </a:lnTo>
                  <a:lnTo>
                    <a:pt x="529920" y="549605"/>
                  </a:lnTo>
                  <a:lnTo>
                    <a:pt x="528815" y="550646"/>
                  </a:lnTo>
                  <a:lnTo>
                    <a:pt x="527672" y="551649"/>
                  </a:lnTo>
                  <a:lnTo>
                    <a:pt x="526211" y="553237"/>
                  </a:lnTo>
                  <a:lnTo>
                    <a:pt x="525373" y="553986"/>
                  </a:lnTo>
                  <a:lnTo>
                    <a:pt x="526478" y="554558"/>
                  </a:lnTo>
                  <a:lnTo>
                    <a:pt x="527342" y="555028"/>
                  </a:lnTo>
                  <a:lnTo>
                    <a:pt x="528307" y="555358"/>
                  </a:lnTo>
                  <a:lnTo>
                    <a:pt x="529310" y="554367"/>
                  </a:lnTo>
                  <a:lnTo>
                    <a:pt x="530834" y="552805"/>
                  </a:lnTo>
                  <a:close/>
                </a:path>
                <a:path w="1595119" h="876300">
                  <a:moveTo>
                    <a:pt x="555320" y="481520"/>
                  </a:moveTo>
                  <a:lnTo>
                    <a:pt x="554418" y="480974"/>
                  </a:lnTo>
                  <a:lnTo>
                    <a:pt x="553389" y="480720"/>
                  </a:lnTo>
                  <a:lnTo>
                    <a:pt x="551878" y="480402"/>
                  </a:lnTo>
                  <a:lnTo>
                    <a:pt x="550786" y="480199"/>
                  </a:lnTo>
                  <a:lnTo>
                    <a:pt x="549808" y="480517"/>
                  </a:lnTo>
                  <a:lnTo>
                    <a:pt x="548347" y="482536"/>
                  </a:lnTo>
                  <a:lnTo>
                    <a:pt x="549389" y="483108"/>
                  </a:lnTo>
                  <a:lnTo>
                    <a:pt x="550862" y="485775"/>
                  </a:lnTo>
                  <a:lnTo>
                    <a:pt x="552234" y="485178"/>
                  </a:lnTo>
                  <a:lnTo>
                    <a:pt x="553999" y="484276"/>
                  </a:lnTo>
                  <a:lnTo>
                    <a:pt x="554278" y="483882"/>
                  </a:lnTo>
                  <a:lnTo>
                    <a:pt x="554977" y="483285"/>
                  </a:lnTo>
                  <a:lnTo>
                    <a:pt x="555320" y="481520"/>
                  </a:lnTo>
                  <a:close/>
                </a:path>
                <a:path w="1595119" h="876300">
                  <a:moveTo>
                    <a:pt x="560692" y="608571"/>
                  </a:moveTo>
                  <a:lnTo>
                    <a:pt x="560527" y="608685"/>
                  </a:lnTo>
                  <a:lnTo>
                    <a:pt x="560692" y="608571"/>
                  </a:lnTo>
                  <a:close/>
                </a:path>
                <a:path w="1595119" h="876300">
                  <a:moveTo>
                    <a:pt x="561530" y="608812"/>
                  </a:moveTo>
                  <a:lnTo>
                    <a:pt x="561479" y="608444"/>
                  </a:lnTo>
                  <a:lnTo>
                    <a:pt x="561149" y="608609"/>
                  </a:lnTo>
                  <a:lnTo>
                    <a:pt x="560832" y="608711"/>
                  </a:lnTo>
                  <a:lnTo>
                    <a:pt x="560971" y="608926"/>
                  </a:lnTo>
                  <a:lnTo>
                    <a:pt x="561174" y="609015"/>
                  </a:lnTo>
                  <a:lnTo>
                    <a:pt x="561530" y="608812"/>
                  </a:lnTo>
                  <a:close/>
                </a:path>
                <a:path w="1595119" h="876300">
                  <a:moveTo>
                    <a:pt x="573100" y="594398"/>
                  </a:moveTo>
                  <a:lnTo>
                    <a:pt x="572198" y="593915"/>
                  </a:lnTo>
                  <a:lnTo>
                    <a:pt x="571322" y="594233"/>
                  </a:lnTo>
                  <a:lnTo>
                    <a:pt x="571271" y="594664"/>
                  </a:lnTo>
                  <a:lnTo>
                    <a:pt x="571652" y="595033"/>
                  </a:lnTo>
                  <a:lnTo>
                    <a:pt x="572084" y="595020"/>
                  </a:lnTo>
                  <a:lnTo>
                    <a:pt x="572541" y="595020"/>
                  </a:lnTo>
                  <a:lnTo>
                    <a:pt x="572973" y="594944"/>
                  </a:lnTo>
                  <a:lnTo>
                    <a:pt x="573100" y="594398"/>
                  </a:lnTo>
                  <a:close/>
                </a:path>
                <a:path w="1595119" h="876300">
                  <a:moveTo>
                    <a:pt x="594791" y="187363"/>
                  </a:moveTo>
                  <a:lnTo>
                    <a:pt x="594360" y="187604"/>
                  </a:lnTo>
                  <a:lnTo>
                    <a:pt x="594194" y="187731"/>
                  </a:lnTo>
                  <a:lnTo>
                    <a:pt x="594791" y="187363"/>
                  </a:lnTo>
                  <a:close/>
                </a:path>
                <a:path w="1595119" h="876300">
                  <a:moveTo>
                    <a:pt x="715302" y="358127"/>
                  </a:moveTo>
                  <a:lnTo>
                    <a:pt x="714502" y="356603"/>
                  </a:lnTo>
                  <a:lnTo>
                    <a:pt x="714121" y="356539"/>
                  </a:lnTo>
                  <a:lnTo>
                    <a:pt x="710844" y="356793"/>
                  </a:lnTo>
                  <a:lnTo>
                    <a:pt x="712216" y="360006"/>
                  </a:lnTo>
                  <a:lnTo>
                    <a:pt x="710374" y="361137"/>
                  </a:lnTo>
                  <a:lnTo>
                    <a:pt x="709815" y="361492"/>
                  </a:lnTo>
                  <a:lnTo>
                    <a:pt x="709549" y="362318"/>
                  </a:lnTo>
                  <a:lnTo>
                    <a:pt x="709180" y="363042"/>
                  </a:lnTo>
                  <a:lnTo>
                    <a:pt x="709447" y="363372"/>
                  </a:lnTo>
                  <a:lnTo>
                    <a:pt x="709828" y="363562"/>
                  </a:lnTo>
                  <a:lnTo>
                    <a:pt x="710133" y="363537"/>
                  </a:lnTo>
                  <a:lnTo>
                    <a:pt x="710374" y="363562"/>
                  </a:lnTo>
                  <a:lnTo>
                    <a:pt x="712812" y="362127"/>
                  </a:lnTo>
                  <a:lnTo>
                    <a:pt x="715302" y="358127"/>
                  </a:lnTo>
                  <a:close/>
                </a:path>
                <a:path w="1595119" h="876300">
                  <a:moveTo>
                    <a:pt x="732688" y="565251"/>
                  </a:moveTo>
                  <a:lnTo>
                    <a:pt x="732675" y="564222"/>
                  </a:lnTo>
                  <a:lnTo>
                    <a:pt x="732243" y="563372"/>
                  </a:lnTo>
                  <a:lnTo>
                    <a:pt x="731469" y="563168"/>
                  </a:lnTo>
                  <a:lnTo>
                    <a:pt x="730783" y="563600"/>
                  </a:lnTo>
                  <a:lnTo>
                    <a:pt x="730211" y="563968"/>
                  </a:lnTo>
                  <a:lnTo>
                    <a:pt x="729665" y="564692"/>
                  </a:lnTo>
                  <a:lnTo>
                    <a:pt x="729513" y="565315"/>
                  </a:lnTo>
                  <a:lnTo>
                    <a:pt x="729335" y="566204"/>
                  </a:lnTo>
                  <a:lnTo>
                    <a:pt x="730084" y="566534"/>
                  </a:lnTo>
                  <a:lnTo>
                    <a:pt x="730897" y="566191"/>
                  </a:lnTo>
                  <a:lnTo>
                    <a:pt x="731837" y="565797"/>
                  </a:lnTo>
                  <a:lnTo>
                    <a:pt x="732688" y="565251"/>
                  </a:lnTo>
                  <a:close/>
                </a:path>
                <a:path w="1595119" h="876300">
                  <a:moveTo>
                    <a:pt x="832916" y="442125"/>
                  </a:moveTo>
                  <a:lnTo>
                    <a:pt x="829233" y="442417"/>
                  </a:lnTo>
                  <a:lnTo>
                    <a:pt x="828916" y="442442"/>
                  </a:lnTo>
                  <a:lnTo>
                    <a:pt x="830326" y="443458"/>
                  </a:lnTo>
                  <a:lnTo>
                    <a:pt x="831557" y="444169"/>
                  </a:lnTo>
                  <a:lnTo>
                    <a:pt x="832751" y="442315"/>
                  </a:lnTo>
                  <a:lnTo>
                    <a:pt x="832916" y="442125"/>
                  </a:lnTo>
                  <a:close/>
                </a:path>
                <a:path w="1595119" h="876300">
                  <a:moveTo>
                    <a:pt x="837984" y="397103"/>
                  </a:moveTo>
                  <a:lnTo>
                    <a:pt x="837298" y="397078"/>
                  </a:lnTo>
                  <a:lnTo>
                    <a:pt x="837463" y="397611"/>
                  </a:lnTo>
                  <a:lnTo>
                    <a:pt x="837984" y="397103"/>
                  </a:lnTo>
                  <a:close/>
                </a:path>
                <a:path w="1595119" h="876300">
                  <a:moveTo>
                    <a:pt x="844791" y="394995"/>
                  </a:moveTo>
                  <a:lnTo>
                    <a:pt x="843457" y="394919"/>
                  </a:lnTo>
                  <a:lnTo>
                    <a:pt x="842937" y="395351"/>
                  </a:lnTo>
                  <a:lnTo>
                    <a:pt x="842772" y="396532"/>
                  </a:lnTo>
                  <a:lnTo>
                    <a:pt x="843597" y="397141"/>
                  </a:lnTo>
                  <a:lnTo>
                    <a:pt x="844181" y="397027"/>
                  </a:lnTo>
                  <a:lnTo>
                    <a:pt x="844638" y="397065"/>
                  </a:lnTo>
                  <a:lnTo>
                    <a:pt x="844715" y="396379"/>
                  </a:lnTo>
                  <a:lnTo>
                    <a:pt x="844791" y="394995"/>
                  </a:lnTo>
                  <a:close/>
                </a:path>
                <a:path w="1595119" h="876300">
                  <a:moveTo>
                    <a:pt x="846124" y="448716"/>
                  </a:moveTo>
                  <a:lnTo>
                    <a:pt x="845693" y="448449"/>
                  </a:lnTo>
                  <a:lnTo>
                    <a:pt x="845756" y="448602"/>
                  </a:lnTo>
                  <a:lnTo>
                    <a:pt x="846124" y="448716"/>
                  </a:lnTo>
                  <a:close/>
                </a:path>
                <a:path w="1595119" h="876300">
                  <a:moveTo>
                    <a:pt x="846455" y="429564"/>
                  </a:moveTo>
                  <a:lnTo>
                    <a:pt x="846391" y="429425"/>
                  </a:lnTo>
                  <a:lnTo>
                    <a:pt x="846277" y="429691"/>
                  </a:lnTo>
                  <a:lnTo>
                    <a:pt x="846455" y="429564"/>
                  </a:lnTo>
                  <a:close/>
                </a:path>
                <a:path w="1595119" h="876300">
                  <a:moveTo>
                    <a:pt x="851789" y="428879"/>
                  </a:moveTo>
                  <a:lnTo>
                    <a:pt x="850099" y="427393"/>
                  </a:lnTo>
                  <a:lnTo>
                    <a:pt x="848144" y="428650"/>
                  </a:lnTo>
                  <a:lnTo>
                    <a:pt x="846747" y="429272"/>
                  </a:lnTo>
                  <a:lnTo>
                    <a:pt x="846607" y="429425"/>
                  </a:lnTo>
                  <a:lnTo>
                    <a:pt x="846455" y="429564"/>
                  </a:lnTo>
                  <a:lnTo>
                    <a:pt x="847166" y="431495"/>
                  </a:lnTo>
                  <a:lnTo>
                    <a:pt x="847382" y="432231"/>
                  </a:lnTo>
                  <a:lnTo>
                    <a:pt x="847686" y="432955"/>
                  </a:lnTo>
                  <a:lnTo>
                    <a:pt x="848652" y="432739"/>
                  </a:lnTo>
                  <a:lnTo>
                    <a:pt x="849134" y="432638"/>
                  </a:lnTo>
                  <a:lnTo>
                    <a:pt x="849795" y="432181"/>
                  </a:lnTo>
                  <a:lnTo>
                    <a:pt x="849909" y="431825"/>
                  </a:lnTo>
                  <a:lnTo>
                    <a:pt x="850303" y="430428"/>
                  </a:lnTo>
                  <a:lnTo>
                    <a:pt x="851789" y="428879"/>
                  </a:lnTo>
                  <a:close/>
                </a:path>
                <a:path w="1595119" h="876300">
                  <a:moveTo>
                    <a:pt x="851941" y="327863"/>
                  </a:moveTo>
                  <a:lnTo>
                    <a:pt x="851877" y="327698"/>
                  </a:lnTo>
                  <a:lnTo>
                    <a:pt x="851522" y="327469"/>
                  </a:lnTo>
                  <a:lnTo>
                    <a:pt x="851573" y="327228"/>
                  </a:lnTo>
                  <a:lnTo>
                    <a:pt x="851446" y="327698"/>
                  </a:lnTo>
                  <a:lnTo>
                    <a:pt x="851941" y="327863"/>
                  </a:lnTo>
                  <a:close/>
                </a:path>
                <a:path w="1595119" h="876300">
                  <a:moveTo>
                    <a:pt x="927214" y="375666"/>
                  </a:moveTo>
                  <a:lnTo>
                    <a:pt x="926934" y="374586"/>
                  </a:lnTo>
                  <a:lnTo>
                    <a:pt x="923798" y="373824"/>
                  </a:lnTo>
                  <a:lnTo>
                    <a:pt x="923251" y="374561"/>
                  </a:lnTo>
                  <a:lnTo>
                    <a:pt x="923074" y="374777"/>
                  </a:lnTo>
                  <a:lnTo>
                    <a:pt x="923264" y="375500"/>
                  </a:lnTo>
                  <a:lnTo>
                    <a:pt x="924496" y="376478"/>
                  </a:lnTo>
                  <a:lnTo>
                    <a:pt x="925576" y="377101"/>
                  </a:lnTo>
                  <a:lnTo>
                    <a:pt x="926909" y="376148"/>
                  </a:lnTo>
                  <a:lnTo>
                    <a:pt x="927011" y="375907"/>
                  </a:lnTo>
                  <a:lnTo>
                    <a:pt x="927214" y="375666"/>
                  </a:lnTo>
                  <a:close/>
                </a:path>
                <a:path w="1595119" h="876300">
                  <a:moveTo>
                    <a:pt x="931760" y="272529"/>
                  </a:moveTo>
                  <a:lnTo>
                    <a:pt x="931240" y="272719"/>
                  </a:lnTo>
                  <a:lnTo>
                    <a:pt x="931722" y="273151"/>
                  </a:lnTo>
                  <a:lnTo>
                    <a:pt x="931760" y="272529"/>
                  </a:lnTo>
                  <a:close/>
                </a:path>
                <a:path w="1595119" h="876300">
                  <a:moveTo>
                    <a:pt x="931951" y="357085"/>
                  </a:moveTo>
                  <a:lnTo>
                    <a:pt x="931545" y="356743"/>
                  </a:lnTo>
                  <a:lnTo>
                    <a:pt x="931113" y="356781"/>
                  </a:lnTo>
                  <a:lnTo>
                    <a:pt x="930884" y="356831"/>
                  </a:lnTo>
                  <a:lnTo>
                    <a:pt x="930719" y="356971"/>
                  </a:lnTo>
                  <a:lnTo>
                    <a:pt x="930402" y="357136"/>
                  </a:lnTo>
                  <a:lnTo>
                    <a:pt x="930389" y="357276"/>
                  </a:lnTo>
                  <a:lnTo>
                    <a:pt x="930376" y="357784"/>
                  </a:lnTo>
                  <a:lnTo>
                    <a:pt x="930732" y="357974"/>
                  </a:lnTo>
                  <a:lnTo>
                    <a:pt x="931303" y="357720"/>
                  </a:lnTo>
                  <a:lnTo>
                    <a:pt x="931862" y="357492"/>
                  </a:lnTo>
                  <a:lnTo>
                    <a:pt x="931951" y="357085"/>
                  </a:lnTo>
                  <a:close/>
                </a:path>
                <a:path w="1595119" h="876300">
                  <a:moveTo>
                    <a:pt x="973569" y="321881"/>
                  </a:moveTo>
                  <a:lnTo>
                    <a:pt x="973302" y="321805"/>
                  </a:lnTo>
                  <a:lnTo>
                    <a:pt x="973328" y="322262"/>
                  </a:lnTo>
                  <a:lnTo>
                    <a:pt x="973569" y="321881"/>
                  </a:lnTo>
                  <a:close/>
                </a:path>
                <a:path w="1595119" h="876300">
                  <a:moveTo>
                    <a:pt x="985062" y="258140"/>
                  </a:moveTo>
                  <a:lnTo>
                    <a:pt x="984910" y="257860"/>
                  </a:lnTo>
                  <a:lnTo>
                    <a:pt x="984770" y="257670"/>
                  </a:lnTo>
                  <a:lnTo>
                    <a:pt x="985062" y="258140"/>
                  </a:lnTo>
                  <a:close/>
                </a:path>
                <a:path w="1595119" h="876300">
                  <a:moveTo>
                    <a:pt x="1022731" y="296926"/>
                  </a:moveTo>
                  <a:lnTo>
                    <a:pt x="1022019" y="296964"/>
                  </a:lnTo>
                  <a:lnTo>
                    <a:pt x="1022223" y="297472"/>
                  </a:lnTo>
                  <a:lnTo>
                    <a:pt x="1022731" y="296926"/>
                  </a:lnTo>
                  <a:close/>
                </a:path>
                <a:path w="1595119" h="876300">
                  <a:moveTo>
                    <a:pt x="1156436" y="209105"/>
                  </a:moveTo>
                  <a:lnTo>
                    <a:pt x="1155992" y="208546"/>
                  </a:lnTo>
                  <a:lnTo>
                    <a:pt x="1156296" y="208965"/>
                  </a:lnTo>
                  <a:lnTo>
                    <a:pt x="1156436" y="209105"/>
                  </a:lnTo>
                  <a:close/>
                </a:path>
                <a:path w="1595119" h="876300">
                  <a:moveTo>
                    <a:pt x="1236599" y="149618"/>
                  </a:moveTo>
                  <a:lnTo>
                    <a:pt x="1236586" y="148971"/>
                  </a:lnTo>
                  <a:lnTo>
                    <a:pt x="1236078" y="149186"/>
                  </a:lnTo>
                  <a:lnTo>
                    <a:pt x="1236599" y="149618"/>
                  </a:lnTo>
                  <a:close/>
                </a:path>
                <a:path w="1595119" h="876300">
                  <a:moveTo>
                    <a:pt x="1427759" y="28105"/>
                  </a:moveTo>
                  <a:lnTo>
                    <a:pt x="1427543" y="27508"/>
                  </a:lnTo>
                  <a:lnTo>
                    <a:pt x="1426565" y="27838"/>
                  </a:lnTo>
                  <a:lnTo>
                    <a:pt x="1427759" y="28105"/>
                  </a:lnTo>
                  <a:close/>
                </a:path>
                <a:path w="1595119" h="876300">
                  <a:moveTo>
                    <a:pt x="1434477" y="23444"/>
                  </a:moveTo>
                  <a:lnTo>
                    <a:pt x="1434350" y="23279"/>
                  </a:lnTo>
                  <a:lnTo>
                    <a:pt x="1434363" y="23685"/>
                  </a:lnTo>
                  <a:lnTo>
                    <a:pt x="1434477" y="23469"/>
                  </a:lnTo>
                  <a:close/>
                </a:path>
                <a:path w="1595119" h="876300">
                  <a:moveTo>
                    <a:pt x="1434566" y="23698"/>
                  </a:moveTo>
                  <a:lnTo>
                    <a:pt x="1434515" y="23545"/>
                  </a:lnTo>
                  <a:lnTo>
                    <a:pt x="1434376" y="23685"/>
                  </a:lnTo>
                  <a:lnTo>
                    <a:pt x="1434566" y="23698"/>
                  </a:lnTo>
                  <a:close/>
                </a:path>
                <a:path w="1595119" h="876300">
                  <a:moveTo>
                    <a:pt x="1436916" y="30632"/>
                  </a:moveTo>
                  <a:lnTo>
                    <a:pt x="1436839" y="30505"/>
                  </a:lnTo>
                  <a:lnTo>
                    <a:pt x="1436916" y="30632"/>
                  </a:lnTo>
                  <a:close/>
                </a:path>
                <a:path w="1595119" h="876300">
                  <a:moveTo>
                    <a:pt x="1442707" y="27851"/>
                  </a:moveTo>
                  <a:lnTo>
                    <a:pt x="1441869" y="27609"/>
                  </a:lnTo>
                  <a:lnTo>
                    <a:pt x="1439062" y="26860"/>
                  </a:lnTo>
                  <a:lnTo>
                    <a:pt x="1438249" y="22923"/>
                  </a:lnTo>
                  <a:lnTo>
                    <a:pt x="1434566" y="23698"/>
                  </a:lnTo>
                  <a:lnTo>
                    <a:pt x="1435760" y="25806"/>
                  </a:lnTo>
                  <a:lnTo>
                    <a:pt x="1435214" y="28562"/>
                  </a:lnTo>
                  <a:lnTo>
                    <a:pt x="1436839" y="30505"/>
                  </a:lnTo>
                  <a:lnTo>
                    <a:pt x="1441208" y="29171"/>
                  </a:lnTo>
                  <a:lnTo>
                    <a:pt x="1441958" y="28905"/>
                  </a:lnTo>
                  <a:lnTo>
                    <a:pt x="1442707" y="27851"/>
                  </a:lnTo>
                  <a:close/>
                </a:path>
                <a:path w="1595119" h="876300">
                  <a:moveTo>
                    <a:pt x="1453883" y="24295"/>
                  </a:moveTo>
                  <a:lnTo>
                    <a:pt x="1453870" y="24041"/>
                  </a:lnTo>
                  <a:lnTo>
                    <a:pt x="1453718" y="23914"/>
                  </a:lnTo>
                  <a:lnTo>
                    <a:pt x="1453883" y="24295"/>
                  </a:lnTo>
                  <a:close/>
                </a:path>
                <a:path w="1595119" h="876300">
                  <a:moveTo>
                    <a:pt x="1593596" y="29057"/>
                  </a:moveTo>
                  <a:lnTo>
                    <a:pt x="1593405" y="28740"/>
                  </a:lnTo>
                  <a:lnTo>
                    <a:pt x="1593469" y="29311"/>
                  </a:lnTo>
                  <a:lnTo>
                    <a:pt x="1593596" y="29057"/>
                  </a:lnTo>
                  <a:close/>
                </a:path>
                <a:path w="1595119" h="876300">
                  <a:moveTo>
                    <a:pt x="1594789" y="1866"/>
                  </a:moveTo>
                  <a:lnTo>
                    <a:pt x="1594624" y="1511"/>
                  </a:lnTo>
                  <a:lnTo>
                    <a:pt x="1594497" y="1117"/>
                  </a:lnTo>
                  <a:lnTo>
                    <a:pt x="1594218" y="876"/>
                  </a:lnTo>
                  <a:lnTo>
                    <a:pt x="1593443" y="139"/>
                  </a:lnTo>
                  <a:lnTo>
                    <a:pt x="1592465" y="0"/>
                  </a:lnTo>
                  <a:lnTo>
                    <a:pt x="1591500" y="736"/>
                  </a:lnTo>
                  <a:lnTo>
                    <a:pt x="1591157" y="990"/>
                  </a:lnTo>
                  <a:lnTo>
                    <a:pt x="1590763" y="1689"/>
                  </a:lnTo>
                  <a:lnTo>
                    <a:pt x="1590878" y="1879"/>
                  </a:lnTo>
                  <a:lnTo>
                    <a:pt x="1591475" y="2921"/>
                  </a:lnTo>
                  <a:lnTo>
                    <a:pt x="1592554" y="2679"/>
                  </a:lnTo>
                  <a:lnTo>
                    <a:pt x="1593989" y="2247"/>
                  </a:lnTo>
                  <a:lnTo>
                    <a:pt x="1594383" y="2057"/>
                  </a:lnTo>
                  <a:lnTo>
                    <a:pt x="1594789" y="1866"/>
                  </a:lnTo>
                  <a:close/>
                </a:path>
                <a:path w="1595119" h="876300">
                  <a:moveTo>
                    <a:pt x="1595018" y="1765"/>
                  </a:moveTo>
                  <a:lnTo>
                    <a:pt x="1594789" y="1854"/>
                  </a:lnTo>
                  <a:lnTo>
                    <a:pt x="1594916" y="2057"/>
                  </a:lnTo>
                  <a:lnTo>
                    <a:pt x="1595018" y="1765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6" name="object 386"/>
            <p:cNvSpPr/>
            <p:nvPr/>
          </p:nvSpPr>
          <p:spPr>
            <a:xfrm>
              <a:off x="13216994" y="804048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1" y="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7" name="object 387"/>
            <p:cNvSpPr/>
            <p:nvPr/>
          </p:nvSpPr>
          <p:spPr>
            <a:xfrm>
              <a:off x="13217726" y="804183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115" y="219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8" name="object 388"/>
            <p:cNvSpPr/>
            <p:nvPr/>
          </p:nvSpPr>
          <p:spPr>
            <a:xfrm>
              <a:off x="13217726" y="804183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0"/>
                  </a:moveTo>
                  <a:lnTo>
                    <a:pt x="115" y="219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9" name="object 389"/>
            <p:cNvSpPr/>
            <p:nvPr/>
          </p:nvSpPr>
          <p:spPr>
            <a:xfrm>
              <a:off x="13217085" y="804065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638" y="1183"/>
                  </a:lnTo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0" name="object 390"/>
            <p:cNvSpPr/>
            <p:nvPr/>
          </p:nvSpPr>
          <p:spPr>
            <a:xfrm>
              <a:off x="13217085" y="804065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638" y="1183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1" name="object 391"/>
            <p:cNvSpPr/>
            <p:nvPr/>
          </p:nvSpPr>
          <p:spPr>
            <a:xfrm>
              <a:off x="13215544" y="7310608"/>
              <a:ext cx="1259840" cy="731520"/>
            </a:xfrm>
            <a:custGeom>
              <a:avLst/>
              <a:gdLst/>
              <a:ahLst/>
              <a:cxnLst/>
              <a:rect l="l" t="t" r="r" b="b"/>
              <a:pathLst>
                <a:path w="1259840" h="731520">
                  <a:moveTo>
                    <a:pt x="1714" y="729957"/>
                  </a:moveTo>
                  <a:lnTo>
                    <a:pt x="1562" y="729957"/>
                  </a:lnTo>
                  <a:lnTo>
                    <a:pt x="1270" y="729894"/>
                  </a:lnTo>
                  <a:lnTo>
                    <a:pt x="1054" y="729818"/>
                  </a:lnTo>
                  <a:lnTo>
                    <a:pt x="647" y="730123"/>
                  </a:lnTo>
                  <a:lnTo>
                    <a:pt x="419" y="730415"/>
                  </a:lnTo>
                  <a:lnTo>
                    <a:pt x="127" y="730770"/>
                  </a:lnTo>
                  <a:lnTo>
                    <a:pt x="0" y="730897"/>
                  </a:lnTo>
                  <a:lnTo>
                    <a:pt x="241" y="730758"/>
                  </a:lnTo>
                  <a:lnTo>
                    <a:pt x="1536" y="730046"/>
                  </a:lnTo>
                  <a:lnTo>
                    <a:pt x="1714" y="729957"/>
                  </a:lnTo>
                  <a:close/>
                </a:path>
                <a:path w="1259840" h="731520">
                  <a:moveTo>
                    <a:pt x="160934" y="432181"/>
                  </a:moveTo>
                  <a:lnTo>
                    <a:pt x="160820" y="431838"/>
                  </a:lnTo>
                  <a:lnTo>
                    <a:pt x="160667" y="432104"/>
                  </a:lnTo>
                  <a:lnTo>
                    <a:pt x="160934" y="432181"/>
                  </a:lnTo>
                  <a:close/>
                </a:path>
                <a:path w="1259840" h="731520">
                  <a:moveTo>
                    <a:pt x="632561" y="253834"/>
                  </a:moveTo>
                  <a:lnTo>
                    <a:pt x="632333" y="253834"/>
                  </a:lnTo>
                  <a:lnTo>
                    <a:pt x="632307" y="253987"/>
                  </a:lnTo>
                  <a:lnTo>
                    <a:pt x="632294" y="254114"/>
                  </a:lnTo>
                  <a:lnTo>
                    <a:pt x="632561" y="253834"/>
                  </a:lnTo>
                  <a:close/>
                </a:path>
                <a:path w="1259840" h="731520">
                  <a:moveTo>
                    <a:pt x="641946" y="253847"/>
                  </a:moveTo>
                  <a:lnTo>
                    <a:pt x="641731" y="253441"/>
                  </a:lnTo>
                  <a:lnTo>
                    <a:pt x="641375" y="252768"/>
                  </a:lnTo>
                  <a:lnTo>
                    <a:pt x="641159" y="252349"/>
                  </a:lnTo>
                  <a:lnTo>
                    <a:pt x="640969" y="252399"/>
                  </a:lnTo>
                  <a:lnTo>
                    <a:pt x="639953" y="252526"/>
                  </a:lnTo>
                  <a:lnTo>
                    <a:pt x="638797" y="252514"/>
                  </a:lnTo>
                  <a:lnTo>
                    <a:pt x="639127" y="253885"/>
                  </a:lnTo>
                  <a:lnTo>
                    <a:pt x="639318" y="254685"/>
                  </a:lnTo>
                  <a:lnTo>
                    <a:pt x="640435" y="254292"/>
                  </a:lnTo>
                  <a:lnTo>
                    <a:pt x="641197" y="254076"/>
                  </a:lnTo>
                  <a:lnTo>
                    <a:pt x="641756" y="253911"/>
                  </a:lnTo>
                  <a:lnTo>
                    <a:pt x="641946" y="253847"/>
                  </a:lnTo>
                  <a:close/>
                </a:path>
                <a:path w="1259840" h="731520">
                  <a:moveTo>
                    <a:pt x="972870" y="137655"/>
                  </a:moveTo>
                  <a:lnTo>
                    <a:pt x="972731" y="137083"/>
                  </a:lnTo>
                  <a:lnTo>
                    <a:pt x="972680" y="136918"/>
                  </a:lnTo>
                  <a:lnTo>
                    <a:pt x="972426" y="136842"/>
                  </a:lnTo>
                  <a:lnTo>
                    <a:pt x="972273" y="136728"/>
                  </a:lnTo>
                  <a:lnTo>
                    <a:pt x="972134" y="136855"/>
                  </a:lnTo>
                  <a:lnTo>
                    <a:pt x="971892" y="136969"/>
                  </a:lnTo>
                  <a:lnTo>
                    <a:pt x="971829" y="137287"/>
                  </a:lnTo>
                  <a:lnTo>
                    <a:pt x="971892" y="137604"/>
                  </a:lnTo>
                  <a:lnTo>
                    <a:pt x="972591" y="137883"/>
                  </a:lnTo>
                  <a:lnTo>
                    <a:pt x="972870" y="137655"/>
                  </a:lnTo>
                  <a:close/>
                </a:path>
                <a:path w="1259840" h="731520">
                  <a:moveTo>
                    <a:pt x="1104011" y="7137"/>
                  </a:moveTo>
                  <a:lnTo>
                    <a:pt x="1102969" y="4445"/>
                  </a:lnTo>
                  <a:lnTo>
                    <a:pt x="1102817" y="4394"/>
                  </a:lnTo>
                  <a:lnTo>
                    <a:pt x="1099502" y="5994"/>
                  </a:lnTo>
                  <a:lnTo>
                    <a:pt x="1099362" y="6057"/>
                  </a:lnTo>
                  <a:lnTo>
                    <a:pt x="1099502" y="6121"/>
                  </a:lnTo>
                  <a:lnTo>
                    <a:pt x="1100975" y="6464"/>
                  </a:lnTo>
                  <a:lnTo>
                    <a:pt x="1102169" y="7480"/>
                  </a:lnTo>
                  <a:lnTo>
                    <a:pt x="1103858" y="7099"/>
                  </a:lnTo>
                  <a:lnTo>
                    <a:pt x="1104011" y="7137"/>
                  </a:lnTo>
                  <a:close/>
                </a:path>
                <a:path w="1259840" h="731520">
                  <a:moveTo>
                    <a:pt x="1259332" y="1143"/>
                  </a:moveTo>
                  <a:lnTo>
                    <a:pt x="1259306" y="647"/>
                  </a:lnTo>
                  <a:lnTo>
                    <a:pt x="1258658" y="114"/>
                  </a:lnTo>
                  <a:lnTo>
                    <a:pt x="1258214" y="0"/>
                  </a:lnTo>
                  <a:lnTo>
                    <a:pt x="1257592" y="533"/>
                  </a:lnTo>
                  <a:lnTo>
                    <a:pt x="1257630" y="1003"/>
                  </a:lnTo>
                  <a:lnTo>
                    <a:pt x="1258189" y="1498"/>
                  </a:lnTo>
                  <a:lnTo>
                    <a:pt x="1258341" y="1536"/>
                  </a:lnTo>
                  <a:lnTo>
                    <a:pt x="1258697" y="1701"/>
                  </a:lnTo>
                  <a:lnTo>
                    <a:pt x="1258836" y="1600"/>
                  </a:lnTo>
                  <a:lnTo>
                    <a:pt x="1259332" y="1143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2" name="object 392"/>
            <p:cNvSpPr/>
            <p:nvPr/>
          </p:nvSpPr>
          <p:spPr>
            <a:xfrm>
              <a:off x="13999029" y="762600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04" y="0"/>
                  </a:moveTo>
                  <a:lnTo>
                    <a:pt x="0" y="230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3" name="object 393"/>
            <p:cNvSpPr/>
            <p:nvPr/>
          </p:nvSpPr>
          <p:spPr>
            <a:xfrm>
              <a:off x="14351013" y="7276331"/>
              <a:ext cx="180975" cy="366395"/>
            </a:xfrm>
            <a:custGeom>
              <a:avLst/>
              <a:gdLst/>
              <a:ahLst/>
              <a:cxnLst/>
              <a:rect l="l" t="t" r="r" b="b"/>
              <a:pathLst>
                <a:path w="180975" h="366395">
                  <a:moveTo>
                    <a:pt x="1828" y="1219"/>
                  </a:moveTo>
                  <a:lnTo>
                    <a:pt x="1778" y="965"/>
                  </a:lnTo>
                  <a:lnTo>
                    <a:pt x="1549" y="0"/>
                  </a:lnTo>
                  <a:lnTo>
                    <a:pt x="749" y="330"/>
                  </a:lnTo>
                  <a:lnTo>
                    <a:pt x="63" y="571"/>
                  </a:lnTo>
                  <a:lnTo>
                    <a:pt x="876" y="2133"/>
                  </a:lnTo>
                  <a:lnTo>
                    <a:pt x="1282" y="1689"/>
                  </a:lnTo>
                  <a:lnTo>
                    <a:pt x="1828" y="1219"/>
                  </a:lnTo>
                  <a:close/>
                </a:path>
                <a:path w="180975" h="366395">
                  <a:moveTo>
                    <a:pt x="180886" y="365912"/>
                  </a:moveTo>
                  <a:lnTo>
                    <a:pt x="180365" y="365810"/>
                  </a:lnTo>
                  <a:lnTo>
                    <a:pt x="180403" y="365988"/>
                  </a:lnTo>
                  <a:lnTo>
                    <a:pt x="180886" y="365912"/>
                  </a:lnTo>
                  <a:close/>
                </a:path>
              </a:pathLst>
            </a:custGeom>
            <a:solidFill>
              <a:srgbClr val="FBFB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4" name="object 394"/>
            <p:cNvSpPr/>
            <p:nvPr/>
          </p:nvSpPr>
          <p:spPr>
            <a:xfrm>
              <a:off x="13164020" y="7329722"/>
              <a:ext cx="2341245" cy="1127760"/>
            </a:xfrm>
            <a:custGeom>
              <a:avLst/>
              <a:gdLst/>
              <a:ahLst/>
              <a:cxnLst/>
              <a:rect l="l" t="t" r="r" b="b"/>
              <a:pathLst>
                <a:path w="2341244" h="1127759">
                  <a:moveTo>
                    <a:pt x="908253" y="226669"/>
                  </a:moveTo>
                  <a:lnTo>
                    <a:pt x="903655" y="180987"/>
                  </a:lnTo>
                  <a:lnTo>
                    <a:pt x="890447" y="138442"/>
                  </a:lnTo>
                  <a:lnTo>
                    <a:pt x="869543" y="99936"/>
                  </a:lnTo>
                  <a:lnTo>
                    <a:pt x="841870" y="66382"/>
                  </a:lnTo>
                  <a:lnTo>
                    <a:pt x="808316" y="38709"/>
                  </a:lnTo>
                  <a:lnTo>
                    <a:pt x="769810" y="17805"/>
                  </a:lnTo>
                  <a:lnTo>
                    <a:pt x="727265" y="4597"/>
                  </a:lnTo>
                  <a:lnTo>
                    <a:pt x="681583" y="0"/>
                  </a:lnTo>
                  <a:lnTo>
                    <a:pt x="635901" y="4597"/>
                  </a:lnTo>
                  <a:lnTo>
                    <a:pt x="593344" y="17805"/>
                  </a:lnTo>
                  <a:lnTo>
                    <a:pt x="554850" y="38709"/>
                  </a:lnTo>
                  <a:lnTo>
                    <a:pt x="521296" y="66382"/>
                  </a:lnTo>
                  <a:lnTo>
                    <a:pt x="493623" y="99936"/>
                  </a:lnTo>
                  <a:lnTo>
                    <a:pt x="472719" y="138442"/>
                  </a:lnTo>
                  <a:lnTo>
                    <a:pt x="459511" y="180987"/>
                  </a:lnTo>
                  <a:lnTo>
                    <a:pt x="454914" y="226669"/>
                  </a:lnTo>
                  <a:lnTo>
                    <a:pt x="459511" y="272351"/>
                  </a:lnTo>
                  <a:lnTo>
                    <a:pt x="472719" y="314909"/>
                  </a:lnTo>
                  <a:lnTo>
                    <a:pt x="493623" y="353402"/>
                  </a:lnTo>
                  <a:lnTo>
                    <a:pt x="521296" y="386956"/>
                  </a:lnTo>
                  <a:lnTo>
                    <a:pt x="554850" y="414629"/>
                  </a:lnTo>
                  <a:lnTo>
                    <a:pt x="593344" y="435533"/>
                  </a:lnTo>
                  <a:lnTo>
                    <a:pt x="635901" y="448741"/>
                  </a:lnTo>
                  <a:lnTo>
                    <a:pt x="681583" y="453339"/>
                  </a:lnTo>
                  <a:lnTo>
                    <a:pt x="727265" y="448741"/>
                  </a:lnTo>
                  <a:lnTo>
                    <a:pt x="769810" y="435533"/>
                  </a:lnTo>
                  <a:lnTo>
                    <a:pt x="808316" y="414629"/>
                  </a:lnTo>
                  <a:lnTo>
                    <a:pt x="841870" y="386956"/>
                  </a:lnTo>
                  <a:lnTo>
                    <a:pt x="869543" y="353402"/>
                  </a:lnTo>
                  <a:lnTo>
                    <a:pt x="890447" y="314909"/>
                  </a:lnTo>
                  <a:lnTo>
                    <a:pt x="903655" y="272351"/>
                  </a:lnTo>
                  <a:lnTo>
                    <a:pt x="908253" y="226669"/>
                  </a:lnTo>
                  <a:close/>
                </a:path>
                <a:path w="2341244" h="1127759">
                  <a:moveTo>
                    <a:pt x="2340914" y="342734"/>
                  </a:moveTo>
                  <a:lnTo>
                    <a:pt x="2303411" y="316191"/>
                  </a:lnTo>
                  <a:lnTo>
                    <a:pt x="2263152" y="291769"/>
                  </a:lnTo>
                  <a:lnTo>
                    <a:pt x="2220480" y="269544"/>
                  </a:lnTo>
                  <a:lnTo>
                    <a:pt x="2175713" y="249529"/>
                  </a:lnTo>
                  <a:lnTo>
                    <a:pt x="2129218" y="231787"/>
                  </a:lnTo>
                  <a:lnTo>
                    <a:pt x="2081326" y="216344"/>
                  </a:lnTo>
                  <a:lnTo>
                    <a:pt x="2032381" y="203263"/>
                  </a:lnTo>
                  <a:lnTo>
                    <a:pt x="1982711" y="192570"/>
                  </a:lnTo>
                  <a:lnTo>
                    <a:pt x="1932673" y="184315"/>
                  </a:lnTo>
                  <a:lnTo>
                    <a:pt x="1882609" y="178549"/>
                  </a:lnTo>
                  <a:lnTo>
                    <a:pt x="1832838" y="175298"/>
                  </a:lnTo>
                  <a:lnTo>
                    <a:pt x="1783715" y="174612"/>
                  </a:lnTo>
                  <a:lnTo>
                    <a:pt x="1735582" y="176530"/>
                  </a:lnTo>
                  <a:lnTo>
                    <a:pt x="1688782" y="181102"/>
                  </a:lnTo>
                  <a:lnTo>
                    <a:pt x="1637042" y="189534"/>
                  </a:lnTo>
                  <a:lnTo>
                    <a:pt x="1588973" y="201066"/>
                  </a:lnTo>
                  <a:lnTo>
                    <a:pt x="1544205" y="215747"/>
                  </a:lnTo>
                  <a:lnTo>
                    <a:pt x="1502371" y="233603"/>
                  </a:lnTo>
                  <a:lnTo>
                    <a:pt x="1463128" y="254660"/>
                  </a:lnTo>
                  <a:lnTo>
                    <a:pt x="1426095" y="278980"/>
                  </a:lnTo>
                  <a:lnTo>
                    <a:pt x="1390916" y="306590"/>
                  </a:lnTo>
                  <a:lnTo>
                    <a:pt x="1357223" y="337515"/>
                  </a:lnTo>
                  <a:lnTo>
                    <a:pt x="1324648" y="371817"/>
                  </a:lnTo>
                  <a:lnTo>
                    <a:pt x="1292847" y="409524"/>
                  </a:lnTo>
                  <a:lnTo>
                    <a:pt x="1261440" y="450659"/>
                  </a:lnTo>
                  <a:lnTo>
                    <a:pt x="1230058" y="495274"/>
                  </a:lnTo>
                  <a:lnTo>
                    <a:pt x="1209052" y="528802"/>
                  </a:lnTo>
                  <a:lnTo>
                    <a:pt x="1186700" y="568325"/>
                  </a:lnTo>
                  <a:lnTo>
                    <a:pt x="1137869" y="658520"/>
                  </a:lnTo>
                  <a:lnTo>
                    <a:pt x="1111364" y="705739"/>
                  </a:lnTo>
                  <a:lnTo>
                    <a:pt x="1083449" y="752106"/>
                  </a:lnTo>
                  <a:lnTo>
                    <a:pt x="1054100" y="795883"/>
                  </a:lnTo>
                  <a:lnTo>
                    <a:pt x="1023327" y="835367"/>
                  </a:lnTo>
                  <a:lnTo>
                    <a:pt x="991095" y="868819"/>
                  </a:lnTo>
                  <a:lnTo>
                    <a:pt x="957389" y="894549"/>
                  </a:lnTo>
                  <a:lnTo>
                    <a:pt x="922210" y="910831"/>
                  </a:lnTo>
                  <a:lnTo>
                    <a:pt x="884085" y="915301"/>
                  </a:lnTo>
                  <a:lnTo>
                    <a:pt x="843368" y="908024"/>
                  </a:lnTo>
                  <a:lnTo>
                    <a:pt x="800608" y="891578"/>
                  </a:lnTo>
                  <a:lnTo>
                    <a:pt x="756373" y="868527"/>
                  </a:lnTo>
                  <a:lnTo>
                    <a:pt x="711200" y="841438"/>
                  </a:lnTo>
                  <a:lnTo>
                    <a:pt x="665645" y="812888"/>
                  </a:lnTo>
                  <a:lnTo>
                    <a:pt x="620242" y="785444"/>
                  </a:lnTo>
                  <a:lnTo>
                    <a:pt x="575551" y="761669"/>
                  </a:lnTo>
                  <a:lnTo>
                    <a:pt x="532130" y="744143"/>
                  </a:lnTo>
                  <a:lnTo>
                    <a:pt x="485609" y="733209"/>
                  </a:lnTo>
                  <a:lnTo>
                    <a:pt x="437807" y="729145"/>
                  </a:lnTo>
                  <a:lnTo>
                    <a:pt x="389216" y="731380"/>
                  </a:lnTo>
                  <a:lnTo>
                    <a:pt x="340360" y="739381"/>
                  </a:lnTo>
                  <a:lnTo>
                    <a:pt x="291744" y="752614"/>
                  </a:lnTo>
                  <a:lnTo>
                    <a:pt x="243890" y="770534"/>
                  </a:lnTo>
                  <a:lnTo>
                    <a:pt x="197294" y="792594"/>
                  </a:lnTo>
                  <a:lnTo>
                    <a:pt x="152501" y="818248"/>
                  </a:lnTo>
                  <a:lnTo>
                    <a:pt x="109994" y="846975"/>
                  </a:lnTo>
                  <a:lnTo>
                    <a:pt x="70294" y="878217"/>
                  </a:lnTo>
                  <a:lnTo>
                    <a:pt x="33921" y="911428"/>
                  </a:lnTo>
                  <a:lnTo>
                    <a:pt x="1371" y="946086"/>
                  </a:lnTo>
                  <a:lnTo>
                    <a:pt x="0" y="1107732"/>
                  </a:lnTo>
                  <a:lnTo>
                    <a:pt x="2340914" y="1127518"/>
                  </a:lnTo>
                  <a:lnTo>
                    <a:pt x="2340914" y="342734"/>
                  </a:lnTo>
                  <a:close/>
                </a:path>
              </a:pathLst>
            </a:custGeom>
            <a:solidFill>
              <a:srgbClr val="006FD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5" name="object 395"/>
            <p:cNvSpPr/>
            <p:nvPr/>
          </p:nvSpPr>
          <p:spPr>
            <a:xfrm>
              <a:off x="13163410" y="6330994"/>
              <a:ext cx="2345690" cy="4024629"/>
            </a:xfrm>
            <a:custGeom>
              <a:avLst/>
              <a:gdLst/>
              <a:ahLst/>
              <a:cxnLst/>
              <a:rect l="l" t="t" r="r" b="b"/>
              <a:pathLst>
                <a:path w="2345690" h="4024629">
                  <a:moveTo>
                    <a:pt x="2290470" y="145630"/>
                  </a:moveTo>
                  <a:lnTo>
                    <a:pt x="2268067" y="145630"/>
                  </a:lnTo>
                  <a:lnTo>
                    <a:pt x="2268067" y="144360"/>
                  </a:lnTo>
                  <a:lnTo>
                    <a:pt x="2135352" y="144360"/>
                  </a:lnTo>
                  <a:lnTo>
                    <a:pt x="2135352" y="145630"/>
                  </a:lnTo>
                  <a:lnTo>
                    <a:pt x="2112949" y="145630"/>
                  </a:lnTo>
                  <a:lnTo>
                    <a:pt x="2112949" y="146900"/>
                  </a:lnTo>
                  <a:lnTo>
                    <a:pt x="2112949" y="148170"/>
                  </a:lnTo>
                  <a:lnTo>
                    <a:pt x="2135352" y="148170"/>
                  </a:lnTo>
                  <a:lnTo>
                    <a:pt x="2135352" y="149440"/>
                  </a:lnTo>
                  <a:lnTo>
                    <a:pt x="2268067" y="149440"/>
                  </a:lnTo>
                  <a:lnTo>
                    <a:pt x="2268067" y="148170"/>
                  </a:lnTo>
                  <a:lnTo>
                    <a:pt x="2290470" y="148170"/>
                  </a:lnTo>
                  <a:lnTo>
                    <a:pt x="2290470" y="146900"/>
                  </a:lnTo>
                  <a:lnTo>
                    <a:pt x="2290470" y="145630"/>
                  </a:lnTo>
                  <a:close/>
                </a:path>
                <a:path w="2345690" h="4024629">
                  <a:moveTo>
                    <a:pt x="2290470" y="73444"/>
                  </a:moveTo>
                  <a:lnTo>
                    <a:pt x="2268067" y="73444"/>
                  </a:lnTo>
                  <a:lnTo>
                    <a:pt x="2268067" y="72174"/>
                  </a:lnTo>
                  <a:lnTo>
                    <a:pt x="2135352" y="72174"/>
                  </a:lnTo>
                  <a:lnTo>
                    <a:pt x="2135352" y="73444"/>
                  </a:lnTo>
                  <a:lnTo>
                    <a:pt x="2112949" y="73444"/>
                  </a:lnTo>
                  <a:lnTo>
                    <a:pt x="2112949" y="74714"/>
                  </a:lnTo>
                  <a:lnTo>
                    <a:pt x="2112949" y="75984"/>
                  </a:lnTo>
                  <a:lnTo>
                    <a:pt x="2135352" y="75984"/>
                  </a:lnTo>
                  <a:lnTo>
                    <a:pt x="2135352" y="77254"/>
                  </a:lnTo>
                  <a:lnTo>
                    <a:pt x="2268067" y="77254"/>
                  </a:lnTo>
                  <a:lnTo>
                    <a:pt x="2268067" y="75984"/>
                  </a:lnTo>
                  <a:lnTo>
                    <a:pt x="2290470" y="75984"/>
                  </a:lnTo>
                  <a:lnTo>
                    <a:pt x="2290470" y="74714"/>
                  </a:lnTo>
                  <a:lnTo>
                    <a:pt x="2290470" y="73444"/>
                  </a:lnTo>
                  <a:close/>
                </a:path>
                <a:path w="2345690" h="4024629">
                  <a:moveTo>
                    <a:pt x="2290470" y="1270"/>
                  </a:moveTo>
                  <a:lnTo>
                    <a:pt x="2268067" y="1270"/>
                  </a:lnTo>
                  <a:lnTo>
                    <a:pt x="2268067" y="0"/>
                  </a:lnTo>
                  <a:lnTo>
                    <a:pt x="2135352" y="0"/>
                  </a:lnTo>
                  <a:lnTo>
                    <a:pt x="2135352" y="1270"/>
                  </a:lnTo>
                  <a:lnTo>
                    <a:pt x="2112949" y="1270"/>
                  </a:lnTo>
                  <a:lnTo>
                    <a:pt x="2112949" y="2540"/>
                  </a:lnTo>
                  <a:lnTo>
                    <a:pt x="2112949" y="3810"/>
                  </a:lnTo>
                  <a:lnTo>
                    <a:pt x="2135352" y="3810"/>
                  </a:lnTo>
                  <a:lnTo>
                    <a:pt x="2135352" y="5080"/>
                  </a:lnTo>
                  <a:lnTo>
                    <a:pt x="2268067" y="5080"/>
                  </a:lnTo>
                  <a:lnTo>
                    <a:pt x="2268067" y="3810"/>
                  </a:lnTo>
                  <a:lnTo>
                    <a:pt x="2290470" y="3810"/>
                  </a:lnTo>
                  <a:lnTo>
                    <a:pt x="2290470" y="2540"/>
                  </a:lnTo>
                  <a:lnTo>
                    <a:pt x="2290470" y="1270"/>
                  </a:lnTo>
                  <a:close/>
                </a:path>
                <a:path w="2345690" h="4024629">
                  <a:moveTo>
                    <a:pt x="2345563" y="3052394"/>
                  </a:moveTo>
                  <a:lnTo>
                    <a:pt x="2344712" y="3051530"/>
                  </a:lnTo>
                  <a:lnTo>
                    <a:pt x="1219" y="3050743"/>
                  </a:lnTo>
                  <a:lnTo>
                    <a:pt x="0" y="3051962"/>
                  </a:lnTo>
                  <a:lnTo>
                    <a:pt x="127" y="4022852"/>
                  </a:lnTo>
                  <a:lnTo>
                    <a:pt x="1282" y="4024020"/>
                  </a:lnTo>
                  <a:lnTo>
                    <a:pt x="2339911" y="4021518"/>
                  </a:lnTo>
                  <a:lnTo>
                    <a:pt x="2343645" y="4021404"/>
                  </a:lnTo>
                  <a:lnTo>
                    <a:pt x="2339708" y="4021302"/>
                  </a:lnTo>
                  <a:lnTo>
                    <a:pt x="5334" y="4018800"/>
                  </a:lnTo>
                  <a:lnTo>
                    <a:pt x="5448" y="3056178"/>
                  </a:lnTo>
                  <a:lnTo>
                    <a:pt x="2341715" y="3055391"/>
                  </a:lnTo>
                  <a:lnTo>
                    <a:pt x="2342769" y="3762324"/>
                  </a:lnTo>
                  <a:lnTo>
                    <a:pt x="2343239" y="3954653"/>
                  </a:lnTo>
                  <a:lnTo>
                    <a:pt x="2343454" y="4004538"/>
                  </a:lnTo>
                  <a:lnTo>
                    <a:pt x="2343581" y="4018800"/>
                  </a:lnTo>
                  <a:lnTo>
                    <a:pt x="2343645" y="4021404"/>
                  </a:lnTo>
                  <a:lnTo>
                    <a:pt x="2343785" y="4015498"/>
                  </a:lnTo>
                  <a:lnTo>
                    <a:pt x="2344051" y="3953916"/>
                  </a:lnTo>
                  <a:lnTo>
                    <a:pt x="2344534" y="3761143"/>
                  </a:lnTo>
                  <a:lnTo>
                    <a:pt x="2345563" y="3053461"/>
                  </a:lnTo>
                  <a:lnTo>
                    <a:pt x="2345563" y="3052394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6" name="object 396"/>
            <p:cNvSpPr/>
            <p:nvPr/>
          </p:nvSpPr>
          <p:spPr>
            <a:xfrm>
              <a:off x="13288268" y="9538144"/>
              <a:ext cx="721360" cy="695325"/>
            </a:xfrm>
            <a:custGeom>
              <a:avLst/>
              <a:gdLst/>
              <a:ahLst/>
              <a:cxnLst/>
              <a:rect l="l" t="t" r="r" b="b"/>
              <a:pathLst>
                <a:path w="721359" h="695325">
                  <a:moveTo>
                    <a:pt x="615007" y="0"/>
                  </a:moveTo>
                  <a:lnTo>
                    <a:pt x="106028" y="0"/>
                  </a:lnTo>
                  <a:lnTo>
                    <a:pt x="64759" y="8331"/>
                  </a:lnTo>
                  <a:lnTo>
                    <a:pt x="31056" y="31051"/>
                  </a:lnTo>
                  <a:lnTo>
                    <a:pt x="8332" y="64750"/>
                  </a:lnTo>
                  <a:lnTo>
                    <a:pt x="0" y="106017"/>
                  </a:lnTo>
                  <a:lnTo>
                    <a:pt x="0" y="581207"/>
                  </a:lnTo>
                  <a:lnTo>
                    <a:pt x="8920" y="625389"/>
                  </a:lnTo>
                  <a:lnTo>
                    <a:pt x="33247" y="661468"/>
                  </a:lnTo>
                  <a:lnTo>
                    <a:pt x="69326" y="685792"/>
                  </a:lnTo>
                  <a:lnTo>
                    <a:pt x="113504" y="694711"/>
                  </a:lnTo>
                  <a:lnTo>
                    <a:pt x="615007" y="694711"/>
                  </a:lnTo>
                  <a:lnTo>
                    <a:pt x="656274" y="686380"/>
                  </a:lnTo>
                  <a:lnTo>
                    <a:pt x="689973" y="663660"/>
                  </a:lnTo>
                  <a:lnTo>
                    <a:pt x="712693" y="629961"/>
                  </a:lnTo>
                  <a:lnTo>
                    <a:pt x="721025" y="588694"/>
                  </a:lnTo>
                  <a:lnTo>
                    <a:pt x="721025" y="106017"/>
                  </a:lnTo>
                  <a:lnTo>
                    <a:pt x="712693" y="64750"/>
                  </a:lnTo>
                  <a:lnTo>
                    <a:pt x="689973" y="31051"/>
                  </a:lnTo>
                  <a:lnTo>
                    <a:pt x="656274" y="8331"/>
                  </a:lnTo>
                  <a:lnTo>
                    <a:pt x="615007" y="0"/>
                  </a:lnTo>
                  <a:close/>
                </a:path>
              </a:pathLst>
            </a:custGeom>
            <a:solidFill>
              <a:srgbClr val="008D8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7" name="object 397"/>
            <p:cNvSpPr/>
            <p:nvPr/>
          </p:nvSpPr>
          <p:spPr>
            <a:xfrm>
              <a:off x="13289760" y="9767310"/>
              <a:ext cx="720090" cy="466090"/>
            </a:xfrm>
            <a:custGeom>
              <a:avLst/>
              <a:gdLst/>
              <a:ahLst/>
              <a:cxnLst/>
              <a:rect l="l" t="t" r="r" b="b"/>
              <a:pathLst>
                <a:path w="720090" h="466090">
                  <a:moveTo>
                    <a:pt x="573381" y="0"/>
                  </a:moveTo>
                  <a:lnTo>
                    <a:pt x="521544" y="2146"/>
                  </a:lnTo>
                  <a:lnTo>
                    <a:pt x="476441" y="13638"/>
                  </a:lnTo>
                  <a:lnTo>
                    <a:pt x="439597" y="34612"/>
                  </a:lnTo>
                  <a:lnTo>
                    <a:pt x="407950" y="65405"/>
                  </a:lnTo>
                  <a:lnTo>
                    <a:pt x="378438" y="106352"/>
                  </a:lnTo>
                  <a:lnTo>
                    <a:pt x="359401" y="141373"/>
                  </a:lnTo>
                  <a:lnTo>
                    <a:pt x="337110" y="183912"/>
                  </a:lnTo>
                  <a:lnTo>
                    <a:pt x="311473" y="222125"/>
                  </a:lnTo>
                  <a:lnTo>
                    <a:pt x="282399" y="244170"/>
                  </a:lnTo>
                  <a:lnTo>
                    <a:pt x="254522" y="242128"/>
                  </a:lnTo>
                  <a:lnTo>
                    <a:pt x="223646" y="225762"/>
                  </a:lnTo>
                  <a:lnTo>
                    <a:pt x="191723" y="204779"/>
                  </a:lnTo>
                  <a:lnTo>
                    <a:pt x="160707" y="188884"/>
                  </a:lnTo>
                  <a:lnTo>
                    <a:pt x="116884" y="184126"/>
                  </a:lnTo>
                  <a:lnTo>
                    <a:pt x="73222" y="195956"/>
                  </a:lnTo>
                  <a:lnTo>
                    <a:pt x="33126" y="220152"/>
                  </a:lnTo>
                  <a:lnTo>
                    <a:pt x="0" y="252495"/>
                  </a:lnTo>
                  <a:lnTo>
                    <a:pt x="0" y="351853"/>
                  </a:lnTo>
                  <a:lnTo>
                    <a:pt x="8935" y="396109"/>
                  </a:lnTo>
                  <a:lnTo>
                    <a:pt x="33303" y="432247"/>
                  </a:lnTo>
                  <a:lnTo>
                    <a:pt x="69446" y="456612"/>
                  </a:lnTo>
                  <a:lnTo>
                    <a:pt x="113703" y="465546"/>
                  </a:lnTo>
                  <a:lnTo>
                    <a:pt x="604348" y="465546"/>
                  </a:lnTo>
                  <a:lnTo>
                    <a:pt x="649868" y="457962"/>
                  </a:lnTo>
                  <a:lnTo>
                    <a:pt x="687366" y="435636"/>
                  </a:lnTo>
                  <a:lnTo>
                    <a:pt x="711773" y="399205"/>
                  </a:lnTo>
                  <a:lnTo>
                    <a:pt x="718020" y="349308"/>
                  </a:lnTo>
                  <a:lnTo>
                    <a:pt x="719538" y="51537"/>
                  </a:lnTo>
                  <a:lnTo>
                    <a:pt x="675912" y="24512"/>
                  </a:lnTo>
                  <a:lnTo>
                    <a:pt x="626014" y="7393"/>
                  </a:lnTo>
                  <a:lnTo>
                    <a:pt x="573381" y="0"/>
                  </a:lnTo>
                  <a:close/>
                </a:path>
              </a:pathLst>
            </a:custGeom>
            <a:solidFill>
              <a:srgbClr val="096867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98" name="object 39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5066" y="9635869"/>
              <a:ext cx="176277" cy="176277"/>
            </a:xfrm>
            <a:prstGeom prst="rect">
              <a:avLst/>
            </a:prstGeom>
          </p:spPr>
        </p:pic>
        <p:sp>
          <p:nvSpPr>
            <p:cNvPr id="399" name="object 399"/>
            <p:cNvSpPr/>
            <p:nvPr/>
          </p:nvSpPr>
          <p:spPr>
            <a:xfrm>
              <a:off x="14128115" y="9650507"/>
              <a:ext cx="1151255" cy="144145"/>
            </a:xfrm>
            <a:custGeom>
              <a:avLst/>
              <a:gdLst/>
              <a:ahLst/>
              <a:cxnLst/>
              <a:rect l="l" t="t" r="r" b="b"/>
              <a:pathLst>
                <a:path w="1151255" h="144145">
                  <a:moveTo>
                    <a:pt x="1126159" y="140195"/>
                  </a:moveTo>
                  <a:lnTo>
                    <a:pt x="972616" y="140195"/>
                  </a:lnTo>
                  <a:lnTo>
                    <a:pt x="972616" y="138925"/>
                  </a:lnTo>
                  <a:lnTo>
                    <a:pt x="157861" y="138925"/>
                  </a:lnTo>
                  <a:lnTo>
                    <a:pt x="157861" y="140195"/>
                  </a:lnTo>
                  <a:lnTo>
                    <a:pt x="3949" y="140195"/>
                  </a:lnTo>
                  <a:lnTo>
                    <a:pt x="3949" y="141465"/>
                  </a:lnTo>
                  <a:lnTo>
                    <a:pt x="3987" y="142735"/>
                  </a:lnTo>
                  <a:lnTo>
                    <a:pt x="158940" y="142735"/>
                  </a:lnTo>
                  <a:lnTo>
                    <a:pt x="158940" y="144005"/>
                  </a:lnTo>
                  <a:lnTo>
                    <a:pt x="971384" y="144005"/>
                  </a:lnTo>
                  <a:lnTo>
                    <a:pt x="971384" y="142735"/>
                  </a:lnTo>
                  <a:lnTo>
                    <a:pt x="1126109" y="142735"/>
                  </a:lnTo>
                  <a:lnTo>
                    <a:pt x="1126109" y="141465"/>
                  </a:lnTo>
                  <a:lnTo>
                    <a:pt x="1126159" y="140195"/>
                  </a:lnTo>
                  <a:close/>
                </a:path>
                <a:path w="1151255" h="144145">
                  <a:moveTo>
                    <a:pt x="1151013" y="1270"/>
                  </a:moveTo>
                  <a:lnTo>
                    <a:pt x="971969" y="1270"/>
                  </a:lnTo>
                  <a:lnTo>
                    <a:pt x="971969" y="0"/>
                  </a:lnTo>
                  <a:lnTo>
                    <a:pt x="153238" y="0"/>
                  </a:lnTo>
                  <a:lnTo>
                    <a:pt x="153238" y="1270"/>
                  </a:lnTo>
                  <a:lnTo>
                    <a:pt x="4013" y="1270"/>
                  </a:lnTo>
                  <a:lnTo>
                    <a:pt x="4013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179031" y="3810"/>
                  </a:lnTo>
                  <a:lnTo>
                    <a:pt x="179031" y="5080"/>
                  </a:lnTo>
                  <a:lnTo>
                    <a:pt x="997762" y="5080"/>
                  </a:lnTo>
                  <a:lnTo>
                    <a:pt x="997762" y="3810"/>
                  </a:lnTo>
                  <a:lnTo>
                    <a:pt x="1147000" y="3810"/>
                  </a:lnTo>
                  <a:lnTo>
                    <a:pt x="1147000" y="2540"/>
                  </a:lnTo>
                  <a:lnTo>
                    <a:pt x="1151013" y="2540"/>
                  </a:lnTo>
                  <a:lnTo>
                    <a:pt x="1151013" y="1270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00" name="object 4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30723" y="9983027"/>
              <a:ext cx="207120" cy="219501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99690" y="9995668"/>
              <a:ext cx="201059" cy="196004"/>
            </a:xfrm>
            <a:prstGeom prst="rect">
              <a:avLst/>
            </a:prstGeom>
          </p:spPr>
        </p:pic>
        <p:sp>
          <p:nvSpPr>
            <p:cNvPr id="402" name="object 402"/>
            <p:cNvSpPr/>
            <p:nvPr/>
          </p:nvSpPr>
          <p:spPr>
            <a:xfrm>
              <a:off x="13192331" y="6267767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4">
                  <a:moveTo>
                    <a:pt x="191889" y="0"/>
                  </a:moveTo>
                  <a:lnTo>
                    <a:pt x="0" y="0"/>
                  </a:lnTo>
                  <a:lnTo>
                    <a:pt x="0" y="191889"/>
                  </a:lnTo>
                  <a:lnTo>
                    <a:pt x="191889" y="191889"/>
                  </a:lnTo>
                  <a:lnTo>
                    <a:pt x="191889" y="0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03" name="object 403"/>
            <p:cNvSpPr/>
            <p:nvPr/>
          </p:nvSpPr>
          <p:spPr>
            <a:xfrm>
              <a:off x="15696370" y="4639715"/>
              <a:ext cx="1022985" cy="1022985"/>
            </a:xfrm>
            <a:custGeom>
              <a:avLst/>
              <a:gdLst/>
              <a:ahLst/>
              <a:cxnLst/>
              <a:rect l="l" t="t" r="r" b="b"/>
              <a:pathLst>
                <a:path w="1022984" h="1022985">
                  <a:moveTo>
                    <a:pt x="511481" y="0"/>
                  </a:moveTo>
                  <a:lnTo>
                    <a:pt x="462222" y="2341"/>
                  </a:lnTo>
                  <a:lnTo>
                    <a:pt x="414288" y="9222"/>
                  </a:lnTo>
                  <a:lnTo>
                    <a:pt x="367893" y="20429"/>
                  </a:lnTo>
                  <a:lnTo>
                    <a:pt x="323251" y="35747"/>
                  </a:lnTo>
                  <a:lnTo>
                    <a:pt x="280577" y="54963"/>
                  </a:lnTo>
                  <a:lnTo>
                    <a:pt x="240085" y="77860"/>
                  </a:lnTo>
                  <a:lnTo>
                    <a:pt x="201990" y="104226"/>
                  </a:lnTo>
                  <a:lnTo>
                    <a:pt x="166505" y="133846"/>
                  </a:lnTo>
                  <a:lnTo>
                    <a:pt x="133846" y="166505"/>
                  </a:lnTo>
                  <a:lnTo>
                    <a:pt x="104226" y="201990"/>
                  </a:lnTo>
                  <a:lnTo>
                    <a:pt x="77860" y="240085"/>
                  </a:lnTo>
                  <a:lnTo>
                    <a:pt x="54963" y="280577"/>
                  </a:lnTo>
                  <a:lnTo>
                    <a:pt x="35747" y="323251"/>
                  </a:lnTo>
                  <a:lnTo>
                    <a:pt x="20429" y="367893"/>
                  </a:lnTo>
                  <a:lnTo>
                    <a:pt x="9222" y="414288"/>
                  </a:lnTo>
                  <a:lnTo>
                    <a:pt x="2341" y="462222"/>
                  </a:lnTo>
                  <a:lnTo>
                    <a:pt x="0" y="511481"/>
                  </a:lnTo>
                  <a:lnTo>
                    <a:pt x="2341" y="560740"/>
                  </a:lnTo>
                  <a:lnTo>
                    <a:pt x="9222" y="608675"/>
                  </a:lnTo>
                  <a:lnTo>
                    <a:pt x="20429" y="655070"/>
                  </a:lnTo>
                  <a:lnTo>
                    <a:pt x="35747" y="699712"/>
                  </a:lnTo>
                  <a:lnTo>
                    <a:pt x="54963" y="742386"/>
                  </a:lnTo>
                  <a:lnTo>
                    <a:pt x="77860" y="782878"/>
                  </a:lnTo>
                  <a:lnTo>
                    <a:pt x="104226" y="820973"/>
                  </a:lnTo>
                  <a:lnTo>
                    <a:pt x="133846" y="856457"/>
                  </a:lnTo>
                  <a:lnTo>
                    <a:pt x="166505" y="889117"/>
                  </a:lnTo>
                  <a:lnTo>
                    <a:pt x="201990" y="918736"/>
                  </a:lnTo>
                  <a:lnTo>
                    <a:pt x="240085" y="945102"/>
                  </a:lnTo>
                  <a:lnTo>
                    <a:pt x="280577" y="968000"/>
                  </a:lnTo>
                  <a:lnTo>
                    <a:pt x="323251" y="987215"/>
                  </a:lnTo>
                  <a:lnTo>
                    <a:pt x="367893" y="1002533"/>
                  </a:lnTo>
                  <a:lnTo>
                    <a:pt x="414288" y="1013740"/>
                  </a:lnTo>
                  <a:lnTo>
                    <a:pt x="462222" y="1020622"/>
                  </a:lnTo>
                  <a:lnTo>
                    <a:pt x="511481" y="1022963"/>
                  </a:lnTo>
                  <a:lnTo>
                    <a:pt x="560740" y="1020622"/>
                  </a:lnTo>
                  <a:lnTo>
                    <a:pt x="608675" y="1013740"/>
                  </a:lnTo>
                  <a:lnTo>
                    <a:pt x="655070" y="1002533"/>
                  </a:lnTo>
                  <a:lnTo>
                    <a:pt x="699712" y="987215"/>
                  </a:lnTo>
                  <a:lnTo>
                    <a:pt x="742386" y="968000"/>
                  </a:lnTo>
                  <a:lnTo>
                    <a:pt x="782878" y="945102"/>
                  </a:lnTo>
                  <a:lnTo>
                    <a:pt x="820973" y="918736"/>
                  </a:lnTo>
                  <a:lnTo>
                    <a:pt x="856457" y="889117"/>
                  </a:lnTo>
                  <a:lnTo>
                    <a:pt x="889117" y="856457"/>
                  </a:lnTo>
                  <a:lnTo>
                    <a:pt x="918736" y="820973"/>
                  </a:lnTo>
                  <a:lnTo>
                    <a:pt x="945102" y="782878"/>
                  </a:lnTo>
                  <a:lnTo>
                    <a:pt x="968000" y="742386"/>
                  </a:lnTo>
                  <a:lnTo>
                    <a:pt x="987215" y="699712"/>
                  </a:lnTo>
                  <a:lnTo>
                    <a:pt x="1002533" y="655070"/>
                  </a:lnTo>
                  <a:lnTo>
                    <a:pt x="1013740" y="608675"/>
                  </a:lnTo>
                  <a:lnTo>
                    <a:pt x="1020622" y="560740"/>
                  </a:lnTo>
                  <a:lnTo>
                    <a:pt x="1022963" y="511481"/>
                  </a:lnTo>
                  <a:lnTo>
                    <a:pt x="1020622" y="462222"/>
                  </a:lnTo>
                  <a:lnTo>
                    <a:pt x="1013740" y="414288"/>
                  </a:lnTo>
                  <a:lnTo>
                    <a:pt x="1002533" y="367893"/>
                  </a:lnTo>
                  <a:lnTo>
                    <a:pt x="987215" y="323251"/>
                  </a:lnTo>
                  <a:lnTo>
                    <a:pt x="968000" y="280577"/>
                  </a:lnTo>
                  <a:lnTo>
                    <a:pt x="945102" y="240085"/>
                  </a:lnTo>
                  <a:lnTo>
                    <a:pt x="918736" y="201990"/>
                  </a:lnTo>
                  <a:lnTo>
                    <a:pt x="889117" y="166505"/>
                  </a:lnTo>
                  <a:lnTo>
                    <a:pt x="856457" y="133846"/>
                  </a:lnTo>
                  <a:lnTo>
                    <a:pt x="820973" y="104226"/>
                  </a:lnTo>
                  <a:lnTo>
                    <a:pt x="782878" y="77860"/>
                  </a:lnTo>
                  <a:lnTo>
                    <a:pt x="742386" y="54963"/>
                  </a:lnTo>
                  <a:lnTo>
                    <a:pt x="699712" y="35747"/>
                  </a:lnTo>
                  <a:lnTo>
                    <a:pt x="655070" y="20429"/>
                  </a:lnTo>
                  <a:lnTo>
                    <a:pt x="608675" y="9222"/>
                  </a:lnTo>
                  <a:lnTo>
                    <a:pt x="560740" y="2341"/>
                  </a:lnTo>
                  <a:lnTo>
                    <a:pt x="511481" y="0"/>
                  </a:lnTo>
                  <a:close/>
                </a:path>
              </a:pathLst>
            </a:custGeom>
            <a:solidFill>
              <a:srgbClr val="CA3C2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04" name="object 404"/>
            <p:cNvSpPr/>
            <p:nvPr/>
          </p:nvSpPr>
          <p:spPr>
            <a:xfrm>
              <a:off x="13483069" y="4274013"/>
              <a:ext cx="2960370" cy="1182370"/>
            </a:xfrm>
            <a:custGeom>
              <a:avLst/>
              <a:gdLst/>
              <a:ahLst/>
              <a:cxnLst/>
              <a:rect l="l" t="t" r="r" b="b"/>
              <a:pathLst>
                <a:path w="2960369" h="1182370">
                  <a:moveTo>
                    <a:pt x="1075651" y="358368"/>
                  </a:moveTo>
                  <a:lnTo>
                    <a:pt x="1074788" y="312343"/>
                  </a:lnTo>
                  <a:lnTo>
                    <a:pt x="1067701" y="266801"/>
                  </a:lnTo>
                  <a:lnTo>
                    <a:pt x="1054595" y="222618"/>
                  </a:lnTo>
                  <a:lnTo>
                    <a:pt x="1035659" y="180657"/>
                  </a:lnTo>
                  <a:lnTo>
                    <a:pt x="1011110" y="141782"/>
                  </a:lnTo>
                  <a:lnTo>
                    <a:pt x="981113" y="106870"/>
                  </a:lnTo>
                  <a:lnTo>
                    <a:pt x="947826" y="80187"/>
                  </a:lnTo>
                  <a:lnTo>
                    <a:pt x="907211" y="57950"/>
                  </a:lnTo>
                  <a:lnTo>
                    <a:pt x="861060" y="39839"/>
                  </a:lnTo>
                  <a:lnTo>
                    <a:pt x="811212" y="25527"/>
                  </a:lnTo>
                  <a:lnTo>
                    <a:pt x="759460" y="14719"/>
                  </a:lnTo>
                  <a:lnTo>
                    <a:pt x="707618" y="7086"/>
                  </a:lnTo>
                  <a:lnTo>
                    <a:pt x="657491" y="2298"/>
                  </a:lnTo>
                  <a:lnTo>
                    <a:pt x="610882" y="38"/>
                  </a:lnTo>
                  <a:lnTo>
                    <a:pt x="569633" y="0"/>
                  </a:lnTo>
                  <a:lnTo>
                    <a:pt x="521233" y="355"/>
                  </a:lnTo>
                  <a:lnTo>
                    <a:pt x="472744" y="1397"/>
                  </a:lnTo>
                  <a:lnTo>
                    <a:pt x="424332" y="3746"/>
                  </a:lnTo>
                  <a:lnTo>
                    <a:pt x="376224" y="8039"/>
                  </a:lnTo>
                  <a:lnTo>
                    <a:pt x="328612" y="14909"/>
                  </a:lnTo>
                  <a:lnTo>
                    <a:pt x="281686" y="24993"/>
                  </a:lnTo>
                  <a:lnTo>
                    <a:pt x="235648" y="38912"/>
                  </a:lnTo>
                  <a:lnTo>
                    <a:pt x="190830" y="57607"/>
                  </a:lnTo>
                  <a:lnTo>
                    <a:pt x="148183" y="81407"/>
                  </a:lnTo>
                  <a:lnTo>
                    <a:pt x="108813" y="110045"/>
                  </a:lnTo>
                  <a:lnTo>
                    <a:pt x="73825" y="143243"/>
                  </a:lnTo>
                  <a:lnTo>
                    <a:pt x="44323" y="180733"/>
                  </a:lnTo>
                  <a:lnTo>
                    <a:pt x="21424" y="222237"/>
                  </a:lnTo>
                  <a:lnTo>
                    <a:pt x="6235" y="267462"/>
                  </a:lnTo>
                  <a:lnTo>
                    <a:pt x="0" y="313105"/>
                  </a:lnTo>
                  <a:lnTo>
                    <a:pt x="2146" y="358305"/>
                  </a:lnTo>
                  <a:lnTo>
                    <a:pt x="11899" y="402526"/>
                  </a:lnTo>
                  <a:lnTo>
                    <a:pt x="28511" y="445173"/>
                  </a:lnTo>
                  <a:lnTo>
                    <a:pt x="51244" y="485686"/>
                  </a:lnTo>
                  <a:lnTo>
                    <a:pt x="79349" y="523494"/>
                  </a:lnTo>
                  <a:lnTo>
                    <a:pt x="112077" y="558038"/>
                  </a:lnTo>
                  <a:lnTo>
                    <a:pt x="148666" y="588746"/>
                  </a:lnTo>
                  <a:lnTo>
                    <a:pt x="188379" y="615048"/>
                  </a:lnTo>
                  <a:lnTo>
                    <a:pt x="230454" y="636371"/>
                  </a:lnTo>
                  <a:lnTo>
                    <a:pt x="278930" y="654596"/>
                  </a:lnTo>
                  <a:lnTo>
                    <a:pt x="328625" y="668248"/>
                  </a:lnTo>
                  <a:lnTo>
                    <a:pt x="379310" y="677862"/>
                  </a:lnTo>
                  <a:lnTo>
                    <a:pt x="430784" y="684009"/>
                  </a:lnTo>
                  <a:lnTo>
                    <a:pt x="482841" y="687260"/>
                  </a:lnTo>
                  <a:lnTo>
                    <a:pt x="535254" y="688174"/>
                  </a:lnTo>
                  <a:lnTo>
                    <a:pt x="587819" y="687311"/>
                  </a:lnTo>
                  <a:lnTo>
                    <a:pt x="640321" y="685241"/>
                  </a:lnTo>
                  <a:lnTo>
                    <a:pt x="692543" y="682536"/>
                  </a:lnTo>
                  <a:lnTo>
                    <a:pt x="706170" y="723836"/>
                  </a:lnTo>
                  <a:lnTo>
                    <a:pt x="728560" y="761009"/>
                  </a:lnTo>
                  <a:lnTo>
                    <a:pt x="758190" y="792949"/>
                  </a:lnTo>
                  <a:lnTo>
                    <a:pt x="793572" y="818578"/>
                  </a:lnTo>
                  <a:lnTo>
                    <a:pt x="833158" y="836790"/>
                  </a:lnTo>
                  <a:lnTo>
                    <a:pt x="875461" y="846493"/>
                  </a:lnTo>
                  <a:lnTo>
                    <a:pt x="918946" y="846569"/>
                  </a:lnTo>
                  <a:lnTo>
                    <a:pt x="882535" y="817867"/>
                  </a:lnTo>
                  <a:lnTo>
                    <a:pt x="850201" y="784644"/>
                  </a:lnTo>
                  <a:lnTo>
                    <a:pt x="822401" y="747534"/>
                  </a:lnTo>
                  <a:lnTo>
                    <a:pt x="799604" y="707148"/>
                  </a:lnTo>
                  <a:lnTo>
                    <a:pt x="782294" y="664146"/>
                  </a:lnTo>
                  <a:lnTo>
                    <a:pt x="827608" y="656107"/>
                  </a:lnTo>
                  <a:lnTo>
                    <a:pt x="871232" y="641565"/>
                  </a:lnTo>
                  <a:lnTo>
                    <a:pt x="912444" y="621055"/>
                  </a:lnTo>
                  <a:lnTo>
                    <a:pt x="950556" y="595147"/>
                  </a:lnTo>
                  <a:lnTo>
                    <a:pt x="984859" y="564388"/>
                  </a:lnTo>
                  <a:lnTo>
                    <a:pt x="1014666" y="529297"/>
                  </a:lnTo>
                  <a:lnTo>
                    <a:pt x="1039266" y="490461"/>
                  </a:lnTo>
                  <a:lnTo>
                    <a:pt x="1057973" y="448398"/>
                  </a:lnTo>
                  <a:lnTo>
                    <a:pt x="1070114" y="404012"/>
                  </a:lnTo>
                  <a:lnTo>
                    <a:pt x="1075651" y="358368"/>
                  </a:lnTo>
                  <a:close/>
                </a:path>
                <a:path w="2960369" h="1182370">
                  <a:moveTo>
                    <a:pt x="2959912" y="773341"/>
                  </a:moveTo>
                  <a:lnTo>
                    <a:pt x="2954667" y="729678"/>
                  </a:lnTo>
                  <a:lnTo>
                    <a:pt x="2939427" y="688454"/>
                  </a:lnTo>
                  <a:lnTo>
                    <a:pt x="2914929" y="651217"/>
                  </a:lnTo>
                  <a:lnTo>
                    <a:pt x="2881896" y="619531"/>
                  </a:lnTo>
                  <a:lnTo>
                    <a:pt x="2841079" y="594969"/>
                  </a:lnTo>
                  <a:lnTo>
                    <a:pt x="2793212" y="579094"/>
                  </a:lnTo>
                  <a:lnTo>
                    <a:pt x="2739021" y="573443"/>
                  </a:lnTo>
                  <a:lnTo>
                    <a:pt x="2680703" y="578751"/>
                  </a:lnTo>
                  <a:lnTo>
                    <a:pt x="2630119" y="593572"/>
                  </a:lnTo>
                  <a:lnTo>
                    <a:pt x="2587256" y="616280"/>
                  </a:lnTo>
                  <a:lnTo>
                    <a:pt x="2552154" y="645274"/>
                  </a:lnTo>
                  <a:lnTo>
                    <a:pt x="2524836" y="678903"/>
                  </a:lnTo>
                  <a:lnTo>
                    <a:pt x="2505291" y="715556"/>
                  </a:lnTo>
                  <a:lnTo>
                    <a:pt x="2493556" y="753605"/>
                  </a:lnTo>
                  <a:lnTo>
                    <a:pt x="2489631" y="791425"/>
                  </a:lnTo>
                  <a:lnTo>
                    <a:pt x="2493949" y="834771"/>
                  </a:lnTo>
                  <a:lnTo>
                    <a:pt x="2507094" y="873125"/>
                  </a:lnTo>
                  <a:lnTo>
                    <a:pt x="2529370" y="903947"/>
                  </a:lnTo>
                  <a:lnTo>
                    <a:pt x="2561094" y="924712"/>
                  </a:lnTo>
                  <a:lnTo>
                    <a:pt x="2569083" y="927976"/>
                  </a:lnTo>
                  <a:lnTo>
                    <a:pt x="2576245" y="924852"/>
                  </a:lnTo>
                  <a:lnTo>
                    <a:pt x="2588044" y="879233"/>
                  </a:lnTo>
                  <a:lnTo>
                    <a:pt x="2587117" y="876173"/>
                  </a:lnTo>
                  <a:lnTo>
                    <a:pt x="2580665" y="868553"/>
                  </a:lnTo>
                  <a:lnTo>
                    <a:pt x="2571140" y="855129"/>
                  </a:lnTo>
                  <a:lnTo>
                    <a:pt x="2563888" y="839508"/>
                  </a:lnTo>
                  <a:lnTo>
                    <a:pt x="2559266" y="821283"/>
                  </a:lnTo>
                  <a:lnTo>
                    <a:pt x="2557640" y="800100"/>
                  </a:lnTo>
                  <a:lnTo>
                    <a:pt x="2563025" y="757110"/>
                  </a:lnTo>
                  <a:lnTo>
                    <a:pt x="2578671" y="717588"/>
                  </a:lnTo>
                  <a:lnTo>
                    <a:pt x="2603855" y="683475"/>
                  </a:lnTo>
                  <a:lnTo>
                    <a:pt x="2637866" y="656717"/>
                  </a:lnTo>
                  <a:lnTo>
                    <a:pt x="2679966" y="639241"/>
                  </a:lnTo>
                  <a:lnTo>
                    <a:pt x="2729446" y="632980"/>
                  </a:lnTo>
                  <a:lnTo>
                    <a:pt x="2780512" y="639546"/>
                  </a:lnTo>
                  <a:lnTo>
                    <a:pt x="2821013" y="658037"/>
                  </a:lnTo>
                  <a:lnTo>
                    <a:pt x="2850502" y="686612"/>
                  </a:lnTo>
                  <a:lnTo>
                    <a:pt x="2868511" y="723442"/>
                  </a:lnTo>
                  <a:lnTo>
                    <a:pt x="2874619" y="766724"/>
                  </a:lnTo>
                  <a:lnTo>
                    <a:pt x="2869463" y="824649"/>
                  </a:lnTo>
                  <a:lnTo>
                    <a:pt x="2854718" y="875487"/>
                  </a:lnTo>
                  <a:lnTo>
                    <a:pt x="2831490" y="915911"/>
                  </a:lnTo>
                  <a:lnTo>
                    <a:pt x="2800883" y="942594"/>
                  </a:lnTo>
                  <a:lnTo>
                    <a:pt x="2763990" y="952233"/>
                  </a:lnTo>
                  <a:lnTo>
                    <a:pt x="2738755" y="946937"/>
                  </a:lnTo>
                  <a:lnTo>
                    <a:pt x="2708694" y="911148"/>
                  </a:lnTo>
                  <a:lnTo>
                    <a:pt x="2718155" y="851522"/>
                  </a:lnTo>
                  <a:lnTo>
                    <a:pt x="2728264" y="818515"/>
                  </a:lnTo>
                  <a:lnTo>
                    <a:pt x="2736392" y="787793"/>
                  </a:lnTo>
                  <a:lnTo>
                    <a:pt x="2739720" y="761199"/>
                  </a:lnTo>
                  <a:lnTo>
                    <a:pt x="2736837" y="740968"/>
                  </a:lnTo>
                  <a:lnTo>
                    <a:pt x="2728087" y="724306"/>
                  </a:lnTo>
                  <a:lnTo>
                    <a:pt x="2713405" y="712990"/>
                  </a:lnTo>
                  <a:lnTo>
                    <a:pt x="2692666" y="708812"/>
                  </a:lnTo>
                  <a:lnTo>
                    <a:pt x="2666403" y="715657"/>
                  </a:lnTo>
                  <a:lnTo>
                    <a:pt x="2645016" y="734580"/>
                  </a:lnTo>
                  <a:lnTo>
                    <a:pt x="2630627" y="763206"/>
                  </a:lnTo>
                  <a:lnTo>
                    <a:pt x="2625356" y="799134"/>
                  </a:lnTo>
                  <a:lnTo>
                    <a:pt x="2627096" y="821651"/>
                  </a:lnTo>
                  <a:lnTo>
                    <a:pt x="2630932" y="839089"/>
                  </a:lnTo>
                  <a:lnTo>
                    <a:pt x="2634767" y="850353"/>
                  </a:lnTo>
                  <a:lnTo>
                    <a:pt x="2636507" y="854354"/>
                  </a:lnTo>
                  <a:lnTo>
                    <a:pt x="2591625" y="1044486"/>
                  </a:lnTo>
                  <a:lnTo>
                    <a:pt x="2585694" y="1088021"/>
                  </a:lnTo>
                  <a:lnTo>
                    <a:pt x="2585732" y="1129322"/>
                  </a:lnTo>
                  <a:lnTo>
                    <a:pt x="2588450" y="1161351"/>
                  </a:lnTo>
                  <a:lnTo>
                    <a:pt x="2591155" y="1181239"/>
                  </a:lnTo>
                  <a:lnTo>
                    <a:pt x="2596464" y="1182204"/>
                  </a:lnTo>
                  <a:lnTo>
                    <a:pt x="2608046" y="1167066"/>
                  </a:lnTo>
                  <a:lnTo>
                    <a:pt x="2625991" y="1140866"/>
                  </a:lnTo>
                  <a:lnTo>
                    <a:pt x="2646134" y="1105230"/>
                  </a:lnTo>
                  <a:lnTo>
                    <a:pt x="2661856" y="1064895"/>
                  </a:lnTo>
                  <a:lnTo>
                    <a:pt x="2686418" y="968997"/>
                  </a:lnTo>
                  <a:lnTo>
                    <a:pt x="2699550" y="985545"/>
                  </a:lnTo>
                  <a:lnTo>
                    <a:pt x="2719451" y="999401"/>
                  </a:lnTo>
                  <a:lnTo>
                    <a:pt x="2744139" y="1008926"/>
                  </a:lnTo>
                  <a:lnTo>
                    <a:pt x="2771635" y="1012469"/>
                  </a:lnTo>
                  <a:lnTo>
                    <a:pt x="2817393" y="1006411"/>
                  </a:lnTo>
                  <a:lnTo>
                    <a:pt x="2858020" y="989012"/>
                  </a:lnTo>
                  <a:lnTo>
                    <a:pt x="2892844" y="961453"/>
                  </a:lnTo>
                  <a:lnTo>
                    <a:pt x="2921139" y="924928"/>
                  </a:lnTo>
                  <a:lnTo>
                    <a:pt x="2942209" y="880605"/>
                  </a:lnTo>
                  <a:lnTo>
                    <a:pt x="2955379" y="829691"/>
                  </a:lnTo>
                  <a:lnTo>
                    <a:pt x="2959912" y="773341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05" name="object 405"/>
            <p:cNvSpPr/>
            <p:nvPr/>
          </p:nvSpPr>
          <p:spPr>
            <a:xfrm>
              <a:off x="13481025" y="4272461"/>
              <a:ext cx="1080135" cy="852169"/>
            </a:xfrm>
            <a:custGeom>
              <a:avLst/>
              <a:gdLst/>
              <a:ahLst/>
              <a:cxnLst/>
              <a:rect l="l" t="t" r="r" b="b"/>
              <a:pathLst>
                <a:path w="1080134" h="852170">
                  <a:moveTo>
                    <a:pt x="697546" y="684621"/>
                  </a:moveTo>
                  <a:lnTo>
                    <a:pt x="691917" y="684621"/>
                  </a:lnTo>
                  <a:lnTo>
                    <a:pt x="694733" y="686799"/>
                  </a:lnTo>
                  <a:lnTo>
                    <a:pt x="692509" y="686914"/>
                  </a:lnTo>
                  <a:lnTo>
                    <a:pt x="708230" y="731185"/>
                  </a:lnTo>
                  <a:lnTo>
                    <a:pt x="735253" y="772606"/>
                  </a:lnTo>
                  <a:lnTo>
                    <a:pt x="770768" y="806464"/>
                  </a:lnTo>
                  <a:lnTo>
                    <a:pt x="827104" y="838237"/>
                  </a:lnTo>
                  <a:lnTo>
                    <a:pt x="889591" y="851543"/>
                  </a:lnTo>
                  <a:lnTo>
                    <a:pt x="921313" y="850794"/>
                  </a:lnTo>
                  <a:lnTo>
                    <a:pt x="922056" y="850700"/>
                  </a:lnTo>
                  <a:lnTo>
                    <a:pt x="922742" y="850334"/>
                  </a:lnTo>
                  <a:lnTo>
                    <a:pt x="919481" y="850334"/>
                  </a:lnTo>
                  <a:lnTo>
                    <a:pt x="913084" y="845264"/>
                  </a:lnTo>
                  <a:lnTo>
                    <a:pt x="871353" y="844280"/>
                  </a:lnTo>
                  <a:lnTo>
                    <a:pt x="823275" y="830689"/>
                  </a:lnTo>
                  <a:lnTo>
                    <a:pt x="779105" y="806012"/>
                  </a:lnTo>
                  <a:lnTo>
                    <a:pt x="741498" y="771591"/>
                  </a:lnTo>
                  <a:lnTo>
                    <a:pt x="713110" y="728767"/>
                  </a:lnTo>
                  <a:lnTo>
                    <a:pt x="700170" y="694763"/>
                  </a:lnTo>
                  <a:lnTo>
                    <a:pt x="697546" y="684621"/>
                  </a:lnTo>
                  <a:close/>
                </a:path>
                <a:path w="1080134" h="852170">
                  <a:moveTo>
                    <a:pt x="913084" y="845264"/>
                  </a:moveTo>
                  <a:lnTo>
                    <a:pt x="919481" y="850334"/>
                  </a:lnTo>
                  <a:lnTo>
                    <a:pt x="920685" y="845444"/>
                  </a:lnTo>
                  <a:lnTo>
                    <a:pt x="913084" y="845264"/>
                  </a:lnTo>
                  <a:close/>
                </a:path>
                <a:path w="1080134" h="852170">
                  <a:moveTo>
                    <a:pt x="605659" y="0"/>
                  </a:moveTo>
                  <a:lnTo>
                    <a:pt x="590338" y="270"/>
                  </a:lnTo>
                  <a:lnTo>
                    <a:pt x="571680" y="1543"/>
                  </a:lnTo>
                  <a:lnTo>
                    <a:pt x="573606" y="1679"/>
                  </a:lnTo>
                  <a:lnTo>
                    <a:pt x="594108" y="1763"/>
                  </a:lnTo>
                  <a:lnTo>
                    <a:pt x="621467" y="2553"/>
                  </a:lnTo>
                  <a:lnTo>
                    <a:pt x="681290" y="6683"/>
                  </a:lnTo>
                  <a:lnTo>
                    <a:pt x="732860" y="12931"/>
                  </a:lnTo>
                  <a:lnTo>
                    <a:pt x="792844" y="23883"/>
                  </a:lnTo>
                  <a:lnTo>
                    <a:pt x="859920" y="42151"/>
                  </a:lnTo>
                  <a:lnTo>
                    <a:pt x="913236" y="63457"/>
                  </a:lnTo>
                  <a:lnTo>
                    <a:pt x="948691" y="83319"/>
                  </a:lnTo>
                  <a:lnTo>
                    <a:pt x="981866" y="109717"/>
                  </a:lnTo>
                  <a:lnTo>
                    <a:pt x="1010766" y="143402"/>
                  </a:lnTo>
                  <a:lnTo>
                    <a:pt x="1019341" y="155915"/>
                  </a:lnTo>
                  <a:lnTo>
                    <a:pt x="1023718" y="162260"/>
                  </a:lnTo>
                  <a:lnTo>
                    <a:pt x="1046033" y="203654"/>
                  </a:lnTo>
                  <a:lnTo>
                    <a:pt x="1062679" y="249479"/>
                  </a:lnTo>
                  <a:lnTo>
                    <a:pt x="1072821" y="298792"/>
                  </a:lnTo>
                  <a:lnTo>
                    <a:pt x="1075622" y="350652"/>
                  </a:lnTo>
                  <a:lnTo>
                    <a:pt x="1070147" y="403802"/>
                  </a:lnTo>
                  <a:lnTo>
                    <a:pt x="1054844" y="456521"/>
                  </a:lnTo>
                  <a:lnTo>
                    <a:pt x="1029845" y="506920"/>
                  </a:lnTo>
                  <a:lnTo>
                    <a:pt x="995279" y="553107"/>
                  </a:lnTo>
                  <a:lnTo>
                    <a:pt x="961617" y="586040"/>
                  </a:lnTo>
                  <a:lnTo>
                    <a:pt x="922907" y="614396"/>
                  </a:lnTo>
                  <a:lnTo>
                    <a:pt x="879908" y="637286"/>
                  </a:lnTo>
                  <a:lnTo>
                    <a:pt x="833380" y="653818"/>
                  </a:lnTo>
                  <a:lnTo>
                    <a:pt x="783705" y="663166"/>
                  </a:lnTo>
                  <a:lnTo>
                    <a:pt x="782165" y="663669"/>
                  </a:lnTo>
                  <a:lnTo>
                    <a:pt x="781411" y="665135"/>
                  </a:lnTo>
                  <a:lnTo>
                    <a:pt x="781862" y="666507"/>
                  </a:lnTo>
                  <a:lnTo>
                    <a:pt x="798708" y="708600"/>
                  </a:lnTo>
                  <a:lnTo>
                    <a:pt x="821177" y="748835"/>
                  </a:lnTo>
                  <a:lnTo>
                    <a:pt x="848984" y="786408"/>
                  </a:lnTo>
                  <a:lnTo>
                    <a:pt x="881846" y="820509"/>
                  </a:lnTo>
                  <a:lnTo>
                    <a:pt x="913084" y="845264"/>
                  </a:lnTo>
                  <a:lnTo>
                    <a:pt x="920685" y="845444"/>
                  </a:lnTo>
                  <a:lnTo>
                    <a:pt x="919481" y="850334"/>
                  </a:lnTo>
                  <a:lnTo>
                    <a:pt x="922742" y="850334"/>
                  </a:lnTo>
                  <a:lnTo>
                    <a:pt x="924088" y="848376"/>
                  </a:lnTo>
                  <a:lnTo>
                    <a:pt x="923753" y="846711"/>
                  </a:lnTo>
                  <a:lnTo>
                    <a:pt x="922517" y="845894"/>
                  </a:lnTo>
                  <a:lnTo>
                    <a:pt x="885445" y="816542"/>
                  </a:lnTo>
                  <a:lnTo>
                    <a:pt x="853052" y="782964"/>
                  </a:lnTo>
                  <a:lnTo>
                    <a:pt x="825625" y="745960"/>
                  </a:lnTo>
                  <a:lnTo>
                    <a:pt x="803451" y="706333"/>
                  </a:lnTo>
                  <a:lnTo>
                    <a:pt x="788180" y="668287"/>
                  </a:lnTo>
                  <a:lnTo>
                    <a:pt x="784595" y="668287"/>
                  </a:lnTo>
                  <a:lnTo>
                    <a:pt x="786814" y="664884"/>
                  </a:lnTo>
                  <a:lnTo>
                    <a:pt x="802564" y="664884"/>
                  </a:lnTo>
                  <a:lnTo>
                    <a:pt x="834726" y="658793"/>
                  </a:lnTo>
                  <a:lnTo>
                    <a:pt x="881975" y="641947"/>
                  </a:lnTo>
                  <a:lnTo>
                    <a:pt x="925592" y="618657"/>
                  </a:lnTo>
                  <a:lnTo>
                    <a:pt x="964825" y="589826"/>
                  </a:lnTo>
                  <a:lnTo>
                    <a:pt x="998923" y="556363"/>
                  </a:lnTo>
                  <a:lnTo>
                    <a:pt x="1027694" y="519226"/>
                  </a:lnTo>
                  <a:lnTo>
                    <a:pt x="1050266" y="479088"/>
                  </a:lnTo>
                  <a:lnTo>
                    <a:pt x="1066568" y="436959"/>
                  </a:lnTo>
                  <a:lnTo>
                    <a:pt x="1076527" y="393846"/>
                  </a:lnTo>
                  <a:lnTo>
                    <a:pt x="1080072" y="350757"/>
                  </a:lnTo>
                  <a:lnTo>
                    <a:pt x="1077102" y="298139"/>
                  </a:lnTo>
                  <a:lnTo>
                    <a:pt x="1066690" y="248306"/>
                  </a:lnTo>
                  <a:lnTo>
                    <a:pt x="1049706" y="202054"/>
                  </a:lnTo>
                  <a:lnTo>
                    <a:pt x="1027020" y="160174"/>
                  </a:lnTo>
                  <a:lnTo>
                    <a:pt x="999502" y="123461"/>
                  </a:lnTo>
                  <a:lnTo>
                    <a:pt x="968022" y="92707"/>
                  </a:lnTo>
                  <a:lnTo>
                    <a:pt x="933449" y="68707"/>
                  </a:lnTo>
                  <a:lnTo>
                    <a:pt x="896654" y="52253"/>
                  </a:lnTo>
                  <a:lnTo>
                    <a:pt x="826377" y="29046"/>
                  </a:lnTo>
                  <a:lnTo>
                    <a:pt x="762313" y="15176"/>
                  </a:lnTo>
                  <a:lnTo>
                    <a:pt x="706213" y="7201"/>
                  </a:lnTo>
                  <a:lnTo>
                    <a:pt x="659059" y="3019"/>
                  </a:lnTo>
                  <a:lnTo>
                    <a:pt x="625835" y="870"/>
                  </a:lnTo>
                  <a:lnTo>
                    <a:pt x="605659" y="0"/>
                  </a:lnTo>
                  <a:close/>
                </a:path>
                <a:path w="1080134" h="852170">
                  <a:moveTo>
                    <a:pt x="539157" y="1208"/>
                  </a:moveTo>
                  <a:lnTo>
                    <a:pt x="499688" y="1501"/>
                  </a:lnTo>
                  <a:lnTo>
                    <a:pt x="445809" y="3113"/>
                  </a:lnTo>
                  <a:lnTo>
                    <a:pt x="378420" y="8299"/>
                  </a:lnTo>
                  <a:lnTo>
                    <a:pt x="340090" y="13462"/>
                  </a:lnTo>
                  <a:lnTo>
                    <a:pt x="299007" y="21322"/>
                  </a:lnTo>
                  <a:lnTo>
                    <a:pt x="255669" y="32811"/>
                  </a:lnTo>
                  <a:lnTo>
                    <a:pt x="210736" y="49278"/>
                  </a:lnTo>
                  <a:lnTo>
                    <a:pt x="165409" y="71759"/>
                  </a:lnTo>
                  <a:lnTo>
                    <a:pt x="120887" y="101288"/>
                  </a:lnTo>
                  <a:lnTo>
                    <a:pt x="79062" y="138630"/>
                  </a:lnTo>
                  <a:lnTo>
                    <a:pt x="42617" y="184532"/>
                  </a:lnTo>
                  <a:lnTo>
                    <a:pt x="20867" y="224646"/>
                  </a:lnTo>
                  <a:lnTo>
                    <a:pt x="6021" y="269241"/>
                  </a:lnTo>
                  <a:lnTo>
                    <a:pt x="4680" y="277102"/>
                  </a:lnTo>
                  <a:lnTo>
                    <a:pt x="3130" y="285705"/>
                  </a:lnTo>
                  <a:lnTo>
                    <a:pt x="1935" y="292929"/>
                  </a:lnTo>
                  <a:lnTo>
                    <a:pt x="953" y="300937"/>
                  </a:lnTo>
                  <a:lnTo>
                    <a:pt x="0" y="333565"/>
                  </a:lnTo>
                  <a:lnTo>
                    <a:pt x="3232" y="366569"/>
                  </a:lnTo>
                  <a:lnTo>
                    <a:pt x="21602" y="431833"/>
                  </a:lnTo>
                  <a:lnTo>
                    <a:pt x="54609" y="493352"/>
                  </a:lnTo>
                  <a:lnTo>
                    <a:pt x="100039" y="548887"/>
                  </a:lnTo>
                  <a:lnTo>
                    <a:pt x="155714" y="596963"/>
                  </a:lnTo>
                  <a:lnTo>
                    <a:pt x="220664" y="635105"/>
                  </a:lnTo>
                  <a:lnTo>
                    <a:pt x="255909" y="650082"/>
                  </a:lnTo>
                  <a:lnTo>
                    <a:pt x="292564" y="662363"/>
                  </a:lnTo>
                  <a:lnTo>
                    <a:pt x="330344" y="672252"/>
                  </a:lnTo>
                  <a:lnTo>
                    <a:pt x="368963" y="680056"/>
                  </a:lnTo>
                  <a:lnTo>
                    <a:pt x="421598" y="687083"/>
                  </a:lnTo>
                  <a:lnTo>
                    <a:pt x="475053" y="690986"/>
                  </a:lnTo>
                  <a:lnTo>
                    <a:pt x="529210" y="692337"/>
                  </a:lnTo>
                  <a:lnTo>
                    <a:pt x="583953" y="691708"/>
                  </a:lnTo>
                  <a:lnTo>
                    <a:pt x="639166" y="689672"/>
                  </a:lnTo>
                  <a:lnTo>
                    <a:pt x="692277" y="686926"/>
                  </a:lnTo>
                  <a:lnTo>
                    <a:pt x="529236" y="686926"/>
                  </a:lnTo>
                  <a:lnTo>
                    <a:pt x="475307" y="685610"/>
                  </a:lnTo>
                  <a:lnTo>
                    <a:pt x="422138" y="681764"/>
                  </a:lnTo>
                  <a:lnTo>
                    <a:pt x="369843" y="674821"/>
                  </a:lnTo>
                  <a:lnTo>
                    <a:pt x="331525" y="667106"/>
                  </a:lnTo>
                  <a:lnTo>
                    <a:pt x="294060" y="657334"/>
                  </a:lnTo>
                  <a:lnTo>
                    <a:pt x="257741" y="645206"/>
                  </a:lnTo>
                  <a:lnTo>
                    <a:pt x="189740" y="612984"/>
                  </a:lnTo>
                  <a:lnTo>
                    <a:pt x="129891" y="570231"/>
                  </a:lnTo>
                  <a:lnTo>
                    <a:pt x="79816" y="518807"/>
                  </a:lnTo>
                  <a:lnTo>
                    <a:pt x="40550" y="461006"/>
                  </a:lnTo>
                  <a:lnTo>
                    <a:pt x="14994" y="398200"/>
                  </a:lnTo>
                  <a:lnTo>
                    <a:pt x="4537" y="333416"/>
                  </a:lnTo>
                  <a:lnTo>
                    <a:pt x="5393" y="301366"/>
                  </a:lnTo>
                  <a:lnTo>
                    <a:pt x="6346" y="293501"/>
                  </a:lnTo>
                  <a:lnTo>
                    <a:pt x="7620" y="285705"/>
                  </a:lnTo>
                  <a:lnTo>
                    <a:pt x="9005" y="277955"/>
                  </a:lnTo>
                  <a:lnTo>
                    <a:pt x="10294" y="270226"/>
                  </a:lnTo>
                  <a:lnTo>
                    <a:pt x="24784" y="226347"/>
                  </a:lnTo>
                  <a:lnTo>
                    <a:pt x="46104" y="186794"/>
                  </a:lnTo>
                  <a:lnTo>
                    <a:pt x="81947" y="141379"/>
                  </a:lnTo>
                  <a:lnTo>
                    <a:pt x="123201" y="104304"/>
                  </a:lnTo>
                  <a:lnTo>
                    <a:pt x="167210" y="74889"/>
                  </a:lnTo>
                  <a:lnTo>
                    <a:pt x="212079" y="52419"/>
                  </a:lnTo>
                  <a:lnTo>
                    <a:pt x="256629" y="35877"/>
                  </a:lnTo>
                  <a:lnTo>
                    <a:pt x="299677" y="24244"/>
                  </a:lnTo>
                  <a:lnTo>
                    <a:pt x="340541" y="16208"/>
                  </a:lnTo>
                  <a:lnTo>
                    <a:pt x="378709" y="10841"/>
                  </a:lnTo>
                  <a:lnTo>
                    <a:pt x="445914" y="5197"/>
                  </a:lnTo>
                  <a:lnTo>
                    <a:pt x="568884" y="1742"/>
                  </a:lnTo>
                  <a:lnTo>
                    <a:pt x="571680" y="1543"/>
                  </a:lnTo>
                  <a:lnTo>
                    <a:pt x="568873" y="1375"/>
                  </a:lnTo>
                  <a:lnTo>
                    <a:pt x="539157" y="1208"/>
                  </a:lnTo>
                  <a:close/>
                </a:path>
                <a:path w="1080134" h="852170">
                  <a:moveTo>
                    <a:pt x="695770" y="681281"/>
                  </a:moveTo>
                  <a:lnTo>
                    <a:pt x="638916" y="684232"/>
                  </a:lnTo>
                  <a:lnTo>
                    <a:pt x="583810" y="686278"/>
                  </a:lnTo>
                  <a:lnTo>
                    <a:pt x="529236" y="686926"/>
                  </a:lnTo>
                  <a:lnTo>
                    <a:pt x="692509" y="686914"/>
                  </a:lnTo>
                  <a:lnTo>
                    <a:pt x="691917" y="684621"/>
                  </a:lnTo>
                  <a:lnTo>
                    <a:pt x="697546" y="684621"/>
                  </a:lnTo>
                  <a:lnTo>
                    <a:pt x="696932" y="682182"/>
                  </a:lnTo>
                  <a:lnTo>
                    <a:pt x="695770" y="681281"/>
                  </a:lnTo>
                  <a:close/>
                </a:path>
                <a:path w="1080134" h="852170">
                  <a:moveTo>
                    <a:pt x="691917" y="684621"/>
                  </a:moveTo>
                  <a:lnTo>
                    <a:pt x="692509" y="686914"/>
                  </a:lnTo>
                  <a:lnTo>
                    <a:pt x="694733" y="686799"/>
                  </a:lnTo>
                  <a:lnTo>
                    <a:pt x="691917" y="684621"/>
                  </a:lnTo>
                  <a:close/>
                </a:path>
                <a:path w="1080134" h="852170">
                  <a:moveTo>
                    <a:pt x="786814" y="664884"/>
                  </a:moveTo>
                  <a:lnTo>
                    <a:pt x="784595" y="668287"/>
                  </a:lnTo>
                  <a:lnTo>
                    <a:pt x="787927" y="667656"/>
                  </a:lnTo>
                  <a:lnTo>
                    <a:pt x="786814" y="664884"/>
                  </a:lnTo>
                  <a:close/>
                </a:path>
                <a:path w="1080134" h="852170">
                  <a:moveTo>
                    <a:pt x="787927" y="667656"/>
                  </a:moveTo>
                  <a:lnTo>
                    <a:pt x="784595" y="668287"/>
                  </a:lnTo>
                  <a:lnTo>
                    <a:pt x="788180" y="668287"/>
                  </a:lnTo>
                  <a:lnTo>
                    <a:pt x="787927" y="667656"/>
                  </a:lnTo>
                  <a:close/>
                </a:path>
                <a:path w="1080134" h="852170">
                  <a:moveTo>
                    <a:pt x="802564" y="664884"/>
                  </a:moveTo>
                  <a:lnTo>
                    <a:pt x="786814" y="664884"/>
                  </a:lnTo>
                  <a:lnTo>
                    <a:pt x="787927" y="667656"/>
                  </a:lnTo>
                  <a:lnTo>
                    <a:pt x="802564" y="664884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406" name="object 406"/>
          <p:cNvSpPr txBox="1"/>
          <p:nvPr/>
        </p:nvSpPr>
        <p:spPr>
          <a:xfrm>
            <a:off x="14008296" y="4351818"/>
            <a:ext cx="426720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spc="-5" dirty="0">
                <a:solidFill>
                  <a:srgbClr val="10100C"/>
                </a:solidFill>
                <a:latin typeface="Helvetica" pitchFamily="2" charset="0"/>
                <a:cs typeface="Lucida Sans Unicode"/>
              </a:rPr>
              <a:t>30</a:t>
            </a:r>
            <a:endParaRPr sz="2500">
              <a:latin typeface="Helvetica" pitchFamily="2" charset="0"/>
              <a:cs typeface="Lucida Sans Unicode"/>
            </a:endParaRPr>
          </a:p>
        </p:txBody>
      </p:sp>
      <p:grpSp>
        <p:nvGrpSpPr>
          <p:cNvPr id="407" name="object 407"/>
          <p:cNvGrpSpPr/>
          <p:nvPr/>
        </p:nvGrpSpPr>
        <p:grpSpPr>
          <a:xfrm>
            <a:off x="13723987" y="4510342"/>
            <a:ext cx="4357370" cy="3371850"/>
            <a:chOff x="13723987" y="4510342"/>
            <a:chExt cx="4357370" cy="3371850"/>
          </a:xfrm>
        </p:grpSpPr>
        <p:pic>
          <p:nvPicPr>
            <p:cNvPr id="408" name="object 40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23987" y="4510342"/>
              <a:ext cx="241647" cy="233458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48532" y="6316700"/>
              <a:ext cx="1932676" cy="1565345"/>
            </a:xfrm>
            <a:prstGeom prst="rect">
              <a:avLst/>
            </a:prstGeom>
          </p:spPr>
        </p:pic>
      </p:grpSp>
      <p:sp>
        <p:nvSpPr>
          <p:cNvPr id="410" name="object 410"/>
          <p:cNvSpPr txBox="1"/>
          <p:nvPr/>
        </p:nvSpPr>
        <p:spPr>
          <a:xfrm>
            <a:off x="16828329" y="6456590"/>
            <a:ext cx="426720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spc="-5" dirty="0">
                <a:solidFill>
                  <a:srgbClr val="10100C"/>
                </a:solidFill>
                <a:latin typeface="Helvetica" pitchFamily="2" charset="0"/>
                <a:cs typeface="Lucida Sans Unicode"/>
              </a:rPr>
              <a:t>50</a:t>
            </a:r>
            <a:endParaRPr sz="2500">
              <a:latin typeface="Helvetica" pitchFamily="2" charset="0"/>
              <a:cs typeface="Lucida Sans Unicode"/>
            </a:endParaRPr>
          </a:p>
        </p:txBody>
      </p:sp>
      <p:grpSp>
        <p:nvGrpSpPr>
          <p:cNvPr id="411" name="object 411"/>
          <p:cNvGrpSpPr/>
          <p:nvPr/>
        </p:nvGrpSpPr>
        <p:grpSpPr>
          <a:xfrm>
            <a:off x="11335368" y="6277441"/>
            <a:ext cx="1077595" cy="873125"/>
            <a:chOff x="11335368" y="6277441"/>
            <a:chExt cx="1077595" cy="873125"/>
          </a:xfrm>
        </p:grpSpPr>
        <p:sp>
          <p:nvSpPr>
            <p:cNvPr id="412" name="object 412"/>
            <p:cNvSpPr/>
            <p:nvPr/>
          </p:nvSpPr>
          <p:spPr>
            <a:xfrm>
              <a:off x="11338110" y="6278548"/>
              <a:ext cx="1073785" cy="869315"/>
            </a:xfrm>
            <a:custGeom>
              <a:avLst/>
              <a:gdLst/>
              <a:ahLst/>
              <a:cxnLst/>
              <a:rect l="l" t="t" r="r" b="b"/>
              <a:pathLst>
                <a:path w="1073784" h="869315">
                  <a:moveTo>
                    <a:pt x="441080" y="0"/>
                  </a:moveTo>
                  <a:lnTo>
                    <a:pt x="392809" y="1637"/>
                  </a:lnTo>
                  <a:lnTo>
                    <a:pt x="344887" y="5874"/>
                  </a:lnTo>
                  <a:lnTo>
                    <a:pt x="297477" y="13352"/>
                  </a:lnTo>
                  <a:lnTo>
                    <a:pt x="250742" y="24713"/>
                  </a:lnTo>
                  <a:lnTo>
                    <a:pt x="204966" y="40912"/>
                  </a:lnTo>
                  <a:lnTo>
                    <a:pt x="161073" y="62332"/>
                  </a:lnTo>
                  <a:lnTo>
                    <a:pt x="120182" y="88760"/>
                  </a:lnTo>
                  <a:lnTo>
                    <a:pt x="83417" y="119983"/>
                  </a:lnTo>
                  <a:lnTo>
                    <a:pt x="51898" y="155788"/>
                  </a:lnTo>
                  <a:lnTo>
                    <a:pt x="26746" y="195961"/>
                  </a:lnTo>
                  <a:lnTo>
                    <a:pt x="9084" y="240288"/>
                  </a:lnTo>
                  <a:lnTo>
                    <a:pt x="355" y="285510"/>
                  </a:lnTo>
                  <a:lnTo>
                    <a:pt x="0" y="330767"/>
                  </a:lnTo>
                  <a:lnTo>
                    <a:pt x="7302" y="375450"/>
                  </a:lnTo>
                  <a:lnTo>
                    <a:pt x="21546" y="418950"/>
                  </a:lnTo>
                  <a:lnTo>
                    <a:pt x="42014" y="460657"/>
                  </a:lnTo>
                  <a:lnTo>
                    <a:pt x="67991" y="499963"/>
                  </a:lnTo>
                  <a:lnTo>
                    <a:pt x="98759" y="536258"/>
                  </a:lnTo>
                  <a:lnTo>
                    <a:pt x="133603" y="568933"/>
                  </a:lnTo>
                  <a:lnTo>
                    <a:pt x="171805" y="597380"/>
                  </a:lnTo>
                  <a:lnTo>
                    <a:pt x="212649" y="620989"/>
                  </a:lnTo>
                  <a:lnTo>
                    <a:pt x="260047" y="641865"/>
                  </a:lnTo>
                  <a:lnTo>
                    <a:pt x="308909" y="658223"/>
                  </a:lnTo>
                  <a:lnTo>
                    <a:pt x="358991" y="670615"/>
                  </a:lnTo>
                  <a:lnTo>
                    <a:pt x="410050" y="679592"/>
                  </a:lnTo>
                  <a:lnTo>
                    <a:pt x="461843" y="685705"/>
                  </a:lnTo>
                  <a:lnTo>
                    <a:pt x="514126" y="689505"/>
                  </a:lnTo>
                  <a:lnTo>
                    <a:pt x="566656" y="691542"/>
                  </a:lnTo>
                  <a:lnTo>
                    <a:pt x="619189" y="692369"/>
                  </a:lnTo>
                  <a:lnTo>
                    <a:pt x="671483" y="692536"/>
                  </a:lnTo>
                  <a:lnTo>
                    <a:pt x="682812" y="734520"/>
                  </a:lnTo>
                  <a:lnTo>
                    <a:pt x="703120" y="772868"/>
                  </a:lnTo>
                  <a:lnTo>
                    <a:pt x="730956" y="806402"/>
                  </a:lnTo>
                  <a:lnTo>
                    <a:pt x="764866" y="833941"/>
                  </a:lnTo>
                  <a:lnTo>
                    <a:pt x="803398" y="854305"/>
                  </a:lnTo>
                  <a:lnTo>
                    <a:pt x="845097" y="866316"/>
                  </a:lnTo>
                  <a:lnTo>
                    <a:pt x="888513" y="868792"/>
                  </a:lnTo>
                  <a:lnTo>
                    <a:pt x="853744" y="838127"/>
                  </a:lnTo>
                  <a:lnTo>
                    <a:pt x="823283" y="803173"/>
                  </a:lnTo>
                  <a:lnTo>
                    <a:pt x="797567" y="764585"/>
                  </a:lnTo>
                  <a:lnTo>
                    <a:pt x="777030" y="723017"/>
                  </a:lnTo>
                  <a:lnTo>
                    <a:pt x="762109" y="679123"/>
                  </a:lnTo>
                  <a:lnTo>
                    <a:pt x="807802" y="673587"/>
                  </a:lnTo>
                  <a:lnTo>
                    <a:pt x="852155" y="661464"/>
                  </a:lnTo>
                  <a:lnTo>
                    <a:pt x="894436" y="643263"/>
                  </a:lnTo>
                  <a:lnTo>
                    <a:pt x="933916" y="619492"/>
                  </a:lnTo>
                  <a:lnTo>
                    <a:pt x="969867" y="590661"/>
                  </a:lnTo>
                  <a:lnTo>
                    <a:pt x="1001560" y="557278"/>
                  </a:lnTo>
                  <a:lnTo>
                    <a:pt x="1028264" y="519850"/>
                  </a:lnTo>
                  <a:lnTo>
                    <a:pt x="1049252" y="478888"/>
                  </a:lnTo>
                  <a:lnTo>
                    <a:pt x="1063825" y="435227"/>
                  </a:lnTo>
                  <a:lnTo>
                    <a:pt x="1071872" y="389958"/>
                  </a:lnTo>
                  <a:lnTo>
                    <a:pt x="1073540" y="343956"/>
                  </a:lnTo>
                  <a:lnTo>
                    <a:pt x="1068975" y="298098"/>
                  </a:lnTo>
                  <a:lnTo>
                    <a:pt x="1058324" y="253261"/>
                  </a:lnTo>
                  <a:lnTo>
                    <a:pt x="1041735" y="210322"/>
                  </a:lnTo>
                  <a:lnTo>
                    <a:pt x="1019353" y="170157"/>
                  </a:lnTo>
                  <a:lnTo>
                    <a:pt x="991327" y="133642"/>
                  </a:lnTo>
                  <a:lnTo>
                    <a:pt x="959561" y="105162"/>
                  </a:lnTo>
                  <a:lnTo>
                    <a:pt x="920229" y="80719"/>
                  </a:lnTo>
                  <a:lnTo>
                    <a:pt x="875156" y="60094"/>
                  </a:lnTo>
                  <a:lnTo>
                    <a:pt x="826167" y="43068"/>
                  </a:lnTo>
                  <a:lnTo>
                    <a:pt x="775086" y="29422"/>
                  </a:lnTo>
                  <a:lnTo>
                    <a:pt x="723740" y="18938"/>
                  </a:lnTo>
                  <a:lnTo>
                    <a:pt x="673952" y="11396"/>
                  </a:lnTo>
                  <a:lnTo>
                    <a:pt x="627549" y="6578"/>
                  </a:lnTo>
                  <a:lnTo>
                    <a:pt x="586355" y="4264"/>
                  </a:lnTo>
                  <a:lnTo>
                    <a:pt x="538016" y="1955"/>
                  </a:lnTo>
                  <a:lnTo>
                    <a:pt x="489537" y="319"/>
                  </a:lnTo>
                  <a:lnTo>
                    <a:pt x="441080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13" name="object 413"/>
            <p:cNvSpPr/>
            <p:nvPr/>
          </p:nvSpPr>
          <p:spPr>
            <a:xfrm>
              <a:off x="11335368" y="6277441"/>
              <a:ext cx="1077595" cy="873125"/>
            </a:xfrm>
            <a:custGeom>
              <a:avLst/>
              <a:gdLst/>
              <a:ahLst/>
              <a:cxnLst/>
              <a:rect l="l" t="t" r="r" b="b"/>
              <a:pathLst>
                <a:path w="1077595" h="873125">
                  <a:moveTo>
                    <a:pt x="677088" y="694041"/>
                  </a:moveTo>
                  <a:lnTo>
                    <a:pt x="671535" y="694041"/>
                  </a:lnTo>
                  <a:lnTo>
                    <a:pt x="674227" y="696366"/>
                  </a:lnTo>
                  <a:lnTo>
                    <a:pt x="672001" y="696366"/>
                  </a:lnTo>
                  <a:lnTo>
                    <a:pt x="685252" y="741432"/>
                  </a:lnTo>
                  <a:lnTo>
                    <a:pt x="709956" y="784275"/>
                  </a:lnTo>
                  <a:lnTo>
                    <a:pt x="743555" y="820043"/>
                  </a:lnTo>
                  <a:lnTo>
                    <a:pt x="798052" y="854867"/>
                  </a:lnTo>
                  <a:lnTo>
                    <a:pt x="859708" y="871594"/>
                  </a:lnTo>
                  <a:lnTo>
                    <a:pt x="891424" y="872591"/>
                  </a:lnTo>
                  <a:lnTo>
                    <a:pt x="898712" y="872245"/>
                  </a:lnTo>
                  <a:lnTo>
                    <a:pt x="898440" y="872036"/>
                  </a:lnTo>
                  <a:lnTo>
                    <a:pt x="889613" y="872036"/>
                  </a:lnTo>
                  <a:lnTo>
                    <a:pt x="883493" y="866610"/>
                  </a:lnTo>
                  <a:lnTo>
                    <a:pt x="841898" y="863332"/>
                  </a:lnTo>
                  <a:lnTo>
                    <a:pt x="794642" y="847115"/>
                  </a:lnTo>
                  <a:lnTo>
                    <a:pt x="751893" y="820036"/>
                  </a:lnTo>
                  <a:lnTo>
                    <a:pt x="716249" y="783601"/>
                  </a:lnTo>
                  <a:lnTo>
                    <a:pt x="690268" y="739275"/>
                  </a:lnTo>
                  <a:lnTo>
                    <a:pt x="677554" y="696366"/>
                  </a:lnTo>
                  <a:lnTo>
                    <a:pt x="674227" y="696366"/>
                  </a:lnTo>
                  <a:lnTo>
                    <a:pt x="677552" y="696358"/>
                  </a:lnTo>
                  <a:lnTo>
                    <a:pt x="677088" y="694041"/>
                  </a:lnTo>
                  <a:close/>
                </a:path>
                <a:path w="1077595" h="873125">
                  <a:moveTo>
                    <a:pt x="883493" y="866610"/>
                  </a:moveTo>
                  <a:lnTo>
                    <a:pt x="889613" y="872036"/>
                  </a:lnTo>
                  <a:lnTo>
                    <a:pt x="891089" y="867209"/>
                  </a:lnTo>
                  <a:lnTo>
                    <a:pt x="883493" y="866610"/>
                  </a:lnTo>
                  <a:close/>
                </a:path>
                <a:path w="1077595" h="873125">
                  <a:moveTo>
                    <a:pt x="607800" y="5128"/>
                  </a:moveTo>
                  <a:lnTo>
                    <a:pt x="589098" y="5371"/>
                  </a:lnTo>
                  <a:lnTo>
                    <a:pt x="591014" y="5612"/>
                  </a:lnTo>
                  <a:lnTo>
                    <a:pt x="611485" y="6827"/>
                  </a:lnTo>
                  <a:lnTo>
                    <a:pt x="638751" y="9120"/>
                  </a:lnTo>
                  <a:lnTo>
                    <a:pt x="698259" y="16546"/>
                  </a:lnTo>
                  <a:lnTo>
                    <a:pt x="749408" y="25622"/>
                  </a:lnTo>
                  <a:lnTo>
                    <a:pt x="808694" y="39857"/>
                  </a:lnTo>
                  <a:lnTo>
                    <a:pt x="874664" y="61795"/>
                  </a:lnTo>
                  <a:lnTo>
                    <a:pt x="926726" y="86014"/>
                  </a:lnTo>
                  <a:lnTo>
                    <a:pt x="961033" y="107795"/>
                  </a:lnTo>
                  <a:lnTo>
                    <a:pt x="992709" y="135985"/>
                  </a:lnTo>
                  <a:lnTo>
                    <a:pt x="1019776" y="171313"/>
                  </a:lnTo>
                  <a:lnTo>
                    <a:pt x="1027641" y="184260"/>
                  </a:lnTo>
                  <a:lnTo>
                    <a:pt x="1031598" y="190737"/>
                  </a:lnTo>
                  <a:lnTo>
                    <a:pt x="1051601" y="233304"/>
                  </a:lnTo>
                  <a:lnTo>
                    <a:pt x="1065699" y="279978"/>
                  </a:lnTo>
                  <a:lnTo>
                    <a:pt x="1073047" y="329351"/>
                  </a:lnTo>
                  <a:lnTo>
                    <a:pt x="1072997" y="382051"/>
                  </a:lnTo>
                  <a:lnTo>
                    <a:pt x="1064651" y="434476"/>
                  </a:lnTo>
                  <a:lnTo>
                    <a:pt x="1046465" y="486271"/>
                  </a:lnTo>
                  <a:lnTo>
                    <a:pt x="1018728" y="535214"/>
                  </a:lnTo>
                  <a:lnTo>
                    <a:pt x="981673" y="579427"/>
                  </a:lnTo>
                  <a:lnTo>
                    <a:pt x="946247" y="610457"/>
                  </a:lnTo>
                  <a:lnTo>
                    <a:pt x="906033" y="636639"/>
                  </a:lnTo>
                  <a:lnTo>
                    <a:pt x="861840" y="657126"/>
                  </a:lnTo>
                  <a:lnTo>
                    <a:pt x="814472" y="671069"/>
                  </a:lnTo>
                  <a:lnTo>
                    <a:pt x="764737" y="677623"/>
                  </a:lnTo>
                  <a:lnTo>
                    <a:pt x="761501" y="677790"/>
                  </a:lnTo>
                  <a:lnTo>
                    <a:pt x="762329" y="680900"/>
                  </a:lnTo>
                  <a:lnTo>
                    <a:pt x="776833" y="723858"/>
                  </a:lnTo>
                  <a:lnTo>
                    <a:pt x="797053" y="765271"/>
                  </a:lnTo>
                  <a:lnTo>
                    <a:pt x="822749" y="804319"/>
                  </a:lnTo>
                  <a:lnTo>
                    <a:pt x="853683" y="840181"/>
                  </a:lnTo>
                  <a:lnTo>
                    <a:pt x="883493" y="866610"/>
                  </a:lnTo>
                  <a:lnTo>
                    <a:pt x="891089" y="867209"/>
                  </a:lnTo>
                  <a:lnTo>
                    <a:pt x="889613" y="872036"/>
                  </a:lnTo>
                  <a:lnTo>
                    <a:pt x="898440" y="872036"/>
                  </a:lnTo>
                  <a:lnTo>
                    <a:pt x="892900" y="867764"/>
                  </a:lnTo>
                  <a:lnTo>
                    <a:pt x="857497" y="836417"/>
                  </a:lnTo>
                  <a:lnTo>
                    <a:pt x="827001" y="801107"/>
                  </a:lnTo>
                  <a:lnTo>
                    <a:pt x="801653" y="762651"/>
                  </a:lnTo>
                  <a:lnTo>
                    <a:pt x="781694" y="721864"/>
                  </a:lnTo>
                  <a:lnTo>
                    <a:pt x="768472" y="682827"/>
                  </a:lnTo>
                  <a:lnTo>
                    <a:pt x="764967" y="682827"/>
                  </a:lnTo>
                  <a:lnTo>
                    <a:pt x="767365" y="679560"/>
                  </a:lnTo>
                  <a:lnTo>
                    <a:pt x="789572" y="679560"/>
                  </a:lnTo>
                  <a:lnTo>
                    <a:pt x="815542" y="676112"/>
                  </a:lnTo>
                  <a:lnTo>
                    <a:pt x="863649" y="661895"/>
                  </a:lnTo>
                  <a:lnTo>
                    <a:pt x="908486" y="641042"/>
                  </a:lnTo>
                  <a:lnTo>
                    <a:pt x="949249" y="614416"/>
                  </a:lnTo>
                  <a:lnTo>
                    <a:pt x="985139" y="582882"/>
                  </a:lnTo>
                  <a:lnTo>
                    <a:pt x="1015908" y="547387"/>
                  </a:lnTo>
                  <a:lnTo>
                    <a:pt x="1040655" y="508554"/>
                  </a:lnTo>
                  <a:lnTo>
                    <a:pt x="1059253" y="467386"/>
                  </a:lnTo>
                  <a:lnTo>
                    <a:pt x="1071571" y="424884"/>
                  </a:lnTo>
                  <a:lnTo>
                    <a:pt x="1077481" y="382051"/>
                  </a:lnTo>
                  <a:lnTo>
                    <a:pt x="1077415" y="329351"/>
                  </a:lnTo>
                  <a:lnTo>
                    <a:pt x="1069764" y="279022"/>
                  </a:lnTo>
                  <a:lnTo>
                    <a:pt x="1055354" y="231905"/>
                  </a:lnTo>
                  <a:lnTo>
                    <a:pt x="1035010" y="188841"/>
                  </a:lnTo>
                  <a:lnTo>
                    <a:pt x="1009557" y="150668"/>
                  </a:lnTo>
                  <a:lnTo>
                    <a:pt x="979820" y="118227"/>
                  </a:lnTo>
                  <a:lnTo>
                    <a:pt x="946624" y="92359"/>
                  </a:lnTo>
                  <a:lnTo>
                    <a:pt x="910795" y="73903"/>
                  </a:lnTo>
                  <a:lnTo>
                    <a:pt x="841897" y="46865"/>
                  </a:lnTo>
                  <a:lnTo>
                    <a:pt x="778684" y="29486"/>
                  </a:lnTo>
                  <a:lnTo>
                    <a:pt x="723120" y="18430"/>
                  </a:lnTo>
                  <a:lnTo>
                    <a:pt x="676258" y="11654"/>
                  </a:lnTo>
                  <a:lnTo>
                    <a:pt x="623113" y="5701"/>
                  </a:lnTo>
                  <a:lnTo>
                    <a:pt x="607800" y="5128"/>
                  </a:lnTo>
                  <a:close/>
                </a:path>
                <a:path w="1077595" h="873125">
                  <a:moveTo>
                    <a:pt x="671535" y="694041"/>
                  </a:moveTo>
                  <a:lnTo>
                    <a:pt x="671999" y="696358"/>
                  </a:lnTo>
                  <a:lnTo>
                    <a:pt x="674227" y="696366"/>
                  </a:lnTo>
                  <a:lnTo>
                    <a:pt x="671535" y="694041"/>
                  </a:lnTo>
                  <a:close/>
                </a:path>
                <a:path w="1077595" h="873125">
                  <a:moveTo>
                    <a:pt x="463322" y="0"/>
                  </a:moveTo>
                  <a:lnTo>
                    <a:pt x="395760" y="1469"/>
                  </a:lnTo>
                  <a:lnTo>
                    <a:pt x="357211" y="4513"/>
                  </a:lnTo>
                  <a:lnTo>
                    <a:pt x="315766" y="10093"/>
                  </a:lnTo>
                  <a:lnTo>
                    <a:pt x="271856" y="19180"/>
                  </a:lnTo>
                  <a:lnTo>
                    <a:pt x="226078" y="33149"/>
                  </a:lnTo>
                  <a:lnTo>
                    <a:pt x="179578" y="53100"/>
                  </a:lnTo>
                  <a:lnTo>
                    <a:pt x="133500" y="80133"/>
                  </a:lnTo>
                  <a:lnTo>
                    <a:pt x="89679" y="115119"/>
                  </a:lnTo>
                  <a:lnTo>
                    <a:pt x="50759" y="158948"/>
                  </a:lnTo>
                  <a:lnTo>
                    <a:pt x="26831" y="197793"/>
                  </a:lnTo>
                  <a:lnTo>
                    <a:pt x="9545" y="241510"/>
                  </a:lnTo>
                  <a:lnTo>
                    <a:pt x="7780" y="249285"/>
                  </a:lnTo>
                  <a:lnTo>
                    <a:pt x="5920" y="257081"/>
                  </a:lnTo>
                  <a:lnTo>
                    <a:pt x="4174" y="264932"/>
                  </a:lnTo>
                  <a:lnTo>
                    <a:pt x="2750" y="272871"/>
                  </a:lnTo>
                  <a:lnTo>
                    <a:pt x="0" y="305402"/>
                  </a:lnTo>
                  <a:lnTo>
                    <a:pt x="1411" y="338535"/>
                  </a:lnTo>
                  <a:lnTo>
                    <a:pt x="16163" y="404710"/>
                  </a:lnTo>
                  <a:lnTo>
                    <a:pt x="45725" y="467953"/>
                  </a:lnTo>
                  <a:lnTo>
                    <a:pt x="88024" y="525910"/>
                  </a:lnTo>
                  <a:lnTo>
                    <a:pt x="140967" y="576974"/>
                  </a:lnTo>
                  <a:lnTo>
                    <a:pt x="203717" y="618630"/>
                  </a:lnTo>
                  <a:lnTo>
                    <a:pt x="238083" y="635529"/>
                  </a:lnTo>
                  <a:lnTo>
                    <a:pt x="274007" y="649811"/>
                  </a:lnTo>
                  <a:lnTo>
                    <a:pt x="311185" y="661766"/>
                  </a:lnTo>
                  <a:lnTo>
                    <a:pt x="349315" y="671686"/>
                  </a:lnTo>
                  <a:lnTo>
                    <a:pt x="401485" y="681603"/>
                  </a:lnTo>
                  <a:lnTo>
                    <a:pt x="454644" y="688446"/>
                  </a:lnTo>
                  <a:lnTo>
                    <a:pt x="508645" y="692778"/>
                  </a:lnTo>
                  <a:lnTo>
                    <a:pt x="563341" y="695165"/>
                  </a:lnTo>
                  <a:lnTo>
                    <a:pt x="618583" y="696173"/>
                  </a:lnTo>
                  <a:lnTo>
                    <a:pt x="671999" y="696358"/>
                  </a:lnTo>
                  <a:lnTo>
                    <a:pt x="671535" y="694041"/>
                  </a:lnTo>
                  <a:lnTo>
                    <a:pt x="677088" y="694041"/>
                  </a:lnTo>
                  <a:lnTo>
                    <a:pt x="676490" y="690921"/>
                  </a:lnTo>
                  <a:lnTo>
                    <a:pt x="618630" y="690734"/>
                  </a:lnTo>
                  <a:lnTo>
                    <a:pt x="563496" y="689740"/>
                  </a:lnTo>
                  <a:lnTo>
                    <a:pt x="508968" y="687378"/>
                  </a:lnTo>
                  <a:lnTo>
                    <a:pt x="455194" y="683090"/>
                  </a:lnTo>
                  <a:lnTo>
                    <a:pt x="402319" y="676318"/>
                  </a:lnTo>
                  <a:lnTo>
                    <a:pt x="350488" y="666503"/>
                  </a:lnTo>
                  <a:lnTo>
                    <a:pt x="312652" y="656693"/>
                  </a:lnTo>
                  <a:lnTo>
                    <a:pt x="275779" y="644873"/>
                  </a:lnTo>
                  <a:lnTo>
                    <a:pt x="240181" y="630763"/>
                  </a:lnTo>
                  <a:lnTo>
                    <a:pt x="174057" y="594847"/>
                  </a:lnTo>
                  <a:lnTo>
                    <a:pt x="116658" y="548863"/>
                  </a:lnTo>
                  <a:lnTo>
                    <a:pt x="69492" y="494759"/>
                  </a:lnTo>
                  <a:lnTo>
                    <a:pt x="33468" y="434885"/>
                  </a:lnTo>
                  <a:lnTo>
                    <a:pt x="11409" y="370765"/>
                  </a:lnTo>
                  <a:lnTo>
                    <a:pt x="4541" y="305504"/>
                  </a:lnTo>
                  <a:lnTo>
                    <a:pt x="7168" y="273551"/>
                  </a:lnTo>
                  <a:lnTo>
                    <a:pt x="8549" y="265747"/>
                  </a:lnTo>
                  <a:lnTo>
                    <a:pt x="10247" y="258032"/>
                  </a:lnTo>
                  <a:lnTo>
                    <a:pt x="12054" y="250370"/>
                  </a:lnTo>
                  <a:lnTo>
                    <a:pt x="13765" y="242725"/>
                  </a:lnTo>
                  <a:lnTo>
                    <a:pt x="30654" y="199716"/>
                  </a:lnTo>
                  <a:lnTo>
                    <a:pt x="54120" y="161387"/>
                  </a:lnTo>
                  <a:lnTo>
                    <a:pt x="92408" y="118014"/>
                  </a:lnTo>
                  <a:lnTo>
                    <a:pt x="135636" y="83264"/>
                  </a:lnTo>
                  <a:lnTo>
                    <a:pt x="181204" y="56327"/>
                  </a:lnTo>
                  <a:lnTo>
                    <a:pt x="227243" y="36365"/>
                  </a:lnTo>
                  <a:lnTo>
                    <a:pt x="272634" y="22301"/>
                  </a:lnTo>
                  <a:lnTo>
                    <a:pt x="316258" y="13057"/>
                  </a:lnTo>
                  <a:lnTo>
                    <a:pt x="357503" y="7283"/>
                  </a:lnTo>
                  <a:lnTo>
                    <a:pt x="395912" y="4026"/>
                  </a:lnTo>
                  <a:lnTo>
                    <a:pt x="463322" y="2094"/>
                  </a:lnTo>
                  <a:lnTo>
                    <a:pt x="533583" y="2094"/>
                  </a:lnTo>
                  <a:lnTo>
                    <a:pt x="517218" y="1363"/>
                  </a:lnTo>
                  <a:lnTo>
                    <a:pt x="492031" y="530"/>
                  </a:lnTo>
                  <a:lnTo>
                    <a:pt x="463322" y="0"/>
                  </a:lnTo>
                  <a:close/>
                </a:path>
                <a:path w="1077595" h="873125">
                  <a:moveTo>
                    <a:pt x="676488" y="690910"/>
                  </a:moveTo>
                  <a:lnTo>
                    <a:pt x="674227" y="690921"/>
                  </a:lnTo>
                  <a:lnTo>
                    <a:pt x="676490" y="690921"/>
                  </a:lnTo>
                  <a:close/>
                </a:path>
                <a:path w="1077595" h="873125">
                  <a:moveTo>
                    <a:pt x="767365" y="679560"/>
                  </a:moveTo>
                  <a:lnTo>
                    <a:pt x="764967" y="682827"/>
                  </a:lnTo>
                  <a:lnTo>
                    <a:pt x="768321" y="682382"/>
                  </a:lnTo>
                  <a:lnTo>
                    <a:pt x="767365" y="679560"/>
                  </a:lnTo>
                  <a:close/>
                </a:path>
                <a:path w="1077595" h="873125">
                  <a:moveTo>
                    <a:pt x="768321" y="682382"/>
                  </a:moveTo>
                  <a:lnTo>
                    <a:pt x="764967" y="682827"/>
                  </a:lnTo>
                  <a:lnTo>
                    <a:pt x="768472" y="682827"/>
                  </a:lnTo>
                  <a:lnTo>
                    <a:pt x="768321" y="682382"/>
                  </a:lnTo>
                  <a:close/>
                </a:path>
                <a:path w="1077595" h="873125">
                  <a:moveTo>
                    <a:pt x="789572" y="679560"/>
                  </a:moveTo>
                  <a:lnTo>
                    <a:pt x="767365" y="679560"/>
                  </a:lnTo>
                  <a:lnTo>
                    <a:pt x="768321" y="682382"/>
                  </a:lnTo>
                  <a:lnTo>
                    <a:pt x="789572" y="679560"/>
                  </a:lnTo>
                  <a:close/>
                </a:path>
                <a:path w="1077595" h="873125">
                  <a:moveTo>
                    <a:pt x="533583" y="2094"/>
                  </a:moveTo>
                  <a:lnTo>
                    <a:pt x="463322" y="2094"/>
                  </a:lnTo>
                  <a:lnTo>
                    <a:pt x="491995" y="2377"/>
                  </a:lnTo>
                  <a:lnTo>
                    <a:pt x="517165" y="2958"/>
                  </a:lnTo>
                  <a:lnTo>
                    <a:pt x="586292" y="5413"/>
                  </a:lnTo>
                  <a:lnTo>
                    <a:pt x="589098" y="5371"/>
                  </a:lnTo>
                  <a:lnTo>
                    <a:pt x="586313" y="5046"/>
                  </a:lnTo>
                  <a:lnTo>
                    <a:pt x="538789" y="2326"/>
                  </a:lnTo>
                  <a:lnTo>
                    <a:pt x="533583" y="2094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414" name="object 414"/>
          <p:cNvSpPr txBox="1"/>
          <p:nvPr/>
        </p:nvSpPr>
        <p:spPr>
          <a:xfrm>
            <a:off x="11802140" y="6354273"/>
            <a:ext cx="627380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spc="-5" dirty="0">
                <a:solidFill>
                  <a:srgbClr val="10100C"/>
                </a:solidFill>
                <a:latin typeface="Helvetica" pitchFamily="2" charset="0"/>
                <a:cs typeface="Lucida Sans Unicode"/>
              </a:rPr>
              <a:t>100</a:t>
            </a:r>
            <a:endParaRPr sz="2500">
              <a:latin typeface="Helvetica" pitchFamily="2" charset="0"/>
              <a:cs typeface="Lucida Sans Unicode"/>
            </a:endParaRPr>
          </a:p>
        </p:txBody>
      </p:sp>
      <p:grpSp>
        <p:nvGrpSpPr>
          <p:cNvPr id="415" name="object 415"/>
          <p:cNvGrpSpPr/>
          <p:nvPr/>
        </p:nvGrpSpPr>
        <p:grpSpPr>
          <a:xfrm>
            <a:off x="837180" y="1845012"/>
            <a:ext cx="19096355" cy="9231630"/>
            <a:chOff x="837180" y="1845012"/>
            <a:chExt cx="19096355" cy="9231630"/>
          </a:xfrm>
        </p:grpSpPr>
        <p:pic>
          <p:nvPicPr>
            <p:cNvPr id="416" name="object 4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74540" y="6506653"/>
              <a:ext cx="170193" cy="181159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85363" y="10147995"/>
              <a:ext cx="181744" cy="142623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4642" y="10311895"/>
              <a:ext cx="83850" cy="66699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38111" y="10409405"/>
              <a:ext cx="83850" cy="66699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93831" y="10506413"/>
              <a:ext cx="83850" cy="66699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12685" y="8080936"/>
              <a:ext cx="352244" cy="393691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99885" y="7891144"/>
              <a:ext cx="192789" cy="81233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12880" y="8132458"/>
              <a:ext cx="140160" cy="138540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80738" y="7986439"/>
              <a:ext cx="74223" cy="146791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53179" y="7813542"/>
              <a:ext cx="93689" cy="66573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79886" y="7776483"/>
              <a:ext cx="93689" cy="66584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83599" y="8123317"/>
              <a:ext cx="107022" cy="119095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49708" y="5538774"/>
              <a:ext cx="70685" cy="140737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90168" y="5519338"/>
              <a:ext cx="70687" cy="140734"/>
            </a:xfrm>
            <a:prstGeom prst="rect">
              <a:avLst/>
            </a:prstGeom>
          </p:spPr>
        </p:pic>
        <p:sp>
          <p:nvSpPr>
            <p:cNvPr id="430" name="object 430"/>
            <p:cNvSpPr/>
            <p:nvPr/>
          </p:nvSpPr>
          <p:spPr>
            <a:xfrm>
              <a:off x="14565389" y="5028583"/>
              <a:ext cx="687070" cy="518795"/>
            </a:xfrm>
            <a:custGeom>
              <a:avLst/>
              <a:gdLst/>
              <a:ahLst/>
              <a:cxnLst/>
              <a:rect l="l" t="t" r="r" b="b"/>
              <a:pathLst>
                <a:path w="687069" h="518795">
                  <a:moveTo>
                    <a:pt x="686879" y="94246"/>
                  </a:moveTo>
                  <a:lnTo>
                    <a:pt x="632675" y="82867"/>
                  </a:lnTo>
                  <a:lnTo>
                    <a:pt x="629246" y="82372"/>
                  </a:lnTo>
                  <a:lnTo>
                    <a:pt x="640245" y="66459"/>
                  </a:lnTo>
                  <a:lnTo>
                    <a:pt x="647903" y="53301"/>
                  </a:lnTo>
                  <a:lnTo>
                    <a:pt x="653503" y="40894"/>
                  </a:lnTo>
                  <a:lnTo>
                    <a:pt x="658304" y="27165"/>
                  </a:lnTo>
                  <a:lnTo>
                    <a:pt x="594588" y="49872"/>
                  </a:lnTo>
                  <a:lnTo>
                    <a:pt x="568655" y="22898"/>
                  </a:lnTo>
                  <a:lnTo>
                    <a:pt x="535470" y="6527"/>
                  </a:lnTo>
                  <a:lnTo>
                    <a:pt x="498043" y="0"/>
                  </a:lnTo>
                  <a:lnTo>
                    <a:pt x="459371" y="2514"/>
                  </a:lnTo>
                  <a:lnTo>
                    <a:pt x="394843" y="37579"/>
                  </a:lnTo>
                  <a:lnTo>
                    <a:pt x="367601" y="66205"/>
                  </a:lnTo>
                  <a:lnTo>
                    <a:pt x="340055" y="115011"/>
                  </a:lnTo>
                  <a:lnTo>
                    <a:pt x="314540" y="174866"/>
                  </a:lnTo>
                  <a:lnTo>
                    <a:pt x="312775" y="180555"/>
                  </a:lnTo>
                  <a:lnTo>
                    <a:pt x="23774" y="203530"/>
                  </a:lnTo>
                  <a:lnTo>
                    <a:pt x="14643" y="204457"/>
                  </a:lnTo>
                  <a:lnTo>
                    <a:pt x="8153" y="209981"/>
                  </a:lnTo>
                  <a:lnTo>
                    <a:pt x="2108" y="218452"/>
                  </a:lnTo>
                  <a:lnTo>
                    <a:pt x="0" y="228879"/>
                  </a:lnTo>
                  <a:lnTo>
                    <a:pt x="838" y="240118"/>
                  </a:lnTo>
                  <a:lnTo>
                    <a:pt x="25717" y="298551"/>
                  </a:lnTo>
                  <a:lnTo>
                    <a:pt x="58547" y="339394"/>
                  </a:lnTo>
                  <a:lnTo>
                    <a:pt x="99809" y="371856"/>
                  </a:lnTo>
                  <a:lnTo>
                    <a:pt x="121678" y="382143"/>
                  </a:lnTo>
                  <a:lnTo>
                    <a:pt x="134797" y="394195"/>
                  </a:lnTo>
                  <a:lnTo>
                    <a:pt x="178828" y="426123"/>
                  </a:lnTo>
                  <a:lnTo>
                    <a:pt x="219138" y="449872"/>
                  </a:lnTo>
                  <a:lnTo>
                    <a:pt x="253542" y="467309"/>
                  </a:lnTo>
                  <a:lnTo>
                    <a:pt x="326593" y="499656"/>
                  </a:lnTo>
                  <a:lnTo>
                    <a:pt x="374954" y="512191"/>
                  </a:lnTo>
                  <a:lnTo>
                    <a:pt x="418160" y="518248"/>
                  </a:lnTo>
                  <a:lnTo>
                    <a:pt x="449465" y="518274"/>
                  </a:lnTo>
                  <a:lnTo>
                    <a:pt x="500913" y="507530"/>
                  </a:lnTo>
                  <a:lnTo>
                    <a:pt x="552018" y="487210"/>
                  </a:lnTo>
                  <a:lnTo>
                    <a:pt x="598792" y="456552"/>
                  </a:lnTo>
                  <a:lnTo>
                    <a:pt x="637273" y="414820"/>
                  </a:lnTo>
                  <a:lnTo>
                    <a:pt x="659625" y="375424"/>
                  </a:lnTo>
                  <a:lnTo>
                    <a:pt x="672896" y="334975"/>
                  </a:lnTo>
                  <a:lnTo>
                    <a:pt x="679386" y="290512"/>
                  </a:lnTo>
                  <a:lnTo>
                    <a:pt x="681418" y="239077"/>
                  </a:lnTo>
                  <a:lnTo>
                    <a:pt x="678980" y="208851"/>
                  </a:lnTo>
                  <a:lnTo>
                    <a:pt x="671779" y="175971"/>
                  </a:lnTo>
                  <a:lnTo>
                    <a:pt x="660793" y="145542"/>
                  </a:lnTo>
                  <a:lnTo>
                    <a:pt x="647026" y="122618"/>
                  </a:lnTo>
                  <a:lnTo>
                    <a:pt x="654545" y="117551"/>
                  </a:lnTo>
                  <a:lnTo>
                    <a:pt x="686879" y="94246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31" name="object 431"/>
            <p:cNvSpPr/>
            <p:nvPr/>
          </p:nvSpPr>
          <p:spPr>
            <a:xfrm>
              <a:off x="14562749" y="5203906"/>
              <a:ext cx="479425" cy="232410"/>
            </a:xfrm>
            <a:custGeom>
              <a:avLst/>
              <a:gdLst/>
              <a:ahLst/>
              <a:cxnLst/>
              <a:rect l="l" t="t" r="r" b="b"/>
              <a:pathLst>
                <a:path w="479425" h="232410">
                  <a:moveTo>
                    <a:pt x="379935" y="0"/>
                  </a:moveTo>
                  <a:lnTo>
                    <a:pt x="228987" y="10156"/>
                  </a:lnTo>
                  <a:lnTo>
                    <a:pt x="65264" y="22596"/>
                  </a:lnTo>
                  <a:lnTo>
                    <a:pt x="34071" y="25161"/>
                  </a:lnTo>
                  <a:lnTo>
                    <a:pt x="25872" y="25056"/>
                  </a:lnTo>
                  <a:lnTo>
                    <a:pt x="0" y="54263"/>
                  </a:lnTo>
                  <a:lnTo>
                    <a:pt x="258" y="60812"/>
                  </a:lnTo>
                  <a:lnTo>
                    <a:pt x="11874" y="97723"/>
                  </a:lnTo>
                  <a:lnTo>
                    <a:pt x="31051" y="132074"/>
                  </a:lnTo>
                  <a:lnTo>
                    <a:pt x="56521" y="163125"/>
                  </a:lnTo>
                  <a:lnTo>
                    <a:pt x="97887" y="196744"/>
                  </a:lnTo>
                  <a:lnTo>
                    <a:pt x="144350" y="219563"/>
                  </a:lnTo>
                  <a:lnTo>
                    <a:pt x="193009" y="230886"/>
                  </a:lnTo>
                  <a:lnTo>
                    <a:pt x="217241" y="232311"/>
                  </a:lnTo>
                  <a:lnTo>
                    <a:pt x="240850" y="231584"/>
                  </a:lnTo>
                  <a:lnTo>
                    <a:pt x="285866" y="225481"/>
                  </a:lnTo>
                  <a:lnTo>
                    <a:pt x="327266" y="214455"/>
                  </a:lnTo>
                  <a:lnTo>
                    <a:pt x="364261" y="199206"/>
                  </a:lnTo>
                  <a:lnTo>
                    <a:pt x="422194" y="159341"/>
                  </a:lnTo>
                  <a:lnTo>
                    <a:pt x="456936" y="115664"/>
                  </a:lnTo>
                  <a:lnTo>
                    <a:pt x="469273" y="90133"/>
                  </a:lnTo>
                  <a:lnTo>
                    <a:pt x="472121" y="84971"/>
                  </a:lnTo>
                  <a:lnTo>
                    <a:pt x="479115" y="57506"/>
                  </a:lnTo>
                  <a:lnTo>
                    <a:pt x="470445" y="84342"/>
                  </a:lnTo>
                  <a:lnTo>
                    <a:pt x="467461" y="89379"/>
                  </a:lnTo>
                  <a:lnTo>
                    <a:pt x="439895" y="135321"/>
                  </a:lnTo>
                  <a:lnTo>
                    <a:pt x="393882" y="177251"/>
                  </a:lnTo>
                  <a:lnTo>
                    <a:pt x="325827" y="210167"/>
                  </a:lnTo>
                  <a:lnTo>
                    <a:pt x="284934" y="220778"/>
                  </a:lnTo>
                  <a:lnTo>
                    <a:pt x="240526" y="226569"/>
                  </a:lnTo>
                  <a:lnTo>
                    <a:pt x="217294" y="227186"/>
                  </a:lnTo>
                  <a:lnTo>
                    <a:pt x="193594" y="225711"/>
                  </a:lnTo>
                  <a:lnTo>
                    <a:pt x="146151" y="214527"/>
                  </a:lnTo>
                  <a:lnTo>
                    <a:pt x="100814" y="192174"/>
                  </a:lnTo>
                  <a:lnTo>
                    <a:pt x="60416" y="159314"/>
                  </a:lnTo>
                  <a:lnTo>
                    <a:pt x="35540" y="129002"/>
                  </a:lnTo>
                  <a:lnTo>
                    <a:pt x="16797" y="95519"/>
                  </a:lnTo>
                  <a:lnTo>
                    <a:pt x="4491" y="56155"/>
                  </a:lnTo>
                  <a:lnTo>
                    <a:pt x="7224" y="41192"/>
                  </a:lnTo>
                  <a:lnTo>
                    <a:pt x="12176" y="35161"/>
                  </a:lnTo>
                  <a:lnTo>
                    <a:pt x="26291" y="30334"/>
                  </a:lnTo>
                  <a:lnTo>
                    <a:pt x="34406" y="30260"/>
                  </a:lnTo>
                  <a:lnTo>
                    <a:pt x="229290" y="14010"/>
                  </a:lnTo>
                  <a:lnTo>
                    <a:pt x="339570" y="4366"/>
                  </a:lnTo>
                  <a:lnTo>
                    <a:pt x="379945" y="188"/>
                  </a:lnTo>
                  <a:lnTo>
                    <a:pt x="379935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32" name="object 432"/>
            <p:cNvSpPr/>
            <p:nvPr/>
          </p:nvSpPr>
          <p:spPr>
            <a:xfrm>
              <a:off x="15091261" y="511114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69" h="39370">
                  <a:moveTo>
                    <a:pt x="17612" y="0"/>
                  </a:moveTo>
                  <a:lnTo>
                    <a:pt x="10412" y="2156"/>
                  </a:lnTo>
                  <a:lnTo>
                    <a:pt x="4545" y="6854"/>
                  </a:lnTo>
                  <a:lnTo>
                    <a:pt x="801" y="13680"/>
                  </a:lnTo>
                  <a:lnTo>
                    <a:pt x="0" y="21423"/>
                  </a:lnTo>
                  <a:lnTo>
                    <a:pt x="2156" y="28623"/>
                  </a:lnTo>
                  <a:lnTo>
                    <a:pt x="6854" y="34491"/>
                  </a:lnTo>
                  <a:lnTo>
                    <a:pt x="13680" y="38234"/>
                  </a:lnTo>
                  <a:lnTo>
                    <a:pt x="21423" y="39037"/>
                  </a:lnTo>
                  <a:lnTo>
                    <a:pt x="28623" y="36884"/>
                  </a:lnTo>
                  <a:lnTo>
                    <a:pt x="34491" y="32186"/>
                  </a:lnTo>
                  <a:lnTo>
                    <a:pt x="38234" y="25355"/>
                  </a:lnTo>
                  <a:lnTo>
                    <a:pt x="39037" y="17612"/>
                  </a:lnTo>
                  <a:lnTo>
                    <a:pt x="36884" y="10412"/>
                  </a:lnTo>
                  <a:lnTo>
                    <a:pt x="32186" y="4545"/>
                  </a:lnTo>
                  <a:lnTo>
                    <a:pt x="25355" y="801"/>
                  </a:lnTo>
                  <a:lnTo>
                    <a:pt x="17612" y="0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33" name="object 433"/>
            <p:cNvSpPr/>
            <p:nvPr/>
          </p:nvSpPr>
          <p:spPr>
            <a:xfrm>
              <a:off x="15159973" y="5055745"/>
              <a:ext cx="92710" cy="95885"/>
            </a:xfrm>
            <a:custGeom>
              <a:avLst/>
              <a:gdLst/>
              <a:ahLst/>
              <a:cxnLst/>
              <a:rect l="l" t="t" r="r" b="b"/>
              <a:pathLst>
                <a:path w="92709" h="95885">
                  <a:moveTo>
                    <a:pt x="63725" y="0"/>
                  </a:moveTo>
                  <a:lnTo>
                    <a:pt x="0" y="22711"/>
                  </a:lnTo>
                  <a:lnTo>
                    <a:pt x="52438" y="95452"/>
                  </a:lnTo>
                  <a:lnTo>
                    <a:pt x="92300" y="67076"/>
                  </a:lnTo>
                  <a:lnTo>
                    <a:pt x="34679" y="55202"/>
                  </a:lnTo>
                  <a:lnTo>
                    <a:pt x="63725" y="0"/>
                  </a:lnTo>
                  <a:close/>
                </a:path>
              </a:pathLst>
            </a:custGeom>
            <a:solidFill>
              <a:srgbClr val="CA3C2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34" name="object 4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748358" y="10119118"/>
              <a:ext cx="185180" cy="143032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515254" y="10268833"/>
              <a:ext cx="229013" cy="275234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836541" y="10890774"/>
              <a:ext cx="142697" cy="185412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554077" y="10658247"/>
              <a:ext cx="275264" cy="228818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490792" y="8648378"/>
              <a:ext cx="238447" cy="195113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29254" y="8162563"/>
              <a:ext cx="80500" cy="146770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468581" y="8197025"/>
              <a:ext cx="146477" cy="147062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826755" y="8322482"/>
              <a:ext cx="110059" cy="90887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830664" y="8947394"/>
              <a:ext cx="96427" cy="107010"/>
            </a:xfrm>
            <a:prstGeom prst="rect">
              <a:avLst/>
            </a:prstGeom>
          </p:spPr>
        </p:pic>
        <p:sp>
          <p:nvSpPr>
            <p:cNvPr id="443" name="object 443"/>
            <p:cNvSpPr/>
            <p:nvPr/>
          </p:nvSpPr>
          <p:spPr>
            <a:xfrm>
              <a:off x="837180" y="9326683"/>
              <a:ext cx="1075690" cy="1000760"/>
            </a:xfrm>
            <a:custGeom>
              <a:avLst/>
              <a:gdLst/>
              <a:ahLst/>
              <a:cxnLst/>
              <a:rect l="l" t="t" r="r" b="b"/>
              <a:pathLst>
                <a:path w="1075689" h="1000759">
                  <a:moveTo>
                    <a:pt x="557933" y="915082"/>
                  </a:moveTo>
                  <a:lnTo>
                    <a:pt x="175670" y="915082"/>
                  </a:lnTo>
                  <a:lnTo>
                    <a:pt x="177491" y="915689"/>
                  </a:lnTo>
                  <a:lnTo>
                    <a:pt x="178790" y="917123"/>
                  </a:lnTo>
                  <a:lnTo>
                    <a:pt x="212519" y="947994"/>
                  </a:lnTo>
                  <a:lnTo>
                    <a:pt x="250037" y="971742"/>
                  </a:lnTo>
                  <a:lnTo>
                    <a:pt x="290351" y="988368"/>
                  </a:lnTo>
                  <a:lnTo>
                    <a:pt x="332469" y="997868"/>
                  </a:lnTo>
                  <a:lnTo>
                    <a:pt x="375398" y="1000244"/>
                  </a:lnTo>
                  <a:lnTo>
                    <a:pt x="418145" y="995493"/>
                  </a:lnTo>
                  <a:lnTo>
                    <a:pt x="459717" y="983615"/>
                  </a:lnTo>
                  <a:lnTo>
                    <a:pt x="499122" y="964609"/>
                  </a:lnTo>
                  <a:lnTo>
                    <a:pt x="535366" y="938473"/>
                  </a:lnTo>
                  <a:lnTo>
                    <a:pt x="557933" y="915082"/>
                  </a:lnTo>
                  <a:close/>
                </a:path>
                <a:path w="1075689" h="1000759">
                  <a:moveTo>
                    <a:pt x="758772" y="443379"/>
                  </a:moveTo>
                  <a:lnTo>
                    <a:pt x="749878" y="487883"/>
                  </a:lnTo>
                  <a:lnTo>
                    <a:pt x="733721" y="529460"/>
                  </a:lnTo>
                  <a:lnTo>
                    <a:pt x="710872" y="567342"/>
                  </a:lnTo>
                  <a:lnTo>
                    <a:pt x="681900" y="600759"/>
                  </a:lnTo>
                  <a:lnTo>
                    <a:pt x="647374" y="628942"/>
                  </a:lnTo>
                  <a:lnTo>
                    <a:pt x="607866" y="651121"/>
                  </a:lnTo>
                  <a:lnTo>
                    <a:pt x="620434" y="694721"/>
                  </a:lnTo>
                  <a:lnTo>
                    <a:pt x="625199" y="739075"/>
                  </a:lnTo>
                  <a:lnTo>
                    <a:pt x="622322" y="783228"/>
                  </a:lnTo>
                  <a:lnTo>
                    <a:pt x="611963" y="826228"/>
                  </a:lnTo>
                  <a:lnTo>
                    <a:pt x="594281" y="867118"/>
                  </a:lnTo>
                  <a:lnTo>
                    <a:pt x="569438" y="904946"/>
                  </a:lnTo>
                  <a:lnTo>
                    <a:pt x="609380" y="928451"/>
                  </a:lnTo>
                  <a:lnTo>
                    <a:pt x="651995" y="944032"/>
                  </a:lnTo>
                  <a:lnTo>
                    <a:pt x="696176" y="951782"/>
                  </a:lnTo>
                  <a:lnTo>
                    <a:pt x="740817" y="951795"/>
                  </a:lnTo>
                  <a:lnTo>
                    <a:pt x="784811" y="944164"/>
                  </a:lnTo>
                  <a:lnTo>
                    <a:pt x="827052" y="928982"/>
                  </a:lnTo>
                  <a:lnTo>
                    <a:pt x="866432" y="906343"/>
                  </a:lnTo>
                  <a:lnTo>
                    <a:pt x="901897" y="876287"/>
                  </a:lnTo>
                  <a:lnTo>
                    <a:pt x="903270" y="874873"/>
                  </a:lnTo>
                  <a:lnTo>
                    <a:pt x="905239" y="874339"/>
                  </a:lnTo>
                  <a:lnTo>
                    <a:pt x="1044275" y="874339"/>
                  </a:lnTo>
                  <a:lnTo>
                    <a:pt x="963227" y="777766"/>
                  </a:lnTo>
                  <a:lnTo>
                    <a:pt x="962850" y="775882"/>
                  </a:lnTo>
                  <a:lnTo>
                    <a:pt x="963426" y="774007"/>
                  </a:lnTo>
                  <a:lnTo>
                    <a:pt x="973123" y="730145"/>
                  </a:lnTo>
                  <a:lnTo>
                    <a:pt x="702083" y="730145"/>
                  </a:lnTo>
                  <a:lnTo>
                    <a:pt x="690937" y="728247"/>
                  </a:lnTo>
                  <a:lnTo>
                    <a:pt x="682045" y="722823"/>
                  </a:lnTo>
                  <a:lnTo>
                    <a:pt x="676160" y="714277"/>
                  </a:lnTo>
                  <a:lnTo>
                    <a:pt x="674031" y="703015"/>
                  </a:lnTo>
                  <a:lnTo>
                    <a:pt x="676201" y="691764"/>
                  </a:lnTo>
                  <a:lnTo>
                    <a:pt x="682155" y="683225"/>
                  </a:lnTo>
                  <a:lnTo>
                    <a:pt x="691060" y="677803"/>
                  </a:lnTo>
                  <a:lnTo>
                    <a:pt x="702083" y="675906"/>
                  </a:lnTo>
                  <a:lnTo>
                    <a:pt x="973893" y="675906"/>
                  </a:lnTo>
                  <a:lnTo>
                    <a:pt x="969346" y="641776"/>
                  </a:lnTo>
                  <a:lnTo>
                    <a:pt x="956516" y="600551"/>
                  </a:lnTo>
                  <a:lnTo>
                    <a:pt x="937110" y="562187"/>
                  </a:lnTo>
                  <a:lnTo>
                    <a:pt x="911623" y="527543"/>
                  </a:lnTo>
                  <a:lnTo>
                    <a:pt x="880550" y="497480"/>
                  </a:lnTo>
                  <a:lnTo>
                    <a:pt x="844387" y="472858"/>
                  </a:lnTo>
                  <a:lnTo>
                    <a:pt x="803630" y="454537"/>
                  </a:lnTo>
                  <a:lnTo>
                    <a:pt x="758772" y="443379"/>
                  </a:lnTo>
                  <a:close/>
                </a:path>
                <a:path w="1075689" h="1000759">
                  <a:moveTo>
                    <a:pt x="262410" y="510466"/>
                  </a:moveTo>
                  <a:lnTo>
                    <a:pt x="221935" y="533343"/>
                  </a:lnTo>
                  <a:lnTo>
                    <a:pt x="187051" y="562427"/>
                  </a:lnTo>
                  <a:lnTo>
                    <a:pt x="158220" y="596743"/>
                  </a:lnTo>
                  <a:lnTo>
                    <a:pt x="135902" y="635314"/>
                  </a:lnTo>
                  <a:lnTo>
                    <a:pt x="120559" y="677166"/>
                  </a:lnTo>
                  <a:lnTo>
                    <a:pt x="112726" y="720899"/>
                  </a:lnTo>
                  <a:lnTo>
                    <a:pt x="112637" y="766807"/>
                  </a:lnTo>
                  <a:lnTo>
                    <a:pt x="120980" y="812645"/>
                  </a:lnTo>
                  <a:lnTo>
                    <a:pt x="121535" y="814613"/>
                  </a:lnTo>
                  <a:lnTo>
                    <a:pt x="121032" y="816582"/>
                  </a:lnTo>
                  <a:lnTo>
                    <a:pt x="0" y="938987"/>
                  </a:lnTo>
                  <a:lnTo>
                    <a:pt x="3392" y="945458"/>
                  </a:lnTo>
                  <a:lnTo>
                    <a:pt x="175670" y="915082"/>
                  </a:lnTo>
                  <a:lnTo>
                    <a:pt x="557933" y="915082"/>
                  </a:lnTo>
                  <a:lnTo>
                    <a:pt x="567459" y="905208"/>
                  </a:lnTo>
                  <a:lnTo>
                    <a:pt x="552693" y="892234"/>
                  </a:lnTo>
                  <a:lnTo>
                    <a:pt x="284064" y="892234"/>
                  </a:lnTo>
                  <a:lnTo>
                    <a:pt x="273042" y="890357"/>
                  </a:lnTo>
                  <a:lnTo>
                    <a:pt x="264251" y="884993"/>
                  </a:lnTo>
                  <a:lnTo>
                    <a:pt x="258431" y="876543"/>
                  </a:lnTo>
                  <a:lnTo>
                    <a:pt x="256327" y="865408"/>
                  </a:lnTo>
                  <a:lnTo>
                    <a:pt x="258518" y="854148"/>
                  </a:lnTo>
                  <a:lnTo>
                    <a:pt x="264482" y="845712"/>
                  </a:lnTo>
                  <a:lnTo>
                    <a:pt x="273303" y="840417"/>
                  </a:lnTo>
                  <a:lnTo>
                    <a:pt x="284064" y="838581"/>
                  </a:lnTo>
                  <a:lnTo>
                    <a:pt x="504397" y="838581"/>
                  </a:lnTo>
                  <a:lnTo>
                    <a:pt x="491733" y="815640"/>
                  </a:lnTo>
                  <a:lnTo>
                    <a:pt x="283090" y="815640"/>
                  </a:lnTo>
                  <a:lnTo>
                    <a:pt x="272079" y="813766"/>
                  </a:lnTo>
                  <a:lnTo>
                    <a:pt x="263290" y="808409"/>
                  </a:lnTo>
                  <a:lnTo>
                    <a:pt x="257469" y="799967"/>
                  </a:lnTo>
                  <a:lnTo>
                    <a:pt x="255363" y="788834"/>
                  </a:lnTo>
                  <a:lnTo>
                    <a:pt x="257553" y="777570"/>
                  </a:lnTo>
                  <a:lnTo>
                    <a:pt x="263514" y="769134"/>
                  </a:lnTo>
                  <a:lnTo>
                    <a:pt x="272331" y="763842"/>
                  </a:lnTo>
                  <a:lnTo>
                    <a:pt x="283090" y="762008"/>
                  </a:lnTo>
                  <a:lnTo>
                    <a:pt x="470324" y="762008"/>
                  </a:lnTo>
                  <a:lnTo>
                    <a:pt x="469614" y="759954"/>
                  </a:lnTo>
                  <a:lnTo>
                    <a:pt x="466221" y="739066"/>
                  </a:lnTo>
                  <a:lnTo>
                    <a:pt x="282127" y="739066"/>
                  </a:lnTo>
                  <a:lnTo>
                    <a:pt x="271103" y="737189"/>
                  </a:lnTo>
                  <a:lnTo>
                    <a:pt x="262308" y="731825"/>
                  </a:lnTo>
                  <a:lnTo>
                    <a:pt x="256485" y="723375"/>
                  </a:lnTo>
                  <a:lnTo>
                    <a:pt x="254379" y="712240"/>
                  </a:lnTo>
                  <a:lnTo>
                    <a:pt x="256571" y="700983"/>
                  </a:lnTo>
                  <a:lnTo>
                    <a:pt x="262536" y="692554"/>
                  </a:lnTo>
                  <a:lnTo>
                    <a:pt x="271360" y="687267"/>
                  </a:lnTo>
                  <a:lnTo>
                    <a:pt x="282127" y="685434"/>
                  </a:lnTo>
                  <a:lnTo>
                    <a:pt x="462835" y="685434"/>
                  </a:lnTo>
                  <a:lnTo>
                    <a:pt x="463012" y="670660"/>
                  </a:lnTo>
                  <a:lnTo>
                    <a:pt x="418951" y="659740"/>
                  </a:lnTo>
                  <a:lnTo>
                    <a:pt x="378158" y="641693"/>
                  </a:lnTo>
                  <a:lnTo>
                    <a:pt x="341370" y="617130"/>
                  </a:lnTo>
                  <a:lnTo>
                    <a:pt x="309325" y="586663"/>
                  </a:lnTo>
                  <a:lnTo>
                    <a:pt x="282759" y="550904"/>
                  </a:lnTo>
                  <a:lnTo>
                    <a:pt x="262410" y="510466"/>
                  </a:lnTo>
                  <a:close/>
                </a:path>
                <a:path w="1075689" h="1000759">
                  <a:moveTo>
                    <a:pt x="1044275" y="874339"/>
                  </a:moveTo>
                  <a:lnTo>
                    <a:pt x="905239" y="874339"/>
                  </a:lnTo>
                  <a:lnTo>
                    <a:pt x="1071768" y="917940"/>
                  </a:lnTo>
                  <a:lnTo>
                    <a:pt x="1075674" y="911752"/>
                  </a:lnTo>
                  <a:lnTo>
                    <a:pt x="1044275" y="874339"/>
                  </a:lnTo>
                  <a:close/>
                </a:path>
                <a:path w="1075689" h="1000759">
                  <a:moveTo>
                    <a:pt x="504397" y="838581"/>
                  </a:moveTo>
                  <a:lnTo>
                    <a:pt x="284064" y="838581"/>
                  </a:lnTo>
                  <a:lnTo>
                    <a:pt x="295570" y="840630"/>
                  </a:lnTo>
                  <a:lnTo>
                    <a:pt x="304527" y="846281"/>
                  </a:lnTo>
                  <a:lnTo>
                    <a:pt x="310339" y="854789"/>
                  </a:lnTo>
                  <a:lnTo>
                    <a:pt x="312409" y="865408"/>
                  </a:lnTo>
                  <a:lnTo>
                    <a:pt x="310339" y="876287"/>
                  </a:lnTo>
                  <a:lnTo>
                    <a:pt x="304527" y="884766"/>
                  </a:lnTo>
                  <a:lnTo>
                    <a:pt x="295570" y="890272"/>
                  </a:lnTo>
                  <a:lnTo>
                    <a:pt x="284064" y="892234"/>
                  </a:lnTo>
                  <a:lnTo>
                    <a:pt x="552693" y="892234"/>
                  </a:lnTo>
                  <a:lnTo>
                    <a:pt x="533369" y="875256"/>
                  </a:lnTo>
                  <a:lnTo>
                    <a:pt x="505411" y="840417"/>
                  </a:lnTo>
                  <a:lnTo>
                    <a:pt x="504397" y="838581"/>
                  </a:lnTo>
                  <a:close/>
                </a:path>
                <a:path w="1075689" h="1000759">
                  <a:moveTo>
                    <a:pt x="470324" y="762008"/>
                  </a:moveTo>
                  <a:lnTo>
                    <a:pt x="283090" y="762008"/>
                  </a:lnTo>
                  <a:lnTo>
                    <a:pt x="294593" y="764057"/>
                  </a:lnTo>
                  <a:lnTo>
                    <a:pt x="303554" y="769708"/>
                  </a:lnTo>
                  <a:lnTo>
                    <a:pt x="309372" y="778215"/>
                  </a:lnTo>
                  <a:lnTo>
                    <a:pt x="311446" y="788834"/>
                  </a:lnTo>
                  <a:lnTo>
                    <a:pt x="309372" y="799702"/>
                  </a:lnTo>
                  <a:lnTo>
                    <a:pt x="303554" y="808174"/>
                  </a:lnTo>
                  <a:lnTo>
                    <a:pt x="294593" y="813678"/>
                  </a:lnTo>
                  <a:lnTo>
                    <a:pt x="283090" y="815640"/>
                  </a:lnTo>
                  <a:lnTo>
                    <a:pt x="491733" y="815640"/>
                  </a:lnTo>
                  <a:lnTo>
                    <a:pt x="484066" y="801751"/>
                  </a:lnTo>
                  <a:lnTo>
                    <a:pt x="470324" y="762008"/>
                  </a:lnTo>
                  <a:close/>
                </a:path>
                <a:path w="1075689" h="1000759">
                  <a:moveTo>
                    <a:pt x="462835" y="685434"/>
                  </a:moveTo>
                  <a:lnTo>
                    <a:pt x="282127" y="685434"/>
                  </a:lnTo>
                  <a:lnTo>
                    <a:pt x="293624" y="687480"/>
                  </a:lnTo>
                  <a:lnTo>
                    <a:pt x="302582" y="693124"/>
                  </a:lnTo>
                  <a:lnTo>
                    <a:pt x="308399" y="701624"/>
                  </a:lnTo>
                  <a:lnTo>
                    <a:pt x="310472" y="712240"/>
                  </a:lnTo>
                  <a:lnTo>
                    <a:pt x="308399" y="723119"/>
                  </a:lnTo>
                  <a:lnTo>
                    <a:pt x="302582" y="731598"/>
                  </a:lnTo>
                  <a:lnTo>
                    <a:pt x="293624" y="737104"/>
                  </a:lnTo>
                  <a:lnTo>
                    <a:pt x="282127" y="739066"/>
                  </a:lnTo>
                  <a:lnTo>
                    <a:pt x="466221" y="739066"/>
                  </a:lnTo>
                  <a:lnTo>
                    <a:pt x="462469" y="715964"/>
                  </a:lnTo>
                  <a:lnTo>
                    <a:pt x="462835" y="685434"/>
                  </a:lnTo>
                  <a:close/>
                </a:path>
                <a:path w="1075689" h="1000759">
                  <a:moveTo>
                    <a:pt x="973893" y="675906"/>
                  </a:moveTo>
                  <a:lnTo>
                    <a:pt x="702083" y="675906"/>
                  </a:lnTo>
                  <a:lnTo>
                    <a:pt x="713527" y="677931"/>
                  </a:lnTo>
                  <a:lnTo>
                    <a:pt x="722491" y="683566"/>
                  </a:lnTo>
                  <a:lnTo>
                    <a:pt x="728337" y="692148"/>
                  </a:lnTo>
                  <a:lnTo>
                    <a:pt x="730428" y="703015"/>
                  </a:lnTo>
                  <a:lnTo>
                    <a:pt x="728337" y="714017"/>
                  </a:lnTo>
                  <a:lnTo>
                    <a:pt x="722491" y="722591"/>
                  </a:lnTo>
                  <a:lnTo>
                    <a:pt x="713527" y="728160"/>
                  </a:lnTo>
                  <a:lnTo>
                    <a:pt x="702083" y="730145"/>
                  </a:lnTo>
                  <a:lnTo>
                    <a:pt x="973123" y="730145"/>
                  </a:lnTo>
                  <a:lnTo>
                    <a:pt x="973296" y="729364"/>
                  </a:lnTo>
                  <a:lnTo>
                    <a:pt x="973391" y="727045"/>
                  </a:lnTo>
                  <a:lnTo>
                    <a:pt x="914401" y="727045"/>
                  </a:lnTo>
                  <a:lnTo>
                    <a:pt x="752301" y="720899"/>
                  </a:lnTo>
                  <a:lnTo>
                    <a:pt x="752301" y="685151"/>
                  </a:lnTo>
                  <a:lnTo>
                    <a:pt x="914401" y="678974"/>
                  </a:lnTo>
                  <a:lnTo>
                    <a:pt x="974302" y="678974"/>
                  </a:lnTo>
                  <a:lnTo>
                    <a:pt x="973893" y="675906"/>
                  </a:lnTo>
                  <a:close/>
                </a:path>
                <a:path w="1075689" h="1000759">
                  <a:moveTo>
                    <a:pt x="974302" y="678974"/>
                  </a:moveTo>
                  <a:lnTo>
                    <a:pt x="914401" y="678974"/>
                  </a:lnTo>
                  <a:lnTo>
                    <a:pt x="914401" y="727045"/>
                  </a:lnTo>
                  <a:lnTo>
                    <a:pt x="973391" y="727045"/>
                  </a:lnTo>
                  <a:lnTo>
                    <a:pt x="975104" y="685000"/>
                  </a:lnTo>
                  <a:lnTo>
                    <a:pt x="974302" y="678974"/>
                  </a:lnTo>
                  <a:close/>
                </a:path>
                <a:path w="1075689" h="1000759">
                  <a:moveTo>
                    <a:pt x="518675" y="536632"/>
                  </a:moveTo>
                  <a:lnTo>
                    <a:pt x="497905" y="566754"/>
                  </a:lnTo>
                  <a:lnTo>
                    <a:pt x="481724" y="599329"/>
                  </a:lnTo>
                  <a:lnTo>
                    <a:pt x="470344" y="633880"/>
                  </a:lnTo>
                  <a:lnTo>
                    <a:pt x="463975" y="669927"/>
                  </a:lnTo>
                  <a:lnTo>
                    <a:pt x="500450" y="672852"/>
                  </a:lnTo>
                  <a:lnTo>
                    <a:pt x="536755" y="670577"/>
                  </a:lnTo>
                  <a:lnTo>
                    <a:pt x="572366" y="663161"/>
                  </a:lnTo>
                  <a:lnTo>
                    <a:pt x="606756" y="650660"/>
                  </a:lnTo>
                  <a:lnTo>
                    <a:pt x="591054" y="617615"/>
                  </a:lnTo>
                  <a:lnTo>
                    <a:pt x="570957" y="587325"/>
                  </a:lnTo>
                  <a:lnTo>
                    <a:pt x="546740" y="560195"/>
                  </a:lnTo>
                  <a:lnTo>
                    <a:pt x="518675" y="536632"/>
                  </a:lnTo>
                  <a:close/>
                </a:path>
                <a:path w="1075689" h="1000759">
                  <a:moveTo>
                    <a:pt x="571063" y="487368"/>
                  </a:moveTo>
                  <a:lnTo>
                    <a:pt x="350160" y="487368"/>
                  </a:lnTo>
                  <a:lnTo>
                    <a:pt x="394442" y="488232"/>
                  </a:lnTo>
                  <a:lnTo>
                    <a:pt x="437923" y="496605"/>
                  </a:lnTo>
                  <a:lnTo>
                    <a:pt x="479613" y="512374"/>
                  </a:lnTo>
                  <a:lnTo>
                    <a:pt x="518518" y="535428"/>
                  </a:lnTo>
                  <a:lnTo>
                    <a:pt x="549996" y="502747"/>
                  </a:lnTo>
                  <a:lnTo>
                    <a:pt x="571063" y="487368"/>
                  </a:lnTo>
                  <a:close/>
                </a:path>
                <a:path w="1075689" h="1000759">
                  <a:moveTo>
                    <a:pt x="510350" y="0"/>
                  </a:moveTo>
                  <a:lnTo>
                    <a:pt x="450530" y="164371"/>
                  </a:lnTo>
                  <a:lnTo>
                    <a:pt x="449075" y="165649"/>
                  </a:lnTo>
                  <a:lnTo>
                    <a:pt x="447169" y="166057"/>
                  </a:lnTo>
                  <a:lnTo>
                    <a:pt x="403650" y="179826"/>
                  </a:lnTo>
                  <a:lnTo>
                    <a:pt x="364377" y="200458"/>
                  </a:lnTo>
                  <a:lnTo>
                    <a:pt x="329852" y="227085"/>
                  </a:lnTo>
                  <a:lnTo>
                    <a:pt x="300575" y="258843"/>
                  </a:lnTo>
                  <a:lnTo>
                    <a:pt x="277047" y="294865"/>
                  </a:lnTo>
                  <a:lnTo>
                    <a:pt x="259769" y="334284"/>
                  </a:lnTo>
                  <a:lnTo>
                    <a:pt x="249241" y="376235"/>
                  </a:lnTo>
                  <a:lnTo>
                    <a:pt x="245964" y="419850"/>
                  </a:lnTo>
                  <a:lnTo>
                    <a:pt x="250438" y="464265"/>
                  </a:lnTo>
                  <a:lnTo>
                    <a:pt x="263164" y="508612"/>
                  </a:lnTo>
                  <a:lnTo>
                    <a:pt x="306070" y="494124"/>
                  </a:lnTo>
                  <a:lnTo>
                    <a:pt x="350160" y="487368"/>
                  </a:lnTo>
                  <a:lnTo>
                    <a:pt x="571063" y="487368"/>
                  </a:lnTo>
                  <a:lnTo>
                    <a:pt x="586027" y="476444"/>
                  </a:lnTo>
                  <a:lnTo>
                    <a:pt x="625706" y="456859"/>
                  </a:lnTo>
                  <a:lnTo>
                    <a:pt x="668126" y="444330"/>
                  </a:lnTo>
                  <a:lnTo>
                    <a:pt x="712382" y="439197"/>
                  </a:lnTo>
                  <a:lnTo>
                    <a:pt x="757592" y="439197"/>
                  </a:lnTo>
                  <a:lnTo>
                    <a:pt x="757860" y="410228"/>
                  </a:lnTo>
                  <a:lnTo>
                    <a:pt x="572076" y="410228"/>
                  </a:lnTo>
                  <a:lnTo>
                    <a:pt x="542402" y="403134"/>
                  </a:lnTo>
                  <a:lnTo>
                    <a:pt x="520173" y="387527"/>
                  </a:lnTo>
                  <a:lnTo>
                    <a:pt x="495701" y="371920"/>
                  </a:lnTo>
                  <a:lnTo>
                    <a:pt x="493686" y="371527"/>
                  </a:lnTo>
                  <a:lnTo>
                    <a:pt x="410835" y="371527"/>
                  </a:lnTo>
                  <a:lnTo>
                    <a:pt x="399812" y="369651"/>
                  </a:lnTo>
                  <a:lnTo>
                    <a:pt x="391016" y="364287"/>
                  </a:lnTo>
                  <a:lnTo>
                    <a:pt x="385194" y="355837"/>
                  </a:lnTo>
                  <a:lnTo>
                    <a:pt x="383087" y="344701"/>
                  </a:lnTo>
                  <a:lnTo>
                    <a:pt x="385280" y="333433"/>
                  </a:lnTo>
                  <a:lnTo>
                    <a:pt x="391248" y="324997"/>
                  </a:lnTo>
                  <a:lnTo>
                    <a:pt x="400072" y="319707"/>
                  </a:lnTo>
                  <a:lnTo>
                    <a:pt x="410835" y="317875"/>
                  </a:lnTo>
                  <a:lnTo>
                    <a:pt x="584001" y="317875"/>
                  </a:lnTo>
                  <a:lnTo>
                    <a:pt x="579395" y="307508"/>
                  </a:lnTo>
                  <a:lnTo>
                    <a:pt x="612305" y="298064"/>
                  </a:lnTo>
                  <a:lnTo>
                    <a:pt x="729006" y="298064"/>
                  </a:lnTo>
                  <a:lnTo>
                    <a:pt x="712721" y="269796"/>
                  </a:lnTo>
                  <a:lnTo>
                    <a:pt x="684149" y="235594"/>
                  </a:lnTo>
                  <a:lnTo>
                    <a:pt x="649857" y="206678"/>
                  </a:lnTo>
                  <a:lnTo>
                    <a:pt x="610459" y="183934"/>
                  </a:lnTo>
                  <a:lnTo>
                    <a:pt x="566569" y="168246"/>
                  </a:lnTo>
                  <a:lnTo>
                    <a:pt x="564590" y="167733"/>
                  </a:lnTo>
                  <a:lnTo>
                    <a:pt x="563166" y="166309"/>
                  </a:lnTo>
                  <a:lnTo>
                    <a:pt x="562611" y="164340"/>
                  </a:lnTo>
                  <a:lnTo>
                    <a:pt x="517649" y="282"/>
                  </a:lnTo>
                  <a:lnTo>
                    <a:pt x="510350" y="0"/>
                  </a:lnTo>
                  <a:close/>
                </a:path>
                <a:path w="1075689" h="1000759">
                  <a:moveTo>
                    <a:pt x="757592" y="439197"/>
                  </a:moveTo>
                  <a:lnTo>
                    <a:pt x="712382" y="439197"/>
                  </a:lnTo>
                  <a:lnTo>
                    <a:pt x="757568" y="441798"/>
                  </a:lnTo>
                  <a:lnTo>
                    <a:pt x="757592" y="439197"/>
                  </a:lnTo>
                  <a:close/>
                </a:path>
                <a:path w="1075689" h="1000759">
                  <a:moveTo>
                    <a:pt x="729006" y="298064"/>
                  </a:moveTo>
                  <a:lnTo>
                    <a:pt x="612305" y="298064"/>
                  </a:lnTo>
                  <a:lnTo>
                    <a:pt x="624056" y="332097"/>
                  </a:lnTo>
                  <a:lnTo>
                    <a:pt x="622689" y="368819"/>
                  </a:lnTo>
                  <a:lnTo>
                    <a:pt x="606073" y="398205"/>
                  </a:lnTo>
                  <a:lnTo>
                    <a:pt x="572076" y="410228"/>
                  </a:lnTo>
                  <a:lnTo>
                    <a:pt x="757860" y="410228"/>
                  </a:lnTo>
                  <a:lnTo>
                    <a:pt x="757999" y="395287"/>
                  </a:lnTo>
                  <a:lnTo>
                    <a:pt x="750259" y="350527"/>
                  </a:lnTo>
                  <a:lnTo>
                    <a:pt x="734962" y="308402"/>
                  </a:lnTo>
                  <a:lnTo>
                    <a:pt x="729006" y="298064"/>
                  </a:lnTo>
                  <a:close/>
                </a:path>
                <a:path w="1075689" h="1000759">
                  <a:moveTo>
                    <a:pt x="584001" y="317875"/>
                  </a:moveTo>
                  <a:lnTo>
                    <a:pt x="410835" y="317875"/>
                  </a:lnTo>
                  <a:lnTo>
                    <a:pt x="422341" y="319922"/>
                  </a:lnTo>
                  <a:lnTo>
                    <a:pt x="431298" y="325571"/>
                  </a:lnTo>
                  <a:lnTo>
                    <a:pt x="437110" y="334078"/>
                  </a:lnTo>
                  <a:lnTo>
                    <a:pt x="439180" y="344701"/>
                  </a:lnTo>
                  <a:lnTo>
                    <a:pt x="437110" y="355581"/>
                  </a:lnTo>
                  <a:lnTo>
                    <a:pt x="431298" y="364059"/>
                  </a:lnTo>
                  <a:lnTo>
                    <a:pt x="422341" y="369565"/>
                  </a:lnTo>
                  <a:lnTo>
                    <a:pt x="410835" y="371527"/>
                  </a:lnTo>
                  <a:lnTo>
                    <a:pt x="493686" y="371527"/>
                  </a:lnTo>
                  <a:lnTo>
                    <a:pt x="459294" y="364826"/>
                  </a:lnTo>
                  <a:lnTo>
                    <a:pt x="459294" y="325812"/>
                  </a:lnTo>
                  <a:lnTo>
                    <a:pt x="586842" y="325812"/>
                  </a:lnTo>
                  <a:lnTo>
                    <a:pt x="586680" y="323904"/>
                  </a:lnTo>
                  <a:lnTo>
                    <a:pt x="584001" y="317875"/>
                  </a:lnTo>
                  <a:close/>
                </a:path>
                <a:path w="1075689" h="1000759">
                  <a:moveTo>
                    <a:pt x="586842" y="325812"/>
                  </a:moveTo>
                  <a:lnTo>
                    <a:pt x="459294" y="325812"/>
                  </a:lnTo>
                  <a:lnTo>
                    <a:pt x="496386" y="330288"/>
                  </a:lnTo>
                  <a:lnTo>
                    <a:pt x="522367" y="343769"/>
                  </a:lnTo>
                  <a:lnTo>
                    <a:pt x="543253" y="357950"/>
                  </a:lnTo>
                  <a:lnTo>
                    <a:pt x="565061" y="364522"/>
                  </a:lnTo>
                  <a:lnTo>
                    <a:pt x="581854" y="358110"/>
                  </a:lnTo>
                  <a:lnTo>
                    <a:pt x="588280" y="342671"/>
                  </a:lnTo>
                  <a:lnTo>
                    <a:pt x="586842" y="325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44" name="object 4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0967" y="7591391"/>
              <a:ext cx="848141" cy="848141"/>
            </a:xfrm>
            <a:prstGeom prst="rect">
              <a:avLst/>
            </a:prstGeom>
          </p:spPr>
        </p:pic>
        <p:sp>
          <p:nvSpPr>
            <p:cNvPr id="445" name="object 445"/>
            <p:cNvSpPr/>
            <p:nvPr/>
          </p:nvSpPr>
          <p:spPr>
            <a:xfrm>
              <a:off x="878560" y="1845023"/>
              <a:ext cx="972185" cy="4589780"/>
            </a:xfrm>
            <a:custGeom>
              <a:avLst/>
              <a:gdLst/>
              <a:ahLst/>
              <a:cxnLst/>
              <a:rect l="l" t="t" r="r" b="b"/>
              <a:pathLst>
                <a:path w="972185" h="4589780">
                  <a:moveTo>
                    <a:pt x="357987" y="725170"/>
                  </a:moveTo>
                  <a:lnTo>
                    <a:pt x="354990" y="717550"/>
                  </a:lnTo>
                  <a:lnTo>
                    <a:pt x="344309" y="707390"/>
                  </a:lnTo>
                  <a:lnTo>
                    <a:pt x="337083" y="703580"/>
                  </a:lnTo>
                  <a:lnTo>
                    <a:pt x="244856" y="703580"/>
                  </a:lnTo>
                  <a:lnTo>
                    <a:pt x="237617" y="707390"/>
                  </a:lnTo>
                  <a:lnTo>
                    <a:pt x="226936" y="717550"/>
                  </a:lnTo>
                  <a:lnTo>
                    <a:pt x="223939" y="725170"/>
                  </a:lnTo>
                  <a:lnTo>
                    <a:pt x="223913" y="839470"/>
                  </a:lnTo>
                  <a:lnTo>
                    <a:pt x="226987" y="847090"/>
                  </a:lnTo>
                  <a:lnTo>
                    <a:pt x="237972" y="857250"/>
                  </a:lnTo>
                  <a:lnTo>
                    <a:pt x="245402" y="859790"/>
                  </a:lnTo>
                  <a:lnTo>
                    <a:pt x="337083" y="859790"/>
                  </a:lnTo>
                  <a:lnTo>
                    <a:pt x="344309" y="857250"/>
                  </a:lnTo>
                  <a:lnTo>
                    <a:pt x="354990" y="847090"/>
                  </a:lnTo>
                  <a:lnTo>
                    <a:pt x="357987" y="839470"/>
                  </a:lnTo>
                  <a:lnTo>
                    <a:pt x="357987" y="725170"/>
                  </a:lnTo>
                  <a:close/>
                </a:path>
                <a:path w="972185" h="4589780">
                  <a:moveTo>
                    <a:pt x="424802" y="2315641"/>
                  </a:moveTo>
                  <a:lnTo>
                    <a:pt x="417017" y="2307856"/>
                  </a:lnTo>
                  <a:lnTo>
                    <a:pt x="407416" y="2307856"/>
                  </a:lnTo>
                  <a:lnTo>
                    <a:pt x="275310" y="2307856"/>
                  </a:lnTo>
                  <a:lnTo>
                    <a:pt x="267525" y="2315641"/>
                  </a:lnTo>
                  <a:lnTo>
                    <a:pt x="267525" y="2683903"/>
                  </a:lnTo>
                  <a:lnTo>
                    <a:pt x="275310" y="2691676"/>
                  </a:lnTo>
                  <a:lnTo>
                    <a:pt x="417017" y="2691676"/>
                  </a:lnTo>
                  <a:lnTo>
                    <a:pt x="424802" y="2683903"/>
                  </a:lnTo>
                  <a:lnTo>
                    <a:pt x="424802" y="2315641"/>
                  </a:lnTo>
                  <a:close/>
                </a:path>
                <a:path w="972185" h="4589780">
                  <a:moveTo>
                    <a:pt x="549744" y="690880"/>
                  </a:moveTo>
                  <a:lnTo>
                    <a:pt x="546747" y="684530"/>
                  </a:lnTo>
                  <a:lnTo>
                    <a:pt x="536067" y="673100"/>
                  </a:lnTo>
                  <a:lnTo>
                    <a:pt x="528828" y="670560"/>
                  </a:lnTo>
                  <a:lnTo>
                    <a:pt x="436600" y="670560"/>
                  </a:lnTo>
                  <a:lnTo>
                    <a:pt x="429374" y="673100"/>
                  </a:lnTo>
                  <a:lnTo>
                    <a:pt x="418693" y="684530"/>
                  </a:lnTo>
                  <a:lnTo>
                    <a:pt x="415696" y="690880"/>
                  </a:lnTo>
                  <a:lnTo>
                    <a:pt x="415696" y="839470"/>
                  </a:lnTo>
                  <a:lnTo>
                    <a:pt x="418693" y="847090"/>
                  </a:lnTo>
                  <a:lnTo>
                    <a:pt x="429361" y="857250"/>
                  </a:lnTo>
                  <a:lnTo>
                    <a:pt x="436600" y="859790"/>
                  </a:lnTo>
                  <a:lnTo>
                    <a:pt x="528828" y="859790"/>
                  </a:lnTo>
                  <a:lnTo>
                    <a:pt x="536067" y="857250"/>
                  </a:lnTo>
                  <a:lnTo>
                    <a:pt x="546747" y="847090"/>
                  </a:lnTo>
                  <a:lnTo>
                    <a:pt x="549744" y="839470"/>
                  </a:lnTo>
                  <a:lnTo>
                    <a:pt x="549744" y="690880"/>
                  </a:lnTo>
                  <a:close/>
                </a:path>
                <a:path w="972185" h="4589780">
                  <a:moveTo>
                    <a:pt x="576732" y="34290"/>
                  </a:moveTo>
                  <a:lnTo>
                    <a:pt x="575424" y="20320"/>
                  </a:lnTo>
                  <a:lnTo>
                    <a:pt x="572135" y="15240"/>
                  </a:lnTo>
                  <a:lnTo>
                    <a:pt x="561809" y="6350"/>
                  </a:lnTo>
                  <a:lnTo>
                    <a:pt x="555193" y="5080"/>
                  </a:lnTo>
                  <a:lnTo>
                    <a:pt x="542086" y="6350"/>
                  </a:lnTo>
                  <a:lnTo>
                    <a:pt x="536143" y="10160"/>
                  </a:lnTo>
                  <a:lnTo>
                    <a:pt x="532168" y="15240"/>
                  </a:lnTo>
                  <a:lnTo>
                    <a:pt x="477951" y="82550"/>
                  </a:lnTo>
                  <a:lnTo>
                    <a:pt x="473646" y="91440"/>
                  </a:lnTo>
                  <a:lnTo>
                    <a:pt x="472694" y="100330"/>
                  </a:lnTo>
                  <a:lnTo>
                    <a:pt x="475043" y="109220"/>
                  </a:lnTo>
                  <a:lnTo>
                    <a:pt x="480580" y="116840"/>
                  </a:lnTo>
                  <a:lnTo>
                    <a:pt x="485165" y="120650"/>
                  </a:lnTo>
                  <a:lnTo>
                    <a:pt x="491083" y="123190"/>
                  </a:lnTo>
                  <a:lnTo>
                    <a:pt x="499033" y="123190"/>
                  </a:lnTo>
                  <a:lnTo>
                    <a:pt x="505790" y="121920"/>
                  </a:lnTo>
                  <a:lnTo>
                    <a:pt x="512000" y="119380"/>
                  </a:lnTo>
                  <a:lnTo>
                    <a:pt x="516242" y="113030"/>
                  </a:lnTo>
                  <a:lnTo>
                    <a:pt x="570433" y="45720"/>
                  </a:lnTo>
                  <a:lnTo>
                    <a:pt x="574700" y="40640"/>
                  </a:lnTo>
                  <a:lnTo>
                    <a:pt x="576732" y="34290"/>
                  </a:lnTo>
                  <a:close/>
                </a:path>
                <a:path w="972185" h="4589780">
                  <a:moveTo>
                    <a:pt x="582333" y="391160"/>
                  </a:moveTo>
                  <a:lnTo>
                    <a:pt x="581177" y="384810"/>
                  </a:lnTo>
                  <a:lnTo>
                    <a:pt x="579450" y="382270"/>
                  </a:lnTo>
                  <a:lnTo>
                    <a:pt x="577735" y="379730"/>
                  </a:lnTo>
                  <a:lnTo>
                    <a:pt x="577011" y="378460"/>
                  </a:lnTo>
                  <a:lnTo>
                    <a:pt x="366445" y="10160"/>
                  </a:lnTo>
                  <a:lnTo>
                    <a:pt x="360464" y="3810"/>
                  </a:lnTo>
                  <a:lnTo>
                    <a:pt x="352920" y="0"/>
                  </a:lnTo>
                  <a:lnTo>
                    <a:pt x="344690" y="0"/>
                  </a:lnTo>
                  <a:lnTo>
                    <a:pt x="336626" y="2540"/>
                  </a:lnTo>
                  <a:lnTo>
                    <a:pt x="330174" y="8890"/>
                  </a:lnTo>
                  <a:lnTo>
                    <a:pt x="326339" y="15240"/>
                  </a:lnTo>
                  <a:lnTo>
                    <a:pt x="325399" y="24130"/>
                  </a:lnTo>
                  <a:lnTo>
                    <a:pt x="327596" y="31750"/>
                  </a:lnTo>
                  <a:lnTo>
                    <a:pt x="337312" y="48260"/>
                  </a:lnTo>
                  <a:lnTo>
                    <a:pt x="319481" y="68821"/>
                  </a:lnTo>
                  <a:lnTo>
                    <a:pt x="319481" y="431800"/>
                  </a:lnTo>
                  <a:lnTo>
                    <a:pt x="317004" y="443230"/>
                  </a:lnTo>
                  <a:lnTo>
                    <a:pt x="285902" y="473710"/>
                  </a:lnTo>
                  <a:lnTo>
                    <a:pt x="274929" y="476250"/>
                  </a:lnTo>
                  <a:lnTo>
                    <a:pt x="263588" y="474980"/>
                  </a:lnTo>
                  <a:lnTo>
                    <a:pt x="227330" y="450850"/>
                  </a:lnTo>
                  <a:lnTo>
                    <a:pt x="224942" y="447040"/>
                  </a:lnTo>
                  <a:lnTo>
                    <a:pt x="220154" y="439420"/>
                  </a:lnTo>
                  <a:lnTo>
                    <a:pt x="319430" y="420370"/>
                  </a:lnTo>
                  <a:lnTo>
                    <a:pt x="319481" y="431800"/>
                  </a:lnTo>
                  <a:lnTo>
                    <a:pt x="319481" y="68821"/>
                  </a:lnTo>
                  <a:lnTo>
                    <a:pt x="50927" y="378460"/>
                  </a:lnTo>
                  <a:lnTo>
                    <a:pt x="47231" y="372110"/>
                  </a:lnTo>
                  <a:lnTo>
                    <a:pt x="44538" y="367030"/>
                  </a:lnTo>
                  <a:lnTo>
                    <a:pt x="39611" y="363220"/>
                  </a:lnTo>
                  <a:lnTo>
                    <a:pt x="27736" y="359410"/>
                  </a:lnTo>
                  <a:lnTo>
                    <a:pt x="21297" y="359410"/>
                  </a:lnTo>
                  <a:lnTo>
                    <a:pt x="10502" y="365760"/>
                  </a:lnTo>
                  <a:lnTo>
                    <a:pt x="6629" y="370840"/>
                  </a:lnTo>
                  <a:lnTo>
                    <a:pt x="3784" y="383540"/>
                  </a:lnTo>
                  <a:lnTo>
                    <a:pt x="4927" y="389890"/>
                  </a:lnTo>
                  <a:lnTo>
                    <a:pt x="8382" y="394970"/>
                  </a:lnTo>
                  <a:lnTo>
                    <a:pt x="64350" y="492760"/>
                  </a:lnTo>
                  <a:lnTo>
                    <a:pt x="70205" y="500380"/>
                  </a:lnTo>
                  <a:lnTo>
                    <a:pt x="77914" y="504190"/>
                  </a:lnTo>
                  <a:lnTo>
                    <a:pt x="86487" y="504190"/>
                  </a:lnTo>
                  <a:lnTo>
                    <a:pt x="94945" y="501650"/>
                  </a:lnTo>
                  <a:lnTo>
                    <a:pt x="101650" y="495300"/>
                  </a:lnTo>
                  <a:lnTo>
                    <a:pt x="105448" y="487680"/>
                  </a:lnTo>
                  <a:lnTo>
                    <a:pt x="106083" y="480060"/>
                  </a:lnTo>
                  <a:lnTo>
                    <a:pt x="103289" y="471170"/>
                  </a:lnTo>
                  <a:lnTo>
                    <a:pt x="97663" y="461010"/>
                  </a:lnTo>
                  <a:lnTo>
                    <a:pt x="173431" y="447040"/>
                  </a:lnTo>
                  <a:lnTo>
                    <a:pt x="201447" y="491490"/>
                  </a:lnTo>
                  <a:lnTo>
                    <a:pt x="237109" y="514350"/>
                  </a:lnTo>
                  <a:lnTo>
                    <a:pt x="258267" y="519430"/>
                  </a:lnTo>
                  <a:lnTo>
                    <a:pt x="280047" y="519430"/>
                  </a:lnTo>
                  <a:lnTo>
                    <a:pt x="301028" y="515620"/>
                  </a:lnTo>
                  <a:lnTo>
                    <a:pt x="320382" y="505460"/>
                  </a:lnTo>
                  <a:lnTo>
                    <a:pt x="337324" y="491490"/>
                  </a:lnTo>
                  <a:lnTo>
                    <a:pt x="349631" y="476250"/>
                  </a:lnTo>
                  <a:lnTo>
                    <a:pt x="350659" y="474980"/>
                  </a:lnTo>
                  <a:lnTo>
                    <a:pt x="359600" y="454660"/>
                  </a:lnTo>
                  <a:lnTo>
                    <a:pt x="363893" y="434340"/>
                  </a:lnTo>
                  <a:lnTo>
                    <a:pt x="363474" y="420370"/>
                  </a:lnTo>
                  <a:lnTo>
                    <a:pt x="363245" y="412750"/>
                  </a:lnTo>
                  <a:lnTo>
                    <a:pt x="527405" y="382270"/>
                  </a:lnTo>
                  <a:lnTo>
                    <a:pt x="538873" y="402590"/>
                  </a:lnTo>
                  <a:lnTo>
                    <a:pt x="541578" y="407670"/>
                  </a:lnTo>
                  <a:lnTo>
                    <a:pt x="546493" y="411480"/>
                  </a:lnTo>
                  <a:lnTo>
                    <a:pt x="558380" y="415290"/>
                  </a:lnTo>
                  <a:lnTo>
                    <a:pt x="564807" y="415290"/>
                  </a:lnTo>
                  <a:lnTo>
                    <a:pt x="575602" y="408940"/>
                  </a:lnTo>
                  <a:lnTo>
                    <a:pt x="579475" y="403860"/>
                  </a:lnTo>
                  <a:lnTo>
                    <a:pt x="582333" y="391160"/>
                  </a:lnTo>
                  <a:close/>
                </a:path>
                <a:path w="972185" h="4589780">
                  <a:moveTo>
                    <a:pt x="620153" y="2213978"/>
                  </a:moveTo>
                  <a:lnTo>
                    <a:pt x="612381" y="2206193"/>
                  </a:lnTo>
                  <a:lnTo>
                    <a:pt x="602780" y="2206193"/>
                  </a:lnTo>
                  <a:lnTo>
                    <a:pt x="470662" y="2206193"/>
                  </a:lnTo>
                  <a:lnTo>
                    <a:pt x="462889" y="2213978"/>
                  </a:lnTo>
                  <a:lnTo>
                    <a:pt x="462889" y="2683891"/>
                  </a:lnTo>
                  <a:lnTo>
                    <a:pt x="470662" y="2691676"/>
                  </a:lnTo>
                  <a:lnTo>
                    <a:pt x="612381" y="2691676"/>
                  </a:lnTo>
                  <a:lnTo>
                    <a:pt x="620153" y="2683891"/>
                  </a:lnTo>
                  <a:lnTo>
                    <a:pt x="620153" y="2213978"/>
                  </a:lnTo>
                  <a:close/>
                </a:path>
                <a:path w="972185" h="4589780">
                  <a:moveTo>
                    <a:pt x="643242" y="113030"/>
                  </a:moveTo>
                  <a:lnTo>
                    <a:pt x="642442" y="105410"/>
                  </a:lnTo>
                  <a:lnTo>
                    <a:pt x="635698" y="93980"/>
                  </a:lnTo>
                  <a:lnTo>
                    <a:pt x="630034" y="90170"/>
                  </a:lnTo>
                  <a:lnTo>
                    <a:pt x="616826" y="86360"/>
                  </a:lnTo>
                  <a:lnTo>
                    <a:pt x="609854" y="87630"/>
                  </a:lnTo>
                  <a:lnTo>
                    <a:pt x="604151" y="91440"/>
                  </a:lnTo>
                  <a:lnTo>
                    <a:pt x="524814" y="135890"/>
                  </a:lnTo>
                  <a:lnTo>
                    <a:pt x="520623" y="142240"/>
                  </a:lnTo>
                  <a:lnTo>
                    <a:pt x="517169" y="154940"/>
                  </a:lnTo>
                  <a:lnTo>
                    <a:pt x="518033" y="161290"/>
                  </a:lnTo>
                  <a:lnTo>
                    <a:pt x="521284" y="167640"/>
                  </a:lnTo>
                  <a:lnTo>
                    <a:pt x="524459" y="172720"/>
                  </a:lnTo>
                  <a:lnTo>
                    <a:pt x="529793" y="176530"/>
                  </a:lnTo>
                  <a:lnTo>
                    <a:pt x="542442" y="180340"/>
                  </a:lnTo>
                  <a:lnTo>
                    <a:pt x="549224" y="180340"/>
                  </a:lnTo>
                  <a:lnTo>
                    <a:pt x="554990" y="176530"/>
                  </a:lnTo>
                  <a:lnTo>
                    <a:pt x="628726" y="134620"/>
                  </a:lnTo>
                  <a:lnTo>
                    <a:pt x="634796" y="130810"/>
                  </a:lnTo>
                  <a:lnTo>
                    <a:pt x="639330" y="125730"/>
                  </a:lnTo>
                  <a:lnTo>
                    <a:pt x="643242" y="113030"/>
                  </a:lnTo>
                  <a:close/>
                </a:path>
                <a:path w="972185" h="4589780">
                  <a:moveTo>
                    <a:pt x="678510" y="207010"/>
                  </a:moveTo>
                  <a:lnTo>
                    <a:pt x="675259" y="198120"/>
                  </a:lnTo>
                  <a:lnTo>
                    <a:pt x="668959" y="191770"/>
                  </a:lnTo>
                  <a:lnTo>
                    <a:pt x="660501" y="186690"/>
                  </a:lnTo>
                  <a:lnTo>
                    <a:pt x="650773" y="186690"/>
                  </a:lnTo>
                  <a:lnTo>
                    <a:pt x="558317" y="199390"/>
                  </a:lnTo>
                  <a:lnTo>
                    <a:pt x="552335" y="203200"/>
                  </a:lnTo>
                  <a:lnTo>
                    <a:pt x="544576" y="214630"/>
                  </a:lnTo>
                  <a:lnTo>
                    <a:pt x="543140" y="220980"/>
                  </a:lnTo>
                  <a:lnTo>
                    <a:pt x="544512" y="227330"/>
                  </a:lnTo>
                  <a:lnTo>
                    <a:pt x="547636" y="236220"/>
                  </a:lnTo>
                  <a:lnTo>
                    <a:pt x="552983" y="241300"/>
                  </a:lnTo>
                  <a:lnTo>
                    <a:pt x="560019" y="246380"/>
                  </a:lnTo>
                  <a:lnTo>
                    <a:pt x="568198" y="247650"/>
                  </a:lnTo>
                  <a:lnTo>
                    <a:pt x="571601" y="247650"/>
                  </a:lnTo>
                  <a:lnTo>
                    <a:pt x="657669" y="234950"/>
                  </a:lnTo>
                  <a:lnTo>
                    <a:pt x="678510" y="207010"/>
                  </a:lnTo>
                  <a:close/>
                </a:path>
                <a:path w="972185" h="4589780">
                  <a:moveTo>
                    <a:pt x="740435" y="839470"/>
                  </a:moveTo>
                  <a:lnTo>
                    <a:pt x="740422" y="623570"/>
                  </a:lnTo>
                  <a:lnTo>
                    <a:pt x="740422" y="615950"/>
                  </a:lnTo>
                  <a:lnTo>
                    <a:pt x="737425" y="608330"/>
                  </a:lnTo>
                  <a:lnTo>
                    <a:pt x="726706" y="598170"/>
                  </a:lnTo>
                  <a:lnTo>
                    <a:pt x="719442" y="595630"/>
                  </a:lnTo>
                  <a:lnTo>
                    <a:pt x="627202" y="595630"/>
                  </a:lnTo>
                  <a:lnTo>
                    <a:pt x="619950" y="598170"/>
                  </a:lnTo>
                  <a:lnTo>
                    <a:pt x="609282" y="608330"/>
                  </a:lnTo>
                  <a:lnTo>
                    <a:pt x="606285" y="615950"/>
                  </a:lnTo>
                  <a:lnTo>
                    <a:pt x="606285" y="839470"/>
                  </a:lnTo>
                  <a:lnTo>
                    <a:pt x="609282" y="847090"/>
                  </a:lnTo>
                  <a:lnTo>
                    <a:pt x="619950" y="857250"/>
                  </a:lnTo>
                  <a:lnTo>
                    <a:pt x="627202" y="859790"/>
                  </a:lnTo>
                  <a:lnTo>
                    <a:pt x="719518" y="859790"/>
                  </a:lnTo>
                  <a:lnTo>
                    <a:pt x="726770" y="857250"/>
                  </a:lnTo>
                  <a:lnTo>
                    <a:pt x="737438" y="847090"/>
                  </a:lnTo>
                  <a:lnTo>
                    <a:pt x="740435" y="839470"/>
                  </a:lnTo>
                  <a:close/>
                </a:path>
                <a:path w="972185" h="4589780">
                  <a:moveTo>
                    <a:pt x="815517" y="2138172"/>
                  </a:moveTo>
                  <a:lnTo>
                    <a:pt x="807732" y="2130399"/>
                  </a:lnTo>
                  <a:lnTo>
                    <a:pt x="798131" y="2130399"/>
                  </a:lnTo>
                  <a:lnTo>
                    <a:pt x="666013" y="2130399"/>
                  </a:lnTo>
                  <a:lnTo>
                    <a:pt x="658241" y="2138172"/>
                  </a:lnTo>
                  <a:lnTo>
                    <a:pt x="658241" y="2683891"/>
                  </a:lnTo>
                  <a:lnTo>
                    <a:pt x="666013" y="2691676"/>
                  </a:lnTo>
                  <a:lnTo>
                    <a:pt x="807732" y="2691676"/>
                  </a:lnTo>
                  <a:lnTo>
                    <a:pt x="815517" y="2683891"/>
                  </a:lnTo>
                  <a:lnTo>
                    <a:pt x="815517" y="2138172"/>
                  </a:lnTo>
                  <a:close/>
                </a:path>
                <a:path w="972185" h="4589780">
                  <a:moveTo>
                    <a:pt x="823950" y="3879304"/>
                  </a:moveTo>
                  <a:lnTo>
                    <a:pt x="798360" y="3848811"/>
                  </a:lnTo>
                  <a:lnTo>
                    <a:pt x="791451" y="3847592"/>
                  </a:lnTo>
                  <a:lnTo>
                    <a:pt x="784390" y="3847782"/>
                  </a:lnTo>
                  <a:lnTo>
                    <a:pt x="682472" y="3959593"/>
                  </a:lnTo>
                  <a:lnTo>
                    <a:pt x="674903" y="3984358"/>
                  </a:lnTo>
                  <a:lnTo>
                    <a:pt x="678268" y="3996880"/>
                  </a:lnTo>
                  <a:lnTo>
                    <a:pt x="686269" y="4007637"/>
                  </a:lnTo>
                  <a:lnTo>
                    <a:pt x="686269" y="4007916"/>
                  </a:lnTo>
                  <a:lnTo>
                    <a:pt x="691553" y="4011765"/>
                  </a:lnTo>
                  <a:lnTo>
                    <a:pt x="697420" y="4014559"/>
                  </a:lnTo>
                  <a:lnTo>
                    <a:pt x="703694" y="4016235"/>
                  </a:lnTo>
                  <a:lnTo>
                    <a:pt x="710209" y="4016743"/>
                  </a:lnTo>
                  <a:lnTo>
                    <a:pt x="712876" y="4016743"/>
                  </a:lnTo>
                  <a:lnTo>
                    <a:pt x="815822" y="3905529"/>
                  </a:lnTo>
                  <a:lnTo>
                    <a:pt x="823937" y="3886377"/>
                  </a:lnTo>
                  <a:lnTo>
                    <a:pt x="823950" y="3879304"/>
                  </a:lnTo>
                  <a:close/>
                </a:path>
                <a:path w="972185" h="4589780">
                  <a:moveTo>
                    <a:pt x="831773" y="4406404"/>
                  </a:moveTo>
                  <a:lnTo>
                    <a:pt x="521690" y="3853865"/>
                  </a:lnTo>
                  <a:lnTo>
                    <a:pt x="490334" y="3839768"/>
                  </a:lnTo>
                  <a:lnTo>
                    <a:pt x="478713" y="3843744"/>
                  </a:lnTo>
                  <a:lnTo>
                    <a:pt x="469404" y="3851745"/>
                  </a:lnTo>
                  <a:lnTo>
                    <a:pt x="463867" y="3862260"/>
                  </a:lnTo>
                  <a:lnTo>
                    <a:pt x="462495" y="3874071"/>
                  </a:lnTo>
                  <a:lnTo>
                    <a:pt x="465670" y="3885933"/>
                  </a:lnTo>
                  <a:lnTo>
                    <a:pt x="479679" y="3909885"/>
                  </a:lnTo>
                  <a:lnTo>
                    <a:pt x="453986" y="3939527"/>
                  </a:lnTo>
                  <a:lnTo>
                    <a:pt x="453986" y="4462259"/>
                  </a:lnTo>
                  <a:lnTo>
                    <a:pt x="450405" y="4478020"/>
                  </a:lnTo>
                  <a:lnTo>
                    <a:pt x="420217" y="4515396"/>
                  </a:lnTo>
                  <a:lnTo>
                    <a:pt x="389750" y="4525543"/>
                  </a:lnTo>
                  <a:lnTo>
                    <a:pt x="373392" y="4525213"/>
                  </a:lnTo>
                  <a:lnTo>
                    <a:pt x="330873" y="4503293"/>
                  </a:lnTo>
                  <a:lnTo>
                    <a:pt x="310756" y="4472787"/>
                  </a:lnTo>
                  <a:lnTo>
                    <a:pt x="453898" y="4445901"/>
                  </a:lnTo>
                  <a:lnTo>
                    <a:pt x="453986" y="4462259"/>
                  </a:lnTo>
                  <a:lnTo>
                    <a:pt x="453986" y="3939527"/>
                  </a:lnTo>
                  <a:lnTo>
                    <a:pt x="66763" y="4386084"/>
                  </a:lnTo>
                  <a:lnTo>
                    <a:pt x="61442" y="4376852"/>
                  </a:lnTo>
                  <a:lnTo>
                    <a:pt x="57950" y="4371200"/>
                  </a:lnTo>
                  <a:lnTo>
                    <a:pt x="53416" y="4366425"/>
                  </a:lnTo>
                  <a:lnTo>
                    <a:pt x="48006" y="4362666"/>
                  </a:lnTo>
                  <a:lnTo>
                    <a:pt x="41884" y="4360062"/>
                  </a:lnTo>
                  <a:lnTo>
                    <a:pt x="35369" y="4358754"/>
                  </a:lnTo>
                  <a:lnTo>
                    <a:pt x="28790" y="4358805"/>
                  </a:lnTo>
                  <a:lnTo>
                    <a:pt x="0" y="4390148"/>
                  </a:lnTo>
                  <a:lnTo>
                    <a:pt x="495" y="4396714"/>
                  </a:lnTo>
                  <a:lnTo>
                    <a:pt x="86106" y="4551083"/>
                  </a:lnTo>
                  <a:lnTo>
                    <a:pt x="118033" y="4567161"/>
                  </a:lnTo>
                  <a:lnTo>
                    <a:pt x="130225" y="4563135"/>
                  </a:lnTo>
                  <a:lnTo>
                    <a:pt x="139890" y="4554664"/>
                  </a:lnTo>
                  <a:lnTo>
                    <a:pt x="145376" y="4543552"/>
                  </a:lnTo>
                  <a:lnTo>
                    <a:pt x="146304" y="4531195"/>
                  </a:lnTo>
                  <a:lnTo>
                    <a:pt x="142265" y="4519003"/>
                  </a:lnTo>
                  <a:lnTo>
                    <a:pt x="134150" y="4504995"/>
                  </a:lnTo>
                  <a:lnTo>
                    <a:pt x="243395" y="4484827"/>
                  </a:lnTo>
                  <a:lnTo>
                    <a:pt x="264972" y="4522508"/>
                  </a:lnTo>
                  <a:lnTo>
                    <a:pt x="307555" y="4567580"/>
                  </a:lnTo>
                  <a:lnTo>
                    <a:pt x="365709" y="4589056"/>
                  </a:lnTo>
                  <a:lnTo>
                    <a:pt x="397116" y="4589310"/>
                  </a:lnTo>
                  <a:lnTo>
                    <a:pt x="427367" y="4582490"/>
                  </a:lnTo>
                  <a:lnTo>
                    <a:pt x="455295" y="4568990"/>
                  </a:lnTo>
                  <a:lnTo>
                    <a:pt x="479704" y="4549229"/>
                  </a:lnTo>
                  <a:lnTo>
                    <a:pt x="498043" y="4525543"/>
                  </a:lnTo>
                  <a:lnTo>
                    <a:pt x="498944" y="4524387"/>
                  </a:lnTo>
                  <a:lnTo>
                    <a:pt x="511835" y="4496193"/>
                  </a:lnTo>
                  <a:lnTo>
                    <a:pt x="518007" y="4465802"/>
                  </a:lnTo>
                  <a:lnTo>
                    <a:pt x="517423" y="4445901"/>
                  </a:lnTo>
                  <a:lnTo>
                    <a:pt x="517080" y="4434408"/>
                  </a:lnTo>
                  <a:lnTo>
                    <a:pt x="753783" y="4390847"/>
                  </a:lnTo>
                  <a:lnTo>
                    <a:pt x="770305" y="4419701"/>
                  </a:lnTo>
                  <a:lnTo>
                    <a:pt x="773811" y="4425353"/>
                  </a:lnTo>
                  <a:lnTo>
                    <a:pt x="778344" y="4430141"/>
                  </a:lnTo>
                  <a:lnTo>
                    <a:pt x="783742" y="4433900"/>
                  </a:lnTo>
                  <a:lnTo>
                    <a:pt x="789863" y="4436503"/>
                  </a:lnTo>
                  <a:lnTo>
                    <a:pt x="796391" y="4437812"/>
                  </a:lnTo>
                  <a:lnTo>
                    <a:pt x="802970" y="4437748"/>
                  </a:lnTo>
                  <a:lnTo>
                    <a:pt x="830922" y="4412996"/>
                  </a:lnTo>
                  <a:lnTo>
                    <a:pt x="831773" y="4406404"/>
                  </a:lnTo>
                  <a:close/>
                </a:path>
                <a:path w="972185" h="4589780">
                  <a:moveTo>
                    <a:pt x="889812" y="1876602"/>
                  </a:moveTo>
                  <a:lnTo>
                    <a:pt x="731672" y="1907654"/>
                  </a:lnTo>
                  <a:lnTo>
                    <a:pt x="767435" y="1951837"/>
                  </a:lnTo>
                  <a:lnTo>
                    <a:pt x="574014" y="2110422"/>
                  </a:lnTo>
                  <a:lnTo>
                    <a:pt x="306222" y="2188146"/>
                  </a:lnTo>
                  <a:lnTo>
                    <a:pt x="24168" y="2542273"/>
                  </a:lnTo>
                  <a:lnTo>
                    <a:pt x="20154" y="2550083"/>
                  </a:lnTo>
                  <a:lnTo>
                    <a:pt x="19481" y="2558529"/>
                  </a:lnTo>
                  <a:lnTo>
                    <a:pt x="22021" y="2566619"/>
                  </a:lnTo>
                  <a:lnTo>
                    <a:pt x="27686" y="2573350"/>
                  </a:lnTo>
                  <a:lnTo>
                    <a:pt x="31750" y="2576576"/>
                  </a:lnTo>
                  <a:lnTo>
                    <a:pt x="36626" y="2578163"/>
                  </a:lnTo>
                  <a:lnTo>
                    <a:pt x="47955" y="2578163"/>
                  </a:lnTo>
                  <a:lnTo>
                    <a:pt x="54394" y="2575306"/>
                  </a:lnTo>
                  <a:lnTo>
                    <a:pt x="332054" y="2226703"/>
                  </a:lnTo>
                  <a:lnTo>
                    <a:pt x="595033" y="2150376"/>
                  </a:lnTo>
                  <a:lnTo>
                    <a:pt x="795286" y="1986216"/>
                  </a:lnTo>
                  <a:lnTo>
                    <a:pt x="826541" y="2024824"/>
                  </a:lnTo>
                  <a:lnTo>
                    <a:pt x="889812" y="1876602"/>
                  </a:lnTo>
                  <a:close/>
                </a:path>
                <a:path w="972185" h="4589780">
                  <a:moveTo>
                    <a:pt x="919353" y="4004373"/>
                  </a:moveTo>
                  <a:lnTo>
                    <a:pt x="899096" y="3968953"/>
                  </a:lnTo>
                  <a:lnTo>
                    <a:pt x="885037" y="3965537"/>
                  </a:lnTo>
                  <a:lnTo>
                    <a:pt x="877849" y="3966006"/>
                  </a:lnTo>
                  <a:lnTo>
                    <a:pt x="758253" y="4031869"/>
                  </a:lnTo>
                  <a:lnTo>
                    <a:pt x="740333" y="4060418"/>
                  </a:lnTo>
                  <a:lnTo>
                    <a:pt x="740537" y="4067391"/>
                  </a:lnTo>
                  <a:lnTo>
                    <a:pt x="766343" y="4097693"/>
                  </a:lnTo>
                  <a:lnTo>
                    <a:pt x="773277" y="4098975"/>
                  </a:lnTo>
                  <a:lnTo>
                    <a:pt x="780249" y="4098861"/>
                  </a:lnTo>
                  <a:lnTo>
                    <a:pt x="899858" y="4033126"/>
                  </a:lnTo>
                  <a:lnTo>
                    <a:pt x="919353" y="4004373"/>
                  </a:lnTo>
                  <a:close/>
                </a:path>
                <a:path w="972185" h="4589780">
                  <a:moveTo>
                    <a:pt x="931506" y="474980"/>
                  </a:moveTo>
                  <a:lnTo>
                    <a:pt x="928522" y="467360"/>
                  </a:lnTo>
                  <a:lnTo>
                    <a:pt x="917841" y="455930"/>
                  </a:lnTo>
                  <a:lnTo>
                    <a:pt x="910564" y="453390"/>
                  </a:lnTo>
                  <a:lnTo>
                    <a:pt x="818591" y="453390"/>
                  </a:lnTo>
                  <a:lnTo>
                    <a:pt x="811364" y="455930"/>
                  </a:lnTo>
                  <a:lnTo>
                    <a:pt x="800722" y="467360"/>
                  </a:lnTo>
                  <a:lnTo>
                    <a:pt x="797737" y="474980"/>
                  </a:lnTo>
                  <a:lnTo>
                    <a:pt x="797737" y="838200"/>
                  </a:lnTo>
                  <a:lnTo>
                    <a:pt x="800722" y="845820"/>
                  </a:lnTo>
                  <a:lnTo>
                    <a:pt x="811364" y="857250"/>
                  </a:lnTo>
                  <a:lnTo>
                    <a:pt x="818591" y="859790"/>
                  </a:lnTo>
                  <a:lnTo>
                    <a:pt x="910653" y="859790"/>
                  </a:lnTo>
                  <a:lnTo>
                    <a:pt x="917892" y="857250"/>
                  </a:lnTo>
                  <a:lnTo>
                    <a:pt x="928522" y="845820"/>
                  </a:lnTo>
                  <a:lnTo>
                    <a:pt x="931506" y="838200"/>
                  </a:lnTo>
                  <a:lnTo>
                    <a:pt x="931506" y="474980"/>
                  </a:lnTo>
                  <a:close/>
                </a:path>
                <a:path w="972185" h="4589780">
                  <a:moveTo>
                    <a:pt x="968324" y="304800"/>
                  </a:moveTo>
                  <a:lnTo>
                    <a:pt x="966762" y="297180"/>
                  </a:lnTo>
                  <a:lnTo>
                    <a:pt x="957503" y="254000"/>
                  </a:lnTo>
                  <a:lnTo>
                    <a:pt x="950696" y="222250"/>
                  </a:lnTo>
                  <a:lnTo>
                    <a:pt x="938720" y="166370"/>
                  </a:lnTo>
                  <a:lnTo>
                    <a:pt x="934161" y="160020"/>
                  </a:lnTo>
                  <a:lnTo>
                    <a:pt x="921194" y="151130"/>
                  </a:lnTo>
                  <a:lnTo>
                    <a:pt x="913307" y="149860"/>
                  </a:lnTo>
                  <a:lnTo>
                    <a:pt x="782104" y="177800"/>
                  </a:lnTo>
                  <a:lnTo>
                    <a:pt x="760552" y="204470"/>
                  </a:lnTo>
                  <a:lnTo>
                    <a:pt x="761161" y="212090"/>
                  </a:lnTo>
                  <a:lnTo>
                    <a:pt x="786841" y="234950"/>
                  </a:lnTo>
                  <a:lnTo>
                    <a:pt x="794245" y="234950"/>
                  </a:lnTo>
                  <a:lnTo>
                    <a:pt x="848067" y="222250"/>
                  </a:lnTo>
                  <a:lnTo>
                    <a:pt x="818197" y="267970"/>
                  </a:lnTo>
                  <a:lnTo>
                    <a:pt x="786193" y="309880"/>
                  </a:lnTo>
                  <a:lnTo>
                    <a:pt x="752081" y="347980"/>
                  </a:lnTo>
                  <a:lnTo>
                    <a:pt x="715860" y="384810"/>
                  </a:lnTo>
                  <a:lnTo>
                    <a:pt x="677583" y="417830"/>
                  </a:lnTo>
                  <a:lnTo>
                    <a:pt x="637247" y="447040"/>
                  </a:lnTo>
                  <a:lnTo>
                    <a:pt x="594880" y="474980"/>
                  </a:lnTo>
                  <a:lnTo>
                    <a:pt x="550506" y="497840"/>
                  </a:lnTo>
                  <a:lnTo>
                    <a:pt x="504139" y="519430"/>
                  </a:lnTo>
                  <a:lnTo>
                    <a:pt x="455803" y="537210"/>
                  </a:lnTo>
                  <a:lnTo>
                    <a:pt x="403555" y="552450"/>
                  </a:lnTo>
                  <a:lnTo>
                    <a:pt x="350354" y="563880"/>
                  </a:lnTo>
                  <a:lnTo>
                    <a:pt x="296456" y="570230"/>
                  </a:lnTo>
                  <a:lnTo>
                    <a:pt x="242100" y="574040"/>
                  </a:lnTo>
                  <a:lnTo>
                    <a:pt x="218198" y="574040"/>
                  </a:lnTo>
                  <a:lnTo>
                    <a:pt x="211023" y="576580"/>
                  </a:lnTo>
                  <a:lnTo>
                    <a:pt x="204698" y="580390"/>
                  </a:lnTo>
                  <a:lnTo>
                    <a:pt x="199593" y="586740"/>
                  </a:lnTo>
                  <a:lnTo>
                    <a:pt x="196164" y="593090"/>
                  </a:lnTo>
                  <a:lnTo>
                    <a:pt x="194652" y="600710"/>
                  </a:lnTo>
                  <a:lnTo>
                    <a:pt x="195084" y="608330"/>
                  </a:lnTo>
                  <a:lnTo>
                    <a:pt x="221703" y="631190"/>
                  </a:lnTo>
                  <a:lnTo>
                    <a:pt x="222478" y="632460"/>
                  </a:lnTo>
                  <a:lnTo>
                    <a:pt x="243370" y="632460"/>
                  </a:lnTo>
                  <a:lnTo>
                    <a:pt x="290068" y="629920"/>
                  </a:lnTo>
                  <a:lnTo>
                    <a:pt x="336473" y="624840"/>
                  </a:lnTo>
                  <a:lnTo>
                    <a:pt x="382485" y="617220"/>
                  </a:lnTo>
                  <a:lnTo>
                    <a:pt x="427926" y="607060"/>
                  </a:lnTo>
                  <a:lnTo>
                    <a:pt x="472694" y="593090"/>
                  </a:lnTo>
                  <a:lnTo>
                    <a:pt x="520560" y="576580"/>
                  </a:lnTo>
                  <a:lnTo>
                    <a:pt x="567080" y="556260"/>
                  </a:lnTo>
                  <a:lnTo>
                    <a:pt x="612127" y="532130"/>
                  </a:lnTo>
                  <a:lnTo>
                    <a:pt x="655548" y="505460"/>
                  </a:lnTo>
                  <a:lnTo>
                    <a:pt x="697191" y="476250"/>
                  </a:lnTo>
                  <a:lnTo>
                    <a:pt x="736168" y="444500"/>
                  </a:lnTo>
                  <a:lnTo>
                    <a:pt x="773061" y="410210"/>
                  </a:lnTo>
                  <a:lnTo>
                    <a:pt x="807783" y="374650"/>
                  </a:lnTo>
                  <a:lnTo>
                    <a:pt x="840219" y="336550"/>
                  </a:lnTo>
                  <a:lnTo>
                    <a:pt x="870292" y="295910"/>
                  </a:lnTo>
                  <a:lnTo>
                    <a:pt x="897902" y="254000"/>
                  </a:lnTo>
                  <a:lnTo>
                    <a:pt x="909739" y="309880"/>
                  </a:lnTo>
                  <a:lnTo>
                    <a:pt x="911377" y="317500"/>
                  </a:lnTo>
                  <a:lnTo>
                    <a:pt x="915936" y="323850"/>
                  </a:lnTo>
                  <a:lnTo>
                    <a:pt x="928903" y="332740"/>
                  </a:lnTo>
                  <a:lnTo>
                    <a:pt x="936777" y="334010"/>
                  </a:lnTo>
                  <a:lnTo>
                    <a:pt x="951852" y="330200"/>
                  </a:lnTo>
                  <a:lnTo>
                    <a:pt x="958430" y="326390"/>
                  </a:lnTo>
                  <a:lnTo>
                    <a:pt x="966825" y="313690"/>
                  </a:lnTo>
                  <a:lnTo>
                    <a:pt x="968324" y="304800"/>
                  </a:lnTo>
                  <a:close/>
                </a:path>
                <a:path w="972185" h="4589780">
                  <a:moveTo>
                    <a:pt x="971638" y="4138663"/>
                  </a:moveTo>
                  <a:lnTo>
                    <a:pt x="966952" y="4125417"/>
                  </a:lnTo>
                  <a:lnTo>
                    <a:pt x="957872" y="4115358"/>
                  </a:lnTo>
                  <a:lnTo>
                    <a:pt x="945680" y="4109440"/>
                  </a:lnTo>
                  <a:lnTo>
                    <a:pt x="931646" y="4108615"/>
                  </a:lnTo>
                  <a:lnTo>
                    <a:pt x="807986" y="4126407"/>
                  </a:lnTo>
                  <a:lnTo>
                    <a:pt x="778446" y="4154132"/>
                  </a:lnTo>
                  <a:lnTo>
                    <a:pt x="777709" y="4161244"/>
                  </a:lnTo>
                  <a:lnTo>
                    <a:pt x="778433" y="4168419"/>
                  </a:lnTo>
                  <a:lnTo>
                    <a:pt x="782942" y="4179544"/>
                  </a:lnTo>
                  <a:lnTo>
                    <a:pt x="790651" y="4188320"/>
                  </a:lnTo>
                  <a:lnTo>
                    <a:pt x="800811" y="4194111"/>
                  </a:lnTo>
                  <a:lnTo>
                    <a:pt x="812609" y="4196296"/>
                  </a:lnTo>
                  <a:lnTo>
                    <a:pt x="817499" y="4196296"/>
                  </a:lnTo>
                  <a:lnTo>
                    <a:pt x="941603" y="4178643"/>
                  </a:lnTo>
                  <a:lnTo>
                    <a:pt x="970826" y="4152684"/>
                  </a:lnTo>
                  <a:lnTo>
                    <a:pt x="971638" y="41386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446" name="object 446"/>
          <p:cNvGrpSpPr/>
          <p:nvPr/>
        </p:nvGrpSpPr>
        <p:grpSpPr>
          <a:xfrm>
            <a:off x="8417573" y="4791620"/>
            <a:ext cx="11686540" cy="6475021"/>
            <a:chOff x="8417573" y="4791620"/>
            <a:chExt cx="11686540" cy="6475021"/>
          </a:xfrm>
        </p:grpSpPr>
        <p:sp>
          <p:nvSpPr>
            <p:cNvPr id="447" name="object 447"/>
            <p:cNvSpPr/>
            <p:nvPr/>
          </p:nvSpPr>
          <p:spPr>
            <a:xfrm>
              <a:off x="8417573" y="11168410"/>
              <a:ext cx="11686540" cy="15240"/>
            </a:xfrm>
            <a:custGeom>
              <a:avLst/>
              <a:gdLst/>
              <a:ahLst/>
              <a:cxnLst/>
              <a:rect l="l" t="t" r="r" b="b"/>
              <a:pathLst>
                <a:path w="11686540" h="15240">
                  <a:moveTo>
                    <a:pt x="0" y="0"/>
                  </a:moveTo>
                  <a:lnTo>
                    <a:pt x="5948771" y="15130"/>
                  </a:lnTo>
                  <a:lnTo>
                    <a:pt x="9216911" y="13656"/>
                  </a:lnTo>
                  <a:lnTo>
                    <a:pt x="11686526" y="1927"/>
                  </a:lnTo>
                  <a:lnTo>
                    <a:pt x="11686526" y="811"/>
                  </a:lnTo>
                  <a:lnTo>
                    <a:pt x="10154654" y="6743"/>
                  </a:lnTo>
                  <a:lnTo>
                    <a:pt x="8289636" y="10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48" name="object 448"/>
            <p:cNvSpPr/>
            <p:nvPr/>
          </p:nvSpPr>
          <p:spPr>
            <a:xfrm>
              <a:off x="9055696" y="10640821"/>
              <a:ext cx="482600" cy="477520"/>
            </a:xfrm>
            <a:custGeom>
              <a:avLst/>
              <a:gdLst/>
              <a:ahLst/>
              <a:cxnLst/>
              <a:rect l="l" t="t" r="r" b="b"/>
              <a:pathLst>
                <a:path w="482600" h="477520">
                  <a:moveTo>
                    <a:pt x="432175" y="0"/>
                  </a:moveTo>
                  <a:lnTo>
                    <a:pt x="129388" y="5895"/>
                  </a:lnTo>
                  <a:lnTo>
                    <a:pt x="0" y="187219"/>
                  </a:lnTo>
                  <a:lnTo>
                    <a:pt x="189156" y="459713"/>
                  </a:lnTo>
                  <a:lnTo>
                    <a:pt x="334391" y="466924"/>
                  </a:lnTo>
                  <a:lnTo>
                    <a:pt x="434927" y="472802"/>
                  </a:lnTo>
                  <a:lnTo>
                    <a:pt x="482069" y="477409"/>
                  </a:lnTo>
                  <a:lnTo>
                    <a:pt x="477440" y="463870"/>
                  </a:lnTo>
                  <a:lnTo>
                    <a:pt x="432175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49" name="object 449"/>
            <p:cNvSpPr/>
            <p:nvPr/>
          </p:nvSpPr>
          <p:spPr>
            <a:xfrm>
              <a:off x="9055696" y="10640821"/>
              <a:ext cx="482600" cy="477520"/>
            </a:xfrm>
            <a:custGeom>
              <a:avLst/>
              <a:gdLst/>
              <a:ahLst/>
              <a:cxnLst/>
              <a:rect l="l" t="t" r="r" b="b"/>
              <a:pathLst>
                <a:path w="482600" h="477520">
                  <a:moveTo>
                    <a:pt x="482069" y="477409"/>
                  </a:moveTo>
                  <a:lnTo>
                    <a:pt x="434927" y="472802"/>
                  </a:lnTo>
                  <a:lnTo>
                    <a:pt x="334391" y="466924"/>
                  </a:lnTo>
                  <a:lnTo>
                    <a:pt x="234466" y="461864"/>
                  </a:lnTo>
                  <a:lnTo>
                    <a:pt x="189156" y="459713"/>
                  </a:lnTo>
                  <a:lnTo>
                    <a:pt x="0" y="187219"/>
                  </a:lnTo>
                  <a:lnTo>
                    <a:pt x="129388" y="5895"/>
                  </a:lnTo>
                  <a:lnTo>
                    <a:pt x="432175" y="0"/>
                  </a:lnTo>
                  <a:lnTo>
                    <a:pt x="477440" y="463870"/>
                  </a:lnTo>
                </a:path>
              </a:pathLst>
            </a:custGeom>
            <a:ln w="5235">
              <a:solidFill>
                <a:srgbClr val="10100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0" name="object 450"/>
            <p:cNvSpPr/>
            <p:nvPr/>
          </p:nvSpPr>
          <p:spPr>
            <a:xfrm>
              <a:off x="8681566" y="9934032"/>
              <a:ext cx="621665" cy="1267460"/>
            </a:xfrm>
            <a:custGeom>
              <a:avLst/>
              <a:gdLst/>
              <a:ahLst/>
              <a:cxnLst/>
              <a:rect l="l" t="t" r="r" b="b"/>
              <a:pathLst>
                <a:path w="621665" h="1267459">
                  <a:moveTo>
                    <a:pt x="66194" y="0"/>
                  </a:moveTo>
                  <a:lnTo>
                    <a:pt x="30725" y="4919"/>
                  </a:lnTo>
                  <a:lnTo>
                    <a:pt x="0" y="22617"/>
                  </a:lnTo>
                  <a:lnTo>
                    <a:pt x="17486" y="1267113"/>
                  </a:lnTo>
                  <a:lnTo>
                    <a:pt x="74952" y="1266418"/>
                  </a:lnTo>
                  <a:lnTo>
                    <a:pt x="128559" y="1264174"/>
                  </a:lnTo>
                  <a:lnTo>
                    <a:pt x="179408" y="1260825"/>
                  </a:lnTo>
                  <a:lnTo>
                    <a:pt x="228603" y="1256812"/>
                  </a:lnTo>
                  <a:lnTo>
                    <a:pt x="277247" y="1252577"/>
                  </a:lnTo>
                  <a:lnTo>
                    <a:pt x="326443" y="1248564"/>
                  </a:lnTo>
                  <a:lnTo>
                    <a:pt x="377294" y="1245214"/>
                  </a:lnTo>
                  <a:lnTo>
                    <a:pt x="430902" y="1242971"/>
                  </a:lnTo>
                  <a:lnTo>
                    <a:pt x="488372" y="1242276"/>
                  </a:lnTo>
                  <a:lnTo>
                    <a:pt x="513488" y="1241497"/>
                  </a:lnTo>
                  <a:lnTo>
                    <a:pt x="538274" y="1237615"/>
                  </a:lnTo>
                  <a:lnTo>
                    <a:pt x="560299" y="1228595"/>
                  </a:lnTo>
                  <a:lnTo>
                    <a:pt x="577134" y="1212402"/>
                  </a:lnTo>
                  <a:lnTo>
                    <a:pt x="584769" y="1192478"/>
                  </a:lnTo>
                  <a:lnTo>
                    <a:pt x="584465" y="1170901"/>
                  </a:lnTo>
                  <a:lnTo>
                    <a:pt x="566265" y="1130311"/>
                  </a:lnTo>
                  <a:lnTo>
                    <a:pt x="535500" y="1098813"/>
                  </a:lnTo>
                  <a:lnTo>
                    <a:pt x="518856" y="1084191"/>
                  </a:lnTo>
                  <a:lnTo>
                    <a:pt x="502874" y="1068909"/>
                  </a:lnTo>
                  <a:lnTo>
                    <a:pt x="472531" y="1026725"/>
                  </a:lnTo>
                  <a:lnTo>
                    <a:pt x="454268" y="978005"/>
                  </a:lnTo>
                  <a:lnTo>
                    <a:pt x="448908" y="926252"/>
                  </a:lnTo>
                  <a:lnTo>
                    <a:pt x="457274" y="874968"/>
                  </a:lnTo>
                  <a:lnTo>
                    <a:pt x="475725" y="833646"/>
                  </a:lnTo>
                  <a:lnTo>
                    <a:pt x="504307" y="792306"/>
                  </a:lnTo>
                  <a:lnTo>
                    <a:pt x="540068" y="755147"/>
                  </a:lnTo>
                  <a:lnTo>
                    <a:pt x="580057" y="726368"/>
                  </a:lnTo>
                  <a:lnTo>
                    <a:pt x="621321" y="710166"/>
                  </a:lnTo>
                  <a:lnTo>
                    <a:pt x="594264" y="667193"/>
                  </a:lnTo>
                  <a:lnTo>
                    <a:pt x="566774" y="625028"/>
                  </a:lnTo>
                  <a:lnTo>
                    <a:pt x="538921" y="583538"/>
                  </a:lnTo>
                  <a:lnTo>
                    <a:pt x="510778" y="542588"/>
                  </a:lnTo>
                  <a:lnTo>
                    <a:pt x="482419" y="502042"/>
                  </a:lnTo>
                  <a:lnTo>
                    <a:pt x="368256" y="341209"/>
                  </a:lnTo>
                  <a:lnTo>
                    <a:pt x="339896" y="300663"/>
                  </a:lnTo>
                  <a:lnTo>
                    <a:pt x="311754" y="259713"/>
                  </a:lnTo>
                  <a:lnTo>
                    <a:pt x="283901" y="218223"/>
                  </a:lnTo>
                  <a:lnTo>
                    <a:pt x="256410" y="176058"/>
                  </a:lnTo>
                  <a:lnTo>
                    <a:pt x="209690" y="101967"/>
                  </a:lnTo>
                  <a:lnTo>
                    <a:pt x="188359" y="71988"/>
                  </a:lnTo>
                  <a:lnTo>
                    <a:pt x="164175" y="44791"/>
                  </a:lnTo>
                  <a:lnTo>
                    <a:pt x="135953" y="22020"/>
                  </a:lnTo>
                  <a:lnTo>
                    <a:pt x="102554" y="6240"/>
                  </a:lnTo>
                  <a:lnTo>
                    <a:pt x="66194" y="0"/>
                  </a:lnTo>
                  <a:close/>
                </a:path>
              </a:pathLst>
            </a:custGeom>
            <a:solidFill>
              <a:srgbClr val="096867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1" name="object 451"/>
            <p:cNvSpPr/>
            <p:nvPr/>
          </p:nvSpPr>
          <p:spPr>
            <a:xfrm>
              <a:off x="8771712" y="9943509"/>
              <a:ext cx="340360" cy="1238885"/>
            </a:xfrm>
            <a:custGeom>
              <a:avLst/>
              <a:gdLst/>
              <a:ahLst/>
              <a:cxnLst/>
              <a:rect l="l" t="t" r="r" b="b"/>
              <a:pathLst>
                <a:path w="340359" h="1238884">
                  <a:moveTo>
                    <a:pt x="23342" y="1220558"/>
                  </a:moveTo>
                  <a:lnTo>
                    <a:pt x="23050" y="1146860"/>
                  </a:lnTo>
                  <a:lnTo>
                    <a:pt x="21894" y="1081151"/>
                  </a:lnTo>
                  <a:lnTo>
                    <a:pt x="19875" y="998410"/>
                  </a:lnTo>
                  <a:lnTo>
                    <a:pt x="13538" y="791768"/>
                  </a:lnTo>
                  <a:lnTo>
                    <a:pt x="10350" y="672744"/>
                  </a:lnTo>
                  <a:lnTo>
                    <a:pt x="9017" y="610362"/>
                  </a:lnTo>
                  <a:lnTo>
                    <a:pt x="6959" y="487362"/>
                  </a:lnTo>
                  <a:lnTo>
                    <a:pt x="5524" y="372783"/>
                  </a:lnTo>
                  <a:lnTo>
                    <a:pt x="2743" y="47967"/>
                  </a:lnTo>
                  <a:lnTo>
                    <a:pt x="1714" y="0"/>
                  </a:lnTo>
                  <a:lnTo>
                    <a:pt x="1536" y="0"/>
                  </a:lnTo>
                  <a:lnTo>
                    <a:pt x="0" y="178777"/>
                  </a:lnTo>
                  <a:lnTo>
                    <a:pt x="38" y="269125"/>
                  </a:lnTo>
                  <a:lnTo>
                    <a:pt x="508" y="372833"/>
                  </a:lnTo>
                  <a:lnTo>
                    <a:pt x="1625" y="487426"/>
                  </a:lnTo>
                  <a:lnTo>
                    <a:pt x="3568" y="610476"/>
                  </a:lnTo>
                  <a:lnTo>
                    <a:pt x="4927" y="672871"/>
                  </a:lnTo>
                  <a:lnTo>
                    <a:pt x="6540" y="733463"/>
                  </a:lnTo>
                  <a:lnTo>
                    <a:pt x="8343" y="791933"/>
                  </a:lnTo>
                  <a:lnTo>
                    <a:pt x="15671" y="998550"/>
                  </a:lnTo>
                  <a:lnTo>
                    <a:pt x="22453" y="1208163"/>
                  </a:lnTo>
                  <a:lnTo>
                    <a:pt x="23342" y="1220558"/>
                  </a:lnTo>
                  <a:close/>
                </a:path>
                <a:path w="340359" h="1238884">
                  <a:moveTo>
                    <a:pt x="82575" y="929982"/>
                  </a:moveTo>
                  <a:lnTo>
                    <a:pt x="81965" y="855992"/>
                  </a:lnTo>
                  <a:lnTo>
                    <a:pt x="79552" y="729094"/>
                  </a:lnTo>
                  <a:lnTo>
                    <a:pt x="75793" y="576199"/>
                  </a:lnTo>
                  <a:lnTo>
                    <a:pt x="71970" y="449313"/>
                  </a:lnTo>
                  <a:lnTo>
                    <a:pt x="70319" y="404355"/>
                  </a:lnTo>
                  <a:lnTo>
                    <a:pt x="67983" y="365137"/>
                  </a:lnTo>
                  <a:lnTo>
                    <a:pt x="67513" y="375424"/>
                  </a:lnTo>
                  <a:lnTo>
                    <a:pt x="68122" y="449402"/>
                  </a:lnTo>
                  <a:lnTo>
                    <a:pt x="70535" y="576326"/>
                  </a:lnTo>
                  <a:lnTo>
                    <a:pt x="74295" y="729221"/>
                  </a:lnTo>
                  <a:lnTo>
                    <a:pt x="78105" y="856081"/>
                  </a:lnTo>
                  <a:lnTo>
                    <a:pt x="79768" y="901039"/>
                  </a:lnTo>
                  <a:lnTo>
                    <a:pt x="82105" y="940269"/>
                  </a:lnTo>
                  <a:lnTo>
                    <a:pt x="82575" y="929982"/>
                  </a:lnTo>
                  <a:close/>
                </a:path>
                <a:path w="340359" h="1238884">
                  <a:moveTo>
                    <a:pt x="219011" y="436943"/>
                  </a:moveTo>
                  <a:lnTo>
                    <a:pt x="217157" y="427723"/>
                  </a:lnTo>
                  <a:lnTo>
                    <a:pt x="212077" y="420204"/>
                  </a:lnTo>
                  <a:lnTo>
                    <a:pt x="204558" y="415137"/>
                  </a:lnTo>
                  <a:lnTo>
                    <a:pt x="195351" y="413270"/>
                  </a:lnTo>
                  <a:lnTo>
                    <a:pt x="186131" y="415137"/>
                  </a:lnTo>
                  <a:lnTo>
                    <a:pt x="178612" y="420204"/>
                  </a:lnTo>
                  <a:lnTo>
                    <a:pt x="173532" y="427723"/>
                  </a:lnTo>
                  <a:lnTo>
                    <a:pt x="171678" y="436943"/>
                  </a:lnTo>
                  <a:lnTo>
                    <a:pt x="173532" y="446151"/>
                  </a:lnTo>
                  <a:lnTo>
                    <a:pt x="178612" y="453669"/>
                  </a:lnTo>
                  <a:lnTo>
                    <a:pt x="186131" y="458736"/>
                  </a:lnTo>
                  <a:lnTo>
                    <a:pt x="195351" y="460603"/>
                  </a:lnTo>
                  <a:lnTo>
                    <a:pt x="204558" y="458736"/>
                  </a:lnTo>
                  <a:lnTo>
                    <a:pt x="212077" y="453669"/>
                  </a:lnTo>
                  <a:lnTo>
                    <a:pt x="217157" y="446151"/>
                  </a:lnTo>
                  <a:lnTo>
                    <a:pt x="219011" y="436943"/>
                  </a:lnTo>
                  <a:close/>
                </a:path>
                <a:path w="340359" h="1238884">
                  <a:moveTo>
                    <a:pt x="241579" y="1215263"/>
                  </a:moveTo>
                  <a:lnTo>
                    <a:pt x="237617" y="1167663"/>
                  </a:lnTo>
                  <a:lnTo>
                    <a:pt x="225513" y="1120635"/>
                  </a:lnTo>
                  <a:lnTo>
                    <a:pt x="201549" y="1069428"/>
                  </a:lnTo>
                  <a:lnTo>
                    <a:pt x="177215" y="1037158"/>
                  </a:lnTo>
                  <a:lnTo>
                    <a:pt x="148844" y="1011097"/>
                  </a:lnTo>
                  <a:lnTo>
                    <a:pt x="105346" y="983475"/>
                  </a:lnTo>
                  <a:lnTo>
                    <a:pt x="66852" y="967219"/>
                  </a:lnTo>
                  <a:lnTo>
                    <a:pt x="23279" y="956957"/>
                  </a:lnTo>
                  <a:lnTo>
                    <a:pt x="23164" y="957580"/>
                  </a:lnTo>
                  <a:lnTo>
                    <a:pt x="28511" y="958824"/>
                  </a:lnTo>
                  <a:lnTo>
                    <a:pt x="45872" y="963714"/>
                  </a:lnTo>
                  <a:lnTo>
                    <a:pt x="103212" y="987463"/>
                  </a:lnTo>
                  <a:lnTo>
                    <a:pt x="159677" y="1027226"/>
                  </a:lnTo>
                  <a:lnTo>
                    <a:pt x="185851" y="1055966"/>
                  </a:lnTo>
                  <a:lnTo>
                    <a:pt x="206362" y="1088974"/>
                  </a:lnTo>
                  <a:lnTo>
                    <a:pt x="226085" y="1138389"/>
                  </a:lnTo>
                  <a:lnTo>
                    <a:pt x="235775" y="1182014"/>
                  </a:lnTo>
                  <a:lnTo>
                    <a:pt x="239280" y="1233347"/>
                  </a:lnTo>
                  <a:lnTo>
                    <a:pt x="239090" y="1238821"/>
                  </a:lnTo>
                  <a:lnTo>
                    <a:pt x="239534" y="1238859"/>
                  </a:lnTo>
                  <a:lnTo>
                    <a:pt x="239725" y="1238872"/>
                  </a:lnTo>
                  <a:lnTo>
                    <a:pt x="240550" y="1232331"/>
                  </a:lnTo>
                  <a:lnTo>
                    <a:pt x="241185" y="1228496"/>
                  </a:lnTo>
                  <a:lnTo>
                    <a:pt x="241579" y="1215263"/>
                  </a:lnTo>
                  <a:close/>
                </a:path>
                <a:path w="340359" h="1238884">
                  <a:moveTo>
                    <a:pt x="277228" y="531050"/>
                  </a:moveTo>
                  <a:lnTo>
                    <a:pt x="275361" y="521830"/>
                  </a:lnTo>
                  <a:lnTo>
                    <a:pt x="270294" y="514311"/>
                  </a:lnTo>
                  <a:lnTo>
                    <a:pt x="262775" y="509244"/>
                  </a:lnTo>
                  <a:lnTo>
                    <a:pt x="253555" y="507377"/>
                  </a:lnTo>
                  <a:lnTo>
                    <a:pt x="244348" y="509244"/>
                  </a:lnTo>
                  <a:lnTo>
                    <a:pt x="236816" y="514311"/>
                  </a:lnTo>
                  <a:lnTo>
                    <a:pt x="231749" y="521830"/>
                  </a:lnTo>
                  <a:lnTo>
                    <a:pt x="229882" y="531050"/>
                  </a:lnTo>
                  <a:lnTo>
                    <a:pt x="231749" y="540258"/>
                  </a:lnTo>
                  <a:lnTo>
                    <a:pt x="236816" y="547776"/>
                  </a:lnTo>
                  <a:lnTo>
                    <a:pt x="244348" y="552856"/>
                  </a:lnTo>
                  <a:lnTo>
                    <a:pt x="253555" y="554710"/>
                  </a:lnTo>
                  <a:lnTo>
                    <a:pt x="262775" y="552856"/>
                  </a:lnTo>
                  <a:lnTo>
                    <a:pt x="270294" y="547776"/>
                  </a:lnTo>
                  <a:lnTo>
                    <a:pt x="275361" y="540258"/>
                  </a:lnTo>
                  <a:lnTo>
                    <a:pt x="277228" y="531050"/>
                  </a:lnTo>
                  <a:close/>
                </a:path>
                <a:path w="340359" h="1238884">
                  <a:moveTo>
                    <a:pt x="339801" y="629031"/>
                  </a:moveTo>
                  <a:lnTo>
                    <a:pt x="337947" y="619823"/>
                  </a:lnTo>
                  <a:lnTo>
                    <a:pt x="332867" y="612305"/>
                  </a:lnTo>
                  <a:lnTo>
                    <a:pt x="325348" y="607237"/>
                  </a:lnTo>
                  <a:lnTo>
                    <a:pt x="316141" y="605370"/>
                  </a:lnTo>
                  <a:lnTo>
                    <a:pt x="306920" y="607237"/>
                  </a:lnTo>
                  <a:lnTo>
                    <a:pt x="299402" y="612305"/>
                  </a:lnTo>
                  <a:lnTo>
                    <a:pt x="294322" y="619823"/>
                  </a:lnTo>
                  <a:lnTo>
                    <a:pt x="292468" y="629031"/>
                  </a:lnTo>
                  <a:lnTo>
                    <a:pt x="294322" y="638251"/>
                  </a:lnTo>
                  <a:lnTo>
                    <a:pt x="299402" y="645769"/>
                  </a:lnTo>
                  <a:lnTo>
                    <a:pt x="306920" y="650836"/>
                  </a:lnTo>
                  <a:lnTo>
                    <a:pt x="316141" y="652703"/>
                  </a:lnTo>
                  <a:lnTo>
                    <a:pt x="325348" y="650836"/>
                  </a:lnTo>
                  <a:lnTo>
                    <a:pt x="332867" y="645769"/>
                  </a:lnTo>
                  <a:lnTo>
                    <a:pt x="337947" y="638251"/>
                  </a:lnTo>
                  <a:lnTo>
                    <a:pt x="339801" y="629031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2" name="object 452"/>
            <p:cNvSpPr/>
            <p:nvPr/>
          </p:nvSpPr>
          <p:spPr>
            <a:xfrm>
              <a:off x="10932055" y="8018924"/>
              <a:ext cx="1021080" cy="1937385"/>
            </a:xfrm>
            <a:custGeom>
              <a:avLst/>
              <a:gdLst/>
              <a:ahLst/>
              <a:cxnLst/>
              <a:rect l="l" t="t" r="r" b="b"/>
              <a:pathLst>
                <a:path w="1021079" h="1937384">
                  <a:moveTo>
                    <a:pt x="450098" y="0"/>
                  </a:moveTo>
                  <a:lnTo>
                    <a:pt x="404622" y="49375"/>
                  </a:lnTo>
                  <a:lnTo>
                    <a:pt x="389026" y="105390"/>
                  </a:lnTo>
                  <a:lnTo>
                    <a:pt x="379424" y="158306"/>
                  </a:lnTo>
                  <a:lnTo>
                    <a:pt x="375601" y="186554"/>
                  </a:lnTo>
                  <a:lnTo>
                    <a:pt x="311270" y="149249"/>
                  </a:lnTo>
                  <a:lnTo>
                    <a:pt x="249553" y="113793"/>
                  </a:lnTo>
                  <a:lnTo>
                    <a:pt x="178738" y="73521"/>
                  </a:lnTo>
                  <a:lnTo>
                    <a:pt x="158076" y="64734"/>
                  </a:lnTo>
                  <a:lnTo>
                    <a:pt x="134484" y="61123"/>
                  </a:lnTo>
                  <a:lnTo>
                    <a:pt x="111671" y="67345"/>
                  </a:lnTo>
                  <a:lnTo>
                    <a:pt x="93347" y="88055"/>
                  </a:lnTo>
                  <a:lnTo>
                    <a:pt x="82876" y="109635"/>
                  </a:lnTo>
                  <a:lnTo>
                    <a:pt x="79001" y="122679"/>
                  </a:lnTo>
                  <a:lnTo>
                    <a:pt x="81375" y="132452"/>
                  </a:lnTo>
                  <a:lnTo>
                    <a:pt x="89651" y="144220"/>
                  </a:lnTo>
                  <a:lnTo>
                    <a:pt x="82530" y="145273"/>
                  </a:lnTo>
                  <a:lnTo>
                    <a:pt x="47288" y="160600"/>
                  </a:lnTo>
                  <a:lnTo>
                    <a:pt x="28372" y="194836"/>
                  </a:lnTo>
                  <a:lnTo>
                    <a:pt x="26937" y="205175"/>
                  </a:lnTo>
                  <a:lnTo>
                    <a:pt x="29643" y="215191"/>
                  </a:lnTo>
                  <a:lnTo>
                    <a:pt x="36784" y="229579"/>
                  </a:lnTo>
                  <a:lnTo>
                    <a:pt x="32547" y="231199"/>
                  </a:lnTo>
                  <a:lnTo>
                    <a:pt x="23004" y="237316"/>
                  </a:lnTo>
                  <a:lnTo>
                    <a:pt x="12903" y="249815"/>
                  </a:lnTo>
                  <a:lnTo>
                    <a:pt x="6994" y="270583"/>
                  </a:lnTo>
                  <a:lnTo>
                    <a:pt x="5675" y="290455"/>
                  </a:lnTo>
                  <a:lnTo>
                    <a:pt x="7594" y="301864"/>
                  </a:lnTo>
                  <a:lnTo>
                    <a:pt x="14872" y="309116"/>
                  </a:lnTo>
                  <a:lnTo>
                    <a:pt x="29632" y="316519"/>
                  </a:lnTo>
                  <a:lnTo>
                    <a:pt x="24345" y="318929"/>
                  </a:lnTo>
                  <a:lnTo>
                    <a:pt x="13065" y="327394"/>
                  </a:lnTo>
                  <a:lnTo>
                    <a:pt x="2659" y="343770"/>
                  </a:lnTo>
                  <a:lnTo>
                    <a:pt x="0" y="369910"/>
                  </a:lnTo>
                  <a:lnTo>
                    <a:pt x="4724" y="396147"/>
                  </a:lnTo>
                  <a:lnTo>
                    <a:pt x="20322" y="421602"/>
                  </a:lnTo>
                  <a:lnTo>
                    <a:pt x="59415" y="461315"/>
                  </a:lnTo>
                  <a:lnTo>
                    <a:pt x="134624" y="530324"/>
                  </a:lnTo>
                  <a:lnTo>
                    <a:pt x="148424" y="944060"/>
                  </a:lnTo>
                  <a:lnTo>
                    <a:pt x="190706" y="1634165"/>
                  </a:lnTo>
                  <a:lnTo>
                    <a:pt x="202655" y="1681526"/>
                  </a:lnTo>
                  <a:lnTo>
                    <a:pt x="251727" y="1785720"/>
                  </a:lnTo>
                  <a:lnTo>
                    <a:pt x="357763" y="1889915"/>
                  </a:lnTo>
                  <a:lnTo>
                    <a:pt x="540601" y="1937276"/>
                  </a:lnTo>
                  <a:lnTo>
                    <a:pt x="673975" y="1931052"/>
                  </a:lnTo>
                  <a:lnTo>
                    <a:pt x="768442" y="1887445"/>
                  </a:lnTo>
                  <a:lnTo>
                    <a:pt x="869011" y="1769076"/>
                  </a:lnTo>
                  <a:lnTo>
                    <a:pt x="1020691" y="1538565"/>
                  </a:lnTo>
                  <a:lnTo>
                    <a:pt x="996283" y="928280"/>
                  </a:lnTo>
                  <a:lnTo>
                    <a:pt x="627090" y="1360320"/>
                  </a:lnTo>
                  <a:lnTo>
                    <a:pt x="514863" y="908249"/>
                  </a:lnTo>
                  <a:lnTo>
                    <a:pt x="420866" y="509434"/>
                  </a:lnTo>
                  <a:lnTo>
                    <a:pt x="426049" y="469917"/>
                  </a:lnTo>
                  <a:lnTo>
                    <a:pt x="433729" y="452063"/>
                  </a:lnTo>
                  <a:lnTo>
                    <a:pt x="451701" y="407164"/>
                  </a:lnTo>
                  <a:lnTo>
                    <a:pt x="472388" y="348154"/>
                  </a:lnTo>
                  <a:lnTo>
                    <a:pt x="488210" y="287969"/>
                  </a:lnTo>
                  <a:lnTo>
                    <a:pt x="491587" y="239547"/>
                  </a:lnTo>
                  <a:lnTo>
                    <a:pt x="483040" y="193598"/>
                  </a:lnTo>
                  <a:lnTo>
                    <a:pt x="473918" y="150388"/>
                  </a:lnTo>
                  <a:lnTo>
                    <a:pt x="468859" y="108512"/>
                  </a:lnTo>
                  <a:lnTo>
                    <a:pt x="475561" y="29998"/>
                  </a:lnTo>
                  <a:lnTo>
                    <a:pt x="467285" y="6933"/>
                  </a:lnTo>
                  <a:lnTo>
                    <a:pt x="450098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3" name="object 453"/>
            <p:cNvSpPr/>
            <p:nvPr/>
          </p:nvSpPr>
          <p:spPr>
            <a:xfrm>
              <a:off x="10360504" y="7234597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79" h="373379">
                  <a:moveTo>
                    <a:pt x="186517" y="0"/>
                  </a:moveTo>
                  <a:lnTo>
                    <a:pt x="136933" y="6663"/>
                  </a:lnTo>
                  <a:lnTo>
                    <a:pt x="92378" y="25467"/>
                  </a:lnTo>
                  <a:lnTo>
                    <a:pt x="54629" y="54634"/>
                  </a:lnTo>
                  <a:lnTo>
                    <a:pt x="25464" y="92385"/>
                  </a:lnTo>
                  <a:lnTo>
                    <a:pt x="6662" y="136943"/>
                  </a:lnTo>
                  <a:lnTo>
                    <a:pt x="0" y="186528"/>
                  </a:lnTo>
                  <a:lnTo>
                    <a:pt x="6662" y="236112"/>
                  </a:lnTo>
                  <a:lnTo>
                    <a:pt x="25464" y="280668"/>
                  </a:lnTo>
                  <a:lnTo>
                    <a:pt x="54629" y="318417"/>
                  </a:lnTo>
                  <a:lnTo>
                    <a:pt x="92378" y="347581"/>
                  </a:lnTo>
                  <a:lnTo>
                    <a:pt x="136933" y="366383"/>
                  </a:lnTo>
                  <a:lnTo>
                    <a:pt x="186517" y="373046"/>
                  </a:lnTo>
                  <a:lnTo>
                    <a:pt x="236106" y="366383"/>
                  </a:lnTo>
                  <a:lnTo>
                    <a:pt x="280665" y="347581"/>
                  </a:lnTo>
                  <a:lnTo>
                    <a:pt x="318415" y="318417"/>
                  </a:lnTo>
                  <a:lnTo>
                    <a:pt x="347581" y="280668"/>
                  </a:lnTo>
                  <a:lnTo>
                    <a:pt x="366383" y="236112"/>
                  </a:lnTo>
                  <a:lnTo>
                    <a:pt x="373046" y="186528"/>
                  </a:lnTo>
                  <a:lnTo>
                    <a:pt x="366383" y="136943"/>
                  </a:lnTo>
                  <a:lnTo>
                    <a:pt x="347581" y="92385"/>
                  </a:lnTo>
                  <a:lnTo>
                    <a:pt x="318415" y="54634"/>
                  </a:lnTo>
                  <a:lnTo>
                    <a:pt x="280665" y="25467"/>
                  </a:lnTo>
                  <a:lnTo>
                    <a:pt x="236106" y="6663"/>
                  </a:lnTo>
                  <a:lnTo>
                    <a:pt x="186517" y="0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4" name="object 454"/>
            <p:cNvSpPr/>
            <p:nvPr/>
          </p:nvSpPr>
          <p:spPr>
            <a:xfrm>
              <a:off x="10328394" y="7027213"/>
              <a:ext cx="1040765" cy="869950"/>
            </a:xfrm>
            <a:custGeom>
              <a:avLst/>
              <a:gdLst/>
              <a:ahLst/>
              <a:cxnLst/>
              <a:rect l="l" t="t" r="r" b="b"/>
              <a:pathLst>
                <a:path w="1040765" h="869950">
                  <a:moveTo>
                    <a:pt x="427903" y="0"/>
                  </a:moveTo>
                  <a:lnTo>
                    <a:pt x="0" y="798206"/>
                  </a:lnTo>
                  <a:lnTo>
                    <a:pt x="93525" y="789718"/>
                  </a:lnTo>
                  <a:lnTo>
                    <a:pt x="323183" y="781536"/>
                  </a:lnTo>
                  <a:lnTo>
                    <a:pt x="612596" y="799584"/>
                  </a:lnTo>
                  <a:lnTo>
                    <a:pt x="885386" y="869785"/>
                  </a:lnTo>
                  <a:lnTo>
                    <a:pt x="1040355" y="561113"/>
                  </a:lnTo>
                  <a:lnTo>
                    <a:pt x="963946" y="520114"/>
                  </a:lnTo>
                  <a:lnTo>
                    <a:pt x="785559" y="405021"/>
                  </a:lnTo>
                  <a:lnTo>
                    <a:pt x="581458" y="227696"/>
                  </a:lnTo>
                  <a:lnTo>
                    <a:pt x="427903" y="0"/>
                  </a:lnTo>
                  <a:close/>
                </a:path>
              </a:pathLst>
            </a:custGeom>
            <a:solidFill>
              <a:srgbClr val="008D8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5" name="object 455"/>
            <p:cNvSpPr/>
            <p:nvPr/>
          </p:nvSpPr>
          <p:spPr>
            <a:xfrm>
              <a:off x="10288181" y="6962603"/>
              <a:ext cx="1330960" cy="1595755"/>
            </a:xfrm>
            <a:custGeom>
              <a:avLst/>
              <a:gdLst/>
              <a:ahLst/>
              <a:cxnLst/>
              <a:rect l="l" t="t" r="r" b="b"/>
              <a:pathLst>
                <a:path w="1330959" h="1595754">
                  <a:moveTo>
                    <a:pt x="517677" y="54292"/>
                  </a:moveTo>
                  <a:lnTo>
                    <a:pt x="515327" y="34975"/>
                  </a:lnTo>
                  <a:lnTo>
                    <a:pt x="505904" y="17957"/>
                  </a:lnTo>
                  <a:lnTo>
                    <a:pt x="490131" y="5422"/>
                  </a:lnTo>
                  <a:lnTo>
                    <a:pt x="470725" y="0"/>
                  </a:lnTo>
                  <a:lnTo>
                    <a:pt x="451408" y="2349"/>
                  </a:lnTo>
                  <a:lnTo>
                    <a:pt x="434390" y="11772"/>
                  </a:lnTo>
                  <a:lnTo>
                    <a:pt x="421855" y="27546"/>
                  </a:lnTo>
                  <a:lnTo>
                    <a:pt x="5435" y="843356"/>
                  </a:lnTo>
                  <a:lnTo>
                    <a:pt x="0" y="862761"/>
                  </a:lnTo>
                  <a:lnTo>
                    <a:pt x="2349" y="882078"/>
                  </a:lnTo>
                  <a:lnTo>
                    <a:pt x="11772" y="899096"/>
                  </a:lnTo>
                  <a:lnTo>
                    <a:pt x="27559" y="911631"/>
                  </a:lnTo>
                  <a:lnTo>
                    <a:pt x="46964" y="917054"/>
                  </a:lnTo>
                  <a:lnTo>
                    <a:pt x="66268" y="914704"/>
                  </a:lnTo>
                  <a:lnTo>
                    <a:pt x="83299" y="905281"/>
                  </a:lnTo>
                  <a:lnTo>
                    <a:pt x="95821" y="889508"/>
                  </a:lnTo>
                  <a:lnTo>
                    <a:pt x="512254" y="73698"/>
                  </a:lnTo>
                  <a:lnTo>
                    <a:pt x="517677" y="54292"/>
                  </a:lnTo>
                  <a:close/>
                </a:path>
                <a:path w="1330959" h="1595754">
                  <a:moveTo>
                    <a:pt x="1330591" y="857669"/>
                  </a:moveTo>
                  <a:lnTo>
                    <a:pt x="1321003" y="807758"/>
                  </a:lnTo>
                  <a:lnTo>
                    <a:pt x="1298638" y="764794"/>
                  </a:lnTo>
                  <a:lnTo>
                    <a:pt x="1263269" y="734568"/>
                  </a:lnTo>
                  <a:lnTo>
                    <a:pt x="1080566" y="625729"/>
                  </a:lnTo>
                  <a:lnTo>
                    <a:pt x="911961" y="961567"/>
                  </a:lnTo>
                  <a:lnTo>
                    <a:pt x="727595" y="1299324"/>
                  </a:lnTo>
                  <a:lnTo>
                    <a:pt x="667956" y="1410081"/>
                  </a:lnTo>
                  <a:lnTo>
                    <a:pt x="646391" y="1450860"/>
                  </a:lnTo>
                  <a:lnTo>
                    <a:pt x="632815" y="1477378"/>
                  </a:lnTo>
                  <a:lnTo>
                    <a:pt x="629132" y="1486255"/>
                  </a:lnTo>
                  <a:lnTo>
                    <a:pt x="636892" y="1485442"/>
                  </a:lnTo>
                  <a:lnTo>
                    <a:pt x="662190" y="1496542"/>
                  </a:lnTo>
                  <a:lnTo>
                    <a:pt x="725462" y="1529791"/>
                  </a:lnTo>
                  <a:lnTo>
                    <a:pt x="847166" y="1595424"/>
                  </a:lnTo>
                  <a:lnTo>
                    <a:pt x="1103160" y="1012088"/>
                  </a:lnTo>
                  <a:lnTo>
                    <a:pt x="1116101" y="1017054"/>
                  </a:lnTo>
                  <a:lnTo>
                    <a:pt x="1160322" y="1032103"/>
                  </a:lnTo>
                  <a:lnTo>
                    <a:pt x="1205382" y="1032383"/>
                  </a:lnTo>
                  <a:lnTo>
                    <a:pt x="1247940" y="1018971"/>
                  </a:lnTo>
                  <a:lnTo>
                    <a:pt x="1284681" y="992873"/>
                  </a:lnTo>
                  <a:lnTo>
                    <a:pt x="1312278" y="955179"/>
                  </a:lnTo>
                  <a:lnTo>
                    <a:pt x="1327607" y="908735"/>
                  </a:lnTo>
                  <a:lnTo>
                    <a:pt x="1330591" y="857669"/>
                  </a:lnTo>
                  <a:close/>
                </a:path>
              </a:pathLst>
            </a:custGeom>
            <a:solidFill>
              <a:srgbClr val="CA3C2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6" name="object 456"/>
            <p:cNvSpPr/>
            <p:nvPr/>
          </p:nvSpPr>
          <p:spPr>
            <a:xfrm>
              <a:off x="11204667" y="8201884"/>
              <a:ext cx="105410" cy="320675"/>
            </a:xfrm>
            <a:custGeom>
              <a:avLst/>
              <a:gdLst/>
              <a:ahLst/>
              <a:cxnLst/>
              <a:rect l="l" t="t" r="r" b="b"/>
              <a:pathLst>
                <a:path w="105409" h="320675">
                  <a:moveTo>
                    <a:pt x="100354" y="58711"/>
                  </a:moveTo>
                  <a:lnTo>
                    <a:pt x="64511" y="96353"/>
                  </a:lnTo>
                  <a:lnTo>
                    <a:pt x="39482" y="136075"/>
                  </a:lnTo>
                  <a:lnTo>
                    <a:pt x="16662" y="182903"/>
                  </a:lnTo>
                  <a:lnTo>
                    <a:pt x="1177" y="244092"/>
                  </a:lnTo>
                  <a:lnTo>
                    <a:pt x="0" y="270232"/>
                  </a:lnTo>
                  <a:lnTo>
                    <a:pt x="633" y="281646"/>
                  </a:lnTo>
                  <a:lnTo>
                    <a:pt x="1935" y="291755"/>
                  </a:lnTo>
                  <a:lnTo>
                    <a:pt x="3691" y="300450"/>
                  </a:lnTo>
                  <a:lnTo>
                    <a:pt x="6900" y="311938"/>
                  </a:lnTo>
                  <a:lnTo>
                    <a:pt x="8376" y="315100"/>
                  </a:lnTo>
                  <a:lnTo>
                    <a:pt x="10303" y="319393"/>
                  </a:lnTo>
                  <a:lnTo>
                    <a:pt x="10889" y="320471"/>
                  </a:lnTo>
                  <a:lnTo>
                    <a:pt x="11067" y="320398"/>
                  </a:lnTo>
                  <a:lnTo>
                    <a:pt x="10367" y="316874"/>
                  </a:lnTo>
                  <a:lnTo>
                    <a:pt x="7728" y="307044"/>
                  </a:lnTo>
                  <a:lnTo>
                    <a:pt x="4958" y="291342"/>
                  </a:lnTo>
                  <a:lnTo>
                    <a:pt x="5679" y="244618"/>
                  </a:lnTo>
                  <a:lnTo>
                    <a:pt x="21629" y="184873"/>
                  </a:lnTo>
                  <a:lnTo>
                    <a:pt x="44285" y="138610"/>
                  </a:lnTo>
                  <a:lnTo>
                    <a:pt x="68563" y="99431"/>
                  </a:lnTo>
                  <a:lnTo>
                    <a:pt x="95245" y="69309"/>
                  </a:lnTo>
                  <a:lnTo>
                    <a:pt x="104509" y="60427"/>
                  </a:lnTo>
                  <a:lnTo>
                    <a:pt x="104464" y="59799"/>
                  </a:lnTo>
                  <a:lnTo>
                    <a:pt x="100363" y="59799"/>
                  </a:lnTo>
                  <a:lnTo>
                    <a:pt x="100354" y="58711"/>
                  </a:lnTo>
                  <a:close/>
                </a:path>
                <a:path w="105409" h="320675">
                  <a:moveTo>
                    <a:pt x="101033" y="58092"/>
                  </a:moveTo>
                  <a:lnTo>
                    <a:pt x="100354" y="58711"/>
                  </a:lnTo>
                  <a:lnTo>
                    <a:pt x="100363" y="59799"/>
                  </a:lnTo>
                  <a:lnTo>
                    <a:pt x="101033" y="58092"/>
                  </a:lnTo>
                  <a:close/>
                </a:path>
                <a:path w="105409" h="320675">
                  <a:moveTo>
                    <a:pt x="104386" y="58092"/>
                  </a:moveTo>
                  <a:lnTo>
                    <a:pt x="101033" y="58092"/>
                  </a:lnTo>
                  <a:lnTo>
                    <a:pt x="100363" y="59799"/>
                  </a:lnTo>
                  <a:lnTo>
                    <a:pt x="104464" y="59799"/>
                  </a:lnTo>
                  <a:lnTo>
                    <a:pt x="104386" y="58092"/>
                  </a:lnTo>
                  <a:close/>
                </a:path>
                <a:path w="105409" h="320675">
                  <a:moveTo>
                    <a:pt x="103776" y="0"/>
                  </a:moveTo>
                  <a:lnTo>
                    <a:pt x="102960" y="104"/>
                  </a:lnTo>
                  <a:lnTo>
                    <a:pt x="103284" y="5790"/>
                  </a:lnTo>
                  <a:lnTo>
                    <a:pt x="101851" y="24717"/>
                  </a:lnTo>
                  <a:lnTo>
                    <a:pt x="100922" y="34920"/>
                  </a:lnTo>
                  <a:lnTo>
                    <a:pt x="100254" y="46468"/>
                  </a:lnTo>
                  <a:lnTo>
                    <a:pt x="100354" y="58711"/>
                  </a:lnTo>
                  <a:lnTo>
                    <a:pt x="101033" y="58092"/>
                  </a:lnTo>
                  <a:lnTo>
                    <a:pt x="104386" y="58092"/>
                  </a:lnTo>
                  <a:lnTo>
                    <a:pt x="103949" y="46468"/>
                  </a:lnTo>
                  <a:lnTo>
                    <a:pt x="104199" y="34714"/>
                  </a:lnTo>
                  <a:lnTo>
                    <a:pt x="104648" y="24561"/>
                  </a:lnTo>
                  <a:lnTo>
                    <a:pt x="104792" y="16114"/>
                  </a:lnTo>
                  <a:lnTo>
                    <a:pt x="104876" y="5727"/>
                  </a:lnTo>
                  <a:lnTo>
                    <a:pt x="103776" y="0"/>
                  </a:lnTo>
                  <a:close/>
                </a:path>
              </a:pathLst>
            </a:custGeom>
            <a:solidFill>
              <a:srgbClr val="FF7C5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7" name="object 457"/>
            <p:cNvSpPr/>
            <p:nvPr/>
          </p:nvSpPr>
          <p:spPr>
            <a:xfrm>
              <a:off x="9339529" y="9120790"/>
              <a:ext cx="3405504" cy="2083435"/>
            </a:xfrm>
            <a:custGeom>
              <a:avLst/>
              <a:gdLst/>
              <a:ahLst/>
              <a:cxnLst/>
              <a:rect l="l" t="t" r="r" b="b"/>
              <a:pathLst>
                <a:path w="3405504" h="2083434">
                  <a:moveTo>
                    <a:pt x="3405454" y="1598904"/>
                  </a:moveTo>
                  <a:lnTo>
                    <a:pt x="3393630" y="1390688"/>
                  </a:lnTo>
                  <a:lnTo>
                    <a:pt x="3367595" y="1154087"/>
                  </a:lnTo>
                  <a:lnTo>
                    <a:pt x="3341573" y="960069"/>
                  </a:lnTo>
                  <a:lnTo>
                    <a:pt x="3329749" y="879614"/>
                  </a:lnTo>
                  <a:lnTo>
                    <a:pt x="2573058" y="911136"/>
                  </a:lnTo>
                  <a:lnTo>
                    <a:pt x="2545423" y="1144955"/>
                  </a:lnTo>
                  <a:lnTo>
                    <a:pt x="2503347" y="1087970"/>
                  </a:lnTo>
                  <a:lnTo>
                    <a:pt x="2171941" y="669391"/>
                  </a:lnTo>
                  <a:lnTo>
                    <a:pt x="1797126" y="261785"/>
                  </a:lnTo>
                  <a:lnTo>
                    <a:pt x="1797126" y="1359204"/>
                  </a:lnTo>
                  <a:lnTo>
                    <a:pt x="1406982" y="1366583"/>
                  </a:lnTo>
                  <a:lnTo>
                    <a:pt x="1496936" y="916114"/>
                  </a:lnTo>
                  <a:lnTo>
                    <a:pt x="1797126" y="1359204"/>
                  </a:lnTo>
                  <a:lnTo>
                    <a:pt x="1797126" y="261785"/>
                  </a:lnTo>
                  <a:lnTo>
                    <a:pt x="1774990" y="237705"/>
                  </a:lnTo>
                  <a:lnTo>
                    <a:pt x="1439646" y="10502"/>
                  </a:lnTo>
                  <a:lnTo>
                    <a:pt x="1376502" y="1447"/>
                  </a:lnTo>
                  <a:lnTo>
                    <a:pt x="1318069" y="0"/>
                  </a:lnTo>
                  <a:lnTo>
                    <a:pt x="1264246" y="5384"/>
                  </a:lnTo>
                  <a:lnTo>
                    <a:pt x="1214920" y="16840"/>
                  </a:lnTo>
                  <a:lnTo>
                    <a:pt x="1170000" y="33566"/>
                  </a:lnTo>
                  <a:lnTo>
                    <a:pt x="1129385" y="54825"/>
                  </a:lnTo>
                  <a:lnTo>
                    <a:pt x="1092949" y="79819"/>
                  </a:lnTo>
                  <a:lnTo>
                    <a:pt x="1060602" y="107797"/>
                  </a:lnTo>
                  <a:lnTo>
                    <a:pt x="1032230" y="137972"/>
                  </a:lnTo>
                  <a:lnTo>
                    <a:pt x="1007745" y="169570"/>
                  </a:lnTo>
                  <a:lnTo>
                    <a:pt x="987018" y="201841"/>
                  </a:lnTo>
                  <a:lnTo>
                    <a:pt x="956475" y="265264"/>
                  </a:lnTo>
                  <a:lnTo>
                    <a:pt x="939749" y="322072"/>
                  </a:lnTo>
                  <a:lnTo>
                    <a:pt x="931824" y="380263"/>
                  </a:lnTo>
                  <a:lnTo>
                    <a:pt x="909218" y="515162"/>
                  </a:lnTo>
                  <a:lnTo>
                    <a:pt x="849464" y="861910"/>
                  </a:lnTo>
                  <a:lnTo>
                    <a:pt x="760107" y="1378331"/>
                  </a:lnTo>
                  <a:lnTo>
                    <a:pt x="488353" y="1383157"/>
                  </a:lnTo>
                  <a:lnTo>
                    <a:pt x="169252" y="1386878"/>
                  </a:lnTo>
                  <a:lnTo>
                    <a:pt x="0" y="1385506"/>
                  </a:lnTo>
                  <a:lnTo>
                    <a:pt x="0" y="2083409"/>
                  </a:lnTo>
                  <a:lnTo>
                    <a:pt x="2929217" y="2065375"/>
                  </a:lnTo>
                  <a:lnTo>
                    <a:pt x="2978124" y="2063153"/>
                  </a:lnTo>
                  <a:lnTo>
                    <a:pt x="3026130" y="2056079"/>
                  </a:lnTo>
                  <a:lnTo>
                    <a:pt x="3072879" y="2044319"/>
                  </a:lnTo>
                  <a:lnTo>
                    <a:pt x="3117989" y="2028024"/>
                  </a:lnTo>
                  <a:lnTo>
                    <a:pt x="3161131" y="2007374"/>
                  </a:lnTo>
                  <a:lnTo>
                    <a:pt x="3201936" y="1982533"/>
                  </a:lnTo>
                  <a:lnTo>
                    <a:pt x="3240074" y="1953666"/>
                  </a:lnTo>
                  <a:lnTo>
                    <a:pt x="3275165" y="1920938"/>
                  </a:lnTo>
                  <a:lnTo>
                    <a:pt x="3306851" y="1884514"/>
                  </a:lnTo>
                  <a:lnTo>
                    <a:pt x="3334816" y="1844560"/>
                  </a:lnTo>
                  <a:lnTo>
                    <a:pt x="3358667" y="1801228"/>
                  </a:lnTo>
                  <a:lnTo>
                    <a:pt x="3377819" y="1755851"/>
                  </a:lnTo>
                  <a:lnTo>
                    <a:pt x="3392589" y="1706981"/>
                  </a:lnTo>
                  <a:lnTo>
                    <a:pt x="3402088" y="1654657"/>
                  </a:lnTo>
                  <a:lnTo>
                    <a:pt x="3405454" y="1598904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8" name="object 458"/>
            <p:cNvSpPr/>
            <p:nvPr/>
          </p:nvSpPr>
          <p:spPr>
            <a:xfrm>
              <a:off x="9362935" y="9564338"/>
              <a:ext cx="2084705" cy="943610"/>
            </a:xfrm>
            <a:custGeom>
              <a:avLst/>
              <a:gdLst/>
              <a:ahLst/>
              <a:cxnLst/>
              <a:rect l="l" t="t" r="r" b="b"/>
              <a:pathLst>
                <a:path w="2084704" h="943609">
                  <a:moveTo>
                    <a:pt x="1489913" y="299351"/>
                  </a:moveTo>
                  <a:lnTo>
                    <a:pt x="1489316" y="248729"/>
                  </a:lnTo>
                  <a:lnTo>
                    <a:pt x="1486814" y="198183"/>
                  </a:lnTo>
                  <a:lnTo>
                    <a:pt x="1482852" y="151218"/>
                  </a:lnTo>
                  <a:lnTo>
                    <a:pt x="1477899" y="108864"/>
                  </a:lnTo>
                  <a:lnTo>
                    <a:pt x="1467269" y="41897"/>
                  </a:lnTo>
                  <a:lnTo>
                    <a:pt x="1458277" y="0"/>
                  </a:lnTo>
                  <a:lnTo>
                    <a:pt x="1458087" y="25"/>
                  </a:lnTo>
                  <a:lnTo>
                    <a:pt x="1457896" y="63"/>
                  </a:lnTo>
                  <a:lnTo>
                    <a:pt x="1458048" y="1816"/>
                  </a:lnTo>
                  <a:lnTo>
                    <a:pt x="1462341" y="30010"/>
                  </a:lnTo>
                  <a:lnTo>
                    <a:pt x="1468678" y="72669"/>
                  </a:lnTo>
                  <a:lnTo>
                    <a:pt x="1477848" y="151701"/>
                  </a:lnTo>
                  <a:lnTo>
                    <a:pt x="1481480" y="198539"/>
                  </a:lnTo>
                  <a:lnTo>
                    <a:pt x="1483855" y="248907"/>
                  </a:lnTo>
                  <a:lnTo>
                    <a:pt x="1484566" y="299351"/>
                  </a:lnTo>
                  <a:lnTo>
                    <a:pt x="1483931" y="346329"/>
                  </a:lnTo>
                  <a:lnTo>
                    <a:pt x="1482369" y="388835"/>
                  </a:lnTo>
                  <a:lnTo>
                    <a:pt x="1480324" y="425843"/>
                  </a:lnTo>
                  <a:lnTo>
                    <a:pt x="1476565" y="479412"/>
                  </a:lnTo>
                  <a:lnTo>
                    <a:pt x="1475486" y="499097"/>
                  </a:lnTo>
                  <a:lnTo>
                    <a:pt x="1481302" y="456641"/>
                  </a:lnTo>
                  <a:lnTo>
                    <a:pt x="1486890" y="389089"/>
                  </a:lnTo>
                  <a:lnTo>
                    <a:pt x="1488948" y="346481"/>
                  </a:lnTo>
                  <a:lnTo>
                    <a:pt x="1489913" y="299351"/>
                  </a:lnTo>
                  <a:close/>
                </a:path>
                <a:path w="2084704" h="943609">
                  <a:moveTo>
                    <a:pt x="2084501" y="914501"/>
                  </a:moveTo>
                  <a:lnTo>
                    <a:pt x="2082673" y="914311"/>
                  </a:lnTo>
                  <a:lnTo>
                    <a:pt x="2063330" y="914006"/>
                  </a:lnTo>
                  <a:lnTo>
                    <a:pt x="1958682" y="913523"/>
                  </a:lnTo>
                  <a:lnTo>
                    <a:pt x="1846453" y="913815"/>
                  </a:lnTo>
                  <a:lnTo>
                    <a:pt x="5384" y="941793"/>
                  </a:lnTo>
                  <a:lnTo>
                    <a:pt x="1828" y="941895"/>
                  </a:lnTo>
                  <a:lnTo>
                    <a:pt x="0" y="942086"/>
                  </a:lnTo>
                  <a:lnTo>
                    <a:pt x="1828" y="942263"/>
                  </a:lnTo>
                  <a:lnTo>
                    <a:pt x="21183" y="942581"/>
                  </a:lnTo>
                  <a:lnTo>
                    <a:pt x="125806" y="943063"/>
                  </a:lnTo>
                  <a:lnTo>
                    <a:pt x="2079117" y="914793"/>
                  </a:lnTo>
                  <a:lnTo>
                    <a:pt x="2082673" y="914704"/>
                  </a:lnTo>
                  <a:lnTo>
                    <a:pt x="2084501" y="914501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9" name="object 459"/>
            <p:cNvSpPr/>
            <p:nvPr/>
          </p:nvSpPr>
          <p:spPr>
            <a:xfrm>
              <a:off x="11447440" y="8619670"/>
              <a:ext cx="607695" cy="1058545"/>
            </a:xfrm>
            <a:custGeom>
              <a:avLst/>
              <a:gdLst/>
              <a:ahLst/>
              <a:cxnLst/>
              <a:rect l="l" t="t" r="r" b="b"/>
              <a:pathLst>
                <a:path w="607695" h="1058545">
                  <a:moveTo>
                    <a:pt x="607196" y="0"/>
                  </a:moveTo>
                  <a:lnTo>
                    <a:pt x="547357" y="33366"/>
                  </a:lnTo>
                  <a:lnTo>
                    <a:pt x="490205" y="72025"/>
                  </a:lnTo>
                  <a:lnTo>
                    <a:pt x="430583" y="122624"/>
                  </a:lnTo>
                  <a:lnTo>
                    <a:pt x="381148" y="173184"/>
                  </a:lnTo>
                  <a:lnTo>
                    <a:pt x="319817" y="247650"/>
                  </a:lnTo>
                  <a:lnTo>
                    <a:pt x="206223" y="397874"/>
                  </a:lnTo>
                  <a:lnTo>
                    <a:pt x="0" y="675707"/>
                  </a:lnTo>
                  <a:lnTo>
                    <a:pt x="324293" y="1058334"/>
                  </a:lnTo>
                  <a:lnTo>
                    <a:pt x="607196" y="0"/>
                  </a:lnTo>
                  <a:close/>
                </a:path>
              </a:pathLst>
            </a:custGeom>
            <a:solidFill>
              <a:srgbClr val="CA3C2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0" name="object 460"/>
            <p:cNvSpPr/>
            <p:nvPr/>
          </p:nvSpPr>
          <p:spPr>
            <a:xfrm>
              <a:off x="11759398" y="7566684"/>
              <a:ext cx="702310" cy="1213485"/>
            </a:xfrm>
            <a:custGeom>
              <a:avLst/>
              <a:gdLst/>
              <a:ahLst/>
              <a:cxnLst/>
              <a:rect l="l" t="t" r="r" b="b"/>
              <a:pathLst>
                <a:path w="702309" h="1213484">
                  <a:moveTo>
                    <a:pt x="378941" y="0"/>
                  </a:moveTo>
                  <a:lnTo>
                    <a:pt x="96049" y="46469"/>
                  </a:lnTo>
                  <a:lnTo>
                    <a:pt x="95951" y="49063"/>
                  </a:lnTo>
                  <a:lnTo>
                    <a:pt x="93213" y="65422"/>
                  </a:lnTo>
                  <a:lnTo>
                    <a:pt x="86856" y="95688"/>
                  </a:lnTo>
                  <a:lnTo>
                    <a:pt x="75903" y="140006"/>
                  </a:lnTo>
                  <a:lnTo>
                    <a:pt x="22545" y="439527"/>
                  </a:lnTo>
                  <a:lnTo>
                    <a:pt x="0" y="604256"/>
                  </a:lnTo>
                  <a:lnTo>
                    <a:pt x="3982" y="692594"/>
                  </a:lnTo>
                  <a:lnTo>
                    <a:pt x="30208" y="762940"/>
                  </a:lnTo>
                  <a:lnTo>
                    <a:pt x="58740" y="807171"/>
                  </a:lnTo>
                  <a:lnTo>
                    <a:pt x="96321" y="841944"/>
                  </a:lnTo>
                  <a:lnTo>
                    <a:pt x="137525" y="870201"/>
                  </a:lnTo>
                  <a:lnTo>
                    <a:pt x="176926" y="894881"/>
                  </a:lnTo>
                  <a:lnTo>
                    <a:pt x="209097" y="918927"/>
                  </a:lnTo>
                  <a:lnTo>
                    <a:pt x="228610" y="945280"/>
                  </a:lnTo>
                  <a:lnTo>
                    <a:pt x="242644" y="1012858"/>
                  </a:lnTo>
                  <a:lnTo>
                    <a:pt x="245932" y="1092456"/>
                  </a:lnTo>
                  <a:lnTo>
                    <a:pt x="243915" y="1158770"/>
                  </a:lnTo>
                  <a:lnTo>
                    <a:pt x="242034" y="1186497"/>
                  </a:lnTo>
                  <a:lnTo>
                    <a:pt x="430578" y="1213168"/>
                  </a:lnTo>
                  <a:lnTo>
                    <a:pt x="535655" y="1213392"/>
                  </a:lnTo>
                  <a:lnTo>
                    <a:pt x="595272" y="1179368"/>
                  </a:lnTo>
                  <a:lnTo>
                    <a:pt x="647435" y="1103296"/>
                  </a:lnTo>
                  <a:lnTo>
                    <a:pt x="657247" y="1058794"/>
                  </a:lnTo>
                  <a:lnTo>
                    <a:pt x="701811" y="632546"/>
                  </a:lnTo>
                  <a:lnTo>
                    <a:pt x="700795" y="272892"/>
                  </a:lnTo>
                  <a:lnTo>
                    <a:pt x="378941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1" name="object 461"/>
            <p:cNvSpPr/>
            <p:nvPr/>
          </p:nvSpPr>
          <p:spPr>
            <a:xfrm>
              <a:off x="11864442" y="7897374"/>
              <a:ext cx="306070" cy="122555"/>
            </a:xfrm>
            <a:custGeom>
              <a:avLst/>
              <a:gdLst/>
              <a:ahLst/>
              <a:cxnLst/>
              <a:rect l="l" t="t" r="r" b="b"/>
              <a:pathLst>
                <a:path w="306070" h="122554">
                  <a:moveTo>
                    <a:pt x="45466" y="23533"/>
                  </a:moveTo>
                  <a:lnTo>
                    <a:pt x="20256" y="0"/>
                  </a:lnTo>
                  <a:lnTo>
                    <a:pt x="14097" y="1676"/>
                  </a:lnTo>
                  <a:lnTo>
                    <a:pt x="6972" y="5067"/>
                  </a:lnTo>
                  <a:lnTo>
                    <a:pt x="2717" y="13042"/>
                  </a:lnTo>
                  <a:lnTo>
                    <a:pt x="1041" y="21043"/>
                  </a:lnTo>
                  <a:lnTo>
                    <a:pt x="0" y="29311"/>
                  </a:lnTo>
                  <a:lnTo>
                    <a:pt x="50" y="37668"/>
                  </a:lnTo>
                  <a:lnTo>
                    <a:pt x="8509" y="76949"/>
                  </a:lnTo>
                  <a:lnTo>
                    <a:pt x="24841" y="83743"/>
                  </a:lnTo>
                  <a:lnTo>
                    <a:pt x="31229" y="81241"/>
                  </a:lnTo>
                  <a:lnTo>
                    <a:pt x="44704" y="41694"/>
                  </a:lnTo>
                  <a:lnTo>
                    <a:pt x="45466" y="23533"/>
                  </a:lnTo>
                  <a:close/>
                </a:path>
                <a:path w="306070" h="122554">
                  <a:moveTo>
                    <a:pt x="305523" y="62255"/>
                  </a:moveTo>
                  <a:lnTo>
                    <a:pt x="280314" y="38709"/>
                  </a:lnTo>
                  <a:lnTo>
                    <a:pt x="274154" y="40398"/>
                  </a:lnTo>
                  <a:lnTo>
                    <a:pt x="267030" y="43776"/>
                  </a:lnTo>
                  <a:lnTo>
                    <a:pt x="262775" y="51765"/>
                  </a:lnTo>
                  <a:lnTo>
                    <a:pt x="261099" y="59766"/>
                  </a:lnTo>
                  <a:lnTo>
                    <a:pt x="260057" y="68021"/>
                  </a:lnTo>
                  <a:lnTo>
                    <a:pt x="260108" y="76377"/>
                  </a:lnTo>
                  <a:lnTo>
                    <a:pt x="268566" y="115658"/>
                  </a:lnTo>
                  <a:lnTo>
                    <a:pt x="284899" y="122466"/>
                  </a:lnTo>
                  <a:lnTo>
                    <a:pt x="291287" y="119951"/>
                  </a:lnTo>
                  <a:lnTo>
                    <a:pt x="304761" y="80403"/>
                  </a:lnTo>
                  <a:lnTo>
                    <a:pt x="305523" y="62255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2" name="object 462"/>
            <p:cNvSpPr/>
            <p:nvPr/>
          </p:nvSpPr>
          <p:spPr>
            <a:xfrm>
              <a:off x="11921973" y="8422097"/>
              <a:ext cx="316865" cy="119380"/>
            </a:xfrm>
            <a:custGeom>
              <a:avLst/>
              <a:gdLst/>
              <a:ahLst/>
              <a:cxnLst/>
              <a:rect l="l" t="t" r="r" b="b"/>
              <a:pathLst>
                <a:path w="316865" h="119379">
                  <a:moveTo>
                    <a:pt x="316848" y="0"/>
                  </a:moveTo>
                  <a:lnTo>
                    <a:pt x="261552" y="13141"/>
                  </a:lnTo>
                  <a:lnTo>
                    <a:pt x="209805" y="23029"/>
                  </a:lnTo>
                  <a:lnTo>
                    <a:pt x="159692" y="29679"/>
                  </a:lnTo>
                  <a:lnTo>
                    <a:pt x="109298" y="33108"/>
                  </a:lnTo>
                  <a:lnTo>
                    <a:pt x="56705" y="33331"/>
                  </a:lnTo>
                  <a:lnTo>
                    <a:pt x="0" y="30365"/>
                  </a:lnTo>
                  <a:lnTo>
                    <a:pt x="43003" y="56029"/>
                  </a:lnTo>
                  <a:lnTo>
                    <a:pt x="53290" y="70186"/>
                  </a:lnTo>
                  <a:lnTo>
                    <a:pt x="64084" y="86299"/>
                  </a:lnTo>
                  <a:lnTo>
                    <a:pt x="72188" y="103094"/>
                  </a:lnTo>
                  <a:lnTo>
                    <a:pt x="74406" y="119294"/>
                  </a:lnTo>
                  <a:lnTo>
                    <a:pt x="120535" y="111356"/>
                  </a:lnTo>
                  <a:lnTo>
                    <a:pt x="163787" y="98053"/>
                  </a:lnTo>
                  <a:lnTo>
                    <a:pt x="204603" y="79826"/>
                  </a:lnTo>
                  <a:lnTo>
                    <a:pt x="243424" y="57114"/>
                  </a:lnTo>
                  <a:lnTo>
                    <a:pt x="280692" y="30359"/>
                  </a:lnTo>
                  <a:lnTo>
                    <a:pt x="316848" y="0"/>
                  </a:lnTo>
                  <a:close/>
                </a:path>
              </a:pathLst>
            </a:custGeom>
            <a:solidFill>
              <a:srgbClr val="FF7C5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3" name="object 463"/>
            <p:cNvSpPr/>
            <p:nvPr/>
          </p:nvSpPr>
          <p:spPr>
            <a:xfrm>
              <a:off x="12422992" y="8064670"/>
              <a:ext cx="175895" cy="273050"/>
            </a:xfrm>
            <a:custGeom>
              <a:avLst/>
              <a:gdLst/>
              <a:ahLst/>
              <a:cxnLst/>
              <a:rect l="l" t="t" r="r" b="b"/>
              <a:pathLst>
                <a:path w="175895" h="273050">
                  <a:moveTo>
                    <a:pt x="57568" y="0"/>
                  </a:moveTo>
                  <a:lnTo>
                    <a:pt x="25978" y="8641"/>
                  </a:lnTo>
                  <a:lnTo>
                    <a:pt x="0" y="28228"/>
                  </a:lnTo>
                  <a:lnTo>
                    <a:pt x="3413" y="271508"/>
                  </a:lnTo>
                  <a:lnTo>
                    <a:pt x="38354" y="272584"/>
                  </a:lnTo>
                  <a:lnTo>
                    <a:pt x="71843" y="265354"/>
                  </a:lnTo>
                  <a:lnTo>
                    <a:pt x="123640" y="236912"/>
                  </a:lnTo>
                  <a:lnTo>
                    <a:pt x="161136" y="188855"/>
                  </a:lnTo>
                  <a:lnTo>
                    <a:pt x="175544" y="129701"/>
                  </a:lnTo>
                  <a:lnTo>
                    <a:pt x="173297" y="96449"/>
                  </a:lnTo>
                  <a:lnTo>
                    <a:pt x="145834" y="36715"/>
                  </a:lnTo>
                  <a:lnTo>
                    <a:pt x="90698" y="2134"/>
                  </a:lnTo>
                  <a:lnTo>
                    <a:pt x="57568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4" name="object 464"/>
            <p:cNvSpPr/>
            <p:nvPr/>
          </p:nvSpPr>
          <p:spPr>
            <a:xfrm>
              <a:off x="11671336" y="7299121"/>
              <a:ext cx="968375" cy="871855"/>
            </a:xfrm>
            <a:custGeom>
              <a:avLst/>
              <a:gdLst/>
              <a:ahLst/>
              <a:cxnLst/>
              <a:rect l="l" t="t" r="r" b="b"/>
              <a:pathLst>
                <a:path w="968375" h="871854">
                  <a:moveTo>
                    <a:pt x="449964" y="0"/>
                  </a:moveTo>
                  <a:lnTo>
                    <a:pt x="435581" y="19566"/>
                  </a:lnTo>
                  <a:lnTo>
                    <a:pt x="446645" y="53138"/>
                  </a:lnTo>
                  <a:lnTo>
                    <a:pt x="486938" y="91783"/>
                  </a:lnTo>
                  <a:lnTo>
                    <a:pt x="429800" y="64224"/>
                  </a:lnTo>
                  <a:lnTo>
                    <a:pt x="373466" y="43478"/>
                  </a:lnTo>
                  <a:lnTo>
                    <a:pt x="320251" y="30334"/>
                  </a:lnTo>
                  <a:lnTo>
                    <a:pt x="272471" y="25578"/>
                  </a:lnTo>
                  <a:lnTo>
                    <a:pt x="232443" y="29999"/>
                  </a:lnTo>
                  <a:lnTo>
                    <a:pt x="202482" y="44385"/>
                  </a:lnTo>
                  <a:lnTo>
                    <a:pt x="184905" y="69522"/>
                  </a:lnTo>
                  <a:lnTo>
                    <a:pt x="186004" y="105114"/>
                  </a:lnTo>
                  <a:lnTo>
                    <a:pt x="215217" y="135016"/>
                  </a:lnTo>
                  <a:lnTo>
                    <a:pt x="257535" y="160463"/>
                  </a:lnTo>
                  <a:lnTo>
                    <a:pt x="297949" y="182691"/>
                  </a:lnTo>
                  <a:lnTo>
                    <a:pt x="252283" y="163170"/>
                  </a:lnTo>
                  <a:lnTo>
                    <a:pt x="202849" y="150297"/>
                  </a:lnTo>
                  <a:lnTo>
                    <a:pt x="152440" y="145904"/>
                  </a:lnTo>
                  <a:lnTo>
                    <a:pt x="103846" y="151824"/>
                  </a:lnTo>
                  <a:lnTo>
                    <a:pt x="59857" y="169887"/>
                  </a:lnTo>
                  <a:lnTo>
                    <a:pt x="23266" y="201926"/>
                  </a:lnTo>
                  <a:lnTo>
                    <a:pt x="3100" y="240087"/>
                  </a:lnTo>
                  <a:lnTo>
                    <a:pt x="0" y="283719"/>
                  </a:lnTo>
                  <a:lnTo>
                    <a:pt x="21203" y="340100"/>
                  </a:lnTo>
                  <a:lnTo>
                    <a:pt x="50604" y="376678"/>
                  </a:lnTo>
                  <a:lnTo>
                    <a:pt x="80834" y="400650"/>
                  </a:lnTo>
                  <a:lnTo>
                    <a:pt x="109420" y="419899"/>
                  </a:lnTo>
                  <a:lnTo>
                    <a:pt x="133891" y="442306"/>
                  </a:lnTo>
                  <a:lnTo>
                    <a:pt x="150131" y="466065"/>
                  </a:lnTo>
                  <a:lnTo>
                    <a:pt x="175607" y="358455"/>
                  </a:lnTo>
                  <a:lnTo>
                    <a:pt x="225998" y="386421"/>
                  </a:lnTo>
                  <a:lnTo>
                    <a:pt x="256837" y="390720"/>
                  </a:lnTo>
                  <a:lnTo>
                    <a:pt x="280762" y="366832"/>
                  </a:lnTo>
                  <a:lnTo>
                    <a:pt x="310409" y="310237"/>
                  </a:lnTo>
                  <a:lnTo>
                    <a:pt x="319366" y="313086"/>
                  </a:lnTo>
                  <a:lnTo>
                    <a:pt x="343381" y="319734"/>
                  </a:lnTo>
                  <a:lnTo>
                    <a:pt x="378168" y="327332"/>
                  </a:lnTo>
                  <a:lnTo>
                    <a:pt x="419442" y="333032"/>
                  </a:lnTo>
                  <a:lnTo>
                    <a:pt x="447604" y="328962"/>
                  </a:lnTo>
                  <a:lnTo>
                    <a:pt x="465853" y="314848"/>
                  </a:lnTo>
                  <a:lnTo>
                    <a:pt x="476311" y="296790"/>
                  </a:lnTo>
                  <a:lnTo>
                    <a:pt x="481095" y="280887"/>
                  </a:lnTo>
                  <a:lnTo>
                    <a:pt x="482770" y="282311"/>
                  </a:lnTo>
                  <a:lnTo>
                    <a:pt x="487793" y="335274"/>
                  </a:lnTo>
                  <a:lnTo>
                    <a:pt x="499169" y="384813"/>
                  </a:lnTo>
                  <a:lnTo>
                    <a:pt x="516858" y="430588"/>
                  </a:lnTo>
                  <a:lnTo>
                    <a:pt x="540822" y="472254"/>
                  </a:lnTo>
                  <a:lnTo>
                    <a:pt x="571022" y="509471"/>
                  </a:lnTo>
                  <a:lnTo>
                    <a:pt x="607419" y="541894"/>
                  </a:lnTo>
                  <a:lnTo>
                    <a:pt x="649974" y="569182"/>
                  </a:lnTo>
                  <a:lnTo>
                    <a:pt x="698649" y="590993"/>
                  </a:lnTo>
                  <a:lnTo>
                    <a:pt x="645587" y="799591"/>
                  </a:lnTo>
                  <a:lnTo>
                    <a:pt x="643362" y="810730"/>
                  </a:lnTo>
                  <a:lnTo>
                    <a:pt x="642135" y="821938"/>
                  </a:lnTo>
                  <a:lnTo>
                    <a:pt x="642409" y="833184"/>
                  </a:lnTo>
                  <a:lnTo>
                    <a:pt x="665979" y="869330"/>
                  </a:lnTo>
                  <a:lnTo>
                    <a:pt x="679605" y="871850"/>
                  </a:lnTo>
                  <a:lnTo>
                    <a:pt x="693328" y="869022"/>
                  </a:lnTo>
                  <a:lnTo>
                    <a:pt x="724840" y="840436"/>
                  </a:lnTo>
                  <a:lnTo>
                    <a:pt x="743726" y="801698"/>
                  </a:lnTo>
                  <a:lnTo>
                    <a:pt x="745663" y="798415"/>
                  </a:lnTo>
                  <a:lnTo>
                    <a:pt x="782510" y="771668"/>
                  </a:lnTo>
                  <a:lnTo>
                    <a:pt x="815511" y="763287"/>
                  </a:lnTo>
                  <a:lnTo>
                    <a:pt x="830047" y="765235"/>
                  </a:lnTo>
                  <a:lnTo>
                    <a:pt x="869426" y="779734"/>
                  </a:lnTo>
                  <a:lnTo>
                    <a:pt x="880067" y="786987"/>
                  </a:lnTo>
                  <a:lnTo>
                    <a:pt x="885700" y="778057"/>
                  </a:lnTo>
                  <a:lnTo>
                    <a:pt x="920353" y="704590"/>
                  </a:lnTo>
                  <a:lnTo>
                    <a:pt x="937172" y="658033"/>
                  </a:lnTo>
                  <a:lnTo>
                    <a:pt x="950732" y="610627"/>
                  </a:lnTo>
                  <a:lnTo>
                    <a:pt x="960635" y="562281"/>
                  </a:lnTo>
                  <a:lnTo>
                    <a:pt x="966483" y="512901"/>
                  </a:lnTo>
                  <a:lnTo>
                    <a:pt x="968174" y="461505"/>
                  </a:lnTo>
                  <a:lnTo>
                    <a:pt x="965269" y="408678"/>
                  </a:lnTo>
                  <a:lnTo>
                    <a:pt x="956891" y="356262"/>
                  </a:lnTo>
                  <a:lnTo>
                    <a:pt x="942163" y="306096"/>
                  </a:lnTo>
                  <a:lnTo>
                    <a:pt x="920209" y="260023"/>
                  </a:lnTo>
                  <a:lnTo>
                    <a:pt x="890151" y="219884"/>
                  </a:lnTo>
                  <a:lnTo>
                    <a:pt x="839462" y="179978"/>
                  </a:lnTo>
                  <a:lnTo>
                    <a:pt x="781903" y="149362"/>
                  </a:lnTo>
                  <a:lnTo>
                    <a:pt x="486016" y="3367"/>
                  </a:lnTo>
                  <a:lnTo>
                    <a:pt x="449964" y="0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5" name="object 465"/>
            <p:cNvSpPr/>
            <p:nvPr/>
          </p:nvSpPr>
          <p:spPr>
            <a:xfrm>
              <a:off x="11438706" y="8578993"/>
              <a:ext cx="1376680" cy="2251075"/>
            </a:xfrm>
            <a:custGeom>
              <a:avLst/>
              <a:gdLst/>
              <a:ahLst/>
              <a:cxnLst/>
              <a:rect l="l" t="t" r="r" b="b"/>
              <a:pathLst>
                <a:path w="1376679" h="2251075">
                  <a:moveTo>
                    <a:pt x="977938" y="0"/>
                  </a:moveTo>
                  <a:lnTo>
                    <a:pt x="544601" y="58930"/>
                  </a:lnTo>
                  <a:lnTo>
                    <a:pt x="420282" y="195947"/>
                  </a:lnTo>
                  <a:lnTo>
                    <a:pt x="351429" y="329114"/>
                  </a:lnTo>
                  <a:lnTo>
                    <a:pt x="313367" y="537174"/>
                  </a:lnTo>
                  <a:lnTo>
                    <a:pt x="281425" y="898873"/>
                  </a:lnTo>
                  <a:lnTo>
                    <a:pt x="191554" y="1709853"/>
                  </a:lnTo>
                  <a:lnTo>
                    <a:pt x="0" y="1869272"/>
                  </a:lnTo>
                  <a:lnTo>
                    <a:pt x="34063" y="1908545"/>
                  </a:lnTo>
                  <a:lnTo>
                    <a:pt x="68621" y="1945400"/>
                  </a:lnTo>
                  <a:lnTo>
                    <a:pt x="103693" y="1979886"/>
                  </a:lnTo>
                  <a:lnTo>
                    <a:pt x="139294" y="2012052"/>
                  </a:lnTo>
                  <a:lnTo>
                    <a:pt x="175442" y="2041946"/>
                  </a:lnTo>
                  <a:lnTo>
                    <a:pt x="212155" y="2069616"/>
                  </a:lnTo>
                  <a:lnTo>
                    <a:pt x="249449" y="2095112"/>
                  </a:lnTo>
                  <a:lnTo>
                    <a:pt x="287341" y="2118480"/>
                  </a:lnTo>
                  <a:lnTo>
                    <a:pt x="325849" y="2139771"/>
                  </a:lnTo>
                  <a:lnTo>
                    <a:pt x="364990" y="2159032"/>
                  </a:lnTo>
                  <a:lnTo>
                    <a:pt x="404780" y="2176312"/>
                  </a:lnTo>
                  <a:lnTo>
                    <a:pt x="445238" y="2191659"/>
                  </a:lnTo>
                  <a:lnTo>
                    <a:pt x="486380" y="2205121"/>
                  </a:lnTo>
                  <a:lnTo>
                    <a:pt x="528224" y="2216748"/>
                  </a:lnTo>
                  <a:lnTo>
                    <a:pt x="570786" y="2226587"/>
                  </a:lnTo>
                  <a:lnTo>
                    <a:pt x="614083" y="2234688"/>
                  </a:lnTo>
                  <a:lnTo>
                    <a:pt x="658134" y="2241098"/>
                  </a:lnTo>
                  <a:lnTo>
                    <a:pt x="702954" y="2245865"/>
                  </a:lnTo>
                  <a:lnTo>
                    <a:pt x="748562" y="2249040"/>
                  </a:lnTo>
                  <a:lnTo>
                    <a:pt x="794974" y="2250669"/>
                  </a:lnTo>
                  <a:lnTo>
                    <a:pt x="842207" y="2250801"/>
                  </a:lnTo>
                  <a:lnTo>
                    <a:pt x="890279" y="2249485"/>
                  </a:lnTo>
                  <a:lnTo>
                    <a:pt x="939207" y="2246769"/>
                  </a:lnTo>
                  <a:lnTo>
                    <a:pt x="989007" y="2242702"/>
                  </a:lnTo>
                  <a:lnTo>
                    <a:pt x="1039698" y="2237332"/>
                  </a:lnTo>
                  <a:lnTo>
                    <a:pt x="1091296" y="2230708"/>
                  </a:lnTo>
                  <a:lnTo>
                    <a:pt x="1143818" y="2222877"/>
                  </a:lnTo>
                  <a:lnTo>
                    <a:pt x="1197281" y="2213889"/>
                  </a:lnTo>
                  <a:lnTo>
                    <a:pt x="1251703" y="2203792"/>
                  </a:lnTo>
                  <a:lnTo>
                    <a:pt x="1307101" y="2192634"/>
                  </a:lnTo>
                  <a:lnTo>
                    <a:pt x="1318212" y="2132918"/>
                  </a:lnTo>
                  <a:lnTo>
                    <a:pt x="1328977" y="2063716"/>
                  </a:lnTo>
                  <a:lnTo>
                    <a:pt x="1334162" y="2025849"/>
                  </a:lnTo>
                  <a:lnTo>
                    <a:pt x="1339178" y="1985961"/>
                  </a:lnTo>
                  <a:lnTo>
                    <a:pt x="1343999" y="1944167"/>
                  </a:lnTo>
                  <a:lnTo>
                    <a:pt x="1348597" y="1900585"/>
                  </a:lnTo>
                  <a:lnTo>
                    <a:pt x="1352944" y="1855332"/>
                  </a:lnTo>
                  <a:lnTo>
                    <a:pt x="1357013" y="1808523"/>
                  </a:lnTo>
                  <a:lnTo>
                    <a:pt x="1360777" y="1760276"/>
                  </a:lnTo>
                  <a:lnTo>
                    <a:pt x="1364208" y="1710707"/>
                  </a:lnTo>
                  <a:lnTo>
                    <a:pt x="1367280" y="1659933"/>
                  </a:lnTo>
                  <a:lnTo>
                    <a:pt x="1369964" y="1608070"/>
                  </a:lnTo>
                  <a:lnTo>
                    <a:pt x="1372234" y="1555235"/>
                  </a:lnTo>
                  <a:lnTo>
                    <a:pt x="1374062" y="1501546"/>
                  </a:lnTo>
                  <a:lnTo>
                    <a:pt x="1375420" y="1447117"/>
                  </a:lnTo>
                  <a:lnTo>
                    <a:pt x="1376282" y="1392067"/>
                  </a:lnTo>
                  <a:lnTo>
                    <a:pt x="1376620" y="1336511"/>
                  </a:lnTo>
                  <a:lnTo>
                    <a:pt x="1376407" y="1280566"/>
                  </a:lnTo>
                  <a:lnTo>
                    <a:pt x="1375614" y="1224349"/>
                  </a:lnTo>
                  <a:lnTo>
                    <a:pt x="1374216" y="1167977"/>
                  </a:lnTo>
                  <a:lnTo>
                    <a:pt x="1372184" y="1111566"/>
                  </a:lnTo>
                  <a:lnTo>
                    <a:pt x="1369492" y="1055233"/>
                  </a:lnTo>
                  <a:lnTo>
                    <a:pt x="1366111" y="999095"/>
                  </a:lnTo>
                  <a:lnTo>
                    <a:pt x="1362015" y="943267"/>
                  </a:lnTo>
                  <a:lnTo>
                    <a:pt x="1357176" y="887868"/>
                  </a:lnTo>
                  <a:lnTo>
                    <a:pt x="1351567" y="833012"/>
                  </a:lnTo>
                  <a:lnTo>
                    <a:pt x="1345160" y="778818"/>
                  </a:lnTo>
                  <a:lnTo>
                    <a:pt x="1337928" y="725401"/>
                  </a:lnTo>
                  <a:lnTo>
                    <a:pt x="1329844" y="672879"/>
                  </a:lnTo>
                  <a:lnTo>
                    <a:pt x="1320881" y="621367"/>
                  </a:lnTo>
                  <a:lnTo>
                    <a:pt x="1311010" y="570984"/>
                  </a:lnTo>
                  <a:lnTo>
                    <a:pt x="1300205" y="521844"/>
                  </a:lnTo>
                  <a:lnTo>
                    <a:pt x="1288439" y="474065"/>
                  </a:lnTo>
                  <a:lnTo>
                    <a:pt x="1275683" y="427764"/>
                  </a:lnTo>
                  <a:lnTo>
                    <a:pt x="1261911" y="383057"/>
                  </a:lnTo>
                  <a:lnTo>
                    <a:pt x="1247096" y="340060"/>
                  </a:lnTo>
                  <a:lnTo>
                    <a:pt x="1231209" y="298891"/>
                  </a:lnTo>
                  <a:lnTo>
                    <a:pt x="1214223" y="259666"/>
                  </a:lnTo>
                  <a:lnTo>
                    <a:pt x="1196112" y="222502"/>
                  </a:lnTo>
                  <a:lnTo>
                    <a:pt x="1176848" y="187515"/>
                  </a:lnTo>
                  <a:lnTo>
                    <a:pt x="1156403" y="154822"/>
                  </a:lnTo>
                  <a:lnTo>
                    <a:pt x="1111863" y="96785"/>
                  </a:lnTo>
                  <a:lnTo>
                    <a:pt x="1062272" y="49322"/>
                  </a:lnTo>
                  <a:lnTo>
                    <a:pt x="1007413" y="13369"/>
                  </a:lnTo>
                  <a:lnTo>
                    <a:pt x="977938" y="0"/>
                  </a:lnTo>
                  <a:close/>
                </a:path>
              </a:pathLst>
            </a:custGeom>
            <a:solidFill>
              <a:srgbClr val="CA3C2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6" name="object 466"/>
            <p:cNvSpPr/>
            <p:nvPr/>
          </p:nvSpPr>
          <p:spPr>
            <a:xfrm>
              <a:off x="11725643" y="8996165"/>
              <a:ext cx="1052830" cy="1735455"/>
            </a:xfrm>
            <a:custGeom>
              <a:avLst/>
              <a:gdLst/>
              <a:ahLst/>
              <a:cxnLst/>
              <a:rect l="l" t="t" r="r" b="b"/>
              <a:pathLst>
                <a:path w="1052829" h="1735454">
                  <a:moveTo>
                    <a:pt x="2959" y="879475"/>
                  </a:moveTo>
                  <a:lnTo>
                    <a:pt x="2832" y="879436"/>
                  </a:lnTo>
                  <a:lnTo>
                    <a:pt x="2171" y="879487"/>
                  </a:lnTo>
                  <a:lnTo>
                    <a:pt x="1498" y="879678"/>
                  </a:lnTo>
                  <a:lnTo>
                    <a:pt x="1193" y="879868"/>
                  </a:lnTo>
                  <a:lnTo>
                    <a:pt x="0" y="880465"/>
                  </a:lnTo>
                  <a:lnTo>
                    <a:pt x="190" y="880579"/>
                  </a:lnTo>
                  <a:lnTo>
                    <a:pt x="1676" y="880071"/>
                  </a:lnTo>
                  <a:lnTo>
                    <a:pt x="2057" y="879957"/>
                  </a:lnTo>
                  <a:lnTo>
                    <a:pt x="2552" y="879678"/>
                  </a:lnTo>
                  <a:lnTo>
                    <a:pt x="2959" y="879475"/>
                  </a:lnTo>
                  <a:close/>
                </a:path>
                <a:path w="1052829" h="1735454">
                  <a:moveTo>
                    <a:pt x="3365" y="684707"/>
                  </a:moveTo>
                  <a:lnTo>
                    <a:pt x="3187" y="684784"/>
                  </a:lnTo>
                  <a:lnTo>
                    <a:pt x="3009" y="684847"/>
                  </a:lnTo>
                  <a:lnTo>
                    <a:pt x="2832" y="684923"/>
                  </a:lnTo>
                  <a:lnTo>
                    <a:pt x="2794" y="685050"/>
                  </a:lnTo>
                  <a:lnTo>
                    <a:pt x="2997" y="684923"/>
                  </a:lnTo>
                  <a:lnTo>
                    <a:pt x="3175" y="684834"/>
                  </a:lnTo>
                  <a:lnTo>
                    <a:pt x="3365" y="684707"/>
                  </a:lnTo>
                  <a:close/>
                </a:path>
                <a:path w="1052829" h="1735454">
                  <a:moveTo>
                    <a:pt x="6159" y="879957"/>
                  </a:moveTo>
                  <a:lnTo>
                    <a:pt x="3924" y="880757"/>
                  </a:lnTo>
                  <a:lnTo>
                    <a:pt x="3771" y="880821"/>
                  </a:lnTo>
                  <a:lnTo>
                    <a:pt x="3606" y="881075"/>
                  </a:lnTo>
                  <a:lnTo>
                    <a:pt x="3670" y="881443"/>
                  </a:lnTo>
                  <a:lnTo>
                    <a:pt x="4330" y="881316"/>
                  </a:lnTo>
                  <a:lnTo>
                    <a:pt x="5359" y="880846"/>
                  </a:lnTo>
                  <a:lnTo>
                    <a:pt x="6159" y="879957"/>
                  </a:lnTo>
                  <a:close/>
                </a:path>
                <a:path w="1052829" h="1735454">
                  <a:moveTo>
                    <a:pt x="9410" y="705104"/>
                  </a:moveTo>
                  <a:lnTo>
                    <a:pt x="8293" y="705510"/>
                  </a:lnTo>
                  <a:lnTo>
                    <a:pt x="6083" y="706323"/>
                  </a:lnTo>
                  <a:lnTo>
                    <a:pt x="6172" y="706564"/>
                  </a:lnTo>
                  <a:lnTo>
                    <a:pt x="6299" y="706539"/>
                  </a:lnTo>
                  <a:lnTo>
                    <a:pt x="7315" y="706310"/>
                  </a:lnTo>
                  <a:lnTo>
                    <a:pt x="8356" y="705840"/>
                  </a:lnTo>
                  <a:lnTo>
                    <a:pt x="9410" y="705104"/>
                  </a:lnTo>
                  <a:close/>
                </a:path>
                <a:path w="1052829" h="1735454">
                  <a:moveTo>
                    <a:pt x="9461" y="682485"/>
                  </a:moveTo>
                  <a:lnTo>
                    <a:pt x="8432" y="683133"/>
                  </a:lnTo>
                  <a:lnTo>
                    <a:pt x="7645" y="683374"/>
                  </a:lnTo>
                  <a:lnTo>
                    <a:pt x="6908" y="683501"/>
                  </a:lnTo>
                  <a:lnTo>
                    <a:pt x="6400" y="684403"/>
                  </a:lnTo>
                  <a:lnTo>
                    <a:pt x="6248" y="685025"/>
                  </a:lnTo>
                  <a:lnTo>
                    <a:pt x="6604" y="685088"/>
                  </a:lnTo>
                  <a:lnTo>
                    <a:pt x="6743" y="685050"/>
                  </a:lnTo>
                  <a:lnTo>
                    <a:pt x="6972" y="685025"/>
                  </a:lnTo>
                  <a:lnTo>
                    <a:pt x="7785" y="684631"/>
                  </a:lnTo>
                  <a:lnTo>
                    <a:pt x="8496" y="683818"/>
                  </a:lnTo>
                  <a:lnTo>
                    <a:pt x="9144" y="683006"/>
                  </a:lnTo>
                  <a:lnTo>
                    <a:pt x="9296" y="682815"/>
                  </a:lnTo>
                  <a:lnTo>
                    <a:pt x="9347" y="682663"/>
                  </a:lnTo>
                  <a:lnTo>
                    <a:pt x="9461" y="682485"/>
                  </a:lnTo>
                  <a:close/>
                </a:path>
                <a:path w="1052829" h="1735454">
                  <a:moveTo>
                    <a:pt x="10718" y="650138"/>
                  </a:moveTo>
                  <a:lnTo>
                    <a:pt x="5803" y="652399"/>
                  </a:lnTo>
                  <a:lnTo>
                    <a:pt x="6578" y="652399"/>
                  </a:lnTo>
                  <a:lnTo>
                    <a:pt x="6959" y="652386"/>
                  </a:lnTo>
                  <a:lnTo>
                    <a:pt x="8153" y="651840"/>
                  </a:lnTo>
                  <a:lnTo>
                    <a:pt x="8928" y="651548"/>
                  </a:lnTo>
                  <a:lnTo>
                    <a:pt x="10287" y="650697"/>
                  </a:lnTo>
                  <a:lnTo>
                    <a:pt x="10718" y="650138"/>
                  </a:lnTo>
                  <a:close/>
                </a:path>
                <a:path w="1052829" h="1735454">
                  <a:moveTo>
                    <a:pt x="11188" y="937907"/>
                  </a:moveTo>
                  <a:lnTo>
                    <a:pt x="10845" y="937602"/>
                  </a:lnTo>
                  <a:lnTo>
                    <a:pt x="9817" y="937653"/>
                  </a:lnTo>
                  <a:lnTo>
                    <a:pt x="7759" y="938326"/>
                  </a:lnTo>
                  <a:lnTo>
                    <a:pt x="5829" y="938974"/>
                  </a:lnTo>
                  <a:lnTo>
                    <a:pt x="4216" y="939711"/>
                  </a:lnTo>
                  <a:lnTo>
                    <a:pt x="3683" y="940447"/>
                  </a:lnTo>
                  <a:lnTo>
                    <a:pt x="3873" y="940549"/>
                  </a:lnTo>
                  <a:lnTo>
                    <a:pt x="4165" y="940549"/>
                  </a:lnTo>
                  <a:lnTo>
                    <a:pt x="5511" y="940511"/>
                  </a:lnTo>
                  <a:lnTo>
                    <a:pt x="7200" y="939863"/>
                  </a:lnTo>
                  <a:lnTo>
                    <a:pt x="8750" y="939139"/>
                  </a:lnTo>
                  <a:lnTo>
                    <a:pt x="11188" y="937907"/>
                  </a:lnTo>
                  <a:close/>
                </a:path>
                <a:path w="1052829" h="1735454">
                  <a:moveTo>
                    <a:pt x="12966" y="860056"/>
                  </a:moveTo>
                  <a:lnTo>
                    <a:pt x="10160" y="861098"/>
                  </a:lnTo>
                  <a:lnTo>
                    <a:pt x="10426" y="861123"/>
                  </a:lnTo>
                  <a:lnTo>
                    <a:pt x="10998" y="861021"/>
                  </a:lnTo>
                  <a:lnTo>
                    <a:pt x="11557" y="860869"/>
                  </a:lnTo>
                  <a:lnTo>
                    <a:pt x="12966" y="860056"/>
                  </a:lnTo>
                  <a:close/>
                </a:path>
                <a:path w="1052829" h="1735454">
                  <a:moveTo>
                    <a:pt x="16497" y="692861"/>
                  </a:moveTo>
                  <a:lnTo>
                    <a:pt x="16217" y="692658"/>
                  </a:lnTo>
                  <a:lnTo>
                    <a:pt x="15176" y="692950"/>
                  </a:lnTo>
                  <a:lnTo>
                    <a:pt x="14732" y="693674"/>
                  </a:lnTo>
                  <a:lnTo>
                    <a:pt x="14389" y="694410"/>
                  </a:lnTo>
                  <a:lnTo>
                    <a:pt x="12153" y="698893"/>
                  </a:lnTo>
                  <a:lnTo>
                    <a:pt x="10591" y="701001"/>
                  </a:lnTo>
                  <a:lnTo>
                    <a:pt x="12509" y="700608"/>
                  </a:lnTo>
                  <a:lnTo>
                    <a:pt x="13550" y="700341"/>
                  </a:lnTo>
                  <a:lnTo>
                    <a:pt x="14351" y="699211"/>
                  </a:lnTo>
                  <a:lnTo>
                    <a:pt x="15125" y="698055"/>
                  </a:lnTo>
                  <a:lnTo>
                    <a:pt x="15989" y="696937"/>
                  </a:lnTo>
                  <a:lnTo>
                    <a:pt x="16484" y="693153"/>
                  </a:lnTo>
                  <a:lnTo>
                    <a:pt x="16497" y="692861"/>
                  </a:lnTo>
                  <a:close/>
                </a:path>
                <a:path w="1052829" h="1735454">
                  <a:moveTo>
                    <a:pt x="21272" y="782777"/>
                  </a:moveTo>
                  <a:lnTo>
                    <a:pt x="20548" y="782751"/>
                  </a:lnTo>
                  <a:lnTo>
                    <a:pt x="20015" y="782967"/>
                  </a:lnTo>
                  <a:lnTo>
                    <a:pt x="18580" y="783539"/>
                  </a:lnTo>
                  <a:lnTo>
                    <a:pt x="17678" y="784237"/>
                  </a:lnTo>
                  <a:lnTo>
                    <a:pt x="17424" y="784809"/>
                  </a:lnTo>
                  <a:lnTo>
                    <a:pt x="17805" y="784847"/>
                  </a:lnTo>
                  <a:lnTo>
                    <a:pt x="18211" y="785075"/>
                  </a:lnTo>
                  <a:lnTo>
                    <a:pt x="20040" y="784250"/>
                  </a:lnTo>
                  <a:lnTo>
                    <a:pt x="21107" y="783475"/>
                  </a:lnTo>
                  <a:lnTo>
                    <a:pt x="21209" y="782980"/>
                  </a:lnTo>
                  <a:lnTo>
                    <a:pt x="21272" y="782777"/>
                  </a:lnTo>
                  <a:close/>
                </a:path>
                <a:path w="1052829" h="1735454">
                  <a:moveTo>
                    <a:pt x="26085" y="613702"/>
                  </a:moveTo>
                  <a:lnTo>
                    <a:pt x="24257" y="614184"/>
                  </a:lnTo>
                  <a:lnTo>
                    <a:pt x="22783" y="615073"/>
                  </a:lnTo>
                  <a:lnTo>
                    <a:pt x="21678" y="615848"/>
                  </a:lnTo>
                  <a:lnTo>
                    <a:pt x="21056" y="616445"/>
                  </a:lnTo>
                  <a:lnTo>
                    <a:pt x="20332" y="617118"/>
                  </a:lnTo>
                  <a:lnTo>
                    <a:pt x="20447" y="617512"/>
                  </a:lnTo>
                  <a:lnTo>
                    <a:pt x="21678" y="617220"/>
                  </a:lnTo>
                  <a:lnTo>
                    <a:pt x="22123" y="617105"/>
                  </a:lnTo>
                  <a:lnTo>
                    <a:pt x="23596" y="616381"/>
                  </a:lnTo>
                  <a:lnTo>
                    <a:pt x="24803" y="615276"/>
                  </a:lnTo>
                  <a:lnTo>
                    <a:pt x="25514" y="614489"/>
                  </a:lnTo>
                  <a:lnTo>
                    <a:pt x="26085" y="613702"/>
                  </a:lnTo>
                  <a:close/>
                </a:path>
                <a:path w="1052829" h="1735454">
                  <a:moveTo>
                    <a:pt x="48666" y="863193"/>
                  </a:moveTo>
                  <a:lnTo>
                    <a:pt x="47294" y="862838"/>
                  </a:lnTo>
                  <a:lnTo>
                    <a:pt x="46672" y="862939"/>
                  </a:lnTo>
                  <a:lnTo>
                    <a:pt x="46431" y="863066"/>
                  </a:lnTo>
                  <a:lnTo>
                    <a:pt x="40436" y="866051"/>
                  </a:lnTo>
                  <a:lnTo>
                    <a:pt x="36512" y="866571"/>
                  </a:lnTo>
                  <a:lnTo>
                    <a:pt x="27647" y="869518"/>
                  </a:lnTo>
                  <a:lnTo>
                    <a:pt x="23507" y="872401"/>
                  </a:lnTo>
                  <a:lnTo>
                    <a:pt x="28473" y="872782"/>
                  </a:lnTo>
                  <a:lnTo>
                    <a:pt x="34709" y="871181"/>
                  </a:lnTo>
                  <a:lnTo>
                    <a:pt x="39331" y="869873"/>
                  </a:lnTo>
                  <a:lnTo>
                    <a:pt x="43764" y="868045"/>
                  </a:lnTo>
                  <a:lnTo>
                    <a:pt x="44691" y="866876"/>
                  </a:lnTo>
                  <a:lnTo>
                    <a:pt x="48196" y="864196"/>
                  </a:lnTo>
                  <a:lnTo>
                    <a:pt x="48666" y="863193"/>
                  </a:lnTo>
                  <a:close/>
                </a:path>
                <a:path w="1052829" h="1735454">
                  <a:moveTo>
                    <a:pt x="57658" y="762165"/>
                  </a:moveTo>
                  <a:lnTo>
                    <a:pt x="57023" y="762330"/>
                  </a:lnTo>
                  <a:lnTo>
                    <a:pt x="56413" y="762419"/>
                  </a:lnTo>
                  <a:lnTo>
                    <a:pt x="55765" y="762698"/>
                  </a:lnTo>
                  <a:lnTo>
                    <a:pt x="55130" y="763016"/>
                  </a:lnTo>
                  <a:lnTo>
                    <a:pt x="53733" y="763739"/>
                  </a:lnTo>
                  <a:lnTo>
                    <a:pt x="53848" y="764070"/>
                  </a:lnTo>
                  <a:lnTo>
                    <a:pt x="54508" y="764006"/>
                  </a:lnTo>
                  <a:lnTo>
                    <a:pt x="55867" y="763371"/>
                  </a:lnTo>
                  <a:lnTo>
                    <a:pt x="56070" y="763206"/>
                  </a:lnTo>
                  <a:lnTo>
                    <a:pt x="55867" y="763295"/>
                  </a:lnTo>
                  <a:lnTo>
                    <a:pt x="55676" y="763346"/>
                  </a:lnTo>
                  <a:lnTo>
                    <a:pt x="55473" y="763409"/>
                  </a:lnTo>
                  <a:lnTo>
                    <a:pt x="55626" y="762977"/>
                  </a:lnTo>
                  <a:lnTo>
                    <a:pt x="56349" y="762749"/>
                  </a:lnTo>
                  <a:lnTo>
                    <a:pt x="56311" y="762876"/>
                  </a:lnTo>
                  <a:lnTo>
                    <a:pt x="56235" y="763104"/>
                  </a:lnTo>
                  <a:lnTo>
                    <a:pt x="56705" y="762812"/>
                  </a:lnTo>
                  <a:lnTo>
                    <a:pt x="57188" y="762469"/>
                  </a:lnTo>
                  <a:lnTo>
                    <a:pt x="57658" y="762165"/>
                  </a:lnTo>
                  <a:close/>
                </a:path>
                <a:path w="1052829" h="1735454">
                  <a:moveTo>
                    <a:pt x="61531" y="774788"/>
                  </a:moveTo>
                  <a:lnTo>
                    <a:pt x="60782" y="774649"/>
                  </a:lnTo>
                  <a:lnTo>
                    <a:pt x="60502" y="774585"/>
                  </a:lnTo>
                  <a:lnTo>
                    <a:pt x="59258" y="775017"/>
                  </a:lnTo>
                  <a:lnTo>
                    <a:pt x="57137" y="776033"/>
                  </a:lnTo>
                  <a:lnTo>
                    <a:pt x="55778" y="776922"/>
                  </a:lnTo>
                  <a:lnTo>
                    <a:pt x="55905" y="777303"/>
                  </a:lnTo>
                  <a:lnTo>
                    <a:pt x="56070" y="777722"/>
                  </a:lnTo>
                  <a:lnTo>
                    <a:pt x="57645" y="776986"/>
                  </a:lnTo>
                  <a:lnTo>
                    <a:pt x="58902" y="776363"/>
                  </a:lnTo>
                  <a:lnTo>
                    <a:pt x="60198" y="775614"/>
                  </a:lnTo>
                  <a:lnTo>
                    <a:pt x="61531" y="774788"/>
                  </a:lnTo>
                  <a:close/>
                </a:path>
                <a:path w="1052829" h="1735454">
                  <a:moveTo>
                    <a:pt x="75234" y="500113"/>
                  </a:moveTo>
                  <a:lnTo>
                    <a:pt x="75069" y="500278"/>
                  </a:lnTo>
                  <a:lnTo>
                    <a:pt x="75031" y="500456"/>
                  </a:lnTo>
                  <a:lnTo>
                    <a:pt x="75234" y="500113"/>
                  </a:lnTo>
                  <a:close/>
                </a:path>
                <a:path w="1052829" h="1735454">
                  <a:moveTo>
                    <a:pt x="79870" y="555091"/>
                  </a:moveTo>
                  <a:lnTo>
                    <a:pt x="78092" y="555117"/>
                  </a:lnTo>
                  <a:lnTo>
                    <a:pt x="71589" y="555485"/>
                  </a:lnTo>
                  <a:lnTo>
                    <a:pt x="66840" y="555828"/>
                  </a:lnTo>
                  <a:lnTo>
                    <a:pt x="64211" y="553961"/>
                  </a:lnTo>
                  <a:lnTo>
                    <a:pt x="61912" y="554443"/>
                  </a:lnTo>
                  <a:lnTo>
                    <a:pt x="58039" y="555510"/>
                  </a:lnTo>
                  <a:lnTo>
                    <a:pt x="56565" y="556196"/>
                  </a:lnTo>
                  <a:lnTo>
                    <a:pt x="55499" y="557288"/>
                  </a:lnTo>
                  <a:lnTo>
                    <a:pt x="55511" y="557695"/>
                  </a:lnTo>
                  <a:lnTo>
                    <a:pt x="56921" y="557479"/>
                  </a:lnTo>
                  <a:lnTo>
                    <a:pt x="58293" y="557034"/>
                  </a:lnTo>
                  <a:lnTo>
                    <a:pt x="60769" y="556450"/>
                  </a:lnTo>
                  <a:lnTo>
                    <a:pt x="61264" y="556602"/>
                  </a:lnTo>
                  <a:lnTo>
                    <a:pt x="58928" y="558368"/>
                  </a:lnTo>
                  <a:lnTo>
                    <a:pt x="57696" y="559600"/>
                  </a:lnTo>
                  <a:lnTo>
                    <a:pt x="53251" y="560971"/>
                  </a:lnTo>
                  <a:lnTo>
                    <a:pt x="51244" y="561187"/>
                  </a:lnTo>
                  <a:lnTo>
                    <a:pt x="48348" y="561962"/>
                  </a:lnTo>
                  <a:lnTo>
                    <a:pt x="47650" y="562216"/>
                  </a:lnTo>
                  <a:lnTo>
                    <a:pt x="46951" y="562495"/>
                  </a:lnTo>
                  <a:lnTo>
                    <a:pt x="46355" y="563079"/>
                  </a:lnTo>
                  <a:lnTo>
                    <a:pt x="46024" y="563562"/>
                  </a:lnTo>
                  <a:lnTo>
                    <a:pt x="46520" y="563372"/>
                  </a:lnTo>
                  <a:lnTo>
                    <a:pt x="45910" y="563803"/>
                  </a:lnTo>
                  <a:lnTo>
                    <a:pt x="45986" y="563587"/>
                  </a:lnTo>
                  <a:lnTo>
                    <a:pt x="46101" y="563372"/>
                  </a:lnTo>
                  <a:lnTo>
                    <a:pt x="46697" y="562597"/>
                  </a:lnTo>
                  <a:lnTo>
                    <a:pt x="45326" y="563206"/>
                  </a:lnTo>
                  <a:lnTo>
                    <a:pt x="43256" y="564603"/>
                  </a:lnTo>
                  <a:lnTo>
                    <a:pt x="43802" y="564997"/>
                  </a:lnTo>
                  <a:lnTo>
                    <a:pt x="48044" y="564603"/>
                  </a:lnTo>
                  <a:lnTo>
                    <a:pt x="49961" y="563803"/>
                  </a:lnTo>
                  <a:lnTo>
                    <a:pt x="51015" y="563372"/>
                  </a:lnTo>
                  <a:lnTo>
                    <a:pt x="53848" y="562178"/>
                  </a:lnTo>
                  <a:lnTo>
                    <a:pt x="56502" y="562978"/>
                  </a:lnTo>
                  <a:lnTo>
                    <a:pt x="58839" y="562648"/>
                  </a:lnTo>
                  <a:lnTo>
                    <a:pt x="54940" y="565454"/>
                  </a:lnTo>
                  <a:lnTo>
                    <a:pt x="53505" y="565365"/>
                  </a:lnTo>
                  <a:lnTo>
                    <a:pt x="51955" y="565861"/>
                  </a:lnTo>
                  <a:lnTo>
                    <a:pt x="50546" y="566394"/>
                  </a:lnTo>
                  <a:lnTo>
                    <a:pt x="46291" y="568388"/>
                  </a:lnTo>
                  <a:lnTo>
                    <a:pt x="44081" y="571042"/>
                  </a:lnTo>
                  <a:lnTo>
                    <a:pt x="50736" y="570674"/>
                  </a:lnTo>
                  <a:lnTo>
                    <a:pt x="56705" y="568642"/>
                  </a:lnTo>
                  <a:lnTo>
                    <a:pt x="63233" y="566775"/>
                  </a:lnTo>
                  <a:lnTo>
                    <a:pt x="64604" y="565734"/>
                  </a:lnTo>
                  <a:lnTo>
                    <a:pt x="64808" y="565454"/>
                  </a:lnTo>
                  <a:lnTo>
                    <a:pt x="65671" y="564286"/>
                  </a:lnTo>
                  <a:lnTo>
                    <a:pt x="65862" y="564032"/>
                  </a:lnTo>
                  <a:lnTo>
                    <a:pt x="64046" y="564286"/>
                  </a:lnTo>
                  <a:lnTo>
                    <a:pt x="62242" y="563816"/>
                  </a:lnTo>
                  <a:lnTo>
                    <a:pt x="63195" y="562940"/>
                  </a:lnTo>
                  <a:lnTo>
                    <a:pt x="63881" y="562648"/>
                  </a:lnTo>
                  <a:lnTo>
                    <a:pt x="64973" y="562178"/>
                  </a:lnTo>
                  <a:lnTo>
                    <a:pt x="67386" y="561162"/>
                  </a:lnTo>
                  <a:lnTo>
                    <a:pt x="69164" y="560679"/>
                  </a:lnTo>
                  <a:lnTo>
                    <a:pt x="70993" y="559981"/>
                  </a:lnTo>
                  <a:lnTo>
                    <a:pt x="75793" y="558266"/>
                  </a:lnTo>
                  <a:lnTo>
                    <a:pt x="78130" y="556450"/>
                  </a:lnTo>
                  <a:lnTo>
                    <a:pt x="78930" y="555828"/>
                  </a:lnTo>
                  <a:lnTo>
                    <a:pt x="79870" y="555091"/>
                  </a:lnTo>
                  <a:close/>
                </a:path>
                <a:path w="1052829" h="1735454">
                  <a:moveTo>
                    <a:pt x="100584" y="802601"/>
                  </a:moveTo>
                  <a:lnTo>
                    <a:pt x="100215" y="802627"/>
                  </a:lnTo>
                  <a:lnTo>
                    <a:pt x="99072" y="803173"/>
                  </a:lnTo>
                  <a:lnTo>
                    <a:pt x="98780" y="803313"/>
                  </a:lnTo>
                  <a:lnTo>
                    <a:pt x="98475" y="803579"/>
                  </a:lnTo>
                  <a:lnTo>
                    <a:pt x="98171" y="803795"/>
                  </a:lnTo>
                  <a:lnTo>
                    <a:pt x="98399" y="803770"/>
                  </a:lnTo>
                  <a:lnTo>
                    <a:pt x="98590" y="803821"/>
                  </a:lnTo>
                  <a:lnTo>
                    <a:pt x="98894" y="803706"/>
                  </a:lnTo>
                  <a:lnTo>
                    <a:pt x="99237" y="803567"/>
                  </a:lnTo>
                  <a:lnTo>
                    <a:pt x="99796" y="803287"/>
                  </a:lnTo>
                  <a:lnTo>
                    <a:pt x="100025" y="803109"/>
                  </a:lnTo>
                  <a:lnTo>
                    <a:pt x="100584" y="802601"/>
                  </a:lnTo>
                  <a:close/>
                </a:path>
                <a:path w="1052829" h="1735454">
                  <a:moveTo>
                    <a:pt x="113906" y="778014"/>
                  </a:moveTo>
                  <a:lnTo>
                    <a:pt x="112191" y="778446"/>
                  </a:lnTo>
                  <a:lnTo>
                    <a:pt x="111620" y="778865"/>
                  </a:lnTo>
                  <a:lnTo>
                    <a:pt x="112306" y="778891"/>
                  </a:lnTo>
                  <a:lnTo>
                    <a:pt x="113157" y="778446"/>
                  </a:lnTo>
                  <a:lnTo>
                    <a:pt x="113906" y="778014"/>
                  </a:lnTo>
                  <a:close/>
                </a:path>
                <a:path w="1052829" h="1735454">
                  <a:moveTo>
                    <a:pt x="123444" y="777697"/>
                  </a:moveTo>
                  <a:lnTo>
                    <a:pt x="120103" y="778281"/>
                  </a:lnTo>
                  <a:lnTo>
                    <a:pt x="110426" y="782027"/>
                  </a:lnTo>
                  <a:lnTo>
                    <a:pt x="104889" y="783780"/>
                  </a:lnTo>
                  <a:lnTo>
                    <a:pt x="100584" y="786218"/>
                  </a:lnTo>
                  <a:lnTo>
                    <a:pt x="96901" y="790562"/>
                  </a:lnTo>
                  <a:lnTo>
                    <a:pt x="94665" y="792022"/>
                  </a:lnTo>
                  <a:lnTo>
                    <a:pt x="83235" y="798614"/>
                  </a:lnTo>
                  <a:lnTo>
                    <a:pt x="97155" y="792619"/>
                  </a:lnTo>
                  <a:lnTo>
                    <a:pt x="103847" y="790092"/>
                  </a:lnTo>
                  <a:lnTo>
                    <a:pt x="110185" y="788631"/>
                  </a:lnTo>
                  <a:lnTo>
                    <a:pt x="113004" y="787412"/>
                  </a:lnTo>
                  <a:lnTo>
                    <a:pt x="114896" y="786168"/>
                  </a:lnTo>
                  <a:lnTo>
                    <a:pt x="114833" y="785749"/>
                  </a:lnTo>
                  <a:lnTo>
                    <a:pt x="112763" y="785088"/>
                  </a:lnTo>
                  <a:lnTo>
                    <a:pt x="109321" y="786307"/>
                  </a:lnTo>
                  <a:lnTo>
                    <a:pt x="104279" y="788428"/>
                  </a:lnTo>
                  <a:lnTo>
                    <a:pt x="103035" y="788619"/>
                  </a:lnTo>
                  <a:lnTo>
                    <a:pt x="119748" y="780630"/>
                  </a:lnTo>
                  <a:lnTo>
                    <a:pt x="123444" y="777697"/>
                  </a:lnTo>
                  <a:close/>
                </a:path>
                <a:path w="1052829" h="1735454">
                  <a:moveTo>
                    <a:pt x="126987" y="768896"/>
                  </a:moveTo>
                  <a:lnTo>
                    <a:pt x="121361" y="771715"/>
                  </a:lnTo>
                  <a:lnTo>
                    <a:pt x="119011" y="772210"/>
                  </a:lnTo>
                  <a:lnTo>
                    <a:pt x="118160" y="772388"/>
                  </a:lnTo>
                  <a:lnTo>
                    <a:pt x="117525" y="772198"/>
                  </a:lnTo>
                  <a:lnTo>
                    <a:pt x="117576" y="771817"/>
                  </a:lnTo>
                  <a:lnTo>
                    <a:pt x="117627" y="770089"/>
                  </a:lnTo>
                  <a:lnTo>
                    <a:pt x="112509" y="772299"/>
                  </a:lnTo>
                  <a:lnTo>
                    <a:pt x="107886" y="773620"/>
                  </a:lnTo>
                  <a:lnTo>
                    <a:pt x="105651" y="775322"/>
                  </a:lnTo>
                  <a:lnTo>
                    <a:pt x="106680" y="775716"/>
                  </a:lnTo>
                  <a:lnTo>
                    <a:pt x="108165" y="775360"/>
                  </a:lnTo>
                  <a:lnTo>
                    <a:pt x="110477" y="774623"/>
                  </a:lnTo>
                  <a:lnTo>
                    <a:pt x="110274" y="776389"/>
                  </a:lnTo>
                  <a:lnTo>
                    <a:pt x="113474" y="775931"/>
                  </a:lnTo>
                  <a:lnTo>
                    <a:pt x="115112" y="776681"/>
                  </a:lnTo>
                  <a:lnTo>
                    <a:pt x="114515" y="777328"/>
                  </a:lnTo>
                  <a:lnTo>
                    <a:pt x="114249" y="777824"/>
                  </a:lnTo>
                  <a:lnTo>
                    <a:pt x="114376" y="777748"/>
                  </a:lnTo>
                  <a:lnTo>
                    <a:pt x="115239" y="778548"/>
                  </a:lnTo>
                  <a:lnTo>
                    <a:pt x="118008" y="777074"/>
                  </a:lnTo>
                  <a:lnTo>
                    <a:pt x="120599" y="775817"/>
                  </a:lnTo>
                  <a:lnTo>
                    <a:pt x="119786" y="774598"/>
                  </a:lnTo>
                  <a:lnTo>
                    <a:pt x="125615" y="771512"/>
                  </a:lnTo>
                  <a:lnTo>
                    <a:pt x="126987" y="768896"/>
                  </a:lnTo>
                  <a:close/>
                </a:path>
                <a:path w="1052829" h="1735454">
                  <a:moveTo>
                    <a:pt x="128371" y="657288"/>
                  </a:moveTo>
                  <a:lnTo>
                    <a:pt x="128168" y="657301"/>
                  </a:lnTo>
                  <a:lnTo>
                    <a:pt x="127927" y="657313"/>
                  </a:lnTo>
                  <a:lnTo>
                    <a:pt x="127749" y="657352"/>
                  </a:lnTo>
                  <a:lnTo>
                    <a:pt x="127584" y="657428"/>
                  </a:lnTo>
                  <a:lnTo>
                    <a:pt x="127444" y="657580"/>
                  </a:lnTo>
                  <a:lnTo>
                    <a:pt x="127279" y="657644"/>
                  </a:lnTo>
                  <a:lnTo>
                    <a:pt x="126949" y="657961"/>
                  </a:lnTo>
                  <a:lnTo>
                    <a:pt x="126695" y="658266"/>
                  </a:lnTo>
                  <a:lnTo>
                    <a:pt x="128371" y="657288"/>
                  </a:lnTo>
                  <a:close/>
                </a:path>
                <a:path w="1052829" h="1735454">
                  <a:moveTo>
                    <a:pt x="137414" y="754164"/>
                  </a:moveTo>
                  <a:lnTo>
                    <a:pt x="134289" y="754964"/>
                  </a:lnTo>
                  <a:lnTo>
                    <a:pt x="132753" y="755396"/>
                  </a:lnTo>
                  <a:lnTo>
                    <a:pt x="131152" y="755827"/>
                  </a:lnTo>
                  <a:lnTo>
                    <a:pt x="129374" y="757148"/>
                  </a:lnTo>
                  <a:lnTo>
                    <a:pt x="129311" y="757364"/>
                  </a:lnTo>
                  <a:lnTo>
                    <a:pt x="129489" y="757364"/>
                  </a:lnTo>
                  <a:lnTo>
                    <a:pt x="130390" y="757567"/>
                  </a:lnTo>
                  <a:lnTo>
                    <a:pt x="131876" y="756945"/>
                  </a:lnTo>
                  <a:lnTo>
                    <a:pt x="133731" y="755954"/>
                  </a:lnTo>
                  <a:lnTo>
                    <a:pt x="137414" y="754164"/>
                  </a:lnTo>
                  <a:close/>
                </a:path>
                <a:path w="1052829" h="1735454">
                  <a:moveTo>
                    <a:pt x="147662" y="399643"/>
                  </a:moveTo>
                  <a:lnTo>
                    <a:pt x="145846" y="400126"/>
                  </a:lnTo>
                  <a:lnTo>
                    <a:pt x="144449" y="400392"/>
                  </a:lnTo>
                  <a:lnTo>
                    <a:pt x="143675" y="400329"/>
                  </a:lnTo>
                  <a:lnTo>
                    <a:pt x="143548" y="400367"/>
                  </a:lnTo>
                  <a:lnTo>
                    <a:pt x="141833" y="401789"/>
                  </a:lnTo>
                  <a:lnTo>
                    <a:pt x="139915" y="403606"/>
                  </a:lnTo>
                  <a:lnTo>
                    <a:pt x="138264" y="405447"/>
                  </a:lnTo>
                  <a:lnTo>
                    <a:pt x="138188" y="405625"/>
                  </a:lnTo>
                  <a:lnTo>
                    <a:pt x="142024" y="404279"/>
                  </a:lnTo>
                  <a:lnTo>
                    <a:pt x="143992" y="403555"/>
                  </a:lnTo>
                  <a:lnTo>
                    <a:pt x="144411" y="403212"/>
                  </a:lnTo>
                  <a:lnTo>
                    <a:pt x="144729" y="403047"/>
                  </a:lnTo>
                  <a:lnTo>
                    <a:pt x="145173" y="402640"/>
                  </a:lnTo>
                  <a:lnTo>
                    <a:pt x="146253" y="401637"/>
                  </a:lnTo>
                  <a:lnTo>
                    <a:pt x="147307" y="400583"/>
                  </a:lnTo>
                  <a:lnTo>
                    <a:pt x="147662" y="399643"/>
                  </a:lnTo>
                  <a:close/>
                </a:path>
                <a:path w="1052829" h="1735454">
                  <a:moveTo>
                    <a:pt x="151752" y="744702"/>
                  </a:moveTo>
                  <a:lnTo>
                    <a:pt x="150799" y="745045"/>
                  </a:lnTo>
                  <a:lnTo>
                    <a:pt x="150888" y="745223"/>
                  </a:lnTo>
                  <a:lnTo>
                    <a:pt x="151752" y="744702"/>
                  </a:lnTo>
                  <a:close/>
                </a:path>
                <a:path w="1052829" h="1735454">
                  <a:moveTo>
                    <a:pt x="171323" y="401624"/>
                  </a:moveTo>
                  <a:lnTo>
                    <a:pt x="165569" y="404279"/>
                  </a:lnTo>
                  <a:lnTo>
                    <a:pt x="160515" y="407924"/>
                  </a:lnTo>
                  <a:lnTo>
                    <a:pt x="161683" y="409130"/>
                  </a:lnTo>
                  <a:lnTo>
                    <a:pt x="161836" y="409282"/>
                  </a:lnTo>
                  <a:lnTo>
                    <a:pt x="162407" y="409321"/>
                  </a:lnTo>
                  <a:lnTo>
                    <a:pt x="163017" y="409206"/>
                  </a:lnTo>
                  <a:lnTo>
                    <a:pt x="164820" y="407377"/>
                  </a:lnTo>
                  <a:lnTo>
                    <a:pt x="166649" y="405739"/>
                  </a:lnTo>
                  <a:lnTo>
                    <a:pt x="169532" y="403466"/>
                  </a:lnTo>
                  <a:lnTo>
                    <a:pt x="170408" y="402501"/>
                  </a:lnTo>
                  <a:lnTo>
                    <a:pt x="171323" y="401624"/>
                  </a:lnTo>
                  <a:close/>
                </a:path>
                <a:path w="1052829" h="1735454">
                  <a:moveTo>
                    <a:pt x="174701" y="629081"/>
                  </a:moveTo>
                  <a:lnTo>
                    <a:pt x="174536" y="629081"/>
                  </a:lnTo>
                  <a:lnTo>
                    <a:pt x="173863" y="629081"/>
                  </a:lnTo>
                  <a:lnTo>
                    <a:pt x="173304" y="629373"/>
                  </a:lnTo>
                  <a:lnTo>
                    <a:pt x="173126" y="629805"/>
                  </a:lnTo>
                  <a:lnTo>
                    <a:pt x="173431" y="629894"/>
                  </a:lnTo>
                  <a:lnTo>
                    <a:pt x="173596" y="629920"/>
                  </a:lnTo>
                  <a:lnTo>
                    <a:pt x="173863" y="629767"/>
                  </a:lnTo>
                  <a:lnTo>
                    <a:pt x="174345" y="629564"/>
                  </a:lnTo>
                  <a:lnTo>
                    <a:pt x="174599" y="629297"/>
                  </a:lnTo>
                  <a:lnTo>
                    <a:pt x="174701" y="629081"/>
                  </a:lnTo>
                  <a:close/>
                </a:path>
                <a:path w="1052829" h="1735454">
                  <a:moveTo>
                    <a:pt x="179552" y="624103"/>
                  </a:moveTo>
                  <a:lnTo>
                    <a:pt x="177965" y="624827"/>
                  </a:lnTo>
                  <a:lnTo>
                    <a:pt x="177482" y="625411"/>
                  </a:lnTo>
                  <a:lnTo>
                    <a:pt x="177749" y="625779"/>
                  </a:lnTo>
                  <a:lnTo>
                    <a:pt x="177977" y="625779"/>
                  </a:lnTo>
                  <a:lnTo>
                    <a:pt x="178562" y="625246"/>
                  </a:lnTo>
                  <a:lnTo>
                    <a:pt x="179552" y="624103"/>
                  </a:lnTo>
                  <a:close/>
                </a:path>
                <a:path w="1052829" h="1735454">
                  <a:moveTo>
                    <a:pt x="181025" y="1714830"/>
                  </a:moveTo>
                  <a:lnTo>
                    <a:pt x="179666" y="1716608"/>
                  </a:lnTo>
                  <a:lnTo>
                    <a:pt x="179895" y="1716405"/>
                  </a:lnTo>
                  <a:lnTo>
                    <a:pt x="180251" y="1716112"/>
                  </a:lnTo>
                  <a:lnTo>
                    <a:pt x="180797" y="1715198"/>
                  </a:lnTo>
                  <a:lnTo>
                    <a:pt x="181025" y="1714830"/>
                  </a:lnTo>
                  <a:close/>
                </a:path>
                <a:path w="1052829" h="1735454">
                  <a:moveTo>
                    <a:pt x="184264" y="1711198"/>
                  </a:moveTo>
                  <a:lnTo>
                    <a:pt x="184238" y="1710283"/>
                  </a:lnTo>
                  <a:lnTo>
                    <a:pt x="183654" y="1710728"/>
                  </a:lnTo>
                  <a:lnTo>
                    <a:pt x="182397" y="1712150"/>
                  </a:lnTo>
                  <a:lnTo>
                    <a:pt x="182016" y="1712937"/>
                  </a:lnTo>
                  <a:lnTo>
                    <a:pt x="181927" y="1713534"/>
                  </a:lnTo>
                  <a:lnTo>
                    <a:pt x="182918" y="1712391"/>
                  </a:lnTo>
                  <a:lnTo>
                    <a:pt x="184264" y="1711198"/>
                  </a:lnTo>
                  <a:close/>
                </a:path>
                <a:path w="1052829" h="1735454">
                  <a:moveTo>
                    <a:pt x="189699" y="609892"/>
                  </a:moveTo>
                  <a:lnTo>
                    <a:pt x="188442" y="610565"/>
                  </a:lnTo>
                  <a:lnTo>
                    <a:pt x="187236" y="611263"/>
                  </a:lnTo>
                  <a:lnTo>
                    <a:pt x="182727" y="613664"/>
                  </a:lnTo>
                  <a:lnTo>
                    <a:pt x="181381" y="614133"/>
                  </a:lnTo>
                  <a:lnTo>
                    <a:pt x="180759" y="613219"/>
                  </a:lnTo>
                  <a:lnTo>
                    <a:pt x="179628" y="614451"/>
                  </a:lnTo>
                  <a:lnTo>
                    <a:pt x="178523" y="615734"/>
                  </a:lnTo>
                  <a:lnTo>
                    <a:pt x="177228" y="616889"/>
                  </a:lnTo>
                  <a:lnTo>
                    <a:pt x="172034" y="621792"/>
                  </a:lnTo>
                  <a:lnTo>
                    <a:pt x="176072" y="619086"/>
                  </a:lnTo>
                  <a:lnTo>
                    <a:pt x="180009" y="616826"/>
                  </a:lnTo>
                  <a:lnTo>
                    <a:pt x="184099" y="614743"/>
                  </a:lnTo>
                  <a:lnTo>
                    <a:pt x="185953" y="612762"/>
                  </a:lnTo>
                  <a:lnTo>
                    <a:pt x="187820" y="611111"/>
                  </a:lnTo>
                  <a:lnTo>
                    <a:pt x="189699" y="609892"/>
                  </a:lnTo>
                  <a:close/>
                </a:path>
                <a:path w="1052829" h="1735454">
                  <a:moveTo>
                    <a:pt x="194818" y="1706118"/>
                  </a:moveTo>
                  <a:lnTo>
                    <a:pt x="193611" y="1706892"/>
                  </a:lnTo>
                  <a:lnTo>
                    <a:pt x="192405" y="1707819"/>
                  </a:lnTo>
                  <a:lnTo>
                    <a:pt x="187591" y="1711502"/>
                  </a:lnTo>
                  <a:lnTo>
                    <a:pt x="182435" y="1716633"/>
                  </a:lnTo>
                  <a:lnTo>
                    <a:pt x="174739" y="1724037"/>
                  </a:lnTo>
                  <a:lnTo>
                    <a:pt x="172935" y="1726717"/>
                  </a:lnTo>
                  <a:lnTo>
                    <a:pt x="170776" y="1730971"/>
                  </a:lnTo>
                  <a:lnTo>
                    <a:pt x="170789" y="1731759"/>
                  </a:lnTo>
                  <a:lnTo>
                    <a:pt x="175183" y="1729295"/>
                  </a:lnTo>
                  <a:lnTo>
                    <a:pt x="185648" y="1717789"/>
                  </a:lnTo>
                  <a:lnTo>
                    <a:pt x="189496" y="1714334"/>
                  </a:lnTo>
                  <a:lnTo>
                    <a:pt x="192024" y="1711286"/>
                  </a:lnTo>
                  <a:lnTo>
                    <a:pt x="193154" y="1709801"/>
                  </a:lnTo>
                  <a:lnTo>
                    <a:pt x="194564" y="1708162"/>
                  </a:lnTo>
                  <a:lnTo>
                    <a:pt x="194818" y="1706118"/>
                  </a:lnTo>
                  <a:close/>
                </a:path>
                <a:path w="1052829" h="1735454">
                  <a:moveTo>
                    <a:pt x="212407" y="1679625"/>
                  </a:moveTo>
                  <a:lnTo>
                    <a:pt x="212140" y="1679232"/>
                  </a:lnTo>
                  <a:lnTo>
                    <a:pt x="211328" y="1679663"/>
                  </a:lnTo>
                  <a:lnTo>
                    <a:pt x="210883" y="1679879"/>
                  </a:lnTo>
                  <a:lnTo>
                    <a:pt x="210134" y="1680591"/>
                  </a:lnTo>
                  <a:lnTo>
                    <a:pt x="209537" y="1681060"/>
                  </a:lnTo>
                  <a:lnTo>
                    <a:pt x="206311" y="1684629"/>
                  </a:lnTo>
                  <a:lnTo>
                    <a:pt x="203034" y="1690014"/>
                  </a:lnTo>
                  <a:lnTo>
                    <a:pt x="203098" y="1691855"/>
                  </a:lnTo>
                  <a:lnTo>
                    <a:pt x="203441" y="1691703"/>
                  </a:lnTo>
                  <a:lnTo>
                    <a:pt x="205295" y="1689976"/>
                  </a:lnTo>
                  <a:lnTo>
                    <a:pt x="206984" y="1686877"/>
                  </a:lnTo>
                  <a:lnTo>
                    <a:pt x="208902" y="1684058"/>
                  </a:lnTo>
                  <a:lnTo>
                    <a:pt x="212407" y="1679625"/>
                  </a:lnTo>
                  <a:close/>
                </a:path>
                <a:path w="1052829" h="1735454">
                  <a:moveTo>
                    <a:pt x="229730" y="1659775"/>
                  </a:moveTo>
                  <a:lnTo>
                    <a:pt x="229273" y="1659712"/>
                  </a:lnTo>
                  <a:lnTo>
                    <a:pt x="229108" y="1659648"/>
                  </a:lnTo>
                  <a:lnTo>
                    <a:pt x="228180" y="1660575"/>
                  </a:lnTo>
                  <a:lnTo>
                    <a:pt x="227609" y="1661045"/>
                  </a:lnTo>
                  <a:lnTo>
                    <a:pt x="226745" y="1662201"/>
                  </a:lnTo>
                  <a:lnTo>
                    <a:pt x="226021" y="1663293"/>
                  </a:lnTo>
                  <a:lnTo>
                    <a:pt x="226542" y="1663344"/>
                  </a:lnTo>
                  <a:lnTo>
                    <a:pt x="226707" y="1663369"/>
                  </a:lnTo>
                  <a:lnTo>
                    <a:pt x="227685" y="1662531"/>
                  </a:lnTo>
                  <a:lnTo>
                    <a:pt x="229095" y="1660880"/>
                  </a:lnTo>
                  <a:lnTo>
                    <a:pt x="229730" y="1659775"/>
                  </a:lnTo>
                  <a:close/>
                </a:path>
                <a:path w="1052829" h="1735454">
                  <a:moveTo>
                    <a:pt x="232994" y="1700695"/>
                  </a:moveTo>
                  <a:lnTo>
                    <a:pt x="228841" y="1703070"/>
                  </a:lnTo>
                  <a:lnTo>
                    <a:pt x="225729" y="1708797"/>
                  </a:lnTo>
                  <a:lnTo>
                    <a:pt x="221945" y="1712417"/>
                  </a:lnTo>
                  <a:lnTo>
                    <a:pt x="221310" y="1713039"/>
                  </a:lnTo>
                  <a:lnTo>
                    <a:pt x="220014" y="1714665"/>
                  </a:lnTo>
                  <a:lnTo>
                    <a:pt x="219887" y="1714550"/>
                  </a:lnTo>
                  <a:lnTo>
                    <a:pt x="207200" y="1729130"/>
                  </a:lnTo>
                  <a:lnTo>
                    <a:pt x="206362" y="1730438"/>
                  </a:lnTo>
                  <a:lnTo>
                    <a:pt x="206705" y="1730717"/>
                  </a:lnTo>
                  <a:lnTo>
                    <a:pt x="206819" y="1730908"/>
                  </a:lnTo>
                  <a:lnTo>
                    <a:pt x="207391" y="1730629"/>
                  </a:lnTo>
                  <a:lnTo>
                    <a:pt x="208457" y="1729955"/>
                  </a:lnTo>
                  <a:lnTo>
                    <a:pt x="212750" y="1726247"/>
                  </a:lnTo>
                  <a:lnTo>
                    <a:pt x="213194" y="1726438"/>
                  </a:lnTo>
                  <a:lnTo>
                    <a:pt x="209359" y="1731632"/>
                  </a:lnTo>
                  <a:lnTo>
                    <a:pt x="207251" y="1735213"/>
                  </a:lnTo>
                  <a:lnTo>
                    <a:pt x="209245" y="1734553"/>
                  </a:lnTo>
                  <a:lnTo>
                    <a:pt x="210680" y="1733296"/>
                  </a:lnTo>
                  <a:lnTo>
                    <a:pt x="216877" y="1726438"/>
                  </a:lnTo>
                  <a:lnTo>
                    <a:pt x="219710" y="1721916"/>
                  </a:lnTo>
                  <a:lnTo>
                    <a:pt x="220865" y="1716989"/>
                  </a:lnTo>
                  <a:lnTo>
                    <a:pt x="221792" y="1715401"/>
                  </a:lnTo>
                  <a:lnTo>
                    <a:pt x="227152" y="1708785"/>
                  </a:lnTo>
                  <a:lnTo>
                    <a:pt x="231038" y="1704581"/>
                  </a:lnTo>
                  <a:lnTo>
                    <a:pt x="232994" y="1700695"/>
                  </a:lnTo>
                  <a:close/>
                </a:path>
                <a:path w="1052829" h="1735454">
                  <a:moveTo>
                    <a:pt x="241300" y="476783"/>
                  </a:moveTo>
                  <a:lnTo>
                    <a:pt x="240080" y="477418"/>
                  </a:lnTo>
                  <a:lnTo>
                    <a:pt x="238531" y="478091"/>
                  </a:lnTo>
                  <a:lnTo>
                    <a:pt x="234048" y="480415"/>
                  </a:lnTo>
                  <a:lnTo>
                    <a:pt x="232410" y="482053"/>
                  </a:lnTo>
                  <a:lnTo>
                    <a:pt x="231635" y="482701"/>
                  </a:lnTo>
                  <a:lnTo>
                    <a:pt x="230860" y="483679"/>
                  </a:lnTo>
                  <a:lnTo>
                    <a:pt x="230212" y="484568"/>
                  </a:lnTo>
                  <a:lnTo>
                    <a:pt x="229781" y="485317"/>
                  </a:lnTo>
                  <a:lnTo>
                    <a:pt x="231597" y="485495"/>
                  </a:lnTo>
                  <a:lnTo>
                    <a:pt x="232537" y="485571"/>
                  </a:lnTo>
                  <a:lnTo>
                    <a:pt x="234619" y="483933"/>
                  </a:lnTo>
                  <a:lnTo>
                    <a:pt x="236740" y="482117"/>
                  </a:lnTo>
                  <a:lnTo>
                    <a:pt x="239979" y="478764"/>
                  </a:lnTo>
                  <a:lnTo>
                    <a:pt x="240766" y="477723"/>
                  </a:lnTo>
                  <a:lnTo>
                    <a:pt x="241300" y="476783"/>
                  </a:lnTo>
                  <a:close/>
                </a:path>
                <a:path w="1052829" h="1735454">
                  <a:moveTo>
                    <a:pt x="244805" y="470992"/>
                  </a:moveTo>
                  <a:lnTo>
                    <a:pt x="244614" y="471182"/>
                  </a:lnTo>
                  <a:lnTo>
                    <a:pt x="244805" y="470992"/>
                  </a:lnTo>
                  <a:close/>
                </a:path>
                <a:path w="1052829" h="1735454">
                  <a:moveTo>
                    <a:pt x="252590" y="671245"/>
                  </a:moveTo>
                  <a:lnTo>
                    <a:pt x="252387" y="671131"/>
                  </a:lnTo>
                  <a:lnTo>
                    <a:pt x="251968" y="671131"/>
                  </a:lnTo>
                  <a:lnTo>
                    <a:pt x="251650" y="671068"/>
                  </a:lnTo>
                  <a:lnTo>
                    <a:pt x="250863" y="671626"/>
                  </a:lnTo>
                  <a:lnTo>
                    <a:pt x="251079" y="671728"/>
                  </a:lnTo>
                  <a:lnTo>
                    <a:pt x="251485" y="671741"/>
                  </a:lnTo>
                  <a:lnTo>
                    <a:pt x="251828" y="671791"/>
                  </a:lnTo>
                  <a:lnTo>
                    <a:pt x="252590" y="671245"/>
                  </a:lnTo>
                  <a:close/>
                </a:path>
                <a:path w="1052829" h="1735454">
                  <a:moveTo>
                    <a:pt x="252641" y="538937"/>
                  </a:moveTo>
                  <a:lnTo>
                    <a:pt x="252488" y="539026"/>
                  </a:lnTo>
                  <a:lnTo>
                    <a:pt x="252298" y="539216"/>
                  </a:lnTo>
                  <a:lnTo>
                    <a:pt x="252641" y="539000"/>
                  </a:lnTo>
                  <a:close/>
                </a:path>
                <a:path w="1052829" h="1735454">
                  <a:moveTo>
                    <a:pt x="254088" y="399288"/>
                  </a:moveTo>
                  <a:lnTo>
                    <a:pt x="254050" y="398767"/>
                  </a:lnTo>
                  <a:lnTo>
                    <a:pt x="253974" y="398411"/>
                  </a:lnTo>
                  <a:lnTo>
                    <a:pt x="253403" y="398526"/>
                  </a:lnTo>
                  <a:lnTo>
                    <a:pt x="252437" y="399097"/>
                  </a:lnTo>
                  <a:lnTo>
                    <a:pt x="252247" y="399224"/>
                  </a:lnTo>
                  <a:lnTo>
                    <a:pt x="252323" y="399402"/>
                  </a:lnTo>
                  <a:lnTo>
                    <a:pt x="252564" y="399402"/>
                  </a:lnTo>
                  <a:lnTo>
                    <a:pt x="253034" y="399376"/>
                  </a:lnTo>
                  <a:lnTo>
                    <a:pt x="254088" y="399288"/>
                  </a:lnTo>
                  <a:close/>
                </a:path>
                <a:path w="1052829" h="1735454">
                  <a:moveTo>
                    <a:pt x="254546" y="547293"/>
                  </a:moveTo>
                  <a:lnTo>
                    <a:pt x="251269" y="548017"/>
                  </a:lnTo>
                  <a:lnTo>
                    <a:pt x="249847" y="548754"/>
                  </a:lnTo>
                  <a:lnTo>
                    <a:pt x="248894" y="550113"/>
                  </a:lnTo>
                  <a:lnTo>
                    <a:pt x="249250" y="550481"/>
                  </a:lnTo>
                  <a:lnTo>
                    <a:pt x="251358" y="549922"/>
                  </a:lnTo>
                  <a:lnTo>
                    <a:pt x="252463" y="549617"/>
                  </a:lnTo>
                  <a:lnTo>
                    <a:pt x="253238" y="549211"/>
                  </a:lnTo>
                  <a:lnTo>
                    <a:pt x="253593" y="548754"/>
                  </a:lnTo>
                  <a:lnTo>
                    <a:pt x="254215" y="547979"/>
                  </a:lnTo>
                  <a:lnTo>
                    <a:pt x="254546" y="547293"/>
                  </a:lnTo>
                  <a:close/>
                </a:path>
                <a:path w="1052829" h="1735454">
                  <a:moveTo>
                    <a:pt x="258508" y="398487"/>
                  </a:moveTo>
                  <a:lnTo>
                    <a:pt x="256844" y="398754"/>
                  </a:lnTo>
                  <a:lnTo>
                    <a:pt x="255778" y="399072"/>
                  </a:lnTo>
                  <a:lnTo>
                    <a:pt x="254787" y="399351"/>
                  </a:lnTo>
                  <a:lnTo>
                    <a:pt x="255524" y="399592"/>
                  </a:lnTo>
                  <a:lnTo>
                    <a:pt x="256133" y="399694"/>
                  </a:lnTo>
                  <a:lnTo>
                    <a:pt x="256794" y="399516"/>
                  </a:lnTo>
                  <a:lnTo>
                    <a:pt x="258165" y="398868"/>
                  </a:lnTo>
                  <a:lnTo>
                    <a:pt x="258508" y="398487"/>
                  </a:lnTo>
                  <a:close/>
                </a:path>
                <a:path w="1052829" h="1735454">
                  <a:moveTo>
                    <a:pt x="263791" y="1586611"/>
                  </a:moveTo>
                  <a:lnTo>
                    <a:pt x="263372" y="1586357"/>
                  </a:lnTo>
                  <a:lnTo>
                    <a:pt x="262928" y="1586153"/>
                  </a:lnTo>
                  <a:lnTo>
                    <a:pt x="259765" y="1589760"/>
                  </a:lnTo>
                  <a:lnTo>
                    <a:pt x="256374" y="1593202"/>
                  </a:lnTo>
                  <a:lnTo>
                    <a:pt x="253365" y="1597393"/>
                  </a:lnTo>
                  <a:lnTo>
                    <a:pt x="253072" y="1597990"/>
                  </a:lnTo>
                  <a:lnTo>
                    <a:pt x="253365" y="1598002"/>
                  </a:lnTo>
                  <a:lnTo>
                    <a:pt x="253733" y="1598117"/>
                  </a:lnTo>
                  <a:lnTo>
                    <a:pt x="257213" y="1594916"/>
                  </a:lnTo>
                  <a:lnTo>
                    <a:pt x="260273" y="1591957"/>
                  </a:lnTo>
                  <a:lnTo>
                    <a:pt x="263791" y="1586611"/>
                  </a:lnTo>
                  <a:close/>
                </a:path>
                <a:path w="1052829" h="1735454">
                  <a:moveTo>
                    <a:pt x="269938" y="671410"/>
                  </a:moveTo>
                  <a:lnTo>
                    <a:pt x="269582" y="671372"/>
                  </a:lnTo>
                  <a:lnTo>
                    <a:pt x="268617" y="671664"/>
                  </a:lnTo>
                  <a:lnTo>
                    <a:pt x="267690" y="672198"/>
                  </a:lnTo>
                  <a:lnTo>
                    <a:pt x="267931" y="672312"/>
                  </a:lnTo>
                  <a:lnTo>
                    <a:pt x="268300" y="672338"/>
                  </a:lnTo>
                  <a:lnTo>
                    <a:pt x="268630" y="672401"/>
                  </a:lnTo>
                  <a:lnTo>
                    <a:pt x="269354" y="671982"/>
                  </a:lnTo>
                  <a:lnTo>
                    <a:pt x="269938" y="671410"/>
                  </a:lnTo>
                  <a:close/>
                </a:path>
                <a:path w="1052829" h="1735454">
                  <a:moveTo>
                    <a:pt x="273913" y="1635213"/>
                  </a:moveTo>
                  <a:lnTo>
                    <a:pt x="273812" y="1634959"/>
                  </a:lnTo>
                  <a:lnTo>
                    <a:pt x="273138" y="1635874"/>
                  </a:lnTo>
                  <a:lnTo>
                    <a:pt x="273913" y="1635213"/>
                  </a:lnTo>
                  <a:close/>
                </a:path>
                <a:path w="1052829" h="1735454">
                  <a:moveTo>
                    <a:pt x="277139" y="1569605"/>
                  </a:moveTo>
                  <a:lnTo>
                    <a:pt x="276758" y="1569491"/>
                  </a:lnTo>
                  <a:lnTo>
                    <a:pt x="276491" y="1569224"/>
                  </a:lnTo>
                  <a:lnTo>
                    <a:pt x="275958" y="1569326"/>
                  </a:lnTo>
                  <a:lnTo>
                    <a:pt x="274993" y="1569529"/>
                  </a:lnTo>
                  <a:lnTo>
                    <a:pt x="273723" y="1570113"/>
                  </a:lnTo>
                  <a:lnTo>
                    <a:pt x="271411" y="1572666"/>
                  </a:lnTo>
                  <a:lnTo>
                    <a:pt x="270827" y="1573745"/>
                  </a:lnTo>
                  <a:lnTo>
                    <a:pt x="271335" y="1574380"/>
                  </a:lnTo>
                  <a:lnTo>
                    <a:pt x="272072" y="1574533"/>
                  </a:lnTo>
                  <a:lnTo>
                    <a:pt x="274891" y="1572069"/>
                  </a:lnTo>
                  <a:lnTo>
                    <a:pt x="275958" y="1570812"/>
                  </a:lnTo>
                  <a:lnTo>
                    <a:pt x="276948" y="1569745"/>
                  </a:lnTo>
                  <a:lnTo>
                    <a:pt x="277139" y="1569605"/>
                  </a:lnTo>
                  <a:close/>
                </a:path>
                <a:path w="1052829" h="1735454">
                  <a:moveTo>
                    <a:pt x="289750" y="1623263"/>
                  </a:moveTo>
                  <a:lnTo>
                    <a:pt x="287985" y="1623847"/>
                  </a:lnTo>
                  <a:lnTo>
                    <a:pt x="289356" y="1621256"/>
                  </a:lnTo>
                  <a:lnTo>
                    <a:pt x="288251" y="1620774"/>
                  </a:lnTo>
                  <a:lnTo>
                    <a:pt x="285407" y="1624164"/>
                  </a:lnTo>
                  <a:lnTo>
                    <a:pt x="279946" y="1628609"/>
                  </a:lnTo>
                  <a:lnTo>
                    <a:pt x="278663" y="1631480"/>
                  </a:lnTo>
                  <a:lnTo>
                    <a:pt x="275221" y="1637195"/>
                  </a:lnTo>
                  <a:lnTo>
                    <a:pt x="277444" y="1635620"/>
                  </a:lnTo>
                  <a:lnTo>
                    <a:pt x="279920" y="1634578"/>
                  </a:lnTo>
                  <a:lnTo>
                    <a:pt x="280924" y="1634337"/>
                  </a:lnTo>
                  <a:lnTo>
                    <a:pt x="282257" y="1633550"/>
                  </a:lnTo>
                  <a:lnTo>
                    <a:pt x="284378" y="1632292"/>
                  </a:lnTo>
                  <a:lnTo>
                    <a:pt x="289229" y="1626400"/>
                  </a:lnTo>
                  <a:lnTo>
                    <a:pt x="289750" y="1623263"/>
                  </a:lnTo>
                  <a:close/>
                </a:path>
                <a:path w="1052829" h="1735454">
                  <a:moveTo>
                    <a:pt x="292887" y="1554556"/>
                  </a:moveTo>
                  <a:lnTo>
                    <a:pt x="285242" y="1563293"/>
                  </a:lnTo>
                  <a:lnTo>
                    <a:pt x="285877" y="1562912"/>
                  </a:lnTo>
                  <a:lnTo>
                    <a:pt x="286537" y="1562773"/>
                  </a:lnTo>
                  <a:lnTo>
                    <a:pt x="289966" y="1559610"/>
                  </a:lnTo>
                  <a:lnTo>
                    <a:pt x="292747" y="1554835"/>
                  </a:lnTo>
                  <a:lnTo>
                    <a:pt x="292887" y="1554556"/>
                  </a:lnTo>
                  <a:close/>
                </a:path>
                <a:path w="1052829" h="1735454">
                  <a:moveTo>
                    <a:pt x="302006" y="659130"/>
                  </a:moveTo>
                  <a:lnTo>
                    <a:pt x="301879" y="658825"/>
                  </a:lnTo>
                  <a:lnTo>
                    <a:pt x="299237" y="658545"/>
                  </a:lnTo>
                  <a:lnTo>
                    <a:pt x="296506" y="658964"/>
                  </a:lnTo>
                  <a:lnTo>
                    <a:pt x="287350" y="662851"/>
                  </a:lnTo>
                  <a:lnTo>
                    <a:pt x="287045" y="662609"/>
                  </a:lnTo>
                  <a:lnTo>
                    <a:pt x="289699" y="660006"/>
                  </a:lnTo>
                  <a:lnTo>
                    <a:pt x="290664" y="659320"/>
                  </a:lnTo>
                  <a:lnTo>
                    <a:pt x="291223" y="658533"/>
                  </a:lnTo>
                  <a:lnTo>
                    <a:pt x="290804" y="658368"/>
                  </a:lnTo>
                  <a:lnTo>
                    <a:pt x="289725" y="658495"/>
                  </a:lnTo>
                  <a:lnTo>
                    <a:pt x="288353" y="658914"/>
                  </a:lnTo>
                  <a:lnTo>
                    <a:pt x="276694" y="665848"/>
                  </a:lnTo>
                  <a:lnTo>
                    <a:pt x="273570" y="667804"/>
                  </a:lnTo>
                  <a:lnTo>
                    <a:pt x="274828" y="668883"/>
                  </a:lnTo>
                  <a:lnTo>
                    <a:pt x="278701" y="667626"/>
                  </a:lnTo>
                  <a:lnTo>
                    <a:pt x="282511" y="666407"/>
                  </a:lnTo>
                  <a:lnTo>
                    <a:pt x="286727" y="664578"/>
                  </a:lnTo>
                  <a:lnTo>
                    <a:pt x="289915" y="664210"/>
                  </a:lnTo>
                  <a:lnTo>
                    <a:pt x="293141" y="662622"/>
                  </a:lnTo>
                  <a:lnTo>
                    <a:pt x="296265" y="661479"/>
                  </a:lnTo>
                  <a:lnTo>
                    <a:pt x="299974" y="660463"/>
                  </a:lnTo>
                  <a:lnTo>
                    <a:pt x="301269" y="659765"/>
                  </a:lnTo>
                  <a:lnTo>
                    <a:pt x="302006" y="659130"/>
                  </a:lnTo>
                  <a:close/>
                </a:path>
                <a:path w="1052829" h="1735454">
                  <a:moveTo>
                    <a:pt x="302831" y="650570"/>
                  </a:moveTo>
                  <a:lnTo>
                    <a:pt x="301929" y="650925"/>
                  </a:lnTo>
                  <a:lnTo>
                    <a:pt x="302399" y="651040"/>
                  </a:lnTo>
                  <a:lnTo>
                    <a:pt x="302831" y="650570"/>
                  </a:lnTo>
                  <a:close/>
                </a:path>
                <a:path w="1052829" h="1735454">
                  <a:moveTo>
                    <a:pt x="317360" y="654050"/>
                  </a:moveTo>
                  <a:lnTo>
                    <a:pt x="316814" y="654024"/>
                  </a:lnTo>
                  <a:lnTo>
                    <a:pt x="314375" y="654773"/>
                  </a:lnTo>
                  <a:lnTo>
                    <a:pt x="313143" y="655269"/>
                  </a:lnTo>
                  <a:lnTo>
                    <a:pt x="312293" y="656018"/>
                  </a:lnTo>
                  <a:lnTo>
                    <a:pt x="312737" y="656043"/>
                  </a:lnTo>
                  <a:lnTo>
                    <a:pt x="313016" y="656234"/>
                  </a:lnTo>
                  <a:lnTo>
                    <a:pt x="314972" y="655802"/>
                  </a:lnTo>
                  <a:lnTo>
                    <a:pt x="316306" y="655180"/>
                  </a:lnTo>
                  <a:lnTo>
                    <a:pt x="316941" y="654494"/>
                  </a:lnTo>
                  <a:lnTo>
                    <a:pt x="317360" y="654050"/>
                  </a:lnTo>
                  <a:close/>
                </a:path>
                <a:path w="1052829" h="1735454">
                  <a:moveTo>
                    <a:pt x="341325" y="445236"/>
                  </a:moveTo>
                  <a:lnTo>
                    <a:pt x="340804" y="444461"/>
                  </a:lnTo>
                  <a:lnTo>
                    <a:pt x="340233" y="444627"/>
                  </a:lnTo>
                  <a:lnTo>
                    <a:pt x="339064" y="445579"/>
                  </a:lnTo>
                  <a:lnTo>
                    <a:pt x="334835" y="449059"/>
                  </a:lnTo>
                  <a:lnTo>
                    <a:pt x="330847" y="453097"/>
                  </a:lnTo>
                  <a:lnTo>
                    <a:pt x="326999" y="457161"/>
                  </a:lnTo>
                  <a:lnTo>
                    <a:pt x="328764" y="457009"/>
                  </a:lnTo>
                  <a:lnTo>
                    <a:pt x="329704" y="457161"/>
                  </a:lnTo>
                  <a:lnTo>
                    <a:pt x="330898" y="457034"/>
                  </a:lnTo>
                  <a:lnTo>
                    <a:pt x="340245" y="446493"/>
                  </a:lnTo>
                  <a:lnTo>
                    <a:pt x="341325" y="445236"/>
                  </a:lnTo>
                  <a:close/>
                </a:path>
                <a:path w="1052829" h="1735454">
                  <a:moveTo>
                    <a:pt x="343103" y="462013"/>
                  </a:moveTo>
                  <a:close/>
                </a:path>
                <a:path w="1052829" h="1735454">
                  <a:moveTo>
                    <a:pt x="343268" y="461911"/>
                  </a:moveTo>
                  <a:lnTo>
                    <a:pt x="343065" y="461975"/>
                  </a:lnTo>
                  <a:lnTo>
                    <a:pt x="343268" y="461911"/>
                  </a:lnTo>
                  <a:close/>
                </a:path>
                <a:path w="1052829" h="1735454">
                  <a:moveTo>
                    <a:pt x="450456" y="1449362"/>
                  </a:moveTo>
                  <a:lnTo>
                    <a:pt x="450176" y="1450632"/>
                  </a:lnTo>
                  <a:lnTo>
                    <a:pt x="450456" y="1449362"/>
                  </a:lnTo>
                  <a:close/>
                </a:path>
                <a:path w="1052829" h="1735454">
                  <a:moveTo>
                    <a:pt x="451256" y="1467142"/>
                  </a:moveTo>
                  <a:lnTo>
                    <a:pt x="450723" y="1465872"/>
                  </a:lnTo>
                  <a:lnTo>
                    <a:pt x="431088" y="1465872"/>
                  </a:lnTo>
                  <a:lnTo>
                    <a:pt x="430923" y="1465872"/>
                  </a:lnTo>
                  <a:lnTo>
                    <a:pt x="430771" y="1466405"/>
                  </a:lnTo>
                  <a:lnTo>
                    <a:pt x="430771" y="1470952"/>
                  </a:lnTo>
                  <a:lnTo>
                    <a:pt x="430136" y="1472222"/>
                  </a:lnTo>
                  <a:lnTo>
                    <a:pt x="429247" y="1472222"/>
                  </a:lnTo>
                  <a:lnTo>
                    <a:pt x="429552" y="1470952"/>
                  </a:lnTo>
                  <a:lnTo>
                    <a:pt x="430771" y="1470952"/>
                  </a:lnTo>
                  <a:lnTo>
                    <a:pt x="430771" y="1466405"/>
                  </a:lnTo>
                  <a:lnTo>
                    <a:pt x="430555" y="1467142"/>
                  </a:lnTo>
                  <a:lnTo>
                    <a:pt x="426821" y="1470952"/>
                  </a:lnTo>
                  <a:lnTo>
                    <a:pt x="425183" y="1472222"/>
                  </a:lnTo>
                  <a:lnTo>
                    <a:pt x="424764" y="1472222"/>
                  </a:lnTo>
                  <a:lnTo>
                    <a:pt x="425716" y="1470952"/>
                  </a:lnTo>
                  <a:lnTo>
                    <a:pt x="423481" y="1470952"/>
                  </a:lnTo>
                  <a:lnTo>
                    <a:pt x="423303" y="1470952"/>
                  </a:lnTo>
                  <a:lnTo>
                    <a:pt x="419887" y="1477302"/>
                  </a:lnTo>
                  <a:lnTo>
                    <a:pt x="418858" y="1479842"/>
                  </a:lnTo>
                  <a:lnTo>
                    <a:pt x="416915" y="1482382"/>
                  </a:lnTo>
                  <a:lnTo>
                    <a:pt x="419214" y="1482382"/>
                  </a:lnTo>
                  <a:lnTo>
                    <a:pt x="421894" y="1479842"/>
                  </a:lnTo>
                  <a:lnTo>
                    <a:pt x="424053" y="1478572"/>
                  </a:lnTo>
                  <a:lnTo>
                    <a:pt x="424637" y="1477302"/>
                  </a:lnTo>
                  <a:lnTo>
                    <a:pt x="425462" y="1477302"/>
                  </a:lnTo>
                  <a:lnTo>
                    <a:pt x="424980" y="1478572"/>
                  </a:lnTo>
                  <a:lnTo>
                    <a:pt x="424561" y="1479842"/>
                  </a:lnTo>
                  <a:lnTo>
                    <a:pt x="422224" y="1482382"/>
                  </a:lnTo>
                  <a:lnTo>
                    <a:pt x="417550" y="1488732"/>
                  </a:lnTo>
                  <a:lnTo>
                    <a:pt x="413308" y="1493812"/>
                  </a:lnTo>
                  <a:lnTo>
                    <a:pt x="408495" y="1501432"/>
                  </a:lnTo>
                  <a:lnTo>
                    <a:pt x="403669" y="1501432"/>
                  </a:lnTo>
                  <a:lnTo>
                    <a:pt x="402551" y="1502702"/>
                  </a:lnTo>
                  <a:lnTo>
                    <a:pt x="398995" y="1507782"/>
                  </a:lnTo>
                  <a:lnTo>
                    <a:pt x="398106" y="1511592"/>
                  </a:lnTo>
                  <a:lnTo>
                    <a:pt x="392239" y="1519212"/>
                  </a:lnTo>
                  <a:lnTo>
                    <a:pt x="392912" y="1520482"/>
                  </a:lnTo>
                  <a:lnTo>
                    <a:pt x="394639" y="1520482"/>
                  </a:lnTo>
                  <a:lnTo>
                    <a:pt x="395922" y="1519212"/>
                  </a:lnTo>
                  <a:lnTo>
                    <a:pt x="398576" y="1516672"/>
                  </a:lnTo>
                  <a:lnTo>
                    <a:pt x="400189" y="1514132"/>
                  </a:lnTo>
                  <a:lnTo>
                    <a:pt x="401586" y="1514132"/>
                  </a:lnTo>
                  <a:lnTo>
                    <a:pt x="400075" y="1516672"/>
                  </a:lnTo>
                  <a:lnTo>
                    <a:pt x="396430" y="1521752"/>
                  </a:lnTo>
                  <a:lnTo>
                    <a:pt x="394995" y="1525562"/>
                  </a:lnTo>
                  <a:lnTo>
                    <a:pt x="395478" y="1525562"/>
                  </a:lnTo>
                  <a:lnTo>
                    <a:pt x="399707" y="1521752"/>
                  </a:lnTo>
                  <a:lnTo>
                    <a:pt x="401866" y="1519212"/>
                  </a:lnTo>
                  <a:lnTo>
                    <a:pt x="405701" y="1517942"/>
                  </a:lnTo>
                  <a:lnTo>
                    <a:pt x="408927" y="1514132"/>
                  </a:lnTo>
                  <a:lnTo>
                    <a:pt x="410006" y="1512862"/>
                  </a:lnTo>
                  <a:lnTo>
                    <a:pt x="418439" y="1501432"/>
                  </a:lnTo>
                  <a:lnTo>
                    <a:pt x="419392" y="1498892"/>
                  </a:lnTo>
                  <a:lnTo>
                    <a:pt x="423519" y="1496352"/>
                  </a:lnTo>
                  <a:lnTo>
                    <a:pt x="420065" y="1500162"/>
                  </a:lnTo>
                  <a:lnTo>
                    <a:pt x="423430" y="1498892"/>
                  </a:lnTo>
                  <a:lnTo>
                    <a:pt x="421309" y="1501432"/>
                  </a:lnTo>
                  <a:lnTo>
                    <a:pt x="419049" y="1506512"/>
                  </a:lnTo>
                  <a:lnTo>
                    <a:pt x="419633" y="1506512"/>
                  </a:lnTo>
                  <a:lnTo>
                    <a:pt x="413435" y="1515402"/>
                  </a:lnTo>
                  <a:lnTo>
                    <a:pt x="417512" y="1512862"/>
                  </a:lnTo>
                  <a:lnTo>
                    <a:pt x="414020" y="1519212"/>
                  </a:lnTo>
                  <a:lnTo>
                    <a:pt x="414985" y="1517942"/>
                  </a:lnTo>
                  <a:lnTo>
                    <a:pt x="419684" y="1512862"/>
                  </a:lnTo>
                  <a:lnTo>
                    <a:pt x="421322" y="1511592"/>
                  </a:lnTo>
                  <a:lnTo>
                    <a:pt x="424332" y="1507782"/>
                  </a:lnTo>
                  <a:lnTo>
                    <a:pt x="425335" y="1506512"/>
                  </a:lnTo>
                  <a:lnTo>
                    <a:pt x="429120" y="1503972"/>
                  </a:lnTo>
                  <a:lnTo>
                    <a:pt x="429310" y="1500162"/>
                  </a:lnTo>
                  <a:lnTo>
                    <a:pt x="425602" y="1505242"/>
                  </a:lnTo>
                  <a:lnTo>
                    <a:pt x="422503" y="1507782"/>
                  </a:lnTo>
                  <a:lnTo>
                    <a:pt x="421957" y="1507782"/>
                  </a:lnTo>
                  <a:lnTo>
                    <a:pt x="422084" y="1506512"/>
                  </a:lnTo>
                  <a:lnTo>
                    <a:pt x="422795" y="1506512"/>
                  </a:lnTo>
                  <a:lnTo>
                    <a:pt x="426707" y="1501432"/>
                  </a:lnTo>
                  <a:lnTo>
                    <a:pt x="428409" y="1500162"/>
                  </a:lnTo>
                  <a:lnTo>
                    <a:pt x="430110" y="1498892"/>
                  </a:lnTo>
                  <a:lnTo>
                    <a:pt x="436219" y="1492542"/>
                  </a:lnTo>
                  <a:lnTo>
                    <a:pt x="436460" y="1491272"/>
                  </a:lnTo>
                  <a:lnTo>
                    <a:pt x="436638" y="1490002"/>
                  </a:lnTo>
                  <a:lnTo>
                    <a:pt x="435305" y="1491272"/>
                  </a:lnTo>
                  <a:lnTo>
                    <a:pt x="430771" y="1496352"/>
                  </a:lnTo>
                  <a:lnTo>
                    <a:pt x="428434" y="1497622"/>
                  </a:lnTo>
                  <a:lnTo>
                    <a:pt x="425196" y="1500162"/>
                  </a:lnTo>
                  <a:lnTo>
                    <a:pt x="426034" y="1498892"/>
                  </a:lnTo>
                  <a:lnTo>
                    <a:pt x="427723" y="1496352"/>
                  </a:lnTo>
                  <a:lnTo>
                    <a:pt x="430326" y="1493812"/>
                  </a:lnTo>
                  <a:lnTo>
                    <a:pt x="434555" y="1491272"/>
                  </a:lnTo>
                  <a:lnTo>
                    <a:pt x="436422" y="1488732"/>
                  </a:lnTo>
                  <a:lnTo>
                    <a:pt x="436943" y="1484922"/>
                  </a:lnTo>
                  <a:lnTo>
                    <a:pt x="444030" y="1477302"/>
                  </a:lnTo>
                  <a:lnTo>
                    <a:pt x="448754" y="1472222"/>
                  </a:lnTo>
                  <a:lnTo>
                    <a:pt x="449948" y="1470952"/>
                  </a:lnTo>
                  <a:lnTo>
                    <a:pt x="451256" y="1467142"/>
                  </a:lnTo>
                  <a:close/>
                </a:path>
                <a:path w="1052829" h="1735454">
                  <a:moveTo>
                    <a:pt x="451370" y="1472831"/>
                  </a:moveTo>
                  <a:lnTo>
                    <a:pt x="450875" y="1472920"/>
                  </a:lnTo>
                  <a:lnTo>
                    <a:pt x="449783" y="1473060"/>
                  </a:lnTo>
                  <a:lnTo>
                    <a:pt x="448081" y="1474241"/>
                  </a:lnTo>
                  <a:lnTo>
                    <a:pt x="445973" y="1476336"/>
                  </a:lnTo>
                  <a:lnTo>
                    <a:pt x="444576" y="1478064"/>
                  </a:lnTo>
                  <a:lnTo>
                    <a:pt x="443357" y="1479918"/>
                  </a:lnTo>
                  <a:lnTo>
                    <a:pt x="443814" y="1480159"/>
                  </a:lnTo>
                  <a:lnTo>
                    <a:pt x="444487" y="1480451"/>
                  </a:lnTo>
                  <a:lnTo>
                    <a:pt x="446354" y="1479169"/>
                  </a:lnTo>
                  <a:lnTo>
                    <a:pt x="449033" y="1476946"/>
                  </a:lnTo>
                  <a:lnTo>
                    <a:pt x="451370" y="1472831"/>
                  </a:lnTo>
                  <a:close/>
                </a:path>
                <a:path w="1052829" h="1735454">
                  <a:moveTo>
                    <a:pt x="452081" y="1441284"/>
                  </a:moveTo>
                  <a:lnTo>
                    <a:pt x="449237" y="1443177"/>
                  </a:lnTo>
                  <a:lnTo>
                    <a:pt x="445681" y="1447927"/>
                  </a:lnTo>
                  <a:lnTo>
                    <a:pt x="445122" y="1448714"/>
                  </a:lnTo>
                  <a:lnTo>
                    <a:pt x="446659" y="1448282"/>
                  </a:lnTo>
                  <a:lnTo>
                    <a:pt x="448424" y="1447190"/>
                  </a:lnTo>
                  <a:lnTo>
                    <a:pt x="450773" y="1443672"/>
                  </a:lnTo>
                  <a:lnTo>
                    <a:pt x="451535" y="1442542"/>
                  </a:lnTo>
                  <a:lnTo>
                    <a:pt x="452081" y="1441284"/>
                  </a:lnTo>
                  <a:close/>
                </a:path>
                <a:path w="1052829" h="1735454">
                  <a:moveTo>
                    <a:pt x="457403" y="1470444"/>
                  </a:moveTo>
                  <a:lnTo>
                    <a:pt x="455790" y="1471663"/>
                  </a:lnTo>
                  <a:lnTo>
                    <a:pt x="454317" y="1472768"/>
                  </a:lnTo>
                  <a:lnTo>
                    <a:pt x="453123" y="1474431"/>
                  </a:lnTo>
                  <a:lnTo>
                    <a:pt x="450265" y="1479359"/>
                  </a:lnTo>
                  <a:lnTo>
                    <a:pt x="452069" y="1478673"/>
                  </a:lnTo>
                  <a:lnTo>
                    <a:pt x="453478" y="1478445"/>
                  </a:lnTo>
                  <a:lnTo>
                    <a:pt x="453644" y="1477124"/>
                  </a:lnTo>
                  <a:lnTo>
                    <a:pt x="455231" y="1474825"/>
                  </a:lnTo>
                  <a:lnTo>
                    <a:pt x="457250" y="1471244"/>
                  </a:lnTo>
                  <a:lnTo>
                    <a:pt x="457403" y="1470444"/>
                  </a:lnTo>
                  <a:close/>
                </a:path>
                <a:path w="1052829" h="1735454">
                  <a:moveTo>
                    <a:pt x="484149" y="1428965"/>
                  </a:moveTo>
                  <a:close/>
                </a:path>
                <a:path w="1052829" h="1735454">
                  <a:moveTo>
                    <a:pt x="489381" y="1411782"/>
                  </a:moveTo>
                  <a:lnTo>
                    <a:pt x="488353" y="1412113"/>
                  </a:lnTo>
                  <a:lnTo>
                    <a:pt x="487743" y="1413446"/>
                  </a:lnTo>
                  <a:lnTo>
                    <a:pt x="488416" y="1412697"/>
                  </a:lnTo>
                  <a:lnTo>
                    <a:pt x="489381" y="1411782"/>
                  </a:lnTo>
                  <a:close/>
                </a:path>
                <a:path w="1052829" h="1735454">
                  <a:moveTo>
                    <a:pt x="543255" y="711"/>
                  </a:moveTo>
                  <a:lnTo>
                    <a:pt x="542442" y="0"/>
                  </a:lnTo>
                  <a:lnTo>
                    <a:pt x="536536" y="5626"/>
                  </a:lnTo>
                  <a:lnTo>
                    <a:pt x="535089" y="6934"/>
                  </a:lnTo>
                  <a:lnTo>
                    <a:pt x="534860" y="5257"/>
                  </a:lnTo>
                  <a:lnTo>
                    <a:pt x="531215" y="10414"/>
                  </a:lnTo>
                  <a:lnTo>
                    <a:pt x="534073" y="8445"/>
                  </a:lnTo>
                  <a:lnTo>
                    <a:pt x="534250" y="9080"/>
                  </a:lnTo>
                  <a:lnTo>
                    <a:pt x="534428" y="9626"/>
                  </a:lnTo>
                  <a:lnTo>
                    <a:pt x="535914" y="9982"/>
                  </a:lnTo>
                  <a:lnTo>
                    <a:pt x="537235" y="8940"/>
                  </a:lnTo>
                  <a:lnTo>
                    <a:pt x="540689" y="3721"/>
                  </a:lnTo>
                  <a:lnTo>
                    <a:pt x="543255" y="711"/>
                  </a:lnTo>
                  <a:close/>
                </a:path>
                <a:path w="1052829" h="1735454">
                  <a:moveTo>
                    <a:pt x="694258" y="1202982"/>
                  </a:moveTo>
                  <a:lnTo>
                    <a:pt x="693534" y="1200861"/>
                  </a:lnTo>
                  <a:lnTo>
                    <a:pt x="690981" y="1204607"/>
                  </a:lnTo>
                  <a:lnTo>
                    <a:pt x="688962" y="1206728"/>
                  </a:lnTo>
                  <a:lnTo>
                    <a:pt x="688644" y="1207135"/>
                  </a:lnTo>
                  <a:lnTo>
                    <a:pt x="683463" y="1213104"/>
                  </a:lnTo>
                  <a:lnTo>
                    <a:pt x="682917" y="1213764"/>
                  </a:lnTo>
                  <a:lnTo>
                    <a:pt x="682510" y="1214501"/>
                  </a:lnTo>
                  <a:lnTo>
                    <a:pt x="682066" y="1215199"/>
                  </a:lnTo>
                  <a:lnTo>
                    <a:pt x="682548" y="1214932"/>
                  </a:lnTo>
                  <a:lnTo>
                    <a:pt x="682993" y="1214869"/>
                  </a:lnTo>
                  <a:lnTo>
                    <a:pt x="683488" y="1214386"/>
                  </a:lnTo>
                  <a:lnTo>
                    <a:pt x="689495" y="1208341"/>
                  </a:lnTo>
                  <a:lnTo>
                    <a:pt x="690880" y="1206868"/>
                  </a:lnTo>
                  <a:lnTo>
                    <a:pt x="691502" y="1206195"/>
                  </a:lnTo>
                  <a:lnTo>
                    <a:pt x="694258" y="1202982"/>
                  </a:lnTo>
                  <a:close/>
                </a:path>
                <a:path w="1052829" h="1735454">
                  <a:moveTo>
                    <a:pt x="700849" y="1348473"/>
                  </a:moveTo>
                  <a:lnTo>
                    <a:pt x="700265" y="1348092"/>
                  </a:lnTo>
                  <a:lnTo>
                    <a:pt x="700074" y="1347177"/>
                  </a:lnTo>
                  <a:lnTo>
                    <a:pt x="697534" y="1348968"/>
                  </a:lnTo>
                  <a:lnTo>
                    <a:pt x="696201" y="1350403"/>
                  </a:lnTo>
                  <a:lnTo>
                    <a:pt x="694270" y="1352867"/>
                  </a:lnTo>
                  <a:lnTo>
                    <a:pt x="694575" y="1353108"/>
                  </a:lnTo>
                  <a:lnTo>
                    <a:pt x="698830" y="1350378"/>
                  </a:lnTo>
                  <a:lnTo>
                    <a:pt x="700849" y="1348473"/>
                  </a:lnTo>
                  <a:close/>
                </a:path>
                <a:path w="1052829" h="1735454">
                  <a:moveTo>
                    <a:pt x="701294" y="1341843"/>
                  </a:moveTo>
                  <a:lnTo>
                    <a:pt x="701027" y="1342021"/>
                  </a:lnTo>
                  <a:lnTo>
                    <a:pt x="700659" y="1342186"/>
                  </a:lnTo>
                  <a:lnTo>
                    <a:pt x="700519" y="1342351"/>
                  </a:lnTo>
                  <a:lnTo>
                    <a:pt x="699109" y="1344320"/>
                  </a:lnTo>
                  <a:lnTo>
                    <a:pt x="699350" y="1344155"/>
                  </a:lnTo>
                  <a:lnTo>
                    <a:pt x="699744" y="1343977"/>
                  </a:lnTo>
                  <a:lnTo>
                    <a:pt x="699897" y="1343787"/>
                  </a:lnTo>
                  <a:lnTo>
                    <a:pt x="701294" y="1341843"/>
                  </a:lnTo>
                  <a:close/>
                </a:path>
                <a:path w="1052829" h="1735454">
                  <a:moveTo>
                    <a:pt x="708672" y="1194092"/>
                  </a:moveTo>
                  <a:lnTo>
                    <a:pt x="706386" y="1196632"/>
                  </a:lnTo>
                  <a:lnTo>
                    <a:pt x="702386" y="1199172"/>
                  </a:lnTo>
                  <a:lnTo>
                    <a:pt x="697623" y="1204252"/>
                  </a:lnTo>
                  <a:lnTo>
                    <a:pt x="692759" y="1209332"/>
                  </a:lnTo>
                  <a:lnTo>
                    <a:pt x="688124" y="1214412"/>
                  </a:lnTo>
                  <a:lnTo>
                    <a:pt x="679018" y="1224572"/>
                  </a:lnTo>
                  <a:lnTo>
                    <a:pt x="679157" y="1224572"/>
                  </a:lnTo>
                  <a:lnTo>
                    <a:pt x="678408" y="1225842"/>
                  </a:lnTo>
                  <a:lnTo>
                    <a:pt x="677951" y="1227112"/>
                  </a:lnTo>
                  <a:lnTo>
                    <a:pt x="676897" y="1228305"/>
                  </a:lnTo>
                  <a:lnTo>
                    <a:pt x="678408" y="1225842"/>
                  </a:lnTo>
                  <a:lnTo>
                    <a:pt x="678840" y="1224572"/>
                  </a:lnTo>
                  <a:lnTo>
                    <a:pt x="678167" y="1224572"/>
                  </a:lnTo>
                  <a:lnTo>
                    <a:pt x="676757" y="1225842"/>
                  </a:lnTo>
                  <a:lnTo>
                    <a:pt x="672744" y="1227797"/>
                  </a:lnTo>
                  <a:lnTo>
                    <a:pt x="672744" y="1244892"/>
                  </a:lnTo>
                  <a:lnTo>
                    <a:pt x="672274" y="1246162"/>
                  </a:lnTo>
                  <a:lnTo>
                    <a:pt x="672744" y="1244892"/>
                  </a:lnTo>
                  <a:lnTo>
                    <a:pt x="672744" y="1227797"/>
                  </a:lnTo>
                  <a:lnTo>
                    <a:pt x="671525" y="1228382"/>
                  </a:lnTo>
                  <a:lnTo>
                    <a:pt x="671207" y="1227112"/>
                  </a:lnTo>
                  <a:lnTo>
                    <a:pt x="672680" y="1224572"/>
                  </a:lnTo>
                  <a:lnTo>
                    <a:pt x="673430" y="1223302"/>
                  </a:lnTo>
                  <a:lnTo>
                    <a:pt x="674166" y="1222032"/>
                  </a:lnTo>
                  <a:lnTo>
                    <a:pt x="674903" y="1220762"/>
                  </a:lnTo>
                  <a:lnTo>
                    <a:pt x="676668" y="1219492"/>
                  </a:lnTo>
                  <a:lnTo>
                    <a:pt x="680580" y="1214412"/>
                  </a:lnTo>
                  <a:lnTo>
                    <a:pt x="680478" y="1213142"/>
                  </a:lnTo>
                  <a:lnTo>
                    <a:pt x="676567" y="1215682"/>
                  </a:lnTo>
                  <a:lnTo>
                    <a:pt x="673239" y="1219492"/>
                  </a:lnTo>
                  <a:lnTo>
                    <a:pt x="672058" y="1219492"/>
                  </a:lnTo>
                  <a:lnTo>
                    <a:pt x="675373" y="1215682"/>
                  </a:lnTo>
                  <a:lnTo>
                    <a:pt x="676960" y="1214412"/>
                  </a:lnTo>
                  <a:lnTo>
                    <a:pt x="678561" y="1213142"/>
                  </a:lnTo>
                  <a:lnTo>
                    <a:pt x="684009" y="1208062"/>
                  </a:lnTo>
                  <a:lnTo>
                    <a:pt x="685253" y="1206792"/>
                  </a:lnTo>
                  <a:lnTo>
                    <a:pt x="686079" y="1206792"/>
                  </a:lnTo>
                  <a:lnTo>
                    <a:pt x="687705" y="1205522"/>
                  </a:lnTo>
                  <a:lnTo>
                    <a:pt x="689317" y="1204252"/>
                  </a:lnTo>
                  <a:lnTo>
                    <a:pt x="691730" y="1201712"/>
                  </a:lnTo>
                  <a:lnTo>
                    <a:pt x="693242" y="1200442"/>
                  </a:lnTo>
                  <a:lnTo>
                    <a:pt x="691413" y="1199172"/>
                  </a:lnTo>
                  <a:lnTo>
                    <a:pt x="694626" y="1195362"/>
                  </a:lnTo>
                  <a:lnTo>
                    <a:pt x="695706" y="1194092"/>
                  </a:lnTo>
                  <a:lnTo>
                    <a:pt x="696341" y="1191552"/>
                  </a:lnTo>
                  <a:lnTo>
                    <a:pt x="696671" y="1190282"/>
                  </a:lnTo>
                  <a:lnTo>
                    <a:pt x="697509" y="1189012"/>
                  </a:lnTo>
                  <a:lnTo>
                    <a:pt x="695363" y="1190282"/>
                  </a:lnTo>
                  <a:lnTo>
                    <a:pt x="693343" y="1190282"/>
                  </a:lnTo>
                  <a:lnTo>
                    <a:pt x="691172" y="1191552"/>
                  </a:lnTo>
                  <a:lnTo>
                    <a:pt x="690410" y="1190282"/>
                  </a:lnTo>
                  <a:lnTo>
                    <a:pt x="689229" y="1190282"/>
                  </a:lnTo>
                  <a:lnTo>
                    <a:pt x="686904" y="1191552"/>
                  </a:lnTo>
                  <a:lnTo>
                    <a:pt x="683348" y="1195362"/>
                  </a:lnTo>
                  <a:lnTo>
                    <a:pt x="681253" y="1194092"/>
                  </a:lnTo>
                  <a:lnTo>
                    <a:pt x="676160" y="1199172"/>
                  </a:lnTo>
                  <a:lnTo>
                    <a:pt x="673087" y="1201686"/>
                  </a:lnTo>
                  <a:lnTo>
                    <a:pt x="673087" y="1208062"/>
                  </a:lnTo>
                  <a:lnTo>
                    <a:pt x="671512" y="1210602"/>
                  </a:lnTo>
                  <a:lnTo>
                    <a:pt x="671271" y="1210602"/>
                  </a:lnTo>
                  <a:lnTo>
                    <a:pt x="671131" y="1211453"/>
                  </a:lnTo>
                  <a:lnTo>
                    <a:pt x="671131" y="1219492"/>
                  </a:lnTo>
                  <a:lnTo>
                    <a:pt x="670788" y="1220762"/>
                  </a:lnTo>
                  <a:lnTo>
                    <a:pt x="670788" y="1219492"/>
                  </a:lnTo>
                  <a:lnTo>
                    <a:pt x="671131" y="1219492"/>
                  </a:lnTo>
                  <a:lnTo>
                    <a:pt x="671131" y="1211453"/>
                  </a:lnTo>
                  <a:lnTo>
                    <a:pt x="670852" y="1213142"/>
                  </a:lnTo>
                  <a:lnTo>
                    <a:pt x="670318" y="1213142"/>
                  </a:lnTo>
                  <a:lnTo>
                    <a:pt x="669429" y="1214043"/>
                  </a:lnTo>
                  <a:lnTo>
                    <a:pt x="669429" y="1242352"/>
                  </a:lnTo>
                  <a:lnTo>
                    <a:pt x="668210" y="1243622"/>
                  </a:lnTo>
                  <a:lnTo>
                    <a:pt x="666165" y="1246162"/>
                  </a:lnTo>
                  <a:lnTo>
                    <a:pt x="665111" y="1247432"/>
                  </a:lnTo>
                  <a:lnTo>
                    <a:pt x="664997" y="1246162"/>
                  </a:lnTo>
                  <a:lnTo>
                    <a:pt x="665340" y="1244892"/>
                  </a:lnTo>
                  <a:lnTo>
                    <a:pt x="666851" y="1242352"/>
                  </a:lnTo>
                  <a:lnTo>
                    <a:pt x="668096" y="1241082"/>
                  </a:lnTo>
                  <a:lnTo>
                    <a:pt x="669404" y="1241082"/>
                  </a:lnTo>
                  <a:lnTo>
                    <a:pt x="669429" y="1242352"/>
                  </a:lnTo>
                  <a:lnTo>
                    <a:pt x="669429" y="1214043"/>
                  </a:lnTo>
                  <a:lnTo>
                    <a:pt x="669112" y="1214361"/>
                  </a:lnTo>
                  <a:lnTo>
                    <a:pt x="669480" y="1213142"/>
                  </a:lnTo>
                  <a:lnTo>
                    <a:pt x="670331" y="1211872"/>
                  </a:lnTo>
                  <a:lnTo>
                    <a:pt x="671271" y="1210602"/>
                  </a:lnTo>
                  <a:lnTo>
                    <a:pt x="670788" y="1210602"/>
                  </a:lnTo>
                  <a:lnTo>
                    <a:pt x="671715" y="1209332"/>
                  </a:lnTo>
                  <a:lnTo>
                    <a:pt x="672541" y="1208062"/>
                  </a:lnTo>
                  <a:lnTo>
                    <a:pt x="673087" y="1208062"/>
                  </a:lnTo>
                  <a:lnTo>
                    <a:pt x="673087" y="1201686"/>
                  </a:lnTo>
                  <a:lnTo>
                    <a:pt x="670801" y="1203553"/>
                  </a:lnTo>
                  <a:lnTo>
                    <a:pt x="671042" y="1202982"/>
                  </a:lnTo>
                  <a:lnTo>
                    <a:pt x="675627" y="1197902"/>
                  </a:lnTo>
                  <a:lnTo>
                    <a:pt x="677164" y="1195362"/>
                  </a:lnTo>
                  <a:lnTo>
                    <a:pt x="676871" y="1194092"/>
                  </a:lnTo>
                  <a:lnTo>
                    <a:pt x="676783" y="1192822"/>
                  </a:lnTo>
                  <a:lnTo>
                    <a:pt x="676211" y="1192822"/>
                  </a:lnTo>
                  <a:lnTo>
                    <a:pt x="679856" y="1186472"/>
                  </a:lnTo>
                  <a:lnTo>
                    <a:pt x="677646" y="1186472"/>
                  </a:lnTo>
                  <a:lnTo>
                    <a:pt x="676808" y="1183932"/>
                  </a:lnTo>
                  <a:lnTo>
                    <a:pt x="676097" y="1183932"/>
                  </a:lnTo>
                  <a:lnTo>
                    <a:pt x="672833" y="1187742"/>
                  </a:lnTo>
                  <a:lnTo>
                    <a:pt x="671144" y="1189012"/>
                  </a:lnTo>
                  <a:lnTo>
                    <a:pt x="667994" y="1195362"/>
                  </a:lnTo>
                  <a:lnTo>
                    <a:pt x="666419" y="1197749"/>
                  </a:lnTo>
                  <a:lnTo>
                    <a:pt x="666419" y="1223302"/>
                  </a:lnTo>
                  <a:lnTo>
                    <a:pt x="665911" y="1224572"/>
                  </a:lnTo>
                  <a:lnTo>
                    <a:pt x="666115" y="1223302"/>
                  </a:lnTo>
                  <a:lnTo>
                    <a:pt x="666419" y="1223302"/>
                  </a:lnTo>
                  <a:lnTo>
                    <a:pt x="666419" y="1197749"/>
                  </a:lnTo>
                  <a:lnTo>
                    <a:pt x="665657" y="1198905"/>
                  </a:lnTo>
                  <a:lnTo>
                    <a:pt x="665657" y="1205522"/>
                  </a:lnTo>
                  <a:lnTo>
                    <a:pt x="664337" y="1208062"/>
                  </a:lnTo>
                  <a:lnTo>
                    <a:pt x="664083" y="1208062"/>
                  </a:lnTo>
                  <a:lnTo>
                    <a:pt x="664083" y="1223302"/>
                  </a:lnTo>
                  <a:lnTo>
                    <a:pt x="662876" y="1224572"/>
                  </a:lnTo>
                  <a:lnTo>
                    <a:pt x="660641" y="1227366"/>
                  </a:lnTo>
                  <a:lnTo>
                    <a:pt x="660641" y="1253782"/>
                  </a:lnTo>
                  <a:lnTo>
                    <a:pt x="654342" y="1261402"/>
                  </a:lnTo>
                  <a:lnTo>
                    <a:pt x="651357" y="1263942"/>
                  </a:lnTo>
                  <a:lnTo>
                    <a:pt x="648258" y="1267752"/>
                  </a:lnTo>
                  <a:lnTo>
                    <a:pt x="652068" y="1262672"/>
                  </a:lnTo>
                  <a:lnTo>
                    <a:pt x="656831" y="1256322"/>
                  </a:lnTo>
                  <a:lnTo>
                    <a:pt x="659688" y="1252512"/>
                  </a:lnTo>
                  <a:lnTo>
                    <a:pt x="659472" y="1251242"/>
                  </a:lnTo>
                  <a:lnTo>
                    <a:pt x="659828" y="1251242"/>
                  </a:lnTo>
                  <a:lnTo>
                    <a:pt x="659688" y="1252512"/>
                  </a:lnTo>
                  <a:lnTo>
                    <a:pt x="660247" y="1252512"/>
                  </a:lnTo>
                  <a:lnTo>
                    <a:pt x="660641" y="1253782"/>
                  </a:lnTo>
                  <a:lnTo>
                    <a:pt x="660641" y="1227366"/>
                  </a:lnTo>
                  <a:lnTo>
                    <a:pt x="659828" y="1228382"/>
                  </a:lnTo>
                  <a:lnTo>
                    <a:pt x="658571" y="1229652"/>
                  </a:lnTo>
                  <a:lnTo>
                    <a:pt x="656844" y="1229652"/>
                  </a:lnTo>
                  <a:lnTo>
                    <a:pt x="661352" y="1224572"/>
                  </a:lnTo>
                  <a:lnTo>
                    <a:pt x="662978" y="1222032"/>
                  </a:lnTo>
                  <a:lnTo>
                    <a:pt x="664083" y="1223302"/>
                  </a:lnTo>
                  <a:lnTo>
                    <a:pt x="664083" y="1208062"/>
                  </a:lnTo>
                  <a:lnTo>
                    <a:pt x="663536" y="1208062"/>
                  </a:lnTo>
                  <a:lnTo>
                    <a:pt x="664400" y="1206792"/>
                  </a:lnTo>
                  <a:lnTo>
                    <a:pt x="665657" y="1205522"/>
                  </a:lnTo>
                  <a:lnTo>
                    <a:pt x="665657" y="1198905"/>
                  </a:lnTo>
                  <a:lnTo>
                    <a:pt x="665480" y="1199172"/>
                  </a:lnTo>
                  <a:lnTo>
                    <a:pt x="660844" y="1205128"/>
                  </a:lnTo>
                  <a:lnTo>
                    <a:pt x="660844" y="1208062"/>
                  </a:lnTo>
                  <a:lnTo>
                    <a:pt x="659930" y="1209332"/>
                  </a:lnTo>
                  <a:lnTo>
                    <a:pt x="659625" y="1209332"/>
                  </a:lnTo>
                  <a:lnTo>
                    <a:pt x="660400" y="1208062"/>
                  </a:lnTo>
                  <a:lnTo>
                    <a:pt x="660844" y="1208062"/>
                  </a:lnTo>
                  <a:lnTo>
                    <a:pt x="660844" y="1205128"/>
                  </a:lnTo>
                  <a:lnTo>
                    <a:pt x="658558" y="1208062"/>
                  </a:lnTo>
                  <a:lnTo>
                    <a:pt x="656856" y="1210602"/>
                  </a:lnTo>
                  <a:lnTo>
                    <a:pt x="656704" y="1213040"/>
                  </a:lnTo>
                  <a:lnTo>
                    <a:pt x="656704" y="1224572"/>
                  </a:lnTo>
                  <a:lnTo>
                    <a:pt x="655231" y="1227112"/>
                  </a:lnTo>
                  <a:lnTo>
                    <a:pt x="654558" y="1227112"/>
                  </a:lnTo>
                  <a:lnTo>
                    <a:pt x="654392" y="1228382"/>
                  </a:lnTo>
                  <a:lnTo>
                    <a:pt x="654253" y="1228382"/>
                  </a:lnTo>
                  <a:lnTo>
                    <a:pt x="654545" y="1227112"/>
                  </a:lnTo>
                  <a:lnTo>
                    <a:pt x="654405" y="1227112"/>
                  </a:lnTo>
                  <a:lnTo>
                    <a:pt x="654608" y="1225842"/>
                  </a:lnTo>
                  <a:lnTo>
                    <a:pt x="656704" y="1224572"/>
                  </a:lnTo>
                  <a:lnTo>
                    <a:pt x="656704" y="1213040"/>
                  </a:lnTo>
                  <a:lnTo>
                    <a:pt x="656539" y="1215682"/>
                  </a:lnTo>
                  <a:lnTo>
                    <a:pt x="653872" y="1218793"/>
                  </a:lnTo>
                  <a:lnTo>
                    <a:pt x="653872" y="1228382"/>
                  </a:lnTo>
                  <a:lnTo>
                    <a:pt x="653021" y="1229652"/>
                  </a:lnTo>
                  <a:lnTo>
                    <a:pt x="653872" y="1228382"/>
                  </a:lnTo>
                  <a:lnTo>
                    <a:pt x="653872" y="1218793"/>
                  </a:lnTo>
                  <a:lnTo>
                    <a:pt x="649998" y="1223302"/>
                  </a:lnTo>
                  <a:lnTo>
                    <a:pt x="647268" y="1227455"/>
                  </a:lnTo>
                  <a:lnTo>
                    <a:pt x="647268" y="1234732"/>
                  </a:lnTo>
                  <a:lnTo>
                    <a:pt x="643966" y="1238542"/>
                  </a:lnTo>
                  <a:lnTo>
                    <a:pt x="641096" y="1241082"/>
                  </a:lnTo>
                  <a:lnTo>
                    <a:pt x="642404" y="1243622"/>
                  </a:lnTo>
                  <a:lnTo>
                    <a:pt x="637387" y="1248702"/>
                  </a:lnTo>
                  <a:lnTo>
                    <a:pt x="639140" y="1249972"/>
                  </a:lnTo>
                  <a:lnTo>
                    <a:pt x="640105" y="1249972"/>
                  </a:lnTo>
                  <a:lnTo>
                    <a:pt x="639064" y="1251077"/>
                  </a:lnTo>
                  <a:lnTo>
                    <a:pt x="639064" y="1270292"/>
                  </a:lnTo>
                  <a:lnTo>
                    <a:pt x="637311" y="1272832"/>
                  </a:lnTo>
                  <a:lnTo>
                    <a:pt x="636676" y="1273975"/>
                  </a:lnTo>
                  <a:lnTo>
                    <a:pt x="636676" y="1283309"/>
                  </a:lnTo>
                  <a:lnTo>
                    <a:pt x="636549" y="1284262"/>
                  </a:lnTo>
                  <a:lnTo>
                    <a:pt x="636270" y="1284262"/>
                  </a:lnTo>
                  <a:lnTo>
                    <a:pt x="636676" y="1283309"/>
                  </a:lnTo>
                  <a:lnTo>
                    <a:pt x="636676" y="1273975"/>
                  </a:lnTo>
                  <a:lnTo>
                    <a:pt x="635889" y="1275372"/>
                  </a:lnTo>
                  <a:lnTo>
                    <a:pt x="633310" y="1277607"/>
                  </a:lnTo>
                  <a:lnTo>
                    <a:pt x="633310" y="1284262"/>
                  </a:lnTo>
                  <a:lnTo>
                    <a:pt x="632371" y="1285532"/>
                  </a:lnTo>
                  <a:lnTo>
                    <a:pt x="631494" y="1285532"/>
                  </a:lnTo>
                  <a:lnTo>
                    <a:pt x="629869" y="1288097"/>
                  </a:lnTo>
                  <a:lnTo>
                    <a:pt x="629869" y="1299502"/>
                  </a:lnTo>
                  <a:lnTo>
                    <a:pt x="628992" y="1302042"/>
                  </a:lnTo>
                  <a:lnTo>
                    <a:pt x="626465" y="1304582"/>
                  </a:lnTo>
                  <a:lnTo>
                    <a:pt x="624954" y="1305636"/>
                  </a:lnTo>
                  <a:lnTo>
                    <a:pt x="624954" y="1305852"/>
                  </a:lnTo>
                  <a:lnTo>
                    <a:pt x="624560" y="1306753"/>
                  </a:lnTo>
                  <a:lnTo>
                    <a:pt x="624522" y="1307122"/>
                  </a:lnTo>
                  <a:lnTo>
                    <a:pt x="624395" y="1307122"/>
                  </a:lnTo>
                  <a:lnTo>
                    <a:pt x="624535" y="1306804"/>
                  </a:lnTo>
                  <a:lnTo>
                    <a:pt x="624801" y="1306169"/>
                  </a:lnTo>
                  <a:lnTo>
                    <a:pt x="624941" y="1305852"/>
                  </a:lnTo>
                  <a:lnTo>
                    <a:pt x="624954" y="1305636"/>
                  </a:lnTo>
                  <a:lnTo>
                    <a:pt x="624636" y="1305852"/>
                  </a:lnTo>
                  <a:lnTo>
                    <a:pt x="626071" y="1304582"/>
                  </a:lnTo>
                  <a:lnTo>
                    <a:pt x="626529" y="1302042"/>
                  </a:lnTo>
                  <a:lnTo>
                    <a:pt x="629640" y="1299502"/>
                  </a:lnTo>
                  <a:lnTo>
                    <a:pt x="629869" y="1299502"/>
                  </a:lnTo>
                  <a:lnTo>
                    <a:pt x="629869" y="1288097"/>
                  </a:lnTo>
                  <a:lnTo>
                    <a:pt x="629729" y="1288313"/>
                  </a:lnTo>
                  <a:lnTo>
                    <a:pt x="629729" y="1296962"/>
                  </a:lnTo>
                  <a:lnTo>
                    <a:pt x="624560" y="1303210"/>
                  </a:lnTo>
                  <a:lnTo>
                    <a:pt x="624560" y="1305852"/>
                  </a:lnTo>
                  <a:lnTo>
                    <a:pt x="624535" y="1306753"/>
                  </a:lnTo>
                  <a:lnTo>
                    <a:pt x="624370" y="1307122"/>
                  </a:lnTo>
                  <a:lnTo>
                    <a:pt x="624484" y="1305852"/>
                  </a:lnTo>
                  <a:lnTo>
                    <a:pt x="624560" y="1303210"/>
                  </a:lnTo>
                  <a:lnTo>
                    <a:pt x="622363" y="1305852"/>
                  </a:lnTo>
                  <a:lnTo>
                    <a:pt x="622134" y="1307122"/>
                  </a:lnTo>
                  <a:lnTo>
                    <a:pt x="621309" y="1307122"/>
                  </a:lnTo>
                  <a:lnTo>
                    <a:pt x="621360" y="1305852"/>
                  </a:lnTo>
                  <a:lnTo>
                    <a:pt x="623785" y="1303312"/>
                  </a:lnTo>
                  <a:lnTo>
                    <a:pt x="626135" y="1300772"/>
                  </a:lnTo>
                  <a:lnTo>
                    <a:pt x="627888" y="1296962"/>
                  </a:lnTo>
                  <a:lnTo>
                    <a:pt x="629729" y="1296962"/>
                  </a:lnTo>
                  <a:lnTo>
                    <a:pt x="629729" y="1288313"/>
                  </a:lnTo>
                  <a:lnTo>
                    <a:pt x="629069" y="1289342"/>
                  </a:lnTo>
                  <a:lnTo>
                    <a:pt x="626745" y="1291882"/>
                  </a:lnTo>
                  <a:lnTo>
                    <a:pt x="624649" y="1293152"/>
                  </a:lnTo>
                  <a:lnTo>
                    <a:pt x="623722" y="1293152"/>
                  </a:lnTo>
                  <a:lnTo>
                    <a:pt x="624446" y="1291882"/>
                  </a:lnTo>
                  <a:lnTo>
                    <a:pt x="625386" y="1291882"/>
                  </a:lnTo>
                  <a:lnTo>
                    <a:pt x="626325" y="1290612"/>
                  </a:lnTo>
                  <a:lnTo>
                    <a:pt x="628205" y="1288072"/>
                  </a:lnTo>
                  <a:lnTo>
                    <a:pt x="631012" y="1284262"/>
                  </a:lnTo>
                  <a:lnTo>
                    <a:pt x="631888" y="1284262"/>
                  </a:lnTo>
                  <a:lnTo>
                    <a:pt x="633107" y="1282992"/>
                  </a:lnTo>
                  <a:lnTo>
                    <a:pt x="633310" y="1284262"/>
                  </a:lnTo>
                  <a:lnTo>
                    <a:pt x="633310" y="1277607"/>
                  </a:lnTo>
                  <a:lnTo>
                    <a:pt x="632955" y="1277912"/>
                  </a:lnTo>
                  <a:lnTo>
                    <a:pt x="631571" y="1279182"/>
                  </a:lnTo>
                  <a:lnTo>
                    <a:pt x="630339" y="1280452"/>
                  </a:lnTo>
                  <a:lnTo>
                    <a:pt x="630123" y="1279182"/>
                  </a:lnTo>
                  <a:lnTo>
                    <a:pt x="631151" y="1277912"/>
                  </a:lnTo>
                  <a:lnTo>
                    <a:pt x="631825" y="1276642"/>
                  </a:lnTo>
                  <a:lnTo>
                    <a:pt x="632498" y="1275372"/>
                  </a:lnTo>
                  <a:lnTo>
                    <a:pt x="634542" y="1272832"/>
                  </a:lnTo>
                  <a:lnTo>
                    <a:pt x="636308" y="1272832"/>
                  </a:lnTo>
                  <a:lnTo>
                    <a:pt x="638937" y="1270292"/>
                  </a:lnTo>
                  <a:lnTo>
                    <a:pt x="639064" y="1270292"/>
                  </a:lnTo>
                  <a:lnTo>
                    <a:pt x="639064" y="1251077"/>
                  </a:lnTo>
                  <a:lnTo>
                    <a:pt x="637654" y="1252550"/>
                  </a:lnTo>
                  <a:lnTo>
                    <a:pt x="637654" y="1266482"/>
                  </a:lnTo>
                  <a:lnTo>
                    <a:pt x="636727" y="1267752"/>
                  </a:lnTo>
                  <a:lnTo>
                    <a:pt x="635177" y="1269022"/>
                  </a:lnTo>
                  <a:lnTo>
                    <a:pt x="633996" y="1270292"/>
                  </a:lnTo>
                  <a:lnTo>
                    <a:pt x="633349" y="1269022"/>
                  </a:lnTo>
                  <a:lnTo>
                    <a:pt x="631964" y="1270292"/>
                  </a:lnTo>
                  <a:lnTo>
                    <a:pt x="628167" y="1272832"/>
                  </a:lnTo>
                  <a:lnTo>
                    <a:pt x="628497" y="1271562"/>
                  </a:lnTo>
                  <a:lnTo>
                    <a:pt x="629602" y="1270292"/>
                  </a:lnTo>
                  <a:lnTo>
                    <a:pt x="627214" y="1270292"/>
                  </a:lnTo>
                  <a:lnTo>
                    <a:pt x="627062" y="1270292"/>
                  </a:lnTo>
                  <a:lnTo>
                    <a:pt x="626427" y="1271562"/>
                  </a:lnTo>
                  <a:lnTo>
                    <a:pt x="625983" y="1272832"/>
                  </a:lnTo>
                  <a:lnTo>
                    <a:pt x="625030" y="1272832"/>
                  </a:lnTo>
                  <a:lnTo>
                    <a:pt x="625132" y="1271562"/>
                  </a:lnTo>
                  <a:lnTo>
                    <a:pt x="625881" y="1271562"/>
                  </a:lnTo>
                  <a:lnTo>
                    <a:pt x="626389" y="1270292"/>
                  </a:lnTo>
                  <a:lnTo>
                    <a:pt x="627062" y="1270292"/>
                  </a:lnTo>
                  <a:lnTo>
                    <a:pt x="627672" y="1269022"/>
                  </a:lnTo>
                  <a:lnTo>
                    <a:pt x="630694" y="1269022"/>
                  </a:lnTo>
                  <a:lnTo>
                    <a:pt x="631799" y="1267752"/>
                  </a:lnTo>
                  <a:lnTo>
                    <a:pt x="635622" y="1262672"/>
                  </a:lnTo>
                  <a:lnTo>
                    <a:pt x="635571" y="1263942"/>
                  </a:lnTo>
                  <a:lnTo>
                    <a:pt x="636435" y="1263942"/>
                  </a:lnTo>
                  <a:lnTo>
                    <a:pt x="636562" y="1265212"/>
                  </a:lnTo>
                  <a:lnTo>
                    <a:pt x="637476" y="1265212"/>
                  </a:lnTo>
                  <a:lnTo>
                    <a:pt x="637654" y="1266482"/>
                  </a:lnTo>
                  <a:lnTo>
                    <a:pt x="637654" y="1252550"/>
                  </a:lnTo>
                  <a:lnTo>
                    <a:pt x="636473" y="1253782"/>
                  </a:lnTo>
                  <a:lnTo>
                    <a:pt x="634758" y="1256322"/>
                  </a:lnTo>
                  <a:lnTo>
                    <a:pt x="633984" y="1255052"/>
                  </a:lnTo>
                  <a:lnTo>
                    <a:pt x="633310" y="1255052"/>
                  </a:lnTo>
                  <a:lnTo>
                    <a:pt x="630466" y="1258862"/>
                  </a:lnTo>
                  <a:lnTo>
                    <a:pt x="630161" y="1260132"/>
                  </a:lnTo>
                  <a:lnTo>
                    <a:pt x="630656" y="1260132"/>
                  </a:lnTo>
                  <a:lnTo>
                    <a:pt x="627519" y="1265212"/>
                  </a:lnTo>
                  <a:lnTo>
                    <a:pt x="624090" y="1269022"/>
                  </a:lnTo>
                  <a:lnTo>
                    <a:pt x="623785" y="1268869"/>
                  </a:lnTo>
                  <a:lnTo>
                    <a:pt x="623785" y="1290497"/>
                  </a:lnTo>
                  <a:lnTo>
                    <a:pt x="623785" y="1268869"/>
                  </a:lnTo>
                  <a:lnTo>
                    <a:pt x="621690" y="1267752"/>
                  </a:lnTo>
                  <a:lnTo>
                    <a:pt x="620903" y="1268298"/>
                  </a:lnTo>
                  <a:lnTo>
                    <a:pt x="620903" y="1282992"/>
                  </a:lnTo>
                  <a:lnTo>
                    <a:pt x="620852" y="1283284"/>
                  </a:lnTo>
                  <a:lnTo>
                    <a:pt x="620852" y="1313472"/>
                  </a:lnTo>
                  <a:lnTo>
                    <a:pt x="620420" y="1314742"/>
                  </a:lnTo>
                  <a:lnTo>
                    <a:pt x="618502" y="1317282"/>
                  </a:lnTo>
                  <a:lnTo>
                    <a:pt x="617156" y="1318552"/>
                  </a:lnTo>
                  <a:lnTo>
                    <a:pt x="616381" y="1319822"/>
                  </a:lnTo>
                  <a:lnTo>
                    <a:pt x="615988" y="1319822"/>
                  </a:lnTo>
                  <a:lnTo>
                    <a:pt x="616381" y="1317282"/>
                  </a:lnTo>
                  <a:lnTo>
                    <a:pt x="617156" y="1317282"/>
                  </a:lnTo>
                  <a:lnTo>
                    <a:pt x="618540" y="1314742"/>
                  </a:lnTo>
                  <a:lnTo>
                    <a:pt x="619201" y="1314742"/>
                  </a:lnTo>
                  <a:lnTo>
                    <a:pt x="620852" y="1313472"/>
                  </a:lnTo>
                  <a:lnTo>
                    <a:pt x="620852" y="1283284"/>
                  </a:lnTo>
                  <a:lnTo>
                    <a:pt x="620674" y="1284262"/>
                  </a:lnTo>
                  <a:lnTo>
                    <a:pt x="620242" y="1284262"/>
                  </a:lnTo>
                  <a:lnTo>
                    <a:pt x="620306" y="1282992"/>
                  </a:lnTo>
                  <a:lnTo>
                    <a:pt x="620903" y="1282992"/>
                  </a:lnTo>
                  <a:lnTo>
                    <a:pt x="620903" y="1268298"/>
                  </a:lnTo>
                  <a:lnTo>
                    <a:pt x="618350" y="1270050"/>
                  </a:lnTo>
                  <a:lnTo>
                    <a:pt x="618350" y="1299502"/>
                  </a:lnTo>
                  <a:lnTo>
                    <a:pt x="613676" y="1305052"/>
                  </a:lnTo>
                  <a:lnTo>
                    <a:pt x="613676" y="1314742"/>
                  </a:lnTo>
                  <a:lnTo>
                    <a:pt x="613156" y="1316012"/>
                  </a:lnTo>
                  <a:lnTo>
                    <a:pt x="611378" y="1318552"/>
                  </a:lnTo>
                  <a:lnTo>
                    <a:pt x="610654" y="1321092"/>
                  </a:lnTo>
                  <a:lnTo>
                    <a:pt x="605459" y="1326172"/>
                  </a:lnTo>
                  <a:lnTo>
                    <a:pt x="608088" y="1321092"/>
                  </a:lnTo>
                  <a:lnTo>
                    <a:pt x="609879" y="1318552"/>
                  </a:lnTo>
                  <a:lnTo>
                    <a:pt x="611657" y="1316012"/>
                  </a:lnTo>
                  <a:lnTo>
                    <a:pt x="612584" y="1316012"/>
                  </a:lnTo>
                  <a:lnTo>
                    <a:pt x="613295" y="1314742"/>
                  </a:lnTo>
                  <a:lnTo>
                    <a:pt x="613676" y="1314742"/>
                  </a:lnTo>
                  <a:lnTo>
                    <a:pt x="613676" y="1305052"/>
                  </a:lnTo>
                  <a:lnTo>
                    <a:pt x="611174" y="1308023"/>
                  </a:lnTo>
                  <a:lnTo>
                    <a:pt x="611174" y="1314742"/>
                  </a:lnTo>
                  <a:lnTo>
                    <a:pt x="610374" y="1316012"/>
                  </a:lnTo>
                  <a:lnTo>
                    <a:pt x="609523" y="1317282"/>
                  </a:lnTo>
                  <a:lnTo>
                    <a:pt x="608418" y="1318552"/>
                  </a:lnTo>
                  <a:lnTo>
                    <a:pt x="607428" y="1318552"/>
                  </a:lnTo>
                  <a:lnTo>
                    <a:pt x="607974" y="1317282"/>
                  </a:lnTo>
                  <a:lnTo>
                    <a:pt x="608596" y="1316012"/>
                  </a:lnTo>
                  <a:lnTo>
                    <a:pt x="610552" y="1314742"/>
                  </a:lnTo>
                  <a:lnTo>
                    <a:pt x="611174" y="1314742"/>
                  </a:lnTo>
                  <a:lnTo>
                    <a:pt x="611174" y="1308023"/>
                  </a:lnTo>
                  <a:lnTo>
                    <a:pt x="610857" y="1308392"/>
                  </a:lnTo>
                  <a:lnTo>
                    <a:pt x="609066" y="1310932"/>
                  </a:lnTo>
                  <a:lnTo>
                    <a:pt x="607542" y="1312202"/>
                  </a:lnTo>
                  <a:lnTo>
                    <a:pt x="604812" y="1318552"/>
                  </a:lnTo>
                  <a:lnTo>
                    <a:pt x="601560" y="1321689"/>
                  </a:lnTo>
                  <a:lnTo>
                    <a:pt x="601560" y="1337602"/>
                  </a:lnTo>
                  <a:lnTo>
                    <a:pt x="601230" y="1337602"/>
                  </a:lnTo>
                  <a:lnTo>
                    <a:pt x="600329" y="1338872"/>
                  </a:lnTo>
                  <a:lnTo>
                    <a:pt x="598271" y="1341412"/>
                  </a:lnTo>
                  <a:lnTo>
                    <a:pt x="596607" y="1342682"/>
                  </a:lnTo>
                  <a:lnTo>
                    <a:pt x="594956" y="1345222"/>
                  </a:lnTo>
                  <a:lnTo>
                    <a:pt x="593648" y="1345222"/>
                  </a:lnTo>
                  <a:lnTo>
                    <a:pt x="595071" y="1342682"/>
                  </a:lnTo>
                  <a:lnTo>
                    <a:pt x="596747" y="1340142"/>
                  </a:lnTo>
                  <a:lnTo>
                    <a:pt x="599922" y="1337602"/>
                  </a:lnTo>
                  <a:lnTo>
                    <a:pt x="600671" y="1337602"/>
                  </a:lnTo>
                  <a:lnTo>
                    <a:pt x="601319" y="1336332"/>
                  </a:lnTo>
                  <a:lnTo>
                    <a:pt x="601560" y="1337602"/>
                  </a:lnTo>
                  <a:lnTo>
                    <a:pt x="601560" y="1321689"/>
                  </a:lnTo>
                  <a:lnTo>
                    <a:pt x="599541" y="1323632"/>
                  </a:lnTo>
                  <a:lnTo>
                    <a:pt x="595439" y="1326121"/>
                  </a:lnTo>
                  <a:lnTo>
                    <a:pt x="597293" y="1322362"/>
                  </a:lnTo>
                  <a:lnTo>
                    <a:pt x="598614" y="1321092"/>
                  </a:lnTo>
                  <a:lnTo>
                    <a:pt x="601764" y="1317282"/>
                  </a:lnTo>
                  <a:lnTo>
                    <a:pt x="601814" y="1316012"/>
                  </a:lnTo>
                  <a:lnTo>
                    <a:pt x="601624" y="1314742"/>
                  </a:lnTo>
                  <a:lnTo>
                    <a:pt x="601446" y="1313472"/>
                  </a:lnTo>
                  <a:lnTo>
                    <a:pt x="601929" y="1313472"/>
                  </a:lnTo>
                  <a:lnTo>
                    <a:pt x="607148" y="1309662"/>
                  </a:lnTo>
                  <a:lnTo>
                    <a:pt x="608368" y="1308392"/>
                  </a:lnTo>
                  <a:lnTo>
                    <a:pt x="609587" y="1307122"/>
                  </a:lnTo>
                  <a:lnTo>
                    <a:pt x="610679" y="1305852"/>
                  </a:lnTo>
                  <a:lnTo>
                    <a:pt x="611784" y="1304582"/>
                  </a:lnTo>
                  <a:lnTo>
                    <a:pt x="614832" y="1299502"/>
                  </a:lnTo>
                  <a:lnTo>
                    <a:pt x="617118" y="1295692"/>
                  </a:lnTo>
                  <a:lnTo>
                    <a:pt x="616839" y="1295692"/>
                  </a:lnTo>
                  <a:lnTo>
                    <a:pt x="617486" y="1294422"/>
                  </a:lnTo>
                  <a:lnTo>
                    <a:pt x="617626" y="1294422"/>
                  </a:lnTo>
                  <a:lnTo>
                    <a:pt x="617448" y="1295692"/>
                  </a:lnTo>
                  <a:lnTo>
                    <a:pt x="617156" y="1295692"/>
                  </a:lnTo>
                  <a:lnTo>
                    <a:pt x="618350" y="1299502"/>
                  </a:lnTo>
                  <a:lnTo>
                    <a:pt x="618350" y="1270050"/>
                  </a:lnTo>
                  <a:lnTo>
                    <a:pt x="618109" y="1270215"/>
                  </a:lnTo>
                  <a:lnTo>
                    <a:pt x="618109" y="1294422"/>
                  </a:lnTo>
                  <a:lnTo>
                    <a:pt x="617816" y="1295692"/>
                  </a:lnTo>
                  <a:lnTo>
                    <a:pt x="617791" y="1294422"/>
                  </a:lnTo>
                  <a:lnTo>
                    <a:pt x="618109" y="1294422"/>
                  </a:lnTo>
                  <a:lnTo>
                    <a:pt x="618109" y="1270215"/>
                  </a:lnTo>
                  <a:lnTo>
                    <a:pt x="618680" y="1269022"/>
                  </a:lnTo>
                  <a:lnTo>
                    <a:pt x="620077" y="1266482"/>
                  </a:lnTo>
                  <a:lnTo>
                    <a:pt x="619658" y="1266482"/>
                  </a:lnTo>
                  <a:lnTo>
                    <a:pt x="620115" y="1265212"/>
                  </a:lnTo>
                  <a:lnTo>
                    <a:pt x="620090" y="1266456"/>
                  </a:lnTo>
                  <a:lnTo>
                    <a:pt x="620801" y="1265212"/>
                  </a:lnTo>
                  <a:lnTo>
                    <a:pt x="622261" y="1262672"/>
                  </a:lnTo>
                  <a:lnTo>
                    <a:pt x="623239" y="1261402"/>
                  </a:lnTo>
                  <a:lnTo>
                    <a:pt x="625182" y="1258862"/>
                  </a:lnTo>
                  <a:lnTo>
                    <a:pt x="626160" y="1257592"/>
                  </a:lnTo>
                  <a:lnTo>
                    <a:pt x="622312" y="1258862"/>
                  </a:lnTo>
                  <a:lnTo>
                    <a:pt x="621906" y="1258862"/>
                  </a:lnTo>
                  <a:lnTo>
                    <a:pt x="622973" y="1257592"/>
                  </a:lnTo>
                  <a:lnTo>
                    <a:pt x="625094" y="1255052"/>
                  </a:lnTo>
                  <a:lnTo>
                    <a:pt x="629348" y="1249972"/>
                  </a:lnTo>
                  <a:lnTo>
                    <a:pt x="634669" y="1243622"/>
                  </a:lnTo>
                  <a:lnTo>
                    <a:pt x="637857" y="1239812"/>
                  </a:lnTo>
                  <a:lnTo>
                    <a:pt x="638987" y="1238542"/>
                  </a:lnTo>
                  <a:lnTo>
                    <a:pt x="641223" y="1236002"/>
                  </a:lnTo>
                  <a:lnTo>
                    <a:pt x="643623" y="1234732"/>
                  </a:lnTo>
                  <a:lnTo>
                    <a:pt x="647166" y="1233462"/>
                  </a:lnTo>
                  <a:lnTo>
                    <a:pt x="647268" y="1234732"/>
                  </a:lnTo>
                  <a:lnTo>
                    <a:pt x="647268" y="1227455"/>
                  </a:lnTo>
                  <a:lnTo>
                    <a:pt x="646658" y="1228382"/>
                  </a:lnTo>
                  <a:lnTo>
                    <a:pt x="645629" y="1229652"/>
                  </a:lnTo>
                  <a:lnTo>
                    <a:pt x="643153" y="1232192"/>
                  </a:lnTo>
                  <a:lnTo>
                    <a:pt x="641350" y="1230922"/>
                  </a:lnTo>
                  <a:lnTo>
                    <a:pt x="642747" y="1228305"/>
                  </a:lnTo>
                  <a:lnTo>
                    <a:pt x="643470" y="1227112"/>
                  </a:lnTo>
                  <a:lnTo>
                    <a:pt x="646531" y="1222032"/>
                  </a:lnTo>
                  <a:lnTo>
                    <a:pt x="648233" y="1219492"/>
                  </a:lnTo>
                  <a:lnTo>
                    <a:pt x="648385" y="1218222"/>
                  </a:lnTo>
                  <a:lnTo>
                    <a:pt x="644956" y="1220762"/>
                  </a:lnTo>
                  <a:lnTo>
                    <a:pt x="643737" y="1222032"/>
                  </a:lnTo>
                  <a:lnTo>
                    <a:pt x="641972" y="1222032"/>
                  </a:lnTo>
                  <a:lnTo>
                    <a:pt x="646049" y="1216952"/>
                  </a:lnTo>
                  <a:lnTo>
                    <a:pt x="646925" y="1215682"/>
                  </a:lnTo>
                  <a:lnTo>
                    <a:pt x="647293" y="1214412"/>
                  </a:lnTo>
                  <a:lnTo>
                    <a:pt x="647001" y="1214412"/>
                  </a:lnTo>
                  <a:lnTo>
                    <a:pt x="645972" y="1215682"/>
                  </a:lnTo>
                  <a:lnTo>
                    <a:pt x="638327" y="1224572"/>
                  </a:lnTo>
                  <a:lnTo>
                    <a:pt x="636600" y="1227112"/>
                  </a:lnTo>
                  <a:lnTo>
                    <a:pt x="636473" y="1228382"/>
                  </a:lnTo>
                  <a:lnTo>
                    <a:pt x="636968" y="1228382"/>
                  </a:lnTo>
                  <a:lnTo>
                    <a:pt x="637451" y="1229652"/>
                  </a:lnTo>
                  <a:lnTo>
                    <a:pt x="638276" y="1228382"/>
                  </a:lnTo>
                  <a:lnTo>
                    <a:pt x="640511" y="1227112"/>
                  </a:lnTo>
                  <a:lnTo>
                    <a:pt x="641464" y="1227112"/>
                  </a:lnTo>
                  <a:lnTo>
                    <a:pt x="638898" y="1232192"/>
                  </a:lnTo>
                  <a:lnTo>
                    <a:pt x="638784" y="1232344"/>
                  </a:lnTo>
                  <a:lnTo>
                    <a:pt x="638784" y="1236002"/>
                  </a:lnTo>
                  <a:lnTo>
                    <a:pt x="637768" y="1238542"/>
                  </a:lnTo>
                  <a:lnTo>
                    <a:pt x="636524" y="1238542"/>
                  </a:lnTo>
                  <a:lnTo>
                    <a:pt x="637235" y="1237272"/>
                  </a:lnTo>
                  <a:lnTo>
                    <a:pt x="638784" y="1236002"/>
                  </a:lnTo>
                  <a:lnTo>
                    <a:pt x="638784" y="1232344"/>
                  </a:lnTo>
                  <a:lnTo>
                    <a:pt x="635889" y="1236002"/>
                  </a:lnTo>
                  <a:lnTo>
                    <a:pt x="631799" y="1241082"/>
                  </a:lnTo>
                  <a:lnTo>
                    <a:pt x="630885" y="1242352"/>
                  </a:lnTo>
                  <a:lnTo>
                    <a:pt x="628281" y="1242352"/>
                  </a:lnTo>
                  <a:lnTo>
                    <a:pt x="626186" y="1243545"/>
                  </a:lnTo>
                  <a:lnTo>
                    <a:pt x="626186" y="1249972"/>
                  </a:lnTo>
                  <a:lnTo>
                    <a:pt x="624116" y="1253782"/>
                  </a:lnTo>
                  <a:lnTo>
                    <a:pt x="622973" y="1255052"/>
                  </a:lnTo>
                  <a:lnTo>
                    <a:pt x="620941" y="1255052"/>
                  </a:lnTo>
                  <a:lnTo>
                    <a:pt x="621919" y="1253782"/>
                  </a:lnTo>
                  <a:lnTo>
                    <a:pt x="622604" y="1252512"/>
                  </a:lnTo>
                  <a:lnTo>
                    <a:pt x="623290" y="1251242"/>
                  </a:lnTo>
                  <a:lnTo>
                    <a:pt x="624433" y="1251242"/>
                  </a:lnTo>
                  <a:lnTo>
                    <a:pt x="626186" y="1249972"/>
                  </a:lnTo>
                  <a:lnTo>
                    <a:pt x="626186" y="1243545"/>
                  </a:lnTo>
                  <a:lnTo>
                    <a:pt x="626046" y="1243622"/>
                  </a:lnTo>
                  <a:lnTo>
                    <a:pt x="629437" y="1237272"/>
                  </a:lnTo>
                  <a:lnTo>
                    <a:pt x="630796" y="1234732"/>
                  </a:lnTo>
                  <a:lnTo>
                    <a:pt x="626618" y="1237272"/>
                  </a:lnTo>
                  <a:lnTo>
                    <a:pt x="628446" y="1232192"/>
                  </a:lnTo>
                  <a:lnTo>
                    <a:pt x="626364" y="1233462"/>
                  </a:lnTo>
                  <a:lnTo>
                    <a:pt x="623163" y="1237653"/>
                  </a:lnTo>
                  <a:lnTo>
                    <a:pt x="623163" y="1251242"/>
                  </a:lnTo>
                  <a:lnTo>
                    <a:pt x="622706" y="1251242"/>
                  </a:lnTo>
                  <a:lnTo>
                    <a:pt x="621906" y="1252512"/>
                  </a:lnTo>
                  <a:lnTo>
                    <a:pt x="622503" y="1251242"/>
                  </a:lnTo>
                  <a:lnTo>
                    <a:pt x="623062" y="1249972"/>
                  </a:lnTo>
                  <a:lnTo>
                    <a:pt x="623163" y="1251242"/>
                  </a:lnTo>
                  <a:lnTo>
                    <a:pt x="623163" y="1237653"/>
                  </a:lnTo>
                  <a:lnTo>
                    <a:pt x="622477" y="1238542"/>
                  </a:lnTo>
                  <a:lnTo>
                    <a:pt x="619899" y="1241082"/>
                  </a:lnTo>
                  <a:lnTo>
                    <a:pt x="619277" y="1241958"/>
                  </a:lnTo>
                  <a:lnTo>
                    <a:pt x="619277" y="1251242"/>
                  </a:lnTo>
                  <a:lnTo>
                    <a:pt x="617740" y="1253782"/>
                  </a:lnTo>
                  <a:lnTo>
                    <a:pt x="615353" y="1256322"/>
                  </a:lnTo>
                  <a:lnTo>
                    <a:pt x="614603" y="1256880"/>
                  </a:lnTo>
                  <a:lnTo>
                    <a:pt x="614603" y="1277912"/>
                  </a:lnTo>
                  <a:lnTo>
                    <a:pt x="613270" y="1281722"/>
                  </a:lnTo>
                  <a:lnTo>
                    <a:pt x="611327" y="1284262"/>
                  </a:lnTo>
                  <a:lnTo>
                    <a:pt x="609942" y="1286802"/>
                  </a:lnTo>
                  <a:lnTo>
                    <a:pt x="603732" y="1293152"/>
                  </a:lnTo>
                  <a:lnTo>
                    <a:pt x="601865" y="1293152"/>
                  </a:lnTo>
                  <a:lnTo>
                    <a:pt x="600633" y="1290612"/>
                  </a:lnTo>
                  <a:lnTo>
                    <a:pt x="606056" y="1282992"/>
                  </a:lnTo>
                  <a:lnTo>
                    <a:pt x="609942" y="1279182"/>
                  </a:lnTo>
                  <a:lnTo>
                    <a:pt x="611238" y="1277912"/>
                  </a:lnTo>
                  <a:lnTo>
                    <a:pt x="612533" y="1276642"/>
                  </a:lnTo>
                  <a:lnTo>
                    <a:pt x="612800" y="1276642"/>
                  </a:lnTo>
                  <a:lnTo>
                    <a:pt x="611847" y="1277912"/>
                  </a:lnTo>
                  <a:lnTo>
                    <a:pt x="614603" y="1277912"/>
                  </a:lnTo>
                  <a:lnTo>
                    <a:pt x="614603" y="1256880"/>
                  </a:lnTo>
                  <a:lnTo>
                    <a:pt x="613638" y="1257592"/>
                  </a:lnTo>
                  <a:lnTo>
                    <a:pt x="612622" y="1257592"/>
                  </a:lnTo>
                  <a:lnTo>
                    <a:pt x="614400" y="1255052"/>
                  </a:lnTo>
                  <a:lnTo>
                    <a:pt x="616229" y="1252512"/>
                  </a:lnTo>
                  <a:lnTo>
                    <a:pt x="616915" y="1252512"/>
                  </a:lnTo>
                  <a:lnTo>
                    <a:pt x="618604" y="1251242"/>
                  </a:lnTo>
                  <a:lnTo>
                    <a:pt x="619277" y="1251242"/>
                  </a:lnTo>
                  <a:lnTo>
                    <a:pt x="619277" y="1241958"/>
                  </a:lnTo>
                  <a:lnTo>
                    <a:pt x="616267" y="1246162"/>
                  </a:lnTo>
                  <a:lnTo>
                    <a:pt x="616889" y="1246162"/>
                  </a:lnTo>
                  <a:lnTo>
                    <a:pt x="617334" y="1248702"/>
                  </a:lnTo>
                  <a:lnTo>
                    <a:pt x="615899" y="1251242"/>
                  </a:lnTo>
                  <a:lnTo>
                    <a:pt x="608533" y="1258633"/>
                  </a:lnTo>
                  <a:lnTo>
                    <a:pt x="608533" y="1269022"/>
                  </a:lnTo>
                  <a:lnTo>
                    <a:pt x="608330" y="1270292"/>
                  </a:lnTo>
                  <a:lnTo>
                    <a:pt x="607872" y="1270292"/>
                  </a:lnTo>
                  <a:lnTo>
                    <a:pt x="608533" y="1269022"/>
                  </a:lnTo>
                  <a:lnTo>
                    <a:pt x="608533" y="1258633"/>
                  </a:lnTo>
                  <a:lnTo>
                    <a:pt x="608304" y="1258862"/>
                  </a:lnTo>
                  <a:lnTo>
                    <a:pt x="606679" y="1260411"/>
                  </a:lnTo>
                  <a:lnTo>
                    <a:pt x="606679" y="1279182"/>
                  </a:lnTo>
                  <a:lnTo>
                    <a:pt x="606475" y="1280452"/>
                  </a:lnTo>
                  <a:lnTo>
                    <a:pt x="604989" y="1281722"/>
                  </a:lnTo>
                  <a:lnTo>
                    <a:pt x="604062" y="1282992"/>
                  </a:lnTo>
                  <a:lnTo>
                    <a:pt x="600087" y="1287526"/>
                  </a:lnTo>
                  <a:lnTo>
                    <a:pt x="600087" y="1308392"/>
                  </a:lnTo>
                  <a:lnTo>
                    <a:pt x="599084" y="1309662"/>
                  </a:lnTo>
                  <a:lnTo>
                    <a:pt x="598246" y="1309662"/>
                  </a:lnTo>
                  <a:lnTo>
                    <a:pt x="599135" y="1308392"/>
                  </a:lnTo>
                  <a:lnTo>
                    <a:pt x="600087" y="1308392"/>
                  </a:lnTo>
                  <a:lnTo>
                    <a:pt x="600087" y="1287526"/>
                  </a:lnTo>
                  <a:lnTo>
                    <a:pt x="598487" y="1289342"/>
                  </a:lnTo>
                  <a:lnTo>
                    <a:pt x="595299" y="1293202"/>
                  </a:lnTo>
                  <a:lnTo>
                    <a:pt x="595299" y="1317282"/>
                  </a:lnTo>
                  <a:lnTo>
                    <a:pt x="593953" y="1319822"/>
                  </a:lnTo>
                  <a:lnTo>
                    <a:pt x="593382" y="1319822"/>
                  </a:lnTo>
                  <a:lnTo>
                    <a:pt x="591718" y="1322362"/>
                  </a:lnTo>
                  <a:lnTo>
                    <a:pt x="589661" y="1323632"/>
                  </a:lnTo>
                  <a:lnTo>
                    <a:pt x="588149" y="1324902"/>
                  </a:lnTo>
                  <a:lnTo>
                    <a:pt x="585825" y="1327442"/>
                  </a:lnTo>
                  <a:lnTo>
                    <a:pt x="584250" y="1327442"/>
                  </a:lnTo>
                  <a:lnTo>
                    <a:pt x="591350" y="1317282"/>
                  </a:lnTo>
                  <a:lnTo>
                    <a:pt x="591807" y="1318552"/>
                  </a:lnTo>
                  <a:lnTo>
                    <a:pt x="593242" y="1318552"/>
                  </a:lnTo>
                  <a:lnTo>
                    <a:pt x="595299" y="1317282"/>
                  </a:lnTo>
                  <a:lnTo>
                    <a:pt x="595299" y="1293202"/>
                  </a:lnTo>
                  <a:lnTo>
                    <a:pt x="593801" y="1295019"/>
                  </a:lnTo>
                  <a:lnTo>
                    <a:pt x="593801" y="1299502"/>
                  </a:lnTo>
                  <a:lnTo>
                    <a:pt x="593204" y="1302042"/>
                  </a:lnTo>
                  <a:lnTo>
                    <a:pt x="592112" y="1303312"/>
                  </a:lnTo>
                  <a:lnTo>
                    <a:pt x="591794" y="1303578"/>
                  </a:lnTo>
                  <a:lnTo>
                    <a:pt x="591794" y="1305852"/>
                  </a:lnTo>
                  <a:lnTo>
                    <a:pt x="591578" y="1307122"/>
                  </a:lnTo>
                  <a:lnTo>
                    <a:pt x="591261" y="1307122"/>
                  </a:lnTo>
                  <a:lnTo>
                    <a:pt x="591642" y="1305852"/>
                  </a:lnTo>
                  <a:lnTo>
                    <a:pt x="591794" y="1305852"/>
                  </a:lnTo>
                  <a:lnTo>
                    <a:pt x="591794" y="1303578"/>
                  </a:lnTo>
                  <a:lnTo>
                    <a:pt x="590537" y="1304582"/>
                  </a:lnTo>
                  <a:lnTo>
                    <a:pt x="589419" y="1305852"/>
                  </a:lnTo>
                  <a:lnTo>
                    <a:pt x="588175" y="1307122"/>
                  </a:lnTo>
                  <a:lnTo>
                    <a:pt x="588314" y="1305852"/>
                  </a:lnTo>
                  <a:lnTo>
                    <a:pt x="588492" y="1305852"/>
                  </a:lnTo>
                  <a:lnTo>
                    <a:pt x="590232" y="1303312"/>
                  </a:lnTo>
                  <a:lnTo>
                    <a:pt x="591527" y="1302042"/>
                  </a:lnTo>
                  <a:lnTo>
                    <a:pt x="592213" y="1302042"/>
                  </a:lnTo>
                  <a:lnTo>
                    <a:pt x="593801" y="1299502"/>
                  </a:lnTo>
                  <a:lnTo>
                    <a:pt x="593801" y="1295019"/>
                  </a:lnTo>
                  <a:lnTo>
                    <a:pt x="593242" y="1295692"/>
                  </a:lnTo>
                  <a:lnTo>
                    <a:pt x="588289" y="1300772"/>
                  </a:lnTo>
                  <a:lnTo>
                    <a:pt x="582853" y="1308392"/>
                  </a:lnTo>
                  <a:lnTo>
                    <a:pt x="581609" y="1309662"/>
                  </a:lnTo>
                  <a:lnTo>
                    <a:pt x="579653" y="1312202"/>
                  </a:lnTo>
                  <a:lnTo>
                    <a:pt x="578497" y="1313472"/>
                  </a:lnTo>
                  <a:lnTo>
                    <a:pt x="577773" y="1313472"/>
                  </a:lnTo>
                  <a:lnTo>
                    <a:pt x="578332" y="1312202"/>
                  </a:lnTo>
                  <a:lnTo>
                    <a:pt x="580009" y="1309662"/>
                  </a:lnTo>
                  <a:lnTo>
                    <a:pt x="583374" y="1304582"/>
                  </a:lnTo>
                  <a:lnTo>
                    <a:pt x="588327" y="1298232"/>
                  </a:lnTo>
                  <a:lnTo>
                    <a:pt x="592048" y="1293152"/>
                  </a:lnTo>
                  <a:lnTo>
                    <a:pt x="593915" y="1290612"/>
                  </a:lnTo>
                  <a:lnTo>
                    <a:pt x="599122" y="1285532"/>
                  </a:lnTo>
                  <a:lnTo>
                    <a:pt x="600417" y="1284262"/>
                  </a:lnTo>
                  <a:lnTo>
                    <a:pt x="601345" y="1282992"/>
                  </a:lnTo>
                  <a:lnTo>
                    <a:pt x="603199" y="1280452"/>
                  </a:lnTo>
                  <a:lnTo>
                    <a:pt x="603021" y="1280452"/>
                  </a:lnTo>
                  <a:lnTo>
                    <a:pt x="603948" y="1279182"/>
                  </a:lnTo>
                  <a:lnTo>
                    <a:pt x="603199" y="1280452"/>
                  </a:lnTo>
                  <a:lnTo>
                    <a:pt x="604075" y="1280452"/>
                  </a:lnTo>
                  <a:lnTo>
                    <a:pt x="605040" y="1279182"/>
                  </a:lnTo>
                  <a:lnTo>
                    <a:pt x="606679" y="1279182"/>
                  </a:lnTo>
                  <a:lnTo>
                    <a:pt x="606679" y="1260411"/>
                  </a:lnTo>
                  <a:lnTo>
                    <a:pt x="605637" y="1261402"/>
                  </a:lnTo>
                  <a:lnTo>
                    <a:pt x="603935" y="1261402"/>
                  </a:lnTo>
                  <a:lnTo>
                    <a:pt x="605015" y="1258862"/>
                  </a:lnTo>
                  <a:lnTo>
                    <a:pt x="605828" y="1257592"/>
                  </a:lnTo>
                  <a:lnTo>
                    <a:pt x="607288" y="1255052"/>
                  </a:lnTo>
                  <a:lnTo>
                    <a:pt x="607898" y="1252512"/>
                  </a:lnTo>
                  <a:lnTo>
                    <a:pt x="607072" y="1251242"/>
                  </a:lnTo>
                  <a:lnTo>
                    <a:pt x="604164" y="1252512"/>
                  </a:lnTo>
                  <a:lnTo>
                    <a:pt x="602716" y="1255052"/>
                  </a:lnTo>
                  <a:lnTo>
                    <a:pt x="600595" y="1257592"/>
                  </a:lnTo>
                  <a:lnTo>
                    <a:pt x="600341" y="1258862"/>
                  </a:lnTo>
                  <a:lnTo>
                    <a:pt x="605929" y="1255052"/>
                  </a:lnTo>
                  <a:lnTo>
                    <a:pt x="601586" y="1261402"/>
                  </a:lnTo>
                  <a:lnTo>
                    <a:pt x="601649" y="1263942"/>
                  </a:lnTo>
                  <a:lnTo>
                    <a:pt x="600443" y="1265847"/>
                  </a:lnTo>
                  <a:lnTo>
                    <a:pt x="600443" y="1277912"/>
                  </a:lnTo>
                  <a:lnTo>
                    <a:pt x="599681" y="1277912"/>
                  </a:lnTo>
                  <a:lnTo>
                    <a:pt x="600227" y="1276642"/>
                  </a:lnTo>
                  <a:lnTo>
                    <a:pt x="600443" y="1277912"/>
                  </a:lnTo>
                  <a:lnTo>
                    <a:pt x="600443" y="1265847"/>
                  </a:lnTo>
                  <a:lnTo>
                    <a:pt x="599173" y="1267752"/>
                  </a:lnTo>
                  <a:lnTo>
                    <a:pt x="598678" y="1267993"/>
                  </a:lnTo>
                  <a:lnTo>
                    <a:pt x="598678" y="1270292"/>
                  </a:lnTo>
                  <a:lnTo>
                    <a:pt x="597446" y="1271562"/>
                  </a:lnTo>
                  <a:lnTo>
                    <a:pt x="597242" y="1271562"/>
                  </a:lnTo>
                  <a:lnTo>
                    <a:pt x="597916" y="1270292"/>
                  </a:lnTo>
                  <a:lnTo>
                    <a:pt x="598678" y="1270292"/>
                  </a:lnTo>
                  <a:lnTo>
                    <a:pt x="598678" y="1267993"/>
                  </a:lnTo>
                  <a:lnTo>
                    <a:pt x="596468" y="1269022"/>
                  </a:lnTo>
                  <a:lnTo>
                    <a:pt x="594601" y="1270292"/>
                  </a:lnTo>
                  <a:lnTo>
                    <a:pt x="596582" y="1265212"/>
                  </a:lnTo>
                  <a:lnTo>
                    <a:pt x="592975" y="1269022"/>
                  </a:lnTo>
                  <a:lnTo>
                    <a:pt x="588670" y="1274102"/>
                  </a:lnTo>
                  <a:lnTo>
                    <a:pt x="587006" y="1276908"/>
                  </a:lnTo>
                  <a:lnTo>
                    <a:pt x="587006" y="1282992"/>
                  </a:lnTo>
                  <a:lnTo>
                    <a:pt x="585851" y="1285532"/>
                  </a:lnTo>
                  <a:lnTo>
                    <a:pt x="585127" y="1285532"/>
                  </a:lnTo>
                  <a:lnTo>
                    <a:pt x="585927" y="1284262"/>
                  </a:lnTo>
                  <a:lnTo>
                    <a:pt x="586574" y="1282992"/>
                  </a:lnTo>
                  <a:lnTo>
                    <a:pt x="587006" y="1282992"/>
                  </a:lnTo>
                  <a:lnTo>
                    <a:pt x="587006" y="1276908"/>
                  </a:lnTo>
                  <a:lnTo>
                    <a:pt x="586409" y="1277912"/>
                  </a:lnTo>
                  <a:lnTo>
                    <a:pt x="584047" y="1279182"/>
                  </a:lnTo>
                  <a:lnTo>
                    <a:pt x="582422" y="1281760"/>
                  </a:lnTo>
                  <a:lnTo>
                    <a:pt x="582422" y="1295692"/>
                  </a:lnTo>
                  <a:lnTo>
                    <a:pt x="579437" y="1300772"/>
                  </a:lnTo>
                  <a:lnTo>
                    <a:pt x="576224" y="1304582"/>
                  </a:lnTo>
                  <a:lnTo>
                    <a:pt x="575297" y="1304582"/>
                  </a:lnTo>
                  <a:lnTo>
                    <a:pt x="574916" y="1303312"/>
                  </a:lnTo>
                  <a:lnTo>
                    <a:pt x="574167" y="1303312"/>
                  </a:lnTo>
                  <a:lnTo>
                    <a:pt x="574916" y="1302042"/>
                  </a:lnTo>
                  <a:lnTo>
                    <a:pt x="576389" y="1299502"/>
                  </a:lnTo>
                  <a:lnTo>
                    <a:pt x="577519" y="1296962"/>
                  </a:lnTo>
                  <a:lnTo>
                    <a:pt x="579932" y="1294422"/>
                  </a:lnTo>
                  <a:lnTo>
                    <a:pt x="581126" y="1293152"/>
                  </a:lnTo>
                  <a:lnTo>
                    <a:pt x="580288" y="1295692"/>
                  </a:lnTo>
                  <a:lnTo>
                    <a:pt x="582422" y="1295692"/>
                  </a:lnTo>
                  <a:lnTo>
                    <a:pt x="582422" y="1281760"/>
                  </a:lnTo>
                  <a:lnTo>
                    <a:pt x="579221" y="1286802"/>
                  </a:lnTo>
                  <a:lnTo>
                    <a:pt x="579208" y="1289342"/>
                  </a:lnTo>
                  <a:lnTo>
                    <a:pt x="578802" y="1289926"/>
                  </a:lnTo>
                  <a:lnTo>
                    <a:pt x="578802" y="1293152"/>
                  </a:lnTo>
                  <a:lnTo>
                    <a:pt x="578586" y="1293850"/>
                  </a:lnTo>
                  <a:lnTo>
                    <a:pt x="578599" y="1293152"/>
                  </a:lnTo>
                  <a:lnTo>
                    <a:pt x="578802" y="1293152"/>
                  </a:lnTo>
                  <a:lnTo>
                    <a:pt x="578802" y="1289926"/>
                  </a:lnTo>
                  <a:lnTo>
                    <a:pt x="578319" y="1290612"/>
                  </a:lnTo>
                  <a:lnTo>
                    <a:pt x="579018" y="1289342"/>
                  </a:lnTo>
                  <a:lnTo>
                    <a:pt x="579208" y="1289342"/>
                  </a:lnTo>
                  <a:lnTo>
                    <a:pt x="579208" y="1286802"/>
                  </a:lnTo>
                  <a:lnTo>
                    <a:pt x="577253" y="1288072"/>
                  </a:lnTo>
                  <a:lnTo>
                    <a:pt x="577062" y="1289342"/>
                  </a:lnTo>
                  <a:lnTo>
                    <a:pt x="575157" y="1289342"/>
                  </a:lnTo>
                  <a:lnTo>
                    <a:pt x="573303" y="1290612"/>
                  </a:lnTo>
                  <a:lnTo>
                    <a:pt x="573227" y="1290789"/>
                  </a:lnTo>
                  <a:lnTo>
                    <a:pt x="573227" y="1336332"/>
                  </a:lnTo>
                  <a:lnTo>
                    <a:pt x="571817" y="1338872"/>
                  </a:lnTo>
                  <a:lnTo>
                    <a:pt x="566483" y="1346492"/>
                  </a:lnTo>
                  <a:lnTo>
                    <a:pt x="570915" y="1346492"/>
                  </a:lnTo>
                  <a:lnTo>
                    <a:pt x="567182" y="1351572"/>
                  </a:lnTo>
                  <a:lnTo>
                    <a:pt x="564362" y="1354112"/>
                  </a:lnTo>
                  <a:lnTo>
                    <a:pt x="562571" y="1355382"/>
                  </a:lnTo>
                  <a:lnTo>
                    <a:pt x="562038" y="1355382"/>
                  </a:lnTo>
                  <a:lnTo>
                    <a:pt x="561632" y="1354112"/>
                  </a:lnTo>
                  <a:lnTo>
                    <a:pt x="561073" y="1354112"/>
                  </a:lnTo>
                  <a:lnTo>
                    <a:pt x="561784" y="1351572"/>
                  </a:lnTo>
                  <a:lnTo>
                    <a:pt x="559511" y="1354112"/>
                  </a:lnTo>
                  <a:lnTo>
                    <a:pt x="556272" y="1357922"/>
                  </a:lnTo>
                  <a:lnTo>
                    <a:pt x="555332" y="1357922"/>
                  </a:lnTo>
                  <a:lnTo>
                    <a:pt x="555536" y="1356652"/>
                  </a:lnTo>
                  <a:lnTo>
                    <a:pt x="560717" y="1350302"/>
                  </a:lnTo>
                  <a:lnTo>
                    <a:pt x="565835" y="1343952"/>
                  </a:lnTo>
                  <a:lnTo>
                    <a:pt x="571995" y="1337602"/>
                  </a:lnTo>
                  <a:lnTo>
                    <a:pt x="572643" y="1336332"/>
                  </a:lnTo>
                  <a:lnTo>
                    <a:pt x="573227" y="1336332"/>
                  </a:lnTo>
                  <a:lnTo>
                    <a:pt x="573227" y="1290789"/>
                  </a:lnTo>
                  <a:lnTo>
                    <a:pt x="572401" y="1292593"/>
                  </a:lnTo>
                  <a:lnTo>
                    <a:pt x="572401" y="1318552"/>
                  </a:lnTo>
                  <a:lnTo>
                    <a:pt x="571639" y="1318552"/>
                  </a:lnTo>
                  <a:lnTo>
                    <a:pt x="571144" y="1319822"/>
                  </a:lnTo>
                  <a:lnTo>
                    <a:pt x="570763" y="1319822"/>
                  </a:lnTo>
                  <a:lnTo>
                    <a:pt x="571106" y="1318552"/>
                  </a:lnTo>
                  <a:lnTo>
                    <a:pt x="572198" y="1317282"/>
                  </a:lnTo>
                  <a:lnTo>
                    <a:pt x="572401" y="1318552"/>
                  </a:lnTo>
                  <a:lnTo>
                    <a:pt x="572401" y="1292593"/>
                  </a:lnTo>
                  <a:lnTo>
                    <a:pt x="571563" y="1294422"/>
                  </a:lnTo>
                  <a:lnTo>
                    <a:pt x="571563" y="1302042"/>
                  </a:lnTo>
                  <a:lnTo>
                    <a:pt x="570623" y="1304582"/>
                  </a:lnTo>
                  <a:lnTo>
                    <a:pt x="570204" y="1304912"/>
                  </a:lnTo>
                  <a:lnTo>
                    <a:pt x="570204" y="1335062"/>
                  </a:lnTo>
                  <a:lnTo>
                    <a:pt x="568998" y="1337602"/>
                  </a:lnTo>
                  <a:lnTo>
                    <a:pt x="564553" y="1343952"/>
                  </a:lnTo>
                  <a:lnTo>
                    <a:pt x="559943" y="1347762"/>
                  </a:lnTo>
                  <a:lnTo>
                    <a:pt x="556260" y="1354112"/>
                  </a:lnTo>
                  <a:lnTo>
                    <a:pt x="554101" y="1354112"/>
                  </a:lnTo>
                  <a:lnTo>
                    <a:pt x="553034" y="1355382"/>
                  </a:lnTo>
                  <a:lnTo>
                    <a:pt x="552056" y="1356652"/>
                  </a:lnTo>
                  <a:lnTo>
                    <a:pt x="551700" y="1357922"/>
                  </a:lnTo>
                  <a:lnTo>
                    <a:pt x="548970" y="1361732"/>
                  </a:lnTo>
                  <a:lnTo>
                    <a:pt x="548551" y="1361732"/>
                  </a:lnTo>
                  <a:lnTo>
                    <a:pt x="547712" y="1363002"/>
                  </a:lnTo>
                  <a:lnTo>
                    <a:pt x="547116" y="1363002"/>
                  </a:lnTo>
                  <a:lnTo>
                    <a:pt x="547598" y="1361732"/>
                  </a:lnTo>
                  <a:lnTo>
                    <a:pt x="548144" y="1361732"/>
                  </a:lnTo>
                  <a:lnTo>
                    <a:pt x="549325" y="1360462"/>
                  </a:lnTo>
                  <a:lnTo>
                    <a:pt x="551700" y="1357922"/>
                  </a:lnTo>
                  <a:lnTo>
                    <a:pt x="552056" y="1356652"/>
                  </a:lnTo>
                  <a:lnTo>
                    <a:pt x="550621" y="1357922"/>
                  </a:lnTo>
                  <a:lnTo>
                    <a:pt x="550011" y="1356652"/>
                  </a:lnTo>
                  <a:lnTo>
                    <a:pt x="551586" y="1354112"/>
                  </a:lnTo>
                  <a:lnTo>
                    <a:pt x="552373" y="1352842"/>
                  </a:lnTo>
                  <a:lnTo>
                    <a:pt x="553097" y="1351572"/>
                  </a:lnTo>
                  <a:lnTo>
                    <a:pt x="554558" y="1349032"/>
                  </a:lnTo>
                  <a:lnTo>
                    <a:pt x="559523" y="1343952"/>
                  </a:lnTo>
                  <a:lnTo>
                    <a:pt x="562610" y="1341412"/>
                  </a:lnTo>
                  <a:lnTo>
                    <a:pt x="563537" y="1340142"/>
                  </a:lnTo>
                  <a:lnTo>
                    <a:pt x="566305" y="1336332"/>
                  </a:lnTo>
                  <a:lnTo>
                    <a:pt x="567232" y="1335062"/>
                  </a:lnTo>
                  <a:lnTo>
                    <a:pt x="570204" y="1335062"/>
                  </a:lnTo>
                  <a:lnTo>
                    <a:pt x="570204" y="1304912"/>
                  </a:lnTo>
                  <a:lnTo>
                    <a:pt x="568972" y="1305852"/>
                  </a:lnTo>
                  <a:lnTo>
                    <a:pt x="567436" y="1308227"/>
                  </a:lnTo>
                  <a:lnTo>
                    <a:pt x="567436" y="1314742"/>
                  </a:lnTo>
                  <a:lnTo>
                    <a:pt x="566877" y="1316012"/>
                  </a:lnTo>
                  <a:lnTo>
                    <a:pt x="567347" y="1314831"/>
                  </a:lnTo>
                  <a:lnTo>
                    <a:pt x="566305" y="1316012"/>
                  </a:lnTo>
                  <a:lnTo>
                    <a:pt x="567334" y="1314831"/>
                  </a:lnTo>
                  <a:lnTo>
                    <a:pt x="567436" y="1308227"/>
                  </a:lnTo>
                  <a:lnTo>
                    <a:pt x="567321" y="1308392"/>
                  </a:lnTo>
                  <a:lnTo>
                    <a:pt x="566331" y="1308392"/>
                  </a:lnTo>
                  <a:lnTo>
                    <a:pt x="565924" y="1309090"/>
                  </a:lnTo>
                  <a:lnTo>
                    <a:pt x="566280" y="1308392"/>
                  </a:lnTo>
                  <a:lnTo>
                    <a:pt x="567372" y="1305852"/>
                  </a:lnTo>
                  <a:lnTo>
                    <a:pt x="567817" y="1304582"/>
                  </a:lnTo>
                  <a:lnTo>
                    <a:pt x="569734" y="1303312"/>
                  </a:lnTo>
                  <a:lnTo>
                    <a:pt x="570268" y="1302042"/>
                  </a:lnTo>
                  <a:lnTo>
                    <a:pt x="571563" y="1302042"/>
                  </a:lnTo>
                  <a:lnTo>
                    <a:pt x="571563" y="1294422"/>
                  </a:lnTo>
                  <a:lnTo>
                    <a:pt x="568642" y="1299502"/>
                  </a:lnTo>
                  <a:lnTo>
                    <a:pt x="565099" y="1305852"/>
                  </a:lnTo>
                  <a:lnTo>
                    <a:pt x="563410" y="1308188"/>
                  </a:lnTo>
                  <a:lnTo>
                    <a:pt x="563410" y="1329258"/>
                  </a:lnTo>
                  <a:lnTo>
                    <a:pt x="563346" y="1329982"/>
                  </a:lnTo>
                  <a:lnTo>
                    <a:pt x="563105" y="1329982"/>
                  </a:lnTo>
                  <a:lnTo>
                    <a:pt x="563410" y="1329258"/>
                  </a:lnTo>
                  <a:lnTo>
                    <a:pt x="563410" y="1308188"/>
                  </a:lnTo>
                  <a:lnTo>
                    <a:pt x="562305" y="1309712"/>
                  </a:lnTo>
                  <a:lnTo>
                    <a:pt x="562305" y="1323632"/>
                  </a:lnTo>
                  <a:lnTo>
                    <a:pt x="561517" y="1324508"/>
                  </a:lnTo>
                  <a:lnTo>
                    <a:pt x="561860" y="1323632"/>
                  </a:lnTo>
                  <a:lnTo>
                    <a:pt x="562305" y="1323632"/>
                  </a:lnTo>
                  <a:lnTo>
                    <a:pt x="562305" y="1309712"/>
                  </a:lnTo>
                  <a:lnTo>
                    <a:pt x="560489" y="1312202"/>
                  </a:lnTo>
                  <a:lnTo>
                    <a:pt x="560209" y="1312494"/>
                  </a:lnTo>
                  <a:lnTo>
                    <a:pt x="560209" y="1321346"/>
                  </a:lnTo>
                  <a:lnTo>
                    <a:pt x="560057" y="1322362"/>
                  </a:lnTo>
                  <a:lnTo>
                    <a:pt x="558901" y="1322362"/>
                  </a:lnTo>
                  <a:lnTo>
                    <a:pt x="558546" y="1323632"/>
                  </a:lnTo>
                  <a:lnTo>
                    <a:pt x="558774" y="1322362"/>
                  </a:lnTo>
                  <a:lnTo>
                    <a:pt x="558901" y="1322362"/>
                  </a:lnTo>
                  <a:lnTo>
                    <a:pt x="560209" y="1321346"/>
                  </a:lnTo>
                  <a:lnTo>
                    <a:pt x="560209" y="1312494"/>
                  </a:lnTo>
                  <a:lnTo>
                    <a:pt x="557466" y="1315339"/>
                  </a:lnTo>
                  <a:lnTo>
                    <a:pt x="557466" y="1340142"/>
                  </a:lnTo>
                  <a:lnTo>
                    <a:pt x="556488" y="1341412"/>
                  </a:lnTo>
                  <a:lnTo>
                    <a:pt x="553097" y="1346492"/>
                  </a:lnTo>
                  <a:lnTo>
                    <a:pt x="550519" y="1349032"/>
                  </a:lnTo>
                  <a:lnTo>
                    <a:pt x="550303" y="1349184"/>
                  </a:lnTo>
                  <a:lnTo>
                    <a:pt x="550303" y="1351572"/>
                  </a:lnTo>
                  <a:lnTo>
                    <a:pt x="549402" y="1352842"/>
                  </a:lnTo>
                  <a:lnTo>
                    <a:pt x="548284" y="1354112"/>
                  </a:lnTo>
                  <a:lnTo>
                    <a:pt x="547141" y="1354112"/>
                  </a:lnTo>
                  <a:lnTo>
                    <a:pt x="546976" y="1352842"/>
                  </a:lnTo>
                  <a:lnTo>
                    <a:pt x="547839" y="1352842"/>
                  </a:lnTo>
                  <a:lnTo>
                    <a:pt x="548779" y="1351572"/>
                  </a:lnTo>
                  <a:lnTo>
                    <a:pt x="550303" y="1351572"/>
                  </a:lnTo>
                  <a:lnTo>
                    <a:pt x="550303" y="1349184"/>
                  </a:lnTo>
                  <a:lnTo>
                    <a:pt x="546925" y="1351470"/>
                  </a:lnTo>
                  <a:lnTo>
                    <a:pt x="546925" y="1352842"/>
                  </a:lnTo>
                  <a:lnTo>
                    <a:pt x="546696" y="1354112"/>
                  </a:lnTo>
                  <a:lnTo>
                    <a:pt x="546341" y="1354112"/>
                  </a:lnTo>
                  <a:lnTo>
                    <a:pt x="546925" y="1352842"/>
                  </a:lnTo>
                  <a:lnTo>
                    <a:pt x="546925" y="1351470"/>
                  </a:lnTo>
                  <a:lnTo>
                    <a:pt x="546760" y="1351572"/>
                  </a:lnTo>
                  <a:lnTo>
                    <a:pt x="544995" y="1352842"/>
                  </a:lnTo>
                  <a:lnTo>
                    <a:pt x="545503" y="1351572"/>
                  </a:lnTo>
                  <a:lnTo>
                    <a:pt x="546125" y="1350302"/>
                  </a:lnTo>
                  <a:lnTo>
                    <a:pt x="546760" y="1349032"/>
                  </a:lnTo>
                  <a:lnTo>
                    <a:pt x="547179" y="1349032"/>
                  </a:lnTo>
                  <a:lnTo>
                    <a:pt x="549211" y="1346492"/>
                  </a:lnTo>
                  <a:lnTo>
                    <a:pt x="555891" y="1340142"/>
                  </a:lnTo>
                  <a:lnTo>
                    <a:pt x="557466" y="1340142"/>
                  </a:lnTo>
                  <a:lnTo>
                    <a:pt x="557466" y="1315339"/>
                  </a:lnTo>
                  <a:lnTo>
                    <a:pt x="556336" y="1316507"/>
                  </a:lnTo>
                  <a:lnTo>
                    <a:pt x="556336" y="1336332"/>
                  </a:lnTo>
                  <a:lnTo>
                    <a:pt x="555612" y="1337602"/>
                  </a:lnTo>
                  <a:lnTo>
                    <a:pt x="553288" y="1340142"/>
                  </a:lnTo>
                  <a:lnTo>
                    <a:pt x="552069" y="1341412"/>
                  </a:lnTo>
                  <a:lnTo>
                    <a:pt x="551294" y="1340142"/>
                  </a:lnTo>
                  <a:lnTo>
                    <a:pt x="551738" y="1340142"/>
                  </a:lnTo>
                  <a:lnTo>
                    <a:pt x="552653" y="1338872"/>
                  </a:lnTo>
                  <a:lnTo>
                    <a:pt x="554202" y="1336332"/>
                  </a:lnTo>
                  <a:lnTo>
                    <a:pt x="556336" y="1336332"/>
                  </a:lnTo>
                  <a:lnTo>
                    <a:pt x="556336" y="1316507"/>
                  </a:lnTo>
                  <a:lnTo>
                    <a:pt x="554355" y="1318552"/>
                  </a:lnTo>
                  <a:lnTo>
                    <a:pt x="553008" y="1319822"/>
                  </a:lnTo>
                  <a:lnTo>
                    <a:pt x="548855" y="1328712"/>
                  </a:lnTo>
                  <a:lnTo>
                    <a:pt x="547471" y="1329321"/>
                  </a:lnTo>
                  <a:lnTo>
                    <a:pt x="547471" y="1342682"/>
                  </a:lnTo>
                  <a:lnTo>
                    <a:pt x="546887" y="1343952"/>
                  </a:lnTo>
                  <a:lnTo>
                    <a:pt x="542315" y="1348092"/>
                  </a:lnTo>
                  <a:lnTo>
                    <a:pt x="542315" y="1375702"/>
                  </a:lnTo>
                  <a:lnTo>
                    <a:pt x="539724" y="1378242"/>
                  </a:lnTo>
                  <a:lnTo>
                    <a:pt x="539635" y="1378394"/>
                  </a:lnTo>
                  <a:lnTo>
                    <a:pt x="539635" y="1387132"/>
                  </a:lnTo>
                  <a:lnTo>
                    <a:pt x="538784" y="1389672"/>
                  </a:lnTo>
                  <a:lnTo>
                    <a:pt x="536067" y="1394752"/>
                  </a:lnTo>
                  <a:lnTo>
                    <a:pt x="532460" y="1398562"/>
                  </a:lnTo>
                  <a:lnTo>
                    <a:pt x="530402" y="1399832"/>
                  </a:lnTo>
                  <a:lnTo>
                    <a:pt x="528497" y="1399832"/>
                  </a:lnTo>
                  <a:lnTo>
                    <a:pt x="526643" y="1401102"/>
                  </a:lnTo>
                  <a:lnTo>
                    <a:pt x="520954" y="1408722"/>
                  </a:lnTo>
                  <a:lnTo>
                    <a:pt x="515861" y="1412786"/>
                  </a:lnTo>
                  <a:lnTo>
                    <a:pt x="519823" y="1412786"/>
                  </a:lnTo>
                  <a:lnTo>
                    <a:pt x="519163" y="1413802"/>
                  </a:lnTo>
                  <a:lnTo>
                    <a:pt x="515162" y="1413802"/>
                  </a:lnTo>
                  <a:lnTo>
                    <a:pt x="514591" y="1413802"/>
                  </a:lnTo>
                  <a:lnTo>
                    <a:pt x="514286" y="1415072"/>
                  </a:lnTo>
                  <a:lnTo>
                    <a:pt x="516115" y="1415072"/>
                  </a:lnTo>
                  <a:lnTo>
                    <a:pt x="516229" y="1417612"/>
                  </a:lnTo>
                  <a:lnTo>
                    <a:pt x="518160" y="1415351"/>
                  </a:lnTo>
                  <a:lnTo>
                    <a:pt x="516686" y="1417612"/>
                  </a:lnTo>
                  <a:lnTo>
                    <a:pt x="513562" y="1420152"/>
                  </a:lnTo>
                  <a:lnTo>
                    <a:pt x="512419" y="1421422"/>
                  </a:lnTo>
                  <a:lnTo>
                    <a:pt x="511619" y="1422450"/>
                  </a:lnTo>
                  <a:lnTo>
                    <a:pt x="511606" y="1421422"/>
                  </a:lnTo>
                  <a:lnTo>
                    <a:pt x="512114" y="1420152"/>
                  </a:lnTo>
                  <a:lnTo>
                    <a:pt x="509587" y="1421422"/>
                  </a:lnTo>
                  <a:lnTo>
                    <a:pt x="509663" y="1420152"/>
                  </a:lnTo>
                  <a:lnTo>
                    <a:pt x="512089" y="1417612"/>
                  </a:lnTo>
                  <a:lnTo>
                    <a:pt x="514286" y="1415072"/>
                  </a:lnTo>
                  <a:lnTo>
                    <a:pt x="514146" y="1415072"/>
                  </a:lnTo>
                  <a:lnTo>
                    <a:pt x="514451" y="1413802"/>
                  </a:lnTo>
                  <a:lnTo>
                    <a:pt x="514146" y="1415072"/>
                  </a:lnTo>
                  <a:lnTo>
                    <a:pt x="514591" y="1413802"/>
                  </a:lnTo>
                  <a:lnTo>
                    <a:pt x="515886" y="1412748"/>
                  </a:lnTo>
                  <a:lnTo>
                    <a:pt x="516039" y="1412532"/>
                  </a:lnTo>
                  <a:lnTo>
                    <a:pt x="516293" y="1409992"/>
                  </a:lnTo>
                  <a:lnTo>
                    <a:pt x="514743" y="1412532"/>
                  </a:lnTo>
                  <a:lnTo>
                    <a:pt x="508812" y="1417612"/>
                  </a:lnTo>
                  <a:lnTo>
                    <a:pt x="508812" y="1446822"/>
                  </a:lnTo>
                  <a:lnTo>
                    <a:pt x="504050" y="1453172"/>
                  </a:lnTo>
                  <a:lnTo>
                    <a:pt x="503910" y="1453172"/>
                  </a:lnTo>
                  <a:lnTo>
                    <a:pt x="507263" y="1445552"/>
                  </a:lnTo>
                  <a:lnTo>
                    <a:pt x="508812" y="1446822"/>
                  </a:lnTo>
                  <a:lnTo>
                    <a:pt x="508812" y="1417612"/>
                  </a:lnTo>
                  <a:lnTo>
                    <a:pt x="505079" y="1422679"/>
                  </a:lnTo>
                  <a:lnTo>
                    <a:pt x="499935" y="1427772"/>
                  </a:lnTo>
                  <a:lnTo>
                    <a:pt x="499097" y="1429042"/>
                  </a:lnTo>
                  <a:lnTo>
                    <a:pt x="498284" y="1429042"/>
                  </a:lnTo>
                  <a:lnTo>
                    <a:pt x="498716" y="1427772"/>
                  </a:lnTo>
                  <a:lnTo>
                    <a:pt x="499122" y="1427772"/>
                  </a:lnTo>
                  <a:lnTo>
                    <a:pt x="504278" y="1422692"/>
                  </a:lnTo>
                  <a:lnTo>
                    <a:pt x="504672" y="1418882"/>
                  </a:lnTo>
                  <a:lnTo>
                    <a:pt x="509358" y="1413802"/>
                  </a:lnTo>
                  <a:lnTo>
                    <a:pt x="520585" y="1402372"/>
                  </a:lnTo>
                  <a:lnTo>
                    <a:pt x="522808" y="1401102"/>
                  </a:lnTo>
                  <a:lnTo>
                    <a:pt x="524497" y="1398562"/>
                  </a:lnTo>
                  <a:lnTo>
                    <a:pt x="525119" y="1396022"/>
                  </a:lnTo>
                  <a:lnTo>
                    <a:pt x="525564" y="1394752"/>
                  </a:lnTo>
                  <a:lnTo>
                    <a:pt x="526008" y="1393482"/>
                  </a:lnTo>
                  <a:lnTo>
                    <a:pt x="526669" y="1392212"/>
                  </a:lnTo>
                  <a:lnTo>
                    <a:pt x="526389" y="1392212"/>
                  </a:lnTo>
                  <a:lnTo>
                    <a:pt x="525932" y="1393482"/>
                  </a:lnTo>
                  <a:lnTo>
                    <a:pt x="524433" y="1393482"/>
                  </a:lnTo>
                  <a:lnTo>
                    <a:pt x="524865" y="1390942"/>
                  </a:lnTo>
                  <a:lnTo>
                    <a:pt x="526707" y="1388402"/>
                  </a:lnTo>
                  <a:lnTo>
                    <a:pt x="527392" y="1387132"/>
                  </a:lnTo>
                  <a:lnTo>
                    <a:pt x="530567" y="1387132"/>
                  </a:lnTo>
                  <a:lnTo>
                    <a:pt x="528650" y="1389672"/>
                  </a:lnTo>
                  <a:lnTo>
                    <a:pt x="528980" y="1390942"/>
                  </a:lnTo>
                  <a:lnTo>
                    <a:pt x="531774" y="1389672"/>
                  </a:lnTo>
                  <a:lnTo>
                    <a:pt x="532485" y="1389672"/>
                  </a:lnTo>
                  <a:lnTo>
                    <a:pt x="528993" y="1394752"/>
                  </a:lnTo>
                  <a:lnTo>
                    <a:pt x="527177" y="1396022"/>
                  </a:lnTo>
                  <a:lnTo>
                    <a:pt x="526122" y="1397292"/>
                  </a:lnTo>
                  <a:lnTo>
                    <a:pt x="524776" y="1399832"/>
                  </a:lnTo>
                  <a:lnTo>
                    <a:pt x="526313" y="1399832"/>
                  </a:lnTo>
                  <a:lnTo>
                    <a:pt x="528510" y="1398562"/>
                  </a:lnTo>
                  <a:lnTo>
                    <a:pt x="530390" y="1396022"/>
                  </a:lnTo>
                  <a:lnTo>
                    <a:pt x="531964" y="1393482"/>
                  </a:lnTo>
                  <a:lnTo>
                    <a:pt x="536498" y="1388402"/>
                  </a:lnTo>
                  <a:lnTo>
                    <a:pt x="539635" y="1387132"/>
                  </a:lnTo>
                  <a:lnTo>
                    <a:pt x="539635" y="1378394"/>
                  </a:lnTo>
                  <a:lnTo>
                    <a:pt x="538187" y="1380782"/>
                  </a:lnTo>
                  <a:lnTo>
                    <a:pt x="536917" y="1382052"/>
                  </a:lnTo>
                  <a:lnTo>
                    <a:pt x="537337" y="1380782"/>
                  </a:lnTo>
                  <a:lnTo>
                    <a:pt x="536714" y="1379512"/>
                  </a:lnTo>
                  <a:lnTo>
                    <a:pt x="537768" y="1378242"/>
                  </a:lnTo>
                  <a:lnTo>
                    <a:pt x="539813" y="1375765"/>
                  </a:lnTo>
                  <a:lnTo>
                    <a:pt x="540131" y="1375702"/>
                  </a:lnTo>
                  <a:lnTo>
                    <a:pt x="540677" y="1374432"/>
                  </a:lnTo>
                  <a:lnTo>
                    <a:pt x="541604" y="1374432"/>
                  </a:lnTo>
                  <a:lnTo>
                    <a:pt x="540766" y="1375702"/>
                  </a:lnTo>
                  <a:lnTo>
                    <a:pt x="542315" y="1375702"/>
                  </a:lnTo>
                  <a:lnTo>
                    <a:pt x="542315" y="1348092"/>
                  </a:lnTo>
                  <a:lnTo>
                    <a:pt x="541274" y="1349032"/>
                  </a:lnTo>
                  <a:lnTo>
                    <a:pt x="541464" y="1347762"/>
                  </a:lnTo>
                  <a:lnTo>
                    <a:pt x="542658" y="1345222"/>
                  </a:lnTo>
                  <a:lnTo>
                    <a:pt x="547306" y="1341412"/>
                  </a:lnTo>
                  <a:lnTo>
                    <a:pt x="547471" y="1342682"/>
                  </a:lnTo>
                  <a:lnTo>
                    <a:pt x="547471" y="1329321"/>
                  </a:lnTo>
                  <a:lnTo>
                    <a:pt x="540613" y="1332522"/>
                  </a:lnTo>
                  <a:lnTo>
                    <a:pt x="538353" y="1333792"/>
                  </a:lnTo>
                  <a:lnTo>
                    <a:pt x="538111" y="1334071"/>
                  </a:lnTo>
                  <a:lnTo>
                    <a:pt x="538111" y="1338872"/>
                  </a:lnTo>
                  <a:lnTo>
                    <a:pt x="537806" y="1340142"/>
                  </a:lnTo>
                  <a:lnTo>
                    <a:pt x="536003" y="1342199"/>
                  </a:lnTo>
                  <a:lnTo>
                    <a:pt x="536003" y="1378242"/>
                  </a:lnTo>
                  <a:lnTo>
                    <a:pt x="535762" y="1379512"/>
                  </a:lnTo>
                  <a:lnTo>
                    <a:pt x="535368" y="1379512"/>
                  </a:lnTo>
                  <a:lnTo>
                    <a:pt x="536003" y="1378242"/>
                  </a:lnTo>
                  <a:lnTo>
                    <a:pt x="536003" y="1342199"/>
                  </a:lnTo>
                  <a:lnTo>
                    <a:pt x="535965" y="1350302"/>
                  </a:lnTo>
                  <a:lnTo>
                    <a:pt x="535901" y="1351572"/>
                  </a:lnTo>
                  <a:lnTo>
                    <a:pt x="535051" y="1352842"/>
                  </a:lnTo>
                  <a:lnTo>
                    <a:pt x="534530" y="1354112"/>
                  </a:lnTo>
                  <a:lnTo>
                    <a:pt x="532803" y="1356652"/>
                  </a:lnTo>
                  <a:lnTo>
                    <a:pt x="531609" y="1359192"/>
                  </a:lnTo>
                  <a:lnTo>
                    <a:pt x="530059" y="1360297"/>
                  </a:lnTo>
                  <a:lnTo>
                    <a:pt x="530059" y="1365542"/>
                  </a:lnTo>
                  <a:lnTo>
                    <a:pt x="528802" y="1366812"/>
                  </a:lnTo>
                  <a:lnTo>
                    <a:pt x="528053" y="1366812"/>
                  </a:lnTo>
                  <a:lnTo>
                    <a:pt x="528980" y="1365542"/>
                  </a:lnTo>
                  <a:lnTo>
                    <a:pt x="530059" y="1365542"/>
                  </a:lnTo>
                  <a:lnTo>
                    <a:pt x="530059" y="1360297"/>
                  </a:lnTo>
                  <a:lnTo>
                    <a:pt x="529818" y="1360462"/>
                  </a:lnTo>
                  <a:lnTo>
                    <a:pt x="528548" y="1360462"/>
                  </a:lnTo>
                  <a:lnTo>
                    <a:pt x="528789" y="1359192"/>
                  </a:lnTo>
                  <a:lnTo>
                    <a:pt x="529755" y="1357922"/>
                  </a:lnTo>
                  <a:lnTo>
                    <a:pt x="531850" y="1354112"/>
                  </a:lnTo>
                  <a:lnTo>
                    <a:pt x="532803" y="1352842"/>
                  </a:lnTo>
                  <a:lnTo>
                    <a:pt x="533730" y="1352842"/>
                  </a:lnTo>
                  <a:lnTo>
                    <a:pt x="534543" y="1351572"/>
                  </a:lnTo>
                  <a:lnTo>
                    <a:pt x="535965" y="1350302"/>
                  </a:lnTo>
                  <a:lnTo>
                    <a:pt x="535965" y="1342237"/>
                  </a:lnTo>
                  <a:lnTo>
                    <a:pt x="534454" y="1343952"/>
                  </a:lnTo>
                  <a:lnTo>
                    <a:pt x="531558" y="1343952"/>
                  </a:lnTo>
                  <a:lnTo>
                    <a:pt x="534009" y="1341412"/>
                  </a:lnTo>
                  <a:lnTo>
                    <a:pt x="536422" y="1340142"/>
                  </a:lnTo>
                  <a:lnTo>
                    <a:pt x="538111" y="1338872"/>
                  </a:lnTo>
                  <a:lnTo>
                    <a:pt x="538111" y="1334071"/>
                  </a:lnTo>
                  <a:lnTo>
                    <a:pt x="536143" y="1336332"/>
                  </a:lnTo>
                  <a:lnTo>
                    <a:pt x="532561" y="1341412"/>
                  </a:lnTo>
                  <a:lnTo>
                    <a:pt x="531444" y="1343952"/>
                  </a:lnTo>
                  <a:lnTo>
                    <a:pt x="531228" y="1344726"/>
                  </a:lnTo>
                  <a:lnTo>
                    <a:pt x="531012" y="1345222"/>
                  </a:lnTo>
                  <a:lnTo>
                    <a:pt x="530656" y="1345222"/>
                  </a:lnTo>
                  <a:lnTo>
                    <a:pt x="530110" y="1346492"/>
                  </a:lnTo>
                  <a:lnTo>
                    <a:pt x="529374" y="1347762"/>
                  </a:lnTo>
                  <a:lnTo>
                    <a:pt x="528345" y="1349032"/>
                  </a:lnTo>
                  <a:lnTo>
                    <a:pt x="525526" y="1351572"/>
                  </a:lnTo>
                  <a:lnTo>
                    <a:pt x="526961" y="1349032"/>
                  </a:lnTo>
                  <a:lnTo>
                    <a:pt x="527570" y="1347762"/>
                  </a:lnTo>
                  <a:lnTo>
                    <a:pt x="525526" y="1350302"/>
                  </a:lnTo>
                  <a:lnTo>
                    <a:pt x="524878" y="1350772"/>
                  </a:lnTo>
                  <a:lnTo>
                    <a:pt x="524878" y="1363002"/>
                  </a:lnTo>
                  <a:lnTo>
                    <a:pt x="524154" y="1364272"/>
                  </a:lnTo>
                  <a:lnTo>
                    <a:pt x="523290" y="1365542"/>
                  </a:lnTo>
                  <a:lnTo>
                    <a:pt x="522986" y="1365542"/>
                  </a:lnTo>
                  <a:lnTo>
                    <a:pt x="523417" y="1364272"/>
                  </a:lnTo>
                  <a:lnTo>
                    <a:pt x="523963" y="1364272"/>
                  </a:lnTo>
                  <a:lnTo>
                    <a:pt x="524268" y="1363002"/>
                  </a:lnTo>
                  <a:lnTo>
                    <a:pt x="524878" y="1363002"/>
                  </a:lnTo>
                  <a:lnTo>
                    <a:pt x="524878" y="1350772"/>
                  </a:lnTo>
                  <a:lnTo>
                    <a:pt x="523748" y="1351572"/>
                  </a:lnTo>
                  <a:lnTo>
                    <a:pt x="523481" y="1351661"/>
                  </a:lnTo>
                  <a:lnTo>
                    <a:pt x="523481" y="1361732"/>
                  </a:lnTo>
                  <a:lnTo>
                    <a:pt x="523379" y="1363002"/>
                  </a:lnTo>
                  <a:lnTo>
                    <a:pt x="521550" y="1364894"/>
                  </a:lnTo>
                  <a:lnTo>
                    <a:pt x="521550" y="1394752"/>
                  </a:lnTo>
                  <a:lnTo>
                    <a:pt x="520979" y="1396022"/>
                  </a:lnTo>
                  <a:lnTo>
                    <a:pt x="520560" y="1396022"/>
                  </a:lnTo>
                  <a:lnTo>
                    <a:pt x="515023" y="1403642"/>
                  </a:lnTo>
                  <a:lnTo>
                    <a:pt x="510616" y="1407452"/>
                  </a:lnTo>
                  <a:lnTo>
                    <a:pt x="506704" y="1408722"/>
                  </a:lnTo>
                  <a:lnTo>
                    <a:pt x="503415" y="1413802"/>
                  </a:lnTo>
                  <a:lnTo>
                    <a:pt x="501192" y="1418882"/>
                  </a:lnTo>
                  <a:lnTo>
                    <a:pt x="499237" y="1420393"/>
                  </a:lnTo>
                  <a:lnTo>
                    <a:pt x="499237" y="1422692"/>
                  </a:lnTo>
                  <a:lnTo>
                    <a:pt x="492823" y="1432852"/>
                  </a:lnTo>
                  <a:lnTo>
                    <a:pt x="491934" y="1433436"/>
                  </a:lnTo>
                  <a:lnTo>
                    <a:pt x="491934" y="1443012"/>
                  </a:lnTo>
                  <a:lnTo>
                    <a:pt x="489889" y="1446822"/>
                  </a:lnTo>
                  <a:lnTo>
                    <a:pt x="488797" y="1446822"/>
                  </a:lnTo>
                  <a:lnTo>
                    <a:pt x="487426" y="1448092"/>
                  </a:lnTo>
                  <a:lnTo>
                    <a:pt x="484543" y="1449362"/>
                  </a:lnTo>
                  <a:lnTo>
                    <a:pt x="481622" y="1451902"/>
                  </a:lnTo>
                  <a:lnTo>
                    <a:pt x="475462" y="1456804"/>
                  </a:lnTo>
                  <a:lnTo>
                    <a:pt x="475462" y="1463332"/>
                  </a:lnTo>
                  <a:lnTo>
                    <a:pt x="474954" y="1464602"/>
                  </a:lnTo>
                  <a:lnTo>
                    <a:pt x="474370" y="1464602"/>
                  </a:lnTo>
                  <a:lnTo>
                    <a:pt x="475056" y="1463332"/>
                  </a:lnTo>
                  <a:lnTo>
                    <a:pt x="475462" y="1463332"/>
                  </a:lnTo>
                  <a:lnTo>
                    <a:pt x="475462" y="1456804"/>
                  </a:lnTo>
                  <a:lnTo>
                    <a:pt x="475234" y="1456982"/>
                  </a:lnTo>
                  <a:lnTo>
                    <a:pt x="472122" y="1460792"/>
                  </a:lnTo>
                  <a:lnTo>
                    <a:pt x="468718" y="1465872"/>
                  </a:lnTo>
                  <a:lnTo>
                    <a:pt x="467588" y="1467142"/>
                  </a:lnTo>
                  <a:lnTo>
                    <a:pt x="467194" y="1467142"/>
                  </a:lnTo>
                  <a:lnTo>
                    <a:pt x="467245" y="1465872"/>
                  </a:lnTo>
                  <a:lnTo>
                    <a:pt x="470230" y="1462062"/>
                  </a:lnTo>
                  <a:lnTo>
                    <a:pt x="472795" y="1458252"/>
                  </a:lnTo>
                  <a:lnTo>
                    <a:pt x="475221" y="1455712"/>
                  </a:lnTo>
                  <a:lnTo>
                    <a:pt x="478853" y="1451902"/>
                  </a:lnTo>
                  <a:lnTo>
                    <a:pt x="482269" y="1448092"/>
                  </a:lnTo>
                  <a:lnTo>
                    <a:pt x="485165" y="1446822"/>
                  </a:lnTo>
                  <a:lnTo>
                    <a:pt x="489800" y="1444282"/>
                  </a:lnTo>
                  <a:lnTo>
                    <a:pt x="490969" y="1443012"/>
                  </a:lnTo>
                  <a:lnTo>
                    <a:pt x="491934" y="1443012"/>
                  </a:lnTo>
                  <a:lnTo>
                    <a:pt x="491934" y="1433436"/>
                  </a:lnTo>
                  <a:lnTo>
                    <a:pt x="490855" y="1434122"/>
                  </a:lnTo>
                  <a:lnTo>
                    <a:pt x="488619" y="1435392"/>
                  </a:lnTo>
                  <a:lnTo>
                    <a:pt x="489927" y="1434122"/>
                  </a:lnTo>
                  <a:lnTo>
                    <a:pt x="491147" y="1431582"/>
                  </a:lnTo>
                  <a:lnTo>
                    <a:pt x="492239" y="1430312"/>
                  </a:lnTo>
                  <a:lnTo>
                    <a:pt x="495503" y="1426502"/>
                  </a:lnTo>
                  <a:lnTo>
                    <a:pt x="496963" y="1423962"/>
                  </a:lnTo>
                  <a:lnTo>
                    <a:pt x="496239" y="1423962"/>
                  </a:lnTo>
                  <a:lnTo>
                    <a:pt x="496239" y="1422692"/>
                  </a:lnTo>
                  <a:lnTo>
                    <a:pt x="496239" y="1423924"/>
                  </a:lnTo>
                  <a:lnTo>
                    <a:pt x="499237" y="1422692"/>
                  </a:lnTo>
                  <a:lnTo>
                    <a:pt x="499237" y="1420393"/>
                  </a:lnTo>
                  <a:lnTo>
                    <a:pt x="496239" y="1422679"/>
                  </a:lnTo>
                  <a:lnTo>
                    <a:pt x="496417" y="1420152"/>
                  </a:lnTo>
                  <a:lnTo>
                    <a:pt x="500062" y="1416342"/>
                  </a:lnTo>
                  <a:lnTo>
                    <a:pt x="501269" y="1415072"/>
                  </a:lnTo>
                  <a:lnTo>
                    <a:pt x="504583" y="1411262"/>
                  </a:lnTo>
                  <a:lnTo>
                    <a:pt x="507657" y="1406182"/>
                  </a:lnTo>
                  <a:lnTo>
                    <a:pt x="509231" y="1403642"/>
                  </a:lnTo>
                  <a:lnTo>
                    <a:pt x="513969" y="1396022"/>
                  </a:lnTo>
                  <a:lnTo>
                    <a:pt x="516331" y="1392212"/>
                  </a:lnTo>
                  <a:lnTo>
                    <a:pt x="517131" y="1390942"/>
                  </a:lnTo>
                  <a:lnTo>
                    <a:pt x="517842" y="1390942"/>
                  </a:lnTo>
                  <a:lnTo>
                    <a:pt x="517753" y="1392212"/>
                  </a:lnTo>
                  <a:lnTo>
                    <a:pt x="516966" y="1394752"/>
                  </a:lnTo>
                  <a:lnTo>
                    <a:pt x="516597" y="1396022"/>
                  </a:lnTo>
                  <a:lnTo>
                    <a:pt x="512165" y="1401102"/>
                  </a:lnTo>
                  <a:lnTo>
                    <a:pt x="514311" y="1399832"/>
                  </a:lnTo>
                  <a:lnTo>
                    <a:pt x="515289" y="1399832"/>
                  </a:lnTo>
                  <a:lnTo>
                    <a:pt x="518134" y="1397292"/>
                  </a:lnTo>
                  <a:lnTo>
                    <a:pt x="520623" y="1394752"/>
                  </a:lnTo>
                  <a:lnTo>
                    <a:pt x="521550" y="1394752"/>
                  </a:lnTo>
                  <a:lnTo>
                    <a:pt x="521550" y="1364894"/>
                  </a:lnTo>
                  <a:lnTo>
                    <a:pt x="518604" y="1367929"/>
                  </a:lnTo>
                  <a:lnTo>
                    <a:pt x="518604" y="1375702"/>
                  </a:lnTo>
                  <a:lnTo>
                    <a:pt x="518388" y="1376972"/>
                  </a:lnTo>
                  <a:lnTo>
                    <a:pt x="517944" y="1376972"/>
                  </a:lnTo>
                  <a:lnTo>
                    <a:pt x="515708" y="1379512"/>
                  </a:lnTo>
                  <a:lnTo>
                    <a:pt x="511086" y="1384592"/>
                  </a:lnTo>
                  <a:lnTo>
                    <a:pt x="512330" y="1382052"/>
                  </a:lnTo>
                  <a:lnTo>
                    <a:pt x="513588" y="1380782"/>
                  </a:lnTo>
                  <a:lnTo>
                    <a:pt x="514527" y="1379512"/>
                  </a:lnTo>
                  <a:lnTo>
                    <a:pt x="516458" y="1376972"/>
                  </a:lnTo>
                  <a:lnTo>
                    <a:pt x="517347" y="1375702"/>
                  </a:lnTo>
                  <a:lnTo>
                    <a:pt x="518604" y="1375702"/>
                  </a:lnTo>
                  <a:lnTo>
                    <a:pt x="518604" y="1367929"/>
                  </a:lnTo>
                  <a:lnTo>
                    <a:pt x="518452" y="1368082"/>
                  </a:lnTo>
                  <a:lnTo>
                    <a:pt x="516788" y="1368082"/>
                  </a:lnTo>
                  <a:lnTo>
                    <a:pt x="517766" y="1366812"/>
                  </a:lnTo>
                  <a:lnTo>
                    <a:pt x="518744" y="1365542"/>
                  </a:lnTo>
                  <a:lnTo>
                    <a:pt x="519760" y="1364272"/>
                  </a:lnTo>
                  <a:lnTo>
                    <a:pt x="522478" y="1361732"/>
                  </a:lnTo>
                  <a:lnTo>
                    <a:pt x="523481" y="1361732"/>
                  </a:lnTo>
                  <a:lnTo>
                    <a:pt x="523481" y="1351661"/>
                  </a:lnTo>
                  <a:lnTo>
                    <a:pt x="519518" y="1352842"/>
                  </a:lnTo>
                  <a:lnTo>
                    <a:pt x="517461" y="1355013"/>
                  </a:lnTo>
                  <a:lnTo>
                    <a:pt x="517461" y="1365542"/>
                  </a:lnTo>
                  <a:lnTo>
                    <a:pt x="516940" y="1366812"/>
                  </a:lnTo>
                  <a:lnTo>
                    <a:pt x="517461" y="1365542"/>
                  </a:lnTo>
                  <a:lnTo>
                    <a:pt x="517461" y="1355013"/>
                  </a:lnTo>
                  <a:lnTo>
                    <a:pt x="517105" y="1355382"/>
                  </a:lnTo>
                  <a:lnTo>
                    <a:pt x="514819" y="1357922"/>
                  </a:lnTo>
                  <a:lnTo>
                    <a:pt x="513829" y="1359128"/>
                  </a:lnTo>
                  <a:lnTo>
                    <a:pt x="513829" y="1368082"/>
                  </a:lnTo>
                  <a:lnTo>
                    <a:pt x="512648" y="1369352"/>
                  </a:lnTo>
                  <a:lnTo>
                    <a:pt x="510476" y="1371892"/>
                  </a:lnTo>
                  <a:lnTo>
                    <a:pt x="509689" y="1372590"/>
                  </a:lnTo>
                  <a:lnTo>
                    <a:pt x="509689" y="1396022"/>
                  </a:lnTo>
                  <a:lnTo>
                    <a:pt x="508228" y="1398562"/>
                  </a:lnTo>
                  <a:lnTo>
                    <a:pt x="507390" y="1401102"/>
                  </a:lnTo>
                  <a:lnTo>
                    <a:pt x="505320" y="1402372"/>
                  </a:lnTo>
                  <a:lnTo>
                    <a:pt x="504913" y="1403642"/>
                  </a:lnTo>
                  <a:lnTo>
                    <a:pt x="503834" y="1403642"/>
                  </a:lnTo>
                  <a:lnTo>
                    <a:pt x="504825" y="1401102"/>
                  </a:lnTo>
                  <a:lnTo>
                    <a:pt x="505320" y="1399832"/>
                  </a:lnTo>
                  <a:lnTo>
                    <a:pt x="508139" y="1397292"/>
                  </a:lnTo>
                  <a:lnTo>
                    <a:pt x="508622" y="1396022"/>
                  </a:lnTo>
                  <a:lnTo>
                    <a:pt x="509689" y="1396022"/>
                  </a:lnTo>
                  <a:lnTo>
                    <a:pt x="509689" y="1372590"/>
                  </a:lnTo>
                  <a:lnTo>
                    <a:pt x="509473" y="1372781"/>
                  </a:lnTo>
                  <a:lnTo>
                    <a:pt x="509473" y="1392212"/>
                  </a:lnTo>
                  <a:lnTo>
                    <a:pt x="507352" y="1394752"/>
                  </a:lnTo>
                  <a:lnTo>
                    <a:pt x="505879" y="1397292"/>
                  </a:lnTo>
                  <a:lnTo>
                    <a:pt x="502094" y="1399832"/>
                  </a:lnTo>
                  <a:lnTo>
                    <a:pt x="501154" y="1401102"/>
                  </a:lnTo>
                  <a:lnTo>
                    <a:pt x="500151" y="1401102"/>
                  </a:lnTo>
                  <a:lnTo>
                    <a:pt x="501116" y="1399832"/>
                  </a:lnTo>
                  <a:lnTo>
                    <a:pt x="502297" y="1398562"/>
                  </a:lnTo>
                  <a:lnTo>
                    <a:pt x="503669" y="1397292"/>
                  </a:lnTo>
                  <a:lnTo>
                    <a:pt x="503402" y="1397292"/>
                  </a:lnTo>
                  <a:lnTo>
                    <a:pt x="503897" y="1396022"/>
                  </a:lnTo>
                  <a:lnTo>
                    <a:pt x="503732" y="1397292"/>
                  </a:lnTo>
                  <a:lnTo>
                    <a:pt x="505167" y="1396022"/>
                  </a:lnTo>
                  <a:lnTo>
                    <a:pt x="508038" y="1393482"/>
                  </a:lnTo>
                  <a:lnTo>
                    <a:pt x="509473" y="1392212"/>
                  </a:lnTo>
                  <a:lnTo>
                    <a:pt x="509473" y="1372781"/>
                  </a:lnTo>
                  <a:lnTo>
                    <a:pt x="509041" y="1373162"/>
                  </a:lnTo>
                  <a:lnTo>
                    <a:pt x="508508" y="1373162"/>
                  </a:lnTo>
                  <a:lnTo>
                    <a:pt x="509231" y="1371892"/>
                  </a:lnTo>
                  <a:lnTo>
                    <a:pt x="511187" y="1369352"/>
                  </a:lnTo>
                  <a:lnTo>
                    <a:pt x="511784" y="1368082"/>
                  </a:lnTo>
                  <a:lnTo>
                    <a:pt x="513829" y="1368082"/>
                  </a:lnTo>
                  <a:lnTo>
                    <a:pt x="513829" y="1359128"/>
                  </a:lnTo>
                  <a:lnTo>
                    <a:pt x="512762" y="1360424"/>
                  </a:lnTo>
                  <a:lnTo>
                    <a:pt x="512762" y="1363129"/>
                  </a:lnTo>
                  <a:lnTo>
                    <a:pt x="511162" y="1365542"/>
                  </a:lnTo>
                  <a:lnTo>
                    <a:pt x="510184" y="1366812"/>
                  </a:lnTo>
                  <a:lnTo>
                    <a:pt x="509244" y="1366812"/>
                  </a:lnTo>
                  <a:lnTo>
                    <a:pt x="511505" y="1364272"/>
                  </a:lnTo>
                  <a:lnTo>
                    <a:pt x="512762" y="1363129"/>
                  </a:lnTo>
                  <a:lnTo>
                    <a:pt x="512762" y="1360424"/>
                  </a:lnTo>
                  <a:lnTo>
                    <a:pt x="506247" y="1368336"/>
                  </a:lnTo>
                  <a:lnTo>
                    <a:pt x="506247" y="1393482"/>
                  </a:lnTo>
                  <a:lnTo>
                    <a:pt x="505841" y="1394752"/>
                  </a:lnTo>
                  <a:lnTo>
                    <a:pt x="505485" y="1394752"/>
                  </a:lnTo>
                  <a:lnTo>
                    <a:pt x="506133" y="1393482"/>
                  </a:lnTo>
                  <a:lnTo>
                    <a:pt x="506247" y="1368336"/>
                  </a:lnTo>
                  <a:lnTo>
                    <a:pt x="505409" y="1369352"/>
                  </a:lnTo>
                  <a:lnTo>
                    <a:pt x="500240" y="1375765"/>
                  </a:lnTo>
                  <a:lnTo>
                    <a:pt x="495731" y="1380693"/>
                  </a:lnTo>
                  <a:lnTo>
                    <a:pt x="495731" y="1399832"/>
                  </a:lnTo>
                  <a:lnTo>
                    <a:pt x="495668" y="1401102"/>
                  </a:lnTo>
                  <a:lnTo>
                    <a:pt x="494538" y="1402372"/>
                  </a:lnTo>
                  <a:lnTo>
                    <a:pt x="494144" y="1402372"/>
                  </a:lnTo>
                  <a:lnTo>
                    <a:pt x="494588" y="1401102"/>
                  </a:lnTo>
                  <a:lnTo>
                    <a:pt x="494995" y="1401102"/>
                  </a:lnTo>
                  <a:lnTo>
                    <a:pt x="495300" y="1399832"/>
                  </a:lnTo>
                  <a:lnTo>
                    <a:pt x="495731" y="1399832"/>
                  </a:lnTo>
                  <a:lnTo>
                    <a:pt x="495731" y="1380693"/>
                  </a:lnTo>
                  <a:lnTo>
                    <a:pt x="494474" y="1382052"/>
                  </a:lnTo>
                  <a:lnTo>
                    <a:pt x="493229" y="1382979"/>
                  </a:lnTo>
                  <a:lnTo>
                    <a:pt x="493229" y="1394752"/>
                  </a:lnTo>
                  <a:lnTo>
                    <a:pt x="492328" y="1396022"/>
                  </a:lnTo>
                  <a:lnTo>
                    <a:pt x="493052" y="1394752"/>
                  </a:lnTo>
                  <a:lnTo>
                    <a:pt x="493229" y="1394752"/>
                  </a:lnTo>
                  <a:lnTo>
                    <a:pt x="493229" y="1382979"/>
                  </a:lnTo>
                  <a:lnTo>
                    <a:pt x="485851" y="1388402"/>
                  </a:lnTo>
                  <a:lnTo>
                    <a:pt x="483997" y="1390942"/>
                  </a:lnTo>
                  <a:lnTo>
                    <a:pt x="479412" y="1398562"/>
                  </a:lnTo>
                  <a:lnTo>
                    <a:pt x="477227" y="1401102"/>
                  </a:lnTo>
                  <a:lnTo>
                    <a:pt x="472605" y="1403642"/>
                  </a:lnTo>
                  <a:lnTo>
                    <a:pt x="470992" y="1404912"/>
                  </a:lnTo>
                  <a:lnTo>
                    <a:pt x="469531" y="1407452"/>
                  </a:lnTo>
                  <a:lnTo>
                    <a:pt x="461518" y="1418882"/>
                  </a:lnTo>
                  <a:lnTo>
                    <a:pt x="459968" y="1420152"/>
                  </a:lnTo>
                  <a:lnTo>
                    <a:pt x="458025" y="1422692"/>
                  </a:lnTo>
                  <a:lnTo>
                    <a:pt x="467194" y="1422679"/>
                  </a:lnTo>
                  <a:lnTo>
                    <a:pt x="469036" y="1420152"/>
                  </a:lnTo>
                  <a:lnTo>
                    <a:pt x="473595" y="1415072"/>
                  </a:lnTo>
                  <a:lnTo>
                    <a:pt x="480161" y="1404912"/>
                  </a:lnTo>
                  <a:lnTo>
                    <a:pt x="482815" y="1403642"/>
                  </a:lnTo>
                  <a:lnTo>
                    <a:pt x="486816" y="1399832"/>
                  </a:lnTo>
                  <a:lnTo>
                    <a:pt x="487438" y="1401102"/>
                  </a:lnTo>
                  <a:lnTo>
                    <a:pt x="481291" y="1407452"/>
                  </a:lnTo>
                  <a:lnTo>
                    <a:pt x="481088" y="1409992"/>
                  </a:lnTo>
                  <a:lnTo>
                    <a:pt x="478599" y="1413802"/>
                  </a:lnTo>
                  <a:lnTo>
                    <a:pt x="484124" y="1408722"/>
                  </a:lnTo>
                  <a:lnTo>
                    <a:pt x="485178" y="1408722"/>
                  </a:lnTo>
                  <a:lnTo>
                    <a:pt x="482155" y="1413802"/>
                  </a:lnTo>
                  <a:lnTo>
                    <a:pt x="483501" y="1412532"/>
                  </a:lnTo>
                  <a:lnTo>
                    <a:pt x="486752" y="1409992"/>
                  </a:lnTo>
                  <a:lnTo>
                    <a:pt x="489216" y="1409992"/>
                  </a:lnTo>
                  <a:lnTo>
                    <a:pt x="490347" y="1408722"/>
                  </a:lnTo>
                  <a:lnTo>
                    <a:pt x="494893" y="1403642"/>
                  </a:lnTo>
                  <a:lnTo>
                    <a:pt x="496392" y="1402372"/>
                  </a:lnTo>
                  <a:lnTo>
                    <a:pt x="499389" y="1399832"/>
                  </a:lnTo>
                  <a:lnTo>
                    <a:pt x="499833" y="1401102"/>
                  </a:lnTo>
                  <a:lnTo>
                    <a:pt x="497243" y="1405712"/>
                  </a:lnTo>
                  <a:lnTo>
                    <a:pt x="497243" y="1416342"/>
                  </a:lnTo>
                  <a:lnTo>
                    <a:pt x="496303" y="1416342"/>
                  </a:lnTo>
                  <a:lnTo>
                    <a:pt x="497052" y="1415072"/>
                  </a:lnTo>
                  <a:lnTo>
                    <a:pt x="497243" y="1416342"/>
                  </a:lnTo>
                  <a:lnTo>
                    <a:pt x="497243" y="1405712"/>
                  </a:lnTo>
                  <a:lnTo>
                    <a:pt x="496265" y="1407452"/>
                  </a:lnTo>
                  <a:lnTo>
                    <a:pt x="492150" y="1412786"/>
                  </a:lnTo>
                  <a:lnTo>
                    <a:pt x="486384" y="1420152"/>
                  </a:lnTo>
                  <a:lnTo>
                    <a:pt x="485571" y="1420152"/>
                  </a:lnTo>
                  <a:lnTo>
                    <a:pt x="485432" y="1420266"/>
                  </a:lnTo>
                  <a:lnTo>
                    <a:pt x="485432" y="1426502"/>
                  </a:lnTo>
                  <a:lnTo>
                    <a:pt x="485013" y="1427772"/>
                  </a:lnTo>
                  <a:lnTo>
                    <a:pt x="484479" y="1427772"/>
                  </a:lnTo>
                  <a:lnTo>
                    <a:pt x="485165" y="1426502"/>
                  </a:lnTo>
                  <a:lnTo>
                    <a:pt x="485432" y="1426502"/>
                  </a:lnTo>
                  <a:lnTo>
                    <a:pt x="485432" y="1420266"/>
                  </a:lnTo>
                  <a:lnTo>
                    <a:pt x="484009" y="1421422"/>
                  </a:lnTo>
                  <a:lnTo>
                    <a:pt x="484428" y="1420152"/>
                  </a:lnTo>
                  <a:lnTo>
                    <a:pt x="486448" y="1417612"/>
                  </a:lnTo>
                  <a:lnTo>
                    <a:pt x="488340" y="1415072"/>
                  </a:lnTo>
                  <a:lnTo>
                    <a:pt x="483146" y="1415072"/>
                  </a:lnTo>
                  <a:lnTo>
                    <a:pt x="478155" y="1420152"/>
                  </a:lnTo>
                  <a:lnTo>
                    <a:pt x="468553" y="1431582"/>
                  </a:lnTo>
                  <a:lnTo>
                    <a:pt x="464248" y="1434122"/>
                  </a:lnTo>
                  <a:lnTo>
                    <a:pt x="457225" y="1444282"/>
                  </a:lnTo>
                  <a:lnTo>
                    <a:pt x="453771" y="1446822"/>
                  </a:lnTo>
                  <a:lnTo>
                    <a:pt x="450253" y="1450632"/>
                  </a:lnTo>
                  <a:lnTo>
                    <a:pt x="450634" y="1450632"/>
                  </a:lnTo>
                  <a:lnTo>
                    <a:pt x="450278" y="1451902"/>
                  </a:lnTo>
                  <a:lnTo>
                    <a:pt x="449211" y="1453172"/>
                  </a:lnTo>
                  <a:lnTo>
                    <a:pt x="447916" y="1454442"/>
                  </a:lnTo>
                  <a:lnTo>
                    <a:pt x="447802" y="1453172"/>
                  </a:lnTo>
                  <a:lnTo>
                    <a:pt x="448627" y="1451902"/>
                  </a:lnTo>
                  <a:lnTo>
                    <a:pt x="449440" y="1451902"/>
                  </a:lnTo>
                  <a:lnTo>
                    <a:pt x="450176" y="1450632"/>
                  </a:lnTo>
                  <a:lnTo>
                    <a:pt x="448271" y="1450632"/>
                  </a:lnTo>
                  <a:lnTo>
                    <a:pt x="445960" y="1451902"/>
                  </a:lnTo>
                  <a:lnTo>
                    <a:pt x="441464" y="1455712"/>
                  </a:lnTo>
                  <a:lnTo>
                    <a:pt x="439572" y="1458252"/>
                  </a:lnTo>
                  <a:lnTo>
                    <a:pt x="437769" y="1459522"/>
                  </a:lnTo>
                  <a:lnTo>
                    <a:pt x="442760" y="1453172"/>
                  </a:lnTo>
                  <a:lnTo>
                    <a:pt x="443458" y="1451902"/>
                  </a:lnTo>
                  <a:lnTo>
                    <a:pt x="444855" y="1449362"/>
                  </a:lnTo>
                  <a:lnTo>
                    <a:pt x="444220" y="1449362"/>
                  </a:lnTo>
                  <a:lnTo>
                    <a:pt x="443395" y="1448092"/>
                  </a:lnTo>
                  <a:lnTo>
                    <a:pt x="442810" y="1448092"/>
                  </a:lnTo>
                  <a:lnTo>
                    <a:pt x="444169" y="1446822"/>
                  </a:lnTo>
                  <a:lnTo>
                    <a:pt x="445160" y="1445552"/>
                  </a:lnTo>
                  <a:lnTo>
                    <a:pt x="448449" y="1443012"/>
                  </a:lnTo>
                  <a:lnTo>
                    <a:pt x="451396" y="1440472"/>
                  </a:lnTo>
                  <a:lnTo>
                    <a:pt x="454215" y="1436662"/>
                  </a:lnTo>
                  <a:lnTo>
                    <a:pt x="457962" y="1431582"/>
                  </a:lnTo>
                  <a:lnTo>
                    <a:pt x="462559" y="1429042"/>
                  </a:lnTo>
                  <a:lnTo>
                    <a:pt x="467194" y="1422692"/>
                  </a:lnTo>
                  <a:lnTo>
                    <a:pt x="458025" y="1422692"/>
                  </a:lnTo>
                  <a:lnTo>
                    <a:pt x="458381" y="1421422"/>
                  </a:lnTo>
                  <a:lnTo>
                    <a:pt x="458787" y="1418882"/>
                  </a:lnTo>
                  <a:lnTo>
                    <a:pt x="455625" y="1421422"/>
                  </a:lnTo>
                  <a:lnTo>
                    <a:pt x="451129" y="1423962"/>
                  </a:lnTo>
                  <a:lnTo>
                    <a:pt x="448589" y="1426502"/>
                  </a:lnTo>
                  <a:lnTo>
                    <a:pt x="439559" y="1436662"/>
                  </a:lnTo>
                  <a:lnTo>
                    <a:pt x="439191" y="1437932"/>
                  </a:lnTo>
                  <a:lnTo>
                    <a:pt x="444944" y="1436662"/>
                  </a:lnTo>
                  <a:lnTo>
                    <a:pt x="443674" y="1440472"/>
                  </a:lnTo>
                  <a:lnTo>
                    <a:pt x="445655" y="1440472"/>
                  </a:lnTo>
                  <a:lnTo>
                    <a:pt x="444423" y="1443012"/>
                  </a:lnTo>
                  <a:lnTo>
                    <a:pt x="441591" y="1445552"/>
                  </a:lnTo>
                  <a:lnTo>
                    <a:pt x="439648" y="1446822"/>
                  </a:lnTo>
                  <a:lnTo>
                    <a:pt x="439559" y="1449362"/>
                  </a:lnTo>
                  <a:lnTo>
                    <a:pt x="439331" y="1450632"/>
                  </a:lnTo>
                  <a:lnTo>
                    <a:pt x="438594" y="1450632"/>
                  </a:lnTo>
                  <a:lnTo>
                    <a:pt x="438988" y="1449362"/>
                  </a:lnTo>
                  <a:lnTo>
                    <a:pt x="439559" y="1449362"/>
                  </a:lnTo>
                  <a:lnTo>
                    <a:pt x="439559" y="1446822"/>
                  </a:lnTo>
                  <a:lnTo>
                    <a:pt x="438340" y="1446822"/>
                  </a:lnTo>
                  <a:lnTo>
                    <a:pt x="438340" y="1450632"/>
                  </a:lnTo>
                  <a:lnTo>
                    <a:pt x="438035" y="1451902"/>
                  </a:lnTo>
                  <a:lnTo>
                    <a:pt x="438162" y="1450632"/>
                  </a:lnTo>
                  <a:lnTo>
                    <a:pt x="438340" y="1450632"/>
                  </a:lnTo>
                  <a:lnTo>
                    <a:pt x="438340" y="1446822"/>
                  </a:lnTo>
                  <a:lnTo>
                    <a:pt x="438023" y="1446822"/>
                  </a:lnTo>
                  <a:lnTo>
                    <a:pt x="437286" y="1445552"/>
                  </a:lnTo>
                  <a:lnTo>
                    <a:pt x="434327" y="1451102"/>
                  </a:lnTo>
                  <a:lnTo>
                    <a:pt x="434327" y="1453172"/>
                  </a:lnTo>
                  <a:lnTo>
                    <a:pt x="433781" y="1454442"/>
                  </a:lnTo>
                  <a:lnTo>
                    <a:pt x="431330" y="1456931"/>
                  </a:lnTo>
                  <a:lnTo>
                    <a:pt x="431330" y="1459522"/>
                  </a:lnTo>
                  <a:lnTo>
                    <a:pt x="430237" y="1462062"/>
                  </a:lnTo>
                  <a:lnTo>
                    <a:pt x="429539" y="1462062"/>
                  </a:lnTo>
                  <a:lnTo>
                    <a:pt x="428891" y="1463332"/>
                  </a:lnTo>
                  <a:lnTo>
                    <a:pt x="428802" y="1462062"/>
                  </a:lnTo>
                  <a:lnTo>
                    <a:pt x="429234" y="1462062"/>
                  </a:lnTo>
                  <a:lnTo>
                    <a:pt x="429729" y="1460792"/>
                  </a:lnTo>
                  <a:lnTo>
                    <a:pt x="430212" y="1460792"/>
                  </a:lnTo>
                  <a:lnTo>
                    <a:pt x="431088" y="1459522"/>
                  </a:lnTo>
                  <a:lnTo>
                    <a:pt x="431330" y="1459522"/>
                  </a:lnTo>
                  <a:lnTo>
                    <a:pt x="431330" y="1456931"/>
                  </a:lnTo>
                  <a:lnTo>
                    <a:pt x="430022" y="1458252"/>
                  </a:lnTo>
                  <a:lnTo>
                    <a:pt x="432346" y="1454442"/>
                  </a:lnTo>
                  <a:lnTo>
                    <a:pt x="432816" y="1454442"/>
                  </a:lnTo>
                  <a:lnTo>
                    <a:pt x="433857" y="1453172"/>
                  </a:lnTo>
                  <a:lnTo>
                    <a:pt x="434327" y="1453172"/>
                  </a:lnTo>
                  <a:lnTo>
                    <a:pt x="434327" y="1451102"/>
                  </a:lnTo>
                  <a:lnTo>
                    <a:pt x="433222" y="1453172"/>
                  </a:lnTo>
                  <a:lnTo>
                    <a:pt x="430949" y="1455712"/>
                  </a:lnTo>
                  <a:lnTo>
                    <a:pt x="429895" y="1458252"/>
                  </a:lnTo>
                  <a:lnTo>
                    <a:pt x="426110" y="1463332"/>
                  </a:lnTo>
                  <a:lnTo>
                    <a:pt x="421767" y="1468412"/>
                  </a:lnTo>
                  <a:lnTo>
                    <a:pt x="417347" y="1473492"/>
                  </a:lnTo>
                  <a:lnTo>
                    <a:pt x="416382" y="1472222"/>
                  </a:lnTo>
                  <a:lnTo>
                    <a:pt x="415721" y="1472222"/>
                  </a:lnTo>
                  <a:lnTo>
                    <a:pt x="411162" y="1478572"/>
                  </a:lnTo>
                  <a:lnTo>
                    <a:pt x="410032" y="1479842"/>
                  </a:lnTo>
                  <a:lnTo>
                    <a:pt x="406336" y="1484922"/>
                  </a:lnTo>
                  <a:lnTo>
                    <a:pt x="403872" y="1487462"/>
                  </a:lnTo>
                  <a:lnTo>
                    <a:pt x="401243" y="1488732"/>
                  </a:lnTo>
                  <a:lnTo>
                    <a:pt x="400507" y="1488732"/>
                  </a:lnTo>
                  <a:lnTo>
                    <a:pt x="401142" y="1487462"/>
                  </a:lnTo>
                  <a:lnTo>
                    <a:pt x="402170" y="1486192"/>
                  </a:lnTo>
                  <a:lnTo>
                    <a:pt x="406844" y="1482382"/>
                  </a:lnTo>
                  <a:lnTo>
                    <a:pt x="408724" y="1479842"/>
                  </a:lnTo>
                  <a:lnTo>
                    <a:pt x="407924" y="1478572"/>
                  </a:lnTo>
                  <a:lnTo>
                    <a:pt x="408051" y="1477302"/>
                  </a:lnTo>
                  <a:lnTo>
                    <a:pt x="408851" y="1476032"/>
                  </a:lnTo>
                  <a:lnTo>
                    <a:pt x="410095" y="1472222"/>
                  </a:lnTo>
                  <a:lnTo>
                    <a:pt x="406971" y="1473492"/>
                  </a:lnTo>
                  <a:lnTo>
                    <a:pt x="400405" y="1479842"/>
                  </a:lnTo>
                  <a:lnTo>
                    <a:pt x="400265" y="1481112"/>
                  </a:lnTo>
                  <a:lnTo>
                    <a:pt x="400164" y="1484922"/>
                  </a:lnTo>
                  <a:lnTo>
                    <a:pt x="398526" y="1488732"/>
                  </a:lnTo>
                  <a:lnTo>
                    <a:pt x="390906" y="1496352"/>
                  </a:lnTo>
                  <a:lnTo>
                    <a:pt x="389737" y="1498892"/>
                  </a:lnTo>
                  <a:lnTo>
                    <a:pt x="387959" y="1501432"/>
                  </a:lnTo>
                  <a:lnTo>
                    <a:pt x="386969" y="1502702"/>
                  </a:lnTo>
                  <a:lnTo>
                    <a:pt x="385051" y="1503972"/>
                  </a:lnTo>
                  <a:lnTo>
                    <a:pt x="384556" y="1503972"/>
                  </a:lnTo>
                  <a:lnTo>
                    <a:pt x="386092" y="1501432"/>
                  </a:lnTo>
                  <a:lnTo>
                    <a:pt x="387515" y="1498892"/>
                  </a:lnTo>
                  <a:lnTo>
                    <a:pt x="387223" y="1496352"/>
                  </a:lnTo>
                  <a:lnTo>
                    <a:pt x="386397" y="1497622"/>
                  </a:lnTo>
                  <a:lnTo>
                    <a:pt x="385305" y="1497622"/>
                  </a:lnTo>
                  <a:lnTo>
                    <a:pt x="380441" y="1502702"/>
                  </a:lnTo>
                  <a:lnTo>
                    <a:pt x="384098" y="1502702"/>
                  </a:lnTo>
                  <a:lnTo>
                    <a:pt x="378129" y="1509052"/>
                  </a:lnTo>
                  <a:lnTo>
                    <a:pt x="378028" y="1510322"/>
                  </a:lnTo>
                  <a:lnTo>
                    <a:pt x="380682" y="1509052"/>
                  </a:lnTo>
                  <a:lnTo>
                    <a:pt x="382943" y="1509052"/>
                  </a:lnTo>
                  <a:lnTo>
                    <a:pt x="387845" y="1503972"/>
                  </a:lnTo>
                  <a:lnTo>
                    <a:pt x="390804" y="1501432"/>
                  </a:lnTo>
                  <a:lnTo>
                    <a:pt x="392976" y="1497622"/>
                  </a:lnTo>
                  <a:lnTo>
                    <a:pt x="398195" y="1492542"/>
                  </a:lnTo>
                  <a:lnTo>
                    <a:pt x="398513" y="1495082"/>
                  </a:lnTo>
                  <a:lnTo>
                    <a:pt x="400977" y="1492542"/>
                  </a:lnTo>
                  <a:lnTo>
                    <a:pt x="404660" y="1488732"/>
                  </a:lnTo>
                  <a:lnTo>
                    <a:pt x="405892" y="1487462"/>
                  </a:lnTo>
                  <a:lnTo>
                    <a:pt x="403606" y="1492542"/>
                  </a:lnTo>
                  <a:lnTo>
                    <a:pt x="405599" y="1492542"/>
                  </a:lnTo>
                  <a:lnTo>
                    <a:pt x="403313" y="1496352"/>
                  </a:lnTo>
                  <a:lnTo>
                    <a:pt x="405777" y="1495082"/>
                  </a:lnTo>
                  <a:lnTo>
                    <a:pt x="409613" y="1490002"/>
                  </a:lnTo>
                  <a:lnTo>
                    <a:pt x="412178" y="1486192"/>
                  </a:lnTo>
                  <a:lnTo>
                    <a:pt x="408406" y="1487462"/>
                  </a:lnTo>
                  <a:lnTo>
                    <a:pt x="408660" y="1486192"/>
                  </a:lnTo>
                  <a:lnTo>
                    <a:pt x="414032" y="1479842"/>
                  </a:lnTo>
                  <a:lnTo>
                    <a:pt x="416496" y="1477302"/>
                  </a:lnTo>
                  <a:lnTo>
                    <a:pt x="419684" y="1473492"/>
                  </a:lnTo>
                  <a:lnTo>
                    <a:pt x="420751" y="1472222"/>
                  </a:lnTo>
                  <a:lnTo>
                    <a:pt x="421970" y="1470952"/>
                  </a:lnTo>
                  <a:lnTo>
                    <a:pt x="423303" y="1470952"/>
                  </a:lnTo>
                  <a:lnTo>
                    <a:pt x="423570" y="1470418"/>
                  </a:lnTo>
                  <a:lnTo>
                    <a:pt x="423684" y="1469682"/>
                  </a:lnTo>
                  <a:lnTo>
                    <a:pt x="423926" y="1469682"/>
                  </a:lnTo>
                  <a:lnTo>
                    <a:pt x="423570" y="1470418"/>
                  </a:lnTo>
                  <a:lnTo>
                    <a:pt x="426123" y="1470418"/>
                  </a:lnTo>
                  <a:lnTo>
                    <a:pt x="426681" y="1469682"/>
                  </a:lnTo>
                  <a:lnTo>
                    <a:pt x="430923" y="1465872"/>
                  </a:lnTo>
                  <a:lnTo>
                    <a:pt x="431253" y="1464945"/>
                  </a:lnTo>
                  <a:lnTo>
                    <a:pt x="431317" y="1464602"/>
                  </a:lnTo>
                  <a:lnTo>
                    <a:pt x="431253" y="1464945"/>
                  </a:lnTo>
                  <a:lnTo>
                    <a:pt x="450329" y="1464945"/>
                  </a:lnTo>
                  <a:lnTo>
                    <a:pt x="449643" y="1463332"/>
                  </a:lnTo>
                  <a:lnTo>
                    <a:pt x="447421" y="1464602"/>
                  </a:lnTo>
                  <a:lnTo>
                    <a:pt x="447979" y="1463332"/>
                  </a:lnTo>
                  <a:lnTo>
                    <a:pt x="449084" y="1460792"/>
                  </a:lnTo>
                  <a:lnTo>
                    <a:pt x="449643" y="1459522"/>
                  </a:lnTo>
                  <a:lnTo>
                    <a:pt x="447154" y="1460792"/>
                  </a:lnTo>
                  <a:lnTo>
                    <a:pt x="452005" y="1455712"/>
                  </a:lnTo>
                  <a:lnTo>
                    <a:pt x="453885" y="1454442"/>
                  </a:lnTo>
                  <a:lnTo>
                    <a:pt x="455015" y="1454442"/>
                  </a:lnTo>
                  <a:lnTo>
                    <a:pt x="457962" y="1450632"/>
                  </a:lnTo>
                  <a:lnTo>
                    <a:pt x="463296" y="1445552"/>
                  </a:lnTo>
                  <a:lnTo>
                    <a:pt x="462394" y="1444282"/>
                  </a:lnTo>
                  <a:lnTo>
                    <a:pt x="461873" y="1443012"/>
                  </a:lnTo>
                  <a:lnTo>
                    <a:pt x="463702" y="1440472"/>
                  </a:lnTo>
                  <a:lnTo>
                    <a:pt x="469811" y="1435392"/>
                  </a:lnTo>
                  <a:lnTo>
                    <a:pt x="472516" y="1432852"/>
                  </a:lnTo>
                  <a:lnTo>
                    <a:pt x="476504" y="1430312"/>
                  </a:lnTo>
                  <a:lnTo>
                    <a:pt x="476758" y="1431582"/>
                  </a:lnTo>
                  <a:lnTo>
                    <a:pt x="474129" y="1435392"/>
                  </a:lnTo>
                  <a:lnTo>
                    <a:pt x="473100" y="1437932"/>
                  </a:lnTo>
                  <a:lnTo>
                    <a:pt x="469912" y="1439202"/>
                  </a:lnTo>
                  <a:lnTo>
                    <a:pt x="469595" y="1439202"/>
                  </a:lnTo>
                  <a:lnTo>
                    <a:pt x="463232" y="1446822"/>
                  </a:lnTo>
                  <a:lnTo>
                    <a:pt x="460209" y="1451902"/>
                  </a:lnTo>
                  <a:lnTo>
                    <a:pt x="456057" y="1454442"/>
                  </a:lnTo>
                  <a:lnTo>
                    <a:pt x="455371" y="1456982"/>
                  </a:lnTo>
                  <a:lnTo>
                    <a:pt x="457708" y="1455712"/>
                  </a:lnTo>
                  <a:lnTo>
                    <a:pt x="461124" y="1450632"/>
                  </a:lnTo>
                  <a:lnTo>
                    <a:pt x="462051" y="1451902"/>
                  </a:lnTo>
                  <a:lnTo>
                    <a:pt x="463257" y="1453172"/>
                  </a:lnTo>
                  <a:lnTo>
                    <a:pt x="465747" y="1450632"/>
                  </a:lnTo>
                  <a:lnTo>
                    <a:pt x="471589" y="1443012"/>
                  </a:lnTo>
                  <a:lnTo>
                    <a:pt x="474472" y="1439202"/>
                  </a:lnTo>
                  <a:lnTo>
                    <a:pt x="480009" y="1434122"/>
                  </a:lnTo>
                  <a:lnTo>
                    <a:pt x="482574" y="1431582"/>
                  </a:lnTo>
                  <a:lnTo>
                    <a:pt x="483260" y="1430312"/>
                  </a:lnTo>
                  <a:lnTo>
                    <a:pt x="483946" y="1429042"/>
                  </a:lnTo>
                  <a:lnTo>
                    <a:pt x="484124" y="1427772"/>
                  </a:lnTo>
                  <a:lnTo>
                    <a:pt x="484149" y="1428965"/>
                  </a:lnTo>
                  <a:lnTo>
                    <a:pt x="488962" y="1427772"/>
                  </a:lnTo>
                  <a:lnTo>
                    <a:pt x="489432" y="1426502"/>
                  </a:lnTo>
                  <a:lnTo>
                    <a:pt x="489369" y="1427772"/>
                  </a:lnTo>
                  <a:lnTo>
                    <a:pt x="490499" y="1426502"/>
                  </a:lnTo>
                  <a:lnTo>
                    <a:pt x="495007" y="1421422"/>
                  </a:lnTo>
                  <a:lnTo>
                    <a:pt x="496138" y="1420152"/>
                  </a:lnTo>
                  <a:lnTo>
                    <a:pt x="494499" y="1422679"/>
                  </a:lnTo>
                  <a:lnTo>
                    <a:pt x="493191" y="1423962"/>
                  </a:lnTo>
                  <a:lnTo>
                    <a:pt x="491337" y="1427772"/>
                  </a:lnTo>
                  <a:lnTo>
                    <a:pt x="490093" y="1429042"/>
                  </a:lnTo>
                  <a:lnTo>
                    <a:pt x="487819" y="1430312"/>
                  </a:lnTo>
                  <a:lnTo>
                    <a:pt x="489102" y="1429042"/>
                  </a:lnTo>
                  <a:lnTo>
                    <a:pt x="489369" y="1427772"/>
                  </a:lnTo>
                  <a:lnTo>
                    <a:pt x="488962" y="1427772"/>
                  </a:lnTo>
                  <a:lnTo>
                    <a:pt x="473875" y="1445552"/>
                  </a:lnTo>
                  <a:lnTo>
                    <a:pt x="469074" y="1450632"/>
                  </a:lnTo>
                  <a:lnTo>
                    <a:pt x="464515" y="1456982"/>
                  </a:lnTo>
                  <a:lnTo>
                    <a:pt x="460044" y="1462062"/>
                  </a:lnTo>
                  <a:lnTo>
                    <a:pt x="455498" y="1468412"/>
                  </a:lnTo>
                  <a:lnTo>
                    <a:pt x="455168" y="1468412"/>
                  </a:lnTo>
                  <a:lnTo>
                    <a:pt x="455002" y="1469682"/>
                  </a:lnTo>
                  <a:lnTo>
                    <a:pt x="455320" y="1469682"/>
                  </a:lnTo>
                  <a:lnTo>
                    <a:pt x="456158" y="1468412"/>
                  </a:lnTo>
                  <a:lnTo>
                    <a:pt x="466661" y="1456982"/>
                  </a:lnTo>
                  <a:lnTo>
                    <a:pt x="468033" y="1455712"/>
                  </a:lnTo>
                  <a:lnTo>
                    <a:pt x="469176" y="1455712"/>
                  </a:lnTo>
                  <a:lnTo>
                    <a:pt x="468820" y="1460792"/>
                  </a:lnTo>
                  <a:lnTo>
                    <a:pt x="466699" y="1462913"/>
                  </a:lnTo>
                  <a:lnTo>
                    <a:pt x="466699" y="1469682"/>
                  </a:lnTo>
                  <a:lnTo>
                    <a:pt x="466255" y="1473492"/>
                  </a:lnTo>
                  <a:lnTo>
                    <a:pt x="457822" y="1484922"/>
                  </a:lnTo>
                  <a:lnTo>
                    <a:pt x="453504" y="1487462"/>
                  </a:lnTo>
                  <a:lnTo>
                    <a:pt x="452602" y="1488732"/>
                  </a:lnTo>
                  <a:lnTo>
                    <a:pt x="449948" y="1488732"/>
                  </a:lnTo>
                  <a:lnTo>
                    <a:pt x="452399" y="1482382"/>
                  </a:lnTo>
                  <a:lnTo>
                    <a:pt x="456590" y="1478572"/>
                  </a:lnTo>
                  <a:lnTo>
                    <a:pt x="457568" y="1477302"/>
                  </a:lnTo>
                  <a:lnTo>
                    <a:pt x="458089" y="1479842"/>
                  </a:lnTo>
                  <a:lnTo>
                    <a:pt x="459371" y="1478572"/>
                  </a:lnTo>
                  <a:lnTo>
                    <a:pt x="460044" y="1477302"/>
                  </a:lnTo>
                  <a:lnTo>
                    <a:pt x="462051" y="1473492"/>
                  </a:lnTo>
                  <a:lnTo>
                    <a:pt x="463486" y="1472222"/>
                  </a:lnTo>
                  <a:lnTo>
                    <a:pt x="465569" y="1470952"/>
                  </a:lnTo>
                  <a:lnTo>
                    <a:pt x="466699" y="1469682"/>
                  </a:lnTo>
                  <a:lnTo>
                    <a:pt x="466699" y="1462913"/>
                  </a:lnTo>
                  <a:lnTo>
                    <a:pt x="466280" y="1463332"/>
                  </a:lnTo>
                  <a:lnTo>
                    <a:pt x="464794" y="1463332"/>
                  </a:lnTo>
                  <a:lnTo>
                    <a:pt x="462280" y="1470952"/>
                  </a:lnTo>
                  <a:lnTo>
                    <a:pt x="458304" y="1474762"/>
                  </a:lnTo>
                  <a:lnTo>
                    <a:pt x="453580" y="1478572"/>
                  </a:lnTo>
                  <a:lnTo>
                    <a:pt x="450329" y="1482382"/>
                  </a:lnTo>
                  <a:lnTo>
                    <a:pt x="450062" y="1479842"/>
                  </a:lnTo>
                  <a:lnTo>
                    <a:pt x="448894" y="1480972"/>
                  </a:lnTo>
                  <a:lnTo>
                    <a:pt x="448894" y="1503972"/>
                  </a:lnTo>
                  <a:lnTo>
                    <a:pt x="448538" y="1505242"/>
                  </a:lnTo>
                  <a:lnTo>
                    <a:pt x="448144" y="1505242"/>
                  </a:lnTo>
                  <a:lnTo>
                    <a:pt x="448894" y="1503972"/>
                  </a:lnTo>
                  <a:lnTo>
                    <a:pt x="448894" y="1480972"/>
                  </a:lnTo>
                  <a:lnTo>
                    <a:pt x="445833" y="1483906"/>
                  </a:lnTo>
                  <a:lnTo>
                    <a:pt x="445833" y="1505242"/>
                  </a:lnTo>
                  <a:lnTo>
                    <a:pt x="445579" y="1506512"/>
                  </a:lnTo>
                  <a:lnTo>
                    <a:pt x="445122" y="1506512"/>
                  </a:lnTo>
                  <a:lnTo>
                    <a:pt x="445833" y="1505242"/>
                  </a:lnTo>
                  <a:lnTo>
                    <a:pt x="445833" y="1483906"/>
                  </a:lnTo>
                  <a:lnTo>
                    <a:pt x="444728" y="1484972"/>
                  </a:lnTo>
                  <a:lnTo>
                    <a:pt x="444728" y="1506512"/>
                  </a:lnTo>
                  <a:lnTo>
                    <a:pt x="444449" y="1507782"/>
                  </a:lnTo>
                  <a:lnTo>
                    <a:pt x="443560" y="1507782"/>
                  </a:lnTo>
                  <a:lnTo>
                    <a:pt x="444398" y="1506512"/>
                  </a:lnTo>
                  <a:lnTo>
                    <a:pt x="444728" y="1506512"/>
                  </a:lnTo>
                  <a:lnTo>
                    <a:pt x="444728" y="1484972"/>
                  </a:lnTo>
                  <a:lnTo>
                    <a:pt x="444500" y="1485188"/>
                  </a:lnTo>
                  <a:lnTo>
                    <a:pt x="444500" y="1503972"/>
                  </a:lnTo>
                  <a:lnTo>
                    <a:pt x="444157" y="1503972"/>
                  </a:lnTo>
                  <a:lnTo>
                    <a:pt x="443217" y="1505242"/>
                  </a:lnTo>
                  <a:lnTo>
                    <a:pt x="442976" y="1505242"/>
                  </a:lnTo>
                  <a:lnTo>
                    <a:pt x="442976" y="1503972"/>
                  </a:lnTo>
                  <a:lnTo>
                    <a:pt x="443788" y="1503972"/>
                  </a:lnTo>
                  <a:lnTo>
                    <a:pt x="444169" y="1502702"/>
                  </a:lnTo>
                  <a:lnTo>
                    <a:pt x="444500" y="1503972"/>
                  </a:lnTo>
                  <a:lnTo>
                    <a:pt x="444500" y="1485188"/>
                  </a:lnTo>
                  <a:lnTo>
                    <a:pt x="442125" y="1487462"/>
                  </a:lnTo>
                  <a:lnTo>
                    <a:pt x="443064" y="1490002"/>
                  </a:lnTo>
                  <a:lnTo>
                    <a:pt x="442201" y="1491449"/>
                  </a:lnTo>
                  <a:lnTo>
                    <a:pt x="442201" y="1511592"/>
                  </a:lnTo>
                  <a:lnTo>
                    <a:pt x="442061" y="1512862"/>
                  </a:lnTo>
                  <a:lnTo>
                    <a:pt x="441807" y="1512862"/>
                  </a:lnTo>
                  <a:lnTo>
                    <a:pt x="439305" y="1515402"/>
                  </a:lnTo>
                  <a:lnTo>
                    <a:pt x="438480" y="1516672"/>
                  </a:lnTo>
                  <a:lnTo>
                    <a:pt x="437807" y="1517942"/>
                  </a:lnTo>
                  <a:lnTo>
                    <a:pt x="436753" y="1517942"/>
                  </a:lnTo>
                  <a:lnTo>
                    <a:pt x="436067" y="1519212"/>
                  </a:lnTo>
                  <a:lnTo>
                    <a:pt x="436219" y="1517942"/>
                  </a:lnTo>
                  <a:lnTo>
                    <a:pt x="440817" y="1512862"/>
                  </a:lnTo>
                  <a:lnTo>
                    <a:pt x="442010" y="1511592"/>
                  </a:lnTo>
                  <a:lnTo>
                    <a:pt x="442201" y="1511592"/>
                  </a:lnTo>
                  <a:lnTo>
                    <a:pt x="442201" y="1491449"/>
                  </a:lnTo>
                  <a:lnTo>
                    <a:pt x="441540" y="1492542"/>
                  </a:lnTo>
                  <a:lnTo>
                    <a:pt x="440956" y="1493812"/>
                  </a:lnTo>
                  <a:lnTo>
                    <a:pt x="439750" y="1495082"/>
                  </a:lnTo>
                  <a:lnTo>
                    <a:pt x="438531" y="1497622"/>
                  </a:lnTo>
                  <a:lnTo>
                    <a:pt x="436499" y="1497622"/>
                  </a:lnTo>
                  <a:lnTo>
                    <a:pt x="435711" y="1498892"/>
                  </a:lnTo>
                  <a:lnTo>
                    <a:pt x="421182" y="1514132"/>
                  </a:lnTo>
                  <a:lnTo>
                    <a:pt x="418706" y="1516672"/>
                  </a:lnTo>
                  <a:lnTo>
                    <a:pt x="416052" y="1520482"/>
                  </a:lnTo>
                  <a:lnTo>
                    <a:pt x="416217" y="1524292"/>
                  </a:lnTo>
                  <a:lnTo>
                    <a:pt x="419595" y="1519212"/>
                  </a:lnTo>
                  <a:lnTo>
                    <a:pt x="421144" y="1519212"/>
                  </a:lnTo>
                  <a:lnTo>
                    <a:pt x="423646" y="1517942"/>
                  </a:lnTo>
                  <a:lnTo>
                    <a:pt x="424649" y="1516672"/>
                  </a:lnTo>
                  <a:lnTo>
                    <a:pt x="426008" y="1515402"/>
                  </a:lnTo>
                  <a:lnTo>
                    <a:pt x="427215" y="1511592"/>
                  </a:lnTo>
                  <a:lnTo>
                    <a:pt x="427774" y="1511592"/>
                  </a:lnTo>
                  <a:lnTo>
                    <a:pt x="429907" y="1510322"/>
                  </a:lnTo>
                  <a:lnTo>
                    <a:pt x="432346" y="1509052"/>
                  </a:lnTo>
                  <a:lnTo>
                    <a:pt x="430758" y="1512862"/>
                  </a:lnTo>
                  <a:lnTo>
                    <a:pt x="435076" y="1509052"/>
                  </a:lnTo>
                  <a:lnTo>
                    <a:pt x="437870" y="1506512"/>
                  </a:lnTo>
                  <a:lnTo>
                    <a:pt x="435775" y="1510322"/>
                  </a:lnTo>
                  <a:lnTo>
                    <a:pt x="434035" y="1512862"/>
                  </a:lnTo>
                  <a:lnTo>
                    <a:pt x="432714" y="1513497"/>
                  </a:lnTo>
                  <a:lnTo>
                    <a:pt x="432714" y="1519212"/>
                  </a:lnTo>
                  <a:lnTo>
                    <a:pt x="431863" y="1520482"/>
                  </a:lnTo>
                  <a:lnTo>
                    <a:pt x="431723" y="1520482"/>
                  </a:lnTo>
                  <a:lnTo>
                    <a:pt x="432003" y="1519212"/>
                  </a:lnTo>
                  <a:lnTo>
                    <a:pt x="432714" y="1519212"/>
                  </a:lnTo>
                  <a:lnTo>
                    <a:pt x="432714" y="1513497"/>
                  </a:lnTo>
                  <a:lnTo>
                    <a:pt x="419214" y="1529372"/>
                  </a:lnTo>
                  <a:lnTo>
                    <a:pt x="418579" y="1530642"/>
                  </a:lnTo>
                  <a:lnTo>
                    <a:pt x="420077" y="1530642"/>
                  </a:lnTo>
                  <a:lnTo>
                    <a:pt x="421894" y="1529372"/>
                  </a:lnTo>
                  <a:lnTo>
                    <a:pt x="422910" y="1530642"/>
                  </a:lnTo>
                  <a:lnTo>
                    <a:pt x="428485" y="1530642"/>
                  </a:lnTo>
                  <a:lnTo>
                    <a:pt x="429564" y="1529372"/>
                  </a:lnTo>
                  <a:lnTo>
                    <a:pt x="437146" y="1520482"/>
                  </a:lnTo>
                  <a:lnTo>
                    <a:pt x="442544" y="1514132"/>
                  </a:lnTo>
                  <a:lnTo>
                    <a:pt x="445122" y="1511592"/>
                  </a:lnTo>
                  <a:lnTo>
                    <a:pt x="446405" y="1510322"/>
                  </a:lnTo>
                  <a:lnTo>
                    <a:pt x="449033" y="1507782"/>
                  </a:lnTo>
                  <a:lnTo>
                    <a:pt x="454291" y="1502702"/>
                  </a:lnTo>
                  <a:lnTo>
                    <a:pt x="456920" y="1500162"/>
                  </a:lnTo>
                  <a:lnTo>
                    <a:pt x="455320" y="1496352"/>
                  </a:lnTo>
                  <a:lnTo>
                    <a:pt x="452615" y="1496352"/>
                  </a:lnTo>
                  <a:lnTo>
                    <a:pt x="453580" y="1495082"/>
                  </a:lnTo>
                  <a:lnTo>
                    <a:pt x="456018" y="1492542"/>
                  </a:lnTo>
                  <a:lnTo>
                    <a:pt x="460971" y="1488732"/>
                  </a:lnTo>
                  <a:lnTo>
                    <a:pt x="462749" y="1487462"/>
                  </a:lnTo>
                  <a:lnTo>
                    <a:pt x="463194" y="1487462"/>
                  </a:lnTo>
                  <a:lnTo>
                    <a:pt x="462572" y="1488732"/>
                  </a:lnTo>
                  <a:lnTo>
                    <a:pt x="460971" y="1491272"/>
                  </a:lnTo>
                  <a:lnTo>
                    <a:pt x="459206" y="1493812"/>
                  </a:lnTo>
                  <a:lnTo>
                    <a:pt x="460235" y="1493812"/>
                  </a:lnTo>
                  <a:lnTo>
                    <a:pt x="461238" y="1492542"/>
                  </a:lnTo>
                  <a:lnTo>
                    <a:pt x="462749" y="1491272"/>
                  </a:lnTo>
                  <a:lnTo>
                    <a:pt x="465836" y="1487462"/>
                  </a:lnTo>
                  <a:lnTo>
                    <a:pt x="466877" y="1486192"/>
                  </a:lnTo>
                  <a:lnTo>
                    <a:pt x="469569" y="1482382"/>
                  </a:lnTo>
                  <a:lnTo>
                    <a:pt x="478967" y="1473492"/>
                  </a:lnTo>
                  <a:lnTo>
                    <a:pt x="479171" y="1473492"/>
                  </a:lnTo>
                  <a:lnTo>
                    <a:pt x="480593" y="1469682"/>
                  </a:lnTo>
                  <a:lnTo>
                    <a:pt x="481545" y="1467142"/>
                  </a:lnTo>
                  <a:lnTo>
                    <a:pt x="482295" y="1465872"/>
                  </a:lnTo>
                  <a:lnTo>
                    <a:pt x="483285" y="1464602"/>
                  </a:lnTo>
                  <a:lnTo>
                    <a:pt x="484276" y="1463332"/>
                  </a:lnTo>
                  <a:lnTo>
                    <a:pt x="487260" y="1459522"/>
                  </a:lnTo>
                  <a:lnTo>
                    <a:pt x="485190" y="1463332"/>
                  </a:lnTo>
                  <a:lnTo>
                    <a:pt x="485457" y="1463332"/>
                  </a:lnTo>
                  <a:lnTo>
                    <a:pt x="486460" y="1464602"/>
                  </a:lnTo>
                  <a:lnTo>
                    <a:pt x="491680" y="1459522"/>
                  </a:lnTo>
                  <a:lnTo>
                    <a:pt x="492975" y="1458252"/>
                  </a:lnTo>
                  <a:lnTo>
                    <a:pt x="493674" y="1459522"/>
                  </a:lnTo>
                  <a:lnTo>
                    <a:pt x="494144" y="1459522"/>
                  </a:lnTo>
                  <a:lnTo>
                    <a:pt x="494868" y="1458252"/>
                  </a:lnTo>
                  <a:lnTo>
                    <a:pt x="496176" y="1455712"/>
                  </a:lnTo>
                  <a:lnTo>
                    <a:pt x="498398" y="1453172"/>
                  </a:lnTo>
                  <a:lnTo>
                    <a:pt x="503974" y="1445552"/>
                  </a:lnTo>
                  <a:lnTo>
                    <a:pt x="507161" y="1445552"/>
                  </a:lnTo>
                  <a:lnTo>
                    <a:pt x="504482" y="1448092"/>
                  </a:lnTo>
                  <a:lnTo>
                    <a:pt x="502983" y="1450632"/>
                  </a:lnTo>
                  <a:lnTo>
                    <a:pt x="501281" y="1451902"/>
                  </a:lnTo>
                  <a:lnTo>
                    <a:pt x="501370" y="1454442"/>
                  </a:lnTo>
                  <a:lnTo>
                    <a:pt x="498525" y="1458252"/>
                  </a:lnTo>
                  <a:lnTo>
                    <a:pt x="498043" y="1460792"/>
                  </a:lnTo>
                  <a:lnTo>
                    <a:pt x="499237" y="1460792"/>
                  </a:lnTo>
                  <a:lnTo>
                    <a:pt x="502081" y="1456982"/>
                  </a:lnTo>
                  <a:lnTo>
                    <a:pt x="505015" y="1455712"/>
                  </a:lnTo>
                  <a:lnTo>
                    <a:pt x="506818" y="1453172"/>
                  </a:lnTo>
                  <a:lnTo>
                    <a:pt x="509511" y="1449362"/>
                  </a:lnTo>
                  <a:lnTo>
                    <a:pt x="512368" y="1446822"/>
                  </a:lnTo>
                  <a:lnTo>
                    <a:pt x="513359" y="1445552"/>
                  </a:lnTo>
                  <a:lnTo>
                    <a:pt x="515353" y="1443012"/>
                  </a:lnTo>
                  <a:lnTo>
                    <a:pt x="516623" y="1441742"/>
                  </a:lnTo>
                  <a:lnTo>
                    <a:pt x="516064" y="1444282"/>
                  </a:lnTo>
                  <a:lnTo>
                    <a:pt x="514134" y="1446822"/>
                  </a:lnTo>
                  <a:lnTo>
                    <a:pt x="519125" y="1443012"/>
                  </a:lnTo>
                  <a:lnTo>
                    <a:pt x="519722" y="1441742"/>
                  </a:lnTo>
                  <a:lnTo>
                    <a:pt x="520319" y="1440472"/>
                  </a:lnTo>
                  <a:lnTo>
                    <a:pt x="522617" y="1436662"/>
                  </a:lnTo>
                  <a:lnTo>
                    <a:pt x="523887" y="1434122"/>
                  </a:lnTo>
                  <a:lnTo>
                    <a:pt x="524205" y="1431582"/>
                  </a:lnTo>
                  <a:lnTo>
                    <a:pt x="526389" y="1429042"/>
                  </a:lnTo>
                  <a:lnTo>
                    <a:pt x="527494" y="1427772"/>
                  </a:lnTo>
                  <a:lnTo>
                    <a:pt x="531177" y="1425232"/>
                  </a:lnTo>
                  <a:lnTo>
                    <a:pt x="528091" y="1429042"/>
                  </a:lnTo>
                  <a:lnTo>
                    <a:pt x="529526" y="1429042"/>
                  </a:lnTo>
                  <a:lnTo>
                    <a:pt x="532549" y="1425232"/>
                  </a:lnTo>
                  <a:lnTo>
                    <a:pt x="535787" y="1421422"/>
                  </a:lnTo>
                  <a:lnTo>
                    <a:pt x="537641" y="1418882"/>
                  </a:lnTo>
                  <a:lnTo>
                    <a:pt x="540435" y="1415072"/>
                  </a:lnTo>
                  <a:lnTo>
                    <a:pt x="536498" y="1418882"/>
                  </a:lnTo>
                  <a:lnTo>
                    <a:pt x="536740" y="1416342"/>
                  </a:lnTo>
                  <a:lnTo>
                    <a:pt x="536778" y="1415072"/>
                  </a:lnTo>
                  <a:lnTo>
                    <a:pt x="540524" y="1408722"/>
                  </a:lnTo>
                  <a:lnTo>
                    <a:pt x="540397" y="1406182"/>
                  </a:lnTo>
                  <a:lnTo>
                    <a:pt x="543394" y="1399832"/>
                  </a:lnTo>
                  <a:lnTo>
                    <a:pt x="544423" y="1397292"/>
                  </a:lnTo>
                  <a:lnTo>
                    <a:pt x="540702" y="1399832"/>
                  </a:lnTo>
                  <a:lnTo>
                    <a:pt x="539064" y="1402372"/>
                  </a:lnTo>
                  <a:lnTo>
                    <a:pt x="537527" y="1403642"/>
                  </a:lnTo>
                  <a:lnTo>
                    <a:pt x="533984" y="1408722"/>
                  </a:lnTo>
                  <a:lnTo>
                    <a:pt x="529882" y="1413802"/>
                  </a:lnTo>
                  <a:lnTo>
                    <a:pt x="527024" y="1416342"/>
                  </a:lnTo>
                  <a:lnTo>
                    <a:pt x="521589" y="1421422"/>
                  </a:lnTo>
                  <a:lnTo>
                    <a:pt x="520179" y="1422679"/>
                  </a:lnTo>
                  <a:lnTo>
                    <a:pt x="516547" y="1429042"/>
                  </a:lnTo>
                  <a:lnTo>
                    <a:pt x="516953" y="1427772"/>
                  </a:lnTo>
                  <a:lnTo>
                    <a:pt x="514731" y="1425232"/>
                  </a:lnTo>
                  <a:lnTo>
                    <a:pt x="517385" y="1422692"/>
                  </a:lnTo>
                  <a:lnTo>
                    <a:pt x="511619" y="1422692"/>
                  </a:lnTo>
                  <a:lnTo>
                    <a:pt x="517385" y="1422679"/>
                  </a:lnTo>
                  <a:lnTo>
                    <a:pt x="521258" y="1416342"/>
                  </a:lnTo>
                  <a:lnTo>
                    <a:pt x="522109" y="1413802"/>
                  </a:lnTo>
                  <a:lnTo>
                    <a:pt x="520369" y="1412748"/>
                  </a:lnTo>
                  <a:lnTo>
                    <a:pt x="520560" y="1412532"/>
                  </a:lnTo>
                  <a:lnTo>
                    <a:pt x="522719" y="1409992"/>
                  </a:lnTo>
                  <a:lnTo>
                    <a:pt x="523151" y="1411262"/>
                  </a:lnTo>
                  <a:lnTo>
                    <a:pt x="526211" y="1411262"/>
                  </a:lnTo>
                  <a:lnTo>
                    <a:pt x="527050" y="1409992"/>
                  </a:lnTo>
                  <a:lnTo>
                    <a:pt x="529551" y="1406182"/>
                  </a:lnTo>
                  <a:lnTo>
                    <a:pt x="531253" y="1403642"/>
                  </a:lnTo>
                  <a:lnTo>
                    <a:pt x="535825" y="1398562"/>
                  </a:lnTo>
                  <a:lnTo>
                    <a:pt x="540207" y="1392212"/>
                  </a:lnTo>
                  <a:lnTo>
                    <a:pt x="547966" y="1387132"/>
                  </a:lnTo>
                  <a:lnTo>
                    <a:pt x="549275" y="1384592"/>
                  </a:lnTo>
                  <a:lnTo>
                    <a:pt x="550583" y="1382052"/>
                  </a:lnTo>
                  <a:lnTo>
                    <a:pt x="552983" y="1379512"/>
                  </a:lnTo>
                  <a:lnTo>
                    <a:pt x="554177" y="1378242"/>
                  </a:lnTo>
                  <a:lnTo>
                    <a:pt x="556183" y="1375702"/>
                  </a:lnTo>
                  <a:lnTo>
                    <a:pt x="558203" y="1373162"/>
                  </a:lnTo>
                  <a:lnTo>
                    <a:pt x="556615" y="1373162"/>
                  </a:lnTo>
                  <a:lnTo>
                    <a:pt x="556501" y="1373505"/>
                  </a:lnTo>
                  <a:lnTo>
                    <a:pt x="556374" y="1374432"/>
                  </a:lnTo>
                  <a:lnTo>
                    <a:pt x="556171" y="1374432"/>
                  </a:lnTo>
                  <a:lnTo>
                    <a:pt x="554977" y="1375600"/>
                  </a:lnTo>
                  <a:lnTo>
                    <a:pt x="555561" y="1374432"/>
                  </a:lnTo>
                  <a:lnTo>
                    <a:pt x="556171" y="1374432"/>
                  </a:lnTo>
                  <a:lnTo>
                    <a:pt x="556501" y="1373505"/>
                  </a:lnTo>
                  <a:lnTo>
                    <a:pt x="556501" y="1373162"/>
                  </a:lnTo>
                  <a:lnTo>
                    <a:pt x="555701" y="1373162"/>
                  </a:lnTo>
                  <a:lnTo>
                    <a:pt x="556933" y="1370622"/>
                  </a:lnTo>
                  <a:lnTo>
                    <a:pt x="559028" y="1368082"/>
                  </a:lnTo>
                  <a:lnTo>
                    <a:pt x="559625" y="1366812"/>
                  </a:lnTo>
                  <a:lnTo>
                    <a:pt x="559168" y="1366812"/>
                  </a:lnTo>
                  <a:lnTo>
                    <a:pt x="558114" y="1368082"/>
                  </a:lnTo>
                  <a:lnTo>
                    <a:pt x="554024" y="1371892"/>
                  </a:lnTo>
                  <a:lnTo>
                    <a:pt x="551345" y="1374432"/>
                  </a:lnTo>
                  <a:lnTo>
                    <a:pt x="547865" y="1379512"/>
                  </a:lnTo>
                  <a:lnTo>
                    <a:pt x="544385" y="1379512"/>
                  </a:lnTo>
                  <a:lnTo>
                    <a:pt x="548474" y="1374432"/>
                  </a:lnTo>
                  <a:lnTo>
                    <a:pt x="549503" y="1373162"/>
                  </a:lnTo>
                  <a:lnTo>
                    <a:pt x="551472" y="1369352"/>
                  </a:lnTo>
                  <a:lnTo>
                    <a:pt x="553199" y="1366812"/>
                  </a:lnTo>
                  <a:lnTo>
                    <a:pt x="554050" y="1365542"/>
                  </a:lnTo>
                  <a:lnTo>
                    <a:pt x="560095" y="1361732"/>
                  </a:lnTo>
                  <a:lnTo>
                    <a:pt x="562965" y="1357922"/>
                  </a:lnTo>
                  <a:lnTo>
                    <a:pt x="563930" y="1356652"/>
                  </a:lnTo>
                  <a:lnTo>
                    <a:pt x="565086" y="1355382"/>
                  </a:lnTo>
                  <a:lnTo>
                    <a:pt x="569734" y="1350302"/>
                  </a:lnTo>
                  <a:lnTo>
                    <a:pt x="572465" y="1346492"/>
                  </a:lnTo>
                  <a:lnTo>
                    <a:pt x="573328" y="1349032"/>
                  </a:lnTo>
                  <a:lnTo>
                    <a:pt x="571487" y="1351572"/>
                  </a:lnTo>
                  <a:lnTo>
                    <a:pt x="569201" y="1354112"/>
                  </a:lnTo>
                  <a:lnTo>
                    <a:pt x="565962" y="1357922"/>
                  </a:lnTo>
                  <a:lnTo>
                    <a:pt x="567677" y="1357922"/>
                  </a:lnTo>
                  <a:lnTo>
                    <a:pt x="570026" y="1355382"/>
                  </a:lnTo>
                  <a:lnTo>
                    <a:pt x="571119" y="1354112"/>
                  </a:lnTo>
                  <a:lnTo>
                    <a:pt x="574255" y="1350302"/>
                  </a:lnTo>
                  <a:lnTo>
                    <a:pt x="576097" y="1346492"/>
                  </a:lnTo>
                  <a:lnTo>
                    <a:pt x="580821" y="1343952"/>
                  </a:lnTo>
                  <a:lnTo>
                    <a:pt x="583844" y="1340142"/>
                  </a:lnTo>
                  <a:lnTo>
                    <a:pt x="585978" y="1338872"/>
                  </a:lnTo>
                  <a:lnTo>
                    <a:pt x="590372" y="1336332"/>
                  </a:lnTo>
                  <a:lnTo>
                    <a:pt x="592582" y="1335062"/>
                  </a:lnTo>
                  <a:lnTo>
                    <a:pt x="594398" y="1335062"/>
                  </a:lnTo>
                  <a:lnTo>
                    <a:pt x="593902" y="1337602"/>
                  </a:lnTo>
                  <a:lnTo>
                    <a:pt x="596277" y="1335062"/>
                  </a:lnTo>
                  <a:lnTo>
                    <a:pt x="598639" y="1332522"/>
                  </a:lnTo>
                  <a:lnTo>
                    <a:pt x="599033" y="1332522"/>
                  </a:lnTo>
                  <a:lnTo>
                    <a:pt x="597865" y="1333792"/>
                  </a:lnTo>
                  <a:lnTo>
                    <a:pt x="595363" y="1336332"/>
                  </a:lnTo>
                  <a:lnTo>
                    <a:pt x="596696" y="1337602"/>
                  </a:lnTo>
                  <a:lnTo>
                    <a:pt x="595096" y="1338872"/>
                  </a:lnTo>
                  <a:lnTo>
                    <a:pt x="590638" y="1343952"/>
                  </a:lnTo>
                  <a:lnTo>
                    <a:pt x="589178" y="1346492"/>
                  </a:lnTo>
                  <a:lnTo>
                    <a:pt x="589584" y="1349032"/>
                  </a:lnTo>
                  <a:lnTo>
                    <a:pt x="582472" y="1360462"/>
                  </a:lnTo>
                  <a:lnTo>
                    <a:pt x="580999" y="1366812"/>
                  </a:lnTo>
                  <a:lnTo>
                    <a:pt x="583793" y="1366812"/>
                  </a:lnTo>
                  <a:lnTo>
                    <a:pt x="587705" y="1364272"/>
                  </a:lnTo>
                  <a:lnTo>
                    <a:pt x="586079" y="1366329"/>
                  </a:lnTo>
                  <a:lnTo>
                    <a:pt x="586079" y="1370622"/>
                  </a:lnTo>
                  <a:lnTo>
                    <a:pt x="585482" y="1371892"/>
                  </a:lnTo>
                  <a:lnTo>
                    <a:pt x="585914" y="1370622"/>
                  </a:lnTo>
                  <a:lnTo>
                    <a:pt x="586079" y="1370622"/>
                  </a:lnTo>
                  <a:lnTo>
                    <a:pt x="586079" y="1366329"/>
                  </a:lnTo>
                  <a:lnTo>
                    <a:pt x="582676" y="1370622"/>
                  </a:lnTo>
                  <a:lnTo>
                    <a:pt x="582015" y="1373162"/>
                  </a:lnTo>
                  <a:lnTo>
                    <a:pt x="576834" y="1378242"/>
                  </a:lnTo>
                  <a:lnTo>
                    <a:pt x="575144" y="1380782"/>
                  </a:lnTo>
                  <a:lnTo>
                    <a:pt x="569061" y="1388135"/>
                  </a:lnTo>
                  <a:lnTo>
                    <a:pt x="569061" y="1390942"/>
                  </a:lnTo>
                  <a:lnTo>
                    <a:pt x="568718" y="1392212"/>
                  </a:lnTo>
                  <a:lnTo>
                    <a:pt x="568337" y="1393482"/>
                  </a:lnTo>
                  <a:lnTo>
                    <a:pt x="565696" y="1394752"/>
                  </a:lnTo>
                  <a:lnTo>
                    <a:pt x="567880" y="1392212"/>
                  </a:lnTo>
                  <a:lnTo>
                    <a:pt x="568604" y="1392212"/>
                  </a:lnTo>
                  <a:lnTo>
                    <a:pt x="569061" y="1390942"/>
                  </a:lnTo>
                  <a:lnTo>
                    <a:pt x="569061" y="1388135"/>
                  </a:lnTo>
                  <a:lnTo>
                    <a:pt x="568833" y="1388402"/>
                  </a:lnTo>
                  <a:lnTo>
                    <a:pt x="565772" y="1392212"/>
                  </a:lnTo>
                  <a:lnTo>
                    <a:pt x="565315" y="1396022"/>
                  </a:lnTo>
                  <a:lnTo>
                    <a:pt x="565442" y="1396022"/>
                  </a:lnTo>
                  <a:lnTo>
                    <a:pt x="564108" y="1397292"/>
                  </a:lnTo>
                  <a:lnTo>
                    <a:pt x="564629" y="1398562"/>
                  </a:lnTo>
                  <a:lnTo>
                    <a:pt x="566026" y="1397292"/>
                  </a:lnTo>
                  <a:lnTo>
                    <a:pt x="567004" y="1397292"/>
                  </a:lnTo>
                  <a:lnTo>
                    <a:pt x="568591" y="1394752"/>
                  </a:lnTo>
                  <a:lnTo>
                    <a:pt x="571677" y="1392212"/>
                  </a:lnTo>
                  <a:lnTo>
                    <a:pt x="572312" y="1393482"/>
                  </a:lnTo>
                  <a:lnTo>
                    <a:pt x="572427" y="1394752"/>
                  </a:lnTo>
                  <a:lnTo>
                    <a:pt x="570763" y="1397292"/>
                  </a:lnTo>
                  <a:lnTo>
                    <a:pt x="569099" y="1398562"/>
                  </a:lnTo>
                  <a:lnTo>
                    <a:pt x="567055" y="1401102"/>
                  </a:lnTo>
                  <a:lnTo>
                    <a:pt x="565289" y="1402372"/>
                  </a:lnTo>
                  <a:lnTo>
                    <a:pt x="563410" y="1403642"/>
                  </a:lnTo>
                  <a:lnTo>
                    <a:pt x="562190" y="1407452"/>
                  </a:lnTo>
                  <a:lnTo>
                    <a:pt x="561949" y="1408722"/>
                  </a:lnTo>
                  <a:lnTo>
                    <a:pt x="561860" y="1411262"/>
                  </a:lnTo>
                  <a:lnTo>
                    <a:pt x="564032" y="1408722"/>
                  </a:lnTo>
                  <a:lnTo>
                    <a:pt x="569328" y="1403642"/>
                  </a:lnTo>
                  <a:lnTo>
                    <a:pt x="574128" y="1397292"/>
                  </a:lnTo>
                  <a:lnTo>
                    <a:pt x="577710" y="1392212"/>
                  </a:lnTo>
                  <a:lnTo>
                    <a:pt x="578116" y="1390942"/>
                  </a:lnTo>
                  <a:lnTo>
                    <a:pt x="578929" y="1388402"/>
                  </a:lnTo>
                  <a:lnTo>
                    <a:pt x="579335" y="1387132"/>
                  </a:lnTo>
                  <a:lnTo>
                    <a:pt x="576389" y="1388402"/>
                  </a:lnTo>
                  <a:lnTo>
                    <a:pt x="577646" y="1387132"/>
                  </a:lnTo>
                  <a:lnTo>
                    <a:pt x="579335" y="1384592"/>
                  </a:lnTo>
                  <a:lnTo>
                    <a:pt x="581888" y="1380782"/>
                  </a:lnTo>
                  <a:lnTo>
                    <a:pt x="581406" y="1380782"/>
                  </a:lnTo>
                  <a:lnTo>
                    <a:pt x="577303" y="1384592"/>
                  </a:lnTo>
                  <a:lnTo>
                    <a:pt x="576351" y="1384592"/>
                  </a:lnTo>
                  <a:lnTo>
                    <a:pt x="577151" y="1383322"/>
                  </a:lnTo>
                  <a:lnTo>
                    <a:pt x="578815" y="1380782"/>
                  </a:lnTo>
                  <a:lnTo>
                    <a:pt x="583857" y="1378242"/>
                  </a:lnTo>
                  <a:lnTo>
                    <a:pt x="586790" y="1373162"/>
                  </a:lnTo>
                  <a:lnTo>
                    <a:pt x="587603" y="1371892"/>
                  </a:lnTo>
                  <a:lnTo>
                    <a:pt x="588429" y="1370622"/>
                  </a:lnTo>
                  <a:lnTo>
                    <a:pt x="590880" y="1366812"/>
                  </a:lnTo>
                  <a:lnTo>
                    <a:pt x="592467" y="1365542"/>
                  </a:lnTo>
                  <a:lnTo>
                    <a:pt x="593356" y="1364272"/>
                  </a:lnTo>
                  <a:lnTo>
                    <a:pt x="594233" y="1363002"/>
                  </a:lnTo>
                  <a:lnTo>
                    <a:pt x="594436" y="1363002"/>
                  </a:lnTo>
                  <a:lnTo>
                    <a:pt x="595198" y="1360462"/>
                  </a:lnTo>
                  <a:lnTo>
                    <a:pt x="597293" y="1355382"/>
                  </a:lnTo>
                  <a:lnTo>
                    <a:pt x="598652" y="1354112"/>
                  </a:lnTo>
                  <a:lnTo>
                    <a:pt x="600011" y="1352842"/>
                  </a:lnTo>
                  <a:lnTo>
                    <a:pt x="606145" y="1347762"/>
                  </a:lnTo>
                  <a:lnTo>
                    <a:pt x="606526" y="1347762"/>
                  </a:lnTo>
                  <a:lnTo>
                    <a:pt x="606425" y="1349032"/>
                  </a:lnTo>
                  <a:lnTo>
                    <a:pt x="605675" y="1350302"/>
                  </a:lnTo>
                  <a:lnTo>
                    <a:pt x="601027" y="1354112"/>
                  </a:lnTo>
                  <a:lnTo>
                    <a:pt x="597941" y="1359192"/>
                  </a:lnTo>
                  <a:lnTo>
                    <a:pt x="594436" y="1363002"/>
                  </a:lnTo>
                  <a:lnTo>
                    <a:pt x="595731" y="1363002"/>
                  </a:lnTo>
                  <a:lnTo>
                    <a:pt x="598652" y="1359192"/>
                  </a:lnTo>
                  <a:lnTo>
                    <a:pt x="597293" y="1363002"/>
                  </a:lnTo>
                  <a:lnTo>
                    <a:pt x="595617" y="1365542"/>
                  </a:lnTo>
                  <a:lnTo>
                    <a:pt x="593077" y="1366812"/>
                  </a:lnTo>
                  <a:lnTo>
                    <a:pt x="592328" y="1368082"/>
                  </a:lnTo>
                  <a:lnTo>
                    <a:pt x="590194" y="1370622"/>
                  </a:lnTo>
                  <a:lnTo>
                    <a:pt x="589407" y="1371892"/>
                  </a:lnTo>
                  <a:lnTo>
                    <a:pt x="588822" y="1374432"/>
                  </a:lnTo>
                  <a:lnTo>
                    <a:pt x="589889" y="1373162"/>
                  </a:lnTo>
                  <a:lnTo>
                    <a:pt x="593928" y="1369352"/>
                  </a:lnTo>
                  <a:lnTo>
                    <a:pt x="595642" y="1368082"/>
                  </a:lnTo>
                  <a:lnTo>
                    <a:pt x="597293" y="1369352"/>
                  </a:lnTo>
                  <a:lnTo>
                    <a:pt x="598093" y="1368082"/>
                  </a:lnTo>
                  <a:lnTo>
                    <a:pt x="599719" y="1365542"/>
                  </a:lnTo>
                  <a:lnTo>
                    <a:pt x="603313" y="1359192"/>
                  </a:lnTo>
                  <a:lnTo>
                    <a:pt x="607733" y="1352842"/>
                  </a:lnTo>
                  <a:lnTo>
                    <a:pt x="618210" y="1345222"/>
                  </a:lnTo>
                  <a:lnTo>
                    <a:pt x="619175" y="1343952"/>
                  </a:lnTo>
                  <a:lnTo>
                    <a:pt x="627888" y="1332522"/>
                  </a:lnTo>
                  <a:lnTo>
                    <a:pt x="628573" y="1329982"/>
                  </a:lnTo>
                  <a:lnTo>
                    <a:pt x="628434" y="1329982"/>
                  </a:lnTo>
                  <a:lnTo>
                    <a:pt x="627303" y="1328712"/>
                  </a:lnTo>
                  <a:lnTo>
                    <a:pt x="622046" y="1331252"/>
                  </a:lnTo>
                  <a:lnTo>
                    <a:pt x="617664" y="1336332"/>
                  </a:lnTo>
                  <a:lnTo>
                    <a:pt x="611987" y="1342682"/>
                  </a:lnTo>
                  <a:lnTo>
                    <a:pt x="610323" y="1343952"/>
                  </a:lnTo>
                  <a:lnTo>
                    <a:pt x="607441" y="1343952"/>
                  </a:lnTo>
                  <a:lnTo>
                    <a:pt x="610412" y="1340142"/>
                  </a:lnTo>
                  <a:lnTo>
                    <a:pt x="611251" y="1337602"/>
                  </a:lnTo>
                  <a:lnTo>
                    <a:pt x="611962" y="1336332"/>
                  </a:lnTo>
                  <a:lnTo>
                    <a:pt x="611124" y="1336332"/>
                  </a:lnTo>
                  <a:lnTo>
                    <a:pt x="609714" y="1337602"/>
                  </a:lnTo>
                  <a:lnTo>
                    <a:pt x="608571" y="1337602"/>
                  </a:lnTo>
                  <a:lnTo>
                    <a:pt x="604812" y="1345222"/>
                  </a:lnTo>
                  <a:lnTo>
                    <a:pt x="604469" y="1345222"/>
                  </a:lnTo>
                  <a:lnTo>
                    <a:pt x="603491" y="1346492"/>
                  </a:lnTo>
                  <a:lnTo>
                    <a:pt x="601853" y="1347762"/>
                  </a:lnTo>
                  <a:lnTo>
                    <a:pt x="603618" y="1343952"/>
                  </a:lnTo>
                  <a:lnTo>
                    <a:pt x="602767" y="1343952"/>
                  </a:lnTo>
                  <a:lnTo>
                    <a:pt x="601281" y="1345222"/>
                  </a:lnTo>
                  <a:lnTo>
                    <a:pt x="598246" y="1349032"/>
                  </a:lnTo>
                  <a:lnTo>
                    <a:pt x="594131" y="1352842"/>
                  </a:lnTo>
                  <a:lnTo>
                    <a:pt x="591337" y="1354112"/>
                  </a:lnTo>
                  <a:lnTo>
                    <a:pt x="592175" y="1350302"/>
                  </a:lnTo>
                  <a:lnTo>
                    <a:pt x="595630" y="1346492"/>
                  </a:lnTo>
                  <a:lnTo>
                    <a:pt x="596849" y="1345222"/>
                  </a:lnTo>
                  <a:lnTo>
                    <a:pt x="599287" y="1342682"/>
                  </a:lnTo>
                  <a:lnTo>
                    <a:pt x="600113" y="1341412"/>
                  </a:lnTo>
                  <a:lnTo>
                    <a:pt x="600608" y="1341412"/>
                  </a:lnTo>
                  <a:lnTo>
                    <a:pt x="606044" y="1337602"/>
                  </a:lnTo>
                  <a:lnTo>
                    <a:pt x="607275" y="1336332"/>
                  </a:lnTo>
                  <a:lnTo>
                    <a:pt x="610958" y="1332522"/>
                  </a:lnTo>
                  <a:lnTo>
                    <a:pt x="612902" y="1329982"/>
                  </a:lnTo>
                  <a:lnTo>
                    <a:pt x="614845" y="1327442"/>
                  </a:lnTo>
                  <a:lnTo>
                    <a:pt x="615810" y="1326172"/>
                  </a:lnTo>
                  <a:lnTo>
                    <a:pt x="616013" y="1325829"/>
                  </a:lnTo>
                  <a:lnTo>
                    <a:pt x="616140" y="1325841"/>
                  </a:lnTo>
                  <a:lnTo>
                    <a:pt x="617080" y="1325029"/>
                  </a:lnTo>
                  <a:lnTo>
                    <a:pt x="617639" y="1324254"/>
                  </a:lnTo>
                  <a:lnTo>
                    <a:pt x="617461" y="1323733"/>
                  </a:lnTo>
                  <a:lnTo>
                    <a:pt x="616864" y="1324279"/>
                  </a:lnTo>
                  <a:lnTo>
                    <a:pt x="617842" y="1322362"/>
                  </a:lnTo>
                  <a:lnTo>
                    <a:pt x="619658" y="1321092"/>
                  </a:lnTo>
                  <a:lnTo>
                    <a:pt x="620877" y="1319822"/>
                  </a:lnTo>
                  <a:lnTo>
                    <a:pt x="623303" y="1317282"/>
                  </a:lnTo>
                  <a:lnTo>
                    <a:pt x="620547" y="1317282"/>
                  </a:lnTo>
                  <a:lnTo>
                    <a:pt x="623519" y="1313472"/>
                  </a:lnTo>
                  <a:lnTo>
                    <a:pt x="625678" y="1314742"/>
                  </a:lnTo>
                  <a:lnTo>
                    <a:pt x="626389" y="1313472"/>
                  </a:lnTo>
                  <a:lnTo>
                    <a:pt x="627494" y="1312202"/>
                  </a:lnTo>
                  <a:lnTo>
                    <a:pt x="629691" y="1309662"/>
                  </a:lnTo>
                  <a:lnTo>
                    <a:pt x="633145" y="1308392"/>
                  </a:lnTo>
                  <a:lnTo>
                    <a:pt x="633984" y="1307122"/>
                  </a:lnTo>
                  <a:lnTo>
                    <a:pt x="639051" y="1299502"/>
                  </a:lnTo>
                  <a:lnTo>
                    <a:pt x="641096" y="1296962"/>
                  </a:lnTo>
                  <a:lnTo>
                    <a:pt x="642124" y="1295692"/>
                  </a:lnTo>
                  <a:lnTo>
                    <a:pt x="643293" y="1294422"/>
                  </a:lnTo>
                  <a:lnTo>
                    <a:pt x="644461" y="1293152"/>
                  </a:lnTo>
                  <a:lnTo>
                    <a:pt x="645617" y="1291882"/>
                  </a:lnTo>
                  <a:lnTo>
                    <a:pt x="645591" y="1290612"/>
                  </a:lnTo>
                  <a:lnTo>
                    <a:pt x="645515" y="1288072"/>
                  </a:lnTo>
                  <a:lnTo>
                    <a:pt x="650684" y="1282992"/>
                  </a:lnTo>
                  <a:lnTo>
                    <a:pt x="655548" y="1277912"/>
                  </a:lnTo>
                  <a:lnTo>
                    <a:pt x="656310" y="1277912"/>
                  </a:lnTo>
                  <a:lnTo>
                    <a:pt x="658901" y="1272832"/>
                  </a:lnTo>
                  <a:lnTo>
                    <a:pt x="657440" y="1274102"/>
                  </a:lnTo>
                  <a:lnTo>
                    <a:pt x="653846" y="1277912"/>
                  </a:lnTo>
                  <a:lnTo>
                    <a:pt x="654126" y="1276642"/>
                  </a:lnTo>
                  <a:lnTo>
                    <a:pt x="656640" y="1272832"/>
                  </a:lnTo>
                  <a:lnTo>
                    <a:pt x="658025" y="1271562"/>
                  </a:lnTo>
                  <a:lnTo>
                    <a:pt x="657593" y="1270292"/>
                  </a:lnTo>
                  <a:lnTo>
                    <a:pt x="656082" y="1271562"/>
                  </a:lnTo>
                  <a:lnTo>
                    <a:pt x="654685" y="1272832"/>
                  </a:lnTo>
                  <a:lnTo>
                    <a:pt x="650836" y="1277912"/>
                  </a:lnTo>
                  <a:lnTo>
                    <a:pt x="640930" y="1289342"/>
                  </a:lnTo>
                  <a:lnTo>
                    <a:pt x="639914" y="1289342"/>
                  </a:lnTo>
                  <a:lnTo>
                    <a:pt x="638390" y="1290612"/>
                  </a:lnTo>
                  <a:lnTo>
                    <a:pt x="638314" y="1289342"/>
                  </a:lnTo>
                  <a:lnTo>
                    <a:pt x="641134" y="1284262"/>
                  </a:lnTo>
                  <a:lnTo>
                    <a:pt x="642531" y="1282992"/>
                  </a:lnTo>
                  <a:lnTo>
                    <a:pt x="640969" y="1282992"/>
                  </a:lnTo>
                  <a:lnTo>
                    <a:pt x="640130" y="1282992"/>
                  </a:lnTo>
                  <a:lnTo>
                    <a:pt x="637184" y="1282992"/>
                  </a:lnTo>
                  <a:lnTo>
                    <a:pt x="636803" y="1282992"/>
                  </a:lnTo>
                  <a:lnTo>
                    <a:pt x="637514" y="1281722"/>
                  </a:lnTo>
                  <a:lnTo>
                    <a:pt x="638035" y="1280452"/>
                  </a:lnTo>
                  <a:lnTo>
                    <a:pt x="638327" y="1280452"/>
                  </a:lnTo>
                  <a:lnTo>
                    <a:pt x="637628" y="1279182"/>
                  </a:lnTo>
                  <a:lnTo>
                    <a:pt x="638898" y="1276642"/>
                  </a:lnTo>
                  <a:lnTo>
                    <a:pt x="640410" y="1272832"/>
                  </a:lnTo>
                  <a:lnTo>
                    <a:pt x="641718" y="1271562"/>
                  </a:lnTo>
                  <a:lnTo>
                    <a:pt x="644512" y="1270292"/>
                  </a:lnTo>
                  <a:lnTo>
                    <a:pt x="645096" y="1270292"/>
                  </a:lnTo>
                  <a:lnTo>
                    <a:pt x="647763" y="1267752"/>
                  </a:lnTo>
                  <a:lnTo>
                    <a:pt x="638327" y="1280452"/>
                  </a:lnTo>
                  <a:lnTo>
                    <a:pt x="637959" y="1281722"/>
                  </a:lnTo>
                  <a:lnTo>
                    <a:pt x="640194" y="1281722"/>
                  </a:lnTo>
                  <a:lnTo>
                    <a:pt x="640918" y="1280452"/>
                  </a:lnTo>
                  <a:lnTo>
                    <a:pt x="642264" y="1279182"/>
                  </a:lnTo>
                  <a:lnTo>
                    <a:pt x="643166" y="1279182"/>
                  </a:lnTo>
                  <a:lnTo>
                    <a:pt x="643140" y="1280452"/>
                  </a:lnTo>
                  <a:lnTo>
                    <a:pt x="642569" y="1281722"/>
                  </a:lnTo>
                  <a:lnTo>
                    <a:pt x="643915" y="1281722"/>
                  </a:lnTo>
                  <a:lnTo>
                    <a:pt x="646684" y="1279182"/>
                  </a:lnTo>
                  <a:lnTo>
                    <a:pt x="650227" y="1274102"/>
                  </a:lnTo>
                  <a:lnTo>
                    <a:pt x="658545" y="1266456"/>
                  </a:lnTo>
                  <a:lnTo>
                    <a:pt x="658799" y="1265212"/>
                  </a:lnTo>
                  <a:lnTo>
                    <a:pt x="658152" y="1263942"/>
                  </a:lnTo>
                  <a:lnTo>
                    <a:pt x="657758" y="1262672"/>
                  </a:lnTo>
                  <a:lnTo>
                    <a:pt x="657606" y="1262672"/>
                  </a:lnTo>
                  <a:lnTo>
                    <a:pt x="659041" y="1260132"/>
                  </a:lnTo>
                  <a:lnTo>
                    <a:pt x="659574" y="1258862"/>
                  </a:lnTo>
                  <a:lnTo>
                    <a:pt x="661949" y="1256322"/>
                  </a:lnTo>
                  <a:lnTo>
                    <a:pt x="666775" y="1253782"/>
                  </a:lnTo>
                  <a:lnTo>
                    <a:pt x="667423" y="1253782"/>
                  </a:lnTo>
                  <a:lnTo>
                    <a:pt x="667118" y="1255052"/>
                  </a:lnTo>
                  <a:lnTo>
                    <a:pt x="661479" y="1262672"/>
                  </a:lnTo>
                  <a:lnTo>
                    <a:pt x="660425" y="1263942"/>
                  </a:lnTo>
                  <a:lnTo>
                    <a:pt x="663778" y="1263942"/>
                  </a:lnTo>
                  <a:lnTo>
                    <a:pt x="668235" y="1258862"/>
                  </a:lnTo>
                  <a:lnTo>
                    <a:pt x="670064" y="1256322"/>
                  </a:lnTo>
                  <a:lnTo>
                    <a:pt x="671449" y="1253782"/>
                  </a:lnTo>
                  <a:lnTo>
                    <a:pt x="672147" y="1252512"/>
                  </a:lnTo>
                  <a:lnTo>
                    <a:pt x="672795" y="1251242"/>
                  </a:lnTo>
                  <a:lnTo>
                    <a:pt x="673455" y="1249972"/>
                  </a:lnTo>
                  <a:lnTo>
                    <a:pt x="676490" y="1247432"/>
                  </a:lnTo>
                  <a:lnTo>
                    <a:pt x="678014" y="1246162"/>
                  </a:lnTo>
                  <a:lnTo>
                    <a:pt x="679538" y="1244892"/>
                  </a:lnTo>
                  <a:lnTo>
                    <a:pt x="681316" y="1242352"/>
                  </a:lnTo>
                  <a:lnTo>
                    <a:pt x="682282" y="1241082"/>
                  </a:lnTo>
                  <a:lnTo>
                    <a:pt x="685177" y="1237272"/>
                  </a:lnTo>
                  <a:lnTo>
                    <a:pt x="685660" y="1236002"/>
                  </a:lnTo>
                  <a:lnTo>
                    <a:pt x="686142" y="1234732"/>
                  </a:lnTo>
                  <a:lnTo>
                    <a:pt x="681939" y="1236002"/>
                  </a:lnTo>
                  <a:lnTo>
                    <a:pt x="685139" y="1230922"/>
                  </a:lnTo>
                  <a:lnTo>
                    <a:pt x="688721" y="1224572"/>
                  </a:lnTo>
                  <a:lnTo>
                    <a:pt x="690359" y="1222032"/>
                  </a:lnTo>
                  <a:lnTo>
                    <a:pt x="686689" y="1223302"/>
                  </a:lnTo>
                  <a:lnTo>
                    <a:pt x="683971" y="1227112"/>
                  </a:lnTo>
                  <a:lnTo>
                    <a:pt x="680580" y="1230922"/>
                  </a:lnTo>
                  <a:lnTo>
                    <a:pt x="679742" y="1232192"/>
                  </a:lnTo>
                  <a:lnTo>
                    <a:pt x="678192" y="1233462"/>
                  </a:lnTo>
                  <a:lnTo>
                    <a:pt x="677367" y="1234732"/>
                  </a:lnTo>
                  <a:lnTo>
                    <a:pt x="676973" y="1234732"/>
                  </a:lnTo>
                  <a:lnTo>
                    <a:pt x="676478" y="1236002"/>
                  </a:lnTo>
                  <a:lnTo>
                    <a:pt x="675881" y="1236002"/>
                  </a:lnTo>
                  <a:lnTo>
                    <a:pt x="677062" y="1233462"/>
                  </a:lnTo>
                  <a:lnTo>
                    <a:pt x="677151" y="1232192"/>
                  </a:lnTo>
                  <a:lnTo>
                    <a:pt x="677240" y="1230922"/>
                  </a:lnTo>
                  <a:lnTo>
                    <a:pt x="678091" y="1229652"/>
                  </a:lnTo>
                  <a:lnTo>
                    <a:pt x="678942" y="1228382"/>
                  </a:lnTo>
                  <a:lnTo>
                    <a:pt x="680631" y="1225842"/>
                  </a:lnTo>
                  <a:lnTo>
                    <a:pt x="681888" y="1223302"/>
                  </a:lnTo>
                  <a:lnTo>
                    <a:pt x="685050" y="1222032"/>
                  </a:lnTo>
                  <a:lnTo>
                    <a:pt x="686282" y="1220762"/>
                  </a:lnTo>
                  <a:lnTo>
                    <a:pt x="689711" y="1214412"/>
                  </a:lnTo>
                  <a:lnTo>
                    <a:pt x="692289" y="1211872"/>
                  </a:lnTo>
                  <a:lnTo>
                    <a:pt x="697509" y="1208062"/>
                  </a:lnTo>
                  <a:lnTo>
                    <a:pt x="699528" y="1205522"/>
                  </a:lnTo>
                  <a:lnTo>
                    <a:pt x="703910" y="1202982"/>
                  </a:lnTo>
                  <a:lnTo>
                    <a:pt x="706221" y="1200442"/>
                  </a:lnTo>
                  <a:lnTo>
                    <a:pt x="708672" y="1194092"/>
                  </a:lnTo>
                  <a:close/>
                </a:path>
                <a:path w="1052829" h="1735454">
                  <a:moveTo>
                    <a:pt x="786968" y="548119"/>
                  </a:moveTo>
                  <a:lnTo>
                    <a:pt x="783120" y="549351"/>
                  </a:lnTo>
                  <a:lnTo>
                    <a:pt x="783348" y="549503"/>
                  </a:lnTo>
                  <a:lnTo>
                    <a:pt x="784313" y="549414"/>
                  </a:lnTo>
                  <a:lnTo>
                    <a:pt x="785063" y="549109"/>
                  </a:lnTo>
                  <a:lnTo>
                    <a:pt x="786117" y="548767"/>
                  </a:lnTo>
                  <a:lnTo>
                    <a:pt x="786460" y="548513"/>
                  </a:lnTo>
                  <a:lnTo>
                    <a:pt x="786968" y="548119"/>
                  </a:lnTo>
                  <a:close/>
                </a:path>
                <a:path w="1052829" h="1735454">
                  <a:moveTo>
                    <a:pt x="867765" y="1112799"/>
                  </a:moveTo>
                  <a:lnTo>
                    <a:pt x="866990" y="1112901"/>
                  </a:lnTo>
                  <a:lnTo>
                    <a:pt x="866482" y="1113231"/>
                  </a:lnTo>
                  <a:lnTo>
                    <a:pt x="866025" y="1113548"/>
                  </a:lnTo>
                  <a:lnTo>
                    <a:pt x="865416" y="1114120"/>
                  </a:lnTo>
                  <a:lnTo>
                    <a:pt x="864870" y="1114615"/>
                  </a:lnTo>
                  <a:lnTo>
                    <a:pt x="864946" y="1114818"/>
                  </a:lnTo>
                  <a:lnTo>
                    <a:pt x="864971" y="1115072"/>
                  </a:lnTo>
                  <a:lnTo>
                    <a:pt x="865187" y="1115123"/>
                  </a:lnTo>
                  <a:lnTo>
                    <a:pt x="865581" y="1115199"/>
                  </a:lnTo>
                  <a:lnTo>
                    <a:pt x="866241" y="1114907"/>
                  </a:lnTo>
                  <a:lnTo>
                    <a:pt x="867524" y="1113332"/>
                  </a:lnTo>
                  <a:lnTo>
                    <a:pt x="867765" y="1112799"/>
                  </a:lnTo>
                  <a:close/>
                </a:path>
                <a:path w="1052829" h="1735454">
                  <a:moveTo>
                    <a:pt x="927315" y="1102525"/>
                  </a:moveTo>
                  <a:lnTo>
                    <a:pt x="926185" y="1102461"/>
                  </a:lnTo>
                  <a:lnTo>
                    <a:pt x="925436" y="1102906"/>
                  </a:lnTo>
                  <a:lnTo>
                    <a:pt x="924306" y="1104138"/>
                  </a:lnTo>
                  <a:lnTo>
                    <a:pt x="921435" y="1107262"/>
                  </a:lnTo>
                  <a:lnTo>
                    <a:pt x="919226" y="1110043"/>
                  </a:lnTo>
                  <a:lnTo>
                    <a:pt x="920089" y="1111059"/>
                  </a:lnTo>
                  <a:lnTo>
                    <a:pt x="922045" y="1109129"/>
                  </a:lnTo>
                  <a:lnTo>
                    <a:pt x="923963" y="1107097"/>
                  </a:lnTo>
                  <a:lnTo>
                    <a:pt x="926465" y="1103769"/>
                  </a:lnTo>
                  <a:lnTo>
                    <a:pt x="927315" y="1102525"/>
                  </a:lnTo>
                  <a:close/>
                </a:path>
                <a:path w="1052829" h="1735454">
                  <a:moveTo>
                    <a:pt x="934618" y="1080808"/>
                  </a:moveTo>
                  <a:lnTo>
                    <a:pt x="934567" y="1080401"/>
                  </a:lnTo>
                  <a:lnTo>
                    <a:pt x="934529" y="1080008"/>
                  </a:lnTo>
                  <a:lnTo>
                    <a:pt x="934186" y="1080122"/>
                  </a:lnTo>
                  <a:lnTo>
                    <a:pt x="933640" y="1080274"/>
                  </a:lnTo>
                  <a:lnTo>
                    <a:pt x="932865" y="1080744"/>
                  </a:lnTo>
                  <a:lnTo>
                    <a:pt x="932180" y="1081112"/>
                  </a:lnTo>
                  <a:lnTo>
                    <a:pt x="932141" y="1081608"/>
                  </a:lnTo>
                  <a:lnTo>
                    <a:pt x="932040" y="1082167"/>
                  </a:lnTo>
                  <a:lnTo>
                    <a:pt x="932154" y="1082509"/>
                  </a:lnTo>
                  <a:lnTo>
                    <a:pt x="932294" y="1082865"/>
                  </a:lnTo>
                  <a:lnTo>
                    <a:pt x="932738" y="1082903"/>
                  </a:lnTo>
                  <a:lnTo>
                    <a:pt x="933919" y="1081709"/>
                  </a:lnTo>
                  <a:lnTo>
                    <a:pt x="934161" y="1081481"/>
                  </a:lnTo>
                  <a:lnTo>
                    <a:pt x="934618" y="1080808"/>
                  </a:lnTo>
                  <a:close/>
                </a:path>
                <a:path w="1052829" h="1735454">
                  <a:moveTo>
                    <a:pt x="941501" y="1108214"/>
                  </a:moveTo>
                  <a:lnTo>
                    <a:pt x="936891" y="1112989"/>
                  </a:lnTo>
                  <a:lnTo>
                    <a:pt x="937171" y="1113218"/>
                  </a:lnTo>
                  <a:lnTo>
                    <a:pt x="941501" y="1108214"/>
                  </a:lnTo>
                  <a:close/>
                </a:path>
                <a:path w="1052829" h="1735454">
                  <a:moveTo>
                    <a:pt x="960678" y="1065834"/>
                  </a:moveTo>
                  <a:lnTo>
                    <a:pt x="959688" y="1064818"/>
                  </a:lnTo>
                  <a:lnTo>
                    <a:pt x="958113" y="1065949"/>
                  </a:lnTo>
                  <a:lnTo>
                    <a:pt x="956411" y="1067574"/>
                  </a:lnTo>
                  <a:lnTo>
                    <a:pt x="954570" y="1069289"/>
                  </a:lnTo>
                  <a:lnTo>
                    <a:pt x="954544" y="1070203"/>
                  </a:lnTo>
                  <a:lnTo>
                    <a:pt x="954024" y="1071448"/>
                  </a:lnTo>
                  <a:lnTo>
                    <a:pt x="954405" y="1072184"/>
                  </a:lnTo>
                  <a:lnTo>
                    <a:pt x="956157" y="1070394"/>
                  </a:lnTo>
                  <a:lnTo>
                    <a:pt x="958989" y="1067523"/>
                  </a:lnTo>
                  <a:lnTo>
                    <a:pt x="960678" y="1065834"/>
                  </a:lnTo>
                  <a:close/>
                </a:path>
                <a:path w="1052829" h="1735454">
                  <a:moveTo>
                    <a:pt x="973874" y="521550"/>
                  </a:moveTo>
                  <a:lnTo>
                    <a:pt x="973683" y="521627"/>
                  </a:lnTo>
                  <a:lnTo>
                    <a:pt x="973467" y="521728"/>
                  </a:lnTo>
                  <a:lnTo>
                    <a:pt x="973620" y="521830"/>
                  </a:lnTo>
                  <a:lnTo>
                    <a:pt x="973874" y="521550"/>
                  </a:lnTo>
                  <a:close/>
                </a:path>
                <a:path w="1052829" h="1735454">
                  <a:moveTo>
                    <a:pt x="1052728" y="474510"/>
                  </a:moveTo>
                  <a:lnTo>
                    <a:pt x="1052322" y="474383"/>
                  </a:lnTo>
                  <a:lnTo>
                    <a:pt x="1050759" y="473837"/>
                  </a:lnTo>
                  <a:lnTo>
                    <a:pt x="1048575" y="474510"/>
                  </a:lnTo>
                  <a:lnTo>
                    <a:pt x="1046518" y="475183"/>
                  </a:lnTo>
                  <a:lnTo>
                    <a:pt x="1044613" y="475881"/>
                  </a:lnTo>
                  <a:lnTo>
                    <a:pt x="1045070" y="475996"/>
                  </a:lnTo>
                  <a:lnTo>
                    <a:pt x="1045451" y="476199"/>
                  </a:lnTo>
                  <a:lnTo>
                    <a:pt x="1046086" y="476199"/>
                  </a:lnTo>
                  <a:lnTo>
                    <a:pt x="1048181" y="476237"/>
                  </a:lnTo>
                  <a:lnTo>
                    <a:pt x="1050442" y="475919"/>
                  </a:lnTo>
                  <a:lnTo>
                    <a:pt x="1052245" y="475081"/>
                  </a:lnTo>
                  <a:lnTo>
                    <a:pt x="1052703" y="474891"/>
                  </a:lnTo>
                  <a:lnTo>
                    <a:pt x="1052728" y="474510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7" name="object 467"/>
            <p:cNvSpPr/>
            <p:nvPr/>
          </p:nvSpPr>
          <p:spPr>
            <a:xfrm>
              <a:off x="11736083" y="9015825"/>
              <a:ext cx="1042669" cy="1764030"/>
            </a:xfrm>
            <a:custGeom>
              <a:avLst/>
              <a:gdLst/>
              <a:ahLst/>
              <a:cxnLst/>
              <a:rect l="l" t="t" r="r" b="b"/>
              <a:pathLst>
                <a:path w="1042670" h="1764029">
                  <a:moveTo>
                    <a:pt x="3987" y="663206"/>
                  </a:moveTo>
                  <a:lnTo>
                    <a:pt x="1130" y="664527"/>
                  </a:lnTo>
                  <a:lnTo>
                    <a:pt x="977" y="664705"/>
                  </a:lnTo>
                  <a:lnTo>
                    <a:pt x="850" y="664679"/>
                  </a:lnTo>
                  <a:lnTo>
                    <a:pt x="114" y="665607"/>
                  </a:lnTo>
                  <a:lnTo>
                    <a:pt x="0" y="666445"/>
                  </a:lnTo>
                  <a:lnTo>
                    <a:pt x="584" y="666305"/>
                  </a:lnTo>
                  <a:lnTo>
                    <a:pt x="1955" y="665835"/>
                  </a:lnTo>
                  <a:lnTo>
                    <a:pt x="2527" y="665022"/>
                  </a:lnTo>
                  <a:lnTo>
                    <a:pt x="3987" y="663206"/>
                  </a:lnTo>
                  <a:close/>
                </a:path>
                <a:path w="1042670" h="1764029">
                  <a:moveTo>
                    <a:pt x="4267" y="662863"/>
                  </a:moveTo>
                  <a:lnTo>
                    <a:pt x="3467" y="663181"/>
                  </a:lnTo>
                  <a:lnTo>
                    <a:pt x="2794" y="663397"/>
                  </a:lnTo>
                  <a:lnTo>
                    <a:pt x="2108" y="663752"/>
                  </a:lnTo>
                  <a:lnTo>
                    <a:pt x="2755" y="663536"/>
                  </a:lnTo>
                  <a:lnTo>
                    <a:pt x="3378" y="663346"/>
                  </a:lnTo>
                  <a:lnTo>
                    <a:pt x="4038" y="663117"/>
                  </a:lnTo>
                  <a:lnTo>
                    <a:pt x="4165" y="662990"/>
                  </a:lnTo>
                  <a:lnTo>
                    <a:pt x="4267" y="662863"/>
                  </a:lnTo>
                  <a:close/>
                </a:path>
                <a:path w="1042670" h="1764029">
                  <a:moveTo>
                    <a:pt x="14986" y="661263"/>
                  </a:moveTo>
                  <a:lnTo>
                    <a:pt x="14058" y="661682"/>
                  </a:lnTo>
                  <a:lnTo>
                    <a:pt x="13220" y="662025"/>
                  </a:lnTo>
                  <a:lnTo>
                    <a:pt x="12484" y="662305"/>
                  </a:lnTo>
                  <a:lnTo>
                    <a:pt x="12090" y="662901"/>
                  </a:lnTo>
                  <a:lnTo>
                    <a:pt x="11823" y="663397"/>
                  </a:lnTo>
                  <a:lnTo>
                    <a:pt x="11899" y="663663"/>
                  </a:lnTo>
                  <a:lnTo>
                    <a:pt x="12026" y="664146"/>
                  </a:lnTo>
                  <a:lnTo>
                    <a:pt x="12827" y="663727"/>
                  </a:lnTo>
                  <a:lnTo>
                    <a:pt x="14033" y="662482"/>
                  </a:lnTo>
                  <a:lnTo>
                    <a:pt x="14465" y="662012"/>
                  </a:lnTo>
                  <a:lnTo>
                    <a:pt x="14744" y="661631"/>
                  </a:lnTo>
                  <a:lnTo>
                    <a:pt x="14986" y="661263"/>
                  </a:lnTo>
                  <a:close/>
                </a:path>
                <a:path w="1042670" h="1764029">
                  <a:moveTo>
                    <a:pt x="27673" y="634034"/>
                  </a:moveTo>
                  <a:lnTo>
                    <a:pt x="26111" y="634453"/>
                  </a:lnTo>
                  <a:lnTo>
                    <a:pt x="24574" y="634936"/>
                  </a:lnTo>
                  <a:lnTo>
                    <a:pt x="23050" y="635406"/>
                  </a:lnTo>
                  <a:lnTo>
                    <a:pt x="22313" y="636016"/>
                  </a:lnTo>
                  <a:lnTo>
                    <a:pt x="21907" y="636612"/>
                  </a:lnTo>
                  <a:lnTo>
                    <a:pt x="21983" y="637197"/>
                  </a:lnTo>
                  <a:lnTo>
                    <a:pt x="24371" y="636892"/>
                  </a:lnTo>
                  <a:lnTo>
                    <a:pt x="26543" y="635711"/>
                  </a:lnTo>
                  <a:lnTo>
                    <a:pt x="27076" y="635165"/>
                  </a:lnTo>
                  <a:lnTo>
                    <a:pt x="27241" y="634873"/>
                  </a:lnTo>
                  <a:lnTo>
                    <a:pt x="27673" y="634034"/>
                  </a:lnTo>
                  <a:close/>
                </a:path>
                <a:path w="1042670" h="1764029">
                  <a:moveTo>
                    <a:pt x="29514" y="541680"/>
                  </a:moveTo>
                  <a:lnTo>
                    <a:pt x="28638" y="541172"/>
                  </a:lnTo>
                  <a:lnTo>
                    <a:pt x="25412" y="541286"/>
                  </a:lnTo>
                  <a:lnTo>
                    <a:pt x="24244" y="542302"/>
                  </a:lnTo>
                  <a:lnTo>
                    <a:pt x="20777" y="545122"/>
                  </a:lnTo>
                  <a:lnTo>
                    <a:pt x="22085" y="545350"/>
                  </a:lnTo>
                  <a:lnTo>
                    <a:pt x="25095" y="544690"/>
                  </a:lnTo>
                  <a:lnTo>
                    <a:pt x="25730" y="544550"/>
                  </a:lnTo>
                  <a:lnTo>
                    <a:pt x="26746" y="544093"/>
                  </a:lnTo>
                  <a:lnTo>
                    <a:pt x="27584" y="543788"/>
                  </a:lnTo>
                  <a:lnTo>
                    <a:pt x="27901" y="543560"/>
                  </a:lnTo>
                  <a:lnTo>
                    <a:pt x="28435" y="543255"/>
                  </a:lnTo>
                  <a:lnTo>
                    <a:pt x="29514" y="541680"/>
                  </a:lnTo>
                  <a:close/>
                </a:path>
                <a:path w="1042670" h="1764029">
                  <a:moveTo>
                    <a:pt x="83464" y="468033"/>
                  </a:moveTo>
                  <a:lnTo>
                    <a:pt x="83235" y="468287"/>
                  </a:lnTo>
                  <a:lnTo>
                    <a:pt x="82994" y="468452"/>
                  </a:lnTo>
                  <a:lnTo>
                    <a:pt x="82753" y="468706"/>
                  </a:lnTo>
                  <a:lnTo>
                    <a:pt x="83172" y="468439"/>
                  </a:lnTo>
                  <a:lnTo>
                    <a:pt x="83299" y="468261"/>
                  </a:lnTo>
                  <a:lnTo>
                    <a:pt x="83464" y="468033"/>
                  </a:lnTo>
                  <a:close/>
                </a:path>
                <a:path w="1042670" h="1764029">
                  <a:moveTo>
                    <a:pt x="86995" y="529424"/>
                  </a:moveTo>
                  <a:lnTo>
                    <a:pt x="86779" y="529158"/>
                  </a:lnTo>
                  <a:lnTo>
                    <a:pt x="86474" y="528853"/>
                  </a:lnTo>
                  <a:lnTo>
                    <a:pt x="84950" y="529310"/>
                  </a:lnTo>
                  <a:lnTo>
                    <a:pt x="81788" y="531088"/>
                  </a:lnTo>
                  <a:lnTo>
                    <a:pt x="83134" y="530821"/>
                  </a:lnTo>
                  <a:lnTo>
                    <a:pt x="84023" y="530694"/>
                  </a:lnTo>
                  <a:lnTo>
                    <a:pt x="86626" y="530313"/>
                  </a:lnTo>
                  <a:lnTo>
                    <a:pt x="86702" y="529907"/>
                  </a:lnTo>
                  <a:lnTo>
                    <a:pt x="86995" y="529424"/>
                  </a:lnTo>
                  <a:close/>
                </a:path>
                <a:path w="1042670" h="1764029">
                  <a:moveTo>
                    <a:pt x="88544" y="741730"/>
                  </a:moveTo>
                  <a:lnTo>
                    <a:pt x="88226" y="741756"/>
                  </a:lnTo>
                  <a:lnTo>
                    <a:pt x="88036" y="741730"/>
                  </a:lnTo>
                  <a:lnTo>
                    <a:pt x="87795" y="742810"/>
                  </a:lnTo>
                  <a:lnTo>
                    <a:pt x="88036" y="742492"/>
                  </a:lnTo>
                  <a:lnTo>
                    <a:pt x="88341" y="742137"/>
                  </a:lnTo>
                  <a:lnTo>
                    <a:pt x="88493" y="741832"/>
                  </a:lnTo>
                  <a:close/>
                </a:path>
                <a:path w="1042670" h="1764029">
                  <a:moveTo>
                    <a:pt x="107759" y="529234"/>
                  </a:moveTo>
                  <a:lnTo>
                    <a:pt x="106527" y="529539"/>
                  </a:lnTo>
                  <a:lnTo>
                    <a:pt x="103339" y="530796"/>
                  </a:lnTo>
                  <a:lnTo>
                    <a:pt x="102806" y="531380"/>
                  </a:lnTo>
                  <a:lnTo>
                    <a:pt x="102768" y="531850"/>
                  </a:lnTo>
                  <a:lnTo>
                    <a:pt x="103200" y="532041"/>
                  </a:lnTo>
                  <a:lnTo>
                    <a:pt x="103784" y="532168"/>
                  </a:lnTo>
                  <a:lnTo>
                    <a:pt x="106286" y="530771"/>
                  </a:lnTo>
                  <a:lnTo>
                    <a:pt x="107022" y="530250"/>
                  </a:lnTo>
                  <a:lnTo>
                    <a:pt x="107264" y="529920"/>
                  </a:lnTo>
                  <a:lnTo>
                    <a:pt x="107759" y="529234"/>
                  </a:lnTo>
                  <a:close/>
                </a:path>
                <a:path w="1042670" h="1764029">
                  <a:moveTo>
                    <a:pt x="125818" y="408241"/>
                  </a:moveTo>
                  <a:lnTo>
                    <a:pt x="125031" y="408470"/>
                  </a:lnTo>
                  <a:lnTo>
                    <a:pt x="125653" y="408495"/>
                  </a:lnTo>
                  <a:lnTo>
                    <a:pt x="125818" y="408241"/>
                  </a:lnTo>
                  <a:close/>
                </a:path>
                <a:path w="1042670" h="1764029">
                  <a:moveTo>
                    <a:pt x="127558" y="408343"/>
                  </a:moveTo>
                  <a:lnTo>
                    <a:pt x="125653" y="408495"/>
                  </a:lnTo>
                  <a:lnTo>
                    <a:pt x="123977" y="411035"/>
                  </a:lnTo>
                  <a:lnTo>
                    <a:pt x="125222" y="410489"/>
                  </a:lnTo>
                  <a:lnTo>
                    <a:pt x="123977" y="411048"/>
                  </a:lnTo>
                  <a:lnTo>
                    <a:pt x="115735" y="414718"/>
                  </a:lnTo>
                  <a:lnTo>
                    <a:pt x="114198" y="415455"/>
                  </a:lnTo>
                  <a:lnTo>
                    <a:pt x="114084" y="416013"/>
                  </a:lnTo>
                  <a:lnTo>
                    <a:pt x="114566" y="416687"/>
                  </a:lnTo>
                  <a:lnTo>
                    <a:pt x="115747" y="416471"/>
                  </a:lnTo>
                  <a:lnTo>
                    <a:pt x="119824" y="414655"/>
                  </a:lnTo>
                  <a:lnTo>
                    <a:pt x="122237" y="413473"/>
                  </a:lnTo>
                  <a:lnTo>
                    <a:pt x="124714" y="412381"/>
                  </a:lnTo>
                  <a:lnTo>
                    <a:pt x="126288" y="410489"/>
                  </a:lnTo>
                  <a:lnTo>
                    <a:pt x="126834" y="409841"/>
                  </a:lnTo>
                  <a:lnTo>
                    <a:pt x="127558" y="408343"/>
                  </a:lnTo>
                  <a:close/>
                </a:path>
                <a:path w="1042670" h="1764029">
                  <a:moveTo>
                    <a:pt x="129336" y="403720"/>
                  </a:moveTo>
                  <a:lnTo>
                    <a:pt x="122135" y="405485"/>
                  </a:lnTo>
                  <a:lnTo>
                    <a:pt x="117335" y="406146"/>
                  </a:lnTo>
                  <a:lnTo>
                    <a:pt x="115087" y="404926"/>
                  </a:lnTo>
                  <a:lnTo>
                    <a:pt x="112445" y="407974"/>
                  </a:lnTo>
                  <a:lnTo>
                    <a:pt x="113753" y="407619"/>
                  </a:lnTo>
                  <a:lnTo>
                    <a:pt x="114655" y="407504"/>
                  </a:lnTo>
                  <a:lnTo>
                    <a:pt x="115316" y="407377"/>
                  </a:lnTo>
                  <a:lnTo>
                    <a:pt x="114947" y="408089"/>
                  </a:lnTo>
                  <a:lnTo>
                    <a:pt x="113868" y="409194"/>
                  </a:lnTo>
                  <a:lnTo>
                    <a:pt x="118046" y="408330"/>
                  </a:lnTo>
                  <a:lnTo>
                    <a:pt x="116598" y="410933"/>
                  </a:lnTo>
                  <a:lnTo>
                    <a:pt x="124942" y="408495"/>
                  </a:lnTo>
                  <a:lnTo>
                    <a:pt x="125056" y="408330"/>
                  </a:lnTo>
                  <a:lnTo>
                    <a:pt x="125158" y="407619"/>
                  </a:lnTo>
                  <a:lnTo>
                    <a:pt x="125425" y="407377"/>
                  </a:lnTo>
                  <a:lnTo>
                    <a:pt x="126784" y="406146"/>
                  </a:lnTo>
                  <a:lnTo>
                    <a:pt x="128752" y="404342"/>
                  </a:lnTo>
                  <a:lnTo>
                    <a:pt x="129019" y="404012"/>
                  </a:lnTo>
                  <a:lnTo>
                    <a:pt x="129336" y="403720"/>
                  </a:lnTo>
                  <a:close/>
                </a:path>
                <a:path w="1042670" h="1764029">
                  <a:moveTo>
                    <a:pt x="138366" y="407619"/>
                  </a:moveTo>
                  <a:lnTo>
                    <a:pt x="138099" y="407720"/>
                  </a:lnTo>
                  <a:lnTo>
                    <a:pt x="137858" y="407784"/>
                  </a:lnTo>
                  <a:lnTo>
                    <a:pt x="137579" y="407911"/>
                  </a:lnTo>
                  <a:lnTo>
                    <a:pt x="136105" y="408584"/>
                  </a:lnTo>
                  <a:lnTo>
                    <a:pt x="135470" y="409168"/>
                  </a:lnTo>
                  <a:lnTo>
                    <a:pt x="135724" y="409587"/>
                  </a:lnTo>
                  <a:lnTo>
                    <a:pt x="136105" y="409473"/>
                  </a:lnTo>
                  <a:lnTo>
                    <a:pt x="136575" y="409321"/>
                  </a:lnTo>
                  <a:lnTo>
                    <a:pt x="136994" y="409219"/>
                  </a:lnTo>
                  <a:lnTo>
                    <a:pt x="137477" y="408673"/>
                  </a:lnTo>
                  <a:lnTo>
                    <a:pt x="137972" y="408114"/>
                  </a:lnTo>
                  <a:lnTo>
                    <a:pt x="138366" y="407619"/>
                  </a:lnTo>
                  <a:close/>
                </a:path>
                <a:path w="1042670" h="1764029">
                  <a:moveTo>
                    <a:pt x="143979" y="1619719"/>
                  </a:moveTo>
                  <a:lnTo>
                    <a:pt x="143179" y="1620380"/>
                  </a:lnTo>
                  <a:lnTo>
                    <a:pt x="142176" y="1621269"/>
                  </a:lnTo>
                  <a:lnTo>
                    <a:pt x="141058" y="1622285"/>
                  </a:lnTo>
                  <a:lnTo>
                    <a:pt x="139941" y="1623263"/>
                  </a:lnTo>
                  <a:lnTo>
                    <a:pt x="143979" y="1620151"/>
                  </a:lnTo>
                  <a:lnTo>
                    <a:pt x="143979" y="1619719"/>
                  </a:lnTo>
                  <a:close/>
                </a:path>
                <a:path w="1042670" h="1764029">
                  <a:moveTo>
                    <a:pt x="165303" y="471970"/>
                  </a:moveTo>
                  <a:close/>
                </a:path>
                <a:path w="1042670" h="1764029">
                  <a:moveTo>
                    <a:pt x="199745" y="571093"/>
                  </a:moveTo>
                  <a:lnTo>
                    <a:pt x="199555" y="571296"/>
                  </a:lnTo>
                  <a:lnTo>
                    <a:pt x="199313" y="571550"/>
                  </a:lnTo>
                  <a:lnTo>
                    <a:pt x="199097" y="571792"/>
                  </a:lnTo>
                  <a:lnTo>
                    <a:pt x="199224" y="571677"/>
                  </a:lnTo>
                  <a:lnTo>
                    <a:pt x="199364" y="571576"/>
                  </a:lnTo>
                  <a:lnTo>
                    <a:pt x="199517" y="571449"/>
                  </a:lnTo>
                  <a:lnTo>
                    <a:pt x="199745" y="571093"/>
                  </a:lnTo>
                  <a:close/>
                </a:path>
                <a:path w="1042670" h="1764029">
                  <a:moveTo>
                    <a:pt x="204685" y="566153"/>
                  </a:moveTo>
                  <a:lnTo>
                    <a:pt x="202311" y="567588"/>
                  </a:lnTo>
                  <a:lnTo>
                    <a:pt x="200367" y="568845"/>
                  </a:lnTo>
                  <a:lnTo>
                    <a:pt x="199771" y="569417"/>
                  </a:lnTo>
                  <a:lnTo>
                    <a:pt x="199085" y="570103"/>
                  </a:lnTo>
                  <a:lnTo>
                    <a:pt x="199136" y="570611"/>
                  </a:lnTo>
                  <a:lnTo>
                    <a:pt x="200444" y="570255"/>
                  </a:lnTo>
                  <a:lnTo>
                    <a:pt x="200609" y="570191"/>
                  </a:lnTo>
                  <a:lnTo>
                    <a:pt x="200774" y="570153"/>
                  </a:lnTo>
                  <a:lnTo>
                    <a:pt x="204685" y="566153"/>
                  </a:lnTo>
                  <a:close/>
                </a:path>
                <a:path w="1042670" h="1764029">
                  <a:moveTo>
                    <a:pt x="211023" y="568413"/>
                  </a:moveTo>
                  <a:lnTo>
                    <a:pt x="202996" y="572300"/>
                  </a:lnTo>
                  <a:lnTo>
                    <a:pt x="202907" y="572566"/>
                  </a:lnTo>
                  <a:lnTo>
                    <a:pt x="203187" y="572833"/>
                  </a:lnTo>
                  <a:lnTo>
                    <a:pt x="203758" y="572706"/>
                  </a:lnTo>
                  <a:lnTo>
                    <a:pt x="204939" y="572439"/>
                  </a:lnTo>
                  <a:lnTo>
                    <a:pt x="206222" y="571995"/>
                  </a:lnTo>
                  <a:lnTo>
                    <a:pt x="207530" y="571512"/>
                  </a:lnTo>
                  <a:lnTo>
                    <a:pt x="209867" y="569429"/>
                  </a:lnTo>
                  <a:lnTo>
                    <a:pt x="211023" y="568413"/>
                  </a:lnTo>
                  <a:close/>
                </a:path>
                <a:path w="1042670" h="1764029">
                  <a:moveTo>
                    <a:pt x="213728" y="529615"/>
                  </a:moveTo>
                  <a:lnTo>
                    <a:pt x="213487" y="529767"/>
                  </a:lnTo>
                  <a:lnTo>
                    <a:pt x="213728" y="529615"/>
                  </a:lnTo>
                  <a:close/>
                </a:path>
                <a:path w="1042670" h="1764029">
                  <a:moveTo>
                    <a:pt x="268160" y="531025"/>
                  </a:moveTo>
                  <a:lnTo>
                    <a:pt x="267144" y="530948"/>
                  </a:lnTo>
                  <a:lnTo>
                    <a:pt x="266344" y="530872"/>
                  </a:lnTo>
                  <a:lnTo>
                    <a:pt x="264795" y="531495"/>
                  </a:lnTo>
                  <a:lnTo>
                    <a:pt x="263461" y="532180"/>
                  </a:lnTo>
                  <a:lnTo>
                    <a:pt x="260946" y="533565"/>
                  </a:lnTo>
                  <a:lnTo>
                    <a:pt x="256324" y="536333"/>
                  </a:lnTo>
                  <a:lnTo>
                    <a:pt x="259892" y="535165"/>
                  </a:lnTo>
                  <a:lnTo>
                    <a:pt x="262585" y="534403"/>
                  </a:lnTo>
                  <a:lnTo>
                    <a:pt x="266522" y="531901"/>
                  </a:lnTo>
                  <a:lnTo>
                    <a:pt x="268160" y="531025"/>
                  </a:lnTo>
                  <a:close/>
                </a:path>
                <a:path w="1042670" h="1764029">
                  <a:moveTo>
                    <a:pt x="279387" y="644664"/>
                  </a:moveTo>
                  <a:lnTo>
                    <a:pt x="278739" y="644956"/>
                  </a:lnTo>
                  <a:lnTo>
                    <a:pt x="278079" y="645223"/>
                  </a:lnTo>
                  <a:lnTo>
                    <a:pt x="277482" y="645490"/>
                  </a:lnTo>
                  <a:lnTo>
                    <a:pt x="276288" y="646112"/>
                  </a:lnTo>
                  <a:lnTo>
                    <a:pt x="275336" y="646747"/>
                  </a:lnTo>
                  <a:lnTo>
                    <a:pt x="276796" y="646531"/>
                  </a:lnTo>
                  <a:lnTo>
                    <a:pt x="277050" y="646506"/>
                  </a:lnTo>
                  <a:lnTo>
                    <a:pt x="278371" y="645782"/>
                  </a:lnTo>
                  <a:lnTo>
                    <a:pt x="278803" y="645464"/>
                  </a:lnTo>
                  <a:lnTo>
                    <a:pt x="279184" y="645160"/>
                  </a:lnTo>
                  <a:lnTo>
                    <a:pt x="279260" y="644918"/>
                  </a:lnTo>
                  <a:lnTo>
                    <a:pt x="279387" y="644664"/>
                  </a:lnTo>
                  <a:close/>
                </a:path>
                <a:path w="1042670" h="1764029">
                  <a:moveTo>
                    <a:pt x="282778" y="733691"/>
                  </a:moveTo>
                  <a:lnTo>
                    <a:pt x="282676" y="733310"/>
                  </a:lnTo>
                  <a:lnTo>
                    <a:pt x="282613" y="732866"/>
                  </a:lnTo>
                  <a:lnTo>
                    <a:pt x="281228" y="733272"/>
                  </a:lnTo>
                  <a:lnTo>
                    <a:pt x="279958" y="733818"/>
                  </a:lnTo>
                  <a:lnTo>
                    <a:pt x="278676" y="734364"/>
                  </a:lnTo>
                  <a:lnTo>
                    <a:pt x="277431" y="735101"/>
                  </a:lnTo>
                  <a:lnTo>
                    <a:pt x="277990" y="735749"/>
                  </a:lnTo>
                  <a:lnTo>
                    <a:pt x="279107" y="735533"/>
                  </a:lnTo>
                  <a:lnTo>
                    <a:pt x="280517" y="735025"/>
                  </a:lnTo>
                  <a:lnTo>
                    <a:pt x="281889" y="734352"/>
                  </a:lnTo>
                  <a:lnTo>
                    <a:pt x="282778" y="733691"/>
                  </a:lnTo>
                  <a:close/>
                </a:path>
                <a:path w="1042670" h="1764029">
                  <a:moveTo>
                    <a:pt x="284848" y="718375"/>
                  </a:moveTo>
                  <a:lnTo>
                    <a:pt x="284416" y="718121"/>
                  </a:lnTo>
                  <a:lnTo>
                    <a:pt x="283997" y="717905"/>
                  </a:lnTo>
                  <a:lnTo>
                    <a:pt x="283311" y="717829"/>
                  </a:lnTo>
                  <a:lnTo>
                    <a:pt x="281584" y="718667"/>
                  </a:lnTo>
                  <a:lnTo>
                    <a:pt x="277850" y="720559"/>
                  </a:lnTo>
                  <a:lnTo>
                    <a:pt x="276834" y="721144"/>
                  </a:lnTo>
                  <a:lnTo>
                    <a:pt x="275259" y="722122"/>
                  </a:lnTo>
                  <a:lnTo>
                    <a:pt x="275323" y="722325"/>
                  </a:lnTo>
                  <a:lnTo>
                    <a:pt x="275437" y="722922"/>
                  </a:lnTo>
                  <a:lnTo>
                    <a:pt x="277431" y="722185"/>
                  </a:lnTo>
                  <a:lnTo>
                    <a:pt x="279628" y="721347"/>
                  </a:lnTo>
                  <a:lnTo>
                    <a:pt x="282943" y="719645"/>
                  </a:lnTo>
                  <a:lnTo>
                    <a:pt x="284162" y="718985"/>
                  </a:lnTo>
                  <a:lnTo>
                    <a:pt x="284848" y="718375"/>
                  </a:lnTo>
                  <a:close/>
                </a:path>
                <a:path w="1042670" h="1764029">
                  <a:moveTo>
                    <a:pt x="294017" y="452501"/>
                  </a:moveTo>
                  <a:lnTo>
                    <a:pt x="293636" y="452653"/>
                  </a:lnTo>
                  <a:lnTo>
                    <a:pt x="293306" y="452894"/>
                  </a:lnTo>
                  <a:lnTo>
                    <a:pt x="293585" y="452780"/>
                  </a:lnTo>
                  <a:lnTo>
                    <a:pt x="293751" y="452716"/>
                  </a:lnTo>
                  <a:lnTo>
                    <a:pt x="293992" y="452589"/>
                  </a:lnTo>
                  <a:close/>
                </a:path>
                <a:path w="1042670" h="1764029">
                  <a:moveTo>
                    <a:pt x="296227" y="1580527"/>
                  </a:moveTo>
                  <a:lnTo>
                    <a:pt x="295275" y="1580946"/>
                  </a:lnTo>
                  <a:lnTo>
                    <a:pt x="294157" y="1581899"/>
                  </a:lnTo>
                  <a:lnTo>
                    <a:pt x="292468" y="1584045"/>
                  </a:lnTo>
                  <a:lnTo>
                    <a:pt x="292277" y="1584655"/>
                  </a:lnTo>
                  <a:lnTo>
                    <a:pt x="291960" y="1585226"/>
                  </a:lnTo>
                  <a:lnTo>
                    <a:pt x="292277" y="1584972"/>
                  </a:lnTo>
                  <a:lnTo>
                    <a:pt x="292633" y="1584756"/>
                  </a:lnTo>
                  <a:lnTo>
                    <a:pt x="292912" y="1584426"/>
                  </a:lnTo>
                  <a:lnTo>
                    <a:pt x="296227" y="1580527"/>
                  </a:lnTo>
                  <a:close/>
                </a:path>
                <a:path w="1042670" h="1764029">
                  <a:moveTo>
                    <a:pt x="308457" y="1578648"/>
                  </a:moveTo>
                  <a:lnTo>
                    <a:pt x="308152" y="1578381"/>
                  </a:lnTo>
                  <a:lnTo>
                    <a:pt x="307886" y="1578114"/>
                  </a:lnTo>
                  <a:lnTo>
                    <a:pt x="307225" y="1578317"/>
                  </a:lnTo>
                  <a:lnTo>
                    <a:pt x="306158" y="1579486"/>
                  </a:lnTo>
                  <a:lnTo>
                    <a:pt x="305130" y="1580603"/>
                  </a:lnTo>
                  <a:lnTo>
                    <a:pt x="304546" y="1581632"/>
                  </a:lnTo>
                  <a:lnTo>
                    <a:pt x="304825" y="1581988"/>
                  </a:lnTo>
                  <a:lnTo>
                    <a:pt x="305155" y="1582166"/>
                  </a:lnTo>
                  <a:lnTo>
                    <a:pt x="305879" y="1581823"/>
                  </a:lnTo>
                  <a:lnTo>
                    <a:pt x="308165" y="1579448"/>
                  </a:lnTo>
                  <a:lnTo>
                    <a:pt x="308457" y="1578648"/>
                  </a:lnTo>
                  <a:close/>
                </a:path>
                <a:path w="1042670" h="1764029">
                  <a:moveTo>
                    <a:pt x="316814" y="624865"/>
                  </a:moveTo>
                  <a:lnTo>
                    <a:pt x="316763" y="624649"/>
                  </a:lnTo>
                  <a:lnTo>
                    <a:pt x="316712" y="624357"/>
                  </a:lnTo>
                  <a:lnTo>
                    <a:pt x="316179" y="624433"/>
                  </a:lnTo>
                  <a:lnTo>
                    <a:pt x="315429" y="624522"/>
                  </a:lnTo>
                  <a:lnTo>
                    <a:pt x="314629" y="624992"/>
                  </a:lnTo>
                  <a:lnTo>
                    <a:pt x="314439" y="625398"/>
                  </a:lnTo>
                  <a:lnTo>
                    <a:pt x="315861" y="625475"/>
                  </a:lnTo>
                  <a:lnTo>
                    <a:pt x="316191" y="625271"/>
                  </a:lnTo>
                  <a:lnTo>
                    <a:pt x="316814" y="624941"/>
                  </a:lnTo>
                  <a:close/>
                </a:path>
                <a:path w="1042670" h="1764029">
                  <a:moveTo>
                    <a:pt x="329361" y="1724037"/>
                  </a:moveTo>
                  <a:lnTo>
                    <a:pt x="328790" y="1724025"/>
                  </a:lnTo>
                  <a:lnTo>
                    <a:pt x="326758" y="1726018"/>
                  </a:lnTo>
                  <a:lnTo>
                    <a:pt x="325767" y="1726971"/>
                  </a:lnTo>
                  <a:lnTo>
                    <a:pt x="324510" y="1728228"/>
                  </a:lnTo>
                  <a:lnTo>
                    <a:pt x="324650" y="1728825"/>
                  </a:lnTo>
                  <a:lnTo>
                    <a:pt x="324777" y="1729308"/>
                  </a:lnTo>
                  <a:lnTo>
                    <a:pt x="325932" y="1728292"/>
                  </a:lnTo>
                  <a:lnTo>
                    <a:pt x="326986" y="1727187"/>
                  </a:lnTo>
                  <a:lnTo>
                    <a:pt x="328002" y="1726133"/>
                  </a:lnTo>
                  <a:lnTo>
                    <a:pt x="328955" y="1725015"/>
                  </a:lnTo>
                  <a:lnTo>
                    <a:pt x="329361" y="1724037"/>
                  </a:lnTo>
                  <a:close/>
                </a:path>
                <a:path w="1042670" h="1764029">
                  <a:moveTo>
                    <a:pt x="340004" y="405752"/>
                  </a:moveTo>
                  <a:lnTo>
                    <a:pt x="339763" y="405384"/>
                  </a:lnTo>
                  <a:lnTo>
                    <a:pt x="339534" y="404837"/>
                  </a:lnTo>
                  <a:lnTo>
                    <a:pt x="338467" y="405307"/>
                  </a:lnTo>
                  <a:lnTo>
                    <a:pt x="337096" y="406400"/>
                  </a:lnTo>
                  <a:lnTo>
                    <a:pt x="326224" y="415417"/>
                  </a:lnTo>
                  <a:lnTo>
                    <a:pt x="324954" y="416941"/>
                  </a:lnTo>
                  <a:lnTo>
                    <a:pt x="324319" y="418947"/>
                  </a:lnTo>
                  <a:lnTo>
                    <a:pt x="324929" y="419100"/>
                  </a:lnTo>
                  <a:lnTo>
                    <a:pt x="328358" y="416839"/>
                  </a:lnTo>
                  <a:lnTo>
                    <a:pt x="330555" y="415048"/>
                  </a:lnTo>
                  <a:lnTo>
                    <a:pt x="332790" y="413067"/>
                  </a:lnTo>
                  <a:lnTo>
                    <a:pt x="331978" y="413169"/>
                  </a:lnTo>
                  <a:lnTo>
                    <a:pt x="331444" y="413054"/>
                  </a:lnTo>
                  <a:lnTo>
                    <a:pt x="330847" y="412750"/>
                  </a:lnTo>
                  <a:lnTo>
                    <a:pt x="331317" y="412216"/>
                  </a:lnTo>
                  <a:lnTo>
                    <a:pt x="332790" y="411391"/>
                  </a:lnTo>
                  <a:lnTo>
                    <a:pt x="334086" y="411010"/>
                  </a:lnTo>
                  <a:lnTo>
                    <a:pt x="335203" y="410832"/>
                  </a:lnTo>
                  <a:lnTo>
                    <a:pt x="336270" y="409841"/>
                  </a:lnTo>
                  <a:lnTo>
                    <a:pt x="337337" y="408901"/>
                  </a:lnTo>
                  <a:lnTo>
                    <a:pt x="339394" y="406895"/>
                  </a:lnTo>
                  <a:lnTo>
                    <a:pt x="340004" y="405752"/>
                  </a:lnTo>
                  <a:close/>
                </a:path>
                <a:path w="1042670" h="1764029">
                  <a:moveTo>
                    <a:pt x="348386" y="1521485"/>
                  </a:moveTo>
                  <a:lnTo>
                    <a:pt x="347853" y="1521790"/>
                  </a:lnTo>
                  <a:lnTo>
                    <a:pt x="346951" y="1522742"/>
                  </a:lnTo>
                  <a:lnTo>
                    <a:pt x="346354" y="1523517"/>
                  </a:lnTo>
                  <a:lnTo>
                    <a:pt x="345630" y="1524342"/>
                  </a:lnTo>
                  <a:lnTo>
                    <a:pt x="345224" y="1525003"/>
                  </a:lnTo>
                  <a:lnTo>
                    <a:pt x="344805" y="1525638"/>
                  </a:lnTo>
                  <a:lnTo>
                    <a:pt x="345287" y="1525384"/>
                  </a:lnTo>
                  <a:lnTo>
                    <a:pt x="346252" y="1524317"/>
                  </a:lnTo>
                  <a:lnTo>
                    <a:pt x="346887" y="1523619"/>
                  </a:lnTo>
                  <a:lnTo>
                    <a:pt x="347649" y="1522742"/>
                  </a:lnTo>
                  <a:lnTo>
                    <a:pt x="348386" y="1521485"/>
                  </a:lnTo>
                  <a:close/>
                </a:path>
                <a:path w="1042670" h="1764029">
                  <a:moveTo>
                    <a:pt x="352386" y="294208"/>
                  </a:moveTo>
                  <a:lnTo>
                    <a:pt x="351383" y="293458"/>
                  </a:lnTo>
                  <a:lnTo>
                    <a:pt x="350977" y="293382"/>
                  </a:lnTo>
                  <a:lnTo>
                    <a:pt x="350748" y="293370"/>
                  </a:lnTo>
                  <a:lnTo>
                    <a:pt x="350316" y="293751"/>
                  </a:lnTo>
                  <a:lnTo>
                    <a:pt x="349859" y="294182"/>
                  </a:lnTo>
                  <a:lnTo>
                    <a:pt x="348703" y="294805"/>
                  </a:lnTo>
                  <a:lnTo>
                    <a:pt x="348170" y="294855"/>
                  </a:lnTo>
                  <a:lnTo>
                    <a:pt x="347611" y="295021"/>
                  </a:lnTo>
                  <a:lnTo>
                    <a:pt x="347230" y="295402"/>
                  </a:lnTo>
                  <a:lnTo>
                    <a:pt x="347421" y="295084"/>
                  </a:lnTo>
                  <a:lnTo>
                    <a:pt x="345770" y="297332"/>
                  </a:lnTo>
                  <a:lnTo>
                    <a:pt x="344944" y="298437"/>
                  </a:lnTo>
                  <a:lnTo>
                    <a:pt x="345770" y="298018"/>
                  </a:lnTo>
                  <a:lnTo>
                    <a:pt x="346671" y="297624"/>
                  </a:lnTo>
                  <a:lnTo>
                    <a:pt x="350558" y="295630"/>
                  </a:lnTo>
                  <a:lnTo>
                    <a:pt x="352386" y="294208"/>
                  </a:lnTo>
                  <a:close/>
                </a:path>
                <a:path w="1042670" h="1764029">
                  <a:moveTo>
                    <a:pt x="355168" y="1520952"/>
                  </a:moveTo>
                  <a:lnTo>
                    <a:pt x="354660" y="1520494"/>
                  </a:lnTo>
                  <a:lnTo>
                    <a:pt x="351777" y="1523136"/>
                  </a:lnTo>
                  <a:lnTo>
                    <a:pt x="353479" y="1519085"/>
                  </a:lnTo>
                  <a:lnTo>
                    <a:pt x="349999" y="1522069"/>
                  </a:lnTo>
                  <a:lnTo>
                    <a:pt x="349161" y="1524838"/>
                  </a:lnTo>
                  <a:lnTo>
                    <a:pt x="346405" y="1528089"/>
                  </a:lnTo>
                  <a:lnTo>
                    <a:pt x="345744" y="1529054"/>
                  </a:lnTo>
                  <a:lnTo>
                    <a:pt x="345262" y="1530324"/>
                  </a:lnTo>
                  <a:lnTo>
                    <a:pt x="345059" y="1531073"/>
                  </a:lnTo>
                  <a:lnTo>
                    <a:pt x="345211" y="1531429"/>
                  </a:lnTo>
                  <a:lnTo>
                    <a:pt x="345440" y="1532026"/>
                  </a:lnTo>
                  <a:lnTo>
                    <a:pt x="354571" y="1521942"/>
                  </a:lnTo>
                  <a:lnTo>
                    <a:pt x="355168" y="1520952"/>
                  </a:lnTo>
                  <a:close/>
                </a:path>
                <a:path w="1042670" h="1764029">
                  <a:moveTo>
                    <a:pt x="361099" y="1700720"/>
                  </a:moveTo>
                  <a:lnTo>
                    <a:pt x="360921" y="1700618"/>
                  </a:lnTo>
                  <a:lnTo>
                    <a:pt x="360794" y="1700415"/>
                  </a:lnTo>
                  <a:lnTo>
                    <a:pt x="360502" y="1700466"/>
                  </a:lnTo>
                  <a:lnTo>
                    <a:pt x="359752" y="1700618"/>
                  </a:lnTo>
                  <a:lnTo>
                    <a:pt x="358825" y="1700987"/>
                  </a:lnTo>
                  <a:lnTo>
                    <a:pt x="356984" y="1703146"/>
                  </a:lnTo>
                  <a:lnTo>
                    <a:pt x="356641" y="1703984"/>
                  </a:lnTo>
                  <a:lnTo>
                    <a:pt x="356730" y="1704136"/>
                  </a:lnTo>
                  <a:lnTo>
                    <a:pt x="356946" y="1704733"/>
                  </a:lnTo>
                  <a:lnTo>
                    <a:pt x="358063" y="1703959"/>
                  </a:lnTo>
                  <a:lnTo>
                    <a:pt x="359486" y="1702536"/>
                  </a:lnTo>
                  <a:lnTo>
                    <a:pt x="361099" y="1700720"/>
                  </a:lnTo>
                  <a:close/>
                </a:path>
                <a:path w="1042670" h="1764029">
                  <a:moveTo>
                    <a:pt x="364032" y="1494586"/>
                  </a:moveTo>
                  <a:lnTo>
                    <a:pt x="357352" y="1497507"/>
                  </a:lnTo>
                  <a:lnTo>
                    <a:pt x="356552" y="1498422"/>
                  </a:lnTo>
                  <a:lnTo>
                    <a:pt x="355942" y="1499311"/>
                  </a:lnTo>
                  <a:lnTo>
                    <a:pt x="354850" y="1500670"/>
                  </a:lnTo>
                  <a:lnTo>
                    <a:pt x="353923" y="1502765"/>
                  </a:lnTo>
                  <a:lnTo>
                    <a:pt x="356844" y="1502765"/>
                  </a:lnTo>
                  <a:lnTo>
                    <a:pt x="358394" y="1501609"/>
                  </a:lnTo>
                  <a:lnTo>
                    <a:pt x="360184" y="1500225"/>
                  </a:lnTo>
                  <a:lnTo>
                    <a:pt x="361670" y="1498320"/>
                  </a:lnTo>
                  <a:lnTo>
                    <a:pt x="363423" y="1495717"/>
                  </a:lnTo>
                  <a:lnTo>
                    <a:pt x="364032" y="1494586"/>
                  </a:lnTo>
                  <a:close/>
                </a:path>
                <a:path w="1042670" h="1764029">
                  <a:moveTo>
                    <a:pt x="364172" y="1699501"/>
                  </a:moveTo>
                  <a:lnTo>
                    <a:pt x="363715" y="1699158"/>
                  </a:lnTo>
                  <a:lnTo>
                    <a:pt x="363740" y="1698142"/>
                  </a:lnTo>
                  <a:lnTo>
                    <a:pt x="361391" y="1700542"/>
                  </a:lnTo>
                  <a:lnTo>
                    <a:pt x="361302" y="1701673"/>
                  </a:lnTo>
                  <a:lnTo>
                    <a:pt x="362280" y="1701253"/>
                  </a:lnTo>
                  <a:lnTo>
                    <a:pt x="364172" y="1699501"/>
                  </a:lnTo>
                  <a:close/>
                </a:path>
                <a:path w="1042670" h="1764029">
                  <a:moveTo>
                    <a:pt x="366293" y="1478038"/>
                  </a:moveTo>
                  <a:lnTo>
                    <a:pt x="365620" y="1478457"/>
                  </a:lnTo>
                  <a:lnTo>
                    <a:pt x="365150" y="1479181"/>
                  </a:lnTo>
                  <a:lnTo>
                    <a:pt x="365823" y="1478889"/>
                  </a:lnTo>
                  <a:lnTo>
                    <a:pt x="366293" y="1478038"/>
                  </a:lnTo>
                  <a:close/>
                </a:path>
                <a:path w="1042670" h="1764029">
                  <a:moveTo>
                    <a:pt x="369443" y="1497406"/>
                  </a:moveTo>
                  <a:lnTo>
                    <a:pt x="367817" y="1498828"/>
                  </a:lnTo>
                  <a:lnTo>
                    <a:pt x="367677" y="1499108"/>
                  </a:lnTo>
                  <a:lnTo>
                    <a:pt x="367322" y="1499730"/>
                  </a:lnTo>
                  <a:lnTo>
                    <a:pt x="368960" y="1498282"/>
                  </a:lnTo>
                  <a:lnTo>
                    <a:pt x="369112" y="1498142"/>
                  </a:lnTo>
                  <a:lnTo>
                    <a:pt x="369290" y="1497698"/>
                  </a:lnTo>
                  <a:lnTo>
                    <a:pt x="369443" y="1497406"/>
                  </a:lnTo>
                  <a:close/>
                </a:path>
                <a:path w="1042670" h="1764029">
                  <a:moveTo>
                    <a:pt x="396646" y="1752244"/>
                  </a:moveTo>
                  <a:lnTo>
                    <a:pt x="393763" y="1752561"/>
                  </a:lnTo>
                  <a:lnTo>
                    <a:pt x="387654" y="1757032"/>
                  </a:lnTo>
                  <a:lnTo>
                    <a:pt x="386613" y="1757794"/>
                  </a:lnTo>
                  <a:lnTo>
                    <a:pt x="384251" y="1759940"/>
                  </a:lnTo>
                  <a:lnTo>
                    <a:pt x="385025" y="1762023"/>
                  </a:lnTo>
                  <a:lnTo>
                    <a:pt x="385445" y="1763687"/>
                  </a:lnTo>
                  <a:lnTo>
                    <a:pt x="390817" y="1760385"/>
                  </a:lnTo>
                  <a:lnTo>
                    <a:pt x="393141" y="1758708"/>
                  </a:lnTo>
                  <a:lnTo>
                    <a:pt x="395401" y="1757172"/>
                  </a:lnTo>
                  <a:lnTo>
                    <a:pt x="396646" y="1752244"/>
                  </a:lnTo>
                  <a:close/>
                </a:path>
                <a:path w="1042670" h="1764029">
                  <a:moveTo>
                    <a:pt x="399288" y="1475295"/>
                  </a:moveTo>
                  <a:lnTo>
                    <a:pt x="399211" y="1475155"/>
                  </a:lnTo>
                  <a:lnTo>
                    <a:pt x="398957" y="1475295"/>
                  </a:lnTo>
                  <a:lnTo>
                    <a:pt x="398754" y="1475397"/>
                  </a:lnTo>
                  <a:lnTo>
                    <a:pt x="398970" y="1475879"/>
                  </a:lnTo>
                  <a:lnTo>
                    <a:pt x="399059" y="1475663"/>
                  </a:lnTo>
                  <a:lnTo>
                    <a:pt x="399288" y="1475295"/>
                  </a:lnTo>
                  <a:close/>
                </a:path>
                <a:path w="1042670" h="1764029">
                  <a:moveTo>
                    <a:pt x="453974" y="1441970"/>
                  </a:moveTo>
                  <a:lnTo>
                    <a:pt x="452831" y="1442377"/>
                  </a:lnTo>
                  <a:lnTo>
                    <a:pt x="452348" y="1443062"/>
                  </a:lnTo>
                  <a:lnTo>
                    <a:pt x="451700" y="1443863"/>
                  </a:lnTo>
                  <a:lnTo>
                    <a:pt x="451154" y="1445094"/>
                  </a:lnTo>
                  <a:lnTo>
                    <a:pt x="451662" y="1444891"/>
                  </a:lnTo>
                  <a:lnTo>
                    <a:pt x="452475" y="1443977"/>
                  </a:lnTo>
                  <a:lnTo>
                    <a:pt x="453009" y="1443393"/>
                  </a:lnTo>
                  <a:lnTo>
                    <a:pt x="453466" y="1442669"/>
                  </a:lnTo>
                  <a:lnTo>
                    <a:pt x="453974" y="1441970"/>
                  </a:lnTo>
                  <a:close/>
                </a:path>
                <a:path w="1042670" h="1764029">
                  <a:moveTo>
                    <a:pt x="455764" y="661200"/>
                  </a:moveTo>
                  <a:lnTo>
                    <a:pt x="455752" y="660781"/>
                  </a:lnTo>
                  <a:lnTo>
                    <a:pt x="454977" y="660184"/>
                  </a:lnTo>
                  <a:lnTo>
                    <a:pt x="451332" y="660628"/>
                  </a:lnTo>
                  <a:lnTo>
                    <a:pt x="448957" y="661695"/>
                  </a:lnTo>
                  <a:lnTo>
                    <a:pt x="446951" y="662584"/>
                  </a:lnTo>
                  <a:lnTo>
                    <a:pt x="446328" y="663384"/>
                  </a:lnTo>
                  <a:lnTo>
                    <a:pt x="446557" y="663816"/>
                  </a:lnTo>
                  <a:lnTo>
                    <a:pt x="446849" y="664489"/>
                  </a:lnTo>
                  <a:lnTo>
                    <a:pt x="450926" y="663689"/>
                  </a:lnTo>
                  <a:lnTo>
                    <a:pt x="455129" y="661797"/>
                  </a:lnTo>
                  <a:lnTo>
                    <a:pt x="455764" y="661200"/>
                  </a:lnTo>
                  <a:close/>
                </a:path>
                <a:path w="1042670" h="1764029">
                  <a:moveTo>
                    <a:pt x="456018" y="269963"/>
                  </a:moveTo>
                  <a:lnTo>
                    <a:pt x="455523" y="269976"/>
                  </a:lnTo>
                  <a:lnTo>
                    <a:pt x="455002" y="270014"/>
                  </a:lnTo>
                  <a:lnTo>
                    <a:pt x="454469" y="270052"/>
                  </a:lnTo>
                  <a:lnTo>
                    <a:pt x="454444" y="270230"/>
                  </a:lnTo>
                  <a:lnTo>
                    <a:pt x="454215" y="270548"/>
                  </a:lnTo>
                  <a:lnTo>
                    <a:pt x="454342" y="270586"/>
                  </a:lnTo>
                  <a:lnTo>
                    <a:pt x="454621" y="270662"/>
                  </a:lnTo>
                  <a:lnTo>
                    <a:pt x="455282" y="270383"/>
                  </a:lnTo>
                  <a:lnTo>
                    <a:pt x="456018" y="269963"/>
                  </a:lnTo>
                  <a:close/>
                </a:path>
                <a:path w="1042670" h="1764029">
                  <a:moveTo>
                    <a:pt x="459143" y="1427797"/>
                  </a:moveTo>
                  <a:lnTo>
                    <a:pt x="458660" y="1428292"/>
                  </a:lnTo>
                  <a:lnTo>
                    <a:pt x="458952" y="1428267"/>
                  </a:lnTo>
                  <a:lnTo>
                    <a:pt x="459143" y="1427797"/>
                  </a:lnTo>
                  <a:close/>
                </a:path>
                <a:path w="1042670" h="1764029">
                  <a:moveTo>
                    <a:pt x="494233" y="23558"/>
                  </a:moveTo>
                  <a:lnTo>
                    <a:pt x="494220" y="21615"/>
                  </a:lnTo>
                  <a:lnTo>
                    <a:pt x="492963" y="21602"/>
                  </a:lnTo>
                  <a:lnTo>
                    <a:pt x="490283" y="22974"/>
                  </a:lnTo>
                  <a:lnTo>
                    <a:pt x="489508" y="23698"/>
                  </a:lnTo>
                  <a:lnTo>
                    <a:pt x="488848" y="24218"/>
                  </a:lnTo>
                  <a:lnTo>
                    <a:pt x="488619" y="24714"/>
                  </a:lnTo>
                  <a:lnTo>
                    <a:pt x="488099" y="25514"/>
                  </a:lnTo>
                  <a:lnTo>
                    <a:pt x="488784" y="26250"/>
                  </a:lnTo>
                  <a:lnTo>
                    <a:pt x="489470" y="26771"/>
                  </a:lnTo>
                  <a:lnTo>
                    <a:pt x="490601" y="27305"/>
                  </a:lnTo>
                  <a:lnTo>
                    <a:pt x="491401" y="26911"/>
                  </a:lnTo>
                  <a:lnTo>
                    <a:pt x="492633" y="25654"/>
                  </a:lnTo>
                  <a:lnTo>
                    <a:pt x="493852" y="24371"/>
                  </a:lnTo>
                  <a:lnTo>
                    <a:pt x="494233" y="23558"/>
                  </a:lnTo>
                  <a:close/>
                </a:path>
                <a:path w="1042670" h="1764029">
                  <a:moveTo>
                    <a:pt x="504278" y="268020"/>
                  </a:moveTo>
                  <a:lnTo>
                    <a:pt x="503859" y="268427"/>
                  </a:lnTo>
                  <a:lnTo>
                    <a:pt x="504202" y="268211"/>
                  </a:lnTo>
                  <a:lnTo>
                    <a:pt x="504278" y="268020"/>
                  </a:lnTo>
                  <a:close/>
                </a:path>
                <a:path w="1042670" h="1764029">
                  <a:moveTo>
                    <a:pt x="519938" y="7010"/>
                  </a:moveTo>
                  <a:lnTo>
                    <a:pt x="519912" y="6858"/>
                  </a:lnTo>
                  <a:lnTo>
                    <a:pt x="519874" y="7010"/>
                  </a:lnTo>
                  <a:close/>
                </a:path>
                <a:path w="1042670" h="1764029">
                  <a:moveTo>
                    <a:pt x="531114" y="711"/>
                  </a:moveTo>
                  <a:lnTo>
                    <a:pt x="529640" y="0"/>
                  </a:lnTo>
                  <a:lnTo>
                    <a:pt x="527418" y="1841"/>
                  </a:lnTo>
                  <a:lnTo>
                    <a:pt x="526529" y="1422"/>
                  </a:lnTo>
                  <a:lnTo>
                    <a:pt x="520090" y="6883"/>
                  </a:lnTo>
                  <a:lnTo>
                    <a:pt x="520090" y="9334"/>
                  </a:lnTo>
                  <a:lnTo>
                    <a:pt x="519772" y="9956"/>
                  </a:lnTo>
                  <a:lnTo>
                    <a:pt x="519417" y="10185"/>
                  </a:lnTo>
                  <a:lnTo>
                    <a:pt x="519976" y="9410"/>
                  </a:lnTo>
                  <a:lnTo>
                    <a:pt x="520090" y="6883"/>
                  </a:lnTo>
                  <a:lnTo>
                    <a:pt x="519938" y="7010"/>
                  </a:lnTo>
                  <a:lnTo>
                    <a:pt x="519823" y="7277"/>
                  </a:lnTo>
                  <a:lnTo>
                    <a:pt x="519391" y="9245"/>
                  </a:lnTo>
                  <a:lnTo>
                    <a:pt x="519391" y="10198"/>
                  </a:lnTo>
                  <a:lnTo>
                    <a:pt x="519150" y="10375"/>
                  </a:lnTo>
                  <a:lnTo>
                    <a:pt x="519353" y="10223"/>
                  </a:lnTo>
                  <a:lnTo>
                    <a:pt x="519391" y="9245"/>
                  </a:lnTo>
                  <a:lnTo>
                    <a:pt x="519150" y="10337"/>
                  </a:lnTo>
                  <a:lnTo>
                    <a:pt x="516763" y="11811"/>
                  </a:lnTo>
                  <a:lnTo>
                    <a:pt x="514045" y="14376"/>
                  </a:lnTo>
                  <a:lnTo>
                    <a:pt x="511238" y="17233"/>
                  </a:lnTo>
                  <a:lnTo>
                    <a:pt x="509155" y="19177"/>
                  </a:lnTo>
                  <a:lnTo>
                    <a:pt x="511403" y="16090"/>
                  </a:lnTo>
                  <a:lnTo>
                    <a:pt x="512762" y="14363"/>
                  </a:lnTo>
                  <a:lnTo>
                    <a:pt x="513067" y="13754"/>
                  </a:lnTo>
                  <a:lnTo>
                    <a:pt x="513295" y="13296"/>
                  </a:lnTo>
                  <a:lnTo>
                    <a:pt x="511771" y="13373"/>
                  </a:lnTo>
                  <a:lnTo>
                    <a:pt x="510806" y="13754"/>
                  </a:lnTo>
                  <a:lnTo>
                    <a:pt x="509930" y="13690"/>
                  </a:lnTo>
                  <a:lnTo>
                    <a:pt x="510324" y="12928"/>
                  </a:lnTo>
                  <a:lnTo>
                    <a:pt x="510400" y="12496"/>
                  </a:lnTo>
                  <a:lnTo>
                    <a:pt x="511225" y="11811"/>
                  </a:lnTo>
                  <a:lnTo>
                    <a:pt x="511771" y="11277"/>
                  </a:lnTo>
                  <a:lnTo>
                    <a:pt x="512305" y="10947"/>
                  </a:lnTo>
                  <a:lnTo>
                    <a:pt x="513715" y="10134"/>
                  </a:lnTo>
                  <a:lnTo>
                    <a:pt x="517144" y="8128"/>
                  </a:lnTo>
                  <a:lnTo>
                    <a:pt x="517969" y="7277"/>
                  </a:lnTo>
                  <a:lnTo>
                    <a:pt x="518642" y="6667"/>
                  </a:lnTo>
                  <a:lnTo>
                    <a:pt x="518668" y="6299"/>
                  </a:lnTo>
                  <a:lnTo>
                    <a:pt x="518833" y="5778"/>
                  </a:lnTo>
                  <a:lnTo>
                    <a:pt x="517626" y="4559"/>
                  </a:lnTo>
                  <a:lnTo>
                    <a:pt x="515162" y="5461"/>
                  </a:lnTo>
                  <a:lnTo>
                    <a:pt x="508698" y="10045"/>
                  </a:lnTo>
                  <a:lnTo>
                    <a:pt x="507593" y="10134"/>
                  </a:lnTo>
                  <a:lnTo>
                    <a:pt x="508457" y="7277"/>
                  </a:lnTo>
                  <a:lnTo>
                    <a:pt x="508431" y="7010"/>
                  </a:lnTo>
                  <a:lnTo>
                    <a:pt x="508038" y="6616"/>
                  </a:lnTo>
                  <a:lnTo>
                    <a:pt x="505625" y="8826"/>
                  </a:lnTo>
                  <a:lnTo>
                    <a:pt x="504418" y="10820"/>
                  </a:lnTo>
                  <a:lnTo>
                    <a:pt x="503631" y="12496"/>
                  </a:lnTo>
                  <a:lnTo>
                    <a:pt x="500608" y="19392"/>
                  </a:lnTo>
                  <a:lnTo>
                    <a:pt x="498551" y="23990"/>
                  </a:lnTo>
                  <a:lnTo>
                    <a:pt x="490804" y="30467"/>
                  </a:lnTo>
                  <a:lnTo>
                    <a:pt x="489458" y="31673"/>
                  </a:lnTo>
                  <a:lnTo>
                    <a:pt x="487743" y="34785"/>
                  </a:lnTo>
                  <a:lnTo>
                    <a:pt x="487819" y="35712"/>
                  </a:lnTo>
                  <a:lnTo>
                    <a:pt x="492290" y="33388"/>
                  </a:lnTo>
                  <a:lnTo>
                    <a:pt x="496138" y="30607"/>
                  </a:lnTo>
                  <a:lnTo>
                    <a:pt x="502729" y="28397"/>
                  </a:lnTo>
                  <a:lnTo>
                    <a:pt x="508863" y="23215"/>
                  </a:lnTo>
                  <a:lnTo>
                    <a:pt x="515404" y="19291"/>
                  </a:lnTo>
                  <a:lnTo>
                    <a:pt x="517080" y="17678"/>
                  </a:lnTo>
                  <a:lnTo>
                    <a:pt x="521957" y="12344"/>
                  </a:lnTo>
                  <a:lnTo>
                    <a:pt x="524903" y="9334"/>
                  </a:lnTo>
                  <a:lnTo>
                    <a:pt x="525018" y="8826"/>
                  </a:lnTo>
                  <a:lnTo>
                    <a:pt x="525424" y="5461"/>
                  </a:lnTo>
                  <a:lnTo>
                    <a:pt x="529755" y="1841"/>
                  </a:lnTo>
                  <a:lnTo>
                    <a:pt x="531114" y="711"/>
                  </a:lnTo>
                  <a:close/>
                </a:path>
                <a:path w="1042670" h="1764029">
                  <a:moveTo>
                    <a:pt x="538416" y="75793"/>
                  </a:moveTo>
                  <a:lnTo>
                    <a:pt x="538403" y="75666"/>
                  </a:lnTo>
                  <a:lnTo>
                    <a:pt x="538403" y="75082"/>
                  </a:lnTo>
                  <a:lnTo>
                    <a:pt x="533933" y="77482"/>
                  </a:lnTo>
                  <a:lnTo>
                    <a:pt x="532866" y="78613"/>
                  </a:lnTo>
                  <a:lnTo>
                    <a:pt x="532726" y="78892"/>
                  </a:lnTo>
                  <a:lnTo>
                    <a:pt x="532409" y="79362"/>
                  </a:lnTo>
                  <a:lnTo>
                    <a:pt x="532422" y="79489"/>
                  </a:lnTo>
                  <a:lnTo>
                    <a:pt x="532460" y="80086"/>
                  </a:lnTo>
                  <a:lnTo>
                    <a:pt x="536829" y="77749"/>
                  </a:lnTo>
                  <a:lnTo>
                    <a:pt x="538124" y="76276"/>
                  </a:lnTo>
                  <a:lnTo>
                    <a:pt x="538416" y="75793"/>
                  </a:lnTo>
                  <a:close/>
                </a:path>
                <a:path w="1042670" h="1764029">
                  <a:moveTo>
                    <a:pt x="539165" y="40411"/>
                  </a:moveTo>
                  <a:lnTo>
                    <a:pt x="538822" y="39839"/>
                  </a:lnTo>
                  <a:lnTo>
                    <a:pt x="538645" y="39166"/>
                  </a:lnTo>
                  <a:lnTo>
                    <a:pt x="538048" y="38874"/>
                  </a:lnTo>
                  <a:lnTo>
                    <a:pt x="537845" y="38061"/>
                  </a:lnTo>
                  <a:lnTo>
                    <a:pt x="532942" y="39966"/>
                  </a:lnTo>
                  <a:lnTo>
                    <a:pt x="528815" y="41910"/>
                  </a:lnTo>
                  <a:lnTo>
                    <a:pt x="524573" y="43764"/>
                  </a:lnTo>
                  <a:lnTo>
                    <a:pt x="523519" y="44602"/>
                  </a:lnTo>
                  <a:lnTo>
                    <a:pt x="523163" y="44818"/>
                  </a:lnTo>
                  <a:lnTo>
                    <a:pt x="521843" y="46139"/>
                  </a:lnTo>
                  <a:lnTo>
                    <a:pt x="520725" y="47167"/>
                  </a:lnTo>
                  <a:lnTo>
                    <a:pt x="518655" y="49784"/>
                  </a:lnTo>
                  <a:lnTo>
                    <a:pt x="519798" y="49187"/>
                  </a:lnTo>
                  <a:lnTo>
                    <a:pt x="523303" y="48272"/>
                  </a:lnTo>
                  <a:lnTo>
                    <a:pt x="528256" y="45313"/>
                  </a:lnTo>
                  <a:lnTo>
                    <a:pt x="528561" y="49453"/>
                  </a:lnTo>
                  <a:lnTo>
                    <a:pt x="530885" y="48399"/>
                  </a:lnTo>
                  <a:lnTo>
                    <a:pt x="534098" y="48577"/>
                  </a:lnTo>
                  <a:lnTo>
                    <a:pt x="537997" y="44005"/>
                  </a:lnTo>
                  <a:lnTo>
                    <a:pt x="539038" y="42303"/>
                  </a:lnTo>
                  <a:lnTo>
                    <a:pt x="539165" y="40411"/>
                  </a:lnTo>
                  <a:close/>
                </a:path>
                <a:path w="1042670" h="1764029">
                  <a:moveTo>
                    <a:pt x="545198" y="171564"/>
                  </a:moveTo>
                  <a:lnTo>
                    <a:pt x="545147" y="170942"/>
                  </a:lnTo>
                  <a:lnTo>
                    <a:pt x="544664" y="168008"/>
                  </a:lnTo>
                  <a:lnTo>
                    <a:pt x="539127" y="170942"/>
                  </a:lnTo>
                  <a:lnTo>
                    <a:pt x="527672" y="182816"/>
                  </a:lnTo>
                  <a:lnTo>
                    <a:pt x="522871" y="188087"/>
                  </a:lnTo>
                  <a:lnTo>
                    <a:pt x="519595" y="190868"/>
                  </a:lnTo>
                  <a:lnTo>
                    <a:pt x="519595" y="194398"/>
                  </a:lnTo>
                  <a:lnTo>
                    <a:pt x="518744" y="195732"/>
                  </a:lnTo>
                  <a:lnTo>
                    <a:pt x="517677" y="196773"/>
                  </a:lnTo>
                  <a:lnTo>
                    <a:pt x="511886" y="202298"/>
                  </a:lnTo>
                  <a:lnTo>
                    <a:pt x="511683" y="202590"/>
                  </a:lnTo>
                  <a:lnTo>
                    <a:pt x="511530" y="202730"/>
                  </a:lnTo>
                  <a:lnTo>
                    <a:pt x="511860" y="202831"/>
                  </a:lnTo>
                  <a:lnTo>
                    <a:pt x="511492" y="202793"/>
                  </a:lnTo>
                  <a:lnTo>
                    <a:pt x="511886" y="202298"/>
                  </a:lnTo>
                  <a:lnTo>
                    <a:pt x="513626" y="200304"/>
                  </a:lnTo>
                  <a:lnTo>
                    <a:pt x="513778" y="198780"/>
                  </a:lnTo>
                  <a:lnTo>
                    <a:pt x="517105" y="195732"/>
                  </a:lnTo>
                  <a:lnTo>
                    <a:pt x="518388" y="194716"/>
                  </a:lnTo>
                  <a:lnTo>
                    <a:pt x="518883" y="194602"/>
                  </a:lnTo>
                  <a:lnTo>
                    <a:pt x="519595" y="194398"/>
                  </a:lnTo>
                  <a:lnTo>
                    <a:pt x="519595" y="190868"/>
                  </a:lnTo>
                  <a:lnTo>
                    <a:pt x="513334" y="196151"/>
                  </a:lnTo>
                  <a:lnTo>
                    <a:pt x="508698" y="201155"/>
                  </a:lnTo>
                  <a:lnTo>
                    <a:pt x="502793" y="210350"/>
                  </a:lnTo>
                  <a:lnTo>
                    <a:pt x="499097" y="215303"/>
                  </a:lnTo>
                  <a:lnTo>
                    <a:pt x="493433" y="222580"/>
                  </a:lnTo>
                  <a:lnTo>
                    <a:pt x="494017" y="222783"/>
                  </a:lnTo>
                  <a:lnTo>
                    <a:pt x="498576" y="220510"/>
                  </a:lnTo>
                  <a:lnTo>
                    <a:pt x="502424" y="216204"/>
                  </a:lnTo>
                  <a:lnTo>
                    <a:pt x="505701" y="213982"/>
                  </a:lnTo>
                  <a:lnTo>
                    <a:pt x="530288" y="194144"/>
                  </a:lnTo>
                  <a:lnTo>
                    <a:pt x="529717" y="193344"/>
                  </a:lnTo>
                  <a:lnTo>
                    <a:pt x="530821" y="191389"/>
                  </a:lnTo>
                  <a:lnTo>
                    <a:pt x="539838" y="181864"/>
                  </a:lnTo>
                  <a:lnTo>
                    <a:pt x="540156" y="177965"/>
                  </a:lnTo>
                  <a:lnTo>
                    <a:pt x="545198" y="171564"/>
                  </a:lnTo>
                  <a:close/>
                </a:path>
                <a:path w="1042670" h="1764029">
                  <a:moveTo>
                    <a:pt x="554901" y="13233"/>
                  </a:moveTo>
                  <a:lnTo>
                    <a:pt x="554062" y="13284"/>
                  </a:lnTo>
                  <a:lnTo>
                    <a:pt x="552564" y="13716"/>
                  </a:lnTo>
                  <a:lnTo>
                    <a:pt x="551370" y="14668"/>
                  </a:lnTo>
                  <a:lnTo>
                    <a:pt x="550710" y="14897"/>
                  </a:lnTo>
                  <a:lnTo>
                    <a:pt x="545884" y="16637"/>
                  </a:lnTo>
                  <a:lnTo>
                    <a:pt x="537591" y="23901"/>
                  </a:lnTo>
                  <a:lnTo>
                    <a:pt x="533628" y="24320"/>
                  </a:lnTo>
                  <a:lnTo>
                    <a:pt x="525132" y="31267"/>
                  </a:lnTo>
                  <a:lnTo>
                    <a:pt x="520852" y="32181"/>
                  </a:lnTo>
                  <a:lnTo>
                    <a:pt x="517664" y="31470"/>
                  </a:lnTo>
                  <a:lnTo>
                    <a:pt x="516877" y="31254"/>
                  </a:lnTo>
                  <a:lnTo>
                    <a:pt x="515226" y="32016"/>
                  </a:lnTo>
                  <a:lnTo>
                    <a:pt x="513613" y="32410"/>
                  </a:lnTo>
                  <a:lnTo>
                    <a:pt x="513613" y="40640"/>
                  </a:lnTo>
                  <a:lnTo>
                    <a:pt x="512305" y="42405"/>
                  </a:lnTo>
                  <a:lnTo>
                    <a:pt x="511911" y="42468"/>
                  </a:lnTo>
                  <a:lnTo>
                    <a:pt x="511505" y="42646"/>
                  </a:lnTo>
                  <a:lnTo>
                    <a:pt x="511238" y="42341"/>
                  </a:lnTo>
                  <a:lnTo>
                    <a:pt x="511187" y="42189"/>
                  </a:lnTo>
                  <a:lnTo>
                    <a:pt x="511708" y="41490"/>
                  </a:lnTo>
                  <a:lnTo>
                    <a:pt x="513003" y="40614"/>
                  </a:lnTo>
                  <a:lnTo>
                    <a:pt x="513257" y="40728"/>
                  </a:lnTo>
                  <a:lnTo>
                    <a:pt x="513613" y="40640"/>
                  </a:lnTo>
                  <a:lnTo>
                    <a:pt x="513613" y="32410"/>
                  </a:lnTo>
                  <a:lnTo>
                    <a:pt x="512330" y="32715"/>
                  </a:lnTo>
                  <a:lnTo>
                    <a:pt x="510184" y="33705"/>
                  </a:lnTo>
                  <a:lnTo>
                    <a:pt x="508939" y="32105"/>
                  </a:lnTo>
                  <a:lnTo>
                    <a:pt x="504405" y="35128"/>
                  </a:lnTo>
                  <a:lnTo>
                    <a:pt x="510057" y="27216"/>
                  </a:lnTo>
                  <a:lnTo>
                    <a:pt x="511543" y="28841"/>
                  </a:lnTo>
                  <a:lnTo>
                    <a:pt x="513372" y="27216"/>
                  </a:lnTo>
                  <a:lnTo>
                    <a:pt x="514629" y="26098"/>
                  </a:lnTo>
                  <a:lnTo>
                    <a:pt x="516636" y="21640"/>
                  </a:lnTo>
                  <a:lnTo>
                    <a:pt x="516077" y="21031"/>
                  </a:lnTo>
                  <a:lnTo>
                    <a:pt x="510451" y="24625"/>
                  </a:lnTo>
                  <a:lnTo>
                    <a:pt x="507009" y="27432"/>
                  </a:lnTo>
                  <a:lnTo>
                    <a:pt x="503097" y="31356"/>
                  </a:lnTo>
                  <a:lnTo>
                    <a:pt x="498398" y="38722"/>
                  </a:lnTo>
                  <a:lnTo>
                    <a:pt x="499059" y="44170"/>
                  </a:lnTo>
                  <a:lnTo>
                    <a:pt x="503936" y="42189"/>
                  </a:lnTo>
                  <a:lnTo>
                    <a:pt x="508038" y="40081"/>
                  </a:lnTo>
                  <a:lnTo>
                    <a:pt x="510324" y="39001"/>
                  </a:lnTo>
                  <a:lnTo>
                    <a:pt x="510019" y="40614"/>
                  </a:lnTo>
                  <a:lnTo>
                    <a:pt x="509930" y="40944"/>
                  </a:lnTo>
                  <a:lnTo>
                    <a:pt x="506336" y="46012"/>
                  </a:lnTo>
                  <a:lnTo>
                    <a:pt x="504063" y="49364"/>
                  </a:lnTo>
                  <a:lnTo>
                    <a:pt x="497205" y="55816"/>
                  </a:lnTo>
                  <a:lnTo>
                    <a:pt x="493953" y="57289"/>
                  </a:lnTo>
                  <a:lnTo>
                    <a:pt x="487108" y="65849"/>
                  </a:lnTo>
                  <a:lnTo>
                    <a:pt x="484644" y="66573"/>
                  </a:lnTo>
                  <a:lnTo>
                    <a:pt x="479310" y="70612"/>
                  </a:lnTo>
                  <a:lnTo>
                    <a:pt x="477139" y="72821"/>
                  </a:lnTo>
                  <a:lnTo>
                    <a:pt x="474916" y="77101"/>
                  </a:lnTo>
                  <a:lnTo>
                    <a:pt x="475576" y="77482"/>
                  </a:lnTo>
                  <a:lnTo>
                    <a:pt x="479615" y="74739"/>
                  </a:lnTo>
                  <a:lnTo>
                    <a:pt x="480745" y="74256"/>
                  </a:lnTo>
                  <a:lnTo>
                    <a:pt x="479844" y="78193"/>
                  </a:lnTo>
                  <a:lnTo>
                    <a:pt x="481253" y="78613"/>
                  </a:lnTo>
                  <a:lnTo>
                    <a:pt x="484327" y="78028"/>
                  </a:lnTo>
                  <a:lnTo>
                    <a:pt x="484047" y="78994"/>
                  </a:lnTo>
                  <a:lnTo>
                    <a:pt x="480517" y="87325"/>
                  </a:lnTo>
                  <a:lnTo>
                    <a:pt x="482409" y="87058"/>
                  </a:lnTo>
                  <a:lnTo>
                    <a:pt x="493077" y="78028"/>
                  </a:lnTo>
                  <a:lnTo>
                    <a:pt x="494182" y="77101"/>
                  </a:lnTo>
                  <a:lnTo>
                    <a:pt x="496900" y="74650"/>
                  </a:lnTo>
                  <a:lnTo>
                    <a:pt x="497306" y="74256"/>
                  </a:lnTo>
                  <a:lnTo>
                    <a:pt x="501294" y="70459"/>
                  </a:lnTo>
                  <a:lnTo>
                    <a:pt x="502678" y="70510"/>
                  </a:lnTo>
                  <a:lnTo>
                    <a:pt x="504558" y="67716"/>
                  </a:lnTo>
                  <a:lnTo>
                    <a:pt x="505802" y="65849"/>
                  </a:lnTo>
                  <a:lnTo>
                    <a:pt x="506857" y="64020"/>
                  </a:lnTo>
                  <a:lnTo>
                    <a:pt x="507047" y="63627"/>
                  </a:lnTo>
                  <a:lnTo>
                    <a:pt x="508063" y="61595"/>
                  </a:lnTo>
                  <a:lnTo>
                    <a:pt x="507809" y="61048"/>
                  </a:lnTo>
                  <a:lnTo>
                    <a:pt x="502577" y="63627"/>
                  </a:lnTo>
                  <a:lnTo>
                    <a:pt x="501573" y="60706"/>
                  </a:lnTo>
                  <a:lnTo>
                    <a:pt x="493496" y="67691"/>
                  </a:lnTo>
                  <a:lnTo>
                    <a:pt x="492975" y="67716"/>
                  </a:lnTo>
                  <a:lnTo>
                    <a:pt x="492379" y="67652"/>
                  </a:lnTo>
                  <a:lnTo>
                    <a:pt x="492112" y="67513"/>
                  </a:lnTo>
                  <a:lnTo>
                    <a:pt x="492379" y="66776"/>
                  </a:lnTo>
                  <a:lnTo>
                    <a:pt x="493407" y="65557"/>
                  </a:lnTo>
                  <a:lnTo>
                    <a:pt x="495363" y="64173"/>
                  </a:lnTo>
                  <a:lnTo>
                    <a:pt x="497027" y="63246"/>
                  </a:lnTo>
                  <a:lnTo>
                    <a:pt x="502323" y="56413"/>
                  </a:lnTo>
                  <a:lnTo>
                    <a:pt x="502564" y="57556"/>
                  </a:lnTo>
                  <a:lnTo>
                    <a:pt x="504164" y="58356"/>
                  </a:lnTo>
                  <a:lnTo>
                    <a:pt x="505409" y="57289"/>
                  </a:lnTo>
                  <a:lnTo>
                    <a:pt x="506069" y="56413"/>
                  </a:lnTo>
                  <a:lnTo>
                    <a:pt x="508533" y="53136"/>
                  </a:lnTo>
                  <a:lnTo>
                    <a:pt x="510565" y="51282"/>
                  </a:lnTo>
                  <a:lnTo>
                    <a:pt x="510908" y="48996"/>
                  </a:lnTo>
                  <a:lnTo>
                    <a:pt x="512191" y="47447"/>
                  </a:lnTo>
                  <a:lnTo>
                    <a:pt x="518325" y="42646"/>
                  </a:lnTo>
                  <a:lnTo>
                    <a:pt x="518909" y="42189"/>
                  </a:lnTo>
                  <a:lnTo>
                    <a:pt x="521042" y="40640"/>
                  </a:lnTo>
                  <a:lnTo>
                    <a:pt x="523328" y="39001"/>
                  </a:lnTo>
                  <a:lnTo>
                    <a:pt x="530072" y="35534"/>
                  </a:lnTo>
                  <a:lnTo>
                    <a:pt x="531609" y="35471"/>
                  </a:lnTo>
                  <a:lnTo>
                    <a:pt x="531393" y="38328"/>
                  </a:lnTo>
                  <a:lnTo>
                    <a:pt x="533184" y="37426"/>
                  </a:lnTo>
                  <a:lnTo>
                    <a:pt x="534225" y="37198"/>
                  </a:lnTo>
                  <a:lnTo>
                    <a:pt x="535254" y="36995"/>
                  </a:lnTo>
                  <a:lnTo>
                    <a:pt x="536638" y="36423"/>
                  </a:lnTo>
                  <a:lnTo>
                    <a:pt x="537565" y="35471"/>
                  </a:lnTo>
                  <a:lnTo>
                    <a:pt x="537908" y="35128"/>
                  </a:lnTo>
                  <a:lnTo>
                    <a:pt x="539280" y="33705"/>
                  </a:lnTo>
                  <a:lnTo>
                    <a:pt x="540766" y="32181"/>
                  </a:lnTo>
                  <a:lnTo>
                    <a:pt x="541312" y="31610"/>
                  </a:lnTo>
                  <a:lnTo>
                    <a:pt x="541058" y="30683"/>
                  </a:lnTo>
                  <a:lnTo>
                    <a:pt x="540778" y="29502"/>
                  </a:lnTo>
                  <a:lnTo>
                    <a:pt x="540600" y="29286"/>
                  </a:lnTo>
                  <a:lnTo>
                    <a:pt x="541616" y="26733"/>
                  </a:lnTo>
                  <a:lnTo>
                    <a:pt x="540207" y="26314"/>
                  </a:lnTo>
                  <a:lnTo>
                    <a:pt x="547027" y="18034"/>
                  </a:lnTo>
                  <a:lnTo>
                    <a:pt x="548601" y="18643"/>
                  </a:lnTo>
                  <a:lnTo>
                    <a:pt x="549554" y="18034"/>
                  </a:lnTo>
                  <a:lnTo>
                    <a:pt x="551967" y="16497"/>
                  </a:lnTo>
                  <a:lnTo>
                    <a:pt x="553554" y="15278"/>
                  </a:lnTo>
                  <a:lnTo>
                    <a:pt x="554901" y="13233"/>
                  </a:lnTo>
                  <a:close/>
                </a:path>
                <a:path w="1042670" h="1764029">
                  <a:moveTo>
                    <a:pt x="581647" y="655332"/>
                  </a:moveTo>
                  <a:lnTo>
                    <a:pt x="581482" y="654837"/>
                  </a:lnTo>
                  <a:lnTo>
                    <a:pt x="578167" y="655472"/>
                  </a:lnTo>
                  <a:lnTo>
                    <a:pt x="577799" y="654151"/>
                  </a:lnTo>
                  <a:lnTo>
                    <a:pt x="574382" y="655358"/>
                  </a:lnTo>
                  <a:lnTo>
                    <a:pt x="569595" y="657047"/>
                  </a:lnTo>
                  <a:lnTo>
                    <a:pt x="565746" y="657186"/>
                  </a:lnTo>
                  <a:lnTo>
                    <a:pt x="560298" y="659396"/>
                  </a:lnTo>
                  <a:lnTo>
                    <a:pt x="559879" y="660057"/>
                  </a:lnTo>
                  <a:lnTo>
                    <a:pt x="559396" y="660476"/>
                  </a:lnTo>
                  <a:lnTo>
                    <a:pt x="560057" y="660920"/>
                  </a:lnTo>
                  <a:lnTo>
                    <a:pt x="561200" y="660984"/>
                  </a:lnTo>
                  <a:lnTo>
                    <a:pt x="567753" y="658596"/>
                  </a:lnTo>
                  <a:lnTo>
                    <a:pt x="571233" y="657860"/>
                  </a:lnTo>
                  <a:lnTo>
                    <a:pt x="575106" y="657809"/>
                  </a:lnTo>
                  <a:lnTo>
                    <a:pt x="576605" y="657517"/>
                  </a:lnTo>
                  <a:lnTo>
                    <a:pt x="578980" y="656767"/>
                  </a:lnTo>
                  <a:lnTo>
                    <a:pt x="580339" y="656094"/>
                  </a:lnTo>
                  <a:lnTo>
                    <a:pt x="581647" y="655332"/>
                  </a:lnTo>
                  <a:close/>
                </a:path>
                <a:path w="1042670" h="1764029">
                  <a:moveTo>
                    <a:pt x="599770" y="1262938"/>
                  </a:moveTo>
                  <a:lnTo>
                    <a:pt x="594741" y="1268704"/>
                  </a:lnTo>
                  <a:lnTo>
                    <a:pt x="595553" y="1268107"/>
                  </a:lnTo>
                  <a:lnTo>
                    <a:pt x="596011" y="1267866"/>
                  </a:lnTo>
                  <a:lnTo>
                    <a:pt x="597776" y="1266088"/>
                  </a:lnTo>
                  <a:lnTo>
                    <a:pt x="599033" y="1264602"/>
                  </a:lnTo>
                  <a:lnTo>
                    <a:pt x="599592" y="1263345"/>
                  </a:lnTo>
                  <a:lnTo>
                    <a:pt x="599770" y="1262938"/>
                  </a:lnTo>
                  <a:close/>
                </a:path>
                <a:path w="1042670" h="1764029">
                  <a:moveTo>
                    <a:pt x="621677" y="623798"/>
                  </a:moveTo>
                  <a:lnTo>
                    <a:pt x="620750" y="623443"/>
                  </a:lnTo>
                  <a:lnTo>
                    <a:pt x="615238" y="624052"/>
                  </a:lnTo>
                  <a:lnTo>
                    <a:pt x="611251" y="624725"/>
                  </a:lnTo>
                  <a:lnTo>
                    <a:pt x="616343" y="621322"/>
                  </a:lnTo>
                  <a:lnTo>
                    <a:pt x="614197" y="621766"/>
                  </a:lnTo>
                  <a:lnTo>
                    <a:pt x="607504" y="624039"/>
                  </a:lnTo>
                  <a:lnTo>
                    <a:pt x="606082" y="624954"/>
                  </a:lnTo>
                  <a:lnTo>
                    <a:pt x="606729" y="626605"/>
                  </a:lnTo>
                  <a:lnTo>
                    <a:pt x="607517" y="627176"/>
                  </a:lnTo>
                  <a:lnTo>
                    <a:pt x="608533" y="628154"/>
                  </a:lnTo>
                  <a:lnTo>
                    <a:pt x="611136" y="629513"/>
                  </a:lnTo>
                  <a:lnTo>
                    <a:pt x="614337" y="628611"/>
                  </a:lnTo>
                  <a:lnTo>
                    <a:pt x="620522" y="626516"/>
                  </a:lnTo>
                  <a:lnTo>
                    <a:pt x="621347" y="624573"/>
                  </a:lnTo>
                  <a:lnTo>
                    <a:pt x="621677" y="623798"/>
                  </a:lnTo>
                  <a:close/>
                </a:path>
                <a:path w="1042670" h="1764029">
                  <a:moveTo>
                    <a:pt x="623227" y="629196"/>
                  </a:moveTo>
                  <a:lnTo>
                    <a:pt x="622769" y="628891"/>
                  </a:lnTo>
                  <a:lnTo>
                    <a:pt x="621372" y="629221"/>
                  </a:lnTo>
                  <a:lnTo>
                    <a:pt x="619353" y="629691"/>
                  </a:lnTo>
                  <a:lnTo>
                    <a:pt x="617905" y="630453"/>
                  </a:lnTo>
                  <a:lnTo>
                    <a:pt x="617359" y="631177"/>
                  </a:lnTo>
                  <a:lnTo>
                    <a:pt x="616915" y="631723"/>
                  </a:lnTo>
                  <a:lnTo>
                    <a:pt x="622871" y="629678"/>
                  </a:lnTo>
                  <a:lnTo>
                    <a:pt x="623227" y="629196"/>
                  </a:lnTo>
                  <a:close/>
                </a:path>
                <a:path w="1042670" h="1764029">
                  <a:moveTo>
                    <a:pt x="652729" y="627164"/>
                  </a:moveTo>
                  <a:lnTo>
                    <a:pt x="652094" y="626249"/>
                  </a:lnTo>
                  <a:lnTo>
                    <a:pt x="651217" y="626186"/>
                  </a:lnTo>
                  <a:lnTo>
                    <a:pt x="650621" y="626351"/>
                  </a:lnTo>
                  <a:lnTo>
                    <a:pt x="648119" y="627011"/>
                  </a:lnTo>
                  <a:lnTo>
                    <a:pt x="646099" y="627913"/>
                  </a:lnTo>
                  <a:lnTo>
                    <a:pt x="645553" y="628840"/>
                  </a:lnTo>
                  <a:lnTo>
                    <a:pt x="645223" y="629437"/>
                  </a:lnTo>
                  <a:lnTo>
                    <a:pt x="646595" y="629132"/>
                  </a:lnTo>
                  <a:lnTo>
                    <a:pt x="648042" y="628751"/>
                  </a:lnTo>
                  <a:lnTo>
                    <a:pt x="650494" y="627976"/>
                  </a:lnTo>
                  <a:lnTo>
                    <a:pt x="652729" y="627164"/>
                  </a:lnTo>
                  <a:close/>
                </a:path>
                <a:path w="1042670" h="1764029">
                  <a:moveTo>
                    <a:pt x="654748" y="611860"/>
                  </a:moveTo>
                  <a:lnTo>
                    <a:pt x="650824" y="612025"/>
                  </a:lnTo>
                  <a:lnTo>
                    <a:pt x="645248" y="613854"/>
                  </a:lnTo>
                  <a:lnTo>
                    <a:pt x="641337" y="615111"/>
                  </a:lnTo>
                  <a:lnTo>
                    <a:pt x="638479" y="616699"/>
                  </a:lnTo>
                  <a:lnTo>
                    <a:pt x="633768" y="618934"/>
                  </a:lnTo>
                  <a:lnTo>
                    <a:pt x="632383" y="619734"/>
                  </a:lnTo>
                  <a:lnTo>
                    <a:pt x="633222" y="620090"/>
                  </a:lnTo>
                  <a:lnTo>
                    <a:pt x="634009" y="620395"/>
                  </a:lnTo>
                  <a:lnTo>
                    <a:pt x="635901" y="620141"/>
                  </a:lnTo>
                  <a:lnTo>
                    <a:pt x="642480" y="617575"/>
                  </a:lnTo>
                  <a:lnTo>
                    <a:pt x="647255" y="616153"/>
                  </a:lnTo>
                  <a:lnTo>
                    <a:pt x="653503" y="614781"/>
                  </a:lnTo>
                  <a:lnTo>
                    <a:pt x="654481" y="614057"/>
                  </a:lnTo>
                  <a:lnTo>
                    <a:pt x="654735" y="613562"/>
                  </a:lnTo>
                  <a:lnTo>
                    <a:pt x="654748" y="611860"/>
                  </a:lnTo>
                  <a:close/>
                </a:path>
                <a:path w="1042670" h="1764029">
                  <a:moveTo>
                    <a:pt x="684784" y="588175"/>
                  </a:moveTo>
                  <a:lnTo>
                    <a:pt x="680186" y="587616"/>
                  </a:lnTo>
                  <a:lnTo>
                    <a:pt x="675132" y="587692"/>
                  </a:lnTo>
                  <a:lnTo>
                    <a:pt x="664705" y="590613"/>
                  </a:lnTo>
                  <a:lnTo>
                    <a:pt x="662292" y="590638"/>
                  </a:lnTo>
                  <a:lnTo>
                    <a:pt x="654837" y="595109"/>
                  </a:lnTo>
                  <a:lnTo>
                    <a:pt x="654850" y="596303"/>
                  </a:lnTo>
                  <a:lnTo>
                    <a:pt x="655459" y="596442"/>
                  </a:lnTo>
                  <a:lnTo>
                    <a:pt x="656983" y="596392"/>
                  </a:lnTo>
                  <a:lnTo>
                    <a:pt x="658342" y="596023"/>
                  </a:lnTo>
                  <a:lnTo>
                    <a:pt x="659358" y="595388"/>
                  </a:lnTo>
                  <a:lnTo>
                    <a:pt x="663016" y="593102"/>
                  </a:lnTo>
                  <a:lnTo>
                    <a:pt x="669734" y="590842"/>
                  </a:lnTo>
                  <a:lnTo>
                    <a:pt x="669683" y="591985"/>
                  </a:lnTo>
                  <a:lnTo>
                    <a:pt x="674636" y="591705"/>
                  </a:lnTo>
                  <a:lnTo>
                    <a:pt x="678446" y="590626"/>
                  </a:lnTo>
                  <a:lnTo>
                    <a:pt x="682701" y="589648"/>
                  </a:lnTo>
                  <a:lnTo>
                    <a:pt x="683869" y="589153"/>
                  </a:lnTo>
                  <a:lnTo>
                    <a:pt x="684720" y="588568"/>
                  </a:lnTo>
                  <a:lnTo>
                    <a:pt x="684784" y="588175"/>
                  </a:lnTo>
                  <a:close/>
                </a:path>
                <a:path w="1042670" h="1764029">
                  <a:moveTo>
                    <a:pt x="704888" y="608164"/>
                  </a:moveTo>
                  <a:lnTo>
                    <a:pt x="702551" y="608266"/>
                  </a:lnTo>
                  <a:lnTo>
                    <a:pt x="701662" y="608291"/>
                  </a:lnTo>
                  <a:lnTo>
                    <a:pt x="695007" y="612482"/>
                  </a:lnTo>
                  <a:lnTo>
                    <a:pt x="694207" y="612825"/>
                  </a:lnTo>
                  <a:lnTo>
                    <a:pt x="681901" y="614464"/>
                  </a:lnTo>
                  <a:lnTo>
                    <a:pt x="679107" y="614311"/>
                  </a:lnTo>
                  <a:lnTo>
                    <a:pt x="672960" y="614756"/>
                  </a:lnTo>
                  <a:lnTo>
                    <a:pt x="653161" y="622706"/>
                  </a:lnTo>
                  <a:lnTo>
                    <a:pt x="652945" y="622998"/>
                  </a:lnTo>
                  <a:lnTo>
                    <a:pt x="653135" y="623684"/>
                  </a:lnTo>
                  <a:lnTo>
                    <a:pt x="654481" y="623811"/>
                  </a:lnTo>
                  <a:lnTo>
                    <a:pt x="662432" y="622046"/>
                  </a:lnTo>
                  <a:lnTo>
                    <a:pt x="669683" y="619861"/>
                  </a:lnTo>
                  <a:lnTo>
                    <a:pt x="666343" y="622554"/>
                  </a:lnTo>
                  <a:lnTo>
                    <a:pt x="674814" y="620293"/>
                  </a:lnTo>
                  <a:lnTo>
                    <a:pt x="678840" y="620039"/>
                  </a:lnTo>
                  <a:lnTo>
                    <a:pt x="687641" y="616394"/>
                  </a:lnTo>
                  <a:lnTo>
                    <a:pt x="692467" y="614718"/>
                  </a:lnTo>
                  <a:lnTo>
                    <a:pt x="701459" y="611809"/>
                  </a:lnTo>
                  <a:lnTo>
                    <a:pt x="704710" y="609714"/>
                  </a:lnTo>
                  <a:lnTo>
                    <a:pt x="704888" y="608164"/>
                  </a:lnTo>
                  <a:close/>
                </a:path>
                <a:path w="1042670" h="1764029">
                  <a:moveTo>
                    <a:pt x="763993" y="1261262"/>
                  </a:moveTo>
                  <a:lnTo>
                    <a:pt x="762241" y="1261478"/>
                  </a:lnTo>
                  <a:lnTo>
                    <a:pt x="761974" y="1260182"/>
                  </a:lnTo>
                  <a:lnTo>
                    <a:pt x="759167" y="1263637"/>
                  </a:lnTo>
                  <a:lnTo>
                    <a:pt x="757339" y="1265923"/>
                  </a:lnTo>
                  <a:lnTo>
                    <a:pt x="756170" y="1267993"/>
                  </a:lnTo>
                  <a:lnTo>
                    <a:pt x="756462" y="1268933"/>
                  </a:lnTo>
                  <a:lnTo>
                    <a:pt x="757936" y="1268399"/>
                  </a:lnTo>
                  <a:lnTo>
                    <a:pt x="759701" y="1266901"/>
                  </a:lnTo>
                  <a:lnTo>
                    <a:pt x="761771" y="1264386"/>
                  </a:lnTo>
                  <a:lnTo>
                    <a:pt x="763231" y="1262608"/>
                  </a:lnTo>
                  <a:lnTo>
                    <a:pt x="763993" y="1261262"/>
                  </a:lnTo>
                  <a:close/>
                </a:path>
                <a:path w="1042670" h="1764029">
                  <a:moveTo>
                    <a:pt x="937285" y="476923"/>
                  </a:moveTo>
                  <a:lnTo>
                    <a:pt x="937018" y="476402"/>
                  </a:lnTo>
                  <a:lnTo>
                    <a:pt x="936332" y="476262"/>
                  </a:lnTo>
                  <a:lnTo>
                    <a:pt x="934110" y="476567"/>
                  </a:lnTo>
                  <a:lnTo>
                    <a:pt x="932929" y="477100"/>
                  </a:lnTo>
                  <a:lnTo>
                    <a:pt x="932789" y="477532"/>
                  </a:lnTo>
                  <a:lnTo>
                    <a:pt x="932662" y="477939"/>
                  </a:lnTo>
                  <a:lnTo>
                    <a:pt x="933640" y="477989"/>
                  </a:lnTo>
                  <a:lnTo>
                    <a:pt x="935113" y="477774"/>
                  </a:lnTo>
                  <a:lnTo>
                    <a:pt x="936777" y="477354"/>
                  </a:lnTo>
                  <a:lnTo>
                    <a:pt x="937285" y="476923"/>
                  </a:lnTo>
                  <a:close/>
                </a:path>
                <a:path w="1042670" h="1764029">
                  <a:moveTo>
                    <a:pt x="957707" y="1041742"/>
                  </a:moveTo>
                  <a:lnTo>
                    <a:pt x="957630" y="1041463"/>
                  </a:lnTo>
                  <a:lnTo>
                    <a:pt x="957300" y="1041742"/>
                  </a:lnTo>
                  <a:lnTo>
                    <a:pt x="956805" y="1042555"/>
                  </a:lnTo>
                  <a:lnTo>
                    <a:pt x="957033" y="1042606"/>
                  </a:lnTo>
                  <a:lnTo>
                    <a:pt x="957707" y="1041742"/>
                  </a:lnTo>
                  <a:close/>
                </a:path>
                <a:path w="1042670" h="1764029">
                  <a:moveTo>
                    <a:pt x="959586" y="1033907"/>
                  </a:moveTo>
                  <a:lnTo>
                    <a:pt x="959307" y="1034021"/>
                  </a:lnTo>
                  <a:lnTo>
                    <a:pt x="959002" y="1034135"/>
                  </a:lnTo>
                  <a:lnTo>
                    <a:pt x="958164" y="1035011"/>
                  </a:lnTo>
                  <a:lnTo>
                    <a:pt x="957554" y="1035570"/>
                  </a:lnTo>
                  <a:lnTo>
                    <a:pt x="957503" y="1035939"/>
                  </a:lnTo>
                  <a:lnTo>
                    <a:pt x="957275" y="1036510"/>
                  </a:lnTo>
                  <a:lnTo>
                    <a:pt x="957491" y="1036574"/>
                  </a:lnTo>
                  <a:lnTo>
                    <a:pt x="957783" y="1036713"/>
                  </a:lnTo>
                  <a:lnTo>
                    <a:pt x="958621" y="1035977"/>
                  </a:lnTo>
                  <a:lnTo>
                    <a:pt x="959129" y="1035126"/>
                  </a:lnTo>
                  <a:lnTo>
                    <a:pt x="959459" y="1034592"/>
                  </a:lnTo>
                  <a:lnTo>
                    <a:pt x="959586" y="1033907"/>
                  </a:lnTo>
                  <a:close/>
                </a:path>
                <a:path w="1042670" h="1764029">
                  <a:moveTo>
                    <a:pt x="970495" y="1004265"/>
                  </a:moveTo>
                  <a:lnTo>
                    <a:pt x="964831" y="1008989"/>
                  </a:lnTo>
                  <a:lnTo>
                    <a:pt x="963790" y="1010297"/>
                  </a:lnTo>
                  <a:lnTo>
                    <a:pt x="963879" y="1011428"/>
                  </a:lnTo>
                  <a:lnTo>
                    <a:pt x="968502" y="1011415"/>
                  </a:lnTo>
                  <a:lnTo>
                    <a:pt x="969124" y="1010945"/>
                  </a:lnTo>
                  <a:lnTo>
                    <a:pt x="969530" y="1010297"/>
                  </a:lnTo>
                  <a:lnTo>
                    <a:pt x="970191" y="1009383"/>
                  </a:lnTo>
                  <a:lnTo>
                    <a:pt x="970127" y="1008138"/>
                  </a:lnTo>
                  <a:lnTo>
                    <a:pt x="969251" y="1008024"/>
                  </a:lnTo>
                  <a:lnTo>
                    <a:pt x="970495" y="1004265"/>
                  </a:lnTo>
                  <a:close/>
                </a:path>
                <a:path w="1042670" h="1764029">
                  <a:moveTo>
                    <a:pt x="975563" y="1016431"/>
                  </a:moveTo>
                  <a:lnTo>
                    <a:pt x="975080" y="1016546"/>
                  </a:lnTo>
                  <a:lnTo>
                    <a:pt x="972947" y="1016914"/>
                  </a:lnTo>
                  <a:lnTo>
                    <a:pt x="968425" y="1023137"/>
                  </a:lnTo>
                  <a:lnTo>
                    <a:pt x="966495" y="1023340"/>
                  </a:lnTo>
                  <a:lnTo>
                    <a:pt x="964666" y="1025512"/>
                  </a:lnTo>
                  <a:lnTo>
                    <a:pt x="965657" y="1025029"/>
                  </a:lnTo>
                  <a:lnTo>
                    <a:pt x="965809" y="1025334"/>
                  </a:lnTo>
                  <a:lnTo>
                    <a:pt x="966012" y="1025842"/>
                  </a:lnTo>
                  <a:lnTo>
                    <a:pt x="966076" y="1026579"/>
                  </a:lnTo>
                  <a:lnTo>
                    <a:pt x="967727" y="1025067"/>
                  </a:lnTo>
                  <a:lnTo>
                    <a:pt x="975360" y="1017765"/>
                  </a:lnTo>
                  <a:lnTo>
                    <a:pt x="975283" y="1017333"/>
                  </a:lnTo>
                  <a:lnTo>
                    <a:pt x="975563" y="1016431"/>
                  </a:lnTo>
                  <a:close/>
                </a:path>
                <a:path w="1042670" h="1764029">
                  <a:moveTo>
                    <a:pt x="980757" y="1025258"/>
                  </a:moveTo>
                  <a:lnTo>
                    <a:pt x="979970" y="1025347"/>
                  </a:lnTo>
                  <a:lnTo>
                    <a:pt x="979182" y="1025436"/>
                  </a:lnTo>
                  <a:lnTo>
                    <a:pt x="978001" y="1026299"/>
                  </a:lnTo>
                  <a:lnTo>
                    <a:pt x="976668" y="1028052"/>
                  </a:lnTo>
                  <a:lnTo>
                    <a:pt x="975118" y="1030058"/>
                  </a:lnTo>
                  <a:lnTo>
                    <a:pt x="974559" y="1031430"/>
                  </a:lnTo>
                  <a:lnTo>
                    <a:pt x="974737" y="1032230"/>
                  </a:lnTo>
                  <a:lnTo>
                    <a:pt x="976185" y="1031519"/>
                  </a:lnTo>
                  <a:lnTo>
                    <a:pt x="977760" y="1029652"/>
                  </a:lnTo>
                  <a:lnTo>
                    <a:pt x="980757" y="1025956"/>
                  </a:lnTo>
                  <a:lnTo>
                    <a:pt x="980757" y="1025258"/>
                  </a:lnTo>
                  <a:close/>
                </a:path>
                <a:path w="1042670" h="1764029">
                  <a:moveTo>
                    <a:pt x="986040" y="1054138"/>
                  </a:moveTo>
                  <a:lnTo>
                    <a:pt x="985685" y="1054163"/>
                  </a:lnTo>
                  <a:lnTo>
                    <a:pt x="977239" y="1062456"/>
                  </a:lnTo>
                  <a:lnTo>
                    <a:pt x="975702" y="1064387"/>
                  </a:lnTo>
                  <a:lnTo>
                    <a:pt x="975258" y="1065339"/>
                  </a:lnTo>
                  <a:lnTo>
                    <a:pt x="975448" y="1065695"/>
                  </a:lnTo>
                  <a:lnTo>
                    <a:pt x="975537" y="1065898"/>
                  </a:lnTo>
                  <a:lnTo>
                    <a:pt x="976249" y="1065669"/>
                  </a:lnTo>
                  <a:lnTo>
                    <a:pt x="979220" y="1062570"/>
                  </a:lnTo>
                  <a:lnTo>
                    <a:pt x="982065" y="1060323"/>
                  </a:lnTo>
                  <a:lnTo>
                    <a:pt x="985050" y="1056271"/>
                  </a:lnTo>
                  <a:lnTo>
                    <a:pt x="985405" y="1055547"/>
                  </a:lnTo>
                  <a:lnTo>
                    <a:pt x="986040" y="1054138"/>
                  </a:lnTo>
                  <a:close/>
                </a:path>
                <a:path w="1042670" h="1764029">
                  <a:moveTo>
                    <a:pt x="986243" y="467283"/>
                  </a:moveTo>
                  <a:lnTo>
                    <a:pt x="985634" y="467106"/>
                  </a:lnTo>
                  <a:lnTo>
                    <a:pt x="983424" y="467575"/>
                  </a:lnTo>
                  <a:lnTo>
                    <a:pt x="982789" y="467931"/>
                  </a:lnTo>
                  <a:lnTo>
                    <a:pt x="982116" y="468198"/>
                  </a:lnTo>
                  <a:lnTo>
                    <a:pt x="982573" y="468287"/>
                  </a:lnTo>
                  <a:lnTo>
                    <a:pt x="982916" y="468477"/>
                  </a:lnTo>
                  <a:lnTo>
                    <a:pt x="984072" y="468363"/>
                  </a:lnTo>
                  <a:lnTo>
                    <a:pt x="985431" y="467956"/>
                  </a:lnTo>
                  <a:lnTo>
                    <a:pt x="986243" y="467283"/>
                  </a:lnTo>
                  <a:close/>
                </a:path>
                <a:path w="1042670" h="1764029">
                  <a:moveTo>
                    <a:pt x="1015860" y="1037513"/>
                  </a:moveTo>
                  <a:lnTo>
                    <a:pt x="1015784" y="1037107"/>
                  </a:lnTo>
                  <a:lnTo>
                    <a:pt x="1015822" y="1036624"/>
                  </a:lnTo>
                  <a:lnTo>
                    <a:pt x="1013599" y="1039355"/>
                  </a:lnTo>
                  <a:lnTo>
                    <a:pt x="1013269" y="1039825"/>
                  </a:lnTo>
                  <a:lnTo>
                    <a:pt x="1013091" y="1040561"/>
                  </a:lnTo>
                  <a:lnTo>
                    <a:pt x="1013993" y="1040295"/>
                  </a:lnTo>
                  <a:lnTo>
                    <a:pt x="1015085" y="1039190"/>
                  </a:lnTo>
                  <a:lnTo>
                    <a:pt x="1015517" y="1038237"/>
                  </a:lnTo>
                  <a:lnTo>
                    <a:pt x="1015860" y="1037513"/>
                  </a:lnTo>
                  <a:close/>
                </a:path>
                <a:path w="1042670" h="1764029">
                  <a:moveTo>
                    <a:pt x="1023988" y="455269"/>
                  </a:moveTo>
                  <a:lnTo>
                    <a:pt x="1023391" y="455206"/>
                  </a:lnTo>
                  <a:lnTo>
                    <a:pt x="1022896" y="455053"/>
                  </a:lnTo>
                  <a:lnTo>
                    <a:pt x="1022248" y="455129"/>
                  </a:lnTo>
                  <a:lnTo>
                    <a:pt x="1017308" y="455815"/>
                  </a:lnTo>
                  <a:lnTo>
                    <a:pt x="1013929" y="457149"/>
                  </a:lnTo>
                  <a:lnTo>
                    <a:pt x="1013739" y="458825"/>
                  </a:lnTo>
                  <a:lnTo>
                    <a:pt x="1014857" y="459117"/>
                  </a:lnTo>
                  <a:lnTo>
                    <a:pt x="1018489" y="458647"/>
                  </a:lnTo>
                  <a:lnTo>
                    <a:pt x="1023848" y="456133"/>
                  </a:lnTo>
                  <a:lnTo>
                    <a:pt x="1023988" y="455269"/>
                  </a:lnTo>
                  <a:close/>
                </a:path>
                <a:path w="1042670" h="1764029">
                  <a:moveTo>
                    <a:pt x="1040333" y="461276"/>
                  </a:moveTo>
                  <a:lnTo>
                    <a:pt x="1039812" y="460997"/>
                  </a:lnTo>
                  <a:lnTo>
                    <a:pt x="1039215" y="461022"/>
                  </a:lnTo>
                  <a:lnTo>
                    <a:pt x="1037869" y="461060"/>
                  </a:lnTo>
                  <a:lnTo>
                    <a:pt x="1036662" y="461479"/>
                  </a:lnTo>
                  <a:lnTo>
                    <a:pt x="1036548" y="461911"/>
                  </a:lnTo>
                  <a:lnTo>
                    <a:pt x="1036510" y="462064"/>
                  </a:lnTo>
                  <a:lnTo>
                    <a:pt x="1037488" y="462076"/>
                  </a:lnTo>
                  <a:lnTo>
                    <a:pt x="1037996" y="462140"/>
                  </a:lnTo>
                  <a:lnTo>
                    <a:pt x="1038771" y="461911"/>
                  </a:lnTo>
                  <a:lnTo>
                    <a:pt x="1039990" y="461657"/>
                  </a:lnTo>
                  <a:lnTo>
                    <a:pt x="1040333" y="461276"/>
                  </a:lnTo>
                  <a:close/>
                </a:path>
                <a:path w="1042670" h="1764029">
                  <a:moveTo>
                    <a:pt x="1042289" y="454850"/>
                  </a:moveTo>
                  <a:lnTo>
                    <a:pt x="1041882" y="454723"/>
                  </a:lnTo>
                  <a:lnTo>
                    <a:pt x="1040320" y="454177"/>
                  </a:lnTo>
                  <a:lnTo>
                    <a:pt x="1038136" y="454850"/>
                  </a:lnTo>
                  <a:lnTo>
                    <a:pt x="1036078" y="455523"/>
                  </a:lnTo>
                  <a:lnTo>
                    <a:pt x="1034173" y="456222"/>
                  </a:lnTo>
                  <a:lnTo>
                    <a:pt x="1034630" y="456336"/>
                  </a:lnTo>
                  <a:lnTo>
                    <a:pt x="1035011" y="456539"/>
                  </a:lnTo>
                  <a:lnTo>
                    <a:pt x="1035646" y="456539"/>
                  </a:lnTo>
                  <a:lnTo>
                    <a:pt x="1037742" y="456577"/>
                  </a:lnTo>
                  <a:lnTo>
                    <a:pt x="1040003" y="456260"/>
                  </a:lnTo>
                  <a:lnTo>
                    <a:pt x="1041806" y="455422"/>
                  </a:lnTo>
                  <a:lnTo>
                    <a:pt x="1042263" y="455231"/>
                  </a:lnTo>
                  <a:lnTo>
                    <a:pt x="1042289" y="454850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8" name="object 468"/>
            <p:cNvSpPr/>
            <p:nvPr/>
          </p:nvSpPr>
          <p:spPr>
            <a:xfrm>
              <a:off x="11660060" y="9162408"/>
              <a:ext cx="1030605" cy="967740"/>
            </a:xfrm>
            <a:custGeom>
              <a:avLst/>
              <a:gdLst/>
              <a:ahLst/>
              <a:cxnLst/>
              <a:rect l="l" t="t" r="r" b="b"/>
              <a:pathLst>
                <a:path w="1030604" h="967740">
                  <a:moveTo>
                    <a:pt x="12801" y="966622"/>
                  </a:moveTo>
                  <a:lnTo>
                    <a:pt x="12128" y="966647"/>
                  </a:lnTo>
                  <a:lnTo>
                    <a:pt x="11798" y="966622"/>
                  </a:lnTo>
                  <a:lnTo>
                    <a:pt x="11976" y="967333"/>
                  </a:lnTo>
                  <a:lnTo>
                    <a:pt x="12750" y="966685"/>
                  </a:lnTo>
                  <a:close/>
                </a:path>
                <a:path w="1030604" h="967740">
                  <a:moveTo>
                    <a:pt x="29095" y="855535"/>
                  </a:moveTo>
                  <a:lnTo>
                    <a:pt x="28587" y="855573"/>
                  </a:lnTo>
                  <a:lnTo>
                    <a:pt x="27965" y="855560"/>
                  </a:lnTo>
                  <a:lnTo>
                    <a:pt x="25006" y="856310"/>
                  </a:lnTo>
                  <a:lnTo>
                    <a:pt x="23774" y="856615"/>
                  </a:lnTo>
                  <a:lnTo>
                    <a:pt x="26314" y="856513"/>
                  </a:lnTo>
                  <a:lnTo>
                    <a:pt x="29095" y="855535"/>
                  </a:lnTo>
                  <a:close/>
                </a:path>
                <a:path w="1030604" h="967740">
                  <a:moveTo>
                    <a:pt x="34963" y="957135"/>
                  </a:moveTo>
                  <a:lnTo>
                    <a:pt x="32486" y="957249"/>
                  </a:lnTo>
                  <a:lnTo>
                    <a:pt x="29095" y="957846"/>
                  </a:lnTo>
                  <a:lnTo>
                    <a:pt x="24396" y="958659"/>
                  </a:lnTo>
                  <a:lnTo>
                    <a:pt x="21818" y="959396"/>
                  </a:lnTo>
                  <a:lnTo>
                    <a:pt x="21894" y="959904"/>
                  </a:lnTo>
                  <a:lnTo>
                    <a:pt x="22948" y="960183"/>
                  </a:lnTo>
                  <a:lnTo>
                    <a:pt x="25298" y="960056"/>
                  </a:lnTo>
                  <a:lnTo>
                    <a:pt x="30949" y="958786"/>
                  </a:lnTo>
                  <a:lnTo>
                    <a:pt x="33566" y="958024"/>
                  </a:lnTo>
                  <a:lnTo>
                    <a:pt x="34963" y="957135"/>
                  </a:lnTo>
                  <a:close/>
                </a:path>
                <a:path w="1030604" h="967740">
                  <a:moveTo>
                    <a:pt x="40919" y="881888"/>
                  </a:moveTo>
                  <a:lnTo>
                    <a:pt x="1219" y="887666"/>
                  </a:lnTo>
                  <a:lnTo>
                    <a:pt x="762" y="888161"/>
                  </a:lnTo>
                  <a:lnTo>
                    <a:pt x="0" y="888517"/>
                  </a:lnTo>
                  <a:lnTo>
                    <a:pt x="266" y="888733"/>
                  </a:lnTo>
                  <a:lnTo>
                    <a:pt x="63" y="888949"/>
                  </a:lnTo>
                  <a:lnTo>
                    <a:pt x="7785" y="888492"/>
                  </a:lnTo>
                  <a:lnTo>
                    <a:pt x="13652" y="888530"/>
                  </a:lnTo>
                  <a:lnTo>
                    <a:pt x="22771" y="887222"/>
                  </a:lnTo>
                  <a:lnTo>
                    <a:pt x="27863" y="886625"/>
                  </a:lnTo>
                  <a:lnTo>
                    <a:pt x="40919" y="881888"/>
                  </a:lnTo>
                  <a:close/>
                </a:path>
                <a:path w="1030604" h="967740">
                  <a:moveTo>
                    <a:pt x="58699" y="835723"/>
                  </a:moveTo>
                  <a:lnTo>
                    <a:pt x="48501" y="839343"/>
                  </a:lnTo>
                  <a:lnTo>
                    <a:pt x="50165" y="839292"/>
                  </a:lnTo>
                  <a:lnTo>
                    <a:pt x="52400" y="838682"/>
                  </a:lnTo>
                  <a:lnTo>
                    <a:pt x="55448" y="837895"/>
                  </a:lnTo>
                  <a:lnTo>
                    <a:pt x="57721" y="837031"/>
                  </a:lnTo>
                  <a:lnTo>
                    <a:pt x="58420" y="836256"/>
                  </a:lnTo>
                  <a:lnTo>
                    <a:pt x="58699" y="835723"/>
                  </a:lnTo>
                  <a:close/>
                </a:path>
                <a:path w="1030604" h="967740">
                  <a:moveTo>
                    <a:pt x="66649" y="861834"/>
                  </a:moveTo>
                  <a:lnTo>
                    <a:pt x="66078" y="861758"/>
                  </a:lnTo>
                  <a:lnTo>
                    <a:pt x="64363" y="862342"/>
                  </a:lnTo>
                  <a:lnTo>
                    <a:pt x="64846" y="862444"/>
                  </a:lnTo>
                  <a:lnTo>
                    <a:pt x="65443" y="862241"/>
                  </a:lnTo>
                  <a:lnTo>
                    <a:pt x="66001" y="862063"/>
                  </a:lnTo>
                  <a:lnTo>
                    <a:pt x="66649" y="861834"/>
                  </a:lnTo>
                  <a:close/>
                </a:path>
                <a:path w="1030604" h="967740">
                  <a:moveTo>
                    <a:pt x="79222" y="508444"/>
                  </a:moveTo>
                  <a:lnTo>
                    <a:pt x="78562" y="508749"/>
                  </a:lnTo>
                  <a:lnTo>
                    <a:pt x="77558" y="509371"/>
                  </a:lnTo>
                  <a:lnTo>
                    <a:pt x="77355" y="509638"/>
                  </a:lnTo>
                  <a:lnTo>
                    <a:pt x="76860" y="510273"/>
                  </a:lnTo>
                  <a:lnTo>
                    <a:pt x="77177" y="510374"/>
                  </a:lnTo>
                  <a:lnTo>
                    <a:pt x="77787" y="510298"/>
                  </a:lnTo>
                  <a:lnTo>
                    <a:pt x="78371" y="509612"/>
                  </a:lnTo>
                  <a:lnTo>
                    <a:pt x="78854" y="509003"/>
                  </a:lnTo>
                  <a:lnTo>
                    <a:pt x="79222" y="508444"/>
                  </a:lnTo>
                  <a:close/>
                </a:path>
                <a:path w="1030604" h="967740">
                  <a:moveTo>
                    <a:pt x="80810" y="830389"/>
                  </a:moveTo>
                  <a:lnTo>
                    <a:pt x="79857" y="830402"/>
                  </a:lnTo>
                  <a:lnTo>
                    <a:pt x="79514" y="830567"/>
                  </a:lnTo>
                  <a:lnTo>
                    <a:pt x="79324" y="830745"/>
                  </a:lnTo>
                  <a:lnTo>
                    <a:pt x="80810" y="830389"/>
                  </a:lnTo>
                  <a:close/>
                </a:path>
                <a:path w="1030604" h="967740">
                  <a:moveTo>
                    <a:pt x="81800" y="852893"/>
                  </a:moveTo>
                  <a:lnTo>
                    <a:pt x="78867" y="853351"/>
                  </a:lnTo>
                  <a:lnTo>
                    <a:pt x="74942" y="854367"/>
                  </a:lnTo>
                  <a:lnTo>
                    <a:pt x="74676" y="854443"/>
                  </a:lnTo>
                  <a:lnTo>
                    <a:pt x="74117" y="854786"/>
                  </a:lnTo>
                  <a:lnTo>
                    <a:pt x="74599" y="855192"/>
                  </a:lnTo>
                  <a:lnTo>
                    <a:pt x="76542" y="854646"/>
                  </a:lnTo>
                  <a:lnTo>
                    <a:pt x="78562" y="853998"/>
                  </a:lnTo>
                  <a:lnTo>
                    <a:pt x="81800" y="852893"/>
                  </a:lnTo>
                  <a:close/>
                </a:path>
                <a:path w="1030604" h="967740">
                  <a:moveTo>
                    <a:pt x="83743" y="516813"/>
                  </a:moveTo>
                  <a:lnTo>
                    <a:pt x="82550" y="516801"/>
                  </a:lnTo>
                  <a:lnTo>
                    <a:pt x="81584" y="516623"/>
                  </a:lnTo>
                  <a:lnTo>
                    <a:pt x="80391" y="516597"/>
                  </a:lnTo>
                  <a:lnTo>
                    <a:pt x="79552" y="519341"/>
                  </a:lnTo>
                  <a:lnTo>
                    <a:pt x="80683" y="519658"/>
                  </a:lnTo>
                  <a:lnTo>
                    <a:pt x="83731" y="516839"/>
                  </a:lnTo>
                  <a:close/>
                </a:path>
                <a:path w="1030604" h="967740">
                  <a:moveTo>
                    <a:pt x="84455" y="529551"/>
                  </a:moveTo>
                  <a:lnTo>
                    <a:pt x="84226" y="529386"/>
                  </a:lnTo>
                  <a:lnTo>
                    <a:pt x="83680" y="529031"/>
                  </a:lnTo>
                  <a:lnTo>
                    <a:pt x="82753" y="529424"/>
                  </a:lnTo>
                  <a:lnTo>
                    <a:pt x="81622" y="530694"/>
                  </a:lnTo>
                  <a:lnTo>
                    <a:pt x="81483" y="531228"/>
                  </a:lnTo>
                  <a:lnTo>
                    <a:pt x="81267" y="531812"/>
                  </a:lnTo>
                  <a:lnTo>
                    <a:pt x="81267" y="532853"/>
                  </a:lnTo>
                  <a:lnTo>
                    <a:pt x="80911" y="533920"/>
                  </a:lnTo>
                  <a:lnTo>
                    <a:pt x="82054" y="533273"/>
                  </a:lnTo>
                  <a:lnTo>
                    <a:pt x="82994" y="532765"/>
                  </a:lnTo>
                  <a:lnTo>
                    <a:pt x="83616" y="531710"/>
                  </a:lnTo>
                  <a:lnTo>
                    <a:pt x="84023" y="530860"/>
                  </a:lnTo>
                  <a:lnTo>
                    <a:pt x="84277" y="530288"/>
                  </a:lnTo>
                  <a:lnTo>
                    <a:pt x="84455" y="529551"/>
                  </a:lnTo>
                  <a:close/>
                </a:path>
                <a:path w="1030604" h="967740">
                  <a:moveTo>
                    <a:pt x="84747" y="512610"/>
                  </a:moveTo>
                  <a:lnTo>
                    <a:pt x="83654" y="512432"/>
                  </a:lnTo>
                  <a:lnTo>
                    <a:pt x="82816" y="513105"/>
                  </a:lnTo>
                  <a:lnTo>
                    <a:pt x="81470" y="514896"/>
                  </a:lnTo>
                  <a:lnTo>
                    <a:pt x="80543" y="516077"/>
                  </a:lnTo>
                  <a:lnTo>
                    <a:pt x="81749" y="515175"/>
                  </a:lnTo>
                  <a:lnTo>
                    <a:pt x="83540" y="513791"/>
                  </a:lnTo>
                  <a:lnTo>
                    <a:pt x="84747" y="512610"/>
                  </a:lnTo>
                  <a:close/>
                </a:path>
                <a:path w="1030604" h="967740">
                  <a:moveTo>
                    <a:pt x="84785" y="852500"/>
                  </a:moveTo>
                  <a:lnTo>
                    <a:pt x="82359" y="852817"/>
                  </a:lnTo>
                  <a:lnTo>
                    <a:pt x="81699" y="853287"/>
                  </a:lnTo>
                  <a:lnTo>
                    <a:pt x="81343" y="853668"/>
                  </a:lnTo>
                  <a:lnTo>
                    <a:pt x="83845" y="853008"/>
                  </a:lnTo>
                  <a:lnTo>
                    <a:pt x="84061" y="852944"/>
                  </a:lnTo>
                  <a:lnTo>
                    <a:pt x="84785" y="852500"/>
                  </a:lnTo>
                  <a:close/>
                </a:path>
                <a:path w="1030604" h="967740">
                  <a:moveTo>
                    <a:pt x="86093" y="809739"/>
                  </a:moveTo>
                  <a:lnTo>
                    <a:pt x="80187" y="810945"/>
                  </a:lnTo>
                  <a:lnTo>
                    <a:pt x="78028" y="810806"/>
                  </a:lnTo>
                  <a:lnTo>
                    <a:pt x="74091" y="810552"/>
                  </a:lnTo>
                  <a:lnTo>
                    <a:pt x="67297" y="811618"/>
                  </a:lnTo>
                  <a:lnTo>
                    <a:pt x="56413" y="814946"/>
                  </a:lnTo>
                  <a:lnTo>
                    <a:pt x="53086" y="816102"/>
                  </a:lnTo>
                  <a:lnTo>
                    <a:pt x="54229" y="815924"/>
                  </a:lnTo>
                  <a:lnTo>
                    <a:pt x="55854" y="815581"/>
                  </a:lnTo>
                  <a:lnTo>
                    <a:pt x="58432" y="816330"/>
                  </a:lnTo>
                  <a:lnTo>
                    <a:pt x="64566" y="815289"/>
                  </a:lnTo>
                  <a:lnTo>
                    <a:pt x="76365" y="814489"/>
                  </a:lnTo>
                  <a:lnTo>
                    <a:pt x="80479" y="813435"/>
                  </a:lnTo>
                  <a:lnTo>
                    <a:pt x="82486" y="812165"/>
                  </a:lnTo>
                  <a:lnTo>
                    <a:pt x="86093" y="809739"/>
                  </a:lnTo>
                  <a:close/>
                </a:path>
                <a:path w="1030604" h="967740">
                  <a:moveTo>
                    <a:pt x="87185" y="828484"/>
                  </a:moveTo>
                  <a:lnTo>
                    <a:pt x="86309" y="828255"/>
                  </a:lnTo>
                  <a:lnTo>
                    <a:pt x="85661" y="827443"/>
                  </a:lnTo>
                  <a:lnTo>
                    <a:pt x="84429" y="827189"/>
                  </a:lnTo>
                  <a:lnTo>
                    <a:pt x="80581" y="828268"/>
                  </a:lnTo>
                  <a:lnTo>
                    <a:pt x="77457" y="829208"/>
                  </a:lnTo>
                  <a:lnTo>
                    <a:pt x="73177" y="830402"/>
                  </a:lnTo>
                  <a:lnTo>
                    <a:pt x="71374" y="831583"/>
                  </a:lnTo>
                  <a:lnTo>
                    <a:pt x="69977" y="832548"/>
                  </a:lnTo>
                  <a:lnTo>
                    <a:pt x="73355" y="831900"/>
                  </a:lnTo>
                  <a:lnTo>
                    <a:pt x="75679" y="831532"/>
                  </a:lnTo>
                  <a:lnTo>
                    <a:pt x="78917" y="830884"/>
                  </a:lnTo>
                  <a:lnTo>
                    <a:pt x="79235" y="830821"/>
                  </a:lnTo>
                  <a:lnTo>
                    <a:pt x="78790" y="830872"/>
                  </a:lnTo>
                  <a:lnTo>
                    <a:pt x="79489" y="830580"/>
                  </a:lnTo>
                  <a:lnTo>
                    <a:pt x="78409" y="830884"/>
                  </a:lnTo>
                  <a:lnTo>
                    <a:pt x="79260" y="830516"/>
                  </a:lnTo>
                  <a:lnTo>
                    <a:pt x="79527" y="830516"/>
                  </a:lnTo>
                  <a:lnTo>
                    <a:pt x="79857" y="830402"/>
                  </a:lnTo>
                  <a:lnTo>
                    <a:pt x="80810" y="830389"/>
                  </a:lnTo>
                  <a:lnTo>
                    <a:pt x="82765" y="829995"/>
                  </a:lnTo>
                  <a:lnTo>
                    <a:pt x="87185" y="828484"/>
                  </a:lnTo>
                  <a:close/>
                </a:path>
                <a:path w="1030604" h="967740">
                  <a:moveTo>
                    <a:pt x="87579" y="782485"/>
                  </a:moveTo>
                  <a:lnTo>
                    <a:pt x="78422" y="785355"/>
                  </a:lnTo>
                  <a:lnTo>
                    <a:pt x="78257" y="786091"/>
                  </a:lnTo>
                  <a:lnTo>
                    <a:pt x="80632" y="785723"/>
                  </a:lnTo>
                  <a:lnTo>
                    <a:pt x="83604" y="784987"/>
                  </a:lnTo>
                  <a:lnTo>
                    <a:pt x="84531" y="784542"/>
                  </a:lnTo>
                  <a:lnTo>
                    <a:pt x="86055" y="783945"/>
                  </a:lnTo>
                  <a:lnTo>
                    <a:pt x="87579" y="782485"/>
                  </a:lnTo>
                  <a:close/>
                </a:path>
                <a:path w="1030604" h="967740">
                  <a:moveTo>
                    <a:pt x="92837" y="507276"/>
                  </a:moveTo>
                  <a:lnTo>
                    <a:pt x="92697" y="507326"/>
                  </a:lnTo>
                  <a:lnTo>
                    <a:pt x="92570" y="507352"/>
                  </a:lnTo>
                  <a:lnTo>
                    <a:pt x="92443" y="507390"/>
                  </a:lnTo>
                  <a:lnTo>
                    <a:pt x="91757" y="507644"/>
                  </a:lnTo>
                  <a:lnTo>
                    <a:pt x="91211" y="507949"/>
                  </a:lnTo>
                  <a:lnTo>
                    <a:pt x="90817" y="508228"/>
                  </a:lnTo>
                  <a:lnTo>
                    <a:pt x="90627" y="508457"/>
                  </a:lnTo>
                  <a:lnTo>
                    <a:pt x="90208" y="508876"/>
                  </a:lnTo>
                  <a:lnTo>
                    <a:pt x="90309" y="509003"/>
                  </a:lnTo>
                  <a:lnTo>
                    <a:pt x="90436" y="509181"/>
                  </a:lnTo>
                  <a:lnTo>
                    <a:pt x="90906" y="509104"/>
                  </a:lnTo>
                  <a:lnTo>
                    <a:pt x="91516" y="508914"/>
                  </a:lnTo>
                  <a:lnTo>
                    <a:pt x="91668" y="508762"/>
                  </a:lnTo>
                  <a:lnTo>
                    <a:pt x="91821" y="508622"/>
                  </a:lnTo>
                  <a:lnTo>
                    <a:pt x="92354" y="508050"/>
                  </a:lnTo>
                  <a:lnTo>
                    <a:pt x="92608" y="507644"/>
                  </a:lnTo>
                  <a:lnTo>
                    <a:pt x="92837" y="507276"/>
                  </a:lnTo>
                  <a:close/>
                </a:path>
                <a:path w="1030604" h="967740">
                  <a:moveTo>
                    <a:pt x="120015" y="755624"/>
                  </a:moveTo>
                  <a:lnTo>
                    <a:pt x="114173" y="757847"/>
                  </a:lnTo>
                  <a:lnTo>
                    <a:pt x="115951" y="755319"/>
                  </a:lnTo>
                  <a:lnTo>
                    <a:pt x="111086" y="757491"/>
                  </a:lnTo>
                  <a:lnTo>
                    <a:pt x="106756" y="759269"/>
                  </a:lnTo>
                  <a:lnTo>
                    <a:pt x="106756" y="762812"/>
                  </a:lnTo>
                  <a:lnTo>
                    <a:pt x="106095" y="763295"/>
                  </a:lnTo>
                  <a:lnTo>
                    <a:pt x="105689" y="763409"/>
                  </a:lnTo>
                  <a:lnTo>
                    <a:pt x="105029" y="763651"/>
                  </a:lnTo>
                  <a:lnTo>
                    <a:pt x="104863" y="763651"/>
                  </a:lnTo>
                  <a:lnTo>
                    <a:pt x="104305" y="763587"/>
                  </a:lnTo>
                  <a:lnTo>
                    <a:pt x="104775" y="763244"/>
                  </a:lnTo>
                  <a:lnTo>
                    <a:pt x="106349" y="762711"/>
                  </a:lnTo>
                  <a:lnTo>
                    <a:pt x="106680" y="762723"/>
                  </a:lnTo>
                  <a:lnTo>
                    <a:pt x="106756" y="759269"/>
                  </a:lnTo>
                  <a:lnTo>
                    <a:pt x="105054" y="759968"/>
                  </a:lnTo>
                  <a:lnTo>
                    <a:pt x="102044" y="761022"/>
                  </a:lnTo>
                  <a:lnTo>
                    <a:pt x="89268" y="764273"/>
                  </a:lnTo>
                  <a:lnTo>
                    <a:pt x="80937" y="769645"/>
                  </a:lnTo>
                  <a:lnTo>
                    <a:pt x="78981" y="770572"/>
                  </a:lnTo>
                  <a:lnTo>
                    <a:pt x="77241" y="771486"/>
                  </a:lnTo>
                  <a:lnTo>
                    <a:pt x="78092" y="772083"/>
                  </a:lnTo>
                  <a:lnTo>
                    <a:pt x="79578" y="772452"/>
                  </a:lnTo>
                  <a:lnTo>
                    <a:pt x="79768" y="774230"/>
                  </a:lnTo>
                  <a:lnTo>
                    <a:pt x="79184" y="775385"/>
                  </a:lnTo>
                  <a:lnTo>
                    <a:pt x="84480" y="773976"/>
                  </a:lnTo>
                  <a:lnTo>
                    <a:pt x="88455" y="772845"/>
                  </a:lnTo>
                  <a:lnTo>
                    <a:pt x="93040" y="771715"/>
                  </a:lnTo>
                  <a:lnTo>
                    <a:pt x="100622" y="767156"/>
                  </a:lnTo>
                  <a:lnTo>
                    <a:pt x="104736" y="765949"/>
                  </a:lnTo>
                  <a:lnTo>
                    <a:pt x="109156" y="764400"/>
                  </a:lnTo>
                  <a:lnTo>
                    <a:pt x="111417" y="763651"/>
                  </a:lnTo>
                  <a:lnTo>
                    <a:pt x="111645" y="763574"/>
                  </a:lnTo>
                  <a:lnTo>
                    <a:pt x="113322" y="762711"/>
                  </a:lnTo>
                  <a:lnTo>
                    <a:pt x="113804" y="762469"/>
                  </a:lnTo>
                  <a:lnTo>
                    <a:pt x="115811" y="760145"/>
                  </a:lnTo>
                  <a:lnTo>
                    <a:pt x="116078" y="759028"/>
                  </a:lnTo>
                  <a:lnTo>
                    <a:pt x="117462" y="757847"/>
                  </a:lnTo>
                  <a:lnTo>
                    <a:pt x="120015" y="755624"/>
                  </a:lnTo>
                  <a:close/>
                </a:path>
                <a:path w="1030604" h="967740">
                  <a:moveTo>
                    <a:pt x="143154" y="404266"/>
                  </a:moveTo>
                  <a:lnTo>
                    <a:pt x="143065" y="403453"/>
                  </a:lnTo>
                  <a:lnTo>
                    <a:pt x="143002" y="403034"/>
                  </a:lnTo>
                  <a:lnTo>
                    <a:pt x="141782" y="403364"/>
                  </a:lnTo>
                  <a:lnTo>
                    <a:pt x="140385" y="403872"/>
                  </a:lnTo>
                  <a:lnTo>
                    <a:pt x="140296" y="404164"/>
                  </a:lnTo>
                  <a:lnTo>
                    <a:pt x="140055" y="404520"/>
                  </a:lnTo>
                  <a:lnTo>
                    <a:pt x="138925" y="405472"/>
                  </a:lnTo>
                  <a:lnTo>
                    <a:pt x="138239" y="405841"/>
                  </a:lnTo>
                  <a:lnTo>
                    <a:pt x="137477" y="405980"/>
                  </a:lnTo>
                  <a:lnTo>
                    <a:pt x="137922" y="405244"/>
                  </a:lnTo>
                  <a:lnTo>
                    <a:pt x="138709" y="404545"/>
                  </a:lnTo>
                  <a:lnTo>
                    <a:pt x="137947" y="404901"/>
                  </a:lnTo>
                  <a:lnTo>
                    <a:pt x="137020" y="405371"/>
                  </a:lnTo>
                  <a:lnTo>
                    <a:pt x="135039" y="406742"/>
                  </a:lnTo>
                  <a:lnTo>
                    <a:pt x="136017" y="406654"/>
                  </a:lnTo>
                  <a:lnTo>
                    <a:pt x="138531" y="406615"/>
                  </a:lnTo>
                  <a:lnTo>
                    <a:pt x="141668" y="405701"/>
                  </a:lnTo>
                  <a:lnTo>
                    <a:pt x="142240" y="406425"/>
                  </a:lnTo>
                  <a:lnTo>
                    <a:pt x="142633" y="405333"/>
                  </a:lnTo>
                  <a:lnTo>
                    <a:pt x="143154" y="404266"/>
                  </a:lnTo>
                  <a:close/>
                </a:path>
                <a:path w="1030604" h="967740">
                  <a:moveTo>
                    <a:pt x="145173" y="691184"/>
                  </a:moveTo>
                  <a:lnTo>
                    <a:pt x="144741" y="691515"/>
                  </a:lnTo>
                  <a:lnTo>
                    <a:pt x="144272" y="691832"/>
                  </a:lnTo>
                  <a:lnTo>
                    <a:pt x="145072" y="691692"/>
                  </a:lnTo>
                  <a:lnTo>
                    <a:pt x="145173" y="691184"/>
                  </a:lnTo>
                  <a:close/>
                </a:path>
                <a:path w="1030604" h="967740">
                  <a:moveTo>
                    <a:pt x="147828" y="689546"/>
                  </a:moveTo>
                  <a:lnTo>
                    <a:pt x="146050" y="689902"/>
                  </a:lnTo>
                  <a:lnTo>
                    <a:pt x="145694" y="690613"/>
                  </a:lnTo>
                  <a:lnTo>
                    <a:pt x="146672" y="690105"/>
                  </a:lnTo>
                  <a:lnTo>
                    <a:pt x="147828" y="689546"/>
                  </a:lnTo>
                  <a:close/>
                </a:path>
                <a:path w="1030604" h="967740">
                  <a:moveTo>
                    <a:pt x="150456" y="810272"/>
                  </a:moveTo>
                  <a:lnTo>
                    <a:pt x="150431" y="809752"/>
                  </a:lnTo>
                  <a:lnTo>
                    <a:pt x="148513" y="810577"/>
                  </a:lnTo>
                  <a:lnTo>
                    <a:pt x="145313" y="811657"/>
                  </a:lnTo>
                  <a:lnTo>
                    <a:pt x="144081" y="812292"/>
                  </a:lnTo>
                  <a:lnTo>
                    <a:pt x="144221" y="812533"/>
                  </a:lnTo>
                  <a:lnTo>
                    <a:pt x="144449" y="812850"/>
                  </a:lnTo>
                  <a:lnTo>
                    <a:pt x="145986" y="812469"/>
                  </a:lnTo>
                  <a:lnTo>
                    <a:pt x="147967" y="811707"/>
                  </a:lnTo>
                  <a:lnTo>
                    <a:pt x="148856" y="811212"/>
                  </a:lnTo>
                  <a:lnTo>
                    <a:pt x="150456" y="810387"/>
                  </a:lnTo>
                  <a:close/>
                </a:path>
                <a:path w="1030604" h="967740">
                  <a:moveTo>
                    <a:pt x="150685" y="647382"/>
                  </a:moveTo>
                  <a:lnTo>
                    <a:pt x="150456" y="647268"/>
                  </a:lnTo>
                  <a:lnTo>
                    <a:pt x="149504" y="647801"/>
                  </a:lnTo>
                  <a:lnTo>
                    <a:pt x="149821" y="647877"/>
                  </a:lnTo>
                  <a:lnTo>
                    <a:pt x="150685" y="647382"/>
                  </a:lnTo>
                  <a:close/>
                </a:path>
                <a:path w="1030604" h="967740">
                  <a:moveTo>
                    <a:pt x="152844" y="640448"/>
                  </a:moveTo>
                  <a:lnTo>
                    <a:pt x="152603" y="640003"/>
                  </a:lnTo>
                  <a:lnTo>
                    <a:pt x="149123" y="641819"/>
                  </a:lnTo>
                  <a:lnTo>
                    <a:pt x="147955" y="642454"/>
                  </a:lnTo>
                  <a:lnTo>
                    <a:pt x="146189" y="643369"/>
                  </a:lnTo>
                  <a:lnTo>
                    <a:pt x="147129" y="643458"/>
                  </a:lnTo>
                  <a:lnTo>
                    <a:pt x="147497" y="643509"/>
                  </a:lnTo>
                  <a:lnTo>
                    <a:pt x="149479" y="642683"/>
                  </a:lnTo>
                  <a:lnTo>
                    <a:pt x="150520" y="642124"/>
                  </a:lnTo>
                  <a:lnTo>
                    <a:pt x="152260" y="641172"/>
                  </a:lnTo>
                  <a:lnTo>
                    <a:pt x="152844" y="640448"/>
                  </a:lnTo>
                  <a:close/>
                </a:path>
                <a:path w="1030604" h="967740">
                  <a:moveTo>
                    <a:pt x="153860" y="642861"/>
                  </a:moveTo>
                  <a:lnTo>
                    <a:pt x="153733" y="642454"/>
                  </a:lnTo>
                  <a:lnTo>
                    <a:pt x="152844" y="642531"/>
                  </a:lnTo>
                  <a:lnTo>
                    <a:pt x="150241" y="643902"/>
                  </a:lnTo>
                  <a:lnTo>
                    <a:pt x="148793" y="644804"/>
                  </a:lnTo>
                  <a:lnTo>
                    <a:pt x="147777" y="645934"/>
                  </a:lnTo>
                  <a:lnTo>
                    <a:pt x="148818" y="645858"/>
                  </a:lnTo>
                  <a:lnTo>
                    <a:pt x="150202" y="645299"/>
                  </a:lnTo>
                  <a:lnTo>
                    <a:pt x="152133" y="644550"/>
                  </a:lnTo>
                  <a:lnTo>
                    <a:pt x="153555" y="643674"/>
                  </a:lnTo>
                  <a:lnTo>
                    <a:pt x="153860" y="642861"/>
                  </a:lnTo>
                  <a:close/>
                </a:path>
                <a:path w="1030604" h="967740">
                  <a:moveTo>
                    <a:pt x="156819" y="689508"/>
                  </a:moveTo>
                  <a:lnTo>
                    <a:pt x="155816" y="689622"/>
                  </a:lnTo>
                  <a:lnTo>
                    <a:pt x="154000" y="690257"/>
                  </a:lnTo>
                  <a:lnTo>
                    <a:pt x="153162" y="690676"/>
                  </a:lnTo>
                  <a:lnTo>
                    <a:pt x="152184" y="691095"/>
                  </a:lnTo>
                  <a:lnTo>
                    <a:pt x="148678" y="693496"/>
                  </a:lnTo>
                  <a:lnTo>
                    <a:pt x="145884" y="697331"/>
                  </a:lnTo>
                  <a:lnTo>
                    <a:pt x="147358" y="696874"/>
                  </a:lnTo>
                  <a:lnTo>
                    <a:pt x="152768" y="694029"/>
                  </a:lnTo>
                  <a:lnTo>
                    <a:pt x="155956" y="691997"/>
                  </a:lnTo>
                  <a:lnTo>
                    <a:pt x="156565" y="690270"/>
                  </a:lnTo>
                  <a:lnTo>
                    <a:pt x="156819" y="689508"/>
                  </a:lnTo>
                  <a:close/>
                </a:path>
                <a:path w="1030604" h="967740">
                  <a:moveTo>
                    <a:pt x="159181" y="401370"/>
                  </a:moveTo>
                  <a:lnTo>
                    <a:pt x="158775" y="401281"/>
                  </a:lnTo>
                  <a:lnTo>
                    <a:pt x="158915" y="401650"/>
                  </a:lnTo>
                  <a:lnTo>
                    <a:pt x="159181" y="401370"/>
                  </a:lnTo>
                  <a:close/>
                </a:path>
                <a:path w="1030604" h="967740">
                  <a:moveTo>
                    <a:pt x="159321" y="810234"/>
                  </a:moveTo>
                  <a:lnTo>
                    <a:pt x="158750" y="810412"/>
                  </a:lnTo>
                  <a:lnTo>
                    <a:pt x="158432" y="810488"/>
                  </a:lnTo>
                  <a:lnTo>
                    <a:pt x="158089" y="810717"/>
                  </a:lnTo>
                  <a:lnTo>
                    <a:pt x="157568" y="811009"/>
                  </a:lnTo>
                  <a:lnTo>
                    <a:pt x="158445" y="810920"/>
                  </a:lnTo>
                  <a:lnTo>
                    <a:pt x="159308" y="810310"/>
                  </a:lnTo>
                  <a:close/>
                </a:path>
                <a:path w="1030604" h="967740">
                  <a:moveTo>
                    <a:pt x="160959" y="402361"/>
                  </a:moveTo>
                  <a:lnTo>
                    <a:pt x="160210" y="402145"/>
                  </a:lnTo>
                  <a:lnTo>
                    <a:pt x="159397" y="401993"/>
                  </a:lnTo>
                  <a:lnTo>
                    <a:pt x="158673" y="401993"/>
                  </a:lnTo>
                  <a:lnTo>
                    <a:pt x="154203" y="403733"/>
                  </a:lnTo>
                  <a:lnTo>
                    <a:pt x="154787" y="402285"/>
                  </a:lnTo>
                  <a:lnTo>
                    <a:pt x="156692" y="401751"/>
                  </a:lnTo>
                  <a:lnTo>
                    <a:pt x="158267" y="401218"/>
                  </a:lnTo>
                  <a:lnTo>
                    <a:pt x="158546" y="399846"/>
                  </a:lnTo>
                  <a:lnTo>
                    <a:pt x="156718" y="399846"/>
                  </a:lnTo>
                  <a:lnTo>
                    <a:pt x="152704" y="401485"/>
                  </a:lnTo>
                  <a:lnTo>
                    <a:pt x="152133" y="401929"/>
                  </a:lnTo>
                  <a:lnTo>
                    <a:pt x="151638" y="402501"/>
                  </a:lnTo>
                  <a:lnTo>
                    <a:pt x="150558" y="403186"/>
                  </a:lnTo>
                  <a:lnTo>
                    <a:pt x="150164" y="403110"/>
                  </a:lnTo>
                  <a:lnTo>
                    <a:pt x="150241" y="402729"/>
                  </a:lnTo>
                  <a:lnTo>
                    <a:pt x="150380" y="402501"/>
                  </a:lnTo>
                  <a:lnTo>
                    <a:pt x="148717" y="403275"/>
                  </a:lnTo>
                  <a:lnTo>
                    <a:pt x="145427" y="404977"/>
                  </a:lnTo>
                  <a:lnTo>
                    <a:pt x="143979" y="406476"/>
                  </a:lnTo>
                  <a:lnTo>
                    <a:pt x="142951" y="407606"/>
                  </a:lnTo>
                  <a:lnTo>
                    <a:pt x="142074" y="408330"/>
                  </a:lnTo>
                  <a:lnTo>
                    <a:pt x="141833" y="408520"/>
                  </a:lnTo>
                  <a:lnTo>
                    <a:pt x="141541" y="408622"/>
                  </a:lnTo>
                  <a:lnTo>
                    <a:pt x="140335" y="410222"/>
                  </a:lnTo>
                  <a:lnTo>
                    <a:pt x="151168" y="406082"/>
                  </a:lnTo>
                  <a:lnTo>
                    <a:pt x="153238" y="405752"/>
                  </a:lnTo>
                  <a:lnTo>
                    <a:pt x="157010" y="404685"/>
                  </a:lnTo>
                  <a:lnTo>
                    <a:pt x="158445" y="404241"/>
                  </a:lnTo>
                  <a:lnTo>
                    <a:pt x="160959" y="402361"/>
                  </a:lnTo>
                  <a:close/>
                </a:path>
                <a:path w="1030604" h="967740">
                  <a:moveTo>
                    <a:pt x="166420" y="646722"/>
                  </a:moveTo>
                  <a:lnTo>
                    <a:pt x="166154" y="646125"/>
                  </a:lnTo>
                  <a:lnTo>
                    <a:pt x="165531" y="646480"/>
                  </a:lnTo>
                  <a:lnTo>
                    <a:pt x="164744" y="646912"/>
                  </a:lnTo>
                  <a:lnTo>
                    <a:pt x="164452" y="647573"/>
                  </a:lnTo>
                  <a:lnTo>
                    <a:pt x="165315" y="647268"/>
                  </a:lnTo>
                  <a:lnTo>
                    <a:pt x="166420" y="646722"/>
                  </a:lnTo>
                  <a:close/>
                </a:path>
                <a:path w="1030604" h="967740">
                  <a:moveTo>
                    <a:pt x="170548" y="643610"/>
                  </a:moveTo>
                  <a:lnTo>
                    <a:pt x="168770" y="643458"/>
                  </a:lnTo>
                  <a:lnTo>
                    <a:pt x="168084" y="642924"/>
                  </a:lnTo>
                  <a:lnTo>
                    <a:pt x="167500" y="642416"/>
                  </a:lnTo>
                  <a:lnTo>
                    <a:pt x="165798" y="642899"/>
                  </a:lnTo>
                  <a:lnTo>
                    <a:pt x="163423" y="644029"/>
                  </a:lnTo>
                  <a:lnTo>
                    <a:pt x="157010" y="647141"/>
                  </a:lnTo>
                  <a:lnTo>
                    <a:pt x="155549" y="647839"/>
                  </a:lnTo>
                  <a:lnTo>
                    <a:pt x="153720" y="648271"/>
                  </a:lnTo>
                  <a:lnTo>
                    <a:pt x="152819" y="649287"/>
                  </a:lnTo>
                  <a:lnTo>
                    <a:pt x="152146" y="650024"/>
                  </a:lnTo>
                  <a:lnTo>
                    <a:pt x="153454" y="649617"/>
                  </a:lnTo>
                  <a:lnTo>
                    <a:pt x="154686" y="649135"/>
                  </a:lnTo>
                  <a:lnTo>
                    <a:pt x="155155" y="649668"/>
                  </a:lnTo>
                  <a:lnTo>
                    <a:pt x="156108" y="650049"/>
                  </a:lnTo>
                  <a:lnTo>
                    <a:pt x="162915" y="645896"/>
                  </a:lnTo>
                  <a:lnTo>
                    <a:pt x="163969" y="646544"/>
                  </a:lnTo>
                  <a:lnTo>
                    <a:pt x="166179" y="645998"/>
                  </a:lnTo>
                  <a:lnTo>
                    <a:pt x="170548" y="643610"/>
                  </a:lnTo>
                  <a:close/>
                </a:path>
                <a:path w="1030604" h="967740">
                  <a:moveTo>
                    <a:pt x="170967" y="645274"/>
                  </a:moveTo>
                  <a:lnTo>
                    <a:pt x="170230" y="645223"/>
                  </a:lnTo>
                  <a:lnTo>
                    <a:pt x="168262" y="645896"/>
                  </a:lnTo>
                  <a:lnTo>
                    <a:pt x="167474" y="646303"/>
                  </a:lnTo>
                  <a:lnTo>
                    <a:pt x="166751" y="646658"/>
                  </a:lnTo>
                  <a:lnTo>
                    <a:pt x="166865" y="646836"/>
                  </a:lnTo>
                  <a:lnTo>
                    <a:pt x="166878" y="647065"/>
                  </a:lnTo>
                  <a:lnTo>
                    <a:pt x="167182" y="647128"/>
                  </a:lnTo>
                  <a:lnTo>
                    <a:pt x="167817" y="647230"/>
                  </a:lnTo>
                  <a:lnTo>
                    <a:pt x="169062" y="646874"/>
                  </a:lnTo>
                  <a:lnTo>
                    <a:pt x="170967" y="645274"/>
                  </a:lnTo>
                  <a:close/>
                </a:path>
                <a:path w="1030604" h="967740">
                  <a:moveTo>
                    <a:pt x="198526" y="635774"/>
                  </a:moveTo>
                  <a:lnTo>
                    <a:pt x="198361" y="635444"/>
                  </a:lnTo>
                  <a:lnTo>
                    <a:pt x="197853" y="635495"/>
                  </a:lnTo>
                  <a:lnTo>
                    <a:pt x="197345" y="635406"/>
                  </a:lnTo>
                  <a:lnTo>
                    <a:pt x="195008" y="636358"/>
                  </a:lnTo>
                  <a:lnTo>
                    <a:pt x="194792" y="636892"/>
                  </a:lnTo>
                  <a:lnTo>
                    <a:pt x="194945" y="637603"/>
                  </a:lnTo>
                  <a:lnTo>
                    <a:pt x="195465" y="637794"/>
                  </a:lnTo>
                  <a:lnTo>
                    <a:pt x="197040" y="636981"/>
                  </a:lnTo>
                  <a:lnTo>
                    <a:pt x="198348" y="636295"/>
                  </a:lnTo>
                  <a:lnTo>
                    <a:pt x="198526" y="635774"/>
                  </a:lnTo>
                  <a:close/>
                </a:path>
                <a:path w="1030604" h="967740">
                  <a:moveTo>
                    <a:pt x="210096" y="791781"/>
                  </a:moveTo>
                  <a:lnTo>
                    <a:pt x="208368" y="789101"/>
                  </a:lnTo>
                  <a:lnTo>
                    <a:pt x="208927" y="788771"/>
                  </a:lnTo>
                  <a:lnTo>
                    <a:pt x="204546" y="790930"/>
                  </a:lnTo>
                  <a:lnTo>
                    <a:pt x="194017" y="796124"/>
                  </a:lnTo>
                  <a:lnTo>
                    <a:pt x="192214" y="797928"/>
                  </a:lnTo>
                  <a:lnTo>
                    <a:pt x="188239" y="803173"/>
                  </a:lnTo>
                  <a:lnTo>
                    <a:pt x="186893" y="805129"/>
                  </a:lnTo>
                  <a:lnTo>
                    <a:pt x="189725" y="804799"/>
                  </a:lnTo>
                  <a:lnTo>
                    <a:pt x="192697" y="803871"/>
                  </a:lnTo>
                  <a:lnTo>
                    <a:pt x="196138" y="802906"/>
                  </a:lnTo>
                  <a:lnTo>
                    <a:pt x="196392" y="801471"/>
                  </a:lnTo>
                  <a:lnTo>
                    <a:pt x="198793" y="799096"/>
                  </a:lnTo>
                  <a:lnTo>
                    <a:pt x="200482" y="798055"/>
                  </a:lnTo>
                  <a:lnTo>
                    <a:pt x="208191" y="793826"/>
                  </a:lnTo>
                  <a:lnTo>
                    <a:pt x="210096" y="791781"/>
                  </a:lnTo>
                  <a:close/>
                </a:path>
                <a:path w="1030604" h="967740">
                  <a:moveTo>
                    <a:pt x="213194" y="628904"/>
                  </a:moveTo>
                  <a:lnTo>
                    <a:pt x="212356" y="629145"/>
                  </a:lnTo>
                  <a:lnTo>
                    <a:pt x="212369" y="629399"/>
                  </a:lnTo>
                  <a:lnTo>
                    <a:pt x="213194" y="628904"/>
                  </a:lnTo>
                  <a:close/>
                </a:path>
                <a:path w="1030604" h="967740">
                  <a:moveTo>
                    <a:pt x="217703" y="255270"/>
                  </a:moveTo>
                  <a:lnTo>
                    <a:pt x="216814" y="254901"/>
                  </a:lnTo>
                  <a:lnTo>
                    <a:pt x="216331" y="254685"/>
                  </a:lnTo>
                  <a:lnTo>
                    <a:pt x="215226" y="255244"/>
                  </a:lnTo>
                  <a:lnTo>
                    <a:pt x="213588" y="256882"/>
                  </a:lnTo>
                  <a:lnTo>
                    <a:pt x="213271" y="257251"/>
                  </a:lnTo>
                  <a:lnTo>
                    <a:pt x="212801" y="257721"/>
                  </a:lnTo>
                  <a:lnTo>
                    <a:pt x="212585" y="258140"/>
                  </a:lnTo>
                  <a:lnTo>
                    <a:pt x="212496" y="258356"/>
                  </a:lnTo>
                  <a:lnTo>
                    <a:pt x="212394" y="258584"/>
                  </a:lnTo>
                  <a:lnTo>
                    <a:pt x="212559" y="258610"/>
                  </a:lnTo>
                  <a:lnTo>
                    <a:pt x="212737" y="258610"/>
                  </a:lnTo>
                  <a:lnTo>
                    <a:pt x="213182" y="259295"/>
                  </a:lnTo>
                  <a:lnTo>
                    <a:pt x="214337" y="259308"/>
                  </a:lnTo>
                  <a:lnTo>
                    <a:pt x="215734" y="259105"/>
                  </a:lnTo>
                  <a:lnTo>
                    <a:pt x="217157" y="256921"/>
                  </a:lnTo>
                  <a:lnTo>
                    <a:pt x="217703" y="255270"/>
                  </a:lnTo>
                  <a:close/>
                </a:path>
                <a:path w="1030604" h="967740">
                  <a:moveTo>
                    <a:pt x="219659" y="232638"/>
                  </a:moveTo>
                  <a:lnTo>
                    <a:pt x="219100" y="232397"/>
                  </a:lnTo>
                  <a:lnTo>
                    <a:pt x="217995" y="232435"/>
                  </a:lnTo>
                  <a:lnTo>
                    <a:pt x="216001" y="234569"/>
                  </a:lnTo>
                  <a:lnTo>
                    <a:pt x="215798" y="234772"/>
                  </a:lnTo>
                  <a:lnTo>
                    <a:pt x="215722" y="234924"/>
                  </a:lnTo>
                  <a:lnTo>
                    <a:pt x="215531" y="235115"/>
                  </a:lnTo>
                  <a:lnTo>
                    <a:pt x="216662" y="234657"/>
                  </a:lnTo>
                  <a:lnTo>
                    <a:pt x="218122" y="233908"/>
                  </a:lnTo>
                  <a:lnTo>
                    <a:pt x="219659" y="232638"/>
                  </a:lnTo>
                  <a:close/>
                </a:path>
                <a:path w="1030604" h="967740">
                  <a:moveTo>
                    <a:pt x="223634" y="278155"/>
                  </a:moveTo>
                  <a:lnTo>
                    <a:pt x="223520" y="278282"/>
                  </a:lnTo>
                  <a:lnTo>
                    <a:pt x="223304" y="278498"/>
                  </a:lnTo>
                  <a:lnTo>
                    <a:pt x="223532" y="278384"/>
                  </a:lnTo>
                  <a:lnTo>
                    <a:pt x="223634" y="278218"/>
                  </a:lnTo>
                  <a:close/>
                </a:path>
                <a:path w="1030604" h="967740">
                  <a:moveTo>
                    <a:pt x="235623" y="335762"/>
                  </a:moveTo>
                  <a:lnTo>
                    <a:pt x="235292" y="335991"/>
                  </a:lnTo>
                  <a:lnTo>
                    <a:pt x="235623" y="335762"/>
                  </a:lnTo>
                  <a:close/>
                </a:path>
                <a:path w="1030604" h="967740">
                  <a:moveTo>
                    <a:pt x="235775" y="458863"/>
                  </a:moveTo>
                  <a:lnTo>
                    <a:pt x="234975" y="458444"/>
                  </a:lnTo>
                  <a:lnTo>
                    <a:pt x="234899" y="458279"/>
                  </a:lnTo>
                  <a:lnTo>
                    <a:pt x="234911" y="458089"/>
                  </a:lnTo>
                  <a:lnTo>
                    <a:pt x="234302" y="458673"/>
                  </a:lnTo>
                  <a:lnTo>
                    <a:pt x="233743" y="459206"/>
                  </a:lnTo>
                  <a:lnTo>
                    <a:pt x="233248" y="459765"/>
                  </a:lnTo>
                  <a:lnTo>
                    <a:pt x="232803" y="460311"/>
                  </a:lnTo>
                  <a:lnTo>
                    <a:pt x="234848" y="459587"/>
                  </a:lnTo>
                  <a:lnTo>
                    <a:pt x="235775" y="458863"/>
                  </a:lnTo>
                  <a:close/>
                </a:path>
                <a:path w="1030604" h="967740">
                  <a:moveTo>
                    <a:pt x="241668" y="325158"/>
                  </a:moveTo>
                  <a:lnTo>
                    <a:pt x="241312" y="325399"/>
                  </a:lnTo>
                  <a:lnTo>
                    <a:pt x="241439" y="325361"/>
                  </a:lnTo>
                  <a:lnTo>
                    <a:pt x="241668" y="325158"/>
                  </a:lnTo>
                  <a:close/>
                </a:path>
                <a:path w="1030604" h="967740">
                  <a:moveTo>
                    <a:pt x="247738" y="433489"/>
                  </a:moveTo>
                  <a:lnTo>
                    <a:pt x="246418" y="434416"/>
                  </a:lnTo>
                  <a:lnTo>
                    <a:pt x="245503" y="435241"/>
                  </a:lnTo>
                  <a:lnTo>
                    <a:pt x="245516" y="435787"/>
                  </a:lnTo>
                  <a:lnTo>
                    <a:pt x="246291" y="435076"/>
                  </a:lnTo>
                  <a:lnTo>
                    <a:pt x="246989" y="434238"/>
                  </a:lnTo>
                  <a:lnTo>
                    <a:pt x="247738" y="433489"/>
                  </a:lnTo>
                  <a:close/>
                </a:path>
                <a:path w="1030604" h="967740">
                  <a:moveTo>
                    <a:pt x="249631" y="613981"/>
                  </a:moveTo>
                  <a:lnTo>
                    <a:pt x="249174" y="613689"/>
                  </a:lnTo>
                  <a:lnTo>
                    <a:pt x="245021" y="615149"/>
                  </a:lnTo>
                  <a:lnTo>
                    <a:pt x="243840" y="614997"/>
                  </a:lnTo>
                  <a:lnTo>
                    <a:pt x="211289" y="626287"/>
                  </a:lnTo>
                  <a:lnTo>
                    <a:pt x="208254" y="627253"/>
                  </a:lnTo>
                  <a:lnTo>
                    <a:pt x="203822" y="629081"/>
                  </a:lnTo>
                  <a:lnTo>
                    <a:pt x="201142" y="630313"/>
                  </a:lnTo>
                  <a:lnTo>
                    <a:pt x="198793" y="632231"/>
                  </a:lnTo>
                  <a:lnTo>
                    <a:pt x="199529" y="632650"/>
                  </a:lnTo>
                  <a:lnTo>
                    <a:pt x="200215" y="633095"/>
                  </a:lnTo>
                  <a:lnTo>
                    <a:pt x="202031" y="632777"/>
                  </a:lnTo>
                  <a:lnTo>
                    <a:pt x="210299" y="628396"/>
                  </a:lnTo>
                  <a:lnTo>
                    <a:pt x="215747" y="625792"/>
                  </a:lnTo>
                  <a:lnTo>
                    <a:pt x="222478" y="624700"/>
                  </a:lnTo>
                  <a:lnTo>
                    <a:pt x="222910" y="624827"/>
                  </a:lnTo>
                  <a:lnTo>
                    <a:pt x="220294" y="626833"/>
                  </a:lnTo>
                  <a:lnTo>
                    <a:pt x="217462" y="627938"/>
                  </a:lnTo>
                  <a:lnTo>
                    <a:pt x="218097" y="628459"/>
                  </a:lnTo>
                  <a:lnTo>
                    <a:pt x="220611" y="627380"/>
                  </a:lnTo>
                  <a:lnTo>
                    <a:pt x="226047" y="624700"/>
                  </a:lnTo>
                  <a:lnTo>
                    <a:pt x="236804" y="619391"/>
                  </a:lnTo>
                  <a:lnTo>
                    <a:pt x="245122" y="616750"/>
                  </a:lnTo>
                  <a:lnTo>
                    <a:pt x="246253" y="616267"/>
                  </a:lnTo>
                  <a:lnTo>
                    <a:pt x="247777" y="615492"/>
                  </a:lnTo>
                  <a:lnTo>
                    <a:pt x="248412" y="615149"/>
                  </a:lnTo>
                  <a:lnTo>
                    <a:pt x="248843" y="614908"/>
                  </a:lnTo>
                  <a:lnTo>
                    <a:pt x="249631" y="613981"/>
                  </a:lnTo>
                  <a:close/>
                </a:path>
                <a:path w="1030604" h="967740">
                  <a:moveTo>
                    <a:pt x="264337" y="454444"/>
                  </a:moveTo>
                  <a:lnTo>
                    <a:pt x="260121" y="456552"/>
                  </a:lnTo>
                  <a:lnTo>
                    <a:pt x="260375" y="456819"/>
                  </a:lnTo>
                  <a:lnTo>
                    <a:pt x="261112" y="456780"/>
                  </a:lnTo>
                  <a:lnTo>
                    <a:pt x="262369" y="456323"/>
                  </a:lnTo>
                  <a:lnTo>
                    <a:pt x="263029" y="455688"/>
                  </a:lnTo>
                  <a:lnTo>
                    <a:pt x="263702" y="455104"/>
                  </a:lnTo>
                  <a:lnTo>
                    <a:pt x="264337" y="454444"/>
                  </a:lnTo>
                  <a:close/>
                </a:path>
                <a:path w="1030604" h="967740">
                  <a:moveTo>
                    <a:pt x="266928" y="601700"/>
                  </a:moveTo>
                  <a:lnTo>
                    <a:pt x="264375" y="601395"/>
                  </a:lnTo>
                  <a:lnTo>
                    <a:pt x="262166" y="602284"/>
                  </a:lnTo>
                  <a:lnTo>
                    <a:pt x="257708" y="605104"/>
                  </a:lnTo>
                  <a:lnTo>
                    <a:pt x="255384" y="606488"/>
                  </a:lnTo>
                  <a:lnTo>
                    <a:pt x="251561" y="607034"/>
                  </a:lnTo>
                  <a:lnTo>
                    <a:pt x="250786" y="606831"/>
                  </a:lnTo>
                  <a:lnTo>
                    <a:pt x="248513" y="607085"/>
                  </a:lnTo>
                  <a:lnTo>
                    <a:pt x="247040" y="607720"/>
                  </a:lnTo>
                  <a:lnTo>
                    <a:pt x="245300" y="608901"/>
                  </a:lnTo>
                  <a:lnTo>
                    <a:pt x="244754" y="609409"/>
                  </a:lnTo>
                  <a:lnTo>
                    <a:pt x="244602" y="610108"/>
                  </a:lnTo>
                  <a:lnTo>
                    <a:pt x="244932" y="610374"/>
                  </a:lnTo>
                  <a:lnTo>
                    <a:pt x="245084" y="610704"/>
                  </a:lnTo>
                  <a:lnTo>
                    <a:pt x="245122" y="611111"/>
                  </a:lnTo>
                  <a:lnTo>
                    <a:pt x="245198" y="611479"/>
                  </a:lnTo>
                  <a:lnTo>
                    <a:pt x="246227" y="612749"/>
                  </a:lnTo>
                  <a:lnTo>
                    <a:pt x="246545" y="612635"/>
                  </a:lnTo>
                  <a:lnTo>
                    <a:pt x="253415" y="608888"/>
                  </a:lnTo>
                  <a:lnTo>
                    <a:pt x="258660" y="606475"/>
                  </a:lnTo>
                  <a:lnTo>
                    <a:pt x="262216" y="604926"/>
                  </a:lnTo>
                  <a:lnTo>
                    <a:pt x="264947" y="603605"/>
                  </a:lnTo>
                  <a:lnTo>
                    <a:pt x="266928" y="601700"/>
                  </a:lnTo>
                  <a:close/>
                </a:path>
                <a:path w="1030604" h="967740">
                  <a:moveTo>
                    <a:pt x="269862" y="448081"/>
                  </a:moveTo>
                  <a:lnTo>
                    <a:pt x="269392" y="447509"/>
                  </a:lnTo>
                  <a:lnTo>
                    <a:pt x="268439" y="448335"/>
                  </a:lnTo>
                  <a:lnTo>
                    <a:pt x="267233" y="449237"/>
                  </a:lnTo>
                  <a:lnTo>
                    <a:pt x="265988" y="450138"/>
                  </a:lnTo>
                  <a:lnTo>
                    <a:pt x="263347" y="451993"/>
                  </a:lnTo>
                  <a:lnTo>
                    <a:pt x="259448" y="454393"/>
                  </a:lnTo>
                  <a:lnTo>
                    <a:pt x="267246" y="451358"/>
                  </a:lnTo>
                  <a:lnTo>
                    <a:pt x="268909" y="449529"/>
                  </a:lnTo>
                  <a:lnTo>
                    <a:pt x="269862" y="448081"/>
                  </a:lnTo>
                  <a:close/>
                </a:path>
                <a:path w="1030604" h="967740">
                  <a:moveTo>
                    <a:pt x="270713" y="443318"/>
                  </a:moveTo>
                  <a:lnTo>
                    <a:pt x="268681" y="443636"/>
                  </a:lnTo>
                  <a:lnTo>
                    <a:pt x="268973" y="442429"/>
                  </a:lnTo>
                  <a:lnTo>
                    <a:pt x="267487" y="443077"/>
                  </a:lnTo>
                  <a:lnTo>
                    <a:pt x="266992" y="443407"/>
                  </a:lnTo>
                  <a:lnTo>
                    <a:pt x="264287" y="445757"/>
                  </a:lnTo>
                  <a:lnTo>
                    <a:pt x="263550" y="445973"/>
                  </a:lnTo>
                  <a:lnTo>
                    <a:pt x="263779" y="444550"/>
                  </a:lnTo>
                  <a:lnTo>
                    <a:pt x="263791" y="444423"/>
                  </a:lnTo>
                  <a:lnTo>
                    <a:pt x="263664" y="444487"/>
                  </a:lnTo>
                  <a:lnTo>
                    <a:pt x="255346" y="448068"/>
                  </a:lnTo>
                  <a:lnTo>
                    <a:pt x="255371" y="448195"/>
                  </a:lnTo>
                  <a:lnTo>
                    <a:pt x="255219" y="448424"/>
                  </a:lnTo>
                  <a:lnTo>
                    <a:pt x="258978" y="447789"/>
                  </a:lnTo>
                  <a:lnTo>
                    <a:pt x="259715" y="448208"/>
                  </a:lnTo>
                  <a:lnTo>
                    <a:pt x="254406" y="451827"/>
                  </a:lnTo>
                  <a:lnTo>
                    <a:pt x="255460" y="452297"/>
                  </a:lnTo>
                  <a:lnTo>
                    <a:pt x="257543" y="452628"/>
                  </a:lnTo>
                  <a:lnTo>
                    <a:pt x="259257" y="452145"/>
                  </a:lnTo>
                  <a:lnTo>
                    <a:pt x="262293" y="449859"/>
                  </a:lnTo>
                  <a:lnTo>
                    <a:pt x="262902" y="448830"/>
                  </a:lnTo>
                  <a:lnTo>
                    <a:pt x="266827" y="447408"/>
                  </a:lnTo>
                  <a:lnTo>
                    <a:pt x="268655" y="446951"/>
                  </a:lnTo>
                  <a:lnTo>
                    <a:pt x="268325" y="446405"/>
                  </a:lnTo>
                  <a:lnTo>
                    <a:pt x="270713" y="443318"/>
                  </a:lnTo>
                  <a:close/>
                </a:path>
                <a:path w="1030604" h="967740">
                  <a:moveTo>
                    <a:pt x="274358" y="600760"/>
                  </a:moveTo>
                  <a:lnTo>
                    <a:pt x="269709" y="601929"/>
                  </a:lnTo>
                  <a:lnTo>
                    <a:pt x="267119" y="603148"/>
                  </a:lnTo>
                  <a:lnTo>
                    <a:pt x="263753" y="605764"/>
                  </a:lnTo>
                  <a:lnTo>
                    <a:pt x="265112" y="605980"/>
                  </a:lnTo>
                  <a:lnTo>
                    <a:pt x="266166" y="606272"/>
                  </a:lnTo>
                  <a:lnTo>
                    <a:pt x="273558" y="601776"/>
                  </a:lnTo>
                  <a:lnTo>
                    <a:pt x="274358" y="600760"/>
                  </a:lnTo>
                  <a:close/>
                </a:path>
                <a:path w="1030604" h="967740">
                  <a:moveTo>
                    <a:pt x="278853" y="608215"/>
                  </a:moveTo>
                  <a:lnTo>
                    <a:pt x="275247" y="607885"/>
                  </a:lnTo>
                  <a:lnTo>
                    <a:pt x="273418" y="608444"/>
                  </a:lnTo>
                  <a:lnTo>
                    <a:pt x="270306" y="610590"/>
                  </a:lnTo>
                  <a:lnTo>
                    <a:pt x="268008" y="612203"/>
                  </a:lnTo>
                  <a:lnTo>
                    <a:pt x="265823" y="613359"/>
                  </a:lnTo>
                  <a:lnTo>
                    <a:pt x="261112" y="614997"/>
                  </a:lnTo>
                  <a:lnTo>
                    <a:pt x="260108" y="614908"/>
                  </a:lnTo>
                  <a:lnTo>
                    <a:pt x="261708" y="613333"/>
                  </a:lnTo>
                  <a:lnTo>
                    <a:pt x="263283" y="612546"/>
                  </a:lnTo>
                  <a:lnTo>
                    <a:pt x="267614" y="609625"/>
                  </a:lnTo>
                  <a:lnTo>
                    <a:pt x="234937" y="624268"/>
                  </a:lnTo>
                  <a:lnTo>
                    <a:pt x="236613" y="624103"/>
                  </a:lnTo>
                  <a:lnTo>
                    <a:pt x="269367" y="612851"/>
                  </a:lnTo>
                  <a:lnTo>
                    <a:pt x="278028" y="609307"/>
                  </a:lnTo>
                  <a:lnTo>
                    <a:pt x="278853" y="608215"/>
                  </a:lnTo>
                  <a:close/>
                </a:path>
                <a:path w="1030604" h="967740">
                  <a:moveTo>
                    <a:pt x="281203" y="235572"/>
                  </a:moveTo>
                  <a:lnTo>
                    <a:pt x="278434" y="238493"/>
                  </a:lnTo>
                  <a:lnTo>
                    <a:pt x="278320" y="238848"/>
                  </a:lnTo>
                  <a:lnTo>
                    <a:pt x="278599" y="238950"/>
                  </a:lnTo>
                  <a:lnTo>
                    <a:pt x="280187" y="236740"/>
                  </a:lnTo>
                  <a:lnTo>
                    <a:pt x="281203" y="235572"/>
                  </a:lnTo>
                  <a:close/>
                </a:path>
                <a:path w="1030604" h="967740">
                  <a:moveTo>
                    <a:pt x="282702" y="233997"/>
                  </a:moveTo>
                  <a:lnTo>
                    <a:pt x="282562" y="234022"/>
                  </a:lnTo>
                  <a:lnTo>
                    <a:pt x="281203" y="235572"/>
                  </a:lnTo>
                  <a:lnTo>
                    <a:pt x="282702" y="233997"/>
                  </a:lnTo>
                  <a:close/>
                </a:path>
                <a:path w="1030604" h="967740">
                  <a:moveTo>
                    <a:pt x="284530" y="387477"/>
                  </a:moveTo>
                  <a:lnTo>
                    <a:pt x="283603" y="386575"/>
                  </a:lnTo>
                  <a:lnTo>
                    <a:pt x="281698" y="388797"/>
                  </a:lnTo>
                  <a:lnTo>
                    <a:pt x="281825" y="388772"/>
                  </a:lnTo>
                  <a:lnTo>
                    <a:pt x="281965" y="388721"/>
                  </a:lnTo>
                  <a:lnTo>
                    <a:pt x="284099" y="388188"/>
                  </a:lnTo>
                  <a:lnTo>
                    <a:pt x="284429" y="387769"/>
                  </a:lnTo>
                  <a:lnTo>
                    <a:pt x="284530" y="387477"/>
                  </a:lnTo>
                  <a:close/>
                </a:path>
                <a:path w="1030604" h="967740">
                  <a:moveTo>
                    <a:pt x="290169" y="389470"/>
                  </a:moveTo>
                  <a:lnTo>
                    <a:pt x="287413" y="390931"/>
                  </a:lnTo>
                  <a:lnTo>
                    <a:pt x="284848" y="392404"/>
                  </a:lnTo>
                  <a:lnTo>
                    <a:pt x="282257" y="393865"/>
                  </a:lnTo>
                  <a:lnTo>
                    <a:pt x="282130" y="394055"/>
                  </a:lnTo>
                  <a:lnTo>
                    <a:pt x="281673" y="394830"/>
                  </a:lnTo>
                  <a:lnTo>
                    <a:pt x="281419" y="395376"/>
                  </a:lnTo>
                  <a:lnTo>
                    <a:pt x="283629" y="394474"/>
                  </a:lnTo>
                  <a:lnTo>
                    <a:pt x="285699" y="393458"/>
                  </a:lnTo>
                  <a:lnTo>
                    <a:pt x="287451" y="392430"/>
                  </a:lnTo>
                  <a:lnTo>
                    <a:pt x="288086" y="391769"/>
                  </a:lnTo>
                  <a:lnTo>
                    <a:pt x="288747" y="391134"/>
                  </a:lnTo>
                  <a:lnTo>
                    <a:pt x="289560" y="390105"/>
                  </a:lnTo>
                  <a:lnTo>
                    <a:pt x="289902" y="389788"/>
                  </a:lnTo>
                  <a:lnTo>
                    <a:pt x="290169" y="389470"/>
                  </a:lnTo>
                  <a:close/>
                </a:path>
                <a:path w="1030604" h="967740">
                  <a:moveTo>
                    <a:pt x="290550" y="226161"/>
                  </a:moveTo>
                  <a:lnTo>
                    <a:pt x="288607" y="226288"/>
                  </a:lnTo>
                  <a:lnTo>
                    <a:pt x="286753" y="226377"/>
                  </a:lnTo>
                  <a:lnTo>
                    <a:pt x="284365" y="226834"/>
                  </a:lnTo>
                  <a:lnTo>
                    <a:pt x="281114" y="227482"/>
                  </a:lnTo>
                  <a:lnTo>
                    <a:pt x="278460" y="228638"/>
                  </a:lnTo>
                  <a:lnTo>
                    <a:pt x="277012" y="231317"/>
                  </a:lnTo>
                  <a:lnTo>
                    <a:pt x="276402" y="232498"/>
                  </a:lnTo>
                  <a:lnTo>
                    <a:pt x="269875" y="235470"/>
                  </a:lnTo>
                  <a:lnTo>
                    <a:pt x="270052" y="235966"/>
                  </a:lnTo>
                  <a:lnTo>
                    <a:pt x="272199" y="235839"/>
                  </a:lnTo>
                  <a:lnTo>
                    <a:pt x="282562" y="234022"/>
                  </a:lnTo>
                  <a:lnTo>
                    <a:pt x="284543" y="231736"/>
                  </a:lnTo>
                  <a:lnTo>
                    <a:pt x="290550" y="226161"/>
                  </a:lnTo>
                  <a:close/>
                </a:path>
                <a:path w="1030604" h="967740">
                  <a:moveTo>
                    <a:pt x="291299" y="594106"/>
                  </a:moveTo>
                  <a:lnTo>
                    <a:pt x="289229" y="593915"/>
                  </a:lnTo>
                  <a:lnTo>
                    <a:pt x="287693" y="593775"/>
                  </a:lnTo>
                  <a:lnTo>
                    <a:pt x="286334" y="593471"/>
                  </a:lnTo>
                  <a:lnTo>
                    <a:pt x="282702" y="593750"/>
                  </a:lnTo>
                  <a:lnTo>
                    <a:pt x="280200" y="594931"/>
                  </a:lnTo>
                  <a:lnTo>
                    <a:pt x="276275" y="598068"/>
                  </a:lnTo>
                  <a:lnTo>
                    <a:pt x="276415" y="599262"/>
                  </a:lnTo>
                  <a:lnTo>
                    <a:pt x="279514" y="598817"/>
                  </a:lnTo>
                  <a:lnTo>
                    <a:pt x="281279" y="598576"/>
                  </a:lnTo>
                  <a:lnTo>
                    <a:pt x="280682" y="600024"/>
                  </a:lnTo>
                  <a:lnTo>
                    <a:pt x="285330" y="597979"/>
                  </a:lnTo>
                  <a:lnTo>
                    <a:pt x="288620" y="596557"/>
                  </a:lnTo>
                  <a:lnTo>
                    <a:pt x="291299" y="594106"/>
                  </a:lnTo>
                  <a:close/>
                </a:path>
                <a:path w="1030604" h="967740">
                  <a:moveTo>
                    <a:pt x="298411" y="413194"/>
                  </a:moveTo>
                  <a:lnTo>
                    <a:pt x="296595" y="412686"/>
                  </a:lnTo>
                  <a:lnTo>
                    <a:pt x="295567" y="412508"/>
                  </a:lnTo>
                  <a:lnTo>
                    <a:pt x="295198" y="412445"/>
                  </a:lnTo>
                  <a:lnTo>
                    <a:pt x="294119" y="412699"/>
                  </a:lnTo>
                  <a:lnTo>
                    <a:pt x="291338" y="413626"/>
                  </a:lnTo>
                  <a:lnTo>
                    <a:pt x="286715" y="416077"/>
                  </a:lnTo>
                  <a:lnTo>
                    <a:pt x="282676" y="418414"/>
                  </a:lnTo>
                  <a:lnTo>
                    <a:pt x="276834" y="423557"/>
                  </a:lnTo>
                  <a:lnTo>
                    <a:pt x="280708" y="422478"/>
                  </a:lnTo>
                  <a:lnTo>
                    <a:pt x="285089" y="420839"/>
                  </a:lnTo>
                  <a:lnTo>
                    <a:pt x="287769" y="420649"/>
                  </a:lnTo>
                  <a:lnTo>
                    <a:pt x="289953" y="419417"/>
                  </a:lnTo>
                  <a:lnTo>
                    <a:pt x="292862" y="417004"/>
                  </a:lnTo>
                  <a:lnTo>
                    <a:pt x="295719" y="414794"/>
                  </a:lnTo>
                  <a:lnTo>
                    <a:pt x="298411" y="413194"/>
                  </a:lnTo>
                  <a:close/>
                </a:path>
                <a:path w="1030604" h="967740">
                  <a:moveTo>
                    <a:pt x="303288" y="226987"/>
                  </a:moveTo>
                  <a:lnTo>
                    <a:pt x="301015" y="227088"/>
                  </a:lnTo>
                  <a:lnTo>
                    <a:pt x="300215" y="227177"/>
                  </a:lnTo>
                  <a:lnTo>
                    <a:pt x="299580" y="227203"/>
                  </a:lnTo>
                  <a:lnTo>
                    <a:pt x="299339" y="227317"/>
                  </a:lnTo>
                  <a:lnTo>
                    <a:pt x="298488" y="227215"/>
                  </a:lnTo>
                  <a:lnTo>
                    <a:pt x="298069" y="226999"/>
                  </a:lnTo>
                  <a:lnTo>
                    <a:pt x="300888" y="224878"/>
                  </a:lnTo>
                  <a:lnTo>
                    <a:pt x="300393" y="224345"/>
                  </a:lnTo>
                  <a:lnTo>
                    <a:pt x="297421" y="225158"/>
                  </a:lnTo>
                  <a:lnTo>
                    <a:pt x="295567" y="225488"/>
                  </a:lnTo>
                  <a:lnTo>
                    <a:pt x="294906" y="226428"/>
                  </a:lnTo>
                  <a:lnTo>
                    <a:pt x="294284" y="227380"/>
                  </a:lnTo>
                  <a:lnTo>
                    <a:pt x="290855" y="231063"/>
                  </a:lnTo>
                  <a:lnTo>
                    <a:pt x="288645" y="233819"/>
                  </a:lnTo>
                  <a:lnTo>
                    <a:pt x="286537" y="236588"/>
                  </a:lnTo>
                  <a:lnTo>
                    <a:pt x="287985" y="236270"/>
                  </a:lnTo>
                  <a:lnTo>
                    <a:pt x="289280" y="236105"/>
                  </a:lnTo>
                  <a:lnTo>
                    <a:pt x="291007" y="236029"/>
                  </a:lnTo>
                  <a:lnTo>
                    <a:pt x="292252" y="235559"/>
                  </a:lnTo>
                  <a:lnTo>
                    <a:pt x="293179" y="235267"/>
                  </a:lnTo>
                  <a:lnTo>
                    <a:pt x="294373" y="234734"/>
                  </a:lnTo>
                  <a:lnTo>
                    <a:pt x="295046" y="234251"/>
                  </a:lnTo>
                  <a:lnTo>
                    <a:pt x="290855" y="233743"/>
                  </a:lnTo>
                  <a:lnTo>
                    <a:pt x="292722" y="232029"/>
                  </a:lnTo>
                  <a:lnTo>
                    <a:pt x="302501" y="227901"/>
                  </a:lnTo>
                  <a:lnTo>
                    <a:pt x="303288" y="226987"/>
                  </a:lnTo>
                  <a:close/>
                </a:path>
                <a:path w="1030604" h="967740">
                  <a:moveTo>
                    <a:pt x="313778" y="856729"/>
                  </a:moveTo>
                  <a:lnTo>
                    <a:pt x="312318" y="857072"/>
                  </a:lnTo>
                  <a:lnTo>
                    <a:pt x="311213" y="858050"/>
                  </a:lnTo>
                  <a:lnTo>
                    <a:pt x="311531" y="857973"/>
                  </a:lnTo>
                  <a:lnTo>
                    <a:pt x="311962" y="857910"/>
                  </a:lnTo>
                  <a:lnTo>
                    <a:pt x="312140" y="857821"/>
                  </a:lnTo>
                  <a:lnTo>
                    <a:pt x="313778" y="856729"/>
                  </a:lnTo>
                  <a:close/>
                </a:path>
                <a:path w="1030604" h="967740">
                  <a:moveTo>
                    <a:pt x="314934" y="599617"/>
                  </a:moveTo>
                  <a:lnTo>
                    <a:pt x="314490" y="598043"/>
                  </a:lnTo>
                  <a:lnTo>
                    <a:pt x="313410" y="597979"/>
                  </a:lnTo>
                  <a:lnTo>
                    <a:pt x="310121" y="599059"/>
                  </a:lnTo>
                  <a:lnTo>
                    <a:pt x="304380" y="600900"/>
                  </a:lnTo>
                  <a:lnTo>
                    <a:pt x="297903" y="604380"/>
                  </a:lnTo>
                  <a:lnTo>
                    <a:pt x="292176" y="605231"/>
                  </a:lnTo>
                  <a:lnTo>
                    <a:pt x="287197" y="607847"/>
                  </a:lnTo>
                  <a:lnTo>
                    <a:pt x="285724" y="608787"/>
                  </a:lnTo>
                  <a:lnTo>
                    <a:pt x="285915" y="609498"/>
                  </a:lnTo>
                  <a:lnTo>
                    <a:pt x="287451" y="610146"/>
                  </a:lnTo>
                  <a:lnTo>
                    <a:pt x="289191" y="610806"/>
                  </a:lnTo>
                  <a:lnTo>
                    <a:pt x="292265" y="612343"/>
                  </a:lnTo>
                  <a:lnTo>
                    <a:pt x="296887" y="609663"/>
                  </a:lnTo>
                  <a:lnTo>
                    <a:pt x="309321" y="607021"/>
                  </a:lnTo>
                  <a:lnTo>
                    <a:pt x="310807" y="606272"/>
                  </a:lnTo>
                  <a:lnTo>
                    <a:pt x="314388" y="600608"/>
                  </a:lnTo>
                  <a:lnTo>
                    <a:pt x="314934" y="599617"/>
                  </a:lnTo>
                  <a:close/>
                </a:path>
                <a:path w="1030604" h="967740">
                  <a:moveTo>
                    <a:pt x="319760" y="301218"/>
                  </a:moveTo>
                  <a:lnTo>
                    <a:pt x="314604" y="303758"/>
                  </a:lnTo>
                  <a:lnTo>
                    <a:pt x="314032" y="304292"/>
                  </a:lnTo>
                  <a:lnTo>
                    <a:pt x="314820" y="305003"/>
                  </a:lnTo>
                  <a:lnTo>
                    <a:pt x="317741" y="302412"/>
                  </a:lnTo>
                  <a:lnTo>
                    <a:pt x="319760" y="301218"/>
                  </a:lnTo>
                  <a:close/>
                </a:path>
                <a:path w="1030604" h="967740">
                  <a:moveTo>
                    <a:pt x="343522" y="590283"/>
                  </a:moveTo>
                  <a:lnTo>
                    <a:pt x="343306" y="590156"/>
                  </a:lnTo>
                  <a:lnTo>
                    <a:pt x="343522" y="590283"/>
                  </a:lnTo>
                  <a:close/>
                </a:path>
                <a:path w="1030604" h="967740">
                  <a:moveTo>
                    <a:pt x="381723" y="307378"/>
                  </a:moveTo>
                  <a:lnTo>
                    <a:pt x="379730" y="307657"/>
                  </a:lnTo>
                  <a:lnTo>
                    <a:pt x="377456" y="308114"/>
                  </a:lnTo>
                  <a:lnTo>
                    <a:pt x="375043" y="308648"/>
                  </a:lnTo>
                  <a:lnTo>
                    <a:pt x="370547" y="313182"/>
                  </a:lnTo>
                  <a:lnTo>
                    <a:pt x="369976" y="313512"/>
                  </a:lnTo>
                  <a:lnTo>
                    <a:pt x="370598" y="312254"/>
                  </a:lnTo>
                  <a:lnTo>
                    <a:pt x="371500" y="311315"/>
                  </a:lnTo>
                  <a:lnTo>
                    <a:pt x="372732" y="309791"/>
                  </a:lnTo>
                  <a:lnTo>
                    <a:pt x="373062" y="309079"/>
                  </a:lnTo>
                  <a:lnTo>
                    <a:pt x="372097" y="309308"/>
                  </a:lnTo>
                  <a:lnTo>
                    <a:pt x="371970" y="309384"/>
                  </a:lnTo>
                  <a:lnTo>
                    <a:pt x="368782" y="311823"/>
                  </a:lnTo>
                  <a:lnTo>
                    <a:pt x="364261" y="317080"/>
                  </a:lnTo>
                  <a:lnTo>
                    <a:pt x="361556" y="321132"/>
                  </a:lnTo>
                  <a:lnTo>
                    <a:pt x="362623" y="320789"/>
                  </a:lnTo>
                  <a:lnTo>
                    <a:pt x="366026" y="319405"/>
                  </a:lnTo>
                  <a:lnTo>
                    <a:pt x="367893" y="319087"/>
                  </a:lnTo>
                  <a:lnTo>
                    <a:pt x="369404" y="318998"/>
                  </a:lnTo>
                  <a:lnTo>
                    <a:pt x="370306" y="318338"/>
                  </a:lnTo>
                  <a:lnTo>
                    <a:pt x="371157" y="317461"/>
                  </a:lnTo>
                  <a:lnTo>
                    <a:pt x="372656" y="315264"/>
                  </a:lnTo>
                  <a:lnTo>
                    <a:pt x="372071" y="313918"/>
                  </a:lnTo>
                  <a:lnTo>
                    <a:pt x="376809" y="312267"/>
                  </a:lnTo>
                  <a:lnTo>
                    <a:pt x="379082" y="310261"/>
                  </a:lnTo>
                  <a:lnTo>
                    <a:pt x="381723" y="307378"/>
                  </a:lnTo>
                  <a:close/>
                </a:path>
                <a:path w="1030604" h="967740">
                  <a:moveTo>
                    <a:pt x="389585" y="199936"/>
                  </a:moveTo>
                  <a:lnTo>
                    <a:pt x="389445" y="199974"/>
                  </a:lnTo>
                  <a:lnTo>
                    <a:pt x="387362" y="200837"/>
                  </a:lnTo>
                  <a:lnTo>
                    <a:pt x="386880" y="201282"/>
                  </a:lnTo>
                  <a:lnTo>
                    <a:pt x="386410" y="201701"/>
                  </a:lnTo>
                  <a:lnTo>
                    <a:pt x="384594" y="202996"/>
                  </a:lnTo>
                  <a:lnTo>
                    <a:pt x="383095" y="203784"/>
                  </a:lnTo>
                  <a:lnTo>
                    <a:pt x="381609" y="204787"/>
                  </a:lnTo>
                  <a:lnTo>
                    <a:pt x="382524" y="204508"/>
                  </a:lnTo>
                  <a:lnTo>
                    <a:pt x="383451" y="204177"/>
                  </a:lnTo>
                  <a:lnTo>
                    <a:pt x="385711" y="203593"/>
                  </a:lnTo>
                  <a:lnTo>
                    <a:pt x="387540" y="202628"/>
                  </a:lnTo>
                  <a:lnTo>
                    <a:pt x="388035" y="201853"/>
                  </a:lnTo>
                  <a:lnTo>
                    <a:pt x="388734" y="200939"/>
                  </a:lnTo>
                  <a:lnTo>
                    <a:pt x="389585" y="199936"/>
                  </a:lnTo>
                  <a:close/>
                </a:path>
                <a:path w="1030604" h="967740">
                  <a:moveTo>
                    <a:pt x="425157" y="146900"/>
                  </a:moveTo>
                  <a:lnTo>
                    <a:pt x="424916" y="146939"/>
                  </a:lnTo>
                  <a:lnTo>
                    <a:pt x="424713" y="146964"/>
                  </a:lnTo>
                  <a:lnTo>
                    <a:pt x="424446" y="147040"/>
                  </a:lnTo>
                  <a:lnTo>
                    <a:pt x="424141" y="147510"/>
                  </a:lnTo>
                  <a:lnTo>
                    <a:pt x="423760" y="148018"/>
                  </a:lnTo>
                  <a:lnTo>
                    <a:pt x="423481" y="148488"/>
                  </a:lnTo>
                  <a:lnTo>
                    <a:pt x="423633" y="148437"/>
                  </a:lnTo>
                  <a:lnTo>
                    <a:pt x="425157" y="146900"/>
                  </a:lnTo>
                  <a:close/>
                </a:path>
                <a:path w="1030604" h="967740">
                  <a:moveTo>
                    <a:pt x="554647" y="104127"/>
                  </a:moveTo>
                  <a:lnTo>
                    <a:pt x="554634" y="103403"/>
                  </a:lnTo>
                  <a:lnTo>
                    <a:pt x="553300" y="101422"/>
                  </a:lnTo>
                  <a:lnTo>
                    <a:pt x="548678" y="104013"/>
                  </a:lnTo>
                  <a:lnTo>
                    <a:pt x="543445" y="108521"/>
                  </a:lnTo>
                  <a:lnTo>
                    <a:pt x="544728" y="108648"/>
                  </a:lnTo>
                  <a:lnTo>
                    <a:pt x="545871" y="108915"/>
                  </a:lnTo>
                  <a:lnTo>
                    <a:pt x="547001" y="109410"/>
                  </a:lnTo>
                  <a:lnTo>
                    <a:pt x="545439" y="109385"/>
                  </a:lnTo>
                  <a:lnTo>
                    <a:pt x="543039" y="109677"/>
                  </a:lnTo>
                  <a:lnTo>
                    <a:pt x="541680" y="110286"/>
                  </a:lnTo>
                  <a:lnTo>
                    <a:pt x="540715" y="111010"/>
                  </a:lnTo>
                  <a:lnTo>
                    <a:pt x="540385" y="111315"/>
                  </a:lnTo>
                  <a:lnTo>
                    <a:pt x="540346" y="111696"/>
                  </a:lnTo>
                  <a:lnTo>
                    <a:pt x="547484" y="110617"/>
                  </a:lnTo>
                  <a:lnTo>
                    <a:pt x="548944" y="109423"/>
                  </a:lnTo>
                  <a:lnTo>
                    <a:pt x="547992" y="109423"/>
                  </a:lnTo>
                  <a:lnTo>
                    <a:pt x="547395" y="109410"/>
                  </a:lnTo>
                  <a:lnTo>
                    <a:pt x="547154" y="109410"/>
                  </a:lnTo>
                  <a:lnTo>
                    <a:pt x="547535" y="109385"/>
                  </a:lnTo>
                  <a:lnTo>
                    <a:pt x="548982" y="109385"/>
                  </a:lnTo>
                  <a:lnTo>
                    <a:pt x="550456" y="108115"/>
                  </a:lnTo>
                  <a:lnTo>
                    <a:pt x="552183" y="106832"/>
                  </a:lnTo>
                  <a:lnTo>
                    <a:pt x="552564" y="106400"/>
                  </a:lnTo>
                  <a:lnTo>
                    <a:pt x="552919" y="106057"/>
                  </a:lnTo>
                  <a:lnTo>
                    <a:pt x="554647" y="104127"/>
                  </a:lnTo>
                  <a:close/>
                </a:path>
                <a:path w="1030604" h="967740">
                  <a:moveTo>
                    <a:pt x="566394" y="155448"/>
                  </a:moveTo>
                  <a:lnTo>
                    <a:pt x="565416" y="155663"/>
                  </a:lnTo>
                  <a:lnTo>
                    <a:pt x="565327" y="155803"/>
                  </a:lnTo>
                  <a:lnTo>
                    <a:pt x="565175" y="156070"/>
                  </a:lnTo>
                  <a:lnTo>
                    <a:pt x="566166" y="155867"/>
                  </a:lnTo>
                  <a:lnTo>
                    <a:pt x="566331" y="155663"/>
                  </a:lnTo>
                  <a:lnTo>
                    <a:pt x="566394" y="155448"/>
                  </a:lnTo>
                  <a:close/>
                </a:path>
                <a:path w="1030604" h="967740">
                  <a:moveTo>
                    <a:pt x="621220" y="24980"/>
                  </a:moveTo>
                  <a:lnTo>
                    <a:pt x="621169" y="24358"/>
                  </a:lnTo>
                  <a:lnTo>
                    <a:pt x="620687" y="21424"/>
                  </a:lnTo>
                  <a:lnTo>
                    <a:pt x="615149" y="24358"/>
                  </a:lnTo>
                  <a:lnTo>
                    <a:pt x="603694" y="36233"/>
                  </a:lnTo>
                  <a:lnTo>
                    <a:pt x="598893" y="41503"/>
                  </a:lnTo>
                  <a:lnTo>
                    <a:pt x="595617" y="44284"/>
                  </a:lnTo>
                  <a:lnTo>
                    <a:pt x="595617" y="47815"/>
                  </a:lnTo>
                  <a:lnTo>
                    <a:pt x="594766" y="49149"/>
                  </a:lnTo>
                  <a:lnTo>
                    <a:pt x="593699" y="50190"/>
                  </a:lnTo>
                  <a:lnTo>
                    <a:pt x="587908" y="55714"/>
                  </a:lnTo>
                  <a:lnTo>
                    <a:pt x="587705" y="56007"/>
                  </a:lnTo>
                  <a:lnTo>
                    <a:pt x="587552" y="56146"/>
                  </a:lnTo>
                  <a:lnTo>
                    <a:pt x="587883" y="56248"/>
                  </a:lnTo>
                  <a:lnTo>
                    <a:pt x="587514" y="56210"/>
                  </a:lnTo>
                  <a:lnTo>
                    <a:pt x="587908" y="55714"/>
                  </a:lnTo>
                  <a:lnTo>
                    <a:pt x="589648" y="53721"/>
                  </a:lnTo>
                  <a:lnTo>
                    <a:pt x="589800" y="52197"/>
                  </a:lnTo>
                  <a:lnTo>
                    <a:pt x="593128" y="49149"/>
                  </a:lnTo>
                  <a:lnTo>
                    <a:pt x="594410" y="48133"/>
                  </a:lnTo>
                  <a:lnTo>
                    <a:pt x="594906" y="48018"/>
                  </a:lnTo>
                  <a:lnTo>
                    <a:pt x="595617" y="47815"/>
                  </a:lnTo>
                  <a:lnTo>
                    <a:pt x="595617" y="44284"/>
                  </a:lnTo>
                  <a:lnTo>
                    <a:pt x="589356" y="49568"/>
                  </a:lnTo>
                  <a:lnTo>
                    <a:pt x="584720" y="54571"/>
                  </a:lnTo>
                  <a:lnTo>
                    <a:pt x="578815" y="63766"/>
                  </a:lnTo>
                  <a:lnTo>
                    <a:pt x="575119" y="68719"/>
                  </a:lnTo>
                  <a:lnTo>
                    <a:pt x="569455" y="75996"/>
                  </a:lnTo>
                  <a:lnTo>
                    <a:pt x="570039" y="76200"/>
                  </a:lnTo>
                  <a:lnTo>
                    <a:pt x="574598" y="73926"/>
                  </a:lnTo>
                  <a:lnTo>
                    <a:pt x="578446" y="69621"/>
                  </a:lnTo>
                  <a:lnTo>
                    <a:pt x="581723" y="67398"/>
                  </a:lnTo>
                  <a:lnTo>
                    <a:pt x="606310" y="47561"/>
                  </a:lnTo>
                  <a:lnTo>
                    <a:pt x="605739" y="46761"/>
                  </a:lnTo>
                  <a:lnTo>
                    <a:pt x="606844" y="44805"/>
                  </a:lnTo>
                  <a:lnTo>
                    <a:pt x="615861" y="35280"/>
                  </a:lnTo>
                  <a:lnTo>
                    <a:pt x="616178" y="31381"/>
                  </a:lnTo>
                  <a:lnTo>
                    <a:pt x="621220" y="24980"/>
                  </a:lnTo>
                  <a:close/>
                </a:path>
                <a:path w="1030604" h="967740">
                  <a:moveTo>
                    <a:pt x="631621" y="8140"/>
                  </a:moveTo>
                  <a:lnTo>
                    <a:pt x="630593" y="6946"/>
                  </a:lnTo>
                  <a:lnTo>
                    <a:pt x="628015" y="8509"/>
                  </a:lnTo>
                  <a:lnTo>
                    <a:pt x="623620" y="12915"/>
                  </a:lnTo>
                  <a:lnTo>
                    <a:pt x="621982" y="15506"/>
                  </a:lnTo>
                  <a:lnTo>
                    <a:pt x="622236" y="15963"/>
                  </a:lnTo>
                  <a:lnTo>
                    <a:pt x="622642" y="16764"/>
                  </a:lnTo>
                  <a:lnTo>
                    <a:pt x="627011" y="13843"/>
                  </a:lnTo>
                  <a:lnTo>
                    <a:pt x="629843" y="10769"/>
                  </a:lnTo>
                  <a:lnTo>
                    <a:pt x="631329" y="9156"/>
                  </a:lnTo>
                  <a:lnTo>
                    <a:pt x="631621" y="8140"/>
                  </a:lnTo>
                  <a:close/>
                </a:path>
                <a:path w="1030604" h="967740">
                  <a:moveTo>
                    <a:pt x="634606" y="0"/>
                  </a:moveTo>
                  <a:lnTo>
                    <a:pt x="633590" y="50"/>
                  </a:lnTo>
                  <a:lnTo>
                    <a:pt x="630631" y="304"/>
                  </a:lnTo>
                  <a:lnTo>
                    <a:pt x="623963" y="8140"/>
                  </a:lnTo>
                  <a:lnTo>
                    <a:pt x="620839" y="8636"/>
                  </a:lnTo>
                  <a:lnTo>
                    <a:pt x="620522" y="9588"/>
                  </a:lnTo>
                  <a:lnTo>
                    <a:pt x="620014" y="10502"/>
                  </a:lnTo>
                  <a:lnTo>
                    <a:pt x="623265" y="9537"/>
                  </a:lnTo>
                  <a:lnTo>
                    <a:pt x="626452" y="8394"/>
                  </a:lnTo>
                  <a:lnTo>
                    <a:pt x="632701" y="2984"/>
                  </a:lnTo>
                  <a:lnTo>
                    <a:pt x="633844" y="1803"/>
                  </a:lnTo>
                  <a:lnTo>
                    <a:pt x="634263" y="812"/>
                  </a:lnTo>
                  <a:lnTo>
                    <a:pt x="634606" y="0"/>
                  </a:lnTo>
                  <a:close/>
                </a:path>
                <a:path w="1030604" h="967740">
                  <a:moveTo>
                    <a:pt x="646341" y="294297"/>
                  </a:moveTo>
                  <a:lnTo>
                    <a:pt x="641286" y="295490"/>
                  </a:lnTo>
                  <a:lnTo>
                    <a:pt x="640143" y="295783"/>
                  </a:lnTo>
                  <a:lnTo>
                    <a:pt x="639610" y="296176"/>
                  </a:lnTo>
                  <a:lnTo>
                    <a:pt x="639940" y="296481"/>
                  </a:lnTo>
                  <a:lnTo>
                    <a:pt x="641489" y="296087"/>
                  </a:lnTo>
                  <a:lnTo>
                    <a:pt x="644931" y="295211"/>
                  </a:lnTo>
                  <a:lnTo>
                    <a:pt x="645350" y="295084"/>
                  </a:lnTo>
                  <a:lnTo>
                    <a:pt x="645858" y="294614"/>
                  </a:lnTo>
                  <a:lnTo>
                    <a:pt x="646341" y="294297"/>
                  </a:lnTo>
                  <a:close/>
                </a:path>
                <a:path w="1030604" h="967740">
                  <a:moveTo>
                    <a:pt x="661898" y="292404"/>
                  </a:moveTo>
                  <a:lnTo>
                    <a:pt x="661416" y="291947"/>
                  </a:lnTo>
                  <a:lnTo>
                    <a:pt x="661746" y="291363"/>
                  </a:lnTo>
                  <a:lnTo>
                    <a:pt x="660641" y="290550"/>
                  </a:lnTo>
                  <a:lnTo>
                    <a:pt x="660019" y="290182"/>
                  </a:lnTo>
                  <a:lnTo>
                    <a:pt x="658723" y="290220"/>
                  </a:lnTo>
                  <a:lnTo>
                    <a:pt x="654342" y="291833"/>
                  </a:lnTo>
                  <a:lnTo>
                    <a:pt x="653567" y="292582"/>
                  </a:lnTo>
                  <a:lnTo>
                    <a:pt x="653796" y="293446"/>
                  </a:lnTo>
                  <a:lnTo>
                    <a:pt x="654202" y="293712"/>
                  </a:lnTo>
                  <a:lnTo>
                    <a:pt x="654761" y="293890"/>
                  </a:lnTo>
                  <a:lnTo>
                    <a:pt x="655497" y="294182"/>
                  </a:lnTo>
                  <a:lnTo>
                    <a:pt x="656907" y="294081"/>
                  </a:lnTo>
                  <a:lnTo>
                    <a:pt x="659117" y="293344"/>
                  </a:lnTo>
                  <a:lnTo>
                    <a:pt x="661898" y="292404"/>
                  </a:lnTo>
                  <a:close/>
                </a:path>
                <a:path w="1030604" h="967740">
                  <a:moveTo>
                    <a:pt x="707923" y="415988"/>
                  </a:moveTo>
                  <a:lnTo>
                    <a:pt x="707009" y="416191"/>
                  </a:lnTo>
                  <a:lnTo>
                    <a:pt x="706805" y="416547"/>
                  </a:lnTo>
                  <a:lnTo>
                    <a:pt x="707644" y="416382"/>
                  </a:lnTo>
                  <a:lnTo>
                    <a:pt x="707745" y="416242"/>
                  </a:lnTo>
                  <a:lnTo>
                    <a:pt x="707923" y="415988"/>
                  </a:lnTo>
                  <a:close/>
                </a:path>
                <a:path w="1030604" h="967740">
                  <a:moveTo>
                    <a:pt x="1030605" y="896302"/>
                  </a:moveTo>
                  <a:lnTo>
                    <a:pt x="1030389" y="896404"/>
                  </a:lnTo>
                  <a:lnTo>
                    <a:pt x="1030185" y="896416"/>
                  </a:lnTo>
                  <a:lnTo>
                    <a:pt x="1029944" y="896658"/>
                  </a:lnTo>
                  <a:lnTo>
                    <a:pt x="1029677" y="896912"/>
                  </a:lnTo>
                  <a:lnTo>
                    <a:pt x="1029208" y="897483"/>
                  </a:lnTo>
                  <a:lnTo>
                    <a:pt x="1029119" y="897674"/>
                  </a:lnTo>
                  <a:lnTo>
                    <a:pt x="1028814" y="898385"/>
                  </a:lnTo>
                  <a:lnTo>
                    <a:pt x="1029169" y="898220"/>
                  </a:lnTo>
                  <a:lnTo>
                    <a:pt x="1030262" y="896988"/>
                  </a:lnTo>
                  <a:lnTo>
                    <a:pt x="1030414" y="896620"/>
                  </a:lnTo>
                  <a:lnTo>
                    <a:pt x="1030605" y="896302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9" name="object 469"/>
            <p:cNvSpPr/>
            <p:nvPr/>
          </p:nvSpPr>
          <p:spPr>
            <a:xfrm>
              <a:off x="11703024" y="8723966"/>
              <a:ext cx="1104265" cy="1931035"/>
            </a:xfrm>
            <a:custGeom>
              <a:avLst/>
              <a:gdLst/>
              <a:ahLst/>
              <a:cxnLst/>
              <a:rect l="l" t="t" r="r" b="b"/>
              <a:pathLst>
                <a:path w="1104265" h="1931034">
                  <a:moveTo>
                    <a:pt x="5930" y="926858"/>
                  </a:moveTo>
                  <a:lnTo>
                    <a:pt x="5270" y="927087"/>
                  </a:lnTo>
                  <a:lnTo>
                    <a:pt x="4572" y="927341"/>
                  </a:lnTo>
                  <a:lnTo>
                    <a:pt x="3873" y="927582"/>
                  </a:lnTo>
                  <a:lnTo>
                    <a:pt x="3695" y="927658"/>
                  </a:lnTo>
                  <a:lnTo>
                    <a:pt x="3429" y="927976"/>
                  </a:lnTo>
                  <a:lnTo>
                    <a:pt x="3238" y="928166"/>
                  </a:lnTo>
                  <a:lnTo>
                    <a:pt x="3898" y="927925"/>
                  </a:lnTo>
                  <a:lnTo>
                    <a:pt x="5270" y="927442"/>
                  </a:lnTo>
                  <a:lnTo>
                    <a:pt x="5435" y="927354"/>
                  </a:lnTo>
                  <a:lnTo>
                    <a:pt x="5715" y="927049"/>
                  </a:lnTo>
                  <a:lnTo>
                    <a:pt x="5930" y="926858"/>
                  </a:lnTo>
                  <a:close/>
                </a:path>
                <a:path w="1104265" h="1931034">
                  <a:moveTo>
                    <a:pt x="10629" y="962723"/>
                  </a:moveTo>
                  <a:lnTo>
                    <a:pt x="9715" y="963269"/>
                  </a:lnTo>
                  <a:lnTo>
                    <a:pt x="9956" y="963256"/>
                  </a:lnTo>
                  <a:lnTo>
                    <a:pt x="10502" y="962863"/>
                  </a:lnTo>
                  <a:lnTo>
                    <a:pt x="10629" y="962723"/>
                  </a:lnTo>
                  <a:close/>
                </a:path>
                <a:path w="1104265" h="1931034">
                  <a:moveTo>
                    <a:pt x="15303" y="959065"/>
                  </a:moveTo>
                  <a:lnTo>
                    <a:pt x="14795" y="959472"/>
                  </a:lnTo>
                  <a:lnTo>
                    <a:pt x="12230" y="959980"/>
                  </a:lnTo>
                  <a:lnTo>
                    <a:pt x="12230" y="959650"/>
                  </a:lnTo>
                  <a:lnTo>
                    <a:pt x="11772" y="959637"/>
                  </a:lnTo>
                  <a:lnTo>
                    <a:pt x="10261" y="959700"/>
                  </a:lnTo>
                  <a:lnTo>
                    <a:pt x="8051" y="960894"/>
                  </a:lnTo>
                  <a:lnTo>
                    <a:pt x="7543" y="961796"/>
                  </a:lnTo>
                  <a:lnTo>
                    <a:pt x="7023" y="962609"/>
                  </a:lnTo>
                  <a:lnTo>
                    <a:pt x="5702" y="963853"/>
                  </a:lnTo>
                  <a:lnTo>
                    <a:pt x="4025" y="965187"/>
                  </a:lnTo>
                  <a:lnTo>
                    <a:pt x="3200" y="966546"/>
                  </a:lnTo>
                  <a:lnTo>
                    <a:pt x="368" y="969365"/>
                  </a:lnTo>
                  <a:lnTo>
                    <a:pt x="215" y="970038"/>
                  </a:lnTo>
                  <a:lnTo>
                    <a:pt x="0" y="970559"/>
                  </a:lnTo>
                  <a:lnTo>
                    <a:pt x="838" y="970432"/>
                  </a:lnTo>
                  <a:lnTo>
                    <a:pt x="1282" y="970432"/>
                  </a:lnTo>
                  <a:lnTo>
                    <a:pt x="2578" y="969886"/>
                  </a:lnTo>
                  <a:lnTo>
                    <a:pt x="3225" y="969365"/>
                  </a:lnTo>
                  <a:lnTo>
                    <a:pt x="3619" y="968768"/>
                  </a:lnTo>
                  <a:lnTo>
                    <a:pt x="4864" y="967016"/>
                  </a:lnTo>
                  <a:lnTo>
                    <a:pt x="6134" y="965403"/>
                  </a:lnTo>
                  <a:lnTo>
                    <a:pt x="9664" y="963307"/>
                  </a:lnTo>
                  <a:lnTo>
                    <a:pt x="9067" y="963269"/>
                  </a:lnTo>
                  <a:lnTo>
                    <a:pt x="10147" y="961796"/>
                  </a:lnTo>
                  <a:lnTo>
                    <a:pt x="10541" y="961517"/>
                  </a:lnTo>
                  <a:lnTo>
                    <a:pt x="11125" y="960945"/>
                  </a:lnTo>
                  <a:lnTo>
                    <a:pt x="11595" y="961047"/>
                  </a:lnTo>
                  <a:lnTo>
                    <a:pt x="11645" y="961402"/>
                  </a:lnTo>
                  <a:lnTo>
                    <a:pt x="11480" y="961796"/>
                  </a:lnTo>
                  <a:lnTo>
                    <a:pt x="10629" y="962723"/>
                  </a:lnTo>
                  <a:lnTo>
                    <a:pt x="11061" y="962456"/>
                  </a:lnTo>
                  <a:lnTo>
                    <a:pt x="12547" y="961707"/>
                  </a:lnTo>
                  <a:lnTo>
                    <a:pt x="13931" y="961072"/>
                  </a:lnTo>
                  <a:lnTo>
                    <a:pt x="14033" y="960945"/>
                  </a:lnTo>
                  <a:lnTo>
                    <a:pt x="14706" y="959980"/>
                  </a:lnTo>
                  <a:lnTo>
                    <a:pt x="15303" y="959065"/>
                  </a:lnTo>
                  <a:close/>
                </a:path>
                <a:path w="1104265" h="1931034">
                  <a:moveTo>
                    <a:pt x="19862" y="955332"/>
                  </a:moveTo>
                  <a:lnTo>
                    <a:pt x="15811" y="958659"/>
                  </a:lnTo>
                  <a:lnTo>
                    <a:pt x="15646" y="959281"/>
                  </a:lnTo>
                  <a:lnTo>
                    <a:pt x="14579" y="960577"/>
                  </a:lnTo>
                  <a:lnTo>
                    <a:pt x="14008" y="961047"/>
                  </a:lnTo>
                  <a:lnTo>
                    <a:pt x="17094" y="959637"/>
                  </a:lnTo>
                  <a:lnTo>
                    <a:pt x="19342" y="958659"/>
                  </a:lnTo>
                  <a:lnTo>
                    <a:pt x="19634" y="958532"/>
                  </a:lnTo>
                  <a:lnTo>
                    <a:pt x="19862" y="955332"/>
                  </a:lnTo>
                  <a:close/>
                </a:path>
                <a:path w="1104265" h="1931034">
                  <a:moveTo>
                    <a:pt x="19989" y="923556"/>
                  </a:moveTo>
                  <a:lnTo>
                    <a:pt x="19215" y="923696"/>
                  </a:lnTo>
                  <a:lnTo>
                    <a:pt x="18707" y="923785"/>
                  </a:lnTo>
                  <a:lnTo>
                    <a:pt x="17614" y="924217"/>
                  </a:lnTo>
                  <a:lnTo>
                    <a:pt x="16878" y="924585"/>
                  </a:lnTo>
                  <a:lnTo>
                    <a:pt x="15671" y="925195"/>
                  </a:lnTo>
                  <a:lnTo>
                    <a:pt x="15481" y="925563"/>
                  </a:lnTo>
                  <a:lnTo>
                    <a:pt x="16433" y="925360"/>
                  </a:lnTo>
                  <a:lnTo>
                    <a:pt x="17043" y="925207"/>
                  </a:lnTo>
                  <a:lnTo>
                    <a:pt x="17957" y="924839"/>
                  </a:lnTo>
                  <a:lnTo>
                    <a:pt x="18732" y="924560"/>
                  </a:lnTo>
                  <a:lnTo>
                    <a:pt x="19646" y="923988"/>
                  </a:lnTo>
                  <a:lnTo>
                    <a:pt x="19989" y="923556"/>
                  </a:lnTo>
                  <a:close/>
                </a:path>
                <a:path w="1104265" h="1931034">
                  <a:moveTo>
                    <a:pt x="44996" y="1033437"/>
                  </a:moveTo>
                  <a:lnTo>
                    <a:pt x="41948" y="1032040"/>
                  </a:lnTo>
                  <a:lnTo>
                    <a:pt x="44996" y="1033437"/>
                  </a:lnTo>
                  <a:close/>
                </a:path>
                <a:path w="1104265" h="1931034">
                  <a:moveTo>
                    <a:pt x="47777" y="1032852"/>
                  </a:moveTo>
                  <a:lnTo>
                    <a:pt x="47586" y="1032789"/>
                  </a:lnTo>
                  <a:lnTo>
                    <a:pt x="47409" y="1032675"/>
                  </a:lnTo>
                  <a:lnTo>
                    <a:pt x="47218" y="1032637"/>
                  </a:lnTo>
                  <a:lnTo>
                    <a:pt x="45834" y="1032281"/>
                  </a:lnTo>
                  <a:lnTo>
                    <a:pt x="45326" y="1032421"/>
                  </a:lnTo>
                  <a:lnTo>
                    <a:pt x="44932" y="1033132"/>
                  </a:lnTo>
                  <a:lnTo>
                    <a:pt x="44843" y="1033272"/>
                  </a:lnTo>
                  <a:lnTo>
                    <a:pt x="44970" y="1033322"/>
                  </a:lnTo>
                  <a:lnTo>
                    <a:pt x="45097" y="1033449"/>
                  </a:lnTo>
                  <a:lnTo>
                    <a:pt x="45288" y="1033551"/>
                  </a:lnTo>
                  <a:lnTo>
                    <a:pt x="45910" y="1033830"/>
                  </a:lnTo>
                  <a:lnTo>
                    <a:pt x="46469" y="1033487"/>
                  </a:lnTo>
                  <a:lnTo>
                    <a:pt x="47180" y="1033195"/>
                  </a:lnTo>
                  <a:lnTo>
                    <a:pt x="47777" y="1032852"/>
                  </a:lnTo>
                  <a:close/>
                </a:path>
                <a:path w="1104265" h="1931034">
                  <a:moveTo>
                    <a:pt x="49517" y="1308696"/>
                  </a:moveTo>
                  <a:lnTo>
                    <a:pt x="49225" y="1308557"/>
                  </a:lnTo>
                  <a:lnTo>
                    <a:pt x="49352" y="1308176"/>
                  </a:lnTo>
                  <a:lnTo>
                    <a:pt x="45008" y="1309052"/>
                  </a:lnTo>
                  <a:lnTo>
                    <a:pt x="40322" y="1310373"/>
                  </a:lnTo>
                  <a:lnTo>
                    <a:pt x="36169" y="1311871"/>
                  </a:lnTo>
                  <a:lnTo>
                    <a:pt x="35179" y="1312214"/>
                  </a:lnTo>
                  <a:lnTo>
                    <a:pt x="34239" y="1312862"/>
                  </a:lnTo>
                  <a:lnTo>
                    <a:pt x="35623" y="1313357"/>
                  </a:lnTo>
                  <a:lnTo>
                    <a:pt x="39268" y="1312481"/>
                  </a:lnTo>
                  <a:lnTo>
                    <a:pt x="46609" y="1310487"/>
                  </a:lnTo>
                  <a:lnTo>
                    <a:pt x="48615" y="1309547"/>
                  </a:lnTo>
                  <a:lnTo>
                    <a:pt x="49517" y="1308696"/>
                  </a:lnTo>
                  <a:close/>
                </a:path>
                <a:path w="1104265" h="1931034">
                  <a:moveTo>
                    <a:pt x="55880" y="753529"/>
                  </a:moveTo>
                  <a:lnTo>
                    <a:pt x="55740" y="753389"/>
                  </a:lnTo>
                  <a:lnTo>
                    <a:pt x="55562" y="753440"/>
                  </a:lnTo>
                  <a:lnTo>
                    <a:pt x="55206" y="753554"/>
                  </a:lnTo>
                  <a:lnTo>
                    <a:pt x="54673" y="753757"/>
                  </a:lnTo>
                  <a:lnTo>
                    <a:pt x="53416" y="754532"/>
                  </a:lnTo>
                  <a:lnTo>
                    <a:pt x="53594" y="754621"/>
                  </a:lnTo>
                  <a:lnTo>
                    <a:pt x="54838" y="754113"/>
                  </a:lnTo>
                  <a:lnTo>
                    <a:pt x="55880" y="753529"/>
                  </a:lnTo>
                  <a:close/>
                </a:path>
                <a:path w="1104265" h="1931034">
                  <a:moveTo>
                    <a:pt x="67627" y="1036662"/>
                  </a:moveTo>
                  <a:lnTo>
                    <a:pt x="65671" y="1037170"/>
                  </a:lnTo>
                  <a:lnTo>
                    <a:pt x="63423" y="1037907"/>
                  </a:lnTo>
                  <a:lnTo>
                    <a:pt x="59474" y="1039761"/>
                  </a:lnTo>
                  <a:lnTo>
                    <a:pt x="58813" y="1039863"/>
                  </a:lnTo>
                  <a:lnTo>
                    <a:pt x="58254" y="1039863"/>
                  </a:lnTo>
                  <a:lnTo>
                    <a:pt x="59296" y="1040371"/>
                  </a:lnTo>
                  <a:lnTo>
                    <a:pt x="60096" y="1040714"/>
                  </a:lnTo>
                  <a:lnTo>
                    <a:pt x="61556" y="1040117"/>
                  </a:lnTo>
                  <a:lnTo>
                    <a:pt x="62953" y="1039583"/>
                  </a:lnTo>
                  <a:lnTo>
                    <a:pt x="64109" y="1039444"/>
                  </a:lnTo>
                  <a:lnTo>
                    <a:pt x="64389" y="1039190"/>
                  </a:lnTo>
                  <a:lnTo>
                    <a:pt x="64630" y="1039215"/>
                  </a:lnTo>
                  <a:lnTo>
                    <a:pt x="66662" y="1038288"/>
                  </a:lnTo>
                  <a:lnTo>
                    <a:pt x="67627" y="1037920"/>
                  </a:lnTo>
                  <a:lnTo>
                    <a:pt x="67462" y="1037920"/>
                  </a:lnTo>
                  <a:lnTo>
                    <a:pt x="67221" y="1037844"/>
                  </a:lnTo>
                  <a:lnTo>
                    <a:pt x="67043" y="1037742"/>
                  </a:lnTo>
                  <a:lnTo>
                    <a:pt x="66738" y="1037602"/>
                  </a:lnTo>
                  <a:lnTo>
                    <a:pt x="66776" y="1037361"/>
                  </a:lnTo>
                  <a:lnTo>
                    <a:pt x="67106" y="1037120"/>
                  </a:lnTo>
                  <a:lnTo>
                    <a:pt x="67627" y="1036662"/>
                  </a:lnTo>
                  <a:close/>
                </a:path>
                <a:path w="1104265" h="1931034">
                  <a:moveTo>
                    <a:pt x="84899" y="1261960"/>
                  </a:moveTo>
                  <a:lnTo>
                    <a:pt x="84620" y="1262011"/>
                  </a:lnTo>
                  <a:lnTo>
                    <a:pt x="83578" y="1262189"/>
                  </a:lnTo>
                  <a:lnTo>
                    <a:pt x="82511" y="1262621"/>
                  </a:lnTo>
                  <a:lnTo>
                    <a:pt x="81813" y="1263154"/>
                  </a:lnTo>
                  <a:lnTo>
                    <a:pt x="81597" y="1263319"/>
                  </a:lnTo>
                  <a:lnTo>
                    <a:pt x="81737" y="1263446"/>
                  </a:lnTo>
                  <a:lnTo>
                    <a:pt x="82042" y="1263408"/>
                  </a:lnTo>
                  <a:lnTo>
                    <a:pt x="83032" y="1263243"/>
                  </a:lnTo>
                  <a:lnTo>
                    <a:pt x="84061" y="1262811"/>
                  </a:lnTo>
                  <a:lnTo>
                    <a:pt x="84848" y="1262253"/>
                  </a:lnTo>
                  <a:lnTo>
                    <a:pt x="84899" y="1261960"/>
                  </a:lnTo>
                  <a:close/>
                </a:path>
                <a:path w="1104265" h="1931034">
                  <a:moveTo>
                    <a:pt x="86334" y="727824"/>
                  </a:moveTo>
                  <a:lnTo>
                    <a:pt x="86118" y="727379"/>
                  </a:lnTo>
                  <a:lnTo>
                    <a:pt x="85953" y="726935"/>
                  </a:lnTo>
                  <a:lnTo>
                    <a:pt x="85293" y="726655"/>
                  </a:lnTo>
                  <a:lnTo>
                    <a:pt x="80733" y="728814"/>
                  </a:lnTo>
                  <a:lnTo>
                    <a:pt x="79870" y="729640"/>
                  </a:lnTo>
                  <a:lnTo>
                    <a:pt x="80010" y="730135"/>
                  </a:lnTo>
                  <a:lnTo>
                    <a:pt x="80340" y="730618"/>
                  </a:lnTo>
                  <a:lnTo>
                    <a:pt x="81432" y="730580"/>
                  </a:lnTo>
                  <a:lnTo>
                    <a:pt x="86067" y="728510"/>
                  </a:lnTo>
                  <a:lnTo>
                    <a:pt x="86334" y="727824"/>
                  </a:lnTo>
                  <a:close/>
                </a:path>
                <a:path w="1104265" h="1931034">
                  <a:moveTo>
                    <a:pt x="89077" y="1273860"/>
                  </a:moveTo>
                  <a:lnTo>
                    <a:pt x="88722" y="1273898"/>
                  </a:lnTo>
                  <a:lnTo>
                    <a:pt x="88226" y="1273911"/>
                  </a:lnTo>
                  <a:lnTo>
                    <a:pt x="87934" y="1274038"/>
                  </a:lnTo>
                  <a:lnTo>
                    <a:pt x="84836" y="1275435"/>
                  </a:lnTo>
                  <a:lnTo>
                    <a:pt x="85280" y="1275359"/>
                  </a:lnTo>
                  <a:lnTo>
                    <a:pt x="85750" y="1275359"/>
                  </a:lnTo>
                  <a:lnTo>
                    <a:pt x="86029" y="1275245"/>
                  </a:lnTo>
                  <a:lnTo>
                    <a:pt x="89077" y="1273860"/>
                  </a:lnTo>
                  <a:close/>
                </a:path>
                <a:path w="1104265" h="1931034">
                  <a:moveTo>
                    <a:pt x="101600" y="716432"/>
                  </a:moveTo>
                  <a:lnTo>
                    <a:pt x="101447" y="716178"/>
                  </a:lnTo>
                  <a:lnTo>
                    <a:pt x="100825" y="716305"/>
                  </a:lnTo>
                  <a:lnTo>
                    <a:pt x="99822" y="716851"/>
                  </a:lnTo>
                  <a:lnTo>
                    <a:pt x="99504" y="717029"/>
                  </a:lnTo>
                  <a:lnTo>
                    <a:pt x="99098" y="717384"/>
                  </a:lnTo>
                  <a:lnTo>
                    <a:pt x="99415" y="717537"/>
                  </a:lnTo>
                  <a:lnTo>
                    <a:pt x="99847" y="717537"/>
                  </a:lnTo>
                  <a:lnTo>
                    <a:pt x="100215" y="717575"/>
                  </a:lnTo>
                  <a:lnTo>
                    <a:pt x="101600" y="716432"/>
                  </a:lnTo>
                  <a:close/>
                </a:path>
                <a:path w="1104265" h="1931034">
                  <a:moveTo>
                    <a:pt x="103987" y="723226"/>
                  </a:moveTo>
                  <a:lnTo>
                    <a:pt x="103035" y="723734"/>
                  </a:lnTo>
                  <a:lnTo>
                    <a:pt x="102374" y="724242"/>
                  </a:lnTo>
                  <a:lnTo>
                    <a:pt x="102641" y="724458"/>
                  </a:lnTo>
                  <a:lnTo>
                    <a:pt x="102857" y="724420"/>
                  </a:lnTo>
                  <a:lnTo>
                    <a:pt x="103606" y="723684"/>
                  </a:lnTo>
                  <a:lnTo>
                    <a:pt x="103987" y="723226"/>
                  </a:lnTo>
                  <a:close/>
                </a:path>
                <a:path w="1104265" h="1931034">
                  <a:moveTo>
                    <a:pt x="110121" y="714032"/>
                  </a:moveTo>
                  <a:lnTo>
                    <a:pt x="109080" y="714527"/>
                  </a:lnTo>
                  <a:lnTo>
                    <a:pt x="108178" y="715060"/>
                  </a:lnTo>
                  <a:lnTo>
                    <a:pt x="107823" y="715505"/>
                  </a:lnTo>
                  <a:lnTo>
                    <a:pt x="107289" y="716102"/>
                  </a:lnTo>
                  <a:lnTo>
                    <a:pt x="108127" y="716089"/>
                  </a:lnTo>
                  <a:lnTo>
                    <a:pt x="109194" y="715924"/>
                  </a:lnTo>
                  <a:lnTo>
                    <a:pt x="109550" y="715264"/>
                  </a:lnTo>
                  <a:lnTo>
                    <a:pt x="109867" y="714629"/>
                  </a:lnTo>
                  <a:lnTo>
                    <a:pt x="110121" y="714032"/>
                  </a:lnTo>
                  <a:close/>
                </a:path>
                <a:path w="1104265" h="1931034">
                  <a:moveTo>
                    <a:pt x="119913" y="928827"/>
                  </a:moveTo>
                  <a:lnTo>
                    <a:pt x="119697" y="928890"/>
                  </a:lnTo>
                  <a:lnTo>
                    <a:pt x="119532" y="928878"/>
                  </a:lnTo>
                  <a:lnTo>
                    <a:pt x="118732" y="929640"/>
                  </a:lnTo>
                  <a:lnTo>
                    <a:pt x="118071" y="930033"/>
                  </a:lnTo>
                  <a:lnTo>
                    <a:pt x="117335" y="930592"/>
                  </a:lnTo>
                  <a:lnTo>
                    <a:pt x="118821" y="929919"/>
                  </a:lnTo>
                  <a:lnTo>
                    <a:pt x="119735" y="929233"/>
                  </a:lnTo>
                  <a:lnTo>
                    <a:pt x="119888" y="928890"/>
                  </a:lnTo>
                  <a:close/>
                </a:path>
                <a:path w="1104265" h="1931034">
                  <a:moveTo>
                    <a:pt x="121285" y="702754"/>
                  </a:moveTo>
                  <a:lnTo>
                    <a:pt x="121081" y="702716"/>
                  </a:lnTo>
                  <a:lnTo>
                    <a:pt x="120675" y="702741"/>
                  </a:lnTo>
                  <a:lnTo>
                    <a:pt x="118376" y="703313"/>
                  </a:lnTo>
                  <a:lnTo>
                    <a:pt x="117627" y="703237"/>
                  </a:lnTo>
                  <a:lnTo>
                    <a:pt x="117017" y="703110"/>
                  </a:lnTo>
                  <a:lnTo>
                    <a:pt x="116776" y="703618"/>
                  </a:lnTo>
                  <a:lnTo>
                    <a:pt x="116497" y="704151"/>
                  </a:lnTo>
                  <a:lnTo>
                    <a:pt x="116179" y="705167"/>
                  </a:lnTo>
                  <a:lnTo>
                    <a:pt x="116154" y="705599"/>
                  </a:lnTo>
                  <a:lnTo>
                    <a:pt x="116255" y="705878"/>
                  </a:lnTo>
                  <a:lnTo>
                    <a:pt x="116852" y="705599"/>
                  </a:lnTo>
                  <a:lnTo>
                    <a:pt x="117436" y="705294"/>
                  </a:lnTo>
                  <a:lnTo>
                    <a:pt x="118567" y="704761"/>
                  </a:lnTo>
                  <a:lnTo>
                    <a:pt x="119507" y="704253"/>
                  </a:lnTo>
                  <a:lnTo>
                    <a:pt x="120713" y="703224"/>
                  </a:lnTo>
                  <a:lnTo>
                    <a:pt x="121285" y="702754"/>
                  </a:lnTo>
                  <a:close/>
                </a:path>
                <a:path w="1104265" h="1931034">
                  <a:moveTo>
                    <a:pt x="129895" y="820585"/>
                  </a:moveTo>
                  <a:lnTo>
                    <a:pt x="129717" y="820572"/>
                  </a:lnTo>
                  <a:lnTo>
                    <a:pt x="129578" y="820508"/>
                  </a:lnTo>
                  <a:lnTo>
                    <a:pt x="129336" y="820559"/>
                  </a:lnTo>
                  <a:lnTo>
                    <a:pt x="129120" y="820597"/>
                  </a:lnTo>
                  <a:lnTo>
                    <a:pt x="128663" y="820826"/>
                  </a:lnTo>
                  <a:lnTo>
                    <a:pt x="128346" y="820966"/>
                  </a:lnTo>
                  <a:lnTo>
                    <a:pt x="129895" y="820585"/>
                  </a:lnTo>
                  <a:close/>
                </a:path>
                <a:path w="1104265" h="1931034">
                  <a:moveTo>
                    <a:pt x="132486" y="922147"/>
                  </a:moveTo>
                  <a:lnTo>
                    <a:pt x="132321" y="922235"/>
                  </a:lnTo>
                  <a:lnTo>
                    <a:pt x="131978" y="922451"/>
                  </a:lnTo>
                  <a:lnTo>
                    <a:pt x="132397" y="922337"/>
                  </a:lnTo>
                  <a:lnTo>
                    <a:pt x="132486" y="922147"/>
                  </a:lnTo>
                  <a:close/>
                </a:path>
                <a:path w="1104265" h="1931034">
                  <a:moveTo>
                    <a:pt x="136347" y="820394"/>
                  </a:moveTo>
                  <a:lnTo>
                    <a:pt x="135775" y="820572"/>
                  </a:lnTo>
                  <a:lnTo>
                    <a:pt x="134645" y="821334"/>
                  </a:lnTo>
                  <a:lnTo>
                    <a:pt x="134975" y="821347"/>
                  </a:lnTo>
                  <a:lnTo>
                    <a:pt x="135128" y="821385"/>
                  </a:lnTo>
                  <a:lnTo>
                    <a:pt x="136245" y="820788"/>
                  </a:lnTo>
                  <a:lnTo>
                    <a:pt x="136347" y="820394"/>
                  </a:lnTo>
                  <a:close/>
                </a:path>
                <a:path w="1104265" h="1931034">
                  <a:moveTo>
                    <a:pt x="137515" y="1246517"/>
                  </a:moveTo>
                  <a:lnTo>
                    <a:pt x="136855" y="1246162"/>
                  </a:lnTo>
                  <a:lnTo>
                    <a:pt x="135077" y="1246759"/>
                  </a:lnTo>
                  <a:lnTo>
                    <a:pt x="129120" y="1249870"/>
                  </a:lnTo>
                  <a:lnTo>
                    <a:pt x="124002" y="1252169"/>
                  </a:lnTo>
                  <a:lnTo>
                    <a:pt x="120230" y="1252537"/>
                  </a:lnTo>
                  <a:lnTo>
                    <a:pt x="118122" y="1252753"/>
                  </a:lnTo>
                  <a:lnTo>
                    <a:pt x="114096" y="1254404"/>
                  </a:lnTo>
                  <a:lnTo>
                    <a:pt x="106032" y="1258150"/>
                  </a:lnTo>
                  <a:lnTo>
                    <a:pt x="102374" y="1258900"/>
                  </a:lnTo>
                  <a:lnTo>
                    <a:pt x="92163" y="1262557"/>
                  </a:lnTo>
                  <a:lnTo>
                    <a:pt x="88620" y="1262938"/>
                  </a:lnTo>
                  <a:lnTo>
                    <a:pt x="79756" y="1265758"/>
                  </a:lnTo>
                  <a:lnTo>
                    <a:pt x="76987" y="1266799"/>
                  </a:lnTo>
                  <a:lnTo>
                    <a:pt x="80403" y="1267053"/>
                  </a:lnTo>
                  <a:lnTo>
                    <a:pt x="80886" y="1267434"/>
                  </a:lnTo>
                  <a:lnTo>
                    <a:pt x="74117" y="1270558"/>
                  </a:lnTo>
                  <a:lnTo>
                    <a:pt x="69329" y="1272324"/>
                  </a:lnTo>
                  <a:lnTo>
                    <a:pt x="73939" y="1272120"/>
                  </a:lnTo>
                  <a:lnTo>
                    <a:pt x="82410" y="1268234"/>
                  </a:lnTo>
                  <a:lnTo>
                    <a:pt x="85077" y="1266799"/>
                  </a:lnTo>
                  <a:lnTo>
                    <a:pt x="90881" y="1264831"/>
                  </a:lnTo>
                  <a:lnTo>
                    <a:pt x="92430" y="1264805"/>
                  </a:lnTo>
                  <a:lnTo>
                    <a:pt x="88315" y="1267650"/>
                  </a:lnTo>
                  <a:lnTo>
                    <a:pt x="85750" y="1268653"/>
                  </a:lnTo>
                  <a:lnTo>
                    <a:pt x="72885" y="1272717"/>
                  </a:lnTo>
                  <a:lnTo>
                    <a:pt x="66471" y="1275511"/>
                  </a:lnTo>
                  <a:lnTo>
                    <a:pt x="65303" y="1276172"/>
                  </a:lnTo>
                  <a:lnTo>
                    <a:pt x="64681" y="1276743"/>
                  </a:lnTo>
                  <a:lnTo>
                    <a:pt x="65849" y="1276680"/>
                  </a:lnTo>
                  <a:lnTo>
                    <a:pt x="78854" y="1272692"/>
                  </a:lnTo>
                  <a:lnTo>
                    <a:pt x="84975" y="1270584"/>
                  </a:lnTo>
                  <a:lnTo>
                    <a:pt x="91008" y="1267980"/>
                  </a:lnTo>
                  <a:lnTo>
                    <a:pt x="98361" y="1264577"/>
                  </a:lnTo>
                  <a:lnTo>
                    <a:pt x="112877" y="1258455"/>
                  </a:lnTo>
                  <a:lnTo>
                    <a:pt x="135648" y="1247521"/>
                  </a:lnTo>
                  <a:lnTo>
                    <a:pt x="137515" y="1246517"/>
                  </a:lnTo>
                  <a:close/>
                </a:path>
                <a:path w="1104265" h="1931034">
                  <a:moveTo>
                    <a:pt x="140779" y="911059"/>
                  </a:moveTo>
                  <a:lnTo>
                    <a:pt x="140589" y="910996"/>
                  </a:lnTo>
                  <a:lnTo>
                    <a:pt x="140360" y="910971"/>
                  </a:lnTo>
                  <a:lnTo>
                    <a:pt x="139522" y="911961"/>
                  </a:lnTo>
                  <a:lnTo>
                    <a:pt x="138633" y="913104"/>
                  </a:lnTo>
                  <a:lnTo>
                    <a:pt x="139649" y="912825"/>
                  </a:lnTo>
                  <a:lnTo>
                    <a:pt x="139839" y="912723"/>
                  </a:lnTo>
                  <a:lnTo>
                    <a:pt x="139801" y="912368"/>
                  </a:lnTo>
                  <a:lnTo>
                    <a:pt x="139928" y="911948"/>
                  </a:lnTo>
                  <a:lnTo>
                    <a:pt x="140500" y="911339"/>
                  </a:lnTo>
                  <a:lnTo>
                    <a:pt x="140779" y="911059"/>
                  </a:lnTo>
                  <a:close/>
                </a:path>
                <a:path w="1104265" h="1931034">
                  <a:moveTo>
                    <a:pt x="149199" y="932713"/>
                  </a:moveTo>
                  <a:lnTo>
                    <a:pt x="148780" y="932916"/>
                  </a:lnTo>
                  <a:lnTo>
                    <a:pt x="147929" y="933284"/>
                  </a:lnTo>
                  <a:lnTo>
                    <a:pt x="148183" y="933323"/>
                  </a:lnTo>
                  <a:lnTo>
                    <a:pt x="148577" y="933157"/>
                  </a:lnTo>
                  <a:lnTo>
                    <a:pt x="149161" y="932751"/>
                  </a:lnTo>
                  <a:close/>
                </a:path>
                <a:path w="1104265" h="1931034">
                  <a:moveTo>
                    <a:pt x="163550" y="659777"/>
                  </a:moveTo>
                  <a:lnTo>
                    <a:pt x="160832" y="662368"/>
                  </a:lnTo>
                  <a:lnTo>
                    <a:pt x="158229" y="664184"/>
                  </a:lnTo>
                  <a:lnTo>
                    <a:pt x="156705" y="665695"/>
                  </a:lnTo>
                  <a:lnTo>
                    <a:pt x="155892" y="666432"/>
                  </a:lnTo>
                  <a:lnTo>
                    <a:pt x="153454" y="669315"/>
                  </a:lnTo>
                  <a:lnTo>
                    <a:pt x="152336" y="670864"/>
                  </a:lnTo>
                  <a:lnTo>
                    <a:pt x="152095" y="671969"/>
                  </a:lnTo>
                  <a:lnTo>
                    <a:pt x="152933" y="671588"/>
                  </a:lnTo>
                  <a:lnTo>
                    <a:pt x="154000" y="670763"/>
                  </a:lnTo>
                  <a:lnTo>
                    <a:pt x="158140" y="667385"/>
                  </a:lnTo>
                  <a:lnTo>
                    <a:pt x="160439" y="665391"/>
                  </a:lnTo>
                  <a:lnTo>
                    <a:pt x="162699" y="663003"/>
                  </a:lnTo>
                  <a:lnTo>
                    <a:pt x="163550" y="659777"/>
                  </a:lnTo>
                  <a:close/>
                </a:path>
                <a:path w="1104265" h="1931034">
                  <a:moveTo>
                    <a:pt x="181737" y="636993"/>
                  </a:moveTo>
                  <a:lnTo>
                    <a:pt x="172377" y="645795"/>
                  </a:lnTo>
                  <a:lnTo>
                    <a:pt x="170700" y="649084"/>
                  </a:lnTo>
                  <a:lnTo>
                    <a:pt x="167970" y="651954"/>
                  </a:lnTo>
                  <a:lnTo>
                    <a:pt x="171043" y="650849"/>
                  </a:lnTo>
                  <a:lnTo>
                    <a:pt x="173037" y="648614"/>
                  </a:lnTo>
                  <a:lnTo>
                    <a:pt x="174713" y="647039"/>
                  </a:lnTo>
                  <a:lnTo>
                    <a:pt x="177380" y="644537"/>
                  </a:lnTo>
                  <a:lnTo>
                    <a:pt x="179133" y="642086"/>
                  </a:lnTo>
                  <a:lnTo>
                    <a:pt x="181317" y="638187"/>
                  </a:lnTo>
                  <a:lnTo>
                    <a:pt x="181737" y="636993"/>
                  </a:lnTo>
                  <a:close/>
                </a:path>
                <a:path w="1104265" h="1931034">
                  <a:moveTo>
                    <a:pt x="191452" y="615530"/>
                  </a:moveTo>
                  <a:lnTo>
                    <a:pt x="189585" y="616077"/>
                  </a:lnTo>
                  <a:lnTo>
                    <a:pt x="188493" y="617258"/>
                  </a:lnTo>
                  <a:lnTo>
                    <a:pt x="186664" y="619531"/>
                  </a:lnTo>
                  <a:lnTo>
                    <a:pt x="186359" y="620293"/>
                  </a:lnTo>
                  <a:lnTo>
                    <a:pt x="186791" y="620572"/>
                  </a:lnTo>
                  <a:lnTo>
                    <a:pt x="187591" y="619887"/>
                  </a:lnTo>
                  <a:lnTo>
                    <a:pt x="188633" y="619137"/>
                  </a:lnTo>
                  <a:lnTo>
                    <a:pt x="189395" y="618299"/>
                  </a:lnTo>
                  <a:lnTo>
                    <a:pt x="190881" y="616673"/>
                  </a:lnTo>
                  <a:lnTo>
                    <a:pt x="191452" y="615530"/>
                  </a:lnTo>
                  <a:close/>
                </a:path>
                <a:path w="1104265" h="1931034">
                  <a:moveTo>
                    <a:pt x="203669" y="629958"/>
                  </a:moveTo>
                  <a:lnTo>
                    <a:pt x="203390" y="629310"/>
                  </a:lnTo>
                  <a:lnTo>
                    <a:pt x="202387" y="629843"/>
                  </a:lnTo>
                  <a:lnTo>
                    <a:pt x="197485" y="635863"/>
                  </a:lnTo>
                  <a:lnTo>
                    <a:pt x="193281" y="639432"/>
                  </a:lnTo>
                  <a:lnTo>
                    <a:pt x="187452" y="644702"/>
                  </a:lnTo>
                  <a:lnTo>
                    <a:pt x="185737" y="645998"/>
                  </a:lnTo>
                  <a:lnTo>
                    <a:pt x="180149" y="652487"/>
                  </a:lnTo>
                  <a:lnTo>
                    <a:pt x="179438" y="653542"/>
                  </a:lnTo>
                  <a:lnTo>
                    <a:pt x="179603" y="653948"/>
                  </a:lnTo>
                  <a:lnTo>
                    <a:pt x="179806" y="654431"/>
                  </a:lnTo>
                  <a:lnTo>
                    <a:pt x="180936" y="653275"/>
                  </a:lnTo>
                  <a:lnTo>
                    <a:pt x="195580" y="639610"/>
                  </a:lnTo>
                  <a:lnTo>
                    <a:pt x="198691" y="636790"/>
                  </a:lnTo>
                  <a:lnTo>
                    <a:pt x="200952" y="633984"/>
                  </a:lnTo>
                  <a:lnTo>
                    <a:pt x="203568" y="630542"/>
                  </a:lnTo>
                  <a:lnTo>
                    <a:pt x="203669" y="629958"/>
                  </a:lnTo>
                  <a:close/>
                </a:path>
                <a:path w="1104265" h="1931034">
                  <a:moveTo>
                    <a:pt x="207860" y="766064"/>
                  </a:moveTo>
                  <a:lnTo>
                    <a:pt x="207251" y="765746"/>
                  </a:lnTo>
                  <a:lnTo>
                    <a:pt x="205816" y="766940"/>
                  </a:lnTo>
                  <a:lnTo>
                    <a:pt x="204495" y="768057"/>
                  </a:lnTo>
                  <a:lnTo>
                    <a:pt x="201803" y="770166"/>
                  </a:lnTo>
                  <a:lnTo>
                    <a:pt x="202057" y="770153"/>
                  </a:lnTo>
                  <a:lnTo>
                    <a:pt x="202184" y="770204"/>
                  </a:lnTo>
                  <a:lnTo>
                    <a:pt x="203809" y="769975"/>
                  </a:lnTo>
                  <a:lnTo>
                    <a:pt x="205003" y="769886"/>
                  </a:lnTo>
                  <a:lnTo>
                    <a:pt x="206070" y="769848"/>
                  </a:lnTo>
                  <a:lnTo>
                    <a:pt x="206489" y="768985"/>
                  </a:lnTo>
                  <a:lnTo>
                    <a:pt x="206997" y="768070"/>
                  </a:lnTo>
                  <a:lnTo>
                    <a:pt x="207860" y="766064"/>
                  </a:lnTo>
                  <a:close/>
                </a:path>
                <a:path w="1104265" h="1931034">
                  <a:moveTo>
                    <a:pt x="209016" y="602437"/>
                  </a:moveTo>
                  <a:lnTo>
                    <a:pt x="198386" y="611428"/>
                  </a:lnTo>
                  <a:lnTo>
                    <a:pt x="199085" y="611555"/>
                  </a:lnTo>
                  <a:lnTo>
                    <a:pt x="200545" y="611682"/>
                  </a:lnTo>
                  <a:lnTo>
                    <a:pt x="205143" y="607745"/>
                  </a:lnTo>
                  <a:lnTo>
                    <a:pt x="207975" y="603846"/>
                  </a:lnTo>
                  <a:lnTo>
                    <a:pt x="209016" y="602437"/>
                  </a:lnTo>
                  <a:close/>
                </a:path>
                <a:path w="1104265" h="1931034">
                  <a:moveTo>
                    <a:pt x="216814" y="598652"/>
                  </a:moveTo>
                  <a:lnTo>
                    <a:pt x="216649" y="598246"/>
                  </a:lnTo>
                  <a:lnTo>
                    <a:pt x="216573" y="598093"/>
                  </a:lnTo>
                  <a:lnTo>
                    <a:pt x="215861" y="598563"/>
                  </a:lnTo>
                  <a:lnTo>
                    <a:pt x="215442" y="598754"/>
                  </a:lnTo>
                  <a:lnTo>
                    <a:pt x="214998" y="599363"/>
                  </a:lnTo>
                  <a:lnTo>
                    <a:pt x="214236" y="600278"/>
                  </a:lnTo>
                  <a:lnTo>
                    <a:pt x="214122" y="600646"/>
                  </a:lnTo>
                  <a:lnTo>
                    <a:pt x="214045" y="600951"/>
                  </a:lnTo>
                  <a:lnTo>
                    <a:pt x="214553" y="600964"/>
                  </a:lnTo>
                  <a:lnTo>
                    <a:pt x="214985" y="600608"/>
                  </a:lnTo>
                  <a:lnTo>
                    <a:pt x="216192" y="599655"/>
                  </a:lnTo>
                  <a:lnTo>
                    <a:pt x="216814" y="598652"/>
                  </a:lnTo>
                  <a:close/>
                </a:path>
                <a:path w="1104265" h="1931034">
                  <a:moveTo>
                    <a:pt x="220116" y="607898"/>
                  </a:moveTo>
                  <a:lnTo>
                    <a:pt x="219633" y="607085"/>
                  </a:lnTo>
                  <a:lnTo>
                    <a:pt x="219735" y="605853"/>
                  </a:lnTo>
                  <a:lnTo>
                    <a:pt x="216916" y="608787"/>
                  </a:lnTo>
                  <a:lnTo>
                    <a:pt x="211086" y="614553"/>
                  </a:lnTo>
                  <a:lnTo>
                    <a:pt x="209003" y="615569"/>
                  </a:lnTo>
                  <a:lnTo>
                    <a:pt x="209473" y="611784"/>
                  </a:lnTo>
                  <a:lnTo>
                    <a:pt x="209943" y="610870"/>
                  </a:lnTo>
                  <a:lnTo>
                    <a:pt x="211010" y="606806"/>
                  </a:lnTo>
                  <a:lnTo>
                    <a:pt x="199669" y="615086"/>
                  </a:lnTo>
                  <a:lnTo>
                    <a:pt x="201295" y="615327"/>
                  </a:lnTo>
                  <a:lnTo>
                    <a:pt x="202336" y="615848"/>
                  </a:lnTo>
                  <a:lnTo>
                    <a:pt x="205320" y="616331"/>
                  </a:lnTo>
                  <a:lnTo>
                    <a:pt x="205714" y="617169"/>
                  </a:lnTo>
                  <a:lnTo>
                    <a:pt x="200393" y="625132"/>
                  </a:lnTo>
                  <a:lnTo>
                    <a:pt x="202133" y="625017"/>
                  </a:lnTo>
                  <a:lnTo>
                    <a:pt x="205701" y="621715"/>
                  </a:lnTo>
                  <a:lnTo>
                    <a:pt x="216268" y="611505"/>
                  </a:lnTo>
                  <a:lnTo>
                    <a:pt x="220116" y="607898"/>
                  </a:lnTo>
                  <a:close/>
                </a:path>
                <a:path w="1104265" h="1931034">
                  <a:moveTo>
                    <a:pt x="231013" y="1043266"/>
                  </a:moveTo>
                  <a:lnTo>
                    <a:pt x="230619" y="1043114"/>
                  </a:lnTo>
                  <a:lnTo>
                    <a:pt x="229717" y="1043597"/>
                  </a:lnTo>
                  <a:lnTo>
                    <a:pt x="230149" y="1043749"/>
                  </a:lnTo>
                  <a:lnTo>
                    <a:pt x="230441" y="1043584"/>
                  </a:lnTo>
                  <a:lnTo>
                    <a:pt x="231013" y="1043266"/>
                  </a:lnTo>
                  <a:close/>
                </a:path>
                <a:path w="1104265" h="1931034">
                  <a:moveTo>
                    <a:pt x="252374" y="1024483"/>
                  </a:moveTo>
                  <a:lnTo>
                    <a:pt x="252310" y="1024128"/>
                  </a:lnTo>
                  <a:lnTo>
                    <a:pt x="252222" y="1023251"/>
                  </a:lnTo>
                  <a:lnTo>
                    <a:pt x="250634" y="1023391"/>
                  </a:lnTo>
                  <a:lnTo>
                    <a:pt x="246024" y="1025347"/>
                  </a:lnTo>
                  <a:lnTo>
                    <a:pt x="244894" y="1026121"/>
                  </a:lnTo>
                  <a:lnTo>
                    <a:pt x="245160" y="1026414"/>
                  </a:lnTo>
                  <a:lnTo>
                    <a:pt x="245643" y="1026998"/>
                  </a:lnTo>
                  <a:lnTo>
                    <a:pt x="246722" y="1027264"/>
                  </a:lnTo>
                  <a:lnTo>
                    <a:pt x="250736" y="1025550"/>
                  </a:lnTo>
                  <a:lnTo>
                    <a:pt x="251764" y="1025118"/>
                  </a:lnTo>
                  <a:lnTo>
                    <a:pt x="252374" y="1024483"/>
                  </a:lnTo>
                  <a:close/>
                </a:path>
                <a:path w="1104265" h="1931034">
                  <a:moveTo>
                    <a:pt x="264388" y="1033183"/>
                  </a:moveTo>
                  <a:lnTo>
                    <a:pt x="263893" y="1033170"/>
                  </a:lnTo>
                  <a:lnTo>
                    <a:pt x="263525" y="1032992"/>
                  </a:lnTo>
                  <a:lnTo>
                    <a:pt x="262953" y="1033183"/>
                  </a:lnTo>
                  <a:lnTo>
                    <a:pt x="261213" y="1033780"/>
                  </a:lnTo>
                  <a:lnTo>
                    <a:pt x="260654" y="1034427"/>
                  </a:lnTo>
                  <a:lnTo>
                    <a:pt x="260654" y="1034821"/>
                  </a:lnTo>
                  <a:lnTo>
                    <a:pt x="260692" y="1035037"/>
                  </a:lnTo>
                  <a:lnTo>
                    <a:pt x="261454" y="1035075"/>
                  </a:lnTo>
                  <a:lnTo>
                    <a:pt x="263550" y="1034300"/>
                  </a:lnTo>
                  <a:lnTo>
                    <a:pt x="264172" y="1033691"/>
                  </a:lnTo>
                  <a:lnTo>
                    <a:pt x="264388" y="1033183"/>
                  </a:lnTo>
                  <a:close/>
                </a:path>
                <a:path w="1104265" h="1931034">
                  <a:moveTo>
                    <a:pt x="267563" y="1018463"/>
                  </a:moveTo>
                  <a:lnTo>
                    <a:pt x="267208" y="1018298"/>
                  </a:lnTo>
                  <a:lnTo>
                    <a:pt x="266547" y="1018438"/>
                  </a:lnTo>
                  <a:lnTo>
                    <a:pt x="266192" y="1018527"/>
                  </a:lnTo>
                  <a:lnTo>
                    <a:pt x="265137" y="1019009"/>
                  </a:lnTo>
                  <a:lnTo>
                    <a:pt x="264655" y="1019403"/>
                  </a:lnTo>
                  <a:lnTo>
                    <a:pt x="264998" y="1019568"/>
                  </a:lnTo>
                  <a:lnTo>
                    <a:pt x="265696" y="1019492"/>
                  </a:lnTo>
                  <a:lnTo>
                    <a:pt x="266014" y="1019352"/>
                  </a:lnTo>
                  <a:lnTo>
                    <a:pt x="267093" y="1018882"/>
                  </a:lnTo>
                  <a:lnTo>
                    <a:pt x="267563" y="1018463"/>
                  </a:lnTo>
                  <a:close/>
                </a:path>
                <a:path w="1104265" h="1931034">
                  <a:moveTo>
                    <a:pt x="267817" y="1020368"/>
                  </a:moveTo>
                  <a:lnTo>
                    <a:pt x="267512" y="1020267"/>
                  </a:lnTo>
                  <a:lnTo>
                    <a:pt x="266319" y="1020864"/>
                  </a:lnTo>
                  <a:lnTo>
                    <a:pt x="266357" y="1021143"/>
                  </a:lnTo>
                  <a:lnTo>
                    <a:pt x="266852" y="1020991"/>
                  </a:lnTo>
                  <a:lnTo>
                    <a:pt x="267741" y="1020406"/>
                  </a:lnTo>
                  <a:close/>
                </a:path>
                <a:path w="1104265" h="1931034">
                  <a:moveTo>
                    <a:pt x="276491" y="1005319"/>
                  </a:moveTo>
                  <a:lnTo>
                    <a:pt x="276263" y="1005319"/>
                  </a:lnTo>
                  <a:lnTo>
                    <a:pt x="276047" y="1005268"/>
                  </a:lnTo>
                  <a:lnTo>
                    <a:pt x="275488" y="1005433"/>
                  </a:lnTo>
                  <a:lnTo>
                    <a:pt x="274878" y="1005827"/>
                  </a:lnTo>
                  <a:lnTo>
                    <a:pt x="274764" y="1006297"/>
                  </a:lnTo>
                  <a:lnTo>
                    <a:pt x="275259" y="1006259"/>
                  </a:lnTo>
                  <a:lnTo>
                    <a:pt x="276123" y="1005801"/>
                  </a:lnTo>
                  <a:lnTo>
                    <a:pt x="276364" y="1005674"/>
                  </a:lnTo>
                  <a:lnTo>
                    <a:pt x="276402" y="1005471"/>
                  </a:lnTo>
                  <a:lnTo>
                    <a:pt x="276491" y="1005319"/>
                  </a:lnTo>
                  <a:close/>
                </a:path>
                <a:path w="1104265" h="1931034">
                  <a:moveTo>
                    <a:pt x="281305" y="1034224"/>
                  </a:moveTo>
                  <a:lnTo>
                    <a:pt x="280174" y="1034554"/>
                  </a:lnTo>
                  <a:lnTo>
                    <a:pt x="280187" y="1034821"/>
                  </a:lnTo>
                  <a:lnTo>
                    <a:pt x="281305" y="1034224"/>
                  </a:lnTo>
                  <a:close/>
                </a:path>
                <a:path w="1104265" h="1931034">
                  <a:moveTo>
                    <a:pt x="288493" y="1016254"/>
                  </a:moveTo>
                  <a:lnTo>
                    <a:pt x="287959" y="1015631"/>
                  </a:lnTo>
                  <a:lnTo>
                    <a:pt x="284505" y="1014691"/>
                  </a:lnTo>
                  <a:lnTo>
                    <a:pt x="281990" y="1015199"/>
                  </a:lnTo>
                  <a:lnTo>
                    <a:pt x="271119" y="1021892"/>
                  </a:lnTo>
                  <a:lnTo>
                    <a:pt x="264020" y="1025664"/>
                  </a:lnTo>
                  <a:lnTo>
                    <a:pt x="256235" y="1025258"/>
                  </a:lnTo>
                  <a:lnTo>
                    <a:pt x="253072" y="1026439"/>
                  </a:lnTo>
                  <a:lnTo>
                    <a:pt x="251015" y="1027658"/>
                  </a:lnTo>
                  <a:lnTo>
                    <a:pt x="248323" y="1029208"/>
                  </a:lnTo>
                  <a:lnTo>
                    <a:pt x="249770" y="1029284"/>
                  </a:lnTo>
                  <a:lnTo>
                    <a:pt x="253746" y="1031481"/>
                  </a:lnTo>
                  <a:lnTo>
                    <a:pt x="265442" y="1026807"/>
                  </a:lnTo>
                  <a:lnTo>
                    <a:pt x="268439" y="1025664"/>
                  </a:lnTo>
                  <a:lnTo>
                    <a:pt x="274104" y="1023505"/>
                  </a:lnTo>
                  <a:lnTo>
                    <a:pt x="278218" y="1022299"/>
                  </a:lnTo>
                  <a:lnTo>
                    <a:pt x="280797" y="1019886"/>
                  </a:lnTo>
                  <a:lnTo>
                    <a:pt x="288493" y="1016254"/>
                  </a:lnTo>
                  <a:close/>
                </a:path>
                <a:path w="1104265" h="1931034">
                  <a:moveTo>
                    <a:pt x="297827" y="1017612"/>
                  </a:moveTo>
                  <a:lnTo>
                    <a:pt x="297675" y="1017104"/>
                  </a:lnTo>
                  <a:lnTo>
                    <a:pt x="297510" y="1016571"/>
                  </a:lnTo>
                  <a:lnTo>
                    <a:pt x="296354" y="1016546"/>
                  </a:lnTo>
                  <a:lnTo>
                    <a:pt x="273748" y="1026274"/>
                  </a:lnTo>
                  <a:lnTo>
                    <a:pt x="273443" y="1026858"/>
                  </a:lnTo>
                  <a:lnTo>
                    <a:pt x="273913" y="1027506"/>
                  </a:lnTo>
                  <a:lnTo>
                    <a:pt x="274662" y="1027620"/>
                  </a:lnTo>
                  <a:lnTo>
                    <a:pt x="281597" y="1024978"/>
                  </a:lnTo>
                  <a:lnTo>
                    <a:pt x="287020" y="1022388"/>
                  </a:lnTo>
                  <a:lnTo>
                    <a:pt x="291934" y="1020826"/>
                  </a:lnTo>
                  <a:lnTo>
                    <a:pt x="295071" y="1019403"/>
                  </a:lnTo>
                  <a:lnTo>
                    <a:pt x="297205" y="1018374"/>
                  </a:lnTo>
                  <a:lnTo>
                    <a:pt x="297827" y="1017612"/>
                  </a:lnTo>
                  <a:close/>
                </a:path>
                <a:path w="1104265" h="1931034">
                  <a:moveTo>
                    <a:pt x="299351" y="1006017"/>
                  </a:moveTo>
                  <a:lnTo>
                    <a:pt x="299326" y="1005878"/>
                  </a:lnTo>
                  <a:lnTo>
                    <a:pt x="299123" y="1005840"/>
                  </a:lnTo>
                  <a:lnTo>
                    <a:pt x="298983" y="1005763"/>
                  </a:lnTo>
                  <a:lnTo>
                    <a:pt x="299288" y="1006132"/>
                  </a:lnTo>
                  <a:close/>
                </a:path>
                <a:path w="1104265" h="1931034">
                  <a:moveTo>
                    <a:pt x="299796" y="1028788"/>
                  </a:moveTo>
                  <a:lnTo>
                    <a:pt x="296583" y="1029881"/>
                  </a:lnTo>
                  <a:lnTo>
                    <a:pt x="295440" y="1030325"/>
                  </a:lnTo>
                  <a:lnTo>
                    <a:pt x="295071" y="1030744"/>
                  </a:lnTo>
                  <a:lnTo>
                    <a:pt x="295668" y="1030782"/>
                  </a:lnTo>
                  <a:lnTo>
                    <a:pt x="295871" y="1030808"/>
                  </a:lnTo>
                  <a:lnTo>
                    <a:pt x="296519" y="1030643"/>
                  </a:lnTo>
                  <a:lnTo>
                    <a:pt x="296760" y="1030516"/>
                  </a:lnTo>
                  <a:lnTo>
                    <a:pt x="299796" y="1028788"/>
                  </a:lnTo>
                  <a:close/>
                </a:path>
                <a:path w="1104265" h="1931034">
                  <a:moveTo>
                    <a:pt x="300558" y="1028725"/>
                  </a:moveTo>
                  <a:lnTo>
                    <a:pt x="300342" y="1028598"/>
                  </a:lnTo>
                  <a:lnTo>
                    <a:pt x="300558" y="1028725"/>
                  </a:lnTo>
                  <a:close/>
                </a:path>
                <a:path w="1104265" h="1931034">
                  <a:moveTo>
                    <a:pt x="498513" y="1929003"/>
                  </a:moveTo>
                  <a:lnTo>
                    <a:pt x="496684" y="1930806"/>
                  </a:lnTo>
                  <a:lnTo>
                    <a:pt x="496836" y="1930831"/>
                  </a:lnTo>
                  <a:lnTo>
                    <a:pt x="497166" y="1930615"/>
                  </a:lnTo>
                  <a:lnTo>
                    <a:pt x="497522" y="1930336"/>
                  </a:lnTo>
                  <a:lnTo>
                    <a:pt x="497713" y="1930082"/>
                  </a:lnTo>
                  <a:lnTo>
                    <a:pt x="498513" y="1929003"/>
                  </a:lnTo>
                  <a:close/>
                </a:path>
                <a:path w="1104265" h="1931034">
                  <a:moveTo>
                    <a:pt x="619074" y="603796"/>
                  </a:moveTo>
                  <a:lnTo>
                    <a:pt x="618553" y="603656"/>
                  </a:lnTo>
                  <a:lnTo>
                    <a:pt x="618185" y="603415"/>
                  </a:lnTo>
                  <a:lnTo>
                    <a:pt x="616356" y="603377"/>
                  </a:lnTo>
                  <a:lnTo>
                    <a:pt x="615175" y="603796"/>
                  </a:lnTo>
                  <a:lnTo>
                    <a:pt x="614857" y="604354"/>
                  </a:lnTo>
                  <a:lnTo>
                    <a:pt x="614616" y="604786"/>
                  </a:lnTo>
                  <a:lnTo>
                    <a:pt x="615149" y="604951"/>
                  </a:lnTo>
                  <a:lnTo>
                    <a:pt x="616546" y="604710"/>
                  </a:lnTo>
                  <a:lnTo>
                    <a:pt x="619074" y="603796"/>
                  </a:lnTo>
                  <a:close/>
                </a:path>
                <a:path w="1104265" h="1931034">
                  <a:moveTo>
                    <a:pt x="647750" y="588162"/>
                  </a:moveTo>
                  <a:lnTo>
                    <a:pt x="647547" y="587946"/>
                  </a:lnTo>
                  <a:lnTo>
                    <a:pt x="645223" y="588264"/>
                  </a:lnTo>
                  <a:lnTo>
                    <a:pt x="644588" y="588695"/>
                  </a:lnTo>
                  <a:lnTo>
                    <a:pt x="645033" y="588746"/>
                  </a:lnTo>
                  <a:lnTo>
                    <a:pt x="645541" y="588848"/>
                  </a:lnTo>
                  <a:lnTo>
                    <a:pt x="647242" y="588492"/>
                  </a:lnTo>
                  <a:lnTo>
                    <a:pt x="647750" y="588162"/>
                  </a:lnTo>
                  <a:close/>
                </a:path>
                <a:path w="1104265" h="1931034">
                  <a:moveTo>
                    <a:pt x="669518" y="595693"/>
                  </a:moveTo>
                  <a:lnTo>
                    <a:pt x="658241" y="597179"/>
                  </a:lnTo>
                  <a:lnTo>
                    <a:pt x="657745" y="597598"/>
                  </a:lnTo>
                  <a:lnTo>
                    <a:pt x="657783" y="598195"/>
                  </a:lnTo>
                  <a:lnTo>
                    <a:pt x="661809" y="597890"/>
                  </a:lnTo>
                  <a:lnTo>
                    <a:pt x="665492" y="597408"/>
                  </a:lnTo>
                  <a:lnTo>
                    <a:pt x="667740" y="597738"/>
                  </a:lnTo>
                  <a:lnTo>
                    <a:pt x="669518" y="595693"/>
                  </a:lnTo>
                  <a:close/>
                </a:path>
                <a:path w="1104265" h="1931034">
                  <a:moveTo>
                    <a:pt x="675716" y="588619"/>
                  </a:moveTo>
                  <a:lnTo>
                    <a:pt x="672617" y="589089"/>
                  </a:lnTo>
                  <a:lnTo>
                    <a:pt x="667893" y="589813"/>
                  </a:lnTo>
                  <a:lnTo>
                    <a:pt x="666356" y="589254"/>
                  </a:lnTo>
                  <a:lnTo>
                    <a:pt x="665378" y="588162"/>
                  </a:lnTo>
                  <a:lnTo>
                    <a:pt x="664222" y="588403"/>
                  </a:lnTo>
                  <a:lnTo>
                    <a:pt x="663511" y="588467"/>
                  </a:lnTo>
                  <a:lnTo>
                    <a:pt x="662889" y="589292"/>
                  </a:lnTo>
                  <a:lnTo>
                    <a:pt x="662228" y="591070"/>
                  </a:lnTo>
                  <a:lnTo>
                    <a:pt x="666318" y="591121"/>
                  </a:lnTo>
                  <a:lnTo>
                    <a:pt x="666788" y="592416"/>
                  </a:lnTo>
                  <a:lnTo>
                    <a:pt x="666851" y="592569"/>
                  </a:lnTo>
                  <a:lnTo>
                    <a:pt x="668045" y="592442"/>
                  </a:lnTo>
                  <a:lnTo>
                    <a:pt x="670572" y="591947"/>
                  </a:lnTo>
                  <a:lnTo>
                    <a:pt x="671741" y="591312"/>
                  </a:lnTo>
                  <a:lnTo>
                    <a:pt x="675716" y="588619"/>
                  </a:lnTo>
                  <a:close/>
                </a:path>
                <a:path w="1104265" h="1931034">
                  <a:moveTo>
                    <a:pt x="679678" y="577850"/>
                  </a:moveTo>
                  <a:lnTo>
                    <a:pt x="679284" y="577278"/>
                  </a:lnTo>
                  <a:lnTo>
                    <a:pt x="678040" y="577253"/>
                  </a:lnTo>
                  <a:lnTo>
                    <a:pt x="675728" y="578015"/>
                  </a:lnTo>
                  <a:lnTo>
                    <a:pt x="675081" y="578218"/>
                  </a:lnTo>
                  <a:lnTo>
                    <a:pt x="674535" y="578624"/>
                  </a:lnTo>
                  <a:lnTo>
                    <a:pt x="673963" y="578942"/>
                  </a:lnTo>
                  <a:lnTo>
                    <a:pt x="674598" y="579285"/>
                  </a:lnTo>
                  <a:lnTo>
                    <a:pt x="675805" y="579297"/>
                  </a:lnTo>
                  <a:lnTo>
                    <a:pt x="678599" y="578459"/>
                  </a:lnTo>
                  <a:lnTo>
                    <a:pt x="679678" y="577850"/>
                  </a:lnTo>
                  <a:close/>
                </a:path>
                <a:path w="1104265" h="1931034">
                  <a:moveTo>
                    <a:pt x="687793" y="555637"/>
                  </a:moveTo>
                  <a:lnTo>
                    <a:pt x="687654" y="555269"/>
                  </a:lnTo>
                  <a:lnTo>
                    <a:pt x="687514" y="554812"/>
                  </a:lnTo>
                  <a:lnTo>
                    <a:pt x="686790" y="554507"/>
                  </a:lnTo>
                  <a:lnTo>
                    <a:pt x="686015" y="554253"/>
                  </a:lnTo>
                  <a:lnTo>
                    <a:pt x="685647" y="554139"/>
                  </a:lnTo>
                  <a:lnTo>
                    <a:pt x="684644" y="554278"/>
                  </a:lnTo>
                  <a:lnTo>
                    <a:pt x="683945" y="554291"/>
                  </a:lnTo>
                  <a:lnTo>
                    <a:pt x="683323" y="554672"/>
                  </a:lnTo>
                  <a:lnTo>
                    <a:pt x="682409" y="555117"/>
                  </a:lnTo>
                  <a:lnTo>
                    <a:pt x="681774" y="556018"/>
                  </a:lnTo>
                  <a:lnTo>
                    <a:pt x="681456" y="556641"/>
                  </a:lnTo>
                  <a:lnTo>
                    <a:pt x="681710" y="557491"/>
                  </a:lnTo>
                  <a:lnTo>
                    <a:pt x="683158" y="557276"/>
                  </a:lnTo>
                  <a:lnTo>
                    <a:pt x="684822" y="556818"/>
                  </a:lnTo>
                  <a:lnTo>
                    <a:pt x="686447" y="556285"/>
                  </a:lnTo>
                  <a:lnTo>
                    <a:pt x="687793" y="555637"/>
                  </a:lnTo>
                  <a:close/>
                </a:path>
                <a:path w="1104265" h="1931034">
                  <a:moveTo>
                    <a:pt x="688657" y="521373"/>
                  </a:moveTo>
                  <a:lnTo>
                    <a:pt x="686816" y="520433"/>
                  </a:lnTo>
                  <a:lnTo>
                    <a:pt x="682256" y="521093"/>
                  </a:lnTo>
                  <a:lnTo>
                    <a:pt x="678154" y="521550"/>
                  </a:lnTo>
                  <a:lnTo>
                    <a:pt x="675093" y="521881"/>
                  </a:lnTo>
                  <a:lnTo>
                    <a:pt x="671855" y="522871"/>
                  </a:lnTo>
                  <a:lnTo>
                    <a:pt x="668743" y="524217"/>
                  </a:lnTo>
                  <a:lnTo>
                    <a:pt x="672960" y="523290"/>
                  </a:lnTo>
                  <a:lnTo>
                    <a:pt x="674763" y="523722"/>
                  </a:lnTo>
                  <a:lnTo>
                    <a:pt x="679437" y="523925"/>
                  </a:lnTo>
                  <a:lnTo>
                    <a:pt x="682129" y="523760"/>
                  </a:lnTo>
                  <a:lnTo>
                    <a:pt x="686803" y="522452"/>
                  </a:lnTo>
                  <a:lnTo>
                    <a:pt x="688644" y="521576"/>
                  </a:lnTo>
                  <a:lnTo>
                    <a:pt x="688657" y="521373"/>
                  </a:lnTo>
                  <a:close/>
                </a:path>
                <a:path w="1104265" h="1931034">
                  <a:moveTo>
                    <a:pt x="762190" y="485698"/>
                  </a:moveTo>
                  <a:lnTo>
                    <a:pt x="761987" y="484416"/>
                  </a:lnTo>
                  <a:lnTo>
                    <a:pt x="757186" y="484530"/>
                  </a:lnTo>
                  <a:lnTo>
                    <a:pt x="749338" y="487121"/>
                  </a:lnTo>
                  <a:lnTo>
                    <a:pt x="744982" y="488200"/>
                  </a:lnTo>
                  <a:lnTo>
                    <a:pt x="737069" y="489458"/>
                  </a:lnTo>
                  <a:lnTo>
                    <a:pt x="733717" y="490423"/>
                  </a:lnTo>
                  <a:lnTo>
                    <a:pt x="727557" y="492645"/>
                  </a:lnTo>
                  <a:lnTo>
                    <a:pt x="723226" y="492925"/>
                  </a:lnTo>
                  <a:lnTo>
                    <a:pt x="720813" y="495681"/>
                  </a:lnTo>
                  <a:lnTo>
                    <a:pt x="726084" y="494360"/>
                  </a:lnTo>
                  <a:lnTo>
                    <a:pt x="728726" y="494182"/>
                  </a:lnTo>
                  <a:lnTo>
                    <a:pt x="736117" y="493687"/>
                  </a:lnTo>
                  <a:lnTo>
                    <a:pt x="745083" y="490867"/>
                  </a:lnTo>
                  <a:lnTo>
                    <a:pt x="756970" y="488264"/>
                  </a:lnTo>
                  <a:lnTo>
                    <a:pt x="762190" y="485698"/>
                  </a:lnTo>
                  <a:close/>
                </a:path>
                <a:path w="1104265" h="1931034">
                  <a:moveTo>
                    <a:pt x="765403" y="566445"/>
                  </a:moveTo>
                  <a:lnTo>
                    <a:pt x="763612" y="566889"/>
                  </a:lnTo>
                  <a:lnTo>
                    <a:pt x="764451" y="566839"/>
                  </a:lnTo>
                  <a:lnTo>
                    <a:pt x="765403" y="566445"/>
                  </a:lnTo>
                  <a:close/>
                </a:path>
                <a:path w="1104265" h="1931034">
                  <a:moveTo>
                    <a:pt x="775081" y="38811"/>
                  </a:moveTo>
                  <a:lnTo>
                    <a:pt x="773912" y="39636"/>
                  </a:lnTo>
                  <a:lnTo>
                    <a:pt x="773455" y="40386"/>
                  </a:lnTo>
                  <a:lnTo>
                    <a:pt x="773772" y="40347"/>
                  </a:lnTo>
                  <a:lnTo>
                    <a:pt x="774547" y="40093"/>
                  </a:lnTo>
                  <a:lnTo>
                    <a:pt x="774814" y="39446"/>
                  </a:lnTo>
                  <a:lnTo>
                    <a:pt x="775081" y="38811"/>
                  </a:lnTo>
                  <a:close/>
                </a:path>
                <a:path w="1104265" h="1931034">
                  <a:moveTo>
                    <a:pt x="788733" y="13068"/>
                  </a:moveTo>
                  <a:lnTo>
                    <a:pt x="787857" y="13004"/>
                  </a:lnTo>
                  <a:lnTo>
                    <a:pt x="785622" y="13563"/>
                  </a:lnTo>
                  <a:lnTo>
                    <a:pt x="783615" y="14655"/>
                  </a:lnTo>
                  <a:lnTo>
                    <a:pt x="781227" y="16497"/>
                  </a:lnTo>
                  <a:lnTo>
                    <a:pt x="780643" y="16916"/>
                  </a:lnTo>
                  <a:lnTo>
                    <a:pt x="779907" y="17767"/>
                  </a:lnTo>
                  <a:lnTo>
                    <a:pt x="779221" y="18440"/>
                  </a:lnTo>
                  <a:lnTo>
                    <a:pt x="778865" y="19050"/>
                  </a:lnTo>
                  <a:lnTo>
                    <a:pt x="778014" y="20167"/>
                  </a:lnTo>
                  <a:lnTo>
                    <a:pt x="778903" y="21132"/>
                  </a:lnTo>
                  <a:lnTo>
                    <a:pt x="780707" y="20802"/>
                  </a:lnTo>
                  <a:lnTo>
                    <a:pt x="783615" y="18808"/>
                  </a:lnTo>
                  <a:lnTo>
                    <a:pt x="785088" y="17805"/>
                  </a:lnTo>
                  <a:lnTo>
                    <a:pt x="787438" y="15532"/>
                  </a:lnTo>
                  <a:lnTo>
                    <a:pt x="788733" y="13068"/>
                  </a:lnTo>
                  <a:close/>
                </a:path>
                <a:path w="1104265" h="1931034">
                  <a:moveTo>
                    <a:pt x="791794" y="0"/>
                  </a:moveTo>
                  <a:lnTo>
                    <a:pt x="784758" y="7213"/>
                  </a:lnTo>
                  <a:lnTo>
                    <a:pt x="782993" y="8851"/>
                  </a:lnTo>
                  <a:lnTo>
                    <a:pt x="784110" y="8813"/>
                  </a:lnTo>
                  <a:lnTo>
                    <a:pt x="784720" y="8813"/>
                  </a:lnTo>
                  <a:lnTo>
                    <a:pt x="785990" y="7327"/>
                  </a:lnTo>
                  <a:lnTo>
                    <a:pt x="786841" y="6286"/>
                  </a:lnTo>
                  <a:lnTo>
                    <a:pt x="791794" y="0"/>
                  </a:lnTo>
                  <a:close/>
                </a:path>
                <a:path w="1104265" h="1931034">
                  <a:moveTo>
                    <a:pt x="793369" y="2895"/>
                  </a:moveTo>
                  <a:lnTo>
                    <a:pt x="792949" y="2997"/>
                  </a:lnTo>
                  <a:lnTo>
                    <a:pt x="791552" y="4394"/>
                  </a:lnTo>
                  <a:lnTo>
                    <a:pt x="790651" y="5397"/>
                  </a:lnTo>
                  <a:lnTo>
                    <a:pt x="790524" y="5740"/>
                  </a:lnTo>
                  <a:lnTo>
                    <a:pt x="790117" y="6705"/>
                  </a:lnTo>
                  <a:lnTo>
                    <a:pt x="791032" y="6096"/>
                  </a:lnTo>
                  <a:lnTo>
                    <a:pt x="792530" y="4610"/>
                  </a:lnTo>
                  <a:lnTo>
                    <a:pt x="792911" y="3924"/>
                  </a:lnTo>
                  <a:lnTo>
                    <a:pt x="793369" y="3302"/>
                  </a:lnTo>
                  <a:lnTo>
                    <a:pt x="793369" y="2895"/>
                  </a:lnTo>
                  <a:close/>
                </a:path>
                <a:path w="1104265" h="1931034">
                  <a:moveTo>
                    <a:pt x="797369" y="5207"/>
                  </a:moveTo>
                  <a:lnTo>
                    <a:pt x="796569" y="5930"/>
                  </a:lnTo>
                  <a:lnTo>
                    <a:pt x="795972" y="6743"/>
                  </a:lnTo>
                  <a:lnTo>
                    <a:pt x="796175" y="6642"/>
                  </a:lnTo>
                  <a:lnTo>
                    <a:pt x="796518" y="6464"/>
                  </a:lnTo>
                  <a:lnTo>
                    <a:pt x="797369" y="5207"/>
                  </a:lnTo>
                  <a:close/>
                </a:path>
                <a:path w="1104265" h="1931034">
                  <a:moveTo>
                    <a:pt x="843267" y="1662569"/>
                  </a:moveTo>
                  <a:lnTo>
                    <a:pt x="842733" y="1662633"/>
                  </a:lnTo>
                  <a:lnTo>
                    <a:pt x="840054" y="1664830"/>
                  </a:lnTo>
                  <a:lnTo>
                    <a:pt x="837780" y="1666646"/>
                  </a:lnTo>
                  <a:lnTo>
                    <a:pt x="831761" y="1672323"/>
                  </a:lnTo>
                  <a:lnTo>
                    <a:pt x="830084" y="1675434"/>
                  </a:lnTo>
                  <a:lnTo>
                    <a:pt x="830707" y="1677289"/>
                  </a:lnTo>
                  <a:lnTo>
                    <a:pt x="834720" y="1673466"/>
                  </a:lnTo>
                  <a:lnTo>
                    <a:pt x="838187" y="1668843"/>
                  </a:lnTo>
                  <a:lnTo>
                    <a:pt x="842022" y="1664716"/>
                  </a:lnTo>
                  <a:lnTo>
                    <a:pt x="842505" y="1664208"/>
                  </a:lnTo>
                  <a:lnTo>
                    <a:pt x="843165" y="1663166"/>
                  </a:lnTo>
                  <a:lnTo>
                    <a:pt x="843267" y="1662569"/>
                  </a:lnTo>
                  <a:close/>
                </a:path>
                <a:path w="1104265" h="1931034">
                  <a:moveTo>
                    <a:pt x="851789" y="1540065"/>
                  </a:moveTo>
                  <a:lnTo>
                    <a:pt x="851077" y="1538998"/>
                  </a:lnTo>
                  <a:lnTo>
                    <a:pt x="850417" y="1538706"/>
                  </a:lnTo>
                  <a:lnTo>
                    <a:pt x="849833" y="1538312"/>
                  </a:lnTo>
                  <a:lnTo>
                    <a:pt x="848169" y="1540078"/>
                  </a:lnTo>
                  <a:lnTo>
                    <a:pt x="846950" y="1541818"/>
                  </a:lnTo>
                  <a:lnTo>
                    <a:pt x="844753" y="1545043"/>
                  </a:lnTo>
                  <a:lnTo>
                    <a:pt x="844511" y="1545602"/>
                  </a:lnTo>
                  <a:lnTo>
                    <a:pt x="843978" y="1546758"/>
                  </a:lnTo>
                  <a:lnTo>
                    <a:pt x="843559" y="1547926"/>
                  </a:lnTo>
                  <a:lnTo>
                    <a:pt x="846175" y="1546466"/>
                  </a:lnTo>
                  <a:lnTo>
                    <a:pt x="847839" y="1545031"/>
                  </a:lnTo>
                  <a:lnTo>
                    <a:pt x="850925" y="1541538"/>
                  </a:lnTo>
                  <a:lnTo>
                    <a:pt x="851789" y="1540065"/>
                  </a:lnTo>
                  <a:close/>
                </a:path>
                <a:path w="1104265" h="1931034">
                  <a:moveTo>
                    <a:pt x="858189" y="1605775"/>
                  </a:moveTo>
                  <a:lnTo>
                    <a:pt x="844588" y="1622945"/>
                  </a:lnTo>
                  <a:lnTo>
                    <a:pt x="845362" y="1623695"/>
                  </a:lnTo>
                  <a:lnTo>
                    <a:pt x="847102" y="1621942"/>
                  </a:lnTo>
                  <a:lnTo>
                    <a:pt x="848296" y="1620469"/>
                  </a:lnTo>
                  <a:lnTo>
                    <a:pt x="856869" y="1609852"/>
                  </a:lnTo>
                  <a:lnTo>
                    <a:pt x="858189" y="1605775"/>
                  </a:lnTo>
                  <a:close/>
                </a:path>
                <a:path w="1104265" h="1931034">
                  <a:moveTo>
                    <a:pt x="860475" y="1534007"/>
                  </a:moveTo>
                  <a:lnTo>
                    <a:pt x="860044" y="1534033"/>
                  </a:lnTo>
                  <a:lnTo>
                    <a:pt x="859751" y="1534299"/>
                  </a:lnTo>
                  <a:lnTo>
                    <a:pt x="859294" y="1534642"/>
                  </a:lnTo>
                  <a:lnTo>
                    <a:pt x="859167" y="1534845"/>
                  </a:lnTo>
                  <a:lnTo>
                    <a:pt x="858634" y="1535671"/>
                  </a:lnTo>
                  <a:lnTo>
                    <a:pt x="858850" y="1535734"/>
                  </a:lnTo>
                  <a:lnTo>
                    <a:pt x="859713" y="1534960"/>
                  </a:lnTo>
                  <a:lnTo>
                    <a:pt x="859929" y="1534782"/>
                  </a:lnTo>
                  <a:lnTo>
                    <a:pt x="860209" y="1534337"/>
                  </a:lnTo>
                  <a:lnTo>
                    <a:pt x="860475" y="1534007"/>
                  </a:lnTo>
                  <a:close/>
                </a:path>
                <a:path w="1104265" h="1931034">
                  <a:moveTo>
                    <a:pt x="866127" y="1529880"/>
                  </a:moveTo>
                  <a:lnTo>
                    <a:pt x="866063" y="1529613"/>
                  </a:lnTo>
                  <a:lnTo>
                    <a:pt x="865441" y="1529969"/>
                  </a:lnTo>
                  <a:lnTo>
                    <a:pt x="865301" y="1530235"/>
                  </a:lnTo>
                  <a:lnTo>
                    <a:pt x="865035" y="1530616"/>
                  </a:lnTo>
                  <a:lnTo>
                    <a:pt x="865200" y="1530997"/>
                  </a:lnTo>
                  <a:lnTo>
                    <a:pt x="865581" y="1530731"/>
                  </a:lnTo>
                  <a:lnTo>
                    <a:pt x="866000" y="1530083"/>
                  </a:lnTo>
                  <a:lnTo>
                    <a:pt x="866127" y="1529880"/>
                  </a:lnTo>
                  <a:close/>
                </a:path>
                <a:path w="1104265" h="1931034">
                  <a:moveTo>
                    <a:pt x="874179" y="1598472"/>
                  </a:moveTo>
                  <a:lnTo>
                    <a:pt x="874039" y="1598269"/>
                  </a:lnTo>
                  <a:lnTo>
                    <a:pt x="873391" y="1599158"/>
                  </a:lnTo>
                  <a:lnTo>
                    <a:pt x="874179" y="1598472"/>
                  </a:lnTo>
                  <a:close/>
                </a:path>
                <a:path w="1104265" h="1931034">
                  <a:moveTo>
                    <a:pt x="906995" y="1496720"/>
                  </a:moveTo>
                  <a:lnTo>
                    <a:pt x="906907" y="1496517"/>
                  </a:lnTo>
                  <a:lnTo>
                    <a:pt x="906678" y="1496606"/>
                  </a:lnTo>
                  <a:lnTo>
                    <a:pt x="906183" y="1497164"/>
                  </a:lnTo>
                  <a:lnTo>
                    <a:pt x="906246" y="1497406"/>
                  </a:lnTo>
                  <a:lnTo>
                    <a:pt x="906995" y="1496720"/>
                  </a:lnTo>
                  <a:close/>
                </a:path>
                <a:path w="1104265" h="1931034">
                  <a:moveTo>
                    <a:pt x="918705" y="1601127"/>
                  </a:moveTo>
                  <a:lnTo>
                    <a:pt x="911656" y="1604911"/>
                  </a:lnTo>
                  <a:lnTo>
                    <a:pt x="912304" y="1605610"/>
                  </a:lnTo>
                  <a:lnTo>
                    <a:pt x="912977" y="1605737"/>
                  </a:lnTo>
                  <a:lnTo>
                    <a:pt x="905840" y="1614970"/>
                  </a:lnTo>
                  <a:lnTo>
                    <a:pt x="909777" y="1612506"/>
                  </a:lnTo>
                  <a:lnTo>
                    <a:pt x="911644" y="1612150"/>
                  </a:lnTo>
                  <a:lnTo>
                    <a:pt x="913104" y="1610017"/>
                  </a:lnTo>
                  <a:lnTo>
                    <a:pt x="914806" y="1607756"/>
                  </a:lnTo>
                  <a:lnTo>
                    <a:pt x="918705" y="1601127"/>
                  </a:lnTo>
                  <a:close/>
                </a:path>
                <a:path w="1104265" h="1931034">
                  <a:moveTo>
                    <a:pt x="937971" y="1470761"/>
                  </a:moveTo>
                  <a:lnTo>
                    <a:pt x="937615" y="1470583"/>
                  </a:lnTo>
                  <a:lnTo>
                    <a:pt x="936548" y="1471561"/>
                  </a:lnTo>
                  <a:lnTo>
                    <a:pt x="935977" y="1472095"/>
                  </a:lnTo>
                  <a:lnTo>
                    <a:pt x="935202" y="1473212"/>
                  </a:lnTo>
                  <a:lnTo>
                    <a:pt x="934516" y="1474304"/>
                  </a:lnTo>
                  <a:lnTo>
                    <a:pt x="934961" y="1474419"/>
                  </a:lnTo>
                  <a:lnTo>
                    <a:pt x="935088" y="1474431"/>
                  </a:lnTo>
                  <a:lnTo>
                    <a:pt x="936193" y="1473390"/>
                  </a:lnTo>
                  <a:lnTo>
                    <a:pt x="936688" y="1472806"/>
                  </a:lnTo>
                  <a:lnTo>
                    <a:pt x="937717" y="1471561"/>
                  </a:lnTo>
                  <a:lnTo>
                    <a:pt x="937971" y="1470761"/>
                  </a:lnTo>
                  <a:close/>
                </a:path>
                <a:path w="1104265" h="1931034">
                  <a:moveTo>
                    <a:pt x="1004506" y="1426235"/>
                  </a:moveTo>
                  <a:lnTo>
                    <a:pt x="1004201" y="1425892"/>
                  </a:lnTo>
                  <a:lnTo>
                    <a:pt x="1003668" y="1425879"/>
                  </a:lnTo>
                  <a:lnTo>
                    <a:pt x="1003007" y="1426159"/>
                  </a:lnTo>
                  <a:lnTo>
                    <a:pt x="1001864" y="1427657"/>
                  </a:lnTo>
                  <a:lnTo>
                    <a:pt x="1000912" y="1428902"/>
                  </a:lnTo>
                  <a:lnTo>
                    <a:pt x="1000518" y="1429804"/>
                  </a:lnTo>
                  <a:lnTo>
                    <a:pt x="1001039" y="1429816"/>
                  </a:lnTo>
                  <a:lnTo>
                    <a:pt x="1001229" y="1429829"/>
                  </a:lnTo>
                  <a:lnTo>
                    <a:pt x="1002169" y="1428991"/>
                  </a:lnTo>
                  <a:lnTo>
                    <a:pt x="1003769" y="1427289"/>
                  </a:lnTo>
                  <a:lnTo>
                    <a:pt x="1004506" y="1426235"/>
                  </a:lnTo>
                  <a:close/>
                </a:path>
                <a:path w="1104265" h="1931034">
                  <a:moveTo>
                    <a:pt x="1050556" y="1368590"/>
                  </a:moveTo>
                  <a:lnTo>
                    <a:pt x="1050340" y="1368564"/>
                  </a:lnTo>
                  <a:lnTo>
                    <a:pt x="1049451" y="1369441"/>
                  </a:lnTo>
                  <a:lnTo>
                    <a:pt x="1049223" y="1369656"/>
                  </a:lnTo>
                  <a:lnTo>
                    <a:pt x="1048994" y="1370063"/>
                  </a:lnTo>
                  <a:lnTo>
                    <a:pt x="1048766" y="1370380"/>
                  </a:lnTo>
                  <a:lnTo>
                    <a:pt x="1048931" y="1370533"/>
                  </a:lnTo>
                  <a:lnTo>
                    <a:pt x="1049096" y="1370393"/>
                  </a:lnTo>
                  <a:lnTo>
                    <a:pt x="1049375" y="1370190"/>
                  </a:lnTo>
                  <a:lnTo>
                    <a:pt x="1049820" y="1369733"/>
                  </a:lnTo>
                  <a:lnTo>
                    <a:pt x="1049985" y="1369504"/>
                  </a:lnTo>
                  <a:lnTo>
                    <a:pt x="1050556" y="1368590"/>
                  </a:lnTo>
                  <a:close/>
                </a:path>
                <a:path w="1104265" h="1931034">
                  <a:moveTo>
                    <a:pt x="1104074" y="1339227"/>
                  </a:moveTo>
                  <a:lnTo>
                    <a:pt x="1103337" y="1339862"/>
                  </a:lnTo>
                  <a:lnTo>
                    <a:pt x="1103452" y="1340091"/>
                  </a:lnTo>
                  <a:lnTo>
                    <a:pt x="1104074" y="1339227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0" name="object 470"/>
            <p:cNvSpPr/>
            <p:nvPr/>
          </p:nvSpPr>
          <p:spPr>
            <a:xfrm>
              <a:off x="11696852" y="8720321"/>
              <a:ext cx="934719" cy="1963420"/>
            </a:xfrm>
            <a:custGeom>
              <a:avLst/>
              <a:gdLst/>
              <a:ahLst/>
              <a:cxnLst/>
              <a:rect l="l" t="t" r="r" b="b"/>
              <a:pathLst>
                <a:path w="934720" h="1963420">
                  <a:moveTo>
                    <a:pt x="2057" y="970788"/>
                  </a:moveTo>
                  <a:lnTo>
                    <a:pt x="1651" y="970762"/>
                  </a:lnTo>
                  <a:lnTo>
                    <a:pt x="1447" y="970851"/>
                  </a:lnTo>
                  <a:lnTo>
                    <a:pt x="431" y="971232"/>
                  </a:lnTo>
                  <a:lnTo>
                    <a:pt x="0" y="971562"/>
                  </a:lnTo>
                  <a:lnTo>
                    <a:pt x="292" y="971715"/>
                  </a:lnTo>
                  <a:lnTo>
                    <a:pt x="914" y="971537"/>
                  </a:lnTo>
                  <a:lnTo>
                    <a:pt x="1257" y="971423"/>
                  </a:lnTo>
                  <a:lnTo>
                    <a:pt x="1536" y="971245"/>
                  </a:lnTo>
                  <a:lnTo>
                    <a:pt x="1968" y="971003"/>
                  </a:lnTo>
                  <a:lnTo>
                    <a:pt x="2019" y="970876"/>
                  </a:lnTo>
                  <a:close/>
                </a:path>
                <a:path w="934720" h="1963420">
                  <a:moveTo>
                    <a:pt x="4051" y="1000798"/>
                  </a:moveTo>
                  <a:lnTo>
                    <a:pt x="3543" y="1000252"/>
                  </a:lnTo>
                  <a:lnTo>
                    <a:pt x="2717" y="1000213"/>
                  </a:lnTo>
                  <a:lnTo>
                    <a:pt x="2171" y="1000404"/>
                  </a:lnTo>
                  <a:lnTo>
                    <a:pt x="1651" y="1000506"/>
                  </a:lnTo>
                  <a:lnTo>
                    <a:pt x="1790" y="1001052"/>
                  </a:lnTo>
                  <a:lnTo>
                    <a:pt x="1879" y="1001649"/>
                  </a:lnTo>
                  <a:lnTo>
                    <a:pt x="2374" y="1002753"/>
                  </a:lnTo>
                  <a:lnTo>
                    <a:pt x="3022" y="1002258"/>
                  </a:lnTo>
                  <a:lnTo>
                    <a:pt x="3784" y="1001572"/>
                  </a:lnTo>
                  <a:lnTo>
                    <a:pt x="4051" y="1000798"/>
                  </a:lnTo>
                  <a:close/>
                </a:path>
                <a:path w="934720" h="1963420">
                  <a:moveTo>
                    <a:pt x="7340" y="954239"/>
                  </a:moveTo>
                  <a:lnTo>
                    <a:pt x="7010" y="953998"/>
                  </a:lnTo>
                  <a:lnTo>
                    <a:pt x="6642" y="953668"/>
                  </a:lnTo>
                  <a:lnTo>
                    <a:pt x="6248" y="953198"/>
                  </a:lnTo>
                  <a:lnTo>
                    <a:pt x="3073" y="954925"/>
                  </a:lnTo>
                  <a:lnTo>
                    <a:pt x="2273" y="955624"/>
                  </a:lnTo>
                  <a:lnTo>
                    <a:pt x="2908" y="956043"/>
                  </a:lnTo>
                  <a:lnTo>
                    <a:pt x="3251" y="956132"/>
                  </a:lnTo>
                  <a:lnTo>
                    <a:pt x="3746" y="956094"/>
                  </a:lnTo>
                  <a:lnTo>
                    <a:pt x="3886" y="956043"/>
                  </a:lnTo>
                  <a:lnTo>
                    <a:pt x="4368" y="955992"/>
                  </a:lnTo>
                  <a:lnTo>
                    <a:pt x="4978" y="955827"/>
                  </a:lnTo>
                  <a:lnTo>
                    <a:pt x="5816" y="955471"/>
                  </a:lnTo>
                  <a:lnTo>
                    <a:pt x="6934" y="954786"/>
                  </a:lnTo>
                  <a:lnTo>
                    <a:pt x="7340" y="954239"/>
                  </a:lnTo>
                  <a:close/>
                </a:path>
                <a:path w="934720" h="1963420">
                  <a:moveTo>
                    <a:pt x="12852" y="995743"/>
                  </a:moveTo>
                  <a:lnTo>
                    <a:pt x="12725" y="995540"/>
                  </a:lnTo>
                  <a:lnTo>
                    <a:pt x="12331" y="995616"/>
                  </a:lnTo>
                  <a:lnTo>
                    <a:pt x="11290" y="995870"/>
                  </a:lnTo>
                  <a:lnTo>
                    <a:pt x="9144" y="996365"/>
                  </a:lnTo>
                  <a:lnTo>
                    <a:pt x="8877" y="996442"/>
                  </a:lnTo>
                  <a:lnTo>
                    <a:pt x="8509" y="996911"/>
                  </a:lnTo>
                  <a:lnTo>
                    <a:pt x="8166" y="997204"/>
                  </a:lnTo>
                  <a:lnTo>
                    <a:pt x="7353" y="998359"/>
                  </a:lnTo>
                  <a:lnTo>
                    <a:pt x="7670" y="999121"/>
                  </a:lnTo>
                  <a:lnTo>
                    <a:pt x="7239" y="1001166"/>
                  </a:lnTo>
                  <a:lnTo>
                    <a:pt x="8026" y="1000798"/>
                  </a:lnTo>
                  <a:lnTo>
                    <a:pt x="8712" y="1000264"/>
                  </a:lnTo>
                  <a:lnTo>
                    <a:pt x="9867" y="999350"/>
                  </a:lnTo>
                  <a:lnTo>
                    <a:pt x="11099" y="999045"/>
                  </a:lnTo>
                  <a:lnTo>
                    <a:pt x="12103" y="997470"/>
                  </a:lnTo>
                  <a:lnTo>
                    <a:pt x="12344" y="997115"/>
                  </a:lnTo>
                  <a:lnTo>
                    <a:pt x="12484" y="996670"/>
                  </a:lnTo>
                  <a:lnTo>
                    <a:pt x="12852" y="995743"/>
                  </a:lnTo>
                  <a:close/>
                </a:path>
                <a:path w="934720" h="1963420">
                  <a:moveTo>
                    <a:pt x="39141" y="1031824"/>
                  </a:moveTo>
                  <a:lnTo>
                    <a:pt x="36093" y="1030554"/>
                  </a:lnTo>
                  <a:lnTo>
                    <a:pt x="35763" y="1030452"/>
                  </a:lnTo>
                  <a:lnTo>
                    <a:pt x="39141" y="1031824"/>
                  </a:lnTo>
                  <a:close/>
                </a:path>
                <a:path w="934720" h="1963420">
                  <a:moveTo>
                    <a:pt x="52057" y="1037488"/>
                  </a:moveTo>
                  <a:lnTo>
                    <a:pt x="51168" y="1037082"/>
                  </a:lnTo>
                  <a:lnTo>
                    <a:pt x="51206" y="1037209"/>
                  </a:lnTo>
                  <a:lnTo>
                    <a:pt x="51460" y="1037323"/>
                  </a:lnTo>
                  <a:lnTo>
                    <a:pt x="51701" y="1037437"/>
                  </a:lnTo>
                  <a:lnTo>
                    <a:pt x="51930" y="1037551"/>
                  </a:lnTo>
                  <a:lnTo>
                    <a:pt x="52057" y="1037488"/>
                  </a:lnTo>
                  <a:close/>
                </a:path>
                <a:path w="934720" h="1963420">
                  <a:moveTo>
                    <a:pt x="56540" y="1039609"/>
                  </a:moveTo>
                  <a:lnTo>
                    <a:pt x="55689" y="1039190"/>
                  </a:lnTo>
                  <a:lnTo>
                    <a:pt x="56108" y="1039456"/>
                  </a:lnTo>
                  <a:lnTo>
                    <a:pt x="56540" y="1039622"/>
                  </a:lnTo>
                  <a:close/>
                </a:path>
                <a:path w="934720" h="1963420">
                  <a:moveTo>
                    <a:pt x="60236" y="1041450"/>
                  </a:moveTo>
                  <a:lnTo>
                    <a:pt x="58712" y="1040676"/>
                  </a:lnTo>
                  <a:lnTo>
                    <a:pt x="60236" y="1041450"/>
                  </a:lnTo>
                  <a:close/>
                </a:path>
                <a:path w="934720" h="1963420">
                  <a:moveTo>
                    <a:pt x="84378" y="966254"/>
                  </a:moveTo>
                  <a:lnTo>
                    <a:pt x="84086" y="966254"/>
                  </a:lnTo>
                  <a:lnTo>
                    <a:pt x="83642" y="966571"/>
                  </a:lnTo>
                  <a:lnTo>
                    <a:pt x="83896" y="966457"/>
                  </a:lnTo>
                  <a:lnTo>
                    <a:pt x="84124" y="966355"/>
                  </a:lnTo>
                  <a:lnTo>
                    <a:pt x="84378" y="966254"/>
                  </a:lnTo>
                  <a:close/>
                </a:path>
                <a:path w="934720" h="1963420">
                  <a:moveTo>
                    <a:pt x="123266" y="1046175"/>
                  </a:moveTo>
                  <a:lnTo>
                    <a:pt x="122123" y="1045895"/>
                  </a:lnTo>
                  <a:lnTo>
                    <a:pt x="117690" y="1048016"/>
                  </a:lnTo>
                  <a:lnTo>
                    <a:pt x="113538" y="1049845"/>
                  </a:lnTo>
                  <a:lnTo>
                    <a:pt x="109766" y="1053820"/>
                  </a:lnTo>
                  <a:lnTo>
                    <a:pt x="106159" y="1054531"/>
                  </a:lnTo>
                  <a:lnTo>
                    <a:pt x="100558" y="1056360"/>
                  </a:lnTo>
                  <a:lnTo>
                    <a:pt x="98412" y="1056944"/>
                  </a:lnTo>
                  <a:lnTo>
                    <a:pt x="98298" y="1055941"/>
                  </a:lnTo>
                  <a:lnTo>
                    <a:pt x="98272" y="1055687"/>
                  </a:lnTo>
                  <a:lnTo>
                    <a:pt x="98234" y="1055204"/>
                  </a:lnTo>
                  <a:lnTo>
                    <a:pt x="101231" y="1054011"/>
                  </a:lnTo>
                  <a:lnTo>
                    <a:pt x="104711" y="1052131"/>
                  </a:lnTo>
                  <a:lnTo>
                    <a:pt x="105333" y="1051801"/>
                  </a:lnTo>
                  <a:lnTo>
                    <a:pt x="108064" y="1050671"/>
                  </a:lnTo>
                  <a:lnTo>
                    <a:pt x="111188" y="1048537"/>
                  </a:lnTo>
                  <a:lnTo>
                    <a:pt x="112166" y="1047292"/>
                  </a:lnTo>
                  <a:lnTo>
                    <a:pt x="112598" y="1045679"/>
                  </a:lnTo>
                  <a:lnTo>
                    <a:pt x="110070" y="1047026"/>
                  </a:lnTo>
                  <a:lnTo>
                    <a:pt x="101079" y="1050721"/>
                  </a:lnTo>
                  <a:lnTo>
                    <a:pt x="100926" y="1050899"/>
                  </a:lnTo>
                  <a:lnTo>
                    <a:pt x="100711" y="1050963"/>
                  </a:lnTo>
                  <a:lnTo>
                    <a:pt x="100025" y="1051928"/>
                  </a:lnTo>
                  <a:lnTo>
                    <a:pt x="99021" y="1052131"/>
                  </a:lnTo>
                  <a:lnTo>
                    <a:pt x="98336" y="1051928"/>
                  </a:lnTo>
                  <a:lnTo>
                    <a:pt x="98209" y="1051877"/>
                  </a:lnTo>
                  <a:lnTo>
                    <a:pt x="97739" y="1052080"/>
                  </a:lnTo>
                  <a:lnTo>
                    <a:pt x="95326" y="1052982"/>
                  </a:lnTo>
                  <a:lnTo>
                    <a:pt x="95326" y="1056449"/>
                  </a:lnTo>
                  <a:lnTo>
                    <a:pt x="94767" y="1056754"/>
                  </a:lnTo>
                  <a:lnTo>
                    <a:pt x="94068" y="1057059"/>
                  </a:lnTo>
                  <a:lnTo>
                    <a:pt x="93078" y="1057338"/>
                  </a:lnTo>
                  <a:lnTo>
                    <a:pt x="92583" y="1057376"/>
                  </a:lnTo>
                  <a:lnTo>
                    <a:pt x="91744" y="1056754"/>
                  </a:lnTo>
                  <a:lnTo>
                    <a:pt x="91706" y="1055928"/>
                  </a:lnTo>
                  <a:lnTo>
                    <a:pt x="91909" y="1055865"/>
                  </a:lnTo>
                  <a:lnTo>
                    <a:pt x="92075" y="1055687"/>
                  </a:lnTo>
                  <a:lnTo>
                    <a:pt x="93256" y="1055865"/>
                  </a:lnTo>
                  <a:lnTo>
                    <a:pt x="94195" y="1056093"/>
                  </a:lnTo>
                  <a:lnTo>
                    <a:pt x="94869" y="1055941"/>
                  </a:lnTo>
                  <a:lnTo>
                    <a:pt x="95199" y="1056144"/>
                  </a:lnTo>
                  <a:lnTo>
                    <a:pt x="95326" y="1056449"/>
                  </a:lnTo>
                  <a:lnTo>
                    <a:pt x="95326" y="1052982"/>
                  </a:lnTo>
                  <a:lnTo>
                    <a:pt x="93789" y="1053553"/>
                  </a:lnTo>
                  <a:lnTo>
                    <a:pt x="90805" y="1055001"/>
                  </a:lnTo>
                  <a:lnTo>
                    <a:pt x="88188" y="1057656"/>
                  </a:lnTo>
                  <a:lnTo>
                    <a:pt x="86588" y="1058456"/>
                  </a:lnTo>
                  <a:lnTo>
                    <a:pt x="85382" y="1059141"/>
                  </a:lnTo>
                  <a:lnTo>
                    <a:pt x="85229" y="1059332"/>
                  </a:lnTo>
                  <a:lnTo>
                    <a:pt x="87007" y="1060627"/>
                  </a:lnTo>
                  <a:lnTo>
                    <a:pt x="88188" y="1062240"/>
                  </a:lnTo>
                  <a:lnTo>
                    <a:pt x="93230" y="1062723"/>
                  </a:lnTo>
                  <a:lnTo>
                    <a:pt x="91414" y="1064755"/>
                  </a:lnTo>
                  <a:lnTo>
                    <a:pt x="88569" y="1066165"/>
                  </a:lnTo>
                  <a:lnTo>
                    <a:pt x="78206" y="1071118"/>
                  </a:lnTo>
                  <a:lnTo>
                    <a:pt x="75476" y="1073467"/>
                  </a:lnTo>
                  <a:lnTo>
                    <a:pt x="76136" y="1074178"/>
                  </a:lnTo>
                  <a:lnTo>
                    <a:pt x="77406" y="1074356"/>
                  </a:lnTo>
                  <a:lnTo>
                    <a:pt x="81546" y="1071956"/>
                  </a:lnTo>
                  <a:lnTo>
                    <a:pt x="86283" y="1069035"/>
                  </a:lnTo>
                  <a:lnTo>
                    <a:pt x="88163" y="1067968"/>
                  </a:lnTo>
                  <a:lnTo>
                    <a:pt x="89890" y="1067269"/>
                  </a:lnTo>
                  <a:lnTo>
                    <a:pt x="88404" y="1069416"/>
                  </a:lnTo>
                  <a:lnTo>
                    <a:pt x="89001" y="1069581"/>
                  </a:lnTo>
                  <a:lnTo>
                    <a:pt x="97167" y="1067269"/>
                  </a:lnTo>
                  <a:lnTo>
                    <a:pt x="97409" y="1068514"/>
                  </a:lnTo>
                  <a:lnTo>
                    <a:pt x="97447" y="1068806"/>
                  </a:lnTo>
                  <a:lnTo>
                    <a:pt x="98348" y="1068908"/>
                  </a:lnTo>
                  <a:lnTo>
                    <a:pt x="99796" y="1067320"/>
                  </a:lnTo>
                  <a:lnTo>
                    <a:pt x="99377" y="1067041"/>
                  </a:lnTo>
                  <a:lnTo>
                    <a:pt x="106641" y="1062240"/>
                  </a:lnTo>
                  <a:lnTo>
                    <a:pt x="105511" y="1059332"/>
                  </a:lnTo>
                  <a:lnTo>
                    <a:pt x="105473" y="1059180"/>
                  </a:lnTo>
                  <a:lnTo>
                    <a:pt x="109118" y="1057376"/>
                  </a:lnTo>
                  <a:lnTo>
                    <a:pt x="109994" y="1056944"/>
                  </a:lnTo>
                  <a:lnTo>
                    <a:pt x="117221" y="1053376"/>
                  </a:lnTo>
                  <a:lnTo>
                    <a:pt x="117894" y="1052474"/>
                  </a:lnTo>
                  <a:lnTo>
                    <a:pt x="115100" y="1051877"/>
                  </a:lnTo>
                  <a:lnTo>
                    <a:pt x="119557" y="1049223"/>
                  </a:lnTo>
                  <a:lnTo>
                    <a:pt x="123266" y="1046175"/>
                  </a:lnTo>
                  <a:close/>
                </a:path>
                <a:path w="934720" h="1963420">
                  <a:moveTo>
                    <a:pt x="128993" y="1011910"/>
                  </a:moveTo>
                  <a:lnTo>
                    <a:pt x="128879" y="1011732"/>
                  </a:lnTo>
                  <a:lnTo>
                    <a:pt x="128816" y="1011542"/>
                  </a:lnTo>
                  <a:lnTo>
                    <a:pt x="128562" y="1011428"/>
                  </a:lnTo>
                  <a:lnTo>
                    <a:pt x="121907" y="1014031"/>
                  </a:lnTo>
                  <a:lnTo>
                    <a:pt x="122161" y="1015072"/>
                  </a:lnTo>
                  <a:lnTo>
                    <a:pt x="124625" y="1013853"/>
                  </a:lnTo>
                  <a:lnTo>
                    <a:pt x="126784" y="1012888"/>
                  </a:lnTo>
                  <a:lnTo>
                    <a:pt x="128993" y="1011910"/>
                  </a:lnTo>
                  <a:close/>
                </a:path>
                <a:path w="934720" h="1963420">
                  <a:moveTo>
                    <a:pt x="232143" y="585114"/>
                  </a:moveTo>
                  <a:lnTo>
                    <a:pt x="231825" y="585114"/>
                  </a:lnTo>
                  <a:lnTo>
                    <a:pt x="231635" y="584974"/>
                  </a:lnTo>
                  <a:lnTo>
                    <a:pt x="231038" y="585546"/>
                  </a:lnTo>
                  <a:lnTo>
                    <a:pt x="230378" y="586130"/>
                  </a:lnTo>
                  <a:lnTo>
                    <a:pt x="228561" y="588213"/>
                  </a:lnTo>
                  <a:lnTo>
                    <a:pt x="227444" y="589724"/>
                  </a:lnTo>
                  <a:lnTo>
                    <a:pt x="228028" y="590245"/>
                  </a:lnTo>
                  <a:lnTo>
                    <a:pt x="228866" y="589762"/>
                  </a:lnTo>
                  <a:lnTo>
                    <a:pt x="229362" y="589280"/>
                  </a:lnTo>
                  <a:lnTo>
                    <a:pt x="230974" y="587781"/>
                  </a:lnTo>
                  <a:lnTo>
                    <a:pt x="231749" y="586460"/>
                  </a:lnTo>
                  <a:lnTo>
                    <a:pt x="232041" y="585470"/>
                  </a:lnTo>
                  <a:lnTo>
                    <a:pt x="232143" y="585114"/>
                  </a:lnTo>
                  <a:close/>
                </a:path>
                <a:path w="934720" h="1963420">
                  <a:moveTo>
                    <a:pt x="232676" y="601776"/>
                  </a:moveTo>
                  <a:lnTo>
                    <a:pt x="232079" y="601789"/>
                  </a:lnTo>
                  <a:lnTo>
                    <a:pt x="227545" y="605370"/>
                  </a:lnTo>
                  <a:lnTo>
                    <a:pt x="227253" y="607098"/>
                  </a:lnTo>
                  <a:lnTo>
                    <a:pt x="226275" y="609041"/>
                  </a:lnTo>
                  <a:lnTo>
                    <a:pt x="228511" y="607314"/>
                  </a:lnTo>
                  <a:lnTo>
                    <a:pt x="230809" y="605574"/>
                  </a:lnTo>
                  <a:lnTo>
                    <a:pt x="232676" y="601776"/>
                  </a:lnTo>
                  <a:close/>
                </a:path>
                <a:path w="934720" h="1963420">
                  <a:moveTo>
                    <a:pt x="280428" y="609142"/>
                  </a:moveTo>
                  <a:lnTo>
                    <a:pt x="280073" y="609422"/>
                  </a:lnTo>
                  <a:lnTo>
                    <a:pt x="279971" y="609549"/>
                  </a:lnTo>
                  <a:lnTo>
                    <a:pt x="280009" y="609676"/>
                  </a:lnTo>
                  <a:lnTo>
                    <a:pt x="280428" y="609142"/>
                  </a:lnTo>
                  <a:close/>
                </a:path>
                <a:path w="934720" h="1963420">
                  <a:moveTo>
                    <a:pt x="492531" y="1960600"/>
                  </a:moveTo>
                  <a:lnTo>
                    <a:pt x="491147" y="1961743"/>
                  </a:lnTo>
                  <a:lnTo>
                    <a:pt x="490855" y="1962010"/>
                  </a:lnTo>
                  <a:lnTo>
                    <a:pt x="490334" y="1962569"/>
                  </a:lnTo>
                  <a:lnTo>
                    <a:pt x="490093" y="1963293"/>
                  </a:lnTo>
                  <a:lnTo>
                    <a:pt x="490499" y="1963039"/>
                  </a:lnTo>
                  <a:lnTo>
                    <a:pt x="491337" y="1962035"/>
                  </a:lnTo>
                  <a:lnTo>
                    <a:pt x="492531" y="1960600"/>
                  </a:lnTo>
                  <a:close/>
                </a:path>
                <a:path w="934720" h="1963420">
                  <a:moveTo>
                    <a:pt x="519341" y="479793"/>
                  </a:moveTo>
                  <a:lnTo>
                    <a:pt x="518972" y="480034"/>
                  </a:lnTo>
                  <a:lnTo>
                    <a:pt x="518782" y="480402"/>
                  </a:lnTo>
                  <a:lnTo>
                    <a:pt x="519176" y="480034"/>
                  </a:lnTo>
                  <a:lnTo>
                    <a:pt x="519341" y="479793"/>
                  </a:lnTo>
                  <a:close/>
                </a:path>
                <a:path w="934720" h="1963420">
                  <a:moveTo>
                    <a:pt x="562571" y="503491"/>
                  </a:moveTo>
                  <a:lnTo>
                    <a:pt x="558368" y="503491"/>
                  </a:lnTo>
                  <a:lnTo>
                    <a:pt x="555929" y="503491"/>
                  </a:lnTo>
                  <a:lnTo>
                    <a:pt x="551256" y="508977"/>
                  </a:lnTo>
                  <a:lnTo>
                    <a:pt x="549998" y="510400"/>
                  </a:lnTo>
                  <a:lnTo>
                    <a:pt x="549275" y="512178"/>
                  </a:lnTo>
                  <a:lnTo>
                    <a:pt x="550176" y="511975"/>
                  </a:lnTo>
                  <a:lnTo>
                    <a:pt x="558419" y="506183"/>
                  </a:lnTo>
                  <a:lnTo>
                    <a:pt x="562571" y="503491"/>
                  </a:lnTo>
                  <a:close/>
                </a:path>
                <a:path w="934720" h="1963420">
                  <a:moveTo>
                    <a:pt x="578243" y="526199"/>
                  </a:moveTo>
                  <a:lnTo>
                    <a:pt x="576592" y="525957"/>
                  </a:lnTo>
                  <a:lnTo>
                    <a:pt x="575906" y="525843"/>
                  </a:lnTo>
                  <a:lnTo>
                    <a:pt x="574802" y="525919"/>
                  </a:lnTo>
                  <a:lnTo>
                    <a:pt x="573862" y="525919"/>
                  </a:lnTo>
                  <a:lnTo>
                    <a:pt x="573138" y="526783"/>
                  </a:lnTo>
                  <a:lnTo>
                    <a:pt x="572262" y="527532"/>
                  </a:lnTo>
                  <a:lnTo>
                    <a:pt x="571030" y="528459"/>
                  </a:lnTo>
                  <a:lnTo>
                    <a:pt x="570852" y="528599"/>
                  </a:lnTo>
                  <a:lnTo>
                    <a:pt x="570598" y="528916"/>
                  </a:lnTo>
                  <a:lnTo>
                    <a:pt x="570369" y="529145"/>
                  </a:lnTo>
                  <a:lnTo>
                    <a:pt x="571144" y="528980"/>
                  </a:lnTo>
                  <a:lnTo>
                    <a:pt x="571817" y="528789"/>
                  </a:lnTo>
                  <a:lnTo>
                    <a:pt x="575310" y="528243"/>
                  </a:lnTo>
                  <a:lnTo>
                    <a:pt x="578243" y="526199"/>
                  </a:lnTo>
                  <a:close/>
                </a:path>
                <a:path w="934720" h="1963420">
                  <a:moveTo>
                    <a:pt x="584657" y="549046"/>
                  </a:moveTo>
                  <a:lnTo>
                    <a:pt x="584415" y="548728"/>
                  </a:lnTo>
                  <a:lnTo>
                    <a:pt x="582853" y="549033"/>
                  </a:lnTo>
                  <a:lnTo>
                    <a:pt x="581380" y="549338"/>
                  </a:lnTo>
                  <a:lnTo>
                    <a:pt x="579640" y="549960"/>
                  </a:lnTo>
                  <a:lnTo>
                    <a:pt x="579323" y="550468"/>
                  </a:lnTo>
                  <a:lnTo>
                    <a:pt x="578967" y="550976"/>
                  </a:lnTo>
                  <a:lnTo>
                    <a:pt x="580237" y="550887"/>
                  </a:lnTo>
                  <a:lnTo>
                    <a:pt x="582930" y="550354"/>
                  </a:lnTo>
                  <a:lnTo>
                    <a:pt x="583780" y="550024"/>
                  </a:lnTo>
                  <a:lnTo>
                    <a:pt x="584161" y="549592"/>
                  </a:lnTo>
                  <a:lnTo>
                    <a:pt x="584657" y="549046"/>
                  </a:lnTo>
                  <a:close/>
                </a:path>
                <a:path w="934720" h="1963420">
                  <a:moveTo>
                    <a:pt x="586130" y="599097"/>
                  </a:moveTo>
                  <a:lnTo>
                    <a:pt x="585101" y="599274"/>
                  </a:lnTo>
                  <a:lnTo>
                    <a:pt x="585050" y="599528"/>
                  </a:lnTo>
                  <a:lnTo>
                    <a:pt x="586130" y="599097"/>
                  </a:lnTo>
                  <a:close/>
                </a:path>
                <a:path w="934720" h="1963420">
                  <a:moveTo>
                    <a:pt x="593890" y="398868"/>
                  </a:moveTo>
                  <a:lnTo>
                    <a:pt x="593509" y="398970"/>
                  </a:lnTo>
                  <a:lnTo>
                    <a:pt x="592683" y="399656"/>
                  </a:lnTo>
                  <a:lnTo>
                    <a:pt x="591896" y="400342"/>
                  </a:lnTo>
                  <a:lnTo>
                    <a:pt x="591413" y="400964"/>
                  </a:lnTo>
                  <a:lnTo>
                    <a:pt x="591413" y="401383"/>
                  </a:lnTo>
                  <a:lnTo>
                    <a:pt x="591769" y="401345"/>
                  </a:lnTo>
                  <a:lnTo>
                    <a:pt x="591908" y="401193"/>
                  </a:lnTo>
                  <a:lnTo>
                    <a:pt x="592455" y="400659"/>
                  </a:lnTo>
                  <a:lnTo>
                    <a:pt x="593090" y="400011"/>
                  </a:lnTo>
                  <a:lnTo>
                    <a:pt x="593445" y="399529"/>
                  </a:lnTo>
                  <a:lnTo>
                    <a:pt x="593890" y="398868"/>
                  </a:lnTo>
                  <a:close/>
                </a:path>
                <a:path w="934720" h="1963420">
                  <a:moveTo>
                    <a:pt x="593928" y="620547"/>
                  </a:moveTo>
                  <a:lnTo>
                    <a:pt x="593115" y="619683"/>
                  </a:lnTo>
                  <a:lnTo>
                    <a:pt x="591591" y="620242"/>
                  </a:lnTo>
                  <a:lnTo>
                    <a:pt x="590067" y="620750"/>
                  </a:lnTo>
                  <a:lnTo>
                    <a:pt x="584314" y="622896"/>
                  </a:lnTo>
                  <a:lnTo>
                    <a:pt x="583450" y="623239"/>
                  </a:lnTo>
                  <a:lnTo>
                    <a:pt x="582447" y="623773"/>
                  </a:lnTo>
                  <a:lnTo>
                    <a:pt x="581583" y="624763"/>
                  </a:lnTo>
                  <a:lnTo>
                    <a:pt x="583336" y="624344"/>
                  </a:lnTo>
                  <a:lnTo>
                    <a:pt x="584619" y="624116"/>
                  </a:lnTo>
                  <a:lnTo>
                    <a:pt x="586930" y="623697"/>
                  </a:lnTo>
                  <a:lnTo>
                    <a:pt x="589407" y="623049"/>
                  </a:lnTo>
                  <a:lnTo>
                    <a:pt x="593788" y="621131"/>
                  </a:lnTo>
                  <a:lnTo>
                    <a:pt x="593928" y="620547"/>
                  </a:lnTo>
                  <a:close/>
                </a:path>
                <a:path w="934720" h="1963420">
                  <a:moveTo>
                    <a:pt x="594906" y="403059"/>
                  </a:moveTo>
                  <a:lnTo>
                    <a:pt x="594194" y="403771"/>
                  </a:lnTo>
                  <a:lnTo>
                    <a:pt x="594677" y="403644"/>
                  </a:lnTo>
                  <a:lnTo>
                    <a:pt x="594906" y="403059"/>
                  </a:lnTo>
                  <a:close/>
                </a:path>
                <a:path w="934720" h="1963420">
                  <a:moveTo>
                    <a:pt x="597789" y="470027"/>
                  </a:moveTo>
                  <a:lnTo>
                    <a:pt x="596760" y="470306"/>
                  </a:lnTo>
                  <a:lnTo>
                    <a:pt x="591997" y="473138"/>
                  </a:lnTo>
                  <a:lnTo>
                    <a:pt x="588606" y="476237"/>
                  </a:lnTo>
                  <a:lnTo>
                    <a:pt x="582930" y="481876"/>
                  </a:lnTo>
                  <a:lnTo>
                    <a:pt x="581266" y="482765"/>
                  </a:lnTo>
                  <a:lnTo>
                    <a:pt x="583831" y="477507"/>
                  </a:lnTo>
                  <a:lnTo>
                    <a:pt x="582841" y="477672"/>
                  </a:lnTo>
                  <a:lnTo>
                    <a:pt x="575894" y="483958"/>
                  </a:lnTo>
                  <a:lnTo>
                    <a:pt x="572833" y="486219"/>
                  </a:lnTo>
                  <a:lnTo>
                    <a:pt x="569798" y="489597"/>
                  </a:lnTo>
                  <a:lnTo>
                    <a:pt x="569925" y="490093"/>
                  </a:lnTo>
                  <a:lnTo>
                    <a:pt x="570052" y="490258"/>
                  </a:lnTo>
                  <a:lnTo>
                    <a:pt x="570166" y="490715"/>
                  </a:lnTo>
                  <a:lnTo>
                    <a:pt x="568947" y="494614"/>
                  </a:lnTo>
                  <a:lnTo>
                    <a:pt x="570649" y="494372"/>
                  </a:lnTo>
                  <a:lnTo>
                    <a:pt x="575119" y="490715"/>
                  </a:lnTo>
                  <a:lnTo>
                    <a:pt x="575513" y="490258"/>
                  </a:lnTo>
                  <a:lnTo>
                    <a:pt x="574929" y="490715"/>
                  </a:lnTo>
                  <a:lnTo>
                    <a:pt x="575652" y="489902"/>
                  </a:lnTo>
                  <a:lnTo>
                    <a:pt x="575576" y="490105"/>
                  </a:lnTo>
                  <a:lnTo>
                    <a:pt x="575449" y="490435"/>
                  </a:lnTo>
                  <a:lnTo>
                    <a:pt x="575208" y="490639"/>
                  </a:lnTo>
                  <a:lnTo>
                    <a:pt x="572808" y="493585"/>
                  </a:lnTo>
                  <a:lnTo>
                    <a:pt x="569887" y="496989"/>
                  </a:lnTo>
                  <a:lnTo>
                    <a:pt x="567245" y="496062"/>
                  </a:lnTo>
                  <a:lnTo>
                    <a:pt x="565823" y="496023"/>
                  </a:lnTo>
                  <a:lnTo>
                    <a:pt x="558368" y="503491"/>
                  </a:lnTo>
                  <a:lnTo>
                    <a:pt x="562597" y="503466"/>
                  </a:lnTo>
                  <a:lnTo>
                    <a:pt x="564743" y="502081"/>
                  </a:lnTo>
                  <a:lnTo>
                    <a:pt x="573227" y="498170"/>
                  </a:lnTo>
                  <a:lnTo>
                    <a:pt x="574586" y="496989"/>
                  </a:lnTo>
                  <a:lnTo>
                    <a:pt x="578027" y="493966"/>
                  </a:lnTo>
                  <a:lnTo>
                    <a:pt x="580910" y="494195"/>
                  </a:lnTo>
                  <a:lnTo>
                    <a:pt x="581139" y="493966"/>
                  </a:lnTo>
                  <a:lnTo>
                    <a:pt x="585203" y="490093"/>
                  </a:lnTo>
                  <a:lnTo>
                    <a:pt x="585419" y="489902"/>
                  </a:lnTo>
                  <a:lnTo>
                    <a:pt x="586816" y="488569"/>
                  </a:lnTo>
                  <a:lnTo>
                    <a:pt x="588721" y="486803"/>
                  </a:lnTo>
                  <a:lnTo>
                    <a:pt x="588987" y="486219"/>
                  </a:lnTo>
                  <a:lnTo>
                    <a:pt x="590105" y="483717"/>
                  </a:lnTo>
                  <a:lnTo>
                    <a:pt x="588721" y="484530"/>
                  </a:lnTo>
                  <a:lnTo>
                    <a:pt x="585393" y="486219"/>
                  </a:lnTo>
                  <a:lnTo>
                    <a:pt x="585533" y="485305"/>
                  </a:lnTo>
                  <a:lnTo>
                    <a:pt x="587844" y="482765"/>
                  </a:lnTo>
                  <a:lnTo>
                    <a:pt x="588327" y="482231"/>
                  </a:lnTo>
                  <a:lnTo>
                    <a:pt x="594487" y="475805"/>
                  </a:lnTo>
                  <a:lnTo>
                    <a:pt x="596163" y="473989"/>
                  </a:lnTo>
                  <a:lnTo>
                    <a:pt x="597789" y="472046"/>
                  </a:lnTo>
                  <a:lnTo>
                    <a:pt x="597789" y="470027"/>
                  </a:lnTo>
                  <a:close/>
                </a:path>
                <a:path w="934720" h="1963420">
                  <a:moveTo>
                    <a:pt x="599211" y="494347"/>
                  </a:moveTo>
                  <a:lnTo>
                    <a:pt x="598208" y="494474"/>
                  </a:lnTo>
                  <a:lnTo>
                    <a:pt x="596480" y="495668"/>
                  </a:lnTo>
                  <a:lnTo>
                    <a:pt x="595274" y="496506"/>
                  </a:lnTo>
                  <a:lnTo>
                    <a:pt x="593775" y="497852"/>
                  </a:lnTo>
                  <a:lnTo>
                    <a:pt x="594347" y="497382"/>
                  </a:lnTo>
                  <a:lnTo>
                    <a:pt x="591489" y="499884"/>
                  </a:lnTo>
                  <a:lnTo>
                    <a:pt x="590918" y="500595"/>
                  </a:lnTo>
                  <a:lnTo>
                    <a:pt x="590804" y="501459"/>
                  </a:lnTo>
                  <a:lnTo>
                    <a:pt x="590613" y="502119"/>
                  </a:lnTo>
                  <a:lnTo>
                    <a:pt x="591870" y="501662"/>
                  </a:lnTo>
                  <a:lnTo>
                    <a:pt x="592924" y="501192"/>
                  </a:lnTo>
                  <a:lnTo>
                    <a:pt x="594118" y="500392"/>
                  </a:lnTo>
                  <a:lnTo>
                    <a:pt x="595617" y="499376"/>
                  </a:lnTo>
                  <a:lnTo>
                    <a:pt x="597573" y="498081"/>
                  </a:lnTo>
                  <a:lnTo>
                    <a:pt x="599211" y="494347"/>
                  </a:lnTo>
                  <a:close/>
                </a:path>
                <a:path w="934720" h="1963420">
                  <a:moveTo>
                    <a:pt x="606501" y="454469"/>
                  </a:moveTo>
                  <a:lnTo>
                    <a:pt x="606120" y="453567"/>
                  </a:lnTo>
                  <a:lnTo>
                    <a:pt x="605205" y="453123"/>
                  </a:lnTo>
                  <a:lnTo>
                    <a:pt x="601383" y="456222"/>
                  </a:lnTo>
                  <a:lnTo>
                    <a:pt x="601091" y="454596"/>
                  </a:lnTo>
                  <a:lnTo>
                    <a:pt x="600951" y="453809"/>
                  </a:lnTo>
                  <a:lnTo>
                    <a:pt x="597154" y="457085"/>
                  </a:lnTo>
                  <a:lnTo>
                    <a:pt x="593788" y="461797"/>
                  </a:lnTo>
                  <a:lnTo>
                    <a:pt x="594309" y="462229"/>
                  </a:lnTo>
                  <a:lnTo>
                    <a:pt x="596417" y="461213"/>
                  </a:lnTo>
                  <a:lnTo>
                    <a:pt x="596468" y="461378"/>
                  </a:lnTo>
                  <a:lnTo>
                    <a:pt x="596709" y="461289"/>
                  </a:lnTo>
                  <a:lnTo>
                    <a:pt x="598170" y="460603"/>
                  </a:lnTo>
                  <a:lnTo>
                    <a:pt x="600519" y="459003"/>
                  </a:lnTo>
                  <a:lnTo>
                    <a:pt x="601548" y="459854"/>
                  </a:lnTo>
                  <a:lnTo>
                    <a:pt x="598982" y="462965"/>
                  </a:lnTo>
                  <a:lnTo>
                    <a:pt x="597293" y="465823"/>
                  </a:lnTo>
                  <a:lnTo>
                    <a:pt x="596912" y="466686"/>
                  </a:lnTo>
                  <a:lnTo>
                    <a:pt x="596366" y="468223"/>
                  </a:lnTo>
                  <a:lnTo>
                    <a:pt x="596760" y="468376"/>
                  </a:lnTo>
                  <a:lnTo>
                    <a:pt x="598792" y="466991"/>
                  </a:lnTo>
                  <a:lnTo>
                    <a:pt x="599643" y="466153"/>
                  </a:lnTo>
                  <a:lnTo>
                    <a:pt x="600417" y="464870"/>
                  </a:lnTo>
                  <a:lnTo>
                    <a:pt x="604888" y="457898"/>
                  </a:lnTo>
                  <a:lnTo>
                    <a:pt x="606120" y="455879"/>
                  </a:lnTo>
                  <a:lnTo>
                    <a:pt x="606501" y="454469"/>
                  </a:lnTo>
                  <a:close/>
                </a:path>
                <a:path w="934720" h="1963420">
                  <a:moveTo>
                    <a:pt x="619048" y="399935"/>
                  </a:moveTo>
                  <a:lnTo>
                    <a:pt x="618553" y="399757"/>
                  </a:lnTo>
                  <a:lnTo>
                    <a:pt x="614286" y="403186"/>
                  </a:lnTo>
                  <a:lnTo>
                    <a:pt x="610679" y="407416"/>
                  </a:lnTo>
                  <a:lnTo>
                    <a:pt x="607695" y="408914"/>
                  </a:lnTo>
                  <a:lnTo>
                    <a:pt x="607542" y="408990"/>
                  </a:lnTo>
                  <a:lnTo>
                    <a:pt x="607009" y="409613"/>
                  </a:lnTo>
                  <a:lnTo>
                    <a:pt x="606348" y="410324"/>
                  </a:lnTo>
                  <a:lnTo>
                    <a:pt x="605866" y="411035"/>
                  </a:lnTo>
                  <a:lnTo>
                    <a:pt x="604710" y="412470"/>
                  </a:lnTo>
                  <a:lnTo>
                    <a:pt x="604481" y="414261"/>
                  </a:lnTo>
                  <a:lnTo>
                    <a:pt x="608088" y="413067"/>
                  </a:lnTo>
                  <a:lnTo>
                    <a:pt x="612762" y="409130"/>
                  </a:lnTo>
                  <a:lnTo>
                    <a:pt x="617308" y="403529"/>
                  </a:lnTo>
                  <a:lnTo>
                    <a:pt x="619048" y="399935"/>
                  </a:lnTo>
                  <a:close/>
                </a:path>
                <a:path w="934720" h="1963420">
                  <a:moveTo>
                    <a:pt x="622338" y="461073"/>
                  </a:moveTo>
                  <a:lnTo>
                    <a:pt x="617613" y="463321"/>
                  </a:lnTo>
                  <a:lnTo>
                    <a:pt x="614045" y="467233"/>
                  </a:lnTo>
                  <a:lnTo>
                    <a:pt x="612228" y="469633"/>
                  </a:lnTo>
                  <a:lnTo>
                    <a:pt x="608965" y="473341"/>
                  </a:lnTo>
                  <a:lnTo>
                    <a:pt x="608634" y="476110"/>
                  </a:lnTo>
                  <a:lnTo>
                    <a:pt x="612025" y="471716"/>
                  </a:lnTo>
                  <a:lnTo>
                    <a:pt x="615454" y="469417"/>
                  </a:lnTo>
                  <a:lnTo>
                    <a:pt x="617067" y="468630"/>
                  </a:lnTo>
                  <a:lnTo>
                    <a:pt x="620255" y="466318"/>
                  </a:lnTo>
                  <a:lnTo>
                    <a:pt x="621944" y="464439"/>
                  </a:lnTo>
                  <a:lnTo>
                    <a:pt x="622338" y="461073"/>
                  </a:lnTo>
                  <a:close/>
                </a:path>
                <a:path w="934720" h="1963420">
                  <a:moveTo>
                    <a:pt x="624903" y="429780"/>
                  </a:moveTo>
                  <a:lnTo>
                    <a:pt x="624598" y="429691"/>
                  </a:lnTo>
                  <a:lnTo>
                    <a:pt x="624408" y="429615"/>
                  </a:lnTo>
                  <a:lnTo>
                    <a:pt x="623684" y="430149"/>
                  </a:lnTo>
                  <a:lnTo>
                    <a:pt x="623163" y="430441"/>
                  </a:lnTo>
                  <a:lnTo>
                    <a:pt x="623011" y="430847"/>
                  </a:lnTo>
                  <a:lnTo>
                    <a:pt x="622757" y="431330"/>
                  </a:lnTo>
                  <a:lnTo>
                    <a:pt x="622719" y="431660"/>
                  </a:lnTo>
                  <a:lnTo>
                    <a:pt x="623176" y="431546"/>
                  </a:lnTo>
                  <a:lnTo>
                    <a:pt x="623430" y="431330"/>
                  </a:lnTo>
                  <a:lnTo>
                    <a:pt x="624306" y="430568"/>
                  </a:lnTo>
                  <a:lnTo>
                    <a:pt x="624903" y="429780"/>
                  </a:lnTo>
                  <a:close/>
                </a:path>
                <a:path w="934720" h="1963420">
                  <a:moveTo>
                    <a:pt x="625449" y="365379"/>
                  </a:moveTo>
                  <a:lnTo>
                    <a:pt x="624814" y="365874"/>
                  </a:lnTo>
                  <a:lnTo>
                    <a:pt x="624890" y="366090"/>
                  </a:lnTo>
                  <a:lnTo>
                    <a:pt x="625449" y="365379"/>
                  </a:lnTo>
                  <a:close/>
                </a:path>
                <a:path w="934720" h="1963420">
                  <a:moveTo>
                    <a:pt x="630478" y="419087"/>
                  </a:moveTo>
                  <a:lnTo>
                    <a:pt x="605269" y="442810"/>
                  </a:lnTo>
                  <a:lnTo>
                    <a:pt x="606132" y="442366"/>
                  </a:lnTo>
                  <a:lnTo>
                    <a:pt x="610247" y="439039"/>
                  </a:lnTo>
                  <a:lnTo>
                    <a:pt x="613613" y="436511"/>
                  </a:lnTo>
                  <a:lnTo>
                    <a:pt x="619594" y="430517"/>
                  </a:lnTo>
                  <a:lnTo>
                    <a:pt x="620941" y="429310"/>
                  </a:lnTo>
                  <a:lnTo>
                    <a:pt x="623036" y="428561"/>
                  </a:lnTo>
                  <a:lnTo>
                    <a:pt x="625627" y="427634"/>
                  </a:lnTo>
                  <a:lnTo>
                    <a:pt x="628192" y="423405"/>
                  </a:lnTo>
                  <a:lnTo>
                    <a:pt x="630440" y="420344"/>
                  </a:lnTo>
                  <a:lnTo>
                    <a:pt x="630313" y="419976"/>
                  </a:lnTo>
                  <a:lnTo>
                    <a:pt x="630478" y="419087"/>
                  </a:lnTo>
                  <a:close/>
                </a:path>
                <a:path w="934720" h="1963420">
                  <a:moveTo>
                    <a:pt x="632574" y="434365"/>
                  </a:moveTo>
                  <a:lnTo>
                    <a:pt x="630821" y="434035"/>
                  </a:lnTo>
                  <a:lnTo>
                    <a:pt x="627773" y="435317"/>
                  </a:lnTo>
                  <a:lnTo>
                    <a:pt x="624979" y="436486"/>
                  </a:lnTo>
                  <a:lnTo>
                    <a:pt x="621957" y="439978"/>
                  </a:lnTo>
                  <a:lnTo>
                    <a:pt x="618490" y="444627"/>
                  </a:lnTo>
                  <a:lnTo>
                    <a:pt x="617270" y="445770"/>
                  </a:lnTo>
                  <a:lnTo>
                    <a:pt x="610857" y="453186"/>
                  </a:lnTo>
                  <a:lnTo>
                    <a:pt x="610095" y="454850"/>
                  </a:lnTo>
                  <a:lnTo>
                    <a:pt x="611708" y="456552"/>
                  </a:lnTo>
                  <a:lnTo>
                    <a:pt x="611835" y="456577"/>
                  </a:lnTo>
                  <a:lnTo>
                    <a:pt x="612038" y="456565"/>
                  </a:lnTo>
                  <a:lnTo>
                    <a:pt x="612241" y="457974"/>
                  </a:lnTo>
                  <a:lnTo>
                    <a:pt x="612292" y="458736"/>
                  </a:lnTo>
                  <a:lnTo>
                    <a:pt x="620255" y="449656"/>
                  </a:lnTo>
                  <a:lnTo>
                    <a:pt x="623951" y="444258"/>
                  </a:lnTo>
                  <a:lnTo>
                    <a:pt x="630237" y="439864"/>
                  </a:lnTo>
                  <a:lnTo>
                    <a:pt x="631151" y="438467"/>
                  </a:lnTo>
                  <a:lnTo>
                    <a:pt x="632574" y="434365"/>
                  </a:lnTo>
                  <a:close/>
                </a:path>
                <a:path w="934720" h="1963420">
                  <a:moveTo>
                    <a:pt x="636270" y="414731"/>
                  </a:moveTo>
                  <a:lnTo>
                    <a:pt x="635838" y="414604"/>
                  </a:lnTo>
                  <a:lnTo>
                    <a:pt x="634834" y="415455"/>
                  </a:lnTo>
                  <a:lnTo>
                    <a:pt x="634326" y="415988"/>
                  </a:lnTo>
                  <a:lnTo>
                    <a:pt x="631050" y="419696"/>
                  </a:lnTo>
                  <a:lnTo>
                    <a:pt x="634796" y="416356"/>
                  </a:lnTo>
                  <a:lnTo>
                    <a:pt x="635736" y="415518"/>
                  </a:lnTo>
                  <a:lnTo>
                    <a:pt x="636270" y="414731"/>
                  </a:lnTo>
                  <a:close/>
                </a:path>
                <a:path w="934720" h="1963420">
                  <a:moveTo>
                    <a:pt x="640753" y="348107"/>
                  </a:moveTo>
                  <a:lnTo>
                    <a:pt x="640041" y="348678"/>
                  </a:lnTo>
                  <a:lnTo>
                    <a:pt x="640092" y="348894"/>
                  </a:lnTo>
                  <a:lnTo>
                    <a:pt x="640753" y="348107"/>
                  </a:lnTo>
                  <a:close/>
                </a:path>
                <a:path w="934720" h="1963420">
                  <a:moveTo>
                    <a:pt x="641235" y="404977"/>
                  </a:moveTo>
                  <a:lnTo>
                    <a:pt x="632561" y="413473"/>
                  </a:lnTo>
                  <a:lnTo>
                    <a:pt x="631266" y="414896"/>
                  </a:lnTo>
                  <a:lnTo>
                    <a:pt x="630872" y="416204"/>
                  </a:lnTo>
                  <a:lnTo>
                    <a:pt x="632206" y="415201"/>
                  </a:lnTo>
                  <a:lnTo>
                    <a:pt x="633209" y="414375"/>
                  </a:lnTo>
                  <a:lnTo>
                    <a:pt x="638352" y="409892"/>
                  </a:lnTo>
                  <a:lnTo>
                    <a:pt x="640232" y="408228"/>
                  </a:lnTo>
                  <a:lnTo>
                    <a:pt x="640867" y="406234"/>
                  </a:lnTo>
                  <a:lnTo>
                    <a:pt x="641235" y="404977"/>
                  </a:lnTo>
                  <a:close/>
                </a:path>
                <a:path w="934720" h="1963420">
                  <a:moveTo>
                    <a:pt x="642099" y="328904"/>
                  </a:moveTo>
                  <a:lnTo>
                    <a:pt x="641680" y="327634"/>
                  </a:lnTo>
                  <a:lnTo>
                    <a:pt x="637425" y="331444"/>
                  </a:lnTo>
                  <a:lnTo>
                    <a:pt x="627253" y="339064"/>
                  </a:lnTo>
                  <a:lnTo>
                    <a:pt x="622071" y="344144"/>
                  </a:lnTo>
                  <a:lnTo>
                    <a:pt x="616635" y="349224"/>
                  </a:lnTo>
                  <a:lnTo>
                    <a:pt x="615759" y="349707"/>
                  </a:lnTo>
                  <a:lnTo>
                    <a:pt x="615759" y="354304"/>
                  </a:lnTo>
                  <a:lnTo>
                    <a:pt x="614591" y="355574"/>
                  </a:lnTo>
                  <a:lnTo>
                    <a:pt x="612063" y="358114"/>
                  </a:lnTo>
                  <a:lnTo>
                    <a:pt x="610476" y="359384"/>
                  </a:lnTo>
                  <a:lnTo>
                    <a:pt x="609625" y="359384"/>
                  </a:lnTo>
                  <a:lnTo>
                    <a:pt x="611085" y="358114"/>
                  </a:lnTo>
                  <a:lnTo>
                    <a:pt x="611987" y="356844"/>
                  </a:lnTo>
                  <a:lnTo>
                    <a:pt x="613346" y="355574"/>
                  </a:lnTo>
                  <a:lnTo>
                    <a:pt x="614984" y="353034"/>
                  </a:lnTo>
                  <a:lnTo>
                    <a:pt x="615759" y="354304"/>
                  </a:lnTo>
                  <a:lnTo>
                    <a:pt x="615759" y="349707"/>
                  </a:lnTo>
                  <a:lnTo>
                    <a:pt x="614299" y="350494"/>
                  </a:lnTo>
                  <a:lnTo>
                    <a:pt x="611822" y="353034"/>
                  </a:lnTo>
                  <a:lnTo>
                    <a:pt x="609536" y="355561"/>
                  </a:lnTo>
                  <a:lnTo>
                    <a:pt x="609536" y="372084"/>
                  </a:lnTo>
                  <a:lnTo>
                    <a:pt x="608825" y="373354"/>
                  </a:lnTo>
                  <a:lnTo>
                    <a:pt x="607250" y="375894"/>
                  </a:lnTo>
                  <a:lnTo>
                    <a:pt x="605739" y="378434"/>
                  </a:lnTo>
                  <a:lnTo>
                    <a:pt x="599884" y="383514"/>
                  </a:lnTo>
                  <a:lnTo>
                    <a:pt x="594309" y="389864"/>
                  </a:lnTo>
                  <a:lnTo>
                    <a:pt x="589114" y="392404"/>
                  </a:lnTo>
                  <a:lnTo>
                    <a:pt x="587806" y="393674"/>
                  </a:lnTo>
                  <a:lnTo>
                    <a:pt x="584517" y="396214"/>
                  </a:lnTo>
                  <a:lnTo>
                    <a:pt x="579970" y="401294"/>
                  </a:lnTo>
                  <a:lnTo>
                    <a:pt x="580085" y="398754"/>
                  </a:lnTo>
                  <a:lnTo>
                    <a:pt x="584225" y="396214"/>
                  </a:lnTo>
                  <a:lnTo>
                    <a:pt x="586549" y="393674"/>
                  </a:lnTo>
                  <a:lnTo>
                    <a:pt x="587806" y="392404"/>
                  </a:lnTo>
                  <a:lnTo>
                    <a:pt x="590308" y="389864"/>
                  </a:lnTo>
                  <a:lnTo>
                    <a:pt x="591743" y="387324"/>
                  </a:lnTo>
                  <a:lnTo>
                    <a:pt x="590118" y="386054"/>
                  </a:lnTo>
                  <a:lnTo>
                    <a:pt x="590321" y="386054"/>
                  </a:lnTo>
                  <a:lnTo>
                    <a:pt x="592518" y="383514"/>
                  </a:lnTo>
                  <a:lnTo>
                    <a:pt x="596150" y="379704"/>
                  </a:lnTo>
                  <a:lnTo>
                    <a:pt x="599198" y="374624"/>
                  </a:lnTo>
                  <a:lnTo>
                    <a:pt x="601345" y="372084"/>
                  </a:lnTo>
                  <a:lnTo>
                    <a:pt x="606856" y="367004"/>
                  </a:lnTo>
                  <a:lnTo>
                    <a:pt x="608622" y="367004"/>
                  </a:lnTo>
                  <a:lnTo>
                    <a:pt x="607187" y="370814"/>
                  </a:lnTo>
                  <a:lnTo>
                    <a:pt x="606031" y="373354"/>
                  </a:lnTo>
                  <a:lnTo>
                    <a:pt x="602310" y="378434"/>
                  </a:lnTo>
                  <a:lnTo>
                    <a:pt x="602678" y="378434"/>
                  </a:lnTo>
                  <a:lnTo>
                    <a:pt x="607618" y="373354"/>
                  </a:lnTo>
                  <a:lnTo>
                    <a:pt x="608952" y="372084"/>
                  </a:lnTo>
                  <a:lnTo>
                    <a:pt x="609536" y="372084"/>
                  </a:lnTo>
                  <a:lnTo>
                    <a:pt x="609536" y="355561"/>
                  </a:lnTo>
                  <a:lnTo>
                    <a:pt x="607479" y="358114"/>
                  </a:lnTo>
                  <a:lnTo>
                    <a:pt x="603440" y="361924"/>
                  </a:lnTo>
                  <a:lnTo>
                    <a:pt x="599655" y="364464"/>
                  </a:lnTo>
                  <a:lnTo>
                    <a:pt x="591972" y="372084"/>
                  </a:lnTo>
                  <a:lnTo>
                    <a:pt x="594347" y="373354"/>
                  </a:lnTo>
                  <a:lnTo>
                    <a:pt x="589508" y="378434"/>
                  </a:lnTo>
                  <a:lnTo>
                    <a:pt x="588695" y="379704"/>
                  </a:lnTo>
                  <a:lnTo>
                    <a:pt x="588619" y="383514"/>
                  </a:lnTo>
                  <a:lnTo>
                    <a:pt x="587870" y="384784"/>
                  </a:lnTo>
                  <a:lnTo>
                    <a:pt x="586282" y="387324"/>
                  </a:lnTo>
                  <a:lnTo>
                    <a:pt x="585127" y="387324"/>
                  </a:lnTo>
                  <a:lnTo>
                    <a:pt x="585177" y="386054"/>
                  </a:lnTo>
                  <a:lnTo>
                    <a:pt x="585876" y="386054"/>
                  </a:lnTo>
                  <a:lnTo>
                    <a:pt x="586917" y="384784"/>
                  </a:lnTo>
                  <a:lnTo>
                    <a:pt x="588048" y="383514"/>
                  </a:lnTo>
                  <a:lnTo>
                    <a:pt x="588619" y="383514"/>
                  </a:lnTo>
                  <a:lnTo>
                    <a:pt x="588619" y="379806"/>
                  </a:lnTo>
                  <a:lnTo>
                    <a:pt x="586752" y="382244"/>
                  </a:lnTo>
                  <a:lnTo>
                    <a:pt x="585635" y="383514"/>
                  </a:lnTo>
                  <a:lnTo>
                    <a:pt x="584288" y="383514"/>
                  </a:lnTo>
                  <a:lnTo>
                    <a:pt x="585685" y="379704"/>
                  </a:lnTo>
                  <a:lnTo>
                    <a:pt x="586994" y="375894"/>
                  </a:lnTo>
                  <a:lnTo>
                    <a:pt x="586460" y="377164"/>
                  </a:lnTo>
                  <a:lnTo>
                    <a:pt x="578472" y="384784"/>
                  </a:lnTo>
                  <a:lnTo>
                    <a:pt x="576211" y="387324"/>
                  </a:lnTo>
                  <a:lnTo>
                    <a:pt x="575081" y="387324"/>
                  </a:lnTo>
                  <a:lnTo>
                    <a:pt x="575081" y="392404"/>
                  </a:lnTo>
                  <a:lnTo>
                    <a:pt x="574979" y="393674"/>
                  </a:lnTo>
                  <a:lnTo>
                    <a:pt x="573633" y="394944"/>
                  </a:lnTo>
                  <a:lnTo>
                    <a:pt x="572947" y="394944"/>
                  </a:lnTo>
                  <a:lnTo>
                    <a:pt x="572300" y="396214"/>
                  </a:lnTo>
                  <a:lnTo>
                    <a:pt x="572477" y="394944"/>
                  </a:lnTo>
                  <a:lnTo>
                    <a:pt x="572897" y="393674"/>
                  </a:lnTo>
                  <a:lnTo>
                    <a:pt x="573405" y="393674"/>
                  </a:lnTo>
                  <a:lnTo>
                    <a:pt x="574090" y="392404"/>
                  </a:lnTo>
                  <a:lnTo>
                    <a:pt x="575081" y="392404"/>
                  </a:lnTo>
                  <a:lnTo>
                    <a:pt x="575081" y="387324"/>
                  </a:lnTo>
                  <a:lnTo>
                    <a:pt x="571131" y="387324"/>
                  </a:lnTo>
                  <a:lnTo>
                    <a:pt x="567105" y="389864"/>
                  </a:lnTo>
                  <a:lnTo>
                    <a:pt x="569010" y="383514"/>
                  </a:lnTo>
                  <a:lnTo>
                    <a:pt x="567677" y="384784"/>
                  </a:lnTo>
                  <a:lnTo>
                    <a:pt x="566153" y="384784"/>
                  </a:lnTo>
                  <a:lnTo>
                    <a:pt x="547649" y="394944"/>
                  </a:lnTo>
                  <a:lnTo>
                    <a:pt x="546862" y="394944"/>
                  </a:lnTo>
                  <a:lnTo>
                    <a:pt x="547331" y="391134"/>
                  </a:lnTo>
                  <a:lnTo>
                    <a:pt x="544029" y="393674"/>
                  </a:lnTo>
                  <a:lnTo>
                    <a:pt x="538861" y="398754"/>
                  </a:lnTo>
                  <a:lnTo>
                    <a:pt x="536676" y="400024"/>
                  </a:lnTo>
                  <a:lnTo>
                    <a:pt x="530745" y="406374"/>
                  </a:lnTo>
                  <a:lnTo>
                    <a:pt x="529234" y="408914"/>
                  </a:lnTo>
                  <a:lnTo>
                    <a:pt x="531177" y="408914"/>
                  </a:lnTo>
                  <a:lnTo>
                    <a:pt x="542645" y="407644"/>
                  </a:lnTo>
                  <a:lnTo>
                    <a:pt x="544283" y="407644"/>
                  </a:lnTo>
                  <a:lnTo>
                    <a:pt x="546404" y="406374"/>
                  </a:lnTo>
                  <a:lnTo>
                    <a:pt x="555028" y="397484"/>
                  </a:lnTo>
                  <a:lnTo>
                    <a:pt x="558393" y="394944"/>
                  </a:lnTo>
                  <a:lnTo>
                    <a:pt x="560489" y="396214"/>
                  </a:lnTo>
                  <a:lnTo>
                    <a:pt x="560971" y="396214"/>
                  </a:lnTo>
                  <a:lnTo>
                    <a:pt x="562876" y="394944"/>
                  </a:lnTo>
                  <a:lnTo>
                    <a:pt x="562571" y="395490"/>
                  </a:lnTo>
                  <a:lnTo>
                    <a:pt x="562571" y="411454"/>
                  </a:lnTo>
                  <a:lnTo>
                    <a:pt x="561911" y="413994"/>
                  </a:lnTo>
                  <a:lnTo>
                    <a:pt x="560603" y="415264"/>
                  </a:lnTo>
                  <a:lnTo>
                    <a:pt x="557606" y="419074"/>
                  </a:lnTo>
                  <a:lnTo>
                    <a:pt x="556552" y="419074"/>
                  </a:lnTo>
                  <a:lnTo>
                    <a:pt x="556971" y="416534"/>
                  </a:lnTo>
                  <a:lnTo>
                    <a:pt x="558711" y="415264"/>
                  </a:lnTo>
                  <a:lnTo>
                    <a:pt x="560374" y="413994"/>
                  </a:lnTo>
                  <a:lnTo>
                    <a:pt x="561454" y="412724"/>
                  </a:lnTo>
                  <a:lnTo>
                    <a:pt x="562571" y="411454"/>
                  </a:lnTo>
                  <a:lnTo>
                    <a:pt x="562571" y="395490"/>
                  </a:lnTo>
                  <a:lnTo>
                    <a:pt x="560705" y="398754"/>
                  </a:lnTo>
                  <a:lnTo>
                    <a:pt x="559943" y="400024"/>
                  </a:lnTo>
                  <a:lnTo>
                    <a:pt x="558203" y="402564"/>
                  </a:lnTo>
                  <a:lnTo>
                    <a:pt x="555155" y="405104"/>
                  </a:lnTo>
                  <a:lnTo>
                    <a:pt x="555091" y="410273"/>
                  </a:lnTo>
                  <a:lnTo>
                    <a:pt x="552907" y="412724"/>
                  </a:lnTo>
                  <a:lnTo>
                    <a:pt x="551624" y="413994"/>
                  </a:lnTo>
                  <a:lnTo>
                    <a:pt x="550545" y="415264"/>
                  </a:lnTo>
                  <a:lnTo>
                    <a:pt x="550252" y="413994"/>
                  </a:lnTo>
                  <a:lnTo>
                    <a:pt x="550532" y="413994"/>
                  </a:lnTo>
                  <a:lnTo>
                    <a:pt x="551395" y="412724"/>
                  </a:lnTo>
                  <a:lnTo>
                    <a:pt x="552386" y="412724"/>
                  </a:lnTo>
                  <a:lnTo>
                    <a:pt x="553504" y="411454"/>
                  </a:lnTo>
                  <a:lnTo>
                    <a:pt x="555091" y="410273"/>
                  </a:lnTo>
                  <a:lnTo>
                    <a:pt x="555091" y="405104"/>
                  </a:lnTo>
                  <a:lnTo>
                    <a:pt x="554685" y="405104"/>
                  </a:lnTo>
                  <a:lnTo>
                    <a:pt x="552284" y="406374"/>
                  </a:lnTo>
                  <a:lnTo>
                    <a:pt x="550608" y="406374"/>
                  </a:lnTo>
                  <a:lnTo>
                    <a:pt x="550189" y="406869"/>
                  </a:lnTo>
                  <a:lnTo>
                    <a:pt x="550189" y="426694"/>
                  </a:lnTo>
                  <a:lnTo>
                    <a:pt x="549948" y="427964"/>
                  </a:lnTo>
                  <a:lnTo>
                    <a:pt x="549821" y="427964"/>
                  </a:lnTo>
                  <a:lnTo>
                    <a:pt x="548817" y="429234"/>
                  </a:lnTo>
                  <a:lnTo>
                    <a:pt x="547992" y="430504"/>
                  </a:lnTo>
                  <a:lnTo>
                    <a:pt x="547776" y="429234"/>
                  </a:lnTo>
                  <a:lnTo>
                    <a:pt x="548157" y="429234"/>
                  </a:lnTo>
                  <a:lnTo>
                    <a:pt x="548551" y="427964"/>
                  </a:lnTo>
                  <a:lnTo>
                    <a:pt x="549160" y="427964"/>
                  </a:lnTo>
                  <a:lnTo>
                    <a:pt x="549821" y="426694"/>
                  </a:lnTo>
                  <a:lnTo>
                    <a:pt x="550189" y="426694"/>
                  </a:lnTo>
                  <a:lnTo>
                    <a:pt x="550189" y="406869"/>
                  </a:lnTo>
                  <a:lnTo>
                    <a:pt x="545160" y="412724"/>
                  </a:lnTo>
                  <a:lnTo>
                    <a:pt x="548119" y="411454"/>
                  </a:lnTo>
                  <a:lnTo>
                    <a:pt x="549452" y="411454"/>
                  </a:lnTo>
                  <a:lnTo>
                    <a:pt x="549414" y="412724"/>
                  </a:lnTo>
                  <a:lnTo>
                    <a:pt x="548132" y="413994"/>
                  </a:lnTo>
                  <a:lnTo>
                    <a:pt x="546722" y="415264"/>
                  </a:lnTo>
                  <a:lnTo>
                    <a:pt x="543775" y="416534"/>
                  </a:lnTo>
                  <a:lnTo>
                    <a:pt x="541604" y="417804"/>
                  </a:lnTo>
                  <a:lnTo>
                    <a:pt x="539572" y="419074"/>
                  </a:lnTo>
                  <a:lnTo>
                    <a:pt x="537667" y="420103"/>
                  </a:lnTo>
                  <a:lnTo>
                    <a:pt x="537667" y="425424"/>
                  </a:lnTo>
                  <a:lnTo>
                    <a:pt x="537641" y="426694"/>
                  </a:lnTo>
                  <a:lnTo>
                    <a:pt x="537019" y="427964"/>
                  </a:lnTo>
                  <a:lnTo>
                    <a:pt x="535432" y="429234"/>
                  </a:lnTo>
                  <a:lnTo>
                    <a:pt x="534758" y="429234"/>
                  </a:lnTo>
                  <a:lnTo>
                    <a:pt x="536321" y="426694"/>
                  </a:lnTo>
                  <a:lnTo>
                    <a:pt x="536790" y="426694"/>
                  </a:lnTo>
                  <a:lnTo>
                    <a:pt x="537667" y="425424"/>
                  </a:lnTo>
                  <a:lnTo>
                    <a:pt x="537667" y="420103"/>
                  </a:lnTo>
                  <a:lnTo>
                    <a:pt x="537210" y="420344"/>
                  </a:lnTo>
                  <a:lnTo>
                    <a:pt x="535076" y="421614"/>
                  </a:lnTo>
                  <a:lnTo>
                    <a:pt x="530364" y="427964"/>
                  </a:lnTo>
                  <a:lnTo>
                    <a:pt x="528637" y="429234"/>
                  </a:lnTo>
                  <a:lnTo>
                    <a:pt x="527977" y="429234"/>
                  </a:lnTo>
                  <a:lnTo>
                    <a:pt x="526643" y="427964"/>
                  </a:lnTo>
                  <a:lnTo>
                    <a:pt x="525640" y="427964"/>
                  </a:lnTo>
                  <a:lnTo>
                    <a:pt x="524332" y="426694"/>
                  </a:lnTo>
                  <a:lnTo>
                    <a:pt x="525437" y="424154"/>
                  </a:lnTo>
                  <a:lnTo>
                    <a:pt x="528624" y="422884"/>
                  </a:lnTo>
                  <a:lnTo>
                    <a:pt x="530009" y="421614"/>
                  </a:lnTo>
                  <a:lnTo>
                    <a:pt x="533666" y="416534"/>
                  </a:lnTo>
                  <a:lnTo>
                    <a:pt x="533311" y="415264"/>
                  </a:lnTo>
                  <a:lnTo>
                    <a:pt x="527062" y="419074"/>
                  </a:lnTo>
                  <a:lnTo>
                    <a:pt x="522897" y="422884"/>
                  </a:lnTo>
                  <a:lnTo>
                    <a:pt x="516801" y="425424"/>
                  </a:lnTo>
                  <a:lnTo>
                    <a:pt x="514743" y="425424"/>
                  </a:lnTo>
                  <a:lnTo>
                    <a:pt x="506945" y="434314"/>
                  </a:lnTo>
                  <a:lnTo>
                    <a:pt x="552881" y="434314"/>
                  </a:lnTo>
                  <a:lnTo>
                    <a:pt x="554304" y="433044"/>
                  </a:lnTo>
                  <a:lnTo>
                    <a:pt x="555421" y="431774"/>
                  </a:lnTo>
                  <a:lnTo>
                    <a:pt x="557669" y="429234"/>
                  </a:lnTo>
                  <a:lnTo>
                    <a:pt x="560057" y="427964"/>
                  </a:lnTo>
                  <a:lnTo>
                    <a:pt x="564070" y="424154"/>
                  </a:lnTo>
                  <a:lnTo>
                    <a:pt x="564349" y="425424"/>
                  </a:lnTo>
                  <a:lnTo>
                    <a:pt x="562508" y="429234"/>
                  </a:lnTo>
                  <a:lnTo>
                    <a:pt x="560959" y="431774"/>
                  </a:lnTo>
                  <a:lnTo>
                    <a:pt x="556590" y="434314"/>
                  </a:lnTo>
                  <a:lnTo>
                    <a:pt x="554634" y="435584"/>
                  </a:lnTo>
                  <a:lnTo>
                    <a:pt x="553351" y="435584"/>
                  </a:lnTo>
                  <a:lnTo>
                    <a:pt x="550519" y="438124"/>
                  </a:lnTo>
                  <a:lnTo>
                    <a:pt x="546531" y="441934"/>
                  </a:lnTo>
                  <a:lnTo>
                    <a:pt x="547509" y="440664"/>
                  </a:lnTo>
                  <a:lnTo>
                    <a:pt x="550468" y="436854"/>
                  </a:lnTo>
                  <a:lnTo>
                    <a:pt x="551446" y="435584"/>
                  </a:lnTo>
                  <a:lnTo>
                    <a:pt x="539991" y="435584"/>
                  </a:lnTo>
                  <a:lnTo>
                    <a:pt x="539991" y="436854"/>
                  </a:lnTo>
                  <a:lnTo>
                    <a:pt x="536867" y="440664"/>
                  </a:lnTo>
                  <a:lnTo>
                    <a:pt x="535927" y="440664"/>
                  </a:lnTo>
                  <a:lnTo>
                    <a:pt x="535927" y="464794"/>
                  </a:lnTo>
                  <a:lnTo>
                    <a:pt x="535559" y="466064"/>
                  </a:lnTo>
                  <a:lnTo>
                    <a:pt x="534416" y="467334"/>
                  </a:lnTo>
                  <a:lnTo>
                    <a:pt x="532460" y="468604"/>
                  </a:lnTo>
                  <a:lnTo>
                    <a:pt x="532053" y="468604"/>
                  </a:lnTo>
                  <a:lnTo>
                    <a:pt x="531609" y="469874"/>
                  </a:lnTo>
                  <a:lnTo>
                    <a:pt x="531736" y="468604"/>
                  </a:lnTo>
                  <a:lnTo>
                    <a:pt x="533031" y="467334"/>
                  </a:lnTo>
                  <a:lnTo>
                    <a:pt x="534479" y="466064"/>
                  </a:lnTo>
                  <a:lnTo>
                    <a:pt x="535000" y="464794"/>
                  </a:lnTo>
                  <a:lnTo>
                    <a:pt x="535927" y="464794"/>
                  </a:lnTo>
                  <a:lnTo>
                    <a:pt x="535927" y="440664"/>
                  </a:lnTo>
                  <a:lnTo>
                    <a:pt x="534276" y="440664"/>
                  </a:lnTo>
                  <a:lnTo>
                    <a:pt x="535546" y="439394"/>
                  </a:lnTo>
                  <a:lnTo>
                    <a:pt x="536917" y="436854"/>
                  </a:lnTo>
                  <a:lnTo>
                    <a:pt x="539991" y="436854"/>
                  </a:lnTo>
                  <a:lnTo>
                    <a:pt x="539991" y="435584"/>
                  </a:lnTo>
                  <a:lnTo>
                    <a:pt x="529590" y="435584"/>
                  </a:lnTo>
                  <a:lnTo>
                    <a:pt x="529590" y="445744"/>
                  </a:lnTo>
                  <a:lnTo>
                    <a:pt x="529450" y="445922"/>
                  </a:lnTo>
                  <a:lnTo>
                    <a:pt x="529450" y="464794"/>
                  </a:lnTo>
                  <a:lnTo>
                    <a:pt x="527659" y="467334"/>
                  </a:lnTo>
                  <a:lnTo>
                    <a:pt x="526567" y="468604"/>
                  </a:lnTo>
                  <a:lnTo>
                    <a:pt x="524421" y="472414"/>
                  </a:lnTo>
                  <a:lnTo>
                    <a:pt x="519341" y="479793"/>
                  </a:lnTo>
                  <a:lnTo>
                    <a:pt x="520928" y="478764"/>
                  </a:lnTo>
                  <a:lnTo>
                    <a:pt x="522287" y="477494"/>
                  </a:lnTo>
                  <a:lnTo>
                    <a:pt x="524217" y="476224"/>
                  </a:lnTo>
                  <a:lnTo>
                    <a:pt x="522427" y="478764"/>
                  </a:lnTo>
                  <a:lnTo>
                    <a:pt x="521677" y="478764"/>
                  </a:lnTo>
                  <a:lnTo>
                    <a:pt x="518147" y="482574"/>
                  </a:lnTo>
                  <a:lnTo>
                    <a:pt x="518312" y="481304"/>
                  </a:lnTo>
                  <a:lnTo>
                    <a:pt x="518782" y="480402"/>
                  </a:lnTo>
                  <a:lnTo>
                    <a:pt x="512457" y="486384"/>
                  </a:lnTo>
                  <a:lnTo>
                    <a:pt x="509130" y="485114"/>
                  </a:lnTo>
                  <a:lnTo>
                    <a:pt x="506818" y="485114"/>
                  </a:lnTo>
                  <a:lnTo>
                    <a:pt x="502259" y="487654"/>
                  </a:lnTo>
                  <a:lnTo>
                    <a:pt x="499630" y="486600"/>
                  </a:lnTo>
                  <a:lnTo>
                    <a:pt x="499630" y="499084"/>
                  </a:lnTo>
                  <a:lnTo>
                    <a:pt x="498475" y="500354"/>
                  </a:lnTo>
                  <a:lnTo>
                    <a:pt x="494677" y="506704"/>
                  </a:lnTo>
                  <a:lnTo>
                    <a:pt x="487921" y="513054"/>
                  </a:lnTo>
                  <a:lnTo>
                    <a:pt x="482358" y="516864"/>
                  </a:lnTo>
                  <a:lnTo>
                    <a:pt x="482041" y="516864"/>
                  </a:lnTo>
                  <a:lnTo>
                    <a:pt x="482434" y="515594"/>
                  </a:lnTo>
                  <a:lnTo>
                    <a:pt x="486575" y="511784"/>
                  </a:lnTo>
                  <a:lnTo>
                    <a:pt x="490308" y="507974"/>
                  </a:lnTo>
                  <a:lnTo>
                    <a:pt x="492112" y="504177"/>
                  </a:lnTo>
                  <a:lnTo>
                    <a:pt x="485660" y="510514"/>
                  </a:lnTo>
                  <a:lnTo>
                    <a:pt x="479171" y="515594"/>
                  </a:lnTo>
                  <a:lnTo>
                    <a:pt x="472706" y="521944"/>
                  </a:lnTo>
                  <a:lnTo>
                    <a:pt x="466344" y="528294"/>
                  </a:lnTo>
                  <a:lnTo>
                    <a:pt x="465747" y="529564"/>
                  </a:lnTo>
                  <a:lnTo>
                    <a:pt x="464858" y="530834"/>
                  </a:lnTo>
                  <a:lnTo>
                    <a:pt x="463511" y="530834"/>
                  </a:lnTo>
                  <a:lnTo>
                    <a:pt x="462635" y="532104"/>
                  </a:lnTo>
                  <a:lnTo>
                    <a:pt x="461695" y="530834"/>
                  </a:lnTo>
                  <a:lnTo>
                    <a:pt x="462572" y="529564"/>
                  </a:lnTo>
                  <a:lnTo>
                    <a:pt x="463511" y="529564"/>
                  </a:lnTo>
                  <a:lnTo>
                    <a:pt x="467829" y="524484"/>
                  </a:lnTo>
                  <a:lnTo>
                    <a:pt x="491883" y="497814"/>
                  </a:lnTo>
                  <a:lnTo>
                    <a:pt x="488251" y="502894"/>
                  </a:lnTo>
                  <a:lnTo>
                    <a:pt x="488365" y="504164"/>
                  </a:lnTo>
                  <a:lnTo>
                    <a:pt x="488543" y="504164"/>
                  </a:lnTo>
                  <a:lnTo>
                    <a:pt x="489902" y="502894"/>
                  </a:lnTo>
                  <a:lnTo>
                    <a:pt x="492531" y="501624"/>
                  </a:lnTo>
                  <a:lnTo>
                    <a:pt x="492175" y="502894"/>
                  </a:lnTo>
                  <a:lnTo>
                    <a:pt x="492125" y="504164"/>
                  </a:lnTo>
                  <a:lnTo>
                    <a:pt x="493560" y="502894"/>
                  </a:lnTo>
                  <a:lnTo>
                    <a:pt x="495058" y="501624"/>
                  </a:lnTo>
                  <a:lnTo>
                    <a:pt x="498589" y="497814"/>
                  </a:lnTo>
                  <a:lnTo>
                    <a:pt x="499630" y="499084"/>
                  </a:lnTo>
                  <a:lnTo>
                    <a:pt x="499630" y="486600"/>
                  </a:lnTo>
                  <a:lnTo>
                    <a:pt x="479412" y="507974"/>
                  </a:lnTo>
                  <a:lnTo>
                    <a:pt x="480187" y="504164"/>
                  </a:lnTo>
                  <a:lnTo>
                    <a:pt x="479005" y="505040"/>
                  </a:lnTo>
                  <a:lnTo>
                    <a:pt x="479005" y="507974"/>
                  </a:lnTo>
                  <a:lnTo>
                    <a:pt x="476072" y="513054"/>
                  </a:lnTo>
                  <a:lnTo>
                    <a:pt x="470306" y="519404"/>
                  </a:lnTo>
                  <a:lnTo>
                    <a:pt x="464667" y="525754"/>
                  </a:lnTo>
                  <a:lnTo>
                    <a:pt x="462851" y="527024"/>
                  </a:lnTo>
                  <a:lnTo>
                    <a:pt x="459930" y="529564"/>
                  </a:lnTo>
                  <a:lnTo>
                    <a:pt x="461098" y="527024"/>
                  </a:lnTo>
                  <a:lnTo>
                    <a:pt x="460921" y="527024"/>
                  </a:lnTo>
                  <a:lnTo>
                    <a:pt x="460463" y="525754"/>
                  </a:lnTo>
                  <a:lnTo>
                    <a:pt x="459117" y="525754"/>
                  </a:lnTo>
                  <a:lnTo>
                    <a:pt x="454177" y="529564"/>
                  </a:lnTo>
                  <a:lnTo>
                    <a:pt x="452894" y="529564"/>
                  </a:lnTo>
                  <a:lnTo>
                    <a:pt x="453567" y="528294"/>
                  </a:lnTo>
                  <a:lnTo>
                    <a:pt x="454482" y="527024"/>
                  </a:lnTo>
                  <a:lnTo>
                    <a:pt x="457479" y="523214"/>
                  </a:lnTo>
                  <a:lnTo>
                    <a:pt x="458584" y="521944"/>
                  </a:lnTo>
                  <a:lnTo>
                    <a:pt x="459676" y="520674"/>
                  </a:lnTo>
                  <a:lnTo>
                    <a:pt x="463842" y="518134"/>
                  </a:lnTo>
                  <a:lnTo>
                    <a:pt x="466204" y="516864"/>
                  </a:lnTo>
                  <a:lnTo>
                    <a:pt x="467982" y="515594"/>
                  </a:lnTo>
                  <a:lnTo>
                    <a:pt x="471182" y="514324"/>
                  </a:lnTo>
                  <a:lnTo>
                    <a:pt x="475056" y="511784"/>
                  </a:lnTo>
                  <a:lnTo>
                    <a:pt x="479005" y="507974"/>
                  </a:lnTo>
                  <a:lnTo>
                    <a:pt x="479005" y="505040"/>
                  </a:lnTo>
                  <a:lnTo>
                    <a:pt x="469773" y="511784"/>
                  </a:lnTo>
                  <a:lnTo>
                    <a:pt x="465493" y="513054"/>
                  </a:lnTo>
                  <a:lnTo>
                    <a:pt x="458127" y="520674"/>
                  </a:lnTo>
                  <a:lnTo>
                    <a:pt x="455891" y="520674"/>
                  </a:lnTo>
                  <a:lnTo>
                    <a:pt x="455104" y="521944"/>
                  </a:lnTo>
                  <a:lnTo>
                    <a:pt x="454317" y="520674"/>
                  </a:lnTo>
                  <a:lnTo>
                    <a:pt x="449389" y="523214"/>
                  </a:lnTo>
                  <a:lnTo>
                    <a:pt x="450062" y="519404"/>
                  </a:lnTo>
                  <a:lnTo>
                    <a:pt x="455422" y="515594"/>
                  </a:lnTo>
                  <a:lnTo>
                    <a:pt x="458635" y="511784"/>
                  </a:lnTo>
                  <a:lnTo>
                    <a:pt x="460171" y="510514"/>
                  </a:lnTo>
                  <a:lnTo>
                    <a:pt x="460502" y="509244"/>
                  </a:lnTo>
                  <a:lnTo>
                    <a:pt x="457873" y="509244"/>
                  </a:lnTo>
                  <a:lnTo>
                    <a:pt x="455777" y="511784"/>
                  </a:lnTo>
                  <a:lnTo>
                    <a:pt x="460260" y="504164"/>
                  </a:lnTo>
                  <a:lnTo>
                    <a:pt x="459841" y="504164"/>
                  </a:lnTo>
                  <a:lnTo>
                    <a:pt x="461886" y="502894"/>
                  </a:lnTo>
                  <a:lnTo>
                    <a:pt x="465988" y="500354"/>
                  </a:lnTo>
                  <a:lnTo>
                    <a:pt x="469633" y="496544"/>
                  </a:lnTo>
                  <a:lnTo>
                    <a:pt x="471055" y="497814"/>
                  </a:lnTo>
                  <a:lnTo>
                    <a:pt x="471652" y="497814"/>
                  </a:lnTo>
                  <a:lnTo>
                    <a:pt x="473532" y="496544"/>
                  </a:lnTo>
                  <a:lnTo>
                    <a:pt x="478040" y="490194"/>
                  </a:lnTo>
                  <a:lnTo>
                    <a:pt x="480187" y="488924"/>
                  </a:lnTo>
                  <a:lnTo>
                    <a:pt x="485863" y="485114"/>
                  </a:lnTo>
                  <a:lnTo>
                    <a:pt x="488759" y="483844"/>
                  </a:lnTo>
                  <a:lnTo>
                    <a:pt x="495122" y="474954"/>
                  </a:lnTo>
                  <a:lnTo>
                    <a:pt x="498741" y="471144"/>
                  </a:lnTo>
                  <a:lnTo>
                    <a:pt x="501624" y="471144"/>
                  </a:lnTo>
                  <a:lnTo>
                    <a:pt x="503732" y="469874"/>
                  </a:lnTo>
                  <a:lnTo>
                    <a:pt x="507568" y="466064"/>
                  </a:lnTo>
                  <a:lnTo>
                    <a:pt x="514578" y="460984"/>
                  </a:lnTo>
                  <a:lnTo>
                    <a:pt x="515073" y="462254"/>
                  </a:lnTo>
                  <a:lnTo>
                    <a:pt x="508584" y="471144"/>
                  </a:lnTo>
                  <a:lnTo>
                    <a:pt x="509993" y="469874"/>
                  </a:lnTo>
                  <a:lnTo>
                    <a:pt x="515556" y="466064"/>
                  </a:lnTo>
                  <a:lnTo>
                    <a:pt x="516318" y="466064"/>
                  </a:lnTo>
                  <a:lnTo>
                    <a:pt x="512800" y="471144"/>
                  </a:lnTo>
                  <a:lnTo>
                    <a:pt x="512356" y="471144"/>
                  </a:lnTo>
                  <a:lnTo>
                    <a:pt x="515289" y="472414"/>
                  </a:lnTo>
                  <a:lnTo>
                    <a:pt x="519264" y="471144"/>
                  </a:lnTo>
                  <a:lnTo>
                    <a:pt x="522732" y="469874"/>
                  </a:lnTo>
                  <a:lnTo>
                    <a:pt x="524014" y="468604"/>
                  </a:lnTo>
                  <a:lnTo>
                    <a:pt x="526275" y="467334"/>
                  </a:lnTo>
                  <a:lnTo>
                    <a:pt x="528637" y="463524"/>
                  </a:lnTo>
                  <a:lnTo>
                    <a:pt x="529450" y="464794"/>
                  </a:lnTo>
                  <a:lnTo>
                    <a:pt x="529450" y="445922"/>
                  </a:lnTo>
                  <a:lnTo>
                    <a:pt x="528535" y="447014"/>
                  </a:lnTo>
                  <a:lnTo>
                    <a:pt x="528040" y="447014"/>
                  </a:lnTo>
                  <a:lnTo>
                    <a:pt x="528637" y="445744"/>
                  </a:lnTo>
                  <a:lnTo>
                    <a:pt x="529590" y="445744"/>
                  </a:lnTo>
                  <a:lnTo>
                    <a:pt x="529590" y="435584"/>
                  </a:lnTo>
                  <a:lnTo>
                    <a:pt x="525437" y="435584"/>
                  </a:lnTo>
                  <a:lnTo>
                    <a:pt x="525437" y="459790"/>
                  </a:lnTo>
                  <a:lnTo>
                    <a:pt x="525221" y="460984"/>
                  </a:lnTo>
                  <a:lnTo>
                    <a:pt x="523303" y="462254"/>
                  </a:lnTo>
                  <a:lnTo>
                    <a:pt x="521563" y="464794"/>
                  </a:lnTo>
                  <a:lnTo>
                    <a:pt x="519684" y="466064"/>
                  </a:lnTo>
                  <a:lnTo>
                    <a:pt x="519391" y="466064"/>
                  </a:lnTo>
                  <a:lnTo>
                    <a:pt x="519518" y="464794"/>
                  </a:lnTo>
                  <a:lnTo>
                    <a:pt x="521271" y="463524"/>
                  </a:lnTo>
                  <a:lnTo>
                    <a:pt x="524116" y="460984"/>
                  </a:lnTo>
                  <a:lnTo>
                    <a:pt x="525437" y="459790"/>
                  </a:lnTo>
                  <a:lnTo>
                    <a:pt x="525437" y="435584"/>
                  </a:lnTo>
                  <a:lnTo>
                    <a:pt x="521944" y="435584"/>
                  </a:lnTo>
                  <a:lnTo>
                    <a:pt x="521944" y="438124"/>
                  </a:lnTo>
                  <a:lnTo>
                    <a:pt x="519569" y="441934"/>
                  </a:lnTo>
                  <a:lnTo>
                    <a:pt x="516483" y="445744"/>
                  </a:lnTo>
                  <a:lnTo>
                    <a:pt x="513778" y="450824"/>
                  </a:lnTo>
                  <a:lnTo>
                    <a:pt x="511263" y="453364"/>
                  </a:lnTo>
                  <a:lnTo>
                    <a:pt x="505358" y="458444"/>
                  </a:lnTo>
                  <a:lnTo>
                    <a:pt x="501243" y="462254"/>
                  </a:lnTo>
                  <a:lnTo>
                    <a:pt x="494766" y="468604"/>
                  </a:lnTo>
                  <a:lnTo>
                    <a:pt x="492594" y="471144"/>
                  </a:lnTo>
                  <a:lnTo>
                    <a:pt x="492328" y="469874"/>
                  </a:lnTo>
                  <a:lnTo>
                    <a:pt x="492125" y="468604"/>
                  </a:lnTo>
                  <a:lnTo>
                    <a:pt x="493014" y="466064"/>
                  </a:lnTo>
                  <a:lnTo>
                    <a:pt x="494233" y="464794"/>
                  </a:lnTo>
                  <a:lnTo>
                    <a:pt x="497890" y="460984"/>
                  </a:lnTo>
                  <a:lnTo>
                    <a:pt x="500113" y="459714"/>
                  </a:lnTo>
                  <a:lnTo>
                    <a:pt x="508127" y="452094"/>
                  </a:lnTo>
                  <a:lnTo>
                    <a:pt x="514197" y="447014"/>
                  </a:lnTo>
                  <a:lnTo>
                    <a:pt x="518210" y="440664"/>
                  </a:lnTo>
                  <a:lnTo>
                    <a:pt x="519328" y="439394"/>
                  </a:lnTo>
                  <a:lnTo>
                    <a:pt x="520014" y="438124"/>
                  </a:lnTo>
                  <a:lnTo>
                    <a:pt x="521944" y="438124"/>
                  </a:lnTo>
                  <a:lnTo>
                    <a:pt x="521944" y="435584"/>
                  </a:lnTo>
                  <a:lnTo>
                    <a:pt x="516661" y="435584"/>
                  </a:lnTo>
                  <a:lnTo>
                    <a:pt x="516661" y="436854"/>
                  </a:lnTo>
                  <a:lnTo>
                    <a:pt x="516420" y="438124"/>
                  </a:lnTo>
                  <a:lnTo>
                    <a:pt x="514896" y="440664"/>
                  </a:lnTo>
                  <a:lnTo>
                    <a:pt x="513473" y="441934"/>
                  </a:lnTo>
                  <a:lnTo>
                    <a:pt x="512343" y="443204"/>
                  </a:lnTo>
                  <a:lnTo>
                    <a:pt x="507390" y="447014"/>
                  </a:lnTo>
                  <a:lnTo>
                    <a:pt x="502386" y="452094"/>
                  </a:lnTo>
                  <a:lnTo>
                    <a:pt x="497408" y="455904"/>
                  </a:lnTo>
                  <a:lnTo>
                    <a:pt x="492531" y="460984"/>
                  </a:lnTo>
                  <a:lnTo>
                    <a:pt x="490931" y="460984"/>
                  </a:lnTo>
                  <a:lnTo>
                    <a:pt x="489089" y="463524"/>
                  </a:lnTo>
                  <a:lnTo>
                    <a:pt x="487375" y="464794"/>
                  </a:lnTo>
                  <a:lnTo>
                    <a:pt x="487730" y="463524"/>
                  </a:lnTo>
                  <a:lnTo>
                    <a:pt x="488797" y="459714"/>
                  </a:lnTo>
                  <a:lnTo>
                    <a:pt x="489458" y="458444"/>
                  </a:lnTo>
                  <a:lnTo>
                    <a:pt x="491312" y="457174"/>
                  </a:lnTo>
                  <a:lnTo>
                    <a:pt x="492429" y="455904"/>
                  </a:lnTo>
                  <a:lnTo>
                    <a:pt x="495795" y="452094"/>
                  </a:lnTo>
                  <a:lnTo>
                    <a:pt x="499414" y="450824"/>
                  </a:lnTo>
                  <a:lnTo>
                    <a:pt x="503821" y="443204"/>
                  </a:lnTo>
                  <a:lnTo>
                    <a:pt x="504609" y="443204"/>
                  </a:lnTo>
                  <a:lnTo>
                    <a:pt x="508736" y="441934"/>
                  </a:lnTo>
                  <a:lnTo>
                    <a:pt x="511721" y="439394"/>
                  </a:lnTo>
                  <a:lnTo>
                    <a:pt x="516661" y="436854"/>
                  </a:lnTo>
                  <a:lnTo>
                    <a:pt x="516661" y="435584"/>
                  </a:lnTo>
                  <a:lnTo>
                    <a:pt x="504723" y="435584"/>
                  </a:lnTo>
                  <a:lnTo>
                    <a:pt x="501827" y="435584"/>
                  </a:lnTo>
                  <a:lnTo>
                    <a:pt x="500062" y="438124"/>
                  </a:lnTo>
                  <a:lnTo>
                    <a:pt x="498944" y="440664"/>
                  </a:lnTo>
                  <a:lnTo>
                    <a:pt x="500126" y="440664"/>
                  </a:lnTo>
                  <a:lnTo>
                    <a:pt x="499160" y="441934"/>
                  </a:lnTo>
                  <a:lnTo>
                    <a:pt x="497878" y="443204"/>
                  </a:lnTo>
                  <a:lnTo>
                    <a:pt x="491731" y="445744"/>
                  </a:lnTo>
                  <a:lnTo>
                    <a:pt x="485736" y="449554"/>
                  </a:lnTo>
                  <a:lnTo>
                    <a:pt x="481164" y="449554"/>
                  </a:lnTo>
                  <a:lnTo>
                    <a:pt x="477380" y="450824"/>
                  </a:lnTo>
                  <a:lnTo>
                    <a:pt x="479590" y="449554"/>
                  </a:lnTo>
                  <a:lnTo>
                    <a:pt x="481063" y="447014"/>
                  </a:lnTo>
                  <a:lnTo>
                    <a:pt x="483501" y="443204"/>
                  </a:lnTo>
                  <a:lnTo>
                    <a:pt x="483844" y="441934"/>
                  </a:lnTo>
                  <a:lnTo>
                    <a:pt x="476783" y="448005"/>
                  </a:lnTo>
                  <a:lnTo>
                    <a:pt x="476783" y="452094"/>
                  </a:lnTo>
                  <a:lnTo>
                    <a:pt x="474599" y="454634"/>
                  </a:lnTo>
                  <a:lnTo>
                    <a:pt x="473773" y="454634"/>
                  </a:lnTo>
                  <a:lnTo>
                    <a:pt x="473227" y="455904"/>
                  </a:lnTo>
                  <a:lnTo>
                    <a:pt x="473265" y="454634"/>
                  </a:lnTo>
                  <a:lnTo>
                    <a:pt x="473773" y="454634"/>
                  </a:lnTo>
                  <a:lnTo>
                    <a:pt x="476783" y="452094"/>
                  </a:lnTo>
                  <a:lnTo>
                    <a:pt x="476783" y="448005"/>
                  </a:lnTo>
                  <a:lnTo>
                    <a:pt x="476453" y="448284"/>
                  </a:lnTo>
                  <a:lnTo>
                    <a:pt x="473049" y="449554"/>
                  </a:lnTo>
                  <a:lnTo>
                    <a:pt x="468236" y="450824"/>
                  </a:lnTo>
                  <a:lnTo>
                    <a:pt x="468858" y="448284"/>
                  </a:lnTo>
                  <a:lnTo>
                    <a:pt x="476910" y="439394"/>
                  </a:lnTo>
                  <a:lnTo>
                    <a:pt x="473862" y="439394"/>
                  </a:lnTo>
                  <a:lnTo>
                    <a:pt x="473684" y="438124"/>
                  </a:lnTo>
                  <a:lnTo>
                    <a:pt x="471233" y="439394"/>
                  </a:lnTo>
                  <a:lnTo>
                    <a:pt x="463842" y="447014"/>
                  </a:lnTo>
                  <a:lnTo>
                    <a:pt x="459054" y="449554"/>
                  </a:lnTo>
                  <a:lnTo>
                    <a:pt x="451688" y="455904"/>
                  </a:lnTo>
                  <a:lnTo>
                    <a:pt x="449999" y="457174"/>
                  </a:lnTo>
                  <a:lnTo>
                    <a:pt x="450164" y="455904"/>
                  </a:lnTo>
                  <a:lnTo>
                    <a:pt x="450519" y="453364"/>
                  </a:lnTo>
                  <a:lnTo>
                    <a:pt x="448818" y="454634"/>
                  </a:lnTo>
                  <a:lnTo>
                    <a:pt x="446582" y="454634"/>
                  </a:lnTo>
                  <a:lnTo>
                    <a:pt x="445262" y="455904"/>
                  </a:lnTo>
                  <a:lnTo>
                    <a:pt x="449199" y="448284"/>
                  </a:lnTo>
                  <a:lnTo>
                    <a:pt x="442188" y="453364"/>
                  </a:lnTo>
                  <a:lnTo>
                    <a:pt x="437235" y="454634"/>
                  </a:lnTo>
                  <a:lnTo>
                    <a:pt x="434911" y="457174"/>
                  </a:lnTo>
                  <a:lnTo>
                    <a:pt x="431863" y="458444"/>
                  </a:lnTo>
                  <a:lnTo>
                    <a:pt x="430682" y="459714"/>
                  </a:lnTo>
                  <a:lnTo>
                    <a:pt x="433895" y="452094"/>
                  </a:lnTo>
                  <a:lnTo>
                    <a:pt x="429463" y="455879"/>
                  </a:lnTo>
                  <a:lnTo>
                    <a:pt x="429463" y="469874"/>
                  </a:lnTo>
                  <a:lnTo>
                    <a:pt x="428040" y="471144"/>
                  </a:lnTo>
                  <a:lnTo>
                    <a:pt x="425018" y="471144"/>
                  </a:lnTo>
                  <a:lnTo>
                    <a:pt x="426186" y="469874"/>
                  </a:lnTo>
                  <a:lnTo>
                    <a:pt x="428053" y="468604"/>
                  </a:lnTo>
                  <a:lnTo>
                    <a:pt x="429361" y="468604"/>
                  </a:lnTo>
                  <a:lnTo>
                    <a:pt x="429463" y="469874"/>
                  </a:lnTo>
                  <a:lnTo>
                    <a:pt x="429463" y="455879"/>
                  </a:lnTo>
                  <a:lnTo>
                    <a:pt x="426097" y="458749"/>
                  </a:lnTo>
                  <a:lnTo>
                    <a:pt x="426097" y="463524"/>
                  </a:lnTo>
                  <a:lnTo>
                    <a:pt x="421767" y="468630"/>
                  </a:lnTo>
                  <a:lnTo>
                    <a:pt x="421767" y="480034"/>
                  </a:lnTo>
                  <a:lnTo>
                    <a:pt x="421411" y="481304"/>
                  </a:lnTo>
                  <a:lnTo>
                    <a:pt x="420535" y="481304"/>
                  </a:lnTo>
                  <a:lnTo>
                    <a:pt x="420827" y="480034"/>
                  </a:lnTo>
                  <a:lnTo>
                    <a:pt x="421767" y="480034"/>
                  </a:lnTo>
                  <a:lnTo>
                    <a:pt x="421767" y="468630"/>
                  </a:lnTo>
                  <a:lnTo>
                    <a:pt x="420700" y="469874"/>
                  </a:lnTo>
                  <a:lnTo>
                    <a:pt x="421411" y="471144"/>
                  </a:lnTo>
                  <a:lnTo>
                    <a:pt x="420966" y="472414"/>
                  </a:lnTo>
                  <a:lnTo>
                    <a:pt x="420674" y="473684"/>
                  </a:lnTo>
                  <a:lnTo>
                    <a:pt x="418922" y="474954"/>
                  </a:lnTo>
                  <a:lnTo>
                    <a:pt x="414921" y="478764"/>
                  </a:lnTo>
                  <a:lnTo>
                    <a:pt x="414413" y="477494"/>
                  </a:lnTo>
                  <a:lnTo>
                    <a:pt x="413258" y="477494"/>
                  </a:lnTo>
                  <a:lnTo>
                    <a:pt x="413258" y="483844"/>
                  </a:lnTo>
                  <a:lnTo>
                    <a:pt x="412051" y="485114"/>
                  </a:lnTo>
                  <a:lnTo>
                    <a:pt x="411518" y="485114"/>
                  </a:lnTo>
                  <a:lnTo>
                    <a:pt x="410705" y="486384"/>
                  </a:lnTo>
                  <a:lnTo>
                    <a:pt x="409422" y="486384"/>
                  </a:lnTo>
                  <a:lnTo>
                    <a:pt x="408546" y="487654"/>
                  </a:lnTo>
                  <a:lnTo>
                    <a:pt x="407162" y="487654"/>
                  </a:lnTo>
                  <a:lnTo>
                    <a:pt x="408228" y="485114"/>
                  </a:lnTo>
                  <a:lnTo>
                    <a:pt x="410222" y="482574"/>
                  </a:lnTo>
                  <a:lnTo>
                    <a:pt x="413181" y="482574"/>
                  </a:lnTo>
                  <a:lnTo>
                    <a:pt x="413258" y="483844"/>
                  </a:lnTo>
                  <a:lnTo>
                    <a:pt x="413258" y="477494"/>
                  </a:lnTo>
                  <a:lnTo>
                    <a:pt x="410946" y="477494"/>
                  </a:lnTo>
                  <a:lnTo>
                    <a:pt x="414883" y="473684"/>
                  </a:lnTo>
                  <a:lnTo>
                    <a:pt x="415798" y="469874"/>
                  </a:lnTo>
                  <a:lnTo>
                    <a:pt x="416699" y="468604"/>
                  </a:lnTo>
                  <a:lnTo>
                    <a:pt x="421233" y="466064"/>
                  </a:lnTo>
                  <a:lnTo>
                    <a:pt x="425196" y="463524"/>
                  </a:lnTo>
                  <a:lnTo>
                    <a:pt x="426097" y="463524"/>
                  </a:lnTo>
                  <a:lnTo>
                    <a:pt x="426097" y="458749"/>
                  </a:lnTo>
                  <a:lnTo>
                    <a:pt x="424954" y="459714"/>
                  </a:lnTo>
                  <a:lnTo>
                    <a:pt x="424929" y="457174"/>
                  </a:lnTo>
                  <a:lnTo>
                    <a:pt x="422351" y="459714"/>
                  </a:lnTo>
                  <a:lnTo>
                    <a:pt x="421017" y="459714"/>
                  </a:lnTo>
                  <a:lnTo>
                    <a:pt x="409625" y="469874"/>
                  </a:lnTo>
                  <a:lnTo>
                    <a:pt x="404037" y="473684"/>
                  </a:lnTo>
                  <a:lnTo>
                    <a:pt x="402437" y="474853"/>
                  </a:lnTo>
                  <a:lnTo>
                    <a:pt x="402437" y="482574"/>
                  </a:lnTo>
                  <a:lnTo>
                    <a:pt x="402056" y="483844"/>
                  </a:lnTo>
                  <a:lnTo>
                    <a:pt x="401828" y="483844"/>
                  </a:lnTo>
                  <a:lnTo>
                    <a:pt x="400913" y="485114"/>
                  </a:lnTo>
                  <a:lnTo>
                    <a:pt x="400596" y="485114"/>
                  </a:lnTo>
                  <a:lnTo>
                    <a:pt x="401142" y="483844"/>
                  </a:lnTo>
                  <a:lnTo>
                    <a:pt x="401574" y="483844"/>
                  </a:lnTo>
                  <a:lnTo>
                    <a:pt x="402069" y="482574"/>
                  </a:lnTo>
                  <a:lnTo>
                    <a:pt x="402437" y="482574"/>
                  </a:lnTo>
                  <a:lnTo>
                    <a:pt x="402437" y="474853"/>
                  </a:lnTo>
                  <a:lnTo>
                    <a:pt x="398792" y="477494"/>
                  </a:lnTo>
                  <a:lnTo>
                    <a:pt x="398233" y="477494"/>
                  </a:lnTo>
                  <a:lnTo>
                    <a:pt x="397281" y="478764"/>
                  </a:lnTo>
                  <a:lnTo>
                    <a:pt x="392595" y="483844"/>
                  </a:lnTo>
                  <a:lnTo>
                    <a:pt x="387032" y="488924"/>
                  </a:lnTo>
                  <a:lnTo>
                    <a:pt x="379577" y="499084"/>
                  </a:lnTo>
                  <a:lnTo>
                    <a:pt x="381698" y="499084"/>
                  </a:lnTo>
                  <a:lnTo>
                    <a:pt x="383781" y="496544"/>
                  </a:lnTo>
                  <a:lnTo>
                    <a:pt x="387769" y="492734"/>
                  </a:lnTo>
                  <a:lnTo>
                    <a:pt x="389394" y="491464"/>
                  </a:lnTo>
                  <a:lnTo>
                    <a:pt x="393471" y="488988"/>
                  </a:lnTo>
                  <a:lnTo>
                    <a:pt x="389928" y="495274"/>
                  </a:lnTo>
                  <a:lnTo>
                    <a:pt x="389737" y="497814"/>
                  </a:lnTo>
                  <a:lnTo>
                    <a:pt x="388683" y="501624"/>
                  </a:lnTo>
                  <a:lnTo>
                    <a:pt x="389928" y="501624"/>
                  </a:lnTo>
                  <a:lnTo>
                    <a:pt x="394157" y="499084"/>
                  </a:lnTo>
                  <a:lnTo>
                    <a:pt x="397230" y="497814"/>
                  </a:lnTo>
                  <a:lnTo>
                    <a:pt x="403377" y="494004"/>
                  </a:lnTo>
                  <a:lnTo>
                    <a:pt x="405142" y="492734"/>
                  </a:lnTo>
                  <a:lnTo>
                    <a:pt x="401142" y="497814"/>
                  </a:lnTo>
                  <a:lnTo>
                    <a:pt x="401662" y="500354"/>
                  </a:lnTo>
                  <a:lnTo>
                    <a:pt x="402513" y="504164"/>
                  </a:lnTo>
                  <a:lnTo>
                    <a:pt x="409282" y="500354"/>
                  </a:lnTo>
                  <a:lnTo>
                    <a:pt x="410667" y="499084"/>
                  </a:lnTo>
                  <a:lnTo>
                    <a:pt x="412229" y="495274"/>
                  </a:lnTo>
                  <a:lnTo>
                    <a:pt x="414312" y="492734"/>
                  </a:lnTo>
                  <a:lnTo>
                    <a:pt x="418439" y="490194"/>
                  </a:lnTo>
                  <a:lnTo>
                    <a:pt x="419887" y="488924"/>
                  </a:lnTo>
                  <a:lnTo>
                    <a:pt x="421220" y="487654"/>
                  </a:lnTo>
                  <a:lnTo>
                    <a:pt x="426554" y="482574"/>
                  </a:lnTo>
                  <a:lnTo>
                    <a:pt x="427888" y="481304"/>
                  </a:lnTo>
                  <a:lnTo>
                    <a:pt x="430822" y="480034"/>
                  </a:lnTo>
                  <a:lnTo>
                    <a:pt x="435330" y="480034"/>
                  </a:lnTo>
                  <a:lnTo>
                    <a:pt x="436410" y="478764"/>
                  </a:lnTo>
                  <a:lnTo>
                    <a:pt x="432816" y="483844"/>
                  </a:lnTo>
                  <a:lnTo>
                    <a:pt x="430288" y="487654"/>
                  </a:lnTo>
                  <a:lnTo>
                    <a:pt x="427875" y="488924"/>
                  </a:lnTo>
                  <a:lnTo>
                    <a:pt x="423748" y="488924"/>
                  </a:lnTo>
                  <a:lnTo>
                    <a:pt x="415823" y="497814"/>
                  </a:lnTo>
                  <a:lnTo>
                    <a:pt x="412064" y="502894"/>
                  </a:lnTo>
                  <a:lnTo>
                    <a:pt x="409829" y="507974"/>
                  </a:lnTo>
                  <a:lnTo>
                    <a:pt x="408470" y="511784"/>
                  </a:lnTo>
                  <a:lnTo>
                    <a:pt x="414032" y="507974"/>
                  </a:lnTo>
                  <a:lnTo>
                    <a:pt x="414985" y="506704"/>
                  </a:lnTo>
                  <a:lnTo>
                    <a:pt x="416763" y="507974"/>
                  </a:lnTo>
                  <a:lnTo>
                    <a:pt x="420611" y="506704"/>
                  </a:lnTo>
                  <a:lnTo>
                    <a:pt x="426046" y="502894"/>
                  </a:lnTo>
                  <a:lnTo>
                    <a:pt x="428231" y="502894"/>
                  </a:lnTo>
                  <a:lnTo>
                    <a:pt x="428066" y="504177"/>
                  </a:lnTo>
                  <a:lnTo>
                    <a:pt x="427380" y="505434"/>
                  </a:lnTo>
                  <a:lnTo>
                    <a:pt x="426326" y="505434"/>
                  </a:lnTo>
                  <a:lnTo>
                    <a:pt x="419582" y="510781"/>
                  </a:lnTo>
                  <a:lnTo>
                    <a:pt x="419582" y="535914"/>
                  </a:lnTo>
                  <a:lnTo>
                    <a:pt x="419265" y="537184"/>
                  </a:lnTo>
                  <a:lnTo>
                    <a:pt x="418566" y="538454"/>
                  </a:lnTo>
                  <a:lnTo>
                    <a:pt x="418122" y="538822"/>
                  </a:lnTo>
                  <a:lnTo>
                    <a:pt x="418122" y="541248"/>
                  </a:lnTo>
                  <a:lnTo>
                    <a:pt x="417791" y="542264"/>
                  </a:lnTo>
                  <a:lnTo>
                    <a:pt x="417245" y="542264"/>
                  </a:lnTo>
                  <a:lnTo>
                    <a:pt x="414261" y="544804"/>
                  </a:lnTo>
                  <a:lnTo>
                    <a:pt x="415912" y="542264"/>
                  </a:lnTo>
                  <a:lnTo>
                    <a:pt x="418122" y="541248"/>
                  </a:lnTo>
                  <a:lnTo>
                    <a:pt x="418122" y="538822"/>
                  </a:lnTo>
                  <a:lnTo>
                    <a:pt x="413816" y="542264"/>
                  </a:lnTo>
                  <a:lnTo>
                    <a:pt x="409536" y="547344"/>
                  </a:lnTo>
                  <a:lnTo>
                    <a:pt x="405752" y="548614"/>
                  </a:lnTo>
                  <a:lnTo>
                    <a:pt x="405942" y="547344"/>
                  </a:lnTo>
                  <a:lnTo>
                    <a:pt x="407403" y="546074"/>
                  </a:lnTo>
                  <a:lnTo>
                    <a:pt x="411340" y="542264"/>
                  </a:lnTo>
                  <a:lnTo>
                    <a:pt x="412737" y="540994"/>
                  </a:lnTo>
                  <a:lnTo>
                    <a:pt x="415518" y="538454"/>
                  </a:lnTo>
                  <a:lnTo>
                    <a:pt x="419417" y="535914"/>
                  </a:lnTo>
                  <a:lnTo>
                    <a:pt x="419582" y="535914"/>
                  </a:lnTo>
                  <a:lnTo>
                    <a:pt x="419582" y="510781"/>
                  </a:lnTo>
                  <a:lnTo>
                    <a:pt x="419290" y="511022"/>
                  </a:lnTo>
                  <a:lnTo>
                    <a:pt x="419290" y="524484"/>
                  </a:lnTo>
                  <a:lnTo>
                    <a:pt x="418922" y="525754"/>
                  </a:lnTo>
                  <a:lnTo>
                    <a:pt x="418401" y="527024"/>
                  </a:lnTo>
                  <a:lnTo>
                    <a:pt x="416153" y="528294"/>
                  </a:lnTo>
                  <a:lnTo>
                    <a:pt x="415467" y="529564"/>
                  </a:lnTo>
                  <a:lnTo>
                    <a:pt x="416026" y="527024"/>
                  </a:lnTo>
                  <a:lnTo>
                    <a:pt x="416991" y="525754"/>
                  </a:lnTo>
                  <a:lnTo>
                    <a:pt x="418084" y="525754"/>
                  </a:lnTo>
                  <a:lnTo>
                    <a:pt x="418960" y="524484"/>
                  </a:lnTo>
                  <a:lnTo>
                    <a:pt x="419290" y="524484"/>
                  </a:lnTo>
                  <a:lnTo>
                    <a:pt x="419290" y="511022"/>
                  </a:lnTo>
                  <a:lnTo>
                    <a:pt x="416712" y="513054"/>
                  </a:lnTo>
                  <a:lnTo>
                    <a:pt x="415467" y="514324"/>
                  </a:lnTo>
                  <a:lnTo>
                    <a:pt x="416115" y="515594"/>
                  </a:lnTo>
                  <a:lnTo>
                    <a:pt x="416915" y="515594"/>
                  </a:lnTo>
                  <a:lnTo>
                    <a:pt x="417537" y="516864"/>
                  </a:lnTo>
                  <a:lnTo>
                    <a:pt x="417182" y="518134"/>
                  </a:lnTo>
                  <a:lnTo>
                    <a:pt x="416356" y="518134"/>
                  </a:lnTo>
                  <a:lnTo>
                    <a:pt x="415582" y="519404"/>
                  </a:lnTo>
                  <a:lnTo>
                    <a:pt x="409803" y="523214"/>
                  </a:lnTo>
                  <a:lnTo>
                    <a:pt x="407733" y="524484"/>
                  </a:lnTo>
                  <a:lnTo>
                    <a:pt x="407911" y="523214"/>
                  </a:lnTo>
                  <a:lnTo>
                    <a:pt x="408609" y="519404"/>
                  </a:lnTo>
                  <a:lnTo>
                    <a:pt x="408317" y="518134"/>
                  </a:lnTo>
                  <a:lnTo>
                    <a:pt x="408012" y="515594"/>
                  </a:lnTo>
                  <a:lnTo>
                    <a:pt x="407009" y="516864"/>
                  </a:lnTo>
                  <a:lnTo>
                    <a:pt x="404964" y="518274"/>
                  </a:lnTo>
                  <a:lnTo>
                    <a:pt x="404964" y="529564"/>
                  </a:lnTo>
                  <a:lnTo>
                    <a:pt x="404215" y="530834"/>
                  </a:lnTo>
                  <a:lnTo>
                    <a:pt x="404825" y="529564"/>
                  </a:lnTo>
                  <a:lnTo>
                    <a:pt x="404964" y="529564"/>
                  </a:lnTo>
                  <a:lnTo>
                    <a:pt x="404964" y="518274"/>
                  </a:lnTo>
                  <a:lnTo>
                    <a:pt x="397789" y="523214"/>
                  </a:lnTo>
                  <a:lnTo>
                    <a:pt x="394728" y="524827"/>
                  </a:lnTo>
                  <a:lnTo>
                    <a:pt x="394728" y="561314"/>
                  </a:lnTo>
                  <a:lnTo>
                    <a:pt x="393865" y="562584"/>
                  </a:lnTo>
                  <a:lnTo>
                    <a:pt x="394639" y="561314"/>
                  </a:lnTo>
                  <a:lnTo>
                    <a:pt x="394728" y="524827"/>
                  </a:lnTo>
                  <a:lnTo>
                    <a:pt x="392950" y="525754"/>
                  </a:lnTo>
                  <a:lnTo>
                    <a:pt x="390791" y="524484"/>
                  </a:lnTo>
                  <a:lnTo>
                    <a:pt x="390410" y="523214"/>
                  </a:lnTo>
                  <a:lnTo>
                    <a:pt x="389597" y="523214"/>
                  </a:lnTo>
                  <a:lnTo>
                    <a:pt x="386524" y="525754"/>
                  </a:lnTo>
                  <a:lnTo>
                    <a:pt x="384505" y="528294"/>
                  </a:lnTo>
                  <a:lnTo>
                    <a:pt x="381673" y="532104"/>
                  </a:lnTo>
                  <a:lnTo>
                    <a:pt x="383171" y="532104"/>
                  </a:lnTo>
                  <a:lnTo>
                    <a:pt x="386880" y="529564"/>
                  </a:lnTo>
                  <a:lnTo>
                    <a:pt x="386295" y="532104"/>
                  </a:lnTo>
                  <a:lnTo>
                    <a:pt x="377698" y="540994"/>
                  </a:lnTo>
                  <a:lnTo>
                    <a:pt x="376821" y="540994"/>
                  </a:lnTo>
                  <a:lnTo>
                    <a:pt x="377101" y="539724"/>
                  </a:lnTo>
                  <a:lnTo>
                    <a:pt x="377177" y="538454"/>
                  </a:lnTo>
                  <a:lnTo>
                    <a:pt x="377520" y="537184"/>
                  </a:lnTo>
                  <a:lnTo>
                    <a:pt x="376732" y="535914"/>
                  </a:lnTo>
                  <a:lnTo>
                    <a:pt x="373481" y="537184"/>
                  </a:lnTo>
                  <a:lnTo>
                    <a:pt x="373405" y="563854"/>
                  </a:lnTo>
                  <a:lnTo>
                    <a:pt x="373164" y="565124"/>
                  </a:lnTo>
                  <a:lnTo>
                    <a:pt x="372465" y="566394"/>
                  </a:lnTo>
                  <a:lnTo>
                    <a:pt x="370459" y="567664"/>
                  </a:lnTo>
                  <a:lnTo>
                    <a:pt x="370039" y="567664"/>
                  </a:lnTo>
                  <a:lnTo>
                    <a:pt x="370192" y="566394"/>
                  </a:lnTo>
                  <a:lnTo>
                    <a:pt x="370725" y="565124"/>
                  </a:lnTo>
                  <a:lnTo>
                    <a:pt x="371487" y="565124"/>
                  </a:lnTo>
                  <a:lnTo>
                    <a:pt x="372414" y="563854"/>
                  </a:lnTo>
                  <a:lnTo>
                    <a:pt x="373405" y="563854"/>
                  </a:lnTo>
                  <a:lnTo>
                    <a:pt x="373405" y="537286"/>
                  </a:lnTo>
                  <a:lnTo>
                    <a:pt x="370217" y="540994"/>
                  </a:lnTo>
                  <a:lnTo>
                    <a:pt x="367258" y="544804"/>
                  </a:lnTo>
                  <a:lnTo>
                    <a:pt x="363918" y="547344"/>
                  </a:lnTo>
                  <a:lnTo>
                    <a:pt x="360273" y="551154"/>
                  </a:lnTo>
                  <a:lnTo>
                    <a:pt x="358051" y="553910"/>
                  </a:lnTo>
                  <a:lnTo>
                    <a:pt x="358051" y="596874"/>
                  </a:lnTo>
                  <a:lnTo>
                    <a:pt x="355219" y="598144"/>
                  </a:lnTo>
                  <a:lnTo>
                    <a:pt x="353504" y="598144"/>
                  </a:lnTo>
                  <a:lnTo>
                    <a:pt x="350951" y="599414"/>
                  </a:lnTo>
                  <a:lnTo>
                    <a:pt x="350380" y="598144"/>
                  </a:lnTo>
                  <a:lnTo>
                    <a:pt x="352386" y="598144"/>
                  </a:lnTo>
                  <a:lnTo>
                    <a:pt x="355993" y="596874"/>
                  </a:lnTo>
                  <a:lnTo>
                    <a:pt x="357238" y="595604"/>
                  </a:lnTo>
                  <a:lnTo>
                    <a:pt x="358051" y="596874"/>
                  </a:lnTo>
                  <a:lnTo>
                    <a:pt x="358051" y="553910"/>
                  </a:lnTo>
                  <a:lnTo>
                    <a:pt x="357187" y="554964"/>
                  </a:lnTo>
                  <a:lnTo>
                    <a:pt x="355384" y="555764"/>
                  </a:lnTo>
                  <a:lnTo>
                    <a:pt x="355384" y="565124"/>
                  </a:lnTo>
                  <a:lnTo>
                    <a:pt x="355358" y="566394"/>
                  </a:lnTo>
                  <a:lnTo>
                    <a:pt x="354914" y="567664"/>
                  </a:lnTo>
                  <a:lnTo>
                    <a:pt x="349719" y="574014"/>
                  </a:lnTo>
                  <a:lnTo>
                    <a:pt x="345859" y="576554"/>
                  </a:lnTo>
                  <a:lnTo>
                    <a:pt x="344589" y="577316"/>
                  </a:lnTo>
                  <a:lnTo>
                    <a:pt x="344589" y="594728"/>
                  </a:lnTo>
                  <a:lnTo>
                    <a:pt x="344335" y="595604"/>
                  </a:lnTo>
                  <a:lnTo>
                    <a:pt x="343369" y="595604"/>
                  </a:lnTo>
                  <a:lnTo>
                    <a:pt x="344589" y="594728"/>
                  </a:lnTo>
                  <a:lnTo>
                    <a:pt x="344589" y="577316"/>
                  </a:lnTo>
                  <a:lnTo>
                    <a:pt x="343230" y="578129"/>
                  </a:lnTo>
                  <a:lnTo>
                    <a:pt x="343230" y="595731"/>
                  </a:lnTo>
                  <a:lnTo>
                    <a:pt x="342658" y="596874"/>
                  </a:lnTo>
                  <a:lnTo>
                    <a:pt x="342023" y="596874"/>
                  </a:lnTo>
                  <a:lnTo>
                    <a:pt x="343230" y="595731"/>
                  </a:lnTo>
                  <a:lnTo>
                    <a:pt x="343230" y="578129"/>
                  </a:lnTo>
                  <a:lnTo>
                    <a:pt x="341604" y="579094"/>
                  </a:lnTo>
                  <a:lnTo>
                    <a:pt x="338569" y="581634"/>
                  </a:lnTo>
                  <a:lnTo>
                    <a:pt x="340931" y="577824"/>
                  </a:lnTo>
                  <a:lnTo>
                    <a:pt x="338328" y="577824"/>
                  </a:lnTo>
                  <a:lnTo>
                    <a:pt x="337972" y="576554"/>
                  </a:lnTo>
                  <a:lnTo>
                    <a:pt x="336207" y="576554"/>
                  </a:lnTo>
                  <a:lnTo>
                    <a:pt x="335407" y="575284"/>
                  </a:lnTo>
                  <a:lnTo>
                    <a:pt x="331216" y="577824"/>
                  </a:lnTo>
                  <a:lnTo>
                    <a:pt x="330263" y="579081"/>
                  </a:lnTo>
                  <a:lnTo>
                    <a:pt x="330263" y="581634"/>
                  </a:lnTo>
                  <a:lnTo>
                    <a:pt x="330022" y="582904"/>
                  </a:lnTo>
                  <a:lnTo>
                    <a:pt x="329539" y="582904"/>
                  </a:lnTo>
                  <a:lnTo>
                    <a:pt x="329539" y="590524"/>
                  </a:lnTo>
                  <a:lnTo>
                    <a:pt x="328587" y="591794"/>
                  </a:lnTo>
                  <a:lnTo>
                    <a:pt x="329336" y="590524"/>
                  </a:lnTo>
                  <a:lnTo>
                    <a:pt x="329539" y="590524"/>
                  </a:lnTo>
                  <a:lnTo>
                    <a:pt x="329539" y="582904"/>
                  </a:lnTo>
                  <a:lnTo>
                    <a:pt x="329374" y="582904"/>
                  </a:lnTo>
                  <a:lnTo>
                    <a:pt x="330263" y="581634"/>
                  </a:lnTo>
                  <a:lnTo>
                    <a:pt x="330263" y="579081"/>
                  </a:lnTo>
                  <a:lnTo>
                    <a:pt x="328307" y="581634"/>
                  </a:lnTo>
                  <a:lnTo>
                    <a:pt x="327418" y="582536"/>
                  </a:lnTo>
                  <a:lnTo>
                    <a:pt x="327418" y="607034"/>
                  </a:lnTo>
                  <a:lnTo>
                    <a:pt x="325005" y="608304"/>
                  </a:lnTo>
                  <a:lnTo>
                    <a:pt x="324091" y="608304"/>
                  </a:lnTo>
                  <a:lnTo>
                    <a:pt x="324091" y="614654"/>
                  </a:lnTo>
                  <a:lnTo>
                    <a:pt x="323227" y="615924"/>
                  </a:lnTo>
                  <a:lnTo>
                    <a:pt x="322516" y="615924"/>
                  </a:lnTo>
                  <a:lnTo>
                    <a:pt x="323367" y="614654"/>
                  </a:lnTo>
                  <a:lnTo>
                    <a:pt x="324091" y="614654"/>
                  </a:lnTo>
                  <a:lnTo>
                    <a:pt x="324091" y="608304"/>
                  </a:lnTo>
                  <a:lnTo>
                    <a:pt x="323938" y="608304"/>
                  </a:lnTo>
                  <a:lnTo>
                    <a:pt x="324891" y="607034"/>
                  </a:lnTo>
                  <a:lnTo>
                    <a:pt x="327418" y="607034"/>
                  </a:lnTo>
                  <a:lnTo>
                    <a:pt x="327418" y="582536"/>
                  </a:lnTo>
                  <a:lnTo>
                    <a:pt x="322414" y="587578"/>
                  </a:lnTo>
                  <a:lnTo>
                    <a:pt x="322414" y="600684"/>
                  </a:lnTo>
                  <a:lnTo>
                    <a:pt x="320548" y="601954"/>
                  </a:lnTo>
                  <a:lnTo>
                    <a:pt x="320395" y="601954"/>
                  </a:lnTo>
                  <a:lnTo>
                    <a:pt x="322237" y="600684"/>
                  </a:lnTo>
                  <a:lnTo>
                    <a:pt x="322414" y="600684"/>
                  </a:lnTo>
                  <a:lnTo>
                    <a:pt x="322414" y="587578"/>
                  </a:lnTo>
                  <a:lnTo>
                    <a:pt x="320738" y="589254"/>
                  </a:lnTo>
                  <a:lnTo>
                    <a:pt x="319709" y="589800"/>
                  </a:lnTo>
                  <a:lnTo>
                    <a:pt x="319709" y="614654"/>
                  </a:lnTo>
                  <a:lnTo>
                    <a:pt x="319125" y="615924"/>
                  </a:lnTo>
                  <a:lnTo>
                    <a:pt x="316801" y="618464"/>
                  </a:lnTo>
                  <a:lnTo>
                    <a:pt x="315556" y="618464"/>
                  </a:lnTo>
                  <a:lnTo>
                    <a:pt x="315544" y="617194"/>
                  </a:lnTo>
                  <a:lnTo>
                    <a:pt x="317804" y="614654"/>
                  </a:lnTo>
                  <a:lnTo>
                    <a:pt x="319709" y="614654"/>
                  </a:lnTo>
                  <a:lnTo>
                    <a:pt x="319709" y="589800"/>
                  </a:lnTo>
                  <a:lnTo>
                    <a:pt x="315899" y="591794"/>
                  </a:lnTo>
                  <a:lnTo>
                    <a:pt x="313575" y="594550"/>
                  </a:lnTo>
                  <a:lnTo>
                    <a:pt x="313575" y="613384"/>
                  </a:lnTo>
                  <a:lnTo>
                    <a:pt x="312559" y="614654"/>
                  </a:lnTo>
                  <a:lnTo>
                    <a:pt x="309689" y="614654"/>
                  </a:lnTo>
                  <a:lnTo>
                    <a:pt x="310565" y="613384"/>
                  </a:lnTo>
                  <a:lnTo>
                    <a:pt x="313575" y="613384"/>
                  </a:lnTo>
                  <a:lnTo>
                    <a:pt x="313575" y="594550"/>
                  </a:lnTo>
                  <a:lnTo>
                    <a:pt x="309448" y="599414"/>
                  </a:lnTo>
                  <a:lnTo>
                    <a:pt x="308152" y="598144"/>
                  </a:lnTo>
                  <a:lnTo>
                    <a:pt x="309359" y="596874"/>
                  </a:lnTo>
                  <a:lnTo>
                    <a:pt x="312648" y="591794"/>
                  </a:lnTo>
                  <a:lnTo>
                    <a:pt x="314680" y="589254"/>
                  </a:lnTo>
                  <a:lnTo>
                    <a:pt x="315899" y="587984"/>
                  </a:lnTo>
                  <a:lnTo>
                    <a:pt x="317690" y="587984"/>
                  </a:lnTo>
                  <a:lnTo>
                    <a:pt x="319951" y="586714"/>
                  </a:lnTo>
                  <a:lnTo>
                    <a:pt x="320433" y="586714"/>
                  </a:lnTo>
                  <a:lnTo>
                    <a:pt x="324015" y="580364"/>
                  </a:lnTo>
                  <a:lnTo>
                    <a:pt x="324840" y="580364"/>
                  </a:lnTo>
                  <a:lnTo>
                    <a:pt x="330720" y="575284"/>
                  </a:lnTo>
                  <a:lnTo>
                    <a:pt x="335953" y="571474"/>
                  </a:lnTo>
                  <a:lnTo>
                    <a:pt x="340652" y="571474"/>
                  </a:lnTo>
                  <a:lnTo>
                    <a:pt x="342823" y="568934"/>
                  </a:lnTo>
                  <a:lnTo>
                    <a:pt x="346519" y="563854"/>
                  </a:lnTo>
                  <a:lnTo>
                    <a:pt x="347738" y="563854"/>
                  </a:lnTo>
                  <a:lnTo>
                    <a:pt x="349161" y="562584"/>
                  </a:lnTo>
                  <a:lnTo>
                    <a:pt x="349758" y="562584"/>
                  </a:lnTo>
                  <a:lnTo>
                    <a:pt x="349161" y="563854"/>
                  </a:lnTo>
                  <a:lnTo>
                    <a:pt x="346087" y="566394"/>
                  </a:lnTo>
                  <a:lnTo>
                    <a:pt x="341388" y="571474"/>
                  </a:lnTo>
                  <a:lnTo>
                    <a:pt x="341426" y="574014"/>
                  </a:lnTo>
                  <a:lnTo>
                    <a:pt x="345122" y="571474"/>
                  </a:lnTo>
                  <a:lnTo>
                    <a:pt x="349097" y="570204"/>
                  </a:lnTo>
                  <a:lnTo>
                    <a:pt x="351231" y="568934"/>
                  </a:lnTo>
                  <a:lnTo>
                    <a:pt x="354698" y="566394"/>
                  </a:lnTo>
                  <a:lnTo>
                    <a:pt x="355384" y="565124"/>
                  </a:lnTo>
                  <a:lnTo>
                    <a:pt x="355384" y="555764"/>
                  </a:lnTo>
                  <a:lnTo>
                    <a:pt x="354291" y="556234"/>
                  </a:lnTo>
                  <a:lnTo>
                    <a:pt x="349758" y="558774"/>
                  </a:lnTo>
                  <a:lnTo>
                    <a:pt x="344398" y="561314"/>
                  </a:lnTo>
                  <a:lnTo>
                    <a:pt x="343128" y="561314"/>
                  </a:lnTo>
                  <a:lnTo>
                    <a:pt x="346659" y="552424"/>
                  </a:lnTo>
                  <a:lnTo>
                    <a:pt x="337972" y="557504"/>
                  </a:lnTo>
                  <a:lnTo>
                    <a:pt x="329412" y="566394"/>
                  </a:lnTo>
                  <a:lnTo>
                    <a:pt x="331939" y="566394"/>
                  </a:lnTo>
                  <a:lnTo>
                    <a:pt x="335280" y="563854"/>
                  </a:lnTo>
                  <a:lnTo>
                    <a:pt x="329209" y="570204"/>
                  </a:lnTo>
                  <a:lnTo>
                    <a:pt x="329577" y="572744"/>
                  </a:lnTo>
                  <a:lnTo>
                    <a:pt x="324586" y="575284"/>
                  </a:lnTo>
                  <a:lnTo>
                    <a:pt x="323075" y="576554"/>
                  </a:lnTo>
                  <a:lnTo>
                    <a:pt x="316953" y="584174"/>
                  </a:lnTo>
                  <a:lnTo>
                    <a:pt x="312381" y="586714"/>
                  </a:lnTo>
                  <a:lnTo>
                    <a:pt x="305536" y="592264"/>
                  </a:lnTo>
                  <a:lnTo>
                    <a:pt x="305536" y="607034"/>
                  </a:lnTo>
                  <a:lnTo>
                    <a:pt x="304939" y="607034"/>
                  </a:lnTo>
                  <a:lnTo>
                    <a:pt x="304444" y="608304"/>
                  </a:lnTo>
                  <a:lnTo>
                    <a:pt x="302120" y="608304"/>
                  </a:lnTo>
                  <a:lnTo>
                    <a:pt x="301307" y="609574"/>
                  </a:lnTo>
                  <a:lnTo>
                    <a:pt x="299808" y="609574"/>
                  </a:lnTo>
                  <a:lnTo>
                    <a:pt x="300482" y="608304"/>
                  </a:lnTo>
                  <a:lnTo>
                    <a:pt x="301332" y="608304"/>
                  </a:lnTo>
                  <a:lnTo>
                    <a:pt x="304660" y="604494"/>
                  </a:lnTo>
                  <a:lnTo>
                    <a:pt x="305371" y="604494"/>
                  </a:lnTo>
                  <a:lnTo>
                    <a:pt x="305346" y="605764"/>
                  </a:lnTo>
                  <a:lnTo>
                    <a:pt x="305536" y="607034"/>
                  </a:lnTo>
                  <a:lnTo>
                    <a:pt x="305536" y="592264"/>
                  </a:lnTo>
                  <a:lnTo>
                    <a:pt x="304533" y="593064"/>
                  </a:lnTo>
                  <a:lnTo>
                    <a:pt x="301155" y="595604"/>
                  </a:lnTo>
                  <a:lnTo>
                    <a:pt x="299034" y="597509"/>
                  </a:lnTo>
                  <a:lnTo>
                    <a:pt x="299034" y="619734"/>
                  </a:lnTo>
                  <a:lnTo>
                    <a:pt x="296583" y="621004"/>
                  </a:lnTo>
                  <a:lnTo>
                    <a:pt x="294932" y="621004"/>
                  </a:lnTo>
                  <a:lnTo>
                    <a:pt x="292036" y="622274"/>
                  </a:lnTo>
                  <a:lnTo>
                    <a:pt x="293268" y="619734"/>
                  </a:lnTo>
                  <a:lnTo>
                    <a:pt x="299034" y="619734"/>
                  </a:lnTo>
                  <a:lnTo>
                    <a:pt x="299034" y="597509"/>
                  </a:lnTo>
                  <a:lnTo>
                    <a:pt x="296900" y="599414"/>
                  </a:lnTo>
                  <a:lnTo>
                    <a:pt x="296379" y="599414"/>
                  </a:lnTo>
                  <a:lnTo>
                    <a:pt x="304850" y="589254"/>
                  </a:lnTo>
                  <a:lnTo>
                    <a:pt x="307746" y="586714"/>
                  </a:lnTo>
                  <a:lnTo>
                    <a:pt x="308203" y="586714"/>
                  </a:lnTo>
                  <a:lnTo>
                    <a:pt x="306705" y="585444"/>
                  </a:lnTo>
                  <a:lnTo>
                    <a:pt x="303885" y="585444"/>
                  </a:lnTo>
                  <a:lnTo>
                    <a:pt x="305727" y="582904"/>
                  </a:lnTo>
                  <a:lnTo>
                    <a:pt x="309791" y="579094"/>
                  </a:lnTo>
                  <a:lnTo>
                    <a:pt x="311962" y="577824"/>
                  </a:lnTo>
                  <a:lnTo>
                    <a:pt x="312940" y="576554"/>
                  </a:lnTo>
                  <a:lnTo>
                    <a:pt x="316826" y="571474"/>
                  </a:lnTo>
                  <a:lnTo>
                    <a:pt x="318376" y="568934"/>
                  </a:lnTo>
                  <a:lnTo>
                    <a:pt x="319938" y="566394"/>
                  </a:lnTo>
                  <a:lnTo>
                    <a:pt x="323469" y="566394"/>
                  </a:lnTo>
                  <a:lnTo>
                    <a:pt x="324993" y="565124"/>
                  </a:lnTo>
                  <a:lnTo>
                    <a:pt x="326440" y="563854"/>
                  </a:lnTo>
                  <a:lnTo>
                    <a:pt x="332232" y="558774"/>
                  </a:lnTo>
                  <a:lnTo>
                    <a:pt x="334238" y="557504"/>
                  </a:lnTo>
                  <a:lnTo>
                    <a:pt x="336245" y="556234"/>
                  </a:lnTo>
                  <a:lnTo>
                    <a:pt x="338264" y="554964"/>
                  </a:lnTo>
                  <a:lnTo>
                    <a:pt x="343433" y="549884"/>
                  </a:lnTo>
                  <a:lnTo>
                    <a:pt x="347319" y="546074"/>
                  </a:lnTo>
                  <a:lnTo>
                    <a:pt x="344817" y="546074"/>
                  </a:lnTo>
                  <a:lnTo>
                    <a:pt x="344716" y="544804"/>
                  </a:lnTo>
                  <a:lnTo>
                    <a:pt x="348094" y="540994"/>
                  </a:lnTo>
                  <a:lnTo>
                    <a:pt x="349224" y="539724"/>
                  </a:lnTo>
                  <a:lnTo>
                    <a:pt x="349656" y="538454"/>
                  </a:lnTo>
                  <a:lnTo>
                    <a:pt x="347738" y="537184"/>
                  </a:lnTo>
                  <a:lnTo>
                    <a:pt x="347903" y="537184"/>
                  </a:lnTo>
                  <a:lnTo>
                    <a:pt x="348843" y="535914"/>
                  </a:lnTo>
                  <a:lnTo>
                    <a:pt x="349999" y="534644"/>
                  </a:lnTo>
                  <a:lnTo>
                    <a:pt x="350735" y="534644"/>
                  </a:lnTo>
                  <a:lnTo>
                    <a:pt x="353999" y="532104"/>
                  </a:lnTo>
                  <a:lnTo>
                    <a:pt x="356463" y="532104"/>
                  </a:lnTo>
                  <a:lnTo>
                    <a:pt x="361569" y="529564"/>
                  </a:lnTo>
                  <a:lnTo>
                    <a:pt x="363562" y="528294"/>
                  </a:lnTo>
                  <a:lnTo>
                    <a:pt x="362572" y="530834"/>
                  </a:lnTo>
                  <a:lnTo>
                    <a:pt x="360426" y="532104"/>
                  </a:lnTo>
                  <a:lnTo>
                    <a:pt x="356108" y="537184"/>
                  </a:lnTo>
                  <a:lnTo>
                    <a:pt x="355790" y="537184"/>
                  </a:lnTo>
                  <a:lnTo>
                    <a:pt x="356514" y="538454"/>
                  </a:lnTo>
                  <a:lnTo>
                    <a:pt x="359130" y="538454"/>
                  </a:lnTo>
                  <a:lnTo>
                    <a:pt x="363816" y="537184"/>
                  </a:lnTo>
                  <a:lnTo>
                    <a:pt x="368719" y="533374"/>
                  </a:lnTo>
                  <a:lnTo>
                    <a:pt x="370344" y="532104"/>
                  </a:lnTo>
                  <a:lnTo>
                    <a:pt x="371970" y="530834"/>
                  </a:lnTo>
                  <a:lnTo>
                    <a:pt x="373291" y="529564"/>
                  </a:lnTo>
                  <a:lnTo>
                    <a:pt x="374002" y="528294"/>
                  </a:lnTo>
                  <a:lnTo>
                    <a:pt x="374713" y="527024"/>
                  </a:lnTo>
                  <a:lnTo>
                    <a:pt x="376491" y="523214"/>
                  </a:lnTo>
                  <a:lnTo>
                    <a:pt x="380606" y="519404"/>
                  </a:lnTo>
                  <a:lnTo>
                    <a:pt x="381203" y="518134"/>
                  </a:lnTo>
                  <a:lnTo>
                    <a:pt x="381469" y="515594"/>
                  </a:lnTo>
                  <a:lnTo>
                    <a:pt x="377405" y="515594"/>
                  </a:lnTo>
                  <a:lnTo>
                    <a:pt x="371602" y="520674"/>
                  </a:lnTo>
                  <a:lnTo>
                    <a:pt x="370116" y="521944"/>
                  </a:lnTo>
                  <a:lnTo>
                    <a:pt x="365213" y="524611"/>
                  </a:lnTo>
                  <a:lnTo>
                    <a:pt x="365213" y="532104"/>
                  </a:lnTo>
                  <a:lnTo>
                    <a:pt x="364578" y="533374"/>
                  </a:lnTo>
                  <a:lnTo>
                    <a:pt x="364566" y="532104"/>
                  </a:lnTo>
                  <a:lnTo>
                    <a:pt x="365213" y="532104"/>
                  </a:lnTo>
                  <a:lnTo>
                    <a:pt x="365213" y="524611"/>
                  </a:lnTo>
                  <a:lnTo>
                    <a:pt x="360743" y="527024"/>
                  </a:lnTo>
                  <a:lnTo>
                    <a:pt x="357505" y="529564"/>
                  </a:lnTo>
                  <a:lnTo>
                    <a:pt x="364401" y="516864"/>
                  </a:lnTo>
                  <a:lnTo>
                    <a:pt x="364502" y="515594"/>
                  </a:lnTo>
                  <a:lnTo>
                    <a:pt x="362178" y="515594"/>
                  </a:lnTo>
                  <a:lnTo>
                    <a:pt x="360781" y="516864"/>
                  </a:lnTo>
                  <a:lnTo>
                    <a:pt x="359448" y="518134"/>
                  </a:lnTo>
                  <a:lnTo>
                    <a:pt x="357339" y="520674"/>
                  </a:lnTo>
                  <a:lnTo>
                    <a:pt x="354914" y="524484"/>
                  </a:lnTo>
                  <a:lnTo>
                    <a:pt x="352996" y="527024"/>
                  </a:lnTo>
                  <a:lnTo>
                    <a:pt x="345363" y="534644"/>
                  </a:lnTo>
                  <a:lnTo>
                    <a:pt x="342214" y="535914"/>
                  </a:lnTo>
                  <a:lnTo>
                    <a:pt x="340448" y="536981"/>
                  </a:lnTo>
                  <a:lnTo>
                    <a:pt x="340448" y="540994"/>
                  </a:lnTo>
                  <a:lnTo>
                    <a:pt x="337883" y="544804"/>
                  </a:lnTo>
                  <a:lnTo>
                    <a:pt x="336651" y="546074"/>
                  </a:lnTo>
                  <a:lnTo>
                    <a:pt x="336080" y="546074"/>
                  </a:lnTo>
                  <a:lnTo>
                    <a:pt x="336080" y="549884"/>
                  </a:lnTo>
                  <a:lnTo>
                    <a:pt x="334518" y="552424"/>
                  </a:lnTo>
                  <a:lnTo>
                    <a:pt x="333260" y="553694"/>
                  </a:lnTo>
                  <a:lnTo>
                    <a:pt x="331089" y="554913"/>
                  </a:lnTo>
                  <a:lnTo>
                    <a:pt x="331216" y="553694"/>
                  </a:lnTo>
                  <a:lnTo>
                    <a:pt x="332384" y="552424"/>
                  </a:lnTo>
                  <a:lnTo>
                    <a:pt x="334010" y="551154"/>
                  </a:lnTo>
                  <a:lnTo>
                    <a:pt x="334619" y="549884"/>
                  </a:lnTo>
                  <a:lnTo>
                    <a:pt x="336080" y="549884"/>
                  </a:lnTo>
                  <a:lnTo>
                    <a:pt x="336080" y="546074"/>
                  </a:lnTo>
                  <a:lnTo>
                    <a:pt x="333375" y="546074"/>
                  </a:lnTo>
                  <a:lnTo>
                    <a:pt x="329780" y="548614"/>
                  </a:lnTo>
                  <a:lnTo>
                    <a:pt x="324726" y="552424"/>
                  </a:lnTo>
                  <a:lnTo>
                    <a:pt x="324104" y="552424"/>
                  </a:lnTo>
                  <a:lnTo>
                    <a:pt x="325081" y="551154"/>
                  </a:lnTo>
                  <a:lnTo>
                    <a:pt x="328041" y="547344"/>
                  </a:lnTo>
                  <a:lnTo>
                    <a:pt x="325094" y="547344"/>
                  </a:lnTo>
                  <a:lnTo>
                    <a:pt x="328904" y="542264"/>
                  </a:lnTo>
                  <a:lnTo>
                    <a:pt x="330263" y="540994"/>
                  </a:lnTo>
                  <a:lnTo>
                    <a:pt x="330847" y="540994"/>
                  </a:lnTo>
                  <a:lnTo>
                    <a:pt x="332016" y="539724"/>
                  </a:lnTo>
                  <a:lnTo>
                    <a:pt x="333946" y="539724"/>
                  </a:lnTo>
                  <a:lnTo>
                    <a:pt x="330568" y="544804"/>
                  </a:lnTo>
                  <a:lnTo>
                    <a:pt x="337553" y="542264"/>
                  </a:lnTo>
                  <a:lnTo>
                    <a:pt x="340410" y="540994"/>
                  </a:lnTo>
                  <a:lnTo>
                    <a:pt x="340448" y="536981"/>
                  </a:lnTo>
                  <a:lnTo>
                    <a:pt x="337972" y="538454"/>
                  </a:lnTo>
                  <a:lnTo>
                    <a:pt x="336867" y="539724"/>
                  </a:lnTo>
                  <a:lnTo>
                    <a:pt x="337832" y="534644"/>
                  </a:lnTo>
                  <a:lnTo>
                    <a:pt x="333298" y="538454"/>
                  </a:lnTo>
                  <a:lnTo>
                    <a:pt x="329196" y="539724"/>
                  </a:lnTo>
                  <a:lnTo>
                    <a:pt x="327482" y="539724"/>
                  </a:lnTo>
                  <a:lnTo>
                    <a:pt x="329590" y="535914"/>
                  </a:lnTo>
                  <a:lnTo>
                    <a:pt x="333375" y="533374"/>
                  </a:lnTo>
                  <a:lnTo>
                    <a:pt x="335102" y="532104"/>
                  </a:lnTo>
                  <a:lnTo>
                    <a:pt x="340118" y="528294"/>
                  </a:lnTo>
                  <a:lnTo>
                    <a:pt x="342328" y="525754"/>
                  </a:lnTo>
                  <a:lnTo>
                    <a:pt x="344258" y="523214"/>
                  </a:lnTo>
                  <a:lnTo>
                    <a:pt x="332892" y="530834"/>
                  </a:lnTo>
                  <a:lnTo>
                    <a:pt x="327088" y="535914"/>
                  </a:lnTo>
                  <a:lnTo>
                    <a:pt x="326085" y="536765"/>
                  </a:lnTo>
                  <a:lnTo>
                    <a:pt x="326085" y="543534"/>
                  </a:lnTo>
                  <a:lnTo>
                    <a:pt x="325208" y="544804"/>
                  </a:lnTo>
                  <a:lnTo>
                    <a:pt x="323418" y="547344"/>
                  </a:lnTo>
                  <a:lnTo>
                    <a:pt x="321919" y="548614"/>
                  </a:lnTo>
                  <a:lnTo>
                    <a:pt x="320789" y="548614"/>
                  </a:lnTo>
                  <a:lnTo>
                    <a:pt x="319265" y="549884"/>
                  </a:lnTo>
                  <a:lnTo>
                    <a:pt x="317741" y="549884"/>
                  </a:lnTo>
                  <a:lnTo>
                    <a:pt x="318058" y="548614"/>
                  </a:lnTo>
                  <a:lnTo>
                    <a:pt x="317919" y="546074"/>
                  </a:lnTo>
                  <a:lnTo>
                    <a:pt x="318719" y="546074"/>
                  </a:lnTo>
                  <a:lnTo>
                    <a:pt x="319481" y="544804"/>
                  </a:lnTo>
                  <a:lnTo>
                    <a:pt x="322580" y="543534"/>
                  </a:lnTo>
                  <a:lnTo>
                    <a:pt x="325132" y="542264"/>
                  </a:lnTo>
                  <a:lnTo>
                    <a:pt x="326085" y="543534"/>
                  </a:lnTo>
                  <a:lnTo>
                    <a:pt x="326085" y="536765"/>
                  </a:lnTo>
                  <a:lnTo>
                    <a:pt x="321068" y="540994"/>
                  </a:lnTo>
                  <a:lnTo>
                    <a:pt x="316979" y="544804"/>
                  </a:lnTo>
                  <a:lnTo>
                    <a:pt x="316585" y="544804"/>
                  </a:lnTo>
                  <a:lnTo>
                    <a:pt x="316585" y="557504"/>
                  </a:lnTo>
                  <a:lnTo>
                    <a:pt x="315188" y="560044"/>
                  </a:lnTo>
                  <a:lnTo>
                    <a:pt x="314807" y="560387"/>
                  </a:lnTo>
                  <a:lnTo>
                    <a:pt x="314807" y="570204"/>
                  </a:lnTo>
                  <a:lnTo>
                    <a:pt x="313982" y="571474"/>
                  </a:lnTo>
                  <a:lnTo>
                    <a:pt x="311391" y="574014"/>
                  </a:lnTo>
                  <a:lnTo>
                    <a:pt x="309460" y="575284"/>
                  </a:lnTo>
                  <a:lnTo>
                    <a:pt x="308775" y="576554"/>
                  </a:lnTo>
                  <a:lnTo>
                    <a:pt x="303174" y="576554"/>
                  </a:lnTo>
                  <a:lnTo>
                    <a:pt x="303644" y="575284"/>
                  </a:lnTo>
                  <a:lnTo>
                    <a:pt x="303999" y="575284"/>
                  </a:lnTo>
                  <a:lnTo>
                    <a:pt x="304736" y="574014"/>
                  </a:lnTo>
                  <a:lnTo>
                    <a:pt x="308025" y="572744"/>
                  </a:lnTo>
                  <a:lnTo>
                    <a:pt x="310667" y="572744"/>
                  </a:lnTo>
                  <a:lnTo>
                    <a:pt x="314591" y="568934"/>
                  </a:lnTo>
                  <a:lnTo>
                    <a:pt x="314807" y="570204"/>
                  </a:lnTo>
                  <a:lnTo>
                    <a:pt x="314807" y="560387"/>
                  </a:lnTo>
                  <a:lnTo>
                    <a:pt x="312318" y="562584"/>
                  </a:lnTo>
                  <a:lnTo>
                    <a:pt x="311162" y="563854"/>
                  </a:lnTo>
                  <a:lnTo>
                    <a:pt x="310819" y="563854"/>
                  </a:lnTo>
                  <a:lnTo>
                    <a:pt x="310184" y="562584"/>
                  </a:lnTo>
                  <a:lnTo>
                    <a:pt x="312343" y="560044"/>
                  </a:lnTo>
                  <a:lnTo>
                    <a:pt x="313563" y="558774"/>
                  </a:lnTo>
                  <a:lnTo>
                    <a:pt x="314858" y="557504"/>
                  </a:lnTo>
                  <a:lnTo>
                    <a:pt x="316585" y="557504"/>
                  </a:lnTo>
                  <a:lnTo>
                    <a:pt x="316585" y="544804"/>
                  </a:lnTo>
                  <a:lnTo>
                    <a:pt x="316090" y="544804"/>
                  </a:lnTo>
                  <a:lnTo>
                    <a:pt x="315899" y="542264"/>
                  </a:lnTo>
                  <a:lnTo>
                    <a:pt x="316077" y="540994"/>
                  </a:lnTo>
                  <a:lnTo>
                    <a:pt x="315417" y="539724"/>
                  </a:lnTo>
                  <a:lnTo>
                    <a:pt x="314299" y="540994"/>
                  </a:lnTo>
                  <a:lnTo>
                    <a:pt x="312331" y="543153"/>
                  </a:lnTo>
                  <a:lnTo>
                    <a:pt x="312331" y="549884"/>
                  </a:lnTo>
                  <a:lnTo>
                    <a:pt x="311200" y="551154"/>
                  </a:lnTo>
                  <a:lnTo>
                    <a:pt x="311061" y="551154"/>
                  </a:lnTo>
                  <a:lnTo>
                    <a:pt x="311480" y="549884"/>
                  </a:lnTo>
                  <a:lnTo>
                    <a:pt x="312331" y="549884"/>
                  </a:lnTo>
                  <a:lnTo>
                    <a:pt x="312331" y="543153"/>
                  </a:lnTo>
                  <a:lnTo>
                    <a:pt x="308495" y="547344"/>
                  </a:lnTo>
                  <a:lnTo>
                    <a:pt x="305435" y="549884"/>
                  </a:lnTo>
                  <a:lnTo>
                    <a:pt x="302234" y="551154"/>
                  </a:lnTo>
                  <a:lnTo>
                    <a:pt x="300570" y="552424"/>
                  </a:lnTo>
                  <a:lnTo>
                    <a:pt x="298805" y="553694"/>
                  </a:lnTo>
                  <a:lnTo>
                    <a:pt x="296075" y="558774"/>
                  </a:lnTo>
                  <a:lnTo>
                    <a:pt x="297167" y="557504"/>
                  </a:lnTo>
                  <a:lnTo>
                    <a:pt x="301193" y="556234"/>
                  </a:lnTo>
                  <a:lnTo>
                    <a:pt x="303796" y="554964"/>
                  </a:lnTo>
                  <a:lnTo>
                    <a:pt x="302171" y="558774"/>
                  </a:lnTo>
                  <a:lnTo>
                    <a:pt x="302374" y="558774"/>
                  </a:lnTo>
                  <a:lnTo>
                    <a:pt x="303250" y="560044"/>
                  </a:lnTo>
                  <a:lnTo>
                    <a:pt x="307543" y="554964"/>
                  </a:lnTo>
                  <a:lnTo>
                    <a:pt x="308483" y="557504"/>
                  </a:lnTo>
                  <a:lnTo>
                    <a:pt x="306374" y="560044"/>
                  </a:lnTo>
                  <a:lnTo>
                    <a:pt x="311772" y="556234"/>
                  </a:lnTo>
                  <a:lnTo>
                    <a:pt x="311937" y="557504"/>
                  </a:lnTo>
                  <a:lnTo>
                    <a:pt x="310349" y="560044"/>
                  </a:lnTo>
                  <a:lnTo>
                    <a:pt x="306235" y="565124"/>
                  </a:lnTo>
                  <a:lnTo>
                    <a:pt x="301713" y="571474"/>
                  </a:lnTo>
                  <a:lnTo>
                    <a:pt x="300837" y="572490"/>
                  </a:lnTo>
                  <a:lnTo>
                    <a:pt x="300837" y="589254"/>
                  </a:lnTo>
                  <a:lnTo>
                    <a:pt x="300253" y="590524"/>
                  </a:lnTo>
                  <a:lnTo>
                    <a:pt x="296062" y="595604"/>
                  </a:lnTo>
                  <a:lnTo>
                    <a:pt x="294093" y="597344"/>
                  </a:lnTo>
                  <a:lnTo>
                    <a:pt x="294093" y="604494"/>
                  </a:lnTo>
                  <a:lnTo>
                    <a:pt x="293268" y="605269"/>
                  </a:lnTo>
                  <a:lnTo>
                    <a:pt x="293268" y="614654"/>
                  </a:lnTo>
                  <a:lnTo>
                    <a:pt x="291287" y="615924"/>
                  </a:lnTo>
                  <a:lnTo>
                    <a:pt x="290106" y="617194"/>
                  </a:lnTo>
                  <a:lnTo>
                    <a:pt x="286131" y="621004"/>
                  </a:lnTo>
                  <a:lnTo>
                    <a:pt x="283095" y="625297"/>
                  </a:lnTo>
                  <a:lnTo>
                    <a:pt x="283095" y="629894"/>
                  </a:lnTo>
                  <a:lnTo>
                    <a:pt x="279438" y="631164"/>
                  </a:lnTo>
                  <a:lnTo>
                    <a:pt x="277228" y="632434"/>
                  </a:lnTo>
                  <a:lnTo>
                    <a:pt x="276377" y="631164"/>
                  </a:lnTo>
                  <a:lnTo>
                    <a:pt x="280111" y="629894"/>
                  </a:lnTo>
                  <a:lnTo>
                    <a:pt x="283095" y="629894"/>
                  </a:lnTo>
                  <a:lnTo>
                    <a:pt x="283095" y="625297"/>
                  </a:lnTo>
                  <a:lnTo>
                    <a:pt x="282536" y="626084"/>
                  </a:lnTo>
                  <a:lnTo>
                    <a:pt x="278638" y="628624"/>
                  </a:lnTo>
                  <a:lnTo>
                    <a:pt x="274675" y="631164"/>
                  </a:lnTo>
                  <a:lnTo>
                    <a:pt x="274485" y="631164"/>
                  </a:lnTo>
                  <a:lnTo>
                    <a:pt x="271703" y="633704"/>
                  </a:lnTo>
                  <a:lnTo>
                    <a:pt x="268109" y="637514"/>
                  </a:lnTo>
                  <a:lnTo>
                    <a:pt x="268605" y="633704"/>
                  </a:lnTo>
                  <a:lnTo>
                    <a:pt x="269214" y="633704"/>
                  </a:lnTo>
                  <a:lnTo>
                    <a:pt x="269963" y="632434"/>
                  </a:lnTo>
                  <a:lnTo>
                    <a:pt x="270357" y="632434"/>
                  </a:lnTo>
                  <a:lnTo>
                    <a:pt x="271526" y="631164"/>
                  </a:lnTo>
                  <a:lnTo>
                    <a:pt x="273011" y="628624"/>
                  </a:lnTo>
                  <a:lnTo>
                    <a:pt x="276390" y="624814"/>
                  </a:lnTo>
                  <a:lnTo>
                    <a:pt x="278460" y="623544"/>
                  </a:lnTo>
                  <a:lnTo>
                    <a:pt x="283095" y="621004"/>
                  </a:lnTo>
                  <a:lnTo>
                    <a:pt x="286829" y="617194"/>
                  </a:lnTo>
                  <a:lnTo>
                    <a:pt x="291350" y="614654"/>
                  </a:lnTo>
                  <a:lnTo>
                    <a:pt x="293052" y="612114"/>
                  </a:lnTo>
                  <a:lnTo>
                    <a:pt x="293268" y="614654"/>
                  </a:lnTo>
                  <a:lnTo>
                    <a:pt x="293268" y="605269"/>
                  </a:lnTo>
                  <a:lnTo>
                    <a:pt x="291363" y="607034"/>
                  </a:lnTo>
                  <a:lnTo>
                    <a:pt x="290842" y="607034"/>
                  </a:lnTo>
                  <a:lnTo>
                    <a:pt x="289852" y="608304"/>
                  </a:lnTo>
                  <a:lnTo>
                    <a:pt x="289979" y="607034"/>
                  </a:lnTo>
                  <a:lnTo>
                    <a:pt x="290791" y="605764"/>
                  </a:lnTo>
                  <a:lnTo>
                    <a:pt x="292989" y="604494"/>
                  </a:lnTo>
                  <a:lnTo>
                    <a:pt x="294093" y="604494"/>
                  </a:lnTo>
                  <a:lnTo>
                    <a:pt x="294093" y="597344"/>
                  </a:lnTo>
                  <a:lnTo>
                    <a:pt x="291731" y="599414"/>
                  </a:lnTo>
                  <a:lnTo>
                    <a:pt x="289026" y="599414"/>
                  </a:lnTo>
                  <a:lnTo>
                    <a:pt x="297281" y="591794"/>
                  </a:lnTo>
                  <a:lnTo>
                    <a:pt x="300088" y="589254"/>
                  </a:lnTo>
                  <a:lnTo>
                    <a:pt x="300837" y="589254"/>
                  </a:lnTo>
                  <a:lnTo>
                    <a:pt x="300837" y="572490"/>
                  </a:lnTo>
                  <a:lnTo>
                    <a:pt x="297307" y="576554"/>
                  </a:lnTo>
                  <a:lnTo>
                    <a:pt x="293484" y="581634"/>
                  </a:lnTo>
                  <a:lnTo>
                    <a:pt x="292265" y="584174"/>
                  </a:lnTo>
                  <a:lnTo>
                    <a:pt x="290309" y="585444"/>
                  </a:lnTo>
                  <a:lnTo>
                    <a:pt x="288213" y="586841"/>
                  </a:lnTo>
                  <a:lnTo>
                    <a:pt x="288213" y="608304"/>
                  </a:lnTo>
                  <a:lnTo>
                    <a:pt x="287832" y="609574"/>
                  </a:lnTo>
                  <a:lnTo>
                    <a:pt x="287642" y="609574"/>
                  </a:lnTo>
                  <a:lnTo>
                    <a:pt x="288213" y="608304"/>
                  </a:lnTo>
                  <a:lnTo>
                    <a:pt x="288213" y="586841"/>
                  </a:lnTo>
                  <a:lnTo>
                    <a:pt x="284568" y="589254"/>
                  </a:lnTo>
                  <a:lnTo>
                    <a:pt x="281635" y="594334"/>
                  </a:lnTo>
                  <a:lnTo>
                    <a:pt x="281355" y="595604"/>
                  </a:lnTo>
                  <a:lnTo>
                    <a:pt x="283210" y="596874"/>
                  </a:lnTo>
                  <a:lnTo>
                    <a:pt x="285648" y="594334"/>
                  </a:lnTo>
                  <a:lnTo>
                    <a:pt x="286486" y="596874"/>
                  </a:lnTo>
                  <a:lnTo>
                    <a:pt x="286334" y="598144"/>
                  </a:lnTo>
                  <a:lnTo>
                    <a:pt x="282067" y="601954"/>
                  </a:lnTo>
                  <a:lnTo>
                    <a:pt x="280962" y="603224"/>
                  </a:lnTo>
                  <a:lnTo>
                    <a:pt x="278104" y="605764"/>
                  </a:lnTo>
                  <a:lnTo>
                    <a:pt x="276834" y="607034"/>
                  </a:lnTo>
                  <a:lnTo>
                    <a:pt x="276390" y="609574"/>
                  </a:lnTo>
                  <a:lnTo>
                    <a:pt x="277596" y="609574"/>
                  </a:lnTo>
                  <a:lnTo>
                    <a:pt x="279374" y="608304"/>
                  </a:lnTo>
                  <a:lnTo>
                    <a:pt x="283464" y="604494"/>
                  </a:lnTo>
                  <a:lnTo>
                    <a:pt x="284975" y="604494"/>
                  </a:lnTo>
                  <a:lnTo>
                    <a:pt x="285724" y="603224"/>
                  </a:lnTo>
                  <a:lnTo>
                    <a:pt x="284822" y="605764"/>
                  </a:lnTo>
                  <a:lnTo>
                    <a:pt x="283400" y="607034"/>
                  </a:lnTo>
                  <a:lnTo>
                    <a:pt x="281889" y="608304"/>
                  </a:lnTo>
                  <a:lnTo>
                    <a:pt x="280085" y="610844"/>
                  </a:lnTo>
                  <a:lnTo>
                    <a:pt x="276110" y="613384"/>
                  </a:lnTo>
                  <a:lnTo>
                    <a:pt x="273342" y="615924"/>
                  </a:lnTo>
                  <a:lnTo>
                    <a:pt x="273253" y="618464"/>
                  </a:lnTo>
                  <a:lnTo>
                    <a:pt x="269100" y="621499"/>
                  </a:lnTo>
                  <a:lnTo>
                    <a:pt x="269100" y="632434"/>
                  </a:lnTo>
                  <a:lnTo>
                    <a:pt x="268198" y="633704"/>
                  </a:lnTo>
                  <a:lnTo>
                    <a:pt x="265404" y="633704"/>
                  </a:lnTo>
                  <a:lnTo>
                    <a:pt x="267182" y="632434"/>
                  </a:lnTo>
                  <a:lnTo>
                    <a:pt x="269100" y="632434"/>
                  </a:lnTo>
                  <a:lnTo>
                    <a:pt x="269100" y="621499"/>
                  </a:lnTo>
                  <a:lnTo>
                    <a:pt x="268033" y="622274"/>
                  </a:lnTo>
                  <a:lnTo>
                    <a:pt x="265849" y="623544"/>
                  </a:lnTo>
                  <a:lnTo>
                    <a:pt x="260159" y="628624"/>
                  </a:lnTo>
                  <a:lnTo>
                    <a:pt x="258648" y="631164"/>
                  </a:lnTo>
                  <a:lnTo>
                    <a:pt x="259016" y="632434"/>
                  </a:lnTo>
                  <a:lnTo>
                    <a:pt x="259435" y="634974"/>
                  </a:lnTo>
                  <a:lnTo>
                    <a:pt x="257695" y="637514"/>
                  </a:lnTo>
                  <a:lnTo>
                    <a:pt x="254127" y="640054"/>
                  </a:lnTo>
                  <a:lnTo>
                    <a:pt x="247777" y="647674"/>
                  </a:lnTo>
                  <a:lnTo>
                    <a:pt x="247408" y="648944"/>
                  </a:lnTo>
                  <a:lnTo>
                    <a:pt x="248323" y="648944"/>
                  </a:lnTo>
                  <a:lnTo>
                    <a:pt x="248894" y="647674"/>
                  </a:lnTo>
                  <a:lnTo>
                    <a:pt x="254152" y="643864"/>
                  </a:lnTo>
                  <a:lnTo>
                    <a:pt x="258114" y="638784"/>
                  </a:lnTo>
                  <a:lnTo>
                    <a:pt x="257543" y="642594"/>
                  </a:lnTo>
                  <a:lnTo>
                    <a:pt x="253593" y="645134"/>
                  </a:lnTo>
                  <a:lnTo>
                    <a:pt x="251421" y="647674"/>
                  </a:lnTo>
                  <a:lnTo>
                    <a:pt x="238429" y="659104"/>
                  </a:lnTo>
                  <a:lnTo>
                    <a:pt x="242036" y="659104"/>
                  </a:lnTo>
                  <a:lnTo>
                    <a:pt x="242239" y="657834"/>
                  </a:lnTo>
                  <a:lnTo>
                    <a:pt x="244132" y="657834"/>
                  </a:lnTo>
                  <a:lnTo>
                    <a:pt x="245541" y="656564"/>
                  </a:lnTo>
                  <a:lnTo>
                    <a:pt x="247154" y="655294"/>
                  </a:lnTo>
                  <a:lnTo>
                    <a:pt x="250799" y="652754"/>
                  </a:lnTo>
                  <a:lnTo>
                    <a:pt x="252882" y="650214"/>
                  </a:lnTo>
                  <a:lnTo>
                    <a:pt x="263283" y="647674"/>
                  </a:lnTo>
                  <a:lnTo>
                    <a:pt x="265633" y="645134"/>
                  </a:lnTo>
                  <a:lnTo>
                    <a:pt x="266382" y="645134"/>
                  </a:lnTo>
                  <a:lnTo>
                    <a:pt x="266915" y="643864"/>
                  </a:lnTo>
                  <a:lnTo>
                    <a:pt x="269405" y="641324"/>
                  </a:lnTo>
                  <a:lnTo>
                    <a:pt x="271754" y="640054"/>
                  </a:lnTo>
                  <a:lnTo>
                    <a:pt x="274078" y="637514"/>
                  </a:lnTo>
                  <a:lnTo>
                    <a:pt x="267144" y="638784"/>
                  </a:lnTo>
                  <a:lnTo>
                    <a:pt x="265823" y="640054"/>
                  </a:lnTo>
                  <a:lnTo>
                    <a:pt x="264160" y="640054"/>
                  </a:lnTo>
                  <a:lnTo>
                    <a:pt x="263893" y="638784"/>
                  </a:lnTo>
                  <a:lnTo>
                    <a:pt x="265836" y="638784"/>
                  </a:lnTo>
                  <a:lnTo>
                    <a:pt x="271233" y="637514"/>
                  </a:lnTo>
                  <a:lnTo>
                    <a:pt x="276631" y="636244"/>
                  </a:lnTo>
                  <a:lnTo>
                    <a:pt x="278980" y="633704"/>
                  </a:lnTo>
                  <a:lnTo>
                    <a:pt x="280809" y="632434"/>
                  </a:lnTo>
                  <a:lnTo>
                    <a:pt x="282486" y="632434"/>
                  </a:lnTo>
                  <a:lnTo>
                    <a:pt x="281965" y="633704"/>
                  </a:lnTo>
                  <a:lnTo>
                    <a:pt x="281609" y="633704"/>
                  </a:lnTo>
                  <a:lnTo>
                    <a:pt x="281355" y="634974"/>
                  </a:lnTo>
                  <a:lnTo>
                    <a:pt x="282244" y="633704"/>
                  </a:lnTo>
                  <a:lnTo>
                    <a:pt x="283083" y="633704"/>
                  </a:lnTo>
                  <a:lnTo>
                    <a:pt x="287782" y="632434"/>
                  </a:lnTo>
                  <a:lnTo>
                    <a:pt x="291503" y="629894"/>
                  </a:lnTo>
                  <a:lnTo>
                    <a:pt x="293357" y="628624"/>
                  </a:lnTo>
                  <a:lnTo>
                    <a:pt x="293103" y="627354"/>
                  </a:lnTo>
                  <a:lnTo>
                    <a:pt x="290233" y="627354"/>
                  </a:lnTo>
                  <a:lnTo>
                    <a:pt x="286778" y="628624"/>
                  </a:lnTo>
                  <a:lnTo>
                    <a:pt x="285407" y="629094"/>
                  </a:lnTo>
                  <a:lnTo>
                    <a:pt x="288099" y="626084"/>
                  </a:lnTo>
                  <a:lnTo>
                    <a:pt x="290093" y="626084"/>
                  </a:lnTo>
                  <a:lnTo>
                    <a:pt x="293497" y="624814"/>
                  </a:lnTo>
                  <a:lnTo>
                    <a:pt x="299110" y="623544"/>
                  </a:lnTo>
                  <a:lnTo>
                    <a:pt x="301739" y="624814"/>
                  </a:lnTo>
                  <a:lnTo>
                    <a:pt x="306298" y="623544"/>
                  </a:lnTo>
                  <a:lnTo>
                    <a:pt x="309854" y="622274"/>
                  </a:lnTo>
                  <a:lnTo>
                    <a:pt x="313397" y="621004"/>
                  </a:lnTo>
                  <a:lnTo>
                    <a:pt x="314045" y="621004"/>
                  </a:lnTo>
                  <a:lnTo>
                    <a:pt x="313207" y="622274"/>
                  </a:lnTo>
                  <a:lnTo>
                    <a:pt x="312280" y="623544"/>
                  </a:lnTo>
                  <a:lnTo>
                    <a:pt x="310121" y="623544"/>
                  </a:lnTo>
                  <a:lnTo>
                    <a:pt x="308508" y="624814"/>
                  </a:lnTo>
                  <a:lnTo>
                    <a:pt x="302526" y="626084"/>
                  </a:lnTo>
                  <a:lnTo>
                    <a:pt x="300647" y="627354"/>
                  </a:lnTo>
                  <a:lnTo>
                    <a:pt x="298348" y="629894"/>
                  </a:lnTo>
                  <a:lnTo>
                    <a:pt x="300621" y="631164"/>
                  </a:lnTo>
                  <a:lnTo>
                    <a:pt x="303822" y="629894"/>
                  </a:lnTo>
                  <a:lnTo>
                    <a:pt x="312280" y="627354"/>
                  </a:lnTo>
                  <a:lnTo>
                    <a:pt x="320763" y="623544"/>
                  </a:lnTo>
                  <a:lnTo>
                    <a:pt x="329133" y="621004"/>
                  </a:lnTo>
                  <a:lnTo>
                    <a:pt x="331152" y="619734"/>
                  </a:lnTo>
                  <a:lnTo>
                    <a:pt x="333171" y="618464"/>
                  </a:lnTo>
                  <a:lnTo>
                    <a:pt x="337223" y="615924"/>
                  </a:lnTo>
                  <a:lnTo>
                    <a:pt x="343725" y="612114"/>
                  </a:lnTo>
                  <a:lnTo>
                    <a:pt x="348068" y="609574"/>
                  </a:lnTo>
                  <a:lnTo>
                    <a:pt x="350240" y="608304"/>
                  </a:lnTo>
                  <a:lnTo>
                    <a:pt x="351421" y="608304"/>
                  </a:lnTo>
                  <a:lnTo>
                    <a:pt x="352336" y="607034"/>
                  </a:lnTo>
                  <a:lnTo>
                    <a:pt x="352234" y="608304"/>
                  </a:lnTo>
                  <a:lnTo>
                    <a:pt x="354152" y="607034"/>
                  </a:lnTo>
                  <a:lnTo>
                    <a:pt x="356069" y="605764"/>
                  </a:lnTo>
                  <a:lnTo>
                    <a:pt x="360794" y="604494"/>
                  </a:lnTo>
                  <a:lnTo>
                    <a:pt x="366483" y="601954"/>
                  </a:lnTo>
                  <a:lnTo>
                    <a:pt x="368236" y="601954"/>
                  </a:lnTo>
                  <a:lnTo>
                    <a:pt x="370179" y="599414"/>
                  </a:lnTo>
                  <a:lnTo>
                    <a:pt x="371157" y="598144"/>
                  </a:lnTo>
                  <a:lnTo>
                    <a:pt x="372084" y="596874"/>
                  </a:lnTo>
                  <a:lnTo>
                    <a:pt x="372440" y="595604"/>
                  </a:lnTo>
                  <a:lnTo>
                    <a:pt x="369811" y="595604"/>
                  </a:lnTo>
                  <a:lnTo>
                    <a:pt x="362559" y="597636"/>
                  </a:lnTo>
                  <a:lnTo>
                    <a:pt x="362559" y="599414"/>
                  </a:lnTo>
                  <a:lnTo>
                    <a:pt x="361835" y="600684"/>
                  </a:lnTo>
                  <a:lnTo>
                    <a:pt x="361238" y="600684"/>
                  </a:lnTo>
                  <a:lnTo>
                    <a:pt x="359359" y="601954"/>
                  </a:lnTo>
                  <a:lnTo>
                    <a:pt x="358749" y="601954"/>
                  </a:lnTo>
                  <a:lnTo>
                    <a:pt x="359079" y="600684"/>
                  </a:lnTo>
                  <a:lnTo>
                    <a:pt x="360222" y="600684"/>
                  </a:lnTo>
                  <a:lnTo>
                    <a:pt x="362559" y="599414"/>
                  </a:lnTo>
                  <a:lnTo>
                    <a:pt x="362559" y="597636"/>
                  </a:lnTo>
                  <a:lnTo>
                    <a:pt x="360705" y="598144"/>
                  </a:lnTo>
                  <a:lnTo>
                    <a:pt x="358355" y="599414"/>
                  </a:lnTo>
                  <a:lnTo>
                    <a:pt x="351142" y="603224"/>
                  </a:lnTo>
                  <a:lnTo>
                    <a:pt x="343954" y="604494"/>
                  </a:lnTo>
                  <a:lnTo>
                    <a:pt x="335076" y="608304"/>
                  </a:lnTo>
                  <a:lnTo>
                    <a:pt x="332536" y="608304"/>
                  </a:lnTo>
                  <a:lnTo>
                    <a:pt x="332841" y="607034"/>
                  </a:lnTo>
                  <a:lnTo>
                    <a:pt x="337248" y="605764"/>
                  </a:lnTo>
                  <a:lnTo>
                    <a:pt x="343700" y="604494"/>
                  </a:lnTo>
                  <a:lnTo>
                    <a:pt x="346976" y="603224"/>
                  </a:lnTo>
                  <a:lnTo>
                    <a:pt x="350253" y="601954"/>
                  </a:lnTo>
                  <a:lnTo>
                    <a:pt x="353034" y="600684"/>
                  </a:lnTo>
                  <a:lnTo>
                    <a:pt x="355828" y="599414"/>
                  </a:lnTo>
                  <a:lnTo>
                    <a:pt x="364185" y="595604"/>
                  </a:lnTo>
                  <a:lnTo>
                    <a:pt x="366725" y="594334"/>
                  </a:lnTo>
                  <a:lnTo>
                    <a:pt x="366229" y="591794"/>
                  </a:lnTo>
                  <a:lnTo>
                    <a:pt x="366458" y="591794"/>
                  </a:lnTo>
                  <a:lnTo>
                    <a:pt x="369239" y="590524"/>
                  </a:lnTo>
                  <a:lnTo>
                    <a:pt x="370497" y="590524"/>
                  </a:lnTo>
                  <a:lnTo>
                    <a:pt x="371741" y="589254"/>
                  </a:lnTo>
                  <a:lnTo>
                    <a:pt x="376643" y="584174"/>
                  </a:lnTo>
                  <a:lnTo>
                    <a:pt x="382689" y="577824"/>
                  </a:lnTo>
                  <a:lnTo>
                    <a:pt x="387438" y="572744"/>
                  </a:lnTo>
                  <a:lnTo>
                    <a:pt x="392061" y="567664"/>
                  </a:lnTo>
                  <a:lnTo>
                    <a:pt x="395058" y="563854"/>
                  </a:lnTo>
                  <a:lnTo>
                    <a:pt x="397065" y="561314"/>
                  </a:lnTo>
                  <a:lnTo>
                    <a:pt x="398195" y="560044"/>
                  </a:lnTo>
                  <a:lnTo>
                    <a:pt x="399351" y="560044"/>
                  </a:lnTo>
                  <a:lnTo>
                    <a:pt x="398157" y="561314"/>
                  </a:lnTo>
                  <a:lnTo>
                    <a:pt x="396519" y="565124"/>
                  </a:lnTo>
                  <a:lnTo>
                    <a:pt x="396748" y="565124"/>
                  </a:lnTo>
                  <a:lnTo>
                    <a:pt x="402374" y="560044"/>
                  </a:lnTo>
                  <a:lnTo>
                    <a:pt x="403783" y="558774"/>
                  </a:lnTo>
                  <a:lnTo>
                    <a:pt x="403301" y="560044"/>
                  </a:lnTo>
                  <a:lnTo>
                    <a:pt x="403707" y="561314"/>
                  </a:lnTo>
                  <a:lnTo>
                    <a:pt x="404825" y="565124"/>
                  </a:lnTo>
                  <a:lnTo>
                    <a:pt x="405460" y="565124"/>
                  </a:lnTo>
                  <a:lnTo>
                    <a:pt x="411518" y="558774"/>
                  </a:lnTo>
                  <a:lnTo>
                    <a:pt x="418782" y="551154"/>
                  </a:lnTo>
                  <a:lnTo>
                    <a:pt x="419798" y="549884"/>
                  </a:lnTo>
                  <a:lnTo>
                    <a:pt x="422833" y="546074"/>
                  </a:lnTo>
                  <a:lnTo>
                    <a:pt x="428371" y="540994"/>
                  </a:lnTo>
                  <a:lnTo>
                    <a:pt x="429069" y="539724"/>
                  </a:lnTo>
                  <a:lnTo>
                    <a:pt x="428625" y="538454"/>
                  </a:lnTo>
                  <a:lnTo>
                    <a:pt x="428409" y="538454"/>
                  </a:lnTo>
                  <a:lnTo>
                    <a:pt x="426935" y="539724"/>
                  </a:lnTo>
                  <a:lnTo>
                    <a:pt x="426021" y="540994"/>
                  </a:lnTo>
                  <a:lnTo>
                    <a:pt x="418604" y="547344"/>
                  </a:lnTo>
                  <a:lnTo>
                    <a:pt x="416775" y="549884"/>
                  </a:lnTo>
                  <a:lnTo>
                    <a:pt x="414489" y="549884"/>
                  </a:lnTo>
                  <a:lnTo>
                    <a:pt x="414375" y="548614"/>
                  </a:lnTo>
                  <a:lnTo>
                    <a:pt x="417245" y="544804"/>
                  </a:lnTo>
                  <a:lnTo>
                    <a:pt x="420649" y="540994"/>
                  </a:lnTo>
                  <a:lnTo>
                    <a:pt x="421779" y="539724"/>
                  </a:lnTo>
                  <a:lnTo>
                    <a:pt x="429374" y="535914"/>
                  </a:lnTo>
                  <a:lnTo>
                    <a:pt x="433755" y="532104"/>
                  </a:lnTo>
                  <a:lnTo>
                    <a:pt x="434606" y="530834"/>
                  </a:lnTo>
                  <a:lnTo>
                    <a:pt x="437184" y="527024"/>
                  </a:lnTo>
                  <a:lnTo>
                    <a:pt x="441071" y="520674"/>
                  </a:lnTo>
                  <a:lnTo>
                    <a:pt x="441807" y="519404"/>
                  </a:lnTo>
                  <a:lnTo>
                    <a:pt x="442544" y="518134"/>
                  </a:lnTo>
                  <a:lnTo>
                    <a:pt x="439978" y="519404"/>
                  </a:lnTo>
                  <a:lnTo>
                    <a:pt x="442925" y="516864"/>
                  </a:lnTo>
                  <a:lnTo>
                    <a:pt x="443598" y="518134"/>
                  </a:lnTo>
                  <a:lnTo>
                    <a:pt x="444995" y="516864"/>
                  </a:lnTo>
                  <a:lnTo>
                    <a:pt x="446405" y="515594"/>
                  </a:lnTo>
                  <a:lnTo>
                    <a:pt x="448500" y="515594"/>
                  </a:lnTo>
                  <a:lnTo>
                    <a:pt x="447763" y="516864"/>
                  </a:lnTo>
                  <a:lnTo>
                    <a:pt x="439953" y="524484"/>
                  </a:lnTo>
                  <a:lnTo>
                    <a:pt x="436905" y="528294"/>
                  </a:lnTo>
                  <a:lnTo>
                    <a:pt x="436321" y="529564"/>
                  </a:lnTo>
                  <a:lnTo>
                    <a:pt x="439039" y="528294"/>
                  </a:lnTo>
                  <a:lnTo>
                    <a:pt x="439623" y="528294"/>
                  </a:lnTo>
                  <a:lnTo>
                    <a:pt x="440550" y="529564"/>
                  </a:lnTo>
                  <a:lnTo>
                    <a:pt x="435914" y="534644"/>
                  </a:lnTo>
                  <a:lnTo>
                    <a:pt x="434975" y="537184"/>
                  </a:lnTo>
                  <a:lnTo>
                    <a:pt x="434263" y="540994"/>
                  </a:lnTo>
                  <a:lnTo>
                    <a:pt x="434238" y="542264"/>
                  </a:lnTo>
                  <a:lnTo>
                    <a:pt x="439623" y="537184"/>
                  </a:lnTo>
                  <a:lnTo>
                    <a:pt x="440410" y="537184"/>
                  </a:lnTo>
                  <a:lnTo>
                    <a:pt x="441490" y="535914"/>
                  </a:lnTo>
                  <a:lnTo>
                    <a:pt x="441680" y="537184"/>
                  </a:lnTo>
                  <a:lnTo>
                    <a:pt x="438619" y="540994"/>
                  </a:lnTo>
                  <a:lnTo>
                    <a:pt x="433895" y="546074"/>
                  </a:lnTo>
                  <a:lnTo>
                    <a:pt x="432168" y="546074"/>
                  </a:lnTo>
                  <a:lnTo>
                    <a:pt x="427621" y="548614"/>
                  </a:lnTo>
                  <a:lnTo>
                    <a:pt x="427240" y="548919"/>
                  </a:lnTo>
                  <a:lnTo>
                    <a:pt x="427240" y="556234"/>
                  </a:lnTo>
                  <a:lnTo>
                    <a:pt x="425602" y="558774"/>
                  </a:lnTo>
                  <a:lnTo>
                    <a:pt x="424180" y="559155"/>
                  </a:lnTo>
                  <a:lnTo>
                    <a:pt x="425424" y="558774"/>
                  </a:lnTo>
                  <a:lnTo>
                    <a:pt x="426859" y="556234"/>
                  </a:lnTo>
                  <a:lnTo>
                    <a:pt x="427240" y="556234"/>
                  </a:lnTo>
                  <a:lnTo>
                    <a:pt x="427240" y="548919"/>
                  </a:lnTo>
                  <a:lnTo>
                    <a:pt x="422783" y="552424"/>
                  </a:lnTo>
                  <a:lnTo>
                    <a:pt x="412737" y="562584"/>
                  </a:lnTo>
                  <a:lnTo>
                    <a:pt x="411099" y="565124"/>
                  </a:lnTo>
                  <a:lnTo>
                    <a:pt x="409524" y="566394"/>
                  </a:lnTo>
                  <a:lnTo>
                    <a:pt x="405638" y="570204"/>
                  </a:lnTo>
                  <a:lnTo>
                    <a:pt x="404126" y="571474"/>
                  </a:lnTo>
                  <a:lnTo>
                    <a:pt x="407682" y="566394"/>
                  </a:lnTo>
                  <a:lnTo>
                    <a:pt x="405993" y="566394"/>
                  </a:lnTo>
                  <a:lnTo>
                    <a:pt x="404368" y="567664"/>
                  </a:lnTo>
                  <a:lnTo>
                    <a:pt x="401624" y="571474"/>
                  </a:lnTo>
                  <a:lnTo>
                    <a:pt x="398945" y="575284"/>
                  </a:lnTo>
                  <a:lnTo>
                    <a:pt x="396316" y="577824"/>
                  </a:lnTo>
                  <a:lnTo>
                    <a:pt x="404114" y="576554"/>
                  </a:lnTo>
                  <a:lnTo>
                    <a:pt x="413016" y="572744"/>
                  </a:lnTo>
                  <a:lnTo>
                    <a:pt x="423113" y="572744"/>
                  </a:lnTo>
                  <a:lnTo>
                    <a:pt x="426656" y="571474"/>
                  </a:lnTo>
                  <a:lnTo>
                    <a:pt x="433920" y="568934"/>
                  </a:lnTo>
                  <a:lnTo>
                    <a:pt x="440156" y="563854"/>
                  </a:lnTo>
                  <a:lnTo>
                    <a:pt x="445439" y="560044"/>
                  </a:lnTo>
                  <a:lnTo>
                    <a:pt x="447433" y="557504"/>
                  </a:lnTo>
                  <a:lnTo>
                    <a:pt x="448945" y="556234"/>
                  </a:lnTo>
                  <a:lnTo>
                    <a:pt x="454939" y="551154"/>
                  </a:lnTo>
                  <a:lnTo>
                    <a:pt x="455079" y="551154"/>
                  </a:lnTo>
                  <a:lnTo>
                    <a:pt x="457504" y="546074"/>
                  </a:lnTo>
                  <a:lnTo>
                    <a:pt x="458076" y="544804"/>
                  </a:lnTo>
                  <a:lnTo>
                    <a:pt x="463651" y="535914"/>
                  </a:lnTo>
                  <a:lnTo>
                    <a:pt x="464451" y="534644"/>
                  </a:lnTo>
                  <a:lnTo>
                    <a:pt x="467245" y="532104"/>
                  </a:lnTo>
                  <a:lnTo>
                    <a:pt x="468642" y="530834"/>
                  </a:lnTo>
                  <a:lnTo>
                    <a:pt x="473227" y="529564"/>
                  </a:lnTo>
                  <a:lnTo>
                    <a:pt x="474535" y="529564"/>
                  </a:lnTo>
                  <a:lnTo>
                    <a:pt x="480161" y="524484"/>
                  </a:lnTo>
                  <a:lnTo>
                    <a:pt x="481736" y="524484"/>
                  </a:lnTo>
                  <a:lnTo>
                    <a:pt x="490448" y="519404"/>
                  </a:lnTo>
                  <a:lnTo>
                    <a:pt x="492887" y="516864"/>
                  </a:lnTo>
                  <a:lnTo>
                    <a:pt x="494106" y="515594"/>
                  </a:lnTo>
                  <a:lnTo>
                    <a:pt x="497725" y="509244"/>
                  </a:lnTo>
                  <a:lnTo>
                    <a:pt x="500392" y="504164"/>
                  </a:lnTo>
                  <a:lnTo>
                    <a:pt x="501764" y="501624"/>
                  </a:lnTo>
                  <a:lnTo>
                    <a:pt x="503834" y="499084"/>
                  </a:lnTo>
                  <a:lnTo>
                    <a:pt x="506349" y="497814"/>
                  </a:lnTo>
                  <a:lnTo>
                    <a:pt x="511378" y="495274"/>
                  </a:lnTo>
                  <a:lnTo>
                    <a:pt x="516013" y="492734"/>
                  </a:lnTo>
                  <a:lnTo>
                    <a:pt x="516255" y="491464"/>
                  </a:lnTo>
                  <a:lnTo>
                    <a:pt x="519480" y="487654"/>
                  </a:lnTo>
                  <a:lnTo>
                    <a:pt x="520560" y="486384"/>
                  </a:lnTo>
                  <a:lnTo>
                    <a:pt x="522541" y="483844"/>
                  </a:lnTo>
                  <a:lnTo>
                    <a:pt x="524624" y="482574"/>
                  </a:lnTo>
                  <a:lnTo>
                    <a:pt x="530898" y="478764"/>
                  </a:lnTo>
                  <a:lnTo>
                    <a:pt x="533425" y="476224"/>
                  </a:lnTo>
                  <a:lnTo>
                    <a:pt x="534695" y="474954"/>
                  </a:lnTo>
                  <a:lnTo>
                    <a:pt x="537502" y="469874"/>
                  </a:lnTo>
                  <a:lnTo>
                    <a:pt x="539597" y="464794"/>
                  </a:lnTo>
                  <a:lnTo>
                    <a:pt x="540258" y="463524"/>
                  </a:lnTo>
                  <a:lnTo>
                    <a:pt x="542264" y="459714"/>
                  </a:lnTo>
                  <a:lnTo>
                    <a:pt x="542937" y="458444"/>
                  </a:lnTo>
                  <a:lnTo>
                    <a:pt x="549452" y="452094"/>
                  </a:lnTo>
                  <a:lnTo>
                    <a:pt x="558342" y="448284"/>
                  </a:lnTo>
                  <a:lnTo>
                    <a:pt x="560120" y="447014"/>
                  </a:lnTo>
                  <a:lnTo>
                    <a:pt x="561911" y="445744"/>
                  </a:lnTo>
                  <a:lnTo>
                    <a:pt x="566953" y="441934"/>
                  </a:lnTo>
                  <a:lnTo>
                    <a:pt x="568794" y="439394"/>
                  </a:lnTo>
                  <a:lnTo>
                    <a:pt x="572833" y="438124"/>
                  </a:lnTo>
                  <a:lnTo>
                    <a:pt x="575983" y="434314"/>
                  </a:lnTo>
                  <a:lnTo>
                    <a:pt x="584860" y="424154"/>
                  </a:lnTo>
                  <a:lnTo>
                    <a:pt x="587692" y="422884"/>
                  </a:lnTo>
                  <a:lnTo>
                    <a:pt x="589241" y="425424"/>
                  </a:lnTo>
                  <a:lnTo>
                    <a:pt x="589229" y="426694"/>
                  </a:lnTo>
                  <a:lnTo>
                    <a:pt x="594664" y="424154"/>
                  </a:lnTo>
                  <a:lnTo>
                    <a:pt x="595858" y="422884"/>
                  </a:lnTo>
                  <a:lnTo>
                    <a:pt x="596963" y="420344"/>
                  </a:lnTo>
                  <a:lnTo>
                    <a:pt x="597509" y="419074"/>
                  </a:lnTo>
                  <a:lnTo>
                    <a:pt x="598614" y="416534"/>
                  </a:lnTo>
                  <a:lnTo>
                    <a:pt x="606590" y="408914"/>
                  </a:lnTo>
                  <a:lnTo>
                    <a:pt x="607072" y="407644"/>
                  </a:lnTo>
                  <a:lnTo>
                    <a:pt x="607517" y="407644"/>
                  </a:lnTo>
                  <a:lnTo>
                    <a:pt x="607555" y="406374"/>
                  </a:lnTo>
                  <a:lnTo>
                    <a:pt x="607085" y="406374"/>
                  </a:lnTo>
                  <a:lnTo>
                    <a:pt x="606031" y="407644"/>
                  </a:lnTo>
                  <a:lnTo>
                    <a:pt x="605256" y="407644"/>
                  </a:lnTo>
                  <a:lnTo>
                    <a:pt x="595096" y="416534"/>
                  </a:lnTo>
                  <a:lnTo>
                    <a:pt x="591997" y="419074"/>
                  </a:lnTo>
                  <a:lnTo>
                    <a:pt x="593610" y="415264"/>
                  </a:lnTo>
                  <a:lnTo>
                    <a:pt x="587463" y="420344"/>
                  </a:lnTo>
                  <a:lnTo>
                    <a:pt x="586689" y="420344"/>
                  </a:lnTo>
                  <a:lnTo>
                    <a:pt x="588962" y="416534"/>
                  </a:lnTo>
                  <a:lnTo>
                    <a:pt x="586524" y="417804"/>
                  </a:lnTo>
                  <a:lnTo>
                    <a:pt x="581431" y="420344"/>
                  </a:lnTo>
                  <a:lnTo>
                    <a:pt x="579335" y="422884"/>
                  </a:lnTo>
                  <a:lnTo>
                    <a:pt x="577354" y="425424"/>
                  </a:lnTo>
                  <a:lnTo>
                    <a:pt x="574890" y="429234"/>
                  </a:lnTo>
                  <a:lnTo>
                    <a:pt x="569709" y="434314"/>
                  </a:lnTo>
                  <a:lnTo>
                    <a:pt x="565912" y="435584"/>
                  </a:lnTo>
                  <a:lnTo>
                    <a:pt x="566458" y="433044"/>
                  </a:lnTo>
                  <a:lnTo>
                    <a:pt x="572173" y="426694"/>
                  </a:lnTo>
                  <a:lnTo>
                    <a:pt x="574446" y="424154"/>
                  </a:lnTo>
                  <a:lnTo>
                    <a:pt x="575640" y="422884"/>
                  </a:lnTo>
                  <a:lnTo>
                    <a:pt x="579196" y="419074"/>
                  </a:lnTo>
                  <a:lnTo>
                    <a:pt x="584542" y="410184"/>
                  </a:lnTo>
                  <a:lnTo>
                    <a:pt x="582955" y="411454"/>
                  </a:lnTo>
                  <a:lnTo>
                    <a:pt x="576618" y="415264"/>
                  </a:lnTo>
                  <a:lnTo>
                    <a:pt x="572973" y="416750"/>
                  </a:lnTo>
                  <a:lnTo>
                    <a:pt x="572973" y="422884"/>
                  </a:lnTo>
                  <a:lnTo>
                    <a:pt x="572592" y="424154"/>
                  </a:lnTo>
                  <a:lnTo>
                    <a:pt x="572452" y="424154"/>
                  </a:lnTo>
                  <a:lnTo>
                    <a:pt x="572973" y="422884"/>
                  </a:lnTo>
                  <a:lnTo>
                    <a:pt x="572973" y="416750"/>
                  </a:lnTo>
                  <a:lnTo>
                    <a:pt x="572122" y="417093"/>
                  </a:lnTo>
                  <a:lnTo>
                    <a:pt x="572122" y="424154"/>
                  </a:lnTo>
                  <a:lnTo>
                    <a:pt x="570598" y="425424"/>
                  </a:lnTo>
                  <a:lnTo>
                    <a:pt x="569620" y="426694"/>
                  </a:lnTo>
                  <a:lnTo>
                    <a:pt x="569264" y="426694"/>
                  </a:lnTo>
                  <a:lnTo>
                    <a:pt x="569671" y="425424"/>
                  </a:lnTo>
                  <a:lnTo>
                    <a:pt x="570344" y="425424"/>
                  </a:lnTo>
                  <a:lnTo>
                    <a:pt x="572122" y="424154"/>
                  </a:lnTo>
                  <a:lnTo>
                    <a:pt x="572122" y="417093"/>
                  </a:lnTo>
                  <a:lnTo>
                    <a:pt x="570344" y="417804"/>
                  </a:lnTo>
                  <a:lnTo>
                    <a:pt x="563664" y="421614"/>
                  </a:lnTo>
                  <a:lnTo>
                    <a:pt x="556107" y="427964"/>
                  </a:lnTo>
                  <a:lnTo>
                    <a:pt x="554126" y="429234"/>
                  </a:lnTo>
                  <a:lnTo>
                    <a:pt x="552373" y="430504"/>
                  </a:lnTo>
                  <a:lnTo>
                    <a:pt x="549744" y="431685"/>
                  </a:lnTo>
                  <a:lnTo>
                    <a:pt x="550468" y="430504"/>
                  </a:lnTo>
                  <a:lnTo>
                    <a:pt x="551167" y="429234"/>
                  </a:lnTo>
                  <a:lnTo>
                    <a:pt x="552424" y="427964"/>
                  </a:lnTo>
                  <a:lnTo>
                    <a:pt x="555091" y="426694"/>
                  </a:lnTo>
                  <a:lnTo>
                    <a:pt x="556171" y="426694"/>
                  </a:lnTo>
                  <a:lnTo>
                    <a:pt x="557288" y="425424"/>
                  </a:lnTo>
                  <a:lnTo>
                    <a:pt x="562864" y="419074"/>
                  </a:lnTo>
                  <a:lnTo>
                    <a:pt x="568032" y="413994"/>
                  </a:lnTo>
                  <a:lnTo>
                    <a:pt x="568896" y="411454"/>
                  </a:lnTo>
                  <a:lnTo>
                    <a:pt x="569315" y="410184"/>
                  </a:lnTo>
                  <a:lnTo>
                    <a:pt x="570204" y="408914"/>
                  </a:lnTo>
                  <a:lnTo>
                    <a:pt x="572338" y="406374"/>
                  </a:lnTo>
                  <a:lnTo>
                    <a:pt x="573913" y="405104"/>
                  </a:lnTo>
                  <a:lnTo>
                    <a:pt x="573773" y="406374"/>
                  </a:lnTo>
                  <a:lnTo>
                    <a:pt x="572985" y="410184"/>
                  </a:lnTo>
                  <a:lnTo>
                    <a:pt x="577519" y="406374"/>
                  </a:lnTo>
                  <a:lnTo>
                    <a:pt x="581634" y="402564"/>
                  </a:lnTo>
                  <a:lnTo>
                    <a:pt x="583209" y="401294"/>
                  </a:lnTo>
                  <a:lnTo>
                    <a:pt x="584796" y="400024"/>
                  </a:lnTo>
                  <a:lnTo>
                    <a:pt x="587451" y="397484"/>
                  </a:lnTo>
                  <a:lnTo>
                    <a:pt x="589280" y="396214"/>
                  </a:lnTo>
                  <a:lnTo>
                    <a:pt x="590727" y="398754"/>
                  </a:lnTo>
                  <a:lnTo>
                    <a:pt x="593077" y="396214"/>
                  </a:lnTo>
                  <a:lnTo>
                    <a:pt x="594245" y="394944"/>
                  </a:lnTo>
                  <a:lnTo>
                    <a:pt x="598347" y="392404"/>
                  </a:lnTo>
                  <a:lnTo>
                    <a:pt x="600202" y="389864"/>
                  </a:lnTo>
                  <a:lnTo>
                    <a:pt x="602411" y="387324"/>
                  </a:lnTo>
                  <a:lnTo>
                    <a:pt x="600798" y="387324"/>
                  </a:lnTo>
                  <a:lnTo>
                    <a:pt x="598474" y="389864"/>
                  </a:lnTo>
                  <a:lnTo>
                    <a:pt x="598182" y="388594"/>
                  </a:lnTo>
                  <a:lnTo>
                    <a:pt x="601992" y="384784"/>
                  </a:lnTo>
                  <a:lnTo>
                    <a:pt x="607580" y="379704"/>
                  </a:lnTo>
                  <a:lnTo>
                    <a:pt x="615645" y="372084"/>
                  </a:lnTo>
                  <a:lnTo>
                    <a:pt x="619671" y="368274"/>
                  </a:lnTo>
                  <a:lnTo>
                    <a:pt x="620737" y="367004"/>
                  </a:lnTo>
                  <a:lnTo>
                    <a:pt x="621792" y="365734"/>
                  </a:lnTo>
                  <a:lnTo>
                    <a:pt x="625690" y="360654"/>
                  </a:lnTo>
                  <a:lnTo>
                    <a:pt x="626833" y="359384"/>
                  </a:lnTo>
                  <a:lnTo>
                    <a:pt x="627964" y="358114"/>
                  </a:lnTo>
                  <a:lnTo>
                    <a:pt x="630224" y="355574"/>
                  </a:lnTo>
                  <a:lnTo>
                    <a:pt x="636905" y="349224"/>
                  </a:lnTo>
                  <a:lnTo>
                    <a:pt x="637514" y="346684"/>
                  </a:lnTo>
                  <a:lnTo>
                    <a:pt x="636054" y="347954"/>
                  </a:lnTo>
                  <a:lnTo>
                    <a:pt x="617118" y="358025"/>
                  </a:lnTo>
                  <a:lnTo>
                    <a:pt x="620750" y="353034"/>
                  </a:lnTo>
                  <a:lnTo>
                    <a:pt x="622757" y="351764"/>
                  </a:lnTo>
                  <a:lnTo>
                    <a:pt x="623519" y="350494"/>
                  </a:lnTo>
                  <a:lnTo>
                    <a:pt x="625830" y="346684"/>
                  </a:lnTo>
                  <a:lnTo>
                    <a:pt x="625386" y="346684"/>
                  </a:lnTo>
                  <a:lnTo>
                    <a:pt x="622503" y="349224"/>
                  </a:lnTo>
                  <a:lnTo>
                    <a:pt x="621372" y="350494"/>
                  </a:lnTo>
                  <a:lnTo>
                    <a:pt x="621715" y="349224"/>
                  </a:lnTo>
                  <a:lnTo>
                    <a:pt x="622566" y="347954"/>
                  </a:lnTo>
                  <a:lnTo>
                    <a:pt x="629450" y="340334"/>
                  </a:lnTo>
                  <a:lnTo>
                    <a:pt x="641553" y="330174"/>
                  </a:lnTo>
                  <a:lnTo>
                    <a:pt x="642099" y="328904"/>
                  </a:lnTo>
                  <a:close/>
                </a:path>
                <a:path w="934720" h="1963420">
                  <a:moveTo>
                    <a:pt x="645604" y="605929"/>
                  </a:moveTo>
                  <a:lnTo>
                    <a:pt x="641172" y="605993"/>
                  </a:lnTo>
                  <a:lnTo>
                    <a:pt x="635038" y="607339"/>
                  </a:lnTo>
                  <a:lnTo>
                    <a:pt x="631926" y="606831"/>
                  </a:lnTo>
                  <a:lnTo>
                    <a:pt x="631596" y="606780"/>
                  </a:lnTo>
                  <a:lnTo>
                    <a:pt x="629132" y="607682"/>
                  </a:lnTo>
                  <a:lnTo>
                    <a:pt x="623468" y="609409"/>
                  </a:lnTo>
                  <a:lnTo>
                    <a:pt x="622236" y="610730"/>
                  </a:lnTo>
                  <a:lnTo>
                    <a:pt x="620014" y="612038"/>
                  </a:lnTo>
                  <a:lnTo>
                    <a:pt x="627265" y="610539"/>
                  </a:lnTo>
                  <a:lnTo>
                    <a:pt x="635736" y="607885"/>
                  </a:lnTo>
                  <a:lnTo>
                    <a:pt x="641273" y="608152"/>
                  </a:lnTo>
                  <a:lnTo>
                    <a:pt x="642048" y="607961"/>
                  </a:lnTo>
                  <a:lnTo>
                    <a:pt x="644436" y="607021"/>
                  </a:lnTo>
                  <a:lnTo>
                    <a:pt x="645350" y="606412"/>
                  </a:lnTo>
                  <a:lnTo>
                    <a:pt x="645604" y="605929"/>
                  </a:lnTo>
                  <a:close/>
                </a:path>
                <a:path w="934720" h="1963420">
                  <a:moveTo>
                    <a:pt x="651141" y="317296"/>
                  </a:moveTo>
                  <a:lnTo>
                    <a:pt x="650646" y="317284"/>
                  </a:lnTo>
                  <a:lnTo>
                    <a:pt x="650087" y="317296"/>
                  </a:lnTo>
                  <a:lnTo>
                    <a:pt x="649363" y="317881"/>
                  </a:lnTo>
                  <a:lnTo>
                    <a:pt x="648373" y="318655"/>
                  </a:lnTo>
                  <a:lnTo>
                    <a:pt x="647750" y="319671"/>
                  </a:lnTo>
                  <a:lnTo>
                    <a:pt x="647750" y="320217"/>
                  </a:lnTo>
                  <a:lnTo>
                    <a:pt x="648004" y="320535"/>
                  </a:lnTo>
                  <a:lnTo>
                    <a:pt x="648754" y="320116"/>
                  </a:lnTo>
                  <a:lnTo>
                    <a:pt x="649820" y="319024"/>
                  </a:lnTo>
                  <a:lnTo>
                    <a:pt x="650316" y="318528"/>
                  </a:lnTo>
                  <a:lnTo>
                    <a:pt x="651141" y="317296"/>
                  </a:lnTo>
                  <a:close/>
                </a:path>
                <a:path w="934720" h="1963420">
                  <a:moveTo>
                    <a:pt x="652005" y="349427"/>
                  </a:moveTo>
                  <a:lnTo>
                    <a:pt x="650214" y="351040"/>
                  </a:lnTo>
                  <a:lnTo>
                    <a:pt x="649389" y="351993"/>
                  </a:lnTo>
                  <a:lnTo>
                    <a:pt x="649300" y="352361"/>
                  </a:lnTo>
                  <a:lnTo>
                    <a:pt x="650074" y="351878"/>
                  </a:lnTo>
                  <a:lnTo>
                    <a:pt x="650570" y="351561"/>
                  </a:lnTo>
                  <a:lnTo>
                    <a:pt x="651256" y="350901"/>
                  </a:lnTo>
                  <a:lnTo>
                    <a:pt x="651852" y="350418"/>
                  </a:lnTo>
                  <a:lnTo>
                    <a:pt x="652005" y="349427"/>
                  </a:lnTo>
                  <a:close/>
                </a:path>
                <a:path w="934720" h="1963420">
                  <a:moveTo>
                    <a:pt x="655320" y="329806"/>
                  </a:moveTo>
                  <a:lnTo>
                    <a:pt x="654545" y="328409"/>
                  </a:lnTo>
                  <a:lnTo>
                    <a:pt x="650189" y="330339"/>
                  </a:lnTo>
                  <a:lnTo>
                    <a:pt x="648703" y="331851"/>
                  </a:lnTo>
                  <a:lnTo>
                    <a:pt x="645541" y="335038"/>
                  </a:lnTo>
                  <a:lnTo>
                    <a:pt x="642823" y="338924"/>
                  </a:lnTo>
                  <a:lnTo>
                    <a:pt x="643369" y="339483"/>
                  </a:lnTo>
                  <a:lnTo>
                    <a:pt x="644144" y="340347"/>
                  </a:lnTo>
                  <a:lnTo>
                    <a:pt x="648106" y="338277"/>
                  </a:lnTo>
                  <a:lnTo>
                    <a:pt x="653034" y="333565"/>
                  </a:lnTo>
                  <a:lnTo>
                    <a:pt x="655320" y="329806"/>
                  </a:lnTo>
                  <a:close/>
                </a:path>
                <a:path w="934720" h="1963420">
                  <a:moveTo>
                    <a:pt x="660031" y="1854504"/>
                  </a:moveTo>
                  <a:lnTo>
                    <a:pt x="659130" y="1855228"/>
                  </a:lnTo>
                  <a:lnTo>
                    <a:pt x="658507" y="1856206"/>
                  </a:lnTo>
                  <a:lnTo>
                    <a:pt x="658799" y="1855978"/>
                  </a:lnTo>
                  <a:lnTo>
                    <a:pt x="659117" y="1855774"/>
                  </a:lnTo>
                  <a:lnTo>
                    <a:pt x="659358" y="1855495"/>
                  </a:lnTo>
                  <a:lnTo>
                    <a:pt x="659612" y="1855228"/>
                  </a:lnTo>
                  <a:lnTo>
                    <a:pt x="659815" y="1854835"/>
                  </a:lnTo>
                  <a:lnTo>
                    <a:pt x="660031" y="1854504"/>
                  </a:lnTo>
                  <a:close/>
                </a:path>
                <a:path w="934720" h="1963420">
                  <a:moveTo>
                    <a:pt x="665619" y="417537"/>
                  </a:moveTo>
                  <a:lnTo>
                    <a:pt x="665505" y="416750"/>
                  </a:lnTo>
                  <a:lnTo>
                    <a:pt x="664095" y="416509"/>
                  </a:lnTo>
                  <a:lnTo>
                    <a:pt x="662406" y="418058"/>
                  </a:lnTo>
                  <a:lnTo>
                    <a:pt x="661276" y="418719"/>
                  </a:lnTo>
                  <a:lnTo>
                    <a:pt x="658787" y="420166"/>
                  </a:lnTo>
                  <a:lnTo>
                    <a:pt x="657072" y="420687"/>
                  </a:lnTo>
                  <a:lnTo>
                    <a:pt x="660984" y="414870"/>
                  </a:lnTo>
                  <a:lnTo>
                    <a:pt x="660222" y="414782"/>
                  </a:lnTo>
                  <a:lnTo>
                    <a:pt x="655535" y="418350"/>
                  </a:lnTo>
                  <a:lnTo>
                    <a:pt x="652919" y="419519"/>
                  </a:lnTo>
                  <a:lnTo>
                    <a:pt x="646887" y="424827"/>
                  </a:lnTo>
                  <a:lnTo>
                    <a:pt x="647166" y="423913"/>
                  </a:lnTo>
                  <a:lnTo>
                    <a:pt x="653097" y="415340"/>
                  </a:lnTo>
                  <a:lnTo>
                    <a:pt x="651776" y="413829"/>
                  </a:lnTo>
                  <a:lnTo>
                    <a:pt x="645464" y="417918"/>
                  </a:lnTo>
                  <a:lnTo>
                    <a:pt x="644093" y="419239"/>
                  </a:lnTo>
                  <a:lnTo>
                    <a:pt x="643839" y="421309"/>
                  </a:lnTo>
                  <a:lnTo>
                    <a:pt x="643610" y="422300"/>
                  </a:lnTo>
                  <a:lnTo>
                    <a:pt x="638238" y="427469"/>
                  </a:lnTo>
                  <a:lnTo>
                    <a:pt x="637108" y="429590"/>
                  </a:lnTo>
                  <a:lnTo>
                    <a:pt x="637794" y="431025"/>
                  </a:lnTo>
                  <a:lnTo>
                    <a:pt x="638378" y="431330"/>
                  </a:lnTo>
                  <a:lnTo>
                    <a:pt x="639000" y="431927"/>
                  </a:lnTo>
                  <a:lnTo>
                    <a:pt x="638187" y="434733"/>
                  </a:lnTo>
                  <a:lnTo>
                    <a:pt x="640092" y="434428"/>
                  </a:lnTo>
                  <a:lnTo>
                    <a:pt x="648309" y="427139"/>
                  </a:lnTo>
                  <a:lnTo>
                    <a:pt x="649871" y="426923"/>
                  </a:lnTo>
                  <a:lnTo>
                    <a:pt x="660069" y="423240"/>
                  </a:lnTo>
                  <a:lnTo>
                    <a:pt x="661098" y="422821"/>
                  </a:lnTo>
                  <a:lnTo>
                    <a:pt x="662711" y="421360"/>
                  </a:lnTo>
                  <a:lnTo>
                    <a:pt x="665619" y="417537"/>
                  </a:lnTo>
                  <a:close/>
                </a:path>
                <a:path w="934720" h="1963420">
                  <a:moveTo>
                    <a:pt x="667080" y="589000"/>
                  </a:moveTo>
                  <a:lnTo>
                    <a:pt x="666292" y="588695"/>
                  </a:lnTo>
                  <a:lnTo>
                    <a:pt x="665429" y="588403"/>
                  </a:lnTo>
                  <a:lnTo>
                    <a:pt x="664603" y="587971"/>
                  </a:lnTo>
                  <a:lnTo>
                    <a:pt x="660146" y="589407"/>
                  </a:lnTo>
                  <a:lnTo>
                    <a:pt x="659066" y="590016"/>
                  </a:lnTo>
                  <a:lnTo>
                    <a:pt x="659003" y="590486"/>
                  </a:lnTo>
                  <a:lnTo>
                    <a:pt x="659511" y="591045"/>
                  </a:lnTo>
                  <a:lnTo>
                    <a:pt x="661352" y="590829"/>
                  </a:lnTo>
                  <a:lnTo>
                    <a:pt x="665391" y="589597"/>
                  </a:lnTo>
                  <a:lnTo>
                    <a:pt x="667080" y="589000"/>
                  </a:lnTo>
                  <a:close/>
                </a:path>
                <a:path w="934720" h="1963420">
                  <a:moveTo>
                    <a:pt x="668502" y="572160"/>
                  </a:moveTo>
                  <a:lnTo>
                    <a:pt x="668286" y="572020"/>
                  </a:lnTo>
                  <a:lnTo>
                    <a:pt x="667905" y="571969"/>
                  </a:lnTo>
                  <a:lnTo>
                    <a:pt x="667537" y="571868"/>
                  </a:lnTo>
                  <a:lnTo>
                    <a:pt x="666673" y="572338"/>
                  </a:lnTo>
                  <a:lnTo>
                    <a:pt x="666889" y="572477"/>
                  </a:lnTo>
                  <a:lnTo>
                    <a:pt x="667308" y="572554"/>
                  </a:lnTo>
                  <a:lnTo>
                    <a:pt x="667639" y="572643"/>
                  </a:lnTo>
                  <a:lnTo>
                    <a:pt x="668502" y="572160"/>
                  </a:lnTo>
                  <a:close/>
                </a:path>
                <a:path w="934720" h="1963420">
                  <a:moveTo>
                    <a:pt x="670191" y="568413"/>
                  </a:moveTo>
                  <a:lnTo>
                    <a:pt x="670153" y="567855"/>
                  </a:lnTo>
                  <a:lnTo>
                    <a:pt x="669417" y="567651"/>
                  </a:lnTo>
                  <a:lnTo>
                    <a:pt x="668159" y="567842"/>
                  </a:lnTo>
                  <a:lnTo>
                    <a:pt x="666597" y="568325"/>
                  </a:lnTo>
                  <a:lnTo>
                    <a:pt x="664984" y="568858"/>
                  </a:lnTo>
                  <a:lnTo>
                    <a:pt x="663829" y="569493"/>
                  </a:lnTo>
                  <a:lnTo>
                    <a:pt x="663994" y="570242"/>
                  </a:lnTo>
                  <a:lnTo>
                    <a:pt x="665213" y="570293"/>
                  </a:lnTo>
                  <a:lnTo>
                    <a:pt x="668743" y="569175"/>
                  </a:lnTo>
                  <a:lnTo>
                    <a:pt x="670191" y="568413"/>
                  </a:lnTo>
                  <a:close/>
                </a:path>
                <a:path w="934720" h="1963420">
                  <a:moveTo>
                    <a:pt x="674522" y="529577"/>
                  </a:moveTo>
                  <a:lnTo>
                    <a:pt x="671309" y="529158"/>
                  </a:lnTo>
                  <a:lnTo>
                    <a:pt x="674331" y="528053"/>
                  </a:lnTo>
                  <a:lnTo>
                    <a:pt x="672109" y="526389"/>
                  </a:lnTo>
                  <a:lnTo>
                    <a:pt x="664413" y="528167"/>
                  </a:lnTo>
                  <a:lnTo>
                    <a:pt x="655066" y="530225"/>
                  </a:lnTo>
                  <a:lnTo>
                    <a:pt x="653186" y="531736"/>
                  </a:lnTo>
                  <a:lnTo>
                    <a:pt x="654507" y="532968"/>
                  </a:lnTo>
                  <a:lnTo>
                    <a:pt x="657872" y="532511"/>
                  </a:lnTo>
                  <a:lnTo>
                    <a:pt x="662076" y="533234"/>
                  </a:lnTo>
                  <a:lnTo>
                    <a:pt x="666254" y="531964"/>
                  </a:lnTo>
                  <a:lnTo>
                    <a:pt x="670306" y="530783"/>
                  </a:lnTo>
                  <a:lnTo>
                    <a:pt x="674522" y="529577"/>
                  </a:lnTo>
                  <a:close/>
                </a:path>
                <a:path w="934720" h="1963420">
                  <a:moveTo>
                    <a:pt x="674992" y="299910"/>
                  </a:moveTo>
                  <a:lnTo>
                    <a:pt x="671004" y="303060"/>
                  </a:lnTo>
                  <a:lnTo>
                    <a:pt x="666432" y="306666"/>
                  </a:lnTo>
                  <a:lnTo>
                    <a:pt x="664057" y="307479"/>
                  </a:lnTo>
                  <a:lnTo>
                    <a:pt x="660501" y="308267"/>
                  </a:lnTo>
                  <a:lnTo>
                    <a:pt x="660133" y="307276"/>
                  </a:lnTo>
                  <a:lnTo>
                    <a:pt x="654050" y="313194"/>
                  </a:lnTo>
                  <a:lnTo>
                    <a:pt x="655142" y="313448"/>
                  </a:lnTo>
                  <a:lnTo>
                    <a:pt x="655040" y="315366"/>
                  </a:lnTo>
                  <a:lnTo>
                    <a:pt x="653630" y="316953"/>
                  </a:lnTo>
                  <a:lnTo>
                    <a:pt x="652526" y="318439"/>
                  </a:lnTo>
                  <a:lnTo>
                    <a:pt x="648855" y="323684"/>
                  </a:lnTo>
                  <a:lnTo>
                    <a:pt x="643293" y="332193"/>
                  </a:lnTo>
                  <a:lnTo>
                    <a:pt x="643851" y="332689"/>
                  </a:lnTo>
                  <a:lnTo>
                    <a:pt x="655535" y="324396"/>
                  </a:lnTo>
                  <a:lnTo>
                    <a:pt x="659345" y="320484"/>
                  </a:lnTo>
                  <a:lnTo>
                    <a:pt x="663752" y="316128"/>
                  </a:lnTo>
                  <a:lnTo>
                    <a:pt x="671499" y="306679"/>
                  </a:lnTo>
                  <a:lnTo>
                    <a:pt x="674954" y="302348"/>
                  </a:lnTo>
                  <a:lnTo>
                    <a:pt x="674992" y="299910"/>
                  </a:lnTo>
                  <a:close/>
                </a:path>
                <a:path w="934720" h="1963420">
                  <a:moveTo>
                    <a:pt x="675830" y="583641"/>
                  </a:moveTo>
                  <a:lnTo>
                    <a:pt x="675754" y="583260"/>
                  </a:lnTo>
                  <a:lnTo>
                    <a:pt x="675728" y="583095"/>
                  </a:lnTo>
                  <a:lnTo>
                    <a:pt x="674827" y="583209"/>
                  </a:lnTo>
                  <a:lnTo>
                    <a:pt x="674319" y="583196"/>
                  </a:lnTo>
                  <a:lnTo>
                    <a:pt x="673658" y="583526"/>
                  </a:lnTo>
                  <a:lnTo>
                    <a:pt x="672630" y="583920"/>
                  </a:lnTo>
                  <a:lnTo>
                    <a:pt x="672465" y="584136"/>
                  </a:lnTo>
                  <a:lnTo>
                    <a:pt x="672312" y="584365"/>
                  </a:lnTo>
                  <a:lnTo>
                    <a:pt x="672744" y="584619"/>
                  </a:lnTo>
                  <a:lnTo>
                    <a:pt x="673277" y="584504"/>
                  </a:lnTo>
                  <a:lnTo>
                    <a:pt x="674928" y="584174"/>
                  </a:lnTo>
                  <a:lnTo>
                    <a:pt x="675830" y="583641"/>
                  </a:lnTo>
                  <a:close/>
                </a:path>
                <a:path w="934720" h="1963420">
                  <a:moveTo>
                    <a:pt x="680008" y="1828533"/>
                  </a:moveTo>
                  <a:lnTo>
                    <a:pt x="679881" y="1828482"/>
                  </a:lnTo>
                  <a:lnTo>
                    <a:pt x="679284" y="1829066"/>
                  </a:lnTo>
                  <a:lnTo>
                    <a:pt x="680008" y="1828533"/>
                  </a:lnTo>
                  <a:close/>
                </a:path>
                <a:path w="934720" h="1963420">
                  <a:moveTo>
                    <a:pt x="686282" y="398183"/>
                  </a:moveTo>
                  <a:lnTo>
                    <a:pt x="685787" y="398424"/>
                  </a:lnTo>
                  <a:lnTo>
                    <a:pt x="685393" y="398462"/>
                  </a:lnTo>
                  <a:lnTo>
                    <a:pt x="680351" y="402132"/>
                  </a:lnTo>
                  <a:lnTo>
                    <a:pt x="678484" y="404266"/>
                  </a:lnTo>
                  <a:lnTo>
                    <a:pt x="676440" y="408381"/>
                  </a:lnTo>
                  <a:lnTo>
                    <a:pt x="675589" y="410083"/>
                  </a:lnTo>
                  <a:lnTo>
                    <a:pt x="676656" y="409816"/>
                  </a:lnTo>
                  <a:lnTo>
                    <a:pt x="682078" y="405168"/>
                  </a:lnTo>
                  <a:lnTo>
                    <a:pt x="684034" y="402399"/>
                  </a:lnTo>
                  <a:lnTo>
                    <a:pt x="686181" y="399021"/>
                  </a:lnTo>
                  <a:lnTo>
                    <a:pt x="686130" y="398665"/>
                  </a:lnTo>
                  <a:lnTo>
                    <a:pt x="686282" y="398183"/>
                  </a:lnTo>
                  <a:close/>
                </a:path>
                <a:path w="934720" h="1963420">
                  <a:moveTo>
                    <a:pt x="695756" y="503262"/>
                  </a:moveTo>
                  <a:lnTo>
                    <a:pt x="695248" y="503275"/>
                  </a:lnTo>
                  <a:lnTo>
                    <a:pt x="695553" y="503326"/>
                  </a:lnTo>
                  <a:lnTo>
                    <a:pt x="695756" y="503262"/>
                  </a:lnTo>
                  <a:close/>
                </a:path>
                <a:path w="934720" h="1963420">
                  <a:moveTo>
                    <a:pt x="717486" y="1790865"/>
                  </a:moveTo>
                  <a:lnTo>
                    <a:pt x="717296" y="1790280"/>
                  </a:lnTo>
                  <a:lnTo>
                    <a:pt x="716343" y="1791042"/>
                  </a:lnTo>
                  <a:lnTo>
                    <a:pt x="715276" y="1792135"/>
                  </a:lnTo>
                  <a:lnTo>
                    <a:pt x="714756" y="1792846"/>
                  </a:lnTo>
                  <a:lnTo>
                    <a:pt x="713790" y="1794040"/>
                  </a:lnTo>
                  <a:lnTo>
                    <a:pt x="714019" y="1794560"/>
                  </a:lnTo>
                  <a:lnTo>
                    <a:pt x="715035" y="1793735"/>
                  </a:lnTo>
                  <a:lnTo>
                    <a:pt x="716572" y="1792122"/>
                  </a:lnTo>
                  <a:lnTo>
                    <a:pt x="717486" y="1790865"/>
                  </a:lnTo>
                  <a:close/>
                </a:path>
                <a:path w="934720" h="1963420">
                  <a:moveTo>
                    <a:pt x="725690" y="493750"/>
                  </a:moveTo>
                  <a:lnTo>
                    <a:pt x="721321" y="491947"/>
                  </a:lnTo>
                  <a:lnTo>
                    <a:pt x="708253" y="494487"/>
                  </a:lnTo>
                  <a:lnTo>
                    <a:pt x="704926" y="495071"/>
                  </a:lnTo>
                  <a:lnTo>
                    <a:pt x="699211" y="494423"/>
                  </a:lnTo>
                  <a:lnTo>
                    <a:pt x="692848" y="496684"/>
                  </a:lnTo>
                  <a:lnTo>
                    <a:pt x="691426" y="498348"/>
                  </a:lnTo>
                  <a:lnTo>
                    <a:pt x="690422" y="499516"/>
                  </a:lnTo>
                  <a:lnTo>
                    <a:pt x="690651" y="500329"/>
                  </a:lnTo>
                  <a:lnTo>
                    <a:pt x="692950" y="501688"/>
                  </a:lnTo>
                  <a:lnTo>
                    <a:pt x="693826" y="502577"/>
                  </a:lnTo>
                  <a:lnTo>
                    <a:pt x="694778" y="503389"/>
                  </a:lnTo>
                  <a:lnTo>
                    <a:pt x="695248" y="503275"/>
                  </a:lnTo>
                  <a:lnTo>
                    <a:pt x="695756" y="503262"/>
                  </a:lnTo>
                  <a:lnTo>
                    <a:pt x="698944" y="502272"/>
                  </a:lnTo>
                  <a:lnTo>
                    <a:pt x="702132" y="501599"/>
                  </a:lnTo>
                  <a:lnTo>
                    <a:pt x="706729" y="500824"/>
                  </a:lnTo>
                  <a:lnTo>
                    <a:pt x="709574" y="499783"/>
                  </a:lnTo>
                  <a:lnTo>
                    <a:pt x="709320" y="500735"/>
                  </a:lnTo>
                  <a:lnTo>
                    <a:pt x="706767" y="501510"/>
                  </a:lnTo>
                  <a:lnTo>
                    <a:pt x="699528" y="504304"/>
                  </a:lnTo>
                  <a:lnTo>
                    <a:pt x="697750" y="503656"/>
                  </a:lnTo>
                  <a:lnTo>
                    <a:pt x="696582" y="503478"/>
                  </a:lnTo>
                  <a:lnTo>
                    <a:pt x="695553" y="503326"/>
                  </a:lnTo>
                  <a:lnTo>
                    <a:pt x="695325" y="503402"/>
                  </a:lnTo>
                  <a:lnTo>
                    <a:pt x="695134" y="503402"/>
                  </a:lnTo>
                  <a:lnTo>
                    <a:pt x="694893" y="503478"/>
                  </a:lnTo>
                  <a:lnTo>
                    <a:pt x="692810" y="503897"/>
                  </a:lnTo>
                  <a:lnTo>
                    <a:pt x="690626" y="504380"/>
                  </a:lnTo>
                  <a:lnTo>
                    <a:pt x="680491" y="508685"/>
                  </a:lnTo>
                  <a:lnTo>
                    <a:pt x="673696" y="509689"/>
                  </a:lnTo>
                  <a:lnTo>
                    <a:pt x="663765" y="510222"/>
                  </a:lnTo>
                  <a:lnTo>
                    <a:pt x="661187" y="511175"/>
                  </a:lnTo>
                  <a:lnTo>
                    <a:pt x="654697" y="515226"/>
                  </a:lnTo>
                  <a:lnTo>
                    <a:pt x="649262" y="517601"/>
                  </a:lnTo>
                  <a:lnTo>
                    <a:pt x="637209" y="521220"/>
                  </a:lnTo>
                  <a:lnTo>
                    <a:pt x="636854" y="520357"/>
                  </a:lnTo>
                  <a:lnTo>
                    <a:pt x="636511" y="519506"/>
                  </a:lnTo>
                  <a:lnTo>
                    <a:pt x="630567" y="520217"/>
                  </a:lnTo>
                  <a:lnTo>
                    <a:pt x="628827" y="520357"/>
                  </a:lnTo>
                  <a:lnTo>
                    <a:pt x="626643" y="520103"/>
                  </a:lnTo>
                  <a:lnTo>
                    <a:pt x="625017" y="519912"/>
                  </a:lnTo>
                  <a:lnTo>
                    <a:pt x="621398" y="520103"/>
                  </a:lnTo>
                  <a:lnTo>
                    <a:pt x="620026" y="519150"/>
                  </a:lnTo>
                  <a:lnTo>
                    <a:pt x="617626" y="517550"/>
                  </a:lnTo>
                  <a:lnTo>
                    <a:pt x="617347" y="517664"/>
                  </a:lnTo>
                  <a:lnTo>
                    <a:pt x="607796" y="520357"/>
                  </a:lnTo>
                  <a:lnTo>
                    <a:pt x="595896" y="525716"/>
                  </a:lnTo>
                  <a:lnTo>
                    <a:pt x="599998" y="525716"/>
                  </a:lnTo>
                  <a:lnTo>
                    <a:pt x="602589" y="525589"/>
                  </a:lnTo>
                  <a:lnTo>
                    <a:pt x="605345" y="525322"/>
                  </a:lnTo>
                  <a:lnTo>
                    <a:pt x="607364" y="525106"/>
                  </a:lnTo>
                  <a:lnTo>
                    <a:pt x="609854" y="524573"/>
                  </a:lnTo>
                  <a:lnTo>
                    <a:pt x="613219" y="526732"/>
                  </a:lnTo>
                  <a:lnTo>
                    <a:pt x="619988" y="526719"/>
                  </a:lnTo>
                  <a:lnTo>
                    <a:pt x="623443" y="527926"/>
                  </a:lnTo>
                  <a:lnTo>
                    <a:pt x="627507" y="529259"/>
                  </a:lnTo>
                  <a:lnTo>
                    <a:pt x="654685" y="522681"/>
                  </a:lnTo>
                  <a:lnTo>
                    <a:pt x="661060" y="522084"/>
                  </a:lnTo>
                  <a:lnTo>
                    <a:pt x="661885" y="521589"/>
                  </a:lnTo>
                  <a:lnTo>
                    <a:pt x="662609" y="521157"/>
                  </a:lnTo>
                  <a:lnTo>
                    <a:pt x="661835" y="520700"/>
                  </a:lnTo>
                  <a:lnTo>
                    <a:pt x="661530" y="520484"/>
                  </a:lnTo>
                  <a:lnTo>
                    <a:pt x="660869" y="520204"/>
                  </a:lnTo>
                  <a:lnTo>
                    <a:pt x="660654" y="520103"/>
                  </a:lnTo>
                  <a:lnTo>
                    <a:pt x="660463" y="520141"/>
                  </a:lnTo>
                  <a:lnTo>
                    <a:pt x="660260" y="520166"/>
                  </a:lnTo>
                  <a:lnTo>
                    <a:pt x="660095" y="520166"/>
                  </a:lnTo>
                  <a:lnTo>
                    <a:pt x="659917" y="520128"/>
                  </a:lnTo>
                  <a:lnTo>
                    <a:pt x="656209" y="521296"/>
                  </a:lnTo>
                  <a:lnTo>
                    <a:pt x="653529" y="521589"/>
                  </a:lnTo>
                  <a:lnTo>
                    <a:pt x="651090" y="521373"/>
                  </a:lnTo>
                  <a:lnTo>
                    <a:pt x="651230" y="521220"/>
                  </a:lnTo>
                  <a:lnTo>
                    <a:pt x="651510" y="520954"/>
                  </a:lnTo>
                  <a:lnTo>
                    <a:pt x="651535" y="520700"/>
                  </a:lnTo>
                  <a:lnTo>
                    <a:pt x="651992" y="520585"/>
                  </a:lnTo>
                  <a:lnTo>
                    <a:pt x="652614" y="520357"/>
                  </a:lnTo>
                  <a:lnTo>
                    <a:pt x="655701" y="520065"/>
                  </a:lnTo>
                  <a:lnTo>
                    <a:pt x="658799" y="519569"/>
                  </a:lnTo>
                  <a:lnTo>
                    <a:pt x="659917" y="520128"/>
                  </a:lnTo>
                  <a:lnTo>
                    <a:pt x="660120" y="520065"/>
                  </a:lnTo>
                  <a:lnTo>
                    <a:pt x="660247" y="520065"/>
                  </a:lnTo>
                  <a:lnTo>
                    <a:pt x="660463" y="520001"/>
                  </a:lnTo>
                  <a:lnTo>
                    <a:pt x="660654" y="520103"/>
                  </a:lnTo>
                  <a:lnTo>
                    <a:pt x="661047" y="520001"/>
                  </a:lnTo>
                  <a:lnTo>
                    <a:pt x="662889" y="519569"/>
                  </a:lnTo>
                  <a:lnTo>
                    <a:pt x="666724" y="518655"/>
                  </a:lnTo>
                  <a:lnTo>
                    <a:pt x="668934" y="519861"/>
                  </a:lnTo>
                  <a:lnTo>
                    <a:pt x="673823" y="518655"/>
                  </a:lnTo>
                  <a:lnTo>
                    <a:pt x="675271" y="518299"/>
                  </a:lnTo>
                  <a:lnTo>
                    <a:pt x="702894" y="511962"/>
                  </a:lnTo>
                  <a:lnTo>
                    <a:pt x="704697" y="510819"/>
                  </a:lnTo>
                  <a:lnTo>
                    <a:pt x="699731" y="508330"/>
                  </a:lnTo>
                  <a:lnTo>
                    <a:pt x="700024" y="508127"/>
                  </a:lnTo>
                  <a:lnTo>
                    <a:pt x="711352" y="504863"/>
                  </a:lnTo>
                  <a:lnTo>
                    <a:pt x="713028" y="504545"/>
                  </a:lnTo>
                  <a:lnTo>
                    <a:pt x="713740" y="504304"/>
                  </a:lnTo>
                  <a:lnTo>
                    <a:pt x="715670" y="503631"/>
                  </a:lnTo>
                  <a:lnTo>
                    <a:pt x="717638" y="502729"/>
                  </a:lnTo>
                  <a:lnTo>
                    <a:pt x="717511" y="502551"/>
                  </a:lnTo>
                  <a:lnTo>
                    <a:pt x="716661" y="501103"/>
                  </a:lnTo>
                  <a:lnTo>
                    <a:pt x="719937" y="499783"/>
                  </a:lnTo>
                  <a:lnTo>
                    <a:pt x="723036" y="498525"/>
                  </a:lnTo>
                  <a:lnTo>
                    <a:pt x="724954" y="495071"/>
                  </a:lnTo>
                  <a:lnTo>
                    <a:pt x="725690" y="493750"/>
                  </a:lnTo>
                  <a:close/>
                </a:path>
                <a:path w="934720" h="1963420">
                  <a:moveTo>
                    <a:pt x="728726" y="576770"/>
                  </a:moveTo>
                  <a:lnTo>
                    <a:pt x="728713" y="576249"/>
                  </a:lnTo>
                  <a:lnTo>
                    <a:pt x="728294" y="575678"/>
                  </a:lnTo>
                  <a:lnTo>
                    <a:pt x="728040" y="574840"/>
                  </a:lnTo>
                  <a:lnTo>
                    <a:pt x="722033" y="576300"/>
                  </a:lnTo>
                  <a:lnTo>
                    <a:pt x="719899" y="577430"/>
                  </a:lnTo>
                  <a:lnTo>
                    <a:pt x="718286" y="579221"/>
                  </a:lnTo>
                  <a:lnTo>
                    <a:pt x="722795" y="578891"/>
                  </a:lnTo>
                  <a:lnTo>
                    <a:pt x="726236" y="577799"/>
                  </a:lnTo>
                  <a:lnTo>
                    <a:pt x="727862" y="577291"/>
                  </a:lnTo>
                  <a:lnTo>
                    <a:pt x="728726" y="576770"/>
                  </a:lnTo>
                  <a:close/>
                </a:path>
                <a:path w="934720" h="1963420">
                  <a:moveTo>
                    <a:pt x="734085" y="1773047"/>
                  </a:moveTo>
                  <a:lnTo>
                    <a:pt x="733780" y="1773313"/>
                  </a:lnTo>
                  <a:lnTo>
                    <a:pt x="733412" y="1773555"/>
                  </a:lnTo>
                  <a:lnTo>
                    <a:pt x="733196" y="1773821"/>
                  </a:lnTo>
                  <a:lnTo>
                    <a:pt x="732091" y="1775485"/>
                  </a:lnTo>
                  <a:lnTo>
                    <a:pt x="733628" y="1774304"/>
                  </a:lnTo>
                  <a:lnTo>
                    <a:pt x="734085" y="1773047"/>
                  </a:lnTo>
                  <a:close/>
                </a:path>
                <a:path w="934720" h="1963420">
                  <a:moveTo>
                    <a:pt x="745972" y="1661998"/>
                  </a:moveTo>
                  <a:lnTo>
                    <a:pt x="744842" y="1662772"/>
                  </a:lnTo>
                  <a:lnTo>
                    <a:pt x="744347" y="1663471"/>
                  </a:lnTo>
                  <a:lnTo>
                    <a:pt x="744855" y="1663344"/>
                  </a:lnTo>
                  <a:lnTo>
                    <a:pt x="745972" y="1661998"/>
                  </a:lnTo>
                  <a:close/>
                </a:path>
                <a:path w="934720" h="1963420">
                  <a:moveTo>
                    <a:pt x="759764" y="140512"/>
                  </a:moveTo>
                  <a:lnTo>
                    <a:pt x="759345" y="140627"/>
                  </a:lnTo>
                  <a:lnTo>
                    <a:pt x="759269" y="141008"/>
                  </a:lnTo>
                  <a:lnTo>
                    <a:pt x="759764" y="140512"/>
                  </a:lnTo>
                  <a:close/>
                </a:path>
                <a:path w="934720" h="1963420">
                  <a:moveTo>
                    <a:pt x="767130" y="101688"/>
                  </a:moveTo>
                  <a:lnTo>
                    <a:pt x="764006" y="102133"/>
                  </a:lnTo>
                  <a:lnTo>
                    <a:pt x="756780" y="108127"/>
                  </a:lnTo>
                  <a:lnTo>
                    <a:pt x="753071" y="109766"/>
                  </a:lnTo>
                  <a:lnTo>
                    <a:pt x="750938" y="108635"/>
                  </a:lnTo>
                  <a:lnTo>
                    <a:pt x="750087" y="109296"/>
                  </a:lnTo>
                  <a:lnTo>
                    <a:pt x="749668" y="109575"/>
                  </a:lnTo>
                  <a:lnTo>
                    <a:pt x="748487" y="110820"/>
                  </a:lnTo>
                  <a:lnTo>
                    <a:pt x="746188" y="113804"/>
                  </a:lnTo>
                  <a:lnTo>
                    <a:pt x="745553" y="116471"/>
                  </a:lnTo>
                  <a:lnTo>
                    <a:pt x="752767" y="111975"/>
                  </a:lnTo>
                  <a:lnTo>
                    <a:pt x="756234" y="110896"/>
                  </a:lnTo>
                  <a:lnTo>
                    <a:pt x="760882" y="109715"/>
                  </a:lnTo>
                  <a:lnTo>
                    <a:pt x="762762" y="107797"/>
                  </a:lnTo>
                  <a:lnTo>
                    <a:pt x="764298" y="105892"/>
                  </a:lnTo>
                  <a:lnTo>
                    <a:pt x="766229" y="103479"/>
                  </a:lnTo>
                  <a:lnTo>
                    <a:pt x="767130" y="101688"/>
                  </a:lnTo>
                  <a:close/>
                </a:path>
                <a:path w="934720" h="1963420">
                  <a:moveTo>
                    <a:pt x="770813" y="104711"/>
                  </a:moveTo>
                  <a:lnTo>
                    <a:pt x="770674" y="104406"/>
                  </a:lnTo>
                  <a:lnTo>
                    <a:pt x="770242" y="104597"/>
                  </a:lnTo>
                  <a:lnTo>
                    <a:pt x="770026" y="104711"/>
                  </a:lnTo>
                  <a:lnTo>
                    <a:pt x="769810" y="105016"/>
                  </a:lnTo>
                  <a:lnTo>
                    <a:pt x="769404" y="105473"/>
                  </a:lnTo>
                  <a:lnTo>
                    <a:pt x="769366" y="105613"/>
                  </a:lnTo>
                  <a:lnTo>
                    <a:pt x="769340" y="105752"/>
                  </a:lnTo>
                  <a:lnTo>
                    <a:pt x="769531" y="105791"/>
                  </a:lnTo>
                  <a:lnTo>
                    <a:pt x="769759" y="105651"/>
                  </a:lnTo>
                  <a:lnTo>
                    <a:pt x="770432" y="105232"/>
                  </a:lnTo>
                  <a:lnTo>
                    <a:pt x="770813" y="104711"/>
                  </a:lnTo>
                  <a:close/>
                </a:path>
                <a:path w="934720" h="1963420">
                  <a:moveTo>
                    <a:pt x="775576" y="116319"/>
                  </a:moveTo>
                  <a:lnTo>
                    <a:pt x="774661" y="116293"/>
                  </a:lnTo>
                  <a:lnTo>
                    <a:pt x="774446" y="116078"/>
                  </a:lnTo>
                  <a:lnTo>
                    <a:pt x="774026" y="114388"/>
                  </a:lnTo>
                  <a:lnTo>
                    <a:pt x="773379" y="113525"/>
                  </a:lnTo>
                  <a:lnTo>
                    <a:pt x="767943" y="116395"/>
                  </a:lnTo>
                  <a:lnTo>
                    <a:pt x="765441" y="118643"/>
                  </a:lnTo>
                  <a:lnTo>
                    <a:pt x="759942" y="125095"/>
                  </a:lnTo>
                  <a:lnTo>
                    <a:pt x="759828" y="126314"/>
                  </a:lnTo>
                  <a:lnTo>
                    <a:pt x="760196" y="127317"/>
                  </a:lnTo>
                  <a:lnTo>
                    <a:pt x="760641" y="128663"/>
                  </a:lnTo>
                  <a:lnTo>
                    <a:pt x="761504" y="129146"/>
                  </a:lnTo>
                  <a:lnTo>
                    <a:pt x="767727" y="123532"/>
                  </a:lnTo>
                  <a:lnTo>
                    <a:pt x="767156" y="124917"/>
                  </a:lnTo>
                  <a:lnTo>
                    <a:pt x="766978" y="126822"/>
                  </a:lnTo>
                  <a:lnTo>
                    <a:pt x="768057" y="126403"/>
                  </a:lnTo>
                  <a:lnTo>
                    <a:pt x="773010" y="121564"/>
                  </a:lnTo>
                  <a:lnTo>
                    <a:pt x="775258" y="118872"/>
                  </a:lnTo>
                  <a:lnTo>
                    <a:pt x="775474" y="117221"/>
                  </a:lnTo>
                  <a:lnTo>
                    <a:pt x="775576" y="116319"/>
                  </a:lnTo>
                  <a:close/>
                </a:path>
                <a:path w="934720" h="1963420">
                  <a:moveTo>
                    <a:pt x="777151" y="132537"/>
                  </a:moveTo>
                  <a:lnTo>
                    <a:pt x="776947" y="131889"/>
                  </a:lnTo>
                  <a:lnTo>
                    <a:pt x="776592" y="130619"/>
                  </a:lnTo>
                  <a:lnTo>
                    <a:pt x="773684" y="132372"/>
                  </a:lnTo>
                  <a:lnTo>
                    <a:pt x="768680" y="137160"/>
                  </a:lnTo>
                  <a:lnTo>
                    <a:pt x="768362" y="137909"/>
                  </a:lnTo>
                  <a:lnTo>
                    <a:pt x="768451" y="138417"/>
                  </a:lnTo>
                  <a:lnTo>
                    <a:pt x="768616" y="138595"/>
                  </a:lnTo>
                  <a:lnTo>
                    <a:pt x="768781" y="138595"/>
                  </a:lnTo>
                  <a:lnTo>
                    <a:pt x="771525" y="138252"/>
                  </a:lnTo>
                  <a:lnTo>
                    <a:pt x="772299" y="138188"/>
                  </a:lnTo>
                  <a:lnTo>
                    <a:pt x="773544" y="137477"/>
                  </a:lnTo>
                  <a:lnTo>
                    <a:pt x="776922" y="133756"/>
                  </a:lnTo>
                  <a:lnTo>
                    <a:pt x="777151" y="132537"/>
                  </a:lnTo>
                  <a:close/>
                </a:path>
                <a:path w="934720" h="1963420">
                  <a:moveTo>
                    <a:pt x="778433" y="315010"/>
                  </a:moveTo>
                  <a:lnTo>
                    <a:pt x="777379" y="315455"/>
                  </a:lnTo>
                  <a:lnTo>
                    <a:pt x="776541" y="315696"/>
                  </a:lnTo>
                  <a:lnTo>
                    <a:pt x="775677" y="315937"/>
                  </a:lnTo>
                  <a:lnTo>
                    <a:pt x="774623" y="316484"/>
                  </a:lnTo>
                  <a:lnTo>
                    <a:pt x="773049" y="318312"/>
                  </a:lnTo>
                  <a:lnTo>
                    <a:pt x="772642" y="318935"/>
                  </a:lnTo>
                  <a:lnTo>
                    <a:pt x="772045" y="319709"/>
                  </a:lnTo>
                  <a:lnTo>
                    <a:pt x="771131" y="321665"/>
                  </a:lnTo>
                  <a:lnTo>
                    <a:pt x="772248" y="321081"/>
                  </a:lnTo>
                  <a:lnTo>
                    <a:pt x="773417" y="320382"/>
                  </a:lnTo>
                  <a:lnTo>
                    <a:pt x="774611" y="319646"/>
                  </a:lnTo>
                  <a:lnTo>
                    <a:pt x="775792" y="318935"/>
                  </a:lnTo>
                  <a:lnTo>
                    <a:pt x="777532" y="316890"/>
                  </a:lnTo>
                  <a:lnTo>
                    <a:pt x="777786" y="316496"/>
                  </a:lnTo>
                  <a:lnTo>
                    <a:pt x="778433" y="315010"/>
                  </a:lnTo>
                  <a:close/>
                </a:path>
                <a:path w="934720" h="1963420">
                  <a:moveTo>
                    <a:pt x="800354" y="49885"/>
                  </a:moveTo>
                  <a:lnTo>
                    <a:pt x="800341" y="48780"/>
                  </a:lnTo>
                  <a:lnTo>
                    <a:pt x="799045" y="49733"/>
                  </a:lnTo>
                  <a:lnTo>
                    <a:pt x="797204" y="51549"/>
                  </a:lnTo>
                  <a:lnTo>
                    <a:pt x="796747" y="52222"/>
                  </a:lnTo>
                  <a:lnTo>
                    <a:pt x="795642" y="53606"/>
                  </a:lnTo>
                  <a:lnTo>
                    <a:pt x="795667" y="53924"/>
                  </a:lnTo>
                  <a:lnTo>
                    <a:pt x="795743" y="54660"/>
                  </a:lnTo>
                  <a:lnTo>
                    <a:pt x="797242" y="53555"/>
                  </a:lnTo>
                  <a:lnTo>
                    <a:pt x="799312" y="51409"/>
                  </a:lnTo>
                  <a:lnTo>
                    <a:pt x="800354" y="49885"/>
                  </a:lnTo>
                  <a:close/>
                </a:path>
                <a:path w="934720" h="1963420">
                  <a:moveTo>
                    <a:pt x="803897" y="85979"/>
                  </a:moveTo>
                  <a:lnTo>
                    <a:pt x="803706" y="85648"/>
                  </a:lnTo>
                  <a:lnTo>
                    <a:pt x="803376" y="85864"/>
                  </a:lnTo>
                  <a:lnTo>
                    <a:pt x="803173" y="85940"/>
                  </a:lnTo>
                  <a:lnTo>
                    <a:pt x="803008" y="86194"/>
                  </a:lnTo>
                  <a:lnTo>
                    <a:pt x="802716" y="86550"/>
                  </a:lnTo>
                  <a:lnTo>
                    <a:pt x="802690" y="86690"/>
                  </a:lnTo>
                  <a:lnTo>
                    <a:pt x="802665" y="86829"/>
                  </a:lnTo>
                  <a:lnTo>
                    <a:pt x="802741" y="86995"/>
                  </a:lnTo>
                  <a:lnTo>
                    <a:pt x="802919" y="86868"/>
                  </a:lnTo>
                  <a:lnTo>
                    <a:pt x="803554" y="86461"/>
                  </a:lnTo>
                  <a:lnTo>
                    <a:pt x="803897" y="85979"/>
                  </a:lnTo>
                  <a:close/>
                </a:path>
                <a:path w="934720" h="1963420">
                  <a:moveTo>
                    <a:pt x="806488" y="431"/>
                  </a:moveTo>
                  <a:lnTo>
                    <a:pt x="805853" y="0"/>
                  </a:lnTo>
                  <a:lnTo>
                    <a:pt x="805129" y="482"/>
                  </a:lnTo>
                  <a:lnTo>
                    <a:pt x="804748" y="635"/>
                  </a:lnTo>
                  <a:lnTo>
                    <a:pt x="803402" y="2044"/>
                  </a:lnTo>
                  <a:lnTo>
                    <a:pt x="803275" y="2730"/>
                  </a:lnTo>
                  <a:lnTo>
                    <a:pt x="803224" y="3276"/>
                  </a:lnTo>
                  <a:lnTo>
                    <a:pt x="803224" y="3517"/>
                  </a:lnTo>
                  <a:lnTo>
                    <a:pt x="803833" y="3416"/>
                  </a:lnTo>
                  <a:lnTo>
                    <a:pt x="804202" y="3098"/>
                  </a:lnTo>
                  <a:lnTo>
                    <a:pt x="806018" y="1460"/>
                  </a:lnTo>
                  <a:lnTo>
                    <a:pt x="806488" y="431"/>
                  </a:lnTo>
                  <a:close/>
                </a:path>
                <a:path w="934720" h="1963420">
                  <a:moveTo>
                    <a:pt x="807478" y="1601216"/>
                  </a:moveTo>
                  <a:lnTo>
                    <a:pt x="806272" y="1602447"/>
                  </a:lnTo>
                  <a:lnTo>
                    <a:pt x="806640" y="1602244"/>
                  </a:lnTo>
                  <a:lnTo>
                    <a:pt x="806996" y="1602092"/>
                  </a:lnTo>
                  <a:lnTo>
                    <a:pt x="807478" y="1601216"/>
                  </a:lnTo>
                  <a:close/>
                </a:path>
                <a:path w="934720" h="1963420">
                  <a:moveTo>
                    <a:pt x="810107" y="13677"/>
                  </a:moveTo>
                  <a:lnTo>
                    <a:pt x="804938" y="14452"/>
                  </a:lnTo>
                  <a:lnTo>
                    <a:pt x="797725" y="22212"/>
                  </a:lnTo>
                  <a:lnTo>
                    <a:pt x="791908" y="26771"/>
                  </a:lnTo>
                  <a:lnTo>
                    <a:pt x="791438" y="27165"/>
                  </a:lnTo>
                  <a:lnTo>
                    <a:pt x="790219" y="28829"/>
                  </a:lnTo>
                  <a:lnTo>
                    <a:pt x="792759" y="28651"/>
                  </a:lnTo>
                  <a:lnTo>
                    <a:pt x="784771" y="36893"/>
                  </a:lnTo>
                  <a:lnTo>
                    <a:pt x="788073" y="36487"/>
                  </a:lnTo>
                  <a:lnTo>
                    <a:pt x="787158" y="37960"/>
                  </a:lnTo>
                  <a:lnTo>
                    <a:pt x="784136" y="40360"/>
                  </a:lnTo>
                  <a:lnTo>
                    <a:pt x="782612" y="41871"/>
                  </a:lnTo>
                  <a:lnTo>
                    <a:pt x="781075" y="43611"/>
                  </a:lnTo>
                  <a:lnTo>
                    <a:pt x="782828" y="43027"/>
                  </a:lnTo>
                  <a:lnTo>
                    <a:pt x="784733" y="42202"/>
                  </a:lnTo>
                  <a:lnTo>
                    <a:pt x="790016" y="38366"/>
                  </a:lnTo>
                  <a:lnTo>
                    <a:pt x="791933" y="36487"/>
                  </a:lnTo>
                  <a:lnTo>
                    <a:pt x="796302" y="29425"/>
                  </a:lnTo>
                  <a:lnTo>
                    <a:pt x="796963" y="28651"/>
                  </a:lnTo>
                  <a:lnTo>
                    <a:pt x="802652" y="22034"/>
                  </a:lnTo>
                  <a:lnTo>
                    <a:pt x="809294" y="15354"/>
                  </a:lnTo>
                  <a:lnTo>
                    <a:pt x="810107" y="13677"/>
                  </a:lnTo>
                  <a:close/>
                </a:path>
                <a:path w="934720" h="1963420">
                  <a:moveTo>
                    <a:pt x="813130" y="153758"/>
                  </a:moveTo>
                  <a:lnTo>
                    <a:pt x="811707" y="154038"/>
                  </a:lnTo>
                  <a:lnTo>
                    <a:pt x="810933" y="154444"/>
                  </a:lnTo>
                  <a:lnTo>
                    <a:pt x="797737" y="161264"/>
                  </a:lnTo>
                  <a:lnTo>
                    <a:pt x="797737" y="160566"/>
                  </a:lnTo>
                  <a:lnTo>
                    <a:pt x="801662" y="155371"/>
                  </a:lnTo>
                  <a:lnTo>
                    <a:pt x="801458" y="154724"/>
                  </a:lnTo>
                  <a:lnTo>
                    <a:pt x="796340" y="157099"/>
                  </a:lnTo>
                  <a:lnTo>
                    <a:pt x="792505" y="159689"/>
                  </a:lnTo>
                  <a:lnTo>
                    <a:pt x="791552" y="156641"/>
                  </a:lnTo>
                  <a:lnTo>
                    <a:pt x="787996" y="158191"/>
                  </a:lnTo>
                  <a:lnTo>
                    <a:pt x="780554" y="164058"/>
                  </a:lnTo>
                  <a:lnTo>
                    <a:pt x="779602" y="167068"/>
                  </a:lnTo>
                  <a:lnTo>
                    <a:pt x="776973" y="170789"/>
                  </a:lnTo>
                  <a:lnTo>
                    <a:pt x="774458" y="173405"/>
                  </a:lnTo>
                  <a:lnTo>
                    <a:pt x="773290" y="174726"/>
                  </a:lnTo>
                  <a:lnTo>
                    <a:pt x="774014" y="175044"/>
                  </a:lnTo>
                  <a:lnTo>
                    <a:pt x="774979" y="174574"/>
                  </a:lnTo>
                  <a:lnTo>
                    <a:pt x="776782" y="173342"/>
                  </a:lnTo>
                  <a:lnTo>
                    <a:pt x="777938" y="172224"/>
                  </a:lnTo>
                  <a:lnTo>
                    <a:pt x="781913" y="168998"/>
                  </a:lnTo>
                  <a:lnTo>
                    <a:pt x="782256" y="169418"/>
                  </a:lnTo>
                  <a:lnTo>
                    <a:pt x="778065" y="175818"/>
                  </a:lnTo>
                  <a:lnTo>
                    <a:pt x="779106" y="176047"/>
                  </a:lnTo>
                  <a:lnTo>
                    <a:pt x="782916" y="174434"/>
                  </a:lnTo>
                  <a:lnTo>
                    <a:pt x="785164" y="172631"/>
                  </a:lnTo>
                  <a:lnTo>
                    <a:pt x="789736" y="170319"/>
                  </a:lnTo>
                  <a:lnTo>
                    <a:pt x="793864" y="166751"/>
                  </a:lnTo>
                  <a:lnTo>
                    <a:pt x="797750" y="164947"/>
                  </a:lnTo>
                  <a:lnTo>
                    <a:pt x="797242" y="166052"/>
                  </a:lnTo>
                  <a:lnTo>
                    <a:pt x="796353" y="167055"/>
                  </a:lnTo>
                  <a:lnTo>
                    <a:pt x="788136" y="175564"/>
                  </a:lnTo>
                  <a:lnTo>
                    <a:pt x="786498" y="177380"/>
                  </a:lnTo>
                  <a:lnTo>
                    <a:pt x="784504" y="179425"/>
                  </a:lnTo>
                  <a:lnTo>
                    <a:pt x="784669" y="181432"/>
                  </a:lnTo>
                  <a:lnTo>
                    <a:pt x="786231" y="180568"/>
                  </a:lnTo>
                  <a:lnTo>
                    <a:pt x="795629" y="172339"/>
                  </a:lnTo>
                  <a:lnTo>
                    <a:pt x="801268" y="168592"/>
                  </a:lnTo>
                  <a:lnTo>
                    <a:pt x="804151" y="165582"/>
                  </a:lnTo>
                  <a:lnTo>
                    <a:pt x="807123" y="162852"/>
                  </a:lnTo>
                  <a:lnTo>
                    <a:pt x="813130" y="153758"/>
                  </a:lnTo>
                  <a:close/>
                </a:path>
                <a:path w="934720" h="1963420">
                  <a:moveTo>
                    <a:pt x="816076" y="1599031"/>
                  </a:moveTo>
                  <a:lnTo>
                    <a:pt x="815530" y="1598561"/>
                  </a:lnTo>
                  <a:lnTo>
                    <a:pt x="815238" y="1599272"/>
                  </a:lnTo>
                  <a:lnTo>
                    <a:pt x="815416" y="1599412"/>
                  </a:lnTo>
                  <a:lnTo>
                    <a:pt x="815975" y="1599145"/>
                  </a:lnTo>
                  <a:close/>
                </a:path>
                <a:path w="934720" h="1963420">
                  <a:moveTo>
                    <a:pt x="826465" y="35725"/>
                  </a:moveTo>
                  <a:lnTo>
                    <a:pt x="822159" y="36982"/>
                  </a:lnTo>
                  <a:lnTo>
                    <a:pt x="818083" y="39636"/>
                  </a:lnTo>
                  <a:lnTo>
                    <a:pt x="810729" y="43954"/>
                  </a:lnTo>
                  <a:lnTo>
                    <a:pt x="810552" y="43167"/>
                  </a:lnTo>
                  <a:lnTo>
                    <a:pt x="814362" y="37820"/>
                  </a:lnTo>
                  <a:lnTo>
                    <a:pt x="815543" y="36639"/>
                  </a:lnTo>
                  <a:lnTo>
                    <a:pt x="816940" y="34886"/>
                  </a:lnTo>
                  <a:lnTo>
                    <a:pt x="817651" y="33756"/>
                  </a:lnTo>
                  <a:lnTo>
                    <a:pt x="817016" y="33794"/>
                  </a:lnTo>
                  <a:lnTo>
                    <a:pt x="816330" y="33934"/>
                  </a:lnTo>
                  <a:lnTo>
                    <a:pt x="813498" y="35915"/>
                  </a:lnTo>
                  <a:lnTo>
                    <a:pt x="811339" y="37833"/>
                  </a:lnTo>
                  <a:lnTo>
                    <a:pt x="806323" y="42976"/>
                  </a:lnTo>
                  <a:lnTo>
                    <a:pt x="806234" y="44119"/>
                  </a:lnTo>
                  <a:lnTo>
                    <a:pt x="806805" y="46507"/>
                  </a:lnTo>
                  <a:lnTo>
                    <a:pt x="806157" y="48399"/>
                  </a:lnTo>
                  <a:lnTo>
                    <a:pt x="801535" y="52603"/>
                  </a:lnTo>
                  <a:lnTo>
                    <a:pt x="797890" y="55905"/>
                  </a:lnTo>
                  <a:lnTo>
                    <a:pt x="796886" y="58280"/>
                  </a:lnTo>
                  <a:lnTo>
                    <a:pt x="796378" y="60655"/>
                  </a:lnTo>
                  <a:lnTo>
                    <a:pt x="796810" y="60845"/>
                  </a:lnTo>
                  <a:lnTo>
                    <a:pt x="798195" y="60388"/>
                  </a:lnTo>
                  <a:lnTo>
                    <a:pt x="799312" y="59143"/>
                  </a:lnTo>
                  <a:lnTo>
                    <a:pt x="803211" y="53721"/>
                  </a:lnTo>
                  <a:lnTo>
                    <a:pt x="804748" y="51701"/>
                  </a:lnTo>
                  <a:lnTo>
                    <a:pt x="806602" y="49923"/>
                  </a:lnTo>
                  <a:lnTo>
                    <a:pt x="809777" y="48094"/>
                  </a:lnTo>
                  <a:lnTo>
                    <a:pt x="809967" y="48818"/>
                  </a:lnTo>
                  <a:lnTo>
                    <a:pt x="806907" y="54356"/>
                  </a:lnTo>
                  <a:lnTo>
                    <a:pt x="806335" y="55499"/>
                  </a:lnTo>
                  <a:lnTo>
                    <a:pt x="805446" y="57480"/>
                  </a:lnTo>
                  <a:lnTo>
                    <a:pt x="810742" y="52743"/>
                  </a:lnTo>
                  <a:lnTo>
                    <a:pt x="811618" y="54203"/>
                  </a:lnTo>
                  <a:lnTo>
                    <a:pt x="815543" y="50952"/>
                  </a:lnTo>
                  <a:lnTo>
                    <a:pt x="816356" y="49834"/>
                  </a:lnTo>
                  <a:lnTo>
                    <a:pt x="818667" y="46012"/>
                  </a:lnTo>
                  <a:lnTo>
                    <a:pt x="818565" y="43599"/>
                  </a:lnTo>
                  <a:lnTo>
                    <a:pt x="825309" y="38227"/>
                  </a:lnTo>
                  <a:lnTo>
                    <a:pt x="826465" y="35725"/>
                  </a:lnTo>
                  <a:close/>
                </a:path>
                <a:path w="934720" h="1963420">
                  <a:moveTo>
                    <a:pt x="852652" y="3073"/>
                  </a:moveTo>
                  <a:lnTo>
                    <a:pt x="846823" y="5080"/>
                  </a:lnTo>
                  <a:lnTo>
                    <a:pt x="849680" y="812"/>
                  </a:lnTo>
                  <a:lnTo>
                    <a:pt x="847229" y="1943"/>
                  </a:lnTo>
                  <a:lnTo>
                    <a:pt x="844765" y="4343"/>
                  </a:lnTo>
                  <a:lnTo>
                    <a:pt x="842276" y="6845"/>
                  </a:lnTo>
                  <a:lnTo>
                    <a:pt x="837628" y="13119"/>
                  </a:lnTo>
                  <a:lnTo>
                    <a:pt x="835596" y="15227"/>
                  </a:lnTo>
                  <a:lnTo>
                    <a:pt x="834021" y="14706"/>
                  </a:lnTo>
                  <a:lnTo>
                    <a:pt x="833513" y="14516"/>
                  </a:lnTo>
                  <a:lnTo>
                    <a:pt x="832612" y="14757"/>
                  </a:lnTo>
                  <a:lnTo>
                    <a:pt x="827989" y="16598"/>
                  </a:lnTo>
                  <a:lnTo>
                    <a:pt x="825334" y="16344"/>
                  </a:lnTo>
                  <a:lnTo>
                    <a:pt x="816952" y="24714"/>
                  </a:lnTo>
                  <a:lnTo>
                    <a:pt x="816000" y="24930"/>
                  </a:lnTo>
                  <a:lnTo>
                    <a:pt x="815263" y="24955"/>
                  </a:lnTo>
                  <a:lnTo>
                    <a:pt x="813777" y="24942"/>
                  </a:lnTo>
                  <a:lnTo>
                    <a:pt x="812038" y="25222"/>
                  </a:lnTo>
                  <a:lnTo>
                    <a:pt x="809891" y="24612"/>
                  </a:lnTo>
                  <a:lnTo>
                    <a:pt x="808837" y="25527"/>
                  </a:lnTo>
                  <a:lnTo>
                    <a:pt x="808837" y="32181"/>
                  </a:lnTo>
                  <a:lnTo>
                    <a:pt x="808723" y="33324"/>
                  </a:lnTo>
                  <a:lnTo>
                    <a:pt x="808113" y="33959"/>
                  </a:lnTo>
                  <a:lnTo>
                    <a:pt x="806488" y="34975"/>
                  </a:lnTo>
                  <a:lnTo>
                    <a:pt x="805281" y="35991"/>
                  </a:lnTo>
                  <a:lnTo>
                    <a:pt x="805535" y="34963"/>
                  </a:lnTo>
                  <a:lnTo>
                    <a:pt x="806513" y="33959"/>
                  </a:lnTo>
                  <a:lnTo>
                    <a:pt x="807085" y="33324"/>
                  </a:lnTo>
                  <a:lnTo>
                    <a:pt x="808215" y="32397"/>
                  </a:lnTo>
                  <a:lnTo>
                    <a:pt x="808837" y="32181"/>
                  </a:lnTo>
                  <a:lnTo>
                    <a:pt x="808837" y="25527"/>
                  </a:lnTo>
                  <a:lnTo>
                    <a:pt x="808685" y="25654"/>
                  </a:lnTo>
                  <a:lnTo>
                    <a:pt x="805764" y="29070"/>
                  </a:lnTo>
                  <a:lnTo>
                    <a:pt x="804951" y="29806"/>
                  </a:lnTo>
                  <a:lnTo>
                    <a:pt x="801319" y="31648"/>
                  </a:lnTo>
                  <a:lnTo>
                    <a:pt x="798017" y="32766"/>
                  </a:lnTo>
                  <a:lnTo>
                    <a:pt x="791425" y="40589"/>
                  </a:lnTo>
                  <a:lnTo>
                    <a:pt x="794207" y="40081"/>
                  </a:lnTo>
                  <a:lnTo>
                    <a:pt x="795502" y="40805"/>
                  </a:lnTo>
                  <a:lnTo>
                    <a:pt x="793051" y="44640"/>
                  </a:lnTo>
                  <a:lnTo>
                    <a:pt x="792111" y="46151"/>
                  </a:lnTo>
                  <a:lnTo>
                    <a:pt x="797217" y="43916"/>
                  </a:lnTo>
                  <a:lnTo>
                    <a:pt x="794359" y="47815"/>
                  </a:lnTo>
                  <a:lnTo>
                    <a:pt x="791159" y="52451"/>
                  </a:lnTo>
                  <a:lnTo>
                    <a:pt x="789813" y="53962"/>
                  </a:lnTo>
                  <a:lnTo>
                    <a:pt x="791032" y="53733"/>
                  </a:lnTo>
                  <a:lnTo>
                    <a:pt x="792505" y="52387"/>
                  </a:lnTo>
                  <a:lnTo>
                    <a:pt x="797090" y="48628"/>
                  </a:lnTo>
                  <a:lnTo>
                    <a:pt x="800519" y="45542"/>
                  </a:lnTo>
                  <a:lnTo>
                    <a:pt x="801217" y="43916"/>
                  </a:lnTo>
                  <a:lnTo>
                    <a:pt x="802627" y="40703"/>
                  </a:lnTo>
                  <a:lnTo>
                    <a:pt x="803414" y="40081"/>
                  </a:lnTo>
                  <a:lnTo>
                    <a:pt x="803821" y="39763"/>
                  </a:lnTo>
                  <a:lnTo>
                    <a:pt x="804748" y="39192"/>
                  </a:lnTo>
                  <a:lnTo>
                    <a:pt x="810107" y="35991"/>
                  </a:lnTo>
                  <a:lnTo>
                    <a:pt x="810539" y="35725"/>
                  </a:lnTo>
                  <a:lnTo>
                    <a:pt x="814539" y="32181"/>
                  </a:lnTo>
                  <a:lnTo>
                    <a:pt x="817219" y="29806"/>
                  </a:lnTo>
                  <a:lnTo>
                    <a:pt x="822058" y="25222"/>
                  </a:lnTo>
                  <a:lnTo>
                    <a:pt x="822325" y="24955"/>
                  </a:lnTo>
                  <a:lnTo>
                    <a:pt x="824623" y="22783"/>
                  </a:lnTo>
                  <a:lnTo>
                    <a:pt x="826439" y="21374"/>
                  </a:lnTo>
                  <a:lnTo>
                    <a:pt x="826592" y="23380"/>
                  </a:lnTo>
                  <a:lnTo>
                    <a:pt x="828979" y="21374"/>
                  </a:lnTo>
                  <a:lnTo>
                    <a:pt x="834466" y="16776"/>
                  </a:lnTo>
                  <a:lnTo>
                    <a:pt x="829195" y="24917"/>
                  </a:lnTo>
                  <a:lnTo>
                    <a:pt x="829957" y="24752"/>
                  </a:lnTo>
                  <a:lnTo>
                    <a:pt x="835190" y="21361"/>
                  </a:lnTo>
                  <a:lnTo>
                    <a:pt x="834567" y="23266"/>
                  </a:lnTo>
                  <a:lnTo>
                    <a:pt x="834453" y="23507"/>
                  </a:lnTo>
                  <a:lnTo>
                    <a:pt x="831253" y="28587"/>
                  </a:lnTo>
                  <a:lnTo>
                    <a:pt x="830999" y="29845"/>
                  </a:lnTo>
                  <a:lnTo>
                    <a:pt x="832497" y="29921"/>
                  </a:lnTo>
                  <a:lnTo>
                    <a:pt x="834580" y="27635"/>
                  </a:lnTo>
                  <a:lnTo>
                    <a:pt x="838708" y="23266"/>
                  </a:lnTo>
                  <a:lnTo>
                    <a:pt x="839190" y="23507"/>
                  </a:lnTo>
                  <a:lnTo>
                    <a:pt x="839660" y="24041"/>
                  </a:lnTo>
                  <a:lnTo>
                    <a:pt x="840549" y="25133"/>
                  </a:lnTo>
                  <a:lnTo>
                    <a:pt x="842010" y="23266"/>
                  </a:lnTo>
                  <a:lnTo>
                    <a:pt x="843483" y="21361"/>
                  </a:lnTo>
                  <a:lnTo>
                    <a:pt x="843673" y="21120"/>
                  </a:lnTo>
                  <a:lnTo>
                    <a:pt x="844283" y="20599"/>
                  </a:lnTo>
                  <a:lnTo>
                    <a:pt x="846455" y="18707"/>
                  </a:lnTo>
                  <a:lnTo>
                    <a:pt x="847674" y="16941"/>
                  </a:lnTo>
                  <a:lnTo>
                    <a:pt x="848233" y="14986"/>
                  </a:lnTo>
                  <a:lnTo>
                    <a:pt x="846455" y="16141"/>
                  </a:lnTo>
                  <a:lnTo>
                    <a:pt x="845019" y="16941"/>
                  </a:lnTo>
                  <a:lnTo>
                    <a:pt x="843114" y="18275"/>
                  </a:lnTo>
                  <a:lnTo>
                    <a:pt x="839393" y="20599"/>
                  </a:lnTo>
                  <a:lnTo>
                    <a:pt x="839050" y="19875"/>
                  </a:lnTo>
                  <a:lnTo>
                    <a:pt x="841273" y="16776"/>
                  </a:lnTo>
                  <a:lnTo>
                    <a:pt x="841413" y="16598"/>
                  </a:lnTo>
                  <a:lnTo>
                    <a:pt x="842391" y="15227"/>
                  </a:lnTo>
                  <a:lnTo>
                    <a:pt x="843292" y="13970"/>
                  </a:lnTo>
                  <a:lnTo>
                    <a:pt x="844905" y="12001"/>
                  </a:lnTo>
                  <a:lnTo>
                    <a:pt x="851039" y="5080"/>
                  </a:lnTo>
                  <a:lnTo>
                    <a:pt x="851763" y="4267"/>
                  </a:lnTo>
                  <a:lnTo>
                    <a:pt x="852652" y="3073"/>
                  </a:lnTo>
                  <a:close/>
                </a:path>
                <a:path w="934720" h="1963420">
                  <a:moveTo>
                    <a:pt x="927722" y="1533194"/>
                  </a:moveTo>
                  <a:lnTo>
                    <a:pt x="923861" y="1535798"/>
                  </a:lnTo>
                  <a:lnTo>
                    <a:pt x="919607" y="1540332"/>
                  </a:lnTo>
                  <a:lnTo>
                    <a:pt x="915403" y="1544497"/>
                  </a:lnTo>
                  <a:lnTo>
                    <a:pt x="914412" y="1545488"/>
                  </a:lnTo>
                  <a:lnTo>
                    <a:pt x="913282" y="1546694"/>
                  </a:lnTo>
                  <a:lnTo>
                    <a:pt x="913409" y="1548218"/>
                  </a:lnTo>
                  <a:lnTo>
                    <a:pt x="914057" y="1548422"/>
                  </a:lnTo>
                  <a:lnTo>
                    <a:pt x="916622" y="1547050"/>
                  </a:lnTo>
                  <a:lnTo>
                    <a:pt x="918133" y="1545501"/>
                  </a:lnTo>
                  <a:lnTo>
                    <a:pt x="921562" y="1540281"/>
                  </a:lnTo>
                  <a:lnTo>
                    <a:pt x="924572" y="1536750"/>
                  </a:lnTo>
                  <a:lnTo>
                    <a:pt x="927722" y="1533194"/>
                  </a:lnTo>
                  <a:close/>
                </a:path>
                <a:path w="934720" h="1963420">
                  <a:moveTo>
                    <a:pt x="934643" y="1498714"/>
                  </a:moveTo>
                  <a:lnTo>
                    <a:pt x="934085" y="1498803"/>
                  </a:lnTo>
                  <a:lnTo>
                    <a:pt x="933259" y="1499400"/>
                  </a:lnTo>
                  <a:lnTo>
                    <a:pt x="932268" y="1500352"/>
                  </a:lnTo>
                  <a:lnTo>
                    <a:pt x="932205" y="1500505"/>
                  </a:lnTo>
                  <a:lnTo>
                    <a:pt x="932675" y="1500543"/>
                  </a:lnTo>
                  <a:lnTo>
                    <a:pt x="933475" y="1499933"/>
                  </a:lnTo>
                  <a:lnTo>
                    <a:pt x="934466" y="1498981"/>
                  </a:lnTo>
                  <a:lnTo>
                    <a:pt x="934643" y="1498714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1" name="object 471"/>
            <p:cNvSpPr/>
            <p:nvPr/>
          </p:nvSpPr>
          <p:spPr>
            <a:xfrm>
              <a:off x="11813235" y="8785053"/>
              <a:ext cx="833119" cy="2007870"/>
            </a:xfrm>
            <a:custGeom>
              <a:avLst/>
              <a:gdLst/>
              <a:ahLst/>
              <a:cxnLst/>
              <a:rect l="l" t="t" r="r" b="b"/>
              <a:pathLst>
                <a:path w="833120" h="2007870">
                  <a:moveTo>
                    <a:pt x="2692" y="1015860"/>
                  </a:moveTo>
                  <a:lnTo>
                    <a:pt x="2298" y="1015199"/>
                  </a:lnTo>
                  <a:lnTo>
                    <a:pt x="0" y="1017016"/>
                  </a:lnTo>
                  <a:lnTo>
                    <a:pt x="2692" y="1015860"/>
                  </a:lnTo>
                  <a:close/>
                </a:path>
                <a:path w="833120" h="2007870">
                  <a:moveTo>
                    <a:pt x="53708" y="863447"/>
                  </a:moveTo>
                  <a:lnTo>
                    <a:pt x="53251" y="863447"/>
                  </a:lnTo>
                  <a:lnTo>
                    <a:pt x="52870" y="863409"/>
                  </a:lnTo>
                  <a:lnTo>
                    <a:pt x="52412" y="863409"/>
                  </a:lnTo>
                  <a:lnTo>
                    <a:pt x="51371" y="863434"/>
                  </a:lnTo>
                  <a:lnTo>
                    <a:pt x="50546" y="863028"/>
                  </a:lnTo>
                  <a:lnTo>
                    <a:pt x="48425" y="864158"/>
                  </a:lnTo>
                  <a:lnTo>
                    <a:pt x="46088" y="865390"/>
                  </a:lnTo>
                  <a:lnTo>
                    <a:pt x="47904" y="865251"/>
                  </a:lnTo>
                  <a:lnTo>
                    <a:pt x="48158" y="865809"/>
                  </a:lnTo>
                  <a:lnTo>
                    <a:pt x="48221" y="866025"/>
                  </a:lnTo>
                  <a:lnTo>
                    <a:pt x="48158" y="866267"/>
                  </a:lnTo>
                  <a:lnTo>
                    <a:pt x="48755" y="866241"/>
                  </a:lnTo>
                  <a:lnTo>
                    <a:pt x="49174" y="866508"/>
                  </a:lnTo>
                  <a:lnTo>
                    <a:pt x="49377" y="867943"/>
                  </a:lnTo>
                  <a:lnTo>
                    <a:pt x="51384" y="866051"/>
                  </a:lnTo>
                  <a:lnTo>
                    <a:pt x="53162" y="864184"/>
                  </a:lnTo>
                  <a:lnTo>
                    <a:pt x="53390" y="863828"/>
                  </a:lnTo>
                  <a:lnTo>
                    <a:pt x="53708" y="863447"/>
                  </a:lnTo>
                  <a:close/>
                </a:path>
                <a:path w="833120" h="2007870">
                  <a:moveTo>
                    <a:pt x="110134" y="843394"/>
                  </a:moveTo>
                  <a:lnTo>
                    <a:pt x="110058" y="843521"/>
                  </a:lnTo>
                  <a:lnTo>
                    <a:pt x="110134" y="843394"/>
                  </a:lnTo>
                  <a:close/>
                </a:path>
                <a:path w="833120" h="2007870">
                  <a:moveTo>
                    <a:pt x="110210" y="843280"/>
                  </a:moveTo>
                  <a:close/>
                </a:path>
                <a:path w="833120" h="2007870">
                  <a:moveTo>
                    <a:pt x="116293" y="537044"/>
                  </a:moveTo>
                  <a:lnTo>
                    <a:pt x="115697" y="537057"/>
                  </a:lnTo>
                  <a:lnTo>
                    <a:pt x="111163" y="540639"/>
                  </a:lnTo>
                  <a:lnTo>
                    <a:pt x="110871" y="542366"/>
                  </a:lnTo>
                  <a:lnTo>
                    <a:pt x="109893" y="544309"/>
                  </a:lnTo>
                  <a:lnTo>
                    <a:pt x="112128" y="542582"/>
                  </a:lnTo>
                  <a:lnTo>
                    <a:pt x="114427" y="540842"/>
                  </a:lnTo>
                  <a:lnTo>
                    <a:pt x="116293" y="537044"/>
                  </a:lnTo>
                  <a:close/>
                </a:path>
                <a:path w="833120" h="2007870">
                  <a:moveTo>
                    <a:pt x="137414" y="555396"/>
                  </a:moveTo>
                  <a:lnTo>
                    <a:pt x="136994" y="555396"/>
                  </a:lnTo>
                  <a:lnTo>
                    <a:pt x="133972" y="556933"/>
                  </a:lnTo>
                  <a:lnTo>
                    <a:pt x="131406" y="558406"/>
                  </a:lnTo>
                  <a:lnTo>
                    <a:pt x="127457" y="564324"/>
                  </a:lnTo>
                  <a:lnTo>
                    <a:pt x="125793" y="565835"/>
                  </a:lnTo>
                  <a:lnTo>
                    <a:pt x="123736" y="566597"/>
                  </a:lnTo>
                  <a:lnTo>
                    <a:pt x="124244" y="565442"/>
                  </a:lnTo>
                  <a:lnTo>
                    <a:pt x="129413" y="559282"/>
                  </a:lnTo>
                  <a:lnTo>
                    <a:pt x="128460" y="557631"/>
                  </a:lnTo>
                  <a:lnTo>
                    <a:pt x="131660" y="552373"/>
                  </a:lnTo>
                  <a:lnTo>
                    <a:pt x="132854" y="550418"/>
                  </a:lnTo>
                  <a:lnTo>
                    <a:pt x="132041" y="549808"/>
                  </a:lnTo>
                  <a:lnTo>
                    <a:pt x="127203" y="552373"/>
                  </a:lnTo>
                  <a:lnTo>
                    <a:pt x="127482" y="551548"/>
                  </a:lnTo>
                  <a:lnTo>
                    <a:pt x="130924" y="545782"/>
                  </a:lnTo>
                  <a:lnTo>
                    <a:pt x="129425" y="546201"/>
                  </a:lnTo>
                  <a:lnTo>
                    <a:pt x="123583" y="551688"/>
                  </a:lnTo>
                  <a:lnTo>
                    <a:pt x="121158" y="554164"/>
                  </a:lnTo>
                  <a:lnTo>
                    <a:pt x="119659" y="558038"/>
                  </a:lnTo>
                  <a:lnTo>
                    <a:pt x="118389" y="559562"/>
                  </a:lnTo>
                  <a:lnTo>
                    <a:pt x="116370" y="561213"/>
                  </a:lnTo>
                  <a:lnTo>
                    <a:pt x="115303" y="562190"/>
                  </a:lnTo>
                  <a:lnTo>
                    <a:pt x="114769" y="562737"/>
                  </a:lnTo>
                  <a:lnTo>
                    <a:pt x="114769" y="579856"/>
                  </a:lnTo>
                  <a:lnTo>
                    <a:pt x="114401" y="580428"/>
                  </a:lnTo>
                  <a:lnTo>
                    <a:pt x="113271" y="581507"/>
                  </a:lnTo>
                  <a:lnTo>
                    <a:pt x="113030" y="581533"/>
                  </a:lnTo>
                  <a:lnTo>
                    <a:pt x="112788" y="581672"/>
                  </a:lnTo>
                  <a:lnTo>
                    <a:pt x="113461" y="580682"/>
                  </a:lnTo>
                  <a:lnTo>
                    <a:pt x="114312" y="579894"/>
                  </a:lnTo>
                  <a:lnTo>
                    <a:pt x="114769" y="579856"/>
                  </a:lnTo>
                  <a:lnTo>
                    <a:pt x="114769" y="562737"/>
                  </a:lnTo>
                  <a:lnTo>
                    <a:pt x="110032" y="567512"/>
                  </a:lnTo>
                  <a:lnTo>
                    <a:pt x="109829" y="567994"/>
                  </a:lnTo>
                  <a:lnTo>
                    <a:pt x="114579" y="566788"/>
                  </a:lnTo>
                  <a:lnTo>
                    <a:pt x="114338" y="567537"/>
                  </a:lnTo>
                  <a:lnTo>
                    <a:pt x="112420" y="570191"/>
                  </a:lnTo>
                  <a:lnTo>
                    <a:pt x="110934" y="572071"/>
                  </a:lnTo>
                  <a:lnTo>
                    <a:pt x="104140" y="580212"/>
                  </a:lnTo>
                  <a:lnTo>
                    <a:pt x="110439" y="576592"/>
                  </a:lnTo>
                  <a:lnTo>
                    <a:pt x="111417" y="576224"/>
                  </a:lnTo>
                  <a:lnTo>
                    <a:pt x="114668" y="575386"/>
                  </a:lnTo>
                  <a:lnTo>
                    <a:pt x="112509" y="579818"/>
                  </a:lnTo>
                  <a:lnTo>
                    <a:pt x="105435" y="586600"/>
                  </a:lnTo>
                  <a:lnTo>
                    <a:pt x="107035" y="583742"/>
                  </a:lnTo>
                  <a:lnTo>
                    <a:pt x="106260" y="583209"/>
                  </a:lnTo>
                  <a:lnTo>
                    <a:pt x="105511" y="583565"/>
                  </a:lnTo>
                  <a:lnTo>
                    <a:pt x="102666" y="586206"/>
                  </a:lnTo>
                  <a:lnTo>
                    <a:pt x="101815" y="587616"/>
                  </a:lnTo>
                  <a:lnTo>
                    <a:pt x="101142" y="590092"/>
                  </a:lnTo>
                  <a:lnTo>
                    <a:pt x="103162" y="588975"/>
                  </a:lnTo>
                  <a:lnTo>
                    <a:pt x="103771" y="589394"/>
                  </a:lnTo>
                  <a:lnTo>
                    <a:pt x="106222" y="590867"/>
                  </a:lnTo>
                  <a:lnTo>
                    <a:pt x="107937" y="588975"/>
                  </a:lnTo>
                  <a:lnTo>
                    <a:pt x="110109" y="586600"/>
                  </a:lnTo>
                  <a:lnTo>
                    <a:pt x="112864" y="583565"/>
                  </a:lnTo>
                  <a:lnTo>
                    <a:pt x="115176" y="581672"/>
                  </a:lnTo>
                  <a:lnTo>
                    <a:pt x="117398" y="579856"/>
                  </a:lnTo>
                  <a:lnTo>
                    <a:pt x="122897" y="575386"/>
                  </a:lnTo>
                  <a:lnTo>
                    <a:pt x="123266" y="575081"/>
                  </a:lnTo>
                  <a:lnTo>
                    <a:pt x="120904" y="574916"/>
                  </a:lnTo>
                  <a:lnTo>
                    <a:pt x="125615" y="567791"/>
                  </a:lnTo>
                  <a:lnTo>
                    <a:pt x="126352" y="566788"/>
                  </a:lnTo>
                  <a:lnTo>
                    <a:pt x="126492" y="566597"/>
                  </a:lnTo>
                  <a:lnTo>
                    <a:pt x="129298" y="562749"/>
                  </a:lnTo>
                  <a:lnTo>
                    <a:pt x="136055" y="557822"/>
                  </a:lnTo>
                  <a:lnTo>
                    <a:pt x="137198" y="556463"/>
                  </a:lnTo>
                  <a:lnTo>
                    <a:pt x="137414" y="555396"/>
                  </a:lnTo>
                  <a:close/>
                </a:path>
                <a:path w="833120" h="2007870">
                  <a:moveTo>
                    <a:pt x="195872" y="761466"/>
                  </a:moveTo>
                  <a:lnTo>
                    <a:pt x="195605" y="761377"/>
                  </a:lnTo>
                  <a:lnTo>
                    <a:pt x="189026" y="763803"/>
                  </a:lnTo>
                  <a:lnTo>
                    <a:pt x="185508" y="765213"/>
                  </a:lnTo>
                  <a:lnTo>
                    <a:pt x="186258" y="765835"/>
                  </a:lnTo>
                  <a:lnTo>
                    <a:pt x="184429" y="766902"/>
                  </a:lnTo>
                  <a:lnTo>
                    <a:pt x="178269" y="770280"/>
                  </a:lnTo>
                  <a:lnTo>
                    <a:pt x="178422" y="770813"/>
                  </a:lnTo>
                  <a:lnTo>
                    <a:pt x="181279" y="770280"/>
                  </a:lnTo>
                  <a:lnTo>
                    <a:pt x="184873" y="769480"/>
                  </a:lnTo>
                  <a:lnTo>
                    <a:pt x="191058" y="767994"/>
                  </a:lnTo>
                  <a:lnTo>
                    <a:pt x="192798" y="766902"/>
                  </a:lnTo>
                  <a:lnTo>
                    <a:pt x="192633" y="764857"/>
                  </a:lnTo>
                  <a:lnTo>
                    <a:pt x="192608" y="764628"/>
                  </a:lnTo>
                  <a:lnTo>
                    <a:pt x="192265" y="764857"/>
                  </a:lnTo>
                  <a:lnTo>
                    <a:pt x="195872" y="761466"/>
                  </a:lnTo>
                  <a:close/>
                </a:path>
                <a:path w="833120" h="2007870">
                  <a:moveTo>
                    <a:pt x="218770" y="766584"/>
                  </a:moveTo>
                  <a:lnTo>
                    <a:pt x="218465" y="765683"/>
                  </a:lnTo>
                  <a:lnTo>
                    <a:pt x="217385" y="765657"/>
                  </a:lnTo>
                  <a:lnTo>
                    <a:pt x="215277" y="766622"/>
                  </a:lnTo>
                  <a:lnTo>
                    <a:pt x="214515" y="766978"/>
                  </a:lnTo>
                  <a:lnTo>
                    <a:pt x="213944" y="767727"/>
                  </a:lnTo>
                  <a:lnTo>
                    <a:pt x="213880" y="768083"/>
                  </a:lnTo>
                  <a:lnTo>
                    <a:pt x="213829" y="768502"/>
                  </a:lnTo>
                  <a:lnTo>
                    <a:pt x="214718" y="768477"/>
                  </a:lnTo>
                  <a:lnTo>
                    <a:pt x="216357" y="767854"/>
                  </a:lnTo>
                  <a:lnTo>
                    <a:pt x="217766" y="767207"/>
                  </a:lnTo>
                  <a:lnTo>
                    <a:pt x="218770" y="766584"/>
                  </a:lnTo>
                  <a:close/>
                </a:path>
                <a:path w="833120" h="2007870">
                  <a:moveTo>
                    <a:pt x="221996" y="757453"/>
                  </a:moveTo>
                  <a:lnTo>
                    <a:pt x="214604" y="759752"/>
                  </a:lnTo>
                  <a:lnTo>
                    <a:pt x="215811" y="760133"/>
                  </a:lnTo>
                  <a:lnTo>
                    <a:pt x="217474" y="759498"/>
                  </a:lnTo>
                  <a:lnTo>
                    <a:pt x="219011" y="758812"/>
                  </a:lnTo>
                  <a:lnTo>
                    <a:pt x="220014" y="758291"/>
                  </a:lnTo>
                  <a:lnTo>
                    <a:pt x="221996" y="757453"/>
                  </a:lnTo>
                  <a:close/>
                </a:path>
                <a:path w="833120" h="2007870">
                  <a:moveTo>
                    <a:pt x="243382" y="752475"/>
                  </a:moveTo>
                  <a:lnTo>
                    <a:pt x="242519" y="752678"/>
                  </a:lnTo>
                  <a:lnTo>
                    <a:pt x="241909" y="753097"/>
                  </a:lnTo>
                  <a:lnTo>
                    <a:pt x="241642" y="753325"/>
                  </a:lnTo>
                  <a:lnTo>
                    <a:pt x="241744" y="753491"/>
                  </a:lnTo>
                  <a:lnTo>
                    <a:pt x="241769" y="753656"/>
                  </a:lnTo>
                  <a:lnTo>
                    <a:pt x="242366" y="753338"/>
                  </a:lnTo>
                  <a:lnTo>
                    <a:pt x="243052" y="753008"/>
                  </a:lnTo>
                  <a:lnTo>
                    <a:pt x="243154" y="752843"/>
                  </a:lnTo>
                  <a:lnTo>
                    <a:pt x="243382" y="752475"/>
                  </a:lnTo>
                  <a:close/>
                </a:path>
                <a:path w="833120" h="2007870">
                  <a:moveTo>
                    <a:pt x="249212" y="717588"/>
                  </a:moveTo>
                  <a:lnTo>
                    <a:pt x="248843" y="717448"/>
                  </a:lnTo>
                  <a:lnTo>
                    <a:pt x="247954" y="717854"/>
                  </a:lnTo>
                  <a:lnTo>
                    <a:pt x="248386" y="717981"/>
                  </a:lnTo>
                  <a:lnTo>
                    <a:pt x="249212" y="717588"/>
                  </a:lnTo>
                  <a:close/>
                </a:path>
                <a:path w="833120" h="2007870">
                  <a:moveTo>
                    <a:pt x="258889" y="684974"/>
                  </a:moveTo>
                  <a:lnTo>
                    <a:pt x="253923" y="686295"/>
                  </a:lnTo>
                  <a:lnTo>
                    <a:pt x="252031" y="686714"/>
                  </a:lnTo>
                  <a:lnTo>
                    <a:pt x="250520" y="686892"/>
                  </a:lnTo>
                  <a:lnTo>
                    <a:pt x="246189" y="692073"/>
                  </a:lnTo>
                  <a:lnTo>
                    <a:pt x="241769" y="697191"/>
                  </a:lnTo>
                  <a:lnTo>
                    <a:pt x="235991" y="701357"/>
                  </a:lnTo>
                  <a:lnTo>
                    <a:pt x="235927" y="701611"/>
                  </a:lnTo>
                  <a:lnTo>
                    <a:pt x="235686" y="701814"/>
                  </a:lnTo>
                  <a:lnTo>
                    <a:pt x="236994" y="701954"/>
                  </a:lnTo>
                  <a:lnTo>
                    <a:pt x="239242" y="701382"/>
                  </a:lnTo>
                  <a:lnTo>
                    <a:pt x="244487" y="699782"/>
                  </a:lnTo>
                  <a:lnTo>
                    <a:pt x="246291" y="698766"/>
                  </a:lnTo>
                  <a:lnTo>
                    <a:pt x="246341" y="697268"/>
                  </a:lnTo>
                  <a:lnTo>
                    <a:pt x="243954" y="697395"/>
                  </a:lnTo>
                  <a:lnTo>
                    <a:pt x="246189" y="696074"/>
                  </a:lnTo>
                  <a:lnTo>
                    <a:pt x="247065" y="695540"/>
                  </a:lnTo>
                  <a:lnTo>
                    <a:pt x="249250" y="694766"/>
                  </a:lnTo>
                  <a:lnTo>
                    <a:pt x="251561" y="692200"/>
                  </a:lnTo>
                  <a:lnTo>
                    <a:pt x="254939" y="689127"/>
                  </a:lnTo>
                  <a:lnTo>
                    <a:pt x="256971" y="687057"/>
                  </a:lnTo>
                  <a:lnTo>
                    <a:pt x="258889" y="684974"/>
                  </a:lnTo>
                  <a:close/>
                </a:path>
                <a:path w="833120" h="2007870">
                  <a:moveTo>
                    <a:pt x="260896" y="736269"/>
                  </a:moveTo>
                  <a:lnTo>
                    <a:pt x="259372" y="735622"/>
                  </a:lnTo>
                  <a:lnTo>
                    <a:pt x="258991" y="735723"/>
                  </a:lnTo>
                  <a:lnTo>
                    <a:pt x="255206" y="737717"/>
                  </a:lnTo>
                  <a:lnTo>
                    <a:pt x="260896" y="736269"/>
                  </a:lnTo>
                  <a:close/>
                </a:path>
                <a:path w="833120" h="2007870">
                  <a:moveTo>
                    <a:pt x="294614" y="1984883"/>
                  </a:moveTo>
                  <a:lnTo>
                    <a:pt x="291769" y="1987664"/>
                  </a:lnTo>
                  <a:lnTo>
                    <a:pt x="291922" y="1987715"/>
                  </a:lnTo>
                  <a:lnTo>
                    <a:pt x="292252" y="1987867"/>
                  </a:lnTo>
                  <a:lnTo>
                    <a:pt x="293027" y="1987511"/>
                  </a:lnTo>
                  <a:lnTo>
                    <a:pt x="294093" y="1986203"/>
                  </a:lnTo>
                  <a:lnTo>
                    <a:pt x="294449" y="1985784"/>
                  </a:lnTo>
                  <a:lnTo>
                    <a:pt x="294449" y="1985302"/>
                  </a:lnTo>
                  <a:lnTo>
                    <a:pt x="294614" y="1984883"/>
                  </a:lnTo>
                  <a:close/>
                </a:path>
                <a:path w="833120" h="2007870">
                  <a:moveTo>
                    <a:pt x="300355" y="1985111"/>
                  </a:moveTo>
                  <a:lnTo>
                    <a:pt x="298551" y="1986445"/>
                  </a:lnTo>
                  <a:lnTo>
                    <a:pt x="296659" y="1988477"/>
                  </a:lnTo>
                  <a:lnTo>
                    <a:pt x="282435" y="2003958"/>
                  </a:lnTo>
                  <a:lnTo>
                    <a:pt x="281876" y="2005317"/>
                  </a:lnTo>
                  <a:lnTo>
                    <a:pt x="286816" y="2003539"/>
                  </a:lnTo>
                  <a:lnTo>
                    <a:pt x="287997" y="2002675"/>
                  </a:lnTo>
                  <a:lnTo>
                    <a:pt x="289064" y="2001977"/>
                  </a:lnTo>
                  <a:lnTo>
                    <a:pt x="289331" y="2000643"/>
                  </a:lnTo>
                  <a:lnTo>
                    <a:pt x="289090" y="1999678"/>
                  </a:lnTo>
                  <a:lnTo>
                    <a:pt x="291604" y="1994954"/>
                  </a:lnTo>
                  <a:lnTo>
                    <a:pt x="294360" y="1992058"/>
                  </a:lnTo>
                  <a:lnTo>
                    <a:pt x="298411" y="1988807"/>
                  </a:lnTo>
                  <a:lnTo>
                    <a:pt x="300329" y="1987194"/>
                  </a:lnTo>
                  <a:lnTo>
                    <a:pt x="300355" y="1985111"/>
                  </a:lnTo>
                  <a:close/>
                </a:path>
                <a:path w="833120" h="2007870">
                  <a:moveTo>
                    <a:pt x="382854" y="1872513"/>
                  </a:moveTo>
                  <a:lnTo>
                    <a:pt x="381711" y="1872513"/>
                  </a:lnTo>
                  <a:lnTo>
                    <a:pt x="381381" y="1872881"/>
                  </a:lnTo>
                  <a:lnTo>
                    <a:pt x="381381" y="1872729"/>
                  </a:lnTo>
                  <a:lnTo>
                    <a:pt x="375729" y="1878977"/>
                  </a:lnTo>
                  <a:lnTo>
                    <a:pt x="374840" y="1882279"/>
                  </a:lnTo>
                  <a:lnTo>
                    <a:pt x="374573" y="1885391"/>
                  </a:lnTo>
                  <a:lnTo>
                    <a:pt x="375526" y="1884756"/>
                  </a:lnTo>
                  <a:lnTo>
                    <a:pt x="376237" y="1884375"/>
                  </a:lnTo>
                  <a:lnTo>
                    <a:pt x="376948" y="1883524"/>
                  </a:lnTo>
                  <a:lnTo>
                    <a:pt x="380936" y="1876463"/>
                  </a:lnTo>
                  <a:lnTo>
                    <a:pt x="382422" y="1873973"/>
                  </a:lnTo>
                  <a:lnTo>
                    <a:pt x="382739" y="1872881"/>
                  </a:lnTo>
                  <a:lnTo>
                    <a:pt x="382854" y="1872513"/>
                  </a:lnTo>
                  <a:close/>
                </a:path>
                <a:path w="833120" h="2007870">
                  <a:moveTo>
                    <a:pt x="387527" y="1865833"/>
                  </a:moveTo>
                  <a:lnTo>
                    <a:pt x="387299" y="1866011"/>
                  </a:lnTo>
                  <a:lnTo>
                    <a:pt x="387159" y="1866112"/>
                  </a:lnTo>
                  <a:lnTo>
                    <a:pt x="387489" y="1865642"/>
                  </a:lnTo>
                  <a:lnTo>
                    <a:pt x="386994" y="1865312"/>
                  </a:lnTo>
                  <a:lnTo>
                    <a:pt x="386016" y="1865680"/>
                  </a:lnTo>
                  <a:lnTo>
                    <a:pt x="382498" y="1868043"/>
                  </a:lnTo>
                  <a:lnTo>
                    <a:pt x="381647" y="1869109"/>
                  </a:lnTo>
                  <a:lnTo>
                    <a:pt x="381368" y="1871395"/>
                  </a:lnTo>
                  <a:lnTo>
                    <a:pt x="381381" y="1872729"/>
                  </a:lnTo>
                  <a:lnTo>
                    <a:pt x="381635" y="1872424"/>
                  </a:lnTo>
                  <a:lnTo>
                    <a:pt x="381787" y="1872424"/>
                  </a:lnTo>
                  <a:lnTo>
                    <a:pt x="387299" y="1866112"/>
                  </a:lnTo>
                  <a:lnTo>
                    <a:pt x="387527" y="1865833"/>
                  </a:lnTo>
                  <a:close/>
                </a:path>
                <a:path w="833120" h="2007870">
                  <a:moveTo>
                    <a:pt x="411302" y="2001545"/>
                  </a:moveTo>
                  <a:lnTo>
                    <a:pt x="411022" y="2001215"/>
                  </a:lnTo>
                  <a:lnTo>
                    <a:pt x="410591" y="2000758"/>
                  </a:lnTo>
                  <a:lnTo>
                    <a:pt x="409295" y="2001901"/>
                  </a:lnTo>
                  <a:lnTo>
                    <a:pt x="405574" y="2007463"/>
                  </a:lnTo>
                  <a:lnTo>
                    <a:pt x="408114" y="2005723"/>
                  </a:lnTo>
                  <a:lnTo>
                    <a:pt x="410654" y="2002637"/>
                  </a:lnTo>
                  <a:lnTo>
                    <a:pt x="411302" y="2001545"/>
                  </a:lnTo>
                  <a:close/>
                </a:path>
                <a:path w="833120" h="2007870">
                  <a:moveTo>
                    <a:pt x="449097" y="644906"/>
                  </a:moveTo>
                  <a:lnTo>
                    <a:pt x="445579" y="645439"/>
                  </a:lnTo>
                  <a:lnTo>
                    <a:pt x="438721" y="647979"/>
                  </a:lnTo>
                  <a:lnTo>
                    <a:pt x="436753" y="649389"/>
                  </a:lnTo>
                  <a:lnTo>
                    <a:pt x="438340" y="650582"/>
                  </a:lnTo>
                  <a:lnTo>
                    <a:pt x="449097" y="644906"/>
                  </a:lnTo>
                  <a:close/>
                </a:path>
                <a:path w="833120" h="2007870">
                  <a:moveTo>
                    <a:pt x="451612" y="222199"/>
                  </a:moveTo>
                  <a:lnTo>
                    <a:pt x="450837" y="222427"/>
                  </a:lnTo>
                  <a:lnTo>
                    <a:pt x="450265" y="222605"/>
                  </a:lnTo>
                  <a:lnTo>
                    <a:pt x="449033" y="223697"/>
                  </a:lnTo>
                  <a:lnTo>
                    <a:pt x="448348" y="224193"/>
                  </a:lnTo>
                  <a:lnTo>
                    <a:pt x="446189" y="226555"/>
                  </a:lnTo>
                  <a:lnTo>
                    <a:pt x="445858" y="227330"/>
                  </a:lnTo>
                  <a:lnTo>
                    <a:pt x="446608" y="227990"/>
                  </a:lnTo>
                  <a:lnTo>
                    <a:pt x="446836" y="228219"/>
                  </a:lnTo>
                  <a:lnTo>
                    <a:pt x="447116" y="228561"/>
                  </a:lnTo>
                  <a:lnTo>
                    <a:pt x="449694" y="225958"/>
                  </a:lnTo>
                  <a:lnTo>
                    <a:pt x="451612" y="222199"/>
                  </a:lnTo>
                  <a:close/>
                </a:path>
                <a:path w="833120" h="2007870">
                  <a:moveTo>
                    <a:pt x="458927" y="224167"/>
                  </a:moveTo>
                  <a:lnTo>
                    <a:pt x="452882" y="230378"/>
                  </a:lnTo>
                  <a:lnTo>
                    <a:pt x="456565" y="227355"/>
                  </a:lnTo>
                  <a:lnTo>
                    <a:pt x="457593" y="226466"/>
                  </a:lnTo>
                  <a:lnTo>
                    <a:pt x="458685" y="225285"/>
                  </a:lnTo>
                  <a:lnTo>
                    <a:pt x="458863" y="224523"/>
                  </a:lnTo>
                  <a:lnTo>
                    <a:pt x="458927" y="224167"/>
                  </a:lnTo>
                  <a:close/>
                </a:path>
                <a:path w="833120" h="2007870">
                  <a:moveTo>
                    <a:pt x="467956" y="656856"/>
                  </a:moveTo>
                  <a:lnTo>
                    <a:pt x="465543" y="656640"/>
                  </a:lnTo>
                  <a:lnTo>
                    <a:pt x="465429" y="656437"/>
                  </a:lnTo>
                  <a:lnTo>
                    <a:pt x="465086" y="655802"/>
                  </a:lnTo>
                  <a:lnTo>
                    <a:pt x="465162" y="655510"/>
                  </a:lnTo>
                  <a:lnTo>
                    <a:pt x="464642" y="652881"/>
                  </a:lnTo>
                  <a:lnTo>
                    <a:pt x="464197" y="652907"/>
                  </a:lnTo>
                  <a:lnTo>
                    <a:pt x="461683" y="653694"/>
                  </a:lnTo>
                  <a:lnTo>
                    <a:pt x="461683" y="656437"/>
                  </a:lnTo>
                  <a:lnTo>
                    <a:pt x="461340" y="657110"/>
                  </a:lnTo>
                  <a:lnTo>
                    <a:pt x="460819" y="657352"/>
                  </a:lnTo>
                  <a:lnTo>
                    <a:pt x="460502" y="657542"/>
                  </a:lnTo>
                  <a:lnTo>
                    <a:pt x="457619" y="658596"/>
                  </a:lnTo>
                  <a:lnTo>
                    <a:pt x="456323" y="658469"/>
                  </a:lnTo>
                  <a:lnTo>
                    <a:pt x="455002" y="658126"/>
                  </a:lnTo>
                  <a:lnTo>
                    <a:pt x="455231" y="657682"/>
                  </a:lnTo>
                  <a:lnTo>
                    <a:pt x="457098" y="656805"/>
                  </a:lnTo>
                  <a:lnTo>
                    <a:pt x="461683" y="656437"/>
                  </a:lnTo>
                  <a:lnTo>
                    <a:pt x="461683" y="653694"/>
                  </a:lnTo>
                  <a:lnTo>
                    <a:pt x="448348" y="657809"/>
                  </a:lnTo>
                  <a:lnTo>
                    <a:pt x="448043" y="657885"/>
                  </a:lnTo>
                  <a:lnTo>
                    <a:pt x="445960" y="661403"/>
                  </a:lnTo>
                  <a:lnTo>
                    <a:pt x="445223" y="662152"/>
                  </a:lnTo>
                  <a:lnTo>
                    <a:pt x="438480" y="664083"/>
                  </a:lnTo>
                  <a:lnTo>
                    <a:pt x="436638" y="665137"/>
                  </a:lnTo>
                  <a:lnTo>
                    <a:pt x="436511" y="666521"/>
                  </a:lnTo>
                  <a:lnTo>
                    <a:pt x="440321" y="665759"/>
                  </a:lnTo>
                  <a:lnTo>
                    <a:pt x="443941" y="664972"/>
                  </a:lnTo>
                  <a:lnTo>
                    <a:pt x="447433" y="664413"/>
                  </a:lnTo>
                  <a:lnTo>
                    <a:pt x="455815" y="662279"/>
                  </a:lnTo>
                  <a:lnTo>
                    <a:pt x="460844" y="660742"/>
                  </a:lnTo>
                  <a:lnTo>
                    <a:pt x="464756" y="658596"/>
                  </a:lnTo>
                  <a:lnTo>
                    <a:pt x="467956" y="656856"/>
                  </a:lnTo>
                  <a:close/>
                </a:path>
                <a:path w="833120" h="2007870">
                  <a:moveTo>
                    <a:pt x="468376" y="193979"/>
                  </a:moveTo>
                  <a:lnTo>
                    <a:pt x="465950" y="195084"/>
                  </a:lnTo>
                  <a:lnTo>
                    <a:pt x="464477" y="194271"/>
                  </a:lnTo>
                  <a:lnTo>
                    <a:pt x="465391" y="192455"/>
                  </a:lnTo>
                  <a:lnTo>
                    <a:pt x="465950" y="188709"/>
                  </a:lnTo>
                  <a:lnTo>
                    <a:pt x="450951" y="205117"/>
                  </a:lnTo>
                  <a:lnTo>
                    <a:pt x="452996" y="202971"/>
                  </a:lnTo>
                  <a:lnTo>
                    <a:pt x="454202" y="201942"/>
                  </a:lnTo>
                  <a:lnTo>
                    <a:pt x="456387" y="200025"/>
                  </a:lnTo>
                  <a:lnTo>
                    <a:pt x="457314" y="199796"/>
                  </a:lnTo>
                  <a:lnTo>
                    <a:pt x="456476" y="203123"/>
                  </a:lnTo>
                  <a:lnTo>
                    <a:pt x="456323" y="204863"/>
                  </a:lnTo>
                  <a:lnTo>
                    <a:pt x="453237" y="210286"/>
                  </a:lnTo>
                  <a:lnTo>
                    <a:pt x="454025" y="210654"/>
                  </a:lnTo>
                  <a:lnTo>
                    <a:pt x="455015" y="210832"/>
                  </a:lnTo>
                  <a:lnTo>
                    <a:pt x="456514" y="209092"/>
                  </a:lnTo>
                  <a:lnTo>
                    <a:pt x="457974" y="207289"/>
                  </a:lnTo>
                  <a:lnTo>
                    <a:pt x="462584" y="202565"/>
                  </a:lnTo>
                  <a:lnTo>
                    <a:pt x="464400" y="199745"/>
                  </a:lnTo>
                  <a:lnTo>
                    <a:pt x="468376" y="193979"/>
                  </a:lnTo>
                  <a:close/>
                </a:path>
                <a:path w="833120" h="2007870">
                  <a:moveTo>
                    <a:pt x="471208" y="236016"/>
                  </a:moveTo>
                  <a:lnTo>
                    <a:pt x="468680" y="237223"/>
                  </a:lnTo>
                  <a:lnTo>
                    <a:pt x="467360" y="237769"/>
                  </a:lnTo>
                  <a:lnTo>
                    <a:pt x="462127" y="241592"/>
                  </a:lnTo>
                  <a:lnTo>
                    <a:pt x="460171" y="242049"/>
                  </a:lnTo>
                  <a:lnTo>
                    <a:pt x="457949" y="240245"/>
                  </a:lnTo>
                  <a:lnTo>
                    <a:pt x="455218" y="241439"/>
                  </a:lnTo>
                  <a:lnTo>
                    <a:pt x="448995" y="245491"/>
                  </a:lnTo>
                  <a:lnTo>
                    <a:pt x="447306" y="245833"/>
                  </a:lnTo>
                  <a:lnTo>
                    <a:pt x="444296" y="248272"/>
                  </a:lnTo>
                  <a:lnTo>
                    <a:pt x="440169" y="251650"/>
                  </a:lnTo>
                  <a:lnTo>
                    <a:pt x="441083" y="253695"/>
                  </a:lnTo>
                  <a:lnTo>
                    <a:pt x="437730" y="256768"/>
                  </a:lnTo>
                  <a:lnTo>
                    <a:pt x="438518" y="256552"/>
                  </a:lnTo>
                  <a:lnTo>
                    <a:pt x="439458" y="256159"/>
                  </a:lnTo>
                  <a:lnTo>
                    <a:pt x="442518" y="256425"/>
                  </a:lnTo>
                  <a:lnTo>
                    <a:pt x="443585" y="256120"/>
                  </a:lnTo>
                  <a:lnTo>
                    <a:pt x="448170" y="253199"/>
                  </a:lnTo>
                  <a:lnTo>
                    <a:pt x="449427" y="252209"/>
                  </a:lnTo>
                  <a:lnTo>
                    <a:pt x="453301" y="251625"/>
                  </a:lnTo>
                  <a:lnTo>
                    <a:pt x="460349" y="245211"/>
                  </a:lnTo>
                  <a:lnTo>
                    <a:pt x="464337" y="244233"/>
                  </a:lnTo>
                  <a:lnTo>
                    <a:pt x="467690" y="241744"/>
                  </a:lnTo>
                  <a:lnTo>
                    <a:pt x="469239" y="240106"/>
                  </a:lnTo>
                  <a:lnTo>
                    <a:pt x="471030" y="236880"/>
                  </a:lnTo>
                  <a:lnTo>
                    <a:pt x="471208" y="236016"/>
                  </a:lnTo>
                  <a:close/>
                </a:path>
                <a:path w="833120" h="2007870">
                  <a:moveTo>
                    <a:pt x="476580" y="201866"/>
                  </a:moveTo>
                  <a:lnTo>
                    <a:pt x="475589" y="201472"/>
                  </a:lnTo>
                  <a:lnTo>
                    <a:pt x="472909" y="203123"/>
                  </a:lnTo>
                  <a:lnTo>
                    <a:pt x="470827" y="206679"/>
                  </a:lnTo>
                  <a:lnTo>
                    <a:pt x="467715" y="209702"/>
                  </a:lnTo>
                  <a:lnTo>
                    <a:pt x="463804" y="211556"/>
                  </a:lnTo>
                  <a:lnTo>
                    <a:pt x="463156" y="211670"/>
                  </a:lnTo>
                  <a:lnTo>
                    <a:pt x="462229" y="212305"/>
                  </a:lnTo>
                  <a:lnTo>
                    <a:pt x="460298" y="213626"/>
                  </a:lnTo>
                  <a:lnTo>
                    <a:pt x="458050" y="215239"/>
                  </a:lnTo>
                  <a:lnTo>
                    <a:pt x="456577" y="219544"/>
                  </a:lnTo>
                  <a:lnTo>
                    <a:pt x="454964" y="221754"/>
                  </a:lnTo>
                  <a:lnTo>
                    <a:pt x="450583" y="226529"/>
                  </a:lnTo>
                  <a:lnTo>
                    <a:pt x="447484" y="229514"/>
                  </a:lnTo>
                  <a:lnTo>
                    <a:pt x="449821" y="229819"/>
                  </a:lnTo>
                  <a:lnTo>
                    <a:pt x="453707" y="225767"/>
                  </a:lnTo>
                  <a:lnTo>
                    <a:pt x="456730" y="222427"/>
                  </a:lnTo>
                  <a:lnTo>
                    <a:pt x="458927" y="219887"/>
                  </a:lnTo>
                  <a:lnTo>
                    <a:pt x="459994" y="219481"/>
                  </a:lnTo>
                  <a:lnTo>
                    <a:pt x="461429" y="219837"/>
                  </a:lnTo>
                  <a:lnTo>
                    <a:pt x="461746" y="220446"/>
                  </a:lnTo>
                  <a:lnTo>
                    <a:pt x="464058" y="220154"/>
                  </a:lnTo>
                  <a:lnTo>
                    <a:pt x="467525" y="217208"/>
                  </a:lnTo>
                  <a:lnTo>
                    <a:pt x="471462" y="211150"/>
                  </a:lnTo>
                  <a:lnTo>
                    <a:pt x="473760" y="207479"/>
                  </a:lnTo>
                  <a:lnTo>
                    <a:pt x="476580" y="201866"/>
                  </a:lnTo>
                  <a:close/>
                </a:path>
                <a:path w="833120" h="2007870">
                  <a:moveTo>
                    <a:pt x="477126" y="541007"/>
                  </a:moveTo>
                  <a:lnTo>
                    <a:pt x="477113" y="540639"/>
                  </a:lnTo>
                  <a:lnTo>
                    <a:pt x="477050" y="540143"/>
                  </a:lnTo>
                  <a:lnTo>
                    <a:pt x="476542" y="539788"/>
                  </a:lnTo>
                  <a:lnTo>
                    <a:pt x="474052" y="540562"/>
                  </a:lnTo>
                  <a:lnTo>
                    <a:pt x="473316" y="540791"/>
                  </a:lnTo>
                  <a:lnTo>
                    <a:pt x="472617" y="541261"/>
                  </a:lnTo>
                  <a:lnTo>
                    <a:pt x="471525" y="541807"/>
                  </a:lnTo>
                  <a:lnTo>
                    <a:pt x="472554" y="541883"/>
                  </a:lnTo>
                  <a:lnTo>
                    <a:pt x="473303" y="542201"/>
                  </a:lnTo>
                  <a:lnTo>
                    <a:pt x="474776" y="541972"/>
                  </a:lnTo>
                  <a:lnTo>
                    <a:pt x="476377" y="541718"/>
                  </a:lnTo>
                  <a:lnTo>
                    <a:pt x="477126" y="541007"/>
                  </a:lnTo>
                  <a:close/>
                </a:path>
                <a:path w="833120" h="2007870">
                  <a:moveTo>
                    <a:pt x="477774" y="159969"/>
                  </a:moveTo>
                  <a:lnTo>
                    <a:pt x="477266" y="160210"/>
                  </a:lnTo>
                  <a:lnTo>
                    <a:pt x="476402" y="161036"/>
                  </a:lnTo>
                  <a:lnTo>
                    <a:pt x="474802" y="163029"/>
                  </a:lnTo>
                  <a:lnTo>
                    <a:pt x="475056" y="162864"/>
                  </a:lnTo>
                  <a:lnTo>
                    <a:pt x="475386" y="162750"/>
                  </a:lnTo>
                  <a:lnTo>
                    <a:pt x="475589" y="162534"/>
                  </a:lnTo>
                  <a:lnTo>
                    <a:pt x="476224" y="161899"/>
                  </a:lnTo>
                  <a:lnTo>
                    <a:pt x="476986" y="161112"/>
                  </a:lnTo>
                  <a:lnTo>
                    <a:pt x="477354" y="160578"/>
                  </a:lnTo>
                  <a:lnTo>
                    <a:pt x="477774" y="159969"/>
                  </a:lnTo>
                  <a:close/>
                </a:path>
                <a:path w="833120" h="2007870">
                  <a:moveTo>
                    <a:pt x="480936" y="544461"/>
                  </a:moveTo>
                  <a:lnTo>
                    <a:pt x="480453" y="544322"/>
                  </a:lnTo>
                  <a:lnTo>
                    <a:pt x="480275" y="544283"/>
                  </a:lnTo>
                  <a:lnTo>
                    <a:pt x="479450" y="544449"/>
                  </a:lnTo>
                  <a:lnTo>
                    <a:pt x="477418" y="545338"/>
                  </a:lnTo>
                  <a:lnTo>
                    <a:pt x="477316" y="545541"/>
                  </a:lnTo>
                  <a:lnTo>
                    <a:pt x="477177" y="545846"/>
                  </a:lnTo>
                  <a:lnTo>
                    <a:pt x="478167" y="545668"/>
                  </a:lnTo>
                  <a:lnTo>
                    <a:pt x="479336" y="545236"/>
                  </a:lnTo>
                  <a:lnTo>
                    <a:pt x="480504" y="544804"/>
                  </a:lnTo>
                  <a:lnTo>
                    <a:pt x="480936" y="544461"/>
                  </a:lnTo>
                  <a:close/>
                </a:path>
                <a:path w="833120" h="2007870">
                  <a:moveTo>
                    <a:pt x="503135" y="651764"/>
                  </a:moveTo>
                  <a:lnTo>
                    <a:pt x="502793" y="651217"/>
                  </a:lnTo>
                  <a:lnTo>
                    <a:pt x="497370" y="653034"/>
                  </a:lnTo>
                  <a:lnTo>
                    <a:pt x="498767" y="653186"/>
                  </a:lnTo>
                  <a:lnTo>
                    <a:pt x="500761" y="652640"/>
                  </a:lnTo>
                  <a:lnTo>
                    <a:pt x="503135" y="651764"/>
                  </a:lnTo>
                  <a:close/>
                </a:path>
                <a:path w="833120" h="2007870">
                  <a:moveTo>
                    <a:pt x="503377" y="643737"/>
                  </a:moveTo>
                  <a:lnTo>
                    <a:pt x="498195" y="643153"/>
                  </a:lnTo>
                  <a:lnTo>
                    <a:pt x="496849" y="643572"/>
                  </a:lnTo>
                  <a:lnTo>
                    <a:pt x="488162" y="647827"/>
                  </a:lnTo>
                  <a:lnTo>
                    <a:pt x="492925" y="647153"/>
                  </a:lnTo>
                  <a:lnTo>
                    <a:pt x="498030" y="645515"/>
                  </a:lnTo>
                  <a:lnTo>
                    <a:pt x="503377" y="643737"/>
                  </a:lnTo>
                  <a:close/>
                </a:path>
                <a:path w="833120" h="2007870">
                  <a:moveTo>
                    <a:pt x="505548" y="651789"/>
                  </a:moveTo>
                  <a:lnTo>
                    <a:pt x="505472" y="651624"/>
                  </a:lnTo>
                  <a:lnTo>
                    <a:pt x="505206" y="651624"/>
                  </a:lnTo>
                  <a:lnTo>
                    <a:pt x="504126" y="651738"/>
                  </a:lnTo>
                  <a:lnTo>
                    <a:pt x="503555" y="651789"/>
                  </a:lnTo>
                  <a:lnTo>
                    <a:pt x="503529" y="651967"/>
                  </a:lnTo>
                  <a:lnTo>
                    <a:pt x="503478" y="652157"/>
                  </a:lnTo>
                  <a:lnTo>
                    <a:pt x="503618" y="652284"/>
                  </a:lnTo>
                  <a:lnTo>
                    <a:pt x="503872" y="652538"/>
                  </a:lnTo>
                  <a:lnTo>
                    <a:pt x="504596" y="652373"/>
                  </a:lnTo>
                  <a:lnTo>
                    <a:pt x="505548" y="651789"/>
                  </a:lnTo>
                  <a:close/>
                </a:path>
                <a:path w="833120" h="2007870">
                  <a:moveTo>
                    <a:pt x="506996" y="163334"/>
                  </a:moveTo>
                  <a:lnTo>
                    <a:pt x="501853" y="167754"/>
                  </a:lnTo>
                  <a:lnTo>
                    <a:pt x="502081" y="168084"/>
                  </a:lnTo>
                  <a:lnTo>
                    <a:pt x="502462" y="168681"/>
                  </a:lnTo>
                  <a:lnTo>
                    <a:pt x="503123" y="168986"/>
                  </a:lnTo>
                  <a:lnTo>
                    <a:pt x="503682" y="169405"/>
                  </a:lnTo>
                  <a:lnTo>
                    <a:pt x="506577" y="165341"/>
                  </a:lnTo>
                  <a:lnTo>
                    <a:pt x="506857" y="164007"/>
                  </a:lnTo>
                  <a:lnTo>
                    <a:pt x="506996" y="163334"/>
                  </a:lnTo>
                  <a:close/>
                </a:path>
                <a:path w="833120" h="2007870">
                  <a:moveTo>
                    <a:pt x="511098" y="163233"/>
                  </a:moveTo>
                  <a:lnTo>
                    <a:pt x="509371" y="164566"/>
                  </a:lnTo>
                  <a:lnTo>
                    <a:pt x="506158" y="167589"/>
                  </a:lnTo>
                  <a:lnTo>
                    <a:pt x="504901" y="168821"/>
                  </a:lnTo>
                  <a:lnTo>
                    <a:pt x="503770" y="169481"/>
                  </a:lnTo>
                  <a:lnTo>
                    <a:pt x="501434" y="172008"/>
                  </a:lnTo>
                  <a:lnTo>
                    <a:pt x="497357" y="174980"/>
                  </a:lnTo>
                  <a:lnTo>
                    <a:pt x="497090" y="178689"/>
                  </a:lnTo>
                  <a:lnTo>
                    <a:pt x="501129" y="174193"/>
                  </a:lnTo>
                  <a:lnTo>
                    <a:pt x="503174" y="172770"/>
                  </a:lnTo>
                  <a:lnTo>
                    <a:pt x="508952" y="168376"/>
                  </a:lnTo>
                  <a:lnTo>
                    <a:pt x="510006" y="166471"/>
                  </a:lnTo>
                  <a:lnTo>
                    <a:pt x="511098" y="163233"/>
                  </a:lnTo>
                  <a:close/>
                </a:path>
                <a:path w="833120" h="2007870">
                  <a:moveTo>
                    <a:pt x="511111" y="182270"/>
                  </a:moveTo>
                  <a:lnTo>
                    <a:pt x="510273" y="182676"/>
                  </a:lnTo>
                  <a:lnTo>
                    <a:pt x="509066" y="184010"/>
                  </a:lnTo>
                  <a:lnTo>
                    <a:pt x="508571" y="184556"/>
                  </a:lnTo>
                  <a:lnTo>
                    <a:pt x="508330" y="185178"/>
                  </a:lnTo>
                  <a:lnTo>
                    <a:pt x="508000" y="185737"/>
                  </a:lnTo>
                  <a:lnTo>
                    <a:pt x="508609" y="185394"/>
                  </a:lnTo>
                  <a:lnTo>
                    <a:pt x="509130" y="185293"/>
                  </a:lnTo>
                  <a:lnTo>
                    <a:pt x="509549" y="184848"/>
                  </a:lnTo>
                  <a:lnTo>
                    <a:pt x="510120" y="184302"/>
                  </a:lnTo>
                  <a:lnTo>
                    <a:pt x="511060" y="183108"/>
                  </a:lnTo>
                  <a:lnTo>
                    <a:pt x="511111" y="182270"/>
                  </a:lnTo>
                  <a:close/>
                </a:path>
                <a:path w="833120" h="2007870">
                  <a:moveTo>
                    <a:pt x="520293" y="172313"/>
                  </a:moveTo>
                  <a:lnTo>
                    <a:pt x="519645" y="172554"/>
                  </a:lnTo>
                  <a:lnTo>
                    <a:pt x="519125" y="172516"/>
                  </a:lnTo>
                  <a:lnTo>
                    <a:pt x="518337" y="173151"/>
                  </a:lnTo>
                  <a:lnTo>
                    <a:pt x="517245" y="174002"/>
                  </a:lnTo>
                  <a:lnTo>
                    <a:pt x="516699" y="174993"/>
                  </a:lnTo>
                  <a:lnTo>
                    <a:pt x="516674" y="175387"/>
                  </a:lnTo>
                  <a:lnTo>
                    <a:pt x="516890" y="176009"/>
                  </a:lnTo>
                  <a:lnTo>
                    <a:pt x="517906" y="175209"/>
                  </a:lnTo>
                  <a:lnTo>
                    <a:pt x="518883" y="174218"/>
                  </a:lnTo>
                  <a:lnTo>
                    <a:pt x="519417" y="173697"/>
                  </a:lnTo>
                  <a:lnTo>
                    <a:pt x="519849" y="172935"/>
                  </a:lnTo>
                  <a:lnTo>
                    <a:pt x="520293" y="172313"/>
                  </a:lnTo>
                  <a:close/>
                </a:path>
                <a:path w="833120" h="2007870">
                  <a:moveTo>
                    <a:pt x="536689" y="235242"/>
                  </a:moveTo>
                  <a:lnTo>
                    <a:pt x="534060" y="236194"/>
                  </a:lnTo>
                  <a:lnTo>
                    <a:pt x="531139" y="237121"/>
                  </a:lnTo>
                  <a:lnTo>
                    <a:pt x="530491" y="237528"/>
                  </a:lnTo>
                  <a:lnTo>
                    <a:pt x="526199" y="237947"/>
                  </a:lnTo>
                  <a:lnTo>
                    <a:pt x="521449" y="239318"/>
                  </a:lnTo>
                  <a:lnTo>
                    <a:pt x="517575" y="237934"/>
                  </a:lnTo>
                  <a:lnTo>
                    <a:pt x="516597" y="238760"/>
                  </a:lnTo>
                  <a:lnTo>
                    <a:pt x="512749" y="244195"/>
                  </a:lnTo>
                  <a:lnTo>
                    <a:pt x="511721" y="246151"/>
                  </a:lnTo>
                  <a:lnTo>
                    <a:pt x="510095" y="251079"/>
                  </a:lnTo>
                  <a:lnTo>
                    <a:pt x="510209" y="251536"/>
                  </a:lnTo>
                  <a:lnTo>
                    <a:pt x="514413" y="247726"/>
                  </a:lnTo>
                  <a:lnTo>
                    <a:pt x="519760" y="242900"/>
                  </a:lnTo>
                  <a:lnTo>
                    <a:pt x="523621" y="239839"/>
                  </a:lnTo>
                  <a:lnTo>
                    <a:pt x="523278" y="243039"/>
                  </a:lnTo>
                  <a:lnTo>
                    <a:pt x="523963" y="243687"/>
                  </a:lnTo>
                  <a:lnTo>
                    <a:pt x="524205" y="244538"/>
                  </a:lnTo>
                  <a:lnTo>
                    <a:pt x="527253" y="244957"/>
                  </a:lnTo>
                  <a:lnTo>
                    <a:pt x="531850" y="242417"/>
                  </a:lnTo>
                  <a:lnTo>
                    <a:pt x="535330" y="238785"/>
                  </a:lnTo>
                  <a:lnTo>
                    <a:pt x="536689" y="235242"/>
                  </a:lnTo>
                  <a:close/>
                </a:path>
                <a:path w="833120" h="2007870">
                  <a:moveTo>
                    <a:pt x="538137" y="627024"/>
                  </a:moveTo>
                  <a:lnTo>
                    <a:pt x="537476" y="625652"/>
                  </a:lnTo>
                  <a:lnTo>
                    <a:pt x="536968" y="625424"/>
                  </a:lnTo>
                  <a:lnTo>
                    <a:pt x="536270" y="624865"/>
                  </a:lnTo>
                  <a:lnTo>
                    <a:pt x="534174" y="624166"/>
                  </a:lnTo>
                  <a:lnTo>
                    <a:pt x="532485" y="624014"/>
                  </a:lnTo>
                  <a:lnTo>
                    <a:pt x="526034" y="626427"/>
                  </a:lnTo>
                  <a:lnTo>
                    <a:pt x="521843" y="627926"/>
                  </a:lnTo>
                  <a:lnTo>
                    <a:pt x="518795" y="630567"/>
                  </a:lnTo>
                  <a:lnTo>
                    <a:pt x="521017" y="630402"/>
                  </a:lnTo>
                  <a:lnTo>
                    <a:pt x="525564" y="629780"/>
                  </a:lnTo>
                  <a:lnTo>
                    <a:pt x="526072" y="630161"/>
                  </a:lnTo>
                  <a:lnTo>
                    <a:pt x="526046" y="630885"/>
                  </a:lnTo>
                  <a:lnTo>
                    <a:pt x="526059" y="631850"/>
                  </a:lnTo>
                  <a:lnTo>
                    <a:pt x="528904" y="630961"/>
                  </a:lnTo>
                  <a:lnTo>
                    <a:pt x="536549" y="628116"/>
                  </a:lnTo>
                  <a:lnTo>
                    <a:pt x="538137" y="627024"/>
                  </a:lnTo>
                  <a:close/>
                </a:path>
                <a:path w="833120" h="2007870">
                  <a:moveTo>
                    <a:pt x="541388" y="242595"/>
                  </a:moveTo>
                  <a:lnTo>
                    <a:pt x="539978" y="241173"/>
                  </a:lnTo>
                  <a:lnTo>
                    <a:pt x="536448" y="246011"/>
                  </a:lnTo>
                  <a:lnTo>
                    <a:pt x="533679" y="248361"/>
                  </a:lnTo>
                  <a:lnTo>
                    <a:pt x="530021" y="252056"/>
                  </a:lnTo>
                  <a:lnTo>
                    <a:pt x="529539" y="252577"/>
                  </a:lnTo>
                  <a:lnTo>
                    <a:pt x="529145" y="253365"/>
                  </a:lnTo>
                  <a:lnTo>
                    <a:pt x="528802" y="254647"/>
                  </a:lnTo>
                  <a:lnTo>
                    <a:pt x="529805" y="254012"/>
                  </a:lnTo>
                  <a:lnTo>
                    <a:pt x="533742" y="250329"/>
                  </a:lnTo>
                  <a:lnTo>
                    <a:pt x="536943" y="246519"/>
                  </a:lnTo>
                  <a:lnTo>
                    <a:pt x="541388" y="242595"/>
                  </a:lnTo>
                  <a:close/>
                </a:path>
                <a:path w="833120" h="2007870">
                  <a:moveTo>
                    <a:pt x="593940" y="613791"/>
                  </a:moveTo>
                  <a:lnTo>
                    <a:pt x="593394" y="613498"/>
                  </a:lnTo>
                  <a:lnTo>
                    <a:pt x="588860" y="614083"/>
                  </a:lnTo>
                  <a:lnTo>
                    <a:pt x="587705" y="612952"/>
                  </a:lnTo>
                  <a:lnTo>
                    <a:pt x="577596" y="616546"/>
                  </a:lnTo>
                  <a:lnTo>
                    <a:pt x="578027" y="615708"/>
                  </a:lnTo>
                  <a:lnTo>
                    <a:pt x="578866" y="614603"/>
                  </a:lnTo>
                  <a:lnTo>
                    <a:pt x="578497" y="612825"/>
                  </a:lnTo>
                  <a:lnTo>
                    <a:pt x="578129" y="612800"/>
                  </a:lnTo>
                  <a:lnTo>
                    <a:pt x="571284" y="615492"/>
                  </a:lnTo>
                  <a:lnTo>
                    <a:pt x="568350" y="616648"/>
                  </a:lnTo>
                  <a:lnTo>
                    <a:pt x="565556" y="617296"/>
                  </a:lnTo>
                  <a:lnTo>
                    <a:pt x="560235" y="619061"/>
                  </a:lnTo>
                  <a:lnTo>
                    <a:pt x="559092" y="620102"/>
                  </a:lnTo>
                  <a:lnTo>
                    <a:pt x="562051" y="620991"/>
                  </a:lnTo>
                  <a:lnTo>
                    <a:pt x="564870" y="620877"/>
                  </a:lnTo>
                  <a:lnTo>
                    <a:pt x="580910" y="616673"/>
                  </a:lnTo>
                  <a:lnTo>
                    <a:pt x="584187" y="615721"/>
                  </a:lnTo>
                  <a:lnTo>
                    <a:pt x="586587" y="615302"/>
                  </a:lnTo>
                  <a:lnTo>
                    <a:pt x="589584" y="615708"/>
                  </a:lnTo>
                  <a:lnTo>
                    <a:pt x="591299" y="615442"/>
                  </a:lnTo>
                  <a:lnTo>
                    <a:pt x="593940" y="613791"/>
                  </a:lnTo>
                  <a:close/>
                </a:path>
                <a:path w="833120" h="2007870">
                  <a:moveTo>
                    <a:pt x="594715" y="1682369"/>
                  </a:moveTo>
                  <a:lnTo>
                    <a:pt x="594334" y="1682521"/>
                  </a:lnTo>
                  <a:lnTo>
                    <a:pt x="593953" y="1682559"/>
                  </a:lnTo>
                  <a:lnTo>
                    <a:pt x="593547" y="1682965"/>
                  </a:lnTo>
                  <a:lnTo>
                    <a:pt x="592480" y="1683994"/>
                  </a:lnTo>
                  <a:lnTo>
                    <a:pt x="592429" y="1684540"/>
                  </a:lnTo>
                  <a:lnTo>
                    <a:pt x="592340" y="1685074"/>
                  </a:lnTo>
                  <a:lnTo>
                    <a:pt x="592518" y="1684870"/>
                  </a:lnTo>
                  <a:lnTo>
                    <a:pt x="593026" y="1683969"/>
                  </a:lnTo>
                  <a:lnTo>
                    <a:pt x="593471" y="1683359"/>
                  </a:lnTo>
                  <a:lnTo>
                    <a:pt x="593763" y="1683270"/>
                  </a:lnTo>
                  <a:lnTo>
                    <a:pt x="594093" y="1683080"/>
                  </a:lnTo>
                  <a:lnTo>
                    <a:pt x="594715" y="1682369"/>
                  </a:lnTo>
                  <a:close/>
                </a:path>
                <a:path w="833120" h="2007870">
                  <a:moveTo>
                    <a:pt x="598868" y="1673491"/>
                  </a:moveTo>
                  <a:lnTo>
                    <a:pt x="597344" y="1674825"/>
                  </a:lnTo>
                  <a:lnTo>
                    <a:pt x="597001" y="1675587"/>
                  </a:lnTo>
                  <a:lnTo>
                    <a:pt x="598601" y="1674152"/>
                  </a:lnTo>
                  <a:lnTo>
                    <a:pt x="598728" y="1673771"/>
                  </a:lnTo>
                  <a:lnTo>
                    <a:pt x="598868" y="1673491"/>
                  </a:lnTo>
                  <a:close/>
                </a:path>
                <a:path w="833120" h="2007870">
                  <a:moveTo>
                    <a:pt x="599211" y="608482"/>
                  </a:moveTo>
                  <a:lnTo>
                    <a:pt x="598436" y="607288"/>
                  </a:lnTo>
                  <a:lnTo>
                    <a:pt x="592759" y="607466"/>
                  </a:lnTo>
                  <a:lnTo>
                    <a:pt x="587730" y="608799"/>
                  </a:lnTo>
                  <a:lnTo>
                    <a:pt x="585444" y="610260"/>
                  </a:lnTo>
                  <a:lnTo>
                    <a:pt x="587959" y="610806"/>
                  </a:lnTo>
                  <a:lnTo>
                    <a:pt x="590448" y="610882"/>
                  </a:lnTo>
                  <a:lnTo>
                    <a:pt x="593852" y="610450"/>
                  </a:lnTo>
                  <a:lnTo>
                    <a:pt x="594537" y="610362"/>
                  </a:lnTo>
                  <a:lnTo>
                    <a:pt x="595718" y="609904"/>
                  </a:lnTo>
                  <a:lnTo>
                    <a:pt x="596912" y="609536"/>
                  </a:lnTo>
                  <a:lnTo>
                    <a:pt x="598043" y="609079"/>
                  </a:lnTo>
                  <a:lnTo>
                    <a:pt x="599211" y="608482"/>
                  </a:lnTo>
                  <a:close/>
                </a:path>
                <a:path w="833120" h="2007870">
                  <a:moveTo>
                    <a:pt x="603681" y="604354"/>
                  </a:moveTo>
                  <a:lnTo>
                    <a:pt x="603605" y="604113"/>
                  </a:lnTo>
                  <a:lnTo>
                    <a:pt x="602957" y="604139"/>
                  </a:lnTo>
                  <a:lnTo>
                    <a:pt x="602373" y="604050"/>
                  </a:lnTo>
                  <a:lnTo>
                    <a:pt x="601840" y="604215"/>
                  </a:lnTo>
                  <a:lnTo>
                    <a:pt x="600773" y="604532"/>
                  </a:lnTo>
                  <a:lnTo>
                    <a:pt x="600570" y="604812"/>
                  </a:lnTo>
                  <a:lnTo>
                    <a:pt x="601903" y="604862"/>
                  </a:lnTo>
                  <a:lnTo>
                    <a:pt x="603199" y="604621"/>
                  </a:lnTo>
                  <a:lnTo>
                    <a:pt x="603681" y="604354"/>
                  </a:lnTo>
                  <a:close/>
                </a:path>
                <a:path w="833120" h="2007870">
                  <a:moveTo>
                    <a:pt x="615581" y="637336"/>
                  </a:moveTo>
                  <a:lnTo>
                    <a:pt x="615188" y="637247"/>
                  </a:lnTo>
                  <a:lnTo>
                    <a:pt x="615010" y="637019"/>
                  </a:lnTo>
                  <a:lnTo>
                    <a:pt x="614362" y="637070"/>
                  </a:lnTo>
                  <a:lnTo>
                    <a:pt x="613511" y="637120"/>
                  </a:lnTo>
                  <a:lnTo>
                    <a:pt x="612521" y="637514"/>
                  </a:lnTo>
                  <a:lnTo>
                    <a:pt x="612203" y="637895"/>
                  </a:lnTo>
                  <a:lnTo>
                    <a:pt x="611784" y="638403"/>
                  </a:lnTo>
                  <a:lnTo>
                    <a:pt x="612127" y="638683"/>
                  </a:lnTo>
                  <a:lnTo>
                    <a:pt x="614248" y="638187"/>
                  </a:lnTo>
                  <a:lnTo>
                    <a:pt x="614959" y="637667"/>
                  </a:lnTo>
                  <a:lnTo>
                    <a:pt x="615581" y="637336"/>
                  </a:lnTo>
                  <a:close/>
                </a:path>
                <a:path w="833120" h="2007870">
                  <a:moveTo>
                    <a:pt x="620903" y="627341"/>
                  </a:moveTo>
                  <a:lnTo>
                    <a:pt x="619112" y="626452"/>
                  </a:lnTo>
                  <a:lnTo>
                    <a:pt x="617004" y="626338"/>
                  </a:lnTo>
                  <a:lnTo>
                    <a:pt x="613194" y="627341"/>
                  </a:lnTo>
                  <a:lnTo>
                    <a:pt x="611593" y="627773"/>
                  </a:lnTo>
                  <a:lnTo>
                    <a:pt x="610438" y="628370"/>
                  </a:lnTo>
                  <a:lnTo>
                    <a:pt x="609803" y="630047"/>
                  </a:lnTo>
                  <a:lnTo>
                    <a:pt x="612648" y="630008"/>
                  </a:lnTo>
                  <a:lnTo>
                    <a:pt x="617054" y="628802"/>
                  </a:lnTo>
                  <a:lnTo>
                    <a:pt x="619290" y="628154"/>
                  </a:lnTo>
                  <a:lnTo>
                    <a:pt x="620903" y="627341"/>
                  </a:lnTo>
                  <a:close/>
                </a:path>
                <a:path w="833120" h="2007870">
                  <a:moveTo>
                    <a:pt x="624954" y="1651774"/>
                  </a:moveTo>
                  <a:lnTo>
                    <a:pt x="622719" y="1654200"/>
                  </a:lnTo>
                  <a:lnTo>
                    <a:pt x="620382" y="1656473"/>
                  </a:lnTo>
                  <a:lnTo>
                    <a:pt x="618363" y="1659128"/>
                  </a:lnTo>
                  <a:lnTo>
                    <a:pt x="620788" y="1656994"/>
                  </a:lnTo>
                  <a:lnTo>
                    <a:pt x="622935" y="1654467"/>
                  </a:lnTo>
                  <a:lnTo>
                    <a:pt x="624954" y="1651774"/>
                  </a:lnTo>
                  <a:close/>
                </a:path>
                <a:path w="833120" h="2007870">
                  <a:moveTo>
                    <a:pt x="634606" y="154305"/>
                  </a:moveTo>
                  <a:lnTo>
                    <a:pt x="634022" y="152666"/>
                  </a:lnTo>
                  <a:lnTo>
                    <a:pt x="632307" y="153924"/>
                  </a:lnTo>
                  <a:lnTo>
                    <a:pt x="626592" y="159486"/>
                  </a:lnTo>
                  <a:lnTo>
                    <a:pt x="622782" y="163969"/>
                  </a:lnTo>
                  <a:lnTo>
                    <a:pt x="613511" y="170980"/>
                  </a:lnTo>
                  <a:lnTo>
                    <a:pt x="608444" y="175793"/>
                  </a:lnTo>
                  <a:lnTo>
                    <a:pt x="601281" y="184010"/>
                  </a:lnTo>
                  <a:lnTo>
                    <a:pt x="599998" y="184797"/>
                  </a:lnTo>
                  <a:lnTo>
                    <a:pt x="599833" y="183426"/>
                  </a:lnTo>
                  <a:lnTo>
                    <a:pt x="599668" y="183019"/>
                  </a:lnTo>
                  <a:lnTo>
                    <a:pt x="596061" y="185623"/>
                  </a:lnTo>
                  <a:lnTo>
                    <a:pt x="592683" y="188290"/>
                  </a:lnTo>
                  <a:lnTo>
                    <a:pt x="591629" y="187210"/>
                  </a:lnTo>
                  <a:lnTo>
                    <a:pt x="591261" y="186867"/>
                  </a:lnTo>
                  <a:lnTo>
                    <a:pt x="589305" y="188709"/>
                  </a:lnTo>
                  <a:lnTo>
                    <a:pt x="586079" y="191617"/>
                  </a:lnTo>
                  <a:lnTo>
                    <a:pt x="583438" y="194246"/>
                  </a:lnTo>
                  <a:lnTo>
                    <a:pt x="582752" y="194424"/>
                  </a:lnTo>
                  <a:lnTo>
                    <a:pt x="578878" y="195326"/>
                  </a:lnTo>
                  <a:lnTo>
                    <a:pt x="574230" y="200380"/>
                  </a:lnTo>
                  <a:lnTo>
                    <a:pt x="568858" y="206298"/>
                  </a:lnTo>
                  <a:lnTo>
                    <a:pt x="567753" y="207289"/>
                  </a:lnTo>
                  <a:lnTo>
                    <a:pt x="567601" y="207276"/>
                  </a:lnTo>
                  <a:lnTo>
                    <a:pt x="566839" y="207276"/>
                  </a:lnTo>
                  <a:lnTo>
                    <a:pt x="568147" y="205905"/>
                  </a:lnTo>
                  <a:lnTo>
                    <a:pt x="570242" y="203441"/>
                  </a:lnTo>
                  <a:lnTo>
                    <a:pt x="571969" y="201383"/>
                  </a:lnTo>
                  <a:lnTo>
                    <a:pt x="573163" y="199504"/>
                  </a:lnTo>
                  <a:lnTo>
                    <a:pt x="567537" y="203441"/>
                  </a:lnTo>
                  <a:lnTo>
                    <a:pt x="566864" y="203136"/>
                  </a:lnTo>
                  <a:lnTo>
                    <a:pt x="560514" y="206654"/>
                  </a:lnTo>
                  <a:lnTo>
                    <a:pt x="555447" y="209169"/>
                  </a:lnTo>
                  <a:lnTo>
                    <a:pt x="546188" y="220459"/>
                  </a:lnTo>
                  <a:lnTo>
                    <a:pt x="543585" y="222377"/>
                  </a:lnTo>
                  <a:lnTo>
                    <a:pt x="538619" y="227368"/>
                  </a:lnTo>
                  <a:lnTo>
                    <a:pt x="537781" y="229108"/>
                  </a:lnTo>
                  <a:lnTo>
                    <a:pt x="538734" y="229400"/>
                  </a:lnTo>
                  <a:lnTo>
                    <a:pt x="539953" y="229768"/>
                  </a:lnTo>
                  <a:lnTo>
                    <a:pt x="542747" y="228053"/>
                  </a:lnTo>
                  <a:lnTo>
                    <a:pt x="544131" y="228269"/>
                  </a:lnTo>
                  <a:lnTo>
                    <a:pt x="545439" y="228498"/>
                  </a:lnTo>
                  <a:lnTo>
                    <a:pt x="546087" y="228053"/>
                  </a:lnTo>
                  <a:lnTo>
                    <a:pt x="548182" y="226644"/>
                  </a:lnTo>
                  <a:lnTo>
                    <a:pt x="555510" y="217703"/>
                  </a:lnTo>
                  <a:lnTo>
                    <a:pt x="558431" y="216154"/>
                  </a:lnTo>
                  <a:lnTo>
                    <a:pt x="558063" y="218363"/>
                  </a:lnTo>
                  <a:lnTo>
                    <a:pt x="557911" y="218986"/>
                  </a:lnTo>
                  <a:lnTo>
                    <a:pt x="557453" y="219887"/>
                  </a:lnTo>
                  <a:lnTo>
                    <a:pt x="556107" y="223100"/>
                  </a:lnTo>
                  <a:lnTo>
                    <a:pt x="554850" y="225691"/>
                  </a:lnTo>
                  <a:lnTo>
                    <a:pt x="551573" y="229844"/>
                  </a:lnTo>
                  <a:lnTo>
                    <a:pt x="551383" y="230416"/>
                  </a:lnTo>
                  <a:lnTo>
                    <a:pt x="551053" y="231013"/>
                  </a:lnTo>
                  <a:lnTo>
                    <a:pt x="552030" y="230238"/>
                  </a:lnTo>
                  <a:lnTo>
                    <a:pt x="553034" y="229552"/>
                  </a:lnTo>
                  <a:lnTo>
                    <a:pt x="554951" y="227672"/>
                  </a:lnTo>
                  <a:lnTo>
                    <a:pt x="555866" y="226479"/>
                  </a:lnTo>
                  <a:lnTo>
                    <a:pt x="558482" y="223469"/>
                  </a:lnTo>
                  <a:lnTo>
                    <a:pt x="558533" y="224167"/>
                  </a:lnTo>
                  <a:lnTo>
                    <a:pt x="552526" y="232943"/>
                  </a:lnTo>
                  <a:lnTo>
                    <a:pt x="550151" y="236664"/>
                  </a:lnTo>
                  <a:lnTo>
                    <a:pt x="550773" y="237782"/>
                  </a:lnTo>
                  <a:lnTo>
                    <a:pt x="552577" y="237985"/>
                  </a:lnTo>
                  <a:lnTo>
                    <a:pt x="553339" y="237578"/>
                  </a:lnTo>
                  <a:lnTo>
                    <a:pt x="554456" y="236524"/>
                  </a:lnTo>
                  <a:lnTo>
                    <a:pt x="555396" y="235369"/>
                  </a:lnTo>
                  <a:lnTo>
                    <a:pt x="556602" y="230924"/>
                  </a:lnTo>
                  <a:lnTo>
                    <a:pt x="557187" y="229044"/>
                  </a:lnTo>
                  <a:lnTo>
                    <a:pt x="559346" y="226885"/>
                  </a:lnTo>
                  <a:lnTo>
                    <a:pt x="562546" y="224167"/>
                  </a:lnTo>
                  <a:lnTo>
                    <a:pt x="563486" y="223659"/>
                  </a:lnTo>
                  <a:lnTo>
                    <a:pt x="563791" y="223469"/>
                  </a:lnTo>
                  <a:lnTo>
                    <a:pt x="569950" y="219646"/>
                  </a:lnTo>
                  <a:lnTo>
                    <a:pt x="572160" y="217462"/>
                  </a:lnTo>
                  <a:lnTo>
                    <a:pt x="574916" y="214718"/>
                  </a:lnTo>
                  <a:lnTo>
                    <a:pt x="579208" y="208280"/>
                  </a:lnTo>
                  <a:lnTo>
                    <a:pt x="574433" y="213169"/>
                  </a:lnTo>
                  <a:lnTo>
                    <a:pt x="571487" y="216039"/>
                  </a:lnTo>
                  <a:lnTo>
                    <a:pt x="569569" y="217462"/>
                  </a:lnTo>
                  <a:lnTo>
                    <a:pt x="569988" y="216484"/>
                  </a:lnTo>
                  <a:lnTo>
                    <a:pt x="570979" y="214185"/>
                  </a:lnTo>
                  <a:lnTo>
                    <a:pt x="569544" y="214998"/>
                  </a:lnTo>
                  <a:lnTo>
                    <a:pt x="567169" y="216484"/>
                  </a:lnTo>
                  <a:lnTo>
                    <a:pt x="566686" y="216458"/>
                  </a:lnTo>
                  <a:lnTo>
                    <a:pt x="566966" y="216154"/>
                  </a:lnTo>
                  <a:lnTo>
                    <a:pt x="570852" y="211836"/>
                  </a:lnTo>
                  <a:lnTo>
                    <a:pt x="573405" y="208699"/>
                  </a:lnTo>
                  <a:lnTo>
                    <a:pt x="574929" y="208927"/>
                  </a:lnTo>
                  <a:lnTo>
                    <a:pt x="576046" y="209067"/>
                  </a:lnTo>
                  <a:lnTo>
                    <a:pt x="576580" y="208699"/>
                  </a:lnTo>
                  <a:lnTo>
                    <a:pt x="578675" y="207289"/>
                  </a:lnTo>
                  <a:lnTo>
                    <a:pt x="578802" y="207213"/>
                  </a:lnTo>
                  <a:lnTo>
                    <a:pt x="579183" y="208280"/>
                  </a:lnTo>
                  <a:lnTo>
                    <a:pt x="579488" y="207962"/>
                  </a:lnTo>
                  <a:lnTo>
                    <a:pt x="579247" y="208356"/>
                  </a:lnTo>
                  <a:lnTo>
                    <a:pt x="579678" y="207937"/>
                  </a:lnTo>
                  <a:lnTo>
                    <a:pt x="580440" y="207213"/>
                  </a:lnTo>
                  <a:lnTo>
                    <a:pt x="583526" y="204228"/>
                  </a:lnTo>
                  <a:lnTo>
                    <a:pt x="588530" y="199186"/>
                  </a:lnTo>
                  <a:lnTo>
                    <a:pt x="593509" y="194386"/>
                  </a:lnTo>
                  <a:lnTo>
                    <a:pt x="598525" y="189890"/>
                  </a:lnTo>
                  <a:lnTo>
                    <a:pt x="600519" y="188290"/>
                  </a:lnTo>
                  <a:lnTo>
                    <a:pt x="603656" y="185750"/>
                  </a:lnTo>
                  <a:lnTo>
                    <a:pt x="604913" y="184797"/>
                  </a:lnTo>
                  <a:lnTo>
                    <a:pt x="607364" y="182930"/>
                  </a:lnTo>
                  <a:lnTo>
                    <a:pt x="612508" y="177876"/>
                  </a:lnTo>
                  <a:lnTo>
                    <a:pt x="621118" y="168021"/>
                  </a:lnTo>
                  <a:lnTo>
                    <a:pt x="625703" y="162877"/>
                  </a:lnTo>
                  <a:lnTo>
                    <a:pt x="632904" y="156629"/>
                  </a:lnTo>
                  <a:lnTo>
                    <a:pt x="634606" y="154305"/>
                  </a:lnTo>
                  <a:close/>
                </a:path>
                <a:path w="833120" h="2007870">
                  <a:moveTo>
                    <a:pt x="636498" y="631596"/>
                  </a:moveTo>
                  <a:lnTo>
                    <a:pt x="632358" y="632523"/>
                  </a:lnTo>
                  <a:lnTo>
                    <a:pt x="628751" y="633285"/>
                  </a:lnTo>
                  <a:lnTo>
                    <a:pt x="624484" y="633755"/>
                  </a:lnTo>
                  <a:lnTo>
                    <a:pt x="619721" y="637032"/>
                  </a:lnTo>
                  <a:lnTo>
                    <a:pt x="623354" y="636714"/>
                  </a:lnTo>
                  <a:lnTo>
                    <a:pt x="624573" y="637159"/>
                  </a:lnTo>
                  <a:lnTo>
                    <a:pt x="631253" y="635546"/>
                  </a:lnTo>
                  <a:lnTo>
                    <a:pt x="633806" y="633539"/>
                  </a:lnTo>
                  <a:lnTo>
                    <a:pt x="636498" y="631596"/>
                  </a:lnTo>
                  <a:close/>
                </a:path>
                <a:path w="833120" h="2007870">
                  <a:moveTo>
                    <a:pt x="659638" y="600760"/>
                  </a:moveTo>
                  <a:lnTo>
                    <a:pt x="655523" y="600113"/>
                  </a:lnTo>
                  <a:lnTo>
                    <a:pt x="651941" y="601370"/>
                  </a:lnTo>
                  <a:lnTo>
                    <a:pt x="648779" y="602284"/>
                  </a:lnTo>
                  <a:lnTo>
                    <a:pt x="646950" y="602818"/>
                  </a:lnTo>
                  <a:lnTo>
                    <a:pt x="646734" y="603402"/>
                  </a:lnTo>
                  <a:lnTo>
                    <a:pt x="649973" y="603542"/>
                  </a:lnTo>
                  <a:lnTo>
                    <a:pt x="651814" y="604024"/>
                  </a:lnTo>
                  <a:lnTo>
                    <a:pt x="656310" y="602805"/>
                  </a:lnTo>
                  <a:lnTo>
                    <a:pt x="657885" y="601802"/>
                  </a:lnTo>
                  <a:lnTo>
                    <a:pt x="659638" y="600760"/>
                  </a:lnTo>
                  <a:close/>
                </a:path>
                <a:path w="833120" h="2007870">
                  <a:moveTo>
                    <a:pt x="660628" y="622681"/>
                  </a:moveTo>
                  <a:lnTo>
                    <a:pt x="660196" y="621499"/>
                  </a:lnTo>
                  <a:lnTo>
                    <a:pt x="652754" y="621741"/>
                  </a:lnTo>
                  <a:lnTo>
                    <a:pt x="648639" y="622973"/>
                  </a:lnTo>
                  <a:lnTo>
                    <a:pt x="648068" y="623925"/>
                  </a:lnTo>
                  <a:lnTo>
                    <a:pt x="647280" y="625246"/>
                  </a:lnTo>
                  <a:lnTo>
                    <a:pt x="645782" y="625983"/>
                  </a:lnTo>
                  <a:lnTo>
                    <a:pt x="635660" y="628865"/>
                  </a:lnTo>
                  <a:lnTo>
                    <a:pt x="636968" y="630707"/>
                  </a:lnTo>
                  <a:lnTo>
                    <a:pt x="636701" y="631126"/>
                  </a:lnTo>
                  <a:lnTo>
                    <a:pt x="636625" y="631494"/>
                  </a:lnTo>
                  <a:lnTo>
                    <a:pt x="636358" y="633031"/>
                  </a:lnTo>
                  <a:lnTo>
                    <a:pt x="636727" y="633945"/>
                  </a:lnTo>
                  <a:lnTo>
                    <a:pt x="646557" y="631494"/>
                  </a:lnTo>
                  <a:lnTo>
                    <a:pt x="648398" y="630313"/>
                  </a:lnTo>
                  <a:lnTo>
                    <a:pt x="649185" y="627926"/>
                  </a:lnTo>
                  <a:lnTo>
                    <a:pt x="660628" y="622681"/>
                  </a:lnTo>
                  <a:close/>
                </a:path>
                <a:path w="833120" h="2007870">
                  <a:moveTo>
                    <a:pt x="661581" y="603008"/>
                  </a:moveTo>
                  <a:lnTo>
                    <a:pt x="661428" y="601383"/>
                  </a:lnTo>
                  <a:lnTo>
                    <a:pt x="658660" y="602221"/>
                  </a:lnTo>
                  <a:lnTo>
                    <a:pt x="656285" y="602894"/>
                  </a:lnTo>
                  <a:lnTo>
                    <a:pt x="655396" y="603681"/>
                  </a:lnTo>
                  <a:lnTo>
                    <a:pt x="654354" y="604494"/>
                  </a:lnTo>
                  <a:lnTo>
                    <a:pt x="653288" y="605853"/>
                  </a:lnTo>
                  <a:lnTo>
                    <a:pt x="654900" y="605612"/>
                  </a:lnTo>
                  <a:lnTo>
                    <a:pt x="656374" y="605155"/>
                  </a:lnTo>
                  <a:lnTo>
                    <a:pt x="659663" y="604151"/>
                  </a:lnTo>
                  <a:lnTo>
                    <a:pt x="661581" y="603008"/>
                  </a:lnTo>
                  <a:close/>
                </a:path>
                <a:path w="833120" h="2007870">
                  <a:moveTo>
                    <a:pt x="664768" y="613473"/>
                  </a:moveTo>
                  <a:lnTo>
                    <a:pt x="664438" y="613232"/>
                  </a:lnTo>
                  <a:lnTo>
                    <a:pt x="656424" y="614591"/>
                  </a:lnTo>
                  <a:lnTo>
                    <a:pt x="655650" y="614984"/>
                  </a:lnTo>
                  <a:lnTo>
                    <a:pt x="656094" y="614654"/>
                  </a:lnTo>
                  <a:lnTo>
                    <a:pt x="656297" y="614502"/>
                  </a:lnTo>
                  <a:lnTo>
                    <a:pt x="656031" y="614311"/>
                  </a:lnTo>
                  <a:lnTo>
                    <a:pt x="655853" y="614006"/>
                  </a:lnTo>
                  <a:lnTo>
                    <a:pt x="652995" y="613232"/>
                  </a:lnTo>
                  <a:lnTo>
                    <a:pt x="649224" y="613168"/>
                  </a:lnTo>
                  <a:lnTo>
                    <a:pt x="657415" y="609180"/>
                  </a:lnTo>
                  <a:lnTo>
                    <a:pt x="656043" y="608469"/>
                  </a:lnTo>
                  <a:lnTo>
                    <a:pt x="650938" y="608761"/>
                  </a:lnTo>
                  <a:lnTo>
                    <a:pt x="648144" y="609104"/>
                  </a:lnTo>
                  <a:lnTo>
                    <a:pt x="640905" y="612292"/>
                  </a:lnTo>
                  <a:lnTo>
                    <a:pt x="637832" y="613587"/>
                  </a:lnTo>
                  <a:lnTo>
                    <a:pt x="636511" y="615835"/>
                  </a:lnTo>
                  <a:lnTo>
                    <a:pt x="634034" y="616851"/>
                  </a:lnTo>
                  <a:lnTo>
                    <a:pt x="626986" y="618388"/>
                  </a:lnTo>
                  <a:lnTo>
                    <a:pt x="624293" y="617435"/>
                  </a:lnTo>
                  <a:lnTo>
                    <a:pt x="629335" y="614337"/>
                  </a:lnTo>
                  <a:lnTo>
                    <a:pt x="629221" y="612952"/>
                  </a:lnTo>
                  <a:lnTo>
                    <a:pt x="630072" y="612597"/>
                  </a:lnTo>
                  <a:lnTo>
                    <a:pt x="631329" y="612178"/>
                  </a:lnTo>
                  <a:lnTo>
                    <a:pt x="639787" y="610577"/>
                  </a:lnTo>
                  <a:lnTo>
                    <a:pt x="642937" y="609866"/>
                  </a:lnTo>
                  <a:lnTo>
                    <a:pt x="644131" y="609104"/>
                  </a:lnTo>
                  <a:lnTo>
                    <a:pt x="644245" y="608304"/>
                  </a:lnTo>
                  <a:lnTo>
                    <a:pt x="644271" y="607593"/>
                  </a:lnTo>
                  <a:lnTo>
                    <a:pt x="643826" y="606996"/>
                  </a:lnTo>
                  <a:lnTo>
                    <a:pt x="637362" y="607593"/>
                  </a:lnTo>
                  <a:lnTo>
                    <a:pt x="635000" y="607199"/>
                  </a:lnTo>
                  <a:lnTo>
                    <a:pt x="633222" y="606450"/>
                  </a:lnTo>
                  <a:lnTo>
                    <a:pt x="631393" y="605663"/>
                  </a:lnTo>
                  <a:lnTo>
                    <a:pt x="626427" y="606399"/>
                  </a:lnTo>
                  <a:lnTo>
                    <a:pt x="620191" y="606729"/>
                  </a:lnTo>
                  <a:lnTo>
                    <a:pt x="617194" y="608304"/>
                  </a:lnTo>
                  <a:lnTo>
                    <a:pt x="609981" y="610577"/>
                  </a:lnTo>
                  <a:lnTo>
                    <a:pt x="606640" y="611479"/>
                  </a:lnTo>
                  <a:lnTo>
                    <a:pt x="603173" y="611886"/>
                  </a:lnTo>
                  <a:lnTo>
                    <a:pt x="597027" y="615149"/>
                  </a:lnTo>
                  <a:lnTo>
                    <a:pt x="598944" y="615530"/>
                  </a:lnTo>
                  <a:lnTo>
                    <a:pt x="599795" y="617181"/>
                  </a:lnTo>
                  <a:lnTo>
                    <a:pt x="597115" y="618388"/>
                  </a:lnTo>
                  <a:lnTo>
                    <a:pt x="591070" y="620115"/>
                  </a:lnTo>
                  <a:lnTo>
                    <a:pt x="588149" y="620712"/>
                  </a:lnTo>
                  <a:lnTo>
                    <a:pt x="582472" y="621944"/>
                  </a:lnTo>
                  <a:lnTo>
                    <a:pt x="579234" y="622198"/>
                  </a:lnTo>
                  <a:lnTo>
                    <a:pt x="571754" y="625906"/>
                  </a:lnTo>
                  <a:lnTo>
                    <a:pt x="567321" y="626275"/>
                  </a:lnTo>
                  <a:lnTo>
                    <a:pt x="563105" y="627049"/>
                  </a:lnTo>
                  <a:lnTo>
                    <a:pt x="559320" y="627888"/>
                  </a:lnTo>
                  <a:lnTo>
                    <a:pt x="559320" y="630034"/>
                  </a:lnTo>
                  <a:lnTo>
                    <a:pt x="558457" y="630402"/>
                  </a:lnTo>
                  <a:lnTo>
                    <a:pt x="557631" y="630821"/>
                  </a:lnTo>
                  <a:lnTo>
                    <a:pt x="555447" y="631418"/>
                  </a:lnTo>
                  <a:lnTo>
                    <a:pt x="554024" y="631736"/>
                  </a:lnTo>
                  <a:lnTo>
                    <a:pt x="552132" y="632015"/>
                  </a:lnTo>
                  <a:lnTo>
                    <a:pt x="551967" y="631761"/>
                  </a:lnTo>
                  <a:lnTo>
                    <a:pt x="551599" y="631659"/>
                  </a:lnTo>
                  <a:lnTo>
                    <a:pt x="554151" y="630593"/>
                  </a:lnTo>
                  <a:lnTo>
                    <a:pt x="558114" y="629754"/>
                  </a:lnTo>
                  <a:lnTo>
                    <a:pt x="558736" y="629666"/>
                  </a:lnTo>
                  <a:lnTo>
                    <a:pt x="558927" y="629932"/>
                  </a:lnTo>
                  <a:lnTo>
                    <a:pt x="559320" y="630034"/>
                  </a:lnTo>
                  <a:lnTo>
                    <a:pt x="559320" y="627888"/>
                  </a:lnTo>
                  <a:lnTo>
                    <a:pt x="556729" y="628459"/>
                  </a:lnTo>
                  <a:lnTo>
                    <a:pt x="550278" y="630085"/>
                  </a:lnTo>
                  <a:lnTo>
                    <a:pt x="528447" y="635965"/>
                  </a:lnTo>
                  <a:lnTo>
                    <a:pt x="524929" y="639025"/>
                  </a:lnTo>
                  <a:lnTo>
                    <a:pt x="521944" y="640092"/>
                  </a:lnTo>
                  <a:lnTo>
                    <a:pt x="515467" y="641565"/>
                  </a:lnTo>
                  <a:lnTo>
                    <a:pt x="511581" y="642899"/>
                  </a:lnTo>
                  <a:lnTo>
                    <a:pt x="506298" y="644639"/>
                  </a:lnTo>
                  <a:lnTo>
                    <a:pt x="504748" y="645248"/>
                  </a:lnTo>
                  <a:lnTo>
                    <a:pt x="505079" y="645706"/>
                  </a:lnTo>
                  <a:lnTo>
                    <a:pt x="505218" y="645858"/>
                  </a:lnTo>
                  <a:lnTo>
                    <a:pt x="505815" y="645922"/>
                  </a:lnTo>
                  <a:lnTo>
                    <a:pt x="508088" y="645706"/>
                  </a:lnTo>
                  <a:lnTo>
                    <a:pt x="512178" y="644220"/>
                  </a:lnTo>
                  <a:lnTo>
                    <a:pt x="510209" y="646277"/>
                  </a:lnTo>
                  <a:lnTo>
                    <a:pt x="507365" y="646798"/>
                  </a:lnTo>
                  <a:lnTo>
                    <a:pt x="503580" y="647725"/>
                  </a:lnTo>
                  <a:lnTo>
                    <a:pt x="501637" y="648157"/>
                  </a:lnTo>
                  <a:lnTo>
                    <a:pt x="487476" y="652437"/>
                  </a:lnTo>
                  <a:lnTo>
                    <a:pt x="487641" y="650303"/>
                  </a:lnTo>
                  <a:lnTo>
                    <a:pt x="487603" y="648081"/>
                  </a:lnTo>
                  <a:lnTo>
                    <a:pt x="484695" y="649274"/>
                  </a:lnTo>
                  <a:lnTo>
                    <a:pt x="481990" y="650303"/>
                  </a:lnTo>
                  <a:lnTo>
                    <a:pt x="479450" y="654558"/>
                  </a:lnTo>
                  <a:lnTo>
                    <a:pt x="482041" y="655866"/>
                  </a:lnTo>
                  <a:lnTo>
                    <a:pt x="497128" y="653046"/>
                  </a:lnTo>
                  <a:lnTo>
                    <a:pt x="498271" y="652437"/>
                  </a:lnTo>
                  <a:lnTo>
                    <a:pt x="498919" y="652068"/>
                  </a:lnTo>
                  <a:lnTo>
                    <a:pt x="500811" y="651548"/>
                  </a:lnTo>
                  <a:lnTo>
                    <a:pt x="502780" y="651192"/>
                  </a:lnTo>
                  <a:lnTo>
                    <a:pt x="516788" y="646099"/>
                  </a:lnTo>
                  <a:lnTo>
                    <a:pt x="517207" y="646049"/>
                  </a:lnTo>
                  <a:lnTo>
                    <a:pt x="515480" y="649058"/>
                  </a:lnTo>
                  <a:lnTo>
                    <a:pt x="516610" y="649401"/>
                  </a:lnTo>
                  <a:lnTo>
                    <a:pt x="519849" y="648576"/>
                  </a:lnTo>
                  <a:lnTo>
                    <a:pt x="529221" y="646049"/>
                  </a:lnTo>
                  <a:lnTo>
                    <a:pt x="536016" y="644220"/>
                  </a:lnTo>
                  <a:lnTo>
                    <a:pt x="543217" y="642277"/>
                  </a:lnTo>
                  <a:lnTo>
                    <a:pt x="544398" y="642048"/>
                  </a:lnTo>
                  <a:lnTo>
                    <a:pt x="545795" y="641769"/>
                  </a:lnTo>
                  <a:lnTo>
                    <a:pt x="545236" y="641083"/>
                  </a:lnTo>
                  <a:lnTo>
                    <a:pt x="545007" y="640791"/>
                  </a:lnTo>
                  <a:lnTo>
                    <a:pt x="543369" y="641007"/>
                  </a:lnTo>
                  <a:lnTo>
                    <a:pt x="542391" y="641019"/>
                  </a:lnTo>
                  <a:lnTo>
                    <a:pt x="542239" y="641108"/>
                  </a:lnTo>
                  <a:lnTo>
                    <a:pt x="542048" y="641210"/>
                  </a:lnTo>
                  <a:lnTo>
                    <a:pt x="538518" y="641324"/>
                  </a:lnTo>
                  <a:lnTo>
                    <a:pt x="534492" y="642048"/>
                  </a:lnTo>
                  <a:lnTo>
                    <a:pt x="534314" y="641908"/>
                  </a:lnTo>
                  <a:lnTo>
                    <a:pt x="534860" y="641858"/>
                  </a:lnTo>
                  <a:lnTo>
                    <a:pt x="538759" y="641159"/>
                  </a:lnTo>
                  <a:lnTo>
                    <a:pt x="542391" y="641007"/>
                  </a:lnTo>
                  <a:lnTo>
                    <a:pt x="543217" y="640524"/>
                  </a:lnTo>
                  <a:lnTo>
                    <a:pt x="544233" y="639978"/>
                  </a:lnTo>
                  <a:lnTo>
                    <a:pt x="545757" y="638632"/>
                  </a:lnTo>
                  <a:lnTo>
                    <a:pt x="545960" y="638441"/>
                  </a:lnTo>
                  <a:lnTo>
                    <a:pt x="542061" y="638632"/>
                  </a:lnTo>
                  <a:lnTo>
                    <a:pt x="551091" y="634822"/>
                  </a:lnTo>
                  <a:lnTo>
                    <a:pt x="554393" y="633564"/>
                  </a:lnTo>
                  <a:lnTo>
                    <a:pt x="557923" y="633247"/>
                  </a:lnTo>
                  <a:lnTo>
                    <a:pt x="565607" y="632091"/>
                  </a:lnTo>
                  <a:lnTo>
                    <a:pt x="591108" y="627976"/>
                  </a:lnTo>
                  <a:lnTo>
                    <a:pt x="592366" y="627164"/>
                  </a:lnTo>
                  <a:lnTo>
                    <a:pt x="594080" y="625411"/>
                  </a:lnTo>
                  <a:lnTo>
                    <a:pt x="595033" y="624471"/>
                  </a:lnTo>
                  <a:lnTo>
                    <a:pt x="588238" y="625411"/>
                  </a:lnTo>
                  <a:lnTo>
                    <a:pt x="585711" y="625271"/>
                  </a:lnTo>
                  <a:lnTo>
                    <a:pt x="585774" y="623100"/>
                  </a:lnTo>
                  <a:lnTo>
                    <a:pt x="592175" y="622185"/>
                  </a:lnTo>
                  <a:lnTo>
                    <a:pt x="595820" y="619899"/>
                  </a:lnTo>
                  <a:lnTo>
                    <a:pt x="599084" y="618959"/>
                  </a:lnTo>
                  <a:lnTo>
                    <a:pt x="605383" y="617004"/>
                  </a:lnTo>
                  <a:lnTo>
                    <a:pt x="606310" y="616178"/>
                  </a:lnTo>
                  <a:lnTo>
                    <a:pt x="605853" y="614921"/>
                  </a:lnTo>
                  <a:lnTo>
                    <a:pt x="606234" y="614311"/>
                  </a:lnTo>
                  <a:lnTo>
                    <a:pt x="606399" y="613841"/>
                  </a:lnTo>
                  <a:lnTo>
                    <a:pt x="607733" y="613816"/>
                  </a:lnTo>
                  <a:lnTo>
                    <a:pt x="608990" y="614095"/>
                  </a:lnTo>
                  <a:lnTo>
                    <a:pt x="610044" y="613816"/>
                  </a:lnTo>
                  <a:lnTo>
                    <a:pt x="614578" y="612597"/>
                  </a:lnTo>
                  <a:lnTo>
                    <a:pt x="613740" y="614019"/>
                  </a:lnTo>
                  <a:lnTo>
                    <a:pt x="621334" y="612952"/>
                  </a:lnTo>
                  <a:lnTo>
                    <a:pt x="623658" y="612978"/>
                  </a:lnTo>
                  <a:lnTo>
                    <a:pt x="615810" y="617499"/>
                  </a:lnTo>
                  <a:lnTo>
                    <a:pt x="617753" y="618693"/>
                  </a:lnTo>
                  <a:lnTo>
                    <a:pt x="608799" y="621563"/>
                  </a:lnTo>
                  <a:lnTo>
                    <a:pt x="608482" y="622325"/>
                  </a:lnTo>
                  <a:lnTo>
                    <a:pt x="612444" y="622084"/>
                  </a:lnTo>
                  <a:lnTo>
                    <a:pt x="613562" y="622325"/>
                  </a:lnTo>
                  <a:lnTo>
                    <a:pt x="614248" y="623760"/>
                  </a:lnTo>
                  <a:lnTo>
                    <a:pt x="616064" y="623633"/>
                  </a:lnTo>
                  <a:lnTo>
                    <a:pt x="621157" y="622084"/>
                  </a:lnTo>
                  <a:lnTo>
                    <a:pt x="622122" y="621792"/>
                  </a:lnTo>
                  <a:lnTo>
                    <a:pt x="624598" y="621271"/>
                  </a:lnTo>
                  <a:lnTo>
                    <a:pt x="627037" y="620674"/>
                  </a:lnTo>
                  <a:lnTo>
                    <a:pt x="634695" y="618871"/>
                  </a:lnTo>
                  <a:lnTo>
                    <a:pt x="635228" y="618807"/>
                  </a:lnTo>
                  <a:lnTo>
                    <a:pt x="632371" y="622947"/>
                  </a:lnTo>
                  <a:lnTo>
                    <a:pt x="634377" y="623341"/>
                  </a:lnTo>
                  <a:lnTo>
                    <a:pt x="637895" y="623658"/>
                  </a:lnTo>
                  <a:lnTo>
                    <a:pt x="639686" y="623201"/>
                  </a:lnTo>
                  <a:lnTo>
                    <a:pt x="641096" y="622325"/>
                  </a:lnTo>
                  <a:lnTo>
                    <a:pt x="641223" y="621906"/>
                  </a:lnTo>
                  <a:lnTo>
                    <a:pt x="640346" y="621614"/>
                  </a:lnTo>
                  <a:lnTo>
                    <a:pt x="639394" y="621563"/>
                  </a:lnTo>
                  <a:lnTo>
                    <a:pt x="638721" y="621487"/>
                  </a:lnTo>
                  <a:lnTo>
                    <a:pt x="638289" y="621614"/>
                  </a:lnTo>
                  <a:lnTo>
                    <a:pt x="638556" y="621309"/>
                  </a:lnTo>
                  <a:lnTo>
                    <a:pt x="638467" y="621461"/>
                  </a:lnTo>
                  <a:lnTo>
                    <a:pt x="638721" y="621487"/>
                  </a:lnTo>
                  <a:lnTo>
                    <a:pt x="639419" y="621309"/>
                  </a:lnTo>
                  <a:lnTo>
                    <a:pt x="648779" y="618807"/>
                  </a:lnTo>
                  <a:lnTo>
                    <a:pt x="650392" y="618388"/>
                  </a:lnTo>
                  <a:lnTo>
                    <a:pt x="663117" y="614984"/>
                  </a:lnTo>
                  <a:lnTo>
                    <a:pt x="664718" y="614502"/>
                  </a:lnTo>
                  <a:lnTo>
                    <a:pt x="664768" y="613473"/>
                  </a:lnTo>
                  <a:close/>
                </a:path>
                <a:path w="833120" h="2007870">
                  <a:moveTo>
                    <a:pt x="673506" y="573252"/>
                  </a:moveTo>
                  <a:lnTo>
                    <a:pt x="673379" y="573176"/>
                  </a:lnTo>
                  <a:lnTo>
                    <a:pt x="673379" y="573036"/>
                  </a:lnTo>
                  <a:lnTo>
                    <a:pt x="672782" y="573087"/>
                  </a:lnTo>
                  <a:lnTo>
                    <a:pt x="671969" y="573252"/>
                  </a:lnTo>
                  <a:lnTo>
                    <a:pt x="671779" y="573366"/>
                  </a:lnTo>
                  <a:lnTo>
                    <a:pt x="670864" y="573862"/>
                  </a:lnTo>
                  <a:lnTo>
                    <a:pt x="671106" y="574014"/>
                  </a:lnTo>
                  <a:lnTo>
                    <a:pt x="672363" y="573722"/>
                  </a:lnTo>
                  <a:lnTo>
                    <a:pt x="672706" y="573659"/>
                  </a:lnTo>
                  <a:lnTo>
                    <a:pt x="673138" y="573417"/>
                  </a:lnTo>
                  <a:lnTo>
                    <a:pt x="673506" y="573252"/>
                  </a:lnTo>
                  <a:close/>
                </a:path>
                <a:path w="833120" h="2007870">
                  <a:moveTo>
                    <a:pt x="681532" y="23622"/>
                  </a:moveTo>
                  <a:lnTo>
                    <a:pt x="680732" y="23520"/>
                  </a:lnTo>
                  <a:lnTo>
                    <a:pt x="679424" y="24257"/>
                  </a:lnTo>
                  <a:lnTo>
                    <a:pt x="677456" y="26060"/>
                  </a:lnTo>
                  <a:lnTo>
                    <a:pt x="677049" y="27012"/>
                  </a:lnTo>
                  <a:lnTo>
                    <a:pt x="677227" y="27051"/>
                  </a:lnTo>
                  <a:lnTo>
                    <a:pt x="677824" y="27152"/>
                  </a:lnTo>
                  <a:lnTo>
                    <a:pt x="678942" y="26543"/>
                  </a:lnTo>
                  <a:lnTo>
                    <a:pt x="680377" y="25285"/>
                  </a:lnTo>
                  <a:lnTo>
                    <a:pt x="680720" y="24980"/>
                  </a:lnTo>
                  <a:lnTo>
                    <a:pt x="681139" y="24206"/>
                  </a:lnTo>
                  <a:lnTo>
                    <a:pt x="681532" y="23622"/>
                  </a:lnTo>
                  <a:close/>
                </a:path>
                <a:path w="833120" h="2007870">
                  <a:moveTo>
                    <a:pt x="685507" y="564400"/>
                  </a:moveTo>
                  <a:lnTo>
                    <a:pt x="683869" y="564476"/>
                  </a:lnTo>
                  <a:lnTo>
                    <a:pt x="678853" y="565645"/>
                  </a:lnTo>
                  <a:lnTo>
                    <a:pt x="677811" y="565594"/>
                  </a:lnTo>
                  <a:lnTo>
                    <a:pt x="676922" y="565416"/>
                  </a:lnTo>
                  <a:lnTo>
                    <a:pt x="674281" y="566610"/>
                  </a:lnTo>
                  <a:lnTo>
                    <a:pt x="670331" y="567931"/>
                  </a:lnTo>
                  <a:lnTo>
                    <a:pt x="674293" y="569074"/>
                  </a:lnTo>
                  <a:lnTo>
                    <a:pt x="672249" y="569722"/>
                  </a:lnTo>
                  <a:lnTo>
                    <a:pt x="668147" y="570687"/>
                  </a:lnTo>
                  <a:lnTo>
                    <a:pt x="667321" y="571106"/>
                  </a:lnTo>
                  <a:lnTo>
                    <a:pt x="667677" y="571334"/>
                  </a:lnTo>
                  <a:lnTo>
                    <a:pt x="668756" y="571906"/>
                  </a:lnTo>
                  <a:lnTo>
                    <a:pt x="669340" y="572731"/>
                  </a:lnTo>
                  <a:lnTo>
                    <a:pt x="677773" y="570776"/>
                  </a:lnTo>
                  <a:lnTo>
                    <a:pt x="681736" y="569023"/>
                  </a:lnTo>
                  <a:lnTo>
                    <a:pt x="683158" y="567105"/>
                  </a:lnTo>
                  <a:lnTo>
                    <a:pt x="683475" y="566381"/>
                  </a:lnTo>
                  <a:lnTo>
                    <a:pt x="685507" y="564400"/>
                  </a:lnTo>
                  <a:close/>
                </a:path>
                <a:path w="833120" h="2007870">
                  <a:moveTo>
                    <a:pt x="688124" y="569379"/>
                  </a:moveTo>
                  <a:lnTo>
                    <a:pt x="687654" y="569341"/>
                  </a:lnTo>
                  <a:lnTo>
                    <a:pt x="687273" y="569150"/>
                  </a:lnTo>
                  <a:lnTo>
                    <a:pt x="686041" y="569417"/>
                  </a:lnTo>
                  <a:lnTo>
                    <a:pt x="684682" y="569912"/>
                  </a:lnTo>
                  <a:lnTo>
                    <a:pt x="684593" y="570064"/>
                  </a:lnTo>
                  <a:lnTo>
                    <a:pt x="684326" y="570509"/>
                  </a:lnTo>
                  <a:lnTo>
                    <a:pt x="685139" y="570611"/>
                  </a:lnTo>
                  <a:lnTo>
                    <a:pt x="686714" y="570191"/>
                  </a:lnTo>
                  <a:lnTo>
                    <a:pt x="687197" y="570064"/>
                  </a:lnTo>
                  <a:lnTo>
                    <a:pt x="687641" y="569658"/>
                  </a:lnTo>
                  <a:lnTo>
                    <a:pt x="688124" y="569379"/>
                  </a:lnTo>
                  <a:close/>
                </a:path>
                <a:path w="833120" h="2007870">
                  <a:moveTo>
                    <a:pt x="688746" y="575094"/>
                  </a:moveTo>
                  <a:lnTo>
                    <a:pt x="686955" y="574624"/>
                  </a:lnTo>
                  <a:lnTo>
                    <a:pt x="676744" y="576859"/>
                  </a:lnTo>
                  <a:lnTo>
                    <a:pt x="676744" y="579399"/>
                  </a:lnTo>
                  <a:lnTo>
                    <a:pt x="675513" y="579869"/>
                  </a:lnTo>
                  <a:lnTo>
                    <a:pt x="675551" y="579564"/>
                  </a:lnTo>
                  <a:lnTo>
                    <a:pt x="676744" y="579399"/>
                  </a:lnTo>
                  <a:lnTo>
                    <a:pt x="676744" y="576859"/>
                  </a:lnTo>
                  <a:lnTo>
                    <a:pt x="676275" y="576961"/>
                  </a:lnTo>
                  <a:lnTo>
                    <a:pt x="666902" y="578434"/>
                  </a:lnTo>
                  <a:lnTo>
                    <a:pt x="659117" y="578853"/>
                  </a:lnTo>
                  <a:lnTo>
                    <a:pt x="653135" y="578040"/>
                  </a:lnTo>
                  <a:lnTo>
                    <a:pt x="651459" y="577545"/>
                  </a:lnTo>
                  <a:lnTo>
                    <a:pt x="648957" y="577850"/>
                  </a:lnTo>
                  <a:lnTo>
                    <a:pt x="641870" y="579031"/>
                  </a:lnTo>
                  <a:lnTo>
                    <a:pt x="645096" y="577850"/>
                  </a:lnTo>
                  <a:lnTo>
                    <a:pt x="647649" y="576694"/>
                  </a:lnTo>
                  <a:lnTo>
                    <a:pt x="648347" y="576173"/>
                  </a:lnTo>
                  <a:lnTo>
                    <a:pt x="646963" y="575767"/>
                  </a:lnTo>
                  <a:lnTo>
                    <a:pt x="645248" y="576173"/>
                  </a:lnTo>
                  <a:lnTo>
                    <a:pt x="633742" y="580466"/>
                  </a:lnTo>
                  <a:lnTo>
                    <a:pt x="631507" y="583361"/>
                  </a:lnTo>
                  <a:lnTo>
                    <a:pt x="638759" y="583577"/>
                  </a:lnTo>
                  <a:lnTo>
                    <a:pt x="644715" y="583641"/>
                  </a:lnTo>
                  <a:lnTo>
                    <a:pt x="651014" y="583514"/>
                  </a:lnTo>
                  <a:lnTo>
                    <a:pt x="657694" y="583171"/>
                  </a:lnTo>
                  <a:lnTo>
                    <a:pt x="664819" y="582625"/>
                  </a:lnTo>
                  <a:lnTo>
                    <a:pt x="675652" y="581621"/>
                  </a:lnTo>
                  <a:lnTo>
                    <a:pt x="675005" y="582015"/>
                  </a:lnTo>
                  <a:lnTo>
                    <a:pt x="675716" y="581621"/>
                  </a:lnTo>
                  <a:lnTo>
                    <a:pt x="678954" y="579869"/>
                  </a:lnTo>
                  <a:lnTo>
                    <a:pt x="679818" y="579399"/>
                  </a:lnTo>
                  <a:lnTo>
                    <a:pt x="680491" y="579031"/>
                  </a:lnTo>
                  <a:lnTo>
                    <a:pt x="680808" y="578853"/>
                  </a:lnTo>
                  <a:lnTo>
                    <a:pt x="685850" y="576135"/>
                  </a:lnTo>
                  <a:lnTo>
                    <a:pt x="688746" y="575094"/>
                  </a:lnTo>
                  <a:close/>
                </a:path>
                <a:path w="833120" h="2007870">
                  <a:moveTo>
                    <a:pt x="689749" y="68580"/>
                  </a:moveTo>
                  <a:lnTo>
                    <a:pt x="686092" y="70065"/>
                  </a:lnTo>
                  <a:lnTo>
                    <a:pt x="681393" y="74358"/>
                  </a:lnTo>
                  <a:lnTo>
                    <a:pt x="676452" y="78587"/>
                  </a:lnTo>
                  <a:lnTo>
                    <a:pt x="675322" y="80289"/>
                  </a:lnTo>
                  <a:lnTo>
                    <a:pt x="673214" y="83629"/>
                  </a:lnTo>
                  <a:lnTo>
                    <a:pt x="673836" y="84709"/>
                  </a:lnTo>
                  <a:lnTo>
                    <a:pt x="676808" y="83578"/>
                  </a:lnTo>
                  <a:lnTo>
                    <a:pt x="679208" y="82715"/>
                  </a:lnTo>
                  <a:lnTo>
                    <a:pt x="680377" y="81000"/>
                  </a:lnTo>
                  <a:lnTo>
                    <a:pt x="683336" y="76415"/>
                  </a:lnTo>
                  <a:lnTo>
                    <a:pt x="686028" y="73888"/>
                  </a:lnTo>
                  <a:lnTo>
                    <a:pt x="689038" y="70561"/>
                  </a:lnTo>
                  <a:lnTo>
                    <a:pt x="689737" y="69596"/>
                  </a:lnTo>
                  <a:lnTo>
                    <a:pt x="689749" y="68973"/>
                  </a:lnTo>
                  <a:lnTo>
                    <a:pt x="689749" y="68580"/>
                  </a:lnTo>
                  <a:close/>
                </a:path>
                <a:path w="833120" h="2007870">
                  <a:moveTo>
                    <a:pt x="690613" y="595566"/>
                  </a:moveTo>
                  <a:lnTo>
                    <a:pt x="690524" y="595274"/>
                  </a:lnTo>
                  <a:lnTo>
                    <a:pt x="688238" y="594144"/>
                  </a:lnTo>
                  <a:lnTo>
                    <a:pt x="683425" y="594804"/>
                  </a:lnTo>
                  <a:lnTo>
                    <a:pt x="678154" y="595922"/>
                  </a:lnTo>
                  <a:lnTo>
                    <a:pt x="675881" y="596404"/>
                  </a:lnTo>
                  <a:lnTo>
                    <a:pt x="673328" y="597585"/>
                  </a:lnTo>
                  <a:lnTo>
                    <a:pt x="671791" y="599313"/>
                  </a:lnTo>
                  <a:lnTo>
                    <a:pt x="674243" y="598779"/>
                  </a:lnTo>
                  <a:lnTo>
                    <a:pt x="678954" y="598068"/>
                  </a:lnTo>
                  <a:lnTo>
                    <a:pt x="682650" y="597115"/>
                  </a:lnTo>
                  <a:lnTo>
                    <a:pt x="684872" y="597903"/>
                  </a:lnTo>
                  <a:lnTo>
                    <a:pt x="686663" y="597369"/>
                  </a:lnTo>
                  <a:lnTo>
                    <a:pt x="688124" y="596887"/>
                  </a:lnTo>
                  <a:lnTo>
                    <a:pt x="688860" y="596544"/>
                  </a:lnTo>
                  <a:lnTo>
                    <a:pt x="689889" y="596138"/>
                  </a:lnTo>
                  <a:lnTo>
                    <a:pt x="690613" y="595566"/>
                  </a:lnTo>
                  <a:close/>
                </a:path>
                <a:path w="833120" h="2007870">
                  <a:moveTo>
                    <a:pt x="691261" y="576160"/>
                  </a:moveTo>
                  <a:lnTo>
                    <a:pt x="691108" y="576110"/>
                  </a:lnTo>
                  <a:lnTo>
                    <a:pt x="690981" y="575983"/>
                  </a:lnTo>
                  <a:lnTo>
                    <a:pt x="689610" y="576427"/>
                  </a:lnTo>
                  <a:lnTo>
                    <a:pt x="690003" y="576580"/>
                  </a:lnTo>
                  <a:lnTo>
                    <a:pt x="691261" y="576160"/>
                  </a:lnTo>
                  <a:close/>
                </a:path>
                <a:path w="833120" h="2007870">
                  <a:moveTo>
                    <a:pt x="692480" y="38582"/>
                  </a:moveTo>
                  <a:lnTo>
                    <a:pt x="692162" y="38049"/>
                  </a:lnTo>
                  <a:lnTo>
                    <a:pt x="688784" y="39420"/>
                  </a:lnTo>
                  <a:lnTo>
                    <a:pt x="686104" y="41922"/>
                  </a:lnTo>
                  <a:lnTo>
                    <a:pt x="679577" y="50850"/>
                  </a:lnTo>
                  <a:lnTo>
                    <a:pt x="676262" y="53975"/>
                  </a:lnTo>
                  <a:lnTo>
                    <a:pt x="671842" y="56184"/>
                  </a:lnTo>
                  <a:lnTo>
                    <a:pt x="671525" y="55905"/>
                  </a:lnTo>
                  <a:lnTo>
                    <a:pt x="670763" y="56311"/>
                  </a:lnTo>
                  <a:lnTo>
                    <a:pt x="670382" y="56502"/>
                  </a:lnTo>
                  <a:lnTo>
                    <a:pt x="669328" y="57531"/>
                  </a:lnTo>
                  <a:lnTo>
                    <a:pt x="668375" y="58712"/>
                  </a:lnTo>
                  <a:lnTo>
                    <a:pt x="667842" y="59690"/>
                  </a:lnTo>
                  <a:lnTo>
                    <a:pt x="669188" y="59880"/>
                  </a:lnTo>
                  <a:lnTo>
                    <a:pt x="670280" y="60147"/>
                  </a:lnTo>
                  <a:lnTo>
                    <a:pt x="674624" y="59296"/>
                  </a:lnTo>
                  <a:lnTo>
                    <a:pt x="675957" y="58216"/>
                  </a:lnTo>
                  <a:lnTo>
                    <a:pt x="681037" y="52870"/>
                  </a:lnTo>
                  <a:lnTo>
                    <a:pt x="685317" y="48679"/>
                  </a:lnTo>
                  <a:lnTo>
                    <a:pt x="688035" y="44424"/>
                  </a:lnTo>
                  <a:lnTo>
                    <a:pt x="692480" y="38582"/>
                  </a:lnTo>
                  <a:close/>
                </a:path>
                <a:path w="833120" h="2007870">
                  <a:moveTo>
                    <a:pt x="697064" y="589483"/>
                  </a:moveTo>
                  <a:lnTo>
                    <a:pt x="695731" y="589229"/>
                  </a:lnTo>
                  <a:lnTo>
                    <a:pt x="694690" y="589686"/>
                  </a:lnTo>
                  <a:lnTo>
                    <a:pt x="694728" y="590207"/>
                  </a:lnTo>
                  <a:lnTo>
                    <a:pt x="695947" y="590219"/>
                  </a:lnTo>
                  <a:lnTo>
                    <a:pt x="696785" y="589876"/>
                  </a:lnTo>
                  <a:lnTo>
                    <a:pt x="697064" y="589483"/>
                  </a:lnTo>
                  <a:close/>
                </a:path>
                <a:path w="833120" h="2007870">
                  <a:moveTo>
                    <a:pt x="698563" y="571144"/>
                  </a:moveTo>
                  <a:lnTo>
                    <a:pt x="697064" y="570534"/>
                  </a:lnTo>
                  <a:lnTo>
                    <a:pt x="694194" y="570839"/>
                  </a:lnTo>
                  <a:lnTo>
                    <a:pt x="690092" y="571893"/>
                  </a:lnTo>
                  <a:lnTo>
                    <a:pt x="685736" y="573024"/>
                  </a:lnTo>
                  <a:lnTo>
                    <a:pt x="685025" y="573608"/>
                  </a:lnTo>
                  <a:lnTo>
                    <a:pt x="687158" y="574459"/>
                  </a:lnTo>
                  <a:lnTo>
                    <a:pt x="690600" y="572795"/>
                  </a:lnTo>
                  <a:lnTo>
                    <a:pt x="694601" y="571982"/>
                  </a:lnTo>
                  <a:lnTo>
                    <a:pt x="698563" y="571144"/>
                  </a:lnTo>
                  <a:close/>
                </a:path>
                <a:path w="833120" h="2007870">
                  <a:moveTo>
                    <a:pt x="700570" y="41503"/>
                  </a:moveTo>
                  <a:lnTo>
                    <a:pt x="700366" y="41363"/>
                  </a:lnTo>
                  <a:lnTo>
                    <a:pt x="699795" y="41021"/>
                  </a:lnTo>
                  <a:lnTo>
                    <a:pt x="698207" y="42760"/>
                  </a:lnTo>
                  <a:lnTo>
                    <a:pt x="696455" y="44577"/>
                  </a:lnTo>
                  <a:lnTo>
                    <a:pt x="691286" y="50571"/>
                  </a:lnTo>
                  <a:lnTo>
                    <a:pt x="690333" y="51854"/>
                  </a:lnTo>
                  <a:lnTo>
                    <a:pt x="691019" y="51777"/>
                  </a:lnTo>
                  <a:lnTo>
                    <a:pt x="691464" y="51739"/>
                  </a:lnTo>
                  <a:lnTo>
                    <a:pt x="699871" y="42735"/>
                  </a:lnTo>
                  <a:lnTo>
                    <a:pt x="700570" y="41503"/>
                  </a:lnTo>
                  <a:close/>
                </a:path>
                <a:path w="833120" h="2007870">
                  <a:moveTo>
                    <a:pt x="703580" y="579475"/>
                  </a:moveTo>
                  <a:lnTo>
                    <a:pt x="703567" y="579158"/>
                  </a:lnTo>
                  <a:lnTo>
                    <a:pt x="701167" y="578599"/>
                  </a:lnTo>
                  <a:lnTo>
                    <a:pt x="697484" y="579158"/>
                  </a:lnTo>
                  <a:lnTo>
                    <a:pt x="697077" y="578294"/>
                  </a:lnTo>
                  <a:lnTo>
                    <a:pt x="694804" y="578866"/>
                  </a:lnTo>
                  <a:lnTo>
                    <a:pt x="694537" y="578954"/>
                  </a:lnTo>
                  <a:lnTo>
                    <a:pt x="694385" y="579158"/>
                  </a:lnTo>
                  <a:lnTo>
                    <a:pt x="694029" y="579475"/>
                  </a:lnTo>
                  <a:lnTo>
                    <a:pt x="695248" y="580009"/>
                  </a:lnTo>
                  <a:lnTo>
                    <a:pt x="695248" y="581050"/>
                  </a:lnTo>
                  <a:lnTo>
                    <a:pt x="699820" y="580821"/>
                  </a:lnTo>
                  <a:lnTo>
                    <a:pt x="701192" y="580605"/>
                  </a:lnTo>
                  <a:lnTo>
                    <a:pt x="703580" y="579475"/>
                  </a:lnTo>
                  <a:close/>
                </a:path>
                <a:path w="833120" h="2007870">
                  <a:moveTo>
                    <a:pt x="704342" y="43573"/>
                  </a:moveTo>
                  <a:lnTo>
                    <a:pt x="703224" y="44107"/>
                  </a:lnTo>
                  <a:lnTo>
                    <a:pt x="701294" y="45643"/>
                  </a:lnTo>
                  <a:lnTo>
                    <a:pt x="700709" y="46342"/>
                  </a:lnTo>
                  <a:lnTo>
                    <a:pt x="699719" y="47345"/>
                  </a:lnTo>
                  <a:lnTo>
                    <a:pt x="699617" y="47663"/>
                  </a:lnTo>
                  <a:lnTo>
                    <a:pt x="699046" y="49339"/>
                  </a:lnTo>
                  <a:lnTo>
                    <a:pt x="700786" y="48006"/>
                  </a:lnTo>
                  <a:lnTo>
                    <a:pt x="703351" y="46126"/>
                  </a:lnTo>
                  <a:lnTo>
                    <a:pt x="703834" y="45593"/>
                  </a:lnTo>
                  <a:lnTo>
                    <a:pt x="703999" y="44958"/>
                  </a:lnTo>
                  <a:lnTo>
                    <a:pt x="704342" y="43573"/>
                  </a:lnTo>
                  <a:close/>
                </a:path>
                <a:path w="833120" h="2007870">
                  <a:moveTo>
                    <a:pt x="704786" y="604723"/>
                  </a:moveTo>
                  <a:lnTo>
                    <a:pt x="704646" y="604329"/>
                  </a:lnTo>
                  <a:lnTo>
                    <a:pt x="703935" y="604100"/>
                  </a:lnTo>
                  <a:lnTo>
                    <a:pt x="702411" y="604456"/>
                  </a:lnTo>
                  <a:lnTo>
                    <a:pt x="695566" y="606018"/>
                  </a:lnTo>
                  <a:lnTo>
                    <a:pt x="688759" y="607707"/>
                  </a:lnTo>
                  <a:lnTo>
                    <a:pt x="682091" y="609727"/>
                  </a:lnTo>
                  <a:lnTo>
                    <a:pt x="675665" y="612254"/>
                  </a:lnTo>
                  <a:lnTo>
                    <a:pt x="673150" y="613422"/>
                  </a:lnTo>
                  <a:lnTo>
                    <a:pt x="667550" y="614553"/>
                  </a:lnTo>
                  <a:lnTo>
                    <a:pt x="668782" y="616521"/>
                  </a:lnTo>
                  <a:lnTo>
                    <a:pt x="673989" y="614781"/>
                  </a:lnTo>
                  <a:lnTo>
                    <a:pt x="679907" y="613994"/>
                  </a:lnTo>
                  <a:lnTo>
                    <a:pt x="681367" y="613054"/>
                  </a:lnTo>
                  <a:lnTo>
                    <a:pt x="683196" y="611060"/>
                  </a:lnTo>
                  <a:lnTo>
                    <a:pt x="685558" y="610374"/>
                  </a:lnTo>
                  <a:lnTo>
                    <a:pt x="688035" y="609968"/>
                  </a:lnTo>
                  <a:lnTo>
                    <a:pt x="694563" y="609130"/>
                  </a:lnTo>
                  <a:lnTo>
                    <a:pt x="699757" y="608291"/>
                  </a:lnTo>
                  <a:lnTo>
                    <a:pt x="704189" y="606336"/>
                  </a:lnTo>
                  <a:lnTo>
                    <a:pt x="704786" y="604723"/>
                  </a:lnTo>
                  <a:close/>
                </a:path>
                <a:path w="833120" h="2007870">
                  <a:moveTo>
                    <a:pt x="708901" y="45847"/>
                  </a:moveTo>
                  <a:lnTo>
                    <a:pt x="698677" y="55587"/>
                  </a:lnTo>
                  <a:lnTo>
                    <a:pt x="698919" y="55943"/>
                  </a:lnTo>
                  <a:lnTo>
                    <a:pt x="699160" y="56337"/>
                  </a:lnTo>
                  <a:lnTo>
                    <a:pt x="700278" y="55410"/>
                  </a:lnTo>
                  <a:lnTo>
                    <a:pt x="704024" y="52425"/>
                  </a:lnTo>
                  <a:lnTo>
                    <a:pt x="706005" y="49758"/>
                  </a:lnTo>
                  <a:lnTo>
                    <a:pt x="708520" y="46647"/>
                  </a:lnTo>
                  <a:lnTo>
                    <a:pt x="708901" y="45847"/>
                  </a:lnTo>
                  <a:close/>
                </a:path>
                <a:path w="833120" h="2007870">
                  <a:moveTo>
                    <a:pt x="714730" y="0"/>
                  </a:moveTo>
                  <a:lnTo>
                    <a:pt x="714286" y="127"/>
                  </a:lnTo>
                  <a:lnTo>
                    <a:pt x="711365" y="2197"/>
                  </a:lnTo>
                  <a:lnTo>
                    <a:pt x="710247" y="2717"/>
                  </a:lnTo>
                  <a:lnTo>
                    <a:pt x="708774" y="4356"/>
                  </a:lnTo>
                  <a:lnTo>
                    <a:pt x="705192" y="8305"/>
                  </a:lnTo>
                  <a:lnTo>
                    <a:pt x="701865" y="12395"/>
                  </a:lnTo>
                  <a:lnTo>
                    <a:pt x="696874" y="17233"/>
                  </a:lnTo>
                  <a:lnTo>
                    <a:pt x="696163" y="18313"/>
                  </a:lnTo>
                  <a:lnTo>
                    <a:pt x="696569" y="20675"/>
                  </a:lnTo>
                  <a:lnTo>
                    <a:pt x="696531" y="22860"/>
                  </a:lnTo>
                  <a:lnTo>
                    <a:pt x="704621" y="17754"/>
                  </a:lnTo>
                  <a:lnTo>
                    <a:pt x="709053" y="12179"/>
                  </a:lnTo>
                  <a:lnTo>
                    <a:pt x="710704" y="9334"/>
                  </a:lnTo>
                  <a:lnTo>
                    <a:pt x="707478" y="10223"/>
                  </a:lnTo>
                  <a:lnTo>
                    <a:pt x="706640" y="10490"/>
                  </a:lnTo>
                  <a:lnTo>
                    <a:pt x="707301" y="9004"/>
                  </a:lnTo>
                  <a:lnTo>
                    <a:pt x="710717" y="5435"/>
                  </a:lnTo>
                  <a:lnTo>
                    <a:pt x="712304" y="3886"/>
                  </a:lnTo>
                  <a:lnTo>
                    <a:pt x="714730" y="0"/>
                  </a:lnTo>
                  <a:close/>
                </a:path>
                <a:path w="833120" h="2007870">
                  <a:moveTo>
                    <a:pt x="722261" y="185585"/>
                  </a:moveTo>
                  <a:lnTo>
                    <a:pt x="721868" y="186042"/>
                  </a:lnTo>
                  <a:lnTo>
                    <a:pt x="717016" y="186613"/>
                  </a:lnTo>
                  <a:lnTo>
                    <a:pt x="714273" y="186905"/>
                  </a:lnTo>
                  <a:lnTo>
                    <a:pt x="709993" y="190411"/>
                  </a:lnTo>
                  <a:lnTo>
                    <a:pt x="702779" y="197612"/>
                  </a:lnTo>
                  <a:lnTo>
                    <a:pt x="699566" y="202082"/>
                  </a:lnTo>
                  <a:lnTo>
                    <a:pt x="697242" y="207060"/>
                  </a:lnTo>
                  <a:lnTo>
                    <a:pt x="698969" y="206400"/>
                  </a:lnTo>
                  <a:lnTo>
                    <a:pt x="697141" y="209143"/>
                  </a:lnTo>
                  <a:lnTo>
                    <a:pt x="695032" y="211226"/>
                  </a:lnTo>
                  <a:lnTo>
                    <a:pt x="692861" y="213741"/>
                  </a:lnTo>
                  <a:lnTo>
                    <a:pt x="692531" y="214401"/>
                  </a:lnTo>
                  <a:lnTo>
                    <a:pt x="692073" y="215099"/>
                  </a:lnTo>
                  <a:lnTo>
                    <a:pt x="692645" y="214718"/>
                  </a:lnTo>
                  <a:lnTo>
                    <a:pt x="693191" y="214477"/>
                  </a:lnTo>
                  <a:lnTo>
                    <a:pt x="695502" y="212420"/>
                  </a:lnTo>
                  <a:lnTo>
                    <a:pt x="698233" y="209207"/>
                  </a:lnTo>
                  <a:lnTo>
                    <a:pt x="700151" y="210781"/>
                  </a:lnTo>
                  <a:lnTo>
                    <a:pt x="703199" y="207657"/>
                  </a:lnTo>
                  <a:lnTo>
                    <a:pt x="706628" y="203860"/>
                  </a:lnTo>
                  <a:lnTo>
                    <a:pt x="709739" y="200888"/>
                  </a:lnTo>
                  <a:lnTo>
                    <a:pt x="722261" y="185585"/>
                  </a:lnTo>
                  <a:close/>
                </a:path>
                <a:path w="833120" h="2007870">
                  <a:moveTo>
                    <a:pt x="743000" y="34709"/>
                  </a:moveTo>
                  <a:lnTo>
                    <a:pt x="742975" y="34175"/>
                  </a:lnTo>
                  <a:lnTo>
                    <a:pt x="742734" y="34163"/>
                  </a:lnTo>
                  <a:lnTo>
                    <a:pt x="742480" y="34175"/>
                  </a:lnTo>
                  <a:lnTo>
                    <a:pt x="741946" y="34556"/>
                  </a:lnTo>
                  <a:lnTo>
                    <a:pt x="741476" y="34823"/>
                  </a:lnTo>
                  <a:lnTo>
                    <a:pt x="741172" y="35356"/>
                  </a:lnTo>
                  <a:lnTo>
                    <a:pt x="740638" y="36118"/>
                  </a:lnTo>
                  <a:lnTo>
                    <a:pt x="740714" y="36283"/>
                  </a:lnTo>
                  <a:lnTo>
                    <a:pt x="740867" y="36664"/>
                  </a:lnTo>
                  <a:lnTo>
                    <a:pt x="741629" y="36309"/>
                  </a:lnTo>
                  <a:lnTo>
                    <a:pt x="742759" y="34975"/>
                  </a:lnTo>
                  <a:lnTo>
                    <a:pt x="743000" y="34709"/>
                  </a:lnTo>
                  <a:close/>
                </a:path>
                <a:path w="833120" h="2007870">
                  <a:moveTo>
                    <a:pt x="743623" y="30378"/>
                  </a:moveTo>
                  <a:lnTo>
                    <a:pt x="742937" y="29768"/>
                  </a:lnTo>
                  <a:lnTo>
                    <a:pt x="734136" y="35750"/>
                  </a:lnTo>
                  <a:lnTo>
                    <a:pt x="728256" y="39497"/>
                  </a:lnTo>
                  <a:lnTo>
                    <a:pt x="724954" y="38696"/>
                  </a:lnTo>
                  <a:lnTo>
                    <a:pt x="723811" y="39471"/>
                  </a:lnTo>
                  <a:lnTo>
                    <a:pt x="716978" y="43434"/>
                  </a:lnTo>
                  <a:lnTo>
                    <a:pt x="710298" y="50520"/>
                  </a:lnTo>
                  <a:lnTo>
                    <a:pt x="703389" y="57023"/>
                  </a:lnTo>
                  <a:lnTo>
                    <a:pt x="702475" y="58343"/>
                  </a:lnTo>
                  <a:lnTo>
                    <a:pt x="703275" y="59486"/>
                  </a:lnTo>
                  <a:lnTo>
                    <a:pt x="702779" y="62458"/>
                  </a:lnTo>
                  <a:lnTo>
                    <a:pt x="738606" y="34239"/>
                  </a:lnTo>
                  <a:lnTo>
                    <a:pt x="741400" y="34747"/>
                  </a:lnTo>
                  <a:lnTo>
                    <a:pt x="743115" y="32512"/>
                  </a:lnTo>
                  <a:lnTo>
                    <a:pt x="743623" y="30378"/>
                  </a:lnTo>
                  <a:close/>
                </a:path>
                <a:path w="833120" h="2007870">
                  <a:moveTo>
                    <a:pt x="832713" y="1461084"/>
                  </a:moveTo>
                  <a:lnTo>
                    <a:pt x="831037" y="1461871"/>
                  </a:lnTo>
                  <a:lnTo>
                    <a:pt x="829335" y="1464170"/>
                  </a:lnTo>
                  <a:lnTo>
                    <a:pt x="827646" y="1466024"/>
                  </a:lnTo>
                  <a:lnTo>
                    <a:pt x="829310" y="1464640"/>
                  </a:lnTo>
                  <a:lnTo>
                    <a:pt x="830859" y="1464449"/>
                  </a:lnTo>
                  <a:lnTo>
                    <a:pt x="832713" y="1461084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2" name="object 472"/>
            <p:cNvSpPr/>
            <p:nvPr/>
          </p:nvSpPr>
          <p:spPr>
            <a:xfrm>
              <a:off x="11786603" y="8743320"/>
              <a:ext cx="862330" cy="2027555"/>
            </a:xfrm>
            <a:custGeom>
              <a:avLst/>
              <a:gdLst/>
              <a:ahLst/>
              <a:cxnLst/>
              <a:rect l="l" t="t" r="r" b="b"/>
              <a:pathLst>
                <a:path w="862329" h="2027554">
                  <a:moveTo>
                    <a:pt x="9321" y="1358404"/>
                  </a:moveTo>
                  <a:lnTo>
                    <a:pt x="6045" y="1359014"/>
                  </a:lnTo>
                  <a:lnTo>
                    <a:pt x="2984" y="1360258"/>
                  </a:lnTo>
                  <a:lnTo>
                    <a:pt x="0" y="1361605"/>
                  </a:lnTo>
                  <a:lnTo>
                    <a:pt x="139" y="1361592"/>
                  </a:lnTo>
                  <a:lnTo>
                    <a:pt x="266" y="1361541"/>
                  </a:lnTo>
                  <a:lnTo>
                    <a:pt x="406" y="1361528"/>
                  </a:lnTo>
                  <a:lnTo>
                    <a:pt x="8928" y="1358607"/>
                  </a:lnTo>
                  <a:lnTo>
                    <a:pt x="9055" y="1358519"/>
                  </a:lnTo>
                  <a:lnTo>
                    <a:pt x="9194" y="1358480"/>
                  </a:lnTo>
                  <a:lnTo>
                    <a:pt x="9321" y="1358404"/>
                  </a:lnTo>
                  <a:close/>
                </a:path>
                <a:path w="862329" h="2027554">
                  <a:moveTo>
                    <a:pt x="151536" y="848931"/>
                  </a:moveTo>
                  <a:lnTo>
                    <a:pt x="150190" y="849528"/>
                  </a:lnTo>
                  <a:lnTo>
                    <a:pt x="148920" y="849998"/>
                  </a:lnTo>
                  <a:lnTo>
                    <a:pt x="147701" y="850315"/>
                  </a:lnTo>
                  <a:lnTo>
                    <a:pt x="147574" y="851293"/>
                  </a:lnTo>
                  <a:lnTo>
                    <a:pt x="147015" y="852246"/>
                  </a:lnTo>
                  <a:lnTo>
                    <a:pt x="148501" y="851649"/>
                  </a:lnTo>
                  <a:lnTo>
                    <a:pt x="150101" y="850239"/>
                  </a:lnTo>
                  <a:lnTo>
                    <a:pt x="151536" y="848931"/>
                  </a:lnTo>
                  <a:close/>
                </a:path>
                <a:path w="862329" h="2027554">
                  <a:moveTo>
                    <a:pt x="222504" y="803198"/>
                  </a:moveTo>
                  <a:lnTo>
                    <a:pt x="222237" y="803109"/>
                  </a:lnTo>
                  <a:lnTo>
                    <a:pt x="215658" y="805535"/>
                  </a:lnTo>
                  <a:lnTo>
                    <a:pt x="212140" y="806945"/>
                  </a:lnTo>
                  <a:lnTo>
                    <a:pt x="212890" y="807567"/>
                  </a:lnTo>
                  <a:lnTo>
                    <a:pt x="211061" y="808634"/>
                  </a:lnTo>
                  <a:lnTo>
                    <a:pt x="204901" y="812012"/>
                  </a:lnTo>
                  <a:lnTo>
                    <a:pt x="205054" y="812546"/>
                  </a:lnTo>
                  <a:lnTo>
                    <a:pt x="207911" y="812012"/>
                  </a:lnTo>
                  <a:lnTo>
                    <a:pt x="211505" y="811212"/>
                  </a:lnTo>
                  <a:lnTo>
                    <a:pt x="217690" y="809726"/>
                  </a:lnTo>
                  <a:lnTo>
                    <a:pt x="219430" y="808634"/>
                  </a:lnTo>
                  <a:lnTo>
                    <a:pt x="219265" y="806589"/>
                  </a:lnTo>
                  <a:lnTo>
                    <a:pt x="219240" y="806361"/>
                  </a:lnTo>
                  <a:lnTo>
                    <a:pt x="218897" y="806589"/>
                  </a:lnTo>
                  <a:lnTo>
                    <a:pt x="222504" y="803198"/>
                  </a:lnTo>
                  <a:close/>
                </a:path>
                <a:path w="862329" h="2027554">
                  <a:moveTo>
                    <a:pt x="299707" y="774954"/>
                  </a:moveTo>
                  <a:lnTo>
                    <a:pt x="296240" y="775423"/>
                  </a:lnTo>
                  <a:lnTo>
                    <a:pt x="291693" y="777138"/>
                  </a:lnTo>
                  <a:lnTo>
                    <a:pt x="287947" y="778065"/>
                  </a:lnTo>
                  <a:lnTo>
                    <a:pt x="294119" y="778065"/>
                  </a:lnTo>
                  <a:lnTo>
                    <a:pt x="295998" y="776871"/>
                  </a:lnTo>
                  <a:lnTo>
                    <a:pt x="298018" y="775855"/>
                  </a:lnTo>
                  <a:lnTo>
                    <a:pt x="299707" y="774954"/>
                  </a:lnTo>
                  <a:close/>
                </a:path>
                <a:path w="862329" h="2027554">
                  <a:moveTo>
                    <a:pt x="300113" y="742746"/>
                  </a:moveTo>
                  <a:lnTo>
                    <a:pt x="300088" y="742302"/>
                  </a:lnTo>
                  <a:lnTo>
                    <a:pt x="300037" y="741908"/>
                  </a:lnTo>
                  <a:lnTo>
                    <a:pt x="299275" y="741845"/>
                  </a:lnTo>
                  <a:lnTo>
                    <a:pt x="297726" y="742403"/>
                  </a:lnTo>
                  <a:lnTo>
                    <a:pt x="296214" y="742937"/>
                  </a:lnTo>
                  <a:lnTo>
                    <a:pt x="294995" y="743623"/>
                  </a:lnTo>
                  <a:lnTo>
                    <a:pt x="295071" y="744067"/>
                  </a:lnTo>
                  <a:lnTo>
                    <a:pt x="295122" y="744474"/>
                  </a:lnTo>
                  <a:lnTo>
                    <a:pt x="296075" y="744397"/>
                  </a:lnTo>
                  <a:lnTo>
                    <a:pt x="297586" y="743927"/>
                  </a:lnTo>
                  <a:lnTo>
                    <a:pt x="299262" y="743318"/>
                  </a:lnTo>
                  <a:lnTo>
                    <a:pt x="300113" y="742746"/>
                  </a:lnTo>
                  <a:close/>
                </a:path>
                <a:path w="862329" h="2027554">
                  <a:moveTo>
                    <a:pt x="302183" y="759256"/>
                  </a:moveTo>
                  <a:lnTo>
                    <a:pt x="301675" y="759269"/>
                  </a:lnTo>
                  <a:lnTo>
                    <a:pt x="301269" y="759117"/>
                  </a:lnTo>
                  <a:lnTo>
                    <a:pt x="300672" y="759320"/>
                  </a:lnTo>
                  <a:lnTo>
                    <a:pt x="299948" y="759548"/>
                  </a:lnTo>
                  <a:lnTo>
                    <a:pt x="298577" y="760171"/>
                  </a:lnTo>
                  <a:lnTo>
                    <a:pt x="298030" y="760933"/>
                  </a:lnTo>
                  <a:lnTo>
                    <a:pt x="298704" y="761034"/>
                  </a:lnTo>
                  <a:lnTo>
                    <a:pt x="300431" y="760349"/>
                  </a:lnTo>
                  <a:lnTo>
                    <a:pt x="301066" y="760107"/>
                  </a:lnTo>
                  <a:lnTo>
                    <a:pt x="301625" y="759625"/>
                  </a:lnTo>
                  <a:lnTo>
                    <a:pt x="302183" y="759256"/>
                  </a:lnTo>
                  <a:close/>
                </a:path>
                <a:path w="862329" h="2027554">
                  <a:moveTo>
                    <a:pt x="310578" y="754430"/>
                  </a:moveTo>
                  <a:lnTo>
                    <a:pt x="309613" y="754786"/>
                  </a:lnTo>
                  <a:lnTo>
                    <a:pt x="310134" y="754926"/>
                  </a:lnTo>
                  <a:lnTo>
                    <a:pt x="310578" y="754430"/>
                  </a:lnTo>
                  <a:close/>
                </a:path>
                <a:path w="862329" h="2027554">
                  <a:moveTo>
                    <a:pt x="315201" y="737692"/>
                  </a:moveTo>
                  <a:lnTo>
                    <a:pt x="314718" y="737577"/>
                  </a:lnTo>
                  <a:lnTo>
                    <a:pt x="314642" y="737362"/>
                  </a:lnTo>
                  <a:lnTo>
                    <a:pt x="305498" y="742251"/>
                  </a:lnTo>
                  <a:lnTo>
                    <a:pt x="307784" y="741718"/>
                  </a:lnTo>
                  <a:lnTo>
                    <a:pt x="310934" y="740562"/>
                  </a:lnTo>
                  <a:lnTo>
                    <a:pt x="313347" y="739279"/>
                  </a:lnTo>
                  <a:lnTo>
                    <a:pt x="314871" y="737997"/>
                  </a:lnTo>
                  <a:lnTo>
                    <a:pt x="315201" y="737692"/>
                  </a:lnTo>
                  <a:close/>
                </a:path>
                <a:path w="862329" h="2027554">
                  <a:moveTo>
                    <a:pt x="321500" y="725093"/>
                  </a:moveTo>
                  <a:lnTo>
                    <a:pt x="320636" y="724865"/>
                  </a:lnTo>
                  <a:lnTo>
                    <a:pt x="308597" y="726643"/>
                  </a:lnTo>
                  <a:lnTo>
                    <a:pt x="308965" y="726554"/>
                  </a:lnTo>
                  <a:lnTo>
                    <a:pt x="311619" y="723531"/>
                  </a:lnTo>
                  <a:lnTo>
                    <a:pt x="312877" y="722109"/>
                  </a:lnTo>
                  <a:lnTo>
                    <a:pt x="313093" y="720902"/>
                  </a:lnTo>
                  <a:lnTo>
                    <a:pt x="312394" y="719188"/>
                  </a:lnTo>
                  <a:lnTo>
                    <a:pt x="310527" y="718947"/>
                  </a:lnTo>
                  <a:lnTo>
                    <a:pt x="299910" y="722871"/>
                  </a:lnTo>
                  <a:lnTo>
                    <a:pt x="288404" y="725932"/>
                  </a:lnTo>
                  <a:lnTo>
                    <a:pt x="287248" y="727786"/>
                  </a:lnTo>
                  <a:lnTo>
                    <a:pt x="285978" y="729234"/>
                  </a:lnTo>
                  <a:lnTo>
                    <a:pt x="282486" y="731786"/>
                  </a:lnTo>
                  <a:lnTo>
                    <a:pt x="281038" y="732523"/>
                  </a:lnTo>
                  <a:lnTo>
                    <a:pt x="277812" y="735876"/>
                  </a:lnTo>
                  <a:lnTo>
                    <a:pt x="279819" y="735253"/>
                  </a:lnTo>
                  <a:lnTo>
                    <a:pt x="284111" y="733653"/>
                  </a:lnTo>
                  <a:lnTo>
                    <a:pt x="291985" y="730567"/>
                  </a:lnTo>
                  <a:lnTo>
                    <a:pt x="298538" y="728789"/>
                  </a:lnTo>
                  <a:lnTo>
                    <a:pt x="302069" y="731481"/>
                  </a:lnTo>
                  <a:lnTo>
                    <a:pt x="307314" y="730745"/>
                  </a:lnTo>
                  <a:lnTo>
                    <a:pt x="315861" y="729792"/>
                  </a:lnTo>
                  <a:lnTo>
                    <a:pt x="318706" y="728649"/>
                  </a:lnTo>
                  <a:lnTo>
                    <a:pt x="321500" y="725093"/>
                  </a:lnTo>
                  <a:close/>
                </a:path>
                <a:path w="862329" h="2027554">
                  <a:moveTo>
                    <a:pt x="323037" y="684453"/>
                  </a:moveTo>
                  <a:lnTo>
                    <a:pt x="322592" y="684110"/>
                  </a:lnTo>
                  <a:lnTo>
                    <a:pt x="322326" y="683945"/>
                  </a:lnTo>
                  <a:lnTo>
                    <a:pt x="321132" y="684491"/>
                  </a:lnTo>
                  <a:lnTo>
                    <a:pt x="315861" y="689457"/>
                  </a:lnTo>
                  <a:lnTo>
                    <a:pt x="314388" y="689533"/>
                  </a:lnTo>
                  <a:lnTo>
                    <a:pt x="313855" y="686244"/>
                  </a:lnTo>
                  <a:lnTo>
                    <a:pt x="311759" y="687133"/>
                  </a:lnTo>
                  <a:lnTo>
                    <a:pt x="304368" y="693229"/>
                  </a:lnTo>
                  <a:lnTo>
                    <a:pt x="300926" y="695858"/>
                  </a:lnTo>
                  <a:lnTo>
                    <a:pt x="295732" y="698233"/>
                  </a:lnTo>
                  <a:lnTo>
                    <a:pt x="292074" y="701459"/>
                  </a:lnTo>
                  <a:lnTo>
                    <a:pt x="288290" y="704507"/>
                  </a:lnTo>
                  <a:lnTo>
                    <a:pt x="286689" y="706386"/>
                  </a:lnTo>
                  <a:lnTo>
                    <a:pt x="286194" y="707618"/>
                  </a:lnTo>
                  <a:lnTo>
                    <a:pt x="285407" y="708571"/>
                  </a:lnTo>
                  <a:lnTo>
                    <a:pt x="284949" y="709193"/>
                  </a:lnTo>
                  <a:lnTo>
                    <a:pt x="286766" y="708571"/>
                  </a:lnTo>
                  <a:lnTo>
                    <a:pt x="288556" y="707999"/>
                  </a:lnTo>
                  <a:lnTo>
                    <a:pt x="293357" y="705624"/>
                  </a:lnTo>
                  <a:lnTo>
                    <a:pt x="295592" y="704697"/>
                  </a:lnTo>
                  <a:lnTo>
                    <a:pt x="300875" y="703541"/>
                  </a:lnTo>
                  <a:lnTo>
                    <a:pt x="302425" y="703516"/>
                  </a:lnTo>
                  <a:lnTo>
                    <a:pt x="304063" y="703414"/>
                  </a:lnTo>
                  <a:lnTo>
                    <a:pt x="304279" y="702919"/>
                  </a:lnTo>
                  <a:lnTo>
                    <a:pt x="304469" y="702500"/>
                  </a:lnTo>
                  <a:lnTo>
                    <a:pt x="304050" y="702919"/>
                  </a:lnTo>
                  <a:lnTo>
                    <a:pt x="304596" y="702221"/>
                  </a:lnTo>
                  <a:lnTo>
                    <a:pt x="304482" y="702475"/>
                  </a:lnTo>
                  <a:lnTo>
                    <a:pt x="304838" y="702221"/>
                  </a:lnTo>
                  <a:lnTo>
                    <a:pt x="306057" y="701344"/>
                  </a:lnTo>
                  <a:lnTo>
                    <a:pt x="307644" y="699985"/>
                  </a:lnTo>
                  <a:lnTo>
                    <a:pt x="309295" y="698652"/>
                  </a:lnTo>
                  <a:lnTo>
                    <a:pt x="310273" y="697699"/>
                  </a:lnTo>
                  <a:lnTo>
                    <a:pt x="310235" y="696874"/>
                  </a:lnTo>
                  <a:lnTo>
                    <a:pt x="310235" y="696442"/>
                  </a:lnTo>
                  <a:lnTo>
                    <a:pt x="309511" y="696506"/>
                  </a:lnTo>
                  <a:lnTo>
                    <a:pt x="308432" y="696874"/>
                  </a:lnTo>
                  <a:lnTo>
                    <a:pt x="309156" y="696544"/>
                  </a:lnTo>
                  <a:lnTo>
                    <a:pt x="309511" y="696506"/>
                  </a:lnTo>
                  <a:lnTo>
                    <a:pt x="310413" y="696188"/>
                  </a:lnTo>
                  <a:lnTo>
                    <a:pt x="310362" y="696429"/>
                  </a:lnTo>
                  <a:lnTo>
                    <a:pt x="311086" y="696366"/>
                  </a:lnTo>
                  <a:lnTo>
                    <a:pt x="311543" y="696417"/>
                  </a:lnTo>
                  <a:lnTo>
                    <a:pt x="312140" y="696417"/>
                  </a:lnTo>
                  <a:lnTo>
                    <a:pt x="312407" y="696188"/>
                  </a:lnTo>
                  <a:lnTo>
                    <a:pt x="314909" y="693991"/>
                  </a:lnTo>
                  <a:lnTo>
                    <a:pt x="315696" y="693216"/>
                  </a:lnTo>
                  <a:lnTo>
                    <a:pt x="308330" y="693229"/>
                  </a:lnTo>
                  <a:lnTo>
                    <a:pt x="307467" y="693889"/>
                  </a:lnTo>
                  <a:lnTo>
                    <a:pt x="307213" y="693991"/>
                  </a:lnTo>
                  <a:lnTo>
                    <a:pt x="307695" y="693521"/>
                  </a:lnTo>
                  <a:lnTo>
                    <a:pt x="308330" y="693229"/>
                  </a:lnTo>
                  <a:lnTo>
                    <a:pt x="315696" y="693216"/>
                  </a:lnTo>
                  <a:lnTo>
                    <a:pt x="317881" y="691019"/>
                  </a:lnTo>
                  <a:lnTo>
                    <a:pt x="319112" y="689533"/>
                  </a:lnTo>
                  <a:lnTo>
                    <a:pt x="322097" y="685876"/>
                  </a:lnTo>
                  <a:lnTo>
                    <a:pt x="323037" y="684453"/>
                  </a:lnTo>
                  <a:close/>
                </a:path>
                <a:path w="862329" h="2027554">
                  <a:moveTo>
                    <a:pt x="339864" y="651205"/>
                  </a:moveTo>
                  <a:lnTo>
                    <a:pt x="332079" y="655586"/>
                  </a:lnTo>
                  <a:lnTo>
                    <a:pt x="325208" y="660311"/>
                  </a:lnTo>
                  <a:lnTo>
                    <a:pt x="320052" y="665111"/>
                  </a:lnTo>
                  <a:lnTo>
                    <a:pt x="318985" y="665632"/>
                  </a:lnTo>
                  <a:lnTo>
                    <a:pt x="317703" y="666051"/>
                  </a:lnTo>
                  <a:lnTo>
                    <a:pt x="314769" y="669772"/>
                  </a:lnTo>
                  <a:lnTo>
                    <a:pt x="318960" y="668108"/>
                  </a:lnTo>
                  <a:lnTo>
                    <a:pt x="320281" y="667715"/>
                  </a:lnTo>
                  <a:lnTo>
                    <a:pt x="321144" y="667842"/>
                  </a:lnTo>
                  <a:lnTo>
                    <a:pt x="320421" y="668299"/>
                  </a:lnTo>
                  <a:lnTo>
                    <a:pt x="313766" y="671055"/>
                  </a:lnTo>
                  <a:lnTo>
                    <a:pt x="311759" y="673709"/>
                  </a:lnTo>
                  <a:lnTo>
                    <a:pt x="311404" y="674636"/>
                  </a:lnTo>
                  <a:lnTo>
                    <a:pt x="313486" y="674370"/>
                  </a:lnTo>
                  <a:lnTo>
                    <a:pt x="315556" y="672592"/>
                  </a:lnTo>
                  <a:lnTo>
                    <a:pt x="319595" y="671080"/>
                  </a:lnTo>
                  <a:lnTo>
                    <a:pt x="323888" y="668045"/>
                  </a:lnTo>
                  <a:lnTo>
                    <a:pt x="336130" y="657987"/>
                  </a:lnTo>
                  <a:lnTo>
                    <a:pt x="339382" y="654278"/>
                  </a:lnTo>
                  <a:lnTo>
                    <a:pt x="339864" y="651205"/>
                  </a:lnTo>
                  <a:close/>
                </a:path>
                <a:path w="862329" h="2027554">
                  <a:moveTo>
                    <a:pt x="347789" y="754481"/>
                  </a:moveTo>
                  <a:lnTo>
                    <a:pt x="347256" y="754278"/>
                  </a:lnTo>
                  <a:lnTo>
                    <a:pt x="346735" y="754405"/>
                  </a:lnTo>
                  <a:lnTo>
                    <a:pt x="345300" y="754761"/>
                  </a:lnTo>
                  <a:lnTo>
                    <a:pt x="344157" y="755383"/>
                  </a:lnTo>
                  <a:lnTo>
                    <a:pt x="343966" y="755840"/>
                  </a:lnTo>
                  <a:lnTo>
                    <a:pt x="343928" y="755992"/>
                  </a:lnTo>
                  <a:lnTo>
                    <a:pt x="344970" y="755815"/>
                  </a:lnTo>
                  <a:lnTo>
                    <a:pt x="345490" y="755789"/>
                  </a:lnTo>
                  <a:lnTo>
                    <a:pt x="346227" y="755421"/>
                  </a:lnTo>
                  <a:lnTo>
                    <a:pt x="347408" y="754951"/>
                  </a:lnTo>
                  <a:lnTo>
                    <a:pt x="347586" y="754722"/>
                  </a:lnTo>
                  <a:lnTo>
                    <a:pt x="347789" y="754481"/>
                  </a:lnTo>
                  <a:close/>
                </a:path>
                <a:path w="862329" h="2027554">
                  <a:moveTo>
                    <a:pt x="348996" y="1973630"/>
                  </a:moveTo>
                  <a:lnTo>
                    <a:pt x="348678" y="1973630"/>
                  </a:lnTo>
                  <a:lnTo>
                    <a:pt x="348500" y="1973351"/>
                  </a:lnTo>
                  <a:lnTo>
                    <a:pt x="343242" y="1977072"/>
                  </a:lnTo>
                  <a:lnTo>
                    <a:pt x="337566" y="1982711"/>
                  </a:lnTo>
                  <a:lnTo>
                    <a:pt x="332828" y="1985822"/>
                  </a:lnTo>
                  <a:lnTo>
                    <a:pt x="331774" y="1987372"/>
                  </a:lnTo>
                  <a:lnTo>
                    <a:pt x="332117" y="1988185"/>
                  </a:lnTo>
                  <a:lnTo>
                    <a:pt x="330454" y="1990953"/>
                  </a:lnTo>
                  <a:lnTo>
                    <a:pt x="333070" y="1989099"/>
                  </a:lnTo>
                  <a:lnTo>
                    <a:pt x="337769" y="1985797"/>
                  </a:lnTo>
                  <a:lnTo>
                    <a:pt x="343065" y="1979371"/>
                  </a:lnTo>
                  <a:lnTo>
                    <a:pt x="348005" y="1975434"/>
                  </a:lnTo>
                  <a:lnTo>
                    <a:pt x="348602" y="1974291"/>
                  </a:lnTo>
                  <a:lnTo>
                    <a:pt x="348996" y="1973630"/>
                  </a:lnTo>
                  <a:close/>
                </a:path>
                <a:path w="862329" h="2027554">
                  <a:moveTo>
                    <a:pt x="349262" y="648931"/>
                  </a:moveTo>
                  <a:lnTo>
                    <a:pt x="348881" y="648995"/>
                  </a:lnTo>
                  <a:lnTo>
                    <a:pt x="349262" y="648931"/>
                  </a:lnTo>
                  <a:close/>
                </a:path>
                <a:path w="862329" h="2027554">
                  <a:moveTo>
                    <a:pt x="349529" y="760971"/>
                  </a:moveTo>
                  <a:lnTo>
                    <a:pt x="348538" y="761072"/>
                  </a:lnTo>
                  <a:lnTo>
                    <a:pt x="346367" y="761746"/>
                  </a:lnTo>
                  <a:lnTo>
                    <a:pt x="345135" y="762304"/>
                  </a:lnTo>
                  <a:lnTo>
                    <a:pt x="344093" y="763257"/>
                  </a:lnTo>
                  <a:lnTo>
                    <a:pt x="344919" y="763320"/>
                  </a:lnTo>
                  <a:lnTo>
                    <a:pt x="346316" y="762977"/>
                  </a:lnTo>
                  <a:lnTo>
                    <a:pt x="347700" y="762647"/>
                  </a:lnTo>
                  <a:lnTo>
                    <a:pt x="348919" y="762076"/>
                  </a:lnTo>
                  <a:lnTo>
                    <a:pt x="349453" y="761466"/>
                  </a:lnTo>
                  <a:lnTo>
                    <a:pt x="349529" y="760971"/>
                  </a:lnTo>
                  <a:close/>
                </a:path>
                <a:path w="862329" h="2027554">
                  <a:moveTo>
                    <a:pt x="353174" y="765009"/>
                  </a:moveTo>
                  <a:lnTo>
                    <a:pt x="352018" y="764019"/>
                  </a:lnTo>
                  <a:lnTo>
                    <a:pt x="349732" y="764857"/>
                  </a:lnTo>
                  <a:lnTo>
                    <a:pt x="337019" y="768362"/>
                  </a:lnTo>
                  <a:lnTo>
                    <a:pt x="335699" y="768502"/>
                  </a:lnTo>
                  <a:lnTo>
                    <a:pt x="338315" y="765987"/>
                  </a:lnTo>
                  <a:lnTo>
                    <a:pt x="338378" y="765835"/>
                  </a:lnTo>
                  <a:lnTo>
                    <a:pt x="338696" y="765009"/>
                  </a:lnTo>
                  <a:lnTo>
                    <a:pt x="342493" y="761961"/>
                  </a:lnTo>
                  <a:lnTo>
                    <a:pt x="342442" y="760933"/>
                  </a:lnTo>
                  <a:lnTo>
                    <a:pt x="341947" y="760882"/>
                  </a:lnTo>
                  <a:lnTo>
                    <a:pt x="336397" y="760298"/>
                  </a:lnTo>
                  <a:lnTo>
                    <a:pt x="333705" y="759282"/>
                  </a:lnTo>
                  <a:lnTo>
                    <a:pt x="330542" y="757301"/>
                  </a:lnTo>
                  <a:lnTo>
                    <a:pt x="323507" y="758761"/>
                  </a:lnTo>
                  <a:lnTo>
                    <a:pt x="315531" y="762533"/>
                  </a:lnTo>
                  <a:lnTo>
                    <a:pt x="319074" y="762419"/>
                  </a:lnTo>
                  <a:lnTo>
                    <a:pt x="318414" y="763485"/>
                  </a:lnTo>
                  <a:lnTo>
                    <a:pt x="318300" y="763816"/>
                  </a:lnTo>
                  <a:lnTo>
                    <a:pt x="318643" y="763676"/>
                  </a:lnTo>
                  <a:lnTo>
                    <a:pt x="318846" y="763676"/>
                  </a:lnTo>
                  <a:lnTo>
                    <a:pt x="319659" y="763333"/>
                  </a:lnTo>
                  <a:lnTo>
                    <a:pt x="322186" y="762419"/>
                  </a:lnTo>
                  <a:lnTo>
                    <a:pt x="326009" y="760882"/>
                  </a:lnTo>
                  <a:lnTo>
                    <a:pt x="327710" y="761365"/>
                  </a:lnTo>
                  <a:lnTo>
                    <a:pt x="324218" y="763041"/>
                  </a:lnTo>
                  <a:lnTo>
                    <a:pt x="322186" y="764501"/>
                  </a:lnTo>
                  <a:lnTo>
                    <a:pt x="320789" y="765073"/>
                  </a:lnTo>
                  <a:lnTo>
                    <a:pt x="318236" y="765835"/>
                  </a:lnTo>
                  <a:lnTo>
                    <a:pt x="318350" y="765073"/>
                  </a:lnTo>
                  <a:lnTo>
                    <a:pt x="318465" y="764755"/>
                  </a:lnTo>
                  <a:lnTo>
                    <a:pt x="318579" y="763943"/>
                  </a:lnTo>
                  <a:lnTo>
                    <a:pt x="318604" y="763778"/>
                  </a:lnTo>
                  <a:lnTo>
                    <a:pt x="318287" y="763917"/>
                  </a:lnTo>
                  <a:lnTo>
                    <a:pt x="315315" y="765022"/>
                  </a:lnTo>
                  <a:lnTo>
                    <a:pt x="313397" y="765771"/>
                  </a:lnTo>
                  <a:lnTo>
                    <a:pt x="312102" y="769810"/>
                  </a:lnTo>
                  <a:lnTo>
                    <a:pt x="309448" y="773366"/>
                  </a:lnTo>
                  <a:lnTo>
                    <a:pt x="304203" y="777633"/>
                  </a:lnTo>
                  <a:lnTo>
                    <a:pt x="304050" y="777773"/>
                  </a:lnTo>
                  <a:lnTo>
                    <a:pt x="304190" y="777836"/>
                  </a:lnTo>
                  <a:lnTo>
                    <a:pt x="304800" y="777963"/>
                  </a:lnTo>
                  <a:lnTo>
                    <a:pt x="304279" y="778014"/>
                  </a:lnTo>
                  <a:lnTo>
                    <a:pt x="299427" y="779830"/>
                  </a:lnTo>
                  <a:lnTo>
                    <a:pt x="296862" y="779792"/>
                  </a:lnTo>
                  <a:lnTo>
                    <a:pt x="291541" y="780148"/>
                  </a:lnTo>
                  <a:lnTo>
                    <a:pt x="291782" y="779868"/>
                  </a:lnTo>
                  <a:lnTo>
                    <a:pt x="292417" y="779132"/>
                  </a:lnTo>
                  <a:lnTo>
                    <a:pt x="294043" y="778103"/>
                  </a:lnTo>
                  <a:lnTo>
                    <a:pt x="287794" y="778103"/>
                  </a:lnTo>
                  <a:lnTo>
                    <a:pt x="287604" y="778103"/>
                  </a:lnTo>
                  <a:lnTo>
                    <a:pt x="284454" y="779868"/>
                  </a:lnTo>
                  <a:lnTo>
                    <a:pt x="282943" y="779780"/>
                  </a:lnTo>
                  <a:lnTo>
                    <a:pt x="281571" y="779589"/>
                  </a:lnTo>
                  <a:lnTo>
                    <a:pt x="279717" y="780897"/>
                  </a:lnTo>
                  <a:lnTo>
                    <a:pt x="277533" y="782243"/>
                  </a:lnTo>
                  <a:lnTo>
                    <a:pt x="274383" y="784910"/>
                  </a:lnTo>
                  <a:lnTo>
                    <a:pt x="276021" y="784910"/>
                  </a:lnTo>
                  <a:lnTo>
                    <a:pt x="282371" y="782421"/>
                  </a:lnTo>
                  <a:lnTo>
                    <a:pt x="285026" y="781227"/>
                  </a:lnTo>
                  <a:lnTo>
                    <a:pt x="286105" y="781570"/>
                  </a:lnTo>
                  <a:lnTo>
                    <a:pt x="286791" y="781812"/>
                  </a:lnTo>
                  <a:lnTo>
                    <a:pt x="284226" y="783196"/>
                  </a:lnTo>
                  <a:lnTo>
                    <a:pt x="280784" y="785215"/>
                  </a:lnTo>
                  <a:lnTo>
                    <a:pt x="279654" y="785901"/>
                  </a:lnTo>
                  <a:lnTo>
                    <a:pt x="278701" y="786574"/>
                  </a:lnTo>
                  <a:lnTo>
                    <a:pt x="279349" y="786765"/>
                  </a:lnTo>
                  <a:lnTo>
                    <a:pt x="279958" y="786968"/>
                  </a:lnTo>
                  <a:lnTo>
                    <a:pt x="281622" y="786472"/>
                  </a:lnTo>
                  <a:lnTo>
                    <a:pt x="287261" y="783437"/>
                  </a:lnTo>
                  <a:lnTo>
                    <a:pt x="290055" y="783196"/>
                  </a:lnTo>
                  <a:lnTo>
                    <a:pt x="292544" y="783158"/>
                  </a:lnTo>
                  <a:lnTo>
                    <a:pt x="293573" y="783132"/>
                  </a:lnTo>
                  <a:lnTo>
                    <a:pt x="293179" y="783653"/>
                  </a:lnTo>
                  <a:lnTo>
                    <a:pt x="289445" y="785558"/>
                  </a:lnTo>
                  <a:lnTo>
                    <a:pt x="287058" y="786295"/>
                  </a:lnTo>
                  <a:lnTo>
                    <a:pt x="282117" y="787946"/>
                  </a:lnTo>
                  <a:lnTo>
                    <a:pt x="281051" y="788809"/>
                  </a:lnTo>
                  <a:lnTo>
                    <a:pt x="281965" y="789051"/>
                  </a:lnTo>
                  <a:lnTo>
                    <a:pt x="286575" y="789025"/>
                  </a:lnTo>
                  <a:lnTo>
                    <a:pt x="306324" y="781227"/>
                  </a:lnTo>
                  <a:lnTo>
                    <a:pt x="307860" y="780148"/>
                  </a:lnTo>
                  <a:lnTo>
                    <a:pt x="308292" y="779830"/>
                  </a:lnTo>
                  <a:lnTo>
                    <a:pt x="309905" y="778687"/>
                  </a:lnTo>
                  <a:lnTo>
                    <a:pt x="313512" y="778014"/>
                  </a:lnTo>
                  <a:lnTo>
                    <a:pt x="313956" y="777925"/>
                  </a:lnTo>
                  <a:lnTo>
                    <a:pt x="314794" y="777773"/>
                  </a:lnTo>
                  <a:lnTo>
                    <a:pt x="318350" y="777176"/>
                  </a:lnTo>
                  <a:lnTo>
                    <a:pt x="325005" y="775855"/>
                  </a:lnTo>
                  <a:lnTo>
                    <a:pt x="330619" y="776986"/>
                  </a:lnTo>
                  <a:lnTo>
                    <a:pt x="332219" y="776795"/>
                  </a:lnTo>
                  <a:lnTo>
                    <a:pt x="335305" y="776338"/>
                  </a:lnTo>
                  <a:lnTo>
                    <a:pt x="336956" y="775893"/>
                  </a:lnTo>
                  <a:lnTo>
                    <a:pt x="339204" y="773468"/>
                  </a:lnTo>
                  <a:lnTo>
                    <a:pt x="340931" y="772033"/>
                  </a:lnTo>
                  <a:lnTo>
                    <a:pt x="342938" y="769378"/>
                  </a:lnTo>
                  <a:lnTo>
                    <a:pt x="344462" y="768502"/>
                  </a:lnTo>
                  <a:lnTo>
                    <a:pt x="345211" y="768070"/>
                  </a:lnTo>
                  <a:lnTo>
                    <a:pt x="350545" y="765987"/>
                  </a:lnTo>
                  <a:lnTo>
                    <a:pt x="353174" y="765009"/>
                  </a:lnTo>
                  <a:close/>
                </a:path>
                <a:path w="862329" h="2027554">
                  <a:moveTo>
                    <a:pt x="358114" y="750836"/>
                  </a:moveTo>
                  <a:lnTo>
                    <a:pt x="357987" y="750671"/>
                  </a:lnTo>
                  <a:lnTo>
                    <a:pt x="357771" y="750709"/>
                  </a:lnTo>
                  <a:lnTo>
                    <a:pt x="357454" y="750773"/>
                  </a:lnTo>
                  <a:lnTo>
                    <a:pt x="356882" y="750925"/>
                  </a:lnTo>
                  <a:lnTo>
                    <a:pt x="356603" y="751065"/>
                  </a:lnTo>
                  <a:lnTo>
                    <a:pt x="355714" y="751560"/>
                  </a:lnTo>
                  <a:lnTo>
                    <a:pt x="355892" y="751662"/>
                  </a:lnTo>
                  <a:lnTo>
                    <a:pt x="357073" y="751319"/>
                  </a:lnTo>
                  <a:lnTo>
                    <a:pt x="357390" y="751217"/>
                  </a:lnTo>
                  <a:lnTo>
                    <a:pt x="357746" y="751014"/>
                  </a:lnTo>
                  <a:lnTo>
                    <a:pt x="358114" y="750836"/>
                  </a:lnTo>
                  <a:close/>
                </a:path>
                <a:path w="862329" h="2027554">
                  <a:moveTo>
                    <a:pt x="364007" y="758964"/>
                  </a:moveTo>
                  <a:lnTo>
                    <a:pt x="362127" y="759269"/>
                  </a:lnTo>
                  <a:lnTo>
                    <a:pt x="361962" y="759307"/>
                  </a:lnTo>
                  <a:lnTo>
                    <a:pt x="360718" y="759980"/>
                  </a:lnTo>
                  <a:lnTo>
                    <a:pt x="360578" y="760196"/>
                  </a:lnTo>
                  <a:lnTo>
                    <a:pt x="360032" y="760882"/>
                  </a:lnTo>
                  <a:lnTo>
                    <a:pt x="359918" y="761453"/>
                  </a:lnTo>
                  <a:lnTo>
                    <a:pt x="361886" y="761149"/>
                  </a:lnTo>
                  <a:lnTo>
                    <a:pt x="362432" y="760818"/>
                  </a:lnTo>
                  <a:lnTo>
                    <a:pt x="363372" y="760387"/>
                  </a:lnTo>
                  <a:lnTo>
                    <a:pt x="363512" y="760171"/>
                  </a:lnTo>
                  <a:lnTo>
                    <a:pt x="364007" y="759485"/>
                  </a:lnTo>
                  <a:lnTo>
                    <a:pt x="364007" y="758964"/>
                  </a:lnTo>
                  <a:close/>
                </a:path>
                <a:path w="862329" h="2027554">
                  <a:moveTo>
                    <a:pt x="371030" y="740308"/>
                  </a:moveTo>
                  <a:lnTo>
                    <a:pt x="370865" y="739673"/>
                  </a:lnTo>
                  <a:lnTo>
                    <a:pt x="361492" y="741959"/>
                  </a:lnTo>
                  <a:lnTo>
                    <a:pt x="361746" y="740956"/>
                  </a:lnTo>
                  <a:lnTo>
                    <a:pt x="361784" y="740778"/>
                  </a:lnTo>
                  <a:lnTo>
                    <a:pt x="364464" y="738962"/>
                  </a:lnTo>
                  <a:lnTo>
                    <a:pt x="365048" y="738581"/>
                  </a:lnTo>
                  <a:lnTo>
                    <a:pt x="367512" y="736917"/>
                  </a:lnTo>
                  <a:lnTo>
                    <a:pt x="367449" y="736180"/>
                  </a:lnTo>
                  <a:lnTo>
                    <a:pt x="358406" y="738581"/>
                  </a:lnTo>
                  <a:lnTo>
                    <a:pt x="359016" y="736587"/>
                  </a:lnTo>
                  <a:lnTo>
                    <a:pt x="359092" y="736358"/>
                  </a:lnTo>
                  <a:lnTo>
                    <a:pt x="349478" y="736587"/>
                  </a:lnTo>
                  <a:lnTo>
                    <a:pt x="349592" y="734110"/>
                  </a:lnTo>
                  <a:lnTo>
                    <a:pt x="352425" y="729221"/>
                  </a:lnTo>
                  <a:lnTo>
                    <a:pt x="350253" y="729322"/>
                  </a:lnTo>
                  <a:lnTo>
                    <a:pt x="343281" y="730592"/>
                  </a:lnTo>
                  <a:lnTo>
                    <a:pt x="341668" y="730592"/>
                  </a:lnTo>
                  <a:lnTo>
                    <a:pt x="340106" y="730707"/>
                  </a:lnTo>
                  <a:lnTo>
                    <a:pt x="340106" y="738962"/>
                  </a:lnTo>
                  <a:lnTo>
                    <a:pt x="339686" y="739444"/>
                  </a:lnTo>
                  <a:lnTo>
                    <a:pt x="338988" y="740003"/>
                  </a:lnTo>
                  <a:lnTo>
                    <a:pt x="338378" y="740524"/>
                  </a:lnTo>
                  <a:lnTo>
                    <a:pt x="337654" y="740651"/>
                  </a:lnTo>
                  <a:lnTo>
                    <a:pt x="336626" y="740956"/>
                  </a:lnTo>
                  <a:lnTo>
                    <a:pt x="335724" y="740791"/>
                  </a:lnTo>
                  <a:lnTo>
                    <a:pt x="336816" y="739851"/>
                  </a:lnTo>
                  <a:lnTo>
                    <a:pt x="337985" y="739355"/>
                  </a:lnTo>
                  <a:lnTo>
                    <a:pt x="340106" y="738962"/>
                  </a:lnTo>
                  <a:lnTo>
                    <a:pt x="340106" y="730707"/>
                  </a:lnTo>
                  <a:lnTo>
                    <a:pt x="337210" y="730897"/>
                  </a:lnTo>
                  <a:lnTo>
                    <a:pt x="335889" y="731875"/>
                  </a:lnTo>
                  <a:lnTo>
                    <a:pt x="333197" y="734136"/>
                  </a:lnTo>
                  <a:lnTo>
                    <a:pt x="333375" y="735063"/>
                  </a:lnTo>
                  <a:lnTo>
                    <a:pt x="325691" y="738505"/>
                  </a:lnTo>
                  <a:lnTo>
                    <a:pt x="325348" y="739267"/>
                  </a:lnTo>
                  <a:lnTo>
                    <a:pt x="327304" y="739673"/>
                  </a:lnTo>
                  <a:lnTo>
                    <a:pt x="328409" y="739889"/>
                  </a:lnTo>
                  <a:lnTo>
                    <a:pt x="327583" y="740321"/>
                  </a:lnTo>
                  <a:lnTo>
                    <a:pt x="327583" y="742937"/>
                  </a:lnTo>
                  <a:lnTo>
                    <a:pt x="326390" y="743496"/>
                  </a:lnTo>
                  <a:lnTo>
                    <a:pt x="326491" y="743165"/>
                  </a:lnTo>
                  <a:lnTo>
                    <a:pt x="327583" y="742937"/>
                  </a:lnTo>
                  <a:lnTo>
                    <a:pt x="327583" y="740321"/>
                  </a:lnTo>
                  <a:lnTo>
                    <a:pt x="326174" y="741057"/>
                  </a:lnTo>
                  <a:lnTo>
                    <a:pt x="318147" y="743381"/>
                  </a:lnTo>
                  <a:lnTo>
                    <a:pt x="313194" y="744435"/>
                  </a:lnTo>
                  <a:lnTo>
                    <a:pt x="313880" y="742099"/>
                  </a:lnTo>
                  <a:lnTo>
                    <a:pt x="313944" y="741972"/>
                  </a:lnTo>
                  <a:lnTo>
                    <a:pt x="311848" y="742416"/>
                  </a:lnTo>
                  <a:lnTo>
                    <a:pt x="311137" y="742823"/>
                  </a:lnTo>
                  <a:lnTo>
                    <a:pt x="310184" y="743737"/>
                  </a:lnTo>
                  <a:lnTo>
                    <a:pt x="310057" y="744474"/>
                  </a:lnTo>
                  <a:lnTo>
                    <a:pt x="304888" y="747356"/>
                  </a:lnTo>
                  <a:lnTo>
                    <a:pt x="303225" y="749223"/>
                  </a:lnTo>
                  <a:lnTo>
                    <a:pt x="303936" y="750900"/>
                  </a:lnTo>
                  <a:lnTo>
                    <a:pt x="309473" y="748245"/>
                  </a:lnTo>
                  <a:lnTo>
                    <a:pt x="314655" y="747090"/>
                  </a:lnTo>
                  <a:lnTo>
                    <a:pt x="317030" y="746518"/>
                  </a:lnTo>
                  <a:lnTo>
                    <a:pt x="318223" y="747649"/>
                  </a:lnTo>
                  <a:lnTo>
                    <a:pt x="315607" y="748868"/>
                  </a:lnTo>
                  <a:lnTo>
                    <a:pt x="311721" y="750760"/>
                  </a:lnTo>
                  <a:lnTo>
                    <a:pt x="309981" y="751586"/>
                  </a:lnTo>
                  <a:lnTo>
                    <a:pt x="309346" y="752373"/>
                  </a:lnTo>
                  <a:lnTo>
                    <a:pt x="309651" y="752716"/>
                  </a:lnTo>
                  <a:lnTo>
                    <a:pt x="310781" y="752538"/>
                  </a:lnTo>
                  <a:lnTo>
                    <a:pt x="319379" y="749896"/>
                  </a:lnTo>
                  <a:lnTo>
                    <a:pt x="326466" y="746518"/>
                  </a:lnTo>
                  <a:lnTo>
                    <a:pt x="333209" y="744435"/>
                  </a:lnTo>
                  <a:lnTo>
                    <a:pt x="336219" y="743496"/>
                  </a:lnTo>
                  <a:lnTo>
                    <a:pt x="336867" y="743292"/>
                  </a:lnTo>
                  <a:lnTo>
                    <a:pt x="337743" y="743470"/>
                  </a:lnTo>
                  <a:lnTo>
                    <a:pt x="337032" y="745324"/>
                  </a:lnTo>
                  <a:lnTo>
                    <a:pt x="336016" y="746633"/>
                  </a:lnTo>
                  <a:lnTo>
                    <a:pt x="320890" y="754024"/>
                  </a:lnTo>
                  <a:lnTo>
                    <a:pt x="317398" y="755827"/>
                  </a:lnTo>
                  <a:lnTo>
                    <a:pt x="318655" y="757212"/>
                  </a:lnTo>
                  <a:lnTo>
                    <a:pt x="310781" y="760031"/>
                  </a:lnTo>
                  <a:lnTo>
                    <a:pt x="310667" y="760971"/>
                  </a:lnTo>
                  <a:lnTo>
                    <a:pt x="313169" y="761174"/>
                  </a:lnTo>
                  <a:lnTo>
                    <a:pt x="315620" y="760514"/>
                  </a:lnTo>
                  <a:lnTo>
                    <a:pt x="319163" y="758888"/>
                  </a:lnTo>
                  <a:lnTo>
                    <a:pt x="319925" y="758151"/>
                  </a:lnTo>
                  <a:lnTo>
                    <a:pt x="325716" y="753808"/>
                  </a:lnTo>
                  <a:lnTo>
                    <a:pt x="332498" y="752957"/>
                  </a:lnTo>
                  <a:lnTo>
                    <a:pt x="334619" y="752754"/>
                  </a:lnTo>
                  <a:lnTo>
                    <a:pt x="336842" y="752424"/>
                  </a:lnTo>
                  <a:lnTo>
                    <a:pt x="337921" y="751852"/>
                  </a:lnTo>
                  <a:lnTo>
                    <a:pt x="340207" y="750455"/>
                  </a:lnTo>
                  <a:lnTo>
                    <a:pt x="349580" y="744956"/>
                  </a:lnTo>
                  <a:lnTo>
                    <a:pt x="353415" y="743927"/>
                  </a:lnTo>
                  <a:lnTo>
                    <a:pt x="359524" y="745032"/>
                  </a:lnTo>
                  <a:lnTo>
                    <a:pt x="359854" y="745185"/>
                  </a:lnTo>
                  <a:lnTo>
                    <a:pt x="361365" y="745134"/>
                  </a:lnTo>
                  <a:lnTo>
                    <a:pt x="362458" y="745172"/>
                  </a:lnTo>
                  <a:lnTo>
                    <a:pt x="362585" y="745134"/>
                  </a:lnTo>
                  <a:lnTo>
                    <a:pt x="366293" y="743927"/>
                  </a:lnTo>
                  <a:lnTo>
                    <a:pt x="367068" y="743673"/>
                  </a:lnTo>
                  <a:lnTo>
                    <a:pt x="367398" y="743292"/>
                  </a:lnTo>
                  <a:lnTo>
                    <a:pt x="367715" y="742937"/>
                  </a:lnTo>
                  <a:lnTo>
                    <a:pt x="368198" y="742391"/>
                  </a:lnTo>
                  <a:lnTo>
                    <a:pt x="368782" y="741959"/>
                  </a:lnTo>
                  <a:lnTo>
                    <a:pt x="371030" y="740308"/>
                  </a:lnTo>
                  <a:close/>
                </a:path>
                <a:path w="862329" h="2027554">
                  <a:moveTo>
                    <a:pt x="375983" y="632180"/>
                  </a:moveTo>
                  <a:lnTo>
                    <a:pt x="374980" y="632371"/>
                  </a:lnTo>
                  <a:lnTo>
                    <a:pt x="372859" y="632815"/>
                  </a:lnTo>
                  <a:lnTo>
                    <a:pt x="372262" y="633387"/>
                  </a:lnTo>
                  <a:lnTo>
                    <a:pt x="371665" y="633933"/>
                  </a:lnTo>
                  <a:lnTo>
                    <a:pt x="371132" y="634822"/>
                  </a:lnTo>
                  <a:lnTo>
                    <a:pt x="370230" y="636346"/>
                  </a:lnTo>
                  <a:lnTo>
                    <a:pt x="372491" y="635381"/>
                  </a:lnTo>
                  <a:lnTo>
                    <a:pt x="375031" y="633095"/>
                  </a:lnTo>
                  <a:lnTo>
                    <a:pt x="375373" y="632764"/>
                  </a:lnTo>
                  <a:lnTo>
                    <a:pt x="375640" y="632510"/>
                  </a:lnTo>
                  <a:lnTo>
                    <a:pt x="375983" y="632180"/>
                  </a:lnTo>
                  <a:close/>
                </a:path>
                <a:path w="862329" h="2027554">
                  <a:moveTo>
                    <a:pt x="378663" y="746836"/>
                  </a:moveTo>
                  <a:lnTo>
                    <a:pt x="376262" y="746290"/>
                  </a:lnTo>
                  <a:lnTo>
                    <a:pt x="373214" y="746036"/>
                  </a:lnTo>
                  <a:lnTo>
                    <a:pt x="372681" y="745985"/>
                  </a:lnTo>
                  <a:lnTo>
                    <a:pt x="370586" y="746594"/>
                  </a:lnTo>
                  <a:lnTo>
                    <a:pt x="367957" y="747674"/>
                  </a:lnTo>
                  <a:lnTo>
                    <a:pt x="367919" y="748144"/>
                  </a:lnTo>
                  <a:lnTo>
                    <a:pt x="369874" y="748830"/>
                  </a:lnTo>
                  <a:lnTo>
                    <a:pt x="371182" y="749376"/>
                  </a:lnTo>
                  <a:lnTo>
                    <a:pt x="373862" y="750112"/>
                  </a:lnTo>
                  <a:lnTo>
                    <a:pt x="376262" y="749236"/>
                  </a:lnTo>
                  <a:lnTo>
                    <a:pt x="378548" y="748487"/>
                  </a:lnTo>
                  <a:lnTo>
                    <a:pt x="378663" y="746836"/>
                  </a:lnTo>
                  <a:close/>
                </a:path>
                <a:path w="862329" h="2027554">
                  <a:moveTo>
                    <a:pt x="383946" y="727633"/>
                  </a:moveTo>
                  <a:lnTo>
                    <a:pt x="382778" y="727608"/>
                  </a:lnTo>
                  <a:lnTo>
                    <a:pt x="380809" y="728179"/>
                  </a:lnTo>
                  <a:lnTo>
                    <a:pt x="378663" y="728802"/>
                  </a:lnTo>
                  <a:lnTo>
                    <a:pt x="377355" y="729615"/>
                  </a:lnTo>
                  <a:lnTo>
                    <a:pt x="377545" y="730135"/>
                  </a:lnTo>
                  <a:lnTo>
                    <a:pt x="377698" y="730631"/>
                  </a:lnTo>
                  <a:lnTo>
                    <a:pt x="383781" y="728268"/>
                  </a:lnTo>
                  <a:lnTo>
                    <a:pt x="383946" y="727633"/>
                  </a:lnTo>
                  <a:close/>
                </a:path>
                <a:path w="862329" h="2027554">
                  <a:moveTo>
                    <a:pt x="392899" y="705078"/>
                  </a:moveTo>
                  <a:lnTo>
                    <a:pt x="392734" y="704938"/>
                  </a:lnTo>
                  <a:lnTo>
                    <a:pt x="392785" y="704761"/>
                  </a:lnTo>
                  <a:lnTo>
                    <a:pt x="390220" y="704735"/>
                  </a:lnTo>
                  <a:lnTo>
                    <a:pt x="389445" y="703478"/>
                  </a:lnTo>
                  <a:lnTo>
                    <a:pt x="384898" y="704811"/>
                  </a:lnTo>
                  <a:lnTo>
                    <a:pt x="379933" y="706272"/>
                  </a:lnTo>
                  <a:lnTo>
                    <a:pt x="379920" y="707821"/>
                  </a:lnTo>
                  <a:lnTo>
                    <a:pt x="376148" y="711009"/>
                  </a:lnTo>
                  <a:lnTo>
                    <a:pt x="375132" y="712533"/>
                  </a:lnTo>
                  <a:lnTo>
                    <a:pt x="375513" y="714032"/>
                  </a:lnTo>
                  <a:lnTo>
                    <a:pt x="376809" y="713905"/>
                  </a:lnTo>
                  <a:lnTo>
                    <a:pt x="384873" y="710590"/>
                  </a:lnTo>
                  <a:lnTo>
                    <a:pt x="387692" y="707898"/>
                  </a:lnTo>
                  <a:lnTo>
                    <a:pt x="392899" y="705078"/>
                  </a:lnTo>
                  <a:close/>
                </a:path>
                <a:path w="862329" h="2027554">
                  <a:moveTo>
                    <a:pt x="398729" y="2013724"/>
                  </a:moveTo>
                  <a:lnTo>
                    <a:pt x="398487" y="2012581"/>
                  </a:lnTo>
                  <a:lnTo>
                    <a:pt x="394068" y="2014283"/>
                  </a:lnTo>
                  <a:lnTo>
                    <a:pt x="391414" y="2017128"/>
                  </a:lnTo>
                  <a:lnTo>
                    <a:pt x="388620" y="2020709"/>
                  </a:lnTo>
                  <a:lnTo>
                    <a:pt x="388772" y="2020658"/>
                  </a:lnTo>
                  <a:lnTo>
                    <a:pt x="384962" y="2026183"/>
                  </a:lnTo>
                  <a:lnTo>
                    <a:pt x="385432" y="2026132"/>
                  </a:lnTo>
                  <a:lnTo>
                    <a:pt x="385851" y="2026170"/>
                  </a:lnTo>
                  <a:lnTo>
                    <a:pt x="388264" y="2025281"/>
                  </a:lnTo>
                  <a:lnTo>
                    <a:pt x="391693" y="2022487"/>
                  </a:lnTo>
                  <a:lnTo>
                    <a:pt x="389407" y="2027402"/>
                  </a:lnTo>
                  <a:lnTo>
                    <a:pt x="392557" y="2024735"/>
                  </a:lnTo>
                  <a:lnTo>
                    <a:pt x="394335" y="2022487"/>
                  </a:lnTo>
                  <a:lnTo>
                    <a:pt x="395782" y="2020658"/>
                  </a:lnTo>
                  <a:lnTo>
                    <a:pt x="396328" y="2019973"/>
                  </a:lnTo>
                  <a:lnTo>
                    <a:pt x="396633" y="2018334"/>
                  </a:lnTo>
                  <a:lnTo>
                    <a:pt x="398729" y="2013724"/>
                  </a:lnTo>
                  <a:close/>
                </a:path>
                <a:path w="862329" h="2027554">
                  <a:moveTo>
                    <a:pt x="407784" y="692619"/>
                  </a:moveTo>
                  <a:lnTo>
                    <a:pt x="404787" y="693229"/>
                  </a:lnTo>
                  <a:lnTo>
                    <a:pt x="404317" y="693331"/>
                  </a:lnTo>
                  <a:lnTo>
                    <a:pt x="402336" y="694436"/>
                  </a:lnTo>
                  <a:lnTo>
                    <a:pt x="401586" y="695667"/>
                  </a:lnTo>
                  <a:lnTo>
                    <a:pt x="403402" y="695159"/>
                  </a:lnTo>
                  <a:lnTo>
                    <a:pt x="405345" y="694474"/>
                  </a:lnTo>
                  <a:lnTo>
                    <a:pt x="405917" y="693775"/>
                  </a:lnTo>
                  <a:lnTo>
                    <a:pt x="407784" y="692619"/>
                  </a:lnTo>
                  <a:close/>
                </a:path>
                <a:path w="862329" h="2027554">
                  <a:moveTo>
                    <a:pt x="414248" y="723201"/>
                  </a:moveTo>
                  <a:lnTo>
                    <a:pt x="413791" y="722845"/>
                  </a:lnTo>
                  <a:lnTo>
                    <a:pt x="413448" y="722426"/>
                  </a:lnTo>
                  <a:lnTo>
                    <a:pt x="412140" y="721829"/>
                  </a:lnTo>
                  <a:lnTo>
                    <a:pt x="410845" y="721868"/>
                  </a:lnTo>
                  <a:lnTo>
                    <a:pt x="408520" y="722896"/>
                  </a:lnTo>
                  <a:lnTo>
                    <a:pt x="406133" y="723976"/>
                  </a:lnTo>
                  <a:lnTo>
                    <a:pt x="404088" y="725119"/>
                  </a:lnTo>
                  <a:lnTo>
                    <a:pt x="405460" y="725411"/>
                  </a:lnTo>
                  <a:lnTo>
                    <a:pt x="406527" y="725589"/>
                  </a:lnTo>
                  <a:lnTo>
                    <a:pt x="408711" y="725284"/>
                  </a:lnTo>
                  <a:lnTo>
                    <a:pt x="411187" y="724992"/>
                  </a:lnTo>
                  <a:lnTo>
                    <a:pt x="412661" y="724509"/>
                  </a:lnTo>
                  <a:lnTo>
                    <a:pt x="413893" y="723887"/>
                  </a:lnTo>
                  <a:lnTo>
                    <a:pt x="413969" y="723519"/>
                  </a:lnTo>
                  <a:lnTo>
                    <a:pt x="414248" y="723201"/>
                  </a:lnTo>
                  <a:close/>
                </a:path>
                <a:path w="862329" h="2027554">
                  <a:moveTo>
                    <a:pt x="415023" y="672553"/>
                  </a:moveTo>
                  <a:lnTo>
                    <a:pt x="411810" y="672655"/>
                  </a:lnTo>
                  <a:lnTo>
                    <a:pt x="408355" y="673709"/>
                  </a:lnTo>
                  <a:lnTo>
                    <a:pt x="403453" y="675703"/>
                  </a:lnTo>
                  <a:lnTo>
                    <a:pt x="402856" y="676414"/>
                  </a:lnTo>
                  <a:lnTo>
                    <a:pt x="406019" y="676402"/>
                  </a:lnTo>
                  <a:lnTo>
                    <a:pt x="408813" y="675982"/>
                  </a:lnTo>
                  <a:lnTo>
                    <a:pt x="412521" y="674687"/>
                  </a:lnTo>
                  <a:lnTo>
                    <a:pt x="413346" y="674255"/>
                  </a:lnTo>
                  <a:lnTo>
                    <a:pt x="414629" y="673722"/>
                  </a:lnTo>
                  <a:lnTo>
                    <a:pt x="414985" y="673087"/>
                  </a:lnTo>
                  <a:lnTo>
                    <a:pt x="415023" y="672553"/>
                  </a:lnTo>
                  <a:close/>
                </a:path>
                <a:path w="862329" h="2027554">
                  <a:moveTo>
                    <a:pt x="441045" y="620585"/>
                  </a:moveTo>
                  <a:lnTo>
                    <a:pt x="441032" y="619975"/>
                  </a:lnTo>
                  <a:lnTo>
                    <a:pt x="436410" y="621042"/>
                  </a:lnTo>
                  <a:lnTo>
                    <a:pt x="434289" y="622084"/>
                  </a:lnTo>
                  <a:lnTo>
                    <a:pt x="433641" y="623036"/>
                  </a:lnTo>
                  <a:lnTo>
                    <a:pt x="433120" y="623785"/>
                  </a:lnTo>
                  <a:lnTo>
                    <a:pt x="440372" y="621296"/>
                  </a:lnTo>
                  <a:lnTo>
                    <a:pt x="441045" y="620585"/>
                  </a:lnTo>
                  <a:close/>
                </a:path>
                <a:path w="862329" h="2027554">
                  <a:moveTo>
                    <a:pt x="444449" y="686079"/>
                  </a:moveTo>
                  <a:lnTo>
                    <a:pt x="444004" y="685939"/>
                  </a:lnTo>
                  <a:lnTo>
                    <a:pt x="442937" y="685546"/>
                  </a:lnTo>
                  <a:lnTo>
                    <a:pt x="440118" y="686765"/>
                  </a:lnTo>
                  <a:lnTo>
                    <a:pt x="438099" y="687273"/>
                  </a:lnTo>
                  <a:lnTo>
                    <a:pt x="437057" y="687539"/>
                  </a:lnTo>
                  <a:lnTo>
                    <a:pt x="436410" y="687984"/>
                  </a:lnTo>
                  <a:lnTo>
                    <a:pt x="436499" y="688263"/>
                  </a:lnTo>
                  <a:lnTo>
                    <a:pt x="437756" y="688581"/>
                  </a:lnTo>
                  <a:lnTo>
                    <a:pt x="440220" y="687628"/>
                  </a:lnTo>
                  <a:lnTo>
                    <a:pt x="443661" y="686511"/>
                  </a:lnTo>
                  <a:lnTo>
                    <a:pt x="444449" y="686079"/>
                  </a:lnTo>
                  <a:close/>
                </a:path>
                <a:path w="862329" h="2027554">
                  <a:moveTo>
                    <a:pt x="455980" y="686231"/>
                  </a:moveTo>
                  <a:lnTo>
                    <a:pt x="452602" y="686066"/>
                  </a:lnTo>
                  <a:lnTo>
                    <a:pt x="444373" y="688543"/>
                  </a:lnTo>
                  <a:lnTo>
                    <a:pt x="442988" y="688962"/>
                  </a:lnTo>
                  <a:lnTo>
                    <a:pt x="441502" y="689610"/>
                  </a:lnTo>
                  <a:lnTo>
                    <a:pt x="440067" y="690156"/>
                  </a:lnTo>
                  <a:lnTo>
                    <a:pt x="433692" y="692416"/>
                  </a:lnTo>
                  <a:lnTo>
                    <a:pt x="431380" y="694283"/>
                  </a:lnTo>
                  <a:lnTo>
                    <a:pt x="437807" y="694499"/>
                  </a:lnTo>
                  <a:lnTo>
                    <a:pt x="442277" y="693661"/>
                  </a:lnTo>
                  <a:lnTo>
                    <a:pt x="441871" y="695363"/>
                  </a:lnTo>
                  <a:lnTo>
                    <a:pt x="441706" y="695921"/>
                  </a:lnTo>
                  <a:lnTo>
                    <a:pt x="450596" y="693077"/>
                  </a:lnTo>
                  <a:lnTo>
                    <a:pt x="452247" y="691121"/>
                  </a:lnTo>
                  <a:lnTo>
                    <a:pt x="453364" y="690029"/>
                  </a:lnTo>
                  <a:lnTo>
                    <a:pt x="455980" y="686231"/>
                  </a:lnTo>
                  <a:close/>
                </a:path>
                <a:path w="862329" h="2027554">
                  <a:moveTo>
                    <a:pt x="456742" y="663981"/>
                  </a:moveTo>
                  <a:lnTo>
                    <a:pt x="456222" y="663905"/>
                  </a:lnTo>
                  <a:lnTo>
                    <a:pt x="455866" y="664260"/>
                  </a:lnTo>
                  <a:lnTo>
                    <a:pt x="456742" y="663981"/>
                  </a:lnTo>
                  <a:close/>
                </a:path>
                <a:path w="862329" h="2027554">
                  <a:moveTo>
                    <a:pt x="458787" y="671449"/>
                  </a:moveTo>
                  <a:lnTo>
                    <a:pt x="457644" y="671512"/>
                  </a:lnTo>
                  <a:lnTo>
                    <a:pt x="456095" y="671931"/>
                  </a:lnTo>
                  <a:lnTo>
                    <a:pt x="452259" y="672922"/>
                  </a:lnTo>
                  <a:lnTo>
                    <a:pt x="448284" y="674852"/>
                  </a:lnTo>
                  <a:lnTo>
                    <a:pt x="442683" y="675767"/>
                  </a:lnTo>
                  <a:lnTo>
                    <a:pt x="441947" y="675551"/>
                  </a:lnTo>
                  <a:lnTo>
                    <a:pt x="442391" y="674585"/>
                  </a:lnTo>
                  <a:lnTo>
                    <a:pt x="442506" y="674179"/>
                  </a:lnTo>
                  <a:lnTo>
                    <a:pt x="445198" y="672807"/>
                  </a:lnTo>
                  <a:lnTo>
                    <a:pt x="446646" y="672706"/>
                  </a:lnTo>
                  <a:lnTo>
                    <a:pt x="447865" y="672757"/>
                  </a:lnTo>
                  <a:lnTo>
                    <a:pt x="449973" y="672706"/>
                  </a:lnTo>
                  <a:lnTo>
                    <a:pt x="454888" y="670750"/>
                  </a:lnTo>
                  <a:lnTo>
                    <a:pt x="454787" y="670560"/>
                  </a:lnTo>
                  <a:lnTo>
                    <a:pt x="454291" y="669505"/>
                  </a:lnTo>
                  <a:lnTo>
                    <a:pt x="455447" y="667740"/>
                  </a:lnTo>
                  <a:lnTo>
                    <a:pt x="442328" y="671144"/>
                  </a:lnTo>
                  <a:lnTo>
                    <a:pt x="437083" y="671804"/>
                  </a:lnTo>
                  <a:lnTo>
                    <a:pt x="429768" y="671487"/>
                  </a:lnTo>
                  <a:lnTo>
                    <a:pt x="424853" y="672566"/>
                  </a:lnTo>
                  <a:lnTo>
                    <a:pt x="418922" y="674662"/>
                  </a:lnTo>
                  <a:lnTo>
                    <a:pt x="405041" y="679323"/>
                  </a:lnTo>
                  <a:lnTo>
                    <a:pt x="404114" y="679894"/>
                  </a:lnTo>
                  <a:lnTo>
                    <a:pt x="403987" y="679996"/>
                  </a:lnTo>
                  <a:lnTo>
                    <a:pt x="403694" y="680453"/>
                  </a:lnTo>
                  <a:lnTo>
                    <a:pt x="404228" y="680631"/>
                  </a:lnTo>
                  <a:lnTo>
                    <a:pt x="407428" y="679996"/>
                  </a:lnTo>
                  <a:lnTo>
                    <a:pt x="410146" y="679538"/>
                  </a:lnTo>
                  <a:lnTo>
                    <a:pt x="414820" y="677227"/>
                  </a:lnTo>
                  <a:lnTo>
                    <a:pt x="416636" y="676376"/>
                  </a:lnTo>
                  <a:lnTo>
                    <a:pt x="419849" y="675690"/>
                  </a:lnTo>
                  <a:lnTo>
                    <a:pt x="421170" y="675525"/>
                  </a:lnTo>
                  <a:lnTo>
                    <a:pt x="422605" y="675690"/>
                  </a:lnTo>
                  <a:lnTo>
                    <a:pt x="421894" y="676351"/>
                  </a:lnTo>
                  <a:lnTo>
                    <a:pt x="414261" y="679602"/>
                  </a:lnTo>
                  <a:lnTo>
                    <a:pt x="405396" y="684022"/>
                  </a:lnTo>
                  <a:lnTo>
                    <a:pt x="398043" y="686625"/>
                  </a:lnTo>
                  <a:lnTo>
                    <a:pt x="386575" y="688441"/>
                  </a:lnTo>
                  <a:lnTo>
                    <a:pt x="382333" y="688619"/>
                  </a:lnTo>
                  <a:lnTo>
                    <a:pt x="385038" y="684542"/>
                  </a:lnTo>
                  <a:lnTo>
                    <a:pt x="384162" y="684149"/>
                  </a:lnTo>
                  <a:lnTo>
                    <a:pt x="377240" y="686269"/>
                  </a:lnTo>
                  <a:lnTo>
                    <a:pt x="375272" y="686396"/>
                  </a:lnTo>
                  <a:lnTo>
                    <a:pt x="369722" y="687349"/>
                  </a:lnTo>
                  <a:lnTo>
                    <a:pt x="365836" y="688314"/>
                  </a:lnTo>
                  <a:lnTo>
                    <a:pt x="359257" y="692365"/>
                  </a:lnTo>
                  <a:lnTo>
                    <a:pt x="362864" y="693191"/>
                  </a:lnTo>
                  <a:lnTo>
                    <a:pt x="365023" y="693483"/>
                  </a:lnTo>
                  <a:lnTo>
                    <a:pt x="367576" y="694105"/>
                  </a:lnTo>
                  <a:lnTo>
                    <a:pt x="374561" y="691311"/>
                  </a:lnTo>
                  <a:lnTo>
                    <a:pt x="381038" y="691540"/>
                  </a:lnTo>
                  <a:lnTo>
                    <a:pt x="379209" y="693991"/>
                  </a:lnTo>
                  <a:lnTo>
                    <a:pt x="390105" y="691540"/>
                  </a:lnTo>
                  <a:lnTo>
                    <a:pt x="391172" y="692086"/>
                  </a:lnTo>
                  <a:lnTo>
                    <a:pt x="388759" y="695579"/>
                  </a:lnTo>
                  <a:lnTo>
                    <a:pt x="391795" y="694918"/>
                  </a:lnTo>
                  <a:lnTo>
                    <a:pt x="399478" y="691540"/>
                  </a:lnTo>
                  <a:lnTo>
                    <a:pt x="399694" y="691451"/>
                  </a:lnTo>
                  <a:lnTo>
                    <a:pt x="399948" y="691311"/>
                  </a:lnTo>
                  <a:lnTo>
                    <a:pt x="401993" y="690118"/>
                  </a:lnTo>
                  <a:lnTo>
                    <a:pt x="403085" y="688619"/>
                  </a:lnTo>
                  <a:lnTo>
                    <a:pt x="403593" y="687895"/>
                  </a:lnTo>
                  <a:lnTo>
                    <a:pt x="403745" y="687692"/>
                  </a:lnTo>
                  <a:lnTo>
                    <a:pt x="403771" y="687501"/>
                  </a:lnTo>
                  <a:lnTo>
                    <a:pt x="402742" y="687133"/>
                  </a:lnTo>
                  <a:lnTo>
                    <a:pt x="399732" y="687539"/>
                  </a:lnTo>
                  <a:lnTo>
                    <a:pt x="399326" y="687692"/>
                  </a:lnTo>
                  <a:lnTo>
                    <a:pt x="399846" y="687768"/>
                  </a:lnTo>
                  <a:lnTo>
                    <a:pt x="399719" y="687844"/>
                  </a:lnTo>
                  <a:lnTo>
                    <a:pt x="399021" y="687895"/>
                  </a:lnTo>
                  <a:lnTo>
                    <a:pt x="399326" y="687692"/>
                  </a:lnTo>
                  <a:lnTo>
                    <a:pt x="399554" y="687539"/>
                  </a:lnTo>
                  <a:lnTo>
                    <a:pt x="399808" y="687501"/>
                  </a:lnTo>
                  <a:lnTo>
                    <a:pt x="436003" y="676021"/>
                  </a:lnTo>
                  <a:lnTo>
                    <a:pt x="435406" y="678878"/>
                  </a:lnTo>
                  <a:lnTo>
                    <a:pt x="438137" y="678738"/>
                  </a:lnTo>
                  <a:lnTo>
                    <a:pt x="441807" y="677672"/>
                  </a:lnTo>
                  <a:lnTo>
                    <a:pt x="447078" y="676021"/>
                  </a:lnTo>
                  <a:lnTo>
                    <a:pt x="447878" y="675767"/>
                  </a:lnTo>
                  <a:lnTo>
                    <a:pt x="457136" y="672858"/>
                  </a:lnTo>
                  <a:lnTo>
                    <a:pt x="458355" y="672211"/>
                  </a:lnTo>
                  <a:lnTo>
                    <a:pt x="458787" y="671449"/>
                  </a:lnTo>
                  <a:close/>
                </a:path>
                <a:path w="862329" h="2027554">
                  <a:moveTo>
                    <a:pt x="466813" y="605205"/>
                  </a:moveTo>
                  <a:lnTo>
                    <a:pt x="461518" y="605497"/>
                  </a:lnTo>
                  <a:lnTo>
                    <a:pt x="457466" y="605802"/>
                  </a:lnTo>
                  <a:lnTo>
                    <a:pt x="453224" y="606247"/>
                  </a:lnTo>
                  <a:lnTo>
                    <a:pt x="452412" y="606323"/>
                  </a:lnTo>
                  <a:lnTo>
                    <a:pt x="449033" y="607644"/>
                  </a:lnTo>
                  <a:lnTo>
                    <a:pt x="445211" y="609206"/>
                  </a:lnTo>
                  <a:lnTo>
                    <a:pt x="443852" y="610412"/>
                  </a:lnTo>
                  <a:lnTo>
                    <a:pt x="444576" y="612216"/>
                  </a:lnTo>
                  <a:lnTo>
                    <a:pt x="445960" y="612597"/>
                  </a:lnTo>
                  <a:lnTo>
                    <a:pt x="449986" y="611568"/>
                  </a:lnTo>
                  <a:lnTo>
                    <a:pt x="456133" y="609828"/>
                  </a:lnTo>
                  <a:lnTo>
                    <a:pt x="460019" y="608634"/>
                  </a:lnTo>
                  <a:lnTo>
                    <a:pt x="462368" y="607720"/>
                  </a:lnTo>
                  <a:lnTo>
                    <a:pt x="465086" y="606082"/>
                  </a:lnTo>
                  <a:lnTo>
                    <a:pt x="466813" y="605205"/>
                  </a:lnTo>
                  <a:close/>
                </a:path>
                <a:path w="862329" h="2027554">
                  <a:moveTo>
                    <a:pt x="479425" y="672630"/>
                  </a:moveTo>
                  <a:lnTo>
                    <a:pt x="479285" y="671804"/>
                  </a:lnTo>
                  <a:lnTo>
                    <a:pt x="478548" y="671207"/>
                  </a:lnTo>
                  <a:lnTo>
                    <a:pt x="477672" y="670864"/>
                  </a:lnTo>
                  <a:lnTo>
                    <a:pt x="477469" y="669671"/>
                  </a:lnTo>
                  <a:lnTo>
                    <a:pt x="478523" y="668578"/>
                  </a:lnTo>
                  <a:lnTo>
                    <a:pt x="472503" y="670153"/>
                  </a:lnTo>
                  <a:lnTo>
                    <a:pt x="468515" y="672807"/>
                  </a:lnTo>
                  <a:lnTo>
                    <a:pt x="468185" y="673328"/>
                  </a:lnTo>
                  <a:lnTo>
                    <a:pt x="466940" y="674217"/>
                  </a:lnTo>
                  <a:lnTo>
                    <a:pt x="466026" y="674700"/>
                  </a:lnTo>
                  <a:lnTo>
                    <a:pt x="463245" y="675652"/>
                  </a:lnTo>
                  <a:lnTo>
                    <a:pt x="462991" y="675284"/>
                  </a:lnTo>
                  <a:lnTo>
                    <a:pt x="462216" y="674649"/>
                  </a:lnTo>
                  <a:lnTo>
                    <a:pt x="462026" y="674166"/>
                  </a:lnTo>
                  <a:lnTo>
                    <a:pt x="460895" y="673709"/>
                  </a:lnTo>
                  <a:lnTo>
                    <a:pt x="460019" y="673608"/>
                  </a:lnTo>
                  <a:lnTo>
                    <a:pt x="451523" y="677291"/>
                  </a:lnTo>
                  <a:lnTo>
                    <a:pt x="451370" y="677354"/>
                  </a:lnTo>
                  <a:lnTo>
                    <a:pt x="452094" y="677900"/>
                  </a:lnTo>
                  <a:lnTo>
                    <a:pt x="457657" y="677113"/>
                  </a:lnTo>
                  <a:lnTo>
                    <a:pt x="459295" y="677633"/>
                  </a:lnTo>
                  <a:lnTo>
                    <a:pt x="456488" y="680288"/>
                  </a:lnTo>
                  <a:lnTo>
                    <a:pt x="457974" y="680262"/>
                  </a:lnTo>
                  <a:lnTo>
                    <a:pt x="463905" y="678154"/>
                  </a:lnTo>
                  <a:lnTo>
                    <a:pt x="468083" y="676859"/>
                  </a:lnTo>
                  <a:lnTo>
                    <a:pt x="476059" y="674890"/>
                  </a:lnTo>
                  <a:lnTo>
                    <a:pt x="479425" y="672630"/>
                  </a:lnTo>
                  <a:close/>
                </a:path>
                <a:path w="862329" h="2027554">
                  <a:moveTo>
                    <a:pt x="488302" y="525881"/>
                  </a:moveTo>
                  <a:lnTo>
                    <a:pt x="487286" y="525030"/>
                  </a:lnTo>
                  <a:lnTo>
                    <a:pt x="486016" y="524802"/>
                  </a:lnTo>
                  <a:lnTo>
                    <a:pt x="483539" y="525297"/>
                  </a:lnTo>
                  <a:lnTo>
                    <a:pt x="482269" y="525551"/>
                  </a:lnTo>
                  <a:lnTo>
                    <a:pt x="480593" y="526072"/>
                  </a:lnTo>
                  <a:lnTo>
                    <a:pt x="475157" y="528066"/>
                  </a:lnTo>
                  <a:lnTo>
                    <a:pt x="472922" y="528510"/>
                  </a:lnTo>
                  <a:lnTo>
                    <a:pt x="472757" y="528942"/>
                  </a:lnTo>
                  <a:lnTo>
                    <a:pt x="472706" y="529310"/>
                  </a:lnTo>
                  <a:lnTo>
                    <a:pt x="473227" y="529628"/>
                  </a:lnTo>
                  <a:lnTo>
                    <a:pt x="472884" y="530237"/>
                  </a:lnTo>
                  <a:lnTo>
                    <a:pt x="472376" y="530936"/>
                  </a:lnTo>
                  <a:lnTo>
                    <a:pt x="481050" y="528459"/>
                  </a:lnTo>
                  <a:lnTo>
                    <a:pt x="486206" y="526859"/>
                  </a:lnTo>
                  <a:lnTo>
                    <a:pt x="488302" y="525881"/>
                  </a:lnTo>
                  <a:close/>
                </a:path>
                <a:path w="862329" h="2027554">
                  <a:moveTo>
                    <a:pt x="500176" y="329463"/>
                  </a:moveTo>
                  <a:lnTo>
                    <a:pt x="499999" y="328752"/>
                  </a:lnTo>
                  <a:lnTo>
                    <a:pt x="499249" y="328942"/>
                  </a:lnTo>
                  <a:lnTo>
                    <a:pt x="497611" y="330555"/>
                  </a:lnTo>
                  <a:lnTo>
                    <a:pt x="497243" y="330911"/>
                  </a:lnTo>
                  <a:lnTo>
                    <a:pt x="496963" y="331571"/>
                  </a:lnTo>
                  <a:lnTo>
                    <a:pt x="496595" y="332117"/>
                  </a:lnTo>
                  <a:lnTo>
                    <a:pt x="497205" y="332219"/>
                  </a:lnTo>
                  <a:lnTo>
                    <a:pt x="498208" y="331622"/>
                  </a:lnTo>
                  <a:lnTo>
                    <a:pt x="499694" y="330174"/>
                  </a:lnTo>
                  <a:lnTo>
                    <a:pt x="499897" y="329984"/>
                  </a:lnTo>
                  <a:lnTo>
                    <a:pt x="500176" y="329463"/>
                  </a:lnTo>
                  <a:close/>
                </a:path>
                <a:path w="862329" h="2027554">
                  <a:moveTo>
                    <a:pt x="538251" y="1743087"/>
                  </a:moveTo>
                  <a:lnTo>
                    <a:pt x="537197" y="1743595"/>
                  </a:lnTo>
                  <a:lnTo>
                    <a:pt x="536041" y="1745399"/>
                  </a:lnTo>
                  <a:lnTo>
                    <a:pt x="536295" y="1745272"/>
                  </a:lnTo>
                  <a:lnTo>
                    <a:pt x="536600" y="1745170"/>
                  </a:lnTo>
                  <a:lnTo>
                    <a:pt x="536778" y="1744967"/>
                  </a:lnTo>
                  <a:lnTo>
                    <a:pt x="538251" y="1743087"/>
                  </a:lnTo>
                  <a:close/>
                </a:path>
                <a:path w="862329" h="2027554">
                  <a:moveTo>
                    <a:pt x="540029" y="304723"/>
                  </a:moveTo>
                  <a:lnTo>
                    <a:pt x="528434" y="313105"/>
                  </a:lnTo>
                  <a:lnTo>
                    <a:pt x="527113" y="312737"/>
                  </a:lnTo>
                  <a:lnTo>
                    <a:pt x="527113" y="318516"/>
                  </a:lnTo>
                  <a:lnTo>
                    <a:pt x="526529" y="318935"/>
                  </a:lnTo>
                  <a:lnTo>
                    <a:pt x="527062" y="318300"/>
                  </a:lnTo>
                  <a:lnTo>
                    <a:pt x="527113" y="318516"/>
                  </a:lnTo>
                  <a:lnTo>
                    <a:pt x="527113" y="312737"/>
                  </a:lnTo>
                  <a:lnTo>
                    <a:pt x="525399" y="312242"/>
                  </a:lnTo>
                  <a:lnTo>
                    <a:pt x="521601" y="311238"/>
                  </a:lnTo>
                  <a:lnTo>
                    <a:pt x="521271" y="310832"/>
                  </a:lnTo>
                  <a:lnTo>
                    <a:pt x="525754" y="303453"/>
                  </a:lnTo>
                  <a:lnTo>
                    <a:pt x="525399" y="302577"/>
                  </a:lnTo>
                  <a:lnTo>
                    <a:pt x="520331" y="306336"/>
                  </a:lnTo>
                  <a:lnTo>
                    <a:pt x="520331" y="323303"/>
                  </a:lnTo>
                  <a:lnTo>
                    <a:pt x="520014" y="323799"/>
                  </a:lnTo>
                  <a:lnTo>
                    <a:pt x="519760" y="324358"/>
                  </a:lnTo>
                  <a:lnTo>
                    <a:pt x="518909" y="325234"/>
                  </a:lnTo>
                  <a:lnTo>
                    <a:pt x="518375" y="325526"/>
                  </a:lnTo>
                  <a:lnTo>
                    <a:pt x="517880" y="325894"/>
                  </a:lnTo>
                  <a:lnTo>
                    <a:pt x="518528" y="324954"/>
                  </a:lnTo>
                  <a:lnTo>
                    <a:pt x="520331" y="323303"/>
                  </a:lnTo>
                  <a:lnTo>
                    <a:pt x="520331" y="306336"/>
                  </a:lnTo>
                  <a:lnTo>
                    <a:pt x="517588" y="308356"/>
                  </a:lnTo>
                  <a:lnTo>
                    <a:pt x="515048" y="309867"/>
                  </a:lnTo>
                  <a:lnTo>
                    <a:pt x="511911" y="311670"/>
                  </a:lnTo>
                  <a:lnTo>
                    <a:pt x="511149" y="312394"/>
                  </a:lnTo>
                  <a:lnTo>
                    <a:pt x="510489" y="312928"/>
                  </a:lnTo>
                  <a:lnTo>
                    <a:pt x="509968" y="313613"/>
                  </a:lnTo>
                  <a:lnTo>
                    <a:pt x="508977" y="314769"/>
                  </a:lnTo>
                  <a:lnTo>
                    <a:pt x="509397" y="316026"/>
                  </a:lnTo>
                  <a:lnTo>
                    <a:pt x="507072" y="319900"/>
                  </a:lnTo>
                  <a:lnTo>
                    <a:pt x="513715" y="315569"/>
                  </a:lnTo>
                  <a:lnTo>
                    <a:pt x="513308" y="316738"/>
                  </a:lnTo>
                  <a:lnTo>
                    <a:pt x="510565" y="319900"/>
                  </a:lnTo>
                  <a:lnTo>
                    <a:pt x="501205" y="330809"/>
                  </a:lnTo>
                  <a:lnTo>
                    <a:pt x="500291" y="332549"/>
                  </a:lnTo>
                  <a:lnTo>
                    <a:pt x="501891" y="332498"/>
                  </a:lnTo>
                  <a:lnTo>
                    <a:pt x="504278" y="332371"/>
                  </a:lnTo>
                  <a:lnTo>
                    <a:pt x="504101" y="334340"/>
                  </a:lnTo>
                  <a:lnTo>
                    <a:pt x="498576" y="341998"/>
                  </a:lnTo>
                  <a:lnTo>
                    <a:pt x="498081" y="343890"/>
                  </a:lnTo>
                  <a:lnTo>
                    <a:pt x="496468" y="347433"/>
                  </a:lnTo>
                  <a:lnTo>
                    <a:pt x="497827" y="346798"/>
                  </a:lnTo>
                  <a:lnTo>
                    <a:pt x="501548" y="342938"/>
                  </a:lnTo>
                  <a:lnTo>
                    <a:pt x="504037" y="339610"/>
                  </a:lnTo>
                  <a:lnTo>
                    <a:pt x="504228" y="340550"/>
                  </a:lnTo>
                  <a:lnTo>
                    <a:pt x="504634" y="342061"/>
                  </a:lnTo>
                  <a:lnTo>
                    <a:pt x="506285" y="340067"/>
                  </a:lnTo>
                  <a:lnTo>
                    <a:pt x="506704" y="339610"/>
                  </a:lnTo>
                  <a:lnTo>
                    <a:pt x="510679" y="335292"/>
                  </a:lnTo>
                  <a:lnTo>
                    <a:pt x="513092" y="332371"/>
                  </a:lnTo>
                  <a:lnTo>
                    <a:pt x="513359" y="332041"/>
                  </a:lnTo>
                  <a:lnTo>
                    <a:pt x="515302" y="331381"/>
                  </a:lnTo>
                  <a:lnTo>
                    <a:pt x="520446" y="328396"/>
                  </a:lnTo>
                  <a:lnTo>
                    <a:pt x="523125" y="325894"/>
                  </a:lnTo>
                  <a:lnTo>
                    <a:pt x="525526" y="323646"/>
                  </a:lnTo>
                  <a:lnTo>
                    <a:pt x="525830" y="323303"/>
                  </a:lnTo>
                  <a:lnTo>
                    <a:pt x="529755" y="318935"/>
                  </a:lnTo>
                  <a:lnTo>
                    <a:pt x="530326" y="318300"/>
                  </a:lnTo>
                  <a:lnTo>
                    <a:pt x="532765" y="315569"/>
                  </a:lnTo>
                  <a:lnTo>
                    <a:pt x="534987" y="313105"/>
                  </a:lnTo>
                  <a:lnTo>
                    <a:pt x="535470" y="312572"/>
                  </a:lnTo>
                  <a:lnTo>
                    <a:pt x="539229" y="308610"/>
                  </a:lnTo>
                  <a:lnTo>
                    <a:pt x="540029" y="304723"/>
                  </a:lnTo>
                  <a:close/>
                </a:path>
                <a:path w="862329" h="2027554">
                  <a:moveTo>
                    <a:pt x="541655" y="590346"/>
                  </a:moveTo>
                  <a:lnTo>
                    <a:pt x="537616" y="590867"/>
                  </a:lnTo>
                  <a:lnTo>
                    <a:pt x="536765" y="590473"/>
                  </a:lnTo>
                  <a:lnTo>
                    <a:pt x="535127" y="589762"/>
                  </a:lnTo>
                  <a:lnTo>
                    <a:pt x="533133" y="589241"/>
                  </a:lnTo>
                  <a:lnTo>
                    <a:pt x="530174" y="589127"/>
                  </a:lnTo>
                  <a:lnTo>
                    <a:pt x="532104" y="589749"/>
                  </a:lnTo>
                  <a:lnTo>
                    <a:pt x="528205" y="592289"/>
                  </a:lnTo>
                  <a:lnTo>
                    <a:pt x="533133" y="592569"/>
                  </a:lnTo>
                  <a:lnTo>
                    <a:pt x="534784" y="593217"/>
                  </a:lnTo>
                  <a:lnTo>
                    <a:pt x="541655" y="590346"/>
                  </a:lnTo>
                  <a:close/>
                </a:path>
                <a:path w="862329" h="2027554">
                  <a:moveTo>
                    <a:pt x="543052" y="1711388"/>
                  </a:moveTo>
                  <a:lnTo>
                    <a:pt x="542556" y="1711325"/>
                  </a:lnTo>
                  <a:lnTo>
                    <a:pt x="541947" y="1711236"/>
                  </a:lnTo>
                  <a:lnTo>
                    <a:pt x="540702" y="1712214"/>
                  </a:lnTo>
                  <a:lnTo>
                    <a:pt x="539356" y="1713712"/>
                  </a:lnTo>
                  <a:lnTo>
                    <a:pt x="539000" y="1714373"/>
                  </a:lnTo>
                  <a:lnTo>
                    <a:pt x="538378" y="1715287"/>
                  </a:lnTo>
                  <a:lnTo>
                    <a:pt x="538657" y="1716138"/>
                  </a:lnTo>
                  <a:lnTo>
                    <a:pt x="539902" y="1715185"/>
                  </a:lnTo>
                  <a:lnTo>
                    <a:pt x="542455" y="1712493"/>
                  </a:lnTo>
                  <a:lnTo>
                    <a:pt x="543052" y="1711388"/>
                  </a:lnTo>
                  <a:close/>
                </a:path>
                <a:path w="862329" h="2027554">
                  <a:moveTo>
                    <a:pt x="547395" y="1701266"/>
                  </a:moveTo>
                  <a:lnTo>
                    <a:pt x="546798" y="1701761"/>
                  </a:lnTo>
                  <a:lnTo>
                    <a:pt x="546874" y="1701977"/>
                  </a:lnTo>
                  <a:lnTo>
                    <a:pt x="547395" y="1701266"/>
                  </a:lnTo>
                  <a:close/>
                </a:path>
                <a:path w="862329" h="2027554">
                  <a:moveTo>
                    <a:pt x="595744" y="1694649"/>
                  </a:moveTo>
                  <a:lnTo>
                    <a:pt x="595426" y="1694180"/>
                  </a:lnTo>
                  <a:lnTo>
                    <a:pt x="594575" y="1694942"/>
                  </a:lnTo>
                  <a:lnTo>
                    <a:pt x="593598" y="1696046"/>
                  </a:lnTo>
                  <a:lnTo>
                    <a:pt x="593509" y="1696656"/>
                  </a:lnTo>
                  <a:lnTo>
                    <a:pt x="593801" y="1696808"/>
                  </a:lnTo>
                  <a:lnTo>
                    <a:pt x="594804" y="1696008"/>
                  </a:lnTo>
                  <a:lnTo>
                    <a:pt x="594969" y="1695869"/>
                  </a:lnTo>
                  <a:lnTo>
                    <a:pt x="595744" y="1694649"/>
                  </a:lnTo>
                  <a:close/>
                </a:path>
                <a:path w="862329" h="2027554">
                  <a:moveTo>
                    <a:pt x="625894" y="101981"/>
                  </a:moveTo>
                  <a:lnTo>
                    <a:pt x="623163" y="104902"/>
                  </a:lnTo>
                  <a:lnTo>
                    <a:pt x="623582" y="104775"/>
                  </a:lnTo>
                  <a:lnTo>
                    <a:pt x="624420" y="103911"/>
                  </a:lnTo>
                  <a:lnTo>
                    <a:pt x="624967" y="103339"/>
                  </a:lnTo>
                  <a:lnTo>
                    <a:pt x="625386" y="102628"/>
                  </a:lnTo>
                  <a:lnTo>
                    <a:pt x="625894" y="101981"/>
                  </a:lnTo>
                  <a:close/>
                </a:path>
                <a:path w="862329" h="2027554">
                  <a:moveTo>
                    <a:pt x="626732" y="84315"/>
                  </a:moveTo>
                  <a:lnTo>
                    <a:pt x="625335" y="85572"/>
                  </a:lnTo>
                  <a:lnTo>
                    <a:pt x="626097" y="85471"/>
                  </a:lnTo>
                  <a:lnTo>
                    <a:pt x="626732" y="84315"/>
                  </a:lnTo>
                  <a:close/>
                </a:path>
                <a:path w="862329" h="2027554">
                  <a:moveTo>
                    <a:pt x="633006" y="98132"/>
                  </a:moveTo>
                  <a:lnTo>
                    <a:pt x="632294" y="97967"/>
                  </a:lnTo>
                  <a:lnTo>
                    <a:pt x="631888" y="97828"/>
                  </a:lnTo>
                  <a:lnTo>
                    <a:pt x="630542" y="99123"/>
                  </a:lnTo>
                  <a:lnTo>
                    <a:pt x="629539" y="100266"/>
                  </a:lnTo>
                  <a:lnTo>
                    <a:pt x="625233" y="105333"/>
                  </a:lnTo>
                  <a:lnTo>
                    <a:pt x="624890" y="105981"/>
                  </a:lnTo>
                  <a:lnTo>
                    <a:pt x="624459" y="106629"/>
                  </a:lnTo>
                  <a:lnTo>
                    <a:pt x="624992" y="106248"/>
                  </a:lnTo>
                  <a:lnTo>
                    <a:pt x="625487" y="105968"/>
                  </a:lnTo>
                  <a:lnTo>
                    <a:pt x="630186" y="101320"/>
                  </a:lnTo>
                  <a:lnTo>
                    <a:pt x="631621" y="99771"/>
                  </a:lnTo>
                  <a:lnTo>
                    <a:pt x="633006" y="98132"/>
                  </a:lnTo>
                  <a:close/>
                </a:path>
                <a:path w="862329" h="2027554">
                  <a:moveTo>
                    <a:pt x="638429" y="78219"/>
                  </a:moveTo>
                  <a:lnTo>
                    <a:pt x="638098" y="76669"/>
                  </a:lnTo>
                  <a:lnTo>
                    <a:pt x="636447" y="76835"/>
                  </a:lnTo>
                  <a:lnTo>
                    <a:pt x="629894" y="82130"/>
                  </a:lnTo>
                  <a:lnTo>
                    <a:pt x="629221" y="84175"/>
                  </a:lnTo>
                  <a:lnTo>
                    <a:pt x="626656" y="88811"/>
                  </a:lnTo>
                  <a:lnTo>
                    <a:pt x="623874" y="91376"/>
                  </a:lnTo>
                  <a:lnTo>
                    <a:pt x="620090" y="95389"/>
                  </a:lnTo>
                  <a:lnTo>
                    <a:pt x="618718" y="97078"/>
                  </a:lnTo>
                  <a:lnTo>
                    <a:pt x="619404" y="98564"/>
                  </a:lnTo>
                  <a:lnTo>
                    <a:pt x="621601" y="96113"/>
                  </a:lnTo>
                  <a:lnTo>
                    <a:pt x="624840" y="92837"/>
                  </a:lnTo>
                  <a:lnTo>
                    <a:pt x="626567" y="90944"/>
                  </a:lnTo>
                  <a:lnTo>
                    <a:pt x="631380" y="85318"/>
                  </a:lnTo>
                  <a:lnTo>
                    <a:pt x="638314" y="78562"/>
                  </a:lnTo>
                  <a:lnTo>
                    <a:pt x="638429" y="78219"/>
                  </a:lnTo>
                  <a:close/>
                </a:path>
                <a:path w="862329" h="2027554">
                  <a:moveTo>
                    <a:pt x="638886" y="83121"/>
                  </a:moveTo>
                  <a:lnTo>
                    <a:pt x="637895" y="83159"/>
                  </a:lnTo>
                  <a:lnTo>
                    <a:pt x="637159" y="83172"/>
                  </a:lnTo>
                  <a:lnTo>
                    <a:pt x="635914" y="84175"/>
                  </a:lnTo>
                  <a:lnTo>
                    <a:pt x="634568" y="85674"/>
                  </a:lnTo>
                  <a:lnTo>
                    <a:pt x="633336" y="86944"/>
                  </a:lnTo>
                  <a:lnTo>
                    <a:pt x="632929" y="87769"/>
                  </a:lnTo>
                  <a:lnTo>
                    <a:pt x="633412" y="88696"/>
                  </a:lnTo>
                  <a:lnTo>
                    <a:pt x="634885" y="87490"/>
                  </a:lnTo>
                  <a:lnTo>
                    <a:pt x="637273" y="84963"/>
                  </a:lnTo>
                  <a:lnTo>
                    <a:pt x="638886" y="83121"/>
                  </a:lnTo>
                  <a:close/>
                </a:path>
                <a:path w="862329" h="2027554">
                  <a:moveTo>
                    <a:pt x="639445" y="95377"/>
                  </a:moveTo>
                  <a:lnTo>
                    <a:pt x="637882" y="95402"/>
                  </a:lnTo>
                  <a:lnTo>
                    <a:pt x="636485" y="96926"/>
                  </a:lnTo>
                  <a:lnTo>
                    <a:pt x="635088" y="98475"/>
                  </a:lnTo>
                  <a:lnTo>
                    <a:pt x="634326" y="99415"/>
                  </a:lnTo>
                  <a:lnTo>
                    <a:pt x="632917" y="100990"/>
                  </a:lnTo>
                  <a:lnTo>
                    <a:pt x="634225" y="100355"/>
                  </a:lnTo>
                  <a:lnTo>
                    <a:pt x="635330" y="99796"/>
                  </a:lnTo>
                  <a:lnTo>
                    <a:pt x="635850" y="100622"/>
                  </a:lnTo>
                  <a:lnTo>
                    <a:pt x="638124" y="97815"/>
                  </a:lnTo>
                  <a:lnTo>
                    <a:pt x="639419" y="96227"/>
                  </a:lnTo>
                  <a:lnTo>
                    <a:pt x="639445" y="95377"/>
                  </a:lnTo>
                  <a:close/>
                </a:path>
                <a:path w="862329" h="2027554">
                  <a:moveTo>
                    <a:pt x="640727" y="76301"/>
                  </a:moveTo>
                  <a:lnTo>
                    <a:pt x="639914" y="76606"/>
                  </a:lnTo>
                  <a:lnTo>
                    <a:pt x="639267" y="77406"/>
                  </a:lnTo>
                  <a:lnTo>
                    <a:pt x="638670" y="78244"/>
                  </a:lnTo>
                  <a:lnTo>
                    <a:pt x="640372" y="76987"/>
                  </a:lnTo>
                  <a:lnTo>
                    <a:pt x="640727" y="76301"/>
                  </a:lnTo>
                  <a:close/>
                </a:path>
                <a:path w="862329" h="2027554">
                  <a:moveTo>
                    <a:pt x="645058" y="97701"/>
                  </a:moveTo>
                  <a:lnTo>
                    <a:pt x="644918" y="95262"/>
                  </a:lnTo>
                  <a:lnTo>
                    <a:pt x="644359" y="95402"/>
                  </a:lnTo>
                  <a:lnTo>
                    <a:pt x="643915" y="95326"/>
                  </a:lnTo>
                  <a:lnTo>
                    <a:pt x="642277" y="96164"/>
                  </a:lnTo>
                  <a:lnTo>
                    <a:pt x="641172" y="97434"/>
                  </a:lnTo>
                  <a:lnTo>
                    <a:pt x="639622" y="100749"/>
                  </a:lnTo>
                  <a:lnTo>
                    <a:pt x="640308" y="101358"/>
                  </a:lnTo>
                  <a:lnTo>
                    <a:pt x="642658" y="100139"/>
                  </a:lnTo>
                  <a:lnTo>
                    <a:pt x="643064" y="99936"/>
                  </a:lnTo>
                  <a:lnTo>
                    <a:pt x="643890" y="99123"/>
                  </a:lnTo>
                  <a:lnTo>
                    <a:pt x="644537" y="98513"/>
                  </a:lnTo>
                  <a:lnTo>
                    <a:pt x="644715" y="98348"/>
                  </a:lnTo>
                  <a:lnTo>
                    <a:pt x="645058" y="97828"/>
                  </a:lnTo>
                  <a:lnTo>
                    <a:pt x="645058" y="97701"/>
                  </a:lnTo>
                  <a:close/>
                </a:path>
                <a:path w="862329" h="2027554">
                  <a:moveTo>
                    <a:pt x="647547" y="588238"/>
                  </a:moveTo>
                  <a:lnTo>
                    <a:pt x="647077" y="588175"/>
                  </a:lnTo>
                  <a:lnTo>
                    <a:pt x="645680" y="588429"/>
                  </a:lnTo>
                  <a:lnTo>
                    <a:pt x="644867" y="588772"/>
                  </a:lnTo>
                  <a:lnTo>
                    <a:pt x="645058" y="589127"/>
                  </a:lnTo>
                  <a:lnTo>
                    <a:pt x="645934" y="589038"/>
                  </a:lnTo>
                  <a:lnTo>
                    <a:pt x="646455" y="589026"/>
                  </a:lnTo>
                  <a:lnTo>
                    <a:pt x="647344" y="588429"/>
                  </a:lnTo>
                  <a:lnTo>
                    <a:pt x="647547" y="588238"/>
                  </a:lnTo>
                  <a:close/>
                </a:path>
                <a:path w="862329" h="2027554">
                  <a:moveTo>
                    <a:pt x="649732" y="71983"/>
                  </a:moveTo>
                  <a:lnTo>
                    <a:pt x="649211" y="71920"/>
                  </a:lnTo>
                  <a:lnTo>
                    <a:pt x="648182" y="71767"/>
                  </a:lnTo>
                  <a:lnTo>
                    <a:pt x="646214" y="73355"/>
                  </a:lnTo>
                  <a:lnTo>
                    <a:pt x="644004" y="75615"/>
                  </a:lnTo>
                  <a:lnTo>
                    <a:pt x="642645" y="77279"/>
                  </a:lnTo>
                  <a:lnTo>
                    <a:pt x="641527" y="79171"/>
                  </a:lnTo>
                  <a:lnTo>
                    <a:pt x="643585" y="78511"/>
                  </a:lnTo>
                  <a:lnTo>
                    <a:pt x="645922" y="76492"/>
                  </a:lnTo>
                  <a:lnTo>
                    <a:pt x="649097" y="73113"/>
                  </a:lnTo>
                  <a:lnTo>
                    <a:pt x="649732" y="71983"/>
                  </a:lnTo>
                  <a:close/>
                </a:path>
                <a:path w="862329" h="2027554">
                  <a:moveTo>
                    <a:pt x="653630" y="74714"/>
                  </a:moveTo>
                  <a:lnTo>
                    <a:pt x="653580" y="73825"/>
                  </a:lnTo>
                  <a:lnTo>
                    <a:pt x="652970" y="73533"/>
                  </a:lnTo>
                  <a:lnTo>
                    <a:pt x="652589" y="73329"/>
                  </a:lnTo>
                  <a:lnTo>
                    <a:pt x="651471" y="74295"/>
                  </a:lnTo>
                  <a:lnTo>
                    <a:pt x="650278" y="75565"/>
                  </a:lnTo>
                  <a:lnTo>
                    <a:pt x="648970" y="77393"/>
                  </a:lnTo>
                  <a:lnTo>
                    <a:pt x="647992" y="79019"/>
                  </a:lnTo>
                  <a:lnTo>
                    <a:pt x="649732" y="78828"/>
                  </a:lnTo>
                  <a:lnTo>
                    <a:pt x="650862" y="78105"/>
                  </a:lnTo>
                  <a:lnTo>
                    <a:pt x="651814" y="76936"/>
                  </a:lnTo>
                  <a:lnTo>
                    <a:pt x="653630" y="74714"/>
                  </a:lnTo>
                  <a:close/>
                </a:path>
                <a:path w="862329" h="2027554">
                  <a:moveTo>
                    <a:pt x="666546" y="24955"/>
                  </a:moveTo>
                  <a:lnTo>
                    <a:pt x="665962" y="24739"/>
                  </a:lnTo>
                  <a:lnTo>
                    <a:pt x="664464" y="25565"/>
                  </a:lnTo>
                  <a:lnTo>
                    <a:pt x="661238" y="27609"/>
                  </a:lnTo>
                  <a:lnTo>
                    <a:pt x="662063" y="28575"/>
                  </a:lnTo>
                  <a:lnTo>
                    <a:pt x="662520" y="29006"/>
                  </a:lnTo>
                  <a:lnTo>
                    <a:pt x="663194" y="29133"/>
                  </a:lnTo>
                  <a:lnTo>
                    <a:pt x="665264" y="27330"/>
                  </a:lnTo>
                  <a:lnTo>
                    <a:pt x="665492" y="27114"/>
                  </a:lnTo>
                  <a:lnTo>
                    <a:pt x="665899" y="26581"/>
                  </a:lnTo>
                  <a:lnTo>
                    <a:pt x="666546" y="24955"/>
                  </a:lnTo>
                  <a:close/>
                </a:path>
                <a:path w="862329" h="2027554">
                  <a:moveTo>
                    <a:pt x="668032" y="599998"/>
                  </a:moveTo>
                  <a:lnTo>
                    <a:pt x="663740" y="599668"/>
                  </a:lnTo>
                  <a:lnTo>
                    <a:pt x="660742" y="600379"/>
                  </a:lnTo>
                  <a:lnTo>
                    <a:pt x="652449" y="603084"/>
                  </a:lnTo>
                  <a:lnTo>
                    <a:pt x="648271" y="605256"/>
                  </a:lnTo>
                  <a:lnTo>
                    <a:pt x="642696" y="606679"/>
                  </a:lnTo>
                  <a:lnTo>
                    <a:pt x="642327" y="607695"/>
                  </a:lnTo>
                  <a:lnTo>
                    <a:pt x="645083" y="608558"/>
                  </a:lnTo>
                  <a:lnTo>
                    <a:pt x="647573" y="609320"/>
                  </a:lnTo>
                  <a:lnTo>
                    <a:pt x="649960" y="608838"/>
                  </a:lnTo>
                  <a:lnTo>
                    <a:pt x="659549" y="605370"/>
                  </a:lnTo>
                  <a:lnTo>
                    <a:pt x="662571" y="603999"/>
                  </a:lnTo>
                  <a:lnTo>
                    <a:pt x="667283" y="601065"/>
                  </a:lnTo>
                  <a:lnTo>
                    <a:pt x="668032" y="599998"/>
                  </a:lnTo>
                  <a:close/>
                </a:path>
                <a:path w="862329" h="2027554">
                  <a:moveTo>
                    <a:pt x="676605" y="35928"/>
                  </a:moveTo>
                  <a:lnTo>
                    <a:pt x="675792" y="36029"/>
                  </a:lnTo>
                  <a:lnTo>
                    <a:pt x="668667" y="40881"/>
                  </a:lnTo>
                  <a:lnTo>
                    <a:pt x="665861" y="41694"/>
                  </a:lnTo>
                  <a:lnTo>
                    <a:pt x="664362" y="42684"/>
                  </a:lnTo>
                  <a:lnTo>
                    <a:pt x="659371" y="48323"/>
                  </a:lnTo>
                  <a:lnTo>
                    <a:pt x="655561" y="51231"/>
                  </a:lnTo>
                  <a:lnTo>
                    <a:pt x="650303" y="54737"/>
                  </a:lnTo>
                  <a:lnTo>
                    <a:pt x="647928" y="57924"/>
                  </a:lnTo>
                  <a:lnTo>
                    <a:pt x="642835" y="63766"/>
                  </a:lnTo>
                  <a:lnTo>
                    <a:pt x="641883" y="60528"/>
                  </a:lnTo>
                  <a:lnTo>
                    <a:pt x="639749" y="61658"/>
                  </a:lnTo>
                  <a:lnTo>
                    <a:pt x="635914" y="66332"/>
                  </a:lnTo>
                  <a:lnTo>
                    <a:pt x="631380" y="72402"/>
                  </a:lnTo>
                  <a:lnTo>
                    <a:pt x="631063" y="73240"/>
                  </a:lnTo>
                  <a:lnTo>
                    <a:pt x="632079" y="72821"/>
                  </a:lnTo>
                  <a:lnTo>
                    <a:pt x="635190" y="71526"/>
                  </a:lnTo>
                  <a:lnTo>
                    <a:pt x="639813" y="68008"/>
                  </a:lnTo>
                  <a:lnTo>
                    <a:pt x="642251" y="68224"/>
                  </a:lnTo>
                  <a:lnTo>
                    <a:pt x="643902" y="66802"/>
                  </a:lnTo>
                  <a:lnTo>
                    <a:pt x="646582" y="64135"/>
                  </a:lnTo>
                  <a:lnTo>
                    <a:pt x="652691" y="57315"/>
                  </a:lnTo>
                  <a:lnTo>
                    <a:pt x="654240" y="56565"/>
                  </a:lnTo>
                  <a:lnTo>
                    <a:pt x="654646" y="58585"/>
                  </a:lnTo>
                  <a:lnTo>
                    <a:pt x="655574" y="57988"/>
                  </a:lnTo>
                  <a:lnTo>
                    <a:pt x="660374" y="53162"/>
                  </a:lnTo>
                  <a:lnTo>
                    <a:pt x="661568" y="50609"/>
                  </a:lnTo>
                  <a:lnTo>
                    <a:pt x="666394" y="45440"/>
                  </a:lnTo>
                  <a:lnTo>
                    <a:pt x="668388" y="45440"/>
                  </a:lnTo>
                  <a:lnTo>
                    <a:pt x="673531" y="40398"/>
                  </a:lnTo>
                  <a:lnTo>
                    <a:pt x="676414" y="37249"/>
                  </a:lnTo>
                  <a:lnTo>
                    <a:pt x="676605" y="35928"/>
                  </a:lnTo>
                  <a:close/>
                </a:path>
                <a:path w="862329" h="2027554">
                  <a:moveTo>
                    <a:pt x="686777" y="599630"/>
                  </a:moveTo>
                  <a:lnTo>
                    <a:pt x="686003" y="599313"/>
                  </a:lnTo>
                  <a:lnTo>
                    <a:pt x="680935" y="600011"/>
                  </a:lnTo>
                  <a:lnTo>
                    <a:pt x="677837" y="600379"/>
                  </a:lnTo>
                  <a:lnTo>
                    <a:pt x="672426" y="601484"/>
                  </a:lnTo>
                  <a:lnTo>
                    <a:pt x="671296" y="602348"/>
                  </a:lnTo>
                  <a:lnTo>
                    <a:pt x="671207" y="602945"/>
                  </a:lnTo>
                  <a:lnTo>
                    <a:pt x="671220" y="603110"/>
                  </a:lnTo>
                  <a:lnTo>
                    <a:pt x="671118" y="602856"/>
                  </a:lnTo>
                  <a:lnTo>
                    <a:pt x="664260" y="605993"/>
                  </a:lnTo>
                  <a:lnTo>
                    <a:pt x="664032" y="606323"/>
                  </a:lnTo>
                  <a:lnTo>
                    <a:pt x="670839" y="605332"/>
                  </a:lnTo>
                  <a:lnTo>
                    <a:pt x="674547" y="604786"/>
                  </a:lnTo>
                  <a:lnTo>
                    <a:pt x="673404" y="605358"/>
                  </a:lnTo>
                  <a:lnTo>
                    <a:pt x="670026" y="607695"/>
                  </a:lnTo>
                  <a:lnTo>
                    <a:pt x="671283" y="608050"/>
                  </a:lnTo>
                  <a:lnTo>
                    <a:pt x="679005" y="606717"/>
                  </a:lnTo>
                  <a:lnTo>
                    <a:pt x="683615" y="604977"/>
                  </a:lnTo>
                  <a:lnTo>
                    <a:pt x="683729" y="603935"/>
                  </a:lnTo>
                  <a:lnTo>
                    <a:pt x="683768" y="602830"/>
                  </a:lnTo>
                  <a:lnTo>
                    <a:pt x="685177" y="601548"/>
                  </a:lnTo>
                  <a:lnTo>
                    <a:pt x="686777" y="599630"/>
                  </a:lnTo>
                  <a:close/>
                </a:path>
                <a:path w="862329" h="2027554">
                  <a:moveTo>
                    <a:pt x="690981" y="0"/>
                  </a:moveTo>
                  <a:lnTo>
                    <a:pt x="688200" y="330"/>
                  </a:lnTo>
                  <a:lnTo>
                    <a:pt x="686193" y="1752"/>
                  </a:lnTo>
                  <a:lnTo>
                    <a:pt x="679627" y="8267"/>
                  </a:lnTo>
                  <a:lnTo>
                    <a:pt x="675728" y="12598"/>
                  </a:lnTo>
                  <a:lnTo>
                    <a:pt x="675817" y="13436"/>
                  </a:lnTo>
                  <a:lnTo>
                    <a:pt x="676262" y="13843"/>
                  </a:lnTo>
                  <a:lnTo>
                    <a:pt x="676465" y="13614"/>
                  </a:lnTo>
                  <a:lnTo>
                    <a:pt x="676643" y="13614"/>
                  </a:lnTo>
                  <a:lnTo>
                    <a:pt x="677329" y="13233"/>
                  </a:lnTo>
                  <a:lnTo>
                    <a:pt x="676262" y="13970"/>
                  </a:lnTo>
                  <a:lnTo>
                    <a:pt x="676262" y="13843"/>
                  </a:lnTo>
                  <a:lnTo>
                    <a:pt x="676135" y="13970"/>
                  </a:lnTo>
                  <a:lnTo>
                    <a:pt x="675271" y="14935"/>
                  </a:lnTo>
                  <a:lnTo>
                    <a:pt x="673684" y="16624"/>
                  </a:lnTo>
                  <a:lnTo>
                    <a:pt x="674014" y="18135"/>
                  </a:lnTo>
                  <a:lnTo>
                    <a:pt x="673417" y="20510"/>
                  </a:lnTo>
                  <a:lnTo>
                    <a:pt x="677113" y="19227"/>
                  </a:lnTo>
                  <a:lnTo>
                    <a:pt x="678446" y="18478"/>
                  </a:lnTo>
                  <a:lnTo>
                    <a:pt x="682205" y="14909"/>
                  </a:lnTo>
                  <a:lnTo>
                    <a:pt x="682955" y="13741"/>
                  </a:lnTo>
                  <a:lnTo>
                    <a:pt x="683615" y="12712"/>
                  </a:lnTo>
                  <a:lnTo>
                    <a:pt x="680643" y="13741"/>
                  </a:lnTo>
                  <a:lnTo>
                    <a:pt x="680224" y="13436"/>
                  </a:lnTo>
                  <a:lnTo>
                    <a:pt x="680402" y="13233"/>
                  </a:lnTo>
                  <a:lnTo>
                    <a:pt x="682802" y="10299"/>
                  </a:lnTo>
                  <a:lnTo>
                    <a:pt x="685914" y="6565"/>
                  </a:lnTo>
                  <a:lnTo>
                    <a:pt x="688454" y="2921"/>
                  </a:lnTo>
                  <a:lnTo>
                    <a:pt x="690981" y="0"/>
                  </a:lnTo>
                  <a:close/>
                </a:path>
                <a:path w="862329" h="2027554">
                  <a:moveTo>
                    <a:pt x="718286" y="579132"/>
                  </a:moveTo>
                  <a:lnTo>
                    <a:pt x="715594" y="578218"/>
                  </a:lnTo>
                  <a:lnTo>
                    <a:pt x="711187" y="579335"/>
                  </a:lnTo>
                  <a:lnTo>
                    <a:pt x="708761" y="580351"/>
                  </a:lnTo>
                  <a:lnTo>
                    <a:pt x="706894" y="582015"/>
                  </a:lnTo>
                  <a:lnTo>
                    <a:pt x="710107" y="582815"/>
                  </a:lnTo>
                  <a:lnTo>
                    <a:pt x="712558" y="582295"/>
                  </a:lnTo>
                  <a:lnTo>
                    <a:pt x="714717" y="581698"/>
                  </a:lnTo>
                  <a:lnTo>
                    <a:pt x="716419" y="580986"/>
                  </a:lnTo>
                  <a:lnTo>
                    <a:pt x="718286" y="579132"/>
                  </a:lnTo>
                  <a:close/>
                </a:path>
                <a:path w="862329" h="2027554">
                  <a:moveTo>
                    <a:pt x="728345" y="564934"/>
                  </a:moveTo>
                  <a:lnTo>
                    <a:pt x="727887" y="564692"/>
                  </a:lnTo>
                  <a:lnTo>
                    <a:pt x="727443" y="564489"/>
                  </a:lnTo>
                  <a:lnTo>
                    <a:pt x="726427" y="564502"/>
                  </a:lnTo>
                  <a:lnTo>
                    <a:pt x="725589" y="564438"/>
                  </a:lnTo>
                  <a:lnTo>
                    <a:pt x="725004" y="564883"/>
                  </a:lnTo>
                  <a:lnTo>
                    <a:pt x="724293" y="565353"/>
                  </a:lnTo>
                  <a:lnTo>
                    <a:pt x="723633" y="566229"/>
                  </a:lnTo>
                  <a:lnTo>
                    <a:pt x="724471" y="566394"/>
                  </a:lnTo>
                  <a:lnTo>
                    <a:pt x="726186" y="565950"/>
                  </a:lnTo>
                  <a:lnTo>
                    <a:pt x="728002" y="565467"/>
                  </a:lnTo>
                  <a:lnTo>
                    <a:pt x="728345" y="564934"/>
                  </a:lnTo>
                  <a:close/>
                </a:path>
                <a:path w="862329" h="2027554">
                  <a:moveTo>
                    <a:pt x="730796" y="598360"/>
                  </a:moveTo>
                  <a:lnTo>
                    <a:pt x="730592" y="597382"/>
                  </a:lnTo>
                  <a:lnTo>
                    <a:pt x="728649" y="596798"/>
                  </a:lnTo>
                  <a:lnTo>
                    <a:pt x="726643" y="597242"/>
                  </a:lnTo>
                  <a:lnTo>
                    <a:pt x="723023" y="599313"/>
                  </a:lnTo>
                  <a:lnTo>
                    <a:pt x="718680" y="600951"/>
                  </a:lnTo>
                  <a:lnTo>
                    <a:pt x="713714" y="602500"/>
                  </a:lnTo>
                  <a:lnTo>
                    <a:pt x="710425" y="602068"/>
                  </a:lnTo>
                  <a:lnTo>
                    <a:pt x="711873" y="598525"/>
                  </a:lnTo>
                  <a:lnTo>
                    <a:pt x="711796" y="598144"/>
                  </a:lnTo>
                  <a:lnTo>
                    <a:pt x="710069" y="596734"/>
                  </a:lnTo>
                  <a:lnTo>
                    <a:pt x="706348" y="596646"/>
                  </a:lnTo>
                  <a:lnTo>
                    <a:pt x="694817" y="598398"/>
                  </a:lnTo>
                  <a:lnTo>
                    <a:pt x="695680" y="600011"/>
                  </a:lnTo>
                  <a:lnTo>
                    <a:pt x="686231" y="603669"/>
                  </a:lnTo>
                  <a:lnTo>
                    <a:pt x="686181" y="604507"/>
                  </a:lnTo>
                  <a:lnTo>
                    <a:pt x="687997" y="604697"/>
                  </a:lnTo>
                  <a:lnTo>
                    <a:pt x="692099" y="605167"/>
                  </a:lnTo>
                  <a:lnTo>
                    <a:pt x="694080" y="606628"/>
                  </a:lnTo>
                  <a:lnTo>
                    <a:pt x="704151" y="605180"/>
                  </a:lnTo>
                  <a:lnTo>
                    <a:pt x="704545" y="605942"/>
                  </a:lnTo>
                  <a:lnTo>
                    <a:pt x="703745" y="606945"/>
                  </a:lnTo>
                  <a:lnTo>
                    <a:pt x="711860" y="604761"/>
                  </a:lnTo>
                  <a:lnTo>
                    <a:pt x="718883" y="601548"/>
                  </a:lnTo>
                  <a:lnTo>
                    <a:pt x="729208" y="599452"/>
                  </a:lnTo>
                  <a:lnTo>
                    <a:pt x="730796" y="598360"/>
                  </a:lnTo>
                  <a:close/>
                </a:path>
                <a:path w="862329" h="2027554">
                  <a:moveTo>
                    <a:pt x="749554" y="567093"/>
                  </a:moveTo>
                  <a:lnTo>
                    <a:pt x="746391" y="565531"/>
                  </a:lnTo>
                  <a:lnTo>
                    <a:pt x="747801" y="563156"/>
                  </a:lnTo>
                  <a:lnTo>
                    <a:pt x="739063" y="563499"/>
                  </a:lnTo>
                  <a:lnTo>
                    <a:pt x="735711" y="563257"/>
                  </a:lnTo>
                  <a:lnTo>
                    <a:pt x="728510" y="565531"/>
                  </a:lnTo>
                  <a:lnTo>
                    <a:pt x="733564" y="565391"/>
                  </a:lnTo>
                  <a:lnTo>
                    <a:pt x="731774" y="567512"/>
                  </a:lnTo>
                  <a:lnTo>
                    <a:pt x="731901" y="568363"/>
                  </a:lnTo>
                  <a:lnTo>
                    <a:pt x="729284" y="569760"/>
                  </a:lnTo>
                  <a:lnTo>
                    <a:pt x="726135" y="571449"/>
                  </a:lnTo>
                  <a:lnTo>
                    <a:pt x="727570" y="571779"/>
                  </a:lnTo>
                  <a:lnTo>
                    <a:pt x="731012" y="571525"/>
                  </a:lnTo>
                  <a:lnTo>
                    <a:pt x="736549" y="571423"/>
                  </a:lnTo>
                  <a:lnTo>
                    <a:pt x="737628" y="571360"/>
                  </a:lnTo>
                  <a:lnTo>
                    <a:pt x="739254" y="570953"/>
                  </a:lnTo>
                  <a:lnTo>
                    <a:pt x="740003" y="570814"/>
                  </a:lnTo>
                  <a:lnTo>
                    <a:pt x="744702" y="569391"/>
                  </a:lnTo>
                  <a:lnTo>
                    <a:pt x="749554" y="567093"/>
                  </a:lnTo>
                  <a:close/>
                </a:path>
                <a:path w="862329" h="2027554">
                  <a:moveTo>
                    <a:pt x="753618" y="635660"/>
                  </a:moveTo>
                  <a:lnTo>
                    <a:pt x="750646" y="635215"/>
                  </a:lnTo>
                  <a:lnTo>
                    <a:pt x="746760" y="635965"/>
                  </a:lnTo>
                  <a:lnTo>
                    <a:pt x="740511" y="638098"/>
                  </a:lnTo>
                  <a:lnTo>
                    <a:pt x="739876" y="639318"/>
                  </a:lnTo>
                  <a:lnTo>
                    <a:pt x="739978" y="640207"/>
                  </a:lnTo>
                  <a:lnTo>
                    <a:pt x="740016" y="640359"/>
                  </a:lnTo>
                  <a:lnTo>
                    <a:pt x="741095" y="640245"/>
                  </a:lnTo>
                  <a:lnTo>
                    <a:pt x="741743" y="640257"/>
                  </a:lnTo>
                  <a:lnTo>
                    <a:pt x="745007" y="638949"/>
                  </a:lnTo>
                  <a:lnTo>
                    <a:pt x="748487" y="637768"/>
                  </a:lnTo>
                  <a:lnTo>
                    <a:pt x="753618" y="636244"/>
                  </a:lnTo>
                  <a:lnTo>
                    <a:pt x="753618" y="635660"/>
                  </a:lnTo>
                  <a:close/>
                </a:path>
                <a:path w="862329" h="2027554">
                  <a:moveTo>
                    <a:pt x="756081" y="642467"/>
                  </a:moveTo>
                  <a:lnTo>
                    <a:pt x="746925" y="643763"/>
                  </a:lnTo>
                  <a:lnTo>
                    <a:pt x="755599" y="640638"/>
                  </a:lnTo>
                  <a:lnTo>
                    <a:pt x="755154" y="640562"/>
                  </a:lnTo>
                  <a:lnTo>
                    <a:pt x="754888" y="640321"/>
                  </a:lnTo>
                  <a:lnTo>
                    <a:pt x="748855" y="641184"/>
                  </a:lnTo>
                  <a:lnTo>
                    <a:pt x="743343" y="642353"/>
                  </a:lnTo>
                  <a:lnTo>
                    <a:pt x="740270" y="644017"/>
                  </a:lnTo>
                  <a:lnTo>
                    <a:pt x="740384" y="644436"/>
                  </a:lnTo>
                  <a:lnTo>
                    <a:pt x="740448" y="644918"/>
                  </a:lnTo>
                  <a:lnTo>
                    <a:pt x="740689" y="644969"/>
                  </a:lnTo>
                  <a:lnTo>
                    <a:pt x="743623" y="645655"/>
                  </a:lnTo>
                  <a:lnTo>
                    <a:pt x="749274" y="644804"/>
                  </a:lnTo>
                  <a:lnTo>
                    <a:pt x="754037" y="644436"/>
                  </a:lnTo>
                  <a:lnTo>
                    <a:pt x="755281" y="643813"/>
                  </a:lnTo>
                  <a:lnTo>
                    <a:pt x="755446" y="643597"/>
                  </a:lnTo>
                  <a:lnTo>
                    <a:pt x="756081" y="642467"/>
                  </a:lnTo>
                  <a:close/>
                </a:path>
                <a:path w="862329" h="2027554">
                  <a:moveTo>
                    <a:pt x="760018" y="616292"/>
                  </a:moveTo>
                  <a:lnTo>
                    <a:pt x="759231" y="616242"/>
                  </a:lnTo>
                  <a:lnTo>
                    <a:pt x="757872" y="616229"/>
                  </a:lnTo>
                  <a:lnTo>
                    <a:pt x="755116" y="616585"/>
                  </a:lnTo>
                  <a:lnTo>
                    <a:pt x="752906" y="617156"/>
                  </a:lnTo>
                  <a:lnTo>
                    <a:pt x="748728" y="619353"/>
                  </a:lnTo>
                  <a:lnTo>
                    <a:pt x="745858" y="620636"/>
                  </a:lnTo>
                  <a:lnTo>
                    <a:pt x="739838" y="622325"/>
                  </a:lnTo>
                  <a:lnTo>
                    <a:pt x="737958" y="623100"/>
                  </a:lnTo>
                  <a:lnTo>
                    <a:pt x="738847" y="624090"/>
                  </a:lnTo>
                  <a:lnTo>
                    <a:pt x="739406" y="624471"/>
                  </a:lnTo>
                  <a:lnTo>
                    <a:pt x="741451" y="624128"/>
                  </a:lnTo>
                  <a:lnTo>
                    <a:pt x="749503" y="622617"/>
                  </a:lnTo>
                  <a:lnTo>
                    <a:pt x="752906" y="621804"/>
                  </a:lnTo>
                  <a:lnTo>
                    <a:pt x="753237" y="621588"/>
                  </a:lnTo>
                  <a:lnTo>
                    <a:pt x="749947" y="620407"/>
                  </a:lnTo>
                  <a:lnTo>
                    <a:pt x="759942" y="616585"/>
                  </a:lnTo>
                  <a:lnTo>
                    <a:pt x="760018" y="616292"/>
                  </a:lnTo>
                  <a:close/>
                </a:path>
                <a:path w="862329" h="2027554">
                  <a:moveTo>
                    <a:pt x="761885" y="601484"/>
                  </a:moveTo>
                  <a:lnTo>
                    <a:pt x="754722" y="600989"/>
                  </a:lnTo>
                  <a:lnTo>
                    <a:pt x="751382" y="600544"/>
                  </a:lnTo>
                  <a:lnTo>
                    <a:pt x="751306" y="599109"/>
                  </a:lnTo>
                  <a:lnTo>
                    <a:pt x="753643" y="597065"/>
                  </a:lnTo>
                  <a:lnTo>
                    <a:pt x="752208" y="597166"/>
                  </a:lnTo>
                  <a:lnTo>
                    <a:pt x="741133" y="600405"/>
                  </a:lnTo>
                  <a:lnTo>
                    <a:pt x="735812" y="602424"/>
                  </a:lnTo>
                  <a:lnTo>
                    <a:pt x="730313" y="604342"/>
                  </a:lnTo>
                  <a:lnTo>
                    <a:pt x="726262" y="605764"/>
                  </a:lnTo>
                  <a:lnTo>
                    <a:pt x="725538" y="606717"/>
                  </a:lnTo>
                  <a:lnTo>
                    <a:pt x="735469" y="605472"/>
                  </a:lnTo>
                  <a:lnTo>
                    <a:pt x="737628" y="607593"/>
                  </a:lnTo>
                  <a:lnTo>
                    <a:pt x="748271" y="604189"/>
                  </a:lnTo>
                  <a:lnTo>
                    <a:pt x="750189" y="604443"/>
                  </a:lnTo>
                  <a:lnTo>
                    <a:pt x="752348" y="604875"/>
                  </a:lnTo>
                  <a:lnTo>
                    <a:pt x="752932" y="605358"/>
                  </a:lnTo>
                  <a:lnTo>
                    <a:pt x="754430" y="605739"/>
                  </a:lnTo>
                  <a:lnTo>
                    <a:pt x="755688" y="605561"/>
                  </a:lnTo>
                  <a:lnTo>
                    <a:pt x="757237" y="605167"/>
                  </a:lnTo>
                  <a:lnTo>
                    <a:pt x="758304" y="604697"/>
                  </a:lnTo>
                  <a:lnTo>
                    <a:pt x="760399" y="602907"/>
                  </a:lnTo>
                  <a:lnTo>
                    <a:pt x="761885" y="601484"/>
                  </a:lnTo>
                  <a:close/>
                </a:path>
                <a:path w="862329" h="2027554">
                  <a:moveTo>
                    <a:pt x="761961" y="632167"/>
                  </a:moveTo>
                  <a:lnTo>
                    <a:pt x="761847" y="631494"/>
                  </a:lnTo>
                  <a:lnTo>
                    <a:pt x="760564" y="632053"/>
                  </a:lnTo>
                  <a:lnTo>
                    <a:pt x="760564" y="632294"/>
                  </a:lnTo>
                  <a:lnTo>
                    <a:pt x="761961" y="632167"/>
                  </a:lnTo>
                  <a:close/>
                </a:path>
                <a:path w="862329" h="2027554">
                  <a:moveTo>
                    <a:pt x="767194" y="641007"/>
                  </a:moveTo>
                  <a:lnTo>
                    <a:pt x="767067" y="640880"/>
                  </a:lnTo>
                  <a:lnTo>
                    <a:pt x="766419" y="640372"/>
                  </a:lnTo>
                  <a:lnTo>
                    <a:pt x="764959" y="640219"/>
                  </a:lnTo>
                  <a:lnTo>
                    <a:pt x="761911" y="641235"/>
                  </a:lnTo>
                  <a:lnTo>
                    <a:pt x="761199" y="641464"/>
                  </a:lnTo>
                  <a:lnTo>
                    <a:pt x="760285" y="642035"/>
                  </a:lnTo>
                  <a:lnTo>
                    <a:pt x="760361" y="642200"/>
                  </a:lnTo>
                  <a:lnTo>
                    <a:pt x="760768" y="642899"/>
                  </a:lnTo>
                  <a:lnTo>
                    <a:pt x="763244" y="642366"/>
                  </a:lnTo>
                  <a:lnTo>
                    <a:pt x="765733" y="641819"/>
                  </a:lnTo>
                  <a:lnTo>
                    <a:pt x="766229" y="641477"/>
                  </a:lnTo>
                  <a:lnTo>
                    <a:pt x="767194" y="641007"/>
                  </a:lnTo>
                  <a:close/>
                </a:path>
                <a:path w="862329" h="2027554">
                  <a:moveTo>
                    <a:pt x="773125" y="629526"/>
                  </a:moveTo>
                  <a:lnTo>
                    <a:pt x="771093" y="629780"/>
                  </a:lnTo>
                  <a:lnTo>
                    <a:pt x="769099" y="630301"/>
                  </a:lnTo>
                  <a:lnTo>
                    <a:pt x="762165" y="632282"/>
                  </a:lnTo>
                  <a:lnTo>
                    <a:pt x="761428" y="633044"/>
                  </a:lnTo>
                  <a:lnTo>
                    <a:pt x="759371" y="634225"/>
                  </a:lnTo>
                  <a:lnTo>
                    <a:pt x="763816" y="634060"/>
                  </a:lnTo>
                  <a:lnTo>
                    <a:pt x="767499" y="633514"/>
                  </a:lnTo>
                  <a:lnTo>
                    <a:pt x="771931" y="631494"/>
                  </a:lnTo>
                  <a:lnTo>
                    <a:pt x="772655" y="630720"/>
                  </a:lnTo>
                  <a:lnTo>
                    <a:pt x="773125" y="629526"/>
                  </a:lnTo>
                  <a:close/>
                </a:path>
                <a:path w="862329" h="2027554">
                  <a:moveTo>
                    <a:pt x="773353" y="534593"/>
                  </a:moveTo>
                  <a:lnTo>
                    <a:pt x="771537" y="535063"/>
                  </a:lnTo>
                  <a:lnTo>
                    <a:pt x="769658" y="535571"/>
                  </a:lnTo>
                  <a:lnTo>
                    <a:pt x="769175" y="536181"/>
                  </a:lnTo>
                  <a:lnTo>
                    <a:pt x="769416" y="536498"/>
                  </a:lnTo>
                  <a:lnTo>
                    <a:pt x="772058" y="535863"/>
                  </a:lnTo>
                  <a:lnTo>
                    <a:pt x="772401" y="535774"/>
                  </a:lnTo>
                  <a:lnTo>
                    <a:pt x="773010" y="535482"/>
                  </a:lnTo>
                  <a:lnTo>
                    <a:pt x="773353" y="534593"/>
                  </a:lnTo>
                  <a:close/>
                </a:path>
                <a:path w="862329" h="2027554">
                  <a:moveTo>
                    <a:pt x="773468" y="626821"/>
                  </a:moveTo>
                  <a:lnTo>
                    <a:pt x="771004" y="626465"/>
                  </a:lnTo>
                  <a:lnTo>
                    <a:pt x="769912" y="625640"/>
                  </a:lnTo>
                  <a:lnTo>
                    <a:pt x="767600" y="624217"/>
                  </a:lnTo>
                  <a:lnTo>
                    <a:pt x="765886" y="623900"/>
                  </a:lnTo>
                  <a:lnTo>
                    <a:pt x="758278" y="626287"/>
                  </a:lnTo>
                  <a:lnTo>
                    <a:pt x="754888" y="627126"/>
                  </a:lnTo>
                  <a:lnTo>
                    <a:pt x="748944" y="626821"/>
                  </a:lnTo>
                  <a:lnTo>
                    <a:pt x="747280" y="629691"/>
                  </a:lnTo>
                  <a:lnTo>
                    <a:pt x="744499" y="629424"/>
                  </a:lnTo>
                  <a:lnTo>
                    <a:pt x="742911" y="629272"/>
                  </a:lnTo>
                  <a:lnTo>
                    <a:pt x="743369" y="628230"/>
                  </a:lnTo>
                  <a:lnTo>
                    <a:pt x="740473" y="627608"/>
                  </a:lnTo>
                  <a:lnTo>
                    <a:pt x="737222" y="628243"/>
                  </a:lnTo>
                  <a:lnTo>
                    <a:pt x="730783" y="629729"/>
                  </a:lnTo>
                  <a:lnTo>
                    <a:pt x="727113" y="631901"/>
                  </a:lnTo>
                  <a:lnTo>
                    <a:pt x="732180" y="632320"/>
                  </a:lnTo>
                  <a:lnTo>
                    <a:pt x="732294" y="634174"/>
                  </a:lnTo>
                  <a:lnTo>
                    <a:pt x="743572" y="630999"/>
                  </a:lnTo>
                  <a:lnTo>
                    <a:pt x="744791" y="631571"/>
                  </a:lnTo>
                  <a:lnTo>
                    <a:pt x="750608" y="632167"/>
                  </a:lnTo>
                  <a:lnTo>
                    <a:pt x="755510" y="632142"/>
                  </a:lnTo>
                  <a:lnTo>
                    <a:pt x="761822" y="631329"/>
                  </a:lnTo>
                  <a:lnTo>
                    <a:pt x="773468" y="626821"/>
                  </a:lnTo>
                  <a:close/>
                </a:path>
                <a:path w="862329" h="2027554">
                  <a:moveTo>
                    <a:pt x="861733" y="1410385"/>
                  </a:moveTo>
                  <a:lnTo>
                    <a:pt x="859993" y="1410754"/>
                  </a:lnTo>
                  <a:lnTo>
                    <a:pt x="857453" y="1413205"/>
                  </a:lnTo>
                  <a:lnTo>
                    <a:pt x="854811" y="1416037"/>
                  </a:lnTo>
                  <a:lnTo>
                    <a:pt x="854760" y="1416240"/>
                  </a:lnTo>
                  <a:lnTo>
                    <a:pt x="854532" y="1416469"/>
                  </a:lnTo>
                  <a:lnTo>
                    <a:pt x="855040" y="1416900"/>
                  </a:lnTo>
                  <a:lnTo>
                    <a:pt x="855357" y="1416532"/>
                  </a:lnTo>
                  <a:lnTo>
                    <a:pt x="855535" y="1416545"/>
                  </a:lnTo>
                  <a:lnTo>
                    <a:pt x="861682" y="1410563"/>
                  </a:lnTo>
                  <a:lnTo>
                    <a:pt x="861555" y="1410601"/>
                  </a:lnTo>
                  <a:lnTo>
                    <a:pt x="861733" y="1410385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3" name="object 473"/>
            <p:cNvSpPr/>
            <p:nvPr/>
          </p:nvSpPr>
          <p:spPr>
            <a:xfrm>
              <a:off x="11966435" y="8787682"/>
              <a:ext cx="791210" cy="1856739"/>
            </a:xfrm>
            <a:custGeom>
              <a:avLst/>
              <a:gdLst/>
              <a:ahLst/>
              <a:cxnLst/>
              <a:rect l="l" t="t" r="r" b="b"/>
              <a:pathLst>
                <a:path w="791209" h="1856740">
                  <a:moveTo>
                    <a:pt x="5308" y="522401"/>
                  </a:moveTo>
                  <a:lnTo>
                    <a:pt x="0" y="526669"/>
                  </a:lnTo>
                  <a:lnTo>
                    <a:pt x="203" y="527024"/>
                  </a:lnTo>
                  <a:lnTo>
                    <a:pt x="393" y="527456"/>
                  </a:lnTo>
                  <a:lnTo>
                    <a:pt x="1498" y="526618"/>
                  </a:lnTo>
                  <a:lnTo>
                    <a:pt x="3822" y="524116"/>
                  </a:lnTo>
                  <a:lnTo>
                    <a:pt x="5308" y="522401"/>
                  </a:lnTo>
                  <a:close/>
                </a:path>
                <a:path w="791209" h="1856740">
                  <a:moveTo>
                    <a:pt x="147421" y="1699475"/>
                  </a:moveTo>
                  <a:lnTo>
                    <a:pt x="146951" y="1699793"/>
                  </a:lnTo>
                  <a:lnTo>
                    <a:pt x="146481" y="1700098"/>
                  </a:lnTo>
                  <a:lnTo>
                    <a:pt x="145034" y="1701380"/>
                  </a:lnTo>
                  <a:lnTo>
                    <a:pt x="143941" y="1702511"/>
                  </a:lnTo>
                  <a:lnTo>
                    <a:pt x="143929" y="1703197"/>
                  </a:lnTo>
                  <a:lnTo>
                    <a:pt x="143929" y="1703806"/>
                  </a:lnTo>
                  <a:lnTo>
                    <a:pt x="144856" y="1703120"/>
                  </a:lnTo>
                  <a:lnTo>
                    <a:pt x="145884" y="1701990"/>
                  </a:lnTo>
                  <a:lnTo>
                    <a:pt x="146875" y="1700923"/>
                  </a:lnTo>
                  <a:lnTo>
                    <a:pt x="147358" y="1700060"/>
                  </a:lnTo>
                  <a:lnTo>
                    <a:pt x="147421" y="1699475"/>
                  </a:lnTo>
                  <a:close/>
                </a:path>
                <a:path w="791209" h="1856740">
                  <a:moveTo>
                    <a:pt x="154546" y="1691335"/>
                  </a:moveTo>
                  <a:lnTo>
                    <a:pt x="154292" y="1691246"/>
                  </a:lnTo>
                  <a:lnTo>
                    <a:pt x="147815" y="1699018"/>
                  </a:lnTo>
                  <a:lnTo>
                    <a:pt x="151409" y="1695488"/>
                  </a:lnTo>
                  <a:lnTo>
                    <a:pt x="152819" y="1694116"/>
                  </a:lnTo>
                  <a:lnTo>
                    <a:pt x="154063" y="1692821"/>
                  </a:lnTo>
                  <a:lnTo>
                    <a:pt x="154546" y="1691335"/>
                  </a:lnTo>
                  <a:close/>
                </a:path>
                <a:path w="791209" h="1856740">
                  <a:moveTo>
                    <a:pt x="184937" y="1662188"/>
                  </a:moveTo>
                  <a:lnTo>
                    <a:pt x="184073" y="1661134"/>
                  </a:lnTo>
                  <a:lnTo>
                    <a:pt x="181343" y="1664538"/>
                  </a:lnTo>
                  <a:lnTo>
                    <a:pt x="177952" y="1667522"/>
                  </a:lnTo>
                  <a:lnTo>
                    <a:pt x="176212" y="1669376"/>
                  </a:lnTo>
                  <a:lnTo>
                    <a:pt x="174663" y="1670888"/>
                  </a:lnTo>
                  <a:lnTo>
                    <a:pt x="174053" y="1671815"/>
                  </a:lnTo>
                  <a:lnTo>
                    <a:pt x="173355" y="1672717"/>
                  </a:lnTo>
                  <a:lnTo>
                    <a:pt x="173062" y="1673593"/>
                  </a:lnTo>
                  <a:lnTo>
                    <a:pt x="173228" y="1673961"/>
                  </a:lnTo>
                  <a:lnTo>
                    <a:pt x="182943" y="1665020"/>
                  </a:lnTo>
                  <a:lnTo>
                    <a:pt x="184937" y="1662188"/>
                  </a:lnTo>
                  <a:close/>
                </a:path>
                <a:path w="791209" h="1856740">
                  <a:moveTo>
                    <a:pt x="186588" y="1664258"/>
                  </a:moveTo>
                  <a:lnTo>
                    <a:pt x="186080" y="1664589"/>
                  </a:lnTo>
                  <a:lnTo>
                    <a:pt x="185483" y="1664881"/>
                  </a:lnTo>
                  <a:lnTo>
                    <a:pt x="179857" y="1671269"/>
                  </a:lnTo>
                  <a:lnTo>
                    <a:pt x="177711" y="1673885"/>
                  </a:lnTo>
                  <a:lnTo>
                    <a:pt x="174726" y="1676450"/>
                  </a:lnTo>
                  <a:lnTo>
                    <a:pt x="171653" y="1680984"/>
                  </a:lnTo>
                  <a:lnTo>
                    <a:pt x="171704" y="1681429"/>
                  </a:lnTo>
                  <a:lnTo>
                    <a:pt x="172758" y="1681454"/>
                  </a:lnTo>
                  <a:lnTo>
                    <a:pt x="174129" y="1680273"/>
                  </a:lnTo>
                  <a:lnTo>
                    <a:pt x="174701" y="1679346"/>
                  </a:lnTo>
                  <a:lnTo>
                    <a:pt x="177266" y="1675155"/>
                  </a:lnTo>
                  <a:lnTo>
                    <a:pt x="180746" y="1671269"/>
                  </a:lnTo>
                  <a:lnTo>
                    <a:pt x="184759" y="1667052"/>
                  </a:lnTo>
                  <a:lnTo>
                    <a:pt x="185331" y="1666240"/>
                  </a:lnTo>
                  <a:lnTo>
                    <a:pt x="186588" y="1664258"/>
                  </a:lnTo>
                  <a:close/>
                </a:path>
                <a:path w="791209" h="1856740">
                  <a:moveTo>
                    <a:pt x="191757" y="1524076"/>
                  </a:moveTo>
                  <a:lnTo>
                    <a:pt x="191312" y="1523644"/>
                  </a:lnTo>
                  <a:lnTo>
                    <a:pt x="190271" y="1524914"/>
                  </a:lnTo>
                  <a:lnTo>
                    <a:pt x="189357" y="1525943"/>
                  </a:lnTo>
                  <a:lnTo>
                    <a:pt x="188595" y="1526882"/>
                  </a:lnTo>
                  <a:lnTo>
                    <a:pt x="188226" y="1527594"/>
                  </a:lnTo>
                  <a:lnTo>
                    <a:pt x="189141" y="1527111"/>
                  </a:lnTo>
                  <a:lnTo>
                    <a:pt x="189966" y="1526387"/>
                  </a:lnTo>
                  <a:lnTo>
                    <a:pt x="190512" y="1525778"/>
                  </a:lnTo>
                  <a:lnTo>
                    <a:pt x="190982" y="1525257"/>
                  </a:lnTo>
                  <a:lnTo>
                    <a:pt x="191757" y="1524076"/>
                  </a:lnTo>
                  <a:close/>
                </a:path>
                <a:path w="791209" h="1856740">
                  <a:moveTo>
                    <a:pt x="191782" y="1529994"/>
                  </a:moveTo>
                  <a:lnTo>
                    <a:pt x="190804" y="1530235"/>
                  </a:lnTo>
                  <a:lnTo>
                    <a:pt x="190284" y="1530832"/>
                  </a:lnTo>
                  <a:lnTo>
                    <a:pt x="188861" y="1532255"/>
                  </a:lnTo>
                  <a:lnTo>
                    <a:pt x="187820" y="1535074"/>
                  </a:lnTo>
                  <a:lnTo>
                    <a:pt x="188379" y="1534756"/>
                  </a:lnTo>
                  <a:lnTo>
                    <a:pt x="190169" y="1533004"/>
                  </a:lnTo>
                  <a:lnTo>
                    <a:pt x="191503" y="1531454"/>
                  </a:lnTo>
                  <a:lnTo>
                    <a:pt x="191719" y="1530235"/>
                  </a:lnTo>
                  <a:lnTo>
                    <a:pt x="191782" y="1529994"/>
                  </a:lnTo>
                  <a:close/>
                </a:path>
                <a:path w="791209" h="1856740">
                  <a:moveTo>
                    <a:pt x="231927" y="83845"/>
                  </a:moveTo>
                  <a:lnTo>
                    <a:pt x="231381" y="83578"/>
                  </a:lnTo>
                  <a:lnTo>
                    <a:pt x="217258" y="94018"/>
                  </a:lnTo>
                  <a:lnTo>
                    <a:pt x="215595" y="95859"/>
                  </a:lnTo>
                  <a:lnTo>
                    <a:pt x="213017" y="101206"/>
                  </a:lnTo>
                  <a:lnTo>
                    <a:pt x="210058" y="104165"/>
                  </a:lnTo>
                  <a:lnTo>
                    <a:pt x="204825" y="107442"/>
                  </a:lnTo>
                  <a:lnTo>
                    <a:pt x="203238" y="108953"/>
                  </a:lnTo>
                  <a:lnTo>
                    <a:pt x="201866" y="110083"/>
                  </a:lnTo>
                  <a:lnTo>
                    <a:pt x="200926" y="111391"/>
                  </a:lnTo>
                  <a:lnTo>
                    <a:pt x="199682" y="112852"/>
                  </a:lnTo>
                  <a:lnTo>
                    <a:pt x="199250" y="114846"/>
                  </a:lnTo>
                  <a:lnTo>
                    <a:pt x="199072" y="116268"/>
                  </a:lnTo>
                  <a:lnTo>
                    <a:pt x="199796" y="118033"/>
                  </a:lnTo>
                  <a:lnTo>
                    <a:pt x="202476" y="116281"/>
                  </a:lnTo>
                  <a:lnTo>
                    <a:pt x="208648" y="108991"/>
                  </a:lnTo>
                  <a:lnTo>
                    <a:pt x="213969" y="104254"/>
                  </a:lnTo>
                  <a:lnTo>
                    <a:pt x="220560" y="96012"/>
                  </a:lnTo>
                  <a:lnTo>
                    <a:pt x="222681" y="93611"/>
                  </a:lnTo>
                  <a:lnTo>
                    <a:pt x="226987" y="90043"/>
                  </a:lnTo>
                  <a:lnTo>
                    <a:pt x="228498" y="88671"/>
                  </a:lnTo>
                  <a:lnTo>
                    <a:pt x="230619" y="86436"/>
                  </a:lnTo>
                  <a:lnTo>
                    <a:pt x="231584" y="85001"/>
                  </a:lnTo>
                  <a:lnTo>
                    <a:pt x="231762" y="84416"/>
                  </a:lnTo>
                  <a:lnTo>
                    <a:pt x="231927" y="83845"/>
                  </a:lnTo>
                  <a:close/>
                </a:path>
                <a:path w="791209" h="1856740">
                  <a:moveTo>
                    <a:pt x="235153" y="1853641"/>
                  </a:moveTo>
                  <a:lnTo>
                    <a:pt x="234746" y="1853780"/>
                  </a:lnTo>
                  <a:lnTo>
                    <a:pt x="232956" y="1855419"/>
                  </a:lnTo>
                  <a:lnTo>
                    <a:pt x="232448" y="1856130"/>
                  </a:lnTo>
                  <a:lnTo>
                    <a:pt x="232448" y="1856587"/>
                  </a:lnTo>
                  <a:lnTo>
                    <a:pt x="232867" y="1856498"/>
                  </a:lnTo>
                  <a:lnTo>
                    <a:pt x="234289" y="1854949"/>
                  </a:lnTo>
                  <a:lnTo>
                    <a:pt x="234683" y="1854365"/>
                  </a:lnTo>
                  <a:lnTo>
                    <a:pt x="235153" y="1853641"/>
                  </a:lnTo>
                  <a:close/>
                </a:path>
                <a:path w="791209" h="1856740">
                  <a:moveTo>
                    <a:pt x="245148" y="119837"/>
                  </a:moveTo>
                  <a:lnTo>
                    <a:pt x="244398" y="119456"/>
                  </a:lnTo>
                  <a:lnTo>
                    <a:pt x="243268" y="120370"/>
                  </a:lnTo>
                  <a:lnTo>
                    <a:pt x="242252" y="121475"/>
                  </a:lnTo>
                  <a:lnTo>
                    <a:pt x="241134" y="122682"/>
                  </a:lnTo>
                  <a:lnTo>
                    <a:pt x="240449" y="123659"/>
                  </a:lnTo>
                  <a:lnTo>
                    <a:pt x="241300" y="123672"/>
                  </a:lnTo>
                  <a:lnTo>
                    <a:pt x="241909" y="123240"/>
                  </a:lnTo>
                  <a:lnTo>
                    <a:pt x="242874" y="122770"/>
                  </a:lnTo>
                  <a:lnTo>
                    <a:pt x="243687" y="121945"/>
                  </a:lnTo>
                  <a:lnTo>
                    <a:pt x="244817" y="120789"/>
                  </a:lnTo>
                  <a:lnTo>
                    <a:pt x="245148" y="119837"/>
                  </a:lnTo>
                  <a:close/>
                </a:path>
                <a:path w="791209" h="1856740">
                  <a:moveTo>
                    <a:pt x="249555" y="134404"/>
                  </a:moveTo>
                  <a:lnTo>
                    <a:pt x="248793" y="134594"/>
                  </a:lnTo>
                  <a:lnTo>
                    <a:pt x="248018" y="135191"/>
                  </a:lnTo>
                  <a:lnTo>
                    <a:pt x="247916" y="135356"/>
                  </a:lnTo>
                  <a:lnTo>
                    <a:pt x="247269" y="136359"/>
                  </a:lnTo>
                  <a:lnTo>
                    <a:pt x="247459" y="136563"/>
                  </a:lnTo>
                  <a:lnTo>
                    <a:pt x="248094" y="136321"/>
                  </a:lnTo>
                  <a:lnTo>
                    <a:pt x="248856" y="135356"/>
                  </a:lnTo>
                  <a:lnTo>
                    <a:pt x="249555" y="134404"/>
                  </a:lnTo>
                  <a:close/>
                </a:path>
                <a:path w="791209" h="1856740">
                  <a:moveTo>
                    <a:pt x="251790" y="1583601"/>
                  </a:moveTo>
                  <a:lnTo>
                    <a:pt x="251777" y="1582686"/>
                  </a:lnTo>
                  <a:lnTo>
                    <a:pt x="251002" y="1583499"/>
                  </a:lnTo>
                  <a:lnTo>
                    <a:pt x="250913" y="1583918"/>
                  </a:lnTo>
                  <a:lnTo>
                    <a:pt x="251079" y="1584388"/>
                  </a:lnTo>
                  <a:lnTo>
                    <a:pt x="251790" y="1583601"/>
                  </a:lnTo>
                  <a:close/>
                </a:path>
                <a:path w="791209" h="1856740">
                  <a:moveTo>
                    <a:pt x="254317" y="1575536"/>
                  </a:moveTo>
                  <a:lnTo>
                    <a:pt x="254241" y="1575244"/>
                  </a:lnTo>
                  <a:lnTo>
                    <a:pt x="254000" y="1575485"/>
                  </a:lnTo>
                  <a:lnTo>
                    <a:pt x="253898" y="1575790"/>
                  </a:lnTo>
                  <a:lnTo>
                    <a:pt x="253949" y="1575943"/>
                  </a:lnTo>
                  <a:lnTo>
                    <a:pt x="254317" y="1575536"/>
                  </a:lnTo>
                  <a:close/>
                </a:path>
                <a:path w="791209" h="1856740">
                  <a:moveTo>
                    <a:pt x="254393" y="1575447"/>
                  </a:moveTo>
                  <a:lnTo>
                    <a:pt x="254114" y="1576298"/>
                  </a:lnTo>
                  <a:lnTo>
                    <a:pt x="254393" y="1575447"/>
                  </a:lnTo>
                  <a:close/>
                </a:path>
                <a:path w="791209" h="1856740">
                  <a:moveTo>
                    <a:pt x="254939" y="1576285"/>
                  </a:moveTo>
                  <a:lnTo>
                    <a:pt x="254368" y="1576260"/>
                  </a:lnTo>
                  <a:lnTo>
                    <a:pt x="253669" y="1576400"/>
                  </a:lnTo>
                  <a:lnTo>
                    <a:pt x="252310" y="1577708"/>
                  </a:lnTo>
                  <a:lnTo>
                    <a:pt x="251193" y="1578978"/>
                  </a:lnTo>
                  <a:lnTo>
                    <a:pt x="251853" y="1579270"/>
                  </a:lnTo>
                  <a:lnTo>
                    <a:pt x="251993" y="1579359"/>
                  </a:lnTo>
                  <a:lnTo>
                    <a:pt x="252984" y="1578686"/>
                  </a:lnTo>
                  <a:lnTo>
                    <a:pt x="254939" y="1576285"/>
                  </a:lnTo>
                  <a:close/>
                </a:path>
                <a:path w="791209" h="1856740">
                  <a:moveTo>
                    <a:pt x="257784" y="1560271"/>
                  </a:moveTo>
                  <a:lnTo>
                    <a:pt x="257594" y="1559560"/>
                  </a:lnTo>
                  <a:lnTo>
                    <a:pt x="256451" y="1558848"/>
                  </a:lnTo>
                  <a:lnTo>
                    <a:pt x="254698" y="1560322"/>
                  </a:lnTo>
                  <a:lnTo>
                    <a:pt x="242303" y="1576768"/>
                  </a:lnTo>
                  <a:lnTo>
                    <a:pt x="237274" y="1583817"/>
                  </a:lnTo>
                  <a:lnTo>
                    <a:pt x="232791" y="1590687"/>
                  </a:lnTo>
                  <a:lnTo>
                    <a:pt x="230593" y="1594231"/>
                  </a:lnTo>
                  <a:lnTo>
                    <a:pt x="228981" y="1596148"/>
                  </a:lnTo>
                  <a:lnTo>
                    <a:pt x="223786" y="1600377"/>
                  </a:lnTo>
                  <a:lnTo>
                    <a:pt x="222770" y="1602168"/>
                  </a:lnTo>
                  <a:lnTo>
                    <a:pt x="224663" y="1603133"/>
                  </a:lnTo>
                  <a:lnTo>
                    <a:pt x="226187" y="1602079"/>
                  </a:lnTo>
                  <a:lnTo>
                    <a:pt x="229692" y="1598218"/>
                  </a:lnTo>
                  <a:lnTo>
                    <a:pt x="235470" y="1591805"/>
                  </a:lnTo>
                  <a:lnTo>
                    <a:pt x="240118" y="1585175"/>
                  </a:lnTo>
                  <a:lnTo>
                    <a:pt x="246240" y="1577746"/>
                  </a:lnTo>
                  <a:lnTo>
                    <a:pt x="247142" y="1575777"/>
                  </a:lnTo>
                  <a:lnTo>
                    <a:pt x="248767" y="1571802"/>
                  </a:lnTo>
                  <a:lnTo>
                    <a:pt x="251142" y="1567611"/>
                  </a:lnTo>
                  <a:lnTo>
                    <a:pt x="257784" y="1560271"/>
                  </a:lnTo>
                  <a:close/>
                </a:path>
                <a:path w="791209" h="1856740">
                  <a:moveTo>
                    <a:pt x="260997" y="104990"/>
                  </a:moveTo>
                  <a:lnTo>
                    <a:pt x="260908" y="104863"/>
                  </a:lnTo>
                  <a:lnTo>
                    <a:pt x="260921" y="104711"/>
                  </a:lnTo>
                  <a:lnTo>
                    <a:pt x="260705" y="104775"/>
                  </a:lnTo>
                  <a:lnTo>
                    <a:pt x="250990" y="114922"/>
                  </a:lnTo>
                  <a:lnTo>
                    <a:pt x="252310" y="114160"/>
                  </a:lnTo>
                  <a:lnTo>
                    <a:pt x="255333" y="112064"/>
                  </a:lnTo>
                  <a:lnTo>
                    <a:pt x="259930" y="106959"/>
                  </a:lnTo>
                  <a:lnTo>
                    <a:pt x="260819" y="105283"/>
                  </a:lnTo>
                  <a:lnTo>
                    <a:pt x="260997" y="104990"/>
                  </a:lnTo>
                  <a:close/>
                </a:path>
                <a:path w="791209" h="1856740">
                  <a:moveTo>
                    <a:pt x="266369" y="136283"/>
                  </a:moveTo>
                  <a:lnTo>
                    <a:pt x="265760" y="136588"/>
                  </a:lnTo>
                  <a:lnTo>
                    <a:pt x="265328" y="136817"/>
                  </a:lnTo>
                  <a:lnTo>
                    <a:pt x="264604" y="137502"/>
                  </a:lnTo>
                  <a:lnTo>
                    <a:pt x="264033" y="137972"/>
                  </a:lnTo>
                  <a:lnTo>
                    <a:pt x="263715" y="139141"/>
                  </a:lnTo>
                  <a:lnTo>
                    <a:pt x="264299" y="138645"/>
                  </a:lnTo>
                  <a:lnTo>
                    <a:pt x="264960" y="138201"/>
                  </a:lnTo>
                  <a:lnTo>
                    <a:pt x="266217" y="136817"/>
                  </a:lnTo>
                  <a:lnTo>
                    <a:pt x="266369" y="136283"/>
                  </a:lnTo>
                  <a:close/>
                </a:path>
                <a:path w="791209" h="1856740">
                  <a:moveTo>
                    <a:pt x="285038" y="1418653"/>
                  </a:moveTo>
                  <a:lnTo>
                    <a:pt x="284822" y="1418793"/>
                  </a:lnTo>
                  <a:lnTo>
                    <a:pt x="284568" y="1418856"/>
                  </a:lnTo>
                  <a:lnTo>
                    <a:pt x="283552" y="1419872"/>
                  </a:lnTo>
                  <a:lnTo>
                    <a:pt x="283171" y="1420495"/>
                  </a:lnTo>
                  <a:lnTo>
                    <a:pt x="283375" y="1420672"/>
                  </a:lnTo>
                  <a:lnTo>
                    <a:pt x="284010" y="1420342"/>
                  </a:lnTo>
                  <a:lnTo>
                    <a:pt x="284378" y="1419720"/>
                  </a:lnTo>
                  <a:lnTo>
                    <a:pt x="284721" y="1419161"/>
                  </a:lnTo>
                  <a:lnTo>
                    <a:pt x="285038" y="1418653"/>
                  </a:lnTo>
                  <a:close/>
                </a:path>
                <a:path w="791209" h="1856740">
                  <a:moveTo>
                    <a:pt x="286931" y="1555877"/>
                  </a:moveTo>
                  <a:lnTo>
                    <a:pt x="286664" y="1555953"/>
                  </a:lnTo>
                  <a:lnTo>
                    <a:pt x="286854" y="1556029"/>
                  </a:lnTo>
                  <a:lnTo>
                    <a:pt x="286931" y="1555877"/>
                  </a:lnTo>
                  <a:close/>
                </a:path>
                <a:path w="791209" h="1856740">
                  <a:moveTo>
                    <a:pt x="287235" y="1552257"/>
                  </a:moveTo>
                  <a:lnTo>
                    <a:pt x="285394" y="1553845"/>
                  </a:lnTo>
                  <a:lnTo>
                    <a:pt x="285013" y="1554467"/>
                  </a:lnTo>
                  <a:lnTo>
                    <a:pt x="284149" y="1555838"/>
                  </a:lnTo>
                  <a:lnTo>
                    <a:pt x="284784" y="1555292"/>
                  </a:lnTo>
                  <a:lnTo>
                    <a:pt x="285483" y="1554810"/>
                  </a:lnTo>
                  <a:lnTo>
                    <a:pt x="285978" y="1554226"/>
                  </a:lnTo>
                  <a:lnTo>
                    <a:pt x="286512" y="1553629"/>
                  </a:lnTo>
                  <a:lnTo>
                    <a:pt x="286842" y="1552917"/>
                  </a:lnTo>
                  <a:lnTo>
                    <a:pt x="287235" y="1552257"/>
                  </a:lnTo>
                  <a:close/>
                </a:path>
                <a:path w="791209" h="1856740">
                  <a:moveTo>
                    <a:pt x="289814" y="136728"/>
                  </a:moveTo>
                  <a:lnTo>
                    <a:pt x="285292" y="140220"/>
                  </a:lnTo>
                  <a:lnTo>
                    <a:pt x="284911" y="141147"/>
                  </a:lnTo>
                  <a:lnTo>
                    <a:pt x="284962" y="141744"/>
                  </a:lnTo>
                  <a:lnTo>
                    <a:pt x="284848" y="142455"/>
                  </a:lnTo>
                  <a:lnTo>
                    <a:pt x="288378" y="138785"/>
                  </a:lnTo>
                  <a:lnTo>
                    <a:pt x="289280" y="137744"/>
                  </a:lnTo>
                  <a:lnTo>
                    <a:pt x="289814" y="136728"/>
                  </a:lnTo>
                  <a:close/>
                </a:path>
                <a:path w="791209" h="1856740">
                  <a:moveTo>
                    <a:pt x="289814" y="113385"/>
                  </a:moveTo>
                  <a:lnTo>
                    <a:pt x="288124" y="114808"/>
                  </a:lnTo>
                  <a:lnTo>
                    <a:pt x="287997" y="114909"/>
                  </a:lnTo>
                  <a:lnTo>
                    <a:pt x="287820" y="115354"/>
                  </a:lnTo>
                  <a:lnTo>
                    <a:pt x="287820" y="115493"/>
                  </a:lnTo>
                  <a:lnTo>
                    <a:pt x="287883" y="115836"/>
                  </a:lnTo>
                  <a:lnTo>
                    <a:pt x="288391" y="115582"/>
                  </a:lnTo>
                  <a:lnTo>
                    <a:pt x="289090" y="114757"/>
                  </a:lnTo>
                  <a:lnTo>
                    <a:pt x="289483" y="114287"/>
                  </a:lnTo>
                  <a:lnTo>
                    <a:pt x="289572" y="113842"/>
                  </a:lnTo>
                  <a:lnTo>
                    <a:pt x="289814" y="113385"/>
                  </a:lnTo>
                  <a:close/>
                </a:path>
                <a:path w="791209" h="1856740">
                  <a:moveTo>
                    <a:pt x="291261" y="1545907"/>
                  </a:moveTo>
                  <a:lnTo>
                    <a:pt x="291109" y="1545551"/>
                  </a:lnTo>
                  <a:lnTo>
                    <a:pt x="290525" y="1545805"/>
                  </a:lnTo>
                  <a:lnTo>
                    <a:pt x="288582" y="1547685"/>
                  </a:lnTo>
                  <a:lnTo>
                    <a:pt x="288137" y="1548536"/>
                  </a:lnTo>
                  <a:lnTo>
                    <a:pt x="289407" y="1547698"/>
                  </a:lnTo>
                  <a:lnTo>
                    <a:pt x="290372" y="1546733"/>
                  </a:lnTo>
                  <a:lnTo>
                    <a:pt x="291261" y="1545907"/>
                  </a:lnTo>
                  <a:close/>
                </a:path>
                <a:path w="791209" h="1856740">
                  <a:moveTo>
                    <a:pt x="293065" y="1544066"/>
                  </a:moveTo>
                  <a:lnTo>
                    <a:pt x="291795" y="1545488"/>
                  </a:lnTo>
                  <a:lnTo>
                    <a:pt x="292252" y="1545196"/>
                  </a:lnTo>
                  <a:lnTo>
                    <a:pt x="292735" y="1545107"/>
                  </a:lnTo>
                  <a:lnTo>
                    <a:pt x="293065" y="1544066"/>
                  </a:lnTo>
                  <a:close/>
                </a:path>
                <a:path w="791209" h="1856740">
                  <a:moveTo>
                    <a:pt x="300443" y="110477"/>
                  </a:moveTo>
                  <a:lnTo>
                    <a:pt x="294678" y="113487"/>
                  </a:lnTo>
                  <a:lnTo>
                    <a:pt x="290207" y="118224"/>
                  </a:lnTo>
                  <a:lnTo>
                    <a:pt x="279946" y="129489"/>
                  </a:lnTo>
                  <a:lnTo>
                    <a:pt x="277025" y="132219"/>
                  </a:lnTo>
                  <a:lnTo>
                    <a:pt x="275983" y="133248"/>
                  </a:lnTo>
                  <a:lnTo>
                    <a:pt x="274929" y="134391"/>
                  </a:lnTo>
                  <a:lnTo>
                    <a:pt x="274104" y="136512"/>
                  </a:lnTo>
                  <a:lnTo>
                    <a:pt x="274751" y="136550"/>
                  </a:lnTo>
                  <a:lnTo>
                    <a:pt x="300215" y="113411"/>
                  </a:lnTo>
                  <a:lnTo>
                    <a:pt x="300443" y="110477"/>
                  </a:lnTo>
                  <a:close/>
                </a:path>
                <a:path w="791209" h="1856740">
                  <a:moveTo>
                    <a:pt x="310578" y="71539"/>
                  </a:moveTo>
                  <a:lnTo>
                    <a:pt x="306565" y="73748"/>
                  </a:lnTo>
                  <a:lnTo>
                    <a:pt x="305079" y="74434"/>
                  </a:lnTo>
                  <a:lnTo>
                    <a:pt x="305079" y="76708"/>
                  </a:lnTo>
                  <a:lnTo>
                    <a:pt x="304533" y="77520"/>
                  </a:lnTo>
                  <a:lnTo>
                    <a:pt x="304114" y="77889"/>
                  </a:lnTo>
                  <a:lnTo>
                    <a:pt x="304101" y="77520"/>
                  </a:lnTo>
                  <a:lnTo>
                    <a:pt x="304723" y="76746"/>
                  </a:lnTo>
                  <a:lnTo>
                    <a:pt x="305079" y="76708"/>
                  </a:lnTo>
                  <a:lnTo>
                    <a:pt x="305079" y="74434"/>
                  </a:lnTo>
                  <a:lnTo>
                    <a:pt x="300710" y="76428"/>
                  </a:lnTo>
                  <a:lnTo>
                    <a:pt x="301929" y="74993"/>
                  </a:lnTo>
                  <a:lnTo>
                    <a:pt x="309753" y="65773"/>
                  </a:lnTo>
                  <a:lnTo>
                    <a:pt x="310210" y="65227"/>
                  </a:lnTo>
                  <a:lnTo>
                    <a:pt x="309727" y="65773"/>
                  </a:lnTo>
                  <a:lnTo>
                    <a:pt x="307340" y="64681"/>
                  </a:lnTo>
                  <a:lnTo>
                    <a:pt x="289521" y="77609"/>
                  </a:lnTo>
                  <a:lnTo>
                    <a:pt x="283375" y="83083"/>
                  </a:lnTo>
                  <a:lnTo>
                    <a:pt x="277863" y="87630"/>
                  </a:lnTo>
                  <a:lnTo>
                    <a:pt x="275983" y="89077"/>
                  </a:lnTo>
                  <a:lnTo>
                    <a:pt x="273621" y="91706"/>
                  </a:lnTo>
                  <a:lnTo>
                    <a:pt x="271360" y="93903"/>
                  </a:lnTo>
                  <a:lnTo>
                    <a:pt x="267538" y="98171"/>
                  </a:lnTo>
                  <a:lnTo>
                    <a:pt x="266598" y="99250"/>
                  </a:lnTo>
                  <a:lnTo>
                    <a:pt x="265633" y="100406"/>
                  </a:lnTo>
                  <a:lnTo>
                    <a:pt x="265785" y="101511"/>
                  </a:lnTo>
                  <a:lnTo>
                    <a:pt x="266598" y="101066"/>
                  </a:lnTo>
                  <a:lnTo>
                    <a:pt x="271894" y="97713"/>
                  </a:lnTo>
                  <a:lnTo>
                    <a:pt x="276745" y="93281"/>
                  </a:lnTo>
                  <a:lnTo>
                    <a:pt x="278447" y="92125"/>
                  </a:lnTo>
                  <a:lnTo>
                    <a:pt x="282130" y="91122"/>
                  </a:lnTo>
                  <a:lnTo>
                    <a:pt x="284988" y="88417"/>
                  </a:lnTo>
                  <a:lnTo>
                    <a:pt x="288429" y="84747"/>
                  </a:lnTo>
                  <a:lnTo>
                    <a:pt x="295643" y="76708"/>
                  </a:lnTo>
                  <a:lnTo>
                    <a:pt x="296418" y="75895"/>
                  </a:lnTo>
                  <a:lnTo>
                    <a:pt x="297649" y="74993"/>
                  </a:lnTo>
                  <a:lnTo>
                    <a:pt x="297916" y="75742"/>
                  </a:lnTo>
                  <a:lnTo>
                    <a:pt x="297446" y="76784"/>
                  </a:lnTo>
                  <a:lnTo>
                    <a:pt x="296164" y="78676"/>
                  </a:lnTo>
                  <a:lnTo>
                    <a:pt x="295046" y="79971"/>
                  </a:lnTo>
                  <a:lnTo>
                    <a:pt x="288848" y="86233"/>
                  </a:lnTo>
                  <a:lnTo>
                    <a:pt x="283946" y="91706"/>
                  </a:lnTo>
                  <a:lnTo>
                    <a:pt x="273367" y="101727"/>
                  </a:lnTo>
                  <a:lnTo>
                    <a:pt x="269570" y="107937"/>
                  </a:lnTo>
                  <a:lnTo>
                    <a:pt x="262369" y="114909"/>
                  </a:lnTo>
                  <a:lnTo>
                    <a:pt x="260032" y="117094"/>
                  </a:lnTo>
                  <a:lnTo>
                    <a:pt x="260921" y="118427"/>
                  </a:lnTo>
                  <a:lnTo>
                    <a:pt x="262674" y="116827"/>
                  </a:lnTo>
                  <a:lnTo>
                    <a:pt x="266458" y="113893"/>
                  </a:lnTo>
                  <a:lnTo>
                    <a:pt x="268935" y="111455"/>
                  </a:lnTo>
                  <a:lnTo>
                    <a:pt x="271360" y="108877"/>
                  </a:lnTo>
                  <a:lnTo>
                    <a:pt x="277164" y="102882"/>
                  </a:lnTo>
                  <a:lnTo>
                    <a:pt x="282854" y="97485"/>
                  </a:lnTo>
                  <a:lnTo>
                    <a:pt x="288455" y="92811"/>
                  </a:lnTo>
                  <a:lnTo>
                    <a:pt x="293928" y="88988"/>
                  </a:lnTo>
                  <a:lnTo>
                    <a:pt x="295097" y="88277"/>
                  </a:lnTo>
                  <a:lnTo>
                    <a:pt x="296545" y="87172"/>
                  </a:lnTo>
                  <a:lnTo>
                    <a:pt x="301701" y="82651"/>
                  </a:lnTo>
                  <a:lnTo>
                    <a:pt x="306743" y="78905"/>
                  </a:lnTo>
                  <a:lnTo>
                    <a:pt x="307276" y="77889"/>
                  </a:lnTo>
                  <a:lnTo>
                    <a:pt x="307898" y="76708"/>
                  </a:lnTo>
                  <a:lnTo>
                    <a:pt x="308038" y="76428"/>
                  </a:lnTo>
                  <a:lnTo>
                    <a:pt x="310578" y="71539"/>
                  </a:lnTo>
                  <a:close/>
                </a:path>
                <a:path w="791209" h="1856740">
                  <a:moveTo>
                    <a:pt x="322503" y="66967"/>
                  </a:moveTo>
                  <a:lnTo>
                    <a:pt x="322338" y="66421"/>
                  </a:lnTo>
                  <a:lnTo>
                    <a:pt x="321792" y="65951"/>
                  </a:lnTo>
                  <a:lnTo>
                    <a:pt x="320497" y="66649"/>
                  </a:lnTo>
                  <a:lnTo>
                    <a:pt x="318643" y="68338"/>
                  </a:lnTo>
                  <a:lnTo>
                    <a:pt x="317017" y="69799"/>
                  </a:lnTo>
                  <a:lnTo>
                    <a:pt x="315861" y="71958"/>
                  </a:lnTo>
                  <a:lnTo>
                    <a:pt x="316649" y="72072"/>
                  </a:lnTo>
                  <a:lnTo>
                    <a:pt x="317360" y="72224"/>
                  </a:lnTo>
                  <a:lnTo>
                    <a:pt x="318592" y="71704"/>
                  </a:lnTo>
                  <a:lnTo>
                    <a:pt x="322072" y="67983"/>
                  </a:lnTo>
                  <a:lnTo>
                    <a:pt x="322503" y="66967"/>
                  </a:lnTo>
                  <a:close/>
                </a:path>
                <a:path w="791209" h="1856740">
                  <a:moveTo>
                    <a:pt x="330695" y="1366443"/>
                  </a:moveTo>
                  <a:lnTo>
                    <a:pt x="330047" y="1367078"/>
                  </a:lnTo>
                  <a:lnTo>
                    <a:pt x="329247" y="1367675"/>
                  </a:lnTo>
                  <a:lnTo>
                    <a:pt x="329031" y="1368501"/>
                  </a:lnTo>
                  <a:lnTo>
                    <a:pt x="330695" y="1366443"/>
                  </a:lnTo>
                  <a:close/>
                </a:path>
                <a:path w="791209" h="1856740">
                  <a:moveTo>
                    <a:pt x="337375" y="520"/>
                  </a:moveTo>
                  <a:lnTo>
                    <a:pt x="334251" y="2095"/>
                  </a:lnTo>
                  <a:lnTo>
                    <a:pt x="333654" y="0"/>
                  </a:lnTo>
                  <a:lnTo>
                    <a:pt x="322834" y="9461"/>
                  </a:lnTo>
                  <a:lnTo>
                    <a:pt x="317842" y="13246"/>
                  </a:lnTo>
                  <a:lnTo>
                    <a:pt x="314045" y="13131"/>
                  </a:lnTo>
                  <a:lnTo>
                    <a:pt x="312102" y="14706"/>
                  </a:lnTo>
                  <a:lnTo>
                    <a:pt x="310210" y="16687"/>
                  </a:lnTo>
                  <a:lnTo>
                    <a:pt x="309778" y="17322"/>
                  </a:lnTo>
                  <a:lnTo>
                    <a:pt x="308902" y="18465"/>
                  </a:lnTo>
                  <a:lnTo>
                    <a:pt x="311264" y="18986"/>
                  </a:lnTo>
                  <a:lnTo>
                    <a:pt x="310222" y="22872"/>
                  </a:lnTo>
                  <a:lnTo>
                    <a:pt x="312839" y="23012"/>
                  </a:lnTo>
                  <a:lnTo>
                    <a:pt x="314236" y="23063"/>
                  </a:lnTo>
                  <a:lnTo>
                    <a:pt x="316395" y="21628"/>
                  </a:lnTo>
                  <a:lnTo>
                    <a:pt x="321792" y="14795"/>
                  </a:lnTo>
                  <a:lnTo>
                    <a:pt x="324675" y="12242"/>
                  </a:lnTo>
                  <a:lnTo>
                    <a:pt x="327863" y="9601"/>
                  </a:lnTo>
                  <a:lnTo>
                    <a:pt x="336524" y="1968"/>
                  </a:lnTo>
                  <a:lnTo>
                    <a:pt x="336981" y="1104"/>
                  </a:lnTo>
                  <a:lnTo>
                    <a:pt x="337375" y="520"/>
                  </a:lnTo>
                  <a:close/>
                </a:path>
                <a:path w="791209" h="1856740">
                  <a:moveTo>
                    <a:pt x="343281" y="15722"/>
                  </a:moveTo>
                  <a:lnTo>
                    <a:pt x="330415" y="29146"/>
                  </a:lnTo>
                  <a:lnTo>
                    <a:pt x="331736" y="29857"/>
                  </a:lnTo>
                  <a:lnTo>
                    <a:pt x="332714" y="29946"/>
                  </a:lnTo>
                  <a:lnTo>
                    <a:pt x="335229" y="27622"/>
                  </a:lnTo>
                  <a:lnTo>
                    <a:pt x="339039" y="24003"/>
                  </a:lnTo>
                  <a:lnTo>
                    <a:pt x="339191" y="21717"/>
                  </a:lnTo>
                  <a:lnTo>
                    <a:pt x="340512" y="20027"/>
                  </a:lnTo>
                  <a:lnTo>
                    <a:pt x="342646" y="16929"/>
                  </a:lnTo>
                  <a:lnTo>
                    <a:pt x="343281" y="15722"/>
                  </a:lnTo>
                  <a:close/>
                </a:path>
                <a:path w="791209" h="1856740">
                  <a:moveTo>
                    <a:pt x="346760" y="596811"/>
                  </a:moveTo>
                  <a:lnTo>
                    <a:pt x="346227" y="596353"/>
                  </a:lnTo>
                  <a:lnTo>
                    <a:pt x="342506" y="597281"/>
                  </a:lnTo>
                  <a:lnTo>
                    <a:pt x="341096" y="597877"/>
                  </a:lnTo>
                  <a:lnTo>
                    <a:pt x="340969" y="598081"/>
                  </a:lnTo>
                  <a:lnTo>
                    <a:pt x="340194" y="598995"/>
                  </a:lnTo>
                  <a:lnTo>
                    <a:pt x="340995" y="599300"/>
                  </a:lnTo>
                  <a:lnTo>
                    <a:pt x="343890" y="598678"/>
                  </a:lnTo>
                  <a:lnTo>
                    <a:pt x="344665" y="598335"/>
                  </a:lnTo>
                  <a:lnTo>
                    <a:pt x="345960" y="597890"/>
                  </a:lnTo>
                  <a:lnTo>
                    <a:pt x="346100" y="597687"/>
                  </a:lnTo>
                  <a:lnTo>
                    <a:pt x="346760" y="596811"/>
                  </a:lnTo>
                  <a:close/>
                </a:path>
                <a:path w="791209" h="1856740">
                  <a:moveTo>
                    <a:pt x="353123" y="631621"/>
                  </a:moveTo>
                  <a:lnTo>
                    <a:pt x="341655" y="633082"/>
                  </a:lnTo>
                  <a:lnTo>
                    <a:pt x="341261" y="631037"/>
                  </a:lnTo>
                  <a:lnTo>
                    <a:pt x="338950" y="631380"/>
                  </a:lnTo>
                  <a:lnTo>
                    <a:pt x="327723" y="634530"/>
                  </a:lnTo>
                  <a:lnTo>
                    <a:pt x="320001" y="637044"/>
                  </a:lnTo>
                  <a:lnTo>
                    <a:pt x="309118" y="641350"/>
                  </a:lnTo>
                  <a:lnTo>
                    <a:pt x="305993" y="642759"/>
                  </a:lnTo>
                  <a:lnTo>
                    <a:pt x="301294" y="643356"/>
                  </a:lnTo>
                  <a:lnTo>
                    <a:pt x="299910" y="643775"/>
                  </a:lnTo>
                  <a:lnTo>
                    <a:pt x="296875" y="645414"/>
                  </a:lnTo>
                  <a:lnTo>
                    <a:pt x="297649" y="645718"/>
                  </a:lnTo>
                  <a:lnTo>
                    <a:pt x="301231" y="645922"/>
                  </a:lnTo>
                  <a:lnTo>
                    <a:pt x="301828" y="647217"/>
                  </a:lnTo>
                  <a:lnTo>
                    <a:pt x="308876" y="644867"/>
                  </a:lnTo>
                  <a:lnTo>
                    <a:pt x="310629" y="644182"/>
                  </a:lnTo>
                  <a:lnTo>
                    <a:pt x="313613" y="643178"/>
                  </a:lnTo>
                  <a:lnTo>
                    <a:pt x="317207" y="640016"/>
                  </a:lnTo>
                  <a:lnTo>
                    <a:pt x="321703" y="638302"/>
                  </a:lnTo>
                  <a:lnTo>
                    <a:pt x="326910" y="636257"/>
                  </a:lnTo>
                  <a:lnTo>
                    <a:pt x="329831" y="635800"/>
                  </a:lnTo>
                  <a:lnTo>
                    <a:pt x="329501" y="636485"/>
                  </a:lnTo>
                  <a:lnTo>
                    <a:pt x="329399" y="640067"/>
                  </a:lnTo>
                  <a:lnTo>
                    <a:pt x="328993" y="640346"/>
                  </a:lnTo>
                  <a:lnTo>
                    <a:pt x="326796" y="641007"/>
                  </a:lnTo>
                  <a:lnTo>
                    <a:pt x="326351" y="640969"/>
                  </a:lnTo>
                  <a:lnTo>
                    <a:pt x="326898" y="640499"/>
                  </a:lnTo>
                  <a:lnTo>
                    <a:pt x="327901" y="640156"/>
                  </a:lnTo>
                  <a:lnTo>
                    <a:pt x="328472" y="640016"/>
                  </a:lnTo>
                  <a:lnTo>
                    <a:pt x="328930" y="639864"/>
                  </a:lnTo>
                  <a:lnTo>
                    <a:pt x="329374" y="640016"/>
                  </a:lnTo>
                  <a:lnTo>
                    <a:pt x="329399" y="636536"/>
                  </a:lnTo>
                  <a:lnTo>
                    <a:pt x="323138" y="639445"/>
                  </a:lnTo>
                  <a:lnTo>
                    <a:pt x="321640" y="641705"/>
                  </a:lnTo>
                  <a:lnTo>
                    <a:pt x="314299" y="646061"/>
                  </a:lnTo>
                  <a:lnTo>
                    <a:pt x="315899" y="646061"/>
                  </a:lnTo>
                  <a:lnTo>
                    <a:pt x="324827" y="644182"/>
                  </a:lnTo>
                  <a:lnTo>
                    <a:pt x="334924" y="642112"/>
                  </a:lnTo>
                  <a:lnTo>
                    <a:pt x="337781" y="641007"/>
                  </a:lnTo>
                  <a:lnTo>
                    <a:pt x="338543" y="640715"/>
                  </a:lnTo>
                  <a:lnTo>
                    <a:pt x="339902" y="639864"/>
                  </a:lnTo>
                  <a:lnTo>
                    <a:pt x="346405" y="635800"/>
                  </a:lnTo>
                  <a:lnTo>
                    <a:pt x="349592" y="633857"/>
                  </a:lnTo>
                  <a:lnTo>
                    <a:pt x="350812" y="633082"/>
                  </a:lnTo>
                  <a:lnTo>
                    <a:pt x="353123" y="631621"/>
                  </a:lnTo>
                  <a:close/>
                </a:path>
                <a:path w="791209" h="1856740">
                  <a:moveTo>
                    <a:pt x="355422" y="344665"/>
                  </a:moveTo>
                  <a:lnTo>
                    <a:pt x="354965" y="344525"/>
                  </a:lnTo>
                  <a:lnTo>
                    <a:pt x="353555" y="343954"/>
                  </a:lnTo>
                  <a:lnTo>
                    <a:pt x="349554" y="346811"/>
                  </a:lnTo>
                  <a:lnTo>
                    <a:pt x="345300" y="352717"/>
                  </a:lnTo>
                  <a:lnTo>
                    <a:pt x="343509" y="354685"/>
                  </a:lnTo>
                  <a:lnTo>
                    <a:pt x="341718" y="356819"/>
                  </a:lnTo>
                  <a:lnTo>
                    <a:pt x="341122" y="357505"/>
                  </a:lnTo>
                  <a:lnTo>
                    <a:pt x="340766" y="358635"/>
                  </a:lnTo>
                  <a:lnTo>
                    <a:pt x="341299" y="359270"/>
                  </a:lnTo>
                  <a:lnTo>
                    <a:pt x="342531" y="358749"/>
                  </a:lnTo>
                  <a:lnTo>
                    <a:pt x="345960" y="355155"/>
                  </a:lnTo>
                  <a:lnTo>
                    <a:pt x="347776" y="352933"/>
                  </a:lnTo>
                  <a:lnTo>
                    <a:pt x="349186" y="351320"/>
                  </a:lnTo>
                  <a:lnTo>
                    <a:pt x="353847" y="346811"/>
                  </a:lnTo>
                  <a:lnTo>
                    <a:pt x="354914" y="345668"/>
                  </a:lnTo>
                  <a:lnTo>
                    <a:pt x="355422" y="344665"/>
                  </a:lnTo>
                  <a:close/>
                </a:path>
                <a:path w="791209" h="1856740">
                  <a:moveTo>
                    <a:pt x="356222" y="1719059"/>
                  </a:moveTo>
                  <a:lnTo>
                    <a:pt x="355676" y="1718919"/>
                  </a:lnTo>
                  <a:lnTo>
                    <a:pt x="355511" y="1718856"/>
                  </a:lnTo>
                  <a:lnTo>
                    <a:pt x="353872" y="1720354"/>
                  </a:lnTo>
                  <a:lnTo>
                    <a:pt x="351536" y="1723021"/>
                  </a:lnTo>
                  <a:lnTo>
                    <a:pt x="350913" y="1724342"/>
                  </a:lnTo>
                  <a:lnTo>
                    <a:pt x="351815" y="1724164"/>
                  </a:lnTo>
                  <a:lnTo>
                    <a:pt x="352272" y="1724037"/>
                  </a:lnTo>
                  <a:lnTo>
                    <a:pt x="353491" y="1722869"/>
                  </a:lnTo>
                  <a:lnTo>
                    <a:pt x="354203" y="1722323"/>
                  </a:lnTo>
                  <a:lnTo>
                    <a:pt x="355727" y="1720253"/>
                  </a:lnTo>
                  <a:lnTo>
                    <a:pt x="356222" y="1719059"/>
                  </a:lnTo>
                  <a:close/>
                </a:path>
                <a:path w="791209" h="1856740">
                  <a:moveTo>
                    <a:pt x="359981" y="606285"/>
                  </a:moveTo>
                  <a:lnTo>
                    <a:pt x="357670" y="606475"/>
                  </a:lnTo>
                  <a:lnTo>
                    <a:pt x="352983" y="606742"/>
                  </a:lnTo>
                  <a:lnTo>
                    <a:pt x="352869" y="605853"/>
                  </a:lnTo>
                  <a:lnTo>
                    <a:pt x="353390" y="603872"/>
                  </a:lnTo>
                  <a:lnTo>
                    <a:pt x="354190" y="602742"/>
                  </a:lnTo>
                  <a:lnTo>
                    <a:pt x="354672" y="601802"/>
                  </a:lnTo>
                  <a:lnTo>
                    <a:pt x="354126" y="601192"/>
                  </a:lnTo>
                  <a:lnTo>
                    <a:pt x="353783" y="600646"/>
                  </a:lnTo>
                  <a:lnTo>
                    <a:pt x="352399" y="599630"/>
                  </a:lnTo>
                  <a:lnTo>
                    <a:pt x="351167" y="599236"/>
                  </a:lnTo>
                  <a:lnTo>
                    <a:pt x="340398" y="602780"/>
                  </a:lnTo>
                  <a:lnTo>
                    <a:pt x="337439" y="607275"/>
                  </a:lnTo>
                  <a:lnTo>
                    <a:pt x="334429" y="610628"/>
                  </a:lnTo>
                  <a:lnTo>
                    <a:pt x="344068" y="609701"/>
                  </a:lnTo>
                  <a:lnTo>
                    <a:pt x="345833" y="609511"/>
                  </a:lnTo>
                  <a:lnTo>
                    <a:pt x="346163" y="610235"/>
                  </a:lnTo>
                  <a:lnTo>
                    <a:pt x="348996" y="610679"/>
                  </a:lnTo>
                  <a:lnTo>
                    <a:pt x="355511" y="608939"/>
                  </a:lnTo>
                  <a:lnTo>
                    <a:pt x="359981" y="606285"/>
                  </a:lnTo>
                  <a:close/>
                </a:path>
                <a:path w="791209" h="1856740">
                  <a:moveTo>
                    <a:pt x="384492" y="1434680"/>
                  </a:moveTo>
                  <a:lnTo>
                    <a:pt x="383870" y="1434973"/>
                  </a:lnTo>
                  <a:lnTo>
                    <a:pt x="383476" y="1434998"/>
                  </a:lnTo>
                  <a:lnTo>
                    <a:pt x="381152" y="1436992"/>
                  </a:lnTo>
                  <a:lnTo>
                    <a:pt x="379285" y="1439125"/>
                  </a:lnTo>
                  <a:lnTo>
                    <a:pt x="377685" y="1442656"/>
                  </a:lnTo>
                  <a:lnTo>
                    <a:pt x="377431" y="1444218"/>
                  </a:lnTo>
                  <a:lnTo>
                    <a:pt x="377024" y="1445844"/>
                  </a:lnTo>
                  <a:lnTo>
                    <a:pt x="376961" y="1446187"/>
                  </a:lnTo>
                  <a:lnTo>
                    <a:pt x="377380" y="1446237"/>
                  </a:lnTo>
                  <a:lnTo>
                    <a:pt x="378193" y="1445615"/>
                  </a:lnTo>
                  <a:lnTo>
                    <a:pt x="379069" y="1444561"/>
                  </a:lnTo>
                  <a:lnTo>
                    <a:pt x="379425" y="1444015"/>
                  </a:lnTo>
                  <a:lnTo>
                    <a:pt x="384009" y="1436598"/>
                  </a:lnTo>
                  <a:lnTo>
                    <a:pt x="384492" y="1435735"/>
                  </a:lnTo>
                  <a:lnTo>
                    <a:pt x="384365" y="1435252"/>
                  </a:lnTo>
                  <a:lnTo>
                    <a:pt x="384492" y="1434680"/>
                  </a:lnTo>
                  <a:close/>
                </a:path>
                <a:path w="791209" h="1856740">
                  <a:moveTo>
                    <a:pt x="402640" y="580009"/>
                  </a:moveTo>
                  <a:lnTo>
                    <a:pt x="401027" y="579475"/>
                  </a:lnTo>
                  <a:lnTo>
                    <a:pt x="396989" y="579247"/>
                  </a:lnTo>
                  <a:lnTo>
                    <a:pt x="397903" y="578434"/>
                  </a:lnTo>
                  <a:lnTo>
                    <a:pt x="398373" y="577862"/>
                  </a:lnTo>
                  <a:lnTo>
                    <a:pt x="398157" y="576376"/>
                  </a:lnTo>
                  <a:lnTo>
                    <a:pt x="394792" y="575792"/>
                  </a:lnTo>
                  <a:lnTo>
                    <a:pt x="392201" y="576465"/>
                  </a:lnTo>
                  <a:lnTo>
                    <a:pt x="392201" y="581088"/>
                  </a:lnTo>
                  <a:lnTo>
                    <a:pt x="391668" y="581533"/>
                  </a:lnTo>
                  <a:lnTo>
                    <a:pt x="391185" y="581367"/>
                  </a:lnTo>
                  <a:lnTo>
                    <a:pt x="391502" y="581279"/>
                  </a:lnTo>
                  <a:lnTo>
                    <a:pt x="392201" y="581088"/>
                  </a:lnTo>
                  <a:lnTo>
                    <a:pt x="392201" y="576465"/>
                  </a:lnTo>
                  <a:lnTo>
                    <a:pt x="391909" y="576529"/>
                  </a:lnTo>
                  <a:lnTo>
                    <a:pt x="388086" y="578510"/>
                  </a:lnTo>
                  <a:lnTo>
                    <a:pt x="387337" y="579094"/>
                  </a:lnTo>
                  <a:lnTo>
                    <a:pt x="384975" y="580745"/>
                  </a:lnTo>
                  <a:lnTo>
                    <a:pt x="383019" y="581279"/>
                  </a:lnTo>
                  <a:lnTo>
                    <a:pt x="382651" y="578726"/>
                  </a:lnTo>
                  <a:lnTo>
                    <a:pt x="377774" y="578434"/>
                  </a:lnTo>
                  <a:lnTo>
                    <a:pt x="378739" y="576110"/>
                  </a:lnTo>
                  <a:lnTo>
                    <a:pt x="379120" y="575297"/>
                  </a:lnTo>
                  <a:lnTo>
                    <a:pt x="377405" y="575246"/>
                  </a:lnTo>
                  <a:lnTo>
                    <a:pt x="372757" y="576287"/>
                  </a:lnTo>
                  <a:lnTo>
                    <a:pt x="370789" y="577088"/>
                  </a:lnTo>
                  <a:lnTo>
                    <a:pt x="367868" y="579031"/>
                  </a:lnTo>
                  <a:lnTo>
                    <a:pt x="368706" y="579374"/>
                  </a:lnTo>
                  <a:lnTo>
                    <a:pt x="369887" y="579640"/>
                  </a:lnTo>
                  <a:lnTo>
                    <a:pt x="375043" y="580923"/>
                  </a:lnTo>
                  <a:lnTo>
                    <a:pt x="375920" y="581190"/>
                  </a:lnTo>
                  <a:lnTo>
                    <a:pt x="375831" y="581736"/>
                  </a:lnTo>
                  <a:lnTo>
                    <a:pt x="371856" y="583590"/>
                  </a:lnTo>
                  <a:lnTo>
                    <a:pt x="370281" y="583717"/>
                  </a:lnTo>
                  <a:lnTo>
                    <a:pt x="366610" y="583895"/>
                  </a:lnTo>
                  <a:lnTo>
                    <a:pt x="364820" y="584187"/>
                  </a:lnTo>
                  <a:lnTo>
                    <a:pt x="363258" y="584796"/>
                  </a:lnTo>
                  <a:lnTo>
                    <a:pt x="361238" y="586638"/>
                  </a:lnTo>
                  <a:lnTo>
                    <a:pt x="363448" y="588010"/>
                  </a:lnTo>
                  <a:lnTo>
                    <a:pt x="370789" y="586587"/>
                  </a:lnTo>
                  <a:lnTo>
                    <a:pt x="371373" y="586841"/>
                  </a:lnTo>
                  <a:lnTo>
                    <a:pt x="365493" y="590511"/>
                  </a:lnTo>
                  <a:lnTo>
                    <a:pt x="361467" y="593166"/>
                  </a:lnTo>
                  <a:lnTo>
                    <a:pt x="353072" y="594588"/>
                  </a:lnTo>
                  <a:lnTo>
                    <a:pt x="351574" y="595223"/>
                  </a:lnTo>
                  <a:lnTo>
                    <a:pt x="351193" y="595490"/>
                  </a:lnTo>
                  <a:lnTo>
                    <a:pt x="350862" y="595769"/>
                  </a:lnTo>
                  <a:lnTo>
                    <a:pt x="351040" y="596061"/>
                  </a:lnTo>
                  <a:lnTo>
                    <a:pt x="352323" y="596201"/>
                  </a:lnTo>
                  <a:lnTo>
                    <a:pt x="353453" y="596112"/>
                  </a:lnTo>
                  <a:lnTo>
                    <a:pt x="358851" y="595896"/>
                  </a:lnTo>
                  <a:lnTo>
                    <a:pt x="369747" y="589915"/>
                  </a:lnTo>
                  <a:lnTo>
                    <a:pt x="373595" y="588759"/>
                  </a:lnTo>
                  <a:lnTo>
                    <a:pt x="380733" y="588810"/>
                  </a:lnTo>
                  <a:lnTo>
                    <a:pt x="382016" y="589114"/>
                  </a:lnTo>
                  <a:lnTo>
                    <a:pt x="383133" y="588759"/>
                  </a:lnTo>
                  <a:lnTo>
                    <a:pt x="389915" y="586587"/>
                  </a:lnTo>
                  <a:lnTo>
                    <a:pt x="391312" y="586143"/>
                  </a:lnTo>
                  <a:lnTo>
                    <a:pt x="395770" y="583895"/>
                  </a:lnTo>
                  <a:lnTo>
                    <a:pt x="399961" y="581533"/>
                  </a:lnTo>
                  <a:lnTo>
                    <a:pt x="400735" y="581088"/>
                  </a:lnTo>
                  <a:lnTo>
                    <a:pt x="402640" y="580009"/>
                  </a:lnTo>
                  <a:close/>
                </a:path>
                <a:path w="791209" h="1856740">
                  <a:moveTo>
                    <a:pt x="408686" y="70459"/>
                  </a:moveTo>
                  <a:lnTo>
                    <a:pt x="408368" y="70421"/>
                  </a:lnTo>
                  <a:lnTo>
                    <a:pt x="408089" y="71005"/>
                  </a:lnTo>
                  <a:lnTo>
                    <a:pt x="408686" y="70459"/>
                  </a:lnTo>
                  <a:close/>
                </a:path>
                <a:path w="791209" h="1856740">
                  <a:moveTo>
                    <a:pt x="428459" y="1570558"/>
                  </a:moveTo>
                  <a:lnTo>
                    <a:pt x="426224" y="1570570"/>
                  </a:lnTo>
                  <a:lnTo>
                    <a:pt x="425551" y="1571802"/>
                  </a:lnTo>
                  <a:lnTo>
                    <a:pt x="425234" y="1572437"/>
                  </a:lnTo>
                  <a:lnTo>
                    <a:pt x="424395" y="1573898"/>
                  </a:lnTo>
                  <a:lnTo>
                    <a:pt x="425754" y="1573034"/>
                  </a:lnTo>
                  <a:lnTo>
                    <a:pt x="427189" y="1572082"/>
                  </a:lnTo>
                  <a:lnTo>
                    <a:pt x="428459" y="1570558"/>
                  </a:lnTo>
                  <a:close/>
                </a:path>
                <a:path w="791209" h="1856740">
                  <a:moveTo>
                    <a:pt x="435978" y="1558721"/>
                  </a:moveTo>
                  <a:lnTo>
                    <a:pt x="434924" y="1559217"/>
                  </a:lnTo>
                  <a:lnTo>
                    <a:pt x="430339" y="1561934"/>
                  </a:lnTo>
                  <a:lnTo>
                    <a:pt x="425996" y="1566646"/>
                  </a:lnTo>
                  <a:lnTo>
                    <a:pt x="421817" y="1570888"/>
                  </a:lnTo>
                  <a:lnTo>
                    <a:pt x="421741" y="1571066"/>
                  </a:lnTo>
                  <a:lnTo>
                    <a:pt x="421500" y="1571472"/>
                  </a:lnTo>
                  <a:lnTo>
                    <a:pt x="421741" y="1571650"/>
                  </a:lnTo>
                  <a:lnTo>
                    <a:pt x="422033" y="1571802"/>
                  </a:lnTo>
                  <a:lnTo>
                    <a:pt x="422122" y="1572082"/>
                  </a:lnTo>
                  <a:lnTo>
                    <a:pt x="422186" y="1572437"/>
                  </a:lnTo>
                  <a:lnTo>
                    <a:pt x="421868" y="1573034"/>
                  </a:lnTo>
                  <a:lnTo>
                    <a:pt x="421741" y="1573479"/>
                  </a:lnTo>
                  <a:lnTo>
                    <a:pt x="421030" y="1574114"/>
                  </a:lnTo>
                  <a:lnTo>
                    <a:pt x="420331" y="1574812"/>
                  </a:lnTo>
                  <a:lnTo>
                    <a:pt x="419658" y="1575066"/>
                  </a:lnTo>
                  <a:lnTo>
                    <a:pt x="419442" y="1574761"/>
                  </a:lnTo>
                  <a:lnTo>
                    <a:pt x="420103" y="1573479"/>
                  </a:lnTo>
                  <a:lnTo>
                    <a:pt x="421500" y="1571472"/>
                  </a:lnTo>
                  <a:lnTo>
                    <a:pt x="421360" y="1571332"/>
                  </a:lnTo>
                  <a:lnTo>
                    <a:pt x="421805" y="1570888"/>
                  </a:lnTo>
                  <a:lnTo>
                    <a:pt x="422402" y="1569224"/>
                  </a:lnTo>
                  <a:lnTo>
                    <a:pt x="422503" y="1568005"/>
                  </a:lnTo>
                  <a:lnTo>
                    <a:pt x="416445" y="1573606"/>
                  </a:lnTo>
                  <a:lnTo>
                    <a:pt x="413346" y="1576679"/>
                  </a:lnTo>
                  <a:lnTo>
                    <a:pt x="407797" y="1582458"/>
                  </a:lnTo>
                  <a:lnTo>
                    <a:pt x="407187" y="1584147"/>
                  </a:lnTo>
                  <a:lnTo>
                    <a:pt x="407060" y="1585315"/>
                  </a:lnTo>
                  <a:lnTo>
                    <a:pt x="407060" y="1585683"/>
                  </a:lnTo>
                  <a:lnTo>
                    <a:pt x="407035" y="1585531"/>
                  </a:lnTo>
                  <a:lnTo>
                    <a:pt x="407060" y="1585328"/>
                  </a:lnTo>
                  <a:lnTo>
                    <a:pt x="406908" y="1585531"/>
                  </a:lnTo>
                  <a:lnTo>
                    <a:pt x="403656" y="1589951"/>
                  </a:lnTo>
                  <a:lnTo>
                    <a:pt x="399796" y="1593113"/>
                  </a:lnTo>
                  <a:lnTo>
                    <a:pt x="392912" y="1600085"/>
                  </a:lnTo>
                  <a:lnTo>
                    <a:pt x="392696" y="1600327"/>
                  </a:lnTo>
                  <a:lnTo>
                    <a:pt x="395401" y="1599857"/>
                  </a:lnTo>
                  <a:lnTo>
                    <a:pt x="396074" y="1599679"/>
                  </a:lnTo>
                  <a:lnTo>
                    <a:pt x="391566" y="1607959"/>
                  </a:lnTo>
                  <a:lnTo>
                    <a:pt x="391375" y="1608747"/>
                  </a:lnTo>
                  <a:lnTo>
                    <a:pt x="392201" y="1608645"/>
                  </a:lnTo>
                  <a:lnTo>
                    <a:pt x="397649" y="1601266"/>
                  </a:lnTo>
                  <a:lnTo>
                    <a:pt x="399376" y="1599679"/>
                  </a:lnTo>
                  <a:lnTo>
                    <a:pt x="403542" y="1595882"/>
                  </a:lnTo>
                  <a:lnTo>
                    <a:pt x="412559" y="1585683"/>
                  </a:lnTo>
                  <a:lnTo>
                    <a:pt x="412927" y="1585290"/>
                  </a:lnTo>
                  <a:lnTo>
                    <a:pt x="415912" y="1582127"/>
                  </a:lnTo>
                  <a:lnTo>
                    <a:pt x="421322" y="1578432"/>
                  </a:lnTo>
                  <a:lnTo>
                    <a:pt x="423265" y="1576171"/>
                  </a:lnTo>
                  <a:lnTo>
                    <a:pt x="423811" y="1575066"/>
                  </a:lnTo>
                  <a:lnTo>
                    <a:pt x="424281" y="1574114"/>
                  </a:lnTo>
                  <a:lnTo>
                    <a:pt x="424395" y="1573898"/>
                  </a:lnTo>
                  <a:lnTo>
                    <a:pt x="424078" y="1574114"/>
                  </a:lnTo>
                  <a:lnTo>
                    <a:pt x="424624" y="1573390"/>
                  </a:lnTo>
                  <a:lnTo>
                    <a:pt x="425018" y="1572780"/>
                  </a:lnTo>
                  <a:lnTo>
                    <a:pt x="425894" y="1571066"/>
                  </a:lnTo>
                  <a:lnTo>
                    <a:pt x="425881" y="1570913"/>
                  </a:lnTo>
                  <a:lnTo>
                    <a:pt x="426694" y="1569542"/>
                  </a:lnTo>
                  <a:lnTo>
                    <a:pt x="426212" y="1570570"/>
                  </a:lnTo>
                  <a:lnTo>
                    <a:pt x="428459" y="1570558"/>
                  </a:lnTo>
                  <a:lnTo>
                    <a:pt x="429310" y="1569542"/>
                  </a:lnTo>
                  <a:lnTo>
                    <a:pt x="432066" y="1566227"/>
                  </a:lnTo>
                  <a:lnTo>
                    <a:pt x="433120" y="1563268"/>
                  </a:lnTo>
                  <a:lnTo>
                    <a:pt x="435368" y="1559699"/>
                  </a:lnTo>
                  <a:lnTo>
                    <a:pt x="435978" y="1558721"/>
                  </a:lnTo>
                  <a:close/>
                </a:path>
                <a:path w="791209" h="1856740">
                  <a:moveTo>
                    <a:pt x="442582" y="1454645"/>
                  </a:moveTo>
                  <a:lnTo>
                    <a:pt x="442099" y="1455153"/>
                  </a:lnTo>
                  <a:lnTo>
                    <a:pt x="442404" y="1455102"/>
                  </a:lnTo>
                  <a:lnTo>
                    <a:pt x="442582" y="1454645"/>
                  </a:lnTo>
                  <a:close/>
                </a:path>
                <a:path w="791209" h="1856740">
                  <a:moveTo>
                    <a:pt x="445046" y="41529"/>
                  </a:moveTo>
                  <a:lnTo>
                    <a:pt x="444347" y="41452"/>
                  </a:lnTo>
                  <a:lnTo>
                    <a:pt x="443941" y="41033"/>
                  </a:lnTo>
                  <a:lnTo>
                    <a:pt x="441947" y="42595"/>
                  </a:lnTo>
                  <a:lnTo>
                    <a:pt x="419862" y="66319"/>
                  </a:lnTo>
                  <a:lnTo>
                    <a:pt x="421068" y="65392"/>
                  </a:lnTo>
                  <a:lnTo>
                    <a:pt x="422046" y="64477"/>
                  </a:lnTo>
                  <a:lnTo>
                    <a:pt x="425081" y="61683"/>
                  </a:lnTo>
                  <a:lnTo>
                    <a:pt x="430936" y="54330"/>
                  </a:lnTo>
                  <a:lnTo>
                    <a:pt x="435940" y="49758"/>
                  </a:lnTo>
                  <a:lnTo>
                    <a:pt x="442391" y="44488"/>
                  </a:lnTo>
                  <a:lnTo>
                    <a:pt x="443763" y="42887"/>
                  </a:lnTo>
                  <a:lnTo>
                    <a:pt x="445046" y="41529"/>
                  </a:lnTo>
                  <a:close/>
                </a:path>
                <a:path w="791209" h="1856740">
                  <a:moveTo>
                    <a:pt x="448233" y="566356"/>
                  </a:moveTo>
                  <a:lnTo>
                    <a:pt x="448144" y="564565"/>
                  </a:lnTo>
                  <a:lnTo>
                    <a:pt x="445617" y="564057"/>
                  </a:lnTo>
                  <a:lnTo>
                    <a:pt x="440245" y="564438"/>
                  </a:lnTo>
                  <a:lnTo>
                    <a:pt x="440169" y="563829"/>
                  </a:lnTo>
                  <a:lnTo>
                    <a:pt x="437426" y="565035"/>
                  </a:lnTo>
                  <a:lnTo>
                    <a:pt x="437197" y="565581"/>
                  </a:lnTo>
                  <a:lnTo>
                    <a:pt x="436587" y="566102"/>
                  </a:lnTo>
                  <a:lnTo>
                    <a:pt x="434987" y="568223"/>
                  </a:lnTo>
                  <a:lnTo>
                    <a:pt x="440245" y="567728"/>
                  </a:lnTo>
                  <a:lnTo>
                    <a:pt x="442582" y="568528"/>
                  </a:lnTo>
                  <a:lnTo>
                    <a:pt x="445122" y="567956"/>
                  </a:lnTo>
                  <a:lnTo>
                    <a:pt x="446151" y="567550"/>
                  </a:lnTo>
                  <a:lnTo>
                    <a:pt x="447192" y="567131"/>
                  </a:lnTo>
                  <a:lnTo>
                    <a:pt x="448233" y="566356"/>
                  </a:lnTo>
                  <a:close/>
                </a:path>
                <a:path w="791209" h="1856740">
                  <a:moveTo>
                    <a:pt x="449084" y="1449527"/>
                  </a:moveTo>
                  <a:lnTo>
                    <a:pt x="448297" y="1450086"/>
                  </a:lnTo>
                  <a:lnTo>
                    <a:pt x="447941" y="1450619"/>
                  </a:lnTo>
                  <a:lnTo>
                    <a:pt x="447548" y="1451165"/>
                  </a:lnTo>
                  <a:lnTo>
                    <a:pt x="447128" y="1451775"/>
                  </a:lnTo>
                  <a:lnTo>
                    <a:pt x="447370" y="1451610"/>
                  </a:lnTo>
                  <a:lnTo>
                    <a:pt x="447725" y="1451444"/>
                  </a:lnTo>
                  <a:lnTo>
                    <a:pt x="447840" y="1451305"/>
                  </a:lnTo>
                  <a:lnTo>
                    <a:pt x="449084" y="1449527"/>
                  </a:lnTo>
                  <a:close/>
                </a:path>
                <a:path w="791209" h="1856740">
                  <a:moveTo>
                    <a:pt x="453567" y="18034"/>
                  </a:moveTo>
                  <a:lnTo>
                    <a:pt x="449237" y="21450"/>
                  </a:lnTo>
                  <a:lnTo>
                    <a:pt x="446189" y="23101"/>
                  </a:lnTo>
                  <a:lnTo>
                    <a:pt x="442633" y="26797"/>
                  </a:lnTo>
                  <a:lnTo>
                    <a:pt x="441058" y="28702"/>
                  </a:lnTo>
                  <a:lnTo>
                    <a:pt x="440664" y="29705"/>
                  </a:lnTo>
                  <a:lnTo>
                    <a:pt x="440690" y="32042"/>
                  </a:lnTo>
                  <a:lnTo>
                    <a:pt x="441845" y="32715"/>
                  </a:lnTo>
                  <a:lnTo>
                    <a:pt x="437692" y="38061"/>
                  </a:lnTo>
                  <a:lnTo>
                    <a:pt x="437921" y="38620"/>
                  </a:lnTo>
                  <a:lnTo>
                    <a:pt x="443953" y="34582"/>
                  </a:lnTo>
                  <a:lnTo>
                    <a:pt x="448233" y="29578"/>
                  </a:lnTo>
                  <a:lnTo>
                    <a:pt x="448398" y="26746"/>
                  </a:lnTo>
                  <a:lnTo>
                    <a:pt x="448487" y="25273"/>
                  </a:lnTo>
                  <a:lnTo>
                    <a:pt x="448805" y="23977"/>
                  </a:lnTo>
                  <a:lnTo>
                    <a:pt x="452653" y="19659"/>
                  </a:lnTo>
                  <a:lnTo>
                    <a:pt x="453567" y="18034"/>
                  </a:lnTo>
                  <a:close/>
                </a:path>
                <a:path w="791209" h="1856740">
                  <a:moveTo>
                    <a:pt x="453682" y="556628"/>
                  </a:moveTo>
                  <a:lnTo>
                    <a:pt x="453250" y="556158"/>
                  </a:lnTo>
                  <a:lnTo>
                    <a:pt x="450329" y="556031"/>
                  </a:lnTo>
                  <a:lnTo>
                    <a:pt x="448665" y="556272"/>
                  </a:lnTo>
                  <a:lnTo>
                    <a:pt x="446163" y="557098"/>
                  </a:lnTo>
                  <a:lnTo>
                    <a:pt x="445604" y="557352"/>
                  </a:lnTo>
                  <a:lnTo>
                    <a:pt x="444969" y="558215"/>
                  </a:lnTo>
                  <a:lnTo>
                    <a:pt x="449021" y="558774"/>
                  </a:lnTo>
                  <a:lnTo>
                    <a:pt x="450951" y="558241"/>
                  </a:lnTo>
                  <a:lnTo>
                    <a:pt x="452056" y="557707"/>
                  </a:lnTo>
                  <a:lnTo>
                    <a:pt x="453682" y="556628"/>
                  </a:lnTo>
                  <a:close/>
                </a:path>
                <a:path w="791209" h="1856740">
                  <a:moveTo>
                    <a:pt x="454660" y="1462112"/>
                  </a:moveTo>
                  <a:lnTo>
                    <a:pt x="454291" y="1462265"/>
                  </a:lnTo>
                  <a:lnTo>
                    <a:pt x="453974" y="1462189"/>
                  </a:lnTo>
                  <a:lnTo>
                    <a:pt x="453097" y="1463001"/>
                  </a:lnTo>
                  <a:lnTo>
                    <a:pt x="452551" y="1463865"/>
                  </a:lnTo>
                  <a:lnTo>
                    <a:pt x="452043" y="1464525"/>
                  </a:lnTo>
                  <a:lnTo>
                    <a:pt x="452462" y="1464360"/>
                  </a:lnTo>
                  <a:lnTo>
                    <a:pt x="452805" y="1464411"/>
                  </a:lnTo>
                  <a:lnTo>
                    <a:pt x="453250" y="1464030"/>
                  </a:lnTo>
                  <a:lnTo>
                    <a:pt x="453644" y="1463687"/>
                  </a:lnTo>
                  <a:lnTo>
                    <a:pt x="454177" y="1462786"/>
                  </a:lnTo>
                  <a:lnTo>
                    <a:pt x="454660" y="1462112"/>
                  </a:lnTo>
                  <a:close/>
                </a:path>
                <a:path w="791209" h="1856740">
                  <a:moveTo>
                    <a:pt x="457174" y="1422095"/>
                  </a:moveTo>
                  <a:lnTo>
                    <a:pt x="454736" y="1423657"/>
                  </a:lnTo>
                  <a:lnTo>
                    <a:pt x="453504" y="1425168"/>
                  </a:lnTo>
                  <a:lnTo>
                    <a:pt x="453313" y="1425498"/>
                  </a:lnTo>
                  <a:lnTo>
                    <a:pt x="453009" y="1425943"/>
                  </a:lnTo>
                  <a:lnTo>
                    <a:pt x="453110" y="1426883"/>
                  </a:lnTo>
                  <a:lnTo>
                    <a:pt x="454723" y="1425308"/>
                  </a:lnTo>
                  <a:lnTo>
                    <a:pt x="455790" y="1424584"/>
                  </a:lnTo>
                  <a:lnTo>
                    <a:pt x="456590" y="1424012"/>
                  </a:lnTo>
                  <a:lnTo>
                    <a:pt x="457073" y="1423352"/>
                  </a:lnTo>
                  <a:lnTo>
                    <a:pt x="457123" y="1422869"/>
                  </a:lnTo>
                  <a:lnTo>
                    <a:pt x="457174" y="1422095"/>
                  </a:lnTo>
                  <a:close/>
                </a:path>
                <a:path w="791209" h="1856740">
                  <a:moveTo>
                    <a:pt x="461441" y="1439494"/>
                  </a:moveTo>
                  <a:lnTo>
                    <a:pt x="461238" y="1439278"/>
                  </a:lnTo>
                  <a:lnTo>
                    <a:pt x="461276" y="1438910"/>
                  </a:lnTo>
                  <a:lnTo>
                    <a:pt x="460248" y="1439100"/>
                  </a:lnTo>
                  <a:lnTo>
                    <a:pt x="458749" y="1440180"/>
                  </a:lnTo>
                  <a:lnTo>
                    <a:pt x="455168" y="1443621"/>
                  </a:lnTo>
                  <a:lnTo>
                    <a:pt x="452475" y="1446606"/>
                  </a:lnTo>
                  <a:lnTo>
                    <a:pt x="453390" y="1449057"/>
                  </a:lnTo>
                  <a:lnTo>
                    <a:pt x="446786" y="1456664"/>
                  </a:lnTo>
                  <a:lnTo>
                    <a:pt x="448513" y="1457591"/>
                  </a:lnTo>
                  <a:lnTo>
                    <a:pt x="454291" y="1453007"/>
                  </a:lnTo>
                  <a:lnTo>
                    <a:pt x="454418" y="1448676"/>
                  </a:lnTo>
                  <a:lnTo>
                    <a:pt x="459790" y="1443164"/>
                  </a:lnTo>
                  <a:lnTo>
                    <a:pt x="460590" y="1441272"/>
                  </a:lnTo>
                  <a:lnTo>
                    <a:pt x="461441" y="1439494"/>
                  </a:lnTo>
                  <a:close/>
                </a:path>
                <a:path w="791209" h="1856740">
                  <a:moveTo>
                    <a:pt x="462356" y="562267"/>
                  </a:moveTo>
                  <a:lnTo>
                    <a:pt x="461975" y="561860"/>
                  </a:lnTo>
                  <a:lnTo>
                    <a:pt x="461657" y="561365"/>
                  </a:lnTo>
                  <a:lnTo>
                    <a:pt x="462267" y="560514"/>
                  </a:lnTo>
                  <a:lnTo>
                    <a:pt x="459079" y="561187"/>
                  </a:lnTo>
                  <a:lnTo>
                    <a:pt x="458736" y="561276"/>
                  </a:lnTo>
                  <a:lnTo>
                    <a:pt x="458127" y="561543"/>
                  </a:lnTo>
                  <a:lnTo>
                    <a:pt x="456526" y="562864"/>
                  </a:lnTo>
                  <a:lnTo>
                    <a:pt x="458978" y="562432"/>
                  </a:lnTo>
                  <a:lnTo>
                    <a:pt x="460667" y="562356"/>
                  </a:lnTo>
                  <a:lnTo>
                    <a:pt x="462356" y="562267"/>
                  </a:lnTo>
                  <a:close/>
                </a:path>
                <a:path w="791209" h="1856740">
                  <a:moveTo>
                    <a:pt x="465747" y="576465"/>
                  </a:moveTo>
                  <a:lnTo>
                    <a:pt x="465505" y="576262"/>
                  </a:lnTo>
                  <a:lnTo>
                    <a:pt x="465683" y="576465"/>
                  </a:lnTo>
                  <a:close/>
                </a:path>
                <a:path w="791209" h="1856740">
                  <a:moveTo>
                    <a:pt x="470408" y="1445209"/>
                  </a:moveTo>
                  <a:lnTo>
                    <a:pt x="469773" y="1444688"/>
                  </a:lnTo>
                  <a:lnTo>
                    <a:pt x="469150" y="1444231"/>
                  </a:lnTo>
                  <a:lnTo>
                    <a:pt x="465391" y="1446466"/>
                  </a:lnTo>
                  <a:lnTo>
                    <a:pt x="462229" y="1449946"/>
                  </a:lnTo>
                  <a:lnTo>
                    <a:pt x="461213" y="1451546"/>
                  </a:lnTo>
                  <a:lnTo>
                    <a:pt x="460971" y="1452486"/>
                  </a:lnTo>
                  <a:lnTo>
                    <a:pt x="460743" y="1453375"/>
                  </a:lnTo>
                  <a:lnTo>
                    <a:pt x="461225" y="1453629"/>
                  </a:lnTo>
                  <a:lnTo>
                    <a:pt x="463118" y="1455064"/>
                  </a:lnTo>
                  <a:lnTo>
                    <a:pt x="463765" y="1454543"/>
                  </a:lnTo>
                  <a:lnTo>
                    <a:pt x="468731" y="1447317"/>
                  </a:lnTo>
                  <a:lnTo>
                    <a:pt x="470408" y="1445209"/>
                  </a:lnTo>
                  <a:close/>
                </a:path>
                <a:path w="791209" h="1856740">
                  <a:moveTo>
                    <a:pt x="476250" y="568655"/>
                  </a:moveTo>
                  <a:lnTo>
                    <a:pt x="475805" y="568502"/>
                  </a:lnTo>
                  <a:lnTo>
                    <a:pt x="475335" y="568896"/>
                  </a:lnTo>
                  <a:lnTo>
                    <a:pt x="476250" y="568655"/>
                  </a:lnTo>
                  <a:close/>
                </a:path>
                <a:path w="791209" h="1856740">
                  <a:moveTo>
                    <a:pt x="480047" y="569734"/>
                  </a:moveTo>
                  <a:lnTo>
                    <a:pt x="479767" y="569709"/>
                  </a:lnTo>
                  <a:lnTo>
                    <a:pt x="479323" y="569645"/>
                  </a:lnTo>
                  <a:lnTo>
                    <a:pt x="478307" y="569772"/>
                  </a:lnTo>
                  <a:lnTo>
                    <a:pt x="477545" y="569976"/>
                  </a:lnTo>
                  <a:lnTo>
                    <a:pt x="476935" y="570115"/>
                  </a:lnTo>
                  <a:lnTo>
                    <a:pt x="476288" y="570509"/>
                  </a:lnTo>
                  <a:lnTo>
                    <a:pt x="475653" y="570801"/>
                  </a:lnTo>
                  <a:lnTo>
                    <a:pt x="479044" y="570509"/>
                  </a:lnTo>
                  <a:lnTo>
                    <a:pt x="479386" y="570166"/>
                  </a:lnTo>
                  <a:lnTo>
                    <a:pt x="480047" y="569734"/>
                  </a:lnTo>
                  <a:close/>
                </a:path>
                <a:path w="791209" h="1856740">
                  <a:moveTo>
                    <a:pt x="481825" y="575144"/>
                  </a:moveTo>
                  <a:lnTo>
                    <a:pt x="480593" y="574624"/>
                  </a:lnTo>
                  <a:lnTo>
                    <a:pt x="479183" y="574052"/>
                  </a:lnTo>
                  <a:lnTo>
                    <a:pt x="477354" y="573608"/>
                  </a:lnTo>
                  <a:lnTo>
                    <a:pt x="476059" y="573532"/>
                  </a:lnTo>
                  <a:lnTo>
                    <a:pt x="476059" y="575818"/>
                  </a:lnTo>
                  <a:lnTo>
                    <a:pt x="475805" y="576262"/>
                  </a:lnTo>
                  <a:lnTo>
                    <a:pt x="475170" y="576478"/>
                  </a:lnTo>
                  <a:lnTo>
                    <a:pt x="474243" y="576440"/>
                  </a:lnTo>
                  <a:lnTo>
                    <a:pt x="474383" y="576249"/>
                  </a:lnTo>
                  <a:lnTo>
                    <a:pt x="474700" y="576008"/>
                  </a:lnTo>
                  <a:lnTo>
                    <a:pt x="475195" y="575894"/>
                  </a:lnTo>
                  <a:lnTo>
                    <a:pt x="475526" y="575779"/>
                  </a:lnTo>
                  <a:lnTo>
                    <a:pt x="475703" y="575818"/>
                  </a:lnTo>
                  <a:lnTo>
                    <a:pt x="476059" y="575818"/>
                  </a:lnTo>
                  <a:lnTo>
                    <a:pt x="476059" y="573532"/>
                  </a:lnTo>
                  <a:lnTo>
                    <a:pt x="473481" y="573366"/>
                  </a:lnTo>
                  <a:lnTo>
                    <a:pt x="470522" y="574167"/>
                  </a:lnTo>
                  <a:lnTo>
                    <a:pt x="466077" y="575894"/>
                  </a:lnTo>
                  <a:lnTo>
                    <a:pt x="465747" y="576465"/>
                  </a:lnTo>
                  <a:lnTo>
                    <a:pt x="466712" y="577621"/>
                  </a:lnTo>
                  <a:lnTo>
                    <a:pt x="466763" y="578561"/>
                  </a:lnTo>
                  <a:lnTo>
                    <a:pt x="469861" y="579424"/>
                  </a:lnTo>
                  <a:lnTo>
                    <a:pt x="473087" y="579247"/>
                  </a:lnTo>
                  <a:lnTo>
                    <a:pt x="479247" y="577672"/>
                  </a:lnTo>
                  <a:lnTo>
                    <a:pt x="480466" y="576478"/>
                  </a:lnTo>
                  <a:lnTo>
                    <a:pt x="481177" y="575779"/>
                  </a:lnTo>
                  <a:lnTo>
                    <a:pt x="481825" y="575144"/>
                  </a:lnTo>
                  <a:close/>
                </a:path>
                <a:path w="791209" h="1856740">
                  <a:moveTo>
                    <a:pt x="489813" y="589318"/>
                  </a:moveTo>
                  <a:lnTo>
                    <a:pt x="479602" y="589788"/>
                  </a:lnTo>
                  <a:lnTo>
                    <a:pt x="474764" y="589127"/>
                  </a:lnTo>
                  <a:lnTo>
                    <a:pt x="465594" y="587336"/>
                  </a:lnTo>
                  <a:lnTo>
                    <a:pt x="451192" y="592709"/>
                  </a:lnTo>
                  <a:lnTo>
                    <a:pt x="445173" y="594728"/>
                  </a:lnTo>
                  <a:lnTo>
                    <a:pt x="441248" y="598449"/>
                  </a:lnTo>
                  <a:lnTo>
                    <a:pt x="439000" y="598766"/>
                  </a:lnTo>
                  <a:lnTo>
                    <a:pt x="435267" y="598970"/>
                  </a:lnTo>
                  <a:lnTo>
                    <a:pt x="434136" y="598487"/>
                  </a:lnTo>
                  <a:lnTo>
                    <a:pt x="429272" y="601599"/>
                  </a:lnTo>
                  <a:lnTo>
                    <a:pt x="426402" y="603059"/>
                  </a:lnTo>
                  <a:lnTo>
                    <a:pt x="423799" y="604481"/>
                  </a:lnTo>
                  <a:lnTo>
                    <a:pt x="423735" y="604697"/>
                  </a:lnTo>
                  <a:lnTo>
                    <a:pt x="423087" y="605002"/>
                  </a:lnTo>
                  <a:lnTo>
                    <a:pt x="423430" y="604685"/>
                  </a:lnTo>
                  <a:lnTo>
                    <a:pt x="423799" y="604481"/>
                  </a:lnTo>
                  <a:lnTo>
                    <a:pt x="423824" y="603542"/>
                  </a:lnTo>
                  <a:lnTo>
                    <a:pt x="425284" y="602081"/>
                  </a:lnTo>
                  <a:lnTo>
                    <a:pt x="418223" y="603796"/>
                  </a:lnTo>
                  <a:lnTo>
                    <a:pt x="416521" y="605116"/>
                  </a:lnTo>
                  <a:lnTo>
                    <a:pt x="415671" y="606425"/>
                  </a:lnTo>
                  <a:lnTo>
                    <a:pt x="416140" y="606577"/>
                  </a:lnTo>
                  <a:lnTo>
                    <a:pt x="415251" y="608063"/>
                  </a:lnTo>
                  <a:lnTo>
                    <a:pt x="412267" y="609015"/>
                  </a:lnTo>
                  <a:lnTo>
                    <a:pt x="405930" y="610819"/>
                  </a:lnTo>
                  <a:lnTo>
                    <a:pt x="404202" y="610552"/>
                  </a:lnTo>
                  <a:lnTo>
                    <a:pt x="396684" y="611860"/>
                  </a:lnTo>
                  <a:lnTo>
                    <a:pt x="391896" y="613892"/>
                  </a:lnTo>
                  <a:lnTo>
                    <a:pt x="388886" y="616902"/>
                  </a:lnTo>
                  <a:lnTo>
                    <a:pt x="389216" y="617613"/>
                  </a:lnTo>
                  <a:lnTo>
                    <a:pt x="396455" y="615886"/>
                  </a:lnTo>
                  <a:lnTo>
                    <a:pt x="399300" y="616013"/>
                  </a:lnTo>
                  <a:lnTo>
                    <a:pt x="399973" y="615886"/>
                  </a:lnTo>
                  <a:lnTo>
                    <a:pt x="403326" y="615264"/>
                  </a:lnTo>
                  <a:lnTo>
                    <a:pt x="408101" y="614337"/>
                  </a:lnTo>
                  <a:lnTo>
                    <a:pt x="413105" y="612800"/>
                  </a:lnTo>
                  <a:lnTo>
                    <a:pt x="414566" y="610819"/>
                  </a:lnTo>
                  <a:lnTo>
                    <a:pt x="415963" y="608939"/>
                  </a:lnTo>
                  <a:lnTo>
                    <a:pt x="418871" y="608037"/>
                  </a:lnTo>
                  <a:lnTo>
                    <a:pt x="429780" y="605345"/>
                  </a:lnTo>
                  <a:lnTo>
                    <a:pt x="431012" y="605002"/>
                  </a:lnTo>
                  <a:lnTo>
                    <a:pt x="435229" y="603859"/>
                  </a:lnTo>
                  <a:lnTo>
                    <a:pt x="446557" y="600024"/>
                  </a:lnTo>
                  <a:lnTo>
                    <a:pt x="448525" y="598970"/>
                  </a:lnTo>
                  <a:lnTo>
                    <a:pt x="452831" y="596684"/>
                  </a:lnTo>
                  <a:lnTo>
                    <a:pt x="452704" y="594614"/>
                  </a:lnTo>
                  <a:lnTo>
                    <a:pt x="455803" y="593077"/>
                  </a:lnTo>
                  <a:lnTo>
                    <a:pt x="460959" y="592264"/>
                  </a:lnTo>
                  <a:lnTo>
                    <a:pt x="464426" y="591502"/>
                  </a:lnTo>
                  <a:lnTo>
                    <a:pt x="466864" y="593077"/>
                  </a:lnTo>
                  <a:lnTo>
                    <a:pt x="467499" y="594017"/>
                  </a:lnTo>
                  <a:lnTo>
                    <a:pt x="477824" y="591578"/>
                  </a:lnTo>
                  <a:lnTo>
                    <a:pt x="478091" y="592709"/>
                  </a:lnTo>
                  <a:lnTo>
                    <a:pt x="475500" y="594728"/>
                  </a:lnTo>
                  <a:lnTo>
                    <a:pt x="471639" y="595820"/>
                  </a:lnTo>
                  <a:lnTo>
                    <a:pt x="475767" y="595718"/>
                  </a:lnTo>
                  <a:lnTo>
                    <a:pt x="478231" y="594969"/>
                  </a:lnTo>
                  <a:lnTo>
                    <a:pt x="480021" y="594182"/>
                  </a:lnTo>
                  <a:lnTo>
                    <a:pt x="485457" y="591578"/>
                  </a:lnTo>
                  <a:lnTo>
                    <a:pt x="485609" y="591502"/>
                  </a:lnTo>
                  <a:lnTo>
                    <a:pt x="488759" y="590080"/>
                  </a:lnTo>
                  <a:lnTo>
                    <a:pt x="489178" y="589788"/>
                  </a:lnTo>
                  <a:lnTo>
                    <a:pt x="489813" y="589318"/>
                  </a:lnTo>
                  <a:close/>
                </a:path>
                <a:path w="791209" h="1856740">
                  <a:moveTo>
                    <a:pt x="495274" y="1442872"/>
                  </a:moveTo>
                  <a:lnTo>
                    <a:pt x="491769" y="1445387"/>
                  </a:lnTo>
                  <a:lnTo>
                    <a:pt x="489966" y="1447736"/>
                  </a:lnTo>
                  <a:lnTo>
                    <a:pt x="486714" y="1451851"/>
                  </a:lnTo>
                  <a:lnTo>
                    <a:pt x="486486" y="1453680"/>
                  </a:lnTo>
                  <a:lnTo>
                    <a:pt x="485038" y="1456118"/>
                  </a:lnTo>
                  <a:lnTo>
                    <a:pt x="484911" y="1456461"/>
                  </a:lnTo>
                  <a:lnTo>
                    <a:pt x="482828" y="1459026"/>
                  </a:lnTo>
                  <a:lnTo>
                    <a:pt x="482727" y="1459306"/>
                  </a:lnTo>
                  <a:lnTo>
                    <a:pt x="482473" y="1459496"/>
                  </a:lnTo>
                  <a:lnTo>
                    <a:pt x="482587" y="1459344"/>
                  </a:lnTo>
                  <a:lnTo>
                    <a:pt x="482701" y="1459026"/>
                  </a:lnTo>
                  <a:lnTo>
                    <a:pt x="483273" y="1458328"/>
                  </a:lnTo>
                  <a:lnTo>
                    <a:pt x="484670" y="1456728"/>
                  </a:lnTo>
                  <a:lnTo>
                    <a:pt x="484924" y="1456321"/>
                  </a:lnTo>
                  <a:lnTo>
                    <a:pt x="484378" y="1456232"/>
                  </a:lnTo>
                  <a:lnTo>
                    <a:pt x="483946" y="1455978"/>
                  </a:lnTo>
                  <a:lnTo>
                    <a:pt x="480796" y="1456651"/>
                  </a:lnTo>
                  <a:lnTo>
                    <a:pt x="486816" y="1449692"/>
                  </a:lnTo>
                  <a:lnTo>
                    <a:pt x="488518" y="1447736"/>
                  </a:lnTo>
                  <a:lnTo>
                    <a:pt x="491109" y="1444726"/>
                  </a:lnTo>
                  <a:lnTo>
                    <a:pt x="491769" y="1443977"/>
                  </a:lnTo>
                  <a:lnTo>
                    <a:pt x="492353" y="1442796"/>
                  </a:lnTo>
                  <a:lnTo>
                    <a:pt x="489280" y="1441640"/>
                  </a:lnTo>
                  <a:lnTo>
                    <a:pt x="488924" y="1441577"/>
                  </a:lnTo>
                  <a:lnTo>
                    <a:pt x="484606" y="1444726"/>
                  </a:lnTo>
                  <a:lnTo>
                    <a:pt x="486816" y="1441564"/>
                  </a:lnTo>
                  <a:lnTo>
                    <a:pt x="488797" y="1438554"/>
                  </a:lnTo>
                  <a:lnTo>
                    <a:pt x="488861" y="1437919"/>
                  </a:lnTo>
                  <a:lnTo>
                    <a:pt x="488619" y="1437919"/>
                  </a:lnTo>
                  <a:lnTo>
                    <a:pt x="488416" y="1437919"/>
                  </a:lnTo>
                  <a:lnTo>
                    <a:pt x="487426" y="1438744"/>
                  </a:lnTo>
                  <a:lnTo>
                    <a:pt x="480974" y="1446745"/>
                  </a:lnTo>
                  <a:lnTo>
                    <a:pt x="479869" y="1447685"/>
                  </a:lnTo>
                  <a:lnTo>
                    <a:pt x="479094" y="1447736"/>
                  </a:lnTo>
                  <a:lnTo>
                    <a:pt x="479374" y="1446860"/>
                  </a:lnTo>
                  <a:lnTo>
                    <a:pt x="480504" y="1445387"/>
                  </a:lnTo>
                  <a:lnTo>
                    <a:pt x="483133" y="1442199"/>
                  </a:lnTo>
                  <a:lnTo>
                    <a:pt x="483539" y="1441665"/>
                  </a:lnTo>
                  <a:lnTo>
                    <a:pt x="483933" y="1440789"/>
                  </a:lnTo>
                  <a:lnTo>
                    <a:pt x="483781" y="1440726"/>
                  </a:lnTo>
                  <a:lnTo>
                    <a:pt x="483616" y="1440637"/>
                  </a:lnTo>
                  <a:lnTo>
                    <a:pt x="482790" y="1441081"/>
                  </a:lnTo>
                  <a:lnTo>
                    <a:pt x="478650" y="1445437"/>
                  </a:lnTo>
                  <a:lnTo>
                    <a:pt x="476504" y="1449070"/>
                  </a:lnTo>
                  <a:lnTo>
                    <a:pt x="474141" y="1452714"/>
                  </a:lnTo>
                  <a:lnTo>
                    <a:pt x="476516" y="1451470"/>
                  </a:lnTo>
                  <a:lnTo>
                    <a:pt x="474751" y="1455762"/>
                  </a:lnTo>
                  <a:lnTo>
                    <a:pt x="479628" y="1451470"/>
                  </a:lnTo>
                  <a:lnTo>
                    <a:pt x="482879" y="1449692"/>
                  </a:lnTo>
                  <a:lnTo>
                    <a:pt x="483006" y="1450492"/>
                  </a:lnTo>
                  <a:lnTo>
                    <a:pt x="480987" y="1453311"/>
                  </a:lnTo>
                  <a:lnTo>
                    <a:pt x="471220" y="1466596"/>
                  </a:lnTo>
                  <a:lnTo>
                    <a:pt x="471271" y="1467218"/>
                  </a:lnTo>
                  <a:lnTo>
                    <a:pt x="472948" y="1467002"/>
                  </a:lnTo>
                  <a:lnTo>
                    <a:pt x="474586" y="1465935"/>
                  </a:lnTo>
                  <a:lnTo>
                    <a:pt x="474472" y="1467243"/>
                  </a:lnTo>
                  <a:lnTo>
                    <a:pt x="474332" y="1467637"/>
                  </a:lnTo>
                  <a:lnTo>
                    <a:pt x="472376" y="1469961"/>
                  </a:lnTo>
                  <a:lnTo>
                    <a:pt x="471932" y="1469009"/>
                  </a:lnTo>
                  <a:lnTo>
                    <a:pt x="466966" y="1474533"/>
                  </a:lnTo>
                  <a:lnTo>
                    <a:pt x="468617" y="1469542"/>
                  </a:lnTo>
                  <a:lnTo>
                    <a:pt x="466598" y="1470774"/>
                  </a:lnTo>
                  <a:lnTo>
                    <a:pt x="461352" y="1472882"/>
                  </a:lnTo>
                  <a:lnTo>
                    <a:pt x="453898" y="1483283"/>
                  </a:lnTo>
                  <a:lnTo>
                    <a:pt x="449630" y="1488186"/>
                  </a:lnTo>
                  <a:lnTo>
                    <a:pt x="448640" y="1492364"/>
                  </a:lnTo>
                  <a:lnTo>
                    <a:pt x="446582" y="1494739"/>
                  </a:lnTo>
                  <a:lnTo>
                    <a:pt x="446379" y="1493672"/>
                  </a:lnTo>
                  <a:lnTo>
                    <a:pt x="446278" y="1492986"/>
                  </a:lnTo>
                  <a:lnTo>
                    <a:pt x="446087" y="1492326"/>
                  </a:lnTo>
                  <a:lnTo>
                    <a:pt x="443509" y="1494485"/>
                  </a:lnTo>
                  <a:lnTo>
                    <a:pt x="441604" y="1496390"/>
                  </a:lnTo>
                  <a:lnTo>
                    <a:pt x="440918" y="1497406"/>
                  </a:lnTo>
                  <a:lnTo>
                    <a:pt x="440918" y="1502664"/>
                  </a:lnTo>
                  <a:lnTo>
                    <a:pt x="440118" y="1503680"/>
                  </a:lnTo>
                  <a:lnTo>
                    <a:pt x="439966" y="1503667"/>
                  </a:lnTo>
                  <a:lnTo>
                    <a:pt x="439839" y="1503667"/>
                  </a:lnTo>
                  <a:lnTo>
                    <a:pt x="440550" y="1502765"/>
                  </a:lnTo>
                  <a:lnTo>
                    <a:pt x="440918" y="1502664"/>
                  </a:lnTo>
                  <a:lnTo>
                    <a:pt x="440918" y="1497406"/>
                  </a:lnTo>
                  <a:lnTo>
                    <a:pt x="437438" y="1502511"/>
                  </a:lnTo>
                  <a:lnTo>
                    <a:pt x="431647" y="1508671"/>
                  </a:lnTo>
                  <a:lnTo>
                    <a:pt x="431317" y="1513306"/>
                  </a:lnTo>
                  <a:lnTo>
                    <a:pt x="430072" y="1515059"/>
                  </a:lnTo>
                  <a:lnTo>
                    <a:pt x="428129" y="1517078"/>
                  </a:lnTo>
                  <a:lnTo>
                    <a:pt x="426072" y="1519250"/>
                  </a:lnTo>
                  <a:lnTo>
                    <a:pt x="424332" y="1521206"/>
                  </a:lnTo>
                  <a:lnTo>
                    <a:pt x="422681" y="1523288"/>
                  </a:lnTo>
                  <a:lnTo>
                    <a:pt x="422732" y="1525244"/>
                  </a:lnTo>
                  <a:lnTo>
                    <a:pt x="429107" y="1519237"/>
                  </a:lnTo>
                  <a:lnTo>
                    <a:pt x="430466" y="1518996"/>
                  </a:lnTo>
                  <a:lnTo>
                    <a:pt x="431114" y="1519923"/>
                  </a:lnTo>
                  <a:lnTo>
                    <a:pt x="431355" y="1520215"/>
                  </a:lnTo>
                  <a:lnTo>
                    <a:pt x="431469" y="1520647"/>
                  </a:lnTo>
                  <a:lnTo>
                    <a:pt x="433578" y="1521993"/>
                  </a:lnTo>
                  <a:lnTo>
                    <a:pt x="436384" y="1519593"/>
                  </a:lnTo>
                  <a:lnTo>
                    <a:pt x="436765" y="1518996"/>
                  </a:lnTo>
                  <a:lnTo>
                    <a:pt x="442391" y="1510220"/>
                  </a:lnTo>
                  <a:lnTo>
                    <a:pt x="443941" y="1507324"/>
                  </a:lnTo>
                  <a:lnTo>
                    <a:pt x="446989" y="1503680"/>
                  </a:lnTo>
                  <a:lnTo>
                    <a:pt x="447827" y="1502664"/>
                  </a:lnTo>
                  <a:lnTo>
                    <a:pt x="451446" y="1498231"/>
                  </a:lnTo>
                  <a:lnTo>
                    <a:pt x="454139" y="1494739"/>
                  </a:lnTo>
                  <a:lnTo>
                    <a:pt x="456057" y="1492262"/>
                  </a:lnTo>
                  <a:lnTo>
                    <a:pt x="460438" y="1486306"/>
                  </a:lnTo>
                  <a:lnTo>
                    <a:pt x="464731" y="1480350"/>
                  </a:lnTo>
                  <a:lnTo>
                    <a:pt x="467804" y="1475511"/>
                  </a:lnTo>
                  <a:lnTo>
                    <a:pt x="468299" y="1474978"/>
                  </a:lnTo>
                  <a:lnTo>
                    <a:pt x="469252" y="1475714"/>
                  </a:lnTo>
                  <a:lnTo>
                    <a:pt x="470001" y="1476336"/>
                  </a:lnTo>
                  <a:lnTo>
                    <a:pt x="471474" y="1475308"/>
                  </a:lnTo>
                  <a:lnTo>
                    <a:pt x="471817" y="1474978"/>
                  </a:lnTo>
                  <a:lnTo>
                    <a:pt x="472274" y="1474533"/>
                  </a:lnTo>
                  <a:lnTo>
                    <a:pt x="475411" y="1471498"/>
                  </a:lnTo>
                  <a:lnTo>
                    <a:pt x="476567" y="1469961"/>
                  </a:lnTo>
                  <a:lnTo>
                    <a:pt x="477608" y="1468564"/>
                  </a:lnTo>
                  <a:lnTo>
                    <a:pt x="480847" y="1465935"/>
                  </a:lnTo>
                  <a:lnTo>
                    <a:pt x="483463" y="1463814"/>
                  </a:lnTo>
                  <a:lnTo>
                    <a:pt x="484301" y="1461427"/>
                  </a:lnTo>
                  <a:lnTo>
                    <a:pt x="485279" y="1459496"/>
                  </a:lnTo>
                  <a:lnTo>
                    <a:pt x="485584" y="1458874"/>
                  </a:lnTo>
                  <a:lnTo>
                    <a:pt x="485749" y="1458544"/>
                  </a:lnTo>
                  <a:lnTo>
                    <a:pt x="485851" y="1458404"/>
                  </a:lnTo>
                  <a:lnTo>
                    <a:pt x="486879" y="1456461"/>
                  </a:lnTo>
                  <a:lnTo>
                    <a:pt x="488772" y="1454226"/>
                  </a:lnTo>
                  <a:lnTo>
                    <a:pt x="492150" y="1449692"/>
                  </a:lnTo>
                  <a:lnTo>
                    <a:pt x="493699" y="1447457"/>
                  </a:lnTo>
                  <a:lnTo>
                    <a:pt x="494284" y="1444840"/>
                  </a:lnTo>
                  <a:lnTo>
                    <a:pt x="495274" y="1442872"/>
                  </a:lnTo>
                  <a:close/>
                </a:path>
                <a:path w="791209" h="1856740">
                  <a:moveTo>
                    <a:pt x="506933" y="565823"/>
                  </a:moveTo>
                  <a:lnTo>
                    <a:pt x="506196" y="565975"/>
                  </a:lnTo>
                  <a:lnTo>
                    <a:pt x="504736" y="566280"/>
                  </a:lnTo>
                  <a:lnTo>
                    <a:pt x="504558" y="566470"/>
                  </a:lnTo>
                  <a:lnTo>
                    <a:pt x="506577" y="566204"/>
                  </a:lnTo>
                  <a:lnTo>
                    <a:pt x="506933" y="565823"/>
                  </a:lnTo>
                  <a:close/>
                </a:path>
                <a:path w="791209" h="1856740">
                  <a:moveTo>
                    <a:pt x="514858" y="1623542"/>
                  </a:moveTo>
                  <a:lnTo>
                    <a:pt x="509409" y="1629244"/>
                  </a:lnTo>
                  <a:lnTo>
                    <a:pt x="506514" y="1632458"/>
                  </a:lnTo>
                  <a:lnTo>
                    <a:pt x="507860" y="1632343"/>
                  </a:lnTo>
                  <a:lnTo>
                    <a:pt x="509574" y="1630768"/>
                  </a:lnTo>
                  <a:lnTo>
                    <a:pt x="510247" y="1629892"/>
                  </a:lnTo>
                  <a:lnTo>
                    <a:pt x="514858" y="1623542"/>
                  </a:lnTo>
                  <a:close/>
                </a:path>
                <a:path w="791209" h="1856740">
                  <a:moveTo>
                    <a:pt x="525348" y="1386217"/>
                  </a:moveTo>
                  <a:lnTo>
                    <a:pt x="524624" y="1386840"/>
                  </a:lnTo>
                  <a:lnTo>
                    <a:pt x="524764" y="1387043"/>
                  </a:lnTo>
                  <a:lnTo>
                    <a:pt x="525348" y="1386217"/>
                  </a:lnTo>
                  <a:close/>
                </a:path>
                <a:path w="791209" h="1856740">
                  <a:moveTo>
                    <a:pt x="536232" y="1116444"/>
                  </a:moveTo>
                  <a:lnTo>
                    <a:pt x="535457" y="1116444"/>
                  </a:lnTo>
                  <a:lnTo>
                    <a:pt x="534708" y="1116926"/>
                  </a:lnTo>
                  <a:lnTo>
                    <a:pt x="534174" y="1117447"/>
                  </a:lnTo>
                  <a:lnTo>
                    <a:pt x="530936" y="1120711"/>
                  </a:lnTo>
                  <a:lnTo>
                    <a:pt x="527913" y="1124115"/>
                  </a:lnTo>
                  <a:lnTo>
                    <a:pt x="526884" y="1125689"/>
                  </a:lnTo>
                  <a:lnTo>
                    <a:pt x="527164" y="1127213"/>
                  </a:lnTo>
                  <a:lnTo>
                    <a:pt x="529539" y="1125486"/>
                  </a:lnTo>
                  <a:lnTo>
                    <a:pt x="531710" y="1122883"/>
                  </a:lnTo>
                  <a:lnTo>
                    <a:pt x="532917" y="1121448"/>
                  </a:lnTo>
                  <a:lnTo>
                    <a:pt x="535978" y="1117231"/>
                  </a:lnTo>
                  <a:lnTo>
                    <a:pt x="536232" y="1116444"/>
                  </a:lnTo>
                  <a:close/>
                </a:path>
                <a:path w="791209" h="1856740">
                  <a:moveTo>
                    <a:pt x="539584" y="1377505"/>
                  </a:moveTo>
                  <a:lnTo>
                    <a:pt x="539445" y="1375892"/>
                  </a:lnTo>
                  <a:lnTo>
                    <a:pt x="538264" y="1376641"/>
                  </a:lnTo>
                  <a:lnTo>
                    <a:pt x="535419" y="1378610"/>
                  </a:lnTo>
                  <a:lnTo>
                    <a:pt x="533730" y="1380502"/>
                  </a:lnTo>
                  <a:lnTo>
                    <a:pt x="529907" y="1384706"/>
                  </a:lnTo>
                  <a:lnTo>
                    <a:pt x="529475" y="1384147"/>
                  </a:lnTo>
                  <a:lnTo>
                    <a:pt x="528548" y="1384414"/>
                  </a:lnTo>
                  <a:lnTo>
                    <a:pt x="526275" y="1387259"/>
                  </a:lnTo>
                  <a:lnTo>
                    <a:pt x="524700" y="1389697"/>
                  </a:lnTo>
                  <a:lnTo>
                    <a:pt x="525970" y="1391119"/>
                  </a:lnTo>
                  <a:lnTo>
                    <a:pt x="527989" y="1389405"/>
                  </a:lnTo>
                  <a:lnTo>
                    <a:pt x="532472" y="1385785"/>
                  </a:lnTo>
                  <a:lnTo>
                    <a:pt x="534733" y="1383271"/>
                  </a:lnTo>
                  <a:lnTo>
                    <a:pt x="537006" y="1380604"/>
                  </a:lnTo>
                  <a:lnTo>
                    <a:pt x="538264" y="1379105"/>
                  </a:lnTo>
                  <a:lnTo>
                    <a:pt x="539584" y="1377505"/>
                  </a:lnTo>
                  <a:close/>
                </a:path>
                <a:path w="791209" h="1856740">
                  <a:moveTo>
                    <a:pt x="593636" y="582460"/>
                  </a:moveTo>
                  <a:lnTo>
                    <a:pt x="591172" y="582104"/>
                  </a:lnTo>
                  <a:lnTo>
                    <a:pt x="590080" y="581279"/>
                  </a:lnTo>
                  <a:lnTo>
                    <a:pt x="587768" y="579856"/>
                  </a:lnTo>
                  <a:lnTo>
                    <a:pt x="586054" y="579539"/>
                  </a:lnTo>
                  <a:lnTo>
                    <a:pt x="578446" y="581926"/>
                  </a:lnTo>
                  <a:lnTo>
                    <a:pt x="575056" y="582764"/>
                  </a:lnTo>
                  <a:lnTo>
                    <a:pt x="569112" y="582460"/>
                  </a:lnTo>
                  <a:lnTo>
                    <a:pt x="567448" y="585330"/>
                  </a:lnTo>
                  <a:lnTo>
                    <a:pt x="564667" y="585063"/>
                  </a:lnTo>
                  <a:lnTo>
                    <a:pt x="563079" y="584911"/>
                  </a:lnTo>
                  <a:lnTo>
                    <a:pt x="563537" y="583869"/>
                  </a:lnTo>
                  <a:lnTo>
                    <a:pt x="560641" y="583247"/>
                  </a:lnTo>
                  <a:lnTo>
                    <a:pt x="557390" y="583882"/>
                  </a:lnTo>
                  <a:lnTo>
                    <a:pt x="550951" y="585368"/>
                  </a:lnTo>
                  <a:lnTo>
                    <a:pt x="547281" y="587540"/>
                  </a:lnTo>
                  <a:lnTo>
                    <a:pt x="552348" y="587959"/>
                  </a:lnTo>
                  <a:lnTo>
                    <a:pt x="552462" y="589813"/>
                  </a:lnTo>
                  <a:lnTo>
                    <a:pt x="563740" y="586638"/>
                  </a:lnTo>
                  <a:lnTo>
                    <a:pt x="564959" y="587209"/>
                  </a:lnTo>
                  <a:lnTo>
                    <a:pt x="570776" y="587806"/>
                  </a:lnTo>
                  <a:lnTo>
                    <a:pt x="575678" y="587781"/>
                  </a:lnTo>
                  <a:lnTo>
                    <a:pt x="581990" y="586968"/>
                  </a:lnTo>
                  <a:lnTo>
                    <a:pt x="593636" y="582460"/>
                  </a:lnTo>
                  <a:close/>
                </a:path>
                <a:path w="791209" h="1856740">
                  <a:moveTo>
                    <a:pt x="713790" y="468452"/>
                  </a:moveTo>
                  <a:lnTo>
                    <a:pt x="713447" y="468515"/>
                  </a:lnTo>
                  <a:lnTo>
                    <a:pt x="712952" y="468541"/>
                  </a:lnTo>
                  <a:lnTo>
                    <a:pt x="712190" y="468807"/>
                  </a:lnTo>
                  <a:lnTo>
                    <a:pt x="711708" y="468998"/>
                  </a:lnTo>
                  <a:lnTo>
                    <a:pt x="711212" y="469176"/>
                  </a:lnTo>
                  <a:lnTo>
                    <a:pt x="713790" y="468452"/>
                  </a:lnTo>
                  <a:close/>
                </a:path>
                <a:path w="791209" h="1856740">
                  <a:moveTo>
                    <a:pt x="717575" y="1674037"/>
                  </a:moveTo>
                  <a:lnTo>
                    <a:pt x="717156" y="1673872"/>
                  </a:lnTo>
                  <a:lnTo>
                    <a:pt x="716737" y="1673733"/>
                  </a:lnTo>
                  <a:lnTo>
                    <a:pt x="715657" y="1674787"/>
                  </a:lnTo>
                  <a:lnTo>
                    <a:pt x="714667" y="1675866"/>
                  </a:lnTo>
                  <a:lnTo>
                    <a:pt x="713587" y="1677149"/>
                  </a:lnTo>
                  <a:lnTo>
                    <a:pt x="712927" y="1678228"/>
                  </a:lnTo>
                  <a:lnTo>
                    <a:pt x="713409" y="1678330"/>
                  </a:lnTo>
                  <a:lnTo>
                    <a:pt x="713828" y="1678457"/>
                  </a:lnTo>
                  <a:lnTo>
                    <a:pt x="714832" y="1677657"/>
                  </a:lnTo>
                  <a:lnTo>
                    <a:pt x="716978" y="1675130"/>
                  </a:lnTo>
                  <a:lnTo>
                    <a:pt x="717575" y="1674037"/>
                  </a:lnTo>
                  <a:close/>
                </a:path>
                <a:path w="791209" h="1856740">
                  <a:moveTo>
                    <a:pt x="726643" y="1673364"/>
                  </a:moveTo>
                  <a:lnTo>
                    <a:pt x="726363" y="1673237"/>
                  </a:lnTo>
                  <a:lnTo>
                    <a:pt x="726198" y="1673174"/>
                  </a:lnTo>
                  <a:lnTo>
                    <a:pt x="725487" y="1673771"/>
                  </a:lnTo>
                  <a:lnTo>
                    <a:pt x="725004" y="1674075"/>
                  </a:lnTo>
                  <a:lnTo>
                    <a:pt x="724814" y="1674558"/>
                  </a:lnTo>
                  <a:lnTo>
                    <a:pt x="724585" y="1675091"/>
                  </a:lnTo>
                  <a:lnTo>
                    <a:pt x="724471" y="1675587"/>
                  </a:lnTo>
                  <a:lnTo>
                    <a:pt x="724979" y="1675269"/>
                  </a:lnTo>
                  <a:lnTo>
                    <a:pt x="725258" y="1674990"/>
                  </a:lnTo>
                  <a:lnTo>
                    <a:pt x="726097" y="1674190"/>
                  </a:lnTo>
                  <a:lnTo>
                    <a:pt x="726643" y="1673364"/>
                  </a:lnTo>
                  <a:close/>
                </a:path>
                <a:path w="791209" h="1856740">
                  <a:moveTo>
                    <a:pt x="740460" y="1786318"/>
                  </a:moveTo>
                  <a:lnTo>
                    <a:pt x="739736" y="1786940"/>
                  </a:lnTo>
                  <a:lnTo>
                    <a:pt x="739470" y="1787283"/>
                  </a:lnTo>
                  <a:lnTo>
                    <a:pt x="739038" y="1787867"/>
                  </a:lnTo>
                  <a:lnTo>
                    <a:pt x="739279" y="1787664"/>
                  </a:lnTo>
                  <a:lnTo>
                    <a:pt x="739546" y="1787499"/>
                  </a:lnTo>
                  <a:lnTo>
                    <a:pt x="739787" y="1787220"/>
                  </a:lnTo>
                  <a:lnTo>
                    <a:pt x="740460" y="1786318"/>
                  </a:lnTo>
                  <a:close/>
                </a:path>
                <a:path w="791209" h="1856740">
                  <a:moveTo>
                    <a:pt x="744753" y="1761299"/>
                  </a:moveTo>
                  <a:lnTo>
                    <a:pt x="738886" y="1766074"/>
                  </a:lnTo>
                  <a:lnTo>
                    <a:pt x="738949" y="1766582"/>
                  </a:lnTo>
                  <a:lnTo>
                    <a:pt x="738987" y="1767560"/>
                  </a:lnTo>
                  <a:lnTo>
                    <a:pt x="741667" y="1765681"/>
                  </a:lnTo>
                  <a:lnTo>
                    <a:pt x="743343" y="1763509"/>
                  </a:lnTo>
                  <a:lnTo>
                    <a:pt x="744258" y="1762315"/>
                  </a:lnTo>
                  <a:lnTo>
                    <a:pt x="744753" y="1761299"/>
                  </a:lnTo>
                  <a:close/>
                </a:path>
                <a:path w="791209" h="1856740">
                  <a:moveTo>
                    <a:pt x="766381" y="1756448"/>
                  </a:moveTo>
                  <a:lnTo>
                    <a:pt x="765619" y="1756918"/>
                  </a:lnTo>
                  <a:lnTo>
                    <a:pt x="765086" y="1757870"/>
                  </a:lnTo>
                  <a:lnTo>
                    <a:pt x="765327" y="1757705"/>
                  </a:lnTo>
                  <a:lnTo>
                    <a:pt x="765632" y="1757578"/>
                  </a:lnTo>
                  <a:lnTo>
                    <a:pt x="765848" y="1757362"/>
                  </a:lnTo>
                  <a:lnTo>
                    <a:pt x="766051" y="1757133"/>
                  </a:lnTo>
                  <a:lnTo>
                    <a:pt x="766191" y="1756778"/>
                  </a:lnTo>
                  <a:lnTo>
                    <a:pt x="766381" y="1756448"/>
                  </a:lnTo>
                  <a:close/>
                </a:path>
                <a:path w="791209" h="1856740">
                  <a:moveTo>
                    <a:pt x="770483" y="1604556"/>
                  </a:moveTo>
                  <a:lnTo>
                    <a:pt x="770293" y="1603794"/>
                  </a:lnTo>
                  <a:lnTo>
                    <a:pt x="769975" y="1603552"/>
                  </a:lnTo>
                  <a:lnTo>
                    <a:pt x="769556" y="1603387"/>
                  </a:lnTo>
                  <a:lnTo>
                    <a:pt x="768362" y="1604860"/>
                  </a:lnTo>
                  <a:lnTo>
                    <a:pt x="766889" y="1606638"/>
                  </a:lnTo>
                  <a:lnTo>
                    <a:pt x="765175" y="1608747"/>
                  </a:lnTo>
                  <a:lnTo>
                    <a:pt x="765632" y="1609420"/>
                  </a:lnTo>
                  <a:lnTo>
                    <a:pt x="765886" y="1609775"/>
                  </a:lnTo>
                  <a:lnTo>
                    <a:pt x="766902" y="1609001"/>
                  </a:lnTo>
                  <a:lnTo>
                    <a:pt x="770204" y="1605648"/>
                  </a:lnTo>
                  <a:lnTo>
                    <a:pt x="770483" y="1604556"/>
                  </a:lnTo>
                  <a:close/>
                </a:path>
                <a:path w="791209" h="1856740">
                  <a:moveTo>
                    <a:pt x="771690" y="1747964"/>
                  </a:moveTo>
                  <a:lnTo>
                    <a:pt x="771144" y="1748421"/>
                  </a:lnTo>
                  <a:lnTo>
                    <a:pt x="770509" y="1748840"/>
                  </a:lnTo>
                  <a:lnTo>
                    <a:pt x="769518" y="1749971"/>
                  </a:lnTo>
                  <a:lnTo>
                    <a:pt x="768781" y="1751101"/>
                  </a:lnTo>
                  <a:lnTo>
                    <a:pt x="768832" y="1751228"/>
                  </a:lnTo>
                  <a:lnTo>
                    <a:pt x="769048" y="1751622"/>
                  </a:lnTo>
                  <a:lnTo>
                    <a:pt x="770064" y="1750555"/>
                  </a:lnTo>
                  <a:lnTo>
                    <a:pt x="770813" y="1749602"/>
                  </a:lnTo>
                  <a:lnTo>
                    <a:pt x="771232" y="1749069"/>
                  </a:lnTo>
                  <a:lnTo>
                    <a:pt x="771410" y="1748510"/>
                  </a:lnTo>
                  <a:lnTo>
                    <a:pt x="771690" y="1747964"/>
                  </a:lnTo>
                  <a:close/>
                </a:path>
                <a:path w="791209" h="1856740">
                  <a:moveTo>
                    <a:pt x="785393" y="1635925"/>
                  </a:moveTo>
                  <a:lnTo>
                    <a:pt x="784999" y="1634731"/>
                  </a:lnTo>
                  <a:lnTo>
                    <a:pt x="783323" y="1635925"/>
                  </a:lnTo>
                  <a:lnTo>
                    <a:pt x="780834" y="1638795"/>
                  </a:lnTo>
                  <a:lnTo>
                    <a:pt x="779843" y="1640039"/>
                  </a:lnTo>
                  <a:lnTo>
                    <a:pt x="779030" y="1641233"/>
                  </a:lnTo>
                  <a:lnTo>
                    <a:pt x="779399" y="1641475"/>
                  </a:lnTo>
                  <a:lnTo>
                    <a:pt x="779932" y="1641767"/>
                  </a:lnTo>
                  <a:lnTo>
                    <a:pt x="783424" y="1638973"/>
                  </a:lnTo>
                  <a:lnTo>
                    <a:pt x="784694" y="1637271"/>
                  </a:lnTo>
                  <a:lnTo>
                    <a:pt x="785114" y="1636699"/>
                  </a:lnTo>
                  <a:lnTo>
                    <a:pt x="785393" y="1635925"/>
                  </a:lnTo>
                  <a:close/>
                </a:path>
                <a:path w="791209" h="1856740">
                  <a:moveTo>
                    <a:pt x="790752" y="1718970"/>
                  </a:moveTo>
                  <a:lnTo>
                    <a:pt x="788162" y="1720913"/>
                  </a:lnTo>
                  <a:lnTo>
                    <a:pt x="787095" y="1719376"/>
                  </a:lnTo>
                  <a:lnTo>
                    <a:pt x="785456" y="1721053"/>
                  </a:lnTo>
                  <a:lnTo>
                    <a:pt x="780923" y="1726857"/>
                  </a:lnTo>
                  <a:lnTo>
                    <a:pt x="777252" y="1732889"/>
                  </a:lnTo>
                  <a:lnTo>
                    <a:pt x="774039" y="1737131"/>
                  </a:lnTo>
                  <a:lnTo>
                    <a:pt x="768464" y="1741766"/>
                  </a:lnTo>
                  <a:lnTo>
                    <a:pt x="762406" y="1748942"/>
                  </a:lnTo>
                  <a:lnTo>
                    <a:pt x="758609" y="1753158"/>
                  </a:lnTo>
                  <a:lnTo>
                    <a:pt x="754075" y="1755267"/>
                  </a:lnTo>
                  <a:lnTo>
                    <a:pt x="752513" y="1756879"/>
                  </a:lnTo>
                  <a:lnTo>
                    <a:pt x="747039" y="1763890"/>
                  </a:lnTo>
                  <a:lnTo>
                    <a:pt x="740219" y="1770722"/>
                  </a:lnTo>
                  <a:lnTo>
                    <a:pt x="736663" y="1775079"/>
                  </a:lnTo>
                  <a:lnTo>
                    <a:pt x="731786" y="1783003"/>
                  </a:lnTo>
                  <a:lnTo>
                    <a:pt x="729221" y="1785696"/>
                  </a:lnTo>
                  <a:lnTo>
                    <a:pt x="725678" y="1787537"/>
                  </a:lnTo>
                  <a:lnTo>
                    <a:pt x="722287" y="1790153"/>
                  </a:lnTo>
                  <a:lnTo>
                    <a:pt x="721271" y="1791373"/>
                  </a:lnTo>
                  <a:lnTo>
                    <a:pt x="722325" y="1792427"/>
                  </a:lnTo>
                  <a:lnTo>
                    <a:pt x="718223" y="1796897"/>
                  </a:lnTo>
                  <a:lnTo>
                    <a:pt x="718070" y="1799602"/>
                  </a:lnTo>
                  <a:lnTo>
                    <a:pt x="719759" y="1800783"/>
                  </a:lnTo>
                  <a:lnTo>
                    <a:pt x="721156" y="1799831"/>
                  </a:lnTo>
                  <a:lnTo>
                    <a:pt x="732599" y="1788312"/>
                  </a:lnTo>
                  <a:lnTo>
                    <a:pt x="737819" y="1782711"/>
                  </a:lnTo>
                  <a:lnTo>
                    <a:pt x="742810" y="1776628"/>
                  </a:lnTo>
                  <a:lnTo>
                    <a:pt x="745248" y="1773453"/>
                  </a:lnTo>
                  <a:lnTo>
                    <a:pt x="747395" y="1771078"/>
                  </a:lnTo>
                  <a:lnTo>
                    <a:pt x="755675" y="1763293"/>
                  </a:lnTo>
                  <a:lnTo>
                    <a:pt x="760971" y="1758099"/>
                  </a:lnTo>
                  <a:lnTo>
                    <a:pt x="766254" y="1752561"/>
                  </a:lnTo>
                  <a:lnTo>
                    <a:pt x="773277" y="1744383"/>
                  </a:lnTo>
                  <a:lnTo>
                    <a:pt x="775576" y="1741982"/>
                  </a:lnTo>
                  <a:lnTo>
                    <a:pt x="782027" y="1736255"/>
                  </a:lnTo>
                  <a:lnTo>
                    <a:pt x="790295" y="1726653"/>
                  </a:lnTo>
                  <a:lnTo>
                    <a:pt x="789749" y="1725460"/>
                  </a:lnTo>
                  <a:lnTo>
                    <a:pt x="786523" y="1728558"/>
                  </a:lnTo>
                  <a:lnTo>
                    <a:pt x="784542" y="1729651"/>
                  </a:lnTo>
                  <a:lnTo>
                    <a:pt x="783056" y="1730375"/>
                  </a:lnTo>
                  <a:lnTo>
                    <a:pt x="786091" y="1726272"/>
                  </a:lnTo>
                  <a:lnTo>
                    <a:pt x="786815" y="1723898"/>
                  </a:lnTo>
                  <a:lnTo>
                    <a:pt x="789927" y="1721192"/>
                  </a:lnTo>
                  <a:lnTo>
                    <a:pt x="789609" y="1721408"/>
                  </a:lnTo>
                  <a:lnTo>
                    <a:pt x="790752" y="1718970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4" name="object 474"/>
            <p:cNvSpPr/>
            <p:nvPr/>
          </p:nvSpPr>
          <p:spPr>
            <a:xfrm>
              <a:off x="11752250" y="8807113"/>
              <a:ext cx="1056640" cy="1996439"/>
            </a:xfrm>
            <a:custGeom>
              <a:avLst/>
              <a:gdLst/>
              <a:ahLst/>
              <a:cxnLst/>
              <a:rect l="l" t="t" r="r" b="b"/>
              <a:pathLst>
                <a:path w="1056640" h="1996440">
                  <a:moveTo>
                    <a:pt x="9728" y="954239"/>
                  </a:moveTo>
                  <a:lnTo>
                    <a:pt x="8737" y="953770"/>
                  </a:lnTo>
                  <a:lnTo>
                    <a:pt x="7670" y="953782"/>
                  </a:lnTo>
                  <a:lnTo>
                    <a:pt x="5969" y="953452"/>
                  </a:lnTo>
                  <a:lnTo>
                    <a:pt x="5524" y="953198"/>
                  </a:lnTo>
                  <a:lnTo>
                    <a:pt x="4965" y="953033"/>
                  </a:lnTo>
                  <a:lnTo>
                    <a:pt x="4356" y="952817"/>
                  </a:lnTo>
                  <a:lnTo>
                    <a:pt x="4165" y="952627"/>
                  </a:lnTo>
                  <a:lnTo>
                    <a:pt x="4305" y="952334"/>
                  </a:lnTo>
                  <a:lnTo>
                    <a:pt x="4533" y="952017"/>
                  </a:lnTo>
                  <a:lnTo>
                    <a:pt x="4584" y="951534"/>
                  </a:lnTo>
                  <a:lnTo>
                    <a:pt x="3530" y="951496"/>
                  </a:lnTo>
                  <a:lnTo>
                    <a:pt x="3009" y="951230"/>
                  </a:lnTo>
                  <a:lnTo>
                    <a:pt x="2451" y="951052"/>
                  </a:lnTo>
                  <a:lnTo>
                    <a:pt x="1562" y="951445"/>
                  </a:lnTo>
                  <a:lnTo>
                    <a:pt x="774" y="951687"/>
                  </a:lnTo>
                  <a:lnTo>
                    <a:pt x="0" y="951966"/>
                  </a:lnTo>
                  <a:lnTo>
                    <a:pt x="127" y="951979"/>
                  </a:lnTo>
                  <a:lnTo>
                    <a:pt x="114" y="952233"/>
                  </a:lnTo>
                  <a:lnTo>
                    <a:pt x="292" y="952398"/>
                  </a:lnTo>
                  <a:lnTo>
                    <a:pt x="2743" y="953554"/>
                  </a:lnTo>
                  <a:lnTo>
                    <a:pt x="5143" y="954722"/>
                  </a:lnTo>
                  <a:lnTo>
                    <a:pt x="7340" y="955903"/>
                  </a:lnTo>
                  <a:lnTo>
                    <a:pt x="7899" y="956157"/>
                  </a:lnTo>
                  <a:lnTo>
                    <a:pt x="7886" y="955992"/>
                  </a:lnTo>
                  <a:lnTo>
                    <a:pt x="7924" y="955802"/>
                  </a:lnTo>
                  <a:lnTo>
                    <a:pt x="8483" y="955179"/>
                  </a:lnTo>
                  <a:lnTo>
                    <a:pt x="9055" y="954671"/>
                  </a:lnTo>
                  <a:lnTo>
                    <a:pt x="9728" y="954239"/>
                  </a:lnTo>
                  <a:close/>
                </a:path>
                <a:path w="1056640" h="1996440">
                  <a:moveTo>
                    <a:pt x="27952" y="931062"/>
                  </a:moveTo>
                  <a:lnTo>
                    <a:pt x="27673" y="931075"/>
                  </a:lnTo>
                  <a:lnTo>
                    <a:pt x="27355" y="930973"/>
                  </a:lnTo>
                  <a:lnTo>
                    <a:pt x="27101" y="931176"/>
                  </a:lnTo>
                  <a:lnTo>
                    <a:pt x="26873" y="931379"/>
                  </a:lnTo>
                  <a:lnTo>
                    <a:pt x="26517" y="931951"/>
                  </a:lnTo>
                  <a:lnTo>
                    <a:pt x="26466" y="932624"/>
                  </a:lnTo>
                  <a:lnTo>
                    <a:pt x="26860" y="932599"/>
                  </a:lnTo>
                  <a:lnTo>
                    <a:pt x="27266" y="932141"/>
                  </a:lnTo>
                  <a:lnTo>
                    <a:pt x="27559" y="931837"/>
                  </a:lnTo>
                  <a:lnTo>
                    <a:pt x="27749" y="931418"/>
                  </a:lnTo>
                  <a:lnTo>
                    <a:pt x="27952" y="931062"/>
                  </a:lnTo>
                  <a:close/>
                </a:path>
                <a:path w="1056640" h="1996440">
                  <a:moveTo>
                    <a:pt x="42557" y="939533"/>
                  </a:moveTo>
                  <a:lnTo>
                    <a:pt x="40081" y="940828"/>
                  </a:lnTo>
                  <a:lnTo>
                    <a:pt x="39090" y="940828"/>
                  </a:lnTo>
                  <a:lnTo>
                    <a:pt x="38569" y="938657"/>
                  </a:lnTo>
                  <a:lnTo>
                    <a:pt x="37122" y="938898"/>
                  </a:lnTo>
                  <a:lnTo>
                    <a:pt x="31699" y="941031"/>
                  </a:lnTo>
                  <a:lnTo>
                    <a:pt x="28486" y="942416"/>
                  </a:lnTo>
                  <a:lnTo>
                    <a:pt x="25095" y="942225"/>
                  </a:lnTo>
                  <a:lnTo>
                    <a:pt x="22440" y="942873"/>
                  </a:lnTo>
                  <a:lnTo>
                    <a:pt x="22072" y="943000"/>
                  </a:lnTo>
                  <a:lnTo>
                    <a:pt x="22072" y="943927"/>
                  </a:lnTo>
                  <a:lnTo>
                    <a:pt x="21932" y="944245"/>
                  </a:lnTo>
                  <a:lnTo>
                    <a:pt x="21805" y="944295"/>
                  </a:lnTo>
                  <a:lnTo>
                    <a:pt x="21678" y="944359"/>
                  </a:lnTo>
                  <a:lnTo>
                    <a:pt x="21551" y="944257"/>
                  </a:lnTo>
                  <a:lnTo>
                    <a:pt x="21805" y="944295"/>
                  </a:lnTo>
                  <a:lnTo>
                    <a:pt x="21869" y="943927"/>
                  </a:lnTo>
                  <a:lnTo>
                    <a:pt x="22072" y="943927"/>
                  </a:lnTo>
                  <a:lnTo>
                    <a:pt x="22072" y="943000"/>
                  </a:lnTo>
                  <a:lnTo>
                    <a:pt x="19456" y="943902"/>
                  </a:lnTo>
                  <a:lnTo>
                    <a:pt x="19189" y="945451"/>
                  </a:lnTo>
                  <a:lnTo>
                    <a:pt x="18554" y="946861"/>
                  </a:lnTo>
                  <a:lnTo>
                    <a:pt x="17538" y="948080"/>
                  </a:lnTo>
                  <a:lnTo>
                    <a:pt x="19253" y="947572"/>
                  </a:lnTo>
                  <a:lnTo>
                    <a:pt x="20193" y="947864"/>
                  </a:lnTo>
                  <a:lnTo>
                    <a:pt x="21577" y="947750"/>
                  </a:lnTo>
                  <a:lnTo>
                    <a:pt x="21259" y="947597"/>
                  </a:lnTo>
                  <a:lnTo>
                    <a:pt x="21043" y="947343"/>
                  </a:lnTo>
                  <a:lnTo>
                    <a:pt x="21094" y="946619"/>
                  </a:lnTo>
                  <a:lnTo>
                    <a:pt x="21234" y="946391"/>
                  </a:lnTo>
                  <a:lnTo>
                    <a:pt x="22390" y="945413"/>
                  </a:lnTo>
                  <a:lnTo>
                    <a:pt x="23431" y="945121"/>
                  </a:lnTo>
                  <a:lnTo>
                    <a:pt x="24587" y="945870"/>
                  </a:lnTo>
                  <a:lnTo>
                    <a:pt x="24917" y="946391"/>
                  </a:lnTo>
                  <a:lnTo>
                    <a:pt x="25171" y="946708"/>
                  </a:lnTo>
                  <a:lnTo>
                    <a:pt x="26962" y="945934"/>
                  </a:lnTo>
                  <a:lnTo>
                    <a:pt x="29146" y="945121"/>
                  </a:lnTo>
                  <a:lnTo>
                    <a:pt x="29895" y="944981"/>
                  </a:lnTo>
                  <a:lnTo>
                    <a:pt x="26619" y="948512"/>
                  </a:lnTo>
                  <a:lnTo>
                    <a:pt x="30175" y="947166"/>
                  </a:lnTo>
                  <a:lnTo>
                    <a:pt x="34391" y="944981"/>
                  </a:lnTo>
                  <a:lnTo>
                    <a:pt x="34556" y="944905"/>
                  </a:lnTo>
                  <a:lnTo>
                    <a:pt x="35890" y="944206"/>
                  </a:lnTo>
                  <a:lnTo>
                    <a:pt x="36156" y="944092"/>
                  </a:lnTo>
                  <a:lnTo>
                    <a:pt x="36550" y="943927"/>
                  </a:lnTo>
                  <a:lnTo>
                    <a:pt x="40081" y="942416"/>
                  </a:lnTo>
                  <a:lnTo>
                    <a:pt x="40525" y="942225"/>
                  </a:lnTo>
                  <a:lnTo>
                    <a:pt x="40538" y="941400"/>
                  </a:lnTo>
                  <a:lnTo>
                    <a:pt x="40944" y="940828"/>
                  </a:lnTo>
                  <a:lnTo>
                    <a:pt x="41097" y="940625"/>
                  </a:lnTo>
                  <a:lnTo>
                    <a:pt x="42024" y="939876"/>
                  </a:lnTo>
                  <a:lnTo>
                    <a:pt x="42303" y="939723"/>
                  </a:lnTo>
                  <a:lnTo>
                    <a:pt x="42557" y="939533"/>
                  </a:lnTo>
                  <a:close/>
                </a:path>
                <a:path w="1056640" h="1996440">
                  <a:moveTo>
                    <a:pt x="74777" y="861085"/>
                  </a:moveTo>
                  <a:lnTo>
                    <a:pt x="74625" y="861110"/>
                  </a:lnTo>
                  <a:lnTo>
                    <a:pt x="74777" y="861085"/>
                  </a:lnTo>
                  <a:close/>
                </a:path>
                <a:path w="1056640" h="1996440">
                  <a:moveTo>
                    <a:pt x="75844" y="921600"/>
                  </a:moveTo>
                  <a:lnTo>
                    <a:pt x="74917" y="921664"/>
                  </a:lnTo>
                  <a:lnTo>
                    <a:pt x="75057" y="921321"/>
                  </a:lnTo>
                  <a:lnTo>
                    <a:pt x="75311" y="920915"/>
                  </a:lnTo>
                  <a:lnTo>
                    <a:pt x="67398" y="924801"/>
                  </a:lnTo>
                  <a:lnTo>
                    <a:pt x="69507" y="925004"/>
                  </a:lnTo>
                  <a:lnTo>
                    <a:pt x="72847" y="922997"/>
                  </a:lnTo>
                  <a:lnTo>
                    <a:pt x="75844" y="921600"/>
                  </a:lnTo>
                  <a:close/>
                </a:path>
                <a:path w="1056640" h="1996440">
                  <a:moveTo>
                    <a:pt x="169151" y="273138"/>
                  </a:moveTo>
                  <a:lnTo>
                    <a:pt x="168871" y="273253"/>
                  </a:lnTo>
                  <a:lnTo>
                    <a:pt x="168516" y="273545"/>
                  </a:lnTo>
                  <a:lnTo>
                    <a:pt x="168173" y="273913"/>
                  </a:lnTo>
                  <a:lnTo>
                    <a:pt x="168059" y="274116"/>
                  </a:lnTo>
                  <a:lnTo>
                    <a:pt x="168287" y="274116"/>
                  </a:lnTo>
                  <a:lnTo>
                    <a:pt x="168414" y="274116"/>
                  </a:lnTo>
                  <a:lnTo>
                    <a:pt x="168694" y="273786"/>
                  </a:lnTo>
                  <a:lnTo>
                    <a:pt x="169011" y="273443"/>
                  </a:lnTo>
                  <a:lnTo>
                    <a:pt x="169100" y="273253"/>
                  </a:lnTo>
                  <a:close/>
                </a:path>
                <a:path w="1056640" h="1996440">
                  <a:moveTo>
                    <a:pt x="254711" y="452983"/>
                  </a:moveTo>
                  <a:lnTo>
                    <a:pt x="253796" y="451866"/>
                  </a:lnTo>
                  <a:lnTo>
                    <a:pt x="250126" y="452755"/>
                  </a:lnTo>
                  <a:lnTo>
                    <a:pt x="248894" y="453440"/>
                  </a:lnTo>
                  <a:lnTo>
                    <a:pt x="246862" y="453263"/>
                  </a:lnTo>
                  <a:lnTo>
                    <a:pt x="245757" y="452742"/>
                  </a:lnTo>
                  <a:lnTo>
                    <a:pt x="251371" y="444563"/>
                  </a:lnTo>
                  <a:lnTo>
                    <a:pt x="251015" y="442988"/>
                  </a:lnTo>
                  <a:lnTo>
                    <a:pt x="251117" y="441032"/>
                  </a:lnTo>
                  <a:lnTo>
                    <a:pt x="240880" y="452526"/>
                  </a:lnTo>
                  <a:lnTo>
                    <a:pt x="236867" y="455739"/>
                  </a:lnTo>
                  <a:lnTo>
                    <a:pt x="230619" y="457377"/>
                  </a:lnTo>
                  <a:lnTo>
                    <a:pt x="230378" y="456641"/>
                  </a:lnTo>
                  <a:lnTo>
                    <a:pt x="228650" y="457771"/>
                  </a:lnTo>
                  <a:lnTo>
                    <a:pt x="210705" y="478485"/>
                  </a:lnTo>
                  <a:lnTo>
                    <a:pt x="217030" y="475488"/>
                  </a:lnTo>
                  <a:lnTo>
                    <a:pt x="222046" y="473608"/>
                  </a:lnTo>
                  <a:lnTo>
                    <a:pt x="230530" y="464273"/>
                  </a:lnTo>
                  <a:lnTo>
                    <a:pt x="232194" y="462445"/>
                  </a:lnTo>
                  <a:lnTo>
                    <a:pt x="237083" y="457695"/>
                  </a:lnTo>
                  <a:lnTo>
                    <a:pt x="239750" y="456869"/>
                  </a:lnTo>
                  <a:lnTo>
                    <a:pt x="239344" y="458838"/>
                  </a:lnTo>
                  <a:lnTo>
                    <a:pt x="237794" y="460273"/>
                  </a:lnTo>
                  <a:lnTo>
                    <a:pt x="234099" y="464146"/>
                  </a:lnTo>
                  <a:lnTo>
                    <a:pt x="231203" y="466039"/>
                  </a:lnTo>
                  <a:lnTo>
                    <a:pt x="226466" y="472884"/>
                  </a:lnTo>
                  <a:lnTo>
                    <a:pt x="230505" y="470166"/>
                  </a:lnTo>
                  <a:lnTo>
                    <a:pt x="231749" y="473697"/>
                  </a:lnTo>
                  <a:lnTo>
                    <a:pt x="231978" y="473570"/>
                  </a:lnTo>
                  <a:lnTo>
                    <a:pt x="239636" y="466928"/>
                  </a:lnTo>
                  <a:lnTo>
                    <a:pt x="241249" y="466280"/>
                  </a:lnTo>
                  <a:lnTo>
                    <a:pt x="246037" y="462280"/>
                  </a:lnTo>
                  <a:lnTo>
                    <a:pt x="249745" y="459828"/>
                  </a:lnTo>
                  <a:lnTo>
                    <a:pt x="254711" y="452983"/>
                  </a:lnTo>
                  <a:close/>
                </a:path>
                <a:path w="1056640" h="1996440">
                  <a:moveTo>
                    <a:pt x="279133" y="437743"/>
                  </a:moveTo>
                  <a:lnTo>
                    <a:pt x="277736" y="438137"/>
                  </a:lnTo>
                  <a:lnTo>
                    <a:pt x="276161" y="438759"/>
                  </a:lnTo>
                  <a:lnTo>
                    <a:pt x="272478" y="442137"/>
                  </a:lnTo>
                  <a:lnTo>
                    <a:pt x="271564" y="443331"/>
                  </a:lnTo>
                  <a:lnTo>
                    <a:pt x="271589" y="443826"/>
                  </a:lnTo>
                  <a:lnTo>
                    <a:pt x="271627" y="444233"/>
                  </a:lnTo>
                  <a:lnTo>
                    <a:pt x="272173" y="444322"/>
                  </a:lnTo>
                  <a:lnTo>
                    <a:pt x="275082" y="442518"/>
                  </a:lnTo>
                  <a:lnTo>
                    <a:pt x="277050" y="439953"/>
                  </a:lnTo>
                  <a:lnTo>
                    <a:pt x="279133" y="437743"/>
                  </a:lnTo>
                  <a:close/>
                </a:path>
                <a:path w="1056640" h="1996440">
                  <a:moveTo>
                    <a:pt x="300596" y="424218"/>
                  </a:moveTo>
                  <a:lnTo>
                    <a:pt x="300240" y="424434"/>
                  </a:lnTo>
                  <a:lnTo>
                    <a:pt x="300596" y="424218"/>
                  </a:lnTo>
                  <a:close/>
                </a:path>
                <a:path w="1056640" h="1996440">
                  <a:moveTo>
                    <a:pt x="334200" y="746264"/>
                  </a:moveTo>
                  <a:lnTo>
                    <a:pt x="334048" y="746125"/>
                  </a:lnTo>
                  <a:lnTo>
                    <a:pt x="333895" y="745998"/>
                  </a:lnTo>
                  <a:lnTo>
                    <a:pt x="332930" y="746086"/>
                  </a:lnTo>
                  <a:lnTo>
                    <a:pt x="332346" y="746302"/>
                  </a:lnTo>
                  <a:lnTo>
                    <a:pt x="331292" y="746671"/>
                  </a:lnTo>
                  <a:lnTo>
                    <a:pt x="330809" y="747153"/>
                  </a:lnTo>
                  <a:lnTo>
                    <a:pt x="331381" y="747229"/>
                  </a:lnTo>
                  <a:lnTo>
                    <a:pt x="331774" y="747306"/>
                  </a:lnTo>
                  <a:lnTo>
                    <a:pt x="332638" y="747115"/>
                  </a:lnTo>
                  <a:lnTo>
                    <a:pt x="333273" y="747064"/>
                  </a:lnTo>
                  <a:lnTo>
                    <a:pt x="333552" y="746734"/>
                  </a:lnTo>
                  <a:lnTo>
                    <a:pt x="334200" y="746264"/>
                  </a:lnTo>
                  <a:close/>
                </a:path>
                <a:path w="1056640" h="1996440">
                  <a:moveTo>
                    <a:pt x="358470" y="1890090"/>
                  </a:moveTo>
                  <a:lnTo>
                    <a:pt x="358228" y="1889340"/>
                  </a:lnTo>
                  <a:lnTo>
                    <a:pt x="358000" y="1888744"/>
                  </a:lnTo>
                  <a:lnTo>
                    <a:pt x="356171" y="1890788"/>
                  </a:lnTo>
                  <a:lnTo>
                    <a:pt x="355015" y="1891957"/>
                  </a:lnTo>
                  <a:lnTo>
                    <a:pt x="353275" y="1893874"/>
                  </a:lnTo>
                  <a:lnTo>
                    <a:pt x="352704" y="1894992"/>
                  </a:lnTo>
                  <a:lnTo>
                    <a:pt x="353212" y="1895932"/>
                  </a:lnTo>
                  <a:lnTo>
                    <a:pt x="354037" y="1895436"/>
                  </a:lnTo>
                  <a:lnTo>
                    <a:pt x="356895" y="1892261"/>
                  </a:lnTo>
                  <a:lnTo>
                    <a:pt x="358470" y="1890090"/>
                  </a:lnTo>
                  <a:close/>
                </a:path>
                <a:path w="1056640" h="1996440">
                  <a:moveTo>
                    <a:pt x="372402" y="357339"/>
                  </a:moveTo>
                  <a:lnTo>
                    <a:pt x="371157" y="357759"/>
                  </a:lnTo>
                  <a:lnTo>
                    <a:pt x="366039" y="363029"/>
                  </a:lnTo>
                  <a:lnTo>
                    <a:pt x="365112" y="363245"/>
                  </a:lnTo>
                  <a:lnTo>
                    <a:pt x="364134" y="359854"/>
                  </a:lnTo>
                  <a:lnTo>
                    <a:pt x="361010" y="360870"/>
                  </a:lnTo>
                  <a:lnTo>
                    <a:pt x="351231" y="369925"/>
                  </a:lnTo>
                  <a:lnTo>
                    <a:pt x="349389" y="370738"/>
                  </a:lnTo>
                  <a:lnTo>
                    <a:pt x="350862" y="365836"/>
                  </a:lnTo>
                  <a:lnTo>
                    <a:pt x="348856" y="366674"/>
                  </a:lnTo>
                  <a:lnTo>
                    <a:pt x="341718" y="371919"/>
                  </a:lnTo>
                  <a:lnTo>
                    <a:pt x="338455" y="373976"/>
                  </a:lnTo>
                  <a:lnTo>
                    <a:pt x="331952" y="380860"/>
                  </a:lnTo>
                  <a:lnTo>
                    <a:pt x="330923" y="381622"/>
                  </a:lnTo>
                  <a:lnTo>
                    <a:pt x="330923" y="385622"/>
                  </a:lnTo>
                  <a:lnTo>
                    <a:pt x="329412" y="387096"/>
                  </a:lnTo>
                  <a:lnTo>
                    <a:pt x="325437" y="391287"/>
                  </a:lnTo>
                  <a:lnTo>
                    <a:pt x="323037" y="393484"/>
                  </a:lnTo>
                  <a:lnTo>
                    <a:pt x="322999" y="391858"/>
                  </a:lnTo>
                  <a:lnTo>
                    <a:pt x="322986" y="391591"/>
                  </a:lnTo>
                  <a:lnTo>
                    <a:pt x="322732" y="391858"/>
                  </a:lnTo>
                  <a:lnTo>
                    <a:pt x="322592" y="391845"/>
                  </a:lnTo>
                  <a:lnTo>
                    <a:pt x="321144" y="393344"/>
                  </a:lnTo>
                  <a:lnTo>
                    <a:pt x="319938" y="394385"/>
                  </a:lnTo>
                  <a:lnTo>
                    <a:pt x="319036" y="394703"/>
                  </a:lnTo>
                  <a:lnTo>
                    <a:pt x="318477" y="394868"/>
                  </a:lnTo>
                  <a:lnTo>
                    <a:pt x="318135" y="394665"/>
                  </a:lnTo>
                  <a:lnTo>
                    <a:pt x="318058" y="394385"/>
                  </a:lnTo>
                  <a:lnTo>
                    <a:pt x="319849" y="391731"/>
                  </a:lnTo>
                  <a:lnTo>
                    <a:pt x="320586" y="391883"/>
                  </a:lnTo>
                  <a:lnTo>
                    <a:pt x="321703" y="391731"/>
                  </a:lnTo>
                  <a:lnTo>
                    <a:pt x="322275" y="391820"/>
                  </a:lnTo>
                  <a:lnTo>
                    <a:pt x="322592" y="391845"/>
                  </a:lnTo>
                  <a:lnTo>
                    <a:pt x="322719" y="391718"/>
                  </a:lnTo>
                  <a:lnTo>
                    <a:pt x="322948" y="391515"/>
                  </a:lnTo>
                  <a:lnTo>
                    <a:pt x="324815" y="389661"/>
                  </a:lnTo>
                  <a:lnTo>
                    <a:pt x="326707" y="387718"/>
                  </a:lnTo>
                  <a:lnTo>
                    <a:pt x="327050" y="387375"/>
                  </a:lnTo>
                  <a:lnTo>
                    <a:pt x="329234" y="385495"/>
                  </a:lnTo>
                  <a:lnTo>
                    <a:pt x="330327" y="385559"/>
                  </a:lnTo>
                  <a:lnTo>
                    <a:pt x="330923" y="385622"/>
                  </a:lnTo>
                  <a:lnTo>
                    <a:pt x="330923" y="381622"/>
                  </a:lnTo>
                  <a:lnTo>
                    <a:pt x="329285" y="382816"/>
                  </a:lnTo>
                  <a:lnTo>
                    <a:pt x="323329" y="387718"/>
                  </a:lnTo>
                  <a:lnTo>
                    <a:pt x="322681" y="387616"/>
                  </a:lnTo>
                  <a:lnTo>
                    <a:pt x="327228" y="381330"/>
                  </a:lnTo>
                  <a:lnTo>
                    <a:pt x="327520" y="380860"/>
                  </a:lnTo>
                  <a:lnTo>
                    <a:pt x="328637" y="379056"/>
                  </a:lnTo>
                  <a:lnTo>
                    <a:pt x="323570" y="380860"/>
                  </a:lnTo>
                  <a:lnTo>
                    <a:pt x="321322" y="380276"/>
                  </a:lnTo>
                  <a:lnTo>
                    <a:pt x="315391" y="383603"/>
                  </a:lnTo>
                  <a:lnTo>
                    <a:pt x="314858" y="384060"/>
                  </a:lnTo>
                  <a:lnTo>
                    <a:pt x="314858" y="412775"/>
                  </a:lnTo>
                  <a:lnTo>
                    <a:pt x="313880" y="414286"/>
                  </a:lnTo>
                  <a:lnTo>
                    <a:pt x="313651" y="414489"/>
                  </a:lnTo>
                  <a:lnTo>
                    <a:pt x="312153" y="415544"/>
                  </a:lnTo>
                  <a:lnTo>
                    <a:pt x="312699" y="414845"/>
                  </a:lnTo>
                  <a:lnTo>
                    <a:pt x="313169" y="414159"/>
                  </a:lnTo>
                  <a:lnTo>
                    <a:pt x="314579" y="412762"/>
                  </a:lnTo>
                  <a:lnTo>
                    <a:pt x="314858" y="412775"/>
                  </a:lnTo>
                  <a:lnTo>
                    <a:pt x="314858" y="384060"/>
                  </a:lnTo>
                  <a:lnTo>
                    <a:pt x="313956" y="384822"/>
                  </a:lnTo>
                  <a:lnTo>
                    <a:pt x="313956" y="402805"/>
                  </a:lnTo>
                  <a:lnTo>
                    <a:pt x="313258" y="403707"/>
                  </a:lnTo>
                  <a:lnTo>
                    <a:pt x="312978" y="403987"/>
                  </a:lnTo>
                  <a:lnTo>
                    <a:pt x="312699" y="404139"/>
                  </a:lnTo>
                  <a:lnTo>
                    <a:pt x="312445" y="404317"/>
                  </a:lnTo>
                  <a:lnTo>
                    <a:pt x="313169" y="403402"/>
                  </a:lnTo>
                  <a:lnTo>
                    <a:pt x="313956" y="402805"/>
                  </a:lnTo>
                  <a:lnTo>
                    <a:pt x="313956" y="384822"/>
                  </a:lnTo>
                  <a:lnTo>
                    <a:pt x="313651" y="385076"/>
                  </a:lnTo>
                  <a:lnTo>
                    <a:pt x="307365" y="393344"/>
                  </a:lnTo>
                  <a:lnTo>
                    <a:pt x="307136" y="393585"/>
                  </a:lnTo>
                  <a:lnTo>
                    <a:pt x="302996" y="394665"/>
                  </a:lnTo>
                  <a:lnTo>
                    <a:pt x="300863" y="396544"/>
                  </a:lnTo>
                  <a:lnTo>
                    <a:pt x="297878" y="397002"/>
                  </a:lnTo>
                  <a:lnTo>
                    <a:pt x="295783" y="398919"/>
                  </a:lnTo>
                  <a:lnTo>
                    <a:pt x="292100" y="404583"/>
                  </a:lnTo>
                  <a:lnTo>
                    <a:pt x="290690" y="406641"/>
                  </a:lnTo>
                  <a:lnTo>
                    <a:pt x="285483" y="413143"/>
                  </a:lnTo>
                  <a:lnTo>
                    <a:pt x="283044" y="415328"/>
                  </a:lnTo>
                  <a:lnTo>
                    <a:pt x="280708" y="415874"/>
                  </a:lnTo>
                  <a:lnTo>
                    <a:pt x="279082" y="416229"/>
                  </a:lnTo>
                  <a:lnTo>
                    <a:pt x="278053" y="415848"/>
                  </a:lnTo>
                  <a:lnTo>
                    <a:pt x="276377" y="415975"/>
                  </a:lnTo>
                  <a:lnTo>
                    <a:pt x="272630" y="421081"/>
                  </a:lnTo>
                  <a:lnTo>
                    <a:pt x="275602" y="421830"/>
                  </a:lnTo>
                  <a:lnTo>
                    <a:pt x="279184" y="420992"/>
                  </a:lnTo>
                  <a:lnTo>
                    <a:pt x="284467" y="416229"/>
                  </a:lnTo>
                  <a:lnTo>
                    <a:pt x="286816" y="414108"/>
                  </a:lnTo>
                  <a:lnTo>
                    <a:pt x="299923" y="402805"/>
                  </a:lnTo>
                  <a:lnTo>
                    <a:pt x="302806" y="400227"/>
                  </a:lnTo>
                  <a:lnTo>
                    <a:pt x="303555" y="402158"/>
                  </a:lnTo>
                  <a:lnTo>
                    <a:pt x="300062" y="405485"/>
                  </a:lnTo>
                  <a:lnTo>
                    <a:pt x="296735" y="410819"/>
                  </a:lnTo>
                  <a:lnTo>
                    <a:pt x="294932" y="413270"/>
                  </a:lnTo>
                  <a:lnTo>
                    <a:pt x="289979" y="416267"/>
                  </a:lnTo>
                  <a:lnTo>
                    <a:pt x="284187" y="422541"/>
                  </a:lnTo>
                  <a:lnTo>
                    <a:pt x="282422" y="424891"/>
                  </a:lnTo>
                  <a:lnTo>
                    <a:pt x="287883" y="422389"/>
                  </a:lnTo>
                  <a:lnTo>
                    <a:pt x="288632" y="423138"/>
                  </a:lnTo>
                  <a:lnTo>
                    <a:pt x="282219" y="431368"/>
                  </a:lnTo>
                  <a:lnTo>
                    <a:pt x="282663" y="431965"/>
                  </a:lnTo>
                  <a:lnTo>
                    <a:pt x="282994" y="432790"/>
                  </a:lnTo>
                  <a:lnTo>
                    <a:pt x="283260" y="433501"/>
                  </a:lnTo>
                  <a:lnTo>
                    <a:pt x="281432" y="435495"/>
                  </a:lnTo>
                  <a:lnTo>
                    <a:pt x="279730" y="437261"/>
                  </a:lnTo>
                  <a:lnTo>
                    <a:pt x="280365" y="437997"/>
                  </a:lnTo>
                  <a:lnTo>
                    <a:pt x="282663" y="436143"/>
                  </a:lnTo>
                  <a:lnTo>
                    <a:pt x="289699" y="430631"/>
                  </a:lnTo>
                  <a:lnTo>
                    <a:pt x="289902" y="432244"/>
                  </a:lnTo>
                  <a:lnTo>
                    <a:pt x="289267" y="434771"/>
                  </a:lnTo>
                  <a:lnTo>
                    <a:pt x="292938" y="431368"/>
                  </a:lnTo>
                  <a:lnTo>
                    <a:pt x="293865" y="430631"/>
                  </a:lnTo>
                  <a:lnTo>
                    <a:pt x="296633" y="428434"/>
                  </a:lnTo>
                  <a:lnTo>
                    <a:pt x="300278" y="424522"/>
                  </a:lnTo>
                  <a:lnTo>
                    <a:pt x="300469" y="424129"/>
                  </a:lnTo>
                  <a:lnTo>
                    <a:pt x="300278" y="424053"/>
                  </a:lnTo>
                  <a:lnTo>
                    <a:pt x="300024" y="424027"/>
                  </a:lnTo>
                  <a:lnTo>
                    <a:pt x="300012" y="423494"/>
                  </a:lnTo>
                  <a:lnTo>
                    <a:pt x="300456" y="422529"/>
                  </a:lnTo>
                  <a:lnTo>
                    <a:pt x="300609" y="422389"/>
                  </a:lnTo>
                  <a:lnTo>
                    <a:pt x="301790" y="421398"/>
                  </a:lnTo>
                  <a:lnTo>
                    <a:pt x="302209" y="421424"/>
                  </a:lnTo>
                  <a:lnTo>
                    <a:pt x="301498" y="422846"/>
                  </a:lnTo>
                  <a:lnTo>
                    <a:pt x="300951" y="423506"/>
                  </a:lnTo>
                  <a:lnTo>
                    <a:pt x="300545" y="424027"/>
                  </a:lnTo>
                  <a:lnTo>
                    <a:pt x="300596" y="424218"/>
                  </a:lnTo>
                  <a:lnTo>
                    <a:pt x="300367" y="424434"/>
                  </a:lnTo>
                  <a:lnTo>
                    <a:pt x="300380" y="424891"/>
                  </a:lnTo>
                  <a:lnTo>
                    <a:pt x="301269" y="428205"/>
                  </a:lnTo>
                  <a:lnTo>
                    <a:pt x="301815" y="429780"/>
                  </a:lnTo>
                  <a:lnTo>
                    <a:pt x="302844" y="429526"/>
                  </a:lnTo>
                  <a:lnTo>
                    <a:pt x="309905" y="422325"/>
                  </a:lnTo>
                  <a:lnTo>
                    <a:pt x="311073" y="421398"/>
                  </a:lnTo>
                  <a:lnTo>
                    <a:pt x="312674" y="420103"/>
                  </a:lnTo>
                  <a:lnTo>
                    <a:pt x="318071" y="416407"/>
                  </a:lnTo>
                  <a:lnTo>
                    <a:pt x="318998" y="415544"/>
                  </a:lnTo>
                  <a:lnTo>
                    <a:pt x="320332" y="414286"/>
                  </a:lnTo>
                  <a:lnTo>
                    <a:pt x="321157" y="412762"/>
                  </a:lnTo>
                  <a:lnTo>
                    <a:pt x="322326" y="410578"/>
                  </a:lnTo>
                  <a:lnTo>
                    <a:pt x="323481" y="409270"/>
                  </a:lnTo>
                  <a:lnTo>
                    <a:pt x="327266" y="404317"/>
                  </a:lnTo>
                  <a:lnTo>
                    <a:pt x="327774" y="403644"/>
                  </a:lnTo>
                  <a:lnTo>
                    <a:pt x="328333" y="402920"/>
                  </a:lnTo>
                  <a:lnTo>
                    <a:pt x="325183" y="403504"/>
                  </a:lnTo>
                  <a:lnTo>
                    <a:pt x="324497" y="403644"/>
                  </a:lnTo>
                  <a:lnTo>
                    <a:pt x="324040" y="403542"/>
                  </a:lnTo>
                  <a:lnTo>
                    <a:pt x="333743" y="397484"/>
                  </a:lnTo>
                  <a:lnTo>
                    <a:pt x="335153" y="396443"/>
                  </a:lnTo>
                  <a:lnTo>
                    <a:pt x="336613" y="394868"/>
                  </a:lnTo>
                  <a:lnTo>
                    <a:pt x="337908" y="393484"/>
                  </a:lnTo>
                  <a:lnTo>
                    <a:pt x="339458" y="391820"/>
                  </a:lnTo>
                  <a:lnTo>
                    <a:pt x="342201" y="388874"/>
                  </a:lnTo>
                  <a:lnTo>
                    <a:pt x="345363" y="385318"/>
                  </a:lnTo>
                  <a:lnTo>
                    <a:pt x="346290" y="382993"/>
                  </a:lnTo>
                  <a:lnTo>
                    <a:pt x="341464" y="385241"/>
                  </a:lnTo>
                  <a:lnTo>
                    <a:pt x="340944" y="385076"/>
                  </a:lnTo>
                  <a:lnTo>
                    <a:pt x="343204" y="380631"/>
                  </a:lnTo>
                  <a:lnTo>
                    <a:pt x="341325" y="381736"/>
                  </a:lnTo>
                  <a:lnTo>
                    <a:pt x="339483" y="383247"/>
                  </a:lnTo>
                  <a:lnTo>
                    <a:pt x="331000" y="390626"/>
                  </a:lnTo>
                  <a:lnTo>
                    <a:pt x="329780" y="391820"/>
                  </a:lnTo>
                  <a:lnTo>
                    <a:pt x="329819" y="390537"/>
                  </a:lnTo>
                  <a:lnTo>
                    <a:pt x="346036" y="375500"/>
                  </a:lnTo>
                  <a:lnTo>
                    <a:pt x="344563" y="382219"/>
                  </a:lnTo>
                  <a:lnTo>
                    <a:pt x="348107" y="380784"/>
                  </a:lnTo>
                  <a:lnTo>
                    <a:pt x="351650" y="380695"/>
                  </a:lnTo>
                  <a:lnTo>
                    <a:pt x="354926" y="376694"/>
                  </a:lnTo>
                  <a:lnTo>
                    <a:pt x="356120" y="375500"/>
                  </a:lnTo>
                  <a:lnTo>
                    <a:pt x="359194" y="372427"/>
                  </a:lnTo>
                  <a:lnTo>
                    <a:pt x="360667" y="371475"/>
                  </a:lnTo>
                  <a:lnTo>
                    <a:pt x="361708" y="370738"/>
                  </a:lnTo>
                  <a:lnTo>
                    <a:pt x="363880" y="369214"/>
                  </a:lnTo>
                  <a:lnTo>
                    <a:pt x="365709" y="367677"/>
                  </a:lnTo>
                  <a:lnTo>
                    <a:pt x="369671" y="364159"/>
                  </a:lnTo>
                  <a:lnTo>
                    <a:pt x="370268" y="363245"/>
                  </a:lnTo>
                  <a:lnTo>
                    <a:pt x="372097" y="360502"/>
                  </a:lnTo>
                  <a:lnTo>
                    <a:pt x="372402" y="357339"/>
                  </a:lnTo>
                  <a:close/>
                </a:path>
                <a:path w="1056640" h="1996440">
                  <a:moveTo>
                    <a:pt x="373227" y="1684197"/>
                  </a:moveTo>
                  <a:lnTo>
                    <a:pt x="372732" y="1684312"/>
                  </a:lnTo>
                  <a:lnTo>
                    <a:pt x="372427" y="1684324"/>
                  </a:lnTo>
                  <a:lnTo>
                    <a:pt x="370890" y="1684350"/>
                  </a:lnTo>
                  <a:lnTo>
                    <a:pt x="368795" y="1685848"/>
                  </a:lnTo>
                  <a:lnTo>
                    <a:pt x="365696" y="1690014"/>
                  </a:lnTo>
                  <a:lnTo>
                    <a:pt x="363905" y="1692097"/>
                  </a:lnTo>
                  <a:lnTo>
                    <a:pt x="362496" y="1693900"/>
                  </a:lnTo>
                  <a:lnTo>
                    <a:pt x="360146" y="1696491"/>
                  </a:lnTo>
                  <a:lnTo>
                    <a:pt x="361340" y="1697824"/>
                  </a:lnTo>
                  <a:lnTo>
                    <a:pt x="363156" y="1695043"/>
                  </a:lnTo>
                  <a:lnTo>
                    <a:pt x="366903" y="1690535"/>
                  </a:lnTo>
                  <a:lnTo>
                    <a:pt x="369189" y="1688731"/>
                  </a:lnTo>
                  <a:lnTo>
                    <a:pt x="371500" y="1686623"/>
                  </a:lnTo>
                  <a:lnTo>
                    <a:pt x="371995" y="1686166"/>
                  </a:lnTo>
                  <a:lnTo>
                    <a:pt x="372821" y="1685061"/>
                  </a:lnTo>
                  <a:lnTo>
                    <a:pt x="373227" y="1684197"/>
                  </a:lnTo>
                  <a:close/>
                </a:path>
                <a:path w="1056640" h="1996440">
                  <a:moveTo>
                    <a:pt x="402221" y="94475"/>
                  </a:moveTo>
                  <a:lnTo>
                    <a:pt x="401015" y="92430"/>
                  </a:lnTo>
                  <a:lnTo>
                    <a:pt x="397814" y="95415"/>
                  </a:lnTo>
                  <a:lnTo>
                    <a:pt x="395465" y="97409"/>
                  </a:lnTo>
                  <a:lnTo>
                    <a:pt x="394119" y="98526"/>
                  </a:lnTo>
                  <a:lnTo>
                    <a:pt x="392684" y="100025"/>
                  </a:lnTo>
                  <a:lnTo>
                    <a:pt x="391795" y="100863"/>
                  </a:lnTo>
                  <a:lnTo>
                    <a:pt x="388454" y="104673"/>
                  </a:lnTo>
                  <a:lnTo>
                    <a:pt x="386283" y="107403"/>
                  </a:lnTo>
                  <a:lnTo>
                    <a:pt x="388251" y="107416"/>
                  </a:lnTo>
                  <a:lnTo>
                    <a:pt x="389140" y="107467"/>
                  </a:lnTo>
                  <a:lnTo>
                    <a:pt x="386664" y="111163"/>
                  </a:lnTo>
                  <a:lnTo>
                    <a:pt x="391934" y="107543"/>
                  </a:lnTo>
                  <a:lnTo>
                    <a:pt x="391909" y="105918"/>
                  </a:lnTo>
                  <a:lnTo>
                    <a:pt x="393814" y="102743"/>
                  </a:lnTo>
                  <a:lnTo>
                    <a:pt x="398995" y="97510"/>
                  </a:lnTo>
                  <a:lnTo>
                    <a:pt x="402221" y="94475"/>
                  </a:lnTo>
                  <a:close/>
                </a:path>
                <a:path w="1056640" h="1996440">
                  <a:moveTo>
                    <a:pt x="417207" y="1790204"/>
                  </a:moveTo>
                  <a:lnTo>
                    <a:pt x="415163" y="1792033"/>
                  </a:lnTo>
                  <a:lnTo>
                    <a:pt x="413194" y="1794027"/>
                  </a:lnTo>
                  <a:lnTo>
                    <a:pt x="411314" y="1796237"/>
                  </a:lnTo>
                  <a:lnTo>
                    <a:pt x="408774" y="1799501"/>
                  </a:lnTo>
                  <a:lnTo>
                    <a:pt x="404545" y="1804847"/>
                  </a:lnTo>
                  <a:lnTo>
                    <a:pt x="407581" y="1805114"/>
                  </a:lnTo>
                  <a:lnTo>
                    <a:pt x="410514" y="1799628"/>
                  </a:lnTo>
                  <a:lnTo>
                    <a:pt x="414413" y="1795576"/>
                  </a:lnTo>
                  <a:lnTo>
                    <a:pt x="417080" y="1791881"/>
                  </a:lnTo>
                  <a:lnTo>
                    <a:pt x="417169" y="1790979"/>
                  </a:lnTo>
                  <a:lnTo>
                    <a:pt x="417207" y="1790204"/>
                  </a:lnTo>
                  <a:close/>
                </a:path>
                <a:path w="1056640" h="1996440">
                  <a:moveTo>
                    <a:pt x="426135" y="167474"/>
                  </a:moveTo>
                  <a:lnTo>
                    <a:pt x="425640" y="167589"/>
                  </a:lnTo>
                  <a:lnTo>
                    <a:pt x="425361" y="168122"/>
                  </a:lnTo>
                  <a:lnTo>
                    <a:pt x="425310" y="168338"/>
                  </a:lnTo>
                  <a:lnTo>
                    <a:pt x="425767" y="168122"/>
                  </a:lnTo>
                  <a:lnTo>
                    <a:pt x="426135" y="167474"/>
                  </a:lnTo>
                  <a:close/>
                </a:path>
                <a:path w="1056640" h="1996440">
                  <a:moveTo>
                    <a:pt x="428167" y="1642757"/>
                  </a:moveTo>
                  <a:lnTo>
                    <a:pt x="422795" y="1648891"/>
                  </a:lnTo>
                  <a:lnTo>
                    <a:pt x="426605" y="1645907"/>
                  </a:lnTo>
                  <a:lnTo>
                    <a:pt x="426923" y="1645551"/>
                  </a:lnTo>
                  <a:lnTo>
                    <a:pt x="428167" y="1642757"/>
                  </a:lnTo>
                  <a:close/>
                </a:path>
                <a:path w="1056640" h="1996440">
                  <a:moveTo>
                    <a:pt x="459333" y="100406"/>
                  </a:moveTo>
                  <a:lnTo>
                    <a:pt x="458584" y="100025"/>
                  </a:lnTo>
                  <a:lnTo>
                    <a:pt x="457454" y="100939"/>
                  </a:lnTo>
                  <a:lnTo>
                    <a:pt x="456438" y="102044"/>
                  </a:lnTo>
                  <a:lnTo>
                    <a:pt x="455320" y="103251"/>
                  </a:lnTo>
                  <a:lnTo>
                    <a:pt x="454634" y="104228"/>
                  </a:lnTo>
                  <a:lnTo>
                    <a:pt x="455485" y="104241"/>
                  </a:lnTo>
                  <a:lnTo>
                    <a:pt x="456095" y="103809"/>
                  </a:lnTo>
                  <a:lnTo>
                    <a:pt x="457060" y="103339"/>
                  </a:lnTo>
                  <a:lnTo>
                    <a:pt x="457873" y="102514"/>
                  </a:lnTo>
                  <a:lnTo>
                    <a:pt x="459003" y="101358"/>
                  </a:lnTo>
                  <a:lnTo>
                    <a:pt x="459333" y="100406"/>
                  </a:lnTo>
                  <a:close/>
                </a:path>
                <a:path w="1056640" h="1996440">
                  <a:moveTo>
                    <a:pt x="480161" y="1597494"/>
                  </a:moveTo>
                  <a:close/>
                </a:path>
                <a:path w="1056640" h="1996440">
                  <a:moveTo>
                    <a:pt x="482549" y="1594916"/>
                  </a:moveTo>
                  <a:lnTo>
                    <a:pt x="480161" y="1597494"/>
                  </a:lnTo>
                  <a:lnTo>
                    <a:pt x="481926" y="1595793"/>
                  </a:lnTo>
                  <a:lnTo>
                    <a:pt x="482155" y="1595577"/>
                  </a:lnTo>
                  <a:lnTo>
                    <a:pt x="482346" y="1595196"/>
                  </a:lnTo>
                  <a:lnTo>
                    <a:pt x="482549" y="1594916"/>
                  </a:lnTo>
                  <a:close/>
                </a:path>
                <a:path w="1056640" h="1996440">
                  <a:moveTo>
                    <a:pt x="485965" y="1798840"/>
                  </a:moveTo>
                  <a:lnTo>
                    <a:pt x="485241" y="1799539"/>
                  </a:lnTo>
                  <a:lnTo>
                    <a:pt x="485457" y="1799412"/>
                  </a:lnTo>
                  <a:lnTo>
                    <a:pt x="485571" y="1799285"/>
                  </a:lnTo>
                  <a:lnTo>
                    <a:pt x="485787" y="1799043"/>
                  </a:lnTo>
                  <a:lnTo>
                    <a:pt x="485965" y="1798840"/>
                  </a:lnTo>
                  <a:close/>
                </a:path>
                <a:path w="1056640" h="1996440">
                  <a:moveTo>
                    <a:pt x="510032" y="1833714"/>
                  </a:moveTo>
                  <a:lnTo>
                    <a:pt x="509397" y="1834045"/>
                  </a:lnTo>
                  <a:lnTo>
                    <a:pt x="508990" y="1834134"/>
                  </a:lnTo>
                  <a:lnTo>
                    <a:pt x="508495" y="1834553"/>
                  </a:lnTo>
                  <a:lnTo>
                    <a:pt x="507542" y="1835391"/>
                  </a:lnTo>
                  <a:lnTo>
                    <a:pt x="506514" y="1836547"/>
                  </a:lnTo>
                  <a:lnTo>
                    <a:pt x="506285" y="1837372"/>
                  </a:lnTo>
                  <a:lnTo>
                    <a:pt x="506133" y="1838071"/>
                  </a:lnTo>
                  <a:lnTo>
                    <a:pt x="506818" y="1837829"/>
                  </a:lnTo>
                  <a:lnTo>
                    <a:pt x="508635" y="1835810"/>
                  </a:lnTo>
                  <a:lnTo>
                    <a:pt x="509270" y="1834756"/>
                  </a:lnTo>
                  <a:lnTo>
                    <a:pt x="510032" y="1833714"/>
                  </a:lnTo>
                  <a:close/>
                </a:path>
                <a:path w="1056640" h="1996440">
                  <a:moveTo>
                    <a:pt x="527075" y="1504823"/>
                  </a:moveTo>
                  <a:lnTo>
                    <a:pt x="525716" y="1505407"/>
                  </a:lnTo>
                  <a:lnTo>
                    <a:pt x="524014" y="1506766"/>
                  </a:lnTo>
                  <a:lnTo>
                    <a:pt x="523875" y="1506969"/>
                  </a:lnTo>
                  <a:lnTo>
                    <a:pt x="522262" y="1509852"/>
                  </a:lnTo>
                  <a:lnTo>
                    <a:pt x="520103" y="1512570"/>
                  </a:lnTo>
                  <a:lnTo>
                    <a:pt x="516902" y="1515694"/>
                  </a:lnTo>
                  <a:lnTo>
                    <a:pt x="516242" y="1516913"/>
                  </a:lnTo>
                  <a:lnTo>
                    <a:pt x="516305" y="1517116"/>
                  </a:lnTo>
                  <a:lnTo>
                    <a:pt x="516343" y="1517319"/>
                  </a:lnTo>
                  <a:lnTo>
                    <a:pt x="526681" y="1505902"/>
                  </a:lnTo>
                  <a:lnTo>
                    <a:pt x="527075" y="1504823"/>
                  </a:lnTo>
                  <a:close/>
                </a:path>
                <a:path w="1056640" h="1996440">
                  <a:moveTo>
                    <a:pt x="538734" y="1584185"/>
                  </a:moveTo>
                  <a:close/>
                </a:path>
                <a:path w="1056640" h="1996440">
                  <a:moveTo>
                    <a:pt x="552513" y="1474787"/>
                  </a:moveTo>
                  <a:lnTo>
                    <a:pt x="552119" y="1474685"/>
                  </a:lnTo>
                  <a:lnTo>
                    <a:pt x="552132" y="1473974"/>
                  </a:lnTo>
                  <a:lnTo>
                    <a:pt x="550570" y="1475803"/>
                  </a:lnTo>
                  <a:lnTo>
                    <a:pt x="550367" y="1476032"/>
                  </a:lnTo>
                  <a:lnTo>
                    <a:pt x="550570" y="1476552"/>
                  </a:lnTo>
                  <a:lnTo>
                    <a:pt x="550646" y="1476946"/>
                  </a:lnTo>
                  <a:lnTo>
                    <a:pt x="552513" y="1474787"/>
                  </a:lnTo>
                  <a:close/>
                </a:path>
                <a:path w="1056640" h="1996440">
                  <a:moveTo>
                    <a:pt x="563118" y="749"/>
                  </a:moveTo>
                  <a:lnTo>
                    <a:pt x="545515" y="19443"/>
                  </a:lnTo>
                  <a:lnTo>
                    <a:pt x="546227" y="19443"/>
                  </a:lnTo>
                  <a:lnTo>
                    <a:pt x="558609" y="8077"/>
                  </a:lnTo>
                  <a:lnTo>
                    <a:pt x="562952" y="1320"/>
                  </a:lnTo>
                  <a:lnTo>
                    <a:pt x="563118" y="749"/>
                  </a:lnTo>
                  <a:close/>
                </a:path>
                <a:path w="1056640" h="1996440">
                  <a:moveTo>
                    <a:pt x="572109" y="1769440"/>
                  </a:moveTo>
                  <a:lnTo>
                    <a:pt x="571309" y="1770075"/>
                  </a:lnTo>
                  <a:lnTo>
                    <a:pt x="571639" y="1770367"/>
                  </a:lnTo>
                  <a:lnTo>
                    <a:pt x="571817" y="1769973"/>
                  </a:lnTo>
                  <a:lnTo>
                    <a:pt x="572109" y="1769440"/>
                  </a:lnTo>
                  <a:close/>
                </a:path>
                <a:path w="1056640" h="1996440">
                  <a:moveTo>
                    <a:pt x="601294" y="1502638"/>
                  </a:moveTo>
                  <a:lnTo>
                    <a:pt x="600214" y="1503273"/>
                  </a:lnTo>
                  <a:lnTo>
                    <a:pt x="598906" y="1503375"/>
                  </a:lnTo>
                  <a:lnTo>
                    <a:pt x="597179" y="1505356"/>
                  </a:lnTo>
                  <a:lnTo>
                    <a:pt x="597509" y="1505483"/>
                  </a:lnTo>
                  <a:lnTo>
                    <a:pt x="597776" y="1505699"/>
                  </a:lnTo>
                  <a:lnTo>
                    <a:pt x="598258" y="1505597"/>
                  </a:lnTo>
                  <a:lnTo>
                    <a:pt x="598563" y="1505534"/>
                  </a:lnTo>
                  <a:lnTo>
                    <a:pt x="599528" y="1504835"/>
                  </a:lnTo>
                  <a:lnTo>
                    <a:pt x="601294" y="1502638"/>
                  </a:lnTo>
                  <a:close/>
                </a:path>
                <a:path w="1056640" h="1996440">
                  <a:moveTo>
                    <a:pt x="622300" y="1710956"/>
                  </a:moveTo>
                  <a:lnTo>
                    <a:pt x="622033" y="1710728"/>
                  </a:lnTo>
                  <a:lnTo>
                    <a:pt x="617194" y="1714944"/>
                  </a:lnTo>
                  <a:lnTo>
                    <a:pt x="615442" y="1716697"/>
                  </a:lnTo>
                  <a:lnTo>
                    <a:pt x="614807" y="1716316"/>
                  </a:lnTo>
                  <a:lnTo>
                    <a:pt x="613702" y="1715668"/>
                  </a:lnTo>
                  <a:lnTo>
                    <a:pt x="611149" y="1718005"/>
                  </a:lnTo>
                  <a:lnTo>
                    <a:pt x="608279" y="1720773"/>
                  </a:lnTo>
                  <a:lnTo>
                    <a:pt x="602234" y="1726158"/>
                  </a:lnTo>
                  <a:lnTo>
                    <a:pt x="600989" y="1727403"/>
                  </a:lnTo>
                  <a:lnTo>
                    <a:pt x="600913" y="1726107"/>
                  </a:lnTo>
                  <a:lnTo>
                    <a:pt x="602208" y="1724850"/>
                  </a:lnTo>
                  <a:lnTo>
                    <a:pt x="605231" y="1720913"/>
                  </a:lnTo>
                  <a:lnTo>
                    <a:pt x="605345" y="1719872"/>
                  </a:lnTo>
                  <a:lnTo>
                    <a:pt x="602005" y="1721573"/>
                  </a:lnTo>
                  <a:lnTo>
                    <a:pt x="600151" y="1723428"/>
                  </a:lnTo>
                  <a:lnTo>
                    <a:pt x="594702" y="1729422"/>
                  </a:lnTo>
                  <a:lnTo>
                    <a:pt x="592023" y="1731708"/>
                  </a:lnTo>
                  <a:lnTo>
                    <a:pt x="590740" y="1731060"/>
                  </a:lnTo>
                  <a:lnTo>
                    <a:pt x="590588" y="1731352"/>
                  </a:lnTo>
                  <a:lnTo>
                    <a:pt x="590270" y="1731581"/>
                  </a:lnTo>
                  <a:lnTo>
                    <a:pt x="589216" y="1732762"/>
                  </a:lnTo>
                  <a:lnTo>
                    <a:pt x="589216" y="1740065"/>
                  </a:lnTo>
                  <a:lnTo>
                    <a:pt x="588911" y="1740903"/>
                  </a:lnTo>
                  <a:lnTo>
                    <a:pt x="586092" y="1744370"/>
                  </a:lnTo>
                  <a:lnTo>
                    <a:pt x="583577" y="1746326"/>
                  </a:lnTo>
                  <a:lnTo>
                    <a:pt x="582993" y="1745500"/>
                  </a:lnTo>
                  <a:lnTo>
                    <a:pt x="583069" y="1745183"/>
                  </a:lnTo>
                  <a:lnTo>
                    <a:pt x="583361" y="1744548"/>
                  </a:lnTo>
                  <a:lnTo>
                    <a:pt x="586562" y="1740662"/>
                  </a:lnTo>
                  <a:lnTo>
                    <a:pt x="588657" y="1739049"/>
                  </a:lnTo>
                  <a:lnTo>
                    <a:pt x="589026" y="1739747"/>
                  </a:lnTo>
                  <a:lnTo>
                    <a:pt x="589216" y="1740065"/>
                  </a:lnTo>
                  <a:lnTo>
                    <a:pt x="589216" y="1732762"/>
                  </a:lnTo>
                  <a:lnTo>
                    <a:pt x="588911" y="1733092"/>
                  </a:lnTo>
                  <a:lnTo>
                    <a:pt x="589267" y="1732026"/>
                  </a:lnTo>
                  <a:lnTo>
                    <a:pt x="589788" y="1731899"/>
                  </a:lnTo>
                  <a:lnTo>
                    <a:pt x="590270" y="1731581"/>
                  </a:lnTo>
                  <a:lnTo>
                    <a:pt x="590740" y="1731048"/>
                  </a:lnTo>
                  <a:lnTo>
                    <a:pt x="591908" y="1728927"/>
                  </a:lnTo>
                  <a:lnTo>
                    <a:pt x="591464" y="1728762"/>
                  </a:lnTo>
                  <a:lnTo>
                    <a:pt x="578485" y="1742033"/>
                  </a:lnTo>
                  <a:lnTo>
                    <a:pt x="573227" y="1747050"/>
                  </a:lnTo>
                  <a:lnTo>
                    <a:pt x="568007" y="1751380"/>
                  </a:lnTo>
                  <a:lnTo>
                    <a:pt x="566039" y="1752854"/>
                  </a:lnTo>
                  <a:lnTo>
                    <a:pt x="565886" y="1753870"/>
                  </a:lnTo>
                  <a:lnTo>
                    <a:pt x="566724" y="1754263"/>
                  </a:lnTo>
                  <a:lnTo>
                    <a:pt x="568350" y="1753108"/>
                  </a:lnTo>
                  <a:lnTo>
                    <a:pt x="562584" y="1760334"/>
                  </a:lnTo>
                  <a:lnTo>
                    <a:pt x="561276" y="1763268"/>
                  </a:lnTo>
                  <a:lnTo>
                    <a:pt x="562597" y="1765554"/>
                  </a:lnTo>
                  <a:lnTo>
                    <a:pt x="561060" y="1767890"/>
                  </a:lnTo>
                  <a:lnTo>
                    <a:pt x="554875" y="1774113"/>
                  </a:lnTo>
                  <a:lnTo>
                    <a:pt x="554418" y="1774558"/>
                  </a:lnTo>
                  <a:lnTo>
                    <a:pt x="554418" y="1783219"/>
                  </a:lnTo>
                  <a:lnTo>
                    <a:pt x="545084" y="1794624"/>
                  </a:lnTo>
                  <a:lnTo>
                    <a:pt x="545541" y="1792211"/>
                  </a:lnTo>
                  <a:lnTo>
                    <a:pt x="545693" y="1791423"/>
                  </a:lnTo>
                  <a:lnTo>
                    <a:pt x="543890" y="1792211"/>
                  </a:lnTo>
                  <a:lnTo>
                    <a:pt x="547154" y="1788058"/>
                  </a:lnTo>
                  <a:lnTo>
                    <a:pt x="553910" y="1782826"/>
                  </a:lnTo>
                  <a:lnTo>
                    <a:pt x="554418" y="1783219"/>
                  </a:lnTo>
                  <a:lnTo>
                    <a:pt x="554418" y="1774558"/>
                  </a:lnTo>
                  <a:lnTo>
                    <a:pt x="552196" y="1776704"/>
                  </a:lnTo>
                  <a:lnTo>
                    <a:pt x="551116" y="1775726"/>
                  </a:lnTo>
                  <a:lnTo>
                    <a:pt x="550468" y="1775079"/>
                  </a:lnTo>
                  <a:lnTo>
                    <a:pt x="549160" y="1775040"/>
                  </a:lnTo>
                  <a:lnTo>
                    <a:pt x="543699" y="1779968"/>
                  </a:lnTo>
                  <a:lnTo>
                    <a:pt x="541794" y="1781911"/>
                  </a:lnTo>
                  <a:lnTo>
                    <a:pt x="544398" y="1776336"/>
                  </a:lnTo>
                  <a:lnTo>
                    <a:pt x="541629" y="1778304"/>
                  </a:lnTo>
                  <a:lnTo>
                    <a:pt x="537438" y="1783384"/>
                  </a:lnTo>
                  <a:lnTo>
                    <a:pt x="534809" y="1786839"/>
                  </a:lnTo>
                  <a:lnTo>
                    <a:pt x="532599" y="1792643"/>
                  </a:lnTo>
                  <a:lnTo>
                    <a:pt x="533654" y="1792541"/>
                  </a:lnTo>
                  <a:lnTo>
                    <a:pt x="537197" y="1789074"/>
                  </a:lnTo>
                  <a:lnTo>
                    <a:pt x="541261" y="1784819"/>
                  </a:lnTo>
                  <a:lnTo>
                    <a:pt x="543750" y="1782330"/>
                  </a:lnTo>
                  <a:lnTo>
                    <a:pt x="544677" y="1782241"/>
                  </a:lnTo>
                  <a:lnTo>
                    <a:pt x="543521" y="1785442"/>
                  </a:lnTo>
                  <a:lnTo>
                    <a:pt x="543166" y="1786547"/>
                  </a:lnTo>
                  <a:lnTo>
                    <a:pt x="539330" y="1791055"/>
                  </a:lnTo>
                  <a:lnTo>
                    <a:pt x="538632" y="1792351"/>
                  </a:lnTo>
                  <a:lnTo>
                    <a:pt x="539775" y="1792643"/>
                  </a:lnTo>
                  <a:lnTo>
                    <a:pt x="540321" y="1792808"/>
                  </a:lnTo>
                  <a:lnTo>
                    <a:pt x="539394" y="1794789"/>
                  </a:lnTo>
                  <a:lnTo>
                    <a:pt x="539826" y="1795183"/>
                  </a:lnTo>
                  <a:lnTo>
                    <a:pt x="540588" y="1795754"/>
                  </a:lnTo>
                  <a:lnTo>
                    <a:pt x="539699" y="1797443"/>
                  </a:lnTo>
                  <a:lnTo>
                    <a:pt x="535863" y="1802561"/>
                  </a:lnTo>
                  <a:lnTo>
                    <a:pt x="533717" y="1804441"/>
                  </a:lnTo>
                  <a:lnTo>
                    <a:pt x="528256" y="1807654"/>
                  </a:lnTo>
                  <a:lnTo>
                    <a:pt x="522947" y="1811591"/>
                  </a:lnTo>
                  <a:lnTo>
                    <a:pt x="520725" y="1808175"/>
                  </a:lnTo>
                  <a:lnTo>
                    <a:pt x="515302" y="1812861"/>
                  </a:lnTo>
                  <a:lnTo>
                    <a:pt x="512483" y="1813534"/>
                  </a:lnTo>
                  <a:lnTo>
                    <a:pt x="506704" y="1818462"/>
                  </a:lnTo>
                  <a:lnTo>
                    <a:pt x="502475" y="1822145"/>
                  </a:lnTo>
                  <a:lnTo>
                    <a:pt x="501904" y="1823021"/>
                  </a:lnTo>
                  <a:lnTo>
                    <a:pt x="503783" y="1824329"/>
                  </a:lnTo>
                  <a:lnTo>
                    <a:pt x="504266" y="1824786"/>
                  </a:lnTo>
                  <a:lnTo>
                    <a:pt x="507238" y="1823783"/>
                  </a:lnTo>
                  <a:lnTo>
                    <a:pt x="509435" y="1822792"/>
                  </a:lnTo>
                  <a:lnTo>
                    <a:pt x="514553" y="1820011"/>
                  </a:lnTo>
                  <a:lnTo>
                    <a:pt x="513956" y="1823262"/>
                  </a:lnTo>
                  <a:lnTo>
                    <a:pt x="518058" y="1820011"/>
                  </a:lnTo>
                  <a:lnTo>
                    <a:pt x="521106" y="1817611"/>
                  </a:lnTo>
                  <a:lnTo>
                    <a:pt x="517448" y="1823427"/>
                  </a:lnTo>
                  <a:lnTo>
                    <a:pt x="523925" y="1818640"/>
                  </a:lnTo>
                  <a:lnTo>
                    <a:pt x="521589" y="1821700"/>
                  </a:lnTo>
                  <a:lnTo>
                    <a:pt x="519722" y="1824520"/>
                  </a:lnTo>
                  <a:lnTo>
                    <a:pt x="519595" y="1825104"/>
                  </a:lnTo>
                  <a:lnTo>
                    <a:pt x="519976" y="1825752"/>
                  </a:lnTo>
                  <a:lnTo>
                    <a:pt x="521093" y="1824672"/>
                  </a:lnTo>
                  <a:lnTo>
                    <a:pt x="523913" y="1821345"/>
                  </a:lnTo>
                  <a:lnTo>
                    <a:pt x="526161" y="1819414"/>
                  </a:lnTo>
                  <a:lnTo>
                    <a:pt x="526592" y="1818640"/>
                  </a:lnTo>
                  <a:lnTo>
                    <a:pt x="527164" y="1817611"/>
                  </a:lnTo>
                  <a:lnTo>
                    <a:pt x="529653" y="1813166"/>
                  </a:lnTo>
                  <a:lnTo>
                    <a:pt x="531228" y="1811591"/>
                  </a:lnTo>
                  <a:lnTo>
                    <a:pt x="533120" y="1809711"/>
                  </a:lnTo>
                  <a:lnTo>
                    <a:pt x="540423" y="1804276"/>
                  </a:lnTo>
                  <a:lnTo>
                    <a:pt x="544563" y="1801088"/>
                  </a:lnTo>
                  <a:lnTo>
                    <a:pt x="548805" y="1794624"/>
                  </a:lnTo>
                  <a:lnTo>
                    <a:pt x="549224" y="1793989"/>
                  </a:lnTo>
                  <a:lnTo>
                    <a:pt x="550189" y="1792960"/>
                  </a:lnTo>
                  <a:lnTo>
                    <a:pt x="555002" y="1788871"/>
                  </a:lnTo>
                  <a:lnTo>
                    <a:pt x="558711" y="1783943"/>
                  </a:lnTo>
                  <a:lnTo>
                    <a:pt x="562368" y="1779828"/>
                  </a:lnTo>
                  <a:lnTo>
                    <a:pt x="561873" y="1779689"/>
                  </a:lnTo>
                  <a:lnTo>
                    <a:pt x="560971" y="1780146"/>
                  </a:lnTo>
                  <a:lnTo>
                    <a:pt x="558673" y="1781797"/>
                  </a:lnTo>
                  <a:lnTo>
                    <a:pt x="557060" y="1783943"/>
                  </a:lnTo>
                  <a:lnTo>
                    <a:pt x="556374" y="1783715"/>
                  </a:lnTo>
                  <a:lnTo>
                    <a:pt x="557136" y="1782826"/>
                  </a:lnTo>
                  <a:lnTo>
                    <a:pt x="557314" y="1782597"/>
                  </a:lnTo>
                  <a:lnTo>
                    <a:pt x="557568" y="1782241"/>
                  </a:lnTo>
                  <a:lnTo>
                    <a:pt x="557809" y="1781911"/>
                  </a:lnTo>
                  <a:lnTo>
                    <a:pt x="558330" y="1781162"/>
                  </a:lnTo>
                  <a:lnTo>
                    <a:pt x="563308" y="1776704"/>
                  </a:lnTo>
                  <a:lnTo>
                    <a:pt x="565099" y="1775104"/>
                  </a:lnTo>
                  <a:lnTo>
                    <a:pt x="570611" y="1768017"/>
                  </a:lnTo>
                  <a:lnTo>
                    <a:pt x="570890" y="1767751"/>
                  </a:lnTo>
                  <a:lnTo>
                    <a:pt x="577062" y="1761909"/>
                  </a:lnTo>
                  <a:lnTo>
                    <a:pt x="578027" y="1760334"/>
                  </a:lnTo>
                  <a:lnTo>
                    <a:pt x="578878" y="1758442"/>
                  </a:lnTo>
                  <a:lnTo>
                    <a:pt x="577951" y="1758975"/>
                  </a:lnTo>
                  <a:lnTo>
                    <a:pt x="576846" y="1759839"/>
                  </a:lnTo>
                  <a:lnTo>
                    <a:pt x="571703" y="1764233"/>
                  </a:lnTo>
                  <a:lnTo>
                    <a:pt x="568032" y="1767751"/>
                  </a:lnTo>
                  <a:lnTo>
                    <a:pt x="571652" y="1760982"/>
                  </a:lnTo>
                  <a:lnTo>
                    <a:pt x="572465" y="1759445"/>
                  </a:lnTo>
                  <a:lnTo>
                    <a:pt x="570750" y="1759839"/>
                  </a:lnTo>
                  <a:lnTo>
                    <a:pt x="568159" y="1760982"/>
                  </a:lnTo>
                  <a:lnTo>
                    <a:pt x="568439" y="1760118"/>
                  </a:lnTo>
                  <a:lnTo>
                    <a:pt x="569823" y="1757895"/>
                  </a:lnTo>
                  <a:lnTo>
                    <a:pt x="570839" y="1756765"/>
                  </a:lnTo>
                  <a:lnTo>
                    <a:pt x="576300" y="1753108"/>
                  </a:lnTo>
                  <a:lnTo>
                    <a:pt x="578891" y="1751368"/>
                  </a:lnTo>
                  <a:lnTo>
                    <a:pt x="582295" y="1749171"/>
                  </a:lnTo>
                  <a:lnTo>
                    <a:pt x="584504" y="1748815"/>
                  </a:lnTo>
                  <a:lnTo>
                    <a:pt x="587781" y="1749336"/>
                  </a:lnTo>
                  <a:lnTo>
                    <a:pt x="587349" y="1749882"/>
                  </a:lnTo>
                  <a:lnTo>
                    <a:pt x="588289" y="1748815"/>
                  </a:lnTo>
                  <a:lnTo>
                    <a:pt x="590486" y="1746326"/>
                  </a:lnTo>
                  <a:lnTo>
                    <a:pt x="591477" y="1745183"/>
                  </a:lnTo>
                  <a:lnTo>
                    <a:pt x="591654" y="1744802"/>
                  </a:lnTo>
                  <a:lnTo>
                    <a:pt x="592023" y="1744370"/>
                  </a:lnTo>
                  <a:lnTo>
                    <a:pt x="591997" y="1744662"/>
                  </a:lnTo>
                  <a:lnTo>
                    <a:pt x="592391" y="1744446"/>
                  </a:lnTo>
                  <a:lnTo>
                    <a:pt x="592074" y="1745018"/>
                  </a:lnTo>
                  <a:lnTo>
                    <a:pt x="592023" y="1744713"/>
                  </a:lnTo>
                  <a:lnTo>
                    <a:pt x="591743" y="1744916"/>
                  </a:lnTo>
                  <a:lnTo>
                    <a:pt x="591515" y="1745183"/>
                  </a:lnTo>
                  <a:lnTo>
                    <a:pt x="591324" y="1745500"/>
                  </a:lnTo>
                  <a:lnTo>
                    <a:pt x="592201" y="1745183"/>
                  </a:lnTo>
                  <a:lnTo>
                    <a:pt x="593064" y="1745322"/>
                  </a:lnTo>
                  <a:lnTo>
                    <a:pt x="593217" y="1745183"/>
                  </a:lnTo>
                  <a:lnTo>
                    <a:pt x="593382" y="1745018"/>
                  </a:lnTo>
                  <a:lnTo>
                    <a:pt x="593966" y="1744446"/>
                  </a:lnTo>
                  <a:lnTo>
                    <a:pt x="599516" y="1739049"/>
                  </a:lnTo>
                  <a:lnTo>
                    <a:pt x="605650" y="1733092"/>
                  </a:lnTo>
                  <a:lnTo>
                    <a:pt x="607072" y="1731708"/>
                  </a:lnTo>
                  <a:lnTo>
                    <a:pt x="611517" y="1727403"/>
                  </a:lnTo>
                  <a:lnTo>
                    <a:pt x="615149" y="1723898"/>
                  </a:lnTo>
                  <a:lnTo>
                    <a:pt x="617753" y="1718716"/>
                  </a:lnTo>
                  <a:lnTo>
                    <a:pt x="618934" y="1716697"/>
                  </a:lnTo>
                  <a:lnTo>
                    <a:pt x="622300" y="1710956"/>
                  </a:lnTo>
                  <a:close/>
                </a:path>
                <a:path w="1056640" h="1996440">
                  <a:moveTo>
                    <a:pt x="686892" y="1421472"/>
                  </a:moveTo>
                  <a:lnTo>
                    <a:pt x="686511" y="1421587"/>
                  </a:lnTo>
                  <a:lnTo>
                    <a:pt x="686295" y="1422133"/>
                  </a:lnTo>
                  <a:lnTo>
                    <a:pt x="686892" y="1421472"/>
                  </a:lnTo>
                  <a:close/>
                </a:path>
                <a:path w="1056640" h="1996440">
                  <a:moveTo>
                    <a:pt x="687362" y="1382814"/>
                  </a:moveTo>
                  <a:lnTo>
                    <a:pt x="687044" y="1382966"/>
                  </a:lnTo>
                  <a:lnTo>
                    <a:pt x="686117" y="1384033"/>
                  </a:lnTo>
                  <a:lnTo>
                    <a:pt x="686041" y="1384363"/>
                  </a:lnTo>
                  <a:lnTo>
                    <a:pt x="686003" y="1384528"/>
                  </a:lnTo>
                  <a:lnTo>
                    <a:pt x="686333" y="1384211"/>
                  </a:lnTo>
                  <a:lnTo>
                    <a:pt x="686803" y="1383817"/>
                  </a:lnTo>
                  <a:lnTo>
                    <a:pt x="687362" y="1382814"/>
                  </a:lnTo>
                  <a:close/>
                </a:path>
                <a:path w="1056640" h="1996440">
                  <a:moveTo>
                    <a:pt x="703516" y="1393469"/>
                  </a:moveTo>
                  <a:lnTo>
                    <a:pt x="703224" y="1393317"/>
                  </a:lnTo>
                  <a:lnTo>
                    <a:pt x="701865" y="1394002"/>
                  </a:lnTo>
                  <a:lnTo>
                    <a:pt x="700316" y="1395285"/>
                  </a:lnTo>
                  <a:lnTo>
                    <a:pt x="698474" y="1395285"/>
                  </a:lnTo>
                  <a:lnTo>
                    <a:pt x="697534" y="1395882"/>
                  </a:lnTo>
                  <a:lnTo>
                    <a:pt x="695553" y="1399133"/>
                  </a:lnTo>
                  <a:lnTo>
                    <a:pt x="690410" y="1406791"/>
                  </a:lnTo>
                  <a:lnTo>
                    <a:pt x="689851" y="1407668"/>
                  </a:lnTo>
                  <a:lnTo>
                    <a:pt x="689559" y="1408671"/>
                  </a:lnTo>
                  <a:lnTo>
                    <a:pt x="690130" y="1409242"/>
                  </a:lnTo>
                  <a:lnTo>
                    <a:pt x="691299" y="1408569"/>
                  </a:lnTo>
                  <a:lnTo>
                    <a:pt x="696302" y="1403311"/>
                  </a:lnTo>
                  <a:lnTo>
                    <a:pt x="697204" y="1401533"/>
                  </a:lnTo>
                  <a:lnTo>
                    <a:pt x="698144" y="1399654"/>
                  </a:lnTo>
                  <a:lnTo>
                    <a:pt x="699211" y="1398155"/>
                  </a:lnTo>
                  <a:lnTo>
                    <a:pt x="701001" y="1396885"/>
                  </a:lnTo>
                  <a:lnTo>
                    <a:pt x="702360" y="1395768"/>
                  </a:lnTo>
                  <a:lnTo>
                    <a:pt x="703110" y="1394675"/>
                  </a:lnTo>
                  <a:lnTo>
                    <a:pt x="703516" y="1393469"/>
                  </a:lnTo>
                  <a:close/>
                </a:path>
                <a:path w="1056640" h="1996440">
                  <a:moveTo>
                    <a:pt x="709650" y="1404518"/>
                  </a:moveTo>
                  <a:lnTo>
                    <a:pt x="706945" y="1407007"/>
                  </a:lnTo>
                  <a:lnTo>
                    <a:pt x="705726" y="1409065"/>
                  </a:lnTo>
                  <a:lnTo>
                    <a:pt x="706526" y="1408747"/>
                  </a:lnTo>
                  <a:lnTo>
                    <a:pt x="707555" y="1407617"/>
                  </a:lnTo>
                  <a:lnTo>
                    <a:pt x="708926" y="1405826"/>
                  </a:lnTo>
                  <a:lnTo>
                    <a:pt x="709256" y="1405178"/>
                  </a:lnTo>
                  <a:lnTo>
                    <a:pt x="709650" y="1404518"/>
                  </a:lnTo>
                  <a:close/>
                </a:path>
                <a:path w="1056640" h="1996440">
                  <a:moveTo>
                    <a:pt x="712050" y="1395971"/>
                  </a:moveTo>
                  <a:lnTo>
                    <a:pt x="711682" y="1395488"/>
                  </a:lnTo>
                  <a:lnTo>
                    <a:pt x="709295" y="1396771"/>
                  </a:lnTo>
                  <a:lnTo>
                    <a:pt x="703021" y="1404708"/>
                  </a:lnTo>
                  <a:lnTo>
                    <a:pt x="701268" y="1410309"/>
                  </a:lnTo>
                  <a:lnTo>
                    <a:pt x="698004" y="1414310"/>
                  </a:lnTo>
                  <a:lnTo>
                    <a:pt x="693254" y="1418615"/>
                  </a:lnTo>
                  <a:lnTo>
                    <a:pt x="691934" y="1419809"/>
                  </a:lnTo>
                  <a:lnTo>
                    <a:pt x="690435" y="1421447"/>
                  </a:lnTo>
                  <a:lnTo>
                    <a:pt x="689965" y="1423746"/>
                  </a:lnTo>
                  <a:lnTo>
                    <a:pt x="689432" y="1425219"/>
                  </a:lnTo>
                  <a:lnTo>
                    <a:pt x="692505" y="1423301"/>
                  </a:lnTo>
                  <a:lnTo>
                    <a:pt x="693826" y="1421777"/>
                  </a:lnTo>
                  <a:lnTo>
                    <a:pt x="697738" y="1416456"/>
                  </a:lnTo>
                  <a:lnTo>
                    <a:pt x="699871" y="1412684"/>
                  </a:lnTo>
                  <a:lnTo>
                    <a:pt x="709803" y="1403477"/>
                  </a:lnTo>
                  <a:lnTo>
                    <a:pt x="709688" y="1400746"/>
                  </a:lnTo>
                  <a:lnTo>
                    <a:pt x="712050" y="1395971"/>
                  </a:lnTo>
                  <a:close/>
                </a:path>
                <a:path w="1056640" h="1996440">
                  <a:moveTo>
                    <a:pt x="721207" y="1398663"/>
                  </a:moveTo>
                  <a:lnTo>
                    <a:pt x="720953" y="1398816"/>
                  </a:lnTo>
                  <a:lnTo>
                    <a:pt x="720344" y="1399654"/>
                  </a:lnTo>
                  <a:lnTo>
                    <a:pt x="721207" y="1398663"/>
                  </a:lnTo>
                  <a:close/>
                </a:path>
                <a:path w="1056640" h="1996440">
                  <a:moveTo>
                    <a:pt x="726630" y="1362443"/>
                  </a:moveTo>
                  <a:lnTo>
                    <a:pt x="726478" y="1362468"/>
                  </a:lnTo>
                  <a:lnTo>
                    <a:pt x="725652" y="1362456"/>
                  </a:lnTo>
                  <a:lnTo>
                    <a:pt x="724281" y="1364043"/>
                  </a:lnTo>
                  <a:lnTo>
                    <a:pt x="722960" y="1365478"/>
                  </a:lnTo>
                  <a:lnTo>
                    <a:pt x="722464" y="1366215"/>
                  </a:lnTo>
                  <a:lnTo>
                    <a:pt x="721753" y="1367129"/>
                  </a:lnTo>
                  <a:lnTo>
                    <a:pt x="721487" y="1367828"/>
                  </a:lnTo>
                  <a:lnTo>
                    <a:pt x="722198" y="1367586"/>
                  </a:lnTo>
                  <a:lnTo>
                    <a:pt x="722718" y="1367167"/>
                  </a:lnTo>
                  <a:lnTo>
                    <a:pt x="724027" y="1366088"/>
                  </a:lnTo>
                  <a:lnTo>
                    <a:pt x="725411" y="1364691"/>
                  </a:lnTo>
                  <a:lnTo>
                    <a:pt x="726528" y="1362811"/>
                  </a:lnTo>
                  <a:lnTo>
                    <a:pt x="726630" y="1362443"/>
                  </a:lnTo>
                  <a:close/>
                </a:path>
                <a:path w="1056640" h="1996440">
                  <a:moveTo>
                    <a:pt x="737704" y="796531"/>
                  </a:moveTo>
                  <a:lnTo>
                    <a:pt x="736993" y="796099"/>
                  </a:lnTo>
                  <a:lnTo>
                    <a:pt x="735799" y="795870"/>
                  </a:lnTo>
                  <a:lnTo>
                    <a:pt x="729919" y="797674"/>
                  </a:lnTo>
                  <a:lnTo>
                    <a:pt x="726605" y="799541"/>
                  </a:lnTo>
                  <a:lnTo>
                    <a:pt x="727062" y="800760"/>
                  </a:lnTo>
                  <a:lnTo>
                    <a:pt x="728967" y="800392"/>
                  </a:lnTo>
                  <a:lnTo>
                    <a:pt x="734822" y="798804"/>
                  </a:lnTo>
                  <a:lnTo>
                    <a:pt x="737704" y="797356"/>
                  </a:lnTo>
                  <a:lnTo>
                    <a:pt x="737704" y="796531"/>
                  </a:lnTo>
                  <a:close/>
                </a:path>
                <a:path w="1056640" h="1996440">
                  <a:moveTo>
                    <a:pt x="750290" y="1993150"/>
                  </a:moveTo>
                  <a:lnTo>
                    <a:pt x="749896" y="1993290"/>
                  </a:lnTo>
                  <a:lnTo>
                    <a:pt x="749503" y="1993315"/>
                  </a:lnTo>
                  <a:lnTo>
                    <a:pt x="749071" y="1993709"/>
                  </a:lnTo>
                  <a:lnTo>
                    <a:pt x="748626" y="1994115"/>
                  </a:lnTo>
                  <a:lnTo>
                    <a:pt x="747864" y="1995170"/>
                  </a:lnTo>
                  <a:lnTo>
                    <a:pt x="747687" y="1995576"/>
                  </a:lnTo>
                  <a:lnTo>
                    <a:pt x="747420" y="1996236"/>
                  </a:lnTo>
                  <a:lnTo>
                    <a:pt x="747979" y="1996020"/>
                  </a:lnTo>
                  <a:lnTo>
                    <a:pt x="749300" y="1994598"/>
                  </a:lnTo>
                  <a:lnTo>
                    <a:pt x="749782" y="1993836"/>
                  </a:lnTo>
                  <a:lnTo>
                    <a:pt x="750290" y="1993150"/>
                  </a:lnTo>
                  <a:close/>
                </a:path>
                <a:path w="1056640" h="1996440">
                  <a:moveTo>
                    <a:pt x="751992" y="1368348"/>
                  </a:moveTo>
                  <a:lnTo>
                    <a:pt x="751916" y="1367421"/>
                  </a:lnTo>
                  <a:lnTo>
                    <a:pt x="742315" y="1375638"/>
                  </a:lnTo>
                  <a:lnTo>
                    <a:pt x="743140" y="1374127"/>
                  </a:lnTo>
                  <a:lnTo>
                    <a:pt x="746721" y="1369288"/>
                  </a:lnTo>
                  <a:lnTo>
                    <a:pt x="747077" y="1368183"/>
                  </a:lnTo>
                  <a:lnTo>
                    <a:pt x="745388" y="1368933"/>
                  </a:lnTo>
                  <a:lnTo>
                    <a:pt x="744042" y="1370152"/>
                  </a:lnTo>
                  <a:lnTo>
                    <a:pt x="739622" y="1375105"/>
                  </a:lnTo>
                  <a:lnTo>
                    <a:pt x="736587" y="1379423"/>
                  </a:lnTo>
                  <a:lnTo>
                    <a:pt x="727290" y="1388567"/>
                  </a:lnTo>
                  <a:lnTo>
                    <a:pt x="723785" y="1393621"/>
                  </a:lnTo>
                  <a:lnTo>
                    <a:pt x="721702" y="1398257"/>
                  </a:lnTo>
                  <a:lnTo>
                    <a:pt x="721804" y="1398397"/>
                  </a:lnTo>
                  <a:lnTo>
                    <a:pt x="721258" y="1400314"/>
                  </a:lnTo>
                  <a:lnTo>
                    <a:pt x="719226" y="1402359"/>
                  </a:lnTo>
                  <a:lnTo>
                    <a:pt x="719556" y="1401330"/>
                  </a:lnTo>
                  <a:lnTo>
                    <a:pt x="719467" y="1400848"/>
                  </a:lnTo>
                  <a:lnTo>
                    <a:pt x="711390" y="1410970"/>
                  </a:lnTo>
                  <a:lnTo>
                    <a:pt x="710031" y="1412773"/>
                  </a:lnTo>
                  <a:lnTo>
                    <a:pt x="708177" y="1416253"/>
                  </a:lnTo>
                  <a:lnTo>
                    <a:pt x="706285" y="1419529"/>
                  </a:lnTo>
                  <a:lnTo>
                    <a:pt x="709231" y="1417256"/>
                  </a:lnTo>
                  <a:lnTo>
                    <a:pt x="710768" y="1415402"/>
                  </a:lnTo>
                  <a:lnTo>
                    <a:pt x="712190" y="1413802"/>
                  </a:lnTo>
                  <a:lnTo>
                    <a:pt x="711771" y="1413903"/>
                  </a:lnTo>
                  <a:lnTo>
                    <a:pt x="711885" y="1413738"/>
                  </a:lnTo>
                  <a:lnTo>
                    <a:pt x="712470" y="1413370"/>
                  </a:lnTo>
                  <a:lnTo>
                    <a:pt x="712228" y="1413776"/>
                  </a:lnTo>
                  <a:lnTo>
                    <a:pt x="713320" y="1414145"/>
                  </a:lnTo>
                  <a:lnTo>
                    <a:pt x="715251" y="1413217"/>
                  </a:lnTo>
                  <a:lnTo>
                    <a:pt x="719543" y="1408976"/>
                  </a:lnTo>
                  <a:lnTo>
                    <a:pt x="721042" y="1407210"/>
                  </a:lnTo>
                  <a:lnTo>
                    <a:pt x="723468" y="1403705"/>
                  </a:lnTo>
                  <a:lnTo>
                    <a:pt x="720280" y="1405902"/>
                  </a:lnTo>
                  <a:lnTo>
                    <a:pt x="723468" y="1401356"/>
                  </a:lnTo>
                  <a:lnTo>
                    <a:pt x="726414" y="1399070"/>
                  </a:lnTo>
                  <a:lnTo>
                    <a:pt x="728179" y="1394269"/>
                  </a:lnTo>
                  <a:lnTo>
                    <a:pt x="737146" y="1384414"/>
                  </a:lnTo>
                  <a:lnTo>
                    <a:pt x="740702" y="1380299"/>
                  </a:lnTo>
                  <a:lnTo>
                    <a:pt x="746848" y="1374584"/>
                  </a:lnTo>
                  <a:lnTo>
                    <a:pt x="749388" y="1372031"/>
                  </a:lnTo>
                  <a:lnTo>
                    <a:pt x="751738" y="1368806"/>
                  </a:lnTo>
                  <a:lnTo>
                    <a:pt x="751992" y="1368348"/>
                  </a:lnTo>
                  <a:close/>
                </a:path>
                <a:path w="1056640" h="1996440">
                  <a:moveTo>
                    <a:pt x="760031" y="1083310"/>
                  </a:moveTo>
                  <a:lnTo>
                    <a:pt x="759548" y="1082890"/>
                  </a:lnTo>
                  <a:lnTo>
                    <a:pt x="759167" y="1083208"/>
                  </a:lnTo>
                  <a:lnTo>
                    <a:pt x="755891" y="1086205"/>
                  </a:lnTo>
                  <a:lnTo>
                    <a:pt x="754456" y="1087983"/>
                  </a:lnTo>
                  <a:lnTo>
                    <a:pt x="753186" y="1089660"/>
                  </a:lnTo>
                  <a:lnTo>
                    <a:pt x="754151" y="1089101"/>
                  </a:lnTo>
                  <a:lnTo>
                    <a:pt x="755637" y="1088263"/>
                  </a:lnTo>
                  <a:lnTo>
                    <a:pt x="757618" y="1086713"/>
                  </a:lnTo>
                  <a:lnTo>
                    <a:pt x="759612" y="1084072"/>
                  </a:lnTo>
                  <a:lnTo>
                    <a:pt x="759841" y="1083741"/>
                  </a:lnTo>
                  <a:lnTo>
                    <a:pt x="760031" y="1083310"/>
                  </a:lnTo>
                  <a:close/>
                </a:path>
                <a:path w="1056640" h="1996440">
                  <a:moveTo>
                    <a:pt x="814552" y="765060"/>
                  </a:moveTo>
                  <a:lnTo>
                    <a:pt x="813765" y="765352"/>
                  </a:lnTo>
                  <a:lnTo>
                    <a:pt x="814489" y="765289"/>
                  </a:lnTo>
                  <a:lnTo>
                    <a:pt x="814552" y="765060"/>
                  </a:lnTo>
                  <a:close/>
                </a:path>
                <a:path w="1056640" h="1996440">
                  <a:moveTo>
                    <a:pt x="872693" y="759891"/>
                  </a:moveTo>
                  <a:lnTo>
                    <a:pt x="868260" y="760006"/>
                  </a:lnTo>
                  <a:lnTo>
                    <a:pt x="865339" y="760488"/>
                  </a:lnTo>
                  <a:lnTo>
                    <a:pt x="864628" y="757643"/>
                  </a:lnTo>
                  <a:lnTo>
                    <a:pt x="855802" y="759294"/>
                  </a:lnTo>
                  <a:lnTo>
                    <a:pt x="846658" y="759841"/>
                  </a:lnTo>
                  <a:lnTo>
                    <a:pt x="843203" y="760476"/>
                  </a:lnTo>
                  <a:lnTo>
                    <a:pt x="841235" y="759891"/>
                  </a:lnTo>
                  <a:lnTo>
                    <a:pt x="840016" y="759574"/>
                  </a:lnTo>
                  <a:lnTo>
                    <a:pt x="835990" y="760247"/>
                  </a:lnTo>
                  <a:lnTo>
                    <a:pt x="830300" y="763498"/>
                  </a:lnTo>
                  <a:lnTo>
                    <a:pt x="826693" y="764654"/>
                  </a:lnTo>
                  <a:lnTo>
                    <a:pt x="819251" y="765886"/>
                  </a:lnTo>
                  <a:lnTo>
                    <a:pt x="817562" y="767181"/>
                  </a:lnTo>
                  <a:lnTo>
                    <a:pt x="820991" y="768273"/>
                  </a:lnTo>
                  <a:lnTo>
                    <a:pt x="827011" y="767740"/>
                  </a:lnTo>
                  <a:lnTo>
                    <a:pt x="823633" y="770458"/>
                  </a:lnTo>
                  <a:lnTo>
                    <a:pt x="823874" y="770750"/>
                  </a:lnTo>
                  <a:lnTo>
                    <a:pt x="824433" y="770978"/>
                  </a:lnTo>
                  <a:lnTo>
                    <a:pt x="824560" y="772680"/>
                  </a:lnTo>
                  <a:lnTo>
                    <a:pt x="821626" y="773899"/>
                  </a:lnTo>
                  <a:lnTo>
                    <a:pt x="813485" y="774560"/>
                  </a:lnTo>
                  <a:lnTo>
                    <a:pt x="810666" y="774915"/>
                  </a:lnTo>
                  <a:lnTo>
                    <a:pt x="810666" y="779576"/>
                  </a:lnTo>
                  <a:lnTo>
                    <a:pt x="808380" y="780529"/>
                  </a:lnTo>
                  <a:lnTo>
                    <a:pt x="808532" y="780567"/>
                  </a:lnTo>
                  <a:lnTo>
                    <a:pt x="807732" y="780770"/>
                  </a:lnTo>
                  <a:lnTo>
                    <a:pt x="808380" y="780529"/>
                  </a:lnTo>
                  <a:lnTo>
                    <a:pt x="807923" y="780465"/>
                  </a:lnTo>
                  <a:lnTo>
                    <a:pt x="807402" y="780415"/>
                  </a:lnTo>
                  <a:lnTo>
                    <a:pt x="806627" y="780008"/>
                  </a:lnTo>
                  <a:lnTo>
                    <a:pt x="806919" y="779526"/>
                  </a:lnTo>
                  <a:lnTo>
                    <a:pt x="809371" y="778954"/>
                  </a:lnTo>
                  <a:lnTo>
                    <a:pt x="810221" y="779068"/>
                  </a:lnTo>
                  <a:lnTo>
                    <a:pt x="810666" y="779576"/>
                  </a:lnTo>
                  <a:lnTo>
                    <a:pt x="810666" y="774915"/>
                  </a:lnTo>
                  <a:lnTo>
                    <a:pt x="809015" y="775106"/>
                  </a:lnTo>
                  <a:lnTo>
                    <a:pt x="809955" y="774128"/>
                  </a:lnTo>
                  <a:lnTo>
                    <a:pt x="810221" y="773849"/>
                  </a:lnTo>
                  <a:lnTo>
                    <a:pt x="811364" y="772680"/>
                  </a:lnTo>
                  <a:lnTo>
                    <a:pt x="809612" y="772579"/>
                  </a:lnTo>
                  <a:lnTo>
                    <a:pt x="802982" y="773849"/>
                  </a:lnTo>
                  <a:lnTo>
                    <a:pt x="800684" y="773049"/>
                  </a:lnTo>
                  <a:lnTo>
                    <a:pt x="790905" y="774128"/>
                  </a:lnTo>
                  <a:lnTo>
                    <a:pt x="787730" y="773747"/>
                  </a:lnTo>
                  <a:lnTo>
                    <a:pt x="790333" y="770458"/>
                  </a:lnTo>
                  <a:lnTo>
                    <a:pt x="788352" y="770534"/>
                  </a:lnTo>
                  <a:lnTo>
                    <a:pt x="782104" y="772033"/>
                  </a:lnTo>
                  <a:lnTo>
                    <a:pt x="781151" y="772325"/>
                  </a:lnTo>
                  <a:lnTo>
                    <a:pt x="781151" y="786142"/>
                  </a:lnTo>
                  <a:lnTo>
                    <a:pt x="780135" y="787628"/>
                  </a:lnTo>
                  <a:lnTo>
                    <a:pt x="778332" y="788339"/>
                  </a:lnTo>
                  <a:lnTo>
                    <a:pt x="776414" y="788898"/>
                  </a:lnTo>
                  <a:lnTo>
                    <a:pt x="774712" y="789305"/>
                  </a:lnTo>
                  <a:lnTo>
                    <a:pt x="774077" y="789139"/>
                  </a:lnTo>
                  <a:lnTo>
                    <a:pt x="773988" y="788428"/>
                  </a:lnTo>
                  <a:lnTo>
                    <a:pt x="773950" y="788162"/>
                  </a:lnTo>
                  <a:lnTo>
                    <a:pt x="775106" y="787450"/>
                  </a:lnTo>
                  <a:lnTo>
                    <a:pt x="779272" y="786371"/>
                  </a:lnTo>
                  <a:lnTo>
                    <a:pt x="781151" y="786142"/>
                  </a:lnTo>
                  <a:lnTo>
                    <a:pt x="781151" y="772325"/>
                  </a:lnTo>
                  <a:lnTo>
                    <a:pt x="778891" y="772998"/>
                  </a:lnTo>
                  <a:lnTo>
                    <a:pt x="775208" y="775779"/>
                  </a:lnTo>
                  <a:lnTo>
                    <a:pt x="777087" y="775843"/>
                  </a:lnTo>
                  <a:lnTo>
                    <a:pt x="780046" y="775677"/>
                  </a:lnTo>
                  <a:lnTo>
                    <a:pt x="780008" y="776109"/>
                  </a:lnTo>
                  <a:lnTo>
                    <a:pt x="779246" y="776465"/>
                  </a:lnTo>
                  <a:lnTo>
                    <a:pt x="778344" y="776808"/>
                  </a:lnTo>
                  <a:lnTo>
                    <a:pt x="777341" y="777011"/>
                  </a:lnTo>
                  <a:lnTo>
                    <a:pt x="777341" y="782739"/>
                  </a:lnTo>
                  <a:lnTo>
                    <a:pt x="776554" y="783844"/>
                  </a:lnTo>
                  <a:lnTo>
                    <a:pt x="775258" y="784326"/>
                  </a:lnTo>
                  <a:lnTo>
                    <a:pt x="773798" y="784707"/>
                  </a:lnTo>
                  <a:lnTo>
                    <a:pt x="772312" y="785025"/>
                  </a:lnTo>
                  <a:lnTo>
                    <a:pt x="771004" y="785202"/>
                  </a:lnTo>
                  <a:lnTo>
                    <a:pt x="771791" y="784085"/>
                  </a:lnTo>
                  <a:lnTo>
                    <a:pt x="773125" y="783564"/>
                  </a:lnTo>
                  <a:lnTo>
                    <a:pt x="776058" y="782866"/>
                  </a:lnTo>
                  <a:lnTo>
                    <a:pt x="777341" y="782739"/>
                  </a:lnTo>
                  <a:lnTo>
                    <a:pt x="777341" y="777011"/>
                  </a:lnTo>
                  <a:lnTo>
                    <a:pt x="773480" y="777773"/>
                  </a:lnTo>
                  <a:lnTo>
                    <a:pt x="771550" y="777379"/>
                  </a:lnTo>
                  <a:lnTo>
                    <a:pt x="768883" y="776643"/>
                  </a:lnTo>
                  <a:lnTo>
                    <a:pt x="766775" y="776757"/>
                  </a:lnTo>
                  <a:lnTo>
                    <a:pt x="759688" y="779856"/>
                  </a:lnTo>
                  <a:lnTo>
                    <a:pt x="754430" y="781481"/>
                  </a:lnTo>
                  <a:lnTo>
                    <a:pt x="748538" y="781634"/>
                  </a:lnTo>
                  <a:lnTo>
                    <a:pt x="746315" y="782447"/>
                  </a:lnTo>
                  <a:lnTo>
                    <a:pt x="742594" y="783856"/>
                  </a:lnTo>
                  <a:lnTo>
                    <a:pt x="740879" y="784529"/>
                  </a:lnTo>
                  <a:lnTo>
                    <a:pt x="737603" y="784580"/>
                  </a:lnTo>
                  <a:lnTo>
                    <a:pt x="733856" y="784669"/>
                  </a:lnTo>
                  <a:lnTo>
                    <a:pt x="733132" y="786841"/>
                  </a:lnTo>
                  <a:lnTo>
                    <a:pt x="728294" y="788225"/>
                  </a:lnTo>
                  <a:lnTo>
                    <a:pt x="727265" y="788428"/>
                  </a:lnTo>
                  <a:lnTo>
                    <a:pt x="722591" y="788225"/>
                  </a:lnTo>
                  <a:lnTo>
                    <a:pt x="719531" y="788390"/>
                  </a:lnTo>
                  <a:lnTo>
                    <a:pt x="717638" y="788822"/>
                  </a:lnTo>
                  <a:lnTo>
                    <a:pt x="711454" y="791159"/>
                  </a:lnTo>
                  <a:lnTo>
                    <a:pt x="709891" y="794956"/>
                  </a:lnTo>
                  <a:lnTo>
                    <a:pt x="719048" y="794131"/>
                  </a:lnTo>
                  <a:lnTo>
                    <a:pt x="724560" y="793026"/>
                  </a:lnTo>
                  <a:lnTo>
                    <a:pt x="728840" y="794181"/>
                  </a:lnTo>
                  <a:lnTo>
                    <a:pt x="731951" y="793026"/>
                  </a:lnTo>
                  <a:lnTo>
                    <a:pt x="732421" y="792848"/>
                  </a:lnTo>
                  <a:lnTo>
                    <a:pt x="738187" y="791629"/>
                  </a:lnTo>
                  <a:lnTo>
                    <a:pt x="741908" y="790371"/>
                  </a:lnTo>
                  <a:lnTo>
                    <a:pt x="747560" y="790879"/>
                  </a:lnTo>
                  <a:lnTo>
                    <a:pt x="751776" y="790816"/>
                  </a:lnTo>
                  <a:lnTo>
                    <a:pt x="757694" y="790371"/>
                  </a:lnTo>
                  <a:lnTo>
                    <a:pt x="758113" y="790333"/>
                  </a:lnTo>
                  <a:lnTo>
                    <a:pt x="758355" y="790956"/>
                  </a:lnTo>
                  <a:lnTo>
                    <a:pt x="753148" y="793165"/>
                  </a:lnTo>
                  <a:lnTo>
                    <a:pt x="749719" y="794486"/>
                  </a:lnTo>
                  <a:lnTo>
                    <a:pt x="741718" y="797394"/>
                  </a:lnTo>
                  <a:lnTo>
                    <a:pt x="743038" y="798931"/>
                  </a:lnTo>
                  <a:lnTo>
                    <a:pt x="737108" y="800646"/>
                  </a:lnTo>
                  <a:lnTo>
                    <a:pt x="736612" y="801116"/>
                  </a:lnTo>
                  <a:lnTo>
                    <a:pt x="736066" y="801458"/>
                  </a:lnTo>
                  <a:lnTo>
                    <a:pt x="736714" y="801408"/>
                  </a:lnTo>
                  <a:lnTo>
                    <a:pt x="737247" y="801471"/>
                  </a:lnTo>
                  <a:lnTo>
                    <a:pt x="737565" y="801408"/>
                  </a:lnTo>
                  <a:lnTo>
                    <a:pt x="744689" y="800214"/>
                  </a:lnTo>
                  <a:lnTo>
                    <a:pt x="751268" y="796404"/>
                  </a:lnTo>
                  <a:lnTo>
                    <a:pt x="758634" y="795655"/>
                  </a:lnTo>
                  <a:lnTo>
                    <a:pt x="760450" y="794372"/>
                  </a:lnTo>
                  <a:lnTo>
                    <a:pt x="763460" y="792962"/>
                  </a:lnTo>
                  <a:lnTo>
                    <a:pt x="766051" y="792073"/>
                  </a:lnTo>
                  <a:lnTo>
                    <a:pt x="766635" y="792518"/>
                  </a:lnTo>
                  <a:lnTo>
                    <a:pt x="768146" y="793584"/>
                  </a:lnTo>
                  <a:lnTo>
                    <a:pt x="770623" y="792645"/>
                  </a:lnTo>
                  <a:lnTo>
                    <a:pt x="772388" y="792073"/>
                  </a:lnTo>
                  <a:lnTo>
                    <a:pt x="777798" y="790333"/>
                  </a:lnTo>
                  <a:lnTo>
                    <a:pt x="780643" y="789419"/>
                  </a:lnTo>
                  <a:lnTo>
                    <a:pt x="780948" y="789305"/>
                  </a:lnTo>
                  <a:lnTo>
                    <a:pt x="788035" y="786625"/>
                  </a:lnTo>
                  <a:lnTo>
                    <a:pt x="797458" y="786701"/>
                  </a:lnTo>
                  <a:lnTo>
                    <a:pt x="797674" y="786625"/>
                  </a:lnTo>
                  <a:lnTo>
                    <a:pt x="799045" y="786142"/>
                  </a:lnTo>
                  <a:lnTo>
                    <a:pt x="801751" y="785202"/>
                  </a:lnTo>
                  <a:lnTo>
                    <a:pt x="803973" y="784428"/>
                  </a:lnTo>
                  <a:lnTo>
                    <a:pt x="821817" y="778954"/>
                  </a:lnTo>
                  <a:lnTo>
                    <a:pt x="822007" y="778776"/>
                  </a:lnTo>
                  <a:lnTo>
                    <a:pt x="820928" y="777773"/>
                  </a:lnTo>
                  <a:lnTo>
                    <a:pt x="819251" y="776198"/>
                  </a:lnTo>
                  <a:lnTo>
                    <a:pt x="819175" y="775982"/>
                  </a:lnTo>
                  <a:lnTo>
                    <a:pt x="820483" y="775677"/>
                  </a:lnTo>
                  <a:lnTo>
                    <a:pt x="822972" y="775106"/>
                  </a:lnTo>
                  <a:lnTo>
                    <a:pt x="829424" y="773607"/>
                  </a:lnTo>
                  <a:lnTo>
                    <a:pt x="830249" y="772896"/>
                  </a:lnTo>
                  <a:lnTo>
                    <a:pt x="830478" y="771347"/>
                  </a:lnTo>
                  <a:lnTo>
                    <a:pt x="830326" y="770458"/>
                  </a:lnTo>
                  <a:lnTo>
                    <a:pt x="830186" y="770051"/>
                  </a:lnTo>
                  <a:lnTo>
                    <a:pt x="839520" y="767740"/>
                  </a:lnTo>
                  <a:lnTo>
                    <a:pt x="839978" y="767626"/>
                  </a:lnTo>
                  <a:lnTo>
                    <a:pt x="845426" y="765530"/>
                  </a:lnTo>
                  <a:lnTo>
                    <a:pt x="849858" y="765657"/>
                  </a:lnTo>
                  <a:lnTo>
                    <a:pt x="848004" y="767232"/>
                  </a:lnTo>
                  <a:lnTo>
                    <a:pt x="847051" y="768743"/>
                  </a:lnTo>
                  <a:lnTo>
                    <a:pt x="842759" y="770864"/>
                  </a:lnTo>
                  <a:lnTo>
                    <a:pt x="842073" y="771410"/>
                  </a:lnTo>
                  <a:lnTo>
                    <a:pt x="842543" y="771702"/>
                  </a:lnTo>
                  <a:lnTo>
                    <a:pt x="843330" y="771525"/>
                  </a:lnTo>
                  <a:lnTo>
                    <a:pt x="872401" y="760488"/>
                  </a:lnTo>
                  <a:lnTo>
                    <a:pt x="872693" y="759891"/>
                  </a:lnTo>
                  <a:close/>
                </a:path>
                <a:path w="1056640" h="1996440">
                  <a:moveTo>
                    <a:pt x="891400" y="1614055"/>
                  </a:moveTo>
                  <a:lnTo>
                    <a:pt x="891197" y="1613154"/>
                  </a:lnTo>
                  <a:lnTo>
                    <a:pt x="890574" y="1613268"/>
                  </a:lnTo>
                  <a:lnTo>
                    <a:pt x="889012" y="1613877"/>
                  </a:lnTo>
                  <a:lnTo>
                    <a:pt x="887653" y="1615249"/>
                  </a:lnTo>
                  <a:lnTo>
                    <a:pt x="885964" y="1617167"/>
                  </a:lnTo>
                  <a:lnTo>
                    <a:pt x="885545" y="1617802"/>
                  </a:lnTo>
                  <a:lnTo>
                    <a:pt x="884491" y="1619148"/>
                  </a:lnTo>
                  <a:lnTo>
                    <a:pt x="883805" y="1621066"/>
                  </a:lnTo>
                  <a:lnTo>
                    <a:pt x="884923" y="1620393"/>
                  </a:lnTo>
                  <a:lnTo>
                    <a:pt x="886320" y="1619135"/>
                  </a:lnTo>
                  <a:lnTo>
                    <a:pt x="889241" y="1616379"/>
                  </a:lnTo>
                  <a:lnTo>
                    <a:pt x="890270" y="1615376"/>
                  </a:lnTo>
                  <a:lnTo>
                    <a:pt x="891400" y="1614055"/>
                  </a:lnTo>
                  <a:close/>
                </a:path>
                <a:path w="1056640" h="1996440">
                  <a:moveTo>
                    <a:pt x="903008" y="1600187"/>
                  </a:moveTo>
                  <a:lnTo>
                    <a:pt x="896950" y="1606943"/>
                  </a:lnTo>
                  <a:lnTo>
                    <a:pt x="895769" y="1609051"/>
                  </a:lnTo>
                  <a:lnTo>
                    <a:pt x="896886" y="1611122"/>
                  </a:lnTo>
                  <a:lnTo>
                    <a:pt x="897001" y="1611299"/>
                  </a:lnTo>
                  <a:lnTo>
                    <a:pt x="897636" y="1611071"/>
                  </a:lnTo>
                  <a:lnTo>
                    <a:pt x="900595" y="1603971"/>
                  </a:lnTo>
                  <a:lnTo>
                    <a:pt x="903008" y="1600187"/>
                  </a:lnTo>
                  <a:close/>
                </a:path>
                <a:path w="1056640" h="1996440">
                  <a:moveTo>
                    <a:pt x="907542" y="1806054"/>
                  </a:moveTo>
                  <a:lnTo>
                    <a:pt x="907402" y="1805851"/>
                  </a:lnTo>
                  <a:lnTo>
                    <a:pt x="906830" y="1806651"/>
                  </a:lnTo>
                  <a:lnTo>
                    <a:pt x="907542" y="1806054"/>
                  </a:lnTo>
                  <a:close/>
                </a:path>
                <a:path w="1056640" h="1996440">
                  <a:moveTo>
                    <a:pt x="912660" y="1584579"/>
                  </a:moveTo>
                  <a:lnTo>
                    <a:pt x="910717" y="1585442"/>
                  </a:lnTo>
                  <a:lnTo>
                    <a:pt x="905230" y="1590967"/>
                  </a:lnTo>
                  <a:lnTo>
                    <a:pt x="902665" y="1595399"/>
                  </a:lnTo>
                  <a:lnTo>
                    <a:pt x="906868" y="1594192"/>
                  </a:lnTo>
                  <a:lnTo>
                    <a:pt x="902855" y="1598942"/>
                  </a:lnTo>
                  <a:lnTo>
                    <a:pt x="903554" y="1599539"/>
                  </a:lnTo>
                  <a:lnTo>
                    <a:pt x="912507" y="1592237"/>
                  </a:lnTo>
                  <a:lnTo>
                    <a:pt x="912583" y="1592084"/>
                  </a:lnTo>
                  <a:lnTo>
                    <a:pt x="912609" y="1586966"/>
                  </a:lnTo>
                  <a:lnTo>
                    <a:pt x="912634" y="1586382"/>
                  </a:lnTo>
                  <a:lnTo>
                    <a:pt x="912660" y="1584579"/>
                  </a:lnTo>
                  <a:close/>
                </a:path>
                <a:path w="1056640" h="1996440">
                  <a:moveTo>
                    <a:pt x="914031" y="1600555"/>
                  </a:moveTo>
                  <a:lnTo>
                    <a:pt x="911237" y="1603362"/>
                  </a:lnTo>
                  <a:lnTo>
                    <a:pt x="910259" y="1604327"/>
                  </a:lnTo>
                  <a:lnTo>
                    <a:pt x="909815" y="1604987"/>
                  </a:lnTo>
                  <a:lnTo>
                    <a:pt x="910310" y="1604835"/>
                  </a:lnTo>
                  <a:lnTo>
                    <a:pt x="910551" y="1604746"/>
                  </a:lnTo>
                  <a:lnTo>
                    <a:pt x="911440" y="1603984"/>
                  </a:lnTo>
                  <a:lnTo>
                    <a:pt x="911809" y="1603502"/>
                  </a:lnTo>
                  <a:lnTo>
                    <a:pt x="914031" y="1600555"/>
                  </a:lnTo>
                  <a:close/>
                </a:path>
                <a:path w="1056640" h="1996440">
                  <a:moveTo>
                    <a:pt x="918933" y="1589328"/>
                  </a:moveTo>
                  <a:lnTo>
                    <a:pt x="918591" y="1589392"/>
                  </a:lnTo>
                  <a:lnTo>
                    <a:pt x="917651" y="1590230"/>
                  </a:lnTo>
                  <a:lnTo>
                    <a:pt x="915504" y="1593138"/>
                  </a:lnTo>
                  <a:lnTo>
                    <a:pt x="913282" y="1596123"/>
                  </a:lnTo>
                  <a:lnTo>
                    <a:pt x="911999" y="1598853"/>
                  </a:lnTo>
                  <a:lnTo>
                    <a:pt x="912190" y="1598980"/>
                  </a:lnTo>
                  <a:lnTo>
                    <a:pt x="912977" y="1598333"/>
                  </a:lnTo>
                  <a:lnTo>
                    <a:pt x="913739" y="1597748"/>
                  </a:lnTo>
                  <a:lnTo>
                    <a:pt x="916762" y="1594218"/>
                  </a:lnTo>
                  <a:lnTo>
                    <a:pt x="917994" y="1591945"/>
                  </a:lnTo>
                  <a:lnTo>
                    <a:pt x="918692" y="1589963"/>
                  </a:lnTo>
                  <a:lnTo>
                    <a:pt x="918933" y="1589328"/>
                  </a:lnTo>
                  <a:close/>
                </a:path>
                <a:path w="1056640" h="1996440">
                  <a:moveTo>
                    <a:pt x="923963" y="1605978"/>
                  </a:moveTo>
                  <a:lnTo>
                    <a:pt x="923467" y="1605572"/>
                  </a:lnTo>
                  <a:lnTo>
                    <a:pt x="922985" y="1605241"/>
                  </a:lnTo>
                  <a:lnTo>
                    <a:pt x="922261" y="1605419"/>
                  </a:lnTo>
                  <a:lnTo>
                    <a:pt x="922578" y="1603667"/>
                  </a:lnTo>
                  <a:lnTo>
                    <a:pt x="919911" y="1606931"/>
                  </a:lnTo>
                  <a:lnTo>
                    <a:pt x="918603" y="1608543"/>
                  </a:lnTo>
                  <a:lnTo>
                    <a:pt x="918273" y="1609750"/>
                  </a:lnTo>
                  <a:lnTo>
                    <a:pt x="919187" y="1610512"/>
                  </a:lnTo>
                  <a:lnTo>
                    <a:pt x="920483" y="1610017"/>
                  </a:lnTo>
                  <a:lnTo>
                    <a:pt x="923963" y="1605978"/>
                  </a:lnTo>
                  <a:close/>
                </a:path>
                <a:path w="1056640" h="1996440">
                  <a:moveTo>
                    <a:pt x="939558" y="1502778"/>
                  </a:moveTo>
                  <a:lnTo>
                    <a:pt x="939076" y="1503045"/>
                  </a:lnTo>
                  <a:lnTo>
                    <a:pt x="938657" y="1503121"/>
                  </a:lnTo>
                  <a:lnTo>
                    <a:pt x="938174" y="1503591"/>
                  </a:lnTo>
                  <a:lnTo>
                    <a:pt x="935253" y="1506702"/>
                  </a:lnTo>
                  <a:lnTo>
                    <a:pt x="933323" y="1508823"/>
                  </a:lnTo>
                  <a:lnTo>
                    <a:pt x="931456" y="1510919"/>
                  </a:lnTo>
                  <a:lnTo>
                    <a:pt x="931633" y="1511363"/>
                  </a:lnTo>
                  <a:lnTo>
                    <a:pt x="939088" y="1503451"/>
                  </a:lnTo>
                  <a:lnTo>
                    <a:pt x="939558" y="1502778"/>
                  </a:lnTo>
                  <a:close/>
                </a:path>
                <a:path w="1056640" h="1996440">
                  <a:moveTo>
                    <a:pt x="945108" y="1493367"/>
                  </a:moveTo>
                  <a:lnTo>
                    <a:pt x="944257" y="1493037"/>
                  </a:lnTo>
                  <a:lnTo>
                    <a:pt x="941146" y="1493647"/>
                  </a:lnTo>
                  <a:lnTo>
                    <a:pt x="937907" y="1495310"/>
                  </a:lnTo>
                  <a:lnTo>
                    <a:pt x="933107" y="1499806"/>
                  </a:lnTo>
                  <a:lnTo>
                    <a:pt x="930287" y="1499387"/>
                  </a:lnTo>
                  <a:lnTo>
                    <a:pt x="924826" y="1505381"/>
                  </a:lnTo>
                  <a:lnTo>
                    <a:pt x="917702" y="1512519"/>
                  </a:lnTo>
                  <a:lnTo>
                    <a:pt x="915720" y="1514716"/>
                  </a:lnTo>
                  <a:lnTo>
                    <a:pt x="912393" y="1514843"/>
                  </a:lnTo>
                  <a:lnTo>
                    <a:pt x="909066" y="1518907"/>
                  </a:lnTo>
                  <a:lnTo>
                    <a:pt x="903655" y="1524787"/>
                  </a:lnTo>
                  <a:lnTo>
                    <a:pt x="903706" y="1526120"/>
                  </a:lnTo>
                  <a:lnTo>
                    <a:pt x="904011" y="1528152"/>
                  </a:lnTo>
                  <a:lnTo>
                    <a:pt x="905802" y="1525587"/>
                  </a:lnTo>
                  <a:lnTo>
                    <a:pt x="906907" y="1524546"/>
                  </a:lnTo>
                  <a:lnTo>
                    <a:pt x="914323" y="1517535"/>
                  </a:lnTo>
                  <a:lnTo>
                    <a:pt x="915263" y="1517713"/>
                  </a:lnTo>
                  <a:lnTo>
                    <a:pt x="918527" y="1516316"/>
                  </a:lnTo>
                  <a:lnTo>
                    <a:pt x="916711" y="1518564"/>
                  </a:lnTo>
                  <a:lnTo>
                    <a:pt x="915123" y="1520913"/>
                  </a:lnTo>
                  <a:lnTo>
                    <a:pt x="915238" y="1521256"/>
                  </a:lnTo>
                  <a:lnTo>
                    <a:pt x="915098" y="1521790"/>
                  </a:lnTo>
                  <a:lnTo>
                    <a:pt x="915682" y="1521637"/>
                  </a:lnTo>
                  <a:lnTo>
                    <a:pt x="916152" y="1521688"/>
                  </a:lnTo>
                  <a:lnTo>
                    <a:pt x="921448" y="1518970"/>
                  </a:lnTo>
                  <a:lnTo>
                    <a:pt x="924217" y="1516380"/>
                  </a:lnTo>
                  <a:lnTo>
                    <a:pt x="934148" y="1503210"/>
                  </a:lnTo>
                  <a:lnTo>
                    <a:pt x="938682" y="1496479"/>
                  </a:lnTo>
                  <a:lnTo>
                    <a:pt x="943902" y="1495475"/>
                  </a:lnTo>
                  <a:lnTo>
                    <a:pt x="944651" y="1494599"/>
                  </a:lnTo>
                  <a:lnTo>
                    <a:pt x="945108" y="1493367"/>
                  </a:lnTo>
                  <a:close/>
                </a:path>
                <a:path w="1056640" h="1996440">
                  <a:moveTo>
                    <a:pt x="946823" y="1568856"/>
                  </a:moveTo>
                  <a:lnTo>
                    <a:pt x="946200" y="1568818"/>
                  </a:lnTo>
                  <a:lnTo>
                    <a:pt x="944753" y="1569859"/>
                  </a:lnTo>
                  <a:lnTo>
                    <a:pt x="941590" y="1572107"/>
                  </a:lnTo>
                  <a:lnTo>
                    <a:pt x="932675" y="1581645"/>
                  </a:lnTo>
                  <a:lnTo>
                    <a:pt x="930008" y="1587614"/>
                  </a:lnTo>
                  <a:lnTo>
                    <a:pt x="928509" y="1589176"/>
                  </a:lnTo>
                  <a:lnTo>
                    <a:pt x="922642" y="1592465"/>
                  </a:lnTo>
                  <a:lnTo>
                    <a:pt x="919022" y="1594942"/>
                  </a:lnTo>
                  <a:lnTo>
                    <a:pt x="914285" y="1600276"/>
                  </a:lnTo>
                  <a:lnTo>
                    <a:pt x="913841" y="1602041"/>
                  </a:lnTo>
                  <a:lnTo>
                    <a:pt x="914082" y="1602905"/>
                  </a:lnTo>
                  <a:lnTo>
                    <a:pt x="919492" y="1598549"/>
                  </a:lnTo>
                  <a:lnTo>
                    <a:pt x="922096" y="1595856"/>
                  </a:lnTo>
                  <a:lnTo>
                    <a:pt x="929525" y="1591805"/>
                  </a:lnTo>
                  <a:lnTo>
                    <a:pt x="933297" y="1587969"/>
                  </a:lnTo>
                  <a:lnTo>
                    <a:pt x="942340" y="1574584"/>
                  </a:lnTo>
                  <a:lnTo>
                    <a:pt x="946823" y="1568856"/>
                  </a:lnTo>
                  <a:close/>
                </a:path>
                <a:path w="1056640" h="1996440">
                  <a:moveTo>
                    <a:pt x="948486" y="1587182"/>
                  </a:moveTo>
                  <a:lnTo>
                    <a:pt x="948105" y="1587296"/>
                  </a:lnTo>
                  <a:lnTo>
                    <a:pt x="947788" y="1587220"/>
                  </a:lnTo>
                  <a:lnTo>
                    <a:pt x="947280" y="1587639"/>
                  </a:lnTo>
                  <a:lnTo>
                    <a:pt x="946556" y="1588173"/>
                  </a:lnTo>
                  <a:lnTo>
                    <a:pt x="945984" y="1589011"/>
                  </a:lnTo>
                  <a:lnTo>
                    <a:pt x="945934" y="1589455"/>
                  </a:lnTo>
                  <a:lnTo>
                    <a:pt x="945883" y="1590065"/>
                  </a:lnTo>
                  <a:lnTo>
                    <a:pt x="946277" y="1590141"/>
                  </a:lnTo>
                  <a:lnTo>
                    <a:pt x="947839" y="1588490"/>
                  </a:lnTo>
                  <a:lnTo>
                    <a:pt x="948156" y="1587754"/>
                  </a:lnTo>
                  <a:lnTo>
                    <a:pt x="948486" y="1587182"/>
                  </a:lnTo>
                  <a:close/>
                </a:path>
                <a:path w="1056640" h="1996440">
                  <a:moveTo>
                    <a:pt x="948499" y="1555242"/>
                  </a:moveTo>
                  <a:lnTo>
                    <a:pt x="944816" y="1558175"/>
                  </a:lnTo>
                  <a:lnTo>
                    <a:pt x="944613" y="1558658"/>
                  </a:lnTo>
                  <a:lnTo>
                    <a:pt x="944410" y="1559039"/>
                  </a:lnTo>
                  <a:lnTo>
                    <a:pt x="944422" y="1559204"/>
                  </a:lnTo>
                  <a:lnTo>
                    <a:pt x="944537" y="1559661"/>
                  </a:lnTo>
                  <a:lnTo>
                    <a:pt x="946797" y="1557756"/>
                  </a:lnTo>
                  <a:lnTo>
                    <a:pt x="947889" y="1556283"/>
                  </a:lnTo>
                  <a:lnTo>
                    <a:pt x="948499" y="1555242"/>
                  </a:lnTo>
                  <a:close/>
                </a:path>
                <a:path w="1056640" h="1996440">
                  <a:moveTo>
                    <a:pt x="948893" y="1559306"/>
                  </a:moveTo>
                  <a:lnTo>
                    <a:pt x="948626" y="1559318"/>
                  </a:lnTo>
                  <a:lnTo>
                    <a:pt x="947826" y="1559953"/>
                  </a:lnTo>
                  <a:lnTo>
                    <a:pt x="947013" y="1560766"/>
                  </a:lnTo>
                  <a:lnTo>
                    <a:pt x="946632" y="1561388"/>
                  </a:lnTo>
                  <a:lnTo>
                    <a:pt x="946899" y="1561566"/>
                  </a:lnTo>
                  <a:lnTo>
                    <a:pt x="947381" y="1561376"/>
                  </a:lnTo>
                  <a:lnTo>
                    <a:pt x="947623" y="1561147"/>
                  </a:lnTo>
                  <a:lnTo>
                    <a:pt x="947889" y="1560893"/>
                  </a:lnTo>
                  <a:lnTo>
                    <a:pt x="948309" y="1560372"/>
                  </a:lnTo>
                  <a:lnTo>
                    <a:pt x="948893" y="1559306"/>
                  </a:lnTo>
                  <a:close/>
                </a:path>
                <a:path w="1056640" h="1996440">
                  <a:moveTo>
                    <a:pt x="956551" y="1567916"/>
                  </a:moveTo>
                  <a:lnTo>
                    <a:pt x="956259" y="1568119"/>
                  </a:lnTo>
                  <a:lnTo>
                    <a:pt x="955954" y="1568246"/>
                  </a:lnTo>
                  <a:lnTo>
                    <a:pt x="955446" y="1568792"/>
                  </a:lnTo>
                  <a:lnTo>
                    <a:pt x="955319" y="1569161"/>
                  </a:lnTo>
                  <a:lnTo>
                    <a:pt x="955128" y="1569516"/>
                  </a:lnTo>
                  <a:lnTo>
                    <a:pt x="955421" y="1569326"/>
                  </a:lnTo>
                  <a:lnTo>
                    <a:pt x="955738" y="1569199"/>
                  </a:lnTo>
                  <a:lnTo>
                    <a:pt x="956005" y="1568907"/>
                  </a:lnTo>
                  <a:lnTo>
                    <a:pt x="956233" y="1568653"/>
                  </a:lnTo>
                  <a:lnTo>
                    <a:pt x="956386" y="1568272"/>
                  </a:lnTo>
                  <a:lnTo>
                    <a:pt x="956551" y="1567916"/>
                  </a:lnTo>
                  <a:close/>
                </a:path>
                <a:path w="1056640" h="1996440">
                  <a:moveTo>
                    <a:pt x="965796" y="1535899"/>
                  </a:moveTo>
                  <a:lnTo>
                    <a:pt x="965466" y="1535353"/>
                  </a:lnTo>
                  <a:lnTo>
                    <a:pt x="964755" y="1536420"/>
                  </a:lnTo>
                  <a:lnTo>
                    <a:pt x="964996" y="1536471"/>
                  </a:lnTo>
                  <a:lnTo>
                    <a:pt x="965796" y="1535899"/>
                  </a:lnTo>
                  <a:close/>
                </a:path>
                <a:path w="1056640" h="1996440">
                  <a:moveTo>
                    <a:pt x="968616" y="1549082"/>
                  </a:moveTo>
                  <a:lnTo>
                    <a:pt x="951890" y="1567942"/>
                  </a:lnTo>
                  <a:lnTo>
                    <a:pt x="954582" y="1566608"/>
                  </a:lnTo>
                  <a:lnTo>
                    <a:pt x="956005" y="1566037"/>
                  </a:lnTo>
                  <a:lnTo>
                    <a:pt x="957732" y="1564868"/>
                  </a:lnTo>
                  <a:lnTo>
                    <a:pt x="959142" y="1563916"/>
                  </a:lnTo>
                  <a:lnTo>
                    <a:pt x="961047" y="1562430"/>
                  </a:lnTo>
                  <a:lnTo>
                    <a:pt x="965123" y="1558048"/>
                  </a:lnTo>
                  <a:lnTo>
                    <a:pt x="963193" y="1558671"/>
                  </a:lnTo>
                  <a:lnTo>
                    <a:pt x="964349" y="1556207"/>
                  </a:lnTo>
                  <a:lnTo>
                    <a:pt x="965593" y="1554492"/>
                  </a:lnTo>
                  <a:lnTo>
                    <a:pt x="967943" y="1550720"/>
                  </a:lnTo>
                  <a:lnTo>
                    <a:pt x="968616" y="1549082"/>
                  </a:lnTo>
                  <a:close/>
                </a:path>
                <a:path w="1056640" h="1996440">
                  <a:moveTo>
                    <a:pt x="968806" y="1533791"/>
                  </a:moveTo>
                  <a:lnTo>
                    <a:pt x="968336" y="1533918"/>
                  </a:lnTo>
                  <a:lnTo>
                    <a:pt x="967816" y="1534045"/>
                  </a:lnTo>
                  <a:lnTo>
                    <a:pt x="967066" y="1534782"/>
                  </a:lnTo>
                  <a:lnTo>
                    <a:pt x="966292" y="1535645"/>
                  </a:lnTo>
                  <a:lnTo>
                    <a:pt x="966774" y="1535468"/>
                  </a:lnTo>
                  <a:lnTo>
                    <a:pt x="967232" y="1535417"/>
                  </a:lnTo>
                  <a:lnTo>
                    <a:pt x="967841" y="1534972"/>
                  </a:lnTo>
                  <a:lnTo>
                    <a:pt x="968425" y="1534541"/>
                  </a:lnTo>
                  <a:lnTo>
                    <a:pt x="968806" y="1533791"/>
                  </a:lnTo>
                  <a:close/>
                </a:path>
                <a:path w="1056640" h="1996440">
                  <a:moveTo>
                    <a:pt x="969403" y="1475206"/>
                  </a:moveTo>
                  <a:lnTo>
                    <a:pt x="968298" y="1475244"/>
                  </a:lnTo>
                  <a:lnTo>
                    <a:pt x="965644" y="1476819"/>
                  </a:lnTo>
                  <a:lnTo>
                    <a:pt x="965733" y="1476209"/>
                  </a:lnTo>
                  <a:lnTo>
                    <a:pt x="956195" y="1485493"/>
                  </a:lnTo>
                  <a:lnTo>
                    <a:pt x="956284" y="1486141"/>
                  </a:lnTo>
                  <a:lnTo>
                    <a:pt x="956259" y="1486877"/>
                  </a:lnTo>
                  <a:lnTo>
                    <a:pt x="956462" y="1487868"/>
                  </a:lnTo>
                  <a:lnTo>
                    <a:pt x="957643" y="1487525"/>
                  </a:lnTo>
                  <a:lnTo>
                    <a:pt x="959307" y="1486585"/>
                  </a:lnTo>
                  <a:lnTo>
                    <a:pt x="961821" y="1485138"/>
                  </a:lnTo>
                  <a:lnTo>
                    <a:pt x="965923" y="1481112"/>
                  </a:lnTo>
                  <a:lnTo>
                    <a:pt x="969403" y="1475206"/>
                  </a:lnTo>
                  <a:close/>
                </a:path>
                <a:path w="1056640" h="1996440">
                  <a:moveTo>
                    <a:pt x="969619" y="1186992"/>
                  </a:moveTo>
                  <a:lnTo>
                    <a:pt x="969391" y="1186548"/>
                  </a:lnTo>
                  <a:lnTo>
                    <a:pt x="969454" y="1186243"/>
                  </a:lnTo>
                  <a:lnTo>
                    <a:pt x="968857" y="1185799"/>
                  </a:lnTo>
                  <a:lnTo>
                    <a:pt x="967854" y="1186256"/>
                  </a:lnTo>
                  <a:lnTo>
                    <a:pt x="965542" y="1188402"/>
                  </a:lnTo>
                  <a:lnTo>
                    <a:pt x="964311" y="1189761"/>
                  </a:lnTo>
                  <a:lnTo>
                    <a:pt x="963676" y="1190701"/>
                  </a:lnTo>
                  <a:lnTo>
                    <a:pt x="962342" y="1192657"/>
                  </a:lnTo>
                  <a:lnTo>
                    <a:pt x="961961" y="1196365"/>
                  </a:lnTo>
                  <a:lnTo>
                    <a:pt x="963460" y="1195946"/>
                  </a:lnTo>
                  <a:lnTo>
                    <a:pt x="964133" y="1195260"/>
                  </a:lnTo>
                  <a:lnTo>
                    <a:pt x="969086" y="1187856"/>
                  </a:lnTo>
                  <a:lnTo>
                    <a:pt x="969619" y="1186992"/>
                  </a:lnTo>
                  <a:close/>
                </a:path>
                <a:path w="1056640" h="1996440">
                  <a:moveTo>
                    <a:pt x="969683" y="1555699"/>
                  </a:moveTo>
                  <a:lnTo>
                    <a:pt x="969530" y="1555699"/>
                  </a:lnTo>
                  <a:lnTo>
                    <a:pt x="969302" y="1555699"/>
                  </a:lnTo>
                  <a:lnTo>
                    <a:pt x="968756" y="1556118"/>
                  </a:lnTo>
                  <a:lnTo>
                    <a:pt x="968425" y="1556397"/>
                  </a:lnTo>
                  <a:lnTo>
                    <a:pt x="962761" y="1563497"/>
                  </a:lnTo>
                  <a:lnTo>
                    <a:pt x="957300" y="1569948"/>
                  </a:lnTo>
                  <a:lnTo>
                    <a:pt x="951687" y="1575523"/>
                  </a:lnTo>
                  <a:lnTo>
                    <a:pt x="945845" y="1579702"/>
                  </a:lnTo>
                  <a:lnTo>
                    <a:pt x="945680" y="1579791"/>
                  </a:lnTo>
                  <a:lnTo>
                    <a:pt x="944308" y="1581683"/>
                  </a:lnTo>
                  <a:lnTo>
                    <a:pt x="944943" y="1582585"/>
                  </a:lnTo>
                  <a:lnTo>
                    <a:pt x="942759" y="1585963"/>
                  </a:lnTo>
                  <a:lnTo>
                    <a:pt x="942390" y="1589189"/>
                  </a:lnTo>
                  <a:lnTo>
                    <a:pt x="944194" y="1588312"/>
                  </a:lnTo>
                  <a:lnTo>
                    <a:pt x="948664" y="1584833"/>
                  </a:lnTo>
                  <a:lnTo>
                    <a:pt x="950696" y="1582762"/>
                  </a:lnTo>
                  <a:lnTo>
                    <a:pt x="952576" y="1578584"/>
                  </a:lnTo>
                  <a:lnTo>
                    <a:pt x="953503" y="1576920"/>
                  </a:lnTo>
                  <a:lnTo>
                    <a:pt x="961072" y="1568602"/>
                  </a:lnTo>
                  <a:lnTo>
                    <a:pt x="964603" y="1562823"/>
                  </a:lnTo>
                  <a:lnTo>
                    <a:pt x="969492" y="1556702"/>
                  </a:lnTo>
                  <a:lnTo>
                    <a:pt x="969581" y="1556016"/>
                  </a:lnTo>
                  <a:lnTo>
                    <a:pt x="969683" y="1555699"/>
                  </a:lnTo>
                  <a:close/>
                </a:path>
                <a:path w="1056640" h="1996440">
                  <a:moveTo>
                    <a:pt x="970356" y="1529549"/>
                  </a:moveTo>
                  <a:lnTo>
                    <a:pt x="969518" y="1529765"/>
                  </a:lnTo>
                  <a:lnTo>
                    <a:pt x="968895" y="1529905"/>
                  </a:lnTo>
                  <a:lnTo>
                    <a:pt x="967638" y="1531188"/>
                  </a:lnTo>
                  <a:lnTo>
                    <a:pt x="966901" y="1532369"/>
                  </a:lnTo>
                  <a:lnTo>
                    <a:pt x="966355" y="1533271"/>
                  </a:lnTo>
                  <a:lnTo>
                    <a:pt x="966114" y="1533994"/>
                  </a:lnTo>
                  <a:lnTo>
                    <a:pt x="965758" y="1534782"/>
                  </a:lnTo>
                  <a:lnTo>
                    <a:pt x="968362" y="1531988"/>
                  </a:lnTo>
                  <a:lnTo>
                    <a:pt x="969276" y="1530934"/>
                  </a:lnTo>
                  <a:lnTo>
                    <a:pt x="970356" y="1529549"/>
                  </a:lnTo>
                  <a:close/>
                </a:path>
                <a:path w="1056640" h="1996440">
                  <a:moveTo>
                    <a:pt x="971016" y="1460754"/>
                  </a:moveTo>
                  <a:lnTo>
                    <a:pt x="970699" y="1458328"/>
                  </a:lnTo>
                  <a:lnTo>
                    <a:pt x="968806" y="1459230"/>
                  </a:lnTo>
                  <a:lnTo>
                    <a:pt x="964311" y="1463408"/>
                  </a:lnTo>
                  <a:lnTo>
                    <a:pt x="963129" y="1464754"/>
                  </a:lnTo>
                  <a:lnTo>
                    <a:pt x="961326" y="1467523"/>
                  </a:lnTo>
                  <a:lnTo>
                    <a:pt x="961961" y="1467700"/>
                  </a:lnTo>
                  <a:lnTo>
                    <a:pt x="966711" y="1463840"/>
                  </a:lnTo>
                  <a:lnTo>
                    <a:pt x="966457" y="1465427"/>
                  </a:lnTo>
                  <a:lnTo>
                    <a:pt x="966330" y="1467713"/>
                  </a:lnTo>
                  <a:lnTo>
                    <a:pt x="966673" y="1467853"/>
                  </a:lnTo>
                  <a:lnTo>
                    <a:pt x="969518" y="1465427"/>
                  </a:lnTo>
                  <a:lnTo>
                    <a:pt x="970000" y="1464284"/>
                  </a:lnTo>
                  <a:lnTo>
                    <a:pt x="970102" y="1463840"/>
                  </a:lnTo>
                  <a:lnTo>
                    <a:pt x="970495" y="1462151"/>
                  </a:lnTo>
                  <a:lnTo>
                    <a:pt x="971016" y="1460754"/>
                  </a:lnTo>
                  <a:close/>
                </a:path>
                <a:path w="1056640" h="1996440">
                  <a:moveTo>
                    <a:pt x="972997" y="1523809"/>
                  </a:moveTo>
                  <a:lnTo>
                    <a:pt x="971677" y="1524711"/>
                  </a:lnTo>
                  <a:lnTo>
                    <a:pt x="970686" y="1526374"/>
                  </a:lnTo>
                  <a:lnTo>
                    <a:pt x="970978" y="1526171"/>
                  </a:lnTo>
                  <a:lnTo>
                    <a:pt x="971346" y="1526019"/>
                  </a:lnTo>
                  <a:lnTo>
                    <a:pt x="971499" y="1525816"/>
                  </a:lnTo>
                  <a:lnTo>
                    <a:pt x="972019" y="1525104"/>
                  </a:lnTo>
                  <a:lnTo>
                    <a:pt x="972997" y="1523809"/>
                  </a:lnTo>
                  <a:close/>
                </a:path>
                <a:path w="1056640" h="1996440">
                  <a:moveTo>
                    <a:pt x="991603" y="799541"/>
                  </a:moveTo>
                  <a:lnTo>
                    <a:pt x="991450" y="799566"/>
                  </a:lnTo>
                  <a:lnTo>
                    <a:pt x="990561" y="799630"/>
                  </a:lnTo>
                  <a:lnTo>
                    <a:pt x="989584" y="799744"/>
                  </a:lnTo>
                  <a:lnTo>
                    <a:pt x="991273" y="800138"/>
                  </a:lnTo>
                  <a:lnTo>
                    <a:pt x="991412" y="800201"/>
                  </a:lnTo>
                  <a:lnTo>
                    <a:pt x="991489" y="799985"/>
                  </a:lnTo>
                  <a:lnTo>
                    <a:pt x="991514" y="799731"/>
                  </a:lnTo>
                  <a:lnTo>
                    <a:pt x="991603" y="799541"/>
                  </a:lnTo>
                  <a:close/>
                </a:path>
                <a:path w="1056640" h="1996440">
                  <a:moveTo>
                    <a:pt x="995400" y="793330"/>
                  </a:moveTo>
                  <a:lnTo>
                    <a:pt x="995311" y="793089"/>
                  </a:lnTo>
                  <a:lnTo>
                    <a:pt x="995311" y="792746"/>
                  </a:lnTo>
                  <a:lnTo>
                    <a:pt x="995222" y="792530"/>
                  </a:lnTo>
                  <a:lnTo>
                    <a:pt x="995387" y="791629"/>
                  </a:lnTo>
                  <a:lnTo>
                    <a:pt x="994676" y="792556"/>
                  </a:lnTo>
                  <a:lnTo>
                    <a:pt x="994168" y="793115"/>
                  </a:lnTo>
                  <a:lnTo>
                    <a:pt x="993521" y="793648"/>
                  </a:lnTo>
                  <a:lnTo>
                    <a:pt x="993673" y="794397"/>
                  </a:lnTo>
                  <a:lnTo>
                    <a:pt x="993711" y="795235"/>
                  </a:lnTo>
                  <a:lnTo>
                    <a:pt x="993419" y="795985"/>
                  </a:lnTo>
                  <a:lnTo>
                    <a:pt x="993127" y="796696"/>
                  </a:lnTo>
                  <a:lnTo>
                    <a:pt x="993559" y="795947"/>
                  </a:lnTo>
                  <a:lnTo>
                    <a:pt x="994333" y="795134"/>
                  </a:lnTo>
                  <a:lnTo>
                    <a:pt x="994206" y="794524"/>
                  </a:lnTo>
                  <a:lnTo>
                    <a:pt x="994206" y="794194"/>
                  </a:lnTo>
                  <a:lnTo>
                    <a:pt x="994257" y="793826"/>
                  </a:lnTo>
                  <a:lnTo>
                    <a:pt x="995400" y="793330"/>
                  </a:lnTo>
                  <a:close/>
                </a:path>
                <a:path w="1056640" h="1996440">
                  <a:moveTo>
                    <a:pt x="1008608" y="1539735"/>
                  </a:moveTo>
                  <a:lnTo>
                    <a:pt x="1007973" y="1539074"/>
                  </a:lnTo>
                  <a:lnTo>
                    <a:pt x="1006805" y="1540675"/>
                  </a:lnTo>
                  <a:lnTo>
                    <a:pt x="1005700" y="1542072"/>
                  </a:lnTo>
                  <a:lnTo>
                    <a:pt x="1005814" y="1542503"/>
                  </a:lnTo>
                  <a:lnTo>
                    <a:pt x="1006157" y="1542656"/>
                  </a:lnTo>
                  <a:lnTo>
                    <a:pt x="1007275" y="1541576"/>
                  </a:lnTo>
                  <a:lnTo>
                    <a:pt x="1007706" y="1541170"/>
                  </a:lnTo>
                  <a:lnTo>
                    <a:pt x="1008608" y="1539735"/>
                  </a:lnTo>
                  <a:close/>
                </a:path>
                <a:path w="1056640" h="1996440">
                  <a:moveTo>
                    <a:pt x="1009548" y="1701419"/>
                  </a:moveTo>
                  <a:lnTo>
                    <a:pt x="1008595" y="1701850"/>
                  </a:lnTo>
                  <a:lnTo>
                    <a:pt x="1007706" y="1702930"/>
                  </a:lnTo>
                  <a:lnTo>
                    <a:pt x="1006906" y="1703959"/>
                  </a:lnTo>
                  <a:lnTo>
                    <a:pt x="1004836" y="1706816"/>
                  </a:lnTo>
                  <a:lnTo>
                    <a:pt x="1007567" y="1704060"/>
                  </a:lnTo>
                  <a:lnTo>
                    <a:pt x="1009383" y="1701965"/>
                  </a:lnTo>
                  <a:lnTo>
                    <a:pt x="1009497" y="1701812"/>
                  </a:lnTo>
                  <a:lnTo>
                    <a:pt x="1009548" y="1701419"/>
                  </a:lnTo>
                  <a:close/>
                </a:path>
                <a:path w="1056640" h="1996440">
                  <a:moveTo>
                    <a:pt x="1013396" y="1539557"/>
                  </a:moveTo>
                  <a:lnTo>
                    <a:pt x="1012659" y="1539963"/>
                  </a:lnTo>
                  <a:lnTo>
                    <a:pt x="1012355" y="1540294"/>
                  </a:lnTo>
                  <a:lnTo>
                    <a:pt x="1011123" y="1541602"/>
                  </a:lnTo>
                  <a:lnTo>
                    <a:pt x="1009815" y="1542935"/>
                  </a:lnTo>
                  <a:lnTo>
                    <a:pt x="1009065" y="1544345"/>
                  </a:lnTo>
                  <a:lnTo>
                    <a:pt x="1009167" y="1544523"/>
                  </a:lnTo>
                  <a:lnTo>
                    <a:pt x="1010132" y="1544027"/>
                  </a:lnTo>
                  <a:lnTo>
                    <a:pt x="1013307" y="1540332"/>
                  </a:lnTo>
                  <a:lnTo>
                    <a:pt x="1013383" y="1539697"/>
                  </a:lnTo>
                  <a:lnTo>
                    <a:pt x="1013396" y="1539557"/>
                  </a:lnTo>
                  <a:close/>
                </a:path>
                <a:path w="1056640" h="1996440">
                  <a:moveTo>
                    <a:pt x="1018743" y="724611"/>
                  </a:moveTo>
                  <a:lnTo>
                    <a:pt x="1018514" y="724179"/>
                  </a:lnTo>
                  <a:lnTo>
                    <a:pt x="1017130" y="724420"/>
                  </a:lnTo>
                  <a:lnTo>
                    <a:pt x="1015047" y="724801"/>
                  </a:lnTo>
                  <a:lnTo>
                    <a:pt x="1014882" y="725373"/>
                  </a:lnTo>
                  <a:lnTo>
                    <a:pt x="1014628" y="725868"/>
                  </a:lnTo>
                  <a:lnTo>
                    <a:pt x="1014933" y="726186"/>
                  </a:lnTo>
                  <a:lnTo>
                    <a:pt x="1015593" y="726478"/>
                  </a:lnTo>
                  <a:lnTo>
                    <a:pt x="1016889" y="726135"/>
                  </a:lnTo>
                  <a:lnTo>
                    <a:pt x="1017612" y="725944"/>
                  </a:lnTo>
                  <a:lnTo>
                    <a:pt x="1018197" y="725347"/>
                  </a:lnTo>
                  <a:lnTo>
                    <a:pt x="1018743" y="724611"/>
                  </a:lnTo>
                  <a:close/>
                </a:path>
                <a:path w="1056640" h="1996440">
                  <a:moveTo>
                    <a:pt x="1056538" y="879233"/>
                  </a:moveTo>
                  <a:lnTo>
                    <a:pt x="1056322" y="878598"/>
                  </a:lnTo>
                  <a:lnTo>
                    <a:pt x="1055598" y="879297"/>
                  </a:lnTo>
                  <a:lnTo>
                    <a:pt x="1055547" y="879779"/>
                  </a:lnTo>
                  <a:lnTo>
                    <a:pt x="1056538" y="879233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5" name="object 475"/>
            <p:cNvSpPr/>
            <p:nvPr/>
          </p:nvSpPr>
          <p:spPr>
            <a:xfrm>
              <a:off x="11696179" y="8634901"/>
              <a:ext cx="1071880" cy="2066289"/>
            </a:xfrm>
            <a:custGeom>
              <a:avLst/>
              <a:gdLst/>
              <a:ahLst/>
              <a:cxnLst/>
              <a:rect l="l" t="t" r="r" b="b"/>
              <a:pathLst>
                <a:path w="1071879" h="2066290">
                  <a:moveTo>
                    <a:pt x="6997" y="1117600"/>
                  </a:moveTo>
                  <a:lnTo>
                    <a:pt x="0" y="1120317"/>
                  </a:lnTo>
                  <a:lnTo>
                    <a:pt x="596" y="1120254"/>
                  </a:lnTo>
                  <a:lnTo>
                    <a:pt x="2667" y="1119860"/>
                  </a:lnTo>
                  <a:lnTo>
                    <a:pt x="4775" y="1119593"/>
                  </a:lnTo>
                  <a:lnTo>
                    <a:pt x="6997" y="1117600"/>
                  </a:lnTo>
                  <a:close/>
                </a:path>
                <a:path w="1071879" h="2066290">
                  <a:moveTo>
                    <a:pt x="23977" y="1158049"/>
                  </a:moveTo>
                  <a:lnTo>
                    <a:pt x="22872" y="1158506"/>
                  </a:lnTo>
                  <a:lnTo>
                    <a:pt x="23977" y="1158049"/>
                  </a:lnTo>
                  <a:close/>
                </a:path>
                <a:path w="1071879" h="2066290">
                  <a:moveTo>
                    <a:pt x="34086" y="1253642"/>
                  </a:moveTo>
                  <a:lnTo>
                    <a:pt x="25285" y="1254315"/>
                  </a:lnTo>
                  <a:lnTo>
                    <a:pt x="21780" y="1257325"/>
                  </a:lnTo>
                  <a:lnTo>
                    <a:pt x="17322" y="1259065"/>
                  </a:lnTo>
                  <a:lnTo>
                    <a:pt x="10718" y="1261808"/>
                  </a:lnTo>
                  <a:lnTo>
                    <a:pt x="10591" y="1261999"/>
                  </a:lnTo>
                  <a:lnTo>
                    <a:pt x="10337" y="1262176"/>
                  </a:lnTo>
                  <a:lnTo>
                    <a:pt x="10871" y="1262240"/>
                  </a:lnTo>
                  <a:lnTo>
                    <a:pt x="11137" y="1262481"/>
                  </a:lnTo>
                  <a:lnTo>
                    <a:pt x="15405" y="1261579"/>
                  </a:lnTo>
                  <a:lnTo>
                    <a:pt x="19431" y="1260373"/>
                  </a:lnTo>
                  <a:lnTo>
                    <a:pt x="22491" y="1260055"/>
                  </a:lnTo>
                  <a:lnTo>
                    <a:pt x="23723" y="1259903"/>
                  </a:lnTo>
                  <a:lnTo>
                    <a:pt x="26517" y="1258722"/>
                  </a:lnTo>
                  <a:lnTo>
                    <a:pt x="26682" y="1257185"/>
                  </a:lnTo>
                  <a:lnTo>
                    <a:pt x="34086" y="1253642"/>
                  </a:lnTo>
                  <a:close/>
                </a:path>
                <a:path w="1071879" h="2066290">
                  <a:moveTo>
                    <a:pt x="175399" y="486524"/>
                  </a:moveTo>
                  <a:lnTo>
                    <a:pt x="175209" y="485533"/>
                  </a:lnTo>
                  <a:lnTo>
                    <a:pt x="174383" y="485711"/>
                  </a:lnTo>
                  <a:lnTo>
                    <a:pt x="172148" y="487794"/>
                  </a:lnTo>
                  <a:lnTo>
                    <a:pt x="171424" y="488746"/>
                  </a:lnTo>
                  <a:lnTo>
                    <a:pt x="171081" y="489305"/>
                  </a:lnTo>
                  <a:lnTo>
                    <a:pt x="170205" y="490829"/>
                  </a:lnTo>
                  <a:lnTo>
                    <a:pt x="170649" y="491083"/>
                  </a:lnTo>
                  <a:lnTo>
                    <a:pt x="172923" y="489572"/>
                  </a:lnTo>
                  <a:lnTo>
                    <a:pt x="173951" y="488683"/>
                  </a:lnTo>
                  <a:lnTo>
                    <a:pt x="174891" y="487921"/>
                  </a:lnTo>
                  <a:lnTo>
                    <a:pt x="175094" y="487273"/>
                  </a:lnTo>
                  <a:lnTo>
                    <a:pt x="175399" y="486524"/>
                  </a:lnTo>
                  <a:close/>
                </a:path>
                <a:path w="1071879" h="2066290">
                  <a:moveTo>
                    <a:pt x="190741" y="175641"/>
                  </a:moveTo>
                  <a:lnTo>
                    <a:pt x="176187" y="190855"/>
                  </a:lnTo>
                  <a:lnTo>
                    <a:pt x="177012" y="190931"/>
                  </a:lnTo>
                  <a:lnTo>
                    <a:pt x="177825" y="191033"/>
                  </a:lnTo>
                  <a:lnTo>
                    <a:pt x="179235" y="190220"/>
                  </a:lnTo>
                  <a:lnTo>
                    <a:pt x="181254" y="187807"/>
                  </a:lnTo>
                  <a:lnTo>
                    <a:pt x="183908" y="184581"/>
                  </a:lnTo>
                  <a:lnTo>
                    <a:pt x="189280" y="179501"/>
                  </a:lnTo>
                  <a:lnTo>
                    <a:pt x="190055" y="178384"/>
                  </a:lnTo>
                  <a:lnTo>
                    <a:pt x="190741" y="175641"/>
                  </a:lnTo>
                  <a:close/>
                </a:path>
                <a:path w="1071879" h="2066290">
                  <a:moveTo>
                    <a:pt x="199644" y="167398"/>
                  </a:moveTo>
                  <a:lnTo>
                    <a:pt x="199618" y="165862"/>
                  </a:lnTo>
                  <a:lnTo>
                    <a:pt x="199288" y="165290"/>
                  </a:lnTo>
                  <a:lnTo>
                    <a:pt x="197116" y="167068"/>
                  </a:lnTo>
                  <a:lnTo>
                    <a:pt x="196519" y="167792"/>
                  </a:lnTo>
                  <a:lnTo>
                    <a:pt x="195592" y="168757"/>
                  </a:lnTo>
                  <a:lnTo>
                    <a:pt x="194792" y="170738"/>
                  </a:lnTo>
                  <a:lnTo>
                    <a:pt x="195859" y="170434"/>
                  </a:lnTo>
                  <a:lnTo>
                    <a:pt x="197637" y="169189"/>
                  </a:lnTo>
                  <a:lnTo>
                    <a:pt x="198755" y="168402"/>
                  </a:lnTo>
                  <a:lnTo>
                    <a:pt x="199644" y="167398"/>
                  </a:lnTo>
                  <a:close/>
                </a:path>
                <a:path w="1071879" h="2066290">
                  <a:moveTo>
                    <a:pt x="207073" y="530974"/>
                  </a:moveTo>
                  <a:lnTo>
                    <a:pt x="207022" y="530479"/>
                  </a:lnTo>
                  <a:lnTo>
                    <a:pt x="206997" y="530275"/>
                  </a:lnTo>
                  <a:lnTo>
                    <a:pt x="206222" y="530771"/>
                  </a:lnTo>
                  <a:lnTo>
                    <a:pt x="205790" y="530948"/>
                  </a:lnTo>
                  <a:lnTo>
                    <a:pt x="203784" y="533755"/>
                  </a:lnTo>
                  <a:lnTo>
                    <a:pt x="204393" y="533488"/>
                  </a:lnTo>
                  <a:lnTo>
                    <a:pt x="204825" y="533463"/>
                  </a:lnTo>
                  <a:lnTo>
                    <a:pt x="206260" y="532104"/>
                  </a:lnTo>
                  <a:lnTo>
                    <a:pt x="207073" y="530974"/>
                  </a:lnTo>
                  <a:close/>
                </a:path>
                <a:path w="1071879" h="2066290">
                  <a:moveTo>
                    <a:pt x="210083" y="591261"/>
                  </a:moveTo>
                  <a:lnTo>
                    <a:pt x="209715" y="591464"/>
                  </a:lnTo>
                  <a:lnTo>
                    <a:pt x="209575" y="591578"/>
                  </a:lnTo>
                  <a:lnTo>
                    <a:pt x="209334" y="591908"/>
                  </a:lnTo>
                  <a:lnTo>
                    <a:pt x="209169" y="592124"/>
                  </a:lnTo>
                  <a:lnTo>
                    <a:pt x="210083" y="591261"/>
                  </a:lnTo>
                  <a:close/>
                </a:path>
                <a:path w="1071879" h="2066290">
                  <a:moveTo>
                    <a:pt x="216052" y="733386"/>
                  </a:moveTo>
                  <a:lnTo>
                    <a:pt x="214845" y="733996"/>
                  </a:lnTo>
                  <a:lnTo>
                    <a:pt x="207759" y="741197"/>
                  </a:lnTo>
                  <a:lnTo>
                    <a:pt x="202247" y="744893"/>
                  </a:lnTo>
                  <a:lnTo>
                    <a:pt x="196532" y="749503"/>
                  </a:lnTo>
                  <a:lnTo>
                    <a:pt x="197662" y="749236"/>
                  </a:lnTo>
                  <a:lnTo>
                    <a:pt x="198653" y="749388"/>
                  </a:lnTo>
                  <a:lnTo>
                    <a:pt x="199313" y="749566"/>
                  </a:lnTo>
                  <a:lnTo>
                    <a:pt x="201688" y="750100"/>
                  </a:lnTo>
                  <a:lnTo>
                    <a:pt x="204800" y="750125"/>
                  </a:lnTo>
                  <a:lnTo>
                    <a:pt x="208889" y="749490"/>
                  </a:lnTo>
                  <a:lnTo>
                    <a:pt x="210769" y="747229"/>
                  </a:lnTo>
                  <a:lnTo>
                    <a:pt x="214464" y="741032"/>
                  </a:lnTo>
                  <a:lnTo>
                    <a:pt x="215074" y="737628"/>
                  </a:lnTo>
                  <a:lnTo>
                    <a:pt x="216052" y="733386"/>
                  </a:lnTo>
                  <a:close/>
                </a:path>
                <a:path w="1071879" h="2066290">
                  <a:moveTo>
                    <a:pt x="225615" y="123431"/>
                  </a:moveTo>
                  <a:lnTo>
                    <a:pt x="225437" y="122212"/>
                  </a:lnTo>
                  <a:lnTo>
                    <a:pt x="222961" y="123850"/>
                  </a:lnTo>
                  <a:lnTo>
                    <a:pt x="220599" y="126695"/>
                  </a:lnTo>
                  <a:lnTo>
                    <a:pt x="220522" y="127241"/>
                  </a:lnTo>
                  <a:lnTo>
                    <a:pt x="220726" y="127571"/>
                  </a:lnTo>
                  <a:lnTo>
                    <a:pt x="221221" y="127825"/>
                  </a:lnTo>
                  <a:lnTo>
                    <a:pt x="222046" y="127533"/>
                  </a:lnTo>
                  <a:lnTo>
                    <a:pt x="223723" y="125615"/>
                  </a:lnTo>
                  <a:lnTo>
                    <a:pt x="224675" y="124548"/>
                  </a:lnTo>
                  <a:lnTo>
                    <a:pt x="225615" y="123431"/>
                  </a:lnTo>
                  <a:close/>
                </a:path>
                <a:path w="1071879" h="2066290">
                  <a:moveTo>
                    <a:pt x="248754" y="92354"/>
                  </a:moveTo>
                  <a:lnTo>
                    <a:pt x="248500" y="91770"/>
                  </a:lnTo>
                  <a:lnTo>
                    <a:pt x="248310" y="91389"/>
                  </a:lnTo>
                  <a:lnTo>
                    <a:pt x="247027" y="92595"/>
                  </a:lnTo>
                  <a:lnTo>
                    <a:pt x="246087" y="93548"/>
                  </a:lnTo>
                  <a:lnTo>
                    <a:pt x="243433" y="96291"/>
                  </a:lnTo>
                  <a:lnTo>
                    <a:pt x="243522" y="97091"/>
                  </a:lnTo>
                  <a:lnTo>
                    <a:pt x="244055" y="97142"/>
                  </a:lnTo>
                  <a:lnTo>
                    <a:pt x="244995" y="96431"/>
                  </a:lnTo>
                  <a:lnTo>
                    <a:pt x="247281" y="94018"/>
                  </a:lnTo>
                  <a:lnTo>
                    <a:pt x="248754" y="92354"/>
                  </a:lnTo>
                  <a:close/>
                </a:path>
                <a:path w="1071879" h="2066290">
                  <a:moveTo>
                    <a:pt x="268325" y="516585"/>
                  </a:moveTo>
                  <a:lnTo>
                    <a:pt x="267944" y="516940"/>
                  </a:lnTo>
                  <a:lnTo>
                    <a:pt x="268109" y="516864"/>
                  </a:lnTo>
                  <a:lnTo>
                    <a:pt x="268224" y="516724"/>
                  </a:lnTo>
                  <a:lnTo>
                    <a:pt x="268325" y="516597"/>
                  </a:lnTo>
                  <a:close/>
                </a:path>
                <a:path w="1071879" h="2066290">
                  <a:moveTo>
                    <a:pt x="276174" y="78130"/>
                  </a:moveTo>
                  <a:lnTo>
                    <a:pt x="275780" y="78181"/>
                  </a:lnTo>
                  <a:lnTo>
                    <a:pt x="274370" y="79565"/>
                  </a:lnTo>
                  <a:lnTo>
                    <a:pt x="273519" y="80619"/>
                  </a:lnTo>
                  <a:lnTo>
                    <a:pt x="273380" y="80987"/>
                  </a:lnTo>
                  <a:lnTo>
                    <a:pt x="273075" y="81788"/>
                  </a:lnTo>
                  <a:lnTo>
                    <a:pt x="273672" y="81686"/>
                  </a:lnTo>
                  <a:lnTo>
                    <a:pt x="274891" y="80441"/>
                  </a:lnTo>
                  <a:lnTo>
                    <a:pt x="275374" y="79933"/>
                  </a:lnTo>
                  <a:lnTo>
                    <a:pt x="275704" y="79235"/>
                  </a:lnTo>
                  <a:lnTo>
                    <a:pt x="276098" y="78600"/>
                  </a:lnTo>
                  <a:lnTo>
                    <a:pt x="276174" y="78130"/>
                  </a:lnTo>
                  <a:close/>
                </a:path>
                <a:path w="1071879" h="2066290">
                  <a:moveTo>
                    <a:pt x="281736" y="721537"/>
                  </a:moveTo>
                  <a:lnTo>
                    <a:pt x="276504" y="724242"/>
                  </a:lnTo>
                  <a:lnTo>
                    <a:pt x="276047" y="724916"/>
                  </a:lnTo>
                  <a:lnTo>
                    <a:pt x="276085" y="725157"/>
                  </a:lnTo>
                  <a:lnTo>
                    <a:pt x="276174" y="725347"/>
                  </a:lnTo>
                  <a:lnTo>
                    <a:pt x="276453" y="725309"/>
                  </a:lnTo>
                  <a:lnTo>
                    <a:pt x="276631" y="725208"/>
                  </a:lnTo>
                  <a:lnTo>
                    <a:pt x="278485" y="725030"/>
                  </a:lnTo>
                  <a:lnTo>
                    <a:pt x="280035" y="723709"/>
                  </a:lnTo>
                  <a:lnTo>
                    <a:pt x="281724" y="722045"/>
                  </a:lnTo>
                  <a:lnTo>
                    <a:pt x="281736" y="721537"/>
                  </a:lnTo>
                  <a:close/>
                </a:path>
                <a:path w="1071879" h="2066290">
                  <a:moveTo>
                    <a:pt x="281927" y="77190"/>
                  </a:moveTo>
                  <a:lnTo>
                    <a:pt x="281203" y="76301"/>
                  </a:lnTo>
                  <a:lnTo>
                    <a:pt x="279958" y="76923"/>
                  </a:lnTo>
                  <a:lnTo>
                    <a:pt x="277025" y="79895"/>
                  </a:lnTo>
                  <a:lnTo>
                    <a:pt x="272808" y="86042"/>
                  </a:lnTo>
                  <a:lnTo>
                    <a:pt x="273786" y="85445"/>
                  </a:lnTo>
                  <a:lnTo>
                    <a:pt x="274891" y="84505"/>
                  </a:lnTo>
                  <a:lnTo>
                    <a:pt x="278307" y="81622"/>
                  </a:lnTo>
                  <a:lnTo>
                    <a:pt x="280885" y="78854"/>
                  </a:lnTo>
                  <a:lnTo>
                    <a:pt x="281927" y="77190"/>
                  </a:lnTo>
                  <a:close/>
                </a:path>
                <a:path w="1071879" h="2066290">
                  <a:moveTo>
                    <a:pt x="287413" y="664451"/>
                  </a:moveTo>
                  <a:lnTo>
                    <a:pt x="287108" y="663841"/>
                  </a:lnTo>
                  <a:lnTo>
                    <a:pt x="286448" y="663625"/>
                  </a:lnTo>
                  <a:lnTo>
                    <a:pt x="284988" y="665175"/>
                  </a:lnTo>
                  <a:lnTo>
                    <a:pt x="283756" y="666623"/>
                  </a:lnTo>
                  <a:lnTo>
                    <a:pt x="282803" y="667727"/>
                  </a:lnTo>
                  <a:lnTo>
                    <a:pt x="280428" y="669886"/>
                  </a:lnTo>
                  <a:lnTo>
                    <a:pt x="281876" y="669582"/>
                  </a:lnTo>
                  <a:lnTo>
                    <a:pt x="282562" y="669429"/>
                  </a:lnTo>
                  <a:lnTo>
                    <a:pt x="283743" y="669036"/>
                  </a:lnTo>
                  <a:lnTo>
                    <a:pt x="286804" y="665645"/>
                  </a:lnTo>
                  <a:lnTo>
                    <a:pt x="287413" y="664451"/>
                  </a:lnTo>
                  <a:close/>
                </a:path>
                <a:path w="1071879" h="2066290">
                  <a:moveTo>
                    <a:pt x="291566" y="158661"/>
                  </a:moveTo>
                  <a:lnTo>
                    <a:pt x="290360" y="158648"/>
                  </a:lnTo>
                  <a:lnTo>
                    <a:pt x="288848" y="160083"/>
                  </a:lnTo>
                  <a:lnTo>
                    <a:pt x="288378" y="160477"/>
                  </a:lnTo>
                  <a:lnTo>
                    <a:pt x="286740" y="162204"/>
                  </a:lnTo>
                  <a:lnTo>
                    <a:pt x="285851" y="163334"/>
                  </a:lnTo>
                  <a:lnTo>
                    <a:pt x="286219" y="163601"/>
                  </a:lnTo>
                  <a:lnTo>
                    <a:pt x="286575" y="163842"/>
                  </a:lnTo>
                  <a:lnTo>
                    <a:pt x="287705" y="162991"/>
                  </a:lnTo>
                  <a:lnTo>
                    <a:pt x="288772" y="161848"/>
                  </a:lnTo>
                  <a:lnTo>
                    <a:pt x="290195" y="160350"/>
                  </a:lnTo>
                  <a:lnTo>
                    <a:pt x="291566" y="158661"/>
                  </a:lnTo>
                  <a:close/>
                </a:path>
                <a:path w="1071879" h="2066290">
                  <a:moveTo>
                    <a:pt x="292036" y="176999"/>
                  </a:moveTo>
                  <a:lnTo>
                    <a:pt x="291566" y="177228"/>
                  </a:lnTo>
                  <a:lnTo>
                    <a:pt x="291147" y="177330"/>
                  </a:lnTo>
                  <a:lnTo>
                    <a:pt x="288404" y="179603"/>
                  </a:lnTo>
                  <a:lnTo>
                    <a:pt x="286435" y="181940"/>
                  </a:lnTo>
                  <a:lnTo>
                    <a:pt x="277672" y="186994"/>
                  </a:lnTo>
                  <a:lnTo>
                    <a:pt x="273469" y="191312"/>
                  </a:lnTo>
                  <a:lnTo>
                    <a:pt x="266674" y="200774"/>
                  </a:lnTo>
                  <a:lnTo>
                    <a:pt x="267398" y="200812"/>
                  </a:lnTo>
                  <a:lnTo>
                    <a:pt x="269887" y="199110"/>
                  </a:lnTo>
                  <a:lnTo>
                    <a:pt x="271551" y="197777"/>
                  </a:lnTo>
                  <a:lnTo>
                    <a:pt x="272707" y="196532"/>
                  </a:lnTo>
                  <a:lnTo>
                    <a:pt x="277876" y="190957"/>
                  </a:lnTo>
                  <a:lnTo>
                    <a:pt x="283121" y="186474"/>
                  </a:lnTo>
                  <a:lnTo>
                    <a:pt x="289356" y="180670"/>
                  </a:lnTo>
                  <a:lnTo>
                    <a:pt x="290436" y="179565"/>
                  </a:lnTo>
                  <a:lnTo>
                    <a:pt x="291782" y="178003"/>
                  </a:lnTo>
                  <a:lnTo>
                    <a:pt x="291820" y="177507"/>
                  </a:lnTo>
                  <a:lnTo>
                    <a:pt x="292036" y="176999"/>
                  </a:lnTo>
                  <a:close/>
                </a:path>
                <a:path w="1071879" h="2066290">
                  <a:moveTo>
                    <a:pt x="293484" y="27127"/>
                  </a:moveTo>
                  <a:lnTo>
                    <a:pt x="293179" y="25196"/>
                  </a:lnTo>
                  <a:lnTo>
                    <a:pt x="288620" y="29921"/>
                  </a:lnTo>
                  <a:lnTo>
                    <a:pt x="286385" y="31000"/>
                  </a:lnTo>
                  <a:lnTo>
                    <a:pt x="288442" y="28829"/>
                  </a:lnTo>
                  <a:lnTo>
                    <a:pt x="286537" y="30797"/>
                  </a:lnTo>
                  <a:lnTo>
                    <a:pt x="278511" y="40665"/>
                  </a:lnTo>
                  <a:lnTo>
                    <a:pt x="277164" y="42379"/>
                  </a:lnTo>
                  <a:lnTo>
                    <a:pt x="274815" y="46240"/>
                  </a:lnTo>
                  <a:lnTo>
                    <a:pt x="274891" y="46609"/>
                  </a:lnTo>
                  <a:lnTo>
                    <a:pt x="275031" y="46812"/>
                  </a:lnTo>
                  <a:lnTo>
                    <a:pt x="275234" y="47269"/>
                  </a:lnTo>
                  <a:lnTo>
                    <a:pt x="276428" y="46253"/>
                  </a:lnTo>
                  <a:lnTo>
                    <a:pt x="279488" y="43180"/>
                  </a:lnTo>
                  <a:lnTo>
                    <a:pt x="281647" y="40576"/>
                  </a:lnTo>
                  <a:lnTo>
                    <a:pt x="283540" y="39001"/>
                  </a:lnTo>
                  <a:lnTo>
                    <a:pt x="288658" y="34785"/>
                  </a:lnTo>
                  <a:lnTo>
                    <a:pt x="291160" y="31013"/>
                  </a:lnTo>
                  <a:lnTo>
                    <a:pt x="293484" y="27127"/>
                  </a:lnTo>
                  <a:close/>
                </a:path>
                <a:path w="1071879" h="2066290">
                  <a:moveTo>
                    <a:pt x="294703" y="642137"/>
                  </a:moveTo>
                  <a:lnTo>
                    <a:pt x="294195" y="642391"/>
                  </a:lnTo>
                  <a:lnTo>
                    <a:pt x="293331" y="643191"/>
                  </a:lnTo>
                  <a:lnTo>
                    <a:pt x="293116" y="643521"/>
                  </a:lnTo>
                  <a:lnTo>
                    <a:pt x="292760" y="643991"/>
                  </a:lnTo>
                  <a:lnTo>
                    <a:pt x="292722" y="644169"/>
                  </a:lnTo>
                  <a:lnTo>
                    <a:pt x="292633" y="644702"/>
                  </a:lnTo>
                  <a:lnTo>
                    <a:pt x="293141" y="644474"/>
                  </a:lnTo>
                  <a:lnTo>
                    <a:pt x="294284" y="643331"/>
                  </a:lnTo>
                  <a:lnTo>
                    <a:pt x="294614" y="642797"/>
                  </a:lnTo>
                  <a:lnTo>
                    <a:pt x="294640" y="642620"/>
                  </a:lnTo>
                  <a:lnTo>
                    <a:pt x="294703" y="642137"/>
                  </a:lnTo>
                  <a:close/>
                </a:path>
                <a:path w="1071879" h="2066290">
                  <a:moveTo>
                    <a:pt x="295224" y="52374"/>
                  </a:moveTo>
                  <a:lnTo>
                    <a:pt x="294386" y="53047"/>
                  </a:lnTo>
                  <a:lnTo>
                    <a:pt x="294513" y="53263"/>
                  </a:lnTo>
                  <a:lnTo>
                    <a:pt x="295224" y="52374"/>
                  </a:lnTo>
                  <a:close/>
                </a:path>
                <a:path w="1071879" h="2066290">
                  <a:moveTo>
                    <a:pt x="319036" y="104279"/>
                  </a:moveTo>
                  <a:lnTo>
                    <a:pt x="318909" y="103809"/>
                  </a:lnTo>
                  <a:lnTo>
                    <a:pt x="318808" y="103390"/>
                  </a:lnTo>
                  <a:lnTo>
                    <a:pt x="318211" y="103530"/>
                  </a:lnTo>
                  <a:lnTo>
                    <a:pt x="317106" y="104419"/>
                  </a:lnTo>
                  <a:lnTo>
                    <a:pt x="316712" y="104978"/>
                  </a:lnTo>
                  <a:lnTo>
                    <a:pt x="315937" y="105956"/>
                  </a:lnTo>
                  <a:lnTo>
                    <a:pt x="316230" y="106311"/>
                  </a:lnTo>
                  <a:lnTo>
                    <a:pt x="316547" y="106667"/>
                  </a:lnTo>
                  <a:lnTo>
                    <a:pt x="318287" y="105460"/>
                  </a:lnTo>
                  <a:lnTo>
                    <a:pt x="319036" y="104279"/>
                  </a:lnTo>
                  <a:close/>
                </a:path>
                <a:path w="1071879" h="2066290">
                  <a:moveTo>
                    <a:pt x="326783" y="587286"/>
                  </a:moveTo>
                  <a:lnTo>
                    <a:pt x="325018" y="588302"/>
                  </a:lnTo>
                  <a:lnTo>
                    <a:pt x="323710" y="589318"/>
                  </a:lnTo>
                  <a:lnTo>
                    <a:pt x="318808" y="594639"/>
                  </a:lnTo>
                  <a:lnTo>
                    <a:pt x="315455" y="599097"/>
                  </a:lnTo>
                  <a:lnTo>
                    <a:pt x="305714" y="609295"/>
                  </a:lnTo>
                  <a:lnTo>
                    <a:pt x="308876" y="609320"/>
                  </a:lnTo>
                  <a:lnTo>
                    <a:pt x="309867" y="609333"/>
                  </a:lnTo>
                  <a:lnTo>
                    <a:pt x="306984" y="612394"/>
                  </a:lnTo>
                  <a:lnTo>
                    <a:pt x="307479" y="612813"/>
                  </a:lnTo>
                  <a:lnTo>
                    <a:pt x="308508" y="611886"/>
                  </a:lnTo>
                  <a:lnTo>
                    <a:pt x="309841" y="610806"/>
                  </a:lnTo>
                  <a:lnTo>
                    <a:pt x="313956" y="604735"/>
                  </a:lnTo>
                  <a:lnTo>
                    <a:pt x="317817" y="600951"/>
                  </a:lnTo>
                  <a:lnTo>
                    <a:pt x="324180" y="597027"/>
                  </a:lnTo>
                  <a:lnTo>
                    <a:pt x="325755" y="594702"/>
                  </a:lnTo>
                  <a:lnTo>
                    <a:pt x="323189" y="594321"/>
                  </a:lnTo>
                  <a:lnTo>
                    <a:pt x="323113" y="593039"/>
                  </a:lnTo>
                  <a:lnTo>
                    <a:pt x="326593" y="588149"/>
                  </a:lnTo>
                  <a:lnTo>
                    <a:pt x="326783" y="587286"/>
                  </a:lnTo>
                  <a:close/>
                </a:path>
                <a:path w="1071879" h="2066290">
                  <a:moveTo>
                    <a:pt x="330708" y="603415"/>
                  </a:moveTo>
                  <a:lnTo>
                    <a:pt x="328396" y="604164"/>
                  </a:lnTo>
                  <a:lnTo>
                    <a:pt x="323113" y="611162"/>
                  </a:lnTo>
                  <a:lnTo>
                    <a:pt x="321183" y="612114"/>
                  </a:lnTo>
                  <a:lnTo>
                    <a:pt x="318960" y="612749"/>
                  </a:lnTo>
                  <a:lnTo>
                    <a:pt x="317042" y="613283"/>
                  </a:lnTo>
                  <a:lnTo>
                    <a:pt x="312331" y="615124"/>
                  </a:lnTo>
                  <a:lnTo>
                    <a:pt x="311429" y="615988"/>
                  </a:lnTo>
                  <a:lnTo>
                    <a:pt x="310819" y="616496"/>
                  </a:lnTo>
                  <a:lnTo>
                    <a:pt x="309168" y="618007"/>
                  </a:lnTo>
                  <a:lnTo>
                    <a:pt x="309092" y="618718"/>
                  </a:lnTo>
                  <a:lnTo>
                    <a:pt x="310781" y="621118"/>
                  </a:lnTo>
                  <a:lnTo>
                    <a:pt x="317398" y="618147"/>
                  </a:lnTo>
                  <a:lnTo>
                    <a:pt x="327202" y="609803"/>
                  </a:lnTo>
                  <a:lnTo>
                    <a:pt x="329069" y="607402"/>
                  </a:lnTo>
                  <a:lnTo>
                    <a:pt x="330708" y="603415"/>
                  </a:lnTo>
                  <a:close/>
                </a:path>
                <a:path w="1071879" h="2066290">
                  <a:moveTo>
                    <a:pt x="332740" y="125564"/>
                  </a:moveTo>
                  <a:lnTo>
                    <a:pt x="332613" y="125069"/>
                  </a:lnTo>
                  <a:lnTo>
                    <a:pt x="331825" y="125526"/>
                  </a:lnTo>
                  <a:lnTo>
                    <a:pt x="330174" y="127165"/>
                  </a:lnTo>
                  <a:lnTo>
                    <a:pt x="329285" y="128244"/>
                  </a:lnTo>
                  <a:lnTo>
                    <a:pt x="329234" y="128460"/>
                  </a:lnTo>
                  <a:lnTo>
                    <a:pt x="329120" y="129400"/>
                  </a:lnTo>
                  <a:lnTo>
                    <a:pt x="330365" y="128435"/>
                  </a:lnTo>
                  <a:lnTo>
                    <a:pt x="331660" y="127228"/>
                  </a:lnTo>
                  <a:lnTo>
                    <a:pt x="332028" y="126885"/>
                  </a:lnTo>
                  <a:lnTo>
                    <a:pt x="332384" y="126111"/>
                  </a:lnTo>
                  <a:lnTo>
                    <a:pt x="332740" y="125564"/>
                  </a:lnTo>
                  <a:close/>
                </a:path>
                <a:path w="1071879" h="2066290">
                  <a:moveTo>
                    <a:pt x="333616" y="119189"/>
                  </a:moveTo>
                  <a:lnTo>
                    <a:pt x="330073" y="119849"/>
                  </a:lnTo>
                  <a:lnTo>
                    <a:pt x="330136" y="118770"/>
                  </a:lnTo>
                  <a:lnTo>
                    <a:pt x="330009" y="118059"/>
                  </a:lnTo>
                  <a:lnTo>
                    <a:pt x="329907" y="117335"/>
                  </a:lnTo>
                  <a:lnTo>
                    <a:pt x="329425" y="117297"/>
                  </a:lnTo>
                  <a:lnTo>
                    <a:pt x="327660" y="118859"/>
                  </a:lnTo>
                  <a:lnTo>
                    <a:pt x="322453" y="123304"/>
                  </a:lnTo>
                  <a:lnTo>
                    <a:pt x="321525" y="124142"/>
                  </a:lnTo>
                  <a:lnTo>
                    <a:pt x="320255" y="125501"/>
                  </a:lnTo>
                  <a:lnTo>
                    <a:pt x="319735" y="126301"/>
                  </a:lnTo>
                  <a:lnTo>
                    <a:pt x="318693" y="127927"/>
                  </a:lnTo>
                  <a:lnTo>
                    <a:pt x="320167" y="126720"/>
                  </a:lnTo>
                  <a:lnTo>
                    <a:pt x="324116" y="123685"/>
                  </a:lnTo>
                  <a:lnTo>
                    <a:pt x="325285" y="123875"/>
                  </a:lnTo>
                  <a:lnTo>
                    <a:pt x="326224" y="124345"/>
                  </a:lnTo>
                  <a:lnTo>
                    <a:pt x="327012" y="124701"/>
                  </a:lnTo>
                  <a:lnTo>
                    <a:pt x="327647" y="125209"/>
                  </a:lnTo>
                  <a:lnTo>
                    <a:pt x="328358" y="125653"/>
                  </a:lnTo>
                  <a:lnTo>
                    <a:pt x="330987" y="122389"/>
                  </a:lnTo>
                  <a:lnTo>
                    <a:pt x="333616" y="119189"/>
                  </a:lnTo>
                  <a:close/>
                </a:path>
                <a:path w="1071879" h="2066290">
                  <a:moveTo>
                    <a:pt x="338924" y="106591"/>
                  </a:moveTo>
                  <a:lnTo>
                    <a:pt x="332867" y="109689"/>
                  </a:lnTo>
                  <a:lnTo>
                    <a:pt x="329107" y="112763"/>
                  </a:lnTo>
                  <a:lnTo>
                    <a:pt x="328752" y="113220"/>
                  </a:lnTo>
                  <a:lnTo>
                    <a:pt x="328422" y="113576"/>
                  </a:lnTo>
                  <a:lnTo>
                    <a:pt x="327152" y="115531"/>
                  </a:lnTo>
                  <a:lnTo>
                    <a:pt x="327037" y="115760"/>
                  </a:lnTo>
                  <a:lnTo>
                    <a:pt x="327228" y="115811"/>
                  </a:lnTo>
                  <a:lnTo>
                    <a:pt x="338378" y="107937"/>
                  </a:lnTo>
                  <a:lnTo>
                    <a:pt x="338924" y="106591"/>
                  </a:lnTo>
                  <a:close/>
                </a:path>
                <a:path w="1071879" h="2066290">
                  <a:moveTo>
                    <a:pt x="342963" y="102997"/>
                  </a:moveTo>
                  <a:lnTo>
                    <a:pt x="342353" y="103225"/>
                  </a:lnTo>
                  <a:lnTo>
                    <a:pt x="342163" y="103289"/>
                  </a:lnTo>
                  <a:lnTo>
                    <a:pt x="341795" y="103606"/>
                  </a:lnTo>
                  <a:lnTo>
                    <a:pt x="341464" y="103835"/>
                  </a:lnTo>
                  <a:lnTo>
                    <a:pt x="341261" y="104152"/>
                  </a:lnTo>
                  <a:lnTo>
                    <a:pt x="340944" y="104571"/>
                  </a:lnTo>
                  <a:lnTo>
                    <a:pt x="340880" y="104762"/>
                  </a:lnTo>
                  <a:lnTo>
                    <a:pt x="340690" y="105384"/>
                  </a:lnTo>
                  <a:lnTo>
                    <a:pt x="341172" y="105257"/>
                  </a:lnTo>
                  <a:lnTo>
                    <a:pt x="342849" y="103479"/>
                  </a:lnTo>
                  <a:lnTo>
                    <a:pt x="342963" y="102997"/>
                  </a:lnTo>
                  <a:close/>
                </a:path>
                <a:path w="1071879" h="2066290">
                  <a:moveTo>
                    <a:pt x="343547" y="7226"/>
                  </a:moveTo>
                  <a:lnTo>
                    <a:pt x="337629" y="13462"/>
                  </a:lnTo>
                  <a:lnTo>
                    <a:pt x="334886" y="13525"/>
                  </a:lnTo>
                  <a:lnTo>
                    <a:pt x="332613" y="15989"/>
                  </a:lnTo>
                  <a:lnTo>
                    <a:pt x="330835" y="17564"/>
                  </a:lnTo>
                  <a:lnTo>
                    <a:pt x="320357" y="26631"/>
                  </a:lnTo>
                  <a:lnTo>
                    <a:pt x="318350" y="28295"/>
                  </a:lnTo>
                  <a:lnTo>
                    <a:pt x="318401" y="28105"/>
                  </a:lnTo>
                  <a:lnTo>
                    <a:pt x="318554" y="27571"/>
                  </a:lnTo>
                  <a:lnTo>
                    <a:pt x="322211" y="23050"/>
                  </a:lnTo>
                  <a:lnTo>
                    <a:pt x="323380" y="21056"/>
                  </a:lnTo>
                  <a:lnTo>
                    <a:pt x="320357" y="21971"/>
                  </a:lnTo>
                  <a:lnTo>
                    <a:pt x="318541" y="23685"/>
                  </a:lnTo>
                  <a:lnTo>
                    <a:pt x="314528" y="28232"/>
                  </a:lnTo>
                  <a:lnTo>
                    <a:pt x="314121" y="28651"/>
                  </a:lnTo>
                  <a:lnTo>
                    <a:pt x="305473" y="37465"/>
                  </a:lnTo>
                  <a:lnTo>
                    <a:pt x="302018" y="41160"/>
                  </a:lnTo>
                  <a:lnTo>
                    <a:pt x="300355" y="43853"/>
                  </a:lnTo>
                  <a:lnTo>
                    <a:pt x="300266" y="46951"/>
                  </a:lnTo>
                  <a:lnTo>
                    <a:pt x="301091" y="46710"/>
                  </a:lnTo>
                  <a:lnTo>
                    <a:pt x="304393" y="43497"/>
                  </a:lnTo>
                  <a:lnTo>
                    <a:pt x="306146" y="41643"/>
                  </a:lnTo>
                  <a:lnTo>
                    <a:pt x="306273" y="41681"/>
                  </a:lnTo>
                  <a:lnTo>
                    <a:pt x="307098" y="41757"/>
                  </a:lnTo>
                  <a:lnTo>
                    <a:pt x="305384" y="43103"/>
                  </a:lnTo>
                  <a:lnTo>
                    <a:pt x="295402" y="53555"/>
                  </a:lnTo>
                  <a:lnTo>
                    <a:pt x="293916" y="55130"/>
                  </a:lnTo>
                  <a:lnTo>
                    <a:pt x="292823" y="56984"/>
                  </a:lnTo>
                  <a:lnTo>
                    <a:pt x="296837" y="55753"/>
                  </a:lnTo>
                  <a:lnTo>
                    <a:pt x="298704" y="56388"/>
                  </a:lnTo>
                  <a:lnTo>
                    <a:pt x="316382" y="38239"/>
                  </a:lnTo>
                  <a:lnTo>
                    <a:pt x="323405" y="31864"/>
                  </a:lnTo>
                  <a:lnTo>
                    <a:pt x="326351" y="28295"/>
                  </a:lnTo>
                  <a:lnTo>
                    <a:pt x="332384" y="21056"/>
                  </a:lnTo>
                  <a:lnTo>
                    <a:pt x="333451" y="19392"/>
                  </a:lnTo>
                  <a:lnTo>
                    <a:pt x="338289" y="14478"/>
                  </a:lnTo>
                  <a:lnTo>
                    <a:pt x="343052" y="10795"/>
                  </a:lnTo>
                  <a:lnTo>
                    <a:pt x="343547" y="7226"/>
                  </a:lnTo>
                  <a:close/>
                </a:path>
                <a:path w="1071879" h="2066290">
                  <a:moveTo>
                    <a:pt x="346151" y="77673"/>
                  </a:moveTo>
                  <a:lnTo>
                    <a:pt x="345008" y="78359"/>
                  </a:lnTo>
                  <a:lnTo>
                    <a:pt x="339839" y="83489"/>
                  </a:lnTo>
                  <a:lnTo>
                    <a:pt x="336257" y="86106"/>
                  </a:lnTo>
                  <a:lnTo>
                    <a:pt x="332168" y="86525"/>
                  </a:lnTo>
                  <a:lnTo>
                    <a:pt x="329755" y="88773"/>
                  </a:lnTo>
                  <a:lnTo>
                    <a:pt x="327329" y="91935"/>
                  </a:lnTo>
                  <a:lnTo>
                    <a:pt x="324904" y="95084"/>
                  </a:lnTo>
                  <a:lnTo>
                    <a:pt x="324408" y="94881"/>
                  </a:lnTo>
                  <a:lnTo>
                    <a:pt x="324777" y="92964"/>
                  </a:lnTo>
                  <a:lnTo>
                    <a:pt x="324396" y="92964"/>
                  </a:lnTo>
                  <a:lnTo>
                    <a:pt x="321424" y="96202"/>
                  </a:lnTo>
                  <a:lnTo>
                    <a:pt x="319913" y="99720"/>
                  </a:lnTo>
                  <a:lnTo>
                    <a:pt x="323024" y="98310"/>
                  </a:lnTo>
                  <a:lnTo>
                    <a:pt x="323316" y="99555"/>
                  </a:lnTo>
                  <a:lnTo>
                    <a:pt x="323646" y="100660"/>
                  </a:lnTo>
                  <a:lnTo>
                    <a:pt x="325526" y="99250"/>
                  </a:lnTo>
                  <a:lnTo>
                    <a:pt x="328498" y="95389"/>
                  </a:lnTo>
                  <a:lnTo>
                    <a:pt x="328980" y="94424"/>
                  </a:lnTo>
                  <a:lnTo>
                    <a:pt x="330415" y="92176"/>
                  </a:lnTo>
                  <a:lnTo>
                    <a:pt x="331203" y="91122"/>
                  </a:lnTo>
                  <a:lnTo>
                    <a:pt x="331647" y="91833"/>
                  </a:lnTo>
                  <a:lnTo>
                    <a:pt x="336511" y="88912"/>
                  </a:lnTo>
                  <a:lnTo>
                    <a:pt x="340677" y="85864"/>
                  </a:lnTo>
                  <a:lnTo>
                    <a:pt x="345833" y="79260"/>
                  </a:lnTo>
                  <a:lnTo>
                    <a:pt x="346036" y="78397"/>
                  </a:lnTo>
                  <a:lnTo>
                    <a:pt x="346151" y="77673"/>
                  </a:lnTo>
                  <a:close/>
                </a:path>
                <a:path w="1071879" h="2066290">
                  <a:moveTo>
                    <a:pt x="350405" y="109080"/>
                  </a:moveTo>
                  <a:lnTo>
                    <a:pt x="350024" y="109169"/>
                  </a:lnTo>
                  <a:lnTo>
                    <a:pt x="349745" y="109080"/>
                  </a:lnTo>
                  <a:lnTo>
                    <a:pt x="349250" y="109448"/>
                  </a:lnTo>
                  <a:lnTo>
                    <a:pt x="348970" y="109639"/>
                  </a:lnTo>
                  <a:lnTo>
                    <a:pt x="348005" y="110832"/>
                  </a:lnTo>
                  <a:lnTo>
                    <a:pt x="347827" y="111671"/>
                  </a:lnTo>
                  <a:lnTo>
                    <a:pt x="348310" y="111671"/>
                  </a:lnTo>
                  <a:lnTo>
                    <a:pt x="349415" y="110617"/>
                  </a:lnTo>
                  <a:lnTo>
                    <a:pt x="349745" y="110299"/>
                  </a:lnTo>
                  <a:lnTo>
                    <a:pt x="350062" y="109588"/>
                  </a:lnTo>
                  <a:lnTo>
                    <a:pt x="350405" y="109080"/>
                  </a:lnTo>
                  <a:close/>
                </a:path>
                <a:path w="1071879" h="2066290">
                  <a:moveTo>
                    <a:pt x="352463" y="69583"/>
                  </a:moveTo>
                  <a:lnTo>
                    <a:pt x="352158" y="69761"/>
                  </a:lnTo>
                  <a:lnTo>
                    <a:pt x="351917" y="69824"/>
                  </a:lnTo>
                  <a:lnTo>
                    <a:pt x="351536" y="70231"/>
                  </a:lnTo>
                  <a:lnTo>
                    <a:pt x="351205" y="70535"/>
                  </a:lnTo>
                  <a:lnTo>
                    <a:pt x="350786" y="71399"/>
                  </a:lnTo>
                  <a:lnTo>
                    <a:pt x="351129" y="71310"/>
                  </a:lnTo>
                  <a:lnTo>
                    <a:pt x="352221" y="70231"/>
                  </a:lnTo>
                  <a:lnTo>
                    <a:pt x="352412" y="69824"/>
                  </a:lnTo>
                  <a:lnTo>
                    <a:pt x="352463" y="69583"/>
                  </a:lnTo>
                  <a:close/>
                </a:path>
                <a:path w="1071879" h="2066290">
                  <a:moveTo>
                    <a:pt x="361315" y="64820"/>
                  </a:moveTo>
                  <a:lnTo>
                    <a:pt x="354977" y="70116"/>
                  </a:lnTo>
                  <a:lnTo>
                    <a:pt x="351485" y="76708"/>
                  </a:lnTo>
                  <a:lnTo>
                    <a:pt x="352640" y="76098"/>
                  </a:lnTo>
                  <a:lnTo>
                    <a:pt x="352971" y="75730"/>
                  </a:lnTo>
                  <a:lnTo>
                    <a:pt x="355485" y="72859"/>
                  </a:lnTo>
                  <a:lnTo>
                    <a:pt x="358444" y="69989"/>
                  </a:lnTo>
                  <a:lnTo>
                    <a:pt x="361162" y="65354"/>
                  </a:lnTo>
                  <a:lnTo>
                    <a:pt x="361315" y="64820"/>
                  </a:lnTo>
                  <a:close/>
                </a:path>
                <a:path w="1071879" h="2066290">
                  <a:moveTo>
                    <a:pt x="362280" y="39712"/>
                  </a:moveTo>
                  <a:lnTo>
                    <a:pt x="361823" y="39738"/>
                  </a:lnTo>
                  <a:lnTo>
                    <a:pt x="360921" y="40601"/>
                  </a:lnTo>
                  <a:lnTo>
                    <a:pt x="360222" y="41160"/>
                  </a:lnTo>
                  <a:lnTo>
                    <a:pt x="357466" y="44297"/>
                  </a:lnTo>
                  <a:lnTo>
                    <a:pt x="355536" y="46672"/>
                  </a:lnTo>
                  <a:lnTo>
                    <a:pt x="356412" y="46443"/>
                  </a:lnTo>
                  <a:lnTo>
                    <a:pt x="356768" y="46329"/>
                  </a:lnTo>
                  <a:lnTo>
                    <a:pt x="357720" y="45605"/>
                  </a:lnTo>
                  <a:lnTo>
                    <a:pt x="358216" y="45059"/>
                  </a:lnTo>
                  <a:lnTo>
                    <a:pt x="359473" y="43675"/>
                  </a:lnTo>
                  <a:lnTo>
                    <a:pt x="360692" y="42227"/>
                  </a:lnTo>
                  <a:lnTo>
                    <a:pt x="362127" y="40360"/>
                  </a:lnTo>
                  <a:lnTo>
                    <a:pt x="362280" y="39712"/>
                  </a:lnTo>
                  <a:close/>
                </a:path>
                <a:path w="1071879" h="2066290">
                  <a:moveTo>
                    <a:pt x="372884" y="33756"/>
                  </a:moveTo>
                  <a:lnTo>
                    <a:pt x="372135" y="33553"/>
                  </a:lnTo>
                  <a:lnTo>
                    <a:pt x="371043" y="33274"/>
                  </a:lnTo>
                  <a:lnTo>
                    <a:pt x="368642" y="36080"/>
                  </a:lnTo>
                  <a:lnTo>
                    <a:pt x="366610" y="38011"/>
                  </a:lnTo>
                  <a:lnTo>
                    <a:pt x="364921" y="39687"/>
                  </a:lnTo>
                  <a:lnTo>
                    <a:pt x="363169" y="41503"/>
                  </a:lnTo>
                  <a:lnTo>
                    <a:pt x="363283" y="43815"/>
                  </a:lnTo>
                  <a:lnTo>
                    <a:pt x="366534" y="42303"/>
                  </a:lnTo>
                  <a:lnTo>
                    <a:pt x="370205" y="38519"/>
                  </a:lnTo>
                  <a:lnTo>
                    <a:pt x="372884" y="33756"/>
                  </a:lnTo>
                  <a:close/>
                </a:path>
                <a:path w="1071879" h="2066290">
                  <a:moveTo>
                    <a:pt x="378637" y="25527"/>
                  </a:moveTo>
                  <a:lnTo>
                    <a:pt x="377151" y="25234"/>
                  </a:lnTo>
                  <a:lnTo>
                    <a:pt x="375666" y="24701"/>
                  </a:lnTo>
                  <a:lnTo>
                    <a:pt x="375107" y="22758"/>
                  </a:lnTo>
                  <a:lnTo>
                    <a:pt x="366915" y="32016"/>
                  </a:lnTo>
                  <a:lnTo>
                    <a:pt x="365760" y="32080"/>
                  </a:lnTo>
                  <a:lnTo>
                    <a:pt x="362940" y="33997"/>
                  </a:lnTo>
                  <a:lnTo>
                    <a:pt x="361315" y="35433"/>
                  </a:lnTo>
                  <a:lnTo>
                    <a:pt x="359968" y="38011"/>
                  </a:lnTo>
                  <a:lnTo>
                    <a:pt x="361175" y="37122"/>
                  </a:lnTo>
                  <a:lnTo>
                    <a:pt x="362127" y="36372"/>
                  </a:lnTo>
                  <a:lnTo>
                    <a:pt x="363969" y="34963"/>
                  </a:lnTo>
                  <a:lnTo>
                    <a:pt x="365531" y="34175"/>
                  </a:lnTo>
                  <a:lnTo>
                    <a:pt x="366547" y="36144"/>
                  </a:lnTo>
                  <a:lnTo>
                    <a:pt x="369392" y="33807"/>
                  </a:lnTo>
                  <a:lnTo>
                    <a:pt x="374891" y="28765"/>
                  </a:lnTo>
                  <a:lnTo>
                    <a:pt x="378637" y="25527"/>
                  </a:lnTo>
                  <a:close/>
                </a:path>
                <a:path w="1071879" h="2066290">
                  <a:moveTo>
                    <a:pt x="383019" y="49187"/>
                  </a:moveTo>
                  <a:lnTo>
                    <a:pt x="375958" y="55219"/>
                  </a:lnTo>
                  <a:lnTo>
                    <a:pt x="374472" y="53479"/>
                  </a:lnTo>
                  <a:lnTo>
                    <a:pt x="373964" y="53924"/>
                  </a:lnTo>
                  <a:lnTo>
                    <a:pt x="368846" y="60731"/>
                  </a:lnTo>
                  <a:lnTo>
                    <a:pt x="368846" y="66332"/>
                  </a:lnTo>
                  <a:lnTo>
                    <a:pt x="368833" y="66573"/>
                  </a:lnTo>
                  <a:lnTo>
                    <a:pt x="368795" y="66738"/>
                  </a:lnTo>
                  <a:lnTo>
                    <a:pt x="368185" y="67259"/>
                  </a:lnTo>
                  <a:lnTo>
                    <a:pt x="368223" y="66865"/>
                  </a:lnTo>
                  <a:lnTo>
                    <a:pt x="368846" y="66332"/>
                  </a:lnTo>
                  <a:lnTo>
                    <a:pt x="368846" y="60731"/>
                  </a:lnTo>
                  <a:lnTo>
                    <a:pt x="367982" y="61874"/>
                  </a:lnTo>
                  <a:lnTo>
                    <a:pt x="365099" y="65506"/>
                  </a:lnTo>
                  <a:lnTo>
                    <a:pt x="355498" y="74396"/>
                  </a:lnTo>
                  <a:lnTo>
                    <a:pt x="356590" y="76187"/>
                  </a:lnTo>
                  <a:lnTo>
                    <a:pt x="354012" y="81076"/>
                  </a:lnTo>
                  <a:lnTo>
                    <a:pt x="356120" y="80441"/>
                  </a:lnTo>
                  <a:lnTo>
                    <a:pt x="362534" y="75209"/>
                  </a:lnTo>
                  <a:lnTo>
                    <a:pt x="367118" y="69430"/>
                  </a:lnTo>
                  <a:lnTo>
                    <a:pt x="370738" y="67259"/>
                  </a:lnTo>
                  <a:lnTo>
                    <a:pt x="371144" y="67017"/>
                  </a:lnTo>
                  <a:lnTo>
                    <a:pt x="371678" y="66332"/>
                  </a:lnTo>
                  <a:lnTo>
                    <a:pt x="373837" y="63500"/>
                  </a:lnTo>
                  <a:lnTo>
                    <a:pt x="372452" y="62865"/>
                  </a:lnTo>
                  <a:lnTo>
                    <a:pt x="378917" y="56057"/>
                  </a:lnTo>
                  <a:lnTo>
                    <a:pt x="379450" y="55219"/>
                  </a:lnTo>
                  <a:lnTo>
                    <a:pt x="380771" y="53098"/>
                  </a:lnTo>
                  <a:lnTo>
                    <a:pt x="382778" y="49834"/>
                  </a:lnTo>
                  <a:lnTo>
                    <a:pt x="383019" y="49187"/>
                  </a:lnTo>
                  <a:close/>
                </a:path>
                <a:path w="1071879" h="2066290">
                  <a:moveTo>
                    <a:pt x="405345" y="0"/>
                  </a:moveTo>
                  <a:lnTo>
                    <a:pt x="402882" y="774"/>
                  </a:lnTo>
                  <a:lnTo>
                    <a:pt x="401434" y="2209"/>
                  </a:lnTo>
                  <a:lnTo>
                    <a:pt x="385622" y="19100"/>
                  </a:lnTo>
                  <a:lnTo>
                    <a:pt x="383628" y="20967"/>
                  </a:lnTo>
                  <a:lnTo>
                    <a:pt x="384556" y="21539"/>
                  </a:lnTo>
                  <a:lnTo>
                    <a:pt x="385737" y="20764"/>
                  </a:lnTo>
                  <a:lnTo>
                    <a:pt x="389204" y="18186"/>
                  </a:lnTo>
                  <a:lnTo>
                    <a:pt x="393331" y="14020"/>
                  </a:lnTo>
                  <a:lnTo>
                    <a:pt x="394665" y="14922"/>
                  </a:lnTo>
                  <a:lnTo>
                    <a:pt x="391858" y="18923"/>
                  </a:lnTo>
                  <a:lnTo>
                    <a:pt x="390067" y="22263"/>
                  </a:lnTo>
                  <a:lnTo>
                    <a:pt x="389928" y="23012"/>
                  </a:lnTo>
                  <a:lnTo>
                    <a:pt x="391731" y="21780"/>
                  </a:lnTo>
                  <a:lnTo>
                    <a:pt x="392963" y="20561"/>
                  </a:lnTo>
                  <a:lnTo>
                    <a:pt x="398957" y="14020"/>
                  </a:lnTo>
                  <a:lnTo>
                    <a:pt x="399313" y="13639"/>
                  </a:lnTo>
                  <a:lnTo>
                    <a:pt x="399529" y="11036"/>
                  </a:lnTo>
                  <a:lnTo>
                    <a:pt x="400253" y="8356"/>
                  </a:lnTo>
                  <a:lnTo>
                    <a:pt x="400316" y="8089"/>
                  </a:lnTo>
                  <a:lnTo>
                    <a:pt x="400151" y="8343"/>
                  </a:lnTo>
                  <a:lnTo>
                    <a:pt x="400342" y="8013"/>
                  </a:lnTo>
                  <a:lnTo>
                    <a:pt x="400138" y="8343"/>
                  </a:lnTo>
                  <a:lnTo>
                    <a:pt x="400100" y="8001"/>
                  </a:lnTo>
                  <a:lnTo>
                    <a:pt x="400342" y="8013"/>
                  </a:lnTo>
                  <a:lnTo>
                    <a:pt x="401447" y="6451"/>
                  </a:lnTo>
                  <a:lnTo>
                    <a:pt x="402742" y="4673"/>
                  </a:lnTo>
                  <a:lnTo>
                    <a:pt x="403631" y="3162"/>
                  </a:lnTo>
                  <a:lnTo>
                    <a:pt x="404609" y="1536"/>
                  </a:lnTo>
                  <a:lnTo>
                    <a:pt x="405345" y="0"/>
                  </a:lnTo>
                  <a:close/>
                </a:path>
                <a:path w="1071879" h="2066290">
                  <a:moveTo>
                    <a:pt x="425323" y="658355"/>
                  </a:moveTo>
                  <a:lnTo>
                    <a:pt x="425018" y="658075"/>
                  </a:lnTo>
                  <a:lnTo>
                    <a:pt x="424827" y="657923"/>
                  </a:lnTo>
                  <a:lnTo>
                    <a:pt x="423799" y="657821"/>
                  </a:lnTo>
                  <a:lnTo>
                    <a:pt x="423113" y="658075"/>
                  </a:lnTo>
                  <a:lnTo>
                    <a:pt x="423049" y="657936"/>
                  </a:lnTo>
                  <a:lnTo>
                    <a:pt x="414235" y="660577"/>
                  </a:lnTo>
                  <a:lnTo>
                    <a:pt x="406412" y="661568"/>
                  </a:lnTo>
                  <a:lnTo>
                    <a:pt x="401739" y="662470"/>
                  </a:lnTo>
                  <a:lnTo>
                    <a:pt x="396189" y="664070"/>
                  </a:lnTo>
                  <a:lnTo>
                    <a:pt x="394042" y="666711"/>
                  </a:lnTo>
                  <a:lnTo>
                    <a:pt x="392950" y="668096"/>
                  </a:lnTo>
                  <a:lnTo>
                    <a:pt x="394906" y="667512"/>
                  </a:lnTo>
                  <a:lnTo>
                    <a:pt x="397090" y="666686"/>
                  </a:lnTo>
                  <a:lnTo>
                    <a:pt x="399072" y="665975"/>
                  </a:lnTo>
                  <a:lnTo>
                    <a:pt x="398932" y="665949"/>
                  </a:lnTo>
                  <a:lnTo>
                    <a:pt x="399707" y="665505"/>
                  </a:lnTo>
                  <a:lnTo>
                    <a:pt x="399300" y="665886"/>
                  </a:lnTo>
                  <a:lnTo>
                    <a:pt x="399072" y="665975"/>
                  </a:lnTo>
                  <a:lnTo>
                    <a:pt x="400608" y="666686"/>
                  </a:lnTo>
                  <a:lnTo>
                    <a:pt x="404660" y="665708"/>
                  </a:lnTo>
                  <a:lnTo>
                    <a:pt x="405434" y="665505"/>
                  </a:lnTo>
                  <a:lnTo>
                    <a:pt x="413994" y="663194"/>
                  </a:lnTo>
                  <a:lnTo>
                    <a:pt x="418947" y="661250"/>
                  </a:lnTo>
                  <a:lnTo>
                    <a:pt x="425323" y="658355"/>
                  </a:lnTo>
                  <a:close/>
                </a:path>
                <a:path w="1071879" h="2066290">
                  <a:moveTo>
                    <a:pt x="428256" y="1887347"/>
                  </a:moveTo>
                  <a:lnTo>
                    <a:pt x="427875" y="1887651"/>
                  </a:lnTo>
                  <a:lnTo>
                    <a:pt x="427342" y="1888248"/>
                  </a:lnTo>
                  <a:lnTo>
                    <a:pt x="427443" y="1888388"/>
                  </a:lnTo>
                  <a:lnTo>
                    <a:pt x="427723" y="1888248"/>
                  </a:lnTo>
                  <a:lnTo>
                    <a:pt x="428244" y="1887651"/>
                  </a:lnTo>
                  <a:lnTo>
                    <a:pt x="428256" y="1887347"/>
                  </a:lnTo>
                  <a:close/>
                </a:path>
                <a:path w="1071879" h="2066290">
                  <a:moveTo>
                    <a:pt x="434898" y="1882457"/>
                  </a:moveTo>
                  <a:lnTo>
                    <a:pt x="433273" y="1883879"/>
                  </a:lnTo>
                  <a:lnTo>
                    <a:pt x="433006" y="1884121"/>
                  </a:lnTo>
                  <a:lnTo>
                    <a:pt x="432638" y="1884654"/>
                  </a:lnTo>
                  <a:lnTo>
                    <a:pt x="432244" y="1885518"/>
                  </a:lnTo>
                  <a:lnTo>
                    <a:pt x="432663" y="1885365"/>
                  </a:lnTo>
                  <a:lnTo>
                    <a:pt x="433514" y="1884413"/>
                  </a:lnTo>
                  <a:lnTo>
                    <a:pt x="434022" y="1883841"/>
                  </a:lnTo>
                  <a:lnTo>
                    <a:pt x="434454" y="1883117"/>
                  </a:lnTo>
                  <a:lnTo>
                    <a:pt x="434898" y="1882457"/>
                  </a:lnTo>
                  <a:close/>
                </a:path>
                <a:path w="1071879" h="2066290">
                  <a:moveTo>
                    <a:pt x="445681" y="297078"/>
                  </a:moveTo>
                  <a:lnTo>
                    <a:pt x="445312" y="297256"/>
                  </a:lnTo>
                  <a:lnTo>
                    <a:pt x="444906" y="297446"/>
                  </a:lnTo>
                  <a:lnTo>
                    <a:pt x="444525" y="297637"/>
                  </a:lnTo>
                  <a:lnTo>
                    <a:pt x="444538" y="297967"/>
                  </a:lnTo>
                  <a:lnTo>
                    <a:pt x="444512" y="298348"/>
                  </a:lnTo>
                  <a:lnTo>
                    <a:pt x="445439" y="297611"/>
                  </a:lnTo>
                  <a:lnTo>
                    <a:pt x="445681" y="297078"/>
                  </a:lnTo>
                  <a:close/>
                </a:path>
                <a:path w="1071879" h="2066290">
                  <a:moveTo>
                    <a:pt x="497243" y="1892427"/>
                  </a:moveTo>
                  <a:lnTo>
                    <a:pt x="496112" y="1892731"/>
                  </a:lnTo>
                  <a:lnTo>
                    <a:pt x="495173" y="1892960"/>
                  </a:lnTo>
                  <a:lnTo>
                    <a:pt x="492912" y="1895830"/>
                  </a:lnTo>
                  <a:lnTo>
                    <a:pt x="490639" y="1898789"/>
                  </a:lnTo>
                  <a:lnTo>
                    <a:pt x="489254" y="1901431"/>
                  </a:lnTo>
                  <a:lnTo>
                    <a:pt x="489267" y="1901812"/>
                  </a:lnTo>
                  <a:lnTo>
                    <a:pt x="489140" y="1902294"/>
                  </a:lnTo>
                  <a:lnTo>
                    <a:pt x="489775" y="1901672"/>
                  </a:lnTo>
                  <a:lnTo>
                    <a:pt x="490423" y="1901126"/>
                  </a:lnTo>
                  <a:lnTo>
                    <a:pt x="490969" y="1900504"/>
                  </a:lnTo>
                  <a:lnTo>
                    <a:pt x="493814" y="1897037"/>
                  </a:lnTo>
                  <a:lnTo>
                    <a:pt x="495261" y="1895144"/>
                  </a:lnTo>
                  <a:lnTo>
                    <a:pt x="497243" y="1892427"/>
                  </a:lnTo>
                  <a:close/>
                </a:path>
                <a:path w="1071879" h="2066290">
                  <a:moveTo>
                    <a:pt x="515454" y="1873516"/>
                  </a:moveTo>
                  <a:lnTo>
                    <a:pt x="513842" y="1874139"/>
                  </a:lnTo>
                  <a:lnTo>
                    <a:pt x="511200" y="1874862"/>
                  </a:lnTo>
                  <a:lnTo>
                    <a:pt x="509473" y="1876945"/>
                  </a:lnTo>
                  <a:lnTo>
                    <a:pt x="505637" y="1882254"/>
                  </a:lnTo>
                  <a:lnTo>
                    <a:pt x="503809" y="1885442"/>
                  </a:lnTo>
                  <a:lnTo>
                    <a:pt x="500443" y="1889480"/>
                  </a:lnTo>
                  <a:lnTo>
                    <a:pt x="500341" y="1890064"/>
                  </a:lnTo>
                  <a:lnTo>
                    <a:pt x="500113" y="1890585"/>
                  </a:lnTo>
                  <a:lnTo>
                    <a:pt x="500291" y="1890547"/>
                  </a:lnTo>
                  <a:lnTo>
                    <a:pt x="500430" y="1890598"/>
                  </a:lnTo>
                  <a:lnTo>
                    <a:pt x="505256" y="1887969"/>
                  </a:lnTo>
                  <a:lnTo>
                    <a:pt x="510438" y="1882406"/>
                  </a:lnTo>
                  <a:lnTo>
                    <a:pt x="513613" y="1876767"/>
                  </a:lnTo>
                  <a:lnTo>
                    <a:pt x="515454" y="1873516"/>
                  </a:lnTo>
                  <a:close/>
                </a:path>
                <a:path w="1071879" h="2066290">
                  <a:moveTo>
                    <a:pt x="523379" y="1892528"/>
                  </a:moveTo>
                  <a:lnTo>
                    <a:pt x="522122" y="1893011"/>
                  </a:lnTo>
                  <a:lnTo>
                    <a:pt x="519188" y="1894535"/>
                  </a:lnTo>
                  <a:lnTo>
                    <a:pt x="517220" y="1896211"/>
                  </a:lnTo>
                  <a:lnTo>
                    <a:pt x="508863" y="1904746"/>
                  </a:lnTo>
                  <a:lnTo>
                    <a:pt x="505231" y="1905977"/>
                  </a:lnTo>
                  <a:lnTo>
                    <a:pt x="502958" y="1907108"/>
                  </a:lnTo>
                  <a:lnTo>
                    <a:pt x="502958" y="1914080"/>
                  </a:lnTo>
                  <a:lnTo>
                    <a:pt x="502602" y="1914652"/>
                  </a:lnTo>
                  <a:lnTo>
                    <a:pt x="502297" y="1914829"/>
                  </a:lnTo>
                  <a:lnTo>
                    <a:pt x="502958" y="1914080"/>
                  </a:lnTo>
                  <a:lnTo>
                    <a:pt x="502958" y="1907108"/>
                  </a:lnTo>
                  <a:lnTo>
                    <a:pt x="500138" y="1908505"/>
                  </a:lnTo>
                  <a:lnTo>
                    <a:pt x="500164" y="1908365"/>
                  </a:lnTo>
                  <a:lnTo>
                    <a:pt x="500341" y="1907501"/>
                  </a:lnTo>
                  <a:lnTo>
                    <a:pt x="504901" y="1900974"/>
                  </a:lnTo>
                  <a:lnTo>
                    <a:pt x="507568" y="1897164"/>
                  </a:lnTo>
                  <a:lnTo>
                    <a:pt x="510476" y="1892985"/>
                  </a:lnTo>
                  <a:lnTo>
                    <a:pt x="511263" y="1891792"/>
                  </a:lnTo>
                  <a:lnTo>
                    <a:pt x="512013" y="1890610"/>
                  </a:lnTo>
                  <a:lnTo>
                    <a:pt x="513105" y="1888858"/>
                  </a:lnTo>
                  <a:lnTo>
                    <a:pt x="509536" y="1890610"/>
                  </a:lnTo>
                  <a:lnTo>
                    <a:pt x="510590" y="1888401"/>
                  </a:lnTo>
                  <a:lnTo>
                    <a:pt x="510159" y="1887664"/>
                  </a:lnTo>
                  <a:lnTo>
                    <a:pt x="509663" y="1886661"/>
                  </a:lnTo>
                  <a:lnTo>
                    <a:pt x="507199" y="1888159"/>
                  </a:lnTo>
                  <a:lnTo>
                    <a:pt x="504926" y="1889607"/>
                  </a:lnTo>
                  <a:lnTo>
                    <a:pt x="503237" y="1890737"/>
                  </a:lnTo>
                  <a:lnTo>
                    <a:pt x="501713" y="1893011"/>
                  </a:lnTo>
                  <a:lnTo>
                    <a:pt x="499592" y="1896008"/>
                  </a:lnTo>
                  <a:lnTo>
                    <a:pt x="498830" y="1897164"/>
                  </a:lnTo>
                  <a:lnTo>
                    <a:pt x="497319" y="1895805"/>
                  </a:lnTo>
                  <a:lnTo>
                    <a:pt x="497319" y="1912874"/>
                  </a:lnTo>
                  <a:lnTo>
                    <a:pt x="496544" y="1913585"/>
                  </a:lnTo>
                  <a:lnTo>
                    <a:pt x="496366" y="1913674"/>
                  </a:lnTo>
                  <a:lnTo>
                    <a:pt x="496112" y="1913864"/>
                  </a:lnTo>
                  <a:lnTo>
                    <a:pt x="496112" y="1923846"/>
                  </a:lnTo>
                  <a:lnTo>
                    <a:pt x="495274" y="1925040"/>
                  </a:lnTo>
                  <a:lnTo>
                    <a:pt x="493052" y="1927669"/>
                  </a:lnTo>
                  <a:lnTo>
                    <a:pt x="491693" y="1929168"/>
                  </a:lnTo>
                  <a:lnTo>
                    <a:pt x="490194" y="1929358"/>
                  </a:lnTo>
                  <a:lnTo>
                    <a:pt x="491109" y="1928139"/>
                  </a:lnTo>
                  <a:lnTo>
                    <a:pt x="496112" y="1923846"/>
                  </a:lnTo>
                  <a:lnTo>
                    <a:pt x="496112" y="1913864"/>
                  </a:lnTo>
                  <a:lnTo>
                    <a:pt x="493801" y="1916277"/>
                  </a:lnTo>
                  <a:lnTo>
                    <a:pt x="493356" y="1916696"/>
                  </a:lnTo>
                  <a:lnTo>
                    <a:pt x="492645" y="1916976"/>
                  </a:lnTo>
                  <a:lnTo>
                    <a:pt x="492709" y="1915807"/>
                  </a:lnTo>
                  <a:lnTo>
                    <a:pt x="493953" y="1914766"/>
                  </a:lnTo>
                  <a:lnTo>
                    <a:pt x="495363" y="1913826"/>
                  </a:lnTo>
                  <a:lnTo>
                    <a:pt x="495808" y="1913813"/>
                  </a:lnTo>
                  <a:lnTo>
                    <a:pt x="496277" y="1913686"/>
                  </a:lnTo>
                  <a:lnTo>
                    <a:pt x="496709" y="1913229"/>
                  </a:lnTo>
                  <a:lnTo>
                    <a:pt x="497319" y="1912874"/>
                  </a:lnTo>
                  <a:lnTo>
                    <a:pt x="497319" y="1895805"/>
                  </a:lnTo>
                  <a:lnTo>
                    <a:pt x="491515" y="1903323"/>
                  </a:lnTo>
                  <a:lnTo>
                    <a:pt x="490512" y="1905050"/>
                  </a:lnTo>
                  <a:lnTo>
                    <a:pt x="489407" y="1906778"/>
                  </a:lnTo>
                  <a:lnTo>
                    <a:pt x="490677" y="1905330"/>
                  </a:lnTo>
                  <a:lnTo>
                    <a:pt x="491807" y="1904326"/>
                  </a:lnTo>
                  <a:lnTo>
                    <a:pt x="496341" y="1900974"/>
                  </a:lnTo>
                  <a:lnTo>
                    <a:pt x="496417" y="1901329"/>
                  </a:lnTo>
                  <a:lnTo>
                    <a:pt x="493369" y="1905546"/>
                  </a:lnTo>
                  <a:lnTo>
                    <a:pt x="491845" y="1907501"/>
                  </a:lnTo>
                  <a:lnTo>
                    <a:pt x="491134" y="1908365"/>
                  </a:lnTo>
                  <a:lnTo>
                    <a:pt x="491845" y="1907501"/>
                  </a:lnTo>
                  <a:lnTo>
                    <a:pt x="489470" y="1906816"/>
                  </a:lnTo>
                  <a:lnTo>
                    <a:pt x="489280" y="1907006"/>
                  </a:lnTo>
                  <a:lnTo>
                    <a:pt x="489356" y="1906778"/>
                  </a:lnTo>
                  <a:lnTo>
                    <a:pt x="489064" y="1907120"/>
                  </a:lnTo>
                  <a:lnTo>
                    <a:pt x="485089" y="1911680"/>
                  </a:lnTo>
                  <a:lnTo>
                    <a:pt x="485089" y="1929472"/>
                  </a:lnTo>
                  <a:lnTo>
                    <a:pt x="485013" y="1929904"/>
                  </a:lnTo>
                  <a:lnTo>
                    <a:pt x="484124" y="1930781"/>
                  </a:lnTo>
                  <a:lnTo>
                    <a:pt x="484124" y="1930463"/>
                  </a:lnTo>
                  <a:lnTo>
                    <a:pt x="485089" y="1929472"/>
                  </a:lnTo>
                  <a:lnTo>
                    <a:pt x="485089" y="1911680"/>
                  </a:lnTo>
                  <a:lnTo>
                    <a:pt x="477774" y="1920049"/>
                  </a:lnTo>
                  <a:lnTo>
                    <a:pt x="476199" y="1921891"/>
                  </a:lnTo>
                  <a:lnTo>
                    <a:pt x="475907" y="1923084"/>
                  </a:lnTo>
                  <a:lnTo>
                    <a:pt x="477380" y="1922957"/>
                  </a:lnTo>
                  <a:lnTo>
                    <a:pt x="477532" y="1922957"/>
                  </a:lnTo>
                  <a:lnTo>
                    <a:pt x="477837" y="1922780"/>
                  </a:lnTo>
                  <a:lnTo>
                    <a:pt x="478701" y="1922526"/>
                  </a:lnTo>
                  <a:lnTo>
                    <a:pt x="481279" y="1920049"/>
                  </a:lnTo>
                  <a:lnTo>
                    <a:pt x="478790" y="1923834"/>
                  </a:lnTo>
                  <a:lnTo>
                    <a:pt x="478790" y="1935302"/>
                  </a:lnTo>
                  <a:lnTo>
                    <a:pt x="478269" y="1936305"/>
                  </a:lnTo>
                  <a:lnTo>
                    <a:pt x="477431" y="1937435"/>
                  </a:lnTo>
                  <a:lnTo>
                    <a:pt x="473125" y="1941169"/>
                  </a:lnTo>
                  <a:lnTo>
                    <a:pt x="473125" y="1944484"/>
                  </a:lnTo>
                  <a:lnTo>
                    <a:pt x="472871" y="1944852"/>
                  </a:lnTo>
                  <a:lnTo>
                    <a:pt x="471817" y="1945906"/>
                  </a:lnTo>
                  <a:lnTo>
                    <a:pt x="470014" y="1947938"/>
                  </a:lnTo>
                  <a:lnTo>
                    <a:pt x="469188" y="1947811"/>
                  </a:lnTo>
                  <a:lnTo>
                    <a:pt x="468947" y="1947799"/>
                  </a:lnTo>
                  <a:lnTo>
                    <a:pt x="469696" y="1946719"/>
                  </a:lnTo>
                  <a:lnTo>
                    <a:pt x="470039" y="1946516"/>
                  </a:lnTo>
                  <a:lnTo>
                    <a:pt x="470014" y="1947938"/>
                  </a:lnTo>
                  <a:lnTo>
                    <a:pt x="471068" y="1946516"/>
                  </a:lnTo>
                  <a:lnTo>
                    <a:pt x="471817" y="1945500"/>
                  </a:lnTo>
                  <a:lnTo>
                    <a:pt x="472363" y="1944839"/>
                  </a:lnTo>
                  <a:lnTo>
                    <a:pt x="473125" y="1944484"/>
                  </a:lnTo>
                  <a:lnTo>
                    <a:pt x="473125" y="1941169"/>
                  </a:lnTo>
                  <a:lnTo>
                    <a:pt x="463054" y="1949894"/>
                  </a:lnTo>
                  <a:lnTo>
                    <a:pt x="461530" y="1951088"/>
                  </a:lnTo>
                  <a:lnTo>
                    <a:pt x="461606" y="1949894"/>
                  </a:lnTo>
                  <a:lnTo>
                    <a:pt x="463562" y="1948357"/>
                  </a:lnTo>
                  <a:lnTo>
                    <a:pt x="463994" y="1947646"/>
                  </a:lnTo>
                  <a:lnTo>
                    <a:pt x="469849" y="1940687"/>
                  </a:lnTo>
                  <a:lnTo>
                    <a:pt x="474446" y="1936788"/>
                  </a:lnTo>
                  <a:lnTo>
                    <a:pt x="478370" y="1935022"/>
                  </a:lnTo>
                  <a:lnTo>
                    <a:pt x="478726" y="1934845"/>
                  </a:lnTo>
                  <a:lnTo>
                    <a:pt x="478790" y="1935302"/>
                  </a:lnTo>
                  <a:lnTo>
                    <a:pt x="478790" y="1923834"/>
                  </a:lnTo>
                  <a:lnTo>
                    <a:pt x="478663" y="1924024"/>
                  </a:lnTo>
                  <a:lnTo>
                    <a:pt x="476923" y="1925866"/>
                  </a:lnTo>
                  <a:lnTo>
                    <a:pt x="473036" y="1929485"/>
                  </a:lnTo>
                  <a:lnTo>
                    <a:pt x="465378" y="1937918"/>
                  </a:lnTo>
                  <a:lnTo>
                    <a:pt x="462813" y="1940687"/>
                  </a:lnTo>
                  <a:lnTo>
                    <a:pt x="458177" y="1946160"/>
                  </a:lnTo>
                  <a:lnTo>
                    <a:pt x="456196" y="1948865"/>
                  </a:lnTo>
                  <a:lnTo>
                    <a:pt x="456196" y="1959648"/>
                  </a:lnTo>
                  <a:lnTo>
                    <a:pt x="456133" y="1960410"/>
                  </a:lnTo>
                  <a:lnTo>
                    <a:pt x="455307" y="1961845"/>
                  </a:lnTo>
                  <a:lnTo>
                    <a:pt x="454609" y="1962480"/>
                  </a:lnTo>
                  <a:lnTo>
                    <a:pt x="454012" y="1962734"/>
                  </a:lnTo>
                  <a:lnTo>
                    <a:pt x="454101" y="1961845"/>
                  </a:lnTo>
                  <a:lnTo>
                    <a:pt x="454748" y="1960892"/>
                  </a:lnTo>
                  <a:lnTo>
                    <a:pt x="455574" y="1960245"/>
                  </a:lnTo>
                  <a:lnTo>
                    <a:pt x="456196" y="1959648"/>
                  </a:lnTo>
                  <a:lnTo>
                    <a:pt x="456196" y="1948865"/>
                  </a:lnTo>
                  <a:lnTo>
                    <a:pt x="454215" y="1951570"/>
                  </a:lnTo>
                  <a:lnTo>
                    <a:pt x="450532" y="1956917"/>
                  </a:lnTo>
                  <a:lnTo>
                    <a:pt x="446659" y="1962302"/>
                  </a:lnTo>
                  <a:lnTo>
                    <a:pt x="423087" y="1994408"/>
                  </a:lnTo>
                  <a:lnTo>
                    <a:pt x="422313" y="1995601"/>
                  </a:lnTo>
                  <a:lnTo>
                    <a:pt x="424992" y="1994700"/>
                  </a:lnTo>
                  <a:lnTo>
                    <a:pt x="423303" y="1997024"/>
                  </a:lnTo>
                  <a:lnTo>
                    <a:pt x="419150" y="2003818"/>
                  </a:lnTo>
                  <a:lnTo>
                    <a:pt x="417931" y="2007031"/>
                  </a:lnTo>
                  <a:lnTo>
                    <a:pt x="420090" y="2007692"/>
                  </a:lnTo>
                  <a:lnTo>
                    <a:pt x="420433" y="2008035"/>
                  </a:lnTo>
                  <a:lnTo>
                    <a:pt x="421182" y="2007476"/>
                  </a:lnTo>
                  <a:lnTo>
                    <a:pt x="422960" y="2006244"/>
                  </a:lnTo>
                  <a:lnTo>
                    <a:pt x="423418" y="2004847"/>
                  </a:lnTo>
                  <a:lnTo>
                    <a:pt x="427380" y="1997214"/>
                  </a:lnTo>
                  <a:lnTo>
                    <a:pt x="430110" y="1994700"/>
                  </a:lnTo>
                  <a:lnTo>
                    <a:pt x="433412" y="1991652"/>
                  </a:lnTo>
                  <a:lnTo>
                    <a:pt x="441871" y="1982609"/>
                  </a:lnTo>
                  <a:lnTo>
                    <a:pt x="442607" y="1984616"/>
                  </a:lnTo>
                  <a:lnTo>
                    <a:pt x="444525" y="1982609"/>
                  </a:lnTo>
                  <a:lnTo>
                    <a:pt x="446163" y="1980882"/>
                  </a:lnTo>
                  <a:lnTo>
                    <a:pt x="445795" y="1981555"/>
                  </a:lnTo>
                  <a:lnTo>
                    <a:pt x="445592" y="1982012"/>
                  </a:lnTo>
                  <a:lnTo>
                    <a:pt x="445592" y="1986089"/>
                  </a:lnTo>
                  <a:lnTo>
                    <a:pt x="445071" y="1987130"/>
                  </a:lnTo>
                  <a:lnTo>
                    <a:pt x="442849" y="1989848"/>
                  </a:lnTo>
                  <a:lnTo>
                    <a:pt x="441337" y="1990953"/>
                  </a:lnTo>
                  <a:lnTo>
                    <a:pt x="440105" y="1991461"/>
                  </a:lnTo>
                  <a:lnTo>
                    <a:pt x="441159" y="1989658"/>
                  </a:lnTo>
                  <a:lnTo>
                    <a:pt x="442709" y="1988096"/>
                  </a:lnTo>
                  <a:lnTo>
                    <a:pt x="444588" y="1985619"/>
                  </a:lnTo>
                  <a:lnTo>
                    <a:pt x="445439" y="1986038"/>
                  </a:lnTo>
                  <a:lnTo>
                    <a:pt x="445592" y="1986089"/>
                  </a:lnTo>
                  <a:lnTo>
                    <a:pt x="445592" y="1982012"/>
                  </a:lnTo>
                  <a:lnTo>
                    <a:pt x="443585" y="1984629"/>
                  </a:lnTo>
                  <a:lnTo>
                    <a:pt x="441452" y="1986889"/>
                  </a:lnTo>
                  <a:lnTo>
                    <a:pt x="436270" y="1989455"/>
                  </a:lnTo>
                  <a:lnTo>
                    <a:pt x="432523" y="1994954"/>
                  </a:lnTo>
                  <a:lnTo>
                    <a:pt x="426097" y="2001812"/>
                  </a:lnTo>
                  <a:lnTo>
                    <a:pt x="425513" y="2003818"/>
                  </a:lnTo>
                  <a:lnTo>
                    <a:pt x="427812" y="2003780"/>
                  </a:lnTo>
                  <a:lnTo>
                    <a:pt x="429298" y="2002536"/>
                  </a:lnTo>
                  <a:lnTo>
                    <a:pt x="438810" y="1994890"/>
                  </a:lnTo>
                  <a:lnTo>
                    <a:pt x="442264" y="1992045"/>
                  </a:lnTo>
                  <a:lnTo>
                    <a:pt x="442887" y="1992871"/>
                  </a:lnTo>
                  <a:lnTo>
                    <a:pt x="443839" y="1994115"/>
                  </a:lnTo>
                  <a:lnTo>
                    <a:pt x="445325" y="1992045"/>
                  </a:lnTo>
                  <a:lnTo>
                    <a:pt x="445744" y="1991461"/>
                  </a:lnTo>
                  <a:lnTo>
                    <a:pt x="445998" y="1991106"/>
                  </a:lnTo>
                  <a:lnTo>
                    <a:pt x="451421" y="1985619"/>
                  </a:lnTo>
                  <a:lnTo>
                    <a:pt x="452234" y="1982000"/>
                  </a:lnTo>
                  <a:lnTo>
                    <a:pt x="452361" y="1981466"/>
                  </a:lnTo>
                  <a:lnTo>
                    <a:pt x="451142" y="1982000"/>
                  </a:lnTo>
                  <a:lnTo>
                    <a:pt x="450697" y="1981555"/>
                  </a:lnTo>
                  <a:lnTo>
                    <a:pt x="451091" y="1980882"/>
                  </a:lnTo>
                  <a:lnTo>
                    <a:pt x="451307" y="1980514"/>
                  </a:lnTo>
                  <a:lnTo>
                    <a:pt x="452348" y="1979231"/>
                  </a:lnTo>
                  <a:lnTo>
                    <a:pt x="453199" y="1978367"/>
                  </a:lnTo>
                  <a:lnTo>
                    <a:pt x="455498" y="1976640"/>
                  </a:lnTo>
                  <a:lnTo>
                    <a:pt x="455371" y="1977834"/>
                  </a:lnTo>
                  <a:lnTo>
                    <a:pt x="456069" y="1977948"/>
                  </a:lnTo>
                  <a:lnTo>
                    <a:pt x="457619" y="1978253"/>
                  </a:lnTo>
                  <a:lnTo>
                    <a:pt x="458508" y="1977529"/>
                  </a:lnTo>
                  <a:lnTo>
                    <a:pt x="459219" y="1976640"/>
                  </a:lnTo>
                  <a:lnTo>
                    <a:pt x="461822" y="1973414"/>
                  </a:lnTo>
                  <a:lnTo>
                    <a:pt x="463765" y="1970951"/>
                  </a:lnTo>
                  <a:lnTo>
                    <a:pt x="465429" y="1968830"/>
                  </a:lnTo>
                  <a:lnTo>
                    <a:pt x="467906" y="1965667"/>
                  </a:lnTo>
                  <a:lnTo>
                    <a:pt x="468299" y="1964029"/>
                  </a:lnTo>
                  <a:lnTo>
                    <a:pt x="466661" y="1964778"/>
                  </a:lnTo>
                  <a:lnTo>
                    <a:pt x="464705" y="1965744"/>
                  </a:lnTo>
                  <a:lnTo>
                    <a:pt x="462241" y="1967445"/>
                  </a:lnTo>
                  <a:lnTo>
                    <a:pt x="460514" y="1968131"/>
                  </a:lnTo>
                  <a:lnTo>
                    <a:pt x="460514" y="1970951"/>
                  </a:lnTo>
                  <a:lnTo>
                    <a:pt x="460235" y="1971509"/>
                  </a:lnTo>
                  <a:lnTo>
                    <a:pt x="459435" y="1972398"/>
                  </a:lnTo>
                  <a:lnTo>
                    <a:pt x="458558" y="1973237"/>
                  </a:lnTo>
                  <a:lnTo>
                    <a:pt x="458165" y="1973414"/>
                  </a:lnTo>
                  <a:lnTo>
                    <a:pt x="458444" y="1972627"/>
                  </a:lnTo>
                  <a:lnTo>
                    <a:pt x="460514" y="1970951"/>
                  </a:lnTo>
                  <a:lnTo>
                    <a:pt x="460514" y="1968131"/>
                  </a:lnTo>
                  <a:lnTo>
                    <a:pt x="458698" y="1968830"/>
                  </a:lnTo>
                  <a:lnTo>
                    <a:pt x="458812" y="1967369"/>
                  </a:lnTo>
                  <a:lnTo>
                    <a:pt x="461746" y="1962734"/>
                  </a:lnTo>
                  <a:lnTo>
                    <a:pt x="462165" y="1962073"/>
                  </a:lnTo>
                  <a:lnTo>
                    <a:pt x="463410" y="1959648"/>
                  </a:lnTo>
                  <a:lnTo>
                    <a:pt x="463892" y="1958721"/>
                  </a:lnTo>
                  <a:lnTo>
                    <a:pt x="469607" y="1955609"/>
                  </a:lnTo>
                  <a:lnTo>
                    <a:pt x="472008" y="1953310"/>
                  </a:lnTo>
                  <a:lnTo>
                    <a:pt x="473519" y="1951088"/>
                  </a:lnTo>
                  <a:lnTo>
                    <a:pt x="475513" y="1948141"/>
                  </a:lnTo>
                  <a:lnTo>
                    <a:pt x="477164" y="1946668"/>
                  </a:lnTo>
                  <a:lnTo>
                    <a:pt x="480669" y="1944484"/>
                  </a:lnTo>
                  <a:lnTo>
                    <a:pt x="484085" y="1942350"/>
                  </a:lnTo>
                  <a:lnTo>
                    <a:pt x="489292" y="1935721"/>
                  </a:lnTo>
                  <a:lnTo>
                    <a:pt x="489940" y="1934845"/>
                  </a:lnTo>
                  <a:lnTo>
                    <a:pt x="492912" y="1930781"/>
                  </a:lnTo>
                  <a:lnTo>
                    <a:pt x="493877" y="1929472"/>
                  </a:lnTo>
                  <a:lnTo>
                    <a:pt x="497954" y="1923846"/>
                  </a:lnTo>
                  <a:lnTo>
                    <a:pt x="500748" y="1920049"/>
                  </a:lnTo>
                  <a:lnTo>
                    <a:pt x="503339" y="1916976"/>
                  </a:lnTo>
                  <a:lnTo>
                    <a:pt x="503466" y="1916823"/>
                  </a:lnTo>
                  <a:lnTo>
                    <a:pt x="505980" y="1914829"/>
                  </a:lnTo>
                  <a:lnTo>
                    <a:pt x="506920" y="1914080"/>
                  </a:lnTo>
                  <a:lnTo>
                    <a:pt x="508444" y="1912874"/>
                  </a:lnTo>
                  <a:lnTo>
                    <a:pt x="511441" y="1910499"/>
                  </a:lnTo>
                  <a:lnTo>
                    <a:pt x="513207" y="1908505"/>
                  </a:lnTo>
                  <a:lnTo>
                    <a:pt x="515442" y="1905965"/>
                  </a:lnTo>
                  <a:lnTo>
                    <a:pt x="518591" y="1899107"/>
                  </a:lnTo>
                  <a:lnTo>
                    <a:pt x="523379" y="1892528"/>
                  </a:lnTo>
                  <a:close/>
                </a:path>
                <a:path w="1071879" h="2066290">
                  <a:moveTo>
                    <a:pt x="540537" y="1867928"/>
                  </a:moveTo>
                  <a:lnTo>
                    <a:pt x="539877" y="1867192"/>
                  </a:lnTo>
                  <a:lnTo>
                    <a:pt x="539559" y="1866836"/>
                  </a:lnTo>
                  <a:lnTo>
                    <a:pt x="537908" y="1867979"/>
                  </a:lnTo>
                  <a:lnTo>
                    <a:pt x="536727" y="1868576"/>
                  </a:lnTo>
                  <a:lnTo>
                    <a:pt x="532650" y="1873148"/>
                  </a:lnTo>
                  <a:lnTo>
                    <a:pt x="527977" y="1876818"/>
                  </a:lnTo>
                  <a:lnTo>
                    <a:pt x="524090" y="1882825"/>
                  </a:lnTo>
                  <a:lnTo>
                    <a:pt x="523570" y="1883702"/>
                  </a:lnTo>
                  <a:lnTo>
                    <a:pt x="523735" y="1884045"/>
                  </a:lnTo>
                  <a:lnTo>
                    <a:pt x="524484" y="1883651"/>
                  </a:lnTo>
                  <a:lnTo>
                    <a:pt x="528066" y="1880184"/>
                  </a:lnTo>
                  <a:lnTo>
                    <a:pt x="530720" y="1877999"/>
                  </a:lnTo>
                  <a:lnTo>
                    <a:pt x="535406" y="1875180"/>
                  </a:lnTo>
                  <a:lnTo>
                    <a:pt x="540537" y="1867928"/>
                  </a:lnTo>
                  <a:close/>
                </a:path>
                <a:path w="1071879" h="2066290">
                  <a:moveTo>
                    <a:pt x="566470" y="2017763"/>
                  </a:moveTo>
                  <a:lnTo>
                    <a:pt x="565886" y="2018360"/>
                  </a:lnTo>
                  <a:lnTo>
                    <a:pt x="565238" y="2018969"/>
                  </a:lnTo>
                  <a:lnTo>
                    <a:pt x="562305" y="2022830"/>
                  </a:lnTo>
                  <a:lnTo>
                    <a:pt x="559854" y="2026297"/>
                  </a:lnTo>
                  <a:lnTo>
                    <a:pt x="559828" y="2022335"/>
                  </a:lnTo>
                  <a:lnTo>
                    <a:pt x="558050" y="2023783"/>
                  </a:lnTo>
                  <a:lnTo>
                    <a:pt x="553732" y="2028101"/>
                  </a:lnTo>
                  <a:lnTo>
                    <a:pt x="552310" y="2029091"/>
                  </a:lnTo>
                  <a:lnTo>
                    <a:pt x="553021" y="2025738"/>
                  </a:lnTo>
                  <a:lnTo>
                    <a:pt x="551154" y="2027389"/>
                  </a:lnTo>
                  <a:lnTo>
                    <a:pt x="545731" y="2030437"/>
                  </a:lnTo>
                  <a:lnTo>
                    <a:pt x="546735" y="2026577"/>
                  </a:lnTo>
                  <a:lnTo>
                    <a:pt x="550862" y="2021827"/>
                  </a:lnTo>
                  <a:lnTo>
                    <a:pt x="551611" y="2020951"/>
                  </a:lnTo>
                  <a:lnTo>
                    <a:pt x="553923" y="2018499"/>
                  </a:lnTo>
                  <a:lnTo>
                    <a:pt x="556641" y="2015591"/>
                  </a:lnTo>
                  <a:lnTo>
                    <a:pt x="558304" y="2013737"/>
                  </a:lnTo>
                  <a:lnTo>
                    <a:pt x="558571" y="2012657"/>
                  </a:lnTo>
                  <a:lnTo>
                    <a:pt x="557479" y="2011997"/>
                  </a:lnTo>
                  <a:lnTo>
                    <a:pt x="556755" y="2011680"/>
                  </a:lnTo>
                  <a:lnTo>
                    <a:pt x="552856" y="2014512"/>
                  </a:lnTo>
                  <a:lnTo>
                    <a:pt x="550964" y="2015972"/>
                  </a:lnTo>
                  <a:lnTo>
                    <a:pt x="546938" y="2018499"/>
                  </a:lnTo>
                  <a:lnTo>
                    <a:pt x="547319" y="2017001"/>
                  </a:lnTo>
                  <a:lnTo>
                    <a:pt x="551649" y="2011400"/>
                  </a:lnTo>
                  <a:lnTo>
                    <a:pt x="554558" y="2008517"/>
                  </a:lnTo>
                  <a:lnTo>
                    <a:pt x="552919" y="2007450"/>
                  </a:lnTo>
                  <a:lnTo>
                    <a:pt x="550735" y="2010244"/>
                  </a:lnTo>
                  <a:lnTo>
                    <a:pt x="544410" y="2016607"/>
                  </a:lnTo>
                  <a:lnTo>
                    <a:pt x="539572" y="2021332"/>
                  </a:lnTo>
                  <a:lnTo>
                    <a:pt x="535190" y="2026983"/>
                  </a:lnTo>
                  <a:lnTo>
                    <a:pt x="534936" y="2027224"/>
                  </a:lnTo>
                  <a:lnTo>
                    <a:pt x="532980" y="2030501"/>
                  </a:lnTo>
                  <a:lnTo>
                    <a:pt x="529793" y="2033536"/>
                  </a:lnTo>
                  <a:lnTo>
                    <a:pt x="526516" y="2037702"/>
                  </a:lnTo>
                  <a:lnTo>
                    <a:pt x="525424" y="2039251"/>
                  </a:lnTo>
                  <a:lnTo>
                    <a:pt x="525322" y="2040153"/>
                  </a:lnTo>
                  <a:lnTo>
                    <a:pt x="526110" y="2039988"/>
                  </a:lnTo>
                  <a:lnTo>
                    <a:pt x="530466" y="2037346"/>
                  </a:lnTo>
                  <a:lnTo>
                    <a:pt x="532307" y="2035517"/>
                  </a:lnTo>
                  <a:lnTo>
                    <a:pt x="536486" y="2028799"/>
                  </a:lnTo>
                  <a:lnTo>
                    <a:pt x="537603" y="2027224"/>
                  </a:lnTo>
                  <a:lnTo>
                    <a:pt x="538391" y="2027021"/>
                  </a:lnTo>
                  <a:lnTo>
                    <a:pt x="540829" y="2026488"/>
                  </a:lnTo>
                  <a:lnTo>
                    <a:pt x="545147" y="2022805"/>
                  </a:lnTo>
                  <a:lnTo>
                    <a:pt x="548106" y="2021827"/>
                  </a:lnTo>
                  <a:lnTo>
                    <a:pt x="548436" y="2021954"/>
                  </a:lnTo>
                  <a:lnTo>
                    <a:pt x="548106" y="2022830"/>
                  </a:lnTo>
                  <a:lnTo>
                    <a:pt x="547255" y="2024024"/>
                  </a:lnTo>
                  <a:lnTo>
                    <a:pt x="541769" y="2029244"/>
                  </a:lnTo>
                  <a:lnTo>
                    <a:pt x="540639" y="2030857"/>
                  </a:lnTo>
                  <a:lnTo>
                    <a:pt x="540639" y="2040674"/>
                  </a:lnTo>
                  <a:lnTo>
                    <a:pt x="540448" y="2041194"/>
                  </a:lnTo>
                  <a:lnTo>
                    <a:pt x="540067" y="2041283"/>
                  </a:lnTo>
                  <a:lnTo>
                    <a:pt x="540639" y="2040674"/>
                  </a:lnTo>
                  <a:lnTo>
                    <a:pt x="540639" y="2030857"/>
                  </a:lnTo>
                  <a:lnTo>
                    <a:pt x="537311" y="2035581"/>
                  </a:lnTo>
                  <a:lnTo>
                    <a:pt x="533247" y="2039518"/>
                  </a:lnTo>
                  <a:lnTo>
                    <a:pt x="533247" y="2043785"/>
                  </a:lnTo>
                  <a:lnTo>
                    <a:pt x="533133" y="2044039"/>
                  </a:lnTo>
                  <a:lnTo>
                    <a:pt x="533069" y="2044306"/>
                  </a:lnTo>
                  <a:lnTo>
                    <a:pt x="532091" y="2045474"/>
                  </a:lnTo>
                  <a:lnTo>
                    <a:pt x="531736" y="2045652"/>
                  </a:lnTo>
                  <a:lnTo>
                    <a:pt x="532053" y="2044814"/>
                  </a:lnTo>
                  <a:lnTo>
                    <a:pt x="532460" y="2044293"/>
                  </a:lnTo>
                  <a:lnTo>
                    <a:pt x="532866" y="2043887"/>
                  </a:lnTo>
                  <a:lnTo>
                    <a:pt x="533069" y="2043861"/>
                  </a:lnTo>
                  <a:lnTo>
                    <a:pt x="533247" y="2043785"/>
                  </a:lnTo>
                  <a:lnTo>
                    <a:pt x="533247" y="2039518"/>
                  </a:lnTo>
                  <a:lnTo>
                    <a:pt x="527088" y="2045474"/>
                  </a:lnTo>
                  <a:lnTo>
                    <a:pt x="524548" y="2049767"/>
                  </a:lnTo>
                  <a:lnTo>
                    <a:pt x="520598" y="2056803"/>
                  </a:lnTo>
                  <a:lnTo>
                    <a:pt x="518756" y="2059254"/>
                  </a:lnTo>
                  <a:lnTo>
                    <a:pt x="516763" y="2061870"/>
                  </a:lnTo>
                  <a:lnTo>
                    <a:pt x="515442" y="2063648"/>
                  </a:lnTo>
                  <a:lnTo>
                    <a:pt x="514858" y="2064829"/>
                  </a:lnTo>
                  <a:lnTo>
                    <a:pt x="515112" y="2065388"/>
                  </a:lnTo>
                  <a:lnTo>
                    <a:pt x="515429" y="2066023"/>
                  </a:lnTo>
                  <a:lnTo>
                    <a:pt x="516775" y="2065362"/>
                  </a:lnTo>
                  <a:lnTo>
                    <a:pt x="521868" y="2060841"/>
                  </a:lnTo>
                  <a:lnTo>
                    <a:pt x="525208" y="2056980"/>
                  </a:lnTo>
                  <a:lnTo>
                    <a:pt x="533361" y="2048154"/>
                  </a:lnTo>
                  <a:lnTo>
                    <a:pt x="533984" y="2047659"/>
                  </a:lnTo>
                  <a:lnTo>
                    <a:pt x="538035" y="2048344"/>
                  </a:lnTo>
                  <a:lnTo>
                    <a:pt x="539470" y="2047659"/>
                  </a:lnTo>
                  <a:lnTo>
                    <a:pt x="540232" y="2047290"/>
                  </a:lnTo>
                  <a:lnTo>
                    <a:pt x="541794" y="2045652"/>
                  </a:lnTo>
                  <a:lnTo>
                    <a:pt x="543585" y="2043785"/>
                  </a:lnTo>
                  <a:lnTo>
                    <a:pt x="545973" y="2041283"/>
                  </a:lnTo>
                  <a:lnTo>
                    <a:pt x="546290" y="2040940"/>
                  </a:lnTo>
                  <a:lnTo>
                    <a:pt x="546392" y="2041690"/>
                  </a:lnTo>
                  <a:lnTo>
                    <a:pt x="544296" y="2046820"/>
                  </a:lnTo>
                  <a:lnTo>
                    <a:pt x="544779" y="2046719"/>
                  </a:lnTo>
                  <a:lnTo>
                    <a:pt x="550964" y="2040940"/>
                  </a:lnTo>
                  <a:lnTo>
                    <a:pt x="551256" y="2040674"/>
                  </a:lnTo>
                  <a:lnTo>
                    <a:pt x="552780" y="2039251"/>
                  </a:lnTo>
                  <a:lnTo>
                    <a:pt x="559879" y="2030437"/>
                  </a:lnTo>
                  <a:lnTo>
                    <a:pt x="560946" y="2029091"/>
                  </a:lnTo>
                  <a:lnTo>
                    <a:pt x="563194" y="2026297"/>
                  </a:lnTo>
                  <a:lnTo>
                    <a:pt x="564451" y="2024710"/>
                  </a:lnTo>
                  <a:lnTo>
                    <a:pt x="563943" y="2023173"/>
                  </a:lnTo>
                  <a:lnTo>
                    <a:pt x="565429" y="2020189"/>
                  </a:lnTo>
                  <a:lnTo>
                    <a:pt x="566470" y="2017763"/>
                  </a:lnTo>
                  <a:close/>
                </a:path>
                <a:path w="1071879" h="2066290">
                  <a:moveTo>
                    <a:pt x="571195" y="1801126"/>
                  </a:moveTo>
                  <a:lnTo>
                    <a:pt x="571042" y="1801190"/>
                  </a:lnTo>
                  <a:lnTo>
                    <a:pt x="569531" y="1801952"/>
                  </a:lnTo>
                  <a:lnTo>
                    <a:pt x="568083" y="1803869"/>
                  </a:lnTo>
                  <a:lnTo>
                    <a:pt x="566762" y="1805673"/>
                  </a:lnTo>
                  <a:lnTo>
                    <a:pt x="565899" y="1806829"/>
                  </a:lnTo>
                  <a:lnTo>
                    <a:pt x="565607" y="1807616"/>
                  </a:lnTo>
                  <a:lnTo>
                    <a:pt x="566026" y="1807781"/>
                  </a:lnTo>
                  <a:lnTo>
                    <a:pt x="567867" y="1806524"/>
                  </a:lnTo>
                  <a:lnTo>
                    <a:pt x="569074" y="1804581"/>
                  </a:lnTo>
                  <a:lnTo>
                    <a:pt x="570725" y="1802206"/>
                  </a:lnTo>
                  <a:lnTo>
                    <a:pt x="571195" y="1801126"/>
                  </a:lnTo>
                  <a:close/>
                </a:path>
                <a:path w="1071879" h="2066290">
                  <a:moveTo>
                    <a:pt x="571652" y="1867916"/>
                  </a:moveTo>
                  <a:lnTo>
                    <a:pt x="560400" y="1877568"/>
                  </a:lnTo>
                  <a:lnTo>
                    <a:pt x="560425" y="1877783"/>
                  </a:lnTo>
                  <a:lnTo>
                    <a:pt x="560514" y="1878190"/>
                  </a:lnTo>
                  <a:lnTo>
                    <a:pt x="560806" y="1878596"/>
                  </a:lnTo>
                  <a:lnTo>
                    <a:pt x="561467" y="1878164"/>
                  </a:lnTo>
                  <a:lnTo>
                    <a:pt x="564337" y="1876310"/>
                  </a:lnTo>
                  <a:lnTo>
                    <a:pt x="567715" y="1872488"/>
                  </a:lnTo>
                  <a:lnTo>
                    <a:pt x="571093" y="1869325"/>
                  </a:lnTo>
                  <a:lnTo>
                    <a:pt x="571385" y="1868500"/>
                  </a:lnTo>
                  <a:lnTo>
                    <a:pt x="571652" y="1867916"/>
                  </a:lnTo>
                  <a:close/>
                </a:path>
                <a:path w="1071879" h="2066290">
                  <a:moveTo>
                    <a:pt x="577037" y="1864169"/>
                  </a:moveTo>
                  <a:lnTo>
                    <a:pt x="576808" y="1863801"/>
                  </a:lnTo>
                  <a:lnTo>
                    <a:pt x="576427" y="1864080"/>
                  </a:lnTo>
                  <a:lnTo>
                    <a:pt x="576211" y="1864207"/>
                  </a:lnTo>
                  <a:lnTo>
                    <a:pt x="576008" y="1864512"/>
                  </a:lnTo>
                  <a:lnTo>
                    <a:pt x="575703" y="1864931"/>
                  </a:lnTo>
                  <a:lnTo>
                    <a:pt x="575652" y="1865083"/>
                  </a:lnTo>
                  <a:lnTo>
                    <a:pt x="575614" y="1865261"/>
                  </a:lnTo>
                  <a:lnTo>
                    <a:pt x="575779" y="1865325"/>
                  </a:lnTo>
                  <a:lnTo>
                    <a:pt x="576021" y="1865147"/>
                  </a:lnTo>
                  <a:lnTo>
                    <a:pt x="576681" y="1864702"/>
                  </a:lnTo>
                  <a:lnTo>
                    <a:pt x="577037" y="1864169"/>
                  </a:lnTo>
                  <a:close/>
                </a:path>
                <a:path w="1071879" h="2066290">
                  <a:moveTo>
                    <a:pt x="579221" y="1777987"/>
                  </a:moveTo>
                  <a:lnTo>
                    <a:pt x="579132" y="1777834"/>
                  </a:lnTo>
                  <a:lnTo>
                    <a:pt x="578650" y="1778228"/>
                  </a:lnTo>
                  <a:lnTo>
                    <a:pt x="578370" y="1778419"/>
                  </a:lnTo>
                  <a:lnTo>
                    <a:pt x="578180" y="1778749"/>
                  </a:lnTo>
                  <a:lnTo>
                    <a:pt x="577811" y="1779282"/>
                  </a:lnTo>
                  <a:lnTo>
                    <a:pt x="577926" y="1779447"/>
                  </a:lnTo>
                  <a:lnTo>
                    <a:pt x="578396" y="1779041"/>
                  </a:lnTo>
                  <a:lnTo>
                    <a:pt x="578662" y="1778876"/>
                  </a:lnTo>
                  <a:lnTo>
                    <a:pt x="578840" y="1778558"/>
                  </a:lnTo>
                  <a:lnTo>
                    <a:pt x="579221" y="1777987"/>
                  </a:lnTo>
                  <a:close/>
                </a:path>
                <a:path w="1071879" h="2066290">
                  <a:moveTo>
                    <a:pt x="587616" y="1765249"/>
                  </a:moveTo>
                  <a:lnTo>
                    <a:pt x="587324" y="1764423"/>
                  </a:lnTo>
                  <a:lnTo>
                    <a:pt x="585825" y="1762556"/>
                  </a:lnTo>
                  <a:lnTo>
                    <a:pt x="584314" y="1762048"/>
                  </a:lnTo>
                  <a:lnTo>
                    <a:pt x="585939" y="1756943"/>
                  </a:lnTo>
                  <a:lnTo>
                    <a:pt x="583692" y="1759724"/>
                  </a:lnTo>
                  <a:lnTo>
                    <a:pt x="582701" y="1760588"/>
                  </a:lnTo>
                  <a:lnTo>
                    <a:pt x="578916" y="1765681"/>
                  </a:lnTo>
                  <a:lnTo>
                    <a:pt x="563118" y="1791614"/>
                  </a:lnTo>
                  <a:lnTo>
                    <a:pt x="562978" y="1792020"/>
                  </a:lnTo>
                  <a:lnTo>
                    <a:pt x="563511" y="1791919"/>
                  </a:lnTo>
                  <a:lnTo>
                    <a:pt x="565048" y="1791195"/>
                  </a:lnTo>
                  <a:lnTo>
                    <a:pt x="566267" y="1789023"/>
                  </a:lnTo>
                  <a:lnTo>
                    <a:pt x="570204" y="1781124"/>
                  </a:lnTo>
                  <a:lnTo>
                    <a:pt x="570674" y="1780603"/>
                  </a:lnTo>
                  <a:lnTo>
                    <a:pt x="574878" y="1778457"/>
                  </a:lnTo>
                  <a:lnTo>
                    <a:pt x="575614" y="1778495"/>
                  </a:lnTo>
                  <a:lnTo>
                    <a:pt x="579678" y="1775282"/>
                  </a:lnTo>
                  <a:lnTo>
                    <a:pt x="582536" y="1772551"/>
                  </a:lnTo>
                  <a:lnTo>
                    <a:pt x="587616" y="1765249"/>
                  </a:lnTo>
                  <a:close/>
                </a:path>
                <a:path w="1071879" h="2066290">
                  <a:moveTo>
                    <a:pt x="603389" y="1734096"/>
                  </a:moveTo>
                  <a:lnTo>
                    <a:pt x="602119" y="1733600"/>
                  </a:lnTo>
                  <a:lnTo>
                    <a:pt x="592899" y="1741525"/>
                  </a:lnTo>
                  <a:lnTo>
                    <a:pt x="589965" y="1745526"/>
                  </a:lnTo>
                  <a:lnTo>
                    <a:pt x="588975" y="1751050"/>
                  </a:lnTo>
                  <a:lnTo>
                    <a:pt x="589203" y="1751545"/>
                  </a:lnTo>
                  <a:lnTo>
                    <a:pt x="589292" y="1752180"/>
                  </a:lnTo>
                  <a:lnTo>
                    <a:pt x="589203" y="1752917"/>
                  </a:lnTo>
                  <a:lnTo>
                    <a:pt x="589978" y="1752549"/>
                  </a:lnTo>
                  <a:lnTo>
                    <a:pt x="595109" y="1746389"/>
                  </a:lnTo>
                  <a:lnTo>
                    <a:pt x="598868" y="1741398"/>
                  </a:lnTo>
                  <a:lnTo>
                    <a:pt x="603389" y="1734096"/>
                  </a:lnTo>
                  <a:close/>
                </a:path>
                <a:path w="1071879" h="2066290">
                  <a:moveTo>
                    <a:pt x="612787" y="1714119"/>
                  </a:moveTo>
                  <a:lnTo>
                    <a:pt x="612622" y="1713484"/>
                  </a:lnTo>
                  <a:lnTo>
                    <a:pt x="612546" y="1713242"/>
                  </a:lnTo>
                  <a:lnTo>
                    <a:pt x="611809" y="1713484"/>
                  </a:lnTo>
                  <a:lnTo>
                    <a:pt x="611098" y="1710804"/>
                  </a:lnTo>
                  <a:lnTo>
                    <a:pt x="604723" y="1718957"/>
                  </a:lnTo>
                  <a:lnTo>
                    <a:pt x="603707" y="1720011"/>
                  </a:lnTo>
                  <a:lnTo>
                    <a:pt x="595960" y="1725917"/>
                  </a:lnTo>
                  <a:lnTo>
                    <a:pt x="590194" y="1731086"/>
                  </a:lnTo>
                  <a:lnTo>
                    <a:pt x="585025" y="1740204"/>
                  </a:lnTo>
                  <a:lnTo>
                    <a:pt x="583374" y="1742008"/>
                  </a:lnTo>
                  <a:lnTo>
                    <a:pt x="581037" y="1744967"/>
                  </a:lnTo>
                  <a:lnTo>
                    <a:pt x="578777" y="1747354"/>
                  </a:lnTo>
                  <a:lnTo>
                    <a:pt x="579564" y="1747393"/>
                  </a:lnTo>
                  <a:lnTo>
                    <a:pt x="580377" y="1747481"/>
                  </a:lnTo>
                  <a:lnTo>
                    <a:pt x="580288" y="1748942"/>
                  </a:lnTo>
                  <a:lnTo>
                    <a:pt x="584034" y="1745767"/>
                  </a:lnTo>
                  <a:lnTo>
                    <a:pt x="585228" y="1744345"/>
                  </a:lnTo>
                  <a:lnTo>
                    <a:pt x="586714" y="1741043"/>
                  </a:lnTo>
                  <a:lnTo>
                    <a:pt x="587971" y="1739658"/>
                  </a:lnTo>
                  <a:lnTo>
                    <a:pt x="589457" y="1738871"/>
                  </a:lnTo>
                  <a:lnTo>
                    <a:pt x="591680" y="1737080"/>
                  </a:lnTo>
                  <a:lnTo>
                    <a:pt x="593966" y="1735543"/>
                  </a:lnTo>
                  <a:lnTo>
                    <a:pt x="600875" y="1726349"/>
                  </a:lnTo>
                  <a:lnTo>
                    <a:pt x="605485" y="1720799"/>
                  </a:lnTo>
                  <a:lnTo>
                    <a:pt x="612000" y="1715554"/>
                  </a:lnTo>
                  <a:lnTo>
                    <a:pt x="612787" y="1714119"/>
                  </a:lnTo>
                  <a:close/>
                </a:path>
                <a:path w="1071879" h="2066290">
                  <a:moveTo>
                    <a:pt x="627126" y="1946389"/>
                  </a:moveTo>
                  <a:lnTo>
                    <a:pt x="627011" y="1946211"/>
                  </a:lnTo>
                  <a:lnTo>
                    <a:pt x="626465" y="1946960"/>
                  </a:lnTo>
                  <a:lnTo>
                    <a:pt x="627126" y="1946389"/>
                  </a:lnTo>
                  <a:close/>
                </a:path>
                <a:path w="1071879" h="2066290">
                  <a:moveTo>
                    <a:pt x="627494" y="1943150"/>
                  </a:moveTo>
                  <a:lnTo>
                    <a:pt x="624662" y="1945779"/>
                  </a:lnTo>
                  <a:lnTo>
                    <a:pt x="621830" y="1948281"/>
                  </a:lnTo>
                  <a:lnTo>
                    <a:pt x="619010" y="1951583"/>
                  </a:lnTo>
                  <a:lnTo>
                    <a:pt x="621499" y="1951088"/>
                  </a:lnTo>
                  <a:lnTo>
                    <a:pt x="622719" y="1949881"/>
                  </a:lnTo>
                  <a:lnTo>
                    <a:pt x="627494" y="1943150"/>
                  </a:lnTo>
                  <a:close/>
                </a:path>
                <a:path w="1071879" h="2066290">
                  <a:moveTo>
                    <a:pt x="629018" y="1751203"/>
                  </a:moveTo>
                  <a:lnTo>
                    <a:pt x="627761" y="1751444"/>
                  </a:lnTo>
                  <a:lnTo>
                    <a:pt x="626402" y="1752041"/>
                  </a:lnTo>
                  <a:lnTo>
                    <a:pt x="624471" y="1753590"/>
                  </a:lnTo>
                  <a:lnTo>
                    <a:pt x="624255" y="1753755"/>
                  </a:lnTo>
                  <a:lnTo>
                    <a:pt x="623938" y="1754200"/>
                  </a:lnTo>
                  <a:lnTo>
                    <a:pt x="623671" y="1754492"/>
                  </a:lnTo>
                  <a:lnTo>
                    <a:pt x="623557" y="1754797"/>
                  </a:lnTo>
                  <a:lnTo>
                    <a:pt x="623252" y="1755279"/>
                  </a:lnTo>
                  <a:lnTo>
                    <a:pt x="623531" y="1756168"/>
                  </a:lnTo>
                  <a:lnTo>
                    <a:pt x="626503" y="1754555"/>
                  </a:lnTo>
                  <a:lnTo>
                    <a:pt x="628561" y="1752244"/>
                  </a:lnTo>
                  <a:lnTo>
                    <a:pt x="629018" y="1751203"/>
                  </a:lnTo>
                  <a:close/>
                </a:path>
                <a:path w="1071879" h="2066290">
                  <a:moveTo>
                    <a:pt x="662825" y="1710651"/>
                  </a:moveTo>
                  <a:lnTo>
                    <a:pt x="662114" y="1709877"/>
                  </a:lnTo>
                  <a:lnTo>
                    <a:pt x="661441" y="1709077"/>
                  </a:lnTo>
                  <a:lnTo>
                    <a:pt x="659523" y="1710397"/>
                  </a:lnTo>
                  <a:lnTo>
                    <a:pt x="654380" y="1716265"/>
                  </a:lnTo>
                  <a:lnTo>
                    <a:pt x="653300" y="1718132"/>
                  </a:lnTo>
                  <a:lnTo>
                    <a:pt x="654469" y="1719834"/>
                  </a:lnTo>
                  <a:lnTo>
                    <a:pt x="656272" y="1718767"/>
                  </a:lnTo>
                  <a:lnTo>
                    <a:pt x="658888" y="1715922"/>
                  </a:lnTo>
                  <a:lnTo>
                    <a:pt x="661555" y="1713026"/>
                  </a:lnTo>
                  <a:lnTo>
                    <a:pt x="662825" y="1710651"/>
                  </a:lnTo>
                  <a:close/>
                </a:path>
                <a:path w="1071879" h="2066290">
                  <a:moveTo>
                    <a:pt x="682345" y="1669872"/>
                  </a:moveTo>
                  <a:lnTo>
                    <a:pt x="680681" y="1671243"/>
                  </a:lnTo>
                  <a:lnTo>
                    <a:pt x="679996" y="1672183"/>
                  </a:lnTo>
                  <a:lnTo>
                    <a:pt x="679907" y="1672590"/>
                  </a:lnTo>
                  <a:lnTo>
                    <a:pt x="680504" y="1672297"/>
                  </a:lnTo>
                  <a:lnTo>
                    <a:pt x="680681" y="1672221"/>
                  </a:lnTo>
                  <a:lnTo>
                    <a:pt x="681240" y="1671739"/>
                  </a:lnTo>
                  <a:lnTo>
                    <a:pt x="681380" y="1671535"/>
                  </a:lnTo>
                  <a:lnTo>
                    <a:pt x="681736" y="1670939"/>
                  </a:lnTo>
                  <a:lnTo>
                    <a:pt x="682345" y="1669872"/>
                  </a:lnTo>
                  <a:close/>
                </a:path>
                <a:path w="1071879" h="2066290">
                  <a:moveTo>
                    <a:pt x="689254" y="1670392"/>
                  </a:moveTo>
                  <a:lnTo>
                    <a:pt x="688657" y="1670431"/>
                  </a:lnTo>
                  <a:lnTo>
                    <a:pt x="684212" y="1673720"/>
                  </a:lnTo>
                  <a:lnTo>
                    <a:pt x="681342" y="1677314"/>
                  </a:lnTo>
                  <a:lnTo>
                    <a:pt x="678586" y="1681060"/>
                  </a:lnTo>
                  <a:lnTo>
                    <a:pt x="681621" y="1678139"/>
                  </a:lnTo>
                  <a:lnTo>
                    <a:pt x="683615" y="1677987"/>
                  </a:lnTo>
                  <a:lnTo>
                    <a:pt x="687666" y="1673428"/>
                  </a:lnTo>
                  <a:lnTo>
                    <a:pt x="688568" y="1672018"/>
                  </a:lnTo>
                  <a:lnTo>
                    <a:pt x="689254" y="1670392"/>
                  </a:lnTo>
                  <a:close/>
                </a:path>
                <a:path w="1071879" h="2066290">
                  <a:moveTo>
                    <a:pt x="694740" y="1650428"/>
                  </a:moveTo>
                  <a:lnTo>
                    <a:pt x="693216" y="1648599"/>
                  </a:lnTo>
                  <a:lnTo>
                    <a:pt x="686447" y="1655635"/>
                  </a:lnTo>
                  <a:lnTo>
                    <a:pt x="682371" y="1657718"/>
                  </a:lnTo>
                  <a:lnTo>
                    <a:pt x="678065" y="1662734"/>
                  </a:lnTo>
                  <a:lnTo>
                    <a:pt x="675767" y="1666963"/>
                  </a:lnTo>
                  <a:lnTo>
                    <a:pt x="676846" y="1668830"/>
                  </a:lnTo>
                  <a:lnTo>
                    <a:pt x="679030" y="1667230"/>
                  </a:lnTo>
                  <a:lnTo>
                    <a:pt x="681469" y="1665058"/>
                  </a:lnTo>
                  <a:lnTo>
                    <a:pt x="686257" y="1660817"/>
                  </a:lnTo>
                  <a:lnTo>
                    <a:pt x="690283" y="1655254"/>
                  </a:lnTo>
                  <a:lnTo>
                    <a:pt x="694740" y="1650428"/>
                  </a:lnTo>
                  <a:close/>
                </a:path>
                <a:path w="1071879" h="2066290">
                  <a:moveTo>
                    <a:pt x="697509" y="1636572"/>
                  </a:moveTo>
                  <a:lnTo>
                    <a:pt x="693712" y="1637055"/>
                  </a:lnTo>
                  <a:lnTo>
                    <a:pt x="689660" y="1642110"/>
                  </a:lnTo>
                  <a:lnTo>
                    <a:pt x="686676" y="1645158"/>
                  </a:lnTo>
                  <a:lnTo>
                    <a:pt x="679183" y="1653082"/>
                  </a:lnTo>
                  <a:lnTo>
                    <a:pt x="679297" y="1655597"/>
                  </a:lnTo>
                  <a:lnTo>
                    <a:pt x="677049" y="1660918"/>
                  </a:lnTo>
                  <a:lnTo>
                    <a:pt x="679094" y="1659902"/>
                  </a:lnTo>
                  <a:lnTo>
                    <a:pt x="683869" y="1653692"/>
                  </a:lnTo>
                  <a:lnTo>
                    <a:pt x="686269" y="1651571"/>
                  </a:lnTo>
                  <a:lnTo>
                    <a:pt x="690245" y="1648269"/>
                  </a:lnTo>
                  <a:lnTo>
                    <a:pt x="692124" y="1646351"/>
                  </a:lnTo>
                  <a:lnTo>
                    <a:pt x="693788" y="1642135"/>
                  </a:lnTo>
                  <a:lnTo>
                    <a:pt x="697509" y="1636572"/>
                  </a:lnTo>
                  <a:close/>
                </a:path>
                <a:path w="1071879" h="2066290">
                  <a:moveTo>
                    <a:pt x="707745" y="1620202"/>
                  </a:moveTo>
                  <a:lnTo>
                    <a:pt x="695236" y="1633131"/>
                  </a:lnTo>
                  <a:lnTo>
                    <a:pt x="695680" y="1633270"/>
                  </a:lnTo>
                  <a:lnTo>
                    <a:pt x="697268" y="1631886"/>
                  </a:lnTo>
                  <a:lnTo>
                    <a:pt x="701154" y="1628381"/>
                  </a:lnTo>
                  <a:lnTo>
                    <a:pt x="705459" y="1623720"/>
                  </a:lnTo>
                  <a:lnTo>
                    <a:pt x="707745" y="1620202"/>
                  </a:lnTo>
                  <a:close/>
                </a:path>
                <a:path w="1071879" h="2066290">
                  <a:moveTo>
                    <a:pt x="856538" y="1496834"/>
                  </a:moveTo>
                  <a:lnTo>
                    <a:pt x="856145" y="1496936"/>
                  </a:lnTo>
                  <a:lnTo>
                    <a:pt x="855941" y="1497482"/>
                  </a:lnTo>
                  <a:lnTo>
                    <a:pt x="856538" y="1496834"/>
                  </a:lnTo>
                  <a:close/>
                </a:path>
                <a:path w="1071879" h="2066290">
                  <a:moveTo>
                    <a:pt x="1024051" y="1371815"/>
                  </a:moveTo>
                  <a:lnTo>
                    <a:pt x="1023886" y="1371828"/>
                  </a:lnTo>
                  <a:lnTo>
                    <a:pt x="1023759" y="1371676"/>
                  </a:lnTo>
                  <a:lnTo>
                    <a:pt x="1020927" y="1374267"/>
                  </a:lnTo>
                  <a:lnTo>
                    <a:pt x="1018120" y="1376641"/>
                  </a:lnTo>
                  <a:lnTo>
                    <a:pt x="1016177" y="1379994"/>
                  </a:lnTo>
                  <a:lnTo>
                    <a:pt x="1015644" y="1380896"/>
                  </a:lnTo>
                  <a:lnTo>
                    <a:pt x="1015250" y="1381975"/>
                  </a:lnTo>
                  <a:lnTo>
                    <a:pt x="1016088" y="1382344"/>
                  </a:lnTo>
                  <a:lnTo>
                    <a:pt x="1017638" y="1380769"/>
                  </a:lnTo>
                  <a:lnTo>
                    <a:pt x="1018832" y="1379232"/>
                  </a:lnTo>
                  <a:lnTo>
                    <a:pt x="1023378" y="1373047"/>
                  </a:lnTo>
                  <a:lnTo>
                    <a:pt x="1023670" y="1372450"/>
                  </a:lnTo>
                  <a:lnTo>
                    <a:pt x="1024051" y="1371815"/>
                  </a:lnTo>
                  <a:close/>
                </a:path>
                <a:path w="1071879" h="2066290">
                  <a:moveTo>
                    <a:pt x="1039253" y="1380578"/>
                  </a:moveTo>
                  <a:lnTo>
                    <a:pt x="1036510" y="1381798"/>
                  </a:lnTo>
                  <a:lnTo>
                    <a:pt x="1031214" y="1385620"/>
                  </a:lnTo>
                  <a:lnTo>
                    <a:pt x="1026274" y="1390827"/>
                  </a:lnTo>
                  <a:lnTo>
                    <a:pt x="1022731" y="1392072"/>
                  </a:lnTo>
                  <a:lnTo>
                    <a:pt x="1020749" y="1394079"/>
                  </a:lnTo>
                  <a:lnTo>
                    <a:pt x="1020406" y="1394688"/>
                  </a:lnTo>
                  <a:lnTo>
                    <a:pt x="1017333" y="1400048"/>
                  </a:lnTo>
                  <a:lnTo>
                    <a:pt x="1011618" y="1405864"/>
                  </a:lnTo>
                  <a:lnTo>
                    <a:pt x="1005484" y="1415834"/>
                  </a:lnTo>
                  <a:lnTo>
                    <a:pt x="1001445" y="1421015"/>
                  </a:lnTo>
                  <a:lnTo>
                    <a:pt x="997178" y="1425905"/>
                  </a:lnTo>
                  <a:lnTo>
                    <a:pt x="998093" y="1426019"/>
                  </a:lnTo>
                  <a:lnTo>
                    <a:pt x="998804" y="1427137"/>
                  </a:lnTo>
                  <a:lnTo>
                    <a:pt x="1004163" y="1420202"/>
                  </a:lnTo>
                  <a:lnTo>
                    <a:pt x="1006094" y="1418615"/>
                  </a:lnTo>
                  <a:lnTo>
                    <a:pt x="1010831" y="1415288"/>
                  </a:lnTo>
                  <a:lnTo>
                    <a:pt x="1012126" y="1413637"/>
                  </a:lnTo>
                  <a:lnTo>
                    <a:pt x="1037755" y="1383563"/>
                  </a:lnTo>
                  <a:lnTo>
                    <a:pt x="1038580" y="1382369"/>
                  </a:lnTo>
                  <a:lnTo>
                    <a:pt x="1039126" y="1381277"/>
                  </a:lnTo>
                  <a:lnTo>
                    <a:pt x="1039253" y="1380578"/>
                  </a:lnTo>
                  <a:close/>
                </a:path>
                <a:path w="1071879" h="2066290">
                  <a:moveTo>
                    <a:pt x="1043533" y="1366012"/>
                  </a:moveTo>
                  <a:lnTo>
                    <a:pt x="1039406" y="1369415"/>
                  </a:lnTo>
                  <a:lnTo>
                    <a:pt x="1038834" y="1370609"/>
                  </a:lnTo>
                  <a:lnTo>
                    <a:pt x="1040853" y="1369542"/>
                  </a:lnTo>
                  <a:lnTo>
                    <a:pt x="1042416" y="1367802"/>
                  </a:lnTo>
                  <a:lnTo>
                    <a:pt x="1042860" y="1367294"/>
                  </a:lnTo>
                  <a:lnTo>
                    <a:pt x="1043178" y="1366608"/>
                  </a:lnTo>
                  <a:lnTo>
                    <a:pt x="1043533" y="1366012"/>
                  </a:lnTo>
                  <a:close/>
                </a:path>
                <a:path w="1071879" h="2066290">
                  <a:moveTo>
                    <a:pt x="1065618" y="1873631"/>
                  </a:moveTo>
                  <a:lnTo>
                    <a:pt x="1064666" y="1874062"/>
                  </a:lnTo>
                  <a:lnTo>
                    <a:pt x="1063777" y="1875142"/>
                  </a:lnTo>
                  <a:lnTo>
                    <a:pt x="1062977" y="1876171"/>
                  </a:lnTo>
                  <a:lnTo>
                    <a:pt x="1060907" y="1879028"/>
                  </a:lnTo>
                  <a:lnTo>
                    <a:pt x="1063637" y="1876272"/>
                  </a:lnTo>
                  <a:lnTo>
                    <a:pt x="1065453" y="1874177"/>
                  </a:lnTo>
                  <a:lnTo>
                    <a:pt x="1065568" y="1874024"/>
                  </a:lnTo>
                  <a:lnTo>
                    <a:pt x="1065618" y="1873631"/>
                  </a:lnTo>
                  <a:close/>
                </a:path>
                <a:path w="1071879" h="2066290">
                  <a:moveTo>
                    <a:pt x="1068920" y="1372590"/>
                  </a:moveTo>
                  <a:lnTo>
                    <a:pt x="1068222" y="1369123"/>
                  </a:lnTo>
                  <a:lnTo>
                    <a:pt x="1064895" y="1371028"/>
                  </a:lnTo>
                  <a:lnTo>
                    <a:pt x="1063523" y="1372984"/>
                  </a:lnTo>
                  <a:lnTo>
                    <a:pt x="1059345" y="1378318"/>
                  </a:lnTo>
                  <a:lnTo>
                    <a:pt x="1054862" y="1383169"/>
                  </a:lnTo>
                  <a:lnTo>
                    <a:pt x="1050302" y="1387868"/>
                  </a:lnTo>
                  <a:lnTo>
                    <a:pt x="1045895" y="1392720"/>
                  </a:lnTo>
                  <a:lnTo>
                    <a:pt x="1042200" y="1397063"/>
                  </a:lnTo>
                  <a:lnTo>
                    <a:pt x="1039279" y="1399413"/>
                  </a:lnTo>
                  <a:lnTo>
                    <a:pt x="1036840" y="1400276"/>
                  </a:lnTo>
                  <a:lnTo>
                    <a:pt x="1035342" y="1400822"/>
                  </a:lnTo>
                  <a:lnTo>
                    <a:pt x="1034211" y="1400695"/>
                  </a:lnTo>
                  <a:lnTo>
                    <a:pt x="1028801" y="1407134"/>
                  </a:lnTo>
                  <a:lnTo>
                    <a:pt x="1026693" y="1409839"/>
                  </a:lnTo>
                  <a:lnTo>
                    <a:pt x="1024001" y="1414932"/>
                  </a:lnTo>
                  <a:lnTo>
                    <a:pt x="1024851" y="1415300"/>
                  </a:lnTo>
                  <a:lnTo>
                    <a:pt x="1027366" y="1414703"/>
                  </a:lnTo>
                  <a:lnTo>
                    <a:pt x="1029792" y="1411528"/>
                  </a:lnTo>
                  <a:lnTo>
                    <a:pt x="1031201" y="1409433"/>
                  </a:lnTo>
                  <a:lnTo>
                    <a:pt x="1032802" y="1407388"/>
                  </a:lnTo>
                  <a:lnTo>
                    <a:pt x="1035342" y="1406334"/>
                  </a:lnTo>
                  <a:lnTo>
                    <a:pt x="1034034" y="1408379"/>
                  </a:lnTo>
                  <a:lnTo>
                    <a:pt x="1033297" y="1410462"/>
                  </a:lnTo>
                  <a:lnTo>
                    <a:pt x="1032421" y="1411986"/>
                  </a:lnTo>
                  <a:lnTo>
                    <a:pt x="1032294" y="1413179"/>
                  </a:lnTo>
                  <a:lnTo>
                    <a:pt x="1033335" y="1412684"/>
                  </a:lnTo>
                  <a:lnTo>
                    <a:pt x="1034961" y="1411579"/>
                  </a:lnTo>
                  <a:lnTo>
                    <a:pt x="1036561" y="1410055"/>
                  </a:lnTo>
                  <a:lnTo>
                    <a:pt x="1036764" y="1407452"/>
                  </a:lnTo>
                  <a:lnTo>
                    <a:pt x="1038453" y="1404835"/>
                  </a:lnTo>
                  <a:lnTo>
                    <a:pt x="1042060" y="1400416"/>
                  </a:lnTo>
                  <a:lnTo>
                    <a:pt x="1043152" y="1398943"/>
                  </a:lnTo>
                  <a:lnTo>
                    <a:pt x="1044473" y="1398600"/>
                  </a:lnTo>
                  <a:lnTo>
                    <a:pt x="1044879" y="1398866"/>
                  </a:lnTo>
                  <a:lnTo>
                    <a:pt x="1044130" y="1401102"/>
                  </a:lnTo>
                  <a:lnTo>
                    <a:pt x="1041209" y="1407541"/>
                  </a:lnTo>
                  <a:lnTo>
                    <a:pt x="1044638" y="1404607"/>
                  </a:lnTo>
                  <a:lnTo>
                    <a:pt x="1044981" y="1405559"/>
                  </a:lnTo>
                  <a:lnTo>
                    <a:pt x="1042390" y="1409738"/>
                  </a:lnTo>
                  <a:lnTo>
                    <a:pt x="1044676" y="1408366"/>
                  </a:lnTo>
                  <a:lnTo>
                    <a:pt x="1054646" y="1391043"/>
                  </a:lnTo>
                  <a:lnTo>
                    <a:pt x="1059840" y="1387614"/>
                  </a:lnTo>
                  <a:lnTo>
                    <a:pt x="1063917" y="1382915"/>
                  </a:lnTo>
                  <a:lnTo>
                    <a:pt x="1065301" y="1378419"/>
                  </a:lnTo>
                  <a:lnTo>
                    <a:pt x="1068920" y="1372590"/>
                  </a:lnTo>
                  <a:close/>
                </a:path>
                <a:path w="1071879" h="2066290">
                  <a:moveTo>
                    <a:pt x="1071372" y="1707184"/>
                  </a:moveTo>
                  <a:lnTo>
                    <a:pt x="1070737" y="1707527"/>
                  </a:lnTo>
                  <a:lnTo>
                    <a:pt x="1070317" y="1707769"/>
                  </a:lnTo>
                  <a:lnTo>
                    <a:pt x="1069543" y="1708645"/>
                  </a:lnTo>
                  <a:lnTo>
                    <a:pt x="1068946" y="1709204"/>
                  </a:lnTo>
                  <a:lnTo>
                    <a:pt x="1068501" y="1710601"/>
                  </a:lnTo>
                  <a:lnTo>
                    <a:pt x="1069136" y="1709978"/>
                  </a:lnTo>
                  <a:lnTo>
                    <a:pt x="1069822" y="1709407"/>
                  </a:lnTo>
                  <a:lnTo>
                    <a:pt x="1070394" y="1708721"/>
                  </a:lnTo>
                  <a:lnTo>
                    <a:pt x="1071194" y="1707794"/>
                  </a:lnTo>
                  <a:lnTo>
                    <a:pt x="1071372" y="1707184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6" name="object 476"/>
            <p:cNvSpPr/>
            <p:nvPr/>
          </p:nvSpPr>
          <p:spPr>
            <a:xfrm>
              <a:off x="11803926" y="8589092"/>
              <a:ext cx="583565" cy="1976120"/>
            </a:xfrm>
            <a:custGeom>
              <a:avLst/>
              <a:gdLst/>
              <a:ahLst/>
              <a:cxnLst/>
              <a:rect l="l" t="t" r="r" b="b"/>
              <a:pathLst>
                <a:path w="583565" h="1976120">
                  <a:moveTo>
                    <a:pt x="1308" y="835723"/>
                  </a:moveTo>
                  <a:lnTo>
                    <a:pt x="393" y="836345"/>
                  </a:lnTo>
                  <a:lnTo>
                    <a:pt x="279" y="836561"/>
                  </a:lnTo>
                  <a:lnTo>
                    <a:pt x="0" y="837018"/>
                  </a:lnTo>
                  <a:lnTo>
                    <a:pt x="1270" y="836561"/>
                  </a:lnTo>
                  <a:lnTo>
                    <a:pt x="1308" y="836117"/>
                  </a:lnTo>
                  <a:lnTo>
                    <a:pt x="1308" y="835723"/>
                  </a:lnTo>
                  <a:close/>
                </a:path>
                <a:path w="583565" h="1976120">
                  <a:moveTo>
                    <a:pt x="35598" y="551967"/>
                  </a:moveTo>
                  <a:lnTo>
                    <a:pt x="34836" y="552348"/>
                  </a:lnTo>
                  <a:lnTo>
                    <a:pt x="34061" y="552653"/>
                  </a:lnTo>
                  <a:lnTo>
                    <a:pt x="32296" y="554088"/>
                  </a:lnTo>
                  <a:lnTo>
                    <a:pt x="31343" y="555167"/>
                  </a:lnTo>
                  <a:lnTo>
                    <a:pt x="30429" y="556120"/>
                  </a:lnTo>
                  <a:lnTo>
                    <a:pt x="30861" y="556120"/>
                  </a:lnTo>
                  <a:lnTo>
                    <a:pt x="31242" y="556196"/>
                  </a:lnTo>
                  <a:lnTo>
                    <a:pt x="32588" y="555790"/>
                  </a:lnTo>
                  <a:lnTo>
                    <a:pt x="33731" y="554697"/>
                  </a:lnTo>
                  <a:lnTo>
                    <a:pt x="35128" y="552996"/>
                  </a:lnTo>
                  <a:lnTo>
                    <a:pt x="35598" y="551967"/>
                  </a:lnTo>
                  <a:close/>
                </a:path>
                <a:path w="583565" h="1976120">
                  <a:moveTo>
                    <a:pt x="38074" y="553974"/>
                  </a:moveTo>
                  <a:lnTo>
                    <a:pt x="37109" y="554621"/>
                  </a:lnTo>
                  <a:lnTo>
                    <a:pt x="36131" y="555332"/>
                  </a:lnTo>
                  <a:lnTo>
                    <a:pt x="33489" y="557123"/>
                  </a:lnTo>
                  <a:lnTo>
                    <a:pt x="33515" y="557428"/>
                  </a:lnTo>
                  <a:lnTo>
                    <a:pt x="33477" y="557809"/>
                  </a:lnTo>
                  <a:lnTo>
                    <a:pt x="33578" y="558038"/>
                  </a:lnTo>
                  <a:lnTo>
                    <a:pt x="33820" y="558558"/>
                  </a:lnTo>
                  <a:lnTo>
                    <a:pt x="34747" y="558165"/>
                  </a:lnTo>
                  <a:lnTo>
                    <a:pt x="36741" y="556374"/>
                  </a:lnTo>
                  <a:lnTo>
                    <a:pt x="37541" y="555320"/>
                  </a:lnTo>
                  <a:lnTo>
                    <a:pt x="37668" y="554939"/>
                  </a:lnTo>
                  <a:lnTo>
                    <a:pt x="38074" y="553974"/>
                  </a:lnTo>
                  <a:close/>
                </a:path>
                <a:path w="583565" h="1976120">
                  <a:moveTo>
                    <a:pt x="53771" y="542734"/>
                  </a:moveTo>
                  <a:lnTo>
                    <a:pt x="53174" y="542963"/>
                  </a:lnTo>
                  <a:lnTo>
                    <a:pt x="52489" y="543191"/>
                  </a:lnTo>
                  <a:lnTo>
                    <a:pt x="51625" y="543750"/>
                  </a:lnTo>
                  <a:lnTo>
                    <a:pt x="49555" y="546074"/>
                  </a:lnTo>
                  <a:lnTo>
                    <a:pt x="49110" y="546925"/>
                  </a:lnTo>
                  <a:lnTo>
                    <a:pt x="49568" y="547090"/>
                  </a:lnTo>
                  <a:lnTo>
                    <a:pt x="50634" y="546684"/>
                  </a:lnTo>
                  <a:lnTo>
                    <a:pt x="51790" y="545592"/>
                  </a:lnTo>
                  <a:lnTo>
                    <a:pt x="53022" y="543991"/>
                  </a:lnTo>
                  <a:lnTo>
                    <a:pt x="53733" y="543064"/>
                  </a:lnTo>
                  <a:lnTo>
                    <a:pt x="53771" y="542734"/>
                  </a:lnTo>
                  <a:close/>
                </a:path>
                <a:path w="583565" h="1976120">
                  <a:moveTo>
                    <a:pt x="157441" y="725081"/>
                  </a:moveTo>
                  <a:lnTo>
                    <a:pt x="156781" y="723430"/>
                  </a:lnTo>
                  <a:lnTo>
                    <a:pt x="155308" y="724433"/>
                  </a:lnTo>
                  <a:lnTo>
                    <a:pt x="152438" y="728091"/>
                  </a:lnTo>
                  <a:lnTo>
                    <a:pt x="147383" y="734936"/>
                  </a:lnTo>
                  <a:lnTo>
                    <a:pt x="147294" y="735660"/>
                  </a:lnTo>
                  <a:lnTo>
                    <a:pt x="147485" y="735545"/>
                  </a:lnTo>
                  <a:lnTo>
                    <a:pt x="157378" y="725639"/>
                  </a:lnTo>
                  <a:lnTo>
                    <a:pt x="157441" y="725081"/>
                  </a:lnTo>
                  <a:close/>
                </a:path>
                <a:path w="583565" h="1976120">
                  <a:moveTo>
                    <a:pt x="163449" y="1111529"/>
                  </a:moveTo>
                  <a:lnTo>
                    <a:pt x="160261" y="1112418"/>
                  </a:lnTo>
                  <a:lnTo>
                    <a:pt x="159880" y="1112532"/>
                  </a:lnTo>
                  <a:lnTo>
                    <a:pt x="159169" y="1112862"/>
                  </a:lnTo>
                  <a:lnTo>
                    <a:pt x="158457" y="1113523"/>
                  </a:lnTo>
                  <a:lnTo>
                    <a:pt x="158927" y="1113497"/>
                  </a:lnTo>
                  <a:lnTo>
                    <a:pt x="160235" y="1112939"/>
                  </a:lnTo>
                  <a:lnTo>
                    <a:pt x="163449" y="1111529"/>
                  </a:lnTo>
                  <a:close/>
                </a:path>
                <a:path w="583565" h="1976120">
                  <a:moveTo>
                    <a:pt x="164261" y="1119962"/>
                  </a:moveTo>
                  <a:lnTo>
                    <a:pt x="163525" y="1120076"/>
                  </a:lnTo>
                  <a:lnTo>
                    <a:pt x="161747" y="1121156"/>
                  </a:lnTo>
                  <a:lnTo>
                    <a:pt x="163309" y="1120927"/>
                  </a:lnTo>
                  <a:lnTo>
                    <a:pt x="164261" y="1119962"/>
                  </a:lnTo>
                  <a:close/>
                </a:path>
                <a:path w="583565" h="1976120">
                  <a:moveTo>
                    <a:pt x="164998" y="245008"/>
                  </a:moveTo>
                  <a:lnTo>
                    <a:pt x="164376" y="245262"/>
                  </a:lnTo>
                  <a:lnTo>
                    <a:pt x="162826" y="247281"/>
                  </a:lnTo>
                  <a:lnTo>
                    <a:pt x="163118" y="247091"/>
                  </a:lnTo>
                  <a:lnTo>
                    <a:pt x="163347" y="247027"/>
                  </a:lnTo>
                  <a:lnTo>
                    <a:pt x="163652" y="246773"/>
                  </a:lnTo>
                  <a:lnTo>
                    <a:pt x="164490" y="246087"/>
                  </a:lnTo>
                  <a:lnTo>
                    <a:pt x="164998" y="245427"/>
                  </a:lnTo>
                  <a:lnTo>
                    <a:pt x="164998" y="245008"/>
                  </a:lnTo>
                  <a:close/>
                </a:path>
                <a:path w="583565" h="1976120">
                  <a:moveTo>
                    <a:pt x="168427" y="123939"/>
                  </a:moveTo>
                  <a:lnTo>
                    <a:pt x="168033" y="123990"/>
                  </a:lnTo>
                  <a:lnTo>
                    <a:pt x="166624" y="125374"/>
                  </a:lnTo>
                  <a:lnTo>
                    <a:pt x="165773" y="126428"/>
                  </a:lnTo>
                  <a:lnTo>
                    <a:pt x="165633" y="126796"/>
                  </a:lnTo>
                  <a:lnTo>
                    <a:pt x="165328" y="127596"/>
                  </a:lnTo>
                  <a:lnTo>
                    <a:pt x="165925" y="127495"/>
                  </a:lnTo>
                  <a:lnTo>
                    <a:pt x="167144" y="126250"/>
                  </a:lnTo>
                  <a:lnTo>
                    <a:pt x="167627" y="125742"/>
                  </a:lnTo>
                  <a:lnTo>
                    <a:pt x="167957" y="125044"/>
                  </a:lnTo>
                  <a:lnTo>
                    <a:pt x="168351" y="124409"/>
                  </a:lnTo>
                  <a:lnTo>
                    <a:pt x="168427" y="123939"/>
                  </a:lnTo>
                  <a:close/>
                </a:path>
                <a:path w="583565" h="1976120">
                  <a:moveTo>
                    <a:pt x="172262" y="725424"/>
                  </a:moveTo>
                  <a:lnTo>
                    <a:pt x="169341" y="726186"/>
                  </a:lnTo>
                  <a:lnTo>
                    <a:pt x="166662" y="729856"/>
                  </a:lnTo>
                  <a:lnTo>
                    <a:pt x="162255" y="734631"/>
                  </a:lnTo>
                  <a:lnTo>
                    <a:pt x="153098" y="742797"/>
                  </a:lnTo>
                  <a:lnTo>
                    <a:pt x="152882" y="743267"/>
                  </a:lnTo>
                  <a:lnTo>
                    <a:pt x="153352" y="743572"/>
                  </a:lnTo>
                  <a:lnTo>
                    <a:pt x="154609" y="742746"/>
                  </a:lnTo>
                  <a:lnTo>
                    <a:pt x="157022" y="741260"/>
                  </a:lnTo>
                  <a:lnTo>
                    <a:pt x="159677" y="738352"/>
                  </a:lnTo>
                  <a:lnTo>
                    <a:pt x="158699" y="742302"/>
                  </a:lnTo>
                  <a:lnTo>
                    <a:pt x="160870" y="740448"/>
                  </a:lnTo>
                  <a:lnTo>
                    <a:pt x="165557" y="735901"/>
                  </a:lnTo>
                  <a:lnTo>
                    <a:pt x="169773" y="731710"/>
                  </a:lnTo>
                  <a:lnTo>
                    <a:pt x="167690" y="730745"/>
                  </a:lnTo>
                  <a:lnTo>
                    <a:pt x="172262" y="725424"/>
                  </a:lnTo>
                  <a:close/>
                </a:path>
                <a:path w="583565" h="1976120">
                  <a:moveTo>
                    <a:pt x="172745" y="238417"/>
                  </a:moveTo>
                  <a:lnTo>
                    <a:pt x="172504" y="238264"/>
                  </a:lnTo>
                  <a:lnTo>
                    <a:pt x="172161" y="237947"/>
                  </a:lnTo>
                  <a:lnTo>
                    <a:pt x="171132" y="238429"/>
                  </a:lnTo>
                  <a:lnTo>
                    <a:pt x="168579" y="241439"/>
                  </a:lnTo>
                  <a:lnTo>
                    <a:pt x="168071" y="242430"/>
                  </a:lnTo>
                  <a:lnTo>
                    <a:pt x="168503" y="242455"/>
                  </a:lnTo>
                  <a:lnTo>
                    <a:pt x="169100" y="242519"/>
                  </a:lnTo>
                  <a:lnTo>
                    <a:pt x="170472" y="241642"/>
                  </a:lnTo>
                  <a:lnTo>
                    <a:pt x="171805" y="240157"/>
                  </a:lnTo>
                  <a:lnTo>
                    <a:pt x="172313" y="239560"/>
                  </a:lnTo>
                  <a:lnTo>
                    <a:pt x="172745" y="238417"/>
                  </a:lnTo>
                  <a:close/>
                </a:path>
                <a:path w="583565" h="1976120">
                  <a:moveTo>
                    <a:pt x="196557" y="199656"/>
                  </a:moveTo>
                  <a:lnTo>
                    <a:pt x="196113" y="199910"/>
                  </a:lnTo>
                  <a:lnTo>
                    <a:pt x="195516" y="200647"/>
                  </a:lnTo>
                  <a:lnTo>
                    <a:pt x="195376" y="200812"/>
                  </a:lnTo>
                  <a:lnTo>
                    <a:pt x="195402" y="201002"/>
                  </a:lnTo>
                  <a:lnTo>
                    <a:pt x="195364" y="201168"/>
                  </a:lnTo>
                  <a:lnTo>
                    <a:pt x="195618" y="201028"/>
                  </a:lnTo>
                  <a:lnTo>
                    <a:pt x="195821" y="200964"/>
                  </a:lnTo>
                  <a:lnTo>
                    <a:pt x="196037" y="200787"/>
                  </a:lnTo>
                  <a:lnTo>
                    <a:pt x="196215" y="200634"/>
                  </a:lnTo>
                  <a:lnTo>
                    <a:pt x="196545" y="200152"/>
                  </a:lnTo>
                  <a:lnTo>
                    <a:pt x="196557" y="199656"/>
                  </a:lnTo>
                  <a:close/>
                </a:path>
                <a:path w="583565" h="1976120">
                  <a:moveTo>
                    <a:pt x="201561" y="196786"/>
                  </a:moveTo>
                  <a:lnTo>
                    <a:pt x="201269" y="196951"/>
                  </a:lnTo>
                  <a:lnTo>
                    <a:pt x="201104" y="197002"/>
                  </a:lnTo>
                  <a:lnTo>
                    <a:pt x="200888" y="197256"/>
                  </a:lnTo>
                  <a:lnTo>
                    <a:pt x="200545" y="197599"/>
                  </a:lnTo>
                  <a:lnTo>
                    <a:pt x="200469" y="197739"/>
                  </a:lnTo>
                  <a:lnTo>
                    <a:pt x="200393" y="197916"/>
                  </a:lnTo>
                  <a:lnTo>
                    <a:pt x="200380" y="198158"/>
                  </a:lnTo>
                  <a:lnTo>
                    <a:pt x="200520" y="198081"/>
                  </a:lnTo>
                  <a:lnTo>
                    <a:pt x="201091" y="197827"/>
                  </a:lnTo>
                  <a:lnTo>
                    <a:pt x="201523" y="197319"/>
                  </a:lnTo>
                  <a:lnTo>
                    <a:pt x="201549" y="196913"/>
                  </a:lnTo>
                  <a:lnTo>
                    <a:pt x="201561" y="196786"/>
                  </a:lnTo>
                  <a:close/>
                </a:path>
                <a:path w="583565" h="1976120">
                  <a:moveTo>
                    <a:pt x="207505" y="175437"/>
                  </a:moveTo>
                  <a:lnTo>
                    <a:pt x="206489" y="175310"/>
                  </a:lnTo>
                  <a:lnTo>
                    <a:pt x="205625" y="175234"/>
                  </a:lnTo>
                  <a:lnTo>
                    <a:pt x="203911" y="176428"/>
                  </a:lnTo>
                  <a:lnTo>
                    <a:pt x="200304" y="180073"/>
                  </a:lnTo>
                  <a:lnTo>
                    <a:pt x="199491" y="181622"/>
                  </a:lnTo>
                  <a:lnTo>
                    <a:pt x="200266" y="181914"/>
                  </a:lnTo>
                  <a:lnTo>
                    <a:pt x="201764" y="181254"/>
                  </a:lnTo>
                  <a:lnTo>
                    <a:pt x="201053" y="183832"/>
                  </a:lnTo>
                  <a:lnTo>
                    <a:pt x="204597" y="180187"/>
                  </a:lnTo>
                  <a:lnTo>
                    <a:pt x="206540" y="178219"/>
                  </a:lnTo>
                  <a:lnTo>
                    <a:pt x="207505" y="175437"/>
                  </a:lnTo>
                  <a:close/>
                </a:path>
                <a:path w="583565" h="1976120">
                  <a:moveTo>
                    <a:pt x="234886" y="186067"/>
                  </a:moveTo>
                  <a:lnTo>
                    <a:pt x="232803" y="186385"/>
                  </a:lnTo>
                  <a:lnTo>
                    <a:pt x="230454" y="187159"/>
                  </a:lnTo>
                  <a:lnTo>
                    <a:pt x="225933" y="191985"/>
                  </a:lnTo>
                  <a:lnTo>
                    <a:pt x="223253" y="192684"/>
                  </a:lnTo>
                  <a:lnTo>
                    <a:pt x="219773" y="195529"/>
                  </a:lnTo>
                  <a:lnTo>
                    <a:pt x="218071" y="197332"/>
                  </a:lnTo>
                  <a:lnTo>
                    <a:pt x="218071" y="199593"/>
                  </a:lnTo>
                  <a:lnTo>
                    <a:pt x="217995" y="199898"/>
                  </a:lnTo>
                  <a:lnTo>
                    <a:pt x="217881" y="200240"/>
                  </a:lnTo>
                  <a:lnTo>
                    <a:pt x="217220" y="201129"/>
                  </a:lnTo>
                  <a:lnTo>
                    <a:pt x="215887" y="202552"/>
                  </a:lnTo>
                  <a:lnTo>
                    <a:pt x="215468" y="202730"/>
                  </a:lnTo>
                  <a:lnTo>
                    <a:pt x="215569" y="202120"/>
                  </a:lnTo>
                  <a:lnTo>
                    <a:pt x="217220" y="199783"/>
                  </a:lnTo>
                  <a:lnTo>
                    <a:pt x="217525" y="199783"/>
                  </a:lnTo>
                  <a:lnTo>
                    <a:pt x="218071" y="199593"/>
                  </a:lnTo>
                  <a:lnTo>
                    <a:pt x="218071" y="197332"/>
                  </a:lnTo>
                  <a:lnTo>
                    <a:pt x="213906" y="201726"/>
                  </a:lnTo>
                  <a:lnTo>
                    <a:pt x="211797" y="203581"/>
                  </a:lnTo>
                  <a:lnTo>
                    <a:pt x="210286" y="205003"/>
                  </a:lnTo>
                  <a:lnTo>
                    <a:pt x="210413" y="203504"/>
                  </a:lnTo>
                  <a:lnTo>
                    <a:pt x="213436" y="200939"/>
                  </a:lnTo>
                  <a:lnTo>
                    <a:pt x="217576" y="194360"/>
                  </a:lnTo>
                  <a:lnTo>
                    <a:pt x="219163" y="191465"/>
                  </a:lnTo>
                  <a:lnTo>
                    <a:pt x="218986" y="190919"/>
                  </a:lnTo>
                  <a:lnTo>
                    <a:pt x="218554" y="190919"/>
                  </a:lnTo>
                  <a:lnTo>
                    <a:pt x="217919" y="190957"/>
                  </a:lnTo>
                  <a:lnTo>
                    <a:pt x="216585" y="192379"/>
                  </a:lnTo>
                  <a:lnTo>
                    <a:pt x="211670" y="198602"/>
                  </a:lnTo>
                  <a:lnTo>
                    <a:pt x="208457" y="203581"/>
                  </a:lnTo>
                  <a:lnTo>
                    <a:pt x="202463" y="209626"/>
                  </a:lnTo>
                  <a:lnTo>
                    <a:pt x="201790" y="211061"/>
                  </a:lnTo>
                  <a:lnTo>
                    <a:pt x="199059" y="216128"/>
                  </a:lnTo>
                  <a:lnTo>
                    <a:pt x="197650" y="220002"/>
                  </a:lnTo>
                  <a:lnTo>
                    <a:pt x="190601" y="227558"/>
                  </a:lnTo>
                  <a:lnTo>
                    <a:pt x="190715" y="228511"/>
                  </a:lnTo>
                  <a:lnTo>
                    <a:pt x="192303" y="228168"/>
                  </a:lnTo>
                  <a:lnTo>
                    <a:pt x="193598" y="227088"/>
                  </a:lnTo>
                  <a:lnTo>
                    <a:pt x="198462" y="220268"/>
                  </a:lnTo>
                  <a:lnTo>
                    <a:pt x="203238" y="215773"/>
                  </a:lnTo>
                  <a:lnTo>
                    <a:pt x="210032" y="210273"/>
                  </a:lnTo>
                  <a:lnTo>
                    <a:pt x="212585" y="207949"/>
                  </a:lnTo>
                  <a:lnTo>
                    <a:pt x="212725" y="208749"/>
                  </a:lnTo>
                  <a:lnTo>
                    <a:pt x="213029" y="210058"/>
                  </a:lnTo>
                  <a:lnTo>
                    <a:pt x="209765" y="212420"/>
                  </a:lnTo>
                  <a:lnTo>
                    <a:pt x="207086" y="215493"/>
                  </a:lnTo>
                  <a:lnTo>
                    <a:pt x="206692" y="216128"/>
                  </a:lnTo>
                  <a:lnTo>
                    <a:pt x="206463" y="216522"/>
                  </a:lnTo>
                  <a:lnTo>
                    <a:pt x="206222" y="217081"/>
                  </a:lnTo>
                  <a:lnTo>
                    <a:pt x="206679" y="216890"/>
                  </a:lnTo>
                  <a:lnTo>
                    <a:pt x="208407" y="215455"/>
                  </a:lnTo>
                  <a:lnTo>
                    <a:pt x="209956" y="213931"/>
                  </a:lnTo>
                  <a:lnTo>
                    <a:pt x="214312" y="211061"/>
                  </a:lnTo>
                  <a:lnTo>
                    <a:pt x="216598" y="208673"/>
                  </a:lnTo>
                  <a:lnTo>
                    <a:pt x="216928" y="207949"/>
                  </a:lnTo>
                  <a:lnTo>
                    <a:pt x="218287" y="205003"/>
                  </a:lnTo>
                  <a:lnTo>
                    <a:pt x="219100" y="203238"/>
                  </a:lnTo>
                  <a:lnTo>
                    <a:pt x="219481" y="202730"/>
                  </a:lnTo>
                  <a:lnTo>
                    <a:pt x="220865" y="200888"/>
                  </a:lnTo>
                  <a:lnTo>
                    <a:pt x="222173" y="199593"/>
                  </a:lnTo>
                  <a:lnTo>
                    <a:pt x="227838" y="193941"/>
                  </a:lnTo>
                  <a:lnTo>
                    <a:pt x="231330" y="189941"/>
                  </a:lnTo>
                  <a:lnTo>
                    <a:pt x="234886" y="186067"/>
                  </a:lnTo>
                  <a:close/>
                </a:path>
                <a:path w="583565" h="1976120">
                  <a:moveTo>
                    <a:pt x="244678" y="177114"/>
                  </a:moveTo>
                  <a:lnTo>
                    <a:pt x="241490" y="178892"/>
                  </a:lnTo>
                  <a:lnTo>
                    <a:pt x="239128" y="180213"/>
                  </a:lnTo>
                  <a:lnTo>
                    <a:pt x="237223" y="183337"/>
                  </a:lnTo>
                  <a:lnTo>
                    <a:pt x="235242" y="185775"/>
                  </a:lnTo>
                  <a:lnTo>
                    <a:pt x="239026" y="185026"/>
                  </a:lnTo>
                  <a:lnTo>
                    <a:pt x="239445" y="184378"/>
                  </a:lnTo>
                  <a:lnTo>
                    <a:pt x="240030" y="183578"/>
                  </a:lnTo>
                  <a:lnTo>
                    <a:pt x="239991" y="182219"/>
                  </a:lnTo>
                  <a:lnTo>
                    <a:pt x="244678" y="177114"/>
                  </a:lnTo>
                  <a:close/>
                </a:path>
                <a:path w="583565" h="1976120">
                  <a:moveTo>
                    <a:pt x="245897" y="182778"/>
                  </a:moveTo>
                  <a:lnTo>
                    <a:pt x="245783" y="181775"/>
                  </a:lnTo>
                  <a:lnTo>
                    <a:pt x="240512" y="186994"/>
                  </a:lnTo>
                  <a:lnTo>
                    <a:pt x="241249" y="183934"/>
                  </a:lnTo>
                  <a:lnTo>
                    <a:pt x="239014" y="185204"/>
                  </a:lnTo>
                  <a:lnTo>
                    <a:pt x="236334" y="187693"/>
                  </a:lnTo>
                  <a:lnTo>
                    <a:pt x="233629" y="189992"/>
                  </a:lnTo>
                  <a:lnTo>
                    <a:pt x="229425" y="195097"/>
                  </a:lnTo>
                  <a:lnTo>
                    <a:pt x="228714" y="196938"/>
                  </a:lnTo>
                  <a:lnTo>
                    <a:pt x="234734" y="193116"/>
                  </a:lnTo>
                  <a:lnTo>
                    <a:pt x="239458" y="189903"/>
                  </a:lnTo>
                  <a:lnTo>
                    <a:pt x="244881" y="183908"/>
                  </a:lnTo>
                  <a:lnTo>
                    <a:pt x="245897" y="182778"/>
                  </a:lnTo>
                  <a:close/>
                </a:path>
                <a:path w="583565" h="1976120">
                  <a:moveTo>
                    <a:pt x="250710" y="337502"/>
                  </a:moveTo>
                  <a:lnTo>
                    <a:pt x="249796" y="337604"/>
                  </a:lnTo>
                  <a:lnTo>
                    <a:pt x="249377" y="337540"/>
                  </a:lnTo>
                  <a:lnTo>
                    <a:pt x="243471" y="343674"/>
                  </a:lnTo>
                  <a:lnTo>
                    <a:pt x="238963" y="347802"/>
                  </a:lnTo>
                  <a:lnTo>
                    <a:pt x="234467" y="351320"/>
                  </a:lnTo>
                  <a:lnTo>
                    <a:pt x="233984" y="351688"/>
                  </a:lnTo>
                  <a:lnTo>
                    <a:pt x="233083" y="352691"/>
                  </a:lnTo>
                  <a:lnTo>
                    <a:pt x="231800" y="354495"/>
                  </a:lnTo>
                  <a:lnTo>
                    <a:pt x="232143" y="354736"/>
                  </a:lnTo>
                  <a:lnTo>
                    <a:pt x="233438" y="354584"/>
                  </a:lnTo>
                  <a:lnTo>
                    <a:pt x="234099" y="354787"/>
                  </a:lnTo>
                  <a:lnTo>
                    <a:pt x="248691" y="343408"/>
                  </a:lnTo>
                  <a:lnTo>
                    <a:pt x="250075" y="341731"/>
                  </a:lnTo>
                  <a:lnTo>
                    <a:pt x="250507" y="339471"/>
                  </a:lnTo>
                  <a:lnTo>
                    <a:pt x="250596" y="338366"/>
                  </a:lnTo>
                  <a:lnTo>
                    <a:pt x="250710" y="337502"/>
                  </a:lnTo>
                  <a:close/>
                </a:path>
                <a:path w="583565" h="1976120">
                  <a:moveTo>
                    <a:pt x="252615" y="179108"/>
                  </a:moveTo>
                  <a:lnTo>
                    <a:pt x="252336" y="178612"/>
                  </a:lnTo>
                  <a:lnTo>
                    <a:pt x="251396" y="179285"/>
                  </a:lnTo>
                  <a:lnTo>
                    <a:pt x="249224" y="181546"/>
                  </a:lnTo>
                  <a:lnTo>
                    <a:pt x="248577" y="182575"/>
                  </a:lnTo>
                  <a:lnTo>
                    <a:pt x="248640" y="183057"/>
                  </a:lnTo>
                  <a:lnTo>
                    <a:pt x="248678" y="183553"/>
                  </a:lnTo>
                  <a:lnTo>
                    <a:pt x="249377" y="183375"/>
                  </a:lnTo>
                  <a:lnTo>
                    <a:pt x="250469" y="182346"/>
                  </a:lnTo>
                  <a:lnTo>
                    <a:pt x="252158" y="180771"/>
                  </a:lnTo>
                  <a:lnTo>
                    <a:pt x="252501" y="179781"/>
                  </a:lnTo>
                  <a:lnTo>
                    <a:pt x="252615" y="179108"/>
                  </a:lnTo>
                  <a:close/>
                </a:path>
                <a:path w="583565" h="1976120">
                  <a:moveTo>
                    <a:pt x="258584" y="124447"/>
                  </a:moveTo>
                  <a:lnTo>
                    <a:pt x="253352" y="127901"/>
                  </a:lnTo>
                  <a:lnTo>
                    <a:pt x="251942" y="128790"/>
                  </a:lnTo>
                  <a:lnTo>
                    <a:pt x="250761" y="129806"/>
                  </a:lnTo>
                  <a:lnTo>
                    <a:pt x="250037" y="132092"/>
                  </a:lnTo>
                  <a:lnTo>
                    <a:pt x="250202" y="132765"/>
                  </a:lnTo>
                  <a:lnTo>
                    <a:pt x="253720" y="129921"/>
                  </a:lnTo>
                  <a:lnTo>
                    <a:pt x="255803" y="127965"/>
                  </a:lnTo>
                  <a:lnTo>
                    <a:pt x="257835" y="126098"/>
                  </a:lnTo>
                  <a:lnTo>
                    <a:pt x="258038" y="125907"/>
                  </a:lnTo>
                  <a:lnTo>
                    <a:pt x="258254" y="125196"/>
                  </a:lnTo>
                  <a:lnTo>
                    <a:pt x="258584" y="124447"/>
                  </a:lnTo>
                  <a:close/>
                </a:path>
                <a:path w="583565" h="1976120">
                  <a:moveTo>
                    <a:pt x="267817" y="131699"/>
                  </a:moveTo>
                  <a:lnTo>
                    <a:pt x="267639" y="131178"/>
                  </a:lnTo>
                  <a:lnTo>
                    <a:pt x="264947" y="133375"/>
                  </a:lnTo>
                  <a:lnTo>
                    <a:pt x="263880" y="134505"/>
                  </a:lnTo>
                  <a:lnTo>
                    <a:pt x="262902" y="135432"/>
                  </a:lnTo>
                  <a:lnTo>
                    <a:pt x="261620" y="137160"/>
                  </a:lnTo>
                  <a:lnTo>
                    <a:pt x="259245" y="139014"/>
                  </a:lnTo>
                  <a:lnTo>
                    <a:pt x="259041" y="140589"/>
                  </a:lnTo>
                  <a:lnTo>
                    <a:pt x="259905" y="140068"/>
                  </a:lnTo>
                  <a:lnTo>
                    <a:pt x="262102" y="139077"/>
                  </a:lnTo>
                  <a:lnTo>
                    <a:pt x="263969" y="137528"/>
                  </a:lnTo>
                  <a:lnTo>
                    <a:pt x="265912" y="134924"/>
                  </a:lnTo>
                  <a:lnTo>
                    <a:pt x="267042" y="133426"/>
                  </a:lnTo>
                  <a:lnTo>
                    <a:pt x="267817" y="131699"/>
                  </a:lnTo>
                  <a:close/>
                </a:path>
                <a:path w="583565" h="1976120">
                  <a:moveTo>
                    <a:pt x="268376" y="142989"/>
                  </a:moveTo>
                  <a:lnTo>
                    <a:pt x="264960" y="145046"/>
                  </a:lnTo>
                  <a:lnTo>
                    <a:pt x="261607" y="147739"/>
                  </a:lnTo>
                  <a:lnTo>
                    <a:pt x="256222" y="154800"/>
                  </a:lnTo>
                  <a:lnTo>
                    <a:pt x="254317" y="157060"/>
                  </a:lnTo>
                  <a:lnTo>
                    <a:pt x="257911" y="156146"/>
                  </a:lnTo>
                  <a:lnTo>
                    <a:pt x="260019" y="154330"/>
                  </a:lnTo>
                  <a:lnTo>
                    <a:pt x="262420" y="151130"/>
                  </a:lnTo>
                  <a:lnTo>
                    <a:pt x="268376" y="142989"/>
                  </a:lnTo>
                  <a:close/>
                </a:path>
                <a:path w="583565" h="1976120">
                  <a:moveTo>
                    <a:pt x="268782" y="151714"/>
                  </a:moveTo>
                  <a:lnTo>
                    <a:pt x="268516" y="151409"/>
                  </a:lnTo>
                  <a:lnTo>
                    <a:pt x="266814" y="150799"/>
                  </a:lnTo>
                  <a:lnTo>
                    <a:pt x="262115" y="153746"/>
                  </a:lnTo>
                  <a:lnTo>
                    <a:pt x="257035" y="158851"/>
                  </a:lnTo>
                  <a:lnTo>
                    <a:pt x="256374" y="159766"/>
                  </a:lnTo>
                  <a:lnTo>
                    <a:pt x="256082" y="160337"/>
                  </a:lnTo>
                  <a:lnTo>
                    <a:pt x="255511" y="161340"/>
                  </a:lnTo>
                  <a:lnTo>
                    <a:pt x="255727" y="161721"/>
                  </a:lnTo>
                  <a:lnTo>
                    <a:pt x="266090" y="155321"/>
                  </a:lnTo>
                  <a:lnTo>
                    <a:pt x="267055" y="154305"/>
                  </a:lnTo>
                  <a:lnTo>
                    <a:pt x="268452" y="152527"/>
                  </a:lnTo>
                  <a:lnTo>
                    <a:pt x="268782" y="151714"/>
                  </a:lnTo>
                  <a:close/>
                </a:path>
                <a:path w="583565" h="1976120">
                  <a:moveTo>
                    <a:pt x="269544" y="142252"/>
                  </a:moveTo>
                  <a:lnTo>
                    <a:pt x="269443" y="142087"/>
                  </a:lnTo>
                  <a:lnTo>
                    <a:pt x="268998" y="142455"/>
                  </a:lnTo>
                  <a:lnTo>
                    <a:pt x="269544" y="142252"/>
                  </a:lnTo>
                  <a:close/>
                </a:path>
                <a:path w="583565" h="1976120">
                  <a:moveTo>
                    <a:pt x="291719" y="94056"/>
                  </a:moveTo>
                  <a:lnTo>
                    <a:pt x="286956" y="96354"/>
                  </a:lnTo>
                  <a:lnTo>
                    <a:pt x="288036" y="94157"/>
                  </a:lnTo>
                  <a:lnTo>
                    <a:pt x="288785" y="91287"/>
                  </a:lnTo>
                  <a:lnTo>
                    <a:pt x="288010" y="91059"/>
                  </a:lnTo>
                  <a:lnTo>
                    <a:pt x="280822" y="97840"/>
                  </a:lnTo>
                  <a:lnTo>
                    <a:pt x="276313" y="101269"/>
                  </a:lnTo>
                  <a:lnTo>
                    <a:pt x="273900" y="100406"/>
                  </a:lnTo>
                  <a:lnTo>
                    <a:pt x="270700" y="103174"/>
                  </a:lnTo>
                  <a:lnTo>
                    <a:pt x="269227" y="104648"/>
                  </a:lnTo>
                  <a:lnTo>
                    <a:pt x="267690" y="107480"/>
                  </a:lnTo>
                  <a:lnTo>
                    <a:pt x="268300" y="107581"/>
                  </a:lnTo>
                  <a:lnTo>
                    <a:pt x="271094" y="105892"/>
                  </a:lnTo>
                  <a:lnTo>
                    <a:pt x="272986" y="104343"/>
                  </a:lnTo>
                  <a:lnTo>
                    <a:pt x="275869" y="103111"/>
                  </a:lnTo>
                  <a:lnTo>
                    <a:pt x="279082" y="100444"/>
                  </a:lnTo>
                  <a:lnTo>
                    <a:pt x="279209" y="101625"/>
                  </a:lnTo>
                  <a:lnTo>
                    <a:pt x="279361" y="102679"/>
                  </a:lnTo>
                  <a:lnTo>
                    <a:pt x="276263" y="105664"/>
                  </a:lnTo>
                  <a:lnTo>
                    <a:pt x="274294" y="108394"/>
                  </a:lnTo>
                  <a:lnTo>
                    <a:pt x="273850" y="109118"/>
                  </a:lnTo>
                  <a:lnTo>
                    <a:pt x="272821" y="111404"/>
                  </a:lnTo>
                  <a:lnTo>
                    <a:pt x="274548" y="111556"/>
                  </a:lnTo>
                  <a:lnTo>
                    <a:pt x="279400" y="107391"/>
                  </a:lnTo>
                  <a:lnTo>
                    <a:pt x="279082" y="106705"/>
                  </a:lnTo>
                  <a:lnTo>
                    <a:pt x="278968" y="105664"/>
                  </a:lnTo>
                  <a:lnTo>
                    <a:pt x="279552" y="104673"/>
                  </a:lnTo>
                  <a:lnTo>
                    <a:pt x="281063" y="103136"/>
                  </a:lnTo>
                  <a:lnTo>
                    <a:pt x="282054" y="102590"/>
                  </a:lnTo>
                  <a:lnTo>
                    <a:pt x="282562" y="103073"/>
                  </a:lnTo>
                  <a:lnTo>
                    <a:pt x="282524" y="103670"/>
                  </a:lnTo>
                  <a:lnTo>
                    <a:pt x="281419" y="106438"/>
                  </a:lnTo>
                  <a:lnTo>
                    <a:pt x="281355" y="107391"/>
                  </a:lnTo>
                  <a:lnTo>
                    <a:pt x="287121" y="101079"/>
                  </a:lnTo>
                  <a:lnTo>
                    <a:pt x="288874" y="99872"/>
                  </a:lnTo>
                  <a:lnTo>
                    <a:pt x="290677" y="98691"/>
                  </a:lnTo>
                  <a:lnTo>
                    <a:pt x="290677" y="97129"/>
                  </a:lnTo>
                  <a:lnTo>
                    <a:pt x="291719" y="94056"/>
                  </a:lnTo>
                  <a:close/>
                </a:path>
                <a:path w="583565" h="1976120">
                  <a:moveTo>
                    <a:pt x="293370" y="61277"/>
                  </a:moveTo>
                  <a:lnTo>
                    <a:pt x="293281" y="60566"/>
                  </a:lnTo>
                  <a:lnTo>
                    <a:pt x="293217" y="59753"/>
                  </a:lnTo>
                  <a:lnTo>
                    <a:pt x="291909" y="61239"/>
                  </a:lnTo>
                  <a:lnTo>
                    <a:pt x="289153" y="63957"/>
                  </a:lnTo>
                  <a:lnTo>
                    <a:pt x="287794" y="65659"/>
                  </a:lnTo>
                  <a:lnTo>
                    <a:pt x="288175" y="66408"/>
                  </a:lnTo>
                  <a:lnTo>
                    <a:pt x="288353" y="66814"/>
                  </a:lnTo>
                  <a:lnTo>
                    <a:pt x="289242" y="66217"/>
                  </a:lnTo>
                  <a:lnTo>
                    <a:pt x="290423" y="65087"/>
                  </a:lnTo>
                  <a:lnTo>
                    <a:pt x="292112" y="63284"/>
                  </a:lnTo>
                  <a:lnTo>
                    <a:pt x="293370" y="61277"/>
                  </a:lnTo>
                  <a:close/>
                </a:path>
                <a:path w="583565" h="1976120">
                  <a:moveTo>
                    <a:pt x="303834" y="40449"/>
                  </a:moveTo>
                  <a:lnTo>
                    <a:pt x="303212" y="40805"/>
                  </a:lnTo>
                  <a:lnTo>
                    <a:pt x="302755" y="41084"/>
                  </a:lnTo>
                  <a:lnTo>
                    <a:pt x="302044" y="41783"/>
                  </a:lnTo>
                  <a:lnTo>
                    <a:pt x="301434" y="42303"/>
                  </a:lnTo>
                  <a:lnTo>
                    <a:pt x="300685" y="43218"/>
                  </a:lnTo>
                  <a:lnTo>
                    <a:pt x="300558" y="43649"/>
                  </a:lnTo>
                  <a:lnTo>
                    <a:pt x="301269" y="43230"/>
                  </a:lnTo>
                  <a:lnTo>
                    <a:pt x="301713" y="42951"/>
                  </a:lnTo>
                  <a:lnTo>
                    <a:pt x="302526" y="42291"/>
                  </a:lnTo>
                  <a:lnTo>
                    <a:pt x="303009" y="41744"/>
                  </a:lnTo>
                  <a:lnTo>
                    <a:pt x="303733" y="40944"/>
                  </a:lnTo>
                  <a:lnTo>
                    <a:pt x="303834" y="40449"/>
                  </a:lnTo>
                  <a:close/>
                </a:path>
                <a:path w="583565" h="1976120">
                  <a:moveTo>
                    <a:pt x="309638" y="80975"/>
                  </a:moveTo>
                  <a:lnTo>
                    <a:pt x="307111" y="82346"/>
                  </a:lnTo>
                  <a:lnTo>
                    <a:pt x="305917" y="83959"/>
                  </a:lnTo>
                  <a:lnTo>
                    <a:pt x="304977" y="85382"/>
                  </a:lnTo>
                  <a:lnTo>
                    <a:pt x="303034" y="88328"/>
                  </a:lnTo>
                  <a:lnTo>
                    <a:pt x="303174" y="89382"/>
                  </a:lnTo>
                  <a:lnTo>
                    <a:pt x="304431" y="89458"/>
                  </a:lnTo>
                  <a:lnTo>
                    <a:pt x="307682" y="85039"/>
                  </a:lnTo>
                  <a:lnTo>
                    <a:pt x="307949" y="84493"/>
                  </a:lnTo>
                  <a:lnTo>
                    <a:pt x="308140" y="83997"/>
                  </a:lnTo>
                  <a:lnTo>
                    <a:pt x="309359" y="81965"/>
                  </a:lnTo>
                  <a:lnTo>
                    <a:pt x="309638" y="80975"/>
                  </a:lnTo>
                  <a:close/>
                </a:path>
                <a:path w="583565" h="1976120">
                  <a:moveTo>
                    <a:pt x="309803" y="76555"/>
                  </a:moveTo>
                  <a:lnTo>
                    <a:pt x="306184" y="79629"/>
                  </a:lnTo>
                  <a:lnTo>
                    <a:pt x="302348" y="81762"/>
                  </a:lnTo>
                  <a:lnTo>
                    <a:pt x="300634" y="81978"/>
                  </a:lnTo>
                  <a:lnTo>
                    <a:pt x="297268" y="85471"/>
                  </a:lnTo>
                  <a:lnTo>
                    <a:pt x="296926" y="85852"/>
                  </a:lnTo>
                  <a:lnTo>
                    <a:pt x="296443" y="86309"/>
                  </a:lnTo>
                  <a:lnTo>
                    <a:pt x="295592" y="87985"/>
                  </a:lnTo>
                  <a:lnTo>
                    <a:pt x="306857" y="82029"/>
                  </a:lnTo>
                  <a:lnTo>
                    <a:pt x="309803" y="76555"/>
                  </a:lnTo>
                  <a:close/>
                </a:path>
                <a:path w="583565" h="1976120">
                  <a:moveTo>
                    <a:pt x="324942" y="71551"/>
                  </a:moveTo>
                  <a:lnTo>
                    <a:pt x="319519" y="73380"/>
                  </a:lnTo>
                  <a:lnTo>
                    <a:pt x="322668" y="70307"/>
                  </a:lnTo>
                  <a:lnTo>
                    <a:pt x="324535" y="68249"/>
                  </a:lnTo>
                  <a:lnTo>
                    <a:pt x="321970" y="69329"/>
                  </a:lnTo>
                  <a:lnTo>
                    <a:pt x="319151" y="71551"/>
                  </a:lnTo>
                  <a:lnTo>
                    <a:pt x="313766" y="78879"/>
                  </a:lnTo>
                  <a:lnTo>
                    <a:pt x="310984" y="81762"/>
                  </a:lnTo>
                  <a:lnTo>
                    <a:pt x="308063" y="84645"/>
                  </a:lnTo>
                  <a:lnTo>
                    <a:pt x="308216" y="86474"/>
                  </a:lnTo>
                  <a:lnTo>
                    <a:pt x="308038" y="86741"/>
                  </a:lnTo>
                  <a:lnTo>
                    <a:pt x="304520" y="89535"/>
                  </a:lnTo>
                  <a:lnTo>
                    <a:pt x="299237" y="94310"/>
                  </a:lnTo>
                  <a:lnTo>
                    <a:pt x="293865" y="99199"/>
                  </a:lnTo>
                  <a:lnTo>
                    <a:pt x="288556" y="101650"/>
                  </a:lnTo>
                  <a:lnTo>
                    <a:pt x="286702" y="103085"/>
                  </a:lnTo>
                  <a:lnTo>
                    <a:pt x="284200" y="106667"/>
                  </a:lnTo>
                  <a:lnTo>
                    <a:pt x="285724" y="105727"/>
                  </a:lnTo>
                  <a:lnTo>
                    <a:pt x="287248" y="104927"/>
                  </a:lnTo>
                  <a:lnTo>
                    <a:pt x="293446" y="101739"/>
                  </a:lnTo>
                  <a:lnTo>
                    <a:pt x="295973" y="100495"/>
                  </a:lnTo>
                  <a:lnTo>
                    <a:pt x="295490" y="101866"/>
                  </a:lnTo>
                  <a:lnTo>
                    <a:pt x="292036" y="105727"/>
                  </a:lnTo>
                  <a:lnTo>
                    <a:pt x="290055" y="107823"/>
                  </a:lnTo>
                  <a:lnTo>
                    <a:pt x="285521" y="112331"/>
                  </a:lnTo>
                  <a:lnTo>
                    <a:pt x="284403" y="113919"/>
                  </a:lnTo>
                  <a:lnTo>
                    <a:pt x="284403" y="123418"/>
                  </a:lnTo>
                  <a:lnTo>
                    <a:pt x="284175" y="123736"/>
                  </a:lnTo>
                  <a:lnTo>
                    <a:pt x="283959" y="124155"/>
                  </a:lnTo>
                  <a:lnTo>
                    <a:pt x="282282" y="125526"/>
                  </a:lnTo>
                  <a:lnTo>
                    <a:pt x="282943" y="124587"/>
                  </a:lnTo>
                  <a:lnTo>
                    <a:pt x="284403" y="123418"/>
                  </a:lnTo>
                  <a:lnTo>
                    <a:pt x="284403" y="113919"/>
                  </a:lnTo>
                  <a:lnTo>
                    <a:pt x="283121" y="115735"/>
                  </a:lnTo>
                  <a:lnTo>
                    <a:pt x="283629" y="117614"/>
                  </a:lnTo>
                  <a:lnTo>
                    <a:pt x="283730" y="118084"/>
                  </a:lnTo>
                  <a:lnTo>
                    <a:pt x="283324" y="118986"/>
                  </a:lnTo>
                  <a:lnTo>
                    <a:pt x="282638" y="121323"/>
                  </a:lnTo>
                  <a:lnTo>
                    <a:pt x="281381" y="123240"/>
                  </a:lnTo>
                  <a:lnTo>
                    <a:pt x="278815" y="125590"/>
                  </a:lnTo>
                  <a:lnTo>
                    <a:pt x="275602" y="128485"/>
                  </a:lnTo>
                  <a:lnTo>
                    <a:pt x="270954" y="133108"/>
                  </a:lnTo>
                  <a:lnTo>
                    <a:pt x="269163" y="136766"/>
                  </a:lnTo>
                  <a:lnTo>
                    <a:pt x="273304" y="135877"/>
                  </a:lnTo>
                  <a:lnTo>
                    <a:pt x="275082" y="135115"/>
                  </a:lnTo>
                  <a:lnTo>
                    <a:pt x="279387" y="132905"/>
                  </a:lnTo>
                  <a:lnTo>
                    <a:pt x="279260" y="133667"/>
                  </a:lnTo>
                  <a:lnTo>
                    <a:pt x="275882" y="137553"/>
                  </a:lnTo>
                  <a:lnTo>
                    <a:pt x="275437" y="138226"/>
                  </a:lnTo>
                  <a:lnTo>
                    <a:pt x="274929" y="138938"/>
                  </a:lnTo>
                  <a:lnTo>
                    <a:pt x="285178" y="125831"/>
                  </a:lnTo>
                  <a:lnTo>
                    <a:pt x="285407" y="125526"/>
                  </a:lnTo>
                  <a:lnTo>
                    <a:pt x="286994" y="123418"/>
                  </a:lnTo>
                  <a:lnTo>
                    <a:pt x="289179" y="120510"/>
                  </a:lnTo>
                  <a:lnTo>
                    <a:pt x="293535" y="117614"/>
                  </a:lnTo>
                  <a:lnTo>
                    <a:pt x="290576" y="124637"/>
                  </a:lnTo>
                  <a:lnTo>
                    <a:pt x="297091" y="117614"/>
                  </a:lnTo>
                  <a:lnTo>
                    <a:pt x="299593" y="114909"/>
                  </a:lnTo>
                  <a:lnTo>
                    <a:pt x="297815" y="119113"/>
                  </a:lnTo>
                  <a:lnTo>
                    <a:pt x="311454" y="104940"/>
                  </a:lnTo>
                  <a:lnTo>
                    <a:pt x="311353" y="104343"/>
                  </a:lnTo>
                  <a:lnTo>
                    <a:pt x="310705" y="104571"/>
                  </a:lnTo>
                  <a:lnTo>
                    <a:pt x="309575" y="104940"/>
                  </a:lnTo>
                  <a:lnTo>
                    <a:pt x="308343" y="105397"/>
                  </a:lnTo>
                  <a:lnTo>
                    <a:pt x="302221" y="109601"/>
                  </a:lnTo>
                  <a:lnTo>
                    <a:pt x="301078" y="110236"/>
                  </a:lnTo>
                  <a:lnTo>
                    <a:pt x="303326" y="105270"/>
                  </a:lnTo>
                  <a:lnTo>
                    <a:pt x="302590" y="104927"/>
                  </a:lnTo>
                  <a:lnTo>
                    <a:pt x="302158" y="104711"/>
                  </a:lnTo>
                  <a:lnTo>
                    <a:pt x="304444" y="101866"/>
                  </a:lnTo>
                  <a:lnTo>
                    <a:pt x="306031" y="99885"/>
                  </a:lnTo>
                  <a:lnTo>
                    <a:pt x="306273" y="99034"/>
                  </a:lnTo>
                  <a:lnTo>
                    <a:pt x="302209" y="101866"/>
                  </a:lnTo>
                  <a:lnTo>
                    <a:pt x="303466" y="98386"/>
                  </a:lnTo>
                  <a:lnTo>
                    <a:pt x="296125" y="104927"/>
                  </a:lnTo>
                  <a:lnTo>
                    <a:pt x="296125" y="103492"/>
                  </a:lnTo>
                  <a:lnTo>
                    <a:pt x="298145" y="100495"/>
                  </a:lnTo>
                  <a:lnTo>
                    <a:pt x="303339" y="92811"/>
                  </a:lnTo>
                  <a:lnTo>
                    <a:pt x="305498" y="90728"/>
                  </a:lnTo>
                  <a:lnTo>
                    <a:pt x="308864" y="89903"/>
                  </a:lnTo>
                  <a:lnTo>
                    <a:pt x="310197" y="88760"/>
                  </a:lnTo>
                  <a:lnTo>
                    <a:pt x="311835" y="85483"/>
                  </a:lnTo>
                  <a:lnTo>
                    <a:pt x="311721" y="84416"/>
                  </a:lnTo>
                  <a:lnTo>
                    <a:pt x="314566" y="81381"/>
                  </a:lnTo>
                  <a:lnTo>
                    <a:pt x="315353" y="81762"/>
                  </a:lnTo>
                  <a:lnTo>
                    <a:pt x="316636" y="82296"/>
                  </a:lnTo>
                  <a:lnTo>
                    <a:pt x="317652" y="81381"/>
                  </a:lnTo>
                  <a:lnTo>
                    <a:pt x="318541" y="80594"/>
                  </a:lnTo>
                  <a:lnTo>
                    <a:pt x="320154" y="79413"/>
                  </a:lnTo>
                  <a:lnTo>
                    <a:pt x="322122" y="75780"/>
                  </a:lnTo>
                  <a:lnTo>
                    <a:pt x="323723" y="73380"/>
                  </a:lnTo>
                  <a:lnTo>
                    <a:pt x="324942" y="71551"/>
                  </a:lnTo>
                  <a:close/>
                </a:path>
                <a:path w="583565" h="1976120">
                  <a:moveTo>
                    <a:pt x="355117" y="30314"/>
                  </a:moveTo>
                  <a:lnTo>
                    <a:pt x="354457" y="30530"/>
                  </a:lnTo>
                  <a:lnTo>
                    <a:pt x="352755" y="32334"/>
                  </a:lnTo>
                  <a:lnTo>
                    <a:pt x="352488" y="32994"/>
                  </a:lnTo>
                  <a:lnTo>
                    <a:pt x="352132" y="33591"/>
                  </a:lnTo>
                  <a:lnTo>
                    <a:pt x="352577" y="33375"/>
                  </a:lnTo>
                  <a:lnTo>
                    <a:pt x="352996" y="33350"/>
                  </a:lnTo>
                  <a:lnTo>
                    <a:pt x="353479" y="32931"/>
                  </a:lnTo>
                  <a:lnTo>
                    <a:pt x="353974" y="32461"/>
                  </a:lnTo>
                  <a:lnTo>
                    <a:pt x="354876" y="31343"/>
                  </a:lnTo>
                  <a:lnTo>
                    <a:pt x="354952" y="31051"/>
                  </a:lnTo>
                  <a:lnTo>
                    <a:pt x="355117" y="30314"/>
                  </a:lnTo>
                  <a:close/>
                </a:path>
                <a:path w="583565" h="1976120">
                  <a:moveTo>
                    <a:pt x="404850" y="152273"/>
                  </a:moveTo>
                  <a:lnTo>
                    <a:pt x="403644" y="152349"/>
                  </a:lnTo>
                  <a:lnTo>
                    <a:pt x="402577" y="152260"/>
                  </a:lnTo>
                  <a:lnTo>
                    <a:pt x="399745" y="152984"/>
                  </a:lnTo>
                  <a:lnTo>
                    <a:pt x="396659" y="156146"/>
                  </a:lnTo>
                  <a:lnTo>
                    <a:pt x="393611" y="160959"/>
                  </a:lnTo>
                  <a:lnTo>
                    <a:pt x="394030" y="161328"/>
                  </a:lnTo>
                  <a:lnTo>
                    <a:pt x="400862" y="157353"/>
                  </a:lnTo>
                  <a:lnTo>
                    <a:pt x="401942" y="156743"/>
                  </a:lnTo>
                  <a:lnTo>
                    <a:pt x="402996" y="156400"/>
                  </a:lnTo>
                  <a:lnTo>
                    <a:pt x="404634" y="153631"/>
                  </a:lnTo>
                  <a:lnTo>
                    <a:pt x="404596" y="153085"/>
                  </a:lnTo>
                  <a:lnTo>
                    <a:pt x="404850" y="152273"/>
                  </a:lnTo>
                  <a:close/>
                </a:path>
                <a:path w="583565" h="1976120">
                  <a:moveTo>
                    <a:pt x="425157" y="264718"/>
                  </a:moveTo>
                  <a:lnTo>
                    <a:pt x="423824" y="264795"/>
                  </a:lnTo>
                  <a:lnTo>
                    <a:pt x="417537" y="271729"/>
                  </a:lnTo>
                  <a:lnTo>
                    <a:pt x="414159" y="273900"/>
                  </a:lnTo>
                  <a:lnTo>
                    <a:pt x="409155" y="276694"/>
                  </a:lnTo>
                  <a:lnTo>
                    <a:pt x="409155" y="282968"/>
                  </a:lnTo>
                  <a:lnTo>
                    <a:pt x="407847" y="284467"/>
                  </a:lnTo>
                  <a:lnTo>
                    <a:pt x="407708" y="284594"/>
                  </a:lnTo>
                  <a:lnTo>
                    <a:pt x="407289" y="284784"/>
                  </a:lnTo>
                  <a:lnTo>
                    <a:pt x="407289" y="284276"/>
                  </a:lnTo>
                  <a:lnTo>
                    <a:pt x="407733" y="283781"/>
                  </a:lnTo>
                  <a:lnTo>
                    <a:pt x="408508" y="283286"/>
                  </a:lnTo>
                  <a:lnTo>
                    <a:pt x="409155" y="282968"/>
                  </a:lnTo>
                  <a:lnTo>
                    <a:pt x="409155" y="276694"/>
                  </a:lnTo>
                  <a:lnTo>
                    <a:pt x="408038" y="277304"/>
                  </a:lnTo>
                  <a:lnTo>
                    <a:pt x="404914" y="279679"/>
                  </a:lnTo>
                  <a:lnTo>
                    <a:pt x="400659" y="282714"/>
                  </a:lnTo>
                  <a:lnTo>
                    <a:pt x="399237" y="283997"/>
                  </a:lnTo>
                  <a:lnTo>
                    <a:pt x="388962" y="300101"/>
                  </a:lnTo>
                  <a:lnTo>
                    <a:pt x="389216" y="300304"/>
                  </a:lnTo>
                  <a:lnTo>
                    <a:pt x="389216" y="300621"/>
                  </a:lnTo>
                  <a:lnTo>
                    <a:pt x="389445" y="300558"/>
                  </a:lnTo>
                  <a:lnTo>
                    <a:pt x="389610" y="300583"/>
                  </a:lnTo>
                  <a:lnTo>
                    <a:pt x="395147" y="296926"/>
                  </a:lnTo>
                  <a:lnTo>
                    <a:pt x="401066" y="292150"/>
                  </a:lnTo>
                  <a:lnTo>
                    <a:pt x="406603" y="289140"/>
                  </a:lnTo>
                  <a:lnTo>
                    <a:pt x="409003" y="286778"/>
                  </a:lnTo>
                  <a:lnTo>
                    <a:pt x="409435" y="286334"/>
                  </a:lnTo>
                  <a:lnTo>
                    <a:pt x="409663" y="286092"/>
                  </a:lnTo>
                  <a:lnTo>
                    <a:pt x="410133" y="285610"/>
                  </a:lnTo>
                  <a:lnTo>
                    <a:pt x="402831" y="285610"/>
                  </a:lnTo>
                  <a:lnTo>
                    <a:pt x="402780" y="286092"/>
                  </a:lnTo>
                  <a:lnTo>
                    <a:pt x="402615" y="285953"/>
                  </a:lnTo>
                  <a:lnTo>
                    <a:pt x="402132" y="286334"/>
                  </a:lnTo>
                  <a:lnTo>
                    <a:pt x="402831" y="285597"/>
                  </a:lnTo>
                  <a:lnTo>
                    <a:pt x="410133" y="285597"/>
                  </a:lnTo>
                  <a:lnTo>
                    <a:pt x="410921" y="284784"/>
                  </a:lnTo>
                  <a:lnTo>
                    <a:pt x="412661" y="282968"/>
                  </a:lnTo>
                  <a:lnTo>
                    <a:pt x="413537" y="282054"/>
                  </a:lnTo>
                  <a:lnTo>
                    <a:pt x="418109" y="276669"/>
                  </a:lnTo>
                  <a:lnTo>
                    <a:pt x="422033" y="271183"/>
                  </a:lnTo>
                  <a:lnTo>
                    <a:pt x="424637" y="266153"/>
                  </a:lnTo>
                  <a:lnTo>
                    <a:pt x="425157" y="264718"/>
                  </a:lnTo>
                  <a:close/>
                </a:path>
                <a:path w="583565" h="1976120">
                  <a:moveTo>
                    <a:pt x="426262" y="1884781"/>
                  </a:moveTo>
                  <a:lnTo>
                    <a:pt x="425970" y="1884959"/>
                  </a:lnTo>
                  <a:lnTo>
                    <a:pt x="425602" y="1885137"/>
                  </a:lnTo>
                  <a:lnTo>
                    <a:pt x="425475" y="1885302"/>
                  </a:lnTo>
                  <a:lnTo>
                    <a:pt x="423926" y="1887435"/>
                  </a:lnTo>
                  <a:lnTo>
                    <a:pt x="424268" y="1887194"/>
                  </a:lnTo>
                  <a:lnTo>
                    <a:pt x="424649" y="1886991"/>
                  </a:lnTo>
                  <a:lnTo>
                    <a:pt x="424827" y="1886750"/>
                  </a:lnTo>
                  <a:lnTo>
                    <a:pt x="426262" y="1884781"/>
                  </a:lnTo>
                  <a:close/>
                </a:path>
                <a:path w="583565" h="1976120">
                  <a:moveTo>
                    <a:pt x="430352" y="235419"/>
                  </a:moveTo>
                  <a:lnTo>
                    <a:pt x="430110" y="235483"/>
                  </a:lnTo>
                  <a:lnTo>
                    <a:pt x="429729" y="235750"/>
                  </a:lnTo>
                  <a:lnTo>
                    <a:pt x="429310" y="236105"/>
                  </a:lnTo>
                  <a:lnTo>
                    <a:pt x="429158" y="236296"/>
                  </a:lnTo>
                  <a:lnTo>
                    <a:pt x="428561" y="237159"/>
                  </a:lnTo>
                  <a:lnTo>
                    <a:pt x="428752" y="237223"/>
                  </a:lnTo>
                  <a:lnTo>
                    <a:pt x="429641" y="236410"/>
                  </a:lnTo>
                  <a:lnTo>
                    <a:pt x="429856" y="236207"/>
                  </a:lnTo>
                  <a:lnTo>
                    <a:pt x="430187" y="235762"/>
                  </a:lnTo>
                  <a:lnTo>
                    <a:pt x="430301" y="235572"/>
                  </a:lnTo>
                  <a:lnTo>
                    <a:pt x="430352" y="235419"/>
                  </a:lnTo>
                  <a:close/>
                </a:path>
                <a:path w="583565" h="1976120">
                  <a:moveTo>
                    <a:pt x="433870" y="209016"/>
                  </a:moveTo>
                  <a:lnTo>
                    <a:pt x="433679" y="208965"/>
                  </a:lnTo>
                  <a:lnTo>
                    <a:pt x="433285" y="208800"/>
                  </a:lnTo>
                  <a:lnTo>
                    <a:pt x="432244" y="209715"/>
                  </a:lnTo>
                  <a:lnTo>
                    <a:pt x="431025" y="211150"/>
                  </a:lnTo>
                  <a:lnTo>
                    <a:pt x="431025" y="211569"/>
                  </a:lnTo>
                  <a:lnTo>
                    <a:pt x="430796" y="212191"/>
                  </a:lnTo>
                  <a:lnTo>
                    <a:pt x="433336" y="210146"/>
                  </a:lnTo>
                  <a:lnTo>
                    <a:pt x="433463" y="209727"/>
                  </a:lnTo>
                  <a:lnTo>
                    <a:pt x="433870" y="209016"/>
                  </a:lnTo>
                  <a:close/>
                </a:path>
                <a:path w="583565" h="1976120">
                  <a:moveTo>
                    <a:pt x="445020" y="90424"/>
                  </a:moveTo>
                  <a:lnTo>
                    <a:pt x="444830" y="90500"/>
                  </a:lnTo>
                  <a:lnTo>
                    <a:pt x="444474" y="90868"/>
                  </a:lnTo>
                  <a:lnTo>
                    <a:pt x="444284" y="91059"/>
                  </a:lnTo>
                  <a:lnTo>
                    <a:pt x="445020" y="90424"/>
                  </a:lnTo>
                  <a:close/>
                </a:path>
                <a:path w="583565" h="1976120">
                  <a:moveTo>
                    <a:pt x="445668" y="1949310"/>
                  </a:moveTo>
                  <a:lnTo>
                    <a:pt x="445630" y="1949043"/>
                  </a:lnTo>
                  <a:lnTo>
                    <a:pt x="445566" y="1948535"/>
                  </a:lnTo>
                  <a:lnTo>
                    <a:pt x="444779" y="1948586"/>
                  </a:lnTo>
                  <a:lnTo>
                    <a:pt x="441236" y="1953006"/>
                  </a:lnTo>
                  <a:lnTo>
                    <a:pt x="439166" y="1954644"/>
                  </a:lnTo>
                  <a:lnTo>
                    <a:pt x="433895" y="1958670"/>
                  </a:lnTo>
                  <a:lnTo>
                    <a:pt x="430542" y="1962327"/>
                  </a:lnTo>
                  <a:lnTo>
                    <a:pt x="426262" y="1966620"/>
                  </a:lnTo>
                  <a:lnTo>
                    <a:pt x="426021" y="1967445"/>
                  </a:lnTo>
                  <a:lnTo>
                    <a:pt x="426288" y="1967801"/>
                  </a:lnTo>
                  <a:lnTo>
                    <a:pt x="426656" y="1967725"/>
                  </a:lnTo>
                  <a:lnTo>
                    <a:pt x="426897" y="1967890"/>
                  </a:lnTo>
                  <a:lnTo>
                    <a:pt x="433070" y="1963737"/>
                  </a:lnTo>
                  <a:lnTo>
                    <a:pt x="439153" y="1956142"/>
                  </a:lnTo>
                  <a:lnTo>
                    <a:pt x="445173" y="1950427"/>
                  </a:lnTo>
                  <a:lnTo>
                    <a:pt x="445668" y="1949310"/>
                  </a:lnTo>
                  <a:close/>
                </a:path>
                <a:path w="583565" h="1976120">
                  <a:moveTo>
                    <a:pt x="446049" y="23380"/>
                  </a:moveTo>
                  <a:lnTo>
                    <a:pt x="445528" y="23266"/>
                  </a:lnTo>
                  <a:lnTo>
                    <a:pt x="444461" y="24180"/>
                  </a:lnTo>
                  <a:lnTo>
                    <a:pt x="438365" y="30289"/>
                  </a:lnTo>
                  <a:lnTo>
                    <a:pt x="433539" y="36271"/>
                  </a:lnTo>
                  <a:lnTo>
                    <a:pt x="427901" y="40335"/>
                  </a:lnTo>
                  <a:lnTo>
                    <a:pt x="427139" y="41211"/>
                  </a:lnTo>
                  <a:lnTo>
                    <a:pt x="424764" y="43802"/>
                  </a:lnTo>
                  <a:lnTo>
                    <a:pt x="424091" y="45339"/>
                  </a:lnTo>
                  <a:lnTo>
                    <a:pt x="423621" y="48323"/>
                  </a:lnTo>
                  <a:lnTo>
                    <a:pt x="425843" y="45859"/>
                  </a:lnTo>
                  <a:lnTo>
                    <a:pt x="427316" y="44767"/>
                  </a:lnTo>
                  <a:lnTo>
                    <a:pt x="445884" y="23825"/>
                  </a:lnTo>
                  <a:lnTo>
                    <a:pt x="446049" y="23380"/>
                  </a:lnTo>
                  <a:close/>
                </a:path>
                <a:path w="583565" h="1976120">
                  <a:moveTo>
                    <a:pt x="447192" y="1851926"/>
                  </a:moveTo>
                  <a:lnTo>
                    <a:pt x="429171" y="1869351"/>
                  </a:lnTo>
                  <a:lnTo>
                    <a:pt x="430415" y="1869986"/>
                  </a:lnTo>
                  <a:lnTo>
                    <a:pt x="431927" y="1868436"/>
                  </a:lnTo>
                  <a:lnTo>
                    <a:pt x="437845" y="1862023"/>
                  </a:lnTo>
                  <a:lnTo>
                    <a:pt x="439966" y="1859432"/>
                  </a:lnTo>
                  <a:lnTo>
                    <a:pt x="442442" y="1856409"/>
                  </a:lnTo>
                  <a:lnTo>
                    <a:pt x="447192" y="1851926"/>
                  </a:lnTo>
                  <a:close/>
                </a:path>
                <a:path w="583565" h="1976120">
                  <a:moveTo>
                    <a:pt x="449008" y="103987"/>
                  </a:moveTo>
                  <a:lnTo>
                    <a:pt x="448945" y="104140"/>
                  </a:lnTo>
                  <a:lnTo>
                    <a:pt x="449008" y="103987"/>
                  </a:lnTo>
                  <a:close/>
                </a:path>
                <a:path w="583565" h="1976120">
                  <a:moveTo>
                    <a:pt x="449922" y="242912"/>
                  </a:moveTo>
                  <a:lnTo>
                    <a:pt x="449618" y="242443"/>
                  </a:lnTo>
                  <a:lnTo>
                    <a:pt x="448221" y="243357"/>
                  </a:lnTo>
                  <a:lnTo>
                    <a:pt x="446659" y="245008"/>
                  </a:lnTo>
                  <a:lnTo>
                    <a:pt x="446100" y="245579"/>
                  </a:lnTo>
                  <a:lnTo>
                    <a:pt x="445376" y="246545"/>
                  </a:lnTo>
                  <a:lnTo>
                    <a:pt x="445274" y="246900"/>
                  </a:lnTo>
                  <a:lnTo>
                    <a:pt x="444931" y="247878"/>
                  </a:lnTo>
                  <a:lnTo>
                    <a:pt x="447395" y="246253"/>
                  </a:lnTo>
                  <a:lnTo>
                    <a:pt x="448970" y="244436"/>
                  </a:lnTo>
                  <a:lnTo>
                    <a:pt x="449453" y="243878"/>
                  </a:lnTo>
                  <a:lnTo>
                    <a:pt x="449656" y="243319"/>
                  </a:lnTo>
                  <a:lnTo>
                    <a:pt x="449922" y="242912"/>
                  </a:lnTo>
                  <a:close/>
                </a:path>
                <a:path w="583565" h="1976120">
                  <a:moveTo>
                    <a:pt x="453224" y="1841131"/>
                  </a:moveTo>
                  <a:lnTo>
                    <a:pt x="452767" y="1841296"/>
                  </a:lnTo>
                  <a:lnTo>
                    <a:pt x="452424" y="1841411"/>
                  </a:lnTo>
                  <a:lnTo>
                    <a:pt x="451688" y="1842096"/>
                  </a:lnTo>
                  <a:lnTo>
                    <a:pt x="451104" y="1842528"/>
                  </a:lnTo>
                  <a:lnTo>
                    <a:pt x="450494" y="1843405"/>
                  </a:lnTo>
                  <a:lnTo>
                    <a:pt x="450443" y="1843773"/>
                  </a:lnTo>
                  <a:lnTo>
                    <a:pt x="451078" y="1843468"/>
                  </a:lnTo>
                  <a:lnTo>
                    <a:pt x="451269" y="1843366"/>
                  </a:lnTo>
                  <a:lnTo>
                    <a:pt x="451662" y="1843049"/>
                  </a:lnTo>
                  <a:lnTo>
                    <a:pt x="451954" y="1842731"/>
                  </a:lnTo>
                  <a:lnTo>
                    <a:pt x="452780" y="1841881"/>
                  </a:lnTo>
                  <a:lnTo>
                    <a:pt x="453224" y="1841131"/>
                  </a:lnTo>
                  <a:close/>
                </a:path>
                <a:path w="583565" h="1976120">
                  <a:moveTo>
                    <a:pt x="454926" y="256971"/>
                  </a:moveTo>
                  <a:lnTo>
                    <a:pt x="454888" y="256451"/>
                  </a:lnTo>
                  <a:lnTo>
                    <a:pt x="454672" y="256095"/>
                  </a:lnTo>
                  <a:lnTo>
                    <a:pt x="453466" y="256971"/>
                  </a:lnTo>
                  <a:lnTo>
                    <a:pt x="450596" y="259829"/>
                  </a:lnTo>
                  <a:lnTo>
                    <a:pt x="448525" y="261696"/>
                  </a:lnTo>
                  <a:lnTo>
                    <a:pt x="447205" y="263372"/>
                  </a:lnTo>
                  <a:lnTo>
                    <a:pt x="441934" y="269976"/>
                  </a:lnTo>
                  <a:lnTo>
                    <a:pt x="436765" y="274078"/>
                  </a:lnTo>
                  <a:lnTo>
                    <a:pt x="430085" y="278371"/>
                  </a:lnTo>
                  <a:lnTo>
                    <a:pt x="426580" y="281889"/>
                  </a:lnTo>
                  <a:lnTo>
                    <a:pt x="426110" y="280314"/>
                  </a:lnTo>
                  <a:lnTo>
                    <a:pt x="428764" y="277228"/>
                  </a:lnTo>
                  <a:lnTo>
                    <a:pt x="429298" y="276072"/>
                  </a:lnTo>
                  <a:lnTo>
                    <a:pt x="430428" y="273659"/>
                  </a:lnTo>
                  <a:lnTo>
                    <a:pt x="428218" y="275120"/>
                  </a:lnTo>
                  <a:lnTo>
                    <a:pt x="426516" y="276072"/>
                  </a:lnTo>
                  <a:lnTo>
                    <a:pt x="426834" y="275869"/>
                  </a:lnTo>
                  <a:lnTo>
                    <a:pt x="427812" y="273189"/>
                  </a:lnTo>
                  <a:lnTo>
                    <a:pt x="428231" y="271183"/>
                  </a:lnTo>
                  <a:lnTo>
                    <a:pt x="421424" y="275336"/>
                  </a:lnTo>
                  <a:lnTo>
                    <a:pt x="418160" y="278790"/>
                  </a:lnTo>
                  <a:lnTo>
                    <a:pt x="418465" y="282930"/>
                  </a:lnTo>
                  <a:lnTo>
                    <a:pt x="415759" y="286512"/>
                  </a:lnTo>
                  <a:lnTo>
                    <a:pt x="409905" y="292392"/>
                  </a:lnTo>
                  <a:lnTo>
                    <a:pt x="408241" y="294119"/>
                  </a:lnTo>
                  <a:lnTo>
                    <a:pt x="406006" y="296291"/>
                  </a:lnTo>
                  <a:lnTo>
                    <a:pt x="407111" y="297002"/>
                  </a:lnTo>
                  <a:lnTo>
                    <a:pt x="408914" y="295605"/>
                  </a:lnTo>
                  <a:lnTo>
                    <a:pt x="410057" y="294932"/>
                  </a:lnTo>
                  <a:lnTo>
                    <a:pt x="410794" y="294093"/>
                  </a:lnTo>
                  <a:lnTo>
                    <a:pt x="410387" y="294601"/>
                  </a:lnTo>
                  <a:lnTo>
                    <a:pt x="406755" y="298475"/>
                  </a:lnTo>
                  <a:lnTo>
                    <a:pt x="407682" y="298881"/>
                  </a:lnTo>
                  <a:lnTo>
                    <a:pt x="409194" y="299643"/>
                  </a:lnTo>
                  <a:lnTo>
                    <a:pt x="410768" y="298653"/>
                  </a:lnTo>
                  <a:lnTo>
                    <a:pt x="414655" y="294093"/>
                  </a:lnTo>
                  <a:lnTo>
                    <a:pt x="416902" y="291465"/>
                  </a:lnTo>
                  <a:lnTo>
                    <a:pt x="418858" y="291084"/>
                  </a:lnTo>
                  <a:lnTo>
                    <a:pt x="419989" y="291490"/>
                  </a:lnTo>
                  <a:lnTo>
                    <a:pt x="421360" y="292023"/>
                  </a:lnTo>
                  <a:lnTo>
                    <a:pt x="416610" y="295922"/>
                  </a:lnTo>
                  <a:lnTo>
                    <a:pt x="415086" y="298716"/>
                  </a:lnTo>
                  <a:lnTo>
                    <a:pt x="413778" y="300126"/>
                  </a:lnTo>
                  <a:lnTo>
                    <a:pt x="411213" y="302742"/>
                  </a:lnTo>
                  <a:lnTo>
                    <a:pt x="409930" y="304292"/>
                  </a:lnTo>
                  <a:lnTo>
                    <a:pt x="410527" y="304558"/>
                  </a:lnTo>
                  <a:lnTo>
                    <a:pt x="410921" y="304774"/>
                  </a:lnTo>
                  <a:lnTo>
                    <a:pt x="412127" y="304228"/>
                  </a:lnTo>
                  <a:lnTo>
                    <a:pt x="416052" y="301739"/>
                  </a:lnTo>
                  <a:lnTo>
                    <a:pt x="419633" y="297776"/>
                  </a:lnTo>
                  <a:lnTo>
                    <a:pt x="423976" y="295287"/>
                  </a:lnTo>
                  <a:lnTo>
                    <a:pt x="425272" y="293535"/>
                  </a:lnTo>
                  <a:lnTo>
                    <a:pt x="426262" y="291084"/>
                  </a:lnTo>
                  <a:lnTo>
                    <a:pt x="427583" y="287832"/>
                  </a:lnTo>
                  <a:lnTo>
                    <a:pt x="433387" y="281889"/>
                  </a:lnTo>
                  <a:lnTo>
                    <a:pt x="441540" y="273634"/>
                  </a:lnTo>
                  <a:lnTo>
                    <a:pt x="452234" y="261302"/>
                  </a:lnTo>
                  <a:lnTo>
                    <a:pt x="454596" y="257746"/>
                  </a:lnTo>
                  <a:lnTo>
                    <a:pt x="454926" y="256971"/>
                  </a:lnTo>
                  <a:close/>
                </a:path>
                <a:path w="583565" h="1976120">
                  <a:moveTo>
                    <a:pt x="457415" y="240626"/>
                  </a:moveTo>
                  <a:lnTo>
                    <a:pt x="457009" y="240449"/>
                  </a:lnTo>
                  <a:lnTo>
                    <a:pt x="456438" y="240258"/>
                  </a:lnTo>
                  <a:lnTo>
                    <a:pt x="455155" y="241185"/>
                  </a:lnTo>
                  <a:lnTo>
                    <a:pt x="452501" y="243967"/>
                  </a:lnTo>
                  <a:lnTo>
                    <a:pt x="452043" y="244817"/>
                  </a:lnTo>
                  <a:lnTo>
                    <a:pt x="452285" y="245224"/>
                  </a:lnTo>
                  <a:lnTo>
                    <a:pt x="453161" y="244919"/>
                  </a:lnTo>
                  <a:lnTo>
                    <a:pt x="454266" y="244373"/>
                  </a:lnTo>
                  <a:lnTo>
                    <a:pt x="456869" y="241681"/>
                  </a:lnTo>
                  <a:lnTo>
                    <a:pt x="457415" y="240626"/>
                  </a:lnTo>
                  <a:close/>
                </a:path>
                <a:path w="583565" h="1976120">
                  <a:moveTo>
                    <a:pt x="458482" y="1967992"/>
                  </a:moveTo>
                  <a:lnTo>
                    <a:pt x="458457" y="1967179"/>
                  </a:lnTo>
                  <a:lnTo>
                    <a:pt x="458254" y="1966887"/>
                  </a:lnTo>
                  <a:lnTo>
                    <a:pt x="457835" y="1966798"/>
                  </a:lnTo>
                  <a:lnTo>
                    <a:pt x="456234" y="1968436"/>
                  </a:lnTo>
                  <a:lnTo>
                    <a:pt x="455422" y="1969706"/>
                  </a:lnTo>
                  <a:lnTo>
                    <a:pt x="455828" y="1969744"/>
                  </a:lnTo>
                  <a:lnTo>
                    <a:pt x="456272" y="1969731"/>
                  </a:lnTo>
                  <a:lnTo>
                    <a:pt x="457263" y="1969223"/>
                  </a:lnTo>
                  <a:lnTo>
                    <a:pt x="458012" y="1968436"/>
                  </a:lnTo>
                  <a:lnTo>
                    <a:pt x="458482" y="1967992"/>
                  </a:lnTo>
                  <a:close/>
                </a:path>
                <a:path w="583565" h="1976120">
                  <a:moveTo>
                    <a:pt x="463588" y="217716"/>
                  </a:moveTo>
                  <a:lnTo>
                    <a:pt x="459841" y="220141"/>
                  </a:lnTo>
                  <a:lnTo>
                    <a:pt x="457428" y="222885"/>
                  </a:lnTo>
                  <a:lnTo>
                    <a:pt x="456577" y="224015"/>
                  </a:lnTo>
                  <a:lnTo>
                    <a:pt x="456006" y="224955"/>
                  </a:lnTo>
                  <a:lnTo>
                    <a:pt x="457606" y="225234"/>
                  </a:lnTo>
                  <a:lnTo>
                    <a:pt x="460032" y="223507"/>
                  </a:lnTo>
                  <a:lnTo>
                    <a:pt x="462292" y="220903"/>
                  </a:lnTo>
                  <a:lnTo>
                    <a:pt x="462838" y="220281"/>
                  </a:lnTo>
                  <a:lnTo>
                    <a:pt x="463473" y="219329"/>
                  </a:lnTo>
                  <a:lnTo>
                    <a:pt x="463486" y="219062"/>
                  </a:lnTo>
                  <a:lnTo>
                    <a:pt x="463588" y="217716"/>
                  </a:lnTo>
                  <a:close/>
                </a:path>
                <a:path w="583565" h="1976120">
                  <a:moveTo>
                    <a:pt x="465582" y="1961146"/>
                  </a:moveTo>
                  <a:lnTo>
                    <a:pt x="462610" y="1962594"/>
                  </a:lnTo>
                  <a:lnTo>
                    <a:pt x="460997" y="1965312"/>
                  </a:lnTo>
                  <a:lnTo>
                    <a:pt x="459409" y="1967039"/>
                  </a:lnTo>
                  <a:lnTo>
                    <a:pt x="458647" y="1967979"/>
                  </a:lnTo>
                  <a:lnTo>
                    <a:pt x="458470" y="1968804"/>
                  </a:lnTo>
                  <a:lnTo>
                    <a:pt x="458000" y="1970011"/>
                  </a:lnTo>
                  <a:lnTo>
                    <a:pt x="458444" y="1970074"/>
                  </a:lnTo>
                  <a:lnTo>
                    <a:pt x="459384" y="1970265"/>
                  </a:lnTo>
                  <a:lnTo>
                    <a:pt x="462343" y="1967395"/>
                  </a:lnTo>
                  <a:lnTo>
                    <a:pt x="463740" y="1964067"/>
                  </a:lnTo>
                  <a:lnTo>
                    <a:pt x="465582" y="1961146"/>
                  </a:lnTo>
                  <a:close/>
                </a:path>
                <a:path w="583565" h="1976120">
                  <a:moveTo>
                    <a:pt x="467423" y="260223"/>
                  </a:moveTo>
                  <a:lnTo>
                    <a:pt x="467360" y="260007"/>
                  </a:lnTo>
                  <a:lnTo>
                    <a:pt x="466788" y="260718"/>
                  </a:lnTo>
                  <a:lnTo>
                    <a:pt x="467423" y="260223"/>
                  </a:lnTo>
                  <a:close/>
                </a:path>
                <a:path w="583565" h="1976120">
                  <a:moveTo>
                    <a:pt x="472668" y="55727"/>
                  </a:moveTo>
                  <a:lnTo>
                    <a:pt x="470649" y="54267"/>
                  </a:lnTo>
                  <a:lnTo>
                    <a:pt x="467944" y="55422"/>
                  </a:lnTo>
                  <a:lnTo>
                    <a:pt x="462661" y="61315"/>
                  </a:lnTo>
                  <a:lnTo>
                    <a:pt x="460768" y="65151"/>
                  </a:lnTo>
                  <a:lnTo>
                    <a:pt x="461911" y="65697"/>
                  </a:lnTo>
                  <a:lnTo>
                    <a:pt x="462889" y="66205"/>
                  </a:lnTo>
                  <a:lnTo>
                    <a:pt x="465061" y="64858"/>
                  </a:lnTo>
                  <a:lnTo>
                    <a:pt x="467563" y="62230"/>
                  </a:lnTo>
                  <a:lnTo>
                    <a:pt x="470687" y="58966"/>
                  </a:lnTo>
                  <a:lnTo>
                    <a:pt x="472668" y="55727"/>
                  </a:lnTo>
                  <a:close/>
                </a:path>
                <a:path w="583565" h="1976120">
                  <a:moveTo>
                    <a:pt x="476288" y="1939455"/>
                  </a:moveTo>
                  <a:lnTo>
                    <a:pt x="476034" y="1938578"/>
                  </a:lnTo>
                  <a:lnTo>
                    <a:pt x="473214" y="1939988"/>
                  </a:lnTo>
                  <a:lnTo>
                    <a:pt x="471436" y="1941245"/>
                  </a:lnTo>
                  <a:lnTo>
                    <a:pt x="469798" y="1942312"/>
                  </a:lnTo>
                  <a:lnTo>
                    <a:pt x="467499" y="1946275"/>
                  </a:lnTo>
                  <a:lnTo>
                    <a:pt x="465188" y="1949589"/>
                  </a:lnTo>
                  <a:lnTo>
                    <a:pt x="460476" y="1953780"/>
                  </a:lnTo>
                  <a:lnTo>
                    <a:pt x="455091" y="1958581"/>
                  </a:lnTo>
                  <a:lnTo>
                    <a:pt x="449795" y="1965210"/>
                  </a:lnTo>
                  <a:lnTo>
                    <a:pt x="443217" y="1973148"/>
                  </a:lnTo>
                  <a:lnTo>
                    <a:pt x="442976" y="1974151"/>
                  </a:lnTo>
                  <a:lnTo>
                    <a:pt x="443141" y="1975548"/>
                  </a:lnTo>
                  <a:lnTo>
                    <a:pt x="444055" y="1975421"/>
                  </a:lnTo>
                  <a:lnTo>
                    <a:pt x="449211" y="1969312"/>
                  </a:lnTo>
                  <a:lnTo>
                    <a:pt x="452031" y="1967445"/>
                  </a:lnTo>
                  <a:lnTo>
                    <a:pt x="459143" y="1961883"/>
                  </a:lnTo>
                  <a:lnTo>
                    <a:pt x="463359" y="1958073"/>
                  </a:lnTo>
                  <a:lnTo>
                    <a:pt x="467855" y="1949335"/>
                  </a:lnTo>
                  <a:lnTo>
                    <a:pt x="476288" y="1939455"/>
                  </a:lnTo>
                  <a:close/>
                </a:path>
                <a:path w="583565" h="1976120">
                  <a:moveTo>
                    <a:pt x="476605" y="1908937"/>
                  </a:moveTo>
                  <a:lnTo>
                    <a:pt x="473024" y="1911083"/>
                  </a:lnTo>
                  <a:lnTo>
                    <a:pt x="469798" y="1913077"/>
                  </a:lnTo>
                  <a:lnTo>
                    <a:pt x="466318" y="1917890"/>
                  </a:lnTo>
                  <a:lnTo>
                    <a:pt x="460946" y="1922538"/>
                  </a:lnTo>
                  <a:lnTo>
                    <a:pt x="458749" y="1924329"/>
                  </a:lnTo>
                  <a:lnTo>
                    <a:pt x="457454" y="1928329"/>
                  </a:lnTo>
                  <a:lnTo>
                    <a:pt x="456488" y="1930768"/>
                  </a:lnTo>
                  <a:lnTo>
                    <a:pt x="461543" y="1927199"/>
                  </a:lnTo>
                  <a:lnTo>
                    <a:pt x="462394" y="1927542"/>
                  </a:lnTo>
                  <a:lnTo>
                    <a:pt x="465416" y="1926577"/>
                  </a:lnTo>
                  <a:lnTo>
                    <a:pt x="467753" y="1924685"/>
                  </a:lnTo>
                  <a:lnTo>
                    <a:pt x="471119" y="1921344"/>
                  </a:lnTo>
                  <a:lnTo>
                    <a:pt x="472478" y="1919706"/>
                  </a:lnTo>
                  <a:lnTo>
                    <a:pt x="474472" y="1915375"/>
                  </a:lnTo>
                  <a:lnTo>
                    <a:pt x="474192" y="1913356"/>
                  </a:lnTo>
                  <a:lnTo>
                    <a:pt x="476605" y="1908937"/>
                  </a:lnTo>
                  <a:close/>
                </a:path>
                <a:path w="583565" h="1976120">
                  <a:moveTo>
                    <a:pt x="481774" y="1785289"/>
                  </a:moveTo>
                  <a:lnTo>
                    <a:pt x="481749" y="1784972"/>
                  </a:lnTo>
                  <a:lnTo>
                    <a:pt x="481596" y="1785251"/>
                  </a:lnTo>
                  <a:lnTo>
                    <a:pt x="481774" y="1785289"/>
                  </a:lnTo>
                  <a:close/>
                </a:path>
                <a:path w="583565" h="1976120">
                  <a:moveTo>
                    <a:pt x="487934" y="1914982"/>
                  </a:moveTo>
                  <a:lnTo>
                    <a:pt x="486740" y="1916277"/>
                  </a:lnTo>
                  <a:lnTo>
                    <a:pt x="487108" y="1916176"/>
                  </a:lnTo>
                  <a:lnTo>
                    <a:pt x="487451" y="1916290"/>
                  </a:lnTo>
                  <a:lnTo>
                    <a:pt x="487934" y="1914982"/>
                  </a:lnTo>
                  <a:close/>
                </a:path>
                <a:path w="583565" h="1976120">
                  <a:moveTo>
                    <a:pt x="488467" y="94284"/>
                  </a:moveTo>
                  <a:lnTo>
                    <a:pt x="479005" y="102412"/>
                  </a:lnTo>
                  <a:lnTo>
                    <a:pt x="475919" y="104825"/>
                  </a:lnTo>
                  <a:lnTo>
                    <a:pt x="477215" y="105918"/>
                  </a:lnTo>
                  <a:lnTo>
                    <a:pt x="478815" y="104914"/>
                  </a:lnTo>
                  <a:lnTo>
                    <a:pt x="483133" y="101409"/>
                  </a:lnTo>
                  <a:lnTo>
                    <a:pt x="485267" y="98882"/>
                  </a:lnTo>
                  <a:lnTo>
                    <a:pt x="488467" y="94284"/>
                  </a:lnTo>
                  <a:close/>
                </a:path>
                <a:path w="583565" h="1976120">
                  <a:moveTo>
                    <a:pt x="489292" y="1911210"/>
                  </a:moveTo>
                  <a:lnTo>
                    <a:pt x="484644" y="1913648"/>
                  </a:lnTo>
                  <a:lnTo>
                    <a:pt x="482841" y="1917306"/>
                  </a:lnTo>
                  <a:lnTo>
                    <a:pt x="480987" y="1919960"/>
                  </a:lnTo>
                  <a:lnTo>
                    <a:pt x="476935" y="1925853"/>
                  </a:lnTo>
                  <a:lnTo>
                    <a:pt x="474649" y="1929752"/>
                  </a:lnTo>
                  <a:lnTo>
                    <a:pt x="475348" y="1929866"/>
                  </a:lnTo>
                  <a:lnTo>
                    <a:pt x="476973" y="1928444"/>
                  </a:lnTo>
                  <a:lnTo>
                    <a:pt x="479412" y="1924405"/>
                  </a:lnTo>
                  <a:lnTo>
                    <a:pt x="481723" y="1920354"/>
                  </a:lnTo>
                  <a:lnTo>
                    <a:pt x="486486" y="1916379"/>
                  </a:lnTo>
                  <a:lnTo>
                    <a:pt x="487286" y="1914461"/>
                  </a:lnTo>
                  <a:lnTo>
                    <a:pt x="489292" y="1911210"/>
                  </a:lnTo>
                  <a:close/>
                </a:path>
                <a:path w="583565" h="1976120">
                  <a:moveTo>
                    <a:pt x="493903" y="1931479"/>
                  </a:moveTo>
                  <a:lnTo>
                    <a:pt x="492874" y="1932190"/>
                  </a:lnTo>
                  <a:lnTo>
                    <a:pt x="487895" y="1937283"/>
                  </a:lnTo>
                  <a:lnTo>
                    <a:pt x="484924" y="1939417"/>
                  </a:lnTo>
                  <a:lnTo>
                    <a:pt x="480085" y="1941880"/>
                  </a:lnTo>
                  <a:lnTo>
                    <a:pt x="477100" y="1944573"/>
                  </a:lnTo>
                  <a:lnTo>
                    <a:pt x="474967" y="1946236"/>
                  </a:lnTo>
                  <a:lnTo>
                    <a:pt x="473684" y="1947456"/>
                  </a:lnTo>
                  <a:lnTo>
                    <a:pt x="473367" y="1947989"/>
                  </a:lnTo>
                  <a:lnTo>
                    <a:pt x="473329" y="1948484"/>
                  </a:lnTo>
                  <a:lnTo>
                    <a:pt x="473151" y="1952332"/>
                  </a:lnTo>
                  <a:lnTo>
                    <a:pt x="477443" y="1950415"/>
                  </a:lnTo>
                  <a:lnTo>
                    <a:pt x="489343" y="1937613"/>
                  </a:lnTo>
                  <a:lnTo>
                    <a:pt x="493128" y="1934006"/>
                  </a:lnTo>
                  <a:lnTo>
                    <a:pt x="493839" y="1932825"/>
                  </a:lnTo>
                  <a:lnTo>
                    <a:pt x="493903" y="1931479"/>
                  </a:lnTo>
                  <a:close/>
                </a:path>
                <a:path w="583565" h="1976120">
                  <a:moveTo>
                    <a:pt x="504037" y="20612"/>
                  </a:moveTo>
                  <a:lnTo>
                    <a:pt x="501815" y="22059"/>
                  </a:lnTo>
                  <a:lnTo>
                    <a:pt x="500634" y="21666"/>
                  </a:lnTo>
                  <a:lnTo>
                    <a:pt x="499846" y="21628"/>
                  </a:lnTo>
                  <a:lnTo>
                    <a:pt x="498652" y="21755"/>
                  </a:lnTo>
                  <a:lnTo>
                    <a:pt x="497636" y="22517"/>
                  </a:lnTo>
                  <a:lnTo>
                    <a:pt x="496747" y="23482"/>
                  </a:lnTo>
                  <a:lnTo>
                    <a:pt x="496392" y="24320"/>
                  </a:lnTo>
                  <a:lnTo>
                    <a:pt x="496570" y="25120"/>
                  </a:lnTo>
                  <a:lnTo>
                    <a:pt x="496925" y="25463"/>
                  </a:lnTo>
                  <a:lnTo>
                    <a:pt x="497039" y="25603"/>
                  </a:lnTo>
                  <a:lnTo>
                    <a:pt x="496925" y="27508"/>
                  </a:lnTo>
                  <a:lnTo>
                    <a:pt x="498475" y="26581"/>
                  </a:lnTo>
                  <a:lnTo>
                    <a:pt x="500913" y="24434"/>
                  </a:lnTo>
                  <a:lnTo>
                    <a:pt x="501713" y="23723"/>
                  </a:lnTo>
                  <a:lnTo>
                    <a:pt x="501942" y="23406"/>
                  </a:lnTo>
                  <a:lnTo>
                    <a:pt x="504037" y="20612"/>
                  </a:lnTo>
                  <a:close/>
                </a:path>
                <a:path w="583565" h="1976120">
                  <a:moveTo>
                    <a:pt x="504380" y="14884"/>
                  </a:moveTo>
                  <a:lnTo>
                    <a:pt x="503783" y="15481"/>
                  </a:lnTo>
                  <a:lnTo>
                    <a:pt x="504151" y="15430"/>
                  </a:lnTo>
                  <a:lnTo>
                    <a:pt x="504380" y="14884"/>
                  </a:lnTo>
                  <a:close/>
                </a:path>
                <a:path w="583565" h="1976120">
                  <a:moveTo>
                    <a:pt x="507225" y="1875256"/>
                  </a:moveTo>
                  <a:lnTo>
                    <a:pt x="506183" y="1875523"/>
                  </a:lnTo>
                  <a:lnTo>
                    <a:pt x="504888" y="1876513"/>
                  </a:lnTo>
                  <a:lnTo>
                    <a:pt x="499986" y="1880666"/>
                  </a:lnTo>
                  <a:lnTo>
                    <a:pt x="495414" y="1884210"/>
                  </a:lnTo>
                  <a:lnTo>
                    <a:pt x="495414" y="1889366"/>
                  </a:lnTo>
                  <a:lnTo>
                    <a:pt x="495007" y="1890229"/>
                  </a:lnTo>
                  <a:lnTo>
                    <a:pt x="492175" y="1892960"/>
                  </a:lnTo>
                  <a:lnTo>
                    <a:pt x="491756" y="1892541"/>
                  </a:lnTo>
                  <a:lnTo>
                    <a:pt x="491185" y="1892490"/>
                  </a:lnTo>
                  <a:lnTo>
                    <a:pt x="490677" y="1892414"/>
                  </a:lnTo>
                  <a:lnTo>
                    <a:pt x="491083" y="1891550"/>
                  </a:lnTo>
                  <a:lnTo>
                    <a:pt x="491185" y="1891411"/>
                  </a:lnTo>
                  <a:lnTo>
                    <a:pt x="492277" y="1890090"/>
                  </a:lnTo>
                  <a:lnTo>
                    <a:pt x="492848" y="1889506"/>
                  </a:lnTo>
                  <a:lnTo>
                    <a:pt x="494538" y="1887778"/>
                  </a:lnTo>
                  <a:lnTo>
                    <a:pt x="495046" y="1888134"/>
                  </a:lnTo>
                  <a:lnTo>
                    <a:pt x="495325" y="1888794"/>
                  </a:lnTo>
                  <a:lnTo>
                    <a:pt x="495414" y="1889366"/>
                  </a:lnTo>
                  <a:lnTo>
                    <a:pt x="495414" y="1884210"/>
                  </a:lnTo>
                  <a:lnTo>
                    <a:pt x="495046" y="1884489"/>
                  </a:lnTo>
                  <a:lnTo>
                    <a:pt x="489470" y="1889506"/>
                  </a:lnTo>
                  <a:lnTo>
                    <a:pt x="486537" y="1889417"/>
                  </a:lnTo>
                  <a:lnTo>
                    <a:pt x="485508" y="1889366"/>
                  </a:lnTo>
                  <a:lnTo>
                    <a:pt x="483082" y="1891118"/>
                  </a:lnTo>
                  <a:lnTo>
                    <a:pt x="478485" y="1895005"/>
                  </a:lnTo>
                  <a:lnTo>
                    <a:pt x="475919" y="1898637"/>
                  </a:lnTo>
                  <a:lnTo>
                    <a:pt x="476973" y="1898510"/>
                  </a:lnTo>
                  <a:lnTo>
                    <a:pt x="478866" y="1898218"/>
                  </a:lnTo>
                  <a:lnTo>
                    <a:pt x="478243" y="1900783"/>
                  </a:lnTo>
                  <a:lnTo>
                    <a:pt x="481749" y="1899881"/>
                  </a:lnTo>
                  <a:lnTo>
                    <a:pt x="483476" y="1898218"/>
                  </a:lnTo>
                  <a:lnTo>
                    <a:pt x="484441" y="1897291"/>
                  </a:lnTo>
                  <a:lnTo>
                    <a:pt x="485521" y="1897913"/>
                  </a:lnTo>
                  <a:lnTo>
                    <a:pt x="483870" y="1900720"/>
                  </a:lnTo>
                  <a:lnTo>
                    <a:pt x="484657" y="1903869"/>
                  </a:lnTo>
                  <a:lnTo>
                    <a:pt x="489216" y="1901139"/>
                  </a:lnTo>
                  <a:lnTo>
                    <a:pt x="492836" y="1897291"/>
                  </a:lnTo>
                  <a:lnTo>
                    <a:pt x="496925" y="1892960"/>
                  </a:lnTo>
                  <a:lnTo>
                    <a:pt x="501599" y="1887943"/>
                  </a:lnTo>
                  <a:lnTo>
                    <a:pt x="501726" y="1887778"/>
                  </a:lnTo>
                  <a:lnTo>
                    <a:pt x="504609" y="1884045"/>
                  </a:lnTo>
                  <a:lnTo>
                    <a:pt x="504482" y="1882508"/>
                  </a:lnTo>
                  <a:lnTo>
                    <a:pt x="504456" y="1882305"/>
                  </a:lnTo>
                  <a:lnTo>
                    <a:pt x="502285" y="1882508"/>
                  </a:lnTo>
                  <a:lnTo>
                    <a:pt x="507225" y="1875256"/>
                  </a:lnTo>
                  <a:close/>
                </a:path>
                <a:path w="583565" h="1976120">
                  <a:moveTo>
                    <a:pt x="515086" y="1833359"/>
                  </a:moveTo>
                  <a:lnTo>
                    <a:pt x="514578" y="1833079"/>
                  </a:lnTo>
                  <a:lnTo>
                    <a:pt x="514146" y="1832825"/>
                  </a:lnTo>
                  <a:lnTo>
                    <a:pt x="513448" y="1832889"/>
                  </a:lnTo>
                  <a:lnTo>
                    <a:pt x="511708" y="1834857"/>
                  </a:lnTo>
                  <a:lnTo>
                    <a:pt x="510451" y="1836508"/>
                  </a:lnTo>
                  <a:lnTo>
                    <a:pt x="509511" y="1838083"/>
                  </a:lnTo>
                  <a:lnTo>
                    <a:pt x="509828" y="1838490"/>
                  </a:lnTo>
                  <a:lnTo>
                    <a:pt x="510184" y="1838871"/>
                  </a:lnTo>
                  <a:lnTo>
                    <a:pt x="511644" y="1837791"/>
                  </a:lnTo>
                  <a:lnTo>
                    <a:pt x="514756" y="1834375"/>
                  </a:lnTo>
                  <a:lnTo>
                    <a:pt x="515086" y="1833359"/>
                  </a:lnTo>
                  <a:close/>
                </a:path>
                <a:path w="583565" h="1976120">
                  <a:moveTo>
                    <a:pt x="516966" y="1873237"/>
                  </a:moveTo>
                  <a:lnTo>
                    <a:pt x="504786" y="1883930"/>
                  </a:lnTo>
                  <a:lnTo>
                    <a:pt x="505256" y="1884819"/>
                  </a:lnTo>
                  <a:lnTo>
                    <a:pt x="504952" y="1886800"/>
                  </a:lnTo>
                  <a:lnTo>
                    <a:pt x="508787" y="1882965"/>
                  </a:lnTo>
                  <a:lnTo>
                    <a:pt x="511873" y="1879879"/>
                  </a:lnTo>
                  <a:lnTo>
                    <a:pt x="516966" y="1873237"/>
                  </a:lnTo>
                  <a:close/>
                </a:path>
                <a:path w="583565" h="1976120">
                  <a:moveTo>
                    <a:pt x="518401" y="1837550"/>
                  </a:moveTo>
                  <a:lnTo>
                    <a:pt x="518299" y="1836470"/>
                  </a:lnTo>
                  <a:lnTo>
                    <a:pt x="517791" y="1835696"/>
                  </a:lnTo>
                  <a:lnTo>
                    <a:pt x="515366" y="1838286"/>
                  </a:lnTo>
                  <a:lnTo>
                    <a:pt x="513448" y="1840649"/>
                  </a:lnTo>
                  <a:lnTo>
                    <a:pt x="514134" y="1841627"/>
                  </a:lnTo>
                  <a:lnTo>
                    <a:pt x="514667" y="1841373"/>
                  </a:lnTo>
                  <a:lnTo>
                    <a:pt x="518401" y="1837550"/>
                  </a:lnTo>
                  <a:close/>
                </a:path>
                <a:path w="583565" h="1976120">
                  <a:moveTo>
                    <a:pt x="518693" y="1840268"/>
                  </a:moveTo>
                  <a:lnTo>
                    <a:pt x="518134" y="1840064"/>
                  </a:lnTo>
                  <a:lnTo>
                    <a:pt x="517715" y="1839950"/>
                  </a:lnTo>
                  <a:lnTo>
                    <a:pt x="516902" y="1840445"/>
                  </a:lnTo>
                  <a:lnTo>
                    <a:pt x="515848" y="1841906"/>
                  </a:lnTo>
                  <a:lnTo>
                    <a:pt x="514692" y="1843493"/>
                  </a:lnTo>
                  <a:lnTo>
                    <a:pt x="514096" y="1844713"/>
                  </a:lnTo>
                  <a:lnTo>
                    <a:pt x="514540" y="1845056"/>
                  </a:lnTo>
                  <a:lnTo>
                    <a:pt x="515124" y="1845043"/>
                  </a:lnTo>
                  <a:lnTo>
                    <a:pt x="516001" y="1844306"/>
                  </a:lnTo>
                  <a:lnTo>
                    <a:pt x="518375" y="1841284"/>
                  </a:lnTo>
                  <a:lnTo>
                    <a:pt x="518693" y="1840268"/>
                  </a:lnTo>
                  <a:close/>
                </a:path>
                <a:path w="583565" h="1976120">
                  <a:moveTo>
                    <a:pt x="528916" y="1829320"/>
                  </a:moveTo>
                  <a:lnTo>
                    <a:pt x="528840" y="1828355"/>
                  </a:lnTo>
                  <a:lnTo>
                    <a:pt x="527875" y="1829168"/>
                  </a:lnTo>
                  <a:lnTo>
                    <a:pt x="527240" y="1829638"/>
                  </a:lnTo>
                  <a:lnTo>
                    <a:pt x="525310" y="1831606"/>
                  </a:lnTo>
                  <a:lnTo>
                    <a:pt x="523544" y="1834553"/>
                  </a:lnTo>
                  <a:lnTo>
                    <a:pt x="523684" y="1835886"/>
                  </a:lnTo>
                  <a:lnTo>
                    <a:pt x="523786" y="1836788"/>
                  </a:lnTo>
                  <a:lnTo>
                    <a:pt x="523735" y="1838198"/>
                  </a:lnTo>
                  <a:lnTo>
                    <a:pt x="528739" y="1833295"/>
                  </a:lnTo>
                  <a:lnTo>
                    <a:pt x="528218" y="1832521"/>
                  </a:lnTo>
                  <a:lnTo>
                    <a:pt x="528891" y="1830235"/>
                  </a:lnTo>
                  <a:lnTo>
                    <a:pt x="528916" y="1829320"/>
                  </a:lnTo>
                  <a:close/>
                </a:path>
                <a:path w="583565" h="1976120">
                  <a:moveTo>
                    <a:pt x="550583" y="1797977"/>
                  </a:moveTo>
                  <a:lnTo>
                    <a:pt x="550430" y="1795246"/>
                  </a:lnTo>
                  <a:lnTo>
                    <a:pt x="547649" y="1798078"/>
                  </a:lnTo>
                  <a:lnTo>
                    <a:pt x="545782" y="1799577"/>
                  </a:lnTo>
                  <a:lnTo>
                    <a:pt x="541515" y="1802650"/>
                  </a:lnTo>
                  <a:lnTo>
                    <a:pt x="539800" y="1804835"/>
                  </a:lnTo>
                  <a:lnTo>
                    <a:pt x="539521" y="1808314"/>
                  </a:lnTo>
                  <a:lnTo>
                    <a:pt x="538213" y="1810283"/>
                  </a:lnTo>
                  <a:lnTo>
                    <a:pt x="531075" y="1817801"/>
                  </a:lnTo>
                  <a:lnTo>
                    <a:pt x="520992" y="1829625"/>
                  </a:lnTo>
                  <a:lnTo>
                    <a:pt x="518337" y="1833067"/>
                  </a:lnTo>
                  <a:lnTo>
                    <a:pt x="518134" y="1835200"/>
                  </a:lnTo>
                  <a:lnTo>
                    <a:pt x="538759" y="1812988"/>
                  </a:lnTo>
                  <a:lnTo>
                    <a:pt x="541553" y="1810054"/>
                  </a:lnTo>
                  <a:lnTo>
                    <a:pt x="544118" y="1807108"/>
                  </a:lnTo>
                  <a:lnTo>
                    <a:pt x="549363" y="1800618"/>
                  </a:lnTo>
                  <a:lnTo>
                    <a:pt x="550583" y="1797977"/>
                  </a:lnTo>
                  <a:close/>
                </a:path>
                <a:path w="583565" h="1976120">
                  <a:moveTo>
                    <a:pt x="553212" y="1811807"/>
                  </a:moveTo>
                  <a:lnTo>
                    <a:pt x="552792" y="1811972"/>
                  </a:lnTo>
                  <a:lnTo>
                    <a:pt x="552411" y="1811934"/>
                  </a:lnTo>
                  <a:lnTo>
                    <a:pt x="551446" y="1812886"/>
                  </a:lnTo>
                  <a:lnTo>
                    <a:pt x="550722" y="1813877"/>
                  </a:lnTo>
                  <a:lnTo>
                    <a:pt x="550430" y="1814436"/>
                  </a:lnTo>
                  <a:lnTo>
                    <a:pt x="550176" y="1814931"/>
                  </a:lnTo>
                  <a:lnTo>
                    <a:pt x="550214" y="1815249"/>
                  </a:lnTo>
                  <a:lnTo>
                    <a:pt x="550189" y="1815604"/>
                  </a:lnTo>
                  <a:lnTo>
                    <a:pt x="551840" y="1813788"/>
                  </a:lnTo>
                  <a:lnTo>
                    <a:pt x="552386" y="1813128"/>
                  </a:lnTo>
                  <a:lnTo>
                    <a:pt x="552767" y="1812455"/>
                  </a:lnTo>
                  <a:lnTo>
                    <a:pt x="553212" y="1811807"/>
                  </a:lnTo>
                  <a:close/>
                </a:path>
                <a:path w="583565" h="1976120">
                  <a:moveTo>
                    <a:pt x="553681" y="2540"/>
                  </a:moveTo>
                  <a:lnTo>
                    <a:pt x="550862" y="2540"/>
                  </a:lnTo>
                  <a:lnTo>
                    <a:pt x="549490" y="1270"/>
                  </a:lnTo>
                  <a:lnTo>
                    <a:pt x="548513" y="0"/>
                  </a:lnTo>
                  <a:lnTo>
                    <a:pt x="543991" y="2540"/>
                  </a:lnTo>
                  <a:lnTo>
                    <a:pt x="539318" y="6350"/>
                  </a:lnTo>
                  <a:lnTo>
                    <a:pt x="533869" y="11176"/>
                  </a:lnTo>
                  <a:lnTo>
                    <a:pt x="533869" y="13970"/>
                  </a:lnTo>
                  <a:lnTo>
                    <a:pt x="533730" y="15240"/>
                  </a:lnTo>
                  <a:lnTo>
                    <a:pt x="532485" y="16510"/>
                  </a:lnTo>
                  <a:lnTo>
                    <a:pt x="531749" y="16510"/>
                  </a:lnTo>
                  <a:lnTo>
                    <a:pt x="531101" y="17780"/>
                  </a:lnTo>
                  <a:lnTo>
                    <a:pt x="531393" y="16510"/>
                  </a:lnTo>
                  <a:lnTo>
                    <a:pt x="532015" y="15240"/>
                  </a:lnTo>
                  <a:lnTo>
                    <a:pt x="532803" y="15240"/>
                  </a:lnTo>
                  <a:lnTo>
                    <a:pt x="533869" y="13970"/>
                  </a:lnTo>
                  <a:lnTo>
                    <a:pt x="533869" y="11176"/>
                  </a:lnTo>
                  <a:lnTo>
                    <a:pt x="533577" y="11430"/>
                  </a:lnTo>
                  <a:lnTo>
                    <a:pt x="527558" y="16510"/>
                  </a:lnTo>
                  <a:lnTo>
                    <a:pt x="522008" y="22860"/>
                  </a:lnTo>
                  <a:lnTo>
                    <a:pt x="520001" y="25400"/>
                  </a:lnTo>
                  <a:lnTo>
                    <a:pt x="515924" y="26670"/>
                  </a:lnTo>
                  <a:lnTo>
                    <a:pt x="512584" y="31750"/>
                  </a:lnTo>
                  <a:lnTo>
                    <a:pt x="509282" y="34290"/>
                  </a:lnTo>
                  <a:lnTo>
                    <a:pt x="508965" y="35560"/>
                  </a:lnTo>
                  <a:lnTo>
                    <a:pt x="505739" y="39370"/>
                  </a:lnTo>
                  <a:lnTo>
                    <a:pt x="504825" y="40640"/>
                  </a:lnTo>
                  <a:lnTo>
                    <a:pt x="503428" y="43180"/>
                  </a:lnTo>
                  <a:lnTo>
                    <a:pt x="501053" y="44450"/>
                  </a:lnTo>
                  <a:lnTo>
                    <a:pt x="502081" y="41910"/>
                  </a:lnTo>
                  <a:lnTo>
                    <a:pt x="503097" y="40640"/>
                  </a:lnTo>
                  <a:lnTo>
                    <a:pt x="505142" y="38100"/>
                  </a:lnTo>
                  <a:lnTo>
                    <a:pt x="507085" y="36830"/>
                  </a:lnTo>
                  <a:lnTo>
                    <a:pt x="508965" y="35560"/>
                  </a:lnTo>
                  <a:lnTo>
                    <a:pt x="509054" y="34290"/>
                  </a:lnTo>
                  <a:lnTo>
                    <a:pt x="509282" y="34290"/>
                  </a:lnTo>
                  <a:lnTo>
                    <a:pt x="509536" y="33020"/>
                  </a:lnTo>
                  <a:lnTo>
                    <a:pt x="508609" y="31750"/>
                  </a:lnTo>
                  <a:lnTo>
                    <a:pt x="505688" y="31750"/>
                  </a:lnTo>
                  <a:lnTo>
                    <a:pt x="501942" y="35560"/>
                  </a:lnTo>
                  <a:lnTo>
                    <a:pt x="502386" y="31750"/>
                  </a:lnTo>
                  <a:lnTo>
                    <a:pt x="506437" y="27940"/>
                  </a:lnTo>
                  <a:lnTo>
                    <a:pt x="509435" y="24130"/>
                  </a:lnTo>
                  <a:lnTo>
                    <a:pt x="509917" y="22860"/>
                  </a:lnTo>
                  <a:lnTo>
                    <a:pt x="511035" y="21590"/>
                  </a:lnTo>
                  <a:lnTo>
                    <a:pt x="509549" y="21590"/>
                  </a:lnTo>
                  <a:lnTo>
                    <a:pt x="493877" y="32524"/>
                  </a:lnTo>
                  <a:lnTo>
                    <a:pt x="493877" y="46990"/>
                  </a:lnTo>
                  <a:lnTo>
                    <a:pt x="490664" y="50800"/>
                  </a:lnTo>
                  <a:lnTo>
                    <a:pt x="489521" y="52070"/>
                  </a:lnTo>
                  <a:lnTo>
                    <a:pt x="488467" y="53340"/>
                  </a:lnTo>
                  <a:lnTo>
                    <a:pt x="487311" y="54610"/>
                  </a:lnTo>
                  <a:lnTo>
                    <a:pt x="487299" y="53340"/>
                  </a:lnTo>
                  <a:lnTo>
                    <a:pt x="487045" y="53340"/>
                  </a:lnTo>
                  <a:lnTo>
                    <a:pt x="488365" y="50800"/>
                  </a:lnTo>
                  <a:lnTo>
                    <a:pt x="490232" y="49530"/>
                  </a:lnTo>
                  <a:lnTo>
                    <a:pt x="492404" y="46990"/>
                  </a:lnTo>
                  <a:lnTo>
                    <a:pt x="493877" y="46990"/>
                  </a:lnTo>
                  <a:lnTo>
                    <a:pt x="493877" y="32524"/>
                  </a:lnTo>
                  <a:lnTo>
                    <a:pt x="493166" y="33020"/>
                  </a:lnTo>
                  <a:lnTo>
                    <a:pt x="491121" y="34290"/>
                  </a:lnTo>
                  <a:lnTo>
                    <a:pt x="484441" y="40640"/>
                  </a:lnTo>
                  <a:lnTo>
                    <a:pt x="481253" y="46990"/>
                  </a:lnTo>
                  <a:lnTo>
                    <a:pt x="479831" y="49530"/>
                  </a:lnTo>
                  <a:lnTo>
                    <a:pt x="485190" y="44450"/>
                  </a:lnTo>
                  <a:lnTo>
                    <a:pt x="486371" y="45720"/>
                  </a:lnTo>
                  <a:lnTo>
                    <a:pt x="488086" y="44450"/>
                  </a:lnTo>
                  <a:lnTo>
                    <a:pt x="490308" y="42227"/>
                  </a:lnTo>
                  <a:lnTo>
                    <a:pt x="489966" y="43180"/>
                  </a:lnTo>
                  <a:lnTo>
                    <a:pt x="488238" y="45720"/>
                  </a:lnTo>
                  <a:lnTo>
                    <a:pt x="486257" y="48260"/>
                  </a:lnTo>
                  <a:lnTo>
                    <a:pt x="483539" y="49530"/>
                  </a:lnTo>
                  <a:lnTo>
                    <a:pt x="483489" y="53340"/>
                  </a:lnTo>
                  <a:lnTo>
                    <a:pt x="482930" y="54610"/>
                  </a:lnTo>
                  <a:lnTo>
                    <a:pt x="481520" y="55880"/>
                  </a:lnTo>
                  <a:lnTo>
                    <a:pt x="482257" y="54610"/>
                  </a:lnTo>
                  <a:lnTo>
                    <a:pt x="483057" y="53340"/>
                  </a:lnTo>
                  <a:lnTo>
                    <a:pt x="483489" y="53340"/>
                  </a:lnTo>
                  <a:lnTo>
                    <a:pt x="483489" y="49568"/>
                  </a:lnTo>
                  <a:lnTo>
                    <a:pt x="479031" y="52070"/>
                  </a:lnTo>
                  <a:lnTo>
                    <a:pt x="477596" y="53340"/>
                  </a:lnTo>
                  <a:lnTo>
                    <a:pt x="476262" y="54610"/>
                  </a:lnTo>
                  <a:lnTo>
                    <a:pt x="474014" y="58420"/>
                  </a:lnTo>
                  <a:lnTo>
                    <a:pt x="472998" y="59690"/>
                  </a:lnTo>
                  <a:lnTo>
                    <a:pt x="476046" y="58420"/>
                  </a:lnTo>
                  <a:lnTo>
                    <a:pt x="477431" y="57150"/>
                  </a:lnTo>
                  <a:lnTo>
                    <a:pt x="468363" y="71120"/>
                  </a:lnTo>
                  <a:lnTo>
                    <a:pt x="468630" y="71120"/>
                  </a:lnTo>
                  <a:lnTo>
                    <a:pt x="464921" y="72974"/>
                  </a:lnTo>
                  <a:lnTo>
                    <a:pt x="464921" y="77470"/>
                  </a:lnTo>
                  <a:lnTo>
                    <a:pt x="464629" y="78740"/>
                  </a:lnTo>
                  <a:lnTo>
                    <a:pt x="463880" y="78740"/>
                  </a:lnTo>
                  <a:lnTo>
                    <a:pt x="463080" y="80010"/>
                  </a:lnTo>
                  <a:lnTo>
                    <a:pt x="461962" y="80010"/>
                  </a:lnTo>
                  <a:lnTo>
                    <a:pt x="462737" y="78740"/>
                  </a:lnTo>
                  <a:lnTo>
                    <a:pt x="463410" y="78740"/>
                  </a:lnTo>
                  <a:lnTo>
                    <a:pt x="464299" y="77470"/>
                  </a:lnTo>
                  <a:lnTo>
                    <a:pt x="464921" y="77470"/>
                  </a:lnTo>
                  <a:lnTo>
                    <a:pt x="464921" y="72974"/>
                  </a:lnTo>
                  <a:lnTo>
                    <a:pt x="460959" y="74930"/>
                  </a:lnTo>
                  <a:lnTo>
                    <a:pt x="460248" y="74930"/>
                  </a:lnTo>
                  <a:lnTo>
                    <a:pt x="458939" y="76200"/>
                  </a:lnTo>
                  <a:lnTo>
                    <a:pt x="457428" y="77470"/>
                  </a:lnTo>
                  <a:lnTo>
                    <a:pt x="454291" y="81280"/>
                  </a:lnTo>
                  <a:lnTo>
                    <a:pt x="453631" y="82550"/>
                  </a:lnTo>
                  <a:lnTo>
                    <a:pt x="455739" y="82550"/>
                  </a:lnTo>
                  <a:lnTo>
                    <a:pt x="457390" y="81280"/>
                  </a:lnTo>
                  <a:lnTo>
                    <a:pt x="458012" y="82550"/>
                  </a:lnTo>
                  <a:lnTo>
                    <a:pt x="458571" y="82550"/>
                  </a:lnTo>
                  <a:lnTo>
                    <a:pt x="457784" y="83820"/>
                  </a:lnTo>
                  <a:lnTo>
                    <a:pt x="453961" y="88900"/>
                  </a:lnTo>
                  <a:lnTo>
                    <a:pt x="453885" y="114300"/>
                  </a:lnTo>
                  <a:lnTo>
                    <a:pt x="453440" y="115570"/>
                  </a:lnTo>
                  <a:lnTo>
                    <a:pt x="453059" y="115570"/>
                  </a:lnTo>
                  <a:lnTo>
                    <a:pt x="453885" y="114300"/>
                  </a:lnTo>
                  <a:lnTo>
                    <a:pt x="453885" y="88963"/>
                  </a:lnTo>
                  <a:lnTo>
                    <a:pt x="452272" y="90170"/>
                  </a:lnTo>
                  <a:lnTo>
                    <a:pt x="451535" y="90170"/>
                  </a:lnTo>
                  <a:lnTo>
                    <a:pt x="451535" y="95250"/>
                  </a:lnTo>
                  <a:lnTo>
                    <a:pt x="450557" y="96520"/>
                  </a:lnTo>
                  <a:lnTo>
                    <a:pt x="450596" y="95250"/>
                  </a:lnTo>
                  <a:lnTo>
                    <a:pt x="451535" y="95250"/>
                  </a:lnTo>
                  <a:lnTo>
                    <a:pt x="451535" y="90170"/>
                  </a:lnTo>
                  <a:lnTo>
                    <a:pt x="449478" y="90170"/>
                  </a:lnTo>
                  <a:lnTo>
                    <a:pt x="449478" y="102870"/>
                  </a:lnTo>
                  <a:lnTo>
                    <a:pt x="449148" y="103657"/>
                  </a:lnTo>
                  <a:lnTo>
                    <a:pt x="449033" y="104140"/>
                  </a:lnTo>
                  <a:lnTo>
                    <a:pt x="447357" y="105410"/>
                  </a:lnTo>
                  <a:lnTo>
                    <a:pt x="448259" y="102870"/>
                  </a:lnTo>
                  <a:lnTo>
                    <a:pt x="448513" y="104140"/>
                  </a:lnTo>
                  <a:lnTo>
                    <a:pt x="448945" y="104140"/>
                  </a:lnTo>
                  <a:lnTo>
                    <a:pt x="449072" y="103657"/>
                  </a:lnTo>
                  <a:lnTo>
                    <a:pt x="449249" y="102870"/>
                  </a:lnTo>
                  <a:lnTo>
                    <a:pt x="449122" y="103657"/>
                  </a:lnTo>
                  <a:lnTo>
                    <a:pt x="449414" y="102870"/>
                  </a:lnTo>
                  <a:lnTo>
                    <a:pt x="449478" y="90170"/>
                  </a:lnTo>
                  <a:lnTo>
                    <a:pt x="449338" y="90170"/>
                  </a:lnTo>
                  <a:lnTo>
                    <a:pt x="448919" y="88900"/>
                  </a:lnTo>
                  <a:lnTo>
                    <a:pt x="445376" y="91440"/>
                  </a:lnTo>
                  <a:lnTo>
                    <a:pt x="444068" y="92710"/>
                  </a:lnTo>
                  <a:lnTo>
                    <a:pt x="442709" y="95250"/>
                  </a:lnTo>
                  <a:lnTo>
                    <a:pt x="438835" y="98996"/>
                  </a:lnTo>
                  <a:lnTo>
                    <a:pt x="438835" y="127000"/>
                  </a:lnTo>
                  <a:lnTo>
                    <a:pt x="438340" y="128270"/>
                  </a:lnTo>
                  <a:lnTo>
                    <a:pt x="437781" y="128270"/>
                  </a:lnTo>
                  <a:lnTo>
                    <a:pt x="438467" y="127000"/>
                  </a:lnTo>
                  <a:lnTo>
                    <a:pt x="438835" y="127000"/>
                  </a:lnTo>
                  <a:lnTo>
                    <a:pt x="438835" y="98996"/>
                  </a:lnTo>
                  <a:lnTo>
                    <a:pt x="438073" y="99733"/>
                  </a:lnTo>
                  <a:lnTo>
                    <a:pt x="438073" y="114300"/>
                  </a:lnTo>
                  <a:lnTo>
                    <a:pt x="438010" y="115570"/>
                  </a:lnTo>
                  <a:lnTo>
                    <a:pt x="437832" y="116840"/>
                  </a:lnTo>
                  <a:lnTo>
                    <a:pt x="433324" y="121920"/>
                  </a:lnTo>
                  <a:lnTo>
                    <a:pt x="430225" y="124460"/>
                  </a:lnTo>
                  <a:lnTo>
                    <a:pt x="426796" y="127000"/>
                  </a:lnTo>
                  <a:lnTo>
                    <a:pt x="427710" y="124460"/>
                  </a:lnTo>
                  <a:lnTo>
                    <a:pt x="429247" y="123190"/>
                  </a:lnTo>
                  <a:lnTo>
                    <a:pt x="430593" y="121920"/>
                  </a:lnTo>
                  <a:lnTo>
                    <a:pt x="433679" y="118110"/>
                  </a:lnTo>
                  <a:lnTo>
                    <a:pt x="436829" y="115570"/>
                  </a:lnTo>
                  <a:lnTo>
                    <a:pt x="437286" y="115570"/>
                  </a:lnTo>
                  <a:lnTo>
                    <a:pt x="438073" y="114300"/>
                  </a:lnTo>
                  <a:lnTo>
                    <a:pt x="438073" y="99733"/>
                  </a:lnTo>
                  <a:lnTo>
                    <a:pt x="432193" y="105410"/>
                  </a:lnTo>
                  <a:lnTo>
                    <a:pt x="430593" y="110490"/>
                  </a:lnTo>
                  <a:lnTo>
                    <a:pt x="426885" y="118110"/>
                  </a:lnTo>
                  <a:lnTo>
                    <a:pt x="425373" y="120650"/>
                  </a:lnTo>
                  <a:lnTo>
                    <a:pt x="421652" y="124460"/>
                  </a:lnTo>
                  <a:lnTo>
                    <a:pt x="412978" y="135890"/>
                  </a:lnTo>
                  <a:lnTo>
                    <a:pt x="409308" y="139700"/>
                  </a:lnTo>
                  <a:lnTo>
                    <a:pt x="409321" y="140970"/>
                  </a:lnTo>
                  <a:lnTo>
                    <a:pt x="415823" y="137160"/>
                  </a:lnTo>
                  <a:lnTo>
                    <a:pt x="415480" y="138430"/>
                  </a:lnTo>
                  <a:lnTo>
                    <a:pt x="414274" y="140970"/>
                  </a:lnTo>
                  <a:lnTo>
                    <a:pt x="413143" y="142240"/>
                  </a:lnTo>
                  <a:lnTo>
                    <a:pt x="411200" y="144780"/>
                  </a:lnTo>
                  <a:lnTo>
                    <a:pt x="407873" y="149860"/>
                  </a:lnTo>
                  <a:lnTo>
                    <a:pt x="408101" y="151130"/>
                  </a:lnTo>
                  <a:lnTo>
                    <a:pt x="410718" y="151130"/>
                  </a:lnTo>
                  <a:lnTo>
                    <a:pt x="414858" y="146050"/>
                  </a:lnTo>
                  <a:lnTo>
                    <a:pt x="419125" y="142240"/>
                  </a:lnTo>
                  <a:lnTo>
                    <a:pt x="419506" y="142240"/>
                  </a:lnTo>
                  <a:lnTo>
                    <a:pt x="418719" y="144780"/>
                  </a:lnTo>
                  <a:lnTo>
                    <a:pt x="417220" y="146050"/>
                  </a:lnTo>
                  <a:lnTo>
                    <a:pt x="410019" y="153670"/>
                  </a:lnTo>
                  <a:lnTo>
                    <a:pt x="416712" y="151130"/>
                  </a:lnTo>
                  <a:lnTo>
                    <a:pt x="416610" y="152400"/>
                  </a:lnTo>
                  <a:lnTo>
                    <a:pt x="413588" y="157480"/>
                  </a:lnTo>
                  <a:lnTo>
                    <a:pt x="410743" y="160020"/>
                  </a:lnTo>
                  <a:lnTo>
                    <a:pt x="406679" y="165100"/>
                  </a:lnTo>
                  <a:lnTo>
                    <a:pt x="403161" y="170180"/>
                  </a:lnTo>
                  <a:lnTo>
                    <a:pt x="398830" y="177800"/>
                  </a:lnTo>
                  <a:lnTo>
                    <a:pt x="400405" y="177800"/>
                  </a:lnTo>
                  <a:lnTo>
                    <a:pt x="407060" y="171450"/>
                  </a:lnTo>
                  <a:lnTo>
                    <a:pt x="412965" y="168910"/>
                  </a:lnTo>
                  <a:lnTo>
                    <a:pt x="417322" y="161290"/>
                  </a:lnTo>
                  <a:lnTo>
                    <a:pt x="419912" y="158750"/>
                  </a:lnTo>
                  <a:lnTo>
                    <a:pt x="425589" y="154940"/>
                  </a:lnTo>
                  <a:lnTo>
                    <a:pt x="427659" y="152400"/>
                  </a:lnTo>
                  <a:lnTo>
                    <a:pt x="428155" y="151130"/>
                  </a:lnTo>
                  <a:lnTo>
                    <a:pt x="429653" y="147320"/>
                  </a:lnTo>
                  <a:lnTo>
                    <a:pt x="432079" y="144780"/>
                  </a:lnTo>
                  <a:lnTo>
                    <a:pt x="435190" y="143510"/>
                  </a:lnTo>
                  <a:lnTo>
                    <a:pt x="436600" y="142240"/>
                  </a:lnTo>
                  <a:lnTo>
                    <a:pt x="440829" y="137160"/>
                  </a:lnTo>
                  <a:lnTo>
                    <a:pt x="440232" y="137160"/>
                  </a:lnTo>
                  <a:lnTo>
                    <a:pt x="441680" y="134620"/>
                  </a:lnTo>
                  <a:lnTo>
                    <a:pt x="443204" y="132080"/>
                  </a:lnTo>
                  <a:lnTo>
                    <a:pt x="444982" y="132080"/>
                  </a:lnTo>
                  <a:lnTo>
                    <a:pt x="447001" y="130810"/>
                  </a:lnTo>
                  <a:lnTo>
                    <a:pt x="444233" y="135890"/>
                  </a:lnTo>
                  <a:lnTo>
                    <a:pt x="445617" y="137160"/>
                  </a:lnTo>
                  <a:lnTo>
                    <a:pt x="440334" y="142240"/>
                  </a:lnTo>
                  <a:lnTo>
                    <a:pt x="440105" y="143510"/>
                  </a:lnTo>
                  <a:lnTo>
                    <a:pt x="441198" y="143510"/>
                  </a:lnTo>
                  <a:lnTo>
                    <a:pt x="442366" y="142240"/>
                  </a:lnTo>
                  <a:lnTo>
                    <a:pt x="447954" y="135890"/>
                  </a:lnTo>
                  <a:lnTo>
                    <a:pt x="453123" y="132080"/>
                  </a:lnTo>
                  <a:lnTo>
                    <a:pt x="453999" y="130810"/>
                  </a:lnTo>
                  <a:lnTo>
                    <a:pt x="455752" y="128270"/>
                  </a:lnTo>
                  <a:lnTo>
                    <a:pt x="459270" y="123190"/>
                  </a:lnTo>
                  <a:lnTo>
                    <a:pt x="462559" y="120650"/>
                  </a:lnTo>
                  <a:lnTo>
                    <a:pt x="464375" y="119380"/>
                  </a:lnTo>
                  <a:lnTo>
                    <a:pt x="466191" y="118110"/>
                  </a:lnTo>
                  <a:lnTo>
                    <a:pt x="467817" y="116840"/>
                  </a:lnTo>
                  <a:lnTo>
                    <a:pt x="469150" y="113030"/>
                  </a:lnTo>
                  <a:lnTo>
                    <a:pt x="474002" y="107950"/>
                  </a:lnTo>
                  <a:lnTo>
                    <a:pt x="472884" y="106680"/>
                  </a:lnTo>
                  <a:lnTo>
                    <a:pt x="472643" y="106680"/>
                  </a:lnTo>
                  <a:lnTo>
                    <a:pt x="477774" y="102870"/>
                  </a:lnTo>
                  <a:lnTo>
                    <a:pt x="482104" y="97790"/>
                  </a:lnTo>
                  <a:lnTo>
                    <a:pt x="486537" y="92710"/>
                  </a:lnTo>
                  <a:lnTo>
                    <a:pt x="486829" y="92151"/>
                  </a:lnTo>
                  <a:lnTo>
                    <a:pt x="487464" y="92862"/>
                  </a:lnTo>
                  <a:lnTo>
                    <a:pt x="490054" y="91579"/>
                  </a:lnTo>
                  <a:lnTo>
                    <a:pt x="493382" y="89954"/>
                  </a:lnTo>
                  <a:lnTo>
                    <a:pt x="494309" y="89281"/>
                  </a:lnTo>
                  <a:lnTo>
                    <a:pt x="496404" y="86690"/>
                  </a:lnTo>
                  <a:lnTo>
                    <a:pt x="496735" y="85915"/>
                  </a:lnTo>
                  <a:lnTo>
                    <a:pt x="496570" y="85547"/>
                  </a:lnTo>
                  <a:lnTo>
                    <a:pt x="495731" y="83921"/>
                  </a:lnTo>
                  <a:lnTo>
                    <a:pt x="494245" y="84899"/>
                  </a:lnTo>
                  <a:lnTo>
                    <a:pt x="487273" y="91300"/>
                  </a:lnTo>
                  <a:lnTo>
                    <a:pt x="487857" y="90170"/>
                  </a:lnTo>
                  <a:lnTo>
                    <a:pt x="490880" y="86360"/>
                  </a:lnTo>
                  <a:lnTo>
                    <a:pt x="494157" y="81280"/>
                  </a:lnTo>
                  <a:lnTo>
                    <a:pt x="493001" y="81280"/>
                  </a:lnTo>
                  <a:lnTo>
                    <a:pt x="486702" y="87630"/>
                  </a:lnTo>
                  <a:lnTo>
                    <a:pt x="480606" y="92710"/>
                  </a:lnTo>
                  <a:lnTo>
                    <a:pt x="473494" y="101600"/>
                  </a:lnTo>
                  <a:lnTo>
                    <a:pt x="472351" y="103517"/>
                  </a:lnTo>
                  <a:lnTo>
                    <a:pt x="472351" y="106680"/>
                  </a:lnTo>
                  <a:lnTo>
                    <a:pt x="471335" y="107950"/>
                  </a:lnTo>
                  <a:lnTo>
                    <a:pt x="472351" y="106680"/>
                  </a:lnTo>
                  <a:lnTo>
                    <a:pt x="472351" y="103517"/>
                  </a:lnTo>
                  <a:lnTo>
                    <a:pt x="471220" y="105410"/>
                  </a:lnTo>
                  <a:lnTo>
                    <a:pt x="465937" y="110490"/>
                  </a:lnTo>
                  <a:lnTo>
                    <a:pt x="462356" y="115570"/>
                  </a:lnTo>
                  <a:lnTo>
                    <a:pt x="457568" y="118110"/>
                  </a:lnTo>
                  <a:lnTo>
                    <a:pt x="455345" y="119380"/>
                  </a:lnTo>
                  <a:lnTo>
                    <a:pt x="455866" y="116840"/>
                  </a:lnTo>
                  <a:lnTo>
                    <a:pt x="457796" y="115570"/>
                  </a:lnTo>
                  <a:lnTo>
                    <a:pt x="459079" y="114300"/>
                  </a:lnTo>
                  <a:lnTo>
                    <a:pt x="460375" y="113030"/>
                  </a:lnTo>
                  <a:lnTo>
                    <a:pt x="461098" y="113030"/>
                  </a:lnTo>
                  <a:lnTo>
                    <a:pt x="463524" y="110490"/>
                  </a:lnTo>
                  <a:lnTo>
                    <a:pt x="464578" y="109220"/>
                  </a:lnTo>
                  <a:lnTo>
                    <a:pt x="465620" y="107950"/>
                  </a:lnTo>
                  <a:lnTo>
                    <a:pt x="467220" y="104140"/>
                  </a:lnTo>
                  <a:lnTo>
                    <a:pt x="464934" y="106680"/>
                  </a:lnTo>
                  <a:lnTo>
                    <a:pt x="461073" y="109220"/>
                  </a:lnTo>
                  <a:lnTo>
                    <a:pt x="459219" y="109220"/>
                  </a:lnTo>
                  <a:lnTo>
                    <a:pt x="462318" y="105410"/>
                  </a:lnTo>
                  <a:lnTo>
                    <a:pt x="464375" y="102870"/>
                  </a:lnTo>
                  <a:lnTo>
                    <a:pt x="462127" y="102870"/>
                  </a:lnTo>
                  <a:lnTo>
                    <a:pt x="459435" y="105410"/>
                  </a:lnTo>
                  <a:lnTo>
                    <a:pt x="459041" y="105410"/>
                  </a:lnTo>
                  <a:lnTo>
                    <a:pt x="458863" y="104140"/>
                  </a:lnTo>
                  <a:lnTo>
                    <a:pt x="459498" y="104140"/>
                  </a:lnTo>
                  <a:lnTo>
                    <a:pt x="460476" y="102870"/>
                  </a:lnTo>
                  <a:lnTo>
                    <a:pt x="465848" y="100330"/>
                  </a:lnTo>
                  <a:lnTo>
                    <a:pt x="470115" y="93980"/>
                  </a:lnTo>
                  <a:lnTo>
                    <a:pt x="475183" y="88900"/>
                  </a:lnTo>
                  <a:lnTo>
                    <a:pt x="475805" y="87630"/>
                  </a:lnTo>
                  <a:lnTo>
                    <a:pt x="477316" y="83820"/>
                  </a:lnTo>
                  <a:lnTo>
                    <a:pt x="474649" y="83820"/>
                  </a:lnTo>
                  <a:lnTo>
                    <a:pt x="467093" y="90170"/>
                  </a:lnTo>
                  <a:lnTo>
                    <a:pt x="463296" y="93980"/>
                  </a:lnTo>
                  <a:lnTo>
                    <a:pt x="458622" y="96520"/>
                  </a:lnTo>
                  <a:lnTo>
                    <a:pt x="455523" y="100330"/>
                  </a:lnTo>
                  <a:lnTo>
                    <a:pt x="456247" y="97790"/>
                  </a:lnTo>
                  <a:lnTo>
                    <a:pt x="457517" y="96520"/>
                  </a:lnTo>
                  <a:lnTo>
                    <a:pt x="458800" y="95250"/>
                  </a:lnTo>
                  <a:lnTo>
                    <a:pt x="462064" y="90170"/>
                  </a:lnTo>
                  <a:lnTo>
                    <a:pt x="463702" y="87630"/>
                  </a:lnTo>
                  <a:lnTo>
                    <a:pt x="467436" y="85090"/>
                  </a:lnTo>
                  <a:lnTo>
                    <a:pt x="473608" y="81280"/>
                  </a:lnTo>
                  <a:lnTo>
                    <a:pt x="475665" y="80010"/>
                  </a:lnTo>
                  <a:lnTo>
                    <a:pt x="478866" y="77470"/>
                  </a:lnTo>
                  <a:lnTo>
                    <a:pt x="480466" y="76200"/>
                  </a:lnTo>
                  <a:lnTo>
                    <a:pt x="487006" y="71120"/>
                  </a:lnTo>
                  <a:lnTo>
                    <a:pt x="488442" y="69850"/>
                  </a:lnTo>
                  <a:lnTo>
                    <a:pt x="490105" y="66040"/>
                  </a:lnTo>
                  <a:lnTo>
                    <a:pt x="493534" y="60960"/>
                  </a:lnTo>
                  <a:lnTo>
                    <a:pt x="492455" y="59690"/>
                  </a:lnTo>
                  <a:lnTo>
                    <a:pt x="492861" y="59690"/>
                  </a:lnTo>
                  <a:lnTo>
                    <a:pt x="492975" y="58420"/>
                  </a:lnTo>
                  <a:lnTo>
                    <a:pt x="494576" y="57150"/>
                  </a:lnTo>
                  <a:lnTo>
                    <a:pt x="496176" y="55880"/>
                  </a:lnTo>
                  <a:lnTo>
                    <a:pt x="497776" y="54610"/>
                  </a:lnTo>
                  <a:lnTo>
                    <a:pt x="500443" y="49530"/>
                  </a:lnTo>
                  <a:lnTo>
                    <a:pt x="503656" y="46990"/>
                  </a:lnTo>
                  <a:lnTo>
                    <a:pt x="506882" y="44450"/>
                  </a:lnTo>
                  <a:lnTo>
                    <a:pt x="510108" y="41910"/>
                  </a:lnTo>
                  <a:lnTo>
                    <a:pt x="514616" y="36830"/>
                  </a:lnTo>
                  <a:lnTo>
                    <a:pt x="519150" y="30480"/>
                  </a:lnTo>
                  <a:lnTo>
                    <a:pt x="520865" y="29210"/>
                  </a:lnTo>
                  <a:lnTo>
                    <a:pt x="525322" y="26670"/>
                  </a:lnTo>
                  <a:lnTo>
                    <a:pt x="530110" y="20320"/>
                  </a:lnTo>
                  <a:lnTo>
                    <a:pt x="534174" y="17780"/>
                  </a:lnTo>
                  <a:lnTo>
                    <a:pt x="534314" y="17780"/>
                  </a:lnTo>
                  <a:lnTo>
                    <a:pt x="538175" y="13970"/>
                  </a:lnTo>
                  <a:lnTo>
                    <a:pt x="542036" y="10160"/>
                  </a:lnTo>
                  <a:lnTo>
                    <a:pt x="542175" y="10160"/>
                  </a:lnTo>
                  <a:lnTo>
                    <a:pt x="541185" y="12700"/>
                  </a:lnTo>
                  <a:lnTo>
                    <a:pt x="539381" y="15240"/>
                  </a:lnTo>
                  <a:lnTo>
                    <a:pt x="539534" y="15240"/>
                  </a:lnTo>
                  <a:lnTo>
                    <a:pt x="539927" y="16510"/>
                  </a:lnTo>
                  <a:lnTo>
                    <a:pt x="542785" y="12700"/>
                  </a:lnTo>
                  <a:lnTo>
                    <a:pt x="545934" y="11430"/>
                  </a:lnTo>
                  <a:lnTo>
                    <a:pt x="551357" y="6350"/>
                  </a:lnTo>
                  <a:lnTo>
                    <a:pt x="553681" y="2540"/>
                  </a:lnTo>
                  <a:close/>
                </a:path>
                <a:path w="583565" h="1976120">
                  <a:moveTo>
                    <a:pt x="577799" y="1714944"/>
                  </a:moveTo>
                  <a:lnTo>
                    <a:pt x="577443" y="1714881"/>
                  </a:lnTo>
                  <a:lnTo>
                    <a:pt x="577049" y="1714779"/>
                  </a:lnTo>
                  <a:lnTo>
                    <a:pt x="575830" y="1715909"/>
                  </a:lnTo>
                  <a:lnTo>
                    <a:pt x="570039" y="1722793"/>
                  </a:lnTo>
                  <a:lnTo>
                    <a:pt x="565518" y="1728228"/>
                  </a:lnTo>
                  <a:lnTo>
                    <a:pt x="560336" y="1737258"/>
                  </a:lnTo>
                  <a:lnTo>
                    <a:pt x="560793" y="1738630"/>
                  </a:lnTo>
                  <a:lnTo>
                    <a:pt x="556285" y="1745665"/>
                  </a:lnTo>
                  <a:lnTo>
                    <a:pt x="551942" y="1748955"/>
                  </a:lnTo>
                  <a:lnTo>
                    <a:pt x="549694" y="1753069"/>
                  </a:lnTo>
                  <a:lnTo>
                    <a:pt x="548030" y="1756219"/>
                  </a:lnTo>
                  <a:lnTo>
                    <a:pt x="545033" y="1758708"/>
                  </a:lnTo>
                  <a:lnTo>
                    <a:pt x="541769" y="1758975"/>
                  </a:lnTo>
                  <a:lnTo>
                    <a:pt x="539419" y="1761172"/>
                  </a:lnTo>
                  <a:lnTo>
                    <a:pt x="533171" y="1768132"/>
                  </a:lnTo>
                  <a:lnTo>
                    <a:pt x="531088" y="1768868"/>
                  </a:lnTo>
                  <a:lnTo>
                    <a:pt x="525754" y="1773237"/>
                  </a:lnTo>
                  <a:lnTo>
                    <a:pt x="528104" y="1767446"/>
                  </a:lnTo>
                  <a:lnTo>
                    <a:pt x="525843" y="1768754"/>
                  </a:lnTo>
                  <a:lnTo>
                    <a:pt x="519049" y="1776450"/>
                  </a:lnTo>
                  <a:lnTo>
                    <a:pt x="516902" y="1780095"/>
                  </a:lnTo>
                  <a:lnTo>
                    <a:pt x="512203" y="1786470"/>
                  </a:lnTo>
                  <a:lnTo>
                    <a:pt x="510590" y="1788172"/>
                  </a:lnTo>
                  <a:lnTo>
                    <a:pt x="509028" y="1789379"/>
                  </a:lnTo>
                  <a:lnTo>
                    <a:pt x="509028" y="1800364"/>
                  </a:lnTo>
                  <a:lnTo>
                    <a:pt x="508088" y="1801596"/>
                  </a:lnTo>
                  <a:lnTo>
                    <a:pt x="506526" y="1803158"/>
                  </a:lnTo>
                  <a:lnTo>
                    <a:pt x="505726" y="1803768"/>
                  </a:lnTo>
                  <a:lnTo>
                    <a:pt x="505523" y="1803730"/>
                  </a:lnTo>
                  <a:lnTo>
                    <a:pt x="504977" y="1803704"/>
                  </a:lnTo>
                  <a:lnTo>
                    <a:pt x="505548" y="1802701"/>
                  </a:lnTo>
                  <a:lnTo>
                    <a:pt x="506945" y="1801063"/>
                  </a:lnTo>
                  <a:lnTo>
                    <a:pt x="507784" y="1800136"/>
                  </a:lnTo>
                  <a:lnTo>
                    <a:pt x="508635" y="1799577"/>
                  </a:lnTo>
                  <a:lnTo>
                    <a:pt x="508800" y="1799958"/>
                  </a:lnTo>
                  <a:lnTo>
                    <a:pt x="509028" y="1800364"/>
                  </a:lnTo>
                  <a:lnTo>
                    <a:pt x="509028" y="1789379"/>
                  </a:lnTo>
                  <a:lnTo>
                    <a:pt x="504266" y="1793049"/>
                  </a:lnTo>
                  <a:lnTo>
                    <a:pt x="501383" y="1798281"/>
                  </a:lnTo>
                  <a:lnTo>
                    <a:pt x="501319" y="1798408"/>
                  </a:lnTo>
                  <a:lnTo>
                    <a:pt x="501408" y="1798281"/>
                  </a:lnTo>
                  <a:lnTo>
                    <a:pt x="501713" y="1797964"/>
                  </a:lnTo>
                  <a:lnTo>
                    <a:pt x="502589" y="1796821"/>
                  </a:lnTo>
                  <a:lnTo>
                    <a:pt x="503605" y="1796046"/>
                  </a:lnTo>
                  <a:lnTo>
                    <a:pt x="503339" y="1796453"/>
                  </a:lnTo>
                  <a:lnTo>
                    <a:pt x="502323" y="1797342"/>
                  </a:lnTo>
                  <a:lnTo>
                    <a:pt x="501713" y="1797964"/>
                  </a:lnTo>
                  <a:lnTo>
                    <a:pt x="501192" y="1798624"/>
                  </a:lnTo>
                  <a:lnTo>
                    <a:pt x="497954" y="1804441"/>
                  </a:lnTo>
                  <a:lnTo>
                    <a:pt x="490588" y="1810689"/>
                  </a:lnTo>
                  <a:lnTo>
                    <a:pt x="486918" y="1817255"/>
                  </a:lnTo>
                  <a:lnTo>
                    <a:pt x="484860" y="1819021"/>
                  </a:lnTo>
                  <a:lnTo>
                    <a:pt x="484860" y="1829943"/>
                  </a:lnTo>
                  <a:lnTo>
                    <a:pt x="484797" y="1830146"/>
                  </a:lnTo>
                  <a:lnTo>
                    <a:pt x="484416" y="1830514"/>
                  </a:lnTo>
                  <a:lnTo>
                    <a:pt x="484670" y="1830184"/>
                  </a:lnTo>
                  <a:lnTo>
                    <a:pt x="484606" y="1829917"/>
                  </a:lnTo>
                  <a:lnTo>
                    <a:pt x="484860" y="1829943"/>
                  </a:lnTo>
                  <a:lnTo>
                    <a:pt x="484860" y="1819021"/>
                  </a:lnTo>
                  <a:lnTo>
                    <a:pt x="483057" y="1820557"/>
                  </a:lnTo>
                  <a:lnTo>
                    <a:pt x="476326" y="1827212"/>
                  </a:lnTo>
                  <a:lnTo>
                    <a:pt x="468985" y="1835696"/>
                  </a:lnTo>
                  <a:lnTo>
                    <a:pt x="468045" y="1837194"/>
                  </a:lnTo>
                  <a:lnTo>
                    <a:pt x="469125" y="1839353"/>
                  </a:lnTo>
                  <a:lnTo>
                    <a:pt x="469607" y="1840382"/>
                  </a:lnTo>
                  <a:lnTo>
                    <a:pt x="469036" y="1841944"/>
                  </a:lnTo>
                  <a:lnTo>
                    <a:pt x="466217" y="1845945"/>
                  </a:lnTo>
                  <a:lnTo>
                    <a:pt x="465061" y="1847253"/>
                  </a:lnTo>
                  <a:lnTo>
                    <a:pt x="463854" y="1849475"/>
                  </a:lnTo>
                  <a:lnTo>
                    <a:pt x="463499" y="1850669"/>
                  </a:lnTo>
                  <a:lnTo>
                    <a:pt x="465213" y="1849691"/>
                  </a:lnTo>
                  <a:lnTo>
                    <a:pt x="467093" y="1847621"/>
                  </a:lnTo>
                  <a:lnTo>
                    <a:pt x="470662" y="1840814"/>
                  </a:lnTo>
                  <a:lnTo>
                    <a:pt x="476935" y="1835480"/>
                  </a:lnTo>
                  <a:lnTo>
                    <a:pt x="481685" y="1829549"/>
                  </a:lnTo>
                  <a:lnTo>
                    <a:pt x="482130" y="1829295"/>
                  </a:lnTo>
                  <a:lnTo>
                    <a:pt x="482485" y="1829193"/>
                  </a:lnTo>
                  <a:lnTo>
                    <a:pt x="482523" y="1829549"/>
                  </a:lnTo>
                  <a:lnTo>
                    <a:pt x="480352" y="1832546"/>
                  </a:lnTo>
                  <a:lnTo>
                    <a:pt x="478243" y="1835696"/>
                  </a:lnTo>
                  <a:lnTo>
                    <a:pt x="475132" y="1839518"/>
                  </a:lnTo>
                  <a:lnTo>
                    <a:pt x="475132" y="1845830"/>
                  </a:lnTo>
                  <a:lnTo>
                    <a:pt x="474903" y="1846059"/>
                  </a:lnTo>
                  <a:lnTo>
                    <a:pt x="474408" y="1846910"/>
                  </a:lnTo>
                  <a:lnTo>
                    <a:pt x="473989" y="1847735"/>
                  </a:lnTo>
                  <a:lnTo>
                    <a:pt x="472452" y="1849818"/>
                  </a:lnTo>
                  <a:lnTo>
                    <a:pt x="471347" y="1850872"/>
                  </a:lnTo>
                  <a:lnTo>
                    <a:pt x="470916" y="1850491"/>
                  </a:lnTo>
                  <a:lnTo>
                    <a:pt x="471741" y="1849234"/>
                  </a:lnTo>
                  <a:lnTo>
                    <a:pt x="472236" y="1848688"/>
                  </a:lnTo>
                  <a:lnTo>
                    <a:pt x="474903" y="1846059"/>
                  </a:lnTo>
                  <a:lnTo>
                    <a:pt x="475005" y="1845500"/>
                  </a:lnTo>
                  <a:lnTo>
                    <a:pt x="475132" y="1845830"/>
                  </a:lnTo>
                  <a:lnTo>
                    <a:pt x="475132" y="1839518"/>
                  </a:lnTo>
                  <a:lnTo>
                    <a:pt x="472655" y="1842554"/>
                  </a:lnTo>
                  <a:lnTo>
                    <a:pt x="469277" y="1846237"/>
                  </a:lnTo>
                  <a:lnTo>
                    <a:pt x="468782" y="1851101"/>
                  </a:lnTo>
                  <a:lnTo>
                    <a:pt x="463969" y="1856930"/>
                  </a:lnTo>
                  <a:lnTo>
                    <a:pt x="466572" y="1859419"/>
                  </a:lnTo>
                  <a:lnTo>
                    <a:pt x="463791" y="1863483"/>
                  </a:lnTo>
                  <a:lnTo>
                    <a:pt x="455320" y="1873669"/>
                  </a:lnTo>
                  <a:lnTo>
                    <a:pt x="450926" y="1878647"/>
                  </a:lnTo>
                  <a:lnTo>
                    <a:pt x="445173" y="1887829"/>
                  </a:lnTo>
                  <a:lnTo>
                    <a:pt x="442150" y="1891347"/>
                  </a:lnTo>
                  <a:lnTo>
                    <a:pt x="434797" y="1898091"/>
                  </a:lnTo>
                  <a:lnTo>
                    <a:pt x="430923" y="1902345"/>
                  </a:lnTo>
                  <a:lnTo>
                    <a:pt x="425361" y="1909546"/>
                  </a:lnTo>
                  <a:lnTo>
                    <a:pt x="427113" y="1910194"/>
                  </a:lnTo>
                  <a:lnTo>
                    <a:pt x="423075" y="1917268"/>
                  </a:lnTo>
                  <a:lnTo>
                    <a:pt x="424789" y="1916430"/>
                  </a:lnTo>
                  <a:lnTo>
                    <a:pt x="427012" y="1915210"/>
                  </a:lnTo>
                  <a:lnTo>
                    <a:pt x="428891" y="1914321"/>
                  </a:lnTo>
                  <a:lnTo>
                    <a:pt x="432320" y="1909660"/>
                  </a:lnTo>
                  <a:lnTo>
                    <a:pt x="439343" y="1905685"/>
                  </a:lnTo>
                  <a:lnTo>
                    <a:pt x="440258" y="1900135"/>
                  </a:lnTo>
                  <a:lnTo>
                    <a:pt x="442048" y="1898218"/>
                  </a:lnTo>
                  <a:lnTo>
                    <a:pt x="451078" y="1889036"/>
                  </a:lnTo>
                  <a:lnTo>
                    <a:pt x="451192" y="1889899"/>
                  </a:lnTo>
                  <a:lnTo>
                    <a:pt x="452221" y="1889086"/>
                  </a:lnTo>
                  <a:lnTo>
                    <a:pt x="453974" y="1887093"/>
                  </a:lnTo>
                  <a:lnTo>
                    <a:pt x="454431" y="1886089"/>
                  </a:lnTo>
                  <a:lnTo>
                    <a:pt x="453783" y="1886000"/>
                  </a:lnTo>
                  <a:lnTo>
                    <a:pt x="452742" y="1887080"/>
                  </a:lnTo>
                  <a:lnTo>
                    <a:pt x="451777" y="1888172"/>
                  </a:lnTo>
                  <a:lnTo>
                    <a:pt x="451612" y="1888363"/>
                  </a:lnTo>
                  <a:lnTo>
                    <a:pt x="454431" y="1884197"/>
                  </a:lnTo>
                  <a:lnTo>
                    <a:pt x="455523" y="1882914"/>
                  </a:lnTo>
                  <a:lnTo>
                    <a:pt x="457200" y="1882711"/>
                  </a:lnTo>
                  <a:lnTo>
                    <a:pt x="459193" y="1882444"/>
                  </a:lnTo>
                  <a:lnTo>
                    <a:pt x="460286" y="1882216"/>
                  </a:lnTo>
                  <a:lnTo>
                    <a:pt x="462534" y="1877250"/>
                  </a:lnTo>
                  <a:lnTo>
                    <a:pt x="462749" y="1876501"/>
                  </a:lnTo>
                  <a:lnTo>
                    <a:pt x="467614" y="1870760"/>
                  </a:lnTo>
                  <a:lnTo>
                    <a:pt x="467017" y="1870036"/>
                  </a:lnTo>
                  <a:lnTo>
                    <a:pt x="464743" y="1870646"/>
                  </a:lnTo>
                  <a:lnTo>
                    <a:pt x="464527" y="1870697"/>
                  </a:lnTo>
                  <a:lnTo>
                    <a:pt x="464896" y="1869757"/>
                  </a:lnTo>
                  <a:lnTo>
                    <a:pt x="466140" y="1867725"/>
                  </a:lnTo>
                  <a:lnTo>
                    <a:pt x="467029" y="1867141"/>
                  </a:lnTo>
                  <a:lnTo>
                    <a:pt x="468249" y="1866607"/>
                  </a:lnTo>
                  <a:lnTo>
                    <a:pt x="468566" y="1866646"/>
                  </a:lnTo>
                  <a:lnTo>
                    <a:pt x="472617" y="1864512"/>
                  </a:lnTo>
                  <a:lnTo>
                    <a:pt x="477685" y="1856930"/>
                  </a:lnTo>
                  <a:lnTo>
                    <a:pt x="478764" y="1855444"/>
                  </a:lnTo>
                  <a:lnTo>
                    <a:pt x="480669" y="1853704"/>
                  </a:lnTo>
                  <a:lnTo>
                    <a:pt x="483704" y="1850872"/>
                  </a:lnTo>
                  <a:lnTo>
                    <a:pt x="485419" y="1849272"/>
                  </a:lnTo>
                  <a:lnTo>
                    <a:pt x="490308" y="1844725"/>
                  </a:lnTo>
                  <a:lnTo>
                    <a:pt x="490740" y="1844217"/>
                  </a:lnTo>
                  <a:lnTo>
                    <a:pt x="491617" y="1843189"/>
                  </a:lnTo>
                  <a:lnTo>
                    <a:pt x="492836" y="1840407"/>
                  </a:lnTo>
                  <a:lnTo>
                    <a:pt x="491578" y="1841093"/>
                  </a:lnTo>
                  <a:lnTo>
                    <a:pt x="487768" y="1844217"/>
                  </a:lnTo>
                  <a:lnTo>
                    <a:pt x="487591" y="1843532"/>
                  </a:lnTo>
                  <a:lnTo>
                    <a:pt x="487781" y="1840484"/>
                  </a:lnTo>
                  <a:lnTo>
                    <a:pt x="490156" y="1838388"/>
                  </a:lnTo>
                  <a:lnTo>
                    <a:pt x="494576" y="1832254"/>
                  </a:lnTo>
                  <a:lnTo>
                    <a:pt x="498157" y="1828787"/>
                  </a:lnTo>
                  <a:lnTo>
                    <a:pt x="501662" y="1824316"/>
                  </a:lnTo>
                  <a:lnTo>
                    <a:pt x="502132" y="1823491"/>
                  </a:lnTo>
                  <a:lnTo>
                    <a:pt x="502208" y="1822818"/>
                  </a:lnTo>
                  <a:lnTo>
                    <a:pt x="501700" y="1822856"/>
                  </a:lnTo>
                  <a:lnTo>
                    <a:pt x="499325" y="1824863"/>
                  </a:lnTo>
                  <a:lnTo>
                    <a:pt x="496671" y="1827657"/>
                  </a:lnTo>
                  <a:lnTo>
                    <a:pt x="492785" y="1829485"/>
                  </a:lnTo>
                  <a:lnTo>
                    <a:pt x="491083" y="1831873"/>
                  </a:lnTo>
                  <a:lnTo>
                    <a:pt x="487248" y="1839264"/>
                  </a:lnTo>
                  <a:lnTo>
                    <a:pt x="483108" y="1843189"/>
                  </a:lnTo>
                  <a:lnTo>
                    <a:pt x="478104" y="1847862"/>
                  </a:lnTo>
                  <a:lnTo>
                    <a:pt x="476948" y="1848840"/>
                  </a:lnTo>
                  <a:lnTo>
                    <a:pt x="475678" y="1849272"/>
                  </a:lnTo>
                  <a:lnTo>
                    <a:pt x="476745" y="1847621"/>
                  </a:lnTo>
                  <a:lnTo>
                    <a:pt x="477862" y="1845500"/>
                  </a:lnTo>
                  <a:lnTo>
                    <a:pt x="480009" y="1841360"/>
                  </a:lnTo>
                  <a:lnTo>
                    <a:pt x="485292" y="1835670"/>
                  </a:lnTo>
                  <a:lnTo>
                    <a:pt x="490181" y="1830514"/>
                  </a:lnTo>
                  <a:lnTo>
                    <a:pt x="490753" y="1829917"/>
                  </a:lnTo>
                  <a:lnTo>
                    <a:pt x="491439" y="1829193"/>
                  </a:lnTo>
                  <a:lnTo>
                    <a:pt x="496849" y="1823491"/>
                  </a:lnTo>
                  <a:lnTo>
                    <a:pt x="496938" y="1823097"/>
                  </a:lnTo>
                  <a:lnTo>
                    <a:pt x="493623" y="1823097"/>
                  </a:lnTo>
                  <a:lnTo>
                    <a:pt x="492010" y="1823059"/>
                  </a:lnTo>
                  <a:lnTo>
                    <a:pt x="493318" y="1821484"/>
                  </a:lnTo>
                  <a:lnTo>
                    <a:pt x="496874" y="1817751"/>
                  </a:lnTo>
                  <a:lnTo>
                    <a:pt x="498081" y="1816252"/>
                  </a:lnTo>
                  <a:lnTo>
                    <a:pt x="497789" y="1814461"/>
                  </a:lnTo>
                  <a:lnTo>
                    <a:pt x="497763" y="1813610"/>
                  </a:lnTo>
                  <a:lnTo>
                    <a:pt x="508863" y="1803768"/>
                  </a:lnTo>
                  <a:lnTo>
                    <a:pt x="509435" y="1803260"/>
                  </a:lnTo>
                  <a:lnTo>
                    <a:pt x="510400" y="1801964"/>
                  </a:lnTo>
                  <a:lnTo>
                    <a:pt x="511657" y="1799577"/>
                  </a:lnTo>
                  <a:lnTo>
                    <a:pt x="513511" y="1796046"/>
                  </a:lnTo>
                  <a:lnTo>
                    <a:pt x="516318" y="1790700"/>
                  </a:lnTo>
                  <a:lnTo>
                    <a:pt x="518363" y="1787258"/>
                  </a:lnTo>
                  <a:lnTo>
                    <a:pt x="523963" y="1779257"/>
                  </a:lnTo>
                  <a:lnTo>
                    <a:pt x="526669" y="1775612"/>
                  </a:lnTo>
                  <a:lnTo>
                    <a:pt x="530872" y="1774228"/>
                  </a:lnTo>
                  <a:lnTo>
                    <a:pt x="531622" y="1773237"/>
                  </a:lnTo>
                  <a:lnTo>
                    <a:pt x="534263" y="1769884"/>
                  </a:lnTo>
                  <a:lnTo>
                    <a:pt x="535343" y="1768868"/>
                  </a:lnTo>
                  <a:lnTo>
                    <a:pt x="535546" y="1769351"/>
                  </a:lnTo>
                  <a:lnTo>
                    <a:pt x="535673" y="1769935"/>
                  </a:lnTo>
                  <a:lnTo>
                    <a:pt x="534619" y="1771256"/>
                  </a:lnTo>
                  <a:lnTo>
                    <a:pt x="531685" y="1774520"/>
                  </a:lnTo>
                  <a:lnTo>
                    <a:pt x="529615" y="1776857"/>
                  </a:lnTo>
                  <a:lnTo>
                    <a:pt x="524700" y="1781517"/>
                  </a:lnTo>
                  <a:lnTo>
                    <a:pt x="523494" y="1783969"/>
                  </a:lnTo>
                  <a:lnTo>
                    <a:pt x="520763" y="1787740"/>
                  </a:lnTo>
                  <a:lnTo>
                    <a:pt x="520979" y="1788452"/>
                  </a:lnTo>
                  <a:lnTo>
                    <a:pt x="525957" y="1782533"/>
                  </a:lnTo>
                  <a:lnTo>
                    <a:pt x="529069" y="1782241"/>
                  </a:lnTo>
                  <a:lnTo>
                    <a:pt x="537349" y="1770570"/>
                  </a:lnTo>
                  <a:lnTo>
                    <a:pt x="539038" y="1768868"/>
                  </a:lnTo>
                  <a:lnTo>
                    <a:pt x="543725" y="1764093"/>
                  </a:lnTo>
                  <a:lnTo>
                    <a:pt x="552894" y="1750199"/>
                  </a:lnTo>
                  <a:lnTo>
                    <a:pt x="557860" y="1746186"/>
                  </a:lnTo>
                  <a:lnTo>
                    <a:pt x="564527" y="1741322"/>
                  </a:lnTo>
                  <a:lnTo>
                    <a:pt x="564502" y="1742033"/>
                  </a:lnTo>
                  <a:lnTo>
                    <a:pt x="560755" y="1748231"/>
                  </a:lnTo>
                  <a:lnTo>
                    <a:pt x="563892" y="1746796"/>
                  </a:lnTo>
                  <a:lnTo>
                    <a:pt x="564946" y="1744027"/>
                  </a:lnTo>
                  <a:lnTo>
                    <a:pt x="567156" y="1741322"/>
                  </a:lnTo>
                  <a:lnTo>
                    <a:pt x="568934" y="1739226"/>
                  </a:lnTo>
                  <a:lnTo>
                    <a:pt x="573341" y="1734007"/>
                  </a:lnTo>
                  <a:lnTo>
                    <a:pt x="575246" y="1731721"/>
                  </a:lnTo>
                  <a:lnTo>
                    <a:pt x="575398" y="1730857"/>
                  </a:lnTo>
                  <a:lnTo>
                    <a:pt x="574802" y="1730984"/>
                  </a:lnTo>
                  <a:lnTo>
                    <a:pt x="574001" y="1731175"/>
                  </a:lnTo>
                  <a:lnTo>
                    <a:pt x="572960" y="1731721"/>
                  </a:lnTo>
                  <a:lnTo>
                    <a:pt x="569087" y="1734007"/>
                  </a:lnTo>
                  <a:lnTo>
                    <a:pt x="567182" y="1733651"/>
                  </a:lnTo>
                  <a:lnTo>
                    <a:pt x="562508" y="1739226"/>
                  </a:lnTo>
                  <a:lnTo>
                    <a:pt x="565378" y="1735150"/>
                  </a:lnTo>
                  <a:lnTo>
                    <a:pt x="568363" y="1731035"/>
                  </a:lnTo>
                  <a:lnTo>
                    <a:pt x="570509" y="1727263"/>
                  </a:lnTo>
                  <a:lnTo>
                    <a:pt x="571576" y="1724317"/>
                  </a:lnTo>
                  <a:lnTo>
                    <a:pt x="575017" y="1720151"/>
                  </a:lnTo>
                  <a:lnTo>
                    <a:pt x="577710" y="1715795"/>
                  </a:lnTo>
                  <a:lnTo>
                    <a:pt x="577799" y="1714944"/>
                  </a:lnTo>
                  <a:close/>
                </a:path>
                <a:path w="583565" h="1976120">
                  <a:moveTo>
                    <a:pt x="583184" y="1742313"/>
                  </a:moveTo>
                  <a:lnTo>
                    <a:pt x="582955" y="1742071"/>
                  </a:lnTo>
                  <a:lnTo>
                    <a:pt x="581837" y="1742135"/>
                  </a:lnTo>
                  <a:lnTo>
                    <a:pt x="580199" y="1742274"/>
                  </a:lnTo>
                  <a:lnTo>
                    <a:pt x="578650" y="1742922"/>
                  </a:lnTo>
                  <a:lnTo>
                    <a:pt x="571246" y="1749590"/>
                  </a:lnTo>
                  <a:lnTo>
                    <a:pt x="567232" y="1752587"/>
                  </a:lnTo>
                  <a:lnTo>
                    <a:pt x="567601" y="1749425"/>
                  </a:lnTo>
                  <a:lnTo>
                    <a:pt x="567410" y="1749590"/>
                  </a:lnTo>
                  <a:lnTo>
                    <a:pt x="567055" y="1749945"/>
                  </a:lnTo>
                  <a:lnTo>
                    <a:pt x="564222" y="1753603"/>
                  </a:lnTo>
                  <a:lnTo>
                    <a:pt x="563511" y="1754466"/>
                  </a:lnTo>
                  <a:lnTo>
                    <a:pt x="562978" y="1754733"/>
                  </a:lnTo>
                  <a:lnTo>
                    <a:pt x="563105" y="1754111"/>
                  </a:lnTo>
                  <a:lnTo>
                    <a:pt x="563410" y="1753603"/>
                  </a:lnTo>
                  <a:lnTo>
                    <a:pt x="567055" y="1749945"/>
                  </a:lnTo>
                  <a:lnTo>
                    <a:pt x="567563" y="1749272"/>
                  </a:lnTo>
                  <a:lnTo>
                    <a:pt x="567601" y="1749425"/>
                  </a:lnTo>
                  <a:lnTo>
                    <a:pt x="567791" y="1749272"/>
                  </a:lnTo>
                  <a:lnTo>
                    <a:pt x="568147" y="1749018"/>
                  </a:lnTo>
                  <a:lnTo>
                    <a:pt x="569391" y="1747710"/>
                  </a:lnTo>
                  <a:lnTo>
                    <a:pt x="570623" y="1746567"/>
                  </a:lnTo>
                  <a:lnTo>
                    <a:pt x="572414" y="1744065"/>
                  </a:lnTo>
                  <a:lnTo>
                    <a:pt x="571639" y="1744332"/>
                  </a:lnTo>
                  <a:lnTo>
                    <a:pt x="563054" y="1749590"/>
                  </a:lnTo>
                  <a:lnTo>
                    <a:pt x="562063" y="1750212"/>
                  </a:lnTo>
                  <a:lnTo>
                    <a:pt x="559930" y="1751520"/>
                  </a:lnTo>
                  <a:lnTo>
                    <a:pt x="557745" y="1756041"/>
                  </a:lnTo>
                  <a:lnTo>
                    <a:pt x="556780" y="1757375"/>
                  </a:lnTo>
                  <a:lnTo>
                    <a:pt x="550926" y="1762188"/>
                  </a:lnTo>
                  <a:lnTo>
                    <a:pt x="548957" y="1765566"/>
                  </a:lnTo>
                  <a:lnTo>
                    <a:pt x="546354" y="1771789"/>
                  </a:lnTo>
                  <a:lnTo>
                    <a:pt x="543052" y="1775675"/>
                  </a:lnTo>
                  <a:lnTo>
                    <a:pt x="541540" y="1780286"/>
                  </a:lnTo>
                  <a:lnTo>
                    <a:pt x="538632" y="1784070"/>
                  </a:lnTo>
                  <a:lnTo>
                    <a:pt x="532409" y="1790852"/>
                  </a:lnTo>
                  <a:lnTo>
                    <a:pt x="528891" y="1795246"/>
                  </a:lnTo>
                  <a:lnTo>
                    <a:pt x="521182" y="1802828"/>
                  </a:lnTo>
                  <a:lnTo>
                    <a:pt x="518845" y="1805444"/>
                  </a:lnTo>
                  <a:lnTo>
                    <a:pt x="518629" y="1808721"/>
                  </a:lnTo>
                  <a:lnTo>
                    <a:pt x="517499" y="1810334"/>
                  </a:lnTo>
                  <a:lnTo>
                    <a:pt x="515874" y="1812378"/>
                  </a:lnTo>
                  <a:lnTo>
                    <a:pt x="515874" y="1815477"/>
                  </a:lnTo>
                  <a:lnTo>
                    <a:pt x="515378" y="1816011"/>
                  </a:lnTo>
                  <a:lnTo>
                    <a:pt x="515543" y="1815553"/>
                  </a:lnTo>
                  <a:lnTo>
                    <a:pt x="515874" y="1815477"/>
                  </a:lnTo>
                  <a:lnTo>
                    <a:pt x="515874" y="1812378"/>
                  </a:lnTo>
                  <a:lnTo>
                    <a:pt x="512724" y="1816315"/>
                  </a:lnTo>
                  <a:lnTo>
                    <a:pt x="509295" y="1821345"/>
                  </a:lnTo>
                  <a:lnTo>
                    <a:pt x="501802" y="1827923"/>
                  </a:lnTo>
                  <a:lnTo>
                    <a:pt x="499630" y="1830793"/>
                  </a:lnTo>
                  <a:lnTo>
                    <a:pt x="498106" y="1834248"/>
                  </a:lnTo>
                  <a:lnTo>
                    <a:pt x="498919" y="1833905"/>
                  </a:lnTo>
                  <a:lnTo>
                    <a:pt x="501167" y="1832013"/>
                  </a:lnTo>
                  <a:lnTo>
                    <a:pt x="501865" y="1830997"/>
                  </a:lnTo>
                  <a:lnTo>
                    <a:pt x="504418" y="1826437"/>
                  </a:lnTo>
                  <a:lnTo>
                    <a:pt x="507225" y="1824240"/>
                  </a:lnTo>
                  <a:lnTo>
                    <a:pt x="510578" y="1823110"/>
                  </a:lnTo>
                  <a:lnTo>
                    <a:pt x="507542" y="1826539"/>
                  </a:lnTo>
                  <a:lnTo>
                    <a:pt x="503364" y="1832114"/>
                  </a:lnTo>
                  <a:lnTo>
                    <a:pt x="500316" y="1836483"/>
                  </a:lnTo>
                  <a:lnTo>
                    <a:pt x="499833" y="1838248"/>
                  </a:lnTo>
                  <a:lnTo>
                    <a:pt x="505802" y="1834769"/>
                  </a:lnTo>
                  <a:lnTo>
                    <a:pt x="506196" y="1835988"/>
                  </a:lnTo>
                  <a:lnTo>
                    <a:pt x="508990" y="1834769"/>
                  </a:lnTo>
                  <a:lnTo>
                    <a:pt x="510971" y="1833905"/>
                  </a:lnTo>
                  <a:lnTo>
                    <a:pt x="510514" y="1834845"/>
                  </a:lnTo>
                  <a:lnTo>
                    <a:pt x="511213" y="1833905"/>
                  </a:lnTo>
                  <a:lnTo>
                    <a:pt x="512559" y="1832038"/>
                  </a:lnTo>
                  <a:lnTo>
                    <a:pt x="515213" y="1828355"/>
                  </a:lnTo>
                  <a:lnTo>
                    <a:pt x="519760" y="1823847"/>
                  </a:lnTo>
                  <a:lnTo>
                    <a:pt x="525437" y="1820418"/>
                  </a:lnTo>
                  <a:lnTo>
                    <a:pt x="527761" y="1819008"/>
                  </a:lnTo>
                  <a:lnTo>
                    <a:pt x="528167" y="1818335"/>
                  </a:lnTo>
                  <a:lnTo>
                    <a:pt x="529399" y="1816315"/>
                  </a:lnTo>
                  <a:lnTo>
                    <a:pt x="531075" y="1813560"/>
                  </a:lnTo>
                  <a:lnTo>
                    <a:pt x="531279" y="1813255"/>
                  </a:lnTo>
                  <a:lnTo>
                    <a:pt x="533311" y="1810867"/>
                  </a:lnTo>
                  <a:lnTo>
                    <a:pt x="537362" y="1806155"/>
                  </a:lnTo>
                  <a:lnTo>
                    <a:pt x="538797" y="1803742"/>
                  </a:lnTo>
                  <a:lnTo>
                    <a:pt x="538403" y="1802765"/>
                  </a:lnTo>
                  <a:lnTo>
                    <a:pt x="538111" y="1802142"/>
                  </a:lnTo>
                  <a:lnTo>
                    <a:pt x="536549" y="1803133"/>
                  </a:lnTo>
                  <a:lnTo>
                    <a:pt x="530618" y="1808238"/>
                  </a:lnTo>
                  <a:lnTo>
                    <a:pt x="529132" y="1809369"/>
                  </a:lnTo>
                  <a:lnTo>
                    <a:pt x="529132" y="1814055"/>
                  </a:lnTo>
                  <a:lnTo>
                    <a:pt x="528015" y="1815477"/>
                  </a:lnTo>
                  <a:lnTo>
                    <a:pt x="527164" y="1816100"/>
                  </a:lnTo>
                  <a:lnTo>
                    <a:pt x="526338" y="1816315"/>
                  </a:lnTo>
                  <a:lnTo>
                    <a:pt x="526161" y="1816315"/>
                  </a:lnTo>
                  <a:lnTo>
                    <a:pt x="529132" y="1814055"/>
                  </a:lnTo>
                  <a:lnTo>
                    <a:pt x="529132" y="1809369"/>
                  </a:lnTo>
                  <a:lnTo>
                    <a:pt x="527151" y="1810867"/>
                  </a:lnTo>
                  <a:lnTo>
                    <a:pt x="526567" y="1808340"/>
                  </a:lnTo>
                  <a:lnTo>
                    <a:pt x="524370" y="1810143"/>
                  </a:lnTo>
                  <a:lnTo>
                    <a:pt x="523100" y="1811286"/>
                  </a:lnTo>
                  <a:lnTo>
                    <a:pt x="520928" y="1813306"/>
                  </a:lnTo>
                  <a:lnTo>
                    <a:pt x="518680" y="1816239"/>
                  </a:lnTo>
                  <a:lnTo>
                    <a:pt x="518007" y="1816696"/>
                  </a:lnTo>
                  <a:lnTo>
                    <a:pt x="518007" y="1820418"/>
                  </a:lnTo>
                  <a:lnTo>
                    <a:pt x="516890" y="1822665"/>
                  </a:lnTo>
                  <a:lnTo>
                    <a:pt x="515645" y="1824050"/>
                  </a:lnTo>
                  <a:lnTo>
                    <a:pt x="515150" y="1824672"/>
                  </a:lnTo>
                  <a:lnTo>
                    <a:pt x="509917" y="1830514"/>
                  </a:lnTo>
                  <a:lnTo>
                    <a:pt x="507682" y="1832038"/>
                  </a:lnTo>
                  <a:lnTo>
                    <a:pt x="508000" y="1828914"/>
                  </a:lnTo>
                  <a:lnTo>
                    <a:pt x="508508" y="1827580"/>
                  </a:lnTo>
                  <a:lnTo>
                    <a:pt x="511048" y="1823859"/>
                  </a:lnTo>
                  <a:lnTo>
                    <a:pt x="512305" y="1823491"/>
                  </a:lnTo>
                  <a:lnTo>
                    <a:pt x="512991" y="1823110"/>
                  </a:lnTo>
                  <a:lnTo>
                    <a:pt x="514337" y="1822386"/>
                  </a:lnTo>
                  <a:lnTo>
                    <a:pt x="515124" y="1821903"/>
                  </a:lnTo>
                  <a:lnTo>
                    <a:pt x="516661" y="1821256"/>
                  </a:lnTo>
                  <a:lnTo>
                    <a:pt x="518007" y="1820418"/>
                  </a:lnTo>
                  <a:lnTo>
                    <a:pt x="518007" y="1816696"/>
                  </a:lnTo>
                  <a:lnTo>
                    <a:pt x="516483" y="1817674"/>
                  </a:lnTo>
                  <a:lnTo>
                    <a:pt x="515950" y="1818335"/>
                  </a:lnTo>
                  <a:lnTo>
                    <a:pt x="515759" y="1818170"/>
                  </a:lnTo>
                  <a:lnTo>
                    <a:pt x="516267" y="1817903"/>
                  </a:lnTo>
                  <a:lnTo>
                    <a:pt x="516382" y="1817738"/>
                  </a:lnTo>
                  <a:lnTo>
                    <a:pt x="517829" y="1816011"/>
                  </a:lnTo>
                  <a:lnTo>
                    <a:pt x="518261" y="1815477"/>
                  </a:lnTo>
                  <a:lnTo>
                    <a:pt x="521982" y="1810867"/>
                  </a:lnTo>
                  <a:lnTo>
                    <a:pt x="522224" y="1810512"/>
                  </a:lnTo>
                  <a:lnTo>
                    <a:pt x="525678" y="1802765"/>
                  </a:lnTo>
                  <a:lnTo>
                    <a:pt x="527291" y="1800847"/>
                  </a:lnTo>
                  <a:lnTo>
                    <a:pt x="531228" y="1796262"/>
                  </a:lnTo>
                  <a:lnTo>
                    <a:pt x="535266" y="1791728"/>
                  </a:lnTo>
                  <a:lnTo>
                    <a:pt x="539356" y="1787817"/>
                  </a:lnTo>
                  <a:lnTo>
                    <a:pt x="545096" y="1782191"/>
                  </a:lnTo>
                  <a:lnTo>
                    <a:pt x="550697" y="1776387"/>
                  </a:lnTo>
                  <a:lnTo>
                    <a:pt x="556171" y="1770253"/>
                  </a:lnTo>
                  <a:lnTo>
                    <a:pt x="561568" y="1763687"/>
                  </a:lnTo>
                  <a:lnTo>
                    <a:pt x="564451" y="1759991"/>
                  </a:lnTo>
                  <a:lnTo>
                    <a:pt x="568604" y="1755152"/>
                  </a:lnTo>
                  <a:lnTo>
                    <a:pt x="570407" y="1754733"/>
                  </a:lnTo>
                  <a:lnTo>
                    <a:pt x="574205" y="1753882"/>
                  </a:lnTo>
                  <a:lnTo>
                    <a:pt x="575170" y="1752587"/>
                  </a:lnTo>
                  <a:lnTo>
                    <a:pt x="577977" y="1748891"/>
                  </a:lnTo>
                  <a:lnTo>
                    <a:pt x="583184" y="1742313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7" name="object 477"/>
            <p:cNvSpPr/>
            <p:nvPr/>
          </p:nvSpPr>
          <p:spPr>
            <a:xfrm>
              <a:off x="11693499" y="8632183"/>
              <a:ext cx="1083945" cy="1844675"/>
            </a:xfrm>
            <a:custGeom>
              <a:avLst/>
              <a:gdLst/>
              <a:ahLst/>
              <a:cxnLst/>
              <a:rect l="l" t="t" r="r" b="b"/>
              <a:pathLst>
                <a:path w="1083945" h="1844675">
                  <a:moveTo>
                    <a:pt x="1625" y="1104544"/>
                  </a:moveTo>
                  <a:lnTo>
                    <a:pt x="1422" y="1104480"/>
                  </a:lnTo>
                  <a:lnTo>
                    <a:pt x="1625" y="1104544"/>
                  </a:lnTo>
                  <a:close/>
                </a:path>
                <a:path w="1083945" h="1844675">
                  <a:moveTo>
                    <a:pt x="7150" y="1102220"/>
                  </a:moveTo>
                  <a:lnTo>
                    <a:pt x="5626" y="1101864"/>
                  </a:lnTo>
                  <a:lnTo>
                    <a:pt x="3390" y="1102118"/>
                  </a:lnTo>
                  <a:lnTo>
                    <a:pt x="114" y="1103172"/>
                  </a:lnTo>
                  <a:lnTo>
                    <a:pt x="0" y="1103998"/>
                  </a:lnTo>
                  <a:lnTo>
                    <a:pt x="711" y="1103947"/>
                  </a:lnTo>
                  <a:lnTo>
                    <a:pt x="889" y="1104176"/>
                  </a:lnTo>
                  <a:lnTo>
                    <a:pt x="1066" y="1104353"/>
                  </a:lnTo>
                  <a:lnTo>
                    <a:pt x="279" y="1104125"/>
                  </a:lnTo>
                  <a:lnTo>
                    <a:pt x="1003" y="1104353"/>
                  </a:lnTo>
                  <a:lnTo>
                    <a:pt x="1422" y="1104480"/>
                  </a:lnTo>
                  <a:lnTo>
                    <a:pt x="1663" y="1103947"/>
                  </a:lnTo>
                  <a:lnTo>
                    <a:pt x="1790" y="1103642"/>
                  </a:lnTo>
                  <a:lnTo>
                    <a:pt x="1879" y="1103363"/>
                  </a:lnTo>
                  <a:lnTo>
                    <a:pt x="2273" y="1103274"/>
                  </a:lnTo>
                  <a:lnTo>
                    <a:pt x="4343" y="1103642"/>
                  </a:lnTo>
                  <a:lnTo>
                    <a:pt x="5397" y="1103363"/>
                  </a:lnTo>
                  <a:lnTo>
                    <a:pt x="5562" y="1103274"/>
                  </a:lnTo>
                  <a:lnTo>
                    <a:pt x="6451" y="1102753"/>
                  </a:lnTo>
                  <a:lnTo>
                    <a:pt x="7150" y="1102220"/>
                  </a:lnTo>
                  <a:close/>
                </a:path>
                <a:path w="1083945" h="1844675">
                  <a:moveTo>
                    <a:pt x="7239" y="1106385"/>
                  </a:moveTo>
                  <a:lnTo>
                    <a:pt x="6832" y="1106246"/>
                  </a:lnTo>
                  <a:lnTo>
                    <a:pt x="6400" y="1106068"/>
                  </a:lnTo>
                  <a:lnTo>
                    <a:pt x="5715" y="1105382"/>
                  </a:lnTo>
                  <a:lnTo>
                    <a:pt x="5410" y="1105077"/>
                  </a:lnTo>
                  <a:lnTo>
                    <a:pt x="4457" y="1105382"/>
                  </a:lnTo>
                  <a:lnTo>
                    <a:pt x="4140" y="1105281"/>
                  </a:lnTo>
                  <a:lnTo>
                    <a:pt x="2882" y="1104874"/>
                  </a:lnTo>
                  <a:lnTo>
                    <a:pt x="2146" y="1104468"/>
                  </a:lnTo>
                  <a:lnTo>
                    <a:pt x="1625" y="1104544"/>
                  </a:lnTo>
                  <a:lnTo>
                    <a:pt x="2679" y="1104887"/>
                  </a:lnTo>
                  <a:lnTo>
                    <a:pt x="3251" y="1105077"/>
                  </a:lnTo>
                  <a:lnTo>
                    <a:pt x="4419" y="1105458"/>
                  </a:lnTo>
                  <a:lnTo>
                    <a:pt x="4013" y="1105344"/>
                  </a:lnTo>
                  <a:lnTo>
                    <a:pt x="3568" y="1105217"/>
                  </a:lnTo>
                  <a:lnTo>
                    <a:pt x="4533" y="1105522"/>
                  </a:lnTo>
                  <a:lnTo>
                    <a:pt x="4826" y="1105598"/>
                  </a:lnTo>
                  <a:lnTo>
                    <a:pt x="5029" y="1105649"/>
                  </a:lnTo>
                  <a:lnTo>
                    <a:pt x="4851" y="1105623"/>
                  </a:lnTo>
                  <a:lnTo>
                    <a:pt x="4533" y="1105522"/>
                  </a:lnTo>
                  <a:lnTo>
                    <a:pt x="5130" y="1105725"/>
                  </a:lnTo>
                  <a:lnTo>
                    <a:pt x="5626" y="1105877"/>
                  </a:lnTo>
                  <a:lnTo>
                    <a:pt x="6273" y="1106093"/>
                  </a:lnTo>
                  <a:lnTo>
                    <a:pt x="6032" y="1106004"/>
                  </a:lnTo>
                  <a:lnTo>
                    <a:pt x="6375" y="1106106"/>
                  </a:lnTo>
                  <a:lnTo>
                    <a:pt x="6578" y="1106182"/>
                  </a:lnTo>
                  <a:lnTo>
                    <a:pt x="7239" y="1106385"/>
                  </a:lnTo>
                  <a:close/>
                </a:path>
                <a:path w="1083945" h="1844675">
                  <a:moveTo>
                    <a:pt x="8039" y="1106678"/>
                  </a:moveTo>
                  <a:close/>
                </a:path>
                <a:path w="1083945" h="1844675">
                  <a:moveTo>
                    <a:pt x="8115" y="1106703"/>
                  </a:moveTo>
                  <a:close/>
                </a:path>
                <a:path w="1083945" h="1844675">
                  <a:moveTo>
                    <a:pt x="8623" y="1106881"/>
                  </a:moveTo>
                  <a:lnTo>
                    <a:pt x="8128" y="1106703"/>
                  </a:lnTo>
                  <a:lnTo>
                    <a:pt x="8623" y="1106893"/>
                  </a:lnTo>
                  <a:close/>
                </a:path>
                <a:path w="1083945" h="1844675">
                  <a:moveTo>
                    <a:pt x="8890" y="1106982"/>
                  </a:moveTo>
                  <a:lnTo>
                    <a:pt x="8623" y="1106893"/>
                  </a:lnTo>
                  <a:lnTo>
                    <a:pt x="8890" y="1106982"/>
                  </a:lnTo>
                  <a:close/>
                </a:path>
                <a:path w="1083945" h="1844675">
                  <a:moveTo>
                    <a:pt x="14516" y="1109040"/>
                  </a:moveTo>
                  <a:lnTo>
                    <a:pt x="12484" y="1108265"/>
                  </a:lnTo>
                  <a:lnTo>
                    <a:pt x="9004" y="1107020"/>
                  </a:lnTo>
                  <a:lnTo>
                    <a:pt x="14516" y="1109040"/>
                  </a:lnTo>
                  <a:close/>
                </a:path>
                <a:path w="1083945" h="1844675">
                  <a:moveTo>
                    <a:pt x="17424" y="1110157"/>
                  </a:moveTo>
                  <a:lnTo>
                    <a:pt x="15506" y="1109421"/>
                  </a:lnTo>
                  <a:lnTo>
                    <a:pt x="17183" y="1110094"/>
                  </a:lnTo>
                  <a:lnTo>
                    <a:pt x="17424" y="1110157"/>
                  </a:lnTo>
                  <a:close/>
                </a:path>
                <a:path w="1083945" h="1844675">
                  <a:moveTo>
                    <a:pt x="22682" y="1112304"/>
                  </a:moveTo>
                  <a:lnTo>
                    <a:pt x="20586" y="1111402"/>
                  </a:lnTo>
                  <a:lnTo>
                    <a:pt x="18034" y="1110386"/>
                  </a:lnTo>
                  <a:lnTo>
                    <a:pt x="17449" y="1110170"/>
                  </a:lnTo>
                  <a:lnTo>
                    <a:pt x="22682" y="1112304"/>
                  </a:lnTo>
                  <a:close/>
                </a:path>
                <a:path w="1083945" h="1844675">
                  <a:moveTo>
                    <a:pt x="351358" y="122923"/>
                  </a:moveTo>
                  <a:lnTo>
                    <a:pt x="345948" y="127165"/>
                  </a:lnTo>
                  <a:lnTo>
                    <a:pt x="342404" y="127406"/>
                  </a:lnTo>
                  <a:lnTo>
                    <a:pt x="338759" y="130022"/>
                  </a:lnTo>
                  <a:lnTo>
                    <a:pt x="333375" y="134734"/>
                  </a:lnTo>
                  <a:lnTo>
                    <a:pt x="331063" y="136994"/>
                  </a:lnTo>
                  <a:lnTo>
                    <a:pt x="332562" y="132003"/>
                  </a:lnTo>
                  <a:lnTo>
                    <a:pt x="328206" y="136817"/>
                  </a:lnTo>
                  <a:lnTo>
                    <a:pt x="324802" y="139344"/>
                  </a:lnTo>
                  <a:lnTo>
                    <a:pt x="323773" y="139839"/>
                  </a:lnTo>
                  <a:lnTo>
                    <a:pt x="322783" y="139293"/>
                  </a:lnTo>
                  <a:lnTo>
                    <a:pt x="326986" y="135153"/>
                  </a:lnTo>
                  <a:lnTo>
                    <a:pt x="329590" y="132549"/>
                  </a:lnTo>
                  <a:lnTo>
                    <a:pt x="330327" y="130543"/>
                  </a:lnTo>
                  <a:lnTo>
                    <a:pt x="330822" y="128663"/>
                  </a:lnTo>
                  <a:lnTo>
                    <a:pt x="327609" y="130441"/>
                  </a:lnTo>
                  <a:lnTo>
                    <a:pt x="322656" y="135153"/>
                  </a:lnTo>
                  <a:lnTo>
                    <a:pt x="320230" y="134302"/>
                  </a:lnTo>
                  <a:lnTo>
                    <a:pt x="318604" y="135750"/>
                  </a:lnTo>
                  <a:lnTo>
                    <a:pt x="315849" y="139001"/>
                  </a:lnTo>
                  <a:lnTo>
                    <a:pt x="315836" y="139839"/>
                  </a:lnTo>
                  <a:lnTo>
                    <a:pt x="316039" y="140284"/>
                  </a:lnTo>
                  <a:lnTo>
                    <a:pt x="316661" y="141808"/>
                  </a:lnTo>
                  <a:lnTo>
                    <a:pt x="317817" y="142773"/>
                  </a:lnTo>
                  <a:lnTo>
                    <a:pt x="316725" y="147281"/>
                  </a:lnTo>
                  <a:lnTo>
                    <a:pt x="316814" y="148691"/>
                  </a:lnTo>
                  <a:lnTo>
                    <a:pt x="315353" y="153162"/>
                  </a:lnTo>
                  <a:lnTo>
                    <a:pt x="319595" y="149491"/>
                  </a:lnTo>
                  <a:lnTo>
                    <a:pt x="320332" y="152273"/>
                  </a:lnTo>
                  <a:lnTo>
                    <a:pt x="320865" y="151739"/>
                  </a:lnTo>
                  <a:lnTo>
                    <a:pt x="322719" y="149491"/>
                  </a:lnTo>
                  <a:lnTo>
                    <a:pt x="324535" y="147281"/>
                  </a:lnTo>
                  <a:lnTo>
                    <a:pt x="325196" y="146304"/>
                  </a:lnTo>
                  <a:lnTo>
                    <a:pt x="329323" y="143751"/>
                  </a:lnTo>
                  <a:lnTo>
                    <a:pt x="332574" y="139839"/>
                  </a:lnTo>
                  <a:lnTo>
                    <a:pt x="334822" y="137147"/>
                  </a:lnTo>
                  <a:lnTo>
                    <a:pt x="335280" y="136994"/>
                  </a:lnTo>
                  <a:lnTo>
                    <a:pt x="341096" y="135001"/>
                  </a:lnTo>
                  <a:lnTo>
                    <a:pt x="346456" y="130162"/>
                  </a:lnTo>
                  <a:lnTo>
                    <a:pt x="351358" y="122923"/>
                  </a:lnTo>
                  <a:close/>
                </a:path>
                <a:path w="1083945" h="1844675">
                  <a:moveTo>
                    <a:pt x="387362" y="76022"/>
                  </a:moveTo>
                  <a:lnTo>
                    <a:pt x="386842" y="75819"/>
                  </a:lnTo>
                  <a:lnTo>
                    <a:pt x="386435" y="75653"/>
                  </a:lnTo>
                  <a:lnTo>
                    <a:pt x="385368" y="76479"/>
                  </a:lnTo>
                  <a:lnTo>
                    <a:pt x="384390" y="77660"/>
                  </a:lnTo>
                  <a:lnTo>
                    <a:pt x="383400" y="78867"/>
                  </a:lnTo>
                  <a:lnTo>
                    <a:pt x="383451" y="79336"/>
                  </a:lnTo>
                  <a:lnTo>
                    <a:pt x="383794" y="79578"/>
                  </a:lnTo>
                  <a:lnTo>
                    <a:pt x="384175" y="79603"/>
                  </a:lnTo>
                  <a:lnTo>
                    <a:pt x="384606" y="79832"/>
                  </a:lnTo>
                  <a:lnTo>
                    <a:pt x="387210" y="76923"/>
                  </a:lnTo>
                  <a:lnTo>
                    <a:pt x="387362" y="76022"/>
                  </a:lnTo>
                  <a:close/>
                </a:path>
                <a:path w="1083945" h="1844675">
                  <a:moveTo>
                    <a:pt x="400900" y="249542"/>
                  </a:moveTo>
                  <a:lnTo>
                    <a:pt x="400189" y="248767"/>
                  </a:lnTo>
                  <a:lnTo>
                    <a:pt x="396722" y="251155"/>
                  </a:lnTo>
                  <a:lnTo>
                    <a:pt x="394817" y="253415"/>
                  </a:lnTo>
                  <a:lnTo>
                    <a:pt x="392645" y="255981"/>
                  </a:lnTo>
                  <a:lnTo>
                    <a:pt x="390067" y="261404"/>
                  </a:lnTo>
                  <a:lnTo>
                    <a:pt x="390601" y="262280"/>
                  </a:lnTo>
                  <a:lnTo>
                    <a:pt x="391248" y="262102"/>
                  </a:lnTo>
                  <a:lnTo>
                    <a:pt x="392976" y="260959"/>
                  </a:lnTo>
                  <a:lnTo>
                    <a:pt x="393928" y="257835"/>
                  </a:lnTo>
                  <a:lnTo>
                    <a:pt x="397230" y="254241"/>
                  </a:lnTo>
                  <a:lnTo>
                    <a:pt x="400723" y="250253"/>
                  </a:lnTo>
                  <a:lnTo>
                    <a:pt x="400900" y="249542"/>
                  </a:lnTo>
                  <a:close/>
                </a:path>
                <a:path w="1083945" h="1844675">
                  <a:moveTo>
                    <a:pt x="426669" y="0"/>
                  </a:moveTo>
                  <a:lnTo>
                    <a:pt x="425564" y="812"/>
                  </a:lnTo>
                  <a:lnTo>
                    <a:pt x="424535" y="1765"/>
                  </a:lnTo>
                  <a:lnTo>
                    <a:pt x="423291" y="2984"/>
                  </a:lnTo>
                  <a:lnTo>
                    <a:pt x="422897" y="3746"/>
                  </a:lnTo>
                  <a:lnTo>
                    <a:pt x="423240" y="3937"/>
                  </a:lnTo>
                  <a:lnTo>
                    <a:pt x="423392" y="4051"/>
                  </a:lnTo>
                  <a:lnTo>
                    <a:pt x="424307" y="3568"/>
                  </a:lnTo>
                  <a:lnTo>
                    <a:pt x="424522" y="3302"/>
                  </a:lnTo>
                  <a:lnTo>
                    <a:pt x="425310" y="2413"/>
                  </a:lnTo>
                  <a:lnTo>
                    <a:pt x="426402" y="1104"/>
                  </a:lnTo>
                  <a:lnTo>
                    <a:pt x="426504" y="685"/>
                  </a:lnTo>
                  <a:lnTo>
                    <a:pt x="426669" y="0"/>
                  </a:lnTo>
                  <a:close/>
                </a:path>
                <a:path w="1083945" h="1844675">
                  <a:moveTo>
                    <a:pt x="428053" y="51358"/>
                  </a:moveTo>
                  <a:lnTo>
                    <a:pt x="427799" y="51117"/>
                  </a:lnTo>
                  <a:lnTo>
                    <a:pt x="427151" y="50419"/>
                  </a:lnTo>
                  <a:lnTo>
                    <a:pt x="425196" y="52095"/>
                  </a:lnTo>
                  <a:lnTo>
                    <a:pt x="422859" y="54470"/>
                  </a:lnTo>
                  <a:lnTo>
                    <a:pt x="421830" y="55791"/>
                  </a:lnTo>
                  <a:lnTo>
                    <a:pt x="420065" y="57569"/>
                  </a:lnTo>
                  <a:lnTo>
                    <a:pt x="420890" y="57772"/>
                  </a:lnTo>
                  <a:lnTo>
                    <a:pt x="422059" y="57988"/>
                  </a:lnTo>
                  <a:lnTo>
                    <a:pt x="424281" y="55473"/>
                  </a:lnTo>
                  <a:lnTo>
                    <a:pt x="427837" y="52082"/>
                  </a:lnTo>
                  <a:lnTo>
                    <a:pt x="428053" y="51358"/>
                  </a:lnTo>
                  <a:close/>
                </a:path>
                <a:path w="1083945" h="1844675">
                  <a:moveTo>
                    <a:pt x="436689" y="57035"/>
                  </a:moveTo>
                  <a:lnTo>
                    <a:pt x="432968" y="60858"/>
                  </a:lnTo>
                  <a:lnTo>
                    <a:pt x="432879" y="61099"/>
                  </a:lnTo>
                  <a:lnTo>
                    <a:pt x="433717" y="60718"/>
                  </a:lnTo>
                  <a:lnTo>
                    <a:pt x="435521" y="59486"/>
                  </a:lnTo>
                  <a:lnTo>
                    <a:pt x="436181" y="58470"/>
                  </a:lnTo>
                  <a:lnTo>
                    <a:pt x="436562" y="57581"/>
                  </a:lnTo>
                  <a:lnTo>
                    <a:pt x="436689" y="57035"/>
                  </a:lnTo>
                  <a:close/>
                </a:path>
                <a:path w="1083945" h="1844675">
                  <a:moveTo>
                    <a:pt x="440321" y="28803"/>
                  </a:moveTo>
                  <a:lnTo>
                    <a:pt x="439153" y="28549"/>
                  </a:lnTo>
                  <a:lnTo>
                    <a:pt x="430695" y="36436"/>
                  </a:lnTo>
                  <a:lnTo>
                    <a:pt x="431139" y="37617"/>
                  </a:lnTo>
                  <a:lnTo>
                    <a:pt x="433514" y="35890"/>
                  </a:lnTo>
                  <a:lnTo>
                    <a:pt x="436384" y="33312"/>
                  </a:lnTo>
                  <a:lnTo>
                    <a:pt x="440131" y="29959"/>
                  </a:lnTo>
                  <a:lnTo>
                    <a:pt x="440321" y="28803"/>
                  </a:lnTo>
                  <a:close/>
                </a:path>
                <a:path w="1083945" h="1844675">
                  <a:moveTo>
                    <a:pt x="444906" y="10553"/>
                  </a:moveTo>
                  <a:lnTo>
                    <a:pt x="441020" y="13639"/>
                  </a:lnTo>
                  <a:lnTo>
                    <a:pt x="439458" y="14922"/>
                  </a:lnTo>
                  <a:lnTo>
                    <a:pt x="437680" y="16802"/>
                  </a:lnTo>
                  <a:lnTo>
                    <a:pt x="437045" y="17399"/>
                  </a:lnTo>
                  <a:lnTo>
                    <a:pt x="434670" y="19913"/>
                  </a:lnTo>
                  <a:lnTo>
                    <a:pt x="432968" y="21678"/>
                  </a:lnTo>
                  <a:lnTo>
                    <a:pt x="433019" y="23990"/>
                  </a:lnTo>
                  <a:lnTo>
                    <a:pt x="435356" y="20866"/>
                  </a:lnTo>
                  <a:lnTo>
                    <a:pt x="436753" y="19672"/>
                  </a:lnTo>
                  <a:lnTo>
                    <a:pt x="440842" y="16205"/>
                  </a:lnTo>
                  <a:lnTo>
                    <a:pt x="444754" y="12801"/>
                  </a:lnTo>
                  <a:lnTo>
                    <a:pt x="444855" y="11557"/>
                  </a:lnTo>
                  <a:lnTo>
                    <a:pt x="444906" y="10553"/>
                  </a:lnTo>
                  <a:close/>
                </a:path>
                <a:path w="1083945" h="1844675">
                  <a:moveTo>
                    <a:pt x="451218" y="15951"/>
                  </a:moveTo>
                  <a:lnTo>
                    <a:pt x="447421" y="16802"/>
                  </a:lnTo>
                  <a:lnTo>
                    <a:pt x="446595" y="17233"/>
                  </a:lnTo>
                  <a:lnTo>
                    <a:pt x="448868" y="12877"/>
                  </a:lnTo>
                  <a:lnTo>
                    <a:pt x="449249" y="10680"/>
                  </a:lnTo>
                  <a:lnTo>
                    <a:pt x="444322" y="13576"/>
                  </a:lnTo>
                  <a:lnTo>
                    <a:pt x="441198" y="17424"/>
                  </a:lnTo>
                  <a:lnTo>
                    <a:pt x="438937" y="20447"/>
                  </a:lnTo>
                  <a:lnTo>
                    <a:pt x="435724" y="24472"/>
                  </a:lnTo>
                  <a:lnTo>
                    <a:pt x="436321" y="25476"/>
                  </a:lnTo>
                  <a:lnTo>
                    <a:pt x="440232" y="24269"/>
                  </a:lnTo>
                  <a:lnTo>
                    <a:pt x="442429" y="23558"/>
                  </a:lnTo>
                  <a:lnTo>
                    <a:pt x="440575" y="26162"/>
                  </a:lnTo>
                  <a:lnTo>
                    <a:pt x="439458" y="28219"/>
                  </a:lnTo>
                  <a:lnTo>
                    <a:pt x="443103" y="25603"/>
                  </a:lnTo>
                  <a:lnTo>
                    <a:pt x="449834" y="18834"/>
                  </a:lnTo>
                  <a:lnTo>
                    <a:pt x="451218" y="15951"/>
                  </a:lnTo>
                  <a:close/>
                </a:path>
                <a:path w="1083945" h="1844675">
                  <a:moveTo>
                    <a:pt x="536689" y="1841690"/>
                  </a:moveTo>
                  <a:lnTo>
                    <a:pt x="536397" y="1841868"/>
                  </a:lnTo>
                  <a:lnTo>
                    <a:pt x="536028" y="1842046"/>
                  </a:lnTo>
                  <a:lnTo>
                    <a:pt x="535901" y="1842211"/>
                  </a:lnTo>
                  <a:lnTo>
                    <a:pt x="534352" y="1844344"/>
                  </a:lnTo>
                  <a:lnTo>
                    <a:pt x="534695" y="1844103"/>
                  </a:lnTo>
                  <a:lnTo>
                    <a:pt x="535076" y="1843900"/>
                  </a:lnTo>
                  <a:lnTo>
                    <a:pt x="535254" y="1843659"/>
                  </a:lnTo>
                  <a:lnTo>
                    <a:pt x="536689" y="1841690"/>
                  </a:lnTo>
                  <a:close/>
                </a:path>
                <a:path w="1083945" h="1844675">
                  <a:moveTo>
                    <a:pt x="901674" y="725627"/>
                  </a:moveTo>
                  <a:lnTo>
                    <a:pt x="900963" y="725220"/>
                  </a:lnTo>
                  <a:lnTo>
                    <a:pt x="899744" y="725373"/>
                  </a:lnTo>
                  <a:lnTo>
                    <a:pt x="898906" y="725512"/>
                  </a:lnTo>
                  <a:lnTo>
                    <a:pt x="894702" y="726325"/>
                  </a:lnTo>
                  <a:lnTo>
                    <a:pt x="892581" y="726757"/>
                  </a:lnTo>
                  <a:lnTo>
                    <a:pt x="890701" y="727354"/>
                  </a:lnTo>
                  <a:lnTo>
                    <a:pt x="890409" y="728840"/>
                  </a:lnTo>
                  <a:lnTo>
                    <a:pt x="892581" y="728535"/>
                  </a:lnTo>
                  <a:lnTo>
                    <a:pt x="895515" y="727887"/>
                  </a:lnTo>
                  <a:lnTo>
                    <a:pt x="900239" y="726173"/>
                  </a:lnTo>
                  <a:lnTo>
                    <a:pt x="901674" y="725627"/>
                  </a:lnTo>
                  <a:close/>
                </a:path>
                <a:path w="1083945" h="1844675">
                  <a:moveTo>
                    <a:pt x="915644" y="709231"/>
                  </a:moveTo>
                  <a:lnTo>
                    <a:pt x="914615" y="709599"/>
                  </a:lnTo>
                  <a:lnTo>
                    <a:pt x="915619" y="709498"/>
                  </a:lnTo>
                  <a:lnTo>
                    <a:pt x="915644" y="709231"/>
                  </a:lnTo>
                  <a:close/>
                </a:path>
                <a:path w="1083945" h="1844675">
                  <a:moveTo>
                    <a:pt x="920203" y="680491"/>
                  </a:moveTo>
                  <a:lnTo>
                    <a:pt x="916635" y="681164"/>
                  </a:lnTo>
                  <a:lnTo>
                    <a:pt x="916254" y="681228"/>
                  </a:lnTo>
                  <a:lnTo>
                    <a:pt x="915670" y="681456"/>
                  </a:lnTo>
                  <a:lnTo>
                    <a:pt x="913460" y="682764"/>
                  </a:lnTo>
                  <a:lnTo>
                    <a:pt x="915327" y="682828"/>
                  </a:lnTo>
                  <a:lnTo>
                    <a:pt x="916762" y="682980"/>
                  </a:lnTo>
                  <a:lnTo>
                    <a:pt x="917562" y="683056"/>
                  </a:lnTo>
                  <a:lnTo>
                    <a:pt x="918667" y="682980"/>
                  </a:lnTo>
                  <a:lnTo>
                    <a:pt x="919683" y="682955"/>
                  </a:lnTo>
                  <a:lnTo>
                    <a:pt x="919683" y="682625"/>
                  </a:lnTo>
                  <a:lnTo>
                    <a:pt x="919797" y="682256"/>
                  </a:lnTo>
                  <a:lnTo>
                    <a:pt x="919416" y="682040"/>
                  </a:lnTo>
                  <a:lnTo>
                    <a:pt x="918718" y="681685"/>
                  </a:lnTo>
                  <a:lnTo>
                    <a:pt x="920203" y="680491"/>
                  </a:lnTo>
                  <a:close/>
                </a:path>
                <a:path w="1083945" h="1844675">
                  <a:moveTo>
                    <a:pt x="922909" y="709231"/>
                  </a:moveTo>
                  <a:lnTo>
                    <a:pt x="922489" y="709231"/>
                  </a:lnTo>
                  <a:lnTo>
                    <a:pt x="922286" y="709193"/>
                  </a:lnTo>
                  <a:lnTo>
                    <a:pt x="921486" y="709612"/>
                  </a:lnTo>
                  <a:lnTo>
                    <a:pt x="922134" y="709739"/>
                  </a:lnTo>
                  <a:lnTo>
                    <a:pt x="922413" y="709599"/>
                  </a:lnTo>
                  <a:lnTo>
                    <a:pt x="922845" y="709409"/>
                  </a:lnTo>
                  <a:lnTo>
                    <a:pt x="922909" y="709231"/>
                  </a:lnTo>
                  <a:close/>
                </a:path>
                <a:path w="1083945" h="1844675">
                  <a:moveTo>
                    <a:pt x="925106" y="711568"/>
                  </a:moveTo>
                  <a:lnTo>
                    <a:pt x="925068" y="711415"/>
                  </a:lnTo>
                  <a:lnTo>
                    <a:pt x="925004" y="711212"/>
                  </a:lnTo>
                  <a:lnTo>
                    <a:pt x="924331" y="711073"/>
                  </a:lnTo>
                  <a:lnTo>
                    <a:pt x="920292" y="711568"/>
                  </a:lnTo>
                  <a:lnTo>
                    <a:pt x="916876" y="712330"/>
                  </a:lnTo>
                  <a:lnTo>
                    <a:pt x="911618" y="714425"/>
                  </a:lnTo>
                  <a:lnTo>
                    <a:pt x="912241" y="715238"/>
                  </a:lnTo>
                  <a:lnTo>
                    <a:pt x="916178" y="714603"/>
                  </a:lnTo>
                  <a:lnTo>
                    <a:pt x="919924" y="713409"/>
                  </a:lnTo>
                  <a:lnTo>
                    <a:pt x="924318" y="712063"/>
                  </a:lnTo>
                  <a:lnTo>
                    <a:pt x="925106" y="711568"/>
                  </a:lnTo>
                  <a:close/>
                </a:path>
                <a:path w="1083945" h="1844675">
                  <a:moveTo>
                    <a:pt x="925779" y="732866"/>
                  </a:moveTo>
                  <a:lnTo>
                    <a:pt x="925703" y="732536"/>
                  </a:lnTo>
                  <a:lnTo>
                    <a:pt x="925614" y="732155"/>
                  </a:lnTo>
                  <a:lnTo>
                    <a:pt x="923912" y="733120"/>
                  </a:lnTo>
                  <a:lnTo>
                    <a:pt x="923594" y="733310"/>
                  </a:lnTo>
                  <a:lnTo>
                    <a:pt x="924750" y="733171"/>
                  </a:lnTo>
                  <a:lnTo>
                    <a:pt x="925779" y="732866"/>
                  </a:lnTo>
                  <a:close/>
                </a:path>
                <a:path w="1083945" h="1844675">
                  <a:moveTo>
                    <a:pt x="934059" y="753376"/>
                  </a:moveTo>
                  <a:lnTo>
                    <a:pt x="932891" y="753097"/>
                  </a:lnTo>
                  <a:lnTo>
                    <a:pt x="930859" y="753554"/>
                  </a:lnTo>
                  <a:lnTo>
                    <a:pt x="928827" y="753999"/>
                  </a:lnTo>
                  <a:lnTo>
                    <a:pt x="928611" y="754075"/>
                  </a:lnTo>
                  <a:lnTo>
                    <a:pt x="928268" y="754189"/>
                  </a:lnTo>
                  <a:lnTo>
                    <a:pt x="931633" y="754037"/>
                  </a:lnTo>
                  <a:lnTo>
                    <a:pt x="933831" y="753529"/>
                  </a:lnTo>
                  <a:lnTo>
                    <a:pt x="934059" y="753376"/>
                  </a:lnTo>
                  <a:close/>
                </a:path>
                <a:path w="1083945" h="1844675">
                  <a:moveTo>
                    <a:pt x="936980" y="678916"/>
                  </a:moveTo>
                  <a:lnTo>
                    <a:pt x="936853" y="678561"/>
                  </a:lnTo>
                  <a:lnTo>
                    <a:pt x="935926" y="678459"/>
                  </a:lnTo>
                  <a:lnTo>
                    <a:pt x="934326" y="678688"/>
                  </a:lnTo>
                  <a:lnTo>
                    <a:pt x="929614" y="680605"/>
                  </a:lnTo>
                  <a:lnTo>
                    <a:pt x="924661" y="681799"/>
                  </a:lnTo>
                  <a:lnTo>
                    <a:pt x="919797" y="683094"/>
                  </a:lnTo>
                  <a:lnTo>
                    <a:pt x="918324" y="683907"/>
                  </a:lnTo>
                  <a:lnTo>
                    <a:pt x="916673" y="684758"/>
                  </a:lnTo>
                  <a:lnTo>
                    <a:pt x="915543" y="685558"/>
                  </a:lnTo>
                  <a:lnTo>
                    <a:pt x="914285" y="686447"/>
                  </a:lnTo>
                  <a:lnTo>
                    <a:pt x="916114" y="686511"/>
                  </a:lnTo>
                  <a:lnTo>
                    <a:pt x="925690" y="684098"/>
                  </a:lnTo>
                  <a:lnTo>
                    <a:pt x="931964" y="681774"/>
                  </a:lnTo>
                  <a:lnTo>
                    <a:pt x="936980" y="678916"/>
                  </a:lnTo>
                  <a:close/>
                </a:path>
                <a:path w="1083945" h="1844675">
                  <a:moveTo>
                    <a:pt x="938860" y="712508"/>
                  </a:moveTo>
                  <a:lnTo>
                    <a:pt x="936625" y="712355"/>
                  </a:lnTo>
                  <a:lnTo>
                    <a:pt x="928484" y="714552"/>
                  </a:lnTo>
                  <a:lnTo>
                    <a:pt x="924280" y="715835"/>
                  </a:lnTo>
                  <a:lnTo>
                    <a:pt x="922464" y="716902"/>
                  </a:lnTo>
                  <a:lnTo>
                    <a:pt x="918718" y="716915"/>
                  </a:lnTo>
                  <a:lnTo>
                    <a:pt x="912914" y="718985"/>
                  </a:lnTo>
                  <a:lnTo>
                    <a:pt x="911098" y="719823"/>
                  </a:lnTo>
                  <a:lnTo>
                    <a:pt x="913942" y="720217"/>
                  </a:lnTo>
                  <a:lnTo>
                    <a:pt x="915936" y="719924"/>
                  </a:lnTo>
                  <a:lnTo>
                    <a:pt x="916762" y="720839"/>
                  </a:lnTo>
                  <a:lnTo>
                    <a:pt x="917054" y="721461"/>
                  </a:lnTo>
                  <a:lnTo>
                    <a:pt x="931557" y="718185"/>
                  </a:lnTo>
                  <a:lnTo>
                    <a:pt x="936345" y="716965"/>
                  </a:lnTo>
                  <a:lnTo>
                    <a:pt x="935850" y="715899"/>
                  </a:lnTo>
                  <a:lnTo>
                    <a:pt x="938860" y="712508"/>
                  </a:lnTo>
                  <a:close/>
                </a:path>
                <a:path w="1083945" h="1844675">
                  <a:moveTo>
                    <a:pt x="941095" y="707656"/>
                  </a:moveTo>
                  <a:lnTo>
                    <a:pt x="939469" y="707885"/>
                  </a:lnTo>
                  <a:lnTo>
                    <a:pt x="937044" y="708431"/>
                  </a:lnTo>
                  <a:lnTo>
                    <a:pt x="935431" y="708939"/>
                  </a:lnTo>
                  <a:lnTo>
                    <a:pt x="935266" y="709549"/>
                  </a:lnTo>
                  <a:lnTo>
                    <a:pt x="936650" y="709409"/>
                  </a:lnTo>
                  <a:lnTo>
                    <a:pt x="938174" y="709168"/>
                  </a:lnTo>
                  <a:lnTo>
                    <a:pt x="938999" y="708863"/>
                  </a:lnTo>
                  <a:lnTo>
                    <a:pt x="940384" y="708482"/>
                  </a:lnTo>
                  <a:lnTo>
                    <a:pt x="940536" y="708304"/>
                  </a:lnTo>
                  <a:lnTo>
                    <a:pt x="941095" y="707656"/>
                  </a:lnTo>
                  <a:close/>
                </a:path>
                <a:path w="1083945" h="1844675">
                  <a:moveTo>
                    <a:pt x="942975" y="727557"/>
                  </a:moveTo>
                  <a:lnTo>
                    <a:pt x="942238" y="727417"/>
                  </a:lnTo>
                  <a:lnTo>
                    <a:pt x="941692" y="727494"/>
                  </a:lnTo>
                  <a:lnTo>
                    <a:pt x="940358" y="727722"/>
                  </a:lnTo>
                  <a:lnTo>
                    <a:pt x="939101" y="728116"/>
                  </a:lnTo>
                  <a:lnTo>
                    <a:pt x="938720" y="728624"/>
                  </a:lnTo>
                  <a:lnTo>
                    <a:pt x="939152" y="728700"/>
                  </a:lnTo>
                  <a:lnTo>
                    <a:pt x="939507" y="728929"/>
                  </a:lnTo>
                  <a:lnTo>
                    <a:pt x="940117" y="728853"/>
                  </a:lnTo>
                  <a:lnTo>
                    <a:pt x="941578" y="728637"/>
                  </a:lnTo>
                  <a:lnTo>
                    <a:pt x="942784" y="728167"/>
                  </a:lnTo>
                  <a:lnTo>
                    <a:pt x="942898" y="727735"/>
                  </a:lnTo>
                  <a:lnTo>
                    <a:pt x="942975" y="727557"/>
                  </a:lnTo>
                  <a:close/>
                </a:path>
                <a:path w="1083945" h="1844675">
                  <a:moveTo>
                    <a:pt x="955586" y="721233"/>
                  </a:moveTo>
                  <a:lnTo>
                    <a:pt x="955573" y="721017"/>
                  </a:lnTo>
                  <a:lnTo>
                    <a:pt x="955344" y="721017"/>
                  </a:lnTo>
                  <a:lnTo>
                    <a:pt x="954468" y="720991"/>
                  </a:lnTo>
                  <a:lnTo>
                    <a:pt x="953846" y="721194"/>
                  </a:lnTo>
                  <a:lnTo>
                    <a:pt x="953820" y="721487"/>
                  </a:lnTo>
                  <a:lnTo>
                    <a:pt x="954227" y="721588"/>
                  </a:lnTo>
                  <a:lnTo>
                    <a:pt x="954506" y="721550"/>
                  </a:lnTo>
                  <a:lnTo>
                    <a:pt x="954811" y="721499"/>
                  </a:lnTo>
                  <a:lnTo>
                    <a:pt x="955230" y="721334"/>
                  </a:lnTo>
                  <a:lnTo>
                    <a:pt x="955586" y="721233"/>
                  </a:lnTo>
                  <a:close/>
                </a:path>
                <a:path w="1083945" h="1844675">
                  <a:moveTo>
                    <a:pt x="958113" y="711403"/>
                  </a:moveTo>
                  <a:lnTo>
                    <a:pt x="953706" y="710895"/>
                  </a:lnTo>
                  <a:lnTo>
                    <a:pt x="944626" y="712546"/>
                  </a:lnTo>
                  <a:lnTo>
                    <a:pt x="942022" y="713244"/>
                  </a:lnTo>
                  <a:lnTo>
                    <a:pt x="942505" y="713892"/>
                  </a:lnTo>
                  <a:lnTo>
                    <a:pt x="943305" y="715060"/>
                  </a:lnTo>
                  <a:lnTo>
                    <a:pt x="948512" y="714781"/>
                  </a:lnTo>
                  <a:lnTo>
                    <a:pt x="948626" y="716203"/>
                  </a:lnTo>
                  <a:lnTo>
                    <a:pt x="948664" y="716356"/>
                  </a:lnTo>
                  <a:lnTo>
                    <a:pt x="951191" y="715911"/>
                  </a:lnTo>
                  <a:lnTo>
                    <a:pt x="952004" y="715822"/>
                  </a:lnTo>
                  <a:lnTo>
                    <a:pt x="955662" y="715124"/>
                  </a:lnTo>
                  <a:lnTo>
                    <a:pt x="957478" y="714273"/>
                  </a:lnTo>
                  <a:lnTo>
                    <a:pt x="957656" y="713536"/>
                  </a:lnTo>
                  <a:lnTo>
                    <a:pt x="958113" y="711403"/>
                  </a:lnTo>
                  <a:close/>
                </a:path>
                <a:path w="1083945" h="1844675">
                  <a:moveTo>
                    <a:pt x="961085" y="716165"/>
                  </a:moveTo>
                  <a:lnTo>
                    <a:pt x="960628" y="716051"/>
                  </a:lnTo>
                  <a:lnTo>
                    <a:pt x="950252" y="717638"/>
                  </a:lnTo>
                  <a:lnTo>
                    <a:pt x="949375" y="717969"/>
                  </a:lnTo>
                  <a:lnTo>
                    <a:pt x="949413" y="718477"/>
                  </a:lnTo>
                  <a:lnTo>
                    <a:pt x="952131" y="718477"/>
                  </a:lnTo>
                  <a:lnTo>
                    <a:pt x="954176" y="718667"/>
                  </a:lnTo>
                  <a:lnTo>
                    <a:pt x="957630" y="717588"/>
                  </a:lnTo>
                  <a:lnTo>
                    <a:pt x="960145" y="716622"/>
                  </a:lnTo>
                  <a:lnTo>
                    <a:pt x="961085" y="716165"/>
                  </a:lnTo>
                  <a:close/>
                </a:path>
                <a:path w="1083945" h="1844675">
                  <a:moveTo>
                    <a:pt x="967905" y="693648"/>
                  </a:moveTo>
                  <a:lnTo>
                    <a:pt x="967054" y="693712"/>
                  </a:lnTo>
                  <a:lnTo>
                    <a:pt x="967041" y="693928"/>
                  </a:lnTo>
                  <a:lnTo>
                    <a:pt x="967905" y="693648"/>
                  </a:lnTo>
                  <a:close/>
                </a:path>
                <a:path w="1083945" h="1844675">
                  <a:moveTo>
                    <a:pt x="968527" y="703491"/>
                  </a:moveTo>
                  <a:lnTo>
                    <a:pt x="968057" y="703516"/>
                  </a:lnTo>
                  <a:lnTo>
                    <a:pt x="967828" y="703491"/>
                  </a:lnTo>
                  <a:lnTo>
                    <a:pt x="966825" y="703973"/>
                  </a:lnTo>
                  <a:lnTo>
                    <a:pt x="967282" y="704126"/>
                  </a:lnTo>
                  <a:lnTo>
                    <a:pt x="967651" y="704291"/>
                  </a:lnTo>
                  <a:lnTo>
                    <a:pt x="968286" y="703783"/>
                  </a:lnTo>
                  <a:lnTo>
                    <a:pt x="968489" y="703541"/>
                  </a:lnTo>
                  <a:close/>
                </a:path>
                <a:path w="1083945" h="1844675">
                  <a:moveTo>
                    <a:pt x="970788" y="686727"/>
                  </a:moveTo>
                  <a:lnTo>
                    <a:pt x="969721" y="686396"/>
                  </a:lnTo>
                  <a:lnTo>
                    <a:pt x="968756" y="686015"/>
                  </a:lnTo>
                  <a:lnTo>
                    <a:pt x="963764" y="687324"/>
                  </a:lnTo>
                  <a:lnTo>
                    <a:pt x="963269" y="687781"/>
                  </a:lnTo>
                  <a:lnTo>
                    <a:pt x="963409" y="688136"/>
                  </a:lnTo>
                  <a:lnTo>
                    <a:pt x="963714" y="688733"/>
                  </a:lnTo>
                  <a:lnTo>
                    <a:pt x="961859" y="690130"/>
                  </a:lnTo>
                  <a:lnTo>
                    <a:pt x="965936" y="689419"/>
                  </a:lnTo>
                  <a:lnTo>
                    <a:pt x="966927" y="689241"/>
                  </a:lnTo>
                  <a:lnTo>
                    <a:pt x="968590" y="687920"/>
                  </a:lnTo>
                  <a:lnTo>
                    <a:pt x="969975" y="687108"/>
                  </a:lnTo>
                  <a:lnTo>
                    <a:pt x="970788" y="686727"/>
                  </a:lnTo>
                  <a:close/>
                </a:path>
                <a:path w="1083945" h="1844675">
                  <a:moveTo>
                    <a:pt x="971727" y="705078"/>
                  </a:moveTo>
                  <a:lnTo>
                    <a:pt x="968248" y="705256"/>
                  </a:lnTo>
                  <a:lnTo>
                    <a:pt x="967587" y="704481"/>
                  </a:lnTo>
                  <a:lnTo>
                    <a:pt x="961974" y="705650"/>
                  </a:lnTo>
                  <a:lnTo>
                    <a:pt x="960577" y="706170"/>
                  </a:lnTo>
                  <a:lnTo>
                    <a:pt x="961745" y="706716"/>
                  </a:lnTo>
                  <a:lnTo>
                    <a:pt x="963307" y="707466"/>
                  </a:lnTo>
                  <a:lnTo>
                    <a:pt x="966774" y="707364"/>
                  </a:lnTo>
                  <a:lnTo>
                    <a:pt x="968781" y="706450"/>
                  </a:lnTo>
                  <a:lnTo>
                    <a:pt x="971727" y="705078"/>
                  </a:lnTo>
                  <a:close/>
                </a:path>
                <a:path w="1083945" h="1844675">
                  <a:moveTo>
                    <a:pt x="973721" y="695769"/>
                  </a:moveTo>
                  <a:lnTo>
                    <a:pt x="972731" y="694448"/>
                  </a:lnTo>
                  <a:lnTo>
                    <a:pt x="969962" y="694982"/>
                  </a:lnTo>
                  <a:lnTo>
                    <a:pt x="964806" y="696188"/>
                  </a:lnTo>
                  <a:lnTo>
                    <a:pt x="963282" y="697090"/>
                  </a:lnTo>
                  <a:lnTo>
                    <a:pt x="962202" y="697941"/>
                  </a:lnTo>
                  <a:lnTo>
                    <a:pt x="964171" y="698106"/>
                  </a:lnTo>
                  <a:lnTo>
                    <a:pt x="966431" y="698169"/>
                  </a:lnTo>
                  <a:lnTo>
                    <a:pt x="969619" y="697369"/>
                  </a:lnTo>
                  <a:lnTo>
                    <a:pt x="972413" y="696658"/>
                  </a:lnTo>
                  <a:lnTo>
                    <a:pt x="973721" y="695769"/>
                  </a:lnTo>
                  <a:close/>
                </a:path>
                <a:path w="1083945" h="1844675">
                  <a:moveTo>
                    <a:pt x="979385" y="700201"/>
                  </a:moveTo>
                  <a:lnTo>
                    <a:pt x="978890" y="698474"/>
                  </a:lnTo>
                  <a:lnTo>
                    <a:pt x="974445" y="699427"/>
                  </a:lnTo>
                  <a:lnTo>
                    <a:pt x="971981" y="699439"/>
                  </a:lnTo>
                  <a:lnTo>
                    <a:pt x="971626" y="699452"/>
                  </a:lnTo>
                  <a:lnTo>
                    <a:pt x="971003" y="699541"/>
                  </a:lnTo>
                  <a:lnTo>
                    <a:pt x="970254" y="699795"/>
                  </a:lnTo>
                  <a:lnTo>
                    <a:pt x="970051" y="699973"/>
                  </a:lnTo>
                  <a:lnTo>
                    <a:pt x="969772" y="700151"/>
                  </a:lnTo>
                  <a:lnTo>
                    <a:pt x="969835" y="700405"/>
                  </a:lnTo>
                  <a:lnTo>
                    <a:pt x="970089" y="700443"/>
                  </a:lnTo>
                  <a:lnTo>
                    <a:pt x="972820" y="700938"/>
                  </a:lnTo>
                  <a:lnTo>
                    <a:pt x="979385" y="700201"/>
                  </a:lnTo>
                  <a:close/>
                </a:path>
                <a:path w="1083945" h="1844675">
                  <a:moveTo>
                    <a:pt x="982865" y="712736"/>
                  </a:moveTo>
                  <a:lnTo>
                    <a:pt x="982268" y="712101"/>
                  </a:lnTo>
                  <a:lnTo>
                    <a:pt x="978865" y="711415"/>
                  </a:lnTo>
                  <a:lnTo>
                    <a:pt x="976757" y="712216"/>
                  </a:lnTo>
                  <a:lnTo>
                    <a:pt x="974394" y="712978"/>
                  </a:lnTo>
                  <a:lnTo>
                    <a:pt x="967219" y="715276"/>
                  </a:lnTo>
                  <a:lnTo>
                    <a:pt x="964196" y="716610"/>
                  </a:lnTo>
                  <a:lnTo>
                    <a:pt x="968286" y="717473"/>
                  </a:lnTo>
                  <a:lnTo>
                    <a:pt x="972693" y="715962"/>
                  </a:lnTo>
                  <a:lnTo>
                    <a:pt x="976236" y="715340"/>
                  </a:lnTo>
                  <a:lnTo>
                    <a:pt x="978306" y="714844"/>
                  </a:lnTo>
                  <a:lnTo>
                    <a:pt x="980795" y="714413"/>
                  </a:lnTo>
                  <a:lnTo>
                    <a:pt x="982865" y="712736"/>
                  </a:lnTo>
                  <a:close/>
                </a:path>
                <a:path w="1083945" h="1844675">
                  <a:moveTo>
                    <a:pt x="983996" y="684098"/>
                  </a:moveTo>
                  <a:lnTo>
                    <a:pt x="983665" y="683183"/>
                  </a:lnTo>
                  <a:lnTo>
                    <a:pt x="975639" y="683882"/>
                  </a:lnTo>
                  <a:lnTo>
                    <a:pt x="973785" y="685419"/>
                  </a:lnTo>
                  <a:lnTo>
                    <a:pt x="971067" y="686600"/>
                  </a:lnTo>
                  <a:lnTo>
                    <a:pt x="979741" y="684885"/>
                  </a:lnTo>
                  <a:lnTo>
                    <a:pt x="981265" y="684555"/>
                  </a:lnTo>
                  <a:lnTo>
                    <a:pt x="983996" y="684098"/>
                  </a:lnTo>
                  <a:close/>
                </a:path>
                <a:path w="1083945" h="1844675">
                  <a:moveTo>
                    <a:pt x="998435" y="658317"/>
                  </a:moveTo>
                  <a:lnTo>
                    <a:pt x="993609" y="658914"/>
                  </a:lnTo>
                  <a:lnTo>
                    <a:pt x="989393" y="660006"/>
                  </a:lnTo>
                  <a:lnTo>
                    <a:pt x="986815" y="661657"/>
                  </a:lnTo>
                  <a:lnTo>
                    <a:pt x="986396" y="661911"/>
                  </a:lnTo>
                  <a:lnTo>
                    <a:pt x="986510" y="662241"/>
                  </a:lnTo>
                  <a:lnTo>
                    <a:pt x="986980" y="662305"/>
                  </a:lnTo>
                  <a:lnTo>
                    <a:pt x="987412" y="662368"/>
                  </a:lnTo>
                  <a:lnTo>
                    <a:pt x="988606" y="662228"/>
                  </a:lnTo>
                  <a:lnTo>
                    <a:pt x="989444" y="662038"/>
                  </a:lnTo>
                  <a:lnTo>
                    <a:pt x="994270" y="660946"/>
                  </a:lnTo>
                  <a:lnTo>
                    <a:pt x="995680" y="659587"/>
                  </a:lnTo>
                  <a:lnTo>
                    <a:pt x="998435" y="658317"/>
                  </a:lnTo>
                  <a:close/>
                </a:path>
                <a:path w="1083945" h="1844675">
                  <a:moveTo>
                    <a:pt x="1008354" y="655027"/>
                  </a:moveTo>
                  <a:lnTo>
                    <a:pt x="1007681" y="653973"/>
                  </a:lnTo>
                  <a:lnTo>
                    <a:pt x="1005586" y="654215"/>
                  </a:lnTo>
                  <a:lnTo>
                    <a:pt x="996086" y="656120"/>
                  </a:lnTo>
                  <a:lnTo>
                    <a:pt x="994473" y="657212"/>
                  </a:lnTo>
                  <a:lnTo>
                    <a:pt x="998118" y="658114"/>
                  </a:lnTo>
                  <a:lnTo>
                    <a:pt x="998791" y="658164"/>
                  </a:lnTo>
                  <a:lnTo>
                    <a:pt x="1007135" y="655675"/>
                  </a:lnTo>
                  <a:lnTo>
                    <a:pt x="1008354" y="655027"/>
                  </a:lnTo>
                  <a:close/>
                </a:path>
                <a:path w="1083945" h="1844675">
                  <a:moveTo>
                    <a:pt x="1017689" y="675728"/>
                  </a:moveTo>
                  <a:lnTo>
                    <a:pt x="1014285" y="676084"/>
                  </a:lnTo>
                  <a:lnTo>
                    <a:pt x="1010018" y="676122"/>
                  </a:lnTo>
                  <a:lnTo>
                    <a:pt x="1012228" y="675170"/>
                  </a:lnTo>
                  <a:lnTo>
                    <a:pt x="1013028" y="674420"/>
                  </a:lnTo>
                  <a:lnTo>
                    <a:pt x="1015644" y="672084"/>
                  </a:lnTo>
                  <a:lnTo>
                    <a:pt x="1013396" y="670725"/>
                  </a:lnTo>
                  <a:lnTo>
                    <a:pt x="1006398" y="670941"/>
                  </a:lnTo>
                  <a:lnTo>
                    <a:pt x="1004277" y="671347"/>
                  </a:lnTo>
                  <a:lnTo>
                    <a:pt x="1002982" y="671728"/>
                  </a:lnTo>
                  <a:lnTo>
                    <a:pt x="1001255" y="672236"/>
                  </a:lnTo>
                  <a:lnTo>
                    <a:pt x="1000772" y="672858"/>
                  </a:lnTo>
                  <a:lnTo>
                    <a:pt x="1006182" y="673061"/>
                  </a:lnTo>
                  <a:lnTo>
                    <a:pt x="1004722" y="674636"/>
                  </a:lnTo>
                  <a:lnTo>
                    <a:pt x="1004265" y="675957"/>
                  </a:lnTo>
                  <a:lnTo>
                    <a:pt x="1004417" y="676668"/>
                  </a:lnTo>
                  <a:lnTo>
                    <a:pt x="1004773" y="677367"/>
                  </a:lnTo>
                  <a:lnTo>
                    <a:pt x="1004646" y="678141"/>
                  </a:lnTo>
                  <a:lnTo>
                    <a:pt x="1004570" y="678751"/>
                  </a:lnTo>
                  <a:lnTo>
                    <a:pt x="1005090" y="679107"/>
                  </a:lnTo>
                  <a:lnTo>
                    <a:pt x="1013714" y="677303"/>
                  </a:lnTo>
                  <a:lnTo>
                    <a:pt x="1017689" y="675728"/>
                  </a:lnTo>
                  <a:close/>
                </a:path>
                <a:path w="1083945" h="1844675">
                  <a:moveTo>
                    <a:pt x="1022959" y="715403"/>
                  </a:moveTo>
                  <a:lnTo>
                    <a:pt x="1022578" y="715213"/>
                  </a:lnTo>
                  <a:lnTo>
                    <a:pt x="1021689" y="715467"/>
                  </a:lnTo>
                  <a:lnTo>
                    <a:pt x="1021892" y="715594"/>
                  </a:lnTo>
                  <a:lnTo>
                    <a:pt x="1022959" y="715403"/>
                  </a:lnTo>
                  <a:close/>
                </a:path>
                <a:path w="1083945" h="1844675">
                  <a:moveTo>
                    <a:pt x="1025080" y="638975"/>
                  </a:moveTo>
                  <a:lnTo>
                    <a:pt x="1024788" y="638937"/>
                  </a:lnTo>
                  <a:lnTo>
                    <a:pt x="1024470" y="638835"/>
                  </a:lnTo>
                  <a:lnTo>
                    <a:pt x="1024191" y="638898"/>
                  </a:lnTo>
                  <a:lnTo>
                    <a:pt x="1021626" y="639533"/>
                  </a:lnTo>
                  <a:lnTo>
                    <a:pt x="1022870" y="639711"/>
                  </a:lnTo>
                  <a:lnTo>
                    <a:pt x="1025080" y="638975"/>
                  </a:lnTo>
                  <a:close/>
                </a:path>
                <a:path w="1083945" h="1844675">
                  <a:moveTo>
                    <a:pt x="1028103" y="664171"/>
                  </a:moveTo>
                  <a:lnTo>
                    <a:pt x="1027887" y="664171"/>
                  </a:lnTo>
                  <a:lnTo>
                    <a:pt x="1027036" y="664324"/>
                  </a:lnTo>
                  <a:lnTo>
                    <a:pt x="1028103" y="664171"/>
                  </a:lnTo>
                  <a:close/>
                </a:path>
                <a:path w="1083945" h="1844675">
                  <a:moveTo>
                    <a:pt x="1031557" y="644029"/>
                  </a:moveTo>
                  <a:lnTo>
                    <a:pt x="1025410" y="644486"/>
                  </a:lnTo>
                  <a:lnTo>
                    <a:pt x="1022235" y="645236"/>
                  </a:lnTo>
                  <a:lnTo>
                    <a:pt x="1023493" y="645414"/>
                  </a:lnTo>
                  <a:lnTo>
                    <a:pt x="1025880" y="645731"/>
                  </a:lnTo>
                  <a:lnTo>
                    <a:pt x="1028738" y="644588"/>
                  </a:lnTo>
                  <a:lnTo>
                    <a:pt x="1031557" y="644029"/>
                  </a:lnTo>
                  <a:close/>
                </a:path>
                <a:path w="1083945" h="1844675">
                  <a:moveTo>
                    <a:pt x="1031925" y="690168"/>
                  </a:moveTo>
                  <a:lnTo>
                    <a:pt x="1030846" y="689229"/>
                  </a:lnTo>
                  <a:lnTo>
                    <a:pt x="1027938" y="687908"/>
                  </a:lnTo>
                  <a:lnTo>
                    <a:pt x="1026299" y="688213"/>
                  </a:lnTo>
                  <a:lnTo>
                    <a:pt x="1015720" y="691921"/>
                  </a:lnTo>
                  <a:lnTo>
                    <a:pt x="1010704" y="693889"/>
                  </a:lnTo>
                  <a:lnTo>
                    <a:pt x="1008113" y="694423"/>
                  </a:lnTo>
                  <a:lnTo>
                    <a:pt x="1003668" y="693775"/>
                  </a:lnTo>
                  <a:lnTo>
                    <a:pt x="1004366" y="693115"/>
                  </a:lnTo>
                  <a:lnTo>
                    <a:pt x="1022489" y="688174"/>
                  </a:lnTo>
                  <a:lnTo>
                    <a:pt x="1023480" y="687362"/>
                  </a:lnTo>
                  <a:lnTo>
                    <a:pt x="1019441" y="687120"/>
                  </a:lnTo>
                  <a:lnTo>
                    <a:pt x="1013955" y="688098"/>
                  </a:lnTo>
                  <a:lnTo>
                    <a:pt x="1014399" y="687336"/>
                  </a:lnTo>
                  <a:lnTo>
                    <a:pt x="1015212" y="685749"/>
                  </a:lnTo>
                  <a:lnTo>
                    <a:pt x="1020775" y="685876"/>
                  </a:lnTo>
                  <a:lnTo>
                    <a:pt x="1026071" y="684212"/>
                  </a:lnTo>
                  <a:lnTo>
                    <a:pt x="1028420" y="682891"/>
                  </a:lnTo>
                  <a:lnTo>
                    <a:pt x="1025880" y="682396"/>
                  </a:lnTo>
                  <a:lnTo>
                    <a:pt x="1024039" y="682840"/>
                  </a:lnTo>
                  <a:lnTo>
                    <a:pt x="1021892" y="683564"/>
                  </a:lnTo>
                  <a:lnTo>
                    <a:pt x="1017892" y="684707"/>
                  </a:lnTo>
                  <a:lnTo>
                    <a:pt x="1008710" y="685520"/>
                  </a:lnTo>
                  <a:lnTo>
                    <a:pt x="1006754" y="687755"/>
                  </a:lnTo>
                  <a:lnTo>
                    <a:pt x="1005141" y="689254"/>
                  </a:lnTo>
                  <a:lnTo>
                    <a:pt x="1003566" y="690841"/>
                  </a:lnTo>
                  <a:lnTo>
                    <a:pt x="1003668" y="692086"/>
                  </a:lnTo>
                  <a:lnTo>
                    <a:pt x="995527" y="693458"/>
                  </a:lnTo>
                  <a:lnTo>
                    <a:pt x="994333" y="694016"/>
                  </a:lnTo>
                  <a:lnTo>
                    <a:pt x="992263" y="695756"/>
                  </a:lnTo>
                  <a:lnTo>
                    <a:pt x="998321" y="695693"/>
                  </a:lnTo>
                  <a:lnTo>
                    <a:pt x="992733" y="697953"/>
                  </a:lnTo>
                  <a:lnTo>
                    <a:pt x="992543" y="698042"/>
                  </a:lnTo>
                  <a:lnTo>
                    <a:pt x="995476" y="698944"/>
                  </a:lnTo>
                  <a:lnTo>
                    <a:pt x="998004" y="699096"/>
                  </a:lnTo>
                  <a:lnTo>
                    <a:pt x="1002169" y="697750"/>
                  </a:lnTo>
                  <a:lnTo>
                    <a:pt x="1008545" y="695794"/>
                  </a:lnTo>
                  <a:lnTo>
                    <a:pt x="1015098" y="694080"/>
                  </a:lnTo>
                  <a:lnTo>
                    <a:pt x="1021854" y="692556"/>
                  </a:lnTo>
                  <a:lnTo>
                    <a:pt x="1030363" y="690803"/>
                  </a:lnTo>
                  <a:lnTo>
                    <a:pt x="1031925" y="690168"/>
                  </a:lnTo>
                  <a:close/>
                </a:path>
                <a:path w="1083945" h="1844675">
                  <a:moveTo>
                    <a:pt x="1032865" y="705307"/>
                  </a:moveTo>
                  <a:lnTo>
                    <a:pt x="1030859" y="705205"/>
                  </a:lnTo>
                  <a:lnTo>
                    <a:pt x="1026058" y="706285"/>
                  </a:lnTo>
                  <a:lnTo>
                    <a:pt x="1024699" y="706831"/>
                  </a:lnTo>
                  <a:lnTo>
                    <a:pt x="1023188" y="707326"/>
                  </a:lnTo>
                  <a:lnTo>
                    <a:pt x="1017625" y="708507"/>
                  </a:lnTo>
                  <a:lnTo>
                    <a:pt x="1012202" y="708837"/>
                  </a:lnTo>
                  <a:lnTo>
                    <a:pt x="1009815" y="711123"/>
                  </a:lnTo>
                  <a:lnTo>
                    <a:pt x="1015873" y="710120"/>
                  </a:lnTo>
                  <a:lnTo>
                    <a:pt x="1021003" y="709853"/>
                  </a:lnTo>
                  <a:lnTo>
                    <a:pt x="1023721" y="709612"/>
                  </a:lnTo>
                  <a:lnTo>
                    <a:pt x="1029690" y="708507"/>
                  </a:lnTo>
                  <a:lnTo>
                    <a:pt x="1031786" y="707567"/>
                  </a:lnTo>
                  <a:lnTo>
                    <a:pt x="1032865" y="705307"/>
                  </a:lnTo>
                  <a:close/>
                </a:path>
                <a:path w="1083945" h="1844675">
                  <a:moveTo>
                    <a:pt x="1036955" y="671423"/>
                  </a:moveTo>
                  <a:lnTo>
                    <a:pt x="1036345" y="671322"/>
                  </a:lnTo>
                  <a:lnTo>
                    <a:pt x="1034084" y="671715"/>
                  </a:lnTo>
                  <a:lnTo>
                    <a:pt x="1032852" y="672033"/>
                  </a:lnTo>
                  <a:lnTo>
                    <a:pt x="1031989" y="672465"/>
                  </a:lnTo>
                  <a:lnTo>
                    <a:pt x="1032484" y="672642"/>
                  </a:lnTo>
                  <a:lnTo>
                    <a:pt x="1032586" y="672807"/>
                  </a:lnTo>
                  <a:lnTo>
                    <a:pt x="1034338" y="672604"/>
                  </a:lnTo>
                  <a:lnTo>
                    <a:pt x="1035596" y="672198"/>
                  </a:lnTo>
                  <a:lnTo>
                    <a:pt x="1036408" y="671753"/>
                  </a:lnTo>
                  <a:lnTo>
                    <a:pt x="1036955" y="671423"/>
                  </a:lnTo>
                  <a:close/>
                </a:path>
                <a:path w="1083945" h="1844675">
                  <a:moveTo>
                    <a:pt x="1037932" y="659638"/>
                  </a:moveTo>
                  <a:lnTo>
                    <a:pt x="1030109" y="659815"/>
                  </a:lnTo>
                  <a:lnTo>
                    <a:pt x="1031557" y="658482"/>
                  </a:lnTo>
                  <a:lnTo>
                    <a:pt x="1032116" y="658126"/>
                  </a:lnTo>
                  <a:lnTo>
                    <a:pt x="1036955" y="656412"/>
                  </a:lnTo>
                  <a:lnTo>
                    <a:pt x="1035850" y="655764"/>
                  </a:lnTo>
                  <a:lnTo>
                    <a:pt x="1033183" y="654735"/>
                  </a:lnTo>
                  <a:lnTo>
                    <a:pt x="1034719" y="653872"/>
                  </a:lnTo>
                  <a:lnTo>
                    <a:pt x="1035304" y="652284"/>
                  </a:lnTo>
                  <a:lnTo>
                    <a:pt x="1030846" y="652780"/>
                  </a:lnTo>
                  <a:lnTo>
                    <a:pt x="1027366" y="652348"/>
                  </a:lnTo>
                  <a:lnTo>
                    <a:pt x="1025321" y="652284"/>
                  </a:lnTo>
                  <a:lnTo>
                    <a:pt x="1020546" y="652475"/>
                  </a:lnTo>
                  <a:lnTo>
                    <a:pt x="1017625" y="653135"/>
                  </a:lnTo>
                  <a:lnTo>
                    <a:pt x="1012024" y="655116"/>
                  </a:lnTo>
                  <a:lnTo>
                    <a:pt x="1010894" y="656704"/>
                  </a:lnTo>
                  <a:lnTo>
                    <a:pt x="1014920" y="657593"/>
                  </a:lnTo>
                  <a:lnTo>
                    <a:pt x="1017587" y="656831"/>
                  </a:lnTo>
                  <a:lnTo>
                    <a:pt x="1020216" y="655967"/>
                  </a:lnTo>
                  <a:lnTo>
                    <a:pt x="1023200" y="654977"/>
                  </a:lnTo>
                  <a:lnTo>
                    <a:pt x="1027760" y="655548"/>
                  </a:lnTo>
                  <a:lnTo>
                    <a:pt x="1026947" y="657606"/>
                  </a:lnTo>
                  <a:lnTo>
                    <a:pt x="1015428" y="661428"/>
                  </a:lnTo>
                  <a:lnTo>
                    <a:pt x="1016939" y="661441"/>
                  </a:lnTo>
                  <a:lnTo>
                    <a:pt x="1027493" y="660158"/>
                  </a:lnTo>
                  <a:lnTo>
                    <a:pt x="1024991" y="662800"/>
                  </a:lnTo>
                  <a:lnTo>
                    <a:pt x="1030605" y="661365"/>
                  </a:lnTo>
                  <a:lnTo>
                    <a:pt x="1037932" y="659638"/>
                  </a:lnTo>
                  <a:close/>
                </a:path>
                <a:path w="1083945" h="1844675">
                  <a:moveTo>
                    <a:pt x="1040358" y="638086"/>
                  </a:moveTo>
                  <a:lnTo>
                    <a:pt x="1036421" y="638327"/>
                  </a:lnTo>
                  <a:lnTo>
                    <a:pt x="1032852" y="638644"/>
                  </a:lnTo>
                  <a:lnTo>
                    <a:pt x="1029817" y="639241"/>
                  </a:lnTo>
                  <a:lnTo>
                    <a:pt x="1026706" y="640956"/>
                  </a:lnTo>
                  <a:lnTo>
                    <a:pt x="1026858" y="641299"/>
                  </a:lnTo>
                  <a:lnTo>
                    <a:pt x="1030859" y="641362"/>
                  </a:lnTo>
                  <a:lnTo>
                    <a:pt x="1033360" y="640410"/>
                  </a:lnTo>
                  <a:lnTo>
                    <a:pt x="1035939" y="639800"/>
                  </a:lnTo>
                  <a:lnTo>
                    <a:pt x="1038225" y="639267"/>
                  </a:lnTo>
                  <a:lnTo>
                    <a:pt x="1039990" y="638708"/>
                  </a:lnTo>
                  <a:lnTo>
                    <a:pt x="1040358" y="638086"/>
                  </a:lnTo>
                  <a:close/>
                </a:path>
                <a:path w="1083945" h="1844675">
                  <a:moveTo>
                    <a:pt x="1040422" y="695858"/>
                  </a:moveTo>
                  <a:lnTo>
                    <a:pt x="1037767" y="694372"/>
                  </a:lnTo>
                  <a:lnTo>
                    <a:pt x="1035926" y="692734"/>
                  </a:lnTo>
                  <a:lnTo>
                    <a:pt x="1035685" y="692556"/>
                  </a:lnTo>
                  <a:lnTo>
                    <a:pt x="1032852" y="692746"/>
                  </a:lnTo>
                  <a:lnTo>
                    <a:pt x="1029220" y="693851"/>
                  </a:lnTo>
                  <a:lnTo>
                    <a:pt x="1025817" y="694817"/>
                  </a:lnTo>
                  <a:lnTo>
                    <a:pt x="1023747" y="696722"/>
                  </a:lnTo>
                  <a:lnTo>
                    <a:pt x="1025804" y="696772"/>
                  </a:lnTo>
                  <a:lnTo>
                    <a:pt x="1030490" y="696379"/>
                  </a:lnTo>
                  <a:lnTo>
                    <a:pt x="1032802" y="696214"/>
                  </a:lnTo>
                  <a:lnTo>
                    <a:pt x="1031125" y="697141"/>
                  </a:lnTo>
                  <a:lnTo>
                    <a:pt x="1030528" y="697445"/>
                  </a:lnTo>
                  <a:lnTo>
                    <a:pt x="1028268" y="697852"/>
                  </a:lnTo>
                  <a:lnTo>
                    <a:pt x="1019556" y="699668"/>
                  </a:lnTo>
                  <a:lnTo>
                    <a:pt x="1020953" y="700989"/>
                  </a:lnTo>
                  <a:lnTo>
                    <a:pt x="1021448" y="701001"/>
                  </a:lnTo>
                  <a:lnTo>
                    <a:pt x="1006868" y="705002"/>
                  </a:lnTo>
                  <a:lnTo>
                    <a:pt x="1005840" y="704659"/>
                  </a:lnTo>
                  <a:lnTo>
                    <a:pt x="1007097" y="703656"/>
                  </a:lnTo>
                  <a:lnTo>
                    <a:pt x="1009332" y="702132"/>
                  </a:lnTo>
                  <a:lnTo>
                    <a:pt x="1010373" y="701433"/>
                  </a:lnTo>
                  <a:lnTo>
                    <a:pt x="1014158" y="700354"/>
                  </a:lnTo>
                  <a:lnTo>
                    <a:pt x="1009802" y="699947"/>
                  </a:lnTo>
                  <a:lnTo>
                    <a:pt x="1006894" y="700633"/>
                  </a:lnTo>
                  <a:lnTo>
                    <a:pt x="997038" y="702462"/>
                  </a:lnTo>
                  <a:lnTo>
                    <a:pt x="993635" y="704786"/>
                  </a:lnTo>
                  <a:lnTo>
                    <a:pt x="989088" y="706196"/>
                  </a:lnTo>
                  <a:lnTo>
                    <a:pt x="984846" y="707517"/>
                  </a:lnTo>
                  <a:lnTo>
                    <a:pt x="987348" y="708063"/>
                  </a:lnTo>
                  <a:lnTo>
                    <a:pt x="987717" y="708710"/>
                  </a:lnTo>
                  <a:lnTo>
                    <a:pt x="987856" y="708888"/>
                  </a:lnTo>
                  <a:lnTo>
                    <a:pt x="988783" y="709002"/>
                  </a:lnTo>
                  <a:lnTo>
                    <a:pt x="992390" y="708279"/>
                  </a:lnTo>
                  <a:lnTo>
                    <a:pt x="991717" y="707732"/>
                  </a:lnTo>
                  <a:lnTo>
                    <a:pt x="993419" y="706196"/>
                  </a:lnTo>
                  <a:lnTo>
                    <a:pt x="995273" y="705866"/>
                  </a:lnTo>
                  <a:lnTo>
                    <a:pt x="996530" y="706196"/>
                  </a:lnTo>
                  <a:lnTo>
                    <a:pt x="1004023" y="708279"/>
                  </a:lnTo>
                  <a:lnTo>
                    <a:pt x="1005192" y="708583"/>
                  </a:lnTo>
                  <a:lnTo>
                    <a:pt x="1006690" y="708914"/>
                  </a:lnTo>
                  <a:lnTo>
                    <a:pt x="1015517" y="706183"/>
                  </a:lnTo>
                  <a:lnTo>
                    <a:pt x="1020648" y="707618"/>
                  </a:lnTo>
                  <a:lnTo>
                    <a:pt x="1023683" y="706666"/>
                  </a:lnTo>
                  <a:lnTo>
                    <a:pt x="1026109" y="706183"/>
                  </a:lnTo>
                  <a:lnTo>
                    <a:pt x="1026109" y="705866"/>
                  </a:lnTo>
                  <a:lnTo>
                    <a:pt x="1026121" y="705624"/>
                  </a:lnTo>
                  <a:lnTo>
                    <a:pt x="1027607" y="705002"/>
                  </a:lnTo>
                  <a:lnTo>
                    <a:pt x="1028153" y="704773"/>
                  </a:lnTo>
                  <a:lnTo>
                    <a:pt x="1025817" y="703821"/>
                  </a:lnTo>
                  <a:lnTo>
                    <a:pt x="1027785" y="703059"/>
                  </a:lnTo>
                  <a:lnTo>
                    <a:pt x="1030287" y="702462"/>
                  </a:lnTo>
                  <a:lnTo>
                    <a:pt x="1025982" y="702132"/>
                  </a:lnTo>
                  <a:lnTo>
                    <a:pt x="1028954" y="700557"/>
                  </a:lnTo>
                  <a:lnTo>
                    <a:pt x="1039545" y="696214"/>
                  </a:lnTo>
                  <a:lnTo>
                    <a:pt x="1040422" y="695858"/>
                  </a:lnTo>
                  <a:close/>
                </a:path>
                <a:path w="1083945" h="1844675">
                  <a:moveTo>
                    <a:pt x="1045222" y="674116"/>
                  </a:moveTo>
                  <a:lnTo>
                    <a:pt x="1036523" y="673874"/>
                  </a:lnTo>
                  <a:lnTo>
                    <a:pt x="1032306" y="675119"/>
                  </a:lnTo>
                  <a:lnTo>
                    <a:pt x="1029893" y="676148"/>
                  </a:lnTo>
                  <a:lnTo>
                    <a:pt x="1030338" y="676910"/>
                  </a:lnTo>
                  <a:lnTo>
                    <a:pt x="1030770" y="677545"/>
                  </a:lnTo>
                  <a:lnTo>
                    <a:pt x="1032929" y="677405"/>
                  </a:lnTo>
                  <a:lnTo>
                    <a:pt x="1036053" y="676871"/>
                  </a:lnTo>
                  <a:lnTo>
                    <a:pt x="1038948" y="676059"/>
                  </a:lnTo>
                  <a:lnTo>
                    <a:pt x="1042644" y="675462"/>
                  </a:lnTo>
                  <a:lnTo>
                    <a:pt x="1045222" y="674116"/>
                  </a:lnTo>
                  <a:close/>
                </a:path>
                <a:path w="1083945" h="1844675">
                  <a:moveTo>
                    <a:pt x="1045476" y="1635518"/>
                  </a:moveTo>
                  <a:lnTo>
                    <a:pt x="1044486" y="1634972"/>
                  </a:lnTo>
                  <a:lnTo>
                    <a:pt x="1042492" y="1636344"/>
                  </a:lnTo>
                  <a:lnTo>
                    <a:pt x="1040015" y="1638719"/>
                  </a:lnTo>
                  <a:lnTo>
                    <a:pt x="1039329" y="1639366"/>
                  </a:lnTo>
                  <a:lnTo>
                    <a:pt x="1038085" y="1641119"/>
                  </a:lnTo>
                  <a:lnTo>
                    <a:pt x="1037221" y="1643608"/>
                  </a:lnTo>
                  <a:lnTo>
                    <a:pt x="1040345" y="1642008"/>
                  </a:lnTo>
                  <a:lnTo>
                    <a:pt x="1040587" y="1641894"/>
                  </a:lnTo>
                  <a:lnTo>
                    <a:pt x="1045298" y="1636077"/>
                  </a:lnTo>
                  <a:lnTo>
                    <a:pt x="1045476" y="1635518"/>
                  </a:lnTo>
                  <a:close/>
                </a:path>
                <a:path w="1083945" h="1844675">
                  <a:moveTo>
                    <a:pt x="1045972" y="633539"/>
                  </a:moveTo>
                  <a:lnTo>
                    <a:pt x="1045324" y="633526"/>
                  </a:lnTo>
                  <a:lnTo>
                    <a:pt x="1045121" y="633501"/>
                  </a:lnTo>
                  <a:lnTo>
                    <a:pt x="1044067" y="633895"/>
                  </a:lnTo>
                  <a:lnTo>
                    <a:pt x="1044968" y="633971"/>
                  </a:lnTo>
                  <a:lnTo>
                    <a:pt x="1045959" y="633603"/>
                  </a:lnTo>
                  <a:close/>
                </a:path>
                <a:path w="1083945" h="1844675">
                  <a:moveTo>
                    <a:pt x="1050429" y="1608074"/>
                  </a:moveTo>
                  <a:lnTo>
                    <a:pt x="1050099" y="1607743"/>
                  </a:lnTo>
                  <a:lnTo>
                    <a:pt x="1049718" y="1607337"/>
                  </a:lnTo>
                  <a:lnTo>
                    <a:pt x="1048562" y="1608074"/>
                  </a:lnTo>
                  <a:lnTo>
                    <a:pt x="1047191" y="1609382"/>
                  </a:lnTo>
                  <a:lnTo>
                    <a:pt x="1043520" y="1613217"/>
                  </a:lnTo>
                  <a:lnTo>
                    <a:pt x="1041996" y="1615287"/>
                  </a:lnTo>
                  <a:lnTo>
                    <a:pt x="1039533" y="1617662"/>
                  </a:lnTo>
                  <a:lnTo>
                    <a:pt x="1049553" y="1609280"/>
                  </a:lnTo>
                  <a:lnTo>
                    <a:pt x="1050429" y="1608074"/>
                  </a:lnTo>
                  <a:close/>
                </a:path>
                <a:path w="1083945" h="1844675">
                  <a:moveTo>
                    <a:pt x="1050912" y="1597367"/>
                  </a:moveTo>
                  <a:lnTo>
                    <a:pt x="1050290" y="1597317"/>
                  </a:lnTo>
                  <a:lnTo>
                    <a:pt x="1049350" y="1597685"/>
                  </a:lnTo>
                  <a:lnTo>
                    <a:pt x="1048778" y="1598155"/>
                  </a:lnTo>
                  <a:lnTo>
                    <a:pt x="1048296" y="1598523"/>
                  </a:lnTo>
                  <a:lnTo>
                    <a:pt x="1048296" y="1598803"/>
                  </a:lnTo>
                  <a:lnTo>
                    <a:pt x="1048245" y="1599107"/>
                  </a:lnTo>
                  <a:lnTo>
                    <a:pt x="1048372" y="1599234"/>
                  </a:lnTo>
                  <a:lnTo>
                    <a:pt x="1048575" y="1599488"/>
                  </a:lnTo>
                  <a:lnTo>
                    <a:pt x="1048918" y="1599831"/>
                  </a:lnTo>
                  <a:lnTo>
                    <a:pt x="1049921" y="1598574"/>
                  </a:lnTo>
                  <a:lnTo>
                    <a:pt x="1050912" y="1597367"/>
                  </a:lnTo>
                  <a:close/>
                </a:path>
                <a:path w="1083945" h="1844675">
                  <a:moveTo>
                    <a:pt x="1053795" y="646582"/>
                  </a:moveTo>
                  <a:lnTo>
                    <a:pt x="1050518" y="645731"/>
                  </a:lnTo>
                  <a:lnTo>
                    <a:pt x="1046962" y="646176"/>
                  </a:lnTo>
                  <a:lnTo>
                    <a:pt x="1039723" y="646696"/>
                  </a:lnTo>
                  <a:lnTo>
                    <a:pt x="1040917" y="645769"/>
                  </a:lnTo>
                  <a:lnTo>
                    <a:pt x="1049883" y="643293"/>
                  </a:lnTo>
                  <a:lnTo>
                    <a:pt x="1046403" y="642188"/>
                  </a:lnTo>
                  <a:lnTo>
                    <a:pt x="1044371" y="642010"/>
                  </a:lnTo>
                  <a:lnTo>
                    <a:pt x="1037069" y="643712"/>
                  </a:lnTo>
                  <a:lnTo>
                    <a:pt x="1034237" y="644080"/>
                  </a:lnTo>
                  <a:lnTo>
                    <a:pt x="1032014" y="644004"/>
                  </a:lnTo>
                  <a:lnTo>
                    <a:pt x="1026553" y="646684"/>
                  </a:lnTo>
                  <a:lnTo>
                    <a:pt x="1027506" y="648169"/>
                  </a:lnTo>
                  <a:lnTo>
                    <a:pt x="1034999" y="650074"/>
                  </a:lnTo>
                  <a:lnTo>
                    <a:pt x="1042390" y="648309"/>
                  </a:lnTo>
                  <a:lnTo>
                    <a:pt x="1049274" y="648944"/>
                  </a:lnTo>
                  <a:lnTo>
                    <a:pt x="1053642" y="647319"/>
                  </a:lnTo>
                  <a:lnTo>
                    <a:pt x="1053795" y="646582"/>
                  </a:lnTo>
                  <a:close/>
                </a:path>
                <a:path w="1083945" h="1844675">
                  <a:moveTo>
                    <a:pt x="1056741" y="1575790"/>
                  </a:moveTo>
                  <a:lnTo>
                    <a:pt x="1056398" y="1575854"/>
                  </a:lnTo>
                  <a:lnTo>
                    <a:pt x="1056170" y="1576387"/>
                  </a:lnTo>
                  <a:lnTo>
                    <a:pt x="1056741" y="1575790"/>
                  </a:lnTo>
                  <a:close/>
                </a:path>
                <a:path w="1083945" h="1844675">
                  <a:moveTo>
                    <a:pt x="1056957" y="1615655"/>
                  </a:moveTo>
                  <a:lnTo>
                    <a:pt x="1049616" y="1621078"/>
                  </a:lnTo>
                  <a:lnTo>
                    <a:pt x="1047356" y="1622793"/>
                  </a:lnTo>
                  <a:lnTo>
                    <a:pt x="1044155" y="1627403"/>
                  </a:lnTo>
                  <a:lnTo>
                    <a:pt x="1042263" y="1630133"/>
                  </a:lnTo>
                  <a:lnTo>
                    <a:pt x="1042276" y="1631226"/>
                  </a:lnTo>
                  <a:lnTo>
                    <a:pt x="1044702" y="1632026"/>
                  </a:lnTo>
                  <a:lnTo>
                    <a:pt x="1047813" y="1630159"/>
                  </a:lnTo>
                  <a:lnTo>
                    <a:pt x="1052283" y="1625815"/>
                  </a:lnTo>
                  <a:lnTo>
                    <a:pt x="1051801" y="1624545"/>
                  </a:lnTo>
                  <a:lnTo>
                    <a:pt x="1053884" y="1621269"/>
                  </a:lnTo>
                  <a:lnTo>
                    <a:pt x="1056474" y="1616786"/>
                  </a:lnTo>
                  <a:lnTo>
                    <a:pt x="1056957" y="1615655"/>
                  </a:lnTo>
                  <a:close/>
                </a:path>
                <a:path w="1083945" h="1844675">
                  <a:moveTo>
                    <a:pt x="1063929" y="679627"/>
                  </a:moveTo>
                  <a:lnTo>
                    <a:pt x="1054087" y="678332"/>
                  </a:lnTo>
                  <a:lnTo>
                    <a:pt x="1046822" y="679602"/>
                  </a:lnTo>
                  <a:lnTo>
                    <a:pt x="1041539" y="679577"/>
                  </a:lnTo>
                  <a:lnTo>
                    <a:pt x="1041298" y="679577"/>
                  </a:lnTo>
                  <a:lnTo>
                    <a:pt x="1039126" y="680199"/>
                  </a:lnTo>
                  <a:lnTo>
                    <a:pt x="1039266" y="680364"/>
                  </a:lnTo>
                  <a:lnTo>
                    <a:pt x="1043660" y="680567"/>
                  </a:lnTo>
                  <a:lnTo>
                    <a:pt x="1046175" y="680910"/>
                  </a:lnTo>
                  <a:lnTo>
                    <a:pt x="1045159" y="681964"/>
                  </a:lnTo>
                  <a:lnTo>
                    <a:pt x="1044346" y="682574"/>
                  </a:lnTo>
                  <a:lnTo>
                    <a:pt x="1043622" y="682929"/>
                  </a:lnTo>
                  <a:lnTo>
                    <a:pt x="1043597" y="683171"/>
                  </a:lnTo>
                  <a:lnTo>
                    <a:pt x="1043635" y="684530"/>
                  </a:lnTo>
                  <a:lnTo>
                    <a:pt x="1047724" y="684542"/>
                  </a:lnTo>
                  <a:lnTo>
                    <a:pt x="1061440" y="681380"/>
                  </a:lnTo>
                  <a:lnTo>
                    <a:pt x="1063929" y="679627"/>
                  </a:lnTo>
                  <a:close/>
                </a:path>
                <a:path w="1083945" h="1844675">
                  <a:moveTo>
                    <a:pt x="1065618" y="666280"/>
                  </a:moveTo>
                  <a:lnTo>
                    <a:pt x="1062558" y="666457"/>
                  </a:lnTo>
                  <a:lnTo>
                    <a:pt x="1056805" y="665632"/>
                  </a:lnTo>
                  <a:lnTo>
                    <a:pt x="1062456" y="662520"/>
                  </a:lnTo>
                  <a:lnTo>
                    <a:pt x="1053566" y="662266"/>
                  </a:lnTo>
                  <a:lnTo>
                    <a:pt x="1055992" y="659625"/>
                  </a:lnTo>
                  <a:lnTo>
                    <a:pt x="1054112" y="658888"/>
                  </a:lnTo>
                  <a:lnTo>
                    <a:pt x="1052398" y="658304"/>
                  </a:lnTo>
                  <a:lnTo>
                    <a:pt x="1047407" y="659117"/>
                  </a:lnTo>
                  <a:lnTo>
                    <a:pt x="1038364" y="661606"/>
                  </a:lnTo>
                  <a:lnTo>
                    <a:pt x="1038136" y="662114"/>
                  </a:lnTo>
                  <a:lnTo>
                    <a:pt x="1041806" y="662482"/>
                  </a:lnTo>
                  <a:lnTo>
                    <a:pt x="1044206" y="662457"/>
                  </a:lnTo>
                  <a:lnTo>
                    <a:pt x="1039964" y="664095"/>
                  </a:lnTo>
                  <a:lnTo>
                    <a:pt x="1035850" y="664121"/>
                  </a:lnTo>
                  <a:lnTo>
                    <a:pt x="1028369" y="664171"/>
                  </a:lnTo>
                  <a:lnTo>
                    <a:pt x="1028128" y="665518"/>
                  </a:lnTo>
                  <a:lnTo>
                    <a:pt x="1029881" y="666242"/>
                  </a:lnTo>
                  <a:lnTo>
                    <a:pt x="1036942" y="667524"/>
                  </a:lnTo>
                  <a:lnTo>
                    <a:pt x="1044854" y="666826"/>
                  </a:lnTo>
                  <a:lnTo>
                    <a:pt x="1049337" y="668794"/>
                  </a:lnTo>
                  <a:lnTo>
                    <a:pt x="1052652" y="668223"/>
                  </a:lnTo>
                  <a:lnTo>
                    <a:pt x="1059281" y="667600"/>
                  </a:lnTo>
                  <a:lnTo>
                    <a:pt x="1061351" y="667905"/>
                  </a:lnTo>
                  <a:lnTo>
                    <a:pt x="1065618" y="666280"/>
                  </a:lnTo>
                  <a:close/>
                </a:path>
                <a:path w="1083945" h="1844675">
                  <a:moveTo>
                    <a:pt x="1069301" y="1585988"/>
                  </a:moveTo>
                  <a:lnTo>
                    <a:pt x="1069276" y="1583537"/>
                  </a:lnTo>
                  <a:lnTo>
                    <a:pt x="1060348" y="1588566"/>
                  </a:lnTo>
                  <a:lnTo>
                    <a:pt x="1053820" y="1595831"/>
                  </a:lnTo>
                  <a:lnTo>
                    <a:pt x="1052258" y="1599476"/>
                  </a:lnTo>
                  <a:lnTo>
                    <a:pt x="1057427" y="1598244"/>
                  </a:lnTo>
                  <a:lnTo>
                    <a:pt x="1062609" y="1593088"/>
                  </a:lnTo>
                  <a:lnTo>
                    <a:pt x="1067638" y="1588249"/>
                  </a:lnTo>
                  <a:lnTo>
                    <a:pt x="1068832" y="1587068"/>
                  </a:lnTo>
                  <a:lnTo>
                    <a:pt x="1069301" y="1585988"/>
                  </a:lnTo>
                  <a:close/>
                </a:path>
                <a:path w="1083945" h="1844675">
                  <a:moveTo>
                    <a:pt x="1073315" y="653453"/>
                  </a:moveTo>
                  <a:lnTo>
                    <a:pt x="1070762" y="652500"/>
                  </a:lnTo>
                  <a:lnTo>
                    <a:pt x="1069619" y="651357"/>
                  </a:lnTo>
                  <a:lnTo>
                    <a:pt x="1057973" y="652564"/>
                  </a:lnTo>
                  <a:lnTo>
                    <a:pt x="1056843" y="651840"/>
                  </a:lnTo>
                  <a:lnTo>
                    <a:pt x="1054011" y="651078"/>
                  </a:lnTo>
                  <a:lnTo>
                    <a:pt x="1052360" y="651002"/>
                  </a:lnTo>
                  <a:lnTo>
                    <a:pt x="1050886" y="651535"/>
                  </a:lnTo>
                  <a:lnTo>
                    <a:pt x="1049997" y="651891"/>
                  </a:lnTo>
                  <a:lnTo>
                    <a:pt x="1049794" y="652424"/>
                  </a:lnTo>
                  <a:lnTo>
                    <a:pt x="1050912" y="653262"/>
                  </a:lnTo>
                  <a:lnTo>
                    <a:pt x="1053338" y="654278"/>
                  </a:lnTo>
                  <a:lnTo>
                    <a:pt x="1055497" y="655231"/>
                  </a:lnTo>
                  <a:lnTo>
                    <a:pt x="1065263" y="655002"/>
                  </a:lnTo>
                  <a:lnTo>
                    <a:pt x="1071397" y="653872"/>
                  </a:lnTo>
                  <a:lnTo>
                    <a:pt x="1072984" y="653630"/>
                  </a:lnTo>
                  <a:lnTo>
                    <a:pt x="1073315" y="653453"/>
                  </a:lnTo>
                  <a:close/>
                </a:path>
                <a:path w="1083945" h="1844675">
                  <a:moveTo>
                    <a:pt x="1075309" y="677532"/>
                  </a:moveTo>
                  <a:lnTo>
                    <a:pt x="1074775" y="677329"/>
                  </a:lnTo>
                  <a:lnTo>
                    <a:pt x="1074585" y="677265"/>
                  </a:lnTo>
                  <a:lnTo>
                    <a:pt x="1073848" y="677240"/>
                  </a:lnTo>
                  <a:lnTo>
                    <a:pt x="1073543" y="677316"/>
                  </a:lnTo>
                  <a:lnTo>
                    <a:pt x="1071283" y="677913"/>
                  </a:lnTo>
                  <a:lnTo>
                    <a:pt x="1072121" y="677951"/>
                  </a:lnTo>
                  <a:lnTo>
                    <a:pt x="1072908" y="677976"/>
                  </a:lnTo>
                  <a:lnTo>
                    <a:pt x="1073670" y="678002"/>
                  </a:lnTo>
                  <a:lnTo>
                    <a:pt x="1074877" y="677773"/>
                  </a:lnTo>
                  <a:lnTo>
                    <a:pt x="1075309" y="677532"/>
                  </a:lnTo>
                  <a:close/>
                </a:path>
                <a:path w="1083945" h="1844675">
                  <a:moveTo>
                    <a:pt x="1076502" y="679500"/>
                  </a:moveTo>
                  <a:lnTo>
                    <a:pt x="1075626" y="679411"/>
                  </a:lnTo>
                  <a:lnTo>
                    <a:pt x="1075245" y="679297"/>
                  </a:lnTo>
                  <a:lnTo>
                    <a:pt x="1074407" y="679526"/>
                  </a:lnTo>
                  <a:lnTo>
                    <a:pt x="1073315" y="679767"/>
                  </a:lnTo>
                  <a:lnTo>
                    <a:pt x="1072921" y="679983"/>
                  </a:lnTo>
                  <a:lnTo>
                    <a:pt x="1072692" y="680110"/>
                  </a:lnTo>
                  <a:lnTo>
                    <a:pt x="1073569" y="680212"/>
                  </a:lnTo>
                  <a:lnTo>
                    <a:pt x="1073950" y="680339"/>
                  </a:lnTo>
                  <a:lnTo>
                    <a:pt x="1074788" y="680085"/>
                  </a:lnTo>
                  <a:lnTo>
                    <a:pt x="1075829" y="679856"/>
                  </a:lnTo>
                  <a:lnTo>
                    <a:pt x="1076502" y="679500"/>
                  </a:lnTo>
                  <a:close/>
                </a:path>
                <a:path w="1083945" h="1844675">
                  <a:moveTo>
                    <a:pt x="1083716" y="697395"/>
                  </a:moveTo>
                  <a:lnTo>
                    <a:pt x="1082662" y="696798"/>
                  </a:lnTo>
                  <a:lnTo>
                    <a:pt x="1078788" y="695883"/>
                  </a:lnTo>
                  <a:lnTo>
                    <a:pt x="1075156" y="696188"/>
                  </a:lnTo>
                  <a:lnTo>
                    <a:pt x="1065872" y="697992"/>
                  </a:lnTo>
                  <a:lnTo>
                    <a:pt x="1061834" y="699871"/>
                  </a:lnTo>
                  <a:lnTo>
                    <a:pt x="1061796" y="701167"/>
                  </a:lnTo>
                  <a:lnTo>
                    <a:pt x="1061656" y="701598"/>
                  </a:lnTo>
                  <a:lnTo>
                    <a:pt x="1063459" y="701624"/>
                  </a:lnTo>
                  <a:lnTo>
                    <a:pt x="1083716" y="697395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8" name="object 478"/>
            <p:cNvSpPr/>
            <p:nvPr/>
          </p:nvSpPr>
          <p:spPr>
            <a:xfrm>
              <a:off x="11692992" y="8741466"/>
              <a:ext cx="1111885" cy="1757045"/>
            </a:xfrm>
            <a:custGeom>
              <a:avLst/>
              <a:gdLst/>
              <a:ahLst/>
              <a:cxnLst/>
              <a:rect l="l" t="t" r="r" b="b"/>
              <a:pathLst>
                <a:path w="1111884" h="1757045">
                  <a:moveTo>
                    <a:pt x="3962" y="995883"/>
                  </a:moveTo>
                  <a:lnTo>
                    <a:pt x="2705" y="995464"/>
                  </a:lnTo>
                  <a:lnTo>
                    <a:pt x="2184" y="995299"/>
                  </a:lnTo>
                  <a:lnTo>
                    <a:pt x="762" y="994879"/>
                  </a:lnTo>
                  <a:lnTo>
                    <a:pt x="0" y="994651"/>
                  </a:lnTo>
                  <a:lnTo>
                    <a:pt x="3721" y="995819"/>
                  </a:lnTo>
                  <a:lnTo>
                    <a:pt x="3873" y="995870"/>
                  </a:lnTo>
                  <a:close/>
                </a:path>
                <a:path w="1111884" h="1757045">
                  <a:moveTo>
                    <a:pt x="7251" y="996962"/>
                  </a:moveTo>
                  <a:lnTo>
                    <a:pt x="7099" y="996924"/>
                  </a:lnTo>
                  <a:lnTo>
                    <a:pt x="7251" y="996962"/>
                  </a:lnTo>
                  <a:close/>
                </a:path>
                <a:path w="1111884" h="1757045">
                  <a:moveTo>
                    <a:pt x="16421" y="994892"/>
                  </a:moveTo>
                  <a:lnTo>
                    <a:pt x="16243" y="994511"/>
                  </a:lnTo>
                  <a:lnTo>
                    <a:pt x="16027" y="994498"/>
                  </a:lnTo>
                  <a:lnTo>
                    <a:pt x="15760" y="994410"/>
                  </a:lnTo>
                  <a:lnTo>
                    <a:pt x="15608" y="994511"/>
                  </a:lnTo>
                  <a:lnTo>
                    <a:pt x="15265" y="994727"/>
                  </a:lnTo>
                  <a:lnTo>
                    <a:pt x="15125" y="995146"/>
                  </a:lnTo>
                  <a:lnTo>
                    <a:pt x="15303" y="995489"/>
                  </a:lnTo>
                  <a:lnTo>
                    <a:pt x="15760" y="995553"/>
                  </a:lnTo>
                  <a:lnTo>
                    <a:pt x="15963" y="995464"/>
                  </a:lnTo>
                  <a:lnTo>
                    <a:pt x="16357" y="995248"/>
                  </a:lnTo>
                  <a:lnTo>
                    <a:pt x="16421" y="994892"/>
                  </a:lnTo>
                  <a:close/>
                </a:path>
                <a:path w="1111884" h="1757045">
                  <a:moveTo>
                    <a:pt x="16510" y="999261"/>
                  </a:moveTo>
                  <a:lnTo>
                    <a:pt x="16192" y="998880"/>
                  </a:lnTo>
                  <a:lnTo>
                    <a:pt x="16090" y="998740"/>
                  </a:lnTo>
                  <a:lnTo>
                    <a:pt x="15836" y="998524"/>
                  </a:lnTo>
                  <a:lnTo>
                    <a:pt x="15709" y="998512"/>
                  </a:lnTo>
                  <a:lnTo>
                    <a:pt x="15544" y="998474"/>
                  </a:lnTo>
                  <a:lnTo>
                    <a:pt x="15354" y="998562"/>
                  </a:lnTo>
                  <a:lnTo>
                    <a:pt x="14973" y="999083"/>
                  </a:lnTo>
                  <a:lnTo>
                    <a:pt x="15544" y="999413"/>
                  </a:lnTo>
                  <a:lnTo>
                    <a:pt x="16167" y="999744"/>
                  </a:lnTo>
                  <a:lnTo>
                    <a:pt x="16383" y="999515"/>
                  </a:lnTo>
                  <a:lnTo>
                    <a:pt x="16510" y="999261"/>
                  </a:lnTo>
                  <a:close/>
                </a:path>
                <a:path w="1111884" h="1757045">
                  <a:moveTo>
                    <a:pt x="17932" y="1000874"/>
                  </a:moveTo>
                  <a:lnTo>
                    <a:pt x="16014" y="1000137"/>
                  </a:lnTo>
                  <a:lnTo>
                    <a:pt x="17691" y="1000810"/>
                  </a:lnTo>
                  <a:lnTo>
                    <a:pt x="17932" y="1000874"/>
                  </a:lnTo>
                  <a:close/>
                </a:path>
                <a:path w="1111884" h="1757045">
                  <a:moveTo>
                    <a:pt x="23190" y="1003020"/>
                  </a:moveTo>
                  <a:lnTo>
                    <a:pt x="21094" y="1002118"/>
                  </a:lnTo>
                  <a:lnTo>
                    <a:pt x="18542" y="1001102"/>
                  </a:lnTo>
                  <a:lnTo>
                    <a:pt x="17957" y="1000887"/>
                  </a:lnTo>
                  <a:lnTo>
                    <a:pt x="23190" y="1003020"/>
                  </a:lnTo>
                  <a:close/>
                </a:path>
                <a:path w="1111884" h="1757045">
                  <a:moveTo>
                    <a:pt x="23368" y="952512"/>
                  </a:moveTo>
                  <a:lnTo>
                    <a:pt x="5219" y="960018"/>
                  </a:lnTo>
                  <a:lnTo>
                    <a:pt x="5461" y="960107"/>
                  </a:lnTo>
                  <a:lnTo>
                    <a:pt x="5930" y="960386"/>
                  </a:lnTo>
                  <a:lnTo>
                    <a:pt x="6032" y="960793"/>
                  </a:lnTo>
                  <a:lnTo>
                    <a:pt x="6781" y="960843"/>
                  </a:lnTo>
                  <a:lnTo>
                    <a:pt x="7073" y="960767"/>
                  </a:lnTo>
                  <a:lnTo>
                    <a:pt x="7226" y="960755"/>
                  </a:lnTo>
                  <a:lnTo>
                    <a:pt x="8128" y="959650"/>
                  </a:lnTo>
                  <a:lnTo>
                    <a:pt x="9220" y="958913"/>
                  </a:lnTo>
                  <a:lnTo>
                    <a:pt x="9245" y="959561"/>
                  </a:lnTo>
                  <a:lnTo>
                    <a:pt x="9029" y="960348"/>
                  </a:lnTo>
                  <a:lnTo>
                    <a:pt x="19227" y="955611"/>
                  </a:lnTo>
                  <a:lnTo>
                    <a:pt x="19519" y="955382"/>
                  </a:lnTo>
                  <a:lnTo>
                    <a:pt x="19964" y="955598"/>
                  </a:lnTo>
                  <a:lnTo>
                    <a:pt x="22047" y="954036"/>
                  </a:lnTo>
                  <a:lnTo>
                    <a:pt x="23368" y="952512"/>
                  </a:lnTo>
                  <a:close/>
                </a:path>
                <a:path w="1111884" h="1757045">
                  <a:moveTo>
                    <a:pt x="25666" y="1000696"/>
                  </a:moveTo>
                  <a:lnTo>
                    <a:pt x="25514" y="1000594"/>
                  </a:lnTo>
                  <a:lnTo>
                    <a:pt x="25476" y="1000798"/>
                  </a:lnTo>
                  <a:lnTo>
                    <a:pt x="25666" y="1000696"/>
                  </a:lnTo>
                  <a:close/>
                </a:path>
                <a:path w="1111884" h="1757045">
                  <a:moveTo>
                    <a:pt x="27990" y="999667"/>
                  </a:moveTo>
                  <a:lnTo>
                    <a:pt x="27838" y="999375"/>
                  </a:lnTo>
                  <a:lnTo>
                    <a:pt x="27686" y="999248"/>
                  </a:lnTo>
                  <a:lnTo>
                    <a:pt x="27330" y="998956"/>
                  </a:lnTo>
                  <a:lnTo>
                    <a:pt x="27038" y="999109"/>
                  </a:lnTo>
                  <a:lnTo>
                    <a:pt x="26847" y="999451"/>
                  </a:lnTo>
                  <a:lnTo>
                    <a:pt x="26746" y="999832"/>
                  </a:lnTo>
                  <a:lnTo>
                    <a:pt x="26822" y="1000163"/>
                  </a:lnTo>
                  <a:lnTo>
                    <a:pt x="27254" y="1000290"/>
                  </a:lnTo>
                  <a:lnTo>
                    <a:pt x="27647" y="1000391"/>
                  </a:lnTo>
                  <a:lnTo>
                    <a:pt x="27952" y="1000226"/>
                  </a:lnTo>
                  <a:lnTo>
                    <a:pt x="27990" y="999845"/>
                  </a:lnTo>
                  <a:lnTo>
                    <a:pt x="27990" y="999667"/>
                  </a:lnTo>
                  <a:close/>
                </a:path>
                <a:path w="1111884" h="1757045">
                  <a:moveTo>
                    <a:pt x="33731" y="955700"/>
                  </a:moveTo>
                  <a:lnTo>
                    <a:pt x="33286" y="955230"/>
                  </a:lnTo>
                  <a:lnTo>
                    <a:pt x="32778" y="954811"/>
                  </a:lnTo>
                  <a:lnTo>
                    <a:pt x="31470" y="955052"/>
                  </a:lnTo>
                  <a:lnTo>
                    <a:pt x="30060" y="956195"/>
                  </a:lnTo>
                  <a:lnTo>
                    <a:pt x="29565" y="956564"/>
                  </a:lnTo>
                  <a:lnTo>
                    <a:pt x="28930" y="957414"/>
                  </a:lnTo>
                  <a:lnTo>
                    <a:pt x="29070" y="958062"/>
                  </a:lnTo>
                  <a:lnTo>
                    <a:pt x="30340" y="957605"/>
                  </a:lnTo>
                  <a:lnTo>
                    <a:pt x="31584" y="957084"/>
                  </a:lnTo>
                  <a:lnTo>
                    <a:pt x="32829" y="956906"/>
                  </a:lnTo>
                  <a:lnTo>
                    <a:pt x="33362" y="956373"/>
                  </a:lnTo>
                  <a:lnTo>
                    <a:pt x="33731" y="955700"/>
                  </a:lnTo>
                  <a:close/>
                </a:path>
                <a:path w="1111884" h="1757045">
                  <a:moveTo>
                    <a:pt x="64185" y="963612"/>
                  </a:moveTo>
                  <a:lnTo>
                    <a:pt x="63842" y="963777"/>
                  </a:lnTo>
                  <a:lnTo>
                    <a:pt x="63741" y="963904"/>
                  </a:lnTo>
                  <a:lnTo>
                    <a:pt x="64185" y="963612"/>
                  </a:lnTo>
                  <a:close/>
                </a:path>
                <a:path w="1111884" h="1757045">
                  <a:moveTo>
                    <a:pt x="64401" y="981951"/>
                  </a:moveTo>
                  <a:lnTo>
                    <a:pt x="64147" y="981964"/>
                  </a:lnTo>
                  <a:lnTo>
                    <a:pt x="63881" y="981849"/>
                  </a:lnTo>
                  <a:lnTo>
                    <a:pt x="63601" y="982027"/>
                  </a:lnTo>
                  <a:lnTo>
                    <a:pt x="63322" y="982192"/>
                  </a:lnTo>
                  <a:lnTo>
                    <a:pt x="62953" y="982802"/>
                  </a:lnTo>
                  <a:lnTo>
                    <a:pt x="62953" y="982967"/>
                  </a:lnTo>
                  <a:lnTo>
                    <a:pt x="62979" y="983488"/>
                  </a:lnTo>
                  <a:lnTo>
                    <a:pt x="63423" y="983437"/>
                  </a:lnTo>
                  <a:lnTo>
                    <a:pt x="63906" y="982954"/>
                  </a:lnTo>
                  <a:lnTo>
                    <a:pt x="64096" y="982738"/>
                  </a:lnTo>
                  <a:lnTo>
                    <a:pt x="64236" y="982294"/>
                  </a:lnTo>
                  <a:lnTo>
                    <a:pt x="64401" y="981951"/>
                  </a:lnTo>
                  <a:close/>
                </a:path>
                <a:path w="1111884" h="1757045">
                  <a:moveTo>
                    <a:pt x="65176" y="964272"/>
                  </a:moveTo>
                  <a:lnTo>
                    <a:pt x="63715" y="963955"/>
                  </a:lnTo>
                  <a:lnTo>
                    <a:pt x="62699" y="965415"/>
                  </a:lnTo>
                  <a:lnTo>
                    <a:pt x="61455" y="966825"/>
                  </a:lnTo>
                  <a:lnTo>
                    <a:pt x="60744" y="968298"/>
                  </a:lnTo>
                  <a:lnTo>
                    <a:pt x="60363" y="969010"/>
                  </a:lnTo>
                  <a:lnTo>
                    <a:pt x="60299" y="969518"/>
                  </a:lnTo>
                  <a:lnTo>
                    <a:pt x="60388" y="969899"/>
                  </a:lnTo>
                  <a:lnTo>
                    <a:pt x="61417" y="969365"/>
                  </a:lnTo>
                  <a:lnTo>
                    <a:pt x="62357" y="968768"/>
                  </a:lnTo>
                  <a:lnTo>
                    <a:pt x="63411" y="968235"/>
                  </a:lnTo>
                  <a:lnTo>
                    <a:pt x="63512" y="968044"/>
                  </a:lnTo>
                  <a:lnTo>
                    <a:pt x="64808" y="965885"/>
                  </a:lnTo>
                  <a:lnTo>
                    <a:pt x="65176" y="964272"/>
                  </a:lnTo>
                  <a:close/>
                </a:path>
                <a:path w="1111884" h="1757045">
                  <a:moveTo>
                    <a:pt x="122682" y="967511"/>
                  </a:moveTo>
                  <a:lnTo>
                    <a:pt x="121958" y="967486"/>
                  </a:lnTo>
                  <a:lnTo>
                    <a:pt x="121056" y="967511"/>
                  </a:lnTo>
                  <a:lnTo>
                    <a:pt x="119595" y="969162"/>
                  </a:lnTo>
                  <a:lnTo>
                    <a:pt x="117754" y="970864"/>
                  </a:lnTo>
                  <a:lnTo>
                    <a:pt x="113474" y="975829"/>
                  </a:lnTo>
                  <a:lnTo>
                    <a:pt x="112191" y="977353"/>
                  </a:lnTo>
                  <a:lnTo>
                    <a:pt x="111086" y="978814"/>
                  </a:lnTo>
                  <a:lnTo>
                    <a:pt x="111442" y="979284"/>
                  </a:lnTo>
                  <a:lnTo>
                    <a:pt x="111747" y="979741"/>
                  </a:lnTo>
                  <a:lnTo>
                    <a:pt x="112979" y="979017"/>
                  </a:lnTo>
                  <a:lnTo>
                    <a:pt x="117500" y="975487"/>
                  </a:lnTo>
                  <a:lnTo>
                    <a:pt x="119735" y="972654"/>
                  </a:lnTo>
                  <a:lnTo>
                    <a:pt x="122313" y="968540"/>
                  </a:lnTo>
                  <a:lnTo>
                    <a:pt x="122682" y="967511"/>
                  </a:lnTo>
                  <a:close/>
                </a:path>
                <a:path w="1111884" h="1757045">
                  <a:moveTo>
                    <a:pt x="214464" y="617423"/>
                  </a:moveTo>
                  <a:lnTo>
                    <a:pt x="210731" y="622960"/>
                  </a:lnTo>
                  <a:lnTo>
                    <a:pt x="209080" y="624332"/>
                  </a:lnTo>
                  <a:lnTo>
                    <a:pt x="208559" y="625017"/>
                  </a:lnTo>
                  <a:lnTo>
                    <a:pt x="193624" y="644410"/>
                  </a:lnTo>
                  <a:lnTo>
                    <a:pt x="194576" y="644232"/>
                  </a:lnTo>
                  <a:lnTo>
                    <a:pt x="196735" y="643636"/>
                  </a:lnTo>
                  <a:lnTo>
                    <a:pt x="198539" y="641845"/>
                  </a:lnTo>
                  <a:lnTo>
                    <a:pt x="202844" y="635685"/>
                  </a:lnTo>
                  <a:lnTo>
                    <a:pt x="206946" y="630631"/>
                  </a:lnTo>
                  <a:lnTo>
                    <a:pt x="213245" y="624674"/>
                  </a:lnTo>
                  <a:lnTo>
                    <a:pt x="214096" y="623417"/>
                  </a:lnTo>
                  <a:lnTo>
                    <a:pt x="213791" y="622376"/>
                  </a:lnTo>
                  <a:lnTo>
                    <a:pt x="213258" y="622160"/>
                  </a:lnTo>
                  <a:lnTo>
                    <a:pt x="214464" y="617423"/>
                  </a:lnTo>
                  <a:close/>
                </a:path>
                <a:path w="1111884" h="1757045">
                  <a:moveTo>
                    <a:pt x="233324" y="593128"/>
                  </a:moveTo>
                  <a:lnTo>
                    <a:pt x="231736" y="593801"/>
                  </a:lnTo>
                  <a:lnTo>
                    <a:pt x="227736" y="597395"/>
                  </a:lnTo>
                  <a:lnTo>
                    <a:pt x="227736" y="601141"/>
                  </a:lnTo>
                  <a:lnTo>
                    <a:pt x="227596" y="601941"/>
                  </a:lnTo>
                  <a:lnTo>
                    <a:pt x="226682" y="603084"/>
                  </a:lnTo>
                  <a:lnTo>
                    <a:pt x="224802" y="604735"/>
                  </a:lnTo>
                  <a:lnTo>
                    <a:pt x="223647" y="605586"/>
                  </a:lnTo>
                  <a:lnTo>
                    <a:pt x="223812" y="604735"/>
                  </a:lnTo>
                  <a:lnTo>
                    <a:pt x="225933" y="602500"/>
                  </a:lnTo>
                  <a:lnTo>
                    <a:pt x="226568" y="602056"/>
                  </a:lnTo>
                  <a:lnTo>
                    <a:pt x="227736" y="601141"/>
                  </a:lnTo>
                  <a:lnTo>
                    <a:pt x="227736" y="597395"/>
                  </a:lnTo>
                  <a:lnTo>
                    <a:pt x="227545" y="597560"/>
                  </a:lnTo>
                  <a:lnTo>
                    <a:pt x="223316" y="601459"/>
                  </a:lnTo>
                  <a:lnTo>
                    <a:pt x="218770" y="605917"/>
                  </a:lnTo>
                  <a:lnTo>
                    <a:pt x="216255" y="610349"/>
                  </a:lnTo>
                  <a:lnTo>
                    <a:pt x="217347" y="612013"/>
                  </a:lnTo>
                  <a:lnTo>
                    <a:pt x="217131" y="612470"/>
                  </a:lnTo>
                  <a:lnTo>
                    <a:pt x="216611" y="613244"/>
                  </a:lnTo>
                  <a:lnTo>
                    <a:pt x="216789" y="613498"/>
                  </a:lnTo>
                  <a:lnTo>
                    <a:pt x="217449" y="614616"/>
                  </a:lnTo>
                  <a:lnTo>
                    <a:pt x="232956" y="599694"/>
                  </a:lnTo>
                  <a:lnTo>
                    <a:pt x="232219" y="599211"/>
                  </a:lnTo>
                  <a:lnTo>
                    <a:pt x="232524" y="597242"/>
                  </a:lnTo>
                  <a:lnTo>
                    <a:pt x="233057" y="596061"/>
                  </a:lnTo>
                  <a:lnTo>
                    <a:pt x="233108" y="595325"/>
                  </a:lnTo>
                  <a:lnTo>
                    <a:pt x="233324" y="593128"/>
                  </a:lnTo>
                  <a:close/>
                </a:path>
                <a:path w="1111884" h="1757045">
                  <a:moveTo>
                    <a:pt x="361657" y="808469"/>
                  </a:moveTo>
                  <a:lnTo>
                    <a:pt x="357797" y="809955"/>
                  </a:lnTo>
                  <a:lnTo>
                    <a:pt x="358660" y="809866"/>
                  </a:lnTo>
                  <a:lnTo>
                    <a:pt x="359054" y="809929"/>
                  </a:lnTo>
                  <a:lnTo>
                    <a:pt x="359867" y="809523"/>
                  </a:lnTo>
                  <a:lnTo>
                    <a:pt x="361010" y="809040"/>
                  </a:lnTo>
                  <a:lnTo>
                    <a:pt x="361327" y="808748"/>
                  </a:lnTo>
                  <a:lnTo>
                    <a:pt x="361657" y="808469"/>
                  </a:lnTo>
                  <a:close/>
                </a:path>
                <a:path w="1111884" h="1757045">
                  <a:moveTo>
                    <a:pt x="514794" y="731659"/>
                  </a:moveTo>
                  <a:lnTo>
                    <a:pt x="514680" y="731481"/>
                  </a:lnTo>
                  <a:lnTo>
                    <a:pt x="514604" y="731291"/>
                  </a:lnTo>
                  <a:lnTo>
                    <a:pt x="514311" y="731177"/>
                  </a:lnTo>
                  <a:lnTo>
                    <a:pt x="513816" y="730986"/>
                  </a:lnTo>
                  <a:lnTo>
                    <a:pt x="513067" y="730834"/>
                  </a:lnTo>
                  <a:lnTo>
                    <a:pt x="510667" y="731837"/>
                  </a:lnTo>
                  <a:lnTo>
                    <a:pt x="509917" y="732332"/>
                  </a:lnTo>
                  <a:lnTo>
                    <a:pt x="509828" y="732548"/>
                  </a:lnTo>
                  <a:lnTo>
                    <a:pt x="509600" y="733107"/>
                  </a:lnTo>
                  <a:lnTo>
                    <a:pt x="510959" y="732840"/>
                  </a:lnTo>
                  <a:lnTo>
                    <a:pt x="512445" y="732434"/>
                  </a:lnTo>
                  <a:lnTo>
                    <a:pt x="514794" y="731659"/>
                  </a:lnTo>
                  <a:close/>
                </a:path>
                <a:path w="1111884" h="1757045">
                  <a:moveTo>
                    <a:pt x="522516" y="905840"/>
                  </a:moveTo>
                  <a:lnTo>
                    <a:pt x="521741" y="905840"/>
                  </a:lnTo>
                  <a:lnTo>
                    <a:pt x="521004" y="906195"/>
                  </a:lnTo>
                  <a:lnTo>
                    <a:pt x="521220" y="906322"/>
                  </a:lnTo>
                  <a:lnTo>
                    <a:pt x="522325" y="906043"/>
                  </a:lnTo>
                  <a:lnTo>
                    <a:pt x="522516" y="905840"/>
                  </a:lnTo>
                  <a:close/>
                </a:path>
                <a:path w="1111884" h="1757045">
                  <a:moveTo>
                    <a:pt x="536867" y="225209"/>
                  </a:moveTo>
                  <a:lnTo>
                    <a:pt x="535889" y="225386"/>
                  </a:lnTo>
                  <a:lnTo>
                    <a:pt x="532930" y="228803"/>
                  </a:lnTo>
                  <a:lnTo>
                    <a:pt x="532714" y="229362"/>
                  </a:lnTo>
                  <a:lnTo>
                    <a:pt x="532180" y="230225"/>
                  </a:lnTo>
                  <a:lnTo>
                    <a:pt x="535381" y="227126"/>
                  </a:lnTo>
                  <a:lnTo>
                    <a:pt x="535952" y="226529"/>
                  </a:lnTo>
                  <a:lnTo>
                    <a:pt x="536867" y="225209"/>
                  </a:lnTo>
                  <a:close/>
                </a:path>
                <a:path w="1111884" h="1757045">
                  <a:moveTo>
                    <a:pt x="559041" y="890892"/>
                  </a:moveTo>
                  <a:lnTo>
                    <a:pt x="558863" y="890739"/>
                  </a:lnTo>
                  <a:lnTo>
                    <a:pt x="557314" y="888911"/>
                  </a:lnTo>
                  <a:lnTo>
                    <a:pt x="556031" y="888898"/>
                  </a:lnTo>
                  <a:lnTo>
                    <a:pt x="547116" y="891781"/>
                  </a:lnTo>
                  <a:lnTo>
                    <a:pt x="543839" y="892860"/>
                  </a:lnTo>
                  <a:lnTo>
                    <a:pt x="543242" y="893000"/>
                  </a:lnTo>
                  <a:lnTo>
                    <a:pt x="541743" y="893724"/>
                  </a:lnTo>
                  <a:lnTo>
                    <a:pt x="540105" y="894435"/>
                  </a:lnTo>
                  <a:lnTo>
                    <a:pt x="538797" y="895756"/>
                  </a:lnTo>
                  <a:lnTo>
                    <a:pt x="540499" y="895756"/>
                  </a:lnTo>
                  <a:lnTo>
                    <a:pt x="542175" y="895197"/>
                  </a:lnTo>
                  <a:lnTo>
                    <a:pt x="547636" y="893394"/>
                  </a:lnTo>
                  <a:lnTo>
                    <a:pt x="551865" y="892530"/>
                  </a:lnTo>
                  <a:lnTo>
                    <a:pt x="555904" y="892454"/>
                  </a:lnTo>
                  <a:lnTo>
                    <a:pt x="557352" y="891971"/>
                  </a:lnTo>
                  <a:lnTo>
                    <a:pt x="558584" y="891374"/>
                  </a:lnTo>
                  <a:lnTo>
                    <a:pt x="559041" y="890892"/>
                  </a:lnTo>
                  <a:close/>
                </a:path>
                <a:path w="1111884" h="1757045">
                  <a:moveTo>
                    <a:pt x="586181" y="196850"/>
                  </a:moveTo>
                  <a:lnTo>
                    <a:pt x="573735" y="207810"/>
                  </a:lnTo>
                  <a:lnTo>
                    <a:pt x="574687" y="208724"/>
                  </a:lnTo>
                  <a:lnTo>
                    <a:pt x="572897" y="211353"/>
                  </a:lnTo>
                  <a:lnTo>
                    <a:pt x="573697" y="210934"/>
                  </a:lnTo>
                  <a:lnTo>
                    <a:pt x="574357" y="210756"/>
                  </a:lnTo>
                  <a:lnTo>
                    <a:pt x="577011" y="208813"/>
                  </a:lnTo>
                  <a:lnTo>
                    <a:pt x="578713" y="206908"/>
                  </a:lnTo>
                  <a:lnTo>
                    <a:pt x="580326" y="205028"/>
                  </a:lnTo>
                  <a:lnTo>
                    <a:pt x="585457" y="197916"/>
                  </a:lnTo>
                  <a:lnTo>
                    <a:pt x="586181" y="196850"/>
                  </a:lnTo>
                  <a:close/>
                </a:path>
                <a:path w="1111884" h="1757045">
                  <a:moveTo>
                    <a:pt x="646074" y="123558"/>
                  </a:moveTo>
                  <a:lnTo>
                    <a:pt x="646061" y="122999"/>
                  </a:lnTo>
                  <a:lnTo>
                    <a:pt x="645896" y="122643"/>
                  </a:lnTo>
                  <a:lnTo>
                    <a:pt x="645718" y="122174"/>
                  </a:lnTo>
                  <a:lnTo>
                    <a:pt x="644931" y="122694"/>
                  </a:lnTo>
                  <a:lnTo>
                    <a:pt x="643699" y="123964"/>
                  </a:lnTo>
                  <a:lnTo>
                    <a:pt x="642645" y="125183"/>
                  </a:lnTo>
                  <a:lnTo>
                    <a:pt x="642023" y="126149"/>
                  </a:lnTo>
                  <a:lnTo>
                    <a:pt x="642442" y="126339"/>
                  </a:lnTo>
                  <a:lnTo>
                    <a:pt x="642861" y="126479"/>
                  </a:lnTo>
                  <a:lnTo>
                    <a:pt x="643763" y="125984"/>
                  </a:lnTo>
                  <a:lnTo>
                    <a:pt x="644867" y="124815"/>
                  </a:lnTo>
                  <a:lnTo>
                    <a:pt x="646074" y="123558"/>
                  </a:lnTo>
                  <a:close/>
                </a:path>
                <a:path w="1111884" h="1757045">
                  <a:moveTo>
                    <a:pt x="800188" y="442874"/>
                  </a:moveTo>
                  <a:lnTo>
                    <a:pt x="799769" y="442874"/>
                  </a:lnTo>
                  <a:lnTo>
                    <a:pt x="789419" y="443204"/>
                  </a:lnTo>
                  <a:lnTo>
                    <a:pt x="787425" y="443331"/>
                  </a:lnTo>
                  <a:lnTo>
                    <a:pt x="784352" y="444525"/>
                  </a:lnTo>
                  <a:lnTo>
                    <a:pt x="782497" y="446570"/>
                  </a:lnTo>
                  <a:lnTo>
                    <a:pt x="784364" y="446659"/>
                  </a:lnTo>
                  <a:lnTo>
                    <a:pt x="800188" y="442874"/>
                  </a:lnTo>
                  <a:close/>
                </a:path>
                <a:path w="1111884" h="1757045">
                  <a:moveTo>
                    <a:pt x="836904" y="460870"/>
                  </a:moveTo>
                  <a:lnTo>
                    <a:pt x="834872" y="461403"/>
                  </a:lnTo>
                  <a:lnTo>
                    <a:pt x="836269" y="461518"/>
                  </a:lnTo>
                  <a:lnTo>
                    <a:pt x="836498" y="461225"/>
                  </a:lnTo>
                  <a:lnTo>
                    <a:pt x="836904" y="460870"/>
                  </a:lnTo>
                  <a:close/>
                </a:path>
                <a:path w="1111884" h="1757045">
                  <a:moveTo>
                    <a:pt x="872782" y="526427"/>
                  </a:moveTo>
                  <a:lnTo>
                    <a:pt x="872350" y="526389"/>
                  </a:lnTo>
                  <a:lnTo>
                    <a:pt x="871308" y="526326"/>
                  </a:lnTo>
                  <a:lnTo>
                    <a:pt x="870991" y="526491"/>
                  </a:lnTo>
                  <a:lnTo>
                    <a:pt x="870305" y="526770"/>
                  </a:lnTo>
                  <a:lnTo>
                    <a:pt x="870559" y="526973"/>
                  </a:lnTo>
                  <a:lnTo>
                    <a:pt x="871042" y="527062"/>
                  </a:lnTo>
                  <a:lnTo>
                    <a:pt x="871397" y="527189"/>
                  </a:lnTo>
                  <a:lnTo>
                    <a:pt x="872782" y="526427"/>
                  </a:lnTo>
                  <a:close/>
                </a:path>
                <a:path w="1111884" h="1757045">
                  <a:moveTo>
                    <a:pt x="876350" y="0"/>
                  </a:moveTo>
                  <a:lnTo>
                    <a:pt x="873467" y="2870"/>
                  </a:lnTo>
                  <a:lnTo>
                    <a:pt x="868705" y="6299"/>
                  </a:lnTo>
                  <a:lnTo>
                    <a:pt x="865581" y="9588"/>
                  </a:lnTo>
                  <a:lnTo>
                    <a:pt x="860691" y="14528"/>
                  </a:lnTo>
                  <a:lnTo>
                    <a:pt x="859066" y="16319"/>
                  </a:lnTo>
                  <a:lnTo>
                    <a:pt x="859040" y="18338"/>
                  </a:lnTo>
                  <a:lnTo>
                    <a:pt x="860323" y="18542"/>
                  </a:lnTo>
                  <a:lnTo>
                    <a:pt x="861199" y="17526"/>
                  </a:lnTo>
                  <a:lnTo>
                    <a:pt x="864971" y="13169"/>
                  </a:lnTo>
                  <a:lnTo>
                    <a:pt x="868781" y="11315"/>
                  </a:lnTo>
                  <a:lnTo>
                    <a:pt x="873912" y="5054"/>
                  </a:lnTo>
                  <a:lnTo>
                    <a:pt x="875779" y="3073"/>
                  </a:lnTo>
                  <a:lnTo>
                    <a:pt x="876350" y="0"/>
                  </a:lnTo>
                  <a:close/>
                </a:path>
                <a:path w="1111884" h="1757045">
                  <a:moveTo>
                    <a:pt x="876579" y="567105"/>
                  </a:moveTo>
                  <a:lnTo>
                    <a:pt x="875804" y="567029"/>
                  </a:lnTo>
                  <a:lnTo>
                    <a:pt x="874928" y="567321"/>
                  </a:lnTo>
                  <a:lnTo>
                    <a:pt x="875106" y="567474"/>
                  </a:lnTo>
                  <a:lnTo>
                    <a:pt x="876350" y="567283"/>
                  </a:lnTo>
                  <a:lnTo>
                    <a:pt x="876579" y="567105"/>
                  </a:lnTo>
                  <a:close/>
                </a:path>
                <a:path w="1111884" h="1757045">
                  <a:moveTo>
                    <a:pt x="893000" y="592950"/>
                  </a:moveTo>
                  <a:lnTo>
                    <a:pt x="892721" y="591997"/>
                  </a:lnTo>
                  <a:lnTo>
                    <a:pt x="891794" y="591261"/>
                  </a:lnTo>
                  <a:lnTo>
                    <a:pt x="890206" y="591375"/>
                  </a:lnTo>
                  <a:lnTo>
                    <a:pt x="885355" y="592950"/>
                  </a:lnTo>
                  <a:lnTo>
                    <a:pt x="883691" y="593813"/>
                  </a:lnTo>
                  <a:lnTo>
                    <a:pt x="885113" y="594563"/>
                  </a:lnTo>
                  <a:lnTo>
                    <a:pt x="886269" y="594601"/>
                  </a:lnTo>
                  <a:lnTo>
                    <a:pt x="887387" y="594563"/>
                  </a:lnTo>
                  <a:lnTo>
                    <a:pt x="888542" y="594487"/>
                  </a:lnTo>
                  <a:lnTo>
                    <a:pt x="890117" y="594321"/>
                  </a:lnTo>
                  <a:lnTo>
                    <a:pt x="893000" y="593547"/>
                  </a:lnTo>
                  <a:lnTo>
                    <a:pt x="893000" y="592950"/>
                  </a:lnTo>
                  <a:close/>
                </a:path>
                <a:path w="1111884" h="1757045">
                  <a:moveTo>
                    <a:pt x="896112" y="566064"/>
                  </a:moveTo>
                  <a:lnTo>
                    <a:pt x="895794" y="565708"/>
                  </a:lnTo>
                  <a:lnTo>
                    <a:pt x="895451" y="565277"/>
                  </a:lnTo>
                  <a:lnTo>
                    <a:pt x="894384" y="565048"/>
                  </a:lnTo>
                  <a:lnTo>
                    <a:pt x="890346" y="566115"/>
                  </a:lnTo>
                  <a:lnTo>
                    <a:pt x="889889" y="566635"/>
                  </a:lnTo>
                  <a:lnTo>
                    <a:pt x="889850" y="567067"/>
                  </a:lnTo>
                  <a:lnTo>
                    <a:pt x="890409" y="567372"/>
                  </a:lnTo>
                  <a:lnTo>
                    <a:pt x="890676" y="567905"/>
                  </a:lnTo>
                  <a:lnTo>
                    <a:pt x="893470" y="567093"/>
                  </a:lnTo>
                  <a:lnTo>
                    <a:pt x="895007" y="566635"/>
                  </a:lnTo>
                  <a:lnTo>
                    <a:pt x="896112" y="566064"/>
                  </a:lnTo>
                  <a:close/>
                </a:path>
                <a:path w="1111884" h="1757045">
                  <a:moveTo>
                    <a:pt x="899109" y="576580"/>
                  </a:moveTo>
                  <a:lnTo>
                    <a:pt x="890524" y="579501"/>
                  </a:lnTo>
                  <a:lnTo>
                    <a:pt x="895184" y="578904"/>
                  </a:lnTo>
                  <a:lnTo>
                    <a:pt x="896937" y="578485"/>
                  </a:lnTo>
                  <a:lnTo>
                    <a:pt x="898182" y="577989"/>
                  </a:lnTo>
                  <a:lnTo>
                    <a:pt x="898474" y="577519"/>
                  </a:lnTo>
                  <a:lnTo>
                    <a:pt x="899109" y="576580"/>
                  </a:lnTo>
                  <a:close/>
                </a:path>
                <a:path w="1111884" h="1757045">
                  <a:moveTo>
                    <a:pt x="905167" y="585025"/>
                  </a:moveTo>
                  <a:lnTo>
                    <a:pt x="905116" y="584161"/>
                  </a:lnTo>
                  <a:lnTo>
                    <a:pt x="902373" y="583958"/>
                  </a:lnTo>
                  <a:lnTo>
                    <a:pt x="898512" y="584847"/>
                  </a:lnTo>
                  <a:lnTo>
                    <a:pt x="897267" y="585368"/>
                  </a:lnTo>
                  <a:lnTo>
                    <a:pt x="897140" y="585571"/>
                  </a:lnTo>
                  <a:lnTo>
                    <a:pt x="896366" y="586549"/>
                  </a:lnTo>
                  <a:lnTo>
                    <a:pt x="898969" y="586930"/>
                  </a:lnTo>
                  <a:lnTo>
                    <a:pt x="902195" y="586333"/>
                  </a:lnTo>
                  <a:lnTo>
                    <a:pt x="903706" y="586054"/>
                  </a:lnTo>
                  <a:lnTo>
                    <a:pt x="904786" y="585520"/>
                  </a:lnTo>
                  <a:lnTo>
                    <a:pt x="905167" y="585025"/>
                  </a:lnTo>
                  <a:close/>
                </a:path>
                <a:path w="1111884" h="1757045">
                  <a:moveTo>
                    <a:pt x="905954" y="588556"/>
                  </a:moveTo>
                  <a:lnTo>
                    <a:pt x="905459" y="588467"/>
                  </a:lnTo>
                  <a:lnTo>
                    <a:pt x="905052" y="588200"/>
                  </a:lnTo>
                  <a:lnTo>
                    <a:pt x="902500" y="588708"/>
                  </a:lnTo>
                  <a:lnTo>
                    <a:pt x="902055" y="589267"/>
                  </a:lnTo>
                  <a:lnTo>
                    <a:pt x="902081" y="589635"/>
                  </a:lnTo>
                  <a:lnTo>
                    <a:pt x="902068" y="589851"/>
                  </a:lnTo>
                  <a:lnTo>
                    <a:pt x="902868" y="590054"/>
                  </a:lnTo>
                  <a:lnTo>
                    <a:pt x="905141" y="589521"/>
                  </a:lnTo>
                  <a:lnTo>
                    <a:pt x="905624" y="589026"/>
                  </a:lnTo>
                  <a:lnTo>
                    <a:pt x="905954" y="588556"/>
                  </a:lnTo>
                  <a:close/>
                </a:path>
                <a:path w="1111884" h="1757045">
                  <a:moveTo>
                    <a:pt x="912368" y="606069"/>
                  </a:moveTo>
                  <a:lnTo>
                    <a:pt x="909891" y="606323"/>
                  </a:lnTo>
                  <a:lnTo>
                    <a:pt x="907161" y="606717"/>
                  </a:lnTo>
                  <a:lnTo>
                    <a:pt x="906170" y="604951"/>
                  </a:lnTo>
                  <a:lnTo>
                    <a:pt x="904684" y="604405"/>
                  </a:lnTo>
                  <a:lnTo>
                    <a:pt x="897318" y="605955"/>
                  </a:lnTo>
                  <a:lnTo>
                    <a:pt x="896416" y="605828"/>
                  </a:lnTo>
                  <a:lnTo>
                    <a:pt x="896391" y="604469"/>
                  </a:lnTo>
                  <a:lnTo>
                    <a:pt x="894778" y="604494"/>
                  </a:lnTo>
                  <a:lnTo>
                    <a:pt x="891743" y="605116"/>
                  </a:lnTo>
                  <a:lnTo>
                    <a:pt x="878801" y="607390"/>
                  </a:lnTo>
                  <a:lnTo>
                    <a:pt x="877303" y="608495"/>
                  </a:lnTo>
                  <a:lnTo>
                    <a:pt x="878306" y="608761"/>
                  </a:lnTo>
                  <a:lnTo>
                    <a:pt x="879081" y="608876"/>
                  </a:lnTo>
                  <a:lnTo>
                    <a:pt x="881265" y="609180"/>
                  </a:lnTo>
                  <a:lnTo>
                    <a:pt x="885825" y="608799"/>
                  </a:lnTo>
                  <a:lnTo>
                    <a:pt x="883399" y="612305"/>
                  </a:lnTo>
                  <a:lnTo>
                    <a:pt x="889114" y="611530"/>
                  </a:lnTo>
                  <a:lnTo>
                    <a:pt x="897077" y="611454"/>
                  </a:lnTo>
                  <a:lnTo>
                    <a:pt x="902538" y="609625"/>
                  </a:lnTo>
                  <a:lnTo>
                    <a:pt x="910031" y="607923"/>
                  </a:lnTo>
                  <a:lnTo>
                    <a:pt x="911098" y="606907"/>
                  </a:lnTo>
                  <a:lnTo>
                    <a:pt x="912368" y="606069"/>
                  </a:lnTo>
                  <a:close/>
                </a:path>
                <a:path w="1111884" h="1757045">
                  <a:moveTo>
                    <a:pt x="924902" y="86715"/>
                  </a:moveTo>
                  <a:lnTo>
                    <a:pt x="924115" y="87185"/>
                  </a:lnTo>
                  <a:lnTo>
                    <a:pt x="923747" y="87287"/>
                  </a:lnTo>
                  <a:lnTo>
                    <a:pt x="922528" y="88290"/>
                  </a:lnTo>
                  <a:lnTo>
                    <a:pt x="921791" y="89306"/>
                  </a:lnTo>
                  <a:lnTo>
                    <a:pt x="921499" y="90081"/>
                  </a:lnTo>
                  <a:lnTo>
                    <a:pt x="921372" y="90424"/>
                  </a:lnTo>
                  <a:lnTo>
                    <a:pt x="921715" y="90563"/>
                  </a:lnTo>
                  <a:lnTo>
                    <a:pt x="923493" y="89281"/>
                  </a:lnTo>
                  <a:lnTo>
                    <a:pt x="924636" y="87972"/>
                  </a:lnTo>
                  <a:lnTo>
                    <a:pt x="924864" y="86969"/>
                  </a:lnTo>
                  <a:lnTo>
                    <a:pt x="924902" y="86715"/>
                  </a:lnTo>
                  <a:close/>
                </a:path>
                <a:path w="1111884" h="1757045">
                  <a:moveTo>
                    <a:pt x="925677" y="63474"/>
                  </a:moveTo>
                  <a:lnTo>
                    <a:pt x="924090" y="63563"/>
                  </a:lnTo>
                  <a:lnTo>
                    <a:pt x="920978" y="69621"/>
                  </a:lnTo>
                  <a:lnTo>
                    <a:pt x="920369" y="70942"/>
                  </a:lnTo>
                  <a:lnTo>
                    <a:pt x="921105" y="70815"/>
                  </a:lnTo>
                  <a:lnTo>
                    <a:pt x="922540" y="69748"/>
                  </a:lnTo>
                  <a:lnTo>
                    <a:pt x="924140" y="68567"/>
                  </a:lnTo>
                  <a:lnTo>
                    <a:pt x="925220" y="67233"/>
                  </a:lnTo>
                  <a:lnTo>
                    <a:pt x="925436" y="66217"/>
                  </a:lnTo>
                  <a:lnTo>
                    <a:pt x="925614" y="65214"/>
                  </a:lnTo>
                  <a:lnTo>
                    <a:pt x="925601" y="64376"/>
                  </a:lnTo>
                  <a:lnTo>
                    <a:pt x="925677" y="63474"/>
                  </a:lnTo>
                  <a:close/>
                </a:path>
                <a:path w="1111884" h="1757045">
                  <a:moveTo>
                    <a:pt x="928077" y="48818"/>
                  </a:moveTo>
                  <a:lnTo>
                    <a:pt x="926896" y="49288"/>
                  </a:lnTo>
                  <a:lnTo>
                    <a:pt x="924471" y="50571"/>
                  </a:lnTo>
                  <a:lnTo>
                    <a:pt x="923290" y="51142"/>
                  </a:lnTo>
                  <a:lnTo>
                    <a:pt x="920343" y="54686"/>
                  </a:lnTo>
                  <a:lnTo>
                    <a:pt x="920813" y="54991"/>
                  </a:lnTo>
                  <a:lnTo>
                    <a:pt x="921270" y="55562"/>
                  </a:lnTo>
                  <a:lnTo>
                    <a:pt x="921588" y="55562"/>
                  </a:lnTo>
                  <a:lnTo>
                    <a:pt x="922007" y="55841"/>
                  </a:lnTo>
                  <a:lnTo>
                    <a:pt x="922858" y="55562"/>
                  </a:lnTo>
                  <a:lnTo>
                    <a:pt x="923480" y="55333"/>
                  </a:lnTo>
                  <a:lnTo>
                    <a:pt x="924763" y="54508"/>
                  </a:lnTo>
                  <a:lnTo>
                    <a:pt x="926858" y="52336"/>
                  </a:lnTo>
                  <a:lnTo>
                    <a:pt x="927569" y="50977"/>
                  </a:lnTo>
                  <a:lnTo>
                    <a:pt x="928077" y="48818"/>
                  </a:lnTo>
                  <a:close/>
                </a:path>
                <a:path w="1111884" h="1757045">
                  <a:moveTo>
                    <a:pt x="954722" y="85902"/>
                  </a:moveTo>
                  <a:lnTo>
                    <a:pt x="952982" y="87350"/>
                  </a:lnTo>
                  <a:lnTo>
                    <a:pt x="952842" y="87464"/>
                  </a:lnTo>
                  <a:lnTo>
                    <a:pt x="952449" y="88061"/>
                  </a:lnTo>
                  <a:lnTo>
                    <a:pt x="952449" y="88785"/>
                  </a:lnTo>
                  <a:lnTo>
                    <a:pt x="954290" y="87452"/>
                  </a:lnTo>
                  <a:lnTo>
                    <a:pt x="954570" y="86614"/>
                  </a:lnTo>
                  <a:lnTo>
                    <a:pt x="954722" y="85902"/>
                  </a:lnTo>
                  <a:close/>
                </a:path>
                <a:path w="1111884" h="1757045">
                  <a:moveTo>
                    <a:pt x="958951" y="504583"/>
                  </a:moveTo>
                  <a:lnTo>
                    <a:pt x="958875" y="503999"/>
                  </a:lnTo>
                  <a:lnTo>
                    <a:pt x="958748" y="503186"/>
                  </a:lnTo>
                  <a:lnTo>
                    <a:pt x="955814" y="503783"/>
                  </a:lnTo>
                  <a:lnTo>
                    <a:pt x="951509" y="504583"/>
                  </a:lnTo>
                  <a:lnTo>
                    <a:pt x="950341" y="505104"/>
                  </a:lnTo>
                  <a:lnTo>
                    <a:pt x="950201" y="505561"/>
                  </a:lnTo>
                  <a:lnTo>
                    <a:pt x="949845" y="506425"/>
                  </a:lnTo>
                  <a:lnTo>
                    <a:pt x="951877" y="506285"/>
                  </a:lnTo>
                  <a:lnTo>
                    <a:pt x="954557" y="505815"/>
                  </a:lnTo>
                  <a:lnTo>
                    <a:pt x="956678" y="505256"/>
                  </a:lnTo>
                  <a:lnTo>
                    <a:pt x="958951" y="504583"/>
                  </a:lnTo>
                  <a:close/>
                </a:path>
                <a:path w="1111884" h="1757045">
                  <a:moveTo>
                    <a:pt x="985939" y="493839"/>
                  </a:moveTo>
                  <a:lnTo>
                    <a:pt x="985304" y="492823"/>
                  </a:lnTo>
                  <a:lnTo>
                    <a:pt x="980173" y="492721"/>
                  </a:lnTo>
                  <a:lnTo>
                    <a:pt x="978382" y="493268"/>
                  </a:lnTo>
                  <a:lnTo>
                    <a:pt x="976617" y="494245"/>
                  </a:lnTo>
                  <a:lnTo>
                    <a:pt x="976160" y="494766"/>
                  </a:lnTo>
                  <a:lnTo>
                    <a:pt x="975728" y="496455"/>
                  </a:lnTo>
                  <a:lnTo>
                    <a:pt x="972959" y="496874"/>
                  </a:lnTo>
                  <a:lnTo>
                    <a:pt x="969860" y="497217"/>
                  </a:lnTo>
                  <a:lnTo>
                    <a:pt x="966393" y="497395"/>
                  </a:lnTo>
                  <a:lnTo>
                    <a:pt x="965669" y="497090"/>
                  </a:lnTo>
                  <a:lnTo>
                    <a:pt x="963726" y="498068"/>
                  </a:lnTo>
                  <a:lnTo>
                    <a:pt x="964120" y="498335"/>
                  </a:lnTo>
                  <a:lnTo>
                    <a:pt x="964082" y="498589"/>
                  </a:lnTo>
                  <a:lnTo>
                    <a:pt x="963764" y="500024"/>
                  </a:lnTo>
                  <a:lnTo>
                    <a:pt x="968400" y="499541"/>
                  </a:lnTo>
                  <a:lnTo>
                    <a:pt x="971054" y="499846"/>
                  </a:lnTo>
                  <a:lnTo>
                    <a:pt x="971296" y="499872"/>
                  </a:lnTo>
                  <a:lnTo>
                    <a:pt x="972426" y="499668"/>
                  </a:lnTo>
                  <a:lnTo>
                    <a:pt x="973366" y="499364"/>
                  </a:lnTo>
                  <a:lnTo>
                    <a:pt x="974445" y="499071"/>
                  </a:lnTo>
                  <a:lnTo>
                    <a:pt x="985939" y="493839"/>
                  </a:lnTo>
                  <a:close/>
                </a:path>
                <a:path w="1111884" h="1757045">
                  <a:moveTo>
                    <a:pt x="993724" y="618782"/>
                  </a:moveTo>
                  <a:lnTo>
                    <a:pt x="993330" y="618629"/>
                  </a:lnTo>
                  <a:lnTo>
                    <a:pt x="992860" y="618959"/>
                  </a:lnTo>
                  <a:lnTo>
                    <a:pt x="993724" y="618782"/>
                  </a:lnTo>
                  <a:close/>
                </a:path>
                <a:path w="1111884" h="1757045">
                  <a:moveTo>
                    <a:pt x="1004862" y="613892"/>
                  </a:moveTo>
                  <a:lnTo>
                    <a:pt x="1003020" y="614057"/>
                  </a:lnTo>
                  <a:lnTo>
                    <a:pt x="1000810" y="614718"/>
                  </a:lnTo>
                  <a:lnTo>
                    <a:pt x="999528" y="615099"/>
                  </a:lnTo>
                  <a:lnTo>
                    <a:pt x="997712" y="615810"/>
                  </a:lnTo>
                  <a:lnTo>
                    <a:pt x="997216" y="616953"/>
                  </a:lnTo>
                  <a:lnTo>
                    <a:pt x="999871" y="616165"/>
                  </a:lnTo>
                  <a:lnTo>
                    <a:pt x="1002055" y="615772"/>
                  </a:lnTo>
                  <a:lnTo>
                    <a:pt x="1002893" y="615403"/>
                  </a:lnTo>
                  <a:lnTo>
                    <a:pt x="1004747" y="614794"/>
                  </a:lnTo>
                  <a:lnTo>
                    <a:pt x="1004798" y="614553"/>
                  </a:lnTo>
                  <a:lnTo>
                    <a:pt x="1004862" y="613892"/>
                  </a:lnTo>
                  <a:close/>
                </a:path>
                <a:path w="1111884" h="1757045">
                  <a:moveTo>
                    <a:pt x="1044727" y="1577073"/>
                  </a:moveTo>
                  <a:lnTo>
                    <a:pt x="1043279" y="1577962"/>
                  </a:lnTo>
                  <a:lnTo>
                    <a:pt x="1042885" y="1578559"/>
                  </a:lnTo>
                  <a:lnTo>
                    <a:pt x="1042708" y="1578838"/>
                  </a:lnTo>
                  <a:lnTo>
                    <a:pt x="1043165" y="1578559"/>
                  </a:lnTo>
                  <a:lnTo>
                    <a:pt x="1043609" y="1578317"/>
                  </a:lnTo>
                  <a:lnTo>
                    <a:pt x="1044092" y="1578025"/>
                  </a:lnTo>
                  <a:lnTo>
                    <a:pt x="1044524" y="1577390"/>
                  </a:lnTo>
                  <a:lnTo>
                    <a:pt x="1044727" y="1577073"/>
                  </a:lnTo>
                  <a:close/>
                </a:path>
                <a:path w="1111884" h="1757045">
                  <a:moveTo>
                    <a:pt x="1056830" y="1514284"/>
                  </a:moveTo>
                  <a:lnTo>
                    <a:pt x="1056601" y="1514411"/>
                  </a:lnTo>
                  <a:lnTo>
                    <a:pt x="1055560" y="1514881"/>
                  </a:lnTo>
                  <a:lnTo>
                    <a:pt x="1054239" y="1515795"/>
                  </a:lnTo>
                  <a:lnTo>
                    <a:pt x="1053007" y="1516570"/>
                  </a:lnTo>
                  <a:lnTo>
                    <a:pt x="1053033" y="1517319"/>
                  </a:lnTo>
                  <a:lnTo>
                    <a:pt x="1052957" y="1518208"/>
                  </a:lnTo>
                  <a:lnTo>
                    <a:pt x="1053249" y="1518653"/>
                  </a:lnTo>
                  <a:lnTo>
                    <a:pt x="1053465" y="1518996"/>
                  </a:lnTo>
                  <a:lnTo>
                    <a:pt x="1054696" y="1517954"/>
                  </a:lnTo>
                  <a:lnTo>
                    <a:pt x="1055471" y="1516824"/>
                  </a:lnTo>
                  <a:lnTo>
                    <a:pt x="1056093" y="1515872"/>
                  </a:lnTo>
                  <a:lnTo>
                    <a:pt x="1056830" y="1514284"/>
                  </a:lnTo>
                  <a:close/>
                </a:path>
                <a:path w="1111884" h="1757045">
                  <a:moveTo>
                    <a:pt x="1059561" y="1577352"/>
                  </a:moveTo>
                  <a:lnTo>
                    <a:pt x="1058760" y="1578178"/>
                  </a:lnTo>
                  <a:lnTo>
                    <a:pt x="1058964" y="1578076"/>
                  </a:lnTo>
                  <a:lnTo>
                    <a:pt x="1059205" y="1577886"/>
                  </a:lnTo>
                  <a:lnTo>
                    <a:pt x="1059408" y="1577568"/>
                  </a:lnTo>
                  <a:lnTo>
                    <a:pt x="1059561" y="1577352"/>
                  </a:lnTo>
                  <a:close/>
                </a:path>
                <a:path w="1111884" h="1757045">
                  <a:moveTo>
                    <a:pt x="1062189" y="1558417"/>
                  </a:moveTo>
                  <a:lnTo>
                    <a:pt x="1061961" y="1557934"/>
                  </a:lnTo>
                  <a:lnTo>
                    <a:pt x="1061720" y="1558112"/>
                  </a:lnTo>
                  <a:lnTo>
                    <a:pt x="1058887" y="1560499"/>
                  </a:lnTo>
                  <a:lnTo>
                    <a:pt x="1056652" y="1561388"/>
                  </a:lnTo>
                  <a:lnTo>
                    <a:pt x="1053579" y="1564525"/>
                  </a:lnTo>
                  <a:lnTo>
                    <a:pt x="1052639" y="1565808"/>
                  </a:lnTo>
                  <a:lnTo>
                    <a:pt x="1050531" y="1569148"/>
                  </a:lnTo>
                  <a:lnTo>
                    <a:pt x="1050417" y="1573136"/>
                  </a:lnTo>
                  <a:lnTo>
                    <a:pt x="1053172" y="1572463"/>
                  </a:lnTo>
                  <a:lnTo>
                    <a:pt x="1054684" y="1570913"/>
                  </a:lnTo>
                  <a:lnTo>
                    <a:pt x="1056754" y="1566735"/>
                  </a:lnTo>
                  <a:lnTo>
                    <a:pt x="1059738" y="1562608"/>
                  </a:lnTo>
                  <a:lnTo>
                    <a:pt x="1062189" y="1558417"/>
                  </a:lnTo>
                  <a:close/>
                </a:path>
                <a:path w="1111884" h="1757045">
                  <a:moveTo>
                    <a:pt x="1065225" y="1463471"/>
                  </a:moveTo>
                  <a:lnTo>
                    <a:pt x="1065123" y="1462989"/>
                  </a:lnTo>
                  <a:lnTo>
                    <a:pt x="1064983" y="1462455"/>
                  </a:lnTo>
                  <a:lnTo>
                    <a:pt x="1063917" y="1463421"/>
                  </a:lnTo>
                  <a:lnTo>
                    <a:pt x="1062824" y="1464614"/>
                  </a:lnTo>
                  <a:lnTo>
                    <a:pt x="1061758" y="1465910"/>
                  </a:lnTo>
                  <a:lnTo>
                    <a:pt x="1061008" y="1467040"/>
                  </a:lnTo>
                  <a:lnTo>
                    <a:pt x="1061707" y="1467192"/>
                  </a:lnTo>
                  <a:lnTo>
                    <a:pt x="1062634" y="1466430"/>
                  </a:lnTo>
                  <a:lnTo>
                    <a:pt x="1064272" y="1464779"/>
                  </a:lnTo>
                  <a:lnTo>
                    <a:pt x="1065225" y="1463471"/>
                  </a:lnTo>
                  <a:close/>
                </a:path>
                <a:path w="1111884" h="1757045">
                  <a:moveTo>
                    <a:pt x="1067536" y="1447558"/>
                  </a:moveTo>
                  <a:lnTo>
                    <a:pt x="1067003" y="1447838"/>
                  </a:lnTo>
                  <a:lnTo>
                    <a:pt x="1066025" y="1449209"/>
                  </a:lnTo>
                  <a:lnTo>
                    <a:pt x="1066431" y="1449108"/>
                  </a:lnTo>
                  <a:lnTo>
                    <a:pt x="1066901" y="1448981"/>
                  </a:lnTo>
                  <a:lnTo>
                    <a:pt x="1067536" y="1447558"/>
                  </a:lnTo>
                  <a:close/>
                </a:path>
                <a:path w="1111884" h="1757045">
                  <a:moveTo>
                    <a:pt x="1071410" y="1470215"/>
                  </a:moveTo>
                  <a:lnTo>
                    <a:pt x="1070902" y="1470025"/>
                  </a:lnTo>
                  <a:lnTo>
                    <a:pt x="1070457" y="1469682"/>
                  </a:lnTo>
                  <a:lnTo>
                    <a:pt x="1069733" y="1469758"/>
                  </a:lnTo>
                  <a:lnTo>
                    <a:pt x="1069136" y="1469847"/>
                  </a:lnTo>
                  <a:lnTo>
                    <a:pt x="1068044" y="1471066"/>
                  </a:lnTo>
                  <a:lnTo>
                    <a:pt x="1067308" y="1472209"/>
                  </a:lnTo>
                  <a:lnTo>
                    <a:pt x="1066622" y="1473301"/>
                  </a:lnTo>
                  <a:lnTo>
                    <a:pt x="1066622" y="1473835"/>
                  </a:lnTo>
                  <a:lnTo>
                    <a:pt x="1067295" y="1473606"/>
                  </a:lnTo>
                  <a:lnTo>
                    <a:pt x="1068387" y="1473225"/>
                  </a:lnTo>
                  <a:lnTo>
                    <a:pt x="1069949" y="1471587"/>
                  </a:lnTo>
                  <a:lnTo>
                    <a:pt x="1071410" y="1470215"/>
                  </a:lnTo>
                  <a:close/>
                </a:path>
                <a:path w="1111884" h="1757045">
                  <a:moveTo>
                    <a:pt x="1072019" y="1486268"/>
                  </a:moveTo>
                  <a:lnTo>
                    <a:pt x="1070775" y="1487093"/>
                  </a:lnTo>
                  <a:lnTo>
                    <a:pt x="1070000" y="1487944"/>
                  </a:lnTo>
                  <a:lnTo>
                    <a:pt x="1069365" y="1488567"/>
                  </a:lnTo>
                  <a:lnTo>
                    <a:pt x="1068628" y="1489570"/>
                  </a:lnTo>
                  <a:lnTo>
                    <a:pt x="1068463" y="1490129"/>
                  </a:lnTo>
                  <a:lnTo>
                    <a:pt x="1069187" y="1489671"/>
                  </a:lnTo>
                  <a:lnTo>
                    <a:pt x="1069657" y="1489354"/>
                  </a:lnTo>
                  <a:lnTo>
                    <a:pt x="1070559" y="1488478"/>
                  </a:lnTo>
                  <a:lnTo>
                    <a:pt x="1071130" y="1487792"/>
                  </a:lnTo>
                  <a:lnTo>
                    <a:pt x="1071930" y="1486801"/>
                  </a:lnTo>
                  <a:lnTo>
                    <a:pt x="1072019" y="1486268"/>
                  </a:lnTo>
                  <a:close/>
                </a:path>
                <a:path w="1111884" h="1757045">
                  <a:moveTo>
                    <a:pt x="1073391" y="1547190"/>
                  </a:moveTo>
                  <a:lnTo>
                    <a:pt x="1073048" y="1547088"/>
                  </a:lnTo>
                  <a:lnTo>
                    <a:pt x="1072756" y="1546948"/>
                  </a:lnTo>
                  <a:lnTo>
                    <a:pt x="1071676" y="1547990"/>
                  </a:lnTo>
                  <a:lnTo>
                    <a:pt x="1071372" y="1548650"/>
                  </a:lnTo>
                  <a:lnTo>
                    <a:pt x="1071791" y="1548942"/>
                  </a:lnTo>
                  <a:lnTo>
                    <a:pt x="1072515" y="1548269"/>
                  </a:lnTo>
                  <a:lnTo>
                    <a:pt x="1073391" y="1547190"/>
                  </a:lnTo>
                  <a:close/>
                </a:path>
                <a:path w="1111884" h="1757045">
                  <a:moveTo>
                    <a:pt x="1073467" y="1461935"/>
                  </a:moveTo>
                  <a:lnTo>
                    <a:pt x="1073378" y="1461439"/>
                  </a:lnTo>
                  <a:lnTo>
                    <a:pt x="1073048" y="1461160"/>
                  </a:lnTo>
                  <a:lnTo>
                    <a:pt x="1069454" y="1463725"/>
                  </a:lnTo>
                  <a:lnTo>
                    <a:pt x="1068552" y="1464995"/>
                  </a:lnTo>
                  <a:lnTo>
                    <a:pt x="1067904" y="1465897"/>
                  </a:lnTo>
                  <a:lnTo>
                    <a:pt x="1067485" y="1466977"/>
                  </a:lnTo>
                  <a:lnTo>
                    <a:pt x="1067689" y="1468297"/>
                  </a:lnTo>
                  <a:lnTo>
                    <a:pt x="1069873" y="1466634"/>
                  </a:lnTo>
                  <a:lnTo>
                    <a:pt x="1071994" y="1464043"/>
                  </a:lnTo>
                  <a:lnTo>
                    <a:pt x="1072934" y="1462913"/>
                  </a:lnTo>
                  <a:lnTo>
                    <a:pt x="1073467" y="1461935"/>
                  </a:lnTo>
                  <a:close/>
                </a:path>
                <a:path w="1111884" h="1757045">
                  <a:moveTo>
                    <a:pt x="1075055" y="1557096"/>
                  </a:moveTo>
                  <a:lnTo>
                    <a:pt x="1073594" y="1557464"/>
                  </a:lnTo>
                  <a:lnTo>
                    <a:pt x="1072019" y="1559496"/>
                  </a:lnTo>
                  <a:lnTo>
                    <a:pt x="1059243" y="1575358"/>
                  </a:lnTo>
                  <a:lnTo>
                    <a:pt x="1061631" y="1573453"/>
                  </a:lnTo>
                  <a:lnTo>
                    <a:pt x="1064628" y="1570113"/>
                  </a:lnTo>
                  <a:lnTo>
                    <a:pt x="1066228" y="1570024"/>
                  </a:lnTo>
                  <a:lnTo>
                    <a:pt x="1066723" y="1569999"/>
                  </a:lnTo>
                  <a:lnTo>
                    <a:pt x="1067333" y="1569770"/>
                  </a:lnTo>
                  <a:lnTo>
                    <a:pt x="1070622" y="1566202"/>
                  </a:lnTo>
                  <a:lnTo>
                    <a:pt x="1074166" y="1560855"/>
                  </a:lnTo>
                  <a:lnTo>
                    <a:pt x="1075055" y="1557096"/>
                  </a:lnTo>
                  <a:close/>
                </a:path>
                <a:path w="1111884" h="1757045">
                  <a:moveTo>
                    <a:pt x="1077125" y="1450962"/>
                  </a:moveTo>
                  <a:lnTo>
                    <a:pt x="1076769" y="1451000"/>
                  </a:lnTo>
                  <a:lnTo>
                    <a:pt x="1076363" y="1451419"/>
                  </a:lnTo>
                  <a:lnTo>
                    <a:pt x="1076617" y="1451406"/>
                  </a:lnTo>
                  <a:lnTo>
                    <a:pt x="1076756" y="1451394"/>
                  </a:lnTo>
                  <a:lnTo>
                    <a:pt x="1076896" y="1451241"/>
                  </a:lnTo>
                  <a:lnTo>
                    <a:pt x="1077125" y="1450962"/>
                  </a:lnTo>
                  <a:close/>
                </a:path>
                <a:path w="1111884" h="1757045">
                  <a:moveTo>
                    <a:pt x="1078534" y="1437614"/>
                  </a:moveTo>
                  <a:lnTo>
                    <a:pt x="1076109" y="1440040"/>
                  </a:lnTo>
                  <a:lnTo>
                    <a:pt x="1076655" y="1439545"/>
                  </a:lnTo>
                  <a:lnTo>
                    <a:pt x="1077302" y="1439087"/>
                  </a:lnTo>
                  <a:lnTo>
                    <a:pt x="1078534" y="1437614"/>
                  </a:lnTo>
                  <a:close/>
                </a:path>
                <a:path w="1111884" h="1757045">
                  <a:moveTo>
                    <a:pt x="1078547" y="1493951"/>
                  </a:moveTo>
                  <a:lnTo>
                    <a:pt x="1076134" y="1493862"/>
                  </a:lnTo>
                  <a:lnTo>
                    <a:pt x="1073988" y="1495793"/>
                  </a:lnTo>
                  <a:lnTo>
                    <a:pt x="1070952" y="1500022"/>
                  </a:lnTo>
                  <a:lnTo>
                    <a:pt x="1062037" y="1511998"/>
                  </a:lnTo>
                  <a:lnTo>
                    <a:pt x="1061923" y="1512531"/>
                  </a:lnTo>
                  <a:lnTo>
                    <a:pt x="1061605" y="1513154"/>
                  </a:lnTo>
                  <a:lnTo>
                    <a:pt x="1062202" y="1512658"/>
                  </a:lnTo>
                  <a:lnTo>
                    <a:pt x="1062875" y="1512239"/>
                  </a:lnTo>
                  <a:lnTo>
                    <a:pt x="1069378" y="1504835"/>
                  </a:lnTo>
                  <a:lnTo>
                    <a:pt x="1072883" y="1500454"/>
                  </a:lnTo>
                  <a:lnTo>
                    <a:pt x="1076858" y="1496148"/>
                  </a:lnTo>
                  <a:lnTo>
                    <a:pt x="1077798" y="1495069"/>
                  </a:lnTo>
                  <a:lnTo>
                    <a:pt x="1078547" y="1493951"/>
                  </a:lnTo>
                  <a:close/>
                </a:path>
                <a:path w="1111884" h="1757045">
                  <a:moveTo>
                    <a:pt x="1079093" y="1513217"/>
                  </a:moveTo>
                  <a:lnTo>
                    <a:pt x="1078623" y="1513459"/>
                  </a:lnTo>
                  <a:lnTo>
                    <a:pt x="1078166" y="1513598"/>
                  </a:lnTo>
                  <a:lnTo>
                    <a:pt x="1077112" y="1514462"/>
                  </a:lnTo>
                  <a:lnTo>
                    <a:pt x="1076299" y="1515325"/>
                  </a:lnTo>
                  <a:lnTo>
                    <a:pt x="1075956" y="1515846"/>
                  </a:lnTo>
                  <a:lnTo>
                    <a:pt x="1075690" y="1516253"/>
                  </a:lnTo>
                  <a:lnTo>
                    <a:pt x="1075715" y="1516799"/>
                  </a:lnTo>
                  <a:lnTo>
                    <a:pt x="1078636" y="1513852"/>
                  </a:lnTo>
                  <a:lnTo>
                    <a:pt x="1079093" y="1513217"/>
                  </a:lnTo>
                  <a:close/>
                </a:path>
                <a:path w="1111884" h="1757045">
                  <a:moveTo>
                    <a:pt x="1079258" y="1439024"/>
                  </a:moveTo>
                  <a:lnTo>
                    <a:pt x="1078699" y="1439265"/>
                  </a:lnTo>
                  <a:lnTo>
                    <a:pt x="1077976" y="1440053"/>
                  </a:lnTo>
                  <a:lnTo>
                    <a:pt x="1077391" y="1440586"/>
                  </a:lnTo>
                  <a:lnTo>
                    <a:pt x="1076807" y="1441424"/>
                  </a:lnTo>
                  <a:lnTo>
                    <a:pt x="1076706" y="1441881"/>
                  </a:lnTo>
                  <a:lnTo>
                    <a:pt x="1077341" y="1441475"/>
                  </a:lnTo>
                  <a:lnTo>
                    <a:pt x="1077747" y="1441221"/>
                  </a:lnTo>
                  <a:lnTo>
                    <a:pt x="1078395" y="1440548"/>
                  </a:lnTo>
                  <a:lnTo>
                    <a:pt x="1078966" y="1440014"/>
                  </a:lnTo>
                  <a:lnTo>
                    <a:pt x="1079004" y="1439697"/>
                  </a:lnTo>
                  <a:lnTo>
                    <a:pt x="1079258" y="1439024"/>
                  </a:lnTo>
                  <a:close/>
                </a:path>
                <a:path w="1111884" h="1757045">
                  <a:moveTo>
                    <a:pt x="1079398" y="1468628"/>
                  </a:moveTo>
                  <a:lnTo>
                    <a:pt x="1078141" y="1468589"/>
                  </a:lnTo>
                  <a:lnTo>
                    <a:pt x="1077658" y="1468932"/>
                  </a:lnTo>
                  <a:lnTo>
                    <a:pt x="1076642" y="1469428"/>
                  </a:lnTo>
                  <a:lnTo>
                    <a:pt x="1073899" y="1472653"/>
                  </a:lnTo>
                  <a:lnTo>
                    <a:pt x="1073302" y="1474444"/>
                  </a:lnTo>
                  <a:lnTo>
                    <a:pt x="1073607" y="1475930"/>
                  </a:lnTo>
                  <a:lnTo>
                    <a:pt x="1075537" y="1473682"/>
                  </a:lnTo>
                  <a:lnTo>
                    <a:pt x="1076667" y="1472323"/>
                  </a:lnTo>
                  <a:lnTo>
                    <a:pt x="1078407" y="1470240"/>
                  </a:lnTo>
                  <a:lnTo>
                    <a:pt x="1079398" y="1468628"/>
                  </a:lnTo>
                  <a:close/>
                </a:path>
                <a:path w="1111884" h="1757045">
                  <a:moveTo>
                    <a:pt x="1080223" y="1449755"/>
                  </a:moveTo>
                  <a:lnTo>
                    <a:pt x="1080160" y="1448866"/>
                  </a:lnTo>
                  <a:lnTo>
                    <a:pt x="1079677" y="1448587"/>
                  </a:lnTo>
                  <a:lnTo>
                    <a:pt x="1077506" y="1450733"/>
                  </a:lnTo>
                  <a:lnTo>
                    <a:pt x="1077607" y="1451546"/>
                  </a:lnTo>
                  <a:lnTo>
                    <a:pt x="1078179" y="1451711"/>
                  </a:lnTo>
                  <a:lnTo>
                    <a:pt x="1080223" y="1449755"/>
                  </a:lnTo>
                  <a:close/>
                </a:path>
                <a:path w="1111884" h="1757045">
                  <a:moveTo>
                    <a:pt x="1080287" y="1462811"/>
                  </a:moveTo>
                  <a:lnTo>
                    <a:pt x="1080058" y="1462989"/>
                  </a:lnTo>
                  <a:lnTo>
                    <a:pt x="1077480" y="1464894"/>
                  </a:lnTo>
                  <a:lnTo>
                    <a:pt x="1075156" y="1465922"/>
                  </a:lnTo>
                  <a:lnTo>
                    <a:pt x="1071956" y="1469847"/>
                  </a:lnTo>
                  <a:lnTo>
                    <a:pt x="1073264" y="1469885"/>
                  </a:lnTo>
                  <a:lnTo>
                    <a:pt x="1075969" y="1467573"/>
                  </a:lnTo>
                  <a:lnTo>
                    <a:pt x="1078204" y="1466024"/>
                  </a:lnTo>
                  <a:lnTo>
                    <a:pt x="1078598" y="1465757"/>
                  </a:lnTo>
                  <a:lnTo>
                    <a:pt x="1079627" y="1464551"/>
                  </a:lnTo>
                  <a:lnTo>
                    <a:pt x="1079944" y="1464017"/>
                  </a:lnTo>
                  <a:lnTo>
                    <a:pt x="1080287" y="1463497"/>
                  </a:lnTo>
                  <a:lnTo>
                    <a:pt x="1080287" y="1462811"/>
                  </a:lnTo>
                  <a:close/>
                </a:path>
                <a:path w="1111884" h="1757045">
                  <a:moveTo>
                    <a:pt x="1084541" y="1533931"/>
                  </a:moveTo>
                  <a:lnTo>
                    <a:pt x="1083500" y="1534553"/>
                  </a:lnTo>
                  <a:lnTo>
                    <a:pt x="1083360" y="1535125"/>
                  </a:lnTo>
                  <a:lnTo>
                    <a:pt x="1083564" y="1535010"/>
                  </a:lnTo>
                  <a:lnTo>
                    <a:pt x="1083754" y="1534985"/>
                  </a:lnTo>
                  <a:lnTo>
                    <a:pt x="1083957" y="1534795"/>
                  </a:lnTo>
                  <a:lnTo>
                    <a:pt x="1084148" y="1534591"/>
                  </a:lnTo>
                  <a:lnTo>
                    <a:pt x="1084364" y="1534210"/>
                  </a:lnTo>
                  <a:lnTo>
                    <a:pt x="1084541" y="1533931"/>
                  </a:lnTo>
                  <a:close/>
                </a:path>
                <a:path w="1111884" h="1757045">
                  <a:moveTo>
                    <a:pt x="1088224" y="1753374"/>
                  </a:moveTo>
                  <a:lnTo>
                    <a:pt x="1087970" y="1752701"/>
                  </a:lnTo>
                  <a:lnTo>
                    <a:pt x="1086866" y="1753971"/>
                  </a:lnTo>
                  <a:lnTo>
                    <a:pt x="1085951" y="1754987"/>
                  </a:lnTo>
                  <a:lnTo>
                    <a:pt x="1084503" y="1756803"/>
                  </a:lnTo>
                  <a:lnTo>
                    <a:pt x="1084783" y="1756803"/>
                  </a:lnTo>
                  <a:lnTo>
                    <a:pt x="1085011" y="1756879"/>
                  </a:lnTo>
                  <a:lnTo>
                    <a:pt x="1085405" y="1756689"/>
                  </a:lnTo>
                  <a:lnTo>
                    <a:pt x="1086294" y="1756206"/>
                  </a:lnTo>
                  <a:lnTo>
                    <a:pt x="1087170" y="1755165"/>
                  </a:lnTo>
                  <a:lnTo>
                    <a:pt x="1088047" y="1753743"/>
                  </a:lnTo>
                  <a:lnTo>
                    <a:pt x="1088224" y="1753374"/>
                  </a:lnTo>
                  <a:close/>
                </a:path>
                <a:path w="1111884" h="1757045">
                  <a:moveTo>
                    <a:pt x="1088504" y="1433322"/>
                  </a:moveTo>
                  <a:lnTo>
                    <a:pt x="1087843" y="1433029"/>
                  </a:lnTo>
                  <a:lnTo>
                    <a:pt x="1087488" y="1432166"/>
                  </a:lnTo>
                  <a:lnTo>
                    <a:pt x="1083487" y="1436319"/>
                  </a:lnTo>
                  <a:lnTo>
                    <a:pt x="1082281" y="1437932"/>
                  </a:lnTo>
                  <a:lnTo>
                    <a:pt x="1082789" y="1439672"/>
                  </a:lnTo>
                  <a:lnTo>
                    <a:pt x="1084986" y="1437538"/>
                  </a:lnTo>
                  <a:lnTo>
                    <a:pt x="1086878" y="1435836"/>
                  </a:lnTo>
                  <a:lnTo>
                    <a:pt x="1088085" y="1434744"/>
                  </a:lnTo>
                  <a:lnTo>
                    <a:pt x="1088504" y="1433931"/>
                  </a:lnTo>
                  <a:lnTo>
                    <a:pt x="1088504" y="1433322"/>
                  </a:lnTo>
                  <a:close/>
                </a:path>
                <a:path w="1111884" h="1757045">
                  <a:moveTo>
                    <a:pt x="1096391" y="1520469"/>
                  </a:moveTo>
                  <a:lnTo>
                    <a:pt x="1096035" y="1520215"/>
                  </a:lnTo>
                  <a:lnTo>
                    <a:pt x="1095133" y="1520875"/>
                  </a:lnTo>
                  <a:lnTo>
                    <a:pt x="1093736" y="1522374"/>
                  </a:lnTo>
                  <a:lnTo>
                    <a:pt x="1093571" y="1522984"/>
                  </a:lnTo>
                  <a:lnTo>
                    <a:pt x="1093317" y="1523504"/>
                  </a:lnTo>
                  <a:lnTo>
                    <a:pt x="1093901" y="1523479"/>
                  </a:lnTo>
                  <a:lnTo>
                    <a:pt x="1094790" y="1522666"/>
                  </a:lnTo>
                  <a:lnTo>
                    <a:pt x="1096048" y="1521142"/>
                  </a:lnTo>
                  <a:lnTo>
                    <a:pt x="1096391" y="1520469"/>
                  </a:lnTo>
                  <a:close/>
                </a:path>
                <a:path w="1111884" h="1757045">
                  <a:moveTo>
                    <a:pt x="1097191" y="1477441"/>
                  </a:moveTo>
                  <a:lnTo>
                    <a:pt x="1096657" y="1477467"/>
                  </a:lnTo>
                  <a:lnTo>
                    <a:pt x="1096238" y="1477822"/>
                  </a:lnTo>
                  <a:lnTo>
                    <a:pt x="1092962" y="1480832"/>
                  </a:lnTo>
                  <a:lnTo>
                    <a:pt x="1091285" y="1482369"/>
                  </a:lnTo>
                  <a:lnTo>
                    <a:pt x="1089787" y="1483842"/>
                  </a:lnTo>
                  <a:lnTo>
                    <a:pt x="1089647" y="1484579"/>
                  </a:lnTo>
                  <a:lnTo>
                    <a:pt x="1089774" y="1484960"/>
                  </a:lnTo>
                  <a:lnTo>
                    <a:pt x="1089825" y="1485176"/>
                  </a:lnTo>
                  <a:lnTo>
                    <a:pt x="1097064" y="1478089"/>
                  </a:lnTo>
                  <a:lnTo>
                    <a:pt x="1097191" y="1477441"/>
                  </a:lnTo>
                  <a:close/>
                </a:path>
                <a:path w="1111884" h="1757045">
                  <a:moveTo>
                    <a:pt x="1097292" y="1442123"/>
                  </a:moveTo>
                  <a:lnTo>
                    <a:pt x="1097064" y="1441818"/>
                  </a:lnTo>
                  <a:lnTo>
                    <a:pt x="1096721" y="1441386"/>
                  </a:lnTo>
                  <a:lnTo>
                    <a:pt x="1095603" y="1442072"/>
                  </a:lnTo>
                  <a:lnTo>
                    <a:pt x="1094257" y="1443736"/>
                  </a:lnTo>
                  <a:lnTo>
                    <a:pt x="1093762" y="1444345"/>
                  </a:lnTo>
                  <a:lnTo>
                    <a:pt x="1093736" y="1445107"/>
                  </a:lnTo>
                  <a:lnTo>
                    <a:pt x="1093597" y="1445526"/>
                  </a:lnTo>
                  <a:lnTo>
                    <a:pt x="1094143" y="1445653"/>
                  </a:lnTo>
                  <a:lnTo>
                    <a:pt x="1094676" y="1445590"/>
                  </a:lnTo>
                  <a:lnTo>
                    <a:pt x="1096810" y="1443126"/>
                  </a:lnTo>
                  <a:lnTo>
                    <a:pt x="1097292" y="1442123"/>
                  </a:lnTo>
                  <a:close/>
                </a:path>
                <a:path w="1111884" h="1757045">
                  <a:moveTo>
                    <a:pt x="1109052" y="1498993"/>
                  </a:moveTo>
                  <a:lnTo>
                    <a:pt x="1106043" y="1501267"/>
                  </a:lnTo>
                  <a:lnTo>
                    <a:pt x="1104849" y="1502156"/>
                  </a:lnTo>
                  <a:lnTo>
                    <a:pt x="1098410" y="1509826"/>
                  </a:lnTo>
                  <a:lnTo>
                    <a:pt x="1093990" y="1511668"/>
                  </a:lnTo>
                  <a:lnTo>
                    <a:pt x="1088047" y="1517561"/>
                  </a:lnTo>
                  <a:lnTo>
                    <a:pt x="1086878" y="1518043"/>
                  </a:lnTo>
                  <a:lnTo>
                    <a:pt x="1086802" y="1517548"/>
                  </a:lnTo>
                  <a:lnTo>
                    <a:pt x="1086815" y="1517294"/>
                  </a:lnTo>
                  <a:lnTo>
                    <a:pt x="1087780" y="1515783"/>
                  </a:lnTo>
                  <a:lnTo>
                    <a:pt x="1089812" y="1513319"/>
                  </a:lnTo>
                  <a:lnTo>
                    <a:pt x="1091222" y="1511795"/>
                  </a:lnTo>
                  <a:lnTo>
                    <a:pt x="1096302" y="1506994"/>
                  </a:lnTo>
                  <a:lnTo>
                    <a:pt x="1098283" y="1504162"/>
                  </a:lnTo>
                  <a:lnTo>
                    <a:pt x="1099007" y="1500784"/>
                  </a:lnTo>
                  <a:lnTo>
                    <a:pt x="1099540" y="1499603"/>
                  </a:lnTo>
                  <a:lnTo>
                    <a:pt x="1099934" y="1498612"/>
                  </a:lnTo>
                  <a:lnTo>
                    <a:pt x="1099515" y="1496695"/>
                  </a:lnTo>
                  <a:lnTo>
                    <a:pt x="1098524" y="1495666"/>
                  </a:lnTo>
                  <a:lnTo>
                    <a:pt x="1092276" y="1501508"/>
                  </a:lnTo>
                  <a:lnTo>
                    <a:pt x="1091361" y="1502041"/>
                  </a:lnTo>
                  <a:lnTo>
                    <a:pt x="1081049" y="1515821"/>
                  </a:lnTo>
                  <a:lnTo>
                    <a:pt x="1080960" y="1516037"/>
                  </a:lnTo>
                  <a:lnTo>
                    <a:pt x="1080655" y="1516291"/>
                  </a:lnTo>
                  <a:lnTo>
                    <a:pt x="1079588" y="1517548"/>
                  </a:lnTo>
                  <a:lnTo>
                    <a:pt x="1079754" y="1517294"/>
                  </a:lnTo>
                  <a:lnTo>
                    <a:pt x="1079906" y="1517015"/>
                  </a:lnTo>
                  <a:lnTo>
                    <a:pt x="1080096" y="1516786"/>
                  </a:lnTo>
                  <a:lnTo>
                    <a:pt x="1080655" y="1516291"/>
                  </a:lnTo>
                  <a:lnTo>
                    <a:pt x="1081049" y="1515821"/>
                  </a:lnTo>
                  <a:lnTo>
                    <a:pt x="1070317" y="1528152"/>
                  </a:lnTo>
                  <a:lnTo>
                    <a:pt x="1071537" y="1527314"/>
                  </a:lnTo>
                  <a:lnTo>
                    <a:pt x="1077404" y="1523517"/>
                  </a:lnTo>
                  <a:lnTo>
                    <a:pt x="1075296" y="1528076"/>
                  </a:lnTo>
                  <a:lnTo>
                    <a:pt x="1075499" y="1530045"/>
                  </a:lnTo>
                  <a:lnTo>
                    <a:pt x="1075893" y="1529765"/>
                  </a:lnTo>
                  <a:lnTo>
                    <a:pt x="1077175" y="1528076"/>
                  </a:lnTo>
                  <a:lnTo>
                    <a:pt x="1078903" y="1525943"/>
                  </a:lnTo>
                  <a:lnTo>
                    <a:pt x="1079550" y="1525892"/>
                  </a:lnTo>
                  <a:lnTo>
                    <a:pt x="1079423" y="1526374"/>
                  </a:lnTo>
                  <a:lnTo>
                    <a:pt x="1077963" y="1528152"/>
                  </a:lnTo>
                  <a:lnTo>
                    <a:pt x="1076871" y="1529156"/>
                  </a:lnTo>
                  <a:lnTo>
                    <a:pt x="1076388" y="1529422"/>
                  </a:lnTo>
                  <a:lnTo>
                    <a:pt x="1075893" y="1529765"/>
                  </a:lnTo>
                  <a:lnTo>
                    <a:pt x="1075499" y="1530273"/>
                  </a:lnTo>
                  <a:lnTo>
                    <a:pt x="1075499" y="1530045"/>
                  </a:lnTo>
                  <a:lnTo>
                    <a:pt x="1075220" y="1530261"/>
                  </a:lnTo>
                  <a:lnTo>
                    <a:pt x="1075220" y="1535112"/>
                  </a:lnTo>
                  <a:lnTo>
                    <a:pt x="1075093" y="1535442"/>
                  </a:lnTo>
                  <a:lnTo>
                    <a:pt x="1074166" y="1536598"/>
                  </a:lnTo>
                  <a:lnTo>
                    <a:pt x="1073645" y="1536954"/>
                  </a:lnTo>
                  <a:lnTo>
                    <a:pt x="1073353" y="1536827"/>
                  </a:lnTo>
                  <a:lnTo>
                    <a:pt x="1073467" y="1536573"/>
                  </a:lnTo>
                  <a:lnTo>
                    <a:pt x="1073505" y="1536306"/>
                  </a:lnTo>
                  <a:lnTo>
                    <a:pt x="1074445" y="1535112"/>
                  </a:lnTo>
                  <a:lnTo>
                    <a:pt x="1075016" y="1534680"/>
                  </a:lnTo>
                  <a:lnTo>
                    <a:pt x="1075194" y="1534922"/>
                  </a:lnTo>
                  <a:lnTo>
                    <a:pt x="1075220" y="1535112"/>
                  </a:lnTo>
                  <a:lnTo>
                    <a:pt x="1075220" y="1530261"/>
                  </a:lnTo>
                  <a:lnTo>
                    <a:pt x="1073797" y="1531340"/>
                  </a:lnTo>
                  <a:lnTo>
                    <a:pt x="1071346" y="1533334"/>
                  </a:lnTo>
                  <a:lnTo>
                    <a:pt x="1071308" y="1531035"/>
                  </a:lnTo>
                  <a:lnTo>
                    <a:pt x="1066507" y="1536369"/>
                  </a:lnTo>
                  <a:lnTo>
                    <a:pt x="1064615" y="1539595"/>
                  </a:lnTo>
                  <a:lnTo>
                    <a:pt x="1062507" y="1542580"/>
                  </a:lnTo>
                  <a:lnTo>
                    <a:pt x="1061046" y="1544777"/>
                  </a:lnTo>
                  <a:lnTo>
                    <a:pt x="1059776" y="1546796"/>
                  </a:lnTo>
                  <a:lnTo>
                    <a:pt x="1060348" y="1547291"/>
                  </a:lnTo>
                  <a:lnTo>
                    <a:pt x="1062253" y="1545678"/>
                  </a:lnTo>
                  <a:lnTo>
                    <a:pt x="1065314" y="1542846"/>
                  </a:lnTo>
                  <a:lnTo>
                    <a:pt x="1066901" y="1541284"/>
                  </a:lnTo>
                  <a:lnTo>
                    <a:pt x="1067854" y="1540687"/>
                  </a:lnTo>
                  <a:lnTo>
                    <a:pt x="1067752" y="1542580"/>
                  </a:lnTo>
                  <a:lnTo>
                    <a:pt x="1067447" y="1543405"/>
                  </a:lnTo>
                  <a:lnTo>
                    <a:pt x="1063879" y="1547583"/>
                  </a:lnTo>
                  <a:lnTo>
                    <a:pt x="1062050" y="1550187"/>
                  </a:lnTo>
                  <a:lnTo>
                    <a:pt x="1059014" y="1552435"/>
                  </a:lnTo>
                  <a:lnTo>
                    <a:pt x="1059929" y="1553070"/>
                  </a:lnTo>
                  <a:lnTo>
                    <a:pt x="1060399" y="1553362"/>
                  </a:lnTo>
                  <a:lnTo>
                    <a:pt x="1062329" y="1551076"/>
                  </a:lnTo>
                  <a:lnTo>
                    <a:pt x="1063625" y="1549654"/>
                  </a:lnTo>
                  <a:lnTo>
                    <a:pt x="1067295" y="1545678"/>
                  </a:lnTo>
                  <a:lnTo>
                    <a:pt x="1070635" y="1541868"/>
                  </a:lnTo>
                  <a:lnTo>
                    <a:pt x="1072388" y="1540687"/>
                  </a:lnTo>
                  <a:lnTo>
                    <a:pt x="1077912" y="1536954"/>
                  </a:lnTo>
                  <a:lnTo>
                    <a:pt x="1079220" y="1536077"/>
                  </a:lnTo>
                  <a:lnTo>
                    <a:pt x="1079474" y="1534680"/>
                  </a:lnTo>
                  <a:lnTo>
                    <a:pt x="1079728" y="1533334"/>
                  </a:lnTo>
                  <a:lnTo>
                    <a:pt x="1080147" y="1531035"/>
                  </a:lnTo>
                  <a:lnTo>
                    <a:pt x="1080922" y="1530273"/>
                  </a:lnTo>
                  <a:lnTo>
                    <a:pt x="1085405" y="1525892"/>
                  </a:lnTo>
                  <a:lnTo>
                    <a:pt x="1086866" y="1524469"/>
                  </a:lnTo>
                  <a:lnTo>
                    <a:pt x="1088301" y="1523860"/>
                  </a:lnTo>
                  <a:lnTo>
                    <a:pt x="1088682" y="1523517"/>
                  </a:lnTo>
                  <a:lnTo>
                    <a:pt x="1091780" y="1520774"/>
                  </a:lnTo>
                  <a:lnTo>
                    <a:pt x="1093165" y="1519161"/>
                  </a:lnTo>
                  <a:lnTo>
                    <a:pt x="1093279" y="1518043"/>
                  </a:lnTo>
                  <a:lnTo>
                    <a:pt x="1093520" y="1515579"/>
                  </a:lnTo>
                  <a:lnTo>
                    <a:pt x="1095298" y="1514386"/>
                  </a:lnTo>
                  <a:lnTo>
                    <a:pt x="1098511" y="1512976"/>
                  </a:lnTo>
                  <a:lnTo>
                    <a:pt x="1099883" y="1512595"/>
                  </a:lnTo>
                  <a:lnTo>
                    <a:pt x="1103731" y="1507502"/>
                  </a:lnTo>
                  <a:lnTo>
                    <a:pt x="1107122" y="1504391"/>
                  </a:lnTo>
                  <a:lnTo>
                    <a:pt x="1108837" y="1500124"/>
                  </a:lnTo>
                  <a:lnTo>
                    <a:pt x="1109052" y="1498993"/>
                  </a:lnTo>
                  <a:close/>
                </a:path>
                <a:path w="1111884" h="1757045">
                  <a:moveTo>
                    <a:pt x="1111834" y="1421676"/>
                  </a:moveTo>
                  <a:lnTo>
                    <a:pt x="1109192" y="1423504"/>
                  </a:lnTo>
                  <a:lnTo>
                    <a:pt x="1107744" y="1424914"/>
                  </a:lnTo>
                  <a:lnTo>
                    <a:pt x="1106525" y="1425981"/>
                  </a:lnTo>
                  <a:lnTo>
                    <a:pt x="1103934" y="1429194"/>
                  </a:lnTo>
                  <a:lnTo>
                    <a:pt x="1101699" y="1432737"/>
                  </a:lnTo>
                  <a:lnTo>
                    <a:pt x="1104506" y="1432839"/>
                  </a:lnTo>
                  <a:lnTo>
                    <a:pt x="1102169" y="1436801"/>
                  </a:lnTo>
                  <a:lnTo>
                    <a:pt x="1104341" y="1439697"/>
                  </a:lnTo>
                  <a:lnTo>
                    <a:pt x="1103134" y="1441234"/>
                  </a:lnTo>
                  <a:lnTo>
                    <a:pt x="1095857" y="1446784"/>
                  </a:lnTo>
                  <a:lnTo>
                    <a:pt x="1094740" y="1447673"/>
                  </a:lnTo>
                  <a:lnTo>
                    <a:pt x="1093749" y="1448752"/>
                  </a:lnTo>
                  <a:lnTo>
                    <a:pt x="1093482" y="1450009"/>
                  </a:lnTo>
                  <a:lnTo>
                    <a:pt x="1093876" y="1450073"/>
                  </a:lnTo>
                  <a:lnTo>
                    <a:pt x="1097711" y="1448168"/>
                  </a:lnTo>
                  <a:lnTo>
                    <a:pt x="1106017" y="1439379"/>
                  </a:lnTo>
                  <a:lnTo>
                    <a:pt x="1107795" y="1437487"/>
                  </a:lnTo>
                  <a:lnTo>
                    <a:pt x="1111605" y="1430223"/>
                  </a:lnTo>
                  <a:lnTo>
                    <a:pt x="1110272" y="1430794"/>
                  </a:lnTo>
                  <a:lnTo>
                    <a:pt x="1107427" y="1432610"/>
                  </a:lnTo>
                  <a:lnTo>
                    <a:pt x="1107262" y="1432064"/>
                  </a:lnTo>
                  <a:lnTo>
                    <a:pt x="1111224" y="1423162"/>
                  </a:lnTo>
                  <a:lnTo>
                    <a:pt x="1111834" y="1421676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9" name="object 479"/>
            <p:cNvSpPr/>
            <p:nvPr/>
          </p:nvSpPr>
          <p:spPr>
            <a:xfrm>
              <a:off x="11807787" y="8726391"/>
              <a:ext cx="953769" cy="1997075"/>
            </a:xfrm>
            <a:custGeom>
              <a:avLst/>
              <a:gdLst/>
              <a:ahLst/>
              <a:cxnLst/>
              <a:rect l="l" t="t" r="r" b="b"/>
              <a:pathLst>
                <a:path w="953770" h="1997075">
                  <a:moveTo>
                    <a:pt x="11137" y="700481"/>
                  </a:moveTo>
                  <a:lnTo>
                    <a:pt x="10591" y="700354"/>
                  </a:lnTo>
                  <a:lnTo>
                    <a:pt x="9944" y="700278"/>
                  </a:lnTo>
                  <a:lnTo>
                    <a:pt x="7835" y="700709"/>
                  </a:lnTo>
                  <a:lnTo>
                    <a:pt x="7366" y="700773"/>
                  </a:lnTo>
                  <a:lnTo>
                    <a:pt x="6718" y="700900"/>
                  </a:lnTo>
                  <a:lnTo>
                    <a:pt x="5359" y="703414"/>
                  </a:lnTo>
                  <a:lnTo>
                    <a:pt x="2768" y="706221"/>
                  </a:lnTo>
                  <a:lnTo>
                    <a:pt x="0" y="709028"/>
                  </a:lnTo>
                  <a:lnTo>
                    <a:pt x="5270" y="706450"/>
                  </a:lnTo>
                  <a:lnTo>
                    <a:pt x="7937" y="705180"/>
                  </a:lnTo>
                  <a:lnTo>
                    <a:pt x="9423" y="701916"/>
                  </a:lnTo>
                  <a:lnTo>
                    <a:pt x="11137" y="700481"/>
                  </a:lnTo>
                  <a:close/>
                </a:path>
                <a:path w="953770" h="1997075">
                  <a:moveTo>
                    <a:pt x="19380" y="976998"/>
                  </a:moveTo>
                  <a:lnTo>
                    <a:pt x="17221" y="975931"/>
                  </a:lnTo>
                  <a:lnTo>
                    <a:pt x="17094" y="976706"/>
                  </a:lnTo>
                  <a:lnTo>
                    <a:pt x="16586" y="977531"/>
                  </a:lnTo>
                  <a:lnTo>
                    <a:pt x="15786" y="978433"/>
                  </a:lnTo>
                  <a:lnTo>
                    <a:pt x="16510" y="978166"/>
                  </a:lnTo>
                  <a:lnTo>
                    <a:pt x="17272" y="977925"/>
                  </a:lnTo>
                  <a:lnTo>
                    <a:pt x="17970" y="977595"/>
                  </a:lnTo>
                  <a:lnTo>
                    <a:pt x="18694" y="977290"/>
                  </a:lnTo>
                  <a:lnTo>
                    <a:pt x="18948" y="977099"/>
                  </a:lnTo>
                  <a:lnTo>
                    <a:pt x="19380" y="976998"/>
                  </a:lnTo>
                  <a:close/>
                </a:path>
                <a:path w="953770" h="1997075">
                  <a:moveTo>
                    <a:pt x="25146" y="968883"/>
                  </a:moveTo>
                  <a:lnTo>
                    <a:pt x="23850" y="968438"/>
                  </a:lnTo>
                  <a:lnTo>
                    <a:pt x="22910" y="968146"/>
                  </a:lnTo>
                  <a:lnTo>
                    <a:pt x="21259" y="968375"/>
                  </a:lnTo>
                  <a:lnTo>
                    <a:pt x="19481" y="968667"/>
                  </a:lnTo>
                  <a:lnTo>
                    <a:pt x="18313" y="970521"/>
                  </a:lnTo>
                  <a:lnTo>
                    <a:pt x="17856" y="971918"/>
                  </a:lnTo>
                  <a:lnTo>
                    <a:pt x="17894" y="972413"/>
                  </a:lnTo>
                  <a:lnTo>
                    <a:pt x="17792" y="973010"/>
                  </a:lnTo>
                  <a:lnTo>
                    <a:pt x="18999" y="972629"/>
                  </a:lnTo>
                  <a:lnTo>
                    <a:pt x="23393" y="970559"/>
                  </a:lnTo>
                  <a:lnTo>
                    <a:pt x="25146" y="968883"/>
                  </a:lnTo>
                  <a:close/>
                </a:path>
                <a:path w="953770" h="1997075">
                  <a:moveTo>
                    <a:pt x="43256" y="963790"/>
                  </a:moveTo>
                  <a:lnTo>
                    <a:pt x="41617" y="964577"/>
                  </a:lnTo>
                  <a:lnTo>
                    <a:pt x="40017" y="965276"/>
                  </a:lnTo>
                  <a:lnTo>
                    <a:pt x="37071" y="965644"/>
                  </a:lnTo>
                  <a:lnTo>
                    <a:pt x="35661" y="965695"/>
                  </a:lnTo>
                  <a:lnTo>
                    <a:pt x="32931" y="966304"/>
                  </a:lnTo>
                  <a:lnTo>
                    <a:pt x="31051" y="967143"/>
                  </a:lnTo>
                  <a:lnTo>
                    <a:pt x="28562" y="968540"/>
                  </a:lnTo>
                  <a:lnTo>
                    <a:pt x="28473" y="969060"/>
                  </a:lnTo>
                  <a:lnTo>
                    <a:pt x="28905" y="969289"/>
                  </a:lnTo>
                  <a:lnTo>
                    <a:pt x="29438" y="969594"/>
                  </a:lnTo>
                  <a:lnTo>
                    <a:pt x="33261" y="969568"/>
                  </a:lnTo>
                  <a:lnTo>
                    <a:pt x="34759" y="970445"/>
                  </a:lnTo>
                  <a:lnTo>
                    <a:pt x="33312" y="973099"/>
                  </a:lnTo>
                  <a:lnTo>
                    <a:pt x="33324" y="973378"/>
                  </a:lnTo>
                  <a:lnTo>
                    <a:pt x="33464" y="973582"/>
                  </a:lnTo>
                  <a:lnTo>
                    <a:pt x="36741" y="970508"/>
                  </a:lnTo>
                  <a:lnTo>
                    <a:pt x="40005" y="967232"/>
                  </a:lnTo>
                  <a:lnTo>
                    <a:pt x="43256" y="963790"/>
                  </a:lnTo>
                  <a:close/>
                </a:path>
                <a:path w="953770" h="1997075">
                  <a:moveTo>
                    <a:pt x="49745" y="962990"/>
                  </a:moveTo>
                  <a:lnTo>
                    <a:pt x="46545" y="964565"/>
                  </a:lnTo>
                  <a:lnTo>
                    <a:pt x="46367" y="964031"/>
                  </a:lnTo>
                  <a:lnTo>
                    <a:pt x="45897" y="963739"/>
                  </a:lnTo>
                  <a:lnTo>
                    <a:pt x="45656" y="963574"/>
                  </a:lnTo>
                  <a:lnTo>
                    <a:pt x="45351" y="963180"/>
                  </a:lnTo>
                  <a:lnTo>
                    <a:pt x="43218" y="965009"/>
                  </a:lnTo>
                  <a:lnTo>
                    <a:pt x="40767" y="967206"/>
                  </a:lnTo>
                  <a:lnTo>
                    <a:pt x="42557" y="967917"/>
                  </a:lnTo>
                  <a:lnTo>
                    <a:pt x="42138" y="968756"/>
                  </a:lnTo>
                  <a:lnTo>
                    <a:pt x="39509" y="970241"/>
                  </a:lnTo>
                  <a:lnTo>
                    <a:pt x="37185" y="972058"/>
                  </a:lnTo>
                  <a:lnTo>
                    <a:pt x="34823" y="974013"/>
                  </a:lnTo>
                  <a:lnTo>
                    <a:pt x="35356" y="974039"/>
                  </a:lnTo>
                  <a:lnTo>
                    <a:pt x="40525" y="972400"/>
                  </a:lnTo>
                  <a:lnTo>
                    <a:pt x="41897" y="971499"/>
                  </a:lnTo>
                  <a:lnTo>
                    <a:pt x="43878" y="969391"/>
                  </a:lnTo>
                  <a:lnTo>
                    <a:pt x="46609" y="966050"/>
                  </a:lnTo>
                  <a:lnTo>
                    <a:pt x="48183" y="964450"/>
                  </a:lnTo>
                  <a:lnTo>
                    <a:pt x="49745" y="962990"/>
                  </a:lnTo>
                  <a:close/>
                </a:path>
                <a:path w="953770" h="1997075">
                  <a:moveTo>
                    <a:pt x="52146" y="965682"/>
                  </a:moveTo>
                  <a:lnTo>
                    <a:pt x="51587" y="964298"/>
                  </a:lnTo>
                  <a:lnTo>
                    <a:pt x="49644" y="966457"/>
                  </a:lnTo>
                  <a:lnTo>
                    <a:pt x="47739" y="968451"/>
                  </a:lnTo>
                  <a:lnTo>
                    <a:pt x="48272" y="968387"/>
                  </a:lnTo>
                  <a:lnTo>
                    <a:pt x="48844" y="968400"/>
                  </a:lnTo>
                  <a:lnTo>
                    <a:pt x="49542" y="968540"/>
                  </a:lnTo>
                  <a:lnTo>
                    <a:pt x="50977" y="967016"/>
                  </a:lnTo>
                  <a:lnTo>
                    <a:pt x="52146" y="965682"/>
                  </a:lnTo>
                  <a:close/>
                </a:path>
                <a:path w="953770" h="1997075">
                  <a:moveTo>
                    <a:pt x="56413" y="946188"/>
                  </a:moveTo>
                  <a:lnTo>
                    <a:pt x="55626" y="946315"/>
                  </a:lnTo>
                  <a:lnTo>
                    <a:pt x="51371" y="948347"/>
                  </a:lnTo>
                  <a:lnTo>
                    <a:pt x="49860" y="949693"/>
                  </a:lnTo>
                  <a:lnTo>
                    <a:pt x="48120" y="950887"/>
                  </a:lnTo>
                  <a:lnTo>
                    <a:pt x="52120" y="949109"/>
                  </a:lnTo>
                  <a:lnTo>
                    <a:pt x="55067" y="947483"/>
                  </a:lnTo>
                  <a:lnTo>
                    <a:pt x="55994" y="946886"/>
                  </a:lnTo>
                  <a:lnTo>
                    <a:pt x="56413" y="946188"/>
                  </a:lnTo>
                  <a:close/>
                </a:path>
                <a:path w="953770" h="1997075">
                  <a:moveTo>
                    <a:pt x="57988" y="956119"/>
                  </a:moveTo>
                  <a:lnTo>
                    <a:pt x="55105" y="957224"/>
                  </a:lnTo>
                  <a:lnTo>
                    <a:pt x="52260" y="958405"/>
                  </a:lnTo>
                  <a:lnTo>
                    <a:pt x="49479" y="959802"/>
                  </a:lnTo>
                  <a:lnTo>
                    <a:pt x="45974" y="962660"/>
                  </a:lnTo>
                  <a:lnTo>
                    <a:pt x="47345" y="962050"/>
                  </a:lnTo>
                  <a:lnTo>
                    <a:pt x="48742" y="961402"/>
                  </a:lnTo>
                  <a:lnTo>
                    <a:pt x="51244" y="960513"/>
                  </a:lnTo>
                  <a:lnTo>
                    <a:pt x="52057" y="960412"/>
                  </a:lnTo>
                  <a:lnTo>
                    <a:pt x="52527" y="960551"/>
                  </a:lnTo>
                  <a:lnTo>
                    <a:pt x="54356" y="959015"/>
                  </a:lnTo>
                  <a:lnTo>
                    <a:pt x="57988" y="956119"/>
                  </a:lnTo>
                  <a:close/>
                </a:path>
                <a:path w="953770" h="1997075">
                  <a:moveTo>
                    <a:pt x="61417" y="947483"/>
                  </a:moveTo>
                  <a:lnTo>
                    <a:pt x="59613" y="947839"/>
                  </a:lnTo>
                  <a:lnTo>
                    <a:pt x="58140" y="948169"/>
                  </a:lnTo>
                  <a:lnTo>
                    <a:pt x="53035" y="949693"/>
                  </a:lnTo>
                  <a:lnTo>
                    <a:pt x="47955" y="951001"/>
                  </a:lnTo>
                  <a:lnTo>
                    <a:pt x="48120" y="950887"/>
                  </a:lnTo>
                  <a:lnTo>
                    <a:pt x="47752" y="951064"/>
                  </a:lnTo>
                  <a:lnTo>
                    <a:pt x="47929" y="951026"/>
                  </a:lnTo>
                  <a:lnTo>
                    <a:pt x="44958" y="952906"/>
                  </a:lnTo>
                  <a:lnTo>
                    <a:pt x="45046" y="951001"/>
                  </a:lnTo>
                  <a:lnTo>
                    <a:pt x="41744" y="954519"/>
                  </a:lnTo>
                  <a:lnTo>
                    <a:pt x="41427" y="954735"/>
                  </a:lnTo>
                  <a:lnTo>
                    <a:pt x="40957" y="955192"/>
                  </a:lnTo>
                  <a:lnTo>
                    <a:pt x="42532" y="954976"/>
                  </a:lnTo>
                  <a:lnTo>
                    <a:pt x="44157" y="954709"/>
                  </a:lnTo>
                  <a:lnTo>
                    <a:pt x="46659" y="954913"/>
                  </a:lnTo>
                  <a:lnTo>
                    <a:pt x="47358" y="954709"/>
                  </a:lnTo>
                  <a:lnTo>
                    <a:pt x="49174" y="954189"/>
                  </a:lnTo>
                  <a:lnTo>
                    <a:pt x="51765" y="953325"/>
                  </a:lnTo>
                  <a:lnTo>
                    <a:pt x="52260" y="952906"/>
                  </a:lnTo>
                  <a:lnTo>
                    <a:pt x="53200" y="952131"/>
                  </a:lnTo>
                  <a:lnTo>
                    <a:pt x="53009" y="952423"/>
                  </a:lnTo>
                  <a:lnTo>
                    <a:pt x="52819" y="952766"/>
                  </a:lnTo>
                  <a:lnTo>
                    <a:pt x="52641" y="953020"/>
                  </a:lnTo>
                  <a:lnTo>
                    <a:pt x="53365" y="952766"/>
                  </a:lnTo>
                  <a:lnTo>
                    <a:pt x="54063" y="952550"/>
                  </a:lnTo>
                  <a:lnTo>
                    <a:pt x="55194" y="952131"/>
                  </a:lnTo>
                  <a:lnTo>
                    <a:pt x="57340" y="951306"/>
                  </a:lnTo>
                  <a:lnTo>
                    <a:pt x="59804" y="949566"/>
                  </a:lnTo>
                  <a:lnTo>
                    <a:pt x="61417" y="947483"/>
                  </a:lnTo>
                  <a:close/>
                </a:path>
                <a:path w="953770" h="1997075">
                  <a:moveTo>
                    <a:pt x="72123" y="934313"/>
                  </a:moveTo>
                  <a:lnTo>
                    <a:pt x="71475" y="934808"/>
                  </a:lnTo>
                  <a:lnTo>
                    <a:pt x="70116" y="935355"/>
                  </a:lnTo>
                  <a:lnTo>
                    <a:pt x="66776" y="936155"/>
                  </a:lnTo>
                  <a:lnTo>
                    <a:pt x="66332" y="935837"/>
                  </a:lnTo>
                  <a:lnTo>
                    <a:pt x="66205" y="935913"/>
                  </a:lnTo>
                  <a:lnTo>
                    <a:pt x="66078" y="935926"/>
                  </a:lnTo>
                  <a:lnTo>
                    <a:pt x="65925" y="936028"/>
                  </a:lnTo>
                  <a:lnTo>
                    <a:pt x="64503" y="937425"/>
                  </a:lnTo>
                  <a:lnTo>
                    <a:pt x="64922" y="937971"/>
                  </a:lnTo>
                  <a:lnTo>
                    <a:pt x="67678" y="937247"/>
                  </a:lnTo>
                  <a:lnTo>
                    <a:pt x="71424" y="936155"/>
                  </a:lnTo>
                  <a:lnTo>
                    <a:pt x="71958" y="935990"/>
                  </a:lnTo>
                  <a:lnTo>
                    <a:pt x="72021" y="935609"/>
                  </a:lnTo>
                  <a:lnTo>
                    <a:pt x="71843" y="935456"/>
                  </a:lnTo>
                  <a:lnTo>
                    <a:pt x="72123" y="934313"/>
                  </a:lnTo>
                  <a:close/>
                </a:path>
                <a:path w="953770" h="1997075">
                  <a:moveTo>
                    <a:pt x="72872" y="933729"/>
                  </a:moveTo>
                  <a:lnTo>
                    <a:pt x="72263" y="933704"/>
                  </a:lnTo>
                  <a:lnTo>
                    <a:pt x="72123" y="934313"/>
                  </a:lnTo>
                  <a:lnTo>
                    <a:pt x="72872" y="933729"/>
                  </a:lnTo>
                  <a:close/>
                </a:path>
                <a:path w="953770" h="1997075">
                  <a:moveTo>
                    <a:pt x="92748" y="915543"/>
                  </a:moveTo>
                  <a:lnTo>
                    <a:pt x="88417" y="918337"/>
                  </a:lnTo>
                  <a:lnTo>
                    <a:pt x="81305" y="920572"/>
                  </a:lnTo>
                  <a:lnTo>
                    <a:pt x="76301" y="922693"/>
                  </a:lnTo>
                  <a:lnTo>
                    <a:pt x="73660" y="922502"/>
                  </a:lnTo>
                  <a:lnTo>
                    <a:pt x="73101" y="922782"/>
                  </a:lnTo>
                  <a:lnTo>
                    <a:pt x="73279" y="922566"/>
                  </a:lnTo>
                  <a:lnTo>
                    <a:pt x="71374" y="923163"/>
                  </a:lnTo>
                  <a:lnTo>
                    <a:pt x="70980" y="923467"/>
                  </a:lnTo>
                  <a:lnTo>
                    <a:pt x="71158" y="923239"/>
                  </a:lnTo>
                  <a:lnTo>
                    <a:pt x="69672" y="923696"/>
                  </a:lnTo>
                  <a:lnTo>
                    <a:pt x="68453" y="924026"/>
                  </a:lnTo>
                  <a:lnTo>
                    <a:pt x="67411" y="924179"/>
                  </a:lnTo>
                  <a:lnTo>
                    <a:pt x="68059" y="922782"/>
                  </a:lnTo>
                  <a:lnTo>
                    <a:pt x="68567" y="922477"/>
                  </a:lnTo>
                  <a:lnTo>
                    <a:pt x="69532" y="921905"/>
                  </a:lnTo>
                  <a:lnTo>
                    <a:pt x="73304" y="920419"/>
                  </a:lnTo>
                  <a:lnTo>
                    <a:pt x="76250" y="916482"/>
                  </a:lnTo>
                  <a:lnTo>
                    <a:pt x="77419" y="914920"/>
                  </a:lnTo>
                  <a:lnTo>
                    <a:pt x="78587" y="913536"/>
                  </a:lnTo>
                  <a:lnTo>
                    <a:pt x="79197" y="912520"/>
                  </a:lnTo>
                  <a:lnTo>
                    <a:pt x="78435" y="912736"/>
                  </a:lnTo>
                  <a:lnTo>
                    <a:pt x="77698" y="912876"/>
                  </a:lnTo>
                  <a:lnTo>
                    <a:pt x="76923" y="913142"/>
                  </a:lnTo>
                  <a:lnTo>
                    <a:pt x="74409" y="915809"/>
                  </a:lnTo>
                  <a:lnTo>
                    <a:pt x="73812" y="916203"/>
                  </a:lnTo>
                  <a:lnTo>
                    <a:pt x="73152" y="916698"/>
                  </a:lnTo>
                  <a:lnTo>
                    <a:pt x="74231" y="916482"/>
                  </a:lnTo>
                  <a:lnTo>
                    <a:pt x="74891" y="916546"/>
                  </a:lnTo>
                  <a:lnTo>
                    <a:pt x="74307" y="917663"/>
                  </a:lnTo>
                  <a:lnTo>
                    <a:pt x="72758" y="918641"/>
                  </a:lnTo>
                  <a:lnTo>
                    <a:pt x="65303" y="922477"/>
                  </a:lnTo>
                  <a:lnTo>
                    <a:pt x="62941" y="922210"/>
                  </a:lnTo>
                  <a:lnTo>
                    <a:pt x="62014" y="922210"/>
                  </a:lnTo>
                  <a:lnTo>
                    <a:pt x="61429" y="922210"/>
                  </a:lnTo>
                  <a:lnTo>
                    <a:pt x="59461" y="923696"/>
                  </a:lnTo>
                  <a:lnTo>
                    <a:pt x="57556" y="925639"/>
                  </a:lnTo>
                  <a:lnTo>
                    <a:pt x="56235" y="927519"/>
                  </a:lnTo>
                  <a:lnTo>
                    <a:pt x="56642" y="927188"/>
                  </a:lnTo>
                  <a:lnTo>
                    <a:pt x="57111" y="926909"/>
                  </a:lnTo>
                  <a:lnTo>
                    <a:pt x="61988" y="925372"/>
                  </a:lnTo>
                  <a:lnTo>
                    <a:pt x="60566" y="927455"/>
                  </a:lnTo>
                  <a:lnTo>
                    <a:pt x="66205" y="926160"/>
                  </a:lnTo>
                  <a:lnTo>
                    <a:pt x="63525" y="928052"/>
                  </a:lnTo>
                  <a:lnTo>
                    <a:pt x="62674" y="929017"/>
                  </a:lnTo>
                  <a:lnTo>
                    <a:pt x="62928" y="928827"/>
                  </a:lnTo>
                  <a:lnTo>
                    <a:pt x="66484" y="928255"/>
                  </a:lnTo>
                  <a:lnTo>
                    <a:pt x="66827" y="928281"/>
                  </a:lnTo>
                  <a:lnTo>
                    <a:pt x="66205" y="928471"/>
                  </a:lnTo>
                  <a:lnTo>
                    <a:pt x="62712" y="929005"/>
                  </a:lnTo>
                  <a:lnTo>
                    <a:pt x="60452" y="930719"/>
                  </a:lnTo>
                  <a:lnTo>
                    <a:pt x="60604" y="931329"/>
                  </a:lnTo>
                  <a:lnTo>
                    <a:pt x="60693" y="932459"/>
                  </a:lnTo>
                  <a:lnTo>
                    <a:pt x="60985" y="932395"/>
                  </a:lnTo>
                  <a:lnTo>
                    <a:pt x="61315" y="932357"/>
                  </a:lnTo>
                  <a:lnTo>
                    <a:pt x="62407" y="931875"/>
                  </a:lnTo>
                  <a:lnTo>
                    <a:pt x="63550" y="931329"/>
                  </a:lnTo>
                  <a:lnTo>
                    <a:pt x="66001" y="930478"/>
                  </a:lnTo>
                  <a:lnTo>
                    <a:pt x="66675" y="930567"/>
                  </a:lnTo>
                  <a:lnTo>
                    <a:pt x="65760" y="931443"/>
                  </a:lnTo>
                  <a:lnTo>
                    <a:pt x="64211" y="932027"/>
                  </a:lnTo>
                  <a:lnTo>
                    <a:pt x="62788" y="932294"/>
                  </a:lnTo>
                  <a:lnTo>
                    <a:pt x="62077" y="932294"/>
                  </a:lnTo>
                  <a:lnTo>
                    <a:pt x="61315" y="932357"/>
                  </a:lnTo>
                  <a:lnTo>
                    <a:pt x="60693" y="932637"/>
                  </a:lnTo>
                  <a:lnTo>
                    <a:pt x="60693" y="932459"/>
                  </a:lnTo>
                  <a:lnTo>
                    <a:pt x="58547" y="932942"/>
                  </a:lnTo>
                  <a:lnTo>
                    <a:pt x="58547" y="933234"/>
                  </a:lnTo>
                  <a:lnTo>
                    <a:pt x="57950" y="933958"/>
                  </a:lnTo>
                  <a:lnTo>
                    <a:pt x="57975" y="933691"/>
                  </a:lnTo>
                  <a:lnTo>
                    <a:pt x="58547" y="933234"/>
                  </a:lnTo>
                  <a:lnTo>
                    <a:pt x="58547" y="932942"/>
                  </a:lnTo>
                  <a:lnTo>
                    <a:pt x="57873" y="933081"/>
                  </a:lnTo>
                  <a:lnTo>
                    <a:pt x="55562" y="933488"/>
                  </a:lnTo>
                  <a:lnTo>
                    <a:pt x="52095" y="936155"/>
                  </a:lnTo>
                  <a:lnTo>
                    <a:pt x="51028" y="938072"/>
                  </a:lnTo>
                  <a:lnTo>
                    <a:pt x="50533" y="939038"/>
                  </a:lnTo>
                  <a:lnTo>
                    <a:pt x="50838" y="939101"/>
                  </a:lnTo>
                  <a:lnTo>
                    <a:pt x="51206" y="939152"/>
                  </a:lnTo>
                  <a:lnTo>
                    <a:pt x="52819" y="939203"/>
                  </a:lnTo>
                  <a:lnTo>
                    <a:pt x="55041" y="938580"/>
                  </a:lnTo>
                  <a:lnTo>
                    <a:pt x="65887" y="936028"/>
                  </a:lnTo>
                  <a:lnTo>
                    <a:pt x="66128" y="935812"/>
                  </a:lnTo>
                  <a:lnTo>
                    <a:pt x="66294" y="935812"/>
                  </a:lnTo>
                  <a:lnTo>
                    <a:pt x="67881" y="934986"/>
                  </a:lnTo>
                  <a:lnTo>
                    <a:pt x="69481" y="934288"/>
                  </a:lnTo>
                  <a:lnTo>
                    <a:pt x="70891" y="933958"/>
                  </a:lnTo>
                  <a:lnTo>
                    <a:pt x="72085" y="933691"/>
                  </a:lnTo>
                  <a:lnTo>
                    <a:pt x="72275" y="933691"/>
                  </a:lnTo>
                  <a:lnTo>
                    <a:pt x="72377" y="933234"/>
                  </a:lnTo>
                  <a:lnTo>
                    <a:pt x="72491" y="932789"/>
                  </a:lnTo>
                  <a:lnTo>
                    <a:pt x="72580" y="932637"/>
                  </a:lnTo>
                  <a:lnTo>
                    <a:pt x="73660" y="930833"/>
                  </a:lnTo>
                  <a:lnTo>
                    <a:pt x="74066" y="930478"/>
                  </a:lnTo>
                  <a:lnTo>
                    <a:pt x="76542" y="928255"/>
                  </a:lnTo>
                  <a:lnTo>
                    <a:pt x="78892" y="926160"/>
                  </a:lnTo>
                  <a:lnTo>
                    <a:pt x="79781" y="925372"/>
                  </a:lnTo>
                  <a:lnTo>
                    <a:pt x="81114" y="924179"/>
                  </a:lnTo>
                  <a:lnTo>
                    <a:pt x="81457" y="923874"/>
                  </a:lnTo>
                  <a:lnTo>
                    <a:pt x="82029" y="923467"/>
                  </a:lnTo>
                  <a:lnTo>
                    <a:pt x="83019" y="922782"/>
                  </a:lnTo>
                  <a:lnTo>
                    <a:pt x="89750" y="918070"/>
                  </a:lnTo>
                  <a:lnTo>
                    <a:pt x="89877" y="917892"/>
                  </a:lnTo>
                  <a:lnTo>
                    <a:pt x="90081" y="917752"/>
                  </a:lnTo>
                  <a:lnTo>
                    <a:pt x="90220" y="917536"/>
                  </a:lnTo>
                  <a:lnTo>
                    <a:pt x="90398" y="917473"/>
                  </a:lnTo>
                  <a:lnTo>
                    <a:pt x="92138" y="916101"/>
                  </a:lnTo>
                  <a:lnTo>
                    <a:pt x="92748" y="915543"/>
                  </a:lnTo>
                  <a:close/>
                </a:path>
                <a:path w="953770" h="1997075">
                  <a:moveTo>
                    <a:pt x="102654" y="903770"/>
                  </a:moveTo>
                  <a:lnTo>
                    <a:pt x="100888" y="904024"/>
                  </a:lnTo>
                  <a:lnTo>
                    <a:pt x="97370" y="904379"/>
                  </a:lnTo>
                  <a:lnTo>
                    <a:pt x="95580" y="905383"/>
                  </a:lnTo>
                  <a:lnTo>
                    <a:pt x="93980" y="907364"/>
                  </a:lnTo>
                  <a:lnTo>
                    <a:pt x="93980" y="908304"/>
                  </a:lnTo>
                  <a:lnTo>
                    <a:pt x="93294" y="908646"/>
                  </a:lnTo>
                  <a:lnTo>
                    <a:pt x="92976" y="908773"/>
                  </a:lnTo>
                  <a:lnTo>
                    <a:pt x="93980" y="908304"/>
                  </a:lnTo>
                  <a:lnTo>
                    <a:pt x="93980" y="907364"/>
                  </a:lnTo>
                  <a:lnTo>
                    <a:pt x="93713" y="907681"/>
                  </a:lnTo>
                  <a:lnTo>
                    <a:pt x="92913" y="908799"/>
                  </a:lnTo>
                  <a:lnTo>
                    <a:pt x="91046" y="909510"/>
                  </a:lnTo>
                  <a:lnTo>
                    <a:pt x="89001" y="910437"/>
                  </a:lnTo>
                  <a:lnTo>
                    <a:pt x="87795" y="910577"/>
                  </a:lnTo>
                  <a:lnTo>
                    <a:pt x="87541" y="910678"/>
                  </a:lnTo>
                  <a:lnTo>
                    <a:pt x="87299" y="910704"/>
                  </a:lnTo>
                  <a:lnTo>
                    <a:pt x="84950" y="912837"/>
                  </a:lnTo>
                  <a:lnTo>
                    <a:pt x="84391" y="913041"/>
                  </a:lnTo>
                  <a:lnTo>
                    <a:pt x="83108" y="913904"/>
                  </a:lnTo>
                  <a:lnTo>
                    <a:pt x="84035" y="913574"/>
                  </a:lnTo>
                  <a:lnTo>
                    <a:pt x="85763" y="913142"/>
                  </a:lnTo>
                  <a:lnTo>
                    <a:pt x="87350" y="912787"/>
                  </a:lnTo>
                  <a:lnTo>
                    <a:pt x="89941" y="912368"/>
                  </a:lnTo>
                  <a:lnTo>
                    <a:pt x="92684" y="911212"/>
                  </a:lnTo>
                  <a:lnTo>
                    <a:pt x="92151" y="912304"/>
                  </a:lnTo>
                  <a:lnTo>
                    <a:pt x="89408" y="913612"/>
                  </a:lnTo>
                  <a:lnTo>
                    <a:pt x="88836" y="913917"/>
                  </a:lnTo>
                  <a:lnTo>
                    <a:pt x="82486" y="916787"/>
                  </a:lnTo>
                  <a:lnTo>
                    <a:pt x="81724" y="916914"/>
                  </a:lnTo>
                  <a:lnTo>
                    <a:pt x="81216" y="915377"/>
                  </a:lnTo>
                  <a:lnTo>
                    <a:pt x="81394" y="915238"/>
                  </a:lnTo>
                  <a:lnTo>
                    <a:pt x="79336" y="916787"/>
                  </a:lnTo>
                  <a:lnTo>
                    <a:pt x="77546" y="918337"/>
                  </a:lnTo>
                  <a:lnTo>
                    <a:pt x="76161" y="919467"/>
                  </a:lnTo>
                  <a:lnTo>
                    <a:pt x="76504" y="919353"/>
                  </a:lnTo>
                  <a:lnTo>
                    <a:pt x="77838" y="919365"/>
                  </a:lnTo>
                  <a:lnTo>
                    <a:pt x="74968" y="920826"/>
                  </a:lnTo>
                  <a:lnTo>
                    <a:pt x="74155" y="921588"/>
                  </a:lnTo>
                  <a:lnTo>
                    <a:pt x="73279" y="922566"/>
                  </a:lnTo>
                  <a:lnTo>
                    <a:pt x="73482" y="922502"/>
                  </a:lnTo>
                  <a:lnTo>
                    <a:pt x="73609" y="922502"/>
                  </a:lnTo>
                  <a:lnTo>
                    <a:pt x="77901" y="920419"/>
                  </a:lnTo>
                  <a:lnTo>
                    <a:pt x="92189" y="913841"/>
                  </a:lnTo>
                  <a:lnTo>
                    <a:pt x="92748" y="915543"/>
                  </a:lnTo>
                  <a:lnTo>
                    <a:pt x="93891" y="914514"/>
                  </a:lnTo>
                  <a:lnTo>
                    <a:pt x="94348" y="913841"/>
                  </a:lnTo>
                  <a:lnTo>
                    <a:pt x="96139" y="911212"/>
                  </a:lnTo>
                  <a:lnTo>
                    <a:pt x="97345" y="909459"/>
                  </a:lnTo>
                  <a:lnTo>
                    <a:pt x="98374" y="908304"/>
                  </a:lnTo>
                  <a:lnTo>
                    <a:pt x="99898" y="906576"/>
                  </a:lnTo>
                  <a:lnTo>
                    <a:pt x="102654" y="903770"/>
                  </a:lnTo>
                  <a:close/>
                </a:path>
                <a:path w="953770" h="1997075">
                  <a:moveTo>
                    <a:pt x="103136" y="930440"/>
                  </a:moveTo>
                  <a:lnTo>
                    <a:pt x="101663" y="930744"/>
                  </a:lnTo>
                  <a:lnTo>
                    <a:pt x="96177" y="933183"/>
                  </a:lnTo>
                  <a:lnTo>
                    <a:pt x="94818" y="934021"/>
                  </a:lnTo>
                  <a:lnTo>
                    <a:pt x="93268" y="934872"/>
                  </a:lnTo>
                  <a:lnTo>
                    <a:pt x="90982" y="934796"/>
                  </a:lnTo>
                  <a:lnTo>
                    <a:pt x="93243" y="933589"/>
                  </a:lnTo>
                  <a:lnTo>
                    <a:pt x="98983" y="929462"/>
                  </a:lnTo>
                  <a:lnTo>
                    <a:pt x="84010" y="936688"/>
                  </a:lnTo>
                  <a:lnTo>
                    <a:pt x="81038" y="940142"/>
                  </a:lnTo>
                  <a:lnTo>
                    <a:pt x="72859" y="944854"/>
                  </a:lnTo>
                  <a:lnTo>
                    <a:pt x="71501" y="945654"/>
                  </a:lnTo>
                  <a:lnTo>
                    <a:pt x="71691" y="946073"/>
                  </a:lnTo>
                  <a:lnTo>
                    <a:pt x="74104" y="946238"/>
                  </a:lnTo>
                  <a:lnTo>
                    <a:pt x="75666" y="946416"/>
                  </a:lnTo>
                  <a:lnTo>
                    <a:pt x="79362" y="946137"/>
                  </a:lnTo>
                  <a:lnTo>
                    <a:pt x="81978" y="945210"/>
                  </a:lnTo>
                  <a:lnTo>
                    <a:pt x="87503" y="940435"/>
                  </a:lnTo>
                  <a:lnTo>
                    <a:pt x="91579" y="937717"/>
                  </a:lnTo>
                  <a:lnTo>
                    <a:pt x="98475" y="936612"/>
                  </a:lnTo>
                  <a:lnTo>
                    <a:pt x="100342" y="935672"/>
                  </a:lnTo>
                  <a:lnTo>
                    <a:pt x="102400" y="932345"/>
                  </a:lnTo>
                  <a:lnTo>
                    <a:pt x="103136" y="930440"/>
                  </a:lnTo>
                  <a:close/>
                </a:path>
                <a:path w="953770" h="1997075">
                  <a:moveTo>
                    <a:pt x="123329" y="876338"/>
                  </a:moveTo>
                  <a:lnTo>
                    <a:pt x="122910" y="876388"/>
                  </a:lnTo>
                  <a:lnTo>
                    <a:pt x="122834" y="876515"/>
                  </a:lnTo>
                  <a:lnTo>
                    <a:pt x="123012" y="876452"/>
                  </a:lnTo>
                  <a:lnTo>
                    <a:pt x="123164" y="876401"/>
                  </a:lnTo>
                  <a:lnTo>
                    <a:pt x="123329" y="876338"/>
                  </a:lnTo>
                  <a:close/>
                </a:path>
                <a:path w="953770" h="1997075">
                  <a:moveTo>
                    <a:pt x="184683" y="863206"/>
                  </a:moveTo>
                  <a:lnTo>
                    <a:pt x="184048" y="862939"/>
                  </a:lnTo>
                  <a:lnTo>
                    <a:pt x="183108" y="863206"/>
                  </a:lnTo>
                  <a:lnTo>
                    <a:pt x="182486" y="863320"/>
                  </a:lnTo>
                  <a:lnTo>
                    <a:pt x="182130" y="863688"/>
                  </a:lnTo>
                  <a:lnTo>
                    <a:pt x="181432" y="864171"/>
                  </a:lnTo>
                  <a:lnTo>
                    <a:pt x="181495" y="864349"/>
                  </a:lnTo>
                  <a:lnTo>
                    <a:pt x="181610" y="864527"/>
                  </a:lnTo>
                  <a:lnTo>
                    <a:pt x="182575" y="864514"/>
                  </a:lnTo>
                  <a:lnTo>
                    <a:pt x="182981" y="864336"/>
                  </a:lnTo>
                  <a:lnTo>
                    <a:pt x="184543" y="863650"/>
                  </a:lnTo>
                  <a:lnTo>
                    <a:pt x="184683" y="863206"/>
                  </a:lnTo>
                  <a:close/>
                </a:path>
                <a:path w="953770" h="1997075">
                  <a:moveTo>
                    <a:pt x="280212" y="443369"/>
                  </a:moveTo>
                  <a:lnTo>
                    <a:pt x="279247" y="443598"/>
                  </a:lnTo>
                  <a:lnTo>
                    <a:pt x="278396" y="443750"/>
                  </a:lnTo>
                  <a:lnTo>
                    <a:pt x="277037" y="444563"/>
                  </a:lnTo>
                  <a:lnTo>
                    <a:pt x="274142" y="447789"/>
                  </a:lnTo>
                  <a:lnTo>
                    <a:pt x="272796" y="449630"/>
                  </a:lnTo>
                  <a:lnTo>
                    <a:pt x="270217" y="452983"/>
                  </a:lnTo>
                  <a:lnTo>
                    <a:pt x="269405" y="454291"/>
                  </a:lnTo>
                  <a:lnTo>
                    <a:pt x="271030" y="454291"/>
                  </a:lnTo>
                  <a:lnTo>
                    <a:pt x="272529" y="452729"/>
                  </a:lnTo>
                  <a:lnTo>
                    <a:pt x="274180" y="451129"/>
                  </a:lnTo>
                  <a:lnTo>
                    <a:pt x="278561" y="445973"/>
                  </a:lnTo>
                  <a:lnTo>
                    <a:pt x="279781" y="444449"/>
                  </a:lnTo>
                  <a:lnTo>
                    <a:pt x="280212" y="443369"/>
                  </a:lnTo>
                  <a:close/>
                </a:path>
                <a:path w="953770" h="1997075">
                  <a:moveTo>
                    <a:pt x="283197" y="445274"/>
                  </a:moveTo>
                  <a:lnTo>
                    <a:pt x="282676" y="444792"/>
                  </a:lnTo>
                  <a:lnTo>
                    <a:pt x="278866" y="447395"/>
                  </a:lnTo>
                  <a:lnTo>
                    <a:pt x="277152" y="448830"/>
                  </a:lnTo>
                  <a:lnTo>
                    <a:pt x="275399" y="450748"/>
                  </a:lnTo>
                  <a:lnTo>
                    <a:pt x="274091" y="452145"/>
                  </a:lnTo>
                  <a:lnTo>
                    <a:pt x="273405" y="453682"/>
                  </a:lnTo>
                  <a:lnTo>
                    <a:pt x="274281" y="453466"/>
                  </a:lnTo>
                  <a:lnTo>
                    <a:pt x="275107" y="453224"/>
                  </a:lnTo>
                  <a:lnTo>
                    <a:pt x="276047" y="452907"/>
                  </a:lnTo>
                  <a:lnTo>
                    <a:pt x="279082" y="451281"/>
                  </a:lnTo>
                  <a:lnTo>
                    <a:pt x="281724" y="448627"/>
                  </a:lnTo>
                  <a:lnTo>
                    <a:pt x="282371" y="447103"/>
                  </a:lnTo>
                  <a:lnTo>
                    <a:pt x="283197" y="445274"/>
                  </a:lnTo>
                  <a:close/>
                </a:path>
                <a:path w="953770" h="1997075">
                  <a:moveTo>
                    <a:pt x="284391" y="436295"/>
                  </a:moveTo>
                  <a:lnTo>
                    <a:pt x="283845" y="436689"/>
                  </a:lnTo>
                  <a:lnTo>
                    <a:pt x="283895" y="436892"/>
                  </a:lnTo>
                  <a:lnTo>
                    <a:pt x="284391" y="436295"/>
                  </a:lnTo>
                  <a:close/>
                </a:path>
                <a:path w="953770" h="1997075">
                  <a:moveTo>
                    <a:pt x="293725" y="437692"/>
                  </a:moveTo>
                  <a:lnTo>
                    <a:pt x="292569" y="437527"/>
                  </a:lnTo>
                  <a:lnTo>
                    <a:pt x="291452" y="437388"/>
                  </a:lnTo>
                  <a:lnTo>
                    <a:pt x="289560" y="438797"/>
                  </a:lnTo>
                  <a:lnTo>
                    <a:pt x="286105" y="442988"/>
                  </a:lnTo>
                  <a:lnTo>
                    <a:pt x="285699" y="443953"/>
                  </a:lnTo>
                  <a:lnTo>
                    <a:pt x="286054" y="444411"/>
                  </a:lnTo>
                  <a:lnTo>
                    <a:pt x="286969" y="444703"/>
                  </a:lnTo>
                  <a:lnTo>
                    <a:pt x="289648" y="443115"/>
                  </a:lnTo>
                  <a:lnTo>
                    <a:pt x="293268" y="439394"/>
                  </a:lnTo>
                  <a:lnTo>
                    <a:pt x="293725" y="437692"/>
                  </a:lnTo>
                  <a:close/>
                </a:path>
                <a:path w="953770" h="1997075">
                  <a:moveTo>
                    <a:pt x="341083" y="413969"/>
                  </a:moveTo>
                  <a:lnTo>
                    <a:pt x="340601" y="412889"/>
                  </a:lnTo>
                  <a:lnTo>
                    <a:pt x="339915" y="411568"/>
                  </a:lnTo>
                  <a:lnTo>
                    <a:pt x="339585" y="410540"/>
                  </a:lnTo>
                  <a:lnTo>
                    <a:pt x="337400" y="411416"/>
                  </a:lnTo>
                  <a:lnTo>
                    <a:pt x="332041" y="414362"/>
                  </a:lnTo>
                  <a:lnTo>
                    <a:pt x="328726" y="416712"/>
                  </a:lnTo>
                  <a:lnTo>
                    <a:pt x="325640" y="417576"/>
                  </a:lnTo>
                  <a:lnTo>
                    <a:pt x="324002" y="418668"/>
                  </a:lnTo>
                  <a:lnTo>
                    <a:pt x="321957" y="421386"/>
                  </a:lnTo>
                  <a:lnTo>
                    <a:pt x="321500" y="422643"/>
                  </a:lnTo>
                  <a:lnTo>
                    <a:pt x="321132" y="424688"/>
                  </a:lnTo>
                  <a:lnTo>
                    <a:pt x="321627" y="425284"/>
                  </a:lnTo>
                  <a:lnTo>
                    <a:pt x="323494" y="424268"/>
                  </a:lnTo>
                  <a:lnTo>
                    <a:pt x="325767" y="423062"/>
                  </a:lnTo>
                  <a:lnTo>
                    <a:pt x="325716" y="423989"/>
                  </a:lnTo>
                  <a:lnTo>
                    <a:pt x="323570" y="429895"/>
                  </a:lnTo>
                  <a:lnTo>
                    <a:pt x="324421" y="429514"/>
                  </a:lnTo>
                  <a:lnTo>
                    <a:pt x="332574" y="422656"/>
                  </a:lnTo>
                  <a:lnTo>
                    <a:pt x="333705" y="421970"/>
                  </a:lnTo>
                  <a:lnTo>
                    <a:pt x="336918" y="420611"/>
                  </a:lnTo>
                  <a:lnTo>
                    <a:pt x="338658" y="418731"/>
                  </a:lnTo>
                  <a:lnTo>
                    <a:pt x="341083" y="413969"/>
                  </a:lnTo>
                  <a:close/>
                </a:path>
                <a:path w="953770" h="1997075">
                  <a:moveTo>
                    <a:pt x="359410" y="375615"/>
                  </a:moveTo>
                  <a:lnTo>
                    <a:pt x="358444" y="375335"/>
                  </a:lnTo>
                  <a:lnTo>
                    <a:pt x="357555" y="375031"/>
                  </a:lnTo>
                  <a:lnTo>
                    <a:pt x="355092" y="377355"/>
                  </a:lnTo>
                  <a:lnTo>
                    <a:pt x="351485" y="381266"/>
                  </a:lnTo>
                  <a:lnTo>
                    <a:pt x="350621" y="382701"/>
                  </a:lnTo>
                  <a:lnTo>
                    <a:pt x="351713" y="383654"/>
                  </a:lnTo>
                  <a:lnTo>
                    <a:pt x="353733" y="381279"/>
                  </a:lnTo>
                  <a:lnTo>
                    <a:pt x="355371" y="379717"/>
                  </a:lnTo>
                  <a:lnTo>
                    <a:pt x="356654" y="378117"/>
                  </a:lnTo>
                  <a:lnTo>
                    <a:pt x="359410" y="375615"/>
                  </a:lnTo>
                  <a:close/>
                </a:path>
                <a:path w="953770" h="1997075">
                  <a:moveTo>
                    <a:pt x="369646" y="345706"/>
                  </a:moveTo>
                  <a:close/>
                </a:path>
                <a:path w="953770" h="1997075">
                  <a:moveTo>
                    <a:pt x="372135" y="344081"/>
                  </a:moveTo>
                  <a:lnTo>
                    <a:pt x="371729" y="343928"/>
                  </a:lnTo>
                  <a:lnTo>
                    <a:pt x="370941" y="344424"/>
                  </a:lnTo>
                  <a:lnTo>
                    <a:pt x="369811" y="345567"/>
                  </a:lnTo>
                  <a:lnTo>
                    <a:pt x="370281" y="346024"/>
                  </a:lnTo>
                  <a:lnTo>
                    <a:pt x="372135" y="344081"/>
                  </a:lnTo>
                  <a:close/>
                </a:path>
                <a:path w="953770" h="1997075">
                  <a:moveTo>
                    <a:pt x="372287" y="344055"/>
                  </a:moveTo>
                  <a:close/>
                </a:path>
                <a:path w="953770" h="1997075">
                  <a:moveTo>
                    <a:pt x="373507" y="382879"/>
                  </a:moveTo>
                  <a:lnTo>
                    <a:pt x="373405" y="381965"/>
                  </a:lnTo>
                  <a:lnTo>
                    <a:pt x="372935" y="381330"/>
                  </a:lnTo>
                  <a:lnTo>
                    <a:pt x="372122" y="380174"/>
                  </a:lnTo>
                  <a:lnTo>
                    <a:pt x="369493" y="380796"/>
                  </a:lnTo>
                  <a:lnTo>
                    <a:pt x="364210" y="386372"/>
                  </a:lnTo>
                  <a:lnTo>
                    <a:pt x="365671" y="386626"/>
                  </a:lnTo>
                  <a:lnTo>
                    <a:pt x="364845" y="388442"/>
                  </a:lnTo>
                  <a:lnTo>
                    <a:pt x="363169" y="391299"/>
                  </a:lnTo>
                  <a:lnTo>
                    <a:pt x="362407" y="392887"/>
                  </a:lnTo>
                  <a:lnTo>
                    <a:pt x="364693" y="395427"/>
                  </a:lnTo>
                  <a:lnTo>
                    <a:pt x="367017" y="394106"/>
                  </a:lnTo>
                  <a:lnTo>
                    <a:pt x="368401" y="392950"/>
                  </a:lnTo>
                  <a:lnTo>
                    <a:pt x="369163" y="392074"/>
                  </a:lnTo>
                  <a:lnTo>
                    <a:pt x="373341" y="386880"/>
                  </a:lnTo>
                  <a:lnTo>
                    <a:pt x="372275" y="386943"/>
                  </a:lnTo>
                  <a:lnTo>
                    <a:pt x="369100" y="389216"/>
                  </a:lnTo>
                  <a:lnTo>
                    <a:pt x="373507" y="382879"/>
                  </a:lnTo>
                  <a:close/>
                </a:path>
                <a:path w="953770" h="1997075">
                  <a:moveTo>
                    <a:pt x="377786" y="339979"/>
                  </a:moveTo>
                  <a:lnTo>
                    <a:pt x="375119" y="341198"/>
                  </a:lnTo>
                  <a:lnTo>
                    <a:pt x="373684" y="342696"/>
                  </a:lnTo>
                  <a:lnTo>
                    <a:pt x="372287" y="344055"/>
                  </a:lnTo>
                  <a:lnTo>
                    <a:pt x="370890" y="345706"/>
                  </a:lnTo>
                  <a:lnTo>
                    <a:pt x="370344" y="346075"/>
                  </a:lnTo>
                  <a:lnTo>
                    <a:pt x="370039" y="346290"/>
                  </a:lnTo>
                  <a:lnTo>
                    <a:pt x="370166" y="346163"/>
                  </a:lnTo>
                  <a:lnTo>
                    <a:pt x="369951" y="346290"/>
                  </a:lnTo>
                  <a:lnTo>
                    <a:pt x="369506" y="346532"/>
                  </a:lnTo>
                  <a:lnTo>
                    <a:pt x="369328" y="346379"/>
                  </a:lnTo>
                  <a:lnTo>
                    <a:pt x="369481" y="346075"/>
                  </a:lnTo>
                  <a:lnTo>
                    <a:pt x="369557" y="345795"/>
                  </a:lnTo>
                  <a:lnTo>
                    <a:pt x="369087" y="345313"/>
                  </a:lnTo>
                  <a:lnTo>
                    <a:pt x="368236" y="345300"/>
                  </a:lnTo>
                  <a:lnTo>
                    <a:pt x="363613" y="349948"/>
                  </a:lnTo>
                  <a:lnTo>
                    <a:pt x="361162" y="352590"/>
                  </a:lnTo>
                  <a:lnTo>
                    <a:pt x="361911" y="353568"/>
                  </a:lnTo>
                  <a:lnTo>
                    <a:pt x="361873" y="353695"/>
                  </a:lnTo>
                  <a:lnTo>
                    <a:pt x="362115" y="353568"/>
                  </a:lnTo>
                  <a:lnTo>
                    <a:pt x="362038" y="353733"/>
                  </a:lnTo>
                  <a:lnTo>
                    <a:pt x="361619" y="354152"/>
                  </a:lnTo>
                  <a:lnTo>
                    <a:pt x="361848" y="353733"/>
                  </a:lnTo>
                  <a:lnTo>
                    <a:pt x="361594" y="353834"/>
                  </a:lnTo>
                  <a:lnTo>
                    <a:pt x="358800" y="358317"/>
                  </a:lnTo>
                  <a:lnTo>
                    <a:pt x="362546" y="355650"/>
                  </a:lnTo>
                  <a:lnTo>
                    <a:pt x="368795" y="354152"/>
                  </a:lnTo>
                  <a:lnTo>
                    <a:pt x="369303" y="353568"/>
                  </a:lnTo>
                  <a:lnTo>
                    <a:pt x="373951" y="348272"/>
                  </a:lnTo>
                  <a:lnTo>
                    <a:pt x="374853" y="346532"/>
                  </a:lnTo>
                  <a:lnTo>
                    <a:pt x="377774" y="340906"/>
                  </a:lnTo>
                  <a:lnTo>
                    <a:pt x="377786" y="339979"/>
                  </a:lnTo>
                  <a:close/>
                </a:path>
                <a:path w="953770" h="1997075">
                  <a:moveTo>
                    <a:pt x="379526" y="400621"/>
                  </a:moveTo>
                  <a:lnTo>
                    <a:pt x="378866" y="400786"/>
                  </a:lnTo>
                  <a:lnTo>
                    <a:pt x="377888" y="401548"/>
                  </a:lnTo>
                  <a:lnTo>
                    <a:pt x="376961" y="402640"/>
                  </a:lnTo>
                  <a:lnTo>
                    <a:pt x="376605" y="403021"/>
                  </a:lnTo>
                  <a:lnTo>
                    <a:pt x="376402" y="403872"/>
                  </a:lnTo>
                  <a:lnTo>
                    <a:pt x="377278" y="403237"/>
                  </a:lnTo>
                  <a:lnTo>
                    <a:pt x="379018" y="401942"/>
                  </a:lnTo>
                  <a:lnTo>
                    <a:pt x="379526" y="400621"/>
                  </a:lnTo>
                  <a:close/>
                </a:path>
                <a:path w="953770" h="1997075">
                  <a:moveTo>
                    <a:pt x="385559" y="1986711"/>
                  </a:moveTo>
                  <a:lnTo>
                    <a:pt x="384352" y="1986788"/>
                  </a:lnTo>
                  <a:lnTo>
                    <a:pt x="382930" y="1988223"/>
                  </a:lnTo>
                  <a:lnTo>
                    <a:pt x="381965" y="1989086"/>
                  </a:lnTo>
                  <a:lnTo>
                    <a:pt x="381685" y="1989328"/>
                  </a:lnTo>
                  <a:lnTo>
                    <a:pt x="379336" y="1992439"/>
                  </a:lnTo>
                  <a:lnTo>
                    <a:pt x="378383" y="1993849"/>
                  </a:lnTo>
                  <a:lnTo>
                    <a:pt x="376377" y="1996147"/>
                  </a:lnTo>
                  <a:lnTo>
                    <a:pt x="376796" y="1996465"/>
                  </a:lnTo>
                  <a:lnTo>
                    <a:pt x="377278" y="1996808"/>
                  </a:lnTo>
                  <a:lnTo>
                    <a:pt x="379031" y="1994535"/>
                  </a:lnTo>
                  <a:lnTo>
                    <a:pt x="380111" y="1993442"/>
                  </a:lnTo>
                  <a:lnTo>
                    <a:pt x="383146" y="1989950"/>
                  </a:lnTo>
                  <a:lnTo>
                    <a:pt x="384505" y="1988299"/>
                  </a:lnTo>
                  <a:lnTo>
                    <a:pt x="385559" y="1986711"/>
                  </a:lnTo>
                  <a:close/>
                </a:path>
                <a:path w="953770" h="1997075">
                  <a:moveTo>
                    <a:pt x="423252" y="1935670"/>
                  </a:moveTo>
                  <a:lnTo>
                    <a:pt x="423075" y="1935772"/>
                  </a:lnTo>
                  <a:lnTo>
                    <a:pt x="423214" y="1935772"/>
                  </a:lnTo>
                  <a:close/>
                </a:path>
                <a:path w="953770" h="1997075">
                  <a:moveTo>
                    <a:pt x="435508" y="378155"/>
                  </a:moveTo>
                  <a:lnTo>
                    <a:pt x="435229" y="376821"/>
                  </a:lnTo>
                  <a:lnTo>
                    <a:pt x="429285" y="380631"/>
                  </a:lnTo>
                  <a:lnTo>
                    <a:pt x="428739" y="378155"/>
                  </a:lnTo>
                  <a:lnTo>
                    <a:pt x="421525" y="384289"/>
                  </a:lnTo>
                  <a:lnTo>
                    <a:pt x="421132" y="385178"/>
                  </a:lnTo>
                  <a:lnTo>
                    <a:pt x="421906" y="385330"/>
                  </a:lnTo>
                  <a:lnTo>
                    <a:pt x="422363" y="385394"/>
                  </a:lnTo>
                  <a:lnTo>
                    <a:pt x="422516" y="385699"/>
                  </a:lnTo>
                  <a:lnTo>
                    <a:pt x="422567" y="386016"/>
                  </a:lnTo>
                  <a:lnTo>
                    <a:pt x="417703" y="390512"/>
                  </a:lnTo>
                  <a:lnTo>
                    <a:pt x="413766" y="394081"/>
                  </a:lnTo>
                  <a:lnTo>
                    <a:pt x="407809" y="398945"/>
                  </a:lnTo>
                  <a:lnTo>
                    <a:pt x="408076" y="397129"/>
                  </a:lnTo>
                  <a:lnTo>
                    <a:pt x="406958" y="397332"/>
                  </a:lnTo>
                  <a:lnTo>
                    <a:pt x="382511" y="412800"/>
                  </a:lnTo>
                  <a:lnTo>
                    <a:pt x="382574" y="412673"/>
                  </a:lnTo>
                  <a:lnTo>
                    <a:pt x="382498" y="412800"/>
                  </a:lnTo>
                  <a:lnTo>
                    <a:pt x="382333" y="412750"/>
                  </a:lnTo>
                  <a:lnTo>
                    <a:pt x="378548" y="414807"/>
                  </a:lnTo>
                  <a:lnTo>
                    <a:pt x="378536" y="414439"/>
                  </a:lnTo>
                  <a:lnTo>
                    <a:pt x="379717" y="413156"/>
                  </a:lnTo>
                  <a:lnTo>
                    <a:pt x="380784" y="412267"/>
                  </a:lnTo>
                  <a:lnTo>
                    <a:pt x="381558" y="412267"/>
                  </a:lnTo>
                  <a:lnTo>
                    <a:pt x="381876" y="412521"/>
                  </a:lnTo>
                  <a:lnTo>
                    <a:pt x="382257" y="412711"/>
                  </a:lnTo>
                  <a:lnTo>
                    <a:pt x="382651" y="412496"/>
                  </a:lnTo>
                  <a:lnTo>
                    <a:pt x="382879" y="412267"/>
                  </a:lnTo>
                  <a:lnTo>
                    <a:pt x="383501" y="411670"/>
                  </a:lnTo>
                  <a:lnTo>
                    <a:pt x="384835" y="410171"/>
                  </a:lnTo>
                  <a:lnTo>
                    <a:pt x="386219" y="408673"/>
                  </a:lnTo>
                  <a:lnTo>
                    <a:pt x="387019" y="407657"/>
                  </a:lnTo>
                  <a:lnTo>
                    <a:pt x="391172" y="402323"/>
                  </a:lnTo>
                  <a:lnTo>
                    <a:pt x="394754" y="398424"/>
                  </a:lnTo>
                  <a:lnTo>
                    <a:pt x="399694" y="396214"/>
                  </a:lnTo>
                  <a:lnTo>
                    <a:pt x="401421" y="394360"/>
                  </a:lnTo>
                  <a:lnTo>
                    <a:pt x="402247" y="393077"/>
                  </a:lnTo>
                  <a:lnTo>
                    <a:pt x="402717" y="392379"/>
                  </a:lnTo>
                  <a:lnTo>
                    <a:pt x="403390" y="391350"/>
                  </a:lnTo>
                  <a:lnTo>
                    <a:pt x="403847" y="390271"/>
                  </a:lnTo>
                  <a:lnTo>
                    <a:pt x="403148" y="388848"/>
                  </a:lnTo>
                  <a:lnTo>
                    <a:pt x="401459" y="389407"/>
                  </a:lnTo>
                  <a:lnTo>
                    <a:pt x="396582" y="392379"/>
                  </a:lnTo>
                  <a:lnTo>
                    <a:pt x="395109" y="392341"/>
                  </a:lnTo>
                  <a:lnTo>
                    <a:pt x="392760" y="393077"/>
                  </a:lnTo>
                  <a:lnTo>
                    <a:pt x="392849" y="392341"/>
                  </a:lnTo>
                  <a:lnTo>
                    <a:pt x="393204" y="391744"/>
                  </a:lnTo>
                  <a:lnTo>
                    <a:pt x="394119" y="390804"/>
                  </a:lnTo>
                  <a:lnTo>
                    <a:pt x="395871" y="389280"/>
                  </a:lnTo>
                  <a:lnTo>
                    <a:pt x="400431" y="385330"/>
                  </a:lnTo>
                  <a:lnTo>
                    <a:pt x="401383" y="384530"/>
                  </a:lnTo>
                  <a:lnTo>
                    <a:pt x="401713" y="380352"/>
                  </a:lnTo>
                  <a:lnTo>
                    <a:pt x="402793" y="378434"/>
                  </a:lnTo>
                  <a:lnTo>
                    <a:pt x="405536" y="373519"/>
                  </a:lnTo>
                  <a:lnTo>
                    <a:pt x="395516" y="378434"/>
                  </a:lnTo>
                  <a:lnTo>
                    <a:pt x="395236" y="378256"/>
                  </a:lnTo>
                  <a:lnTo>
                    <a:pt x="385178" y="389597"/>
                  </a:lnTo>
                  <a:lnTo>
                    <a:pt x="381076" y="391960"/>
                  </a:lnTo>
                  <a:lnTo>
                    <a:pt x="373811" y="398360"/>
                  </a:lnTo>
                  <a:lnTo>
                    <a:pt x="373024" y="397535"/>
                  </a:lnTo>
                  <a:lnTo>
                    <a:pt x="371081" y="396697"/>
                  </a:lnTo>
                  <a:lnTo>
                    <a:pt x="369658" y="397154"/>
                  </a:lnTo>
                  <a:lnTo>
                    <a:pt x="363232" y="403504"/>
                  </a:lnTo>
                  <a:lnTo>
                    <a:pt x="361327" y="404507"/>
                  </a:lnTo>
                  <a:lnTo>
                    <a:pt x="360438" y="403504"/>
                  </a:lnTo>
                  <a:lnTo>
                    <a:pt x="360349" y="403199"/>
                  </a:lnTo>
                  <a:lnTo>
                    <a:pt x="360311" y="402958"/>
                  </a:lnTo>
                  <a:lnTo>
                    <a:pt x="358279" y="403199"/>
                  </a:lnTo>
                  <a:lnTo>
                    <a:pt x="353491" y="406958"/>
                  </a:lnTo>
                  <a:lnTo>
                    <a:pt x="349046" y="412267"/>
                  </a:lnTo>
                  <a:lnTo>
                    <a:pt x="348945" y="412673"/>
                  </a:lnTo>
                  <a:lnTo>
                    <a:pt x="349059" y="414439"/>
                  </a:lnTo>
                  <a:lnTo>
                    <a:pt x="351624" y="413423"/>
                  </a:lnTo>
                  <a:lnTo>
                    <a:pt x="354774" y="411949"/>
                  </a:lnTo>
                  <a:lnTo>
                    <a:pt x="357949" y="410679"/>
                  </a:lnTo>
                  <a:lnTo>
                    <a:pt x="361911" y="408457"/>
                  </a:lnTo>
                  <a:lnTo>
                    <a:pt x="368249" y="408203"/>
                  </a:lnTo>
                  <a:lnTo>
                    <a:pt x="372897" y="404507"/>
                  </a:lnTo>
                  <a:lnTo>
                    <a:pt x="374548" y="403199"/>
                  </a:lnTo>
                  <a:lnTo>
                    <a:pt x="379653" y="398360"/>
                  </a:lnTo>
                  <a:lnTo>
                    <a:pt x="383870" y="394360"/>
                  </a:lnTo>
                  <a:lnTo>
                    <a:pt x="385673" y="392468"/>
                  </a:lnTo>
                  <a:lnTo>
                    <a:pt x="389674" y="389280"/>
                  </a:lnTo>
                  <a:lnTo>
                    <a:pt x="390296" y="389597"/>
                  </a:lnTo>
                  <a:lnTo>
                    <a:pt x="390334" y="391795"/>
                  </a:lnTo>
                  <a:lnTo>
                    <a:pt x="388416" y="393496"/>
                  </a:lnTo>
                  <a:lnTo>
                    <a:pt x="384556" y="397040"/>
                  </a:lnTo>
                  <a:lnTo>
                    <a:pt x="382993" y="398843"/>
                  </a:lnTo>
                  <a:lnTo>
                    <a:pt x="382828" y="401447"/>
                  </a:lnTo>
                  <a:lnTo>
                    <a:pt x="382968" y="402323"/>
                  </a:lnTo>
                  <a:lnTo>
                    <a:pt x="383019" y="402958"/>
                  </a:lnTo>
                  <a:lnTo>
                    <a:pt x="379056" y="407657"/>
                  </a:lnTo>
                  <a:lnTo>
                    <a:pt x="379234" y="405206"/>
                  </a:lnTo>
                  <a:lnTo>
                    <a:pt x="375475" y="408254"/>
                  </a:lnTo>
                  <a:lnTo>
                    <a:pt x="374002" y="409282"/>
                  </a:lnTo>
                  <a:lnTo>
                    <a:pt x="370281" y="414197"/>
                  </a:lnTo>
                  <a:lnTo>
                    <a:pt x="367538" y="416433"/>
                  </a:lnTo>
                  <a:lnTo>
                    <a:pt x="361086" y="422402"/>
                  </a:lnTo>
                  <a:lnTo>
                    <a:pt x="357670" y="425107"/>
                  </a:lnTo>
                  <a:lnTo>
                    <a:pt x="348424" y="432892"/>
                  </a:lnTo>
                  <a:lnTo>
                    <a:pt x="344906" y="437959"/>
                  </a:lnTo>
                  <a:lnTo>
                    <a:pt x="345694" y="439877"/>
                  </a:lnTo>
                  <a:lnTo>
                    <a:pt x="346316" y="441477"/>
                  </a:lnTo>
                  <a:lnTo>
                    <a:pt x="348094" y="441236"/>
                  </a:lnTo>
                  <a:lnTo>
                    <a:pt x="355485" y="435076"/>
                  </a:lnTo>
                  <a:lnTo>
                    <a:pt x="358127" y="433311"/>
                  </a:lnTo>
                  <a:lnTo>
                    <a:pt x="363601" y="428421"/>
                  </a:lnTo>
                  <a:lnTo>
                    <a:pt x="365633" y="427062"/>
                  </a:lnTo>
                  <a:lnTo>
                    <a:pt x="372364" y="423354"/>
                  </a:lnTo>
                  <a:lnTo>
                    <a:pt x="374116" y="424091"/>
                  </a:lnTo>
                  <a:lnTo>
                    <a:pt x="372402" y="429475"/>
                  </a:lnTo>
                  <a:lnTo>
                    <a:pt x="372313" y="430352"/>
                  </a:lnTo>
                  <a:lnTo>
                    <a:pt x="376275" y="428066"/>
                  </a:lnTo>
                  <a:lnTo>
                    <a:pt x="378866" y="425691"/>
                  </a:lnTo>
                  <a:lnTo>
                    <a:pt x="381101" y="423354"/>
                  </a:lnTo>
                  <a:lnTo>
                    <a:pt x="384073" y="420255"/>
                  </a:lnTo>
                  <a:lnTo>
                    <a:pt x="382828" y="420039"/>
                  </a:lnTo>
                  <a:lnTo>
                    <a:pt x="383235" y="418706"/>
                  </a:lnTo>
                  <a:lnTo>
                    <a:pt x="383819" y="416953"/>
                  </a:lnTo>
                  <a:lnTo>
                    <a:pt x="382943" y="416610"/>
                  </a:lnTo>
                  <a:lnTo>
                    <a:pt x="382625" y="416140"/>
                  </a:lnTo>
                  <a:lnTo>
                    <a:pt x="382473" y="415899"/>
                  </a:lnTo>
                  <a:lnTo>
                    <a:pt x="382206" y="416140"/>
                  </a:lnTo>
                  <a:lnTo>
                    <a:pt x="382181" y="415950"/>
                  </a:lnTo>
                  <a:lnTo>
                    <a:pt x="380974" y="416610"/>
                  </a:lnTo>
                  <a:lnTo>
                    <a:pt x="382358" y="415036"/>
                  </a:lnTo>
                  <a:lnTo>
                    <a:pt x="382193" y="415607"/>
                  </a:lnTo>
                  <a:lnTo>
                    <a:pt x="382181" y="415950"/>
                  </a:lnTo>
                  <a:lnTo>
                    <a:pt x="382409" y="415823"/>
                  </a:lnTo>
                  <a:lnTo>
                    <a:pt x="382562" y="415823"/>
                  </a:lnTo>
                  <a:lnTo>
                    <a:pt x="383451" y="415036"/>
                  </a:lnTo>
                  <a:lnTo>
                    <a:pt x="383705" y="414807"/>
                  </a:lnTo>
                  <a:lnTo>
                    <a:pt x="385953" y="412800"/>
                  </a:lnTo>
                  <a:lnTo>
                    <a:pt x="393192" y="406349"/>
                  </a:lnTo>
                  <a:lnTo>
                    <a:pt x="393357" y="406234"/>
                  </a:lnTo>
                  <a:lnTo>
                    <a:pt x="393788" y="412864"/>
                  </a:lnTo>
                  <a:lnTo>
                    <a:pt x="395300" y="412407"/>
                  </a:lnTo>
                  <a:lnTo>
                    <a:pt x="401866" y="406234"/>
                  </a:lnTo>
                  <a:lnTo>
                    <a:pt x="404495" y="403771"/>
                  </a:lnTo>
                  <a:lnTo>
                    <a:pt x="410565" y="399732"/>
                  </a:lnTo>
                  <a:lnTo>
                    <a:pt x="411429" y="398945"/>
                  </a:lnTo>
                  <a:lnTo>
                    <a:pt x="421754" y="389470"/>
                  </a:lnTo>
                  <a:lnTo>
                    <a:pt x="424268" y="387896"/>
                  </a:lnTo>
                  <a:lnTo>
                    <a:pt x="427901" y="386930"/>
                  </a:lnTo>
                  <a:lnTo>
                    <a:pt x="429539" y="385953"/>
                  </a:lnTo>
                  <a:lnTo>
                    <a:pt x="432917" y="383806"/>
                  </a:lnTo>
                  <a:lnTo>
                    <a:pt x="435444" y="380631"/>
                  </a:lnTo>
                  <a:lnTo>
                    <a:pt x="435508" y="378155"/>
                  </a:lnTo>
                  <a:close/>
                </a:path>
                <a:path w="953770" h="1997075">
                  <a:moveTo>
                    <a:pt x="461645" y="1889340"/>
                  </a:moveTo>
                  <a:lnTo>
                    <a:pt x="457276" y="1893912"/>
                  </a:lnTo>
                  <a:lnTo>
                    <a:pt x="460679" y="1890737"/>
                  </a:lnTo>
                  <a:lnTo>
                    <a:pt x="461416" y="1889988"/>
                  </a:lnTo>
                  <a:lnTo>
                    <a:pt x="461645" y="1889340"/>
                  </a:lnTo>
                  <a:close/>
                </a:path>
                <a:path w="953770" h="1997075">
                  <a:moveTo>
                    <a:pt x="462876" y="1878304"/>
                  </a:moveTo>
                  <a:lnTo>
                    <a:pt x="462749" y="1878114"/>
                  </a:lnTo>
                  <a:lnTo>
                    <a:pt x="462699" y="1877885"/>
                  </a:lnTo>
                  <a:lnTo>
                    <a:pt x="462191" y="1878533"/>
                  </a:lnTo>
                  <a:lnTo>
                    <a:pt x="461645" y="1879193"/>
                  </a:lnTo>
                  <a:lnTo>
                    <a:pt x="461276" y="1879777"/>
                  </a:lnTo>
                  <a:lnTo>
                    <a:pt x="460844" y="1880450"/>
                  </a:lnTo>
                  <a:lnTo>
                    <a:pt x="460629" y="1881022"/>
                  </a:lnTo>
                  <a:lnTo>
                    <a:pt x="460349" y="1881720"/>
                  </a:lnTo>
                  <a:lnTo>
                    <a:pt x="460692" y="1881657"/>
                  </a:lnTo>
                  <a:lnTo>
                    <a:pt x="462127" y="1880311"/>
                  </a:lnTo>
                  <a:lnTo>
                    <a:pt x="462495" y="1879422"/>
                  </a:lnTo>
                  <a:lnTo>
                    <a:pt x="462737" y="1878698"/>
                  </a:lnTo>
                  <a:lnTo>
                    <a:pt x="462876" y="1878304"/>
                  </a:lnTo>
                  <a:close/>
                </a:path>
                <a:path w="953770" h="1997075">
                  <a:moveTo>
                    <a:pt x="501357" y="649770"/>
                  </a:moveTo>
                  <a:lnTo>
                    <a:pt x="498589" y="649528"/>
                  </a:lnTo>
                  <a:lnTo>
                    <a:pt x="496328" y="651700"/>
                  </a:lnTo>
                  <a:lnTo>
                    <a:pt x="501269" y="649884"/>
                  </a:lnTo>
                  <a:close/>
                </a:path>
                <a:path w="953770" h="1997075">
                  <a:moveTo>
                    <a:pt x="531279" y="138633"/>
                  </a:moveTo>
                  <a:lnTo>
                    <a:pt x="531266" y="138074"/>
                  </a:lnTo>
                  <a:lnTo>
                    <a:pt x="531101" y="137718"/>
                  </a:lnTo>
                  <a:lnTo>
                    <a:pt x="530923" y="137248"/>
                  </a:lnTo>
                  <a:lnTo>
                    <a:pt x="530136" y="137769"/>
                  </a:lnTo>
                  <a:lnTo>
                    <a:pt x="528904" y="139039"/>
                  </a:lnTo>
                  <a:lnTo>
                    <a:pt x="527850" y="140258"/>
                  </a:lnTo>
                  <a:lnTo>
                    <a:pt x="527227" y="141224"/>
                  </a:lnTo>
                  <a:lnTo>
                    <a:pt x="527646" y="141414"/>
                  </a:lnTo>
                  <a:lnTo>
                    <a:pt x="528066" y="141554"/>
                  </a:lnTo>
                  <a:lnTo>
                    <a:pt x="528967" y="141058"/>
                  </a:lnTo>
                  <a:lnTo>
                    <a:pt x="530072" y="139890"/>
                  </a:lnTo>
                  <a:lnTo>
                    <a:pt x="531279" y="138633"/>
                  </a:lnTo>
                  <a:close/>
                </a:path>
                <a:path w="953770" h="1997075">
                  <a:moveTo>
                    <a:pt x="551027" y="434467"/>
                  </a:moveTo>
                  <a:lnTo>
                    <a:pt x="530453" y="451205"/>
                  </a:lnTo>
                  <a:lnTo>
                    <a:pt x="530466" y="452983"/>
                  </a:lnTo>
                  <a:lnTo>
                    <a:pt x="531469" y="452907"/>
                  </a:lnTo>
                  <a:lnTo>
                    <a:pt x="539153" y="445096"/>
                  </a:lnTo>
                  <a:lnTo>
                    <a:pt x="544271" y="441134"/>
                  </a:lnTo>
                  <a:lnTo>
                    <a:pt x="549376" y="437400"/>
                  </a:lnTo>
                  <a:lnTo>
                    <a:pt x="551027" y="434467"/>
                  </a:lnTo>
                  <a:close/>
                </a:path>
                <a:path w="953770" h="1997075">
                  <a:moveTo>
                    <a:pt x="556425" y="1786128"/>
                  </a:moveTo>
                  <a:lnTo>
                    <a:pt x="555091" y="1787436"/>
                  </a:lnTo>
                  <a:lnTo>
                    <a:pt x="554177" y="1787880"/>
                  </a:lnTo>
                  <a:lnTo>
                    <a:pt x="551624" y="1789341"/>
                  </a:lnTo>
                  <a:lnTo>
                    <a:pt x="550037" y="1790192"/>
                  </a:lnTo>
                  <a:lnTo>
                    <a:pt x="546481" y="1793836"/>
                  </a:lnTo>
                  <a:lnTo>
                    <a:pt x="545211" y="1795322"/>
                  </a:lnTo>
                  <a:lnTo>
                    <a:pt x="543394" y="1798586"/>
                  </a:lnTo>
                  <a:lnTo>
                    <a:pt x="544779" y="1797659"/>
                  </a:lnTo>
                  <a:lnTo>
                    <a:pt x="545363" y="1797685"/>
                  </a:lnTo>
                  <a:lnTo>
                    <a:pt x="546239" y="1797723"/>
                  </a:lnTo>
                  <a:lnTo>
                    <a:pt x="547585" y="1796796"/>
                  </a:lnTo>
                  <a:lnTo>
                    <a:pt x="549427" y="1794598"/>
                  </a:lnTo>
                  <a:lnTo>
                    <a:pt x="556425" y="1786128"/>
                  </a:lnTo>
                  <a:close/>
                </a:path>
                <a:path w="953770" h="1997075">
                  <a:moveTo>
                    <a:pt x="637006" y="44069"/>
                  </a:moveTo>
                  <a:lnTo>
                    <a:pt x="636320" y="44589"/>
                  </a:lnTo>
                  <a:lnTo>
                    <a:pt x="636397" y="44831"/>
                  </a:lnTo>
                  <a:lnTo>
                    <a:pt x="637006" y="44069"/>
                  </a:lnTo>
                  <a:close/>
                </a:path>
                <a:path w="953770" h="1997075">
                  <a:moveTo>
                    <a:pt x="718324" y="1848624"/>
                  </a:moveTo>
                  <a:lnTo>
                    <a:pt x="713257" y="1853107"/>
                  </a:lnTo>
                  <a:lnTo>
                    <a:pt x="714032" y="1853450"/>
                  </a:lnTo>
                  <a:lnTo>
                    <a:pt x="715695" y="1851952"/>
                  </a:lnTo>
                  <a:lnTo>
                    <a:pt x="717689" y="1849970"/>
                  </a:lnTo>
                  <a:lnTo>
                    <a:pt x="718019" y="1849208"/>
                  </a:lnTo>
                  <a:lnTo>
                    <a:pt x="718324" y="1848624"/>
                  </a:lnTo>
                  <a:close/>
                </a:path>
                <a:path w="953770" h="1997075">
                  <a:moveTo>
                    <a:pt x="720813" y="1809635"/>
                  </a:moveTo>
                  <a:lnTo>
                    <a:pt x="720661" y="1809724"/>
                  </a:lnTo>
                  <a:lnTo>
                    <a:pt x="720115" y="1810346"/>
                  </a:lnTo>
                  <a:lnTo>
                    <a:pt x="720813" y="1809635"/>
                  </a:lnTo>
                  <a:close/>
                </a:path>
                <a:path w="953770" h="1997075">
                  <a:moveTo>
                    <a:pt x="723265" y="1855812"/>
                  </a:moveTo>
                  <a:lnTo>
                    <a:pt x="721664" y="1857070"/>
                  </a:lnTo>
                  <a:lnTo>
                    <a:pt x="720471" y="1858949"/>
                  </a:lnTo>
                  <a:lnTo>
                    <a:pt x="721029" y="1858505"/>
                  </a:lnTo>
                  <a:lnTo>
                    <a:pt x="721614" y="1858175"/>
                  </a:lnTo>
                  <a:lnTo>
                    <a:pt x="722058" y="1857667"/>
                  </a:lnTo>
                  <a:lnTo>
                    <a:pt x="722528" y="1857133"/>
                  </a:lnTo>
                  <a:lnTo>
                    <a:pt x="722884" y="1856435"/>
                  </a:lnTo>
                  <a:lnTo>
                    <a:pt x="723265" y="1855812"/>
                  </a:lnTo>
                  <a:close/>
                </a:path>
                <a:path w="953770" h="1997075">
                  <a:moveTo>
                    <a:pt x="723938" y="1807692"/>
                  </a:moveTo>
                  <a:lnTo>
                    <a:pt x="723087" y="1808162"/>
                  </a:lnTo>
                  <a:lnTo>
                    <a:pt x="722274" y="1808708"/>
                  </a:lnTo>
                  <a:lnTo>
                    <a:pt x="720915" y="1809559"/>
                  </a:lnTo>
                  <a:lnTo>
                    <a:pt x="720166" y="1811197"/>
                  </a:lnTo>
                  <a:lnTo>
                    <a:pt x="719759" y="1811997"/>
                  </a:lnTo>
                  <a:lnTo>
                    <a:pt x="718769" y="1813483"/>
                  </a:lnTo>
                  <a:lnTo>
                    <a:pt x="719899" y="1812696"/>
                  </a:lnTo>
                  <a:lnTo>
                    <a:pt x="721067" y="1811896"/>
                  </a:lnTo>
                  <a:lnTo>
                    <a:pt x="722477" y="1810270"/>
                  </a:lnTo>
                  <a:lnTo>
                    <a:pt x="723938" y="1807692"/>
                  </a:lnTo>
                  <a:close/>
                </a:path>
                <a:path w="953770" h="1997075">
                  <a:moveTo>
                    <a:pt x="735622" y="1844535"/>
                  </a:moveTo>
                  <a:lnTo>
                    <a:pt x="735558" y="1844319"/>
                  </a:lnTo>
                  <a:lnTo>
                    <a:pt x="735266" y="1844535"/>
                  </a:lnTo>
                  <a:lnTo>
                    <a:pt x="735076" y="1844624"/>
                  </a:lnTo>
                  <a:lnTo>
                    <a:pt x="734542" y="1845424"/>
                  </a:lnTo>
                  <a:lnTo>
                    <a:pt x="734631" y="1845564"/>
                  </a:lnTo>
                  <a:lnTo>
                    <a:pt x="735304" y="1845106"/>
                  </a:lnTo>
                  <a:lnTo>
                    <a:pt x="735406" y="1844865"/>
                  </a:lnTo>
                  <a:lnTo>
                    <a:pt x="735622" y="1844535"/>
                  </a:lnTo>
                  <a:close/>
                </a:path>
                <a:path w="953770" h="1997075">
                  <a:moveTo>
                    <a:pt x="737019" y="1760512"/>
                  </a:moveTo>
                  <a:lnTo>
                    <a:pt x="736701" y="1760753"/>
                  </a:lnTo>
                  <a:lnTo>
                    <a:pt x="736422" y="1760880"/>
                  </a:lnTo>
                  <a:lnTo>
                    <a:pt x="730275" y="1767090"/>
                  </a:lnTo>
                  <a:lnTo>
                    <a:pt x="729170" y="1768271"/>
                  </a:lnTo>
                  <a:lnTo>
                    <a:pt x="728789" y="1769198"/>
                  </a:lnTo>
                  <a:lnTo>
                    <a:pt x="728687" y="1769846"/>
                  </a:lnTo>
                  <a:lnTo>
                    <a:pt x="728624" y="1770659"/>
                  </a:lnTo>
                  <a:lnTo>
                    <a:pt x="729107" y="1770837"/>
                  </a:lnTo>
                  <a:lnTo>
                    <a:pt x="736790" y="1761032"/>
                  </a:lnTo>
                  <a:lnTo>
                    <a:pt x="737019" y="1760512"/>
                  </a:lnTo>
                  <a:close/>
                </a:path>
                <a:path w="953770" h="1997075">
                  <a:moveTo>
                    <a:pt x="738327" y="1762874"/>
                  </a:moveTo>
                  <a:lnTo>
                    <a:pt x="737666" y="1763496"/>
                  </a:lnTo>
                  <a:lnTo>
                    <a:pt x="737666" y="1763903"/>
                  </a:lnTo>
                  <a:lnTo>
                    <a:pt x="738327" y="1763306"/>
                  </a:lnTo>
                  <a:lnTo>
                    <a:pt x="738327" y="1762874"/>
                  </a:lnTo>
                  <a:close/>
                </a:path>
                <a:path w="953770" h="1997075">
                  <a:moveTo>
                    <a:pt x="753783" y="0"/>
                  </a:moveTo>
                  <a:lnTo>
                    <a:pt x="753300" y="254"/>
                  </a:lnTo>
                  <a:lnTo>
                    <a:pt x="752779" y="647"/>
                  </a:lnTo>
                  <a:lnTo>
                    <a:pt x="752322" y="965"/>
                  </a:lnTo>
                  <a:lnTo>
                    <a:pt x="751700" y="2235"/>
                  </a:lnTo>
                  <a:lnTo>
                    <a:pt x="753541" y="609"/>
                  </a:lnTo>
                  <a:lnTo>
                    <a:pt x="753783" y="0"/>
                  </a:lnTo>
                  <a:close/>
                </a:path>
                <a:path w="953770" h="1997075">
                  <a:moveTo>
                    <a:pt x="754494" y="1772183"/>
                  </a:moveTo>
                  <a:lnTo>
                    <a:pt x="742137" y="1783181"/>
                  </a:lnTo>
                  <a:lnTo>
                    <a:pt x="743546" y="1784057"/>
                  </a:lnTo>
                  <a:lnTo>
                    <a:pt x="748195" y="1780959"/>
                  </a:lnTo>
                  <a:lnTo>
                    <a:pt x="750697" y="1778228"/>
                  </a:lnTo>
                  <a:lnTo>
                    <a:pt x="753567" y="1773986"/>
                  </a:lnTo>
                  <a:lnTo>
                    <a:pt x="753986" y="1773097"/>
                  </a:lnTo>
                  <a:lnTo>
                    <a:pt x="754494" y="1772183"/>
                  </a:lnTo>
                  <a:close/>
                </a:path>
                <a:path w="953770" h="1997075">
                  <a:moveTo>
                    <a:pt x="755319" y="1744916"/>
                  </a:moveTo>
                  <a:lnTo>
                    <a:pt x="752640" y="1746910"/>
                  </a:lnTo>
                  <a:lnTo>
                    <a:pt x="749503" y="1749069"/>
                  </a:lnTo>
                  <a:lnTo>
                    <a:pt x="747852" y="1750339"/>
                  </a:lnTo>
                  <a:lnTo>
                    <a:pt x="742518" y="1755038"/>
                  </a:lnTo>
                  <a:lnTo>
                    <a:pt x="739927" y="1758632"/>
                  </a:lnTo>
                  <a:lnTo>
                    <a:pt x="740791" y="1762099"/>
                  </a:lnTo>
                  <a:lnTo>
                    <a:pt x="739444" y="1766265"/>
                  </a:lnTo>
                  <a:lnTo>
                    <a:pt x="747141" y="1760118"/>
                  </a:lnTo>
                  <a:lnTo>
                    <a:pt x="747572" y="1760728"/>
                  </a:lnTo>
                  <a:lnTo>
                    <a:pt x="746988" y="1762290"/>
                  </a:lnTo>
                  <a:lnTo>
                    <a:pt x="747115" y="1762531"/>
                  </a:lnTo>
                  <a:lnTo>
                    <a:pt x="747090" y="1762950"/>
                  </a:lnTo>
                  <a:lnTo>
                    <a:pt x="747776" y="1762810"/>
                  </a:lnTo>
                  <a:lnTo>
                    <a:pt x="748626" y="1762315"/>
                  </a:lnTo>
                  <a:lnTo>
                    <a:pt x="749871" y="1760842"/>
                  </a:lnTo>
                  <a:lnTo>
                    <a:pt x="751217" y="1759178"/>
                  </a:lnTo>
                  <a:lnTo>
                    <a:pt x="751598" y="1757362"/>
                  </a:lnTo>
                  <a:lnTo>
                    <a:pt x="751865" y="1755940"/>
                  </a:lnTo>
                  <a:lnTo>
                    <a:pt x="750265" y="1754835"/>
                  </a:lnTo>
                  <a:lnTo>
                    <a:pt x="748588" y="1754911"/>
                  </a:lnTo>
                  <a:lnTo>
                    <a:pt x="747052" y="1754505"/>
                  </a:lnTo>
                  <a:lnTo>
                    <a:pt x="747420" y="1753793"/>
                  </a:lnTo>
                  <a:lnTo>
                    <a:pt x="747509" y="1753400"/>
                  </a:lnTo>
                  <a:lnTo>
                    <a:pt x="748080" y="1752942"/>
                  </a:lnTo>
                  <a:lnTo>
                    <a:pt x="748741" y="1752346"/>
                  </a:lnTo>
                  <a:lnTo>
                    <a:pt x="750963" y="1751152"/>
                  </a:lnTo>
                  <a:lnTo>
                    <a:pt x="753414" y="1749069"/>
                  </a:lnTo>
                  <a:lnTo>
                    <a:pt x="755319" y="1744916"/>
                  </a:lnTo>
                  <a:close/>
                </a:path>
                <a:path w="953770" h="1997075">
                  <a:moveTo>
                    <a:pt x="762444" y="1788642"/>
                  </a:moveTo>
                  <a:lnTo>
                    <a:pt x="762127" y="1788655"/>
                  </a:lnTo>
                  <a:lnTo>
                    <a:pt x="762419" y="1787512"/>
                  </a:lnTo>
                  <a:lnTo>
                    <a:pt x="761022" y="1789620"/>
                  </a:lnTo>
                  <a:lnTo>
                    <a:pt x="762444" y="1788642"/>
                  </a:lnTo>
                  <a:close/>
                </a:path>
                <a:path w="953770" h="1997075">
                  <a:moveTo>
                    <a:pt x="769569" y="1761274"/>
                  </a:moveTo>
                  <a:lnTo>
                    <a:pt x="762952" y="1767636"/>
                  </a:lnTo>
                  <a:lnTo>
                    <a:pt x="761199" y="1768055"/>
                  </a:lnTo>
                  <a:lnTo>
                    <a:pt x="758621" y="1767649"/>
                  </a:lnTo>
                  <a:lnTo>
                    <a:pt x="756742" y="1769465"/>
                  </a:lnTo>
                  <a:lnTo>
                    <a:pt x="754684" y="1772018"/>
                  </a:lnTo>
                  <a:lnTo>
                    <a:pt x="755751" y="1773161"/>
                  </a:lnTo>
                  <a:lnTo>
                    <a:pt x="756170" y="1775129"/>
                  </a:lnTo>
                  <a:lnTo>
                    <a:pt x="761593" y="1771027"/>
                  </a:lnTo>
                  <a:lnTo>
                    <a:pt x="761961" y="1771434"/>
                  </a:lnTo>
                  <a:lnTo>
                    <a:pt x="762406" y="1772602"/>
                  </a:lnTo>
                  <a:lnTo>
                    <a:pt x="762812" y="1773821"/>
                  </a:lnTo>
                  <a:lnTo>
                    <a:pt x="769188" y="1766887"/>
                  </a:lnTo>
                  <a:lnTo>
                    <a:pt x="764794" y="1769643"/>
                  </a:lnTo>
                  <a:lnTo>
                    <a:pt x="765670" y="1767789"/>
                  </a:lnTo>
                  <a:lnTo>
                    <a:pt x="767118" y="1764957"/>
                  </a:lnTo>
                  <a:lnTo>
                    <a:pt x="767727" y="1763877"/>
                  </a:lnTo>
                  <a:lnTo>
                    <a:pt x="769569" y="1761274"/>
                  </a:lnTo>
                  <a:close/>
                </a:path>
                <a:path w="953770" h="1997075">
                  <a:moveTo>
                    <a:pt x="771880" y="1792135"/>
                  </a:moveTo>
                  <a:lnTo>
                    <a:pt x="770712" y="1792884"/>
                  </a:lnTo>
                  <a:lnTo>
                    <a:pt x="769188" y="1794433"/>
                  </a:lnTo>
                  <a:lnTo>
                    <a:pt x="765276" y="1798548"/>
                  </a:lnTo>
                  <a:lnTo>
                    <a:pt x="764476" y="1799678"/>
                  </a:lnTo>
                  <a:lnTo>
                    <a:pt x="763130" y="1801329"/>
                  </a:lnTo>
                  <a:lnTo>
                    <a:pt x="763117" y="1802574"/>
                  </a:lnTo>
                  <a:lnTo>
                    <a:pt x="764743" y="1800885"/>
                  </a:lnTo>
                  <a:lnTo>
                    <a:pt x="766000" y="1799755"/>
                  </a:lnTo>
                  <a:lnTo>
                    <a:pt x="768921" y="1797037"/>
                  </a:lnTo>
                  <a:lnTo>
                    <a:pt x="770356" y="1795627"/>
                  </a:lnTo>
                  <a:lnTo>
                    <a:pt x="771601" y="1793951"/>
                  </a:lnTo>
                  <a:lnTo>
                    <a:pt x="771880" y="1792135"/>
                  </a:lnTo>
                  <a:close/>
                </a:path>
                <a:path w="953770" h="1997075">
                  <a:moveTo>
                    <a:pt x="777189" y="1707730"/>
                  </a:moveTo>
                  <a:lnTo>
                    <a:pt x="777125" y="1706613"/>
                  </a:lnTo>
                  <a:lnTo>
                    <a:pt x="776046" y="1705546"/>
                  </a:lnTo>
                  <a:lnTo>
                    <a:pt x="775030" y="1706283"/>
                  </a:lnTo>
                  <a:lnTo>
                    <a:pt x="772426" y="1709686"/>
                  </a:lnTo>
                  <a:lnTo>
                    <a:pt x="771436" y="1711109"/>
                  </a:lnTo>
                  <a:lnTo>
                    <a:pt x="768197" y="1714169"/>
                  </a:lnTo>
                  <a:lnTo>
                    <a:pt x="767537" y="1715287"/>
                  </a:lnTo>
                  <a:lnTo>
                    <a:pt x="768286" y="1715414"/>
                  </a:lnTo>
                  <a:lnTo>
                    <a:pt x="768692" y="1715516"/>
                  </a:lnTo>
                  <a:lnTo>
                    <a:pt x="769264" y="1715376"/>
                  </a:lnTo>
                  <a:lnTo>
                    <a:pt x="769797" y="1715312"/>
                  </a:lnTo>
                  <a:lnTo>
                    <a:pt x="769861" y="1715604"/>
                  </a:lnTo>
                  <a:lnTo>
                    <a:pt x="770102" y="1715706"/>
                  </a:lnTo>
                  <a:lnTo>
                    <a:pt x="770013" y="1716151"/>
                  </a:lnTo>
                  <a:lnTo>
                    <a:pt x="769670" y="1717497"/>
                  </a:lnTo>
                  <a:lnTo>
                    <a:pt x="769899" y="1718030"/>
                  </a:lnTo>
                  <a:lnTo>
                    <a:pt x="774420" y="1713407"/>
                  </a:lnTo>
                  <a:lnTo>
                    <a:pt x="776071" y="1711452"/>
                  </a:lnTo>
                  <a:lnTo>
                    <a:pt x="777189" y="1707730"/>
                  </a:lnTo>
                  <a:close/>
                </a:path>
                <a:path w="953770" h="1997075">
                  <a:moveTo>
                    <a:pt x="781113" y="1722678"/>
                  </a:moveTo>
                  <a:lnTo>
                    <a:pt x="780910" y="1720507"/>
                  </a:lnTo>
                  <a:lnTo>
                    <a:pt x="778967" y="1722539"/>
                  </a:lnTo>
                  <a:lnTo>
                    <a:pt x="770394" y="1730222"/>
                  </a:lnTo>
                  <a:lnTo>
                    <a:pt x="767778" y="1733283"/>
                  </a:lnTo>
                  <a:lnTo>
                    <a:pt x="763003" y="1739036"/>
                  </a:lnTo>
                  <a:lnTo>
                    <a:pt x="761707" y="1740712"/>
                  </a:lnTo>
                  <a:lnTo>
                    <a:pt x="761352" y="1741728"/>
                  </a:lnTo>
                  <a:lnTo>
                    <a:pt x="762355" y="1742325"/>
                  </a:lnTo>
                  <a:lnTo>
                    <a:pt x="763612" y="1741474"/>
                  </a:lnTo>
                  <a:lnTo>
                    <a:pt x="764959" y="1740014"/>
                  </a:lnTo>
                  <a:lnTo>
                    <a:pt x="766940" y="1737906"/>
                  </a:lnTo>
                  <a:lnTo>
                    <a:pt x="772922" y="1730743"/>
                  </a:lnTo>
                  <a:lnTo>
                    <a:pt x="774954" y="1728025"/>
                  </a:lnTo>
                  <a:lnTo>
                    <a:pt x="778878" y="1724253"/>
                  </a:lnTo>
                  <a:lnTo>
                    <a:pt x="781113" y="1722678"/>
                  </a:lnTo>
                  <a:close/>
                </a:path>
                <a:path w="953770" h="1997075">
                  <a:moveTo>
                    <a:pt x="782218" y="142011"/>
                  </a:moveTo>
                  <a:lnTo>
                    <a:pt x="781862" y="141541"/>
                  </a:lnTo>
                  <a:lnTo>
                    <a:pt x="777633" y="144437"/>
                  </a:lnTo>
                  <a:lnTo>
                    <a:pt x="773696" y="148056"/>
                  </a:lnTo>
                  <a:lnTo>
                    <a:pt x="772871" y="146519"/>
                  </a:lnTo>
                  <a:lnTo>
                    <a:pt x="771728" y="147535"/>
                  </a:lnTo>
                  <a:lnTo>
                    <a:pt x="770826" y="148259"/>
                  </a:lnTo>
                  <a:lnTo>
                    <a:pt x="770229" y="149136"/>
                  </a:lnTo>
                  <a:lnTo>
                    <a:pt x="769251" y="150342"/>
                  </a:lnTo>
                  <a:lnTo>
                    <a:pt x="768400" y="152361"/>
                  </a:lnTo>
                  <a:lnTo>
                    <a:pt x="767511" y="154203"/>
                  </a:lnTo>
                  <a:lnTo>
                    <a:pt x="781215" y="144500"/>
                  </a:lnTo>
                  <a:lnTo>
                    <a:pt x="782218" y="142011"/>
                  </a:lnTo>
                  <a:close/>
                </a:path>
                <a:path w="953770" h="1997075">
                  <a:moveTo>
                    <a:pt x="782980" y="1787220"/>
                  </a:moveTo>
                  <a:lnTo>
                    <a:pt x="782789" y="1787296"/>
                  </a:lnTo>
                  <a:lnTo>
                    <a:pt x="782205" y="1787474"/>
                  </a:lnTo>
                  <a:lnTo>
                    <a:pt x="781354" y="1787855"/>
                  </a:lnTo>
                  <a:lnTo>
                    <a:pt x="779259" y="1789747"/>
                  </a:lnTo>
                  <a:lnTo>
                    <a:pt x="777887" y="1791271"/>
                  </a:lnTo>
                  <a:lnTo>
                    <a:pt x="776655" y="1792541"/>
                  </a:lnTo>
                  <a:lnTo>
                    <a:pt x="772121" y="1798294"/>
                  </a:lnTo>
                  <a:lnTo>
                    <a:pt x="771702" y="1798853"/>
                  </a:lnTo>
                  <a:lnTo>
                    <a:pt x="771499" y="1799564"/>
                  </a:lnTo>
                  <a:lnTo>
                    <a:pt x="771601" y="1799780"/>
                  </a:lnTo>
                  <a:lnTo>
                    <a:pt x="771677" y="1800009"/>
                  </a:lnTo>
                  <a:lnTo>
                    <a:pt x="772223" y="1799869"/>
                  </a:lnTo>
                  <a:lnTo>
                    <a:pt x="776185" y="1796453"/>
                  </a:lnTo>
                  <a:lnTo>
                    <a:pt x="779310" y="1792871"/>
                  </a:lnTo>
                  <a:lnTo>
                    <a:pt x="782472" y="1788299"/>
                  </a:lnTo>
                  <a:lnTo>
                    <a:pt x="782980" y="1787220"/>
                  </a:lnTo>
                  <a:close/>
                </a:path>
                <a:path w="953770" h="1997075">
                  <a:moveTo>
                    <a:pt x="786130" y="1744776"/>
                  </a:moveTo>
                  <a:lnTo>
                    <a:pt x="785507" y="1743748"/>
                  </a:lnTo>
                  <a:lnTo>
                    <a:pt x="782815" y="1746161"/>
                  </a:lnTo>
                  <a:lnTo>
                    <a:pt x="779716" y="1747875"/>
                  </a:lnTo>
                  <a:lnTo>
                    <a:pt x="778649" y="1748167"/>
                  </a:lnTo>
                  <a:lnTo>
                    <a:pt x="776566" y="1749501"/>
                  </a:lnTo>
                  <a:lnTo>
                    <a:pt x="775373" y="1750847"/>
                  </a:lnTo>
                  <a:lnTo>
                    <a:pt x="774827" y="1751380"/>
                  </a:lnTo>
                  <a:lnTo>
                    <a:pt x="773404" y="1753209"/>
                  </a:lnTo>
                  <a:lnTo>
                    <a:pt x="772896" y="1754212"/>
                  </a:lnTo>
                  <a:lnTo>
                    <a:pt x="773696" y="1754644"/>
                  </a:lnTo>
                  <a:lnTo>
                    <a:pt x="775106" y="1754505"/>
                  </a:lnTo>
                  <a:lnTo>
                    <a:pt x="777062" y="1754263"/>
                  </a:lnTo>
                  <a:lnTo>
                    <a:pt x="780211" y="1751711"/>
                  </a:lnTo>
                  <a:lnTo>
                    <a:pt x="785291" y="1746059"/>
                  </a:lnTo>
                  <a:lnTo>
                    <a:pt x="786130" y="1744776"/>
                  </a:lnTo>
                  <a:close/>
                </a:path>
                <a:path w="953770" h="1997075">
                  <a:moveTo>
                    <a:pt x="788962" y="1677250"/>
                  </a:moveTo>
                  <a:lnTo>
                    <a:pt x="787450" y="1678089"/>
                  </a:lnTo>
                  <a:lnTo>
                    <a:pt x="784529" y="1677352"/>
                  </a:lnTo>
                  <a:lnTo>
                    <a:pt x="782307" y="1678901"/>
                  </a:lnTo>
                  <a:lnTo>
                    <a:pt x="776935" y="1684845"/>
                  </a:lnTo>
                  <a:lnTo>
                    <a:pt x="775576" y="1686496"/>
                  </a:lnTo>
                  <a:lnTo>
                    <a:pt x="774496" y="1688096"/>
                  </a:lnTo>
                  <a:lnTo>
                    <a:pt x="776503" y="1688757"/>
                  </a:lnTo>
                  <a:lnTo>
                    <a:pt x="778065" y="1689036"/>
                  </a:lnTo>
                  <a:lnTo>
                    <a:pt x="782345" y="1685188"/>
                  </a:lnTo>
                  <a:lnTo>
                    <a:pt x="784059" y="1683651"/>
                  </a:lnTo>
                  <a:lnTo>
                    <a:pt x="785634" y="1682076"/>
                  </a:lnTo>
                  <a:lnTo>
                    <a:pt x="788962" y="1677250"/>
                  </a:lnTo>
                  <a:close/>
                </a:path>
                <a:path w="953770" h="1997075">
                  <a:moveTo>
                    <a:pt x="791845" y="1706016"/>
                  </a:moveTo>
                  <a:lnTo>
                    <a:pt x="790448" y="1707121"/>
                  </a:lnTo>
                  <a:lnTo>
                    <a:pt x="789736" y="1708035"/>
                  </a:lnTo>
                  <a:lnTo>
                    <a:pt x="789660" y="1708404"/>
                  </a:lnTo>
                  <a:lnTo>
                    <a:pt x="790206" y="1708124"/>
                  </a:lnTo>
                  <a:lnTo>
                    <a:pt x="790409" y="1708035"/>
                  </a:lnTo>
                  <a:lnTo>
                    <a:pt x="790917" y="1707642"/>
                  </a:lnTo>
                  <a:lnTo>
                    <a:pt x="790994" y="1707502"/>
                  </a:lnTo>
                  <a:lnTo>
                    <a:pt x="791845" y="1706016"/>
                  </a:lnTo>
                  <a:close/>
                </a:path>
                <a:path w="953770" h="1997075">
                  <a:moveTo>
                    <a:pt x="794258" y="1782876"/>
                  </a:moveTo>
                  <a:lnTo>
                    <a:pt x="790282" y="1784604"/>
                  </a:lnTo>
                  <a:lnTo>
                    <a:pt x="786892" y="1785861"/>
                  </a:lnTo>
                  <a:lnTo>
                    <a:pt x="780186" y="1794243"/>
                  </a:lnTo>
                  <a:lnTo>
                    <a:pt x="778548" y="1795551"/>
                  </a:lnTo>
                  <a:lnTo>
                    <a:pt x="775970" y="1798751"/>
                  </a:lnTo>
                  <a:lnTo>
                    <a:pt x="775957" y="1798904"/>
                  </a:lnTo>
                  <a:lnTo>
                    <a:pt x="776452" y="1799120"/>
                  </a:lnTo>
                  <a:lnTo>
                    <a:pt x="776782" y="1799475"/>
                  </a:lnTo>
                  <a:lnTo>
                    <a:pt x="776909" y="1799196"/>
                  </a:lnTo>
                  <a:lnTo>
                    <a:pt x="777024" y="1799374"/>
                  </a:lnTo>
                  <a:lnTo>
                    <a:pt x="776833" y="1799450"/>
                  </a:lnTo>
                  <a:lnTo>
                    <a:pt x="774471" y="1806092"/>
                  </a:lnTo>
                  <a:lnTo>
                    <a:pt x="775119" y="1806346"/>
                  </a:lnTo>
                  <a:lnTo>
                    <a:pt x="781926" y="1800567"/>
                  </a:lnTo>
                  <a:lnTo>
                    <a:pt x="782586" y="1799678"/>
                  </a:lnTo>
                  <a:lnTo>
                    <a:pt x="783005" y="1799196"/>
                  </a:lnTo>
                  <a:lnTo>
                    <a:pt x="783158" y="1799018"/>
                  </a:lnTo>
                  <a:lnTo>
                    <a:pt x="782929" y="1798866"/>
                  </a:lnTo>
                  <a:lnTo>
                    <a:pt x="780669" y="1798066"/>
                  </a:lnTo>
                  <a:lnTo>
                    <a:pt x="780884" y="1797519"/>
                  </a:lnTo>
                  <a:lnTo>
                    <a:pt x="788035" y="1789772"/>
                  </a:lnTo>
                  <a:lnTo>
                    <a:pt x="791349" y="1786674"/>
                  </a:lnTo>
                  <a:lnTo>
                    <a:pt x="794258" y="1782876"/>
                  </a:lnTo>
                  <a:close/>
                </a:path>
                <a:path w="953770" h="1997075">
                  <a:moveTo>
                    <a:pt x="797534" y="136994"/>
                  </a:moveTo>
                  <a:lnTo>
                    <a:pt x="797267" y="136448"/>
                  </a:lnTo>
                  <a:lnTo>
                    <a:pt x="797191" y="135877"/>
                  </a:lnTo>
                  <a:lnTo>
                    <a:pt x="796175" y="135496"/>
                  </a:lnTo>
                  <a:lnTo>
                    <a:pt x="794321" y="136512"/>
                  </a:lnTo>
                  <a:lnTo>
                    <a:pt x="790498" y="140411"/>
                  </a:lnTo>
                  <a:lnTo>
                    <a:pt x="789863" y="141617"/>
                  </a:lnTo>
                  <a:lnTo>
                    <a:pt x="791641" y="141452"/>
                  </a:lnTo>
                  <a:lnTo>
                    <a:pt x="792403" y="142100"/>
                  </a:lnTo>
                  <a:lnTo>
                    <a:pt x="795591" y="138938"/>
                  </a:lnTo>
                  <a:lnTo>
                    <a:pt x="797534" y="136994"/>
                  </a:lnTo>
                  <a:close/>
                </a:path>
                <a:path w="953770" h="1997075">
                  <a:moveTo>
                    <a:pt x="801471" y="76060"/>
                  </a:moveTo>
                  <a:lnTo>
                    <a:pt x="799769" y="77470"/>
                  </a:lnTo>
                  <a:lnTo>
                    <a:pt x="799236" y="78346"/>
                  </a:lnTo>
                  <a:lnTo>
                    <a:pt x="800912" y="76923"/>
                  </a:lnTo>
                  <a:lnTo>
                    <a:pt x="801090" y="76746"/>
                  </a:lnTo>
                  <a:lnTo>
                    <a:pt x="801268" y="76377"/>
                  </a:lnTo>
                  <a:lnTo>
                    <a:pt x="801471" y="76060"/>
                  </a:lnTo>
                  <a:close/>
                </a:path>
                <a:path w="953770" h="1997075">
                  <a:moveTo>
                    <a:pt x="804468" y="1692859"/>
                  </a:moveTo>
                  <a:close/>
                </a:path>
                <a:path w="953770" h="1997075">
                  <a:moveTo>
                    <a:pt x="804697" y="1706562"/>
                  </a:moveTo>
                  <a:lnTo>
                    <a:pt x="802779" y="1706905"/>
                  </a:lnTo>
                  <a:lnTo>
                    <a:pt x="803198" y="1704682"/>
                  </a:lnTo>
                  <a:lnTo>
                    <a:pt x="798068" y="1709026"/>
                  </a:lnTo>
                  <a:lnTo>
                    <a:pt x="792467" y="1713928"/>
                  </a:lnTo>
                  <a:lnTo>
                    <a:pt x="792861" y="1715985"/>
                  </a:lnTo>
                  <a:lnTo>
                    <a:pt x="791514" y="1719186"/>
                  </a:lnTo>
                  <a:lnTo>
                    <a:pt x="786612" y="1724850"/>
                  </a:lnTo>
                  <a:lnTo>
                    <a:pt x="781634" y="1731137"/>
                  </a:lnTo>
                  <a:lnTo>
                    <a:pt x="780669" y="1732038"/>
                  </a:lnTo>
                  <a:lnTo>
                    <a:pt x="780046" y="1732254"/>
                  </a:lnTo>
                  <a:lnTo>
                    <a:pt x="779995" y="1731860"/>
                  </a:lnTo>
                  <a:lnTo>
                    <a:pt x="780440" y="1730057"/>
                  </a:lnTo>
                  <a:lnTo>
                    <a:pt x="783793" y="1726095"/>
                  </a:lnTo>
                  <a:lnTo>
                    <a:pt x="780338" y="1726704"/>
                  </a:lnTo>
                  <a:lnTo>
                    <a:pt x="778510" y="1730679"/>
                  </a:lnTo>
                  <a:lnTo>
                    <a:pt x="769366" y="1739849"/>
                  </a:lnTo>
                  <a:lnTo>
                    <a:pt x="767676" y="1741576"/>
                  </a:lnTo>
                  <a:lnTo>
                    <a:pt x="765733" y="1743646"/>
                  </a:lnTo>
                  <a:lnTo>
                    <a:pt x="765606" y="1746046"/>
                  </a:lnTo>
                  <a:lnTo>
                    <a:pt x="766343" y="1747088"/>
                  </a:lnTo>
                  <a:lnTo>
                    <a:pt x="772477" y="1740027"/>
                  </a:lnTo>
                  <a:lnTo>
                    <a:pt x="773684" y="1741360"/>
                  </a:lnTo>
                  <a:lnTo>
                    <a:pt x="775081" y="1740027"/>
                  </a:lnTo>
                  <a:lnTo>
                    <a:pt x="781088" y="1734261"/>
                  </a:lnTo>
                  <a:lnTo>
                    <a:pt x="783158" y="1732254"/>
                  </a:lnTo>
                  <a:lnTo>
                    <a:pt x="785253" y="1730209"/>
                  </a:lnTo>
                  <a:lnTo>
                    <a:pt x="785990" y="1732470"/>
                  </a:lnTo>
                  <a:lnTo>
                    <a:pt x="786168" y="1732940"/>
                  </a:lnTo>
                  <a:lnTo>
                    <a:pt x="787768" y="1731860"/>
                  </a:lnTo>
                  <a:lnTo>
                    <a:pt x="789330" y="1730209"/>
                  </a:lnTo>
                  <a:lnTo>
                    <a:pt x="792213" y="1727174"/>
                  </a:lnTo>
                  <a:lnTo>
                    <a:pt x="795426" y="1724202"/>
                  </a:lnTo>
                  <a:lnTo>
                    <a:pt x="796785" y="1722285"/>
                  </a:lnTo>
                  <a:lnTo>
                    <a:pt x="798461" y="1719935"/>
                  </a:lnTo>
                  <a:lnTo>
                    <a:pt x="798283" y="1719453"/>
                  </a:lnTo>
                  <a:lnTo>
                    <a:pt x="798283" y="1719135"/>
                  </a:lnTo>
                  <a:lnTo>
                    <a:pt x="798296" y="1718945"/>
                  </a:lnTo>
                  <a:lnTo>
                    <a:pt x="798118" y="1719135"/>
                  </a:lnTo>
                  <a:lnTo>
                    <a:pt x="797928" y="1719046"/>
                  </a:lnTo>
                  <a:lnTo>
                    <a:pt x="796378" y="1720049"/>
                  </a:lnTo>
                  <a:lnTo>
                    <a:pt x="794131" y="1722285"/>
                  </a:lnTo>
                  <a:lnTo>
                    <a:pt x="792937" y="1721866"/>
                  </a:lnTo>
                  <a:lnTo>
                    <a:pt x="793153" y="1721040"/>
                  </a:lnTo>
                  <a:lnTo>
                    <a:pt x="794740" y="1719110"/>
                  </a:lnTo>
                  <a:lnTo>
                    <a:pt x="795858" y="1718144"/>
                  </a:lnTo>
                  <a:lnTo>
                    <a:pt x="796772" y="1718310"/>
                  </a:lnTo>
                  <a:lnTo>
                    <a:pt x="797331" y="1718703"/>
                  </a:lnTo>
                  <a:lnTo>
                    <a:pt x="797928" y="1719046"/>
                  </a:lnTo>
                  <a:lnTo>
                    <a:pt x="798283" y="1718805"/>
                  </a:lnTo>
                  <a:lnTo>
                    <a:pt x="798296" y="1718945"/>
                  </a:lnTo>
                  <a:lnTo>
                    <a:pt x="798385" y="1718805"/>
                  </a:lnTo>
                  <a:lnTo>
                    <a:pt x="798690" y="1718310"/>
                  </a:lnTo>
                  <a:lnTo>
                    <a:pt x="798842" y="1718144"/>
                  </a:lnTo>
                  <a:lnTo>
                    <a:pt x="799147" y="1717776"/>
                  </a:lnTo>
                  <a:lnTo>
                    <a:pt x="799719" y="1717294"/>
                  </a:lnTo>
                  <a:lnTo>
                    <a:pt x="804545" y="1706905"/>
                  </a:lnTo>
                  <a:lnTo>
                    <a:pt x="804697" y="1706562"/>
                  </a:lnTo>
                  <a:close/>
                </a:path>
                <a:path w="953770" h="1997075">
                  <a:moveTo>
                    <a:pt x="804837" y="1645018"/>
                  </a:moveTo>
                  <a:lnTo>
                    <a:pt x="803884" y="1645323"/>
                  </a:lnTo>
                  <a:lnTo>
                    <a:pt x="795705" y="1653819"/>
                  </a:lnTo>
                  <a:lnTo>
                    <a:pt x="793724" y="1657261"/>
                  </a:lnTo>
                  <a:lnTo>
                    <a:pt x="794766" y="1657870"/>
                  </a:lnTo>
                  <a:lnTo>
                    <a:pt x="795312" y="1657667"/>
                  </a:lnTo>
                  <a:lnTo>
                    <a:pt x="796099" y="1657451"/>
                  </a:lnTo>
                  <a:lnTo>
                    <a:pt x="797102" y="1656918"/>
                  </a:lnTo>
                  <a:lnTo>
                    <a:pt x="799261" y="1655800"/>
                  </a:lnTo>
                  <a:lnTo>
                    <a:pt x="800709" y="1654111"/>
                  </a:lnTo>
                  <a:lnTo>
                    <a:pt x="801954" y="1651330"/>
                  </a:lnTo>
                  <a:lnTo>
                    <a:pt x="802982" y="1649399"/>
                  </a:lnTo>
                  <a:lnTo>
                    <a:pt x="804837" y="1645018"/>
                  </a:lnTo>
                  <a:close/>
                </a:path>
                <a:path w="953770" h="1997075">
                  <a:moveTo>
                    <a:pt x="805370" y="1726755"/>
                  </a:moveTo>
                  <a:lnTo>
                    <a:pt x="802500" y="1728749"/>
                  </a:lnTo>
                  <a:lnTo>
                    <a:pt x="801039" y="1730349"/>
                  </a:lnTo>
                  <a:lnTo>
                    <a:pt x="798525" y="1734058"/>
                  </a:lnTo>
                  <a:lnTo>
                    <a:pt x="796645" y="1736267"/>
                  </a:lnTo>
                  <a:lnTo>
                    <a:pt x="788733" y="1743240"/>
                  </a:lnTo>
                  <a:lnTo>
                    <a:pt x="788708" y="1743379"/>
                  </a:lnTo>
                  <a:lnTo>
                    <a:pt x="786333" y="1747901"/>
                  </a:lnTo>
                  <a:lnTo>
                    <a:pt x="782408" y="1754962"/>
                  </a:lnTo>
                  <a:lnTo>
                    <a:pt x="781392" y="1756410"/>
                  </a:lnTo>
                  <a:lnTo>
                    <a:pt x="782650" y="1756219"/>
                  </a:lnTo>
                  <a:lnTo>
                    <a:pt x="783882" y="1754987"/>
                  </a:lnTo>
                  <a:lnTo>
                    <a:pt x="784733" y="1753857"/>
                  </a:lnTo>
                  <a:lnTo>
                    <a:pt x="788492" y="1748967"/>
                  </a:lnTo>
                  <a:lnTo>
                    <a:pt x="793762" y="1744586"/>
                  </a:lnTo>
                  <a:lnTo>
                    <a:pt x="796251" y="1739811"/>
                  </a:lnTo>
                  <a:lnTo>
                    <a:pt x="801712" y="1734489"/>
                  </a:lnTo>
                  <a:lnTo>
                    <a:pt x="803770" y="1732407"/>
                  </a:lnTo>
                  <a:lnTo>
                    <a:pt x="804672" y="1730768"/>
                  </a:lnTo>
                  <a:lnTo>
                    <a:pt x="804735" y="1728597"/>
                  </a:lnTo>
                  <a:lnTo>
                    <a:pt x="805370" y="1726755"/>
                  </a:lnTo>
                  <a:close/>
                </a:path>
                <a:path w="953770" h="1997075">
                  <a:moveTo>
                    <a:pt x="807364" y="1691246"/>
                  </a:moveTo>
                  <a:lnTo>
                    <a:pt x="804557" y="1692592"/>
                  </a:lnTo>
                  <a:lnTo>
                    <a:pt x="804468" y="1692859"/>
                  </a:lnTo>
                  <a:lnTo>
                    <a:pt x="804989" y="1692478"/>
                  </a:lnTo>
                  <a:lnTo>
                    <a:pt x="804405" y="1693100"/>
                  </a:lnTo>
                  <a:lnTo>
                    <a:pt x="804367" y="1692922"/>
                  </a:lnTo>
                  <a:lnTo>
                    <a:pt x="804659" y="1692109"/>
                  </a:lnTo>
                  <a:lnTo>
                    <a:pt x="804659" y="1691589"/>
                  </a:lnTo>
                  <a:lnTo>
                    <a:pt x="803097" y="1692478"/>
                  </a:lnTo>
                  <a:lnTo>
                    <a:pt x="802322" y="1693341"/>
                  </a:lnTo>
                  <a:lnTo>
                    <a:pt x="802106" y="1693989"/>
                  </a:lnTo>
                  <a:lnTo>
                    <a:pt x="800849" y="1698256"/>
                  </a:lnTo>
                  <a:lnTo>
                    <a:pt x="796734" y="1704174"/>
                  </a:lnTo>
                  <a:lnTo>
                    <a:pt x="791337" y="1711972"/>
                  </a:lnTo>
                  <a:lnTo>
                    <a:pt x="790016" y="1713852"/>
                  </a:lnTo>
                  <a:lnTo>
                    <a:pt x="788530" y="1716392"/>
                  </a:lnTo>
                  <a:lnTo>
                    <a:pt x="788377" y="1717319"/>
                  </a:lnTo>
                  <a:lnTo>
                    <a:pt x="789711" y="1717027"/>
                  </a:lnTo>
                  <a:lnTo>
                    <a:pt x="792467" y="1713763"/>
                  </a:lnTo>
                  <a:lnTo>
                    <a:pt x="793013" y="1712810"/>
                  </a:lnTo>
                  <a:lnTo>
                    <a:pt x="793457" y="1711820"/>
                  </a:lnTo>
                  <a:lnTo>
                    <a:pt x="799719" y="1704479"/>
                  </a:lnTo>
                  <a:lnTo>
                    <a:pt x="801852" y="1699463"/>
                  </a:lnTo>
                  <a:lnTo>
                    <a:pt x="806119" y="1693100"/>
                  </a:lnTo>
                  <a:lnTo>
                    <a:pt x="806538" y="1692478"/>
                  </a:lnTo>
                  <a:lnTo>
                    <a:pt x="807364" y="1691246"/>
                  </a:lnTo>
                  <a:close/>
                </a:path>
                <a:path w="953770" h="1997075">
                  <a:moveTo>
                    <a:pt x="808062" y="1709242"/>
                  </a:moveTo>
                  <a:lnTo>
                    <a:pt x="807580" y="1709305"/>
                  </a:lnTo>
                  <a:lnTo>
                    <a:pt x="807097" y="1709610"/>
                  </a:lnTo>
                  <a:lnTo>
                    <a:pt x="804570" y="1711274"/>
                  </a:lnTo>
                  <a:lnTo>
                    <a:pt x="802309" y="1714233"/>
                  </a:lnTo>
                  <a:lnTo>
                    <a:pt x="800023" y="1717001"/>
                  </a:lnTo>
                  <a:lnTo>
                    <a:pt x="806119" y="1712328"/>
                  </a:lnTo>
                  <a:lnTo>
                    <a:pt x="807097" y="1711515"/>
                  </a:lnTo>
                  <a:lnTo>
                    <a:pt x="807974" y="1710169"/>
                  </a:lnTo>
                  <a:lnTo>
                    <a:pt x="808062" y="1709242"/>
                  </a:lnTo>
                  <a:close/>
                </a:path>
                <a:path w="953770" h="1997075">
                  <a:moveTo>
                    <a:pt x="813562" y="593648"/>
                  </a:moveTo>
                  <a:lnTo>
                    <a:pt x="809256" y="594461"/>
                  </a:lnTo>
                  <a:lnTo>
                    <a:pt x="805129" y="594652"/>
                  </a:lnTo>
                  <a:lnTo>
                    <a:pt x="804265" y="594169"/>
                  </a:lnTo>
                  <a:lnTo>
                    <a:pt x="801903" y="593420"/>
                  </a:lnTo>
                  <a:lnTo>
                    <a:pt x="799515" y="593737"/>
                  </a:lnTo>
                  <a:lnTo>
                    <a:pt x="796226" y="594436"/>
                  </a:lnTo>
                  <a:lnTo>
                    <a:pt x="795350" y="594855"/>
                  </a:lnTo>
                  <a:lnTo>
                    <a:pt x="794562" y="595160"/>
                  </a:lnTo>
                  <a:lnTo>
                    <a:pt x="794499" y="595452"/>
                  </a:lnTo>
                  <a:lnTo>
                    <a:pt x="798296" y="595477"/>
                  </a:lnTo>
                  <a:lnTo>
                    <a:pt x="801243" y="595693"/>
                  </a:lnTo>
                  <a:lnTo>
                    <a:pt x="803262" y="596392"/>
                  </a:lnTo>
                  <a:lnTo>
                    <a:pt x="804329" y="596785"/>
                  </a:lnTo>
                  <a:lnTo>
                    <a:pt x="809561" y="595706"/>
                  </a:lnTo>
                  <a:lnTo>
                    <a:pt x="813562" y="593648"/>
                  </a:lnTo>
                  <a:close/>
                </a:path>
                <a:path w="953770" h="1997075">
                  <a:moveTo>
                    <a:pt x="814209" y="1636128"/>
                  </a:moveTo>
                  <a:lnTo>
                    <a:pt x="812749" y="1637144"/>
                  </a:lnTo>
                  <a:lnTo>
                    <a:pt x="811263" y="1638363"/>
                  </a:lnTo>
                  <a:lnTo>
                    <a:pt x="810120" y="1639709"/>
                  </a:lnTo>
                  <a:lnTo>
                    <a:pt x="809129" y="1642059"/>
                  </a:lnTo>
                  <a:lnTo>
                    <a:pt x="809282" y="1642427"/>
                  </a:lnTo>
                  <a:lnTo>
                    <a:pt x="814133" y="1636534"/>
                  </a:lnTo>
                  <a:lnTo>
                    <a:pt x="814209" y="1636128"/>
                  </a:lnTo>
                  <a:close/>
                </a:path>
                <a:path w="953770" h="1997075">
                  <a:moveTo>
                    <a:pt x="824763" y="1634528"/>
                  </a:moveTo>
                  <a:lnTo>
                    <a:pt x="824103" y="1634985"/>
                  </a:lnTo>
                  <a:lnTo>
                    <a:pt x="823722" y="1635658"/>
                  </a:lnTo>
                  <a:lnTo>
                    <a:pt x="823290" y="1636280"/>
                  </a:lnTo>
                  <a:lnTo>
                    <a:pt x="824585" y="1634985"/>
                  </a:lnTo>
                  <a:lnTo>
                    <a:pt x="824763" y="1634528"/>
                  </a:lnTo>
                  <a:close/>
                </a:path>
                <a:path w="953770" h="1997075">
                  <a:moveTo>
                    <a:pt x="829487" y="94653"/>
                  </a:moveTo>
                  <a:lnTo>
                    <a:pt x="827189" y="95745"/>
                  </a:lnTo>
                  <a:lnTo>
                    <a:pt x="820978" y="101828"/>
                  </a:lnTo>
                  <a:lnTo>
                    <a:pt x="819785" y="103479"/>
                  </a:lnTo>
                  <a:lnTo>
                    <a:pt x="815479" y="106616"/>
                  </a:lnTo>
                  <a:lnTo>
                    <a:pt x="812088" y="108877"/>
                  </a:lnTo>
                  <a:lnTo>
                    <a:pt x="808240" y="112242"/>
                  </a:lnTo>
                  <a:lnTo>
                    <a:pt x="808520" y="110070"/>
                  </a:lnTo>
                  <a:lnTo>
                    <a:pt x="812774" y="106197"/>
                  </a:lnTo>
                  <a:lnTo>
                    <a:pt x="814501" y="103378"/>
                  </a:lnTo>
                  <a:lnTo>
                    <a:pt x="820445" y="94729"/>
                  </a:lnTo>
                  <a:lnTo>
                    <a:pt x="799414" y="117398"/>
                  </a:lnTo>
                  <a:lnTo>
                    <a:pt x="801001" y="118351"/>
                  </a:lnTo>
                  <a:lnTo>
                    <a:pt x="803109" y="118592"/>
                  </a:lnTo>
                  <a:lnTo>
                    <a:pt x="806310" y="117792"/>
                  </a:lnTo>
                  <a:lnTo>
                    <a:pt x="809472" y="117005"/>
                  </a:lnTo>
                  <a:lnTo>
                    <a:pt x="811364" y="116954"/>
                  </a:lnTo>
                  <a:lnTo>
                    <a:pt x="819937" y="108242"/>
                  </a:lnTo>
                  <a:lnTo>
                    <a:pt x="823175" y="106133"/>
                  </a:lnTo>
                  <a:lnTo>
                    <a:pt x="822871" y="108953"/>
                  </a:lnTo>
                  <a:lnTo>
                    <a:pt x="821931" y="110769"/>
                  </a:lnTo>
                  <a:lnTo>
                    <a:pt x="825588" y="107467"/>
                  </a:lnTo>
                  <a:lnTo>
                    <a:pt x="827163" y="102692"/>
                  </a:lnTo>
                  <a:lnTo>
                    <a:pt x="828192" y="100050"/>
                  </a:lnTo>
                  <a:lnTo>
                    <a:pt x="829487" y="94653"/>
                  </a:lnTo>
                  <a:close/>
                </a:path>
                <a:path w="953770" h="1997075">
                  <a:moveTo>
                    <a:pt x="894829" y="674370"/>
                  </a:moveTo>
                  <a:lnTo>
                    <a:pt x="893051" y="674395"/>
                  </a:lnTo>
                  <a:lnTo>
                    <a:pt x="893025" y="674928"/>
                  </a:lnTo>
                  <a:lnTo>
                    <a:pt x="894435" y="674687"/>
                  </a:lnTo>
                  <a:lnTo>
                    <a:pt x="894829" y="674370"/>
                  </a:lnTo>
                  <a:close/>
                </a:path>
                <a:path w="953770" h="1997075">
                  <a:moveTo>
                    <a:pt x="905484" y="676529"/>
                  </a:moveTo>
                  <a:lnTo>
                    <a:pt x="905217" y="674916"/>
                  </a:lnTo>
                  <a:lnTo>
                    <a:pt x="902347" y="675271"/>
                  </a:lnTo>
                  <a:lnTo>
                    <a:pt x="899960" y="675678"/>
                  </a:lnTo>
                  <a:lnTo>
                    <a:pt x="894194" y="676935"/>
                  </a:lnTo>
                  <a:lnTo>
                    <a:pt x="892797" y="677303"/>
                  </a:lnTo>
                  <a:lnTo>
                    <a:pt x="891184" y="677837"/>
                  </a:lnTo>
                  <a:lnTo>
                    <a:pt x="891273" y="678256"/>
                  </a:lnTo>
                  <a:lnTo>
                    <a:pt x="891387" y="678561"/>
                  </a:lnTo>
                  <a:lnTo>
                    <a:pt x="892162" y="678764"/>
                  </a:lnTo>
                  <a:lnTo>
                    <a:pt x="894435" y="678916"/>
                  </a:lnTo>
                  <a:lnTo>
                    <a:pt x="896442" y="678484"/>
                  </a:lnTo>
                  <a:lnTo>
                    <a:pt x="897839" y="678129"/>
                  </a:lnTo>
                  <a:lnTo>
                    <a:pt x="899858" y="677595"/>
                  </a:lnTo>
                  <a:lnTo>
                    <a:pt x="901890" y="676960"/>
                  </a:lnTo>
                  <a:lnTo>
                    <a:pt x="905484" y="676529"/>
                  </a:lnTo>
                  <a:close/>
                </a:path>
                <a:path w="953770" h="1997075">
                  <a:moveTo>
                    <a:pt x="909650" y="725792"/>
                  </a:moveTo>
                  <a:lnTo>
                    <a:pt x="898779" y="727316"/>
                  </a:lnTo>
                  <a:lnTo>
                    <a:pt x="900201" y="727557"/>
                  </a:lnTo>
                  <a:lnTo>
                    <a:pt x="901903" y="727913"/>
                  </a:lnTo>
                  <a:lnTo>
                    <a:pt x="904227" y="728141"/>
                  </a:lnTo>
                  <a:lnTo>
                    <a:pt x="906564" y="727303"/>
                  </a:lnTo>
                  <a:lnTo>
                    <a:pt x="909116" y="726313"/>
                  </a:lnTo>
                  <a:lnTo>
                    <a:pt x="909650" y="725792"/>
                  </a:lnTo>
                  <a:close/>
                </a:path>
                <a:path w="953770" h="1997075">
                  <a:moveTo>
                    <a:pt x="914755" y="720178"/>
                  </a:moveTo>
                  <a:lnTo>
                    <a:pt x="913777" y="720242"/>
                  </a:lnTo>
                  <a:lnTo>
                    <a:pt x="913752" y="720509"/>
                  </a:lnTo>
                  <a:lnTo>
                    <a:pt x="914755" y="720178"/>
                  </a:lnTo>
                  <a:close/>
                </a:path>
                <a:path w="953770" h="1997075">
                  <a:moveTo>
                    <a:pt x="947775" y="719175"/>
                  </a:moveTo>
                  <a:lnTo>
                    <a:pt x="947420" y="718616"/>
                  </a:lnTo>
                  <a:lnTo>
                    <a:pt x="947775" y="719175"/>
                  </a:lnTo>
                  <a:close/>
                </a:path>
                <a:path w="953770" h="1997075">
                  <a:moveTo>
                    <a:pt x="953757" y="717016"/>
                  </a:moveTo>
                  <a:lnTo>
                    <a:pt x="953173" y="716775"/>
                  </a:lnTo>
                  <a:lnTo>
                    <a:pt x="951890" y="716876"/>
                  </a:lnTo>
                  <a:lnTo>
                    <a:pt x="950696" y="717130"/>
                  </a:lnTo>
                  <a:lnTo>
                    <a:pt x="949045" y="717753"/>
                  </a:lnTo>
                  <a:lnTo>
                    <a:pt x="948321" y="718185"/>
                  </a:lnTo>
                  <a:lnTo>
                    <a:pt x="947470" y="718591"/>
                  </a:lnTo>
                  <a:lnTo>
                    <a:pt x="951611" y="717956"/>
                  </a:lnTo>
                  <a:lnTo>
                    <a:pt x="952373" y="717791"/>
                  </a:lnTo>
                  <a:lnTo>
                    <a:pt x="953325" y="717423"/>
                  </a:lnTo>
                  <a:lnTo>
                    <a:pt x="953579" y="717194"/>
                  </a:lnTo>
                  <a:lnTo>
                    <a:pt x="953757" y="717016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0" name="object 480"/>
            <p:cNvSpPr/>
            <p:nvPr/>
          </p:nvSpPr>
          <p:spPr>
            <a:xfrm>
              <a:off x="11741696" y="8597766"/>
              <a:ext cx="1042035" cy="2209800"/>
            </a:xfrm>
            <a:custGeom>
              <a:avLst/>
              <a:gdLst/>
              <a:ahLst/>
              <a:cxnLst/>
              <a:rect l="l" t="t" r="r" b="b"/>
              <a:pathLst>
                <a:path w="1042034" h="2209800">
                  <a:moveTo>
                    <a:pt x="1587" y="889711"/>
                  </a:moveTo>
                  <a:lnTo>
                    <a:pt x="1041" y="890181"/>
                  </a:lnTo>
                  <a:lnTo>
                    <a:pt x="546" y="890524"/>
                  </a:lnTo>
                  <a:lnTo>
                    <a:pt x="0" y="890955"/>
                  </a:lnTo>
                  <a:lnTo>
                    <a:pt x="723" y="890536"/>
                  </a:lnTo>
                  <a:lnTo>
                    <a:pt x="1257" y="890079"/>
                  </a:lnTo>
                  <a:lnTo>
                    <a:pt x="1587" y="889711"/>
                  </a:lnTo>
                  <a:close/>
                </a:path>
                <a:path w="1042034" h="2209800">
                  <a:moveTo>
                    <a:pt x="28295" y="851522"/>
                  </a:moveTo>
                  <a:lnTo>
                    <a:pt x="28130" y="851281"/>
                  </a:lnTo>
                  <a:lnTo>
                    <a:pt x="27571" y="851458"/>
                  </a:lnTo>
                  <a:lnTo>
                    <a:pt x="26644" y="852462"/>
                  </a:lnTo>
                  <a:lnTo>
                    <a:pt x="26162" y="853224"/>
                  </a:lnTo>
                  <a:lnTo>
                    <a:pt x="26530" y="853363"/>
                  </a:lnTo>
                  <a:lnTo>
                    <a:pt x="27686" y="852525"/>
                  </a:lnTo>
                  <a:lnTo>
                    <a:pt x="28295" y="851522"/>
                  </a:lnTo>
                  <a:close/>
                </a:path>
                <a:path w="1042034" h="2209800">
                  <a:moveTo>
                    <a:pt x="74256" y="1203147"/>
                  </a:moveTo>
                  <a:close/>
                </a:path>
                <a:path w="1042034" h="2209800">
                  <a:moveTo>
                    <a:pt x="103987" y="1134465"/>
                  </a:moveTo>
                  <a:lnTo>
                    <a:pt x="103632" y="1134668"/>
                  </a:lnTo>
                  <a:lnTo>
                    <a:pt x="103759" y="1134592"/>
                  </a:lnTo>
                  <a:lnTo>
                    <a:pt x="103962" y="1134516"/>
                  </a:lnTo>
                  <a:close/>
                </a:path>
                <a:path w="1042034" h="2209800">
                  <a:moveTo>
                    <a:pt x="177927" y="1102906"/>
                  </a:moveTo>
                  <a:lnTo>
                    <a:pt x="177457" y="1103045"/>
                  </a:lnTo>
                  <a:lnTo>
                    <a:pt x="177660" y="1103045"/>
                  </a:lnTo>
                  <a:lnTo>
                    <a:pt x="177927" y="1102906"/>
                  </a:lnTo>
                  <a:close/>
                </a:path>
                <a:path w="1042034" h="2209800">
                  <a:moveTo>
                    <a:pt x="395262" y="2154745"/>
                  </a:moveTo>
                  <a:lnTo>
                    <a:pt x="392950" y="2155164"/>
                  </a:lnTo>
                  <a:lnTo>
                    <a:pt x="392341" y="2155558"/>
                  </a:lnTo>
                  <a:lnTo>
                    <a:pt x="391871" y="2155799"/>
                  </a:lnTo>
                  <a:lnTo>
                    <a:pt x="391287" y="2156549"/>
                  </a:lnTo>
                  <a:lnTo>
                    <a:pt x="390410" y="2157526"/>
                  </a:lnTo>
                  <a:lnTo>
                    <a:pt x="388988" y="2160803"/>
                  </a:lnTo>
                  <a:lnTo>
                    <a:pt x="386283" y="2163749"/>
                  </a:lnTo>
                  <a:lnTo>
                    <a:pt x="382422" y="2168080"/>
                  </a:lnTo>
                  <a:lnTo>
                    <a:pt x="381838" y="2169134"/>
                  </a:lnTo>
                  <a:lnTo>
                    <a:pt x="382447" y="2169541"/>
                  </a:lnTo>
                  <a:lnTo>
                    <a:pt x="383184" y="2169388"/>
                  </a:lnTo>
                  <a:lnTo>
                    <a:pt x="383959" y="2168753"/>
                  </a:lnTo>
                  <a:lnTo>
                    <a:pt x="390867" y="2162822"/>
                  </a:lnTo>
                  <a:lnTo>
                    <a:pt x="391693" y="2162073"/>
                  </a:lnTo>
                  <a:lnTo>
                    <a:pt x="393420" y="2160625"/>
                  </a:lnTo>
                  <a:lnTo>
                    <a:pt x="392366" y="2159139"/>
                  </a:lnTo>
                  <a:lnTo>
                    <a:pt x="395262" y="2154745"/>
                  </a:lnTo>
                  <a:close/>
                </a:path>
                <a:path w="1042034" h="2209800">
                  <a:moveTo>
                    <a:pt x="443649" y="512432"/>
                  </a:moveTo>
                  <a:lnTo>
                    <a:pt x="443547" y="511886"/>
                  </a:lnTo>
                  <a:lnTo>
                    <a:pt x="443509" y="511721"/>
                  </a:lnTo>
                  <a:lnTo>
                    <a:pt x="442645" y="512152"/>
                  </a:lnTo>
                  <a:lnTo>
                    <a:pt x="441388" y="513359"/>
                  </a:lnTo>
                  <a:lnTo>
                    <a:pt x="440588" y="514311"/>
                  </a:lnTo>
                  <a:lnTo>
                    <a:pt x="439788" y="515213"/>
                  </a:lnTo>
                  <a:lnTo>
                    <a:pt x="439978" y="515518"/>
                  </a:lnTo>
                  <a:lnTo>
                    <a:pt x="440677" y="515137"/>
                  </a:lnTo>
                  <a:lnTo>
                    <a:pt x="441617" y="514337"/>
                  </a:lnTo>
                  <a:lnTo>
                    <a:pt x="442620" y="513473"/>
                  </a:lnTo>
                  <a:lnTo>
                    <a:pt x="443649" y="512432"/>
                  </a:lnTo>
                  <a:close/>
                </a:path>
                <a:path w="1042034" h="2209800">
                  <a:moveTo>
                    <a:pt x="446252" y="2131720"/>
                  </a:moveTo>
                  <a:lnTo>
                    <a:pt x="446176" y="2131479"/>
                  </a:lnTo>
                  <a:lnTo>
                    <a:pt x="445668" y="2132165"/>
                  </a:lnTo>
                  <a:lnTo>
                    <a:pt x="446252" y="2131720"/>
                  </a:lnTo>
                  <a:close/>
                </a:path>
                <a:path w="1042034" h="2209800">
                  <a:moveTo>
                    <a:pt x="470217" y="466979"/>
                  </a:moveTo>
                  <a:lnTo>
                    <a:pt x="469519" y="467106"/>
                  </a:lnTo>
                  <a:lnTo>
                    <a:pt x="465645" y="469823"/>
                  </a:lnTo>
                  <a:lnTo>
                    <a:pt x="465378" y="468350"/>
                  </a:lnTo>
                  <a:lnTo>
                    <a:pt x="460895" y="470687"/>
                  </a:lnTo>
                  <a:lnTo>
                    <a:pt x="458508" y="472262"/>
                  </a:lnTo>
                  <a:lnTo>
                    <a:pt x="458025" y="470687"/>
                  </a:lnTo>
                  <a:lnTo>
                    <a:pt x="457847" y="470204"/>
                  </a:lnTo>
                  <a:lnTo>
                    <a:pt x="455396" y="472376"/>
                  </a:lnTo>
                  <a:lnTo>
                    <a:pt x="449935" y="479869"/>
                  </a:lnTo>
                  <a:lnTo>
                    <a:pt x="450164" y="479806"/>
                  </a:lnTo>
                  <a:lnTo>
                    <a:pt x="450049" y="479983"/>
                  </a:lnTo>
                  <a:lnTo>
                    <a:pt x="449973" y="480110"/>
                  </a:lnTo>
                  <a:lnTo>
                    <a:pt x="450850" y="480441"/>
                  </a:lnTo>
                  <a:lnTo>
                    <a:pt x="450951" y="481368"/>
                  </a:lnTo>
                  <a:lnTo>
                    <a:pt x="447078" y="485330"/>
                  </a:lnTo>
                  <a:lnTo>
                    <a:pt x="446138" y="486079"/>
                  </a:lnTo>
                  <a:lnTo>
                    <a:pt x="445528" y="486257"/>
                  </a:lnTo>
                  <a:lnTo>
                    <a:pt x="445643" y="485571"/>
                  </a:lnTo>
                  <a:lnTo>
                    <a:pt x="449516" y="480656"/>
                  </a:lnTo>
                  <a:lnTo>
                    <a:pt x="449948" y="480110"/>
                  </a:lnTo>
                  <a:lnTo>
                    <a:pt x="449935" y="479869"/>
                  </a:lnTo>
                  <a:lnTo>
                    <a:pt x="448970" y="480110"/>
                  </a:lnTo>
                  <a:lnTo>
                    <a:pt x="447725" y="480656"/>
                  </a:lnTo>
                  <a:lnTo>
                    <a:pt x="446163" y="479374"/>
                  </a:lnTo>
                  <a:lnTo>
                    <a:pt x="443598" y="481368"/>
                  </a:lnTo>
                  <a:lnTo>
                    <a:pt x="438645" y="486410"/>
                  </a:lnTo>
                  <a:lnTo>
                    <a:pt x="437146" y="487553"/>
                  </a:lnTo>
                  <a:lnTo>
                    <a:pt x="430339" y="494042"/>
                  </a:lnTo>
                  <a:lnTo>
                    <a:pt x="429996" y="494792"/>
                  </a:lnTo>
                  <a:lnTo>
                    <a:pt x="428980" y="500634"/>
                  </a:lnTo>
                  <a:lnTo>
                    <a:pt x="429933" y="500532"/>
                  </a:lnTo>
                  <a:lnTo>
                    <a:pt x="437680" y="493382"/>
                  </a:lnTo>
                  <a:lnTo>
                    <a:pt x="440334" y="491998"/>
                  </a:lnTo>
                  <a:lnTo>
                    <a:pt x="443217" y="492163"/>
                  </a:lnTo>
                  <a:lnTo>
                    <a:pt x="443484" y="491998"/>
                  </a:lnTo>
                  <a:lnTo>
                    <a:pt x="445173" y="490956"/>
                  </a:lnTo>
                  <a:lnTo>
                    <a:pt x="448957" y="486257"/>
                  </a:lnTo>
                  <a:lnTo>
                    <a:pt x="451916" y="482561"/>
                  </a:lnTo>
                  <a:lnTo>
                    <a:pt x="455955" y="479983"/>
                  </a:lnTo>
                  <a:lnTo>
                    <a:pt x="456234" y="479767"/>
                  </a:lnTo>
                  <a:lnTo>
                    <a:pt x="460197" y="476770"/>
                  </a:lnTo>
                  <a:lnTo>
                    <a:pt x="466026" y="472262"/>
                  </a:lnTo>
                  <a:lnTo>
                    <a:pt x="467753" y="470852"/>
                  </a:lnTo>
                  <a:lnTo>
                    <a:pt x="468655" y="469823"/>
                  </a:lnTo>
                  <a:lnTo>
                    <a:pt x="469188" y="469226"/>
                  </a:lnTo>
                  <a:lnTo>
                    <a:pt x="470217" y="466979"/>
                  </a:lnTo>
                  <a:close/>
                </a:path>
                <a:path w="1042034" h="2209800">
                  <a:moveTo>
                    <a:pt x="477837" y="442201"/>
                  </a:moveTo>
                  <a:lnTo>
                    <a:pt x="477824" y="441502"/>
                  </a:lnTo>
                  <a:lnTo>
                    <a:pt x="477443" y="440817"/>
                  </a:lnTo>
                  <a:lnTo>
                    <a:pt x="476694" y="440905"/>
                  </a:lnTo>
                  <a:lnTo>
                    <a:pt x="475703" y="440931"/>
                  </a:lnTo>
                  <a:lnTo>
                    <a:pt x="473887" y="441426"/>
                  </a:lnTo>
                  <a:lnTo>
                    <a:pt x="472770" y="442226"/>
                  </a:lnTo>
                  <a:lnTo>
                    <a:pt x="470725" y="444690"/>
                  </a:lnTo>
                  <a:lnTo>
                    <a:pt x="470420" y="445490"/>
                  </a:lnTo>
                  <a:lnTo>
                    <a:pt x="471373" y="446024"/>
                  </a:lnTo>
                  <a:lnTo>
                    <a:pt x="472097" y="446341"/>
                  </a:lnTo>
                  <a:lnTo>
                    <a:pt x="473113" y="446278"/>
                  </a:lnTo>
                  <a:lnTo>
                    <a:pt x="473735" y="446252"/>
                  </a:lnTo>
                  <a:lnTo>
                    <a:pt x="474929" y="445706"/>
                  </a:lnTo>
                  <a:lnTo>
                    <a:pt x="477837" y="442201"/>
                  </a:lnTo>
                  <a:close/>
                </a:path>
                <a:path w="1042034" h="2209800">
                  <a:moveTo>
                    <a:pt x="479577" y="468401"/>
                  </a:moveTo>
                  <a:lnTo>
                    <a:pt x="478802" y="468045"/>
                  </a:lnTo>
                  <a:lnTo>
                    <a:pt x="474205" y="471284"/>
                  </a:lnTo>
                  <a:lnTo>
                    <a:pt x="472719" y="471855"/>
                  </a:lnTo>
                  <a:lnTo>
                    <a:pt x="471639" y="471639"/>
                  </a:lnTo>
                  <a:lnTo>
                    <a:pt x="470293" y="471335"/>
                  </a:lnTo>
                  <a:lnTo>
                    <a:pt x="467753" y="472821"/>
                  </a:lnTo>
                  <a:lnTo>
                    <a:pt x="462546" y="477266"/>
                  </a:lnTo>
                  <a:lnTo>
                    <a:pt x="460844" y="478624"/>
                  </a:lnTo>
                  <a:lnTo>
                    <a:pt x="449656" y="486918"/>
                  </a:lnTo>
                  <a:lnTo>
                    <a:pt x="448767" y="488099"/>
                  </a:lnTo>
                  <a:lnTo>
                    <a:pt x="449199" y="494093"/>
                  </a:lnTo>
                  <a:lnTo>
                    <a:pt x="449986" y="494182"/>
                  </a:lnTo>
                  <a:lnTo>
                    <a:pt x="455396" y="489585"/>
                  </a:lnTo>
                  <a:lnTo>
                    <a:pt x="458165" y="487172"/>
                  </a:lnTo>
                  <a:lnTo>
                    <a:pt x="462673" y="485686"/>
                  </a:lnTo>
                  <a:lnTo>
                    <a:pt x="460032" y="489292"/>
                  </a:lnTo>
                  <a:lnTo>
                    <a:pt x="459193" y="492429"/>
                  </a:lnTo>
                  <a:lnTo>
                    <a:pt x="460565" y="491718"/>
                  </a:lnTo>
                  <a:lnTo>
                    <a:pt x="464058" y="489178"/>
                  </a:lnTo>
                  <a:lnTo>
                    <a:pt x="465797" y="487641"/>
                  </a:lnTo>
                  <a:lnTo>
                    <a:pt x="468464" y="483438"/>
                  </a:lnTo>
                  <a:lnTo>
                    <a:pt x="468922" y="480949"/>
                  </a:lnTo>
                  <a:lnTo>
                    <a:pt x="470750" y="478777"/>
                  </a:lnTo>
                  <a:lnTo>
                    <a:pt x="475907" y="474294"/>
                  </a:lnTo>
                  <a:lnTo>
                    <a:pt x="478028" y="472198"/>
                  </a:lnTo>
                  <a:lnTo>
                    <a:pt x="479577" y="468401"/>
                  </a:lnTo>
                  <a:close/>
                </a:path>
                <a:path w="1042034" h="2209800">
                  <a:moveTo>
                    <a:pt x="490334" y="505040"/>
                  </a:moveTo>
                  <a:lnTo>
                    <a:pt x="489699" y="504786"/>
                  </a:lnTo>
                  <a:lnTo>
                    <a:pt x="488683" y="503631"/>
                  </a:lnTo>
                  <a:lnTo>
                    <a:pt x="487591" y="503999"/>
                  </a:lnTo>
                  <a:lnTo>
                    <a:pt x="485521" y="506323"/>
                  </a:lnTo>
                  <a:lnTo>
                    <a:pt x="483641" y="508444"/>
                  </a:lnTo>
                  <a:lnTo>
                    <a:pt x="481507" y="510870"/>
                  </a:lnTo>
                  <a:lnTo>
                    <a:pt x="481939" y="512851"/>
                  </a:lnTo>
                  <a:lnTo>
                    <a:pt x="485457" y="510768"/>
                  </a:lnTo>
                  <a:lnTo>
                    <a:pt x="490232" y="505980"/>
                  </a:lnTo>
                  <a:lnTo>
                    <a:pt x="490334" y="505040"/>
                  </a:lnTo>
                  <a:close/>
                </a:path>
                <a:path w="1042034" h="2209800">
                  <a:moveTo>
                    <a:pt x="516496" y="2191524"/>
                  </a:moveTo>
                  <a:lnTo>
                    <a:pt x="516140" y="2191626"/>
                  </a:lnTo>
                  <a:lnTo>
                    <a:pt x="515112" y="2192617"/>
                  </a:lnTo>
                  <a:lnTo>
                    <a:pt x="514705" y="2193277"/>
                  </a:lnTo>
                  <a:lnTo>
                    <a:pt x="514997" y="2193366"/>
                  </a:lnTo>
                  <a:lnTo>
                    <a:pt x="515416" y="2193506"/>
                  </a:lnTo>
                  <a:lnTo>
                    <a:pt x="515924" y="2193518"/>
                  </a:lnTo>
                  <a:lnTo>
                    <a:pt x="516445" y="2193556"/>
                  </a:lnTo>
                  <a:lnTo>
                    <a:pt x="516496" y="2191651"/>
                  </a:lnTo>
                  <a:lnTo>
                    <a:pt x="516496" y="2191524"/>
                  </a:lnTo>
                  <a:close/>
                </a:path>
                <a:path w="1042034" h="2209800">
                  <a:moveTo>
                    <a:pt x="519798" y="2189835"/>
                  </a:moveTo>
                  <a:lnTo>
                    <a:pt x="518287" y="2191461"/>
                  </a:lnTo>
                  <a:lnTo>
                    <a:pt x="516534" y="2193569"/>
                  </a:lnTo>
                  <a:lnTo>
                    <a:pt x="518401" y="2191435"/>
                  </a:lnTo>
                  <a:lnTo>
                    <a:pt x="519379" y="2190483"/>
                  </a:lnTo>
                  <a:lnTo>
                    <a:pt x="519544" y="2190305"/>
                  </a:lnTo>
                  <a:lnTo>
                    <a:pt x="519645" y="2190064"/>
                  </a:lnTo>
                  <a:lnTo>
                    <a:pt x="519798" y="2189835"/>
                  </a:lnTo>
                  <a:close/>
                </a:path>
                <a:path w="1042034" h="2209800">
                  <a:moveTo>
                    <a:pt x="530402" y="2208225"/>
                  </a:moveTo>
                  <a:lnTo>
                    <a:pt x="529818" y="2208517"/>
                  </a:lnTo>
                  <a:lnTo>
                    <a:pt x="529450" y="2209254"/>
                  </a:lnTo>
                  <a:lnTo>
                    <a:pt x="530352" y="2208695"/>
                  </a:lnTo>
                  <a:lnTo>
                    <a:pt x="530402" y="2208225"/>
                  </a:lnTo>
                  <a:close/>
                </a:path>
                <a:path w="1042034" h="2209800">
                  <a:moveTo>
                    <a:pt x="532676" y="2165045"/>
                  </a:moveTo>
                  <a:lnTo>
                    <a:pt x="531990" y="2165261"/>
                  </a:lnTo>
                  <a:lnTo>
                    <a:pt x="531215" y="2165896"/>
                  </a:lnTo>
                  <a:lnTo>
                    <a:pt x="530123" y="2167483"/>
                  </a:lnTo>
                  <a:lnTo>
                    <a:pt x="529945" y="2167979"/>
                  </a:lnTo>
                  <a:lnTo>
                    <a:pt x="530377" y="2168067"/>
                  </a:lnTo>
                  <a:lnTo>
                    <a:pt x="531241" y="2167407"/>
                  </a:lnTo>
                  <a:lnTo>
                    <a:pt x="532498" y="2165947"/>
                  </a:lnTo>
                  <a:lnTo>
                    <a:pt x="532587" y="2165261"/>
                  </a:lnTo>
                  <a:lnTo>
                    <a:pt x="532676" y="2165045"/>
                  </a:lnTo>
                  <a:close/>
                </a:path>
                <a:path w="1042034" h="2209800">
                  <a:moveTo>
                    <a:pt x="575017" y="2147341"/>
                  </a:moveTo>
                  <a:lnTo>
                    <a:pt x="573341" y="2148573"/>
                  </a:lnTo>
                  <a:lnTo>
                    <a:pt x="572477" y="2149195"/>
                  </a:lnTo>
                  <a:lnTo>
                    <a:pt x="571728" y="2149843"/>
                  </a:lnTo>
                  <a:lnTo>
                    <a:pt x="571195" y="2150643"/>
                  </a:lnTo>
                  <a:lnTo>
                    <a:pt x="571411" y="2150859"/>
                  </a:lnTo>
                  <a:lnTo>
                    <a:pt x="571665" y="2151164"/>
                  </a:lnTo>
                  <a:lnTo>
                    <a:pt x="572465" y="2150694"/>
                  </a:lnTo>
                  <a:lnTo>
                    <a:pt x="574027" y="2148929"/>
                  </a:lnTo>
                  <a:lnTo>
                    <a:pt x="574408" y="2148255"/>
                  </a:lnTo>
                  <a:lnTo>
                    <a:pt x="575017" y="2147341"/>
                  </a:lnTo>
                  <a:close/>
                </a:path>
                <a:path w="1042034" h="2209800">
                  <a:moveTo>
                    <a:pt x="580275" y="2140153"/>
                  </a:moveTo>
                  <a:lnTo>
                    <a:pt x="580034" y="2140140"/>
                  </a:lnTo>
                  <a:lnTo>
                    <a:pt x="579056" y="2141143"/>
                  </a:lnTo>
                  <a:lnTo>
                    <a:pt x="578777" y="2141436"/>
                  </a:lnTo>
                  <a:lnTo>
                    <a:pt x="578535" y="2141867"/>
                  </a:lnTo>
                  <a:lnTo>
                    <a:pt x="578307" y="2142198"/>
                  </a:lnTo>
                  <a:lnTo>
                    <a:pt x="578523" y="2142299"/>
                  </a:lnTo>
                  <a:lnTo>
                    <a:pt x="578688" y="2142159"/>
                  </a:lnTo>
                  <a:lnTo>
                    <a:pt x="578967" y="2141918"/>
                  </a:lnTo>
                  <a:lnTo>
                    <a:pt x="579475" y="2141436"/>
                  </a:lnTo>
                  <a:lnTo>
                    <a:pt x="579628" y="2141169"/>
                  </a:lnTo>
                  <a:lnTo>
                    <a:pt x="580275" y="2140153"/>
                  </a:lnTo>
                  <a:close/>
                </a:path>
                <a:path w="1042034" h="2209800">
                  <a:moveTo>
                    <a:pt x="586066" y="2131123"/>
                  </a:moveTo>
                  <a:lnTo>
                    <a:pt x="585774" y="2130780"/>
                  </a:lnTo>
                  <a:lnTo>
                    <a:pt x="584542" y="2131085"/>
                  </a:lnTo>
                  <a:lnTo>
                    <a:pt x="582955" y="2132888"/>
                  </a:lnTo>
                  <a:lnTo>
                    <a:pt x="581418" y="2134832"/>
                  </a:lnTo>
                  <a:lnTo>
                    <a:pt x="580567" y="2135911"/>
                  </a:lnTo>
                  <a:lnTo>
                    <a:pt x="579767" y="2137118"/>
                  </a:lnTo>
                  <a:lnTo>
                    <a:pt x="581964" y="2135962"/>
                  </a:lnTo>
                  <a:lnTo>
                    <a:pt x="583234" y="2134882"/>
                  </a:lnTo>
                  <a:lnTo>
                    <a:pt x="585660" y="2131987"/>
                  </a:lnTo>
                  <a:lnTo>
                    <a:pt x="586066" y="2131123"/>
                  </a:lnTo>
                  <a:close/>
                </a:path>
                <a:path w="1042034" h="2209800">
                  <a:moveTo>
                    <a:pt x="604621" y="0"/>
                  </a:moveTo>
                  <a:lnTo>
                    <a:pt x="604291" y="228"/>
                  </a:lnTo>
                  <a:lnTo>
                    <a:pt x="604266" y="355"/>
                  </a:lnTo>
                  <a:lnTo>
                    <a:pt x="604621" y="0"/>
                  </a:lnTo>
                  <a:close/>
                </a:path>
                <a:path w="1042034" h="2209800">
                  <a:moveTo>
                    <a:pt x="612330" y="2073795"/>
                  </a:moveTo>
                  <a:lnTo>
                    <a:pt x="600189" y="2086851"/>
                  </a:lnTo>
                  <a:lnTo>
                    <a:pt x="600773" y="2087587"/>
                  </a:lnTo>
                  <a:lnTo>
                    <a:pt x="612330" y="2073795"/>
                  </a:lnTo>
                  <a:close/>
                </a:path>
                <a:path w="1042034" h="2209800">
                  <a:moveTo>
                    <a:pt x="613702" y="2136406"/>
                  </a:moveTo>
                  <a:lnTo>
                    <a:pt x="613181" y="2135835"/>
                  </a:lnTo>
                  <a:lnTo>
                    <a:pt x="612178" y="2136165"/>
                  </a:lnTo>
                  <a:lnTo>
                    <a:pt x="610196" y="2138134"/>
                  </a:lnTo>
                  <a:lnTo>
                    <a:pt x="609828" y="2138743"/>
                  </a:lnTo>
                  <a:lnTo>
                    <a:pt x="609155" y="2139696"/>
                  </a:lnTo>
                  <a:lnTo>
                    <a:pt x="609206" y="2139873"/>
                  </a:lnTo>
                  <a:lnTo>
                    <a:pt x="609409" y="2140686"/>
                  </a:lnTo>
                  <a:lnTo>
                    <a:pt x="610552" y="2140140"/>
                  </a:lnTo>
                  <a:lnTo>
                    <a:pt x="612952" y="2137626"/>
                  </a:lnTo>
                  <a:lnTo>
                    <a:pt x="613702" y="2136406"/>
                  </a:lnTo>
                  <a:close/>
                </a:path>
                <a:path w="1042034" h="2209800">
                  <a:moveTo>
                    <a:pt x="650811" y="2038604"/>
                  </a:moveTo>
                  <a:lnTo>
                    <a:pt x="649973" y="2039353"/>
                  </a:lnTo>
                  <a:lnTo>
                    <a:pt x="648322" y="2040839"/>
                  </a:lnTo>
                  <a:lnTo>
                    <a:pt x="648220" y="2041829"/>
                  </a:lnTo>
                  <a:lnTo>
                    <a:pt x="648893" y="2041575"/>
                  </a:lnTo>
                  <a:lnTo>
                    <a:pt x="649719" y="2040890"/>
                  </a:lnTo>
                  <a:lnTo>
                    <a:pt x="650798" y="2039277"/>
                  </a:lnTo>
                  <a:lnTo>
                    <a:pt x="650811" y="2038604"/>
                  </a:lnTo>
                  <a:close/>
                </a:path>
                <a:path w="1042034" h="2209800">
                  <a:moveTo>
                    <a:pt x="663727" y="2147112"/>
                  </a:moveTo>
                  <a:lnTo>
                    <a:pt x="661187" y="2149271"/>
                  </a:lnTo>
                  <a:lnTo>
                    <a:pt x="660742" y="2149691"/>
                  </a:lnTo>
                  <a:lnTo>
                    <a:pt x="659828" y="2150872"/>
                  </a:lnTo>
                  <a:lnTo>
                    <a:pt x="659841" y="2151011"/>
                  </a:lnTo>
                  <a:lnTo>
                    <a:pt x="659790" y="2151697"/>
                  </a:lnTo>
                  <a:lnTo>
                    <a:pt x="660679" y="2150961"/>
                  </a:lnTo>
                  <a:lnTo>
                    <a:pt x="661657" y="2149805"/>
                  </a:lnTo>
                  <a:lnTo>
                    <a:pt x="663727" y="2147112"/>
                  </a:lnTo>
                  <a:close/>
                </a:path>
                <a:path w="1042034" h="2209800">
                  <a:moveTo>
                    <a:pt x="667118" y="1993938"/>
                  </a:moveTo>
                  <a:lnTo>
                    <a:pt x="665530" y="1995398"/>
                  </a:lnTo>
                  <a:lnTo>
                    <a:pt x="665289" y="1995995"/>
                  </a:lnTo>
                  <a:lnTo>
                    <a:pt x="665480" y="1996287"/>
                  </a:lnTo>
                  <a:lnTo>
                    <a:pt x="666127" y="1995919"/>
                  </a:lnTo>
                  <a:lnTo>
                    <a:pt x="666788" y="1995322"/>
                  </a:lnTo>
                  <a:lnTo>
                    <a:pt x="666851" y="1994789"/>
                  </a:lnTo>
                  <a:lnTo>
                    <a:pt x="667118" y="1993938"/>
                  </a:lnTo>
                  <a:close/>
                </a:path>
                <a:path w="1042034" h="2209800">
                  <a:moveTo>
                    <a:pt x="668223" y="1994242"/>
                  </a:moveTo>
                  <a:lnTo>
                    <a:pt x="668020" y="1994433"/>
                  </a:lnTo>
                  <a:lnTo>
                    <a:pt x="667829" y="1994598"/>
                  </a:lnTo>
                  <a:lnTo>
                    <a:pt x="667626" y="1994789"/>
                  </a:lnTo>
                  <a:lnTo>
                    <a:pt x="667766" y="1994725"/>
                  </a:lnTo>
                  <a:lnTo>
                    <a:pt x="668058" y="1994420"/>
                  </a:lnTo>
                  <a:lnTo>
                    <a:pt x="668223" y="1994242"/>
                  </a:lnTo>
                  <a:close/>
                </a:path>
                <a:path w="1042034" h="2209800">
                  <a:moveTo>
                    <a:pt x="668540" y="2031619"/>
                  </a:moveTo>
                  <a:lnTo>
                    <a:pt x="667854" y="2031136"/>
                  </a:lnTo>
                  <a:lnTo>
                    <a:pt x="666724" y="2031568"/>
                  </a:lnTo>
                  <a:lnTo>
                    <a:pt x="665441" y="2032063"/>
                  </a:lnTo>
                  <a:lnTo>
                    <a:pt x="663689" y="2034540"/>
                  </a:lnTo>
                  <a:lnTo>
                    <a:pt x="662368" y="2036254"/>
                  </a:lnTo>
                  <a:lnTo>
                    <a:pt x="659892" y="2039086"/>
                  </a:lnTo>
                  <a:lnTo>
                    <a:pt x="657504" y="2041118"/>
                  </a:lnTo>
                  <a:lnTo>
                    <a:pt x="658533" y="2042629"/>
                  </a:lnTo>
                  <a:lnTo>
                    <a:pt x="660273" y="2041029"/>
                  </a:lnTo>
                  <a:lnTo>
                    <a:pt x="662063" y="2039226"/>
                  </a:lnTo>
                  <a:lnTo>
                    <a:pt x="665022" y="2036419"/>
                  </a:lnTo>
                  <a:lnTo>
                    <a:pt x="666330" y="2035263"/>
                  </a:lnTo>
                  <a:lnTo>
                    <a:pt x="668235" y="2033651"/>
                  </a:lnTo>
                  <a:lnTo>
                    <a:pt x="668401" y="2032660"/>
                  </a:lnTo>
                  <a:lnTo>
                    <a:pt x="668540" y="2031619"/>
                  </a:lnTo>
                  <a:close/>
                </a:path>
                <a:path w="1042034" h="2209800">
                  <a:moveTo>
                    <a:pt x="690600" y="1999068"/>
                  </a:moveTo>
                  <a:lnTo>
                    <a:pt x="690168" y="1999348"/>
                  </a:lnTo>
                  <a:lnTo>
                    <a:pt x="689698" y="1999551"/>
                  </a:lnTo>
                  <a:lnTo>
                    <a:pt x="689330" y="1999970"/>
                  </a:lnTo>
                  <a:lnTo>
                    <a:pt x="688886" y="2000440"/>
                  </a:lnTo>
                  <a:lnTo>
                    <a:pt x="688505" y="2001126"/>
                  </a:lnTo>
                  <a:lnTo>
                    <a:pt x="688086" y="2001735"/>
                  </a:lnTo>
                  <a:lnTo>
                    <a:pt x="688594" y="2001393"/>
                  </a:lnTo>
                  <a:lnTo>
                    <a:pt x="689089" y="2001227"/>
                  </a:lnTo>
                  <a:lnTo>
                    <a:pt x="689927" y="2000377"/>
                  </a:lnTo>
                  <a:lnTo>
                    <a:pt x="690270" y="1999627"/>
                  </a:lnTo>
                  <a:lnTo>
                    <a:pt x="690600" y="1999068"/>
                  </a:lnTo>
                  <a:close/>
                </a:path>
                <a:path w="1042034" h="2209800">
                  <a:moveTo>
                    <a:pt x="693204" y="1994255"/>
                  </a:moveTo>
                  <a:lnTo>
                    <a:pt x="693051" y="1994369"/>
                  </a:lnTo>
                  <a:lnTo>
                    <a:pt x="693191" y="1994281"/>
                  </a:lnTo>
                  <a:close/>
                </a:path>
                <a:path w="1042034" h="2209800">
                  <a:moveTo>
                    <a:pt x="693267" y="1993277"/>
                  </a:moveTo>
                  <a:lnTo>
                    <a:pt x="691972" y="1994814"/>
                  </a:lnTo>
                  <a:lnTo>
                    <a:pt x="692823" y="1994458"/>
                  </a:lnTo>
                  <a:lnTo>
                    <a:pt x="692746" y="1994306"/>
                  </a:lnTo>
                  <a:lnTo>
                    <a:pt x="693267" y="1993277"/>
                  </a:lnTo>
                  <a:close/>
                </a:path>
                <a:path w="1042034" h="2209800">
                  <a:moveTo>
                    <a:pt x="714705" y="1973732"/>
                  </a:moveTo>
                  <a:lnTo>
                    <a:pt x="713752" y="1974062"/>
                  </a:lnTo>
                  <a:lnTo>
                    <a:pt x="712444" y="1975408"/>
                  </a:lnTo>
                  <a:lnTo>
                    <a:pt x="711949" y="1975853"/>
                  </a:lnTo>
                  <a:lnTo>
                    <a:pt x="708317" y="1979815"/>
                  </a:lnTo>
                  <a:lnTo>
                    <a:pt x="706043" y="1983155"/>
                  </a:lnTo>
                  <a:lnTo>
                    <a:pt x="701776" y="1989683"/>
                  </a:lnTo>
                  <a:lnTo>
                    <a:pt x="702221" y="1990102"/>
                  </a:lnTo>
                  <a:lnTo>
                    <a:pt x="708774" y="1985594"/>
                  </a:lnTo>
                  <a:lnTo>
                    <a:pt x="709637" y="1984641"/>
                  </a:lnTo>
                  <a:lnTo>
                    <a:pt x="714248" y="1975345"/>
                  </a:lnTo>
                  <a:lnTo>
                    <a:pt x="714590" y="1974570"/>
                  </a:lnTo>
                  <a:lnTo>
                    <a:pt x="714705" y="1973732"/>
                  </a:lnTo>
                  <a:close/>
                </a:path>
                <a:path w="1042034" h="2209800">
                  <a:moveTo>
                    <a:pt x="721842" y="1739684"/>
                  </a:moveTo>
                  <a:lnTo>
                    <a:pt x="720979" y="1740306"/>
                  </a:lnTo>
                  <a:lnTo>
                    <a:pt x="719658" y="1742236"/>
                  </a:lnTo>
                  <a:lnTo>
                    <a:pt x="719937" y="1742033"/>
                  </a:lnTo>
                  <a:lnTo>
                    <a:pt x="720204" y="1741906"/>
                  </a:lnTo>
                  <a:lnTo>
                    <a:pt x="721334" y="1740865"/>
                  </a:lnTo>
                  <a:lnTo>
                    <a:pt x="721728" y="1740306"/>
                  </a:lnTo>
                  <a:lnTo>
                    <a:pt x="721842" y="1739684"/>
                  </a:lnTo>
                  <a:close/>
                </a:path>
                <a:path w="1042034" h="2209800">
                  <a:moveTo>
                    <a:pt x="726706" y="1956930"/>
                  </a:moveTo>
                  <a:lnTo>
                    <a:pt x="725881" y="1956701"/>
                  </a:lnTo>
                  <a:lnTo>
                    <a:pt x="721537" y="1959991"/>
                  </a:lnTo>
                  <a:lnTo>
                    <a:pt x="718629" y="1963191"/>
                  </a:lnTo>
                  <a:lnTo>
                    <a:pt x="718299" y="1963712"/>
                  </a:lnTo>
                  <a:lnTo>
                    <a:pt x="718299" y="1963877"/>
                  </a:lnTo>
                  <a:lnTo>
                    <a:pt x="718235" y="1964270"/>
                  </a:lnTo>
                  <a:lnTo>
                    <a:pt x="726668" y="1957616"/>
                  </a:lnTo>
                  <a:lnTo>
                    <a:pt x="726706" y="1956930"/>
                  </a:lnTo>
                  <a:close/>
                </a:path>
                <a:path w="1042034" h="2209800">
                  <a:moveTo>
                    <a:pt x="728941" y="1730311"/>
                  </a:moveTo>
                  <a:lnTo>
                    <a:pt x="728929" y="1729803"/>
                  </a:lnTo>
                  <a:lnTo>
                    <a:pt x="728319" y="1729994"/>
                  </a:lnTo>
                  <a:lnTo>
                    <a:pt x="727837" y="1730400"/>
                  </a:lnTo>
                  <a:lnTo>
                    <a:pt x="725195" y="1732610"/>
                  </a:lnTo>
                  <a:lnTo>
                    <a:pt x="723049" y="1735467"/>
                  </a:lnTo>
                  <a:lnTo>
                    <a:pt x="720852" y="1738236"/>
                  </a:lnTo>
                  <a:lnTo>
                    <a:pt x="723163" y="1736318"/>
                  </a:lnTo>
                  <a:lnTo>
                    <a:pt x="725246" y="1735416"/>
                  </a:lnTo>
                  <a:lnTo>
                    <a:pt x="728433" y="1731200"/>
                  </a:lnTo>
                  <a:lnTo>
                    <a:pt x="728941" y="1730311"/>
                  </a:lnTo>
                  <a:close/>
                </a:path>
                <a:path w="1042034" h="2209800">
                  <a:moveTo>
                    <a:pt x="741578" y="1931377"/>
                  </a:moveTo>
                  <a:lnTo>
                    <a:pt x="739838" y="1932952"/>
                  </a:lnTo>
                  <a:lnTo>
                    <a:pt x="738987" y="1933740"/>
                  </a:lnTo>
                  <a:lnTo>
                    <a:pt x="738416" y="1934464"/>
                  </a:lnTo>
                  <a:lnTo>
                    <a:pt x="738708" y="1934514"/>
                  </a:lnTo>
                  <a:lnTo>
                    <a:pt x="739711" y="1933651"/>
                  </a:lnTo>
                  <a:lnTo>
                    <a:pt x="740219" y="1933079"/>
                  </a:lnTo>
                  <a:lnTo>
                    <a:pt x="741578" y="1931377"/>
                  </a:lnTo>
                  <a:close/>
                </a:path>
                <a:path w="1042034" h="2209800">
                  <a:moveTo>
                    <a:pt x="745591" y="1949932"/>
                  </a:moveTo>
                  <a:lnTo>
                    <a:pt x="744486" y="1949462"/>
                  </a:lnTo>
                  <a:lnTo>
                    <a:pt x="743559" y="1948688"/>
                  </a:lnTo>
                  <a:lnTo>
                    <a:pt x="740930" y="1949919"/>
                  </a:lnTo>
                  <a:lnTo>
                    <a:pt x="739216" y="1952066"/>
                  </a:lnTo>
                  <a:lnTo>
                    <a:pt x="736587" y="1955355"/>
                  </a:lnTo>
                  <a:lnTo>
                    <a:pt x="736701" y="1956676"/>
                  </a:lnTo>
                  <a:lnTo>
                    <a:pt x="736434" y="1960232"/>
                  </a:lnTo>
                  <a:lnTo>
                    <a:pt x="739216" y="1958657"/>
                  </a:lnTo>
                  <a:lnTo>
                    <a:pt x="742632" y="1956612"/>
                  </a:lnTo>
                  <a:lnTo>
                    <a:pt x="744194" y="1954745"/>
                  </a:lnTo>
                  <a:lnTo>
                    <a:pt x="744423" y="1953933"/>
                  </a:lnTo>
                  <a:lnTo>
                    <a:pt x="744956" y="1952015"/>
                  </a:lnTo>
                  <a:lnTo>
                    <a:pt x="745591" y="1949932"/>
                  </a:lnTo>
                  <a:close/>
                </a:path>
                <a:path w="1042034" h="2209800">
                  <a:moveTo>
                    <a:pt x="749287" y="1926615"/>
                  </a:moveTo>
                  <a:lnTo>
                    <a:pt x="748093" y="1926945"/>
                  </a:lnTo>
                  <a:lnTo>
                    <a:pt x="746582" y="1927326"/>
                  </a:lnTo>
                  <a:lnTo>
                    <a:pt x="745121" y="1927440"/>
                  </a:lnTo>
                  <a:lnTo>
                    <a:pt x="741845" y="1931123"/>
                  </a:lnTo>
                  <a:lnTo>
                    <a:pt x="741667" y="1931301"/>
                  </a:lnTo>
                  <a:lnTo>
                    <a:pt x="738276" y="1936534"/>
                  </a:lnTo>
                  <a:lnTo>
                    <a:pt x="734060" y="1941385"/>
                  </a:lnTo>
                  <a:lnTo>
                    <a:pt x="728014" y="1947278"/>
                  </a:lnTo>
                  <a:lnTo>
                    <a:pt x="726630" y="1948942"/>
                  </a:lnTo>
                  <a:lnTo>
                    <a:pt x="724700" y="1951532"/>
                  </a:lnTo>
                  <a:lnTo>
                    <a:pt x="725678" y="1954250"/>
                  </a:lnTo>
                  <a:lnTo>
                    <a:pt x="728395" y="1953260"/>
                  </a:lnTo>
                  <a:lnTo>
                    <a:pt x="732129" y="1949729"/>
                  </a:lnTo>
                  <a:lnTo>
                    <a:pt x="735609" y="1944839"/>
                  </a:lnTo>
                  <a:lnTo>
                    <a:pt x="736180" y="1943608"/>
                  </a:lnTo>
                  <a:lnTo>
                    <a:pt x="736879" y="1942388"/>
                  </a:lnTo>
                  <a:lnTo>
                    <a:pt x="736257" y="1943290"/>
                  </a:lnTo>
                  <a:lnTo>
                    <a:pt x="735761" y="1944128"/>
                  </a:lnTo>
                  <a:lnTo>
                    <a:pt x="734783" y="1944839"/>
                  </a:lnTo>
                  <a:lnTo>
                    <a:pt x="734923" y="1944395"/>
                  </a:lnTo>
                  <a:lnTo>
                    <a:pt x="736790" y="1942465"/>
                  </a:lnTo>
                  <a:lnTo>
                    <a:pt x="737057" y="1942045"/>
                  </a:lnTo>
                  <a:lnTo>
                    <a:pt x="736917" y="1942338"/>
                  </a:lnTo>
                  <a:lnTo>
                    <a:pt x="737146" y="1942045"/>
                  </a:lnTo>
                  <a:lnTo>
                    <a:pt x="746912" y="1930298"/>
                  </a:lnTo>
                  <a:lnTo>
                    <a:pt x="748563" y="1928266"/>
                  </a:lnTo>
                  <a:lnTo>
                    <a:pt x="749287" y="1926615"/>
                  </a:lnTo>
                  <a:close/>
                </a:path>
                <a:path w="1042034" h="2209800">
                  <a:moveTo>
                    <a:pt x="762698" y="2008517"/>
                  </a:moveTo>
                  <a:lnTo>
                    <a:pt x="760996" y="2007387"/>
                  </a:lnTo>
                  <a:lnTo>
                    <a:pt x="757288" y="2009216"/>
                  </a:lnTo>
                  <a:lnTo>
                    <a:pt x="757364" y="2010295"/>
                  </a:lnTo>
                  <a:lnTo>
                    <a:pt x="757466" y="2011502"/>
                  </a:lnTo>
                  <a:lnTo>
                    <a:pt x="759383" y="2010676"/>
                  </a:lnTo>
                  <a:lnTo>
                    <a:pt x="761352" y="2009635"/>
                  </a:lnTo>
                  <a:lnTo>
                    <a:pt x="762596" y="2008924"/>
                  </a:lnTo>
                  <a:lnTo>
                    <a:pt x="762635" y="2008746"/>
                  </a:lnTo>
                  <a:lnTo>
                    <a:pt x="762698" y="2008517"/>
                  </a:lnTo>
                  <a:close/>
                </a:path>
                <a:path w="1042034" h="2209800">
                  <a:moveTo>
                    <a:pt x="765568" y="2007374"/>
                  </a:moveTo>
                  <a:lnTo>
                    <a:pt x="762723" y="2008949"/>
                  </a:lnTo>
                  <a:lnTo>
                    <a:pt x="761479" y="2010321"/>
                  </a:lnTo>
                  <a:lnTo>
                    <a:pt x="760145" y="2011680"/>
                  </a:lnTo>
                  <a:lnTo>
                    <a:pt x="759028" y="2013077"/>
                  </a:lnTo>
                  <a:lnTo>
                    <a:pt x="757377" y="2015121"/>
                  </a:lnTo>
                  <a:lnTo>
                    <a:pt x="756386" y="2016963"/>
                  </a:lnTo>
                  <a:lnTo>
                    <a:pt x="757389" y="2016912"/>
                  </a:lnTo>
                  <a:lnTo>
                    <a:pt x="758494" y="2016899"/>
                  </a:lnTo>
                  <a:lnTo>
                    <a:pt x="760120" y="2014880"/>
                  </a:lnTo>
                  <a:lnTo>
                    <a:pt x="765568" y="2007374"/>
                  </a:lnTo>
                  <a:close/>
                </a:path>
                <a:path w="1042034" h="2209800">
                  <a:moveTo>
                    <a:pt x="767003" y="1946033"/>
                  </a:moveTo>
                  <a:lnTo>
                    <a:pt x="765530" y="1946744"/>
                  </a:lnTo>
                  <a:lnTo>
                    <a:pt x="764438" y="1947570"/>
                  </a:lnTo>
                  <a:lnTo>
                    <a:pt x="749579" y="1959152"/>
                  </a:lnTo>
                  <a:lnTo>
                    <a:pt x="749198" y="1959673"/>
                  </a:lnTo>
                  <a:lnTo>
                    <a:pt x="748893" y="1960029"/>
                  </a:lnTo>
                  <a:lnTo>
                    <a:pt x="748474" y="1960714"/>
                  </a:lnTo>
                  <a:lnTo>
                    <a:pt x="747623" y="1961870"/>
                  </a:lnTo>
                  <a:lnTo>
                    <a:pt x="749249" y="1963648"/>
                  </a:lnTo>
                  <a:lnTo>
                    <a:pt x="751801" y="1964016"/>
                  </a:lnTo>
                  <a:lnTo>
                    <a:pt x="757885" y="1960791"/>
                  </a:lnTo>
                  <a:lnTo>
                    <a:pt x="759790" y="1958441"/>
                  </a:lnTo>
                  <a:lnTo>
                    <a:pt x="760818" y="1955330"/>
                  </a:lnTo>
                  <a:lnTo>
                    <a:pt x="760260" y="1954593"/>
                  </a:lnTo>
                  <a:lnTo>
                    <a:pt x="764895" y="1949818"/>
                  </a:lnTo>
                  <a:lnTo>
                    <a:pt x="767003" y="1947710"/>
                  </a:lnTo>
                  <a:lnTo>
                    <a:pt x="767003" y="1946033"/>
                  </a:lnTo>
                  <a:close/>
                </a:path>
                <a:path w="1042034" h="2209800">
                  <a:moveTo>
                    <a:pt x="767816" y="1884603"/>
                  </a:moveTo>
                  <a:lnTo>
                    <a:pt x="767384" y="1884756"/>
                  </a:lnTo>
                  <a:lnTo>
                    <a:pt x="766495" y="1885810"/>
                  </a:lnTo>
                  <a:lnTo>
                    <a:pt x="762571" y="1890636"/>
                  </a:lnTo>
                  <a:lnTo>
                    <a:pt x="764057" y="1889213"/>
                  </a:lnTo>
                  <a:lnTo>
                    <a:pt x="765543" y="1888172"/>
                  </a:lnTo>
                  <a:lnTo>
                    <a:pt x="767016" y="1886216"/>
                  </a:lnTo>
                  <a:lnTo>
                    <a:pt x="767257" y="1885899"/>
                  </a:lnTo>
                  <a:lnTo>
                    <a:pt x="767511" y="1885353"/>
                  </a:lnTo>
                  <a:lnTo>
                    <a:pt x="767816" y="1884603"/>
                  </a:lnTo>
                  <a:close/>
                </a:path>
                <a:path w="1042034" h="2209800">
                  <a:moveTo>
                    <a:pt x="768743" y="1688807"/>
                  </a:moveTo>
                  <a:lnTo>
                    <a:pt x="767981" y="1687499"/>
                  </a:lnTo>
                  <a:lnTo>
                    <a:pt x="766114" y="1690268"/>
                  </a:lnTo>
                  <a:lnTo>
                    <a:pt x="764616" y="1691843"/>
                  </a:lnTo>
                  <a:lnTo>
                    <a:pt x="763739" y="1692770"/>
                  </a:lnTo>
                  <a:lnTo>
                    <a:pt x="762660" y="1693646"/>
                  </a:lnTo>
                  <a:lnTo>
                    <a:pt x="761898" y="1694167"/>
                  </a:lnTo>
                  <a:lnTo>
                    <a:pt x="760336" y="1695183"/>
                  </a:lnTo>
                  <a:lnTo>
                    <a:pt x="758710" y="1696516"/>
                  </a:lnTo>
                  <a:lnTo>
                    <a:pt x="755688" y="1701203"/>
                  </a:lnTo>
                  <a:lnTo>
                    <a:pt x="757428" y="1700009"/>
                  </a:lnTo>
                  <a:lnTo>
                    <a:pt x="759409" y="1699577"/>
                  </a:lnTo>
                  <a:lnTo>
                    <a:pt x="759942" y="1700047"/>
                  </a:lnTo>
                  <a:lnTo>
                    <a:pt x="760653" y="1700314"/>
                  </a:lnTo>
                  <a:lnTo>
                    <a:pt x="763193" y="1697405"/>
                  </a:lnTo>
                  <a:lnTo>
                    <a:pt x="765543" y="1694421"/>
                  </a:lnTo>
                  <a:lnTo>
                    <a:pt x="767981" y="1690370"/>
                  </a:lnTo>
                  <a:lnTo>
                    <a:pt x="768743" y="1688807"/>
                  </a:lnTo>
                  <a:close/>
                </a:path>
                <a:path w="1042034" h="2209800">
                  <a:moveTo>
                    <a:pt x="775652" y="1676831"/>
                  </a:moveTo>
                  <a:lnTo>
                    <a:pt x="775004" y="1677403"/>
                  </a:lnTo>
                  <a:lnTo>
                    <a:pt x="774357" y="1677873"/>
                  </a:lnTo>
                  <a:lnTo>
                    <a:pt x="773798" y="1678520"/>
                  </a:lnTo>
                  <a:lnTo>
                    <a:pt x="773252" y="1679143"/>
                  </a:lnTo>
                  <a:lnTo>
                    <a:pt x="772845" y="1679879"/>
                  </a:lnTo>
                  <a:lnTo>
                    <a:pt x="772363" y="1680603"/>
                  </a:lnTo>
                  <a:lnTo>
                    <a:pt x="772998" y="1680019"/>
                  </a:lnTo>
                  <a:lnTo>
                    <a:pt x="773658" y="1679536"/>
                  </a:lnTo>
                  <a:lnTo>
                    <a:pt x="774204" y="1678927"/>
                  </a:lnTo>
                  <a:lnTo>
                    <a:pt x="774763" y="1678279"/>
                  </a:lnTo>
                  <a:lnTo>
                    <a:pt x="775169" y="1677543"/>
                  </a:lnTo>
                  <a:lnTo>
                    <a:pt x="775652" y="1676831"/>
                  </a:lnTo>
                  <a:close/>
                </a:path>
                <a:path w="1042034" h="2209800">
                  <a:moveTo>
                    <a:pt x="778865" y="1890877"/>
                  </a:moveTo>
                  <a:lnTo>
                    <a:pt x="777468" y="1891284"/>
                  </a:lnTo>
                  <a:lnTo>
                    <a:pt x="771766" y="1897672"/>
                  </a:lnTo>
                  <a:lnTo>
                    <a:pt x="771334" y="1897545"/>
                  </a:lnTo>
                  <a:lnTo>
                    <a:pt x="770877" y="1895005"/>
                  </a:lnTo>
                  <a:lnTo>
                    <a:pt x="768997" y="1896402"/>
                  </a:lnTo>
                  <a:lnTo>
                    <a:pt x="763549" y="1902980"/>
                  </a:lnTo>
                  <a:lnTo>
                    <a:pt x="761339" y="1905304"/>
                  </a:lnTo>
                  <a:lnTo>
                    <a:pt x="760006" y="1906803"/>
                  </a:lnTo>
                  <a:lnTo>
                    <a:pt x="758621" y="1908467"/>
                  </a:lnTo>
                  <a:lnTo>
                    <a:pt x="758825" y="1909178"/>
                  </a:lnTo>
                  <a:lnTo>
                    <a:pt x="758964" y="1909902"/>
                  </a:lnTo>
                  <a:lnTo>
                    <a:pt x="760463" y="1908822"/>
                  </a:lnTo>
                  <a:lnTo>
                    <a:pt x="764971" y="1903488"/>
                  </a:lnTo>
                  <a:lnTo>
                    <a:pt x="765606" y="1904453"/>
                  </a:lnTo>
                  <a:lnTo>
                    <a:pt x="778840" y="1892325"/>
                  </a:lnTo>
                  <a:lnTo>
                    <a:pt x="778865" y="1890877"/>
                  </a:lnTo>
                  <a:close/>
                </a:path>
                <a:path w="1042034" h="2209800">
                  <a:moveTo>
                    <a:pt x="779284" y="1678368"/>
                  </a:moveTo>
                  <a:lnTo>
                    <a:pt x="779272" y="1678203"/>
                  </a:lnTo>
                  <a:lnTo>
                    <a:pt x="779246" y="1678063"/>
                  </a:lnTo>
                  <a:lnTo>
                    <a:pt x="779145" y="1677936"/>
                  </a:lnTo>
                  <a:lnTo>
                    <a:pt x="777176" y="1679384"/>
                  </a:lnTo>
                  <a:lnTo>
                    <a:pt x="774496" y="1682661"/>
                  </a:lnTo>
                  <a:lnTo>
                    <a:pt x="772414" y="1686382"/>
                  </a:lnTo>
                  <a:lnTo>
                    <a:pt x="773125" y="1686687"/>
                  </a:lnTo>
                  <a:lnTo>
                    <a:pt x="773544" y="1686572"/>
                  </a:lnTo>
                  <a:lnTo>
                    <a:pt x="777113" y="1683410"/>
                  </a:lnTo>
                  <a:lnTo>
                    <a:pt x="777176" y="1681480"/>
                  </a:lnTo>
                  <a:lnTo>
                    <a:pt x="779208" y="1678711"/>
                  </a:lnTo>
                  <a:lnTo>
                    <a:pt x="779284" y="1678368"/>
                  </a:lnTo>
                  <a:close/>
                </a:path>
                <a:path w="1042034" h="2209800">
                  <a:moveTo>
                    <a:pt x="795616" y="1655711"/>
                  </a:moveTo>
                  <a:lnTo>
                    <a:pt x="792607" y="1660715"/>
                  </a:lnTo>
                  <a:lnTo>
                    <a:pt x="788327" y="1666176"/>
                  </a:lnTo>
                  <a:lnTo>
                    <a:pt x="784771" y="1671383"/>
                  </a:lnTo>
                  <a:lnTo>
                    <a:pt x="784059" y="1672424"/>
                  </a:lnTo>
                  <a:lnTo>
                    <a:pt x="782675" y="1674063"/>
                  </a:lnTo>
                  <a:lnTo>
                    <a:pt x="784390" y="1673250"/>
                  </a:lnTo>
                  <a:lnTo>
                    <a:pt x="785749" y="1672005"/>
                  </a:lnTo>
                  <a:lnTo>
                    <a:pt x="793572" y="1663128"/>
                  </a:lnTo>
                  <a:lnTo>
                    <a:pt x="795134" y="1660423"/>
                  </a:lnTo>
                  <a:lnTo>
                    <a:pt x="795616" y="1655711"/>
                  </a:lnTo>
                  <a:close/>
                </a:path>
                <a:path w="1042034" h="2209800">
                  <a:moveTo>
                    <a:pt x="798677" y="1636750"/>
                  </a:moveTo>
                  <a:lnTo>
                    <a:pt x="794854" y="1642122"/>
                  </a:lnTo>
                  <a:lnTo>
                    <a:pt x="795680" y="1641589"/>
                  </a:lnTo>
                  <a:lnTo>
                    <a:pt x="796836" y="1640332"/>
                  </a:lnTo>
                  <a:lnTo>
                    <a:pt x="797902" y="1639189"/>
                  </a:lnTo>
                  <a:lnTo>
                    <a:pt x="798588" y="1638096"/>
                  </a:lnTo>
                  <a:lnTo>
                    <a:pt x="798626" y="1637474"/>
                  </a:lnTo>
                  <a:lnTo>
                    <a:pt x="798677" y="1636750"/>
                  </a:lnTo>
                  <a:close/>
                </a:path>
                <a:path w="1042034" h="2209800">
                  <a:moveTo>
                    <a:pt x="803452" y="1637144"/>
                  </a:moveTo>
                  <a:lnTo>
                    <a:pt x="801751" y="1638782"/>
                  </a:lnTo>
                  <a:lnTo>
                    <a:pt x="800862" y="1639620"/>
                  </a:lnTo>
                  <a:lnTo>
                    <a:pt x="800379" y="1640306"/>
                  </a:lnTo>
                  <a:lnTo>
                    <a:pt x="800874" y="1640243"/>
                  </a:lnTo>
                  <a:lnTo>
                    <a:pt x="801763" y="1639328"/>
                  </a:lnTo>
                  <a:lnTo>
                    <a:pt x="802220" y="1638795"/>
                  </a:lnTo>
                  <a:lnTo>
                    <a:pt x="803452" y="1637144"/>
                  </a:lnTo>
                  <a:close/>
                </a:path>
                <a:path w="1042034" h="2209800">
                  <a:moveTo>
                    <a:pt x="804837" y="1607388"/>
                  </a:moveTo>
                  <a:lnTo>
                    <a:pt x="799465" y="1612684"/>
                  </a:lnTo>
                  <a:lnTo>
                    <a:pt x="798309" y="1614170"/>
                  </a:lnTo>
                  <a:lnTo>
                    <a:pt x="797318" y="1617535"/>
                  </a:lnTo>
                  <a:lnTo>
                    <a:pt x="798029" y="1617332"/>
                  </a:lnTo>
                  <a:lnTo>
                    <a:pt x="799122" y="1616303"/>
                  </a:lnTo>
                  <a:lnTo>
                    <a:pt x="802259" y="1613319"/>
                  </a:lnTo>
                  <a:lnTo>
                    <a:pt x="803630" y="1611109"/>
                  </a:lnTo>
                  <a:lnTo>
                    <a:pt x="804837" y="1607388"/>
                  </a:lnTo>
                  <a:close/>
                </a:path>
                <a:path w="1042034" h="2209800">
                  <a:moveTo>
                    <a:pt x="808596" y="1630032"/>
                  </a:moveTo>
                  <a:lnTo>
                    <a:pt x="808431" y="1630095"/>
                  </a:lnTo>
                  <a:lnTo>
                    <a:pt x="808278" y="1630083"/>
                  </a:lnTo>
                  <a:lnTo>
                    <a:pt x="808088" y="1630273"/>
                  </a:lnTo>
                  <a:lnTo>
                    <a:pt x="807859" y="1630489"/>
                  </a:lnTo>
                  <a:lnTo>
                    <a:pt x="807466" y="1630946"/>
                  </a:lnTo>
                  <a:lnTo>
                    <a:pt x="807364" y="1631137"/>
                  </a:lnTo>
                  <a:lnTo>
                    <a:pt x="807085" y="1631746"/>
                  </a:lnTo>
                  <a:lnTo>
                    <a:pt x="807389" y="1631619"/>
                  </a:lnTo>
                  <a:lnTo>
                    <a:pt x="808113" y="1630832"/>
                  </a:lnTo>
                  <a:lnTo>
                    <a:pt x="808291" y="1630616"/>
                  </a:lnTo>
                  <a:lnTo>
                    <a:pt x="808443" y="1630299"/>
                  </a:lnTo>
                  <a:lnTo>
                    <a:pt x="808596" y="1630032"/>
                  </a:lnTo>
                  <a:close/>
                </a:path>
                <a:path w="1042034" h="2209800">
                  <a:moveTo>
                    <a:pt x="810691" y="1857197"/>
                  </a:moveTo>
                  <a:lnTo>
                    <a:pt x="803211" y="1864194"/>
                  </a:lnTo>
                  <a:lnTo>
                    <a:pt x="799693" y="1867750"/>
                  </a:lnTo>
                  <a:lnTo>
                    <a:pt x="800201" y="1868690"/>
                  </a:lnTo>
                  <a:lnTo>
                    <a:pt x="800544" y="1869211"/>
                  </a:lnTo>
                  <a:lnTo>
                    <a:pt x="803783" y="1865287"/>
                  </a:lnTo>
                  <a:lnTo>
                    <a:pt x="805688" y="1863356"/>
                  </a:lnTo>
                  <a:lnTo>
                    <a:pt x="809612" y="1859330"/>
                  </a:lnTo>
                  <a:lnTo>
                    <a:pt x="810056" y="1858835"/>
                  </a:lnTo>
                  <a:lnTo>
                    <a:pt x="810653" y="1857806"/>
                  </a:lnTo>
                  <a:lnTo>
                    <a:pt x="810691" y="1857197"/>
                  </a:lnTo>
                  <a:close/>
                </a:path>
                <a:path w="1042034" h="2209800">
                  <a:moveTo>
                    <a:pt x="814641" y="1609090"/>
                  </a:moveTo>
                  <a:lnTo>
                    <a:pt x="814158" y="1609610"/>
                  </a:lnTo>
                  <a:lnTo>
                    <a:pt x="814476" y="1609559"/>
                  </a:lnTo>
                  <a:lnTo>
                    <a:pt x="814641" y="1609090"/>
                  </a:lnTo>
                  <a:close/>
                </a:path>
                <a:path w="1042034" h="2209800">
                  <a:moveTo>
                    <a:pt x="817041" y="794258"/>
                  </a:moveTo>
                  <a:lnTo>
                    <a:pt x="816711" y="794143"/>
                  </a:lnTo>
                  <a:lnTo>
                    <a:pt x="816279" y="794435"/>
                  </a:lnTo>
                  <a:lnTo>
                    <a:pt x="817041" y="794258"/>
                  </a:lnTo>
                  <a:close/>
                </a:path>
                <a:path w="1042034" h="2209800">
                  <a:moveTo>
                    <a:pt x="820889" y="1605559"/>
                  </a:moveTo>
                  <a:lnTo>
                    <a:pt x="820712" y="1604594"/>
                  </a:lnTo>
                  <a:lnTo>
                    <a:pt x="819696" y="1605000"/>
                  </a:lnTo>
                  <a:lnTo>
                    <a:pt x="818083" y="1606600"/>
                  </a:lnTo>
                  <a:lnTo>
                    <a:pt x="815238" y="1609890"/>
                  </a:lnTo>
                  <a:lnTo>
                    <a:pt x="813663" y="1611845"/>
                  </a:lnTo>
                  <a:lnTo>
                    <a:pt x="814476" y="1611909"/>
                  </a:lnTo>
                  <a:lnTo>
                    <a:pt x="815289" y="1611934"/>
                  </a:lnTo>
                  <a:lnTo>
                    <a:pt x="817041" y="1610537"/>
                  </a:lnTo>
                  <a:lnTo>
                    <a:pt x="820191" y="1606892"/>
                  </a:lnTo>
                  <a:lnTo>
                    <a:pt x="820889" y="1605559"/>
                  </a:lnTo>
                  <a:close/>
                </a:path>
                <a:path w="1042034" h="2209800">
                  <a:moveTo>
                    <a:pt x="828433" y="1602587"/>
                  </a:moveTo>
                  <a:lnTo>
                    <a:pt x="824191" y="1605902"/>
                  </a:lnTo>
                  <a:lnTo>
                    <a:pt x="821207" y="1607299"/>
                  </a:lnTo>
                  <a:lnTo>
                    <a:pt x="815073" y="1614601"/>
                  </a:lnTo>
                  <a:lnTo>
                    <a:pt x="796696" y="1634299"/>
                  </a:lnTo>
                  <a:lnTo>
                    <a:pt x="796848" y="1634959"/>
                  </a:lnTo>
                  <a:lnTo>
                    <a:pt x="797521" y="1634845"/>
                  </a:lnTo>
                  <a:lnTo>
                    <a:pt x="798474" y="1634667"/>
                  </a:lnTo>
                  <a:lnTo>
                    <a:pt x="805586" y="1625549"/>
                  </a:lnTo>
                  <a:lnTo>
                    <a:pt x="809637" y="1620697"/>
                  </a:lnTo>
                  <a:lnTo>
                    <a:pt x="815441" y="1618564"/>
                  </a:lnTo>
                  <a:lnTo>
                    <a:pt x="818718" y="1615440"/>
                  </a:lnTo>
                  <a:lnTo>
                    <a:pt x="821601" y="1611972"/>
                  </a:lnTo>
                  <a:lnTo>
                    <a:pt x="827671" y="1604073"/>
                  </a:lnTo>
                  <a:lnTo>
                    <a:pt x="828433" y="1602587"/>
                  </a:lnTo>
                  <a:close/>
                </a:path>
                <a:path w="1042034" h="2209800">
                  <a:moveTo>
                    <a:pt x="832345" y="1616976"/>
                  </a:moveTo>
                  <a:lnTo>
                    <a:pt x="831024" y="1617878"/>
                  </a:lnTo>
                  <a:lnTo>
                    <a:pt x="825309" y="1623568"/>
                  </a:lnTo>
                  <a:lnTo>
                    <a:pt x="820318" y="1630908"/>
                  </a:lnTo>
                  <a:lnTo>
                    <a:pt x="819531" y="1634147"/>
                  </a:lnTo>
                  <a:lnTo>
                    <a:pt x="819759" y="1634096"/>
                  </a:lnTo>
                  <a:lnTo>
                    <a:pt x="820013" y="1634134"/>
                  </a:lnTo>
                  <a:lnTo>
                    <a:pt x="820204" y="1634121"/>
                  </a:lnTo>
                  <a:lnTo>
                    <a:pt x="824191" y="1630692"/>
                  </a:lnTo>
                  <a:lnTo>
                    <a:pt x="831773" y="1620481"/>
                  </a:lnTo>
                  <a:lnTo>
                    <a:pt x="832192" y="1618005"/>
                  </a:lnTo>
                  <a:lnTo>
                    <a:pt x="832345" y="1616976"/>
                  </a:lnTo>
                  <a:close/>
                </a:path>
                <a:path w="1042034" h="2209800">
                  <a:moveTo>
                    <a:pt x="839076" y="897978"/>
                  </a:moveTo>
                  <a:lnTo>
                    <a:pt x="838276" y="897890"/>
                  </a:lnTo>
                  <a:lnTo>
                    <a:pt x="835164" y="898702"/>
                  </a:lnTo>
                  <a:lnTo>
                    <a:pt x="834085" y="899248"/>
                  </a:lnTo>
                  <a:lnTo>
                    <a:pt x="833793" y="900163"/>
                  </a:lnTo>
                  <a:lnTo>
                    <a:pt x="834415" y="900366"/>
                  </a:lnTo>
                  <a:lnTo>
                    <a:pt x="836079" y="899909"/>
                  </a:lnTo>
                  <a:lnTo>
                    <a:pt x="837514" y="899515"/>
                  </a:lnTo>
                  <a:lnTo>
                    <a:pt x="838619" y="898969"/>
                  </a:lnTo>
                  <a:lnTo>
                    <a:pt x="838835" y="898499"/>
                  </a:lnTo>
                  <a:lnTo>
                    <a:pt x="839076" y="897978"/>
                  </a:lnTo>
                  <a:close/>
                </a:path>
                <a:path w="1042034" h="2209800">
                  <a:moveTo>
                    <a:pt x="851306" y="895883"/>
                  </a:moveTo>
                  <a:lnTo>
                    <a:pt x="850633" y="896061"/>
                  </a:lnTo>
                  <a:lnTo>
                    <a:pt x="850506" y="896099"/>
                  </a:lnTo>
                  <a:lnTo>
                    <a:pt x="851306" y="895883"/>
                  </a:lnTo>
                  <a:close/>
                </a:path>
                <a:path w="1042034" h="2209800">
                  <a:moveTo>
                    <a:pt x="861822" y="1589074"/>
                  </a:moveTo>
                  <a:lnTo>
                    <a:pt x="859612" y="1589125"/>
                  </a:lnTo>
                  <a:lnTo>
                    <a:pt x="858075" y="1590179"/>
                  </a:lnTo>
                  <a:lnTo>
                    <a:pt x="853287" y="1595793"/>
                  </a:lnTo>
                  <a:lnTo>
                    <a:pt x="852068" y="1598739"/>
                  </a:lnTo>
                  <a:lnTo>
                    <a:pt x="853274" y="1599336"/>
                  </a:lnTo>
                  <a:lnTo>
                    <a:pt x="854011" y="1599374"/>
                  </a:lnTo>
                  <a:lnTo>
                    <a:pt x="855345" y="1598244"/>
                  </a:lnTo>
                  <a:lnTo>
                    <a:pt x="856665" y="1596669"/>
                  </a:lnTo>
                  <a:lnTo>
                    <a:pt x="859993" y="1592707"/>
                  </a:lnTo>
                  <a:lnTo>
                    <a:pt x="861822" y="1589074"/>
                  </a:lnTo>
                  <a:close/>
                </a:path>
                <a:path w="1042034" h="2209800">
                  <a:moveTo>
                    <a:pt x="873518" y="1574165"/>
                  </a:moveTo>
                  <a:lnTo>
                    <a:pt x="873252" y="1574241"/>
                  </a:lnTo>
                  <a:lnTo>
                    <a:pt x="872998" y="1574304"/>
                  </a:lnTo>
                  <a:lnTo>
                    <a:pt x="872020" y="1575181"/>
                  </a:lnTo>
                  <a:lnTo>
                    <a:pt x="871550" y="1575790"/>
                  </a:lnTo>
                  <a:lnTo>
                    <a:pt x="870851" y="1576641"/>
                  </a:lnTo>
                  <a:lnTo>
                    <a:pt x="870902" y="1576971"/>
                  </a:lnTo>
                  <a:lnTo>
                    <a:pt x="873175" y="1574939"/>
                  </a:lnTo>
                  <a:lnTo>
                    <a:pt x="873518" y="1574165"/>
                  </a:lnTo>
                  <a:close/>
                </a:path>
                <a:path w="1042034" h="2209800">
                  <a:moveTo>
                    <a:pt x="881087" y="1867306"/>
                  </a:moveTo>
                  <a:lnTo>
                    <a:pt x="880224" y="1866620"/>
                  </a:lnTo>
                  <a:lnTo>
                    <a:pt x="879817" y="1866328"/>
                  </a:lnTo>
                  <a:lnTo>
                    <a:pt x="878586" y="1866620"/>
                  </a:lnTo>
                  <a:lnTo>
                    <a:pt x="879208" y="1864080"/>
                  </a:lnTo>
                  <a:lnTo>
                    <a:pt x="878916" y="1863585"/>
                  </a:lnTo>
                  <a:lnTo>
                    <a:pt x="875690" y="1866392"/>
                  </a:lnTo>
                  <a:lnTo>
                    <a:pt x="874801" y="1867928"/>
                  </a:lnTo>
                  <a:lnTo>
                    <a:pt x="872731" y="1872234"/>
                  </a:lnTo>
                  <a:lnTo>
                    <a:pt x="869480" y="1875904"/>
                  </a:lnTo>
                  <a:lnTo>
                    <a:pt x="865568" y="1881759"/>
                  </a:lnTo>
                  <a:lnTo>
                    <a:pt x="864489" y="1883625"/>
                  </a:lnTo>
                  <a:lnTo>
                    <a:pt x="867283" y="1882609"/>
                  </a:lnTo>
                  <a:lnTo>
                    <a:pt x="867587" y="1882965"/>
                  </a:lnTo>
                  <a:lnTo>
                    <a:pt x="865073" y="1886546"/>
                  </a:lnTo>
                  <a:lnTo>
                    <a:pt x="863574" y="1887702"/>
                  </a:lnTo>
                  <a:lnTo>
                    <a:pt x="851649" y="1895068"/>
                  </a:lnTo>
                  <a:lnTo>
                    <a:pt x="849972" y="1896160"/>
                  </a:lnTo>
                  <a:lnTo>
                    <a:pt x="846632" y="1898700"/>
                  </a:lnTo>
                  <a:lnTo>
                    <a:pt x="844118" y="1902853"/>
                  </a:lnTo>
                  <a:lnTo>
                    <a:pt x="848982" y="1898205"/>
                  </a:lnTo>
                  <a:lnTo>
                    <a:pt x="847115" y="1902714"/>
                  </a:lnTo>
                  <a:lnTo>
                    <a:pt x="851662" y="1899970"/>
                  </a:lnTo>
                  <a:lnTo>
                    <a:pt x="847382" y="1907286"/>
                  </a:lnTo>
                  <a:lnTo>
                    <a:pt x="849439" y="1906206"/>
                  </a:lnTo>
                  <a:lnTo>
                    <a:pt x="854544" y="1899970"/>
                  </a:lnTo>
                  <a:lnTo>
                    <a:pt x="854913" y="1899526"/>
                  </a:lnTo>
                  <a:lnTo>
                    <a:pt x="856665" y="1899843"/>
                  </a:lnTo>
                  <a:lnTo>
                    <a:pt x="856983" y="1899526"/>
                  </a:lnTo>
                  <a:lnTo>
                    <a:pt x="858342" y="1898205"/>
                  </a:lnTo>
                  <a:lnTo>
                    <a:pt x="863511" y="1893189"/>
                  </a:lnTo>
                  <a:lnTo>
                    <a:pt x="864831" y="1889582"/>
                  </a:lnTo>
                  <a:lnTo>
                    <a:pt x="868921" y="1884857"/>
                  </a:lnTo>
                  <a:lnTo>
                    <a:pt x="870000" y="1884095"/>
                  </a:lnTo>
                  <a:lnTo>
                    <a:pt x="871715" y="1882609"/>
                  </a:lnTo>
                  <a:lnTo>
                    <a:pt x="873607" y="1880958"/>
                  </a:lnTo>
                  <a:lnTo>
                    <a:pt x="872172" y="1879447"/>
                  </a:lnTo>
                  <a:lnTo>
                    <a:pt x="877163" y="1874507"/>
                  </a:lnTo>
                  <a:lnTo>
                    <a:pt x="877493" y="1874177"/>
                  </a:lnTo>
                  <a:lnTo>
                    <a:pt x="878395" y="1871687"/>
                  </a:lnTo>
                  <a:lnTo>
                    <a:pt x="878217" y="1871624"/>
                  </a:lnTo>
                  <a:lnTo>
                    <a:pt x="876833" y="1872691"/>
                  </a:lnTo>
                  <a:lnTo>
                    <a:pt x="875042" y="1874507"/>
                  </a:lnTo>
                  <a:lnTo>
                    <a:pt x="874458" y="1874139"/>
                  </a:lnTo>
                  <a:lnTo>
                    <a:pt x="874191" y="1873948"/>
                  </a:lnTo>
                  <a:lnTo>
                    <a:pt x="873937" y="1873440"/>
                  </a:lnTo>
                  <a:lnTo>
                    <a:pt x="875182" y="1871459"/>
                  </a:lnTo>
                  <a:lnTo>
                    <a:pt x="876109" y="1870976"/>
                  </a:lnTo>
                  <a:lnTo>
                    <a:pt x="877150" y="1871154"/>
                  </a:lnTo>
                  <a:lnTo>
                    <a:pt x="878217" y="1871624"/>
                  </a:lnTo>
                  <a:lnTo>
                    <a:pt x="878573" y="1871332"/>
                  </a:lnTo>
                  <a:lnTo>
                    <a:pt x="878420" y="1871687"/>
                  </a:lnTo>
                  <a:lnTo>
                    <a:pt x="878636" y="1871319"/>
                  </a:lnTo>
                  <a:lnTo>
                    <a:pt x="878852" y="1870976"/>
                  </a:lnTo>
                  <a:lnTo>
                    <a:pt x="881087" y="1867306"/>
                  </a:lnTo>
                  <a:close/>
                </a:path>
                <a:path w="1042034" h="2209800">
                  <a:moveTo>
                    <a:pt x="886180" y="1758823"/>
                  </a:moveTo>
                  <a:lnTo>
                    <a:pt x="885507" y="1758467"/>
                  </a:lnTo>
                  <a:lnTo>
                    <a:pt x="883793" y="1759788"/>
                  </a:lnTo>
                  <a:lnTo>
                    <a:pt x="882091" y="1761337"/>
                  </a:lnTo>
                  <a:lnTo>
                    <a:pt x="878878" y="1764271"/>
                  </a:lnTo>
                  <a:lnTo>
                    <a:pt x="879284" y="1764741"/>
                  </a:lnTo>
                  <a:lnTo>
                    <a:pt x="880440" y="1764576"/>
                  </a:lnTo>
                  <a:lnTo>
                    <a:pt x="882345" y="1762709"/>
                  </a:lnTo>
                  <a:lnTo>
                    <a:pt x="884288" y="1761134"/>
                  </a:lnTo>
                  <a:lnTo>
                    <a:pt x="886180" y="1758823"/>
                  </a:lnTo>
                  <a:close/>
                </a:path>
                <a:path w="1042034" h="2209800">
                  <a:moveTo>
                    <a:pt x="889215" y="1763318"/>
                  </a:moveTo>
                  <a:lnTo>
                    <a:pt x="886472" y="1765757"/>
                  </a:lnTo>
                  <a:lnTo>
                    <a:pt x="884986" y="1767903"/>
                  </a:lnTo>
                  <a:lnTo>
                    <a:pt x="885456" y="1768398"/>
                  </a:lnTo>
                  <a:lnTo>
                    <a:pt x="887463" y="1766239"/>
                  </a:lnTo>
                  <a:lnTo>
                    <a:pt x="888606" y="1765604"/>
                  </a:lnTo>
                  <a:lnTo>
                    <a:pt x="888441" y="1765033"/>
                  </a:lnTo>
                  <a:lnTo>
                    <a:pt x="889215" y="1763318"/>
                  </a:lnTo>
                  <a:close/>
                </a:path>
                <a:path w="1042034" h="2209800">
                  <a:moveTo>
                    <a:pt x="975499" y="1452981"/>
                  </a:moveTo>
                  <a:lnTo>
                    <a:pt x="974826" y="1453527"/>
                  </a:lnTo>
                  <a:lnTo>
                    <a:pt x="974077" y="1454416"/>
                  </a:lnTo>
                  <a:lnTo>
                    <a:pt x="973404" y="1455966"/>
                  </a:lnTo>
                  <a:lnTo>
                    <a:pt x="973721" y="1455674"/>
                  </a:lnTo>
                  <a:lnTo>
                    <a:pt x="974140" y="1455394"/>
                  </a:lnTo>
                  <a:lnTo>
                    <a:pt x="974813" y="1454518"/>
                  </a:lnTo>
                  <a:lnTo>
                    <a:pt x="975499" y="1453578"/>
                  </a:lnTo>
                  <a:lnTo>
                    <a:pt x="975487" y="1453388"/>
                  </a:lnTo>
                  <a:lnTo>
                    <a:pt x="975499" y="1452981"/>
                  </a:lnTo>
                  <a:close/>
                </a:path>
                <a:path w="1042034" h="2209800">
                  <a:moveTo>
                    <a:pt x="986294" y="1647202"/>
                  </a:moveTo>
                  <a:lnTo>
                    <a:pt x="986205" y="1646999"/>
                  </a:lnTo>
                  <a:lnTo>
                    <a:pt x="985697" y="1647698"/>
                  </a:lnTo>
                  <a:lnTo>
                    <a:pt x="986294" y="1647202"/>
                  </a:lnTo>
                  <a:close/>
                </a:path>
                <a:path w="1042034" h="2209800">
                  <a:moveTo>
                    <a:pt x="1009916" y="1415389"/>
                  </a:moveTo>
                  <a:lnTo>
                    <a:pt x="1009802" y="1415262"/>
                  </a:lnTo>
                  <a:lnTo>
                    <a:pt x="1009294" y="1415224"/>
                  </a:lnTo>
                  <a:lnTo>
                    <a:pt x="1008862" y="1415859"/>
                  </a:lnTo>
                  <a:lnTo>
                    <a:pt x="1008164" y="1416697"/>
                  </a:lnTo>
                  <a:lnTo>
                    <a:pt x="1007884" y="1417586"/>
                  </a:lnTo>
                  <a:lnTo>
                    <a:pt x="1008443" y="1417231"/>
                  </a:lnTo>
                  <a:lnTo>
                    <a:pt x="1009497" y="1416037"/>
                  </a:lnTo>
                  <a:lnTo>
                    <a:pt x="1009916" y="1415389"/>
                  </a:lnTo>
                  <a:close/>
                </a:path>
                <a:path w="1042034" h="2209800">
                  <a:moveTo>
                    <a:pt x="1010704" y="1410957"/>
                  </a:moveTo>
                  <a:lnTo>
                    <a:pt x="1010551" y="1410741"/>
                  </a:lnTo>
                  <a:lnTo>
                    <a:pt x="1010589" y="1410411"/>
                  </a:lnTo>
                  <a:lnTo>
                    <a:pt x="1009002" y="1411770"/>
                  </a:lnTo>
                  <a:lnTo>
                    <a:pt x="1008951" y="1412138"/>
                  </a:lnTo>
                  <a:lnTo>
                    <a:pt x="1008761" y="1412659"/>
                  </a:lnTo>
                  <a:lnTo>
                    <a:pt x="1008964" y="1412748"/>
                  </a:lnTo>
                  <a:lnTo>
                    <a:pt x="1009205" y="1412875"/>
                  </a:lnTo>
                  <a:lnTo>
                    <a:pt x="1009967" y="1412201"/>
                  </a:lnTo>
                  <a:lnTo>
                    <a:pt x="1010450" y="1411414"/>
                  </a:lnTo>
                  <a:lnTo>
                    <a:pt x="1010704" y="1410957"/>
                  </a:lnTo>
                  <a:close/>
                </a:path>
                <a:path w="1042034" h="2209800">
                  <a:moveTo>
                    <a:pt x="1013866" y="847801"/>
                  </a:moveTo>
                  <a:lnTo>
                    <a:pt x="1013510" y="847242"/>
                  </a:lnTo>
                  <a:lnTo>
                    <a:pt x="1013866" y="847801"/>
                  </a:lnTo>
                  <a:close/>
                </a:path>
                <a:path w="1042034" h="2209800">
                  <a:moveTo>
                    <a:pt x="1016571" y="1380502"/>
                  </a:moveTo>
                  <a:lnTo>
                    <a:pt x="1016266" y="1379842"/>
                  </a:lnTo>
                  <a:lnTo>
                    <a:pt x="1015187" y="1381239"/>
                  </a:lnTo>
                  <a:lnTo>
                    <a:pt x="1014272" y="1382268"/>
                  </a:lnTo>
                  <a:lnTo>
                    <a:pt x="1011516" y="1385633"/>
                  </a:lnTo>
                  <a:lnTo>
                    <a:pt x="1012939" y="1384744"/>
                  </a:lnTo>
                  <a:lnTo>
                    <a:pt x="1014463" y="1383233"/>
                  </a:lnTo>
                  <a:lnTo>
                    <a:pt x="1015987" y="1381379"/>
                  </a:lnTo>
                  <a:lnTo>
                    <a:pt x="1016241" y="1381074"/>
                  </a:lnTo>
                  <a:lnTo>
                    <a:pt x="1016571" y="1380502"/>
                  </a:lnTo>
                  <a:close/>
                </a:path>
                <a:path w="1042034" h="2209800">
                  <a:moveTo>
                    <a:pt x="1020686" y="1428432"/>
                  </a:moveTo>
                  <a:lnTo>
                    <a:pt x="1019035" y="1426946"/>
                  </a:lnTo>
                  <a:lnTo>
                    <a:pt x="1017917" y="1427226"/>
                  </a:lnTo>
                  <a:lnTo>
                    <a:pt x="1016050" y="1429118"/>
                  </a:lnTo>
                  <a:lnTo>
                    <a:pt x="1014679" y="1430515"/>
                  </a:lnTo>
                  <a:lnTo>
                    <a:pt x="1013866" y="1432039"/>
                  </a:lnTo>
                  <a:lnTo>
                    <a:pt x="1013485" y="1434477"/>
                  </a:lnTo>
                  <a:lnTo>
                    <a:pt x="1012075" y="1436865"/>
                  </a:lnTo>
                  <a:lnTo>
                    <a:pt x="1010500" y="1439697"/>
                  </a:lnTo>
                  <a:lnTo>
                    <a:pt x="1010805" y="1439811"/>
                  </a:lnTo>
                  <a:lnTo>
                    <a:pt x="1010831" y="1440116"/>
                  </a:lnTo>
                  <a:lnTo>
                    <a:pt x="1011389" y="1439748"/>
                  </a:lnTo>
                  <a:lnTo>
                    <a:pt x="1011910" y="1439545"/>
                  </a:lnTo>
                  <a:lnTo>
                    <a:pt x="1016965" y="1434566"/>
                  </a:lnTo>
                  <a:lnTo>
                    <a:pt x="1020686" y="1428432"/>
                  </a:lnTo>
                  <a:close/>
                </a:path>
                <a:path w="1042034" h="2209800">
                  <a:moveTo>
                    <a:pt x="1041806" y="1379664"/>
                  </a:moveTo>
                  <a:lnTo>
                    <a:pt x="1039723" y="1380540"/>
                  </a:lnTo>
                  <a:lnTo>
                    <a:pt x="1036307" y="1383068"/>
                  </a:lnTo>
                  <a:lnTo>
                    <a:pt x="1032535" y="1386979"/>
                  </a:lnTo>
                  <a:lnTo>
                    <a:pt x="1027620" y="1391399"/>
                  </a:lnTo>
                  <a:lnTo>
                    <a:pt x="1025829" y="1393202"/>
                  </a:lnTo>
                  <a:lnTo>
                    <a:pt x="1023874" y="1397469"/>
                  </a:lnTo>
                  <a:lnTo>
                    <a:pt x="1022045" y="1400898"/>
                  </a:lnTo>
                  <a:lnTo>
                    <a:pt x="1022756" y="1402092"/>
                  </a:lnTo>
                  <a:lnTo>
                    <a:pt x="1023493" y="1403210"/>
                  </a:lnTo>
                  <a:lnTo>
                    <a:pt x="1026248" y="1401279"/>
                  </a:lnTo>
                  <a:lnTo>
                    <a:pt x="1029614" y="1397381"/>
                  </a:lnTo>
                  <a:lnTo>
                    <a:pt x="1034719" y="1391488"/>
                  </a:lnTo>
                  <a:lnTo>
                    <a:pt x="1038021" y="1386192"/>
                  </a:lnTo>
                  <a:lnTo>
                    <a:pt x="1041806" y="1379664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1" name="object 481"/>
            <p:cNvSpPr/>
            <p:nvPr/>
          </p:nvSpPr>
          <p:spPr>
            <a:xfrm>
              <a:off x="11646954" y="8583428"/>
              <a:ext cx="1169035" cy="2215515"/>
            </a:xfrm>
            <a:custGeom>
              <a:avLst/>
              <a:gdLst/>
              <a:ahLst/>
              <a:cxnLst/>
              <a:rect l="l" t="t" r="r" b="b"/>
              <a:pathLst>
                <a:path w="1169034" h="2215515">
                  <a:moveTo>
                    <a:pt x="64211" y="1426121"/>
                  </a:moveTo>
                  <a:lnTo>
                    <a:pt x="64020" y="1426210"/>
                  </a:lnTo>
                  <a:lnTo>
                    <a:pt x="64173" y="1426197"/>
                  </a:lnTo>
                  <a:close/>
                </a:path>
                <a:path w="1169034" h="2215515">
                  <a:moveTo>
                    <a:pt x="92341" y="1409801"/>
                  </a:moveTo>
                  <a:lnTo>
                    <a:pt x="91948" y="1409852"/>
                  </a:lnTo>
                  <a:lnTo>
                    <a:pt x="92341" y="1409801"/>
                  </a:lnTo>
                  <a:close/>
                </a:path>
                <a:path w="1169034" h="2215515">
                  <a:moveTo>
                    <a:pt x="97726" y="1300822"/>
                  </a:moveTo>
                  <a:lnTo>
                    <a:pt x="91935" y="1301470"/>
                  </a:lnTo>
                  <a:lnTo>
                    <a:pt x="88290" y="1302385"/>
                  </a:lnTo>
                  <a:lnTo>
                    <a:pt x="87210" y="1301750"/>
                  </a:lnTo>
                  <a:lnTo>
                    <a:pt x="86144" y="1301153"/>
                  </a:lnTo>
                  <a:lnTo>
                    <a:pt x="82804" y="1302423"/>
                  </a:lnTo>
                  <a:lnTo>
                    <a:pt x="79286" y="1303693"/>
                  </a:lnTo>
                  <a:lnTo>
                    <a:pt x="70586" y="1306614"/>
                  </a:lnTo>
                  <a:lnTo>
                    <a:pt x="69354" y="1305115"/>
                  </a:lnTo>
                  <a:lnTo>
                    <a:pt x="67170" y="1302626"/>
                  </a:lnTo>
                  <a:lnTo>
                    <a:pt x="63665" y="1303515"/>
                  </a:lnTo>
                  <a:lnTo>
                    <a:pt x="48069" y="1309027"/>
                  </a:lnTo>
                  <a:lnTo>
                    <a:pt x="47142" y="1309839"/>
                  </a:lnTo>
                  <a:lnTo>
                    <a:pt x="49415" y="1310068"/>
                  </a:lnTo>
                  <a:lnTo>
                    <a:pt x="51066" y="1309814"/>
                  </a:lnTo>
                  <a:lnTo>
                    <a:pt x="59651" y="1308874"/>
                  </a:lnTo>
                  <a:lnTo>
                    <a:pt x="59931" y="1308874"/>
                  </a:lnTo>
                  <a:lnTo>
                    <a:pt x="70840" y="1308862"/>
                  </a:lnTo>
                  <a:lnTo>
                    <a:pt x="71005" y="1308798"/>
                  </a:lnTo>
                  <a:lnTo>
                    <a:pt x="73545" y="1306614"/>
                  </a:lnTo>
                  <a:lnTo>
                    <a:pt x="74510" y="1305788"/>
                  </a:lnTo>
                  <a:lnTo>
                    <a:pt x="83312" y="1305115"/>
                  </a:lnTo>
                  <a:lnTo>
                    <a:pt x="75920" y="1308646"/>
                  </a:lnTo>
                  <a:lnTo>
                    <a:pt x="75742" y="1310195"/>
                  </a:lnTo>
                  <a:lnTo>
                    <a:pt x="72948" y="1311389"/>
                  </a:lnTo>
                  <a:lnTo>
                    <a:pt x="71716" y="1311529"/>
                  </a:lnTo>
                  <a:lnTo>
                    <a:pt x="68668" y="1311846"/>
                  </a:lnTo>
                  <a:lnTo>
                    <a:pt x="64630" y="1313065"/>
                  </a:lnTo>
                  <a:lnTo>
                    <a:pt x="60363" y="1313954"/>
                  </a:lnTo>
                  <a:lnTo>
                    <a:pt x="60083" y="1313713"/>
                  </a:lnTo>
                  <a:lnTo>
                    <a:pt x="59563" y="1313662"/>
                  </a:lnTo>
                  <a:lnTo>
                    <a:pt x="59829" y="1313484"/>
                  </a:lnTo>
                  <a:lnTo>
                    <a:pt x="59956" y="1313281"/>
                  </a:lnTo>
                  <a:lnTo>
                    <a:pt x="66548" y="1310525"/>
                  </a:lnTo>
                  <a:lnTo>
                    <a:pt x="70840" y="1308862"/>
                  </a:lnTo>
                  <a:lnTo>
                    <a:pt x="59931" y="1308874"/>
                  </a:lnTo>
                  <a:lnTo>
                    <a:pt x="50253" y="1313243"/>
                  </a:lnTo>
                  <a:lnTo>
                    <a:pt x="49834" y="1313903"/>
                  </a:lnTo>
                  <a:lnTo>
                    <a:pt x="48933" y="1314754"/>
                  </a:lnTo>
                  <a:lnTo>
                    <a:pt x="48247" y="1315377"/>
                  </a:lnTo>
                  <a:lnTo>
                    <a:pt x="46812" y="1315986"/>
                  </a:lnTo>
                  <a:lnTo>
                    <a:pt x="42913" y="1317053"/>
                  </a:lnTo>
                  <a:lnTo>
                    <a:pt x="41173" y="1317244"/>
                  </a:lnTo>
                  <a:lnTo>
                    <a:pt x="41732" y="1316507"/>
                  </a:lnTo>
                  <a:lnTo>
                    <a:pt x="42595" y="1315351"/>
                  </a:lnTo>
                  <a:lnTo>
                    <a:pt x="36995" y="1316507"/>
                  </a:lnTo>
                  <a:lnTo>
                    <a:pt x="36207" y="1313903"/>
                  </a:lnTo>
                  <a:lnTo>
                    <a:pt x="32372" y="1313472"/>
                  </a:lnTo>
                  <a:lnTo>
                    <a:pt x="26809" y="1313675"/>
                  </a:lnTo>
                  <a:lnTo>
                    <a:pt x="25831" y="1322565"/>
                  </a:lnTo>
                  <a:lnTo>
                    <a:pt x="27762" y="1322489"/>
                  </a:lnTo>
                  <a:lnTo>
                    <a:pt x="30861" y="1322705"/>
                  </a:lnTo>
                  <a:lnTo>
                    <a:pt x="33655" y="1322946"/>
                  </a:lnTo>
                  <a:lnTo>
                    <a:pt x="32512" y="1323962"/>
                  </a:lnTo>
                  <a:lnTo>
                    <a:pt x="29552" y="1325321"/>
                  </a:lnTo>
                  <a:lnTo>
                    <a:pt x="29337" y="1325854"/>
                  </a:lnTo>
                  <a:lnTo>
                    <a:pt x="35306" y="1325346"/>
                  </a:lnTo>
                  <a:lnTo>
                    <a:pt x="29425" y="1326692"/>
                  </a:lnTo>
                  <a:lnTo>
                    <a:pt x="25260" y="1327696"/>
                  </a:lnTo>
                  <a:lnTo>
                    <a:pt x="25146" y="1328712"/>
                  </a:lnTo>
                  <a:lnTo>
                    <a:pt x="26263" y="1328445"/>
                  </a:lnTo>
                  <a:lnTo>
                    <a:pt x="27266" y="1328115"/>
                  </a:lnTo>
                  <a:lnTo>
                    <a:pt x="35433" y="1326578"/>
                  </a:lnTo>
                  <a:lnTo>
                    <a:pt x="40728" y="1325346"/>
                  </a:lnTo>
                  <a:lnTo>
                    <a:pt x="40868" y="1325308"/>
                  </a:lnTo>
                  <a:lnTo>
                    <a:pt x="41808" y="1325092"/>
                  </a:lnTo>
                  <a:lnTo>
                    <a:pt x="39738" y="1323467"/>
                  </a:lnTo>
                  <a:lnTo>
                    <a:pt x="41452" y="1322489"/>
                  </a:lnTo>
                  <a:lnTo>
                    <a:pt x="49745" y="1320749"/>
                  </a:lnTo>
                  <a:lnTo>
                    <a:pt x="56248" y="1317244"/>
                  </a:lnTo>
                  <a:lnTo>
                    <a:pt x="56857" y="1316926"/>
                  </a:lnTo>
                  <a:lnTo>
                    <a:pt x="71081" y="1314526"/>
                  </a:lnTo>
                  <a:lnTo>
                    <a:pt x="72250" y="1313954"/>
                  </a:lnTo>
                  <a:lnTo>
                    <a:pt x="76390" y="1311948"/>
                  </a:lnTo>
                  <a:lnTo>
                    <a:pt x="80505" y="1308798"/>
                  </a:lnTo>
                  <a:lnTo>
                    <a:pt x="81394" y="1308049"/>
                  </a:lnTo>
                  <a:lnTo>
                    <a:pt x="82550" y="1307528"/>
                  </a:lnTo>
                  <a:lnTo>
                    <a:pt x="84023" y="1306918"/>
                  </a:lnTo>
                  <a:lnTo>
                    <a:pt x="88595" y="1305115"/>
                  </a:lnTo>
                  <a:lnTo>
                    <a:pt x="92252" y="1303655"/>
                  </a:lnTo>
                  <a:lnTo>
                    <a:pt x="95326" y="1302385"/>
                  </a:lnTo>
                  <a:lnTo>
                    <a:pt x="96850" y="1301750"/>
                  </a:lnTo>
                  <a:lnTo>
                    <a:pt x="97726" y="1300822"/>
                  </a:lnTo>
                  <a:close/>
                </a:path>
                <a:path w="1169034" h="2215515">
                  <a:moveTo>
                    <a:pt x="103543" y="1293495"/>
                  </a:moveTo>
                  <a:lnTo>
                    <a:pt x="102666" y="1293850"/>
                  </a:lnTo>
                  <a:lnTo>
                    <a:pt x="103289" y="1293710"/>
                  </a:lnTo>
                  <a:lnTo>
                    <a:pt x="103441" y="1293558"/>
                  </a:lnTo>
                  <a:close/>
                </a:path>
                <a:path w="1169034" h="2215515">
                  <a:moveTo>
                    <a:pt x="115125" y="1287386"/>
                  </a:moveTo>
                  <a:lnTo>
                    <a:pt x="113207" y="1288656"/>
                  </a:lnTo>
                  <a:lnTo>
                    <a:pt x="109372" y="1288656"/>
                  </a:lnTo>
                  <a:lnTo>
                    <a:pt x="106857" y="1289926"/>
                  </a:lnTo>
                  <a:lnTo>
                    <a:pt x="103568" y="1289926"/>
                  </a:lnTo>
                  <a:lnTo>
                    <a:pt x="105892" y="1288656"/>
                  </a:lnTo>
                  <a:lnTo>
                    <a:pt x="84048" y="1288656"/>
                  </a:lnTo>
                  <a:lnTo>
                    <a:pt x="84048" y="1293736"/>
                  </a:lnTo>
                  <a:lnTo>
                    <a:pt x="83019" y="1295006"/>
                  </a:lnTo>
                  <a:lnTo>
                    <a:pt x="82296" y="1295006"/>
                  </a:lnTo>
                  <a:lnTo>
                    <a:pt x="82448" y="1293736"/>
                  </a:lnTo>
                  <a:lnTo>
                    <a:pt x="84048" y="1293736"/>
                  </a:lnTo>
                  <a:lnTo>
                    <a:pt x="84048" y="1288656"/>
                  </a:lnTo>
                  <a:lnTo>
                    <a:pt x="81241" y="1288656"/>
                  </a:lnTo>
                  <a:lnTo>
                    <a:pt x="81241" y="1292466"/>
                  </a:lnTo>
                  <a:lnTo>
                    <a:pt x="80746" y="1293736"/>
                  </a:lnTo>
                  <a:lnTo>
                    <a:pt x="78676" y="1293736"/>
                  </a:lnTo>
                  <a:lnTo>
                    <a:pt x="80187" y="1292466"/>
                  </a:lnTo>
                  <a:lnTo>
                    <a:pt x="81241" y="1292466"/>
                  </a:lnTo>
                  <a:lnTo>
                    <a:pt x="81241" y="1288656"/>
                  </a:lnTo>
                  <a:lnTo>
                    <a:pt x="50380" y="1288656"/>
                  </a:lnTo>
                  <a:lnTo>
                    <a:pt x="43002" y="1288656"/>
                  </a:lnTo>
                  <a:lnTo>
                    <a:pt x="39255" y="1289926"/>
                  </a:lnTo>
                  <a:lnTo>
                    <a:pt x="39649" y="1289926"/>
                  </a:lnTo>
                  <a:lnTo>
                    <a:pt x="41275" y="1291196"/>
                  </a:lnTo>
                  <a:lnTo>
                    <a:pt x="39839" y="1292466"/>
                  </a:lnTo>
                  <a:lnTo>
                    <a:pt x="35077" y="1292466"/>
                  </a:lnTo>
                  <a:lnTo>
                    <a:pt x="29794" y="1293736"/>
                  </a:lnTo>
                  <a:lnTo>
                    <a:pt x="29044" y="1293736"/>
                  </a:lnTo>
                  <a:lnTo>
                    <a:pt x="27406" y="1308976"/>
                  </a:lnTo>
                  <a:lnTo>
                    <a:pt x="29337" y="1308976"/>
                  </a:lnTo>
                  <a:lnTo>
                    <a:pt x="30988" y="1307706"/>
                  </a:lnTo>
                  <a:lnTo>
                    <a:pt x="38569" y="1306436"/>
                  </a:lnTo>
                  <a:lnTo>
                    <a:pt x="46545" y="1303896"/>
                  </a:lnTo>
                  <a:lnTo>
                    <a:pt x="54940" y="1301356"/>
                  </a:lnTo>
                  <a:lnTo>
                    <a:pt x="63754" y="1297546"/>
                  </a:lnTo>
                  <a:lnTo>
                    <a:pt x="65557" y="1296276"/>
                  </a:lnTo>
                  <a:lnTo>
                    <a:pt x="68237" y="1295006"/>
                  </a:lnTo>
                  <a:lnTo>
                    <a:pt x="72618" y="1295006"/>
                  </a:lnTo>
                  <a:lnTo>
                    <a:pt x="72224" y="1296276"/>
                  </a:lnTo>
                  <a:lnTo>
                    <a:pt x="70612" y="1297546"/>
                  </a:lnTo>
                  <a:lnTo>
                    <a:pt x="66789" y="1300086"/>
                  </a:lnTo>
                  <a:lnTo>
                    <a:pt x="66941" y="1301356"/>
                  </a:lnTo>
                  <a:lnTo>
                    <a:pt x="72631" y="1298816"/>
                  </a:lnTo>
                  <a:lnTo>
                    <a:pt x="76542" y="1297546"/>
                  </a:lnTo>
                  <a:lnTo>
                    <a:pt x="80530" y="1298816"/>
                  </a:lnTo>
                  <a:lnTo>
                    <a:pt x="85788" y="1297546"/>
                  </a:lnTo>
                  <a:lnTo>
                    <a:pt x="90855" y="1296276"/>
                  </a:lnTo>
                  <a:lnTo>
                    <a:pt x="106311" y="1291196"/>
                  </a:lnTo>
                  <a:lnTo>
                    <a:pt x="105054" y="1292466"/>
                  </a:lnTo>
                  <a:lnTo>
                    <a:pt x="103543" y="1293736"/>
                  </a:lnTo>
                  <a:lnTo>
                    <a:pt x="110058" y="1291196"/>
                  </a:lnTo>
                  <a:lnTo>
                    <a:pt x="113042" y="1289926"/>
                  </a:lnTo>
                  <a:lnTo>
                    <a:pt x="115125" y="1287386"/>
                  </a:lnTo>
                  <a:close/>
                </a:path>
                <a:path w="1169034" h="2215515">
                  <a:moveTo>
                    <a:pt x="125450" y="1210310"/>
                  </a:moveTo>
                  <a:lnTo>
                    <a:pt x="125260" y="1210271"/>
                  </a:lnTo>
                  <a:lnTo>
                    <a:pt x="125412" y="1210348"/>
                  </a:lnTo>
                  <a:close/>
                </a:path>
                <a:path w="1169034" h="2215515">
                  <a:moveTo>
                    <a:pt x="128435" y="1183246"/>
                  </a:moveTo>
                  <a:lnTo>
                    <a:pt x="127952" y="1183246"/>
                  </a:lnTo>
                  <a:lnTo>
                    <a:pt x="127800" y="1183462"/>
                  </a:lnTo>
                  <a:lnTo>
                    <a:pt x="128435" y="1183246"/>
                  </a:lnTo>
                  <a:close/>
                </a:path>
                <a:path w="1169034" h="2215515">
                  <a:moveTo>
                    <a:pt x="176580" y="1170152"/>
                  </a:moveTo>
                  <a:lnTo>
                    <a:pt x="176314" y="1170216"/>
                  </a:lnTo>
                  <a:lnTo>
                    <a:pt x="176580" y="1170152"/>
                  </a:lnTo>
                  <a:close/>
                </a:path>
                <a:path w="1169034" h="2215515">
                  <a:moveTo>
                    <a:pt x="179565" y="567651"/>
                  </a:moveTo>
                  <a:close/>
                </a:path>
                <a:path w="1169034" h="2215515">
                  <a:moveTo>
                    <a:pt x="184696" y="1211033"/>
                  </a:moveTo>
                  <a:lnTo>
                    <a:pt x="184518" y="1211072"/>
                  </a:lnTo>
                  <a:lnTo>
                    <a:pt x="184658" y="1211072"/>
                  </a:lnTo>
                  <a:close/>
                </a:path>
                <a:path w="1169034" h="2215515">
                  <a:moveTo>
                    <a:pt x="188239" y="1169276"/>
                  </a:moveTo>
                  <a:lnTo>
                    <a:pt x="181254" y="1173086"/>
                  </a:lnTo>
                  <a:lnTo>
                    <a:pt x="185280" y="1173086"/>
                  </a:lnTo>
                  <a:lnTo>
                    <a:pt x="188239" y="1169276"/>
                  </a:lnTo>
                  <a:close/>
                </a:path>
                <a:path w="1169034" h="2215515">
                  <a:moveTo>
                    <a:pt x="189763" y="1212456"/>
                  </a:moveTo>
                  <a:lnTo>
                    <a:pt x="185877" y="1212456"/>
                  </a:lnTo>
                  <a:lnTo>
                    <a:pt x="184607" y="1211186"/>
                  </a:lnTo>
                  <a:lnTo>
                    <a:pt x="179247" y="1213726"/>
                  </a:lnTo>
                  <a:lnTo>
                    <a:pt x="173596" y="1217536"/>
                  </a:lnTo>
                  <a:lnTo>
                    <a:pt x="177165" y="1217536"/>
                  </a:lnTo>
                  <a:lnTo>
                    <a:pt x="177469" y="1216266"/>
                  </a:lnTo>
                  <a:lnTo>
                    <a:pt x="178485" y="1216266"/>
                  </a:lnTo>
                  <a:lnTo>
                    <a:pt x="177927" y="1217536"/>
                  </a:lnTo>
                  <a:lnTo>
                    <a:pt x="178854" y="1217536"/>
                  </a:lnTo>
                  <a:lnTo>
                    <a:pt x="179501" y="1216266"/>
                  </a:lnTo>
                  <a:lnTo>
                    <a:pt x="182041" y="1216266"/>
                  </a:lnTo>
                  <a:lnTo>
                    <a:pt x="184988" y="1214996"/>
                  </a:lnTo>
                  <a:lnTo>
                    <a:pt x="186359" y="1214996"/>
                  </a:lnTo>
                  <a:lnTo>
                    <a:pt x="187604" y="1213726"/>
                  </a:lnTo>
                  <a:lnTo>
                    <a:pt x="189763" y="1212456"/>
                  </a:lnTo>
                  <a:close/>
                </a:path>
                <a:path w="1169034" h="2215515">
                  <a:moveTo>
                    <a:pt x="192138" y="1502956"/>
                  </a:moveTo>
                  <a:lnTo>
                    <a:pt x="191084" y="1503286"/>
                  </a:lnTo>
                  <a:lnTo>
                    <a:pt x="191935" y="1503286"/>
                  </a:lnTo>
                  <a:lnTo>
                    <a:pt x="192138" y="1502956"/>
                  </a:lnTo>
                  <a:close/>
                </a:path>
                <a:path w="1169034" h="2215515">
                  <a:moveTo>
                    <a:pt x="194081" y="1209916"/>
                  </a:moveTo>
                  <a:lnTo>
                    <a:pt x="189763" y="1212456"/>
                  </a:lnTo>
                  <a:lnTo>
                    <a:pt x="189915" y="1212456"/>
                  </a:lnTo>
                  <a:lnTo>
                    <a:pt x="192201" y="1211186"/>
                  </a:lnTo>
                  <a:lnTo>
                    <a:pt x="194081" y="1209916"/>
                  </a:lnTo>
                  <a:close/>
                </a:path>
                <a:path w="1169034" h="2215515">
                  <a:moveTo>
                    <a:pt x="224345" y="539623"/>
                  </a:moveTo>
                  <a:lnTo>
                    <a:pt x="224218" y="539750"/>
                  </a:lnTo>
                  <a:lnTo>
                    <a:pt x="224345" y="539623"/>
                  </a:lnTo>
                  <a:close/>
                </a:path>
                <a:path w="1169034" h="2215515">
                  <a:moveTo>
                    <a:pt x="233083" y="1200937"/>
                  </a:moveTo>
                  <a:lnTo>
                    <a:pt x="232816" y="1201026"/>
                  </a:lnTo>
                  <a:lnTo>
                    <a:pt x="233083" y="1200937"/>
                  </a:lnTo>
                  <a:close/>
                </a:path>
                <a:path w="1169034" h="2215515">
                  <a:moveTo>
                    <a:pt x="237236" y="1199172"/>
                  </a:moveTo>
                  <a:lnTo>
                    <a:pt x="235585" y="1199756"/>
                  </a:lnTo>
                  <a:lnTo>
                    <a:pt x="233083" y="1200937"/>
                  </a:lnTo>
                  <a:lnTo>
                    <a:pt x="236575" y="1199756"/>
                  </a:lnTo>
                  <a:lnTo>
                    <a:pt x="237236" y="1199172"/>
                  </a:lnTo>
                  <a:close/>
                </a:path>
                <a:path w="1169034" h="2215515">
                  <a:moveTo>
                    <a:pt x="260096" y="1143419"/>
                  </a:moveTo>
                  <a:lnTo>
                    <a:pt x="260019" y="1143546"/>
                  </a:lnTo>
                  <a:lnTo>
                    <a:pt x="260096" y="1143419"/>
                  </a:lnTo>
                  <a:close/>
                </a:path>
                <a:path w="1169034" h="2215515">
                  <a:moveTo>
                    <a:pt x="272669" y="1117244"/>
                  </a:moveTo>
                  <a:lnTo>
                    <a:pt x="272199" y="1117384"/>
                  </a:lnTo>
                  <a:lnTo>
                    <a:pt x="272402" y="1117384"/>
                  </a:lnTo>
                  <a:lnTo>
                    <a:pt x="272669" y="1117244"/>
                  </a:lnTo>
                  <a:close/>
                </a:path>
                <a:path w="1169034" h="2215515">
                  <a:moveTo>
                    <a:pt x="367969" y="79756"/>
                  </a:moveTo>
                  <a:lnTo>
                    <a:pt x="367576" y="80010"/>
                  </a:lnTo>
                  <a:lnTo>
                    <a:pt x="367792" y="80010"/>
                  </a:lnTo>
                  <a:lnTo>
                    <a:pt x="367969" y="79756"/>
                  </a:lnTo>
                  <a:close/>
                </a:path>
                <a:path w="1169034" h="2215515">
                  <a:moveTo>
                    <a:pt x="387934" y="2175116"/>
                  </a:moveTo>
                  <a:lnTo>
                    <a:pt x="387426" y="2176386"/>
                  </a:lnTo>
                  <a:lnTo>
                    <a:pt x="387934" y="2175116"/>
                  </a:lnTo>
                  <a:close/>
                </a:path>
                <a:path w="1169034" h="2215515">
                  <a:moveTo>
                    <a:pt x="413651" y="1143749"/>
                  </a:moveTo>
                  <a:lnTo>
                    <a:pt x="411861" y="1144701"/>
                  </a:lnTo>
                  <a:lnTo>
                    <a:pt x="413626" y="1143876"/>
                  </a:lnTo>
                  <a:lnTo>
                    <a:pt x="413651" y="1143749"/>
                  </a:lnTo>
                  <a:close/>
                </a:path>
                <a:path w="1169034" h="2215515">
                  <a:moveTo>
                    <a:pt x="419595" y="1141336"/>
                  </a:moveTo>
                  <a:lnTo>
                    <a:pt x="419087" y="1140066"/>
                  </a:lnTo>
                  <a:lnTo>
                    <a:pt x="416902" y="1140066"/>
                  </a:lnTo>
                  <a:lnTo>
                    <a:pt x="414578" y="1141336"/>
                  </a:lnTo>
                  <a:lnTo>
                    <a:pt x="414299" y="1141336"/>
                  </a:lnTo>
                  <a:lnTo>
                    <a:pt x="413651" y="1143749"/>
                  </a:lnTo>
                  <a:lnTo>
                    <a:pt x="415874" y="1142606"/>
                  </a:lnTo>
                  <a:lnTo>
                    <a:pt x="419595" y="1141336"/>
                  </a:lnTo>
                  <a:close/>
                </a:path>
                <a:path w="1169034" h="2215515">
                  <a:moveTo>
                    <a:pt x="428078" y="2194953"/>
                  </a:moveTo>
                  <a:lnTo>
                    <a:pt x="425450" y="2194953"/>
                  </a:lnTo>
                  <a:lnTo>
                    <a:pt x="424002" y="2196223"/>
                  </a:lnTo>
                  <a:lnTo>
                    <a:pt x="419925" y="2201303"/>
                  </a:lnTo>
                  <a:lnTo>
                    <a:pt x="423087" y="2201303"/>
                  </a:lnTo>
                  <a:lnTo>
                    <a:pt x="423608" y="2200033"/>
                  </a:lnTo>
                  <a:lnTo>
                    <a:pt x="425894" y="2197493"/>
                  </a:lnTo>
                  <a:lnTo>
                    <a:pt x="428078" y="2194953"/>
                  </a:lnTo>
                  <a:close/>
                </a:path>
                <a:path w="1169034" h="2215515">
                  <a:moveTo>
                    <a:pt x="433501" y="1044816"/>
                  </a:moveTo>
                  <a:close/>
                </a:path>
                <a:path w="1169034" h="2215515">
                  <a:moveTo>
                    <a:pt x="433933" y="1047356"/>
                  </a:moveTo>
                  <a:lnTo>
                    <a:pt x="433362" y="1046086"/>
                  </a:lnTo>
                  <a:lnTo>
                    <a:pt x="433387" y="1044854"/>
                  </a:lnTo>
                  <a:lnTo>
                    <a:pt x="430657" y="1046086"/>
                  </a:lnTo>
                  <a:lnTo>
                    <a:pt x="428815" y="1044816"/>
                  </a:lnTo>
                  <a:lnTo>
                    <a:pt x="420255" y="1047356"/>
                  </a:lnTo>
                  <a:lnTo>
                    <a:pt x="418617" y="1049896"/>
                  </a:lnTo>
                  <a:lnTo>
                    <a:pt x="408216" y="1054976"/>
                  </a:lnTo>
                  <a:lnTo>
                    <a:pt x="405955" y="1056030"/>
                  </a:lnTo>
                  <a:lnTo>
                    <a:pt x="405955" y="1057516"/>
                  </a:lnTo>
                  <a:lnTo>
                    <a:pt x="405320" y="1058786"/>
                  </a:lnTo>
                  <a:lnTo>
                    <a:pt x="403567" y="1058786"/>
                  </a:lnTo>
                  <a:lnTo>
                    <a:pt x="403758" y="1057516"/>
                  </a:lnTo>
                  <a:lnTo>
                    <a:pt x="405955" y="1057516"/>
                  </a:lnTo>
                  <a:lnTo>
                    <a:pt x="405955" y="1056030"/>
                  </a:lnTo>
                  <a:lnTo>
                    <a:pt x="400037" y="1058786"/>
                  </a:lnTo>
                  <a:lnTo>
                    <a:pt x="396049" y="1059484"/>
                  </a:lnTo>
                  <a:lnTo>
                    <a:pt x="396049" y="1067676"/>
                  </a:lnTo>
                  <a:lnTo>
                    <a:pt x="394995" y="1068946"/>
                  </a:lnTo>
                  <a:lnTo>
                    <a:pt x="393661" y="1068946"/>
                  </a:lnTo>
                  <a:lnTo>
                    <a:pt x="391693" y="1070216"/>
                  </a:lnTo>
                  <a:lnTo>
                    <a:pt x="391426" y="1068946"/>
                  </a:lnTo>
                  <a:lnTo>
                    <a:pt x="391820" y="1068946"/>
                  </a:lnTo>
                  <a:lnTo>
                    <a:pt x="393065" y="1067676"/>
                  </a:lnTo>
                  <a:lnTo>
                    <a:pt x="396049" y="1067676"/>
                  </a:lnTo>
                  <a:lnTo>
                    <a:pt x="396049" y="1059484"/>
                  </a:lnTo>
                  <a:lnTo>
                    <a:pt x="392696" y="1060056"/>
                  </a:lnTo>
                  <a:lnTo>
                    <a:pt x="386676" y="1060056"/>
                  </a:lnTo>
                  <a:lnTo>
                    <a:pt x="380555" y="1063142"/>
                  </a:lnTo>
                  <a:lnTo>
                    <a:pt x="380555" y="1072756"/>
                  </a:lnTo>
                  <a:lnTo>
                    <a:pt x="379958" y="1072756"/>
                  </a:lnTo>
                  <a:lnTo>
                    <a:pt x="378663" y="1074026"/>
                  </a:lnTo>
                  <a:lnTo>
                    <a:pt x="374954" y="1075296"/>
                  </a:lnTo>
                  <a:lnTo>
                    <a:pt x="368642" y="1077836"/>
                  </a:lnTo>
                  <a:lnTo>
                    <a:pt x="368515" y="1077836"/>
                  </a:lnTo>
                  <a:lnTo>
                    <a:pt x="368312" y="1077836"/>
                  </a:lnTo>
                  <a:lnTo>
                    <a:pt x="368261" y="1078001"/>
                  </a:lnTo>
                  <a:lnTo>
                    <a:pt x="367919" y="1079106"/>
                  </a:lnTo>
                  <a:lnTo>
                    <a:pt x="366610" y="1079106"/>
                  </a:lnTo>
                  <a:lnTo>
                    <a:pt x="368261" y="1078001"/>
                  </a:lnTo>
                  <a:lnTo>
                    <a:pt x="368261" y="1077836"/>
                  </a:lnTo>
                  <a:lnTo>
                    <a:pt x="366179" y="1077836"/>
                  </a:lnTo>
                  <a:lnTo>
                    <a:pt x="366179" y="1079106"/>
                  </a:lnTo>
                  <a:lnTo>
                    <a:pt x="364464" y="1080376"/>
                  </a:lnTo>
                  <a:lnTo>
                    <a:pt x="365417" y="1079106"/>
                  </a:lnTo>
                  <a:lnTo>
                    <a:pt x="366179" y="1079106"/>
                  </a:lnTo>
                  <a:lnTo>
                    <a:pt x="366179" y="1077836"/>
                  </a:lnTo>
                  <a:lnTo>
                    <a:pt x="365417" y="1077836"/>
                  </a:lnTo>
                  <a:lnTo>
                    <a:pt x="361213" y="1080376"/>
                  </a:lnTo>
                  <a:lnTo>
                    <a:pt x="353517" y="1081646"/>
                  </a:lnTo>
                  <a:lnTo>
                    <a:pt x="352259" y="1081646"/>
                  </a:lnTo>
                  <a:lnTo>
                    <a:pt x="355384" y="1079106"/>
                  </a:lnTo>
                  <a:lnTo>
                    <a:pt x="360045" y="1076566"/>
                  </a:lnTo>
                  <a:lnTo>
                    <a:pt x="367030" y="1072756"/>
                  </a:lnTo>
                  <a:lnTo>
                    <a:pt x="368414" y="1071486"/>
                  </a:lnTo>
                  <a:lnTo>
                    <a:pt x="369925" y="1071486"/>
                  </a:lnTo>
                  <a:lnTo>
                    <a:pt x="369354" y="1072756"/>
                  </a:lnTo>
                  <a:lnTo>
                    <a:pt x="368388" y="1072756"/>
                  </a:lnTo>
                  <a:lnTo>
                    <a:pt x="365747" y="1076566"/>
                  </a:lnTo>
                  <a:lnTo>
                    <a:pt x="366039" y="1076566"/>
                  </a:lnTo>
                  <a:lnTo>
                    <a:pt x="375196" y="1072756"/>
                  </a:lnTo>
                  <a:lnTo>
                    <a:pt x="377926" y="1071486"/>
                  </a:lnTo>
                  <a:lnTo>
                    <a:pt x="380555" y="1072756"/>
                  </a:lnTo>
                  <a:lnTo>
                    <a:pt x="380555" y="1063142"/>
                  </a:lnTo>
                  <a:lnTo>
                    <a:pt x="376580" y="1065136"/>
                  </a:lnTo>
                  <a:lnTo>
                    <a:pt x="369595" y="1065136"/>
                  </a:lnTo>
                  <a:lnTo>
                    <a:pt x="365836" y="1068946"/>
                  </a:lnTo>
                  <a:lnTo>
                    <a:pt x="359803" y="1068946"/>
                  </a:lnTo>
                  <a:lnTo>
                    <a:pt x="353936" y="1072756"/>
                  </a:lnTo>
                  <a:lnTo>
                    <a:pt x="351840" y="1074026"/>
                  </a:lnTo>
                  <a:lnTo>
                    <a:pt x="348627" y="1075004"/>
                  </a:lnTo>
                  <a:lnTo>
                    <a:pt x="348627" y="1084186"/>
                  </a:lnTo>
                  <a:lnTo>
                    <a:pt x="348043" y="1085456"/>
                  </a:lnTo>
                  <a:lnTo>
                    <a:pt x="347306" y="1085456"/>
                  </a:lnTo>
                  <a:lnTo>
                    <a:pt x="348272" y="1084186"/>
                  </a:lnTo>
                  <a:lnTo>
                    <a:pt x="348627" y="1084186"/>
                  </a:lnTo>
                  <a:lnTo>
                    <a:pt x="348627" y="1075004"/>
                  </a:lnTo>
                  <a:lnTo>
                    <a:pt x="347637" y="1075296"/>
                  </a:lnTo>
                  <a:lnTo>
                    <a:pt x="336423" y="1076566"/>
                  </a:lnTo>
                  <a:lnTo>
                    <a:pt x="334606" y="1076566"/>
                  </a:lnTo>
                  <a:lnTo>
                    <a:pt x="335140" y="1075296"/>
                  </a:lnTo>
                  <a:lnTo>
                    <a:pt x="336880" y="1074026"/>
                  </a:lnTo>
                  <a:lnTo>
                    <a:pt x="343420" y="1071486"/>
                  </a:lnTo>
                  <a:lnTo>
                    <a:pt x="348691" y="1068946"/>
                  </a:lnTo>
                  <a:lnTo>
                    <a:pt x="355320" y="1063866"/>
                  </a:lnTo>
                  <a:lnTo>
                    <a:pt x="358711" y="1063866"/>
                  </a:lnTo>
                  <a:lnTo>
                    <a:pt x="362864" y="1062596"/>
                  </a:lnTo>
                  <a:lnTo>
                    <a:pt x="364134" y="1061326"/>
                  </a:lnTo>
                  <a:lnTo>
                    <a:pt x="366039" y="1060056"/>
                  </a:lnTo>
                  <a:lnTo>
                    <a:pt x="356679" y="1060056"/>
                  </a:lnTo>
                  <a:lnTo>
                    <a:pt x="353174" y="1062596"/>
                  </a:lnTo>
                  <a:lnTo>
                    <a:pt x="347764" y="1066406"/>
                  </a:lnTo>
                  <a:lnTo>
                    <a:pt x="341337" y="1068946"/>
                  </a:lnTo>
                  <a:lnTo>
                    <a:pt x="335330" y="1072756"/>
                  </a:lnTo>
                  <a:lnTo>
                    <a:pt x="331279" y="1075220"/>
                  </a:lnTo>
                  <a:lnTo>
                    <a:pt x="331279" y="1084186"/>
                  </a:lnTo>
                  <a:lnTo>
                    <a:pt x="330517" y="1085456"/>
                  </a:lnTo>
                  <a:lnTo>
                    <a:pt x="329552" y="1085456"/>
                  </a:lnTo>
                  <a:lnTo>
                    <a:pt x="330339" y="1084186"/>
                  </a:lnTo>
                  <a:lnTo>
                    <a:pt x="331279" y="1084186"/>
                  </a:lnTo>
                  <a:lnTo>
                    <a:pt x="331279" y="1075220"/>
                  </a:lnTo>
                  <a:lnTo>
                    <a:pt x="331139" y="1075296"/>
                  </a:lnTo>
                  <a:lnTo>
                    <a:pt x="330758" y="1076566"/>
                  </a:lnTo>
                  <a:lnTo>
                    <a:pt x="327799" y="1077836"/>
                  </a:lnTo>
                  <a:lnTo>
                    <a:pt x="319582" y="1081646"/>
                  </a:lnTo>
                  <a:lnTo>
                    <a:pt x="313143" y="1084186"/>
                  </a:lnTo>
                  <a:lnTo>
                    <a:pt x="304901" y="1086726"/>
                  </a:lnTo>
                  <a:lnTo>
                    <a:pt x="302539" y="1087996"/>
                  </a:lnTo>
                  <a:lnTo>
                    <a:pt x="299834" y="1090536"/>
                  </a:lnTo>
                  <a:lnTo>
                    <a:pt x="291477" y="1094346"/>
                  </a:lnTo>
                  <a:lnTo>
                    <a:pt x="294728" y="1094346"/>
                  </a:lnTo>
                  <a:lnTo>
                    <a:pt x="296100" y="1095616"/>
                  </a:lnTo>
                  <a:lnTo>
                    <a:pt x="303784" y="1093076"/>
                  </a:lnTo>
                  <a:lnTo>
                    <a:pt x="306095" y="1091806"/>
                  </a:lnTo>
                  <a:lnTo>
                    <a:pt x="300672" y="1095616"/>
                  </a:lnTo>
                  <a:lnTo>
                    <a:pt x="303034" y="1096886"/>
                  </a:lnTo>
                  <a:lnTo>
                    <a:pt x="297675" y="1100696"/>
                  </a:lnTo>
                  <a:lnTo>
                    <a:pt x="303453" y="1100696"/>
                  </a:lnTo>
                  <a:lnTo>
                    <a:pt x="297675" y="1104506"/>
                  </a:lnTo>
                  <a:lnTo>
                    <a:pt x="296087" y="1104506"/>
                  </a:lnTo>
                  <a:lnTo>
                    <a:pt x="292315" y="1108316"/>
                  </a:lnTo>
                  <a:lnTo>
                    <a:pt x="298157" y="1107046"/>
                  </a:lnTo>
                  <a:lnTo>
                    <a:pt x="300596" y="1107046"/>
                  </a:lnTo>
                  <a:lnTo>
                    <a:pt x="303872" y="1104506"/>
                  </a:lnTo>
                  <a:lnTo>
                    <a:pt x="306044" y="1103236"/>
                  </a:lnTo>
                  <a:lnTo>
                    <a:pt x="314591" y="1099426"/>
                  </a:lnTo>
                  <a:lnTo>
                    <a:pt x="321932" y="1096886"/>
                  </a:lnTo>
                  <a:lnTo>
                    <a:pt x="328523" y="1096886"/>
                  </a:lnTo>
                  <a:lnTo>
                    <a:pt x="332105" y="1095616"/>
                  </a:lnTo>
                  <a:lnTo>
                    <a:pt x="338924" y="1093076"/>
                  </a:lnTo>
                  <a:lnTo>
                    <a:pt x="340029" y="1093076"/>
                  </a:lnTo>
                  <a:lnTo>
                    <a:pt x="337934" y="1095616"/>
                  </a:lnTo>
                  <a:lnTo>
                    <a:pt x="329120" y="1098156"/>
                  </a:lnTo>
                  <a:lnTo>
                    <a:pt x="322732" y="1101966"/>
                  </a:lnTo>
                  <a:lnTo>
                    <a:pt x="321551" y="1105776"/>
                  </a:lnTo>
                  <a:lnTo>
                    <a:pt x="317741" y="1107046"/>
                  </a:lnTo>
                  <a:lnTo>
                    <a:pt x="310896" y="1109586"/>
                  </a:lnTo>
                  <a:lnTo>
                    <a:pt x="307467" y="1109586"/>
                  </a:lnTo>
                  <a:lnTo>
                    <a:pt x="301256" y="1112126"/>
                  </a:lnTo>
                  <a:lnTo>
                    <a:pt x="298932" y="1112126"/>
                  </a:lnTo>
                  <a:lnTo>
                    <a:pt x="300850" y="1110856"/>
                  </a:lnTo>
                  <a:lnTo>
                    <a:pt x="304241" y="1108316"/>
                  </a:lnTo>
                  <a:lnTo>
                    <a:pt x="307936" y="1107046"/>
                  </a:lnTo>
                  <a:lnTo>
                    <a:pt x="313956" y="1103236"/>
                  </a:lnTo>
                  <a:lnTo>
                    <a:pt x="317055" y="1101966"/>
                  </a:lnTo>
                  <a:lnTo>
                    <a:pt x="316357" y="1101966"/>
                  </a:lnTo>
                  <a:lnTo>
                    <a:pt x="315531" y="1100696"/>
                  </a:lnTo>
                  <a:lnTo>
                    <a:pt x="312064" y="1101966"/>
                  </a:lnTo>
                  <a:lnTo>
                    <a:pt x="281000" y="1117206"/>
                  </a:lnTo>
                  <a:lnTo>
                    <a:pt x="278993" y="1118476"/>
                  </a:lnTo>
                  <a:lnTo>
                    <a:pt x="272402" y="1118476"/>
                  </a:lnTo>
                  <a:lnTo>
                    <a:pt x="267296" y="1121016"/>
                  </a:lnTo>
                  <a:lnTo>
                    <a:pt x="264744" y="1121016"/>
                  </a:lnTo>
                  <a:lnTo>
                    <a:pt x="261315" y="1122286"/>
                  </a:lnTo>
                  <a:lnTo>
                    <a:pt x="259143" y="1124826"/>
                  </a:lnTo>
                  <a:lnTo>
                    <a:pt x="260210" y="1124826"/>
                  </a:lnTo>
                  <a:lnTo>
                    <a:pt x="260616" y="1126096"/>
                  </a:lnTo>
                  <a:lnTo>
                    <a:pt x="258648" y="1127366"/>
                  </a:lnTo>
                  <a:lnTo>
                    <a:pt x="251980" y="1129906"/>
                  </a:lnTo>
                  <a:lnTo>
                    <a:pt x="249212" y="1129906"/>
                  </a:lnTo>
                  <a:lnTo>
                    <a:pt x="250761" y="1128636"/>
                  </a:lnTo>
                  <a:lnTo>
                    <a:pt x="252298" y="1127366"/>
                  </a:lnTo>
                  <a:lnTo>
                    <a:pt x="251993" y="1126096"/>
                  </a:lnTo>
                  <a:lnTo>
                    <a:pt x="246773" y="1126096"/>
                  </a:lnTo>
                  <a:lnTo>
                    <a:pt x="239344" y="1128636"/>
                  </a:lnTo>
                  <a:lnTo>
                    <a:pt x="235419" y="1127366"/>
                  </a:lnTo>
                  <a:lnTo>
                    <a:pt x="234505" y="1127366"/>
                  </a:lnTo>
                  <a:lnTo>
                    <a:pt x="233083" y="1128636"/>
                  </a:lnTo>
                  <a:lnTo>
                    <a:pt x="229552" y="1131176"/>
                  </a:lnTo>
                  <a:lnTo>
                    <a:pt x="227266" y="1132446"/>
                  </a:lnTo>
                  <a:lnTo>
                    <a:pt x="224764" y="1133716"/>
                  </a:lnTo>
                  <a:lnTo>
                    <a:pt x="220065" y="1136256"/>
                  </a:lnTo>
                  <a:lnTo>
                    <a:pt x="218732" y="1137526"/>
                  </a:lnTo>
                  <a:lnTo>
                    <a:pt x="219468" y="1138796"/>
                  </a:lnTo>
                  <a:lnTo>
                    <a:pt x="220497" y="1140066"/>
                  </a:lnTo>
                  <a:lnTo>
                    <a:pt x="222364" y="1141336"/>
                  </a:lnTo>
                  <a:lnTo>
                    <a:pt x="224294" y="1142606"/>
                  </a:lnTo>
                  <a:lnTo>
                    <a:pt x="225539" y="1142606"/>
                  </a:lnTo>
                  <a:lnTo>
                    <a:pt x="223024" y="1143876"/>
                  </a:lnTo>
                  <a:lnTo>
                    <a:pt x="221018" y="1145146"/>
                  </a:lnTo>
                  <a:lnTo>
                    <a:pt x="207708" y="1145146"/>
                  </a:lnTo>
                  <a:lnTo>
                    <a:pt x="203885" y="1146416"/>
                  </a:lnTo>
                  <a:lnTo>
                    <a:pt x="198704" y="1148956"/>
                  </a:lnTo>
                  <a:lnTo>
                    <a:pt x="199072" y="1150226"/>
                  </a:lnTo>
                  <a:lnTo>
                    <a:pt x="198831" y="1150226"/>
                  </a:lnTo>
                  <a:lnTo>
                    <a:pt x="191477" y="1155306"/>
                  </a:lnTo>
                  <a:lnTo>
                    <a:pt x="198958" y="1155306"/>
                  </a:lnTo>
                  <a:lnTo>
                    <a:pt x="196100" y="1157846"/>
                  </a:lnTo>
                  <a:lnTo>
                    <a:pt x="193332" y="1157846"/>
                  </a:lnTo>
                  <a:lnTo>
                    <a:pt x="191084" y="1159116"/>
                  </a:lnTo>
                  <a:lnTo>
                    <a:pt x="181165" y="1164196"/>
                  </a:lnTo>
                  <a:lnTo>
                    <a:pt x="179311" y="1164196"/>
                  </a:lnTo>
                  <a:lnTo>
                    <a:pt x="175641" y="1166736"/>
                  </a:lnTo>
                  <a:lnTo>
                    <a:pt x="172707" y="1168006"/>
                  </a:lnTo>
                  <a:lnTo>
                    <a:pt x="173685" y="1165466"/>
                  </a:lnTo>
                  <a:lnTo>
                    <a:pt x="175666" y="1164196"/>
                  </a:lnTo>
                  <a:lnTo>
                    <a:pt x="178917" y="1162926"/>
                  </a:lnTo>
                  <a:lnTo>
                    <a:pt x="180111" y="1162926"/>
                  </a:lnTo>
                  <a:lnTo>
                    <a:pt x="180873" y="1160386"/>
                  </a:lnTo>
                  <a:lnTo>
                    <a:pt x="176809" y="1160386"/>
                  </a:lnTo>
                  <a:lnTo>
                    <a:pt x="170014" y="1162926"/>
                  </a:lnTo>
                  <a:lnTo>
                    <a:pt x="167551" y="1164196"/>
                  </a:lnTo>
                  <a:lnTo>
                    <a:pt x="163195" y="1164196"/>
                  </a:lnTo>
                  <a:lnTo>
                    <a:pt x="162318" y="1162926"/>
                  </a:lnTo>
                  <a:lnTo>
                    <a:pt x="161353" y="1164196"/>
                  </a:lnTo>
                  <a:lnTo>
                    <a:pt x="159639" y="1164196"/>
                  </a:lnTo>
                  <a:lnTo>
                    <a:pt x="160058" y="1162926"/>
                  </a:lnTo>
                  <a:lnTo>
                    <a:pt x="161023" y="1162926"/>
                  </a:lnTo>
                  <a:lnTo>
                    <a:pt x="161302" y="1161656"/>
                  </a:lnTo>
                  <a:lnTo>
                    <a:pt x="158813" y="1161656"/>
                  </a:lnTo>
                  <a:lnTo>
                    <a:pt x="158242" y="1162926"/>
                  </a:lnTo>
                  <a:lnTo>
                    <a:pt x="157353" y="1164196"/>
                  </a:lnTo>
                  <a:lnTo>
                    <a:pt x="156921" y="1165466"/>
                  </a:lnTo>
                  <a:lnTo>
                    <a:pt x="155587" y="1165466"/>
                  </a:lnTo>
                  <a:lnTo>
                    <a:pt x="153136" y="1166736"/>
                  </a:lnTo>
                  <a:lnTo>
                    <a:pt x="151028" y="1168006"/>
                  </a:lnTo>
                  <a:lnTo>
                    <a:pt x="147535" y="1169276"/>
                  </a:lnTo>
                  <a:lnTo>
                    <a:pt x="145796" y="1168006"/>
                  </a:lnTo>
                  <a:lnTo>
                    <a:pt x="145808" y="1166736"/>
                  </a:lnTo>
                  <a:lnTo>
                    <a:pt x="143510" y="1168006"/>
                  </a:lnTo>
                  <a:lnTo>
                    <a:pt x="141198" y="1168006"/>
                  </a:lnTo>
                  <a:lnTo>
                    <a:pt x="135470" y="1171816"/>
                  </a:lnTo>
                  <a:lnTo>
                    <a:pt x="135407" y="1175626"/>
                  </a:lnTo>
                  <a:lnTo>
                    <a:pt x="134912" y="1176896"/>
                  </a:lnTo>
                  <a:lnTo>
                    <a:pt x="132422" y="1176896"/>
                  </a:lnTo>
                  <a:lnTo>
                    <a:pt x="134454" y="1175626"/>
                  </a:lnTo>
                  <a:lnTo>
                    <a:pt x="135407" y="1175626"/>
                  </a:lnTo>
                  <a:lnTo>
                    <a:pt x="135407" y="1171841"/>
                  </a:lnTo>
                  <a:lnTo>
                    <a:pt x="131902" y="1173086"/>
                  </a:lnTo>
                  <a:lnTo>
                    <a:pt x="135178" y="1169276"/>
                  </a:lnTo>
                  <a:lnTo>
                    <a:pt x="134454" y="1169276"/>
                  </a:lnTo>
                  <a:lnTo>
                    <a:pt x="132257" y="1170546"/>
                  </a:lnTo>
                  <a:lnTo>
                    <a:pt x="130467" y="1170546"/>
                  </a:lnTo>
                  <a:lnTo>
                    <a:pt x="130683" y="1171816"/>
                  </a:lnTo>
                  <a:lnTo>
                    <a:pt x="131140" y="1171816"/>
                  </a:lnTo>
                  <a:lnTo>
                    <a:pt x="129997" y="1173086"/>
                  </a:lnTo>
                  <a:lnTo>
                    <a:pt x="128930" y="1173086"/>
                  </a:lnTo>
                  <a:lnTo>
                    <a:pt x="127609" y="1171816"/>
                  </a:lnTo>
                  <a:lnTo>
                    <a:pt x="122821" y="1171816"/>
                  </a:lnTo>
                  <a:lnTo>
                    <a:pt x="122631" y="1173086"/>
                  </a:lnTo>
                  <a:lnTo>
                    <a:pt x="121031" y="1174356"/>
                  </a:lnTo>
                  <a:lnTo>
                    <a:pt x="121005" y="1175626"/>
                  </a:lnTo>
                  <a:lnTo>
                    <a:pt x="119926" y="1178166"/>
                  </a:lnTo>
                  <a:lnTo>
                    <a:pt x="117716" y="1178166"/>
                  </a:lnTo>
                  <a:lnTo>
                    <a:pt x="116509" y="1179436"/>
                  </a:lnTo>
                  <a:lnTo>
                    <a:pt x="115722" y="1178166"/>
                  </a:lnTo>
                  <a:lnTo>
                    <a:pt x="115036" y="1178166"/>
                  </a:lnTo>
                  <a:lnTo>
                    <a:pt x="114350" y="1179436"/>
                  </a:lnTo>
                  <a:lnTo>
                    <a:pt x="113779" y="1179436"/>
                  </a:lnTo>
                  <a:lnTo>
                    <a:pt x="113512" y="1180045"/>
                  </a:lnTo>
                  <a:lnTo>
                    <a:pt x="113195" y="1179868"/>
                  </a:lnTo>
                  <a:lnTo>
                    <a:pt x="113220" y="1180223"/>
                  </a:lnTo>
                  <a:lnTo>
                    <a:pt x="113398" y="1180299"/>
                  </a:lnTo>
                  <a:lnTo>
                    <a:pt x="113220" y="1180706"/>
                  </a:lnTo>
                  <a:lnTo>
                    <a:pt x="115544" y="1180706"/>
                  </a:lnTo>
                  <a:lnTo>
                    <a:pt x="119481" y="1179436"/>
                  </a:lnTo>
                  <a:lnTo>
                    <a:pt x="121742" y="1178166"/>
                  </a:lnTo>
                  <a:lnTo>
                    <a:pt x="123698" y="1178166"/>
                  </a:lnTo>
                  <a:lnTo>
                    <a:pt x="124929" y="1176896"/>
                  </a:lnTo>
                  <a:lnTo>
                    <a:pt x="132080" y="1176896"/>
                  </a:lnTo>
                  <a:lnTo>
                    <a:pt x="130657" y="1178166"/>
                  </a:lnTo>
                  <a:lnTo>
                    <a:pt x="130060" y="1179436"/>
                  </a:lnTo>
                  <a:lnTo>
                    <a:pt x="132181" y="1179436"/>
                  </a:lnTo>
                  <a:lnTo>
                    <a:pt x="138506" y="1176896"/>
                  </a:lnTo>
                  <a:lnTo>
                    <a:pt x="141541" y="1175626"/>
                  </a:lnTo>
                  <a:lnTo>
                    <a:pt x="144589" y="1174356"/>
                  </a:lnTo>
                  <a:lnTo>
                    <a:pt x="152844" y="1170546"/>
                  </a:lnTo>
                  <a:lnTo>
                    <a:pt x="154508" y="1170546"/>
                  </a:lnTo>
                  <a:lnTo>
                    <a:pt x="151523" y="1174356"/>
                  </a:lnTo>
                  <a:lnTo>
                    <a:pt x="149733" y="1176896"/>
                  </a:lnTo>
                  <a:lnTo>
                    <a:pt x="142900" y="1180706"/>
                  </a:lnTo>
                  <a:lnTo>
                    <a:pt x="140220" y="1183335"/>
                  </a:lnTo>
                  <a:lnTo>
                    <a:pt x="140220" y="1188326"/>
                  </a:lnTo>
                  <a:lnTo>
                    <a:pt x="138887" y="1189596"/>
                  </a:lnTo>
                  <a:lnTo>
                    <a:pt x="137591" y="1189596"/>
                  </a:lnTo>
                  <a:lnTo>
                    <a:pt x="134759" y="1190866"/>
                  </a:lnTo>
                  <a:lnTo>
                    <a:pt x="134467" y="1190866"/>
                  </a:lnTo>
                  <a:lnTo>
                    <a:pt x="135826" y="1189596"/>
                  </a:lnTo>
                  <a:lnTo>
                    <a:pt x="137947" y="1188326"/>
                  </a:lnTo>
                  <a:lnTo>
                    <a:pt x="140220" y="1188326"/>
                  </a:lnTo>
                  <a:lnTo>
                    <a:pt x="140220" y="1183335"/>
                  </a:lnTo>
                  <a:lnTo>
                    <a:pt x="136410" y="1187056"/>
                  </a:lnTo>
                  <a:lnTo>
                    <a:pt x="130835" y="1188326"/>
                  </a:lnTo>
                  <a:lnTo>
                    <a:pt x="125234" y="1190866"/>
                  </a:lnTo>
                  <a:lnTo>
                    <a:pt x="121627" y="1190866"/>
                  </a:lnTo>
                  <a:lnTo>
                    <a:pt x="123545" y="1189596"/>
                  </a:lnTo>
                  <a:lnTo>
                    <a:pt x="125361" y="1188326"/>
                  </a:lnTo>
                  <a:lnTo>
                    <a:pt x="129374" y="1187056"/>
                  </a:lnTo>
                  <a:lnTo>
                    <a:pt x="130670" y="1185786"/>
                  </a:lnTo>
                  <a:lnTo>
                    <a:pt x="131711" y="1184516"/>
                  </a:lnTo>
                  <a:lnTo>
                    <a:pt x="125857" y="1187056"/>
                  </a:lnTo>
                  <a:lnTo>
                    <a:pt x="126161" y="1185786"/>
                  </a:lnTo>
                  <a:lnTo>
                    <a:pt x="127800" y="1183462"/>
                  </a:lnTo>
                  <a:lnTo>
                    <a:pt x="121285" y="1185786"/>
                  </a:lnTo>
                  <a:lnTo>
                    <a:pt x="116141" y="1185786"/>
                  </a:lnTo>
                  <a:lnTo>
                    <a:pt x="111226" y="1189596"/>
                  </a:lnTo>
                  <a:lnTo>
                    <a:pt x="105308" y="1192136"/>
                  </a:lnTo>
                  <a:lnTo>
                    <a:pt x="100787" y="1193406"/>
                  </a:lnTo>
                  <a:lnTo>
                    <a:pt x="99961" y="1193825"/>
                  </a:lnTo>
                  <a:lnTo>
                    <a:pt x="99961" y="1195946"/>
                  </a:lnTo>
                  <a:lnTo>
                    <a:pt x="99796" y="1197216"/>
                  </a:lnTo>
                  <a:lnTo>
                    <a:pt x="98729" y="1197216"/>
                  </a:lnTo>
                  <a:lnTo>
                    <a:pt x="97320" y="1198486"/>
                  </a:lnTo>
                  <a:lnTo>
                    <a:pt x="96100" y="1198486"/>
                  </a:lnTo>
                  <a:lnTo>
                    <a:pt x="96367" y="1197216"/>
                  </a:lnTo>
                  <a:lnTo>
                    <a:pt x="97282" y="1197216"/>
                  </a:lnTo>
                  <a:lnTo>
                    <a:pt x="99250" y="1195946"/>
                  </a:lnTo>
                  <a:lnTo>
                    <a:pt x="99961" y="1195946"/>
                  </a:lnTo>
                  <a:lnTo>
                    <a:pt x="99961" y="1193825"/>
                  </a:lnTo>
                  <a:lnTo>
                    <a:pt x="95694" y="1195946"/>
                  </a:lnTo>
                  <a:lnTo>
                    <a:pt x="93281" y="1197216"/>
                  </a:lnTo>
                  <a:lnTo>
                    <a:pt x="91389" y="1197216"/>
                  </a:lnTo>
                  <a:lnTo>
                    <a:pt x="91160" y="1195946"/>
                  </a:lnTo>
                  <a:lnTo>
                    <a:pt x="82384" y="1197216"/>
                  </a:lnTo>
                  <a:lnTo>
                    <a:pt x="80556" y="1197216"/>
                  </a:lnTo>
                  <a:lnTo>
                    <a:pt x="80187" y="1195946"/>
                  </a:lnTo>
                  <a:lnTo>
                    <a:pt x="79679" y="1193406"/>
                  </a:lnTo>
                  <a:lnTo>
                    <a:pt x="71145" y="1195946"/>
                  </a:lnTo>
                  <a:lnTo>
                    <a:pt x="66497" y="1194676"/>
                  </a:lnTo>
                  <a:lnTo>
                    <a:pt x="62560" y="1198486"/>
                  </a:lnTo>
                  <a:lnTo>
                    <a:pt x="56845" y="1198486"/>
                  </a:lnTo>
                  <a:lnTo>
                    <a:pt x="55219" y="1199756"/>
                  </a:lnTo>
                  <a:lnTo>
                    <a:pt x="52984" y="1199756"/>
                  </a:lnTo>
                  <a:lnTo>
                    <a:pt x="52006" y="1202296"/>
                  </a:lnTo>
                  <a:lnTo>
                    <a:pt x="52019" y="1203566"/>
                  </a:lnTo>
                  <a:lnTo>
                    <a:pt x="55257" y="1202296"/>
                  </a:lnTo>
                  <a:lnTo>
                    <a:pt x="61480" y="1201026"/>
                  </a:lnTo>
                  <a:lnTo>
                    <a:pt x="70739" y="1201026"/>
                  </a:lnTo>
                  <a:lnTo>
                    <a:pt x="72821" y="1199756"/>
                  </a:lnTo>
                  <a:lnTo>
                    <a:pt x="74345" y="1199756"/>
                  </a:lnTo>
                  <a:lnTo>
                    <a:pt x="75488" y="1202296"/>
                  </a:lnTo>
                  <a:lnTo>
                    <a:pt x="79997" y="1202296"/>
                  </a:lnTo>
                  <a:lnTo>
                    <a:pt x="87147" y="1201026"/>
                  </a:lnTo>
                  <a:lnTo>
                    <a:pt x="89039" y="1199756"/>
                  </a:lnTo>
                  <a:lnTo>
                    <a:pt x="92583" y="1198486"/>
                  </a:lnTo>
                  <a:lnTo>
                    <a:pt x="90957" y="1202296"/>
                  </a:lnTo>
                  <a:lnTo>
                    <a:pt x="94805" y="1201026"/>
                  </a:lnTo>
                  <a:lnTo>
                    <a:pt x="108254" y="1195946"/>
                  </a:lnTo>
                  <a:lnTo>
                    <a:pt x="114985" y="1193406"/>
                  </a:lnTo>
                  <a:lnTo>
                    <a:pt x="118262" y="1190866"/>
                  </a:lnTo>
                  <a:lnTo>
                    <a:pt x="118465" y="1192136"/>
                  </a:lnTo>
                  <a:lnTo>
                    <a:pt x="117436" y="1193406"/>
                  </a:lnTo>
                  <a:lnTo>
                    <a:pt x="118452" y="1193406"/>
                  </a:lnTo>
                  <a:lnTo>
                    <a:pt x="117335" y="1195946"/>
                  </a:lnTo>
                  <a:lnTo>
                    <a:pt x="116014" y="1198486"/>
                  </a:lnTo>
                  <a:lnTo>
                    <a:pt x="108191" y="1202296"/>
                  </a:lnTo>
                  <a:lnTo>
                    <a:pt x="108686" y="1202296"/>
                  </a:lnTo>
                  <a:lnTo>
                    <a:pt x="112115" y="1201026"/>
                  </a:lnTo>
                  <a:lnTo>
                    <a:pt x="114833" y="1199756"/>
                  </a:lnTo>
                  <a:lnTo>
                    <a:pt x="121234" y="1195946"/>
                  </a:lnTo>
                  <a:lnTo>
                    <a:pt x="124142" y="1195946"/>
                  </a:lnTo>
                  <a:lnTo>
                    <a:pt x="127825" y="1194676"/>
                  </a:lnTo>
                  <a:lnTo>
                    <a:pt x="128524" y="1194676"/>
                  </a:lnTo>
                  <a:lnTo>
                    <a:pt x="125272" y="1198486"/>
                  </a:lnTo>
                  <a:lnTo>
                    <a:pt x="133794" y="1195946"/>
                  </a:lnTo>
                  <a:lnTo>
                    <a:pt x="134620" y="1195946"/>
                  </a:lnTo>
                  <a:lnTo>
                    <a:pt x="135293" y="1197216"/>
                  </a:lnTo>
                  <a:lnTo>
                    <a:pt x="136486" y="1195946"/>
                  </a:lnTo>
                  <a:lnTo>
                    <a:pt x="138099" y="1194676"/>
                  </a:lnTo>
                  <a:lnTo>
                    <a:pt x="140703" y="1192136"/>
                  </a:lnTo>
                  <a:lnTo>
                    <a:pt x="143687" y="1190866"/>
                  </a:lnTo>
                  <a:lnTo>
                    <a:pt x="148120" y="1189596"/>
                  </a:lnTo>
                  <a:lnTo>
                    <a:pt x="147459" y="1189596"/>
                  </a:lnTo>
                  <a:lnTo>
                    <a:pt x="147383" y="1188326"/>
                  </a:lnTo>
                  <a:lnTo>
                    <a:pt x="147307" y="1187056"/>
                  </a:lnTo>
                  <a:lnTo>
                    <a:pt x="148297" y="1185786"/>
                  </a:lnTo>
                  <a:lnTo>
                    <a:pt x="148958" y="1184516"/>
                  </a:lnTo>
                  <a:lnTo>
                    <a:pt x="149821" y="1184516"/>
                  </a:lnTo>
                  <a:lnTo>
                    <a:pt x="152590" y="1181976"/>
                  </a:lnTo>
                  <a:lnTo>
                    <a:pt x="154546" y="1181976"/>
                  </a:lnTo>
                  <a:lnTo>
                    <a:pt x="157289" y="1180706"/>
                  </a:lnTo>
                  <a:lnTo>
                    <a:pt x="157861" y="1181976"/>
                  </a:lnTo>
                  <a:lnTo>
                    <a:pt x="157772" y="1183246"/>
                  </a:lnTo>
                  <a:lnTo>
                    <a:pt x="157124" y="1184516"/>
                  </a:lnTo>
                  <a:lnTo>
                    <a:pt x="154165" y="1185786"/>
                  </a:lnTo>
                  <a:lnTo>
                    <a:pt x="152361" y="1187056"/>
                  </a:lnTo>
                  <a:lnTo>
                    <a:pt x="150977" y="1188326"/>
                  </a:lnTo>
                  <a:lnTo>
                    <a:pt x="159969" y="1184516"/>
                  </a:lnTo>
                  <a:lnTo>
                    <a:pt x="162496" y="1183246"/>
                  </a:lnTo>
                  <a:lnTo>
                    <a:pt x="162064" y="1184516"/>
                  </a:lnTo>
                  <a:lnTo>
                    <a:pt x="161074" y="1185786"/>
                  </a:lnTo>
                  <a:lnTo>
                    <a:pt x="157962" y="1188326"/>
                  </a:lnTo>
                  <a:lnTo>
                    <a:pt x="155219" y="1189596"/>
                  </a:lnTo>
                  <a:lnTo>
                    <a:pt x="151130" y="1192136"/>
                  </a:lnTo>
                  <a:lnTo>
                    <a:pt x="148132" y="1192136"/>
                  </a:lnTo>
                  <a:lnTo>
                    <a:pt x="148297" y="1194676"/>
                  </a:lnTo>
                  <a:lnTo>
                    <a:pt x="150444" y="1193406"/>
                  </a:lnTo>
                  <a:lnTo>
                    <a:pt x="156057" y="1192136"/>
                  </a:lnTo>
                  <a:lnTo>
                    <a:pt x="159664" y="1190866"/>
                  </a:lnTo>
                  <a:lnTo>
                    <a:pt x="163436" y="1187056"/>
                  </a:lnTo>
                  <a:lnTo>
                    <a:pt x="167576" y="1185786"/>
                  </a:lnTo>
                  <a:lnTo>
                    <a:pt x="172021" y="1183246"/>
                  </a:lnTo>
                  <a:lnTo>
                    <a:pt x="173177" y="1183246"/>
                  </a:lnTo>
                  <a:lnTo>
                    <a:pt x="169456" y="1187056"/>
                  </a:lnTo>
                  <a:lnTo>
                    <a:pt x="164846" y="1189596"/>
                  </a:lnTo>
                  <a:lnTo>
                    <a:pt x="167792" y="1189596"/>
                  </a:lnTo>
                  <a:lnTo>
                    <a:pt x="167106" y="1190866"/>
                  </a:lnTo>
                  <a:lnTo>
                    <a:pt x="155359" y="1197216"/>
                  </a:lnTo>
                  <a:lnTo>
                    <a:pt x="156552" y="1199756"/>
                  </a:lnTo>
                  <a:lnTo>
                    <a:pt x="149275" y="1204836"/>
                  </a:lnTo>
                  <a:lnTo>
                    <a:pt x="149682" y="1204836"/>
                  </a:lnTo>
                  <a:lnTo>
                    <a:pt x="148234" y="1206106"/>
                  </a:lnTo>
                  <a:lnTo>
                    <a:pt x="147345" y="1206106"/>
                  </a:lnTo>
                  <a:lnTo>
                    <a:pt x="147053" y="1204836"/>
                  </a:lnTo>
                  <a:lnTo>
                    <a:pt x="138899" y="1207376"/>
                  </a:lnTo>
                  <a:lnTo>
                    <a:pt x="138303" y="1207376"/>
                  </a:lnTo>
                  <a:lnTo>
                    <a:pt x="139788" y="1204836"/>
                  </a:lnTo>
                  <a:lnTo>
                    <a:pt x="138061" y="1206106"/>
                  </a:lnTo>
                  <a:lnTo>
                    <a:pt x="136182" y="1206106"/>
                  </a:lnTo>
                  <a:lnTo>
                    <a:pt x="131432" y="1209916"/>
                  </a:lnTo>
                  <a:lnTo>
                    <a:pt x="127304" y="1212456"/>
                  </a:lnTo>
                  <a:lnTo>
                    <a:pt x="126034" y="1211186"/>
                  </a:lnTo>
                  <a:lnTo>
                    <a:pt x="125387" y="1211186"/>
                  </a:lnTo>
                  <a:lnTo>
                    <a:pt x="118922" y="1214996"/>
                  </a:lnTo>
                  <a:lnTo>
                    <a:pt x="115112" y="1217536"/>
                  </a:lnTo>
                  <a:lnTo>
                    <a:pt x="116116" y="1221346"/>
                  </a:lnTo>
                  <a:lnTo>
                    <a:pt x="110515" y="1226426"/>
                  </a:lnTo>
                  <a:lnTo>
                    <a:pt x="117081" y="1225156"/>
                  </a:lnTo>
                  <a:lnTo>
                    <a:pt x="116967" y="1226426"/>
                  </a:lnTo>
                  <a:lnTo>
                    <a:pt x="116522" y="1226426"/>
                  </a:lnTo>
                  <a:lnTo>
                    <a:pt x="113131" y="1230236"/>
                  </a:lnTo>
                  <a:lnTo>
                    <a:pt x="117792" y="1228966"/>
                  </a:lnTo>
                  <a:lnTo>
                    <a:pt x="121564" y="1228966"/>
                  </a:lnTo>
                  <a:lnTo>
                    <a:pt x="127050" y="1225156"/>
                  </a:lnTo>
                  <a:lnTo>
                    <a:pt x="132384" y="1225156"/>
                  </a:lnTo>
                  <a:lnTo>
                    <a:pt x="135813" y="1222616"/>
                  </a:lnTo>
                  <a:lnTo>
                    <a:pt x="139331" y="1220076"/>
                  </a:lnTo>
                  <a:lnTo>
                    <a:pt x="143040" y="1218806"/>
                  </a:lnTo>
                  <a:lnTo>
                    <a:pt x="149479" y="1216266"/>
                  </a:lnTo>
                  <a:lnTo>
                    <a:pt x="151422" y="1216266"/>
                  </a:lnTo>
                  <a:lnTo>
                    <a:pt x="151765" y="1217536"/>
                  </a:lnTo>
                  <a:lnTo>
                    <a:pt x="150876" y="1218806"/>
                  </a:lnTo>
                  <a:lnTo>
                    <a:pt x="147548" y="1220076"/>
                  </a:lnTo>
                  <a:lnTo>
                    <a:pt x="146418" y="1220076"/>
                  </a:lnTo>
                  <a:lnTo>
                    <a:pt x="141681" y="1221346"/>
                  </a:lnTo>
                  <a:lnTo>
                    <a:pt x="139115" y="1223886"/>
                  </a:lnTo>
                  <a:lnTo>
                    <a:pt x="136004" y="1226426"/>
                  </a:lnTo>
                  <a:lnTo>
                    <a:pt x="138391" y="1226426"/>
                  </a:lnTo>
                  <a:lnTo>
                    <a:pt x="144183" y="1225156"/>
                  </a:lnTo>
                  <a:lnTo>
                    <a:pt x="149313" y="1222616"/>
                  </a:lnTo>
                  <a:lnTo>
                    <a:pt x="150926" y="1223886"/>
                  </a:lnTo>
                  <a:lnTo>
                    <a:pt x="153885" y="1222616"/>
                  </a:lnTo>
                  <a:lnTo>
                    <a:pt x="157403" y="1220076"/>
                  </a:lnTo>
                  <a:lnTo>
                    <a:pt x="159486" y="1218806"/>
                  </a:lnTo>
                  <a:lnTo>
                    <a:pt x="153314" y="1218806"/>
                  </a:lnTo>
                  <a:lnTo>
                    <a:pt x="156578" y="1216266"/>
                  </a:lnTo>
                  <a:lnTo>
                    <a:pt x="161455" y="1212456"/>
                  </a:lnTo>
                  <a:lnTo>
                    <a:pt x="165138" y="1213726"/>
                  </a:lnTo>
                  <a:lnTo>
                    <a:pt x="171627" y="1211186"/>
                  </a:lnTo>
                  <a:lnTo>
                    <a:pt x="181051" y="1206106"/>
                  </a:lnTo>
                  <a:lnTo>
                    <a:pt x="185826" y="1204836"/>
                  </a:lnTo>
                  <a:lnTo>
                    <a:pt x="189471" y="1203566"/>
                  </a:lnTo>
                  <a:lnTo>
                    <a:pt x="191731" y="1203566"/>
                  </a:lnTo>
                  <a:lnTo>
                    <a:pt x="193967" y="1202296"/>
                  </a:lnTo>
                  <a:lnTo>
                    <a:pt x="196265" y="1201026"/>
                  </a:lnTo>
                  <a:lnTo>
                    <a:pt x="202590" y="1198486"/>
                  </a:lnTo>
                  <a:lnTo>
                    <a:pt x="203415" y="1197216"/>
                  </a:lnTo>
                  <a:lnTo>
                    <a:pt x="198450" y="1197216"/>
                  </a:lnTo>
                  <a:lnTo>
                    <a:pt x="196989" y="1195946"/>
                  </a:lnTo>
                  <a:lnTo>
                    <a:pt x="197421" y="1195946"/>
                  </a:lnTo>
                  <a:lnTo>
                    <a:pt x="203758" y="1192136"/>
                  </a:lnTo>
                  <a:lnTo>
                    <a:pt x="204444" y="1192136"/>
                  </a:lnTo>
                  <a:lnTo>
                    <a:pt x="204520" y="1194676"/>
                  </a:lnTo>
                  <a:lnTo>
                    <a:pt x="207073" y="1194676"/>
                  </a:lnTo>
                  <a:lnTo>
                    <a:pt x="213918" y="1192136"/>
                  </a:lnTo>
                  <a:lnTo>
                    <a:pt x="216204" y="1190866"/>
                  </a:lnTo>
                  <a:lnTo>
                    <a:pt x="220776" y="1190866"/>
                  </a:lnTo>
                  <a:lnTo>
                    <a:pt x="219468" y="1192136"/>
                  </a:lnTo>
                  <a:lnTo>
                    <a:pt x="218147" y="1192136"/>
                  </a:lnTo>
                  <a:lnTo>
                    <a:pt x="212636" y="1195946"/>
                  </a:lnTo>
                  <a:lnTo>
                    <a:pt x="206730" y="1197216"/>
                  </a:lnTo>
                  <a:lnTo>
                    <a:pt x="204863" y="1198486"/>
                  </a:lnTo>
                  <a:lnTo>
                    <a:pt x="198488" y="1202296"/>
                  </a:lnTo>
                  <a:lnTo>
                    <a:pt x="199669" y="1202296"/>
                  </a:lnTo>
                  <a:lnTo>
                    <a:pt x="200596" y="1203566"/>
                  </a:lnTo>
                  <a:lnTo>
                    <a:pt x="201155" y="1203566"/>
                  </a:lnTo>
                  <a:lnTo>
                    <a:pt x="198767" y="1204836"/>
                  </a:lnTo>
                  <a:lnTo>
                    <a:pt x="195173" y="1207376"/>
                  </a:lnTo>
                  <a:lnTo>
                    <a:pt x="196354" y="1207376"/>
                  </a:lnTo>
                  <a:lnTo>
                    <a:pt x="201155" y="1204836"/>
                  </a:lnTo>
                  <a:lnTo>
                    <a:pt x="203949" y="1204836"/>
                  </a:lnTo>
                  <a:lnTo>
                    <a:pt x="209270" y="1199756"/>
                  </a:lnTo>
                  <a:lnTo>
                    <a:pt x="214249" y="1197216"/>
                  </a:lnTo>
                  <a:lnTo>
                    <a:pt x="216585" y="1194676"/>
                  </a:lnTo>
                  <a:lnTo>
                    <a:pt x="218897" y="1193406"/>
                  </a:lnTo>
                  <a:lnTo>
                    <a:pt x="232283" y="1187056"/>
                  </a:lnTo>
                  <a:lnTo>
                    <a:pt x="232410" y="1189596"/>
                  </a:lnTo>
                  <a:lnTo>
                    <a:pt x="241058" y="1188326"/>
                  </a:lnTo>
                  <a:lnTo>
                    <a:pt x="238226" y="1189596"/>
                  </a:lnTo>
                  <a:lnTo>
                    <a:pt x="235940" y="1192136"/>
                  </a:lnTo>
                  <a:lnTo>
                    <a:pt x="235813" y="1193406"/>
                  </a:lnTo>
                  <a:lnTo>
                    <a:pt x="239839" y="1192136"/>
                  </a:lnTo>
                  <a:lnTo>
                    <a:pt x="241160" y="1190866"/>
                  </a:lnTo>
                  <a:lnTo>
                    <a:pt x="245148" y="1188326"/>
                  </a:lnTo>
                  <a:lnTo>
                    <a:pt x="247129" y="1187056"/>
                  </a:lnTo>
                  <a:lnTo>
                    <a:pt x="249123" y="1185786"/>
                  </a:lnTo>
                  <a:lnTo>
                    <a:pt x="248996" y="1184516"/>
                  </a:lnTo>
                  <a:lnTo>
                    <a:pt x="248602" y="1181976"/>
                  </a:lnTo>
                  <a:lnTo>
                    <a:pt x="248881" y="1181976"/>
                  </a:lnTo>
                  <a:lnTo>
                    <a:pt x="252818" y="1179436"/>
                  </a:lnTo>
                  <a:lnTo>
                    <a:pt x="259194" y="1179436"/>
                  </a:lnTo>
                  <a:lnTo>
                    <a:pt x="259130" y="1180706"/>
                  </a:lnTo>
                  <a:lnTo>
                    <a:pt x="260197" y="1180706"/>
                  </a:lnTo>
                  <a:lnTo>
                    <a:pt x="262128" y="1179436"/>
                  </a:lnTo>
                  <a:lnTo>
                    <a:pt x="264045" y="1178166"/>
                  </a:lnTo>
                  <a:lnTo>
                    <a:pt x="266585" y="1176896"/>
                  </a:lnTo>
                  <a:lnTo>
                    <a:pt x="272516" y="1173086"/>
                  </a:lnTo>
                  <a:lnTo>
                    <a:pt x="271449" y="1171816"/>
                  </a:lnTo>
                  <a:lnTo>
                    <a:pt x="262966" y="1174356"/>
                  </a:lnTo>
                  <a:lnTo>
                    <a:pt x="259499" y="1175626"/>
                  </a:lnTo>
                  <a:lnTo>
                    <a:pt x="255295" y="1175626"/>
                  </a:lnTo>
                  <a:lnTo>
                    <a:pt x="252361" y="1178166"/>
                  </a:lnTo>
                  <a:lnTo>
                    <a:pt x="246634" y="1181976"/>
                  </a:lnTo>
                  <a:lnTo>
                    <a:pt x="245186" y="1181976"/>
                  </a:lnTo>
                  <a:lnTo>
                    <a:pt x="227241" y="1185786"/>
                  </a:lnTo>
                  <a:lnTo>
                    <a:pt x="220294" y="1188326"/>
                  </a:lnTo>
                  <a:lnTo>
                    <a:pt x="216471" y="1188326"/>
                  </a:lnTo>
                  <a:lnTo>
                    <a:pt x="210629" y="1190866"/>
                  </a:lnTo>
                  <a:lnTo>
                    <a:pt x="211734" y="1189596"/>
                  </a:lnTo>
                  <a:lnTo>
                    <a:pt x="213614" y="1188326"/>
                  </a:lnTo>
                  <a:lnTo>
                    <a:pt x="215480" y="1187056"/>
                  </a:lnTo>
                  <a:lnTo>
                    <a:pt x="218668" y="1184516"/>
                  </a:lnTo>
                  <a:lnTo>
                    <a:pt x="219773" y="1184516"/>
                  </a:lnTo>
                  <a:lnTo>
                    <a:pt x="221792" y="1183246"/>
                  </a:lnTo>
                  <a:lnTo>
                    <a:pt x="223634" y="1181976"/>
                  </a:lnTo>
                  <a:lnTo>
                    <a:pt x="220256" y="1181976"/>
                  </a:lnTo>
                  <a:lnTo>
                    <a:pt x="216293" y="1183246"/>
                  </a:lnTo>
                  <a:lnTo>
                    <a:pt x="212623" y="1184516"/>
                  </a:lnTo>
                  <a:lnTo>
                    <a:pt x="209689" y="1187056"/>
                  </a:lnTo>
                  <a:lnTo>
                    <a:pt x="203860" y="1188326"/>
                  </a:lnTo>
                  <a:lnTo>
                    <a:pt x="208318" y="1184516"/>
                  </a:lnTo>
                  <a:lnTo>
                    <a:pt x="209918" y="1183246"/>
                  </a:lnTo>
                  <a:lnTo>
                    <a:pt x="212267" y="1181976"/>
                  </a:lnTo>
                  <a:lnTo>
                    <a:pt x="213563" y="1180706"/>
                  </a:lnTo>
                  <a:lnTo>
                    <a:pt x="214998" y="1181976"/>
                  </a:lnTo>
                  <a:lnTo>
                    <a:pt x="218986" y="1181976"/>
                  </a:lnTo>
                  <a:lnTo>
                    <a:pt x="222313" y="1180706"/>
                  </a:lnTo>
                  <a:lnTo>
                    <a:pt x="228993" y="1178166"/>
                  </a:lnTo>
                  <a:lnTo>
                    <a:pt x="233807" y="1176896"/>
                  </a:lnTo>
                  <a:lnTo>
                    <a:pt x="240271" y="1176896"/>
                  </a:lnTo>
                  <a:lnTo>
                    <a:pt x="245783" y="1174356"/>
                  </a:lnTo>
                  <a:lnTo>
                    <a:pt x="248818" y="1171816"/>
                  </a:lnTo>
                  <a:lnTo>
                    <a:pt x="250063" y="1170546"/>
                  </a:lnTo>
                  <a:lnTo>
                    <a:pt x="210566" y="1170546"/>
                  </a:lnTo>
                  <a:lnTo>
                    <a:pt x="208076" y="1170546"/>
                  </a:lnTo>
                  <a:lnTo>
                    <a:pt x="205689" y="1170546"/>
                  </a:lnTo>
                  <a:lnTo>
                    <a:pt x="205689" y="1181976"/>
                  </a:lnTo>
                  <a:lnTo>
                    <a:pt x="205041" y="1183246"/>
                  </a:lnTo>
                  <a:lnTo>
                    <a:pt x="204317" y="1184516"/>
                  </a:lnTo>
                  <a:lnTo>
                    <a:pt x="202120" y="1185951"/>
                  </a:lnTo>
                  <a:lnTo>
                    <a:pt x="202120" y="1190866"/>
                  </a:lnTo>
                  <a:lnTo>
                    <a:pt x="200799" y="1192136"/>
                  </a:lnTo>
                  <a:lnTo>
                    <a:pt x="198437" y="1193406"/>
                  </a:lnTo>
                  <a:lnTo>
                    <a:pt x="195910" y="1194676"/>
                  </a:lnTo>
                  <a:lnTo>
                    <a:pt x="190360" y="1195946"/>
                  </a:lnTo>
                  <a:lnTo>
                    <a:pt x="187261" y="1197216"/>
                  </a:lnTo>
                  <a:lnTo>
                    <a:pt x="183324" y="1199756"/>
                  </a:lnTo>
                  <a:lnTo>
                    <a:pt x="182384" y="1201026"/>
                  </a:lnTo>
                  <a:lnTo>
                    <a:pt x="181711" y="1202296"/>
                  </a:lnTo>
                  <a:lnTo>
                    <a:pt x="182956" y="1202296"/>
                  </a:lnTo>
                  <a:lnTo>
                    <a:pt x="188023" y="1199756"/>
                  </a:lnTo>
                  <a:lnTo>
                    <a:pt x="191452" y="1198486"/>
                  </a:lnTo>
                  <a:lnTo>
                    <a:pt x="193522" y="1199756"/>
                  </a:lnTo>
                  <a:lnTo>
                    <a:pt x="191706" y="1201026"/>
                  </a:lnTo>
                  <a:lnTo>
                    <a:pt x="189445" y="1202296"/>
                  </a:lnTo>
                  <a:lnTo>
                    <a:pt x="188582" y="1202296"/>
                  </a:lnTo>
                  <a:lnTo>
                    <a:pt x="182537" y="1203566"/>
                  </a:lnTo>
                  <a:lnTo>
                    <a:pt x="175844" y="1206106"/>
                  </a:lnTo>
                  <a:lnTo>
                    <a:pt x="168859" y="1208646"/>
                  </a:lnTo>
                  <a:lnTo>
                    <a:pt x="161912" y="1212456"/>
                  </a:lnTo>
                  <a:lnTo>
                    <a:pt x="170230" y="1207376"/>
                  </a:lnTo>
                  <a:lnTo>
                    <a:pt x="171792" y="1206106"/>
                  </a:lnTo>
                  <a:lnTo>
                    <a:pt x="173355" y="1204836"/>
                  </a:lnTo>
                  <a:lnTo>
                    <a:pt x="175590" y="1203566"/>
                  </a:lnTo>
                  <a:lnTo>
                    <a:pt x="179273" y="1199756"/>
                  </a:lnTo>
                  <a:lnTo>
                    <a:pt x="183578" y="1197216"/>
                  </a:lnTo>
                  <a:lnTo>
                    <a:pt x="189103" y="1195946"/>
                  </a:lnTo>
                  <a:lnTo>
                    <a:pt x="194475" y="1193406"/>
                  </a:lnTo>
                  <a:lnTo>
                    <a:pt x="198793" y="1192136"/>
                  </a:lnTo>
                  <a:lnTo>
                    <a:pt x="202120" y="1190866"/>
                  </a:lnTo>
                  <a:lnTo>
                    <a:pt x="202120" y="1185951"/>
                  </a:lnTo>
                  <a:lnTo>
                    <a:pt x="198475" y="1188326"/>
                  </a:lnTo>
                  <a:lnTo>
                    <a:pt x="199301" y="1189596"/>
                  </a:lnTo>
                  <a:lnTo>
                    <a:pt x="196697" y="1190866"/>
                  </a:lnTo>
                  <a:lnTo>
                    <a:pt x="193929" y="1192136"/>
                  </a:lnTo>
                  <a:lnTo>
                    <a:pt x="193065" y="1190866"/>
                  </a:lnTo>
                  <a:lnTo>
                    <a:pt x="193217" y="1190866"/>
                  </a:lnTo>
                  <a:lnTo>
                    <a:pt x="193814" y="1189596"/>
                  </a:lnTo>
                  <a:lnTo>
                    <a:pt x="192595" y="1189596"/>
                  </a:lnTo>
                  <a:lnTo>
                    <a:pt x="192595" y="1190866"/>
                  </a:lnTo>
                  <a:lnTo>
                    <a:pt x="191795" y="1192136"/>
                  </a:lnTo>
                  <a:lnTo>
                    <a:pt x="190881" y="1192136"/>
                  </a:lnTo>
                  <a:lnTo>
                    <a:pt x="192595" y="1190866"/>
                  </a:lnTo>
                  <a:lnTo>
                    <a:pt x="192595" y="1189596"/>
                  </a:lnTo>
                  <a:lnTo>
                    <a:pt x="188950" y="1189596"/>
                  </a:lnTo>
                  <a:lnTo>
                    <a:pt x="189153" y="1188326"/>
                  </a:lnTo>
                  <a:lnTo>
                    <a:pt x="186855" y="1188326"/>
                  </a:lnTo>
                  <a:lnTo>
                    <a:pt x="185369" y="1189596"/>
                  </a:lnTo>
                  <a:lnTo>
                    <a:pt x="184340" y="1188326"/>
                  </a:lnTo>
                  <a:lnTo>
                    <a:pt x="186575" y="1187056"/>
                  </a:lnTo>
                  <a:lnTo>
                    <a:pt x="191198" y="1185786"/>
                  </a:lnTo>
                  <a:lnTo>
                    <a:pt x="196329" y="1183246"/>
                  </a:lnTo>
                  <a:lnTo>
                    <a:pt x="196265" y="1185786"/>
                  </a:lnTo>
                  <a:lnTo>
                    <a:pt x="197700" y="1185786"/>
                  </a:lnTo>
                  <a:lnTo>
                    <a:pt x="200050" y="1184516"/>
                  </a:lnTo>
                  <a:lnTo>
                    <a:pt x="202869" y="1183246"/>
                  </a:lnTo>
                  <a:lnTo>
                    <a:pt x="205689" y="1181976"/>
                  </a:lnTo>
                  <a:lnTo>
                    <a:pt x="205689" y="1170546"/>
                  </a:lnTo>
                  <a:lnTo>
                    <a:pt x="201637" y="1170546"/>
                  </a:lnTo>
                  <a:lnTo>
                    <a:pt x="196227" y="1170546"/>
                  </a:lnTo>
                  <a:lnTo>
                    <a:pt x="193319" y="1171816"/>
                  </a:lnTo>
                  <a:lnTo>
                    <a:pt x="190157" y="1174356"/>
                  </a:lnTo>
                  <a:lnTo>
                    <a:pt x="189992" y="1174356"/>
                  </a:lnTo>
                  <a:lnTo>
                    <a:pt x="189230" y="1176896"/>
                  </a:lnTo>
                  <a:lnTo>
                    <a:pt x="180390" y="1179436"/>
                  </a:lnTo>
                  <a:lnTo>
                    <a:pt x="176580" y="1180706"/>
                  </a:lnTo>
                  <a:lnTo>
                    <a:pt x="173101" y="1181976"/>
                  </a:lnTo>
                  <a:lnTo>
                    <a:pt x="171818" y="1181976"/>
                  </a:lnTo>
                  <a:lnTo>
                    <a:pt x="170497" y="1180706"/>
                  </a:lnTo>
                  <a:lnTo>
                    <a:pt x="175488" y="1178166"/>
                  </a:lnTo>
                  <a:lnTo>
                    <a:pt x="176758" y="1176896"/>
                  </a:lnTo>
                  <a:lnTo>
                    <a:pt x="177266" y="1176896"/>
                  </a:lnTo>
                  <a:lnTo>
                    <a:pt x="177546" y="1175626"/>
                  </a:lnTo>
                  <a:lnTo>
                    <a:pt x="177520" y="1175219"/>
                  </a:lnTo>
                  <a:lnTo>
                    <a:pt x="176949" y="1175626"/>
                  </a:lnTo>
                  <a:lnTo>
                    <a:pt x="177165" y="1174356"/>
                  </a:lnTo>
                  <a:lnTo>
                    <a:pt x="177622" y="1174356"/>
                  </a:lnTo>
                  <a:lnTo>
                    <a:pt x="177520" y="1175219"/>
                  </a:lnTo>
                  <a:lnTo>
                    <a:pt x="180479" y="1173086"/>
                  </a:lnTo>
                  <a:lnTo>
                    <a:pt x="181254" y="1173086"/>
                  </a:lnTo>
                  <a:lnTo>
                    <a:pt x="178587" y="1171816"/>
                  </a:lnTo>
                  <a:lnTo>
                    <a:pt x="177495" y="1171816"/>
                  </a:lnTo>
                  <a:lnTo>
                    <a:pt x="176326" y="1170546"/>
                  </a:lnTo>
                  <a:lnTo>
                    <a:pt x="172669" y="1171816"/>
                  </a:lnTo>
                  <a:lnTo>
                    <a:pt x="167182" y="1174356"/>
                  </a:lnTo>
                  <a:lnTo>
                    <a:pt x="166268" y="1173086"/>
                  </a:lnTo>
                  <a:lnTo>
                    <a:pt x="164211" y="1173086"/>
                  </a:lnTo>
                  <a:lnTo>
                    <a:pt x="158267" y="1176896"/>
                  </a:lnTo>
                  <a:lnTo>
                    <a:pt x="154508" y="1176896"/>
                  </a:lnTo>
                  <a:lnTo>
                    <a:pt x="154825" y="1175626"/>
                  </a:lnTo>
                  <a:lnTo>
                    <a:pt x="155613" y="1175626"/>
                  </a:lnTo>
                  <a:lnTo>
                    <a:pt x="159994" y="1173060"/>
                  </a:lnTo>
                  <a:lnTo>
                    <a:pt x="163068" y="1171816"/>
                  </a:lnTo>
                  <a:lnTo>
                    <a:pt x="170967" y="1170546"/>
                  </a:lnTo>
                  <a:lnTo>
                    <a:pt x="175742" y="1169276"/>
                  </a:lnTo>
                  <a:lnTo>
                    <a:pt x="178308" y="1168006"/>
                  </a:lnTo>
                  <a:lnTo>
                    <a:pt x="188569" y="1162926"/>
                  </a:lnTo>
                  <a:lnTo>
                    <a:pt x="195732" y="1160386"/>
                  </a:lnTo>
                  <a:lnTo>
                    <a:pt x="203542" y="1154036"/>
                  </a:lnTo>
                  <a:lnTo>
                    <a:pt x="205371" y="1154036"/>
                  </a:lnTo>
                  <a:lnTo>
                    <a:pt x="212623" y="1152766"/>
                  </a:lnTo>
                  <a:lnTo>
                    <a:pt x="214388" y="1152766"/>
                  </a:lnTo>
                  <a:lnTo>
                    <a:pt x="213982" y="1154036"/>
                  </a:lnTo>
                  <a:lnTo>
                    <a:pt x="210997" y="1156576"/>
                  </a:lnTo>
                  <a:lnTo>
                    <a:pt x="209207" y="1157846"/>
                  </a:lnTo>
                  <a:lnTo>
                    <a:pt x="206667" y="1157846"/>
                  </a:lnTo>
                  <a:lnTo>
                    <a:pt x="204381" y="1159116"/>
                  </a:lnTo>
                  <a:lnTo>
                    <a:pt x="202679" y="1159116"/>
                  </a:lnTo>
                  <a:lnTo>
                    <a:pt x="200914" y="1160386"/>
                  </a:lnTo>
                  <a:lnTo>
                    <a:pt x="199034" y="1161656"/>
                  </a:lnTo>
                  <a:lnTo>
                    <a:pt x="198361" y="1162926"/>
                  </a:lnTo>
                  <a:lnTo>
                    <a:pt x="203568" y="1162926"/>
                  </a:lnTo>
                  <a:lnTo>
                    <a:pt x="201041" y="1166736"/>
                  </a:lnTo>
                  <a:lnTo>
                    <a:pt x="202933" y="1166736"/>
                  </a:lnTo>
                  <a:lnTo>
                    <a:pt x="207670" y="1165466"/>
                  </a:lnTo>
                  <a:lnTo>
                    <a:pt x="208572" y="1164196"/>
                  </a:lnTo>
                  <a:lnTo>
                    <a:pt x="210286" y="1161656"/>
                  </a:lnTo>
                  <a:lnTo>
                    <a:pt x="212432" y="1161656"/>
                  </a:lnTo>
                  <a:lnTo>
                    <a:pt x="214096" y="1160386"/>
                  </a:lnTo>
                  <a:lnTo>
                    <a:pt x="217347" y="1159116"/>
                  </a:lnTo>
                  <a:lnTo>
                    <a:pt x="226314" y="1154036"/>
                  </a:lnTo>
                  <a:lnTo>
                    <a:pt x="233045" y="1152766"/>
                  </a:lnTo>
                  <a:lnTo>
                    <a:pt x="233730" y="1151496"/>
                  </a:lnTo>
                  <a:lnTo>
                    <a:pt x="235102" y="1150226"/>
                  </a:lnTo>
                  <a:lnTo>
                    <a:pt x="237820" y="1148956"/>
                  </a:lnTo>
                  <a:lnTo>
                    <a:pt x="240652" y="1147686"/>
                  </a:lnTo>
                  <a:lnTo>
                    <a:pt x="247345" y="1143876"/>
                  </a:lnTo>
                  <a:lnTo>
                    <a:pt x="250126" y="1142606"/>
                  </a:lnTo>
                  <a:lnTo>
                    <a:pt x="251815" y="1140066"/>
                  </a:lnTo>
                  <a:lnTo>
                    <a:pt x="244792" y="1142606"/>
                  </a:lnTo>
                  <a:lnTo>
                    <a:pt x="247764" y="1140066"/>
                  </a:lnTo>
                  <a:lnTo>
                    <a:pt x="244525" y="1138796"/>
                  </a:lnTo>
                  <a:lnTo>
                    <a:pt x="245745" y="1138796"/>
                  </a:lnTo>
                  <a:lnTo>
                    <a:pt x="251599" y="1134986"/>
                  </a:lnTo>
                  <a:lnTo>
                    <a:pt x="254723" y="1132446"/>
                  </a:lnTo>
                  <a:lnTo>
                    <a:pt x="253238" y="1131176"/>
                  </a:lnTo>
                  <a:lnTo>
                    <a:pt x="255295" y="1129906"/>
                  </a:lnTo>
                  <a:lnTo>
                    <a:pt x="261645" y="1127366"/>
                  </a:lnTo>
                  <a:lnTo>
                    <a:pt x="265518" y="1126096"/>
                  </a:lnTo>
                  <a:lnTo>
                    <a:pt x="271373" y="1126096"/>
                  </a:lnTo>
                  <a:lnTo>
                    <a:pt x="276631" y="1123556"/>
                  </a:lnTo>
                  <a:lnTo>
                    <a:pt x="281393" y="1124826"/>
                  </a:lnTo>
                  <a:lnTo>
                    <a:pt x="285407" y="1123556"/>
                  </a:lnTo>
                  <a:lnTo>
                    <a:pt x="295351" y="1119746"/>
                  </a:lnTo>
                  <a:lnTo>
                    <a:pt x="300494" y="1117206"/>
                  </a:lnTo>
                  <a:lnTo>
                    <a:pt x="310172" y="1114666"/>
                  </a:lnTo>
                  <a:lnTo>
                    <a:pt x="314680" y="1113396"/>
                  </a:lnTo>
                  <a:lnTo>
                    <a:pt x="316585" y="1112126"/>
                  </a:lnTo>
                  <a:lnTo>
                    <a:pt x="322313" y="1108316"/>
                  </a:lnTo>
                  <a:lnTo>
                    <a:pt x="325475" y="1107046"/>
                  </a:lnTo>
                  <a:lnTo>
                    <a:pt x="330619" y="1104506"/>
                  </a:lnTo>
                  <a:lnTo>
                    <a:pt x="332892" y="1103236"/>
                  </a:lnTo>
                  <a:lnTo>
                    <a:pt x="334467" y="1099426"/>
                  </a:lnTo>
                  <a:lnTo>
                    <a:pt x="338988" y="1096886"/>
                  </a:lnTo>
                  <a:lnTo>
                    <a:pt x="349999" y="1093076"/>
                  </a:lnTo>
                  <a:lnTo>
                    <a:pt x="352717" y="1091806"/>
                  </a:lnTo>
                  <a:lnTo>
                    <a:pt x="355434" y="1090536"/>
                  </a:lnTo>
                  <a:lnTo>
                    <a:pt x="365531" y="1086726"/>
                  </a:lnTo>
                  <a:lnTo>
                    <a:pt x="367284" y="1085456"/>
                  </a:lnTo>
                  <a:lnTo>
                    <a:pt x="368211" y="1084186"/>
                  </a:lnTo>
                  <a:lnTo>
                    <a:pt x="368490" y="1084186"/>
                  </a:lnTo>
                  <a:lnTo>
                    <a:pt x="367995" y="1082916"/>
                  </a:lnTo>
                  <a:lnTo>
                    <a:pt x="369087" y="1081646"/>
                  </a:lnTo>
                  <a:lnTo>
                    <a:pt x="370166" y="1080376"/>
                  </a:lnTo>
                  <a:lnTo>
                    <a:pt x="374459" y="1079106"/>
                  </a:lnTo>
                  <a:lnTo>
                    <a:pt x="386981" y="1076566"/>
                  </a:lnTo>
                  <a:lnTo>
                    <a:pt x="394982" y="1071486"/>
                  </a:lnTo>
                  <a:lnTo>
                    <a:pt x="396989" y="1070216"/>
                  </a:lnTo>
                  <a:lnTo>
                    <a:pt x="400989" y="1067676"/>
                  </a:lnTo>
                  <a:lnTo>
                    <a:pt x="403745" y="1066406"/>
                  </a:lnTo>
                  <a:lnTo>
                    <a:pt x="412826" y="1066406"/>
                  </a:lnTo>
                  <a:lnTo>
                    <a:pt x="417830" y="1062596"/>
                  </a:lnTo>
                  <a:lnTo>
                    <a:pt x="408038" y="1062596"/>
                  </a:lnTo>
                  <a:lnTo>
                    <a:pt x="408432" y="1060056"/>
                  </a:lnTo>
                  <a:lnTo>
                    <a:pt x="409816" y="1058786"/>
                  </a:lnTo>
                  <a:lnTo>
                    <a:pt x="411200" y="1057516"/>
                  </a:lnTo>
                  <a:lnTo>
                    <a:pt x="410083" y="1056246"/>
                  </a:lnTo>
                  <a:lnTo>
                    <a:pt x="412457" y="1054976"/>
                  </a:lnTo>
                  <a:lnTo>
                    <a:pt x="416280" y="1053706"/>
                  </a:lnTo>
                  <a:lnTo>
                    <a:pt x="417982" y="1052436"/>
                  </a:lnTo>
                  <a:lnTo>
                    <a:pt x="422516" y="1052436"/>
                  </a:lnTo>
                  <a:lnTo>
                    <a:pt x="425767" y="1051166"/>
                  </a:lnTo>
                  <a:lnTo>
                    <a:pt x="429552" y="1049896"/>
                  </a:lnTo>
                  <a:lnTo>
                    <a:pt x="433933" y="1047356"/>
                  </a:lnTo>
                  <a:close/>
                </a:path>
                <a:path w="1169034" h="2215515">
                  <a:moveTo>
                    <a:pt x="436372" y="139700"/>
                  </a:moveTo>
                  <a:lnTo>
                    <a:pt x="436245" y="139700"/>
                  </a:lnTo>
                  <a:lnTo>
                    <a:pt x="436372" y="139700"/>
                  </a:lnTo>
                  <a:close/>
                </a:path>
                <a:path w="1169034" h="2215515">
                  <a:moveTo>
                    <a:pt x="449554" y="59512"/>
                  </a:moveTo>
                  <a:lnTo>
                    <a:pt x="449427" y="59728"/>
                  </a:lnTo>
                  <a:lnTo>
                    <a:pt x="449541" y="59550"/>
                  </a:lnTo>
                  <a:close/>
                </a:path>
                <a:path w="1169034" h="2215515">
                  <a:moveTo>
                    <a:pt x="450989" y="2206929"/>
                  </a:moveTo>
                  <a:lnTo>
                    <a:pt x="449973" y="2206383"/>
                  </a:lnTo>
                  <a:lnTo>
                    <a:pt x="448716" y="2206383"/>
                  </a:lnTo>
                  <a:lnTo>
                    <a:pt x="448144" y="2207653"/>
                  </a:lnTo>
                  <a:lnTo>
                    <a:pt x="450989" y="2206929"/>
                  </a:lnTo>
                  <a:close/>
                </a:path>
                <a:path w="1169034" h="2215515">
                  <a:moveTo>
                    <a:pt x="457314" y="360032"/>
                  </a:moveTo>
                  <a:lnTo>
                    <a:pt x="457111" y="360337"/>
                  </a:lnTo>
                  <a:lnTo>
                    <a:pt x="457250" y="360133"/>
                  </a:lnTo>
                  <a:close/>
                </a:path>
                <a:path w="1169034" h="2215515">
                  <a:moveTo>
                    <a:pt x="461467" y="95326"/>
                  </a:moveTo>
                  <a:lnTo>
                    <a:pt x="461137" y="96520"/>
                  </a:lnTo>
                  <a:lnTo>
                    <a:pt x="461467" y="95326"/>
                  </a:lnTo>
                  <a:close/>
                </a:path>
                <a:path w="1169034" h="2215515">
                  <a:moveTo>
                    <a:pt x="461543" y="95250"/>
                  </a:moveTo>
                  <a:close/>
                </a:path>
                <a:path w="1169034" h="2215515">
                  <a:moveTo>
                    <a:pt x="476440" y="35560"/>
                  </a:moveTo>
                  <a:lnTo>
                    <a:pt x="476148" y="35560"/>
                  </a:lnTo>
                  <a:lnTo>
                    <a:pt x="476440" y="35560"/>
                  </a:lnTo>
                  <a:close/>
                </a:path>
                <a:path w="1169034" h="2215515">
                  <a:moveTo>
                    <a:pt x="490842" y="1366951"/>
                  </a:moveTo>
                  <a:lnTo>
                    <a:pt x="490601" y="1366989"/>
                  </a:lnTo>
                  <a:lnTo>
                    <a:pt x="490740" y="1366989"/>
                  </a:lnTo>
                  <a:close/>
                </a:path>
                <a:path w="1169034" h="2215515">
                  <a:moveTo>
                    <a:pt x="494322" y="1884413"/>
                  </a:moveTo>
                  <a:lnTo>
                    <a:pt x="493280" y="1885873"/>
                  </a:lnTo>
                  <a:lnTo>
                    <a:pt x="493623" y="1885556"/>
                  </a:lnTo>
                  <a:lnTo>
                    <a:pt x="494322" y="1884413"/>
                  </a:lnTo>
                  <a:close/>
                </a:path>
                <a:path w="1169034" h="2215515">
                  <a:moveTo>
                    <a:pt x="502031" y="1882749"/>
                  </a:moveTo>
                  <a:close/>
                </a:path>
                <a:path w="1169034" h="2215515">
                  <a:moveTo>
                    <a:pt x="502094" y="1882622"/>
                  </a:moveTo>
                  <a:lnTo>
                    <a:pt x="502031" y="1882749"/>
                  </a:lnTo>
                  <a:lnTo>
                    <a:pt x="502094" y="1882622"/>
                  </a:lnTo>
                  <a:close/>
                </a:path>
                <a:path w="1169034" h="2215515">
                  <a:moveTo>
                    <a:pt x="503377" y="2200186"/>
                  </a:moveTo>
                  <a:lnTo>
                    <a:pt x="499719" y="2202637"/>
                  </a:lnTo>
                  <a:lnTo>
                    <a:pt x="498005" y="2203589"/>
                  </a:lnTo>
                  <a:lnTo>
                    <a:pt x="490855" y="2209685"/>
                  </a:lnTo>
                  <a:lnTo>
                    <a:pt x="488162" y="2209952"/>
                  </a:lnTo>
                  <a:lnTo>
                    <a:pt x="484441" y="2211946"/>
                  </a:lnTo>
                  <a:lnTo>
                    <a:pt x="487565" y="2212429"/>
                  </a:lnTo>
                  <a:lnTo>
                    <a:pt x="490664" y="2212962"/>
                  </a:lnTo>
                  <a:lnTo>
                    <a:pt x="499529" y="2206764"/>
                  </a:lnTo>
                  <a:lnTo>
                    <a:pt x="501256" y="2204720"/>
                  </a:lnTo>
                  <a:lnTo>
                    <a:pt x="503301" y="2201126"/>
                  </a:lnTo>
                  <a:lnTo>
                    <a:pt x="503377" y="2200186"/>
                  </a:lnTo>
                  <a:close/>
                </a:path>
                <a:path w="1169034" h="2215515">
                  <a:moveTo>
                    <a:pt x="503885" y="1912112"/>
                  </a:moveTo>
                  <a:lnTo>
                    <a:pt x="503707" y="1912251"/>
                  </a:lnTo>
                  <a:lnTo>
                    <a:pt x="503516" y="1912505"/>
                  </a:lnTo>
                  <a:lnTo>
                    <a:pt x="503453" y="1912645"/>
                  </a:lnTo>
                  <a:lnTo>
                    <a:pt x="503593" y="1912442"/>
                  </a:lnTo>
                  <a:lnTo>
                    <a:pt x="503758" y="1912302"/>
                  </a:lnTo>
                  <a:lnTo>
                    <a:pt x="503885" y="1912112"/>
                  </a:lnTo>
                  <a:close/>
                </a:path>
                <a:path w="1169034" h="2215515">
                  <a:moveTo>
                    <a:pt x="547458" y="338620"/>
                  </a:moveTo>
                  <a:lnTo>
                    <a:pt x="547306" y="338759"/>
                  </a:lnTo>
                  <a:lnTo>
                    <a:pt x="547458" y="338620"/>
                  </a:lnTo>
                  <a:close/>
                </a:path>
                <a:path w="1169034" h="2215515">
                  <a:moveTo>
                    <a:pt x="547738" y="338937"/>
                  </a:moveTo>
                  <a:lnTo>
                    <a:pt x="547573" y="339090"/>
                  </a:lnTo>
                  <a:lnTo>
                    <a:pt x="547712" y="339090"/>
                  </a:lnTo>
                  <a:lnTo>
                    <a:pt x="547738" y="338937"/>
                  </a:lnTo>
                  <a:close/>
                </a:path>
                <a:path w="1169034" h="2215515">
                  <a:moveTo>
                    <a:pt x="548779" y="339598"/>
                  </a:moveTo>
                  <a:lnTo>
                    <a:pt x="548474" y="339877"/>
                  </a:lnTo>
                  <a:lnTo>
                    <a:pt x="548601" y="339763"/>
                  </a:lnTo>
                  <a:lnTo>
                    <a:pt x="548779" y="339598"/>
                  </a:lnTo>
                  <a:close/>
                </a:path>
                <a:path w="1169034" h="2215515">
                  <a:moveTo>
                    <a:pt x="555447" y="1843646"/>
                  </a:moveTo>
                  <a:lnTo>
                    <a:pt x="555193" y="1843646"/>
                  </a:lnTo>
                  <a:lnTo>
                    <a:pt x="551218" y="1846186"/>
                  </a:lnTo>
                  <a:lnTo>
                    <a:pt x="548500" y="1847456"/>
                  </a:lnTo>
                  <a:lnTo>
                    <a:pt x="542391" y="1852536"/>
                  </a:lnTo>
                  <a:lnTo>
                    <a:pt x="540562" y="1855076"/>
                  </a:lnTo>
                  <a:lnTo>
                    <a:pt x="541070" y="1856346"/>
                  </a:lnTo>
                  <a:lnTo>
                    <a:pt x="541959" y="1858848"/>
                  </a:lnTo>
                  <a:lnTo>
                    <a:pt x="545096" y="1856346"/>
                  </a:lnTo>
                  <a:lnTo>
                    <a:pt x="548284" y="1851266"/>
                  </a:lnTo>
                  <a:lnTo>
                    <a:pt x="548589" y="1851266"/>
                  </a:lnTo>
                  <a:lnTo>
                    <a:pt x="551789" y="1849996"/>
                  </a:lnTo>
                  <a:lnTo>
                    <a:pt x="552818" y="1847456"/>
                  </a:lnTo>
                  <a:lnTo>
                    <a:pt x="555447" y="1843646"/>
                  </a:lnTo>
                  <a:close/>
                </a:path>
                <a:path w="1169034" h="2215515">
                  <a:moveTo>
                    <a:pt x="568109" y="1839074"/>
                  </a:moveTo>
                  <a:lnTo>
                    <a:pt x="567664" y="1839595"/>
                  </a:lnTo>
                  <a:lnTo>
                    <a:pt x="567867" y="1839531"/>
                  </a:lnTo>
                  <a:lnTo>
                    <a:pt x="568109" y="1839074"/>
                  </a:lnTo>
                  <a:close/>
                </a:path>
                <a:path w="1169034" h="2215515">
                  <a:moveTo>
                    <a:pt x="569328" y="2078113"/>
                  </a:moveTo>
                  <a:lnTo>
                    <a:pt x="569061" y="2078113"/>
                  </a:lnTo>
                  <a:lnTo>
                    <a:pt x="568312" y="2079383"/>
                  </a:lnTo>
                  <a:lnTo>
                    <a:pt x="569328" y="2078113"/>
                  </a:lnTo>
                  <a:close/>
                </a:path>
                <a:path w="1169034" h="2215515">
                  <a:moveTo>
                    <a:pt x="572414" y="2041283"/>
                  </a:moveTo>
                  <a:lnTo>
                    <a:pt x="571906" y="2040013"/>
                  </a:lnTo>
                  <a:lnTo>
                    <a:pt x="567461" y="2045093"/>
                  </a:lnTo>
                  <a:lnTo>
                    <a:pt x="563435" y="2048903"/>
                  </a:lnTo>
                  <a:lnTo>
                    <a:pt x="561784" y="2047633"/>
                  </a:lnTo>
                  <a:lnTo>
                    <a:pt x="556628" y="2053983"/>
                  </a:lnTo>
                  <a:lnTo>
                    <a:pt x="554621" y="2055926"/>
                  </a:lnTo>
                  <a:lnTo>
                    <a:pt x="554621" y="2059063"/>
                  </a:lnTo>
                  <a:lnTo>
                    <a:pt x="553770" y="2060333"/>
                  </a:lnTo>
                  <a:lnTo>
                    <a:pt x="552348" y="2061603"/>
                  </a:lnTo>
                  <a:lnTo>
                    <a:pt x="551929" y="2061603"/>
                  </a:lnTo>
                  <a:lnTo>
                    <a:pt x="552450" y="2060333"/>
                  </a:lnTo>
                  <a:lnTo>
                    <a:pt x="553300" y="2059063"/>
                  </a:lnTo>
                  <a:lnTo>
                    <a:pt x="554621" y="2059063"/>
                  </a:lnTo>
                  <a:lnTo>
                    <a:pt x="554621" y="2055926"/>
                  </a:lnTo>
                  <a:lnTo>
                    <a:pt x="540829" y="2069223"/>
                  </a:lnTo>
                  <a:lnTo>
                    <a:pt x="537349" y="2071763"/>
                  </a:lnTo>
                  <a:lnTo>
                    <a:pt x="533552" y="2075573"/>
                  </a:lnTo>
                  <a:lnTo>
                    <a:pt x="527240" y="2083193"/>
                  </a:lnTo>
                  <a:lnTo>
                    <a:pt x="524916" y="2084463"/>
                  </a:lnTo>
                  <a:lnTo>
                    <a:pt x="518579" y="2089543"/>
                  </a:lnTo>
                  <a:lnTo>
                    <a:pt x="516890" y="2089543"/>
                  </a:lnTo>
                  <a:lnTo>
                    <a:pt x="520090" y="2083193"/>
                  </a:lnTo>
                  <a:lnTo>
                    <a:pt x="522071" y="2081923"/>
                  </a:lnTo>
                  <a:lnTo>
                    <a:pt x="523786" y="2080653"/>
                  </a:lnTo>
                  <a:lnTo>
                    <a:pt x="524789" y="2079383"/>
                  </a:lnTo>
                  <a:lnTo>
                    <a:pt x="525830" y="2079383"/>
                  </a:lnTo>
                  <a:lnTo>
                    <a:pt x="527951" y="2076843"/>
                  </a:lnTo>
                  <a:lnTo>
                    <a:pt x="528599" y="2075573"/>
                  </a:lnTo>
                  <a:lnTo>
                    <a:pt x="528548" y="2074303"/>
                  </a:lnTo>
                  <a:lnTo>
                    <a:pt x="528129" y="2074303"/>
                  </a:lnTo>
                  <a:lnTo>
                    <a:pt x="524002" y="2078113"/>
                  </a:lnTo>
                  <a:lnTo>
                    <a:pt x="516166" y="2085733"/>
                  </a:lnTo>
                  <a:lnTo>
                    <a:pt x="497217" y="2114943"/>
                  </a:lnTo>
                  <a:lnTo>
                    <a:pt x="495909" y="2117483"/>
                  </a:lnTo>
                  <a:lnTo>
                    <a:pt x="494360" y="2118753"/>
                  </a:lnTo>
                  <a:lnTo>
                    <a:pt x="491629" y="2121293"/>
                  </a:lnTo>
                  <a:lnTo>
                    <a:pt x="487692" y="2125103"/>
                  </a:lnTo>
                  <a:lnTo>
                    <a:pt x="487159" y="2126373"/>
                  </a:lnTo>
                  <a:lnTo>
                    <a:pt x="486537" y="2126373"/>
                  </a:lnTo>
                  <a:lnTo>
                    <a:pt x="485749" y="2127643"/>
                  </a:lnTo>
                  <a:lnTo>
                    <a:pt x="486079" y="2127643"/>
                  </a:lnTo>
                  <a:lnTo>
                    <a:pt x="489750" y="2125103"/>
                  </a:lnTo>
                  <a:lnTo>
                    <a:pt x="490842" y="2125103"/>
                  </a:lnTo>
                  <a:lnTo>
                    <a:pt x="491147" y="2124926"/>
                  </a:lnTo>
                  <a:lnTo>
                    <a:pt x="493585" y="2121293"/>
                  </a:lnTo>
                  <a:lnTo>
                    <a:pt x="493128" y="2123833"/>
                  </a:lnTo>
                  <a:lnTo>
                    <a:pt x="491147" y="2124926"/>
                  </a:lnTo>
                  <a:lnTo>
                    <a:pt x="509511" y="2124926"/>
                  </a:lnTo>
                  <a:lnTo>
                    <a:pt x="511695" y="2121293"/>
                  </a:lnTo>
                  <a:lnTo>
                    <a:pt x="512470" y="2120023"/>
                  </a:lnTo>
                  <a:lnTo>
                    <a:pt x="515353" y="2114943"/>
                  </a:lnTo>
                  <a:lnTo>
                    <a:pt x="523328" y="2107323"/>
                  </a:lnTo>
                  <a:lnTo>
                    <a:pt x="525094" y="2104783"/>
                  </a:lnTo>
                  <a:lnTo>
                    <a:pt x="528828" y="2099703"/>
                  </a:lnTo>
                  <a:lnTo>
                    <a:pt x="530136" y="2098433"/>
                  </a:lnTo>
                  <a:lnTo>
                    <a:pt x="536092" y="2095893"/>
                  </a:lnTo>
                  <a:lnTo>
                    <a:pt x="537108" y="2094623"/>
                  </a:lnTo>
                  <a:lnTo>
                    <a:pt x="540715" y="2089543"/>
                  </a:lnTo>
                  <a:lnTo>
                    <a:pt x="541616" y="2088273"/>
                  </a:lnTo>
                  <a:lnTo>
                    <a:pt x="542518" y="2087003"/>
                  </a:lnTo>
                  <a:lnTo>
                    <a:pt x="541820" y="2087003"/>
                  </a:lnTo>
                  <a:lnTo>
                    <a:pt x="540854" y="2088273"/>
                  </a:lnTo>
                  <a:lnTo>
                    <a:pt x="541121" y="2084463"/>
                  </a:lnTo>
                  <a:lnTo>
                    <a:pt x="542023" y="2080653"/>
                  </a:lnTo>
                  <a:lnTo>
                    <a:pt x="547674" y="2075573"/>
                  </a:lnTo>
                  <a:lnTo>
                    <a:pt x="547662" y="2074506"/>
                  </a:lnTo>
                  <a:lnTo>
                    <a:pt x="547903" y="2074075"/>
                  </a:lnTo>
                  <a:lnTo>
                    <a:pt x="547763" y="2074252"/>
                  </a:lnTo>
                  <a:lnTo>
                    <a:pt x="547649" y="2073033"/>
                  </a:lnTo>
                  <a:lnTo>
                    <a:pt x="547928" y="2071763"/>
                  </a:lnTo>
                  <a:lnTo>
                    <a:pt x="548779" y="2070493"/>
                  </a:lnTo>
                  <a:lnTo>
                    <a:pt x="552284" y="2067953"/>
                  </a:lnTo>
                  <a:lnTo>
                    <a:pt x="553770" y="2067953"/>
                  </a:lnTo>
                  <a:lnTo>
                    <a:pt x="555790" y="2065413"/>
                  </a:lnTo>
                  <a:lnTo>
                    <a:pt x="557669" y="2062873"/>
                  </a:lnTo>
                  <a:lnTo>
                    <a:pt x="556806" y="2061603"/>
                  </a:lnTo>
                  <a:lnTo>
                    <a:pt x="555929" y="2060333"/>
                  </a:lnTo>
                  <a:lnTo>
                    <a:pt x="556768" y="2059063"/>
                  </a:lnTo>
                  <a:lnTo>
                    <a:pt x="561962" y="2053983"/>
                  </a:lnTo>
                  <a:lnTo>
                    <a:pt x="566839" y="2048903"/>
                  </a:lnTo>
                  <a:lnTo>
                    <a:pt x="568375" y="2047633"/>
                  </a:lnTo>
                  <a:lnTo>
                    <a:pt x="569163" y="2047633"/>
                  </a:lnTo>
                  <a:lnTo>
                    <a:pt x="570293" y="2043823"/>
                  </a:lnTo>
                  <a:lnTo>
                    <a:pt x="572414" y="2041283"/>
                  </a:lnTo>
                  <a:close/>
                </a:path>
                <a:path w="1169034" h="2215515">
                  <a:moveTo>
                    <a:pt x="586041" y="1857336"/>
                  </a:moveTo>
                  <a:lnTo>
                    <a:pt x="585863" y="1857552"/>
                  </a:lnTo>
                  <a:lnTo>
                    <a:pt x="586041" y="1857336"/>
                  </a:lnTo>
                  <a:close/>
                </a:path>
                <a:path w="1169034" h="2215515">
                  <a:moveTo>
                    <a:pt x="598436" y="1826247"/>
                  </a:moveTo>
                  <a:lnTo>
                    <a:pt x="594931" y="1829676"/>
                  </a:lnTo>
                  <a:lnTo>
                    <a:pt x="594804" y="1827136"/>
                  </a:lnTo>
                  <a:lnTo>
                    <a:pt x="592975" y="1827136"/>
                  </a:lnTo>
                  <a:lnTo>
                    <a:pt x="590778" y="1830946"/>
                  </a:lnTo>
                  <a:lnTo>
                    <a:pt x="588340" y="1833486"/>
                  </a:lnTo>
                  <a:lnTo>
                    <a:pt x="588264" y="1834756"/>
                  </a:lnTo>
                  <a:lnTo>
                    <a:pt x="590804" y="1833486"/>
                  </a:lnTo>
                  <a:lnTo>
                    <a:pt x="590296" y="1834756"/>
                  </a:lnTo>
                  <a:lnTo>
                    <a:pt x="590118" y="1836026"/>
                  </a:lnTo>
                  <a:lnTo>
                    <a:pt x="591108" y="1834756"/>
                  </a:lnTo>
                  <a:lnTo>
                    <a:pt x="592251" y="1833486"/>
                  </a:lnTo>
                  <a:lnTo>
                    <a:pt x="595376" y="1830946"/>
                  </a:lnTo>
                  <a:lnTo>
                    <a:pt x="596201" y="1829676"/>
                  </a:lnTo>
                  <a:lnTo>
                    <a:pt x="598436" y="1826247"/>
                  </a:lnTo>
                  <a:close/>
                </a:path>
                <a:path w="1169034" h="2215515">
                  <a:moveTo>
                    <a:pt x="598766" y="1825917"/>
                  </a:moveTo>
                  <a:lnTo>
                    <a:pt x="598436" y="1826247"/>
                  </a:lnTo>
                  <a:lnTo>
                    <a:pt x="598766" y="1825917"/>
                  </a:lnTo>
                  <a:close/>
                </a:path>
                <a:path w="1169034" h="2215515">
                  <a:moveTo>
                    <a:pt x="604507" y="347789"/>
                  </a:moveTo>
                  <a:lnTo>
                    <a:pt x="604342" y="347916"/>
                  </a:lnTo>
                  <a:lnTo>
                    <a:pt x="604507" y="347789"/>
                  </a:lnTo>
                  <a:close/>
                </a:path>
                <a:path w="1169034" h="2215515">
                  <a:moveTo>
                    <a:pt x="609942" y="1892896"/>
                  </a:moveTo>
                  <a:lnTo>
                    <a:pt x="609714" y="1893176"/>
                  </a:lnTo>
                  <a:lnTo>
                    <a:pt x="608507" y="1894446"/>
                  </a:lnTo>
                  <a:lnTo>
                    <a:pt x="608139" y="1895678"/>
                  </a:lnTo>
                  <a:lnTo>
                    <a:pt x="609942" y="1892896"/>
                  </a:lnTo>
                  <a:close/>
                </a:path>
                <a:path w="1169034" h="2215515">
                  <a:moveTo>
                    <a:pt x="634746" y="1933841"/>
                  </a:moveTo>
                  <a:lnTo>
                    <a:pt x="633755" y="1935086"/>
                  </a:lnTo>
                  <a:lnTo>
                    <a:pt x="633945" y="1935086"/>
                  </a:lnTo>
                  <a:lnTo>
                    <a:pt x="634746" y="1933841"/>
                  </a:lnTo>
                  <a:close/>
                </a:path>
                <a:path w="1169034" h="2215515">
                  <a:moveTo>
                    <a:pt x="637578" y="198120"/>
                  </a:moveTo>
                  <a:lnTo>
                    <a:pt x="637044" y="198120"/>
                  </a:lnTo>
                  <a:lnTo>
                    <a:pt x="637451" y="198234"/>
                  </a:lnTo>
                  <a:lnTo>
                    <a:pt x="637578" y="198120"/>
                  </a:lnTo>
                  <a:close/>
                </a:path>
                <a:path w="1169034" h="2215515">
                  <a:moveTo>
                    <a:pt x="642772" y="2042553"/>
                  </a:moveTo>
                  <a:lnTo>
                    <a:pt x="642620" y="2041283"/>
                  </a:lnTo>
                  <a:lnTo>
                    <a:pt x="642048" y="2042553"/>
                  </a:lnTo>
                  <a:lnTo>
                    <a:pt x="638937" y="2046363"/>
                  </a:lnTo>
                  <a:lnTo>
                    <a:pt x="636930" y="2048751"/>
                  </a:lnTo>
                  <a:lnTo>
                    <a:pt x="641286" y="2045093"/>
                  </a:lnTo>
                  <a:lnTo>
                    <a:pt x="642620" y="2042553"/>
                  </a:lnTo>
                  <a:lnTo>
                    <a:pt x="642772" y="2042553"/>
                  </a:lnTo>
                  <a:close/>
                </a:path>
                <a:path w="1169034" h="2215515">
                  <a:moveTo>
                    <a:pt x="666280" y="39687"/>
                  </a:moveTo>
                  <a:close/>
                </a:path>
                <a:path w="1169034" h="2215515">
                  <a:moveTo>
                    <a:pt x="666280" y="39649"/>
                  </a:moveTo>
                  <a:lnTo>
                    <a:pt x="666115" y="39738"/>
                  </a:lnTo>
                  <a:lnTo>
                    <a:pt x="666267" y="39674"/>
                  </a:lnTo>
                  <a:close/>
                </a:path>
                <a:path w="1169034" h="2215515">
                  <a:moveTo>
                    <a:pt x="667943" y="1839836"/>
                  </a:moveTo>
                  <a:lnTo>
                    <a:pt x="665556" y="1841106"/>
                  </a:lnTo>
                  <a:lnTo>
                    <a:pt x="667486" y="1841106"/>
                  </a:lnTo>
                  <a:lnTo>
                    <a:pt x="667943" y="1839836"/>
                  </a:lnTo>
                  <a:close/>
                </a:path>
                <a:path w="1169034" h="2215515">
                  <a:moveTo>
                    <a:pt x="678053" y="1052334"/>
                  </a:moveTo>
                  <a:lnTo>
                    <a:pt x="677735" y="1052360"/>
                  </a:lnTo>
                  <a:lnTo>
                    <a:pt x="677862" y="1052385"/>
                  </a:lnTo>
                  <a:lnTo>
                    <a:pt x="678053" y="1052334"/>
                  </a:lnTo>
                  <a:close/>
                </a:path>
                <a:path w="1169034" h="2215515">
                  <a:moveTo>
                    <a:pt x="681659" y="213601"/>
                  </a:moveTo>
                  <a:lnTo>
                    <a:pt x="681443" y="213791"/>
                  </a:lnTo>
                  <a:lnTo>
                    <a:pt x="681355" y="213944"/>
                  </a:lnTo>
                  <a:lnTo>
                    <a:pt x="681659" y="213601"/>
                  </a:lnTo>
                  <a:close/>
                </a:path>
                <a:path w="1169034" h="2215515">
                  <a:moveTo>
                    <a:pt x="688060" y="242570"/>
                  </a:moveTo>
                  <a:lnTo>
                    <a:pt x="687844" y="242570"/>
                  </a:lnTo>
                  <a:lnTo>
                    <a:pt x="687743" y="242773"/>
                  </a:lnTo>
                  <a:lnTo>
                    <a:pt x="688060" y="242570"/>
                  </a:lnTo>
                  <a:close/>
                </a:path>
                <a:path w="1169034" h="2215515">
                  <a:moveTo>
                    <a:pt x="695960" y="1954885"/>
                  </a:moveTo>
                  <a:lnTo>
                    <a:pt x="695883" y="1955038"/>
                  </a:lnTo>
                  <a:lnTo>
                    <a:pt x="695960" y="1954911"/>
                  </a:lnTo>
                  <a:close/>
                </a:path>
                <a:path w="1169034" h="2215515">
                  <a:moveTo>
                    <a:pt x="703224" y="1846186"/>
                  </a:moveTo>
                  <a:lnTo>
                    <a:pt x="703072" y="1846186"/>
                  </a:lnTo>
                  <a:lnTo>
                    <a:pt x="702703" y="1846681"/>
                  </a:lnTo>
                  <a:lnTo>
                    <a:pt x="703224" y="1846186"/>
                  </a:lnTo>
                  <a:close/>
                </a:path>
                <a:path w="1169034" h="2215515">
                  <a:moveTo>
                    <a:pt x="704303" y="1846186"/>
                  </a:moveTo>
                  <a:lnTo>
                    <a:pt x="704240" y="1844916"/>
                  </a:lnTo>
                  <a:lnTo>
                    <a:pt x="703224" y="1846186"/>
                  </a:lnTo>
                  <a:lnTo>
                    <a:pt x="704303" y="1846186"/>
                  </a:lnTo>
                  <a:close/>
                </a:path>
                <a:path w="1169034" h="2215515">
                  <a:moveTo>
                    <a:pt x="712343" y="30403"/>
                  </a:moveTo>
                  <a:lnTo>
                    <a:pt x="712241" y="30543"/>
                  </a:lnTo>
                  <a:lnTo>
                    <a:pt x="712000" y="30810"/>
                  </a:lnTo>
                  <a:lnTo>
                    <a:pt x="712152" y="30695"/>
                  </a:lnTo>
                  <a:lnTo>
                    <a:pt x="712343" y="30403"/>
                  </a:lnTo>
                  <a:close/>
                </a:path>
                <a:path w="1169034" h="2215515">
                  <a:moveTo>
                    <a:pt x="714502" y="173659"/>
                  </a:moveTo>
                  <a:close/>
                </a:path>
                <a:path w="1169034" h="2215515">
                  <a:moveTo>
                    <a:pt x="722591" y="1741639"/>
                  </a:moveTo>
                  <a:lnTo>
                    <a:pt x="719480" y="1745856"/>
                  </a:lnTo>
                  <a:lnTo>
                    <a:pt x="722350" y="1742046"/>
                  </a:lnTo>
                  <a:lnTo>
                    <a:pt x="722591" y="1741639"/>
                  </a:lnTo>
                  <a:close/>
                </a:path>
                <a:path w="1169034" h="2215515">
                  <a:moveTo>
                    <a:pt x="729640" y="685"/>
                  </a:moveTo>
                  <a:lnTo>
                    <a:pt x="727138" y="1016"/>
                  </a:lnTo>
                  <a:lnTo>
                    <a:pt x="727862" y="1054"/>
                  </a:lnTo>
                  <a:lnTo>
                    <a:pt x="728662" y="1003"/>
                  </a:lnTo>
                  <a:lnTo>
                    <a:pt x="729640" y="685"/>
                  </a:lnTo>
                  <a:close/>
                </a:path>
                <a:path w="1169034" h="2215515">
                  <a:moveTo>
                    <a:pt x="741286" y="1775155"/>
                  </a:moveTo>
                  <a:lnTo>
                    <a:pt x="741133" y="1775294"/>
                  </a:lnTo>
                  <a:lnTo>
                    <a:pt x="740981" y="1775460"/>
                  </a:lnTo>
                  <a:lnTo>
                    <a:pt x="740854" y="1775587"/>
                  </a:lnTo>
                  <a:lnTo>
                    <a:pt x="741222" y="1775320"/>
                  </a:lnTo>
                  <a:lnTo>
                    <a:pt x="741286" y="1775155"/>
                  </a:lnTo>
                  <a:close/>
                </a:path>
                <a:path w="1169034" h="2215515">
                  <a:moveTo>
                    <a:pt x="743775" y="1778203"/>
                  </a:moveTo>
                  <a:lnTo>
                    <a:pt x="743559" y="1778368"/>
                  </a:lnTo>
                  <a:lnTo>
                    <a:pt x="743775" y="1778203"/>
                  </a:lnTo>
                  <a:close/>
                </a:path>
                <a:path w="1169034" h="2215515">
                  <a:moveTo>
                    <a:pt x="743902" y="1778101"/>
                  </a:moveTo>
                  <a:lnTo>
                    <a:pt x="743775" y="1778203"/>
                  </a:lnTo>
                  <a:lnTo>
                    <a:pt x="743902" y="1778114"/>
                  </a:lnTo>
                  <a:close/>
                </a:path>
                <a:path w="1169034" h="2215515">
                  <a:moveTo>
                    <a:pt x="751090" y="144780"/>
                  </a:moveTo>
                  <a:lnTo>
                    <a:pt x="750862" y="144780"/>
                  </a:lnTo>
                  <a:lnTo>
                    <a:pt x="749452" y="146050"/>
                  </a:lnTo>
                  <a:lnTo>
                    <a:pt x="750036" y="146050"/>
                  </a:lnTo>
                  <a:lnTo>
                    <a:pt x="751090" y="144780"/>
                  </a:lnTo>
                  <a:close/>
                </a:path>
                <a:path w="1169034" h="2215515">
                  <a:moveTo>
                    <a:pt x="751509" y="139700"/>
                  </a:moveTo>
                  <a:lnTo>
                    <a:pt x="744613" y="146050"/>
                  </a:lnTo>
                  <a:lnTo>
                    <a:pt x="744537" y="144780"/>
                  </a:lnTo>
                  <a:lnTo>
                    <a:pt x="748906" y="138430"/>
                  </a:lnTo>
                  <a:lnTo>
                    <a:pt x="749465" y="137160"/>
                  </a:lnTo>
                  <a:lnTo>
                    <a:pt x="750189" y="135890"/>
                  </a:lnTo>
                  <a:lnTo>
                    <a:pt x="749528" y="135890"/>
                  </a:lnTo>
                  <a:lnTo>
                    <a:pt x="744054" y="140970"/>
                  </a:lnTo>
                  <a:lnTo>
                    <a:pt x="740854" y="143510"/>
                  </a:lnTo>
                  <a:lnTo>
                    <a:pt x="737844" y="146050"/>
                  </a:lnTo>
                  <a:lnTo>
                    <a:pt x="736981" y="146050"/>
                  </a:lnTo>
                  <a:lnTo>
                    <a:pt x="736625" y="147320"/>
                  </a:lnTo>
                  <a:lnTo>
                    <a:pt x="736257" y="147320"/>
                  </a:lnTo>
                  <a:lnTo>
                    <a:pt x="735037" y="151130"/>
                  </a:lnTo>
                  <a:lnTo>
                    <a:pt x="733386" y="152400"/>
                  </a:lnTo>
                  <a:lnTo>
                    <a:pt x="717880" y="157480"/>
                  </a:lnTo>
                  <a:lnTo>
                    <a:pt x="716889" y="157480"/>
                  </a:lnTo>
                  <a:lnTo>
                    <a:pt x="714895" y="160020"/>
                  </a:lnTo>
                  <a:lnTo>
                    <a:pt x="711542" y="165100"/>
                  </a:lnTo>
                  <a:lnTo>
                    <a:pt x="710463" y="167640"/>
                  </a:lnTo>
                  <a:lnTo>
                    <a:pt x="703516" y="172720"/>
                  </a:lnTo>
                  <a:lnTo>
                    <a:pt x="701598" y="175260"/>
                  </a:lnTo>
                  <a:lnTo>
                    <a:pt x="694575" y="184150"/>
                  </a:lnTo>
                  <a:lnTo>
                    <a:pt x="689013" y="190500"/>
                  </a:lnTo>
                  <a:lnTo>
                    <a:pt x="683882" y="193040"/>
                  </a:lnTo>
                  <a:lnTo>
                    <a:pt x="682675" y="194310"/>
                  </a:lnTo>
                  <a:lnTo>
                    <a:pt x="682078" y="194310"/>
                  </a:lnTo>
                  <a:lnTo>
                    <a:pt x="682599" y="193040"/>
                  </a:lnTo>
                  <a:lnTo>
                    <a:pt x="683247" y="191757"/>
                  </a:lnTo>
                  <a:lnTo>
                    <a:pt x="686028" y="189230"/>
                  </a:lnTo>
                  <a:lnTo>
                    <a:pt x="685723" y="189230"/>
                  </a:lnTo>
                  <a:lnTo>
                    <a:pt x="680516" y="191770"/>
                  </a:lnTo>
                  <a:lnTo>
                    <a:pt x="677252" y="193040"/>
                  </a:lnTo>
                  <a:lnTo>
                    <a:pt x="676783" y="190500"/>
                  </a:lnTo>
                  <a:lnTo>
                    <a:pt x="669861" y="194310"/>
                  </a:lnTo>
                  <a:lnTo>
                    <a:pt x="671118" y="189230"/>
                  </a:lnTo>
                  <a:lnTo>
                    <a:pt x="664222" y="195580"/>
                  </a:lnTo>
                  <a:lnTo>
                    <a:pt x="665746" y="193040"/>
                  </a:lnTo>
                  <a:lnTo>
                    <a:pt x="666521" y="191757"/>
                  </a:lnTo>
                  <a:lnTo>
                    <a:pt x="668235" y="189230"/>
                  </a:lnTo>
                  <a:lnTo>
                    <a:pt x="662343" y="193040"/>
                  </a:lnTo>
                  <a:lnTo>
                    <a:pt x="662228" y="191757"/>
                  </a:lnTo>
                  <a:lnTo>
                    <a:pt x="664387" y="189230"/>
                  </a:lnTo>
                  <a:lnTo>
                    <a:pt x="671182" y="181610"/>
                  </a:lnTo>
                  <a:lnTo>
                    <a:pt x="669569" y="181610"/>
                  </a:lnTo>
                  <a:lnTo>
                    <a:pt x="666965" y="185420"/>
                  </a:lnTo>
                  <a:lnTo>
                    <a:pt x="662762" y="189230"/>
                  </a:lnTo>
                  <a:lnTo>
                    <a:pt x="662609" y="187960"/>
                  </a:lnTo>
                  <a:lnTo>
                    <a:pt x="659472" y="187960"/>
                  </a:lnTo>
                  <a:lnTo>
                    <a:pt x="656602" y="189230"/>
                  </a:lnTo>
                  <a:lnTo>
                    <a:pt x="656399" y="189420"/>
                  </a:lnTo>
                  <a:lnTo>
                    <a:pt x="656399" y="205930"/>
                  </a:lnTo>
                  <a:lnTo>
                    <a:pt x="656005" y="207010"/>
                  </a:lnTo>
                  <a:lnTo>
                    <a:pt x="647331" y="214630"/>
                  </a:lnTo>
                  <a:lnTo>
                    <a:pt x="644156" y="217170"/>
                  </a:lnTo>
                  <a:lnTo>
                    <a:pt x="641261" y="219710"/>
                  </a:lnTo>
                  <a:lnTo>
                    <a:pt x="635876" y="226060"/>
                  </a:lnTo>
                  <a:lnTo>
                    <a:pt x="633704" y="227330"/>
                  </a:lnTo>
                  <a:lnTo>
                    <a:pt x="630072" y="227330"/>
                  </a:lnTo>
                  <a:lnTo>
                    <a:pt x="630072" y="276860"/>
                  </a:lnTo>
                  <a:lnTo>
                    <a:pt x="626224" y="283210"/>
                  </a:lnTo>
                  <a:lnTo>
                    <a:pt x="621182" y="287020"/>
                  </a:lnTo>
                  <a:lnTo>
                    <a:pt x="616026" y="292100"/>
                  </a:lnTo>
                  <a:lnTo>
                    <a:pt x="614565" y="293370"/>
                  </a:lnTo>
                  <a:lnTo>
                    <a:pt x="613422" y="293370"/>
                  </a:lnTo>
                  <a:lnTo>
                    <a:pt x="607936" y="297180"/>
                  </a:lnTo>
                  <a:lnTo>
                    <a:pt x="602348" y="302260"/>
                  </a:lnTo>
                  <a:lnTo>
                    <a:pt x="596646" y="307340"/>
                  </a:lnTo>
                  <a:lnTo>
                    <a:pt x="590829" y="313690"/>
                  </a:lnTo>
                  <a:lnTo>
                    <a:pt x="588416" y="316230"/>
                  </a:lnTo>
                  <a:lnTo>
                    <a:pt x="585927" y="318770"/>
                  </a:lnTo>
                  <a:lnTo>
                    <a:pt x="585711" y="318922"/>
                  </a:lnTo>
                  <a:lnTo>
                    <a:pt x="585711" y="341630"/>
                  </a:lnTo>
                  <a:lnTo>
                    <a:pt x="584949" y="342900"/>
                  </a:lnTo>
                  <a:lnTo>
                    <a:pt x="584428" y="342900"/>
                  </a:lnTo>
                  <a:lnTo>
                    <a:pt x="583780" y="344170"/>
                  </a:lnTo>
                  <a:lnTo>
                    <a:pt x="583196" y="344170"/>
                  </a:lnTo>
                  <a:lnTo>
                    <a:pt x="583514" y="342900"/>
                  </a:lnTo>
                  <a:lnTo>
                    <a:pt x="584085" y="342900"/>
                  </a:lnTo>
                  <a:lnTo>
                    <a:pt x="584809" y="341630"/>
                  </a:lnTo>
                  <a:lnTo>
                    <a:pt x="585711" y="341630"/>
                  </a:lnTo>
                  <a:lnTo>
                    <a:pt x="585711" y="318922"/>
                  </a:lnTo>
                  <a:lnTo>
                    <a:pt x="582155" y="321310"/>
                  </a:lnTo>
                  <a:lnTo>
                    <a:pt x="580390" y="323850"/>
                  </a:lnTo>
                  <a:lnTo>
                    <a:pt x="579513" y="322580"/>
                  </a:lnTo>
                  <a:lnTo>
                    <a:pt x="580682" y="321310"/>
                  </a:lnTo>
                  <a:lnTo>
                    <a:pt x="581850" y="320040"/>
                  </a:lnTo>
                  <a:lnTo>
                    <a:pt x="589038" y="312420"/>
                  </a:lnTo>
                  <a:lnTo>
                    <a:pt x="590562" y="309880"/>
                  </a:lnTo>
                  <a:lnTo>
                    <a:pt x="592848" y="306070"/>
                  </a:lnTo>
                  <a:lnTo>
                    <a:pt x="603440" y="297180"/>
                  </a:lnTo>
                  <a:lnTo>
                    <a:pt x="608330" y="290830"/>
                  </a:lnTo>
                  <a:lnTo>
                    <a:pt x="614527" y="284480"/>
                  </a:lnTo>
                  <a:lnTo>
                    <a:pt x="615632" y="283210"/>
                  </a:lnTo>
                  <a:lnTo>
                    <a:pt x="616927" y="281940"/>
                  </a:lnTo>
                  <a:lnTo>
                    <a:pt x="617385" y="280670"/>
                  </a:lnTo>
                  <a:lnTo>
                    <a:pt x="617131" y="279400"/>
                  </a:lnTo>
                  <a:lnTo>
                    <a:pt x="615899" y="280670"/>
                  </a:lnTo>
                  <a:lnTo>
                    <a:pt x="614807" y="281940"/>
                  </a:lnTo>
                  <a:lnTo>
                    <a:pt x="604469" y="293370"/>
                  </a:lnTo>
                  <a:lnTo>
                    <a:pt x="601611" y="295910"/>
                  </a:lnTo>
                  <a:lnTo>
                    <a:pt x="597928" y="297180"/>
                  </a:lnTo>
                  <a:lnTo>
                    <a:pt x="596226" y="298450"/>
                  </a:lnTo>
                  <a:lnTo>
                    <a:pt x="591362" y="302260"/>
                  </a:lnTo>
                  <a:lnTo>
                    <a:pt x="586079" y="306070"/>
                  </a:lnTo>
                  <a:lnTo>
                    <a:pt x="585266" y="306070"/>
                  </a:lnTo>
                  <a:lnTo>
                    <a:pt x="585127" y="304800"/>
                  </a:lnTo>
                  <a:lnTo>
                    <a:pt x="586079" y="303530"/>
                  </a:lnTo>
                  <a:lnTo>
                    <a:pt x="590854" y="298450"/>
                  </a:lnTo>
                  <a:lnTo>
                    <a:pt x="595464" y="293370"/>
                  </a:lnTo>
                  <a:lnTo>
                    <a:pt x="597344" y="292100"/>
                  </a:lnTo>
                  <a:lnTo>
                    <a:pt x="602856" y="288290"/>
                  </a:lnTo>
                  <a:lnTo>
                    <a:pt x="619594" y="273050"/>
                  </a:lnTo>
                  <a:lnTo>
                    <a:pt x="623468" y="270510"/>
                  </a:lnTo>
                  <a:lnTo>
                    <a:pt x="625360" y="269240"/>
                  </a:lnTo>
                  <a:lnTo>
                    <a:pt x="626808" y="269240"/>
                  </a:lnTo>
                  <a:lnTo>
                    <a:pt x="629208" y="270510"/>
                  </a:lnTo>
                  <a:lnTo>
                    <a:pt x="629691" y="270510"/>
                  </a:lnTo>
                  <a:lnTo>
                    <a:pt x="624027" y="276860"/>
                  </a:lnTo>
                  <a:lnTo>
                    <a:pt x="620331" y="280670"/>
                  </a:lnTo>
                  <a:lnTo>
                    <a:pt x="620204" y="281940"/>
                  </a:lnTo>
                  <a:lnTo>
                    <a:pt x="623163" y="279400"/>
                  </a:lnTo>
                  <a:lnTo>
                    <a:pt x="626046" y="278130"/>
                  </a:lnTo>
                  <a:lnTo>
                    <a:pt x="630072" y="276860"/>
                  </a:lnTo>
                  <a:lnTo>
                    <a:pt x="630072" y="227330"/>
                  </a:lnTo>
                  <a:lnTo>
                    <a:pt x="629716" y="227330"/>
                  </a:lnTo>
                  <a:lnTo>
                    <a:pt x="630732" y="223520"/>
                  </a:lnTo>
                  <a:lnTo>
                    <a:pt x="628370" y="223520"/>
                  </a:lnTo>
                  <a:lnTo>
                    <a:pt x="629246" y="222250"/>
                  </a:lnTo>
                  <a:lnTo>
                    <a:pt x="629678" y="220980"/>
                  </a:lnTo>
                  <a:lnTo>
                    <a:pt x="631596" y="219710"/>
                  </a:lnTo>
                  <a:lnTo>
                    <a:pt x="633526" y="218440"/>
                  </a:lnTo>
                  <a:lnTo>
                    <a:pt x="637324" y="218440"/>
                  </a:lnTo>
                  <a:lnTo>
                    <a:pt x="642315" y="214630"/>
                  </a:lnTo>
                  <a:lnTo>
                    <a:pt x="651776" y="205740"/>
                  </a:lnTo>
                  <a:lnTo>
                    <a:pt x="653135" y="204470"/>
                  </a:lnTo>
                  <a:lnTo>
                    <a:pt x="653745" y="207010"/>
                  </a:lnTo>
                  <a:lnTo>
                    <a:pt x="656399" y="205930"/>
                  </a:lnTo>
                  <a:lnTo>
                    <a:pt x="656399" y="189420"/>
                  </a:lnTo>
                  <a:lnTo>
                    <a:pt x="650836" y="194310"/>
                  </a:lnTo>
                  <a:lnTo>
                    <a:pt x="649681" y="196850"/>
                  </a:lnTo>
                  <a:lnTo>
                    <a:pt x="644728" y="201930"/>
                  </a:lnTo>
                  <a:lnTo>
                    <a:pt x="640435" y="205740"/>
                  </a:lnTo>
                  <a:lnTo>
                    <a:pt x="641921" y="200660"/>
                  </a:lnTo>
                  <a:lnTo>
                    <a:pt x="641350" y="199390"/>
                  </a:lnTo>
                  <a:lnTo>
                    <a:pt x="637451" y="198234"/>
                  </a:lnTo>
                  <a:lnTo>
                    <a:pt x="632371" y="203200"/>
                  </a:lnTo>
                  <a:lnTo>
                    <a:pt x="621753" y="213360"/>
                  </a:lnTo>
                  <a:lnTo>
                    <a:pt x="620560" y="214744"/>
                  </a:lnTo>
                  <a:lnTo>
                    <a:pt x="620560" y="223520"/>
                  </a:lnTo>
                  <a:lnTo>
                    <a:pt x="620445" y="226060"/>
                  </a:lnTo>
                  <a:lnTo>
                    <a:pt x="619810" y="226060"/>
                  </a:lnTo>
                  <a:lnTo>
                    <a:pt x="617004" y="229870"/>
                  </a:lnTo>
                  <a:lnTo>
                    <a:pt x="614565" y="231140"/>
                  </a:lnTo>
                  <a:lnTo>
                    <a:pt x="614375" y="231140"/>
                  </a:lnTo>
                  <a:lnTo>
                    <a:pt x="614375" y="246380"/>
                  </a:lnTo>
                  <a:lnTo>
                    <a:pt x="613841" y="247650"/>
                  </a:lnTo>
                  <a:lnTo>
                    <a:pt x="611962" y="249491"/>
                  </a:lnTo>
                  <a:lnTo>
                    <a:pt x="611962" y="262890"/>
                  </a:lnTo>
                  <a:lnTo>
                    <a:pt x="611581" y="264160"/>
                  </a:lnTo>
                  <a:lnTo>
                    <a:pt x="609206" y="267970"/>
                  </a:lnTo>
                  <a:lnTo>
                    <a:pt x="598512" y="279400"/>
                  </a:lnTo>
                  <a:lnTo>
                    <a:pt x="589381" y="289560"/>
                  </a:lnTo>
                  <a:lnTo>
                    <a:pt x="584555" y="294640"/>
                  </a:lnTo>
                  <a:lnTo>
                    <a:pt x="582231" y="299720"/>
                  </a:lnTo>
                  <a:lnTo>
                    <a:pt x="580948" y="300990"/>
                  </a:lnTo>
                  <a:lnTo>
                    <a:pt x="580301" y="301371"/>
                  </a:lnTo>
                  <a:lnTo>
                    <a:pt x="580301" y="309880"/>
                  </a:lnTo>
                  <a:lnTo>
                    <a:pt x="579399" y="312420"/>
                  </a:lnTo>
                  <a:lnTo>
                    <a:pt x="574814" y="317500"/>
                  </a:lnTo>
                  <a:lnTo>
                    <a:pt x="573036" y="318770"/>
                  </a:lnTo>
                  <a:lnTo>
                    <a:pt x="571792" y="318770"/>
                  </a:lnTo>
                  <a:lnTo>
                    <a:pt x="570471" y="320040"/>
                  </a:lnTo>
                  <a:lnTo>
                    <a:pt x="578396" y="311150"/>
                  </a:lnTo>
                  <a:lnTo>
                    <a:pt x="580021" y="309880"/>
                  </a:lnTo>
                  <a:lnTo>
                    <a:pt x="580301" y="309880"/>
                  </a:lnTo>
                  <a:lnTo>
                    <a:pt x="580301" y="301371"/>
                  </a:lnTo>
                  <a:lnTo>
                    <a:pt x="576592" y="303530"/>
                  </a:lnTo>
                  <a:lnTo>
                    <a:pt x="573036" y="308610"/>
                  </a:lnTo>
                  <a:lnTo>
                    <a:pt x="569099" y="311150"/>
                  </a:lnTo>
                  <a:lnTo>
                    <a:pt x="566902" y="311150"/>
                  </a:lnTo>
                  <a:lnTo>
                    <a:pt x="568185" y="308610"/>
                  </a:lnTo>
                  <a:lnTo>
                    <a:pt x="569480" y="307340"/>
                  </a:lnTo>
                  <a:lnTo>
                    <a:pt x="570763" y="306070"/>
                  </a:lnTo>
                  <a:lnTo>
                    <a:pt x="572058" y="304800"/>
                  </a:lnTo>
                  <a:lnTo>
                    <a:pt x="573582" y="302260"/>
                  </a:lnTo>
                  <a:lnTo>
                    <a:pt x="578332" y="298450"/>
                  </a:lnTo>
                  <a:lnTo>
                    <a:pt x="576973" y="297180"/>
                  </a:lnTo>
                  <a:lnTo>
                    <a:pt x="573874" y="297180"/>
                  </a:lnTo>
                  <a:lnTo>
                    <a:pt x="567728" y="304800"/>
                  </a:lnTo>
                  <a:lnTo>
                    <a:pt x="566166" y="306070"/>
                  </a:lnTo>
                  <a:lnTo>
                    <a:pt x="564654" y="304800"/>
                  </a:lnTo>
                  <a:lnTo>
                    <a:pt x="564629" y="325120"/>
                  </a:lnTo>
                  <a:lnTo>
                    <a:pt x="564311" y="325120"/>
                  </a:lnTo>
                  <a:lnTo>
                    <a:pt x="563168" y="326390"/>
                  </a:lnTo>
                  <a:lnTo>
                    <a:pt x="562356" y="327660"/>
                  </a:lnTo>
                  <a:lnTo>
                    <a:pt x="561403" y="327660"/>
                  </a:lnTo>
                  <a:lnTo>
                    <a:pt x="560781" y="328930"/>
                  </a:lnTo>
                  <a:lnTo>
                    <a:pt x="559930" y="328930"/>
                  </a:lnTo>
                  <a:lnTo>
                    <a:pt x="560616" y="327660"/>
                  </a:lnTo>
                  <a:lnTo>
                    <a:pt x="562762" y="325120"/>
                  </a:lnTo>
                  <a:lnTo>
                    <a:pt x="563880" y="323850"/>
                  </a:lnTo>
                  <a:lnTo>
                    <a:pt x="564629" y="325120"/>
                  </a:lnTo>
                  <a:lnTo>
                    <a:pt x="564629" y="304800"/>
                  </a:lnTo>
                  <a:lnTo>
                    <a:pt x="563727" y="304800"/>
                  </a:lnTo>
                  <a:lnTo>
                    <a:pt x="564934" y="303530"/>
                  </a:lnTo>
                  <a:lnTo>
                    <a:pt x="567359" y="300990"/>
                  </a:lnTo>
                  <a:lnTo>
                    <a:pt x="567029" y="300990"/>
                  </a:lnTo>
                  <a:lnTo>
                    <a:pt x="565886" y="302260"/>
                  </a:lnTo>
                  <a:lnTo>
                    <a:pt x="564070" y="303530"/>
                  </a:lnTo>
                  <a:lnTo>
                    <a:pt x="562978" y="302260"/>
                  </a:lnTo>
                  <a:lnTo>
                    <a:pt x="565213" y="300990"/>
                  </a:lnTo>
                  <a:lnTo>
                    <a:pt x="566877" y="298450"/>
                  </a:lnTo>
                  <a:lnTo>
                    <a:pt x="572744" y="293370"/>
                  </a:lnTo>
                  <a:lnTo>
                    <a:pt x="575437" y="289560"/>
                  </a:lnTo>
                  <a:lnTo>
                    <a:pt x="575132" y="284480"/>
                  </a:lnTo>
                  <a:lnTo>
                    <a:pt x="578408" y="281940"/>
                  </a:lnTo>
                  <a:lnTo>
                    <a:pt x="585190" y="276860"/>
                  </a:lnTo>
                  <a:lnTo>
                    <a:pt x="584796" y="279400"/>
                  </a:lnTo>
                  <a:lnTo>
                    <a:pt x="583806" y="281940"/>
                  </a:lnTo>
                  <a:lnTo>
                    <a:pt x="585177" y="281940"/>
                  </a:lnTo>
                  <a:lnTo>
                    <a:pt x="587413" y="279400"/>
                  </a:lnTo>
                  <a:lnTo>
                    <a:pt x="585724" y="283210"/>
                  </a:lnTo>
                  <a:lnTo>
                    <a:pt x="583082" y="287020"/>
                  </a:lnTo>
                  <a:lnTo>
                    <a:pt x="583552" y="288290"/>
                  </a:lnTo>
                  <a:lnTo>
                    <a:pt x="587057" y="284480"/>
                  </a:lnTo>
                  <a:lnTo>
                    <a:pt x="593737" y="280670"/>
                  </a:lnTo>
                  <a:lnTo>
                    <a:pt x="595464" y="279400"/>
                  </a:lnTo>
                  <a:lnTo>
                    <a:pt x="598906" y="276860"/>
                  </a:lnTo>
                  <a:lnTo>
                    <a:pt x="603618" y="270510"/>
                  </a:lnTo>
                  <a:lnTo>
                    <a:pt x="605497" y="267970"/>
                  </a:lnTo>
                  <a:lnTo>
                    <a:pt x="607568" y="266700"/>
                  </a:lnTo>
                  <a:lnTo>
                    <a:pt x="609485" y="264160"/>
                  </a:lnTo>
                  <a:lnTo>
                    <a:pt x="610438" y="262890"/>
                  </a:lnTo>
                  <a:lnTo>
                    <a:pt x="611962" y="262890"/>
                  </a:lnTo>
                  <a:lnTo>
                    <a:pt x="611962" y="249491"/>
                  </a:lnTo>
                  <a:lnTo>
                    <a:pt x="611238" y="250190"/>
                  </a:lnTo>
                  <a:lnTo>
                    <a:pt x="610146" y="251460"/>
                  </a:lnTo>
                  <a:lnTo>
                    <a:pt x="609015" y="251460"/>
                  </a:lnTo>
                  <a:lnTo>
                    <a:pt x="609473" y="250190"/>
                  </a:lnTo>
                  <a:lnTo>
                    <a:pt x="610654" y="248920"/>
                  </a:lnTo>
                  <a:lnTo>
                    <a:pt x="612127" y="247650"/>
                  </a:lnTo>
                  <a:lnTo>
                    <a:pt x="613410" y="246380"/>
                  </a:lnTo>
                  <a:lnTo>
                    <a:pt x="614375" y="246380"/>
                  </a:lnTo>
                  <a:lnTo>
                    <a:pt x="614375" y="231140"/>
                  </a:lnTo>
                  <a:lnTo>
                    <a:pt x="612990" y="231140"/>
                  </a:lnTo>
                  <a:lnTo>
                    <a:pt x="613549" y="229870"/>
                  </a:lnTo>
                  <a:lnTo>
                    <a:pt x="614400" y="228600"/>
                  </a:lnTo>
                  <a:lnTo>
                    <a:pt x="616813" y="226060"/>
                  </a:lnTo>
                  <a:lnTo>
                    <a:pt x="618680" y="224790"/>
                  </a:lnTo>
                  <a:lnTo>
                    <a:pt x="620560" y="223520"/>
                  </a:lnTo>
                  <a:lnTo>
                    <a:pt x="620560" y="214744"/>
                  </a:lnTo>
                  <a:lnTo>
                    <a:pt x="619556" y="215900"/>
                  </a:lnTo>
                  <a:lnTo>
                    <a:pt x="615429" y="218440"/>
                  </a:lnTo>
                  <a:lnTo>
                    <a:pt x="613498" y="219710"/>
                  </a:lnTo>
                  <a:lnTo>
                    <a:pt x="614235" y="218440"/>
                  </a:lnTo>
                  <a:lnTo>
                    <a:pt x="615708" y="215900"/>
                  </a:lnTo>
                  <a:lnTo>
                    <a:pt x="617220" y="214630"/>
                  </a:lnTo>
                  <a:lnTo>
                    <a:pt x="613816" y="215900"/>
                  </a:lnTo>
                  <a:lnTo>
                    <a:pt x="614489" y="214630"/>
                  </a:lnTo>
                  <a:lnTo>
                    <a:pt x="615162" y="213360"/>
                  </a:lnTo>
                  <a:lnTo>
                    <a:pt x="621042" y="205740"/>
                  </a:lnTo>
                  <a:lnTo>
                    <a:pt x="622998" y="203200"/>
                  </a:lnTo>
                  <a:lnTo>
                    <a:pt x="623976" y="201930"/>
                  </a:lnTo>
                  <a:lnTo>
                    <a:pt x="616864" y="201930"/>
                  </a:lnTo>
                  <a:lnTo>
                    <a:pt x="617435" y="200660"/>
                  </a:lnTo>
                  <a:lnTo>
                    <a:pt x="621030" y="196850"/>
                  </a:lnTo>
                  <a:lnTo>
                    <a:pt x="624205" y="194310"/>
                  </a:lnTo>
                  <a:lnTo>
                    <a:pt x="626224" y="191757"/>
                  </a:lnTo>
                  <a:lnTo>
                    <a:pt x="627278" y="190500"/>
                  </a:lnTo>
                  <a:lnTo>
                    <a:pt x="626795" y="189230"/>
                  </a:lnTo>
                  <a:lnTo>
                    <a:pt x="625576" y="189230"/>
                  </a:lnTo>
                  <a:lnTo>
                    <a:pt x="612482" y="200660"/>
                  </a:lnTo>
                  <a:lnTo>
                    <a:pt x="610603" y="201930"/>
                  </a:lnTo>
                  <a:lnTo>
                    <a:pt x="609193" y="203200"/>
                  </a:lnTo>
                  <a:lnTo>
                    <a:pt x="611289" y="199390"/>
                  </a:lnTo>
                  <a:lnTo>
                    <a:pt x="611873" y="196850"/>
                  </a:lnTo>
                  <a:lnTo>
                    <a:pt x="609841" y="196850"/>
                  </a:lnTo>
                  <a:lnTo>
                    <a:pt x="610628" y="194310"/>
                  </a:lnTo>
                  <a:lnTo>
                    <a:pt x="613778" y="190500"/>
                  </a:lnTo>
                  <a:lnTo>
                    <a:pt x="614451" y="189230"/>
                  </a:lnTo>
                  <a:lnTo>
                    <a:pt x="615708" y="186690"/>
                  </a:lnTo>
                  <a:lnTo>
                    <a:pt x="614794" y="187960"/>
                  </a:lnTo>
                  <a:lnTo>
                    <a:pt x="611809" y="190500"/>
                  </a:lnTo>
                  <a:lnTo>
                    <a:pt x="609485" y="191770"/>
                  </a:lnTo>
                  <a:lnTo>
                    <a:pt x="606894" y="195008"/>
                  </a:lnTo>
                  <a:lnTo>
                    <a:pt x="606894" y="248920"/>
                  </a:lnTo>
                  <a:lnTo>
                    <a:pt x="606628" y="250190"/>
                  </a:lnTo>
                  <a:lnTo>
                    <a:pt x="606425" y="250190"/>
                  </a:lnTo>
                  <a:lnTo>
                    <a:pt x="604367" y="252730"/>
                  </a:lnTo>
                  <a:lnTo>
                    <a:pt x="601916" y="254000"/>
                  </a:lnTo>
                  <a:lnTo>
                    <a:pt x="602348" y="252730"/>
                  </a:lnTo>
                  <a:lnTo>
                    <a:pt x="603072" y="251460"/>
                  </a:lnTo>
                  <a:lnTo>
                    <a:pt x="603618" y="251460"/>
                  </a:lnTo>
                  <a:lnTo>
                    <a:pt x="605193" y="250190"/>
                  </a:lnTo>
                  <a:lnTo>
                    <a:pt x="606590" y="248920"/>
                  </a:lnTo>
                  <a:lnTo>
                    <a:pt x="606894" y="248920"/>
                  </a:lnTo>
                  <a:lnTo>
                    <a:pt x="606894" y="195008"/>
                  </a:lnTo>
                  <a:lnTo>
                    <a:pt x="605409" y="196850"/>
                  </a:lnTo>
                  <a:lnTo>
                    <a:pt x="605282" y="199390"/>
                  </a:lnTo>
                  <a:lnTo>
                    <a:pt x="598208" y="205740"/>
                  </a:lnTo>
                  <a:lnTo>
                    <a:pt x="597992" y="204470"/>
                  </a:lnTo>
                  <a:lnTo>
                    <a:pt x="591400" y="210820"/>
                  </a:lnTo>
                  <a:lnTo>
                    <a:pt x="590651" y="211404"/>
                  </a:lnTo>
                  <a:lnTo>
                    <a:pt x="590651" y="215900"/>
                  </a:lnTo>
                  <a:lnTo>
                    <a:pt x="590296" y="215900"/>
                  </a:lnTo>
                  <a:lnTo>
                    <a:pt x="587997" y="218198"/>
                  </a:lnTo>
                  <a:lnTo>
                    <a:pt x="587997" y="217170"/>
                  </a:lnTo>
                  <a:lnTo>
                    <a:pt x="588352" y="217170"/>
                  </a:lnTo>
                  <a:lnTo>
                    <a:pt x="589216" y="215900"/>
                  </a:lnTo>
                  <a:lnTo>
                    <a:pt x="590257" y="214630"/>
                  </a:lnTo>
                  <a:lnTo>
                    <a:pt x="590651" y="215900"/>
                  </a:lnTo>
                  <a:lnTo>
                    <a:pt x="590651" y="211404"/>
                  </a:lnTo>
                  <a:lnTo>
                    <a:pt x="588137" y="213360"/>
                  </a:lnTo>
                  <a:lnTo>
                    <a:pt x="587336" y="213906"/>
                  </a:lnTo>
                  <a:lnTo>
                    <a:pt x="587336" y="241300"/>
                  </a:lnTo>
                  <a:lnTo>
                    <a:pt x="587171" y="242570"/>
                  </a:lnTo>
                  <a:lnTo>
                    <a:pt x="586828" y="242570"/>
                  </a:lnTo>
                  <a:lnTo>
                    <a:pt x="585724" y="243840"/>
                  </a:lnTo>
                  <a:lnTo>
                    <a:pt x="585533" y="243840"/>
                  </a:lnTo>
                  <a:lnTo>
                    <a:pt x="586143" y="242570"/>
                  </a:lnTo>
                  <a:lnTo>
                    <a:pt x="586701" y="242570"/>
                  </a:lnTo>
                  <a:lnTo>
                    <a:pt x="586994" y="241300"/>
                  </a:lnTo>
                  <a:lnTo>
                    <a:pt x="587336" y="241300"/>
                  </a:lnTo>
                  <a:lnTo>
                    <a:pt x="587336" y="213906"/>
                  </a:lnTo>
                  <a:lnTo>
                    <a:pt x="584365" y="215900"/>
                  </a:lnTo>
                  <a:lnTo>
                    <a:pt x="583704" y="215900"/>
                  </a:lnTo>
                  <a:lnTo>
                    <a:pt x="583336" y="214630"/>
                  </a:lnTo>
                  <a:lnTo>
                    <a:pt x="584212" y="213360"/>
                  </a:lnTo>
                  <a:lnTo>
                    <a:pt x="588606" y="209550"/>
                  </a:lnTo>
                  <a:lnTo>
                    <a:pt x="593445" y="203200"/>
                  </a:lnTo>
                  <a:lnTo>
                    <a:pt x="595388" y="200660"/>
                  </a:lnTo>
                  <a:lnTo>
                    <a:pt x="598043" y="196850"/>
                  </a:lnTo>
                  <a:lnTo>
                    <a:pt x="605790" y="189230"/>
                  </a:lnTo>
                  <a:lnTo>
                    <a:pt x="606691" y="186690"/>
                  </a:lnTo>
                  <a:lnTo>
                    <a:pt x="611136" y="180340"/>
                  </a:lnTo>
                  <a:lnTo>
                    <a:pt x="610679" y="179070"/>
                  </a:lnTo>
                  <a:lnTo>
                    <a:pt x="602208" y="185420"/>
                  </a:lnTo>
                  <a:lnTo>
                    <a:pt x="599109" y="185420"/>
                  </a:lnTo>
                  <a:lnTo>
                    <a:pt x="592480" y="193040"/>
                  </a:lnTo>
                  <a:lnTo>
                    <a:pt x="589356" y="193040"/>
                  </a:lnTo>
                  <a:lnTo>
                    <a:pt x="587629" y="195580"/>
                  </a:lnTo>
                  <a:lnTo>
                    <a:pt x="582129" y="200977"/>
                  </a:lnTo>
                  <a:lnTo>
                    <a:pt x="582129" y="270510"/>
                  </a:lnTo>
                  <a:lnTo>
                    <a:pt x="581609" y="273050"/>
                  </a:lnTo>
                  <a:lnTo>
                    <a:pt x="579005" y="276860"/>
                  </a:lnTo>
                  <a:lnTo>
                    <a:pt x="575081" y="283210"/>
                  </a:lnTo>
                  <a:lnTo>
                    <a:pt x="565975" y="293370"/>
                  </a:lnTo>
                  <a:lnTo>
                    <a:pt x="563575" y="295910"/>
                  </a:lnTo>
                  <a:lnTo>
                    <a:pt x="558038" y="298450"/>
                  </a:lnTo>
                  <a:lnTo>
                    <a:pt x="552119" y="303530"/>
                  </a:lnTo>
                  <a:lnTo>
                    <a:pt x="546582" y="307340"/>
                  </a:lnTo>
                  <a:lnTo>
                    <a:pt x="546188" y="307340"/>
                  </a:lnTo>
                  <a:lnTo>
                    <a:pt x="546188" y="306070"/>
                  </a:lnTo>
                  <a:lnTo>
                    <a:pt x="545934" y="306070"/>
                  </a:lnTo>
                  <a:lnTo>
                    <a:pt x="556209" y="290830"/>
                  </a:lnTo>
                  <a:lnTo>
                    <a:pt x="559054" y="288290"/>
                  </a:lnTo>
                  <a:lnTo>
                    <a:pt x="561886" y="285750"/>
                  </a:lnTo>
                  <a:lnTo>
                    <a:pt x="565010" y="283210"/>
                  </a:lnTo>
                  <a:lnTo>
                    <a:pt x="571131" y="280670"/>
                  </a:lnTo>
                  <a:lnTo>
                    <a:pt x="574509" y="278130"/>
                  </a:lnTo>
                  <a:lnTo>
                    <a:pt x="579196" y="273050"/>
                  </a:lnTo>
                  <a:lnTo>
                    <a:pt x="580796" y="270510"/>
                  </a:lnTo>
                  <a:lnTo>
                    <a:pt x="582129" y="270510"/>
                  </a:lnTo>
                  <a:lnTo>
                    <a:pt x="582129" y="200977"/>
                  </a:lnTo>
                  <a:lnTo>
                    <a:pt x="579856" y="203200"/>
                  </a:lnTo>
                  <a:lnTo>
                    <a:pt x="579666" y="203200"/>
                  </a:lnTo>
                  <a:lnTo>
                    <a:pt x="578878" y="201930"/>
                  </a:lnTo>
                  <a:lnTo>
                    <a:pt x="578078" y="200660"/>
                  </a:lnTo>
                  <a:lnTo>
                    <a:pt x="577037" y="201930"/>
                  </a:lnTo>
                  <a:lnTo>
                    <a:pt x="574141" y="201930"/>
                  </a:lnTo>
                  <a:lnTo>
                    <a:pt x="577443" y="198120"/>
                  </a:lnTo>
                  <a:lnTo>
                    <a:pt x="583742" y="190500"/>
                  </a:lnTo>
                  <a:lnTo>
                    <a:pt x="584796" y="189230"/>
                  </a:lnTo>
                  <a:lnTo>
                    <a:pt x="586130" y="187960"/>
                  </a:lnTo>
                  <a:lnTo>
                    <a:pt x="585343" y="186690"/>
                  </a:lnTo>
                  <a:lnTo>
                    <a:pt x="585012" y="186690"/>
                  </a:lnTo>
                  <a:lnTo>
                    <a:pt x="585851" y="182880"/>
                  </a:lnTo>
                  <a:lnTo>
                    <a:pt x="585076" y="184150"/>
                  </a:lnTo>
                  <a:lnTo>
                    <a:pt x="581329" y="186690"/>
                  </a:lnTo>
                  <a:lnTo>
                    <a:pt x="579882" y="187960"/>
                  </a:lnTo>
                  <a:lnTo>
                    <a:pt x="578002" y="190500"/>
                  </a:lnTo>
                  <a:lnTo>
                    <a:pt x="577557" y="190500"/>
                  </a:lnTo>
                  <a:lnTo>
                    <a:pt x="576719" y="189230"/>
                  </a:lnTo>
                  <a:lnTo>
                    <a:pt x="577697" y="187960"/>
                  </a:lnTo>
                  <a:lnTo>
                    <a:pt x="578650" y="187960"/>
                  </a:lnTo>
                  <a:lnTo>
                    <a:pt x="580783" y="185420"/>
                  </a:lnTo>
                  <a:lnTo>
                    <a:pt x="581837" y="184150"/>
                  </a:lnTo>
                  <a:lnTo>
                    <a:pt x="585025" y="180340"/>
                  </a:lnTo>
                  <a:lnTo>
                    <a:pt x="590042" y="176530"/>
                  </a:lnTo>
                  <a:lnTo>
                    <a:pt x="594461" y="172720"/>
                  </a:lnTo>
                  <a:lnTo>
                    <a:pt x="599059" y="171450"/>
                  </a:lnTo>
                  <a:lnTo>
                    <a:pt x="600456" y="171450"/>
                  </a:lnTo>
                  <a:lnTo>
                    <a:pt x="603389" y="167640"/>
                  </a:lnTo>
                  <a:lnTo>
                    <a:pt x="607783" y="165100"/>
                  </a:lnTo>
                  <a:lnTo>
                    <a:pt x="612825" y="156210"/>
                  </a:lnTo>
                  <a:lnTo>
                    <a:pt x="616534" y="152400"/>
                  </a:lnTo>
                  <a:lnTo>
                    <a:pt x="619785" y="148590"/>
                  </a:lnTo>
                  <a:lnTo>
                    <a:pt x="625221" y="142240"/>
                  </a:lnTo>
                  <a:lnTo>
                    <a:pt x="628967" y="135890"/>
                  </a:lnTo>
                  <a:lnTo>
                    <a:pt x="631113" y="128270"/>
                  </a:lnTo>
                  <a:lnTo>
                    <a:pt x="630897" y="128270"/>
                  </a:lnTo>
                  <a:lnTo>
                    <a:pt x="639279" y="121920"/>
                  </a:lnTo>
                  <a:lnTo>
                    <a:pt x="645337" y="114300"/>
                  </a:lnTo>
                  <a:lnTo>
                    <a:pt x="647573" y="113030"/>
                  </a:lnTo>
                  <a:lnTo>
                    <a:pt x="648563" y="115570"/>
                  </a:lnTo>
                  <a:lnTo>
                    <a:pt x="650265" y="114300"/>
                  </a:lnTo>
                  <a:lnTo>
                    <a:pt x="652995" y="111760"/>
                  </a:lnTo>
                  <a:lnTo>
                    <a:pt x="657098" y="107950"/>
                  </a:lnTo>
                  <a:lnTo>
                    <a:pt x="658152" y="106680"/>
                  </a:lnTo>
                  <a:lnTo>
                    <a:pt x="659472" y="105410"/>
                  </a:lnTo>
                  <a:lnTo>
                    <a:pt x="659980" y="104140"/>
                  </a:lnTo>
                  <a:lnTo>
                    <a:pt x="659282" y="104140"/>
                  </a:lnTo>
                  <a:lnTo>
                    <a:pt x="655612" y="105410"/>
                  </a:lnTo>
                  <a:lnTo>
                    <a:pt x="651433" y="107950"/>
                  </a:lnTo>
                  <a:lnTo>
                    <a:pt x="652348" y="106680"/>
                  </a:lnTo>
                  <a:lnTo>
                    <a:pt x="656932" y="100330"/>
                  </a:lnTo>
                  <a:lnTo>
                    <a:pt x="657123" y="99060"/>
                  </a:lnTo>
                  <a:lnTo>
                    <a:pt x="655688" y="100330"/>
                  </a:lnTo>
                  <a:lnTo>
                    <a:pt x="651484" y="105410"/>
                  </a:lnTo>
                  <a:lnTo>
                    <a:pt x="650595" y="105410"/>
                  </a:lnTo>
                  <a:lnTo>
                    <a:pt x="649338" y="106680"/>
                  </a:lnTo>
                  <a:lnTo>
                    <a:pt x="648906" y="106680"/>
                  </a:lnTo>
                  <a:lnTo>
                    <a:pt x="659599" y="93980"/>
                  </a:lnTo>
                  <a:lnTo>
                    <a:pt x="662063" y="91440"/>
                  </a:lnTo>
                  <a:lnTo>
                    <a:pt x="661568" y="90170"/>
                  </a:lnTo>
                  <a:lnTo>
                    <a:pt x="659955" y="91440"/>
                  </a:lnTo>
                  <a:lnTo>
                    <a:pt x="658520" y="92710"/>
                  </a:lnTo>
                  <a:lnTo>
                    <a:pt x="654291" y="96520"/>
                  </a:lnTo>
                  <a:lnTo>
                    <a:pt x="652119" y="96520"/>
                  </a:lnTo>
                  <a:lnTo>
                    <a:pt x="653745" y="95250"/>
                  </a:lnTo>
                  <a:lnTo>
                    <a:pt x="655612" y="92710"/>
                  </a:lnTo>
                  <a:lnTo>
                    <a:pt x="657174" y="90170"/>
                  </a:lnTo>
                  <a:lnTo>
                    <a:pt x="657961" y="88900"/>
                  </a:lnTo>
                  <a:lnTo>
                    <a:pt x="661708" y="86360"/>
                  </a:lnTo>
                  <a:lnTo>
                    <a:pt x="663587" y="85090"/>
                  </a:lnTo>
                  <a:lnTo>
                    <a:pt x="666038" y="82550"/>
                  </a:lnTo>
                  <a:lnTo>
                    <a:pt x="668718" y="78740"/>
                  </a:lnTo>
                  <a:lnTo>
                    <a:pt x="673646" y="73660"/>
                  </a:lnTo>
                  <a:lnTo>
                    <a:pt x="672363" y="73660"/>
                  </a:lnTo>
                  <a:lnTo>
                    <a:pt x="669899" y="77470"/>
                  </a:lnTo>
                  <a:lnTo>
                    <a:pt x="668337" y="78740"/>
                  </a:lnTo>
                  <a:lnTo>
                    <a:pt x="665873" y="78740"/>
                  </a:lnTo>
                  <a:lnTo>
                    <a:pt x="666775" y="77470"/>
                  </a:lnTo>
                  <a:lnTo>
                    <a:pt x="667588" y="77470"/>
                  </a:lnTo>
                  <a:lnTo>
                    <a:pt x="672515" y="71120"/>
                  </a:lnTo>
                  <a:lnTo>
                    <a:pt x="677672" y="64770"/>
                  </a:lnTo>
                  <a:lnTo>
                    <a:pt x="683056" y="58420"/>
                  </a:lnTo>
                  <a:lnTo>
                    <a:pt x="688708" y="52070"/>
                  </a:lnTo>
                  <a:lnTo>
                    <a:pt x="689902" y="50800"/>
                  </a:lnTo>
                  <a:lnTo>
                    <a:pt x="695820" y="44450"/>
                  </a:lnTo>
                  <a:lnTo>
                    <a:pt x="698373" y="43180"/>
                  </a:lnTo>
                  <a:lnTo>
                    <a:pt x="698436" y="48260"/>
                  </a:lnTo>
                  <a:lnTo>
                    <a:pt x="701141" y="45720"/>
                  </a:lnTo>
                  <a:lnTo>
                    <a:pt x="701548" y="46990"/>
                  </a:lnTo>
                  <a:lnTo>
                    <a:pt x="701624" y="45720"/>
                  </a:lnTo>
                  <a:lnTo>
                    <a:pt x="703300" y="44450"/>
                  </a:lnTo>
                  <a:lnTo>
                    <a:pt x="702348" y="43180"/>
                  </a:lnTo>
                  <a:lnTo>
                    <a:pt x="703630" y="40640"/>
                  </a:lnTo>
                  <a:lnTo>
                    <a:pt x="706158" y="38100"/>
                  </a:lnTo>
                  <a:lnTo>
                    <a:pt x="708698" y="35560"/>
                  </a:lnTo>
                  <a:lnTo>
                    <a:pt x="710311" y="33020"/>
                  </a:lnTo>
                  <a:lnTo>
                    <a:pt x="712012" y="31750"/>
                  </a:lnTo>
                  <a:lnTo>
                    <a:pt x="710298" y="31750"/>
                  </a:lnTo>
                  <a:lnTo>
                    <a:pt x="707097" y="35598"/>
                  </a:lnTo>
                  <a:lnTo>
                    <a:pt x="705053" y="38100"/>
                  </a:lnTo>
                  <a:lnTo>
                    <a:pt x="702716" y="38100"/>
                  </a:lnTo>
                  <a:lnTo>
                    <a:pt x="703948" y="36830"/>
                  </a:lnTo>
                  <a:lnTo>
                    <a:pt x="706107" y="34290"/>
                  </a:lnTo>
                  <a:lnTo>
                    <a:pt x="708393" y="30480"/>
                  </a:lnTo>
                  <a:lnTo>
                    <a:pt x="708215" y="30480"/>
                  </a:lnTo>
                  <a:lnTo>
                    <a:pt x="701979" y="35560"/>
                  </a:lnTo>
                  <a:lnTo>
                    <a:pt x="699808" y="36830"/>
                  </a:lnTo>
                  <a:lnTo>
                    <a:pt x="698461" y="35560"/>
                  </a:lnTo>
                  <a:lnTo>
                    <a:pt x="697064" y="36830"/>
                  </a:lnTo>
                  <a:lnTo>
                    <a:pt x="694182" y="36830"/>
                  </a:lnTo>
                  <a:lnTo>
                    <a:pt x="692264" y="39370"/>
                  </a:lnTo>
                  <a:lnTo>
                    <a:pt x="688594" y="44450"/>
                  </a:lnTo>
                  <a:lnTo>
                    <a:pt x="686485" y="46990"/>
                  </a:lnTo>
                  <a:lnTo>
                    <a:pt x="683768" y="49530"/>
                  </a:lnTo>
                  <a:lnTo>
                    <a:pt x="682853" y="50800"/>
                  </a:lnTo>
                  <a:lnTo>
                    <a:pt x="681532" y="50800"/>
                  </a:lnTo>
                  <a:lnTo>
                    <a:pt x="684288" y="44450"/>
                  </a:lnTo>
                  <a:lnTo>
                    <a:pt x="688441" y="40640"/>
                  </a:lnTo>
                  <a:lnTo>
                    <a:pt x="697191" y="33020"/>
                  </a:lnTo>
                  <a:lnTo>
                    <a:pt x="701103" y="29210"/>
                  </a:lnTo>
                  <a:lnTo>
                    <a:pt x="704100" y="24130"/>
                  </a:lnTo>
                  <a:lnTo>
                    <a:pt x="706589" y="21590"/>
                  </a:lnTo>
                  <a:lnTo>
                    <a:pt x="709015" y="19050"/>
                  </a:lnTo>
                  <a:lnTo>
                    <a:pt x="709891" y="19050"/>
                  </a:lnTo>
                  <a:lnTo>
                    <a:pt x="711098" y="17780"/>
                  </a:lnTo>
                  <a:lnTo>
                    <a:pt x="710438" y="19050"/>
                  </a:lnTo>
                  <a:lnTo>
                    <a:pt x="705256" y="27940"/>
                  </a:lnTo>
                  <a:lnTo>
                    <a:pt x="713638" y="21590"/>
                  </a:lnTo>
                  <a:lnTo>
                    <a:pt x="715086" y="20320"/>
                  </a:lnTo>
                  <a:lnTo>
                    <a:pt x="717169" y="19050"/>
                  </a:lnTo>
                  <a:lnTo>
                    <a:pt x="717372" y="19050"/>
                  </a:lnTo>
                  <a:lnTo>
                    <a:pt x="716508" y="20320"/>
                  </a:lnTo>
                  <a:lnTo>
                    <a:pt x="713981" y="24130"/>
                  </a:lnTo>
                  <a:lnTo>
                    <a:pt x="712978" y="25400"/>
                  </a:lnTo>
                  <a:lnTo>
                    <a:pt x="712558" y="26670"/>
                  </a:lnTo>
                  <a:lnTo>
                    <a:pt x="713473" y="25400"/>
                  </a:lnTo>
                  <a:lnTo>
                    <a:pt x="714679" y="25400"/>
                  </a:lnTo>
                  <a:lnTo>
                    <a:pt x="715848" y="24130"/>
                  </a:lnTo>
                  <a:lnTo>
                    <a:pt x="717080" y="22860"/>
                  </a:lnTo>
                  <a:lnTo>
                    <a:pt x="720140" y="19050"/>
                  </a:lnTo>
                  <a:lnTo>
                    <a:pt x="721169" y="17780"/>
                  </a:lnTo>
                  <a:lnTo>
                    <a:pt x="722185" y="16510"/>
                  </a:lnTo>
                  <a:lnTo>
                    <a:pt x="723442" y="15240"/>
                  </a:lnTo>
                  <a:lnTo>
                    <a:pt x="727189" y="11430"/>
                  </a:lnTo>
                  <a:lnTo>
                    <a:pt x="732066" y="6350"/>
                  </a:lnTo>
                  <a:lnTo>
                    <a:pt x="736790" y="0"/>
                  </a:lnTo>
                  <a:lnTo>
                    <a:pt x="734707" y="0"/>
                  </a:lnTo>
                  <a:lnTo>
                    <a:pt x="734580" y="1270"/>
                  </a:lnTo>
                  <a:lnTo>
                    <a:pt x="734402" y="1270"/>
                  </a:lnTo>
                  <a:lnTo>
                    <a:pt x="727316" y="6350"/>
                  </a:lnTo>
                  <a:lnTo>
                    <a:pt x="718083" y="15240"/>
                  </a:lnTo>
                  <a:lnTo>
                    <a:pt x="717537" y="11430"/>
                  </a:lnTo>
                  <a:lnTo>
                    <a:pt x="717346" y="10160"/>
                  </a:lnTo>
                  <a:lnTo>
                    <a:pt x="715975" y="11430"/>
                  </a:lnTo>
                  <a:lnTo>
                    <a:pt x="713524" y="11430"/>
                  </a:lnTo>
                  <a:lnTo>
                    <a:pt x="716749" y="6350"/>
                  </a:lnTo>
                  <a:lnTo>
                    <a:pt x="718502" y="5080"/>
                  </a:lnTo>
                  <a:lnTo>
                    <a:pt x="720115" y="2540"/>
                  </a:lnTo>
                  <a:lnTo>
                    <a:pt x="710666" y="3771"/>
                  </a:lnTo>
                  <a:lnTo>
                    <a:pt x="710666" y="8890"/>
                  </a:lnTo>
                  <a:lnTo>
                    <a:pt x="708329" y="12700"/>
                  </a:lnTo>
                  <a:lnTo>
                    <a:pt x="704265" y="15240"/>
                  </a:lnTo>
                  <a:lnTo>
                    <a:pt x="702906" y="16510"/>
                  </a:lnTo>
                  <a:lnTo>
                    <a:pt x="699744" y="19050"/>
                  </a:lnTo>
                  <a:lnTo>
                    <a:pt x="696887" y="21590"/>
                  </a:lnTo>
                  <a:lnTo>
                    <a:pt x="696518" y="20320"/>
                  </a:lnTo>
                  <a:lnTo>
                    <a:pt x="696353" y="20320"/>
                  </a:lnTo>
                  <a:lnTo>
                    <a:pt x="698144" y="17780"/>
                  </a:lnTo>
                  <a:lnTo>
                    <a:pt x="698881" y="16510"/>
                  </a:lnTo>
                  <a:lnTo>
                    <a:pt x="699147" y="16510"/>
                  </a:lnTo>
                  <a:lnTo>
                    <a:pt x="699033" y="15240"/>
                  </a:lnTo>
                  <a:lnTo>
                    <a:pt x="691286" y="22860"/>
                  </a:lnTo>
                  <a:lnTo>
                    <a:pt x="691146" y="24130"/>
                  </a:lnTo>
                  <a:lnTo>
                    <a:pt x="687082" y="26670"/>
                  </a:lnTo>
                  <a:lnTo>
                    <a:pt x="682294" y="31750"/>
                  </a:lnTo>
                  <a:lnTo>
                    <a:pt x="677837" y="34290"/>
                  </a:lnTo>
                  <a:lnTo>
                    <a:pt x="676122" y="36830"/>
                  </a:lnTo>
                  <a:lnTo>
                    <a:pt x="675424" y="38100"/>
                  </a:lnTo>
                  <a:lnTo>
                    <a:pt x="671588" y="43180"/>
                  </a:lnTo>
                  <a:lnTo>
                    <a:pt x="667080" y="46990"/>
                  </a:lnTo>
                  <a:lnTo>
                    <a:pt x="657402" y="54610"/>
                  </a:lnTo>
                  <a:lnTo>
                    <a:pt x="654748" y="59690"/>
                  </a:lnTo>
                  <a:lnTo>
                    <a:pt x="653707" y="60528"/>
                  </a:lnTo>
                  <a:lnTo>
                    <a:pt x="653707" y="92710"/>
                  </a:lnTo>
                  <a:lnTo>
                    <a:pt x="653389" y="92710"/>
                  </a:lnTo>
                  <a:lnTo>
                    <a:pt x="651167" y="95415"/>
                  </a:lnTo>
                  <a:lnTo>
                    <a:pt x="650354" y="96520"/>
                  </a:lnTo>
                  <a:lnTo>
                    <a:pt x="647014" y="97790"/>
                  </a:lnTo>
                  <a:lnTo>
                    <a:pt x="645439" y="98577"/>
                  </a:lnTo>
                  <a:lnTo>
                    <a:pt x="645439" y="100330"/>
                  </a:lnTo>
                  <a:lnTo>
                    <a:pt x="644029" y="102870"/>
                  </a:lnTo>
                  <a:lnTo>
                    <a:pt x="642239" y="105410"/>
                  </a:lnTo>
                  <a:lnTo>
                    <a:pt x="640092" y="107950"/>
                  </a:lnTo>
                  <a:lnTo>
                    <a:pt x="635800" y="111760"/>
                  </a:lnTo>
                  <a:lnTo>
                    <a:pt x="632891" y="111760"/>
                  </a:lnTo>
                  <a:lnTo>
                    <a:pt x="635977" y="109220"/>
                  </a:lnTo>
                  <a:lnTo>
                    <a:pt x="636409" y="107950"/>
                  </a:lnTo>
                  <a:lnTo>
                    <a:pt x="638873" y="105410"/>
                  </a:lnTo>
                  <a:lnTo>
                    <a:pt x="640842" y="102870"/>
                  </a:lnTo>
                  <a:lnTo>
                    <a:pt x="644893" y="100330"/>
                  </a:lnTo>
                  <a:lnTo>
                    <a:pt x="645439" y="100330"/>
                  </a:lnTo>
                  <a:lnTo>
                    <a:pt x="645439" y="98577"/>
                  </a:lnTo>
                  <a:lnTo>
                    <a:pt x="644436" y="99060"/>
                  </a:lnTo>
                  <a:lnTo>
                    <a:pt x="643585" y="97790"/>
                  </a:lnTo>
                  <a:lnTo>
                    <a:pt x="651217" y="91440"/>
                  </a:lnTo>
                  <a:lnTo>
                    <a:pt x="652716" y="90170"/>
                  </a:lnTo>
                  <a:lnTo>
                    <a:pt x="653542" y="91440"/>
                  </a:lnTo>
                  <a:lnTo>
                    <a:pt x="653707" y="92710"/>
                  </a:lnTo>
                  <a:lnTo>
                    <a:pt x="653707" y="60528"/>
                  </a:lnTo>
                  <a:lnTo>
                    <a:pt x="649947" y="63500"/>
                  </a:lnTo>
                  <a:lnTo>
                    <a:pt x="649820" y="64770"/>
                  </a:lnTo>
                  <a:lnTo>
                    <a:pt x="649427" y="66040"/>
                  </a:lnTo>
                  <a:lnTo>
                    <a:pt x="650506" y="67310"/>
                  </a:lnTo>
                  <a:lnTo>
                    <a:pt x="647077" y="71120"/>
                  </a:lnTo>
                  <a:lnTo>
                    <a:pt x="645401" y="74930"/>
                  </a:lnTo>
                  <a:lnTo>
                    <a:pt x="643966" y="76200"/>
                  </a:lnTo>
                  <a:lnTo>
                    <a:pt x="637451" y="81280"/>
                  </a:lnTo>
                  <a:lnTo>
                    <a:pt x="632637" y="85090"/>
                  </a:lnTo>
                  <a:lnTo>
                    <a:pt x="624408" y="90170"/>
                  </a:lnTo>
                  <a:lnTo>
                    <a:pt x="620674" y="93980"/>
                  </a:lnTo>
                  <a:lnTo>
                    <a:pt x="615772" y="100330"/>
                  </a:lnTo>
                  <a:lnTo>
                    <a:pt x="613219" y="102870"/>
                  </a:lnTo>
                  <a:lnTo>
                    <a:pt x="612495" y="105410"/>
                  </a:lnTo>
                  <a:lnTo>
                    <a:pt x="615607" y="102870"/>
                  </a:lnTo>
                  <a:lnTo>
                    <a:pt x="620280" y="100330"/>
                  </a:lnTo>
                  <a:lnTo>
                    <a:pt x="624065" y="96520"/>
                  </a:lnTo>
                  <a:lnTo>
                    <a:pt x="631621" y="90170"/>
                  </a:lnTo>
                  <a:lnTo>
                    <a:pt x="634288" y="90170"/>
                  </a:lnTo>
                  <a:lnTo>
                    <a:pt x="632777" y="93980"/>
                  </a:lnTo>
                  <a:lnTo>
                    <a:pt x="632155" y="93980"/>
                  </a:lnTo>
                  <a:lnTo>
                    <a:pt x="627087" y="99060"/>
                  </a:lnTo>
                  <a:lnTo>
                    <a:pt x="622820" y="105410"/>
                  </a:lnTo>
                  <a:lnTo>
                    <a:pt x="617448" y="107950"/>
                  </a:lnTo>
                  <a:lnTo>
                    <a:pt x="616470" y="109220"/>
                  </a:lnTo>
                  <a:lnTo>
                    <a:pt x="615835" y="110490"/>
                  </a:lnTo>
                  <a:lnTo>
                    <a:pt x="616407" y="110490"/>
                  </a:lnTo>
                  <a:lnTo>
                    <a:pt x="619099" y="109220"/>
                  </a:lnTo>
                  <a:lnTo>
                    <a:pt x="620763" y="107950"/>
                  </a:lnTo>
                  <a:lnTo>
                    <a:pt x="621347" y="107950"/>
                  </a:lnTo>
                  <a:lnTo>
                    <a:pt x="616191" y="115570"/>
                  </a:lnTo>
                  <a:lnTo>
                    <a:pt x="618058" y="114300"/>
                  </a:lnTo>
                  <a:lnTo>
                    <a:pt x="621893" y="111760"/>
                  </a:lnTo>
                  <a:lnTo>
                    <a:pt x="624192" y="110490"/>
                  </a:lnTo>
                  <a:lnTo>
                    <a:pt x="622592" y="114300"/>
                  </a:lnTo>
                  <a:lnTo>
                    <a:pt x="618070" y="118110"/>
                  </a:lnTo>
                  <a:lnTo>
                    <a:pt x="617359" y="119380"/>
                  </a:lnTo>
                  <a:lnTo>
                    <a:pt x="614768" y="120650"/>
                  </a:lnTo>
                  <a:lnTo>
                    <a:pt x="612838" y="123190"/>
                  </a:lnTo>
                  <a:lnTo>
                    <a:pt x="612305" y="125730"/>
                  </a:lnTo>
                  <a:lnTo>
                    <a:pt x="614553" y="124460"/>
                  </a:lnTo>
                  <a:lnTo>
                    <a:pt x="619328" y="120650"/>
                  </a:lnTo>
                  <a:lnTo>
                    <a:pt x="622909" y="116840"/>
                  </a:lnTo>
                  <a:lnTo>
                    <a:pt x="628205" y="110490"/>
                  </a:lnTo>
                  <a:lnTo>
                    <a:pt x="630466" y="107950"/>
                  </a:lnTo>
                  <a:lnTo>
                    <a:pt x="637578" y="99060"/>
                  </a:lnTo>
                  <a:lnTo>
                    <a:pt x="643674" y="93980"/>
                  </a:lnTo>
                  <a:lnTo>
                    <a:pt x="647458" y="90170"/>
                  </a:lnTo>
                  <a:lnTo>
                    <a:pt x="649973" y="87630"/>
                  </a:lnTo>
                  <a:lnTo>
                    <a:pt x="650773" y="86360"/>
                  </a:lnTo>
                  <a:lnTo>
                    <a:pt x="651243" y="86360"/>
                  </a:lnTo>
                  <a:lnTo>
                    <a:pt x="651129" y="87630"/>
                  </a:lnTo>
                  <a:lnTo>
                    <a:pt x="647852" y="91440"/>
                  </a:lnTo>
                  <a:lnTo>
                    <a:pt x="644817" y="95250"/>
                  </a:lnTo>
                  <a:lnTo>
                    <a:pt x="643509" y="97790"/>
                  </a:lnTo>
                  <a:lnTo>
                    <a:pt x="639076" y="102870"/>
                  </a:lnTo>
                  <a:lnTo>
                    <a:pt x="634746" y="107950"/>
                  </a:lnTo>
                  <a:lnTo>
                    <a:pt x="629615" y="113030"/>
                  </a:lnTo>
                  <a:lnTo>
                    <a:pt x="629843" y="113030"/>
                  </a:lnTo>
                  <a:lnTo>
                    <a:pt x="630974" y="114300"/>
                  </a:lnTo>
                  <a:lnTo>
                    <a:pt x="626122" y="119380"/>
                  </a:lnTo>
                  <a:lnTo>
                    <a:pt x="624789" y="121920"/>
                  </a:lnTo>
                  <a:lnTo>
                    <a:pt x="623150" y="124460"/>
                  </a:lnTo>
                  <a:lnTo>
                    <a:pt x="619518" y="125730"/>
                  </a:lnTo>
                  <a:lnTo>
                    <a:pt x="616191" y="129590"/>
                  </a:lnTo>
                  <a:lnTo>
                    <a:pt x="610082" y="137160"/>
                  </a:lnTo>
                  <a:lnTo>
                    <a:pt x="604926" y="142240"/>
                  </a:lnTo>
                  <a:lnTo>
                    <a:pt x="599338" y="148590"/>
                  </a:lnTo>
                  <a:lnTo>
                    <a:pt x="597319" y="148590"/>
                  </a:lnTo>
                  <a:lnTo>
                    <a:pt x="602602" y="142240"/>
                  </a:lnTo>
                  <a:lnTo>
                    <a:pt x="601205" y="142240"/>
                  </a:lnTo>
                  <a:lnTo>
                    <a:pt x="603973" y="137160"/>
                  </a:lnTo>
                  <a:lnTo>
                    <a:pt x="601954" y="138430"/>
                  </a:lnTo>
                  <a:lnTo>
                    <a:pt x="600176" y="138430"/>
                  </a:lnTo>
                  <a:lnTo>
                    <a:pt x="598652" y="139700"/>
                  </a:lnTo>
                  <a:lnTo>
                    <a:pt x="597204" y="142240"/>
                  </a:lnTo>
                  <a:lnTo>
                    <a:pt x="597801" y="143510"/>
                  </a:lnTo>
                  <a:lnTo>
                    <a:pt x="592162" y="148590"/>
                  </a:lnTo>
                  <a:lnTo>
                    <a:pt x="589038" y="149860"/>
                  </a:lnTo>
                  <a:lnTo>
                    <a:pt x="586625" y="152400"/>
                  </a:lnTo>
                  <a:lnTo>
                    <a:pt x="584619" y="157480"/>
                  </a:lnTo>
                  <a:lnTo>
                    <a:pt x="582561" y="160020"/>
                  </a:lnTo>
                  <a:lnTo>
                    <a:pt x="576872" y="163830"/>
                  </a:lnTo>
                  <a:lnTo>
                    <a:pt x="574294" y="166370"/>
                  </a:lnTo>
                  <a:lnTo>
                    <a:pt x="569937" y="175260"/>
                  </a:lnTo>
                  <a:lnTo>
                    <a:pt x="564032" y="176530"/>
                  </a:lnTo>
                  <a:lnTo>
                    <a:pt x="557390" y="184150"/>
                  </a:lnTo>
                  <a:lnTo>
                    <a:pt x="555802" y="184150"/>
                  </a:lnTo>
                  <a:lnTo>
                    <a:pt x="556348" y="182880"/>
                  </a:lnTo>
                  <a:lnTo>
                    <a:pt x="557453" y="180340"/>
                  </a:lnTo>
                  <a:lnTo>
                    <a:pt x="560133" y="176530"/>
                  </a:lnTo>
                  <a:lnTo>
                    <a:pt x="562775" y="172720"/>
                  </a:lnTo>
                  <a:lnTo>
                    <a:pt x="563651" y="171450"/>
                  </a:lnTo>
                  <a:lnTo>
                    <a:pt x="565683" y="168910"/>
                  </a:lnTo>
                  <a:lnTo>
                    <a:pt x="566699" y="167640"/>
                  </a:lnTo>
                  <a:lnTo>
                    <a:pt x="567728" y="166370"/>
                  </a:lnTo>
                  <a:lnTo>
                    <a:pt x="570547" y="162560"/>
                  </a:lnTo>
                  <a:lnTo>
                    <a:pt x="573570" y="158750"/>
                  </a:lnTo>
                  <a:lnTo>
                    <a:pt x="573684" y="157480"/>
                  </a:lnTo>
                  <a:lnTo>
                    <a:pt x="567004" y="158750"/>
                  </a:lnTo>
                  <a:lnTo>
                    <a:pt x="568198" y="157480"/>
                  </a:lnTo>
                  <a:lnTo>
                    <a:pt x="569391" y="156210"/>
                  </a:lnTo>
                  <a:lnTo>
                    <a:pt x="574205" y="151130"/>
                  </a:lnTo>
                  <a:lnTo>
                    <a:pt x="575678" y="149860"/>
                  </a:lnTo>
                  <a:lnTo>
                    <a:pt x="576491" y="148590"/>
                  </a:lnTo>
                  <a:lnTo>
                    <a:pt x="576084" y="147320"/>
                  </a:lnTo>
                  <a:lnTo>
                    <a:pt x="571830" y="152400"/>
                  </a:lnTo>
                  <a:lnTo>
                    <a:pt x="567690" y="156210"/>
                  </a:lnTo>
                  <a:lnTo>
                    <a:pt x="565061" y="156210"/>
                  </a:lnTo>
                  <a:lnTo>
                    <a:pt x="564845" y="154940"/>
                  </a:lnTo>
                  <a:lnTo>
                    <a:pt x="566762" y="152400"/>
                  </a:lnTo>
                  <a:lnTo>
                    <a:pt x="568159" y="151130"/>
                  </a:lnTo>
                  <a:lnTo>
                    <a:pt x="569137" y="149860"/>
                  </a:lnTo>
                  <a:lnTo>
                    <a:pt x="570115" y="148590"/>
                  </a:lnTo>
                  <a:lnTo>
                    <a:pt x="570890" y="147320"/>
                  </a:lnTo>
                  <a:lnTo>
                    <a:pt x="572439" y="144780"/>
                  </a:lnTo>
                  <a:lnTo>
                    <a:pt x="572795" y="143510"/>
                  </a:lnTo>
                  <a:lnTo>
                    <a:pt x="566293" y="147320"/>
                  </a:lnTo>
                  <a:lnTo>
                    <a:pt x="566280" y="146050"/>
                  </a:lnTo>
                  <a:lnTo>
                    <a:pt x="567194" y="144780"/>
                  </a:lnTo>
                  <a:lnTo>
                    <a:pt x="569937" y="140970"/>
                  </a:lnTo>
                  <a:lnTo>
                    <a:pt x="578637" y="130810"/>
                  </a:lnTo>
                  <a:lnTo>
                    <a:pt x="582345" y="125730"/>
                  </a:lnTo>
                  <a:lnTo>
                    <a:pt x="583844" y="123190"/>
                  </a:lnTo>
                  <a:lnTo>
                    <a:pt x="587565" y="115570"/>
                  </a:lnTo>
                  <a:lnTo>
                    <a:pt x="589153" y="110490"/>
                  </a:lnTo>
                  <a:lnTo>
                    <a:pt x="593661" y="106680"/>
                  </a:lnTo>
                  <a:lnTo>
                    <a:pt x="599681" y="101600"/>
                  </a:lnTo>
                  <a:lnTo>
                    <a:pt x="600367" y="100330"/>
                  </a:lnTo>
                  <a:lnTo>
                    <a:pt x="601700" y="97790"/>
                  </a:lnTo>
                  <a:lnTo>
                    <a:pt x="602373" y="96520"/>
                  </a:lnTo>
                  <a:lnTo>
                    <a:pt x="605891" y="93980"/>
                  </a:lnTo>
                  <a:lnTo>
                    <a:pt x="606323" y="95250"/>
                  </a:lnTo>
                  <a:lnTo>
                    <a:pt x="609244" y="95250"/>
                  </a:lnTo>
                  <a:lnTo>
                    <a:pt x="610920" y="93980"/>
                  </a:lnTo>
                  <a:lnTo>
                    <a:pt x="614756" y="90170"/>
                  </a:lnTo>
                  <a:lnTo>
                    <a:pt x="615162" y="88900"/>
                  </a:lnTo>
                  <a:lnTo>
                    <a:pt x="615556" y="87630"/>
                  </a:lnTo>
                  <a:lnTo>
                    <a:pt x="610616" y="87630"/>
                  </a:lnTo>
                  <a:lnTo>
                    <a:pt x="611263" y="86360"/>
                  </a:lnTo>
                  <a:lnTo>
                    <a:pt x="614413" y="82550"/>
                  </a:lnTo>
                  <a:lnTo>
                    <a:pt x="615911" y="81280"/>
                  </a:lnTo>
                  <a:lnTo>
                    <a:pt x="617931" y="81280"/>
                  </a:lnTo>
                  <a:lnTo>
                    <a:pt x="625602" y="77470"/>
                  </a:lnTo>
                  <a:lnTo>
                    <a:pt x="625335" y="77470"/>
                  </a:lnTo>
                  <a:lnTo>
                    <a:pt x="628637" y="72390"/>
                  </a:lnTo>
                  <a:lnTo>
                    <a:pt x="632752" y="66040"/>
                  </a:lnTo>
                  <a:lnTo>
                    <a:pt x="634403" y="63500"/>
                  </a:lnTo>
                  <a:lnTo>
                    <a:pt x="633031" y="64770"/>
                  </a:lnTo>
                  <a:lnTo>
                    <a:pt x="629983" y="66040"/>
                  </a:lnTo>
                  <a:lnTo>
                    <a:pt x="639622" y="55880"/>
                  </a:lnTo>
                  <a:lnTo>
                    <a:pt x="643242" y="53340"/>
                  </a:lnTo>
                  <a:lnTo>
                    <a:pt x="645223" y="50800"/>
                  </a:lnTo>
                  <a:lnTo>
                    <a:pt x="647395" y="48260"/>
                  </a:lnTo>
                  <a:lnTo>
                    <a:pt x="648881" y="45720"/>
                  </a:lnTo>
                  <a:lnTo>
                    <a:pt x="645058" y="49530"/>
                  </a:lnTo>
                  <a:lnTo>
                    <a:pt x="643331" y="50800"/>
                  </a:lnTo>
                  <a:lnTo>
                    <a:pt x="642899" y="50800"/>
                  </a:lnTo>
                  <a:lnTo>
                    <a:pt x="642175" y="49530"/>
                  </a:lnTo>
                  <a:lnTo>
                    <a:pt x="636803" y="55880"/>
                  </a:lnTo>
                  <a:lnTo>
                    <a:pt x="637463" y="54610"/>
                  </a:lnTo>
                  <a:lnTo>
                    <a:pt x="641413" y="46990"/>
                  </a:lnTo>
                  <a:lnTo>
                    <a:pt x="648081" y="40640"/>
                  </a:lnTo>
                  <a:lnTo>
                    <a:pt x="650151" y="39370"/>
                  </a:lnTo>
                  <a:lnTo>
                    <a:pt x="657072" y="34290"/>
                  </a:lnTo>
                  <a:lnTo>
                    <a:pt x="667448" y="26670"/>
                  </a:lnTo>
                  <a:lnTo>
                    <a:pt x="668007" y="26670"/>
                  </a:lnTo>
                  <a:lnTo>
                    <a:pt x="666889" y="27940"/>
                  </a:lnTo>
                  <a:lnTo>
                    <a:pt x="666407" y="29210"/>
                  </a:lnTo>
                  <a:lnTo>
                    <a:pt x="663409" y="33020"/>
                  </a:lnTo>
                  <a:lnTo>
                    <a:pt x="659358" y="36830"/>
                  </a:lnTo>
                  <a:lnTo>
                    <a:pt x="658914" y="40640"/>
                  </a:lnTo>
                  <a:lnTo>
                    <a:pt x="662660" y="38100"/>
                  </a:lnTo>
                  <a:lnTo>
                    <a:pt x="666521" y="38100"/>
                  </a:lnTo>
                  <a:lnTo>
                    <a:pt x="666254" y="40640"/>
                  </a:lnTo>
                  <a:lnTo>
                    <a:pt x="668451" y="38100"/>
                  </a:lnTo>
                  <a:lnTo>
                    <a:pt x="672896" y="33020"/>
                  </a:lnTo>
                  <a:lnTo>
                    <a:pt x="676186" y="31750"/>
                  </a:lnTo>
                  <a:lnTo>
                    <a:pt x="676973" y="30480"/>
                  </a:lnTo>
                  <a:lnTo>
                    <a:pt x="678980" y="27940"/>
                  </a:lnTo>
                  <a:lnTo>
                    <a:pt x="680364" y="26670"/>
                  </a:lnTo>
                  <a:lnTo>
                    <a:pt x="684530" y="22860"/>
                  </a:lnTo>
                  <a:lnTo>
                    <a:pt x="690549" y="16510"/>
                  </a:lnTo>
                  <a:lnTo>
                    <a:pt x="696290" y="11430"/>
                  </a:lnTo>
                  <a:lnTo>
                    <a:pt x="700963" y="7620"/>
                  </a:lnTo>
                  <a:lnTo>
                    <a:pt x="703249" y="6350"/>
                  </a:lnTo>
                  <a:lnTo>
                    <a:pt x="705472" y="5080"/>
                  </a:lnTo>
                  <a:lnTo>
                    <a:pt x="706462" y="7620"/>
                  </a:lnTo>
                  <a:lnTo>
                    <a:pt x="707834" y="7620"/>
                  </a:lnTo>
                  <a:lnTo>
                    <a:pt x="710666" y="8890"/>
                  </a:lnTo>
                  <a:lnTo>
                    <a:pt x="710666" y="3771"/>
                  </a:lnTo>
                  <a:lnTo>
                    <a:pt x="661022" y="10236"/>
                  </a:lnTo>
                  <a:lnTo>
                    <a:pt x="661022" y="26670"/>
                  </a:lnTo>
                  <a:lnTo>
                    <a:pt x="658685" y="30480"/>
                  </a:lnTo>
                  <a:lnTo>
                    <a:pt x="655447" y="33020"/>
                  </a:lnTo>
                  <a:lnTo>
                    <a:pt x="653897" y="34290"/>
                  </a:lnTo>
                  <a:lnTo>
                    <a:pt x="653999" y="31750"/>
                  </a:lnTo>
                  <a:lnTo>
                    <a:pt x="653542" y="31750"/>
                  </a:lnTo>
                  <a:lnTo>
                    <a:pt x="653427" y="30480"/>
                  </a:lnTo>
                  <a:lnTo>
                    <a:pt x="653719" y="29210"/>
                  </a:lnTo>
                  <a:lnTo>
                    <a:pt x="654608" y="29210"/>
                  </a:lnTo>
                  <a:lnTo>
                    <a:pt x="655624" y="27940"/>
                  </a:lnTo>
                  <a:lnTo>
                    <a:pt x="658774" y="27940"/>
                  </a:lnTo>
                  <a:lnTo>
                    <a:pt x="661022" y="26670"/>
                  </a:lnTo>
                  <a:lnTo>
                    <a:pt x="661022" y="10236"/>
                  </a:lnTo>
                  <a:lnTo>
                    <a:pt x="632345" y="13970"/>
                  </a:lnTo>
                  <a:lnTo>
                    <a:pt x="630237" y="17780"/>
                  </a:lnTo>
                  <a:lnTo>
                    <a:pt x="629653" y="18554"/>
                  </a:lnTo>
                  <a:lnTo>
                    <a:pt x="629653" y="62230"/>
                  </a:lnTo>
                  <a:lnTo>
                    <a:pt x="627646" y="64770"/>
                  </a:lnTo>
                  <a:lnTo>
                    <a:pt x="622033" y="71120"/>
                  </a:lnTo>
                  <a:lnTo>
                    <a:pt x="619861" y="72390"/>
                  </a:lnTo>
                  <a:lnTo>
                    <a:pt x="618896" y="72390"/>
                  </a:lnTo>
                  <a:lnTo>
                    <a:pt x="617728" y="71120"/>
                  </a:lnTo>
                  <a:lnTo>
                    <a:pt x="619633" y="67310"/>
                  </a:lnTo>
                  <a:lnTo>
                    <a:pt x="621741" y="64770"/>
                  </a:lnTo>
                  <a:lnTo>
                    <a:pt x="622795" y="63500"/>
                  </a:lnTo>
                  <a:lnTo>
                    <a:pt x="624928" y="62230"/>
                  </a:lnTo>
                  <a:lnTo>
                    <a:pt x="627621" y="60960"/>
                  </a:lnTo>
                  <a:lnTo>
                    <a:pt x="629653" y="62230"/>
                  </a:lnTo>
                  <a:lnTo>
                    <a:pt x="629653" y="18554"/>
                  </a:lnTo>
                  <a:lnTo>
                    <a:pt x="627341" y="21590"/>
                  </a:lnTo>
                  <a:lnTo>
                    <a:pt x="625805" y="22860"/>
                  </a:lnTo>
                  <a:lnTo>
                    <a:pt x="613956" y="33020"/>
                  </a:lnTo>
                  <a:lnTo>
                    <a:pt x="612851" y="34290"/>
                  </a:lnTo>
                  <a:lnTo>
                    <a:pt x="612482" y="34290"/>
                  </a:lnTo>
                  <a:lnTo>
                    <a:pt x="613371" y="31750"/>
                  </a:lnTo>
                  <a:lnTo>
                    <a:pt x="613625" y="31750"/>
                  </a:lnTo>
                  <a:lnTo>
                    <a:pt x="615619" y="29210"/>
                  </a:lnTo>
                  <a:lnTo>
                    <a:pt x="619607" y="24130"/>
                  </a:lnTo>
                  <a:lnTo>
                    <a:pt x="621182" y="20320"/>
                  </a:lnTo>
                  <a:lnTo>
                    <a:pt x="622668" y="15240"/>
                  </a:lnTo>
                  <a:lnTo>
                    <a:pt x="603008" y="18097"/>
                  </a:lnTo>
                  <a:lnTo>
                    <a:pt x="603008" y="29210"/>
                  </a:lnTo>
                  <a:lnTo>
                    <a:pt x="602869" y="30480"/>
                  </a:lnTo>
                  <a:lnTo>
                    <a:pt x="602488" y="30480"/>
                  </a:lnTo>
                  <a:lnTo>
                    <a:pt x="601992" y="31343"/>
                  </a:lnTo>
                  <a:lnTo>
                    <a:pt x="601992" y="96520"/>
                  </a:lnTo>
                  <a:lnTo>
                    <a:pt x="601256" y="97790"/>
                  </a:lnTo>
                  <a:lnTo>
                    <a:pt x="601713" y="96520"/>
                  </a:lnTo>
                  <a:lnTo>
                    <a:pt x="601992" y="96520"/>
                  </a:lnTo>
                  <a:lnTo>
                    <a:pt x="601992" y="31343"/>
                  </a:lnTo>
                  <a:lnTo>
                    <a:pt x="598817" y="36830"/>
                  </a:lnTo>
                  <a:lnTo>
                    <a:pt x="594626" y="41910"/>
                  </a:lnTo>
                  <a:lnTo>
                    <a:pt x="589813" y="46990"/>
                  </a:lnTo>
                  <a:lnTo>
                    <a:pt x="584288" y="50800"/>
                  </a:lnTo>
                  <a:lnTo>
                    <a:pt x="582828" y="52070"/>
                  </a:lnTo>
                  <a:lnTo>
                    <a:pt x="580580" y="54610"/>
                  </a:lnTo>
                  <a:lnTo>
                    <a:pt x="580821" y="53340"/>
                  </a:lnTo>
                  <a:lnTo>
                    <a:pt x="581063" y="52070"/>
                  </a:lnTo>
                  <a:lnTo>
                    <a:pt x="581748" y="49530"/>
                  </a:lnTo>
                  <a:lnTo>
                    <a:pt x="584123" y="46990"/>
                  </a:lnTo>
                  <a:lnTo>
                    <a:pt x="584860" y="46990"/>
                  </a:lnTo>
                  <a:lnTo>
                    <a:pt x="590524" y="43180"/>
                  </a:lnTo>
                  <a:lnTo>
                    <a:pt x="593407" y="39370"/>
                  </a:lnTo>
                  <a:lnTo>
                    <a:pt x="595337" y="36830"/>
                  </a:lnTo>
                  <a:lnTo>
                    <a:pt x="601433" y="30480"/>
                  </a:lnTo>
                  <a:lnTo>
                    <a:pt x="602500" y="29210"/>
                  </a:lnTo>
                  <a:lnTo>
                    <a:pt x="603008" y="29210"/>
                  </a:lnTo>
                  <a:lnTo>
                    <a:pt x="603008" y="18097"/>
                  </a:lnTo>
                  <a:lnTo>
                    <a:pt x="561822" y="24066"/>
                  </a:lnTo>
                  <a:lnTo>
                    <a:pt x="561822" y="158750"/>
                  </a:lnTo>
                  <a:lnTo>
                    <a:pt x="561568" y="160020"/>
                  </a:lnTo>
                  <a:lnTo>
                    <a:pt x="559968" y="162560"/>
                  </a:lnTo>
                  <a:lnTo>
                    <a:pt x="558901" y="162560"/>
                  </a:lnTo>
                  <a:lnTo>
                    <a:pt x="552678" y="166370"/>
                  </a:lnTo>
                  <a:lnTo>
                    <a:pt x="550989" y="167640"/>
                  </a:lnTo>
                  <a:lnTo>
                    <a:pt x="550595" y="167640"/>
                  </a:lnTo>
                  <a:lnTo>
                    <a:pt x="551865" y="165100"/>
                  </a:lnTo>
                  <a:lnTo>
                    <a:pt x="553631" y="162560"/>
                  </a:lnTo>
                  <a:lnTo>
                    <a:pt x="556729" y="158750"/>
                  </a:lnTo>
                  <a:lnTo>
                    <a:pt x="561822" y="158750"/>
                  </a:lnTo>
                  <a:lnTo>
                    <a:pt x="561822" y="24066"/>
                  </a:lnTo>
                  <a:lnTo>
                    <a:pt x="512089" y="31267"/>
                  </a:lnTo>
                  <a:lnTo>
                    <a:pt x="512089" y="36830"/>
                  </a:lnTo>
                  <a:lnTo>
                    <a:pt x="511835" y="38100"/>
                  </a:lnTo>
                  <a:lnTo>
                    <a:pt x="510933" y="39370"/>
                  </a:lnTo>
                  <a:lnTo>
                    <a:pt x="509447" y="39370"/>
                  </a:lnTo>
                  <a:lnTo>
                    <a:pt x="509739" y="38100"/>
                  </a:lnTo>
                  <a:lnTo>
                    <a:pt x="510159" y="38100"/>
                  </a:lnTo>
                  <a:lnTo>
                    <a:pt x="511416" y="36830"/>
                  </a:lnTo>
                  <a:lnTo>
                    <a:pt x="512089" y="36830"/>
                  </a:lnTo>
                  <a:lnTo>
                    <a:pt x="512089" y="31267"/>
                  </a:lnTo>
                  <a:lnTo>
                    <a:pt x="497763" y="33337"/>
                  </a:lnTo>
                  <a:lnTo>
                    <a:pt x="497763" y="64770"/>
                  </a:lnTo>
                  <a:lnTo>
                    <a:pt x="496379" y="68580"/>
                  </a:lnTo>
                  <a:lnTo>
                    <a:pt x="489648" y="74930"/>
                  </a:lnTo>
                  <a:lnTo>
                    <a:pt x="486003" y="77470"/>
                  </a:lnTo>
                  <a:lnTo>
                    <a:pt x="485698" y="77470"/>
                  </a:lnTo>
                  <a:lnTo>
                    <a:pt x="486867" y="78740"/>
                  </a:lnTo>
                  <a:lnTo>
                    <a:pt x="486664" y="78740"/>
                  </a:lnTo>
                  <a:lnTo>
                    <a:pt x="483108" y="82156"/>
                  </a:lnTo>
                  <a:lnTo>
                    <a:pt x="483108" y="106680"/>
                  </a:lnTo>
                  <a:lnTo>
                    <a:pt x="482714" y="107950"/>
                  </a:lnTo>
                  <a:lnTo>
                    <a:pt x="482066" y="109220"/>
                  </a:lnTo>
                  <a:lnTo>
                    <a:pt x="480822" y="109220"/>
                  </a:lnTo>
                  <a:lnTo>
                    <a:pt x="480263" y="110490"/>
                  </a:lnTo>
                  <a:lnTo>
                    <a:pt x="479425" y="110490"/>
                  </a:lnTo>
                  <a:lnTo>
                    <a:pt x="479806" y="109220"/>
                  </a:lnTo>
                  <a:lnTo>
                    <a:pt x="480834" y="107950"/>
                  </a:lnTo>
                  <a:lnTo>
                    <a:pt x="482854" y="106680"/>
                  </a:lnTo>
                  <a:lnTo>
                    <a:pt x="483108" y="106680"/>
                  </a:lnTo>
                  <a:lnTo>
                    <a:pt x="483108" y="82156"/>
                  </a:lnTo>
                  <a:lnTo>
                    <a:pt x="480047" y="85090"/>
                  </a:lnTo>
                  <a:lnTo>
                    <a:pt x="477685" y="87630"/>
                  </a:lnTo>
                  <a:lnTo>
                    <a:pt x="477227" y="86360"/>
                  </a:lnTo>
                  <a:lnTo>
                    <a:pt x="477126" y="85090"/>
                  </a:lnTo>
                  <a:lnTo>
                    <a:pt x="475513" y="86360"/>
                  </a:lnTo>
                  <a:lnTo>
                    <a:pt x="474586" y="87591"/>
                  </a:lnTo>
                  <a:lnTo>
                    <a:pt x="474586" y="100330"/>
                  </a:lnTo>
                  <a:lnTo>
                    <a:pt x="474370" y="101600"/>
                  </a:lnTo>
                  <a:lnTo>
                    <a:pt x="472859" y="102870"/>
                  </a:lnTo>
                  <a:lnTo>
                    <a:pt x="470827" y="105410"/>
                  </a:lnTo>
                  <a:lnTo>
                    <a:pt x="468604" y="107950"/>
                  </a:lnTo>
                  <a:lnTo>
                    <a:pt x="467448" y="106680"/>
                  </a:lnTo>
                  <a:lnTo>
                    <a:pt x="466610" y="106680"/>
                  </a:lnTo>
                  <a:lnTo>
                    <a:pt x="468376" y="105410"/>
                  </a:lnTo>
                  <a:lnTo>
                    <a:pt x="469417" y="104140"/>
                  </a:lnTo>
                  <a:lnTo>
                    <a:pt x="471741" y="101600"/>
                  </a:lnTo>
                  <a:lnTo>
                    <a:pt x="473697" y="100330"/>
                  </a:lnTo>
                  <a:lnTo>
                    <a:pt x="474586" y="100330"/>
                  </a:lnTo>
                  <a:lnTo>
                    <a:pt x="474586" y="87591"/>
                  </a:lnTo>
                  <a:lnTo>
                    <a:pt x="473595" y="88900"/>
                  </a:lnTo>
                  <a:lnTo>
                    <a:pt x="472249" y="87630"/>
                  </a:lnTo>
                  <a:lnTo>
                    <a:pt x="471525" y="87630"/>
                  </a:lnTo>
                  <a:lnTo>
                    <a:pt x="468693" y="90170"/>
                  </a:lnTo>
                  <a:lnTo>
                    <a:pt x="468820" y="91440"/>
                  </a:lnTo>
                  <a:lnTo>
                    <a:pt x="467156" y="95250"/>
                  </a:lnTo>
                  <a:lnTo>
                    <a:pt x="465836" y="96520"/>
                  </a:lnTo>
                  <a:lnTo>
                    <a:pt x="462457" y="96520"/>
                  </a:lnTo>
                  <a:lnTo>
                    <a:pt x="460311" y="99060"/>
                  </a:lnTo>
                  <a:lnTo>
                    <a:pt x="453085" y="109220"/>
                  </a:lnTo>
                  <a:lnTo>
                    <a:pt x="453097" y="111760"/>
                  </a:lnTo>
                  <a:lnTo>
                    <a:pt x="460438" y="104140"/>
                  </a:lnTo>
                  <a:lnTo>
                    <a:pt x="459193" y="107950"/>
                  </a:lnTo>
                  <a:lnTo>
                    <a:pt x="463232" y="105410"/>
                  </a:lnTo>
                  <a:lnTo>
                    <a:pt x="463003" y="106680"/>
                  </a:lnTo>
                  <a:lnTo>
                    <a:pt x="459130" y="110490"/>
                  </a:lnTo>
                  <a:lnTo>
                    <a:pt x="460298" y="111760"/>
                  </a:lnTo>
                  <a:lnTo>
                    <a:pt x="458038" y="116840"/>
                  </a:lnTo>
                  <a:lnTo>
                    <a:pt x="459206" y="115570"/>
                  </a:lnTo>
                  <a:lnTo>
                    <a:pt x="465302" y="111760"/>
                  </a:lnTo>
                  <a:lnTo>
                    <a:pt x="466585" y="111760"/>
                  </a:lnTo>
                  <a:lnTo>
                    <a:pt x="468325" y="110490"/>
                  </a:lnTo>
                  <a:lnTo>
                    <a:pt x="468414" y="111760"/>
                  </a:lnTo>
                  <a:lnTo>
                    <a:pt x="467182" y="113030"/>
                  </a:lnTo>
                  <a:lnTo>
                    <a:pt x="459346" y="121920"/>
                  </a:lnTo>
                  <a:lnTo>
                    <a:pt x="457835" y="123190"/>
                  </a:lnTo>
                  <a:lnTo>
                    <a:pt x="454901" y="125399"/>
                  </a:lnTo>
                  <a:lnTo>
                    <a:pt x="456565" y="120650"/>
                  </a:lnTo>
                  <a:lnTo>
                    <a:pt x="447548" y="130810"/>
                  </a:lnTo>
                  <a:lnTo>
                    <a:pt x="450507" y="124460"/>
                  </a:lnTo>
                  <a:lnTo>
                    <a:pt x="447459" y="126238"/>
                  </a:lnTo>
                  <a:lnTo>
                    <a:pt x="447459" y="298450"/>
                  </a:lnTo>
                  <a:lnTo>
                    <a:pt x="447281" y="299720"/>
                  </a:lnTo>
                  <a:lnTo>
                    <a:pt x="446963" y="299720"/>
                  </a:lnTo>
                  <a:lnTo>
                    <a:pt x="443776" y="303530"/>
                  </a:lnTo>
                  <a:lnTo>
                    <a:pt x="440474" y="307340"/>
                  </a:lnTo>
                  <a:lnTo>
                    <a:pt x="439534" y="309880"/>
                  </a:lnTo>
                  <a:lnTo>
                    <a:pt x="437794" y="311150"/>
                  </a:lnTo>
                  <a:lnTo>
                    <a:pt x="436613" y="311150"/>
                  </a:lnTo>
                  <a:lnTo>
                    <a:pt x="439191" y="304800"/>
                  </a:lnTo>
                  <a:lnTo>
                    <a:pt x="443268" y="300990"/>
                  </a:lnTo>
                  <a:lnTo>
                    <a:pt x="446735" y="298450"/>
                  </a:lnTo>
                  <a:lnTo>
                    <a:pt x="447459" y="298450"/>
                  </a:lnTo>
                  <a:lnTo>
                    <a:pt x="447459" y="126238"/>
                  </a:lnTo>
                  <a:lnTo>
                    <a:pt x="446151" y="127000"/>
                  </a:lnTo>
                  <a:lnTo>
                    <a:pt x="442150" y="132080"/>
                  </a:lnTo>
                  <a:lnTo>
                    <a:pt x="440994" y="134620"/>
                  </a:lnTo>
                  <a:lnTo>
                    <a:pt x="438302" y="138430"/>
                  </a:lnTo>
                  <a:lnTo>
                    <a:pt x="436346" y="140970"/>
                  </a:lnTo>
                  <a:lnTo>
                    <a:pt x="433679" y="143510"/>
                  </a:lnTo>
                  <a:lnTo>
                    <a:pt x="432587" y="144284"/>
                  </a:lnTo>
                  <a:lnTo>
                    <a:pt x="432841" y="143510"/>
                  </a:lnTo>
                  <a:lnTo>
                    <a:pt x="436194" y="139750"/>
                  </a:lnTo>
                  <a:lnTo>
                    <a:pt x="432066" y="140970"/>
                  </a:lnTo>
                  <a:lnTo>
                    <a:pt x="430276" y="142240"/>
                  </a:lnTo>
                  <a:lnTo>
                    <a:pt x="426123" y="143510"/>
                  </a:lnTo>
                  <a:lnTo>
                    <a:pt x="427939" y="139700"/>
                  </a:lnTo>
                  <a:lnTo>
                    <a:pt x="430250" y="137160"/>
                  </a:lnTo>
                  <a:lnTo>
                    <a:pt x="432574" y="134620"/>
                  </a:lnTo>
                  <a:lnTo>
                    <a:pt x="435775" y="132080"/>
                  </a:lnTo>
                  <a:lnTo>
                    <a:pt x="437070" y="130810"/>
                  </a:lnTo>
                  <a:lnTo>
                    <a:pt x="438353" y="129540"/>
                  </a:lnTo>
                  <a:lnTo>
                    <a:pt x="439597" y="127000"/>
                  </a:lnTo>
                  <a:lnTo>
                    <a:pt x="440296" y="125730"/>
                  </a:lnTo>
                  <a:lnTo>
                    <a:pt x="440702" y="124460"/>
                  </a:lnTo>
                  <a:lnTo>
                    <a:pt x="440093" y="121920"/>
                  </a:lnTo>
                  <a:lnTo>
                    <a:pt x="442493" y="118110"/>
                  </a:lnTo>
                  <a:lnTo>
                    <a:pt x="447040" y="114300"/>
                  </a:lnTo>
                  <a:lnTo>
                    <a:pt x="448068" y="113030"/>
                  </a:lnTo>
                  <a:lnTo>
                    <a:pt x="449097" y="111760"/>
                  </a:lnTo>
                  <a:lnTo>
                    <a:pt x="452475" y="107950"/>
                  </a:lnTo>
                  <a:lnTo>
                    <a:pt x="452945" y="106680"/>
                  </a:lnTo>
                  <a:lnTo>
                    <a:pt x="450405" y="107950"/>
                  </a:lnTo>
                  <a:lnTo>
                    <a:pt x="443826" y="111760"/>
                  </a:lnTo>
                  <a:lnTo>
                    <a:pt x="442696" y="111760"/>
                  </a:lnTo>
                  <a:lnTo>
                    <a:pt x="441159" y="113030"/>
                  </a:lnTo>
                  <a:lnTo>
                    <a:pt x="443687" y="109220"/>
                  </a:lnTo>
                  <a:lnTo>
                    <a:pt x="445516" y="107950"/>
                  </a:lnTo>
                  <a:lnTo>
                    <a:pt x="450824" y="105410"/>
                  </a:lnTo>
                  <a:lnTo>
                    <a:pt x="456222" y="100330"/>
                  </a:lnTo>
                  <a:lnTo>
                    <a:pt x="458889" y="97790"/>
                  </a:lnTo>
                  <a:lnTo>
                    <a:pt x="460209" y="96520"/>
                  </a:lnTo>
                  <a:lnTo>
                    <a:pt x="461365" y="95415"/>
                  </a:lnTo>
                  <a:lnTo>
                    <a:pt x="461403" y="95250"/>
                  </a:lnTo>
                  <a:lnTo>
                    <a:pt x="459994" y="95250"/>
                  </a:lnTo>
                  <a:lnTo>
                    <a:pt x="460717" y="93980"/>
                  </a:lnTo>
                  <a:lnTo>
                    <a:pt x="462902" y="90170"/>
                  </a:lnTo>
                  <a:lnTo>
                    <a:pt x="464070" y="88900"/>
                  </a:lnTo>
                  <a:lnTo>
                    <a:pt x="466610" y="87630"/>
                  </a:lnTo>
                  <a:lnTo>
                    <a:pt x="466331" y="88900"/>
                  </a:lnTo>
                  <a:lnTo>
                    <a:pt x="465480" y="90170"/>
                  </a:lnTo>
                  <a:lnTo>
                    <a:pt x="464921" y="90170"/>
                  </a:lnTo>
                  <a:lnTo>
                    <a:pt x="464654" y="91440"/>
                  </a:lnTo>
                  <a:lnTo>
                    <a:pt x="465048" y="91440"/>
                  </a:lnTo>
                  <a:lnTo>
                    <a:pt x="467956" y="87630"/>
                  </a:lnTo>
                  <a:lnTo>
                    <a:pt x="470738" y="85090"/>
                  </a:lnTo>
                  <a:lnTo>
                    <a:pt x="472528" y="82550"/>
                  </a:lnTo>
                  <a:lnTo>
                    <a:pt x="476110" y="77470"/>
                  </a:lnTo>
                  <a:lnTo>
                    <a:pt x="478955" y="76200"/>
                  </a:lnTo>
                  <a:lnTo>
                    <a:pt x="481520" y="74930"/>
                  </a:lnTo>
                  <a:lnTo>
                    <a:pt x="482180" y="73660"/>
                  </a:lnTo>
                  <a:lnTo>
                    <a:pt x="485482" y="69850"/>
                  </a:lnTo>
                  <a:lnTo>
                    <a:pt x="487743" y="67310"/>
                  </a:lnTo>
                  <a:lnTo>
                    <a:pt x="490867" y="63500"/>
                  </a:lnTo>
                  <a:lnTo>
                    <a:pt x="495782" y="59690"/>
                  </a:lnTo>
                  <a:lnTo>
                    <a:pt x="495414" y="62230"/>
                  </a:lnTo>
                  <a:lnTo>
                    <a:pt x="493141" y="66040"/>
                  </a:lnTo>
                  <a:lnTo>
                    <a:pt x="494842" y="66040"/>
                  </a:lnTo>
                  <a:lnTo>
                    <a:pt x="497763" y="64770"/>
                  </a:lnTo>
                  <a:lnTo>
                    <a:pt x="497763" y="33337"/>
                  </a:lnTo>
                  <a:lnTo>
                    <a:pt x="491439" y="34251"/>
                  </a:lnTo>
                  <a:lnTo>
                    <a:pt x="491439" y="59690"/>
                  </a:lnTo>
                  <a:lnTo>
                    <a:pt x="491401" y="60960"/>
                  </a:lnTo>
                  <a:lnTo>
                    <a:pt x="491299" y="62230"/>
                  </a:lnTo>
                  <a:lnTo>
                    <a:pt x="487387" y="66040"/>
                  </a:lnTo>
                  <a:lnTo>
                    <a:pt x="481901" y="69850"/>
                  </a:lnTo>
                  <a:lnTo>
                    <a:pt x="479552" y="73660"/>
                  </a:lnTo>
                  <a:lnTo>
                    <a:pt x="479526" y="71120"/>
                  </a:lnTo>
                  <a:lnTo>
                    <a:pt x="483603" y="67310"/>
                  </a:lnTo>
                  <a:lnTo>
                    <a:pt x="484212" y="66040"/>
                  </a:lnTo>
                  <a:lnTo>
                    <a:pt x="486003" y="64770"/>
                  </a:lnTo>
                  <a:lnTo>
                    <a:pt x="489153" y="62230"/>
                  </a:lnTo>
                  <a:lnTo>
                    <a:pt x="491439" y="59690"/>
                  </a:lnTo>
                  <a:lnTo>
                    <a:pt x="491439" y="34251"/>
                  </a:lnTo>
                  <a:lnTo>
                    <a:pt x="482409" y="35560"/>
                  </a:lnTo>
                  <a:lnTo>
                    <a:pt x="481685" y="36830"/>
                  </a:lnTo>
                  <a:lnTo>
                    <a:pt x="481126" y="38100"/>
                  </a:lnTo>
                  <a:lnTo>
                    <a:pt x="477951" y="41910"/>
                  </a:lnTo>
                  <a:lnTo>
                    <a:pt x="475576" y="43180"/>
                  </a:lnTo>
                  <a:lnTo>
                    <a:pt x="473214" y="44069"/>
                  </a:lnTo>
                  <a:lnTo>
                    <a:pt x="473214" y="49530"/>
                  </a:lnTo>
                  <a:lnTo>
                    <a:pt x="472948" y="50800"/>
                  </a:lnTo>
                  <a:lnTo>
                    <a:pt x="471855" y="52070"/>
                  </a:lnTo>
                  <a:lnTo>
                    <a:pt x="470852" y="53340"/>
                  </a:lnTo>
                  <a:lnTo>
                    <a:pt x="469442" y="53340"/>
                  </a:lnTo>
                  <a:lnTo>
                    <a:pt x="469836" y="52070"/>
                  </a:lnTo>
                  <a:lnTo>
                    <a:pt x="471081" y="50800"/>
                  </a:lnTo>
                  <a:lnTo>
                    <a:pt x="472109" y="50800"/>
                  </a:lnTo>
                  <a:lnTo>
                    <a:pt x="473214" y="49530"/>
                  </a:lnTo>
                  <a:lnTo>
                    <a:pt x="473214" y="44069"/>
                  </a:lnTo>
                  <a:lnTo>
                    <a:pt x="472198" y="44450"/>
                  </a:lnTo>
                  <a:lnTo>
                    <a:pt x="471208" y="46990"/>
                  </a:lnTo>
                  <a:lnTo>
                    <a:pt x="466966" y="52070"/>
                  </a:lnTo>
                  <a:lnTo>
                    <a:pt x="466775" y="52171"/>
                  </a:lnTo>
                  <a:lnTo>
                    <a:pt x="466775" y="82550"/>
                  </a:lnTo>
                  <a:lnTo>
                    <a:pt x="463829" y="88900"/>
                  </a:lnTo>
                  <a:lnTo>
                    <a:pt x="461467" y="90170"/>
                  </a:lnTo>
                  <a:lnTo>
                    <a:pt x="456171" y="92710"/>
                  </a:lnTo>
                  <a:lnTo>
                    <a:pt x="454444" y="93980"/>
                  </a:lnTo>
                  <a:lnTo>
                    <a:pt x="452564" y="93980"/>
                  </a:lnTo>
                  <a:lnTo>
                    <a:pt x="453415" y="92710"/>
                  </a:lnTo>
                  <a:lnTo>
                    <a:pt x="453898" y="92710"/>
                  </a:lnTo>
                  <a:lnTo>
                    <a:pt x="454240" y="91440"/>
                  </a:lnTo>
                  <a:lnTo>
                    <a:pt x="459320" y="87630"/>
                  </a:lnTo>
                  <a:lnTo>
                    <a:pt x="461467" y="86360"/>
                  </a:lnTo>
                  <a:lnTo>
                    <a:pt x="463156" y="86360"/>
                  </a:lnTo>
                  <a:lnTo>
                    <a:pt x="464362" y="85090"/>
                  </a:lnTo>
                  <a:lnTo>
                    <a:pt x="466775" y="82550"/>
                  </a:lnTo>
                  <a:lnTo>
                    <a:pt x="466775" y="52171"/>
                  </a:lnTo>
                  <a:lnTo>
                    <a:pt x="464312" y="53340"/>
                  </a:lnTo>
                  <a:lnTo>
                    <a:pt x="462419" y="54610"/>
                  </a:lnTo>
                  <a:lnTo>
                    <a:pt x="462711" y="53340"/>
                  </a:lnTo>
                  <a:lnTo>
                    <a:pt x="463740" y="52070"/>
                  </a:lnTo>
                  <a:lnTo>
                    <a:pt x="465734" y="49530"/>
                  </a:lnTo>
                  <a:lnTo>
                    <a:pt x="467741" y="46990"/>
                  </a:lnTo>
                  <a:lnTo>
                    <a:pt x="471576" y="41910"/>
                  </a:lnTo>
                  <a:lnTo>
                    <a:pt x="475780" y="36830"/>
                  </a:lnTo>
                  <a:lnTo>
                    <a:pt x="476135" y="35598"/>
                  </a:lnTo>
                  <a:lnTo>
                    <a:pt x="460705" y="37795"/>
                  </a:lnTo>
                  <a:lnTo>
                    <a:pt x="460705" y="46990"/>
                  </a:lnTo>
                  <a:lnTo>
                    <a:pt x="459498" y="48260"/>
                  </a:lnTo>
                  <a:lnTo>
                    <a:pt x="458685" y="49530"/>
                  </a:lnTo>
                  <a:lnTo>
                    <a:pt x="457657" y="49530"/>
                  </a:lnTo>
                  <a:lnTo>
                    <a:pt x="458406" y="48260"/>
                  </a:lnTo>
                  <a:lnTo>
                    <a:pt x="459016" y="48260"/>
                  </a:lnTo>
                  <a:lnTo>
                    <a:pt x="459727" y="46990"/>
                  </a:lnTo>
                  <a:lnTo>
                    <a:pt x="460705" y="46990"/>
                  </a:lnTo>
                  <a:lnTo>
                    <a:pt x="460705" y="37795"/>
                  </a:lnTo>
                  <a:lnTo>
                    <a:pt x="454558" y="38671"/>
                  </a:lnTo>
                  <a:lnTo>
                    <a:pt x="454558" y="52070"/>
                  </a:lnTo>
                  <a:lnTo>
                    <a:pt x="453847" y="53340"/>
                  </a:lnTo>
                  <a:lnTo>
                    <a:pt x="451967" y="57150"/>
                  </a:lnTo>
                  <a:lnTo>
                    <a:pt x="450672" y="58420"/>
                  </a:lnTo>
                  <a:lnTo>
                    <a:pt x="450342" y="58801"/>
                  </a:lnTo>
                  <a:lnTo>
                    <a:pt x="450342" y="67310"/>
                  </a:lnTo>
                  <a:lnTo>
                    <a:pt x="449084" y="69850"/>
                  </a:lnTo>
                  <a:lnTo>
                    <a:pt x="448691" y="70154"/>
                  </a:lnTo>
                  <a:lnTo>
                    <a:pt x="448691" y="100330"/>
                  </a:lnTo>
                  <a:lnTo>
                    <a:pt x="447649" y="102870"/>
                  </a:lnTo>
                  <a:lnTo>
                    <a:pt x="447649" y="105410"/>
                  </a:lnTo>
                  <a:lnTo>
                    <a:pt x="444080" y="107950"/>
                  </a:lnTo>
                  <a:lnTo>
                    <a:pt x="438340" y="114300"/>
                  </a:lnTo>
                  <a:lnTo>
                    <a:pt x="438391" y="113030"/>
                  </a:lnTo>
                  <a:lnTo>
                    <a:pt x="439496" y="110490"/>
                  </a:lnTo>
                  <a:lnTo>
                    <a:pt x="439534" y="109220"/>
                  </a:lnTo>
                  <a:lnTo>
                    <a:pt x="438035" y="109220"/>
                  </a:lnTo>
                  <a:lnTo>
                    <a:pt x="436524" y="110490"/>
                  </a:lnTo>
                  <a:lnTo>
                    <a:pt x="435940" y="111760"/>
                  </a:lnTo>
                  <a:lnTo>
                    <a:pt x="436054" y="113030"/>
                  </a:lnTo>
                  <a:lnTo>
                    <a:pt x="436372" y="114300"/>
                  </a:lnTo>
                  <a:lnTo>
                    <a:pt x="433908" y="116243"/>
                  </a:lnTo>
                  <a:lnTo>
                    <a:pt x="433908" y="125730"/>
                  </a:lnTo>
                  <a:lnTo>
                    <a:pt x="433743" y="125730"/>
                  </a:lnTo>
                  <a:lnTo>
                    <a:pt x="432257" y="128270"/>
                  </a:lnTo>
                  <a:lnTo>
                    <a:pt x="431152" y="129540"/>
                  </a:lnTo>
                  <a:lnTo>
                    <a:pt x="430339" y="129540"/>
                  </a:lnTo>
                  <a:lnTo>
                    <a:pt x="429996" y="128270"/>
                  </a:lnTo>
                  <a:lnTo>
                    <a:pt x="431901" y="125730"/>
                  </a:lnTo>
                  <a:lnTo>
                    <a:pt x="432981" y="124460"/>
                  </a:lnTo>
                  <a:lnTo>
                    <a:pt x="433908" y="125730"/>
                  </a:lnTo>
                  <a:lnTo>
                    <a:pt x="433908" y="116243"/>
                  </a:lnTo>
                  <a:lnTo>
                    <a:pt x="431520" y="118110"/>
                  </a:lnTo>
                  <a:lnTo>
                    <a:pt x="429806" y="118110"/>
                  </a:lnTo>
                  <a:lnTo>
                    <a:pt x="430618" y="115570"/>
                  </a:lnTo>
                  <a:lnTo>
                    <a:pt x="430822" y="115570"/>
                  </a:lnTo>
                  <a:lnTo>
                    <a:pt x="431266" y="114300"/>
                  </a:lnTo>
                  <a:lnTo>
                    <a:pt x="433235" y="111760"/>
                  </a:lnTo>
                  <a:lnTo>
                    <a:pt x="436333" y="109220"/>
                  </a:lnTo>
                  <a:lnTo>
                    <a:pt x="436041" y="106680"/>
                  </a:lnTo>
                  <a:lnTo>
                    <a:pt x="432828" y="109220"/>
                  </a:lnTo>
                  <a:lnTo>
                    <a:pt x="429958" y="110490"/>
                  </a:lnTo>
                  <a:lnTo>
                    <a:pt x="428053" y="111760"/>
                  </a:lnTo>
                  <a:lnTo>
                    <a:pt x="426580" y="113030"/>
                  </a:lnTo>
                  <a:lnTo>
                    <a:pt x="425754" y="113842"/>
                  </a:lnTo>
                  <a:lnTo>
                    <a:pt x="425754" y="157480"/>
                  </a:lnTo>
                  <a:lnTo>
                    <a:pt x="425424" y="158750"/>
                  </a:lnTo>
                  <a:lnTo>
                    <a:pt x="424535" y="160020"/>
                  </a:lnTo>
                  <a:lnTo>
                    <a:pt x="424014" y="160020"/>
                  </a:lnTo>
                  <a:lnTo>
                    <a:pt x="423062" y="161290"/>
                  </a:lnTo>
                  <a:lnTo>
                    <a:pt x="412699" y="167640"/>
                  </a:lnTo>
                  <a:lnTo>
                    <a:pt x="412483" y="167640"/>
                  </a:lnTo>
                  <a:lnTo>
                    <a:pt x="413346" y="166370"/>
                  </a:lnTo>
                  <a:lnTo>
                    <a:pt x="414020" y="165100"/>
                  </a:lnTo>
                  <a:lnTo>
                    <a:pt x="415290" y="163830"/>
                  </a:lnTo>
                  <a:lnTo>
                    <a:pt x="419087" y="160020"/>
                  </a:lnTo>
                  <a:lnTo>
                    <a:pt x="423786" y="157480"/>
                  </a:lnTo>
                  <a:lnTo>
                    <a:pt x="425754" y="157480"/>
                  </a:lnTo>
                  <a:lnTo>
                    <a:pt x="425754" y="113842"/>
                  </a:lnTo>
                  <a:lnTo>
                    <a:pt x="425348" y="114236"/>
                  </a:lnTo>
                  <a:lnTo>
                    <a:pt x="425348" y="149860"/>
                  </a:lnTo>
                  <a:lnTo>
                    <a:pt x="419392" y="157480"/>
                  </a:lnTo>
                  <a:lnTo>
                    <a:pt x="416991" y="160020"/>
                  </a:lnTo>
                  <a:lnTo>
                    <a:pt x="414896" y="162560"/>
                  </a:lnTo>
                  <a:lnTo>
                    <a:pt x="411289" y="163830"/>
                  </a:lnTo>
                  <a:lnTo>
                    <a:pt x="413194" y="161290"/>
                  </a:lnTo>
                  <a:lnTo>
                    <a:pt x="415861" y="157480"/>
                  </a:lnTo>
                  <a:lnTo>
                    <a:pt x="417664" y="154940"/>
                  </a:lnTo>
                  <a:lnTo>
                    <a:pt x="418566" y="153670"/>
                  </a:lnTo>
                  <a:lnTo>
                    <a:pt x="420255" y="152400"/>
                  </a:lnTo>
                  <a:lnTo>
                    <a:pt x="421932" y="151130"/>
                  </a:lnTo>
                  <a:lnTo>
                    <a:pt x="425348" y="149860"/>
                  </a:lnTo>
                  <a:lnTo>
                    <a:pt x="425348" y="114236"/>
                  </a:lnTo>
                  <a:lnTo>
                    <a:pt x="424789" y="114300"/>
                  </a:lnTo>
                  <a:lnTo>
                    <a:pt x="424789" y="138430"/>
                  </a:lnTo>
                  <a:lnTo>
                    <a:pt x="423964" y="139750"/>
                  </a:lnTo>
                  <a:lnTo>
                    <a:pt x="420941" y="143510"/>
                  </a:lnTo>
                  <a:lnTo>
                    <a:pt x="419074" y="144780"/>
                  </a:lnTo>
                  <a:lnTo>
                    <a:pt x="416877" y="146050"/>
                  </a:lnTo>
                  <a:lnTo>
                    <a:pt x="416013" y="147320"/>
                  </a:lnTo>
                  <a:lnTo>
                    <a:pt x="416039" y="146050"/>
                  </a:lnTo>
                  <a:lnTo>
                    <a:pt x="416217" y="144780"/>
                  </a:lnTo>
                  <a:lnTo>
                    <a:pt x="418592" y="143510"/>
                  </a:lnTo>
                  <a:lnTo>
                    <a:pt x="419874" y="142240"/>
                  </a:lnTo>
                  <a:lnTo>
                    <a:pt x="420852" y="140970"/>
                  </a:lnTo>
                  <a:lnTo>
                    <a:pt x="421919" y="139700"/>
                  </a:lnTo>
                  <a:lnTo>
                    <a:pt x="424611" y="137160"/>
                  </a:lnTo>
                  <a:lnTo>
                    <a:pt x="424789" y="138430"/>
                  </a:lnTo>
                  <a:lnTo>
                    <a:pt x="424789" y="114300"/>
                  </a:lnTo>
                  <a:lnTo>
                    <a:pt x="426199" y="110490"/>
                  </a:lnTo>
                  <a:lnTo>
                    <a:pt x="427659" y="109220"/>
                  </a:lnTo>
                  <a:lnTo>
                    <a:pt x="429793" y="107950"/>
                  </a:lnTo>
                  <a:lnTo>
                    <a:pt x="430872" y="106680"/>
                  </a:lnTo>
                  <a:lnTo>
                    <a:pt x="433285" y="107950"/>
                  </a:lnTo>
                  <a:lnTo>
                    <a:pt x="434784" y="106680"/>
                  </a:lnTo>
                  <a:lnTo>
                    <a:pt x="437781" y="104140"/>
                  </a:lnTo>
                  <a:lnTo>
                    <a:pt x="440664" y="101600"/>
                  </a:lnTo>
                  <a:lnTo>
                    <a:pt x="443547" y="99060"/>
                  </a:lnTo>
                  <a:lnTo>
                    <a:pt x="444982" y="97790"/>
                  </a:lnTo>
                  <a:lnTo>
                    <a:pt x="445757" y="97790"/>
                  </a:lnTo>
                  <a:lnTo>
                    <a:pt x="445020" y="100330"/>
                  </a:lnTo>
                  <a:lnTo>
                    <a:pt x="443928" y="102870"/>
                  </a:lnTo>
                  <a:lnTo>
                    <a:pt x="448691" y="100330"/>
                  </a:lnTo>
                  <a:lnTo>
                    <a:pt x="448691" y="70154"/>
                  </a:lnTo>
                  <a:lnTo>
                    <a:pt x="447395" y="71120"/>
                  </a:lnTo>
                  <a:lnTo>
                    <a:pt x="446214" y="72390"/>
                  </a:lnTo>
                  <a:lnTo>
                    <a:pt x="445325" y="73660"/>
                  </a:lnTo>
                  <a:lnTo>
                    <a:pt x="445135" y="72390"/>
                  </a:lnTo>
                  <a:lnTo>
                    <a:pt x="444766" y="72390"/>
                  </a:lnTo>
                  <a:lnTo>
                    <a:pt x="446125" y="69850"/>
                  </a:lnTo>
                  <a:lnTo>
                    <a:pt x="448881" y="67310"/>
                  </a:lnTo>
                  <a:lnTo>
                    <a:pt x="450189" y="66040"/>
                  </a:lnTo>
                  <a:lnTo>
                    <a:pt x="450253" y="67310"/>
                  </a:lnTo>
                  <a:lnTo>
                    <a:pt x="450342" y="58801"/>
                  </a:lnTo>
                  <a:lnTo>
                    <a:pt x="449554" y="59690"/>
                  </a:lnTo>
                  <a:lnTo>
                    <a:pt x="448754" y="63500"/>
                  </a:lnTo>
                  <a:lnTo>
                    <a:pt x="448538" y="66040"/>
                  </a:lnTo>
                  <a:lnTo>
                    <a:pt x="442188" y="72390"/>
                  </a:lnTo>
                  <a:lnTo>
                    <a:pt x="440956" y="73660"/>
                  </a:lnTo>
                  <a:lnTo>
                    <a:pt x="439369" y="74764"/>
                  </a:lnTo>
                  <a:lnTo>
                    <a:pt x="439889" y="73660"/>
                  </a:lnTo>
                  <a:lnTo>
                    <a:pt x="441083" y="71120"/>
                  </a:lnTo>
                  <a:lnTo>
                    <a:pt x="443890" y="67310"/>
                  </a:lnTo>
                  <a:lnTo>
                    <a:pt x="442556" y="66040"/>
                  </a:lnTo>
                  <a:lnTo>
                    <a:pt x="438429" y="69850"/>
                  </a:lnTo>
                  <a:lnTo>
                    <a:pt x="434962" y="72390"/>
                  </a:lnTo>
                  <a:lnTo>
                    <a:pt x="433768" y="73660"/>
                  </a:lnTo>
                  <a:lnTo>
                    <a:pt x="432854" y="73660"/>
                  </a:lnTo>
                  <a:lnTo>
                    <a:pt x="434848" y="71120"/>
                  </a:lnTo>
                  <a:lnTo>
                    <a:pt x="436016" y="69850"/>
                  </a:lnTo>
                  <a:lnTo>
                    <a:pt x="445770" y="59690"/>
                  </a:lnTo>
                  <a:lnTo>
                    <a:pt x="450646" y="54610"/>
                  </a:lnTo>
                  <a:lnTo>
                    <a:pt x="452107" y="53340"/>
                  </a:lnTo>
                  <a:lnTo>
                    <a:pt x="454558" y="52070"/>
                  </a:lnTo>
                  <a:lnTo>
                    <a:pt x="454558" y="38671"/>
                  </a:lnTo>
                  <a:lnTo>
                    <a:pt x="432003" y="41871"/>
                  </a:lnTo>
                  <a:lnTo>
                    <a:pt x="432003" y="101600"/>
                  </a:lnTo>
                  <a:lnTo>
                    <a:pt x="429996" y="105410"/>
                  </a:lnTo>
                  <a:lnTo>
                    <a:pt x="428142" y="107950"/>
                  </a:lnTo>
                  <a:lnTo>
                    <a:pt x="421678" y="115570"/>
                  </a:lnTo>
                  <a:lnTo>
                    <a:pt x="423062" y="115570"/>
                  </a:lnTo>
                  <a:lnTo>
                    <a:pt x="420382" y="119380"/>
                  </a:lnTo>
                  <a:lnTo>
                    <a:pt x="416344" y="121920"/>
                  </a:lnTo>
                  <a:lnTo>
                    <a:pt x="415544" y="122809"/>
                  </a:lnTo>
                  <a:lnTo>
                    <a:pt x="415544" y="130810"/>
                  </a:lnTo>
                  <a:lnTo>
                    <a:pt x="415226" y="132080"/>
                  </a:lnTo>
                  <a:lnTo>
                    <a:pt x="415010" y="132080"/>
                  </a:lnTo>
                  <a:lnTo>
                    <a:pt x="410692" y="135890"/>
                  </a:lnTo>
                  <a:lnTo>
                    <a:pt x="409587" y="137096"/>
                  </a:lnTo>
                  <a:lnTo>
                    <a:pt x="409587" y="185420"/>
                  </a:lnTo>
                  <a:lnTo>
                    <a:pt x="409460" y="186690"/>
                  </a:lnTo>
                  <a:lnTo>
                    <a:pt x="409130" y="186690"/>
                  </a:lnTo>
                  <a:lnTo>
                    <a:pt x="407555" y="189052"/>
                  </a:lnTo>
                  <a:lnTo>
                    <a:pt x="407555" y="344170"/>
                  </a:lnTo>
                  <a:lnTo>
                    <a:pt x="407492" y="345440"/>
                  </a:lnTo>
                  <a:lnTo>
                    <a:pt x="407225" y="346710"/>
                  </a:lnTo>
                  <a:lnTo>
                    <a:pt x="407047" y="347980"/>
                  </a:lnTo>
                  <a:lnTo>
                    <a:pt x="404241" y="350520"/>
                  </a:lnTo>
                  <a:lnTo>
                    <a:pt x="392137" y="360680"/>
                  </a:lnTo>
                  <a:lnTo>
                    <a:pt x="388772" y="360680"/>
                  </a:lnTo>
                  <a:lnTo>
                    <a:pt x="390055" y="359410"/>
                  </a:lnTo>
                  <a:lnTo>
                    <a:pt x="390956" y="358140"/>
                  </a:lnTo>
                  <a:lnTo>
                    <a:pt x="395935" y="354330"/>
                  </a:lnTo>
                  <a:lnTo>
                    <a:pt x="400443" y="350520"/>
                  </a:lnTo>
                  <a:lnTo>
                    <a:pt x="406349" y="344170"/>
                  </a:lnTo>
                  <a:lnTo>
                    <a:pt x="407555" y="344170"/>
                  </a:lnTo>
                  <a:lnTo>
                    <a:pt x="407555" y="189052"/>
                  </a:lnTo>
                  <a:lnTo>
                    <a:pt x="407428" y="189230"/>
                  </a:lnTo>
                  <a:lnTo>
                    <a:pt x="405549" y="189230"/>
                  </a:lnTo>
                  <a:lnTo>
                    <a:pt x="406184" y="187960"/>
                  </a:lnTo>
                  <a:lnTo>
                    <a:pt x="408368" y="185420"/>
                  </a:lnTo>
                  <a:lnTo>
                    <a:pt x="409587" y="185420"/>
                  </a:lnTo>
                  <a:lnTo>
                    <a:pt x="409587" y="137096"/>
                  </a:lnTo>
                  <a:lnTo>
                    <a:pt x="407174" y="139700"/>
                  </a:lnTo>
                  <a:lnTo>
                    <a:pt x="407009" y="138430"/>
                  </a:lnTo>
                  <a:lnTo>
                    <a:pt x="407314" y="137160"/>
                  </a:lnTo>
                  <a:lnTo>
                    <a:pt x="407733" y="135890"/>
                  </a:lnTo>
                  <a:lnTo>
                    <a:pt x="408914" y="134620"/>
                  </a:lnTo>
                  <a:lnTo>
                    <a:pt x="410324" y="134620"/>
                  </a:lnTo>
                  <a:lnTo>
                    <a:pt x="412064" y="133350"/>
                  </a:lnTo>
                  <a:lnTo>
                    <a:pt x="415544" y="130810"/>
                  </a:lnTo>
                  <a:lnTo>
                    <a:pt x="415544" y="122809"/>
                  </a:lnTo>
                  <a:lnTo>
                    <a:pt x="411746" y="127000"/>
                  </a:lnTo>
                  <a:lnTo>
                    <a:pt x="405345" y="132080"/>
                  </a:lnTo>
                  <a:lnTo>
                    <a:pt x="403237" y="133350"/>
                  </a:lnTo>
                  <a:lnTo>
                    <a:pt x="405180" y="129540"/>
                  </a:lnTo>
                  <a:lnTo>
                    <a:pt x="405828" y="128270"/>
                  </a:lnTo>
                  <a:lnTo>
                    <a:pt x="404723" y="127000"/>
                  </a:lnTo>
                  <a:lnTo>
                    <a:pt x="414324" y="118110"/>
                  </a:lnTo>
                  <a:lnTo>
                    <a:pt x="415290" y="116840"/>
                  </a:lnTo>
                  <a:lnTo>
                    <a:pt x="417220" y="114300"/>
                  </a:lnTo>
                  <a:lnTo>
                    <a:pt x="420624" y="109220"/>
                  </a:lnTo>
                  <a:lnTo>
                    <a:pt x="423189" y="105410"/>
                  </a:lnTo>
                  <a:lnTo>
                    <a:pt x="423697" y="105410"/>
                  </a:lnTo>
                  <a:lnTo>
                    <a:pt x="425183" y="107950"/>
                  </a:lnTo>
                  <a:lnTo>
                    <a:pt x="425348" y="106680"/>
                  </a:lnTo>
                  <a:lnTo>
                    <a:pt x="426745" y="105410"/>
                  </a:lnTo>
                  <a:lnTo>
                    <a:pt x="430949" y="101600"/>
                  </a:lnTo>
                  <a:lnTo>
                    <a:pt x="432003" y="101600"/>
                  </a:lnTo>
                  <a:lnTo>
                    <a:pt x="432003" y="41871"/>
                  </a:lnTo>
                  <a:lnTo>
                    <a:pt x="427875" y="42456"/>
                  </a:lnTo>
                  <a:lnTo>
                    <a:pt x="427875" y="77470"/>
                  </a:lnTo>
                  <a:lnTo>
                    <a:pt x="424116" y="81280"/>
                  </a:lnTo>
                  <a:lnTo>
                    <a:pt x="418604" y="86360"/>
                  </a:lnTo>
                  <a:lnTo>
                    <a:pt x="419061" y="86360"/>
                  </a:lnTo>
                  <a:lnTo>
                    <a:pt x="420268" y="85090"/>
                  </a:lnTo>
                  <a:lnTo>
                    <a:pt x="422109" y="86360"/>
                  </a:lnTo>
                  <a:lnTo>
                    <a:pt x="419430" y="90170"/>
                  </a:lnTo>
                  <a:lnTo>
                    <a:pt x="415759" y="93980"/>
                  </a:lnTo>
                  <a:lnTo>
                    <a:pt x="412508" y="96520"/>
                  </a:lnTo>
                  <a:lnTo>
                    <a:pt x="412381" y="93980"/>
                  </a:lnTo>
                  <a:lnTo>
                    <a:pt x="414147" y="91440"/>
                  </a:lnTo>
                  <a:lnTo>
                    <a:pt x="415836" y="90170"/>
                  </a:lnTo>
                  <a:lnTo>
                    <a:pt x="417868" y="87630"/>
                  </a:lnTo>
                  <a:lnTo>
                    <a:pt x="415772" y="87630"/>
                  </a:lnTo>
                  <a:lnTo>
                    <a:pt x="413194" y="87630"/>
                  </a:lnTo>
                  <a:lnTo>
                    <a:pt x="411492" y="88417"/>
                  </a:lnTo>
                  <a:lnTo>
                    <a:pt x="411492" y="91440"/>
                  </a:lnTo>
                  <a:lnTo>
                    <a:pt x="411365" y="92710"/>
                  </a:lnTo>
                  <a:lnTo>
                    <a:pt x="410337" y="93611"/>
                  </a:lnTo>
                  <a:lnTo>
                    <a:pt x="410337" y="116954"/>
                  </a:lnTo>
                  <a:lnTo>
                    <a:pt x="409397" y="119380"/>
                  </a:lnTo>
                  <a:lnTo>
                    <a:pt x="407670" y="121920"/>
                  </a:lnTo>
                  <a:lnTo>
                    <a:pt x="404710" y="124460"/>
                  </a:lnTo>
                  <a:lnTo>
                    <a:pt x="402869" y="126949"/>
                  </a:lnTo>
                  <a:lnTo>
                    <a:pt x="402869" y="189230"/>
                  </a:lnTo>
                  <a:lnTo>
                    <a:pt x="396430" y="195580"/>
                  </a:lnTo>
                  <a:lnTo>
                    <a:pt x="391706" y="199390"/>
                  </a:lnTo>
                  <a:lnTo>
                    <a:pt x="385686" y="203200"/>
                  </a:lnTo>
                  <a:lnTo>
                    <a:pt x="386397" y="201930"/>
                  </a:lnTo>
                  <a:lnTo>
                    <a:pt x="388048" y="199390"/>
                  </a:lnTo>
                  <a:lnTo>
                    <a:pt x="390601" y="196850"/>
                  </a:lnTo>
                  <a:lnTo>
                    <a:pt x="393306" y="194310"/>
                  </a:lnTo>
                  <a:lnTo>
                    <a:pt x="395986" y="191770"/>
                  </a:lnTo>
                  <a:lnTo>
                    <a:pt x="392214" y="191770"/>
                  </a:lnTo>
                  <a:lnTo>
                    <a:pt x="394195" y="189230"/>
                  </a:lnTo>
                  <a:lnTo>
                    <a:pt x="396100" y="186690"/>
                  </a:lnTo>
                  <a:lnTo>
                    <a:pt x="401650" y="182880"/>
                  </a:lnTo>
                  <a:lnTo>
                    <a:pt x="396976" y="187960"/>
                  </a:lnTo>
                  <a:lnTo>
                    <a:pt x="397002" y="190500"/>
                  </a:lnTo>
                  <a:lnTo>
                    <a:pt x="396405" y="190500"/>
                  </a:lnTo>
                  <a:lnTo>
                    <a:pt x="396011" y="191757"/>
                  </a:lnTo>
                  <a:lnTo>
                    <a:pt x="398233" y="190500"/>
                  </a:lnTo>
                  <a:lnTo>
                    <a:pt x="397484" y="193040"/>
                  </a:lnTo>
                  <a:lnTo>
                    <a:pt x="402755" y="187960"/>
                  </a:lnTo>
                  <a:lnTo>
                    <a:pt x="402869" y="189230"/>
                  </a:lnTo>
                  <a:lnTo>
                    <a:pt x="402869" y="126949"/>
                  </a:lnTo>
                  <a:lnTo>
                    <a:pt x="401878" y="128270"/>
                  </a:lnTo>
                  <a:lnTo>
                    <a:pt x="400697" y="128270"/>
                  </a:lnTo>
                  <a:lnTo>
                    <a:pt x="403504" y="123190"/>
                  </a:lnTo>
                  <a:lnTo>
                    <a:pt x="404202" y="121920"/>
                  </a:lnTo>
                  <a:lnTo>
                    <a:pt x="405612" y="120650"/>
                  </a:lnTo>
                  <a:lnTo>
                    <a:pt x="408432" y="118110"/>
                  </a:lnTo>
                  <a:lnTo>
                    <a:pt x="410337" y="116954"/>
                  </a:lnTo>
                  <a:lnTo>
                    <a:pt x="410337" y="93611"/>
                  </a:lnTo>
                  <a:lnTo>
                    <a:pt x="409905" y="93980"/>
                  </a:lnTo>
                  <a:lnTo>
                    <a:pt x="408686" y="95250"/>
                  </a:lnTo>
                  <a:lnTo>
                    <a:pt x="406958" y="97790"/>
                  </a:lnTo>
                  <a:lnTo>
                    <a:pt x="405993" y="99060"/>
                  </a:lnTo>
                  <a:lnTo>
                    <a:pt x="404749" y="99060"/>
                  </a:lnTo>
                  <a:lnTo>
                    <a:pt x="406679" y="96520"/>
                  </a:lnTo>
                  <a:lnTo>
                    <a:pt x="409460" y="92710"/>
                  </a:lnTo>
                  <a:lnTo>
                    <a:pt x="410146" y="92710"/>
                  </a:lnTo>
                  <a:lnTo>
                    <a:pt x="411048" y="91440"/>
                  </a:lnTo>
                  <a:lnTo>
                    <a:pt x="411492" y="91440"/>
                  </a:lnTo>
                  <a:lnTo>
                    <a:pt x="411492" y="88417"/>
                  </a:lnTo>
                  <a:lnTo>
                    <a:pt x="410413" y="88900"/>
                  </a:lnTo>
                  <a:lnTo>
                    <a:pt x="409181" y="90170"/>
                  </a:lnTo>
                  <a:lnTo>
                    <a:pt x="410540" y="87630"/>
                  </a:lnTo>
                  <a:lnTo>
                    <a:pt x="412165" y="86360"/>
                  </a:lnTo>
                  <a:lnTo>
                    <a:pt x="413461" y="85090"/>
                  </a:lnTo>
                  <a:lnTo>
                    <a:pt x="414985" y="83820"/>
                  </a:lnTo>
                  <a:lnTo>
                    <a:pt x="416140" y="83820"/>
                  </a:lnTo>
                  <a:lnTo>
                    <a:pt x="424332" y="74930"/>
                  </a:lnTo>
                  <a:lnTo>
                    <a:pt x="424891" y="76200"/>
                  </a:lnTo>
                  <a:lnTo>
                    <a:pt x="426377" y="77470"/>
                  </a:lnTo>
                  <a:lnTo>
                    <a:pt x="427875" y="77470"/>
                  </a:lnTo>
                  <a:lnTo>
                    <a:pt x="427875" y="42456"/>
                  </a:lnTo>
                  <a:lnTo>
                    <a:pt x="401434" y="46202"/>
                  </a:lnTo>
                  <a:lnTo>
                    <a:pt x="401434" y="121920"/>
                  </a:lnTo>
                  <a:lnTo>
                    <a:pt x="400494" y="123024"/>
                  </a:lnTo>
                  <a:lnTo>
                    <a:pt x="400875" y="121920"/>
                  </a:lnTo>
                  <a:lnTo>
                    <a:pt x="401434" y="121920"/>
                  </a:lnTo>
                  <a:lnTo>
                    <a:pt x="401434" y="46202"/>
                  </a:lnTo>
                  <a:lnTo>
                    <a:pt x="399288" y="46507"/>
                  </a:lnTo>
                  <a:lnTo>
                    <a:pt x="399288" y="161290"/>
                  </a:lnTo>
                  <a:lnTo>
                    <a:pt x="398970" y="162560"/>
                  </a:lnTo>
                  <a:lnTo>
                    <a:pt x="397903" y="163512"/>
                  </a:lnTo>
                  <a:lnTo>
                    <a:pt x="397903" y="172720"/>
                  </a:lnTo>
                  <a:lnTo>
                    <a:pt x="394931" y="176530"/>
                  </a:lnTo>
                  <a:lnTo>
                    <a:pt x="393001" y="179070"/>
                  </a:lnTo>
                  <a:lnTo>
                    <a:pt x="391858" y="180162"/>
                  </a:lnTo>
                  <a:lnTo>
                    <a:pt x="391858" y="191770"/>
                  </a:lnTo>
                  <a:lnTo>
                    <a:pt x="388289" y="196850"/>
                  </a:lnTo>
                  <a:lnTo>
                    <a:pt x="384810" y="200660"/>
                  </a:lnTo>
                  <a:lnTo>
                    <a:pt x="381139" y="204470"/>
                  </a:lnTo>
                  <a:lnTo>
                    <a:pt x="377850" y="207010"/>
                  </a:lnTo>
                  <a:lnTo>
                    <a:pt x="376072" y="209550"/>
                  </a:lnTo>
                  <a:lnTo>
                    <a:pt x="373557" y="214630"/>
                  </a:lnTo>
                  <a:lnTo>
                    <a:pt x="371284" y="217170"/>
                  </a:lnTo>
                  <a:lnTo>
                    <a:pt x="366928" y="219710"/>
                  </a:lnTo>
                  <a:lnTo>
                    <a:pt x="365328" y="222250"/>
                  </a:lnTo>
                  <a:lnTo>
                    <a:pt x="363651" y="223520"/>
                  </a:lnTo>
                  <a:lnTo>
                    <a:pt x="363194" y="223520"/>
                  </a:lnTo>
                  <a:lnTo>
                    <a:pt x="363448" y="222250"/>
                  </a:lnTo>
                  <a:lnTo>
                    <a:pt x="364083" y="222250"/>
                  </a:lnTo>
                  <a:lnTo>
                    <a:pt x="365099" y="220980"/>
                  </a:lnTo>
                  <a:lnTo>
                    <a:pt x="366750" y="218440"/>
                  </a:lnTo>
                  <a:lnTo>
                    <a:pt x="370014" y="215900"/>
                  </a:lnTo>
                  <a:lnTo>
                    <a:pt x="369697" y="214630"/>
                  </a:lnTo>
                  <a:lnTo>
                    <a:pt x="369557" y="214630"/>
                  </a:lnTo>
                  <a:lnTo>
                    <a:pt x="366991" y="217170"/>
                  </a:lnTo>
                  <a:lnTo>
                    <a:pt x="360222" y="222250"/>
                  </a:lnTo>
                  <a:lnTo>
                    <a:pt x="355434" y="226060"/>
                  </a:lnTo>
                  <a:lnTo>
                    <a:pt x="350570" y="233680"/>
                  </a:lnTo>
                  <a:lnTo>
                    <a:pt x="349275" y="234950"/>
                  </a:lnTo>
                  <a:lnTo>
                    <a:pt x="347675" y="234950"/>
                  </a:lnTo>
                  <a:lnTo>
                    <a:pt x="347560" y="233680"/>
                  </a:lnTo>
                  <a:lnTo>
                    <a:pt x="352272" y="228600"/>
                  </a:lnTo>
                  <a:lnTo>
                    <a:pt x="353441" y="227330"/>
                  </a:lnTo>
                  <a:lnTo>
                    <a:pt x="354622" y="226060"/>
                  </a:lnTo>
                  <a:lnTo>
                    <a:pt x="356031" y="222250"/>
                  </a:lnTo>
                  <a:lnTo>
                    <a:pt x="358876" y="217170"/>
                  </a:lnTo>
                  <a:lnTo>
                    <a:pt x="359435" y="215900"/>
                  </a:lnTo>
                  <a:lnTo>
                    <a:pt x="364236" y="210820"/>
                  </a:lnTo>
                  <a:lnTo>
                    <a:pt x="365442" y="209550"/>
                  </a:lnTo>
                  <a:lnTo>
                    <a:pt x="367042" y="207010"/>
                  </a:lnTo>
                  <a:lnTo>
                    <a:pt x="367842" y="205740"/>
                  </a:lnTo>
                  <a:lnTo>
                    <a:pt x="368642" y="204470"/>
                  </a:lnTo>
                  <a:lnTo>
                    <a:pt x="369620" y="203200"/>
                  </a:lnTo>
                  <a:lnTo>
                    <a:pt x="370611" y="201930"/>
                  </a:lnTo>
                  <a:lnTo>
                    <a:pt x="373557" y="198120"/>
                  </a:lnTo>
                  <a:lnTo>
                    <a:pt x="374891" y="196850"/>
                  </a:lnTo>
                  <a:lnTo>
                    <a:pt x="375958" y="196850"/>
                  </a:lnTo>
                  <a:lnTo>
                    <a:pt x="376047" y="198234"/>
                  </a:lnTo>
                  <a:lnTo>
                    <a:pt x="374548" y="200660"/>
                  </a:lnTo>
                  <a:lnTo>
                    <a:pt x="373075" y="203200"/>
                  </a:lnTo>
                  <a:lnTo>
                    <a:pt x="370408" y="207010"/>
                  </a:lnTo>
                  <a:lnTo>
                    <a:pt x="367398" y="209550"/>
                  </a:lnTo>
                  <a:lnTo>
                    <a:pt x="367245" y="210820"/>
                  </a:lnTo>
                  <a:lnTo>
                    <a:pt x="369023" y="209550"/>
                  </a:lnTo>
                  <a:lnTo>
                    <a:pt x="370878" y="208280"/>
                  </a:lnTo>
                  <a:lnTo>
                    <a:pt x="376745" y="201930"/>
                  </a:lnTo>
                  <a:lnTo>
                    <a:pt x="380225" y="199390"/>
                  </a:lnTo>
                  <a:lnTo>
                    <a:pt x="382905" y="198120"/>
                  </a:lnTo>
                  <a:lnTo>
                    <a:pt x="384035" y="196850"/>
                  </a:lnTo>
                  <a:lnTo>
                    <a:pt x="387438" y="193040"/>
                  </a:lnTo>
                  <a:lnTo>
                    <a:pt x="389775" y="193040"/>
                  </a:lnTo>
                  <a:lnTo>
                    <a:pt x="391858" y="191770"/>
                  </a:lnTo>
                  <a:lnTo>
                    <a:pt x="391858" y="180162"/>
                  </a:lnTo>
                  <a:lnTo>
                    <a:pt x="387642" y="184150"/>
                  </a:lnTo>
                  <a:lnTo>
                    <a:pt x="381368" y="186690"/>
                  </a:lnTo>
                  <a:lnTo>
                    <a:pt x="375869" y="193040"/>
                  </a:lnTo>
                  <a:lnTo>
                    <a:pt x="371741" y="195580"/>
                  </a:lnTo>
                  <a:lnTo>
                    <a:pt x="371081" y="196850"/>
                  </a:lnTo>
                  <a:lnTo>
                    <a:pt x="367411" y="200660"/>
                  </a:lnTo>
                  <a:lnTo>
                    <a:pt x="366864" y="201930"/>
                  </a:lnTo>
                  <a:lnTo>
                    <a:pt x="366141" y="199390"/>
                  </a:lnTo>
                  <a:lnTo>
                    <a:pt x="361899" y="201930"/>
                  </a:lnTo>
                  <a:lnTo>
                    <a:pt x="363308" y="198234"/>
                  </a:lnTo>
                  <a:lnTo>
                    <a:pt x="363258" y="196850"/>
                  </a:lnTo>
                  <a:lnTo>
                    <a:pt x="364363" y="191770"/>
                  </a:lnTo>
                  <a:lnTo>
                    <a:pt x="363220" y="191770"/>
                  </a:lnTo>
                  <a:lnTo>
                    <a:pt x="362902" y="190500"/>
                  </a:lnTo>
                  <a:lnTo>
                    <a:pt x="362585" y="189230"/>
                  </a:lnTo>
                  <a:lnTo>
                    <a:pt x="362343" y="189230"/>
                  </a:lnTo>
                  <a:lnTo>
                    <a:pt x="362394" y="187960"/>
                  </a:lnTo>
                  <a:lnTo>
                    <a:pt x="365150" y="185420"/>
                  </a:lnTo>
                  <a:lnTo>
                    <a:pt x="366776" y="184150"/>
                  </a:lnTo>
                  <a:lnTo>
                    <a:pt x="369189" y="184150"/>
                  </a:lnTo>
                  <a:lnTo>
                    <a:pt x="372503" y="181610"/>
                  </a:lnTo>
                  <a:lnTo>
                    <a:pt x="374154" y="180340"/>
                  </a:lnTo>
                  <a:lnTo>
                    <a:pt x="377367" y="177800"/>
                  </a:lnTo>
                  <a:lnTo>
                    <a:pt x="376885" y="177800"/>
                  </a:lnTo>
                  <a:lnTo>
                    <a:pt x="376237" y="176530"/>
                  </a:lnTo>
                  <a:lnTo>
                    <a:pt x="374510" y="176530"/>
                  </a:lnTo>
                  <a:lnTo>
                    <a:pt x="373341" y="175260"/>
                  </a:lnTo>
                  <a:lnTo>
                    <a:pt x="369404" y="179070"/>
                  </a:lnTo>
                  <a:lnTo>
                    <a:pt x="367919" y="180340"/>
                  </a:lnTo>
                  <a:lnTo>
                    <a:pt x="369481" y="177800"/>
                  </a:lnTo>
                  <a:lnTo>
                    <a:pt x="370751" y="176530"/>
                  </a:lnTo>
                  <a:lnTo>
                    <a:pt x="371678" y="175260"/>
                  </a:lnTo>
                  <a:lnTo>
                    <a:pt x="373405" y="173990"/>
                  </a:lnTo>
                  <a:lnTo>
                    <a:pt x="376885" y="171450"/>
                  </a:lnTo>
                  <a:lnTo>
                    <a:pt x="378650" y="168910"/>
                  </a:lnTo>
                  <a:lnTo>
                    <a:pt x="379133" y="168910"/>
                  </a:lnTo>
                  <a:lnTo>
                    <a:pt x="379222" y="170180"/>
                  </a:lnTo>
                  <a:lnTo>
                    <a:pt x="379374" y="171450"/>
                  </a:lnTo>
                  <a:lnTo>
                    <a:pt x="382854" y="171450"/>
                  </a:lnTo>
                  <a:lnTo>
                    <a:pt x="381609" y="172656"/>
                  </a:lnTo>
                  <a:lnTo>
                    <a:pt x="381609" y="177800"/>
                  </a:lnTo>
                  <a:lnTo>
                    <a:pt x="381241" y="179070"/>
                  </a:lnTo>
                  <a:lnTo>
                    <a:pt x="379603" y="180340"/>
                  </a:lnTo>
                  <a:lnTo>
                    <a:pt x="378345" y="181610"/>
                  </a:lnTo>
                  <a:lnTo>
                    <a:pt x="378498" y="180340"/>
                  </a:lnTo>
                  <a:lnTo>
                    <a:pt x="379399" y="179070"/>
                  </a:lnTo>
                  <a:lnTo>
                    <a:pt x="381050" y="177800"/>
                  </a:lnTo>
                  <a:lnTo>
                    <a:pt x="381609" y="177800"/>
                  </a:lnTo>
                  <a:lnTo>
                    <a:pt x="381609" y="172656"/>
                  </a:lnTo>
                  <a:lnTo>
                    <a:pt x="380225" y="173990"/>
                  </a:lnTo>
                  <a:lnTo>
                    <a:pt x="377596" y="177800"/>
                  </a:lnTo>
                  <a:lnTo>
                    <a:pt x="377367" y="177800"/>
                  </a:lnTo>
                  <a:lnTo>
                    <a:pt x="376872" y="180340"/>
                  </a:lnTo>
                  <a:lnTo>
                    <a:pt x="376135" y="181610"/>
                  </a:lnTo>
                  <a:lnTo>
                    <a:pt x="371297" y="186690"/>
                  </a:lnTo>
                  <a:lnTo>
                    <a:pt x="369328" y="189230"/>
                  </a:lnTo>
                  <a:lnTo>
                    <a:pt x="371348" y="189230"/>
                  </a:lnTo>
                  <a:lnTo>
                    <a:pt x="374751" y="186690"/>
                  </a:lnTo>
                  <a:lnTo>
                    <a:pt x="379107" y="181610"/>
                  </a:lnTo>
                  <a:lnTo>
                    <a:pt x="377609" y="186690"/>
                  </a:lnTo>
                  <a:lnTo>
                    <a:pt x="379920" y="184150"/>
                  </a:lnTo>
                  <a:lnTo>
                    <a:pt x="385305" y="179070"/>
                  </a:lnTo>
                  <a:lnTo>
                    <a:pt x="388937" y="176530"/>
                  </a:lnTo>
                  <a:lnTo>
                    <a:pt x="392493" y="176530"/>
                  </a:lnTo>
                  <a:lnTo>
                    <a:pt x="397903" y="172720"/>
                  </a:lnTo>
                  <a:lnTo>
                    <a:pt x="397903" y="163512"/>
                  </a:lnTo>
                  <a:lnTo>
                    <a:pt x="397535" y="163830"/>
                  </a:lnTo>
                  <a:lnTo>
                    <a:pt x="397052" y="163830"/>
                  </a:lnTo>
                  <a:lnTo>
                    <a:pt x="397230" y="162560"/>
                  </a:lnTo>
                  <a:lnTo>
                    <a:pt x="398183" y="161290"/>
                  </a:lnTo>
                  <a:lnTo>
                    <a:pt x="399288" y="161290"/>
                  </a:lnTo>
                  <a:lnTo>
                    <a:pt x="399288" y="46507"/>
                  </a:lnTo>
                  <a:lnTo>
                    <a:pt x="395376" y="47066"/>
                  </a:lnTo>
                  <a:lnTo>
                    <a:pt x="395376" y="129540"/>
                  </a:lnTo>
                  <a:lnTo>
                    <a:pt x="395262" y="130810"/>
                  </a:lnTo>
                  <a:lnTo>
                    <a:pt x="395058" y="130810"/>
                  </a:lnTo>
                  <a:lnTo>
                    <a:pt x="392188" y="135051"/>
                  </a:lnTo>
                  <a:lnTo>
                    <a:pt x="392188" y="154940"/>
                  </a:lnTo>
                  <a:lnTo>
                    <a:pt x="392074" y="156210"/>
                  </a:lnTo>
                  <a:lnTo>
                    <a:pt x="390398" y="157480"/>
                  </a:lnTo>
                  <a:lnTo>
                    <a:pt x="390105" y="157480"/>
                  </a:lnTo>
                  <a:lnTo>
                    <a:pt x="390169" y="156210"/>
                  </a:lnTo>
                  <a:lnTo>
                    <a:pt x="390690" y="156210"/>
                  </a:lnTo>
                  <a:lnTo>
                    <a:pt x="391388" y="154940"/>
                  </a:lnTo>
                  <a:lnTo>
                    <a:pt x="392188" y="154940"/>
                  </a:lnTo>
                  <a:lnTo>
                    <a:pt x="392188" y="135051"/>
                  </a:lnTo>
                  <a:lnTo>
                    <a:pt x="389890" y="138430"/>
                  </a:lnTo>
                  <a:lnTo>
                    <a:pt x="388150" y="139496"/>
                  </a:lnTo>
                  <a:lnTo>
                    <a:pt x="388150" y="158750"/>
                  </a:lnTo>
                  <a:lnTo>
                    <a:pt x="387515" y="160020"/>
                  </a:lnTo>
                  <a:lnTo>
                    <a:pt x="387273" y="161290"/>
                  </a:lnTo>
                  <a:lnTo>
                    <a:pt x="384022" y="163830"/>
                  </a:lnTo>
                  <a:lnTo>
                    <a:pt x="379247" y="167640"/>
                  </a:lnTo>
                  <a:lnTo>
                    <a:pt x="376377" y="167640"/>
                  </a:lnTo>
                  <a:lnTo>
                    <a:pt x="377647" y="165100"/>
                  </a:lnTo>
                  <a:lnTo>
                    <a:pt x="378333" y="165100"/>
                  </a:lnTo>
                  <a:lnTo>
                    <a:pt x="382092" y="161290"/>
                  </a:lnTo>
                  <a:lnTo>
                    <a:pt x="388150" y="158750"/>
                  </a:lnTo>
                  <a:lnTo>
                    <a:pt x="388150" y="139496"/>
                  </a:lnTo>
                  <a:lnTo>
                    <a:pt x="385737" y="140970"/>
                  </a:lnTo>
                  <a:lnTo>
                    <a:pt x="380885" y="143510"/>
                  </a:lnTo>
                  <a:lnTo>
                    <a:pt x="380428" y="143510"/>
                  </a:lnTo>
                  <a:lnTo>
                    <a:pt x="379641" y="144780"/>
                  </a:lnTo>
                  <a:lnTo>
                    <a:pt x="378206" y="146050"/>
                  </a:lnTo>
                  <a:lnTo>
                    <a:pt x="377723" y="147320"/>
                  </a:lnTo>
                  <a:lnTo>
                    <a:pt x="376885" y="148590"/>
                  </a:lnTo>
                  <a:lnTo>
                    <a:pt x="374751" y="151130"/>
                  </a:lnTo>
                  <a:lnTo>
                    <a:pt x="372872" y="152400"/>
                  </a:lnTo>
                  <a:lnTo>
                    <a:pt x="372541" y="151130"/>
                  </a:lnTo>
                  <a:lnTo>
                    <a:pt x="372351" y="151130"/>
                  </a:lnTo>
                  <a:lnTo>
                    <a:pt x="372249" y="149860"/>
                  </a:lnTo>
                  <a:lnTo>
                    <a:pt x="369138" y="152400"/>
                  </a:lnTo>
                  <a:lnTo>
                    <a:pt x="370141" y="149860"/>
                  </a:lnTo>
                  <a:lnTo>
                    <a:pt x="370649" y="148590"/>
                  </a:lnTo>
                  <a:lnTo>
                    <a:pt x="373608" y="144780"/>
                  </a:lnTo>
                  <a:lnTo>
                    <a:pt x="374002" y="144780"/>
                  </a:lnTo>
                  <a:lnTo>
                    <a:pt x="373634" y="147320"/>
                  </a:lnTo>
                  <a:lnTo>
                    <a:pt x="374129" y="147320"/>
                  </a:lnTo>
                  <a:lnTo>
                    <a:pt x="376072" y="144780"/>
                  </a:lnTo>
                  <a:lnTo>
                    <a:pt x="377037" y="143510"/>
                  </a:lnTo>
                  <a:lnTo>
                    <a:pt x="378980" y="140970"/>
                  </a:lnTo>
                  <a:lnTo>
                    <a:pt x="381393" y="138430"/>
                  </a:lnTo>
                  <a:lnTo>
                    <a:pt x="385483" y="138430"/>
                  </a:lnTo>
                  <a:lnTo>
                    <a:pt x="389064" y="135890"/>
                  </a:lnTo>
                  <a:lnTo>
                    <a:pt x="394233" y="130810"/>
                  </a:lnTo>
                  <a:lnTo>
                    <a:pt x="395325" y="129590"/>
                  </a:lnTo>
                  <a:lnTo>
                    <a:pt x="395376" y="47066"/>
                  </a:lnTo>
                  <a:lnTo>
                    <a:pt x="392772" y="47434"/>
                  </a:lnTo>
                  <a:lnTo>
                    <a:pt x="392772" y="59690"/>
                  </a:lnTo>
                  <a:lnTo>
                    <a:pt x="392277" y="63500"/>
                  </a:lnTo>
                  <a:lnTo>
                    <a:pt x="387527" y="66040"/>
                  </a:lnTo>
                  <a:lnTo>
                    <a:pt x="382676" y="71120"/>
                  </a:lnTo>
                  <a:lnTo>
                    <a:pt x="381596" y="73660"/>
                  </a:lnTo>
                  <a:lnTo>
                    <a:pt x="376326" y="80010"/>
                  </a:lnTo>
                  <a:lnTo>
                    <a:pt x="372630" y="83820"/>
                  </a:lnTo>
                  <a:lnTo>
                    <a:pt x="368274" y="87769"/>
                  </a:lnTo>
                  <a:lnTo>
                    <a:pt x="368274" y="156210"/>
                  </a:lnTo>
                  <a:lnTo>
                    <a:pt x="367512" y="157480"/>
                  </a:lnTo>
                  <a:lnTo>
                    <a:pt x="365785" y="158750"/>
                  </a:lnTo>
                  <a:lnTo>
                    <a:pt x="365226" y="158750"/>
                  </a:lnTo>
                  <a:lnTo>
                    <a:pt x="365150" y="157480"/>
                  </a:lnTo>
                  <a:lnTo>
                    <a:pt x="365950" y="157480"/>
                  </a:lnTo>
                  <a:lnTo>
                    <a:pt x="366331" y="156210"/>
                  </a:lnTo>
                  <a:lnTo>
                    <a:pt x="367436" y="156210"/>
                  </a:lnTo>
                  <a:lnTo>
                    <a:pt x="368033" y="154940"/>
                  </a:lnTo>
                  <a:lnTo>
                    <a:pt x="368122" y="156210"/>
                  </a:lnTo>
                  <a:lnTo>
                    <a:pt x="368274" y="156210"/>
                  </a:lnTo>
                  <a:lnTo>
                    <a:pt x="368274" y="87769"/>
                  </a:lnTo>
                  <a:lnTo>
                    <a:pt x="365607" y="90170"/>
                  </a:lnTo>
                  <a:lnTo>
                    <a:pt x="365137" y="91440"/>
                  </a:lnTo>
                  <a:lnTo>
                    <a:pt x="364477" y="93002"/>
                  </a:lnTo>
                  <a:lnTo>
                    <a:pt x="364477" y="181610"/>
                  </a:lnTo>
                  <a:lnTo>
                    <a:pt x="363512" y="184150"/>
                  </a:lnTo>
                  <a:lnTo>
                    <a:pt x="358508" y="189928"/>
                  </a:lnTo>
                  <a:lnTo>
                    <a:pt x="358508" y="203200"/>
                  </a:lnTo>
                  <a:lnTo>
                    <a:pt x="358063" y="204470"/>
                  </a:lnTo>
                  <a:lnTo>
                    <a:pt x="357517" y="204470"/>
                  </a:lnTo>
                  <a:lnTo>
                    <a:pt x="357860" y="203200"/>
                  </a:lnTo>
                  <a:lnTo>
                    <a:pt x="358508" y="203200"/>
                  </a:lnTo>
                  <a:lnTo>
                    <a:pt x="358508" y="189928"/>
                  </a:lnTo>
                  <a:lnTo>
                    <a:pt x="358013" y="190500"/>
                  </a:lnTo>
                  <a:lnTo>
                    <a:pt x="358736" y="187960"/>
                  </a:lnTo>
                  <a:lnTo>
                    <a:pt x="356463" y="187960"/>
                  </a:lnTo>
                  <a:lnTo>
                    <a:pt x="357276" y="186690"/>
                  </a:lnTo>
                  <a:lnTo>
                    <a:pt x="360883" y="182880"/>
                  </a:lnTo>
                  <a:lnTo>
                    <a:pt x="362585" y="181610"/>
                  </a:lnTo>
                  <a:lnTo>
                    <a:pt x="364477" y="181610"/>
                  </a:lnTo>
                  <a:lnTo>
                    <a:pt x="364477" y="93002"/>
                  </a:lnTo>
                  <a:lnTo>
                    <a:pt x="362432" y="97790"/>
                  </a:lnTo>
                  <a:lnTo>
                    <a:pt x="356311" y="104140"/>
                  </a:lnTo>
                  <a:lnTo>
                    <a:pt x="353517" y="105422"/>
                  </a:lnTo>
                  <a:lnTo>
                    <a:pt x="353517" y="205740"/>
                  </a:lnTo>
                  <a:lnTo>
                    <a:pt x="353517" y="207010"/>
                  </a:lnTo>
                  <a:lnTo>
                    <a:pt x="352361" y="207010"/>
                  </a:lnTo>
                  <a:lnTo>
                    <a:pt x="353085" y="205740"/>
                  </a:lnTo>
                  <a:lnTo>
                    <a:pt x="353517" y="205740"/>
                  </a:lnTo>
                  <a:lnTo>
                    <a:pt x="353517" y="105422"/>
                  </a:lnTo>
                  <a:lnTo>
                    <a:pt x="347941" y="107950"/>
                  </a:lnTo>
                  <a:lnTo>
                    <a:pt x="346062" y="107950"/>
                  </a:lnTo>
                  <a:lnTo>
                    <a:pt x="342049" y="109220"/>
                  </a:lnTo>
                  <a:lnTo>
                    <a:pt x="343141" y="106680"/>
                  </a:lnTo>
                  <a:lnTo>
                    <a:pt x="344627" y="105410"/>
                  </a:lnTo>
                  <a:lnTo>
                    <a:pt x="345871" y="104140"/>
                  </a:lnTo>
                  <a:lnTo>
                    <a:pt x="350862" y="99060"/>
                  </a:lnTo>
                  <a:lnTo>
                    <a:pt x="354609" y="95250"/>
                  </a:lnTo>
                  <a:lnTo>
                    <a:pt x="356323" y="93980"/>
                  </a:lnTo>
                  <a:lnTo>
                    <a:pt x="355371" y="93980"/>
                  </a:lnTo>
                  <a:lnTo>
                    <a:pt x="353618" y="95250"/>
                  </a:lnTo>
                  <a:lnTo>
                    <a:pt x="350316" y="99060"/>
                  </a:lnTo>
                  <a:lnTo>
                    <a:pt x="349491" y="99060"/>
                  </a:lnTo>
                  <a:lnTo>
                    <a:pt x="349516" y="96520"/>
                  </a:lnTo>
                  <a:lnTo>
                    <a:pt x="351243" y="92710"/>
                  </a:lnTo>
                  <a:lnTo>
                    <a:pt x="354698" y="90170"/>
                  </a:lnTo>
                  <a:lnTo>
                    <a:pt x="363880" y="80010"/>
                  </a:lnTo>
                  <a:lnTo>
                    <a:pt x="363385" y="81280"/>
                  </a:lnTo>
                  <a:lnTo>
                    <a:pt x="364477" y="80010"/>
                  </a:lnTo>
                  <a:lnTo>
                    <a:pt x="365582" y="78740"/>
                  </a:lnTo>
                  <a:lnTo>
                    <a:pt x="367766" y="76200"/>
                  </a:lnTo>
                  <a:lnTo>
                    <a:pt x="369582" y="73660"/>
                  </a:lnTo>
                  <a:lnTo>
                    <a:pt x="372592" y="73660"/>
                  </a:lnTo>
                  <a:lnTo>
                    <a:pt x="371436" y="74930"/>
                  </a:lnTo>
                  <a:lnTo>
                    <a:pt x="367969" y="79756"/>
                  </a:lnTo>
                  <a:lnTo>
                    <a:pt x="369582" y="78740"/>
                  </a:lnTo>
                  <a:lnTo>
                    <a:pt x="375564" y="73660"/>
                  </a:lnTo>
                  <a:lnTo>
                    <a:pt x="380047" y="69850"/>
                  </a:lnTo>
                  <a:lnTo>
                    <a:pt x="381838" y="68580"/>
                  </a:lnTo>
                  <a:lnTo>
                    <a:pt x="384111" y="66040"/>
                  </a:lnTo>
                  <a:lnTo>
                    <a:pt x="386854" y="66040"/>
                  </a:lnTo>
                  <a:lnTo>
                    <a:pt x="392772" y="59690"/>
                  </a:lnTo>
                  <a:lnTo>
                    <a:pt x="392772" y="47434"/>
                  </a:lnTo>
                  <a:lnTo>
                    <a:pt x="377990" y="49530"/>
                  </a:lnTo>
                  <a:lnTo>
                    <a:pt x="370954" y="54610"/>
                  </a:lnTo>
                  <a:lnTo>
                    <a:pt x="356819" y="67310"/>
                  </a:lnTo>
                  <a:lnTo>
                    <a:pt x="349643" y="73660"/>
                  </a:lnTo>
                  <a:lnTo>
                    <a:pt x="347230" y="76200"/>
                  </a:lnTo>
                  <a:lnTo>
                    <a:pt x="345033" y="77470"/>
                  </a:lnTo>
                  <a:lnTo>
                    <a:pt x="344436" y="77863"/>
                  </a:lnTo>
                  <a:lnTo>
                    <a:pt x="344436" y="104140"/>
                  </a:lnTo>
                  <a:lnTo>
                    <a:pt x="343750" y="105410"/>
                  </a:lnTo>
                  <a:lnTo>
                    <a:pt x="343598" y="105410"/>
                  </a:lnTo>
                  <a:lnTo>
                    <a:pt x="344436" y="104140"/>
                  </a:lnTo>
                  <a:lnTo>
                    <a:pt x="344436" y="77863"/>
                  </a:lnTo>
                  <a:lnTo>
                    <a:pt x="343103" y="78740"/>
                  </a:lnTo>
                  <a:lnTo>
                    <a:pt x="344081" y="77470"/>
                  </a:lnTo>
                  <a:lnTo>
                    <a:pt x="347002" y="73660"/>
                  </a:lnTo>
                  <a:lnTo>
                    <a:pt x="351383" y="68580"/>
                  </a:lnTo>
                  <a:lnTo>
                    <a:pt x="362318" y="59690"/>
                  </a:lnTo>
                  <a:lnTo>
                    <a:pt x="366509" y="54610"/>
                  </a:lnTo>
                  <a:lnTo>
                    <a:pt x="370497" y="49530"/>
                  </a:lnTo>
                  <a:lnTo>
                    <a:pt x="366699" y="50800"/>
                  </a:lnTo>
                  <a:lnTo>
                    <a:pt x="361289" y="55880"/>
                  </a:lnTo>
                  <a:lnTo>
                    <a:pt x="355752" y="59690"/>
                  </a:lnTo>
                  <a:lnTo>
                    <a:pt x="350354" y="64770"/>
                  </a:lnTo>
                  <a:lnTo>
                    <a:pt x="346252" y="67310"/>
                  </a:lnTo>
                  <a:lnTo>
                    <a:pt x="342709" y="71120"/>
                  </a:lnTo>
                  <a:lnTo>
                    <a:pt x="342709" y="78740"/>
                  </a:lnTo>
                  <a:lnTo>
                    <a:pt x="341274" y="81102"/>
                  </a:lnTo>
                  <a:lnTo>
                    <a:pt x="341274" y="228600"/>
                  </a:lnTo>
                  <a:lnTo>
                    <a:pt x="341045" y="229870"/>
                  </a:lnTo>
                  <a:lnTo>
                    <a:pt x="339661" y="231140"/>
                  </a:lnTo>
                  <a:lnTo>
                    <a:pt x="338582" y="232410"/>
                  </a:lnTo>
                  <a:lnTo>
                    <a:pt x="332333" y="238760"/>
                  </a:lnTo>
                  <a:lnTo>
                    <a:pt x="329717" y="240665"/>
                  </a:lnTo>
                  <a:lnTo>
                    <a:pt x="329717" y="245110"/>
                  </a:lnTo>
                  <a:lnTo>
                    <a:pt x="329285" y="246380"/>
                  </a:lnTo>
                  <a:lnTo>
                    <a:pt x="328764" y="246380"/>
                  </a:lnTo>
                  <a:lnTo>
                    <a:pt x="327444" y="247650"/>
                  </a:lnTo>
                  <a:lnTo>
                    <a:pt x="326059" y="248920"/>
                  </a:lnTo>
                  <a:lnTo>
                    <a:pt x="325043" y="248920"/>
                  </a:lnTo>
                  <a:lnTo>
                    <a:pt x="325551" y="247650"/>
                  </a:lnTo>
                  <a:lnTo>
                    <a:pt x="328091" y="245110"/>
                  </a:lnTo>
                  <a:lnTo>
                    <a:pt x="329133" y="243840"/>
                  </a:lnTo>
                  <a:lnTo>
                    <a:pt x="329476" y="245110"/>
                  </a:lnTo>
                  <a:lnTo>
                    <a:pt x="329717" y="245110"/>
                  </a:lnTo>
                  <a:lnTo>
                    <a:pt x="329717" y="240665"/>
                  </a:lnTo>
                  <a:lnTo>
                    <a:pt x="327088" y="242570"/>
                  </a:lnTo>
                  <a:lnTo>
                    <a:pt x="321957" y="248767"/>
                  </a:lnTo>
                  <a:lnTo>
                    <a:pt x="321957" y="251460"/>
                  </a:lnTo>
                  <a:lnTo>
                    <a:pt x="321462" y="252730"/>
                  </a:lnTo>
                  <a:lnTo>
                    <a:pt x="320573" y="252730"/>
                  </a:lnTo>
                  <a:lnTo>
                    <a:pt x="320205" y="253314"/>
                  </a:lnTo>
                  <a:lnTo>
                    <a:pt x="320090" y="254000"/>
                  </a:lnTo>
                  <a:lnTo>
                    <a:pt x="319798" y="254000"/>
                  </a:lnTo>
                  <a:lnTo>
                    <a:pt x="320205" y="253314"/>
                  </a:lnTo>
                  <a:lnTo>
                    <a:pt x="321348" y="251460"/>
                  </a:lnTo>
                  <a:lnTo>
                    <a:pt x="321957" y="251460"/>
                  </a:lnTo>
                  <a:lnTo>
                    <a:pt x="321957" y="248767"/>
                  </a:lnTo>
                  <a:lnTo>
                    <a:pt x="320776" y="250190"/>
                  </a:lnTo>
                  <a:lnTo>
                    <a:pt x="319112" y="251460"/>
                  </a:lnTo>
                  <a:lnTo>
                    <a:pt x="316623" y="252730"/>
                  </a:lnTo>
                  <a:lnTo>
                    <a:pt x="315899" y="252730"/>
                  </a:lnTo>
                  <a:lnTo>
                    <a:pt x="317284" y="251460"/>
                  </a:lnTo>
                  <a:lnTo>
                    <a:pt x="322681" y="243840"/>
                  </a:lnTo>
                  <a:lnTo>
                    <a:pt x="323735" y="242570"/>
                  </a:lnTo>
                  <a:lnTo>
                    <a:pt x="326898" y="238760"/>
                  </a:lnTo>
                  <a:lnTo>
                    <a:pt x="333082" y="234950"/>
                  </a:lnTo>
                  <a:lnTo>
                    <a:pt x="335673" y="233680"/>
                  </a:lnTo>
                  <a:lnTo>
                    <a:pt x="337642" y="231140"/>
                  </a:lnTo>
                  <a:lnTo>
                    <a:pt x="340372" y="229870"/>
                  </a:lnTo>
                  <a:lnTo>
                    <a:pt x="340804" y="229870"/>
                  </a:lnTo>
                  <a:lnTo>
                    <a:pt x="341274" y="228600"/>
                  </a:lnTo>
                  <a:lnTo>
                    <a:pt x="341274" y="81102"/>
                  </a:lnTo>
                  <a:lnTo>
                    <a:pt x="340791" y="81889"/>
                  </a:lnTo>
                  <a:lnTo>
                    <a:pt x="340791" y="210820"/>
                  </a:lnTo>
                  <a:lnTo>
                    <a:pt x="339420" y="212090"/>
                  </a:lnTo>
                  <a:lnTo>
                    <a:pt x="336918" y="214630"/>
                  </a:lnTo>
                  <a:lnTo>
                    <a:pt x="335800" y="215900"/>
                  </a:lnTo>
                  <a:lnTo>
                    <a:pt x="335076" y="215900"/>
                  </a:lnTo>
                  <a:lnTo>
                    <a:pt x="335965" y="214630"/>
                  </a:lnTo>
                  <a:lnTo>
                    <a:pt x="337604" y="212090"/>
                  </a:lnTo>
                  <a:lnTo>
                    <a:pt x="338074" y="212090"/>
                  </a:lnTo>
                  <a:lnTo>
                    <a:pt x="339585" y="210820"/>
                  </a:lnTo>
                  <a:lnTo>
                    <a:pt x="340791" y="210820"/>
                  </a:lnTo>
                  <a:lnTo>
                    <a:pt x="340791" y="81889"/>
                  </a:lnTo>
                  <a:lnTo>
                    <a:pt x="340385" y="82550"/>
                  </a:lnTo>
                  <a:lnTo>
                    <a:pt x="337883" y="86360"/>
                  </a:lnTo>
                  <a:lnTo>
                    <a:pt x="331139" y="92468"/>
                  </a:lnTo>
                  <a:lnTo>
                    <a:pt x="331139" y="129540"/>
                  </a:lnTo>
                  <a:lnTo>
                    <a:pt x="330123" y="130810"/>
                  </a:lnTo>
                  <a:lnTo>
                    <a:pt x="327533" y="133350"/>
                  </a:lnTo>
                  <a:lnTo>
                    <a:pt x="323011" y="137160"/>
                  </a:lnTo>
                  <a:lnTo>
                    <a:pt x="322046" y="138430"/>
                  </a:lnTo>
                  <a:lnTo>
                    <a:pt x="322173" y="137160"/>
                  </a:lnTo>
                  <a:lnTo>
                    <a:pt x="322326" y="137160"/>
                  </a:lnTo>
                  <a:lnTo>
                    <a:pt x="322961" y="135890"/>
                  </a:lnTo>
                  <a:lnTo>
                    <a:pt x="323710" y="134620"/>
                  </a:lnTo>
                  <a:lnTo>
                    <a:pt x="324827" y="133350"/>
                  </a:lnTo>
                  <a:lnTo>
                    <a:pt x="327723" y="130810"/>
                  </a:lnTo>
                  <a:lnTo>
                    <a:pt x="329171" y="129540"/>
                  </a:lnTo>
                  <a:lnTo>
                    <a:pt x="330428" y="128270"/>
                  </a:lnTo>
                  <a:lnTo>
                    <a:pt x="331139" y="129540"/>
                  </a:lnTo>
                  <a:lnTo>
                    <a:pt x="331139" y="92468"/>
                  </a:lnTo>
                  <a:lnTo>
                    <a:pt x="330873" y="92710"/>
                  </a:lnTo>
                  <a:lnTo>
                    <a:pt x="328714" y="95250"/>
                  </a:lnTo>
                  <a:lnTo>
                    <a:pt x="325653" y="97790"/>
                  </a:lnTo>
                  <a:lnTo>
                    <a:pt x="324929" y="98564"/>
                  </a:lnTo>
                  <a:lnTo>
                    <a:pt x="324929" y="130810"/>
                  </a:lnTo>
                  <a:lnTo>
                    <a:pt x="324599" y="132080"/>
                  </a:lnTo>
                  <a:lnTo>
                    <a:pt x="322897" y="133350"/>
                  </a:lnTo>
                  <a:lnTo>
                    <a:pt x="322745" y="133350"/>
                  </a:lnTo>
                  <a:lnTo>
                    <a:pt x="323596" y="132080"/>
                  </a:lnTo>
                  <a:lnTo>
                    <a:pt x="324180" y="130810"/>
                  </a:lnTo>
                  <a:lnTo>
                    <a:pt x="324929" y="130810"/>
                  </a:lnTo>
                  <a:lnTo>
                    <a:pt x="324929" y="98564"/>
                  </a:lnTo>
                  <a:lnTo>
                    <a:pt x="324459" y="99060"/>
                  </a:lnTo>
                  <a:lnTo>
                    <a:pt x="324116" y="99060"/>
                  </a:lnTo>
                  <a:lnTo>
                    <a:pt x="324040" y="97790"/>
                  </a:lnTo>
                  <a:lnTo>
                    <a:pt x="324396" y="97790"/>
                  </a:lnTo>
                  <a:lnTo>
                    <a:pt x="326390" y="93980"/>
                  </a:lnTo>
                  <a:lnTo>
                    <a:pt x="327736" y="92710"/>
                  </a:lnTo>
                  <a:lnTo>
                    <a:pt x="335762" y="82550"/>
                  </a:lnTo>
                  <a:lnTo>
                    <a:pt x="337845" y="82550"/>
                  </a:lnTo>
                  <a:lnTo>
                    <a:pt x="338988" y="81280"/>
                  </a:lnTo>
                  <a:lnTo>
                    <a:pt x="342404" y="77470"/>
                  </a:lnTo>
                  <a:lnTo>
                    <a:pt x="342709" y="78740"/>
                  </a:lnTo>
                  <a:lnTo>
                    <a:pt x="342709" y="71120"/>
                  </a:lnTo>
                  <a:lnTo>
                    <a:pt x="337908" y="78740"/>
                  </a:lnTo>
                  <a:lnTo>
                    <a:pt x="335368" y="82550"/>
                  </a:lnTo>
                  <a:lnTo>
                    <a:pt x="332155" y="85090"/>
                  </a:lnTo>
                  <a:lnTo>
                    <a:pt x="327253" y="90170"/>
                  </a:lnTo>
                  <a:lnTo>
                    <a:pt x="322732" y="95415"/>
                  </a:lnTo>
                  <a:lnTo>
                    <a:pt x="318897" y="100330"/>
                  </a:lnTo>
                  <a:lnTo>
                    <a:pt x="315175" y="104140"/>
                  </a:lnTo>
                  <a:lnTo>
                    <a:pt x="311111" y="109220"/>
                  </a:lnTo>
                  <a:lnTo>
                    <a:pt x="306971" y="114300"/>
                  </a:lnTo>
                  <a:lnTo>
                    <a:pt x="301345" y="119380"/>
                  </a:lnTo>
                  <a:lnTo>
                    <a:pt x="299910" y="120650"/>
                  </a:lnTo>
                  <a:lnTo>
                    <a:pt x="299834" y="119380"/>
                  </a:lnTo>
                  <a:lnTo>
                    <a:pt x="302018" y="116840"/>
                  </a:lnTo>
                  <a:lnTo>
                    <a:pt x="303657" y="114300"/>
                  </a:lnTo>
                  <a:lnTo>
                    <a:pt x="303136" y="114300"/>
                  </a:lnTo>
                  <a:lnTo>
                    <a:pt x="302018" y="115570"/>
                  </a:lnTo>
                  <a:lnTo>
                    <a:pt x="301053" y="116954"/>
                  </a:lnTo>
                  <a:lnTo>
                    <a:pt x="298056" y="120650"/>
                  </a:lnTo>
                  <a:lnTo>
                    <a:pt x="297967" y="144780"/>
                  </a:lnTo>
                  <a:lnTo>
                    <a:pt x="296506" y="146050"/>
                  </a:lnTo>
                  <a:lnTo>
                    <a:pt x="294220" y="148590"/>
                  </a:lnTo>
                  <a:lnTo>
                    <a:pt x="293281" y="149860"/>
                  </a:lnTo>
                  <a:lnTo>
                    <a:pt x="292747" y="148590"/>
                  </a:lnTo>
                  <a:lnTo>
                    <a:pt x="295313" y="146050"/>
                  </a:lnTo>
                  <a:lnTo>
                    <a:pt x="296240" y="144780"/>
                  </a:lnTo>
                  <a:lnTo>
                    <a:pt x="297548" y="143510"/>
                  </a:lnTo>
                  <a:lnTo>
                    <a:pt x="297967" y="144780"/>
                  </a:lnTo>
                  <a:lnTo>
                    <a:pt x="297967" y="120751"/>
                  </a:lnTo>
                  <a:lnTo>
                    <a:pt x="294487" y="124460"/>
                  </a:lnTo>
                  <a:lnTo>
                    <a:pt x="291985" y="125730"/>
                  </a:lnTo>
                  <a:lnTo>
                    <a:pt x="288886" y="125730"/>
                  </a:lnTo>
                  <a:lnTo>
                    <a:pt x="285953" y="128270"/>
                  </a:lnTo>
                  <a:lnTo>
                    <a:pt x="279107" y="134620"/>
                  </a:lnTo>
                  <a:lnTo>
                    <a:pt x="274840" y="140563"/>
                  </a:lnTo>
                  <a:lnTo>
                    <a:pt x="274840" y="175260"/>
                  </a:lnTo>
                  <a:lnTo>
                    <a:pt x="273900" y="176530"/>
                  </a:lnTo>
                  <a:lnTo>
                    <a:pt x="271272" y="179070"/>
                  </a:lnTo>
                  <a:lnTo>
                    <a:pt x="270446" y="180340"/>
                  </a:lnTo>
                  <a:lnTo>
                    <a:pt x="269951" y="179070"/>
                  </a:lnTo>
                  <a:lnTo>
                    <a:pt x="269824" y="179070"/>
                  </a:lnTo>
                  <a:lnTo>
                    <a:pt x="270840" y="177800"/>
                  </a:lnTo>
                  <a:lnTo>
                    <a:pt x="272199" y="176530"/>
                  </a:lnTo>
                  <a:lnTo>
                    <a:pt x="274662" y="173990"/>
                  </a:lnTo>
                  <a:lnTo>
                    <a:pt x="274840" y="175260"/>
                  </a:lnTo>
                  <a:lnTo>
                    <a:pt x="274840" y="140563"/>
                  </a:lnTo>
                  <a:lnTo>
                    <a:pt x="270891" y="146050"/>
                  </a:lnTo>
                  <a:lnTo>
                    <a:pt x="267639" y="149860"/>
                  </a:lnTo>
                  <a:lnTo>
                    <a:pt x="264134" y="153670"/>
                  </a:lnTo>
                  <a:lnTo>
                    <a:pt x="248869" y="181965"/>
                  </a:lnTo>
                  <a:lnTo>
                    <a:pt x="248869" y="219710"/>
                  </a:lnTo>
                  <a:lnTo>
                    <a:pt x="247980" y="220980"/>
                  </a:lnTo>
                  <a:lnTo>
                    <a:pt x="245071" y="222250"/>
                  </a:lnTo>
                  <a:lnTo>
                    <a:pt x="244017" y="222250"/>
                  </a:lnTo>
                  <a:lnTo>
                    <a:pt x="244817" y="220980"/>
                  </a:lnTo>
                  <a:lnTo>
                    <a:pt x="245745" y="219710"/>
                  </a:lnTo>
                  <a:lnTo>
                    <a:pt x="246341" y="219710"/>
                  </a:lnTo>
                  <a:lnTo>
                    <a:pt x="248513" y="217170"/>
                  </a:lnTo>
                  <a:lnTo>
                    <a:pt x="248780" y="218198"/>
                  </a:lnTo>
                  <a:lnTo>
                    <a:pt x="248869" y="219710"/>
                  </a:lnTo>
                  <a:lnTo>
                    <a:pt x="248869" y="181965"/>
                  </a:lnTo>
                  <a:lnTo>
                    <a:pt x="240830" y="196850"/>
                  </a:lnTo>
                  <a:lnTo>
                    <a:pt x="239966" y="198742"/>
                  </a:lnTo>
                  <a:lnTo>
                    <a:pt x="239966" y="227330"/>
                  </a:lnTo>
                  <a:lnTo>
                    <a:pt x="239280" y="229870"/>
                  </a:lnTo>
                  <a:lnTo>
                    <a:pt x="238493" y="231140"/>
                  </a:lnTo>
                  <a:lnTo>
                    <a:pt x="237388" y="232410"/>
                  </a:lnTo>
                  <a:lnTo>
                    <a:pt x="233133" y="236220"/>
                  </a:lnTo>
                  <a:lnTo>
                    <a:pt x="230479" y="240030"/>
                  </a:lnTo>
                  <a:lnTo>
                    <a:pt x="228460" y="242570"/>
                  </a:lnTo>
                  <a:lnTo>
                    <a:pt x="225450" y="242570"/>
                  </a:lnTo>
                  <a:lnTo>
                    <a:pt x="227126" y="240030"/>
                  </a:lnTo>
                  <a:lnTo>
                    <a:pt x="229184" y="237490"/>
                  </a:lnTo>
                  <a:lnTo>
                    <a:pt x="231495" y="234950"/>
                  </a:lnTo>
                  <a:lnTo>
                    <a:pt x="236639" y="228600"/>
                  </a:lnTo>
                  <a:lnTo>
                    <a:pt x="239966" y="227330"/>
                  </a:lnTo>
                  <a:lnTo>
                    <a:pt x="239966" y="198742"/>
                  </a:lnTo>
                  <a:lnTo>
                    <a:pt x="219379" y="243840"/>
                  </a:lnTo>
                  <a:lnTo>
                    <a:pt x="210743" y="265607"/>
                  </a:lnTo>
                  <a:lnTo>
                    <a:pt x="210743" y="548640"/>
                  </a:lnTo>
                  <a:lnTo>
                    <a:pt x="210693" y="549910"/>
                  </a:lnTo>
                  <a:lnTo>
                    <a:pt x="208762" y="552450"/>
                  </a:lnTo>
                  <a:lnTo>
                    <a:pt x="207619" y="552450"/>
                  </a:lnTo>
                  <a:lnTo>
                    <a:pt x="206527" y="553720"/>
                  </a:lnTo>
                  <a:lnTo>
                    <a:pt x="206095" y="553720"/>
                  </a:lnTo>
                  <a:lnTo>
                    <a:pt x="206527" y="552450"/>
                  </a:lnTo>
                  <a:lnTo>
                    <a:pt x="208597" y="549910"/>
                  </a:lnTo>
                  <a:lnTo>
                    <a:pt x="209461" y="549910"/>
                  </a:lnTo>
                  <a:lnTo>
                    <a:pt x="210146" y="548640"/>
                  </a:lnTo>
                  <a:lnTo>
                    <a:pt x="210743" y="548640"/>
                  </a:lnTo>
                  <a:lnTo>
                    <a:pt x="210743" y="265607"/>
                  </a:lnTo>
                  <a:lnTo>
                    <a:pt x="199720" y="293370"/>
                  </a:lnTo>
                  <a:lnTo>
                    <a:pt x="195046" y="306616"/>
                  </a:lnTo>
                  <a:lnTo>
                    <a:pt x="195046" y="560070"/>
                  </a:lnTo>
                  <a:lnTo>
                    <a:pt x="194640" y="561340"/>
                  </a:lnTo>
                  <a:lnTo>
                    <a:pt x="194513" y="561340"/>
                  </a:lnTo>
                  <a:lnTo>
                    <a:pt x="193713" y="562610"/>
                  </a:lnTo>
                  <a:lnTo>
                    <a:pt x="191719" y="563880"/>
                  </a:lnTo>
                  <a:lnTo>
                    <a:pt x="190792" y="565150"/>
                  </a:lnTo>
                  <a:lnTo>
                    <a:pt x="190449" y="563880"/>
                  </a:lnTo>
                  <a:lnTo>
                    <a:pt x="193103" y="561340"/>
                  </a:lnTo>
                  <a:lnTo>
                    <a:pt x="194081" y="561340"/>
                  </a:lnTo>
                  <a:lnTo>
                    <a:pt x="195046" y="560070"/>
                  </a:lnTo>
                  <a:lnTo>
                    <a:pt x="195046" y="306616"/>
                  </a:lnTo>
                  <a:lnTo>
                    <a:pt x="192100" y="314960"/>
                  </a:lnTo>
                  <a:lnTo>
                    <a:pt x="192100" y="558800"/>
                  </a:lnTo>
                  <a:lnTo>
                    <a:pt x="190703" y="561340"/>
                  </a:lnTo>
                  <a:lnTo>
                    <a:pt x="189560" y="562610"/>
                  </a:lnTo>
                  <a:lnTo>
                    <a:pt x="187401" y="562610"/>
                  </a:lnTo>
                  <a:lnTo>
                    <a:pt x="189268" y="560070"/>
                  </a:lnTo>
                  <a:lnTo>
                    <a:pt x="191033" y="558800"/>
                  </a:lnTo>
                  <a:lnTo>
                    <a:pt x="192100" y="558800"/>
                  </a:lnTo>
                  <a:lnTo>
                    <a:pt x="192100" y="314960"/>
                  </a:lnTo>
                  <a:lnTo>
                    <a:pt x="165519" y="396240"/>
                  </a:lnTo>
                  <a:lnTo>
                    <a:pt x="150825" y="448310"/>
                  </a:lnTo>
                  <a:lnTo>
                    <a:pt x="137668" y="500380"/>
                  </a:lnTo>
                  <a:lnTo>
                    <a:pt x="125945" y="552450"/>
                  </a:lnTo>
                  <a:lnTo>
                    <a:pt x="115620" y="601980"/>
                  </a:lnTo>
                  <a:lnTo>
                    <a:pt x="116078" y="601980"/>
                  </a:lnTo>
                  <a:lnTo>
                    <a:pt x="115773" y="604520"/>
                  </a:lnTo>
                  <a:lnTo>
                    <a:pt x="118783" y="601980"/>
                  </a:lnTo>
                  <a:lnTo>
                    <a:pt x="124383" y="596900"/>
                  </a:lnTo>
                  <a:lnTo>
                    <a:pt x="127533" y="593090"/>
                  </a:lnTo>
                  <a:lnTo>
                    <a:pt x="134442" y="585470"/>
                  </a:lnTo>
                  <a:lnTo>
                    <a:pt x="136715" y="585470"/>
                  </a:lnTo>
                  <a:lnTo>
                    <a:pt x="140385" y="581660"/>
                  </a:lnTo>
                  <a:lnTo>
                    <a:pt x="145478" y="576580"/>
                  </a:lnTo>
                  <a:lnTo>
                    <a:pt x="150342" y="572770"/>
                  </a:lnTo>
                  <a:lnTo>
                    <a:pt x="159931" y="565150"/>
                  </a:lnTo>
                  <a:lnTo>
                    <a:pt x="166547" y="560070"/>
                  </a:lnTo>
                  <a:lnTo>
                    <a:pt x="168706" y="560070"/>
                  </a:lnTo>
                  <a:lnTo>
                    <a:pt x="171462" y="558800"/>
                  </a:lnTo>
                  <a:lnTo>
                    <a:pt x="173697" y="558800"/>
                  </a:lnTo>
                  <a:lnTo>
                    <a:pt x="173964" y="560070"/>
                  </a:lnTo>
                  <a:lnTo>
                    <a:pt x="168033" y="568960"/>
                  </a:lnTo>
                  <a:lnTo>
                    <a:pt x="166268" y="571500"/>
                  </a:lnTo>
                  <a:lnTo>
                    <a:pt x="166065" y="572770"/>
                  </a:lnTo>
                  <a:lnTo>
                    <a:pt x="165900" y="574040"/>
                  </a:lnTo>
                  <a:lnTo>
                    <a:pt x="173799" y="567651"/>
                  </a:lnTo>
                  <a:lnTo>
                    <a:pt x="179108" y="563880"/>
                  </a:lnTo>
                  <a:lnTo>
                    <a:pt x="179565" y="567651"/>
                  </a:lnTo>
                  <a:lnTo>
                    <a:pt x="183210" y="563880"/>
                  </a:lnTo>
                  <a:lnTo>
                    <a:pt x="184442" y="562610"/>
                  </a:lnTo>
                  <a:lnTo>
                    <a:pt x="187007" y="562610"/>
                  </a:lnTo>
                  <a:lnTo>
                    <a:pt x="184454" y="565150"/>
                  </a:lnTo>
                  <a:lnTo>
                    <a:pt x="183184" y="568960"/>
                  </a:lnTo>
                  <a:lnTo>
                    <a:pt x="175933" y="574040"/>
                  </a:lnTo>
                  <a:lnTo>
                    <a:pt x="175145" y="576580"/>
                  </a:lnTo>
                  <a:lnTo>
                    <a:pt x="172948" y="580390"/>
                  </a:lnTo>
                  <a:lnTo>
                    <a:pt x="176263" y="576580"/>
                  </a:lnTo>
                  <a:lnTo>
                    <a:pt x="178308" y="575310"/>
                  </a:lnTo>
                  <a:lnTo>
                    <a:pt x="178714" y="575310"/>
                  </a:lnTo>
                  <a:lnTo>
                    <a:pt x="176949" y="579120"/>
                  </a:lnTo>
                  <a:lnTo>
                    <a:pt x="173824" y="582930"/>
                  </a:lnTo>
                  <a:lnTo>
                    <a:pt x="168757" y="585470"/>
                  </a:lnTo>
                  <a:lnTo>
                    <a:pt x="167716" y="586740"/>
                  </a:lnTo>
                  <a:lnTo>
                    <a:pt x="163664" y="596900"/>
                  </a:lnTo>
                  <a:lnTo>
                    <a:pt x="151688" y="607060"/>
                  </a:lnTo>
                  <a:lnTo>
                    <a:pt x="150050" y="608330"/>
                  </a:lnTo>
                  <a:lnTo>
                    <a:pt x="148209" y="610870"/>
                  </a:lnTo>
                  <a:lnTo>
                    <a:pt x="147688" y="612140"/>
                  </a:lnTo>
                  <a:lnTo>
                    <a:pt x="148501" y="612140"/>
                  </a:lnTo>
                  <a:lnTo>
                    <a:pt x="151739" y="609600"/>
                  </a:lnTo>
                  <a:lnTo>
                    <a:pt x="157518" y="603250"/>
                  </a:lnTo>
                  <a:lnTo>
                    <a:pt x="153327" y="610870"/>
                  </a:lnTo>
                  <a:lnTo>
                    <a:pt x="154190" y="610870"/>
                  </a:lnTo>
                  <a:lnTo>
                    <a:pt x="156845" y="608330"/>
                  </a:lnTo>
                  <a:lnTo>
                    <a:pt x="159626" y="605790"/>
                  </a:lnTo>
                  <a:lnTo>
                    <a:pt x="160616" y="603250"/>
                  </a:lnTo>
                  <a:lnTo>
                    <a:pt x="161112" y="601980"/>
                  </a:lnTo>
                  <a:lnTo>
                    <a:pt x="162826" y="599440"/>
                  </a:lnTo>
                  <a:lnTo>
                    <a:pt x="170218" y="590550"/>
                  </a:lnTo>
                  <a:lnTo>
                    <a:pt x="175247" y="584200"/>
                  </a:lnTo>
                  <a:lnTo>
                    <a:pt x="183197" y="575310"/>
                  </a:lnTo>
                  <a:lnTo>
                    <a:pt x="185458" y="572770"/>
                  </a:lnTo>
                  <a:lnTo>
                    <a:pt x="190957" y="570230"/>
                  </a:lnTo>
                  <a:lnTo>
                    <a:pt x="194868" y="565150"/>
                  </a:lnTo>
                  <a:lnTo>
                    <a:pt x="195846" y="563880"/>
                  </a:lnTo>
                  <a:lnTo>
                    <a:pt x="198615" y="561340"/>
                  </a:lnTo>
                  <a:lnTo>
                    <a:pt x="200113" y="560070"/>
                  </a:lnTo>
                  <a:lnTo>
                    <a:pt x="201612" y="558800"/>
                  </a:lnTo>
                  <a:lnTo>
                    <a:pt x="203111" y="557530"/>
                  </a:lnTo>
                  <a:lnTo>
                    <a:pt x="204787" y="558800"/>
                  </a:lnTo>
                  <a:lnTo>
                    <a:pt x="208051" y="557530"/>
                  </a:lnTo>
                  <a:lnTo>
                    <a:pt x="205663" y="562610"/>
                  </a:lnTo>
                  <a:lnTo>
                    <a:pt x="206375" y="562610"/>
                  </a:lnTo>
                  <a:lnTo>
                    <a:pt x="209486" y="561340"/>
                  </a:lnTo>
                  <a:lnTo>
                    <a:pt x="210058" y="561340"/>
                  </a:lnTo>
                  <a:lnTo>
                    <a:pt x="210731" y="560070"/>
                  </a:lnTo>
                  <a:lnTo>
                    <a:pt x="212598" y="558800"/>
                  </a:lnTo>
                  <a:lnTo>
                    <a:pt x="213639" y="557530"/>
                  </a:lnTo>
                  <a:lnTo>
                    <a:pt x="216763" y="553720"/>
                  </a:lnTo>
                  <a:lnTo>
                    <a:pt x="219875" y="549910"/>
                  </a:lnTo>
                  <a:lnTo>
                    <a:pt x="220383" y="548640"/>
                  </a:lnTo>
                  <a:lnTo>
                    <a:pt x="221907" y="544830"/>
                  </a:lnTo>
                  <a:lnTo>
                    <a:pt x="222478" y="543560"/>
                  </a:lnTo>
                  <a:lnTo>
                    <a:pt x="224218" y="539750"/>
                  </a:lnTo>
                  <a:lnTo>
                    <a:pt x="223164" y="541020"/>
                  </a:lnTo>
                  <a:lnTo>
                    <a:pt x="222148" y="542290"/>
                  </a:lnTo>
                  <a:lnTo>
                    <a:pt x="219875" y="543560"/>
                  </a:lnTo>
                  <a:lnTo>
                    <a:pt x="219443" y="543560"/>
                  </a:lnTo>
                  <a:lnTo>
                    <a:pt x="220306" y="541020"/>
                  </a:lnTo>
                  <a:lnTo>
                    <a:pt x="220649" y="541020"/>
                  </a:lnTo>
                  <a:lnTo>
                    <a:pt x="221373" y="539750"/>
                  </a:lnTo>
                  <a:lnTo>
                    <a:pt x="223596" y="537210"/>
                  </a:lnTo>
                  <a:lnTo>
                    <a:pt x="224434" y="537210"/>
                  </a:lnTo>
                  <a:lnTo>
                    <a:pt x="224637" y="538480"/>
                  </a:lnTo>
                  <a:lnTo>
                    <a:pt x="224345" y="539623"/>
                  </a:lnTo>
                  <a:lnTo>
                    <a:pt x="226860" y="537210"/>
                  </a:lnTo>
                  <a:lnTo>
                    <a:pt x="228269" y="535940"/>
                  </a:lnTo>
                  <a:lnTo>
                    <a:pt x="233616" y="534670"/>
                  </a:lnTo>
                  <a:lnTo>
                    <a:pt x="235673" y="532130"/>
                  </a:lnTo>
                  <a:lnTo>
                    <a:pt x="239712" y="527050"/>
                  </a:lnTo>
                  <a:lnTo>
                    <a:pt x="244881" y="519430"/>
                  </a:lnTo>
                  <a:lnTo>
                    <a:pt x="246964" y="516890"/>
                  </a:lnTo>
                  <a:lnTo>
                    <a:pt x="250774" y="513080"/>
                  </a:lnTo>
                  <a:lnTo>
                    <a:pt x="254050" y="513080"/>
                  </a:lnTo>
                  <a:lnTo>
                    <a:pt x="255485" y="511810"/>
                  </a:lnTo>
                  <a:lnTo>
                    <a:pt x="251815" y="516890"/>
                  </a:lnTo>
                  <a:lnTo>
                    <a:pt x="253923" y="515620"/>
                  </a:lnTo>
                  <a:lnTo>
                    <a:pt x="255104" y="514350"/>
                  </a:lnTo>
                  <a:lnTo>
                    <a:pt x="256590" y="513080"/>
                  </a:lnTo>
                  <a:lnTo>
                    <a:pt x="256806" y="513080"/>
                  </a:lnTo>
                  <a:lnTo>
                    <a:pt x="257708" y="511810"/>
                  </a:lnTo>
                  <a:lnTo>
                    <a:pt x="262216" y="505460"/>
                  </a:lnTo>
                  <a:lnTo>
                    <a:pt x="265099" y="502920"/>
                  </a:lnTo>
                  <a:lnTo>
                    <a:pt x="267004" y="504190"/>
                  </a:lnTo>
                  <a:lnTo>
                    <a:pt x="270192" y="504190"/>
                  </a:lnTo>
                  <a:lnTo>
                    <a:pt x="274421" y="501650"/>
                  </a:lnTo>
                  <a:lnTo>
                    <a:pt x="276898" y="499110"/>
                  </a:lnTo>
                  <a:lnTo>
                    <a:pt x="278142" y="497840"/>
                  </a:lnTo>
                  <a:lnTo>
                    <a:pt x="279387" y="496570"/>
                  </a:lnTo>
                  <a:lnTo>
                    <a:pt x="284772" y="488950"/>
                  </a:lnTo>
                  <a:lnTo>
                    <a:pt x="285381" y="487680"/>
                  </a:lnTo>
                  <a:lnTo>
                    <a:pt x="285762" y="486410"/>
                  </a:lnTo>
                  <a:lnTo>
                    <a:pt x="283349" y="487680"/>
                  </a:lnTo>
                  <a:lnTo>
                    <a:pt x="281216" y="488950"/>
                  </a:lnTo>
                  <a:lnTo>
                    <a:pt x="276580" y="491490"/>
                  </a:lnTo>
                  <a:lnTo>
                    <a:pt x="275056" y="494030"/>
                  </a:lnTo>
                  <a:lnTo>
                    <a:pt x="273583" y="495350"/>
                  </a:lnTo>
                  <a:lnTo>
                    <a:pt x="273583" y="497840"/>
                  </a:lnTo>
                  <a:lnTo>
                    <a:pt x="273304" y="499110"/>
                  </a:lnTo>
                  <a:lnTo>
                    <a:pt x="273456" y="497840"/>
                  </a:lnTo>
                  <a:lnTo>
                    <a:pt x="273583" y="497840"/>
                  </a:lnTo>
                  <a:lnTo>
                    <a:pt x="273583" y="495350"/>
                  </a:lnTo>
                  <a:lnTo>
                    <a:pt x="272199" y="496570"/>
                  </a:lnTo>
                  <a:lnTo>
                    <a:pt x="271005" y="497840"/>
                  </a:lnTo>
                  <a:lnTo>
                    <a:pt x="265391" y="501650"/>
                  </a:lnTo>
                  <a:lnTo>
                    <a:pt x="263347" y="501650"/>
                  </a:lnTo>
                  <a:lnTo>
                    <a:pt x="258432" y="502920"/>
                  </a:lnTo>
                  <a:lnTo>
                    <a:pt x="260311" y="500380"/>
                  </a:lnTo>
                  <a:lnTo>
                    <a:pt x="260794" y="499110"/>
                  </a:lnTo>
                  <a:lnTo>
                    <a:pt x="261785" y="496570"/>
                  </a:lnTo>
                  <a:lnTo>
                    <a:pt x="260565" y="496570"/>
                  </a:lnTo>
                  <a:lnTo>
                    <a:pt x="256387" y="499110"/>
                  </a:lnTo>
                  <a:lnTo>
                    <a:pt x="256171" y="499110"/>
                  </a:lnTo>
                  <a:lnTo>
                    <a:pt x="257683" y="496570"/>
                  </a:lnTo>
                  <a:lnTo>
                    <a:pt x="258838" y="494030"/>
                  </a:lnTo>
                  <a:lnTo>
                    <a:pt x="261861" y="491490"/>
                  </a:lnTo>
                  <a:lnTo>
                    <a:pt x="262966" y="490220"/>
                  </a:lnTo>
                  <a:lnTo>
                    <a:pt x="269455" y="486410"/>
                  </a:lnTo>
                  <a:lnTo>
                    <a:pt x="275513" y="481330"/>
                  </a:lnTo>
                  <a:lnTo>
                    <a:pt x="278066" y="480060"/>
                  </a:lnTo>
                  <a:lnTo>
                    <a:pt x="280619" y="478790"/>
                  </a:lnTo>
                  <a:lnTo>
                    <a:pt x="282130" y="477520"/>
                  </a:lnTo>
                  <a:lnTo>
                    <a:pt x="282448" y="476250"/>
                  </a:lnTo>
                  <a:lnTo>
                    <a:pt x="282663" y="474980"/>
                  </a:lnTo>
                  <a:lnTo>
                    <a:pt x="281838" y="473710"/>
                  </a:lnTo>
                  <a:lnTo>
                    <a:pt x="277685" y="477520"/>
                  </a:lnTo>
                  <a:lnTo>
                    <a:pt x="271957" y="480060"/>
                  </a:lnTo>
                  <a:lnTo>
                    <a:pt x="270332" y="480060"/>
                  </a:lnTo>
                  <a:lnTo>
                    <a:pt x="273177" y="473710"/>
                  </a:lnTo>
                  <a:lnTo>
                    <a:pt x="279768" y="466090"/>
                  </a:lnTo>
                  <a:lnTo>
                    <a:pt x="286004" y="463550"/>
                  </a:lnTo>
                  <a:lnTo>
                    <a:pt x="291858" y="455930"/>
                  </a:lnTo>
                  <a:lnTo>
                    <a:pt x="297548" y="452120"/>
                  </a:lnTo>
                  <a:lnTo>
                    <a:pt x="299072" y="450850"/>
                  </a:lnTo>
                  <a:lnTo>
                    <a:pt x="299453" y="448310"/>
                  </a:lnTo>
                  <a:lnTo>
                    <a:pt x="300621" y="445770"/>
                  </a:lnTo>
                  <a:lnTo>
                    <a:pt x="306679" y="439420"/>
                  </a:lnTo>
                  <a:lnTo>
                    <a:pt x="309143" y="439420"/>
                  </a:lnTo>
                  <a:lnTo>
                    <a:pt x="310959" y="436880"/>
                  </a:lnTo>
                  <a:lnTo>
                    <a:pt x="313486" y="434340"/>
                  </a:lnTo>
                  <a:lnTo>
                    <a:pt x="311111" y="434340"/>
                  </a:lnTo>
                  <a:lnTo>
                    <a:pt x="312813" y="431800"/>
                  </a:lnTo>
                  <a:lnTo>
                    <a:pt x="314934" y="429260"/>
                  </a:lnTo>
                  <a:lnTo>
                    <a:pt x="320294" y="424180"/>
                  </a:lnTo>
                  <a:lnTo>
                    <a:pt x="327380" y="420370"/>
                  </a:lnTo>
                  <a:lnTo>
                    <a:pt x="330771" y="419100"/>
                  </a:lnTo>
                  <a:lnTo>
                    <a:pt x="337375" y="410210"/>
                  </a:lnTo>
                  <a:lnTo>
                    <a:pt x="340182" y="407670"/>
                  </a:lnTo>
                  <a:lnTo>
                    <a:pt x="345389" y="403860"/>
                  </a:lnTo>
                  <a:lnTo>
                    <a:pt x="346837" y="398780"/>
                  </a:lnTo>
                  <a:lnTo>
                    <a:pt x="349250" y="398780"/>
                  </a:lnTo>
                  <a:lnTo>
                    <a:pt x="357924" y="392430"/>
                  </a:lnTo>
                  <a:lnTo>
                    <a:pt x="360121" y="394970"/>
                  </a:lnTo>
                  <a:lnTo>
                    <a:pt x="363105" y="392430"/>
                  </a:lnTo>
                  <a:lnTo>
                    <a:pt x="367588" y="388620"/>
                  </a:lnTo>
                  <a:lnTo>
                    <a:pt x="367461" y="391160"/>
                  </a:lnTo>
                  <a:lnTo>
                    <a:pt x="370433" y="388620"/>
                  </a:lnTo>
                  <a:lnTo>
                    <a:pt x="374916" y="384810"/>
                  </a:lnTo>
                  <a:lnTo>
                    <a:pt x="385902" y="377190"/>
                  </a:lnTo>
                  <a:lnTo>
                    <a:pt x="388493" y="374650"/>
                  </a:lnTo>
                  <a:lnTo>
                    <a:pt x="394627" y="367030"/>
                  </a:lnTo>
                  <a:lnTo>
                    <a:pt x="398818" y="364490"/>
                  </a:lnTo>
                  <a:lnTo>
                    <a:pt x="404177" y="360680"/>
                  </a:lnTo>
                  <a:lnTo>
                    <a:pt x="409536" y="356870"/>
                  </a:lnTo>
                  <a:lnTo>
                    <a:pt x="412610" y="353060"/>
                  </a:lnTo>
                  <a:lnTo>
                    <a:pt x="420624" y="344170"/>
                  </a:lnTo>
                  <a:lnTo>
                    <a:pt x="428637" y="335280"/>
                  </a:lnTo>
                  <a:lnTo>
                    <a:pt x="429996" y="332740"/>
                  </a:lnTo>
                  <a:lnTo>
                    <a:pt x="426986" y="332740"/>
                  </a:lnTo>
                  <a:lnTo>
                    <a:pt x="432384" y="323850"/>
                  </a:lnTo>
                  <a:lnTo>
                    <a:pt x="427443" y="323850"/>
                  </a:lnTo>
                  <a:lnTo>
                    <a:pt x="428599" y="322580"/>
                  </a:lnTo>
                  <a:lnTo>
                    <a:pt x="433514" y="318770"/>
                  </a:lnTo>
                  <a:lnTo>
                    <a:pt x="437476" y="314960"/>
                  </a:lnTo>
                  <a:lnTo>
                    <a:pt x="442036" y="311150"/>
                  </a:lnTo>
                  <a:lnTo>
                    <a:pt x="445071" y="308610"/>
                  </a:lnTo>
                  <a:lnTo>
                    <a:pt x="444500" y="311150"/>
                  </a:lnTo>
                  <a:lnTo>
                    <a:pt x="447929" y="308610"/>
                  </a:lnTo>
                  <a:lnTo>
                    <a:pt x="450926" y="307340"/>
                  </a:lnTo>
                  <a:lnTo>
                    <a:pt x="451637" y="312420"/>
                  </a:lnTo>
                  <a:lnTo>
                    <a:pt x="453669" y="309880"/>
                  </a:lnTo>
                  <a:lnTo>
                    <a:pt x="455777" y="307340"/>
                  </a:lnTo>
                  <a:lnTo>
                    <a:pt x="458952" y="303530"/>
                  </a:lnTo>
                  <a:lnTo>
                    <a:pt x="463270" y="298450"/>
                  </a:lnTo>
                  <a:lnTo>
                    <a:pt x="464591" y="295910"/>
                  </a:lnTo>
                  <a:lnTo>
                    <a:pt x="463702" y="294640"/>
                  </a:lnTo>
                  <a:lnTo>
                    <a:pt x="462038" y="295910"/>
                  </a:lnTo>
                  <a:lnTo>
                    <a:pt x="466610" y="290830"/>
                  </a:lnTo>
                  <a:lnTo>
                    <a:pt x="466940" y="292100"/>
                  </a:lnTo>
                  <a:lnTo>
                    <a:pt x="469493" y="290830"/>
                  </a:lnTo>
                  <a:lnTo>
                    <a:pt x="472427" y="288290"/>
                  </a:lnTo>
                  <a:lnTo>
                    <a:pt x="478116" y="283210"/>
                  </a:lnTo>
                  <a:lnTo>
                    <a:pt x="479386" y="283210"/>
                  </a:lnTo>
                  <a:lnTo>
                    <a:pt x="478955" y="284480"/>
                  </a:lnTo>
                  <a:lnTo>
                    <a:pt x="478002" y="288290"/>
                  </a:lnTo>
                  <a:lnTo>
                    <a:pt x="478320" y="288290"/>
                  </a:lnTo>
                  <a:lnTo>
                    <a:pt x="484327" y="283210"/>
                  </a:lnTo>
                  <a:lnTo>
                    <a:pt x="487337" y="280670"/>
                  </a:lnTo>
                  <a:lnTo>
                    <a:pt x="492290" y="275590"/>
                  </a:lnTo>
                  <a:lnTo>
                    <a:pt x="501396" y="267970"/>
                  </a:lnTo>
                  <a:lnTo>
                    <a:pt x="502285" y="267970"/>
                  </a:lnTo>
                  <a:lnTo>
                    <a:pt x="495554" y="276860"/>
                  </a:lnTo>
                  <a:lnTo>
                    <a:pt x="497814" y="276860"/>
                  </a:lnTo>
                  <a:lnTo>
                    <a:pt x="495401" y="281940"/>
                  </a:lnTo>
                  <a:lnTo>
                    <a:pt x="499275" y="278130"/>
                  </a:lnTo>
                  <a:lnTo>
                    <a:pt x="501624" y="276860"/>
                  </a:lnTo>
                  <a:lnTo>
                    <a:pt x="502119" y="276860"/>
                  </a:lnTo>
                  <a:lnTo>
                    <a:pt x="501802" y="278130"/>
                  </a:lnTo>
                  <a:lnTo>
                    <a:pt x="500557" y="279400"/>
                  </a:lnTo>
                  <a:lnTo>
                    <a:pt x="499554" y="279400"/>
                  </a:lnTo>
                  <a:lnTo>
                    <a:pt x="495312" y="283210"/>
                  </a:lnTo>
                  <a:lnTo>
                    <a:pt x="491070" y="285750"/>
                  </a:lnTo>
                  <a:lnTo>
                    <a:pt x="489483" y="290830"/>
                  </a:lnTo>
                  <a:lnTo>
                    <a:pt x="487235" y="293370"/>
                  </a:lnTo>
                  <a:lnTo>
                    <a:pt x="485902" y="294640"/>
                  </a:lnTo>
                  <a:lnTo>
                    <a:pt x="481418" y="299720"/>
                  </a:lnTo>
                  <a:lnTo>
                    <a:pt x="477050" y="304800"/>
                  </a:lnTo>
                  <a:lnTo>
                    <a:pt x="472719" y="308610"/>
                  </a:lnTo>
                  <a:lnTo>
                    <a:pt x="468363" y="313690"/>
                  </a:lnTo>
                  <a:lnTo>
                    <a:pt x="458939" y="323850"/>
                  </a:lnTo>
                  <a:lnTo>
                    <a:pt x="449376" y="331470"/>
                  </a:lnTo>
                  <a:lnTo>
                    <a:pt x="449186" y="331470"/>
                  </a:lnTo>
                  <a:lnTo>
                    <a:pt x="447967" y="332740"/>
                  </a:lnTo>
                  <a:lnTo>
                    <a:pt x="446227" y="335280"/>
                  </a:lnTo>
                  <a:lnTo>
                    <a:pt x="444309" y="336550"/>
                  </a:lnTo>
                  <a:lnTo>
                    <a:pt x="435914" y="342900"/>
                  </a:lnTo>
                  <a:lnTo>
                    <a:pt x="430110" y="346710"/>
                  </a:lnTo>
                  <a:lnTo>
                    <a:pt x="423773" y="349250"/>
                  </a:lnTo>
                  <a:lnTo>
                    <a:pt x="420255" y="353060"/>
                  </a:lnTo>
                  <a:lnTo>
                    <a:pt x="419100" y="355600"/>
                  </a:lnTo>
                  <a:lnTo>
                    <a:pt x="420509" y="354330"/>
                  </a:lnTo>
                  <a:lnTo>
                    <a:pt x="422732" y="353060"/>
                  </a:lnTo>
                  <a:lnTo>
                    <a:pt x="424370" y="351790"/>
                  </a:lnTo>
                  <a:lnTo>
                    <a:pt x="426580" y="353060"/>
                  </a:lnTo>
                  <a:lnTo>
                    <a:pt x="428726" y="351790"/>
                  </a:lnTo>
                  <a:lnTo>
                    <a:pt x="430872" y="350520"/>
                  </a:lnTo>
                  <a:lnTo>
                    <a:pt x="436410" y="344170"/>
                  </a:lnTo>
                  <a:lnTo>
                    <a:pt x="438340" y="342900"/>
                  </a:lnTo>
                  <a:lnTo>
                    <a:pt x="438899" y="342900"/>
                  </a:lnTo>
                  <a:lnTo>
                    <a:pt x="437781" y="344170"/>
                  </a:lnTo>
                  <a:lnTo>
                    <a:pt x="434555" y="347980"/>
                  </a:lnTo>
                  <a:lnTo>
                    <a:pt x="433895" y="349250"/>
                  </a:lnTo>
                  <a:lnTo>
                    <a:pt x="434581" y="349250"/>
                  </a:lnTo>
                  <a:lnTo>
                    <a:pt x="442201" y="342900"/>
                  </a:lnTo>
                  <a:lnTo>
                    <a:pt x="443725" y="341630"/>
                  </a:lnTo>
                  <a:lnTo>
                    <a:pt x="447281" y="337820"/>
                  </a:lnTo>
                  <a:lnTo>
                    <a:pt x="453250" y="330200"/>
                  </a:lnTo>
                  <a:lnTo>
                    <a:pt x="454418" y="328930"/>
                  </a:lnTo>
                  <a:lnTo>
                    <a:pt x="459308" y="328930"/>
                  </a:lnTo>
                  <a:lnTo>
                    <a:pt x="460349" y="327660"/>
                  </a:lnTo>
                  <a:lnTo>
                    <a:pt x="468757" y="320040"/>
                  </a:lnTo>
                  <a:lnTo>
                    <a:pt x="472363" y="316230"/>
                  </a:lnTo>
                  <a:lnTo>
                    <a:pt x="476161" y="312420"/>
                  </a:lnTo>
                  <a:lnTo>
                    <a:pt x="478523" y="306070"/>
                  </a:lnTo>
                  <a:lnTo>
                    <a:pt x="482422" y="302260"/>
                  </a:lnTo>
                  <a:lnTo>
                    <a:pt x="487667" y="295910"/>
                  </a:lnTo>
                  <a:lnTo>
                    <a:pt x="489978" y="294640"/>
                  </a:lnTo>
                  <a:lnTo>
                    <a:pt x="493026" y="292100"/>
                  </a:lnTo>
                  <a:lnTo>
                    <a:pt x="494271" y="290830"/>
                  </a:lnTo>
                  <a:lnTo>
                    <a:pt x="495300" y="289560"/>
                  </a:lnTo>
                  <a:lnTo>
                    <a:pt x="499122" y="284480"/>
                  </a:lnTo>
                  <a:lnTo>
                    <a:pt x="503008" y="279400"/>
                  </a:lnTo>
                  <a:lnTo>
                    <a:pt x="510844" y="273050"/>
                  </a:lnTo>
                  <a:lnTo>
                    <a:pt x="513207" y="270510"/>
                  </a:lnTo>
                  <a:lnTo>
                    <a:pt x="515251" y="267970"/>
                  </a:lnTo>
                  <a:lnTo>
                    <a:pt x="517296" y="265430"/>
                  </a:lnTo>
                  <a:lnTo>
                    <a:pt x="519163" y="264160"/>
                  </a:lnTo>
                  <a:lnTo>
                    <a:pt x="521487" y="262890"/>
                  </a:lnTo>
                  <a:lnTo>
                    <a:pt x="522605" y="261620"/>
                  </a:lnTo>
                  <a:lnTo>
                    <a:pt x="523125" y="260350"/>
                  </a:lnTo>
                  <a:lnTo>
                    <a:pt x="519658" y="261620"/>
                  </a:lnTo>
                  <a:lnTo>
                    <a:pt x="517525" y="260350"/>
                  </a:lnTo>
                  <a:lnTo>
                    <a:pt x="512559" y="264160"/>
                  </a:lnTo>
                  <a:lnTo>
                    <a:pt x="512127" y="262890"/>
                  </a:lnTo>
                  <a:lnTo>
                    <a:pt x="512724" y="261620"/>
                  </a:lnTo>
                  <a:lnTo>
                    <a:pt x="513918" y="260350"/>
                  </a:lnTo>
                  <a:lnTo>
                    <a:pt x="517105" y="256540"/>
                  </a:lnTo>
                  <a:lnTo>
                    <a:pt x="518795" y="255270"/>
                  </a:lnTo>
                  <a:lnTo>
                    <a:pt x="520484" y="255270"/>
                  </a:lnTo>
                  <a:lnTo>
                    <a:pt x="523646" y="254000"/>
                  </a:lnTo>
                  <a:lnTo>
                    <a:pt x="527215" y="252730"/>
                  </a:lnTo>
                  <a:lnTo>
                    <a:pt x="528332" y="251460"/>
                  </a:lnTo>
                  <a:lnTo>
                    <a:pt x="530593" y="248920"/>
                  </a:lnTo>
                  <a:lnTo>
                    <a:pt x="533971" y="245110"/>
                  </a:lnTo>
                  <a:lnTo>
                    <a:pt x="535622" y="243840"/>
                  </a:lnTo>
                  <a:lnTo>
                    <a:pt x="536917" y="245110"/>
                  </a:lnTo>
                  <a:lnTo>
                    <a:pt x="539000" y="243840"/>
                  </a:lnTo>
                  <a:lnTo>
                    <a:pt x="545236" y="237490"/>
                  </a:lnTo>
                  <a:lnTo>
                    <a:pt x="547801" y="236220"/>
                  </a:lnTo>
                  <a:lnTo>
                    <a:pt x="549046" y="234950"/>
                  </a:lnTo>
                  <a:lnTo>
                    <a:pt x="555231" y="228600"/>
                  </a:lnTo>
                  <a:lnTo>
                    <a:pt x="557237" y="228600"/>
                  </a:lnTo>
                  <a:lnTo>
                    <a:pt x="564108" y="224790"/>
                  </a:lnTo>
                  <a:lnTo>
                    <a:pt x="559803" y="229870"/>
                  </a:lnTo>
                  <a:lnTo>
                    <a:pt x="560793" y="231140"/>
                  </a:lnTo>
                  <a:lnTo>
                    <a:pt x="561086" y="232410"/>
                  </a:lnTo>
                  <a:lnTo>
                    <a:pt x="568439" y="226060"/>
                  </a:lnTo>
                  <a:lnTo>
                    <a:pt x="569925" y="226060"/>
                  </a:lnTo>
                  <a:lnTo>
                    <a:pt x="567969" y="229870"/>
                  </a:lnTo>
                  <a:lnTo>
                    <a:pt x="567232" y="231140"/>
                  </a:lnTo>
                  <a:lnTo>
                    <a:pt x="569912" y="232410"/>
                  </a:lnTo>
                  <a:lnTo>
                    <a:pt x="567880" y="236220"/>
                  </a:lnTo>
                  <a:lnTo>
                    <a:pt x="562127" y="243840"/>
                  </a:lnTo>
                  <a:lnTo>
                    <a:pt x="560158" y="247650"/>
                  </a:lnTo>
                  <a:lnTo>
                    <a:pt x="551408" y="256603"/>
                  </a:lnTo>
                  <a:lnTo>
                    <a:pt x="551408" y="288290"/>
                  </a:lnTo>
                  <a:lnTo>
                    <a:pt x="551256" y="289560"/>
                  </a:lnTo>
                  <a:lnTo>
                    <a:pt x="551065" y="289560"/>
                  </a:lnTo>
                  <a:lnTo>
                    <a:pt x="550100" y="290830"/>
                  </a:lnTo>
                  <a:lnTo>
                    <a:pt x="547979" y="293370"/>
                  </a:lnTo>
                  <a:lnTo>
                    <a:pt x="546468" y="294640"/>
                  </a:lnTo>
                  <a:lnTo>
                    <a:pt x="542163" y="298450"/>
                  </a:lnTo>
                  <a:lnTo>
                    <a:pt x="540042" y="300990"/>
                  </a:lnTo>
                  <a:lnTo>
                    <a:pt x="537451" y="303530"/>
                  </a:lnTo>
                  <a:lnTo>
                    <a:pt x="533450" y="308610"/>
                  </a:lnTo>
                  <a:lnTo>
                    <a:pt x="528116" y="313690"/>
                  </a:lnTo>
                  <a:lnTo>
                    <a:pt x="521944" y="321310"/>
                  </a:lnTo>
                  <a:lnTo>
                    <a:pt x="519277" y="322580"/>
                  </a:lnTo>
                  <a:lnTo>
                    <a:pt x="518553" y="321310"/>
                  </a:lnTo>
                  <a:lnTo>
                    <a:pt x="519163" y="317500"/>
                  </a:lnTo>
                  <a:lnTo>
                    <a:pt x="520407" y="316230"/>
                  </a:lnTo>
                  <a:lnTo>
                    <a:pt x="521335" y="314960"/>
                  </a:lnTo>
                  <a:lnTo>
                    <a:pt x="522719" y="313690"/>
                  </a:lnTo>
                  <a:lnTo>
                    <a:pt x="524306" y="312420"/>
                  </a:lnTo>
                  <a:lnTo>
                    <a:pt x="529551" y="308610"/>
                  </a:lnTo>
                  <a:lnTo>
                    <a:pt x="532485" y="306070"/>
                  </a:lnTo>
                  <a:lnTo>
                    <a:pt x="535089" y="300990"/>
                  </a:lnTo>
                  <a:lnTo>
                    <a:pt x="536740" y="298450"/>
                  </a:lnTo>
                  <a:lnTo>
                    <a:pt x="550849" y="288290"/>
                  </a:lnTo>
                  <a:lnTo>
                    <a:pt x="551408" y="288290"/>
                  </a:lnTo>
                  <a:lnTo>
                    <a:pt x="551408" y="256603"/>
                  </a:lnTo>
                  <a:lnTo>
                    <a:pt x="550227" y="257810"/>
                  </a:lnTo>
                  <a:lnTo>
                    <a:pt x="546785" y="262890"/>
                  </a:lnTo>
                  <a:lnTo>
                    <a:pt x="541655" y="267970"/>
                  </a:lnTo>
                  <a:lnTo>
                    <a:pt x="541845" y="267970"/>
                  </a:lnTo>
                  <a:lnTo>
                    <a:pt x="547090" y="264160"/>
                  </a:lnTo>
                  <a:lnTo>
                    <a:pt x="542391" y="269240"/>
                  </a:lnTo>
                  <a:lnTo>
                    <a:pt x="540499" y="271780"/>
                  </a:lnTo>
                  <a:lnTo>
                    <a:pt x="538314" y="273050"/>
                  </a:lnTo>
                  <a:lnTo>
                    <a:pt x="536244" y="275590"/>
                  </a:lnTo>
                  <a:lnTo>
                    <a:pt x="533196" y="280670"/>
                  </a:lnTo>
                  <a:lnTo>
                    <a:pt x="529450" y="284480"/>
                  </a:lnTo>
                  <a:lnTo>
                    <a:pt x="520255" y="292100"/>
                  </a:lnTo>
                  <a:lnTo>
                    <a:pt x="515874" y="295910"/>
                  </a:lnTo>
                  <a:lnTo>
                    <a:pt x="512025" y="299720"/>
                  </a:lnTo>
                  <a:lnTo>
                    <a:pt x="507517" y="304076"/>
                  </a:lnTo>
                  <a:lnTo>
                    <a:pt x="507517" y="318770"/>
                  </a:lnTo>
                  <a:lnTo>
                    <a:pt x="504291" y="321310"/>
                  </a:lnTo>
                  <a:lnTo>
                    <a:pt x="501916" y="323850"/>
                  </a:lnTo>
                  <a:lnTo>
                    <a:pt x="499122" y="327660"/>
                  </a:lnTo>
                  <a:lnTo>
                    <a:pt x="497205" y="330200"/>
                  </a:lnTo>
                  <a:lnTo>
                    <a:pt x="497230" y="331470"/>
                  </a:lnTo>
                  <a:lnTo>
                    <a:pt x="491972" y="335280"/>
                  </a:lnTo>
                  <a:lnTo>
                    <a:pt x="494436" y="331470"/>
                  </a:lnTo>
                  <a:lnTo>
                    <a:pt x="491578" y="331470"/>
                  </a:lnTo>
                  <a:lnTo>
                    <a:pt x="493750" y="328930"/>
                  </a:lnTo>
                  <a:lnTo>
                    <a:pt x="497103" y="325120"/>
                  </a:lnTo>
                  <a:lnTo>
                    <a:pt x="497979" y="323850"/>
                  </a:lnTo>
                  <a:lnTo>
                    <a:pt x="499427" y="322580"/>
                  </a:lnTo>
                  <a:lnTo>
                    <a:pt x="503123" y="320040"/>
                  </a:lnTo>
                  <a:lnTo>
                    <a:pt x="506310" y="316230"/>
                  </a:lnTo>
                  <a:lnTo>
                    <a:pt x="507517" y="318770"/>
                  </a:lnTo>
                  <a:lnTo>
                    <a:pt x="507517" y="304076"/>
                  </a:lnTo>
                  <a:lnTo>
                    <a:pt x="487019" y="323850"/>
                  </a:lnTo>
                  <a:lnTo>
                    <a:pt x="482257" y="328930"/>
                  </a:lnTo>
                  <a:lnTo>
                    <a:pt x="475500" y="335280"/>
                  </a:lnTo>
                  <a:lnTo>
                    <a:pt x="473163" y="341630"/>
                  </a:lnTo>
                  <a:lnTo>
                    <a:pt x="468172" y="346710"/>
                  </a:lnTo>
                  <a:lnTo>
                    <a:pt x="466877" y="346710"/>
                  </a:lnTo>
                  <a:lnTo>
                    <a:pt x="464705" y="345440"/>
                  </a:lnTo>
                  <a:lnTo>
                    <a:pt x="463359" y="345440"/>
                  </a:lnTo>
                  <a:lnTo>
                    <a:pt x="462495" y="342900"/>
                  </a:lnTo>
                  <a:lnTo>
                    <a:pt x="461949" y="341630"/>
                  </a:lnTo>
                  <a:lnTo>
                    <a:pt x="459130" y="344170"/>
                  </a:lnTo>
                  <a:lnTo>
                    <a:pt x="457923" y="345440"/>
                  </a:lnTo>
                  <a:lnTo>
                    <a:pt x="456120" y="347980"/>
                  </a:lnTo>
                  <a:lnTo>
                    <a:pt x="456768" y="350520"/>
                  </a:lnTo>
                  <a:lnTo>
                    <a:pt x="459765" y="349250"/>
                  </a:lnTo>
                  <a:lnTo>
                    <a:pt x="462673" y="346710"/>
                  </a:lnTo>
                  <a:lnTo>
                    <a:pt x="459765" y="353060"/>
                  </a:lnTo>
                  <a:lnTo>
                    <a:pt x="457288" y="354330"/>
                  </a:lnTo>
                  <a:lnTo>
                    <a:pt x="454850" y="356870"/>
                  </a:lnTo>
                  <a:lnTo>
                    <a:pt x="454444" y="356870"/>
                  </a:lnTo>
                  <a:lnTo>
                    <a:pt x="452577" y="359410"/>
                  </a:lnTo>
                  <a:lnTo>
                    <a:pt x="453186" y="359410"/>
                  </a:lnTo>
                  <a:lnTo>
                    <a:pt x="454685" y="358140"/>
                  </a:lnTo>
                  <a:lnTo>
                    <a:pt x="455942" y="356870"/>
                  </a:lnTo>
                  <a:lnTo>
                    <a:pt x="460438" y="353060"/>
                  </a:lnTo>
                  <a:lnTo>
                    <a:pt x="461302" y="353060"/>
                  </a:lnTo>
                  <a:lnTo>
                    <a:pt x="458292" y="359410"/>
                  </a:lnTo>
                  <a:lnTo>
                    <a:pt x="457301" y="360680"/>
                  </a:lnTo>
                  <a:lnTo>
                    <a:pt x="457898" y="360680"/>
                  </a:lnTo>
                  <a:lnTo>
                    <a:pt x="459359" y="359410"/>
                  </a:lnTo>
                  <a:lnTo>
                    <a:pt x="464172" y="355600"/>
                  </a:lnTo>
                  <a:lnTo>
                    <a:pt x="466445" y="353060"/>
                  </a:lnTo>
                  <a:lnTo>
                    <a:pt x="467575" y="351790"/>
                  </a:lnTo>
                  <a:lnTo>
                    <a:pt x="472071" y="347980"/>
                  </a:lnTo>
                  <a:lnTo>
                    <a:pt x="474179" y="345440"/>
                  </a:lnTo>
                  <a:lnTo>
                    <a:pt x="475157" y="344170"/>
                  </a:lnTo>
                  <a:lnTo>
                    <a:pt x="476148" y="342900"/>
                  </a:lnTo>
                  <a:lnTo>
                    <a:pt x="474383" y="344170"/>
                  </a:lnTo>
                  <a:lnTo>
                    <a:pt x="472935" y="344170"/>
                  </a:lnTo>
                  <a:lnTo>
                    <a:pt x="475068" y="340360"/>
                  </a:lnTo>
                  <a:lnTo>
                    <a:pt x="479209" y="336550"/>
                  </a:lnTo>
                  <a:lnTo>
                    <a:pt x="483438" y="335280"/>
                  </a:lnTo>
                  <a:lnTo>
                    <a:pt x="479450" y="341630"/>
                  </a:lnTo>
                  <a:lnTo>
                    <a:pt x="483425" y="340360"/>
                  </a:lnTo>
                  <a:lnTo>
                    <a:pt x="477316" y="347980"/>
                  </a:lnTo>
                  <a:lnTo>
                    <a:pt x="476707" y="347980"/>
                  </a:lnTo>
                  <a:lnTo>
                    <a:pt x="476694" y="350520"/>
                  </a:lnTo>
                  <a:lnTo>
                    <a:pt x="482168" y="347980"/>
                  </a:lnTo>
                  <a:lnTo>
                    <a:pt x="488264" y="340360"/>
                  </a:lnTo>
                  <a:lnTo>
                    <a:pt x="490270" y="339090"/>
                  </a:lnTo>
                  <a:lnTo>
                    <a:pt x="493750" y="336550"/>
                  </a:lnTo>
                  <a:lnTo>
                    <a:pt x="493712" y="337820"/>
                  </a:lnTo>
                  <a:lnTo>
                    <a:pt x="491375" y="340360"/>
                  </a:lnTo>
                  <a:lnTo>
                    <a:pt x="489623" y="341630"/>
                  </a:lnTo>
                  <a:lnTo>
                    <a:pt x="488492" y="344170"/>
                  </a:lnTo>
                  <a:lnTo>
                    <a:pt x="495630" y="339090"/>
                  </a:lnTo>
                  <a:lnTo>
                    <a:pt x="498627" y="336550"/>
                  </a:lnTo>
                  <a:lnTo>
                    <a:pt x="500126" y="335280"/>
                  </a:lnTo>
                  <a:lnTo>
                    <a:pt x="506158" y="328930"/>
                  </a:lnTo>
                  <a:lnTo>
                    <a:pt x="507771" y="326390"/>
                  </a:lnTo>
                  <a:lnTo>
                    <a:pt x="512114" y="323850"/>
                  </a:lnTo>
                  <a:lnTo>
                    <a:pt x="512279" y="325120"/>
                  </a:lnTo>
                  <a:lnTo>
                    <a:pt x="515429" y="325120"/>
                  </a:lnTo>
                  <a:lnTo>
                    <a:pt x="513588" y="327660"/>
                  </a:lnTo>
                  <a:lnTo>
                    <a:pt x="508533" y="334010"/>
                  </a:lnTo>
                  <a:lnTo>
                    <a:pt x="508393" y="335280"/>
                  </a:lnTo>
                  <a:lnTo>
                    <a:pt x="516915" y="328930"/>
                  </a:lnTo>
                  <a:lnTo>
                    <a:pt x="517486" y="330200"/>
                  </a:lnTo>
                  <a:lnTo>
                    <a:pt x="519671" y="330200"/>
                  </a:lnTo>
                  <a:lnTo>
                    <a:pt x="518718" y="331470"/>
                  </a:lnTo>
                  <a:lnTo>
                    <a:pt x="511771" y="339090"/>
                  </a:lnTo>
                  <a:lnTo>
                    <a:pt x="511429" y="341630"/>
                  </a:lnTo>
                  <a:lnTo>
                    <a:pt x="517461" y="339204"/>
                  </a:lnTo>
                  <a:lnTo>
                    <a:pt x="513448" y="344170"/>
                  </a:lnTo>
                  <a:lnTo>
                    <a:pt x="511835" y="345440"/>
                  </a:lnTo>
                  <a:lnTo>
                    <a:pt x="508076" y="350520"/>
                  </a:lnTo>
                  <a:lnTo>
                    <a:pt x="506412" y="354330"/>
                  </a:lnTo>
                  <a:lnTo>
                    <a:pt x="513219" y="349250"/>
                  </a:lnTo>
                  <a:lnTo>
                    <a:pt x="513765" y="351790"/>
                  </a:lnTo>
                  <a:lnTo>
                    <a:pt x="520903" y="350520"/>
                  </a:lnTo>
                  <a:lnTo>
                    <a:pt x="522300" y="349250"/>
                  </a:lnTo>
                  <a:lnTo>
                    <a:pt x="525081" y="346710"/>
                  </a:lnTo>
                  <a:lnTo>
                    <a:pt x="532549" y="339090"/>
                  </a:lnTo>
                  <a:lnTo>
                    <a:pt x="535038" y="336550"/>
                  </a:lnTo>
                  <a:lnTo>
                    <a:pt x="536829" y="334010"/>
                  </a:lnTo>
                  <a:lnTo>
                    <a:pt x="538378" y="334010"/>
                  </a:lnTo>
                  <a:lnTo>
                    <a:pt x="541299" y="331470"/>
                  </a:lnTo>
                  <a:lnTo>
                    <a:pt x="544296" y="328930"/>
                  </a:lnTo>
                  <a:lnTo>
                    <a:pt x="549643" y="323850"/>
                  </a:lnTo>
                  <a:lnTo>
                    <a:pt x="550976" y="322580"/>
                  </a:lnTo>
                  <a:lnTo>
                    <a:pt x="552577" y="321310"/>
                  </a:lnTo>
                  <a:lnTo>
                    <a:pt x="553046" y="323850"/>
                  </a:lnTo>
                  <a:lnTo>
                    <a:pt x="553351" y="325120"/>
                  </a:lnTo>
                  <a:lnTo>
                    <a:pt x="551510" y="326390"/>
                  </a:lnTo>
                  <a:lnTo>
                    <a:pt x="542201" y="335280"/>
                  </a:lnTo>
                  <a:lnTo>
                    <a:pt x="538657" y="340360"/>
                  </a:lnTo>
                  <a:lnTo>
                    <a:pt x="537375" y="345440"/>
                  </a:lnTo>
                  <a:lnTo>
                    <a:pt x="538010" y="345440"/>
                  </a:lnTo>
                  <a:lnTo>
                    <a:pt x="540473" y="342900"/>
                  </a:lnTo>
                  <a:lnTo>
                    <a:pt x="544461" y="339090"/>
                  </a:lnTo>
                  <a:lnTo>
                    <a:pt x="547395" y="335280"/>
                  </a:lnTo>
                  <a:lnTo>
                    <a:pt x="548246" y="335280"/>
                  </a:lnTo>
                  <a:lnTo>
                    <a:pt x="547928" y="337820"/>
                  </a:lnTo>
                  <a:lnTo>
                    <a:pt x="547738" y="338937"/>
                  </a:lnTo>
                  <a:lnTo>
                    <a:pt x="548919" y="337820"/>
                  </a:lnTo>
                  <a:lnTo>
                    <a:pt x="550113" y="336550"/>
                  </a:lnTo>
                  <a:lnTo>
                    <a:pt x="552462" y="336550"/>
                  </a:lnTo>
                  <a:lnTo>
                    <a:pt x="548779" y="340360"/>
                  </a:lnTo>
                  <a:lnTo>
                    <a:pt x="550379" y="340360"/>
                  </a:lnTo>
                  <a:lnTo>
                    <a:pt x="550392" y="341630"/>
                  </a:lnTo>
                  <a:lnTo>
                    <a:pt x="546646" y="347789"/>
                  </a:lnTo>
                  <a:lnTo>
                    <a:pt x="546608" y="349250"/>
                  </a:lnTo>
                  <a:lnTo>
                    <a:pt x="546684" y="350520"/>
                  </a:lnTo>
                  <a:lnTo>
                    <a:pt x="545909" y="353060"/>
                  </a:lnTo>
                  <a:lnTo>
                    <a:pt x="546049" y="354330"/>
                  </a:lnTo>
                  <a:lnTo>
                    <a:pt x="552818" y="347980"/>
                  </a:lnTo>
                  <a:lnTo>
                    <a:pt x="551268" y="353060"/>
                  </a:lnTo>
                  <a:lnTo>
                    <a:pt x="556666" y="349250"/>
                  </a:lnTo>
                  <a:lnTo>
                    <a:pt x="551421" y="355600"/>
                  </a:lnTo>
                  <a:lnTo>
                    <a:pt x="556514" y="353060"/>
                  </a:lnTo>
                  <a:lnTo>
                    <a:pt x="555129" y="355600"/>
                  </a:lnTo>
                  <a:lnTo>
                    <a:pt x="556183" y="355600"/>
                  </a:lnTo>
                  <a:lnTo>
                    <a:pt x="556628" y="354330"/>
                  </a:lnTo>
                  <a:lnTo>
                    <a:pt x="557314" y="354330"/>
                  </a:lnTo>
                  <a:lnTo>
                    <a:pt x="557796" y="353060"/>
                  </a:lnTo>
                  <a:lnTo>
                    <a:pt x="559219" y="349250"/>
                  </a:lnTo>
                  <a:lnTo>
                    <a:pt x="560552" y="347980"/>
                  </a:lnTo>
                  <a:lnTo>
                    <a:pt x="563194" y="345440"/>
                  </a:lnTo>
                  <a:lnTo>
                    <a:pt x="567474" y="341630"/>
                  </a:lnTo>
                  <a:lnTo>
                    <a:pt x="566750" y="341630"/>
                  </a:lnTo>
                  <a:lnTo>
                    <a:pt x="567499" y="340360"/>
                  </a:lnTo>
                  <a:lnTo>
                    <a:pt x="568159" y="339090"/>
                  </a:lnTo>
                  <a:lnTo>
                    <a:pt x="569036" y="339090"/>
                  </a:lnTo>
                  <a:lnTo>
                    <a:pt x="567575" y="341630"/>
                  </a:lnTo>
                  <a:lnTo>
                    <a:pt x="568579" y="341630"/>
                  </a:lnTo>
                  <a:lnTo>
                    <a:pt x="567702" y="344170"/>
                  </a:lnTo>
                  <a:lnTo>
                    <a:pt x="566775" y="346710"/>
                  </a:lnTo>
                  <a:lnTo>
                    <a:pt x="565391" y="347980"/>
                  </a:lnTo>
                  <a:lnTo>
                    <a:pt x="573443" y="344170"/>
                  </a:lnTo>
                  <a:lnTo>
                    <a:pt x="568020" y="349250"/>
                  </a:lnTo>
                  <a:lnTo>
                    <a:pt x="563841" y="354330"/>
                  </a:lnTo>
                  <a:lnTo>
                    <a:pt x="563740" y="355600"/>
                  </a:lnTo>
                  <a:lnTo>
                    <a:pt x="560171" y="360680"/>
                  </a:lnTo>
                  <a:lnTo>
                    <a:pt x="559765" y="360680"/>
                  </a:lnTo>
                  <a:lnTo>
                    <a:pt x="555320" y="363220"/>
                  </a:lnTo>
                  <a:lnTo>
                    <a:pt x="553923" y="363220"/>
                  </a:lnTo>
                  <a:lnTo>
                    <a:pt x="549338" y="365760"/>
                  </a:lnTo>
                  <a:lnTo>
                    <a:pt x="545592" y="369570"/>
                  </a:lnTo>
                  <a:lnTo>
                    <a:pt x="538556" y="377190"/>
                  </a:lnTo>
                  <a:lnTo>
                    <a:pt x="538543" y="379730"/>
                  </a:lnTo>
                  <a:lnTo>
                    <a:pt x="543521" y="377190"/>
                  </a:lnTo>
                  <a:lnTo>
                    <a:pt x="545477" y="375920"/>
                  </a:lnTo>
                  <a:lnTo>
                    <a:pt x="553707" y="367030"/>
                  </a:lnTo>
                  <a:lnTo>
                    <a:pt x="560082" y="361950"/>
                  </a:lnTo>
                  <a:lnTo>
                    <a:pt x="562952" y="359410"/>
                  </a:lnTo>
                  <a:lnTo>
                    <a:pt x="560273" y="365760"/>
                  </a:lnTo>
                  <a:lnTo>
                    <a:pt x="561365" y="364490"/>
                  </a:lnTo>
                  <a:lnTo>
                    <a:pt x="565594" y="360680"/>
                  </a:lnTo>
                  <a:lnTo>
                    <a:pt x="569734" y="360680"/>
                  </a:lnTo>
                  <a:lnTo>
                    <a:pt x="568032" y="363220"/>
                  </a:lnTo>
                  <a:lnTo>
                    <a:pt x="566928" y="364490"/>
                  </a:lnTo>
                  <a:lnTo>
                    <a:pt x="563981" y="365760"/>
                  </a:lnTo>
                  <a:lnTo>
                    <a:pt x="561962" y="367030"/>
                  </a:lnTo>
                  <a:lnTo>
                    <a:pt x="556044" y="372110"/>
                  </a:lnTo>
                  <a:lnTo>
                    <a:pt x="555091" y="374650"/>
                  </a:lnTo>
                  <a:lnTo>
                    <a:pt x="550519" y="382270"/>
                  </a:lnTo>
                  <a:lnTo>
                    <a:pt x="548360" y="383540"/>
                  </a:lnTo>
                  <a:lnTo>
                    <a:pt x="543128" y="386080"/>
                  </a:lnTo>
                  <a:lnTo>
                    <a:pt x="542886" y="386080"/>
                  </a:lnTo>
                  <a:lnTo>
                    <a:pt x="535978" y="393700"/>
                  </a:lnTo>
                  <a:lnTo>
                    <a:pt x="536130" y="391160"/>
                  </a:lnTo>
                  <a:lnTo>
                    <a:pt x="536486" y="388620"/>
                  </a:lnTo>
                  <a:lnTo>
                    <a:pt x="536587" y="387350"/>
                  </a:lnTo>
                  <a:lnTo>
                    <a:pt x="535698" y="387350"/>
                  </a:lnTo>
                  <a:lnTo>
                    <a:pt x="534784" y="386080"/>
                  </a:lnTo>
                  <a:lnTo>
                    <a:pt x="532511" y="388620"/>
                  </a:lnTo>
                  <a:lnTo>
                    <a:pt x="528218" y="391160"/>
                  </a:lnTo>
                  <a:lnTo>
                    <a:pt x="527253" y="393700"/>
                  </a:lnTo>
                  <a:lnTo>
                    <a:pt x="526503" y="394970"/>
                  </a:lnTo>
                  <a:lnTo>
                    <a:pt x="525386" y="397510"/>
                  </a:lnTo>
                  <a:lnTo>
                    <a:pt x="524929" y="398780"/>
                  </a:lnTo>
                  <a:lnTo>
                    <a:pt x="522630" y="400050"/>
                  </a:lnTo>
                  <a:lnTo>
                    <a:pt x="521081" y="400050"/>
                  </a:lnTo>
                  <a:lnTo>
                    <a:pt x="520547" y="401320"/>
                  </a:lnTo>
                  <a:lnTo>
                    <a:pt x="520788" y="400050"/>
                  </a:lnTo>
                  <a:lnTo>
                    <a:pt x="520433" y="400050"/>
                  </a:lnTo>
                  <a:lnTo>
                    <a:pt x="519239" y="398780"/>
                  </a:lnTo>
                  <a:lnTo>
                    <a:pt x="513588" y="401320"/>
                  </a:lnTo>
                  <a:lnTo>
                    <a:pt x="511251" y="403860"/>
                  </a:lnTo>
                  <a:lnTo>
                    <a:pt x="500202" y="414020"/>
                  </a:lnTo>
                  <a:lnTo>
                    <a:pt x="499427" y="415290"/>
                  </a:lnTo>
                  <a:lnTo>
                    <a:pt x="499173" y="416560"/>
                  </a:lnTo>
                  <a:lnTo>
                    <a:pt x="503745" y="414020"/>
                  </a:lnTo>
                  <a:lnTo>
                    <a:pt x="507758" y="410210"/>
                  </a:lnTo>
                  <a:lnTo>
                    <a:pt x="509397" y="406400"/>
                  </a:lnTo>
                  <a:lnTo>
                    <a:pt x="512813" y="405130"/>
                  </a:lnTo>
                  <a:lnTo>
                    <a:pt x="513207" y="406400"/>
                  </a:lnTo>
                  <a:lnTo>
                    <a:pt x="516572" y="406400"/>
                  </a:lnTo>
                  <a:lnTo>
                    <a:pt x="518782" y="407670"/>
                  </a:lnTo>
                  <a:lnTo>
                    <a:pt x="520598" y="407670"/>
                  </a:lnTo>
                  <a:lnTo>
                    <a:pt x="523328" y="405130"/>
                  </a:lnTo>
                  <a:lnTo>
                    <a:pt x="527418" y="401320"/>
                  </a:lnTo>
                  <a:lnTo>
                    <a:pt x="526592" y="403860"/>
                  </a:lnTo>
                  <a:lnTo>
                    <a:pt x="528231" y="406400"/>
                  </a:lnTo>
                  <a:lnTo>
                    <a:pt x="529145" y="408940"/>
                  </a:lnTo>
                  <a:lnTo>
                    <a:pt x="537984" y="400050"/>
                  </a:lnTo>
                  <a:lnTo>
                    <a:pt x="539089" y="400050"/>
                  </a:lnTo>
                  <a:lnTo>
                    <a:pt x="539902" y="398780"/>
                  </a:lnTo>
                  <a:lnTo>
                    <a:pt x="542594" y="397510"/>
                  </a:lnTo>
                  <a:lnTo>
                    <a:pt x="543928" y="396240"/>
                  </a:lnTo>
                  <a:lnTo>
                    <a:pt x="545528" y="393700"/>
                  </a:lnTo>
                  <a:lnTo>
                    <a:pt x="547141" y="391160"/>
                  </a:lnTo>
                  <a:lnTo>
                    <a:pt x="549592" y="387350"/>
                  </a:lnTo>
                  <a:lnTo>
                    <a:pt x="554367" y="382270"/>
                  </a:lnTo>
                  <a:lnTo>
                    <a:pt x="553466" y="384810"/>
                  </a:lnTo>
                  <a:lnTo>
                    <a:pt x="555459" y="383540"/>
                  </a:lnTo>
                  <a:lnTo>
                    <a:pt x="557822" y="382270"/>
                  </a:lnTo>
                  <a:lnTo>
                    <a:pt x="562533" y="379730"/>
                  </a:lnTo>
                  <a:lnTo>
                    <a:pt x="563524" y="379730"/>
                  </a:lnTo>
                  <a:lnTo>
                    <a:pt x="564578" y="378460"/>
                  </a:lnTo>
                  <a:lnTo>
                    <a:pt x="565658" y="375920"/>
                  </a:lnTo>
                  <a:lnTo>
                    <a:pt x="566293" y="374650"/>
                  </a:lnTo>
                  <a:lnTo>
                    <a:pt x="557593" y="379730"/>
                  </a:lnTo>
                  <a:lnTo>
                    <a:pt x="557047" y="379730"/>
                  </a:lnTo>
                  <a:lnTo>
                    <a:pt x="557390" y="378460"/>
                  </a:lnTo>
                  <a:lnTo>
                    <a:pt x="558342" y="377190"/>
                  </a:lnTo>
                  <a:lnTo>
                    <a:pt x="561886" y="374650"/>
                  </a:lnTo>
                  <a:lnTo>
                    <a:pt x="565378" y="370840"/>
                  </a:lnTo>
                  <a:lnTo>
                    <a:pt x="574662" y="365760"/>
                  </a:lnTo>
                  <a:lnTo>
                    <a:pt x="579843" y="364490"/>
                  </a:lnTo>
                  <a:lnTo>
                    <a:pt x="581837" y="367030"/>
                  </a:lnTo>
                  <a:lnTo>
                    <a:pt x="582231" y="367030"/>
                  </a:lnTo>
                  <a:lnTo>
                    <a:pt x="582371" y="368300"/>
                  </a:lnTo>
                  <a:lnTo>
                    <a:pt x="580428" y="370840"/>
                  </a:lnTo>
                  <a:lnTo>
                    <a:pt x="575538" y="375920"/>
                  </a:lnTo>
                  <a:lnTo>
                    <a:pt x="576795" y="375920"/>
                  </a:lnTo>
                  <a:lnTo>
                    <a:pt x="579081" y="373380"/>
                  </a:lnTo>
                  <a:lnTo>
                    <a:pt x="582980" y="370840"/>
                  </a:lnTo>
                  <a:lnTo>
                    <a:pt x="584822" y="369570"/>
                  </a:lnTo>
                  <a:lnTo>
                    <a:pt x="590461" y="367030"/>
                  </a:lnTo>
                  <a:lnTo>
                    <a:pt x="592797" y="364490"/>
                  </a:lnTo>
                  <a:lnTo>
                    <a:pt x="595134" y="361950"/>
                  </a:lnTo>
                  <a:lnTo>
                    <a:pt x="596341" y="360680"/>
                  </a:lnTo>
                  <a:lnTo>
                    <a:pt x="597547" y="359410"/>
                  </a:lnTo>
                  <a:lnTo>
                    <a:pt x="602373" y="354330"/>
                  </a:lnTo>
                  <a:lnTo>
                    <a:pt x="602869" y="353060"/>
                  </a:lnTo>
                  <a:lnTo>
                    <a:pt x="599084" y="353060"/>
                  </a:lnTo>
                  <a:lnTo>
                    <a:pt x="604253" y="347980"/>
                  </a:lnTo>
                  <a:lnTo>
                    <a:pt x="604354" y="347789"/>
                  </a:lnTo>
                  <a:lnTo>
                    <a:pt x="604393" y="345440"/>
                  </a:lnTo>
                  <a:lnTo>
                    <a:pt x="605078" y="344170"/>
                  </a:lnTo>
                  <a:lnTo>
                    <a:pt x="606145" y="342900"/>
                  </a:lnTo>
                  <a:lnTo>
                    <a:pt x="607783" y="341630"/>
                  </a:lnTo>
                  <a:lnTo>
                    <a:pt x="609295" y="341630"/>
                  </a:lnTo>
                  <a:lnTo>
                    <a:pt x="608774" y="342900"/>
                  </a:lnTo>
                  <a:lnTo>
                    <a:pt x="607872" y="344170"/>
                  </a:lnTo>
                  <a:lnTo>
                    <a:pt x="604507" y="347789"/>
                  </a:lnTo>
                  <a:lnTo>
                    <a:pt x="609523" y="344170"/>
                  </a:lnTo>
                  <a:lnTo>
                    <a:pt x="613930" y="341630"/>
                  </a:lnTo>
                  <a:lnTo>
                    <a:pt x="617537" y="337820"/>
                  </a:lnTo>
                  <a:lnTo>
                    <a:pt x="618744" y="336550"/>
                  </a:lnTo>
                  <a:lnTo>
                    <a:pt x="625182" y="330200"/>
                  </a:lnTo>
                  <a:lnTo>
                    <a:pt x="627532" y="327660"/>
                  </a:lnTo>
                  <a:lnTo>
                    <a:pt x="624281" y="327660"/>
                  </a:lnTo>
                  <a:lnTo>
                    <a:pt x="621779" y="330200"/>
                  </a:lnTo>
                  <a:lnTo>
                    <a:pt x="616267" y="336550"/>
                  </a:lnTo>
                  <a:lnTo>
                    <a:pt x="614349" y="337820"/>
                  </a:lnTo>
                  <a:lnTo>
                    <a:pt x="625043" y="322580"/>
                  </a:lnTo>
                  <a:lnTo>
                    <a:pt x="630631" y="316230"/>
                  </a:lnTo>
                  <a:lnTo>
                    <a:pt x="634085" y="312420"/>
                  </a:lnTo>
                  <a:lnTo>
                    <a:pt x="633958" y="312420"/>
                  </a:lnTo>
                  <a:lnTo>
                    <a:pt x="633755" y="311150"/>
                  </a:lnTo>
                  <a:lnTo>
                    <a:pt x="633196" y="312420"/>
                  </a:lnTo>
                  <a:lnTo>
                    <a:pt x="631317" y="313690"/>
                  </a:lnTo>
                  <a:lnTo>
                    <a:pt x="629539" y="316230"/>
                  </a:lnTo>
                  <a:lnTo>
                    <a:pt x="625055" y="321310"/>
                  </a:lnTo>
                  <a:lnTo>
                    <a:pt x="622579" y="322580"/>
                  </a:lnTo>
                  <a:lnTo>
                    <a:pt x="618718" y="325120"/>
                  </a:lnTo>
                  <a:lnTo>
                    <a:pt x="618680" y="323850"/>
                  </a:lnTo>
                  <a:lnTo>
                    <a:pt x="625881" y="316230"/>
                  </a:lnTo>
                  <a:lnTo>
                    <a:pt x="626681" y="314960"/>
                  </a:lnTo>
                  <a:lnTo>
                    <a:pt x="627481" y="313690"/>
                  </a:lnTo>
                  <a:lnTo>
                    <a:pt x="629081" y="311150"/>
                  </a:lnTo>
                  <a:lnTo>
                    <a:pt x="632028" y="304800"/>
                  </a:lnTo>
                  <a:lnTo>
                    <a:pt x="633768" y="302260"/>
                  </a:lnTo>
                  <a:lnTo>
                    <a:pt x="640588" y="295910"/>
                  </a:lnTo>
                  <a:lnTo>
                    <a:pt x="643140" y="293370"/>
                  </a:lnTo>
                  <a:lnTo>
                    <a:pt x="645693" y="290830"/>
                  </a:lnTo>
                  <a:lnTo>
                    <a:pt x="650735" y="284480"/>
                  </a:lnTo>
                  <a:lnTo>
                    <a:pt x="658291" y="276860"/>
                  </a:lnTo>
                  <a:lnTo>
                    <a:pt x="660768" y="274320"/>
                  </a:lnTo>
                  <a:lnTo>
                    <a:pt x="664464" y="273050"/>
                  </a:lnTo>
                  <a:lnTo>
                    <a:pt x="664197" y="275590"/>
                  </a:lnTo>
                  <a:lnTo>
                    <a:pt x="666318" y="273050"/>
                  </a:lnTo>
                  <a:lnTo>
                    <a:pt x="669493" y="269240"/>
                  </a:lnTo>
                  <a:lnTo>
                    <a:pt x="668972" y="271780"/>
                  </a:lnTo>
                  <a:lnTo>
                    <a:pt x="668185" y="271780"/>
                  </a:lnTo>
                  <a:lnTo>
                    <a:pt x="661377" y="279400"/>
                  </a:lnTo>
                  <a:lnTo>
                    <a:pt x="659028" y="281940"/>
                  </a:lnTo>
                  <a:lnTo>
                    <a:pt x="658114" y="284480"/>
                  </a:lnTo>
                  <a:lnTo>
                    <a:pt x="657618" y="285750"/>
                  </a:lnTo>
                  <a:lnTo>
                    <a:pt x="663956" y="281940"/>
                  </a:lnTo>
                  <a:lnTo>
                    <a:pt x="670445" y="275590"/>
                  </a:lnTo>
                  <a:lnTo>
                    <a:pt x="677011" y="269240"/>
                  </a:lnTo>
                  <a:lnTo>
                    <a:pt x="682028" y="264160"/>
                  </a:lnTo>
                  <a:lnTo>
                    <a:pt x="684542" y="261620"/>
                  </a:lnTo>
                  <a:lnTo>
                    <a:pt x="686028" y="260350"/>
                  </a:lnTo>
                  <a:lnTo>
                    <a:pt x="684860" y="260350"/>
                  </a:lnTo>
                  <a:lnTo>
                    <a:pt x="683425" y="261620"/>
                  </a:lnTo>
                  <a:lnTo>
                    <a:pt x="679424" y="264160"/>
                  </a:lnTo>
                  <a:lnTo>
                    <a:pt x="678345" y="264160"/>
                  </a:lnTo>
                  <a:lnTo>
                    <a:pt x="684593" y="256540"/>
                  </a:lnTo>
                  <a:lnTo>
                    <a:pt x="687412" y="254000"/>
                  </a:lnTo>
                  <a:lnTo>
                    <a:pt x="693762" y="248920"/>
                  </a:lnTo>
                  <a:lnTo>
                    <a:pt x="694588" y="247650"/>
                  </a:lnTo>
                  <a:lnTo>
                    <a:pt x="698754" y="241300"/>
                  </a:lnTo>
                  <a:lnTo>
                    <a:pt x="698309" y="238760"/>
                  </a:lnTo>
                  <a:lnTo>
                    <a:pt x="697903" y="237490"/>
                  </a:lnTo>
                  <a:lnTo>
                    <a:pt x="694372" y="241300"/>
                  </a:lnTo>
                  <a:lnTo>
                    <a:pt x="690651" y="245110"/>
                  </a:lnTo>
                  <a:lnTo>
                    <a:pt x="689051" y="245110"/>
                  </a:lnTo>
                  <a:lnTo>
                    <a:pt x="686320" y="247650"/>
                  </a:lnTo>
                  <a:lnTo>
                    <a:pt x="685241" y="247650"/>
                  </a:lnTo>
                  <a:lnTo>
                    <a:pt x="653973" y="276860"/>
                  </a:lnTo>
                  <a:lnTo>
                    <a:pt x="649097" y="281940"/>
                  </a:lnTo>
                  <a:lnTo>
                    <a:pt x="641515" y="289560"/>
                  </a:lnTo>
                  <a:lnTo>
                    <a:pt x="638644" y="292100"/>
                  </a:lnTo>
                  <a:lnTo>
                    <a:pt x="636892" y="292100"/>
                  </a:lnTo>
                  <a:lnTo>
                    <a:pt x="635698" y="293370"/>
                  </a:lnTo>
                  <a:lnTo>
                    <a:pt x="636739" y="289560"/>
                  </a:lnTo>
                  <a:lnTo>
                    <a:pt x="630847" y="294640"/>
                  </a:lnTo>
                  <a:lnTo>
                    <a:pt x="627913" y="298450"/>
                  </a:lnTo>
                  <a:lnTo>
                    <a:pt x="625182" y="300990"/>
                  </a:lnTo>
                  <a:lnTo>
                    <a:pt x="619925" y="306819"/>
                  </a:lnTo>
                  <a:lnTo>
                    <a:pt x="619925" y="314960"/>
                  </a:lnTo>
                  <a:lnTo>
                    <a:pt x="619696" y="318770"/>
                  </a:lnTo>
                  <a:lnTo>
                    <a:pt x="618883" y="320040"/>
                  </a:lnTo>
                  <a:lnTo>
                    <a:pt x="618134" y="320040"/>
                  </a:lnTo>
                  <a:lnTo>
                    <a:pt x="613092" y="326390"/>
                  </a:lnTo>
                  <a:lnTo>
                    <a:pt x="608012" y="331470"/>
                  </a:lnTo>
                  <a:lnTo>
                    <a:pt x="597789" y="339090"/>
                  </a:lnTo>
                  <a:lnTo>
                    <a:pt x="596874" y="340360"/>
                  </a:lnTo>
                  <a:lnTo>
                    <a:pt x="596011" y="340360"/>
                  </a:lnTo>
                  <a:lnTo>
                    <a:pt x="594233" y="341630"/>
                  </a:lnTo>
                  <a:lnTo>
                    <a:pt x="593585" y="341630"/>
                  </a:lnTo>
                  <a:lnTo>
                    <a:pt x="594398" y="339090"/>
                  </a:lnTo>
                  <a:lnTo>
                    <a:pt x="596493" y="336550"/>
                  </a:lnTo>
                  <a:lnTo>
                    <a:pt x="597966" y="335280"/>
                  </a:lnTo>
                  <a:lnTo>
                    <a:pt x="599427" y="334010"/>
                  </a:lnTo>
                  <a:lnTo>
                    <a:pt x="603986" y="328930"/>
                  </a:lnTo>
                  <a:lnTo>
                    <a:pt x="609688" y="322580"/>
                  </a:lnTo>
                  <a:lnTo>
                    <a:pt x="611174" y="321310"/>
                  </a:lnTo>
                  <a:lnTo>
                    <a:pt x="614146" y="318770"/>
                  </a:lnTo>
                  <a:lnTo>
                    <a:pt x="619925" y="314960"/>
                  </a:lnTo>
                  <a:lnTo>
                    <a:pt x="619925" y="306819"/>
                  </a:lnTo>
                  <a:lnTo>
                    <a:pt x="619455" y="307340"/>
                  </a:lnTo>
                  <a:lnTo>
                    <a:pt x="617816" y="309880"/>
                  </a:lnTo>
                  <a:lnTo>
                    <a:pt x="613079" y="313690"/>
                  </a:lnTo>
                  <a:lnTo>
                    <a:pt x="612114" y="313690"/>
                  </a:lnTo>
                  <a:lnTo>
                    <a:pt x="613003" y="312420"/>
                  </a:lnTo>
                  <a:lnTo>
                    <a:pt x="613727" y="311150"/>
                  </a:lnTo>
                  <a:lnTo>
                    <a:pt x="614743" y="309880"/>
                  </a:lnTo>
                  <a:lnTo>
                    <a:pt x="615975" y="308610"/>
                  </a:lnTo>
                  <a:lnTo>
                    <a:pt x="617220" y="307340"/>
                  </a:lnTo>
                  <a:lnTo>
                    <a:pt x="618617" y="306070"/>
                  </a:lnTo>
                  <a:lnTo>
                    <a:pt x="612470" y="308610"/>
                  </a:lnTo>
                  <a:lnTo>
                    <a:pt x="609981" y="307340"/>
                  </a:lnTo>
                  <a:lnTo>
                    <a:pt x="608380" y="308394"/>
                  </a:lnTo>
                  <a:lnTo>
                    <a:pt x="608380" y="319443"/>
                  </a:lnTo>
                  <a:lnTo>
                    <a:pt x="607872" y="320040"/>
                  </a:lnTo>
                  <a:lnTo>
                    <a:pt x="607364" y="321310"/>
                  </a:lnTo>
                  <a:lnTo>
                    <a:pt x="607288" y="320040"/>
                  </a:lnTo>
                  <a:lnTo>
                    <a:pt x="607593" y="320040"/>
                  </a:lnTo>
                  <a:lnTo>
                    <a:pt x="608380" y="319443"/>
                  </a:lnTo>
                  <a:lnTo>
                    <a:pt x="608380" y="308394"/>
                  </a:lnTo>
                  <a:lnTo>
                    <a:pt x="602221" y="312420"/>
                  </a:lnTo>
                  <a:lnTo>
                    <a:pt x="600583" y="313690"/>
                  </a:lnTo>
                  <a:lnTo>
                    <a:pt x="602424" y="309880"/>
                  </a:lnTo>
                  <a:lnTo>
                    <a:pt x="607237" y="304800"/>
                  </a:lnTo>
                  <a:lnTo>
                    <a:pt x="609701" y="303530"/>
                  </a:lnTo>
                  <a:lnTo>
                    <a:pt x="610387" y="303530"/>
                  </a:lnTo>
                  <a:lnTo>
                    <a:pt x="613143" y="302260"/>
                  </a:lnTo>
                  <a:lnTo>
                    <a:pt x="615061" y="300990"/>
                  </a:lnTo>
                  <a:lnTo>
                    <a:pt x="621957" y="292100"/>
                  </a:lnTo>
                  <a:lnTo>
                    <a:pt x="626084" y="288290"/>
                  </a:lnTo>
                  <a:lnTo>
                    <a:pt x="629094" y="287020"/>
                  </a:lnTo>
                  <a:lnTo>
                    <a:pt x="632675" y="285750"/>
                  </a:lnTo>
                  <a:lnTo>
                    <a:pt x="636866" y="281940"/>
                  </a:lnTo>
                  <a:lnTo>
                    <a:pt x="644448" y="274320"/>
                  </a:lnTo>
                  <a:lnTo>
                    <a:pt x="647255" y="271780"/>
                  </a:lnTo>
                  <a:lnTo>
                    <a:pt x="649719" y="269240"/>
                  </a:lnTo>
                  <a:lnTo>
                    <a:pt x="652170" y="266700"/>
                  </a:lnTo>
                  <a:lnTo>
                    <a:pt x="653796" y="265430"/>
                  </a:lnTo>
                  <a:lnTo>
                    <a:pt x="659028" y="264160"/>
                  </a:lnTo>
                  <a:lnTo>
                    <a:pt x="662393" y="260350"/>
                  </a:lnTo>
                  <a:lnTo>
                    <a:pt x="664641" y="257810"/>
                  </a:lnTo>
                  <a:lnTo>
                    <a:pt x="672503" y="250190"/>
                  </a:lnTo>
                  <a:lnTo>
                    <a:pt x="675919" y="246380"/>
                  </a:lnTo>
                  <a:lnTo>
                    <a:pt x="683717" y="238760"/>
                  </a:lnTo>
                  <a:lnTo>
                    <a:pt x="686054" y="236220"/>
                  </a:lnTo>
                  <a:lnTo>
                    <a:pt x="686955" y="233680"/>
                  </a:lnTo>
                  <a:lnTo>
                    <a:pt x="688378" y="229870"/>
                  </a:lnTo>
                  <a:lnTo>
                    <a:pt x="689406" y="228600"/>
                  </a:lnTo>
                  <a:lnTo>
                    <a:pt x="687717" y="229870"/>
                  </a:lnTo>
                  <a:lnTo>
                    <a:pt x="686650" y="229870"/>
                  </a:lnTo>
                  <a:lnTo>
                    <a:pt x="685927" y="231140"/>
                  </a:lnTo>
                  <a:lnTo>
                    <a:pt x="681062" y="237490"/>
                  </a:lnTo>
                  <a:lnTo>
                    <a:pt x="676783" y="242570"/>
                  </a:lnTo>
                  <a:lnTo>
                    <a:pt x="672198" y="248920"/>
                  </a:lnTo>
                  <a:lnTo>
                    <a:pt x="667207" y="254000"/>
                  </a:lnTo>
                  <a:lnTo>
                    <a:pt x="662825" y="257810"/>
                  </a:lnTo>
                  <a:lnTo>
                    <a:pt x="658622" y="260350"/>
                  </a:lnTo>
                  <a:lnTo>
                    <a:pt x="660260" y="257810"/>
                  </a:lnTo>
                  <a:lnTo>
                    <a:pt x="658075" y="257810"/>
                  </a:lnTo>
                  <a:lnTo>
                    <a:pt x="655167" y="260350"/>
                  </a:lnTo>
                  <a:lnTo>
                    <a:pt x="653580" y="261620"/>
                  </a:lnTo>
                  <a:lnTo>
                    <a:pt x="651306" y="262890"/>
                  </a:lnTo>
                  <a:lnTo>
                    <a:pt x="650379" y="262890"/>
                  </a:lnTo>
                  <a:lnTo>
                    <a:pt x="651484" y="261620"/>
                  </a:lnTo>
                  <a:lnTo>
                    <a:pt x="652526" y="259080"/>
                  </a:lnTo>
                  <a:lnTo>
                    <a:pt x="653161" y="259080"/>
                  </a:lnTo>
                  <a:lnTo>
                    <a:pt x="657961" y="254000"/>
                  </a:lnTo>
                  <a:lnTo>
                    <a:pt x="659168" y="252730"/>
                  </a:lnTo>
                  <a:lnTo>
                    <a:pt x="660539" y="251460"/>
                  </a:lnTo>
                  <a:lnTo>
                    <a:pt x="664654" y="247650"/>
                  </a:lnTo>
                  <a:lnTo>
                    <a:pt x="665708" y="246380"/>
                  </a:lnTo>
                  <a:lnTo>
                    <a:pt x="667791" y="243840"/>
                  </a:lnTo>
                  <a:lnTo>
                    <a:pt x="675106" y="234950"/>
                  </a:lnTo>
                  <a:lnTo>
                    <a:pt x="677557" y="232410"/>
                  </a:lnTo>
                  <a:lnTo>
                    <a:pt x="678218" y="231140"/>
                  </a:lnTo>
                  <a:lnTo>
                    <a:pt x="674636" y="231140"/>
                  </a:lnTo>
                  <a:lnTo>
                    <a:pt x="679678" y="224790"/>
                  </a:lnTo>
                  <a:lnTo>
                    <a:pt x="680085" y="223520"/>
                  </a:lnTo>
                  <a:lnTo>
                    <a:pt x="680478" y="222250"/>
                  </a:lnTo>
                  <a:lnTo>
                    <a:pt x="677608" y="223520"/>
                  </a:lnTo>
                  <a:lnTo>
                    <a:pt x="679272" y="219710"/>
                  </a:lnTo>
                  <a:lnTo>
                    <a:pt x="673684" y="223520"/>
                  </a:lnTo>
                  <a:lnTo>
                    <a:pt x="674319" y="222250"/>
                  </a:lnTo>
                  <a:lnTo>
                    <a:pt x="674954" y="220980"/>
                  </a:lnTo>
                  <a:lnTo>
                    <a:pt x="678688" y="217170"/>
                  </a:lnTo>
                  <a:lnTo>
                    <a:pt x="680034" y="215900"/>
                  </a:lnTo>
                  <a:lnTo>
                    <a:pt x="681342" y="214630"/>
                  </a:lnTo>
                  <a:lnTo>
                    <a:pt x="680364" y="213360"/>
                  </a:lnTo>
                  <a:lnTo>
                    <a:pt x="677735" y="214630"/>
                  </a:lnTo>
                  <a:lnTo>
                    <a:pt x="669696" y="222250"/>
                  </a:lnTo>
                  <a:lnTo>
                    <a:pt x="673976" y="215900"/>
                  </a:lnTo>
                  <a:lnTo>
                    <a:pt x="668413" y="219646"/>
                  </a:lnTo>
                  <a:lnTo>
                    <a:pt x="668413" y="224790"/>
                  </a:lnTo>
                  <a:lnTo>
                    <a:pt x="668248" y="226060"/>
                  </a:lnTo>
                  <a:lnTo>
                    <a:pt x="663905" y="232410"/>
                  </a:lnTo>
                  <a:lnTo>
                    <a:pt x="658228" y="237490"/>
                  </a:lnTo>
                  <a:lnTo>
                    <a:pt x="651522" y="243840"/>
                  </a:lnTo>
                  <a:lnTo>
                    <a:pt x="650811" y="243840"/>
                  </a:lnTo>
                  <a:lnTo>
                    <a:pt x="652513" y="241300"/>
                  </a:lnTo>
                  <a:lnTo>
                    <a:pt x="654215" y="238760"/>
                  </a:lnTo>
                  <a:lnTo>
                    <a:pt x="657707" y="234950"/>
                  </a:lnTo>
                  <a:lnTo>
                    <a:pt x="665873" y="226060"/>
                  </a:lnTo>
                  <a:lnTo>
                    <a:pt x="666889" y="226060"/>
                  </a:lnTo>
                  <a:lnTo>
                    <a:pt x="668147" y="224790"/>
                  </a:lnTo>
                  <a:lnTo>
                    <a:pt x="668413" y="224790"/>
                  </a:lnTo>
                  <a:lnTo>
                    <a:pt x="668413" y="219646"/>
                  </a:lnTo>
                  <a:lnTo>
                    <a:pt x="666419" y="220980"/>
                  </a:lnTo>
                  <a:lnTo>
                    <a:pt x="664794" y="220980"/>
                  </a:lnTo>
                  <a:lnTo>
                    <a:pt x="665759" y="219710"/>
                  </a:lnTo>
                  <a:lnTo>
                    <a:pt x="666673" y="218440"/>
                  </a:lnTo>
                  <a:lnTo>
                    <a:pt x="668705" y="217170"/>
                  </a:lnTo>
                  <a:lnTo>
                    <a:pt x="670420" y="215900"/>
                  </a:lnTo>
                  <a:lnTo>
                    <a:pt x="671182" y="213360"/>
                  </a:lnTo>
                  <a:lnTo>
                    <a:pt x="669340" y="214630"/>
                  </a:lnTo>
                  <a:lnTo>
                    <a:pt x="666026" y="215900"/>
                  </a:lnTo>
                  <a:lnTo>
                    <a:pt x="664641" y="215900"/>
                  </a:lnTo>
                  <a:lnTo>
                    <a:pt x="662762" y="218211"/>
                  </a:lnTo>
                  <a:lnTo>
                    <a:pt x="662762" y="220980"/>
                  </a:lnTo>
                  <a:lnTo>
                    <a:pt x="662127" y="222250"/>
                  </a:lnTo>
                  <a:lnTo>
                    <a:pt x="659993" y="224790"/>
                  </a:lnTo>
                  <a:lnTo>
                    <a:pt x="658672" y="226060"/>
                  </a:lnTo>
                  <a:lnTo>
                    <a:pt x="658520" y="228600"/>
                  </a:lnTo>
                  <a:lnTo>
                    <a:pt x="652195" y="234950"/>
                  </a:lnTo>
                  <a:lnTo>
                    <a:pt x="651217" y="234950"/>
                  </a:lnTo>
                  <a:lnTo>
                    <a:pt x="649897" y="233680"/>
                  </a:lnTo>
                  <a:lnTo>
                    <a:pt x="650608" y="232410"/>
                  </a:lnTo>
                  <a:lnTo>
                    <a:pt x="652348" y="231140"/>
                  </a:lnTo>
                  <a:lnTo>
                    <a:pt x="657237" y="224790"/>
                  </a:lnTo>
                  <a:lnTo>
                    <a:pt x="659130" y="222250"/>
                  </a:lnTo>
                  <a:lnTo>
                    <a:pt x="660450" y="220980"/>
                  </a:lnTo>
                  <a:lnTo>
                    <a:pt x="662762" y="220980"/>
                  </a:lnTo>
                  <a:lnTo>
                    <a:pt x="662762" y="218211"/>
                  </a:lnTo>
                  <a:lnTo>
                    <a:pt x="661530" y="219710"/>
                  </a:lnTo>
                  <a:lnTo>
                    <a:pt x="655116" y="226060"/>
                  </a:lnTo>
                  <a:lnTo>
                    <a:pt x="649262" y="229870"/>
                  </a:lnTo>
                  <a:lnTo>
                    <a:pt x="643039" y="236220"/>
                  </a:lnTo>
                  <a:lnTo>
                    <a:pt x="641997" y="236855"/>
                  </a:lnTo>
                  <a:lnTo>
                    <a:pt x="641997" y="271780"/>
                  </a:lnTo>
                  <a:lnTo>
                    <a:pt x="641553" y="273050"/>
                  </a:lnTo>
                  <a:lnTo>
                    <a:pt x="638073" y="276860"/>
                  </a:lnTo>
                  <a:lnTo>
                    <a:pt x="635342" y="276860"/>
                  </a:lnTo>
                  <a:lnTo>
                    <a:pt x="636511" y="274320"/>
                  </a:lnTo>
                  <a:lnTo>
                    <a:pt x="639978" y="271780"/>
                  </a:lnTo>
                  <a:lnTo>
                    <a:pt x="641273" y="270510"/>
                  </a:lnTo>
                  <a:lnTo>
                    <a:pt x="641819" y="271780"/>
                  </a:lnTo>
                  <a:lnTo>
                    <a:pt x="641997" y="271780"/>
                  </a:lnTo>
                  <a:lnTo>
                    <a:pt x="641997" y="236855"/>
                  </a:lnTo>
                  <a:lnTo>
                    <a:pt x="640943" y="237490"/>
                  </a:lnTo>
                  <a:lnTo>
                    <a:pt x="639851" y="238760"/>
                  </a:lnTo>
                  <a:lnTo>
                    <a:pt x="639762" y="237490"/>
                  </a:lnTo>
                  <a:lnTo>
                    <a:pt x="640092" y="237490"/>
                  </a:lnTo>
                  <a:lnTo>
                    <a:pt x="640549" y="236220"/>
                  </a:lnTo>
                  <a:lnTo>
                    <a:pt x="644766" y="231140"/>
                  </a:lnTo>
                  <a:lnTo>
                    <a:pt x="647827" y="227330"/>
                  </a:lnTo>
                  <a:lnTo>
                    <a:pt x="652919" y="220980"/>
                  </a:lnTo>
                  <a:lnTo>
                    <a:pt x="659815" y="218440"/>
                  </a:lnTo>
                  <a:lnTo>
                    <a:pt x="663244" y="214630"/>
                  </a:lnTo>
                  <a:lnTo>
                    <a:pt x="668858" y="207010"/>
                  </a:lnTo>
                  <a:lnTo>
                    <a:pt x="670153" y="205740"/>
                  </a:lnTo>
                  <a:lnTo>
                    <a:pt x="671449" y="204470"/>
                  </a:lnTo>
                  <a:lnTo>
                    <a:pt x="672744" y="203200"/>
                  </a:lnTo>
                  <a:lnTo>
                    <a:pt x="679831" y="198120"/>
                  </a:lnTo>
                  <a:lnTo>
                    <a:pt x="682688" y="195580"/>
                  </a:lnTo>
                  <a:lnTo>
                    <a:pt x="684110" y="194310"/>
                  </a:lnTo>
                  <a:lnTo>
                    <a:pt x="685546" y="193040"/>
                  </a:lnTo>
                  <a:lnTo>
                    <a:pt x="689025" y="191770"/>
                  </a:lnTo>
                  <a:lnTo>
                    <a:pt x="691349" y="191770"/>
                  </a:lnTo>
                  <a:lnTo>
                    <a:pt x="692162" y="190500"/>
                  </a:lnTo>
                  <a:lnTo>
                    <a:pt x="695756" y="184150"/>
                  </a:lnTo>
                  <a:lnTo>
                    <a:pt x="698309" y="180340"/>
                  </a:lnTo>
                  <a:lnTo>
                    <a:pt x="702360" y="177800"/>
                  </a:lnTo>
                  <a:lnTo>
                    <a:pt x="707656" y="172720"/>
                  </a:lnTo>
                  <a:lnTo>
                    <a:pt x="712381" y="168910"/>
                  </a:lnTo>
                  <a:lnTo>
                    <a:pt x="714527" y="167640"/>
                  </a:lnTo>
                  <a:lnTo>
                    <a:pt x="718477" y="167640"/>
                  </a:lnTo>
                  <a:lnTo>
                    <a:pt x="716076" y="171450"/>
                  </a:lnTo>
                  <a:lnTo>
                    <a:pt x="714502" y="173990"/>
                  </a:lnTo>
                  <a:lnTo>
                    <a:pt x="717626" y="171450"/>
                  </a:lnTo>
                  <a:lnTo>
                    <a:pt x="721004" y="168910"/>
                  </a:lnTo>
                  <a:lnTo>
                    <a:pt x="723671" y="167640"/>
                  </a:lnTo>
                  <a:lnTo>
                    <a:pt x="726744" y="166370"/>
                  </a:lnTo>
                  <a:lnTo>
                    <a:pt x="727964" y="165100"/>
                  </a:lnTo>
                  <a:lnTo>
                    <a:pt x="733399" y="156210"/>
                  </a:lnTo>
                  <a:lnTo>
                    <a:pt x="735622" y="154940"/>
                  </a:lnTo>
                  <a:lnTo>
                    <a:pt x="738695" y="153670"/>
                  </a:lnTo>
                  <a:lnTo>
                    <a:pt x="742454" y="152400"/>
                  </a:lnTo>
                  <a:lnTo>
                    <a:pt x="749452" y="146050"/>
                  </a:lnTo>
                  <a:lnTo>
                    <a:pt x="749071" y="146050"/>
                  </a:lnTo>
                  <a:lnTo>
                    <a:pt x="750912" y="142240"/>
                  </a:lnTo>
                  <a:lnTo>
                    <a:pt x="751509" y="139700"/>
                  </a:lnTo>
                  <a:close/>
                </a:path>
                <a:path w="1169034" h="2215515">
                  <a:moveTo>
                    <a:pt x="785634" y="1876183"/>
                  </a:moveTo>
                  <a:lnTo>
                    <a:pt x="784758" y="1876183"/>
                  </a:lnTo>
                  <a:lnTo>
                    <a:pt x="783577" y="1877453"/>
                  </a:lnTo>
                  <a:lnTo>
                    <a:pt x="779246" y="1882533"/>
                  </a:lnTo>
                  <a:lnTo>
                    <a:pt x="776871" y="1886343"/>
                  </a:lnTo>
                  <a:lnTo>
                    <a:pt x="773544" y="1892693"/>
                  </a:lnTo>
                  <a:lnTo>
                    <a:pt x="769683" y="1895233"/>
                  </a:lnTo>
                  <a:lnTo>
                    <a:pt x="764082" y="1900313"/>
                  </a:lnTo>
                  <a:lnTo>
                    <a:pt x="766800" y="1895233"/>
                  </a:lnTo>
                  <a:lnTo>
                    <a:pt x="768375" y="1893963"/>
                  </a:lnTo>
                  <a:lnTo>
                    <a:pt x="769734" y="1891423"/>
                  </a:lnTo>
                  <a:lnTo>
                    <a:pt x="769188" y="1891423"/>
                  </a:lnTo>
                  <a:lnTo>
                    <a:pt x="768692" y="1892693"/>
                  </a:lnTo>
                  <a:lnTo>
                    <a:pt x="768184" y="1892693"/>
                  </a:lnTo>
                  <a:lnTo>
                    <a:pt x="763155" y="1897773"/>
                  </a:lnTo>
                  <a:lnTo>
                    <a:pt x="762050" y="1899043"/>
                  </a:lnTo>
                  <a:lnTo>
                    <a:pt x="761238" y="1900313"/>
                  </a:lnTo>
                  <a:lnTo>
                    <a:pt x="760818" y="1899043"/>
                  </a:lnTo>
                  <a:lnTo>
                    <a:pt x="760387" y="1899043"/>
                  </a:lnTo>
                  <a:lnTo>
                    <a:pt x="761263" y="1897773"/>
                  </a:lnTo>
                  <a:lnTo>
                    <a:pt x="766038" y="1891423"/>
                  </a:lnTo>
                  <a:lnTo>
                    <a:pt x="770115" y="1887613"/>
                  </a:lnTo>
                  <a:lnTo>
                    <a:pt x="775411" y="1883803"/>
                  </a:lnTo>
                  <a:lnTo>
                    <a:pt x="776655" y="1883803"/>
                  </a:lnTo>
                  <a:lnTo>
                    <a:pt x="780135" y="1879993"/>
                  </a:lnTo>
                  <a:lnTo>
                    <a:pt x="781862" y="1877453"/>
                  </a:lnTo>
                  <a:lnTo>
                    <a:pt x="782142" y="1874913"/>
                  </a:lnTo>
                  <a:lnTo>
                    <a:pt x="780453" y="1876183"/>
                  </a:lnTo>
                  <a:lnTo>
                    <a:pt x="775449" y="1881263"/>
                  </a:lnTo>
                  <a:lnTo>
                    <a:pt x="771982" y="1885073"/>
                  </a:lnTo>
                  <a:lnTo>
                    <a:pt x="764222" y="1892693"/>
                  </a:lnTo>
                  <a:lnTo>
                    <a:pt x="760641" y="1896503"/>
                  </a:lnTo>
                  <a:lnTo>
                    <a:pt x="755294" y="1904123"/>
                  </a:lnTo>
                  <a:lnTo>
                    <a:pt x="751941" y="1907933"/>
                  </a:lnTo>
                  <a:lnTo>
                    <a:pt x="745566" y="1914283"/>
                  </a:lnTo>
                  <a:lnTo>
                    <a:pt x="742124" y="1916823"/>
                  </a:lnTo>
                  <a:lnTo>
                    <a:pt x="737539" y="1920633"/>
                  </a:lnTo>
                  <a:lnTo>
                    <a:pt x="737260" y="1919363"/>
                  </a:lnTo>
                  <a:lnTo>
                    <a:pt x="738060" y="1916823"/>
                  </a:lnTo>
                  <a:lnTo>
                    <a:pt x="739101" y="1915553"/>
                  </a:lnTo>
                  <a:lnTo>
                    <a:pt x="740473" y="1913013"/>
                  </a:lnTo>
                  <a:lnTo>
                    <a:pt x="739724" y="1913013"/>
                  </a:lnTo>
                  <a:lnTo>
                    <a:pt x="733513" y="1920633"/>
                  </a:lnTo>
                  <a:lnTo>
                    <a:pt x="730986" y="1920633"/>
                  </a:lnTo>
                  <a:lnTo>
                    <a:pt x="727608" y="1923465"/>
                  </a:lnTo>
                  <a:lnTo>
                    <a:pt x="727608" y="1935873"/>
                  </a:lnTo>
                  <a:lnTo>
                    <a:pt x="723049" y="1943493"/>
                  </a:lnTo>
                  <a:lnTo>
                    <a:pt x="720445" y="1948573"/>
                  </a:lnTo>
                  <a:lnTo>
                    <a:pt x="698373" y="1970163"/>
                  </a:lnTo>
                  <a:lnTo>
                    <a:pt x="697496" y="1968893"/>
                  </a:lnTo>
                  <a:lnTo>
                    <a:pt x="696620" y="1970163"/>
                  </a:lnTo>
                  <a:lnTo>
                    <a:pt x="696760" y="1970163"/>
                  </a:lnTo>
                  <a:lnTo>
                    <a:pt x="692772" y="1973859"/>
                  </a:lnTo>
                  <a:lnTo>
                    <a:pt x="689787" y="1972703"/>
                  </a:lnTo>
                  <a:lnTo>
                    <a:pt x="687590" y="1973973"/>
                  </a:lnTo>
                  <a:lnTo>
                    <a:pt x="684187" y="1975243"/>
                  </a:lnTo>
                  <a:lnTo>
                    <a:pt x="676135" y="1981593"/>
                  </a:lnTo>
                  <a:lnTo>
                    <a:pt x="675119" y="1981593"/>
                  </a:lnTo>
                  <a:lnTo>
                    <a:pt x="673735" y="1984133"/>
                  </a:lnTo>
                  <a:lnTo>
                    <a:pt x="673442" y="1985403"/>
                  </a:lnTo>
                  <a:lnTo>
                    <a:pt x="676046" y="1984133"/>
                  </a:lnTo>
                  <a:lnTo>
                    <a:pt x="677760" y="1984133"/>
                  </a:lnTo>
                  <a:lnTo>
                    <a:pt x="673328" y="1991753"/>
                  </a:lnTo>
                  <a:lnTo>
                    <a:pt x="677037" y="1987905"/>
                  </a:lnTo>
                  <a:lnTo>
                    <a:pt x="682244" y="1984133"/>
                  </a:lnTo>
                  <a:lnTo>
                    <a:pt x="683247" y="1982863"/>
                  </a:lnTo>
                  <a:lnTo>
                    <a:pt x="684174" y="1982863"/>
                  </a:lnTo>
                  <a:lnTo>
                    <a:pt x="683348" y="1984133"/>
                  </a:lnTo>
                  <a:lnTo>
                    <a:pt x="682358" y="1986673"/>
                  </a:lnTo>
                  <a:lnTo>
                    <a:pt x="676719" y="1991118"/>
                  </a:lnTo>
                  <a:lnTo>
                    <a:pt x="676719" y="1995563"/>
                  </a:lnTo>
                  <a:lnTo>
                    <a:pt x="676351" y="1996059"/>
                  </a:lnTo>
                  <a:lnTo>
                    <a:pt x="676351" y="1998103"/>
                  </a:lnTo>
                  <a:lnTo>
                    <a:pt x="675690" y="1999373"/>
                  </a:lnTo>
                  <a:lnTo>
                    <a:pt x="676236" y="1998103"/>
                  </a:lnTo>
                  <a:lnTo>
                    <a:pt x="676351" y="1996059"/>
                  </a:lnTo>
                  <a:lnTo>
                    <a:pt x="671944" y="2001913"/>
                  </a:lnTo>
                  <a:lnTo>
                    <a:pt x="670712" y="2003183"/>
                  </a:lnTo>
                  <a:lnTo>
                    <a:pt x="668235" y="2003183"/>
                  </a:lnTo>
                  <a:lnTo>
                    <a:pt x="676719" y="1995563"/>
                  </a:lnTo>
                  <a:lnTo>
                    <a:pt x="676719" y="1991118"/>
                  </a:lnTo>
                  <a:lnTo>
                    <a:pt x="675906" y="1991753"/>
                  </a:lnTo>
                  <a:lnTo>
                    <a:pt x="670394" y="1999373"/>
                  </a:lnTo>
                  <a:lnTo>
                    <a:pt x="663625" y="2005723"/>
                  </a:lnTo>
                  <a:lnTo>
                    <a:pt x="662622" y="2006993"/>
                  </a:lnTo>
                  <a:lnTo>
                    <a:pt x="661670" y="2008263"/>
                  </a:lnTo>
                  <a:lnTo>
                    <a:pt x="662355" y="2008263"/>
                  </a:lnTo>
                  <a:lnTo>
                    <a:pt x="663968" y="2005723"/>
                  </a:lnTo>
                  <a:lnTo>
                    <a:pt x="665086" y="2005723"/>
                  </a:lnTo>
                  <a:lnTo>
                    <a:pt x="666267" y="2004453"/>
                  </a:lnTo>
                  <a:lnTo>
                    <a:pt x="667664" y="2004453"/>
                  </a:lnTo>
                  <a:lnTo>
                    <a:pt x="663854" y="2008263"/>
                  </a:lnTo>
                  <a:lnTo>
                    <a:pt x="660298" y="2013343"/>
                  </a:lnTo>
                  <a:lnTo>
                    <a:pt x="656069" y="2017153"/>
                  </a:lnTo>
                  <a:lnTo>
                    <a:pt x="655485" y="2017153"/>
                  </a:lnTo>
                  <a:lnTo>
                    <a:pt x="654519" y="2018423"/>
                  </a:lnTo>
                  <a:lnTo>
                    <a:pt x="649859" y="2026043"/>
                  </a:lnTo>
                  <a:lnTo>
                    <a:pt x="645718" y="2028583"/>
                  </a:lnTo>
                  <a:lnTo>
                    <a:pt x="638416" y="2033663"/>
                  </a:lnTo>
                  <a:lnTo>
                    <a:pt x="634949" y="2037473"/>
                  </a:lnTo>
                  <a:lnTo>
                    <a:pt x="631444" y="2043823"/>
                  </a:lnTo>
                  <a:lnTo>
                    <a:pt x="629208" y="2045093"/>
                  </a:lnTo>
                  <a:lnTo>
                    <a:pt x="626389" y="2048903"/>
                  </a:lnTo>
                  <a:lnTo>
                    <a:pt x="625271" y="2050173"/>
                  </a:lnTo>
                  <a:lnTo>
                    <a:pt x="624890" y="2048903"/>
                  </a:lnTo>
                  <a:lnTo>
                    <a:pt x="626884" y="2046363"/>
                  </a:lnTo>
                  <a:lnTo>
                    <a:pt x="629221" y="2042553"/>
                  </a:lnTo>
                  <a:lnTo>
                    <a:pt x="622744" y="2047633"/>
                  </a:lnTo>
                  <a:lnTo>
                    <a:pt x="626402" y="2042553"/>
                  </a:lnTo>
                  <a:lnTo>
                    <a:pt x="619264" y="2047633"/>
                  </a:lnTo>
                  <a:lnTo>
                    <a:pt x="619848" y="2043823"/>
                  </a:lnTo>
                  <a:lnTo>
                    <a:pt x="617067" y="2046363"/>
                  </a:lnTo>
                  <a:lnTo>
                    <a:pt x="615696" y="2047113"/>
                  </a:lnTo>
                  <a:lnTo>
                    <a:pt x="615696" y="2070493"/>
                  </a:lnTo>
                  <a:lnTo>
                    <a:pt x="614667" y="2071763"/>
                  </a:lnTo>
                  <a:lnTo>
                    <a:pt x="613168" y="2075573"/>
                  </a:lnTo>
                  <a:lnTo>
                    <a:pt x="613676" y="2076843"/>
                  </a:lnTo>
                  <a:lnTo>
                    <a:pt x="610031" y="2081923"/>
                  </a:lnTo>
                  <a:lnTo>
                    <a:pt x="602005" y="2090813"/>
                  </a:lnTo>
                  <a:lnTo>
                    <a:pt x="594004" y="2098433"/>
                  </a:lnTo>
                  <a:lnTo>
                    <a:pt x="593521" y="2098433"/>
                  </a:lnTo>
                  <a:lnTo>
                    <a:pt x="595617" y="2093353"/>
                  </a:lnTo>
                  <a:lnTo>
                    <a:pt x="589470" y="2099703"/>
                  </a:lnTo>
                  <a:lnTo>
                    <a:pt x="587260" y="2100973"/>
                  </a:lnTo>
                  <a:lnTo>
                    <a:pt x="585495" y="2099703"/>
                  </a:lnTo>
                  <a:lnTo>
                    <a:pt x="582587" y="2099703"/>
                  </a:lnTo>
                  <a:lnTo>
                    <a:pt x="574433" y="2108593"/>
                  </a:lnTo>
                  <a:lnTo>
                    <a:pt x="571093" y="2112403"/>
                  </a:lnTo>
                  <a:lnTo>
                    <a:pt x="565975" y="2117483"/>
                  </a:lnTo>
                  <a:lnTo>
                    <a:pt x="564654" y="2118753"/>
                  </a:lnTo>
                  <a:lnTo>
                    <a:pt x="564324" y="2117483"/>
                  </a:lnTo>
                  <a:lnTo>
                    <a:pt x="564083" y="2117483"/>
                  </a:lnTo>
                  <a:lnTo>
                    <a:pt x="564667" y="2116213"/>
                  </a:lnTo>
                  <a:lnTo>
                    <a:pt x="565988" y="2113673"/>
                  </a:lnTo>
                  <a:lnTo>
                    <a:pt x="567982" y="2111133"/>
                  </a:lnTo>
                  <a:lnTo>
                    <a:pt x="569823" y="2108593"/>
                  </a:lnTo>
                  <a:lnTo>
                    <a:pt x="572973" y="2103513"/>
                  </a:lnTo>
                  <a:lnTo>
                    <a:pt x="573760" y="2102243"/>
                  </a:lnTo>
                  <a:lnTo>
                    <a:pt x="576287" y="2097163"/>
                  </a:lnTo>
                  <a:lnTo>
                    <a:pt x="582142" y="2092083"/>
                  </a:lnTo>
                  <a:lnTo>
                    <a:pt x="586524" y="2088273"/>
                  </a:lnTo>
                  <a:lnTo>
                    <a:pt x="590994" y="2081923"/>
                  </a:lnTo>
                  <a:lnTo>
                    <a:pt x="596480" y="2075573"/>
                  </a:lnTo>
                  <a:lnTo>
                    <a:pt x="597319" y="2075573"/>
                  </a:lnTo>
                  <a:lnTo>
                    <a:pt x="597674" y="2074303"/>
                  </a:lnTo>
                  <a:lnTo>
                    <a:pt x="594372" y="2074303"/>
                  </a:lnTo>
                  <a:lnTo>
                    <a:pt x="590054" y="2078113"/>
                  </a:lnTo>
                  <a:lnTo>
                    <a:pt x="587616" y="2079383"/>
                  </a:lnTo>
                  <a:lnTo>
                    <a:pt x="586828" y="2079383"/>
                  </a:lnTo>
                  <a:lnTo>
                    <a:pt x="585711" y="2080653"/>
                  </a:lnTo>
                  <a:lnTo>
                    <a:pt x="581533" y="2087003"/>
                  </a:lnTo>
                  <a:lnTo>
                    <a:pt x="579691" y="2089543"/>
                  </a:lnTo>
                  <a:lnTo>
                    <a:pt x="575335" y="2092083"/>
                  </a:lnTo>
                  <a:lnTo>
                    <a:pt x="574548" y="2092083"/>
                  </a:lnTo>
                  <a:lnTo>
                    <a:pt x="574649" y="2090813"/>
                  </a:lnTo>
                  <a:lnTo>
                    <a:pt x="579005" y="2085733"/>
                  </a:lnTo>
                  <a:lnTo>
                    <a:pt x="582206" y="2083193"/>
                  </a:lnTo>
                  <a:lnTo>
                    <a:pt x="584187" y="2079383"/>
                  </a:lnTo>
                  <a:lnTo>
                    <a:pt x="584415" y="2079383"/>
                  </a:lnTo>
                  <a:lnTo>
                    <a:pt x="588797" y="2073033"/>
                  </a:lnTo>
                  <a:lnTo>
                    <a:pt x="593623" y="2069223"/>
                  </a:lnTo>
                  <a:lnTo>
                    <a:pt x="599960" y="2062873"/>
                  </a:lnTo>
                  <a:lnTo>
                    <a:pt x="602157" y="2059063"/>
                  </a:lnTo>
                  <a:lnTo>
                    <a:pt x="603783" y="2060333"/>
                  </a:lnTo>
                  <a:lnTo>
                    <a:pt x="600875" y="2064143"/>
                  </a:lnTo>
                  <a:lnTo>
                    <a:pt x="596544" y="2069223"/>
                  </a:lnTo>
                  <a:lnTo>
                    <a:pt x="596176" y="2070493"/>
                  </a:lnTo>
                  <a:lnTo>
                    <a:pt x="600189" y="2067953"/>
                  </a:lnTo>
                  <a:lnTo>
                    <a:pt x="602081" y="2066683"/>
                  </a:lnTo>
                  <a:lnTo>
                    <a:pt x="605980" y="2064143"/>
                  </a:lnTo>
                  <a:lnTo>
                    <a:pt x="607796" y="2064143"/>
                  </a:lnTo>
                  <a:lnTo>
                    <a:pt x="607529" y="2065413"/>
                  </a:lnTo>
                  <a:lnTo>
                    <a:pt x="605866" y="2067953"/>
                  </a:lnTo>
                  <a:lnTo>
                    <a:pt x="600837" y="2073033"/>
                  </a:lnTo>
                  <a:lnTo>
                    <a:pt x="595960" y="2078113"/>
                  </a:lnTo>
                  <a:lnTo>
                    <a:pt x="594956" y="2081923"/>
                  </a:lnTo>
                  <a:lnTo>
                    <a:pt x="600379" y="2079383"/>
                  </a:lnTo>
                  <a:lnTo>
                    <a:pt x="602246" y="2078113"/>
                  </a:lnTo>
                  <a:lnTo>
                    <a:pt x="601548" y="2080653"/>
                  </a:lnTo>
                  <a:lnTo>
                    <a:pt x="602957" y="2080653"/>
                  </a:lnTo>
                  <a:lnTo>
                    <a:pt x="605116" y="2078113"/>
                  </a:lnTo>
                  <a:lnTo>
                    <a:pt x="607275" y="2075573"/>
                  </a:lnTo>
                  <a:lnTo>
                    <a:pt x="609053" y="2074303"/>
                  </a:lnTo>
                  <a:lnTo>
                    <a:pt x="609092" y="2078113"/>
                  </a:lnTo>
                  <a:lnTo>
                    <a:pt x="611543" y="2074303"/>
                  </a:lnTo>
                  <a:lnTo>
                    <a:pt x="614464" y="2070493"/>
                  </a:lnTo>
                  <a:lnTo>
                    <a:pt x="615696" y="2070493"/>
                  </a:lnTo>
                  <a:lnTo>
                    <a:pt x="615696" y="2047113"/>
                  </a:lnTo>
                  <a:lnTo>
                    <a:pt x="615340" y="2047303"/>
                  </a:lnTo>
                  <a:lnTo>
                    <a:pt x="615340" y="2057793"/>
                  </a:lnTo>
                  <a:lnTo>
                    <a:pt x="614565" y="2059063"/>
                  </a:lnTo>
                  <a:lnTo>
                    <a:pt x="613918" y="2060333"/>
                  </a:lnTo>
                  <a:lnTo>
                    <a:pt x="612114" y="2061603"/>
                  </a:lnTo>
                  <a:lnTo>
                    <a:pt x="611428" y="2062873"/>
                  </a:lnTo>
                  <a:lnTo>
                    <a:pt x="611581" y="2061603"/>
                  </a:lnTo>
                  <a:lnTo>
                    <a:pt x="611809" y="2060333"/>
                  </a:lnTo>
                  <a:lnTo>
                    <a:pt x="612838" y="2060333"/>
                  </a:lnTo>
                  <a:lnTo>
                    <a:pt x="614286" y="2059063"/>
                  </a:lnTo>
                  <a:lnTo>
                    <a:pt x="614692" y="2057793"/>
                  </a:lnTo>
                  <a:lnTo>
                    <a:pt x="615340" y="2057793"/>
                  </a:lnTo>
                  <a:lnTo>
                    <a:pt x="615340" y="2047303"/>
                  </a:lnTo>
                  <a:lnTo>
                    <a:pt x="614730" y="2047633"/>
                  </a:lnTo>
                  <a:lnTo>
                    <a:pt x="612533" y="2047633"/>
                  </a:lnTo>
                  <a:lnTo>
                    <a:pt x="609549" y="2048903"/>
                  </a:lnTo>
                  <a:lnTo>
                    <a:pt x="609079" y="2048903"/>
                  </a:lnTo>
                  <a:lnTo>
                    <a:pt x="607199" y="2047633"/>
                  </a:lnTo>
                  <a:lnTo>
                    <a:pt x="607771" y="2046363"/>
                  </a:lnTo>
                  <a:lnTo>
                    <a:pt x="612000" y="2042553"/>
                  </a:lnTo>
                  <a:lnTo>
                    <a:pt x="617778" y="2037473"/>
                  </a:lnTo>
                  <a:lnTo>
                    <a:pt x="618109" y="2037473"/>
                  </a:lnTo>
                  <a:lnTo>
                    <a:pt x="621360" y="2033663"/>
                  </a:lnTo>
                  <a:lnTo>
                    <a:pt x="621550" y="2033663"/>
                  </a:lnTo>
                  <a:lnTo>
                    <a:pt x="621982" y="2032393"/>
                  </a:lnTo>
                  <a:lnTo>
                    <a:pt x="622465" y="2032393"/>
                  </a:lnTo>
                  <a:lnTo>
                    <a:pt x="622236" y="2033663"/>
                  </a:lnTo>
                  <a:lnTo>
                    <a:pt x="621512" y="2034933"/>
                  </a:lnTo>
                  <a:lnTo>
                    <a:pt x="618109" y="2037473"/>
                  </a:lnTo>
                  <a:lnTo>
                    <a:pt x="620598" y="2037473"/>
                  </a:lnTo>
                  <a:lnTo>
                    <a:pt x="626021" y="2032393"/>
                  </a:lnTo>
                  <a:lnTo>
                    <a:pt x="628243" y="2036203"/>
                  </a:lnTo>
                  <a:lnTo>
                    <a:pt x="633552" y="2032393"/>
                  </a:lnTo>
                  <a:lnTo>
                    <a:pt x="639013" y="2028583"/>
                  </a:lnTo>
                  <a:lnTo>
                    <a:pt x="641172" y="2027313"/>
                  </a:lnTo>
                  <a:lnTo>
                    <a:pt x="644994" y="2022233"/>
                  </a:lnTo>
                  <a:lnTo>
                    <a:pt x="645883" y="2019693"/>
                  </a:lnTo>
                  <a:lnTo>
                    <a:pt x="644690" y="2019693"/>
                  </a:lnTo>
                  <a:lnTo>
                    <a:pt x="645617" y="2017153"/>
                  </a:lnTo>
                  <a:lnTo>
                    <a:pt x="643928" y="2017153"/>
                  </a:lnTo>
                  <a:lnTo>
                    <a:pt x="644626" y="2015883"/>
                  </a:lnTo>
                  <a:lnTo>
                    <a:pt x="648449" y="2010803"/>
                  </a:lnTo>
                  <a:lnTo>
                    <a:pt x="648804" y="2009533"/>
                  </a:lnTo>
                  <a:lnTo>
                    <a:pt x="649973" y="2006993"/>
                  </a:lnTo>
                  <a:lnTo>
                    <a:pt x="649046" y="2006993"/>
                  </a:lnTo>
                  <a:lnTo>
                    <a:pt x="646569" y="2009533"/>
                  </a:lnTo>
                  <a:lnTo>
                    <a:pt x="642480" y="2013343"/>
                  </a:lnTo>
                  <a:lnTo>
                    <a:pt x="638962" y="2017153"/>
                  </a:lnTo>
                  <a:lnTo>
                    <a:pt x="637895" y="2017153"/>
                  </a:lnTo>
                  <a:lnTo>
                    <a:pt x="638784" y="2014613"/>
                  </a:lnTo>
                  <a:lnTo>
                    <a:pt x="640092" y="2010803"/>
                  </a:lnTo>
                  <a:lnTo>
                    <a:pt x="642734" y="2008263"/>
                  </a:lnTo>
                  <a:lnTo>
                    <a:pt x="646925" y="2003183"/>
                  </a:lnTo>
                  <a:lnTo>
                    <a:pt x="649693" y="2000643"/>
                  </a:lnTo>
                  <a:lnTo>
                    <a:pt x="647077" y="2005723"/>
                  </a:lnTo>
                  <a:lnTo>
                    <a:pt x="648982" y="2004453"/>
                  </a:lnTo>
                  <a:lnTo>
                    <a:pt x="653084" y="2000643"/>
                  </a:lnTo>
                  <a:lnTo>
                    <a:pt x="654456" y="1999373"/>
                  </a:lnTo>
                  <a:lnTo>
                    <a:pt x="655764" y="1999373"/>
                  </a:lnTo>
                  <a:lnTo>
                    <a:pt x="656412" y="2000643"/>
                  </a:lnTo>
                  <a:lnTo>
                    <a:pt x="657491" y="2000643"/>
                  </a:lnTo>
                  <a:lnTo>
                    <a:pt x="658825" y="1999373"/>
                  </a:lnTo>
                  <a:lnTo>
                    <a:pt x="660171" y="1998103"/>
                  </a:lnTo>
                  <a:lnTo>
                    <a:pt x="665111" y="1993023"/>
                  </a:lnTo>
                  <a:lnTo>
                    <a:pt x="666343" y="1991753"/>
                  </a:lnTo>
                  <a:lnTo>
                    <a:pt x="667893" y="1990483"/>
                  </a:lnTo>
                  <a:lnTo>
                    <a:pt x="666584" y="1987943"/>
                  </a:lnTo>
                  <a:lnTo>
                    <a:pt x="667893" y="1984133"/>
                  </a:lnTo>
                  <a:lnTo>
                    <a:pt x="672490" y="1979053"/>
                  </a:lnTo>
                  <a:lnTo>
                    <a:pt x="673646" y="1977783"/>
                  </a:lnTo>
                  <a:lnTo>
                    <a:pt x="672020" y="1979053"/>
                  </a:lnTo>
                  <a:lnTo>
                    <a:pt x="671195" y="1977783"/>
                  </a:lnTo>
                  <a:lnTo>
                    <a:pt x="671334" y="1977783"/>
                  </a:lnTo>
                  <a:lnTo>
                    <a:pt x="673303" y="1975243"/>
                  </a:lnTo>
                  <a:lnTo>
                    <a:pt x="678522" y="1971433"/>
                  </a:lnTo>
                  <a:lnTo>
                    <a:pt x="689089" y="1961273"/>
                  </a:lnTo>
                  <a:lnTo>
                    <a:pt x="696760" y="1953653"/>
                  </a:lnTo>
                  <a:lnTo>
                    <a:pt x="697204" y="1953653"/>
                  </a:lnTo>
                  <a:lnTo>
                    <a:pt x="696036" y="1954923"/>
                  </a:lnTo>
                  <a:lnTo>
                    <a:pt x="697306" y="1956193"/>
                  </a:lnTo>
                  <a:lnTo>
                    <a:pt x="699998" y="1953653"/>
                  </a:lnTo>
                  <a:lnTo>
                    <a:pt x="705446" y="1947303"/>
                  </a:lnTo>
                  <a:lnTo>
                    <a:pt x="707313" y="1946033"/>
                  </a:lnTo>
                  <a:lnTo>
                    <a:pt x="710488" y="1944827"/>
                  </a:lnTo>
                  <a:lnTo>
                    <a:pt x="707504" y="1948573"/>
                  </a:lnTo>
                  <a:lnTo>
                    <a:pt x="706158" y="1949843"/>
                  </a:lnTo>
                  <a:lnTo>
                    <a:pt x="706285" y="1951113"/>
                  </a:lnTo>
                  <a:lnTo>
                    <a:pt x="707580" y="1949843"/>
                  </a:lnTo>
                  <a:lnTo>
                    <a:pt x="713574" y="1944763"/>
                  </a:lnTo>
                  <a:lnTo>
                    <a:pt x="716445" y="1942223"/>
                  </a:lnTo>
                  <a:lnTo>
                    <a:pt x="718997" y="1939683"/>
                  </a:lnTo>
                  <a:lnTo>
                    <a:pt x="720737" y="1940953"/>
                  </a:lnTo>
                  <a:lnTo>
                    <a:pt x="722490" y="1939683"/>
                  </a:lnTo>
                  <a:lnTo>
                    <a:pt x="727329" y="1934603"/>
                  </a:lnTo>
                  <a:lnTo>
                    <a:pt x="727608" y="1935873"/>
                  </a:lnTo>
                  <a:lnTo>
                    <a:pt x="727608" y="1923465"/>
                  </a:lnTo>
                  <a:lnTo>
                    <a:pt x="726427" y="1924443"/>
                  </a:lnTo>
                  <a:lnTo>
                    <a:pt x="725855" y="1923173"/>
                  </a:lnTo>
                  <a:lnTo>
                    <a:pt x="718591" y="1932063"/>
                  </a:lnTo>
                  <a:lnTo>
                    <a:pt x="718439" y="1930793"/>
                  </a:lnTo>
                  <a:lnTo>
                    <a:pt x="717715" y="1929523"/>
                  </a:lnTo>
                  <a:lnTo>
                    <a:pt x="723544" y="1924443"/>
                  </a:lnTo>
                  <a:lnTo>
                    <a:pt x="728751" y="1918093"/>
                  </a:lnTo>
                  <a:lnTo>
                    <a:pt x="732536" y="1914283"/>
                  </a:lnTo>
                  <a:lnTo>
                    <a:pt x="735063" y="1911743"/>
                  </a:lnTo>
                  <a:lnTo>
                    <a:pt x="736460" y="1909203"/>
                  </a:lnTo>
                  <a:lnTo>
                    <a:pt x="735888" y="1907933"/>
                  </a:lnTo>
                  <a:lnTo>
                    <a:pt x="734314" y="1910473"/>
                  </a:lnTo>
                  <a:lnTo>
                    <a:pt x="732370" y="1911743"/>
                  </a:lnTo>
                  <a:lnTo>
                    <a:pt x="730897" y="1914283"/>
                  </a:lnTo>
                  <a:lnTo>
                    <a:pt x="730631" y="1913013"/>
                  </a:lnTo>
                  <a:lnTo>
                    <a:pt x="728751" y="1913013"/>
                  </a:lnTo>
                  <a:lnTo>
                    <a:pt x="720509" y="1919363"/>
                  </a:lnTo>
                  <a:lnTo>
                    <a:pt x="717257" y="1920468"/>
                  </a:lnTo>
                  <a:lnTo>
                    <a:pt x="717257" y="1929523"/>
                  </a:lnTo>
                  <a:lnTo>
                    <a:pt x="710260" y="1938413"/>
                  </a:lnTo>
                  <a:lnTo>
                    <a:pt x="708418" y="1940953"/>
                  </a:lnTo>
                  <a:lnTo>
                    <a:pt x="705612" y="1940953"/>
                  </a:lnTo>
                  <a:lnTo>
                    <a:pt x="704227" y="1942223"/>
                  </a:lnTo>
                  <a:lnTo>
                    <a:pt x="705243" y="1940953"/>
                  </a:lnTo>
                  <a:lnTo>
                    <a:pt x="706043" y="1938413"/>
                  </a:lnTo>
                  <a:lnTo>
                    <a:pt x="707313" y="1937143"/>
                  </a:lnTo>
                  <a:lnTo>
                    <a:pt x="708685" y="1935873"/>
                  </a:lnTo>
                  <a:lnTo>
                    <a:pt x="710857" y="1933333"/>
                  </a:lnTo>
                  <a:lnTo>
                    <a:pt x="712457" y="1933333"/>
                  </a:lnTo>
                  <a:lnTo>
                    <a:pt x="715010" y="1932063"/>
                  </a:lnTo>
                  <a:lnTo>
                    <a:pt x="715924" y="1930793"/>
                  </a:lnTo>
                  <a:lnTo>
                    <a:pt x="717257" y="1929523"/>
                  </a:lnTo>
                  <a:lnTo>
                    <a:pt x="717257" y="1920468"/>
                  </a:lnTo>
                  <a:lnTo>
                    <a:pt x="716762" y="1920633"/>
                  </a:lnTo>
                  <a:lnTo>
                    <a:pt x="711542" y="1926983"/>
                  </a:lnTo>
                  <a:lnTo>
                    <a:pt x="700443" y="1938413"/>
                  </a:lnTo>
                  <a:lnTo>
                    <a:pt x="694994" y="1943493"/>
                  </a:lnTo>
                  <a:lnTo>
                    <a:pt x="690270" y="1943493"/>
                  </a:lnTo>
                  <a:lnTo>
                    <a:pt x="688454" y="1946033"/>
                  </a:lnTo>
                  <a:lnTo>
                    <a:pt x="679932" y="1956193"/>
                  </a:lnTo>
                  <a:lnTo>
                    <a:pt x="676402" y="1961273"/>
                  </a:lnTo>
                  <a:lnTo>
                    <a:pt x="675386" y="1963813"/>
                  </a:lnTo>
                  <a:lnTo>
                    <a:pt x="676681" y="1965083"/>
                  </a:lnTo>
                  <a:lnTo>
                    <a:pt x="677710" y="1965083"/>
                  </a:lnTo>
                  <a:lnTo>
                    <a:pt x="677989" y="1966353"/>
                  </a:lnTo>
                  <a:lnTo>
                    <a:pt x="676757" y="1967623"/>
                  </a:lnTo>
                  <a:lnTo>
                    <a:pt x="670826" y="1971433"/>
                  </a:lnTo>
                  <a:lnTo>
                    <a:pt x="667258" y="1976513"/>
                  </a:lnTo>
                  <a:lnTo>
                    <a:pt x="660844" y="1985403"/>
                  </a:lnTo>
                  <a:lnTo>
                    <a:pt x="658037" y="1987943"/>
                  </a:lnTo>
                  <a:lnTo>
                    <a:pt x="656844" y="1986673"/>
                  </a:lnTo>
                  <a:lnTo>
                    <a:pt x="656780" y="1985403"/>
                  </a:lnTo>
                  <a:lnTo>
                    <a:pt x="658964" y="1981593"/>
                  </a:lnTo>
                  <a:lnTo>
                    <a:pt x="658952" y="1980323"/>
                  </a:lnTo>
                  <a:lnTo>
                    <a:pt x="652868" y="1984133"/>
                  </a:lnTo>
                  <a:lnTo>
                    <a:pt x="649986" y="1985403"/>
                  </a:lnTo>
                  <a:lnTo>
                    <a:pt x="643534" y="1987905"/>
                  </a:lnTo>
                  <a:lnTo>
                    <a:pt x="645883" y="1984133"/>
                  </a:lnTo>
                  <a:lnTo>
                    <a:pt x="647141" y="1981593"/>
                  </a:lnTo>
                  <a:lnTo>
                    <a:pt x="650354" y="1975243"/>
                  </a:lnTo>
                  <a:lnTo>
                    <a:pt x="649693" y="1975243"/>
                  </a:lnTo>
                  <a:lnTo>
                    <a:pt x="640295" y="1982863"/>
                  </a:lnTo>
                  <a:lnTo>
                    <a:pt x="636638" y="1986673"/>
                  </a:lnTo>
                  <a:lnTo>
                    <a:pt x="634530" y="1991753"/>
                  </a:lnTo>
                  <a:lnTo>
                    <a:pt x="633742" y="1991753"/>
                  </a:lnTo>
                  <a:lnTo>
                    <a:pt x="631812" y="1994293"/>
                  </a:lnTo>
                  <a:lnTo>
                    <a:pt x="630047" y="1996833"/>
                  </a:lnTo>
                  <a:lnTo>
                    <a:pt x="630123" y="1998103"/>
                  </a:lnTo>
                  <a:lnTo>
                    <a:pt x="631583" y="1996833"/>
                  </a:lnTo>
                  <a:lnTo>
                    <a:pt x="636308" y="1993023"/>
                  </a:lnTo>
                  <a:lnTo>
                    <a:pt x="637489" y="1993023"/>
                  </a:lnTo>
                  <a:lnTo>
                    <a:pt x="637921" y="1995563"/>
                  </a:lnTo>
                  <a:lnTo>
                    <a:pt x="638403" y="1998103"/>
                  </a:lnTo>
                  <a:lnTo>
                    <a:pt x="638543" y="2001913"/>
                  </a:lnTo>
                  <a:lnTo>
                    <a:pt x="648335" y="1993023"/>
                  </a:lnTo>
                  <a:lnTo>
                    <a:pt x="649224" y="1993023"/>
                  </a:lnTo>
                  <a:lnTo>
                    <a:pt x="648855" y="1995563"/>
                  </a:lnTo>
                  <a:lnTo>
                    <a:pt x="648601" y="1998103"/>
                  </a:lnTo>
                  <a:lnTo>
                    <a:pt x="647915" y="2000643"/>
                  </a:lnTo>
                  <a:lnTo>
                    <a:pt x="646912" y="2001913"/>
                  </a:lnTo>
                  <a:lnTo>
                    <a:pt x="643140" y="2006993"/>
                  </a:lnTo>
                  <a:lnTo>
                    <a:pt x="640143" y="2008263"/>
                  </a:lnTo>
                  <a:lnTo>
                    <a:pt x="634314" y="2014613"/>
                  </a:lnTo>
                  <a:lnTo>
                    <a:pt x="633476" y="2013343"/>
                  </a:lnTo>
                  <a:lnTo>
                    <a:pt x="632688" y="2013343"/>
                  </a:lnTo>
                  <a:lnTo>
                    <a:pt x="623798" y="2020963"/>
                  </a:lnTo>
                  <a:lnTo>
                    <a:pt x="623709" y="2020506"/>
                  </a:lnTo>
                  <a:lnTo>
                    <a:pt x="623709" y="2022233"/>
                  </a:lnTo>
                  <a:lnTo>
                    <a:pt x="623341" y="2023503"/>
                  </a:lnTo>
                  <a:lnTo>
                    <a:pt x="622973" y="2023503"/>
                  </a:lnTo>
                  <a:lnTo>
                    <a:pt x="621538" y="2024773"/>
                  </a:lnTo>
                  <a:lnTo>
                    <a:pt x="621182" y="2024773"/>
                  </a:lnTo>
                  <a:lnTo>
                    <a:pt x="621677" y="2023503"/>
                  </a:lnTo>
                  <a:lnTo>
                    <a:pt x="622122" y="2023503"/>
                  </a:lnTo>
                  <a:lnTo>
                    <a:pt x="622477" y="2022233"/>
                  </a:lnTo>
                  <a:lnTo>
                    <a:pt x="623519" y="2020963"/>
                  </a:lnTo>
                  <a:lnTo>
                    <a:pt x="623582" y="2022233"/>
                  </a:lnTo>
                  <a:lnTo>
                    <a:pt x="623709" y="2022233"/>
                  </a:lnTo>
                  <a:lnTo>
                    <a:pt x="623709" y="2020506"/>
                  </a:lnTo>
                  <a:lnTo>
                    <a:pt x="623316" y="2018423"/>
                  </a:lnTo>
                  <a:lnTo>
                    <a:pt x="618388" y="2022233"/>
                  </a:lnTo>
                  <a:lnTo>
                    <a:pt x="617943" y="2019693"/>
                  </a:lnTo>
                  <a:lnTo>
                    <a:pt x="617804" y="2019693"/>
                  </a:lnTo>
                  <a:lnTo>
                    <a:pt x="614451" y="2022233"/>
                  </a:lnTo>
                  <a:lnTo>
                    <a:pt x="609790" y="2028583"/>
                  </a:lnTo>
                  <a:lnTo>
                    <a:pt x="613041" y="2026043"/>
                  </a:lnTo>
                  <a:lnTo>
                    <a:pt x="614768" y="2026043"/>
                  </a:lnTo>
                  <a:lnTo>
                    <a:pt x="616775" y="2024773"/>
                  </a:lnTo>
                  <a:lnTo>
                    <a:pt x="615340" y="2027313"/>
                  </a:lnTo>
                  <a:lnTo>
                    <a:pt x="613689" y="2028583"/>
                  </a:lnTo>
                  <a:lnTo>
                    <a:pt x="612648" y="2029853"/>
                  </a:lnTo>
                  <a:lnTo>
                    <a:pt x="615835" y="2029853"/>
                  </a:lnTo>
                  <a:lnTo>
                    <a:pt x="615048" y="2031123"/>
                  </a:lnTo>
                  <a:lnTo>
                    <a:pt x="608926" y="2038743"/>
                  </a:lnTo>
                  <a:lnTo>
                    <a:pt x="604367" y="2043823"/>
                  </a:lnTo>
                  <a:lnTo>
                    <a:pt x="594766" y="2056523"/>
                  </a:lnTo>
                  <a:lnTo>
                    <a:pt x="591362" y="2059063"/>
                  </a:lnTo>
                  <a:lnTo>
                    <a:pt x="586676" y="2060333"/>
                  </a:lnTo>
                  <a:lnTo>
                    <a:pt x="586130" y="2060333"/>
                  </a:lnTo>
                  <a:lnTo>
                    <a:pt x="582117" y="2061603"/>
                  </a:lnTo>
                  <a:lnTo>
                    <a:pt x="579437" y="2064143"/>
                  </a:lnTo>
                  <a:lnTo>
                    <a:pt x="574052" y="2073033"/>
                  </a:lnTo>
                  <a:lnTo>
                    <a:pt x="571373" y="2075573"/>
                  </a:lnTo>
                  <a:lnTo>
                    <a:pt x="569328" y="2078113"/>
                  </a:lnTo>
                  <a:lnTo>
                    <a:pt x="569823" y="2078113"/>
                  </a:lnTo>
                  <a:lnTo>
                    <a:pt x="576084" y="2071763"/>
                  </a:lnTo>
                  <a:lnTo>
                    <a:pt x="579640" y="2069223"/>
                  </a:lnTo>
                  <a:lnTo>
                    <a:pt x="581558" y="2071763"/>
                  </a:lnTo>
                  <a:lnTo>
                    <a:pt x="583209" y="2071763"/>
                  </a:lnTo>
                  <a:lnTo>
                    <a:pt x="585724" y="2069223"/>
                  </a:lnTo>
                  <a:lnTo>
                    <a:pt x="588238" y="2066683"/>
                  </a:lnTo>
                  <a:lnTo>
                    <a:pt x="588899" y="2066683"/>
                  </a:lnTo>
                  <a:lnTo>
                    <a:pt x="588492" y="2067953"/>
                  </a:lnTo>
                  <a:lnTo>
                    <a:pt x="587108" y="2070493"/>
                  </a:lnTo>
                  <a:lnTo>
                    <a:pt x="586003" y="2071763"/>
                  </a:lnTo>
                  <a:lnTo>
                    <a:pt x="590359" y="2067953"/>
                  </a:lnTo>
                  <a:lnTo>
                    <a:pt x="591756" y="2066683"/>
                  </a:lnTo>
                  <a:lnTo>
                    <a:pt x="594537" y="2064143"/>
                  </a:lnTo>
                  <a:lnTo>
                    <a:pt x="599706" y="2056523"/>
                  </a:lnTo>
                  <a:lnTo>
                    <a:pt x="600189" y="2056523"/>
                  </a:lnTo>
                  <a:lnTo>
                    <a:pt x="600214" y="2057793"/>
                  </a:lnTo>
                  <a:lnTo>
                    <a:pt x="599859" y="2057793"/>
                  </a:lnTo>
                  <a:lnTo>
                    <a:pt x="597281" y="2061603"/>
                  </a:lnTo>
                  <a:lnTo>
                    <a:pt x="593090" y="2066683"/>
                  </a:lnTo>
                  <a:lnTo>
                    <a:pt x="587997" y="2071763"/>
                  </a:lnTo>
                  <a:lnTo>
                    <a:pt x="577888" y="2083193"/>
                  </a:lnTo>
                  <a:lnTo>
                    <a:pt x="571893" y="2089543"/>
                  </a:lnTo>
                  <a:lnTo>
                    <a:pt x="567207" y="2090813"/>
                  </a:lnTo>
                  <a:lnTo>
                    <a:pt x="566483" y="2092083"/>
                  </a:lnTo>
                  <a:lnTo>
                    <a:pt x="565264" y="2093353"/>
                  </a:lnTo>
                  <a:lnTo>
                    <a:pt x="563333" y="2095893"/>
                  </a:lnTo>
                  <a:lnTo>
                    <a:pt x="564197" y="2097163"/>
                  </a:lnTo>
                  <a:lnTo>
                    <a:pt x="565683" y="2098433"/>
                  </a:lnTo>
                  <a:lnTo>
                    <a:pt x="564870" y="2099703"/>
                  </a:lnTo>
                  <a:lnTo>
                    <a:pt x="557822" y="2108593"/>
                  </a:lnTo>
                  <a:lnTo>
                    <a:pt x="552894" y="2113673"/>
                  </a:lnTo>
                  <a:lnTo>
                    <a:pt x="544703" y="2120023"/>
                  </a:lnTo>
                  <a:lnTo>
                    <a:pt x="541540" y="2122563"/>
                  </a:lnTo>
                  <a:lnTo>
                    <a:pt x="536651" y="2131453"/>
                  </a:lnTo>
                  <a:lnTo>
                    <a:pt x="532752" y="2135263"/>
                  </a:lnTo>
                  <a:lnTo>
                    <a:pt x="524306" y="2142883"/>
                  </a:lnTo>
                  <a:lnTo>
                    <a:pt x="520623" y="2146693"/>
                  </a:lnTo>
                  <a:lnTo>
                    <a:pt x="516229" y="2153043"/>
                  </a:lnTo>
                  <a:lnTo>
                    <a:pt x="515645" y="2154313"/>
                  </a:lnTo>
                  <a:lnTo>
                    <a:pt x="514845" y="2155583"/>
                  </a:lnTo>
                  <a:lnTo>
                    <a:pt x="517728" y="2153043"/>
                  </a:lnTo>
                  <a:lnTo>
                    <a:pt x="526643" y="2144153"/>
                  </a:lnTo>
                  <a:lnTo>
                    <a:pt x="535597" y="2133993"/>
                  </a:lnTo>
                  <a:lnTo>
                    <a:pt x="544474" y="2125103"/>
                  </a:lnTo>
                  <a:lnTo>
                    <a:pt x="553173" y="2114943"/>
                  </a:lnTo>
                  <a:lnTo>
                    <a:pt x="555866" y="2111133"/>
                  </a:lnTo>
                  <a:lnTo>
                    <a:pt x="558609" y="2109863"/>
                  </a:lnTo>
                  <a:lnTo>
                    <a:pt x="564210" y="2103513"/>
                  </a:lnTo>
                  <a:lnTo>
                    <a:pt x="563435" y="2106053"/>
                  </a:lnTo>
                  <a:lnTo>
                    <a:pt x="562178" y="2108593"/>
                  </a:lnTo>
                  <a:lnTo>
                    <a:pt x="555028" y="2114943"/>
                  </a:lnTo>
                  <a:lnTo>
                    <a:pt x="550024" y="2121293"/>
                  </a:lnTo>
                  <a:lnTo>
                    <a:pt x="546379" y="2125218"/>
                  </a:lnTo>
                  <a:lnTo>
                    <a:pt x="546379" y="2130183"/>
                  </a:lnTo>
                  <a:lnTo>
                    <a:pt x="545338" y="2131453"/>
                  </a:lnTo>
                  <a:lnTo>
                    <a:pt x="543979" y="2133993"/>
                  </a:lnTo>
                  <a:lnTo>
                    <a:pt x="540931" y="2136533"/>
                  </a:lnTo>
                  <a:lnTo>
                    <a:pt x="539877" y="2137803"/>
                  </a:lnTo>
                  <a:lnTo>
                    <a:pt x="538111" y="2140343"/>
                  </a:lnTo>
                  <a:lnTo>
                    <a:pt x="537210" y="2140343"/>
                  </a:lnTo>
                  <a:lnTo>
                    <a:pt x="539216" y="2137803"/>
                  </a:lnTo>
                  <a:lnTo>
                    <a:pt x="540169" y="2136533"/>
                  </a:lnTo>
                  <a:lnTo>
                    <a:pt x="542518" y="2132723"/>
                  </a:lnTo>
                  <a:lnTo>
                    <a:pt x="543750" y="2131453"/>
                  </a:lnTo>
                  <a:lnTo>
                    <a:pt x="545185" y="2130183"/>
                  </a:lnTo>
                  <a:lnTo>
                    <a:pt x="546379" y="2130183"/>
                  </a:lnTo>
                  <a:lnTo>
                    <a:pt x="546379" y="2125218"/>
                  </a:lnTo>
                  <a:lnTo>
                    <a:pt x="540575" y="2131453"/>
                  </a:lnTo>
                  <a:lnTo>
                    <a:pt x="536587" y="2136533"/>
                  </a:lnTo>
                  <a:lnTo>
                    <a:pt x="529031" y="2142883"/>
                  </a:lnTo>
                  <a:lnTo>
                    <a:pt x="526364" y="2146693"/>
                  </a:lnTo>
                  <a:lnTo>
                    <a:pt x="522503" y="2153043"/>
                  </a:lnTo>
                  <a:lnTo>
                    <a:pt x="520496" y="2156853"/>
                  </a:lnTo>
                  <a:lnTo>
                    <a:pt x="516343" y="2165743"/>
                  </a:lnTo>
                  <a:lnTo>
                    <a:pt x="515632" y="2165743"/>
                  </a:lnTo>
                  <a:lnTo>
                    <a:pt x="505155" y="2175903"/>
                  </a:lnTo>
                  <a:lnTo>
                    <a:pt x="502348" y="2175903"/>
                  </a:lnTo>
                  <a:lnTo>
                    <a:pt x="496481" y="2179713"/>
                  </a:lnTo>
                  <a:lnTo>
                    <a:pt x="497598" y="2178443"/>
                  </a:lnTo>
                  <a:lnTo>
                    <a:pt x="498500" y="2175903"/>
                  </a:lnTo>
                  <a:lnTo>
                    <a:pt x="497230" y="2175903"/>
                  </a:lnTo>
                  <a:lnTo>
                    <a:pt x="498881" y="2173363"/>
                  </a:lnTo>
                  <a:lnTo>
                    <a:pt x="500532" y="2170823"/>
                  </a:lnTo>
                  <a:lnTo>
                    <a:pt x="501357" y="2169553"/>
                  </a:lnTo>
                  <a:lnTo>
                    <a:pt x="500265" y="2169553"/>
                  </a:lnTo>
                  <a:lnTo>
                    <a:pt x="497852" y="2170823"/>
                  </a:lnTo>
                  <a:lnTo>
                    <a:pt x="496887" y="2170823"/>
                  </a:lnTo>
                  <a:lnTo>
                    <a:pt x="495427" y="2169553"/>
                  </a:lnTo>
                  <a:lnTo>
                    <a:pt x="491020" y="2173363"/>
                  </a:lnTo>
                  <a:lnTo>
                    <a:pt x="493953" y="2169553"/>
                  </a:lnTo>
                  <a:lnTo>
                    <a:pt x="495909" y="2167013"/>
                  </a:lnTo>
                  <a:lnTo>
                    <a:pt x="496887" y="2165743"/>
                  </a:lnTo>
                  <a:lnTo>
                    <a:pt x="497865" y="2164473"/>
                  </a:lnTo>
                  <a:lnTo>
                    <a:pt x="497903" y="2163203"/>
                  </a:lnTo>
                  <a:lnTo>
                    <a:pt x="494233" y="2165743"/>
                  </a:lnTo>
                  <a:lnTo>
                    <a:pt x="496023" y="2160663"/>
                  </a:lnTo>
                  <a:lnTo>
                    <a:pt x="490004" y="2166289"/>
                  </a:lnTo>
                  <a:lnTo>
                    <a:pt x="490004" y="2169553"/>
                  </a:lnTo>
                  <a:lnTo>
                    <a:pt x="487108" y="2174633"/>
                  </a:lnTo>
                  <a:lnTo>
                    <a:pt x="487794" y="2174633"/>
                  </a:lnTo>
                  <a:lnTo>
                    <a:pt x="488149" y="2175903"/>
                  </a:lnTo>
                  <a:lnTo>
                    <a:pt x="486435" y="2177173"/>
                  </a:lnTo>
                  <a:lnTo>
                    <a:pt x="485762" y="2177173"/>
                  </a:lnTo>
                  <a:lnTo>
                    <a:pt x="485762" y="2184793"/>
                  </a:lnTo>
                  <a:lnTo>
                    <a:pt x="484517" y="2189873"/>
                  </a:lnTo>
                  <a:lnTo>
                    <a:pt x="482269" y="2191143"/>
                  </a:lnTo>
                  <a:lnTo>
                    <a:pt x="479958" y="2193683"/>
                  </a:lnTo>
                  <a:lnTo>
                    <a:pt x="477837" y="2194953"/>
                  </a:lnTo>
                  <a:lnTo>
                    <a:pt x="474560" y="2196223"/>
                  </a:lnTo>
                  <a:lnTo>
                    <a:pt x="474141" y="2194953"/>
                  </a:lnTo>
                  <a:lnTo>
                    <a:pt x="473367" y="2192413"/>
                  </a:lnTo>
                  <a:lnTo>
                    <a:pt x="475742" y="2191143"/>
                  </a:lnTo>
                  <a:lnTo>
                    <a:pt x="481101" y="2187333"/>
                  </a:lnTo>
                  <a:lnTo>
                    <a:pt x="482892" y="2186063"/>
                  </a:lnTo>
                  <a:lnTo>
                    <a:pt x="485762" y="2184793"/>
                  </a:lnTo>
                  <a:lnTo>
                    <a:pt x="485762" y="2177173"/>
                  </a:lnTo>
                  <a:lnTo>
                    <a:pt x="485609" y="2177173"/>
                  </a:lnTo>
                  <a:lnTo>
                    <a:pt x="478701" y="2183523"/>
                  </a:lnTo>
                  <a:lnTo>
                    <a:pt x="477926" y="2184793"/>
                  </a:lnTo>
                  <a:lnTo>
                    <a:pt x="476910" y="2184793"/>
                  </a:lnTo>
                  <a:lnTo>
                    <a:pt x="476580" y="2183523"/>
                  </a:lnTo>
                  <a:lnTo>
                    <a:pt x="477164" y="2183523"/>
                  </a:lnTo>
                  <a:lnTo>
                    <a:pt x="478129" y="2182253"/>
                  </a:lnTo>
                  <a:lnTo>
                    <a:pt x="481025" y="2178443"/>
                  </a:lnTo>
                  <a:lnTo>
                    <a:pt x="483730" y="2175903"/>
                  </a:lnTo>
                  <a:lnTo>
                    <a:pt x="485165" y="2172093"/>
                  </a:lnTo>
                  <a:lnTo>
                    <a:pt x="486041" y="2172093"/>
                  </a:lnTo>
                  <a:lnTo>
                    <a:pt x="486613" y="2170823"/>
                  </a:lnTo>
                  <a:lnTo>
                    <a:pt x="487083" y="2170823"/>
                  </a:lnTo>
                  <a:lnTo>
                    <a:pt x="487692" y="2169553"/>
                  </a:lnTo>
                  <a:lnTo>
                    <a:pt x="490004" y="2169553"/>
                  </a:lnTo>
                  <a:lnTo>
                    <a:pt x="490004" y="2166289"/>
                  </a:lnTo>
                  <a:lnTo>
                    <a:pt x="489229" y="2167013"/>
                  </a:lnTo>
                  <a:lnTo>
                    <a:pt x="485952" y="2167013"/>
                  </a:lnTo>
                  <a:lnTo>
                    <a:pt x="494347" y="2156853"/>
                  </a:lnTo>
                  <a:lnTo>
                    <a:pt x="492925" y="2156853"/>
                  </a:lnTo>
                  <a:lnTo>
                    <a:pt x="489432" y="2158123"/>
                  </a:lnTo>
                  <a:lnTo>
                    <a:pt x="485178" y="2163203"/>
                  </a:lnTo>
                  <a:lnTo>
                    <a:pt x="479056" y="2169553"/>
                  </a:lnTo>
                  <a:lnTo>
                    <a:pt x="473519" y="2173363"/>
                  </a:lnTo>
                  <a:lnTo>
                    <a:pt x="468223" y="2177173"/>
                  </a:lnTo>
                  <a:lnTo>
                    <a:pt x="462788" y="2180983"/>
                  </a:lnTo>
                  <a:lnTo>
                    <a:pt x="462445" y="2182253"/>
                  </a:lnTo>
                  <a:lnTo>
                    <a:pt x="461149" y="2182253"/>
                  </a:lnTo>
                  <a:lnTo>
                    <a:pt x="461162" y="2180983"/>
                  </a:lnTo>
                  <a:lnTo>
                    <a:pt x="461848" y="2180983"/>
                  </a:lnTo>
                  <a:lnTo>
                    <a:pt x="472160" y="2170823"/>
                  </a:lnTo>
                  <a:lnTo>
                    <a:pt x="473417" y="2169553"/>
                  </a:lnTo>
                  <a:lnTo>
                    <a:pt x="471322" y="2168283"/>
                  </a:lnTo>
                  <a:lnTo>
                    <a:pt x="467855" y="2170823"/>
                  </a:lnTo>
                  <a:lnTo>
                    <a:pt x="461899" y="2178443"/>
                  </a:lnTo>
                  <a:lnTo>
                    <a:pt x="460743" y="2179421"/>
                  </a:lnTo>
                  <a:lnTo>
                    <a:pt x="460743" y="2187333"/>
                  </a:lnTo>
                  <a:lnTo>
                    <a:pt x="460717" y="2188603"/>
                  </a:lnTo>
                  <a:lnTo>
                    <a:pt x="459308" y="2189873"/>
                  </a:lnTo>
                  <a:lnTo>
                    <a:pt x="458050" y="2189873"/>
                  </a:lnTo>
                  <a:lnTo>
                    <a:pt x="458444" y="2188603"/>
                  </a:lnTo>
                  <a:lnTo>
                    <a:pt x="459905" y="2187333"/>
                  </a:lnTo>
                  <a:lnTo>
                    <a:pt x="460743" y="2187333"/>
                  </a:lnTo>
                  <a:lnTo>
                    <a:pt x="460743" y="2179421"/>
                  </a:lnTo>
                  <a:lnTo>
                    <a:pt x="460387" y="2179713"/>
                  </a:lnTo>
                  <a:lnTo>
                    <a:pt x="457606" y="2182253"/>
                  </a:lnTo>
                  <a:lnTo>
                    <a:pt x="459257" y="2178443"/>
                  </a:lnTo>
                  <a:lnTo>
                    <a:pt x="476796" y="2161933"/>
                  </a:lnTo>
                  <a:lnTo>
                    <a:pt x="479323" y="2161933"/>
                  </a:lnTo>
                  <a:lnTo>
                    <a:pt x="482371" y="2159393"/>
                  </a:lnTo>
                  <a:lnTo>
                    <a:pt x="490321" y="2151773"/>
                  </a:lnTo>
                  <a:lnTo>
                    <a:pt x="494588" y="2147963"/>
                  </a:lnTo>
                  <a:lnTo>
                    <a:pt x="501103" y="2142883"/>
                  </a:lnTo>
                  <a:lnTo>
                    <a:pt x="502729" y="2141613"/>
                  </a:lnTo>
                  <a:lnTo>
                    <a:pt x="500202" y="2142883"/>
                  </a:lnTo>
                  <a:lnTo>
                    <a:pt x="502119" y="2137803"/>
                  </a:lnTo>
                  <a:lnTo>
                    <a:pt x="505358" y="2135263"/>
                  </a:lnTo>
                  <a:lnTo>
                    <a:pt x="506628" y="2133993"/>
                  </a:lnTo>
                  <a:lnTo>
                    <a:pt x="510451" y="2130183"/>
                  </a:lnTo>
                  <a:lnTo>
                    <a:pt x="511937" y="2128913"/>
                  </a:lnTo>
                  <a:lnTo>
                    <a:pt x="513041" y="2125103"/>
                  </a:lnTo>
                  <a:lnTo>
                    <a:pt x="511657" y="2126373"/>
                  </a:lnTo>
                  <a:lnTo>
                    <a:pt x="507339" y="2128913"/>
                  </a:lnTo>
                  <a:lnTo>
                    <a:pt x="507098" y="2128913"/>
                  </a:lnTo>
                  <a:lnTo>
                    <a:pt x="509397" y="2125103"/>
                  </a:lnTo>
                  <a:lnTo>
                    <a:pt x="491032" y="2125103"/>
                  </a:lnTo>
                  <a:lnTo>
                    <a:pt x="490842" y="2125103"/>
                  </a:lnTo>
                  <a:lnTo>
                    <a:pt x="488645" y="2127504"/>
                  </a:lnTo>
                  <a:lnTo>
                    <a:pt x="488645" y="2133993"/>
                  </a:lnTo>
                  <a:lnTo>
                    <a:pt x="488251" y="2135263"/>
                  </a:lnTo>
                  <a:lnTo>
                    <a:pt x="487654" y="2136533"/>
                  </a:lnTo>
                  <a:lnTo>
                    <a:pt x="482714" y="2140343"/>
                  </a:lnTo>
                  <a:lnTo>
                    <a:pt x="477418" y="2146693"/>
                  </a:lnTo>
                  <a:lnTo>
                    <a:pt x="470103" y="2151773"/>
                  </a:lnTo>
                  <a:lnTo>
                    <a:pt x="471754" y="2149233"/>
                  </a:lnTo>
                  <a:lnTo>
                    <a:pt x="471487" y="2147963"/>
                  </a:lnTo>
                  <a:lnTo>
                    <a:pt x="472478" y="2146693"/>
                  </a:lnTo>
                  <a:lnTo>
                    <a:pt x="477215" y="2142883"/>
                  </a:lnTo>
                  <a:lnTo>
                    <a:pt x="482904" y="2137803"/>
                  </a:lnTo>
                  <a:lnTo>
                    <a:pt x="488149" y="2133993"/>
                  </a:lnTo>
                  <a:lnTo>
                    <a:pt x="488645" y="2133993"/>
                  </a:lnTo>
                  <a:lnTo>
                    <a:pt x="488645" y="2127504"/>
                  </a:lnTo>
                  <a:lnTo>
                    <a:pt x="486181" y="2130183"/>
                  </a:lnTo>
                  <a:lnTo>
                    <a:pt x="482790" y="2132723"/>
                  </a:lnTo>
                  <a:lnTo>
                    <a:pt x="474738" y="2140343"/>
                  </a:lnTo>
                  <a:lnTo>
                    <a:pt x="469874" y="2145423"/>
                  </a:lnTo>
                  <a:lnTo>
                    <a:pt x="462026" y="2154313"/>
                  </a:lnTo>
                  <a:lnTo>
                    <a:pt x="459054" y="2156853"/>
                  </a:lnTo>
                  <a:lnTo>
                    <a:pt x="461505" y="2158123"/>
                  </a:lnTo>
                  <a:lnTo>
                    <a:pt x="458939" y="2161933"/>
                  </a:lnTo>
                  <a:lnTo>
                    <a:pt x="455587" y="2167013"/>
                  </a:lnTo>
                  <a:lnTo>
                    <a:pt x="452602" y="2170823"/>
                  </a:lnTo>
                  <a:lnTo>
                    <a:pt x="447497" y="2174633"/>
                  </a:lnTo>
                  <a:lnTo>
                    <a:pt x="447992" y="2173363"/>
                  </a:lnTo>
                  <a:lnTo>
                    <a:pt x="447078" y="2172093"/>
                  </a:lnTo>
                  <a:lnTo>
                    <a:pt x="446849" y="2170823"/>
                  </a:lnTo>
                  <a:lnTo>
                    <a:pt x="446570" y="2170823"/>
                  </a:lnTo>
                  <a:lnTo>
                    <a:pt x="447344" y="2169553"/>
                  </a:lnTo>
                  <a:lnTo>
                    <a:pt x="448348" y="2168283"/>
                  </a:lnTo>
                  <a:lnTo>
                    <a:pt x="453326" y="2161933"/>
                  </a:lnTo>
                  <a:lnTo>
                    <a:pt x="456692" y="2158123"/>
                  </a:lnTo>
                  <a:lnTo>
                    <a:pt x="457415" y="2154313"/>
                  </a:lnTo>
                  <a:lnTo>
                    <a:pt x="457784" y="2153043"/>
                  </a:lnTo>
                  <a:lnTo>
                    <a:pt x="460654" y="2149233"/>
                  </a:lnTo>
                  <a:lnTo>
                    <a:pt x="464286" y="2144153"/>
                  </a:lnTo>
                  <a:lnTo>
                    <a:pt x="468795" y="2137803"/>
                  </a:lnTo>
                  <a:lnTo>
                    <a:pt x="469252" y="2133993"/>
                  </a:lnTo>
                  <a:lnTo>
                    <a:pt x="469519" y="2132723"/>
                  </a:lnTo>
                  <a:lnTo>
                    <a:pt x="463410" y="2140343"/>
                  </a:lnTo>
                  <a:lnTo>
                    <a:pt x="458851" y="2144153"/>
                  </a:lnTo>
                  <a:lnTo>
                    <a:pt x="457555" y="2150503"/>
                  </a:lnTo>
                  <a:lnTo>
                    <a:pt x="454723" y="2154313"/>
                  </a:lnTo>
                  <a:lnTo>
                    <a:pt x="449148" y="2159393"/>
                  </a:lnTo>
                  <a:lnTo>
                    <a:pt x="446862" y="2160663"/>
                  </a:lnTo>
                  <a:lnTo>
                    <a:pt x="443268" y="2163203"/>
                  </a:lnTo>
                  <a:lnTo>
                    <a:pt x="441566" y="2164473"/>
                  </a:lnTo>
                  <a:lnTo>
                    <a:pt x="435648" y="2172093"/>
                  </a:lnTo>
                  <a:lnTo>
                    <a:pt x="431063" y="2175903"/>
                  </a:lnTo>
                  <a:lnTo>
                    <a:pt x="426732" y="2180983"/>
                  </a:lnTo>
                  <a:lnTo>
                    <a:pt x="422757" y="2184793"/>
                  </a:lnTo>
                  <a:lnTo>
                    <a:pt x="422224" y="2186063"/>
                  </a:lnTo>
                  <a:lnTo>
                    <a:pt x="420738" y="2189873"/>
                  </a:lnTo>
                  <a:lnTo>
                    <a:pt x="419989" y="2191143"/>
                  </a:lnTo>
                  <a:lnTo>
                    <a:pt x="422910" y="2188603"/>
                  </a:lnTo>
                  <a:lnTo>
                    <a:pt x="425094" y="2186063"/>
                  </a:lnTo>
                  <a:lnTo>
                    <a:pt x="426999" y="2184793"/>
                  </a:lnTo>
                  <a:lnTo>
                    <a:pt x="432435" y="2177173"/>
                  </a:lnTo>
                  <a:lnTo>
                    <a:pt x="433984" y="2175903"/>
                  </a:lnTo>
                  <a:lnTo>
                    <a:pt x="435660" y="2173363"/>
                  </a:lnTo>
                  <a:lnTo>
                    <a:pt x="439229" y="2169553"/>
                  </a:lnTo>
                  <a:lnTo>
                    <a:pt x="442874" y="2168283"/>
                  </a:lnTo>
                  <a:lnTo>
                    <a:pt x="443014" y="2169553"/>
                  </a:lnTo>
                  <a:lnTo>
                    <a:pt x="434289" y="2179713"/>
                  </a:lnTo>
                  <a:lnTo>
                    <a:pt x="437311" y="2179713"/>
                  </a:lnTo>
                  <a:lnTo>
                    <a:pt x="439470" y="2178443"/>
                  </a:lnTo>
                  <a:lnTo>
                    <a:pt x="435241" y="2186063"/>
                  </a:lnTo>
                  <a:lnTo>
                    <a:pt x="431063" y="2194953"/>
                  </a:lnTo>
                  <a:lnTo>
                    <a:pt x="428675" y="2197493"/>
                  </a:lnTo>
                  <a:lnTo>
                    <a:pt x="424853" y="2201303"/>
                  </a:lnTo>
                  <a:lnTo>
                    <a:pt x="423125" y="2201303"/>
                  </a:lnTo>
                  <a:lnTo>
                    <a:pt x="426351" y="2202573"/>
                  </a:lnTo>
                  <a:lnTo>
                    <a:pt x="429564" y="2202573"/>
                  </a:lnTo>
                  <a:lnTo>
                    <a:pt x="434873" y="2196223"/>
                  </a:lnTo>
                  <a:lnTo>
                    <a:pt x="440359" y="2192413"/>
                  </a:lnTo>
                  <a:lnTo>
                    <a:pt x="447471" y="2184793"/>
                  </a:lnTo>
                  <a:lnTo>
                    <a:pt x="448551" y="2186063"/>
                  </a:lnTo>
                  <a:lnTo>
                    <a:pt x="448068" y="2188603"/>
                  </a:lnTo>
                  <a:lnTo>
                    <a:pt x="445731" y="2191143"/>
                  </a:lnTo>
                  <a:lnTo>
                    <a:pt x="441388" y="2194953"/>
                  </a:lnTo>
                  <a:lnTo>
                    <a:pt x="440080" y="2194953"/>
                  </a:lnTo>
                  <a:lnTo>
                    <a:pt x="435495" y="2200033"/>
                  </a:lnTo>
                  <a:lnTo>
                    <a:pt x="434124" y="2201303"/>
                  </a:lnTo>
                  <a:lnTo>
                    <a:pt x="433057" y="2203843"/>
                  </a:lnTo>
                  <a:lnTo>
                    <a:pt x="436892" y="2203843"/>
                  </a:lnTo>
                  <a:lnTo>
                    <a:pt x="438734" y="2202573"/>
                  </a:lnTo>
                  <a:lnTo>
                    <a:pt x="440372" y="2201303"/>
                  </a:lnTo>
                  <a:lnTo>
                    <a:pt x="443293" y="2201303"/>
                  </a:lnTo>
                  <a:lnTo>
                    <a:pt x="445452" y="2200033"/>
                  </a:lnTo>
                  <a:lnTo>
                    <a:pt x="452996" y="2192413"/>
                  </a:lnTo>
                  <a:lnTo>
                    <a:pt x="458914" y="2192413"/>
                  </a:lnTo>
                  <a:lnTo>
                    <a:pt x="457530" y="2194953"/>
                  </a:lnTo>
                  <a:lnTo>
                    <a:pt x="451726" y="2200033"/>
                  </a:lnTo>
                  <a:lnTo>
                    <a:pt x="448513" y="2202573"/>
                  </a:lnTo>
                  <a:lnTo>
                    <a:pt x="445300" y="2206383"/>
                  </a:lnTo>
                  <a:lnTo>
                    <a:pt x="448716" y="2206383"/>
                  </a:lnTo>
                  <a:lnTo>
                    <a:pt x="454926" y="2200033"/>
                  </a:lnTo>
                  <a:lnTo>
                    <a:pt x="461797" y="2192413"/>
                  </a:lnTo>
                  <a:lnTo>
                    <a:pt x="462940" y="2191143"/>
                  </a:lnTo>
                  <a:lnTo>
                    <a:pt x="463880" y="2189873"/>
                  </a:lnTo>
                  <a:lnTo>
                    <a:pt x="464832" y="2188603"/>
                  </a:lnTo>
                  <a:lnTo>
                    <a:pt x="466636" y="2187333"/>
                  </a:lnTo>
                  <a:lnTo>
                    <a:pt x="466623" y="2189873"/>
                  </a:lnTo>
                  <a:lnTo>
                    <a:pt x="464705" y="2191143"/>
                  </a:lnTo>
                  <a:lnTo>
                    <a:pt x="463562" y="2192413"/>
                  </a:lnTo>
                  <a:lnTo>
                    <a:pt x="460654" y="2194953"/>
                  </a:lnTo>
                  <a:lnTo>
                    <a:pt x="457885" y="2197493"/>
                  </a:lnTo>
                  <a:lnTo>
                    <a:pt x="455371" y="2202573"/>
                  </a:lnTo>
                  <a:lnTo>
                    <a:pt x="455625" y="2202573"/>
                  </a:lnTo>
                  <a:lnTo>
                    <a:pt x="455345" y="2203843"/>
                  </a:lnTo>
                  <a:lnTo>
                    <a:pt x="454279" y="2205113"/>
                  </a:lnTo>
                  <a:lnTo>
                    <a:pt x="453097" y="2206383"/>
                  </a:lnTo>
                  <a:lnTo>
                    <a:pt x="450989" y="2206929"/>
                  </a:lnTo>
                  <a:lnTo>
                    <a:pt x="452335" y="2207653"/>
                  </a:lnTo>
                  <a:lnTo>
                    <a:pt x="455358" y="2203843"/>
                  </a:lnTo>
                  <a:lnTo>
                    <a:pt x="455383" y="2206383"/>
                  </a:lnTo>
                  <a:lnTo>
                    <a:pt x="458838" y="2206383"/>
                  </a:lnTo>
                  <a:lnTo>
                    <a:pt x="458863" y="2207653"/>
                  </a:lnTo>
                  <a:lnTo>
                    <a:pt x="458317" y="2208923"/>
                  </a:lnTo>
                  <a:lnTo>
                    <a:pt x="461975" y="2208923"/>
                  </a:lnTo>
                  <a:lnTo>
                    <a:pt x="465696" y="2210193"/>
                  </a:lnTo>
                  <a:lnTo>
                    <a:pt x="469366" y="2210193"/>
                  </a:lnTo>
                  <a:lnTo>
                    <a:pt x="475513" y="2205113"/>
                  </a:lnTo>
                  <a:lnTo>
                    <a:pt x="476846" y="2203843"/>
                  </a:lnTo>
                  <a:lnTo>
                    <a:pt x="478193" y="2202573"/>
                  </a:lnTo>
                  <a:lnTo>
                    <a:pt x="480860" y="2196223"/>
                  </a:lnTo>
                  <a:lnTo>
                    <a:pt x="482460" y="2192413"/>
                  </a:lnTo>
                  <a:lnTo>
                    <a:pt x="483311" y="2191143"/>
                  </a:lnTo>
                  <a:lnTo>
                    <a:pt x="484695" y="2189873"/>
                  </a:lnTo>
                  <a:lnTo>
                    <a:pt x="490042" y="2186063"/>
                  </a:lnTo>
                  <a:lnTo>
                    <a:pt x="490270" y="2186063"/>
                  </a:lnTo>
                  <a:lnTo>
                    <a:pt x="482993" y="2197493"/>
                  </a:lnTo>
                  <a:lnTo>
                    <a:pt x="483158" y="2197493"/>
                  </a:lnTo>
                  <a:lnTo>
                    <a:pt x="484339" y="2198763"/>
                  </a:lnTo>
                  <a:lnTo>
                    <a:pt x="486803" y="2198763"/>
                  </a:lnTo>
                  <a:lnTo>
                    <a:pt x="485648" y="2201303"/>
                  </a:lnTo>
                  <a:lnTo>
                    <a:pt x="479031" y="2208923"/>
                  </a:lnTo>
                  <a:lnTo>
                    <a:pt x="477329" y="2211463"/>
                  </a:lnTo>
                  <a:lnTo>
                    <a:pt x="481152" y="2211463"/>
                  </a:lnTo>
                  <a:lnTo>
                    <a:pt x="481253" y="2210193"/>
                  </a:lnTo>
                  <a:lnTo>
                    <a:pt x="481482" y="2208923"/>
                  </a:lnTo>
                  <a:lnTo>
                    <a:pt x="483171" y="2206383"/>
                  </a:lnTo>
                  <a:lnTo>
                    <a:pt x="487857" y="2201303"/>
                  </a:lnTo>
                  <a:lnTo>
                    <a:pt x="489762" y="2198763"/>
                  </a:lnTo>
                  <a:lnTo>
                    <a:pt x="494385" y="2198763"/>
                  </a:lnTo>
                  <a:lnTo>
                    <a:pt x="496100" y="2197493"/>
                  </a:lnTo>
                  <a:lnTo>
                    <a:pt x="498576" y="2196223"/>
                  </a:lnTo>
                  <a:lnTo>
                    <a:pt x="502246" y="2193683"/>
                  </a:lnTo>
                  <a:lnTo>
                    <a:pt x="508787" y="2188603"/>
                  </a:lnTo>
                  <a:lnTo>
                    <a:pt x="510057" y="2186063"/>
                  </a:lnTo>
                  <a:lnTo>
                    <a:pt x="510705" y="2184793"/>
                  </a:lnTo>
                  <a:lnTo>
                    <a:pt x="511568" y="2183523"/>
                  </a:lnTo>
                  <a:lnTo>
                    <a:pt x="515950" y="2177173"/>
                  </a:lnTo>
                  <a:lnTo>
                    <a:pt x="514642" y="2177173"/>
                  </a:lnTo>
                  <a:lnTo>
                    <a:pt x="514629" y="2173363"/>
                  </a:lnTo>
                  <a:lnTo>
                    <a:pt x="511822" y="2177173"/>
                  </a:lnTo>
                  <a:lnTo>
                    <a:pt x="510057" y="2178443"/>
                  </a:lnTo>
                  <a:lnTo>
                    <a:pt x="504507" y="2183523"/>
                  </a:lnTo>
                  <a:lnTo>
                    <a:pt x="503732" y="2183523"/>
                  </a:lnTo>
                  <a:lnTo>
                    <a:pt x="504228" y="2180983"/>
                  </a:lnTo>
                  <a:lnTo>
                    <a:pt x="505383" y="2179713"/>
                  </a:lnTo>
                  <a:lnTo>
                    <a:pt x="506539" y="2178443"/>
                  </a:lnTo>
                  <a:lnTo>
                    <a:pt x="509714" y="2173363"/>
                  </a:lnTo>
                  <a:lnTo>
                    <a:pt x="511111" y="2173363"/>
                  </a:lnTo>
                  <a:lnTo>
                    <a:pt x="514959" y="2169553"/>
                  </a:lnTo>
                  <a:lnTo>
                    <a:pt x="515950" y="2170823"/>
                  </a:lnTo>
                  <a:lnTo>
                    <a:pt x="517258" y="2169553"/>
                  </a:lnTo>
                  <a:lnTo>
                    <a:pt x="522478" y="2164473"/>
                  </a:lnTo>
                  <a:lnTo>
                    <a:pt x="524560" y="2161933"/>
                  </a:lnTo>
                  <a:lnTo>
                    <a:pt x="525170" y="2160663"/>
                  </a:lnTo>
                  <a:lnTo>
                    <a:pt x="526986" y="2156853"/>
                  </a:lnTo>
                  <a:lnTo>
                    <a:pt x="524598" y="2159393"/>
                  </a:lnTo>
                  <a:lnTo>
                    <a:pt x="523201" y="2159393"/>
                  </a:lnTo>
                  <a:lnTo>
                    <a:pt x="535393" y="2147963"/>
                  </a:lnTo>
                  <a:lnTo>
                    <a:pt x="542251" y="2141613"/>
                  </a:lnTo>
                  <a:lnTo>
                    <a:pt x="540981" y="2144153"/>
                  </a:lnTo>
                  <a:lnTo>
                    <a:pt x="540270" y="2144153"/>
                  </a:lnTo>
                  <a:lnTo>
                    <a:pt x="536905" y="2149233"/>
                  </a:lnTo>
                  <a:lnTo>
                    <a:pt x="534022" y="2153043"/>
                  </a:lnTo>
                  <a:lnTo>
                    <a:pt x="535863" y="2153043"/>
                  </a:lnTo>
                  <a:lnTo>
                    <a:pt x="532422" y="2158123"/>
                  </a:lnTo>
                  <a:lnTo>
                    <a:pt x="533336" y="2158123"/>
                  </a:lnTo>
                  <a:lnTo>
                    <a:pt x="536816" y="2154313"/>
                  </a:lnTo>
                  <a:lnTo>
                    <a:pt x="542188" y="2151773"/>
                  </a:lnTo>
                  <a:lnTo>
                    <a:pt x="545426" y="2149233"/>
                  </a:lnTo>
                  <a:lnTo>
                    <a:pt x="551395" y="2142883"/>
                  </a:lnTo>
                  <a:lnTo>
                    <a:pt x="552437" y="2141613"/>
                  </a:lnTo>
                  <a:lnTo>
                    <a:pt x="553491" y="2140343"/>
                  </a:lnTo>
                  <a:lnTo>
                    <a:pt x="557225" y="2136533"/>
                  </a:lnTo>
                  <a:lnTo>
                    <a:pt x="558050" y="2136533"/>
                  </a:lnTo>
                  <a:lnTo>
                    <a:pt x="557504" y="2139073"/>
                  </a:lnTo>
                  <a:lnTo>
                    <a:pt x="557085" y="2140343"/>
                  </a:lnTo>
                  <a:lnTo>
                    <a:pt x="555891" y="2142883"/>
                  </a:lnTo>
                  <a:lnTo>
                    <a:pt x="556475" y="2142883"/>
                  </a:lnTo>
                  <a:lnTo>
                    <a:pt x="560273" y="2139073"/>
                  </a:lnTo>
                  <a:lnTo>
                    <a:pt x="562470" y="2136533"/>
                  </a:lnTo>
                  <a:lnTo>
                    <a:pt x="563575" y="2135263"/>
                  </a:lnTo>
                  <a:lnTo>
                    <a:pt x="563829" y="2136533"/>
                  </a:lnTo>
                  <a:lnTo>
                    <a:pt x="563956" y="2137803"/>
                  </a:lnTo>
                  <a:lnTo>
                    <a:pt x="560641" y="2140343"/>
                  </a:lnTo>
                  <a:lnTo>
                    <a:pt x="557834" y="2144153"/>
                  </a:lnTo>
                  <a:lnTo>
                    <a:pt x="556793" y="2146693"/>
                  </a:lnTo>
                  <a:lnTo>
                    <a:pt x="555574" y="2147963"/>
                  </a:lnTo>
                  <a:lnTo>
                    <a:pt x="555510" y="2149233"/>
                  </a:lnTo>
                  <a:lnTo>
                    <a:pt x="555955" y="2149233"/>
                  </a:lnTo>
                  <a:lnTo>
                    <a:pt x="556869" y="2147963"/>
                  </a:lnTo>
                  <a:lnTo>
                    <a:pt x="562889" y="2141613"/>
                  </a:lnTo>
                  <a:lnTo>
                    <a:pt x="566991" y="2137803"/>
                  </a:lnTo>
                  <a:lnTo>
                    <a:pt x="569785" y="2137803"/>
                  </a:lnTo>
                  <a:lnTo>
                    <a:pt x="567563" y="2141613"/>
                  </a:lnTo>
                  <a:lnTo>
                    <a:pt x="565302" y="2144153"/>
                  </a:lnTo>
                  <a:lnTo>
                    <a:pt x="560463" y="2147963"/>
                  </a:lnTo>
                  <a:lnTo>
                    <a:pt x="558368" y="2149233"/>
                  </a:lnTo>
                  <a:lnTo>
                    <a:pt x="551815" y="2156853"/>
                  </a:lnTo>
                  <a:lnTo>
                    <a:pt x="547370" y="2161933"/>
                  </a:lnTo>
                  <a:lnTo>
                    <a:pt x="547687" y="2158123"/>
                  </a:lnTo>
                  <a:lnTo>
                    <a:pt x="546747" y="2158123"/>
                  </a:lnTo>
                  <a:lnTo>
                    <a:pt x="541655" y="2163203"/>
                  </a:lnTo>
                  <a:lnTo>
                    <a:pt x="541274" y="2160663"/>
                  </a:lnTo>
                  <a:lnTo>
                    <a:pt x="532536" y="2169553"/>
                  </a:lnTo>
                  <a:lnTo>
                    <a:pt x="533158" y="2165743"/>
                  </a:lnTo>
                  <a:lnTo>
                    <a:pt x="531355" y="2167013"/>
                  </a:lnTo>
                  <a:lnTo>
                    <a:pt x="528129" y="2170823"/>
                  </a:lnTo>
                  <a:lnTo>
                    <a:pt x="527456" y="2169553"/>
                  </a:lnTo>
                  <a:lnTo>
                    <a:pt x="524573" y="2170823"/>
                  </a:lnTo>
                  <a:lnTo>
                    <a:pt x="523887" y="2170823"/>
                  </a:lnTo>
                  <a:lnTo>
                    <a:pt x="517690" y="2177173"/>
                  </a:lnTo>
                  <a:lnTo>
                    <a:pt x="516902" y="2178443"/>
                  </a:lnTo>
                  <a:lnTo>
                    <a:pt x="516851" y="2180983"/>
                  </a:lnTo>
                  <a:lnTo>
                    <a:pt x="516521" y="2180983"/>
                  </a:lnTo>
                  <a:lnTo>
                    <a:pt x="515721" y="2183523"/>
                  </a:lnTo>
                  <a:lnTo>
                    <a:pt x="511721" y="2188603"/>
                  </a:lnTo>
                  <a:lnTo>
                    <a:pt x="513118" y="2191143"/>
                  </a:lnTo>
                  <a:lnTo>
                    <a:pt x="517550" y="2186063"/>
                  </a:lnTo>
                  <a:lnTo>
                    <a:pt x="523595" y="2182253"/>
                  </a:lnTo>
                  <a:lnTo>
                    <a:pt x="525195" y="2182253"/>
                  </a:lnTo>
                  <a:lnTo>
                    <a:pt x="528281" y="2180983"/>
                  </a:lnTo>
                  <a:lnTo>
                    <a:pt x="531063" y="2177173"/>
                  </a:lnTo>
                  <a:lnTo>
                    <a:pt x="533717" y="2174633"/>
                  </a:lnTo>
                  <a:lnTo>
                    <a:pt x="538137" y="2173363"/>
                  </a:lnTo>
                  <a:lnTo>
                    <a:pt x="538378" y="2174633"/>
                  </a:lnTo>
                  <a:lnTo>
                    <a:pt x="536282" y="2178443"/>
                  </a:lnTo>
                  <a:lnTo>
                    <a:pt x="535978" y="2180983"/>
                  </a:lnTo>
                  <a:lnTo>
                    <a:pt x="532206" y="2184793"/>
                  </a:lnTo>
                  <a:lnTo>
                    <a:pt x="529056" y="2187333"/>
                  </a:lnTo>
                  <a:lnTo>
                    <a:pt x="531342" y="2183523"/>
                  </a:lnTo>
                  <a:lnTo>
                    <a:pt x="527913" y="2186063"/>
                  </a:lnTo>
                  <a:lnTo>
                    <a:pt x="525500" y="2187333"/>
                  </a:lnTo>
                  <a:lnTo>
                    <a:pt x="525081" y="2186063"/>
                  </a:lnTo>
                  <a:lnTo>
                    <a:pt x="524611" y="2187333"/>
                  </a:lnTo>
                  <a:lnTo>
                    <a:pt x="521500" y="2188603"/>
                  </a:lnTo>
                  <a:lnTo>
                    <a:pt x="518579" y="2192413"/>
                  </a:lnTo>
                  <a:lnTo>
                    <a:pt x="514197" y="2197493"/>
                  </a:lnTo>
                  <a:lnTo>
                    <a:pt x="512876" y="2198763"/>
                  </a:lnTo>
                  <a:lnTo>
                    <a:pt x="510463" y="2198763"/>
                  </a:lnTo>
                  <a:lnTo>
                    <a:pt x="510286" y="2197493"/>
                  </a:lnTo>
                  <a:lnTo>
                    <a:pt x="502234" y="2205113"/>
                  </a:lnTo>
                  <a:lnTo>
                    <a:pt x="505383" y="2205113"/>
                  </a:lnTo>
                  <a:lnTo>
                    <a:pt x="501586" y="2208923"/>
                  </a:lnTo>
                  <a:lnTo>
                    <a:pt x="500989" y="2210193"/>
                  </a:lnTo>
                  <a:lnTo>
                    <a:pt x="499719" y="2212733"/>
                  </a:lnTo>
                  <a:lnTo>
                    <a:pt x="498995" y="2214003"/>
                  </a:lnTo>
                  <a:lnTo>
                    <a:pt x="498411" y="2215273"/>
                  </a:lnTo>
                  <a:lnTo>
                    <a:pt x="506412" y="2215273"/>
                  </a:lnTo>
                  <a:lnTo>
                    <a:pt x="507428" y="2212733"/>
                  </a:lnTo>
                  <a:lnTo>
                    <a:pt x="509968" y="2208923"/>
                  </a:lnTo>
                  <a:lnTo>
                    <a:pt x="513651" y="2205113"/>
                  </a:lnTo>
                  <a:lnTo>
                    <a:pt x="514311" y="2205113"/>
                  </a:lnTo>
                  <a:lnTo>
                    <a:pt x="518845" y="2201303"/>
                  </a:lnTo>
                  <a:lnTo>
                    <a:pt x="521843" y="2200033"/>
                  </a:lnTo>
                  <a:lnTo>
                    <a:pt x="521576" y="2202573"/>
                  </a:lnTo>
                  <a:lnTo>
                    <a:pt x="521474" y="2203843"/>
                  </a:lnTo>
                  <a:lnTo>
                    <a:pt x="522935" y="2202573"/>
                  </a:lnTo>
                  <a:lnTo>
                    <a:pt x="524852" y="2200033"/>
                  </a:lnTo>
                  <a:lnTo>
                    <a:pt x="525818" y="2198763"/>
                  </a:lnTo>
                  <a:lnTo>
                    <a:pt x="526770" y="2197493"/>
                  </a:lnTo>
                  <a:lnTo>
                    <a:pt x="529374" y="2194953"/>
                  </a:lnTo>
                  <a:lnTo>
                    <a:pt x="534289" y="2192413"/>
                  </a:lnTo>
                  <a:lnTo>
                    <a:pt x="540181" y="2187333"/>
                  </a:lnTo>
                  <a:lnTo>
                    <a:pt x="542328" y="2188603"/>
                  </a:lnTo>
                  <a:lnTo>
                    <a:pt x="543382" y="2188603"/>
                  </a:lnTo>
                  <a:lnTo>
                    <a:pt x="546150" y="2186063"/>
                  </a:lnTo>
                  <a:lnTo>
                    <a:pt x="550367" y="2179713"/>
                  </a:lnTo>
                  <a:lnTo>
                    <a:pt x="550824" y="2178443"/>
                  </a:lnTo>
                  <a:lnTo>
                    <a:pt x="544830" y="2183523"/>
                  </a:lnTo>
                  <a:lnTo>
                    <a:pt x="540473" y="2186063"/>
                  </a:lnTo>
                  <a:lnTo>
                    <a:pt x="539940" y="2183523"/>
                  </a:lnTo>
                  <a:lnTo>
                    <a:pt x="539813" y="2183523"/>
                  </a:lnTo>
                  <a:lnTo>
                    <a:pt x="538302" y="2184793"/>
                  </a:lnTo>
                  <a:lnTo>
                    <a:pt x="534619" y="2187257"/>
                  </a:lnTo>
                  <a:lnTo>
                    <a:pt x="535292" y="2182253"/>
                  </a:lnTo>
                  <a:lnTo>
                    <a:pt x="543750" y="2174633"/>
                  </a:lnTo>
                  <a:lnTo>
                    <a:pt x="544461" y="2173363"/>
                  </a:lnTo>
                  <a:lnTo>
                    <a:pt x="546595" y="2169553"/>
                  </a:lnTo>
                  <a:lnTo>
                    <a:pt x="548017" y="2167013"/>
                  </a:lnTo>
                  <a:lnTo>
                    <a:pt x="548259" y="2167013"/>
                  </a:lnTo>
                  <a:lnTo>
                    <a:pt x="569899" y="2149233"/>
                  </a:lnTo>
                  <a:lnTo>
                    <a:pt x="578180" y="2144153"/>
                  </a:lnTo>
                  <a:lnTo>
                    <a:pt x="583577" y="2140343"/>
                  </a:lnTo>
                  <a:lnTo>
                    <a:pt x="591070" y="2130183"/>
                  </a:lnTo>
                  <a:lnTo>
                    <a:pt x="593191" y="2128913"/>
                  </a:lnTo>
                  <a:lnTo>
                    <a:pt x="594271" y="2124926"/>
                  </a:lnTo>
                  <a:lnTo>
                    <a:pt x="594791" y="2122563"/>
                  </a:lnTo>
                  <a:lnTo>
                    <a:pt x="594893" y="2121293"/>
                  </a:lnTo>
                  <a:lnTo>
                    <a:pt x="594969" y="2120023"/>
                  </a:lnTo>
                  <a:lnTo>
                    <a:pt x="587197" y="2126373"/>
                  </a:lnTo>
                  <a:lnTo>
                    <a:pt x="584923" y="2128913"/>
                  </a:lnTo>
                  <a:lnTo>
                    <a:pt x="581939" y="2132723"/>
                  </a:lnTo>
                  <a:lnTo>
                    <a:pt x="580415" y="2133993"/>
                  </a:lnTo>
                  <a:lnTo>
                    <a:pt x="578586" y="2136533"/>
                  </a:lnTo>
                  <a:lnTo>
                    <a:pt x="575830" y="2139073"/>
                  </a:lnTo>
                  <a:lnTo>
                    <a:pt x="574624" y="2139073"/>
                  </a:lnTo>
                  <a:lnTo>
                    <a:pt x="573049" y="2140343"/>
                  </a:lnTo>
                  <a:lnTo>
                    <a:pt x="572947" y="2139073"/>
                  </a:lnTo>
                  <a:lnTo>
                    <a:pt x="573824" y="2137803"/>
                  </a:lnTo>
                  <a:lnTo>
                    <a:pt x="575017" y="2136533"/>
                  </a:lnTo>
                  <a:lnTo>
                    <a:pt x="577723" y="2135263"/>
                  </a:lnTo>
                  <a:lnTo>
                    <a:pt x="579907" y="2133993"/>
                  </a:lnTo>
                  <a:lnTo>
                    <a:pt x="580313" y="2130183"/>
                  </a:lnTo>
                  <a:lnTo>
                    <a:pt x="581914" y="2127643"/>
                  </a:lnTo>
                  <a:lnTo>
                    <a:pt x="586028" y="2123833"/>
                  </a:lnTo>
                  <a:lnTo>
                    <a:pt x="587832" y="2123833"/>
                  </a:lnTo>
                  <a:lnTo>
                    <a:pt x="592378" y="2118753"/>
                  </a:lnTo>
                  <a:lnTo>
                    <a:pt x="598068" y="2112403"/>
                  </a:lnTo>
                  <a:lnTo>
                    <a:pt x="599465" y="2111133"/>
                  </a:lnTo>
                  <a:lnTo>
                    <a:pt x="598766" y="2117483"/>
                  </a:lnTo>
                  <a:lnTo>
                    <a:pt x="601599" y="2116213"/>
                  </a:lnTo>
                  <a:lnTo>
                    <a:pt x="605739" y="2111133"/>
                  </a:lnTo>
                  <a:lnTo>
                    <a:pt x="608126" y="2107323"/>
                  </a:lnTo>
                  <a:lnTo>
                    <a:pt x="610692" y="2103513"/>
                  </a:lnTo>
                  <a:lnTo>
                    <a:pt x="611555" y="2102243"/>
                  </a:lnTo>
                  <a:lnTo>
                    <a:pt x="609714" y="2102243"/>
                  </a:lnTo>
                  <a:lnTo>
                    <a:pt x="606818" y="2103513"/>
                  </a:lnTo>
                  <a:lnTo>
                    <a:pt x="607174" y="2102243"/>
                  </a:lnTo>
                  <a:lnTo>
                    <a:pt x="608076" y="2100973"/>
                  </a:lnTo>
                  <a:lnTo>
                    <a:pt x="609879" y="2098433"/>
                  </a:lnTo>
                  <a:lnTo>
                    <a:pt x="611682" y="2095893"/>
                  </a:lnTo>
                  <a:lnTo>
                    <a:pt x="611162" y="2094623"/>
                  </a:lnTo>
                  <a:lnTo>
                    <a:pt x="607796" y="2097163"/>
                  </a:lnTo>
                  <a:lnTo>
                    <a:pt x="606412" y="2098433"/>
                  </a:lnTo>
                  <a:lnTo>
                    <a:pt x="607491" y="2095893"/>
                  </a:lnTo>
                  <a:lnTo>
                    <a:pt x="608723" y="2094623"/>
                  </a:lnTo>
                  <a:lnTo>
                    <a:pt x="609625" y="2093353"/>
                  </a:lnTo>
                  <a:lnTo>
                    <a:pt x="616673" y="2087003"/>
                  </a:lnTo>
                  <a:lnTo>
                    <a:pt x="622922" y="2080653"/>
                  </a:lnTo>
                  <a:lnTo>
                    <a:pt x="624039" y="2078113"/>
                  </a:lnTo>
                  <a:lnTo>
                    <a:pt x="621398" y="2076843"/>
                  </a:lnTo>
                  <a:lnTo>
                    <a:pt x="620763" y="2076843"/>
                  </a:lnTo>
                  <a:lnTo>
                    <a:pt x="621131" y="2075573"/>
                  </a:lnTo>
                  <a:lnTo>
                    <a:pt x="625513" y="2070493"/>
                  </a:lnTo>
                  <a:lnTo>
                    <a:pt x="627697" y="2067953"/>
                  </a:lnTo>
                  <a:lnTo>
                    <a:pt x="631698" y="2064143"/>
                  </a:lnTo>
                  <a:lnTo>
                    <a:pt x="633031" y="2062873"/>
                  </a:lnTo>
                  <a:lnTo>
                    <a:pt x="639686" y="2056523"/>
                  </a:lnTo>
                  <a:lnTo>
                    <a:pt x="641515" y="2052713"/>
                  </a:lnTo>
                  <a:lnTo>
                    <a:pt x="635622" y="2057793"/>
                  </a:lnTo>
                  <a:lnTo>
                    <a:pt x="636244" y="2056523"/>
                  </a:lnTo>
                  <a:lnTo>
                    <a:pt x="637501" y="2053983"/>
                  </a:lnTo>
                  <a:lnTo>
                    <a:pt x="635990" y="2051443"/>
                  </a:lnTo>
                  <a:lnTo>
                    <a:pt x="636371" y="2050173"/>
                  </a:lnTo>
                  <a:lnTo>
                    <a:pt x="636752" y="2048903"/>
                  </a:lnTo>
                  <a:lnTo>
                    <a:pt x="635038" y="2047633"/>
                  </a:lnTo>
                  <a:lnTo>
                    <a:pt x="634517" y="2046363"/>
                  </a:lnTo>
                  <a:lnTo>
                    <a:pt x="640168" y="2038743"/>
                  </a:lnTo>
                  <a:lnTo>
                    <a:pt x="643229" y="2033663"/>
                  </a:lnTo>
                  <a:lnTo>
                    <a:pt x="650443" y="2027313"/>
                  </a:lnTo>
                  <a:lnTo>
                    <a:pt x="653021" y="2024773"/>
                  </a:lnTo>
                  <a:lnTo>
                    <a:pt x="657771" y="2017153"/>
                  </a:lnTo>
                  <a:lnTo>
                    <a:pt x="659841" y="2015883"/>
                  </a:lnTo>
                  <a:lnTo>
                    <a:pt x="662165" y="2015883"/>
                  </a:lnTo>
                  <a:lnTo>
                    <a:pt x="663206" y="2014613"/>
                  </a:lnTo>
                  <a:lnTo>
                    <a:pt x="665632" y="2014613"/>
                  </a:lnTo>
                  <a:lnTo>
                    <a:pt x="664019" y="2015883"/>
                  </a:lnTo>
                  <a:lnTo>
                    <a:pt x="663028" y="2018423"/>
                  </a:lnTo>
                  <a:lnTo>
                    <a:pt x="658774" y="2022233"/>
                  </a:lnTo>
                  <a:lnTo>
                    <a:pt x="655078" y="2024773"/>
                  </a:lnTo>
                  <a:lnTo>
                    <a:pt x="651891" y="2029853"/>
                  </a:lnTo>
                  <a:lnTo>
                    <a:pt x="661123" y="2022233"/>
                  </a:lnTo>
                  <a:lnTo>
                    <a:pt x="664413" y="2019693"/>
                  </a:lnTo>
                  <a:lnTo>
                    <a:pt x="667181" y="2017153"/>
                  </a:lnTo>
                  <a:lnTo>
                    <a:pt x="668147" y="2014613"/>
                  </a:lnTo>
                  <a:lnTo>
                    <a:pt x="669607" y="2010803"/>
                  </a:lnTo>
                  <a:lnTo>
                    <a:pt x="671233" y="2009533"/>
                  </a:lnTo>
                  <a:lnTo>
                    <a:pt x="674674" y="2006993"/>
                  </a:lnTo>
                  <a:lnTo>
                    <a:pt x="676986" y="2004453"/>
                  </a:lnTo>
                  <a:lnTo>
                    <a:pt x="678141" y="2003183"/>
                  </a:lnTo>
                  <a:lnTo>
                    <a:pt x="676351" y="2006993"/>
                  </a:lnTo>
                  <a:lnTo>
                    <a:pt x="675779" y="2008263"/>
                  </a:lnTo>
                  <a:lnTo>
                    <a:pt x="676414" y="2008263"/>
                  </a:lnTo>
                  <a:lnTo>
                    <a:pt x="680605" y="2004453"/>
                  </a:lnTo>
                  <a:lnTo>
                    <a:pt x="683602" y="2001913"/>
                  </a:lnTo>
                  <a:lnTo>
                    <a:pt x="705535" y="1976513"/>
                  </a:lnTo>
                  <a:lnTo>
                    <a:pt x="705662" y="1973859"/>
                  </a:lnTo>
                  <a:lnTo>
                    <a:pt x="705777" y="1972703"/>
                  </a:lnTo>
                  <a:lnTo>
                    <a:pt x="704405" y="1975243"/>
                  </a:lnTo>
                  <a:lnTo>
                    <a:pt x="700011" y="1979053"/>
                  </a:lnTo>
                  <a:lnTo>
                    <a:pt x="696658" y="1982863"/>
                  </a:lnTo>
                  <a:lnTo>
                    <a:pt x="693331" y="1986673"/>
                  </a:lnTo>
                  <a:lnTo>
                    <a:pt x="683412" y="1996833"/>
                  </a:lnTo>
                  <a:lnTo>
                    <a:pt x="681431" y="1999373"/>
                  </a:lnTo>
                  <a:lnTo>
                    <a:pt x="681278" y="1999373"/>
                  </a:lnTo>
                  <a:lnTo>
                    <a:pt x="681482" y="1998103"/>
                  </a:lnTo>
                  <a:lnTo>
                    <a:pt x="681685" y="1996833"/>
                  </a:lnTo>
                  <a:lnTo>
                    <a:pt x="682345" y="1995563"/>
                  </a:lnTo>
                  <a:lnTo>
                    <a:pt x="687070" y="1990483"/>
                  </a:lnTo>
                  <a:lnTo>
                    <a:pt x="690079" y="1985403"/>
                  </a:lnTo>
                  <a:lnTo>
                    <a:pt x="695731" y="1982863"/>
                  </a:lnTo>
                  <a:lnTo>
                    <a:pt x="699198" y="1979053"/>
                  </a:lnTo>
                  <a:lnTo>
                    <a:pt x="702792" y="1973973"/>
                  </a:lnTo>
                  <a:lnTo>
                    <a:pt x="705485" y="1970163"/>
                  </a:lnTo>
                  <a:lnTo>
                    <a:pt x="708723" y="1967623"/>
                  </a:lnTo>
                  <a:lnTo>
                    <a:pt x="713765" y="1966353"/>
                  </a:lnTo>
                  <a:lnTo>
                    <a:pt x="716483" y="1963813"/>
                  </a:lnTo>
                  <a:lnTo>
                    <a:pt x="721906" y="1954923"/>
                  </a:lnTo>
                  <a:lnTo>
                    <a:pt x="725081" y="1952383"/>
                  </a:lnTo>
                  <a:lnTo>
                    <a:pt x="729945" y="1948573"/>
                  </a:lnTo>
                  <a:lnTo>
                    <a:pt x="730300" y="1949843"/>
                  </a:lnTo>
                  <a:lnTo>
                    <a:pt x="728903" y="1951113"/>
                  </a:lnTo>
                  <a:lnTo>
                    <a:pt x="726173" y="1954923"/>
                  </a:lnTo>
                  <a:lnTo>
                    <a:pt x="725830" y="1954923"/>
                  </a:lnTo>
                  <a:lnTo>
                    <a:pt x="725881" y="1956193"/>
                  </a:lnTo>
                  <a:lnTo>
                    <a:pt x="726274" y="1956193"/>
                  </a:lnTo>
                  <a:lnTo>
                    <a:pt x="729932" y="1952383"/>
                  </a:lnTo>
                  <a:lnTo>
                    <a:pt x="732269" y="1949843"/>
                  </a:lnTo>
                  <a:lnTo>
                    <a:pt x="733005" y="1948573"/>
                  </a:lnTo>
                  <a:lnTo>
                    <a:pt x="735990" y="1943493"/>
                  </a:lnTo>
                  <a:lnTo>
                    <a:pt x="735901" y="1942223"/>
                  </a:lnTo>
                  <a:lnTo>
                    <a:pt x="732510" y="1943493"/>
                  </a:lnTo>
                  <a:lnTo>
                    <a:pt x="734263" y="1940953"/>
                  </a:lnTo>
                  <a:lnTo>
                    <a:pt x="738962" y="1935873"/>
                  </a:lnTo>
                  <a:lnTo>
                    <a:pt x="740003" y="1934603"/>
                  </a:lnTo>
                  <a:lnTo>
                    <a:pt x="742086" y="1932063"/>
                  </a:lnTo>
                  <a:lnTo>
                    <a:pt x="745083" y="1929523"/>
                  </a:lnTo>
                  <a:lnTo>
                    <a:pt x="745693" y="1932063"/>
                  </a:lnTo>
                  <a:lnTo>
                    <a:pt x="747445" y="1929523"/>
                  </a:lnTo>
                  <a:lnTo>
                    <a:pt x="750087" y="1925713"/>
                  </a:lnTo>
                  <a:lnTo>
                    <a:pt x="750963" y="1924443"/>
                  </a:lnTo>
                  <a:lnTo>
                    <a:pt x="756259" y="1921903"/>
                  </a:lnTo>
                  <a:lnTo>
                    <a:pt x="758850" y="1918093"/>
                  </a:lnTo>
                  <a:lnTo>
                    <a:pt x="758774" y="1914283"/>
                  </a:lnTo>
                  <a:lnTo>
                    <a:pt x="757174" y="1914283"/>
                  </a:lnTo>
                  <a:lnTo>
                    <a:pt x="747801" y="1925713"/>
                  </a:lnTo>
                  <a:lnTo>
                    <a:pt x="745172" y="1925713"/>
                  </a:lnTo>
                  <a:lnTo>
                    <a:pt x="744321" y="1924443"/>
                  </a:lnTo>
                  <a:lnTo>
                    <a:pt x="742823" y="1924443"/>
                  </a:lnTo>
                  <a:lnTo>
                    <a:pt x="741591" y="1925713"/>
                  </a:lnTo>
                  <a:lnTo>
                    <a:pt x="742403" y="1924443"/>
                  </a:lnTo>
                  <a:lnTo>
                    <a:pt x="743216" y="1923173"/>
                  </a:lnTo>
                  <a:lnTo>
                    <a:pt x="744740" y="1921903"/>
                  </a:lnTo>
                  <a:lnTo>
                    <a:pt x="745350" y="1920633"/>
                  </a:lnTo>
                  <a:lnTo>
                    <a:pt x="751471" y="1916823"/>
                  </a:lnTo>
                  <a:lnTo>
                    <a:pt x="757758" y="1911743"/>
                  </a:lnTo>
                  <a:lnTo>
                    <a:pt x="764197" y="1905393"/>
                  </a:lnTo>
                  <a:lnTo>
                    <a:pt x="768616" y="1900313"/>
                  </a:lnTo>
                  <a:lnTo>
                    <a:pt x="770826" y="1897773"/>
                  </a:lnTo>
                  <a:lnTo>
                    <a:pt x="772007" y="1896503"/>
                  </a:lnTo>
                  <a:lnTo>
                    <a:pt x="773544" y="1895233"/>
                  </a:lnTo>
                  <a:lnTo>
                    <a:pt x="776808" y="1891423"/>
                  </a:lnTo>
                  <a:lnTo>
                    <a:pt x="778129" y="1890153"/>
                  </a:lnTo>
                  <a:lnTo>
                    <a:pt x="785634" y="1876183"/>
                  </a:lnTo>
                  <a:close/>
                </a:path>
                <a:path w="1169034" h="2215515">
                  <a:moveTo>
                    <a:pt x="863650" y="1015606"/>
                  </a:moveTo>
                  <a:lnTo>
                    <a:pt x="857072" y="1015606"/>
                  </a:lnTo>
                  <a:lnTo>
                    <a:pt x="852843" y="1015606"/>
                  </a:lnTo>
                  <a:lnTo>
                    <a:pt x="843483" y="1015606"/>
                  </a:lnTo>
                  <a:lnTo>
                    <a:pt x="837730" y="1016876"/>
                  </a:lnTo>
                  <a:lnTo>
                    <a:pt x="858443" y="1016876"/>
                  </a:lnTo>
                  <a:lnTo>
                    <a:pt x="863650" y="1015606"/>
                  </a:lnTo>
                  <a:close/>
                </a:path>
                <a:path w="1169034" h="2215515">
                  <a:moveTo>
                    <a:pt x="890485" y="1569770"/>
                  </a:moveTo>
                  <a:lnTo>
                    <a:pt x="890358" y="1569961"/>
                  </a:lnTo>
                  <a:lnTo>
                    <a:pt x="890295" y="1570088"/>
                  </a:lnTo>
                  <a:lnTo>
                    <a:pt x="890485" y="1569770"/>
                  </a:lnTo>
                  <a:close/>
                </a:path>
                <a:path w="1169034" h="2215515">
                  <a:moveTo>
                    <a:pt x="945565" y="1540776"/>
                  </a:moveTo>
                  <a:lnTo>
                    <a:pt x="945515" y="1540903"/>
                  </a:lnTo>
                  <a:lnTo>
                    <a:pt x="945565" y="1540776"/>
                  </a:lnTo>
                  <a:close/>
                </a:path>
                <a:path w="1169034" h="2215515">
                  <a:moveTo>
                    <a:pt x="956106" y="1510906"/>
                  </a:moveTo>
                  <a:lnTo>
                    <a:pt x="952449" y="1514716"/>
                  </a:lnTo>
                  <a:lnTo>
                    <a:pt x="952373" y="1514856"/>
                  </a:lnTo>
                  <a:lnTo>
                    <a:pt x="952525" y="1514716"/>
                  </a:lnTo>
                  <a:lnTo>
                    <a:pt x="956106" y="1510906"/>
                  </a:lnTo>
                  <a:close/>
                </a:path>
                <a:path w="1169034" h="2215515">
                  <a:moveTo>
                    <a:pt x="961085" y="1528267"/>
                  </a:moveTo>
                  <a:lnTo>
                    <a:pt x="960767" y="1528584"/>
                  </a:lnTo>
                  <a:lnTo>
                    <a:pt x="960894" y="1528546"/>
                  </a:lnTo>
                  <a:lnTo>
                    <a:pt x="961085" y="1528267"/>
                  </a:lnTo>
                  <a:close/>
                </a:path>
                <a:path w="1169034" h="2215515">
                  <a:moveTo>
                    <a:pt x="1006017" y="1515986"/>
                  </a:moveTo>
                  <a:lnTo>
                    <a:pt x="1005852" y="1516227"/>
                  </a:lnTo>
                  <a:lnTo>
                    <a:pt x="1006017" y="1515986"/>
                  </a:lnTo>
                  <a:close/>
                </a:path>
                <a:path w="1169034" h="2215515">
                  <a:moveTo>
                    <a:pt x="1025258" y="1470507"/>
                  </a:moveTo>
                  <a:lnTo>
                    <a:pt x="1024991" y="1470647"/>
                  </a:lnTo>
                  <a:lnTo>
                    <a:pt x="1024826" y="1471002"/>
                  </a:lnTo>
                  <a:lnTo>
                    <a:pt x="1024978" y="1470837"/>
                  </a:lnTo>
                  <a:lnTo>
                    <a:pt x="1025105" y="1470672"/>
                  </a:lnTo>
                  <a:lnTo>
                    <a:pt x="1025258" y="1470507"/>
                  </a:lnTo>
                  <a:close/>
                </a:path>
                <a:path w="1169034" h="2215515">
                  <a:moveTo>
                    <a:pt x="1054100" y="908710"/>
                  </a:moveTo>
                  <a:lnTo>
                    <a:pt x="1053934" y="908723"/>
                  </a:lnTo>
                  <a:lnTo>
                    <a:pt x="1053604" y="908748"/>
                  </a:lnTo>
                  <a:lnTo>
                    <a:pt x="1053744" y="908900"/>
                  </a:lnTo>
                  <a:lnTo>
                    <a:pt x="1054100" y="908710"/>
                  </a:lnTo>
                  <a:close/>
                </a:path>
                <a:path w="1169034" h="2215515">
                  <a:moveTo>
                    <a:pt x="1106512" y="869530"/>
                  </a:moveTo>
                  <a:lnTo>
                    <a:pt x="1106385" y="869708"/>
                  </a:lnTo>
                  <a:lnTo>
                    <a:pt x="1106284" y="869950"/>
                  </a:lnTo>
                  <a:lnTo>
                    <a:pt x="1106474" y="869988"/>
                  </a:lnTo>
                  <a:lnTo>
                    <a:pt x="1106512" y="869530"/>
                  </a:lnTo>
                  <a:close/>
                </a:path>
                <a:path w="1169034" h="2215515">
                  <a:moveTo>
                    <a:pt x="1132141" y="1388021"/>
                  </a:moveTo>
                  <a:lnTo>
                    <a:pt x="1132001" y="1388211"/>
                  </a:lnTo>
                  <a:lnTo>
                    <a:pt x="1132141" y="1388021"/>
                  </a:lnTo>
                  <a:close/>
                </a:path>
                <a:path w="1169034" h="2215515">
                  <a:moveTo>
                    <a:pt x="1138986" y="854875"/>
                  </a:moveTo>
                  <a:lnTo>
                    <a:pt x="1138148" y="854900"/>
                  </a:lnTo>
                  <a:lnTo>
                    <a:pt x="1137335" y="854849"/>
                  </a:lnTo>
                  <a:lnTo>
                    <a:pt x="1131887" y="855649"/>
                  </a:lnTo>
                  <a:lnTo>
                    <a:pt x="1127417" y="855599"/>
                  </a:lnTo>
                  <a:lnTo>
                    <a:pt x="1120368" y="858189"/>
                  </a:lnTo>
                  <a:lnTo>
                    <a:pt x="1117180" y="858100"/>
                  </a:lnTo>
                  <a:lnTo>
                    <a:pt x="1114602" y="857440"/>
                  </a:lnTo>
                  <a:lnTo>
                    <a:pt x="1114602" y="859980"/>
                  </a:lnTo>
                  <a:lnTo>
                    <a:pt x="1114158" y="860374"/>
                  </a:lnTo>
                  <a:lnTo>
                    <a:pt x="1113193" y="860767"/>
                  </a:lnTo>
                  <a:lnTo>
                    <a:pt x="1112431" y="860907"/>
                  </a:lnTo>
                  <a:lnTo>
                    <a:pt x="1108595" y="861529"/>
                  </a:lnTo>
                  <a:lnTo>
                    <a:pt x="1108595" y="862139"/>
                  </a:lnTo>
                  <a:lnTo>
                    <a:pt x="1108138" y="861631"/>
                  </a:lnTo>
                  <a:lnTo>
                    <a:pt x="1108595" y="862139"/>
                  </a:lnTo>
                  <a:lnTo>
                    <a:pt x="1108595" y="861529"/>
                  </a:lnTo>
                  <a:lnTo>
                    <a:pt x="1108303" y="861568"/>
                  </a:lnTo>
                  <a:lnTo>
                    <a:pt x="1109179" y="861136"/>
                  </a:lnTo>
                  <a:lnTo>
                    <a:pt x="1109891" y="860717"/>
                  </a:lnTo>
                  <a:lnTo>
                    <a:pt x="1111516" y="860094"/>
                  </a:lnTo>
                  <a:lnTo>
                    <a:pt x="1112723" y="859828"/>
                  </a:lnTo>
                  <a:lnTo>
                    <a:pt x="1114005" y="859726"/>
                  </a:lnTo>
                  <a:lnTo>
                    <a:pt x="1114602" y="859980"/>
                  </a:lnTo>
                  <a:lnTo>
                    <a:pt x="1114602" y="857440"/>
                  </a:lnTo>
                  <a:lnTo>
                    <a:pt x="1114323" y="857364"/>
                  </a:lnTo>
                  <a:lnTo>
                    <a:pt x="1115491" y="856742"/>
                  </a:lnTo>
                  <a:lnTo>
                    <a:pt x="1118628" y="855421"/>
                  </a:lnTo>
                  <a:lnTo>
                    <a:pt x="1122997" y="854748"/>
                  </a:lnTo>
                  <a:lnTo>
                    <a:pt x="1122235" y="854189"/>
                  </a:lnTo>
                  <a:lnTo>
                    <a:pt x="1120952" y="853325"/>
                  </a:lnTo>
                  <a:lnTo>
                    <a:pt x="1117460" y="854811"/>
                  </a:lnTo>
                  <a:lnTo>
                    <a:pt x="1104811" y="857262"/>
                  </a:lnTo>
                  <a:lnTo>
                    <a:pt x="1103439" y="857567"/>
                  </a:lnTo>
                  <a:lnTo>
                    <a:pt x="1100975" y="858189"/>
                  </a:lnTo>
                  <a:lnTo>
                    <a:pt x="1100696" y="859688"/>
                  </a:lnTo>
                  <a:lnTo>
                    <a:pt x="1096721" y="861390"/>
                  </a:lnTo>
                  <a:lnTo>
                    <a:pt x="1096010" y="863739"/>
                  </a:lnTo>
                  <a:lnTo>
                    <a:pt x="1097165" y="863955"/>
                  </a:lnTo>
                  <a:lnTo>
                    <a:pt x="1102372" y="865085"/>
                  </a:lnTo>
                  <a:lnTo>
                    <a:pt x="1101598" y="866432"/>
                  </a:lnTo>
                  <a:lnTo>
                    <a:pt x="1095997" y="869238"/>
                  </a:lnTo>
                  <a:lnTo>
                    <a:pt x="1093762" y="869886"/>
                  </a:lnTo>
                  <a:lnTo>
                    <a:pt x="1091272" y="870064"/>
                  </a:lnTo>
                  <a:lnTo>
                    <a:pt x="1087043" y="870445"/>
                  </a:lnTo>
                  <a:lnTo>
                    <a:pt x="1083589" y="870216"/>
                  </a:lnTo>
                  <a:lnTo>
                    <a:pt x="1084059" y="868756"/>
                  </a:lnTo>
                  <a:lnTo>
                    <a:pt x="1084389" y="867879"/>
                  </a:lnTo>
                  <a:lnTo>
                    <a:pt x="1083487" y="866736"/>
                  </a:lnTo>
                  <a:lnTo>
                    <a:pt x="1088466" y="865009"/>
                  </a:lnTo>
                  <a:lnTo>
                    <a:pt x="1092073" y="863803"/>
                  </a:lnTo>
                  <a:lnTo>
                    <a:pt x="1092492" y="863663"/>
                  </a:lnTo>
                  <a:lnTo>
                    <a:pt x="1090726" y="863333"/>
                  </a:lnTo>
                  <a:lnTo>
                    <a:pt x="1088021" y="863371"/>
                  </a:lnTo>
                  <a:lnTo>
                    <a:pt x="1085519" y="863485"/>
                  </a:lnTo>
                  <a:lnTo>
                    <a:pt x="1083106" y="863574"/>
                  </a:lnTo>
                  <a:lnTo>
                    <a:pt x="1079969" y="863803"/>
                  </a:lnTo>
                  <a:lnTo>
                    <a:pt x="1079919" y="863473"/>
                  </a:lnTo>
                  <a:lnTo>
                    <a:pt x="1079868" y="863142"/>
                  </a:lnTo>
                  <a:lnTo>
                    <a:pt x="1079779" y="862482"/>
                  </a:lnTo>
                  <a:lnTo>
                    <a:pt x="1081963" y="861479"/>
                  </a:lnTo>
                  <a:lnTo>
                    <a:pt x="1082840" y="860717"/>
                  </a:lnTo>
                  <a:lnTo>
                    <a:pt x="1083297" y="860272"/>
                  </a:lnTo>
                  <a:lnTo>
                    <a:pt x="1083640" y="859536"/>
                  </a:lnTo>
                  <a:lnTo>
                    <a:pt x="1080820" y="859790"/>
                  </a:lnTo>
                  <a:lnTo>
                    <a:pt x="1080985" y="860831"/>
                  </a:lnTo>
                  <a:lnTo>
                    <a:pt x="1079030" y="861148"/>
                  </a:lnTo>
                  <a:lnTo>
                    <a:pt x="1075588" y="861656"/>
                  </a:lnTo>
                  <a:lnTo>
                    <a:pt x="1075588" y="863142"/>
                  </a:lnTo>
                  <a:lnTo>
                    <a:pt x="1074585" y="863473"/>
                  </a:lnTo>
                  <a:lnTo>
                    <a:pt x="1074610" y="863206"/>
                  </a:lnTo>
                  <a:lnTo>
                    <a:pt x="1075588" y="863142"/>
                  </a:lnTo>
                  <a:lnTo>
                    <a:pt x="1075588" y="861656"/>
                  </a:lnTo>
                  <a:lnTo>
                    <a:pt x="1072070" y="862164"/>
                  </a:lnTo>
                  <a:lnTo>
                    <a:pt x="1070470" y="862520"/>
                  </a:lnTo>
                  <a:lnTo>
                    <a:pt x="1070470" y="868756"/>
                  </a:lnTo>
                  <a:lnTo>
                    <a:pt x="1069936" y="869276"/>
                  </a:lnTo>
                  <a:lnTo>
                    <a:pt x="1067371" y="870267"/>
                  </a:lnTo>
                  <a:lnTo>
                    <a:pt x="1065098" y="871105"/>
                  </a:lnTo>
                  <a:lnTo>
                    <a:pt x="1064958" y="871093"/>
                  </a:lnTo>
                  <a:lnTo>
                    <a:pt x="1062736" y="870877"/>
                  </a:lnTo>
                  <a:lnTo>
                    <a:pt x="1061466" y="870610"/>
                  </a:lnTo>
                  <a:lnTo>
                    <a:pt x="1061034" y="870508"/>
                  </a:lnTo>
                  <a:lnTo>
                    <a:pt x="1059611" y="870267"/>
                  </a:lnTo>
                  <a:lnTo>
                    <a:pt x="1060107" y="869594"/>
                  </a:lnTo>
                  <a:lnTo>
                    <a:pt x="1060843" y="869276"/>
                  </a:lnTo>
                  <a:lnTo>
                    <a:pt x="1069086" y="868781"/>
                  </a:lnTo>
                  <a:lnTo>
                    <a:pt x="1070470" y="868756"/>
                  </a:lnTo>
                  <a:lnTo>
                    <a:pt x="1070470" y="862520"/>
                  </a:lnTo>
                  <a:lnTo>
                    <a:pt x="1065644" y="863587"/>
                  </a:lnTo>
                  <a:lnTo>
                    <a:pt x="1060996" y="866813"/>
                  </a:lnTo>
                  <a:lnTo>
                    <a:pt x="1058926" y="867346"/>
                  </a:lnTo>
                  <a:lnTo>
                    <a:pt x="1054671" y="868362"/>
                  </a:lnTo>
                  <a:lnTo>
                    <a:pt x="1050848" y="868895"/>
                  </a:lnTo>
                  <a:lnTo>
                    <a:pt x="1046645" y="871550"/>
                  </a:lnTo>
                  <a:lnTo>
                    <a:pt x="1052220" y="870610"/>
                  </a:lnTo>
                  <a:lnTo>
                    <a:pt x="1053846" y="871232"/>
                  </a:lnTo>
                  <a:lnTo>
                    <a:pt x="1057211" y="871575"/>
                  </a:lnTo>
                  <a:lnTo>
                    <a:pt x="1057325" y="871804"/>
                  </a:lnTo>
                  <a:lnTo>
                    <a:pt x="1056957" y="872667"/>
                  </a:lnTo>
                  <a:lnTo>
                    <a:pt x="1059967" y="874064"/>
                  </a:lnTo>
                  <a:lnTo>
                    <a:pt x="1065441" y="872032"/>
                  </a:lnTo>
                  <a:lnTo>
                    <a:pt x="1070076" y="872147"/>
                  </a:lnTo>
                  <a:lnTo>
                    <a:pt x="1071245" y="872515"/>
                  </a:lnTo>
                  <a:lnTo>
                    <a:pt x="1070254" y="874268"/>
                  </a:lnTo>
                  <a:lnTo>
                    <a:pt x="1067371" y="874750"/>
                  </a:lnTo>
                  <a:lnTo>
                    <a:pt x="1059459" y="876452"/>
                  </a:lnTo>
                  <a:lnTo>
                    <a:pt x="1056347" y="876109"/>
                  </a:lnTo>
                  <a:lnTo>
                    <a:pt x="1050696" y="875220"/>
                  </a:lnTo>
                  <a:lnTo>
                    <a:pt x="1046988" y="875677"/>
                  </a:lnTo>
                  <a:lnTo>
                    <a:pt x="1038339" y="877849"/>
                  </a:lnTo>
                  <a:lnTo>
                    <a:pt x="1036574" y="879208"/>
                  </a:lnTo>
                  <a:lnTo>
                    <a:pt x="1038669" y="879640"/>
                  </a:lnTo>
                  <a:lnTo>
                    <a:pt x="1040003" y="879881"/>
                  </a:lnTo>
                  <a:lnTo>
                    <a:pt x="1041577" y="879932"/>
                  </a:lnTo>
                  <a:lnTo>
                    <a:pt x="1055878" y="878484"/>
                  </a:lnTo>
                  <a:lnTo>
                    <a:pt x="1062774" y="879906"/>
                  </a:lnTo>
                  <a:lnTo>
                    <a:pt x="1066368" y="878484"/>
                  </a:lnTo>
                  <a:lnTo>
                    <a:pt x="1071156" y="876579"/>
                  </a:lnTo>
                  <a:lnTo>
                    <a:pt x="1074432" y="877557"/>
                  </a:lnTo>
                  <a:lnTo>
                    <a:pt x="1076375" y="877074"/>
                  </a:lnTo>
                  <a:lnTo>
                    <a:pt x="1076909" y="876808"/>
                  </a:lnTo>
                  <a:lnTo>
                    <a:pt x="1077290" y="876579"/>
                  </a:lnTo>
                  <a:lnTo>
                    <a:pt x="1077506" y="876452"/>
                  </a:lnTo>
                  <a:lnTo>
                    <a:pt x="1081011" y="874382"/>
                  </a:lnTo>
                  <a:lnTo>
                    <a:pt x="1085075" y="872032"/>
                  </a:lnTo>
                  <a:lnTo>
                    <a:pt x="1085469" y="871804"/>
                  </a:lnTo>
                  <a:lnTo>
                    <a:pt x="1091895" y="871575"/>
                  </a:lnTo>
                  <a:lnTo>
                    <a:pt x="1096048" y="871474"/>
                  </a:lnTo>
                  <a:lnTo>
                    <a:pt x="1097432" y="871105"/>
                  </a:lnTo>
                  <a:lnTo>
                    <a:pt x="1099870" y="870445"/>
                  </a:lnTo>
                  <a:lnTo>
                    <a:pt x="1104201" y="869264"/>
                  </a:lnTo>
                  <a:lnTo>
                    <a:pt x="1106525" y="869365"/>
                  </a:lnTo>
                  <a:lnTo>
                    <a:pt x="1106512" y="869530"/>
                  </a:lnTo>
                  <a:lnTo>
                    <a:pt x="1106690" y="869264"/>
                  </a:lnTo>
                  <a:lnTo>
                    <a:pt x="1109014" y="865822"/>
                  </a:lnTo>
                  <a:lnTo>
                    <a:pt x="1110691" y="864120"/>
                  </a:lnTo>
                  <a:lnTo>
                    <a:pt x="1109218" y="862850"/>
                  </a:lnTo>
                  <a:lnTo>
                    <a:pt x="1112024" y="862139"/>
                  </a:lnTo>
                  <a:lnTo>
                    <a:pt x="1114247" y="861568"/>
                  </a:lnTo>
                  <a:lnTo>
                    <a:pt x="1116330" y="861047"/>
                  </a:lnTo>
                  <a:lnTo>
                    <a:pt x="1120559" y="859726"/>
                  </a:lnTo>
                  <a:lnTo>
                    <a:pt x="1122908" y="859002"/>
                  </a:lnTo>
                  <a:lnTo>
                    <a:pt x="1125664" y="858189"/>
                  </a:lnTo>
                  <a:lnTo>
                    <a:pt x="1129525" y="857046"/>
                  </a:lnTo>
                  <a:lnTo>
                    <a:pt x="1136078" y="855649"/>
                  </a:lnTo>
                  <a:lnTo>
                    <a:pt x="1136764" y="855510"/>
                  </a:lnTo>
                  <a:lnTo>
                    <a:pt x="1137564" y="855383"/>
                  </a:lnTo>
                  <a:lnTo>
                    <a:pt x="1138250" y="855103"/>
                  </a:lnTo>
                  <a:lnTo>
                    <a:pt x="1138885" y="854900"/>
                  </a:lnTo>
                  <a:close/>
                </a:path>
                <a:path w="1169034" h="2215515">
                  <a:moveTo>
                    <a:pt x="1144003" y="905433"/>
                  </a:moveTo>
                  <a:lnTo>
                    <a:pt x="1143723" y="905573"/>
                  </a:lnTo>
                  <a:lnTo>
                    <a:pt x="1144003" y="905433"/>
                  </a:lnTo>
                  <a:close/>
                </a:path>
                <a:path w="1169034" h="2215515">
                  <a:moveTo>
                    <a:pt x="1145108" y="917168"/>
                  </a:moveTo>
                  <a:lnTo>
                    <a:pt x="1144828" y="917206"/>
                  </a:lnTo>
                  <a:lnTo>
                    <a:pt x="1144549" y="917270"/>
                  </a:lnTo>
                  <a:lnTo>
                    <a:pt x="1144270" y="917308"/>
                  </a:lnTo>
                  <a:lnTo>
                    <a:pt x="1144574" y="917359"/>
                  </a:lnTo>
                  <a:lnTo>
                    <a:pt x="1144752" y="917295"/>
                  </a:lnTo>
                  <a:lnTo>
                    <a:pt x="1144930" y="917232"/>
                  </a:lnTo>
                  <a:lnTo>
                    <a:pt x="1145108" y="917168"/>
                  </a:lnTo>
                  <a:close/>
                </a:path>
                <a:path w="1169034" h="2215515">
                  <a:moveTo>
                    <a:pt x="1148689" y="879754"/>
                  </a:moveTo>
                  <a:lnTo>
                    <a:pt x="1148219" y="874801"/>
                  </a:lnTo>
                  <a:lnTo>
                    <a:pt x="1147826" y="870572"/>
                  </a:lnTo>
                  <a:lnTo>
                    <a:pt x="1147762" y="869950"/>
                  </a:lnTo>
                  <a:lnTo>
                    <a:pt x="1147749" y="869734"/>
                  </a:lnTo>
                  <a:lnTo>
                    <a:pt x="1147724" y="869442"/>
                  </a:lnTo>
                  <a:lnTo>
                    <a:pt x="1144981" y="869708"/>
                  </a:lnTo>
                  <a:lnTo>
                    <a:pt x="1142301" y="869734"/>
                  </a:lnTo>
                  <a:lnTo>
                    <a:pt x="1136154" y="869632"/>
                  </a:lnTo>
                  <a:lnTo>
                    <a:pt x="1132459" y="869454"/>
                  </a:lnTo>
                  <a:lnTo>
                    <a:pt x="1126261" y="867930"/>
                  </a:lnTo>
                  <a:lnTo>
                    <a:pt x="1121714" y="868146"/>
                  </a:lnTo>
                  <a:lnTo>
                    <a:pt x="1107567" y="870242"/>
                  </a:lnTo>
                  <a:lnTo>
                    <a:pt x="1106474" y="869988"/>
                  </a:lnTo>
                  <a:lnTo>
                    <a:pt x="1106347" y="871728"/>
                  </a:lnTo>
                  <a:lnTo>
                    <a:pt x="1108900" y="871093"/>
                  </a:lnTo>
                  <a:lnTo>
                    <a:pt x="1110767" y="870724"/>
                  </a:lnTo>
                  <a:lnTo>
                    <a:pt x="1113002" y="870242"/>
                  </a:lnTo>
                  <a:lnTo>
                    <a:pt x="1114018" y="870026"/>
                  </a:lnTo>
                  <a:lnTo>
                    <a:pt x="1116685" y="869950"/>
                  </a:lnTo>
                  <a:lnTo>
                    <a:pt x="1121257" y="871486"/>
                  </a:lnTo>
                  <a:lnTo>
                    <a:pt x="1132509" y="870902"/>
                  </a:lnTo>
                  <a:lnTo>
                    <a:pt x="1137462" y="870572"/>
                  </a:lnTo>
                  <a:lnTo>
                    <a:pt x="1137729" y="871105"/>
                  </a:lnTo>
                  <a:lnTo>
                    <a:pt x="1134122" y="873315"/>
                  </a:lnTo>
                  <a:lnTo>
                    <a:pt x="1132992" y="873887"/>
                  </a:lnTo>
                  <a:lnTo>
                    <a:pt x="1130795" y="875703"/>
                  </a:lnTo>
                  <a:lnTo>
                    <a:pt x="1132738" y="876490"/>
                  </a:lnTo>
                  <a:lnTo>
                    <a:pt x="1136777" y="876084"/>
                  </a:lnTo>
                  <a:lnTo>
                    <a:pt x="1143584" y="875042"/>
                  </a:lnTo>
                  <a:lnTo>
                    <a:pt x="1145730" y="874801"/>
                  </a:lnTo>
                  <a:lnTo>
                    <a:pt x="1146657" y="875779"/>
                  </a:lnTo>
                  <a:lnTo>
                    <a:pt x="1140523" y="877849"/>
                  </a:lnTo>
                  <a:lnTo>
                    <a:pt x="1135443" y="879970"/>
                  </a:lnTo>
                  <a:lnTo>
                    <a:pt x="1135951" y="880567"/>
                  </a:lnTo>
                  <a:lnTo>
                    <a:pt x="1148689" y="879754"/>
                  </a:lnTo>
                  <a:close/>
                </a:path>
                <a:path w="1169034" h="2215515">
                  <a:moveTo>
                    <a:pt x="1149870" y="892327"/>
                  </a:moveTo>
                  <a:lnTo>
                    <a:pt x="1149794" y="891501"/>
                  </a:lnTo>
                  <a:lnTo>
                    <a:pt x="1149565" y="888974"/>
                  </a:lnTo>
                  <a:lnTo>
                    <a:pt x="1149337" y="886574"/>
                  </a:lnTo>
                  <a:lnTo>
                    <a:pt x="1149146" y="884516"/>
                  </a:lnTo>
                  <a:lnTo>
                    <a:pt x="1148854" y="881405"/>
                  </a:lnTo>
                  <a:lnTo>
                    <a:pt x="1145032" y="882535"/>
                  </a:lnTo>
                  <a:lnTo>
                    <a:pt x="1137907" y="884478"/>
                  </a:lnTo>
                  <a:lnTo>
                    <a:pt x="1135519" y="884516"/>
                  </a:lnTo>
                  <a:lnTo>
                    <a:pt x="1131404" y="883424"/>
                  </a:lnTo>
                  <a:lnTo>
                    <a:pt x="1131404" y="887247"/>
                  </a:lnTo>
                  <a:lnTo>
                    <a:pt x="1131392" y="887450"/>
                  </a:lnTo>
                  <a:lnTo>
                    <a:pt x="1131265" y="887679"/>
                  </a:lnTo>
                  <a:lnTo>
                    <a:pt x="1129461" y="888517"/>
                  </a:lnTo>
                  <a:lnTo>
                    <a:pt x="1129461" y="893673"/>
                  </a:lnTo>
                  <a:lnTo>
                    <a:pt x="1129118" y="894054"/>
                  </a:lnTo>
                  <a:lnTo>
                    <a:pt x="1127899" y="894308"/>
                  </a:lnTo>
                  <a:lnTo>
                    <a:pt x="1127125" y="894537"/>
                  </a:lnTo>
                  <a:lnTo>
                    <a:pt x="1126617" y="894473"/>
                  </a:lnTo>
                  <a:lnTo>
                    <a:pt x="1125639" y="894461"/>
                  </a:lnTo>
                  <a:lnTo>
                    <a:pt x="1125791" y="893876"/>
                  </a:lnTo>
                  <a:lnTo>
                    <a:pt x="1126998" y="893470"/>
                  </a:lnTo>
                  <a:lnTo>
                    <a:pt x="1128941" y="893394"/>
                  </a:lnTo>
                  <a:lnTo>
                    <a:pt x="1129461" y="893673"/>
                  </a:lnTo>
                  <a:lnTo>
                    <a:pt x="1129461" y="888517"/>
                  </a:lnTo>
                  <a:lnTo>
                    <a:pt x="1129131" y="888657"/>
                  </a:lnTo>
                  <a:lnTo>
                    <a:pt x="1126858" y="888974"/>
                  </a:lnTo>
                  <a:lnTo>
                    <a:pt x="1124127" y="888936"/>
                  </a:lnTo>
                  <a:lnTo>
                    <a:pt x="1123746" y="888746"/>
                  </a:lnTo>
                  <a:lnTo>
                    <a:pt x="1123289" y="888619"/>
                  </a:lnTo>
                  <a:lnTo>
                    <a:pt x="1125207" y="887920"/>
                  </a:lnTo>
                  <a:lnTo>
                    <a:pt x="1126629" y="887450"/>
                  </a:lnTo>
                  <a:lnTo>
                    <a:pt x="1129436" y="886574"/>
                  </a:lnTo>
                  <a:lnTo>
                    <a:pt x="1131404" y="887247"/>
                  </a:lnTo>
                  <a:lnTo>
                    <a:pt x="1131404" y="883424"/>
                  </a:lnTo>
                  <a:lnTo>
                    <a:pt x="1130833" y="883259"/>
                  </a:lnTo>
                  <a:lnTo>
                    <a:pt x="1128572" y="882599"/>
                  </a:lnTo>
                  <a:lnTo>
                    <a:pt x="1125740" y="882332"/>
                  </a:lnTo>
                  <a:lnTo>
                    <a:pt x="1125524" y="881100"/>
                  </a:lnTo>
                  <a:lnTo>
                    <a:pt x="1125461" y="880567"/>
                  </a:lnTo>
                  <a:lnTo>
                    <a:pt x="1125016" y="879843"/>
                  </a:lnTo>
                  <a:lnTo>
                    <a:pt x="1118870" y="881100"/>
                  </a:lnTo>
                  <a:lnTo>
                    <a:pt x="1119797" y="881583"/>
                  </a:lnTo>
                  <a:lnTo>
                    <a:pt x="1117269" y="884453"/>
                  </a:lnTo>
                  <a:lnTo>
                    <a:pt x="1114894" y="885228"/>
                  </a:lnTo>
                  <a:lnTo>
                    <a:pt x="1113116" y="885571"/>
                  </a:lnTo>
                  <a:lnTo>
                    <a:pt x="1113116" y="887679"/>
                  </a:lnTo>
                  <a:lnTo>
                    <a:pt x="1112964" y="888530"/>
                  </a:lnTo>
                  <a:lnTo>
                    <a:pt x="1107630" y="891044"/>
                  </a:lnTo>
                  <a:lnTo>
                    <a:pt x="1103985" y="891501"/>
                  </a:lnTo>
                  <a:lnTo>
                    <a:pt x="1102855" y="891209"/>
                  </a:lnTo>
                  <a:lnTo>
                    <a:pt x="1103045" y="889533"/>
                  </a:lnTo>
                  <a:lnTo>
                    <a:pt x="1104709" y="888885"/>
                  </a:lnTo>
                  <a:lnTo>
                    <a:pt x="1106436" y="888212"/>
                  </a:lnTo>
                  <a:lnTo>
                    <a:pt x="1111377" y="887526"/>
                  </a:lnTo>
                  <a:lnTo>
                    <a:pt x="1112012" y="887450"/>
                  </a:lnTo>
                  <a:lnTo>
                    <a:pt x="1112520" y="887603"/>
                  </a:lnTo>
                  <a:lnTo>
                    <a:pt x="1113116" y="887679"/>
                  </a:lnTo>
                  <a:lnTo>
                    <a:pt x="1113116" y="885571"/>
                  </a:lnTo>
                  <a:lnTo>
                    <a:pt x="1107706" y="886574"/>
                  </a:lnTo>
                  <a:lnTo>
                    <a:pt x="1099350" y="888034"/>
                  </a:lnTo>
                  <a:lnTo>
                    <a:pt x="1095552" y="888758"/>
                  </a:lnTo>
                  <a:lnTo>
                    <a:pt x="1093076" y="888885"/>
                  </a:lnTo>
                  <a:lnTo>
                    <a:pt x="1091692" y="887539"/>
                  </a:lnTo>
                  <a:lnTo>
                    <a:pt x="1090104" y="887488"/>
                  </a:lnTo>
                  <a:lnTo>
                    <a:pt x="1085443" y="889533"/>
                  </a:lnTo>
                  <a:lnTo>
                    <a:pt x="1083106" y="890257"/>
                  </a:lnTo>
                  <a:lnTo>
                    <a:pt x="1074166" y="891781"/>
                  </a:lnTo>
                  <a:lnTo>
                    <a:pt x="1073746" y="893292"/>
                  </a:lnTo>
                  <a:lnTo>
                    <a:pt x="1071460" y="895388"/>
                  </a:lnTo>
                  <a:lnTo>
                    <a:pt x="1073442" y="895413"/>
                  </a:lnTo>
                  <a:lnTo>
                    <a:pt x="1079347" y="894435"/>
                  </a:lnTo>
                  <a:lnTo>
                    <a:pt x="1081265" y="894664"/>
                  </a:lnTo>
                  <a:lnTo>
                    <a:pt x="1083767" y="895845"/>
                  </a:lnTo>
                  <a:lnTo>
                    <a:pt x="1085888" y="895667"/>
                  </a:lnTo>
                  <a:lnTo>
                    <a:pt x="1091514" y="894435"/>
                  </a:lnTo>
                  <a:lnTo>
                    <a:pt x="1093470" y="894003"/>
                  </a:lnTo>
                  <a:lnTo>
                    <a:pt x="1098156" y="892848"/>
                  </a:lnTo>
                  <a:lnTo>
                    <a:pt x="1100226" y="893775"/>
                  </a:lnTo>
                  <a:lnTo>
                    <a:pt x="1092530" y="895261"/>
                  </a:lnTo>
                  <a:lnTo>
                    <a:pt x="1083830" y="898385"/>
                  </a:lnTo>
                  <a:lnTo>
                    <a:pt x="1078039" y="896975"/>
                  </a:lnTo>
                  <a:lnTo>
                    <a:pt x="1075359" y="897763"/>
                  </a:lnTo>
                  <a:lnTo>
                    <a:pt x="1075359" y="899680"/>
                  </a:lnTo>
                  <a:lnTo>
                    <a:pt x="1074559" y="900353"/>
                  </a:lnTo>
                  <a:lnTo>
                    <a:pt x="1073200" y="900760"/>
                  </a:lnTo>
                  <a:lnTo>
                    <a:pt x="1072045" y="900874"/>
                  </a:lnTo>
                  <a:lnTo>
                    <a:pt x="1071867" y="900785"/>
                  </a:lnTo>
                  <a:lnTo>
                    <a:pt x="1071702" y="900684"/>
                  </a:lnTo>
                  <a:lnTo>
                    <a:pt x="1071245" y="900595"/>
                  </a:lnTo>
                  <a:lnTo>
                    <a:pt x="1071918" y="900328"/>
                  </a:lnTo>
                  <a:lnTo>
                    <a:pt x="1072553" y="899972"/>
                  </a:lnTo>
                  <a:lnTo>
                    <a:pt x="1074762" y="899502"/>
                  </a:lnTo>
                  <a:lnTo>
                    <a:pt x="1075359" y="899680"/>
                  </a:lnTo>
                  <a:lnTo>
                    <a:pt x="1075359" y="897763"/>
                  </a:lnTo>
                  <a:lnTo>
                    <a:pt x="1070356" y="899198"/>
                  </a:lnTo>
                  <a:lnTo>
                    <a:pt x="1067308" y="898321"/>
                  </a:lnTo>
                  <a:lnTo>
                    <a:pt x="1062405" y="897775"/>
                  </a:lnTo>
                  <a:lnTo>
                    <a:pt x="1060386" y="897902"/>
                  </a:lnTo>
                  <a:lnTo>
                    <a:pt x="1053630" y="899223"/>
                  </a:lnTo>
                  <a:lnTo>
                    <a:pt x="1047584" y="900785"/>
                  </a:lnTo>
                  <a:lnTo>
                    <a:pt x="1048651" y="900163"/>
                  </a:lnTo>
                  <a:lnTo>
                    <a:pt x="1053706" y="897242"/>
                  </a:lnTo>
                  <a:lnTo>
                    <a:pt x="1052766" y="896975"/>
                  </a:lnTo>
                  <a:lnTo>
                    <a:pt x="1045121" y="898677"/>
                  </a:lnTo>
                  <a:lnTo>
                    <a:pt x="1039202" y="900163"/>
                  </a:lnTo>
                  <a:lnTo>
                    <a:pt x="1039596" y="899693"/>
                  </a:lnTo>
                  <a:lnTo>
                    <a:pt x="1040968" y="898055"/>
                  </a:lnTo>
                  <a:lnTo>
                    <a:pt x="1039444" y="898207"/>
                  </a:lnTo>
                  <a:lnTo>
                    <a:pt x="1035265" y="899363"/>
                  </a:lnTo>
                  <a:lnTo>
                    <a:pt x="1033183" y="899693"/>
                  </a:lnTo>
                  <a:lnTo>
                    <a:pt x="1033018" y="899680"/>
                  </a:lnTo>
                  <a:lnTo>
                    <a:pt x="1029423" y="899223"/>
                  </a:lnTo>
                  <a:lnTo>
                    <a:pt x="1027176" y="898207"/>
                  </a:lnTo>
                  <a:lnTo>
                    <a:pt x="1021321" y="900506"/>
                  </a:lnTo>
                  <a:lnTo>
                    <a:pt x="1025525" y="900658"/>
                  </a:lnTo>
                  <a:lnTo>
                    <a:pt x="1027696" y="902449"/>
                  </a:lnTo>
                  <a:lnTo>
                    <a:pt x="1027760" y="903859"/>
                  </a:lnTo>
                  <a:lnTo>
                    <a:pt x="1032764" y="904468"/>
                  </a:lnTo>
                  <a:lnTo>
                    <a:pt x="1030338" y="905751"/>
                  </a:lnTo>
                  <a:lnTo>
                    <a:pt x="1027582" y="906310"/>
                  </a:lnTo>
                  <a:lnTo>
                    <a:pt x="1026401" y="906526"/>
                  </a:lnTo>
                  <a:lnTo>
                    <a:pt x="1026401" y="909332"/>
                  </a:lnTo>
                  <a:lnTo>
                    <a:pt x="1025906" y="909751"/>
                  </a:lnTo>
                  <a:lnTo>
                    <a:pt x="1024242" y="910170"/>
                  </a:lnTo>
                  <a:lnTo>
                    <a:pt x="1022769" y="910399"/>
                  </a:lnTo>
                  <a:lnTo>
                    <a:pt x="1021791" y="910348"/>
                  </a:lnTo>
                  <a:lnTo>
                    <a:pt x="1022057" y="909497"/>
                  </a:lnTo>
                  <a:lnTo>
                    <a:pt x="1023226" y="908977"/>
                  </a:lnTo>
                  <a:lnTo>
                    <a:pt x="1025448" y="908659"/>
                  </a:lnTo>
                  <a:lnTo>
                    <a:pt x="1026134" y="908799"/>
                  </a:lnTo>
                  <a:lnTo>
                    <a:pt x="1026287" y="909078"/>
                  </a:lnTo>
                  <a:lnTo>
                    <a:pt x="1026401" y="909332"/>
                  </a:lnTo>
                  <a:lnTo>
                    <a:pt x="1026401" y="906526"/>
                  </a:lnTo>
                  <a:lnTo>
                    <a:pt x="1018362" y="907986"/>
                  </a:lnTo>
                  <a:lnTo>
                    <a:pt x="1016292" y="908202"/>
                  </a:lnTo>
                  <a:lnTo>
                    <a:pt x="1016431" y="907542"/>
                  </a:lnTo>
                  <a:lnTo>
                    <a:pt x="1016889" y="905408"/>
                  </a:lnTo>
                  <a:lnTo>
                    <a:pt x="1012367" y="904582"/>
                  </a:lnTo>
                  <a:lnTo>
                    <a:pt x="1013548" y="902081"/>
                  </a:lnTo>
                  <a:lnTo>
                    <a:pt x="1013828" y="901560"/>
                  </a:lnTo>
                  <a:lnTo>
                    <a:pt x="1013206" y="901293"/>
                  </a:lnTo>
                  <a:lnTo>
                    <a:pt x="1008913" y="902081"/>
                  </a:lnTo>
                  <a:lnTo>
                    <a:pt x="1006767" y="902601"/>
                  </a:lnTo>
                  <a:lnTo>
                    <a:pt x="1004493" y="903998"/>
                  </a:lnTo>
                  <a:lnTo>
                    <a:pt x="1004430" y="904582"/>
                  </a:lnTo>
                  <a:lnTo>
                    <a:pt x="1001826" y="906386"/>
                  </a:lnTo>
                  <a:lnTo>
                    <a:pt x="997026" y="907542"/>
                  </a:lnTo>
                  <a:lnTo>
                    <a:pt x="996022" y="905027"/>
                  </a:lnTo>
                  <a:lnTo>
                    <a:pt x="992238" y="905814"/>
                  </a:lnTo>
                  <a:lnTo>
                    <a:pt x="982738" y="909332"/>
                  </a:lnTo>
                  <a:lnTo>
                    <a:pt x="978369" y="909942"/>
                  </a:lnTo>
                  <a:lnTo>
                    <a:pt x="971816" y="911783"/>
                  </a:lnTo>
                  <a:lnTo>
                    <a:pt x="971181" y="912380"/>
                  </a:lnTo>
                  <a:lnTo>
                    <a:pt x="971156" y="912507"/>
                  </a:lnTo>
                  <a:lnTo>
                    <a:pt x="971397" y="912926"/>
                  </a:lnTo>
                  <a:lnTo>
                    <a:pt x="971931" y="914044"/>
                  </a:lnTo>
                  <a:lnTo>
                    <a:pt x="975372" y="913993"/>
                  </a:lnTo>
                  <a:lnTo>
                    <a:pt x="981875" y="914501"/>
                  </a:lnTo>
                  <a:lnTo>
                    <a:pt x="972312" y="918311"/>
                  </a:lnTo>
                  <a:lnTo>
                    <a:pt x="971219" y="919264"/>
                  </a:lnTo>
                  <a:lnTo>
                    <a:pt x="968717" y="921804"/>
                  </a:lnTo>
                  <a:lnTo>
                    <a:pt x="963383" y="923023"/>
                  </a:lnTo>
                  <a:lnTo>
                    <a:pt x="958723" y="925728"/>
                  </a:lnTo>
                  <a:lnTo>
                    <a:pt x="956576" y="924788"/>
                  </a:lnTo>
                  <a:lnTo>
                    <a:pt x="950607" y="925626"/>
                  </a:lnTo>
                  <a:lnTo>
                    <a:pt x="946632" y="926592"/>
                  </a:lnTo>
                  <a:lnTo>
                    <a:pt x="936078" y="929995"/>
                  </a:lnTo>
                  <a:lnTo>
                    <a:pt x="933805" y="932827"/>
                  </a:lnTo>
                  <a:lnTo>
                    <a:pt x="944295" y="933653"/>
                  </a:lnTo>
                  <a:lnTo>
                    <a:pt x="950048" y="933996"/>
                  </a:lnTo>
                  <a:lnTo>
                    <a:pt x="960983" y="930630"/>
                  </a:lnTo>
                  <a:lnTo>
                    <a:pt x="963574" y="929855"/>
                  </a:lnTo>
                  <a:lnTo>
                    <a:pt x="966635" y="929538"/>
                  </a:lnTo>
                  <a:lnTo>
                    <a:pt x="976198" y="927506"/>
                  </a:lnTo>
                  <a:lnTo>
                    <a:pt x="976972" y="927252"/>
                  </a:lnTo>
                  <a:lnTo>
                    <a:pt x="981646" y="925741"/>
                  </a:lnTo>
                  <a:lnTo>
                    <a:pt x="978903" y="924725"/>
                  </a:lnTo>
                  <a:lnTo>
                    <a:pt x="974496" y="926477"/>
                  </a:lnTo>
                  <a:lnTo>
                    <a:pt x="971816" y="926592"/>
                  </a:lnTo>
                  <a:lnTo>
                    <a:pt x="965923" y="927252"/>
                  </a:lnTo>
                  <a:lnTo>
                    <a:pt x="964895" y="926668"/>
                  </a:lnTo>
                  <a:lnTo>
                    <a:pt x="966457" y="925728"/>
                  </a:lnTo>
                  <a:lnTo>
                    <a:pt x="967727" y="924966"/>
                  </a:lnTo>
                  <a:lnTo>
                    <a:pt x="973340" y="921905"/>
                  </a:lnTo>
                  <a:lnTo>
                    <a:pt x="976439" y="920191"/>
                  </a:lnTo>
                  <a:lnTo>
                    <a:pt x="978484" y="919708"/>
                  </a:lnTo>
                  <a:lnTo>
                    <a:pt x="984796" y="919264"/>
                  </a:lnTo>
                  <a:lnTo>
                    <a:pt x="984529" y="919949"/>
                  </a:lnTo>
                  <a:lnTo>
                    <a:pt x="986231" y="920762"/>
                  </a:lnTo>
                  <a:lnTo>
                    <a:pt x="987869" y="920851"/>
                  </a:lnTo>
                  <a:lnTo>
                    <a:pt x="994524" y="919264"/>
                  </a:lnTo>
                  <a:lnTo>
                    <a:pt x="995311" y="919073"/>
                  </a:lnTo>
                  <a:lnTo>
                    <a:pt x="991844" y="918984"/>
                  </a:lnTo>
                  <a:lnTo>
                    <a:pt x="992886" y="918057"/>
                  </a:lnTo>
                  <a:lnTo>
                    <a:pt x="993470" y="917651"/>
                  </a:lnTo>
                  <a:lnTo>
                    <a:pt x="998080" y="916076"/>
                  </a:lnTo>
                  <a:lnTo>
                    <a:pt x="998220" y="915949"/>
                  </a:lnTo>
                  <a:lnTo>
                    <a:pt x="998537" y="915555"/>
                  </a:lnTo>
                  <a:lnTo>
                    <a:pt x="992289" y="915949"/>
                  </a:lnTo>
                  <a:lnTo>
                    <a:pt x="992098" y="915327"/>
                  </a:lnTo>
                  <a:lnTo>
                    <a:pt x="995045" y="913993"/>
                  </a:lnTo>
                  <a:lnTo>
                    <a:pt x="996315" y="913422"/>
                  </a:lnTo>
                  <a:lnTo>
                    <a:pt x="999515" y="912380"/>
                  </a:lnTo>
                  <a:lnTo>
                    <a:pt x="1006005" y="913574"/>
                  </a:lnTo>
                  <a:lnTo>
                    <a:pt x="1011542" y="912380"/>
                  </a:lnTo>
                  <a:lnTo>
                    <a:pt x="1015479" y="911542"/>
                  </a:lnTo>
                  <a:lnTo>
                    <a:pt x="1022197" y="911542"/>
                  </a:lnTo>
                  <a:lnTo>
                    <a:pt x="1025804" y="911250"/>
                  </a:lnTo>
                  <a:lnTo>
                    <a:pt x="1027480" y="911275"/>
                  </a:lnTo>
                  <a:lnTo>
                    <a:pt x="1027277" y="911910"/>
                  </a:lnTo>
                  <a:lnTo>
                    <a:pt x="1025779" y="912926"/>
                  </a:lnTo>
                  <a:lnTo>
                    <a:pt x="1023912" y="913561"/>
                  </a:lnTo>
                  <a:lnTo>
                    <a:pt x="1020953" y="914120"/>
                  </a:lnTo>
                  <a:lnTo>
                    <a:pt x="1019124" y="914273"/>
                  </a:lnTo>
                  <a:lnTo>
                    <a:pt x="1013091" y="914882"/>
                  </a:lnTo>
                  <a:lnTo>
                    <a:pt x="1007872" y="916076"/>
                  </a:lnTo>
                  <a:lnTo>
                    <a:pt x="1003046" y="917143"/>
                  </a:lnTo>
                  <a:lnTo>
                    <a:pt x="1002093" y="917689"/>
                  </a:lnTo>
                  <a:lnTo>
                    <a:pt x="1001483" y="918260"/>
                  </a:lnTo>
                  <a:lnTo>
                    <a:pt x="1001471" y="918718"/>
                  </a:lnTo>
                  <a:lnTo>
                    <a:pt x="1007757" y="917981"/>
                  </a:lnTo>
                  <a:lnTo>
                    <a:pt x="1013421" y="918311"/>
                  </a:lnTo>
                  <a:lnTo>
                    <a:pt x="1014387" y="917981"/>
                  </a:lnTo>
                  <a:lnTo>
                    <a:pt x="1019911" y="916076"/>
                  </a:lnTo>
                  <a:lnTo>
                    <a:pt x="1026998" y="913739"/>
                  </a:lnTo>
                  <a:lnTo>
                    <a:pt x="1034046" y="912507"/>
                  </a:lnTo>
                  <a:lnTo>
                    <a:pt x="1038656" y="911250"/>
                  </a:lnTo>
                  <a:lnTo>
                    <a:pt x="1041806" y="910399"/>
                  </a:lnTo>
                  <a:lnTo>
                    <a:pt x="1046149" y="909218"/>
                  </a:lnTo>
                  <a:lnTo>
                    <a:pt x="1049705" y="909078"/>
                  </a:lnTo>
                  <a:lnTo>
                    <a:pt x="1053592" y="908748"/>
                  </a:lnTo>
                  <a:lnTo>
                    <a:pt x="1052626" y="907008"/>
                  </a:lnTo>
                  <a:lnTo>
                    <a:pt x="1046416" y="907237"/>
                  </a:lnTo>
                  <a:lnTo>
                    <a:pt x="1047076" y="906233"/>
                  </a:lnTo>
                  <a:lnTo>
                    <a:pt x="1046594" y="905611"/>
                  </a:lnTo>
                  <a:lnTo>
                    <a:pt x="1046391" y="905421"/>
                  </a:lnTo>
                  <a:lnTo>
                    <a:pt x="1046670" y="905065"/>
                  </a:lnTo>
                  <a:lnTo>
                    <a:pt x="1047318" y="904671"/>
                  </a:lnTo>
                  <a:lnTo>
                    <a:pt x="1049413" y="904341"/>
                  </a:lnTo>
                  <a:lnTo>
                    <a:pt x="1056792" y="903541"/>
                  </a:lnTo>
                  <a:lnTo>
                    <a:pt x="1063307" y="903262"/>
                  </a:lnTo>
                  <a:lnTo>
                    <a:pt x="1069276" y="903300"/>
                  </a:lnTo>
                  <a:lnTo>
                    <a:pt x="1079614" y="903541"/>
                  </a:lnTo>
                  <a:lnTo>
                    <a:pt x="1080579" y="903363"/>
                  </a:lnTo>
                  <a:lnTo>
                    <a:pt x="1080757" y="903262"/>
                  </a:lnTo>
                  <a:lnTo>
                    <a:pt x="1084186" y="901039"/>
                  </a:lnTo>
                  <a:lnTo>
                    <a:pt x="1084287" y="900874"/>
                  </a:lnTo>
                  <a:lnTo>
                    <a:pt x="1084529" y="900430"/>
                  </a:lnTo>
                  <a:lnTo>
                    <a:pt x="1085900" y="899502"/>
                  </a:lnTo>
                  <a:lnTo>
                    <a:pt x="1086370" y="899198"/>
                  </a:lnTo>
                  <a:lnTo>
                    <a:pt x="1088072" y="898474"/>
                  </a:lnTo>
                  <a:lnTo>
                    <a:pt x="1088605" y="898385"/>
                  </a:lnTo>
                  <a:lnTo>
                    <a:pt x="1095870" y="897242"/>
                  </a:lnTo>
                  <a:lnTo>
                    <a:pt x="1102258" y="896556"/>
                  </a:lnTo>
                  <a:lnTo>
                    <a:pt x="1104912" y="898842"/>
                  </a:lnTo>
                  <a:lnTo>
                    <a:pt x="1107567" y="898664"/>
                  </a:lnTo>
                  <a:lnTo>
                    <a:pt x="1119809" y="897534"/>
                  </a:lnTo>
                  <a:lnTo>
                    <a:pt x="1128801" y="896556"/>
                  </a:lnTo>
                  <a:lnTo>
                    <a:pt x="1138059" y="895070"/>
                  </a:lnTo>
                  <a:lnTo>
                    <a:pt x="1140206" y="894537"/>
                  </a:lnTo>
                  <a:lnTo>
                    <a:pt x="1144930" y="893394"/>
                  </a:lnTo>
                  <a:lnTo>
                    <a:pt x="1147165" y="892848"/>
                  </a:lnTo>
                  <a:lnTo>
                    <a:pt x="1149019" y="892416"/>
                  </a:lnTo>
                  <a:lnTo>
                    <a:pt x="1149438" y="892416"/>
                  </a:lnTo>
                  <a:lnTo>
                    <a:pt x="1149870" y="892327"/>
                  </a:lnTo>
                  <a:close/>
                </a:path>
                <a:path w="1169034" h="2215515">
                  <a:moveTo>
                    <a:pt x="1152017" y="916178"/>
                  </a:moveTo>
                  <a:lnTo>
                    <a:pt x="1151064" y="905027"/>
                  </a:lnTo>
                  <a:lnTo>
                    <a:pt x="1148651" y="905217"/>
                  </a:lnTo>
                  <a:lnTo>
                    <a:pt x="1146289" y="905332"/>
                  </a:lnTo>
                  <a:lnTo>
                    <a:pt x="1143825" y="905560"/>
                  </a:lnTo>
                  <a:lnTo>
                    <a:pt x="1142174" y="906780"/>
                  </a:lnTo>
                  <a:lnTo>
                    <a:pt x="1139685" y="908011"/>
                  </a:lnTo>
                  <a:lnTo>
                    <a:pt x="1140625" y="910386"/>
                  </a:lnTo>
                  <a:lnTo>
                    <a:pt x="1136726" y="911593"/>
                  </a:lnTo>
                  <a:lnTo>
                    <a:pt x="1133640" y="913574"/>
                  </a:lnTo>
                  <a:lnTo>
                    <a:pt x="1129550" y="913866"/>
                  </a:lnTo>
                  <a:lnTo>
                    <a:pt x="1129322" y="914882"/>
                  </a:lnTo>
                  <a:lnTo>
                    <a:pt x="1135849" y="913765"/>
                  </a:lnTo>
                  <a:lnTo>
                    <a:pt x="1148156" y="911898"/>
                  </a:lnTo>
                  <a:lnTo>
                    <a:pt x="1149743" y="911898"/>
                  </a:lnTo>
                  <a:lnTo>
                    <a:pt x="1147673" y="913345"/>
                  </a:lnTo>
                  <a:lnTo>
                    <a:pt x="1146987" y="913930"/>
                  </a:lnTo>
                  <a:lnTo>
                    <a:pt x="1151674" y="915098"/>
                  </a:lnTo>
                  <a:lnTo>
                    <a:pt x="1147965" y="916127"/>
                  </a:lnTo>
                  <a:lnTo>
                    <a:pt x="1145108" y="917168"/>
                  </a:lnTo>
                  <a:lnTo>
                    <a:pt x="1147457" y="916762"/>
                  </a:lnTo>
                  <a:lnTo>
                    <a:pt x="1149934" y="916190"/>
                  </a:lnTo>
                  <a:lnTo>
                    <a:pt x="1152017" y="916178"/>
                  </a:lnTo>
                  <a:close/>
                </a:path>
                <a:path w="1169034" h="2215515">
                  <a:moveTo>
                    <a:pt x="1168476" y="1307706"/>
                  </a:moveTo>
                  <a:lnTo>
                    <a:pt x="1168450" y="1300086"/>
                  </a:lnTo>
                  <a:lnTo>
                    <a:pt x="1166774" y="1301356"/>
                  </a:lnTo>
                  <a:lnTo>
                    <a:pt x="1165009" y="1305166"/>
                  </a:lnTo>
                  <a:lnTo>
                    <a:pt x="1162570" y="1307706"/>
                  </a:lnTo>
                  <a:lnTo>
                    <a:pt x="1156538" y="1314056"/>
                  </a:lnTo>
                  <a:lnTo>
                    <a:pt x="1151724" y="1320406"/>
                  </a:lnTo>
                  <a:lnTo>
                    <a:pt x="1147699" y="1321676"/>
                  </a:lnTo>
                  <a:lnTo>
                    <a:pt x="1141755" y="1328026"/>
                  </a:lnTo>
                  <a:lnTo>
                    <a:pt x="1142682" y="1326756"/>
                  </a:lnTo>
                  <a:lnTo>
                    <a:pt x="1144612" y="1320406"/>
                  </a:lnTo>
                  <a:lnTo>
                    <a:pt x="1144485" y="1320406"/>
                  </a:lnTo>
                  <a:lnTo>
                    <a:pt x="1134795" y="1331836"/>
                  </a:lnTo>
                  <a:lnTo>
                    <a:pt x="1133284" y="1333106"/>
                  </a:lnTo>
                  <a:lnTo>
                    <a:pt x="1128864" y="1334376"/>
                  </a:lnTo>
                  <a:lnTo>
                    <a:pt x="1125169" y="1338186"/>
                  </a:lnTo>
                  <a:lnTo>
                    <a:pt x="1129195" y="1331836"/>
                  </a:lnTo>
                  <a:lnTo>
                    <a:pt x="1129284" y="1330566"/>
                  </a:lnTo>
                  <a:lnTo>
                    <a:pt x="1128509" y="1330566"/>
                  </a:lnTo>
                  <a:lnTo>
                    <a:pt x="1127467" y="1331836"/>
                  </a:lnTo>
                  <a:lnTo>
                    <a:pt x="1125880" y="1333106"/>
                  </a:lnTo>
                  <a:lnTo>
                    <a:pt x="1121918" y="1339456"/>
                  </a:lnTo>
                  <a:lnTo>
                    <a:pt x="1119543" y="1339456"/>
                  </a:lnTo>
                  <a:lnTo>
                    <a:pt x="1116571" y="1341996"/>
                  </a:lnTo>
                  <a:lnTo>
                    <a:pt x="1116317" y="1341996"/>
                  </a:lnTo>
                  <a:lnTo>
                    <a:pt x="1116876" y="1340726"/>
                  </a:lnTo>
                  <a:lnTo>
                    <a:pt x="1124635" y="1331836"/>
                  </a:lnTo>
                  <a:lnTo>
                    <a:pt x="1132382" y="1322946"/>
                  </a:lnTo>
                  <a:lnTo>
                    <a:pt x="1133678" y="1321676"/>
                  </a:lnTo>
                  <a:lnTo>
                    <a:pt x="1133868" y="1322946"/>
                  </a:lnTo>
                  <a:lnTo>
                    <a:pt x="1132928" y="1324216"/>
                  </a:lnTo>
                  <a:lnTo>
                    <a:pt x="1131722" y="1326756"/>
                  </a:lnTo>
                  <a:lnTo>
                    <a:pt x="1131036" y="1328026"/>
                  </a:lnTo>
                  <a:lnTo>
                    <a:pt x="1132763" y="1326756"/>
                  </a:lnTo>
                  <a:lnTo>
                    <a:pt x="1134389" y="1325486"/>
                  </a:lnTo>
                  <a:lnTo>
                    <a:pt x="1136535" y="1321676"/>
                  </a:lnTo>
                  <a:lnTo>
                    <a:pt x="1137259" y="1320406"/>
                  </a:lnTo>
                  <a:lnTo>
                    <a:pt x="1140002" y="1316596"/>
                  </a:lnTo>
                  <a:lnTo>
                    <a:pt x="1143406" y="1314056"/>
                  </a:lnTo>
                  <a:lnTo>
                    <a:pt x="1145095" y="1312786"/>
                  </a:lnTo>
                  <a:lnTo>
                    <a:pt x="1146276" y="1310246"/>
                  </a:lnTo>
                  <a:lnTo>
                    <a:pt x="1146022" y="1310246"/>
                  </a:lnTo>
                  <a:lnTo>
                    <a:pt x="1145565" y="1308976"/>
                  </a:lnTo>
                  <a:lnTo>
                    <a:pt x="1146390" y="1307706"/>
                  </a:lnTo>
                  <a:lnTo>
                    <a:pt x="1147203" y="1306436"/>
                  </a:lnTo>
                  <a:lnTo>
                    <a:pt x="1153299" y="1300086"/>
                  </a:lnTo>
                  <a:lnTo>
                    <a:pt x="1157909" y="1293736"/>
                  </a:lnTo>
                  <a:lnTo>
                    <a:pt x="1160233" y="1293736"/>
                  </a:lnTo>
                  <a:lnTo>
                    <a:pt x="1162507" y="1292466"/>
                  </a:lnTo>
                  <a:lnTo>
                    <a:pt x="1165326" y="1291196"/>
                  </a:lnTo>
                  <a:lnTo>
                    <a:pt x="1168361" y="1288656"/>
                  </a:lnTo>
                  <a:lnTo>
                    <a:pt x="1167866" y="1242936"/>
                  </a:lnTo>
                  <a:lnTo>
                    <a:pt x="1167130" y="1206106"/>
                  </a:lnTo>
                  <a:lnTo>
                    <a:pt x="1167041" y="1201026"/>
                  </a:lnTo>
                  <a:lnTo>
                    <a:pt x="1166812" y="1192136"/>
                  </a:lnTo>
                  <a:lnTo>
                    <a:pt x="1166418" y="1178166"/>
                  </a:lnTo>
                  <a:lnTo>
                    <a:pt x="1166342" y="1175626"/>
                  </a:lnTo>
                  <a:lnTo>
                    <a:pt x="1166317" y="1174356"/>
                  </a:lnTo>
                  <a:lnTo>
                    <a:pt x="1166241" y="1171816"/>
                  </a:lnTo>
                  <a:lnTo>
                    <a:pt x="1166202" y="1170546"/>
                  </a:lnTo>
                  <a:lnTo>
                    <a:pt x="1166164" y="1169276"/>
                  </a:lnTo>
                  <a:lnTo>
                    <a:pt x="1166063" y="1165466"/>
                  </a:lnTo>
                  <a:lnTo>
                    <a:pt x="1165847" y="1157846"/>
                  </a:lnTo>
                  <a:lnTo>
                    <a:pt x="1165821" y="1156576"/>
                  </a:lnTo>
                  <a:lnTo>
                    <a:pt x="1165707" y="1152766"/>
                  </a:lnTo>
                  <a:lnTo>
                    <a:pt x="1165377" y="1143876"/>
                  </a:lnTo>
                  <a:lnTo>
                    <a:pt x="1164120" y="1109586"/>
                  </a:lnTo>
                  <a:lnTo>
                    <a:pt x="1164018" y="1107046"/>
                  </a:lnTo>
                  <a:lnTo>
                    <a:pt x="1162202" y="1109586"/>
                  </a:lnTo>
                  <a:lnTo>
                    <a:pt x="1162900" y="1107046"/>
                  </a:lnTo>
                  <a:lnTo>
                    <a:pt x="1163561" y="1104506"/>
                  </a:lnTo>
                  <a:lnTo>
                    <a:pt x="1163891" y="1103236"/>
                  </a:lnTo>
                  <a:lnTo>
                    <a:pt x="1162672" y="1103236"/>
                  </a:lnTo>
                  <a:lnTo>
                    <a:pt x="1163231" y="1101966"/>
                  </a:lnTo>
                  <a:lnTo>
                    <a:pt x="1163764" y="1101966"/>
                  </a:lnTo>
                  <a:lnTo>
                    <a:pt x="1163066" y="1086726"/>
                  </a:lnTo>
                  <a:lnTo>
                    <a:pt x="1162659" y="1077836"/>
                  </a:lnTo>
                  <a:lnTo>
                    <a:pt x="1162075" y="1065136"/>
                  </a:lnTo>
                  <a:lnTo>
                    <a:pt x="1161961" y="1062596"/>
                  </a:lnTo>
                  <a:lnTo>
                    <a:pt x="1161821" y="1060132"/>
                  </a:lnTo>
                  <a:lnTo>
                    <a:pt x="1161821" y="1103236"/>
                  </a:lnTo>
                  <a:lnTo>
                    <a:pt x="1160843" y="1104506"/>
                  </a:lnTo>
                  <a:lnTo>
                    <a:pt x="1160907" y="1103236"/>
                  </a:lnTo>
                  <a:lnTo>
                    <a:pt x="1161821" y="1103236"/>
                  </a:lnTo>
                  <a:lnTo>
                    <a:pt x="1161821" y="1060132"/>
                  </a:lnTo>
                  <a:lnTo>
                    <a:pt x="1161745" y="1058786"/>
                  </a:lnTo>
                  <a:lnTo>
                    <a:pt x="1161542" y="1054976"/>
                  </a:lnTo>
                  <a:lnTo>
                    <a:pt x="1160767" y="1041006"/>
                  </a:lnTo>
                  <a:lnTo>
                    <a:pt x="1160335" y="1033386"/>
                  </a:lnTo>
                  <a:lnTo>
                    <a:pt x="1160132" y="1029576"/>
                  </a:lnTo>
                  <a:lnTo>
                    <a:pt x="1160056" y="1028306"/>
                  </a:lnTo>
                  <a:lnTo>
                    <a:pt x="1159992" y="1027036"/>
                  </a:lnTo>
                  <a:lnTo>
                    <a:pt x="1159916" y="1025766"/>
                  </a:lnTo>
                  <a:lnTo>
                    <a:pt x="1159840" y="1024496"/>
                  </a:lnTo>
                  <a:lnTo>
                    <a:pt x="1159764" y="1023226"/>
                  </a:lnTo>
                  <a:lnTo>
                    <a:pt x="1159598" y="1020686"/>
                  </a:lnTo>
                  <a:lnTo>
                    <a:pt x="1159281" y="1015606"/>
                  </a:lnTo>
                  <a:lnTo>
                    <a:pt x="1156474" y="973696"/>
                  </a:lnTo>
                  <a:lnTo>
                    <a:pt x="1154709" y="949566"/>
                  </a:lnTo>
                  <a:lnTo>
                    <a:pt x="1154620" y="948296"/>
                  </a:lnTo>
                  <a:lnTo>
                    <a:pt x="1149959" y="949566"/>
                  </a:lnTo>
                  <a:lnTo>
                    <a:pt x="1148422" y="949566"/>
                  </a:lnTo>
                  <a:lnTo>
                    <a:pt x="1149184" y="948296"/>
                  </a:lnTo>
                  <a:lnTo>
                    <a:pt x="1149819" y="947026"/>
                  </a:lnTo>
                  <a:lnTo>
                    <a:pt x="1142276" y="947026"/>
                  </a:lnTo>
                  <a:lnTo>
                    <a:pt x="1142326" y="944486"/>
                  </a:lnTo>
                  <a:lnTo>
                    <a:pt x="1140536" y="945756"/>
                  </a:lnTo>
                  <a:lnTo>
                    <a:pt x="1133030" y="947026"/>
                  </a:lnTo>
                  <a:lnTo>
                    <a:pt x="1126705" y="947026"/>
                  </a:lnTo>
                  <a:lnTo>
                    <a:pt x="1124038" y="947559"/>
                  </a:lnTo>
                  <a:lnTo>
                    <a:pt x="1124038" y="948296"/>
                  </a:lnTo>
                  <a:lnTo>
                    <a:pt x="1123492" y="949566"/>
                  </a:lnTo>
                  <a:lnTo>
                    <a:pt x="1122908" y="950836"/>
                  </a:lnTo>
                  <a:lnTo>
                    <a:pt x="1120228" y="950836"/>
                  </a:lnTo>
                  <a:lnTo>
                    <a:pt x="1119924" y="949566"/>
                  </a:lnTo>
                  <a:lnTo>
                    <a:pt x="1120330" y="949566"/>
                  </a:lnTo>
                  <a:lnTo>
                    <a:pt x="1122426" y="948296"/>
                  </a:lnTo>
                  <a:lnTo>
                    <a:pt x="1124038" y="948296"/>
                  </a:lnTo>
                  <a:lnTo>
                    <a:pt x="1124038" y="947559"/>
                  </a:lnTo>
                  <a:lnTo>
                    <a:pt x="1113726" y="949566"/>
                  </a:lnTo>
                  <a:lnTo>
                    <a:pt x="1109192" y="950836"/>
                  </a:lnTo>
                  <a:lnTo>
                    <a:pt x="1103058" y="950836"/>
                  </a:lnTo>
                  <a:lnTo>
                    <a:pt x="1103718" y="948296"/>
                  </a:lnTo>
                  <a:lnTo>
                    <a:pt x="1104353" y="948296"/>
                  </a:lnTo>
                  <a:lnTo>
                    <a:pt x="1106792" y="947026"/>
                  </a:lnTo>
                  <a:lnTo>
                    <a:pt x="1109726" y="945756"/>
                  </a:lnTo>
                  <a:lnTo>
                    <a:pt x="1111389" y="944486"/>
                  </a:lnTo>
                  <a:lnTo>
                    <a:pt x="1107274" y="945756"/>
                  </a:lnTo>
                  <a:lnTo>
                    <a:pt x="1105560" y="944486"/>
                  </a:lnTo>
                  <a:lnTo>
                    <a:pt x="1108684" y="943216"/>
                  </a:lnTo>
                  <a:lnTo>
                    <a:pt x="1110462" y="943216"/>
                  </a:lnTo>
                  <a:lnTo>
                    <a:pt x="1110576" y="941946"/>
                  </a:lnTo>
                  <a:lnTo>
                    <a:pt x="1108506" y="941946"/>
                  </a:lnTo>
                  <a:lnTo>
                    <a:pt x="1104290" y="943216"/>
                  </a:lnTo>
                  <a:lnTo>
                    <a:pt x="1102309" y="941946"/>
                  </a:lnTo>
                  <a:lnTo>
                    <a:pt x="1100874" y="940676"/>
                  </a:lnTo>
                  <a:lnTo>
                    <a:pt x="1100683" y="940511"/>
                  </a:lnTo>
                  <a:lnTo>
                    <a:pt x="1100683" y="1015606"/>
                  </a:lnTo>
                  <a:lnTo>
                    <a:pt x="1100518" y="1016876"/>
                  </a:lnTo>
                  <a:lnTo>
                    <a:pt x="1100683" y="1018146"/>
                  </a:lnTo>
                  <a:lnTo>
                    <a:pt x="1099502" y="1018146"/>
                  </a:lnTo>
                  <a:lnTo>
                    <a:pt x="1099502" y="1019416"/>
                  </a:lnTo>
                  <a:lnTo>
                    <a:pt x="1099629" y="1019416"/>
                  </a:lnTo>
                  <a:lnTo>
                    <a:pt x="1098854" y="1020686"/>
                  </a:lnTo>
                  <a:lnTo>
                    <a:pt x="1098423" y="1020686"/>
                  </a:lnTo>
                  <a:lnTo>
                    <a:pt x="1099007" y="1019416"/>
                  </a:lnTo>
                  <a:lnTo>
                    <a:pt x="1098969" y="1018146"/>
                  </a:lnTo>
                  <a:lnTo>
                    <a:pt x="1098816" y="1018146"/>
                  </a:lnTo>
                  <a:lnTo>
                    <a:pt x="1099464" y="1016876"/>
                  </a:lnTo>
                  <a:lnTo>
                    <a:pt x="1099972" y="1016876"/>
                  </a:lnTo>
                  <a:lnTo>
                    <a:pt x="1100683" y="1015606"/>
                  </a:lnTo>
                  <a:lnTo>
                    <a:pt x="1100683" y="940511"/>
                  </a:lnTo>
                  <a:lnTo>
                    <a:pt x="1099502" y="939406"/>
                  </a:lnTo>
                  <a:lnTo>
                    <a:pt x="1101521" y="939406"/>
                  </a:lnTo>
                  <a:lnTo>
                    <a:pt x="1101610" y="938250"/>
                  </a:lnTo>
                  <a:lnTo>
                    <a:pt x="1101737" y="936866"/>
                  </a:lnTo>
                  <a:lnTo>
                    <a:pt x="1106119" y="935596"/>
                  </a:lnTo>
                  <a:lnTo>
                    <a:pt x="1106728" y="934326"/>
                  </a:lnTo>
                  <a:lnTo>
                    <a:pt x="1106906" y="934326"/>
                  </a:lnTo>
                  <a:lnTo>
                    <a:pt x="1110703" y="931786"/>
                  </a:lnTo>
                  <a:lnTo>
                    <a:pt x="1113828" y="933056"/>
                  </a:lnTo>
                  <a:lnTo>
                    <a:pt x="1116711" y="931786"/>
                  </a:lnTo>
                  <a:lnTo>
                    <a:pt x="1119339" y="931786"/>
                  </a:lnTo>
                  <a:lnTo>
                    <a:pt x="1120508" y="930516"/>
                  </a:lnTo>
                  <a:lnTo>
                    <a:pt x="1121892" y="930516"/>
                  </a:lnTo>
                  <a:lnTo>
                    <a:pt x="1123315" y="929246"/>
                  </a:lnTo>
                  <a:lnTo>
                    <a:pt x="1112240" y="929246"/>
                  </a:lnTo>
                  <a:lnTo>
                    <a:pt x="1108087" y="930516"/>
                  </a:lnTo>
                  <a:lnTo>
                    <a:pt x="1102017" y="934326"/>
                  </a:lnTo>
                  <a:lnTo>
                    <a:pt x="1096886" y="934326"/>
                  </a:lnTo>
                  <a:lnTo>
                    <a:pt x="1096886" y="1023226"/>
                  </a:lnTo>
                  <a:lnTo>
                    <a:pt x="1096810" y="1024496"/>
                  </a:lnTo>
                  <a:lnTo>
                    <a:pt x="1096835" y="1023226"/>
                  </a:lnTo>
                  <a:lnTo>
                    <a:pt x="1096886" y="934326"/>
                  </a:lnTo>
                  <a:lnTo>
                    <a:pt x="1092784" y="934808"/>
                  </a:lnTo>
                  <a:lnTo>
                    <a:pt x="1092784" y="1027036"/>
                  </a:lnTo>
                  <a:lnTo>
                    <a:pt x="1092720" y="1028306"/>
                  </a:lnTo>
                  <a:lnTo>
                    <a:pt x="1092695" y="1027036"/>
                  </a:lnTo>
                  <a:lnTo>
                    <a:pt x="1092784" y="934808"/>
                  </a:lnTo>
                  <a:lnTo>
                    <a:pt x="1086027" y="935596"/>
                  </a:lnTo>
                  <a:lnTo>
                    <a:pt x="1080757" y="936866"/>
                  </a:lnTo>
                  <a:lnTo>
                    <a:pt x="1074915" y="939114"/>
                  </a:lnTo>
                  <a:lnTo>
                    <a:pt x="1074915" y="1411846"/>
                  </a:lnTo>
                  <a:lnTo>
                    <a:pt x="1074394" y="1411846"/>
                  </a:lnTo>
                  <a:lnTo>
                    <a:pt x="1073111" y="1413814"/>
                  </a:lnTo>
                  <a:lnTo>
                    <a:pt x="1073111" y="1424546"/>
                  </a:lnTo>
                  <a:lnTo>
                    <a:pt x="1072616" y="1424546"/>
                  </a:lnTo>
                  <a:lnTo>
                    <a:pt x="1072134" y="1425816"/>
                  </a:lnTo>
                  <a:lnTo>
                    <a:pt x="1068070" y="1430896"/>
                  </a:lnTo>
                  <a:lnTo>
                    <a:pt x="1066850" y="1433436"/>
                  </a:lnTo>
                  <a:lnTo>
                    <a:pt x="1065326" y="1434706"/>
                  </a:lnTo>
                  <a:lnTo>
                    <a:pt x="1064488" y="1434706"/>
                  </a:lnTo>
                  <a:lnTo>
                    <a:pt x="1064488" y="1451216"/>
                  </a:lnTo>
                  <a:lnTo>
                    <a:pt x="1056855" y="1457566"/>
                  </a:lnTo>
                  <a:lnTo>
                    <a:pt x="1055204" y="1460106"/>
                  </a:lnTo>
                  <a:lnTo>
                    <a:pt x="1055141" y="1458836"/>
                  </a:lnTo>
                  <a:lnTo>
                    <a:pt x="1054938" y="1458836"/>
                  </a:lnTo>
                  <a:lnTo>
                    <a:pt x="1054773" y="1457566"/>
                  </a:lnTo>
                  <a:lnTo>
                    <a:pt x="1053795" y="1458836"/>
                  </a:lnTo>
                  <a:lnTo>
                    <a:pt x="1055611" y="1456296"/>
                  </a:lnTo>
                  <a:lnTo>
                    <a:pt x="1057567" y="1456296"/>
                  </a:lnTo>
                  <a:lnTo>
                    <a:pt x="1062075" y="1449946"/>
                  </a:lnTo>
                  <a:lnTo>
                    <a:pt x="1064412" y="1449946"/>
                  </a:lnTo>
                  <a:lnTo>
                    <a:pt x="1064488" y="1451216"/>
                  </a:lnTo>
                  <a:lnTo>
                    <a:pt x="1064488" y="1434706"/>
                  </a:lnTo>
                  <a:lnTo>
                    <a:pt x="1064869" y="1433436"/>
                  </a:lnTo>
                  <a:lnTo>
                    <a:pt x="1066736" y="1429626"/>
                  </a:lnTo>
                  <a:lnTo>
                    <a:pt x="1067358" y="1428356"/>
                  </a:lnTo>
                  <a:lnTo>
                    <a:pt x="1070152" y="1425816"/>
                  </a:lnTo>
                  <a:lnTo>
                    <a:pt x="1072984" y="1423276"/>
                  </a:lnTo>
                  <a:lnTo>
                    <a:pt x="1073111" y="1424546"/>
                  </a:lnTo>
                  <a:lnTo>
                    <a:pt x="1073111" y="1413814"/>
                  </a:lnTo>
                  <a:lnTo>
                    <a:pt x="1069428" y="1419466"/>
                  </a:lnTo>
                  <a:lnTo>
                    <a:pt x="1068755" y="1420736"/>
                  </a:lnTo>
                  <a:lnTo>
                    <a:pt x="1067257" y="1420736"/>
                  </a:lnTo>
                  <a:lnTo>
                    <a:pt x="1067650" y="1416926"/>
                  </a:lnTo>
                  <a:lnTo>
                    <a:pt x="1069619" y="1414386"/>
                  </a:lnTo>
                  <a:lnTo>
                    <a:pt x="1070838" y="1413116"/>
                  </a:lnTo>
                  <a:lnTo>
                    <a:pt x="1073150" y="1410576"/>
                  </a:lnTo>
                  <a:lnTo>
                    <a:pt x="1074699" y="1410576"/>
                  </a:lnTo>
                  <a:lnTo>
                    <a:pt x="1074915" y="1411846"/>
                  </a:lnTo>
                  <a:lnTo>
                    <a:pt x="1074915" y="939114"/>
                  </a:lnTo>
                  <a:lnTo>
                    <a:pt x="1070838" y="940676"/>
                  </a:lnTo>
                  <a:lnTo>
                    <a:pt x="1064920" y="941946"/>
                  </a:lnTo>
                  <a:lnTo>
                    <a:pt x="1059611" y="942771"/>
                  </a:lnTo>
                  <a:lnTo>
                    <a:pt x="1059611" y="1437246"/>
                  </a:lnTo>
                  <a:lnTo>
                    <a:pt x="1058379" y="1441056"/>
                  </a:lnTo>
                  <a:lnTo>
                    <a:pt x="1059243" y="1441056"/>
                  </a:lnTo>
                  <a:lnTo>
                    <a:pt x="1059294" y="1442326"/>
                  </a:lnTo>
                  <a:lnTo>
                    <a:pt x="1058646" y="1443596"/>
                  </a:lnTo>
                  <a:lnTo>
                    <a:pt x="1058240" y="1443596"/>
                  </a:lnTo>
                  <a:lnTo>
                    <a:pt x="1057630" y="1444866"/>
                  </a:lnTo>
                  <a:lnTo>
                    <a:pt x="1053007" y="1444866"/>
                  </a:lnTo>
                  <a:lnTo>
                    <a:pt x="1052918" y="1443596"/>
                  </a:lnTo>
                  <a:lnTo>
                    <a:pt x="1053960" y="1442326"/>
                  </a:lnTo>
                  <a:lnTo>
                    <a:pt x="1055471" y="1441056"/>
                  </a:lnTo>
                  <a:lnTo>
                    <a:pt x="1059611" y="1437246"/>
                  </a:lnTo>
                  <a:lnTo>
                    <a:pt x="1059611" y="942771"/>
                  </a:lnTo>
                  <a:lnTo>
                    <a:pt x="1056678" y="943216"/>
                  </a:lnTo>
                  <a:lnTo>
                    <a:pt x="1052842" y="943216"/>
                  </a:lnTo>
                  <a:lnTo>
                    <a:pt x="1048156" y="944486"/>
                  </a:lnTo>
                  <a:lnTo>
                    <a:pt x="1046518" y="945756"/>
                  </a:lnTo>
                  <a:lnTo>
                    <a:pt x="1046238" y="944486"/>
                  </a:lnTo>
                  <a:lnTo>
                    <a:pt x="1048308" y="941946"/>
                  </a:lnTo>
                  <a:lnTo>
                    <a:pt x="1052220" y="940676"/>
                  </a:lnTo>
                  <a:lnTo>
                    <a:pt x="1059053" y="939406"/>
                  </a:lnTo>
                  <a:lnTo>
                    <a:pt x="1062609" y="939406"/>
                  </a:lnTo>
                  <a:lnTo>
                    <a:pt x="1067663" y="936866"/>
                  </a:lnTo>
                  <a:lnTo>
                    <a:pt x="1065745" y="936866"/>
                  </a:lnTo>
                  <a:lnTo>
                    <a:pt x="1057821" y="939406"/>
                  </a:lnTo>
                  <a:lnTo>
                    <a:pt x="1050569" y="940676"/>
                  </a:lnTo>
                  <a:lnTo>
                    <a:pt x="1040841" y="941946"/>
                  </a:lnTo>
                  <a:lnTo>
                    <a:pt x="1038174" y="943216"/>
                  </a:lnTo>
                  <a:lnTo>
                    <a:pt x="1035900" y="943216"/>
                  </a:lnTo>
                  <a:lnTo>
                    <a:pt x="1024763" y="945756"/>
                  </a:lnTo>
                  <a:lnTo>
                    <a:pt x="1023277" y="945756"/>
                  </a:lnTo>
                  <a:lnTo>
                    <a:pt x="1023607" y="944486"/>
                  </a:lnTo>
                  <a:lnTo>
                    <a:pt x="1025283" y="944486"/>
                  </a:lnTo>
                  <a:lnTo>
                    <a:pt x="1030020" y="943216"/>
                  </a:lnTo>
                  <a:lnTo>
                    <a:pt x="1030363" y="941946"/>
                  </a:lnTo>
                  <a:lnTo>
                    <a:pt x="1030147" y="941946"/>
                  </a:lnTo>
                  <a:lnTo>
                    <a:pt x="1030351" y="941832"/>
                  </a:lnTo>
                  <a:lnTo>
                    <a:pt x="1030046" y="941946"/>
                  </a:lnTo>
                  <a:lnTo>
                    <a:pt x="1029449" y="941946"/>
                  </a:lnTo>
                  <a:lnTo>
                    <a:pt x="1022019" y="943216"/>
                  </a:lnTo>
                  <a:lnTo>
                    <a:pt x="1017130" y="945756"/>
                  </a:lnTo>
                  <a:lnTo>
                    <a:pt x="1007224" y="947026"/>
                  </a:lnTo>
                  <a:lnTo>
                    <a:pt x="1003808" y="948296"/>
                  </a:lnTo>
                  <a:lnTo>
                    <a:pt x="997356" y="950836"/>
                  </a:lnTo>
                  <a:lnTo>
                    <a:pt x="1001026" y="952106"/>
                  </a:lnTo>
                  <a:lnTo>
                    <a:pt x="993673" y="954646"/>
                  </a:lnTo>
                  <a:lnTo>
                    <a:pt x="992949" y="955916"/>
                  </a:lnTo>
                  <a:lnTo>
                    <a:pt x="992632" y="955916"/>
                  </a:lnTo>
                  <a:lnTo>
                    <a:pt x="992060" y="958456"/>
                  </a:lnTo>
                  <a:lnTo>
                    <a:pt x="989939" y="959726"/>
                  </a:lnTo>
                  <a:lnTo>
                    <a:pt x="978700" y="962266"/>
                  </a:lnTo>
                  <a:lnTo>
                    <a:pt x="977988" y="962456"/>
                  </a:lnTo>
                  <a:lnTo>
                    <a:pt x="977988" y="983856"/>
                  </a:lnTo>
                  <a:lnTo>
                    <a:pt x="977785" y="985126"/>
                  </a:lnTo>
                  <a:lnTo>
                    <a:pt x="969048" y="988936"/>
                  </a:lnTo>
                  <a:lnTo>
                    <a:pt x="962723" y="991476"/>
                  </a:lnTo>
                  <a:lnTo>
                    <a:pt x="958913" y="992225"/>
                  </a:lnTo>
                  <a:lnTo>
                    <a:pt x="958913" y="1201026"/>
                  </a:lnTo>
                  <a:lnTo>
                    <a:pt x="956322" y="1203566"/>
                  </a:lnTo>
                  <a:lnTo>
                    <a:pt x="954239" y="1206106"/>
                  </a:lnTo>
                  <a:lnTo>
                    <a:pt x="952728" y="1206106"/>
                  </a:lnTo>
                  <a:lnTo>
                    <a:pt x="952957" y="1204836"/>
                  </a:lnTo>
                  <a:lnTo>
                    <a:pt x="952715" y="1202499"/>
                  </a:lnTo>
                  <a:lnTo>
                    <a:pt x="953604" y="1202296"/>
                  </a:lnTo>
                  <a:lnTo>
                    <a:pt x="958913" y="1201026"/>
                  </a:lnTo>
                  <a:lnTo>
                    <a:pt x="958913" y="992225"/>
                  </a:lnTo>
                  <a:lnTo>
                    <a:pt x="956208" y="992746"/>
                  </a:lnTo>
                  <a:lnTo>
                    <a:pt x="949744" y="995286"/>
                  </a:lnTo>
                  <a:lnTo>
                    <a:pt x="948626" y="995286"/>
                  </a:lnTo>
                  <a:lnTo>
                    <a:pt x="947851" y="996556"/>
                  </a:lnTo>
                  <a:lnTo>
                    <a:pt x="947483" y="995286"/>
                  </a:lnTo>
                  <a:lnTo>
                    <a:pt x="948055" y="995286"/>
                  </a:lnTo>
                  <a:lnTo>
                    <a:pt x="952347" y="992746"/>
                  </a:lnTo>
                  <a:lnTo>
                    <a:pt x="953300" y="991476"/>
                  </a:lnTo>
                  <a:lnTo>
                    <a:pt x="955154" y="990206"/>
                  </a:lnTo>
                  <a:lnTo>
                    <a:pt x="950722" y="990206"/>
                  </a:lnTo>
                  <a:lnTo>
                    <a:pt x="945273" y="991476"/>
                  </a:lnTo>
                  <a:lnTo>
                    <a:pt x="935494" y="994016"/>
                  </a:lnTo>
                  <a:lnTo>
                    <a:pt x="935824" y="995286"/>
                  </a:lnTo>
                  <a:lnTo>
                    <a:pt x="935545" y="997826"/>
                  </a:lnTo>
                  <a:lnTo>
                    <a:pt x="934732" y="997826"/>
                  </a:lnTo>
                  <a:lnTo>
                    <a:pt x="924471" y="1000366"/>
                  </a:lnTo>
                  <a:lnTo>
                    <a:pt x="927303" y="1002906"/>
                  </a:lnTo>
                  <a:lnTo>
                    <a:pt x="926084" y="1004176"/>
                  </a:lnTo>
                  <a:lnTo>
                    <a:pt x="916533" y="1007986"/>
                  </a:lnTo>
                  <a:lnTo>
                    <a:pt x="914336" y="1007986"/>
                  </a:lnTo>
                  <a:lnTo>
                    <a:pt x="909269" y="1009256"/>
                  </a:lnTo>
                  <a:lnTo>
                    <a:pt x="902766" y="1010526"/>
                  </a:lnTo>
                  <a:lnTo>
                    <a:pt x="893330" y="1010526"/>
                  </a:lnTo>
                  <a:lnTo>
                    <a:pt x="885939" y="1014336"/>
                  </a:lnTo>
                  <a:lnTo>
                    <a:pt x="875919" y="1016876"/>
                  </a:lnTo>
                  <a:lnTo>
                    <a:pt x="873442" y="1018146"/>
                  </a:lnTo>
                  <a:lnTo>
                    <a:pt x="871334" y="1016876"/>
                  </a:lnTo>
                  <a:lnTo>
                    <a:pt x="868756" y="1016876"/>
                  </a:lnTo>
                  <a:lnTo>
                    <a:pt x="865759" y="1018146"/>
                  </a:lnTo>
                  <a:lnTo>
                    <a:pt x="863930" y="1019416"/>
                  </a:lnTo>
                  <a:lnTo>
                    <a:pt x="863511" y="1019416"/>
                  </a:lnTo>
                  <a:lnTo>
                    <a:pt x="856576" y="1020686"/>
                  </a:lnTo>
                  <a:lnTo>
                    <a:pt x="849972" y="1024496"/>
                  </a:lnTo>
                  <a:lnTo>
                    <a:pt x="842543" y="1025766"/>
                  </a:lnTo>
                  <a:lnTo>
                    <a:pt x="841921" y="1025766"/>
                  </a:lnTo>
                  <a:lnTo>
                    <a:pt x="842403" y="1024496"/>
                  </a:lnTo>
                  <a:lnTo>
                    <a:pt x="848334" y="1023226"/>
                  </a:lnTo>
                  <a:lnTo>
                    <a:pt x="847013" y="1021956"/>
                  </a:lnTo>
                  <a:lnTo>
                    <a:pt x="855027" y="1019416"/>
                  </a:lnTo>
                  <a:lnTo>
                    <a:pt x="856729" y="1018146"/>
                  </a:lnTo>
                  <a:lnTo>
                    <a:pt x="843000" y="1018146"/>
                  </a:lnTo>
                  <a:lnTo>
                    <a:pt x="843000" y="1020686"/>
                  </a:lnTo>
                  <a:lnTo>
                    <a:pt x="843000" y="1021956"/>
                  </a:lnTo>
                  <a:lnTo>
                    <a:pt x="840117" y="1023226"/>
                  </a:lnTo>
                  <a:lnTo>
                    <a:pt x="836129" y="1024496"/>
                  </a:lnTo>
                  <a:lnTo>
                    <a:pt x="831900" y="1024496"/>
                  </a:lnTo>
                  <a:lnTo>
                    <a:pt x="835215" y="1021956"/>
                  </a:lnTo>
                  <a:lnTo>
                    <a:pt x="841095" y="1020686"/>
                  </a:lnTo>
                  <a:lnTo>
                    <a:pt x="843000" y="1020686"/>
                  </a:lnTo>
                  <a:lnTo>
                    <a:pt x="843000" y="1018146"/>
                  </a:lnTo>
                  <a:lnTo>
                    <a:pt x="834148" y="1018146"/>
                  </a:lnTo>
                  <a:lnTo>
                    <a:pt x="824331" y="1018146"/>
                  </a:lnTo>
                  <a:lnTo>
                    <a:pt x="815187" y="1019416"/>
                  </a:lnTo>
                  <a:lnTo>
                    <a:pt x="816749" y="1015606"/>
                  </a:lnTo>
                  <a:lnTo>
                    <a:pt x="822934" y="1013066"/>
                  </a:lnTo>
                  <a:lnTo>
                    <a:pt x="833577" y="1013066"/>
                  </a:lnTo>
                  <a:lnTo>
                    <a:pt x="838428" y="1010526"/>
                  </a:lnTo>
                  <a:lnTo>
                    <a:pt x="839152" y="1009256"/>
                  </a:lnTo>
                  <a:lnTo>
                    <a:pt x="846175" y="1009256"/>
                  </a:lnTo>
                  <a:lnTo>
                    <a:pt x="848512" y="1007986"/>
                  </a:lnTo>
                  <a:lnTo>
                    <a:pt x="852462" y="1006716"/>
                  </a:lnTo>
                  <a:lnTo>
                    <a:pt x="853846" y="1005446"/>
                  </a:lnTo>
                  <a:lnTo>
                    <a:pt x="859726" y="1005446"/>
                  </a:lnTo>
                  <a:lnTo>
                    <a:pt x="864984" y="1004176"/>
                  </a:lnTo>
                  <a:lnTo>
                    <a:pt x="872070" y="1001636"/>
                  </a:lnTo>
                  <a:lnTo>
                    <a:pt x="874179" y="1000366"/>
                  </a:lnTo>
                  <a:lnTo>
                    <a:pt x="875118" y="1001636"/>
                  </a:lnTo>
                  <a:lnTo>
                    <a:pt x="883653" y="1001636"/>
                  </a:lnTo>
                  <a:lnTo>
                    <a:pt x="884542" y="1000366"/>
                  </a:lnTo>
                  <a:lnTo>
                    <a:pt x="880503" y="1000366"/>
                  </a:lnTo>
                  <a:lnTo>
                    <a:pt x="884174" y="997826"/>
                  </a:lnTo>
                  <a:lnTo>
                    <a:pt x="887399" y="996556"/>
                  </a:lnTo>
                  <a:lnTo>
                    <a:pt x="893648" y="995286"/>
                  </a:lnTo>
                  <a:lnTo>
                    <a:pt x="895629" y="995286"/>
                  </a:lnTo>
                  <a:lnTo>
                    <a:pt x="893038" y="997826"/>
                  </a:lnTo>
                  <a:lnTo>
                    <a:pt x="908265" y="997826"/>
                  </a:lnTo>
                  <a:lnTo>
                    <a:pt x="913790" y="996556"/>
                  </a:lnTo>
                  <a:lnTo>
                    <a:pt x="916660" y="996556"/>
                  </a:lnTo>
                  <a:lnTo>
                    <a:pt x="914298" y="999096"/>
                  </a:lnTo>
                  <a:lnTo>
                    <a:pt x="918781" y="999096"/>
                  </a:lnTo>
                  <a:lnTo>
                    <a:pt x="926922" y="997826"/>
                  </a:lnTo>
                  <a:lnTo>
                    <a:pt x="929855" y="996556"/>
                  </a:lnTo>
                  <a:lnTo>
                    <a:pt x="929728" y="995286"/>
                  </a:lnTo>
                  <a:lnTo>
                    <a:pt x="928916" y="995286"/>
                  </a:lnTo>
                  <a:lnTo>
                    <a:pt x="931176" y="992746"/>
                  </a:lnTo>
                  <a:lnTo>
                    <a:pt x="932307" y="991476"/>
                  </a:lnTo>
                  <a:lnTo>
                    <a:pt x="926274" y="992746"/>
                  </a:lnTo>
                  <a:lnTo>
                    <a:pt x="922870" y="991476"/>
                  </a:lnTo>
                  <a:lnTo>
                    <a:pt x="924547" y="990206"/>
                  </a:lnTo>
                  <a:lnTo>
                    <a:pt x="932002" y="988936"/>
                  </a:lnTo>
                  <a:lnTo>
                    <a:pt x="935596" y="987666"/>
                  </a:lnTo>
                  <a:lnTo>
                    <a:pt x="938441" y="986396"/>
                  </a:lnTo>
                  <a:lnTo>
                    <a:pt x="941298" y="985126"/>
                  </a:lnTo>
                  <a:lnTo>
                    <a:pt x="945299" y="983856"/>
                  </a:lnTo>
                  <a:lnTo>
                    <a:pt x="948512" y="985126"/>
                  </a:lnTo>
                  <a:lnTo>
                    <a:pt x="951941" y="983856"/>
                  </a:lnTo>
                  <a:lnTo>
                    <a:pt x="961110" y="983856"/>
                  </a:lnTo>
                  <a:lnTo>
                    <a:pt x="969937" y="982586"/>
                  </a:lnTo>
                  <a:lnTo>
                    <a:pt x="970648" y="985126"/>
                  </a:lnTo>
                  <a:lnTo>
                    <a:pt x="973556" y="983856"/>
                  </a:lnTo>
                  <a:lnTo>
                    <a:pt x="977988" y="983856"/>
                  </a:lnTo>
                  <a:lnTo>
                    <a:pt x="977988" y="962456"/>
                  </a:lnTo>
                  <a:lnTo>
                    <a:pt x="973645" y="963536"/>
                  </a:lnTo>
                  <a:lnTo>
                    <a:pt x="968082" y="964806"/>
                  </a:lnTo>
                  <a:lnTo>
                    <a:pt x="962850" y="966076"/>
                  </a:lnTo>
                  <a:lnTo>
                    <a:pt x="956856" y="968616"/>
                  </a:lnTo>
                  <a:lnTo>
                    <a:pt x="951788" y="968616"/>
                  </a:lnTo>
                  <a:lnTo>
                    <a:pt x="944651" y="969886"/>
                  </a:lnTo>
                  <a:lnTo>
                    <a:pt x="931278" y="972426"/>
                  </a:lnTo>
                  <a:lnTo>
                    <a:pt x="923912" y="973696"/>
                  </a:lnTo>
                  <a:lnTo>
                    <a:pt x="922197" y="973696"/>
                  </a:lnTo>
                  <a:lnTo>
                    <a:pt x="922997" y="972426"/>
                  </a:lnTo>
                  <a:lnTo>
                    <a:pt x="923582" y="972426"/>
                  </a:lnTo>
                  <a:lnTo>
                    <a:pt x="927760" y="971156"/>
                  </a:lnTo>
                  <a:lnTo>
                    <a:pt x="930668" y="971156"/>
                  </a:lnTo>
                  <a:lnTo>
                    <a:pt x="932383" y="969886"/>
                  </a:lnTo>
                  <a:lnTo>
                    <a:pt x="931113" y="968616"/>
                  </a:lnTo>
                  <a:lnTo>
                    <a:pt x="928865" y="969886"/>
                  </a:lnTo>
                  <a:lnTo>
                    <a:pt x="924026" y="971156"/>
                  </a:lnTo>
                  <a:lnTo>
                    <a:pt x="921397" y="972426"/>
                  </a:lnTo>
                  <a:lnTo>
                    <a:pt x="919835" y="972654"/>
                  </a:lnTo>
                  <a:lnTo>
                    <a:pt x="919835" y="988936"/>
                  </a:lnTo>
                  <a:lnTo>
                    <a:pt x="919784" y="990206"/>
                  </a:lnTo>
                  <a:lnTo>
                    <a:pt x="919060" y="990206"/>
                  </a:lnTo>
                  <a:lnTo>
                    <a:pt x="919835" y="988936"/>
                  </a:lnTo>
                  <a:lnTo>
                    <a:pt x="919835" y="972654"/>
                  </a:lnTo>
                  <a:lnTo>
                    <a:pt x="912596" y="973696"/>
                  </a:lnTo>
                  <a:lnTo>
                    <a:pt x="909777" y="976236"/>
                  </a:lnTo>
                  <a:lnTo>
                    <a:pt x="907300" y="978776"/>
                  </a:lnTo>
                  <a:lnTo>
                    <a:pt x="905929" y="978776"/>
                  </a:lnTo>
                  <a:lnTo>
                    <a:pt x="900061" y="982586"/>
                  </a:lnTo>
                  <a:lnTo>
                    <a:pt x="892873" y="985126"/>
                  </a:lnTo>
                  <a:lnTo>
                    <a:pt x="883920" y="986396"/>
                  </a:lnTo>
                  <a:lnTo>
                    <a:pt x="882027" y="985126"/>
                  </a:lnTo>
                  <a:lnTo>
                    <a:pt x="886637" y="982586"/>
                  </a:lnTo>
                  <a:lnTo>
                    <a:pt x="890130" y="977506"/>
                  </a:lnTo>
                  <a:lnTo>
                    <a:pt x="880275" y="977506"/>
                  </a:lnTo>
                  <a:lnTo>
                    <a:pt x="868768" y="981316"/>
                  </a:lnTo>
                  <a:lnTo>
                    <a:pt x="867511" y="982586"/>
                  </a:lnTo>
                  <a:lnTo>
                    <a:pt x="867346" y="982586"/>
                  </a:lnTo>
                  <a:lnTo>
                    <a:pt x="867016" y="983856"/>
                  </a:lnTo>
                  <a:lnTo>
                    <a:pt x="874064" y="983856"/>
                  </a:lnTo>
                  <a:lnTo>
                    <a:pt x="868070" y="986396"/>
                  </a:lnTo>
                  <a:lnTo>
                    <a:pt x="871766" y="985126"/>
                  </a:lnTo>
                  <a:lnTo>
                    <a:pt x="878357" y="983856"/>
                  </a:lnTo>
                  <a:lnTo>
                    <a:pt x="879906" y="983856"/>
                  </a:lnTo>
                  <a:lnTo>
                    <a:pt x="880643" y="985126"/>
                  </a:lnTo>
                  <a:lnTo>
                    <a:pt x="877951" y="987666"/>
                  </a:lnTo>
                  <a:lnTo>
                    <a:pt x="872807" y="988936"/>
                  </a:lnTo>
                  <a:lnTo>
                    <a:pt x="867829" y="991476"/>
                  </a:lnTo>
                  <a:lnTo>
                    <a:pt x="861326" y="991476"/>
                  </a:lnTo>
                  <a:lnTo>
                    <a:pt x="860691" y="992746"/>
                  </a:lnTo>
                  <a:lnTo>
                    <a:pt x="857910" y="995286"/>
                  </a:lnTo>
                  <a:lnTo>
                    <a:pt x="858774" y="996556"/>
                  </a:lnTo>
                  <a:lnTo>
                    <a:pt x="859713" y="997826"/>
                  </a:lnTo>
                  <a:lnTo>
                    <a:pt x="858672" y="997826"/>
                  </a:lnTo>
                  <a:lnTo>
                    <a:pt x="856221" y="999096"/>
                  </a:lnTo>
                  <a:lnTo>
                    <a:pt x="844804" y="999096"/>
                  </a:lnTo>
                  <a:lnTo>
                    <a:pt x="838517" y="1000366"/>
                  </a:lnTo>
                  <a:lnTo>
                    <a:pt x="831824" y="1002906"/>
                  </a:lnTo>
                  <a:lnTo>
                    <a:pt x="821474" y="1006716"/>
                  </a:lnTo>
                  <a:lnTo>
                    <a:pt x="818235" y="1007986"/>
                  </a:lnTo>
                  <a:lnTo>
                    <a:pt x="815174" y="1009256"/>
                  </a:lnTo>
                  <a:lnTo>
                    <a:pt x="807986" y="1011796"/>
                  </a:lnTo>
                  <a:lnTo>
                    <a:pt x="800252" y="1015606"/>
                  </a:lnTo>
                  <a:lnTo>
                    <a:pt x="794016" y="1016596"/>
                  </a:lnTo>
                  <a:lnTo>
                    <a:pt x="794016" y="1041006"/>
                  </a:lnTo>
                  <a:lnTo>
                    <a:pt x="793838" y="1042276"/>
                  </a:lnTo>
                  <a:lnTo>
                    <a:pt x="790575" y="1044816"/>
                  </a:lnTo>
                  <a:lnTo>
                    <a:pt x="786676" y="1046086"/>
                  </a:lnTo>
                  <a:lnTo>
                    <a:pt x="781608" y="1047356"/>
                  </a:lnTo>
                  <a:lnTo>
                    <a:pt x="776782" y="1049896"/>
                  </a:lnTo>
                  <a:lnTo>
                    <a:pt x="767969" y="1053706"/>
                  </a:lnTo>
                  <a:lnTo>
                    <a:pt x="763943" y="1053706"/>
                  </a:lnTo>
                  <a:lnTo>
                    <a:pt x="755472" y="1054976"/>
                  </a:lnTo>
                  <a:lnTo>
                    <a:pt x="758812" y="1052436"/>
                  </a:lnTo>
                  <a:lnTo>
                    <a:pt x="751560" y="1054976"/>
                  </a:lnTo>
                  <a:lnTo>
                    <a:pt x="743610" y="1056246"/>
                  </a:lnTo>
                  <a:lnTo>
                    <a:pt x="742289" y="1056246"/>
                  </a:lnTo>
                  <a:lnTo>
                    <a:pt x="742353" y="1054976"/>
                  </a:lnTo>
                  <a:lnTo>
                    <a:pt x="742835" y="1054976"/>
                  </a:lnTo>
                  <a:lnTo>
                    <a:pt x="745604" y="1053706"/>
                  </a:lnTo>
                  <a:lnTo>
                    <a:pt x="748372" y="1052436"/>
                  </a:lnTo>
                  <a:lnTo>
                    <a:pt x="755129" y="1049896"/>
                  </a:lnTo>
                  <a:lnTo>
                    <a:pt x="762088" y="1047356"/>
                  </a:lnTo>
                  <a:lnTo>
                    <a:pt x="771029" y="1047356"/>
                  </a:lnTo>
                  <a:lnTo>
                    <a:pt x="783336" y="1046086"/>
                  </a:lnTo>
                  <a:lnTo>
                    <a:pt x="784136" y="1046086"/>
                  </a:lnTo>
                  <a:lnTo>
                    <a:pt x="785799" y="1044816"/>
                  </a:lnTo>
                  <a:lnTo>
                    <a:pt x="790790" y="1041006"/>
                  </a:lnTo>
                  <a:lnTo>
                    <a:pt x="794016" y="1041006"/>
                  </a:lnTo>
                  <a:lnTo>
                    <a:pt x="794016" y="1016596"/>
                  </a:lnTo>
                  <a:lnTo>
                    <a:pt x="792200" y="1016876"/>
                  </a:lnTo>
                  <a:lnTo>
                    <a:pt x="784098" y="1019416"/>
                  </a:lnTo>
                  <a:lnTo>
                    <a:pt x="780580" y="1020686"/>
                  </a:lnTo>
                  <a:lnTo>
                    <a:pt x="778154" y="1019416"/>
                  </a:lnTo>
                  <a:lnTo>
                    <a:pt x="782040" y="1016876"/>
                  </a:lnTo>
                  <a:lnTo>
                    <a:pt x="784098" y="1016876"/>
                  </a:lnTo>
                  <a:lnTo>
                    <a:pt x="789635" y="1014336"/>
                  </a:lnTo>
                  <a:lnTo>
                    <a:pt x="790067" y="1013066"/>
                  </a:lnTo>
                  <a:lnTo>
                    <a:pt x="787679" y="1011796"/>
                  </a:lnTo>
                  <a:lnTo>
                    <a:pt x="784186" y="1011796"/>
                  </a:lnTo>
                  <a:lnTo>
                    <a:pt x="780923" y="1013066"/>
                  </a:lnTo>
                  <a:lnTo>
                    <a:pt x="773912" y="1015987"/>
                  </a:lnTo>
                  <a:lnTo>
                    <a:pt x="773912" y="1020686"/>
                  </a:lnTo>
                  <a:lnTo>
                    <a:pt x="773849" y="1021956"/>
                  </a:lnTo>
                  <a:lnTo>
                    <a:pt x="772998" y="1021956"/>
                  </a:lnTo>
                  <a:lnTo>
                    <a:pt x="771829" y="1023226"/>
                  </a:lnTo>
                  <a:lnTo>
                    <a:pt x="767575" y="1023226"/>
                  </a:lnTo>
                  <a:lnTo>
                    <a:pt x="763778" y="1024496"/>
                  </a:lnTo>
                  <a:lnTo>
                    <a:pt x="758863" y="1024496"/>
                  </a:lnTo>
                  <a:lnTo>
                    <a:pt x="752144" y="1025766"/>
                  </a:lnTo>
                  <a:lnTo>
                    <a:pt x="750252" y="1027036"/>
                  </a:lnTo>
                  <a:lnTo>
                    <a:pt x="747471" y="1029576"/>
                  </a:lnTo>
                  <a:lnTo>
                    <a:pt x="743978" y="1029576"/>
                  </a:lnTo>
                  <a:lnTo>
                    <a:pt x="743966" y="1028306"/>
                  </a:lnTo>
                  <a:lnTo>
                    <a:pt x="751420" y="1023226"/>
                  </a:lnTo>
                  <a:lnTo>
                    <a:pt x="753833" y="1023226"/>
                  </a:lnTo>
                  <a:lnTo>
                    <a:pt x="764260" y="1020686"/>
                  </a:lnTo>
                  <a:lnTo>
                    <a:pt x="773912" y="1020686"/>
                  </a:lnTo>
                  <a:lnTo>
                    <a:pt x="773912" y="1015987"/>
                  </a:lnTo>
                  <a:lnTo>
                    <a:pt x="768731" y="1018146"/>
                  </a:lnTo>
                  <a:lnTo>
                    <a:pt x="762533" y="1019416"/>
                  </a:lnTo>
                  <a:lnTo>
                    <a:pt x="756196" y="1021956"/>
                  </a:lnTo>
                  <a:lnTo>
                    <a:pt x="749566" y="1023226"/>
                  </a:lnTo>
                  <a:lnTo>
                    <a:pt x="743127" y="1025766"/>
                  </a:lnTo>
                  <a:lnTo>
                    <a:pt x="739381" y="1028306"/>
                  </a:lnTo>
                  <a:lnTo>
                    <a:pt x="738289" y="1029576"/>
                  </a:lnTo>
                  <a:lnTo>
                    <a:pt x="736384" y="1030846"/>
                  </a:lnTo>
                  <a:lnTo>
                    <a:pt x="730808" y="1033386"/>
                  </a:lnTo>
                  <a:lnTo>
                    <a:pt x="730783" y="1034656"/>
                  </a:lnTo>
                  <a:lnTo>
                    <a:pt x="736930" y="1034656"/>
                  </a:lnTo>
                  <a:lnTo>
                    <a:pt x="741438" y="1033386"/>
                  </a:lnTo>
                  <a:lnTo>
                    <a:pt x="744029" y="1034656"/>
                  </a:lnTo>
                  <a:lnTo>
                    <a:pt x="743877" y="1034656"/>
                  </a:lnTo>
                  <a:lnTo>
                    <a:pt x="743877" y="1044816"/>
                  </a:lnTo>
                  <a:lnTo>
                    <a:pt x="743864" y="1046086"/>
                  </a:lnTo>
                  <a:lnTo>
                    <a:pt x="743610" y="1047356"/>
                  </a:lnTo>
                  <a:lnTo>
                    <a:pt x="742632" y="1047356"/>
                  </a:lnTo>
                  <a:lnTo>
                    <a:pt x="741857" y="1047521"/>
                  </a:lnTo>
                  <a:lnTo>
                    <a:pt x="741857" y="1060056"/>
                  </a:lnTo>
                  <a:lnTo>
                    <a:pt x="739622" y="1061326"/>
                  </a:lnTo>
                  <a:lnTo>
                    <a:pt x="737171" y="1061326"/>
                  </a:lnTo>
                  <a:lnTo>
                    <a:pt x="735723" y="1062596"/>
                  </a:lnTo>
                  <a:lnTo>
                    <a:pt x="734364" y="1062596"/>
                  </a:lnTo>
                  <a:lnTo>
                    <a:pt x="735241" y="1061326"/>
                  </a:lnTo>
                  <a:lnTo>
                    <a:pt x="737247" y="1060056"/>
                  </a:lnTo>
                  <a:lnTo>
                    <a:pt x="740359" y="1058786"/>
                  </a:lnTo>
                  <a:lnTo>
                    <a:pt x="741222" y="1058786"/>
                  </a:lnTo>
                  <a:lnTo>
                    <a:pt x="741857" y="1060056"/>
                  </a:lnTo>
                  <a:lnTo>
                    <a:pt x="741857" y="1047521"/>
                  </a:lnTo>
                  <a:lnTo>
                    <a:pt x="736384" y="1048626"/>
                  </a:lnTo>
                  <a:lnTo>
                    <a:pt x="731608" y="1051166"/>
                  </a:lnTo>
                  <a:lnTo>
                    <a:pt x="726694" y="1052436"/>
                  </a:lnTo>
                  <a:lnTo>
                    <a:pt x="725030" y="1053706"/>
                  </a:lnTo>
                  <a:lnTo>
                    <a:pt x="722350" y="1053706"/>
                  </a:lnTo>
                  <a:lnTo>
                    <a:pt x="721512" y="1052436"/>
                  </a:lnTo>
                  <a:lnTo>
                    <a:pt x="722909" y="1052436"/>
                  </a:lnTo>
                  <a:lnTo>
                    <a:pt x="727595" y="1049896"/>
                  </a:lnTo>
                  <a:lnTo>
                    <a:pt x="730465" y="1048626"/>
                  </a:lnTo>
                  <a:lnTo>
                    <a:pt x="734377" y="1047356"/>
                  </a:lnTo>
                  <a:lnTo>
                    <a:pt x="739952" y="1044816"/>
                  </a:lnTo>
                  <a:lnTo>
                    <a:pt x="743877" y="1044816"/>
                  </a:lnTo>
                  <a:lnTo>
                    <a:pt x="743877" y="1034656"/>
                  </a:lnTo>
                  <a:lnTo>
                    <a:pt x="743191" y="1034656"/>
                  </a:lnTo>
                  <a:lnTo>
                    <a:pt x="740295" y="1035926"/>
                  </a:lnTo>
                  <a:lnTo>
                    <a:pt x="739152" y="1037196"/>
                  </a:lnTo>
                  <a:lnTo>
                    <a:pt x="738416" y="1037196"/>
                  </a:lnTo>
                  <a:lnTo>
                    <a:pt x="729589" y="1038466"/>
                  </a:lnTo>
                  <a:lnTo>
                    <a:pt x="723404" y="1039736"/>
                  </a:lnTo>
                  <a:lnTo>
                    <a:pt x="726249" y="1041006"/>
                  </a:lnTo>
                  <a:lnTo>
                    <a:pt x="712838" y="1044816"/>
                  </a:lnTo>
                  <a:lnTo>
                    <a:pt x="712343" y="1045133"/>
                  </a:lnTo>
                  <a:lnTo>
                    <a:pt x="712343" y="1062596"/>
                  </a:lnTo>
                  <a:lnTo>
                    <a:pt x="711517" y="1063866"/>
                  </a:lnTo>
                  <a:lnTo>
                    <a:pt x="710095" y="1063866"/>
                  </a:lnTo>
                  <a:lnTo>
                    <a:pt x="708050" y="1065136"/>
                  </a:lnTo>
                  <a:lnTo>
                    <a:pt x="706043" y="1065136"/>
                  </a:lnTo>
                  <a:lnTo>
                    <a:pt x="706488" y="1063866"/>
                  </a:lnTo>
                  <a:lnTo>
                    <a:pt x="707034" y="1063866"/>
                  </a:lnTo>
                  <a:lnTo>
                    <a:pt x="708469" y="1062596"/>
                  </a:lnTo>
                  <a:lnTo>
                    <a:pt x="711898" y="1061326"/>
                  </a:lnTo>
                  <a:lnTo>
                    <a:pt x="712343" y="1062596"/>
                  </a:lnTo>
                  <a:lnTo>
                    <a:pt x="712343" y="1045133"/>
                  </a:lnTo>
                  <a:lnTo>
                    <a:pt x="710806" y="1046099"/>
                  </a:lnTo>
                  <a:lnTo>
                    <a:pt x="710806" y="1056246"/>
                  </a:lnTo>
                  <a:lnTo>
                    <a:pt x="710107" y="1058786"/>
                  </a:lnTo>
                  <a:lnTo>
                    <a:pt x="709637" y="1060056"/>
                  </a:lnTo>
                  <a:lnTo>
                    <a:pt x="703465" y="1061326"/>
                  </a:lnTo>
                  <a:lnTo>
                    <a:pt x="700252" y="1062596"/>
                  </a:lnTo>
                  <a:lnTo>
                    <a:pt x="699185" y="1062596"/>
                  </a:lnTo>
                  <a:lnTo>
                    <a:pt x="697674" y="1061326"/>
                  </a:lnTo>
                  <a:lnTo>
                    <a:pt x="696645" y="1060056"/>
                  </a:lnTo>
                  <a:lnTo>
                    <a:pt x="695858" y="1060056"/>
                  </a:lnTo>
                  <a:lnTo>
                    <a:pt x="695210" y="1057516"/>
                  </a:lnTo>
                  <a:lnTo>
                    <a:pt x="696633" y="1057516"/>
                  </a:lnTo>
                  <a:lnTo>
                    <a:pt x="699973" y="1056246"/>
                  </a:lnTo>
                  <a:lnTo>
                    <a:pt x="703326" y="1054976"/>
                  </a:lnTo>
                  <a:lnTo>
                    <a:pt x="705472" y="1054976"/>
                  </a:lnTo>
                  <a:lnTo>
                    <a:pt x="700379" y="1057516"/>
                  </a:lnTo>
                  <a:lnTo>
                    <a:pt x="704367" y="1057516"/>
                  </a:lnTo>
                  <a:lnTo>
                    <a:pt x="709879" y="1056246"/>
                  </a:lnTo>
                  <a:lnTo>
                    <a:pt x="710806" y="1056246"/>
                  </a:lnTo>
                  <a:lnTo>
                    <a:pt x="710806" y="1046099"/>
                  </a:lnTo>
                  <a:lnTo>
                    <a:pt x="706755" y="1048626"/>
                  </a:lnTo>
                  <a:lnTo>
                    <a:pt x="696429" y="1053706"/>
                  </a:lnTo>
                  <a:lnTo>
                    <a:pt x="692988" y="1054976"/>
                  </a:lnTo>
                  <a:lnTo>
                    <a:pt x="687946" y="1056246"/>
                  </a:lnTo>
                  <a:lnTo>
                    <a:pt x="686879" y="1056246"/>
                  </a:lnTo>
                  <a:lnTo>
                    <a:pt x="687247" y="1054976"/>
                  </a:lnTo>
                  <a:lnTo>
                    <a:pt x="687895" y="1054976"/>
                  </a:lnTo>
                  <a:lnTo>
                    <a:pt x="688594" y="1053706"/>
                  </a:lnTo>
                  <a:lnTo>
                    <a:pt x="693940" y="1052436"/>
                  </a:lnTo>
                  <a:lnTo>
                    <a:pt x="695439" y="1052436"/>
                  </a:lnTo>
                  <a:lnTo>
                    <a:pt x="695198" y="1051166"/>
                  </a:lnTo>
                  <a:lnTo>
                    <a:pt x="694156" y="1051166"/>
                  </a:lnTo>
                  <a:lnTo>
                    <a:pt x="686333" y="1053706"/>
                  </a:lnTo>
                  <a:lnTo>
                    <a:pt x="680097" y="1054976"/>
                  </a:lnTo>
                  <a:lnTo>
                    <a:pt x="677862" y="1052436"/>
                  </a:lnTo>
                  <a:lnTo>
                    <a:pt x="671842" y="1054976"/>
                  </a:lnTo>
                  <a:lnTo>
                    <a:pt x="670788" y="1055192"/>
                  </a:lnTo>
                  <a:lnTo>
                    <a:pt x="670788" y="1087996"/>
                  </a:lnTo>
                  <a:lnTo>
                    <a:pt x="669480" y="1089266"/>
                  </a:lnTo>
                  <a:lnTo>
                    <a:pt x="668108" y="1089266"/>
                  </a:lnTo>
                  <a:lnTo>
                    <a:pt x="666978" y="1090536"/>
                  </a:lnTo>
                  <a:lnTo>
                    <a:pt x="660361" y="1090536"/>
                  </a:lnTo>
                  <a:lnTo>
                    <a:pt x="656882" y="1091806"/>
                  </a:lnTo>
                  <a:lnTo>
                    <a:pt x="650328" y="1094346"/>
                  </a:lnTo>
                  <a:lnTo>
                    <a:pt x="649173" y="1094346"/>
                  </a:lnTo>
                  <a:lnTo>
                    <a:pt x="648512" y="1093076"/>
                  </a:lnTo>
                  <a:lnTo>
                    <a:pt x="648995" y="1093076"/>
                  </a:lnTo>
                  <a:lnTo>
                    <a:pt x="649427" y="1091806"/>
                  </a:lnTo>
                  <a:lnTo>
                    <a:pt x="654888" y="1090536"/>
                  </a:lnTo>
                  <a:lnTo>
                    <a:pt x="658723" y="1090536"/>
                  </a:lnTo>
                  <a:lnTo>
                    <a:pt x="666927" y="1086726"/>
                  </a:lnTo>
                  <a:lnTo>
                    <a:pt x="667296" y="1087996"/>
                  </a:lnTo>
                  <a:lnTo>
                    <a:pt x="670788" y="1087996"/>
                  </a:lnTo>
                  <a:lnTo>
                    <a:pt x="670788" y="1055192"/>
                  </a:lnTo>
                  <a:lnTo>
                    <a:pt x="665314" y="1056246"/>
                  </a:lnTo>
                  <a:lnTo>
                    <a:pt x="661238" y="1060056"/>
                  </a:lnTo>
                  <a:lnTo>
                    <a:pt x="661543" y="1058786"/>
                  </a:lnTo>
                  <a:lnTo>
                    <a:pt x="656297" y="1061326"/>
                  </a:lnTo>
                  <a:lnTo>
                    <a:pt x="651637" y="1062596"/>
                  </a:lnTo>
                  <a:lnTo>
                    <a:pt x="641972" y="1063866"/>
                  </a:lnTo>
                  <a:lnTo>
                    <a:pt x="641210" y="1063866"/>
                  </a:lnTo>
                  <a:lnTo>
                    <a:pt x="642874" y="1062596"/>
                  </a:lnTo>
                  <a:lnTo>
                    <a:pt x="643140" y="1061326"/>
                  </a:lnTo>
                  <a:lnTo>
                    <a:pt x="644194" y="1061326"/>
                  </a:lnTo>
                  <a:lnTo>
                    <a:pt x="645299" y="1060056"/>
                  </a:lnTo>
                  <a:lnTo>
                    <a:pt x="642899" y="1060056"/>
                  </a:lnTo>
                  <a:lnTo>
                    <a:pt x="636016" y="1061326"/>
                  </a:lnTo>
                  <a:lnTo>
                    <a:pt x="633374" y="1065136"/>
                  </a:lnTo>
                  <a:lnTo>
                    <a:pt x="626592" y="1067676"/>
                  </a:lnTo>
                  <a:lnTo>
                    <a:pt x="624624" y="1068946"/>
                  </a:lnTo>
                  <a:lnTo>
                    <a:pt x="622846" y="1070216"/>
                  </a:lnTo>
                  <a:lnTo>
                    <a:pt x="616991" y="1070216"/>
                  </a:lnTo>
                  <a:lnTo>
                    <a:pt x="609968" y="1072756"/>
                  </a:lnTo>
                  <a:lnTo>
                    <a:pt x="604532" y="1074026"/>
                  </a:lnTo>
                  <a:lnTo>
                    <a:pt x="596036" y="1074026"/>
                  </a:lnTo>
                  <a:lnTo>
                    <a:pt x="591908" y="1076566"/>
                  </a:lnTo>
                  <a:lnTo>
                    <a:pt x="587730" y="1076566"/>
                  </a:lnTo>
                  <a:lnTo>
                    <a:pt x="586752" y="1077836"/>
                  </a:lnTo>
                  <a:lnTo>
                    <a:pt x="583692" y="1076566"/>
                  </a:lnTo>
                  <a:lnTo>
                    <a:pt x="578993" y="1079106"/>
                  </a:lnTo>
                  <a:lnTo>
                    <a:pt x="569531" y="1081646"/>
                  </a:lnTo>
                  <a:lnTo>
                    <a:pt x="563270" y="1082916"/>
                  </a:lnTo>
                  <a:lnTo>
                    <a:pt x="558088" y="1082916"/>
                  </a:lnTo>
                  <a:lnTo>
                    <a:pt x="555891" y="1084186"/>
                  </a:lnTo>
                  <a:lnTo>
                    <a:pt x="548894" y="1086726"/>
                  </a:lnTo>
                  <a:lnTo>
                    <a:pt x="544918" y="1087996"/>
                  </a:lnTo>
                  <a:lnTo>
                    <a:pt x="544880" y="1094346"/>
                  </a:lnTo>
                  <a:lnTo>
                    <a:pt x="544258" y="1094346"/>
                  </a:lnTo>
                  <a:lnTo>
                    <a:pt x="542950" y="1095616"/>
                  </a:lnTo>
                  <a:lnTo>
                    <a:pt x="540054" y="1096886"/>
                  </a:lnTo>
                  <a:lnTo>
                    <a:pt x="535978" y="1098156"/>
                  </a:lnTo>
                  <a:lnTo>
                    <a:pt x="535686" y="1096886"/>
                  </a:lnTo>
                  <a:lnTo>
                    <a:pt x="535457" y="1096886"/>
                  </a:lnTo>
                  <a:lnTo>
                    <a:pt x="536079" y="1095616"/>
                  </a:lnTo>
                  <a:lnTo>
                    <a:pt x="540461" y="1093076"/>
                  </a:lnTo>
                  <a:lnTo>
                    <a:pt x="544106" y="1093076"/>
                  </a:lnTo>
                  <a:lnTo>
                    <a:pt x="544880" y="1094346"/>
                  </a:lnTo>
                  <a:lnTo>
                    <a:pt x="544880" y="1088009"/>
                  </a:lnTo>
                  <a:lnTo>
                    <a:pt x="535279" y="1089266"/>
                  </a:lnTo>
                  <a:lnTo>
                    <a:pt x="528904" y="1091806"/>
                  </a:lnTo>
                  <a:lnTo>
                    <a:pt x="522693" y="1091806"/>
                  </a:lnTo>
                  <a:lnTo>
                    <a:pt x="520357" y="1093076"/>
                  </a:lnTo>
                  <a:lnTo>
                    <a:pt x="515188" y="1095616"/>
                  </a:lnTo>
                  <a:lnTo>
                    <a:pt x="513486" y="1096886"/>
                  </a:lnTo>
                  <a:lnTo>
                    <a:pt x="514235" y="1096886"/>
                  </a:lnTo>
                  <a:lnTo>
                    <a:pt x="515454" y="1098156"/>
                  </a:lnTo>
                  <a:lnTo>
                    <a:pt x="528624" y="1098156"/>
                  </a:lnTo>
                  <a:lnTo>
                    <a:pt x="527862" y="1100696"/>
                  </a:lnTo>
                  <a:lnTo>
                    <a:pt x="514057" y="1107046"/>
                  </a:lnTo>
                  <a:lnTo>
                    <a:pt x="513473" y="1110856"/>
                  </a:lnTo>
                  <a:lnTo>
                    <a:pt x="511898" y="1110856"/>
                  </a:lnTo>
                  <a:lnTo>
                    <a:pt x="510451" y="1112126"/>
                  </a:lnTo>
                  <a:lnTo>
                    <a:pt x="494906" y="1118476"/>
                  </a:lnTo>
                  <a:lnTo>
                    <a:pt x="481990" y="1123556"/>
                  </a:lnTo>
                  <a:lnTo>
                    <a:pt x="475767" y="1127366"/>
                  </a:lnTo>
                  <a:lnTo>
                    <a:pt x="469849" y="1129906"/>
                  </a:lnTo>
                  <a:lnTo>
                    <a:pt x="464248" y="1132446"/>
                  </a:lnTo>
                  <a:lnTo>
                    <a:pt x="460375" y="1133716"/>
                  </a:lnTo>
                  <a:lnTo>
                    <a:pt x="456895" y="1136256"/>
                  </a:lnTo>
                  <a:lnTo>
                    <a:pt x="450913" y="1137526"/>
                  </a:lnTo>
                  <a:lnTo>
                    <a:pt x="448360" y="1138796"/>
                  </a:lnTo>
                  <a:lnTo>
                    <a:pt x="441731" y="1142606"/>
                  </a:lnTo>
                  <a:lnTo>
                    <a:pt x="438099" y="1143876"/>
                  </a:lnTo>
                  <a:lnTo>
                    <a:pt x="436092" y="1142606"/>
                  </a:lnTo>
                  <a:lnTo>
                    <a:pt x="432790" y="1142606"/>
                  </a:lnTo>
                  <a:lnTo>
                    <a:pt x="428447" y="1145146"/>
                  </a:lnTo>
                  <a:lnTo>
                    <a:pt x="417906" y="1148956"/>
                  </a:lnTo>
                  <a:lnTo>
                    <a:pt x="412940" y="1150226"/>
                  </a:lnTo>
                  <a:lnTo>
                    <a:pt x="399516" y="1151496"/>
                  </a:lnTo>
                  <a:lnTo>
                    <a:pt x="399046" y="1151496"/>
                  </a:lnTo>
                  <a:lnTo>
                    <a:pt x="411861" y="1144701"/>
                  </a:lnTo>
                  <a:lnTo>
                    <a:pt x="410921" y="1145146"/>
                  </a:lnTo>
                  <a:lnTo>
                    <a:pt x="404710" y="1147686"/>
                  </a:lnTo>
                  <a:lnTo>
                    <a:pt x="403301" y="1147686"/>
                  </a:lnTo>
                  <a:lnTo>
                    <a:pt x="406539" y="1143876"/>
                  </a:lnTo>
                  <a:lnTo>
                    <a:pt x="407619" y="1142606"/>
                  </a:lnTo>
                  <a:lnTo>
                    <a:pt x="411619" y="1140066"/>
                  </a:lnTo>
                  <a:lnTo>
                    <a:pt x="419354" y="1136256"/>
                  </a:lnTo>
                  <a:lnTo>
                    <a:pt x="420865" y="1136256"/>
                  </a:lnTo>
                  <a:lnTo>
                    <a:pt x="423506" y="1134986"/>
                  </a:lnTo>
                  <a:lnTo>
                    <a:pt x="422897" y="1133716"/>
                  </a:lnTo>
                  <a:lnTo>
                    <a:pt x="420649" y="1134986"/>
                  </a:lnTo>
                  <a:lnTo>
                    <a:pt x="415480" y="1137526"/>
                  </a:lnTo>
                  <a:lnTo>
                    <a:pt x="411391" y="1140066"/>
                  </a:lnTo>
                  <a:lnTo>
                    <a:pt x="405282" y="1140066"/>
                  </a:lnTo>
                  <a:lnTo>
                    <a:pt x="402399" y="1141336"/>
                  </a:lnTo>
                  <a:lnTo>
                    <a:pt x="396125" y="1143876"/>
                  </a:lnTo>
                  <a:lnTo>
                    <a:pt x="394360" y="1143876"/>
                  </a:lnTo>
                  <a:lnTo>
                    <a:pt x="393268" y="1142606"/>
                  </a:lnTo>
                  <a:lnTo>
                    <a:pt x="395516" y="1141336"/>
                  </a:lnTo>
                  <a:lnTo>
                    <a:pt x="397217" y="1141336"/>
                  </a:lnTo>
                  <a:lnTo>
                    <a:pt x="405193" y="1137526"/>
                  </a:lnTo>
                  <a:lnTo>
                    <a:pt x="407847" y="1136256"/>
                  </a:lnTo>
                  <a:lnTo>
                    <a:pt x="411010" y="1134986"/>
                  </a:lnTo>
                  <a:lnTo>
                    <a:pt x="416013" y="1133716"/>
                  </a:lnTo>
                  <a:lnTo>
                    <a:pt x="416572" y="1132446"/>
                  </a:lnTo>
                  <a:lnTo>
                    <a:pt x="417652" y="1131176"/>
                  </a:lnTo>
                  <a:lnTo>
                    <a:pt x="411429" y="1133716"/>
                  </a:lnTo>
                  <a:lnTo>
                    <a:pt x="406565" y="1134986"/>
                  </a:lnTo>
                  <a:lnTo>
                    <a:pt x="402767" y="1134986"/>
                  </a:lnTo>
                  <a:lnTo>
                    <a:pt x="396570" y="1137526"/>
                  </a:lnTo>
                  <a:lnTo>
                    <a:pt x="394347" y="1137526"/>
                  </a:lnTo>
                  <a:lnTo>
                    <a:pt x="394271" y="1134986"/>
                  </a:lnTo>
                  <a:lnTo>
                    <a:pt x="383959" y="1141336"/>
                  </a:lnTo>
                  <a:lnTo>
                    <a:pt x="377380" y="1143876"/>
                  </a:lnTo>
                  <a:lnTo>
                    <a:pt x="383044" y="1145146"/>
                  </a:lnTo>
                  <a:lnTo>
                    <a:pt x="382219" y="1145146"/>
                  </a:lnTo>
                  <a:lnTo>
                    <a:pt x="381685" y="1146416"/>
                  </a:lnTo>
                  <a:lnTo>
                    <a:pt x="380314" y="1146416"/>
                  </a:lnTo>
                  <a:lnTo>
                    <a:pt x="379272" y="1147686"/>
                  </a:lnTo>
                  <a:lnTo>
                    <a:pt x="377291" y="1146416"/>
                  </a:lnTo>
                  <a:lnTo>
                    <a:pt x="374789" y="1146416"/>
                  </a:lnTo>
                  <a:lnTo>
                    <a:pt x="373291" y="1147000"/>
                  </a:lnTo>
                  <a:lnTo>
                    <a:pt x="373291" y="1151496"/>
                  </a:lnTo>
                  <a:lnTo>
                    <a:pt x="372071" y="1152766"/>
                  </a:lnTo>
                  <a:lnTo>
                    <a:pt x="371894" y="1152842"/>
                  </a:lnTo>
                  <a:lnTo>
                    <a:pt x="371894" y="1166736"/>
                  </a:lnTo>
                  <a:lnTo>
                    <a:pt x="371005" y="1168006"/>
                  </a:lnTo>
                  <a:lnTo>
                    <a:pt x="368236" y="1168006"/>
                  </a:lnTo>
                  <a:lnTo>
                    <a:pt x="367118" y="1169276"/>
                  </a:lnTo>
                  <a:lnTo>
                    <a:pt x="366560" y="1168006"/>
                  </a:lnTo>
                  <a:lnTo>
                    <a:pt x="367804" y="1168006"/>
                  </a:lnTo>
                  <a:lnTo>
                    <a:pt x="370344" y="1166736"/>
                  </a:lnTo>
                  <a:lnTo>
                    <a:pt x="371741" y="1165466"/>
                  </a:lnTo>
                  <a:lnTo>
                    <a:pt x="371805" y="1166736"/>
                  </a:lnTo>
                  <a:lnTo>
                    <a:pt x="371894" y="1152842"/>
                  </a:lnTo>
                  <a:lnTo>
                    <a:pt x="368757" y="1154036"/>
                  </a:lnTo>
                  <a:lnTo>
                    <a:pt x="364566" y="1156576"/>
                  </a:lnTo>
                  <a:lnTo>
                    <a:pt x="364388" y="1155306"/>
                  </a:lnTo>
                  <a:lnTo>
                    <a:pt x="365963" y="1154036"/>
                  </a:lnTo>
                  <a:lnTo>
                    <a:pt x="366979" y="1154036"/>
                  </a:lnTo>
                  <a:lnTo>
                    <a:pt x="370713" y="1151496"/>
                  </a:lnTo>
                  <a:lnTo>
                    <a:pt x="373291" y="1151496"/>
                  </a:lnTo>
                  <a:lnTo>
                    <a:pt x="373291" y="1147000"/>
                  </a:lnTo>
                  <a:lnTo>
                    <a:pt x="371513" y="1147686"/>
                  </a:lnTo>
                  <a:lnTo>
                    <a:pt x="368515" y="1147686"/>
                  </a:lnTo>
                  <a:lnTo>
                    <a:pt x="372783" y="1143876"/>
                  </a:lnTo>
                  <a:lnTo>
                    <a:pt x="367296" y="1145146"/>
                  </a:lnTo>
                  <a:lnTo>
                    <a:pt x="359778" y="1147686"/>
                  </a:lnTo>
                  <a:lnTo>
                    <a:pt x="355866" y="1147686"/>
                  </a:lnTo>
                  <a:lnTo>
                    <a:pt x="355866" y="1170546"/>
                  </a:lnTo>
                  <a:lnTo>
                    <a:pt x="352831" y="1171816"/>
                  </a:lnTo>
                  <a:lnTo>
                    <a:pt x="351510" y="1171816"/>
                  </a:lnTo>
                  <a:lnTo>
                    <a:pt x="352653" y="1170546"/>
                  </a:lnTo>
                  <a:lnTo>
                    <a:pt x="355866" y="1170546"/>
                  </a:lnTo>
                  <a:lnTo>
                    <a:pt x="355866" y="1147686"/>
                  </a:lnTo>
                  <a:lnTo>
                    <a:pt x="355650" y="1147686"/>
                  </a:lnTo>
                  <a:lnTo>
                    <a:pt x="357073" y="1146416"/>
                  </a:lnTo>
                  <a:lnTo>
                    <a:pt x="358495" y="1145146"/>
                  </a:lnTo>
                  <a:lnTo>
                    <a:pt x="361772" y="1143876"/>
                  </a:lnTo>
                  <a:lnTo>
                    <a:pt x="368769" y="1140066"/>
                  </a:lnTo>
                  <a:lnTo>
                    <a:pt x="372745" y="1138796"/>
                  </a:lnTo>
                  <a:lnTo>
                    <a:pt x="374624" y="1137526"/>
                  </a:lnTo>
                  <a:lnTo>
                    <a:pt x="377202" y="1134986"/>
                  </a:lnTo>
                  <a:lnTo>
                    <a:pt x="380873" y="1132446"/>
                  </a:lnTo>
                  <a:lnTo>
                    <a:pt x="388162" y="1131176"/>
                  </a:lnTo>
                  <a:lnTo>
                    <a:pt x="390550" y="1129906"/>
                  </a:lnTo>
                  <a:lnTo>
                    <a:pt x="394766" y="1128636"/>
                  </a:lnTo>
                  <a:lnTo>
                    <a:pt x="396392" y="1127366"/>
                  </a:lnTo>
                  <a:lnTo>
                    <a:pt x="392531" y="1126096"/>
                  </a:lnTo>
                  <a:lnTo>
                    <a:pt x="388086" y="1126096"/>
                  </a:lnTo>
                  <a:lnTo>
                    <a:pt x="381393" y="1127366"/>
                  </a:lnTo>
                  <a:lnTo>
                    <a:pt x="379425" y="1127366"/>
                  </a:lnTo>
                  <a:lnTo>
                    <a:pt x="375475" y="1129906"/>
                  </a:lnTo>
                  <a:lnTo>
                    <a:pt x="372440" y="1131176"/>
                  </a:lnTo>
                  <a:lnTo>
                    <a:pt x="364515" y="1134986"/>
                  </a:lnTo>
                  <a:lnTo>
                    <a:pt x="363728" y="1137526"/>
                  </a:lnTo>
                  <a:lnTo>
                    <a:pt x="369443" y="1136256"/>
                  </a:lnTo>
                  <a:lnTo>
                    <a:pt x="372465" y="1134986"/>
                  </a:lnTo>
                  <a:lnTo>
                    <a:pt x="371665" y="1137526"/>
                  </a:lnTo>
                  <a:lnTo>
                    <a:pt x="368833" y="1138796"/>
                  </a:lnTo>
                  <a:lnTo>
                    <a:pt x="365442" y="1140066"/>
                  </a:lnTo>
                  <a:lnTo>
                    <a:pt x="361416" y="1142606"/>
                  </a:lnTo>
                  <a:lnTo>
                    <a:pt x="357505" y="1143876"/>
                  </a:lnTo>
                  <a:lnTo>
                    <a:pt x="355422" y="1144790"/>
                  </a:lnTo>
                  <a:lnTo>
                    <a:pt x="355422" y="1147686"/>
                  </a:lnTo>
                  <a:lnTo>
                    <a:pt x="355066" y="1146416"/>
                  </a:lnTo>
                  <a:lnTo>
                    <a:pt x="355396" y="1146416"/>
                  </a:lnTo>
                  <a:lnTo>
                    <a:pt x="355422" y="1147686"/>
                  </a:lnTo>
                  <a:lnTo>
                    <a:pt x="355422" y="1144790"/>
                  </a:lnTo>
                  <a:lnTo>
                    <a:pt x="353898" y="1145451"/>
                  </a:lnTo>
                  <a:lnTo>
                    <a:pt x="353898" y="1159116"/>
                  </a:lnTo>
                  <a:lnTo>
                    <a:pt x="353275" y="1159116"/>
                  </a:lnTo>
                  <a:lnTo>
                    <a:pt x="349364" y="1161656"/>
                  </a:lnTo>
                  <a:lnTo>
                    <a:pt x="348005" y="1161656"/>
                  </a:lnTo>
                  <a:lnTo>
                    <a:pt x="343077" y="1162926"/>
                  </a:lnTo>
                  <a:lnTo>
                    <a:pt x="337667" y="1166736"/>
                  </a:lnTo>
                  <a:lnTo>
                    <a:pt x="330733" y="1169276"/>
                  </a:lnTo>
                  <a:lnTo>
                    <a:pt x="329996" y="1169276"/>
                  </a:lnTo>
                  <a:lnTo>
                    <a:pt x="329514" y="1168006"/>
                  </a:lnTo>
                  <a:lnTo>
                    <a:pt x="329819" y="1168006"/>
                  </a:lnTo>
                  <a:lnTo>
                    <a:pt x="350367" y="1159116"/>
                  </a:lnTo>
                  <a:lnTo>
                    <a:pt x="352425" y="1157846"/>
                  </a:lnTo>
                  <a:lnTo>
                    <a:pt x="353580" y="1157846"/>
                  </a:lnTo>
                  <a:lnTo>
                    <a:pt x="353898" y="1159116"/>
                  </a:lnTo>
                  <a:lnTo>
                    <a:pt x="353898" y="1145451"/>
                  </a:lnTo>
                  <a:lnTo>
                    <a:pt x="348729" y="1147686"/>
                  </a:lnTo>
                  <a:lnTo>
                    <a:pt x="345668" y="1147686"/>
                  </a:lnTo>
                  <a:lnTo>
                    <a:pt x="344563" y="1147953"/>
                  </a:lnTo>
                  <a:lnTo>
                    <a:pt x="344563" y="1157846"/>
                  </a:lnTo>
                  <a:lnTo>
                    <a:pt x="334289" y="1162926"/>
                  </a:lnTo>
                  <a:lnTo>
                    <a:pt x="330174" y="1164196"/>
                  </a:lnTo>
                  <a:lnTo>
                    <a:pt x="328041" y="1165136"/>
                  </a:lnTo>
                  <a:lnTo>
                    <a:pt x="328041" y="1179436"/>
                  </a:lnTo>
                  <a:lnTo>
                    <a:pt x="327494" y="1180706"/>
                  </a:lnTo>
                  <a:lnTo>
                    <a:pt x="326809" y="1180706"/>
                  </a:lnTo>
                  <a:lnTo>
                    <a:pt x="323913" y="1185786"/>
                  </a:lnTo>
                  <a:lnTo>
                    <a:pt x="322427" y="1187056"/>
                  </a:lnTo>
                  <a:lnTo>
                    <a:pt x="309994" y="1189596"/>
                  </a:lnTo>
                  <a:lnTo>
                    <a:pt x="305371" y="1192136"/>
                  </a:lnTo>
                  <a:lnTo>
                    <a:pt x="302298" y="1190866"/>
                  </a:lnTo>
                  <a:lnTo>
                    <a:pt x="300558" y="1189596"/>
                  </a:lnTo>
                  <a:lnTo>
                    <a:pt x="299021" y="1189596"/>
                  </a:lnTo>
                  <a:lnTo>
                    <a:pt x="298831" y="1188326"/>
                  </a:lnTo>
                  <a:lnTo>
                    <a:pt x="300304" y="1187056"/>
                  </a:lnTo>
                  <a:lnTo>
                    <a:pt x="302793" y="1185786"/>
                  </a:lnTo>
                  <a:lnTo>
                    <a:pt x="305282" y="1184516"/>
                  </a:lnTo>
                  <a:lnTo>
                    <a:pt x="311010" y="1184516"/>
                  </a:lnTo>
                  <a:lnTo>
                    <a:pt x="317487" y="1180706"/>
                  </a:lnTo>
                  <a:lnTo>
                    <a:pt x="320357" y="1179436"/>
                  </a:lnTo>
                  <a:lnTo>
                    <a:pt x="323227" y="1178166"/>
                  </a:lnTo>
                  <a:lnTo>
                    <a:pt x="327799" y="1178166"/>
                  </a:lnTo>
                  <a:lnTo>
                    <a:pt x="328041" y="1179436"/>
                  </a:lnTo>
                  <a:lnTo>
                    <a:pt x="328041" y="1165136"/>
                  </a:lnTo>
                  <a:lnTo>
                    <a:pt x="320230" y="1168539"/>
                  </a:lnTo>
                  <a:lnTo>
                    <a:pt x="320230" y="1174356"/>
                  </a:lnTo>
                  <a:lnTo>
                    <a:pt x="319620" y="1175626"/>
                  </a:lnTo>
                  <a:lnTo>
                    <a:pt x="316712" y="1175626"/>
                  </a:lnTo>
                  <a:lnTo>
                    <a:pt x="317284" y="1174356"/>
                  </a:lnTo>
                  <a:lnTo>
                    <a:pt x="320230" y="1174356"/>
                  </a:lnTo>
                  <a:lnTo>
                    <a:pt x="320230" y="1168539"/>
                  </a:lnTo>
                  <a:lnTo>
                    <a:pt x="309829" y="1173060"/>
                  </a:lnTo>
                  <a:lnTo>
                    <a:pt x="305841" y="1170546"/>
                  </a:lnTo>
                  <a:lnTo>
                    <a:pt x="304406" y="1170546"/>
                  </a:lnTo>
                  <a:lnTo>
                    <a:pt x="304406" y="1173086"/>
                  </a:lnTo>
                  <a:lnTo>
                    <a:pt x="301726" y="1175626"/>
                  </a:lnTo>
                  <a:lnTo>
                    <a:pt x="298437" y="1178166"/>
                  </a:lnTo>
                  <a:lnTo>
                    <a:pt x="293789" y="1179436"/>
                  </a:lnTo>
                  <a:lnTo>
                    <a:pt x="294398" y="1178166"/>
                  </a:lnTo>
                  <a:lnTo>
                    <a:pt x="292620" y="1178166"/>
                  </a:lnTo>
                  <a:lnTo>
                    <a:pt x="291947" y="1178445"/>
                  </a:lnTo>
                  <a:lnTo>
                    <a:pt x="291947" y="1188326"/>
                  </a:lnTo>
                  <a:lnTo>
                    <a:pt x="291134" y="1188326"/>
                  </a:lnTo>
                  <a:lnTo>
                    <a:pt x="288544" y="1189596"/>
                  </a:lnTo>
                  <a:lnTo>
                    <a:pt x="285343" y="1190866"/>
                  </a:lnTo>
                  <a:lnTo>
                    <a:pt x="282460" y="1192136"/>
                  </a:lnTo>
                  <a:lnTo>
                    <a:pt x="279488" y="1194676"/>
                  </a:lnTo>
                  <a:lnTo>
                    <a:pt x="274218" y="1195946"/>
                  </a:lnTo>
                  <a:lnTo>
                    <a:pt x="264439" y="1199756"/>
                  </a:lnTo>
                  <a:lnTo>
                    <a:pt x="249720" y="1203566"/>
                  </a:lnTo>
                  <a:lnTo>
                    <a:pt x="248043" y="1203566"/>
                  </a:lnTo>
                  <a:lnTo>
                    <a:pt x="249656" y="1202296"/>
                  </a:lnTo>
                  <a:lnTo>
                    <a:pt x="252666" y="1199756"/>
                  </a:lnTo>
                  <a:lnTo>
                    <a:pt x="265811" y="1193406"/>
                  </a:lnTo>
                  <a:lnTo>
                    <a:pt x="268439" y="1192136"/>
                  </a:lnTo>
                  <a:lnTo>
                    <a:pt x="269760" y="1190866"/>
                  </a:lnTo>
                  <a:lnTo>
                    <a:pt x="273659" y="1189596"/>
                  </a:lnTo>
                  <a:lnTo>
                    <a:pt x="280682" y="1188326"/>
                  </a:lnTo>
                  <a:lnTo>
                    <a:pt x="280733" y="1189596"/>
                  </a:lnTo>
                  <a:lnTo>
                    <a:pt x="276377" y="1192136"/>
                  </a:lnTo>
                  <a:lnTo>
                    <a:pt x="273215" y="1194676"/>
                  </a:lnTo>
                  <a:lnTo>
                    <a:pt x="274218" y="1194676"/>
                  </a:lnTo>
                  <a:lnTo>
                    <a:pt x="278942" y="1193406"/>
                  </a:lnTo>
                  <a:lnTo>
                    <a:pt x="281114" y="1192136"/>
                  </a:lnTo>
                  <a:lnTo>
                    <a:pt x="286537" y="1188326"/>
                  </a:lnTo>
                  <a:lnTo>
                    <a:pt x="288353" y="1187056"/>
                  </a:lnTo>
                  <a:lnTo>
                    <a:pt x="291947" y="1188326"/>
                  </a:lnTo>
                  <a:lnTo>
                    <a:pt x="291947" y="1178445"/>
                  </a:lnTo>
                  <a:lnTo>
                    <a:pt x="289509" y="1179436"/>
                  </a:lnTo>
                  <a:lnTo>
                    <a:pt x="289369" y="1178166"/>
                  </a:lnTo>
                  <a:lnTo>
                    <a:pt x="293306" y="1174356"/>
                  </a:lnTo>
                  <a:lnTo>
                    <a:pt x="295808" y="1173086"/>
                  </a:lnTo>
                  <a:lnTo>
                    <a:pt x="304406" y="1173086"/>
                  </a:lnTo>
                  <a:lnTo>
                    <a:pt x="304406" y="1170546"/>
                  </a:lnTo>
                  <a:lnTo>
                    <a:pt x="309143" y="1168006"/>
                  </a:lnTo>
                  <a:lnTo>
                    <a:pt x="312305" y="1166736"/>
                  </a:lnTo>
                  <a:lnTo>
                    <a:pt x="320090" y="1166736"/>
                  </a:lnTo>
                  <a:lnTo>
                    <a:pt x="324827" y="1164196"/>
                  </a:lnTo>
                  <a:lnTo>
                    <a:pt x="327190" y="1162926"/>
                  </a:lnTo>
                  <a:lnTo>
                    <a:pt x="329361" y="1161656"/>
                  </a:lnTo>
                  <a:lnTo>
                    <a:pt x="333717" y="1159116"/>
                  </a:lnTo>
                  <a:lnTo>
                    <a:pt x="335889" y="1157846"/>
                  </a:lnTo>
                  <a:lnTo>
                    <a:pt x="338061" y="1156576"/>
                  </a:lnTo>
                  <a:lnTo>
                    <a:pt x="340575" y="1155306"/>
                  </a:lnTo>
                  <a:lnTo>
                    <a:pt x="344030" y="1156576"/>
                  </a:lnTo>
                  <a:lnTo>
                    <a:pt x="344563" y="1157846"/>
                  </a:lnTo>
                  <a:lnTo>
                    <a:pt x="344563" y="1147953"/>
                  </a:lnTo>
                  <a:lnTo>
                    <a:pt x="340258" y="1148956"/>
                  </a:lnTo>
                  <a:lnTo>
                    <a:pt x="341033" y="1147686"/>
                  </a:lnTo>
                  <a:lnTo>
                    <a:pt x="343141" y="1146416"/>
                  </a:lnTo>
                  <a:lnTo>
                    <a:pt x="347345" y="1143876"/>
                  </a:lnTo>
                  <a:lnTo>
                    <a:pt x="351421" y="1142606"/>
                  </a:lnTo>
                  <a:lnTo>
                    <a:pt x="350926" y="1142606"/>
                  </a:lnTo>
                  <a:lnTo>
                    <a:pt x="349783" y="1141336"/>
                  </a:lnTo>
                  <a:lnTo>
                    <a:pt x="359791" y="1134986"/>
                  </a:lnTo>
                  <a:lnTo>
                    <a:pt x="350774" y="1137526"/>
                  </a:lnTo>
                  <a:lnTo>
                    <a:pt x="351891" y="1136256"/>
                  </a:lnTo>
                  <a:lnTo>
                    <a:pt x="356450" y="1132446"/>
                  </a:lnTo>
                  <a:lnTo>
                    <a:pt x="356273" y="1131176"/>
                  </a:lnTo>
                  <a:lnTo>
                    <a:pt x="354977" y="1127366"/>
                  </a:lnTo>
                  <a:lnTo>
                    <a:pt x="355219" y="1124826"/>
                  </a:lnTo>
                  <a:lnTo>
                    <a:pt x="350316" y="1124826"/>
                  </a:lnTo>
                  <a:lnTo>
                    <a:pt x="350532" y="1123556"/>
                  </a:lnTo>
                  <a:lnTo>
                    <a:pt x="353009" y="1122286"/>
                  </a:lnTo>
                  <a:lnTo>
                    <a:pt x="353085" y="1121016"/>
                  </a:lnTo>
                  <a:lnTo>
                    <a:pt x="351472" y="1122286"/>
                  </a:lnTo>
                  <a:lnTo>
                    <a:pt x="350837" y="1122286"/>
                  </a:lnTo>
                  <a:lnTo>
                    <a:pt x="345795" y="1126096"/>
                  </a:lnTo>
                  <a:lnTo>
                    <a:pt x="340080" y="1128636"/>
                  </a:lnTo>
                  <a:lnTo>
                    <a:pt x="328625" y="1134986"/>
                  </a:lnTo>
                  <a:lnTo>
                    <a:pt x="327571" y="1136256"/>
                  </a:lnTo>
                  <a:lnTo>
                    <a:pt x="335559" y="1136256"/>
                  </a:lnTo>
                  <a:lnTo>
                    <a:pt x="337197" y="1137526"/>
                  </a:lnTo>
                  <a:lnTo>
                    <a:pt x="338010" y="1137526"/>
                  </a:lnTo>
                  <a:lnTo>
                    <a:pt x="337642" y="1138796"/>
                  </a:lnTo>
                  <a:lnTo>
                    <a:pt x="333260" y="1141336"/>
                  </a:lnTo>
                  <a:lnTo>
                    <a:pt x="332435" y="1141336"/>
                  </a:lnTo>
                  <a:lnTo>
                    <a:pt x="332435" y="1146416"/>
                  </a:lnTo>
                  <a:lnTo>
                    <a:pt x="331330" y="1147686"/>
                  </a:lnTo>
                  <a:lnTo>
                    <a:pt x="330822" y="1147686"/>
                  </a:lnTo>
                  <a:lnTo>
                    <a:pt x="330949" y="1146416"/>
                  </a:lnTo>
                  <a:lnTo>
                    <a:pt x="332435" y="1146416"/>
                  </a:lnTo>
                  <a:lnTo>
                    <a:pt x="332435" y="1141336"/>
                  </a:lnTo>
                  <a:lnTo>
                    <a:pt x="327101" y="1141336"/>
                  </a:lnTo>
                  <a:lnTo>
                    <a:pt x="323634" y="1142149"/>
                  </a:lnTo>
                  <a:lnTo>
                    <a:pt x="323634" y="1159116"/>
                  </a:lnTo>
                  <a:lnTo>
                    <a:pt x="323164" y="1160386"/>
                  </a:lnTo>
                  <a:lnTo>
                    <a:pt x="322910" y="1160386"/>
                  </a:lnTo>
                  <a:lnTo>
                    <a:pt x="322910" y="1161656"/>
                  </a:lnTo>
                  <a:lnTo>
                    <a:pt x="322427" y="1162926"/>
                  </a:lnTo>
                  <a:lnTo>
                    <a:pt x="322389" y="1161656"/>
                  </a:lnTo>
                  <a:lnTo>
                    <a:pt x="322910" y="1161656"/>
                  </a:lnTo>
                  <a:lnTo>
                    <a:pt x="322910" y="1160386"/>
                  </a:lnTo>
                  <a:lnTo>
                    <a:pt x="321221" y="1160386"/>
                  </a:lnTo>
                  <a:lnTo>
                    <a:pt x="322262" y="1159116"/>
                  </a:lnTo>
                  <a:lnTo>
                    <a:pt x="323634" y="1159116"/>
                  </a:lnTo>
                  <a:lnTo>
                    <a:pt x="323634" y="1142149"/>
                  </a:lnTo>
                  <a:lnTo>
                    <a:pt x="321602" y="1142606"/>
                  </a:lnTo>
                  <a:lnTo>
                    <a:pt x="317804" y="1140066"/>
                  </a:lnTo>
                  <a:lnTo>
                    <a:pt x="315341" y="1140066"/>
                  </a:lnTo>
                  <a:lnTo>
                    <a:pt x="307086" y="1143876"/>
                  </a:lnTo>
                  <a:lnTo>
                    <a:pt x="305803" y="1143876"/>
                  </a:lnTo>
                  <a:lnTo>
                    <a:pt x="308076" y="1141336"/>
                  </a:lnTo>
                  <a:lnTo>
                    <a:pt x="304584" y="1142606"/>
                  </a:lnTo>
                  <a:lnTo>
                    <a:pt x="300443" y="1143876"/>
                  </a:lnTo>
                  <a:lnTo>
                    <a:pt x="295173" y="1146416"/>
                  </a:lnTo>
                  <a:lnTo>
                    <a:pt x="289331" y="1148956"/>
                  </a:lnTo>
                  <a:lnTo>
                    <a:pt x="285572" y="1150226"/>
                  </a:lnTo>
                  <a:lnTo>
                    <a:pt x="286131" y="1147686"/>
                  </a:lnTo>
                  <a:lnTo>
                    <a:pt x="286321" y="1147686"/>
                  </a:lnTo>
                  <a:lnTo>
                    <a:pt x="286588" y="1146416"/>
                  </a:lnTo>
                  <a:lnTo>
                    <a:pt x="291693" y="1142606"/>
                  </a:lnTo>
                  <a:lnTo>
                    <a:pt x="289979" y="1141336"/>
                  </a:lnTo>
                  <a:lnTo>
                    <a:pt x="291172" y="1138796"/>
                  </a:lnTo>
                  <a:lnTo>
                    <a:pt x="289026" y="1138796"/>
                  </a:lnTo>
                  <a:lnTo>
                    <a:pt x="288277" y="1140066"/>
                  </a:lnTo>
                  <a:lnTo>
                    <a:pt x="279349" y="1146416"/>
                  </a:lnTo>
                  <a:lnTo>
                    <a:pt x="274332" y="1147686"/>
                  </a:lnTo>
                  <a:lnTo>
                    <a:pt x="269862" y="1146416"/>
                  </a:lnTo>
                  <a:lnTo>
                    <a:pt x="269176" y="1146416"/>
                  </a:lnTo>
                  <a:lnTo>
                    <a:pt x="269062" y="1145146"/>
                  </a:lnTo>
                  <a:lnTo>
                    <a:pt x="268541" y="1145146"/>
                  </a:lnTo>
                  <a:lnTo>
                    <a:pt x="272021" y="1142606"/>
                  </a:lnTo>
                  <a:lnTo>
                    <a:pt x="273786" y="1142606"/>
                  </a:lnTo>
                  <a:lnTo>
                    <a:pt x="278104" y="1141336"/>
                  </a:lnTo>
                  <a:lnTo>
                    <a:pt x="280555" y="1141336"/>
                  </a:lnTo>
                  <a:lnTo>
                    <a:pt x="285661" y="1137526"/>
                  </a:lnTo>
                  <a:lnTo>
                    <a:pt x="290753" y="1137526"/>
                  </a:lnTo>
                  <a:lnTo>
                    <a:pt x="294474" y="1134986"/>
                  </a:lnTo>
                  <a:lnTo>
                    <a:pt x="299072" y="1132446"/>
                  </a:lnTo>
                  <a:lnTo>
                    <a:pt x="293827" y="1134986"/>
                  </a:lnTo>
                  <a:lnTo>
                    <a:pt x="293204" y="1133716"/>
                  </a:lnTo>
                  <a:lnTo>
                    <a:pt x="282714" y="1133716"/>
                  </a:lnTo>
                  <a:lnTo>
                    <a:pt x="268808" y="1140066"/>
                  </a:lnTo>
                  <a:lnTo>
                    <a:pt x="264439" y="1141336"/>
                  </a:lnTo>
                  <a:lnTo>
                    <a:pt x="260096" y="1143876"/>
                  </a:lnTo>
                  <a:lnTo>
                    <a:pt x="260223" y="1145146"/>
                  </a:lnTo>
                  <a:lnTo>
                    <a:pt x="259562" y="1145146"/>
                  </a:lnTo>
                  <a:lnTo>
                    <a:pt x="259257" y="1146416"/>
                  </a:lnTo>
                  <a:lnTo>
                    <a:pt x="254330" y="1146416"/>
                  </a:lnTo>
                  <a:lnTo>
                    <a:pt x="245656" y="1150226"/>
                  </a:lnTo>
                  <a:lnTo>
                    <a:pt x="237274" y="1154036"/>
                  </a:lnTo>
                  <a:lnTo>
                    <a:pt x="230441" y="1155179"/>
                  </a:lnTo>
                  <a:lnTo>
                    <a:pt x="230441" y="1157846"/>
                  </a:lnTo>
                  <a:lnTo>
                    <a:pt x="229577" y="1159116"/>
                  </a:lnTo>
                  <a:lnTo>
                    <a:pt x="229489" y="1157846"/>
                  </a:lnTo>
                  <a:lnTo>
                    <a:pt x="230441" y="1157846"/>
                  </a:lnTo>
                  <a:lnTo>
                    <a:pt x="230441" y="1155179"/>
                  </a:lnTo>
                  <a:lnTo>
                    <a:pt x="229616" y="1155306"/>
                  </a:lnTo>
                  <a:lnTo>
                    <a:pt x="228180" y="1155306"/>
                  </a:lnTo>
                  <a:lnTo>
                    <a:pt x="222275" y="1157846"/>
                  </a:lnTo>
                  <a:lnTo>
                    <a:pt x="221843" y="1160386"/>
                  </a:lnTo>
                  <a:lnTo>
                    <a:pt x="222123" y="1161656"/>
                  </a:lnTo>
                  <a:lnTo>
                    <a:pt x="222262" y="1161656"/>
                  </a:lnTo>
                  <a:lnTo>
                    <a:pt x="214630" y="1165466"/>
                  </a:lnTo>
                  <a:lnTo>
                    <a:pt x="216268" y="1166736"/>
                  </a:lnTo>
                  <a:lnTo>
                    <a:pt x="216166" y="1168006"/>
                  </a:lnTo>
                  <a:lnTo>
                    <a:pt x="215417" y="1166736"/>
                  </a:lnTo>
                  <a:lnTo>
                    <a:pt x="214845" y="1166736"/>
                  </a:lnTo>
                  <a:lnTo>
                    <a:pt x="208813" y="1168006"/>
                  </a:lnTo>
                  <a:lnTo>
                    <a:pt x="205219" y="1169276"/>
                  </a:lnTo>
                  <a:lnTo>
                    <a:pt x="209829" y="1169276"/>
                  </a:lnTo>
                  <a:lnTo>
                    <a:pt x="211442" y="1169276"/>
                  </a:lnTo>
                  <a:lnTo>
                    <a:pt x="212979" y="1168006"/>
                  </a:lnTo>
                  <a:lnTo>
                    <a:pt x="216103" y="1168006"/>
                  </a:lnTo>
                  <a:lnTo>
                    <a:pt x="212407" y="1169276"/>
                  </a:lnTo>
                  <a:lnTo>
                    <a:pt x="251307" y="1169276"/>
                  </a:lnTo>
                  <a:lnTo>
                    <a:pt x="252539" y="1168006"/>
                  </a:lnTo>
                  <a:lnTo>
                    <a:pt x="256400" y="1166736"/>
                  </a:lnTo>
                  <a:lnTo>
                    <a:pt x="263575" y="1164196"/>
                  </a:lnTo>
                  <a:lnTo>
                    <a:pt x="265353" y="1164196"/>
                  </a:lnTo>
                  <a:lnTo>
                    <a:pt x="266242" y="1162926"/>
                  </a:lnTo>
                  <a:lnTo>
                    <a:pt x="272440" y="1160386"/>
                  </a:lnTo>
                  <a:lnTo>
                    <a:pt x="275653" y="1159116"/>
                  </a:lnTo>
                  <a:lnTo>
                    <a:pt x="278853" y="1157846"/>
                  </a:lnTo>
                  <a:lnTo>
                    <a:pt x="285292" y="1154036"/>
                  </a:lnTo>
                  <a:lnTo>
                    <a:pt x="291528" y="1151496"/>
                  </a:lnTo>
                  <a:lnTo>
                    <a:pt x="292417" y="1151496"/>
                  </a:lnTo>
                  <a:lnTo>
                    <a:pt x="294551" y="1150226"/>
                  </a:lnTo>
                  <a:lnTo>
                    <a:pt x="296075" y="1150226"/>
                  </a:lnTo>
                  <a:lnTo>
                    <a:pt x="294551" y="1151496"/>
                  </a:lnTo>
                  <a:lnTo>
                    <a:pt x="291172" y="1152766"/>
                  </a:lnTo>
                  <a:lnTo>
                    <a:pt x="288290" y="1154036"/>
                  </a:lnTo>
                  <a:lnTo>
                    <a:pt x="286626" y="1156576"/>
                  </a:lnTo>
                  <a:lnTo>
                    <a:pt x="290207" y="1155306"/>
                  </a:lnTo>
                  <a:lnTo>
                    <a:pt x="291833" y="1155306"/>
                  </a:lnTo>
                  <a:lnTo>
                    <a:pt x="291668" y="1156576"/>
                  </a:lnTo>
                  <a:lnTo>
                    <a:pt x="289102" y="1160386"/>
                  </a:lnTo>
                  <a:lnTo>
                    <a:pt x="299186" y="1155306"/>
                  </a:lnTo>
                  <a:lnTo>
                    <a:pt x="304241" y="1152766"/>
                  </a:lnTo>
                  <a:lnTo>
                    <a:pt x="302971" y="1156576"/>
                  </a:lnTo>
                  <a:lnTo>
                    <a:pt x="306908" y="1155306"/>
                  </a:lnTo>
                  <a:lnTo>
                    <a:pt x="311429" y="1152766"/>
                  </a:lnTo>
                  <a:lnTo>
                    <a:pt x="318223" y="1148956"/>
                  </a:lnTo>
                  <a:lnTo>
                    <a:pt x="320078" y="1148956"/>
                  </a:lnTo>
                  <a:lnTo>
                    <a:pt x="321500" y="1150226"/>
                  </a:lnTo>
                  <a:lnTo>
                    <a:pt x="321957" y="1150226"/>
                  </a:lnTo>
                  <a:lnTo>
                    <a:pt x="322287" y="1151496"/>
                  </a:lnTo>
                  <a:lnTo>
                    <a:pt x="321487" y="1152766"/>
                  </a:lnTo>
                  <a:lnTo>
                    <a:pt x="318681" y="1154036"/>
                  </a:lnTo>
                  <a:lnTo>
                    <a:pt x="314604" y="1155306"/>
                  </a:lnTo>
                  <a:lnTo>
                    <a:pt x="310108" y="1157846"/>
                  </a:lnTo>
                  <a:lnTo>
                    <a:pt x="309041" y="1159116"/>
                  </a:lnTo>
                  <a:lnTo>
                    <a:pt x="313423" y="1159116"/>
                  </a:lnTo>
                  <a:lnTo>
                    <a:pt x="315379" y="1157846"/>
                  </a:lnTo>
                  <a:lnTo>
                    <a:pt x="317741" y="1157846"/>
                  </a:lnTo>
                  <a:lnTo>
                    <a:pt x="315810" y="1160386"/>
                  </a:lnTo>
                  <a:lnTo>
                    <a:pt x="314642" y="1160386"/>
                  </a:lnTo>
                  <a:lnTo>
                    <a:pt x="309613" y="1161656"/>
                  </a:lnTo>
                  <a:lnTo>
                    <a:pt x="308432" y="1162164"/>
                  </a:lnTo>
                  <a:lnTo>
                    <a:pt x="308432" y="1165466"/>
                  </a:lnTo>
                  <a:lnTo>
                    <a:pt x="307822" y="1166736"/>
                  </a:lnTo>
                  <a:lnTo>
                    <a:pt x="302793" y="1168006"/>
                  </a:lnTo>
                  <a:lnTo>
                    <a:pt x="301713" y="1168006"/>
                  </a:lnTo>
                  <a:lnTo>
                    <a:pt x="300964" y="1166736"/>
                  </a:lnTo>
                  <a:lnTo>
                    <a:pt x="302094" y="1166736"/>
                  </a:lnTo>
                  <a:lnTo>
                    <a:pt x="303530" y="1165466"/>
                  </a:lnTo>
                  <a:lnTo>
                    <a:pt x="306692" y="1164196"/>
                  </a:lnTo>
                  <a:lnTo>
                    <a:pt x="308292" y="1164196"/>
                  </a:lnTo>
                  <a:lnTo>
                    <a:pt x="308432" y="1165466"/>
                  </a:lnTo>
                  <a:lnTo>
                    <a:pt x="308432" y="1162164"/>
                  </a:lnTo>
                  <a:lnTo>
                    <a:pt x="300558" y="1165466"/>
                  </a:lnTo>
                  <a:lnTo>
                    <a:pt x="296443" y="1166736"/>
                  </a:lnTo>
                  <a:lnTo>
                    <a:pt x="293560" y="1168006"/>
                  </a:lnTo>
                  <a:lnTo>
                    <a:pt x="292557" y="1170546"/>
                  </a:lnTo>
                  <a:lnTo>
                    <a:pt x="290830" y="1173086"/>
                  </a:lnTo>
                  <a:lnTo>
                    <a:pt x="287464" y="1175131"/>
                  </a:lnTo>
                  <a:lnTo>
                    <a:pt x="287464" y="1180706"/>
                  </a:lnTo>
                  <a:lnTo>
                    <a:pt x="286664" y="1181976"/>
                  </a:lnTo>
                  <a:lnTo>
                    <a:pt x="285178" y="1181976"/>
                  </a:lnTo>
                  <a:lnTo>
                    <a:pt x="281343" y="1185786"/>
                  </a:lnTo>
                  <a:lnTo>
                    <a:pt x="276860" y="1185786"/>
                  </a:lnTo>
                  <a:lnTo>
                    <a:pt x="280225" y="1183246"/>
                  </a:lnTo>
                  <a:lnTo>
                    <a:pt x="282816" y="1181976"/>
                  </a:lnTo>
                  <a:lnTo>
                    <a:pt x="284848" y="1180706"/>
                  </a:lnTo>
                  <a:lnTo>
                    <a:pt x="287464" y="1180706"/>
                  </a:lnTo>
                  <a:lnTo>
                    <a:pt x="287464" y="1175131"/>
                  </a:lnTo>
                  <a:lnTo>
                    <a:pt x="286626" y="1175626"/>
                  </a:lnTo>
                  <a:lnTo>
                    <a:pt x="280035" y="1177556"/>
                  </a:lnTo>
                  <a:lnTo>
                    <a:pt x="280035" y="1180706"/>
                  </a:lnTo>
                  <a:lnTo>
                    <a:pt x="278053" y="1183246"/>
                  </a:lnTo>
                  <a:lnTo>
                    <a:pt x="275310" y="1184516"/>
                  </a:lnTo>
                  <a:lnTo>
                    <a:pt x="270002" y="1187056"/>
                  </a:lnTo>
                  <a:lnTo>
                    <a:pt x="266522" y="1188326"/>
                  </a:lnTo>
                  <a:lnTo>
                    <a:pt x="264934" y="1189596"/>
                  </a:lnTo>
                  <a:lnTo>
                    <a:pt x="259638" y="1192136"/>
                  </a:lnTo>
                  <a:lnTo>
                    <a:pt x="259334" y="1192136"/>
                  </a:lnTo>
                  <a:lnTo>
                    <a:pt x="258305" y="1190866"/>
                  </a:lnTo>
                  <a:lnTo>
                    <a:pt x="258038" y="1189596"/>
                  </a:lnTo>
                  <a:lnTo>
                    <a:pt x="257848" y="1189596"/>
                  </a:lnTo>
                  <a:lnTo>
                    <a:pt x="258419" y="1188326"/>
                  </a:lnTo>
                  <a:lnTo>
                    <a:pt x="259016" y="1188326"/>
                  </a:lnTo>
                  <a:lnTo>
                    <a:pt x="260159" y="1187056"/>
                  </a:lnTo>
                  <a:lnTo>
                    <a:pt x="264680" y="1187056"/>
                  </a:lnTo>
                  <a:lnTo>
                    <a:pt x="268503" y="1185786"/>
                  </a:lnTo>
                  <a:lnTo>
                    <a:pt x="270802" y="1184516"/>
                  </a:lnTo>
                  <a:lnTo>
                    <a:pt x="277482" y="1180706"/>
                  </a:lnTo>
                  <a:lnTo>
                    <a:pt x="280035" y="1180706"/>
                  </a:lnTo>
                  <a:lnTo>
                    <a:pt x="280035" y="1177556"/>
                  </a:lnTo>
                  <a:lnTo>
                    <a:pt x="277926" y="1178166"/>
                  </a:lnTo>
                  <a:lnTo>
                    <a:pt x="275323" y="1179436"/>
                  </a:lnTo>
                  <a:lnTo>
                    <a:pt x="271373" y="1183246"/>
                  </a:lnTo>
                  <a:lnTo>
                    <a:pt x="268719" y="1183246"/>
                  </a:lnTo>
                  <a:lnTo>
                    <a:pt x="260540" y="1184516"/>
                  </a:lnTo>
                  <a:lnTo>
                    <a:pt x="254228" y="1187056"/>
                  </a:lnTo>
                  <a:lnTo>
                    <a:pt x="247840" y="1190866"/>
                  </a:lnTo>
                  <a:lnTo>
                    <a:pt x="242468" y="1193406"/>
                  </a:lnTo>
                  <a:lnTo>
                    <a:pt x="242290" y="1194676"/>
                  </a:lnTo>
                  <a:lnTo>
                    <a:pt x="237236" y="1199172"/>
                  </a:lnTo>
                  <a:lnTo>
                    <a:pt x="242735" y="1197216"/>
                  </a:lnTo>
                  <a:lnTo>
                    <a:pt x="249174" y="1195946"/>
                  </a:lnTo>
                  <a:lnTo>
                    <a:pt x="255079" y="1194676"/>
                  </a:lnTo>
                  <a:lnTo>
                    <a:pt x="258127" y="1194676"/>
                  </a:lnTo>
                  <a:lnTo>
                    <a:pt x="262280" y="1193406"/>
                  </a:lnTo>
                  <a:lnTo>
                    <a:pt x="262750" y="1193406"/>
                  </a:lnTo>
                  <a:lnTo>
                    <a:pt x="261950" y="1194676"/>
                  </a:lnTo>
                  <a:lnTo>
                    <a:pt x="260896" y="1194676"/>
                  </a:lnTo>
                  <a:lnTo>
                    <a:pt x="259283" y="1195946"/>
                  </a:lnTo>
                  <a:lnTo>
                    <a:pt x="258241" y="1195946"/>
                  </a:lnTo>
                  <a:lnTo>
                    <a:pt x="249923" y="1198486"/>
                  </a:lnTo>
                  <a:lnTo>
                    <a:pt x="233730" y="1207376"/>
                  </a:lnTo>
                  <a:lnTo>
                    <a:pt x="231216" y="1208646"/>
                  </a:lnTo>
                  <a:lnTo>
                    <a:pt x="230568" y="1207376"/>
                  </a:lnTo>
                  <a:lnTo>
                    <a:pt x="233400" y="1206106"/>
                  </a:lnTo>
                  <a:lnTo>
                    <a:pt x="236004" y="1204836"/>
                  </a:lnTo>
                  <a:lnTo>
                    <a:pt x="228854" y="1204836"/>
                  </a:lnTo>
                  <a:lnTo>
                    <a:pt x="223405" y="1208646"/>
                  </a:lnTo>
                  <a:lnTo>
                    <a:pt x="223189" y="1208747"/>
                  </a:lnTo>
                  <a:lnTo>
                    <a:pt x="223189" y="1371206"/>
                  </a:lnTo>
                  <a:lnTo>
                    <a:pt x="221297" y="1373746"/>
                  </a:lnTo>
                  <a:lnTo>
                    <a:pt x="215747" y="1376286"/>
                  </a:lnTo>
                  <a:lnTo>
                    <a:pt x="213575" y="1377556"/>
                  </a:lnTo>
                  <a:lnTo>
                    <a:pt x="211899" y="1378826"/>
                  </a:lnTo>
                  <a:lnTo>
                    <a:pt x="209511" y="1381366"/>
                  </a:lnTo>
                  <a:lnTo>
                    <a:pt x="209245" y="1382636"/>
                  </a:lnTo>
                  <a:lnTo>
                    <a:pt x="205803" y="1383906"/>
                  </a:lnTo>
                  <a:lnTo>
                    <a:pt x="202831" y="1383906"/>
                  </a:lnTo>
                  <a:lnTo>
                    <a:pt x="200012" y="1385176"/>
                  </a:lnTo>
                  <a:lnTo>
                    <a:pt x="201333" y="1382636"/>
                  </a:lnTo>
                  <a:lnTo>
                    <a:pt x="205333" y="1377556"/>
                  </a:lnTo>
                  <a:lnTo>
                    <a:pt x="207124" y="1376286"/>
                  </a:lnTo>
                  <a:lnTo>
                    <a:pt x="219544" y="1369936"/>
                  </a:lnTo>
                  <a:lnTo>
                    <a:pt x="221615" y="1368882"/>
                  </a:lnTo>
                  <a:lnTo>
                    <a:pt x="222250" y="1369936"/>
                  </a:lnTo>
                  <a:lnTo>
                    <a:pt x="223189" y="1371206"/>
                  </a:lnTo>
                  <a:lnTo>
                    <a:pt x="223189" y="1208747"/>
                  </a:lnTo>
                  <a:lnTo>
                    <a:pt x="215125" y="1212456"/>
                  </a:lnTo>
                  <a:lnTo>
                    <a:pt x="211899" y="1212456"/>
                  </a:lnTo>
                  <a:lnTo>
                    <a:pt x="214249" y="1209916"/>
                  </a:lnTo>
                  <a:lnTo>
                    <a:pt x="216928" y="1208646"/>
                  </a:lnTo>
                  <a:lnTo>
                    <a:pt x="218528" y="1208646"/>
                  </a:lnTo>
                  <a:lnTo>
                    <a:pt x="221361" y="1207376"/>
                  </a:lnTo>
                  <a:lnTo>
                    <a:pt x="224396" y="1206106"/>
                  </a:lnTo>
                  <a:lnTo>
                    <a:pt x="227533" y="1203566"/>
                  </a:lnTo>
                  <a:lnTo>
                    <a:pt x="230212" y="1202296"/>
                  </a:lnTo>
                  <a:lnTo>
                    <a:pt x="229082" y="1202296"/>
                  </a:lnTo>
                  <a:lnTo>
                    <a:pt x="221195" y="1202296"/>
                  </a:lnTo>
                  <a:lnTo>
                    <a:pt x="211632" y="1206322"/>
                  </a:lnTo>
                  <a:lnTo>
                    <a:pt x="211632" y="1214996"/>
                  </a:lnTo>
                  <a:lnTo>
                    <a:pt x="211442" y="1216266"/>
                  </a:lnTo>
                  <a:lnTo>
                    <a:pt x="208559" y="1217536"/>
                  </a:lnTo>
                  <a:lnTo>
                    <a:pt x="208038" y="1217536"/>
                  </a:lnTo>
                  <a:lnTo>
                    <a:pt x="207899" y="1216266"/>
                  </a:lnTo>
                  <a:lnTo>
                    <a:pt x="208114" y="1216266"/>
                  </a:lnTo>
                  <a:lnTo>
                    <a:pt x="209892" y="1214996"/>
                  </a:lnTo>
                  <a:lnTo>
                    <a:pt x="211632" y="1214996"/>
                  </a:lnTo>
                  <a:lnTo>
                    <a:pt x="211632" y="1206322"/>
                  </a:lnTo>
                  <a:lnTo>
                    <a:pt x="209118" y="1207376"/>
                  </a:lnTo>
                  <a:lnTo>
                    <a:pt x="202298" y="1211186"/>
                  </a:lnTo>
                  <a:lnTo>
                    <a:pt x="194119" y="1213726"/>
                  </a:lnTo>
                  <a:lnTo>
                    <a:pt x="193573" y="1214170"/>
                  </a:lnTo>
                  <a:lnTo>
                    <a:pt x="193573" y="1387716"/>
                  </a:lnTo>
                  <a:lnTo>
                    <a:pt x="191731" y="1388986"/>
                  </a:lnTo>
                  <a:lnTo>
                    <a:pt x="190119" y="1388986"/>
                  </a:lnTo>
                  <a:lnTo>
                    <a:pt x="175653" y="1396606"/>
                  </a:lnTo>
                  <a:lnTo>
                    <a:pt x="168935" y="1399146"/>
                  </a:lnTo>
                  <a:lnTo>
                    <a:pt x="154432" y="1405496"/>
                  </a:lnTo>
                  <a:lnTo>
                    <a:pt x="147078" y="1409306"/>
                  </a:lnTo>
                  <a:lnTo>
                    <a:pt x="145148" y="1410119"/>
                  </a:lnTo>
                  <a:lnTo>
                    <a:pt x="145148" y="1415656"/>
                  </a:lnTo>
                  <a:lnTo>
                    <a:pt x="142100" y="1416926"/>
                  </a:lnTo>
                  <a:lnTo>
                    <a:pt x="140906" y="1416926"/>
                  </a:lnTo>
                  <a:lnTo>
                    <a:pt x="144005" y="1415656"/>
                  </a:lnTo>
                  <a:lnTo>
                    <a:pt x="145148" y="1415656"/>
                  </a:lnTo>
                  <a:lnTo>
                    <a:pt x="145148" y="1410119"/>
                  </a:lnTo>
                  <a:lnTo>
                    <a:pt x="134924" y="1414386"/>
                  </a:lnTo>
                  <a:lnTo>
                    <a:pt x="128765" y="1415656"/>
                  </a:lnTo>
                  <a:lnTo>
                    <a:pt x="121920" y="1418196"/>
                  </a:lnTo>
                  <a:lnTo>
                    <a:pt x="120738" y="1418196"/>
                  </a:lnTo>
                  <a:lnTo>
                    <a:pt x="121373" y="1416926"/>
                  </a:lnTo>
                  <a:lnTo>
                    <a:pt x="122542" y="1416926"/>
                  </a:lnTo>
                  <a:lnTo>
                    <a:pt x="128955" y="1414386"/>
                  </a:lnTo>
                  <a:lnTo>
                    <a:pt x="134061" y="1411846"/>
                  </a:lnTo>
                  <a:lnTo>
                    <a:pt x="139192" y="1410576"/>
                  </a:lnTo>
                  <a:lnTo>
                    <a:pt x="141820" y="1409306"/>
                  </a:lnTo>
                  <a:lnTo>
                    <a:pt x="144386" y="1409306"/>
                  </a:lnTo>
                  <a:lnTo>
                    <a:pt x="146215" y="1408036"/>
                  </a:lnTo>
                  <a:lnTo>
                    <a:pt x="147485" y="1406766"/>
                  </a:lnTo>
                  <a:lnTo>
                    <a:pt x="148501" y="1405496"/>
                  </a:lnTo>
                  <a:lnTo>
                    <a:pt x="146951" y="1405496"/>
                  </a:lnTo>
                  <a:lnTo>
                    <a:pt x="145605" y="1406766"/>
                  </a:lnTo>
                  <a:lnTo>
                    <a:pt x="141135" y="1408036"/>
                  </a:lnTo>
                  <a:lnTo>
                    <a:pt x="138468" y="1409306"/>
                  </a:lnTo>
                  <a:lnTo>
                    <a:pt x="135597" y="1410576"/>
                  </a:lnTo>
                  <a:lnTo>
                    <a:pt x="133248" y="1411846"/>
                  </a:lnTo>
                  <a:lnTo>
                    <a:pt x="130009" y="1413116"/>
                  </a:lnTo>
                  <a:lnTo>
                    <a:pt x="125387" y="1413116"/>
                  </a:lnTo>
                  <a:lnTo>
                    <a:pt x="130187" y="1411846"/>
                  </a:lnTo>
                  <a:lnTo>
                    <a:pt x="136956" y="1408036"/>
                  </a:lnTo>
                  <a:lnTo>
                    <a:pt x="133057" y="1408036"/>
                  </a:lnTo>
                  <a:lnTo>
                    <a:pt x="135826" y="1406766"/>
                  </a:lnTo>
                  <a:lnTo>
                    <a:pt x="144691" y="1404226"/>
                  </a:lnTo>
                  <a:lnTo>
                    <a:pt x="148234" y="1404226"/>
                  </a:lnTo>
                  <a:lnTo>
                    <a:pt x="151549" y="1402956"/>
                  </a:lnTo>
                  <a:lnTo>
                    <a:pt x="154863" y="1401686"/>
                  </a:lnTo>
                  <a:lnTo>
                    <a:pt x="158445" y="1400416"/>
                  </a:lnTo>
                  <a:lnTo>
                    <a:pt x="162115" y="1399146"/>
                  </a:lnTo>
                  <a:lnTo>
                    <a:pt x="170167" y="1395336"/>
                  </a:lnTo>
                  <a:lnTo>
                    <a:pt x="174193" y="1394066"/>
                  </a:lnTo>
                  <a:lnTo>
                    <a:pt x="180073" y="1392796"/>
                  </a:lnTo>
                  <a:lnTo>
                    <a:pt x="185191" y="1391526"/>
                  </a:lnTo>
                  <a:lnTo>
                    <a:pt x="189153" y="1388986"/>
                  </a:lnTo>
                  <a:lnTo>
                    <a:pt x="191135" y="1387716"/>
                  </a:lnTo>
                  <a:lnTo>
                    <a:pt x="193573" y="1387716"/>
                  </a:lnTo>
                  <a:lnTo>
                    <a:pt x="193573" y="1214170"/>
                  </a:lnTo>
                  <a:lnTo>
                    <a:pt x="187769" y="1218806"/>
                  </a:lnTo>
                  <a:lnTo>
                    <a:pt x="183654" y="1218806"/>
                  </a:lnTo>
                  <a:lnTo>
                    <a:pt x="183654" y="1222616"/>
                  </a:lnTo>
                  <a:lnTo>
                    <a:pt x="183134" y="1222921"/>
                  </a:lnTo>
                  <a:lnTo>
                    <a:pt x="183134" y="1225156"/>
                  </a:lnTo>
                  <a:lnTo>
                    <a:pt x="182168" y="1226426"/>
                  </a:lnTo>
                  <a:lnTo>
                    <a:pt x="179857" y="1226426"/>
                  </a:lnTo>
                  <a:lnTo>
                    <a:pt x="181368" y="1225156"/>
                  </a:lnTo>
                  <a:lnTo>
                    <a:pt x="183134" y="1225156"/>
                  </a:lnTo>
                  <a:lnTo>
                    <a:pt x="183134" y="1222921"/>
                  </a:lnTo>
                  <a:lnTo>
                    <a:pt x="179260" y="1225181"/>
                  </a:lnTo>
                  <a:lnTo>
                    <a:pt x="179514" y="1226426"/>
                  </a:lnTo>
                  <a:lnTo>
                    <a:pt x="178638" y="1226426"/>
                  </a:lnTo>
                  <a:lnTo>
                    <a:pt x="179235" y="1225181"/>
                  </a:lnTo>
                  <a:lnTo>
                    <a:pt x="178422" y="1225651"/>
                  </a:lnTo>
                  <a:lnTo>
                    <a:pt x="178422" y="1226426"/>
                  </a:lnTo>
                  <a:lnTo>
                    <a:pt x="177558" y="1227696"/>
                  </a:lnTo>
                  <a:lnTo>
                    <a:pt x="177850" y="1226426"/>
                  </a:lnTo>
                  <a:lnTo>
                    <a:pt x="178422" y="1226426"/>
                  </a:lnTo>
                  <a:lnTo>
                    <a:pt x="178422" y="1225651"/>
                  </a:lnTo>
                  <a:lnTo>
                    <a:pt x="177076" y="1226426"/>
                  </a:lnTo>
                  <a:lnTo>
                    <a:pt x="176022" y="1225156"/>
                  </a:lnTo>
                  <a:lnTo>
                    <a:pt x="171869" y="1227696"/>
                  </a:lnTo>
                  <a:lnTo>
                    <a:pt x="169926" y="1229563"/>
                  </a:lnTo>
                  <a:lnTo>
                    <a:pt x="169926" y="1269606"/>
                  </a:lnTo>
                  <a:lnTo>
                    <a:pt x="169062" y="1272146"/>
                  </a:lnTo>
                  <a:lnTo>
                    <a:pt x="165887" y="1273416"/>
                  </a:lnTo>
                  <a:lnTo>
                    <a:pt x="161861" y="1275956"/>
                  </a:lnTo>
                  <a:lnTo>
                    <a:pt x="160464" y="1275956"/>
                  </a:lnTo>
                  <a:lnTo>
                    <a:pt x="158991" y="1277226"/>
                  </a:lnTo>
                  <a:lnTo>
                    <a:pt x="160693" y="1274686"/>
                  </a:lnTo>
                  <a:lnTo>
                    <a:pt x="161785" y="1273416"/>
                  </a:lnTo>
                  <a:lnTo>
                    <a:pt x="165290" y="1270876"/>
                  </a:lnTo>
                  <a:lnTo>
                    <a:pt x="166281" y="1270876"/>
                  </a:lnTo>
                  <a:lnTo>
                    <a:pt x="167093" y="1269606"/>
                  </a:lnTo>
                  <a:lnTo>
                    <a:pt x="169926" y="1269606"/>
                  </a:lnTo>
                  <a:lnTo>
                    <a:pt x="169926" y="1229563"/>
                  </a:lnTo>
                  <a:lnTo>
                    <a:pt x="169214" y="1230236"/>
                  </a:lnTo>
                  <a:lnTo>
                    <a:pt x="168262" y="1228966"/>
                  </a:lnTo>
                  <a:lnTo>
                    <a:pt x="166560" y="1228966"/>
                  </a:lnTo>
                  <a:lnTo>
                    <a:pt x="165252" y="1230236"/>
                  </a:lnTo>
                  <a:lnTo>
                    <a:pt x="166827" y="1227696"/>
                  </a:lnTo>
                  <a:lnTo>
                    <a:pt x="168643" y="1227696"/>
                  </a:lnTo>
                  <a:lnTo>
                    <a:pt x="170116" y="1226426"/>
                  </a:lnTo>
                  <a:lnTo>
                    <a:pt x="173316" y="1225156"/>
                  </a:lnTo>
                  <a:lnTo>
                    <a:pt x="176517" y="1223886"/>
                  </a:lnTo>
                  <a:lnTo>
                    <a:pt x="178904" y="1222616"/>
                  </a:lnTo>
                  <a:lnTo>
                    <a:pt x="183654" y="1222616"/>
                  </a:lnTo>
                  <a:lnTo>
                    <a:pt x="183654" y="1218806"/>
                  </a:lnTo>
                  <a:lnTo>
                    <a:pt x="182803" y="1218806"/>
                  </a:lnTo>
                  <a:lnTo>
                    <a:pt x="178638" y="1221346"/>
                  </a:lnTo>
                  <a:lnTo>
                    <a:pt x="175272" y="1221346"/>
                  </a:lnTo>
                  <a:lnTo>
                    <a:pt x="176745" y="1220076"/>
                  </a:lnTo>
                  <a:lnTo>
                    <a:pt x="178206" y="1218806"/>
                  </a:lnTo>
                  <a:lnTo>
                    <a:pt x="166966" y="1218806"/>
                  </a:lnTo>
                  <a:lnTo>
                    <a:pt x="166966" y="1222616"/>
                  </a:lnTo>
                  <a:lnTo>
                    <a:pt x="166662" y="1223886"/>
                  </a:lnTo>
                  <a:lnTo>
                    <a:pt x="165239" y="1223886"/>
                  </a:lnTo>
                  <a:lnTo>
                    <a:pt x="163791" y="1224838"/>
                  </a:lnTo>
                  <a:lnTo>
                    <a:pt x="163791" y="1226426"/>
                  </a:lnTo>
                  <a:lnTo>
                    <a:pt x="162915" y="1227696"/>
                  </a:lnTo>
                  <a:lnTo>
                    <a:pt x="162610" y="1227696"/>
                  </a:lnTo>
                  <a:lnTo>
                    <a:pt x="163563" y="1226426"/>
                  </a:lnTo>
                  <a:lnTo>
                    <a:pt x="163791" y="1226426"/>
                  </a:lnTo>
                  <a:lnTo>
                    <a:pt x="163791" y="1224838"/>
                  </a:lnTo>
                  <a:lnTo>
                    <a:pt x="163296" y="1225156"/>
                  </a:lnTo>
                  <a:lnTo>
                    <a:pt x="160883" y="1225156"/>
                  </a:lnTo>
                  <a:lnTo>
                    <a:pt x="161899" y="1223886"/>
                  </a:lnTo>
                  <a:lnTo>
                    <a:pt x="163347" y="1223886"/>
                  </a:lnTo>
                  <a:lnTo>
                    <a:pt x="165938" y="1222616"/>
                  </a:lnTo>
                  <a:lnTo>
                    <a:pt x="166966" y="1222616"/>
                  </a:lnTo>
                  <a:lnTo>
                    <a:pt x="166966" y="1218806"/>
                  </a:lnTo>
                  <a:lnTo>
                    <a:pt x="166281" y="1218806"/>
                  </a:lnTo>
                  <a:lnTo>
                    <a:pt x="165963" y="1218806"/>
                  </a:lnTo>
                  <a:lnTo>
                    <a:pt x="165963" y="1220076"/>
                  </a:lnTo>
                  <a:lnTo>
                    <a:pt x="165366" y="1221346"/>
                  </a:lnTo>
                  <a:lnTo>
                    <a:pt x="162585" y="1222616"/>
                  </a:lnTo>
                  <a:lnTo>
                    <a:pt x="161061" y="1222616"/>
                  </a:lnTo>
                  <a:lnTo>
                    <a:pt x="162229" y="1221346"/>
                  </a:lnTo>
                  <a:lnTo>
                    <a:pt x="165722" y="1220076"/>
                  </a:lnTo>
                  <a:lnTo>
                    <a:pt x="165963" y="1220076"/>
                  </a:lnTo>
                  <a:lnTo>
                    <a:pt x="165963" y="1218806"/>
                  </a:lnTo>
                  <a:lnTo>
                    <a:pt x="162483" y="1218806"/>
                  </a:lnTo>
                  <a:lnTo>
                    <a:pt x="155892" y="1222616"/>
                  </a:lnTo>
                  <a:lnTo>
                    <a:pt x="143535" y="1228966"/>
                  </a:lnTo>
                  <a:lnTo>
                    <a:pt x="138785" y="1230236"/>
                  </a:lnTo>
                  <a:lnTo>
                    <a:pt x="134823" y="1230236"/>
                  </a:lnTo>
                  <a:lnTo>
                    <a:pt x="132613" y="1231506"/>
                  </a:lnTo>
                  <a:lnTo>
                    <a:pt x="133045" y="1232776"/>
                  </a:lnTo>
                  <a:lnTo>
                    <a:pt x="130289" y="1235316"/>
                  </a:lnTo>
                  <a:lnTo>
                    <a:pt x="119799" y="1239126"/>
                  </a:lnTo>
                  <a:lnTo>
                    <a:pt x="119481" y="1240396"/>
                  </a:lnTo>
                  <a:lnTo>
                    <a:pt x="121234" y="1240396"/>
                  </a:lnTo>
                  <a:lnTo>
                    <a:pt x="118110" y="1242936"/>
                  </a:lnTo>
                  <a:lnTo>
                    <a:pt x="105054" y="1248016"/>
                  </a:lnTo>
                  <a:lnTo>
                    <a:pt x="103555" y="1249286"/>
                  </a:lnTo>
                  <a:lnTo>
                    <a:pt x="103987" y="1250556"/>
                  </a:lnTo>
                  <a:lnTo>
                    <a:pt x="104635" y="1249286"/>
                  </a:lnTo>
                  <a:lnTo>
                    <a:pt x="113487" y="1248016"/>
                  </a:lnTo>
                  <a:lnTo>
                    <a:pt x="131229" y="1242936"/>
                  </a:lnTo>
                  <a:lnTo>
                    <a:pt x="140906" y="1239126"/>
                  </a:lnTo>
                  <a:lnTo>
                    <a:pt x="145999" y="1236586"/>
                  </a:lnTo>
                  <a:lnTo>
                    <a:pt x="149567" y="1235316"/>
                  </a:lnTo>
                  <a:lnTo>
                    <a:pt x="150444" y="1237856"/>
                  </a:lnTo>
                  <a:lnTo>
                    <a:pt x="151168" y="1239126"/>
                  </a:lnTo>
                  <a:lnTo>
                    <a:pt x="151587" y="1239126"/>
                  </a:lnTo>
                  <a:lnTo>
                    <a:pt x="147459" y="1241666"/>
                  </a:lnTo>
                  <a:lnTo>
                    <a:pt x="133921" y="1248016"/>
                  </a:lnTo>
                  <a:lnTo>
                    <a:pt x="129667" y="1250556"/>
                  </a:lnTo>
                  <a:lnTo>
                    <a:pt x="128016" y="1251826"/>
                  </a:lnTo>
                  <a:lnTo>
                    <a:pt x="131483" y="1253096"/>
                  </a:lnTo>
                  <a:lnTo>
                    <a:pt x="135001" y="1251826"/>
                  </a:lnTo>
                  <a:lnTo>
                    <a:pt x="142748" y="1250556"/>
                  </a:lnTo>
                  <a:lnTo>
                    <a:pt x="142875" y="1251826"/>
                  </a:lnTo>
                  <a:lnTo>
                    <a:pt x="142494" y="1253096"/>
                  </a:lnTo>
                  <a:lnTo>
                    <a:pt x="141033" y="1254366"/>
                  </a:lnTo>
                  <a:lnTo>
                    <a:pt x="131914" y="1256906"/>
                  </a:lnTo>
                  <a:lnTo>
                    <a:pt x="127355" y="1259636"/>
                  </a:lnTo>
                  <a:lnTo>
                    <a:pt x="127355" y="1275956"/>
                  </a:lnTo>
                  <a:lnTo>
                    <a:pt x="126885" y="1277226"/>
                  </a:lnTo>
                  <a:lnTo>
                    <a:pt x="124891" y="1278496"/>
                  </a:lnTo>
                  <a:lnTo>
                    <a:pt x="123380" y="1279766"/>
                  </a:lnTo>
                  <a:lnTo>
                    <a:pt x="122440" y="1281036"/>
                  </a:lnTo>
                  <a:lnTo>
                    <a:pt x="118021" y="1283576"/>
                  </a:lnTo>
                  <a:lnTo>
                    <a:pt x="113398" y="1284846"/>
                  </a:lnTo>
                  <a:lnTo>
                    <a:pt x="107149" y="1286116"/>
                  </a:lnTo>
                  <a:lnTo>
                    <a:pt x="102184" y="1286116"/>
                  </a:lnTo>
                  <a:lnTo>
                    <a:pt x="106337" y="1282306"/>
                  </a:lnTo>
                  <a:lnTo>
                    <a:pt x="115201" y="1279766"/>
                  </a:lnTo>
                  <a:lnTo>
                    <a:pt x="119126" y="1279766"/>
                  </a:lnTo>
                  <a:lnTo>
                    <a:pt x="125361" y="1275956"/>
                  </a:lnTo>
                  <a:lnTo>
                    <a:pt x="127355" y="1275956"/>
                  </a:lnTo>
                  <a:lnTo>
                    <a:pt x="127355" y="1259636"/>
                  </a:lnTo>
                  <a:lnTo>
                    <a:pt x="123393" y="1261986"/>
                  </a:lnTo>
                  <a:lnTo>
                    <a:pt x="113398" y="1261986"/>
                  </a:lnTo>
                  <a:lnTo>
                    <a:pt x="107492" y="1264526"/>
                  </a:lnTo>
                  <a:lnTo>
                    <a:pt x="107213" y="1264526"/>
                  </a:lnTo>
                  <a:lnTo>
                    <a:pt x="108153" y="1263256"/>
                  </a:lnTo>
                  <a:lnTo>
                    <a:pt x="110782" y="1261986"/>
                  </a:lnTo>
                  <a:lnTo>
                    <a:pt x="112991" y="1260716"/>
                  </a:lnTo>
                  <a:lnTo>
                    <a:pt x="113919" y="1259446"/>
                  </a:lnTo>
                  <a:lnTo>
                    <a:pt x="113055" y="1259446"/>
                  </a:lnTo>
                  <a:lnTo>
                    <a:pt x="107632" y="1261986"/>
                  </a:lnTo>
                  <a:lnTo>
                    <a:pt x="104838" y="1264526"/>
                  </a:lnTo>
                  <a:lnTo>
                    <a:pt x="99822" y="1265796"/>
                  </a:lnTo>
                  <a:lnTo>
                    <a:pt x="96520" y="1267066"/>
                  </a:lnTo>
                  <a:lnTo>
                    <a:pt x="97624" y="1268336"/>
                  </a:lnTo>
                  <a:lnTo>
                    <a:pt x="95859" y="1270876"/>
                  </a:lnTo>
                  <a:lnTo>
                    <a:pt x="93002" y="1270876"/>
                  </a:lnTo>
                  <a:lnTo>
                    <a:pt x="91668" y="1271231"/>
                  </a:lnTo>
                  <a:lnTo>
                    <a:pt x="91668" y="1273416"/>
                  </a:lnTo>
                  <a:lnTo>
                    <a:pt x="90551" y="1274686"/>
                  </a:lnTo>
                  <a:lnTo>
                    <a:pt x="89179" y="1274686"/>
                  </a:lnTo>
                  <a:lnTo>
                    <a:pt x="89801" y="1273416"/>
                  </a:lnTo>
                  <a:lnTo>
                    <a:pt x="91668" y="1273416"/>
                  </a:lnTo>
                  <a:lnTo>
                    <a:pt x="91668" y="1271231"/>
                  </a:lnTo>
                  <a:lnTo>
                    <a:pt x="89395" y="1271828"/>
                  </a:lnTo>
                  <a:lnTo>
                    <a:pt x="90068" y="1270876"/>
                  </a:lnTo>
                  <a:lnTo>
                    <a:pt x="92392" y="1268336"/>
                  </a:lnTo>
                  <a:lnTo>
                    <a:pt x="90957" y="1268336"/>
                  </a:lnTo>
                  <a:lnTo>
                    <a:pt x="84924" y="1269606"/>
                  </a:lnTo>
                  <a:lnTo>
                    <a:pt x="78295" y="1270876"/>
                  </a:lnTo>
                  <a:lnTo>
                    <a:pt x="80886" y="1272146"/>
                  </a:lnTo>
                  <a:lnTo>
                    <a:pt x="68961" y="1279766"/>
                  </a:lnTo>
                  <a:lnTo>
                    <a:pt x="66344" y="1281036"/>
                  </a:lnTo>
                  <a:lnTo>
                    <a:pt x="60655" y="1283576"/>
                  </a:lnTo>
                  <a:lnTo>
                    <a:pt x="65265" y="1283576"/>
                  </a:lnTo>
                  <a:lnTo>
                    <a:pt x="62547" y="1284846"/>
                  </a:lnTo>
                  <a:lnTo>
                    <a:pt x="61163" y="1284846"/>
                  </a:lnTo>
                  <a:lnTo>
                    <a:pt x="55956" y="1286116"/>
                  </a:lnTo>
                  <a:lnTo>
                    <a:pt x="53162" y="1287386"/>
                  </a:lnTo>
                  <a:lnTo>
                    <a:pt x="108216" y="1287386"/>
                  </a:lnTo>
                  <a:lnTo>
                    <a:pt x="111125" y="1286116"/>
                  </a:lnTo>
                  <a:lnTo>
                    <a:pt x="113499" y="1286116"/>
                  </a:lnTo>
                  <a:lnTo>
                    <a:pt x="116039" y="1284846"/>
                  </a:lnTo>
                  <a:lnTo>
                    <a:pt x="124790" y="1282306"/>
                  </a:lnTo>
                  <a:lnTo>
                    <a:pt x="125222" y="1282306"/>
                  </a:lnTo>
                  <a:lnTo>
                    <a:pt x="130517" y="1278496"/>
                  </a:lnTo>
                  <a:lnTo>
                    <a:pt x="133464" y="1275956"/>
                  </a:lnTo>
                  <a:lnTo>
                    <a:pt x="134937" y="1274686"/>
                  </a:lnTo>
                  <a:lnTo>
                    <a:pt x="136410" y="1273416"/>
                  </a:lnTo>
                  <a:lnTo>
                    <a:pt x="137871" y="1272146"/>
                  </a:lnTo>
                  <a:lnTo>
                    <a:pt x="139166" y="1270876"/>
                  </a:lnTo>
                  <a:lnTo>
                    <a:pt x="142748" y="1268336"/>
                  </a:lnTo>
                  <a:lnTo>
                    <a:pt x="143065" y="1272146"/>
                  </a:lnTo>
                  <a:lnTo>
                    <a:pt x="149631" y="1269606"/>
                  </a:lnTo>
                  <a:lnTo>
                    <a:pt x="152387" y="1270876"/>
                  </a:lnTo>
                  <a:lnTo>
                    <a:pt x="152400" y="1272146"/>
                  </a:lnTo>
                  <a:lnTo>
                    <a:pt x="151765" y="1272146"/>
                  </a:lnTo>
                  <a:lnTo>
                    <a:pt x="149072" y="1274686"/>
                  </a:lnTo>
                  <a:lnTo>
                    <a:pt x="148183" y="1275956"/>
                  </a:lnTo>
                  <a:lnTo>
                    <a:pt x="140589" y="1279766"/>
                  </a:lnTo>
                  <a:lnTo>
                    <a:pt x="138963" y="1281036"/>
                  </a:lnTo>
                  <a:lnTo>
                    <a:pt x="145046" y="1278496"/>
                  </a:lnTo>
                  <a:lnTo>
                    <a:pt x="150914" y="1278496"/>
                  </a:lnTo>
                  <a:lnTo>
                    <a:pt x="147726" y="1281036"/>
                  </a:lnTo>
                  <a:lnTo>
                    <a:pt x="145211" y="1282306"/>
                  </a:lnTo>
                  <a:lnTo>
                    <a:pt x="136575" y="1286116"/>
                  </a:lnTo>
                  <a:lnTo>
                    <a:pt x="132473" y="1287386"/>
                  </a:lnTo>
                  <a:lnTo>
                    <a:pt x="125399" y="1289926"/>
                  </a:lnTo>
                  <a:lnTo>
                    <a:pt x="122809" y="1292466"/>
                  </a:lnTo>
                  <a:lnTo>
                    <a:pt x="125641" y="1292466"/>
                  </a:lnTo>
                  <a:lnTo>
                    <a:pt x="133870" y="1289926"/>
                  </a:lnTo>
                  <a:lnTo>
                    <a:pt x="138709" y="1287386"/>
                  </a:lnTo>
                  <a:lnTo>
                    <a:pt x="143002" y="1284846"/>
                  </a:lnTo>
                  <a:lnTo>
                    <a:pt x="149034" y="1282306"/>
                  </a:lnTo>
                  <a:lnTo>
                    <a:pt x="150964" y="1281036"/>
                  </a:lnTo>
                  <a:lnTo>
                    <a:pt x="154000" y="1279766"/>
                  </a:lnTo>
                  <a:lnTo>
                    <a:pt x="156121" y="1279766"/>
                  </a:lnTo>
                  <a:lnTo>
                    <a:pt x="147383" y="1284846"/>
                  </a:lnTo>
                  <a:lnTo>
                    <a:pt x="153466" y="1282306"/>
                  </a:lnTo>
                  <a:lnTo>
                    <a:pt x="154025" y="1283576"/>
                  </a:lnTo>
                  <a:lnTo>
                    <a:pt x="154406" y="1283576"/>
                  </a:lnTo>
                  <a:lnTo>
                    <a:pt x="152615" y="1284846"/>
                  </a:lnTo>
                  <a:lnTo>
                    <a:pt x="147523" y="1287386"/>
                  </a:lnTo>
                  <a:lnTo>
                    <a:pt x="143230" y="1288656"/>
                  </a:lnTo>
                  <a:lnTo>
                    <a:pt x="141884" y="1292466"/>
                  </a:lnTo>
                  <a:lnTo>
                    <a:pt x="134696" y="1295006"/>
                  </a:lnTo>
                  <a:lnTo>
                    <a:pt x="133121" y="1296187"/>
                  </a:lnTo>
                  <a:lnTo>
                    <a:pt x="133121" y="1335646"/>
                  </a:lnTo>
                  <a:lnTo>
                    <a:pt x="131000" y="1336916"/>
                  </a:lnTo>
                  <a:lnTo>
                    <a:pt x="129184" y="1338186"/>
                  </a:lnTo>
                  <a:lnTo>
                    <a:pt x="128917" y="1339456"/>
                  </a:lnTo>
                  <a:lnTo>
                    <a:pt x="126911" y="1341996"/>
                  </a:lnTo>
                  <a:lnTo>
                    <a:pt x="124739" y="1343266"/>
                  </a:lnTo>
                  <a:lnTo>
                    <a:pt x="122275" y="1344536"/>
                  </a:lnTo>
                  <a:lnTo>
                    <a:pt x="117856" y="1345806"/>
                  </a:lnTo>
                  <a:lnTo>
                    <a:pt x="113728" y="1347076"/>
                  </a:lnTo>
                  <a:lnTo>
                    <a:pt x="106146" y="1350886"/>
                  </a:lnTo>
                  <a:lnTo>
                    <a:pt x="101561" y="1352156"/>
                  </a:lnTo>
                  <a:lnTo>
                    <a:pt x="100698" y="1352435"/>
                  </a:lnTo>
                  <a:lnTo>
                    <a:pt x="100698" y="1362316"/>
                  </a:lnTo>
                  <a:lnTo>
                    <a:pt x="99453" y="1363586"/>
                  </a:lnTo>
                  <a:lnTo>
                    <a:pt x="99199" y="1363586"/>
                  </a:lnTo>
                  <a:lnTo>
                    <a:pt x="99199" y="1388986"/>
                  </a:lnTo>
                  <a:lnTo>
                    <a:pt x="95592" y="1391526"/>
                  </a:lnTo>
                  <a:lnTo>
                    <a:pt x="93586" y="1392796"/>
                  </a:lnTo>
                  <a:lnTo>
                    <a:pt x="89471" y="1394066"/>
                  </a:lnTo>
                  <a:lnTo>
                    <a:pt x="82016" y="1394066"/>
                  </a:lnTo>
                  <a:lnTo>
                    <a:pt x="77673" y="1395336"/>
                  </a:lnTo>
                  <a:lnTo>
                    <a:pt x="66192" y="1395336"/>
                  </a:lnTo>
                  <a:lnTo>
                    <a:pt x="69519" y="1394066"/>
                  </a:lnTo>
                  <a:lnTo>
                    <a:pt x="80416" y="1391526"/>
                  </a:lnTo>
                  <a:lnTo>
                    <a:pt x="87198" y="1390256"/>
                  </a:lnTo>
                  <a:lnTo>
                    <a:pt x="93281" y="1390256"/>
                  </a:lnTo>
                  <a:lnTo>
                    <a:pt x="99199" y="1388986"/>
                  </a:lnTo>
                  <a:lnTo>
                    <a:pt x="99199" y="1363586"/>
                  </a:lnTo>
                  <a:lnTo>
                    <a:pt x="97637" y="1363586"/>
                  </a:lnTo>
                  <a:lnTo>
                    <a:pt x="96697" y="1364856"/>
                  </a:lnTo>
                  <a:lnTo>
                    <a:pt x="93738" y="1364856"/>
                  </a:lnTo>
                  <a:lnTo>
                    <a:pt x="91351" y="1366126"/>
                  </a:lnTo>
                  <a:lnTo>
                    <a:pt x="91528" y="1364856"/>
                  </a:lnTo>
                  <a:lnTo>
                    <a:pt x="93738" y="1363586"/>
                  </a:lnTo>
                  <a:lnTo>
                    <a:pt x="95478" y="1363586"/>
                  </a:lnTo>
                  <a:lnTo>
                    <a:pt x="98717" y="1362316"/>
                  </a:lnTo>
                  <a:lnTo>
                    <a:pt x="100698" y="1362316"/>
                  </a:lnTo>
                  <a:lnTo>
                    <a:pt x="100698" y="1352435"/>
                  </a:lnTo>
                  <a:lnTo>
                    <a:pt x="97586" y="1353426"/>
                  </a:lnTo>
                  <a:lnTo>
                    <a:pt x="92290" y="1354696"/>
                  </a:lnTo>
                  <a:lnTo>
                    <a:pt x="92875" y="1353426"/>
                  </a:lnTo>
                  <a:lnTo>
                    <a:pt x="92684" y="1352156"/>
                  </a:lnTo>
                  <a:lnTo>
                    <a:pt x="91198" y="1352156"/>
                  </a:lnTo>
                  <a:lnTo>
                    <a:pt x="90335" y="1350886"/>
                  </a:lnTo>
                  <a:lnTo>
                    <a:pt x="92087" y="1349616"/>
                  </a:lnTo>
                  <a:lnTo>
                    <a:pt x="94056" y="1349616"/>
                  </a:lnTo>
                  <a:lnTo>
                    <a:pt x="95389" y="1348346"/>
                  </a:lnTo>
                  <a:lnTo>
                    <a:pt x="102349" y="1344536"/>
                  </a:lnTo>
                  <a:lnTo>
                    <a:pt x="102374" y="1343266"/>
                  </a:lnTo>
                  <a:lnTo>
                    <a:pt x="111785" y="1341996"/>
                  </a:lnTo>
                  <a:lnTo>
                    <a:pt x="115138" y="1340726"/>
                  </a:lnTo>
                  <a:lnTo>
                    <a:pt x="124193" y="1336916"/>
                  </a:lnTo>
                  <a:lnTo>
                    <a:pt x="129057" y="1334376"/>
                  </a:lnTo>
                  <a:lnTo>
                    <a:pt x="128282" y="1335646"/>
                  </a:lnTo>
                  <a:lnTo>
                    <a:pt x="127279" y="1336916"/>
                  </a:lnTo>
                  <a:lnTo>
                    <a:pt x="133121" y="1335646"/>
                  </a:lnTo>
                  <a:lnTo>
                    <a:pt x="133121" y="1296187"/>
                  </a:lnTo>
                  <a:lnTo>
                    <a:pt x="129590" y="1298816"/>
                  </a:lnTo>
                  <a:lnTo>
                    <a:pt x="123926" y="1301356"/>
                  </a:lnTo>
                  <a:lnTo>
                    <a:pt x="116738" y="1303896"/>
                  </a:lnTo>
                  <a:lnTo>
                    <a:pt x="117779" y="1306436"/>
                  </a:lnTo>
                  <a:lnTo>
                    <a:pt x="107708" y="1310246"/>
                  </a:lnTo>
                  <a:lnTo>
                    <a:pt x="103555" y="1312786"/>
                  </a:lnTo>
                  <a:lnTo>
                    <a:pt x="100139" y="1315326"/>
                  </a:lnTo>
                  <a:lnTo>
                    <a:pt x="97053" y="1316596"/>
                  </a:lnTo>
                  <a:lnTo>
                    <a:pt x="92862" y="1317866"/>
                  </a:lnTo>
                  <a:lnTo>
                    <a:pt x="89877" y="1318882"/>
                  </a:lnTo>
                  <a:lnTo>
                    <a:pt x="89877" y="1350886"/>
                  </a:lnTo>
                  <a:lnTo>
                    <a:pt x="87452" y="1352156"/>
                  </a:lnTo>
                  <a:lnTo>
                    <a:pt x="85890" y="1353426"/>
                  </a:lnTo>
                  <a:lnTo>
                    <a:pt x="82918" y="1353426"/>
                  </a:lnTo>
                  <a:lnTo>
                    <a:pt x="84518" y="1352156"/>
                  </a:lnTo>
                  <a:lnTo>
                    <a:pt x="88506" y="1350886"/>
                  </a:lnTo>
                  <a:lnTo>
                    <a:pt x="89877" y="1350886"/>
                  </a:lnTo>
                  <a:lnTo>
                    <a:pt x="89877" y="1318882"/>
                  </a:lnTo>
                  <a:lnTo>
                    <a:pt x="89090" y="1319136"/>
                  </a:lnTo>
                  <a:lnTo>
                    <a:pt x="83197" y="1321676"/>
                  </a:lnTo>
                  <a:lnTo>
                    <a:pt x="76288" y="1324216"/>
                  </a:lnTo>
                  <a:lnTo>
                    <a:pt x="70243" y="1326756"/>
                  </a:lnTo>
                  <a:lnTo>
                    <a:pt x="67640" y="1328026"/>
                  </a:lnTo>
                  <a:lnTo>
                    <a:pt x="65024" y="1328026"/>
                  </a:lnTo>
                  <a:lnTo>
                    <a:pt x="60248" y="1326756"/>
                  </a:lnTo>
                  <a:lnTo>
                    <a:pt x="55181" y="1326756"/>
                  </a:lnTo>
                  <a:lnTo>
                    <a:pt x="43040" y="1330566"/>
                  </a:lnTo>
                  <a:lnTo>
                    <a:pt x="41198" y="1330566"/>
                  </a:lnTo>
                  <a:lnTo>
                    <a:pt x="38150" y="1331836"/>
                  </a:lnTo>
                  <a:lnTo>
                    <a:pt x="29260" y="1331836"/>
                  </a:lnTo>
                  <a:lnTo>
                    <a:pt x="24752" y="1333106"/>
                  </a:lnTo>
                  <a:lnTo>
                    <a:pt x="19812" y="1377556"/>
                  </a:lnTo>
                  <a:lnTo>
                    <a:pt x="25692" y="1376286"/>
                  </a:lnTo>
                  <a:lnTo>
                    <a:pt x="32867" y="1376286"/>
                  </a:lnTo>
                  <a:lnTo>
                    <a:pt x="35191" y="1375016"/>
                  </a:lnTo>
                  <a:lnTo>
                    <a:pt x="39522" y="1373746"/>
                  </a:lnTo>
                  <a:lnTo>
                    <a:pt x="46939" y="1371206"/>
                  </a:lnTo>
                  <a:lnTo>
                    <a:pt x="54889" y="1368666"/>
                  </a:lnTo>
                  <a:lnTo>
                    <a:pt x="62293" y="1366126"/>
                  </a:lnTo>
                  <a:lnTo>
                    <a:pt x="69189" y="1363586"/>
                  </a:lnTo>
                  <a:lnTo>
                    <a:pt x="75260" y="1362316"/>
                  </a:lnTo>
                  <a:lnTo>
                    <a:pt x="81026" y="1361046"/>
                  </a:lnTo>
                  <a:lnTo>
                    <a:pt x="87007" y="1358506"/>
                  </a:lnTo>
                  <a:lnTo>
                    <a:pt x="87503" y="1358506"/>
                  </a:lnTo>
                  <a:lnTo>
                    <a:pt x="88417" y="1359776"/>
                  </a:lnTo>
                  <a:lnTo>
                    <a:pt x="87515" y="1361046"/>
                  </a:lnTo>
                  <a:lnTo>
                    <a:pt x="86131" y="1362316"/>
                  </a:lnTo>
                  <a:lnTo>
                    <a:pt x="77685" y="1366126"/>
                  </a:lnTo>
                  <a:lnTo>
                    <a:pt x="76403" y="1367396"/>
                  </a:lnTo>
                  <a:lnTo>
                    <a:pt x="73253" y="1369936"/>
                  </a:lnTo>
                  <a:lnTo>
                    <a:pt x="72313" y="1371206"/>
                  </a:lnTo>
                  <a:lnTo>
                    <a:pt x="68402" y="1373746"/>
                  </a:lnTo>
                  <a:lnTo>
                    <a:pt x="62712" y="1376286"/>
                  </a:lnTo>
                  <a:lnTo>
                    <a:pt x="56057" y="1376286"/>
                  </a:lnTo>
                  <a:lnTo>
                    <a:pt x="49250" y="1377556"/>
                  </a:lnTo>
                  <a:lnTo>
                    <a:pt x="45808" y="1378826"/>
                  </a:lnTo>
                  <a:lnTo>
                    <a:pt x="41338" y="1380096"/>
                  </a:lnTo>
                  <a:lnTo>
                    <a:pt x="39382" y="1381366"/>
                  </a:lnTo>
                  <a:lnTo>
                    <a:pt x="36791" y="1382636"/>
                  </a:lnTo>
                  <a:lnTo>
                    <a:pt x="42227" y="1381366"/>
                  </a:lnTo>
                  <a:lnTo>
                    <a:pt x="36804" y="1383906"/>
                  </a:lnTo>
                  <a:lnTo>
                    <a:pt x="41173" y="1383906"/>
                  </a:lnTo>
                  <a:lnTo>
                    <a:pt x="43624" y="1382636"/>
                  </a:lnTo>
                  <a:lnTo>
                    <a:pt x="50076" y="1381366"/>
                  </a:lnTo>
                  <a:lnTo>
                    <a:pt x="56540" y="1380096"/>
                  </a:lnTo>
                  <a:lnTo>
                    <a:pt x="62458" y="1378826"/>
                  </a:lnTo>
                  <a:lnTo>
                    <a:pt x="66154" y="1377556"/>
                  </a:lnTo>
                  <a:lnTo>
                    <a:pt x="67754" y="1377556"/>
                  </a:lnTo>
                  <a:lnTo>
                    <a:pt x="62915" y="1380096"/>
                  </a:lnTo>
                  <a:lnTo>
                    <a:pt x="59690" y="1381366"/>
                  </a:lnTo>
                  <a:lnTo>
                    <a:pt x="52705" y="1382636"/>
                  </a:lnTo>
                  <a:lnTo>
                    <a:pt x="46101" y="1385176"/>
                  </a:lnTo>
                  <a:lnTo>
                    <a:pt x="39878" y="1386446"/>
                  </a:lnTo>
                  <a:lnTo>
                    <a:pt x="34048" y="1388986"/>
                  </a:lnTo>
                  <a:lnTo>
                    <a:pt x="30162" y="1390256"/>
                  </a:lnTo>
                  <a:lnTo>
                    <a:pt x="24726" y="1391526"/>
                  </a:lnTo>
                  <a:lnTo>
                    <a:pt x="18186" y="1392796"/>
                  </a:lnTo>
                  <a:lnTo>
                    <a:pt x="17653" y="1396606"/>
                  </a:lnTo>
                  <a:lnTo>
                    <a:pt x="21450" y="1396606"/>
                  </a:lnTo>
                  <a:lnTo>
                    <a:pt x="20510" y="1397876"/>
                  </a:lnTo>
                  <a:lnTo>
                    <a:pt x="17538" y="1397876"/>
                  </a:lnTo>
                  <a:lnTo>
                    <a:pt x="16497" y="1408036"/>
                  </a:lnTo>
                  <a:lnTo>
                    <a:pt x="19177" y="1406766"/>
                  </a:lnTo>
                  <a:lnTo>
                    <a:pt x="22009" y="1406766"/>
                  </a:lnTo>
                  <a:lnTo>
                    <a:pt x="20129" y="1408036"/>
                  </a:lnTo>
                  <a:lnTo>
                    <a:pt x="20675" y="1409306"/>
                  </a:lnTo>
                  <a:lnTo>
                    <a:pt x="20370" y="1410576"/>
                  </a:lnTo>
                  <a:lnTo>
                    <a:pt x="15938" y="1411846"/>
                  </a:lnTo>
                  <a:lnTo>
                    <a:pt x="15659" y="1414386"/>
                  </a:lnTo>
                  <a:lnTo>
                    <a:pt x="16713" y="1414386"/>
                  </a:lnTo>
                  <a:lnTo>
                    <a:pt x="34480" y="1411846"/>
                  </a:lnTo>
                  <a:lnTo>
                    <a:pt x="41808" y="1410576"/>
                  </a:lnTo>
                  <a:lnTo>
                    <a:pt x="50673" y="1408036"/>
                  </a:lnTo>
                  <a:lnTo>
                    <a:pt x="58801" y="1406766"/>
                  </a:lnTo>
                  <a:lnTo>
                    <a:pt x="66128" y="1404226"/>
                  </a:lnTo>
                  <a:lnTo>
                    <a:pt x="72593" y="1404226"/>
                  </a:lnTo>
                  <a:lnTo>
                    <a:pt x="78625" y="1402956"/>
                  </a:lnTo>
                  <a:lnTo>
                    <a:pt x="86448" y="1401686"/>
                  </a:lnTo>
                  <a:lnTo>
                    <a:pt x="93548" y="1399146"/>
                  </a:lnTo>
                  <a:lnTo>
                    <a:pt x="102755" y="1396606"/>
                  </a:lnTo>
                  <a:lnTo>
                    <a:pt x="122478" y="1388986"/>
                  </a:lnTo>
                  <a:lnTo>
                    <a:pt x="131419" y="1386446"/>
                  </a:lnTo>
                  <a:lnTo>
                    <a:pt x="135039" y="1385176"/>
                  </a:lnTo>
                  <a:lnTo>
                    <a:pt x="138430" y="1381366"/>
                  </a:lnTo>
                  <a:lnTo>
                    <a:pt x="140360" y="1378826"/>
                  </a:lnTo>
                  <a:lnTo>
                    <a:pt x="142557" y="1377556"/>
                  </a:lnTo>
                  <a:lnTo>
                    <a:pt x="147497" y="1376286"/>
                  </a:lnTo>
                  <a:lnTo>
                    <a:pt x="151231" y="1375016"/>
                  </a:lnTo>
                  <a:lnTo>
                    <a:pt x="155562" y="1373746"/>
                  </a:lnTo>
                  <a:lnTo>
                    <a:pt x="159283" y="1372476"/>
                  </a:lnTo>
                  <a:lnTo>
                    <a:pt x="164490" y="1369936"/>
                  </a:lnTo>
                  <a:lnTo>
                    <a:pt x="166268" y="1371206"/>
                  </a:lnTo>
                  <a:lnTo>
                    <a:pt x="166204" y="1372476"/>
                  </a:lnTo>
                  <a:lnTo>
                    <a:pt x="167398" y="1372476"/>
                  </a:lnTo>
                  <a:lnTo>
                    <a:pt x="169621" y="1371206"/>
                  </a:lnTo>
                  <a:lnTo>
                    <a:pt x="172821" y="1369936"/>
                  </a:lnTo>
                  <a:lnTo>
                    <a:pt x="173164" y="1371206"/>
                  </a:lnTo>
                  <a:lnTo>
                    <a:pt x="169875" y="1372476"/>
                  </a:lnTo>
                  <a:lnTo>
                    <a:pt x="163576" y="1376083"/>
                  </a:lnTo>
                  <a:lnTo>
                    <a:pt x="163576" y="1390256"/>
                  </a:lnTo>
                  <a:lnTo>
                    <a:pt x="161963" y="1390256"/>
                  </a:lnTo>
                  <a:lnTo>
                    <a:pt x="161074" y="1391526"/>
                  </a:lnTo>
                  <a:lnTo>
                    <a:pt x="159092" y="1391526"/>
                  </a:lnTo>
                  <a:lnTo>
                    <a:pt x="157556" y="1392796"/>
                  </a:lnTo>
                  <a:lnTo>
                    <a:pt x="157187" y="1391526"/>
                  </a:lnTo>
                  <a:lnTo>
                    <a:pt x="158419" y="1391526"/>
                  </a:lnTo>
                  <a:lnTo>
                    <a:pt x="159893" y="1390256"/>
                  </a:lnTo>
                  <a:lnTo>
                    <a:pt x="161620" y="1390256"/>
                  </a:lnTo>
                  <a:lnTo>
                    <a:pt x="163537" y="1388986"/>
                  </a:lnTo>
                  <a:lnTo>
                    <a:pt x="163576" y="1390256"/>
                  </a:lnTo>
                  <a:lnTo>
                    <a:pt x="163576" y="1376083"/>
                  </a:lnTo>
                  <a:lnTo>
                    <a:pt x="160972" y="1377556"/>
                  </a:lnTo>
                  <a:lnTo>
                    <a:pt x="154089" y="1380096"/>
                  </a:lnTo>
                  <a:lnTo>
                    <a:pt x="139763" y="1385176"/>
                  </a:lnTo>
                  <a:lnTo>
                    <a:pt x="135623" y="1386446"/>
                  </a:lnTo>
                  <a:lnTo>
                    <a:pt x="132130" y="1388986"/>
                  </a:lnTo>
                  <a:lnTo>
                    <a:pt x="129095" y="1392796"/>
                  </a:lnTo>
                  <a:lnTo>
                    <a:pt x="123329" y="1395336"/>
                  </a:lnTo>
                  <a:lnTo>
                    <a:pt x="115455" y="1397876"/>
                  </a:lnTo>
                  <a:lnTo>
                    <a:pt x="112991" y="1399146"/>
                  </a:lnTo>
                  <a:lnTo>
                    <a:pt x="108902" y="1400416"/>
                  </a:lnTo>
                  <a:lnTo>
                    <a:pt x="108661" y="1402956"/>
                  </a:lnTo>
                  <a:lnTo>
                    <a:pt x="101193" y="1405496"/>
                  </a:lnTo>
                  <a:lnTo>
                    <a:pt x="100279" y="1405496"/>
                  </a:lnTo>
                  <a:lnTo>
                    <a:pt x="100279" y="1408036"/>
                  </a:lnTo>
                  <a:lnTo>
                    <a:pt x="97497" y="1409306"/>
                  </a:lnTo>
                  <a:lnTo>
                    <a:pt x="95859" y="1409306"/>
                  </a:lnTo>
                  <a:lnTo>
                    <a:pt x="94132" y="1410576"/>
                  </a:lnTo>
                  <a:lnTo>
                    <a:pt x="88773" y="1410576"/>
                  </a:lnTo>
                  <a:lnTo>
                    <a:pt x="86461" y="1411846"/>
                  </a:lnTo>
                  <a:lnTo>
                    <a:pt x="83083" y="1411846"/>
                  </a:lnTo>
                  <a:lnTo>
                    <a:pt x="84480" y="1410576"/>
                  </a:lnTo>
                  <a:lnTo>
                    <a:pt x="86283" y="1410576"/>
                  </a:lnTo>
                  <a:lnTo>
                    <a:pt x="90551" y="1409306"/>
                  </a:lnTo>
                  <a:lnTo>
                    <a:pt x="93687" y="1408036"/>
                  </a:lnTo>
                  <a:lnTo>
                    <a:pt x="97536" y="1406766"/>
                  </a:lnTo>
                  <a:lnTo>
                    <a:pt x="98780" y="1406766"/>
                  </a:lnTo>
                  <a:lnTo>
                    <a:pt x="99187" y="1408036"/>
                  </a:lnTo>
                  <a:lnTo>
                    <a:pt x="100279" y="1408036"/>
                  </a:lnTo>
                  <a:lnTo>
                    <a:pt x="100279" y="1405496"/>
                  </a:lnTo>
                  <a:lnTo>
                    <a:pt x="96570" y="1405496"/>
                  </a:lnTo>
                  <a:lnTo>
                    <a:pt x="89738" y="1406766"/>
                  </a:lnTo>
                  <a:lnTo>
                    <a:pt x="73825" y="1411846"/>
                  </a:lnTo>
                  <a:lnTo>
                    <a:pt x="71526" y="1412341"/>
                  </a:lnTo>
                  <a:lnTo>
                    <a:pt x="71526" y="1415656"/>
                  </a:lnTo>
                  <a:lnTo>
                    <a:pt x="70827" y="1416926"/>
                  </a:lnTo>
                  <a:lnTo>
                    <a:pt x="68554" y="1416926"/>
                  </a:lnTo>
                  <a:lnTo>
                    <a:pt x="65506" y="1418196"/>
                  </a:lnTo>
                  <a:lnTo>
                    <a:pt x="63271" y="1419466"/>
                  </a:lnTo>
                  <a:lnTo>
                    <a:pt x="61607" y="1419466"/>
                  </a:lnTo>
                  <a:lnTo>
                    <a:pt x="62661" y="1418196"/>
                  </a:lnTo>
                  <a:lnTo>
                    <a:pt x="64973" y="1416926"/>
                  </a:lnTo>
                  <a:lnTo>
                    <a:pt x="70243" y="1415656"/>
                  </a:lnTo>
                  <a:lnTo>
                    <a:pt x="71526" y="1415656"/>
                  </a:lnTo>
                  <a:lnTo>
                    <a:pt x="71526" y="1412341"/>
                  </a:lnTo>
                  <a:lnTo>
                    <a:pt x="67856" y="1413116"/>
                  </a:lnTo>
                  <a:lnTo>
                    <a:pt x="55206" y="1415656"/>
                  </a:lnTo>
                  <a:lnTo>
                    <a:pt x="46329" y="1418196"/>
                  </a:lnTo>
                  <a:lnTo>
                    <a:pt x="43383" y="1419466"/>
                  </a:lnTo>
                  <a:lnTo>
                    <a:pt x="56959" y="1416926"/>
                  </a:lnTo>
                  <a:lnTo>
                    <a:pt x="51346" y="1419466"/>
                  </a:lnTo>
                  <a:lnTo>
                    <a:pt x="41871" y="1422006"/>
                  </a:lnTo>
                  <a:lnTo>
                    <a:pt x="50660" y="1422006"/>
                  </a:lnTo>
                  <a:lnTo>
                    <a:pt x="57886" y="1420736"/>
                  </a:lnTo>
                  <a:lnTo>
                    <a:pt x="66154" y="1419466"/>
                  </a:lnTo>
                  <a:lnTo>
                    <a:pt x="76288" y="1416926"/>
                  </a:lnTo>
                  <a:lnTo>
                    <a:pt x="80225" y="1415656"/>
                  </a:lnTo>
                  <a:lnTo>
                    <a:pt x="84162" y="1414386"/>
                  </a:lnTo>
                  <a:lnTo>
                    <a:pt x="88836" y="1413116"/>
                  </a:lnTo>
                  <a:lnTo>
                    <a:pt x="92278" y="1414386"/>
                  </a:lnTo>
                  <a:lnTo>
                    <a:pt x="95935" y="1413116"/>
                  </a:lnTo>
                  <a:lnTo>
                    <a:pt x="99225" y="1411846"/>
                  </a:lnTo>
                  <a:lnTo>
                    <a:pt x="102514" y="1410576"/>
                  </a:lnTo>
                  <a:lnTo>
                    <a:pt x="106362" y="1409306"/>
                  </a:lnTo>
                  <a:lnTo>
                    <a:pt x="110883" y="1406766"/>
                  </a:lnTo>
                  <a:lnTo>
                    <a:pt x="113144" y="1405496"/>
                  </a:lnTo>
                  <a:lnTo>
                    <a:pt x="110185" y="1405496"/>
                  </a:lnTo>
                  <a:lnTo>
                    <a:pt x="113169" y="1404226"/>
                  </a:lnTo>
                  <a:lnTo>
                    <a:pt x="113601" y="1402956"/>
                  </a:lnTo>
                  <a:lnTo>
                    <a:pt x="112839" y="1402956"/>
                  </a:lnTo>
                  <a:lnTo>
                    <a:pt x="116370" y="1400416"/>
                  </a:lnTo>
                  <a:lnTo>
                    <a:pt x="123888" y="1399146"/>
                  </a:lnTo>
                  <a:lnTo>
                    <a:pt x="125031" y="1396606"/>
                  </a:lnTo>
                  <a:lnTo>
                    <a:pt x="126123" y="1395336"/>
                  </a:lnTo>
                  <a:lnTo>
                    <a:pt x="131953" y="1392796"/>
                  </a:lnTo>
                  <a:lnTo>
                    <a:pt x="138811" y="1392796"/>
                  </a:lnTo>
                  <a:lnTo>
                    <a:pt x="143675" y="1391526"/>
                  </a:lnTo>
                  <a:lnTo>
                    <a:pt x="145122" y="1391526"/>
                  </a:lnTo>
                  <a:lnTo>
                    <a:pt x="142201" y="1392796"/>
                  </a:lnTo>
                  <a:lnTo>
                    <a:pt x="140423" y="1394066"/>
                  </a:lnTo>
                  <a:lnTo>
                    <a:pt x="137883" y="1395336"/>
                  </a:lnTo>
                  <a:lnTo>
                    <a:pt x="132613" y="1396606"/>
                  </a:lnTo>
                  <a:lnTo>
                    <a:pt x="134556" y="1397876"/>
                  </a:lnTo>
                  <a:lnTo>
                    <a:pt x="139331" y="1395323"/>
                  </a:lnTo>
                  <a:lnTo>
                    <a:pt x="141973" y="1394066"/>
                  </a:lnTo>
                  <a:lnTo>
                    <a:pt x="146837" y="1391526"/>
                  </a:lnTo>
                  <a:lnTo>
                    <a:pt x="155676" y="1388986"/>
                  </a:lnTo>
                  <a:lnTo>
                    <a:pt x="151663" y="1391526"/>
                  </a:lnTo>
                  <a:lnTo>
                    <a:pt x="145834" y="1394066"/>
                  </a:lnTo>
                  <a:lnTo>
                    <a:pt x="138734" y="1397876"/>
                  </a:lnTo>
                  <a:lnTo>
                    <a:pt x="133299" y="1400416"/>
                  </a:lnTo>
                  <a:lnTo>
                    <a:pt x="126568" y="1401686"/>
                  </a:lnTo>
                  <a:lnTo>
                    <a:pt x="122897" y="1404226"/>
                  </a:lnTo>
                  <a:lnTo>
                    <a:pt x="117411" y="1406766"/>
                  </a:lnTo>
                  <a:lnTo>
                    <a:pt x="111391" y="1408036"/>
                  </a:lnTo>
                  <a:lnTo>
                    <a:pt x="103708" y="1411846"/>
                  </a:lnTo>
                  <a:lnTo>
                    <a:pt x="101358" y="1411846"/>
                  </a:lnTo>
                  <a:lnTo>
                    <a:pt x="102514" y="1413116"/>
                  </a:lnTo>
                  <a:lnTo>
                    <a:pt x="104444" y="1413116"/>
                  </a:lnTo>
                  <a:lnTo>
                    <a:pt x="106121" y="1411846"/>
                  </a:lnTo>
                  <a:lnTo>
                    <a:pt x="113944" y="1409306"/>
                  </a:lnTo>
                  <a:lnTo>
                    <a:pt x="127571" y="1404226"/>
                  </a:lnTo>
                  <a:lnTo>
                    <a:pt x="135724" y="1400416"/>
                  </a:lnTo>
                  <a:lnTo>
                    <a:pt x="141820" y="1397876"/>
                  </a:lnTo>
                  <a:lnTo>
                    <a:pt x="152057" y="1395336"/>
                  </a:lnTo>
                  <a:lnTo>
                    <a:pt x="153974" y="1395336"/>
                  </a:lnTo>
                  <a:lnTo>
                    <a:pt x="148132" y="1399146"/>
                  </a:lnTo>
                  <a:lnTo>
                    <a:pt x="146456" y="1399146"/>
                  </a:lnTo>
                  <a:lnTo>
                    <a:pt x="141782" y="1401686"/>
                  </a:lnTo>
                  <a:lnTo>
                    <a:pt x="141122" y="1400416"/>
                  </a:lnTo>
                  <a:lnTo>
                    <a:pt x="140906" y="1400492"/>
                  </a:lnTo>
                  <a:lnTo>
                    <a:pt x="140906" y="1402956"/>
                  </a:lnTo>
                  <a:lnTo>
                    <a:pt x="140131" y="1404226"/>
                  </a:lnTo>
                  <a:lnTo>
                    <a:pt x="138569" y="1404226"/>
                  </a:lnTo>
                  <a:lnTo>
                    <a:pt x="139649" y="1402956"/>
                  </a:lnTo>
                  <a:lnTo>
                    <a:pt x="140906" y="1402956"/>
                  </a:lnTo>
                  <a:lnTo>
                    <a:pt x="140906" y="1400492"/>
                  </a:lnTo>
                  <a:lnTo>
                    <a:pt x="129413" y="1404226"/>
                  </a:lnTo>
                  <a:lnTo>
                    <a:pt x="130403" y="1405496"/>
                  </a:lnTo>
                  <a:lnTo>
                    <a:pt x="125869" y="1408036"/>
                  </a:lnTo>
                  <a:lnTo>
                    <a:pt x="123418" y="1408036"/>
                  </a:lnTo>
                  <a:lnTo>
                    <a:pt x="121577" y="1409306"/>
                  </a:lnTo>
                  <a:lnTo>
                    <a:pt x="118414" y="1410576"/>
                  </a:lnTo>
                  <a:lnTo>
                    <a:pt x="115189" y="1410576"/>
                  </a:lnTo>
                  <a:lnTo>
                    <a:pt x="109804" y="1413116"/>
                  </a:lnTo>
                  <a:lnTo>
                    <a:pt x="112788" y="1413116"/>
                  </a:lnTo>
                  <a:lnTo>
                    <a:pt x="105702" y="1415656"/>
                  </a:lnTo>
                  <a:lnTo>
                    <a:pt x="105587" y="1449946"/>
                  </a:lnTo>
                  <a:lnTo>
                    <a:pt x="104686" y="1451216"/>
                  </a:lnTo>
                  <a:lnTo>
                    <a:pt x="102679" y="1451216"/>
                  </a:lnTo>
                  <a:lnTo>
                    <a:pt x="99199" y="1452486"/>
                  </a:lnTo>
                  <a:lnTo>
                    <a:pt x="95338" y="1453756"/>
                  </a:lnTo>
                  <a:lnTo>
                    <a:pt x="91694" y="1455026"/>
                  </a:lnTo>
                  <a:lnTo>
                    <a:pt x="90309" y="1453756"/>
                  </a:lnTo>
                  <a:lnTo>
                    <a:pt x="91249" y="1453756"/>
                  </a:lnTo>
                  <a:lnTo>
                    <a:pt x="96393" y="1451216"/>
                  </a:lnTo>
                  <a:lnTo>
                    <a:pt x="101079" y="1449946"/>
                  </a:lnTo>
                  <a:lnTo>
                    <a:pt x="105587" y="1449946"/>
                  </a:lnTo>
                  <a:lnTo>
                    <a:pt x="105587" y="1415694"/>
                  </a:lnTo>
                  <a:lnTo>
                    <a:pt x="97180" y="1418221"/>
                  </a:lnTo>
                  <a:lnTo>
                    <a:pt x="97180" y="1432166"/>
                  </a:lnTo>
                  <a:lnTo>
                    <a:pt x="94919" y="1433207"/>
                  </a:lnTo>
                  <a:lnTo>
                    <a:pt x="95465" y="1432166"/>
                  </a:lnTo>
                  <a:lnTo>
                    <a:pt x="97180" y="1432166"/>
                  </a:lnTo>
                  <a:lnTo>
                    <a:pt x="97180" y="1418221"/>
                  </a:lnTo>
                  <a:lnTo>
                    <a:pt x="94907" y="1418907"/>
                  </a:lnTo>
                  <a:lnTo>
                    <a:pt x="94907" y="1432166"/>
                  </a:lnTo>
                  <a:lnTo>
                    <a:pt x="89662" y="1434706"/>
                  </a:lnTo>
                  <a:lnTo>
                    <a:pt x="87223" y="1434706"/>
                  </a:lnTo>
                  <a:lnTo>
                    <a:pt x="87782" y="1433436"/>
                  </a:lnTo>
                  <a:lnTo>
                    <a:pt x="91986" y="1433436"/>
                  </a:lnTo>
                  <a:lnTo>
                    <a:pt x="94907" y="1432166"/>
                  </a:lnTo>
                  <a:lnTo>
                    <a:pt x="94907" y="1418907"/>
                  </a:lnTo>
                  <a:lnTo>
                    <a:pt x="80314" y="1423276"/>
                  </a:lnTo>
                  <a:lnTo>
                    <a:pt x="79756" y="1423530"/>
                  </a:lnTo>
                  <a:lnTo>
                    <a:pt x="79756" y="1441056"/>
                  </a:lnTo>
                  <a:lnTo>
                    <a:pt x="77965" y="1442326"/>
                  </a:lnTo>
                  <a:lnTo>
                    <a:pt x="77482" y="1442326"/>
                  </a:lnTo>
                  <a:lnTo>
                    <a:pt x="79171" y="1441056"/>
                  </a:lnTo>
                  <a:lnTo>
                    <a:pt x="79756" y="1441056"/>
                  </a:lnTo>
                  <a:lnTo>
                    <a:pt x="79756" y="1423530"/>
                  </a:lnTo>
                  <a:lnTo>
                    <a:pt x="71729" y="1427086"/>
                  </a:lnTo>
                  <a:lnTo>
                    <a:pt x="67411" y="1428356"/>
                  </a:lnTo>
                  <a:lnTo>
                    <a:pt x="58140" y="1432166"/>
                  </a:lnTo>
                  <a:lnTo>
                    <a:pt x="54025" y="1431455"/>
                  </a:lnTo>
                  <a:lnTo>
                    <a:pt x="54025" y="1461376"/>
                  </a:lnTo>
                  <a:lnTo>
                    <a:pt x="48069" y="1463700"/>
                  </a:lnTo>
                  <a:lnTo>
                    <a:pt x="48069" y="1536306"/>
                  </a:lnTo>
                  <a:lnTo>
                    <a:pt x="47282" y="1537576"/>
                  </a:lnTo>
                  <a:lnTo>
                    <a:pt x="46672" y="1537576"/>
                  </a:lnTo>
                  <a:lnTo>
                    <a:pt x="44043" y="1538846"/>
                  </a:lnTo>
                  <a:lnTo>
                    <a:pt x="38404" y="1540116"/>
                  </a:lnTo>
                  <a:lnTo>
                    <a:pt x="35013" y="1540116"/>
                  </a:lnTo>
                  <a:lnTo>
                    <a:pt x="34925" y="1538846"/>
                  </a:lnTo>
                  <a:lnTo>
                    <a:pt x="37503" y="1538846"/>
                  </a:lnTo>
                  <a:lnTo>
                    <a:pt x="45593" y="1536306"/>
                  </a:lnTo>
                  <a:lnTo>
                    <a:pt x="48069" y="1536306"/>
                  </a:lnTo>
                  <a:lnTo>
                    <a:pt x="48069" y="1463700"/>
                  </a:lnTo>
                  <a:lnTo>
                    <a:pt x="40970" y="1466456"/>
                  </a:lnTo>
                  <a:lnTo>
                    <a:pt x="35890" y="1466456"/>
                  </a:lnTo>
                  <a:lnTo>
                    <a:pt x="26758" y="1467726"/>
                  </a:lnTo>
                  <a:lnTo>
                    <a:pt x="20891" y="1467726"/>
                  </a:lnTo>
                  <a:lnTo>
                    <a:pt x="13169" y="1468996"/>
                  </a:lnTo>
                  <a:lnTo>
                    <a:pt x="13360" y="1467726"/>
                  </a:lnTo>
                  <a:lnTo>
                    <a:pt x="14325" y="1467726"/>
                  </a:lnTo>
                  <a:lnTo>
                    <a:pt x="21475" y="1465186"/>
                  </a:lnTo>
                  <a:lnTo>
                    <a:pt x="28473" y="1463916"/>
                  </a:lnTo>
                  <a:lnTo>
                    <a:pt x="34480" y="1463916"/>
                  </a:lnTo>
                  <a:lnTo>
                    <a:pt x="51473" y="1461376"/>
                  </a:lnTo>
                  <a:lnTo>
                    <a:pt x="54025" y="1461376"/>
                  </a:lnTo>
                  <a:lnTo>
                    <a:pt x="54025" y="1431455"/>
                  </a:lnTo>
                  <a:lnTo>
                    <a:pt x="50876" y="1430896"/>
                  </a:lnTo>
                  <a:lnTo>
                    <a:pt x="60744" y="1428356"/>
                  </a:lnTo>
                  <a:lnTo>
                    <a:pt x="63944" y="1427086"/>
                  </a:lnTo>
                  <a:lnTo>
                    <a:pt x="58077" y="1428356"/>
                  </a:lnTo>
                  <a:lnTo>
                    <a:pt x="52844" y="1429626"/>
                  </a:lnTo>
                  <a:lnTo>
                    <a:pt x="47358" y="1430896"/>
                  </a:lnTo>
                  <a:lnTo>
                    <a:pt x="42862" y="1433436"/>
                  </a:lnTo>
                  <a:lnTo>
                    <a:pt x="42202" y="1433601"/>
                  </a:lnTo>
                  <a:lnTo>
                    <a:pt x="42202" y="1434706"/>
                  </a:lnTo>
                  <a:lnTo>
                    <a:pt x="39433" y="1435976"/>
                  </a:lnTo>
                  <a:lnTo>
                    <a:pt x="36880" y="1435976"/>
                  </a:lnTo>
                  <a:lnTo>
                    <a:pt x="40640" y="1434706"/>
                  </a:lnTo>
                  <a:lnTo>
                    <a:pt x="42202" y="1434706"/>
                  </a:lnTo>
                  <a:lnTo>
                    <a:pt x="42202" y="1433601"/>
                  </a:lnTo>
                  <a:lnTo>
                    <a:pt x="37604" y="1434706"/>
                  </a:lnTo>
                  <a:lnTo>
                    <a:pt x="28625" y="1435976"/>
                  </a:lnTo>
                  <a:lnTo>
                    <a:pt x="28790" y="1437246"/>
                  </a:lnTo>
                  <a:lnTo>
                    <a:pt x="28270" y="1435976"/>
                  </a:lnTo>
                  <a:lnTo>
                    <a:pt x="16941" y="1437246"/>
                  </a:lnTo>
                  <a:lnTo>
                    <a:pt x="14846" y="1437246"/>
                  </a:lnTo>
                  <a:lnTo>
                    <a:pt x="13093" y="1438516"/>
                  </a:lnTo>
                  <a:lnTo>
                    <a:pt x="12852" y="1439786"/>
                  </a:lnTo>
                  <a:lnTo>
                    <a:pt x="24904" y="1439786"/>
                  </a:lnTo>
                  <a:lnTo>
                    <a:pt x="28359" y="1441056"/>
                  </a:lnTo>
                  <a:lnTo>
                    <a:pt x="25501" y="1442326"/>
                  </a:lnTo>
                  <a:lnTo>
                    <a:pt x="12293" y="1444866"/>
                  </a:lnTo>
                  <a:lnTo>
                    <a:pt x="10261" y="1463916"/>
                  </a:lnTo>
                  <a:lnTo>
                    <a:pt x="1066" y="1546466"/>
                  </a:lnTo>
                  <a:lnTo>
                    <a:pt x="2514" y="1546466"/>
                  </a:lnTo>
                  <a:lnTo>
                    <a:pt x="1003" y="1547736"/>
                  </a:lnTo>
                  <a:lnTo>
                    <a:pt x="863" y="1549006"/>
                  </a:lnTo>
                  <a:lnTo>
                    <a:pt x="5867" y="1547736"/>
                  </a:lnTo>
                  <a:lnTo>
                    <a:pt x="24231" y="1547736"/>
                  </a:lnTo>
                  <a:lnTo>
                    <a:pt x="21120" y="1549006"/>
                  </a:lnTo>
                  <a:lnTo>
                    <a:pt x="13411" y="1550276"/>
                  </a:lnTo>
                  <a:lnTo>
                    <a:pt x="457" y="1551546"/>
                  </a:lnTo>
                  <a:lnTo>
                    <a:pt x="0" y="1556626"/>
                  </a:lnTo>
                  <a:lnTo>
                    <a:pt x="2438" y="1556626"/>
                  </a:lnTo>
                  <a:lnTo>
                    <a:pt x="5181" y="1555356"/>
                  </a:lnTo>
                  <a:lnTo>
                    <a:pt x="23329" y="1554086"/>
                  </a:lnTo>
                  <a:lnTo>
                    <a:pt x="36728" y="1551546"/>
                  </a:lnTo>
                  <a:lnTo>
                    <a:pt x="41275" y="1550276"/>
                  </a:lnTo>
                  <a:lnTo>
                    <a:pt x="46672" y="1550276"/>
                  </a:lnTo>
                  <a:lnTo>
                    <a:pt x="47523" y="1549006"/>
                  </a:lnTo>
                  <a:lnTo>
                    <a:pt x="49187" y="1547736"/>
                  </a:lnTo>
                  <a:lnTo>
                    <a:pt x="40551" y="1550276"/>
                  </a:lnTo>
                  <a:lnTo>
                    <a:pt x="36449" y="1550276"/>
                  </a:lnTo>
                  <a:lnTo>
                    <a:pt x="24396" y="1551546"/>
                  </a:lnTo>
                  <a:lnTo>
                    <a:pt x="17449" y="1551546"/>
                  </a:lnTo>
                  <a:lnTo>
                    <a:pt x="21539" y="1550276"/>
                  </a:lnTo>
                  <a:lnTo>
                    <a:pt x="24790" y="1550276"/>
                  </a:lnTo>
                  <a:lnTo>
                    <a:pt x="35331" y="1547736"/>
                  </a:lnTo>
                  <a:lnTo>
                    <a:pt x="46075" y="1545196"/>
                  </a:lnTo>
                  <a:lnTo>
                    <a:pt x="56908" y="1543926"/>
                  </a:lnTo>
                  <a:lnTo>
                    <a:pt x="67652" y="1541386"/>
                  </a:lnTo>
                  <a:lnTo>
                    <a:pt x="76200" y="1540116"/>
                  </a:lnTo>
                  <a:lnTo>
                    <a:pt x="85039" y="1537576"/>
                  </a:lnTo>
                  <a:lnTo>
                    <a:pt x="93751" y="1536306"/>
                  </a:lnTo>
                  <a:lnTo>
                    <a:pt x="103530" y="1532496"/>
                  </a:lnTo>
                  <a:lnTo>
                    <a:pt x="105829" y="1532496"/>
                  </a:lnTo>
                  <a:lnTo>
                    <a:pt x="108051" y="1531226"/>
                  </a:lnTo>
                  <a:lnTo>
                    <a:pt x="105397" y="1531226"/>
                  </a:lnTo>
                  <a:lnTo>
                    <a:pt x="100101" y="1532496"/>
                  </a:lnTo>
                  <a:lnTo>
                    <a:pt x="97840" y="1532496"/>
                  </a:lnTo>
                  <a:lnTo>
                    <a:pt x="99021" y="1531226"/>
                  </a:lnTo>
                  <a:lnTo>
                    <a:pt x="103949" y="1529956"/>
                  </a:lnTo>
                  <a:lnTo>
                    <a:pt x="108331" y="1528686"/>
                  </a:lnTo>
                  <a:lnTo>
                    <a:pt x="126606" y="1523606"/>
                  </a:lnTo>
                  <a:lnTo>
                    <a:pt x="129476" y="1522336"/>
                  </a:lnTo>
                  <a:lnTo>
                    <a:pt x="129616" y="1523606"/>
                  </a:lnTo>
                  <a:lnTo>
                    <a:pt x="128524" y="1523606"/>
                  </a:lnTo>
                  <a:lnTo>
                    <a:pt x="121399" y="1527416"/>
                  </a:lnTo>
                  <a:lnTo>
                    <a:pt x="122047" y="1527416"/>
                  </a:lnTo>
                  <a:lnTo>
                    <a:pt x="131927" y="1524876"/>
                  </a:lnTo>
                  <a:lnTo>
                    <a:pt x="139369" y="1522336"/>
                  </a:lnTo>
                  <a:lnTo>
                    <a:pt x="139649" y="1522336"/>
                  </a:lnTo>
                  <a:lnTo>
                    <a:pt x="142633" y="1521066"/>
                  </a:lnTo>
                  <a:lnTo>
                    <a:pt x="145694" y="1519796"/>
                  </a:lnTo>
                  <a:lnTo>
                    <a:pt x="148971" y="1518526"/>
                  </a:lnTo>
                  <a:lnTo>
                    <a:pt x="149275" y="1518526"/>
                  </a:lnTo>
                  <a:lnTo>
                    <a:pt x="155206" y="1515986"/>
                  </a:lnTo>
                  <a:lnTo>
                    <a:pt x="160642" y="1513446"/>
                  </a:lnTo>
                  <a:lnTo>
                    <a:pt x="166319" y="1510906"/>
                  </a:lnTo>
                  <a:lnTo>
                    <a:pt x="173024" y="1508366"/>
                  </a:lnTo>
                  <a:lnTo>
                    <a:pt x="177393" y="1505826"/>
                  </a:lnTo>
                  <a:lnTo>
                    <a:pt x="181432" y="1504556"/>
                  </a:lnTo>
                  <a:lnTo>
                    <a:pt x="182537" y="1503286"/>
                  </a:lnTo>
                  <a:lnTo>
                    <a:pt x="183248" y="1502016"/>
                  </a:lnTo>
                  <a:lnTo>
                    <a:pt x="186512" y="1500746"/>
                  </a:lnTo>
                  <a:lnTo>
                    <a:pt x="204330" y="1493126"/>
                  </a:lnTo>
                  <a:lnTo>
                    <a:pt x="209257" y="1490586"/>
                  </a:lnTo>
                  <a:lnTo>
                    <a:pt x="215214" y="1488046"/>
                  </a:lnTo>
                  <a:lnTo>
                    <a:pt x="219595" y="1488046"/>
                  </a:lnTo>
                  <a:lnTo>
                    <a:pt x="211493" y="1491856"/>
                  </a:lnTo>
                  <a:lnTo>
                    <a:pt x="204863" y="1496936"/>
                  </a:lnTo>
                  <a:lnTo>
                    <a:pt x="192709" y="1502016"/>
                  </a:lnTo>
                  <a:lnTo>
                    <a:pt x="192138" y="1502956"/>
                  </a:lnTo>
                  <a:lnTo>
                    <a:pt x="195110" y="1502016"/>
                  </a:lnTo>
                  <a:lnTo>
                    <a:pt x="209727" y="1495666"/>
                  </a:lnTo>
                  <a:lnTo>
                    <a:pt x="216636" y="1493126"/>
                  </a:lnTo>
                  <a:lnTo>
                    <a:pt x="223329" y="1490586"/>
                  </a:lnTo>
                  <a:lnTo>
                    <a:pt x="227266" y="1489316"/>
                  </a:lnTo>
                  <a:lnTo>
                    <a:pt x="229336" y="1488046"/>
                  </a:lnTo>
                  <a:lnTo>
                    <a:pt x="231406" y="1486776"/>
                  </a:lnTo>
                  <a:lnTo>
                    <a:pt x="234759" y="1485506"/>
                  </a:lnTo>
                  <a:lnTo>
                    <a:pt x="239407" y="1482966"/>
                  </a:lnTo>
                  <a:lnTo>
                    <a:pt x="249402" y="1477886"/>
                  </a:lnTo>
                  <a:lnTo>
                    <a:pt x="260604" y="1471536"/>
                  </a:lnTo>
                  <a:lnTo>
                    <a:pt x="264223" y="1470266"/>
                  </a:lnTo>
                  <a:lnTo>
                    <a:pt x="266611" y="1468996"/>
                  </a:lnTo>
                  <a:lnTo>
                    <a:pt x="263740" y="1472806"/>
                  </a:lnTo>
                  <a:lnTo>
                    <a:pt x="262128" y="1474076"/>
                  </a:lnTo>
                  <a:lnTo>
                    <a:pt x="264858" y="1472806"/>
                  </a:lnTo>
                  <a:lnTo>
                    <a:pt x="271576" y="1468996"/>
                  </a:lnTo>
                  <a:lnTo>
                    <a:pt x="276377" y="1465186"/>
                  </a:lnTo>
                  <a:lnTo>
                    <a:pt x="284594" y="1462646"/>
                  </a:lnTo>
                  <a:lnTo>
                    <a:pt x="287616" y="1461376"/>
                  </a:lnTo>
                  <a:lnTo>
                    <a:pt x="289585" y="1461376"/>
                  </a:lnTo>
                  <a:lnTo>
                    <a:pt x="282397" y="1465186"/>
                  </a:lnTo>
                  <a:lnTo>
                    <a:pt x="279857" y="1466456"/>
                  </a:lnTo>
                  <a:lnTo>
                    <a:pt x="281851" y="1466456"/>
                  </a:lnTo>
                  <a:lnTo>
                    <a:pt x="283057" y="1465186"/>
                  </a:lnTo>
                  <a:lnTo>
                    <a:pt x="284683" y="1465186"/>
                  </a:lnTo>
                  <a:lnTo>
                    <a:pt x="290855" y="1461376"/>
                  </a:lnTo>
                  <a:lnTo>
                    <a:pt x="292912" y="1460106"/>
                  </a:lnTo>
                  <a:lnTo>
                    <a:pt x="296976" y="1458836"/>
                  </a:lnTo>
                  <a:lnTo>
                    <a:pt x="300456" y="1460106"/>
                  </a:lnTo>
                  <a:lnTo>
                    <a:pt x="302615" y="1458836"/>
                  </a:lnTo>
                  <a:lnTo>
                    <a:pt x="309105" y="1455026"/>
                  </a:lnTo>
                  <a:lnTo>
                    <a:pt x="313461" y="1452486"/>
                  </a:lnTo>
                  <a:lnTo>
                    <a:pt x="320078" y="1451216"/>
                  </a:lnTo>
                  <a:lnTo>
                    <a:pt x="322935" y="1449946"/>
                  </a:lnTo>
                  <a:lnTo>
                    <a:pt x="324485" y="1448676"/>
                  </a:lnTo>
                  <a:lnTo>
                    <a:pt x="330631" y="1444866"/>
                  </a:lnTo>
                  <a:lnTo>
                    <a:pt x="331063" y="1443596"/>
                  </a:lnTo>
                  <a:lnTo>
                    <a:pt x="334124" y="1444866"/>
                  </a:lnTo>
                  <a:lnTo>
                    <a:pt x="334530" y="1444866"/>
                  </a:lnTo>
                  <a:lnTo>
                    <a:pt x="340118" y="1443596"/>
                  </a:lnTo>
                  <a:lnTo>
                    <a:pt x="345046" y="1442326"/>
                  </a:lnTo>
                  <a:lnTo>
                    <a:pt x="346735" y="1441056"/>
                  </a:lnTo>
                  <a:lnTo>
                    <a:pt x="355219" y="1434706"/>
                  </a:lnTo>
                  <a:lnTo>
                    <a:pt x="354749" y="1433436"/>
                  </a:lnTo>
                  <a:lnTo>
                    <a:pt x="353796" y="1430896"/>
                  </a:lnTo>
                  <a:lnTo>
                    <a:pt x="356933" y="1429626"/>
                  </a:lnTo>
                  <a:lnTo>
                    <a:pt x="369011" y="1425816"/>
                  </a:lnTo>
                  <a:lnTo>
                    <a:pt x="374751" y="1423276"/>
                  </a:lnTo>
                  <a:lnTo>
                    <a:pt x="375704" y="1424546"/>
                  </a:lnTo>
                  <a:lnTo>
                    <a:pt x="377672" y="1424546"/>
                  </a:lnTo>
                  <a:lnTo>
                    <a:pt x="381711" y="1423276"/>
                  </a:lnTo>
                  <a:lnTo>
                    <a:pt x="384898" y="1422006"/>
                  </a:lnTo>
                  <a:lnTo>
                    <a:pt x="390309" y="1418196"/>
                  </a:lnTo>
                  <a:lnTo>
                    <a:pt x="392112" y="1416926"/>
                  </a:lnTo>
                  <a:lnTo>
                    <a:pt x="396087" y="1415656"/>
                  </a:lnTo>
                  <a:lnTo>
                    <a:pt x="403225" y="1414386"/>
                  </a:lnTo>
                  <a:lnTo>
                    <a:pt x="406374" y="1411846"/>
                  </a:lnTo>
                  <a:lnTo>
                    <a:pt x="416445" y="1405496"/>
                  </a:lnTo>
                  <a:lnTo>
                    <a:pt x="423964" y="1402956"/>
                  </a:lnTo>
                  <a:lnTo>
                    <a:pt x="433095" y="1402956"/>
                  </a:lnTo>
                  <a:lnTo>
                    <a:pt x="438886" y="1400416"/>
                  </a:lnTo>
                  <a:lnTo>
                    <a:pt x="445274" y="1400416"/>
                  </a:lnTo>
                  <a:lnTo>
                    <a:pt x="465264" y="1390256"/>
                  </a:lnTo>
                  <a:lnTo>
                    <a:pt x="467753" y="1388986"/>
                  </a:lnTo>
                  <a:lnTo>
                    <a:pt x="470979" y="1387716"/>
                  </a:lnTo>
                  <a:lnTo>
                    <a:pt x="470458" y="1386446"/>
                  </a:lnTo>
                  <a:lnTo>
                    <a:pt x="465848" y="1387716"/>
                  </a:lnTo>
                  <a:lnTo>
                    <a:pt x="460756" y="1390256"/>
                  </a:lnTo>
                  <a:lnTo>
                    <a:pt x="458685" y="1390256"/>
                  </a:lnTo>
                  <a:lnTo>
                    <a:pt x="459828" y="1388986"/>
                  </a:lnTo>
                  <a:lnTo>
                    <a:pt x="462622" y="1387716"/>
                  </a:lnTo>
                  <a:lnTo>
                    <a:pt x="464350" y="1387716"/>
                  </a:lnTo>
                  <a:lnTo>
                    <a:pt x="471233" y="1385176"/>
                  </a:lnTo>
                  <a:lnTo>
                    <a:pt x="476186" y="1382636"/>
                  </a:lnTo>
                  <a:lnTo>
                    <a:pt x="481571" y="1380096"/>
                  </a:lnTo>
                  <a:lnTo>
                    <a:pt x="481939" y="1378826"/>
                  </a:lnTo>
                  <a:lnTo>
                    <a:pt x="480479" y="1378826"/>
                  </a:lnTo>
                  <a:lnTo>
                    <a:pt x="470268" y="1382636"/>
                  </a:lnTo>
                  <a:lnTo>
                    <a:pt x="468401" y="1383906"/>
                  </a:lnTo>
                  <a:lnTo>
                    <a:pt x="465493" y="1383906"/>
                  </a:lnTo>
                  <a:lnTo>
                    <a:pt x="467537" y="1382636"/>
                  </a:lnTo>
                  <a:lnTo>
                    <a:pt x="469734" y="1381366"/>
                  </a:lnTo>
                  <a:lnTo>
                    <a:pt x="481266" y="1376286"/>
                  </a:lnTo>
                  <a:lnTo>
                    <a:pt x="495490" y="1371206"/>
                  </a:lnTo>
                  <a:lnTo>
                    <a:pt x="496036" y="1371206"/>
                  </a:lnTo>
                  <a:lnTo>
                    <a:pt x="494525" y="1369936"/>
                  </a:lnTo>
                  <a:lnTo>
                    <a:pt x="491502" y="1367396"/>
                  </a:lnTo>
                  <a:lnTo>
                    <a:pt x="490651" y="1367396"/>
                  </a:lnTo>
                  <a:lnTo>
                    <a:pt x="488111" y="1368666"/>
                  </a:lnTo>
                  <a:lnTo>
                    <a:pt x="484187" y="1369936"/>
                  </a:lnTo>
                  <a:lnTo>
                    <a:pt x="483387" y="1368666"/>
                  </a:lnTo>
                  <a:lnTo>
                    <a:pt x="487565" y="1366126"/>
                  </a:lnTo>
                  <a:lnTo>
                    <a:pt x="489661" y="1364856"/>
                  </a:lnTo>
                  <a:lnTo>
                    <a:pt x="494626" y="1363586"/>
                  </a:lnTo>
                  <a:lnTo>
                    <a:pt x="505447" y="1358506"/>
                  </a:lnTo>
                  <a:lnTo>
                    <a:pt x="506450" y="1357236"/>
                  </a:lnTo>
                  <a:lnTo>
                    <a:pt x="505472" y="1357236"/>
                  </a:lnTo>
                  <a:lnTo>
                    <a:pt x="502539" y="1358506"/>
                  </a:lnTo>
                  <a:lnTo>
                    <a:pt x="500634" y="1358506"/>
                  </a:lnTo>
                  <a:lnTo>
                    <a:pt x="496036" y="1361046"/>
                  </a:lnTo>
                  <a:lnTo>
                    <a:pt x="493458" y="1362316"/>
                  </a:lnTo>
                  <a:lnTo>
                    <a:pt x="489038" y="1363586"/>
                  </a:lnTo>
                  <a:lnTo>
                    <a:pt x="487616" y="1363586"/>
                  </a:lnTo>
                  <a:lnTo>
                    <a:pt x="499821" y="1357236"/>
                  </a:lnTo>
                  <a:lnTo>
                    <a:pt x="504190" y="1354696"/>
                  </a:lnTo>
                  <a:lnTo>
                    <a:pt x="506361" y="1353426"/>
                  </a:lnTo>
                  <a:lnTo>
                    <a:pt x="509562" y="1352156"/>
                  </a:lnTo>
                  <a:lnTo>
                    <a:pt x="512749" y="1350886"/>
                  </a:lnTo>
                  <a:lnTo>
                    <a:pt x="508457" y="1350886"/>
                  </a:lnTo>
                  <a:lnTo>
                    <a:pt x="505980" y="1352156"/>
                  </a:lnTo>
                  <a:lnTo>
                    <a:pt x="508114" y="1349616"/>
                  </a:lnTo>
                  <a:lnTo>
                    <a:pt x="511314" y="1348346"/>
                  </a:lnTo>
                  <a:lnTo>
                    <a:pt x="516343" y="1345806"/>
                  </a:lnTo>
                  <a:lnTo>
                    <a:pt x="519087" y="1344536"/>
                  </a:lnTo>
                  <a:lnTo>
                    <a:pt x="521271" y="1344536"/>
                  </a:lnTo>
                  <a:lnTo>
                    <a:pt x="528574" y="1343266"/>
                  </a:lnTo>
                  <a:lnTo>
                    <a:pt x="534390" y="1340726"/>
                  </a:lnTo>
                  <a:lnTo>
                    <a:pt x="543026" y="1335646"/>
                  </a:lnTo>
                  <a:lnTo>
                    <a:pt x="545185" y="1334376"/>
                  </a:lnTo>
                  <a:lnTo>
                    <a:pt x="548373" y="1330566"/>
                  </a:lnTo>
                  <a:lnTo>
                    <a:pt x="551840" y="1329296"/>
                  </a:lnTo>
                  <a:lnTo>
                    <a:pt x="554520" y="1328026"/>
                  </a:lnTo>
                  <a:lnTo>
                    <a:pt x="559866" y="1325486"/>
                  </a:lnTo>
                  <a:lnTo>
                    <a:pt x="564362" y="1324216"/>
                  </a:lnTo>
                  <a:lnTo>
                    <a:pt x="571144" y="1322946"/>
                  </a:lnTo>
                  <a:lnTo>
                    <a:pt x="573925" y="1322946"/>
                  </a:lnTo>
                  <a:lnTo>
                    <a:pt x="583412" y="1319136"/>
                  </a:lnTo>
                  <a:lnTo>
                    <a:pt x="589203" y="1316596"/>
                  </a:lnTo>
                  <a:lnTo>
                    <a:pt x="596849" y="1315326"/>
                  </a:lnTo>
                  <a:lnTo>
                    <a:pt x="600265" y="1312786"/>
                  </a:lnTo>
                  <a:lnTo>
                    <a:pt x="607885" y="1310246"/>
                  </a:lnTo>
                  <a:lnTo>
                    <a:pt x="612813" y="1307706"/>
                  </a:lnTo>
                  <a:lnTo>
                    <a:pt x="618388" y="1307706"/>
                  </a:lnTo>
                  <a:lnTo>
                    <a:pt x="621068" y="1306436"/>
                  </a:lnTo>
                  <a:lnTo>
                    <a:pt x="625767" y="1305166"/>
                  </a:lnTo>
                  <a:lnTo>
                    <a:pt x="628281" y="1303896"/>
                  </a:lnTo>
                  <a:lnTo>
                    <a:pt x="630948" y="1302626"/>
                  </a:lnTo>
                  <a:lnTo>
                    <a:pt x="638416" y="1301356"/>
                  </a:lnTo>
                  <a:lnTo>
                    <a:pt x="661403" y="1293736"/>
                  </a:lnTo>
                  <a:lnTo>
                    <a:pt x="663384" y="1292466"/>
                  </a:lnTo>
                  <a:lnTo>
                    <a:pt x="665759" y="1292466"/>
                  </a:lnTo>
                  <a:lnTo>
                    <a:pt x="670090" y="1291196"/>
                  </a:lnTo>
                  <a:lnTo>
                    <a:pt x="672630" y="1289926"/>
                  </a:lnTo>
                  <a:lnTo>
                    <a:pt x="679615" y="1286116"/>
                  </a:lnTo>
                  <a:lnTo>
                    <a:pt x="685977" y="1283576"/>
                  </a:lnTo>
                  <a:lnTo>
                    <a:pt x="691984" y="1282306"/>
                  </a:lnTo>
                  <a:lnTo>
                    <a:pt x="698017" y="1279766"/>
                  </a:lnTo>
                  <a:lnTo>
                    <a:pt x="701205" y="1278496"/>
                  </a:lnTo>
                  <a:lnTo>
                    <a:pt x="704392" y="1277226"/>
                  </a:lnTo>
                  <a:lnTo>
                    <a:pt x="721537" y="1269606"/>
                  </a:lnTo>
                  <a:lnTo>
                    <a:pt x="726465" y="1268336"/>
                  </a:lnTo>
                  <a:lnTo>
                    <a:pt x="731405" y="1267066"/>
                  </a:lnTo>
                  <a:lnTo>
                    <a:pt x="733704" y="1267066"/>
                  </a:lnTo>
                  <a:lnTo>
                    <a:pt x="736714" y="1264526"/>
                  </a:lnTo>
                  <a:lnTo>
                    <a:pt x="739724" y="1261986"/>
                  </a:lnTo>
                  <a:lnTo>
                    <a:pt x="749871" y="1256906"/>
                  </a:lnTo>
                  <a:lnTo>
                    <a:pt x="757212" y="1256906"/>
                  </a:lnTo>
                  <a:lnTo>
                    <a:pt x="763473" y="1255636"/>
                  </a:lnTo>
                  <a:lnTo>
                    <a:pt x="770331" y="1253096"/>
                  </a:lnTo>
                  <a:lnTo>
                    <a:pt x="778217" y="1251826"/>
                  </a:lnTo>
                  <a:lnTo>
                    <a:pt x="779462" y="1250556"/>
                  </a:lnTo>
                  <a:lnTo>
                    <a:pt x="787463" y="1245476"/>
                  </a:lnTo>
                  <a:lnTo>
                    <a:pt x="789978" y="1244206"/>
                  </a:lnTo>
                  <a:lnTo>
                    <a:pt x="802411" y="1241666"/>
                  </a:lnTo>
                  <a:lnTo>
                    <a:pt x="804545" y="1241666"/>
                  </a:lnTo>
                  <a:lnTo>
                    <a:pt x="815555" y="1236586"/>
                  </a:lnTo>
                  <a:lnTo>
                    <a:pt x="822794" y="1236586"/>
                  </a:lnTo>
                  <a:lnTo>
                    <a:pt x="830516" y="1235316"/>
                  </a:lnTo>
                  <a:lnTo>
                    <a:pt x="846785" y="1231506"/>
                  </a:lnTo>
                  <a:lnTo>
                    <a:pt x="849477" y="1231506"/>
                  </a:lnTo>
                  <a:lnTo>
                    <a:pt x="851484" y="1230236"/>
                  </a:lnTo>
                  <a:lnTo>
                    <a:pt x="836231" y="1230236"/>
                  </a:lnTo>
                  <a:lnTo>
                    <a:pt x="838581" y="1228966"/>
                  </a:lnTo>
                  <a:lnTo>
                    <a:pt x="840701" y="1227696"/>
                  </a:lnTo>
                  <a:lnTo>
                    <a:pt x="844931" y="1227696"/>
                  </a:lnTo>
                  <a:lnTo>
                    <a:pt x="846569" y="1226426"/>
                  </a:lnTo>
                  <a:lnTo>
                    <a:pt x="848969" y="1225156"/>
                  </a:lnTo>
                  <a:lnTo>
                    <a:pt x="853084" y="1222616"/>
                  </a:lnTo>
                  <a:lnTo>
                    <a:pt x="861326" y="1222616"/>
                  </a:lnTo>
                  <a:lnTo>
                    <a:pt x="862736" y="1221346"/>
                  </a:lnTo>
                  <a:lnTo>
                    <a:pt x="869391" y="1220076"/>
                  </a:lnTo>
                  <a:lnTo>
                    <a:pt x="872490" y="1220076"/>
                  </a:lnTo>
                  <a:lnTo>
                    <a:pt x="883323" y="1218806"/>
                  </a:lnTo>
                  <a:lnTo>
                    <a:pt x="891260" y="1218806"/>
                  </a:lnTo>
                  <a:lnTo>
                    <a:pt x="893152" y="1217536"/>
                  </a:lnTo>
                  <a:lnTo>
                    <a:pt x="896962" y="1214996"/>
                  </a:lnTo>
                  <a:lnTo>
                    <a:pt x="900772" y="1212456"/>
                  </a:lnTo>
                  <a:lnTo>
                    <a:pt x="909027" y="1212456"/>
                  </a:lnTo>
                  <a:lnTo>
                    <a:pt x="913574" y="1213726"/>
                  </a:lnTo>
                  <a:lnTo>
                    <a:pt x="921918" y="1212456"/>
                  </a:lnTo>
                  <a:lnTo>
                    <a:pt x="932421" y="1209916"/>
                  </a:lnTo>
                  <a:lnTo>
                    <a:pt x="935164" y="1208646"/>
                  </a:lnTo>
                  <a:lnTo>
                    <a:pt x="937666" y="1207376"/>
                  </a:lnTo>
                  <a:lnTo>
                    <a:pt x="939901" y="1206106"/>
                  </a:lnTo>
                  <a:lnTo>
                    <a:pt x="948283" y="1203566"/>
                  </a:lnTo>
                  <a:lnTo>
                    <a:pt x="952068" y="1202664"/>
                  </a:lnTo>
                  <a:lnTo>
                    <a:pt x="945184" y="1211186"/>
                  </a:lnTo>
                  <a:lnTo>
                    <a:pt x="948194" y="1211186"/>
                  </a:lnTo>
                  <a:lnTo>
                    <a:pt x="946010" y="1213726"/>
                  </a:lnTo>
                  <a:lnTo>
                    <a:pt x="943762" y="1217536"/>
                  </a:lnTo>
                  <a:lnTo>
                    <a:pt x="941311" y="1218806"/>
                  </a:lnTo>
                  <a:lnTo>
                    <a:pt x="934123" y="1226426"/>
                  </a:lnTo>
                  <a:lnTo>
                    <a:pt x="928801" y="1231506"/>
                  </a:lnTo>
                  <a:lnTo>
                    <a:pt x="919289" y="1244206"/>
                  </a:lnTo>
                  <a:lnTo>
                    <a:pt x="913295" y="1251826"/>
                  </a:lnTo>
                  <a:lnTo>
                    <a:pt x="897039" y="1272146"/>
                  </a:lnTo>
                  <a:lnTo>
                    <a:pt x="894397" y="1277226"/>
                  </a:lnTo>
                  <a:lnTo>
                    <a:pt x="892098" y="1278496"/>
                  </a:lnTo>
                  <a:lnTo>
                    <a:pt x="886548" y="1284846"/>
                  </a:lnTo>
                  <a:lnTo>
                    <a:pt x="883437" y="1288656"/>
                  </a:lnTo>
                  <a:lnTo>
                    <a:pt x="879983" y="1288656"/>
                  </a:lnTo>
                  <a:lnTo>
                    <a:pt x="878319" y="1289926"/>
                  </a:lnTo>
                  <a:lnTo>
                    <a:pt x="872070" y="1297546"/>
                  </a:lnTo>
                  <a:lnTo>
                    <a:pt x="867422" y="1301356"/>
                  </a:lnTo>
                  <a:lnTo>
                    <a:pt x="865136" y="1304099"/>
                  </a:lnTo>
                  <a:lnTo>
                    <a:pt x="865136" y="1307706"/>
                  </a:lnTo>
                  <a:lnTo>
                    <a:pt x="862914" y="1311516"/>
                  </a:lnTo>
                  <a:lnTo>
                    <a:pt x="860933" y="1312786"/>
                  </a:lnTo>
                  <a:lnTo>
                    <a:pt x="859066" y="1313751"/>
                  </a:lnTo>
                  <a:lnTo>
                    <a:pt x="859066" y="1582026"/>
                  </a:lnTo>
                  <a:lnTo>
                    <a:pt x="857745" y="1584566"/>
                  </a:lnTo>
                  <a:lnTo>
                    <a:pt x="857288" y="1585061"/>
                  </a:lnTo>
                  <a:lnTo>
                    <a:pt x="857288" y="1592186"/>
                  </a:lnTo>
                  <a:lnTo>
                    <a:pt x="857034" y="1593456"/>
                  </a:lnTo>
                  <a:lnTo>
                    <a:pt x="854684" y="1595996"/>
                  </a:lnTo>
                  <a:lnTo>
                    <a:pt x="852144" y="1598536"/>
                  </a:lnTo>
                  <a:lnTo>
                    <a:pt x="845997" y="1604886"/>
                  </a:lnTo>
                  <a:lnTo>
                    <a:pt x="842454" y="1608696"/>
                  </a:lnTo>
                  <a:lnTo>
                    <a:pt x="836256" y="1615046"/>
                  </a:lnTo>
                  <a:lnTo>
                    <a:pt x="833475" y="1618856"/>
                  </a:lnTo>
                  <a:lnTo>
                    <a:pt x="831710" y="1623936"/>
                  </a:lnTo>
                  <a:lnTo>
                    <a:pt x="828763" y="1625206"/>
                  </a:lnTo>
                  <a:lnTo>
                    <a:pt x="825576" y="1630286"/>
                  </a:lnTo>
                  <a:lnTo>
                    <a:pt x="828763" y="1627746"/>
                  </a:lnTo>
                  <a:lnTo>
                    <a:pt x="826338" y="1631556"/>
                  </a:lnTo>
                  <a:lnTo>
                    <a:pt x="824839" y="1632826"/>
                  </a:lnTo>
                  <a:lnTo>
                    <a:pt x="820559" y="1637906"/>
                  </a:lnTo>
                  <a:lnTo>
                    <a:pt x="817346" y="1637906"/>
                  </a:lnTo>
                  <a:lnTo>
                    <a:pt x="816063" y="1639176"/>
                  </a:lnTo>
                  <a:lnTo>
                    <a:pt x="814755" y="1641360"/>
                  </a:lnTo>
                  <a:lnTo>
                    <a:pt x="814755" y="1648066"/>
                  </a:lnTo>
                  <a:lnTo>
                    <a:pt x="813765" y="1649336"/>
                  </a:lnTo>
                  <a:lnTo>
                    <a:pt x="806361" y="1660766"/>
                  </a:lnTo>
                  <a:lnTo>
                    <a:pt x="805319" y="1663306"/>
                  </a:lnTo>
                  <a:lnTo>
                    <a:pt x="805116" y="1663306"/>
                  </a:lnTo>
                  <a:lnTo>
                    <a:pt x="803783" y="1665846"/>
                  </a:lnTo>
                  <a:lnTo>
                    <a:pt x="802944" y="1668386"/>
                  </a:lnTo>
                  <a:lnTo>
                    <a:pt x="797090" y="1673466"/>
                  </a:lnTo>
                  <a:lnTo>
                    <a:pt x="794893" y="1676006"/>
                  </a:lnTo>
                  <a:lnTo>
                    <a:pt x="790956" y="1679816"/>
                  </a:lnTo>
                  <a:lnTo>
                    <a:pt x="789482" y="1681086"/>
                  </a:lnTo>
                  <a:lnTo>
                    <a:pt x="787781" y="1679816"/>
                  </a:lnTo>
                  <a:lnTo>
                    <a:pt x="787285" y="1679816"/>
                  </a:lnTo>
                  <a:lnTo>
                    <a:pt x="784263" y="1684896"/>
                  </a:lnTo>
                  <a:lnTo>
                    <a:pt x="779919" y="1691246"/>
                  </a:lnTo>
                  <a:lnTo>
                    <a:pt x="775525" y="1697596"/>
                  </a:lnTo>
                  <a:lnTo>
                    <a:pt x="770928" y="1702676"/>
                  </a:lnTo>
                  <a:lnTo>
                    <a:pt x="766013" y="1709026"/>
                  </a:lnTo>
                  <a:lnTo>
                    <a:pt x="763409" y="1712836"/>
                  </a:lnTo>
                  <a:lnTo>
                    <a:pt x="761860" y="1715376"/>
                  </a:lnTo>
                  <a:lnTo>
                    <a:pt x="755865" y="1724266"/>
                  </a:lnTo>
                  <a:lnTo>
                    <a:pt x="755459" y="1724647"/>
                  </a:lnTo>
                  <a:lnTo>
                    <a:pt x="755459" y="1763636"/>
                  </a:lnTo>
                  <a:lnTo>
                    <a:pt x="754824" y="1764906"/>
                  </a:lnTo>
                  <a:lnTo>
                    <a:pt x="752602" y="1768716"/>
                  </a:lnTo>
                  <a:lnTo>
                    <a:pt x="751547" y="1771256"/>
                  </a:lnTo>
                  <a:lnTo>
                    <a:pt x="748220" y="1775066"/>
                  </a:lnTo>
                  <a:lnTo>
                    <a:pt x="746671" y="1777606"/>
                  </a:lnTo>
                  <a:lnTo>
                    <a:pt x="745210" y="1777606"/>
                  </a:lnTo>
                  <a:lnTo>
                    <a:pt x="743877" y="1778876"/>
                  </a:lnTo>
                  <a:lnTo>
                    <a:pt x="742746" y="1781416"/>
                  </a:lnTo>
                  <a:lnTo>
                    <a:pt x="740803" y="1783956"/>
                  </a:lnTo>
                  <a:lnTo>
                    <a:pt x="735393" y="1786496"/>
                  </a:lnTo>
                  <a:lnTo>
                    <a:pt x="731913" y="1790306"/>
                  </a:lnTo>
                  <a:lnTo>
                    <a:pt x="723023" y="1800466"/>
                  </a:lnTo>
                  <a:lnTo>
                    <a:pt x="717130" y="1805546"/>
                  </a:lnTo>
                  <a:lnTo>
                    <a:pt x="711682" y="1813166"/>
                  </a:lnTo>
                  <a:lnTo>
                    <a:pt x="711047" y="1813166"/>
                  </a:lnTo>
                  <a:lnTo>
                    <a:pt x="714908" y="1805546"/>
                  </a:lnTo>
                  <a:lnTo>
                    <a:pt x="715556" y="1804276"/>
                  </a:lnTo>
                  <a:lnTo>
                    <a:pt x="714057" y="1804276"/>
                  </a:lnTo>
                  <a:lnTo>
                    <a:pt x="712736" y="1805165"/>
                  </a:lnTo>
                  <a:lnTo>
                    <a:pt x="715835" y="1801736"/>
                  </a:lnTo>
                  <a:lnTo>
                    <a:pt x="719264" y="1797926"/>
                  </a:lnTo>
                  <a:lnTo>
                    <a:pt x="723138" y="1795386"/>
                  </a:lnTo>
                  <a:lnTo>
                    <a:pt x="726554" y="1790306"/>
                  </a:lnTo>
                  <a:lnTo>
                    <a:pt x="726668" y="1789036"/>
                  </a:lnTo>
                  <a:lnTo>
                    <a:pt x="727278" y="1787766"/>
                  </a:lnTo>
                  <a:lnTo>
                    <a:pt x="729564" y="1785226"/>
                  </a:lnTo>
                  <a:lnTo>
                    <a:pt x="732828" y="1781416"/>
                  </a:lnTo>
                  <a:lnTo>
                    <a:pt x="736155" y="1778876"/>
                  </a:lnTo>
                  <a:lnTo>
                    <a:pt x="741997" y="1772526"/>
                  </a:lnTo>
                  <a:lnTo>
                    <a:pt x="741883" y="1773796"/>
                  </a:lnTo>
                  <a:lnTo>
                    <a:pt x="741286" y="1776336"/>
                  </a:lnTo>
                  <a:lnTo>
                    <a:pt x="744423" y="1772526"/>
                  </a:lnTo>
                  <a:lnTo>
                    <a:pt x="745477" y="1771256"/>
                  </a:lnTo>
                  <a:lnTo>
                    <a:pt x="749808" y="1767446"/>
                  </a:lnTo>
                  <a:lnTo>
                    <a:pt x="754405" y="1763636"/>
                  </a:lnTo>
                  <a:lnTo>
                    <a:pt x="755459" y="1763636"/>
                  </a:lnTo>
                  <a:lnTo>
                    <a:pt x="755459" y="1724647"/>
                  </a:lnTo>
                  <a:lnTo>
                    <a:pt x="753071" y="1726806"/>
                  </a:lnTo>
                  <a:lnTo>
                    <a:pt x="750951" y="1725536"/>
                  </a:lnTo>
                  <a:lnTo>
                    <a:pt x="750824" y="1725536"/>
                  </a:lnTo>
                  <a:lnTo>
                    <a:pt x="750582" y="1724266"/>
                  </a:lnTo>
                  <a:lnTo>
                    <a:pt x="748588" y="1724266"/>
                  </a:lnTo>
                  <a:lnTo>
                    <a:pt x="742213" y="1730616"/>
                  </a:lnTo>
                  <a:lnTo>
                    <a:pt x="742162" y="1728076"/>
                  </a:lnTo>
                  <a:lnTo>
                    <a:pt x="743813" y="1725536"/>
                  </a:lnTo>
                  <a:lnTo>
                    <a:pt x="745553" y="1724266"/>
                  </a:lnTo>
                  <a:lnTo>
                    <a:pt x="746582" y="1722996"/>
                  </a:lnTo>
                  <a:lnTo>
                    <a:pt x="747610" y="1721726"/>
                  </a:lnTo>
                  <a:lnTo>
                    <a:pt x="749554" y="1720456"/>
                  </a:lnTo>
                  <a:lnTo>
                    <a:pt x="750798" y="1717916"/>
                  </a:lnTo>
                  <a:lnTo>
                    <a:pt x="751128" y="1714106"/>
                  </a:lnTo>
                  <a:lnTo>
                    <a:pt x="756920" y="1707756"/>
                  </a:lnTo>
                  <a:lnTo>
                    <a:pt x="761085" y="1701406"/>
                  </a:lnTo>
                  <a:lnTo>
                    <a:pt x="762038" y="1700136"/>
                  </a:lnTo>
                  <a:lnTo>
                    <a:pt x="762990" y="1698866"/>
                  </a:lnTo>
                  <a:lnTo>
                    <a:pt x="765568" y="1697596"/>
                  </a:lnTo>
                  <a:lnTo>
                    <a:pt x="765759" y="1697596"/>
                  </a:lnTo>
                  <a:lnTo>
                    <a:pt x="765860" y="1698866"/>
                  </a:lnTo>
                  <a:lnTo>
                    <a:pt x="766064" y="1700136"/>
                  </a:lnTo>
                  <a:lnTo>
                    <a:pt x="768121" y="1697596"/>
                  </a:lnTo>
                  <a:lnTo>
                    <a:pt x="769112" y="1692516"/>
                  </a:lnTo>
                  <a:lnTo>
                    <a:pt x="773379" y="1688706"/>
                  </a:lnTo>
                  <a:lnTo>
                    <a:pt x="780834" y="1677276"/>
                  </a:lnTo>
                  <a:lnTo>
                    <a:pt x="786079" y="1676006"/>
                  </a:lnTo>
                  <a:lnTo>
                    <a:pt x="788098" y="1674736"/>
                  </a:lnTo>
                  <a:lnTo>
                    <a:pt x="786447" y="1679816"/>
                  </a:lnTo>
                  <a:lnTo>
                    <a:pt x="790422" y="1674736"/>
                  </a:lnTo>
                  <a:lnTo>
                    <a:pt x="791413" y="1673466"/>
                  </a:lnTo>
                  <a:lnTo>
                    <a:pt x="791857" y="1674736"/>
                  </a:lnTo>
                  <a:lnTo>
                    <a:pt x="792835" y="1673466"/>
                  </a:lnTo>
                  <a:lnTo>
                    <a:pt x="793813" y="1672196"/>
                  </a:lnTo>
                  <a:lnTo>
                    <a:pt x="793953" y="1672196"/>
                  </a:lnTo>
                  <a:lnTo>
                    <a:pt x="794067" y="1670926"/>
                  </a:lnTo>
                  <a:lnTo>
                    <a:pt x="792429" y="1672196"/>
                  </a:lnTo>
                  <a:lnTo>
                    <a:pt x="790752" y="1672196"/>
                  </a:lnTo>
                  <a:lnTo>
                    <a:pt x="790702" y="1670926"/>
                  </a:lnTo>
                  <a:lnTo>
                    <a:pt x="792099" y="1669656"/>
                  </a:lnTo>
                  <a:lnTo>
                    <a:pt x="793953" y="1667116"/>
                  </a:lnTo>
                  <a:lnTo>
                    <a:pt x="797674" y="1662036"/>
                  </a:lnTo>
                  <a:lnTo>
                    <a:pt x="798601" y="1660766"/>
                  </a:lnTo>
                  <a:lnTo>
                    <a:pt x="800455" y="1658226"/>
                  </a:lnTo>
                  <a:lnTo>
                    <a:pt x="802487" y="1655686"/>
                  </a:lnTo>
                  <a:lnTo>
                    <a:pt x="802360" y="1654416"/>
                  </a:lnTo>
                  <a:lnTo>
                    <a:pt x="799147" y="1655686"/>
                  </a:lnTo>
                  <a:lnTo>
                    <a:pt x="794232" y="1660766"/>
                  </a:lnTo>
                  <a:lnTo>
                    <a:pt x="794816" y="1659496"/>
                  </a:lnTo>
                  <a:lnTo>
                    <a:pt x="795413" y="1658226"/>
                  </a:lnTo>
                  <a:lnTo>
                    <a:pt x="795997" y="1656956"/>
                  </a:lnTo>
                  <a:lnTo>
                    <a:pt x="793623" y="1658226"/>
                  </a:lnTo>
                  <a:lnTo>
                    <a:pt x="795985" y="1654416"/>
                  </a:lnTo>
                  <a:lnTo>
                    <a:pt x="798131" y="1650606"/>
                  </a:lnTo>
                  <a:lnTo>
                    <a:pt x="801839" y="1646796"/>
                  </a:lnTo>
                  <a:lnTo>
                    <a:pt x="802271" y="1645526"/>
                  </a:lnTo>
                  <a:lnTo>
                    <a:pt x="803414" y="1645526"/>
                  </a:lnTo>
                  <a:lnTo>
                    <a:pt x="803021" y="1646796"/>
                  </a:lnTo>
                  <a:lnTo>
                    <a:pt x="802614" y="1646796"/>
                  </a:lnTo>
                  <a:lnTo>
                    <a:pt x="798868" y="1651876"/>
                  </a:lnTo>
                  <a:lnTo>
                    <a:pt x="798576" y="1653146"/>
                  </a:lnTo>
                  <a:lnTo>
                    <a:pt x="799350" y="1653146"/>
                  </a:lnTo>
                  <a:lnTo>
                    <a:pt x="800455" y="1651876"/>
                  </a:lnTo>
                  <a:lnTo>
                    <a:pt x="805840" y="1645526"/>
                  </a:lnTo>
                  <a:lnTo>
                    <a:pt x="806907" y="1644256"/>
                  </a:lnTo>
                  <a:lnTo>
                    <a:pt x="807910" y="1642986"/>
                  </a:lnTo>
                  <a:lnTo>
                    <a:pt x="808278" y="1642986"/>
                  </a:lnTo>
                  <a:lnTo>
                    <a:pt x="806094" y="1646796"/>
                  </a:lnTo>
                  <a:lnTo>
                    <a:pt x="804087" y="1649336"/>
                  </a:lnTo>
                  <a:lnTo>
                    <a:pt x="808393" y="1646796"/>
                  </a:lnTo>
                  <a:lnTo>
                    <a:pt x="808748" y="1646796"/>
                  </a:lnTo>
                  <a:lnTo>
                    <a:pt x="811834" y="1648066"/>
                  </a:lnTo>
                  <a:lnTo>
                    <a:pt x="811250" y="1649336"/>
                  </a:lnTo>
                  <a:lnTo>
                    <a:pt x="800214" y="1662036"/>
                  </a:lnTo>
                  <a:lnTo>
                    <a:pt x="803427" y="1660766"/>
                  </a:lnTo>
                  <a:lnTo>
                    <a:pt x="804291" y="1660766"/>
                  </a:lnTo>
                  <a:lnTo>
                    <a:pt x="804494" y="1660588"/>
                  </a:lnTo>
                  <a:lnTo>
                    <a:pt x="805967" y="1658226"/>
                  </a:lnTo>
                  <a:lnTo>
                    <a:pt x="806196" y="1656956"/>
                  </a:lnTo>
                  <a:lnTo>
                    <a:pt x="810056" y="1651876"/>
                  </a:lnTo>
                  <a:lnTo>
                    <a:pt x="811250" y="1650606"/>
                  </a:lnTo>
                  <a:lnTo>
                    <a:pt x="814755" y="1648066"/>
                  </a:lnTo>
                  <a:lnTo>
                    <a:pt x="814755" y="1641360"/>
                  </a:lnTo>
                  <a:lnTo>
                    <a:pt x="814539" y="1641716"/>
                  </a:lnTo>
                  <a:lnTo>
                    <a:pt x="811568" y="1644256"/>
                  </a:lnTo>
                  <a:lnTo>
                    <a:pt x="812215" y="1642986"/>
                  </a:lnTo>
                  <a:lnTo>
                    <a:pt x="812850" y="1641716"/>
                  </a:lnTo>
                  <a:lnTo>
                    <a:pt x="814311" y="1639176"/>
                  </a:lnTo>
                  <a:lnTo>
                    <a:pt x="815327" y="1636636"/>
                  </a:lnTo>
                  <a:lnTo>
                    <a:pt x="816686" y="1635366"/>
                  </a:lnTo>
                  <a:lnTo>
                    <a:pt x="818705" y="1632826"/>
                  </a:lnTo>
                  <a:lnTo>
                    <a:pt x="821740" y="1629016"/>
                  </a:lnTo>
                  <a:lnTo>
                    <a:pt x="824763" y="1625206"/>
                  </a:lnTo>
                  <a:lnTo>
                    <a:pt x="825639" y="1623936"/>
                  </a:lnTo>
                  <a:lnTo>
                    <a:pt x="826249" y="1622666"/>
                  </a:lnTo>
                  <a:lnTo>
                    <a:pt x="826998" y="1622666"/>
                  </a:lnTo>
                  <a:lnTo>
                    <a:pt x="828040" y="1620126"/>
                  </a:lnTo>
                  <a:lnTo>
                    <a:pt x="829094" y="1617586"/>
                  </a:lnTo>
                  <a:lnTo>
                    <a:pt x="832586" y="1612506"/>
                  </a:lnTo>
                  <a:lnTo>
                    <a:pt x="836561" y="1608696"/>
                  </a:lnTo>
                  <a:lnTo>
                    <a:pt x="837895" y="1607426"/>
                  </a:lnTo>
                  <a:lnTo>
                    <a:pt x="841870" y="1603616"/>
                  </a:lnTo>
                  <a:lnTo>
                    <a:pt x="843902" y="1601076"/>
                  </a:lnTo>
                  <a:lnTo>
                    <a:pt x="844905" y="1599806"/>
                  </a:lnTo>
                  <a:lnTo>
                    <a:pt x="847128" y="1597266"/>
                  </a:lnTo>
                  <a:lnTo>
                    <a:pt x="848233" y="1595996"/>
                  </a:lnTo>
                  <a:lnTo>
                    <a:pt x="849337" y="1594726"/>
                  </a:lnTo>
                  <a:lnTo>
                    <a:pt x="850696" y="1593456"/>
                  </a:lnTo>
                  <a:lnTo>
                    <a:pt x="852373" y="1592186"/>
                  </a:lnTo>
                  <a:lnTo>
                    <a:pt x="852004" y="1593456"/>
                  </a:lnTo>
                  <a:lnTo>
                    <a:pt x="848423" y="1598536"/>
                  </a:lnTo>
                  <a:lnTo>
                    <a:pt x="847598" y="1599806"/>
                  </a:lnTo>
                  <a:lnTo>
                    <a:pt x="857199" y="1592186"/>
                  </a:lnTo>
                  <a:lnTo>
                    <a:pt x="857288" y="1585061"/>
                  </a:lnTo>
                  <a:lnTo>
                    <a:pt x="854214" y="1588376"/>
                  </a:lnTo>
                  <a:lnTo>
                    <a:pt x="851954" y="1590916"/>
                  </a:lnTo>
                  <a:lnTo>
                    <a:pt x="847471" y="1594726"/>
                  </a:lnTo>
                  <a:lnTo>
                    <a:pt x="845439" y="1595996"/>
                  </a:lnTo>
                  <a:lnTo>
                    <a:pt x="844854" y="1595996"/>
                  </a:lnTo>
                  <a:lnTo>
                    <a:pt x="844194" y="1594726"/>
                  </a:lnTo>
                  <a:lnTo>
                    <a:pt x="845756" y="1592186"/>
                  </a:lnTo>
                  <a:lnTo>
                    <a:pt x="846899" y="1590916"/>
                  </a:lnTo>
                  <a:lnTo>
                    <a:pt x="848029" y="1589646"/>
                  </a:lnTo>
                  <a:lnTo>
                    <a:pt x="849388" y="1589646"/>
                  </a:lnTo>
                  <a:lnTo>
                    <a:pt x="851941" y="1587106"/>
                  </a:lnTo>
                  <a:lnTo>
                    <a:pt x="853211" y="1585836"/>
                  </a:lnTo>
                  <a:lnTo>
                    <a:pt x="854900" y="1583296"/>
                  </a:lnTo>
                  <a:lnTo>
                    <a:pt x="857732" y="1582026"/>
                  </a:lnTo>
                  <a:lnTo>
                    <a:pt x="858926" y="1580756"/>
                  </a:lnTo>
                  <a:lnTo>
                    <a:pt x="859066" y="1582026"/>
                  </a:lnTo>
                  <a:lnTo>
                    <a:pt x="859066" y="1313751"/>
                  </a:lnTo>
                  <a:lnTo>
                    <a:pt x="858469" y="1314056"/>
                  </a:lnTo>
                  <a:lnTo>
                    <a:pt x="859764" y="1312786"/>
                  </a:lnTo>
                  <a:lnTo>
                    <a:pt x="861187" y="1310246"/>
                  </a:lnTo>
                  <a:lnTo>
                    <a:pt x="864476" y="1307706"/>
                  </a:lnTo>
                  <a:lnTo>
                    <a:pt x="865136" y="1307706"/>
                  </a:lnTo>
                  <a:lnTo>
                    <a:pt x="865136" y="1304099"/>
                  </a:lnTo>
                  <a:lnTo>
                    <a:pt x="856805" y="1314056"/>
                  </a:lnTo>
                  <a:lnTo>
                    <a:pt x="855459" y="1315745"/>
                  </a:lnTo>
                  <a:lnTo>
                    <a:pt x="855459" y="1321676"/>
                  </a:lnTo>
                  <a:lnTo>
                    <a:pt x="852398" y="1326756"/>
                  </a:lnTo>
                  <a:lnTo>
                    <a:pt x="849020" y="1330566"/>
                  </a:lnTo>
                  <a:lnTo>
                    <a:pt x="846632" y="1331836"/>
                  </a:lnTo>
                  <a:lnTo>
                    <a:pt x="846366" y="1330566"/>
                  </a:lnTo>
                  <a:lnTo>
                    <a:pt x="847407" y="1329296"/>
                  </a:lnTo>
                  <a:lnTo>
                    <a:pt x="850404" y="1325486"/>
                  </a:lnTo>
                  <a:lnTo>
                    <a:pt x="853668" y="1322946"/>
                  </a:lnTo>
                  <a:lnTo>
                    <a:pt x="854202" y="1321676"/>
                  </a:lnTo>
                  <a:lnTo>
                    <a:pt x="855459" y="1321676"/>
                  </a:lnTo>
                  <a:lnTo>
                    <a:pt x="855459" y="1315745"/>
                  </a:lnTo>
                  <a:lnTo>
                    <a:pt x="850722" y="1321676"/>
                  </a:lnTo>
                  <a:lnTo>
                    <a:pt x="845870" y="1328026"/>
                  </a:lnTo>
                  <a:lnTo>
                    <a:pt x="844842" y="1330388"/>
                  </a:lnTo>
                  <a:lnTo>
                    <a:pt x="844842" y="1590916"/>
                  </a:lnTo>
                  <a:lnTo>
                    <a:pt x="844245" y="1592186"/>
                  </a:lnTo>
                  <a:lnTo>
                    <a:pt x="844105" y="1592186"/>
                  </a:lnTo>
                  <a:lnTo>
                    <a:pt x="844842" y="1590916"/>
                  </a:lnTo>
                  <a:lnTo>
                    <a:pt x="844842" y="1330388"/>
                  </a:lnTo>
                  <a:lnTo>
                    <a:pt x="843102" y="1334376"/>
                  </a:lnTo>
                  <a:lnTo>
                    <a:pt x="842987" y="1335646"/>
                  </a:lnTo>
                  <a:lnTo>
                    <a:pt x="841629" y="1336916"/>
                  </a:lnTo>
                  <a:lnTo>
                    <a:pt x="834885" y="1344536"/>
                  </a:lnTo>
                  <a:lnTo>
                    <a:pt x="831824" y="1347635"/>
                  </a:lnTo>
                  <a:lnTo>
                    <a:pt x="831824" y="1587106"/>
                  </a:lnTo>
                  <a:lnTo>
                    <a:pt x="830707" y="1589646"/>
                  </a:lnTo>
                  <a:lnTo>
                    <a:pt x="829322" y="1590916"/>
                  </a:lnTo>
                  <a:lnTo>
                    <a:pt x="827481" y="1592186"/>
                  </a:lnTo>
                  <a:lnTo>
                    <a:pt x="826782" y="1592186"/>
                  </a:lnTo>
                  <a:lnTo>
                    <a:pt x="827049" y="1590916"/>
                  </a:lnTo>
                  <a:lnTo>
                    <a:pt x="827760" y="1590916"/>
                  </a:lnTo>
                  <a:lnTo>
                    <a:pt x="828255" y="1589646"/>
                  </a:lnTo>
                  <a:lnTo>
                    <a:pt x="829576" y="1588376"/>
                  </a:lnTo>
                  <a:lnTo>
                    <a:pt x="830948" y="1587106"/>
                  </a:lnTo>
                  <a:lnTo>
                    <a:pt x="831824" y="1587106"/>
                  </a:lnTo>
                  <a:lnTo>
                    <a:pt x="831824" y="1347635"/>
                  </a:lnTo>
                  <a:lnTo>
                    <a:pt x="828598" y="1350886"/>
                  </a:lnTo>
                  <a:lnTo>
                    <a:pt x="820496" y="1354696"/>
                  </a:lnTo>
                  <a:lnTo>
                    <a:pt x="817346" y="1358036"/>
                  </a:lnTo>
                  <a:lnTo>
                    <a:pt x="817346" y="1620126"/>
                  </a:lnTo>
                  <a:lnTo>
                    <a:pt x="814984" y="1625206"/>
                  </a:lnTo>
                  <a:lnTo>
                    <a:pt x="815098" y="1627746"/>
                  </a:lnTo>
                  <a:lnTo>
                    <a:pt x="814412" y="1628330"/>
                  </a:lnTo>
                  <a:lnTo>
                    <a:pt x="814412" y="1629511"/>
                  </a:lnTo>
                  <a:lnTo>
                    <a:pt x="814222" y="1630286"/>
                  </a:lnTo>
                  <a:lnTo>
                    <a:pt x="812838" y="1631556"/>
                  </a:lnTo>
                  <a:lnTo>
                    <a:pt x="811822" y="1632826"/>
                  </a:lnTo>
                  <a:lnTo>
                    <a:pt x="811022" y="1632826"/>
                  </a:lnTo>
                  <a:lnTo>
                    <a:pt x="812241" y="1631556"/>
                  </a:lnTo>
                  <a:lnTo>
                    <a:pt x="814412" y="1629511"/>
                  </a:lnTo>
                  <a:lnTo>
                    <a:pt x="814412" y="1628330"/>
                  </a:lnTo>
                  <a:lnTo>
                    <a:pt x="809104" y="1632826"/>
                  </a:lnTo>
                  <a:lnTo>
                    <a:pt x="805167" y="1636636"/>
                  </a:lnTo>
                  <a:lnTo>
                    <a:pt x="803033" y="1640446"/>
                  </a:lnTo>
                  <a:lnTo>
                    <a:pt x="799122" y="1645526"/>
                  </a:lnTo>
                  <a:lnTo>
                    <a:pt x="797801" y="1648066"/>
                  </a:lnTo>
                  <a:lnTo>
                    <a:pt x="794727" y="1649336"/>
                  </a:lnTo>
                  <a:lnTo>
                    <a:pt x="795261" y="1648066"/>
                  </a:lnTo>
                  <a:lnTo>
                    <a:pt x="795489" y="1646796"/>
                  </a:lnTo>
                  <a:lnTo>
                    <a:pt x="795731" y="1645526"/>
                  </a:lnTo>
                  <a:lnTo>
                    <a:pt x="797242" y="1644256"/>
                  </a:lnTo>
                  <a:lnTo>
                    <a:pt x="803300" y="1639176"/>
                  </a:lnTo>
                  <a:lnTo>
                    <a:pt x="805751" y="1635366"/>
                  </a:lnTo>
                  <a:lnTo>
                    <a:pt x="806564" y="1634096"/>
                  </a:lnTo>
                  <a:lnTo>
                    <a:pt x="808304" y="1629016"/>
                  </a:lnTo>
                  <a:lnTo>
                    <a:pt x="813282" y="1622666"/>
                  </a:lnTo>
                  <a:lnTo>
                    <a:pt x="814603" y="1621396"/>
                  </a:lnTo>
                  <a:lnTo>
                    <a:pt x="815848" y="1620126"/>
                  </a:lnTo>
                  <a:lnTo>
                    <a:pt x="817346" y="1620126"/>
                  </a:lnTo>
                  <a:lnTo>
                    <a:pt x="817346" y="1358036"/>
                  </a:lnTo>
                  <a:lnTo>
                    <a:pt x="816902" y="1358506"/>
                  </a:lnTo>
                  <a:lnTo>
                    <a:pt x="812838" y="1363586"/>
                  </a:lnTo>
                  <a:lnTo>
                    <a:pt x="808812" y="1367561"/>
                  </a:lnTo>
                  <a:lnTo>
                    <a:pt x="808812" y="1617586"/>
                  </a:lnTo>
                  <a:lnTo>
                    <a:pt x="808405" y="1618856"/>
                  </a:lnTo>
                  <a:lnTo>
                    <a:pt x="807656" y="1620126"/>
                  </a:lnTo>
                  <a:lnTo>
                    <a:pt x="806297" y="1621396"/>
                  </a:lnTo>
                  <a:lnTo>
                    <a:pt x="804506" y="1622666"/>
                  </a:lnTo>
                  <a:lnTo>
                    <a:pt x="803440" y="1623936"/>
                  </a:lnTo>
                  <a:lnTo>
                    <a:pt x="801598" y="1627746"/>
                  </a:lnTo>
                  <a:lnTo>
                    <a:pt x="796582" y="1632826"/>
                  </a:lnTo>
                  <a:lnTo>
                    <a:pt x="795426" y="1634096"/>
                  </a:lnTo>
                  <a:lnTo>
                    <a:pt x="794854" y="1632826"/>
                  </a:lnTo>
                  <a:lnTo>
                    <a:pt x="795147" y="1631556"/>
                  </a:lnTo>
                  <a:lnTo>
                    <a:pt x="795705" y="1631556"/>
                  </a:lnTo>
                  <a:lnTo>
                    <a:pt x="799134" y="1626476"/>
                  </a:lnTo>
                  <a:lnTo>
                    <a:pt x="800849" y="1623936"/>
                  </a:lnTo>
                  <a:lnTo>
                    <a:pt x="802830" y="1620126"/>
                  </a:lnTo>
                  <a:lnTo>
                    <a:pt x="805611" y="1620126"/>
                  </a:lnTo>
                  <a:lnTo>
                    <a:pt x="807161" y="1618856"/>
                  </a:lnTo>
                  <a:lnTo>
                    <a:pt x="808520" y="1617586"/>
                  </a:lnTo>
                  <a:lnTo>
                    <a:pt x="808812" y="1617586"/>
                  </a:lnTo>
                  <a:lnTo>
                    <a:pt x="808812" y="1367561"/>
                  </a:lnTo>
                  <a:lnTo>
                    <a:pt x="806386" y="1369936"/>
                  </a:lnTo>
                  <a:lnTo>
                    <a:pt x="793546" y="1385176"/>
                  </a:lnTo>
                  <a:lnTo>
                    <a:pt x="792657" y="1386217"/>
                  </a:lnTo>
                  <a:lnTo>
                    <a:pt x="792657" y="1607426"/>
                  </a:lnTo>
                  <a:lnTo>
                    <a:pt x="792187" y="1608505"/>
                  </a:lnTo>
                  <a:lnTo>
                    <a:pt x="792187" y="1645526"/>
                  </a:lnTo>
                  <a:lnTo>
                    <a:pt x="791591" y="1646796"/>
                  </a:lnTo>
                  <a:lnTo>
                    <a:pt x="791806" y="1645526"/>
                  </a:lnTo>
                  <a:lnTo>
                    <a:pt x="792187" y="1645526"/>
                  </a:lnTo>
                  <a:lnTo>
                    <a:pt x="792187" y="1608505"/>
                  </a:lnTo>
                  <a:lnTo>
                    <a:pt x="792099" y="1608696"/>
                  </a:lnTo>
                  <a:lnTo>
                    <a:pt x="791413" y="1608696"/>
                  </a:lnTo>
                  <a:lnTo>
                    <a:pt x="792340" y="1607426"/>
                  </a:lnTo>
                  <a:lnTo>
                    <a:pt x="792657" y="1607426"/>
                  </a:lnTo>
                  <a:lnTo>
                    <a:pt x="792657" y="1386217"/>
                  </a:lnTo>
                  <a:lnTo>
                    <a:pt x="789876" y="1389443"/>
                  </a:lnTo>
                  <a:lnTo>
                    <a:pt x="789876" y="1650606"/>
                  </a:lnTo>
                  <a:lnTo>
                    <a:pt x="788225" y="1651876"/>
                  </a:lnTo>
                  <a:lnTo>
                    <a:pt x="783234" y="1659496"/>
                  </a:lnTo>
                  <a:lnTo>
                    <a:pt x="782599" y="1659496"/>
                  </a:lnTo>
                  <a:lnTo>
                    <a:pt x="780630" y="1658226"/>
                  </a:lnTo>
                  <a:lnTo>
                    <a:pt x="780237" y="1658226"/>
                  </a:lnTo>
                  <a:lnTo>
                    <a:pt x="780694" y="1656956"/>
                  </a:lnTo>
                  <a:lnTo>
                    <a:pt x="781723" y="1654416"/>
                  </a:lnTo>
                  <a:lnTo>
                    <a:pt x="784885" y="1651876"/>
                  </a:lnTo>
                  <a:lnTo>
                    <a:pt x="788619" y="1649336"/>
                  </a:lnTo>
                  <a:lnTo>
                    <a:pt x="789241" y="1649336"/>
                  </a:lnTo>
                  <a:lnTo>
                    <a:pt x="789876" y="1650606"/>
                  </a:lnTo>
                  <a:lnTo>
                    <a:pt x="789876" y="1389443"/>
                  </a:lnTo>
                  <a:lnTo>
                    <a:pt x="787361" y="1392364"/>
                  </a:lnTo>
                  <a:lnTo>
                    <a:pt x="787361" y="1607426"/>
                  </a:lnTo>
                  <a:lnTo>
                    <a:pt x="784910" y="1612506"/>
                  </a:lnTo>
                  <a:lnTo>
                    <a:pt x="782612" y="1615046"/>
                  </a:lnTo>
                  <a:lnTo>
                    <a:pt x="780923" y="1616506"/>
                  </a:lnTo>
                  <a:lnTo>
                    <a:pt x="780923" y="1644256"/>
                  </a:lnTo>
                  <a:lnTo>
                    <a:pt x="780072" y="1646796"/>
                  </a:lnTo>
                  <a:lnTo>
                    <a:pt x="778484" y="1649336"/>
                  </a:lnTo>
                  <a:lnTo>
                    <a:pt x="773912" y="1653146"/>
                  </a:lnTo>
                  <a:lnTo>
                    <a:pt x="773785" y="1658226"/>
                  </a:lnTo>
                  <a:lnTo>
                    <a:pt x="773671" y="1667116"/>
                  </a:lnTo>
                  <a:lnTo>
                    <a:pt x="773125" y="1668386"/>
                  </a:lnTo>
                  <a:lnTo>
                    <a:pt x="772731" y="1668386"/>
                  </a:lnTo>
                  <a:lnTo>
                    <a:pt x="772287" y="1669656"/>
                  </a:lnTo>
                  <a:lnTo>
                    <a:pt x="771525" y="1669656"/>
                  </a:lnTo>
                  <a:lnTo>
                    <a:pt x="772033" y="1668386"/>
                  </a:lnTo>
                  <a:lnTo>
                    <a:pt x="772579" y="1668386"/>
                  </a:lnTo>
                  <a:lnTo>
                    <a:pt x="773455" y="1667116"/>
                  </a:lnTo>
                  <a:lnTo>
                    <a:pt x="773671" y="1667116"/>
                  </a:lnTo>
                  <a:lnTo>
                    <a:pt x="773671" y="1658302"/>
                  </a:lnTo>
                  <a:lnTo>
                    <a:pt x="768007" y="1662036"/>
                  </a:lnTo>
                  <a:lnTo>
                    <a:pt x="766279" y="1662036"/>
                  </a:lnTo>
                  <a:lnTo>
                    <a:pt x="770674" y="1656956"/>
                  </a:lnTo>
                  <a:lnTo>
                    <a:pt x="772871" y="1654416"/>
                  </a:lnTo>
                  <a:lnTo>
                    <a:pt x="771944" y="1651876"/>
                  </a:lnTo>
                  <a:lnTo>
                    <a:pt x="774649" y="1648066"/>
                  </a:lnTo>
                  <a:lnTo>
                    <a:pt x="778230" y="1645526"/>
                  </a:lnTo>
                  <a:lnTo>
                    <a:pt x="779729" y="1644256"/>
                  </a:lnTo>
                  <a:lnTo>
                    <a:pt x="780923" y="1644256"/>
                  </a:lnTo>
                  <a:lnTo>
                    <a:pt x="780923" y="1616506"/>
                  </a:lnTo>
                  <a:lnTo>
                    <a:pt x="778205" y="1618856"/>
                  </a:lnTo>
                  <a:lnTo>
                    <a:pt x="776655" y="1619834"/>
                  </a:lnTo>
                  <a:lnTo>
                    <a:pt x="776655" y="1626476"/>
                  </a:lnTo>
                  <a:lnTo>
                    <a:pt x="776554" y="1627746"/>
                  </a:lnTo>
                  <a:lnTo>
                    <a:pt x="776071" y="1629016"/>
                  </a:lnTo>
                  <a:lnTo>
                    <a:pt x="774217" y="1630286"/>
                  </a:lnTo>
                  <a:lnTo>
                    <a:pt x="772591" y="1631556"/>
                  </a:lnTo>
                  <a:lnTo>
                    <a:pt x="772477" y="1630286"/>
                  </a:lnTo>
                  <a:lnTo>
                    <a:pt x="772985" y="1630286"/>
                  </a:lnTo>
                  <a:lnTo>
                    <a:pt x="776655" y="1626476"/>
                  </a:lnTo>
                  <a:lnTo>
                    <a:pt x="776655" y="1619834"/>
                  </a:lnTo>
                  <a:lnTo>
                    <a:pt x="776185" y="1620126"/>
                  </a:lnTo>
                  <a:lnTo>
                    <a:pt x="770978" y="1625206"/>
                  </a:lnTo>
                  <a:lnTo>
                    <a:pt x="768413" y="1627746"/>
                  </a:lnTo>
                  <a:lnTo>
                    <a:pt x="764959" y="1634096"/>
                  </a:lnTo>
                  <a:lnTo>
                    <a:pt x="763752" y="1635366"/>
                  </a:lnTo>
                  <a:lnTo>
                    <a:pt x="760564" y="1636636"/>
                  </a:lnTo>
                  <a:lnTo>
                    <a:pt x="759320" y="1639176"/>
                  </a:lnTo>
                  <a:lnTo>
                    <a:pt x="755929" y="1644256"/>
                  </a:lnTo>
                  <a:lnTo>
                    <a:pt x="755764" y="1645526"/>
                  </a:lnTo>
                  <a:lnTo>
                    <a:pt x="754570" y="1648066"/>
                  </a:lnTo>
                  <a:lnTo>
                    <a:pt x="756069" y="1648066"/>
                  </a:lnTo>
                  <a:lnTo>
                    <a:pt x="756932" y="1646694"/>
                  </a:lnTo>
                  <a:lnTo>
                    <a:pt x="758418" y="1644256"/>
                  </a:lnTo>
                  <a:lnTo>
                    <a:pt x="759269" y="1642986"/>
                  </a:lnTo>
                  <a:lnTo>
                    <a:pt x="762660" y="1639176"/>
                  </a:lnTo>
                  <a:lnTo>
                    <a:pt x="765378" y="1636636"/>
                  </a:lnTo>
                  <a:lnTo>
                    <a:pt x="769035" y="1635366"/>
                  </a:lnTo>
                  <a:lnTo>
                    <a:pt x="768578" y="1636090"/>
                  </a:lnTo>
                  <a:lnTo>
                    <a:pt x="768578" y="1654416"/>
                  </a:lnTo>
                  <a:lnTo>
                    <a:pt x="767321" y="1655686"/>
                  </a:lnTo>
                  <a:lnTo>
                    <a:pt x="767207" y="1656956"/>
                  </a:lnTo>
                  <a:lnTo>
                    <a:pt x="766610" y="1656956"/>
                  </a:lnTo>
                  <a:lnTo>
                    <a:pt x="767778" y="1654416"/>
                  </a:lnTo>
                  <a:lnTo>
                    <a:pt x="768578" y="1654416"/>
                  </a:lnTo>
                  <a:lnTo>
                    <a:pt x="768578" y="1636090"/>
                  </a:lnTo>
                  <a:lnTo>
                    <a:pt x="767410" y="1637906"/>
                  </a:lnTo>
                  <a:lnTo>
                    <a:pt x="763828" y="1644256"/>
                  </a:lnTo>
                  <a:lnTo>
                    <a:pt x="760615" y="1649336"/>
                  </a:lnTo>
                  <a:lnTo>
                    <a:pt x="764844" y="1648066"/>
                  </a:lnTo>
                  <a:lnTo>
                    <a:pt x="760006" y="1654416"/>
                  </a:lnTo>
                  <a:lnTo>
                    <a:pt x="758228" y="1658226"/>
                  </a:lnTo>
                  <a:lnTo>
                    <a:pt x="756970" y="1659280"/>
                  </a:lnTo>
                  <a:lnTo>
                    <a:pt x="756970" y="1672196"/>
                  </a:lnTo>
                  <a:lnTo>
                    <a:pt x="754697" y="1676006"/>
                  </a:lnTo>
                  <a:lnTo>
                    <a:pt x="750379" y="1681086"/>
                  </a:lnTo>
                  <a:lnTo>
                    <a:pt x="746734" y="1683486"/>
                  </a:lnTo>
                  <a:lnTo>
                    <a:pt x="746734" y="1688706"/>
                  </a:lnTo>
                  <a:lnTo>
                    <a:pt x="743966" y="1692490"/>
                  </a:lnTo>
                  <a:lnTo>
                    <a:pt x="743966" y="1702676"/>
                  </a:lnTo>
                  <a:lnTo>
                    <a:pt x="740156" y="1707007"/>
                  </a:lnTo>
                  <a:lnTo>
                    <a:pt x="740156" y="1748396"/>
                  </a:lnTo>
                  <a:lnTo>
                    <a:pt x="734949" y="1754746"/>
                  </a:lnTo>
                  <a:lnTo>
                    <a:pt x="731177" y="1759826"/>
                  </a:lnTo>
                  <a:lnTo>
                    <a:pt x="725576" y="1761096"/>
                  </a:lnTo>
                  <a:lnTo>
                    <a:pt x="721423" y="1766176"/>
                  </a:lnTo>
                  <a:lnTo>
                    <a:pt x="718540" y="1769986"/>
                  </a:lnTo>
                  <a:lnTo>
                    <a:pt x="713143" y="1776336"/>
                  </a:lnTo>
                  <a:lnTo>
                    <a:pt x="707669" y="1782686"/>
                  </a:lnTo>
                  <a:lnTo>
                    <a:pt x="707555" y="1782826"/>
                  </a:lnTo>
                  <a:lnTo>
                    <a:pt x="707555" y="1804276"/>
                  </a:lnTo>
                  <a:lnTo>
                    <a:pt x="706323" y="1806816"/>
                  </a:lnTo>
                  <a:lnTo>
                    <a:pt x="701090" y="1813166"/>
                  </a:lnTo>
                  <a:lnTo>
                    <a:pt x="698525" y="1816976"/>
                  </a:lnTo>
                  <a:lnTo>
                    <a:pt x="695731" y="1819516"/>
                  </a:lnTo>
                  <a:lnTo>
                    <a:pt x="685876" y="1829841"/>
                  </a:lnTo>
                  <a:lnTo>
                    <a:pt x="685876" y="1836026"/>
                  </a:lnTo>
                  <a:lnTo>
                    <a:pt x="685507" y="1837296"/>
                  </a:lnTo>
                  <a:lnTo>
                    <a:pt x="685203" y="1838566"/>
                  </a:lnTo>
                  <a:lnTo>
                    <a:pt x="685723" y="1839836"/>
                  </a:lnTo>
                  <a:lnTo>
                    <a:pt x="680720" y="1844916"/>
                  </a:lnTo>
                  <a:lnTo>
                    <a:pt x="680643" y="1842376"/>
                  </a:lnTo>
                  <a:lnTo>
                    <a:pt x="680516" y="1841106"/>
                  </a:lnTo>
                  <a:lnTo>
                    <a:pt x="682282" y="1837296"/>
                  </a:lnTo>
                  <a:lnTo>
                    <a:pt x="684199" y="1836026"/>
                  </a:lnTo>
                  <a:lnTo>
                    <a:pt x="684847" y="1836026"/>
                  </a:lnTo>
                  <a:lnTo>
                    <a:pt x="685800" y="1834756"/>
                  </a:lnTo>
                  <a:lnTo>
                    <a:pt x="685876" y="1836026"/>
                  </a:lnTo>
                  <a:lnTo>
                    <a:pt x="685876" y="1829841"/>
                  </a:lnTo>
                  <a:lnTo>
                    <a:pt x="675665" y="1840522"/>
                  </a:lnTo>
                  <a:lnTo>
                    <a:pt x="675665" y="1846186"/>
                  </a:lnTo>
                  <a:lnTo>
                    <a:pt x="675347" y="1847456"/>
                  </a:lnTo>
                  <a:lnTo>
                    <a:pt x="673976" y="1848726"/>
                  </a:lnTo>
                  <a:lnTo>
                    <a:pt x="672973" y="1849996"/>
                  </a:lnTo>
                  <a:lnTo>
                    <a:pt x="672084" y="1851266"/>
                  </a:lnTo>
                  <a:lnTo>
                    <a:pt x="671068" y="1851266"/>
                  </a:lnTo>
                  <a:lnTo>
                    <a:pt x="671664" y="1849996"/>
                  </a:lnTo>
                  <a:lnTo>
                    <a:pt x="673138" y="1847456"/>
                  </a:lnTo>
                  <a:lnTo>
                    <a:pt x="673874" y="1846186"/>
                  </a:lnTo>
                  <a:lnTo>
                    <a:pt x="675665" y="1846186"/>
                  </a:lnTo>
                  <a:lnTo>
                    <a:pt x="675665" y="1840522"/>
                  </a:lnTo>
                  <a:lnTo>
                    <a:pt x="675373" y="1840839"/>
                  </a:lnTo>
                  <a:lnTo>
                    <a:pt x="675373" y="1843646"/>
                  </a:lnTo>
                  <a:lnTo>
                    <a:pt x="671652" y="1847456"/>
                  </a:lnTo>
                  <a:lnTo>
                    <a:pt x="670420" y="1847456"/>
                  </a:lnTo>
                  <a:lnTo>
                    <a:pt x="671372" y="1846186"/>
                  </a:lnTo>
                  <a:lnTo>
                    <a:pt x="672325" y="1844916"/>
                  </a:lnTo>
                  <a:lnTo>
                    <a:pt x="674763" y="1842376"/>
                  </a:lnTo>
                  <a:lnTo>
                    <a:pt x="675271" y="1842376"/>
                  </a:lnTo>
                  <a:lnTo>
                    <a:pt x="675373" y="1843646"/>
                  </a:lnTo>
                  <a:lnTo>
                    <a:pt x="675373" y="1840839"/>
                  </a:lnTo>
                  <a:lnTo>
                    <a:pt x="675106" y="1841106"/>
                  </a:lnTo>
                  <a:lnTo>
                    <a:pt x="675297" y="1839836"/>
                  </a:lnTo>
                  <a:lnTo>
                    <a:pt x="676186" y="1838566"/>
                  </a:lnTo>
                  <a:lnTo>
                    <a:pt x="677964" y="1836026"/>
                  </a:lnTo>
                  <a:lnTo>
                    <a:pt x="688047" y="1824596"/>
                  </a:lnTo>
                  <a:lnTo>
                    <a:pt x="695198" y="1816976"/>
                  </a:lnTo>
                  <a:lnTo>
                    <a:pt x="696493" y="1814436"/>
                  </a:lnTo>
                  <a:lnTo>
                    <a:pt x="696645" y="1813166"/>
                  </a:lnTo>
                  <a:lnTo>
                    <a:pt x="696772" y="1810626"/>
                  </a:lnTo>
                  <a:lnTo>
                    <a:pt x="698487" y="1809356"/>
                  </a:lnTo>
                  <a:lnTo>
                    <a:pt x="699909" y="1808086"/>
                  </a:lnTo>
                  <a:lnTo>
                    <a:pt x="702754" y="1805546"/>
                  </a:lnTo>
                  <a:lnTo>
                    <a:pt x="704621" y="1804276"/>
                  </a:lnTo>
                  <a:lnTo>
                    <a:pt x="707402" y="1801736"/>
                  </a:lnTo>
                  <a:lnTo>
                    <a:pt x="707453" y="1803006"/>
                  </a:lnTo>
                  <a:lnTo>
                    <a:pt x="707555" y="1804276"/>
                  </a:lnTo>
                  <a:lnTo>
                    <a:pt x="707555" y="1782826"/>
                  </a:lnTo>
                  <a:lnTo>
                    <a:pt x="702068" y="1789036"/>
                  </a:lnTo>
                  <a:lnTo>
                    <a:pt x="696328" y="1794116"/>
                  </a:lnTo>
                  <a:lnTo>
                    <a:pt x="692238" y="1797926"/>
                  </a:lnTo>
                  <a:lnTo>
                    <a:pt x="688200" y="1803006"/>
                  </a:lnTo>
                  <a:lnTo>
                    <a:pt x="683399" y="1808086"/>
                  </a:lnTo>
                  <a:lnTo>
                    <a:pt x="682637" y="1809356"/>
                  </a:lnTo>
                  <a:lnTo>
                    <a:pt x="679196" y="1816976"/>
                  </a:lnTo>
                  <a:lnTo>
                    <a:pt x="678916" y="1816976"/>
                  </a:lnTo>
                  <a:lnTo>
                    <a:pt x="673455" y="1824596"/>
                  </a:lnTo>
                  <a:lnTo>
                    <a:pt x="675652" y="1822005"/>
                  </a:lnTo>
                  <a:lnTo>
                    <a:pt x="677900" y="1819516"/>
                  </a:lnTo>
                  <a:lnTo>
                    <a:pt x="681342" y="1816976"/>
                  </a:lnTo>
                  <a:lnTo>
                    <a:pt x="683539" y="1814436"/>
                  </a:lnTo>
                  <a:lnTo>
                    <a:pt x="684123" y="1816976"/>
                  </a:lnTo>
                  <a:lnTo>
                    <a:pt x="687590" y="1814436"/>
                  </a:lnTo>
                  <a:lnTo>
                    <a:pt x="693521" y="1809356"/>
                  </a:lnTo>
                  <a:lnTo>
                    <a:pt x="695083" y="1808086"/>
                  </a:lnTo>
                  <a:lnTo>
                    <a:pt x="695401" y="1809356"/>
                  </a:lnTo>
                  <a:lnTo>
                    <a:pt x="695769" y="1810626"/>
                  </a:lnTo>
                  <a:lnTo>
                    <a:pt x="694334" y="1811896"/>
                  </a:lnTo>
                  <a:lnTo>
                    <a:pt x="688251" y="1819516"/>
                  </a:lnTo>
                  <a:lnTo>
                    <a:pt x="684733" y="1825866"/>
                  </a:lnTo>
                  <a:lnTo>
                    <a:pt x="676732" y="1829676"/>
                  </a:lnTo>
                  <a:lnTo>
                    <a:pt x="672185" y="1834756"/>
                  </a:lnTo>
                  <a:lnTo>
                    <a:pt x="667486" y="1841106"/>
                  </a:lnTo>
                  <a:lnTo>
                    <a:pt x="668680" y="1841106"/>
                  </a:lnTo>
                  <a:lnTo>
                    <a:pt x="670407" y="1838566"/>
                  </a:lnTo>
                  <a:lnTo>
                    <a:pt x="671118" y="1838566"/>
                  </a:lnTo>
                  <a:lnTo>
                    <a:pt x="672058" y="1839836"/>
                  </a:lnTo>
                  <a:lnTo>
                    <a:pt x="671728" y="1841106"/>
                  </a:lnTo>
                  <a:lnTo>
                    <a:pt x="668616" y="1843646"/>
                  </a:lnTo>
                  <a:lnTo>
                    <a:pt x="667156" y="1844916"/>
                  </a:lnTo>
                  <a:lnTo>
                    <a:pt x="666483" y="1844916"/>
                  </a:lnTo>
                  <a:lnTo>
                    <a:pt x="667423" y="1842376"/>
                  </a:lnTo>
                  <a:lnTo>
                    <a:pt x="663168" y="1842376"/>
                  </a:lnTo>
                  <a:lnTo>
                    <a:pt x="660184" y="1842376"/>
                  </a:lnTo>
                  <a:lnTo>
                    <a:pt x="656805" y="1844916"/>
                  </a:lnTo>
                  <a:lnTo>
                    <a:pt x="657288" y="1842376"/>
                  </a:lnTo>
                  <a:lnTo>
                    <a:pt x="658304" y="1841106"/>
                  </a:lnTo>
                  <a:lnTo>
                    <a:pt x="660336" y="1838566"/>
                  </a:lnTo>
                  <a:lnTo>
                    <a:pt x="664502" y="1832216"/>
                  </a:lnTo>
                  <a:lnTo>
                    <a:pt x="667550" y="1829676"/>
                  </a:lnTo>
                  <a:lnTo>
                    <a:pt x="664197" y="1830946"/>
                  </a:lnTo>
                  <a:lnTo>
                    <a:pt x="661390" y="1832216"/>
                  </a:lnTo>
                  <a:lnTo>
                    <a:pt x="658837" y="1837296"/>
                  </a:lnTo>
                  <a:lnTo>
                    <a:pt x="658139" y="1838566"/>
                  </a:lnTo>
                  <a:lnTo>
                    <a:pt x="655878" y="1839836"/>
                  </a:lnTo>
                  <a:lnTo>
                    <a:pt x="655078" y="1841106"/>
                  </a:lnTo>
                  <a:lnTo>
                    <a:pt x="656602" y="1837296"/>
                  </a:lnTo>
                  <a:lnTo>
                    <a:pt x="658774" y="1834756"/>
                  </a:lnTo>
                  <a:lnTo>
                    <a:pt x="666267" y="1827136"/>
                  </a:lnTo>
                  <a:lnTo>
                    <a:pt x="669772" y="1822005"/>
                  </a:lnTo>
                  <a:lnTo>
                    <a:pt x="674471" y="1816976"/>
                  </a:lnTo>
                  <a:lnTo>
                    <a:pt x="675601" y="1814436"/>
                  </a:lnTo>
                  <a:lnTo>
                    <a:pt x="675817" y="1811896"/>
                  </a:lnTo>
                  <a:lnTo>
                    <a:pt x="678218" y="1809356"/>
                  </a:lnTo>
                  <a:lnTo>
                    <a:pt x="679488" y="1808086"/>
                  </a:lnTo>
                  <a:lnTo>
                    <a:pt x="684593" y="1803006"/>
                  </a:lnTo>
                  <a:lnTo>
                    <a:pt x="685863" y="1801736"/>
                  </a:lnTo>
                  <a:lnTo>
                    <a:pt x="689381" y="1796656"/>
                  </a:lnTo>
                  <a:lnTo>
                    <a:pt x="690626" y="1795386"/>
                  </a:lnTo>
                  <a:lnTo>
                    <a:pt x="695604" y="1790306"/>
                  </a:lnTo>
                  <a:lnTo>
                    <a:pt x="698512" y="1786496"/>
                  </a:lnTo>
                  <a:lnTo>
                    <a:pt x="700024" y="1781416"/>
                  </a:lnTo>
                  <a:lnTo>
                    <a:pt x="703326" y="1777606"/>
                  </a:lnTo>
                  <a:lnTo>
                    <a:pt x="705408" y="1772526"/>
                  </a:lnTo>
                  <a:lnTo>
                    <a:pt x="705929" y="1771256"/>
                  </a:lnTo>
                  <a:lnTo>
                    <a:pt x="707898" y="1768716"/>
                  </a:lnTo>
                  <a:lnTo>
                    <a:pt x="713778" y="1763598"/>
                  </a:lnTo>
                  <a:lnTo>
                    <a:pt x="714717" y="1762366"/>
                  </a:lnTo>
                  <a:lnTo>
                    <a:pt x="715187" y="1761096"/>
                  </a:lnTo>
                  <a:lnTo>
                    <a:pt x="716902" y="1757286"/>
                  </a:lnTo>
                  <a:lnTo>
                    <a:pt x="719035" y="1756016"/>
                  </a:lnTo>
                  <a:lnTo>
                    <a:pt x="721067" y="1754746"/>
                  </a:lnTo>
                  <a:lnTo>
                    <a:pt x="728611" y="1750936"/>
                  </a:lnTo>
                  <a:lnTo>
                    <a:pt x="729386" y="1750936"/>
                  </a:lnTo>
                  <a:lnTo>
                    <a:pt x="727595" y="1753476"/>
                  </a:lnTo>
                  <a:lnTo>
                    <a:pt x="726363" y="1753476"/>
                  </a:lnTo>
                  <a:lnTo>
                    <a:pt x="725119" y="1754746"/>
                  </a:lnTo>
                  <a:lnTo>
                    <a:pt x="724839" y="1756016"/>
                  </a:lnTo>
                  <a:lnTo>
                    <a:pt x="724573" y="1756016"/>
                  </a:lnTo>
                  <a:lnTo>
                    <a:pt x="724204" y="1758556"/>
                  </a:lnTo>
                  <a:lnTo>
                    <a:pt x="728306" y="1756016"/>
                  </a:lnTo>
                  <a:lnTo>
                    <a:pt x="734161" y="1750936"/>
                  </a:lnTo>
                  <a:lnTo>
                    <a:pt x="735622" y="1749666"/>
                  </a:lnTo>
                  <a:lnTo>
                    <a:pt x="737171" y="1748396"/>
                  </a:lnTo>
                  <a:lnTo>
                    <a:pt x="740156" y="1748396"/>
                  </a:lnTo>
                  <a:lnTo>
                    <a:pt x="740156" y="1707007"/>
                  </a:lnTo>
                  <a:lnTo>
                    <a:pt x="739495" y="1707756"/>
                  </a:lnTo>
                  <a:lnTo>
                    <a:pt x="738124" y="1709496"/>
                  </a:lnTo>
                  <a:lnTo>
                    <a:pt x="738124" y="1722996"/>
                  </a:lnTo>
                  <a:lnTo>
                    <a:pt x="737793" y="1724266"/>
                  </a:lnTo>
                  <a:lnTo>
                    <a:pt x="736904" y="1725536"/>
                  </a:lnTo>
                  <a:lnTo>
                    <a:pt x="732840" y="1730616"/>
                  </a:lnTo>
                  <a:lnTo>
                    <a:pt x="730846" y="1730616"/>
                  </a:lnTo>
                  <a:lnTo>
                    <a:pt x="727811" y="1733156"/>
                  </a:lnTo>
                  <a:lnTo>
                    <a:pt x="730567" y="1729346"/>
                  </a:lnTo>
                  <a:lnTo>
                    <a:pt x="733437" y="1725536"/>
                  </a:lnTo>
                  <a:lnTo>
                    <a:pt x="737882" y="1722996"/>
                  </a:lnTo>
                  <a:lnTo>
                    <a:pt x="738124" y="1722996"/>
                  </a:lnTo>
                  <a:lnTo>
                    <a:pt x="738124" y="1709496"/>
                  </a:lnTo>
                  <a:lnTo>
                    <a:pt x="735482" y="1712836"/>
                  </a:lnTo>
                  <a:lnTo>
                    <a:pt x="734682" y="1713547"/>
                  </a:lnTo>
                  <a:lnTo>
                    <a:pt x="734682" y="1721726"/>
                  </a:lnTo>
                  <a:lnTo>
                    <a:pt x="731989" y="1726806"/>
                  </a:lnTo>
                  <a:lnTo>
                    <a:pt x="728535" y="1730616"/>
                  </a:lnTo>
                  <a:lnTo>
                    <a:pt x="727481" y="1733156"/>
                  </a:lnTo>
                  <a:lnTo>
                    <a:pt x="725335" y="1736966"/>
                  </a:lnTo>
                  <a:lnTo>
                    <a:pt x="722591" y="1741639"/>
                  </a:lnTo>
                  <a:lnTo>
                    <a:pt x="724154" y="1739506"/>
                  </a:lnTo>
                  <a:lnTo>
                    <a:pt x="726046" y="1740776"/>
                  </a:lnTo>
                  <a:lnTo>
                    <a:pt x="727989" y="1739506"/>
                  </a:lnTo>
                  <a:lnTo>
                    <a:pt x="729932" y="1738236"/>
                  </a:lnTo>
                  <a:lnTo>
                    <a:pt x="730973" y="1736966"/>
                  </a:lnTo>
                  <a:lnTo>
                    <a:pt x="732358" y="1736966"/>
                  </a:lnTo>
                  <a:lnTo>
                    <a:pt x="732218" y="1738236"/>
                  </a:lnTo>
                  <a:lnTo>
                    <a:pt x="731151" y="1739506"/>
                  </a:lnTo>
                  <a:lnTo>
                    <a:pt x="723531" y="1748396"/>
                  </a:lnTo>
                  <a:lnTo>
                    <a:pt x="721906" y="1750936"/>
                  </a:lnTo>
                  <a:lnTo>
                    <a:pt x="720877" y="1753476"/>
                  </a:lnTo>
                  <a:lnTo>
                    <a:pt x="717727" y="1754746"/>
                  </a:lnTo>
                  <a:lnTo>
                    <a:pt x="721512" y="1748396"/>
                  </a:lnTo>
                  <a:lnTo>
                    <a:pt x="721499" y="1747126"/>
                  </a:lnTo>
                  <a:lnTo>
                    <a:pt x="712050" y="1754352"/>
                  </a:lnTo>
                  <a:lnTo>
                    <a:pt x="712050" y="1762366"/>
                  </a:lnTo>
                  <a:lnTo>
                    <a:pt x="710780" y="1764906"/>
                  </a:lnTo>
                  <a:lnTo>
                    <a:pt x="705497" y="1771256"/>
                  </a:lnTo>
                  <a:lnTo>
                    <a:pt x="703694" y="1772526"/>
                  </a:lnTo>
                  <a:lnTo>
                    <a:pt x="702525" y="1769986"/>
                  </a:lnTo>
                  <a:lnTo>
                    <a:pt x="703605" y="1768716"/>
                  </a:lnTo>
                  <a:lnTo>
                    <a:pt x="708748" y="1762366"/>
                  </a:lnTo>
                  <a:lnTo>
                    <a:pt x="710666" y="1761096"/>
                  </a:lnTo>
                  <a:lnTo>
                    <a:pt x="711339" y="1762366"/>
                  </a:lnTo>
                  <a:lnTo>
                    <a:pt x="712050" y="1762366"/>
                  </a:lnTo>
                  <a:lnTo>
                    <a:pt x="712050" y="1754352"/>
                  </a:lnTo>
                  <a:lnTo>
                    <a:pt x="709866" y="1756016"/>
                  </a:lnTo>
                  <a:lnTo>
                    <a:pt x="700709" y="1769986"/>
                  </a:lnTo>
                  <a:lnTo>
                    <a:pt x="694321" y="1776336"/>
                  </a:lnTo>
                  <a:lnTo>
                    <a:pt x="686041" y="1789036"/>
                  </a:lnTo>
                  <a:lnTo>
                    <a:pt x="682942" y="1789036"/>
                  </a:lnTo>
                  <a:lnTo>
                    <a:pt x="678243" y="1795005"/>
                  </a:lnTo>
                  <a:lnTo>
                    <a:pt x="678243" y="1803006"/>
                  </a:lnTo>
                  <a:lnTo>
                    <a:pt x="677786" y="1804276"/>
                  </a:lnTo>
                  <a:lnTo>
                    <a:pt x="675728" y="1806816"/>
                  </a:lnTo>
                  <a:lnTo>
                    <a:pt x="672769" y="1808086"/>
                  </a:lnTo>
                  <a:lnTo>
                    <a:pt x="672477" y="1806816"/>
                  </a:lnTo>
                  <a:lnTo>
                    <a:pt x="673150" y="1806816"/>
                  </a:lnTo>
                  <a:lnTo>
                    <a:pt x="673481" y="1805546"/>
                  </a:lnTo>
                  <a:lnTo>
                    <a:pt x="675640" y="1804276"/>
                  </a:lnTo>
                  <a:lnTo>
                    <a:pt x="676998" y="1803006"/>
                  </a:lnTo>
                  <a:lnTo>
                    <a:pt x="678243" y="1803006"/>
                  </a:lnTo>
                  <a:lnTo>
                    <a:pt x="678243" y="1795005"/>
                  </a:lnTo>
                  <a:lnTo>
                    <a:pt x="677938" y="1795386"/>
                  </a:lnTo>
                  <a:lnTo>
                    <a:pt x="677748" y="1794116"/>
                  </a:lnTo>
                  <a:lnTo>
                    <a:pt x="680466" y="1790306"/>
                  </a:lnTo>
                  <a:lnTo>
                    <a:pt x="681685" y="1787766"/>
                  </a:lnTo>
                  <a:lnTo>
                    <a:pt x="686574" y="1782686"/>
                  </a:lnTo>
                  <a:lnTo>
                    <a:pt x="688644" y="1781416"/>
                  </a:lnTo>
                  <a:lnTo>
                    <a:pt x="691591" y="1777606"/>
                  </a:lnTo>
                  <a:lnTo>
                    <a:pt x="692683" y="1776336"/>
                  </a:lnTo>
                  <a:lnTo>
                    <a:pt x="692315" y="1775066"/>
                  </a:lnTo>
                  <a:lnTo>
                    <a:pt x="691172" y="1776336"/>
                  </a:lnTo>
                  <a:lnTo>
                    <a:pt x="687832" y="1780146"/>
                  </a:lnTo>
                  <a:lnTo>
                    <a:pt x="683653" y="1781416"/>
                  </a:lnTo>
                  <a:lnTo>
                    <a:pt x="680935" y="1785226"/>
                  </a:lnTo>
                  <a:lnTo>
                    <a:pt x="675335" y="1794116"/>
                  </a:lnTo>
                  <a:lnTo>
                    <a:pt x="673277" y="1796656"/>
                  </a:lnTo>
                  <a:lnTo>
                    <a:pt x="667372" y="1808086"/>
                  </a:lnTo>
                  <a:lnTo>
                    <a:pt x="666407" y="1809356"/>
                  </a:lnTo>
                  <a:lnTo>
                    <a:pt x="654735" y="1819516"/>
                  </a:lnTo>
                  <a:lnTo>
                    <a:pt x="654761" y="1820786"/>
                  </a:lnTo>
                  <a:lnTo>
                    <a:pt x="655040" y="1822056"/>
                  </a:lnTo>
                  <a:lnTo>
                    <a:pt x="653846" y="1824596"/>
                  </a:lnTo>
                  <a:lnTo>
                    <a:pt x="650290" y="1828406"/>
                  </a:lnTo>
                  <a:lnTo>
                    <a:pt x="648995" y="1829676"/>
                  </a:lnTo>
                  <a:lnTo>
                    <a:pt x="653821" y="1829676"/>
                  </a:lnTo>
                  <a:lnTo>
                    <a:pt x="641540" y="1842376"/>
                  </a:lnTo>
                  <a:lnTo>
                    <a:pt x="636981" y="1847456"/>
                  </a:lnTo>
                  <a:lnTo>
                    <a:pt x="633590" y="1853806"/>
                  </a:lnTo>
                  <a:lnTo>
                    <a:pt x="632650" y="1855076"/>
                  </a:lnTo>
                  <a:lnTo>
                    <a:pt x="633920" y="1855076"/>
                  </a:lnTo>
                  <a:lnTo>
                    <a:pt x="635101" y="1853806"/>
                  </a:lnTo>
                  <a:lnTo>
                    <a:pt x="644220" y="1846186"/>
                  </a:lnTo>
                  <a:lnTo>
                    <a:pt x="648042" y="1838566"/>
                  </a:lnTo>
                  <a:lnTo>
                    <a:pt x="649757" y="1836026"/>
                  </a:lnTo>
                  <a:lnTo>
                    <a:pt x="653643" y="1833486"/>
                  </a:lnTo>
                  <a:lnTo>
                    <a:pt x="656285" y="1830946"/>
                  </a:lnTo>
                  <a:lnTo>
                    <a:pt x="658672" y="1829676"/>
                  </a:lnTo>
                  <a:lnTo>
                    <a:pt x="659155" y="1829676"/>
                  </a:lnTo>
                  <a:lnTo>
                    <a:pt x="658634" y="1830946"/>
                  </a:lnTo>
                  <a:lnTo>
                    <a:pt x="655142" y="1834756"/>
                  </a:lnTo>
                  <a:lnTo>
                    <a:pt x="651548" y="1838566"/>
                  </a:lnTo>
                  <a:lnTo>
                    <a:pt x="647128" y="1844916"/>
                  </a:lnTo>
                  <a:lnTo>
                    <a:pt x="644753" y="1846186"/>
                  </a:lnTo>
                  <a:lnTo>
                    <a:pt x="644575" y="1849996"/>
                  </a:lnTo>
                  <a:lnTo>
                    <a:pt x="644753" y="1849996"/>
                  </a:lnTo>
                  <a:lnTo>
                    <a:pt x="648550" y="1847456"/>
                  </a:lnTo>
                  <a:lnTo>
                    <a:pt x="649808" y="1846186"/>
                  </a:lnTo>
                  <a:lnTo>
                    <a:pt x="648576" y="1849996"/>
                  </a:lnTo>
                  <a:lnTo>
                    <a:pt x="647280" y="1851266"/>
                  </a:lnTo>
                  <a:lnTo>
                    <a:pt x="637654" y="1860156"/>
                  </a:lnTo>
                  <a:lnTo>
                    <a:pt x="635749" y="1861426"/>
                  </a:lnTo>
                  <a:lnTo>
                    <a:pt x="634657" y="1862696"/>
                  </a:lnTo>
                  <a:lnTo>
                    <a:pt x="633260" y="1865236"/>
                  </a:lnTo>
                  <a:lnTo>
                    <a:pt x="629589" y="1870316"/>
                  </a:lnTo>
                  <a:lnTo>
                    <a:pt x="626262" y="1872411"/>
                  </a:lnTo>
                  <a:lnTo>
                    <a:pt x="626262" y="1916036"/>
                  </a:lnTo>
                  <a:lnTo>
                    <a:pt x="625906" y="1917306"/>
                  </a:lnTo>
                  <a:lnTo>
                    <a:pt x="624916" y="1917306"/>
                  </a:lnTo>
                  <a:lnTo>
                    <a:pt x="625436" y="1916036"/>
                  </a:lnTo>
                  <a:lnTo>
                    <a:pt x="626262" y="1916036"/>
                  </a:lnTo>
                  <a:lnTo>
                    <a:pt x="626262" y="1872411"/>
                  </a:lnTo>
                  <a:lnTo>
                    <a:pt x="625538" y="1872856"/>
                  </a:lnTo>
                  <a:lnTo>
                    <a:pt x="624001" y="1872856"/>
                  </a:lnTo>
                  <a:lnTo>
                    <a:pt x="623112" y="1874126"/>
                  </a:lnTo>
                  <a:lnTo>
                    <a:pt x="621855" y="1876666"/>
                  </a:lnTo>
                  <a:lnTo>
                    <a:pt x="624598" y="1876666"/>
                  </a:lnTo>
                  <a:lnTo>
                    <a:pt x="620877" y="1881505"/>
                  </a:lnTo>
                  <a:lnTo>
                    <a:pt x="620877" y="1919846"/>
                  </a:lnTo>
                  <a:lnTo>
                    <a:pt x="620598" y="1921116"/>
                  </a:lnTo>
                  <a:lnTo>
                    <a:pt x="620318" y="1921116"/>
                  </a:lnTo>
                  <a:lnTo>
                    <a:pt x="613562" y="1928736"/>
                  </a:lnTo>
                  <a:lnTo>
                    <a:pt x="610031" y="1931276"/>
                  </a:lnTo>
                  <a:lnTo>
                    <a:pt x="609739" y="1930006"/>
                  </a:lnTo>
                  <a:lnTo>
                    <a:pt x="610362" y="1928736"/>
                  </a:lnTo>
                  <a:lnTo>
                    <a:pt x="610882" y="1927466"/>
                  </a:lnTo>
                  <a:lnTo>
                    <a:pt x="613740" y="1923656"/>
                  </a:lnTo>
                  <a:lnTo>
                    <a:pt x="619506" y="1919846"/>
                  </a:lnTo>
                  <a:lnTo>
                    <a:pt x="620877" y="1919846"/>
                  </a:lnTo>
                  <a:lnTo>
                    <a:pt x="620877" y="1881505"/>
                  </a:lnTo>
                  <a:lnTo>
                    <a:pt x="619709" y="1883016"/>
                  </a:lnTo>
                  <a:lnTo>
                    <a:pt x="619493" y="1883016"/>
                  </a:lnTo>
                  <a:lnTo>
                    <a:pt x="617258" y="1888096"/>
                  </a:lnTo>
                  <a:lnTo>
                    <a:pt x="616178" y="1889366"/>
                  </a:lnTo>
                  <a:lnTo>
                    <a:pt x="612495" y="1889366"/>
                  </a:lnTo>
                  <a:lnTo>
                    <a:pt x="611403" y="1890636"/>
                  </a:lnTo>
                  <a:lnTo>
                    <a:pt x="609942" y="1892896"/>
                  </a:lnTo>
                  <a:lnTo>
                    <a:pt x="610755" y="1891906"/>
                  </a:lnTo>
                  <a:lnTo>
                    <a:pt x="611416" y="1891906"/>
                  </a:lnTo>
                  <a:lnTo>
                    <a:pt x="610946" y="1893176"/>
                  </a:lnTo>
                  <a:lnTo>
                    <a:pt x="609206" y="1895716"/>
                  </a:lnTo>
                  <a:lnTo>
                    <a:pt x="608063" y="1895716"/>
                  </a:lnTo>
                  <a:lnTo>
                    <a:pt x="602640" y="1901050"/>
                  </a:lnTo>
                  <a:lnTo>
                    <a:pt x="602640" y="1955406"/>
                  </a:lnTo>
                  <a:lnTo>
                    <a:pt x="602157" y="1956676"/>
                  </a:lnTo>
                  <a:lnTo>
                    <a:pt x="596138" y="1963026"/>
                  </a:lnTo>
                  <a:lnTo>
                    <a:pt x="590042" y="1970646"/>
                  </a:lnTo>
                  <a:lnTo>
                    <a:pt x="584377" y="1974456"/>
                  </a:lnTo>
                  <a:lnTo>
                    <a:pt x="583247" y="1974456"/>
                  </a:lnTo>
                  <a:lnTo>
                    <a:pt x="582993" y="1973186"/>
                  </a:lnTo>
                  <a:lnTo>
                    <a:pt x="583247" y="1973186"/>
                  </a:lnTo>
                  <a:lnTo>
                    <a:pt x="587502" y="1968106"/>
                  </a:lnTo>
                  <a:lnTo>
                    <a:pt x="590867" y="1965566"/>
                  </a:lnTo>
                  <a:lnTo>
                    <a:pt x="596138" y="1960486"/>
                  </a:lnTo>
                  <a:lnTo>
                    <a:pt x="598208" y="1959216"/>
                  </a:lnTo>
                  <a:lnTo>
                    <a:pt x="601751" y="1955406"/>
                  </a:lnTo>
                  <a:lnTo>
                    <a:pt x="602640" y="1955406"/>
                  </a:lnTo>
                  <a:lnTo>
                    <a:pt x="602640" y="1901050"/>
                  </a:lnTo>
                  <a:lnTo>
                    <a:pt x="599020" y="1904606"/>
                  </a:lnTo>
                  <a:lnTo>
                    <a:pt x="597217" y="1905876"/>
                  </a:lnTo>
                  <a:lnTo>
                    <a:pt x="596315" y="1912226"/>
                  </a:lnTo>
                  <a:lnTo>
                    <a:pt x="589762" y="1915782"/>
                  </a:lnTo>
                  <a:lnTo>
                    <a:pt x="589762" y="1919846"/>
                  </a:lnTo>
                  <a:lnTo>
                    <a:pt x="584619" y="1927466"/>
                  </a:lnTo>
                  <a:lnTo>
                    <a:pt x="579945" y="1930006"/>
                  </a:lnTo>
                  <a:lnTo>
                    <a:pt x="577291" y="1932546"/>
                  </a:lnTo>
                  <a:lnTo>
                    <a:pt x="574179" y="1935086"/>
                  </a:lnTo>
                  <a:lnTo>
                    <a:pt x="573709" y="1936356"/>
                  </a:lnTo>
                  <a:lnTo>
                    <a:pt x="572795" y="1936356"/>
                  </a:lnTo>
                  <a:lnTo>
                    <a:pt x="573316" y="1935086"/>
                  </a:lnTo>
                  <a:lnTo>
                    <a:pt x="577202" y="1928736"/>
                  </a:lnTo>
                  <a:lnTo>
                    <a:pt x="580313" y="1926196"/>
                  </a:lnTo>
                  <a:lnTo>
                    <a:pt x="581875" y="1924926"/>
                  </a:lnTo>
                  <a:lnTo>
                    <a:pt x="583234" y="1923656"/>
                  </a:lnTo>
                  <a:lnTo>
                    <a:pt x="585952" y="1921116"/>
                  </a:lnTo>
                  <a:lnTo>
                    <a:pt x="587133" y="1919846"/>
                  </a:lnTo>
                  <a:lnTo>
                    <a:pt x="588784" y="1918576"/>
                  </a:lnTo>
                  <a:lnTo>
                    <a:pt x="589762" y="1919846"/>
                  </a:lnTo>
                  <a:lnTo>
                    <a:pt x="589762" y="1915782"/>
                  </a:lnTo>
                  <a:lnTo>
                    <a:pt x="589280" y="1916036"/>
                  </a:lnTo>
                  <a:lnTo>
                    <a:pt x="585863" y="1921116"/>
                  </a:lnTo>
                  <a:lnTo>
                    <a:pt x="583984" y="1921116"/>
                  </a:lnTo>
                  <a:lnTo>
                    <a:pt x="581761" y="1922386"/>
                  </a:lnTo>
                  <a:lnTo>
                    <a:pt x="580047" y="1923656"/>
                  </a:lnTo>
                  <a:lnTo>
                    <a:pt x="584085" y="1916036"/>
                  </a:lnTo>
                  <a:lnTo>
                    <a:pt x="582333" y="1916036"/>
                  </a:lnTo>
                  <a:lnTo>
                    <a:pt x="587895" y="1908416"/>
                  </a:lnTo>
                  <a:lnTo>
                    <a:pt x="589178" y="1907146"/>
                  </a:lnTo>
                  <a:lnTo>
                    <a:pt x="591769" y="1904606"/>
                  </a:lnTo>
                  <a:lnTo>
                    <a:pt x="594956" y="1902066"/>
                  </a:lnTo>
                  <a:lnTo>
                    <a:pt x="599122" y="1898256"/>
                  </a:lnTo>
                  <a:lnTo>
                    <a:pt x="602145" y="1894446"/>
                  </a:lnTo>
                  <a:lnTo>
                    <a:pt x="602970" y="1893176"/>
                  </a:lnTo>
                  <a:lnTo>
                    <a:pt x="604608" y="1890636"/>
                  </a:lnTo>
                  <a:lnTo>
                    <a:pt x="607898" y="1885556"/>
                  </a:lnTo>
                  <a:lnTo>
                    <a:pt x="612305" y="1880476"/>
                  </a:lnTo>
                  <a:lnTo>
                    <a:pt x="614349" y="1877936"/>
                  </a:lnTo>
                  <a:lnTo>
                    <a:pt x="615365" y="1876666"/>
                  </a:lnTo>
                  <a:lnTo>
                    <a:pt x="616394" y="1875396"/>
                  </a:lnTo>
                  <a:lnTo>
                    <a:pt x="620750" y="1870316"/>
                  </a:lnTo>
                  <a:lnTo>
                    <a:pt x="623544" y="1865236"/>
                  </a:lnTo>
                  <a:lnTo>
                    <a:pt x="620941" y="1862696"/>
                  </a:lnTo>
                  <a:lnTo>
                    <a:pt x="623341" y="1860156"/>
                  </a:lnTo>
                  <a:lnTo>
                    <a:pt x="625741" y="1857616"/>
                  </a:lnTo>
                  <a:lnTo>
                    <a:pt x="625868" y="1856346"/>
                  </a:lnTo>
                  <a:lnTo>
                    <a:pt x="626237" y="1852536"/>
                  </a:lnTo>
                  <a:lnTo>
                    <a:pt x="635241" y="1842376"/>
                  </a:lnTo>
                  <a:lnTo>
                    <a:pt x="637311" y="1838566"/>
                  </a:lnTo>
                  <a:lnTo>
                    <a:pt x="639622" y="1836026"/>
                  </a:lnTo>
                  <a:lnTo>
                    <a:pt x="638657" y="1836026"/>
                  </a:lnTo>
                  <a:lnTo>
                    <a:pt x="633907" y="1842376"/>
                  </a:lnTo>
                  <a:lnTo>
                    <a:pt x="627634" y="1847456"/>
                  </a:lnTo>
                  <a:lnTo>
                    <a:pt x="624065" y="1853806"/>
                  </a:lnTo>
                  <a:lnTo>
                    <a:pt x="622185" y="1856346"/>
                  </a:lnTo>
                  <a:lnTo>
                    <a:pt x="620826" y="1856346"/>
                  </a:lnTo>
                  <a:lnTo>
                    <a:pt x="622033" y="1853806"/>
                  </a:lnTo>
                  <a:lnTo>
                    <a:pt x="623189" y="1852536"/>
                  </a:lnTo>
                  <a:lnTo>
                    <a:pt x="625068" y="1849996"/>
                  </a:lnTo>
                  <a:lnTo>
                    <a:pt x="626008" y="1848726"/>
                  </a:lnTo>
                  <a:lnTo>
                    <a:pt x="626300" y="1847456"/>
                  </a:lnTo>
                  <a:lnTo>
                    <a:pt x="626579" y="1846186"/>
                  </a:lnTo>
                  <a:lnTo>
                    <a:pt x="626097" y="1846186"/>
                  </a:lnTo>
                  <a:lnTo>
                    <a:pt x="625017" y="1843646"/>
                  </a:lnTo>
                  <a:lnTo>
                    <a:pt x="625957" y="1842376"/>
                  </a:lnTo>
                  <a:lnTo>
                    <a:pt x="633298" y="1833486"/>
                  </a:lnTo>
                  <a:lnTo>
                    <a:pt x="637336" y="1829676"/>
                  </a:lnTo>
                  <a:lnTo>
                    <a:pt x="640041" y="1827136"/>
                  </a:lnTo>
                  <a:lnTo>
                    <a:pt x="642289" y="1824596"/>
                  </a:lnTo>
                  <a:lnTo>
                    <a:pt x="643890" y="1823326"/>
                  </a:lnTo>
                  <a:lnTo>
                    <a:pt x="647560" y="1816976"/>
                  </a:lnTo>
                  <a:lnTo>
                    <a:pt x="654913" y="1810626"/>
                  </a:lnTo>
                  <a:lnTo>
                    <a:pt x="658291" y="1804276"/>
                  </a:lnTo>
                  <a:lnTo>
                    <a:pt x="660387" y="1800466"/>
                  </a:lnTo>
                  <a:lnTo>
                    <a:pt x="661085" y="1799196"/>
                  </a:lnTo>
                  <a:lnTo>
                    <a:pt x="661238" y="1799196"/>
                  </a:lnTo>
                  <a:lnTo>
                    <a:pt x="667550" y="1794116"/>
                  </a:lnTo>
                  <a:lnTo>
                    <a:pt x="669175" y="1792846"/>
                  </a:lnTo>
                  <a:lnTo>
                    <a:pt x="673874" y="1786496"/>
                  </a:lnTo>
                  <a:lnTo>
                    <a:pt x="676021" y="1782686"/>
                  </a:lnTo>
                  <a:lnTo>
                    <a:pt x="682815" y="1775066"/>
                  </a:lnTo>
                  <a:lnTo>
                    <a:pt x="685088" y="1773796"/>
                  </a:lnTo>
                  <a:lnTo>
                    <a:pt x="683869" y="1776336"/>
                  </a:lnTo>
                  <a:lnTo>
                    <a:pt x="682726" y="1780146"/>
                  </a:lnTo>
                  <a:lnTo>
                    <a:pt x="688073" y="1775066"/>
                  </a:lnTo>
                  <a:lnTo>
                    <a:pt x="690130" y="1775066"/>
                  </a:lnTo>
                  <a:lnTo>
                    <a:pt x="691172" y="1773796"/>
                  </a:lnTo>
                  <a:lnTo>
                    <a:pt x="696379" y="1767446"/>
                  </a:lnTo>
                  <a:lnTo>
                    <a:pt x="698741" y="1764906"/>
                  </a:lnTo>
                  <a:lnTo>
                    <a:pt x="702005" y="1764906"/>
                  </a:lnTo>
                  <a:lnTo>
                    <a:pt x="704989" y="1762366"/>
                  </a:lnTo>
                  <a:lnTo>
                    <a:pt x="708901" y="1754746"/>
                  </a:lnTo>
                  <a:lnTo>
                    <a:pt x="713244" y="1752206"/>
                  </a:lnTo>
                  <a:lnTo>
                    <a:pt x="717765" y="1744586"/>
                  </a:lnTo>
                  <a:lnTo>
                    <a:pt x="717308" y="1743316"/>
                  </a:lnTo>
                  <a:lnTo>
                    <a:pt x="718794" y="1740776"/>
                  </a:lnTo>
                  <a:lnTo>
                    <a:pt x="719531" y="1739506"/>
                  </a:lnTo>
                  <a:lnTo>
                    <a:pt x="721017" y="1736966"/>
                  </a:lnTo>
                  <a:lnTo>
                    <a:pt x="722490" y="1734426"/>
                  </a:lnTo>
                  <a:lnTo>
                    <a:pt x="727024" y="1729346"/>
                  </a:lnTo>
                  <a:lnTo>
                    <a:pt x="730885" y="1724266"/>
                  </a:lnTo>
                  <a:lnTo>
                    <a:pt x="732815" y="1721726"/>
                  </a:lnTo>
                  <a:lnTo>
                    <a:pt x="734021" y="1720456"/>
                  </a:lnTo>
                  <a:lnTo>
                    <a:pt x="734415" y="1721726"/>
                  </a:lnTo>
                  <a:lnTo>
                    <a:pt x="734682" y="1721726"/>
                  </a:lnTo>
                  <a:lnTo>
                    <a:pt x="734682" y="1713547"/>
                  </a:lnTo>
                  <a:lnTo>
                    <a:pt x="731570" y="1716290"/>
                  </a:lnTo>
                  <a:lnTo>
                    <a:pt x="731570" y="1721726"/>
                  </a:lnTo>
                  <a:lnTo>
                    <a:pt x="730605" y="1724266"/>
                  </a:lnTo>
                  <a:lnTo>
                    <a:pt x="729221" y="1724266"/>
                  </a:lnTo>
                  <a:lnTo>
                    <a:pt x="729894" y="1722996"/>
                  </a:lnTo>
                  <a:lnTo>
                    <a:pt x="731570" y="1721726"/>
                  </a:lnTo>
                  <a:lnTo>
                    <a:pt x="731570" y="1716290"/>
                  </a:lnTo>
                  <a:lnTo>
                    <a:pt x="728268" y="1719186"/>
                  </a:lnTo>
                  <a:lnTo>
                    <a:pt x="726071" y="1720456"/>
                  </a:lnTo>
                  <a:lnTo>
                    <a:pt x="725551" y="1720456"/>
                  </a:lnTo>
                  <a:lnTo>
                    <a:pt x="724992" y="1719186"/>
                  </a:lnTo>
                  <a:lnTo>
                    <a:pt x="727278" y="1715376"/>
                  </a:lnTo>
                  <a:lnTo>
                    <a:pt x="729081" y="1712836"/>
                  </a:lnTo>
                  <a:lnTo>
                    <a:pt x="729983" y="1711566"/>
                  </a:lnTo>
                  <a:lnTo>
                    <a:pt x="730592" y="1711566"/>
                  </a:lnTo>
                  <a:lnTo>
                    <a:pt x="731596" y="1710296"/>
                  </a:lnTo>
                  <a:lnTo>
                    <a:pt x="735672" y="1707756"/>
                  </a:lnTo>
                  <a:lnTo>
                    <a:pt x="742442" y="1700136"/>
                  </a:lnTo>
                  <a:lnTo>
                    <a:pt x="743966" y="1702676"/>
                  </a:lnTo>
                  <a:lnTo>
                    <a:pt x="743966" y="1692490"/>
                  </a:lnTo>
                  <a:lnTo>
                    <a:pt x="743013" y="1693786"/>
                  </a:lnTo>
                  <a:lnTo>
                    <a:pt x="741819" y="1697596"/>
                  </a:lnTo>
                  <a:lnTo>
                    <a:pt x="741337" y="1698866"/>
                  </a:lnTo>
                  <a:lnTo>
                    <a:pt x="739470" y="1700136"/>
                  </a:lnTo>
                  <a:lnTo>
                    <a:pt x="735495" y="1703946"/>
                  </a:lnTo>
                  <a:lnTo>
                    <a:pt x="733107" y="1705216"/>
                  </a:lnTo>
                  <a:lnTo>
                    <a:pt x="728319" y="1711566"/>
                  </a:lnTo>
                  <a:lnTo>
                    <a:pt x="726274" y="1712836"/>
                  </a:lnTo>
                  <a:lnTo>
                    <a:pt x="728522" y="1707756"/>
                  </a:lnTo>
                  <a:lnTo>
                    <a:pt x="728408" y="1705216"/>
                  </a:lnTo>
                  <a:lnTo>
                    <a:pt x="735901" y="1697596"/>
                  </a:lnTo>
                  <a:lnTo>
                    <a:pt x="738886" y="1693786"/>
                  </a:lnTo>
                  <a:lnTo>
                    <a:pt x="742937" y="1688706"/>
                  </a:lnTo>
                  <a:lnTo>
                    <a:pt x="746734" y="1688706"/>
                  </a:lnTo>
                  <a:lnTo>
                    <a:pt x="746734" y="1683486"/>
                  </a:lnTo>
                  <a:lnTo>
                    <a:pt x="746506" y="1683626"/>
                  </a:lnTo>
                  <a:lnTo>
                    <a:pt x="744905" y="1684896"/>
                  </a:lnTo>
                  <a:lnTo>
                    <a:pt x="744448" y="1684896"/>
                  </a:lnTo>
                  <a:lnTo>
                    <a:pt x="745197" y="1683626"/>
                  </a:lnTo>
                  <a:lnTo>
                    <a:pt x="746112" y="1682356"/>
                  </a:lnTo>
                  <a:lnTo>
                    <a:pt x="747534" y="1679816"/>
                  </a:lnTo>
                  <a:lnTo>
                    <a:pt x="749401" y="1677276"/>
                  </a:lnTo>
                  <a:lnTo>
                    <a:pt x="752208" y="1673466"/>
                  </a:lnTo>
                  <a:lnTo>
                    <a:pt x="755840" y="1670926"/>
                  </a:lnTo>
                  <a:lnTo>
                    <a:pt x="756386" y="1672196"/>
                  </a:lnTo>
                  <a:lnTo>
                    <a:pt x="756970" y="1672196"/>
                  </a:lnTo>
                  <a:lnTo>
                    <a:pt x="756970" y="1659280"/>
                  </a:lnTo>
                  <a:lnTo>
                    <a:pt x="752144" y="1663306"/>
                  </a:lnTo>
                  <a:lnTo>
                    <a:pt x="750836" y="1665846"/>
                  </a:lnTo>
                  <a:lnTo>
                    <a:pt x="748741" y="1669656"/>
                  </a:lnTo>
                  <a:lnTo>
                    <a:pt x="746937" y="1670926"/>
                  </a:lnTo>
                  <a:lnTo>
                    <a:pt x="742480" y="1676006"/>
                  </a:lnTo>
                  <a:lnTo>
                    <a:pt x="741121" y="1677276"/>
                  </a:lnTo>
                  <a:lnTo>
                    <a:pt x="739127" y="1677276"/>
                  </a:lnTo>
                  <a:lnTo>
                    <a:pt x="740156" y="1676006"/>
                  </a:lnTo>
                  <a:lnTo>
                    <a:pt x="741108" y="1673466"/>
                  </a:lnTo>
                  <a:lnTo>
                    <a:pt x="745401" y="1668386"/>
                  </a:lnTo>
                  <a:lnTo>
                    <a:pt x="745820" y="1668386"/>
                  </a:lnTo>
                  <a:lnTo>
                    <a:pt x="746112" y="1667116"/>
                  </a:lnTo>
                  <a:lnTo>
                    <a:pt x="745451" y="1665846"/>
                  </a:lnTo>
                  <a:lnTo>
                    <a:pt x="740625" y="1669656"/>
                  </a:lnTo>
                  <a:lnTo>
                    <a:pt x="738263" y="1672196"/>
                  </a:lnTo>
                  <a:lnTo>
                    <a:pt x="737717" y="1672196"/>
                  </a:lnTo>
                  <a:lnTo>
                    <a:pt x="736282" y="1674736"/>
                  </a:lnTo>
                  <a:lnTo>
                    <a:pt x="736447" y="1676006"/>
                  </a:lnTo>
                  <a:lnTo>
                    <a:pt x="736854" y="1676006"/>
                  </a:lnTo>
                  <a:lnTo>
                    <a:pt x="737476" y="1677276"/>
                  </a:lnTo>
                  <a:lnTo>
                    <a:pt x="737235" y="1678546"/>
                  </a:lnTo>
                  <a:lnTo>
                    <a:pt x="728929" y="1686166"/>
                  </a:lnTo>
                  <a:lnTo>
                    <a:pt x="725385" y="1691246"/>
                  </a:lnTo>
                  <a:lnTo>
                    <a:pt x="719823" y="1697596"/>
                  </a:lnTo>
                  <a:lnTo>
                    <a:pt x="717003" y="1702676"/>
                  </a:lnTo>
                  <a:lnTo>
                    <a:pt x="718616" y="1702676"/>
                  </a:lnTo>
                  <a:lnTo>
                    <a:pt x="719620" y="1701406"/>
                  </a:lnTo>
                  <a:lnTo>
                    <a:pt x="729526" y="1689976"/>
                  </a:lnTo>
                  <a:lnTo>
                    <a:pt x="733361" y="1686166"/>
                  </a:lnTo>
                  <a:lnTo>
                    <a:pt x="734771" y="1684896"/>
                  </a:lnTo>
                  <a:lnTo>
                    <a:pt x="736269" y="1683626"/>
                  </a:lnTo>
                  <a:lnTo>
                    <a:pt x="736714" y="1684896"/>
                  </a:lnTo>
                  <a:lnTo>
                    <a:pt x="735317" y="1686166"/>
                  </a:lnTo>
                  <a:lnTo>
                    <a:pt x="733767" y="1687436"/>
                  </a:lnTo>
                  <a:lnTo>
                    <a:pt x="732815" y="1688706"/>
                  </a:lnTo>
                  <a:lnTo>
                    <a:pt x="732536" y="1689976"/>
                  </a:lnTo>
                  <a:lnTo>
                    <a:pt x="736130" y="1686166"/>
                  </a:lnTo>
                  <a:lnTo>
                    <a:pt x="737590" y="1684896"/>
                  </a:lnTo>
                  <a:lnTo>
                    <a:pt x="736942" y="1687436"/>
                  </a:lnTo>
                  <a:lnTo>
                    <a:pt x="736155" y="1688706"/>
                  </a:lnTo>
                  <a:lnTo>
                    <a:pt x="734999" y="1689976"/>
                  </a:lnTo>
                  <a:lnTo>
                    <a:pt x="734237" y="1691246"/>
                  </a:lnTo>
                  <a:lnTo>
                    <a:pt x="729361" y="1696326"/>
                  </a:lnTo>
                  <a:lnTo>
                    <a:pt x="724204" y="1701406"/>
                  </a:lnTo>
                  <a:lnTo>
                    <a:pt x="724306" y="1703946"/>
                  </a:lnTo>
                  <a:lnTo>
                    <a:pt x="720813" y="1709026"/>
                  </a:lnTo>
                  <a:lnTo>
                    <a:pt x="717727" y="1712836"/>
                  </a:lnTo>
                  <a:lnTo>
                    <a:pt x="711822" y="1721726"/>
                  </a:lnTo>
                  <a:lnTo>
                    <a:pt x="708380" y="1722996"/>
                  </a:lnTo>
                  <a:lnTo>
                    <a:pt x="705078" y="1726806"/>
                  </a:lnTo>
                  <a:lnTo>
                    <a:pt x="704456" y="1726806"/>
                  </a:lnTo>
                  <a:lnTo>
                    <a:pt x="704202" y="1728076"/>
                  </a:lnTo>
                  <a:lnTo>
                    <a:pt x="705497" y="1728076"/>
                  </a:lnTo>
                  <a:lnTo>
                    <a:pt x="706577" y="1726806"/>
                  </a:lnTo>
                  <a:lnTo>
                    <a:pt x="704837" y="1729346"/>
                  </a:lnTo>
                  <a:lnTo>
                    <a:pt x="703859" y="1729346"/>
                  </a:lnTo>
                  <a:lnTo>
                    <a:pt x="703059" y="1730616"/>
                  </a:lnTo>
                  <a:lnTo>
                    <a:pt x="702805" y="1729346"/>
                  </a:lnTo>
                  <a:lnTo>
                    <a:pt x="702462" y="1729346"/>
                  </a:lnTo>
                  <a:lnTo>
                    <a:pt x="702183" y="1730616"/>
                  </a:lnTo>
                  <a:lnTo>
                    <a:pt x="702005" y="1730616"/>
                  </a:lnTo>
                  <a:lnTo>
                    <a:pt x="698334" y="1733156"/>
                  </a:lnTo>
                  <a:lnTo>
                    <a:pt x="696544" y="1735696"/>
                  </a:lnTo>
                  <a:lnTo>
                    <a:pt x="696315" y="1735924"/>
                  </a:lnTo>
                  <a:lnTo>
                    <a:pt x="696315" y="1738236"/>
                  </a:lnTo>
                  <a:lnTo>
                    <a:pt x="695883" y="1738236"/>
                  </a:lnTo>
                  <a:lnTo>
                    <a:pt x="694829" y="1739506"/>
                  </a:lnTo>
                  <a:lnTo>
                    <a:pt x="694524" y="1739506"/>
                  </a:lnTo>
                  <a:lnTo>
                    <a:pt x="694550" y="1738236"/>
                  </a:lnTo>
                  <a:lnTo>
                    <a:pt x="695401" y="1738236"/>
                  </a:lnTo>
                  <a:lnTo>
                    <a:pt x="696150" y="1736966"/>
                  </a:lnTo>
                  <a:lnTo>
                    <a:pt x="696302" y="1736966"/>
                  </a:lnTo>
                  <a:lnTo>
                    <a:pt x="696315" y="1738236"/>
                  </a:lnTo>
                  <a:lnTo>
                    <a:pt x="696315" y="1735924"/>
                  </a:lnTo>
                  <a:lnTo>
                    <a:pt x="695236" y="1736966"/>
                  </a:lnTo>
                  <a:lnTo>
                    <a:pt x="694512" y="1738236"/>
                  </a:lnTo>
                  <a:lnTo>
                    <a:pt x="689635" y="1744586"/>
                  </a:lnTo>
                  <a:lnTo>
                    <a:pt x="684733" y="1750936"/>
                  </a:lnTo>
                  <a:lnTo>
                    <a:pt x="679297" y="1754746"/>
                  </a:lnTo>
                  <a:lnTo>
                    <a:pt x="678802" y="1754746"/>
                  </a:lnTo>
                  <a:lnTo>
                    <a:pt x="677989" y="1756016"/>
                  </a:lnTo>
                  <a:lnTo>
                    <a:pt x="674331" y="1758556"/>
                  </a:lnTo>
                  <a:lnTo>
                    <a:pt x="670877" y="1763636"/>
                  </a:lnTo>
                  <a:lnTo>
                    <a:pt x="670026" y="1766176"/>
                  </a:lnTo>
                  <a:lnTo>
                    <a:pt x="672820" y="1764906"/>
                  </a:lnTo>
                  <a:lnTo>
                    <a:pt x="676922" y="1761096"/>
                  </a:lnTo>
                  <a:lnTo>
                    <a:pt x="681456" y="1757286"/>
                  </a:lnTo>
                  <a:lnTo>
                    <a:pt x="682307" y="1757286"/>
                  </a:lnTo>
                  <a:lnTo>
                    <a:pt x="680440" y="1759826"/>
                  </a:lnTo>
                  <a:lnTo>
                    <a:pt x="682193" y="1758556"/>
                  </a:lnTo>
                  <a:lnTo>
                    <a:pt x="683158" y="1757286"/>
                  </a:lnTo>
                  <a:lnTo>
                    <a:pt x="683501" y="1757286"/>
                  </a:lnTo>
                  <a:lnTo>
                    <a:pt x="687247" y="1750936"/>
                  </a:lnTo>
                  <a:lnTo>
                    <a:pt x="688403" y="1749666"/>
                  </a:lnTo>
                  <a:lnTo>
                    <a:pt x="689813" y="1749666"/>
                  </a:lnTo>
                  <a:lnTo>
                    <a:pt x="690651" y="1748396"/>
                  </a:lnTo>
                  <a:lnTo>
                    <a:pt x="689940" y="1750936"/>
                  </a:lnTo>
                  <a:lnTo>
                    <a:pt x="689114" y="1752206"/>
                  </a:lnTo>
                  <a:lnTo>
                    <a:pt x="686130" y="1757286"/>
                  </a:lnTo>
                  <a:lnTo>
                    <a:pt x="689025" y="1757286"/>
                  </a:lnTo>
                  <a:lnTo>
                    <a:pt x="690689" y="1756016"/>
                  </a:lnTo>
                  <a:lnTo>
                    <a:pt x="696366" y="1749666"/>
                  </a:lnTo>
                  <a:lnTo>
                    <a:pt x="697445" y="1748396"/>
                  </a:lnTo>
                  <a:lnTo>
                    <a:pt x="700722" y="1744586"/>
                  </a:lnTo>
                  <a:lnTo>
                    <a:pt x="706005" y="1740776"/>
                  </a:lnTo>
                  <a:lnTo>
                    <a:pt x="707212" y="1742046"/>
                  </a:lnTo>
                  <a:lnTo>
                    <a:pt x="707224" y="1743316"/>
                  </a:lnTo>
                  <a:lnTo>
                    <a:pt x="706564" y="1745856"/>
                  </a:lnTo>
                  <a:lnTo>
                    <a:pt x="696899" y="1758556"/>
                  </a:lnTo>
                  <a:lnTo>
                    <a:pt x="686435" y="1766176"/>
                  </a:lnTo>
                  <a:lnTo>
                    <a:pt x="682002" y="1771256"/>
                  </a:lnTo>
                  <a:lnTo>
                    <a:pt x="678408" y="1778876"/>
                  </a:lnTo>
                  <a:lnTo>
                    <a:pt x="677595" y="1780146"/>
                  </a:lnTo>
                  <a:lnTo>
                    <a:pt x="675970" y="1781416"/>
                  </a:lnTo>
                  <a:lnTo>
                    <a:pt x="674344" y="1781416"/>
                  </a:lnTo>
                  <a:lnTo>
                    <a:pt x="672617" y="1782686"/>
                  </a:lnTo>
                  <a:lnTo>
                    <a:pt x="668566" y="1786496"/>
                  </a:lnTo>
                  <a:lnTo>
                    <a:pt x="667512" y="1786496"/>
                  </a:lnTo>
                  <a:lnTo>
                    <a:pt x="667842" y="1785226"/>
                  </a:lnTo>
                  <a:lnTo>
                    <a:pt x="668083" y="1783956"/>
                  </a:lnTo>
                  <a:lnTo>
                    <a:pt x="668870" y="1782686"/>
                  </a:lnTo>
                  <a:lnTo>
                    <a:pt x="671004" y="1780146"/>
                  </a:lnTo>
                  <a:lnTo>
                    <a:pt x="672350" y="1780146"/>
                  </a:lnTo>
                  <a:lnTo>
                    <a:pt x="674306" y="1777606"/>
                  </a:lnTo>
                  <a:lnTo>
                    <a:pt x="675995" y="1776336"/>
                  </a:lnTo>
                  <a:lnTo>
                    <a:pt x="677341" y="1772526"/>
                  </a:lnTo>
                  <a:lnTo>
                    <a:pt x="674408" y="1775066"/>
                  </a:lnTo>
                  <a:lnTo>
                    <a:pt x="672909" y="1776336"/>
                  </a:lnTo>
                  <a:lnTo>
                    <a:pt x="671169" y="1777606"/>
                  </a:lnTo>
                  <a:lnTo>
                    <a:pt x="669569" y="1780146"/>
                  </a:lnTo>
                  <a:lnTo>
                    <a:pt x="665480" y="1786496"/>
                  </a:lnTo>
                  <a:lnTo>
                    <a:pt x="662546" y="1790306"/>
                  </a:lnTo>
                  <a:lnTo>
                    <a:pt x="657504" y="1794116"/>
                  </a:lnTo>
                  <a:lnTo>
                    <a:pt x="655027" y="1797926"/>
                  </a:lnTo>
                  <a:lnTo>
                    <a:pt x="656005" y="1797926"/>
                  </a:lnTo>
                  <a:lnTo>
                    <a:pt x="657021" y="1796656"/>
                  </a:lnTo>
                  <a:lnTo>
                    <a:pt x="660095" y="1794116"/>
                  </a:lnTo>
                  <a:lnTo>
                    <a:pt x="660565" y="1794116"/>
                  </a:lnTo>
                  <a:lnTo>
                    <a:pt x="656336" y="1799196"/>
                  </a:lnTo>
                  <a:lnTo>
                    <a:pt x="655078" y="1801736"/>
                  </a:lnTo>
                  <a:lnTo>
                    <a:pt x="657936" y="1800466"/>
                  </a:lnTo>
                  <a:lnTo>
                    <a:pt x="656412" y="1804276"/>
                  </a:lnTo>
                  <a:lnTo>
                    <a:pt x="652818" y="1810626"/>
                  </a:lnTo>
                  <a:lnTo>
                    <a:pt x="648017" y="1815706"/>
                  </a:lnTo>
                  <a:lnTo>
                    <a:pt x="642734" y="1822056"/>
                  </a:lnTo>
                  <a:lnTo>
                    <a:pt x="641629" y="1822056"/>
                  </a:lnTo>
                  <a:lnTo>
                    <a:pt x="640549" y="1823326"/>
                  </a:lnTo>
                  <a:lnTo>
                    <a:pt x="640638" y="1822005"/>
                  </a:lnTo>
                  <a:lnTo>
                    <a:pt x="640880" y="1820786"/>
                  </a:lnTo>
                  <a:lnTo>
                    <a:pt x="642086" y="1816976"/>
                  </a:lnTo>
                  <a:lnTo>
                    <a:pt x="643978" y="1815706"/>
                  </a:lnTo>
                  <a:lnTo>
                    <a:pt x="645756" y="1813166"/>
                  </a:lnTo>
                  <a:lnTo>
                    <a:pt x="647788" y="1811896"/>
                  </a:lnTo>
                  <a:lnTo>
                    <a:pt x="648614" y="1810626"/>
                  </a:lnTo>
                  <a:lnTo>
                    <a:pt x="649452" y="1809356"/>
                  </a:lnTo>
                  <a:lnTo>
                    <a:pt x="651129" y="1808086"/>
                  </a:lnTo>
                  <a:lnTo>
                    <a:pt x="651002" y="1805546"/>
                  </a:lnTo>
                  <a:lnTo>
                    <a:pt x="650367" y="1805546"/>
                  </a:lnTo>
                  <a:lnTo>
                    <a:pt x="647268" y="1808086"/>
                  </a:lnTo>
                  <a:lnTo>
                    <a:pt x="645693" y="1809356"/>
                  </a:lnTo>
                  <a:lnTo>
                    <a:pt x="644715" y="1810626"/>
                  </a:lnTo>
                  <a:lnTo>
                    <a:pt x="642797" y="1810626"/>
                  </a:lnTo>
                  <a:lnTo>
                    <a:pt x="643458" y="1809356"/>
                  </a:lnTo>
                  <a:lnTo>
                    <a:pt x="644118" y="1808086"/>
                  </a:lnTo>
                  <a:lnTo>
                    <a:pt x="644461" y="1805546"/>
                  </a:lnTo>
                  <a:lnTo>
                    <a:pt x="647509" y="1800466"/>
                  </a:lnTo>
                  <a:lnTo>
                    <a:pt x="653834" y="1794116"/>
                  </a:lnTo>
                  <a:lnTo>
                    <a:pt x="655510" y="1791576"/>
                  </a:lnTo>
                  <a:lnTo>
                    <a:pt x="660717" y="1786496"/>
                  </a:lnTo>
                  <a:lnTo>
                    <a:pt x="661035" y="1785226"/>
                  </a:lnTo>
                  <a:lnTo>
                    <a:pt x="661352" y="1783956"/>
                  </a:lnTo>
                  <a:lnTo>
                    <a:pt x="663879" y="1780146"/>
                  </a:lnTo>
                  <a:lnTo>
                    <a:pt x="666394" y="1776336"/>
                  </a:lnTo>
                  <a:lnTo>
                    <a:pt x="662482" y="1780146"/>
                  </a:lnTo>
                  <a:lnTo>
                    <a:pt x="659676" y="1780146"/>
                  </a:lnTo>
                  <a:lnTo>
                    <a:pt x="661162" y="1772526"/>
                  </a:lnTo>
                  <a:lnTo>
                    <a:pt x="666673" y="1764906"/>
                  </a:lnTo>
                  <a:lnTo>
                    <a:pt x="668261" y="1762366"/>
                  </a:lnTo>
                  <a:lnTo>
                    <a:pt x="667867" y="1758556"/>
                  </a:lnTo>
                  <a:lnTo>
                    <a:pt x="669328" y="1756016"/>
                  </a:lnTo>
                  <a:lnTo>
                    <a:pt x="673798" y="1752206"/>
                  </a:lnTo>
                  <a:lnTo>
                    <a:pt x="674585" y="1750936"/>
                  </a:lnTo>
                  <a:lnTo>
                    <a:pt x="675386" y="1749666"/>
                  </a:lnTo>
                  <a:lnTo>
                    <a:pt x="674052" y="1749666"/>
                  </a:lnTo>
                  <a:lnTo>
                    <a:pt x="676554" y="1747126"/>
                  </a:lnTo>
                  <a:lnTo>
                    <a:pt x="677735" y="1744586"/>
                  </a:lnTo>
                  <a:lnTo>
                    <a:pt x="677329" y="1744586"/>
                  </a:lnTo>
                  <a:lnTo>
                    <a:pt x="672592" y="1750936"/>
                  </a:lnTo>
                  <a:lnTo>
                    <a:pt x="673087" y="1747126"/>
                  </a:lnTo>
                  <a:lnTo>
                    <a:pt x="671271" y="1748396"/>
                  </a:lnTo>
                  <a:lnTo>
                    <a:pt x="664667" y="1750936"/>
                  </a:lnTo>
                  <a:lnTo>
                    <a:pt x="662533" y="1752206"/>
                  </a:lnTo>
                  <a:lnTo>
                    <a:pt x="662025" y="1753057"/>
                  </a:lnTo>
                  <a:lnTo>
                    <a:pt x="662025" y="1766176"/>
                  </a:lnTo>
                  <a:lnTo>
                    <a:pt x="661225" y="1767446"/>
                  </a:lnTo>
                  <a:lnTo>
                    <a:pt x="654723" y="1772526"/>
                  </a:lnTo>
                  <a:lnTo>
                    <a:pt x="652614" y="1775434"/>
                  </a:lnTo>
                  <a:lnTo>
                    <a:pt x="652614" y="1786496"/>
                  </a:lnTo>
                  <a:lnTo>
                    <a:pt x="648093" y="1794116"/>
                  </a:lnTo>
                  <a:lnTo>
                    <a:pt x="644334" y="1797926"/>
                  </a:lnTo>
                  <a:lnTo>
                    <a:pt x="639203" y="1804276"/>
                  </a:lnTo>
                  <a:lnTo>
                    <a:pt x="638429" y="1805546"/>
                  </a:lnTo>
                  <a:lnTo>
                    <a:pt x="638429" y="1804276"/>
                  </a:lnTo>
                  <a:lnTo>
                    <a:pt x="638200" y="1803006"/>
                  </a:lnTo>
                  <a:lnTo>
                    <a:pt x="638695" y="1800466"/>
                  </a:lnTo>
                  <a:lnTo>
                    <a:pt x="639191" y="1797926"/>
                  </a:lnTo>
                  <a:lnTo>
                    <a:pt x="642124" y="1794116"/>
                  </a:lnTo>
                  <a:lnTo>
                    <a:pt x="649071" y="1787766"/>
                  </a:lnTo>
                  <a:lnTo>
                    <a:pt x="651344" y="1785226"/>
                  </a:lnTo>
                  <a:lnTo>
                    <a:pt x="652614" y="1786496"/>
                  </a:lnTo>
                  <a:lnTo>
                    <a:pt x="652614" y="1775434"/>
                  </a:lnTo>
                  <a:lnTo>
                    <a:pt x="650100" y="1778876"/>
                  </a:lnTo>
                  <a:lnTo>
                    <a:pt x="645528" y="1783956"/>
                  </a:lnTo>
                  <a:lnTo>
                    <a:pt x="643191" y="1787766"/>
                  </a:lnTo>
                  <a:lnTo>
                    <a:pt x="640905" y="1789036"/>
                  </a:lnTo>
                  <a:lnTo>
                    <a:pt x="638670" y="1791576"/>
                  </a:lnTo>
                  <a:lnTo>
                    <a:pt x="637197" y="1791576"/>
                  </a:lnTo>
                  <a:lnTo>
                    <a:pt x="636841" y="1791944"/>
                  </a:lnTo>
                  <a:lnTo>
                    <a:pt x="636841" y="1816976"/>
                  </a:lnTo>
                  <a:lnTo>
                    <a:pt x="631761" y="1824596"/>
                  </a:lnTo>
                  <a:lnTo>
                    <a:pt x="628904" y="1827136"/>
                  </a:lnTo>
                  <a:lnTo>
                    <a:pt x="628446" y="1827568"/>
                  </a:lnTo>
                  <a:lnTo>
                    <a:pt x="628446" y="1829676"/>
                  </a:lnTo>
                  <a:lnTo>
                    <a:pt x="628065" y="1830946"/>
                  </a:lnTo>
                  <a:lnTo>
                    <a:pt x="627875" y="1830946"/>
                  </a:lnTo>
                  <a:lnTo>
                    <a:pt x="628357" y="1829676"/>
                  </a:lnTo>
                  <a:lnTo>
                    <a:pt x="628446" y="1827568"/>
                  </a:lnTo>
                  <a:lnTo>
                    <a:pt x="624852" y="1830946"/>
                  </a:lnTo>
                  <a:lnTo>
                    <a:pt x="624116" y="1830946"/>
                  </a:lnTo>
                  <a:lnTo>
                    <a:pt x="619937" y="1832216"/>
                  </a:lnTo>
                  <a:lnTo>
                    <a:pt x="619937" y="1853806"/>
                  </a:lnTo>
                  <a:lnTo>
                    <a:pt x="618299" y="1856346"/>
                  </a:lnTo>
                  <a:lnTo>
                    <a:pt x="617105" y="1858886"/>
                  </a:lnTo>
                  <a:lnTo>
                    <a:pt x="615251" y="1860156"/>
                  </a:lnTo>
                  <a:lnTo>
                    <a:pt x="614819" y="1860156"/>
                  </a:lnTo>
                  <a:lnTo>
                    <a:pt x="615099" y="1858987"/>
                  </a:lnTo>
                  <a:lnTo>
                    <a:pt x="615149" y="1858848"/>
                  </a:lnTo>
                  <a:lnTo>
                    <a:pt x="616940" y="1856346"/>
                  </a:lnTo>
                  <a:lnTo>
                    <a:pt x="618756" y="1853806"/>
                  </a:lnTo>
                  <a:lnTo>
                    <a:pt x="619937" y="1853806"/>
                  </a:lnTo>
                  <a:lnTo>
                    <a:pt x="619937" y="1832216"/>
                  </a:lnTo>
                  <a:lnTo>
                    <a:pt x="619429" y="1833486"/>
                  </a:lnTo>
                  <a:lnTo>
                    <a:pt x="617334" y="1837296"/>
                  </a:lnTo>
                  <a:lnTo>
                    <a:pt x="615492" y="1841106"/>
                  </a:lnTo>
                  <a:lnTo>
                    <a:pt x="614997" y="1842376"/>
                  </a:lnTo>
                  <a:lnTo>
                    <a:pt x="614273" y="1843646"/>
                  </a:lnTo>
                  <a:lnTo>
                    <a:pt x="612343" y="1843646"/>
                  </a:lnTo>
                  <a:lnTo>
                    <a:pt x="612787" y="1842376"/>
                  </a:lnTo>
                  <a:lnTo>
                    <a:pt x="613359" y="1841106"/>
                  </a:lnTo>
                  <a:lnTo>
                    <a:pt x="614146" y="1838566"/>
                  </a:lnTo>
                  <a:lnTo>
                    <a:pt x="617004" y="1834756"/>
                  </a:lnTo>
                  <a:lnTo>
                    <a:pt x="620877" y="1828406"/>
                  </a:lnTo>
                  <a:lnTo>
                    <a:pt x="622414" y="1825866"/>
                  </a:lnTo>
                  <a:lnTo>
                    <a:pt x="628142" y="1818246"/>
                  </a:lnTo>
                  <a:lnTo>
                    <a:pt x="631926" y="1813166"/>
                  </a:lnTo>
                  <a:lnTo>
                    <a:pt x="632917" y="1811896"/>
                  </a:lnTo>
                  <a:lnTo>
                    <a:pt x="634034" y="1810626"/>
                  </a:lnTo>
                  <a:lnTo>
                    <a:pt x="635152" y="1809356"/>
                  </a:lnTo>
                  <a:lnTo>
                    <a:pt x="633539" y="1814436"/>
                  </a:lnTo>
                  <a:lnTo>
                    <a:pt x="635050" y="1814436"/>
                  </a:lnTo>
                  <a:lnTo>
                    <a:pt x="636549" y="1816976"/>
                  </a:lnTo>
                  <a:lnTo>
                    <a:pt x="636841" y="1816976"/>
                  </a:lnTo>
                  <a:lnTo>
                    <a:pt x="636841" y="1791944"/>
                  </a:lnTo>
                  <a:lnTo>
                    <a:pt x="635939" y="1792846"/>
                  </a:lnTo>
                  <a:lnTo>
                    <a:pt x="634441" y="1796656"/>
                  </a:lnTo>
                  <a:lnTo>
                    <a:pt x="633247" y="1797926"/>
                  </a:lnTo>
                  <a:lnTo>
                    <a:pt x="629513" y="1800466"/>
                  </a:lnTo>
                  <a:lnTo>
                    <a:pt x="629602" y="1799196"/>
                  </a:lnTo>
                  <a:lnTo>
                    <a:pt x="628002" y="1799196"/>
                  </a:lnTo>
                  <a:lnTo>
                    <a:pt x="630262" y="1796656"/>
                  </a:lnTo>
                  <a:lnTo>
                    <a:pt x="632599" y="1794116"/>
                  </a:lnTo>
                  <a:lnTo>
                    <a:pt x="634250" y="1792846"/>
                  </a:lnTo>
                  <a:lnTo>
                    <a:pt x="638124" y="1785226"/>
                  </a:lnTo>
                  <a:lnTo>
                    <a:pt x="639419" y="1782686"/>
                  </a:lnTo>
                  <a:lnTo>
                    <a:pt x="643737" y="1778876"/>
                  </a:lnTo>
                  <a:lnTo>
                    <a:pt x="645172" y="1777606"/>
                  </a:lnTo>
                  <a:lnTo>
                    <a:pt x="652932" y="1772526"/>
                  </a:lnTo>
                  <a:lnTo>
                    <a:pt x="653948" y="1771256"/>
                  </a:lnTo>
                  <a:lnTo>
                    <a:pt x="660209" y="1762366"/>
                  </a:lnTo>
                  <a:lnTo>
                    <a:pt x="661047" y="1766176"/>
                  </a:lnTo>
                  <a:lnTo>
                    <a:pt x="661771" y="1764906"/>
                  </a:lnTo>
                  <a:lnTo>
                    <a:pt x="661873" y="1766176"/>
                  </a:lnTo>
                  <a:lnTo>
                    <a:pt x="662025" y="1766176"/>
                  </a:lnTo>
                  <a:lnTo>
                    <a:pt x="662025" y="1753057"/>
                  </a:lnTo>
                  <a:lnTo>
                    <a:pt x="659498" y="1757286"/>
                  </a:lnTo>
                  <a:lnTo>
                    <a:pt x="657148" y="1758556"/>
                  </a:lnTo>
                  <a:lnTo>
                    <a:pt x="654773" y="1758556"/>
                  </a:lnTo>
                  <a:lnTo>
                    <a:pt x="652932" y="1762366"/>
                  </a:lnTo>
                  <a:lnTo>
                    <a:pt x="649808" y="1766176"/>
                  </a:lnTo>
                  <a:lnTo>
                    <a:pt x="648703" y="1767446"/>
                  </a:lnTo>
                  <a:lnTo>
                    <a:pt x="647280" y="1768716"/>
                  </a:lnTo>
                  <a:lnTo>
                    <a:pt x="646366" y="1769986"/>
                  </a:lnTo>
                  <a:lnTo>
                    <a:pt x="645299" y="1771256"/>
                  </a:lnTo>
                  <a:lnTo>
                    <a:pt x="644144" y="1771256"/>
                  </a:lnTo>
                  <a:lnTo>
                    <a:pt x="644639" y="1769986"/>
                  </a:lnTo>
                  <a:lnTo>
                    <a:pt x="645896" y="1768716"/>
                  </a:lnTo>
                  <a:lnTo>
                    <a:pt x="647903" y="1766176"/>
                  </a:lnTo>
                  <a:lnTo>
                    <a:pt x="650201" y="1763598"/>
                  </a:lnTo>
                  <a:lnTo>
                    <a:pt x="652030" y="1761096"/>
                  </a:lnTo>
                  <a:lnTo>
                    <a:pt x="651141" y="1759826"/>
                  </a:lnTo>
                  <a:lnTo>
                    <a:pt x="648423" y="1763636"/>
                  </a:lnTo>
                  <a:lnTo>
                    <a:pt x="642620" y="1768716"/>
                  </a:lnTo>
                  <a:lnTo>
                    <a:pt x="638784" y="1775066"/>
                  </a:lnTo>
                  <a:lnTo>
                    <a:pt x="632752" y="1778876"/>
                  </a:lnTo>
                  <a:lnTo>
                    <a:pt x="630161" y="1781416"/>
                  </a:lnTo>
                  <a:lnTo>
                    <a:pt x="628180" y="1786496"/>
                  </a:lnTo>
                  <a:lnTo>
                    <a:pt x="623074" y="1791576"/>
                  </a:lnTo>
                  <a:lnTo>
                    <a:pt x="626554" y="1791576"/>
                  </a:lnTo>
                  <a:lnTo>
                    <a:pt x="630034" y="1787766"/>
                  </a:lnTo>
                  <a:lnTo>
                    <a:pt x="632714" y="1785226"/>
                  </a:lnTo>
                  <a:lnTo>
                    <a:pt x="636803" y="1780146"/>
                  </a:lnTo>
                  <a:lnTo>
                    <a:pt x="637857" y="1778876"/>
                  </a:lnTo>
                  <a:lnTo>
                    <a:pt x="638213" y="1780349"/>
                  </a:lnTo>
                  <a:lnTo>
                    <a:pt x="637717" y="1781416"/>
                  </a:lnTo>
                  <a:lnTo>
                    <a:pt x="635622" y="1783956"/>
                  </a:lnTo>
                  <a:lnTo>
                    <a:pt x="634377" y="1786496"/>
                  </a:lnTo>
                  <a:lnTo>
                    <a:pt x="635431" y="1786496"/>
                  </a:lnTo>
                  <a:lnTo>
                    <a:pt x="636701" y="1785226"/>
                  </a:lnTo>
                  <a:lnTo>
                    <a:pt x="636879" y="1786496"/>
                  </a:lnTo>
                  <a:lnTo>
                    <a:pt x="632879" y="1791576"/>
                  </a:lnTo>
                  <a:lnTo>
                    <a:pt x="629259" y="1795386"/>
                  </a:lnTo>
                  <a:lnTo>
                    <a:pt x="626656" y="1799196"/>
                  </a:lnTo>
                  <a:lnTo>
                    <a:pt x="624738" y="1801736"/>
                  </a:lnTo>
                  <a:lnTo>
                    <a:pt x="618883" y="1804276"/>
                  </a:lnTo>
                  <a:lnTo>
                    <a:pt x="614514" y="1810626"/>
                  </a:lnTo>
                  <a:lnTo>
                    <a:pt x="609930" y="1816976"/>
                  </a:lnTo>
                  <a:lnTo>
                    <a:pt x="608241" y="1819516"/>
                  </a:lnTo>
                  <a:lnTo>
                    <a:pt x="604901" y="1823326"/>
                  </a:lnTo>
                  <a:lnTo>
                    <a:pt x="604189" y="1824596"/>
                  </a:lnTo>
                  <a:lnTo>
                    <a:pt x="601840" y="1823326"/>
                  </a:lnTo>
                  <a:lnTo>
                    <a:pt x="601408" y="1823326"/>
                  </a:lnTo>
                  <a:lnTo>
                    <a:pt x="598766" y="1825917"/>
                  </a:lnTo>
                  <a:lnTo>
                    <a:pt x="600786" y="1827136"/>
                  </a:lnTo>
                  <a:lnTo>
                    <a:pt x="599948" y="1829676"/>
                  </a:lnTo>
                  <a:lnTo>
                    <a:pt x="596074" y="1836026"/>
                  </a:lnTo>
                  <a:lnTo>
                    <a:pt x="593420" y="1838566"/>
                  </a:lnTo>
                  <a:lnTo>
                    <a:pt x="595655" y="1839836"/>
                  </a:lnTo>
                  <a:lnTo>
                    <a:pt x="595249" y="1841106"/>
                  </a:lnTo>
                  <a:lnTo>
                    <a:pt x="598855" y="1834756"/>
                  </a:lnTo>
                  <a:lnTo>
                    <a:pt x="601700" y="1832216"/>
                  </a:lnTo>
                  <a:lnTo>
                    <a:pt x="605726" y="1828406"/>
                  </a:lnTo>
                  <a:lnTo>
                    <a:pt x="608571" y="1825866"/>
                  </a:lnTo>
                  <a:lnTo>
                    <a:pt x="609600" y="1824596"/>
                  </a:lnTo>
                  <a:lnTo>
                    <a:pt x="612660" y="1820786"/>
                  </a:lnTo>
                  <a:lnTo>
                    <a:pt x="616216" y="1816976"/>
                  </a:lnTo>
                  <a:lnTo>
                    <a:pt x="617740" y="1814436"/>
                  </a:lnTo>
                  <a:lnTo>
                    <a:pt x="619391" y="1813166"/>
                  </a:lnTo>
                  <a:lnTo>
                    <a:pt x="623100" y="1810626"/>
                  </a:lnTo>
                  <a:lnTo>
                    <a:pt x="622084" y="1811896"/>
                  </a:lnTo>
                  <a:lnTo>
                    <a:pt x="619086" y="1818246"/>
                  </a:lnTo>
                  <a:lnTo>
                    <a:pt x="619226" y="1822056"/>
                  </a:lnTo>
                  <a:lnTo>
                    <a:pt x="615467" y="1828406"/>
                  </a:lnTo>
                  <a:lnTo>
                    <a:pt x="615429" y="1829676"/>
                  </a:lnTo>
                  <a:lnTo>
                    <a:pt x="615175" y="1830946"/>
                  </a:lnTo>
                  <a:lnTo>
                    <a:pt x="619125" y="1828406"/>
                  </a:lnTo>
                  <a:lnTo>
                    <a:pt x="614464" y="1834756"/>
                  </a:lnTo>
                  <a:lnTo>
                    <a:pt x="611225" y="1838566"/>
                  </a:lnTo>
                  <a:lnTo>
                    <a:pt x="610196" y="1839442"/>
                  </a:lnTo>
                  <a:lnTo>
                    <a:pt x="610196" y="1847456"/>
                  </a:lnTo>
                  <a:lnTo>
                    <a:pt x="609752" y="1848726"/>
                  </a:lnTo>
                  <a:lnTo>
                    <a:pt x="608660" y="1848726"/>
                  </a:lnTo>
                  <a:lnTo>
                    <a:pt x="609396" y="1847456"/>
                  </a:lnTo>
                  <a:lnTo>
                    <a:pt x="610196" y="1847456"/>
                  </a:lnTo>
                  <a:lnTo>
                    <a:pt x="610196" y="1839442"/>
                  </a:lnTo>
                  <a:lnTo>
                    <a:pt x="608634" y="1840763"/>
                  </a:lnTo>
                  <a:lnTo>
                    <a:pt x="608634" y="1848726"/>
                  </a:lnTo>
                  <a:lnTo>
                    <a:pt x="608253" y="1849996"/>
                  </a:lnTo>
                  <a:lnTo>
                    <a:pt x="607479" y="1849996"/>
                  </a:lnTo>
                  <a:lnTo>
                    <a:pt x="608076" y="1848726"/>
                  </a:lnTo>
                  <a:lnTo>
                    <a:pt x="608634" y="1848726"/>
                  </a:lnTo>
                  <a:lnTo>
                    <a:pt x="608634" y="1840763"/>
                  </a:lnTo>
                  <a:lnTo>
                    <a:pt x="608215" y="1841106"/>
                  </a:lnTo>
                  <a:lnTo>
                    <a:pt x="606767" y="1841106"/>
                  </a:lnTo>
                  <a:lnTo>
                    <a:pt x="609854" y="1838566"/>
                  </a:lnTo>
                  <a:lnTo>
                    <a:pt x="606171" y="1841106"/>
                  </a:lnTo>
                  <a:lnTo>
                    <a:pt x="604151" y="1842681"/>
                  </a:lnTo>
                  <a:lnTo>
                    <a:pt x="604151" y="1857616"/>
                  </a:lnTo>
                  <a:lnTo>
                    <a:pt x="599414" y="1862696"/>
                  </a:lnTo>
                  <a:lnTo>
                    <a:pt x="594829" y="1867776"/>
                  </a:lnTo>
                  <a:lnTo>
                    <a:pt x="588911" y="1874126"/>
                  </a:lnTo>
                  <a:lnTo>
                    <a:pt x="587375" y="1876666"/>
                  </a:lnTo>
                  <a:lnTo>
                    <a:pt x="586143" y="1875396"/>
                  </a:lnTo>
                  <a:lnTo>
                    <a:pt x="586892" y="1874126"/>
                  </a:lnTo>
                  <a:lnTo>
                    <a:pt x="588238" y="1871586"/>
                  </a:lnTo>
                  <a:lnTo>
                    <a:pt x="598525" y="1860156"/>
                  </a:lnTo>
                  <a:lnTo>
                    <a:pt x="599846" y="1858886"/>
                  </a:lnTo>
                  <a:lnTo>
                    <a:pt x="602462" y="1856346"/>
                  </a:lnTo>
                  <a:lnTo>
                    <a:pt x="604151" y="1857616"/>
                  </a:lnTo>
                  <a:lnTo>
                    <a:pt x="604151" y="1842681"/>
                  </a:lnTo>
                  <a:lnTo>
                    <a:pt x="602894" y="1843646"/>
                  </a:lnTo>
                  <a:lnTo>
                    <a:pt x="602576" y="1847456"/>
                  </a:lnTo>
                  <a:lnTo>
                    <a:pt x="601319" y="1849996"/>
                  </a:lnTo>
                  <a:lnTo>
                    <a:pt x="598995" y="1853806"/>
                  </a:lnTo>
                  <a:lnTo>
                    <a:pt x="597814" y="1855076"/>
                  </a:lnTo>
                  <a:lnTo>
                    <a:pt x="592810" y="1858886"/>
                  </a:lnTo>
                  <a:lnTo>
                    <a:pt x="594766" y="1856346"/>
                  </a:lnTo>
                  <a:lnTo>
                    <a:pt x="595299" y="1855076"/>
                  </a:lnTo>
                  <a:lnTo>
                    <a:pt x="594042" y="1855076"/>
                  </a:lnTo>
                  <a:lnTo>
                    <a:pt x="591070" y="1858886"/>
                  </a:lnTo>
                  <a:lnTo>
                    <a:pt x="588200" y="1861426"/>
                  </a:lnTo>
                  <a:lnTo>
                    <a:pt x="583717" y="1869046"/>
                  </a:lnTo>
                  <a:lnTo>
                    <a:pt x="583234" y="1869262"/>
                  </a:lnTo>
                  <a:lnTo>
                    <a:pt x="583234" y="1890636"/>
                  </a:lnTo>
                  <a:lnTo>
                    <a:pt x="582650" y="1891652"/>
                  </a:lnTo>
                  <a:lnTo>
                    <a:pt x="582955" y="1890636"/>
                  </a:lnTo>
                  <a:lnTo>
                    <a:pt x="583234" y="1890636"/>
                  </a:lnTo>
                  <a:lnTo>
                    <a:pt x="583234" y="1869262"/>
                  </a:lnTo>
                  <a:lnTo>
                    <a:pt x="582460" y="1869592"/>
                  </a:lnTo>
                  <a:lnTo>
                    <a:pt x="582460" y="1891995"/>
                  </a:lnTo>
                  <a:lnTo>
                    <a:pt x="581799" y="1893176"/>
                  </a:lnTo>
                  <a:lnTo>
                    <a:pt x="580910" y="1893176"/>
                  </a:lnTo>
                  <a:lnTo>
                    <a:pt x="582460" y="1891995"/>
                  </a:lnTo>
                  <a:lnTo>
                    <a:pt x="582460" y="1869592"/>
                  </a:lnTo>
                  <a:lnTo>
                    <a:pt x="580783" y="1870316"/>
                  </a:lnTo>
                  <a:lnTo>
                    <a:pt x="577532" y="1872856"/>
                  </a:lnTo>
                  <a:lnTo>
                    <a:pt x="576630" y="1874126"/>
                  </a:lnTo>
                  <a:lnTo>
                    <a:pt x="576732" y="1872856"/>
                  </a:lnTo>
                  <a:lnTo>
                    <a:pt x="577215" y="1871586"/>
                  </a:lnTo>
                  <a:lnTo>
                    <a:pt x="580047" y="1867776"/>
                  </a:lnTo>
                  <a:lnTo>
                    <a:pt x="579970" y="1865236"/>
                  </a:lnTo>
                  <a:lnTo>
                    <a:pt x="581672" y="1862696"/>
                  </a:lnTo>
                  <a:lnTo>
                    <a:pt x="583171" y="1861426"/>
                  </a:lnTo>
                  <a:lnTo>
                    <a:pt x="585863" y="1857616"/>
                  </a:lnTo>
                  <a:lnTo>
                    <a:pt x="584301" y="1857616"/>
                  </a:lnTo>
                  <a:lnTo>
                    <a:pt x="582663" y="1858886"/>
                  </a:lnTo>
                  <a:lnTo>
                    <a:pt x="574878" y="1867776"/>
                  </a:lnTo>
                  <a:lnTo>
                    <a:pt x="573544" y="1870316"/>
                  </a:lnTo>
                  <a:lnTo>
                    <a:pt x="572846" y="1871586"/>
                  </a:lnTo>
                  <a:lnTo>
                    <a:pt x="572350" y="1872856"/>
                  </a:lnTo>
                  <a:lnTo>
                    <a:pt x="571665" y="1870316"/>
                  </a:lnTo>
                  <a:lnTo>
                    <a:pt x="565150" y="1877936"/>
                  </a:lnTo>
                  <a:lnTo>
                    <a:pt x="564680" y="1877352"/>
                  </a:lnTo>
                  <a:lnTo>
                    <a:pt x="564680" y="1926196"/>
                  </a:lnTo>
                  <a:lnTo>
                    <a:pt x="559676" y="1935086"/>
                  </a:lnTo>
                  <a:lnTo>
                    <a:pt x="554482" y="1940166"/>
                  </a:lnTo>
                  <a:lnTo>
                    <a:pt x="549668" y="1942706"/>
                  </a:lnTo>
                  <a:lnTo>
                    <a:pt x="549668" y="1941436"/>
                  </a:lnTo>
                  <a:lnTo>
                    <a:pt x="553034" y="1937626"/>
                  </a:lnTo>
                  <a:lnTo>
                    <a:pt x="554863" y="1933816"/>
                  </a:lnTo>
                  <a:lnTo>
                    <a:pt x="558685" y="1928736"/>
                  </a:lnTo>
                  <a:lnTo>
                    <a:pt x="560425" y="1927466"/>
                  </a:lnTo>
                  <a:lnTo>
                    <a:pt x="563079" y="1926196"/>
                  </a:lnTo>
                  <a:lnTo>
                    <a:pt x="564680" y="1926196"/>
                  </a:lnTo>
                  <a:lnTo>
                    <a:pt x="564680" y="1877352"/>
                  </a:lnTo>
                  <a:lnTo>
                    <a:pt x="564146" y="1876666"/>
                  </a:lnTo>
                  <a:lnTo>
                    <a:pt x="563880" y="1876666"/>
                  </a:lnTo>
                  <a:lnTo>
                    <a:pt x="565950" y="1872856"/>
                  </a:lnTo>
                  <a:lnTo>
                    <a:pt x="560997" y="1877936"/>
                  </a:lnTo>
                  <a:lnTo>
                    <a:pt x="560222" y="1879206"/>
                  </a:lnTo>
                  <a:lnTo>
                    <a:pt x="557860" y="1886826"/>
                  </a:lnTo>
                  <a:lnTo>
                    <a:pt x="557657" y="1886826"/>
                  </a:lnTo>
                  <a:lnTo>
                    <a:pt x="546468" y="1897405"/>
                  </a:lnTo>
                  <a:lnTo>
                    <a:pt x="546468" y="1943976"/>
                  </a:lnTo>
                  <a:lnTo>
                    <a:pt x="544487" y="1947786"/>
                  </a:lnTo>
                  <a:lnTo>
                    <a:pt x="543039" y="1949056"/>
                  </a:lnTo>
                  <a:lnTo>
                    <a:pt x="540194" y="1952866"/>
                  </a:lnTo>
                  <a:lnTo>
                    <a:pt x="539648" y="1952866"/>
                  </a:lnTo>
                  <a:lnTo>
                    <a:pt x="538988" y="1954136"/>
                  </a:lnTo>
                  <a:lnTo>
                    <a:pt x="538480" y="1954136"/>
                  </a:lnTo>
                  <a:lnTo>
                    <a:pt x="539407" y="1951596"/>
                  </a:lnTo>
                  <a:lnTo>
                    <a:pt x="539864" y="1950326"/>
                  </a:lnTo>
                  <a:lnTo>
                    <a:pt x="544398" y="1945246"/>
                  </a:lnTo>
                  <a:lnTo>
                    <a:pt x="546468" y="1943976"/>
                  </a:lnTo>
                  <a:lnTo>
                    <a:pt x="546468" y="1897405"/>
                  </a:lnTo>
                  <a:lnTo>
                    <a:pt x="545566" y="1898256"/>
                  </a:lnTo>
                  <a:lnTo>
                    <a:pt x="541439" y="1903336"/>
                  </a:lnTo>
                  <a:lnTo>
                    <a:pt x="539940" y="1905876"/>
                  </a:lnTo>
                  <a:lnTo>
                    <a:pt x="537895" y="1907146"/>
                  </a:lnTo>
                  <a:lnTo>
                    <a:pt x="539648" y="1904606"/>
                  </a:lnTo>
                  <a:lnTo>
                    <a:pt x="541248" y="1900796"/>
                  </a:lnTo>
                  <a:lnTo>
                    <a:pt x="541896" y="1899526"/>
                  </a:lnTo>
                  <a:lnTo>
                    <a:pt x="541439" y="1899526"/>
                  </a:lnTo>
                  <a:lnTo>
                    <a:pt x="539648" y="1900796"/>
                  </a:lnTo>
                  <a:lnTo>
                    <a:pt x="534708" y="1905876"/>
                  </a:lnTo>
                  <a:lnTo>
                    <a:pt x="532282" y="1907146"/>
                  </a:lnTo>
                  <a:lnTo>
                    <a:pt x="531304" y="1909686"/>
                  </a:lnTo>
                  <a:lnTo>
                    <a:pt x="533971" y="1908416"/>
                  </a:lnTo>
                  <a:lnTo>
                    <a:pt x="534009" y="1909686"/>
                  </a:lnTo>
                  <a:lnTo>
                    <a:pt x="535609" y="1912226"/>
                  </a:lnTo>
                  <a:lnTo>
                    <a:pt x="525081" y="1922386"/>
                  </a:lnTo>
                  <a:lnTo>
                    <a:pt x="521233" y="1927466"/>
                  </a:lnTo>
                  <a:lnTo>
                    <a:pt x="507174" y="1942706"/>
                  </a:lnTo>
                  <a:lnTo>
                    <a:pt x="505574" y="1943976"/>
                  </a:lnTo>
                  <a:lnTo>
                    <a:pt x="501599" y="1942706"/>
                  </a:lnTo>
                  <a:lnTo>
                    <a:pt x="498767" y="1942706"/>
                  </a:lnTo>
                  <a:lnTo>
                    <a:pt x="497268" y="1943976"/>
                  </a:lnTo>
                  <a:lnTo>
                    <a:pt x="498398" y="1940166"/>
                  </a:lnTo>
                  <a:lnTo>
                    <a:pt x="500341" y="1937626"/>
                  </a:lnTo>
                  <a:lnTo>
                    <a:pt x="501319" y="1936356"/>
                  </a:lnTo>
                  <a:lnTo>
                    <a:pt x="505206" y="1931276"/>
                  </a:lnTo>
                  <a:lnTo>
                    <a:pt x="508685" y="1928736"/>
                  </a:lnTo>
                  <a:lnTo>
                    <a:pt x="512737" y="1924926"/>
                  </a:lnTo>
                  <a:lnTo>
                    <a:pt x="514464" y="1923656"/>
                  </a:lnTo>
                  <a:lnTo>
                    <a:pt x="516559" y="1918576"/>
                  </a:lnTo>
                  <a:lnTo>
                    <a:pt x="513765" y="1922386"/>
                  </a:lnTo>
                  <a:lnTo>
                    <a:pt x="509447" y="1924926"/>
                  </a:lnTo>
                  <a:lnTo>
                    <a:pt x="511035" y="1922386"/>
                  </a:lnTo>
                  <a:lnTo>
                    <a:pt x="506476" y="1924926"/>
                  </a:lnTo>
                  <a:lnTo>
                    <a:pt x="505917" y="1924926"/>
                  </a:lnTo>
                  <a:lnTo>
                    <a:pt x="504685" y="1927466"/>
                  </a:lnTo>
                  <a:lnTo>
                    <a:pt x="503339" y="1930006"/>
                  </a:lnTo>
                  <a:lnTo>
                    <a:pt x="502335" y="1930006"/>
                  </a:lnTo>
                  <a:lnTo>
                    <a:pt x="499833" y="1931276"/>
                  </a:lnTo>
                  <a:lnTo>
                    <a:pt x="498297" y="1932546"/>
                  </a:lnTo>
                  <a:lnTo>
                    <a:pt x="494906" y="1936356"/>
                  </a:lnTo>
                  <a:lnTo>
                    <a:pt x="494830" y="1935086"/>
                  </a:lnTo>
                  <a:lnTo>
                    <a:pt x="494741" y="1933816"/>
                  </a:lnTo>
                  <a:lnTo>
                    <a:pt x="496519" y="1931276"/>
                  </a:lnTo>
                  <a:lnTo>
                    <a:pt x="497408" y="1930006"/>
                  </a:lnTo>
                  <a:lnTo>
                    <a:pt x="499872" y="1927466"/>
                  </a:lnTo>
                  <a:lnTo>
                    <a:pt x="512165" y="1913496"/>
                  </a:lnTo>
                  <a:lnTo>
                    <a:pt x="514400" y="1910956"/>
                  </a:lnTo>
                  <a:lnTo>
                    <a:pt x="515581" y="1910956"/>
                  </a:lnTo>
                  <a:lnTo>
                    <a:pt x="517220" y="1909686"/>
                  </a:lnTo>
                  <a:lnTo>
                    <a:pt x="518439" y="1908416"/>
                  </a:lnTo>
                  <a:lnTo>
                    <a:pt x="519658" y="1905876"/>
                  </a:lnTo>
                  <a:lnTo>
                    <a:pt x="520230" y="1904606"/>
                  </a:lnTo>
                  <a:lnTo>
                    <a:pt x="520992" y="1903336"/>
                  </a:lnTo>
                  <a:lnTo>
                    <a:pt x="521741" y="1902066"/>
                  </a:lnTo>
                  <a:lnTo>
                    <a:pt x="520814" y="1900796"/>
                  </a:lnTo>
                  <a:lnTo>
                    <a:pt x="526491" y="1894446"/>
                  </a:lnTo>
                  <a:lnTo>
                    <a:pt x="528751" y="1891906"/>
                  </a:lnTo>
                  <a:lnTo>
                    <a:pt x="528878" y="1893176"/>
                  </a:lnTo>
                  <a:lnTo>
                    <a:pt x="529628" y="1891906"/>
                  </a:lnTo>
                  <a:lnTo>
                    <a:pt x="530987" y="1889366"/>
                  </a:lnTo>
                  <a:lnTo>
                    <a:pt x="531812" y="1888096"/>
                  </a:lnTo>
                  <a:lnTo>
                    <a:pt x="532409" y="1886826"/>
                  </a:lnTo>
                  <a:lnTo>
                    <a:pt x="533006" y="1885556"/>
                  </a:lnTo>
                  <a:lnTo>
                    <a:pt x="535901" y="1884362"/>
                  </a:lnTo>
                  <a:lnTo>
                    <a:pt x="533920" y="1888096"/>
                  </a:lnTo>
                  <a:lnTo>
                    <a:pt x="532333" y="1890636"/>
                  </a:lnTo>
                  <a:lnTo>
                    <a:pt x="532168" y="1891906"/>
                  </a:lnTo>
                  <a:lnTo>
                    <a:pt x="530758" y="1891906"/>
                  </a:lnTo>
                  <a:lnTo>
                    <a:pt x="528955" y="1893176"/>
                  </a:lnTo>
                  <a:lnTo>
                    <a:pt x="528980" y="1894078"/>
                  </a:lnTo>
                  <a:lnTo>
                    <a:pt x="529018" y="1894446"/>
                  </a:lnTo>
                  <a:lnTo>
                    <a:pt x="532384" y="1891906"/>
                  </a:lnTo>
                  <a:lnTo>
                    <a:pt x="537006" y="1888096"/>
                  </a:lnTo>
                  <a:lnTo>
                    <a:pt x="539965" y="1884286"/>
                  </a:lnTo>
                  <a:lnTo>
                    <a:pt x="540956" y="1883016"/>
                  </a:lnTo>
                  <a:lnTo>
                    <a:pt x="541464" y="1881746"/>
                  </a:lnTo>
                  <a:lnTo>
                    <a:pt x="542975" y="1877936"/>
                  </a:lnTo>
                  <a:lnTo>
                    <a:pt x="543471" y="1876666"/>
                  </a:lnTo>
                  <a:lnTo>
                    <a:pt x="544957" y="1875396"/>
                  </a:lnTo>
                  <a:lnTo>
                    <a:pt x="546265" y="1874126"/>
                  </a:lnTo>
                  <a:lnTo>
                    <a:pt x="547522" y="1872856"/>
                  </a:lnTo>
                  <a:lnTo>
                    <a:pt x="547878" y="1867776"/>
                  </a:lnTo>
                  <a:lnTo>
                    <a:pt x="547636" y="1867776"/>
                  </a:lnTo>
                  <a:lnTo>
                    <a:pt x="546722" y="1869046"/>
                  </a:lnTo>
                  <a:lnTo>
                    <a:pt x="545363" y="1870316"/>
                  </a:lnTo>
                  <a:lnTo>
                    <a:pt x="542594" y="1873326"/>
                  </a:lnTo>
                  <a:lnTo>
                    <a:pt x="542594" y="1875396"/>
                  </a:lnTo>
                  <a:lnTo>
                    <a:pt x="542150" y="1876666"/>
                  </a:lnTo>
                  <a:lnTo>
                    <a:pt x="540791" y="1877936"/>
                  </a:lnTo>
                  <a:lnTo>
                    <a:pt x="540613" y="1877936"/>
                  </a:lnTo>
                  <a:lnTo>
                    <a:pt x="540829" y="1876666"/>
                  </a:lnTo>
                  <a:lnTo>
                    <a:pt x="541477" y="1876666"/>
                  </a:lnTo>
                  <a:lnTo>
                    <a:pt x="541947" y="1875396"/>
                  </a:lnTo>
                  <a:lnTo>
                    <a:pt x="542594" y="1875396"/>
                  </a:lnTo>
                  <a:lnTo>
                    <a:pt x="542594" y="1873326"/>
                  </a:lnTo>
                  <a:lnTo>
                    <a:pt x="534847" y="1881746"/>
                  </a:lnTo>
                  <a:lnTo>
                    <a:pt x="533679" y="1881746"/>
                  </a:lnTo>
                  <a:lnTo>
                    <a:pt x="533857" y="1880476"/>
                  </a:lnTo>
                  <a:lnTo>
                    <a:pt x="538721" y="1875396"/>
                  </a:lnTo>
                  <a:lnTo>
                    <a:pt x="543204" y="1869046"/>
                  </a:lnTo>
                  <a:lnTo>
                    <a:pt x="546620" y="1865236"/>
                  </a:lnTo>
                  <a:lnTo>
                    <a:pt x="547763" y="1863966"/>
                  </a:lnTo>
                  <a:lnTo>
                    <a:pt x="552564" y="1857616"/>
                  </a:lnTo>
                  <a:lnTo>
                    <a:pt x="567651" y="1839836"/>
                  </a:lnTo>
                  <a:lnTo>
                    <a:pt x="562546" y="1841106"/>
                  </a:lnTo>
                  <a:lnTo>
                    <a:pt x="561251" y="1843646"/>
                  </a:lnTo>
                  <a:lnTo>
                    <a:pt x="558685" y="1847456"/>
                  </a:lnTo>
                  <a:lnTo>
                    <a:pt x="553161" y="1852536"/>
                  </a:lnTo>
                  <a:lnTo>
                    <a:pt x="550278" y="1856346"/>
                  </a:lnTo>
                  <a:lnTo>
                    <a:pt x="544423" y="1862696"/>
                  </a:lnTo>
                  <a:lnTo>
                    <a:pt x="541959" y="1865236"/>
                  </a:lnTo>
                  <a:lnTo>
                    <a:pt x="540727" y="1865236"/>
                  </a:lnTo>
                  <a:lnTo>
                    <a:pt x="539826" y="1863966"/>
                  </a:lnTo>
                  <a:lnTo>
                    <a:pt x="539140" y="1864715"/>
                  </a:lnTo>
                  <a:lnTo>
                    <a:pt x="541858" y="1858987"/>
                  </a:lnTo>
                  <a:lnTo>
                    <a:pt x="538416" y="1862289"/>
                  </a:lnTo>
                  <a:lnTo>
                    <a:pt x="538416" y="1865528"/>
                  </a:lnTo>
                  <a:lnTo>
                    <a:pt x="536409" y="1867776"/>
                  </a:lnTo>
                  <a:lnTo>
                    <a:pt x="534047" y="1870316"/>
                  </a:lnTo>
                  <a:lnTo>
                    <a:pt x="534746" y="1867776"/>
                  </a:lnTo>
                  <a:lnTo>
                    <a:pt x="538416" y="1865528"/>
                  </a:lnTo>
                  <a:lnTo>
                    <a:pt x="538416" y="1862289"/>
                  </a:lnTo>
                  <a:lnTo>
                    <a:pt x="536651" y="1863966"/>
                  </a:lnTo>
                  <a:lnTo>
                    <a:pt x="533704" y="1866506"/>
                  </a:lnTo>
                  <a:lnTo>
                    <a:pt x="533450" y="1866506"/>
                  </a:lnTo>
                  <a:lnTo>
                    <a:pt x="532218" y="1870316"/>
                  </a:lnTo>
                  <a:lnTo>
                    <a:pt x="531901" y="1870316"/>
                  </a:lnTo>
                  <a:lnTo>
                    <a:pt x="530059" y="1871548"/>
                  </a:lnTo>
                  <a:lnTo>
                    <a:pt x="530059" y="1886826"/>
                  </a:lnTo>
                  <a:lnTo>
                    <a:pt x="527723" y="1890636"/>
                  </a:lnTo>
                  <a:lnTo>
                    <a:pt x="525043" y="1893176"/>
                  </a:lnTo>
                  <a:lnTo>
                    <a:pt x="523176" y="1894446"/>
                  </a:lnTo>
                  <a:lnTo>
                    <a:pt x="522503" y="1893176"/>
                  </a:lnTo>
                  <a:lnTo>
                    <a:pt x="522046" y="1893176"/>
                  </a:lnTo>
                  <a:lnTo>
                    <a:pt x="523265" y="1891906"/>
                  </a:lnTo>
                  <a:lnTo>
                    <a:pt x="524675" y="1889366"/>
                  </a:lnTo>
                  <a:lnTo>
                    <a:pt x="526757" y="1888096"/>
                  </a:lnTo>
                  <a:lnTo>
                    <a:pt x="528472" y="1886826"/>
                  </a:lnTo>
                  <a:lnTo>
                    <a:pt x="530059" y="1886826"/>
                  </a:lnTo>
                  <a:lnTo>
                    <a:pt x="530059" y="1871548"/>
                  </a:lnTo>
                  <a:lnTo>
                    <a:pt x="528091" y="1872856"/>
                  </a:lnTo>
                  <a:lnTo>
                    <a:pt x="527697" y="1874126"/>
                  </a:lnTo>
                  <a:lnTo>
                    <a:pt x="526110" y="1876666"/>
                  </a:lnTo>
                  <a:lnTo>
                    <a:pt x="528332" y="1876666"/>
                  </a:lnTo>
                  <a:lnTo>
                    <a:pt x="529932" y="1880476"/>
                  </a:lnTo>
                  <a:lnTo>
                    <a:pt x="528624" y="1883016"/>
                  </a:lnTo>
                  <a:lnTo>
                    <a:pt x="518007" y="1895716"/>
                  </a:lnTo>
                  <a:lnTo>
                    <a:pt x="515645" y="1898256"/>
                  </a:lnTo>
                  <a:lnTo>
                    <a:pt x="515124" y="1900796"/>
                  </a:lnTo>
                  <a:lnTo>
                    <a:pt x="513257" y="1903336"/>
                  </a:lnTo>
                  <a:lnTo>
                    <a:pt x="509028" y="1905876"/>
                  </a:lnTo>
                  <a:lnTo>
                    <a:pt x="506412" y="1909686"/>
                  </a:lnTo>
                  <a:lnTo>
                    <a:pt x="503897" y="1912226"/>
                  </a:lnTo>
                  <a:lnTo>
                    <a:pt x="507123" y="1909686"/>
                  </a:lnTo>
                  <a:lnTo>
                    <a:pt x="509460" y="1909686"/>
                  </a:lnTo>
                  <a:lnTo>
                    <a:pt x="513994" y="1904606"/>
                  </a:lnTo>
                  <a:lnTo>
                    <a:pt x="515327" y="1903336"/>
                  </a:lnTo>
                  <a:lnTo>
                    <a:pt x="515150" y="1904606"/>
                  </a:lnTo>
                  <a:lnTo>
                    <a:pt x="514908" y="1904606"/>
                  </a:lnTo>
                  <a:lnTo>
                    <a:pt x="513664" y="1907146"/>
                  </a:lnTo>
                  <a:lnTo>
                    <a:pt x="508800" y="1910956"/>
                  </a:lnTo>
                  <a:lnTo>
                    <a:pt x="505396" y="1913496"/>
                  </a:lnTo>
                  <a:lnTo>
                    <a:pt x="501484" y="1918576"/>
                  </a:lnTo>
                  <a:lnTo>
                    <a:pt x="500786" y="1919846"/>
                  </a:lnTo>
                  <a:lnTo>
                    <a:pt x="500646" y="1921116"/>
                  </a:lnTo>
                  <a:lnTo>
                    <a:pt x="501205" y="1921116"/>
                  </a:lnTo>
                  <a:lnTo>
                    <a:pt x="504291" y="1918576"/>
                  </a:lnTo>
                  <a:lnTo>
                    <a:pt x="508012" y="1913496"/>
                  </a:lnTo>
                  <a:lnTo>
                    <a:pt x="507809" y="1916036"/>
                  </a:lnTo>
                  <a:lnTo>
                    <a:pt x="504024" y="1919846"/>
                  </a:lnTo>
                  <a:lnTo>
                    <a:pt x="500011" y="1923656"/>
                  </a:lnTo>
                  <a:lnTo>
                    <a:pt x="498360" y="1926196"/>
                  </a:lnTo>
                  <a:lnTo>
                    <a:pt x="493674" y="1931276"/>
                  </a:lnTo>
                  <a:lnTo>
                    <a:pt x="492696" y="1931276"/>
                  </a:lnTo>
                  <a:lnTo>
                    <a:pt x="494804" y="1927466"/>
                  </a:lnTo>
                  <a:lnTo>
                    <a:pt x="496201" y="1924926"/>
                  </a:lnTo>
                  <a:lnTo>
                    <a:pt x="492112" y="1927466"/>
                  </a:lnTo>
                  <a:lnTo>
                    <a:pt x="498335" y="1919846"/>
                  </a:lnTo>
                  <a:lnTo>
                    <a:pt x="497738" y="1918576"/>
                  </a:lnTo>
                  <a:lnTo>
                    <a:pt x="499986" y="1914766"/>
                  </a:lnTo>
                  <a:lnTo>
                    <a:pt x="501053" y="1913496"/>
                  </a:lnTo>
                  <a:lnTo>
                    <a:pt x="502119" y="1912226"/>
                  </a:lnTo>
                  <a:lnTo>
                    <a:pt x="498754" y="1913496"/>
                  </a:lnTo>
                  <a:lnTo>
                    <a:pt x="502208" y="1908416"/>
                  </a:lnTo>
                  <a:lnTo>
                    <a:pt x="498081" y="1912226"/>
                  </a:lnTo>
                  <a:lnTo>
                    <a:pt x="497116" y="1914766"/>
                  </a:lnTo>
                  <a:lnTo>
                    <a:pt x="488696" y="1924926"/>
                  </a:lnTo>
                  <a:lnTo>
                    <a:pt x="484390" y="1931276"/>
                  </a:lnTo>
                  <a:lnTo>
                    <a:pt x="483539" y="1931568"/>
                  </a:lnTo>
                  <a:lnTo>
                    <a:pt x="483539" y="1935467"/>
                  </a:lnTo>
                  <a:lnTo>
                    <a:pt x="483247" y="1936356"/>
                  </a:lnTo>
                  <a:lnTo>
                    <a:pt x="481888" y="1937626"/>
                  </a:lnTo>
                  <a:lnTo>
                    <a:pt x="481761" y="1937626"/>
                  </a:lnTo>
                  <a:lnTo>
                    <a:pt x="481863" y="1936356"/>
                  </a:lnTo>
                  <a:lnTo>
                    <a:pt x="482231" y="1936356"/>
                  </a:lnTo>
                  <a:lnTo>
                    <a:pt x="483539" y="1935467"/>
                  </a:lnTo>
                  <a:lnTo>
                    <a:pt x="483539" y="1931568"/>
                  </a:lnTo>
                  <a:lnTo>
                    <a:pt x="480555" y="1932546"/>
                  </a:lnTo>
                  <a:lnTo>
                    <a:pt x="478320" y="1935149"/>
                  </a:lnTo>
                  <a:lnTo>
                    <a:pt x="477481" y="1935911"/>
                  </a:lnTo>
                  <a:lnTo>
                    <a:pt x="477481" y="1938896"/>
                  </a:lnTo>
                  <a:lnTo>
                    <a:pt x="477481" y="1940166"/>
                  </a:lnTo>
                  <a:lnTo>
                    <a:pt x="477100" y="1940166"/>
                  </a:lnTo>
                  <a:lnTo>
                    <a:pt x="477481" y="1938896"/>
                  </a:lnTo>
                  <a:lnTo>
                    <a:pt x="477481" y="1935911"/>
                  </a:lnTo>
                  <a:lnTo>
                    <a:pt x="474167" y="1938896"/>
                  </a:lnTo>
                  <a:lnTo>
                    <a:pt x="473684" y="1938896"/>
                  </a:lnTo>
                  <a:lnTo>
                    <a:pt x="474637" y="1936356"/>
                  </a:lnTo>
                  <a:lnTo>
                    <a:pt x="475119" y="1935086"/>
                  </a:lnTo>
                  <a:lnTo>
                    <a:pt x="475576" y="1933816"/>
                  </a:lnTo>
                  <a:lnTo>
                    <a:pt x="476021" y="1932546"/>
                  </a:lnTo>
                  <a:lnTo>
                    <a:pt x="478764" y="1928736"/>
                  </a:lnTo>
                  <a:lnTo>
                    <a:pt x="480275" y="1927466"/>
                  </a:lnTo>
                  <a:lnTo>
                    <a:pt x="478866" y="1927466"/>
                  </a:lnTo>
                  <a:lnTo>
                    <a:pt x="477266" y="1928736"/>
                  </a:lnTo>
                  <a:lnTo>
                    <a:pt x="474624" y="1932546"/>
                  </a:lnTo>
                  <a:lnTo>
                    <a:pt x="473341" y="1933816"/>
                  </a:lnTo>
                  <a:lnTo>
                    <a:pt x="471614" y="1932546"/>
                  </a:lnTo>
                  <a:lnTo>
                    <a:pt x="470928" y="1932546"/>
                  </a:lnTo>
                  <a:lnTo>
                    <a:pt x="472605" y="1930006"/>
                  </a:lnTo>
                  <a:lnTo>
                    <a:pt x="474294" y="1927466"/>
                  </a:lnTo>
                  <a:lnTo>
                    <a:pt x="476808" y="1923656"/>
                  </a:lnTo>
                  <a:lnTo>
                    <a:pt x="477240" y="1922386"/>
                  </a:lnTo>
                  <a:lnTo>
                    <a:pt x="477672" y="1921116"/>
                  </a:lnTo>
                  <a:lnTo>
                    <a:pt x="481241" y="1914766"/>
                  </a:lnTo>
                  <a:lnTo>
                    <a:pt x="486537" y="1914766"/>
                  </a:lnTo>
                  <a:lnTo>
                    <a:pt x="487184" y="1913496"/>
                  </a:lnTo>
                  <a:lnTo>
                    <a:pt x="490207" y="1909686"/>
                  </a:lnTo>
                  <a:lnTo>
                    <a:pt x="496239" y="1902066"/>
                  </a:lnTo>
                  <a:lnTo>
                    <a:pt x="497801" y="1899526"/>
                  </a:lnTo>
                  <a:lnTo>
                    <a:pt x="500164" y="1895716"/>
                  </a:lnTo>
                  <a:lnTo>
                    <a:pt x="500938" y="1894446"/>
                  </a:lnTo>
                  <a:lnTo>
                    <a:pt x="503250" y="1891906"/>
                  </a:lnTo>
                  <a:lnTo>
                    <a:pt x="504151" y="1890636"/>
                  </a:lnTo>
                  <a:lnTo>
                    <a:pt x="502742" y="1890636"/>
                  </a:lnTo>
                  <a:lnTo>
                    <a:pt x="500570" y="1891906"/>
                  </a:lnTo>
                  <a:lnTo>
                    <a:pt x="497903" y="1895716"/>
                  </a:lnTo>
                  <a:lnTo>
                    <a:pt x="495604" y="1895716"/>
                  </a:lnTo>
                  <a:lnTo>
                    <a:pt x="497547" y="1891906"/>
                  </a:lnTo>
                  <a:lnTo>
                    <a:pt x="498589" y="1890636"/>
                  </a:lnTo>
                  <a:lnTo>
                    <a:pt x="501967" y="1883016"/>
                  </a:lnTo>
                  <a:lnTo>
                    <a:pt x="500672" y="1884286"/>
                  </a:lnTo>
                  <a:lnTo>
                    <a:pt x="499440" y="1884286"/>
                  </a:lnTo>
                  <a:lnTo>
                    <a:pt x="495185" y="1890636"/>
                  </a:lnTo>
                  <a:lnTo>
                    <a:pt x="492709" y="1893176"/>
                  </a:lnTo>
                  <a:lnTo>
                    <a:pt x="487362" y="1899526"/>
                  </a:lnTo>
                  <a:lnTo>
                    <a:pt x="487095" y="1900796"/>
                  </a:lnTo>
                  <a:lnTo>
                    <a:pt x="488708" y="1899526"/>
                  </a:lnTo>
                  <a:lnTo>
                    <a:pt x="490855" y="1899526"/>
                  </a:lnTo>
                  <a:lnTo>
                    <a:pt x="488315" y="1902066"/>
                  </a:lnTo>
                  <a:lnTo>
                    <a:pt x="484466" y="1907146"/>
                  </a:lnTo>
                  <a:lnTo>
                    <a:pt x="482015" y="1909686"/>
                  </a:lnTo>
                  <a:lnTo>
                    <a:pt x="483717" y="1905876"/>
                  </a:lnTo>
                  <a:lnTo>
                    <a:pt x="484289" y="1904606"/>
                  </a:lnTo>
                  <a:lnTo>
                    <a:pt x="482295" y="1905876"/>
                  </a:lnTo>
                  <a:lnTo>
                    <a:pt x="484581" y="1900796"/>
                  </a:lnTo>
                  <a:lnTo>
                    <a:pt x="483336" y="1900796"/>
                  </a:lnTo>
                  <a:lnTo>
                    <a:pt x="477215" y="1908416"/>
                  </a:lnTo>
                  <a:lnTo>
                    <a:pt x="478320" y="1908416"/>
                  </a:lnTo>
                  <a:lnTo>
                    <a:pt x="478116" y="1909686"/>
                  </a:lnTo>
                  <a:lnTo>
                    <a:pt x="477304" y="1910956"/>
                  </a:lnTo>
                  <a:lnTo>
                    <a:pt x="474484" y="1913496"/>
                  </a:lnTo>
                  <a:lnTo>
                    <a:pt x="472198" y="1914766"/>
                  </a:lnTo>
                  <a:lnTo>
                    <a:pt x="468452" y="1919846"/>
                  </a:lnTo>
                  <a:lnTo>
                    <a:pt x="466636" y="1922386"/>
                  </a:lnTo>
                  <a:lnTo>
                    <a:pt x="465950" y="1921116"/>
                  </a:lnTo>
                  <a:lnTo>
                    <a:pt x="465429" y="1921116"/>
                  </a:lnTo>
                  <a:lnTo>
                    <a:pt x="467791" y="1918576"/>
                  </a:lnTo>
                  <a:lnTo>
                    <a:pt x="469201" y="1916036"/>
                  </a:lnTo>
                  <a:lnTo>
                    <a:pt x="470992" y="1914766"/>
                  </a:lnTo>
                  <a:lnTo>
                    <a:pt x="474091" y="1909686"/>
                  </a:lnTo>
                  <a:lnTo>
                    <a:pt x="476186" y="1908416"/>
                  </a:lnTo>
                  <a:lnTo>
                    <a:pt x="477215" y="1908416"/>
                  </a:lnTo>
                  <a:lnTo>
                    <a:pt x="476885" y="1905876"/>
                  </a:lnTo>
                  <a:lnTo>
                    <a:pt x="471665" y="1910956"/>
                  </a:lnTo>
                  <a:lnTo>
                    <a:pt x="469493" y="1913496"/>
                  </a:lnTo>
                  <a:lnTo>
                    <a:pt x="463765" y="1919986"/>
                  </a:lnTo>
                  <a:lnTo>
                    <a:pt x="463765" y="2114156"/>
                  </a:lnTo>
                  <a:lnTo>
                    <a:pt x="462191" y="2116696"/>
                  </a:lnTo>
                  <a:lnTo>
                    <a:pt x="460438" y="2117966"/>
                  </a:lnTo>
                  <a:lnTo>
                    <a:pt x="459346" y="2119236"/>
                  </a:lnTo>
                  <a:lnTo>
                    <a:pt x="458508" y="2120506"/>
                  </a:lnTo>
                  <a:lnTo>
                    <a:pt x="458000" y="2119236"/>
                  </a:lnTo>
                  <a:lnTo>
                    <a:pt x="458571" y="2117966"/>
                  </a:lnTo>
                  <a:lnTo>
                    <a:pt x="460311" y="2116696"/>
                  </a:lnTo>
                  <a:lnTo>
                    <a:pt x="461467" y="2115426"/>
                  </a:lnTo>
                  <a:lnTo>
                    <a:pt x="462381" y="2114156"/>
                  </a:lnTo>
                  <a:lnTo>
                    <a:pt x="463296" y="2112886"/>
                  </a:lnTo>
                  <a:lnTo>
                    <a:pt x="463524" y="2114156"/>
                  </a:lnTo>
                  <a:lnTo>
                    <a:pt x="463765" y="2114156"/>
                  </a:lnTo>
                  <a:lnTo>
                    <a:pt x="463765" y="1919986"/>
                  </a:lnTo>
                  <a:lnTo>
                    <a:pt x="461632" y="1922386"/>
                  </a:lnTo>
                  <a:lnTo>
                    <a:pt x="458571" y="1922386"/>
                  </a:lnTo>
                  <a:lnTo>
                    <a:pt x="458571" y="1930006"/>
                  </a:lnTo>
                  <a:lnTo>
                    <a:pt x="458241" y="1931276"/>
                  </a:lnTo>
                  <a:lnTo>
                    <a:pt x="456450" y="1932546"/>
                  </a:lnTo>
                  <a:lnTo>
                    <a:pt x="456946" y="1931276"/>
                  </a:lnTo>
                  <a:lnTo>
                    <a:pt x="458571" y="1930006"/>
                  </a:lnTo>
                  <a:lnTo>
                    <a:pt x="458571" y="1922386"/>
                  </a:lnTo>
                  <a:lnTo>
                    <a:pt x="456831" y="1922386"/>
                  </a:lnTo>
                  <a:lnTo>
                    <a:pt x="458152" y="1919846"/>
                  </a:lnTo>
                  <a:lnTo>
                    <a:pt x="462788" y="1916036"/>
                  </a:lnTo>
                  <a:lnTo>
                    <a:pt x="459117" y="1916036"/>
                  </a:lnTo>
                  <a:lnTo>
                    <a:pt x="462699" y="1912226"/>
                  </a:lnTo>
                  <a:lnTo>
                    <a:pt x="463892" y="1910956"/>
                  </a:lnTo>
                  <a:lnTo>
                    <a:pt x="465074" y="1909686"/>
                  </a:lnTo>
                  <a:lnTo>
                    <a:pt x="465912" y="1909686"/>
                  </a:lnTo>
                  <a:lnTo>
                    <a:pt x="466204" y="1910956"/>
                  </a:lnTo>
                  <a:lnTo>
                    <a:pt x="464769" y="1913496"/>
                  </a:lnTo>
                  <a:lnTo>
                    <a:pt x="463232" y="1917306"/>
                  </a:lnTo>
                  <a:lnTo>
                    <a:pt x="463753" y="1917306"/>
                  </a:lnTo>
                  <a:lnTo>
                    <a:pt x="465670" y="1914766"/>
                  </a:lnTo>
                  <a:lnTo>
                    <a:pt x="466648" y="1914766"/>
                  </a:lnTo>
                  <a:lnTo>
                    <a:pt x="469011" y="1909686"/>
                  </a:lnTo>
                  <a:lnTo>
                    <a:pt x="469607" y="1908416"/>
                  </a:lnTo>
                  <a:lnTo>
                    <a:pt x="474675" y="1903336"/>
                  </a:lnTo>
                  <a:lnTo>
                    <a:pt x="477215" y="1900796"/>
                  </a:lnTo>
                  <a:lnTo>
                    <a:pt x="478853" y="1898256"/>
                  </a:lnTo>
                  <a:lnTo>
                    <a:pt x="488772" y="1885556"/>
                  </a:lnTo>
                  <a:lnTo>
                    <a:pt x="487553" y="1888096"/>
                  </a:lnTo>
                  <a:lnTo>
                    <a:pt x="486740" y="1890636"/>
                  </a:lnTo>
                  <a:lnTo>
                    <a:pt x="486613" y="1890636"/>
                  </a:lnTo>
                  <a:lnTo>
                    <a:pt x="487413" y="1893176"/>
                  </a:lnTo>
                  <a:lnTo>
                    <a:pt x="485533" y="1895716"/>
                  </a:lnTo>
                  <a:lnTo>
                    <a:pt x="480860" y="1899526"/>
                  </a:lnTo>
                  <a:lnTo>
                    <a:pt x="479831" y="1899526"/>
                  </a:lnTo>
                  <a:lnTo>
                    <a:pt x="479209" y="1900796"/>
                  </a:lnTo>
                  <a:lnTo>
                    <a:pt x="479933" y="1900796"/>
                  </a:lnTo>
                  <a:lnTo>
                    <a:pt x="482549" y="1899526"/>
                  </a:lnTo>
                  <a:lnTo>
                    <a:pt x="488734" y="1893176"/>
                  </a:lnTo>
                  <a:lnTo>
                    <a:pt x="489851" y="1890636"/>
                  </a:lnTo>
                  <a:lnTo>
                    <a:pt x="492594" y="1886826"/>
                  </a:lnTo>
                  <a:lnTo>
                    <a:pt x="493280" y="1885873"/>
                  </a:lnTo>
                  <a:lnTo>
                    <a:pt x="492239" y="1886826"/>
                  </a:lnTo>
                  <a:lnTo>
                    <a:pt x="491197" y="1886826"/>
                  </a:lnTo>
                  <a:lnTo>
                    <a:pt x="491134" y="1885556"/>
                  </a:lnTo>
                  <a:lnTo>
                    <a:pt x="492010" y="1884286"/>
                  </a:lnTo>
                  <a:lnTo>
                    <a:pt x="494195" y="1881746"/>
                  </a:lnTo>
                  <a:lnTo>
                    <a:pt x="497179" y="1879206"/>
                  </a:lnTo>
                  <a:lnTo>
                    <a:pt x="499338" y="1876666"/>
                  </a:lnTo>
                  <a:lnTo>
                    <a:pt x="504964" y="1870316"/>
                  </a:lnTo>
                  <a:lnTo>
                    <a:pt x="505561" y="1869046"/>
                  </a:lnTo>
                  <a:lnTo>
                    <a:pt x="506056" y="1869046"/>
                  </a:lnTo>
                  <a:lnTo>
                    <a:pt x="504571" y="1871586"/>
                  </a:lnTo>
                  <a:lnTo>
                    <a:pt x="504253" y="1871586"/>
                  </a:lnTo>
                  <a:lnTo>
                    <a:pt x="500214" y="1876666"/>
                  </a:lnTo>
                  <a:lnTo>
                    <a:pt x="496747" y="1880476"/>
                  </a:lnTo>
                  <a:lnTo>
                    <a:pt x="494322" y="1884413"/>
                  </a:lnTo>
                  <a:lnTo>
                    <a:pt x="494423" y="1884286"/>
                  </a:lnTo>
                  <a:lnTo>
                    <a:pt x="495071" y="1885556"/>
                  </a:lnTo>
                  <a:lnTo>
                    <a:pt x="496036" y="1885556"/>
                  </a:lnTo>
                  <a:lnTo>
                    <a:pt x="497141" y="1884286"/>
                  </a:lnTo>
                  <a:lnTo>
                    <a:pt x="500456" y="1880476"/>
                  </a:lnTo>
                  <a:lnTo>
                    <a:pt x="504799" y="1875396"/>
                  </a:lnTo>
                  <a:lnTo>
                    <a:pt x="508584" y="1870316"/>
                  </a:lnTo>
                  <a:lnTo>
                    <a:pt x="509638" y="1869046"/>
                  </a:lnTo>
                  <a:lnTo>
                    <a:pt x="511911" y="1865236"/>
                  </a:lnTo>
                  <a:lnTo>
                    <a:pt x="515975" y="1858886"/>
                  </a:lnTo>
                  <a:lnTo>
                    <a:pt x="516712" y="1858886"/>
                  </a:lnTo>
                  <a:lnTo>
                    <a:pt x="518337" y="1860156"/>
                  </a:lnTo>
                  <a:lnTo>
                    <a:pt x="519531" y="1858886"/>
                  </a:lnTo>
                  <a:lnTo>
                    <a:pt x="523113" y="1855076"/>
                  </a:lnTo>
                  <a:lnTo>
                    <a:pt x="524344" y="1853806"/>
                  </a:lnTo>
                  <a:lnTo>
                    <a:pt x="522376" y="1852536"/>
                  </a:lnTo>
                  <a:lnTo>
                    <a:pt x="523633" y="1849996"/>
                  </a:lnTo>
                  <a:lnTo>
                    <a:pt x="518248" y="1849996"/>
                  </a:lnTo>
                  <a:lnTo>
                    <a:pt x="527291" y="1839836"/>
                  </a:lnTo>
                  <a:lnTo>
                    <a:pt x="529831" y="1836026"/>
                  </a:lnTo>
                  <a:lnTo>
                    <a:pt x="534327" y="1834756"/>
                  </a:lnTo>
                  <a:lnTo>
                    <a:pt x="537476" y="1830946"/>
                  </a:lnTo>
                  <a:lnTo>
                    <a:pt x="537070" y="1833486"/>
                  </a:lnTo>
                  <a:lnTo>
                    <a:pt x="536714" y="1836026"/>
                  </a:lnTo>
                  <a:lnTo>
                    <a:pt x="538670" y="1833486"/>
                  </a:lnTo>
                  <a:lnTo>
                    <a:pt x="540219" y="1830946"/>
                  </a:lnTo>
                  <a:lnTo>
                    <a:pt x="548220" y="1820786"/>
                  </a:lnTo>
                  <a:lnTo>
                    <a:pt x="549681" y="1818246"/>
                  </a:lnTo>
                  <a:lnTo>
                    <a:pt x="551281" y="1815706"/>
                  </a:lnTo>
                  <a:lnTo>
                    <a:pt x="555917" y="1813166"/>
                  </a:lnTo>
                  <a:lnTo>
                    <a:pt x="557009" y="1811896"/>
                  </a:lnTo>
                  <a:lnTo>
                    <a:pt x="558101" y="1810626"/>
                  </a:lnTo>
                  <a:lnTo>
                    <a:pt x="559930" y="1808086"/>
                  </a:lnTo>
                  <a:lnTo>
                    <a:pt x="562673" y="1804276"/>
                  </a:lnTo>
                  <a:lnTo>
                    <a:pt x="564540" y="1801736"/>
                  </a:lnTo>
                  <a:lnTo>
                    <a:pt x="573163" y="1795386"/>
                  </a:lnTo>
                  <a:lnTo>
                    <a:pt x="578015" y="1789036"/>
                  </a:lnTo>
                  <a:lnTo>
                    <a:pt x="578980" y="1787766"/>
                  </a:lnTo>
                  <a:lnTo>
                    <a:pt x="582091" y="1783956"/>
                  </a:lnTo>
                  <a:lnTo>
                    <a:pt x="585203" y="1780146"/>
                  </a:lnTo>
                  <a:lnTo>
                    <a:pt x="593509" y="1769986"/>
                  </a:lnTo>
                  <a:lnTo>
                    <a:pt x="595782" y="1767446"/>
                  </a:lnTo>
                  <a:lnTo>
                    <a:pt x="598220" y="1764906"/>
                  </a:lnTo>
                  <a:lnTo>
                    <a:pt x="602449" y="1763636"/>
                  </a:lnTo>
                  <a:lnTo>
                    <a:pt x="604215" y="1763636"/>
                  </a:lnTo>
                  <a:lnTo>
                    <a:pt x="606259" y="1761096"/>
                  </a:lnTo>
                  <a:lnTo>
                    <a:pt x="605637" y="1762366"/>
                  </a:lnTo>
                  <a:lnTo>
                    <a:pt x="604227" y="1763623"/>
                  </a:lnTo>
                  <a:lnTo>
                    <a:pt x="607034" y="1762366"/>
                  </a:lnTo>
                  <a:lnTo>
                    <a:pt x="608063" y="1761096"/>
                  </a:lnTo>
                  <a:lnTo>
                    <a:pt x="608787" y="1758556"/>
                  </a:lnTo>
                  <a:lnTo>
                    <a:pt x="609346" y="1758556"/>
                  </a:lnTo>
                  <a:lnTo>
                    <a:pt x="609765" y="1757286"/>
                  </a:lnTo>
                  <a:lnTo>
                    <a:pt x="610133" y="1756016"/>
                  </a:lnTo>
                  <a:lnTo>
                    <a:pt x="611251" y="1754746"/>
                  </a:lnTo>
                  <a:lnTo>
                    <a:pt x="612152" y="1753476"/>
                  </a:lnTo>
                  <a:lnTo>
                    <a:pt x="614832" y="1749666"/>
                  </a:lnTo>
                  <a:lnTo>
                    <a:pt x="615937" y="1748396"/>
                  </a:lnTo>
                  <a:lnTo>
                    <a:pt x="617042" y="1747126"/>
                  </a:lnTo>
                  <a:lnTo>
                    <a:pt x="619302" y="1745856"/>
                  </a:lnTo>
                  <a:lnTo>
                    <a:pt x="625411" y="1742046"/>
                  </a:lnTo>
                  <a:lnTo>
                    <a:pt x="627456" y="1740776"/>
                  </a:lnTo>
                  <a:lnTo>
                    <a:pt x="631698" y="1731886"/>
                  </a:lnTo>
                  <a:lnTo>
                    <a:pt x="633044" y="1730616"/>
                  </a:lnTo>
                  <a:lnTo>
                    <a:pt x="635495" y="1728076"/>
                  </a:lnTo>
                  <a:lnTo>
                    <a:pt x="639178" y="1724266"/>
                  </a:lnTo>
                  <a:lnTo>
                    <a:pt x="643788" y="1717916"/>
                  </a:lnTo>
                  <a:lnTo>
                    <a:pt x="647331" y="1712836"/>
                  </a:lnTo>
                  <a:lnTo>
                    <a:pt x="650240" y="1707756"/>
                  </a:lnTo>
                  <a:lnTo>
                    <a:pt x="651979" y="1703946"/>
                  </a:lnTo>
                  <a:lnTo>
                    <a:pt x="655739" y="1701406"/>
                  </a:lnTo>
                  <a:lnTo>
                    <a:pt x="655866" y="1701406"/>
                  </a:lnTo>
                  <a:lnTo>
                    <a:pt x="655675" y="1700136"/>
                  </a:lnTo>
                  <a:lnTo>
                    <a:pt x="657428" y="1698866"/>
                  </a:lnTo>
                  <a:lnTo>
                    <a:pt x="657898" y="1698866"/>
                  </a:lnTo>
                  <a:lnTo>
                    <a:pt x="662736" y="1691246"/>
                  </a:lnTo>
                  <a:lnTo>
                    <a:pt x="665099" y="1689976"/>
                  </a:lnTo>
                  <a:lnTo>
                    <a:pt x="671664" y="1682356"/>
                  </a:lnTo>
                  <a:lnTo>
                    <a:pt x="675259" y="1678546"/>
                  </a:lnTo>
                  <a:lnTo>
                    <a:pt x="673277" y="1683626"/>
                  </a:lnTo>
                  <a:lnTo>
                    <a:pt x="675157" y="1682356"/>
                  </a:lnTo>
                  <a:lnTo>
                    <a:pt x="677862" y="1679816"/>
                  </a:lnTo>
                  <a:lnTo>
                    <a:pt x="679119" y="1678546"/>
                  </a:lnTo>
                  <a:lnTo>
                    <a:pt x="680377" y="1677276"/>
                  </a:lnTo>
                  <a:lnTo>
                    <a:pt x="680275" y="1674736"/>
                  </a:lnTo>
                  <a:lnTo>
                    <a:pt x="682879" y="1670926"/>
                  </a:lnTo>
                  <a:lnTo>
                    <a:pt x="684606" y="1668386"/>
                  </a:lnTo>
                  <a:lnTo>
                    <a:pt x="679043" y="1670926"/>
                  </a:lnTo>
                  <a:lnTo>
                    <a:pt x="679284" y="1669656"/>
                  </a:lnTo>
                  <a:lnTo>
                    <a:pt x="681393" y="1667116"/>
                  </a:lnTo>
                  <a:lnTo>
                    <a:pt x="682866" y="1665846"/>
                  </a:lnTo>
                  <a:lnTo>
                    <a:pt x="685749" y="1664576"/>
                  </a:lnTo>
                  <a:lnTo>
                    <a:pt x="686574" y="1664576"/>
                  </a:lnTo>
                  <a:lnTo>
                    <a:pt x="686269" y="1665846"/>
                  </a:lnTo>
                  <a:lnTo>
                    <a:pt x="685977" y="1668386"/>
                  </a:lnTo>
                  <a:lnTo>
                    <a:pt x="684517" y="1669656"/>
                  </a:lnTo>
                  <a:lnTo>
                    <a:pt x="682625" y="1674736"/>
                  </a:lnTo>
                  <a:lnTo>
                    <a:pt x="684326" y="1673466"/>
                  </a:lnTo>
                  <a:lnTo>
                    <a:pt x="686993" y="1670926"/>
                  </a:lnTo>
                  <a:lnTo>
                    <a:pt x="692137" y="1665846"/>
                  </a:lnTo>
                  <a:lnTo>
                    <a:pt x="693369" y="1664576"/>
                  </a:lnTo>
                  <a:lnTo>
                    <a:pt x="694601" y="1663306"/>
                  </a:lnTo>
                  <a:lnTo>
                    <a:pt x="696010" y="1660766"/>
                  </a:lnTo>
                  <a:lnTo>
                    <a:pt x="695579" y="1659496"/>
                  </a:lnTo>
                  <a:lnTo>
                    <a:pt x="694956" y="1659496"/>
                  </a:lnTo>
                  <a:lnTo>
                    <a:pt x="698576" y="1654416"/>
                  </a:lnTo>
                  <a:lnTo>
                    <a:pt x="701167" y="1650606"/>
                  </a:lnTo>
                  <a:lnTo>
                    <a:pt x="705053" y="1646796"/>
                  </a:lnTo>
                  <a:lnTo>
                    <a:pt x="707148" y="1645526"/>
                  </a:lnTo>
                  <a:lnTo>
                    <a:pt x="706767" y="1646796"/>
                  </a:lnTo>
                  <a:lnTo>
                    <a:pt x="705307" y="1649336"/>
                  </a:lnTo>
                  <a:lnTo>
                    <a:pt x="709485" y="1648066"/>
                  </a:lnTo>
                  <a:lnTo>
                    <a:pt x="705840" y="1654416"/>
                  </a:lnTo>
                  <a:lnTo>
                    <a:pt x="704735" y="1655686"/>
                  </a:lnTo>
                  <a:lnTo>
                    <a:pt x="708050" y="1655686"/>
                  </a:lnTo>
                  <a:lnTo>
                    <a:pt x="709574" y="1654416"/>
                  </a:lnTo>
                  <a:lnTo>
                    <a:pt x="710501" y="1654416"/>
                  </a:lnTo>
                  <a:lnTo>
                    <a:pt x="714590" y="1649336"/>
                  </a:lnTo>
                  <a:lnTo>
                    <a:pt x="715340" y="1648066"/>
                  </a:lnTo>
                  <a:lnTo>
                    <a:pt x="716838" y="1645526"/>
                  </a:lnTo>
                  <a:lnTo>
                    <a:pt x="717600" y="1644256"/>
                  </a:lnTo>
                  <a:lnTo>
                    <a:pt x="718870" y="1641716"/>
                  </a:lnTo>
                  <a:lnTo>
                    <a:pt x="720153" y="1639176"/>
                  </a:lnTo>
                  <a:lnTo>
                    <a:pt x="719201" y="1640446"/>
                  </a:lnTo>
                  <a:lnTo>
                    <a:pt x="716965" y="1641716"/>
                  </a:lnTo>
                  <a:lnTo>
                    <a:pt x="715645" y="1641716"/>
                  </a:lnTo>
                  <a:lnTo>
                    <a:pt x="715149" y="1640446"/>
                  </a:lnTo>
                  <a:lnTo>
                    <a:pt x="715289" y="1640446"/>
                  </a:lnTo>
                  <a:lnTo>
                    <a:pt x="716153" y="1639176"/>
                  </a:lnTo>
                  <a:lnTo>
                    <a:pt x="717003" y="1637906"/>
                  </a:lnTo>
                  <a:lnTo>
                    <a:pt x="724662" y="1627746"/>
                  </a:lnTo>
                  <a:lnTo>
                    <a:pt x="725995" y="1627746"/>
                  </a:lnTo>
                  <a:lnTo>
                    <a:pt x="724738" y="1630286"/>
                  </a:lnTo>
                  <a:lnTo>
                    <a:pt x="720648" y="1634096"/>
                  </a:lnTo>
                  <a:lnTo>
                    <a:pt x="720648" y="1635366"/>
                  </a:lnTo>
                  <a:lnTo>
                    <a:pt x="722426" y="1634096"/>
                  </a:lnTo>
                  <a:lnTo>
                    <a:pt x="727075" y="1631556"/>
                  </a:lnTo>
                  <a:lnTo>
                    <a:pt x="726922" y="1632826"/>
                  </a:lnTo>
                  <a:lnTo>
                    <a:pt x="725233" y="1635366"/>
                  </a:lnTo>
                  <a:lnTo>
                    <a:pt x="721398" y="1640446"/>
                  </a:lnTo>
                  <a:lnTo>
                    <a:pt x="720039" y="1642986"/>
                  </a:lnTo>
                  <a:lnTo>
                    <a:pt x="721842" y="1644256"/>
                  </a:lnTo>
                  <a:lnTo>
                    <a:pt x="724331" y="1642986"/>
                  </a:lnTo>
                  <a:lnTo>
                    <a:pt x="725347" y="1641716"/>
                  </a:lnTo>
                  <a:lnTo>
                    <a:pt x="728687" y="1635366"/>
                  </a:lnTo>
                  <a:lnTo>
                    <a:pt x="732612" y="1631556"/>
                  </a:lnTo>
                  <a:lnTo>
                    <a:pt x="735228" y="1629016"/>
                  </a:lnTo>
                  <a:lnTo>
                    <a:pt x="735304" y="1627746"/>
                  </a:lnTo>
                  <a:lnTo>
                    <a:pt x="735393" y="1626476"/>
                  </a:lnTo>
                  <a:lnTo>
                    <a:pt x="735469" y="1625206"/>
                  </a:lnTo>
                  <a:lnTo>
                    <a:pt x="735558" y="1623936"/>
                  </a:lnTo>
                  <a:lnTo>
                    <a:pt x="737260" y="1620126"/>
                  </a:lnTo>
                  <a:lnTo>
                    <a:pt x="744169" y="1612506"/>
                  </a:lnTo>
                  <a:lnTo>
                    <a:pt x="746048" y="1608696"/>
                  </a:lnTo>
                  <a:lnTo>
                    <a:pt x="746683" y="1607426"/>
                  </a:lnTo>
                  <a:lnTo>
                    <a:pt x="749846" y="1602346"/>
                  </a:lnTo>
                  <a:lnTo>
                    <a:pt x="751522" y="1599806"/>
                  </a:lnTo>
                  <a:lnTo>
                    <a:pt x="754773" y="1597266"/>
                  </a:lnTo>
                  <a:lnTo>
                    <a:pt x="755726" y="1597266"/>
                  </a:lnTo>
                  <a:lnTo>
                    <a:pt x="756335" y="1599806"/>
                  </a:lnTo>
                  <a:lnTo>
                    <a:pt x="758545" y="1599806"/>
                  </a:lnTo>
                  <a:lnTo>
                    <a:pt x="754913" y="1606156"/>
                  </a:lnTo>
                  <a:lnTo>
                    <a:pt x="755548" y="1606156"/>
                  </a:lnTo>
                  <a:lnTo>
                    <a:pt x="755840" y="1608696"/>
                  </a:lnTo>
                  <a:lnTo>
                    <a:pt x="754316" y="1611236"/>
                  </a:lnTo>
                  <a:lnTo>
                    <a:pt x="749744" y="1615046"/>
                  </a:lnTo>
                  <a:lnTo>
                    <a:pt x="748652" y="1617586"/>
                  </a:lnTo>
                  <a:lnTo>
                    <a:pt x="754849" y="1612506"/>
                  </a:lnTo>
                  <a:lnTo>
                    <a:pt x="759955" y="1607426"/>
                  </a:lnTo>
                  <a:lnTo>
                    <a:pt x="762038" y="1607426"/>
                  </a:lnTo>
                  <a:lnTo>
                    <a:pt x="765594" y="1604886"/>
                  </a:lnTo>
                  <a:lnTo>
                    <a:pt x="767918" y="1602346"/>
                  </a:lnTo>
                  <a:lnTo>
                    <a:pt x="769086" y="1603616"/>
                  </a:lnTo>
                  <a:lnTo>
                    <a:pt x="772045" y="1603616"/>
                  </a:lnTo>
                  <a:lnTo>
                    <a:pt x="774128" y="1602346"/>
                  </a:lnTo>
                  <a:lnTo>
                    <a:pt x="776211" y="1601076"/>
                  </a:lnTo>
                  <a:lnTo>
                    <a:pt x="775347" y="1603616"/>
                  </a:lnTo>
                  <a:lnTo>
                    <a:pt x="774395" y="1607426"/>
                  </a:lnTo>
                  <a:lnTo>
                    <a:pt x="772960" y="1609128"/>
                  </a:lnTo>
                  <a:lnTo>
                    <a:pt x="772960" y="1616316"/>
                  </a:lnTo>
                  <a:lnTo>
                    <a:pt x="770191" y="1620126"/>
                  </a:lnTo>
                  <a:lnTo>
                    <a:pt x="768184" y="1621396"/>
                  </a:lnTo>
                  <a:lnTo>
                    <a:pt x="761682" y="1627746"/>
                  </a:lnTo>
                  <a:lnTo>
                    <a:pt x="762584" y="1626476"/>
                  </a:lnTo>
                  <a:lnTo>
                    <a:pt x="767575" y="1620126"/>
                  </a:lnTo>
                  <a:lnTo>
                    <a:pt x="769670" y="1617586"/>
                  </a:lnTo>
                  <a:lnTo>
                    <a:pt x="772223" y="1613776"/>
                  </a:lnTo>
                  <a:lnTo>
                    <a:pt x="772960" y="1616316"/>
                  </a:lnTo>
                  <a:lnTo>
                    <a:pt x="772960" y="1609128"/>
                  </a:lnTo>
                  <a:lnTo>
                    <a:pt x="770089" y="1612506"/>
                  </a:lnTo>
                  <a:lnTo>
                    <a:pt x="771931" y="1612506"/>
                  </a:lnTo>
                  <a:lnTo>
                    <a:pt x="770420" y="1615046"/>
                  </a:lnTo>
                  <a:lnTo>
                    <a:pt x="768007" y="1617586"/>
                  </a:lnTo>
                  <a:lnTo>
                    <a:pt x="764781" y="1620126"/>
                  </a:lnTo>
                  <a:lnTo>
                    <a:pt x="762698" y="1620126"/>
                  </a:lnTo>
                  <a:lnTo>
                    <a:pt x="761238" y="1621497"/>
                  </a:lnTo>
                  <a:lnTo>
                    <a:pt x="761238" y="1627746"/>
                  </a:lnTo>
                  <a:lnTo>
                    <a:pt x="760755" y="1629016"/>
                  </a:lnTo>
                  <a:lnTo>
                    <a:pt x="761212" y="1627746"/>
                  </a:lnTo>
                  <a:lnTo>
                    <a:pt x="761238" y="1621497"/>
                  </a:lnTo>
                  <a:lnTo>
                    <a:pt x="757250" y="1625206"/>
                  </a:lnTo>
                  <a:lnTo>
                    <a:pt x="754062" y="1627746"/>
                  </a:lnTo>
                  <a:lnTo>
                    <a:pt x="750747" y="1631556"/>
                  </a:lnTo>
                  <a:lnTo>
                    <a:pt x="751928" y="1631556"/>
                  </a:lnTo>
                  <a:lnTo>
                    <a:pt x="755243" y="1629016"/>
                  </a:lnTo>
                  <a:lnTo>
                    <a:pt x="759180" y="1626476"/>
                  </a:lnTo>
                  <a:lnTo>
                    <a:pt x="759269" y="1627746"/>
                  </a:lnTo>
                  <a:lnTo>
                    <a:pt x="755357" y="1632826"/>
                  </a:lnTo>
                  <a:lnTo>
                    <a:pt x="753592" y="1634096"/>
                  </a:lnTo>
                  <a:lnTo>
                    <a:pt x="749884" y="1640446"/>
                  </a:lnTo>
                  <a:lnTo>
                    <a:pt x="750214" y="1641716"/>
                  </a:lnTo>
                  <a:lnTo>
                    <a:pt x="755446" y="1637906"/>
                  </a:lnTo>
                  <a:lnTo>
                    <a:pt x="757720" y="1637906"/>
                  </a:lnTo>
                  <a:lnTo>
                    <a:pt x="776300" y="1616316"/>
                  </a:lnTo>
                  <a:lnTo>
                    <a:pt x="778687" y="1613776"/>
                  </a:lnTo>
                  <a:lnTo>
                    <a:pt x="781075" y="1611236"/>
                  </a:lnTo>
                  <a:lnTo>
                    <a:pt x="785063" y="1608696"/>
                  </a:lnTo>
                  <a:lnTo>
                    <a:pt x="787361" y="1607426"/>
                  </a:lnTo>
                  <a:lnTo>
                    <a:pt x="787361" y="1392364"/>
                  </a:lnTo>
                  <a:lnTo>
                    <a:pt x="786980" y="1392796"/>
                  </a:lnTo>
                  <a:lnTo>
                    <a:pt x="784948" y="1394066"/>
                  </a:lnTo>
                  <a:lnTo>
                    <a:pt x="784072" y="1395336"/>
                  </a:lnTo>
                  <a:lnTo>
                    <a:pt x="784669" y="1397876"/>
                  </a:lnTo>
                  <a:lnTo>
                    <a:pt x="783170" y="1400416"/>
                  </a:lnTo>
                  <a:lnTo>
                    <a:pt x="775500" y="1406766"/>
                  </a:lnTo>
                  <a:lnTo>
                    <a:pt x="774903" y="1408036"/>
                  </a:lnTo>
                  <a:lnTo>
                    <a:pt x="774623" y="1411846"/>
                  </a:lnTo>
                  <a:lnTo>
                    <a:pt x="774115" y="1413116"/>
                  </a:lnTo>
                  <a:lnTo>
                    <a:pt x="768057" y="1419466"/>
                  </a:lnTo>
                  <a:lnTo>
                    <a:pt x="764908" y="1424546"/>
                  </a:lnTo>
                  <a:lnTo>
                    <a:pt x="761377" y="1425816"/>
                  </a:lnTo>
                  <a:lnTo>
                    <a:pt x="760514" y="1425816"/>
                  </a:lnTo>
                  <a:lnTo>
                    <a:pt x="758850" y="1428356"/>
                  </a:lnTo>
                  <a:lnTo>
                    <a:pt x="752513" y="1435976"/>
                  </a:lnTo>
                  <a:lnTo>
                    <a:pt x="747750" y="1442326"/>
                  </a:lnTo>
                  <a:lnTo>
                    <a:pt x="743242" y="1449946"/>
                  </a:lnTo>
                  <a:lnTo>
                    <a:pt x="742111" y="1451216"/>
                  </a:lnTo>
                  <a:lnTo>
                    <a:pt x="740194" y="1452486"/>
                  </a:lnTo>
                  <a:lnTo>
                    <a:pt x="741260" y="1448676"/>
                  </a:lnTo>
                  <a:lnTo>
                    <a:pt x="743178" y="1447406"/>
                  </a:lnTo>
                  <a:lnTo>
                    <a:pt x="740562" y="1448676"/>
                  </a:lnTo>
                  <a:lnTo>
                    <a:pt x="739089" y="1449946"/>
                  </a:lnTo>
                  <a:lnTo>
                    <a:pt x="735634" y="1453756"/>
                  </a:lnTo>
                  <a:lnTo>
                    <a:pt x="733691" y="1456296"/>
                  </a:lnTo>
                  <a:lnTo>
                    <a:pt x="730478" y="1462646"/>
                  </a:lnTo>
                  <a:lnTo>
                    <a:pt x="728306" y="1465186"/>
                  </a:lnTo>
                  <a:lnTo>
                    <a:pt x="724738" y="1468996"/>
                  </a:lnTo>
                  <a:lnTo>
                    <a:pt x="724039" y="1468996"/>
                  </a:lnTo>
                  <a:lnTo>
                    <a:pt x="724052" y="1467726"/>
                  </a:lnTo>
                  <a:lnTo>
                    <a:pt x="725462" y="1465186"/>
                  </a:lnTo>
                  <a:lnTo>
                    <a:pt x="720280" y="1471536"/>
                  </a:lnTo>
                  <a:lnTo>
                    <a:pt x="717588" y="1474076"/>
                  </a:lnTo>
                  <a:lnTo>
                    <a:pt x="714997" y="1477886"/>
                  </a:lnTo>
                  <a:lnTo>
                    <a:pt x="703986" y="1489557"/>
                  </a:lnTo>
                  <a:lnTo>
                    <a:pt x="703986" y="1640446"/>
                  </a:lnTo>
                  <a:lnTo>
                    <a:pt x="703491" y="1641716"/>
                  </a:lnTo>
                  <a:lnTo>
                    <a:pt x="698563" y="1649336"/>
                  </a:lnTo>
                  <a:lnTo>
                    <a:pt x="697674" y="1650606"/>
                  </a:lnTo>
                  <a:lnTo>
                    <a:pt x="696429" y="1650606"/>
                  </a:lnTo>
                  <a:lnTo>
                    <a:pt x="696899" y="1649336"/>
                  </a:lnTo>
                  <a:lnTo>
                    <a:pt x="697166" y="1648066"/>
                  </a:lnTo>
                  <a:lnTo>
                    <a:pt x="698080" y="1645526"/>
                  </a:lnTo>
                  <a:lnTo>
                    <a:pt x="698766" y="1644256"/>
                  </a:lnTo>
                  <a:lnTo>
                    <a:pt x="700633" y="1641716"/>
                  </a:lnTo>
                  <a:lnTo>
                    <a:pt x="702957" y="1640446"/>
                  </a:lnTo>
                  <a:lnTo>
                    <a:pt x="703338" y="1640446"/>
                  </a:lnTo>
                  <a:lnTo>
                    <a:pt x="703973" y="1639176"/>
                  </a:lnTo>
                  <a:lnTo>
                    <a:pt x="703834" y="1640446"/>
                  </a:lnTo>
                  <a:lnTo>
                    <a:pt x="703986" y="1640446"/>
                  </a:lnTo>
                  <a:lnTo>
                    <a:pt x="703986" y="1489557"/>
                  </a:lnTo>
                  <a:lnTo>
                    <a:pt x="703008" y="1490586"/>
                  </a:lnTo>
                  <a:lnTo>
                    <a:pt x="697115" y="1496936"/>
                  </a:lnTo>
                  <a:lnTo>
                    <a:pt x="691515" y="1504556"/>
                  </a:lnTo>
                  <a:lnTo>
                    <a:pt x="688327" y="1508366"/>
                  </a:lnTo>
                  <a:lnTo>
                    <a:pt x="685749" y="1513446"/>
                  </a:lnTo>
                  <a:lnTo>
                    <a:pt x="678980" y="1519796"/>
                  </a:lnTo>
                  <a:lnTo>
                    <a:pt x="676719" y="1523606"/>
                  </a:lnTo>
                  <a:lnTo>
                    <a:pt x="676148" y="1527416"/>
                  </a:lnTo>
                  <a:lnTo>
                    <a:pt x="676541" y="1527416"/>
                  </a:lnTo>
                  <a:lnTo>
                    <a:pt x="675081" y="1533766"/>
                  </a:lnTo>
                  <a:lnTo>
                    <a:pt x="665302" y="1545196"/>
                  </a:lnTo>
                  <a:lnTo>
                    <a:pt x="662838" y="1549006"/>
                  </a:lnTo>
                  <a:lnTo>
                    <a:pt x="656945" y="1555356"/>
                  </a:lnTo>
                  <a:lnTo>
                    <a:pt x="656945" y="1556626"/>
                  </a:lnTo>
                  <a:lnTo>
                    <a:pt x="657682" y="1556626"/>
                  </a:lnTo>
                  <a:lnTo>
                    <a:pt x="658355" y="1557896"/>
                  </a:lnTo>
                  <a:lnTo>
                    <a:pt x="659574" y="1556626"/>
                  </a:lnTo>
                  <a:lnTo>
                    <a:pt x="660984" y="1554086"/>
                  </a:lnTo>
                  <a:lnTo>
                    <a:pt x="662838" y="1551546"/>
                  </a:lnTo>
                  <a:lnTo>
                    <a:pt x="663816" y="1550276"/>
                  </a:lnTo>
                  <a:lnTo>
                    <a:pt x="665162" y="1549006"/>
                  </a:lnTo>
                  <a:lnTo>
                    <a:pt x="665518" y="1550276"/>
                  </a:lnTo>
                  <a:lnTo>
                    <a:pt x="664832" y="1551546"/>
                  </a:lnTo>
                  <a:lnTo>
                    <a:pt x="661022" y="1556626"/>
                  </a:lnTo>
                  <a:lnTo>
                    <a:pt x="657466" y="1560436"/>
                  </a:lnTo>
                  <a:lnTo>
                    <a:pt x="655789" y="1564246"/>
                  </a:lnTo>
                  <a:lnTo>
                    <a:pt x="654951" y="1566786"/>
                  </a:lnTo>
                  <a:lnTo>
                    <a:pt x="652233" y="1569326"/>
                  </a:lnTo>
                  <a:lnTo>
                    <a:pt x="650252" y="1570596"/>
                  </a:lnTo>
                  <a:lnTo>
                    <a:pt x="650176" y="1571866"/>
                  </a:lnTo>
                  <a:lnTo>
                    <a:pt x="648944" y="1572806"/>
                  </a:lnTo>
                  <a:lnTo>
                    <a:pt x="649528" y="1571866"/>
                  </a:lnTo>
                  <a:lnTo>
                    <a:pt x="650176" y="1571866"/>
                  </a:lnTo>
                  <a:lnTo>
                    <a:pt x="650176" y="1570672"/>
                  </a:lnTo>
                  <a:lnTo>
                    <a:pt x="647712" y="1573136"/>
                  </a:lnTo>
                  <a:lnTo>
                    <a:pt x="636092" y="1585836"/>
                  </a:lnTo>
                  <a:lnTo>
                    <a:pt x="635203" y="1585836"/>
                  </a:lnTo>
                  <a:lnTo>
                    <a:pt x="635635" y="1584566"/>
                  </a:lnTo>
                  <a:lnTo>
                    <a:pt x="637362" y="1579486"/>
                  </a:lnTo>
                  <a:lnTo>
                    <a:pt x="641896" y="1573136"/>
                  </a:lnTo>
                  <a:lnTo>
                    <a:pt x="639025" y="1575676"/>
                  </a:lnTo>
                  <a:lnTo>
                    <a:pt x="633806" y="1578216"/>
                  </a:lnTo>
                  <a:lnTo>
                    <a:pt x="629615" y="1583296"/>
                  </a:lnTo>
                  <a:lnTo>
                    <a:pt x="625475" y="1587106"/>
                  </a:lnTo>
                  <a:lnTo>
                    <a:pt x="624674" y="1588376"/>
                  </a:lnTo>
                  <a:lnTo>
                    <a:pt x="624344" y="1588376"/>
                  </a:lnTo>
                  <a:lnTo>
                    <a:pt x="624624" y="1589646"/>
                  </a:lnTo>
                  <a:lnTo>
                    <a:pt x="625424" y="1588376"/>
                  </a:lnTo>
                  <a:lnTo>
                    <a:pt x="626198" y="1588376"/>
                  </a:lnTo>
                  <a:lnTo>
                    <a:pt x="628065" y="1587106"/>
                  </a:lnTo>
                  <a:lnTo>
                    <a:pt x="629666" y="1585836"/>
                  </a:lnTo>
                  <a:lnTo>
                    <a:pt x="632053" y="1584566"/>
                  </a:lnTo>
                  <a:lnTo>
                    <a:pt x="629958" y="1587106"/>
                  </a:lnTo>
                  <a:lnTo>
                    <a:pt x="627557" y="1592186"/>
                  </a:lnTo>
                  <a:lnTo>
                    <a:pt x="628230" y="1595996"/>
                  </a:lnTo>
                  <a:lnTo>
                    <a:pt x="635685" y="1588376"/>
                  </a:lnTo>
                  <a:lnTo>
                    <a:pt x="636854" y="1589646"/>
                  </a:lnTo>
                  <a:lnTo>
                    <a:pt x="638035" y="1588376"/>
                  </a:lnTo>
                  <a:lnTo>
                    <a:pt x="640410" y="1585836"/>
                  </a:lnTo>
                  <a:lnTo>
                    <a:pt x="642785" y="1583296"/>
                  </a:lnTo>
                  <a:lnTo>
                    <a:pt x="643636" y="1583296"/>
                  </a:lnTo>
                  <a:lnTo>
                    <a:pt x="644055" y="1584566"/>
                  </a:lnTo>
                  <a:lnTo>
                    <a:pt x="642645" y="1587106"/>
                  </a:lnTo>
                  <a:lnTo>
                    <a:pt x="637552" y="1590916"/>
                  </a:lnTo>
                  <a:lnTo>
                    <a:pt x="632917" y="1599806"/>
                  </a:lnTo>
                  <a:lnTo>
                    <a:pt x="632371" y="1599806"/>
                  </a:lnTo>
                  <a:lnTo>
                    <a:pt x="632371" y="1729346"/>
                  </a:lnTo>
                  <a:lnTo>
                    <a:pt x="631990" y="1730616"/>
                  </a:lnTo>
                  <a:lnTo>
                    <a:pt x="631215" y="1731886"/>
                  </a:lnTo>
                  <a:lnTo>
                    <a:pt x="626630" y="1736966"/>
                  </a:lnTo>
                  <a:lnTo>
                    <a:pt x="622858" y="1740776"/>
                  </a:lnTo>
                  <a:lnTo>
                    <a:pt x="622363" y="1740776"/>
                  </a:lnTo>
                  <a:lnTo>
                    <a:pt x="621639" y="1742046"/>
                  </a:lnTo>
                  <a:lnTo>
                    <a:pt x="621550" y="1740776"/>
                  </a:lnTo>
                  <a:lnTo>
                    <a:pt x="622198" y="1739506"/>
                  </a:lnTo>
                  <a:lnTo>
                    <a:pt x="622503" y="1739506"/>
                  </a:lnTo>
                  <a:lnTo>
                    <a:pt x="625398" y="1736966"/>
                  </a:lnTo>
                  <a:lnTo>
                    <a:pt x="627557" y="1734426"/>
                  </a:lnTo>
                  <a:lnTo>
                    <a:pt x="628726" y="1731886"/>
                  </a:lnTo>
                  <a:lnTo>
                    <a:pt x="629310" y="1730616"/>
                  </a:lnTo>
                  <a:lnTo>
                    <a:pt x="630999" y="1729346"/>
                  </a:lnTo>
                  <a:lnTo>
                    <a:pt x="632371" y="1729346"/>
                  </a:lnTo>
                  <a:lnTo>
                    <a:pt x="632371" y="1599806"/>
                  </a:lnTo>
                  <a:lnTo>
                    <a:pt x="628408" y="1599806"/>
                  </a:lnTo>
                  <a:lnTo>
                    <a:pt x="626795" y="1602346"/>
                  </a:lnTo>
                  <a:lnTo>
                    <a:pt x="620090" y="1608696"/>
                  </a:lnTo>
                  <a:lnTo>
                    <a:pt x="620661" y="1603616"/>
                  </a:lnTo>
                  <a:lnTo>
                    <a:pt x="621220" y="1602346"/>
                  </a:lnTo>
                  <a:lnTo>
                    <a:pt x="618121" y="1604886"/>
                  </a:lnTo>
                  <a:lnTo>
                    <a:pt x="616839" y="1608696"/>
                  </a:lnTo>
                  <a:lnTo>
                    <a:pt x="615200" y="1611236"/>
                  </a:lnTo>
                  <a:lnTo>
                    <a:pt x="612546" y="1613446"/>
                  </a:lnTo>
                  <a:lnTo>
                    <a:pt x="612546" y="1748396"/>
                  </a:lnTo>
                  <a:lnTo>
                    <a:pt x="612203" y="1749666"/>
                  </a:lnTo>
                  <a:lnTo>
                    <a:pt x="611911" y="1749666"/>
                  </a:lnTo>
                  <a:lnTo>
                    <a:pt x="612546" y="1748396"/>
                  </a:lnTo>
                  <a:lnTo>
                    <a:pt x="612546" y="1613446"/>
                  </a:lnTo>
                  <a:lnTo>
                    <a:pt x="610743" y="1614944"/>
                  </a:lnTo>
                  <a:lnTo>
                    <a:pt x="610743" y="1750936"/>
                  </a:lnTo>
                  <a:lnTo>
                    <a:pt x="609854" y="1752206"/>
                  </a:lnTo>
                  <a:lnTo>
                    <a:pt x="608952" y="1752206"/>
                  </a:lnTo>
                  <a:lnTo>
                    <a:pt x="609993" y="1750936"/>
                  </a:lnTo>
                  <a:lnTo>
                    <a:pt x="610743" y="1750936"/>
                  </a:lnTo>
                  <a:lnTo>
                    <a:pt x="610743" y="1614944"/>
                  </a:lnTo>
                  <a:lnTo>
                    <a:pt x="609092" y="1616316"/>
                  </a:lnTo>
                  <a:lnTo>
                    <a:pt x="608888" y="1616557"/>
                  </a:lnTo>
                  <a:lnTo>
                    <a:pt x="608888" y="1752206"/>
                  </a:lnTo>
                  <a:lnTo>
                    <a:pt x="607618" y="1753476"/>
                  </a:lnTo>
                  <a:lnTo>
                    <a:pt x="608063" y="1752206"/>
                  </a:lnTo>
                  <a:lnTo>
                    <a:pt x="608888" y="1752206"/>
                  </a:lnTo>
                  <a:lnTo>
                    <a:pt x="608888" y="1616557"/>
                  </a:lnTo>
                  <a:lnTo>
                    <a:pt x="606234" y="1619605"/>
                  </a:lnTo>
                  <a:lnTo>
                    <a:pt x="606234" y="1757616"/>
                  </a:lnTo>
                  <a:lnTo>
                    <a:pt x="605980" y="1758556"/>
                  </a:lnTo>
                  <a:lnTo>
                    <a:pt x="604964" y="1759826"/>
                  </a:lnTo>
                  <a:lnTo>
                    <a:pt x="604266" y="1759826"/>
                  </a:lnTo>
                  <a:lnTo>
                    <a:pt x="604888" y="1758556"/>
                  </a:lnTo>
                  <a:lnTo>
                    <a:pt x="606234" y="1757616"/>
                  </a:lnTo>
                  <a:lnTo>
                    <a:pt x="606234" y="1619605"/>
                  </a:lnTo>
                  <a:lnTo>
                    <a:pt x="604672" y="1621396"/>
                  </a:lnTo>
                  <a:lnTo>
                    <a:pt x="604520" y="1621459"/>
                  </a:lnTo>
                  <a:lnTo>
                    <a:pt x="604520" y="1623936"/>
                  </a:lnTo>
                  <a:lnTo>
                    <a:pt x="603478" y="1625206"/>
                  </a:lnTo>
                  <a:lnTo>
                    <a:pt x="603046" y="1625206"/>
                  </a:lnTo>
                  <a:lnTo>
                    <a:pt x="603821" y="1623936"/>
                  </a:lnTo>
                  <a:lnTo>
                    <a:pt x="604520" y="1623936"/>
                  </a:lnTo>
                  <a:lnTo>
                    <a:pt x="604520" y="1621459"/>
                  </a:lnTo>
                  <a:lnTo>
                    <a:pt x="601459" y="1622666"/>
                  </a:lnTo>
                  <a:lnTo>
                    <a:pt x="600430" y="1623936"/>
                  </a:lnTo>
                  <a:lnTo>
                    <a:pt x="597941" y="1626476"/>
                  </a:lnTo>
                  <a:lnTo>
                    <a:pt x="598424" y="1627746"/>
                  </a:lnTo>
                  <a:lnTo>
                    <a:pt x="598944" y="1627746"/>
                  </a:lnTo>
                  <a:lnTo>
                    <a:pt x="600811" y="1626476"/>
                  </a:lnTo>
                  <a:lnTo>
                    <a:pt x="599097" y="1630286"/>
                  </a:lnTo>
                  <a:lnTo>
                    <a:pt x="597636" y="1631556"/>
                  </a:lnTo>
                  <a:lnTo>
                    <a:pt x="595604" y="1634096"/>
                  </a:lnTo>
                  <a:lnTo>
                    <a:pt x="593458" y="1636636"/>
                  </a:lnTo>
                  <a:lnTo>
                    <a:pt x="588365" y="1641716"/>
                  </a:lnTo>
                  <a:lnTo>
                    <a:pt x="586359" y="1642986"/>
                  </a:lnTo>
                  <a:lnTo>
                    <a:pt x="585101" y="1645526"/>
                  </a:lnTo>
                  <a:lnTo>
                    <a:pt x="584517" y="1646796"/>
                  </a:lnTo>
                  <a:lnTo>
                    <a:pt x="581774" y="1651876"/>
                  </a:lnTo>
                  <a:lnTo>
                    <a:pt x="577786" y="1656956"/>
                  </a:lnTo>
                  <a:lnTo>
                    <a:pt x="577278" y="1657502"/>
                  </a:lnTo>
                  <a:lnTo>
                    <a:pt x="577278" y="1764906"/>
                  </a:lnTo>
                  <a:lnTo>
                    <a:pt x="574421" y="1768182"/>
                  </a:lnTo>
                  <a:lnTo>
                    <a:pt x="574421" y="1781416"/>
                  </a:lnTo>
                  <a:lnTo>
                    <a:pt x="572465" y="1783956"/>
                  </a:lnTo>
                  <a:lnTo>
                    <a:pt x="571360" y="1783956"/>
                  </a:lnTo>
                  <a:lnTo>
                    <a:pt x="571360" y="1787766"/>
                  </a:lnTo>
                  <a:lnTo>
                    <a:pt x="570560" y="1789036"/>
                  </a:lnTo>
                  <a:lnTo>
                    <a:pt x="570395" y="1789036"/>
                  </a:lnTo>
                  <a:lnTo>
                    <a:pt x="571258" y="1787766"/>
                  </a:lnTo>
                  <a:lnTo>
                    <a:pt x="571360" y="1783956"/>
                  </a:lnTo>
                  <a:lnTo>
                    <a:pt x="570674" y="1783956"/>
                  </a:lnTo>
                  <a:lnTo>
                    <a:pt x="571804" y="1782686"/>
                  </a:lnTo>
                  <a:lnTo>
                    <a:pt x="573151" y="1781416"/>
                  </a:lnTo>
                  <a:lnTo>
                    <a:pt x="573430" y="1781416"/>
                  </a:lnTo>
                  <a:lnTo>
                    <a:pt x="573379" y="1780146"/>
                  </a:lnTo>
                  <a:lnTo>
                    <a:pt x="573836" y="1780146"/>
                  </a:lnTo>
                  <a:lnTo>
                    <a:pt x="573798" y="1780349"/>
                  </a:lnTo>
                  <a:lnTo>
                    <a:pt x="573430" y="1781416"/>
                  </a:lnTo>
                  <a:lnTo>
                    <a:pt x="573582" y="1781416"/>
                  </a:lnTo>
                  <a:lnTo>
                    <a:pt x="574421" y="1781416"/>
                  </a:lnTo>
                  <a:lnTo>
                    <a:pt x="574421" y="1768182"/>
                  </a:lnTo>
                  <a:lnTo>
                    <a:pt x="570623" y="1772526"/>
                  </a:lnTo>
                  <a:lnTo>
                    <a:pt x="568248" y="1776336"/>
                  </a:lnTo>
                  <a:lnTo>
                    <a:pt x="566305" y="1781416"/>
                  </a:lnTo>
                  <a:lnTo>
                    <a:pt x="565721" y="1782686"/>
                  </a:lnTo>
                  <a:lnTo>
                    <a:pt x="559587" y="1790306"/>
                  </a:lnTo>
                  <a:lnTo>
                    <a:pt x="554939" y="1796656"/>
                  </a:lnTo>
                  <a:lnTo>
                    <a:pt x="545668" y="1806816"/>
                  </a:lnTo>
                  <a:lnTo>
                    <a:pt x="544144" y="1808086"/>
                  </a:lnTo>
                  <a:lnTo>
                    <a:pt x="542239" y="1806816"/>
                  </a:lnTo>
                  <a:lnTo>
                    <a:pt x="543267" y="1805546"/>
                  </a:lnTo>
                  <a:lnTo>
                    <a:pt x="545426" y="1803006"/>
                  </a:lnTo>
                  <a:lnTo>
                    <a:pt x="548474" y="1800466"/>
                  </a:lnTo>
                  <a:lnTo>
                    <a:pt x="550087" y="1799196"/>
                  </a:lnTo>
                  <a:lnTo>
                    <a:pt x="552272" y="1795386"/>
                  </a:lnTo>
                  <a:lnTo>
                    <a:pt x="556742" y="1789036"/>
                  </a:lnTo>
                  <a:lnTo>
                    <a:pt x="561784" y="1781416"/>
                  </a:lnTo>
                  <a:lnTo>
                    <a:pt x="567143" y="1775066"/>
                  </a:lnTo>
                  <a:lnTo>
                    <a:pt x="574179" y="1764906"/>
                  </a:lnTo>
                  <a:lnTo>
                    <a:pt x="575919" y="1763636"/>
                  </a:lnTo>
                  <a:lnTo>
                    <a:pt x="576630" y="1763636"/>
                  </a:lnTo>
                  <a:lnTo>
                    <a:pt x="577062" y="1764906"/>
                  </a:lnTo>
                  <a:lnTo>
                    <a:pt x="577278" y="1764906"/>
                  </a:lnTo>
                  <a:lnTo>
                    <a:pt x="577278" y="1657502"/>
                  </a:lnTo>
                  <a:lnTo>
                    <a:pt x="573011" y="1662036"/>
                  </a:lnTo>
                  <a:lnTo>
                    <a:pt x="566788" y="1668386"/>
                  </a:lnTo>
                  <a:lnTo>
                    <a:pt x="565886" y="1669656"/>
                  </a:lnTo>
                  <a:lnTo>
                    <a:pt x="566928" y="1667116"/>
                  </a:lnTo>
                  <a:lnTo>
                    <a:pt x="567372" y="1665846"/>
                  </a:lnTo>
                  <a:lnTo>
                    <a:pt x="567817" y="1664576"/>
                  </a:lnTo>
                  <a:lnTo>
                    <a:pt x="564857" y="1665846"/>
                  </a:lnTo>
                  <a:lnTo>
                    <a:pt x="565797" y="1664576"/>
                  </a:lnTo>
                  <a:lnTo>
                    <a:pt x="567245" y="1662036"/>
                  </a:lnTo>
                  <a:lnTo>
                    <a:pt x="571690" y="1655686"/>
                  </a:lnTo>
                  <a:lnTo>
                    <a:pt x="576008" y="1650606"/>
                  </a:lnTo>
                  <a:lnTo>
                    <a:pt x="580618" y="1644256"/>
                  </a:lnTo>
                  <a:lnTo>
                    <a:pt x="585939" y="1637906"/>
                  </a:lnTo>
                  <a:lnTo>
                    <a:pt x="587679" y="1636636"/>
                  </a:lnTo>
                  <a:lnTo>
                    <a:pt x="588822" y="1634096"/>
                  </a:lnTo>
                  <a:lnTo>
                    <a:pt x="587552" y="1634096"/>
                  </a:lnTo>
                  <a:lnTo>
                    <a:pt x="585406" y="1636636"/>
                  </a:lnTo>
                  <a:lnTo>
                    <a:pt x="582244" y="1639176"/>
                  </a:lnTo>
                  <a:lnTo>
                    <a:pt x="581621" y="1640446"/>
                  </a:lnTo>
                  <a:lnTo>
                    <a:pt x="578129" y="1646796"/>
                  </a:lnTo>
                  <a:lnTo>
                    <a:pt x="574548" y="1650606"/>
                  </a:lnTo>
                  <a:lnTo>
                    <a:pt x="570128" y="1654416"/>
                  </a:lnTo>
                  <a:lnTo>
                    <a:pt x="562965" y="1662036"/>
                  </a:lnTo>
                  <a:lnTo>
                    <a:pt x="560476" y="1664576"/>
                  </a:lnTo>
                  <a:lnTo>
                    <a:pt x="557593" y="1668386"/>
                  </a:lnTo>
                  <a:lnTo>
                    <a:pt x="554329" y="1676006"/>
                  </a:lnTo>
                  <a:lnTo>
                    <a:pt x="547420" y="1683626"/>
                  </a:lnTo>
                  <a:lnTo>
                    <a:pt x="542074" y="1692516"/>
                  </a:lnTo>
                  <a:lnTo>
                    <a:pt x="540181" y="1693786"/>
                  </a:lnTo>
                  <a:lnTo>
                    <a:pt x="535533" y="1696326"/>
                  </a:lnTo>
                  <a:lnTo>
                    <a:pt x="532180" y="1700136"/>
                  </a:lnTo>
                  <a:lnTo>
                    <a:pt x="529094" y="1702676"/>
                  </a:lnTo>
                  <a:lnTo>
                    <a:pt x="528828" y="1705216"/>
                  </a:lnTo>
                  <a:lnTo>
                    <a:pt x="526275" y="1707756"/>
                  </a:lnTo>
                  <a:lnTo>
                    <a:pt x="521639" y="1715376"/>
                  </a:lnTo>
                  <a:lnTo>
                    <a:pt x="519493" y="1717916"/>
                  </a:lnTo>
                  <a:lnTo>
                    <a:pt x="513651" y="1721726"/>
                  </a:lnTo>
                  <a:lnTo>
                    <a:pt x="511327" y="1724266"/>
                  </a:lnTo>
                  <a:lnTo>
                    <a:pt x="511251" y="1724431"/>
                  </a:lnTo>
                  <a:lnTo>
                    <a:pt x="511251" y="1734426"/>
                  </a:lnTo>
                  <a:lnTo>
                    <a:pt x="511175" y="1735696"/>
                  </a:lnTo>
                  <a:lnTo>
                    <a:pt x="510984" y="1736966"/>
                  </a:lnTo>
                  <a:lnTo>
                    <a:pt x="509651" y="1738236"/>
                  </a:lnTo>
                  <a:lnTo>
                    <a:pt x="507860" y="1739506"/>
                  </a:lnTo>
                  <a:lnTo>
                    <a:pt x="507301" y="1739506"/>
                  </a:lnTo>
                  <a:lnTo>
                    <a:pt x="508342" y="1736966"/>
                  </a:lnTo>
                  <a:lnTo>
                    <a:pt x="509752" y="1735696"/>
                  </a:lnTo>
                  <a:lnTo>
                    <a:pt x="510286" y="1735696"/>
                  </a:lnTo>
                  <a:lnTo>
                    <a:pt x="510768" y="1734426"/>
                  </a:lnTo>
                  <a:lnTo>
                    <a:pt x="511251" y="1734426"/>
                  </a:lnTo>
                  <a:lnTo>
                    <a:pt x="511251" y="1724431"/>
                  </a:lnTo>
                  <a:lnTo>
                    <a:pt x="511238" y="1729346"/>
                  </a:lnTo>
                  <a:lnTo>
                    <a:pt x="510463" y="1730616"/>
                  </a:lnTo>
                  <a:lnTo>
                    <a:pt x="509447" y="1731886"/>
                  </a:lnTo>
                  <a:lnTo>
                    <a:pt x="508063" y="1731886"/>
                  </a:lnTo>
                  <a:lnTo>
                    <a:pt x="508838" y="1730616"/>
                  </a:lnTo>
                  <a:lnTo>
                    <a:pt x="509752" y="1729346"/>
                  </a:lnTo>
                  <a:lnTo>
                    <a:pt x="510794" y="1728076"/>
                  </a:lnTo>
                  <a:lnTo>
                    <a:pt x="511175" y="1729346"/>
                  </a:lnTo>
                  <a:lnTo>
                    <a:pt x="511238" y="1724456"/>
                  </a:lnTo>
                  <a:lnTo>
                    <a:pt x="509447" y="1728076"/>
                  </a:lnTo>
                  <a:lnTo>
                    <a:pt x="504418" y="1735594"/>
                  </a:lnTo>
                  <a:lnTo>
                    <a:pt x="504418" y="1866506"/>
                  </a:lnTo>
                  <a:lnTo>
                    <a:pt x="502424" y="1870316"/>
                  </a:lnTo>
                  <a:lnTo>
                    <a:pt x="492696" y="1879206"/>
                  </a:lnTo>
                  <a:lnTo>
                    <a:pt x="492544" y="1877936"/>
                  </a:lnTo>
                  <a:lnTo>
                    <a:pt x="492836" y="1877936"/>
                  </a:lnTo>
                  <a:lnTo>
                    <a:pt x="493534" y="1876666"/>
                  </a:lnTo>
                  <a:lnTo>
                    <a:pt x="494131" y="1875396"/>
                  </a:lnTo>
                  <a:lnTo>
                    <a:pt x="495681" y="1874126"/>
                  </a:lnTo>
                  <a:lnTo>
                    <a:pt x="497420" y="1872856"/>
                  </a:lnTo>
                  <a:lnTo>
                    <a:pt x="500824" y="1869046"/>
                  </a:lnTo>
                  <a:lnTo>
                    <a:pt x="503555" y="1866506"/>
                  </a:lnTo>
                  <a:lnTo>
                    <a:pt x="504418" y="1866506"/>
                  </a:lnTo>
                  <a:lnTo>
                    <a:pt x="504418" y="1735594"/>
                  </a:lnTo>
                  <a:lnTo>
                    <a:pt x="501789" y="1739506"/>
                  </a:lnTo>
                  <a:lnTo>
                    <a:pt x="500684" y="1740776"/>
                  </a:lnTo>
                  <a:lnTo>
                    <a:pt x="493064" y="1745856"/>
                  </a:lnTo>
                  <a:lnTo>
                    <a:pt x="496951" y="1738236"/>
                  </a:lnTo>
                  <a:lnTo>
                    <a:pt x="495731" y="1738236"/>
                  </a:lnTo>
                  <a:lnTo>
                    <a:pt x="491604" y="1743316"/>
                  </a:lnTo>
                  <a:lnTo>
                    <a:pt x="482231" y="1753476"/>
                  </a:lnTo>
                  <a:lnTo>
                    <a:pt x="482079" y="1753476"/>
                  </a:lnTo>
                  <a:lnTo>
                    <a:pt x="481774" y="1754746"/>
                  </a:lnTo>
                  <a:lnTo>
                    <a:pt x="482371" y="1754746"/>
                  </a:lnTo>
                  <a:lnTo>
                    <a:pt x="483158" y="1753476"/>
                  </a:lnTo>
                  <a:lnTo>
                    <a:pt x="486765" y="1749666"/>
                  </a:lnTo>
                  <a:lnTo>
                    <a:pt x="488911" y="1747126"/>
                  </a:lnTo>
                  <a:lnTo>
                    <a:pt x="487502" y="1752206"/>
                  </a:lnTo>
                  <a:lnTo>
                    <a:pt x="489115" y="1750936"/>
                  </a:lnTo>
                  <a:lnTo>
                    <a:pt x="490829" y="1750936"/>
                  </a:lnTo>
                  <a:lnTo>
                    <a:pt x="491426" y="1749666"/>
                  </a:lnTo>
                  <a:lnTo>
                    <a:pt x="490194" y="1753476"/>
                  </a:lnTo>
                  <a:lnTo>
                    <a:pt x="488022" y="1756016"/>
                  </a:lnTo>
                  <a:lnTo>
                    <a:pt x="483806" y="1762366"/>
                  </a:lnTo>
                  <a:lnTo>
                    <a:pt x="481431" y="1764906"/>
                  </a:lnTo>
                  <a:lnTo>
                    <a:pt x="478853" y="1766176"/>
                  </a:lnTo>
                  <a:lnTo>
                    <a:pt x="476097" y="1768716"/>
                  </a:lnTo>
                  <a:lnTo>
                    <a:pt x="474967" y="1771256"/>
                  </a:lnTo>
                  <a:lnTo>
                    <a:pt x="474027" y="1772551"/>
                  </a:lnTo>
                  <a:lnTo>
                    <a:pt x="474027" y="1895716"/>
                  </a:lnTo>
                  <a:lnTo>
                    <a:pt x="473544" y="1898256"/>
                  </a:lnTo>
                  <a:lnTo>
                    <a:pt x="472300" y="1899526"/>
                  </a:lnTo>
                  <a:lnTo>
                    <a:pt x="467296" y="1903336"/>
                  </a:lnTo>
                  <a:lnTo>
                    <a:pt x="467842" y="1902066"/>
                  </a:lnTo>
                  <a:lnTo>
                    <a:pt x="468655" y="1900796"/>
                  </a:lnTo>
                  <a:lnTo>
                    <a:pt x="472922" y="1895716"/>
                  </a:lnTo>
                  <a:lnTo>
                    <a:pt x="474027" y="1895716"/>
                  </a:lnTo>
                  <a:lnTo>
                    <a:pt x="474027" y="1772551"/>
                  </a:lnTo>
                  <a:lnTo>
                    <a:pt x="473113" y="1773796"/>
                  </a:lnTo>
                  <a:lnTo>
                    <a:pt x="468744" y="1780146"/>
                  </a:lnTo>
                  <a:lnTo>
                    <a:pt x="466839" y="1783372"/>
                  </a:lnTo>
                  <a:lnTo>
                    <a:pt x="466839" y="1904606"/>
                  </a:lnTo>
                  <a:lnTo>
                    <a:pt x="466356" y="1905876"/>
                  </a:lnTo>
                  <a:lnTo>
                    <a:pt x="464350" y="1908416"/>
                  </a:lnTo>
                  <a:lnTo>
                    <a:pt x="463397" y="1908416"/>
                  </a:lnTo>
                  <a:lnTo>
                    <a:pt x="463423" y="1907146"/>
                  </a:lnTo>
                  <a:lnTo>
                    <a:pt x="464527" y="1905876"/>
                  </a:lnTo>
                  <a:lnTo>
                    <a:pt x="465467" y="1905876"/>
                  </a:lnTo>
                  <a:lnTo>
                    <a:pt x="465963" y="1904606"/>
                  </a:lnTo>
                  <a:lnTo>
                    <a:pt x="466839" y="1904606"/>
                  </a:lnTo>
                  <a:lnTo>
                    <a:pt x="466839" y="1783372"/>
                  </a:lnTo>
                  <a:lnTo>
                    <a:pt x="461225" y="1792846"/>
                  </a:lnTo>
                  <a:lnTo>
                    <a:pt x="456971" y="1799196"/>
                  </a:lnTo>
                  <a:lnTo>
                    <a:pt x="455891" y="1803006"/>
                  </a:lnTo>
                  <a:lnTo>
                    <a:pt x="455587" y="1804276"/>
                  </a:lnTo>
                  <a:lnTo>
                    <a:pt x="455422" y="1804568"/>
                  </a:lnTo>
                  <a:lnTo>
                    <a:pt x="455422" y="1910956"/>
                  </a:lnTo>
                  <a:lnTo>
                    <a:pt x="454952" y="1912226"/>
                  </a:lnTo>
                  <a:lnTo>
                    <a:pt x="454596" y="1912226"/>
                  </a:lnTo>
                  <a:lnTo>
                    <a:pt x="454748" y="1910956"/>
                  </a:lnTo>
                  <a:lnTo>
                    <a:pt x="455422" y="1910956"/>
                  </a:lnTo>
                  <a:lnTo>
                    <a:pt x="455422" y="1804568"/>
                  </a:lnTo>
                  <a:lnTo>
                    <a:pt x="454101" y="1806816"/>
                  </a:lnTo>
                  <a:lnTo>
                    <a:pt x="453301" y="1807171"/>
                  </a:lnTo>
                  <a:lnTo>
                    <a:pt x="453301" y="2131936"/>
                  </a:lnTo>
                  <a:lnTo>
                    <a:pt x="451408" y="2134476"/>
                  </a:lnTo>
                  <a:lnTo>
                    <a:pt x="450430" y="2134476"/>
                  </a:lnTo>
                  <a:lnTo>
                    <a:pt x="450519" y="2133206"/>
                  </a:lnTo>
                  <a:lnTo>
                    <a:pt x="452856" y="2130666"/>
                  </a:lnTo>
                  <a:lnTo>
                    <a:pt x="452843" y="2131936"/>
                  </a:lnTo>
                  <a:lnTo>
                    <a:pt x="453301" y="2131936"/>
                  </a:lnTo>
                  <a:lnTo>
                    <a:pt x="453301" y="1807171"/>
                  </a:lnTo>
                  <a:lnTo>
                    <a:pt x="453161" y="1807235"/>
                  </a:lnTo>
                  <a:lnTo>
                    <a:pt x="453161" y="1927466"/>
                  </a:lnTo>
                  <a:lnTo>
                    <a:pt x="452551" y="1928736"/>
                  </a:lnTo>
                  <a:lnTo>
                    <a:pt x="450799" y="1931276"/>
                  </a:lnTo>
                  <a:lnTo>
                    <a:pt x="450215" y="1932279"/>
                  </a:lnTo>
                  <a:lnTo>
                    <a:pt x="450215" y="2133206"/>
                  </a:lnTo>
                  <a:lnTo>
                    <a:pt x="448614" y="2135746"/>
                  </a:lnTo>
                  <a:lnTo>
                    <a:pt x="447179" y="2137016"/>
                  </a:lnTo>
                  <a:lnTo>
                    <a:pt x="446074" y="2138286"/>
                  </a:lnTo>
                  <a:lnTo>
                    <a:pt x="445858" y="2137016"/>
                  </a:lnTo>
                  <a:lnTo>
                    <a:pt x="446100" y="2135746"/>
                  </a:lnTo>
                  <a:lnTo>
                    <a:pt x="447954" y="2134476"/>
                  </a:lnTo>
                  <a:lnTo>
                    <a:pt x="448881" y="2133206"/>
                  </a:lnTo>
                  <a:lnTo>
                    <a:pt x="450215" y="2133206"/>
                  </a:lnTo>
                  <a:lnTo>
                    <a:pt x="450215" y="1932279"/>
                  </a:lnTo>
                  <a:lnTo>
                    <a:pt x="449313" y="1933816"/>
                  </a:lnTo>
                  <a:lnTo>
                    <a:pt x="447446" y="1935149"/>
                  </a:lnTo>
                  <a:lnTo>
                    <a:pt x="445985" y="1936356"/>
                  </a:lnTo>
                  <a:lnTo>
                    <a:pt x="444284" y="1936356"/>
                  </a:lnTo>
                  <a:lnTo>
                    <a:pt x="444284" y="1954136"/>
                  </a:lnTo>
                  <a:lnTo>
                    <a:pt x="443687" y="1955406"/>
                  </a:lnTo>
                  <a:lnTo>
                    <a:pt x="441198" y="1957946"/>
                  </a:lnTo>
                  <a:lnTo>
                    <a:pt x="439483" y="1960486"/>
                  </a:lnTo>
                  <a:lnTo>
                    <a:pt x="435902" y="1964296"/>
                  </a:lnTo>
                  <a:lnTo>
                    <a:pt x="434568" y="1965566"/>
                  </a:lnTo>
                  <a:lnTo>
                    <a:pt x="434352" y="1964296"/>
                  </a:lnTo>
                  <a:lnTo>
                    <a:pt x="434187" y="1964296"/>
                  </a:lnTo>
                  <a:lnTo>
                    <a:pt x="434378" y="1963026"/>
                  </a:lnTo>
                  <a:lnTo>
                    <a:pt x="434695" y="1963026"/>
                  </a:lnTo>
                  <a:lnTo>
                    <a:pt x="434886" y="1961756"/>
                  </a:lnTo>
                  <a:lnTo>
                    <a:pt x="435533" y="1961756"/>
                  </a:lnTo>
                  <a:lnTo>
                    <a:pt x="437375" y="1959216"/>
                  </a:lnTo>
                  <a:lnTo>
                    <a:pt x="438289" y="1957946"/>
                  </a:lnTo>
                  <a:lnTo>
                    <a:pt x="439127" y="1955406"/>
                  </a:lnTo>
                  <a:lnTo>
                    <a:pt x="436981" y="1955406"/>
                  </a:lnTo>
                  <a:lnTo>
                    <a:pt x="436778" y="1955406"/>
                  </a:lnTo>
                  <a:lnTo>
                    <a:pt x="435292" y="1957006"/>
                  </a:lnTo>
                  <a:lnTo>
                    <a:pt x="435483" y="1956676"/>
                  </a:lnTo>
                  <a:lnTo>
                    <a:pt x="436079" y="1955406"/>
                  </a:lnTo>
                  <a:lnTo>
                    <a:pt x="436778" y="1955406"/>
                  </a:lnTo>
                  <a:lnTo>
                    <a:pt x="437515" y="1954136"/>
                  </a:lnTo>
                  <a:lnTo>
                    <a:pt x="440283" y="1954136"/>
                  </a:lnTo>
                  <a:lnTo>
                    <a:pt x="442607" y="1951596"/>
                  </a:lnTo>
                  <a:lnTo>
                    <a:pt x="440905" y="1956676"/>
                  </a:lnTo>
                  <a:lnTo>
                    <a:pt x="443788" y="1954136"/>
                  </a:lnTo>
                  <a:lnTo>
                    <a:pt x="444284" y="1954136"/>
                  </a:lnTo>
                  <a:lnTo>
                    <a:pt x="444284" y="1936356"/>
                  </a:lnTo>
                  <a:lnTo>
                    <a:pt x="443064" y="1936356"/>
                  </a:lnTo>
                  <a:lnTo>
                    <a:pt x="443979" y="1933816"/>
                  </a:lnTo>
                  <a:lnTo>
                    <a:pt x="445071" y="1932546"/>
                  </a:lnTo>
                  <a:lnTo>
                    <a:pt x="445681" y="1931276"/>
                  </a:lnTo>
                  <a:lnTo>
                    <a:pt x="446468" y="1930006"/>
                  </a:lnTo>
                  <a:lnTo>
                    <a:pt x="447471" y="1928736"/>
                  </a:lnTo>
                  <a:lnTo>
                    <a:pt x="449491" y="1928736"/>
                  </a:lnTo>
                  <a:lnTo>
                    <a:pt x="451307" y="1927466"/>
                  </a:lnTo>
                  <a:lnTo>
                    <a:pt x="453161" y="1927466"/>
                  </a:lnTo>
                  <a:lnTo>
                    <a:pt x="453161" y="1807235"/>
                  </a:lnTo>
                  <a:lnTo>
                    <a:pt x="451167" y="1808086"/>
                  </a:lnTo>
                  <a:lnTo>
                    <a:pt x="447052" y="1811896"/>
                  </a:lnTo>
                  <a:lnTo>
                    <a:pt x="450392" y="1805546"/>
                  </a:lnTo>
                  <a:lnTo>
                    <a:pt x="452005" y="1803006"/>
                  </a:lnTo>
                  <a:lnTo>
                    <a:pt x="451802" y="1801736"/>
                  </a:lnTo>
                  <a:lnTo>
                    <a:pt x="451751" y="1800466"/>
                  </a:lnTo>
                  <a:lnTo>
                    <a:pt x="451116" y="1801736"/>
                  </a:lnTo>
                  <a:lnTo>
                    <a:pt x="450088" y="1801736"/>
                  </a:lnTo>
                  <a:lnTo>
                    <a:pt x="449008" y="1803006"/>
                  </a:lnTo>
                  <a:lnTo>
                    <a:pt x="445236" y="1810626"/>
                  </a:lnTo>
                  <a:lnTo>
                    <a:pt x="443953" y="1813166"/>
                  </a:lnTo>
                  <a:lnTo>
                    <a:pt x="441642" y="1815706"/>
                  </a:lnTo>
                  <a:lnTo>
                    <a:pt x="436803" y="1820786"/>
                  </a:lnTo>
                  <a:lnTo>
                    <a:pt x="437438" y="1819516"/>
                  </a:lnTo>
                  <a:lnTo>
                    <a:pt x="434924" y="1820786"/>
                  </a:lnTo>
                  <a:lnTo>
                    <a:pt x="433603" y="1820786"/>
                  </a:lnTo>
                  <a:lnTo>
                    <a:pt x="429514" y="1825866"/>
                  </a:lnTo>
                  <a:lnTo>
                    <a:pt x="426593" y="1828406"/>
                  </a:lnTo>
                  <a:lnTo>
                    <a:pt x="428434" y="1830946"/>
                  </a:lnTo>
                  <a:lnTo>
                    <a:pt x="425157" y="1834756"/>
                  </a:lnTo>
                  <a:lnTo>
                    <a:pt x="418490" y="1842719"/>
                  </a:lnTo>
                  <a:lnTo>
                    <a:pt x="418490" y="2157336"/>
                  </a:lnTo>
                  <a:lnTo>
                    <a:pt x="418084" y="2158606"/>
                  </a:lnTo>
                  <a:lnTo>
                    <a:pt x="417118" y="2158606"/>
                  </a:lnTo>
                  <a:lnTo>
                    <a:pt x="415061" y="2161146"/>
                  </a:lnTo>
                  <a:lnTo>
                    <a:pt x="413905" y="2162416"/>
                  </a:lnTo>
                  <a:lnTo>
                    <a:pt x="413766" y="2162416"/>
                  </a:lnTo>
                  <a:lnTo>
                    <a:pt x="413639" y="2161146"/>
                  </a:lnTo>
                  <a:lnTo>
                    <a:pt x="414896" y="2159876"/>
                  </a:lnTo>
                  <a:lnTo>
                    <a:pt x="417918" y="2157336"/>
                  </a:lnTo>
                  <a:lnTo>
                    <a:pt x="418490" y="2157336"/>
                  </a:lnTo>
                  <a:lnTo>
                    <a:pt x="418490" y="1842719"/>
                  </a:lnTo>
                  <a:lnTo>
                    <a:pt x="417703" y="1843646"/>
                  </a:lnTo>
                  <a:lnTo>
                    <a:pt x="414439" y="1847456"/>
                  </a:lnTo>
                  <a:lnTo>
                    <a:pt x="411556" y="1852536"/>
                  </a:lnTo>
                  <a:lnTo>
                    <a:pt x="408343" y="1857616"/>
                  </a:lnTo>
                  <a:lnTo>
                    <a:pt x="403479" y="1863966"/>
                  </a:lnTo>
                  <a:lnTo>
                    <a:pt x="404101" y="1863966"/>
                  </a:lnTo>
                  <a:lnTo>
                    <a:pt x="398614" y="1865236"/>
                  </a:lnTo>
                  <a:lnTo>
                    <a:pt x="397471" y="1866506"/>
                  </a:lnTo>
                  <a:lnTo>
                    <a:pt x="397802" y="1866506"/>
                  </a:lnTo>
                  <a:lnTo>
                    <a:pt x="397586" y="1866912"/>
                  </a:lnTo>
                  <a:lnTo>
                    <a:pt x="397586" y="2011286"/>
                  </a:lnTo>
                  <a:lnTo>
                    <a:pt x="397294" y="2012556"/>
                  </a:lnTo>
                  <a:lnTo>
                    <a:pt x="395008" y="2015096"/>
                  </a:lnTo>
                  <a:lnTo>
                    <a:pt x="393661" y="2015096"/>
                  </a:lnTo>
                  <a:lnTo>
                    <a:pt x="394258" y="2013826"/>
                  </a:lnTo>
                  <a:lnTo>
                    <a:pt x="395287" y="2012556"/>
                  </a:lnTo>
                  <a:lnTo>
                    <a:pt x="396354" y="2011286"/>
                  </a:lnTo>
                  <a:lnTo>
                    <a:pt x="397586" y="2011286"/>
                  </a:lnTo>
                  <a:lnTo>
                    <a:pt x="397586" y="1866912"/>
                  </a:lnTo>
                  <a:lnTo>
                    <a:pt x="397116" y="1867776"/>
                  </a:lnTo>
                  <a:lnTo>
                    <a:pt x="394017" y="1872856"/>
                  </a:lnTo>
                  <a:lnTo>
                    <a:pt x="393255" y="1871586"/>
                  </a:lnTo>
                  <a:lnTo>
                    <a:pt x="389864" y="1875396"/>
                  </a:lnTo>
                  <a:lnTo>
                    <a:pt x="385813" y="1879206"/>
                  </a:lnTo>
                  <a:lnTo>
                    <a:pt x="385356" y="1879612"/>
                  </a:lnTo>
                  <a:lnTo>
                    <a:pt x="385356" y="2013826"/>
                  </a:lnTo>
                  <a:lnTo>
                    <a:pt x="381762" y="2017636"/>
                  </a:lnTo>
                  <a:lnTo>
                    <a:pt x="381596" y="2017636"/>
                  </a:lnTo>
                  <a:lnTo>
                    <a:pt x="382041" y="2016366"/>
                  </a:lnTo>
                  <a:lnTo>
                    <a:pt x="383286" y="2015096"/>
                  </a:lnTo>
                  <a:lnTo>
                    <a:pt x="384416" y="2013826"/>
                  </a:lnTo>
                  <a:lnTo>
                    <a:pt x="385356" y="2013826"/>
                  </a:lnTo>
                  <a:lnTo>
                    <a:pt x="385356" y="1879612"/>
                  </a:lnTo>
                  <a:lnTo>
                    <a:pt x="382879" y="1881746"/>
                  </a:lnTo>
                  <a:lnTo>
                    <a:pt x="382485" y="1883016"/>
                  </a:lnTo>
                  <a:lnTo>
                    <a:pt x="384835" y="1883016"/>
                  </a:lnTo>
                  <a:lnTo>
                    <a:pt x="383908" y="1884286"/>
                  </a:lnTo>
                  <a:lnTo>
                    <a:pt x="379450" y="1889366"/>
                  </a:lnTo>
                  <a:lnTo>
                    <a:pt x="376174" y="1890636"/>
                  </a:lnTo>
                  <a:lnTo>
                    <a:pt x="376974" y="1888096"/>
                  </a:lnTo>
                  <a:lnTo>
                    <a:pt x="377977" y="1886826"/>
                  </a:lnTo>
                  <a:lnTo>
                    <a:pt x="380492" y="1880476"/>
                  </a:lnTo>
                  <a:lnTo>
                    <a:pt x="380174" y="1880476"/>
                  </a:lnTo>
                  <a:lnTo>
                    <a:pt x="373151" y="1884286"/>
                  </a:lnTo>
                  <a:lnTo>
                    <a:pt x="371894" y="1885556"/>
                  </a:lnTo>
                  <a:lnTo>
                    <a:pt x="371589" y="1885975"/>
                  </a:lnTo>
                  <a:lnTo>
                    <a:pt x="371589" y="1968106"/>
                  </a:lnTo>
                  <a:lnTo>
                    <a:pt x="368668" y="1973186"/>
                  </a:lnTo>
                  <a:lnTo>
                    <a:pt x="368439" y="1973364"/>
                  </a:lnTo>
                  <a:lnTo>
                    <a:pt x="368439" y="2036686"/>
                  </a:lnTo>
                  <a:lnTo>
                    <a:pt x="367919" y="2039226"/>
                  </a:lnTo>
                  <a:lnTo>
                    <a:pt x="363067" y="2045576"/>
                  </a:lnTo>
                  <a:lnTo>
                    <a:pt x="359613" y="2048116"/>
                  </a:lnTo>
                  <a:lnTo>
                    <a:pt x="358609" y="2048116"/>
                  </a:lnTo>
                  <a:lnTo>
                    <a:pt x="356146" y="2049386"/>
                  </a:lnTo>
                  <a:lnTo>
                    <a:pt x="353898" y="2050656"/>
                  </a:lnTo>
                  <a:lnTo>
                    <a:pt x="354520" y="2049386"/>
                  </a:lnTo>
                  <a:lnTo>
                    <a:pt x="355142" y="2048116"/>
                  </a:lnTo>
                  <a:lnTo>
                    <a:pt x="355777" y="2046846"/>
                  </a:lnTo>
                  <a:lnTo>
                    <a:pt x="357352" y="2044306"/>
                  </a:lnTo>
                  <a:lnTo>
                    <a:pt x="358635" y="2041766"/>
                  </a:lnTo>
                  <a:lnTo>
                    <a:pt x="364096" y="2037956"/>
                  </a:lnTo>
                  <a:lnTo>
                    <a:pt x="366941" y="2034146"/>
                  </a:lnTo>
                  <a:lnTo>
                    <a:pt x="368046" y="2034146"/>
                  </a:lnTo>
                  <a:lnTo>
                    <a:pt x="366661" y="2036686"/>
                  </a:lnTo>
                  <a:lnTo>
                    <a:pt x="368439" y="2036686"/>
                  </a:lnTo>
                  <a:lnTo>
                    <a:pt x="368439" y="1973364"/>
                  </a:lnTo>
                  <a:lnTo>
                    <a:pt x="365226" y="1975726"/>
                  </a:lnTo>
                  <a:lnTo>
                    <a:pt x="364553" y="1975726"/>
                  </a:lnTo>
                  <a:lnTo>
                    <a:pt x="363931" y="1976996"/>
                  </a:lnTo>
                  <a:lnTo>
                    <a:pt x="364147" y="1975726"/>
                  </a:lnTo>
                  <a:lnTo>
                    <a:pt x="364845" y="1974456"/>
                  </a:lnTo>
                  <a:lnTo>
                    <a:pt x="366077" y="1973186"/>
                  </a:lnTo>
                  <a:lnTo>
                    <a:pt x="367576" y="1970646"/>
                  </a:lnTo>
                  <a:lnTo>
                    <a:pt x="369201" y="1969376"/>
                  </a:lnTo>
                  <a:lnTo>
                    <a:pt x="371144" y="1968106"/>
                  </a:lnTo>
                  <a:lnTo>
                    <a:pt x="371589" y="1968106"/>
                  </a:lnTo>
                  <a:lnTo>
                    <a:pt x="371589" y="1885975"/>
                  </a:lnTo>
                  <a:lnTo>
                    <a:pt x="364490" y="1895716"/>
                  </a:lnTo>
                  <a:lnTo>
                    <a:pt x="363702" y="1898256"/>
                  </a:lnTo>
                  <a:lnTo>
                    <a:pt x="361315" y="1902066"/>
                  </a:lnTo>
                  <a:lnTo>
                    <a:pt x="359867" y="1904606"/>
                  </a:lnTo>
                  <a:lnTo>
                    <a:pt x="355981" y="1904606"/>
                  </a:lnTo>
                  <a:lnTo>
                    <a:pt x="355638" y="1904784"/>
                  </a:lnTo>
                  <a:lnTo>
                    <a:pt x="355638" y="1983346"/>
                  </a:lnTo>
                  <a:lnTo>
                    <a:pt x="354647" y="1984616"/>
                  </a:lnTo>
                  <a:lnTo>
                    <a:pt x="353580" y="1985886"/>
                  </a:lnTo>
                  <a:lnTo>
                    <a:pt x="352602" y="1986775"/>
                  </a:lnTo>
                  <a:lnTo>
                    <a:pt x="352602" y="2048116"/>
                  </a:lnTo>
                  <a:lnTo>
                    <a:pt x="351828" y="2049386"/>
                  </a:lnTo>
                  <a:lnTo>
                    <a:pt x="352501" y="2048116"/>
                  </a:lnTo>
                  <a:lnTo>
                    <a:pt x="352602" y="1986775"/>
                  </a:lnTo>
                  <a:lnTo>
                    <a:pt x="350761" y="1988426"/>
                  </a:lnTo>
                  <a:lnTo>
                    <a:pt x="350024" y="1987156"/>
                  </a:lnTo>
                  <a:lnTo>
                    <a:pt x="349516" y="1987156"/>
                  </a:lnTo>
                  <a:lnTo>
                    <a:pt x="350100" y="1985886"/>
                  </a:lnTo>
                  <a:lnTo>
                    <a:pt x="352412" y="1983346"/>
                  </a:lnTo>
                  <a:lnTo>
                    <a:pt x="353682" y="1983346"/>
                  </a:lnTo>
                  <a:lnTo>
                    <a:pt x="355180" y="1982076"/>
                  </a:lnTo>
                  <a:lnTo>
                    <a:pt x="355447" y="1983346"/>
                  </a:lnTo>
                  <a:lnTo>
                    <a:pt x="355638" y="1983346"/>
                  </a:lnTo>
                  <a:lnTo>
                    <a:pt x="355638" y="1904784"/>
                  </a:lnTo>
                  <a:lnTo>
                    <a:pt x="353491" y="1905876"/>
                  </a:lnTo>
                  <a:lnTo>
                    <a:pt x="349707" y="1907146"/>
                  </a:lnTo>
                  <a:lnTo>
                    <a:pt x="347687" y="1908416"/>
                  </a:lnTo>
                  <a:lnTo>
                    <a:pt x="346316" y="1910956"/>
                  </a:lnTo>
                  <a:lnTo>
                    <a:pt x="342633" y="1916036"/>
                  </a:lnTo>
                  <a:lnTo>
                    <a:pt x="342480" y="1916252"/>
                  </a:lnTo>
                  <a:lnTo>
                    <a:pt x="342480" y="1999856"/>
                  </a:lnTo>
                  <a:lnTo>
                    <a:pt x="341376" y="2001126"/>
                  </a:lnTo>
                  <a:lnTo>
                    <a:pt x="338963" y="2004936"/>
                  </a:lnTo>
                  <a:lnTo>
                    <a:pt x="335902" y="2008746"/>
                  </a:lnTo>
                  <a:lnTo>
                    <a:pt x="332422" y="2011286"/>
                  </a:lnTo>
                  <a:lnTo>
                    <a:pt x="332054" y="2011286"/>
                  </a:lnTo>
                  <a:lnTo>
                    <a:pt x="335064" y="2006206"/>
                  </a:lnTo>
                  <a:lnTo>
                    <a:pt x="338455" y="2003666"/>
                  </a:lnTo>
                  <a:lnTo>
                    <a:pt x="341617" y="1999856"/>
                  </a:lnTo>
                  <a:lnTo>
                    <a:pt x="342480" y="1999856"/>
                  </a:lnTo>
                  <a:lnTo>
                    <a:pt x="342480" y="1916252"/>
                  </a:lnTo>
                  <a:lnTo>
                    <a:pt x="338836" y="1921116"/>
                  </a:lnTo>
                  <a:lnTo>
                    <a:pt x="331063" y="1935149"/>
                  </a:lnTo>
                  <a:lnTo>
                    <a:pt x="328295" y="1938896"/>
                  </a:lnTo>
                  <a:lnTo>
                    <a:pt x="324040" y="1938896"/>
                  </a:lnTo>
                  <a:lnTo>
                    <a:pt x="319112" y="1945246"/>
                  </a:lnTo>
                  <a:lnTo>
                    <a:pt x="315175" y="1947786"/>
                  </a:lnTo>
                  <a:lnTo>
                    <a:pt x="311683" y="1951266"/>
                  </a:lnTo>
                  <a:lnTo>
                    <a:pt x="311683" y="2114156"/>
                  </a:lnTo>
                  <a:lnTo>
                    <a:pt x="309727" y="2117966"/>
                  </a:lnTo>
                  <a:lnTo>
                    <a:pt x="305841" y="2121776"/>
                  </a:lnTo>
                  <a:lnTo>
                    <a:pt x="302514" y="2126856"/>
                  </a:lnTo>
                  <a:lnTo>
                    <a:pt x="300482" y="2129396"/>
                  </a:lnTo>
                  <a:lnTo>
                    <a:pt x="299554" y="2130666"/>
                  </a:lnTo>
                  <a:lnTo>
                    <a:pt x="298399" y="2135746"/>
                  </a:lnTo>
                  <a:lnTo>
                    <a:pt x="295567" y="2139556"/>
                  </a:lnTo>
                  <a:lnTo>
                    <a:pt x="289369" y="2147176"/>
                  </a:lnTo>
                  <a:lnTo>
                    <a:pt x="287934" y="2148446"/>
                  </a:lnTo>
                  <a:lnTo>
                    <a:pt x="285940" y="2148446"/>
                  </a:lnTo>
                  <a:lnTo>
                    <a:pt x="286791" y="2147176"/>
                  </a:lnTo>
                  <a:lnTo>
                    <a:pt x="288048" y="2144636"/>
                  </a:lnTo>
                  <a:lnTo>
                    <a:pt x="289179" y="2143366"/>
                  </a:lnTo>
                  <a:lnTo>
                    <a:pt x="291884" y="2139556"/>
                  </a:lnTo>
                  <a:lnTo>
                    <a:pt x="291439" y="2139556"/>
                  </a:lnTo>
                  <a:lnTo>
                    <a:pt x="287147" y="2143366"/>
                  </a:lnTo>
                  <a:lnTo>
                    <a:pt x="286080" y="2144636"/>
                  </a:lnTo>
                  <a:lnTo>
                    <a:pt x="285394" y="2144636"/>
                  </a:lnTo>
                  <a:lnTo>
                    <a:pt x="285051" y="2143366"/>
                  </a:lnTo>
                  <a:lnTo>
                    <a:pt x="285889" y="2142096"/>
                  </a:lnTo>
                  <a:lnTo>
                    <a:pt x="298577" y="2128126"/>
                  </a:lnTo>
                  <a:lnTo>
                    <a:pt x="298704" y="2128126"/>
                  </a:lnTo>
                  <a:lnTo>
                    <a:pt x="299339" y="2126856"/>
                  </a:lnTo>
                  <a:lnTo>
                    <a:pt x="299999" y="2126856"/>
                  </a:lnTo>
                  <a:lnTo>
                    <a:pt x="304419" y="2121776"/>
                  </a:lnTo>
                  <a:lnTo>
                    <a:pt x="305968" y="2119236"/>
                  </a:lnTo>
                  <a:lnTo>
                    <a:pt x="307530" y="2116696"/>
                  </a:lnTo>
                  <a:lnTo>
                    <a:pt x="311683" y="2114156"/>
                  </a:lnTo>
                  <a:lnTo>
                    <a:pt x="311683" y="1951266"/>
                  </a:lnTo>
                  <a:lnTo>
                    <a:pt x="308419" y="1954517"/>
                  </a:lnTo>
                  <a:lnTo>
                    <a:pt x="308419" y="2073516"/>
                  </a:lnTo>
                  <a:lnTo>
                    <a:pt x="307771" y="2074786"/>
                  </a:lnTo>
                  <a:lnTo>
                    <a:pt x="306374" y="2076056"/>
                  </a:lnTo>
                  <a:lnTo>
                    <a:pt x="305384" y="2077326"/>
                  </a:lnTo>
                  <a:lnTo>
                    <a:pt x="304711" y="2076056"/>
                  </a:lnTo>
                  <a:lnTo>
                    <a:pt x="305435" y="2076056"/>
                  </a:lnTo>
                  <a:lnTo>
                    <a:pt x="306285" y="2074786"/>
                  </a:lnTo>
                  <a:lnTo>
                    <a:pt x="306870" y="2073516"/>
                  </a:lnTo>
                  <a:lnTo>
                    <a:pt x="308419" y="2073516"/>
                  </a:lnTo>
                  <a:lnTo>
                    <a:pt x="308419" y="1954517"/>
                  </a:lnTo>
                  <a:lnTo>
                    <a:pt x="304965" y="1957946"/>
                  </a:lnTo>
                  <a:lnTo>
                    <a:pt x="300202" y="1963026"/>
                  </a:lnTo>
                  <a:lnTo>
                    <a:pt x="296049" y="1969376"/>
                  </a:lnTo>
                  <a:lnTo>
                    <a:pt x="292608" y="1974456"/>
                  </a:lnTo>
                  <a:lnTo>
                    <a:pt x="291096" y="1976285"/>
                  </a:lnTo>
                  <a:lnTo>
                    <a:pt x="291096" y="2092566"/>
                  </a:lnTo>
                  <a:lnTo>
                    <a:pt x="287591" y="2097646"/>
                  </a:lnTo>
                  <a:lnTo>
                    <a:pt x="285686" y="2100186"/>
                  </a:lnTo>
                  <a:lnTo>
                    <a:pt x="283984" y="2102726"/>
                  </a:lnTo>
                  <a:lnTo>
                    <a:pt x="282371" y="2105266"/>
                  </a:lnTo>
                  <a:lnTo>
                    <a:pt x="281774" y="2105266"/>
                  </a:lnTo>
                  <a:lnTo>
                    <a:pt x="281724" y="2103996"/>
                  </a:lnTo>
                  <a:lnTo>
                    <a:pt x="284988" y="2097646"/>
                  </a:lnTo>
                  <a:lnTo>
                    <a:pt x="288226" y="2093836"/>
                  </a:lnTo>
                  <a:lnTo>
                    <a:pt x="289572" y="2093836"/>
                  </a:lnTo>
                  <a:lnTo>
                    <a:pt x="290830" y="2092566"/>
                  </a:lnTo>
                  <a:lnTo>
                    <a:pt x="291096" y="2092566"/>
                  </a:lnTo>
                  <a:lnTo>
                    <a:pt x="291096" y="1976285"/>
                  </a:lnTo>
                  <a:lnTo>
                    <a:pt x="289445" y="1978266"/>
                  </a:lnTo>
                  <a:lnTo>
                    <a:pt x="282676" y="1984616"/>
                  </a:lnTo>
                  <a:lnTo>
                    <a:pt x="280682" y="1987156"/>
                  </a:lnTo>
                  <a:lnTo>
                    <a:pt x="279120" y="1989696"/>
                  </a:lnTo>
                  <a:lnTo>
                    <a:pt x="278117" y="1992236"/>
                  </a:lnTo>
                  <a:lnTo>
                    <a:pt x="273519" y="1996452"/>
                  </a:lnTo>
                  <a:lnTo>
                    <a:pt x="273519" y="2119236"/>
                  </a:lnTo>
                  <a:lnTo>
                    <a:pt x="273253" y="2121776"/>
                  </a:lnTo>
                  <a:lnTo>
                    <a:pt x="271843" y="2123046"/>
                  </a:lnTo>
                  <a:lnTo>
                    <a:pt x="270713" y="2124316"/>
                  </a:lnTo>
                  <a:lnTo>
                    <a:pt x="268185" y="2128126"/>
                  </a:lnTo>
                  <a:lnTo>
                    <a:pt x="264325" y="2130666"/>
                  </a:lnTo>
                  <a:lnTo>
                    <a:pt x="253885" y="2142096"/>
                  </a:lnTo>
                  <a:lnTo>
                    <a:pt x="252425" y="2143366"/>
                  </a:lnTo>
                  <a:lnTo>
                    <a:pt x="249478" y="2144636"/>
                  </a:lnTo>
                  <a:lnTo>
                    <a:pt x="251625" y="2139556"/>
                  </a:lnTo>
                  <a:lnTo>
                    <a:pt x="253415" y="2137016"/>
                  </a:lnTo>
                  <a:lnTo>
                    <a:pt x="261112" y="2129396"/>
                  </a:lnTo>
                  <a:lnTo>
                    <a:pt x="262407" y="2128126"/>
                  </a:lnTo>
                  <a:lnTo>
                    <a:pt x="263702" y="2126856"/>
                  </a:lnTo>
                  <a:lnTo>
                    <a:pt x="266280" y="2124316"/>
                  </a:lnTo>
                  <a:lnTo>
                    <a:pt x="268287" y="2123046"/>
                  </a:lnTo>
                  <a:lnTo>
                    <a:pt x="272313" y="2120506"/>
                  </a:lnTo>
                  <a:lnTo>
                    <a:pt x="273519" y="2119236"/>
                  </a:lnTo>
                  <a:lnTo>
                    <a:pt x="273519" y="1996452"/>
                  </a:lnTo>
                  <a:lnTo>
                    <a:pt x="272567" y="1997316"/>
                  </a:lnTo>
                  <a:lnTo>
                    <a:pt x="268503" y="2003666"/>
                  </a:lnTo>
                  <a:lnTo>
                    <a:pt x="263436" y="2008746"/>
                  </a:lnTo>
                  <a:lnTo>
                    <a:pt x="262953" y="2009127"/>
                  </a:lnTo>
                  <a:lnTo>
                    <a:pt x="262953" y="2124316"/>
                  </a:lnTo>
                  <a:lnTo>
                    <a:pt x="261607" y="2125586"/>
                  </a:lnTo>
                  <a:lnTo>
                    <a:pt x="260769" y="2126665"/>
                  </a:lnTo>
                  <a:lnTo>
                    <a:pt x="261086" y="2125586"/>
                  </a:lnTo>
                  <a:lnTo>
                    <a:pt x="262343" y="2124316"/>
                  </a:lnTo>
                  <a:lnTo>
                    <a:pt x="262928" y="2123046"/>
                  </a:lnTo>
                  <a:lnTo>
                    <a:pt x="262953" y="2124316"/>
                  </a:lnTo>
                  <a:lnTo>
                    <a:pt x="262953" y="2009127"/>
                  </a:lnTo>
                  <a:lnTo>
                    <a:pt x="259715" y="2011641"/>
                  </a:lnTo>
                  <a:lnTo>
                    <a:pt x="259715" y="2128126"/>
                  </a:lnTo>
                  <a:lnTo>
                    <a:pt x="258940" y="2129396"/>
                  </a:lnTo>
                  <a:lnTo>
                    <a:pt x="258368" y="2129396"/>
                  </a:lnTo>
                  <a:lnTo>
                    <a:pt x="259715" y="2128126"/>
                  </a:lnTo>
                  <a:lnTo>
                    <a:pt x="259715" y="2011641"/>
                  </a:lnTo>
                  <a:lnTo>
                    <a:pt x="243217" y="2032876"/>
                  </a:lnTo>
                  <a:lnTo>
                    <a:pt x="240436" y="2035416"/>
                  </a:lnTo>
                  <a:lnTo>
                    <a:pt x="237096" y="2037956"/>
                  </a:lnTo>
                  <a:lnTo>
                    <a:pt x="233121" y="2042350"/>
                  </a:lnTo>
                  <a:lnTo>
                    <a:pt x="233121" y="2053196"/>
                  </a:lnTo>
                  <a:lnTo>
                    <a:pt x="232384" y="2054466"/>
                  </a:lnTo>
                  <a:lnTo>
                    <a:pt x="231635" y="2054466"/>
                  </a:lnTo>
                  <a:lnTo>
                    <a:pt x="229069" y="2055736"/>
                  </a:lnTo>
                  <a:lnTo>
                    <a:pt x="232295" y="2053196"/>
                  </a:lnTo>
                  <a:lnTo>
                    <a:pt x="233121" y="2053196"/>
                  </a:lnTo>
                  <a:lnTo>
                    <a:pt x="233121" y="2042350"/>
                  </a:lnTo>
                  <a:lnTo>
                    <a:pt x="229031" y="2046846"/>
                  </a:lnTo>
                  <a:lnTo>
                    <a:pt x="226580" y="2048116"/>
                  </a:lnTo>
                  <a:lnTo>
                    <a:pt x="224472" y="2053196"/>
                  </a:lnTo>
                  <a:lnTo>
                    <a:pt x="227228" y="2050656"/>
                  </a:lnTo>
                  <a:lnTo>
                    <a:pt x="228549" y="2050656"/>
                  </a:lnTo>
                  <a:lnTo>
                    <a:pt x="227050" y="2054466"/>
                  </a:lnTo>
                  <a:lnTo>
                    <a:pt x="229019" y="2054466"/>
                  </a:lnTo>
                  <a:lnTo>
                    <a:pt x="228422" y="2057006"/>
                  </a:lnTo>
                  <a:lnTo>
                    <a:pt x="223151" y="2064613"/>
                  </a:lnTo>
                  <a:lnTo>
                    <a:pt x="229628" y="2060816"/>
                  </a:lnTo>
                  <a:lnTo>
                    <a:pt x="230136" y="2060816"/>
                  </a:lnTo>
                  <a:lnTo>
                    <a:pt x="223177" y="2069706"/>
                  </a:lnTo>
                  <a:lnTo>
                    <a:pt x="220472" y="2072246"/>
                  </a:lnTo>
                  <a:lnTo>
                    <a:pt x="214452" y="2074786"/>
                  </a:lnTo>
                  <a:lnTo>
                    <a:pt x="213563" y="2076056"/>
                  </a:lnTo>
                  <a:lnTo>
                    <a:pt x="212191" y="2077326"/>
                  </a:lnTo>
                  <a:lnTo>
                    <a:pt x="205879" y="2084946"/>
                  </a:lnTo>
                  <a:lnTo>
                    <a:pt x="199453" y="2092566"/>
                  </a:lnTo>
                  <a:lnTo>
                    <a:pt x="192874" y="2098916"/>
                  </a:lnTo>
                  <a:lnTo>
                    <a:pt x="186156" y="2105266"/>
                  </a:lnTo>
                  <a:lnTo>
                    <a:pt x="185191" y="2106536"/>
                  </a:lnTo>
                  <a:lnTo>
                    <a:pt x="184073" y="2106536"/>
                  </a:lnTo>
                  <a:lnTo>
                    <a:pt x="174980" y="2117966"/>
                  </a:lnTo>
                  <a:lnTo>
                    <a:pt x="171094" y="2123046"/>
                  </a:lnTo>
                  <a:lnTo>
                    <a:pt x="216750" y="2142096"/>
                  </a:lnTo>
                  <a:lnTo>
                    <a:pt x="263207" y="2158606"/>
                  </a:lnTo>
                  <a:lnTo>
                    <a:pt x="310438" y="2173846"/>
                  </a:lnTo>
                  <a:lnTo>
                    <a:pt x="358444" y="2186546"/>
                  </a:lnTo>
                  <a:lnTo>
                    <a:pt x="358902" y="2186546"/>
                  </a:lnTo>
                  <a:lnTo>
                    <a:pt x="361772" y="2181466"/>
                  </a:lnTo>
                  <a:lnTo>
                    <a:pt x="362127" y="2181466"/>
                  </a:lnTo>
                  <a:lnTo>
                    <a:pt x="370090" y="2175116"/>
                  </a:lnTo>
                  <a:lnTo>
                    <a:pt x="372097" y="2172576"/>
                  </a:lnTo>
                  <a:lnTo>
                    <a:pt x="375348" y="2168766"/>
                  </a:lnTo>
                  <a:lnTo>
                    <a:pt x="376758" y="2167496"/>
                  </a:lnTo>
                  <a:lnTo>
                    <a:pt x="377266" y="2167496"/>
                  </a:lnTo>
                  <a:lnTo>
                    <a:pt x="378371" y="2166226"/>
                  </a:lnTo>
                  <a:lnTo>
                    <a:pt x="377190" y="2168766"/>
                  </a:lnTo>
                  <a:lnTo>
                    <a:pt x="373634" y="2175116"/>
                  </a:lnTo>
                  <a:lnTo>
                    <a:pt x="370217" y="2181466"/>
                  </a:lnTo>
                  <a:lnTo>
                    <a:pt x="363118" y="2186546"/>
                  </a:lnTo>
                  <a:lnTo>
                    <a:pt x="362750" y="2187816"/>
                  </a:lnTo>
                  <a:lnTo>
                    <a:pt x="363728" y="2187816"/>
                  </a:lnTo>
                  <a:lnTo>
                    <a:pt x="364439" y="2189086"/>
                  </a:lnTo>
                  <a:lnTo>
                    <a:pt x="368846" y="2184006"/>
                  </a:lnTo>
                  <a:lnTo>
                    <a:pt x="372783" y="2178926"/>
                  </a:lnTo>
                  <a:lnTo>
                    <a:pt x="379945" y="2168766"/>
                  </a:lnTo>
                  <a:lnTo>
                    <a:pt x="382790" y="2166226"/>
                  </a:lnTo>
                  <a:lnTo>
                    <a:pt x="385787" y="2164956"/>
                  </a:lnTo>
                  <a:lnTo>
                    <a:pt x="387489" y="2163686"/>
                  </a:lnTo>
                  <a:lnTo>
                    <a:pt x="389902" y="2161146"/>
                  </a:lnTo>
                  <a:lnTo>
                    <a:pt x="392976" y="2158606"/>
                  </a:lnTo>
                  <a:lnTo>
                    <a:pt x="396087" y="2154796"/>
                  </a:lnTo>
                  <a:lnTo>
                    <a:pt x="395947" y="2158606"/>
                  </a:lnTo>
                  <a:lnTo>
                    <a:pt x="393763" y="2159876"/>
                  </a:lnTo>
                  <a:lnTo>
                    <a:pt x="391020" y="2163686"/>
                  </a:lnTo>
                  <a:lnTo>
                    <a:pt x="390728" y="2164956"/>
                  </a:lnTo>
                  <a:lnTo>
                    <a:pt x="391388" y="2163686"/>
                  </a:lnTo>
                  <a:lnTo>
                    <a:pt x="392798" y="2163686"/>
                  </a:lnTo>
                  <a:lnTo>
                    <a:pt x="395706" y="2162416"/>
                  </a:lnTo>
                  <a:lnTo>
                    <a:pt x="395935" y="2163686"/>
                  </a:lnTo>
                  <a:lnTo>
                    <a:pt x="395401" y="2166226"/>
                  </a:lnTo>
                  <a:lnTo>
                    <a:pt x="394703" y="2167496"/>
                  </a:lnTo>
                  <a:lnTo>
                    <a:pt x="392023" y="2171306"/>
                  </a:lnTo>
                  <a:lnTo>
                    <a:pt x="388493" y="2175116"/>
                  </a:lnTo>
                  <a:lnTo>
                    <a:pt x="389420" y="2175116"/>
                  </a:lnTo>
                  <a:lnTo>
                    <a:pt x="390258" y="2173846"/>
                  </a:lnTo>
                  <a:lnTo>
                    <a:pt x="396354" y="2166226"/>
                  </a:lnTo>
                  <a:lnTo>
                    <a:pt x="402869" y="2163686"/>
                  </a:lnTo>
                  <a:lnTo>
                    <a:pt x="402539" y="2164956"/>
                  </a:lnTo>
                  <a:lnTo>
                    <a:pt x="403847" y="2163686"/>
                  </a:lnTo>
                  <a:lnTo>
                    <a:pt x="405168" y="2162416"/>
                  </a:lnTo>
                  <a:lnTo>
                    <a:pt x="406488" y="2161146"/>
                  </a:lnTo>
                  <a:lnTo>
                    <a:pt x="409625" y="2159876"/>
                  </a:lnTo>
                  <a:lnTo>
                    <a:pt x="416585" y="2154796"/>
                  </a:lnTo>
                  <a:lnTo>
                    <a:pt x="416458" y="2156066"/>
                  </a:lnTo>
                  <a:lnTo>
                    <a:pt x="410692" y="2163686"/>
                  </a:lnTo>
                  <a:lnTo>
                    <a:pt x="408241" y="2167496"/>
                  </a:lnTo>
                  <a:lnTo>
                    <a:pt x="400037" y="2175116"/>
                  </a:lnTo>
                  <a:lnTo>
                    <a:pt x="398183" y="2175116"/>
                  </a:lnTo>
                  <a:lnTo>
                    <a:pt x="400392" y="2170036"/>
                  </a:lnTo>
                  <a:lnTo>
                    <a:pt x="401396" y="2168766"/>
                  </a:lnTo>
                  <a:lnTo>
                    <a:pt x="398411" y="2171306"/>
                  </a:lnTo>
                  <a:lnTo>
                    <a:pt x="397090" y="2171306"/>
                  </a:lnTo>
                  <a:lnTo>
                    <a:pt x="392709" y="2175116"/>
                  </a:lnTo>
                  <a:lnTo>
                    <a:pt x="390093" y="2177656"/>
                  </a:lnTo>
                  <a:lnTo>
                    <a:pt x="386511" y="2181466"/>
                  </a:lnTo>
                  <a:lnTo>
                    <a:pt x="386930" y="2182736"/>
                  </a:lnTo>
                  <a:lnTo>
                    <a:pt x="392442" y="2178926"/>
                  </a:lnTo>
                  <a:lnTo>
                    <a:pt x="388226" y="2185276"/>
                  </a:lnTo>
                  <a:lnTo>
                    <a:pt x="393509" y="2182736"/>
                  </a:lnTo>
                  <a:lnTo>
                    <a:pt x="392341" y="2184006"/>
                  </a:lnTo>
                  <a:lnTo>
                    <a:pt x="386397" y="2191626"/>
                  </a:lnTo>
                  <a:lnTo>
                    <a:pt x="383705" y="2192896"/>
                  </a:lnTo>
                  <a:lnTo>
                    <a:pt x="402310" y="2196706"/>
                  </a:lnTo>
                  <a:lnTo>
                    <a:pt x="402971" y="2196706"/>
                  </a:lnTo>
                  <a:lnTo>
                    <a:pt x="403453" y="2195436"/>
                  </a:lnTo>
                  <a:lnTo>
                    <a:pt x="412305" y="2187816"/>
                  </a:lnTo>
                  <a:lnTo>
                    <a:pt x="414845" y="2185276"/>
                  </a:lnTo>
                  <a:lnTo>
                    <a:pt x="416039" y="2185276"/>
                  </a:lnTo>
                  <a:lnTo>
                    <a:pt x="414985" y="2187816"/>
                  </a:lnTo>
                  <a:lnTo>
                    <a:pt x="416661" y="2186546"/>
                  </a:lnTo>
                  <a:lnTo>
                    <a:pt x="417588" y="2185276"/>
                  </a:lnTo>
                  <a:lnTo>
                    <a:pt x="419455" y="2182736"/>
                  </a:lnTo>
                  <a:lnTo>
                    <a:pt x="421322" y="2180196"/>
                  </a:lnTo>
                  <a:lnTo>
                    <a:pt x="422605" y="2178926"/>
                  </a:lnTo>
                  <a:lnTo>
                    <a:pt x="426491" y="2175116"/>
                  </a:lnTo>
                  <a:lnTo>
                    <a:pt x="431698" y="2170036"/>
                  </a:lnTo>
                  <a:lnTo>
                    <a:pt x="432473" y="2168766"/>
                  </a:lnTo>
                  <a:lnTo>
                    <a:pt x="433235" y="2167496"/>
                  </a:lnTo>
                  <a:lnTo>
                    <a:pt x="434378" y="2164956"/>
                  </a:lnTo>
                  <a:lnTo>
                    <a:pt x="433997" y="2163686"/>
                  </a:lnTo>
                  <a:lnTo>
                    <a:pt x="427964" y="2168766"/>
                  </a:lnTo>
                  <a:lnTo>
                    <a:pt x="427469" y="2168766"/>
                  </a:lnTo>
                  <a:lnTo>
                    <a:pt x="427367" y="2164956"/>
                  </a:lnTo>
                  <a:lnTo>
                    <a:pt x="429945" y="2162416"/>
                  </a:lnTo>
                  <a:lnTo>
                    <a:pt x="433755" y="2161146"/>
                  </a:lnTo>
                  <a:lnTo>
                    <a:pt x="436079" y="2158606"/>
                  </a:lnTo>
                  <a:lnTo>
                    <a:pt x="437172" y="2157336"/>
                  </a:lnTo>
                  <a:lnTo>
                    <a:pt x="439356" y="2154796"/>
                  </a:lnTo>
                  <a:lnTo>
                    <a:pt x="440436" y="2153526"/>
                  </a:lnTo>
                  <a:lnTo>
                    <a:pt x="441807" y="2152256"/>
                  </a:lnTo>
                  <a:lnTo>
                    <a:pt x="441629" y="2152256"/>
                  </a:lnTo>
                  <a:lnTo>
                    <a:pt x="441261" y="2150986"/>
                  </a:lnTo>
                  <a:lnTo>
                    <a:pt x="443128" y="2147176"/>
                  </a:lnTo>
                  <a:lnTo>
                    <a:pt x="438924" y="2149716"/>
                  </a:lnTo>
                  <a:lnTo>
                    <a:pt x="437807" y="2150986"/>
                  </a:lnTo>
                  <a:lnTo>
                    <a:pt x="436473" y="2150986"/>
                  </a:lnTo>
                  <a:lnTo>
                    <a:pt x="436524" y="2149716"/>
                  </a:lnTo>
                  <a:lnTo>
                    <a:pt x="437108" y="2149716"/>
                  </a:lnTo>
                  <a:lnTo>
                    <a:pt x="438188" y="2148446"/>
                  </a:lnTo>
                  <a:lnTo>
                    <a:pt x="441096" y="2145906"/>
                  </a:lnTo>
                  <a:lnTo>
                    <a:pt x="444068" y="2143366"/>
                  </a:lnTo>
                  <a:lnTo>
                    <a:pt x="450278" y="2138286"/>
                  </a:lnTo>
                  <a:lnTo>
                    <a:pt x="453021" y="2134476"/>
                  </a:lnTo>
                  <a:lnTo>
                    <a:pt x="453504" y="2131936"/>
                  </a:lnTo>
                  <a:lnTo>
                    <a:pt x="454710" y="2130666"/>
                  </a:lnTo>
                  <a:lnTo>
                    <a:pt x="457123" y="2128126"/>
                  </a:lnTo>
                  <a:lnTo>
                    <a:pt x="461022" y="2123046"/>
                  </a:lnTo>
                  <a:lnTo>
                    <a:pt x="463550" y="2120506"/>
                  </a:lnTo>
                  <a:lnTo>
                    <a:pt x="471131" y="2112886"/>
                  </a:lnTo>
                  <a:lnTo>
                    <a:pt x="476250" y="2106536"/>
                  </a:lnTo>
                  <a:lnTo>
                    <a:pt x="476948" y="2105266"/>
                  </a:lnTo>
                  <a:lnTo>
                    <a:pt x="481126" y="2097646"/>
                  </a:lnTo>
                  <a:lnTo>
                    <a:pt x="482790" y="2096376"/>
                  </a:lnTo>
                  <a:lnTo>
                    <a:pt x="484416" y="2093836"/>
                  </a:lnTo>
                  <a:lnTo>
                    <a:pt x="486854" y="2090026"/>
                  </a:lnTo>
                  <a:lnTo>
                    <a:pt x="480783" y="2093836"/>
                  </a:lnTo>
                  <a:lnTo>
                    <a:pt x="481406" y="2092566"/>
                  </a:lnTo>
                  <a:lnTo>
                    <a:pt x="482612" y="2091296"/>
                  </a:lnTo>
                  <a:lnTo>
                    <a:pt x="488302" y="2084946"/>
                  </a:lnTo>
                  <a:lnTo>
                    <a:pt x="492683" y="2079866"/>
                  </a:lnTo>
                  <a:lnTo>
                    <a:pt x="494449" y="2077326"/>
                  </a:lnTo>
                  <a:lnTo>
                    <a:pt x="497103" y="2073516"/>
                  </a:lnTo>
                  <a:lnTo>
                    <a:pt x="498843" y="2072246"/>
                  </a:lnTo>
                  <a:lnTo>
                    <a:pt x="499389" y="2073516"/>
                  </a:lnTo>
                  <a:lnTo>
                    <a:pt x="498906" y="2074786"/>
                  </a:lnTo>
                  <a:lnTo>
                    <a:pt x="501103" y="2072246"/>
                  </a:lnTo>
                  <a:lnTo>
                    <a:pt x="512064" y="2060816"/>
                  </a:lnTo>
                  <a:lnTo>
                    <a:pt x="513283" y="2059546"/>
                  </a:lnTo>
                  <a:lnTo>
                    <a:pt x="513689" y="2058276"/>
                  </a:lnTo>
                  <a:lnTo>
                    <a:pt x="514083" y="2057006"/>
                  </a:lnTo>
                  <a:lnTo>
                    <a:pt x="511187" y="2058276"/>
                  </a:lnTo>
                  <a:lnTo>
                    <a:pt x="509409" y="2058276"/>
                  </a:lnTo>
                  <a:lnTo>
                    <a:pt x="508000" y="2057006"/>
                  </a:lnTo>
                  <a:lnTo>
                    <a:pt x="508850" y="2055736"/>
                  </a:lnTo>
                  <a:lnTo>
                    <a:pt x="509701" y="2054466"/>
                  </a:lnTo>
                  <a:lnTo>
                    <a:pt x="517334" y="2046846"/>
                  </a:lnTo>
                  <a:lnTo>
                    <a:pt x="520661" y="2044306"/>
                  </a:lnTo>
                  <a:lnTo>
                    <a:pt x="529513" y="2034146"/>
                  </a:lnTo>
                  <a:lnTo>
                    <a:pt x="533920" y="2031606"/>
                  </a:lnTo>
                  <a:lnTo>
                    <a:pt x="535457" y="2030336"/>
                  </a:lnTo>
                  <a:lnTo>
                    <a:pt x="506831" y="2030336"/>
                  </a:lnTo>
                  <a:lnTo>
                    <a:pt x="504609" y="2030336"/>
                  </a:lnTo>
                  <a:lnTo>
                    <a:pt x="502424" y="2030336"/>
                  </a:lnTo>
                  <a:lnTo>
                    <a:pt x="501573" y="2031606"/>
                  </a:lnTo>
                  <a:lnTo>
                    <a:pt x="500532" y="2032876"/>
                  </a:lnTo>
                  <a:lnTo>
                    <a:pt x="499910" y="2034146"/>
                  </a:lnTo>
                  <a:lnTo>
                    <a:pt x="501586" y="2034146"/>
                  </a:lnTo>
                  <a:lnTo>
                    <a:pt x="500722" y="2037956"/>
                  </a:lnTo>
                  <a:lnTo>
                    <a:pt x="495223" y="2043036"/>
                  </a:lnTo>
                  <a:lnTo>
                    <a:pt x="493064" y="2046846"/>
                  </a:lnTo>
                  <a:lnTo>
                    <a:pt x="491490" y="2044306"/>
                  </a:lnTo>
                  <a:lnTo>
                    <a:pt x="488035" y="2046846"/>
                  </a:lnTo>
                  <a:lnTo>
                    <a:pt x="478523" y="2054466"/>
                  </a:lnTo>
                  <a:lnTo>
                    <a:pt x="477024" y="2055736"/>
                  </a:lnTo>
                  <a:lnTo>
                    <a:pt x="474738" y="2055736"/>
                  </a:lnTo>
                  <a:lnTo>
                    <a:pt x="475322" y="2054466"/>
                  </a:lnTo>
                  <a:lnTo>
                    <a:pt x="481761" y="2046846"/>
                  </a:lnTo>
                  <a:lnTo>
                    <a:pt x="485495" y="2041766"/>
                  </a:lnTo>
                  <a:lnTo>
                    <a:pt x="490664" y="2039226"/>
                  </a:lnTo>
                  <a:lnTo>
                    <a:pt x="492810" y="2036686"/>
                  </a:lnTo>
                  <a:lnTo>
                    <a:pt x="494830" y="2034146"/>
                  </a:lnTo>
                  <a:lnTo>
                    <a:pt x="495084" y="2034146"/>
                  </a:lnTo>
                  <a:lnTo>
                    <a:pt x="495388" y="2032876"/>
                  </a:lnTo>
                  <a:lnTo>
                    <a:pt x="491832" y="2036686"/>
                  </a:lnTo>
                  <a:lnTo>
                    <a:pt x="491096" y="2034146"/>
                  </a:lnTo>
                  <a:lnTo>
                    <a:pt x="482638" y="2044306"/>
                  </a:lnTo>
                  <a:lnTo>
                    <a:pt x="476592" y="2049386"/>
                  </a:lnTo>
                  <a:lnTo>
                    <a:pt x="472643" y="2057006"/>
                  </a:lnTo>
                  <a:lnTo>
                    <a:pt x="472186" y="2058276"/>
                  </a:lnTo>
                  <a:lnTo>
                    <a:pt x="470408" y="2059546"/>
                  </a:lnTo>
                  <a:lnTo>
                    <a:pt x="467156" y="2059546"/>
                  </a:lnTo>
                  <a:lnTo>
                    <a:pt x="468388" y="2055736"/>
                  </a:lnTo>
                  <a:lnTo>
                    <a:pt x="470039" y="2053196"/>
                  </a:lnTo>
                  <a:lnTo>
                    <a:pt x="472528" y="2049386"/>
                  </a:lnTo>
                  <a:lnTo>
                    <a:pt x="474205" y="2046846"/>
                  </a:lnTo>
                  <a:lnTo>
                    <a:pt x="471525" y="2048116"/>
                  </a:lnTo>
                  <a:lnTo>
                    <a:pt x="472300" y="2046846"/>
                  </a:lnTo>
                  <a:lnTo>
                    <a:pt x="481368" y="2034146"/>
                  </a:lnTo>
                  <a:lnTo>
                    <a:pt x="493166" y="2017636"/>
                  </a:lnTo>
                  <a:lnTo>
                    <a:pt x="494982" y="2015096"/>
                  </a:lnTo>
                  <a:lnTo>
                    <a:pt x="495884" y="2013826"/>
                  </a:lnTo>
                  <a:lnTo>
                    <a:pt x="499770" y="2008746"/>
                  </a:lnTo>
                  <a:lnTo>
                    <a:pt x="503440" y="2003666"/>
                  </a:lnTo>
                  <a:lnTo>
                    <a:pt x="506412" y="1999856"/>
                  </a:lnTo>
                  <a:lnTo>
                    <a:pt x="507390" y="1998586"/>
                  </a:lnTo>
                  <a:lnTo>
                    <a:pt x="512127" y="1992236"/>
                  </a:lnTo>
                  <a:lnTo>
                    <a:pt x="514591" y="1989696"/>
                  </a:lnTo>
                  <a:lnTo>
                    <a:pt x="515874" y="1988426"/>
                  </a:lnTo>
                  <a:lnTo>
                    <a:pt x="522274" y="1982076"/>
                  </a:lnTo>
                  <a:lnTo>
                    <a:pt x="526148" y="1978266"/>
                  </a:lnTo>
                  <a:lnTo>
                    <a:pt x="527024" y="1976996"/>
                  </a:lnTo>
                  <a:lnTo>
                    <a:pt x="530517" y="1971916"/>
                  </a:lnTo>
                  <a:lnTo>
                    <a:pt x="527926" y="1974456"/>
                  </a:lnTo>
                  <a:lnTo>
                    <a:pt x="526618" y="1974456"/>
                  </a:lnTo>
                  <a:lnTo>
                    <a:pt x="525145" y="1975726"/>
                  </a:lnTo>
                  <a:lnTo>
                    <a:pt x="525437" y="1974456"/>
                  </a:lnTo>
                  <a:lnTo>
                    <a:pt x="527748" y="1971916"/>
                  </a:lnTo>
                  <a:lnTo>
                    <a:pt x="530999" y="1968106"/>
                  </a:lnTo>
                  <a:lnTo>
                    <a:pt x="533171" y="1965566"/>
                  </a:lnTo>
                  <a:lnTo>
                    <a:pt x="538581" y="1959216"/>
                  </a:lnTo>
                  <a:lnTo>
                    <a:pt x="539750" y="1956676"/>
                  </a:lnTo>
                  <a:lnTo>
                    <a:pt x="540740" y="1955406"/>
                  </a:lnTo>
                  <a:lnTo>
                    <a:pt x="546481" y="1947786"/>
                  </a:lnTo>
                  <a:lnTo>
                    <a:pt x="548055" y="1949056"/>
                  </a:lnTo>
                  <a:lnTo>
                    <a:pt x="548817" y="1947786"/>
                  </a:lnTo>
                  <a:lnTo>
                    <a:pt x="550964" y="1945246"/>
                  </a:lnTo>
                  <a:lnTo>
                    <a:pt x="552462" y="1942706"/>
                  </a:lnTo>
                  <a:lnTo>
                    <a:pt x="556412" y="1940166"/>
                  </a:lnTo>
                  <a:lnTo>
                    <a:pt x="558888" y="1938896"/>
                  </a:lnTo>
                  <a:lnTo>
                    <a:pt x="559384" y="1940166"/>
                  </a:lnTo>
                  <a:lnTo>
                    <a:pt x="559803" y="1940166"/>
                  </a:lnTo>
                  <a:lnTo>
                    <a:pt x="558761" y="1942706"/>
                  </a:lnTo>
                  <a:lnTo>
                    <a:pt x="562330" y="1941436"/>
                  </a:lnTo>
                  <a:lnTo>
                    <a:pt x="560501" y="1943976"/>
                  </a:lnTo>
                  <a:lnTo>
                    <a:pt x="559447" y="1945246"/>
                  </a:lnTo>
                  <a:lnTo>
                    <a:pt x="549541" y="1959216"/>
                  </a:lnTo>
                  <a:lnTo>
                    <a:pt x="549363" y="1960486"/>
                  </a:lnTo>
                  <a:lnTo>
                    <a:pt x="554482" y="1957946"/>
                  </a:lnTo>
                  <a:lnTo>
                    <a:pt x="558088" y="1956676"/>
                  </a:lnTo>
                  <a:lnTo>
                    <a:pt x="566432" y="1947786"/>
                  </a:lnTo>
                  <a:lnTo>
                    <a:pt x="568413" y="1946516"/>
                  </a:lnTo>
                  <a:lnTo>
                    <a:pt x="571360" y="1945246"/>
                  </a:lnTo>
                  <a:lnTo>
                    <a:pt x="572604" y="1945246"/>
                  </a:lnTo>
                  <a:lnTo>
                    <a:pt x="570496" y="1947786"/>
                  </a:lnTo>
                  <a:lnTo>
                    <a:pt x="567817" y="1951596"/>
                  </a:lnTo>
                  <a:lnTo>
                    <a:pt x="567080" y="1952866"/>
                  </a:lnTo>
                  <a:lnTo>
                    <a:pt x="564654" y="1957946"/>
                  </a:lnTo>
                  <a:lnTo>
                    <a:pt x="560654" y="1963026"/>
                  </a:lnTo>
                  <a:lnTo>
                    <a:pt x="552704" y="1969376"/>
                  </a:lnTo>
                  <a:lnTo>
                    <a:pt x="550087" y="1971916"/>
                  </a:lnTo>
                  <a:lnTo>
                    <a:pt x="547738" y="1975726"/>
                  </a:lnTo>
                  <a:lnTo>
                    <a:pt x="543648" y="1980806"/>
                  </a:lnTo>
                  <a:lnTo>
                    <a:pt x="538505" y="1988426"/>
                  </a:lnTo>
                  <a:lnTo>
                    <a:pt x="533311" y="1994776"/>
                  </a:lnTo>
                  <a:lnTo>
                    <a:pt x="526389" y="1998586"/>
                  </a:lnTo>
                  <a:lnTo>
                    <a:pt x="524725" y="1999856"/>
                  </a:lnTo>
                  <a:lnTo>
                    <a:pt x="524256" y="2001126"/>
                  </a:lnTo>
                  <a:lnTo>
                    <a:pt x="521233" y="2004936"/>
                  </a:lnTo>
                  <a:lnTo>
                    <a:pt x="518820" y="2007476"/>
                  </a:lnTo>
                  <a:lnTo>
                    <a:pt x="513105" y="2011286"/>
                  </a:lnTo>
                  <a:lnTo>
                    <a:pt x="511378" y="2013826"/>
                  </a:lnTo>
                  <a:lnTo>
                    <a:pt x="508038" y="2018906"/>
                  </a:lnTo>
                  <a:lnTo>
                    <a:pt x="507923" y="2021446"/>
                  </a:lnTo>
                  <a:lnTo>
                    <a:pt x="511479" y="2020176"/>
                  </a:lnTo>
                  <a:lnTo>
                    <a:pt x="513930" y="2017636"/>
                  </a:lnTo>
                  <a:lnTo>
                    <a:pt x="515899" y="2016366"/>
                  </a:lnTo>
                  <a:lnTo>
                    <a:pt x="517525" y="2016366"/>
                  </a:lnTo>
                  <a:lnTo>
                    <a:pt x="517131" y="2017636"/>
                  </a:lnTo>
                  <a:lnTo>
                    <a:pt x="515239" y="2020176"/>
                  </a:lnTo>
                  <a:lnTo>
                    <a:pt x="510705" y="2026526"/>
                  </a:lnTo>
                  <a:lnTo>
                    <a:pt x="507733" y="2029066"/>
                  </a:lnTo>
                  <a:lnTo>
                    <a:pt x="509828" y="2029066"/>
                  </a:lnTo>
                  <a:lnTo>
                    <a:pt x="514057" y="2023986"/>
                  </a:lnTo>
                  <a:lnTo>
                    <a:pt x="516610" y="2020176"/>
                  </a:lnTo>
                  <a:lnTo>
                    <a:pt x="518490" y="2018906"/>
                  </a:lnTo>
                  <a:lnTo>
                    <a:pt x="520471" y="2016366"/>
                  </a:lnTo>
                  <a:lnTo>
                    <a:pt x="522516" y="2015096"/>
                  </a:lnTo>
                  <a:lnTo>
                    <a:pt x="522389" y="2016366"/>
                  </a:lnTo>
                  <a:lnTo>
                    <a:pt x="521982" y="2016366"/>
                  </a:lnTo>
                  <a:lnTo>
                    <a:pt x="519722" y="2020176"/>
                  </a:lnTo>
                  <a:lnTo>
                    <a:pt x="515810" y="2023986"/>
                  </a:lnTo>
                  <a:lnTo>
                    <a:pt x="512864" y="2029066"/>
                  </a:lnTo>
                  <a:lnTo>
                    <a:pt x="536981" y="2029066"/>
                  </a:lnTo>
                  <a:lnTo>
                    <a:pt x="540029" y="2026526"/>
                  </a:lnTo>
                  <a:lnTo>
                    <a:pt x="540448" y="2026526"/>
                  </a:lnTo>
                  <a:lnTo>
                    <a:pt x="539826" y="2029066"/>
                  </a:lnTo>
                  <a:lnTo>
                    <a:pt x="538695" y="2029066"/>
                  </a:lnTo>
                  <a:lnTo>
                    <a:pt x="519036" y="2051926"/>
                  </a:lnTo>
                  <a:lnTo>
                    <a:pt x="519658" y="2051926"/>
                  </a:lnTo>
                  <a:lnTo>
                    <a:pt x="520369" y="2050656"/>
                  </a:lnTo>
                  <a:lnTo>
                    <a:pt x="523392" y="2048116"/>
                  </a:lnTo>
                  <a:lnTo>
                    <a:pt x="524230" y="2046846"/>
                  </a:lnTo>
                  <a:lnTo>
                    <a:pt x="525360" y="2045576"/>
                  </a:lnTo>
                  <a:lnTo>
                    <a:pt x="525780" y="2045576"/>
                  </a:lnTo>
                  <a:lnTo>
                    <a:pt x="524852" y="2046846"/>
                  </a:lnTo>
                  <a:lnTo>
                    <a:pt x="523417" y="2049386"/>
                  </a:lnTo>
                  <a:lnTo>
                    <a:pt x="522312" y="2050656"/>
                  </a:lnTo>
                  <a:lnTo>
                    <a:pt x="520395" y="2053196"/>
                  </a:lnTo>
                  <a:lnTo>
                    <a:pt x="520242" y="2054466"/>
                  </a:lnTo>
                  <a:lnTo>
                    <a:pt x="526440" y="2049386"/>
                  </a:lnTo>
                  <a:lnTo>
                    <a:pt x="528967" y="2045576"/>
                  </a:lnTo>
                  <a:lnTo>
                    <a:pt x="531507" y="2041766"/>
                  </a:lnTo>
                  <a:lnTo>
                    <a:pt x="534568" y="2039226"/>
                  </a:lnTo>
                  <a:lnTo>
                    <a:pt x="538505" y="2034146"/>
                  </a:lnTo>
                  <a:lnTo>
                    <a:pt x="540029" y="2031606"/>
                  </a:lnTo>
                  <a:lnTo>
                    <a:pt x="541045" y="2031606"/>
                  </a:lnTo>
                  <a:lnTo>
                    <a:pt x="540423" y="2032876"/>
                  </a:lnTo>
                  <a:lnTo>
                    <a:pt x="537895" y="2036686"/>
                  </a:lnTo>
                  <a:lnTo>
                    <a:pt x="537908" y="2037956"/>
                  </a:lnTo>
                  <a:lnTo>
                    <a:pt x="540600" y="2036686"/>
                  </a:lnTo>
                  <a:lnTo>
                    <a:pt x="544842" y="2032876"/>
                  </a:lnTo>
                  <a:lnTo>
                    <a:pt x="545503" y="2031606"/>
                  </a:lnTo>
                  <a:lnTo>
                    <a:pt x="550024" y="2026526"/>
                  </a:lnTo>
                  <a:lnTo>
                    <a:pt x="553783" y="2021446"/>
                  </a:lnTo>
                  <a:lnTo>
                    <a:pt x="560463" y="2017636"/>
                  </a:lnTo>
                  <a:lnTo>
                    <a:pt x="562584" y="2015096"/>
                  </a:lnTo>
                  <a:lnTo>
                    <a:pt x="563651" y="2013826"/>
                  </a:lnTo>
                  <a:lnTo>
                    <a:pt x="567055" y="2004936"/>
                  </a:lnTo>
                  <a:lnTo>
                    <a:pt x="572617" y="2001126"/>
                  </a:lnTo>
                  <a:lnTo>
                    <a:pt x="578561" y="1994776"/>
                  </a:lnTo>
                  <a:lnTo>
                    <a:pt x="576808" y="1998586"/>
                  </a:lnTo>
                  <a:lnTo>
                    <a:pt x="581139" y="1994776"/>
                  </a:lnTo>
                  <a:lnTo>
                    <a:pt x="582574" y="1993506"/>
                  </a:lnTo>
                  <a:lnTo>
                    <a:pt x="582472" y="1996046"/>
                  </a:lnTo>
                  <a:lnTo>
                    <a:pt x="581228" y="1998586"/>
                  </a:lnTo>
                  <a:lnTo>
                    <a:pt x="586689" y="1993506"/>
                  </a:lnTo>
                  <a:lnTo>
                    <a:pt x="589407" y="1990966"/>
                  </a:lnTo>
                  <a:lnTo>
                    <a:pt x="586117" y="1996046"/>
                  </a:lnTo>
                  <a:lnTo>
                    <a:pt x="586828" y="1997316"/>
                  </a:lnTo>
                  <a:lnTo>
                    <a:pt x="588492" y="1996046"/>
                  </a:lnTo>
                  <a:lnTo>
                    <a:pt x="592086" y="1993506"/>
                  </a:lnTo>
                  <a:lnTo>
                    <a:pt x="595249" y="1990966"/>
                  </a:lnTo>
                  <a:lnTo>
                    <a:pt x="600862" y="1985886"/>
                  </a:lnTo>
                  <a:lnTo>
                    <a:pt x="602932" y="1985886"/>
                  </a:lnTo>
                  <a:lnTo>
                    <a:pt x="605370" y="1984616"/>
                  </a:lnTo>
                  <a:lnTo>
                    <a:pt x="606221" y="1983346"/>
                  </a:lnTo>
                  <a:lnTo>
                    <a:pt x="607364" y="1983346"/>
                  </a:lnTo>
                  <a:lnTo>
                    <a:pt x="607314" y="1984616"/>
                  </a:lnTo>
                  <a:lnTo>
                    <a:pt x="601002" y="1990966"/>
                  </a:lnTo>
                  <a:lnTo>
                    <a:pt x="600290" y="1992236"/>
                  </a:lnTo>
                  <a:lnTo>
                    <a:pt x="599833" y="1993506"/>
                  </a:lnTo>
                  <a:lnTo>
                    <a:pt x="600684" y="1993506"/>
                  </a:lnTo>
                  <a:lnTo>
                    <a:pt x="605536" y="1989696"/>
                  </a:lnTo>
                  <a:lnTo>
                    <a:pt x="609092" y="1988426"/>
                  </a:lnTo>
                  <a:lnTo>
                    <a:pt x="612267" y="1983346"/>
                  </a:lnTo>
                  <a:lnTo>
                    <a:pt x="613054" y="1982076"/>
                  </a:lnTo>
                  <a:lnTo>
                    <a:pt x="614629" y="1979536"/>
                  </a:lnTo>
                  <a:lnTo>
                    <a:pt x="618096" y="1976996"/>
                  </a:lnTo>
                  <a:lnTo>
                    <a:pt x="616546" y="1982076"/>
                  </a:lnTo>
                  <a:lnTo>
                    <a:pt x="619734" y="1979536"/>
                  </a:lnTo>
                  <a:lnTo>
                    <a:pt x="621919" y="1979536"/>
                  </a:lnTo>
                  <a:lnTo>
                    <a:pt x="622058" y="1980806"/>
                  </a:lnTo>
                  <a:lnTo>
                    <a:pt x="623176" y="1979536"/>
                  </a:lnTo>
                  <a:lnTo>
                    <a:pt x="634276" y="1966836"/>
                  </a:lnTo>
                  <a:lnTo>
                    <a:pt x="635393" y="1965566"/>
                  </a:lnTo>
                  <a:lnTo>
                    <a:pt x="636955" y="1966836"/>
                  </a:lnTo>
                  <a:lnTo>
                    <a:pt x="637794" y="1966836"/>
                  </a:lnTo>
                  <a:lnTo>
                    <a:pt x="638937" y="1965566"/>
                  </a:lnTo>
                  <a:lnTo>
                    <a:pt x="642353" y="1961756"/>
                  </a:lnTo>
                  <a:lnTo>
                    <a:pt x="644563" y="1960486"/>
                  </a:lnTo>
                  <a:lnTo>
                    <a:pt x="648512" y="1959216"/>
                  </a:lnTo>
                  <a:lnTo>
                    <a:pt x="650392" y="1956676"/>
                  </a:lnTo>
                  <a:lnTo>
                    <a:pt x="652081" y="1954136"/>
                  </a:lnTo>
                  <a:lnTo>
                    <a:pt x="652272" y="1954136"/>
                  </a:lnTo>
                  <a:lnTo>
                    <a:pt x="652399" y="1951596"/>
                  </a:lnTo>
                  <a:lnTo>
                    <a:pt x="656145" y="1947786"/>
                  </a:lnTo>
                  <a:lnTo>
                    <a:pt x="658761" y="1943976"/>
                  </a:lnTo>
                  <a:lnTo>
                    <a:pt x="660209" y="1942706"/>
                  </a:lnTo>
                  <a:lnTo>
                    <a:pt x="659053" y="1942706"/>
                  </a:lnTo>
                  <a:lnTo>
                    <a:pt x="657771" y="1943976"/>
                  </a:lnTo>
                  <a:lnTo>
                    <a:pt x="654812" y="1947786"/>
                  </a:lnTo>
                  <a:lnTo>
                    <a:pt x="651764" y="1951596"/>
                  </a:lnTo>
                  <a:lnTo>
                    <a:pt x="649579" y="1951596"/>
                  </a:lnTo>
                  <a:lnTo>
                    <a:pt x="646125" y="1955406"/>
                  </a:lnTo>
                  <a:lnTo>
                    <a:pt x="643813" y="1956676"/>
                  </a:lnTo>
                  <a:lnTo>
                    <a:pt x="642594" y="1956676"/>
                  </a:lnTo>
                  <a:lnTo>
                    <a:pt x="642962" y="1955406"/>
                  </a:lnTo>
                  <a:lnTo>
                    <a:pt x="643610" y="1955406"/>
                  </a:lnTo>
                  <a:lnTo>
                    <a:pt x="645718" y="1951596"/>
                  </a:lnTo>
                  <a:lnTo>
                    <a:pt x="647382" y="1950326"/>
                  </a:lnTo>
                  <a:lnTo>
                    <a:pt x="651624" y="1946516"/>
                  </a:lnTo>
                  <a:lnTo>
                    <a:pt x="652272" y="1945246"/>
                  </a:lnTo>
                  <a:lnTo>
                    <a:pt x="654227" y="1940166"/>
                  </a:lnTo>
                  <a:lnTo>
                    <a:pt x="656386" y="1937626"/>
                  </a:lnTo>
                  <a:lnTo>
                    <a:pt x="658558" y="1935086"/>
                  </a:lnTo>
                  <a:lnTo>
                    <a:pt x="663181" y="1935086"/>
                  </a:lnTo>
                  <a:lnTo>
                    <a:pt x="665873" y="1931276"/>
                  </a:lnTo>
                  <a:lnTo>
                    <a:pt x="668832" y="1927466"/>
                  </a:lnTo>
                  <a:lnTo>
                    <a:pt x="669277" y="1926196"/>
                  </a:lnTo>
                  <a:lnTo>
                    <a:pt x="669721" y="1924926"/>
                  </a:lnTo>
                  <a:lnTo>
                    <a:pt x="672871" y="1921116"/>
                  </a:lnTo>
                  <a:lnTo>
                    <a:pt x="674890" y="1916036"/>
                  </a:lnTo>
                  <a:lnTo>
                    <a:pt x="674763" y="1916036"/>
                  </a:lnTo>
                  <a:lnTo>
                    <a:pt x="671322" y="1918576"/>
                  </a:lnTo>
                  <a:lnTo>
                    <a:pt x="670509" y="1919846"/>
                  </a:lnTo>
                  <a:lnTo>
                    <a:pt x="668502" y="1923656"/>
                  </a:lnTo>
                  <a:lnTo>
                    <a:pt x="667245" y="1923656"/>
                  </a:lnTo>
                  <a:lnTo>
                    <a:pt x="664235" y="1926196"/>
                  </a:lnTo>
                  <a:lnTo>
                    <a:pt x="664794" y="1924926"/>
                  </a:lnTo>
                  <a:lnTo>
                    <a:pt x="668324" y="1919846"/>
                  </a:lnTo>
                  <a:lnTo>
                    <a:pt x="669518" y="1918576"/>
                  </a:lnTo>
                  <a:lnTo>
                    <a:pt x="669340" y="1917306"/>
                  </a:lnTo>
                  <a:lnTo>
                    <a:pt x="669213" y="1916036"/>
                  </a:lnTo>
                  <a:lnTo>
                    <a:pt x="671156" y="1913496"/>
                  </a:lnTo>
                  <a:lnTo>
                    <a:pt x="675576" y="1907146"/>
                  </a:lnTo>
                  <a:lnTo>
                    <a:pt x="678294" y="1907146"/>
                  </a:lnTo>
                  <a:lnTo>
                    <a:pt x="679716" y="1905876"/>
                  </a:lnTo>
                  <a:lnTo>
                    <a:pt x="681189" y="1903336"/>
                  </a:lnTo>
                  <a:lnTo>
                    <a:pt x="686384" y="1894446"/>
                  </a:lnTo>
                  <a:lnTo>
                    <a:pt x="688428" y="1891906"/>
                  </a:lnTo>
                  <a:lnTo>
                    <a:pt x="689673" y="1890636"/>
                  </a:lnTo>
                  <a:lnTo>
                    <a:pt x="690918" y="1889366"/>
                  </a:lnTo>
                  <a:lnTo>
                    <a:pt x="698220" y="1883016"/>
                  </a:lnTo>
                  <a:lnTo>
                    <a:pt x="703668" y="1883016"/>
                  </a:lnTo>
                  <a:lnTo>
                    <a:pt x="703541" y="1884286"/>
                  </a:lnTo>
                  <a:lnTo>
                    <a:pt x="699198" y="1890636"/>
                  </a:lnTo>
                  <a:lnTo>
                    <a:pt x="698779" y="1891906"/>
                  </a:lnTo>
                  <a:lnTo>
                    <a:pt x="704786" y="1886826"/>
                  </a:lnTo>
                  <a:lnTo>
                    <a:pt x="705192" y="1886826"/>
                  </a:lnTo>
                  <a:lnTo>
                    <a:pt x="701535" y="1893176"/>
                  </a:lnTo>
                  <a:lnTo>
                    <a:pt x="705637" y="1888096"/>
                  </a:lnTo>
                  <a:lnTo>
                    <a:pt x="707212" y="1886826"/>
                  </a:lnTo>
                  <a:lnTo>
                    <a:pt x="710374" y="1884286"/>
                  </a:lnTo>
                  <a:lnTo>
                    <a:pt x="711365" y="1883016"/>
                  </a:lnTo>
                  <a:lnTo>
                    <a:pt x="714311" y="1879206"/>
                  </a:lnTo>
                  <a:lnTo>
                    <a:pt x="719213" y="1876666"/>
                  </a:lnTo>
                  <a:lnTo>
                    <a:pt x="720585" y="1875396"/>
                  </a:lnTo>
                  <a:lnTo>
                    <a:pt x="723353" y="1870316"/>
                  </a:lnTo>
                  <a:lnTo>
                    <a:pt x="724598" y="1869046"/>
                  </a:lnTo>
                  <a:lnTo>
                    <a:pt x="729602" y="1863966"/>
                  </a:lnTo>
                  <a:lnTo>
                    <a:pt x="732980" y="1860156"/>
                  </a:lnTo>
                  <a:lnTo>
                    <a:pt x="735799" y="1857616"/>
                  </a:lnTo>
                  <a:lnTo>
                    <a:pt x="738632" y="1855076"/>
                  </a:lnTo>
                  <a:lnTo>
                    <a:pt x="741807" y="1852536"/>
                  </a:lnTo>
                  <a:lnTo>
                    <a:pt x="744677" y="1847456"/>
                  </a:lnTo>
                  <a:lnTo>
                    <a:pt x="740625" y="1851266"/>
                  </a:lnTo>
                  <a:lnTo>
                    <a:pt x="737755" y="1852536"/>
                  </a:lnTo>
                  <a:lnTo>
                    <a:pt x="736841" y="1852536"/>
                  </a:lnTo>
                  <a:lnTo>
                    <a:pt x="735380" y="1853349"/>
                  </a:lnTo>
                  <a:lnTo>
                    <a:pt x="735380" y="1855076"/>
                  </a:lnTo>
                  <a:lnTo>
                    <a:pt x="734618" y="1856346"/>
                  </a:lnTo>
                  <a:lnTo>
                    <a:pt x="733450" y="1857616"/>
                  </a:lnTo>
                  <a:lnTo>
                    <a:pt x="733171" y="1857616"/>
                  </a:lnTo>
                  <a:lnTo>
                    <a:pt x="733247" y="1856346"/>
                  </a:lnTo>
                  <a:lnTo>
                    <a:pt x="734225" y="1855076"/>
                  </a:lnTo>
                  <a:lnTo>
                    <a:pt x="735380" y="1855076"/>
                  </a:lnTo>
                  <a:lnTo>
                    <a:pt x="735380" y="1853349"/>
                  </a:lnTo>
                  <a:lnTo>
                    <a:pt x="734555" y="1853806"/>
                  </a:lnTo>
                  <a:lnTo>
                    <a:pt x="733234" y="1856346"/>
                  </a:lnTo>
                  <a:lnTo>
                    <a:pt x="724636" y="1866506"/>
                  </a:lnTo>
                  <a:lnTo>
                    <a:pt x="722744" y="1869046"/>
                  </a:lnTo>
                  <a:lnTo>
                    <a:pt x="721537" y="1866506"/>
                  </a:lnTo>
                  <a:lnTo>
                    <a:pt x="717499" y="1871586"/>
                  </a:lnTo>
                  <a:lnTo>
                    <a:pt x="713663" y="1875396"/>
                  </a:lnTo>
                  <a:lnTo>
                    <a:pt x="711771" y="1875396"/>
                  </a:lnTo>
                  <a:lnTo>
                    <a:pt x="712076" y="1874126"/>
                  </a:lnTo>
                  <a:lnTo>
                    <a:pt x="712965" y="1872856"/>
                  </a:lnTo>
                  <a:lnTo>
                    <a:pt x="719188" y="1867776"/>
                  </a:lnTo>
                  <a:lnTo>
                    <a:pt x="723430" y="1861426"/>
                  </a:lnTo>
                  <a:lnTo>
                    <a:pt x="730262" y="1853806"/>
                  </a:lnTo>
                  <a:lnTo>
                    <a:pt x="731177" y="1852536"/>
                  </a:lnTo>
                  <a:lnTo>
                    <a:pt x="730999" y="1851266"/>
                  </a:lnTo>
                  <a:lnTo>
                    <a:pt x="730402" y="1851266"/>
                  </a:lnTo>
                  <a:lnTo>
                    <a:pt x="726122" y="1853806"/>
                  </a:lnTo>
                  <a:lnTo>
                    <a:pt x="722998" y="1857616"/>
                  </a:lnTo>
                  <a:lnTo>
                    <a:pt x="717842" y="1862696"/>
                  </a:lnTo>
                  <a:lnTo>
                    <a:pt x="715772" y="1865236"/>
                  </a:lnTo>
                  <a:lnTo>
                    <a:pt x="710844" y="1867776"/>
                  </a:lnTo>
                  <a:lnTo>
                    <a:pt x="706678" y="1870316"/>
                  </a:lnTo>
                  <a:lnTo>
                    <a:pt x="699503" y="1875396"/>
                  </a:lnTo>
                  <a:lnTo>
                    <a:pt x="694359" y="1881746"/>
                  </a:lnTo>
                  <a:lnTo>
                    <a:pt x="689952" y="1886826"/>
                  </a:lnTo>
                  <a:lnTo>
                    <a:pt x="689267" y="1886826"/>
                  </a:lnTo>
                  <a:lnTo>
                    <a:pt x="688555" y="1888096"/>
                  </a:lnTo>
                  <a:lnTo>
                    <a:pt x="685634" y="1890636"/>
                  </a:lnTo>
                  <a:lnTo>
                    <a:pt x="682421" y="1889366"/>
                  </a:lnTo>
                  <a:lnTo>
                    <a:pt x="678307" y="1894078"/>
                  </a:lnTo>
                  <a:lnTo>
                    <a:pt x="678827" y="1893176"/>
                  </a:lnTo>
                  <a:lnTo>
                    <a:pt x="685520" y="1881746"/>
                  </a:lnTo>
                  <a:lnTo>
                    <a:pt x="686765" y="1879206"/>
                  </a:lnTo>
                  <a:lnTo>
                    <a:pt x="687387" y="1877936"/>
                  </a:lnTo>
                  <a:lnTo>
                    <a:pt x="686790" y="1876666"/>
                  </a:lnTo>
                  <a:lnTo>
                    <a:pt x="686511" y="1875396"/>
                  </a:lnTo>
                  <a:lnTo>
                    <a:pt x="687959" y="1872856"/>
                  </a:lnTo>
                  <a:lnTo>
                    <a:pt x="689114" y="1871586"/>
                  </a:lnTo>
                  <a:lnTo>
                    <a:pt x="694905" y="1865236"/>
                  </a:lnTo>
                  <a:lnTo>
                    <a:pt x="697217" y="1862696"/>
                  </a:lnTo>
                  <a:lnTo>
                    <a:pt x="704278" y="1853806"/>
                  </a:lnTo>
                  <a:lnTo>
                    <a:pt x="706297" y="1851266"/>
                  </a:lnTo>
                  <a:lnTo>
                    <a:pt x="712152" y="1844916"/>
                  </a:lnTo>
                  <a:lnTo>
                    <a:pt x="718667" y="1838566"/>
                  </a:lnTo>
                  <a:lnTo>
                    <a:pt x="719683" y="1838566"/>
                  </a:lnTo>
                  <a:lnTo>
                    <a:pt x="721715" y="1836026"/>
                  </a:lnTo>
                  <a:lnTo>
                    <a:pt x="722972" y="1836026"/>
                  </a:lnTo>
                  <a:lnTo>
                    <a:pt x="723912" y="1834756"/>
                  </a:lnTo>
                  <a:lnTo>
                    <a:pt x="724573" y="1832216"/>
                  </a:lnTo>
                  <a:lnTo>
                    <a:pt x="724408" y="1830946"/>
                  </a:lnTo>
                  <a:lnTo>
                    <a:pt x="719912" y="1834756"/>
                  </a:lnTo>
                  <a:lnTo>
                    <a:pt x="717296" y="1836026"/>
                  </a:lnTo>
                  <a:lnTo>
                    <a:pt x="708228" y="1844916"/>
                  </a:lnTo>
                  <a:lnTo>
                    <a:pt x="703389" y="1851266"/>
                  </a:lnTo>
                  <a:lnTo>
                    <a:pt x="699516" y="1852536"/>
                  </a:lnTo>
                  <a:lnTo>
                    <a:pt x="696544" y="1856346"/>
                  </a:lnTo>
                  <a:lnTo>
                    <a:pt x="699350" y="1853806"/>
                  </a:lnTo>
                  <a:lnTo>
                    <a:pt x="699173" y="1856346"/>
                  </a:lnTo>
                  <a:lnTo>
                    <a:pt x="696061" y="1860156"/>
                  </a:lnTo>
                  <a:lnTo>
                    <a:pt x="694931" y="1860156"/>
                  </a:lnTo>
                  <a:lnTo>
                    <a:pt x="694105" y="1861426"/>
                  </a:lnTo>
                  <a:lnTo>
                    <a:pt x="691883" y="1861426"/>
                  </a:lnTo>
                  <a:lnTo>
                    <a:pt x="692810" y="1858987"/>
                  </a:lnTo>
                  <a:lnTo>
                    <a:pt x="692886" y="1858848"/>
                  </a:lnTo>
                  <a:lnTo>
                    <a:pt x="700252" y="1849996"/>
                  </a:lnTo>
                  <a:lnTo>
                    <a:pt x="702703" y="1846681"/>
                  </a:lnTo>
                  <a:lnTo>
                    <a:pt x="699274" y="1849996"/>
                  </a:lnTo>
                  <a:lnTo>
                    <a:pt x="697103" y="1851266"/>
                  </a:lnTo>
                  <a:lnTo>
                    <a:pt x="691032" y="1853806"/>
                  </a:lnTo>
                  <a:lnTo>
                    <a:pt x="687057" y="1856663"/>
                  </a:lnTo>
                  <a:lnTo>
                    <a:pt x="687057" y="1861426"/>
                  </a:lnTo>
                  <a:lnTo>
                    <a:pt x="686523" y="1862696"/>
                  </a:lnTo>
                  <a:lnTo>
                    <a:pt x="687057" y="1861426"/>
                  </a:lnTo>
                  <a:lnTo>
                    <a:pt x="687057" y="1856663"/>
                  </a:lnTo>
                  <a:lnTo>
                    <a:pt x="685711" y="1857616"/>
                  </a:lnTo>
                  <a:lnTo>
                    <a:pt x="682701" y="1860499"/>
                  </a:lnTo>
                  <a:lnTo>
                    <a:pt x="682701" y="1871586"/>
                  </a:lnTo>
                  <a:lnTo>
                    <a:pt x="682104" y="1872856"/>
                  </a:lnTo>
                  <a:lnTo>
                    <a:pt x="679538" y="1875396"/>
                  </a:lnTo>
                  <a:lnTo>
                    <a:pt x="678307" y="1876666"/>
                  </a:lnTo>
                  <a:lnTo>
                    <a:pt x="678040" y="1875396"/>
                  </a:lnTo>
                  <a:lnTo>
                    <a:pt x="678637" y="1875396"/>
                  </a:lnTo>
                  <a:lnTo>
                    <a:pt x="679005" y="1874126"/>
                  </a:lnTo>
                  <a:lnTo>
                    <a:pt x="680351" y="1872856"/>
                  </a:lnTo>
                  <a:lnTo>
                    <a:pt x="681596" y="1871586"/>
                  </a:lnTo>
                  <a:lnTo>
                    <a:pt x="682701" y="1871586"/>
                  </a:lnTo>
                  <a:lnTo>
                    <a:pt x="682701" y="1860499"/>
                  </a:lnTo>
                  <a:lnTo>
                    <a:pt x="679069" y="1863966"/>
                  </a:lnTo>
                  <a:lnTo>
                    <a:pt x="677900" y="1864766"/>
                  </a:lnTo>
                  <a:lnTo>
                    <a:pt x="677900" y="1903336"/>
                  </a:lnTo>
                  <a:lnTo>
                    <a:pt x="676262" y="1905876"/>
                  </a:lnTo>
                  <a:lnTo>
                    <a:pt x="675690" y="1905876"/>
                  </a:lnTo>
                  <a:lnTo>
                    <a:pt x="676859" y="1904606"/>
                  </a:lnTo>
                  <a:lnTo>
                    <a:pt x="677900" y="1903336"/>
                  </a:lnTo>
                  <a:lnTo>
                    <a:pt x="677900" y="1864766"/>
                  </a:lnTo>
                  <a:lnTo>
                    <a:pt x="677659" y="1864931"/>
                  </a:lnTo>
                  <a:lnTo>
                    <a:pt x="677659" y="1894814"/>
                  </a:lnTo>
                  <a:lnTo>
                    <a:pt x="675767" y="1896986"/>
                  </a:lnTo>
                  <a:lnTo>
                    <a:pt x="671156" y="1902066"/>
                  </a:lnTo>
                  <a:lnTo>
                    <a:pt x="664298" y="1908416"/>
                  </a:lnTo>
                  <a:lnTo>
                    <a:pt x="657428" y="1916036"/>
                  </a:lnTo>
                  <a:lnTo>
                    <a:pt x="650887" y="1923376"/>
                  </a:lnTo>
                  <a:lnTo>
                    <a:pt x="650887" y="1937626"/>
                  </a:lnTo>
                  <a:lnTo>
                    <a:pt x="650798" y="1938896"/>
                  </a:lnTo>
                  <a:lnTo>
                    <a:pt x="650113" y="1940166"/>
                  </a:lnTo>
                  <a:lnTo>
                    <a:pt x="646315" y="1943976"/>
                  </a:lnTo>
                  <a:lnTo>
                    <a:pt x="634415" y="1956676"/>
                  </a:lnTo>
                  <a:lnTo>
                    <a:pt x="630135" y="1959216"/>
                  </a:lnTo>
                  <a:lnTo>
                    <a:pt x="630339" y="1954136"/>
                  </a:lnTo>
                  <a:lnTo>
                    <a:pt x="630656" y="1954136"/>
                  </a:lnTo>
                  <a:lnTo>
                    <a:pt x="631926" y="1952866"/>
                  </a:lnTo>
                  <a:lnTo>
                    <a:pt x="634085" y="1950326"/>
                  </a:lnTo>
                  <a:lnTo>
                    <a:pt x="637057" y="1947786"/>
                  </a:lnTo>
                  <a:lnTo>
                    <a:pt x="638911" y="1947786"/>
                  </a:lnTo>
                  <a:lnTo>
                    <a:pt x="641896" y="1945246"/>
                  </a:lnTo>
                  <a:lnTo>
                    <a:pt x="644867" y="1943976"/>
                  </a:lnTo>
                  <a:lnTo>
                    <a:pt x="648855" y="1938896"/>
                  </a:lnTo>
                  <a:lnTo>
                    <a:pt x="649846" y="1938896"/>
                  </a:lnTo>
                  <a:lnTo>
                    <a:pt x="650887" y="1937626"/>
                  </a:lnTo>
                  <a:lnTo>
                    <a:pt x="650887" y="1923376"/>
                  </a:lnTo>
                  <a:lnTo>
                    <a:pt x="650633" y="1923656"/>
                  </a:lnTo>
                  <a:lnTo>
                    <a:pt x="644017" y="1931276"/>
                  </a:lnTo>
                  <a:lnTo>
                    <a:pt x="639394" y="1936356"/>
                  </a:lnTo>
                  <a:lnTo>
                    <a:pt x="636295" y="1938896"/>
                  </a:lnTo>
                  <a:lnTo>
                    <a:pt x="633247" y="1940420"/>
                  </a:lnTo>
                  <a:lnTo>
                    <a:pt x="633247" y="1945246"/>
                  </a:lnTo>
                  <a:lnTo>
                    <a:pt x="627951" y="1951596"/>
                  </a:lnTo>
                  <a:lnTo>
                    <a:pt x="624827" y="1955406"/>
                  </a:lnTo>
                  <a:lnTo>
                    <a:pt x="622566" y="1959876"/>
                  </a:lnTo>
                  <a:lnTo>
                    <a:pt x="622566" y="1966836"/>
                  </a:lnTo>
                  <a:lnTo>
                    <a:pt x="620712" y="1970646"/>
                  </a:lnTo>
                  <a:lnTo>
                    <a:pt x="620064" y="1971916"/>
                  </a:lnTo>
                  <a:lnTo>
                    <a:pt x="619328" y="1973186"/>
                  </a:lnTo>
                  <a:lnTo>
                    <a:pt x="616356" y="1976996"/>
                  </a:lnTo>
                  <a:lnTo>
                    <a:pt x="614972" y="1975726"/>
                  </a:lnTo>
                  <a:lnTo>
                    <a:pt x="615442" y="1975726"/>
                  </a:lnTo>
                  <a:lnTo>
                    <a:pt x="615607" y="1974456"/>
                  </a:lnTo>
                  <a:lnTo>
                    <a:pt x="616381" y="1973186"/>
                  </a:lnTo>
                  <a:lnTo>
                    <a:pt x="617969" y="1971916"/>
                  </a:lnTo>
                  <a:lnTo>
                    <a:pt x="619582" y="1969376"/>
                  </a:lnTo>
                  <a:lnTo>
                    <a:pt x="622566" y="1966836"/>
                  </a:lnTo>
                  <a:lnTo>
                    <a:pt x="622566" y="1959876"/>
                  </a:lnTo>
                  <a:lnTo>
                    <a:pt x="620331" y="1964296"/>
                  </a:lnTo>
                  <a:lnTo>
                    <a:pt x="616127" y="1968106"/>
                  </a:lnTo>
                  <a:lnTo>
                    <a:pt x="615518" y="1968550"/>
                  </a:lnTo>
                  <a:lnTo>
                    <a:pt x="615518" y="1973186"/>
                  </a:lnTo>
                  <a:lnTo>
                    <a:pt x="615467" y="1974456"/>
                  </a:lnTo>
                  <a:lnTo>
                    <a:pt x="614883" y="1974456"/>
                  </a:lnTo>
                  <a:lnTo>
                    <a:pt x="614235" y="1975726"/>
                  </a:lnTo>
                  <a:lnTo>
                    <a:pt x="612381" y="1975726"/>
                  </a:lnTo>
                  <a:lnTo>
                    <a:pt x="613194" y="1974456"/>
                  </a:lnTo>
                  <a:lnTo>
                    <a:pt x="614807" y="1973186"/>
                  </a:lnTo>
                  <a:lnTo>
                    <a:pt x="615518" y="1973186"/>
                  </a:lnTo>
                  <a:lnTo>
                    <a:pt x="615518" y="1968550"/>
                  </a:lnTo>
                  <a:lnTo>
                    <a:pt x="608990" y="1973186"/>
                  </a:lnTo>
                  <a:lnTo>
                    <a:pt x="606183" y="1975726"/>
                  </a:lnTo>
                  <a:lnTo>
                    <a:pt x="601027" y="1982076"/>
                  </a:lnTo>
                  <a:lnTo>
                    <a:pt x="600100" y="1982076"/>
                  </a:lnTo>
                  <a:lnTo>
                    <a:pt x="599960" y="1980806"/>
                  </a:lnTo>
                  <a:lnTo>
                    <a:pt x="600189" y="1979536"/>
                  </a:lnTo>
                  <a:lnTo>
                    <a:pt x="604570" y="1974456"/>
                  </a:lnTo>
                  <a:lnTo>
                    <a:pt x="606755" y="1971916"/>
                  </a:lnTo>
                  <a:lnTo>
                    <a:pt x="612063" y="1964296"/>
                  </a:lnTo>
                  <a:lnTo>
                    <a:pt x="622160" y="1955406"/>
                  </a:lnTo>
                  <a:lnTo>
                    <a:pt x="624471" y="1952866"/>
                  </a:lnTo>
                  <a:lnTo>
                    <a:pt x="626770" y="1949056"/>
                  </a:lnTo>
                  <a:lnTo>
                    <a:pt x="628408" y="1947786"/>
                  </a:lnTo>
                  <a:lnTo>
                    <a:pt x="630186" y="1946516"/>
                  </a:lnTo>
                  <a:lnTo>
                    <a:pt x="633006" y="1945246"/>
                  </a:lnTo>
                  <a:lnTo>
                    <a:pt x="633247" y="1945246"/>
                  </a:lnTo>
                  <a:lnTo>
                    <a:pt x="633247" y="1940420"/>
                  </a:lnTo>
                  <a:lnTo>
                    <a:pt x="631190" y="1941436"/>
                  </a:lnTo>
                  <a:lnTo>
                    <a:pt x="630021" y="1943976"/>
                  </a:lnTo>
                  <a:lnTo>
                    <a:pt x="628675" y="1945246"/>
                  </a:lnTo>
                  <a:lnTo>
                    <a:pt x="626745" y="1949056"/>
                  </a:lnTo>
                  <a:lnTo>
                    <a:pt x="626567" y="1946516"/>
                  </a:lnTo>
                  <a:lnTo>
                    <a:pt x="625094" y="1947786"/>
                  </a:lnTo>
                  <a:lnTo>
                    <a:pt x="621779" y="1949056"/>
                  </a:lnTo>
                  <a:lnTo>
                    <a:pt x="622592" y="1947786"/>
                  </a:lnTo>
                  <a:lnTo>
                    <a:pt x="624700" y="1945246"/>
                  </a:lnTo>
                  <a:lnTo>
                    <a:pt x="627849" y="1941436"/>
                  </a:lnTo>
                  <a:lnTo>
                    <a:pt x="631482" y="1938896"/>
                  </a:lnTo>
                  <a:lnTo>
                    <a:pt x="632294" y="1937626"/>
                  </a:lnTo>
                  <a:lnTo>
                    <a:pt x="633095" y="1936356"/>
                  </a:lnTo>
                  <a:lnTo>
                    <a:pt x="633857" y="1935149"/>
                  </a:lnTo>
                  <a:lnTo>
                    <a:pt x="632320" y="1936356"/>
                  </a:lnTo>
                  <a:lnTo>
                    <a:pt x="631621" y="1936356"/>
                  </a:lnTo>
                  <a:lnTo>
                    <a:pt x="633895" y="1932546"/>
                  </a:lnTo>
                  <a:lnTo>
                    <a:pt x="635927" y="1928736"/>
                  </a:lnTo>
                  <a:lnTo>
                    <a:pt x="639813" y="1923656"/>
                  </a:lnTo>
                  <a:lnTo>
                    <a:pt x="641616" y="1919846"/>
                  </a:lnTo>
                  <a:lnTo>
                    <a:pt x="646264" y="1917306"/>
                  </a:lnTo>
                  <a:lnTo>
                    <a:pt x="644906" y="1919897"/>
                  </a:lnTo>
                  <a:lnTo>
                    <a:pt x="644906" y="1921116"/>
                  </a:lnTo>
                  <a:lnTo>
                    <a:pt x="644423" y="1922386"/>
                  </a:lnTo>
                  <a:lnTo>
                    <a:pt x="643699" y="1922386"/>
                  </a:lnTo>
                  <a:lnTo>
                    <a:pt x="644906" y="1921116"/>
                  </a:lnTo>
                  <a:lnTo>
                    <a:pt x="644906" y="1919897"/>
                  </a:lnTo>
                  <a:lnTo>
                    <a:pt x="644258" y="1921116"/>
                  </a:lnTo>
                  <a:lnTo>
                    <a:pt x="643458" y="1922386"/>
                  </a:lnTo>
                  <a:lnTo>
                    <a:pt x="638708" y="1926196"/>
                  </a:lnTo>
                  <a:lnTo>
                    <a:pt x="636384" y="1931276"/>
                  </a:lnTo>
                  <a:lnTo>
                    <a:pt x="634746" y="1933841"/>
                  </a:lnTo>
                  <a:lnTo>
                    <a:pt x="635990" y="1932546"/>
                  </a:lnTo>
                  <a:lnTo>
                    <a:pt x="641477" y="1930006"/>
                  </a:lnTo>
                  <a:lnTo>
                    <a:pt x="646176" y="1924926"/>
                  </a:lnTo>
                  <a:lnTo>
                    <a:pt x="648157" y="1922386"/>
                  </a:lnTo>
                  <a:lnTo>
                    <a:pt x="649147" y="1921116"/>
                  </a:lnTo>
                  <a:lnTo>
                    <a:pt x="651129" y="1918576"/>
                  </a:lnTo>
                  <a:lnTo>
                    <a:pt x="652284" y="1917306"/>
                  </a:lnTo>
                  <a:lnTo>
                    <a:pt x="654621" y="1914766"/>
                  </a:lnTo>
                  <a:lnTo>
                    <a:pt x="656945" y="1912226"/>
                  </a:lnTo>
                  <a:lnTo>
                    <a:pt x="659053" y="1909686"/>
                  </a:lnTo>
                  <a:lnTo>
                    <a:pt x="662228" y="1905876"/>
                  </a:lnTo>
                  <a:lnTo>
                    <a:pt x="666940" y="1900796"/>
                  </a:lnTo>
                  <a:lnTo>
                    <a:pt x="677659" y="1894814"/>
                  </a:lnTo>
                  <a:lnTo>
                    <a:pt x="677659" y="1864931"/>
                  </a:lnTo>
                  <a:lnTo>
                    <a:pt x="677202" y="1865236"/>
                  </a:lnTo>
                  <a:lnTo>
                    <a:pt x="676973" y="1862696"/>
                  </a:lnTo>
                  <a:lnTo>
                    <a:pt x="676287" y="1862696"/>
                  </a:lnTo>
                  <a:lnTo>
                    <a:pt x="673938" y="1865744"/>
                  </a:lnTo>
                  <a:lnTo>
                    <a:pt x="673938" y="1879206"/>
                  </a:lnTo>
                  <a:lnTo>
                    <a:pt x="668845" y="1885556"/>
                  </a:lnTo>
                  <a:lnTo>
                    <a:pt x="661924" y="1893176"/>
                  </a:lnTo>
                  <a:lnTo>
                    <a:pt x="662228" y="1890636"/>
                  </a:lnTo>
                  <a:lnTo>
                    <a:pt x="661758" y="1890636"/>
                  </a:lnTo>
                  <a:lnTo>
                    <a:pt x="663016" y="1888096"/>
                  </a:lnTo>
                  <a:lnTo>
                    <a:pt x="666165" y="1885556"/>
                  </a:lnTo>
                  <a:lnTo>
                    <a:pt x="668616" y="1883016"/>
                  </a:lnTo>
                  <a:lnTo>
                    <a:pt x="671029" y="1881746"/>
                  </a:lnTo>
                  <a:lnTo>
                    <a:pt x="673938" y="1879206"/>
                  </a:lnTo>
                  <a:lnTo>
                    <a:pt x="673938" y="1865744"/>
                  </a:lnTo>
                  <a:lnTo>
                    <a:pt x="670394" y="1870316"/>
                  </a:lnTo>
                  <a:lnTo>
                    <a:pt x="668007" y="1870316"/>
                  </a:lnTo>
                  <a:lnTo>
                    <a:pt x="664197" y="1873377"/>
                  </a:lnTo>
                  <a:lnTo>
                    <a:pt x="664197" y="1881746"/>
                  </a:lnTo>
                  <a:lnTo>
                    <a:pt x="662838" y="1883016"/>
                  </a:lnTo>
                  <a:lnTo>
                    <a:pt x="659257" y="1889366"/>
                  </a:lnTo>
                  <a:lnTo>
                    <a:pt x="661441" y="1888096"/>
                  </a:lnTo>
                  <a:lnTo>
                    <a:pt x="661581" y="1890636"/>
                  </a:lnTo>
                  <a:lnTo>
                    <a:pt x="658571" y="1894446"/>
                  </a:lnTo>
                  <a:lnTo>
                    <a:pt x="655218" y="1898256"/>
                  </a:lnTo>
                  <a:lnTo>
                    <a:pt x="646188" y="1907146"/>
                  </a:lnTo>
                  <a:lnTo>
                    <a:pt x="641642" y="1909686"/>
                  </a:lnTo>
                  <a:lnTo>
                    <a:pt x="640842" y="1907146"/>
                  </a:lnTo>
                  <a:lnTo>
                    <a:pt x="642493" y="1904606"/>
                  </a:lnTo>
                  <a:lnTo>
                    <a:pt x="641413" y="1903336"/>
                  </a:lnTo>
                  <a:lnTo>
                    <a:pt x="637362" y="1907146"/>
                  </a:lnTo>
                  <a:lnTo>
                    <a:pt x="635215" y="1907146"/>
                  </a:lnTo>
                  <a:lnTo>
                    <a:pt x="635838" y="1904606"/>
                  </a:lnTo>
                  <a:lnTo>
                    <a:pt x="633577" y="1904606"/>
                  </a:lnTo>
                  <a:lnTo>
                    <a:pt x="633577" y="1914766"/>
                  </a:lnTo>
                  <a:lnTo>
                    <a:pt x="631164" y="1919846"/>
                  </a:lnTo>
                  <a:lnTo>
                    <a:pt x="631444" y="1921116"/>
                  </a:lnTo>
                  <a:lnTo>
                    <a:pt x="629450" y="1926196"/>
                  </a:lnTo>
                  <a:lnTo>
                    <a:pt x="628091" y="1927466"/>
                  </a:lnTo>
                  <a:lnTo>
                    <a:pt x="627202" y="1928736"/>
                  </a:lnTo>
                  <a:lnTo>
                    <a:pt x="624725" y="1931276"/>
                  </a:lnTo>
                  <a:lnTo>
                    <a:pt x="622388" y="1932546"/>
                  </a:lnTo>
                  <a:lnTo>
                    <a:pt x="619366" y="1933816"/>
                  </a:lnTo>
                  <a:lnTo>
                    <a:pt x="618515" y="1933816"/>
                  </a:lnTo>
                  <a:lnTo>
                    <a:pt x="613460" y="1937626"/>
                  </a:lnTo>
                  <a:lnTo>
                    <a:pt x="613943" y="1936356"/>
                  </a:lnTo>
                  <a:lnTo>
                    <a:pt x="614426" y="1935086"/>
                  </a:lnTo>
                  <a:lnTo>
                    <a:pt x="615403" y="1931276"/>
                  </a:lnTo>
                  <a:lnTo>
                    <a:pt x="615721" y="1930006"/>
                  </a:lnTo>
                  <a:lnTo>
                    <a:pt x="617918" y="1928736"/>
                  </a:lnTo>
                  <a:lnTo>
                    <a:pt x="623277" y="1923656"/>
                  </a:lnTo>
                  <a:lnTo>
                    <a:pt x="626770" y="1919846"/>
                  </a:lnTo>
                  <a:lnTo>
                    <a:pt x="628383" y="1918576"/>
                  </a:lnTo>
                  <a:lnTo>
                    <a:pt x="629996" y="1917306"/>
                  </a:lnTo>
                  <a:lnTo>
                    <a:pt x="631786" y="1916036"/>
                  </a:lnTo>
                  <a:lnTo>
                    <a:pt x="633577" y="1914766"/>
                  </a:lnTo>
                  <a:lnTo>
                    <a:pt x="633577" y="1904606"/>
                  </a:lnTo>
                  <a:lnTo>
                    <a:pt x="632891" y="1904606"/>
                  </a:lnTo>
                  <a:lnTo>
                    <a:pt x="635457" y="1900796"/>
                  </a:lnTo>
                  <a:lnTo>
                    <a:pt x="640041" y="1896986"/>
                  </a:lnTo>
                  <a:lnTo>
                    <a:pt x="642480" y="1895716"/>
                  </a:lnTo>
                  <a:lnTo>
                    <a:pt x="646442" y="1895716"/>
                  </a:lnTo>
                  <a:lnTo>
                    <a:pt x="650621" y="1891906"/>
                  </a:lnTo>
                  <a:lnTo>
                    <a:pt x="652018" y="1890636"/>
                  </a:lnTo>
                  <a:lnTo>
                    <a:pt x="661860" y="1883016"/>
                  </a:lnTo>
                  <a:lnTo>
                    <a:pt x="663155" y="1881746"/>
                  </a:lnTo>
                  <a:lnTo>
                    <a:pt x="664197" y="1881746"/>
                  </a:lnTo>
                  <a:lnTo>
                    <a:pt x="664197" y="1873377"/>
                  </a:lnTo>
                  <a:lnTo>
                    <a:pt x="663257" y="1874126"/>
                  </a:lnTo>
                  <a:lnTo>
                    <a:pt x="662749" y="1874126"/>
                  </a:lnTo>
                  <a:lnTo>
                    <a:pt x="662698" y="1872856"/>
                  </a:lnTo>
                  <a:lnTo>
                    <a:pt x="664400" y="1871586"/>
                  </a:lnTo>
                  <a:lnTo>
                    <a:pt x="667613" y="1866506"/>
                  </a:lnTo>
                  <a:lnTo>
                    <a:pt x="672846" y="1862696"/>
                  </a:lnTo>
                  <a:lnTo>
                    <a:pt x="673163" y="1857616"/>
                  </a:lnTo>
                  <a:lnTo>
                    <a:pt x="675068" y="1856346"/>
                  </a:lnTo>
                  <a:lnTo>
                    <a:pt x="680161" y="1851266"/>
                  </a:lnTo>
                  <a:lnTo>
                    <a:pt x="681443" y="1849996"/>
                  </a:lnTo>
                  <a:lnTo>
                    <a:pt x="684695" y="1846186"/>
                  </a:lnTo>
                  <a:lnTo>
                    <a:pt x="685774" y="1844916"/>
                  </a:lnTo>
                  <a:lnTo>
                    <a:pt x="693496" y="1834756"/>
                  </a:lnTo>
                  <a:lnTo>
                    <a:pt x="695426" y="1832216"/>
                  </a:lnTo>
                  <a:lnTo>
                    <a:pt x="701255" y="1825866"/>
                  </a:lnTo>
                  <a:lnTo>
                    <a:pt x="706843" y="1822056"/>
                  </a:lnTo>
                  <a:lnTo>
                    <a:pt x="707161" y="1822056"/>
                  </a:lnTo>
                  <a:lnTo>
                    <a:pt x="707148" y="1820786"/>
                  </a:lnTo>
                  <a:lnTo>
                    <a:pt x="707694" y="1820786"/>
                  </a:lnTo>
                  <a:lnTo>
                    <a:pt x="708418" y="1819516"/>
                  </a:lnTo>
                  <a:lnTo>
                    <a:pt x="709371" y="1818246"/>
                  </a:lnTo>
                  <a:lnTo>
                    <a:pt x="709726" y="1818246"/>
                  </a:lnTo>
                  <a:lnTo>
                    <a:pt x="709358" y="1819516"/>
                  </a:lnTo>
                  <a:lnTo>
                    <a:pt x="708812" y="1819516"/>
                  </a:lnTo>
                  <a:lnTo>
                    <a:pt x="707186" y="1822005"/>
                  </a:lnTo>
                  <a:lnTo>
                    <a:pt x="708545" y="1822056"/>
                  </a:lnTo>
                  <a:lnTo>
                    <a:pt x="708494" y="1825917"/>
                  </a:lnTo>
                  <a:lnTo>
                    <a:pt x="707491" y="1827136"/>
                  </a:lnTo>
                  <a:lnTo>
                    <a:pt x="703529" y="1830946"/>
                  </a:lnTo>
                  <a:lnTo>
                    <a:pt x="701116" y="1832216"/>
                  </a:lnTo>
                  <a:lnTo>
                    <a:pt x="696137" y="1839836"/>
                  </a:lnTo>
                  <a:lnTo>
                    <a:pt x="693369" y="1843646"/>
                  </a:lnTo>
                  <a:lnTo>
                    <a:pt x="688784" y="1847456"/>
                  </a:lnTo>
                  <a:lnTo>
                    <a:pt x="687679" y="1849996"/>
                  </a:lnTo>
                  <a:lnTo>
                    <a:pt x="689546" y="1847456"/>
                  </a:lnTo>
                  <a:lnTo>
                    <a:pt x="692988" y="1844916"/>
                  </a:lnTo>
                  <a:lnTo>
                    <a:pt x="696531" y="1841106"/>
                  </a:lnTo>
                  <a:lnTo>
                    <a:pt x="699744" y="1837296"/>
                  </a:lnTo>
                  <a:lnTo>
                    <a:pt x="704799" y="1832216"/>
                  </a:lnTo>
                  <a:lnTo>
                    <a:pt x="709790" y="1827136"/>
                  </a:lnTo>
                  <a:lnTo>
                    <a:pt x="719683" y="1818246"/>
                  </a:lnTo>
                  <a:lnTo>
                    <a:pt x="722249" y="1815706"/>
                  </a:lnTo>
                  <a:lnTo>
                    <a:pt x="723798" y="1814436"/>
                  </a:lnTo>
                  <a:lnTo>
                    <a:pt x="724674" y="1813166"/>
                  </a:lnTo>
                  <a:lnTo>
                    <a:pt x="728179" y="1808086"/>
                  </a:lnTo>
                  <a:lnTo>
                    <a:pt x="731583" y="1805546"/>
                  </a:lnTo>
                  <a:lnTo>
                    <a:pt x="735761" y="1800466"/>
                  </a:lnTo>
                  <a:lnTo>
                    <a:pt x="735825" y="1801736"/>
                  </a:lnTo>
                  <a:lnTo>
                    <a:pt x="734885" y="1804276"/>
                  </a:lnTo>
                  <a:lnTo>
                    <a:pt x="733577" y="1805546"/>
                  </a:lnTo>
                  <a:lnTo>
                    <a:pt x="732345" y="1806816"/>
                  </a:lnTo>
                  <a:lnTo>
                    <a:pt x="730123" y="1810626"/>
                  </a:lnTo>
                  <a:lnTo>
                    <a:pt x="731024" y="1809356"/>
                  </a:lnTo>
                  <a:lnTo>
                    <a:pt x="731850" y="1809356"/>
                  </a:lnTo>
                  <a:lnTo>
                    <a:pt x="737349" y="1804276"/>
                  </a:lnTo>
                  <a:lnTo>
                    <a:pt x="738924" y="1800466"/>
                  </a:lnTo>
                  <a:lnTo>
                    <a:pt x="740498" y="1796656"/>
                  </a:lnTo>
                  <a:lnTo>
                    <a:pt x="742353" y="1795386"/>
                  </a:lnTo>
                  <a:lnTo>
                    <a:pt x="743508" y="1795386"/>
                  </a:lnTo>
                  <a:lnTo>
                    <a:pt x="747115" y="1794116"/>
                  </a:lnTo>
                  <a:lnTo>
                    <a:pt x="752132" y="1790306"/>
                  </a:lnTo>
                  <a:lnTo>
                    <a:pt x="764438" y="1777606"/>
                  </a:lnTo>
                  <a:lnTo>
                    <a:pt x="771232" y="1771256"/>
                  </a:lnTo>
                  <a:lnTo>
                    <a:pt x="777100" y="1768716"/>
                  </a:lnTo>
                  <a:lnTo>
                    <a:pt x="778662" y="1767446"/>
                  </a:lnTo>
                  <a:lnTo>
                    <a:pt x="779449" y="1766176"/>
                  </a:lnTo>
                  <a:lnTo>
                    <a:pt x="781050" y="1763598"/>
                  </a:lnTo>
                  <a:lnTo>
                    <a:pt x="781850" y="1762366"/>
                  </a:lnTo>
                  <a:lnTo>
                    <a:pt x="782548" y="1761096"/>
                  </a:lnTo>
                  <a:lnTo>
                    <a:pt x="783234" y="1759826"/>
                  </a:lnTo>
                  <a:lnTo>
                    <a:pt x="785393" y="1757286"/>
                  </a:lnTo>
                  <a:lnTo>
                    <a:pt x="786460" y="1756016"/>
                  </a:lnTo>
                  <a:lnTo>
                    <a:pt x="787539" y="1754746"/>
                  </a:lnTo>
                  <a:lnTo>
                    <a:pt x="788619" y="1753476"/>
                  </a:lnTo>
                  <a:lnTo>
                    <a:pt x="787742" y="1752206"/>
                  </a:lnTo>
                  <a:lnTo>
                    <a:pt x="785672" y="1750936"/>
                  </a:lnTo>
                  <a:lnTo>
                    <a:pt x="784415" y="1750936"/>
                  </a:lnTo>
                  <a:lnTo>
                    <a:pt x="785253" y="1748396"/>
                  </a:lnTo>
                  <a:lnTo>
                    <a:pt x="785660" y="1747126"/>
                  </a:lnTo>
                  <a:lnTo>
                    <a:pt x="789076" y="1745856"/>
                  </a:lnTo>
                  <a:lnTo>
                    <a:pt x="791095" y="1743316"/>
                  </a:lnTo>
                  <a:lnTo>
                    <a:pt x="797433" y="1734426"/>
                  </a:lnTo>
                  <a:lnTo>
                    <a:pt x="799401" y="1731886"/>
                  </a:lnTo>
                  <a:lnTo>
                    <a:pt x="802538" y="1728076"/>
                  </a:lnTo>
                  <a:lnTo>
                    <a:pt x="802246" y="1726806"/>
                  </a:lnTo>
                  <a:lnTo>
                    <a:pt x="798906" y="1729346"/>
                  </a:lnTo>
                  <a:lnTo>
                    <a:pt x="794359" y="1731886"/>
                  </a:lnTo>
                  <a:lnTo>
                    <a:pt x="791616" y="1735696"/>
                  </a:lnTo>
                  <a:lnTo>
                    <a:pt x="786117" y="1742046"/>
                  </a:lnTo>
                  <a:lnTo>
                    <a:pt x="783209" y="1744586"/>
                  </a:lnTo>
                  <a:lnTo>
                    <a:pt x="779538" y="1745653"/>
                  </a:lnTo>
                  <a:lnTo>
                    <a:pt x="779538" y="1762366"/>
                  </a:lnTo>
                  <a:lnTo>
                    <a:pt x="777519" y="1763636"/>
                  </a:lnTo>
                  <a:lnTo>
                    <a:pt x="773264" y="1766176"/>
                  </a:lnTo>
                  <a:lnTo>
                    <a:pt x="772960" y="1766176"/>
                  </a:lnTo>
                  <a:lnTo>
                    <a:pt x="774103" y="1764906"/>
                  </a:lnTo>
                  <a:lnTo>
                    <a:pt x="774890" y="1763636"/>
                  </a:lnTo>
                  <a:lnTo>
                    <a:pt x="776224" y="1762366"/>
                  </a:lnTo>
                  <a:lnTo>
                    <a:pt x="778764" y="1761096"/>
                  </a:lnTo>
                  <a:lnTo>
                    <a:pt x="778954" y="1761096"/>
                  </a:lnTo>
                  <a:lnTo>
                    <a:pt x="779538" y="1762366"/>
                  </a:lnTo>
                  <a:lnTo>
                    <a:pt x="779538" y="1745653"/>
                  </a:lnTo>
                  <a:lnTo>
                    <a:pt x="779284" y="1745729"/>
                  </a:lnTo>
                  <a:lnTo>
                    <a:pt x="779284" y="1756016"/>
                  </a:lnTo>
                  <a:lnTo>
                    <a:pt x="778586" y="1757286"/>
                  </a:lnTo>
                  <a:lnTo>
                    <a:pt x="777786" y="1757286"/>
                  </a:lnTo>
                  <a:lnTo>
                    <a:pt x="779208" y="1756016"/>
                  </a:lnTo>
                  <a:lnTo>
                    <a:pt x="779284" y="1745729"/>
                  </a:lnTo>
                  <a:lnTo>
                    <a:pt x="778827" y="1745856"/>
                  </a:lnTo>
                  <a:lnTo>
                    <a:pt x="776960" y="1747126"/>
                  </a:lnTo>
                  <a:lnTo>
                    <a:pt x="774128" y="1747126"/>
                  </a:lnTo>
                  <a:lnTo>
                    <a:pt x="774801" y="1745856"/>
                  </a:lnTo>
                  <a:lnTo>
                    <a:pt x="775474" y="1744586"/>
                  </a:lnTo>
                  <a:lnTo>
                    <a:pt x="781964" y="1738236"/>
                  </a:lnTo>
                  <a:lnTo>
                    <a:pt x="785444" y="1735696"/>
                  </a:lnTo>
                  <a:lnTo>
                    <a:pt x="787095" y="1729346"/>
                  </a:lnTo>
                  <a:lnTo>
                    <a:pt x="789597" y="1726806"/>
                  </a:lnTo>
                  <a:lnTo>
                    <a:pt x="793242" y="1724266"/>
                  </a:lnTo>
                  <a:lnTo>
                    <a:pt x="794258" y="1722996"/>
                  </a:lnTo>
                  <a:lnTo>
                    <a:pt x="793178" y="1728076"/>
                  </a:lnTo>
                  <a:lnTo>
                    <a:pt x="795502" y="1725536"/>
                  </a:lnTo>
                  <a:lnTo>
                    <a:pt x="798779" y="1722996"/>
                  </a:lnTo>
                  <a:lnTo>
                    <a:pt x="802055" y="1720456"/>
                  </a:lnTo>
                  <a:lnTo>
                    <a:pt x="805357" y="1715376"/>
                  </a:lnTo>
                  <a:lnTo>
                    <a:pt x="811796" y="1707756"/>
                  </a:lnTo>
                  <a:lnTo>
                    <a:pt x="812927" y="1706486"/>
                  </a:lnTo>
                  <a:lnTo>
                    <a:pt x="814882" y="1707756"/>
                  </a:lnTo>
                  <a:lnTo>
                    <a:pt x="815987" y="1706486"/>
                  </a:lnTo>
                  <a:lnTo>
                    <a:pt x="819442" y="1706486"/>
                  </a:lnTo>
                  <a:lnTo>
                    <a:pt x="818870" y="1707756"/>
                  </a:lnTo>
                  <a:lnTo>
                    <a:pt x="813943" y="1714106"/>
                  </a:lnTo>
                  <a:lnTo>
                    <a:pt x="810031" y="1717916"/>
                  </a:lnTo>
                  <a:lnTo>
                    <a:pt x="809510" y="1719186"/>
                  </a:lnTo>
                  <a:lnTo>
                    <a:pt x="810310" y="1719186"/>
                  </a:lnTo>
                  <a:lnTo>
                    <a:pt x="812622" y="1717916"/>
                  </a:lnTo>
                  <a:lnTo>
                    <a:pt x="815111" y="1715376"/>
                  </a:lnTo>
                  <a:lnTo>
                    <a:pt x="819073" y="1709026"/>
                  </a:lnTo>
                  <a:lnTo>
                    <a:pt x="821143" y="1706486"/>
                  </a:lnTo>
                  <a:lnTo>
                    <a:pt x="822172" y="1705216"/>
                  </a:lnTo>
                  <a:lnTo>
                    <a:pt x="827570" y="1698866"/>
                  </a:lnTo>
                  <a:lnTo>
                    <a:pt x="828586" y="1696326"/>
                  </a:lnTo>
                  <a:lnTo>
                    <a:pt x="831329" y="1691246"/>
                  </a:lnTo>
                  <a:lnTo>
                    <a:pt x="835304" y="1686166"/>
                  </a:lnTo>
                  <a:lnTo>
                    <a:pt x="835240" y="1683626"/>
                  </a:lnTo>
                  <a:lnTo>
                    <a:pt x="836752" y="1681086"/>
                  </a:lnTo>
                  <a:lnTo>
                    <a:pt x="839825" y="1679816"/>
                  </a:lnTo>
                  <a:lnTo>
                    <a:pt x="843495" y="1676006"/>
                  </a:lnTo>
                  <a:lnTo>
                    <a:pt x="843940" y="1678546"/>
                  </a:lnTo>
                  <a:lnTo>
                    <a:pt x="846429" y="1677276"/>
                  </a:lnTo>
                  <a:lnTo>
                    <a:pt x="847864" y="1676006"/>
                  </a:lnTo>
                  <a:lnTo>
                    <a:pt x="849299" y="1674736"/>
                  </a:lnTo>
                  <a:lnTo>
                    <a:pt x="854456" y="1669656"/>
                  </a:lnTo>
                  <a:lnTo>
                    <a:pt x="859409" y="1663306"/>
                  </a:lnTo>
                  <a:lnTo>
                    <a:pt x="860602" y="1662036"/>
                  </a:lnTo>
                  <a:lnTo>
                    <a:pt x="864209" y="1658226"/>
                  </a:lnTo>
                  <a:lnTo>
                    <a:pt x="869188" y="1651876"/>
                  </a:lnTo>
                  <a:lnTo>
                    <a:pt x="869073" y="1650606"/>
                  </a:lnTo>
                  <a:lnTo>
                    <a:pt x="868667" y="1651876"/>
                  </a:lnTo>
                  <a:lnTo>
                    <a:pt x="865949" y="1653146"/>
                  </a:lnTo>
                  <a:lnTo>
                    <a:pt x="863638" y="1656956"/>
                  </a:lnTo>
                  <a:lnTo>
                    <a:pt x="860272" y="1659496"/>
                  </a:lnTo>
                  <a:lnTo>
                    <a:pt x="858685" y="1662036"/>
                  </a:lnTo>
                  <a:lnTo>
                    <a:pt x="858748" y="1660766"/>
                  </a:lnTo>
                  <a:lnTo>
                    <a:pt x="858799" y="1659496"/>
                  </a:lnTo>
                  <a:lnTo>
                    <a:pt x="855802" y="1660766"/>
                  </a:lnTo>
                  <a:lnTo>
                    <a:pt x="856056" y="1656956"/>
                  </a:lnTo>
                  <a:lnTo>
                    <a:pt x="861060" y="1649336"/>
                  </a:lnTo>
                  <a:lnTo>
                    <a:pt x="865225" y="1645526"/>
                  </a:lnTo>
                  <a:lnTo>
                    <a:pt x="870280" y="1640446"/>
                  </a:lnTo>
                  <a:lnTo>
                    <a:pt x="873048" y="1637906"/>
                  </a:lnTo>
                  <a:lnTo>
                    <a:pt x="874585" y="1635366"/>
                  </a:lnTo>
                  <a:lnTo>
                    <a:pt x="874293" y="1634096"/>
                  </a:lnTo>
                  <a:lnTo>
                    <a:pt x="874039" y="1632826"/>
                  </a:lnTo>
                  <a:lnTo>
                    <a:pt x="873010" y="1632826"/>
                  </a:lnTo>
                  <a:lnTo>
                    <a:pt x="864082" y="1641716"/>
                  </a:lnTo>
                  <a:lnTo>
                    <a:pt x="858316" y="1648066"/>
                  </a:lnTo>
                  <a:lnTo>
                    <a:pt x="852779" y="1654416"/>
                  </a:lnTo>
                  <a:lnTo>
                    <a:pt x="847585" y="1660766"/>
                  </a:lnTo>
                  <a:lnTo>
                    <a:pt x="846137" y="1663306"/>
                  </a:lnTo>
                  <a:lnTo>
                    <a:pt x="844461" y="1664576"/>
                  </a:lnTo>
                  <a:lnTo>
                    <a:pt x="838758" y="1667116"/>
                  </a:lnTo>
                  <a:lnTo>
                    <a:pt x="834872" y="1672196"/>
                  </a:lnTo>
                  <a:lnTo>
                    <a:pt x="829449" y="1679816"/>
                  </a:lnTo>
                  <a:lnTo>
                    <a:pt x="827354" y="1682356"/>
                  </a:lnTo>
                  <a:lnTo>
                    <a:pt x="823112" y="1683626"/>
                  </a:lnTo>
                  <a:lnTo>
                    <a:pt x="820496" y="1686166"/>
                  </a:lnTo>
                  <a:lnTo>
                    <a:pt x="815771" y="1693786"/>
                  </a:lnTo>
                  <a:lnTo>
                    <a:pt x="813574" y="1696326"/>
                  </a:lnTo>
                  <a:lnTo>
                    <a:pt x="807732" y="1700136"/>
                  </a:lnTo>
                  <a:lnTo>
                    <a:pt x="803757" y="1703946"/>
                  </a:lnTo>
                  <a:lnTo>
                    <a:pt x="800900" y="1707756"/>
                  </a:lnTo>
                  <a:lnTo>
                    <a:pt x="796861" y="1711566"/>
                  </a:lnTo>
                  <a:lnTo>
                    <a:pt x="794486" y="1714106"/>
                  </a:lnTo>
                  <a:lnTo>
                    <a:pt x="791616" y="1714106"/>
                  </a:lnTo>
                  <a:lnTo>
                    <a:pt x="790333" y="1715376"/>
                  </a:lnTo>
                  <a:lnTo>
                    <a:pt x="788898" y="1716646"/>
                  </a:lnTo>
                  <a:lnTo>
                    <a:pt x="784771" y="1721726"/>
                  </a:lnTo>
                  <a:lnTo>
                    <a:pt x="780351" y="1726806"/>
                  </a:lnTo>
                  <a:lnTo>
                    <a:pt x="776058" y="1731886"/>
                  </a:lnTo>
                  <a:lnTo>
                    <a:pt x="772287" y="1736966"/>
                  </a:lnTo>
                  <a:lnTo>
                    <a:pt x="770585" y="1740776"/>
                  </a:lnTo>
                  <a:lnTo>
                    <a:pt x="767918" y="1743316"/>
                  </a:lnTo>
                  <a:lnTo>
                    <a:pt x="764730" y="1745856"/>
                  </a:lnTo>
                  <a:lnTo>
                    <a:pt x="763016" y="1745856"/>
                  </a:lnTo>
                  <a:lnTo>
                    <a:pt x="764895" y="1743316"/>
                  </a:lnTo>
                  <a:lnTo>
                    <a:pt x="769810" y="1736966"/>
                  </a:lnTo>
                  <a:lnTo>
                    <a:pt x="772236" y="1733156"/>
                  </a:lnTo>
                  <a:lnTo>
                    <a:pt x="779640" y="1719186"/>
                  </a:lnTo>
                  <a:lnTo>
                    <a:pt x="780783" y="1717916"/>
                  </a:lnTo>
                  <a:lnTo>
                    <a:pt x="784288" y="1714106"/>
                  </a:lnTo>
                  <a:lnTo>
                    <a:pt x="786612" y="1712836"/>
                  </a:lnTo>
                  <a:lnTo>
                    <a:pt x="791883" y="1705216"/>
                  </a:lnTo>
                  <a:lnTo>
                    <a:pt x="795693" y="1701406"/>
                  </a:lnTo>
                  <a:lnTo>
                    <a:pt x="800658" y="1698866"/>
                  </a:lnTo>
                  <a:lnTo>
                    <a:pt x="802093" y="1697596"/>
                  </a:lnTo>
                  <a:lnTo>
                    <a:pt x="807135" y="1692516"/>
                  </a:lnTo>
                  <a:lnTo>
                    <a:pt x="809472" y="1691246"/>
                  </a:lnTo>
                  <a:lnTo>
                    <a:pt x="814184" y="1687436"/>
                  </a:lnTo>
                  <a:lnTo>
                    <a:pt x="817257" y="1684896"/>
                  </a:lnTo>
                  <a:lnTo>
                    <a:pt x="820534" y="1681086"/>
                  </a:lnTo>
                  <a:lnTo>
                    <a:pt x="823798" y="1677276"/>
                  </a:lnTo>
                  <a:lnTo>
                    <a:pt x="828078" y="1672196"/>
                  </a:lnTo>
                  <a:lnTo>
                    <a:pt x="835266" y="1664576"/>
                  </a:lnTo>
                  <a:lnTo>
                    <a:pt x="835964" y="1663306"/>
                  </a:lnTo>
                  <a:lnTo>
                    <a:pt x="835469" y="1662036"/>
                  </a:lnTo>
                  <a:lnTo>
                    <a:pt x="835088" y="1660766"/>
                  </a:lnTo>
                  <a:lnTo>
                    <a:pt x="833031" y="1662036"/>
                  </a:lnTo>
                  <a:lnTo>
                    <a:pt x="833843" y="1659496"/>
                  </a:lnTo>
                  <a:lnTo>
                    <a:pt x="834047" y="1659496"/>
                  </a:lnTo>
                  <a:lnTo>
                    <a:pt x="835482" y="1656956"/>
                  </a:lnTo>
                  <a:lnTo>
                    <a:pt x="840867" y="1656956"/>
                  </a:lnTo>
                  <a:lnTo>
                    <a:pt x="843153" y="1655686"/>
                  </a:lnTo>
                  <a:lnTo>
                    <a:pt x="847610" y="1648066"/>
                  </a:lnTo>
                  <a:lnTo>
                    <a:pt x="850569" y="1642986"/>
                  </a:lnTo>
                  <a:lnTo>
                    <a:pt x="853541" y="1639176"/>
                  </a:lnTo>
                  <a:lnTo>
                    <a:pt x="861695" y="1631556"/>
                  </a:lnTo>
                  <a:lnTo>
                    <a:pt x="862291" y="1631556"/>
                  </a:lnTo>
                  <a:lnTo>
                    <a:pt x="863053" y="1630286"/>
                  </a:lnTo>
                  <a:lnTo>
                    <a:pt x="864133" y="1629016"/>
                  </a:lnTo>
                  <a:lnTo>
                    <a:pt x="862203" y="1629016"/>
                  </a:lnTo>
                  <a:lnTo>
                    <a:pt x="861860" y="1630286"/>
                  </a:lnTo>
                  <a:lnTo>
                    <a:pt x="859523" y="1630286"/>
                  </a:lnTo>
                  <a:lnTo>
                    <a:pt x="859917" y="1629016"/>
                  </a:lnTo>
                  <a:lnTo>
                    <a:pt x="862698" y="1626476"/>
                  </a:lnTo>
                  <a:lnTo>
                    <a:pt x="871029" y="1617586"/>
                  </a:lnTo>
                  <a:lnTo>
                    <a:pt x="875499" y="1611236"/>
                  </a:lnTo>
                  <a:lnTo>
                    <a:pt x="872007" y="1613776"/>
                  </a:lnTo>
                  <a:lnTo>
                    <a:pt x="869302" y="1616316"/>
                  </a:lnTo>
                  <a:lnTo>
                    <a:pt x="863231" y="1622666"/>
                  </a:lnTo>
                  <a:lnTo>
                    <a:pt x="859942" y="1626476"/>
                  </a:lnTo>
                  <a:lnTo>
                    <a:pt x="856310" y="1631556"/>
                  </a:lnTo>
                  <a:lnTo>
                    <a:pt x="854824" y="1634096"/>
                  </a:lnTo>
                  <a:lnTo>
                    <a:pt x="849490" y="1637906"/>
                  </a:lnTo>
                  <a:lnTo>
                    <a:pt x="839495" y="1646694"/>
                  </a:lnTo>
                  <a:lnTo>
                    <a:pt x="840054" y="1645526"/>
                  </a:lnTo>
                  <a:lnTo>
                    <a:pt x="840676" y="1644256"/>
                  </a:lnTo>
                  <a:lnTo>
                    <a:pt x="843191" y="1639176"/>
                  </a:lnTo>
                  <a:lnTo>
                    <a:pt x="847229" y="1631556"/>
                  </a:lnTo>
                  <a:lnTo>
                    <a:pt x="850379" y="1627746"/>
                  </a:lnTo>
                  <a:lnTo>
                    <a:pt x="852474" y="1625206"/>
                  </a:lnTo>
                  <a:lnTo>
                    <a:pt x="859231" y="1616316"/>
                  </a:lnTo>
                  <a:lnTo>
                    <a:pt x="863536" y="1612506"/>
                  </a:lnTo>
                  <a:lnTo>
                    <a:pt x="867791" y="1607426"/>
                  </a:lnTo>
                  <a:lnTo>
                    <a:pt x="876515" y="1595996"/>
                  </a:lnTo>
                  <a:lnTo>
                    <a:pt x="880021" y="1592186"/>
                  </a:lnTo>
                  <a:lnTo>
                    <a:pt x="881176" y="1590916"/>
                  </a:lnTo>
                  <a:lnTo>
                    <a:pt x="885774" y="1587106"/>
                  </a:lnTo>
                  <a:lnTo>
                    <a:pt x="887298" y="1585836"/>
                  </a:lnTo>
                  <a:lnTo>
                    <a:pt x="888352" y="1584566"/>
                  </a:lnTo>
                  <a:lnTo>
                    <a:pt x="889584" y="1583296"/>
                  </a:lnTo>
                  <a:lnTo>
                    <a:pt x="888606" y="1583296"/>
                  </a:lnTo>
                  <a:lnTo>
                    <a:pt x="887793" y="1584566"/>
                  </a:lnTo>
                  <a:lnTo>
                    <a:pt x="883043" y="1585836"/>
                  </a:lnTo>
                  <a:lnTo>
                    <a:pt x="881900" y="1584566"/>
                  </a:lnTo>
                  <a:lnTo>
                    <a:pt x="884326" y="1579486"/>
                  </a:lnTo>
                  <a:lnTo>
                    <a:pt x="888568" y="1573136"/>
                  </a:lnTo>
                  <a:lnTo>
                    <a:pt x="890257" y="1570596"/>
                  </a:lnTo>
                  <a:lnTo>
                    <a:pt x="889254" y="1570596"/>
                  </a:lnTo>
                  <a:lnTo>
                    <a:pt x="888987" y="1568056"/>
                  </a:lnTo>
                  <a:lnTo>
                    <a:pt x="881354" y="1573136"/>
                  </a:lnTo>
                  <a:lnTo>
                    <a:pt x="882942" y="1571866"/>
                  </a:lnTo>
                  <a:lnTo>
                    <a:pt x="888936" y="1564246"/>
                  </a:lnTo>
                  <a:lnTo>
                    <a:pt x="889241" y="1562976"/>
                  </a:lnTo>
                  <a:lnTo>
                    <a:pt x="888390" y="1562976"/>
                  </a:lnTo>
                  <a:lnTo>
                    <a:pt x="884796" y="1564246"/>
                  </a:lnTo>
                  <a:lnTo>
                    <a:pt x="887374" y="1560436"/>
                  </a:lnTo>
                  <a:lnTo>
                    <a:pt x="892175" y="1554086"/>
                  </a:lnTo>
                  <a:lnTo>
                    <a:pt x="894702" y="1549006"/>
                  </a:lnTo>
                  <a:lnTo>
                    <a:pt x="896137" y="1547736"/>
                  </a:lnTo>
                  <a:lnTo>
                    <a:pt x="890651" y="1551546"/>
                  </a:lnTo>
                  <a:lnTo>
                    <a:pt x="887907" y="1555356"/>
                  </a:lnTo>
                  <a:lnTo>
                    <a:pt x="880033" y="1568056"/>
                  </a:lnTo>
                  <a:lnTo>
                    <a:pt x="877328" y="1571866"/>
                  </a:lnTo>
                  <a:lnTo>
                    <a:pt x="871308" y="1576946"/>
                  </a:lnTo>
                  <a:lnTo>
                    <a:pt x="867575" y="1579486"/>
                  </a:lnTo>
                  <a:lnTo>
                    <a:pt x="863320" y="1585836"/>
                  </a:lnTo>
                  <a:lnTo>
                    <a:pt x="862863" y="1585836"/>
                  </a:lnTo>
                  <a:lnTo>
                    <a:pt x="861669" y="1587106"/>
                  </a:lnTo>
                  <a:lnTo>
                    <a:pt x="862266" y="1582026"/>
                  </a:lnTo>
                  <a:lnTo>
                    <a:pt x="863511" y="1580756"/>
                  </a:lnTo>
                  <a:lnTo>
                    <a:pt x="868464" y="1575676"/>
                  </a:lnTo>
                  <a:lnTo>
                    <a:pt x="869467" y="1573136"/>
                  </a:lnTo>
                  <a:lnTo>
                    <a:pt x="869975" y="1571866"/>
                  </a:lnTo>
                  <a:lnTo>
                    <a:pt x="870483" y="1570596"/>
                  </a:lnTo>
                  <a:lnTo>
                    <a:pt x="876579" y="1564246"/>
                  </a:lnTo>
                  <a:lnTo>
                    <a:pt x="882243" y="1554086"/>
                  </a:lnTo>
                  <a:lnTo>
                    <a:pt x="882611" y="1554086"/>
                  </a:lnTo>
                  <a:lnTo>
                    <a:pt x="890524" y="1549006"/>
                  </a:lnTo>
                  <a:lnTo>
                    <a:pt x="892505" y="1547736"/>
                  </a:lnTo>
                  <a:lnTo>
                    <a:pt x="899096" y="1540116"/>
                  </a:lnTo>
                  <a:lnTo>
                    <a:pt x="907072" y="1527416"/>
                  </a:lnTo>
                  <a:lnTo>
                    <a:pt x="910475" y="1524876"/>
                  </a:lnTo>
                  <a:lnTo>
                    <a:pt x="934097" y="1499476"/>
                  </a:lnTo>
                  <a:lnTo>
                    <a:pt x="935685" y="1498206"/>
                  </a:lnTo>
                  <a:lnTo>
                    <a:pt x="936764" y="1498206"/>
                  </a:lnTo>
                  <a:lnTo>
                    <a:pt x="935990" y="1500746"/>
                  </a:lnTo>
                  <a:lnTo>
                    <a:pt x="935139" y="1502016"/>
                  </a:lnTo>
                  <a:lnTo>
                    <a:pt x="934389" y="1503286"/>
                  </a:lnTo>
                  <a:lnTo>
                    <a:pt x="934288" y="1504556"/>
                  </a:lnTo>
                  <a:lnTo>
                    <a:pt x="931545" y="1508366"/>
                  </a:lnTo>
                  <a:lnTo>
                    <a:pt x="934948" y="1507096"/>
                  </a:lnTo>
                  <a:lnTo>
                    <a:pt x="936053" y="1509636"/>
                  </a:lnTo>
                  <a:lnTo>
                    <a:pt x="938936" y="1507096"/>
                  </a:lnTo>
                  <a:lnTo>
                    <a:pt x="941146" y="1504556"/>
                  </a:lnTo>
                  <a:lnTo>
                    <a:pt x="942047" y="1504556"/>
                  </a:lnTo>
                  <a:lnTo>
                    <a:pt x="942784" y="1503286"/>
                  </a:lnTo>
                  <a:lnTo>
                    <a:pt x="943571" y="1503286"/>
                  </a:lnTo>
                  <a:lnTo>
                    <a:pt x="942822" y="1504556"/>
                  </a:lnTo>
                  <a:lnTo>
                    <a:pt x="942124" y="1505826"/>
                  </a:lnTo>
                  <a:lnTo>
                    <a:pt x="939076" y="1509636"/>
                  </a:lnTo>
                  <a:lnTo>
                    <a:pt x="936002" y="1512176"/>
                  </a:lnTo>
                  <a:lnTo>
                    <a:pt x="945007" y="1505826"/>
                  </a:lnTo>
                  <a:lnTo>
                    <a:pt x="947991" y="1505826"/>
                  </a:lnTo>
                  <a:lnTo>
                    <a:pt x="952576" y="1504556"/>
                  </a:lnTo>
                  <a:lnTo>
                    <a:pt x="953300" y="1504556"/>
                  </a:lnTo>
                  <a:lnTo>
                    <a:pt x="959142" y="1498206"/>
                  </a:lnTo>
                  <a:lnTo>
                    <a:pt x="961466" y="1495666"/>
                  </a:lnTo>
                  <a:lnTo>
                    <a:pt x="962888" y="1496936"/>
                  </a:lnTo>
                  <a:lnTo>
                    <a:pt x="964717" y="1498206"/>
                  </a:lnTo>
                  <a:lnTo>
                    <a:pt x="966190" y="1498206"/>
                  </a:lnTo>
                  <a:lnTo>
                    <a:pt x="969175" y="1495666"/>
                  </a:lnTo>
                  <a:lnTo>
                    <a:pt x="972146" y="1493126"/>
                  </a:lnTo>
                  <a:lnTo>
                    <a:pt x="976122" y="1489316"/>
                  </a:lnTo>
                  <a:lnTo>
                    <a:pt x="977582" y="1489316"/>
                  </a:lnTo>
                  <a:lnTo>
                    <a:pt x="974737" y="1494396"/>
                  </a:lnTo>
                  <a:lnTo>
                    <a:pt x="970851" y="1498206"/>
                  </a:lnTo>
                  <a:lnTo>
                    <a:pt x="966584" y="1502016"/>
                  </a:lnTo>
                  <a:lnTo>
                    <a:pt x="965898" y="1503286"/>
                  </a:lnTo>
                  <a:lnTo>
                    <a:pt x="962647" y="1505826"/>
                  </a:lnTo>
                  <a:lnTo>
                    <a:pt x="960577" y="1508366"/>
                  </a:lnTo>
                  <a:lnTo>
                    <a:pt x="959700" y="1512176"/>
                  </a:lnTo>
                  <a:lnTo>
                    <a:pt x="957618" y="1514716"/>
                  </a:lnTo>
                  <a:lnTo>
                    <a:pt x="956144" y="1517256"/>
                  </a:lnTo>
                  <a:lnTo>
                    <a:pt x="954747" y="1519796"/>
                  </a:lnTo>
                  <a:lnTo>
                    <a:pt x="950391" y="1523606"/>
                  </a:lnTo>
                  <a:lnTo>
                    <a:pt x="949896" y="1519796"/>
                  </a:lnTo>
                  <a:lnTo>
                    <a:pt x="949604" y="1519796"/>
                  </a:lnTo>
                  <a:lnTo>
                    <a:pt x="952373" y="1514856"/>
                  </a:lnTo>
                  <a:lnTo>
                    <a:pt x="946226" y="1520190"/>
                  </a:lnTo>
                  <a:lnTo>
                    <a:pt x="946226" y="1526146"/>
                  </a:lnTo>
                  <a:lnTo>
                    <a:pt x="946048" y="1527416"/>
                  </a:lnTo>
                  <a:lnTo>
                    <a:pt x="944930" y="1528686"/>
                  </a:lnTo>
                  <a:lnTo>
                    <a:pt x="943635" y="1528686"/>
                  </a:lnTo>
                  <a:lnTo>
                    <a:pt x="943559" y="1527416"/>
                  </a:lnTo>
                  <a:lnTo>
                    <a:pt x="944714" y="1527416"/>
                  </a:lnTo>
                  <a:lnTo>
                    <a:pt x="945172" y="1526146"/>
                  </a:lnTo>
                  <a:lnTo>
                    <a:pt x="946226" y="1526146"/>
                  </a:lnTo>
                  <a:lnTo>
                    <a:pt x="946226" y="1520190"/>
                  </a:lnTo>
                  <a:lnTo>
                    <a:pt x="939342" y="1526146"/>
                  </a:lnTo>
                  <a:lnTo>
                    <a:pt x="935304" y="1529956"/>
                  </a:lnTo>
                  <a:lnTo>
                    <a:pt x="932815" y="1533766"/>
                  </a:lnTo>
                  <a:lnTo>
                    <a:pt x="928535" y="1540116"/>
                  </a:lnTo>
                  <a:lnTo>
                    <a:pt x="929144" y="1540116"/>
                  </a:lnTo>
                  <a:lnTo>
                    <a:pt x="935164" y="1536306"/>
                  </a:lnTo>
                  <a:lnTo>
                    <a:pt x="939495" y="1531226"/>
                  </a:lnTo>
                  <a:lnTo>
                    <a:pt x="943305" y="1528686"/>
                  </a:lnTo>
                  <a:lnTo>
                    <a:pt x="940422" y="1533766"/>
                  </a:lnTo>
                  <a:lnTo>
                    <a:pt x="942987" y="1531226"/>
                  </a:lnTo>
                  <a:lnTo>
                    <a:pt x="942390" y="1533766"/>
                  </a:lnTo>
                  <a:lnTo>
                    <a:pt x="943965" y="1531226"/>
                  </a:lnTo>
                  <a:lnTo>
                    <a:pt x="944753" y="1529956"/>
                  </a:lnTo>
                  <a:lnTo>
                    <a:pt x="946315" y="1528686"/>
                  </a:lnTo>
                  <a:lnTo>
                    <a:pt x="947153" y="1527416"/>
                  </a:lnTo>
                  <a:lnTo>
                    <a:pt x="948728" y="1526146"/>
                  </a:lnTo>
                  <a:lnTo>
                    <a:pt x="950290" y="1524876"/>
                  </a:lnTo>
                  <a:lnTo>
                    <a:pt x="954913" y="1523606"/>
                  </a:lnTo>
                  <a:lnTo>
                    <a:pt x="954392" y="1527416"/>
                  </a:lnTo>
                  <a:lnTo>
                    <a:pt x="950671" y="1531226"/>
                  </a:lnTo>
                  <a:lnTo>
                    <a:pt x="948397" y="1533766"/>
                  </a:lnTo>
                  <a:lnTo>
                    <a:pt x="947407" y="1535036"/>
                  </a:lnTo>
                  <a:lnTo>
                    <a:pt x="944829" y="1537576"/>
                  </a:lnTo>
                  <a:lnTo>
                    <a:pt x="945870" y="1537576"/>
                  </a:lnTo>
                  <a:lnTo>
                    <a:pt x="946734" y="1538846"/>
                  </a:lnTo>
                  <a:lnTo>
                    <a:pt x="946454" y="1540116"/>
                  </a:lnTo>
                  <a:lnTo>
                    <a:pt x="945565" y="1541386"/>
                  </a:lnTo>
                  <a:lnTo>
                    <a:pt x="948639" y="1540116"/>
                  </a:lnTo>
                  <a:lnTo>
                    <a:pt x="952487" y="1538846"/>
                  </a:lnTo>
                  <a:lnTo>
                    <a:pt x="958951" y="1531226"/>
                  </a:lnTo>
                  <a:lnTo>
                    <a:pt x="959878" y="1529956"/>
                  </a:lnTo>
                  <a:lnTo>
                    <a:pt x="960755" y="1528686"/>
                  </a:lnTo>
                  <a:lnTo>
                    <a:pt x="958710" y="1529956"/>
                  </a:lnTo>
                  <a:lnTo>
                    <a:pt x="953198" y="1529956"/>
                  </a:lnTo>
                  <a:lnTo>
                    <a:pt x="954874" y="1527416"/>
                  </a:lnTo>
                  <a:lnTo>
                    <a:pt x="959091" y="1522336"/>
                  </a:lnTo>
                  <a:lnTo>
                    <a:pt x="960805" y="1521066"/>
                  </a:lnTo>
                  <a:lnTo>
                    <a:pt x="958545" y="1527416"/>
                  </a:lnTo>
                  <a:lnTo>
                    <a:pt x="960247" y="1526146"/>
                  </a:lnTo>
                  <a:lnTo>
                    <a:pt x="964679" y="1521066"/>
                  </a:lnTo>
                  <a:lnTo>
                    <a:pt x="966901" y="1518526"/>
                  </a:lnTo>
                  <a:lnTo>
                    <a:pt x="967943" y="1518526"/>
                  </a:lnTo>
                  <a:lnTo>
                    <a:pt x="970940" y="1517256"/>
                  </a:lnTo>
                  <a:lnTo>
                    <a:pt x="973162" y="1514716"/>
                  </a:lnTo>
                  <a:lnTo>
                    <a:pt x="975423" y="1509636"/>
                  </a:lnTo>
                  <a:lnTo>
                    <a:pt x="976414" y="1508366"/>
                  </a:lnTo>
                  <a:lnTo>
                    <a:pt x="980732" y="1504556"/>
                  </a:lnTo>
                  <a:lnTo>
                    <a:pt x="982980" y="1502016"/>
                  </a:lnTo>
                  <a:lnTo>
                    <a:pt x="986421" y="1495666"/>
                  </a:lnTo>
                  <a:lnTo>
                    <a:pt x="991006" y="1493126"/>
                  </a:lnTo>
                  <a:lnTo>
                    <a:pt x="995032" y="1489316"/>
                  </a:lnTo>
                  <a:lnTo>
                    <a:pt x="999045" y="1485506"/>
                  </a:lnTo>
                  <a:lnTo>
                    <a:pt x="1004582" y="1480426"/>
                  </a:lnTo>
                  <a:lnTo>
                    <a:pt x="1005649" y="1482432"/>
                  </a:lnTo>
                  <a:lnTo>
                    <a:pt x="1005941" y="1482966"/>
                  </a:lnTo>
                  <a:lnTo>
                    <a:pt x="1008545" y="1480426"/>
                  </a:lnTo>
                  <a:lnTo>
                    <a:pt x="1011110" y="1477886"/>
                  </a:lnTo>
                  <a:lnTo>
                    <a:pt x="1014260" y="1472806"/>
                  </a:lnTo>
                  <a:lnTo>
                    <a:pt x="1015136" y="1471536"/>
                  </a:lnTo>
                  <a:lnTo>
                    <a:pt x="1015403" y="1470266"/>
                  </a:lnTo>
                  <a:lnTo>
                    <a:pt x="1015847" y="1468996"/>
                  </a:lnTo>
                  <a:lnTo>
                    <a:pt x="1016279" y="1467726"/>
                  </a:lnTo>
                  <a:lnTo>
                    <a:pt x="1017612" y="1465186"/>
                  </a:lnTo>
                  <a:lnTo>
                    <a:pt x="1023785" y="1461376"/>
                  </a:lnTo>
                  <a:lnTo>
                    <a:pt x="1026680" y="1458836"/>
                  </a:lnTo>
                  <a:lnTo>
                    <a:pt x="1032459" y="1455026"/>
                  </a:lnTo>
                  <a:lnTo>
                    <a:pt x="1033513" y="1453756"/>
                  </a:lnTo>
                  <a:lnTo>
                    <a:pt x="1033640" y="1452486"/>
                  </a:lnTo>
                  <a:lnTo>
                    <a:pt x="1033767" y="1451216"/>
                  </a:lnTo>
                  <a:lnTo>
                    <a:pt x="1033513" y="1451216"/>
                  </a:lnTo>
                  <a:lnTo>
                    <a:pt x="1033792" y="1448676"/>
                  </a:lnTo>
                  <a:lnTo>
                    <a:pt x="1035024" y="1447406"/>
                  </a:lnTo>
                  <a:lnTo>
                    <a:pt x="1041527" y="1443596"/>
                  </a:lnTo>
                  <a:lnTo>
                    <a:pt x="1045629" y="1439786"/>
                  </a:lnTo>
                  <a:lnTo>
                    <a:pt x="1052436" y="1430896"/>
                  </a:lnTo>
                  <a:lnTo>
                    <a:pt x="1053757" y="1429626"/>
                  </a:lnTo>
                  <a:lnTo>
                    <a:pt x="1051699" y="1434706"/>
                  </a:lnTo>
                  <a:lnTo>
                    <a:pt x="1053338" y="1435976"/>
                  </a:lnTo>
                  <a:lnTo>
                    <a:pt x="1048715" y="1440891"/>
                  </a:lnTo>
                  <a:lnTo>
                    <a:pt x="1048715" y="1466456"/>
                  </a:lnTo>
                  <a:lnTo>
                    <a:pt x="1048575" y="1467726"/>
                  </a:lnTo>
                  <a:lnTo>
                    <a:pt x="1046911" y="1470266"/>
                  </a:lnTo>
                  <a:lnTo>
                    <a:pt x="1046873" y="1470101"/>
                  </a:lnTo>
                  <a:lnTo>
                    <a:pt x="1046873" y="1475346"/>
                  </a:lnTo>
                  <a:lnTo>
                    <a:pt x="1046429" y="1475346"/>
                  </a:lnTo>
                  <a:lnTo>
                    <a:pt x="1046759" y="1474076"/>
                  </a:lnTo>
                  <a:lnTo>
                    <a:pt x="1046873" y="1475346"/>
                  </a:lnTo>
                  <a:lnTo>
                    <a:pt x="1046873" y="1470101"/>
                  </a:lnTo>
                  <a:lnTo>
                    <a:pt x="1046619" y="1468996"/>
                  </a:lnTo>
                  <a:lnTo>
                    <a:pt x="1047292" y="1467726"/>
                  </a:lnTo>
                  <a:lnTo>
                    <a:pt x="1048131" y="1467726"/>
                  </a:lnTo>
                  <a:lnTo>
                    <a:pt x="1048448" y="1466456"/>
                  </a:lnTo>
                  <a:lnTo>
                    <a:pt x="1048715" y="1466456"/>
                  </a:lnTo>
                  <a:lnTo>
                    <a:pt x="1048715" y="1440891"/>
                  </a:lnTo>
                  <a:lnTo>
                    <a:pt x="1044968" y="1444866"/>
                  </a:lnTo>
                  <a:lnTo>
                    <a:pt x="1043698" y="1448244"/>
                  </a:lnTo>
                  <a:lnTo>
                    <a:pt x="1043698" y="1475346"/>
                  </a:lnTo>
                  <a:lnTo>
                    <a:pt x="1043508" y="1476616"/>
                  </a:lnTo>
                  <a:lnTo>
                    <a:pt x="1043698" y="1475346"/>
                  </a:lnTo>
                  <a:lnTo>
                    <a:pt x="1043698" y="1448244"/>
                  </a:lnTo>
                  <a:lnTo>
                    <a:pt x="1043533" y="1448676"/>
                  </a:lnTo>
                  <a:lnTo>
                    <a:pt x="1043152" y="1449374"/>
                  </a:lnTo>
                  <a:lnTo>
                    <a:pt x="1043152" y="1476616"/>
                  </a:lnTo>
                  <a:lnTo>
                    <a:pt x="1042289" y="1477886"/>
                  </a:lnTo>
                  <a:lnTo>
                    <a:pt x="1041920" y="1477886"/>
                  </a:lnTo>
                  <a:lnTo>
                    <a:pt x="1042314" y="1476616"/>
                  </a:lnTo>
                  <a:lnTo>
                    <a:pt x="1043152" y="1476616"/>
                  </a:lnTo>
                  <a:lnTo>
                    <a:pt x="1043152" y="1449374"/>
                  </a:lnTo>
                  <a:lnTo>
                    <a:pt x="1039368" y="1456182"/>
                  </a:lnTo>
                  <a:lnTo>
                    <a:pt x="1039368" y="1479156"/>
                  </a:lnTo>
                  <a:lnTo>
                    <a:pt x="1036408" y="1481696"/>
                  </a:lnTo>
                  <a:lnTo>
                    <a:pt x="1034846" y="1484236"/>
                  </a:lnTo>
                  <a:lnTo>
                    <a:pt x="1033094" y="1485506"/>
                  </a:lnTo>
                  <a:lnTo>
                    <a:pt x="1032713" y="1484236"/>
                  </a:lnTo>
                  <a:lnTo>
                    <a:pt x="1033233" y="1482966"/>
                  </a:lnTo>
                  <a:lnTo>
                    <a:pt x="1036802" y="1479156"/>
                  </a:lnTo>
                  <a:lnTo>
                    <a:pt x="1038377" y="1477886"/>
                  </a:lnTo>
                  <a:lnTo>
                    <a:pt x="1039368" y="1479156"/>
                  </a:lnTo>
                  <a:lnTo>
                    <a:pt x="1039368" y="1456182"/>
                  </a:lnTo>
                  <a:lnTo>
                    <a:pt x="1037894" y="1458836"/>
                  </a:lnTo>
                  <a:lnTo>
                    <a:pt x="1034186" y="1463916"/>
                  </a:lnTo>
                  <a:lnTo>
                    <a:pt x="1027569" y="1468996"/>
                  </a:lnTo>
                  <a:lnTo>
                    <a:pt x="1025258" y="1471536"/>
                  </a:lnTo>
                  <a:lnTo>
                    <a:pt x="1026680" y="1470266"/>
                  </a:lnTo>
                  <a:lnTo>
                    <a:pt x="1028230" y="1468996"/>
                  </a:lnTo>
                  <a:lnTo>
                    <a:pt x="1031176" y="1468996"/>
                  </a:lnTo>
                  <a:lnTo>
                    <a:pt x="1031214" y="1471536"/>
                  </a:lnTo>
                  <a:lnTo>
                    <a:pt x="1027595" y="1476616"/>
                  </a:lnTo>
                  <a:lnTo>
                    <a:pt x="1025664" y="1477886"/>
                  </a:lnTo>
                  <a:lnTo>
                    <a:pt x="1019517" y="1482966"/>
                  </a:lnTo>
                  <a:lnTo>
                    <a:pt x="1015263" y="1486776"/>
                  </a:lnTo>
                  <a:lnTo>
                    <a:pt x="1013307" y="1489405"/>
                  </a:lnTo>
                  <a:lnTo>
                    <a:pt x="1013307" y="1494396"/>
                  </a:lnTo>
                  <a:lnTo>
                    <a:pt x="1012850" y="1494396"/>
                  </a:lnTo>
                  <a:lnTo>
                    <a:pt x="1012609" y="1495666"/>
                  </a:lnTo>
                  <a:lnTo>
                    <a:pt x="1010729" y="1495666"/>
                  </a:lnTo>
                  <a:lnTo>
                    <a:pt x="1010831" y="1494396"/>
                  </a:lnTo>
                  <a:lnTo>
                    <a:pt x="1011555" y="1494396"/>
                  </a:lnTo>
                  <a:lnTo>
                    <a:pt x="1012329" y="1493126"/>
                  </a:lnTo>
                  <a:lnTo>
                    <a:pt x="1013218" y="1493126"/>
                  </a:lnTo>
                  <a:lnTo>
                    <a:pt x="1013307" y="1494396"/>
                  </a:lnTo>
                  <a:lnTo>
                    <a:pt x="1013307" y="1489405"/>
                  </a:lnTo>
                  <a:lnTo>
                    <a:pt x="1009573" y="1494396"/>
                  </a:lnTo>
                  <a:lnTo>
                    <a:pt x="1010627" y="1494396"/>
                  </a:lnTo>
                  <a:lnTo>
                    <a:pt x="1006513" y="1499476"/>
                  </a:lnTo>
                  <a:lnTo>
                    <a:pt x="1002512" y="1505826"/>
                  </a:lnTo>
                  <a:lnTo>
                    <a:pt x="996784" y="1507096"/>
                  </a:lnTo>
                  <a:lnTo>
                    <a:pt x="994168" y="1510906"/>
                  </a:lnTo>
                  <a:lnTo>
                    <a:pt x="990549" y="1515986"/>
                  </a:lnTo>
                  <a:lnTo>
                    <a:pt x="991095" y="1517256"/>
                  </a:lnTo>
                  <a:lnTo>
                    <a:pt x="990663" y="1519796"/>
                  </a:lnTo>
                  <a:lnTo>
                    <a:pt x="993317" y="1517256"/>
                  </a:lnTo>
                  <a:lnTo>
                    <a:pt x="996569" y="1514716"/>
                  </a:lnTo>
                  <a:lnTo>
                    <a:pt x="998131" y="1512176"/>
                  </a:lnTo>
                  <a:lnTo>
                    <a:pt x="1001204" y="1508366"/>
                  </a:lnTo>
                  <a:lnTo>
                    <a:pt x="1002715" y="1507096"/>
                  </a:lnTo>
                  <a:lnTo>
                    <a:pt x="1005052" y="1505826"/>
                  </a:lnTo>
                  <a:lnTo>
                    <a:pt x="1005560" y="1505826"/>
                  </a:lnTo>
                  <a:lnTo>
                    <a:pt x="1003642" y="1509636"/>
                  </a:lnTo>
                  <a:lnTo>
                    <a:pt x="1001306" y="1513446"/>
                  </a:lnTo>
                  <a:lnTo>
                    <a:pt x="1001801" y="1515986"/>
                  </a:lnTo>
                  <a:lnTo>
                    <a:pt x="998816" y="1519796"/>
                  </a:lnTo>
                  <a:lnTo>
                    <a:pt x="991184" y="1528686"/>
                  </a:lnTo>
                  <a:lnTo>
                    <a:pt x="988606" y="1532496"/>
                  </a:lnTo>
                  <a:lnTo>
                    <a:pt x="990447" y="1532496"/>
                  </a:lnTo>
                  <a:lnTo>
                    <a:pt x="992898" y="1529956"/>
                  </a:lnTo>
                  <a:lnTo>
                    <a:pt x="994778" y="1528686"/>
                  </a:lnTo>
                  <a:lnTo>
                    <a:pt x="998435" y="1524876"/>
                  </a:lnTo>
                  <a:lnTo>
                    <a:pt x="997597" y="1527416"/>
                  </a:lnTo>
                  <a:lnTo>
                    <a:pt x="996302" y="1529956"/>
                  </a:lnTo>
                  <a:lnTo>
                    <a:pt x="992378" y="1533766"/>
                  </a:lnTo>
                  <a:lnTo>
                    <a:pt x="991781" y="1535036"/>
                  </a:lnTo>
                  <a:lnTo>
                    <a:pt x="992378" y="1535036"/>
                  </a:lnTo>
                  <a:lnTo>
                    <a:pt x="996378" y="1531226"/>
                  </a:lnTo>
                  <a:lnTo>
                    <a:pt x="998626" y="1527416"/>
                  </a:lnTo>
                  <a:lnTo>
                    <a:pt x="1001280" y="1526146"/>
                  </a:lnTo>
                  <a:lnTo>
                    <a:pt x="1004697" y="1521066"/>
                  </a:lnTo>
                  <a:lnTo>
                    <a:pt x="1005852" y="1516227"/>
                  </a:lnTo>
                  <a:lnTo>
                    <a:pt x="1002639" y="1521066"/>
                  </a:lnTo>
                  <a:lnTo>
                    <a:pt x="1000721" y="1522336"/>
                  </a:lnTo>
                  <a:lnTo>
                    <a:pt x="998766" y="1524876"/>
                  </a:lnTo>
                  <a:lnTo>
                    <a:pt x="997915" y="1523606"/>
                  </a:lnTo>
                  <a:lnTo>
                    <a:pt x="1000125" y="1521066"/>
                  </a:lnTo>
                  <a:lnTo>
                    <a:pt x="1004125" y="1515986"/>
                  </a:lnTo>
                  <a:lnTo>
                    <a:pt x="1005916" y="1515986"/>
                  </a:lnTo>
                  <a:lnTo>
                    <a:pt x="1013726" y="1509636"/>
                  </a:lnTo>
                  <a:lnTo>
                    <a:pt x="1014260" y="1508366"/>
                  </a:lnTo>
                  <a:lnTo>
                    <a:pt x="1015796" y="1505826"/>
                  </a:lnTo>
                  <a:lnTo>
                    <a:pt x="1018882" y="1500746"/>
                  </a:lnTo>
                  <a:lnTo>
                    <a:pt x="1021842" y="1498206"/>
                  </a:lnTo>
                  <a:lnTo>
                    <a:pt x="1026375" y="1495666"/>
                  </a:lnTo>
                  <a:lnTo>
                    <a:pt x="1028636" y="1494396"/>
                  </a:lnTo>
                  <a:lnTo>
                    <a:pt x="1030960" y="1493126"/>
                  </a:lnTo>
                  <a:lnTo>
                    <a:pt x="1034719" y="1485506"/>
                  </a:lnTo>
                  <a:lnTo>
                    <a:pt x="1036777" y="1484236"/>
                  </a:lnTo>
                  <a:lnTo>
                    <a:pt x="1041692" y="1480426"/>
                  </a:lnTo>
                  <a:lnTo>
                    <a:pt x="1044600" y="1477886"/>
                  </a:lnTo>
                  <a:lnTo>
                    <a:pt x="1046060" y="1477886"/>
                  </a:lnTo>
                  <a:lnTo>
                    <a:pt x="1041273" y="1484236"/>
                  </a:lnTo>
                  <a:lnTo>
                    <a:pt x="1047076" y="1481696"/>
                  </a:lnTo>
                  <a:lnTo>
                    <a:pt x="1049439" y="1480426"/>
                  </a:lnTo>
                  <a:lnTo>
                    <a:pt x="1051623" y="1479156"/>
                  </a:lnTo>
                  <a:lnTo>
                    <a:pt x="1050582" y="1482966"/>
                  </a:lnTo>
                  <a:lnTo>
                    <a:pt x="1047089" y="1486776"/>
                  </a:lnTo>
                  <a:lnTo>
                    <a:pt x="1042581" y="1491907"/>
                  </a:lnTo>
                  <a:lnTo>
                    <a:pt x="1040930" y="1494396"/>
                  </a:lnTo>
                  <a:lnTo>
                    <a:pt x="1033703" y="1499476"/>
                  </a:lnTo>
                  <a:lnTo>
                    <a:pt x="1029119" y="1505826"/>
                  </a:lnTo>
                  <a:lnTo>
                    <a:pt x="1022388" y="1513446"/>
                  </a:lnTo>
                  <a:lnTo>
                    <a:pt x="1020178" y="1518310"/>
                  </a:lnTo>
                  <a:lnTo>
                    <a:pt x="1020178" y="1521066"/>
                  </a:lnTo>
                  <a:lnTo>
                    <a:pt x="1019746" y="1523606"/>
                  </a:lnTo>
                  <a:lnTo>
                    <a:pt x="1019136" y="1523606"/>
                  </a:lnTo>
                  <a:lnTo>
                    <a:pt x="1018070" y="1524876"/>
                  </a:lnTo>
                  <a:lnTo>
                    <a:pt x="1016673" y="1526146"/>
                  </a:lnTo>
                  <a:lnTo>
                    <a:pt x="1015580" y="1526146"/>
                  </a:lnTo>
                  <a:lnTo>
                    <a:pt x="1016825" y="1523606"/>
                  </a:lnTo>
                  <a:lnTo>
                    <a:pt x="1017727" y="1523606"/>
                  </a:lnTo>
                  <a:lnTo>
                    <a:pt x="1019759" y="1521066"/>
                  </a:lnTo>
                  <a:lnTo>
                    <a:pt x="1020178" y="1521066"/>
                  </a:lnTo>
                  <a:lnTo>
                    <a:pt x="1020178" y="1518310"/>
                  </a:lnTo>
                  <a:lnTo>
                    <a:pt x="1018921" y="1521066"/>
                  </a:lnTo>
                  <a:lnTo>
                    <a:pt x="1016368" y="1519796"/>
                  </a:lnTo>
                  <a:lnTo>
                    <a:pt x="1014615" y="1521066"/>
                  </a:lnTo>
                  <a:lnTo>
                    <a:pt x="1006195" y="1529956"/>
                  </a:lnTo>
                  <a:lnTo>
                    <a:pt x="1004785" y="1531226"/>
                  </a:lnTo>
                  <a:lnTo>
                    <a:pt x="1004354" y="1529956"/>
                  </a:lnTo>
                  <a:lnTo>
                    <a:pt x="1005497" y="1528686"/>
                  </a:lnTo>
                  <a:lnTo>
                    <a:pt x="1006779" y="1527416"/>
                  </a:lnTo>
                  <a:lnTo>
                    <a:pt x="1010640" y="1522336"/>
                  </a:lnTo>
                  <a:lnTo>
                    <a:pt x="1011212" y="1522336"/>
                  </a:lnTo>
                  <a:lnTo>
                    <a:pt x="1012151" y="1521066"/>
                  </a:lnTo>
                  <a:lnTo>
                    <a:pt x="1011821" y="1519796"/>
                  </a:lnTo>
                  <a:lnTo>
                    <a:pt x="1006538" y="1526146"/>
                  </a:lnTo>
                  <a:lnTo>
                    <a:pt x="1003782" y="1528686"/>
                  </a:lnTo>
                  <a:lnTo>
                    <a:pt x="1001255" y="1535036"/>
                  </a:lnTo>
                  <a:lnTo>
                    <a:pt x="999591" y="1537576"/>
                  </a:lnTo>
                  <a:lnTo>
                    <a:pt x="996607" y="1545196"/>
                  </a:lnTo>
                  <a:lnTo>
                    <a:pt x="999197" y="1545196"/>
                  </a:lnTo>
                  <a:lnTo>
                    <a:pt x="1009611" y="1535036"/>
                  </a:lnTo>
                  <a:lnTo>
                    <a:pt x="1014018" y="1531226"/>
                  </a:lnTo>
                  <a:lnTo>
                    <a:pt x="1017295" y="1526146"/>
                  </a:lnTo>
                  <a:lnTo>
                    <a:pt x="1018108" y="1524876"/>
                  </a:lnTo>
                  <a:lnTo>
                    <a:pt x="1019086" y="1524876"/>
                  </a:lnTo>
                  <a:lnTo>
                    <a:pt x="1017676" y="1528686"/>
                  </a:lnTo>
                  <a:lnTo>
                    <a:pt x="1020445" y="1524876"/>
                  </a:lnTo>
                  <a:lnTo>
                    <a:pt x="1023213" y="1521066"/>
                  </a:lnTo>
                  <a:lnTo>
                    <a:pt x="1025194" y="1517256"/>
                  </a:lnTo>
                  <a:lnTo>
                    <a:pt x="1029716" y="1510906"/>
                  </a:lnTo>
                  <a:lnTo>
                    <a:pt x="1031011" y="1509636"/>
                  </a:lnTo>
                  <a:lnTo>
                    <a:pt x="1033741" y="1508366"/>
                  </a:lnTo>
                  <a:lnTo>
                    <a:pt x="1033348" y="1509636"/>
                  </a:lnTo>
                  <a:lnTo>
                    <a:pt x="1033297" y="1512176"/>
                  </a:lnTo>
                  <a:lnTo>
                    <a:pt x="1031773" y="1514716"/>
                  </a:lnTo>
                  <a:lnTo>
                    <a:pt x="1025245" y="1522336"/>
                  </a:lnTo>
                  <a:lnTo>
                    <a:pt x="1022299" y="1524876"/>
                  </a:lnTo>
                  <a:lnTo>
                    <a:pt x="1018171" y="1529956"/>
                  </a:lnTo>
                  <a:lnTo>
                    <a:pt x="1017193" y="1532496"/>
                  </a:lnTo>
                  <a:lnTo>
                    <a:pt x="1015936" y="1533766"/>
                  </a:lnTo>
                  <a:lnTo>
                    <a:pt x="1016292" y="1535036"/>
                  </a:lnTo>
                  <a:lnTo>
                    <a:pt x="1017054" y="1533766"/>
                  </a:lnTo>
                  <a:lnTo>
                    <a:pt x="1018146" y="1533766"/>
                  </a:lnTo>
                  <a:lnTo>
                    <a:pt x="1019670" y="1531226"/>
                  </a:lnTo>
                  <a:lnTo>
                    <a:pt x="1020597" y="1529956"/>
                  </a:lnTo>
                  <a:lnTo>
                    <a:pt x="1021956" y="1527416"/>
                  </a:lnTo>
                  <a:lnTo>
                    <a:pt x="1026350" y="1522336"/>
                  </a:lnTo>
                  <a:lnTo>
                    <a:pt x="1030960" y="1515986"/>
                  </a:lnTo>
                  <a:lnTo>
                    <a:pt x="1035405" y="1510906"/>
                  </a:lnTo>
                  <a:lnTo>
                    <a:pt x="1036955" y="1508366"/>
                  </a:lnTo>
                  <a:lnTo>
                    <a:pt x="1039266" y="1504556"/>
                  </a:lnTo>
                  <a:lnTo>
                    <a:pt x="1039761" y="1504556"/>
                  </a:lnTo>
                  <a:lnTo>
                    <a:pt x="1041234" y="1502016"/>
                  </a:lnTo>
                  <a:lnTo>
                    <a:pt x="1045502" y="1498206"/>
                  </a:lnTo>
                  <a:lnTo>
                    <a:pt x="1048118" y="1495666"/>
                  </a:lnTo>
                  <a:lnTo>
                    <a:pt x="1052868" y="1489316"/>
                  </a:lnTo>
                  <a:lnTo>
                    <a:pt x="1054785" y="1486776"/>
                  </a:lnTo>
                  <a:lnTo>
                    <a:pt x="1057300" y="1484236"/>
                  </a:lnTo>
                  <a:lnTo>
                    <a:pt x="1060932" y="1484236"/>
                  </a:lnTo>
                  <a:lnTo>
                    <a:pt x="1067371" y="1475346"/>
                  </a:lnTo>
                  <a:lnTo>
                    <a:pt x="1068743" y="1474076"/>
                  </a:lnTo>
                  <a:lnTo>
                    <a:pt x="1069987" y="1474076"/>
                  </a:lnTo>
                  <a:lnTo>
                    <a:pt x="1071486" y="1472806"/>
                  </a:lnTo>
                  <a:lnTo>
                    <a:pt x="1072222" y="1472806"/>
                  </a:lnTo>
                  <a:lnTo>
                    <a:pt x="1065199" y="1482966"/>
                  </a:lnTo>
                  <a:lnTo>
                    <a:pt x="1062888" y="1489316"/>
                  </a:lnTo>
                  <a:lnTo>
                    <a:pt x="1054849" y="1496936"/>
                  </a:lnTo>
                  <a:lnTo>
                    <a:pt x="1054112" y="1498206"/>
                  </a:lnTo>
                  <a:lnTo>
                    <a:pt x="1053884" y="1498206"/>
                  </a:lnTo>
                  <a:lnTo>
                    <a:pt x="1053668" y="1499476"/>
                  </a:lnTo>
                  <a:lnTo>
                    <a:pt x="1054100" y="1499476"/>
                  </a:lnTo>
                  <a:lnTo>
                    <a:pt x="1057452" y="1495666"/>
                  </a:lnTo>
                  <a:lnTo>
                    <a:pt x="1059014" y="1495666"/>
                  </a:lnTo>
                  <a:lnTo>
                    <a:pt x="1065022" y="1491856"/>
                  </a:lnTo>
                  <a:lnTo>
                    <a:pt x="1069340" y="1486776"/>
                  </a:lnTo>
                  <a:lnTo>
                    <a:pt x="1076452" y="1479156"/>
                  </a:lnTo>
                  <a:lnTo>
                    <a:pt x="1075842" y="1477886"/>
                  </a:lnTo>
                  <a:lnTo>
                    <a:pt x="1077518" y="1475346"/>
                  </a:lnTo>
                  <a:lnTo>
                    <a:pt x="1077836" y="1474076"/>
                  </a:lnTo>
                  <a:lnTo>
                    <a:pt x="1078738" y="1472806"/>
                  </a:lnTo>
                  <a:lnTo>
                    <a:pt x="1079360" y="1472806"/>
                  </a:lnTo>
                  <a:lnTo>
                    <a:pt x="1080249" y="1471536"/>
                  </a:lnTo>
                  <a:lnTo>
                    <a:pt x="1080566" y="1471536"/>
                  </a:lnTo>
                  <a:lnTo>
                    <a:pt x="1081265" y="1472806"/>
                  </a:lnTo>
                  <a:lnTo>
                    <a:pt x="1078750" y="1477886"/>
                  </a:lnTo>
                  <a:lnTo>
                    <a:pt x="1075169" y="1482966"/>
                  </a:lnTo>
                  <a:lnTo>
                    <a:pt x="1075169" y="1486776"/>
                  </a:lnTo>
                  <a:lnTo>
                    <a:pt x="1065377" y="1498206"/>
                  </a:lnTo>
                  <a:lnTo>
                    <a:pt x="1064666" y="1499476"/>
                  </a:lnTo>
                  <a:lnTo>
                    <a:pt x="1064577" y="1498206"/>
                  </a:lnTo>
                  <a:lnTo>
                    <a:pt x="1064374" y="1498206"/>
                  </a:lnTo>
                  <a:lnTo>
                    <a:pt x="1064844" y="1496936"/>
                  </a:lnTo>
                  <a:lnTo>
                    <a:pt x="1066368" y="1495666"/>
                  </a:lnTo>
                  <a:lnTo>
                    <a:pt x="1074813" y="1486776"/>
                  </a:lnTo>
                  <a:lnTo>
                    <a:pt x="1075169" y="1486776"/>
                  </a:lnTo>
                  <a:lnTo>
                    <a:pt x="1075169" y="1482966"/>
                  </a:lnTo>
                  <a:lnTo>
                    <a:pt x="1073378" y="1485506"/>
                  </a:lnTo>
                  <a:lnTo>
                    <a:pt x="1070432" y="1486776"/>
                  </a:lnTo>
                  <a:lnTo>
                    <a:pt x="1064387" y="1493126"/>
                  </a:lnTo>
                  <a:lnTo>
                    <a:pt x="1063459" y="1496936"/>
                  </a:lnTo>
                  <a:lnTo>
                    <a:pt x="1056741" y="1503286"/>
                  </a:lnTo>
                  <a:lnTo>
                    <a:pt x="1053680" y="1505826"/>
                  </a:lnTo>
                  <a:lnTo>
                    <a:pt x="1050556" y="1508366"/>
                  </a:lnTo>
                  <a:lnTo>
                    <a:pt x="1044638" y="1513446"/>
                  </a:lnTo>
                  <a:lnTo>
                    <a:pt x="1042479" y="1515986"/>
                  </a:lnTo>
                  <a:lnTo>
                    <a:pt x="1039088" y="1521066"/>
                  </a:lnTo>
                  <a:lnTo>
                    <a:pt x="1037678" y="1523606"/>
                  </a:lnTo>
                  <a:lnTo>
                    <a:pt x="1032052" y="1527416"/>
                  </a:lnTo>
                  <a:lnTo>
                    <a:pt x="1027417" y="1533766"/>
                  </a:lnTo>
                  <a:lnTo>
                    <a:pt x="1020648" y="1537576"/>
                  </a:lnTo>
                  <a:lnTo>
                    <a:pt x="1017968" y="1540116"/>
                  </a:lnTo>
                  <a:lnTo>
                    <a:pt x="1011224" y="1545196"/>
                  </a:lnTo>
                  <a:lnTo>
                    <a:pt x="1009599" y="1549006"/>
                  </a:lnTo>
                  <a:lnTo>
                    <a:pt x="1006182" y="1552816"/>
                  </a:lnTo>
                  <a:lnTo>
                    <a:pt x="1003160" y="1555356"/>
                  </a:lnTo>
                  <a:lnTo>
                    <a:pt x="1002677" y="1556626"/>
                  </a:lnTo>
                  <a:lnTo>
                    <a:pt x="1001991" y="1556626"/>
                  </a:lnTo>
                  <a:lnTo>
                    <a:pt x="1001864" y="1557896"/>
                  </a:lnTo>
                  <a:lnTo>
                    <a:pt x="1001572" y="1559166"/>
                  </a:lnTo>
                  <a:lnTo>
                    <a:pt x="1007186" y="1555356"/>
                  </a:lnTo>
                  <a:lnTo>
                    <a:pt x="1011034" y="1549006"/>
                  </a:lnTo>
                  <a:lnTo>
                    <a:pt x="1014603" y="1546466"/>
                  </a:lnTo>
                  <a:lnTo>
                    <a:pt x="1018870" y="1546466"/>
                  </a:lnTo>
                  <a:lnTo>
                    <a:pt x="1023886" y="1541386"/>
                  </a:lnTo>
                  <a:lnTo>
                    <a:pt x="1033284" y="1533766"/>
                  </a:lnTo>
                  <a:lnTo>
                    <a:pt x="1036751" y="1529956"/>
                  </a:lnTo>
                  <a:lnTo>
                    <a:pt x="1040003" y="1523606"/>
                  </a:lnTo>
                  <a:lnTo>
                    <a:pt x="1040866" y="1522336"/>
                  </a:lnTo>
                  <a:lnTo>
                    <a:pt x="1058354" y="1505826"/>
                  </a:lnTo>
                  <a:lnTo>
                    <a:pt x="1059789" y="1504556"/>
                  </a:lnTo>
                  <a:lnTo>
                    <a:pt x="1060843" y="1504556"/>
                  </a:lnTo>
                  <a:lnTo>
                    <a:pt x="1058951" y="1508366"/>
                  </a:lnTo>
                  <a:lnTo>
                    <a:pt x="1058989" y="1509636"/>
                  </a:lnTo>
                  <a:lnTo>
                    <a:pt x="1063332" y="1504556"/>
                  </a:lnTo>
                  <a:lnTo>
                    <a:pt x="1067663" y="1499476"/>
                  </a:lnTo>
                  <a:lnTo>
                    <a:pt x="1072972" y="1495666"/>
                  </a:lnTo>
                  <a:lnTo>
                    <a:pt x="1080300" y="1489316"/>
                  </a:lnTo>
                  <a:lnTo>
                    <a:pt x="1081951" y="1490586"/>
                  </a:lnTo>
                  <a:lnTo>
                    <a:pt x="1082802" y="1489316"/>
                  </a:lnTo>
                  <a:lnTo>
                    <a:pt x="1084516" y="1486776"/>
                  </a:lnTo>
                  <a:lnTo>
                    <a:pt x="1087094" y="1482966"/>
                  </a:lnTo>
                  <a:lnTo>
                    <a:pt x="1085507" y="1482966"/>
                  </a:lnTo>
                  <a:lnTo>
                    <a:pt x="1085113" y="1481696"/>
                  </a:lnTo>
                  <a:lnTo>
                    <a:pt x="1083830" y="1481696"/>
                  </a:lnTo>
                  <a:lnTo>
                    <a:pt x="1084554" y="1480426"/>
                  </a:lnTo>
                  <a:lnTo>
                    <a:pt x="1085761" y="1479156"/>
                  </a:lnTo>
                  <a:lnTo>
                    <a:pt x="1089672" y="1477886"/>
                  </a:lnTo>
                  <a:lnTo>
                    <a:pt x="1095870" y="1472806"/>
                  </a:lnTo>
                  <a:lnTo>
                    <a:pt x="1104823" y="1465186"/>
                  </a:lnTo>
                  <a:lnTo>
                    <a:pt x="1105763" y="1465186"/>
                  </a:lnTo>
                  <a:lnTo>
                    <a:pt x="1105712" y="1466456"/>
                  </a:lnTo>
                  <a:lnTo>
                    <a:pt x="1106220" y="1467726"/>
                  </a:lnTo>
                  <a:lnTo>
                    <a:pt x="1105052" y="1468996"/>
                  </a:lnTo>
                  <a:lnTo>
                    <a:pt x="1105001" y="1470266"/>
                  </a:lnTo>
                  <a:lnTo>
                    <a:pt x="1104214" y="1472806"/>
                  </a:lnTo>
                  <a:lnTo>
                    <a:pt x="1103122" y="1472806"/>
                  </a:lnTo>
                  <a:lnTo>
                    <a:pt x="1102448" y="1474076"/>
                  </a:lnTo>
                  <a:lnTo>
                    <a:pt x="1102207" y="1474076"/>
                  </a:lnTo>
                  <a:lnTo>
                    <a:pt x="1102385" y="1472806"/>
                  </a:lnTo>
                  <a:lnTo>
                    <a:pt x="1102741" y="1472806"/>
                  </a:lnTo>
                  <a:lnTo>
                    <a:pt x="1104950" y="1470266"/>
                  </a:lnTo>
                  <a:lnTo>
                    <a:pt x="1105001" y="1468996"/>
                  </a:lnTo>
                  <a:lnTo>
                    <a:pt x="1104226" y="1468996"/>
                  </a:lnTo>
                  <a:lnTo>
                    <a:pt x="1103223" y="1470266"/>
                  </a:lnTo>
                  <a:lnTo>
                    <a:pt x="1098511" y="1475346"/>
                  </a:lnTo>
                  <a:lnTo>
                    <a:pt x="1093470" y="1480426"/>
                  </a:lnTo>
                  <a:lnTo>
                    <a:pt x="1090676" y="1488046"/>
                  </a:lnTo>
                  <a:lnTo>
                    <a:pt x="1084249" y="1495666"/>
                  </a:lnTo>
                  <a:lnTo>
                    <a:pt x="1082890" y="1496936"/>
                  </a:lnTo>
                  <a:lnTo>
                    <a:pt x="1082205" y="1499476"/>
                  </a:lnTo>
                  <a:lnTo>
                    <a:pt x="1081112" y="1502016"/>
                  </a:lnTo>
                  <a:lnTo>
                    <a:pt x="1088974" y="1495666"/>
                  </a:lnTo>
                  <a:lnTo>
                    <a:pt x="1093063" y="1494396"/>
                  </a:lnTo>
                  <a:lnTo>
                    <a:pt x="1098765" y="1491907"/>
                  </a:lnTo>
                  <a:lnTo>
                    <a:pt x="1097254" y="1495666"/>
                  </a:lnTo>
                  <a:lnTo>
                    <a:pt x="1095336" y="1498206"/>
                  </a:lnTo>
                  <a:lnTo>
                    <a:pt x="1098448" y="1495666"/>
                  </a:lnTo>
                  <a:lnTo>
                    <a:pt x="1100302" y="1494396"/>
                  </a:lnTo>
                  <a:lnTo>
                    <a:pt x="1102360" y="1491856"/>
                  </a:lnTo>
                  <a:lnTo>
                    <a:pt x="1103388" y="1490586"/>
                  </a:lnTo>
                  <a:lnTo>
                    <a:pt x="1103033" y="1489316"/>
                  </a:lnTo>
                  <a:lnTo>
                    <a:pt x="1105598" y="1484236"/>
                  </a:lnTo>
                  <a:lnTo>
                    <a:pt x="1106855" y="1482966"/>
                  </a:lnTo>
                  <a:lnTo>
                    <a:pt x="1111770" y="1480426"/>
                  </a:lnTo>
                  <a:lnTo>
                    <a:pt x="1113129" y="1480426"/>
                  </a:lnTo>
                  <a:lnTo>
                    <a:pt x="1119136" y="1474076"/>
                  </a:lnTo>
                  <a:lnTo>
                    <a:pt x="1120330" y="1472806"/>
                  </a:lnTo>
                  <a:lnTo>
                    <a:pt x="1124064" y="1470266"/>
                  </a:lnTo>
                  <a:lnTo>
                    <a:pt x="1129461" y="1466456"/>
                  </a:lnTo>
                  <a:lnTo>
                    <a:pt x="1132573" y="1461376"/>
                  </a:lnTo>
                  <a:lnTo>
                    <a:pt x="1132471" y="1460106"/>
                  </a:lnTo>
                  <a:lnTo>
                    <a:pt x="1132332" y="1458836"/>
                  </a:lnTo>
                  <a:lnTo>
                    <a:pt x="1130490" y="1461376"/>
                  </a:lnTo>
                  <a:lnTo>
                    <a:pt x="1127023" y="1463916"/>
                  </a:lnTo>
                  <a:lnTo>
                    <a:pt x="1125283" y="1466456"/>
                  </a:lnTo>
                  <a:lnTo>
                    <a:pt x="1123619" y="1467726"/>
                  </a:lnTo>
                  <a:lnTo>
                    <a:pt x="1118501" y="1472806"/>
                  </a:lnTo>
                  <a:lnTo>
                    <a:pt x="1115809" y="1474076"/>
                  </a:lnTo>
                  <a:lnTo>
                    <a:pt x="1116406" y="1471536"/>
                  </a:lnTo>
                  <a:lnTo>
                    <a:pt x="1116698" y="1470266"/>
                  </a:lnTo>
                  <a:lnTo>
                    <a:pt x="1117092" y="1467726"/>
                  </a:lnTo>
                  <a:lnTo>
                    <a:pt x="1117828" y="1466456"/>
                  </a:lnTo>
                  <a:lnTo>
                    <a:pt x="1118958" y="1462646"/>
                  </a:lnTo>
                  <a:lnTo>
                    <a:pt x="1118806" y="1462646"/>
                  </a:lnTo>
                  <a:lnTo>
                    <a:pt x="1113650" y="1467726"/>
                  </a:lnTo>
                  <a:lnTo>
                    <a:pt x="1109510" y="1471536"/>
                  </a:lnTo>
                  <a:lnTo>
                    <a:pt x="1109167" y="1470266"/>
                  </a:lnTo>
                  <a:lnTo>
                    <a:pt x="1108824" y="1468996"/>
                  </a:lnTo>
                  <a:lnTo>
                    <a:pt x="1112989" y="1465186"/>
                  </a:lnTo>
                  <a:lnTo>
                    <a:pt x="1116457" y="1461376"/>
                  </a:lnTo>
                  <a:lnTo>
                    <a:pt x="1117612" y="1460106"/>
                  </a:lnTo>
                  <a:lnTo>
                    <a:pt x="1117942" y="1458836"/>
                  </a:lnTo>
                  <a:lnTo>
                    <a:pt x="1117650" y="1457566"/>
                  </a:lnTo>
                  <a:lnTo>
                    <a:pt x="1117892" y="1456296"/>
                  </a:lnTo>
                  <a:lnTo>
                    <a:pt x="1119200" y="1455026"/>
                  </a:lnTo>
                  <a:lnTo>
                    <a:pt x="1123099" y="1451216"/>
                  </a:lnTo>
                  <a:lnTo>
                    <a:pt x="1126680" y="1447406"/>
                  </a:lnTo>
                  <a:lnTo>
                    <a:pt x="1131646" y="1442326"/>
                  </a:lnTo>
                  <a:lnTo>
                    <a:pt x="1132890" y="1441056"/>
                  </a:lnTo>
                  <a:lnTo>
                    <a:pt x="1134338" y="1441056"/>
                  </a:lnTo>
                  <a:lnTo>
                    <a:pt x="1132332" y="1446136"/>
                  </a:lnTo>
                  <a:lnTo>
                    <a:pt x="1130427" y="1448676"/>
                  </a:lnTo>
                  <a:lnTo>
                    <a:pt x="1129766" y="1451216"/>
                  </a:lnTo>
                  <a:lnTo>
                    <a:pt x="1125829" y="1457566"/>
                  </a:lnTo>
                  <a:lnTo>
                    <a:pt x="1128788" y="1456296"/>
                  </a:lnTo>
                  <a:lnTo>
                    <a:pt x="1131849" y="1452486"/>
                  </a:lnTo>
                  <a:lnTo>
                    <a:pt x="1136789" y="1447406"/>
                  </a:lnTo>
                  <a:lnTo>
                    <a:pt x="1138758" y="1446136"/>
                  </a:lnTo>
                  <a:lnTo>
                    <a:pt x="1140828" y="1444866"/>
                  </a:lnTo>
                  <a:lnTo>
                    <a:pt x="1142263" y="1443596"/>
                  </a:lnTo>
                  <a:lnTo>
                    <a:pt x="1143419" y="1442326"/>
                  </a:lnTo>
                  <a:lnTo>
                    <a:pt x="1144320" y="1439824"/>
                  </a:lnTo>
                  <a:lnTo>
                    <a:pt x="1143546" y="1441056"/>
                  </a:lnTo>
                  <a:lnTo>
                    <a:pt x="1142669" y="1441056"/>
                  </a:lnTo>
                  <a:lnTo>
                    <a:pt x="1140980" y="1442326"/>
                  </a:lnTo>
                  <a:lnTo>
                    <a:pt x="1138936" y="1443596"/>
                  </a:lnTo>
                  <a:lnTo>
                    <a:pt x="1141069" y="1441056"/>
                  </a:lnTo>
                  <a:lnTo>
                    <a:pt x="1147495" y="1433436"/>
                  </a:lnTo>
                  <a:lnTo>
                    <a:pt x="1152486" y="1427086"/>
                  </a:lnTo>
                  <a:lnTo>
                    <a:pt x="1158265" y="1416926"/>
                  </a:lnTo>
                  <a:lnTo>
                    <a:pt x="1159713" y="1414386"/>
                  </a:lnTo>
                  <a:lnTo>
                    <a:pt x="1162646" y="1411846"/>
                  </a:lnTo>
                  <a:lnTo>
                    <a:pt x="1167828" y="1411846"/>
                  </a:lnTo>
                  <a:lnTo>
                    <a:pt x="1167942" y="1404226"/>
                  </a:lnTo>
                  <a:lnTo>
                    <a:pt x="1165796" y="1408036"/>
                  </a:lnTo>
                  <a:lnTo>
                    <a:pt x="1164691" y="1409306"/>
                  </a:lnTo>
                  <a:lnTo>
                    <a:pt x="1156055" y="1416926"/>
                  </a:lnTo>
                  <a:lnTo>
                    <a:pt x="1155636" y="1413116"/>
                  </a:lnTo>
                  <a:lnTo>
                    <a:pt x="1155446" y="1413116"/>
                  </a:lnTo>
                  <a:lnTo>
                    <a:pt x="1152842" y="1414386"/>
                  </a:lnTo>
                  <a:lnTo>
                    <a:pt x="1151712" y="1415656"/>
                  </a:lnTo>
                  <a:lnTo>
                    <a:pt x="1150785" y="1418196"/>
                  </a:lnTo>
                  <a:lnTo>
                    <a:pt x="1150175" y="1418196"/>
                  </a:lnTo>
                  <a:lnTo>
                    <a:pt x="1149273" y="1420736"/>
                  </a:lnTo>
                  <a:lnTo>
                    <a:pt x="1150378" y="1423276"/>
                  </a:lnTo>
                  <a:lnTo>
                    <a:pt x="1145019" y="1423276"/>
                  </a:lnTo>
                  <a:lnTo>
                    <a:pt x="1142022" y="1425816"/>
                  </a:lnTo>
                  <a:lnTo>
                    <a:pt x="1134694" y="1432166"/>
                  </a:lnTo>
                  <a:lnTo>
                    <a:pt x="1131608" y="1433436"/>
                  </a:lnTo>
                  <a:lnTo>
                    <a:pt x="1128153" y="1433436"/>
                  </a:lnTo>
                  <a:lnTo>
                    <a:pt x="1133970" y="1427086"/>
                  </a:lnTo>
                  <a:lnTo>
                    <a:pt x="1136053" y="1422006"/>
                  </a:lnTo>
                  <a:lnTo>
                    <a:pt x="1137069" y="1420736"/>
                  </a:lnTo>
                  <a:lnTo>
                    <a:pt x="1139101" y="1418196"/>
                  </a:lnTo>
                  <a:lnTo>
                    <a:pt x="1150785" y="1400416"/>
                  </a:lnTo>
                  <a:lnTo>
                    <a:pt x="1151039" y="1399146"/>
                  </a:lnTo>
                  <a:lnTo>
                    <a:pt x="1144625" y="1399146"/>
                  </a:lnTo>
                  <a:lnTo>
                    <a:pt x="1145349" y="1397876"/>
                  </a:lnTo>
                  <a:lnTo>
                    <a:pt x="1148207" y="1392796"/>
                  </a:lnTo>
                  <a:lnTo>
                    <a:pt x="1146886" y="1394066"/>
                  </a:lnTo>
                  <a:lnTo>
                    <a:pt x="1144562" y="1395336"/>
                  </a:lnTo>
                  <a:lnTo>
                    <a:pt x="1143419" y="1395336"/>
                  </a:lnTo>
                  <a:lnTo>
                    <a:pt x="1139532" y="1396606"/>
                  </a:lnTo>
                  <a:lnTo>
                    <a:pt x="1138250" y="1397876"/>
                  </a:lnTo>
                  <a:lnTo>
                    <a:pt x="1140523" y="1394066"/>
                  </a:lnTo>
                  <a:lnTo>
                    <a:pt x="1142796" y="1390256"/>
                  </a:lnTo>
                  <a:lnTo>
                    <a:pt x="1138656" y="1390256"/>
                  </a:lnTo>
                  <a:lnTo>
                    <a:pt x="1136523" y="1394066"/>
                  </a:lnTo>
                  <a:lnTo>
                    <a:pt x="1134668" y="1395336"/>
                  </a:lnTo>
                  <a:lnTo>
                    <a:pt x="1135392" y="1395336"/>
                  </a:lnTo>
                  <a:lnTo>
                    <a:pt x="1136548" y="1394066"/>
                  </a:lnTo>
                  <a:lnTo>
                    <a:pt x="1132763" y="1401686"/>
                  </a:lnTo>
                  <a:lnTo>
                    <a:pt x="1129461" y="1406766"/>
                  </a:lnTo>
                  <a:lnTo>
                    <a:pt x="1120990" y="1415656"/>
                  </a:lnTo>
                  <a:lnTo>
                    <a:pt x="1118235" y="1418196"/>
                  </a:lnTo>
                  <a:lnTo>
                    <a:pt x="1118133" y="1418018"/>
                  </a:lnTo>
                  <a:lnTo>
                    <a:pt x="1118133" y="1424546"/>
                  </a:lnTo>
                  <a:lnTo>
                    <a:pt x="1115428" y="1429308"/>
                  </a:lnTo>
                  <a:lnTo>
                    <a:pt x="1115428" y="1443596"/>
                  </a:lnTo>
                  <a:lnTo>
                    <a:pt x="1111707" y="1449946"/>
                  </a:lnTo>
                  <a:lnTo>
                    <a:pt x="1107211" y="1453756"/>
                  </a:lnTo>
                  <a:lnTo>
                    <a:pt x="1106652" y="1455026"/>
                  </a:lnTo>
                  <a:lnTo>
                    <a:pt x="1105242" y="1455026"/>
                  </a:lnTo>
                  <a:lnTo>
                    <a:pt x="1106817" y="1451216"/>
                  </a:lnTo>
                  <a:lnTo>
                    <a:pt x="1108227" y="1449946"/>
                  </a:lnTo>
                  <a:lnTo>
                    <a:pt x="1108608" y="1447406"/>
                  </a:lnTo>
                  <a:lnTo>
                    <a:pt x="1109408" y="1444866"/>
                  </a:lnTo>
                  <a:lnTo>
                    <a:pt x="1112659" y="1442326"/>
                  </a:lnTo>
                  <a:lnTo>
                    <a:pt x="1113777" y="1442326"/>
                  </a:lnTo>
                  <a:lnTo>
                    <a:pt x="1115428" y="1443596"/>
                  </a:lnTo>
                  <a:lnTo>
                    <a:pt x="1115428" y="1429308"/>
                  </a:lnTo>
                  <a:lnTo>
                    <a:pt x="1114526" y="1430896"/>
                  </a:lnTo>
                  <a:lnTo>
                    <a:pt x="1113129" y="1434706"/>
                  </a:lnTo>
                  <a:lnTo>
                    <a:pt x="1109065" y="1439786"/>
                  </a:lnTo>
                  <a:lnTo>
                    <a:pt x="1103871" y="1443596"/>
                  </a:lnTo>
                  <a:lnTo>
                    <a:pt x="1103731" y="1444866"/>
                  </a:lnTo>
                  <a:lnTo>
                    <a:pt x="1102880" y="1448676"/>
                  </a:lnTo>
                  <a:lnTo>
                    <a:pt x="1101242" y="1452486"/>
                  </a:lnTo>
                  <a:lnTo>
                    <a:pt x="1095641" y="1458836"/>
                  </a:lnTo>
                  <a:lnTo>
                    <a:pt x="1093914" y="1460106"/>
                  </a:lnTo>
                  <a:lnTo>
                    <a:pt x="1091628" y="1461376"/>
                  </a:lnTo>
                  <a:lnTo>
                    <a:pt x="1092822" y="1460106"/>
                  </a:lnTo>
                  <a:lnTo>
                    <a:pt x="1093787" y="1458836"/>
                  </a:lnTo>
                  <a:lnTo>
                    <a:pt x="1094206" y="1457566"/>
                  </a:lnTo>
                  <a:lnTo>
                    <a:pt x="1093863" y="1456296"/>
                  </a:lnTo>
                  <a:lnTo>
                    <a:pt x="1090447" y="1460106"/>
                  </a:lnTo>
                  <a:lnTo>
                    <a:pt x="1092454" y="1455026"/>
                  </a:lnTo>
                  <a:lnTo>
                    <a:pt x="1093355" y="1453756"/>
                  </a:lnTo>
                  <a:lnTo>
                    <a:pt x="1094092" y="1451216"/>
                  </a:lnTo>
                  <a:lnTo>
                    <a:pt x="1092365" y="1451216"/>
                  </a:lnTo>
                  <a:lnTo>
                    <a:pt x="1085786" y="1462646"/>
                  </a:lnTo>
                  <a:lnTo>
                    <a:pt x="1082560" y="1465186"/>
                  </a:lnTo>
                  <a:lnTo>
                    <a:pt x="1081506" y="1465186"/>
                  </a:lnTo>
                  <a:lnTo>
                    <a:pt x="1081633" y="1463916"/>
                  </a:lnTo>
                  <a:lnTo>
                    <a:pt x="1082522" y="1462646"/>
                  </a:lnTo>
                  <a:lnTo>
                    <a:pt x="1083246" y="1460106"/>
                  </a:lnTo>
                  <a:lnTo>
                    <a:pt x="1084554" y="1458836"/>
                  </a:lnTo>
                  <a:lnTo>
                    <a:pt x="1082027" y="1460106"/>
                  </a:lnTo>
                  <a:lnTo>
                    <a:pt x="1080427" y="1461376"/>
                  </a:lnTo>
                  <a:lnTo>
                    <a:pt x="1079017" y="1463916"/>
                  </a:lnTo>
                  <a:lnTo>
                    <a:pt x="1077861" y="1465186"/>
                  </a:lnTo>
                  <a:lnTo>
                    <a:pt x="1076591" y="1466456"/>
                  </a:lnTo>
                  <a:lnTo>
                    <a:pt x="1074077" y="1467726"/>
                  </a:lnTo>
                  <a:lnTo>
                    <a:pt x="1073226" y="1466456"/>
                  </a:lnTo>
                  <a:lnTo>
                    <a:pt x="1073899" y="1465186"/>
                  </a:lnTo>
                  <a:lnTo>
                    <a:pt x="1075931" y="1461376"/>
                  </a:lnTo>
                  <a:lnTo>
                    <a:pt x="1078026" y="1458836"/>
                  </a:lnTo>
                  <a:lnTo>
                    <a:pt x="1083437" y="1452486"/>
                  </a:lnTo>
                  <a:lnTo>
                    <a:pt x="1084554" y="1452486"/>
                  </a:lnTo>
                  <a:lnTo>
                    <a:pt x="1088491" y="1451216"/>
                  </a:lnTo>
                  <a:lnTo>
                    <a:pt x="1091425" y="1448676"/>
                  </a:lnTo>
                  <a:lnTo>
                    <a:pt x="1095108" y="1444866"/>
                  </a:lnTo>
                  <a:lnTo>
                    <a:pt x="1099527" y="1439786"/>
                  </a:lnTo>
                  <a:lnTo>
                    <a:pt x="1104087" y="1434706"/>
                  </a:lnTo>
                  <a:lnTo>
                    <a:pt x="1108570" y="1430896"/>
                  </a:lnTo>
                  <a:lnTo>
                    <a:pt x="1109395" y="1429626"/>
                  </a:lnTo>
                  <a:lnTo>
                    <a:pt x="1110234" y="1428356"/>
                  </a:lnTo>
                  <a:lnTo>
                    <a:pt x="1111910" y="1425816"/>
                  </a:lnTo>
                  <a:lnTo>
                    <a:pt x="1112748" y="1424546"/>
                  </a:lnTo>
                  <a:lnTo>
                    <a:pt x="1114120" y="1423276"/>
                  </a:lnTo>
                  <a:lnTo>
                    <a:pt x="1117447" y="1420736"/>
                  </a:lnTo>
                  <a:lnTo>
                    <a:pt x="1118133" y="1424546"/>
                  </a:lnTo>
                  <a:lnTo>
                    <a:pt x="1118133" y="1418018"/>
                  </a:lnTo>
                  <a:lnTo>
                    <a:pt x="1117511" y="1416926"/>
                  </a:lnTo>
                  <a:lnTo>
                    <a:pt x="1116787" y="1415656"/>
                  </a:lnTo>
                  <a:lnTo>
                    <a:pt x="1118616" y="1411846"/>
                  </a:lnTo>
                  <a:lnTo>
                    <a:pt x="1119974" y="1409306"/>
                  </a:lnTo>
                  <a:lnTo>
                    <a:pt x="1120571" y="1408036"/>
                  </a:lnTo>
                  <a:lnTo>
                    <a:pt x="1122362" y="1406766"/>
                  </a:lnTo>
                  <a:lnTo>
                    <a:pt x="1127264" y="1401686"/>
                  </a:lnTo>
                  <a:lnTo>
                    <a:pt x="1128522" y="1400416"/>
                  </a:lnTo>
                  <a:lnTo>
                    <a:pt x="1129779" y="1399146"/>
                  </a:lnTo>
                  <a:lnTo>
                    <a:pt x="1131036" y="1397876"/>
                  </a:lnTo>
                  <a:lnTo>
                    <a:pt x="1134452" y="1395336"/>
                  </a:lnTo>
                  <a:lnTo>
                    <a:pt x="1134656" y="1395336"/>
                  </a:lnTo>
                  <a:lnTo>
                    <a:pt x="1134592" y="1394066"/>
                  </a:lnTo>
                  <a:lnTo>
                    <a:pt x="1136383" y="1388986"/>
                  </a:lnTo>
                  <a:lnTo>
                    <a:pt x="1136192" y="1388986"/>
                  </a:lnTo>
                  <a:lnTo>
                    <a:pt x="1130350" y="1395336"/>
                  </a:lnTo>
                  <a:lnTo>
                    <a:pt x="1129347" y="1396606"/>
                  </a:lnTo>
                  <a:lnTo>
                    <a:pt x="1127506" y="1397876"/>
                  </a:lnTo>
                  <a:lnTo>
                    <a:pt x="1126007" y="1399146"/>
                  </a:lnTo>
                  <a:lnTo>
                    <a:pt x="1124953" y="1399146"/>
                  </a:lnTo>
                  <a:lnTo>
                    <a:pt x="1125347" y="1396606"/>
                  </a:lnTo>
                  <a:lnTo>
                    <a:pt x="1126324" y="1395336"/>
                  </a:lnTo>
                  <a:lnTo>
                    <a:pt x="1128280" y="1392796"/>
                  </a:lnTo>
                  <a:lnTo>
                    <a:pt x="1130173" y="1391526"/>
                  </a:lnTo>
                  <a:lnTo>
                    <a:pt x="1131912" y="1388986"/>
                  </a:lnTo>
                  <a:lnTo>
                    <a:pt x="1130820" y="1388986"/>
                  </a:lnTo>
                  <a:lnTo>
                    <a:pt x="1131925" y="1386446"/>
                  </a:lnTo>
                  <a:lnTo>
                    <a:pt x="1132484" y="1385176"/>
                  </a:lnTo>
                  <a:lnTo>
                    <a:pt x="1134592" y="1381366"/>
                  </a:lnTo>
                  <a:lnTo>
                    <a:pt x="1132903" y="1380096"/>
                  </a:lnTo>
                  <a:lnTo>
                    <a:pt x="1134643" y="1378826"/>
                  </a:lnTo>
                  <a:lnTo>
                    <a:pt x="1138402" y="1375016"/>
                  </a:lnTo>
                  <a:lnTo>
                    <a:pt x="1138275" y="1373746"/>
                  </a:lnTo>
                  <a:lnTo>
                    <a:pt x="1132928" y="1378826"/>
                  </a:lnTo>
                  <a:lnTo>
                    <a:pt x="1130185" y="1380096"/>
                  </a:lnTo>
                  <a:lnTo>
                    <a:pt x="1125689" y="1385176"/>
                  </a:lnTo>
                  <a:lnTo>
                    <a:pt x="1124254" y="1386446"/>
                  </a:lnTo>
                  <a:lnTo>
                    <a:pt x="1124394" y="1385176"/>
                  </a:lnTo>
                  <a:lnTo>
                    <a:pt x="1124673" y="1382636"/>
                  </a:lnTo>
                  <a:lnTo>
                    <a:pt x="1124585" y="1378826"/>
                  </a:lnTo>
                  <a:lnTo>
                    <a:pt x="1119162" y="1385176"/>
                  </a:lnTo>
                  <a:lnTo>
                    <a:pt x="1114882" y="1383906"/>
                  </a:lnTo>
                  <a:lnTo>
                    <a:pt x="1111313" y="1387741"/>
                  </a:lnTo>
                  <a:lnTo>
                    <a:pt x="1111313" y="1395336"/>
                  </a:lnTo>
                  <a:lnTo>
                    <a:pt x="1110983" y="1396606"/>
                  </a:lnTo>
                  <a:lnTo>
                    <a:pt x="1109205" y="1397876"/>
                  </a:lnTo>
                  <a:lnTo>
                    <a:pt x="1107681" y="1399146"/>
                  </a:lnTo>
                  <a:lnTo>
                    <a:pt x="1106258" y="1400416"/>
                  </a:lnTo>
                  <a:lnTo>
                    <a:pt x="1109014" y="1396606"/>
                  </a:lnTo>
                  <a:lnTo>
                    <a:pt x="1109929" y="1396606"/>
                  </a:lnTo>
                  <a:lnTo>
                    <a:pt x="1111008" y="1395336"/>
                  </a:lnTo>
                  <a:lnTo>
                    <a:pt x="1111313" y="1395336"/>
                  </a:lnTo>
                  <a:lnTo>
                    <a:pt x="1111313" y="1387741"/>
                  </a:lnTo>
                  <a:lnTo>
                    <a:pt x="1110145" y="1388986"/>
                  </a:lnTo>
                  <a:lnTo>
                    <a:pt x="1105446" y="1394701"/>
                  </a:lnTo>
                  <a:lnTo>
                    <a:pt x="1105446" y="1425816"/>
                  </a:lnTo>
                  <a:lnTo>
                    <a:pt x="1104646" y="1427175"/>
                  </a:lnTo>
                  <a:lnTo>
                    <a:pt x="1104646" y="1430896"/>
                  </a:lnTo>
                  <a:lnTo>
                    <a:pt x="1104239" y="1430896"/>
                  </a:lnTo>
                  <a:lnTo>
                    <a:pt x="1103185" y="1432166"/>
                  </a:lnTo>
                  <a:lnTo>
                    <a:pt x="1102906" y="1432166"/>
                  </a:lnTo>
                  <a:lnTo>
                    <a:pt x="1103604" y="1430896"/>
                  </a:lnTo>
                  <a:lnTo>
                    <a:pt x="1104036" y="1429626"/>
                  </a:lnTo>
                  <a:lnTo>
                    <a:pt x="1104531" y="1429626"/>
                  </a:lnTo>
                  <a:lnTo>
                    <a:pt x="1104646" y="1430896"/>
                  </a:lnTo>
                  <a:lnTo>
                    <a:pt x="1104646" y="1427175"/>
                  </a:lnTo>
                  <a:lnTo>
                    <a:pt x="1103947" y="1428356"/>
                  </a:lnTo>
                  <a:lnTo>
                    <a:pt x="1103503" y="1427086"/>
                  </a:lnTo>
                  <a:lnTo>
                    <a:pt x="1103744" y="1427086"/>
                  </a:lnTo>
                  <a:lnTo>
                    <a:pt x="1105331" y="1425816"/>
                  </a:lnTo>
                  <a:lnTo>
                    <a:pt x="1105446" y="1394701"/>
                  </a:lnTo>
                  <a:lnTo>
                    <a:pt x="1102829" y="1397876"/>
                  </a:lnTo>
                  <a:lnTo>
                    <a:pt x="1101458" y="1399146"/>
                  </a:lnTo>
                  <a:lnTo>
                    <a:pt x="1104455" y="1399146"/>
                  </a:lnTo>
                  <a:lnTo>
                    <a:pt x="1102207" y="1402956"/>
                  </a:lnTo>
                  <a:lnTo>
                    <a:pt x="1097368" y="1406766"/>
                  </a:lnTo>
                  <a:lnTo>
                    <a:pt x="1096695" y="1408036"/>
                  </a:lnTo>
                  <a:lnTo>
                    <a:pt x="1092758" y="1413408"/>
                  </a:lnTo>
                  <a:lnTo>
                    <a:pt x="1092758" y="1418196"/>
                  </a:lnTo>
                  <a:lnTo>
                    <a:pt x="1092403" y="1418196"/>
                  </a:lnTo>
                  <a:lnTo>
                    <a:pt x="1092085" y="1419466"/>
                  </a:lnTo>
                  <a:lnTo>
                    <a:pt x="1090079" y="1422006"/>
                  </a:lnTo>
                  <a:lnTo>
                    <a:pt x="1088478" y="1423022"/>
                  </a:lnTo>
                  <a:lnTo>
                    <a:pt x="1088478" y="1432166"/>
                  </a:lnTo>
                  <a:lnTo>
                    <a:pt x="1088351" y="1433436"/>
                  </a:lnTo>
                  <a:lnTo>
                    <a:pt x="1087805" y="1434706"/>
                  </a:lnTo>
                  <a:lnTo>
                    <a:pt x="1086993" y="1435976"/>
                  </a:lnTo>
                  <a:lnTo>
                    <a:pt x="1078750" y="1442326"/>
                  </a:lnTo>
                  <a:lnTo>
                    <a:pt x="1073124" y="1447406"/>
                  </a:lnTo>
                  <a:lnTo>
                    <a:pt x="1070241" y="1450581"/>
                  </a:lnTo>
                  <a:lnTo>
                    <a:pt x="1070241" y="1467726"/>
                  </a:lnTo>
                  <a:lnTo>
                    <a:pt x="1070241" y="1468996"/>
                  </a:lnTo>
                  <a:lnTo>
                    <a:pt x="1069086" y="1470266"/>
                  </a:lnTo>
                  <a:lnTo>
                    <a:pt x="1068489" y="1470266"/>
                  </a:lnTo>
                  <a:lnTo>
                    <a:pt x="1068819" y="1468996"/>
                  </a:lnTo>
                  <a:lnTo>
                    <a:pt x="1069568" y="1468996"/>
                  </a:lnTo>
                  <a:lnTo>
                    <a:pt x="1070241" y="1467726"/>
                  </a:lnTo>
                  <a:lnTo>
                    <a:pt x="1070241" y="1450581"/>
                  </a:lnTo>
                  <a:lnTo>
                    <a:pt x="1069886" y="1450975"/>
                  </a:lnTo>
                  <a:lnTo>
                    <a:pt x="1069886" y="1458836"/>
                  </a:lnTo>
                  <a:lnTo>
                    <a:pt x="1066888" y="1462646"/>
                  </a:lnTo>
                  <a:lnTo>
                    <a:pt x="1065326" y="1465186"/>
                  </a:lnTo>
                  <a:lnTo>
                    <a:pt x="1063866" y="1465186"/>
                  </a:lnTo>
                  <a:lnTo>
                    <a:pt x="1063688" y="1463916"/>
                  </a:lnTo>
                  <a:lnTo>
                    <a:pt x="1064247" y="1462646"/>
                  </a:lnTo>
                  <a:lnTo>
                    <a:pt x="1067117" y="1458836"/>
                  </a:lnTo>
                  <a:lnTo>
                    <a:pt x="1069886" y="1458836"/>
                  </a:lnTo>
                  <a:lnTo>
                    <a:pt x="1069886" y="1450975"/>
                  </a:lnTo>
                  <a:lnTo>
                    <a:pt x="1068501" y="1452486"/>
                  </a:lnTo>
                  <a:lnTo>
                    <a:pt x="1064882" y="1457566"/>
                  </a:lnTo>
                  <a:lnTo>
                    <a:pt x="1062240" y="1463916"/>
                  </a:lnTo>
                  <a:lnTo>
                    <a:pt x="1061351" y="1465186"/>
                  </a:lnTo>
                  <a:lnTo>
                    <a:pt x="1060043" y="1467726"/>
                  </a:lnTo>
                  <a:lnTo>
                    <a:pt x="1055319" y="1470266"/>
                  </a:lnTo>
                  <a:lnTo>
                    <a:pt x="1053388" y="1472806"/>
                  </a:lnTo>
                  <a:lnTo>
                    <a:pt x="1048029" y="1479156"/>
                  </a:lnTo>
                  <a:lnTo>
                    <a:pt x="1047318" y="1477886"/>
                  </a:lnTo>
                  <a:lnTo>
                    <a:pt x="1046403" y="1477886"/>
                  </a:lnTo>
                  <a:lnTo>
                    <a:pt x="1049604" y="1474076"/>
                  </a:lnTo>
                  <a:lnTo>
                    <a:pt x="1050671" y="1472806"/>
                  </a:lnTo>
                  <a:lnTo>
                    <a:pt x="1052690" y="1470266"/>
                  </a:lnTo>
                  <a:lnTo>
                    <a:pt x="1054709" y="1467726"/>
                  </a:lnTo>
                  <a:lnTo>
                    <a:pt x="1055471" y="1466456"/>
                  </a:lnTo>
                  <a:lnTo>
                    <a:pt x="1059307" y="1460106"/>
                  </a:lnTo>
                  <a:lnTo>
                    <a:pt x="1060843" y="1457566"/>
                  </a:lnTo>
                  <a:lnTo>
                    <a:pt x="1066558" y="1452486"/>
                  </a:lnTo>
                  <a:lnTo>
                    <a:pt x="1067917" y="1449946"/>
                  </a:lnTo>
                  <a:lnTo>
                    <a:pt x="1069975" y="1446136"/>
                  </a:lnTo>
                  <a:lnTo>
                    <a:pt x="1070965" y="1444866"/>
                  </a:lnTo>
                  <a:lnTo>
                    <a:pt x="1071956" y="1443596"/>
                  </a:lnTo>
                  <a:lnTo>
                    <a:pt x="1072349" y="1443596"/>
                  </a:lnTo>
                  <a:lnTo>
                    <a:pt x="1075499" y="1442326"/>
                  </a:lnTo>
                  <a:lnTo>
                    <a:pt x="1080439" y="1437246"/>
                  </a:lnTo>
                  <a:lnTo>
                    <a:pt x="1085735" y="1433436"/>
                  </a:lnTo>
                  <a:lnTo>
                    <a:pt x="1088478" y="1432166"/>
                  </a:lnTo>
                  <a:lnTo>
                    <a:pt x="1088478" y="1423022"/>
                  </a:lnTo>
                  <a:lnTo>
                    <a:pt x="1088059" y="1423276"/>
                  </a:lnTo>
                  <a:lnTo>
                    <a:pt x="1088834" y="1420736"/>
                  </a:lnTo>
                  <a:lnTo>
                    <a:pt x="1089583" y="1420736"/>
                  </a:lnTo>
                  <a:lnTo>
                    <a:pt x="1090091" y="1419466"/>
                  </a:lnTo>
                  <a:lnTo>
                    <a:pt x="1091501" y="1418196"/>
                  </a:lnTo>
                  <a:lnTo>
                    <a:pt x="1092542" y="1416926"/>
                  </a:lnTo>
                  <a:lnTo>
                    <a:pt x="1092758" y="1418196"/>
                  </a:lnTo>
                  <a:lnTo>
                    <a:pt x="1092758" y="1413408"/>
                  </a:lnTo>
                  <a:lnTo>
                    <a:pt x="1090168" y="1416926"/>
                  </a:lnTo>
                  <a:lnTo>
                    <a:pt x="1085189" y="1423276"/>
                  </a:lnTo>
                  <a:lnTo>
                    <a:pt x="1076718" y="1429626"/>
                  </a:lnTo>
                  <a:lnTo>
                    <a:pt x="1076096" y="1432166"/>
                  </a:lnTo>
                  <a:lnTo>
                    <a:pt x="1076490" y="1433436"/>
                  </a:lnTo>
                  <a:lnTo>
                    <a:pt x="1072426" y="1435976"/>
                  </a:lnTo>
                  <a:lnTo>
                    <a:pt x="1071156" y="1437246"/>
                  </a:lnTo>
                  <a:lnTo>
                    <a:pt x="1072121" y="1434706"/>
                  </a:lnTo>
                  <a:lnTo>
                    <a:pt x="1073086" y="1432166"/>
                  </a:lnTo>
                  <a:lnTo>
                    <a:pt x="1074788" y="1429626"/>
                  </a:lnTo>
                  <a:lnTo>
                    <a:pt x="1092657" y="1408036"/>
                  </a:lnTo>
                  <a:lnTo>
                    <a:pt x="1093431" y="1408036"/>
                  </a:lnTo>
                  <a:lnTo>
                    <a:pt x="1094270" y="1405496"/>
                  </a:lnTo>
                  <a:lnTo>
                    <a:pt x="1093698" y="1405496"/>
                  </a:lnTo>
                  <a:lnTo>
                    <a:pt x="1089571" y="1410576"/>
                  </a:lnTo>
                  <a:lnTo>
                    <a:pt x="1086116" y="1414386"/>
                  </a:lnTo>
                  <a:lnTo>
                    <a:pt x="1080541" y="1416926"/>
                  </a:lnTo>
                  <a:lnTo>
                    <a:pt x="1078191" y="1418196"/>
                  </a:lnTo>
                  <a:lnTo>
                    <a:pt x="1075296" y="1419466"/>
                  </a:lnTo>
                  <a:lnTo>
                    <a:pt x="1075436" y="1418196"/>
                  </a:lnTo>
                  <a:lnTo>
                    <a:pt x="1075829" y="1418196"/>
                  </a:lnTo>
                  <a:lnTo>
                    <a:pt x="1079169" y="1413116"/>
                  </a:lnTo>
                  <a:lnTo>
                    <a:pt x="1081062" y="1410576"/>
                  </a:lnTo>
                  <a:lnTo>
                    <a:pt x="1082967" y="1408036"/>
                  </a:lnTo>
                  <a:lnTo>
                    <a:pt x="1095425" y="1396606"/>
                  </a:lnTo>
                  <a:lnTo>
                    <a:pt x="1095984" y="1395323"/>
                  </a:lnTo>
                  <a:lnTo>
                    <a:pt x="1098816" y="1391526"/>
                  </a:lnTo>
                  <a:lnTo>
                    <a:pt x="1101674" y="1387716"/>
                  </a:lnTo>
                  <a:lnTo>
                    <a:pt x="1104531" y="1383906"/>
                  </a:lnTo>
                  <a:lnTo>
                    <a:pt x="1105954" y="1381366"/>
                  </a:lnTo>
                  <a:lnTo>
                    <a:pt x="1111021" y="1376286"/>
                  </a:lnTo>
                  <a:lnTo>
                    <a:pt x="1114755" y="1372476"/>
                  </a:lnTo>
                  <a:lnTo>
                    <a:pt x="1118387" y="1369936"/>
                  </a:lnTo>
                  <a:lnTo>
                    <a:pt x="1119212" y="1369936"/>
                  </a:lnTo>
                  <a:lnTo>
                    <a:pt x="1112824" y="1377556"/>
                  </a:lnTo>
                  <a:lnTo>
                    <a:pt x="1111173" y="1380096"/>
                  </a:lnTo>
                  <a:lnTo>
                    <a:pt x="1112799" y="1381366"/>
                  </a:lnTo>
                  <a:lnTo>
                    <a:pt x="1106182" y="1388986"/>
                  </a:lnTo>
                  <a:lnTo>
                    <a:pt x="1105471" y="1390256"/>
                  </a:lnTo>
                  <a:lnTo>
                    <a:pt x="1106335" y="1390256"/>
                  </a:lnTo>
                  <a:lnTo>
                    <a:pt x="1107452" y="1388986"/>
                  </a:lnTo>
                  <a:lnTo>
                    <a:pt x="1108456" y="1387716"/>
                  </a:lnTo>
                  <a:lnTo>
                    <a:pt x="1113624" y="1382636"/>
                  </a:lnTo>
                  <a:lnTo>
                    <a:pt x="1118577" y="1376286"/>
                  </a:lnTo>
                  <a:lnTo>
                    <a:pt x="1123569" y="1371206"/>
                  </a:lnTo>
                  <a:lnTo>
                    <a:pt x="1124623" y="1369936"/>
                  </a:lnTo>
                  <a:lnTo>
                    <a:pt x="1128826" y="1364856"/>
                  </a:lnTo>
                  <a:lnTo>
                    <a:pt x="1129639" y="1363586"/>
                  </a:lnTo>
                  <a:lnTo>
                    <a:pt x="1129144" y="1363586"/>
                  </a:lnTo>
                  <a:lnTo>
                    <a:pt x="1126578" y="1364856"/>
                  </a:lnTo>
                  <a:lnTo>
                    <a:pt x="1131989" y="1357236"/>
                  </a:lnTo>
                  <a:lnTo>
                    <a:pt x="1130630" y="1358506"/>
                  </a:lnTo>
                  <a:lnTo>
                    <a:pt x="1126655" y="1363586"/>
                  </a:lnTo>
                  <a:lnTo>
                    <a:pt x="1124953" y="1364856"/>
                  </a:lnTo>
                  <a:lnTo>
                    <a:pt x="1126566" y="1359776"/>
                  </a:lnTo>
                  <a:lnTo>
                    <a:pt x="1117587" y="1367396"/>
                  </a:lnTo>
                  <a:lnTo>
                    <a:pt x="1111707" y="1373746"/>
                  </a:lnTo>
                  <a:lnTo>
                    <a:pt x="1103934" y="1380096"/>
                  </a:lnTo>
                  <a:lnTo>
                    <a:pt x="1102906" y="1381366"/>
                  </a:lnTo>
                  <a:lnTo>
                    <a:pt x="1102588" y="1383906"/>
                  </a:lnTo>
                  <a:lnTo>
                    <a:pt x="1102817" y="1383906"/>
                  </a:lnTo>
                  <a:lnTo>
                    <a:pt x="1099820" y="1386446"/>
                  </a:lnTo>
                  <a:lnTo>
                    <a:pt x="1098740" y="1387716"/>
                  </a:lnTo>
                  <a:lnTo>
                    <a:pt x="1096048" y="1387716"/>
                  </a:lnTo>
                  <a:lnTo>
                    <a:pt x="1095209" y="1386446"/>
                  </a:lnTo>
                  <a:lnTo>
                    <a:pt x="1088542" y="1391526"/>
                  </a:lnTo>
                  <a:lnTo>
                    <a:pt x="1089317" y="1390256"/>
                  </a:lnTo>
                  <a:lnTo>
                    <a:pt x="1090091" y="1388986"/>
                  </a:lnTo>
                  <a:lnTo>
                    <a:pt x="1092987" y="1385176"/>
                  </a:lnTo>
                  <a:lnTo>
                    <a:pt x="1094867" y="1382636"/>
                  </a:lnTo>
                  <a:lnTo>
                    <a:pt x="1101204" y="1377556"/>
                  </a:lnTo>
                  <a:lnTo>
                    <a:pt x="1102982" y="1375016"/>
                  </a:lnTo>
                  <a:lnTo>
                    <a:pt x="1104836" y="1369936"/>
                  </a:lnTo>
                  <a:lnTo>
                    <a:pt x="1104976" y="1368666"/>
                  </a:lnTo>
                  <a:lnTo>
                    <a:pt x="1098321" y="1375016"/>
                  </a:lnTo>
                  <a:lnTo>
                    <a:pt x="1093431" y="1380096"/>
                  </a:lnTo>
                  <a:lnTo>
                    <a:pt x="1088351" y="1386446"/>
                  </a:lnTo>
                  <a:lnTo>
                    <a:pt x="1087107" y="1388986"/>
                  </a:lnTo>
                  <a:lnTo>
                    <a:pt x="1084668" y="1388986"/>
                  </a:lnTo>
                  <a:lnTo>
                    <a:pt x="1082560" y="1390256"/>
                  </a:lnTo>
                  <a:lnTo>
                    <a:pt x="1083056" y="1387716"/>
                  </a:lnTo>
                  <a:lnTo>
                    <a:pt x="1085469" y="1386446"/>
                  </a:lnTo>
                  <a:lnTo>
                    <a:pt x="1088390" y="1383906"/>
                  </a:lnTo>
                  <a:lnTo>
                    <a:pt x="1089736" y="1382636"/>
                  </a:lnTo>
                  <a:lnTo>
                    <a:pt x="1091539" y="1380096"/>
                  </a:lnTo>
                  <a:lnTo>
                    <a:pt x="1091907" y="1380096"/>
                  </a:lnTo>
                  <a:lnTo>
                    <a:pt x="1092314" y="1378826"/>
                  </a:lnTo>
                  <a:lnTo>
                    <a:pt x="1091272" y="1378826"/>
                  </a:lnTo>
                  <a:lnTo>
                    <a:pt x="1089304" y="1381366"/>
                  </a:lnTo>
                  <a:lnTo>
                    <a:pt x="1087793" y="1382636"/>
                  </a:lnTo>
                  <a:lnTo>
                    <a:pt x="1087412" y="1382636"/>
                  </a:lnTo>
                  <a:lnTo>
                    <a:pt x="1087018" y="1381366"/>
                  </a:lnTo>
                  <a:lnTo>
                    <a:pt x="1087945" y="1380096"/>
                  </a:lnTo>
                  <a:lnTo>
                    <a:pt x="1092403" y="1373746"/>
                  </a:lnTo>
                  <a:lnTo>
                    <a:pt x="1095565" y="1371206"/>
                  </a:lnTo>
                  <a:lnTo>
                    <a:pt x="1098918" y="1364856"/>
                  </a:lnTo>
                  <a:lnTo>
                    <a:pt x="1100239" y="1364856"/>
                  </a:lnTo>
                  <a:lnTo>
                    <a:pt x="1102461" y="1362316"/>
                  </a:lnTo>
                  <a:lnTo>
                    <a:pt x="1102499" y="1363586"/>
                  </a:lnTo>
                  <a:lnTo>
                    <a:pt x="1103414" y="1362316"/>
                  </a:lnTo>
                  <a:lnTo>
                    <a:pt x="1105217" y="1359776"/>
                  </a:lnTo>
                  <a:lnTo>
                    <a:pt x="1101115" y="1359776"/>
                  </a:lnTo>
                  <a:lnTo>
                    <a:pt x="1094206" y="1364856"/>
                  </a:lnTo>
                  <a:lnTo>
                    <a:pt x="1093228" y="1364856"/>
                  </a:lnTo>
                  <a:lnTo>
                    <a:pt x="1114425" y="1347076"/>
                  </a:lnTo>
                  <a:lnTo>
                    <a:pt x="1115822" y="1347076"/>
                  </a:lnTo>
                  <a:lnTo>
                    <a:pt x="1116317" y="1348346"/>
                  </a:lnTo>
                  <a:lnTo>
                    <a:pt x="1119581" y="1348346"/>
                  </a:lnTo>
                  <a:lnTo>
                    <a:pt x="1118501" y="1349616"/>
                  </a:lnTo>
                  <a:lnTo>
                    <a:pt x="1114679" y="1353426"/>
                  </a:lnTo>
                  <a:lnTo>
                    <a:pt x="1112431" y="1355966"/>
                  </a:lnTo>
                  <a:lnTo>
                    <a:pt x="1112774" y="1357236"/>
                  </a:lnTo>
                  <a:lnTo>
                    <a:pt x="1113078" y="1358506"/>
                  </a:lnTo>
                  <a:lnTo>
                    <a:pt x="1115568" y="1354696"/>
                  </a:lnTo>
                  <a:lnTo>
                    <a:pt x="1116965" y="1353426"/>
                  </a:lnTo>
                  <a:lnTo>
                    <a:pt x="1120762" y="1350886"/>
                  </a:lnTo>
                  <a:lnTo>
                    <a:pt x="1124673" y="1348346"/>
                  </a:lnTo>
                  <a:lnTo>
                    <a:pt x="1124889" y="1348346"/>
                  </a:lnTo>
                  <a:lnTo>
                    <a:pt x="1120902" y="1355966"/>
                  </a:lnTo>
                  <a:lnTo>
                    <a:pt x="1120292" y="1357236"/>
                  </a:lnTo>
                  <a:lnTo>
                    <a:pt x="1121308" y="1358506"/>
                  </a:lnTo>
                  <a:lnTo>
                    <a:pt x="1121664" y="1359776"/>
                  </a:lnTo>
                  <a:lnTo>
                    <a:pt x="1128585" y="1354696"/>
                  </a:lnTo>
                  <a:lnTo>
                    <a:pt x="1132128" y="1353426"/>
                  </a:lnTo>
                  <a:lnTo>
                    <a:pt x="1137437" y="1347076"/>
                  </a:lnTo>
                  <a:lnTo>
                    <a:pt x="1140739" y="1343266"/>
                  </a:lnTo>
                  <a:lnTo>
                    <a:pt x="1155052" y="1326756"/>
                  </a:lnTo>
                  <a:lnTo>
                    <a:pt x="1158862" y="1322946"/>
                  </a:lnTo>
                  <a:lnTo>
                    <a:pt x="1160462" y="1319136"/>
                  </a:lnTo>
                  <a:lnTo>
                    <a:pt x="1157465" y="1321676"/>
                  </a:lnTo>
                  <a:lnTo>
                    <a:pt x="1154480" y="1325486"/>
                  </a:lnTo>
                  <a:lnTo>
                    <a:pt x="1149819" y="1330566"/>
                  </a:lnTo>
                  <a:lnTo>
                    <a:pt x="1148130" y="1333106"/>
                  </a:lnTo>
                  <a:lnTo>
                    <a:pt x="1143749" y="1336916"/>
                  </a:lnTo>
                  <a:lnTo>
                    <a:pt x="1140688" y="1341996"/>
                  </a:lnTo>
                  <a:lnTo>
                    <a:pt x="1138834" y="1341996"/>
                  </a:lnTo>
                  <a:lnTo>
                    <a:pt x="1136319" y="1343266"/>
                  </a:lnTo>
                  <a:lnTo>
                    <a:pt x="1137539" y="1341996"/>
                  </a:lnTo>
                  <a:lnTo>
                    <a:pt x="1141196" y="1338186"/>
                  </a:lnTo>
                  <a:lnTo>
                    <a:pt x="1142212" y="1334376"/>
                  </a:lnTo>
                  <a:lnTo>
                    <a:pt x="1142047" y="1334376"/>
                  </a:lnTo>
                  <a:lnTo>
                    <a:pt x="1143292" y="1331836"/>
                  </a:lnTo>
                  <a:lnTo>
                    <a:pt x="1145222" y="1329296"/>
                  </a:lnTo>
                  <a:lnTo>
                    <a:pt x="1149705" y="1329296"/>
                  </a:lnTo>
                  <a:lnTo>
                    <a:pt x="1150899" y="1328026"/>
                  </a:lnTo>
                  <a:lnTo>
                    <a:pt x="1155649" y="1322946"/>
                  </a:lnTo>
                  <a:lnTo>
                    <a:pt x="1164069" y="1312786"/>
                  </a:lnTo>
                  <a:lnTo>
                    <a:pt x="1166088" y="1310246"/>
                  </a:lnTo>
                  <a:lnTo>
                    <a:pt x="1168476" y="1307706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2" name="object 482"/>
            <p:cNvSpPr/>
            <p:nvPr/>
          </p:nvSpPr>
          <p:spPr>
            <a:xfrm>
              <a:off x="11676100" y="8583428"/>
              <a:ext cx="1125220" cy="2218690"/>
            </a:xfrm>
            <a:custGeom>
              <a:avLst/>
              <a:gdLst/>
              <a:ahLst/>
              <a:cxnLst/>
              <a:rect l="l" t="t" r="r" b="b"/>
              <a:pathLst>
                <a:path w="1125220" h="2218690">
                  <a:moveTo>
                    <a:pt x="12" y="1325511"/>
                  </a:moveTo>
                  <a:close/>
                </a:path>
                <a:path w="1125220" h="2218690">
                  <a:moveTo>
                    <a:pt x="72834" y="1174369"/>
                  </a:moveTo>
                  <a:lnTo>
                    <a:pt x="70065" y="1173124"/>
                  </a:lnTo>
                  <a:lnTo>
                    <a:pt x="72771" y="1174369"/>
                  </a:lnTo>
                  <a:close/>
                </a:path>
                <a:path w="1125220" h="2218690">
                  <a:moveTo>
                    <a:pt x="88620" y="1123340"/>
                  </a:moveTo>
                  <a:lnTo>
                    <a:pt x="88277" y="1123340"/>
                  </a:lnTo>
                  <a:lnTo>
                    <a:pt x="87122" y="1123886"/>
                  </a:lnTo>
                  <a:lnTo>
                    <a:pt x="86791" y="1124051"/>
                  </a:lnTo>
                  <a:lnTo>
                    <a:pt x="86525" y="1124292"/>
                  </a:lnTo>
                  <a:lnTo>
                    <a:pt x="86194" y="1124521"/>
                  </a:lnTo>
                  <a:lnTo>
                    <a:pt x="86448" y="1124470"/>
                  </a:lnTo>
                  <a:lnTo>
                    <a:pt x="86652" y="1124521"/>
                  </a:lnTo>
                  <a:lnTo>
                    <a:pt x="86906" y="1124407"/>
                  </a:lnTo>
                  <a:lnTo>
                    <a:pt x="87249" y="1124292"/>
                  </a:lnTo>
                  <a:lnTo>
                    <a:pt x="87807" y="1124000"/>
                  </a:lnTo>
                  <a:lnTo>
                    <a:pt x="87998" y="1123835"/>
                  </a:lnTo>
                  <a:lnTo>
                    <a:pt x="88620" y="1123340"/>
                  </a:lnTo>
                  <a:close/>
                </a:path>
                <a:path w="1125220" h="2218690">
                  <a:moveTo>
                    <a:pt x="95605" y="1167574"/>
                  </a:moveTo>
                  <a:lnTo>
                    <a:pt x="92595" y="1168603"/>
                  </a:lnTo>
                  <a:lnTo>
                    <a:pt x="85839" y="1171397"/>
                  </a:lnTo>
                  <a:lnTo>
                    <a:pt x="83642" y="1172286"/>
                  </a:lnTo>
                  <a:lnTo>
                    <a:pt x="81026" y="1173657"/>
                  </a:lnTo>
                  <a:lnTo>
                    <a:pt x="78587" y="1174737"/>
                  </a:lnTo>
                  <a:lnTo>
                    <a:pt x="79159" y="1174915"/>
                  </a:lnTo>
                  <a:lnTo>
                    <a:pt x="79679" y="1175181"/>
                  </a:lnTo>
                  <a:lnTo>
                    <a:pt x="80733" y="1175207"/>
                  </a:lnTo>
                  <a:lnTo>
                    <a:pt x="80683" y="1175702"/>
                  </a:lnTo>
                  <a:lnTo>
                    <a:pt x="80454" y="1176007"/>
                  </a:lnTo>
                  <a:lnTo>
                    <a:pt x="80314" y="1176312"/>
                  </a:lnTo>
                  <a:lnTo>
                    <a:pt x="80505" y="1176489"/>
                  </a:lnTo>
                  <a:lnTo>
                    <a:pt x="81114" y="1176718"/>
                  </a:lnTo>
                  <a:lnTo>
                    <a:pt x="81673" y="1176883"/>
                  </a:lnTo>
                  <a:lnTo>
                    <a:pt x="82130" y="1177137"/>
                  </a:lnTo>
                  <a:lnTo>
                    <a:pt x="83820" y="1177480"/>
                  </a:lnTo>
                  <a:lnTo>
                    <a:pt x="84886" y="1177455"/>
                  </a:lnTo>
                  <a:lnTo>
                    <a:pt x="86220" y="1178077"/>
                  </a:lnTo>
                  <a:lnTo>
                    <a:pt x="86575" y="1178077"/>
                  </a:lnTo>
                  <a:lnTo>
                    <a:pt x="87363" y="1179029"/>
                  </a:lnTo>
                  <a:lnTo>
                    <a:pt x="88569" y="1177277"/>
                  </a:lnTo>
                  <a:lnTo>
                    <a:pt x="89039" y="1177074"/>
                  </a:lnTo>
                  <a:lnTo>
                    <a:pt x="89865" y="1177632"/>
                  </a:lnTo>
                  <a:lnTo>
                    <a:pt x="90728" y="1178153"/>
                  </a:lnTo>
                  <a:lnTo>
                    <a:pt x="90779" y="1177696"/>
                  </a:lnTo>
                  <a:lnTo>
                    <a:pt x="91871" y="1175575"/>
                  </a:lnTo>
                  <a:lnTo>
                    <a:pt x="91884" y="1173835"/>
                  </a:lnTo>
                  <a:lnTo>
                    <a:pt x="93370" y="1172298"/>
                  </a:lnTo>
                  <a:lnTo>
                    <a:pt x="93484" y="1172006"/>
                  </a:lnTo>
                  <a:lnTo>
                    <a:pt x="94691" y="1170546"/>
                  </a:lnTo>
                  <a:lnTo>
                    <a:pt x="95338" y="1169123"/>
                  </a:lnTo>
                  <a:lnTo>
                    <a:pt x="95605" y="1167574"/>
                  </a:lnTo>
                  <a:close/>
                </a:path>
                <a:path w="1125220" h="2218690">
                  <a:moveTo>
                    <a:pt x="108407" y="1150696"/>
                  </a:moveTo>
                  <a:lnTo>
                    <a:pt x="106756" y="1150150"/>
                  </a:lnTo>
                  <a:lnTo>
                    <a:pt x="104114" y="1149794"/>
                  </a:lnTo>
                  <a:lnTo>
                    <a:pt x="104114" y="1154747"/>
                  </a:lnTo>
                  <a:lnTo>
                    <a:pt x="103886" y="1155115"/>
                  </a:lnTo>
                  <a:lnTo>
                    <a:pt x="103708" y="1155522"/>
                  </a:lnTo>
                  <a:lnTo>
                    <a:pt x="103009" y="1156284"/>
                  </a:lnTo>
                  <a:lnTo>
                    <a:pt x="102616" y="1156309"/>
                  </a:lnTo>
                  <a:lnTo>
                    <a:pt x="102679" y="1155636"/>
                  </a:lnTo>
                  <a:lnTo>
                    <a:pt x="103009" y="1155065"/>
                  </a:lnTo>
                  <a:lnTo>
                    <a:pt x="103505" y="1154658"/>
                  </a:lnTo>
                  <a:lnTo>
                    <a:pt x="103822" y="1154760"/>
                  </a:lnTo>
                  <a:lnTo>
                    <a:pt x="104114" y="1154747"/>
                  </a:lnTo>
                  <a:lnTo>
                    <a:pt x="104114" y="1149794"/>
                  </a:lnTo>
                  <a:lnTo>
                    <a:pt x="103517" y="1149705"/>
                  </a:lnTo>
                  <a:lnTo>
                    <a:pt x="101904" y="1149578"/>
                  </a:lnTo>
                  <a:lnTo>
                    <a:pt x="99021" y="1151001"/>
                  </a:lnTo>
                  <a:lnTo>
                    <a:pt x="98386" y="1151115"/>
                  </a:lnTo>
                  <a:lnTo>
                    <a:pt x="97955" y="1150962"/>
                  </a:lnTo>
                  <a:lnTo>
                    <a:pt x="87807" y="1156462"/>
                  </a:lnTo>
                  <a:lnTo>
                    <a:pt x="87249" y="1157732"/>
                  </a:lnTo>
                  <a:lnTo>
                    <a:pt x="92138" y="1158989"/>
                  </a:lnTo>
                  <a:lnTo>
                    <a:pt x="93230" y="1159230"/>
                  </a:lnTo>
                  <a:lnTo>
                    <a:pt x="94526" y="1159370"/>
                  </a:lnTo>
                  <a:lnTo>
                    <a:pt x="95402" y="1159764"/>
                  </a:lnTo>
                  <a:lnTo>
                    <a:pt x="105664" y="1154747"/>
                  </a:lnTo>
                  <a:lnTo>
                    <a:pt x="105803" y="1154658"/>
                  </a:lnTo>
                  <a:lnTo>
                    <a:pt x="107048" y="1153845"/>
                  </a:lnTo>
                  <a:lnTo>
                    <a:pt x="108216" y="1151115"/>
                  </a:lnTo>
                  <a:lnTo>
                    <a:pt x="108407" y="1150696"/>
                  </a:lnTo>
                  <a:close/>
                </a:path>
                <a:path w="1125220" h="2218690">
                  <a:moveTo>
                    <a:pt x="113423" y="1152512"/>
                  </a:moveTo>
                  <a:lnTo>
                    <a:pt x="113144" y="1152575"/>
                  </a:lnTo>
                  <a:lnTo>
                    <a:pt x="110947" y="1153668"/>
                  </a:lnTo>
                  <a:lnTo>
                    <a:pt x="110172" y="1154099"/>
                  </a:lnTo>
                  <a:lnTo>
                    <a:pt x="109397" y="1154379"/>
                  </a:lnTo>
                  <a:lnTo>
                    <a:pt x="108623" y="1154709"/>
                  </a:lnTo>
                  <a:lnTo>
                    <a:pt x="108775" y="1155319"/>
                  </a:lnTo>
                  <a:lnTo>
                    <a:pt x="109105" y="1155522"/>
                  </a:lnTo>
                  <a:lnTo>
                    <a:pt x="111391" y="1154734"/>
                  </a:lnTo>
                  <a:lnTo>
                    <a:pt x="112064" y="1154518"/>
                  </a:lnTo>
                  <a:lnTo>
                    <a:pt x="112725" y="1154303"/>
                  </a:lnTo>
                  <a:lnTo>
                    <a:pt x="113398" y="1154074"/>
                  </a:lnTo>
                  <a:lnTo>
                    <a:pt x="113423" y="1152512"/>
                  </a:lnTo>
                  <a:close/>
                </a:path>
                <a:path w="1125220" h="2218690">
                  <a:moveTo>
                    <a:pt x="150418" y="567651"/>
                  </a:moveTo>
                  <a:close/>
                </a:path>
                <a:path w="1125220" h="2218690">
                  <a:moveTo>
                    <a:pt x="183794" y="1079080"/>
                  </a:moveTo>
                  <a:lnTo>
                    <a:pt x="181267" y="1081024"/>
                  </a:lnTo>
                  <a:lnTo>
                    <a:pt x="181216" y="1081747"/>
                  </a:lnTo>
                  <a:lnTo>
                    <a:pt x="182219" y="1082001"/>
                  </a:lnTo>
                  <a:lnTo>
                    <a:pt x="182714" y="1081049"/>
                  </a:lnTo>
                  <a:lnTo>
                    <a:pt x="183794" y="1079080"/>
                  </a:lnTo>
                  <a:close/>
                </a:path>
                <a:path w="1125220" h="2218690">
                  <a:moveTo>
                    <a:pt x="195199" y="539623"/>
                  </a:moveTo>
                  <a:lnTo>
                    <a:pt x="195072" y="539750"/>
                  </a:lnTo>
                  <a:lnTo>
                    <a:pt x="195199" y="539623"/>
                  </a:lnTo>
                  <a:close/>
                </a:path>
                <a:path w="1125220" h="2218690">
                  <a:moveTo>
                    <a:pt x="203060" y="1066139"/>
                  </a:moveTo>
                  <a:lnTo>
                    <a:pt x="202844" y="1066203"/>
                  </a:lnTo>
                  <a:lnTo>
                    <a:pt x="202666" y="1066431"/>
                  </a:lnTo>
                  <a:lnTo>
                    <a:pt x="202806" y="1066330"/>
                  </a:lnTo>
                  <a:lnTo>
                    <a:pt x="203060" y="1066139"/>
                  </a:lnTo>
                  <a:close/>
                </a:path>
                <a:path w="1125220" h="2218690">
                  <a:moveTo>
                    <a:pt x="338823" y="79756"/>
                  </a:moveTo>
                  <a:lnTo>
                    <a:pt x="338429" y="80010"/>
                  </a:lnTo>
                  <a:lnTo>
                    <a:pt x="338645" y="80010"/>
                  </a:lnTo>
                  <a:lnTo>
                    <a:pt x="338823" y="79756"/>
                  </a:lnTo>
                  <a:close/>
                </a:path>
                <a:path w="1125220" h="2218690">
                  <a:moveTo>
                    <a:pt x="368350" y="1865299"/>
                  </a:moveTo>
                  <a:lnTo>
                    <a:pt x="368223" y="1865388"/>
                  </a:lnTo>
                  <a:lnTo>
                    <a:pt x="368350" y="1865299"/>
                  </a:lnTo>
                  <a:close/>
                </a:path>
                <a:path w="1125220" h="2218690">
                  <a:moveTo>
                    <a:pt x="407225" y="139700"/>
                  </a:moveTo>
                  <a:lnTo>
                    <a:pt x="407098" y="139700"/>
                  </a:lnTo>
                  <a:lnTo>
                    <a:pt x="407225" y="139700"/>
                  </a:lnTo>
                  <a:close/>
                </a:path>
                <a:path w="1125220" h="2218690">
                  <a:moveTo>
                    <a:pt x="432320" y="95326"/>
                  </a:moveTo>
                  <a:lnTo>
                    <a:pt x="431990" y="96520"/>
                  </a:lnTo>
                  <a:lnTo>
                    <a:pt x="432320" y="95326"/>
                  </a:lnTo>
                  <a:close/>
                </a:path>
                <a:path w="1125220" h="2218690">
                  <a:moveTo>
                    <a:pt x="432396" y="95250"/>
                  </a:moveTo>
                  <a:close/>
                </a:path>
                <a:path w="1125220" h="2218690">
                  <a:moveTo>
                    <a:pt x="447294" y="35560"/>
                  </a:moveTo>
                  <a:lnTo>
                    <a:pt x="447001" y="35560"/>
                  </a:lnTo>
                  <a:lnTo>
                    <a:pt x="447294" y="35560"/>
                  </a:lnTo>
                  <a:close/>
                </a:path>
                <a:path w="1125220" h="2218690">
                  <a:moveTo>
                    <a:pt x="465378" y="2156409"/>
                  </a:moveTo>
                  <a:lnTo>
                    <a:pt x="465201" y="2156612"/>
                  </a:lnTo>
                  <a:lnTo>
                    <a:pt x="465378" y="2156409"/>
                  </a:lnTo>
                  <a:close/>
                </a:path>
                <a:path w="1125220" h="2218690">
                  <a:moveTo>
                    <a:pt x="468223" y="2113572"/>
                  </a:moveTo>
                  <a:close/>
                </a:path>
                <a:path w="1125220" h="2218690">
                  <a:moveTo>
                    <a:pt x="479475" y="1870062"/>
                  </a:moveTo>
                  <a:close/>
                </a:path>
                <a:path w="1125220" h="2218690">
                  <a:moveTo>
                    <a:pt x="484111" y="1350137"/>
                  </a:moveTo>
                  <a:lnTo>
                    <a:pt x="483946" y="1350200"/>
                  </a:lnTo>
                  <a:lnTo>
                    <a:pt x="483781" y="1350289"/>
                  </a:lnTo>
                  <a:lnTo>
                    <a:pt x="483603" y="1350340"/>
                  </a:lnTo>
                  <a:lnTo>
                    <a:pt x="483781" y="1350340"/>
                  </a:lnTo>
                  <a:lnTo>
                    <a:pt x="484111" y="1350137"/>
                  </a:lnTo>
                  <a:close/>
                </a:path>
                <a:path w="1125220" h="2218690">
                  <a:moveTo>
                    <a:pt x="502323" y="2166023"/>
                  </a:moveTo>
                  <a:lnTo>
                    <a:pt x="502158" y="2166150"/>
                  </a:lnTo>
                  <a:lnTo>
                    <a:pt x="502285" y="2166086"/>
                  </a:lnTo>
                  <a:close/>
                </a:path>
                <a:path w="1125220" h="2218690">
                  <a:moveTo>
                    <a:pt x="513664" y="2085848"/>
                  </a:moveTo>
                  <a:lnTo>
                    <a:pt x="513295" y="2086102"/>
                  </a:lnTo>
                  <a:lnTo>
                    <a:pt x="513664" y="2085848"/>
                  </a:lnTo>
                  <a:close/>
                </a:path>
                <a:path w="1125220" h="2218690">
                  <a:moveTo>
                    <a:pt x="518591" y="338937"/>
                  </a:moveTo>
                  <a:lnTo>
                    <a:pt x="518426" y="339090"/>
                  </a:lnTo>
                  <a:lnTo>
                    <a:pt x="518566" y="339090"/>
                  </a:lnTo>
                  <a:lnTo>
                    <a:pt x="518591" y="338937"/>
                  </a:lnTo>
                  <a:close/>
                </a:path>
                <a:path w="1125220" h="2218690">
                  <a:moveTo>
                    <a:pt x="539165" y="2078431"/>
                  </a:moveTo>
                  <a:lnTo>
                    <a:pt x="538988" y="2078583"/>
                  </a:lnTo>
                  <a:lnTo>
                    <a:pt x="538810" y="2078736"/>
                  </a:lnTo>
                  <a:lnTo>
                    <a:pt x="538619" y="2078888"/>
                  </a:lnTo>
                  <a:lnTo>
                    <a:pt x="538441" y="2079244"/>
                  </a:lnTo>
                  <a:lnTo>
                    <a:pt x="538708" y="2078964"/>
                  </a:lnTo>
                  <a:lnTo>
                    <a:pt x="538911" y="2078697"/>
                  </a:lnTo>
                  <a:lnTo>
                    <a:pt x="539165" y="2078431"/>
                  </a:lnTo>
                  <a:close/>
                </a:path>
                <a:path w="1125220" h="2218690">
                  <a:moveTo>
                    <a:pt x="543090" y="2039429"/>
                  </a:moveTo>
                  <a:lnTo>
                    <a:pt x="542759" y="2039658"/>
                  </a:lnTo>
                  <a:lnTo>
                    <a:pt x="542975" y="2039543"/>
                  </a:lnTo>
                  <a:close/>
                </a:path>
                <a:path w="1125220" h="2218690">
                  <a:moveTo>
                    <a:pt x="545020" y="2218588"/>
                  </a:moveTo>
                  <a:close/>
                </a:path>
                <a:path w="1125220" h="2218690">
                  <a:moveTo>
                    <a:pt x="556869" y="2070811"/>
                  </a:moveTo>
                  <a:lnTo>
                    <a:pt x="556742" y="2070925"/>
                  </a:lnTo>
                  <a:lnTo>
                    <a:pt x="556628" y="2071103"/>
                  </a:lnTo>
                  <a:lnTo>
                    <a:pt x="556780" y="2070900"/>
                  </a:lnTo>
                  <a:close/>
                </a:path>
                <a:path w="1125220" h="2218690">
                  <a:moveTo>
                    <a:pt x="563994" y="1826501"/>
                  </a:moveTo>
                  <a:lnTo>
                    <a:pt x="563676" y="1826717"/>
                  </a:lnTo>
                  <a:lnTo>
                    <a:pt x="563829" y="1826742"/>
                  </a:lnTo>
                  <a:lnTo>
                    <a:pt x="563943" y="1826577"/>
                  </a:lnTo>
                  <a:close/>
                </a:path>
                <a:path w="1125220" h="2218690">
                  <a:moveTo>
                    <a:pt x="575360" y="347789"/>
                  </a:moveTo>
                  <a:lnTo>
                    <a:pt x="575195" y="347916"/>
                  </a:lnTo>
                  <a:lnTo>
                    <a:pt x="575360" y="347789"/>
                  </a:lnTo>
                  <a:close/>
                </a:path>
                <a:path w="1125220" h="2218690">
                  <a:moveTo>
                    <a:pt x="580605" y="1757070"/>
                  </a:moveTo>
                  <a:lnTo>
                    <a:pt x="580542" y="1757197"/>
                  </a:lnTo>
                  <a:lnTo>
                    <a:pt x="580605" y="1757070"/>
                  </a:lnTo>
                  <a:close/>
                </a:path>
                <a:path w="1125220" h="2218690">
                  <a:moveTo>
                    <a:pt x="580758" y="1756816"/>
                  </a:moveTo>
                  <a:lnTo>
                    <a:pt x="580669" y="1756943"/>
                  </a:lnTo>
                  <a:lnTo>
                    <a:pt x="580605" y="1757070"/>
                  </a:lnTo>
                  <a:lnTo>
                    <a:pt x="580758" y="1756816"/>
                  </a:lnTo>
                  <a:close/>
                </a:path>
                <a:path w="1125220" h="2218690">
                  <a:moveTo>
                    <a:pt x="599859" y="2173528"/>
                  </a:moveTo>
                  <a:close/>
                </a:path>
                <a:path w="1125220" h="2218690">
                  <a:moveTo>
                    <a:pt x="600062" y="2173186"/>
                  </a:moveTo>
                  <a:lnTo>
                    <a:pt x="599884" y="2173516"/>
                  </a:lnTo>
                  <a:lnTo>
                    <a:pt x="599998" y="2173338"/>
                  </a:lnTo>
                  <a:lnTo>
                    <a:pt x="600062" y="2173186"/>
                  </a:lnTo>
                  <a:close/>
                </a:path>
                <a:path w="1125220" h="2218690">
                  <a:moveTo>
                    <a:pt x="603808" y="2012442"/>
                  </a:moveTo>
                  <a:lnTo>
                    <a:pt x="603491" y="2012670"/>
                  </a:lnTo>
                  <a:lnTo>
                    <a:pt x="603808" y="2012442"/>
                  </a:lnTo>
                  <a:close/>
                </a:path>
                <a:path w="1125220" h="2218690">
                  <a:moveTo>
                    <a:pt x="608431" y="198120"/>
                  </a:moveTo>
                  <a:lnTo>
                    <a:pt x="607898" y="198120"/>
                  </a:lnTo>
                  <a:lnTo>
                    <a:pt x="608304" y="198234"/>
                  </a:lnTo>
                  <a:lnTo>
                    <a:pt x="608431" y="198120"/>
                  </a:lnTo>
                  <a:close/>
                </a:path>
                <a:path w="1125220" h="2218690">
                  <a:moveTo>
                    <a:pt x="614921" y="2154732"/>
                  </a:moveTo>
                  <a:close/>
                </a:path>
                <a:path w="1125220" h="2218690">
                  <a:moveTo>
                    <a:pt x="622731" y="2028698"/>
                  </a:moveTo>
                  <a:lnTo>
                    <a:pt x="622604" y="2028812"/>
                  </a:lnTo>
                  <a:lnTo>
                    <a:pt x="622338" y="2029218"/>
                  </a:lnTo>
                  <a:lnTo>
                    <a:pt x="622465" y="2029015"/>
                  </a:lnTo>
                  <a:lnTo>
                    <a:pt x="622604" y="2028888"/>
                  </a:lnTo>
                  <a:lnTo>
                    <a:pt x="622731" y="2028698"/>
                  </a:lnTo>
                  <a:close/>
                </a:path>
                <a:path w="1125220" h="2218690">
                  <a:moveTo>
                    <a:pt x="626795" y="1700631"/>
                  </a:moveTo>
                  <a:lnTo>
                    <a:pt x="626605" y="1700847"/>
                  </a:lnTo>
                  <a:lnTo>
                    <a:pt x="626732" y="1700771"/>
                  </a:lnTo>
                  <a:lnTo>
                    <a:pt x="626795" y="1700631"/>
                  </a:lnTo>
                  <a:close/>
                </a:path>
                <a:path w="1125220" h="2218690">
                  <a:moveTo>
                    <a:pt x="643877" y="1775523"/>
                  </a:moveTo>
                  <a:lnTo>
                    <a:pt x="643572" y="1775726"/>
                  </a:lnTo>
                  <a:lnTo>
                    <a:pt x="643763" y="1775637"/>
                  </a:lnTo>
                  <a:close/>
                </a:path>
                <a:path w="1125220" h="2218690">
                  <a:moveTo>
                    <a:pt x="644309" y="1823339"/>
                  </a:moveTo>
                  <a:lnTo>
                    <a:pt x="644105" y="1823554"/>
                  </a:lnTo>
                  <a:lnTo>
                    <a:pt x="643890" y="1823808"/>
                  </a:lnTo>
                  <a:lnTo>
                    <a:pt x="643775" y="1824012"/>
                  </a:lnTo>
                  <a:lnTo>
                    <a:pt x="644004" y="1823720"/>
                  </a:lnTo>
                  <a:lnTo>
                    <a:pt x="644309" y="1823339"/>
                  </a:lnTo>
                  <a:close/>
                </a:path>
                <a:path w="1125220" h="2218690">
                  <a:moveTo>
                    <a:pt x="658914" y="242570"/>
                  </a:moveTo>
                  <a:lnTo>
                    <a:pt x="658698" y="242570"/>
                  </a:lnTo>
                  <a:lnTo>
                    <a:pt x="658596" y="242773"/>
                  </a:lnTo>
                  <a:lnTo>
                    <a:pt x="658914" y="242570"/>
                  </a:lnTo>
                  <a:close/>
                </a:path>
                <a:path w="1125220" h="2218690">
                  <a:moveTo>
                    <a:pt x="669391" y="2078634"/>
                  </a:moveTo>
                  <a:lnTo>
                    <a:pt x="669124" y="2078850"/>
                  </a:lnTo>
                  <a:lnTo>
                    <a:pt x="669277" y="2078761"/>
                  </a:lnTo>
                  <a:lnTo>
                    <a:pt x="669391" y="2078634"/>
                  </a:lnTo>
                  <a:close/>
                </a:path>
                <a:path w="1125220" h="2218690">
                  <a:moveTo>
                    <a:pt x="695439" y="1755013"/>
                  </a:moveTo>
                  <a:lnTo>
                    <a:pt x="695236" y="1755241"/>
                  </a:lnTo>
                  <a:lnTo>
                    <a:pt x="695363" y="1755140"/>
                  </a:lnTo>
                  <a:lnTo>
                    <a:pt x="695439" y="1755013"/>
                  </a:lnTo>
                  <a:close/>
                </a:path>
                <a:path w="1125220" h="2218690">
                  <a:moveTo>
                    <a:pt x="698817" y="2047430"/>
                  </a:moveTo>
                  <a:lnTo>
                    <a:pt x="698690" y="2047557"/>
                  </a:lnTo>
                  <a:lnTo>
                    <a:pt x="698817" y="2047506"/>
                  </a:lnTo>
                  <a:close/>
                </a:path>
                <a:path w="1125220" h="2218690">
                  <a:moveTo>
                    <a:pt x="716648" y="409562"/>
                  </a:moveTo>
                  <a:lnTo>
                    <a:pt x="716521" y="409765"/>
                  </a:lnTo>
                  <a:lnTo>
                    <a:pt x="716648" y="409562"/>
                  </a:lnTo>
                  <a:close/>
                </a:path>
                <a:path w="1125220" h="2218690">
                  <a:moveTo>
                    <a:pt x="721601" y="1631149"/>
                  </a:moveTo>
                  <a:lnTo>
                    <a:pt x="721448" y="1631175"/>
                  </a:lnTo>
                  <a:lnTo>
                    <a:pt x="721321" y="1631429"/>
                  </a:lnTo>
                  <a:lnTo>
                    <a:pt x="721512" y="1631251"/>
                  </a:lnTo>
                  <a:close/>
                </a:path>
                <a:path w="1125220" h="2218690">
                  <a:moveTo>
                    <a:pt x="721944" y="144780"/>
                  </a:moveTo>
                  <a:lnTo>
                    <a:pt x="721715" y="144780"/>
                  </a:lnTo>
                  <a:lnTo>
                    <a:pt x="720305" y="146050"/>
                  </a:lnTo>
                  <a:lnTo>
                    <a:pt x="720890" y="146050"/>
                  </a:lnTo>
                  <a:lnTo>
                    <a:pt x="721944" y="144780"/>
                  </a:lnTo>
                  <a:close/>
                </a:path>
                <a:path w="1125220" h="2218690">
                  <a:moveTo>
                    <a:pt x="722363" y="139700"/>
                  </a:moveTo>
                  <a:lnTo>
                    <a:pt x="715467" y="146050"/>
                  </a:lnTo>
                  <a:lnTo>
                    <a:pt x="715391" y="144780"/>
                  </a:lnTo>
                  <a:lnTo>
                    <a:pt x="719759" y="138430"/>
                  </a:lnTo>
                  <a:lnTo>
                    <a:pt x="720318" y="137160"/>
                  </a:lnTo>
                  <a:lnTo>
                    <a:pt x="721042" y="135890"/>
                  </a:lnTo>
                  <a:lnTo>
                    <a:pt x="720382" y="135890"/>
                  </a:lnTo>
                  <a:lnTo>
                    <a:pt x="714908" y="140970"/>
                  </a:lnTo>
                  <a:lnTo>
                    <a:pt x="711708" y="143510"/>
                  </a:lnTo>
                  <a:lnTo>
                    <a:pt x="708698" y="146050"/>
                  </a:lnTo>
                  <a:lnTo>
                    <a:pt x="707834" y="146050"/>
                  </a:lnTo>
                  <a:lnTo>
                    <a:pt x="707478" y="147320"/>
                  </a:lnTo>
                  <a:lnTo>
                    <a:pt x="707110" y="147320"/>
                  </a:lnTo>
                  <a:lnTo>
                    <a:pt x="705891" y="151130"/>
                  </a:lnTo>
                  <a:lnTo>
                    <a:pt x="704240" y="152400"/>
                  </a:lnTo>
                  <a:lnTo>
                    <a:pt x="688733" y="157480"/>
                  </a:lnTo>
                  <a:lnTo>
                    <a:pt x="687743" y="157480"/>
                  </a:lnTo>
                  <a:lnTo>
                    <a:pt x="685749" y="160020"/>
                  </a:lnTo>
                  <a:lnTo>
                    <a:pt x="682396" y="165100"/>
                  </a:lnTo>
                  <a:lnTo>
                    <a:pt x="681316" y="167640"/>
                  </a:lnTo>
                  <a:lnTo>
                    <a:pt x="674370" y="172720"/>
                  </a:lnTo>
                  <a:lnTo>
                    <a:pt x="672452" y="175260"/>
                  </a:lnTo>
                  <a:lnTo>
                    <a:pt x="665429" y="184150"/>
                  </a:lnTo>
                  <a:lnTo>
                    <a:pt x="659866" y="190500"/>
                  </a:lnTo>
                  <a:lnTo>
                    <a:pt x="654735" y="193040"/>
                  </a:lnTo>
                  <a:lnTo>
                    <a:pt x="653529" y="194310"/>
                  </a:lnTo>
                  <a:lnTo>
                    <a:pt x="652932" y="194310"/>
                  </a:lnTo>
                  <a:lnTo>
                    <a:pt x="653453" y="193040"/>
                  </a:lnTo>
                  <a:lnTo>
                    <a:pt x="654100" y="191757"/>
                  </a:lnTo>
                  <a:lnTo>
                    <a:pt x="656882" y="189230"/>
                  </a:lnTo>
                  <a:lnTo>
                    <a:pt x="656577" y="189230"/>
                  </a:lnTo>
                  <a:lnTo>
                    <a:pt x="651370" y="191770"/>
                  </a:lnTo>
                  <a:lnTo>
                    <a:pt x="648106" y="193040"/>
                  </a:lnTo>
                  <a:lnTo>
                    <a:pt x="647636" y="190500"/>
                  </a:lnTo>
                  <a:lnTo>
                    <a:pt x="640715" y="194310"/>
                  </a:lnTo>
                  <a:lnTo>
                    <a:pt x="641972" y="189230"/>
                  </a:lnTo>
                  <a:lnTo>
                    <a:pt x="635076" y="195580"/>
                  </a:lnTo>
                  <a:lnTo>
                    <a:pt x="636600" y="193040"/>
                  </a:lnTo>
                  <a:lnTo>
                    <a:pt x="637374" y="191757"/>
                  </a:lnTo>
                  <a:lnTo>
                    <a:pt x="639089" y="189230"/>
                  </a:lnTo>
                  <a:lnTo>
                    <a:pt x="633196" y="193040"/>
                  </a:lnTo>
                  <a:lnTo>
                    <a:pt x="633082" y="191757"/>
                  </a:lnTo>
                  <a:lnTo>
                    <a:pt x="635241" y="189230"/>
                  </a:lnTo>
                  <a:lnTo>
                    <a:pt x="642035" y="181610"/>
                  </a:lnTo>
                  <a:lnTo>
                    <a:pt x="640422" y="181610"/>
                  </a:lnTo>
                  <a:lnTo>
                    <a:pt x="637819" y="185420"/>
                  </a:lnTo>
                  <a:lnTo>
                    <a:pt x="633615" y="189230"/>
                  </a:lnTo>
                  <a:lnTo>
                    <a:pt x="633463" y="187960"/>
                  </a:lnTo>
                  <a:lnTo>
                    <a:pt x="630326" y="187960"/>
                  </a:lnTo>
                  <a:lnTo>
                    <a:pt x="627456" y="189230"/>
                  </a:lnTo>
                  <a:lnTo>
                    <a:pt x="627253" y="189420"/>
                  </a:lnTo>
                  <a:lnTo>
                    <a:pt x="627253" y="205930"/>
                  </a:lnTo>
                  <a:lnTo>
                    <a:pt x="626859" y="207010"/>
                  </a:lnTo>
                  <a:lnTo>
                    <a:pt x="618185" y="214630"/>
                  </a:lnTo>
                  <a:lnTo>
                    <a:pt x="615010" y="217170"/>
                  </a:lnTo>
                  <a:lnTo>
                    <a:pt x="612114" y="219710"/>
                  </a:lnTo>
                  <a:lnTo>
                    <a:pt x="606729" y="226060"/>
                  </a:lnTo>
                  <a:lnTo>
                    <a:pt x="604558" y="227330"/>
                  </a:lnTo>
                  <a:lnTo>
                    <a:pt x="600925" y="227330"/>
                  </a:lnTo>
                  <a:lnTo>
                    <a:pt x="600925" y="276860"/>
                  </a:lnTo>
                  <a:lnTo>
                    <a:pt x="597077" y="283210"/>
                  </a:lnTo>
                  <a:lnTo>
                    <a:pt x="592035" y="287020"/>
                  </a:lnTo>
                  <a:lnTo>
                    <a:pt x="586879" y="292100"/>
                  </a:lnTo>
                  <a:lnTo>
                    <a:pt x="585419" y="293370"/>
                  </a:lnTo>
                  <a:lnTo>
                    <a:pt x="584276" y="293370"/>
                  </a:lnTo>
                  <a:lnTo>
                    <a:pt x="578789" y="297180"/>
                  </a:lnTo>
                  <a:lnTo>
                    <a:pt x="573201" y="302260"/>
                  </a:lnTo>
                  <a:lnTo>
                    <a:pt x="567499" y="307340"/>
                  </a:lnTo>
                  <a:lnTo>
                    <a:pt x="561682" y="313690"/>
                  </a:lnTo>
                  <a:lnTo>
                    <a:pt x="559269" y="316230"/>
                  </a:lnTo>
                  <a:lnTo>
                    <a:pt x="556780" y="318770"/>
                  </a:lnTo>
                  <a:lnTo>
                    <a:pt x="556564" y="318922"/>
                  </a:lnTo>
                  <a:lnTo>
                    <a:pt x="556564" y="341630"/>
                  </a:lnTo>
                  <a:lnTo>
                    <a:pt x="555802" y="342900"/>
                  </a:lnTo>
                  <a:lnTo>
                    <a:pt x="555282" y="342900"/>
                  </a:lnTo>
                  <a:lnTo>
                    <a:pt x="554634" y="344170"/>
                  </a:lnTo>
                  <a:lnTo>
                    <a:pt x="554050" y="344170"/>
                  </a:lnTo>
                  <a:lnTo>
                    <a:pt x="554367" y="342900"/>
                  </a:lnTo>
                  <a:lnTo>
                    <a:pt x="554939" y="342900"/>
                  </a:lnTo>
                  <a:lnTo>
                    <a:pt x="555663" y="341630"/>
                  </a:lnTo>
                  <a:lnTo>
                    <a:pt x="556564" y="341630"/>
                  </a:lnTo>
                  <a:lnTo>
                    <a:pt x="556564" y="318922"/>
                  </a:lnTo>
                  <a:lnTo>
                    <a:pt x="553008" y="321310"/>
                  </a:lnTo>
                  <a:lnTo>
                    <a:pt x="551243" y="323850"/>
                  </a:lnTo>
                  <a:lnTo>
                    <a:pt x="550367" y="322580"/>
                  </a:lnTo>
                  <a:lnTo>
                    <a:pt x="551535" y="321310"/>
                  </a:lnTo>
                  <a:lnTo>
                    <a:pt x="552704" y="320040"/>
                  </a:lnTo>
                  <a:lnTo>
                    <a:pt x="559892" y="312420"/>
                  </a:lnTo>
                  <a:lnTo>
                    <a:pt x="561416" y="309880"/>
                  </a:lnTo>
                  <a:lnTo>
                    <a:pt x="563702" y="306070"/>
                  </a:lnTo>
                  <a:lnTo>
                    <a:pt x="574294" y="297180"/>
                  </a:lnTo>
                  <a:lnTo>
                    <a:pt x="579183" y="290830"/>
                  </a:lnTo>
                  <a:lnTo>
                    <a:pt x="585381" y="284480"/>
                  </a:lnTo>
                  <a:lnTo>
                    <a:pt x="586486" y="283210"/>
                  </a:lnTo>
                  <a:lnTo>
                    <a:pt x="587781" y="281940"/>
                  </a:lnTo>
                  <a:lnTo>
                    <a:pt x="588238" y="280670"/>
                  </a:lnTo>
                  <a:lnTo>
                    <a:pt x="587984" y="279400"/>
                  </a:lnTo>
                  <a:lnTo>
                    <a:pt x="586752" y="280670"/>
                  </a:lnTo>
                  <a:lnTo>
                    <a:pt x="585660" y="281940"/>
                  </a:lnTo>
                  <a:lnTo>
                    <a:pt x="575322" y="293370"/>
                  </a:lnTo>
                  <a:lnTo>
                    <a:pt x="572465" y="295910"/>
                  </a:lnTo>
                  <a:lnTo>
                    <a:pt x="568782" y="297180"/>
                  </a:lnTo>
                  <a:lnTo>
                    <a:pt x="567080" y="298450"/>
                  </a:lnTo>
                  <a:lnTo>
                    <a:pt x="562216" y="302260"/>
                  </a:lnTo>
                  <a:lnTo>
                    <a:pt x="556933" y="306070"/>
                  </a:lnTo>
                  <a:lnTo>
                    <a:pt x="556120" y="306070"/>
                  </a:lnTo>
                  <a:lnTo>
                    <a:pt x="555980" y="304800"/>
                  </a:lnTo>
                  <a:lnTo>
                    <a:pt x="556933" y="303530"/>
                  </a:lnTo>
                  <a:lnTo>
                    <a:pt x="561708" y="298450"/>
                  </a:lnTo>
                  <a:lnTo>
                    <a:pt x="566318" y="293370"/>
                  </a:lnTo>
                  <a:lnTo>
                    <a:pt x="568198" y="292100"/>
                  </a:lnTo>
                  <a:lnTo>
                    <a:pt x="573709" y="288290"/>
                  </a:lnTo>
                  <a:lnTo>
                    <a:pt x="590448" y="273050"/>
                  </a:lnTo>
                  <a:lnTo>
                    <a:pt x="594321" y="270510"/>
                  </a:lnTo>
                  <a:lnTo>
                    <a:pt x="596214" y="269240"/>
                  </a:lnTo>
                  <a:lnTo>
                    <a:pt x="597662" y="269240"/>
                  </a:lnTo>
                  <a:lnTo>
                    <a:pt x="600062" y="270510"/>
                  </a:lnTo>
                  <a:lnTo>
                    <a:pt x="600544" y="270510"/>
                  </a:lnTo>
                  <a:lnTo>
                    <a:pt x="594880" y="276860"/>
                  </a:lnTo>
                  <a:lnTo>
                    <a:pt x="591185" y="280670"/>
                  </a:lnTo>
                  <a:lnTo>
                    <a:pt x="591058" y="281940"/>
                  </a:lnTo>
                  <a:lnTo>
                    <a:pt x="594017" y="279400"/>
                  </a:lnTo>
                  <a:lnTo>
                    <a:pt x="596900" y="278130"/>
                  </a:lnTo>
                  <a:lnTo>
                    <a:pt x="600925" y="276860"/>
                  </a:lnTo>
                  <a:lnTo>
                    <a:pt x="600925" y="227330"/>
                  </a:lnTo>
                  <a:lnTo>
                    <a:pt x="600570" y="227330"/>
                  </a:lnTo>
                  <a:lnTo>
                    <a:pt x="601586" y="223520"/>
                  </a:lnTo>
                  <a:lnTo>
                    <a:pt x="599224" y="223520"/>
                  </a:lnTo>
                  <a:lnTo>
                    <a:pt x="600100" y="222250"/>
                  </a:lnTo>
                  <a:lnTo>
                    <a:pt x="600532" y="220980"/>
                  </a:lnTo>
                  <a:lnTo>
                    <a:pt x="602449" y="219710"/>
                  </a:lnTo>
                  <a:lnTo>
                    <a:pt x="604380" y="218440"/>
                  </a:lnTo>
                  <a:lnTo>
                    <a:pt x="608177" y="218440"/>
                  </a:lnTo>
                  <a:lnTo>
                    <a:pt x="613168" y="214630"/>
                  </a:lnTo>
                  <a:lnTo>
                    <a:pt x="622630" y="205740"/>
                  </a:lnTo>
                  <a:lnTo>
                    <a:pt x="623989" y="204470"/>
                  </a:lnTo>
                  <a:lnTo>
                    <a:pt x="624598" y="207010"/>
                  </a:lnTo>
                  <a:lnTo>
                    <a:pt x="627253" y="205930"/>
                  </a:lnTo>
                  <a:lnTo>
                    <a:pt x="627253" y="189420"/>
                  </a:lnTo>
                  <a:lnTo>
                    <a:pt x="621690" y="194310"/>
                  </a:lnTo>
                  <a:lnTo>
                    <a:pt x="620534" y="196850"/>
                  </a:lnTo>
                  <a:lnTo>
                    <a:pt x="615581" y="201930"/>
                  </a:lnTo>
                  <a:lnTo>
                    <a:pt x="611289" y="205740"/>
                  </a:lnTo>
                  <a:lnTo>
                    <a:pt x="612775" y="200660"/>
                  </a:lnTo>
                  <a:lnTo>
                    <a:pt x="612203" y="199390"/>
                  </a:lnTo>
                  <a:lnTo>
                    <a:pt x="608304" y="198234"/>
                  </a:lnTo>
                  <a:lnTo>
                    <a:pt x="603224" y="203200"/>
                  </a:lnTo>
                  <a:lnTo>
                    <a:pt x="592607" y="213360"/>
                  </a:lnTo>
                  <a:lnTo>
                    <a:pt x="591413" y="214744"/>
                  </a:lnTo>
                  <a:lnTo>
                    <a:pt x="591413" y="223520"/>
                  </a:lnTo>
                  <a:lnTo>
                    <a:pt x="591299" y="226060"/>
                  </a:lnTo>
                  <a:lnTo>
                    <a:pt x="590664" y="226060"/>
                  </a:lnTo>
                  <a:lnTo>
                    <a:pt x="587857" y="229870"/>
                  </a:lnTo>
                  <a:lnTo>
                    <a:pt x="585419" y="231140"/>
                  </a:lnTo>
                  <a:lnTo>
                    <a:pt x="585228" y="231140"/>
                  </a:lnTo>
                  <a:lnTo>
                    <a:pt x="585228" y="246380"/>
                  </a:lnTo>
                  <a:lnTo>
                    <a:pt x="584695" y="247650"/>
                  </a:lnTo>
                  <a:lnTo>
                    <a:pt x="582815" y="249491"/>
                  </a:lnTo>
                  <a:lnTo>
                    <a:pt x="582815" y="262890"/>
                  </a:lnTo>
                  <a:lnTo>
                    <a:pt x="582434" y="264160"/>
                  </a:lnTo>
                  <a:lnTo>
                    <a:pt x="580059" y="267970"/>
                  </a:lnTo>
                  <a:lnTo>
                    <a:pt x="569366" y="279400"/>
                  </a:lnTo>
                  <a:lnTo>
                    <a:pt x="560235" y="289560"/>
                  </a:lnTo>
                  <a:lnTo>
                    <a:pt x="555409" y="294640"/>
                  </a:lnTo>
                  <a:lnTo>
                    <a:pt x="553085" y="299720"/>
                  </a:lnTo>
                  <a:lnTo>
                    <a:pt x="551802" y="300990"/>
                  </a:lnTo>
                  <a:lnTo>
                    <a:pt x="551154" y="301371"/>
                  </a:lnTo>
                  <a:lnTo>
                    <a:pt x="551154" y="309880"/>
                  </a:lnTo>
                  <a:lnTo>
                    <a:pt x="550252" y="312420"/>
                  </a:lnTo>
                  <a:lnTo>
                    <a:pt x="545668" y="317500"/>
                  </a:lnTo>
                  <a:lnTo>
                    <a:pt x="543890" y="318770"/>
                  </a:lnTo>
                  <a:lnTo>
                    <a:pt x="542645" y="318770"/>
                  </a:lnTo>
                  <a:lnTo>
                    <a:pt x="541324" y="320040"/>
                  </a:lnTo>
                  <a:lnTo>
                    <a:pt x="549249" y="311150"/>
                  </a:lnTo>
                  <a:lnTo>
                    <a:pt x="550875" y="309880"/>
                  </a:lnTo>
                  <a:lnTo>
                    <a:pt x="551154" y="309880"/>
                  </a:lnTo>
                  <a:lnTo>
                    <a:pt x="551154" y="301371"/>
                  </a:lnTo>
                  <a:lnTo>
                    <a:pt x="547446" y="303530"/>
                  </a:lnTo>
                  <a:lnTo>
                    <a:pt x="543890" y="308610"/>
                  </a:lnTo>
                  <a:lnTo>
                    <a:pt x="539953" y="311150"/>
                  </a:lnTo>
                  <a:lnTo>
                    <a:pt x="537756" y="311150"/>
                  </a:lnTo>
                  <a:lnTo>
                    <a:pt x="539038" y="308610"/>
                  </a:lnTo>
                  <a:lnTo>
                    <a:pt x="540334" y="307340"/>
                  </a:lnTo>
                  <a:lnTo>
                    <a:pt x="541616" y="306070"/>
                  </a:lnTo>
                  <a:lnTo>
                    <a:pt x="542912" y="304800"/>
                  </a:lnTo>
                  <a:lnTo>
                    <a:pt x="544436" y="302260"/>
                  </a:lnTo>
                  <a:lnTo>
                    <a:pt x="549186" y="298450"/>
                  </a:lnTo>
                  <a:lnTo>
                    <a:pt x="547827" y="297180"/>
                  </a:lnTo>
                  <a:lnTo>
                    <a:pt x="544728" y="297180"/>
                  </a:lnTo>
                  <a:lnTo>
                    <a:pt x="538581" y="304800"/>
                  </a:lnTo>
                  <a:lnTo>
                    <a:pt x="537019" y="306070"/>
                  </a:lnTo>
                  <a:lnTo>
                    <a:pt x="535508" y="304800"/>
                  </a:lnTo>
                  <a:lnTo>
                    <a:pt x="535482" y="325120"/>
                  </a:lnTo>
                  <a:lnTo>
                    <a:pt x="535165" y="325120"/>
                  </a:lnTo>
                  <a:lnTo>
                    <a:pt x="534022" y="326390"/>
                  </a:lnTo>
                  <a:lnTo>
                    <a:pt x="533209" y="327660"/>
                  </a:lnTo>
                  <a:lnTo>
                    <a:pt x="532257" y="327660"/>
                  </a:lnTo>
                  <a:lnTo>
                    <a:pt x="531634" y="328930"/>
                  </a:lnTo>
                  <a:lnTo>
                    <a:pt x="530783" y="328930"/>
                  </a:lnTo>
                  <a:lnTo>
                    <a:pt x="531469" y="327660"/>
                  </a:lnTo>
                  <a:lnTo>
                    <a:pt x="533615" y="325120"/>
                  </a:lnTo>
                  <a:lnTo>
                    <a:pt x="534733" y="323850"/>
                  </a:lnTo>
                  <a:lnTo>
                    <a:pt x="535482" y="325120"/>
                  </a:lnTo>
                  <a:lnTo>
                    <a:pt x="535482" y="304800"/>
                  </a:lnTo>
                  <a:lnTo>
                    <a:pt x="534581" y="304800"/>
                  </a:lnTo>
                  <a:lnTo>
                    <a:pt x="535787" y="303530"/>
                  </a:lnTo>
                  <a:lnTo>
                    <a:pt x="538213" y="300990"/>
                  </a:lnTo>
                  <a:lnTo>
                    <a:pt x="537883" y="300990"/>
                  </a:lnTo>
                  <a:lnTo>
                    <a:pt x="536740" y="302260"/>
                  </a:lnTo>
                  <a:lnTo>
                    <a:pt x="534924" y="303530"/>
                  </a:lnTo>
                  <a:lnTo>
                    <a:pt x="533831" y="302260"/>
                  </a:lnTo>
                  <a:lnTo>
                    <a:pt x="536067" y="300990"/>
                  </a:lnTo>
                  <a:lnTo>
                    <a:pt x="537730" y="298450"/>
                  </a:lnTo>
                  <a:lnTo>
                    <a:pt x="543598" y="293370"/>
                  </a:lnTo>
                  <a:lnTo>
                    <a:pt x="546290" y="289560"/>
                  </a:lnTo>
                  <a:lnTo>
                    <a:pt x="545985" y="284480"/>
                  </a:lnTo>
                  <a:lnTo>
                    <a:pt x="549262" y="281940"/>
                  </a:lnTo>
                  <a:lnTo>
                    <a:pt x="556044" y="276860"/>
                  </a:lnTo>
                  <a:lnTo>
                    <a:pt x="555650" y="279400"/>
                  </a:lnTo>
                  <a:lnTo>
                    <a:pt x="554659" y="281940"/>
                  </a:lnTo>
                  <a:lnTo>
                    <a:pt x="556031" y="281940"/>
                  </a:lnTo>
                  <a:lnTo>
                    <a:pt x="558266" y="279400"/>
                  </a:lnTo>
                  <a:lnTo>
                    <a:pt x="556577" y="283210"/>
                  </a:lnTo>
                  <a:lnTo>
                    <a:pt x="553935" y="287020"/>
                  </a:lnTo>
                  <a:lnTo>
                    <a:pt x="554405" y="288290"/>
                  </a:lnTo>
                  <a:lnTo>
                    <a:pt x="557911" y="284480"/>
                  </a:lnTo>
                  <a:lnTo>
                    <a:pt x="564591" y="280670"/>
                  </a:lnTo>
                  <a:lnTo>
                    <a:pt x="566318" y="279400"/>
                  </a:lnTo>
                  <a:lnTo>
                    <a:pt x="569760" y="276860"/>
                  </a:lnTo>
                  <a:lnTo>
                    <a:pt x="574471" y="270510"/>
                  </a:lnTo>
                  <a:lnTo>
                    <a:pt x="576351" y="267970"/>
                  </a:lnTo>
                  <a:lnTo>
                    <a:pt x="578421" y="266700"/>
                  </a:lnTo>
                  <a:lnTo>
                    <a:pt x="580339" y="264160"/>
                  </a:lnTo>
                  <a:lnTo>
                    <a:pt x="581291" y="262890"/>
                  </a:lnTo>
                  <a:lnTo>
                    <a:pt x="582815" y="262890"/>
                  </a:lnTo>
                  <a:lnTo>
                    <a:pt x="582815" y="249491"/>
                  </a:lnTo>
                  <a:lnTo>
                    <a:pt x="582091" y="250190"/>
                  </a:lnTo>
                  <a:lnTo>
                    <a:pt x="580999" y="251460"/>
                  </a:lnTo>
                  <a:lnTo>
                    <a:pt x="579869" y="251460"/>
                  </a:lnTo>
                  <a:lnTo>
                    <a:pt x="580326" y="250190"/>
                  </a:lnTo>
                  <a:lnTo>
                    <a:pt x="581507" y="248920"/>
                  </a:lnTo>
                  <a:lnTo>
                    <a:pt x="582980" y="247650"/>
                  </a:lnTo>
                  <a:lnTo>
                    <a:pt x="584263" y="246380"/>
                  </a:lnTo>
                  <a:lnTo>
                    <a:pt x="585228" y="246380"/>
                  </a:lnTo>
                  <a:lnTo>
                    <a:pt x="585228" y="231140"/>
                  </a:lnTo>
                  <a:lnTo>
                    <a:pt x="583844" y="231140"/>
                  </a:lnTo>
                  <a:lnTo>
                    <a:pt x="584403" y="229870"/>
                  </a:lnTo>
                  <a:lnTo>
                    <a:pt x="585254" y="228600"/>
                  </a:lnTo>
                  <a:lnTo>
                    <a:pt x="587667" y="226060"/>
                  </a:lnTo>
                  <a:lnTo>
                    <a:pt x="589534" y="224790"/>
                  </a:lnTo>
                  <a:lnTo>
                    <a:pt x="591413" y="223520"/>
                  </a:lnTo>
                  <a:lnTo>
                    <a:pt x="591413" y="214744"/>
                  </a:lnTo>
                  <a:lnTo>
                    <a:pt x="590410" y="215900"/>
                  </a:lnTo>
                  <a:lnTo>
                    <a:pt x="586282" y="218440"/>
                  </a:lnTo>
                  <a:lnTo>
                    <a:pt x="584352" y="219710"/>
                  </a:lnTo>
                  <a:lnTo>
                    <a:pt x="585089" y="218440"/>
                  </a:lnTo>
                  <a:lnTo>
                    <a:pt x="586562" y="215900"/>
                  </a:lnTo>
                  <a:lnTo>
                    <a:pt x="588073" y="214630"/>
                  </a:lnTo>
                  <a:lnTo>
                    <a:pt x="584669" y="215900"/>
                  </a:lnTo>
                  <a:lnTo>
                    <a:pt x="585343" y="214630"/>
                  </a:lnTo>
                  <a:lnTo>
                    <a:pt x="586016" y="213360"/>
                  </a:lnTo>
                  <a:lnTo>
                    <a:pt x="591896" y="205740"/>
                  </a:lnTo>
                  <a:lnTo>
                    <a:pt x="593852" y="203200"/>
                  </a:lnTo>
                  <a:lnTo>
                    <a:pt x="594829" y="201930"/>
                  </a:lnTo>
                  <a:lnTo>
                    <a:pt x="587717" y="201930"/>
                  </a:lnTo>
                  <a:lnTo>
                    <a:pt x="588289" y="200660"/>
                  </a:lnTo>
                  <a:lnTo>
                    <a:pt x="591883" y="196850"/>
                  </a:lnTo>
                  <a:lnTo>
                    <a:pt x="595058" y="194310"/>
                  </a:lnTo>
                  <a:lnTo>
                    <a:pt x="597077" y="191757"/>
                  </a:lnTo>
                  <a:lnTo>
                    <a:pt x="598131" y="190500"/>
                  </a:lnTo>
                  <a:lnTo>
                    <a:pt x="597649" y="189230"/>
                  </a:lnTo>
                  <a:lnTo>
                    <a:pt x="596430" y="189230"/>
                  </a:lnTo>
                  <a:lnTo>
                    <a:pt x="583336" y="200660"/>
                  </a:lnTo>
                  <a:lnTo>
                    <a:pt x="581456" y="201930"/>
                  </a:lnTo>
                  <a:lnTo>
                    <a:pt x="580047" y="203200"/>
                  </a:lnTo>
                  <a:lnTo>
                    <a:pt x="582142" y="199390"/>
                  </a:lnTo>
                  <a:lnTo>
                    <a:pt x="582726" y="196850"/>
                  </a:lnTo>
                  <a:lnTo>
                    <a:pt x="580694" y="196850"/>
                  </a:lnTo>
                  <a:lnTo>
                    <a:pt x="581482" y="194310"/>
                  </a:lnTo>
                  <a:lnTo>
                    <a:pt x="584631" y="190500"/>
                  </a:lnTo>
                  <a:lnTo>
                    <a:pt x="585304" y="189230"/>
                  </a:lnTo>
                  <a:lnTo>
                    <a:pt x="586562" y="186690"/>
                  </a:lnTo>
                  <a:lnTo>
                    <a:pt x="585647" y="187960"/>
                  </a:lnTo>
                  <a:lnTo>
                    <a:pt x="582663" y="190500"/>
                  </a:lnTo>
                  <a:lnTo>
                    <a:pt x="580339" y="191770"/>
                  </a:lnTo>
                  <a:lnTo>
                    <a:pt x="577748" y="195008"/>
                  </a:lnTo>
                  <a:lnTo>
                    <a:pt x="577748" y="248920"/>
                  </a:lnTo>
                  <a:lnTo>
                    <a:pt x="577481" y="250190"/>
                  </a:lnTo>
                  <a:lnTo>
                    <a:pt x="577278" y="250190"/>
                  </a:lnTo>
                  <a:lnTo>
                    <a:pt x="575221" y="252730"/>
                  </a:lnTo>
                  <a:lnTo>
                    <a:pt x="572770" y="254000"/>
                  </a:lnTo>
                  <a:lnTo>
                    <a:pt x="573201" y="252730"/>
                  </a:lnTo>
                  <a:lnTo>
                    <a:pt x="573925" y="251460"/>
                  </a:lnTo>
                  <a:lnTo>
                    <a:pt x="574471" y="251460"/>
                  </a:lnTo>
                  <a:lnTo>
                    <a:pt x="576046" y="250190"/>
                  </a:lnTo>
                  <a:lnTo>
                    <a:pt x="577443" y="248920"/>
                  </a:lnTo>
                  <a:lnTo>
                    <a:pt x="577748" y="248920"/>
                  </a:lnTo>
                  <a:lnTo>
                    <a:pt x="577748" y="195008"/>
                  </a:lnTo>
                  <a:lnTo>
                    <a:pt x="576262" y="196850"/>
                  </a:lnTo>
                  <a:lnTo>
                    <a:pt x="576135" y="199390"/>
                  </a:lnTo>
                  <a:lnTo>
                    <a:pt x="569061" y="205740"/>
                  </a:lnTo>
                  <a:lnTo>
                    <a:pt x="568845" y="204470"/>
                  </a:lnTo>
                  <a:lnTo>
                    <a:pt x="562254" y="210820"/>
                  </a:lnTo>
                  <a:lnTo>
                    <a:pt x="561505" y="211404"/>
                  </a:lnTo>
                  <a:lnTo>
                    <a:pt x="561505" y="215900"/>
                  </a:lnTo>
                  <a:lnTo>
                    <a:pt x="561149" y="215900"/>
                  </a:lnTo>
                  <a:lnTo>
                    <a:pt x="558850" y="218198"/>
                  </a:lnTo>
                  <a:lnTo>
                    <a:pt x="558850" y="217170"/>
                  </a:lnTo>
                  <a:lnTo>
                    <a:pt x="559206" y="217170"/>
                  </a:lnTo>
                  <a:lnTo>
                    <a:pt x="560070" y="215900"/>
                  </a:lnTo>
                  <a:lnTo>
                    <a:pt x="561111" y="214630"/>
                  </a:lnTo>
                  <a:lnTo>
                    <a:pt x="561505" y="215900"/>
                  </a:lnTo>
                  <a:lnTo>
                    <a:pt x="561505" y="211404"/>
                  </a:lnTo>
                  <a:lnTo>
                    <a:pt x="558990" y="213360"/>
                  </a:lnTo>
                  <a:lnTo>
                    <a:pt x="558190" y="213906"/>
                  </a:lnTo>
                  <a:lnTo>
                    <a:pt x="558190" y="241300"/>
                  </a:lnTo>
                  <a:lnTo>
                    <a:pt x="558025" y="242570"/>
                  </a:lnTo>
                  <a:lnTo>
                    <a:pt x="557682" y="242570"/>
                  </a:lnTo>
                  <a:lnTo>
                    <a:pt x="556577" y="243840"/>
                  </a:lnTo>
                  <a:lnTo>
                    <a:pt x="556387" y="243840"/>
                  </a:lnTo>
                  <a:lnTo>
                    <a:pt x="556996" y="242570"/>
                  </a:lnTo>
                  <a:lnTo>
                    <a:pt x="557555" y="242570"/>
                  </a:lnTo>
                  <a:lnTo>
                    <a:pt x="557847" y="241300"/>
                  </a:lnTo>
                  <a:lnTo>
                    <a:pt x="558190" y="241300"/>
                  </a:lnTo>
                  <a:lnTo>
                    <a:pt x="558190" y="213906"/>
                  </a:lnTo>
                  <a:lnTo>
                    <a:pt x="555218" y="215900"/>
                  </a:lnTo>
                  <a:lnTo>
                    <a:pt x="554558" y="215900"/>
                  </a:lnTo>
                  <a:lnTo>
                    <a:pt x="554189" y="214630"/>
                  </a:lnTo>
                  <a:lnTo>
                    <a:pt x="555066" y="213360"/>
                  </a:lnTo>
                  <a:lnTo>
                    <a:pt x="559460" y="209550"/>
                  </a:lnTo>
                  <a:lnTo>
                    <a:pt x="564299" y="203200"/>
                  </a:lnTo>
                  <a:lnTo>
                    <a:pt x="566242" y="200660"/>
                  </a:lnTo>
                  <a:lnTo>
                    <a:pt x="568896" y="196850"/>
                  </a:lnTo>
                  <a:lnTo>
                    <a:pt x="576643" y="189230"/>
                  </a:lnTo>
                  <a:lnTo>
                    <a:pt x="577545" y="186690"/>
                  </a:lnTo>
                  <a:lnTo>
                    <a:pt x="581990" y="180340"/>
                  </a:lnTo>
                  <a:lnTo>
                    <a:pt x="581533" y="179070"/>
                  </a:lnTo>
                  <a:lnTo>
                    <a:pt x="573062" y="185420"/>
                  </a:lnTo>
                  <a:lnTo>
                    <a:pt x="569963" y="185420"/>
                  </a:lnTo>
                  <a:lnTo>
                    <a:pt x="563333" y="193040"/>
                  </a:lnTo>
                  <a:lnTo>
                    <a:pt x="560209" y="193040"/>
                  </a:lnTo>
                  <a:lnTo>
                    <a:pt x="558482" y="195580"/>
                  </a:lnTo>
                  <a:lnTo>
                    <a:pt x="552983" y="200977"/>
                  </a:lnTo>
                  <a:lnTo>
                    <a:pt x="552983" y="270510"/>
                  </a:lnTo>
                  <a:lnTo>
                    <a:pt x="552462" y="273050"/>
                  </a:lnTo>
                  <a:lnTo>
                    <a:pt x="549859" y="276860"/>
                  </a:lnTo>
                  <a:lnTo>
                    <a:pt x="545934" y="283210"/>
                  </a:lnTo>
                  <a:lnTo>
                    <a:pt x="536829" y="293370"/>
                  </a:lnTo>
                  <a:lnTo>
                    <a:pt x="534428" y="295910"/>
                  </a:lnTo>
                  <a:lnTo>
                    <a:pt x="528891" y="298450"/>
                  </a:lnTo>
                  <a:lnTo>
                    <a:pt x="522973" y="303530"/>
                  </a:lnTo>
                  <a:lnTo>
                    <a:pt x="517436" y="307340"/>
                  </a:lnTo>
                  <a:lnTo>
                    <a:pt x="517042" y="307340"/>
                  </a:lnTo>
                  <a:lnTo>
                    <a:pt x="517042" y="306070"/>
                  </a:lnTo>
                  <a:lnTo>
                    <a:pt x="516788" y="306070"/>
                  </a:lnTo>
                  <a:lnTo>
                    <a:pt x="527062" y="290830"/>
                  </a:lnTo>
                  <a:lnTo>
                    <a:pt x="529907" y="288290"/>
                  </a:lnTo>
                  <a:lnTo>
                    <a:pt x="532739" y="285750"/>
                  </a:lnTo>
                  <a:lnTo>
                    <a:pt x="535863" y="283210"/>
                  </a:lnTo>
                  <a:lnTo>
                    <a:pt x="541985" y="280670"/>
                  </a:lnTo>
                  <a:lnTo>
                    <a:pt x="545363" y="278130"/>
                  </a:lnTo>
                  <a:lnTo>
                    <a:pt x="550049" y="273050"/>
                  </a:lnTo>
                  <a:lnTo>
                    <a:pt x="551649" y="270510"/>
                  </a:lnTo>
                  <a:lnTo>
                    <a:pt x="552983" y="270510"/>
                  </a:lnTo>
                  <a:lnTo>
                    <a:pt x="552983" y="200977"/>
                  </a:lnTo>
                  <a:lnTo>
                    <a:pt x="550710" y="203200"/>
                  </a:lnTo>
                  <a:lnTo>
                    <a:pt x="550519" y="203200"/>
                  </a:lnTo>
                  <a:lnTo>
                    <a:pt x="549732" y="201930"/>
                  </a:lnTo>
                  <a:lnTo>
                    <a:pt x="548932" y="200660"/>
                  </a:lnTo>
                  <a:lnTo>
                    <a:pt x="547890" y="201930"/>
                  </a:lnTo>
                  <a:lnTo>
                    <a:pt x="544995" y="201930"/>
                  </a:lnTo>
                  <a:lnTo>
                    <a:pt x="548297" y="198120"/>
                  </a:lnTo>
                  <a:lnTo>
                    <a:pt x="554596" y="190500"/>
                  </a:lnTo>
                  <a:lnTo>
                    <a:pt x="555650" y="189230"/>
                  </a:lnTo>
                  <a:lnTo>
                    <a:pt x="556983" y="187960"/>
                  </a:lnTo>
                  <a:lnTo>
                    <a:pt x="556196" y="186690"/>
                  </a:lnTo>
                  <a:lnTo>
                    <a:pt x="555866" y="186690"/>
                  </a:lnTo>
                  <a:lnTo>
                    <a:pt x="556704" y="182880"/>
                  </a:lnTo>
                  <a:lnTo>
                    <a:pt x="555929" y="184150"/>
                  </a:lnTo>
                  <a:lnTo>
                    <a:pt x="552183" y="186690"/>
                  </a:lnTo>
                  <a:lnTo>
                    <a:pt x="550735" y="187960"/>
                  </a:lnTo>
                  <a:lnTo>
                    <a:pt x="548855" y="190500"/>
                  </a:lnTo>
                  <a:lnTo>
                    <a:pt x="548411" y="190500"/>
                  </a:lnTo>
                  <a:lnTo>
                    <a:pt x="547573" y="189230"/>
                  </a:lnTo>
                  <a:lnTo>
                    <a:pt x="548551" y="187960"/>
                  </a:lnTo>
                  <a:lnTo>
                    <a:pt x="549503" y="187960"/>
                  </a:lnTo>
                  <a:lnTo>
                    <a:pt x="551637" y="185420"/>
                  </a:lnTo>
                  <a:lnTo>
                    <a:pt x="552691" y="184150"/>
                  </a:lnTo>
                  <a:lnTo>
                    <a:pt x="555879" y="180340"/>
                  </a:lnTo>
                  <a:lnTo>
                    <a:pt x="560895" y="176530"/>
                  </a:lnTo>
                  <a:lnTo>
                    <a:pt x="565315" y="172720"/>
                  </a:lnTo>
                  <a:lnTo>
                    <a:pt x="569912" y="171450"/>
                  </a:lnTo>
                  <a:lnTo>
                    <a:pt x="571309" y="171450"/>
                  </a:lnTo>
                  <a:lnTo>
                    <a:pt x="574243" y="167640"/>
                  </a:lnTo>
                  <a:lnTo>
                    <a:pt x="578637" y="165100"/>
                  </a:lnTo>
                  <a:lnTo>
                    <a:pt x="583679" y="156210"/>
                  </a:lnTo>
                  <a:lnTo>
                    <a:pt x="587387" y="152400"/>
                  </a:lnTo>
                  <a:lnTo>
                    <a:pt x="590638" y="148590"/>
                  </a:lnTo>
                  <a:lnTo>
                    <a:pt x="596074" y="142240"/>
                  </a:lnTo>
                  <a:lnTo>
                    <a:pt x="599821" y="135890"/>
                  </a:lnTo>
                  <a:lnTo>
                    <a:pt x="601967" y="128270"/>
                  </a:lnTo>
                  <a:lnTo>
                    <a:pt x="601751" y="128270"/>
                  </a:lnTo>
                  <a:lnTo>
                    <a:pt x="610133" y="121920"/>
                  </a:lnTo>
                  <a:lnTo>
                    <a:pt x="616191" y="114300"/>
                  </a:lnTo>
                  <a:lnTo>
                    <a:pt x="618426" y="113030"/>
                  </a:lnTo>
                  <a:lnTo>
                    <a:pt x="619417" y="115570"/>
                  </a:lnTo>
                  <a:lnTo>
                    <a:pt x="621118" y="114300"/>
                  </a:lnTo>
                  <a:lnTo>
                    <a:pt x="623849" y="111760"/>
                  </a:lnTo>
                  <a:lnTo>
                    <a:pt x="627951" y="107950"/>
                  </a:lnTo>
                  <a:lnTo>
                    <a:pt x="629005" y="106680"/>
                  </a:lnTo>
                  <a:lnTo>
                    <a:pt x="630326" y="105410"/>
                  </a:lnTo>
                  <a:lnTo>
                    <a:pt x="630834" y="104140"/>
                  </a:lnTo>
                  <a:lnTo>
                    <a:pt x="630135" y="104140"/>
                  </a:lnTo>
                  <a:lnTo>
                    <a:pt x="626465" y="105410"/>
                  </a:lnTo>
                  <a:lnTo>
                    <a:pt x="622287" y="107950"/>
                  </a:lnTo>
                  <a:lnTo>
                    <a:pt x="623201" y="106680"/>
                  </a:lnTo>
                  <a:lnTo>
                    <a:pt x="627786" y="100330"/>
                  </a:lnTo>
                  <a:lnTo>
                    <a:pt x="627976" y="99060"/>
                  </a:lnTo>
                  <a:lnTo>
                    <a:pt x="626541" y="100330"/>
                  </a:lnTo>
                  <a:lnTo>
                    <a:pt x="622338" y="105410"/>
                  </a:lnTo>
                  <a:lnTo>
                    <a:pt x="621449" y="105410"/>
                  </a:lnTo>
                  <a:lnTo>
                    <a:pt x="620191" y="106680"/>
                  </a:lnTo>
                  <a:lnTo>
                    <a:pt x="619760" y="106680"/>
                  </a:lnTo>
                  <a:lnTo>
                    <a:pt x="630453" y="93980"/>
                  </a:lnTo>
                  <a:lnTo>
                    <a:pt x="632917" y="91440"/>
                  </a:lnTo>
                  <a:lnTo>
                    <a:pt x="632421" y="90170"/>
                  </a:lnTo>
                  <a:lnTo>
                    <a:pt x="630809" y="91440"/>
                  </a:lnTo>
                  <a:lnTo>
                    <a:pt x="629373" y="92710"/>
                  </a:lnTo>
                  <a:lnTo>
                    <a:pt x="625144" y="96520"/>
                  </a:lnTo>
                  <a:lnTo>
                    <a:pt x="622973" y="96520"/>
                  </a:lnTo>
                  <a:lnTo>
                    <a:pt x="624598" y="95250"/>
                  </a:lnTo>
                  <a:lnTo>
                    <a:pt x="626465" y="92710"/>
                  </a:lnTo>
                  <a:lnTo>
                    <a:pt x="628027" y="90170"/>
                  </a:lnTo>
                  <a:lnTo>
                    <a:pt x="628815" y="88900"/>
                  </a:lnTo>
                  <a:lnTo>
                    <a:pt x="632561" y="86360"/>
                  </a:lnTo>
                  <a:lnTo>
                    <a:pt x="634441" y="85090"/>
                  </a:lnTo>
                  <a:lnTo>
                    <a:pt x="636892" y="82550"/>
                  </a:lnTo>
                  <a:lnTo>
                    <a:pt x="639572" y="78740"/>
                  </a:lnTo>
                  <a:lnTo>
                    <a:pt x="644499" y="73660"/>
                  </a:lnTo>
                  <a:lnTo>
                    <a:pt x="643216" y="73660"/>
                  </a:lnTo>
                  <a:lnTo>
                    <a:pt x="640753" y="77470"/>
                  </a:lnTo>
                  <a:lnTo>
                    <a:pt x="639191" y="78740"/>
                  </a:lnTo>
                  <a:lnTo>
                    <a:pt x="636727" y="78740"/>
                  </a:lnTo>
                  <a:lnTo>
                    <a:pt x="637628" y="77470"/>
                  </a:lnTo>
                  <a:lnTo>
                    <a:pt x="638441" y="77470"/>
                  </a:lnTo>
                  <a:lnTo>
                    <a:pt x="643369" y="71120"/>
                  </a:lnTo>
                  <a:lnTo>
                    <a:pt x="648525" y="64770"/>
                  </a:lnTo>
                  <a:lnTo>
                    <a:pt x="653910" y="58420"/>
                  </a:lnTo>
                  <a:lnTo>
                    <a:pt x="659561" y="52070"/>
                  </a:lnTo>
                  <a:lnTo>
                    <a:pt x="660755" y="50800"/>
                  </a:lnTo>
                  <a:lnTo>
                    <a:pt x="666673" y="44450"/>
                  </a:lnTo>
                  <a:lnTo>
                    <a:pt x="669226" y="43180"/>
                  </a:lnTo>
                  <a:lnTo>
                    <a:pt x="669290" y="48260"/>
                  </a:lnTo>
                  <a:lnTo>
                    <a:pt x="671995" y="45720"/>
                  </a:lnTo>
                  <a:lnTo>
                    <a:pt x="672401" y="46990"/>
                  </a:lnTo>
                  <a:lnTo>
                    <a:pt x="672477" y="45720"/>
                  </a:lnTo>
                  <a:lnTo>
                    <a:pt x="674154" y="44450"/>
                  </a:lnTo>
                  <a:lnTo>
                    <a:pt x="673201" y="43180"/>
                  </a:lnTo>
                  <a:lnTo>
                    <a:pt x="674484" y="40640"/>
                  </a:lnTo>
                  <a:lnTo>
                    <a:pt x="677011" y="38100"/>
                  </a:lnTo>
                  <a:lnTo>
                    <a:pt x="679551" y="35560"/>
                  </a:lnTo>
                  <a:lnTo>
                    <a:pt x="681164" y="33020"/>
                  </a:lnTo>
                  <a:lnTo>
                    <a:pt x="682866" y="31750"/>
                  </a:lnTo>
                  <a:lnTo>
                    <a:pt x="681151" y="31750"/>
                  </a:lnTo>
                  <a:lnTo>
                    <a:pt x="677951" y="35598"/>
                  </a:lnTo>
                  <a:lnTo>
                    <a:pt x="675906" y="38100"/>
                  </a:lnTo>
                  <a:lnTo>
                    <a:pt x="673569" y="38100"/>
                  </a:lnTo>
                  <a:lnTo>
                    <a:pt x="674801" y="36830"/>
                  </a:lnTo>
                  <a:lnTo>
                    <a:pt x="676960" y="34290"/>
                  </a:lnTo>
                  <a:lnTo>
                    <a:pt x="679246" y="30480"/>
                  </a:lnTo>
                  <a:lnTo>
                    <a:pt x="679069" y="30480"/>
                  </a:lnTo>
                  <a:lnTo>
                    <a:pt x="672833" y="35560"/>
                  </a:lnTo>
                  <a:lnTo>
                    <a:pt x="670661" y="36830"/>
                  </a:lnTo>
                  <a:lnTo>
                    <a:pt x="669315" y="35560"/>
                  </a:lnTo>
                  <a:lnTo>
                    <a:pt x="667918" y="36830"/>
                  </a:lnTo>
                  <a:lnTo>
                    <a:pt x="665035" y="36830"/>
                  </a:lnTo>
                  <a:lnTo>
                    <a:pt x="663117" y="39370"/>
                  </a:lnTo>
                  <a:lnTo>
                    <a:pt x="659447" y="44450"/>
                  </a:lnTo>
                  <a:lnTo>
                    <a:pt x="657339" y="46990"/>
                  </a:lnTo>
                  <a:lnTo>
                    <a:pt x="654621" y="49530"/>
                  </a:lnTo>
                  <a:lnTo>
                    <a:pt x="653707" y="50800"/>
                  </a:lnTo>
                  <a:lnTo>
                    <a:pt x="652386" y="50800"/>
                  </a:lnTo>
                  <a:lnTo>
                    <a:pt x="655142" y="44450"/>
                  </a:lnTo>
                  <a:lnTo>
                    <a:pt x="659295" y="40640"/>
                  </a:lnTo>
                  <a:lnTo>
                    <a:pt x="668045" y="33020"/>
                  </a:lnTo>
                  <a:lnTo>
                    <a:pt x="671957" y="29210"/>
                  </a:lnTo>
                  <a:lnTo>
                    <a:pt x="674954" y="24130"/>
                  </a:lnTo>
                  <a:lnTo>
                    <a:pt x="677443" y="21590"/>
                  </a:lnTo>
                  <a:lnTo>
                    <a:pt x="679869" y="19050"/>
                  </a:lnTo>
                  <a:lnTo>
                    <a:pt x="680745" y="19050"/>
                  </a:lnTo>
                  <a:lnTo>
                    <a:pt x="681951" y="17780"/>
                  </a:lnTo>
                  <a:lnTo>
                    <a:pt x="681291" y="19050"/>
                  </a:lnTo>
                  <a:lnTo>
                    <a:pt x="676109" y="27940"/>
                  </a:lnTo>
                  <a:lnTo>
                    <a:pt x="684491" y="21590"/>
                  </a:lnTo>
                  <a:lnTo>
                    <a:pt x="685939" y="20320"/>
                  </a:lnTo>
                  <a:lnTo>
                    <a:pt x="688022" y="19050"/>
                  </a:lnTo>
                  <a:lnTo>
                    <a:pt x="688225" y="19050"/>
                  </a:lnTo>
                  <a:lnTo>
                    <a:pt x="687362" y="20320"/>
                  </a:lnTo>
                  <a:lnTo>
                    <a:pt x="684834" y="24130"/>
                  </a:lnTo>
                  <a:lnTo>
                    <a:pt x="683831" y="25400"/>
                  </a:lnTo>
                  <a:lnTo>
                    <a:pt x="683412" y="26670"/>
                  </a:lnTo>
                  <a:lnTo>
                    <a:pt x="684326" y="25400"/>
                  </a:lnTo>
                  <a:lnTo>
                    <a:pt x="685533" y="25400"/>
                  </a:lnTo>
                  <a:lnTo>
                    <a:pt x="686701" y="24130"/>
                  </a:lnTo>
                  <a:lnTo>
                    <a:pt x="687933" y="22860"/>
                  </a:lnTo>
                  <a:lnTo>
                    <a:pt x="690994" y="19050"/>
                  </a:lnTo>
                  <a:lnTo>
                    <a:pt x="692023" y="17780"/>
                  </a:lnTo>
                  <a:lnTo>
                    <a:pt x="693039" y="16510"/>
                  </a:lnTo>
                  <a:lnTo>
                    <a:pt x="694296" y="15240"/>
                  </a:lnTo>
                  <a:lnTo>
                    <a:pt x="698042" y="11430"/>
                  </a:lnTo>
                  <a:lnTo>
                    <a:pt x="702919" y="6350"/>
                  </a:lnTo>
                  <a:lnTo>
                    <a:pt x="707644" y="0"/>
                  </a:lnTo>
                  <a:lnTo>
                    <a:pt x="705561" y="0"/>
                  </a:lnTo>
                  <a:lnTo>
                    <a:pt x="705434" y="1270"/>
                  </a:lnTo>
                  <a:lnTo>
                    <a:pt x="705256" y="1270"/>
                  </a:lnTo>
                  <a:lnTo>
                    <a:pt x="698169" y="6350"/>
                  </a:lnTo>
                  <a:lnTo>
                    <a:pt x="688936" y="15240"/>
                  </a:lnTo>
                  <a:lnTo>
                    <a:pt x="688390" y="11430"/>
                  </a:lnTo>
                  <a:lnTo>
                    <a:pt x="688200" y="10160"/>
                  </a:lnTo>
                  <a:lnTo>
                    <a:pt x="686828" y="11430"/>
                  </a:lnTo>
                  <a:lnTo>
                    <a:pt x="684377" y="11430"/>
                  </a:lnTo>
                  <a:lnTo>
                    <a:pt x="687603" y="6350"/>
                  </a:lnTo>
                  <a:lnTo>
                    <a:pt x="689356" y="5080"/>
                  </a:lnTo>
                  <a:lnTo>
                    <a:pt x="690968" y="2540"/>
                  </a:lnTo>
                  <a:lnTo>
                    <a:pt x="681520" y="3771"/>
                  </a:lnTo>
                  <a:lnTo>
                    <a:pt x="681520" y="8890"/>
                  </a:lnTo>
                  <a:lnTo>
                    <a:pt x="679183" y="12700"/>
                  </a:lnTo>
                  <a:lnTo>
                    <a:pt x="675119" y="15240"/>
                  </a:lnTo>
                  <a:lnTo>
                    <a:pt x="673760" y="16510"/>
                  </a:lnTo>
                  <a:lnTo>
                    <a:pt x="670598" y="19050"/>
                  </a:lnTo>
                  <a:lnTo>
                    <a:pt x="667740" y="21590"/>
                  </a:lnTo>
                  <a:lnTo>
                    <a:pt x="667372" y="20320"/>
                  </a:lnTo>
                  <a:lnTo>
                    <a:pt x="667207" y="20320"/>
                  </a:lnTo>
                  <a:lnTo>
                    <a:pt x="668997" y="17780"/>
                  </a:lnTo>
                  <a:lnTo>
                    <a:pt x="669734" y="16510"/>
                  </a:lnTo>
                  <a:lnTo>
                    <a:pt x="670001" y="16510"/>
                  </a:lnTo>
                  <a:lnTo>
                    <a:pt x="669886" y="15240"/>
                  </a:lnTo>
                  <a:lnTo>
                    <a:pt x="662139" y="22860"/>
                  </a:lnTo>
                  <a:lnTo>
                    <a:pt x="662000" y="24130"/>
                  </a:lnTo>
                  <a:lnTo>
                    <a:pt x="657936" y="26670"/>
                  </a:lnTo>
                  <a:lnTo>
                    <a:pt x="653148" y="31750"/>
                  </a:lnTo>
                  <a:lnTo>
                    <a:pt x="648690" y="34290"/>
                  </a:lnTo>
                  <a:lnTo>
                    <a:pt x="646976" y="36830"/>
                  </a:lnTo>
                  <a:lnTo>
                    <a:pt x="646277" y="38100"/>
                  </a:lnTo>
                  <a:lnTo>
                    <a:pt x="642442" y="43180"/>
                  </a:lnTo>
                  <a:lnTo>
                    <a:pt x="637933" y="46990"/>
                  </a:lnTo>
                  <a:lnTo>
                    <a:pt x="628256" y="54610"/>
                  </a:lnTo>
                  <a:lnTo>
                    <a:pt x="625602" y="59690"/>
                  </a:lnTo>
                  <a:lnTo>
                    <a:pt x="624560" y="60528"/>
                  </a:lnTo>
                  <a:lnTo>
                    <a:pt x="624560" y="92710"/>
                  </a:lnTo>
                  <a:lnTo>
                    <a:pt x="624243" y="92710"/>
                  </a:lnTo>
                  <a:lnTo>
                    <a:pt x="622020" y="95415"/>
                  </a:lnTo>
                  <a:lnTo>
                    <a:pt x="621207" y="96520"/>
                  </a:lnTo>
                  <a:lnTo>
                    <a:pt x="617867" y="97790"/>
                  </a:lnTo>
                  <a:lnTo>
                    <a:pt x="616292" y="98577"/>
                  </a:lnTo>
                  <a:lnTo>
                    <a:pt x="616292" y="100330"/>
                  </a:lnTo>
                  <a:lnTo>
                    <a:pt x="614883" y="102870"/>
                  </a:lnTo>
                  <a:lnTo>
                    <a:pt x="613092" y="105410"/>
                  </a:lnTo>
                  <a:lnTo>
                    <a:pt x="610946" y="107950"/>
                  </a:lnTo>
                  <a:lnTo>
                    <a:pt x="606653" y="111760"/>
                  </a:lnTo>
                  <a:lnTo>
                    <a:pt x="603745" y="111760"/>
                  </a:lnTo>
                  <a:lnTo>
                    <a:pt x="606831" y="109220"/>
                  </a:lnTo>
                  <a:lnTo>
                    <a:pt x="607263" y="107950"/>
                  </a:lnTo>
                  <a:lnTo>
                    <a:pt x="609727" y="105410"/>
                  </a:lnTo>
                  <a:lnTo>
                    <a:pt x="611695" y="102870"/>
                  </a:lnTo>
                  <a:lnTo>
                    <a:pt x="615746" y="100330"/>
                  </a:lnTo>
                  <a:lnTo>
                    <a:pt x="616292" y="100330"/>
                  </a:lnTo>
                  <a:lnTo>
                    <a:pt x="616292" y="98577"/>
                  </a:lnTo>
                  <a:lnTo>
                    <a:pt x="615289" y="99060"/>
                  </a:lnTo>
                  <a:lnTo>
                    <a:pt x="614438" y="97790"/>
                  </a:lnTo>
                  <a:lnTo>
                    <a:pt x="622071" y="91440"/>
                  </a:lnTo>
                  <a:lnTo>
                    <a:pt x="623570" y="90170"/>
                  </a:lnTo>
                  <a:lnTo>
                    <a:pt x="624395" y="91440"/>
                  </a:lnTo>
                  <a:lnTo>
                    <a:pt x="624560" y="92710"/>
                  </a:lnTo>
                  <a:lnTo>
                    <a:pt x="624560" y="60528"/>
                  </a:lnTo>
                  <a:lnTo>
                    <a:pt x="620801" y="63500"/>
                  </a:lnTo>
                  <a:lnTo>
                    <a:pt x="620674" y="64770"/>
                  </a:lnTo>
                  <a:lnTo>
                    <a:pt x="620280" y="66040"/>
                  </a:lnTo>
                  <a:lnTo>
                    <a:pt x="621360" y="67310"/>
                  </a:lnTo>
                  <a:lnTo>
                    <a:pt x="617931" y="71120"/>
                  </a:lnTo>
                  <a:lnTo>
                    <a:pt x="616254" y="74930"/>
                  </a:lnTo>
                  <a:lnTo>
                    <a:pt x="614819" y="76200"/>
                  </a:lnTo>
                  <a:lnTo>
                    <a:pt x="608304" y="81280"/>
                  </a:lnTo>
                  <a:lnTo>
                    <a:pt x="603491" y="85090"/>
                  </a:lnTo>
                  <a:lnTo>
                    <a:pt x="595261" y="90170"/>
                  </a:lnTo>
                  <a:lnTo>
                    <a:pt x="591527" y="93980"/>
                  </a:lnTo>
                  <a:lnTo>
                    <a:pt x="586625" y="100330"/>
                  </a:lnTo>
                  <a:lnTo>
                    <a:pt x="584073" y="102870"/>
                  </a:lnTo>
                  <a:lnTo>
                    <a:pt x="583349" y="105410"/>
                  </a:lnTo>
                  <a:lnTo>
                    <a:pt x="586460" y="102870"/>
                  </a:lnTo>
                  <a:lnTo>
                    <a:pt x="591134" y="100330"/>
                  </a:lnTo>
                  <a:lnTo>
                    <a:pt x="594918" y="96520"/>
                  </a:lnTo>
                  <a:lnTo>
                    <a:pt x="602475" y="90170"/>
                  </a:lnTo>
                  <a:lnTo>
                    <a:pt x="605142" y="90170"/>
                  </a:lnTo>
                  <a:lnTo>
                    <a:pt x="603631" y="93980"/>
                  </a:lnTo>
                  <a:lnTo>
                    <a:pt x="603008" y="93980"/>
                  </a:lnTo>
                  <a:lnTo>
                    <a:pt x="597941" y="99060"/>
                  </a:lnTo>
                  <a:lnTo>
                    <a:pt x="593674" y="105410"/>
                  </a:lnTo>
                  <a:lnTo>
                    <a:pt x="588302" y="107950"/>
                  </a:lnTo>
                  <a:lnTo>
                    <a:pt x="587324" y="109220"/>
                  </a:lnTo>
                  <a:lnTo>
                    <a:pt x="586689" y="110490"/>
                  </a:lnTo>
                  <a:lnTo>
                    <a:pt x="587260" y="110490"/>
                  </a:lnTo>
                  <a:lnTo>
                    <a:pt x="589953" y="109220"/>
                  </a:lnTo>
                  <a:lnTo>
                    <a:pt x="591616" y="107950"/>
                  </a:lnTo>
                  <a:lnTo>
                    <a:pt x="592201" y="107950"/>
                  </a:lnTo>
                  <a:lnTo>
                    <a:pt x="587044" y="115570"/>
                  </a:lnTo>
                  <a:lnTo>
                    <a:pt x="588911" y="114300"/>
                  </a:lnTo>
                  <a:lnTo>
                    <a:pt x="592747" y="111760"/>
                  </a:lnTo>
                  <a:lnTo>
                    <a:pt x="595045" y="110490"/>
                  </a:lnTo>
                  <a:lnTo>
                    <a:pt x="593445" y="114300"/>
                  </a:lnTo>
                  <a:lnTo>
                    <a:pt x="588924" y="118110"/>
                  </a:lnTo>
                  <a:lnTo>
                    <a:pt x="588213" y="119380"/>
                  </a:lnTo>
                  <a:lnTo>
                    <a:pt x="585622" y="120650"/>
                  </a:lnTo>
                  <a:lnTo>
                    <a:pt x="583692" y="123190"/>
                  </a:lnTo>
                  <a:lnTo>
                    <a:pt x="583158" y="125730"/>
                  </a:lnTo>
                  <a:lnTo>
                    <a:pt x="585406" y="124460"/>
                  </a:lnTo>
                  <a:lnTo>
                    <a:pt x="590181" y="120650"/>
                  </a:lnTo>
                  <a:lnTo>
                    <a:pt x="593763" y="116840"/>
                  </a:lnTo>
                  <a:lnTo>
                    <a:pt x="599059" y="110490"/>
                  </a:lnTo>
                  <a:lnTo>
                    <a:pt x="601319" y="107950"/>
                  </a:lnTo>
                  <a:lnTo>
                    <a:pt x="608431" y="99060"/>
                  </a:lnTo>
                  <a:lnTo>
                    <a:pt x="614527" y="93980"/>
                  </a:lnTo>
                  <a:lnTo>
                    <a:pt x="618312" y="90170"/>
                  </a:lnTo>
                  <a:lnTo>
                    <a:pt x="620826" y="87630"/>
                  </a:lnTo>
                  <a:lnTo>
                    <a:pt x="621626" y="86360"/>
                  </a:lnTo>
                  <a:lnTo>
                    <a:pt x="622096" y="86360"/>
                  </a:lnTo>
                  <a:lnTo>
                    <a:pt x="621982" y="87630"/>
                  </a:lnTo>
                  <a:lnTo>
                    <a:pt x="618705" y="91440"/>
                  </a:lnTo>
                  <a:lnTo>
                    <a:pt x="615670" y="95250"/>
                  </a:lnTo>
                  <a:lnTo>
                    <a:pt x="614362" y="97790"/>
                  </a:lnTo>
                  <a:lnTo>
                    <a:pt x="609930" y="102870"/>
                  </a:lnTo>
                  <a:lnTo>
                    <a:pt x="605599" y="107950"/>
                  </a:lnTo>
                  <a:lnTo>
                    <a:pt x="600468" y="113030"/>
                  </a:lnTo>
                  <a:lnTo>
                    <a:pt x="600697" y="113030"/>
                  </a:lnTo>
                  <a:lnTo>
                    <a:pt x="601827" y="114300"/>
                  </a:lnTo>
                  <a:lnTo>
                    <a:pt x="596976" y="119380"/>
                  </a:lnTo>
                  <a:lnTo>
                    <a:pt x="595642" y="121920"/>
                  </a:lnTo>
                  <a:lnTo>
                    <a:pt x="594004" y="124460"/>
                  </a:lnTo>
                  <a:lnTo>
                    <a:pt x="590372" y="125730"/>
                  </a:lnTo>
                  <a:lnTo>
                    <a:pt x="587044" y="129590"/>
                  </a:lnTo>
                  <a:lnTo>
                    <a:pt x="580936" y="137160"/>
                  </a:lnTo>
                  <a:lnTo>
                    <a:pt x="575779" y="142240"/>
                  </a:lnTo>
                  <a:lnTo>
                    <a:pt x="570191" y="148590"/>
                  </a:lnTo>
                  <a:lnTo>
                    <a:pt x="568172" y="148590"/>
                  </a:lnTo>
                  <a:lnTo>
                    <a:pt x="573455" y="142240"/>
                  </a:lnTo>
                  <a:lnTo>
                    <a:pt x="572058" y="142240"/>
                  </a:lnTo>
                  <a:lnTo>
                    <a:pt x="574827" y="137160"/>
                  </a:lnTo>
                  <a:lnTo>
                    <a:pt x="572808" y="138430"/>
                  </a:lnTo>
                  <a:lnTo>
                    <a:pt x="571030" y="138430"/>
                  </a:lnTo>
                  <a:lnTo>
                    <a:pt x="569506" y="139700"/>
                  </a:lnTo>
                  <a:lnTo>
                    <a:pt x="568058" y="142240"/>
                  </a:lnTo>
                  <a:lnTo>
                    <a:pt x="568655" y="143510"/>
                  </a:lnTo>
                  <a:lnTo>
                    <a:pt x="563016" y="148590"/>
                  </a:lnTo>
                  <a:lnTo>
                    <a:pt x="559892" y="149860"/>
                  </a:lnTo>
                  <a:lnTo>
                    <a:pt x="557479" y="152400"/>
                  </a:lnTo>
                  <a:lnTo>
                    <a:pt x="555472" y="157480"/>
                  </a:lnTo>
                  <a:lnTo>
                    <a:pt x="553415" y="160020"/>
                  </a:lnTo>
                  <a:lnTo>
                    <a:pt x="547725" y="163830"/>
                  </a:lnTo>
                  <a:lnTo>
                    <a:pt x="545147" y="166370"/>
                  </a:lnTo>
                  <a:lnTo>
                    <a:pt x="540791" y="175260"/>
                  </a:lnTo>
                  <a:lnTo>
                    <a:pt x="534885" y="176530"/>
                  </a:lnTo>
                  <a:lnTo>
                    <a:pt x="528243" y="184150"/>
                  </a:lnTo>
                  <a:lnTo>
                    <a:pt x="526656" y="184150"/>
                  </a:lnTo>
                  <a:lnTo>
                    <a:pt x="527202" y="182880"/>
                  </a:lnTo>
                  <a:lnTo>
                    <a:pt x="528307" y="180340"/>
                  </a:lnTo>
                  <a:lnTo>
                    <a:pt x="530987" y="176530"/>
                  </a:lnTo>
                  <a:lnTo>
                    <a:pt x="533628" y="172720"/>
                  </a:lnTo>
                  <a:lnTo>
                    <a:pt x="534504" y="171450"/>
                  </a:lnTo>
                  <a:lnTo>
                    <a:pt x="536536" y="168910"/>
                  </a:lnTo>
                  <a:lnTo>
                    <a:pt x="537552" y="167640"/>
                  </a:lnTo>
                  <a:lnTo>
                    <a:pt x="538581" y="166370"/>
                  </a:lnTo>
                  <a:lnTo>
                    <a:pt x="541401" y="162560"/>
                  </a:lnTo>
                  <a:lnTo>
                    <a:pt x="544423" y="158750"/>
                  </a:lnTo>
                  <a:lnTo>
                    <a:pt x="544537" y="157480"/>
                  </a:lnTo>
                  <a:lnTo>
                    <a:pt x="537857" y="158750"/>
                  </a:lnTo>
                  <a:lnTo>
                    <a:pt x="539051" y="157480"/>
                  </a:lnTo>
                  <a:lnTo>
                    <a:pt x="540245" y="156210"/>
                  </a:lnTo>
                  <a:lnTo>
                    <a:pt x="545058" y="151130"/>
                  </a:lnTo>
                  <a:lnTo>
                    <a:pt x="546531" y="149860"/>
                  </a:lnTo>
                  <a:lnTo>
                    <a:pt x="547344" y="148590"/>
                  </a:lnTo>
                  <a:lnTo>
                    <a:pt x="546938" y="147320"/>
                  </a:lnTo>
                  <a:lnTo>
                    <a:pt x="542683" y="152400"/>
                  </a:lnTo>
                  <a:lnTo>
                    <a:pt x="538543" y="156210"/>
                  </a:lnTo>
                  <a:lnTo>
                    <a:pt x="535914" y="156210"/>
                  </a:lnTo>
                  <a:lnTo>
                    <a:pt x="535698" y="154940"/>
                  </a:lnTo>
                  <a:lnTo>
                    <a:pt x="537616" y="152400"/>
                  </a:lnTo>
                  <a:lnTo>
                    <a:pt x="539013" y="151130"/>
                  </a:lnTo>
                  <a:lnTo>
                    <a:pt x="539991" y="149860"/>
                  </a:lnTo>
                  <a:lnTo>
                    <a:pt x="540969" y="148590"/>
                  </a:lnTo>
                  <a:lnTo>
                    <a:pt x="541743" y="147320"/>
                  </a:lnTo>
                  <a:lnTo>
                    <a:pt x="543293" y="144780"/>
                  </a:lnTo>
                  <a:lnTo>
                    <a:pt x="543648" y="143510"/>
                  </a:lnTo>
                  <a:lnTo>
                    <a:pt x="537146" y="147320"/>
                  </a:lnTo>
                  <a:lnTo>
                    <a:pt x="537133" y="146050"/>
                  </a:lnTo>
                  <a:lnTo>
                    <a:pt x="538048" y="144780"/>
                  </a:lnTo>
                  <a:lnTo>
                    <a:pt x="540791" y="140970"/>
                  </a:lnTo>
                  <a:lnTo>
                    <a:pt x="549490" y="130810"/>
                  </a:lnTo>
                  <a:lnTo>
                    <a:pt x="553199" y="125730"/>
                  </a:lnTo>
                  <a:lnTo>
                    <a:pt x="554697" y="123190"/>
                  </a:lnTo>
                  <a:lnTo>
                    <a:pt x="558419" y="115570"/>
                  </a:lnTo>
                  <a:lnTo>
                    <a:pt x="560006" y="110490"/>
                  </a:lnTo>
                  <a:lnTo>
                    <a:pt x="564515" y="106680"/>
                  </a:lnTo>
                  <a:lnTo>
                    <a:pt x="570534" y="101600"/>
                  </a:lnTo>
                  <a:lnTo>
                    <a:pt x="571220" y="100330"/>
                  </a:lnTo>
                  <a:lnTo>
                    <a:pt x="572554" y="97790"/>
                  </a:lnTo>
                  <a:lnTo>
                    <a:pt x="573227" y="96520"/>
                  </a:lnTo>
                  <a:lnTo>
                    <a:pt x="576745" y="93980"/>
                  </a:lnTo>
                  <a:lnTo>
                    <a:pt x="577176" y="95250"/>
                  </a:lnTo>
                  <a:lnTo>
                    <a:pt x="580097" y="95250"/>
                  </a:lnTo>
                  <a:lnTo>
                    <a:pt x="581774" y="93980"/>
                  </a:lnTo>
                  <a:lnTo>
                    <a:pt x="585609" y="90170"/>
                  </a:lnTo>
                  <a:lnTo>
                    <a:pt x="586016" y="88900"/>
                  </a:lnTo>
                  <a:lnTo>
                    <a:pt x="586409" y="87630"/>
                  </a:lnTo>
                  <a:lnTo>
                    <a:pt x="581469" y="87630"/>
                  </a:lnTo>
                  <a:lnTo>
                    <a:pt x="582117" y="86360"/>
                  </a:lnTo>
                  <a:lnTo>
                    <a:pt x="585266" y="82550"/>
                  </a:lnTo>
                  <a:lnTo>
                    <a:pt x="586765" y="81280"/>
                  </a:lnTo>
                  <a:lnTo>
                    <a:pt x="588784" y="81280"/>
                  </a:lnTo>
                  <a:lnTo>
                    <a:pt x="596455" y="77470"/>
                  </a:lnTo>
                  <a:lnTo>
                    <a:pt x="596188" y="77470"/>
                  </a:lnTo>
                  <a:lnTo>
                    <a:pt x="599490" y="72390"/>
                  </a:lnTo>
                  <a:lnTo>
                    <a:pt x="603605" y="66040"/>
                  </a:lnTo>
                  <a:lnTo>
                    <a:pt x="605256" y="63500"/>
                  </a:lnTo>
                  <a:lnTo>
                    <a:pt x="603885" y="64770"/>
                  </a:lnTo>
                  <a:lnTo>
                    <a:pt x="600837" y="66040"/>
                  </a:lnTo>
                  <a:lnTo>
                    <a:pt x="610476" y="55880"/>
                  </a:lnTo>
                  <a:lnTo>
                    <a:pt x="614095" y="53340"/>
                  </a:lnTo>
                  <a:lnTo>
                    <a:pt x="616077" y="50800"/>
                  </a:lnTo>
                  <a:lnTo>
                    <a:pt x="618248" y="48260"/>
                  </a:lnTo>
                  <a:lnTo>
                    <a:pt x="619734" y="45720"/>
                  </a:lnTo>
                  <a:lnTo>
                    <a:pt x="615911" y="49530"/>
                  </a:lnTo>
                  <a:lnTo>
                    <a:pt x="614184" y="50800"/>
                  </a:lnTo>
                  <a:lnTo>
                    <a:pt x="613752" y="50800"/>
                  </a:lnTo>
                  <a:lnTo>
                    <a:pt x="613029" y="49530"/>
                  </a:lnTo>
                  <a:lnTo>
                    <a:pt x="607656" y="55880"/>
                  </a:lnTo>
                  <a:lnTo>
                    <a:pt x="608317" y="54610"/>
                  </a:lnTo>
                  <a:lnTo>
                    <a:pt x="612267" y="46990"/>
                  </a:lnTo>
                  <a:lnTo>
                    <a:pt x="618934" y="40640"/>
                  </a:lnTo>
                  <a:lnTo>
                    <a:pt x="621004" y="39370"/>
                  </a:lnTo>
                  <a:lnTo>
                    <a:pt x="627926" y="34290"/>
                  </a:lnTo>
                  <a:lnTo>
                    <a:pt x="638302" y="26670"/>
                  </a:lnTo>
                  <a:lnTo>
                    <a:pt x="638860" y="26670"/>
                  </a:lnTo>
                  <a:lnTo>
                    <a:pt x="637743" y="27940"/>
                  </a:lnTo>
                  <a:lnTo>
                    <a:pt x="637260" y="29210"/>
                  </a:lnTo>
                  <a:lnTo>
                    <a:pt x="634263" y="33020"/>
                  </a:lnTo>
                  <a:lnTo>
                    <a:pt x="630212" y="36830"/>
                  </a:lnTo>
                  <a:lnTo>
                    <a:pt x="629767" y="40640"/>
                  </a:lnTo>
                  <a:lnTo>
                    <a:pt x="633514" y="38100"/>
                  </a:lnTo>
                  <a:lnTo>
                    <a:pt x="637374" y="38100"/>
                  </a:lnTo>
                  <a:lnTo>
                    <a:pt x="637108" y="40640"/>
                  </a:lnTo>
                  <a:lnTo>
                    <a:pt x="639305" y="38100"/>
                  </a:lnTo>
                  <a:lnTo>
                    <a:pt x="643750" y="33020"/>
                  </a:lnTo>
                  <a:lnTo>
                    <a:pt x="647039" y="31750"/>
                  </a:lnTo>
                  <a:lnTo>
                    <a:pt x="647827" y="30480"/>
                  </a:lnTo>
                  <a:lnTo>
                    <a:pt x="649833" y="27940"/>
                  </a:lnTo>
                  <a:lnTo>
                    <a:pt x="651217" y="26670"/>
                  </a:lnTo>
                  <a:lnTo>
                    <a:pt x="655383" y="22860"/>
                  </a:lnTo>
                  <a:lnTo>
                    <a:pt x="661403" y="16510"/>
                  </a:lnTo>
                  <a:lnTo>
                    <a:pt x="667143" y="11430"/>
                  </a:lnTo>
                  <a:lnTo>
                    <a:pt x="671817" y="7620"/>
                  </a:lnTo>
                  <a:lnTo>
                    <a:pt x="674103" y="6350"/>
                  </a:lnTo>
                  <a:lnTo>
                    <a:pt x="676325" y="5080"/>
                  </a:lnTo>
                  <a:lnTo>
                    <a:pt x="677316" y="7620"/>
                  </a:lnTo>
                  <a:lnTo>
                    <a:pt x="678688" y="7620"/>
                  </a:lnTo>
                  <a:lnTo>
                    <a:pt x="681520" y="8890"/>
                  </a:lnTo>
                  <a:lnTo>
                    <a:pt x="681520" y="3771"/>
                  </a:lnTo>
                  <a:lnTo>
                    <a:pt x="631875" y="10236"/>
                  </a:lnTo>
                  <a:lnTo>
                    <a:pt x="631875" y="26670"/>
                  </a:lnTo>
                  <a:lnTo>
                    <a:pt x="629539" y="30480"/>
                  </a:lnTo>
                  <a:lnTo>
                    <a:pt x="626300" y="33020"/>
                  </a:lnTo>
                  <a:lnTo>
                    <a:pt x="624751" y="34290"/>
                  </a:lnTo>
                  <a:lnTo>
                    <a:pt x="624852" y="31750"/>
                  </a:lnTo>
                  <a:lnTo>
                    <a:pt x="624395" y="31750"/>
                  </a:lnTo>
                  <a:lnTo>
                    <a:pt x="624281" y="30480"/>
                  </a:lnTo>
                  <a:lnTo>
                    <a:pt x="624573" y="29210"/>
                  </a:lnTo>
                  <a:lnTo>
                    <a:pt x="625462" y="29210"/>
                  </a:lnTo>
                  <a:lnTo>
                    <a:pt x="626478" y="27940"/>
                  </a:lnTo>
                  <a:lnTo>
                    <a:pt x="629627" y="27940"/>
                  </a:lnTo>
                  <a:lnTo>
                    <a:pt x="631875" y="26670"/>
                  </a:lnTo>
                  <a:lnTo>
                    <a:pt x="631875" y="10236"/>
                  </a:lnTo>
                  <a:lnTo>
                    <a:pt x="603199" y="13970"/>
                  </a:lnTo>
                  <a:lnTo>
                    <a:pt x="601091" y="17780"/>
                  </a:lnTo>
                  <a:lnTo>
                    <a:pt x="600506" y="18554"/>
                  </a:lnTo>
                  <a:lnTo>
                    <a:pt x="600506" y="62230"/>
                  </a:lnTo>
                  <a:lnTo>
                    <a:pt x="598500" y="64770"/>
                  </a:lnTo>
                  <a:lnTo>
                    <a:pt x="592886" y="71120"/>
                  </a:lnTo>
                  <a:lnTo>
                    <a:pt x="590715" y="72390"/>
                  </a:lnTo>
                  <a:lnTo>
                    <a:pt x="589749" y="72390"/>
                  </a:lnTo>
                  <a:lnTo>
                    <a:pt x="588581" y="71120"/>
                  </a:lnTo>
                  <a:lnTo>
                    <a:pt x="590486" y="67310"/>
                  </a:lnTo>
                  <a:lnTo>
                    <a:pt x="592594" y="64770"/>
                  </a:lnTo>
                  <a:lnTo>
                    <a:pt x="593648" y="63500"/>
                  </a:lnTo>
                  <a:lnTo>
                    <a:pt x="595782" y="62230"/>
                  </a:lnTo>
                  <a:lnTo>
                    <a:pt x="598474" y="60960"/>
                  </a:lnTo>
                  <a:lnTo>
                    <a:pt x="600506" y="62230"/>
                  </a:lnTo>
                  <a:lnTo>
                    <a:pt x="600506" y="18554"/>
                  </a:lnTo>
                  <a:lnTo>
                    <a:pt x="598195" y="21590"/>
                  </a:lnTo>
                  <a:lnTo>
                    <a:pt x="596658" y="22860"/>
                  </a:lnTo>
                  <a:lnTo>
                    <a:pt x="584809" y="33020"/>
                  </a:lnTo>
                  <a:lnTo>
                    <a:pt x="583704" y="34290"/>
                  </a:lnTo>
                  <a:lnTo>
                    <a:pt x="583336" y="34290"/>
                  </a:lnTo>
                  <a:lnTo>
                    <a:pt x="584225" y="31750"/>
                  </a:lnTo>
                  <a:lnTo>
                    <a:pt x="584479" y="31750"/>
                  </a:lnTo>
                  <a:lnTo>
                    <a:pt x="586473" y="29210"/>
                  </a:lnTo>
                  <a:lnTo>
                    <a:pt x="590461" y="24130"/>
                  </a:lnTo>
                  <a:lnTo>
                    <a:pt x="592035" y="20320"/>
                  </a:lnTo>
                  <a:lnTo>
                    <a:pt x="593521" y="15240"/>
                  </a:lnTo>
                  <a:lnTo>
                    <a:pt x="573862" y="18097"/>
                  </a:lnTo>
                  <a:lnTo>
                    <a:pt x="573862" y="29210"/>
                  </a:lnTo>
                  <a:lnTo>
                    <a:pt x="573722" y="30480"/>
                  </a:lnTo>
                  <a:lnTo>
                    <a:pt x="573341" y="30480"/>
                  </a:lnTo>
                  <a:lnTo>
                    <a:pt x="572846" y="31343"/>
                  </a:lnTo>
                  <a:lnTo>
                    <a:pt x="572846" y="96520"/>
                  </a:lnTo>
                  <a:lnTo>
                    <a:pt x="572109" y="97790"/>
                  </a:lnTo>
                  <a:lnTo>
                    <a:pt x="572566" y="96520"/>
                  </a:lnTo>
                  <a:lnTo>
                    <a:pt x="572846" y="96520"/>
                  </a:lnTo>
                  <a:lnTo>
                    <a:pt x="572846" y="31343"/>
                  </a:lnTo>
                  <a:lnTo>
                    <a:pt x="569671" y="36830"/>
                  </a:lnTo>
                  <a:lnTo>
                    <a:pt x="565480" y="41910"/>
                  </a:lnTo>
                  <a:lnTo>
                    <a:pt x="560666" y="46990"/>
                  </a:lnTo>
                  <a:lnTo>
                    <a:pt x="555142" y="50800"/>
                  </a:lnTo>
                  <a:lnTo>
                    <a:pt x="553681" y="52070"/>
                  </a:lnTo>
                  <a:lnTo>
                    <a:pt x="551434" y="54610"/>
                  </a:lnTo>
                  <a:lnTo>
                    <a:pt x="551675" y="53340"/>
                  </a:lnTo>
                  <a:lnTo>
                    <a:pt x="551916" y="52070"/>
                  </a:lnTo>
                  <a:lnTo>
                    <a:pt x="552602" y="49530"/>
                  </a:lnTo>
                  <a:lnTo>
                    <a:pt x="554977" y="46990"/>
                  </a:lnTo>
                  <a:lnTo>
                    <a:pt x="555713" y="46990"/>
                  </a:lnTo>
                  <a:lnTo>
                    <a:pt x="561378" y="43180"/>
                  </a:lnTo>
                  <a:lnTo>
                    <a:pt x="564261" y="39370"/>
                  </a:lnTo>
                  <a:lnTo>
                    <a:pt x="566191" y="36830"/>
                  </a:lnTo>
                  <a:lnTo>
                    <a:pt x="572287" y="30480"/>
                  </a:lnTo>
                  <a:lnTo>
                    <a:pt x="573354" y="29210"/>
                  </a:lnTo>
                  <a:lnTo>
                    <a:pt x="573862" y="29210"/>
                  </a:lnTo>
                  <a:lnTo>
                    <a:pt x="573862" y="18097"/>
                  </a:lnTo>
                  <a:lnTo>
                    <a:pt x="532676" y="24066"/>
                  </a:lnTo>
                  <a:lnTo>
                    <a:pt x="532676" y="158750"/>
                  </a:lnTo>
                  <a:lnTo>
                    <a:pt x="532422" y="160020"/>
                  </a:lnTo>
                  <a:lnTo>
                    <a:pt x="530821" y="162560"/>
                  </a:lnTo>
                  <a:lnTo>
                    <a:pt x="529755" y="162560"/>
                  </a:lnTo>
                  <a:lnTo>
                    <a:pt x="523532" y="166370"/>
                  </a:lnTo>
                  <a:lnTo>
                    <a:pt x="521843" y="167640"/>
                  </a:lnTo>
                  <a:lnTo>
                    <a:pt x="521449" y="167640"/>
                  </a:lnTo>
                  <a:lnTo>
                    <a:pt x="522719" y="165100"/>
                  </a:lnTo>
                  <a:lnTo>
                    <a:pt x="524484" y="162560"/>
                  </a:lnTo>
                  <a:lnTo>
                    <a:pt x="527583" y="158750"/>
                  </a:lnTo>
                  <a:lnTo>
                    <a:pt x="532676" y="158750"/>
                  </a:lnTo>
                  <a:lnTo>
                    <a:pt x="532676" y="24066"/>
                  </a:lnTo>
                  <a:lnTo>
                    <a:pt x="482942" y="31267"/>
                  </a:lnTo>
                  <a:lnTo>
                    <a:pt x="482942" y="36830"/>
                  </a:lnTo>
                  <a:lnTo>
                    <a:pt x="482688" y="38100"/>
                  </a:lnTo>
                  <a:lnTo>
                    <a:pt x="481787" y="39370"/>
                  </a:lnTo>
                  <a:lnTo>
                    <a:pt x="480301" y="39370"/>
                  </a:lnTo>
                  <a:lnTo>
                    <a:pt x="480593" y="38100"/>
                  </a:lnTo>
                  <a:lnTo>
                    <a:pt x="481012" y="38100"/>
                  </a:lnTo>
                  <a:lnTo>
                    <a:pt x="482269" y="36830"/>
                  </a:lnTo>
                  <a:lnTo>
                    <a:pt x="482942" y="36830"/>
                  </a:lnTo>
                  <a:lnTo>
                    <a:pt x="482942" y="31267"/>
                  </a:lnTo>
                  <a:lnTo>
                    <a:pt x="468617" y="33337"/>
                  </a:lnTo>
                  <a:lnTo>
                    <a:pt x="468617" y="64770"/>
                  </a:lnTo>
                  <a:lnTo>
                    <a:pt x="467233" y="68580"/>
                  </a:lnTo>
                  <a:lnTo>
                    <a:pt x="460502" y="74930"/>
                  </a:lnTo>
                  <a:lnTo>
                    <a:pt x="456857" y="77470"/>
                  </a:lnTo>
                  <a:lnTo>
                    <a:pt x="456552" y="77470"/>
                  </a:lnTo>
                  <a:lnTo>
                    <a:pt x="457720" y="78740"/>
                  </a:lnTo>
                  <a:lnTo>
                    <a:pt x="457517" y="78740"/>
                  </a:lnTo>
                  <a:lnTo>
                    <a:pt x="453961" y="82156"/>
                  </a:lnTo>
                  <a:lnTo>
                    <a:pt x="453961" y="106680"/>
                  </a:lnTo>
                  <a:lnTo>
                    <a:pt x="453567" y="107950"/>
                  </a:lnTo>
                  <a:lnTo>
                    <a:pt x="452920" y="109220"/>
                  </a:lnTo>
                  <a:lnTo>
                    <a:pt x="451675" y="109220"/>
                  </a:lnTo>
                  <a:lnTo>
                    <a:pt x="451116" y="110490"/>
                  </a:lnTo>
                  <a:lnTo>
                    <a:pt x="450278" y="110490"/>
                  </a:lnTo>
                  <a:lnTo>
                    <a:pt x="450659" y="109220"/>
                  </a:lnTo>
                  <a:lnTo>
                    <a:pt x="451688" y="107950"/>
                  </a:lnTo>
                  <a:lnTo>
                    <a:pt x="453707" y="106680"/>
                  </a:lnTo>
                  <a:lnTo>
                    <a:pt x="453961" y="106680"/>
                  </a:lnTo>
                  <a:lnTo>
                    <a:pt x="453961" y="82156"/>
                  </a:lnTo>
                  <a:lnTo>
                    <a:pt x="450900" y="85090"/>
                  </a:lnTo>
                  <a:lnTo>
                    <a:pt x="448538" y="87630"/>
                  </a:lnTo>
                  <a:lnTo>
                    <a:pt x="448081" y="86360"/>
                  </a:lnTo>
                  <a:lnTo>
                    <a:pt x="447979" y="85090"/>
                  </a:lnTo>
                  <a:lnTo>
                    <a:pt x="446366" y="86360"/>
                  </a:lnTo>
                  <a:lnTo>
                    <a:pt x="445439" y="87591"/>
                  </a:lnTo>
                  <a:lnTo>
                    <a:pt x="445439" y="100330"/>
                  </a:lnTo>
                  <a:lnTo>
                    <a:pt x="445223" y="101600"/>
                  </a:lnTo>
                  <a:lnTo>
                    <a:pt x="443712" y="102870"/>
                  </a:lnTo>
                  <a:lnTo>
                    <a:pt x="441680" y="105410"/>
                  </a:lnTo>
                  <a:lnTo>
                    <a:pt x="439458" y="107950"/>
                  </a:lnTo>
                  <a:lnTo>
                    <a:pt x="438302" y="106680"/>
                  </a:lnTo>
                  <a:lnTo>
                    <a:pt x="437464" y="106680"/>
                  </a:lnTo>
                  <a:lnTo>
                    <a:pt x="439229" y="105410"/>
                  </a:lnTo>
                  <a:lnTo>
                    <a:pt x="440270" y="104140"/>
                  </a:lnTo>
                  <a:lnTo>
                    <a:pt x="442595" y="101600"/>
                  </a:lnTo>
                  <a:lnTo>
                    <a:pt x="444550" y="100330"/>
                  </a:lnTo>
                  <a:lnTo>
                    <a:pt x="445439" y="100330"/>
                  </a:lnTo>
                  <a:lnTo>
                    <a:pt x="445439" y="87591"/>
                  </a:lnTo>
                  <a:lnTo>
                    <a:pt x="444449" y="88900"/>
                  </a:lnTo>
                  <a:lnTo>
                    <a:pt x="443103" y="87630"/>
                  </a:lnTo>
                  <a:lnTo>
                    <a:pt x="442379" y="87630"/>
                  </a:lnTo>
                  <a:lnTo>
                    <a:pt x="439547" y="90170"/>
                  </a:lnTo>
                  <a:lnTo>
                    <a:pt x="439674" y="91440"/>
                  </a:lnTo>
                  <a:lnTo>
                    <a:pt x="438010" y="95250"/>
                  </a:lnTo>
                  <a:lnTo>
                    <a:pt x="436689" y="96520"/>
                  </a:lnTo>
                  <a:lnTo>
                    <a:pt x="433311" y="96520"/>
                  </a:lnTo>
                  <a:lnTo>
                    <a:pt x="431165" y="99060"/>
                  </a:lnTo>
                  <a:lnTo>
                    <a:pt x="423938" y="109220"/>
                  </a:lnTo>
                  <a:lnTo>
                    <a:pt x="423951" y="111760"/>
                  </a:lnTo>
                  <a:lnTo>
                    <a:pt x="431292" y="104140"/>
                  </a:lnTo>
                  <a:lnTo>
                    <a:pt x="430047" y="107950"/>
                  </a:lnTo>
                  <a:lnTo>
                    <a:pt x="434086" y="105410"/>
                  </a:lnTo>
                  <a:lnTo>
                    <a:pt x="433857" y="106680"/>
                  </a:lnTo>
                  <a:lnTo>
                    <a:pt x="429983" y="110490"/>
                  </a:lnTo>
                  <a:lnTo>
                    <a:pt x="431152" y="111760"/>
                  </a:lnTo>
                  <a:lnTo>
                    <a:pt x="428891" y="116840"/>
                  </a:lnTo>
                  <a:lnTo>
                    <a:pt x="430060" y="115570"/>
                  </a:lnTo>
                  <a:lnTo>
                    <a:pt x="436156" y="111760"/>
                  </a:lnTo>
                  <a:lnTo>
                    <a:pt x="437438" y="111760"/>
                  </a:lnTo>
                  <a:lnTo>
                    <a:pt x="439178" y="110490"/>
                  </a:lnTo>
                  <a:lnTo>
                    <a:pt x="439267" y="111760"/>
                  </a:lnTo>
                  <a:lnTo>
                    <a:pt x="438035" y="113030"/>
                  </a:lnTo>
                  <a:lnTo>
                    <a:pt x="430199" y="121920"/>
                  </a:lnTo>
                  <a:lnTo>
                    <a:pt x="428688" y="123190"/>
                  </a:lnTo>
                  <a:lnTo>
                    <a:pt x="425754" y="125399"/>
                  </a:lnTo>
                  <a:lnTo>
                    <a:pt x="427418" y="120650"/>
                  </a:lnTo>
                  <a:lnTo>
                    <a:pt x="418401" y="130810"/>
                  </a:lnTo>
                  <a:lnTo>
                    <a:pt x="421360" y="124460"/>
                  </a:lnTo>
                  <a:lnTo>
                    <a:pt x="418312" y="126238"/>
                  </a:lnTo>
                  <a:lnTo>
                    <a:pt x="418312" y="298450"/>
                  </a:lnTo>
                  <a:lnTo>
                    <a:pt x="418134" y="299720"/>
                  </a:lnTo>
                  <a:lnTo>
                    <a:pt x="417817" y="299720"/>
                  </a:lnTo>
                  <a:lnTo>
                    <a:pt x="414629" y="303530"/>
                  </a:lnTo>
                  <a:lnTo>
                    <a:pt x="411327" y="307340"/>
                  </a:lnTo>
                  <a:lnTo>
                    <a:pt x="410387" y="309880"/>
                  </a:lnTo>
                  <a:lnTo>
                    <a:pt x="408647" y="311150"/>
                  </a:lnTo>
                  <a:lnTo>
                    <a:pt x="407466" y="311150"/>
                  </a:lnTo>
                  <a:lnTo>
                    <a:pt x="410044" y="304800"/>
                  </a:lnTo>
                  <a:lnTo>
                    <a:pt x="414121" y="300990"/>
                  </a:lnTo>
                  <a:lnTo>
                    <a:pt x="417588" y="298450"/>
                  </a:lnTo>
                  <a:lnTo>
                    <a:pt x="418312" y="298450"/>
                  </a:lnTo>
                  <a:lnTo>
                    <a:pt x="418312" y="126238"/>
                  </a:lnTo>
                  <a:lnTo>
                    <a:pt x="417004" y="127000"/>
                  </a:lnTo>
                  <a:lnTo>
                    <a:pt x="413004" y="132080"/>
                  </a:lnTo>
                  <a:lnTo>
                    <a:pt x="411848" y="134620"/>
                  </a:lnTo>
                  <a:lnTo>
                    <a:pt x="409155" y="138430"/>
                  </a:lnTo>
                  <a:lnTo>
                    <a:pt x="407200" y="140970"/>
                  </a:lnTo>
                  <a:lnTo>
                    <a:pt x="404533" y="143510"/>
                  </a:lnTo>
                  <a:lnTo>
                    <a:pt x="403440" y="144284"/>
                  </a:lnTo>
                  <a:lnTo>
                    <a:pt x="403694" y="143510"/>
                  </a:lnTo>
                  <a:lnTo>
                    <a:pt x="407047" y="139750"/>
                  </a:lnTo>
                  <a:lnTo>
                    <a:pt x="402920" y="140970"/>
                  </a:lnTo>
                  <a:lnTo>
                    <a:pt x="401129" y="142240"/>
                  </a:lnTo>
                  <a:lnTo>
                    <a:pt x="396976" y="143510"/>
                  </a:lnTo>
                  <a:lnTo>
                    <a:pt x="398792" y="139700"/>
                  </a:lnTo>
                  <a:lnTo>
                    <a:pt x="401104" y="137160"/>
                  </a:lnTo>
                  <a:lnTo>
                    <a:pt x="403428" y="134620"/>
                  </a:lnTo>
                  <a:lnTo>
                    <a:pt x="406628" y="132080"/>
                  </a:lnTo>
                  <a:lnTo>
                    <a:pt x="407924" y="130810"/>
                  </a:lnTo>
                  <a:lnTo>
                    <a:pt x="409206" y="129540"/>
                  </a:lnTo>
                  <a:lnTo>
                    <a:pt x="410451" y="127000"/>
                  </a:lnTo>
                  <a:lnTo>
                    <a:pt x="411149" y="125730"/>
                  </a:lnTo>
                  <a:lnTo>
                    <a:pt x="411556" y="124460"/>
                  </a:lnTo>
                  <a:lnTo>
                    <a:pt x="410946" y="121920"/>
                  </a:lnTo>
                  <a:lnTo>
                    <a:pt x="413346" y="118110"/>
                  </a:lnTo>
                  <a:lnTo>
                    <a:pt x="417893" y="114300"/>
                  </a:lnTo>
                  <a:lnTo>
                    <a:pt x="418922" y="113030"/>
                  </a:lnTo>
                  <a:lnTo>
                    <a:pt x="419950" y="111760"/>
                  </a:lnTo>
                  <a:lnTo>
                    <a:pt x="423329" y="107950"/>
                  </a:lnTo>
                  <a:lnTo>
                    <a:pt x="423799" y="106680"/>
                  </a:lnTo>
                  <a:lnTo>
                    <a:pt x="421259" y="107950"/>
                  </a:lnTo>
                  <a:lnTo>
                    <a:pt x="414680" y="111760"/>
                  </a:lnTo>
                  <a:lnTo>
                    <a:pt x="413550" y="111760"/>
                  </a:lnTo>
                  <a:lnTo>
                    <a:pt x="412013" y="113030"/>
                  </a:lnTo>
                  <a:lnTo>
                    <a:pt x="414540" y="109220"/>
                  </a:lnTo>
                  <a:lnTo>
                    <a:pt x="416369" y="107950"/>
                  </a:lnTo>
                  <a:lnTo>
                    <a:pt x="421678" y="105410"/>
                  </a:lnTo>
                  <a:lnTo>
                    <a:pt x="427075" y="100330"/>
                  </a:lnTo>
                  <a:lnTo>
                    <a:pt x="429742" y="97790"/>
                  </a:lnTo>
                  <a:lnTo>
                    <a:pt x="431063" y="96520"/>
                  </a:lnTo>
                  <a:lnTo>
                    <a:pt x="432219" y="95415"/>
                  </a:lnTo>
                  <a:lnTo>
                    <a:pt x="432257" y="95250"/>
                  </a:lnTo>
                  <a:lnTo>
                    <a:pt x="430847" y="95250"/>
                  </a:lnTo>
                  <a:lnTo>
                    <a:pt x="431571" y="93980"/>
                  </a:lnTo>
                  <a:lnTo>
                    <a:pt x="433755" y="90170"/>
                  </a:lnTo>
                  <a:lnTo>
                    <a:pt x="434924" y="88900"/>
                  </a:lnTo>
                  <a:lnTo>
                    <a:pt x="437464" y="87630"/>
                  </a:lnTo>
                  <a:lnTo>
                    <a:pt x="437184" y="88900"/>
                  </a:lnTo>
                  <a:lnTo>
                    <a:pt x="436333" y="90170"/>
                  </a:lnTo>
                  <a:lnTo>
                    <a:pt x="435775" y="90170"/>
                  </a:lnTo>
                  <a:lnTo>
                    <a:pt x="435508" y="91440"/>
                  </a:lnTo>
                  <a:lnTo>
                    <a:pt x="435902" y="91440"/>
                  </a:lnTo>
                  <a:lnTo>
                    <a:pt x="438810" y="87630"/>
                  </a:lnTo>
                  <a:lnTo>
                    <a:pt x="441591" y="85090"/>
                  </a:lnTo>
                  <a:lnTo>
                    <a:pt x="443382" y="82550"/>
                  </a:lnTo>
                  <a:lnTo>
                    <a:pt x="446963" y="77470"/>
                  </a:lnTo>
                  <a:lnTo>
                    <a:pt x="449808" y="76200"/>
                  </a:lnTo>
                  <a:lnTo>
                    <a:pt x="452374" y="74930"/>
                  </a:lnTo>
                  <a:lnTo>
                    <a:pt x="453034" y="73660"/>
                  </a:lnTo>
                  <a:lnTo>
                    <a:pt x="456336" y="69850"/>
                  </a:lnTo>
                  <a:lnTo>
                    <a:pt x="458597" y="67310"/>
                  </a:lnTo>
                  <a:lnTo>
                    <a:pt x="461721" y="63500"/>
                  </a:lnTo>
                  <a:lnTo>
                    <a:pt x="466636" y="59690"/>
                  </a:lnTo>
                  <a:lnTo>
                    <a:pt x="466267" y="62230"/>
                  </a:lnTo>
                  <a:lnTo>
                    <a:pt x="463994" y="66040"/>
                  </a:lnTo>
                  <a:lnTo>
                    <a:pt x="465696" y="66040"/>
                  </a:lnTo>
                  <a:lnTo>
                    <a:pt x="468617" y="64770"/>
                  </a:lnTo>
                  <a:lnTo>
                    <a:pt x="468617" y="33337"/>
                  </a:lnTo>
                  <a:lnTo>
                    <a:pt x="462292" y="34251"/>
                  </a:lnTo>
                  <a:lnTo>
                    <a:pt x="462292" y="59690"/>
                  </a:lnTo>
                  <a:lnTo>
                    <a:pt x="462254" y="60960"/>
                  </a:lnTo>
                  <a:lnTo>
                    <a:pt x="462153" y="62230"/>
                  </a:lnTo>
                  <a:lnTo>
                    <a:pt x="458241" y="66040"/>
                  </a:lnTo>
                  <a:lnTo>
                    <a:pt x="452755" y="69850"/>
                  </a:lnTo>
                  <a:lnTo>
                    <a:pt x="450405" y="73660"/>
                  </a:lnTo>
                  <a:lnTo>
                    <a:pt x="450380" y="71120"/>
                  </a:lnTo>
                  <a:lnTo>
                    <a:pt x="454456" y="67310"/>
                  </a:lnTo>
                  <a:lnTo>
                    <a:pt x="455066" y="66040"/>
                  </a:lnTo>
                  <a:lnTo>
                    <a:pt x="456857" y="64770"/>
                  </a:lnTo>
                  <a:lnTo>
                    <a:pt x="460006" y="62230"/>
                  </a:lnTo>
                  <a:lnTo>
                    <a:pt x="462292" y="59690"/>
                  </a:lnTo>
                  <a:lnTo>
                    <a:pt x="462292" y="34251"/>
                  </a:lnTo>
                  <a:lnTo>
                    <a:pt x="453263" y="35560"/>
                  </a:lnTo>
                  <a:lnTo>
                    <a:pt x="452539" y="36830"/>
                  </a:lnTo>
                  <a:lnTo>
                    <a:pt x="451980" y="38100"/>
                  </a:lnTo>
                  <a:lnTo>
                    <a:pt x="448805" y="41910"/>
                  </a:lnTo>
                  <a:lnTo>
                    <a:pt x="446430" y="43180"/>
                  </a:lnTo>
                  <a:lnTo>
                    <a:pt x="444068" y="44069"/>
                  </a:lnTo>
                  <a:lnTo>
                    <a:pt x="444068" y="49530"/>
                  </a:lnTo>
                  <a:lnTo>
                    <a:pt x="443801" y="50800"/>
                  </a:lnTo>
                  <a:lnTo>
                    <a:pt x="442709" y="52070"/>
                  </a:lnTo>
                  <a:lnTo>
                    <a:pt x="441706" y="53340"/>
                  </a:lnTo>
                  <a:lnTo>
                    <a:pt x="440296" y="53340"/>
                  </a:lnTo>
                  <a:lnTo>
                    <a:pt x="440690" y="52070"/>
                  </a:lnTo>
                  <a:lnTo>
                    <a:pt x="441934" y="50800"/>
                  </a:lnTo>
                  <a:lnTo>
                    <a:pt x="442963" y="50800"/>
                  </a:lnTo>
                  <a:lnTo>
                    <a:pt x="444068" y="49530"/>
                  </a:lnTo>
                  <a:lnTo>
                    <a:pt x="444068" y="44069"/>
                  </a:lnTo>
                  <a:lnTo>
                    <a:pt x="443052" y="44450"/>
                  </a:lnTo>
                  <a:lnTo>
                    <a:pt x="442061" y="46990"/>
                  </a:lnTo>
                  <a:lnTo>
                    <a:pt x="437819" y="52070"/>
                  </a:lnTo>
                  <a:lnTo>
                    <a:pt x="437629" y="52171"/>
                  </a:lnTo>
                  <a:lnTo>
                    <a:pt x="437629" y="82550"/>
                  </a:lnTo>
                  <a:lnTo>
                    <a:pt x="434682" y="88900"/>
                  </a:lnTo>
                  <a:lnTo>
                    <a:pt x="432320" y="90170"/>
                  </a:lnTo>
                  <a:lnTo>
                    <a:pt x="427024" y="92710"/>
                  </a:lnTo>
                  <a:lnTo>
                    <a:pt x="425297" y="93980"/>
                  </a:lnTo>
                  <a:lnTo>
                    <a:pt x="423418" y="93980"/>
                  </a:lnTo>
                  <a:lnTo>
                    <a:pt x="424268" y="92710"/>
                  </a:lnTo>
                  <a:lnTo>
                    <a:pt x="424751" y="92710"/>
                  </a:lnTo>
                  <a:lnTo>
                    <a:pt x="425094" y="91440"/>
                  </a:lnTo>
                  <a:lnTo>
                    <a:pt x="430174" y="87630"/>
                  </a:lnTo>
                  <a:lnTo>
                    <a:pt x="432320" y="86360"/>
                  </a:lnTo>
                  <a:lnTo>
                    <a:pt x="434009" y="86360"/>
                  </a:lnTo>
                  <a:lnTo>
                    <a:pt x="435216" y="85090"/>
                  </a:lnTo>
                  <a:lnTo>
                    <a:pt x="437629" y="82550"/>
                  </a:lnTo>
                  <a:lnTo>
                    <a:pt x="437629" y="52171"/>
                  </a:lnTo>
                  <a:lnTo>
                    <a:pt x="435165" y="53340"/>
                  </a:lnTo>
                  <a:lnTo>
                    <a:pt x="433273" y="54610"/>
                  </a:lnTo>
                  <a:lnTo>
                    <a:pt x="433565" y="53340"/>
                  </a:lnTo>
                  <a:lnTo>
                    <a:pt x="434594" y="52070"/>
                  </a:lnTo>
                  <a:lnTo>
                    <a:pt x="436587" y="49530"/>
                  </a:lnTo>
                  <a:lnTo>
                    <a:pt x="438594" y="46990"/>
                  </a:lnTo>
                  <a:lnTo>
                    <a:pt x="442429" y="41910"/>
                  </a:lnTo>
                  <a:lnTo>
                    <a:pt x="446633" y="36830"/>
                  </a:lnTo>
                  <a:lnTo>
                    <a:pt x="446989" y="35598"/>
                  </a:lnTo>
                  <a:lnTo>
                    <a:pt x="431558" y="37795"/>
                  </a:lnTo>
                  <a:lnTo>
                    <a:pt x="431558" y="46990"/>
                  </a:lnTo>
                  <a:lnTo>
                    <a:pt x="430352" y="48260"/>
                  </a:lnTo>
                  <a:lnTo>
                    <a:pt x="429539" y="49530"/>
                  </a:lnTo>
                  <a:lnTo>
                    <a:pt x="428510" y="49530"/>
                  </a:lnTo>
                  <a:lnTo>
                    <a:pt x="429260" y="48260"/>
                  </a:lnTo>
                  <a:lnTo>
                    <a:pt x="429869" y="48260"/>
                  </a:lnTo>
                  <a:lnTo>
                    <a:pt x="430580" y="46990"/>
                  </a:lnTo>
                  <a:lnTo>
                    <a:pt x="431558" y="46990"/>
                  </a:lnTo>
                  <a:lnTo>
                    <a:pt x="431558" y="37795"/>
                  </a:lnTo>
                  <a:lnTo>
                    <a:pt x="425411" y="38671"/>
                  </a:lnTo>
                  <a:lnTo>
                    <a:pt x="425411" y="52070"/>
                  </a:lnTo>
                  <a:lnTo>
                    <a:pt x="424700" y="53340"/>
                  </a:lnTo>
                  <a:lnTo>
                    <a:pt x="422821" y="57150"/>
                  </a:lnTo>
                  <a:lnTo>
                    <a:pt x="421525" y="58420"/>
                  </a:lnTo>
                  <a:lnTo>
                    <a:pt x="421195" y="58801"/>
                  </a:lnTo>
                  <a:lnTo>
                    <a:pt x="421195" y="67310"/>
                  </a:lnTo>
                  <a:lnTo>
                    <a:pt x="419938" y="69850"/>
                  </a:lnTo>
                  <a:lnTo>
                    <a:pt x="419544" y="70154"/>
                  </a:lnTo>
                  <a:lnTo>
                    <a:pt x="419544" y="100330"/>
                  </a:lnTo>
                  <a:lnTo>
                    <a:pt x="418503" y="102870"/>
                  </a:lnTo>
                  <a:lnTo>
                    <a:pt x="418503" y="105410"/>
                  </a:lnTo>
                  <a:lnTo>
                    <a:pt x="414934" y="107950"/>
                  </a:lnTo>
                  <a:lnTo>
                    <a:pt x="409194" y="114300"/>
                  </a:lnTo>
                  <a:lnTo>
                    <a:pt x="409244" y="113030"/>
                  </a:lnTo>
                  <a:lnTo>
                    <a:pt x="410349" y="110490"/>
                  </a:lnTo>
                  <a:lnTo>
                    <a:pt x="410387" y="109220"/>
                  </a:lnTo>
                  <a:lnTo>
                    <a:pt x="408889" y="109220"/>
                  </a:lnTo>
                  <a:lnTo>
                    <a:pt x="407377" y="110490"/>
                  </a:lnTo>
                  <a:lnTo>
                    <a:pt x="406793" y="111760"/>
                  </a:lnTo>
                  <a:lnTo>
                    <a:pt x="406908" y="113030"/>
                  </a:lnTo>
                  <a:lnTo>
                    <a:pt x="407225" y="114300"/>
                  </a:lnTo>
                  <a:lnTo>
                    <a:pt x="404761" y="116243"/>
                  </a:lnTo>
                  <a:lnTo>
                    <a:pt x="404761" y="125730"/>
                  </a:lnTo>
                  <a:lnTo>
                    <a:pt x="404596" y="125730"/>
                  </a:lnTo>
                  <a:lnTo>
                    <a:pt x="403110" y="128270"/>
                  </a:lnTo>
                  <a:lnTo>
                    <a:pt x="402005" y="129540"/>
                  </a:lnTo>
                  <a:lnTo>
                    <a:pt x="401193" y="129540"/>
                  </a:lnTo>
                  <a:lnTo>
                    <a:pt x="400850" y="128270"/>
                  </a:lnTo>
                  <a:lnTo>
                    <a:pt x="402755" y="125730"/>
                  </a:lnTo>
                  <a:lnTo>
                    <a:pt x="403834" y="124460"/>
                  </a:lnTo>
                  <a:lnTo>
                    <a:pt x="404761" y="125730"/>
                  </a:lnTo>
                  <a:lnTo>
                    <a:pt x="404761" y="116243"/>
                  </a:lnTo>
                  <a:lnTo>
                    <a:pt x="402374" y="118110"/>
                  </a:lnTo>
                  <a:lnTo>
                    <a:pt x="400659" y="118110"/>
                  </a:lnTo>
                  <a:lnTo>
                    <a:pt x="401472" y="115570"/>
                  </a:lnTo>
                  <a:lnTo>
                    <a:pt x="401675" y="115570"/>
                  </a:lnTo>
                  <a:lnTo>
                    <a:pt x="402120" y="114300"/>
                  </a:lnTo>
                  <a:lnTo>
                    <a:pt x="404088" y="111760"/>
                  </a:lnTo>
                  <a:lnTo>
                    <a:pt x="407187" y="109220"/>
                  </a:lnTo>
                  <a:lnTo>
                    <a:pt x="406895" y="106680"/>
                  </a:lnTo>
                  <a:lnTo>
                    <a:pt x="403682" y="109220"/>
                  </a:lnTo>
                  <a:lnTo>
                    <a:pt x="400812" y="110490"/>
                  </a:lnTo>
                  <a:lnTo>
                    <a:pt x="398907" y="111760"/>
                  </a:lnTo>
                  <a:lnTo>
                    <a:pt x="397433" y="113030"/>
                  </a:lnTo>
                  <a:lnTo>
                    <a:pt x="396608" y="113842"/>
                  </a:lnTo>
                  <a:lnTo>
                    <a:pt x="396608" y="157480"/>
                  </a:lnTo>
                  <a:lnTo>
                    <a:pt x="396278" y="158750"/>
                  </a:lnTo>
                  <a:lnTo>
                    <a:pt x="395389" y="160020"/>
                  </a:lnTo>
                  <a:lnTo>
                    <a:pt x="394868" y="160020"/>
                  </a:lnTo>
                  <a:lnTo>
                    <a:pt x="393915" y="161290"/>
                  </a:lnTo>
                  <a:lnTo>
                    <a:pt x="383552" y="167640"/>
                  </a:lnTo>
                  <a:lnTo>
                    <a:pt x="383336" y="167640"/>
                  </a:lnTo>
                  <a:lnTo>
                    <a:pt x="384200" y="166370"/>
                  </a:lnTo>
                  <a:lnTo>
                    <a:pt x="384873" y="165100"/>
                  </a:lnTo>
                  <a:lnTo>
                    <a:pt x="386143" y="163830"/>
                  </a:lnTo>
                  <a:lnTo>
                    <a:pt x="389940" y="160020"/>
                  </a:lnTo>
                  <a:lnTo>
                    <a:pt x="394639" y="157480"/>
                  </a:lnTo>
                  <a:lnTo>
                    <a:pt x="396608" y="157480"/>
                  </a:lnTo>
                  <a:lnTo>
                    <a:pt x="396608" y="113842"/>
                  </a:lnTo>
                  <a:lnTo>
                    <a:pt x="396201" y="114236"/>
                  </a:lnTo>
                  <a:lnTo>
                    <a:pt x="396201" y="149860"/>
                  </a:lnTo>
                  <a:lnTo>
                    <a:pt x="390245" y="157480"/>
                  </a:lnTo>
                  <a:lnTo>
                    <a:pt x="387845" y="160020"/>
                  </a:lnTo>
                  <a:lnTo>
                    <a:pt x="385749" y="162560"/>
                  </a:lnTo>
                  <a:lnTo>
                    <a:pt x="382143" y="163830"/>
                  </a:lnTo>
                  <a:lnTo>
                    <a:pt x="384048" y="161290"/>
                  </a:lnTo>
                  <a:lnTo>
                    <a:pt x="386715" y="157480"/>
                  </a:lnTo>
                  <a:lnTo>
                    <a:pt x="388518" y="154940"/>
                  </a:lnTo>
                  <a:lnTo>
                    <a:pt x="389420" y="153670"/>
                  </a:lnTo>
                  <a:lnTo>
                    <a:pt x="391109" y="152400"/>
                  </a:lnTo>
                  <a:lnTo>
                    <a:pt x="392785" y="151130"/>
                  </a:lnTo>
                  <a:lnTo>
                    <a:pt x="396201" y="149860"/>
                  </a:lnTo>
                  <a:lnTo>
                    <a:pt x="396201" y="114236"/>
                  </a:lnTo>
                  <a:lnTo>
                    <a:pt x="395643" y="114300"/>
                  </a:lnTo>
                  <a:lnTo>
                    <a:pt x="395643" y="138430"/>
                  </a:lnTo>
                  <a:lnTo>
                    <a:pt x="394817" y="139750"/>
                  </a:lnTo>
                  <a:lnTo>
                    <a:pt x="391795" y="143510"/>
                  </a:lnTo>
                  <a:lnTo>
                    <a:pt x="389928" y="144780"/>
                  </a:lnTo>
                  <a:lnTo>
                    <a:pt x="387731" y="146050"/>
                  </a:lnTo>
                  <a:lnTo>
                    <a:pt x="386867" y="147320"/>
                  </a:lnTo>
                  <a:lnTo>
                    <a:pt x="386892" y="146050"/>
                  </a:lnTo>
                  <a:lnTo>
                    <a:pt x="387070" y="144780"/>
                  </a:lnTo>
                  <a:lnTo>
                    <a:pt x="389445" y="143510"/>
                  </a:lnTo>
                  <a:lnTo>
                    <a:pt x="390728" y="142240"/>
                  </a:lnTo>
                  <a:lnTo>
                    <a:pt x="391706" y="140970"/>
                  </a:lnTo>
                  <a:lnTo>
                    <a:pt x="392772" y="139700"/>
                  </a:lnTo>
                  <a:lnTo>
                    <a:pt x="395465" y="137160"/>
                  </a:lnTo>
                  <a:lnTo>
                    <a:pt x="395643" y="138430"/>
                  </a:lnTo>
                  <a:lnTo>
                    <a:pt x="395643" y="114300"/>
                  </a:lnTo>
                  <a:lnTo>
                    <a:pt x="397052" y="110490"/>
                  </a:lnTo>
                  <a:lnTo>
                    <a:pt x="398513" y="109220"/>
                  </a:lnTo>
                  <a:lnTo>
                    <a:pt x="400646" y="107950"/>
                  </a:lnTo>
                  <a:lnTo>
                    <a:pt x="401726" y="106680"/>
                  </a:lnTo>
                  <a:lnTo>
                    <a:pt x="404139" y="107950"/>
                  </a:lnTo>
                  <a:lnTo>
                    <a:pt x="405638" y="106680"/>
                  </a:lnTo>
                  <a:lnTo>
                    <a:pt x="408635" y="104140"/>
                  </a:lnTo>
                  <a:lnTo>
                    <a:pt x="411518" y="101600"/>
                  </a:lnTo>
                  <a:lnTo>
                    <a:pt x="414401" y="99060"/>
                  </a:lnTo>
                  <a:lnTo>
                    <a:pt x="415836" y="97790"/>
                  </a:lnTo>
                  <a:lnTo>
                    <a:pt x="416610" y="97790"/>
                  </a:lnTo>
                  <a:lnTo>
                    <a:pt x="415874" y="100330"/>
                  </a:lnTo>
                  <a:lnTo>
                    <a:pt x="414782" y="102870"/>
                  </a:lnTo>
                  <a:lnTo>
                    <a:pt x="419544" y="100330"/>
                  </a:lnTo>
                  <a:lnTo>
                    <a:pt x="419544" y="70154"/>
                  </a:lnTo>
                  <a:lnTo>
                    <a:pt x="418249" y="71120"/>
                  </a:lnTo>
                  <a:lnTo>
                    <a:pt x="417068" y="72390"/>
                  </a:lnTo>
                  <a:lnTo>
                    <a:pt x="416179" y="73660"/>
                  </a:lnTo>
                  <a:lnTo>
                    <a:pt x="415988" y="72390"/>
                  </a:lnTo>
                  <a:lnTo>
                    <a:pt x="415620" y="72390"/>
                  </a:lnTo>
                  <a:lnTo>
                    <a:pt x="416979" y="69850"/>
                  </a:lnTo>
                  <a:lnTo>
                    <a:pt x="419735" y="67310"/>
                  </a:lnTo>
                  <a:lnTo>
                    <a:pt x="421043" y="66040"/>
                  </a:lnTo>
                  <a:lnTo>
                    <a:pt x="421106" y="67310"/>
                  </a:lnTo>
                  <a:lnTo>
                    <a:pt x="421195" y="58801"/>
                  </a:lnTo>
                  <a:lnTo>
                    <a:pt x="420408" y="59690"/>
                  </a:lnTo>
                  <a:lnTo>
                    <a:pt x="419608" y="63500"/>
                  </a:lnTo>
                  <a:lnTo>
                    <a:pt x="419392" y="66040"/>
                  </a:lnTo>
                  <a:lnTo>
                    <a:pt x="413042" y="72390"/>
                  </a:lnTo>
                  <a:lnTo>
                    <a:pt x="411810" y="73660"/>
                  </a:lnTo>
                  <a:lnTo>
                    <a:pt x="410222" y="74764"/>
                  </a:lnTo>
                  <a:lnTo>
                    <a:pt x="410743" y="73660"/>
                  </a:lnTo>
                  <a:lnTo>
                    <a:pt x="411937" y="71120"/>
                  </a:lnTo>
                  <a:lnTo>
                    <a:pt x="414743" y="67310"/>
                  </a:lnTo>
                  <a:lnTo>
                    <a:pt x="413410" y="66040"/>
                  </a:lnTo>
                  <a:lnTo>
                    <a:pt x="409282" y="69850"/>
                  </a:lnTo>
                  <a:lnTo>
                    <a:pt x="405815" y="72390"/>
                  </a:lnTo>
                  <a:lnTo>
                    <a:pt x="404622" y="73660"/>
                  </a:lnTo>
                  <a:lnTo>
                    <a:pt x="403707" y="73660"/>
                  </a:lnTo>
                  <a:lnTo>
                    <a:pt x="405701" y="71120"/>
                  </a:lnTo>
                  <a:lnTo>
                    <a:pt x="406869" y="69850"/>
                  </a:lnTo>
                  <a:lnTo>
                    <a:pt x="416623" y="59690"/>
                  </a:lnTo>
                  <a:lnTo>
                    <a:pt x="421500" y="54610"/>
                  </a:lnTo>
                  <a:lnTo>
                    <a:pt x="422960" y="53340"/>
                  </a:lnTo>
                  <a:lnTo>
                    <a:pt x="425411" y="52070"/>
                  </a:lnTo>
                  <a:lnTo>
                    <a:pt x="425411" y="38671"/>
                  </a:lnTo>
                  <a:lnTo>
                    <a:pt x="402856" y="41871"/>
                  </a:lnTo>
                  <a:lnTo>
                    <a:pt x="402856" y="101600"/>
                  </a:lnTo>
                  <a:lnTo>
                    <a:pt x="400850" y="105410"/>
                  </a:lnTo>
                  <a:lnTo>
                    <a:pt x="398995" y="107950"/>
                  </a:lnTo>
                  <a:lnTo>
                    <a:pt x="392531" y="115570"/>
                  </a:lnTo>
                  <a:lnTo>
                    <a:pt x="393915" y="115570"/>
                  </a:lnTo>
                  <a:lnTo>
                    <a:pt x="391236" y="119380"/>
                  </a:lnTo>
                  <a:lnTo>
                    <a:pt x="387197" y="121920"/>
                  </a:lnTo>
                  <a:lnTo>
                    <a:pt x="386397" y="122809"/>
                  </a:lnTo>
                  <a:lnTo>
                    <a:pt x="386397" y="130810"/>
                  </a:lnTo>
                  <a:lnTo>
                    <a:pt x="386080" y="132080"/>
                  </a:lnTo>
                  <a:lnTo>
                    <a:pt x="385864" y="132080"/>
                  </a:lnTo>
                  <a:lnTo>
                    <a:pt x="381546" y="135890"/>
                  </a:lnTo>
                  <a:lnTo>
                    <a:pt x="380441" y="137096"/>
                  </a:lnTo>
                  <a:lnTo>
                    <a:pt x="380441" y="185420"/>
                  </a:lnTo>
                  <a:lnTo>
                    <a:pt x="380314" y="186690"/>
                  </a:lnTo>
                  <a:lnTo>
                    <a:pt x="379984" y="186690"/>
                  </a:lnTo>
                  <a:lnTo>
                    <a:pt x="378409" y="189052"/>
                  </a:lnTo>
                  <a:lnTo>
                    <a:pt x="378409" y="344170"/>
                  </a:lnTo>
                  <a:lnTo>
                    <a:pt x="378345" y="345440"/>
                  </a:lnTo>
                  <a:lnTo>
                    <a:pt x="378079" y="346710"/>
                  </a:lnTo>
                  <a:lnTo>
                    <a:pt x="377901" y="347980"/>
                  </a:lnTo>
                  <a:lnTo>
                    <a:pt x="375094" y="350520"/>
                  </a:lnTo>
                  <a:lnTo>
                    <a:pt x="362991" y="360680"/>
                  </a:lnTo>
                  <a:lnTo>
                    <a:pt x="359625" y="360680"/>
                  </a:lnTo>
                  <a:lnTo>
                    <a:pt x="360908" y="359410"/>
                  </a:lnTo>
                  <a:lnTo>
                    <a:pt x="361810" y="358140"/>
                  </a:lnTo>
                  <a:lnTo>
                    <a:pt x="366788" y="354330"/>
                  </a:lnTo>
                  <a:lnTo>
                    <a:pt x="371297" y="350520"/>
                  </a:lnTo>
                  <a:lnTo>
                    <a:pt x="377202" y="344170"/>
                  </a:lnTo>
                  <a:lnTo>
                    <a:pt x="378409" y="344170"/>
                  </a:lnTo>
                  <a:lnTo>
                    <a:pt x="378409" y="189052"/>
                  </a:lnTo>
                  <a:lnTo>
                    <a:pt x="378282" y="189230"/>
                  </a:lnTo>
                  <a:lnTo>
                    <a:pt x="376402" y="189230"/>
                  </a:lnTo>
                  <a:lnTo>
                    <a:pt x="377037" y="187960"/>
                  </a:lnTo>
                  <a:lnTo>
                    <a:pt x="379222" y="185420"/>
                  </a:lnTo>
                  <a:lnTo>
                    <a:pt x="380441" y="185420"/>
                  </a:lnTo>
                  <a:lnTo>
                    <a:pt x="380441" y="137096"/>
                  </a:lnTo>
                  <a:lnTo>
                    <a:pt x="378028" y="139700"/>
                  </a:lnTo>
                  <a:lnTo>
                    <a:pt x="377863" y="138430"/>
                  </a:lnTo>
                  <a:lnTo>
                    <a:pt x="378167" y="137160"/>
                  </a:lnTo>
                  <a:lnTo>
                    <a:pt x="378587" y="135890"/>
                  </a:lnTo>
                  <a:lnTo>
                    <a:pt x="379768" y="134620"/>
                  </a:lnTo>
                  <a:lnTo>
                    <a:pt x="381177" y="134620"/>
                  </a:lnTo>
                  <a:lnTo>
                    <a:pt x="382917" y="133350"/>
                  </a:lnTo>
                  <a:lnTo>
                    <a:pt x="386397" y="130810"/>
                  </a:lnTo>
                  <a:lnTo>
                    <a:pt x="386397" y="122809"/>
                  </a:lnTo>
                  <a:lnTo>
                    <a:pt x="382600" y="127000"/>
                  </a:lnTo>
                  <a:lnTo>
                    <a:pt x="376199" y="132080"/>
                  </a:lnTo>
                  <a:lnTo>
                    <a:pt x="374091" y="133350"/>
                  </a:lnTo>
                  <a:lnTo>
                    <a:pt x="376034" y="129540"/>
                  </a:lnTo>
                  <a:lnTo>
                    <a:pt x="376682" y="128270"/>
                  </a:lnTo>
                  <a:lnTo>
                    <a:pt x="375577" y="127000"/>
                  </a:lnTo>
                  <a:lnTo>
                    <a:pt x="385178" y="118110"/>
                  </a:lnTo>
                  <a:lnTo>
                    <a:pt x="386143" y="116840"/>
                  </a:lnTo>
                  <a:lnTo>
                    <a:pt x="388073" y="114300"/>
                  </a:lnTo>
                  <a:lnTo>
                    <a:pt x="391477" y="109220"/>
                  </a:lnTo>
                  <a:lnTo>
                    <a:pt x="394042" y="105410"/>
                  </a:lnTo>
                  <a:lnTo>
                    <a:pt x="394550" y="105410"/>
                  </a:lnTo>
                  <a:lnTo>
                    <a:pt x="396036" y="107950"/>
                  </a:lnTo>
                  <a:lnTo>
                    <a:pt x="396201" y="106680"/>
                  </a:lnTo>
                  <a:lnTo>
                    <a:pt x="397598" y="105410"/>
                  </a:lnTo>
                  <a:lnTo>
                    <a:pt x="401802" y="101600"/>
                  </a:lnTo>
                  <a:lnTo>
                    <a:pt x="402856" y="101600"/>
                  </a:lnTo>
                  <a:lnTo>
                    <a:pt x="402856" y="41871"/>
                  </a:lnTo>
                  <a:lnTo>
                    <a:pt x="398729" y="42456"/>
                  </a:lnTo>
                  <a:lnTo>
                    <a:pt x="398729" y="77470"/>
                  </a:lnTo>
                  <a:lnTo>
                    <a:pt x="394970" y="81280"/>
                  </a:lnTo>
                  <a:lnTo>
                    <a:pt x="389458" y="86360"/>
                  </a:lnTo>
                  <a:lnTo>
                    <a:pt x="389915" y="86360"/>
                  </a:lnTo>
                  <a:lnTo>
                    <a:pt x="391121" y="85090"/>
                  </a:lnTo>
                  <a:lnTo>
                    <a:pt x="392963" y="86360"/>
                  </a:lnTo>
                  <a:lnTo>
                    <a:pt x="390283" y="90170"/>
                  </a:lnTo>
                  <a:lnTo>
                    <a:pt x="386613" y="93980"/>
                  </a:lnTo>
                  <a:lnTo>
                    <a:pt x="383362" y="96520"/>
                  </a:lnTo>
                  <a:lnTo>
                    <a:pt x="383235" y="93980"/>
                  </a:lnTo>
                  <a:lnTo>
                    <a:pt x="385000" y="91440"/>
                  </a:lnTo>
                  <a:lnTo>
                    <a:pt x="386689" y="90170"/>
                  </a:lnTo>
                  <a:lnTo>
                    <a:pt x="388721" y="87630"/>
                  </a:lnTo>
                  <a:lnTo>
                    <a:pt x="386626" y="87630"/>
                  </a:lnTo>
                  <a:lnTo>
                    <a:pt x="384048" y="87630"/>
                  </a:lnTo>
                  <a:lnTo>
                    <a:pt x="382346" y="88417"/>
                  </a:lnTo>
                  <a:lnTo>
                    <a:pt x="382346" y="91440"/>
                  </a:lnTo>
                  <a:lnTo>
                    <a:pt x="382219" y="92710"/>
                  </a:lnTo>
                  <a:lnTo>
                    <a:pt x="381190" y="93611"/>
                  </a:lnTo>
                  <a:lnTo>
                    <a:pt x="381190" y="116954"/>
                  </a:lnTo>
                  <a:lnTo>
                    <a:pt x="380250" y="119380"/>
                  </a:lnTo>
                  <a:lnTo>
                    <a:pt x="378523" y="121920"/>
                  </a:lnTo>
                  <a:lnTo>
                    <a:pt x="375564" y="124460"/>
                  </a:lnTo>
                  <a:lnTo>
                    <a:pt x="373722" y="126949"/>
                  </a:lnTo>
                  <a:lnTo>
                    <a:pt x="373722" y="189230"/>
                  </a:lnTo>
                  <a:lnTo>
                    <a:pt x="367284" y="195580"/>
                  </a:lnTo>
                  <a:lnTo>
                    <a:pt x="362559" y="199390"/>
                  </a:lnTo>
                  <a:lnTo>
                    <a:pt x="356539" y="203200"/>
                  </a:lnTo>
                  <a:lnTo>
                    <a:pt x="357251" y="201930"/>
                  </a:lnTo>
                  <a:lnTo>
                    <a:pt x="358902" y="199390"/>
                  </a:lnTo>
                  <a:lnTo>
                    <a:pt x="361454" y="196850"/>
                  </a:lnTo>
                  <a:lnTo>
                    <a:pt x="364159" y="194310"/>
                  </a:lnTo>
                  <a:lnTo>
                    <a:pt x="366839" y="191770"/>
                  </a:lnTo>
                  <a:lnTo>
                    <a:pt x="363067" y="191770"/>
                  </a:lnTo>
                  <a:lnTo>
                    <a:pt x="365048" y="189230"/>
                  </a:lnTo>
                  <a:lnTo>
                    <a:pt x="366953" y="186690"/>
                  </a:lnTo>
                  <a:lnTo>
                    <a:pt x="372503" y="182880"/>
                  </a:lnTo>
                  <a:lnTo>
                    <a:pt x="367830" y="187960"/>
                  </a:lnTo>
                  <a:lnTo>
                    <a:pt x="367855" y="190500"/>
                  </a:lnTo>
                  <a:lnTo>
                    <a:pt x="367258" y="190500"/>
                  </a:lnTo>
                  <a:lnTo>
                    <a:pt x="366864" y="191757"/>
                  </a:lnTo>
                  <a:lnTo>
                    <a:pt x="369087" y="190500"/>
                  </a:lnTo>
                  <a:lnTo>
                    <a:pt x="368338" y="193040"/>
                  </a:lnTo>
                  <a:lnTo>
                    <a:pt x="373608" y="187960"/>
                  </a:lnTo>
                  <a:lnTo>
                    <a:pt x="373722" y="189230"/>
                  </a:lnTo>
                  <a:lnTo>
                    <a:pt x="373722" y="126949"/>
                  </a:lnTo>
                  <a:lnTo>
                    <a:pt x="372732" y="128270"/>
                  </a:lnTo>
                  <a:lnTo>
                    <a:pt x="371551" y="128270"/>
                  </a:lnTo>
                  <a:lnTo>
                    <a:pt x="374357" y="123190"/>
                  </a:lnTo>
                  <a:lnTo>
                    <a:pt x="375056" y="121920"/>
                  </a:lnTo>
                  <a:lnTo>
                    <a:pt x="376466" y="120650"/>
                  </a:lnTo>
                  <a:lnTo>
                    <a:pt x="379285" y="118110"/>
                  </a:lnTo>
                  <a:lnTo>
                    <a:pt x="381190" y="116954"/>
                  </a:lnTo>
                  <a:lnTo>
                    <a:pt x="381190" y="93611"/>
                  </a:lnTo>
                  <a:lnTo>
                    <a:pt x="380758" y="93980"/>
                  </a:lnTo>
                  <a:lnTo>
                    <a:pt x="379539" y="95250"/>
                  </a:lnTo>
                  <a:lnTo>
                    <a:pt x="377812" y="97790"/>
                  </a:lnTo>
                  <a:lnTo>
                    <a:pt x="376847" y="99060"/>
                  </a:lnTo>
                  <a:lnTo>
                    <a:pt x="375602" y="99060"/>
                  </a:lnTo>
                  <a:lnTo>
                    <a:pt x="377532" y="96520"/>
                  </a:lnTo>
                  <a:lnTo>
                    <a:pt x="380314" y="92710"/>
                  </a:lnTo>
                  <a:lnTo>
                    <a:pt x="381000" y="92710"/>
                  </a:lnTo>
                  <a:lnTo>
                    <a:pt x="381901" y="91440"/>
                  </a:lnTo>
                  <a:lnTo>
                    <a:pt x="382346" y="91440"/>
                  </a:lnTo>
                  <a:lnTo>
                    <a:pt x="382346" y="88417"/>
                  </a:lnTo>
                  <a:lnTo>
                    <a:pt x="381266" y="88900"/>
                  </a:lnTo>
                  <a:lnTo>
                    <a:pt x="380034" y="90170"/>
                  </a:lnTo>
                  <a:lnTo>
                    <a:pt x="381393" y="87630"/>
                  </a:lnTo>
                  <a:lnTo>
                    <a:pt x="383019" y="86360"/>
                  </a:lnTo>
                  <a:lnTo>
                    <a:pt x="384314" y="85090"/>
                  </a:lnTo>
                  <a:lnTo>
                    <a:pt x="385838" y="83820"/>
                  </a:lnTo>
                  <a:lnTo>
                    <a:pt x="386994" y="83820"/>
                  </a:lnTo>
                  <a:lnTo>
                    <a:pt x="395185" y="74930"/>
                  </a:lnTo>
                  <a:lnTo>
                    <a:pt x="395744" y="76200"/>
                  </a:lnTo>
                  <a:lnTo>
                    <a:pt x="397230" y="77470"/>
                  </a:lnTo>
                  <a:lnTo>
                    <a:pt x="398729" y="77470"/>
                  </a:lnTo>
                  <a:lnTo>
                    <a:pt x="398729" y="42456"/>
                  </a:lnTo>
                  <a:lnTo>
                    <a:pt x="372287" y="46202"/>
                  </a:lnTo>
                  <a:lnTo>
                    <a:pt x="372287" y="121920"/>
                  </a:lnTo>
                  <a:lnTo>
                    <a:pt x="371348" y="123024"/>
                  </a:lnTo>
                  <a:lnTo>
                    <a:pt x="371729" y="121920"/>
                  </a:lnTo>
                  <a:lnTo>
                    <a:pt x="372287" y="121920"/>
                  </a:lnTo>
                  <a:lnTo>
                    <a:pt x="372287" y="46202"/>
                  </a:lnTo>
                  <a:lnTo>
                    <a:pt x="370141" y="46507"/>
                  </a:lnTo>
                  <a:lnTo>
                    <a:pt x="370141" y="161290"/>
                  </a:lnTo>
                  <a:lnTo>
                    <a:pt x="369824" y="162560"/>
                  </a:lnTo>
                  <a:lnTo>
                    <a:pt x="368757" y="163512"/>
                  </a:lnTo>
                  <a:lnTo>
                    <a:pt x="368757" y="172720"/>
                  </a:lnTo>
                  <a:lnTo>
                    <a:pt x="365785" y="176530"/>
                  </a:lnTo>
                  <a:lnTo>
                    <a:pt x="363855" y="179070"/>
                  </a:lnTo>
                  <a:lnTo>
                    <a:pt x="362712" y="180162"/>
                  </a:lnTo>
                  <a:lnTo>
                    <a:pt x="362712" y="191770"/>
                  </a:lnTo>
                  <a:lnTo>
                    <a:pt x="359143" y="196850"/>
                  </a:lnTo>
                  <a:lnTo>
                    <a:pt x="355663" y="200660"/>
                  </a:lnTo>
                  <a:lnTo>
                    <a:pt x="351993" y="204470"/>
                  </a:lnTo>
                  <a:lnTo>
                    <a:pt x="348703" y="207010"/>
                  </a:lnTo>
                  <a:lnTo>
                    <a:pt x="346925" y="209550"/>
                  </a:lnTo>
                  <a:lnTo>
                    <a:pt x="344411" y="214630"/>
                  </a:lnTo>
                  <a:lnTo>
                    <a:pt x="342138" y="217170"/>
                  </a:lnTo>
                  <a:lnTo>
                    <a:pt x="337781" y="219710"/>
                  </a:lnTo>
                  <a:lnTo>
                    <a:pt x="336181" y="222250"/>
                  </a:lnTo>
                  <a:lnTo>
                    <a:pt x="334505" y="223520"/>
                  </a:lnTo>
                  <a:lnTo>
                    <a:pt x="334048" y="223520"/>
                  </a:lnTo>
                  <a:lnTo>
                    <a:pt x="334302" y="222250"/>
                  </a:lnTo>
                  <a:lnTo>
                    <a:pt x="334937" y="222250"/>
                  </a:lnTo>
                  <a:lnTo>
                    <a:pt x="335953" y="220980"/>
                  </a:lnTo>
                  <a:lnTo>
                    <a:pt x="337604" y="218440"/>
                  </a:lnTo>
                  <a:lnTo>
                    <a:pt x="340868" y="215900"/>
                  </a:lnTo>
                  <a:lnTo>
                    <a:pt x="340550" y="214630"/>
                  </a:lnTo>
                  <a:lnTo>
                    <a:pt x="340410" y="214630"/>
                  </a:lnTo>
                  <a:lnTo>
                    <a:pt x="337845" y="217170"/>
                  </a:lnTo>
                  <a:lnTo>
                    <a:pt x="331076" y="222250"/>
                  </a:lnTo>
                  <a:lnTo>
                    <a:pt x="326288" y="226060"/>
                  </a:lnTo>
                  <a:lnTo>
                    <a:pt x="321424" y="233680"/>
                  </a:lnTo>
                  <a:lnTo>
                    <a:pt x="320128" y="234950"/>
                  </a:lnTo>
                  <a:lnTo>
                    <a:pt x="318528" y="234950"/>
                  </a:lnTo>
                  <a:lnTo>
                    <a:pt x="318414" y="233680"/>
                  </a:lnTo>
                  <a:lnTo>
                    <a:pt x="323126" y="228600"/>
                  </a:lnTo>
                  <a:lnTo>
                    <a:pt x="324294" y="227330"/>
                  </a:lnTo>
                  <a:lnTo>
                    <a:pt x="325475" y="226060"/>
                  </a:lnTo>
                  <a:lnTo>
                    <a:pt x="326885" y="222250"/>
                  </a:lnTo>
                  <a:lnTo>
                    <a:pt x="329730" y="217170"/>
                  </a:lnTo>
                  <a:lnTo>
                    <a:pt x="330288" y="215900"/>
                  </a:lnTo>
                  <a:lnTo>
                    <a:pt x="335089" y="210820"/>
                  </a:lnTo>
                  <a:lnTo>
                    <a:pt x="336296" y="209550"/>
                  </a:lnTo>
                  <a:lnTo>
                    <a:pt x="337896" y="207010"/>
                  </a:lnTo>
                  <a:lnTo>
                    <a:pt x="338696" y="205740"/>
                  </a:lnTo>
                  <a:lnTo>
                    <a:pt x="339496" y="204470"/>
                  </a:lnTo>
                  <a:lnTo>
                    <a:pt x="340474" y="203200"/>
                  </a:lnTo>
                  <a:lnTo>
                    <a:pt x="341464" y="201930"/>
                  </a:lnTo>
                  <a:lnTo>
                    <a:pt x="344411" y="198120"/>
                  </a:lnTo>
                  <a:lnTo>
                    <a:pt x="345744" y="196850"/>
                  </a:lnTo>
                  <a:lnTo>
                    <a:pt x="346811" y="196850"/>
                  </a:lnTo>
                  <a:lnTo>
                    <a:pt x="346900" y="198234"/>
                  </a:lnTo>
                  <a:lnTo>
                    <a:pt x="345401" y="200660"/>
                  </a:lnTo>
                  <a:lnTo>
                    <a:pt x="343928" y="203200"/>
                  </a:lnTo>
                  <a:lnTo>
                    <a:pt x="341261" y="207010"/>
                  </a:lnTo>
                  <a:lnTo>
                    <a:pt x="338251" y="209550"/>
                  </a:lnTo>
                  <a:lnTo>
                    <a:pt x="338099" y="210820"/>
                  </a:lnTo>
                  <a:lnTo>
                    <a:pt x="339877" y="209550"/>
                  </a:lnTo>
                  <a:lnTo>
                    <a:pt x="341731" y="208280"/>
                  </a:lnTo>
                  <a:lnTo>
                    <a:pt x="347599" y="201930"/>
                  </a:lnTo>
                  <a:lnTo>
                    <a:pt x="351078" y="199390"/>
                  </a:lnTo>
                  <a:lnTo>
                    <a:pt x="353758" y="198120"/>
                  </a:lnTo>
                  <a:lnTo>
                    <a:pt x="354888" y="196850"/>
                  </a:lnTo>
                  <a:lnTo>
                    <a:pt x="358292" y="193040"/>
                  </a:lnTo>
                  <a:lnTo>
                    <a:pt x="360629" y="193040"/>
                  </a:lnTo>
                  <a:lnTo>
                    <a:pt x="362712" y="191770"/>
                  </a:lnTo>
                  <a:lnTo>
                    <a:pt x="362712" y="180162"/>
                  </a:lnTo>
                  <a:lnTo>
                    <a:pt x="358495" y="184150"/>
                  </a:lnTo>
                  <a:lnTo>
                    <a:pt x="352221" y="186690"/>
                  </a:lnTo>
                  <a:lnTo>
                    <a:pt x="346722" y="193040"/>
                  </a:lnTo>
                  <a:lnTo>
                    <a:pt x="342595" y="195580"/>
                  </a:lnTo>
                  <a:lnTo>
                    <a:pt x="341934" y="196850"/>
                  </a:lnTo>
                  <a:lnTo>
                    <a:pt x="338264" y="200660"/>
                  </a:lnTo>
                  <a:lnTo>
                    <a:pt x="337718" y="201930"/>
                  </a:lnTo>
                  <a:lnTo>
                    <a:pt x="336994" y="199390"/>
                  </a:lnTo>
                  <a:lnTo>
                    <a:pt x="332752" y="201930"/>
                  </a:lnTo>
                  <a:lnTo>
                    <a:pt x="334162" y="198234"/>
                  </a:lnTo>
                  <a:lnTo>
                    <a:pt x="334111" y="196850"/>
                  </a:lnTo>
                  <a:lnTo>
                    <a:pt x="335216" y="191770"/>
                  </a:lnTo>
                  <a:lnTo>
                    <a:pt x="334073" y="191770"/>
                  </a:lnTo>
                  <a:lnTo>
                    <a:pt x="333756" y="190500"/>
                  </a:lnTo>
                  <a:lnTo>
                    <a:pt x="333438" y="189230"/>
                  </a:lnTo>
                  <a:lnTo>
                    <a:pt x="333197" y="189230"/>
                  </a:lnTo>
                  <a:lnTo>
                    <a:pt x="333248" y="187960"/>
                  </a:lnTo>
                  <a:lnTo>
                    <a:pt x="336003" y="185420"/>
                  </a:lnTo>
                  <a:lnTo>
                    <a:pt x="337629" y="184150"/>
                  </a:lnTo>
                  <a:lnTo>
                    <a:pt x="340042" y="184150"/>
                  </a:lnTo>
                  <a:lnTo>
                    <a:pt x="343357" y="181610"/>
                  </a:lnTo>
                  <a:lnTo>
                    <a:pt x="345008" y="180340"/>
                  </a:lnTo>
                  <a:lnTo>
                    <a:pt x="348221" y="177800"/>
                  </a:lnTo>
                  <a:lnTo>
                    <a:pt x="347738" y="177800"/>
                  </a:lnTo>
                  <a:lnTo>
                    <a:pt x="347091" y="176530"/>
                  </a:lnTo>
                  <a:lnTo>
                    <a:pt x="345363" y="176530"/>
                  </a:lnTo>
                  <a:lnTo>
                    <a:pt x="344195" y="175260"/>
                  </a:lnTo>
                  <a:lnTo>
                    <a:pt x="340258" y="179070"/>
                  </a:lnTo>
                  <a:lnTo>
                    <a:pt x="338772" y="180340"/>
                  </a:lnTo>
                  <a:lnTo>
                    <a:pt x="340334" y="177800"/>
                  </a:lnTo>
                  <a:lnTo>
                    <a:pt x="341604" y="176530"/>
                  </a:lnTo>
                  <a:lnTo>
                    <a:pt x="342531" y="175260"/>
                  </a:lnTo>
                  <a:lnTo>
                    <a:pt x="344258" y="173990"/>
                  </a:lnTo>
                  <a:lnTo>
                    <a:pt x="347738" y="171450"/>
                  </a:lnTo>
                  <a:lnTo>
                    <a:pt x="349504" y="168910"/>
                  </a:lnTo>
                  <a:lnTo>
                    <a:pt x="349986" y="168910"/>
                  </a:lnTo>
                  <a:lnTo>
                    <a:pt x="350075" y="170180"/>
                  </a:lnTo>
                  <a:lnTo>
                    <a:pt x="350227" y="171450"/>
                  </a:lnTo>
                  <a:lnTo>
                    <a:pt x="353707" y="171450"/>
                  </a:lnTo>
                  <a:lnTo>
                    <a:pt x="352463" y="172656"/>
                  </a:lnTo>
                  <a:lnTo>
                    <a:pt x="352463" y="177800"/>
                  </a:lnTo>
                  <a:lnTo>
                    <a:pt x="352094" y="179070"/>
                  </a:lnTo>
                  <a:lnTo>
                    <a:pt x="350456" y="180340"/>
                  </a:lnTo>
                  <a:lnTo>
                    <a:pt x="349199" y="181610"/>
                  </a:lnTo>
                  <a:lnTo>
                    <a:pt x="349351" y="180340"/>
                  </a:lnTo>
                  <a:lnTo>
                    <a:pt x="350253" y="179070"/>
                  </a:lnTo>
                  <a:lnTo>
                    <a:pt x="351904" y="177800"/>
                  </a:lnTo>
                  <a:lnTo>
                    <a:pt x="352463" y="177800"/>
                  </a:lnTo>
                  <a:lnTo>
                    <a:pt x="352463" y="172656"/>
                  </a:lnTo>
                  <a:lnTo>
                    <a:pt x="351078" y="173990"/>
                  </a:lnTo>
                  <a:lnTo>
                    <a:pt x="348449" y="177800"/>
                  </a:lnTo>
                  <a:lnTo>
                    <a:pt x="348221" y="177800"/>
                  </a:lnTo>
                  <a:lnTo>
                    <a:pt x="347726" y="180340"/>
                  </a:lnTo>
                  <a:lnTo>
                    <a:pt x="346989" y="181610"/>
                  </a:lnTo>
                  <a:lnTo>
                    <a:pt x="342150" y="186690"/>
                  </a:lnTo>
                  <a:lnTo>
                    <a:pt x="340182" y="189230"/>
                  </a:lnTo>
                  <a:lnTo>
                    <a:pt x="342201" y="189230"/>
                  </a:lnTo>
                  <a:lnTo>
                    <a:pt x="345605" y="186690"/>
                  </a:lnTo>
                  <a:lnTo>
                    <a:pt x="349961" y="181610"/>
                  </a:lnTo>
                  <a:lnTo>
                    <a:pt x="348462" y="186690"/>
                  </a:lnTo>
                  <a:lnTo>
                    <a:pt x="350774" y="184150"/>
                  </a:lnTo>
                  <a:lnTo>
                    <a:pt x="356158" y="179070"/>
                  </a:lnTo>
                  <a:lnTo>
                    <a:pt x="359791" y="176530"/>
                  </a:lnTo>
                  <a:lnTo>
                    <a:pt x="363347" y="176530"/>
                  </a:lnTo>
                  <a:lnTo>
                    <a:pt x="368757" y="172720"/>
                  </a:lnTo>
                  <a:lnTo>
                    <a:pt x="368757" y="163512"/>
                  </a:lnTo>
                  <a:lnTo>
                    <a:pt x="368388" y="163830"/>
                  </a:lnTo>
                  <a:lnTo>
                    <a:pt x="367906" y="163830"/>
                  </a:lnTo>
                  <a:lnTo>
                    <a:pt x="368084" y="162560"/>
                  </a:lnTo>
                  <a:lnTo>
                    <a:pt x="369036" y="161290"/>
                  </a:lnTo>
                  <a:lnTo>
                    <a:pt x="370141" y="161290"/>
                  </a:lnTo>
                  <a:lnTo>
                    <a:pt x="370141" y="46507"/>
                  </a:lnTo>
                  <a:lnTo>
                    <a:pt x="366229" y="47066"/>
                  </a:lnTo>
                  <a:lnTo>
                    <a:pt x="366229" y="129540"/>
                  </a:lnTo>
                  <a:lnTo>
                    <a:pt x="366115" y="130810"/>
                  </a:lnTo>
                  <a:lnTo>
                    <a:pt x="365912" y="130810"/>
                  </a:lnTo>
                  <a:lnTo>
                    <a:pt x="363042" y="135051"/>
                  </a:lnTo>
                  <a:lnTo>
                    <a:pt x="363042" y="154940"/>
                  </a:lnTo>
                  <a:lnTo>
                    <a:pt x="362927" y="156210"/>
                  </a:lnTo>
                  <a:lnTo>
                    <a:pt x="361251" y="157480"/>
                  </a:lnTo>
                  <a:lnTo>
                    <a:pt x="360959" y="157480"/>
                  </a:lnTo>
                  <a:lnTo>
                    <a:pt x="361022" y="156210"/>
                  </a:lnTo>
                  <a:lnTo>
                    <a:pt x="361543" y="156210"/>
                  </a:lnTo>
                  <a:lnTo>
                    <a:pt x="362242" y="154940"/>
                  </a:lnTo>
                  <a:lnTo>
                    <a:pt x="363042" y="154940"/>
                  </a:lnTo>
                  <a:lnTo>
                    <a:pt x="363042" y="135051"/>
                  </a:lnTo>
                  <a:lnTo>
                    <a:pt x="360743" y="138430"/>
                  </a:lnTo>
                  <a:lnTo>
                    <a:pt x="359003" y="139496"/>
                  </a:lnTo>
                  <a:lnTo>
                    <a:pt x="359003" y="158750"/>
                  </a:lnTo>
                  <a:lnTo>
                    <a:pt x="358368" y="160020"/>
                  </a:lnTo>
                  <a:lnTo>
                    <a:pt x="358127" y="161290"/>
                  </a:lnTo>
                  <a:lnTo>
                    <a:pt x="354876" y="163830"/>
                  </a:lnTo>
                  <a:lnTo>
                    <a:pt x="350100" y="167640"/>
                  </a:lnTo>
                  <a:lnTo>
                    <a:pt x="347230" y="167640"/>
                  </a:lnTo>
                  <a:lnTo>
                    <a:pt x="348500" y="165100"/>
                  </a:lnTo>
                  <a:lnTo>
                    <a:pt x="349186" y="165100"/>
                  </a:lnTo>
                  <a:lnTo>
                    <a:pt x="352945" y="161290"/>
                  </a:lnTo>
                  <a:lnTo>
                    <a:pt x="359003" y="158750"/>
                  </a:lnTo>
                  <a:lnTo>
                    <a:pt x="359003" y="139496"/>
                  </a:lnTo>
                  <a:lnTo>
                    <a:pt x="356590" y="140970"/>
                  </a:lnTo>
                  <a:lnTo>
                    <a:pt x="351739" y="143510"/>
                  </a:lnTo>
                  <a:lnTo>
                    <a:pt x="351282" y="143510"/>
                  </a:lnTo>
                  <a:lnTo>
                    <a:pt x="350494" y="144780"/>
                  </a:lnTo>
                  <a:lnTo>
                    <a:pt x="349059" y="146050"/>
                  </a:lnTo>
                  <a:lnTo>
                    <a:pt x="348576" y="147320"/>
                  </a:lnTo>
                  <a:lnTo>
                    <a:pt x="347738" y="148590"/>
                  </a:lnTo>
                  <a:lnTo>
                    <a:pt x="345605" y="151130"/>
                  </a:lnTo>
                  <a:lnTo>
                    <a:pt x="343725" y="152400"/>
                  </a:lnTo>
                  <a:lnTo>
                    <a:pt x="343395" y="151130"/>
                  </a:lnTo>
                  <a:lnTo>
                    <a:pt x="343204" y="151130"/>
                  </a:lnTo>
                  <a:lnTo>
                    <a:pt x="343103" y="149860"/>
                  </a:lnTo>
                  <a:lnTo>
                    <a:pt x="339991" y="152400"/>
                  </a:lnTo>
                  <a:lnTo>
                    <a:pt x="340995" y="149860"/>
                  </a:lnTo>
                  <a:lnTo>
                    <a:pt x="341503" y="148590"/>
                  </a:lnTo>
                  <a:lnTo>
                    <a:pt x="344462" y="144780"/>
                  </a:lnTo>
                  <a:lnTo>
                    <a:pt x="344855" y="144780"/>
                  </a:lnTo>
                  <a:lnTo>
                    <a:pt x="344487" y="147320"/>
                  </a:lnTo>
                  <a:lnTo>
                    <a:pt x="344982" y="147320"/>
                  </a:lnTo>
                  <a:lnTo>
                    <a:pt x="346925" y="144780"/>
                  </a:lnTo>
                  <a:lnTo>
                    <a:pt x="347891" y="143510"/>
                  </a:lnTo>
                  <a:lnTo>
                    <a:pt x="349834" y="140970"/>
                  </a:lnTo>
                  <a:lnTo>
                    <a:pt x="352247" y="138430"/>
                  </a:lnTo>
                  <a:lnTo>
                    <a:pt x="356336" y="138430"/>
                  </a:lnTo>
                  <a:lnTo>
                    <a:pt x="359918" y="135890"/>
                  </a:lnTo>
                  <a:lnTo>
                    <a:pt x="365086" y="130810"/>
                  </a:lnTo>
                  <a:lnTo>
                    <a:pt x="366179" y="129590"/>
                  </a:lnTo>
                  <a:lnTo>
                    <a:pt x="366229" y="47066"/>
                  </a:lnTo>
                  <a:lnTo>
                    <a:pt x="363626" y="47434"/>
                  </a:lnTo>
                  <a:lnTo>
                    <a:pt x="363626" y="59690"/>
                  </a:lnTo>
                  <a:lnTo>
                    <a:pt x="363131" y="63500"/>
                  </a:lnTo>
                  <a:lnTo>
                    <a:pt x="358381" y="66040"/>
                  </a:lnTo>
                  <a:lnTo>
                    <a:pt x="353529" y="71120"/>
                  </a:lnTo>
                  <a:lnTo>
                    <a:pt x="352450" y="73660"/>
                  </a:lnTo>
                  <a:lnTo>
                    <a:pt x="347179" y="80010"/>
                  </a:lnTo>
                  <a:lnTo>
                    <a:pt x="343484" y="83820"/>
                  </a:lnTo>
                  <a:lnTo>
                    <a:pt x="339128" y="87769"/>
                  </a:lnTo>
                  <a:lnTo>
                    <a:pt x="339128" y="156210"/>
                  </a:lnTo>
                  <a:lnTo>
                    <a:pt x="338366" y="157480"/>
                  </a:lnTo>
                  <a:lnTo>
                    <a:pt x="336638" y="158750"/>
                  </a:lnTo>
                  <a:lnTo>
                    <a:pt x="336080" y="158750"/>
                  </a:lnTo>
                  <a:lnTo>
                    <a:pt x="336003" y="157480"/>
                  </a:lnTo>
                  <a:lnTo>
                    <a:pt x="336804" y="157480"/>
                  </a:lnTo>
                  <a:lnTo>
                    <a:pt x="337185" y="156210"/>
                  </a:lnTo>
                  <a:lnTo>
                    <a:pt x="338289" y="156210"/>
                  </a:lnTo>
                  <a:lnTo>
                    <a:pt x="338886" y="154940"/>
                  </a:lnTo>
                  <a:lnTo>
                    <a:pt x="338975" y="156210"/>
                  </a:lnTo>
                  <a:lnTo>
                    <a:pt x="339128" y="156210"/>
                  </a:lnTo>
                  <a:lnTo>
                    <a:pt x="339128" y="87769"/>
                  </a:lnTo>
                  <a:lnTo>
                    <a:pt x="336461" y="90170"/>
                  </a:lnTo>
                  <a:lnTo>
                    <a:pt x="335991" y="91440"/>
                  </a:lnTo>
                  <a:lnTo>
                    <a:pt x="335330" y="93002"/>
                  </a:lnTo>
                  <a:lnTo>
                    <a:pt x="335330" y="181610"/>
                  </a:lnTo>
                  <a:lnTo>
                    <a:pt x="334365" y="184150"/>
                  </a:lnTo>
                  <a:lnTo>
                    <a:pt x="329361" y="189928"/>
                  </a:lnTo>
                  <a:lnTo>
                    <a:pt x="329361" y="203200"/>
                  </a:lnTo>
                  <a:lnTo>
                    <a:pt x="328917" y="204470"/>
                  </a:lnTo>
                  <a:lnTo>
                    <a:pt x="328371" y="204470"/>
                  </a:lnTo>
                  <a:lnTo>
                    <a:pt x="328714" y="203200"/>
                  </a:lnTo>
                  <a:lnTo>
                    <a:pt x="329361" y="203200"/>
                  </a:lnTo>
                  <a:lnTo>
                    <a:pt x="329361" y="189928"/>
                  </a:lnTo>
                  <a:lnTo>
                    <a:pt x="328866" y="190500"/>
                  </a:lnTo>
                  <a:lnTo>
                    <a:pt x="329590" y="187960"/>
                  </a:lnTo>
                  <a:lnTo>
                    <a:pt x="327317" y="187960"/>
                  </a:lnTo>
                  <a:lnTo>
                    <a:pt x="328129" y="186690"/>
                  </a:lnTo>
                  <a:lnTo>
                    <a:pt x="331736" y="182880"/>
                  </a:lnTo>
                  <a:lnTo>
                    <a:pt x="333438" y="181610"/>
                  </a:lnTo>
                  <a:lnTo>
                    <a:pt x="335330" y="181610"/>
                  </a:lnTo>
                  <a:lnTo>
                    <a:pt x="335330" y="93002"/>
                  </a:lnTo>
                  <a:lnTo>
                    <a:pt x="333286" y="97790"/>
                  </a:lnTo>
                  <a:lnTo>
                    <a:pt x="327164" y="104140"/>
                  </a:lnTo>
                  <a:lnTo>
                    <a:pt x="324370" y="105422"/>
                  </a:lnTo>
                  <a:lnTo>
                    <a:pt x="324370" y="205740"/>
                  </a:lnTo>
                  <a:lnTo>
                    <a:pt x="324370" y="207010"/>
                  </a:lnTo>
                  <a:lnTo>
                    <a:pt x="323215" y="207010"/>
                  </a:lnTo>
                  <a:lnTo>
                    <a:pt x="323938" y="205740"/>
                  </a:lnTo>
                  <a:lnTo>
                    <a:pt x="324370" y="205740"/>
                  </a:lnTo>
                  <a:lnTo>
                    <a:pt x="324370" y="105422"/>
                  </a:lnTo>
                  <a:lnTo>
                    <a:pt x="318795" y="107950"/>
                  </a:lnTo>
                  <a:lnTo>
                    <a:pt x="316915" y="107950"/>
                  </a:lnTo>
                  <a:lnTo>
                    <a:pt x="312902" y="109220"/>
                  </a:lnTo>
                  <a:lnTo>
                    <a:pt x="313994" y="106680"/>
                  </a:lnTo>
                  <a:lnTo>
                    <a:pt x="315480" y="105410"/>
                  </a:lnTo>
                  <a:lnTo>
                    <a:pt x="316725" y="104140"/>
                  </a:lnTo>
                  <a:lnTo>
                    <a:pt x="321716" y="99060"/>
                  </a:lnTo>
                  <a:lnTo>
                    <a:pt x="325462" y="95250"/>
                  </a:lnTo>
                  <a:lnTo>
                    <a:pt x="327177" y="93980"/>
                  </a:lnTo>
                  <a:lnTo>
                    <a:pt x="326224" y="93980"/>
                  </a:lnTo>
                  <a:lnTo>
                    <a:pt x="324472" y="95250"/>
                  </a:lnTo>
                  <a:lnTo>
                    <a:pt x="321170" y="99060"/>
                  </a:lnTo>
                  <a:lnTo>
                    <a:pt x="320344" y="99060"/>
                  </a:lnTo>
                  <a:lnTo>
                    <a:pt x="320370" y="96520"/>
                  </a:lnTo>
                  <a:lnTo>
                    <a:pt x="322097" y="92710"/>
                  </a:lnTo>
                  <a:lnTo>
                    <a:pt x="325551" y="90170"/>
                  </a:lnTo>
                  <a:lnTo>
                    <a:pt x="334733" y="80010"/>
                  </a:lnTo>
                  <a:lnTo>
                    <a:pt x="334238" y="81280"/>
                  </a:lnTo>
                  <a:lnTo>
                    <a:pt x="335330" y="80010"/>
                  </a:lnTo>
                  <a:lnTo>
                    <a:pt x="336435" y="78740"/>
                  </a:lnTo>
                  <a:lnTo>
                    <a:pt x="338620" y="76200"/>
                  </a:lnTo>
                  <a:lnTo>
                    <a:pt x="340436" y="73660"/>
                  </a:lnTo>
                  <a:lnTo>
                    <a:pt x="343446" y="73660"/>
                  </a:lnTo>
                  <a:lnTo>
                    <a:pt x="342290" y="74930"/>
                  </a:lnTo>
                  <a:lnTo>
                    <a:pt x="338823" y="79756"/>
                  </a:lnTo>
                  <a:lnTo>
                    <a:pt x="340436" y="78740"/>
                  </a:lnTo>
                  <a:lnTo>
                    <a:pt x="346417" y="73660"/>
                  </a:lnTo>
                  <a:lnTo>
                    <a:pt x="350901" y="69850"/>
                  </a:lnTo>
                  <a:lnTo>
                    <a:pt x="352691" y="68580"/>
                  </a:lnTo>
                  <a:lnTo>
                    <a:pt x="354965" y="66040"/>
                  </a:lnTo>
                  <a:lnTo>
                    <a:pt x="357708" y="66040"/>
                  </a:lnTo>
                  <a:lnTo>
                    <a:pt x="363626" y="59690"/>
                  </a:lnTo>
                  <a:lnTo>
                    <a:pt x="363626" y="47434"/>
                  </a:lnTo>
                  <a:lnTo>
                    <a:pt x="348843" y="49530"/>
                  </a:lnTo>
                  <a:lnTo>
                    <a:pt x="341807" y="54610"/>
                  </a:lnTo>
                  <a:lnTo>
                    <a:pt x="327672" y="67310"/>
                  </a:lnTo>
                  <a:lnTo>
                    <a:pt x="320497" y="73660"/>
                  </a:lnTo>
                  <a:lnTo>
                    <a:pt x="318084" y="76200"/>
                  </a:lnTo>
                  <a:lnTo>
                    <a:pt x="315887" y="77470"/>
                  </a:lnTo>
                  <a:lnTo>
                    <a:pt x="315290" y="77863"/>
                  </a:lnTo>
                  <a:lnTo>
                    <a:pt x="315290" y="104140"/>
                  </a:lnTo>
                  <a:lnTo>
                    <a:pt x="314604" y="105410"/>
                  </a:lnTo>
                  <a:lnTo>
                    <a:pt x="314452" y="105410"/>
                  </a:lnTo>
                  <a:lnTo>
                    <a:pt x="315290" y="104140"/>
                  </a:lnTo>
                  <a:lnTo>
                    <a:pt x="315290" y="77863"/>
                  </a:lnTo>
                  <a:lnTo>
                    <a:pt x="313956" y="78740"/>
                  </a:lnTo>
                  <a:lnTo>
                    <a:pt x="314934" y="77470"/>
                  </a:lnTo>
                  <a:lnTo>
                    <a:pt x="317855" y="73660"/>
                  </a:lnTo>
                  <a:lnTo>
                    <a:pt x="322237" y="68580"/>
                  </a:lnTo>
                  <a:lnTo>
                    <a:pt x="333171" y="59690"/>
                  </a:lnTo>
                  <a:lnTo>
                    <a:pt x="337362" y="54610"/>
                  </a:lnTo>
                  <a:lnTo>
                    <a:pt x="341350" y="49530"/>
                  </a:lnTo>
                  <a:lnTo>
                    <a:pt x="337553" y="50800"/>
                  </a:lnTo>
                  <a:lnTo>
                    <a:pt x="332143" y="55880"/>
                  </a:lnTo>
                  <a:lnTo>
                    <a:pt x="326605" y="59690"/>
                  </a:lnTo>
                  <a:lnTo>
                    <a:pt x="321208" y="64770"/>
                  </a:lnTo>
                  <a:lnTo>
                    <a:pt x="317106" y="67310"/>
                  </a:lnTo>
                  <a:lnTo>
                    <a:pt x="313563" y="71120"/>
                  </a:lnTo>
                  <a:lnTo>
                    <a:pt x="313563" y="78740"/>
                  </a:lnTo>
                  <a:lnTo>
                    <a:pt x="312127" y="81102"/>
                  </a:lnTo>
                  <a:lnTo>
                    <a:pt x="312127" y="228600"/>
                  </a:lnTo>
                  <a:lnTo>
                    <a:pt x="311899" y="229870"/>
                  </a:lnTo>
                  <a:lnTo>
                    <a:pt x="310515" y="231140"/>
                  </a:lnTo>
                  <a:lnTo>
                    <a:pt x="309435" y="232410"/>
                  </a:lnTo>
                  <a:lnTo>
                    <a:pt x="303187" y="238760"/>
                  </a:lnTo>
                  <a:lnTo>
                    <a:pt x="300570" y="240665"/>
                  </a:lnTo>
                  <a:lnTo>
                    <a:pt x="300570" y="245110"/>
                  </a:lnTo>
                  <a:lnTo>
                    <a:pt x="300139" y="246380"/>
                  </a:lnTo>
                  <a:lnTo>
                    <a:pt x="299618" y="246380"/>
                  </a:lnTo>
                  <a:lnTo>
                    <a:pt x="298297" y="247650"/>
                  </a:lnTo>
                  <a:lnTo>
                    <a:pt x="296913" y="248920"/>
                  </a:lnTo>
                  <a:lnTo>
                    <a:pt x="295897" y="248920"/>
                  </a:lnTo>
                  <a:lnTo>
                    <a:pt x="296405" y="247650"/>
                  </a:lnTo>
                  <a:lnTo>
                    <a:pt x="298945" y="245110"/>
                  </a:lnTo>
                  <a:lnTo>
                    <a:pt x="299986" y="243840"/>
                  </a:lnTo>
                  <a:lnTo>
                    <a:pt x="300329" y="245110"/>
                  </a:lnTo>
                  <a:lnTo>
                    <a:pt x="300570" y="245110"/>
                  </a:lnTo>
                  <a:lnTo>
                    <a:pt x="300570" y="240665"/>
                  </a:lnTo>
                  <a:lnTo>
                    <a:pt x="297942" y="242570"/>
                  </a:lnTo>
                  <a:lnTo>
                    <a:pt x="292811" y="248767"/>
                  </a:lnTo>
                  <a:lnTo>
                    <a:pt x="292811" y="251460"/>
                  </a:lnTo>
                  <a:lnTo>
                    <a:pt x="292315" y="252730"/>
                  </a:lnTo>
                  <a:lnTo>
                    <a:pt x="291426" y="252730"/>
                  </a:lnTo>
                  <a:lnTo>
                    <a:pt x="291058" y="253314"/>
                  </a:lnTo>
                  <a:lnTo>
                    <a:pt x="290944" y="254000"/>
                  </a:lnTo>
                  <a:lnTo>
                    <a:pt x="290652" y="254000"/>
                  </a:lnTo>
                  <a:lnTo>
                    <a:pt x="291058" y="253314"/>
                  </a:lnTo>
                  <a:lnTo>
                    <a:pt x="292201" y="251460"/>
                  </a:lnTo>
                  <a:lnTo>
                    <a:pt x="292811" y="251460"/>
                  </a:lnTo>
                  <a:lnTo>
                    <a:pt x="292811" y="248767"/>
                  </a:lnTo>
                  <a:lnTo>
                    <a:pt x="291630" y="250190"/>
                  </a:lnTo>
                  <a:lnTo>
                    <a:pt x="289966" y="251460"/>
                  </a:lnTo>
                  <a:lnTo>
                    <a:pt x="287477" y="252730"/>
                  </a:lnTo>
                  <a:lnTo>
                    <a:pt x="286753" y="252730"/>
                  </a:lnTo>
                  <a:lnTo>
                    <a:pt x="288137" y="251460"/>
                  </a:lnTo>
                  <a:lnTo>
                    <a:pt x="293535" y="243840"/>
                  </a:lnTo>
                  <a:lnTo>
                    <a:pt x="294589" y="242570"/>
                  </a:lnTo>
                  <a:lnTo>
                    <a:pt x="297751" y="238760"/>
                  </a:lnTo>
                  <a:lnTo>
                    <a:pt x="303936" y="234950"/>
                  </a:lnTo>
                  <a:lnTo>
                    <a:pt x="306527" y="233680"/>
                  </a:lnTo>
                  <a:lnTo>
                    <a:pt x="308495" y="231140"/>
                  </a:lnTo>
                  <a:lnTo>
                    <a:pt x="311226" y="229870"/>
                  </a:lnTo>
                  <a:lnTo>
                    <a:pt x="311658" y="229870"/>
                  </a:lnTo>
                  <a:lnTo>
                    <a:pt x="312127" y="228600"/>
                  </a:lnTo>
                  <a:lnTo>
                    <a:pt x="312127" y="81102"/>
                  </a:lnTo>
                  <a:lnTo>
                    <a:pt x="311645" y="81889"/>
                  </a:lnTo>
                  <a:lnTo>
                    <a:pt x="311645" y="210820"/>
                  </a:lnTo>
                  <a:lnTo>
                    <a:pt x="310273" y="212090"/>
                  </a:lnTo>
                  <a:lnTo>
                    <a:pt x="307771" y="214630"/>
                  </a:lnTo>
                  <a:lnTo>
                    <a:pt x="306654" y="215900"/>
                  </a:lnTo>
                  <a:lnTo>
                    <a:pt x="305930" y="215900"/>
                  </a:lnTo>
                  <a:lnTo>
                    <a:pt x="306819" y="214630"/>
                  </a:lnTo>
                  <a:lnTo>
                    <a:pt x="308457" y="212090"/>
                  </a:lnTo>
                  <a:lnTo>
                    <a:pt x="308927" y="212090"/>
                  </a:lnTo>
                  <a:lnTo>
                    <a:pt x="310438" y="210820"/>
                  </a:lnTo>
                  <a:lnTo>
                    <a:pt x="311645" y="210820"/>
                  </a:lnTo>
                  <a:lnTo>
                    <a:pt x="311645" y="81889"/>
                  </a:lnTo>
                  <a:lnTo>
                    <a:pt x="311238" y="82550"/>
                  </a:lnTo>
                  <a:lnTo>
                    <a:pt x="308737" y="86360"/>
                  </a:lnTo>
                  <a:lnTo>
                    <a:pt x="301993" y="92468"/>
                  </a:lnTo>
                  <a:lnTo>
                    <a:pt x="301993" y="129540"/>
                  </a:lnTo>
                  <a:lnTo>
                    <a:pt x="300977" y="130810"/>
                  </a:lnTo>
                  <a:lnTo>
                    <a:pt x="298386" y="133350"/>
                  </a:lnTo>
                  <a:lnTo>
                    <a:pt x="293865" y="137160"/>
                  </a:lnTo>
                  <a:lnTo>
                    <a:pt x="292900" y="138430"/>
                  </a:lnTo>
                  <a:lnTo>
                    <a:pt x="293027" y="137160"/>
                  </a:lnTo>
                  <a:lnTo>
                    <a:pt x="293179" y="137160"/>
                  </a:lnTo>
                  <a:lnTo>
                    <a:pt x="293814" y="135890"/>
                  </a:lnTo>
                  <a:lnTo>
                    <a:pt x="294563" y="134620"/>
                  </a:lnTo>
                  <a:lnTo>
                    <a:pt x="295681" y="133350"/>
                  </a:lnTo>
                  <a:lnTo>
                    <a:pt x="298577" y="130810"/>
                  </a:lnTo>
                  <a:lnTo>
                    <a:pt x="300024" y="129540"/>
                  </a:lnTo>
                  <a:lnTo>
                    <a:pt x="301282" y="128270"/>
                  </a:lnTo>
                  <a:lnTo>
                    <a:pt x="301993" y="129540"/>
                  </a:lnTo>
                  <a:lnTo>
                    <a:pt x="301993" y="92468"/>
                  </a:lnTo>
                  <a:lnTo>
                    <a:pt x="301726" y="92710"/>
                  </a:lnTo>
                  <a:lnTo>
                    <a:pt x="299567" y="95250"/>
                  </a:lnTo>
                  <a:lnTo>
                    <a:pt x="296506" y="97790"/>
                  </a:lnTo>
                  <a:lnTo>
                    <a:pt x="295783" y="98564"/>
                  </a:lnTo>
                  <a:lnTo>
                    <a:pt x="295783" y="130810"/>
                  </a:lnTo>
                  <a:lnTo>
                    <a:pt x="295452" y="132080"/>
                  </a:lnTo>
                  <a:lnTo>
                    <a:pt x="293751" y="133350"/>
                  </a:lnTo>
                  <a:lnTo>
                    <a:pt x="293598" y="133350"/>
                  </a:lnTo>
                  <a:lnTo>
                    <a:pt x="294449" y="132080"/>
                  </a:lnTo>
                  <a:lnTo>
                    <a:pt x="295033" y="130810"/>
                  </a:lnTo>
                  <a:lnTo>
                    <a:pt x="295783" y="130810"/>
                  </a:lnTo>
                  <a:lnTo>
                    <a:pt x="295783" y="98564"/>
                  </a:lnTo>
                  <a:lnTo>
                    <a:pt x="295313" y="99060"/>
                  </a:lnTo>
                  <a:lnTo>
                    <a:pt x="294970" y="99060"/>
                  </a:lnTo>
                  <a:lnTo>
                    <a:pt x="294894" y="97790"/>
                  </a:lnTo>
                  <a:lnTo>
                    <a:pt x="295249" y="97790"/>
                  </a:lnTo>
                  <a:lnTo>
                    <a:pt x="297243" y="93980"/>
                  </a:lnTo>
                  <a:lnTo>
                    <a:pt x="298589" y="92710"/>
                  </a:lnTo>
                  <a:lnTo>
                    <a:pt x="306616" y="82550"/>
                  </a:lnTo>
                  <a:lnTo>
                    <a:pt x="308698" y="82550"/>
                  </a:lnTo>
                  <a:lnTo>
                    <a:pt x="309841" y="81280"/>
                  </a:lnTo>
                  <a:lnTo>
                    <a:pt x="313258" y="77470"/>
                  </a:lnTo>
                  <a:lnTo>
                    <a:pt x="313563" y="78740"/>
                  </a:lnTo>
                  <a:lnTo>
                    <a:pt x="313563" y="71120"/>
                  </a:lnTo>
                  <a:lnTo>
                    <a:pt x="308762" y="78740"/>
                  </a:lnTo>
                  <a:lnTo>
                    <a:pt x="306222" y="82550"/>
                  </a:lnTo>
                  <a:lnTo>
                    <a:pt x="303009" y="85090"/>
                  </a:lnTo>
                  <a:lnTo>
                    <a:pt x="298107" y="90170"/>
                  </a:lnTo>
                  <a:lnTo>
                    <a:pt x="293585" y="95415"/>
                  </a:lnTo>
                  <a:lnTo>
                    <a:pt x="289750" y="100330"/>
                  </a:lnTo>
                  <a:lnTo>
                    <a:pt x="286029" y="104140"/>
                  </a:lnTo>
                  <a:lnTo>
                    <a:pt x="281965" y="109220"/>
                  </a:lnTo>
                  <a:lnTo>
                    <a:pt x="277825" y="114300"/>
                  </a:lnTo>
                  <a:lnTo>
                    <a:pt x="272199" y="119380"/>
                  </a:lnTo>
                  <a:lnTo>
                    <a:pt x="270764" y="120650"/>
                  </a:lnTo>
                  <a:lnTo>
                    <a:pt x="270687" y="119380"/>
                  </a:lnTo>
                  <a:lnTo>
                    <a:pt x="272872" y="116840"/>
                  </a:lnTo>
                  <a:lnTo>
                    <a:pt x="274510" y="114300"/>
                  </a:lnTo>
                  <a:lnTo>
                    <a:pt x="273989" y="114300"/>
                  </a:lnTo>
                  <a:lnTo>
                    <a:pt x="272872" y="115570"/>
                  </a:lnTo>
                  <a:lnTo>
                    <a:pt x="271907" y="116954"/>
                  </a:lnTo>
                  <a:lnTo>
                    <a:pt x="268909" y="120650"/>
                  </a:lnTo>
                  <a:lnTo>
                    <a:pt x="268820" y="144780"/>
                  </a:lnTo>
                  <a:lnTo>
                    <a:pt x="267360" y="146050"/>
                  </a:lnTo>
                  <a:lnTo>
                    <a:pt x="265074" y="148590"/>
                  </a:lnTo>
                  <a:lnTo>
                    <a:pt x="264134" y="149860"/>
                  </a:lnTo>
                  <a:lnTo>
                    <a:pt x="263601" y="148590"/>
                  </a:lnTo>
                  <a:lnTo>
                    <a:pt x="266166" y="146050"/>
                  </a:lnTo>
                  <a:lnTo>
                    <a:pt x="267093" y="144780"/>
                  </a:lnTo>
                  <a:lnTo>
                    <a:pt x="268401" y="143510"/>
                  </a:lnTo>
                  <a:lnTo>
                    <a:pt x="268820" y="144780"/>
                  </a:lnTo>
                  <a:lnTo>
                    <a:pt x="268820" y="120751"/>
                  </a:lnTo>
                  <a:lnTo>
                    <a:pt x="265341" y="124460"/>
                  </a:lnTo>
                  <a:lnTo>
                    <a:pt x="262839" y="125730"/>
                  </a:lnTo>
                  <a:lnTo>
                    <a:pt x="259740" y="125730"/>
                  </a:lnTo>
                  <a:lnTo>
                    <a:pt x="256806" y="128270"/>
                  </a:lnTo>
                  <a:lnTo>
                    <a:pt x="249961" y="134620"/>
                  </a:lnTo>
                  <a:lnTo>
                    <a:pt x="245694" y="140563"/>
                  </a:lnTo>
                  <a:lnTo>
                    <a:pt x="245694" y="175260"/>
                  </a:lnTo>
                  <a:lnTo>
                    <a:pt x="244754" y="176530"/>
                  </a:lnTo>
                  <a:lnTo>
                    <a:pt x="242125" y="179070"/>
                  </a:lnTo>
                  <a:lnTo>
                    <a:pt x="241300" y="180340"/>
                  </a:lnTo>
                  <a:lnTo>
                    <a:pt x="240804" y="179070"/>
                  </a:lnTo>
                  <a:lnTo>
                    <a:pt x="240677" y="179070"/>
                  </a:lnTo>
                  <a:lnTo>
                    <a:pt x="241693" y="177800"/>
                  </a:lnTo>
                  <a:lnTo>
                    <a:pt x="243052" y="176530"/>
                  </a:lnTo>
                  <a:lnTo>
                    <a:pt x="245516" y="173990"/>
                  </a:lnTo>
                  <a:lnTo>
                    <a:pt x="245694" y="175260"/>
                  </a:lnTo>
                  <a:lnTo>
                    <a:pt x="245694" y="140563"/>
                  </a:lnTo>
                  <a:lnTo>
                    <a:pt x="241744" y="146050"/>
                  </a:lnTo>
                  <a:lnTo>
                    <a:pt x="238493" y="149860"/>
                  </a:lnTo>
                  <a:lnTo>
                    <a:pt x="234988" y="153670"/>
                  </a:lnTo>
                  <a:lnTo>
                    <a:pt x="219722" y="181965"/>
                  </a:lnTo>
                  <a:lnTo>
                    <a:pt x="219722" y="219710"/>
                  </a:lnTo>
                  <a:lnTo>
                    <a:pt x="218833" y="220980"/>
                  </a:lnTo>
                  <a:lnTo>
                    <a:pt x="215925" y="222250"/>
                  </a:lnTo>
                  <a:lnTo>
                    <a:pt x="214871" y="222250"/>
                  </a:lnTo>
                  <a:lnTo>
                    <a:pt x="215671" y="220980"/>
                  </a:lnTo>
                  <a:lnTo>
                    <a:pt x="216598" y="219710"/>
                  </a:lnTo>
                  <a:lnTo>
                    <a:pt x="217195" y="219710"/>
                  </a:lnTo>
                  <a:lnTo>
                    <a:pt x="219367" y="217170"/>
                  </a:lnTo>
                  <a:lnTo>
                    <a:pt x="219633" y="218198"/>
                  </a:lnTo>
                  <a:lnTo>
                    <a:pt x="219722" y="219710"/>
                  </a:lnTo>
                  <a:lnTo>
                    <a:pt x="219722" y="181965"/>
                  </a:lnTo>
                  <a:lnTo>
                    <a:pt x="211683" y="196850"/>
                  </a:lnTo>
                  <a:lnTo>
                    <a:pt x="210820" y="198742"/>
                  </a:lnTo>
                  <a:lnTo>
                    <a:pt x="210820" y="227330"/>
                  </a:lnTo>
                  <a:lnTo>
                    <a:pt x="210134" y="229870"/>
                  </a:lnTo>
                  <a:lnTo>
                    <a:pt x="209346" y="231140"/>
                  </a:lnTo>
                  <a:lnTo>
                    <a:pt x="208241" y="232410"/>
                  </a:lnTo>
                  <a:lnTo>
                    <a:pt x="203987" y="236220"/>
                  </a:lnTo>
                  <a:lnTo>
                    <a:pt x="201333" y="240030"/>
                  </a:lnTo>
                  <a:lnTo>
                    <a:pt x="199313" y="242570"/>
                  </a:lnTo>
                  <a:lnTo>
                    <a:pt x="196303" y="242570"/>
                  </a:lnTo>
                  <a:lnTo>
                    <a:pt x="197980" y="240030"/>
                  </a:lnTo>
                  <a:lnTo>
                    <a:pt x="200037" y="237490"/>
                  </a:lnTo>
                  <a:lnTo>
                    <a:pt x="202349" y="234950"/>
                  </a:lnTo>
                  <a:lnTo>
                    <a:pt x="207492" y="228600"/>
                  </a:lnTo>
                  <a:lnTo>
                    <a:pt x="210820" y="227330"/>
                  </a:lnTo>
                  <a:lnTo>
                    <a:pt x="210820" y="198742"/>
                  </a:lnTo>
                  <a:lnTo>
                    <a:pt x="190233" y="243840"/>
                  </a:lnTo>
                  <a:lnTo>
                    <a:pt x="181597" y="265607"/>
                  </a:lnTo>
                  <a:lnTo>
                    <a:pt x="181597" y="548640"/>
                  </a:lnTo>
                  <a:lnTo>
                    <a:pt x="181546" y="549910"/>
                  </a:lnTo>
                  <a:lnTo>
                    <a:pt x="179616" y="552450"/>
                  </a:lnTo>
                  <a:lnTo>
                    <a:pt x="178473" y="552450"/>
                  </a:lnTo>
                  <a:lnTo>
                    <a:pt x="177380" y="553720"/>
                  </a:lnTo>
                  <a:lnTo>
                    <a:pt x="176949" y="553720"/>
                  </a:lnTo>
                  <a:lnTo>
                    <a:pt x="177380" y="552450"/>
                  </a:lnTo>
                  <a:lnTo>
                    <a:pt x="179451" y="549910"/>
                  </a:lnTo>
                  <a:lnTo>
                    <a:pt x="180314" y="549910"/>
                  </a:lnTo>
                  <a:lnTo>
                    <a:pt x="181000" y="548640"/>
                  </a:lnTo>
                  <a:lnTo>
                    <a:pt x="181597" y="548640"/>
                  </a:lnTo>
                  <a:lnTo>
                    <a:pt x="181597" y="265607"/>
                  </a:lnTo>
                  <a:lnTo>
                    <a:pt x="170573" y="293370"/>
                  </a:lnTo>
                  <a:lnTo>
                    <a:pt x="165900" y="306616"/>
                  </a:lnTo>
                  <a:lnTo>
                    <a:pt x="165900" y="560070"/>
                  </a:lnTo>
                  <a:lnTo>
                    <a:pt x="165493" y="561340"/>
                  </a:lnTo>
                  <a:lnTo>
                    <a:pt x="165366" y="561340"/>
                  </a:lnTo>
                  <a:lnTo>
                    <a:pt x="164566" y="562610"/>
                  </a:lnTo>
                  <a:lnTo>
                    <a:pt x="162572" y="563880"/>
                  </a:lnTo>
                  <a:lnTo>
                    <a:pt x="161645" y="565150"/>
                  </a:lnTo>
                  <a:lnTo>
                    <a:pt x="161302" y="563880"/>
                  </a:lnTo>
                  <a:lnTo>
                    <a:pt x="163957" y="561340"/>
                  </a:lnTo>
                  <a:lnTo>
                    <a:pt x="164934" y="561340"/>
                  </a:lnTo>
                  <a:lnTo>
                    <a:pt x="165900" y="560070"/>
                  </a:lnTo>
                  <a:lnTo>
                    <a:pt x="165900" y="306616"/>
                  </a:lnTo>
                  <a:lnTo>
                    <a:pt x="162953" y="314960"/>
                  </a:lnTo>
                  <a:lnTo>
                    <a:pt x="162953" y="558800"/>
                  </a:lnTo>
                  <a:lnTo>
                    <a:pt x="161556" y="561340"/>
                  </a:lnTo>
                  <a:lnTo>
                    <a:pt x="160413" y="562610"/>
                  </a:lnTo>
                  <a:lnTo>
                    <a:pt x="158254" y="562610"/>
                  </a:lnTo>
                  <a:lnTo>
                    <a:pt x="160121" y="560070"/>
                  </a:lnTo>
                  <a:lnTo>
                    <a:pt x="161886" y="558800"/>
                  </a:lnTo>
                  <a:lnTo>
                    <a:pt x="162953" y="558800"/>
                  </a:lnTo>
                  <a:lnTo>
                    <a:pt x="162953" y="314960"/>
                  </a:lnTo>
                  <a:lnTo>
                    <a:pt x="136372" y="396240"/>
                  </a:lnTo>
                  <a:lnTo>
                    <a:pt x="121678" y="448310"/>
                  </a:lnTo>
                  <a:lnTo>
                    <a:pt x="108521" y="500380"/>
                  </a:lnTo>
                  <a:lnTo>
                    <a:pt x="96799" y="552450"/>
                  </a:lnTo>
                  <a:lnTo>
                    <a:pt x="86474" y="601980"/>
                  </a:lnTo>
                  <a:lnTo>
                    <a:pt x="86931" y="601980"/>
                  </a:lnTo>
                  <a:lnTo>
                    <a:pt x="86626" y="604520"/>
                  </a:lnTo>
                  <a:lnTo>
                    <a:pt x="89636" y="601980"/>
                  </a:lnTo>
                  <a:lnTo>
                    <a:pt x="95237" y="596900"/>
                  </a:lnTo>
                  <a:lnTo>
                    <a:pt x="98386" y="593090"/>
                  </a:lnTo>
                  <a:lnTo>
                    <a:pt x="105295" y="585470"/>
                  </a:lnTo>
                  <a:lnTo>
                    <a:pt x="107569" y="585470"/>
                  </a:lnTo>
                  <a:lnTo>
                    <a:pt x="111239" y="581660"/>
                  </a:lnTo>
                  <a:lnTo>
                    <a:pt x="116332" y="576580"/>
                  </a:lnTo>
                  <a:lnTo>
                    <a:pt x="121196" y="572770"/>
                  </a:lnTo>
                  <a:lnTo>
                    <a:pt x="130784" y="565150"/>
                  </a:lnTo>
                  <a:lnTo>
                    <a:pt x="137401" y="560070"/>
                  </a:lnTo>
                  <a:lnTo>
                    <a:pt x="139560" y="560070"/>
                  </a:lnTo>
                  <a:lnTo>
                    <a:pt x="142316" y="558800"/>
                  </a:lnTo>
                  <a:lnTo>
                    <a:pt x="144551" y="558800"/>
                  </a:lnTo>
                  <a:lnTo>
                    <a:pt x="144818" y="560070"/>
                  </a:lnTo>
                  <a:lnTo>
                    <a:pt x="138887" y="568960"/>
                  </a:lnTo>
                  <a:lnTo>
                    <a:pt x="137121" y="571500"/>
                  </a:lnTo>
                  <a:lnTo>
                    <a:pt x="136918" y="572770"/>
                  </a:lnTo>
                  <a:lnTo>
                    <a:pt x="136753" y="574040"/>
                  </a:lnTo>
                  <a:lnTo>
                    <a:pt x="144653" y="567651"/>
                  </a:lnTo>
                  <a:lnTo>
                    <a:pt x="149961" y="563880"/>
                  </a:lnTo>
                  <a:lnTo>
                    <a:pt x="150418" y="567651"/>
                  </a:lnTo>
                  <a:lnTo>
                    <a:pt x="154063" y="563880"/>
                  </a:lnTo>
                  <a:lnTo>
                    <a:pt x="155295" y="562610"/>
                  </a:lnTo>
                  <a:lnTo>
                    <a:pt x="157861" y="562610"/>
                  </a:lnTo>
                  <a:lnTo>
                    <a:pt x="155308" y="565150"/>
                  </a:lnTo>
                  <a:lnTo>
                    <a:pt x="154038" y="568960"/>
                  </a:lnTo>
                  <a:lnTo>
                    <a:pt x="146786" y="574040"/>
                  </a:lnTo>
                  <a:lnTo>
                    <a:pt x="145999" y="576580"/>
                  </a:lnTo>
                  <a:lnTo>
                    <a:pt x="143802" y="580390"/>
                  </a:lnTo>
                  <a:lnTo>
                    <a:pt x="147116" y="576580"/>
                  </a:lnTo>
                  <a:lnTo>
                    <a:pt x="149161" y="575310"/>
                  </a:lnTo>
                  <a:lnTo>
                    <a:pt x="149567" y="575310"/>
                  </a:lnTo>
                  <a:lnTo>
                    <a:pt x="147802" y="579120"/>
                  </a:lnTo>
                  <a:lnTo>
                    <a:pt x="144678" y="582930"/>
                  </a:lnTo>
                  <a:lnTo>
                    <a:pt x="139611" y="585470"/>
                  </a:lnTo>
                  <a:lnTo>
                    <a:pt x="138569" y="586740"/>
                  </a:lnTo>
                  <a:lnTo>
                    <a:pt x="134518" y="596900"/>
                  </a:lnTo>
                  <a:lnTo>
                    <a:pt x="122542" y="607060"/>
                  </a:lnTo>
                  <a:lnTo>
                    <a:pt x="120904" y="608330"/>
                  </a:lnTo>
                  <a:lnTo>
                    <a:pt x="119062" y="610870"/>
                  </a:lnTo>
                  <a:lnTo>
                    <a:pt x="118541" y="612140"/>
                  </a:lnTo>
                  <a:lnTo>
                    <a:pt x="119354" y="612140"/>
                  </a:lnTo>
                  <a:lnTo>
                    <a:pt x="122593" y="609600"/>
                  </a:lnTo>
                  <a:lnTo>
                    <a:pt x="128371" y="603250"/>
                  </a:lnTo>
                  <a:lnTo>
                    <a:pt x="124180" y="610870"/>
                  </a:lnTo>
                  <a:lnTo>
                    <a:pt x="125044" y="610870"/>
                  </a:lnTo>
                  <a:lnTo>
                    <a:pt x="127698" y="608330"/>
                  </a:lnTo>
                  <a:lnTo>
                    <a:pt x="130479" y="605790"/>
                  </a:lnTo>
                  <a:lnTo>
                    <a:pt x="131470" y="603250"/>
                  </a:lnTo>
                  <a:lnTo>
                    <a:pt x="131965" y="601980"/>
                  </a:lnTo>
                  <a:lnTo>
                    <a:pt x="133680" y="599440"/>
                  </a:lnTo>
                  <a:lnTo>
                    <a:pt x="141071" y="590550"/>
                  </a:lnTo>
                  <a:lnTo>
                    <a:pt x="146100" y="584200"/>
                  </a:lnTo>
                  <a:lnTo>
                    <a:pt x="154051" y="575310"/>
                  </a:lnTo>
                  <a:lnTo>
                    <a:pt x="156311" y="572770"/>
                  </a:lnTo>
                  <a:lnTo>
                    <a:pt x="161810" y="570230"/>
                  </a:lnTo>
                  <a:lnTo>
                    <a:pt x="165722" y="565150"/>
                  </a:lnTo>
                  <a:lnTo>
                    <a:pt x="166700" y="563880"/>
                  </a:lnTo>
                  <a:lnTo>
                    <a:pt x="169468" y="561340"/>
                  </a:lnTo>
                  <a:lnTo>
                    <a:pt x="170967" y="560070"/>
                  </a:lnTo>
                  <a:lnTo>
                    <a:pt x="172466" y="558800"/>
                  </a:lnTo>
                  <a:lnTo>
                    <a:pt x="173964" y="557530"/>
                  </a:lnTo>
                  <a:lnTo>
                    <a:pt x="175641" y="558800"/>
                  </a:lnTo>
                  <a:lnTo>
                    <a:pt x="178904" y="557530"/>
                  </a:lnTo>
                  <a:lnTo>
                    <a:pt x="176517" y="562610"/>
                  </a:lnTo>
                  <a:lnTo>
                    <a:pt x="177228" y="562610"/>
                  </a:lnTo>
                  <a:lnTo>
                    <a:pt x="180340" y="561340"/>
                  </a:lnTo>
                  <a:lnTo>
                    <a:pt x="180911" y="561340"/>
                  </a:lnTo>
                  <a:lnTo>
                    <a:pt x="181584" y="560070"/>
                  </a:lnTo>
                  <a:lnTo>
                    <a:pt x="183451" y="558800"/>
                  </a:lnTo>
                  <a:lnTo>
                    <a:pt x="184492" y="557530"/>
                  </a:lnTo>
                  <a:lnTo>
                    <a:pt x="187617" y="553720"/>
                  </a:lnTo>
                  <a:lnTo>
                    <a:pt x="190728" y="549910"/>
                  </a:lnTo>
                  <a:lnTo>
                    <a:pt x="191236" y="548640"/>
                  </a:lnTo>
                  <a:lnTo>
                    <a:pt x="192760" y="544830"/>
                  </a:lnTo>
                  <a:lnTo>
                    <a:pt x="193332" y="543560"/>
                  </a:lnTo>
                  <a:lnTo>
                    <a:pt x="195072" y="539750"/>
                  </a:lnTo>
                  <a:lnTo>
                    <a:pt x="194017" y="541020"/>
                  </a:lnTo>
                  <a:lnTo>
                    <a:pt x="193001" y="542290"/>
                  </a:lnTo>
                  <a:lnTo>
                    <a:pt x="190728" y="543560"/>
                  </a:lnTo>
                  <a:lnTo>
                    <a:pt x="190296" y="543560"/>
                  </a:lnTo>
                  <a:lnTo>
                    <a:pt x="191160" y="541020"/>
                  </a:lnTo>
                  <a:lnTo>
                    <a:pt x="191503" y="541020"/>
                  </a:lnTo>
                  <a:lnTo>
                    <a:pt x="192227" y="539750"/>
                  </a:lnTo>
                  <a:lnTo>
                    <a:pt x="194449" y="537210"/>
                  </a:lnTo>
                  <a:lnTo>
                    <a:pt x="195287" y="537210"/>
                  </a:lnTo>
                  <a:lnTo>
                    <a:pt x="195491" y="538480"/>
                  </a:lnTo>
                  <a:lnTo>
                    <a:pt x="195199" y="539623"/>
                  </a:lnTo>
                  <a:lnTo>
                    <a:pt x="197713" y="537210"/>
                  </a:lnTo>
                  <a:lnTo>
                    <a:pt x="199123" y="535940"/>
                  </a:lnTo>
                  <a:lnTo>
                    <a:pt x="204470" y="534670"/>
                  </a:lnTo>
                  <a:lnTo>
                    <a:pt x="206527" y="532130"/>
                  </a:lnTo>
                  <a:lnTo>
                    <a:pt x="210566" y="527050"/>
                  </a:lnTo>
                  <a:lnTo>
                    <a:pt x="215734" y="519430"/>
                  </a:lnTo>
                  <a:lnTo>
                    <a:pt x="217817" y="516890"/>
                  </a:lnTo>
                  <a:lnTo>
                    <a:pt x="221627" y="513080"/>
                  </a:lnTo>
                  <a:lnTo>
                    <a:pt x="224904" y="513080"/>
                  </a:lnTo>
                  <a:lnTo>
                    <a:pt x="226339" y="511810"/>
                  </a:lnTo>
                  <a:lnTo>
                    <a:pt x="222669" y="516890"/>
                  </a:lnTo>
                  <a:lnTo>
                    <a:pt x="224777" y="515620"/>
                  </a:lnTo>
                  <a:lnTo>
                    <a:pt x="225958" y="514350"/>
                  </a:lnTo>
                  <a:lnTo>
                    <a:pt x="227444" y="513080"/>
                  </a:lnTo>
                  <a:lnTo>
                    <a:pt x="227660" y="513080"/>
                  </a:lnTo>
                  <a:lnTo>
                    <a:pt x="228561" y="511810"/>
                  </a:lnTo>
                  <a:lnTo>
                    <a:pt x="233070" y="505460"/>
                  </a:lnTo>
                  <a:lnTo>
                    <a:pt x="235953" y="502920"/>
                  </a:lnTo>
                  <a:lnTo>
                    <a:pt x="237858" y="504190"/>
                  </a:lnTo>
                  <a:lnTo>
                    <a:pt x="241046" y="504190"/>
                  </a:lnTo>
                  <a:lnTo>
                    <a:pt x="245275" y="501650"/>
                  </a:lnTo>
                  <a:lnTo>
                    <a:pt x="247751" y="499110"/>
                  </a:lnTo>
                  <a:lnTo>
                    <a:pt x="248996" y="497840"/>
                  </a:lnTo>
                  <a:lnTo>
                    <a:pt x="250240" y="496570"/>
                  </a:lnTo>
                  <a:lnTo>
                    <a:pt x="255625" y="488950"/>
                  </a:lnTo>
                  <a:lnTo>
                    <a:pt x="256235" y="487680"/>
                  </a:lnTo>
                  <a:lnTo>
                    <a:pt x="256616" y="486410"/>
                  </a:lnTo>
                  <a:lnTo>
                    <a:pt x="254203" y="487680"/>
                  </a:lnTo>
                  <a:lnTo>
                    <a:pt x="252069" y="488950"/>
                  </a:lnTo>
                  <a:lnTo>
                    <a:pt x="247434" y="491490"/>
                  </a:lnTo>
                  <a:lnTo>
                    <a:pt x="245910" y="494030"/>
                  </a:lnTo>
                  <a:lnTo>
                    <a:pt x="244436" y="495350"/>
                  </a:lnTo>
                  <a:lnTo>
                    <a:pt x="244436" y="497840"/>
                  </a:lnTo>
                  <a:lnTo>
                    <a:pt x="244157" y="499110"/>
                  </a:lnTo>
                  <a:lnTo>
                    <a:pt x="244309" y="497840"/>
                  </a:lnTo>
                  <a:lnTo>
                    <a:pt x="244436" y="497840"/>
                  </a:lnTo>
                  <a:lnTo>
                    <a:pt x="244436" y="495350"/>
                  </a:lnTo>
                  <a:lnTo>
                    <a:pt x="243052" y="496570"/>
                  </a:lnTo>
                  <a:lnTo>
                    <a:pt x="241858" y="497840"/>
                  </a:lnTo>
                  <a:lnTo>
                    <a:pt x="236245" y="501650"/>
                  </a:lnTo>
                  <a:lnTo>
                    <a:pt x="234200" y="501650"/>
                  </a:lnTo>
                  <a:lnTo>
                    <a:pt x="229285" y="502920"/>
                  </a:lnTo>
                  <a:lnTo>
                    <a:pt x="231165" y="500380"/>
                  </a:lnTo>
                  <a:lnTo>
                    <a:pt x="231648" y="499110"/>
                  </a:lnTo>
                  <a:lnTo>
                    <a:pt x="232638" y="496570"/>
                  </a:lnTo>
                  <a:lnTo>
                    <a:pt x="231419" y="496570"/>
                  </a:lnTo>
                  <a:lnTo>
                    <a:pt x="227241" y="499110"/>
                  </a:lnTo>
                  <a:lnTo>
                    <a:pt x="227025" y="499110"/>
                  </a:lnTo>
                  <a:lnTo>
                    <a:pt x="228536" y="496570"/>
                  </a:lnTo>
                  <a:lnTo>
                    <a:pt x="229692" y="494030"/>
                  </a:lnTo>
                  <a:lnTo>
                    <a:pt x="232714" y="491490"/>
                  </a:lnTo>
                  <a:lnTo>
                    <a:pt x="233819" y="490220"/>
                  </a:lnTo>
                  <a:lnTo>
                    <a:pt x="240309" y="486410"/>
                  </a:lnTo>
                  <a:lnTo>
                    <a:pt x="246367" y="481330"/>
                  </a:lnTo>
                  <a:lnTo>
                    <a:pt x="248920" y="480060"/>
                  </a:lnTo>
                  <a:lnTo>
                    <a:pt x="251472" y="478790"/>
                  </a:lnTo>
                  <a:lnTo>
                    <a:pt x="252984" y="477520"/>
                  </a:lnTo>
                  <a:lnTo>
                    <a:pt x="253301" y="476250"/>
                  </a:lnTo>
                  <a:lnTo>
                    <a:pt x="253517" y="474980"/>
                  </a:lnTo>
                  <a:lnTo>
                    <a:pt x="252691" y="473710"/>
                  </a:lnTo>
                  <a:lnTo>
                    <a:pt x="248539" y="477520"/>
                  </a:lnTo>
                  <a:lnTo>
                    <a:pt x="242811" y="480060"/>
                  </a:lnTo>
                  <a:lnTo>
                    <a:pt x="241185" y="480060"/>
                  </a:lnTo>
                  <a:lnTo>
                    <a:pt x="244030" y="473710"/>
                  </a:lnTo>
                  <a:lnTo>
                    <a:pt x="250621" y="466090"/>
                  </a:lnTo>
                  <a:lnTo>
                    <a:pt x="256857" y="463550"/>
                  </a:lnTo>
                  <a:lnTo>
                    <a:pt x="262712" y="455930"/>
                  </a:lnTo>
                  <a:lnTo>
                    <a:pt x="268401" y="452120"/>
                  </a:lnTo>
                  <a:lnTo>
                    <a:pt x="269925" y="450850"/>
                  </a:lnTo>
                  <a:lnTo>
                    <a:pt x="270306" y="448310"/>
                  </a:lnTo>
                  <a:lnTo>
                    <a:pt x="271475" y="445770"/>
                  </a:lnTo>
                  <a:lnTo>
                    <a:pt x="277533" y="439420"/>
                  </a:lnTo>
                  <a:lnTo>
                    <a:pt x="279996" y="439420"/>
                  </a:lnTo>
                  <a:lnTo>
                    <a:pt x="281813" y="436880"/>
                  </a:lnTo>
                  <a:lnTo>
                    <a:pt x="284340" y="434340"/>
                  </a:lnTo>
                  <a:lnTo>
                    <a:pt x="281965" y="434340"/>
                  </a:lnTo>
                  <a:lnTo>
                    <a:pt x="283667" y="431800"/>
                  </a:lnTo>
                  <a:lnTo>
                    <a:pt x="285788" y="429260"/>
                  </a:lnTo>
                  <a:lnTo>
                    <a:pt x="291147" y="424180"/>
                  </a:lnTo>
                  <a:lnTo>
                    <a:pt x="298234" y="420370"/>
                  </a:lnTo>
                  <a:lnTo>
                    <a:pt x="301625" y="419100"/>
                  </a:lnTo>
                  <a:lnTo>
                    <a:pt x="308229" y="410210"/>
                  </a:lnTo>
                  <a:lnTo>
                    <a:pt x="311035" y="407670"/>
                  </a:lnTo>
                  <a:lnTo>
                    <a:pt x="316242" y="403860"/>
                  </a:lnTo>
                  <a:lnTo>
                    <a:pt x="317690" y="398780"/>
                  </a:lnTo>
                  <a:lnTo>
                    <a:pt x="320103" y="398780"/>
                  </a:lnTo>
                  <a:lnTo>
                    <a:pt x="328777" y="392430"/>
                  </a:lnTo>
                  <a:lnTo>
                    <a:pt x="330974" y="394970"/>
                  </a:lnTo>
                  <a:lnTo>
                    <a:pt x="333959" y="392430"/>
                  </a:lnTo>
                  <a:lnTo>
                    <a:pt x="338442" y="388620"/>
                  </a:lnTo>
                  <a:lnTo>
                    <a:pt x="338315" y="391160"/>
                  </a:lnTo>
                  <a:lnTo>
                    <a:pt x="341287" y="388620"/>
                  </a:lnTo>
                  <a:lnTo>
                    <a:pt x="345770" y="384810"/>
                  </a:lnTo>
                  <a:lnTo>
                    <a:pt x="356755" y="377190"/>
                  </a:lnTo>
                  <a:lnTo>
                    <a:pt x="359346" y="374650"/>
                  </a:lnTo>
                  <a:lnTo>
                    <a:pt x="365480" y="367030"/>
                  </a:lnTo>
                  <a:lnTo>
                    <a:pt x="369671" y="364490"/>
                  </a:lnTo>
                  <a:lnTo>
                    <a:pt x="375031" y="360680"/>
                  </a:lnTo>
                  <a:lnTo>
                    <a:pt x="380390" y="356870"/>
                  </a:lnTo>
                  <a:lnTo>
                    <a:pt x="383463" y="353060"/>
                  </a:lnTo>
                  <a:lnTo>
                    <a:pt x="391477" y="344170"/>
                  </a:lnTo>
                  <a:lnTo>
                    <a:pt x="399491" y="335280"/>
                  </a:lnTo>
                  <a:lnTo>
                    <a:pt x="400850" y="332740"/>
                  </a:lnTo>
                  <a:lnTo>
                    <a:pt x="397840" y="332740"/>
                  </a:lnTo>
                  <a:lnTo>
                    <a:pt x="403237" y="323850"/>
                  </a:lnTo>
                  <a:lnTo>
                    <a:pt x="398297" y="323850"/>
                  </a:lnTo>
                  <a:lnTo>
                    <a:pt x="399453" y="322580"/>
                  </a:lnTo>
                  <a:lnTo>
                    <a:pt x="404368" y="318770"/>
                  </a:lnTo>
                  <a:lnTo>
                    <a:pt x="408330" y="314960"/>
                  </a:lnTo>
                  <a:lnTo>
                    <a:pt x="412889" y="311150"/>
                  </a:lnTo>
                  <a:lnTo>
                    <a:pt x="415925" y="308610"/>
                  </a:lnTo>
                  <a:lnTo>
                    <a:pt x="415353" y="311150"/>
                  </a:lnTo>
                  <a:lnTo>
                    <a:pt x="418782" y="308610"/>
                  </a:lnTo>
                  <a:lnTo>
                    <a:pt x="421779" y="307340"/>
                  </a:lnTo>
                  <a:lnTo>
                    <a:pt x="422490" y="312420"/>
                  </a:lnTo>
                  <a:lnTo>
                    <a:pt x="424522" y="309880"/>
                  </a:lnTo>
                  <a:lnTo>
                    <a:pt x="426631" y="307340"/>
                  </a:lnTo>
                  <a:lnTo>
                    <a:pt x="429806" y="303530"/>
                  </a:lnTo>
                  <a:lnTo>
                    <a:pt x="434124" y="298450"/>
                  </a:lnTo>
                  <a:lnTo>
                    <a:pt x="435444" y="295910"/>
                  </a:lnTo>
                  <a:lnTo>
                    <a:pt x="434555" y="294640"/>
                  </a:lnTo>
                  <a:lnTo>
                    <a:pt x="432892" y="295910"/>
                  </a:lnTo>
                  <a:lnTo>
                    <a:pt x="437464" y="290830"/>
                  </a:lnTo>
                  <a:lnTo>
                    <a:pt x="437794" y="292100"/>
                  </a:lnTo>
                  <a:lnTo>
                    <a:pt x="440347" y="290830"/>
                  </a:lnTo>
                  <a:lnTo>
                    <a:pt x="443280" y="288290"/>
                  </a:lnTo>
                  <a:lnTo>
                    <a:pt x="448970" y="283210"/>
                  </a:lnTo>
                  <a:lnTo>
                    <a:pt x="450240" y="283210"/>
                  </a:lnTo>
                  <a:lnTo>
                    <a:pt x="449808" y="284480"/>
                  </a:lnTo>
                  <a:lnTo>
                    <a:pt x="448856" y="288290"/>
                  </a:lnTo>
                  <a:lnTo>
                    <a:pt x="449173" y="288290"/>
                  </a:lnTo>
                  <a:lnTo>
                    <a:pt x="455180" y="283210"/>
                  </a:lnTo>
                  <a:lnTo>
                    <a:pt x="458190" y="280670"/>
                  </a:lnTo>
                  <a:lnTo>
                    <a:pt x="463143" y="275590"/>
                  </a:lnTo>
                  <a:lnTo>
                    <a:pt x="472249" y="267970"/>
                  </a:lnTo>
                  <a:lnTo>
                    <a:pt x="473138" y="267970"/>
                  </a:lnTo>
                  <a:lnTo>
                    <a:pt x="466407" y="276860"/>
                  </a:lnTo>
                  <a:lnTo>
                    <a:pt x="468668" y="276860"/>
                  </a:lnTo>
                  <a:lnTo>
                    <a:pt x="466255" y="281940"/>
                  </a:lnTo>
                  <a:lnTo>
                    <a:pt x="470128" y="278130"/>
                  </a:lnTo>
                  <a:lnTo>
                    <a:pt x="472478" y="276860"/>
                  </a:lnTo>
                  <a:lnTo>
                    <a:pt x="472973" y="276860"/>
                  </a:lnTo>
                  <a:lnTo>
                    <a:pt x="472655" y="278130"/>
                  </a:lnTo>
                  <a:lnTo>
                    <a:pt x="471411" y="279400"/>
                  </a:lnTo>
                  <a:lnTo>
                    <a:pt x="470408" y="279400"/>
                  </a:lnTo>
                  <a:lnTo>
                    <a:pt x="466166" y="283210"/>
                  </a:lnTo>
                  <a:lnTo>
                    <a:pt x="461924" y="285750"/>
                  </a:lnTo>
                  <a:lnTo>
                    <a:pt x="460336" y="290830"/>
                  </a:lnTo>
                  <a:lnTo>
                    <a:pt x="458089" y="293370"/>
                  </a:lnTo>
                  <a:lnTo>
                    <a:pt x="456755" y="294640"/>
                  </a:lnTo>
                  <a:lnTo>
                    <a:pt x="452272" y="299720"/>
                  </a:lnTo>
                  <a:lnTo>
                    <a:pt x="447903" y="304800"/>
                  </a:lnTo>
                  <a:lnTo>
                    <a:pt x="443572" y="308610"/>
                  </a:lnTo>
                  <a:lnTo>
                    <a:pt x="439216" y="313690"/>
                  </a:lnTo>
                  <a:lnTo>
                    <a:pt x="429793" y="323850"/>
                  </a:lnTo>
                  <a:lnTo>
                    <a:pt x="420230" y="331470"/>
                  </a:lnTo>
                  <a:lnTo>
                    <a:pt x="420039" y="331470"/>
                  </a:lnTo>
                  <a:lnTo>
                    <a:pt x="418820" y="332740"/>
                  </a:lnTo>
                  <a:lnTo>
                    <a:pt x="417080" y="335280"/>
                  </a:lnTo>
                  <a:lnTo>
                    <a:pt x="415163" y="336550"/>
                  </a:lnTo>
                  <a:lnTo>
                    <a:pt x="406768" y="342900"/>
                  </a:lnTo>
                  <a:lnTo>
                    <a:pt x="400964" y="346710"/>
                  </a:lnTo>
                  <a:lnTo>
                    <a:pt x="394627" y="349250"/>
                  </a:lnTo>
                  <a:lnTo>
                    <a:pt x="391109" y="353060"/>
                  </a:lnTo>
                  <a:lnTo>
                    <a:pt x="389953" y="355600"/>
                  </a:lnTo>
                  <a:lnTo>
                    <a:pt x="391363" y="354330"/>
                  </a:lnTo>
                  <a:lnTo>
                    <a:pt x="393585" y="353060"/>
                  </a:lnTo>
                  <a:lnTo>
                    <a:pt x="395224" y="351790"/>
                  </a:lnTo>
                  <a:lnTo>
                    <a:pt x="397433" y="353060"/>
                  </a:lnTo>
                  <a:lnTo>
                    <a:pt x="399580" y="351790"/>
                  </a:lnTo>
                  <a:lnTo>
                    <a:pt x="401726" y="350520"/>
                  </a:lnTo>
                  <a:lnTo>
                    <a:pt x="407263" y="344170"/>
                  </a:lnTo>
                  <a:lnTo>
                    <a:pt x="409194" y="342900"/>
                  </a:lnTo>
                  <a:lnTo>
                    <a:pt x="409752" y="342900"/>
                  </a:lnTo>
                  <a:lnTo>
                    <a:pt x="408635" y="344170"/>
                  </a:lnTo>
                  <a:lnTo>
                    <a:pt x="405409" y="347980"/>
                  </a:lnTo>
                  <a:lnTo>
                    <a:pt x="404749" y="349250"/>
                  </a:lnTo>
                  <a:lnTo>
                    <a:pt x="405434" y="349250"/>
                  </a:lnTo>
                  <a:lnTo>
                    <a:pt x="413054" y="342900"/>
                  </a:lnTo>
                  <a:lnTo>
                    <a:pt x="414578" y="341630"/>
                  </a:lnTo>
                  <a:lnTo>
                    <a:pt x="418134" y="337820"/>
                  </a:lnTo>
                  <a:lnTo>
                    <a:pt x="424103" y="330200"/>
                  </a:lnTo>
                  <a:lnTo>
                    <a:pt x="425272" y="328930"/>
                  </a:lnTo>
                  <a:lnTo>
                    <a:pt x="430161" y="328930"/>
                  </a:lnTo>
                  <a:lnTo>
                    <a:pt x="431203" y="327660"/>
                  </a:lnTo>
                  <a:lnTo>
                    <a:pt x="439610" y="320040"/>
                  </a:lnTo>
                  <a:lnTo>
                    <a:pt x="443217" y="316230"/>
                  </a:lnTo>
                  <a:lnTo>
                    <a:pt x="447014" y="312420"/>
                  </a:lnTo>
                  <a:lnTo>
                    <a:pt x="449376" y="306070"/>
                  </a:lnTo>
                  <a:lnTo>
                    <a:pt x="453275" y="302260"/>
                  </a:lnTo>
                  <a:lnTo>
                    <a:pt x="458520" y="295910"/>
                  </a:lnTo>
                  <a:lnTo>
                    <a:pt x="460832" y="294640"/>
                  </a:lnTo>
                  <a:lnTo>
                    <a:pt x="463880" y="292100"/>
                  </a:lnTo>
                  <a:lnTo>
                    <a:pt x="465124" y="290830"/>
                  </a:lnTo>
                  <a:lnTo>
                    <a:pt x="466153" y="289560"/>
                  </a:lnTo>
                  <a:lnTo>
                    <a:pt x="469976" y="284480"/>
                  </a:lnTo>
                  <a:lnTo>
                    <a:pt x="473862" y="279400"/>
                  </a:lnTo>
                  <a:lnTo>
                    <a:pt x="481698" y="273050"/>
                  </a:lnTo>
                  <a:lnTo>
                    <a:pt x="484060" y="270510"/>
                  </a:lnTo>
                  <a:lnTo>
                    <a:pt x="486105" y="267970"/>
                  </a:lnTo>
                  <a:lnTo>
                    <a:pt x="488149" y="265430"/>
                  </a:lnTo>
                  <a:lnTo>
                    <a:pt x="490016" y="264160"/>
                  </a:lnTo>
                  <a:lnTo>
                    <a:pt x="492340" y="262890"/>
                  </a:lnTo>
                  <a:lnTo>
                    <a:pt x="493458" y="261620"/>
                  </a:lnTo>
                  <a:lnTo>
                    <a:pt x="493979" y="260350"/>
                  </a:lnTo>
                  <a:lnTo>
                    <a:pt x="490512" y="261620"/>
                  </a:lnTo>
                  <a:lnTo>
                    <a:pt x="488378" y="260350"/>
                  </a:lnTo>
                  <a:lnTo>
                    <a:pt x="483412" y="264160"/>
                  </a:lnTo>
                  <a:lnTo>
                    <a:pt x="482981" y="262890"/>
                  </a:lnTo>
                  <a:lnTo>
                    <a:pt x="483577" y="261620"/>
                  </a:lnTo>
                  <a:lnTo>
                    <a:pt x="484771" y="260350"/>
                  </a:lnTo>
                  <a:lnTo>
                    <a:pt x="487959" y="256540"/>
                  </a:lnTo>
                  <a:lnTo>
                    <a:pt x="489648" y="255270"/>
                  </a:lnTo>
                  <a:lnTo>
                    <a:pt x="491337" y="255270"/>
                  </a:lnTo>
                  <a:lnTo>
                    <a:pt x="494499" y="254000"/>
                  </a:lnTo>
                  <a:lnTo>
                    <a:pt x="498068" y="252730"/>
                  </a:lnTo>
                  <a:lnTo>
                    <a:pt x="499186" y="251460"/>
                  </a:lnTo>
                  <a:lnTo>
                    <a:pt x="501446" y="248920"/>
                  </a:lnTo>
                  <a:lnTo>
                    <a:pt x="504825" y="245110"/>
                  </a:lnTo>
                  <a:lnTo>
                    <a:pt x="506476" y="243840"/>
                  </a:lnTo>
                  <a:lnTo>
                    <a:pt x="507771" y="245110"/>
                  </a:lnTo>
                  <a:lnTo>
                    <a:pt x="509854" y="243840"/>
                  </a:lnTo>
                  <a:lnTo>
                    <a:pt x="516089" y="237490"/>
                  </a:lnTo>
                  <a:lnTo>
                    <a:pt x="518655" y="236220"/>
                  </a:lnTo>
                  <a:lnTo>
                    <a:pt x="519899" y="234950"/>
                  </a:lnTo>
                  <a:lnTo>
                    <a:pt x="526084" y="228600"/>
                  </a:lnTo>
                  <a:lnTo>
                    <a:pt x="528091" y="228600"/>
                  </a:lnTo>
                  <a:lnTo>
                    <a:pt x="534962" y="224790"/>
                  </a:lnTo>
                  <a:lnTo>
                    <a:pt x="530656" y="229870"/>
                  </a:lnTo>
                  <a:lnTo>
                    <a:pt x="531647" y="231140"/>
                  </a:lnTo>
                  <a:lnTo>
                    <a:pt x="531939" y="232410"/>
                  </a:lnTo>
                  <a:lnTo>
                    <a:pt x="539292" y="226060"/>
                  </a:lnTo>
                  <a:lnTo>
                    <a:pt x="540778" y="226060"/>
                  </a:lnTo>
                  <a:lnTo>
                    <a:pt x="538822" y="229870"/>
                  </a:lnTo>
                  <a:lnTo>
                    <a:pt x="538086" y="231140"/>
                  </a:lnTo>
                  <a:lnTo>
                    <a:pt x="540766" y="232410"/>
                  </a:lnTo>
                  <a:lnTo>
                    <a:pt x="538734" y="236220"/>
                  </a:lnTo>
                  <a:lnTo>
                    <a:pt x="532980" y="243840"/>
                  </a:lnTo>
                  <a:lnTo>
                    <a:pt x="531012" y="247650"/>
                  </a:lnTo>
                  <a:lnTo>
                    <a:pt x="522262" y="256603"/>
                  </a:lnTo>
                  <a:lnTo>
                    <a:pt x="522262" y="288290"/>
                  </a:lnTo>
                  <a:lnTo>
                    <a:pt x="522109" y="289560"/>
                  </a:lnTo>
                  <a:lnTo>
                    <a:pt x="521919" y="289560"/>
                  </a:lnTo>
                  <a:lnTo>
                    <a:pt x="520954" y="290830"/>
                  </a:lnTo>
                  <a:lnTo>
                    <a:pt x="518833" y="293370"/>
                  </a:lnTo>
                  <a:lnTo>
                    <a:pt x="517321" y="294640"/>
                  </a:lnTo>
                  <a:lnTo>
                    <a:pt x="513016" y="298450"/>
                  </a:lnTo>
                  <a:lnTo>
                    <a:pt x="510895" y="300990"/>
                  </a:lnTo>
                  <a:lnTo>
                    <a:pt x="508304" y="303530"/>
                  </a:lnTo>
                  <a:lnTo>
                    <a:pt x="504304" y="308610"/>
                  </a:lnTo>
                  <a:lnTo>
                    <a:pt x="498970" y="313690"/>
                  </a:lnTo>
                  <a:lnTo>
                    <a:pt x="492798" y="321310"/>
                  </a:lnTo>
                  <a:lnTo>
                    <a:pt x="490131" y="322580"/>
                  </a:lnTo>
                  <a:lnTo>
                    <a:pt x="489407" y="321310"/>
                  </a:lnTo>
                  <a:lnTo>
                    <a:pt x="490016" y="317500"/>
                  </a:lnTo>
                  <a:lnTo>
                    <a:pt x="491261" y="316230"/>
                  </a:lnTo>
                  <a:lnTo>
                    <a:pt x="492188" y="314960"/>
                  </a:lnTo>
                  <a:lnTo>
                    <a:pt x="493572" y="313690"/>
                  </a:lnTo>
                  <a:lnTo>
                    <a:pt x="495160" y="312420"/>
                  </a:lnTo>
                  <a:lnTo>
                    <a:pt x="500405" y="308610"/>
                  </a:lnTo>
                  <a:lnTo>
                    <a:pt x="503339" y="306070"/>
                  </a:lnTo>
                  <a:lnTo>
                    <a:pt x="505942" y="300990"/>
                  </a:lnTo>
                  <a:lnTo>
                    <a:pt x="507593" y="298450"/>
                  </a:lnTo>
                  <a:lnTo>
                    <a:pt x="521703" y="288290"/>
                  </a:lnTo>
                  <a:lnTo>
                    <a:pt x="522262" y="288290"/>
                  </a:lnTo>
                  <a:lnTo>
                    <a:pt x="522262" y="256603"/>
                  </a:lnTo>
                  <a:lnTo>
                    <a:pt x="521081" y="257810"/>
                  </a:lnTo>
                  <a:lnTo>
                    <a:pt x="517639" y="262890"/>
                  </a:lnTo>
                  <a:lnTo>
                    <a:pt x="512508" y="267970"/>
                  </a:lnTo>
                  <a:lnTo>
                    <a:pt x="512699" y="267970"/>
                  </a:lnTo>
                  <a:lnTo>
                    <a:pt x="517944" y="264160"/>
                  </a:lnTo>
                  <a:lnTo>
                    <a:pt x="513245" y="269240"/>
                  </a:lnTo>
                  <a:lnTo>
                    <a:pt x="511352" y="271780"/>
                  </a:lnTo>
                  <a:lnTo>
                    <a:pt x="509168" y="273050"/>
                  </a:lnTo>
                  <a:lnTo>
                    <a:pt x="507098" y="275590"/>
                  </a:lnTo>
                  <a:lnTo>
                    <a:pt x="504050" y="280670"/>
                  </a:lnTo>
                  <a:lnTo>
                    <a:pt x="500303" y="284480"/>
                  </a:lnTo>
                  <a:lnTo>
                    <a:pt x="491109" y="292100"/>
                  </a:lnTo>
                  <a:lnTo>
                    <a:pt x="486727" y="295910"/>
                  </a:lnTo>
                  <a:lnTo>
                    <a:pt x="482879" y="299720"/>
                  </a:lnTo>
                  <a:lnTo>
                    <a:pt x="478370" y="304076"/>
                  </a:lnTo>
                  <a:lnTo>
                    <a:pt x="478370" y="318770"/>
                  </a:lnTo>
                  <a:lnTo>
                    <a:pt x="475145" y="321310"/>
                  </a:lnTo>
                  <a:lnTo>
                    <a:pt x="472770" y="323850"/>
                  </a:lnTo>
                  <a:lnTo>
                    <a:pt x="469976" y="327660"/>
                  </a:lnTo>
                  <a:lnTo>
                    <a:pt x="468058" y="330200"/>
                  </a:lnTo>
                  <a:lnTo>
                    <a:pt x="468083" y="331470"/>
                  </a:lnTo>
                  <a:lnTo>
                    <a:pt x="462826" y="335280"/>
                  </a:lnTo>
                  <a:lnTo>
                    <a:pt x="465289" y="331470"/>
                  </a:lnTo>
                  <a:lnTo>
                    <a:pt x="462432" y="331470"/>
                  </a:lnTo>
                  <a:lnTo>
                    <a:pt x="464604" y="328930"/>
                  </a:lnTo>
                  <a:lnTo>
                    <a:pt x="467956" y="325120"/>
                  </a:lnTo>
                  <a:lnTo>
                    <a:pt x="468833" y="323850"/>
                  </a:lnTo>
                  <a:lnTo>
                    <a:pt x="470281" y="322580"/>
                  </a:lnTo>
                  <a:lnTo>
                    <a:pt x="473976" y="320040"/>
                  </a:lnTo>
                  <a:lnTo>
                    <a:pt x="477164" y="316230"/>
                  </a:lnTo>
                  <a:lnTo>
                    <a:pt x="478370" y="318770"/>
                  </a:lnTo>
                  <a:lnTo>
                    <a:pt x="478370" y="304076"/>
                  </a:lnTo>
                  <a:lnTo>
                    <a:pt x="457873" y="323850"/>
                  </a:lnTo>
                  <a:lnTo>
                    <a:pt x="453110" y="328930"/>
                  </a:lnTo>
                  <a:lnTo>
                    <a:pt x="446354" y="335280"/>
                  </a:lnTo>
                  <a:lnTo>
                    <a:pt x="444017" y="341630"/>
                  </a:lnTo>
                  <a:lnTo>
                    <a:pt x="439026" y="346710"/>
                  </a:lnTo>
                  <a:lnTo>
                    <a:pt x="437730" y="346710"/>
                  </a:lnTo>
                  <a:lnTo>
                    <a:pt x="435559" y="345440"/>
                  </a:lnTo>
                  <a:lnTo>
                    <a:pt x="434213" y="345440"/>
                  </a:lnTo>
                  <a:lnTo>
                    <a:pt x="433349" y="342900"/>
                  </a:lnTo>
                  <a:lnTo>
                    <a:pt x="432803" y="341630"/>
                  </a:lnTo>
                  <a:lnTo>
                    <a:pt x="429983" y="344170"/>
                  </a:lnTo>
                  <a:lnTo>
                    <a:pt x="428777" y="345440"/>
                  </a:lnTo>
                  <a:lnTo>
                    <a:pt x="426974" y="347980"/>
                  </a:lnTo>
                  <a:lnTo>
                    <a:pt x="427621" y="350520"/>
                  </a:lnTo>
                  <a:lnTo>
                    <a:pt x="430618" y="349250"/>
                  </a:lnTo>
                  <a:lnTo>
                    <a:pt x="433527" y="346710"/>
                  </a:lnTo>
                  <a:lnTo>
                    <a:pt x="430618" y="353060"/>
                  </a:lnTo>
                  <a:lnTo>
                    <a:pt x="428142" y="354330"/>
                  </a:lnTo>
                  <a:lnTo>
                    <a:pt x="425704" y="356870"/>
                  </a:lnTo>
                  <a:lnTo>
                    <a:pt x="425297" y="356870"/>
                  </a:lnTo>
                  <a:lnTo>
                    <a:pt x="423430" y="359410"/>
                  </a:lnTo>
                  <a:lnTo>
                    <a:pt x="424040" y="359410"/>
                  </a:lnTo>
                  <a:lnTo>
                    <a:pt x="425538" y="358140"/>
                  </a:lnTo>
                  <a:lnTo>
                    <a:pt x="426796" y="356870"/>
                  </a:lnTo>
                  <a:lnTo>
                    <a:pt x="431292" y="353060"/>
                  </a:lnTo>
                  <a:lnTo>
                    <a:pt x="432155" y="353060"/>
                  </a:lnTo>
                  <a:lnTo>
                    <a:pt x="429145" y="359410"/>
                  </a:lnTo>
                  <a:lnTo>
                    <a:pt x="428155" y="360680"/>
                  </a:lnTo>
                  <a:lnTo>
                    <a:pt x="428752" y="360680"/>
                  </a:lnTo>
                  <a:lnTo>
                    <a:pt x="430212" y="359410"/>
                  </a:lnTo>
                  <a:lnTo>
                    <a:pt x="435025" y="355600"/>
                  </a:lnTo>
                  <a:lnTo>
                    <a:pt x="437299" y="353060"/>
                  </a:lnTo>
                  <a:lnTo>
                    <a:pt x="438429" y="351790"/>
                  </a:lnTo>
                  <a:lnTo>
                    <a:pt x="442925" y="347980"/>
                  </a:lnTo>
                  <a:lnTo>
                    <a:pt x="445033" y="345440"/>
                  </a:lnTo>
                  <a:lnTo>
                    <a:pt x="446011" y="344170"/>
                  </a:lnTo>
                  <a:lnTo>
                    <a:pt x="447001" y="342900"/>
                  </a:lnTo>
                  <a:lnTo>
                    <a:pt x="445236" y="344170"/>
                  </a:lnTo>
                  <a:lnTo>
                    <a:pt x="443788" y="344170"/>
                  </a:lnTo>
                  <a:lnTo>
                    <a:pt x="445922" y="340360"/>
                  </a:lnTo>
                  <a:lnTo>
                    <a:pt x="450062" y="336550"/>
                  </a:lnTo>
                  <a:lnTo>
                    <a:pt x="454291" y="335280"/>
                  </a:lnTo>
                  <a:lnTo>
                    <a:pt x="450303" y="341630"/>
                  </a:lnTo>
                  <a:lnTo>
                    <a:pt x="454279" y="340360"/>
                  </a:lnTo>
                  <a:lnTo>
                    <a:pt x="448170" y="347980"/>
                  </a:lnTo>
                  <a:lnTo>
                    <a:pt x="447560" y="347980"/>
                  </a:lnTo>
                  <a:lnTo>
                    <a:pt x="447548" y="350520"/>
                  </a:lnTo>
                  <a:lnTo>
                    <a:pt x="453021" y="347980"/>
                  </a:lnTo>
                  <a:lnTo>
                    <a:pt x="459117" y="340360"/>
                  </a:lnTo>
                  <a:lnTo>
                    <a:pt x="461124" y="339090"/>
                  </a:lnTo>
                  <a:lnTo>
                    <a:pt x="464604" y="336550"/>
                  </a:lnTo>
                  <a:lnTo>
                    <a:pt x="464566" y="337820"/>
                  </a:lnTo>
                  <a:lnTo>
                    <a:pt x="462229" y="340360"/>
                  </a:lnTo>
                  <a:lnTo>
                    <a:pt x="460476" y="341630"/>
                  </a:lnTo>
                  <a:lnTo>
                    <a:pt x="459346" y="344170"/>
                  </a:lnTo>
                  <a:lnTo>
                    <a:pt x="466483" y="339090"/>
                  </a:lnTo>
                  <a:lnTo>
                    <a:pt x="469480" y="336550"/>
                  </a:lnTo>
                  <a:lnTo>
                    <a:pt x="470979" y="335280"/>
                  </a:lnTo>
                  <a:lnTo>
                    <a:pt x="477012" y="328930"/>
                  </a:lnTo>
                  <a:lnTo>
                    <a:pt x="478624" y="326390"/>
                  </a:lnTo>
                  <a:lnTo>
                    <a:pt x="482968" y="323850"/>
                  </a:lnTo>
                  <a:lnTo>
                    <a:pt x="483133" y="325120"/>
                  </a:lnTo>
                  <a:lnTo>
                    <a:pt x="486283" y="325120"/>
                  </a:lnTo>
                  <a:lnTo>
                    <a:pt x="484441" y="327660"/>
                  </a:lnTo>
                  <a:lnTo>
                    <a:pt x="479386" y="334010"/>
                  </a:lnTo>
                  <a:lnTo>
                    <a:pt x="479247" y="335280"/>
                  </a:lnTo>
                  <a:lnTo>
                    <a:pt x="487768" y="328930"/>
                  </a:lnTo>
                  <a:lnTo>
                    <a:pt x="488340" y="330200"/>
                  </a:lnTo>
                  <a:lnTo>
                    <a:pt x="490524" y="330200"/>
                  </a:lnTo>
                  <a:lnTo>
                    <a:pt x="489572" y="331470"/>
                  </a:lnTo>
                  <a:lnTo>
                    <a:pt x="482625" y="339090"/>
                  </a:lnTo>
                  <a:lnTo>
                    <a:pt x="482282" y="341630"/>
                  </a:lnTo>
                  <a:lnTo>
                    <a:pt x="488315" y="339204"/>
                  </a:lnTo>
                  <a:lnTo>
                    <a:pt x="484301" y="344170"/>
                  </a:lnTo>
                  <a:lnTo>
                    <a:pt x="482688" y="345440"/>
                  </a:lnTo>
                  <a:lnTo>
                    <a:pt x="478929" y="350520"/>
                  </a:lnTo>
                  <a:lnTo>
                    <a:pt x="477266" y="354330"/>
                  </a:lnTo>
                  <a:lnTo>
                    <a:pt x="484073" y="349250"/>
                  </a:lnTo>
                  <a:lnTo>
                    <a:pt x="484619" y="351790"/>
                  </a:lnTo>
                  <a:lnTo>
                    <a:pt x="491756" y="350520"/>
                  </a:lnTo>
                  <a:lnTo>
                    <a:pt x="493153" y="349250"/>
                  </a:lnTo>
                  <a:lnTo>
                    <a:pt x="495935" y="346710"/>
                  </a:lnTo>
                  <a:lnTo>
                    <a:pt x="503402" y="339090"/>
                  </a:lnTo>
                  <a:lnTo>
                    <a:pt x="505891" y="336550"/>
                  </a:lnTo>
                  <a:lnTo>
                    <a:pt x="507682" y="334010"/>
                  </a:lnTo>
                  <a:lnTo>
                    <a:pt x="509231" y="334010"/>
                  </a:lnTo>
                  <a:lnTo>
                    <a:pt x="512152" y="331470"/>
                  </a:lnTo>
                  <a:lnTo>
                    <a:pt x="515150" y="328930"/>
                  </a:lnTo>
                  <a:lnTo>
                    <a:pt x="520496" y="323850"/>
                  </a:lnTo>
                  <a:lnTo>
                    <a:pt x="521830" y="322580"/>
                  </a:lnTo>
                  <a:lnTo>
                    <a:pt x="523430" y="321310"/>
                  </a:lnTo>
                  <a:lnTo>
                    <a:pt x="523900" y="323850"/>
                  </a:lnTo>
                  <a:lnTo>
                    <a:pt x="524205" y="325120"/>
                  </a:lnTo>
                  <a:lnTo>
                    <a:pt x="522363" y="326390"/>
                  </a:lnTo>
                  <a:lnTo>
                    <a:pt x="513054" y="335280"/>
                  </a:lnTo>
                  <a:lnTo>
                    <a:pt x="509511" y="340360"/>
                  </a:lnTo>
                  <a:lnTo>
                    <a:pt x="508228" y="345440"/>
                  </a:lnTo>
                  <a:lnTo>
                    <a:pt x="508863" y="345440"/>
                  </a:lnTo>
                  <a:lnTo>
                    <a:pt x="511327" y="342900"/>
                  </a:lnTo>
                  <a:lnTo>
                    <a:pt x="515315" y="339090"/>
                  </a:lnTo>
                  <a:lnTo>
                    <a:pt x="518248" y="335280"/>
                  </a:lnTo>
                  <a:lnTo>
                    <a:pt x="519099" y="335280"/>
                  </a:lnTo>
                  <a:lnTo>
                    <a:pt x="518782" y="337820"/>
                  </a:lnTo>
                  <a:lnTo>
                    <a:pt x="518591" y="338937"/>
                  </a:lnTo>
                  <a:lnTo>
                    <a:pt x="519772" y="337820"/>
                  </a:lnTo>
                  <a:lnTo>
                    <a:pt x="520966" y="336550"/>
                  </a:lnTo>
                  <a:lnTo>
                    <a:pt x="523316" y="336550"/>
                  </a:lnTo>
                  <a:lnTo>
                    <a:pt x="519633" y="340360"/>
                  </a:lnTo>
                  <a:lnTo>
                    <a:pt x="521233" y="340360"/>
                  </a:lnTo>
                  <a:lnTo>
                    <a:pt x="521246" y="341630"/>
                  </a:lnTo>
                  <a:lnTo>
                    <a:pt x="517499" y="347789"/>
                  </a:lnTo>
                  <a:lnTo>
                    <a:pt x="517461" y="349250"/>
                  </a:lnTo>
                  <a:lnTo>
                    <a:pt x="517537" y="350520"/>
                  </a:lnTo>
                  <a:lnTo>
                    <a:pt x="516763" y="353060"/>
                  </a:lnTo>
                  <a:lnTo>
                    <a:pt x="516902" y="354330"/>
                  </a:lnTo>
                  <a:lnTo>
                    <a:pt x="523671" y="347980"/>
                  </a:lnTo>
                  <a:lnTo>
                    <a:pt x="522122" y="353060"/>
                  </a:lnTo>
                  <a:lnTo>
                    <a:pt x="527519" y="349250"/>
                  </a:lnTo>
                  <a:lnTo>
                    <a:pt x="522274" y="355600"/>
                  </a:lnTo>
                  <a:lnTo>
                    <a:pt x="527367" y="353060"/>
                  </a:lnTo>
                  <a:lnTo>
                    <a:pt x="525983" y="355600"/>
                  </a:lnTo>
                  <a:lnTo>
                    <a:pt x="527037" y="355600"/>
                  </a:lnTo>
                  <a:lnTo>
                    <a:pt x="527481" y="354330"/>
                  </a:lnTo>
                  <a:lnTo>
                    <a:pt x="528167" y="354330"/>
                  </a:lnTo>
                  <a:lnTo>
                    <a:pt x="528650" y="353060"/>
                  </a:lnTo>
                  <a:lnTo>
                    <a:pt x="530072" y="349250"/>
                  </a:lnTo>
                  <a:lnTo>
                    <a:pt x="531406" y="347980"/>
                  </a:lnTo>
                  <a:lnTo>
                    <a:pt x="534047" y="345440"/>
                  </a:lnTo>
                  <a:lnTo>
                    <a:pt x="538327" y="341630"/>
                  </a:lnTo>
                  <a:lnTo>
                    <a:pt x="537603" y="341630"/>
                  </a:lnTo>
                  <a:lnTo>
                    <a:pt x="538353" y="340360"/>
                  </a:lnTo>
                  <a:lnTo>
                    <a:pt x="539013" y="339090"/>
                  </a:lnTo>
                  <a:lnTo>
                    <a:pt x="539889" y="339090"/>
                  </a:lnTo>
                  <a:lnTo>
                    <a:pt x="538429" y="341630"/>
                  </a:lnTo>
                  <a:lnTo>
                    <a:pt x="539432" y="341630"/>
                  </a:lnTo>
                  <a:lnTo>
                    <a:pt x="538556" y="344170"/>
                  </a:lnTo>
                  <a:lnTo>
                    <a:pt x="537629" y="346710"/>
                  </a:lnTo>
                  <a:lnTo>
                    <a:pt x="536244" y="347980"/>
                  </a:lnTo>
                  <a:lnTo>
                    <a:pt x="544296" y="344170"/>
                  </a:lnTo>
                  <a:lnTo>
                    <a:pt x="538873" y="349250"/>
                  </a:lnTo>
                  <a:lnTo>
                    <a:pt x="534695" y="354330"/>
                  </a:lnTo>
                  <a:lnTo>
                    <a:pt x="534593" y="355600"/>
                  </a:lnTo>
                  <a:lnTo>
                    <a:pt x="531025" y="360680"/>
                  </a:lnTo>
                  <a:lnTo>
                    <a:pt x="530618" y="360680"/>
                  </a:lnTo>
                  <a:lnTo>
                    <a:pt x="526173" y="363220"/>
                  </a:lnTo>
                  <a:lnTo>
                    <a:pt x="524776" y="363220"/>
                  </a:lnTo>
                  <a:lnTo>
                    <a:pt x="520192" y="365760"/>
                  </a:lnTo>
                  <a:lnTo>
                    <a:pt x="516445" y="369570"/>
                  </a:lnTo>
                  <a:lnTo>
                    <a:pt x="509409" y="377190"/>
                  </a:lnTo>
                  <a:lnTo>
                    <a:pt x="509397" y="379730"/>
                  </a:lnTo>
                  <a:lnTo>
                    <a:pt x="514375" y="377190"/>
                  </a:lnTo>
                  <a:lnTo>
                    <a:pt x="516331" y="375920"/>
                  </a:lnTo>
                  <a:lnTo>
                    <a:pt x="524560" y="367030"/>
                  </a:lnTo>
                  <a:lnTo>
                    <a:pt x="530936" y="361950"/>
                  </a:lnTo>
                  <a:lnTo>
                    <a:pt x="533806" y="359410"/>
                  </a:lnTo>
                  <a:lnTo>
                    <a:pt x="531126" y="365760"/>
                  </a:lnTo>
                  <a:lnTo>
                    <a:pt x="532218" y="364490"/>
                  </a:lnTo>
                  <a:lnTo>
                    <a:pt x="536448" y="360680"/>
                  </a:lnTo>
                  <a:lnTo>
                    <a:pt x="540588" y="360680"/>
                  </a:lnTo>
                  <a:lnTo>
                    <a:pt x="538886" y="363220"/>
                  </a:lnTo>
                  <a:lnTo>
                    <a:pt x="537781" y="364490"/>
                  </a:lnTo>
                  <a:lnTo>
                    <a:pt x="534835" y="365760"/>
                  </a:lnTo>
                  <a:lnTo>
                    <a:pt x="532815" y="367030"/>
                  </a:lnTo>
                  <a:lnTo>
                    <a:pt x="526897" y="372110"/>
                  </a:lnTo>
                  <a:lnTo>
                    <a:pt x="525945" y="374650"/>
                  </a:lnTo>
                  <a:lnTo>
                    <a:pt x="521373" y="382270"/>
                  </a:lnTo>
                  <a:lnTo>
                    <a:pt x="519214" y="383540"/>
                  </a:lnTo>
                  <a:lnTo>
                    <a:pt x="513981" y="386080"/>
                  </a:lnTo>
                  <a:lnTo>
                    <a:pt x="513740" y="386080"/>
                  </a:lnTo>
                  <a:lnTo>
                    <a:pt x="506831" y="393700"/>
                  </a:lnTo>
                  <a:lnTo>
                    <a:pt x="506984" y="391160"/>
                  </a:lnTo>
                  <a:lnTo>
                    <a:pt x="507339" y="388620"/>
                  </a:lnTo>
                  <a:lnTo>
                    <a:pt x="507441" y="387350"/>
                  </a:lnTo>
                  <a:lnTo>
                    <a:pt x="506552" y="387350"/>
                  </a:lnTo>
                  <a:lnTo>
                    <a:pt x="505637" y="386080"/>
                  </a:lnTo>
                  <a:lnTo>
                    <a:pt x="503364" y="388620"/>
                  </a:lnTo>
                  <a:lnTo>
                    <a:pt x="499071" y="391160"/>
                  </a:lnTo>
                  <a:lnTo>
                    <a:pt x="498106" y="393700"/>
                  </a:lnTo>
                  <a:lnTo>
                    <a:pt x="497357" y="394970"/>
                  </a:lnTo>
                  <a:lnTo>
                    <a:pt x="496239" y="397510"/>
                  </a:lnTo>
                  <a:lnTo>
                    <a:pt x="495782" y="398780"/>
                  </a:lnTo>
                  <a:lnTo>
                    <a:pt x="493483" y="400050"/>
                  </a:lnTo>
                  <a:lnTo>
                    <a:pt x="491934" y="400050"/>
                  </a:lnTo>
                  <a:lnTo>
                    <a:pt x="491401" y="401320"/>
                  </a:lnTo>
                  <a:lnTo>
                    <a:pt x="491642" y="400050"/>
                  </a:lnTo>
                  <a:lnTo>
                    <a:pt x="491286" y="400050"/>
                  </a:lnTo>
                  <a:lnTo>
                    <a:pt x="490093" y="398780"/>
                  </a:lnTo>
                  <a:lnTo>
                    <a:pt x="484441" y="401320"/>
                  </a:lnTo>
                  <a:lnTo>
                    <a:pt x="482104" y="403860"/>
                  </a:lnTo>
                  <a:lnTo>
                    <a:pt x="471055" y="414020"/>
                  </a:lnTo>
                  <a:lnTo>
                    <a:pt x="470281" y="415290"/>
                  </a:lnTo>
                  <a:lnTo>
                    <a:pt x="470027" y="416560"/>
                  </a:lnTo>
                  <a:lnTo>
                    <a:pt x="474599" y="414020"/>
                  </a:lnTo>
                  <a:lnTo>
                    <a:pt x="478612" y="410210"/>
                  </a:lnTo>
                  <a:lnTo>
                    <a:pt x="480250" y="406400"/>
                  </a:lnTo>
                  <a:lnTo>
                    <a:pt x="483666" y="405130"/>
                  </a:lnTo>
                  <a:lnTo>
                    <a:pt x="484060" y="406400"/>
                  </a:lnTo>
                  <a:lnTo>
                    <a:pt x="487426" y="406400"/>
                  </a:lnTo>
                  <a:lnTo>
                    <a:pt x="489635" y="407670"/>
                  </a:lnTo>
                  <a:lnTo>
                    <a:pt x="491451" y="407670"/>
                  </a:lnTo>
                  <a:lnTo>
                    <a:pt x="494182" y="405130"/>
                  </a:lnTo>
                  <a:lnTo>
                    <a:pt x="498271" y="401320"/>
                  </a:lnTo>
                  <a:lnTo>
                    <a:pt x="497446" y="403860"/>
                  </a:lnTo>
                  <a:lnTo>
                    <a:pt x="499084" y="406400"/>
                  </a:lnTo>
                  <a:lnTo>
                    <a:pt x="499999" y="408940"/>
                  </a:lnTo>
                  <a:lnTo>
                    <a:pt x="508838" y="400050"/>
                  </a:lnTo>
                  <a:lnTo>
                    <a:pt x="509943" y="400050"/>
                  </a:lnTo>
                  <a:lnTo>
                    <a:pt x="510755" y="398780"/>
                  </a:lnTo>
                  <a:lnTo>
                    <a:pt x="513448" y="397510"/>
                  </a:lnTo>
                  <a:lnTo>
                    <a:pt x="514781" y="396240"/>
                  </a:lnTo>
                  <a:lnTo>
                    <a:pt x="516382" y="393700"/>
                  </a:lnTo>
                  <a:lnTo>
                    <a:pt x="517994" y="391160"/>
                  </a:lnTo>
                  <a:lnTo>
                    <a:pt x="520446" y="387350"/>
                  </a:lnTo>
                  <a:lnTo>
                    <a:pt x="525221" y="382270"/>
                  </a:lnTo>
                  <a:lnTo>
                    <a:pt x="524319" y="384810"/>
                  </a:lnTo>
                  <a:lnTo>
                    <a:pt x="526313" y="383540"/>
                  </a:lnTo>
                  <a:lnTo>
                    <a:pt x="528675" y="382270"/>
                  </a:lnTo>
                  <a:lnTo>
                    <a:pt x="533387" y="379730"/>
                  </a:lnTo>
                  <a:lnTo>
                    <a:pt x="534377" y="379730"/>
                  </a:lnTo>
                  <a:lnTo>
                    <a:pt x="535432" y="378460"/>
                  </a:lnTo>
                  <a:lnTo>
                    <a:pt x="536511" y="375920"/>
                  </a:lnTo>
                  <a:lnTo>
                    <a:pt x="537146" y="374650"/>
                  </a:lnTo>
                  <a:lnTo>
                    <a:pt x="528447" y="379730"/>
                  </a:lnTo>
                  <a:lnTo>
                    <a:pt x="527900" y="379730"/>
                  </a:lnTo>
                  <a:lnTo>
                    <a:pt x="528243" y="378460"/>
                  </a:lnTo>
                  <a:lnTo>
                    <a:pt x="529196" y="377190"/>
                  </a:lnTo>
                  <a:lnTo>
                    <a:pt x="532739" y="374650"/>
                  </a:lnTo>
                  <a:lnTo>
                    <a:pt x="536232" y="370840"/>
                  </a:lnTo>
                  <a:lnTo>
                    <a:pt x="545515" y="365760"/>
                  </a:lnTo>
                  <a:lnTo>
                    <a:pt x="550697" y="364490"/>
                  </a:lnTo>
                  <a:lnTo>
                    <a:pt x="552691" y="367030"/>
                  </a:lnTo>
                  <a:lnTo>
                    <a:pt x="553085" y="367030"/>
                  </a:lnTo>
                  <a:lnTo>
                    <a:pt x="553224" y="368300"/>
                  </a:lnTo>
                  <a:lnTo>
                    <a:pt x="551281" y="370840"/>
                  </a:lnTo>
                  <a:lnTo>
                    <a:pt x="546392" y="375920"/>
                  </a:lnTo>
                  <a:lnTo>
                    <a:pt x="547649" y="375920"/>
                  </a:lnTo>
                  <a:lnTo>
                    <a:pt x="549935" y="373380"/>
                  </a:lnTo>
                  <a:lnTo>
                    <a:pt x="553834" y="370840"/>
                  </a:lnTo>
                  <a:lnTo>
                    <a:pt x="555675" y="369570"/>
                  </a:lnTo>
                  <a:lnTo>
                    <a:pt x="561314" y="367030"/>
                  </a:lnTo>
                  <a:lnTo>
                    <a:pt x="563651" y="364490"/>
                  </a:lnTo>
                  <a:lnTo>
                    <a:pt x="565988" y="361950"/>
                  </a:lnTo>
                  <a:lnTo>
                    <a:pt x="567194" y="360680"/>
                  </a:lnTo>
                  <a:lnTo>
                    <a:pt x="568401" y="359410"/>
                  </a:lnTo>
                  <a:lnTo>
                    <a:pt x="573227" y="354330"/>
                  </a:lnTo>
                  <a:lnTo>
                    <a:pt x="573722" y="353060"/>
                  </a:lnTo>
                  <a:lnTo>
                    <a:pt x="569937" y="353060"/>
                  </a:lnTo>
                  <a:lnTo>
                    <a:pt x="575106" y="347980"/>
                  </a:lnTo>
                  <a:lnTo>
                    <a:pt x="575208" y="347789"/>
                  </a:lnTo>
                  <a:lnTo>
                    <a:pt x="575246" y="345440"/>
                  </a:lnTo>
                  <a:lnTo>
                    <a:pt x="575932" y="344170"/>
                  </a:lnTo>
                  <a:lnTo>
                    <a:pt x="576999" y="342900"/>
                  </a:lnTo>
                  <a:lnTo>
                    <a:pt x="578637" y="341630"/>
                  </a:lnTo>
                  <a:lnTo>
                    <a:pt x="580148" y="341630"/>
                  </a:lnTo>
                  <a:lnTo>
                    <a:pt x="579628" y="342900"/>
                  </a:lnTo>
                  <a:lnTo>
                    <a:pt x="578726" y="344170"/>
                  </a:lnTo>
                  <a:lnTo>
                    <a:pt x="575360" y="347789"/>
                  </a:lnTo>
                  <a:lnTo>
                    <a:pt x="580377" y="344170"/>
                  </a:lnTo>
                  <a:lnTo>
                    <a:pt x="584784" y="341630"/>
                  </a:lnTo>
                  <a:lnTo>
                    <a:pt x="588391" y="337820"/>
                  </a:lnTo>
                  <a:lnTo>
                    <a:pt x="589597" y="336550"/>
                  </a:lnTo>
                  <a:lnTo>
                    <a:pt x="596036" y="330200"/>
                  </a:lnTo>
                  <a:lnTo>
                    <a:pt x="598385" y="327660"/>
                  </a:lnTo>
                  <a:lnTo>
                    <a:pt x="595134" y="327660"/>
                  </a:lnTo>
                  <a:lnTo>
                    <a:pt x="592632" y="330200"/>
                  </a:lnTo>
                  <a:lnTo>
                    <a:pt x="587121" y="336550"/>
                  </a:lnTo>
                  <a:lnTo>
                    <a:pt x="585203" y="337820"/>
                  </a:lnTo>
                  <a:lnTo>
                    <a:pt x="595896" y="322580"/>
                  </a:lnTo>
                  <a:lnTo>
                    <a:pt x="601484" y="316230"/>
                  </a:lnTo>
                  <a:lnTo>
                    <a:pt x="604939" y="312420"/>
                  </a:lnTo>
                  <a:lnTo>
                    <a:pt x="604812" y="312420"/>
                  </a:lnTo>
                  <a:lnTo>
                    <a:pt x="604608" y="311150"/>
                  </a:lnTo>
                  <a:lnTo>
                    <a:pt x="604050" y="312420"/>
                  </a:lnTo>
                  <a:lnTo>
                    <a:pt x="602170" y="313690"/>
                  </a:lnTo>
                  <a:lnTo>
                    <a:pt x="600392" y="316230"/>
                  </a:lnTo>
                  <a:lnTo>
                    <a:pt x="595909" y="321310"/>
                  </a:lnTo>
                  <a:lnTo>
                    <a:pt x="593432" y="322580"/>
                  </a:lnTo>
                  <a:lnTo>
                    <a:pt x="589572" y="325120"/>
                  </a:lnTo>
                  <a:lnTo>
                    <a:pt x="589534" y="323850"/>
                  </a:lnTo>
                  <a:lnTo>
                    <a:pt x="596734" y="316230"/>
                  </a:lnTo>
                  <a:lnTo>
                    <a:pt x="597535" y="314960"/>
                  </a:lnTo>
                  <a:lnTo>
                    <a:pt x="598335" y="313690"/>
                  </a:lnTo>
                  <a:lnTo>
                    <a:pt x="599935" y="311150"/>
                  </a:lnTo>
                  <a:lnTo>
                    <a:pt x="602881" y="304800"/>
                  </a:lnTo>
                  <a:lnTo>
                    <a:pt x="604621" y="302260"/>
                  </a:lnTo>
                  <a:lnTo>
                    <a:pt x="611441" y="295910"/>
                  </a:lnTo>
                  <a:lnTo>
                    <a:pt x="613994" y="293370"/>
                  </a:lnTo>
                  <a:lnTo>
                    <a:pt x="616546" y="290830"/>
                  </a:lnTo>
                  <a:lnTo>
                    <a:pt x="621588" y="284480"/>
                  </a:lnTo>
                  <a:lnTo>
                    <a:pt x="629145" y="276860"/>
                  </a:lnTo>
                  <a:lnTo>
                    <a:pt x="631621" y="274320"/>
                  </a:lnTo>
                  <a:lnTo>
                    <a:pt x="635317" y="273050"/>
                  </a:lnTo>
                  <a:lnTo>
                    <a:pt x="635050" y="275590"/>
                  </a:lnTo>
                  <a:lnTo>
                    <a:pt x="637171" y="273050"/>
                  </a:lnTo>
                  <a:lnTo>
                    <a:pt x="640346" y="269240"/>
                  </a:lnTo>
                  <a:lnTo>
                    <a:pt x="639826" y="271780"/>
                  </a:lnTo>
                  <a:lnTo>
                    <a:pt x="639038" y="271780"/>
                  </a:lnTo>
                  <a:lnTo>
                    <a:pt x="632231" y="279400"/>
                  </a:lnTo>
                  <a:lnTo>
                    <a:pt x="629881" y="281940"/>
                  </a:lnTo>
                  <a:lnTo>
                    <a:pt x="628967" y="284480"/>
                  </a:lnTo>
                  <a:lnTo>
                    <a:pt x="628472" y="285750"/>
                  </a:lnTo>
                  <a:lnTo>
                    <a:pt x="634809" y="281940"/>
                  </a:lnTo>
                  <a:lnTo>
                    <a:pt x="641299" y="275590"/>
                  </a:lnTo>
                  <a:lnTo>
                    <a:pt x="647865" y="269240"/>
                  </a:lnTo>
                  <a:lnTo>
                    <a:pt x="652881" y="264160"/>
                  </a:lnTo>
                  <a:lnTo>
                    <a:pt x="655396" y="261620"/>
                  </a:lnTo>
                  <a:lnTo>
                    <a:pt x="656882" y="260350"/>
                  </a:lnTo>
                  <a:lnTo>
                    <a:pt x="655713" y="260350"/>
                  </a:lnTo>
                  <a:lnTo>
                    <a:pt x="654278" y="261620"/>
                  </a:lnTo>
                  <a:lnTo>
                    <a:pt x="650278" y="264160"/>
                  </a:lnTo>
                  <a:lnTo>
                    <a:pt x="649198" y="264160"/>
                  </a:lnTo>
                  <a:lnTo>
                    <a:pt x="655447" y="256540"/>
                  </a:lnTo>
                  <a:lnTo>
                    <a:pt x="658266" y="254000"/>
                  </a:lnTo>
                  <a:lnTo>
                    <a:pt x="664616" y="248920"/>
                  </a:lnTo>
                  <a:lnTo>
                    <a:pt x="665441" y="247650"/>
                  </a:lnTo>
                  <a:lnTo>
                    <a:pt x="669607" y="241300"/>
                  </a:lnTo>
                  <a:lnTo>
                    <a:pt x="669163" y="238760"/>
                  </a:lnTo>
                  <a:lnTo>
                    <a:pt x="668756" y="237490"/>
                  </a:lnTo>
                  <a:lnTo>
                    <a:pt x="665226" y="241300"/>
                  </a:lnTo>
                  <a:lnTo>
                    <a:pt x="661504" y="245110"/>
                  </a:lnTo>
                  <a:lnTo>
                    <a:pt x="659904" y="245110"/>
                  </a:lnTo>
                  <a:lnTo>
                    <a:pt x="657174" y="247650"/>
                  </a:lnTo>
                  <a:lnTo>
                    <a:pt x="656094" y="247650"/>
                  </a:lnTo>
                  <a:lnTo>
                    <a:pt x="624827" y="276860"/>
                  </a:lnTo>
                  <a:lnTo>
                    <a:pt x="619950" y="281940"/>
                  </a:lnTo>
                  <a:lnTo>
                    <a:pt x="612368" y="289560"/>
                  </a:lnTo>
                  <a:lnTo>
                    <a:pt x="609498" y="292100"/>
                  </a:lnTo>
                  <a:lnTo>
                    <a:pt x="607745" y="292100"/>
                  </a:lnTo>
                  <a:lnTo>
                    <a:pt x="606552" y="293370"/>
                  </a:lnTo>
                  <a:lnTo>
                    <a:pt x="607593" y="289560"/>
                  </a:lnTo>
                  <a:lnTo>
                    <a:pt x="601700" y="294640"/>
                  </a:lnTo>
                  <a:lnTo>
                    <a:pt x="598766" y="298450"/>
                  </a:lnTo>
                  <a:lnTo>
                    <a:pt x="596036" y="300990"/>
                  </a:lnTo>
                  <a:lnTo>
                    <a:pt x="590778" y="306819"/>
                  </a:lnTo>
                  <a:lnTo>
                    <a:pt x="590778" y="314960"/>
                  </a:lnTo>
                  <a:lnTo>
                    <a:pt x="590550" y="318770"/>
                  </a:lnTo>
                  <a:lnTo>
                    <a:pt x="589737" y="320040"/>
                  </a:lnTo>
                  <a:lnTo>
                    <a:pt x="588987" y="320040"/>
                  </a:lnTo>
                  <a:lnTo>
                    <a:pt x="583946" y="326390"/>
                  </a:lnTo>
                  <a:lnTo>
                    <a:pt x="578866" y="331470"/>
                  </a:lnTo>
                  <a:lnTo>
                    <a:pt x="568642" y="339090"/>
                  </a:lnTo>
                  <a:lnTo>
                    <a:pt x="567728" y="340360"/>
                  </a:lnTo>
                  <a:lnTo>
                    <a:pt x="566864" y="340360"/>
                  </a:lnTo>
                  <a:lnTo>
                    <a:pt x="565086" y="341630"/>
                  </a:lnTo>
                  <a:lnTo>
                    <a:pt x="564438" y="341630"/>
                  </a:lnTo>
                  <a:lnTo>
                    <a:pt x="565251" y="339090"/>
                  </a:lnTo>
                  <a:lnTo>
                    <a:pt x="567347" y="336550"/>
                  </a:lnTo>
                  <a:lnTo>
                    <a:pt x="568820" y="335280"/>
                  </a:lnTo>
                  <a:lnTo>
                    <a:pt x="570280" y="334010"/>
                  </a:lnTo>
                  <a:lnTo>
                    <a:pt x="574840" y="328930"/>
                  </a:lnTo>
                  <a:lnTo>
                    <a:pt x="580542" y="322580"/>
                  </a:lnTo>
                  <a:lnTo>
                    <a:pt x="582028" y="321310"/>
                  </a:lnTo>
                  <a:lnTo>
                    <a:pt x="585000" y="318770"/>
                  </a:lnTo>
                  <a:lnTo>
                    <a:pt x="590778" y="314960"/>
                  </a:lnTo>
                  <a:lnTo>
                    <a:pt x="590778" y="306819"/>
                  </a:lnTo>
                  <a:lnTo>
                    <a:pt x="590308" y="307340"/>
                  </a:lnTo>
                  <a:lnTo>
                    <a:pt x="588670" y="309880"/>
                  </a:lnTo>
                  <a:lnTo>
                    <a:pt x="583933" y="313690"/>
                  </a:lnTo>
                  <a:lnTo>
                    <a:pt x="582968" y="313690"/>
                  </a:lnTo>
                  <a:lnTo>
                    <a:pt x="583857" y="312420"/>
                  </a:lnTo>
                  <a:lnTo>
                    <a:pt x="584581" y="311150"/>
                  </a:lnTo>
                  <a:lnTo>
                    <a:pt x="585597" y="309880"/>
                  </a:lnTo>
                  <a:lnTo>
                    <a:pt x="586828" y="308610"/>
                  </a:lnTo>
                  <a:lnTo>
                    <a:pt x="588073" y="307340"/>
                  </a:lnTo>
                  <a:lnTo>
                    <a:pt x="589470" y="306070"/>
                  </a:lnTo>
                  <a:lnTo>
                    <a:pt x="583323" y="308610"/>
                  </a:lnTo>
                  <a:lnTo>
                    <a:pt x="580834" y="307340"/>
                  </a:lnTo>
                  <a:lnTo>
                    <a:pt x="579234" y="308394"/>
                  </a:lnTo>
                  <a:lnTo>
                    <a:pt x="579234" y="319443"/>
                  </a:lnTo>
                  <a:lnTo>
                    <a:pt x="578726" y="320040"/>
                  </a:lnTo>
                  <a:lnTo>
                    <a:pt x="578218" y="321310"/>
                  </a:lnTo>
                  <a:lnTo>
                    <a:pt x="578142" y="320040"/>
                  </a:lnTo>
                  <a:lnTo>
                    <a:pt x="578446" y="320040"/>
                  </a:lnTo>
                  <a:lnTo>
                    <a:pt x="579234" y="319443"/>
                  </a:lnTo>
                  <a:lnTo>
                    <a:pt x="579234" y="308394"/>
                  </a:lnTo>
                  <a:lnTo>
                    <a:pt x="573074" y="312420"/>
                  </a:lnTo>
                  <a:lnTo>
                    <a:pt x="571436" y="313690"/>
                  </a:lnTo>
                  <a:lnTo>
                    <a:pt x="573278" y="309880"/>
                  </a:lnTo>
                  <a:lnTo>
                    <a:pt x="578091" y="304800"/>
                  </a:lnTo>
                  <a:lnTo>
                    <a:pt x="580555" y="303530"/>
                  </a:lnTo>
                  <a:lnTo>
                    <a:pt x="581240" y="303530"/>
                  </a:lnTo>
                  <a:lnTo>
                    <a:pt x="583996" y="302260"/>
                  </a:lnTo>
                  <a:lnTo>
                    <a:pt x="585914" y="300990"/>
                  </a:lnTo>
                  <a:lnTo>
                    <a:pt x="592810" y="292100"/>
                  </a:lnTo>
                  <a:lnTo>
                    <a:pt x="596938" y="288290"/>
                  </a:lnTo>
                  <a:lnTo>
                    <a:pt x="599948" y="287020"/>
                  </a:lnTo>
                  <a:lnTo>
                    <a:pt x="603529" y="285750"/>
                  </a:lnTo>
                  <a:lnTo>
                    <a:pt x="607720" y="281940"/>
                  </a:lnTo>
                  <a:lnTo>
                    <a:pt x="615302" y="274320"/>
                  </a:lnTo>
                  <a:lnTo>
                    <a:pt x="618109" y="271780"/>
                  </a:lnTo>
                  <a:lnTo>
                    <a:pt x="620572" y="269240"/>
                  </a:lnTo>
                  <a:lnTo>
                    <a:pt x="623023" y="266700"/>
                  </a:lnTo>
                  <a:lnTo>
                    <a:pt x="624649" y="265430"/>
                  </a:lnTo>
                  <a:lnTo>
                    <a:pt x="629881" y="264160"/>
                  </a:lnTo>
                  <a:lnTo>
                    <a:pt x="633247" y="260350"/>
                  </a:lnTo>
                  <a:lnTo>
                    <a:pt x="635495" y="257810"/>
                  </a:lnTo>
                  <a:lnTo>
                    <a:pt x="643356" y="250190"/>
                  </a:lnTo>
                  <a:lnTo>
                    <a:pt x="646772" y="246380"/>
                  </a:lnTo>
                  <a:lnTo>
                    <a:pt x="654570" y="238760"/>
                  </a:lnTo>
                  <a:lnTo>
                    <a:pt x="656907" y="236220"/>
                  </a:lnTo>
                  <a:lnTo>
                    <a:pt x="657809" y="233680"/>
                  </a:lnTo>
                  <a:lnTo>
                    <a:pt x="659231" y="229870"/>
                  </a:lnTo>
                  <a:lnTo>
                    <a:pt x="660260" y="228600"/>
                  </a:lnTo>
                  <a:lnTo>
                    <a:pt x="658571" y="229870"/>
                  </a:lnTo>
                  <a:lnTo>
                    <a:pt x="657504" y="229870"/>
                  </a:lnTo>
                  <a:lnTo>
                    <a:pt x="656780" y="231140"/>
                  </a:lnTo>
                  <a:lnTo>
                    <a:pt x="651916" y="237490"/>
                  </a:lnTo>
                  <a:lnTo>
                    <a:pt x="647636" y="242570"/>
                  </a:lnTo>
                  <a:lnTo>
                    <a:pt x="643051" y="248920"/>
                  </a:lnTo>
                  <a:lnTo>
                    <a:pt x="638060" y="254000"/>
                  </a:lnTo>
                  <a:lnTo>
                    <a:pt x="633679" y="257810"/>
                  </a:lnTo>
                  <a:lnTo>
                    <a:pt x="629475" y="260350"/>
                  </a:lnTo>
                  <a:lnTo>
                    <a:pt x="631113" y="257810"/>
                  </a:lnTo>
                  <a:lnTo>
                    <a:pt x="628929" y="257810"/>
                  </a:lnTo>
                  <a:lnTo>
                    <a:pt x="626021" y="260350"/>
                  </a:lnTo>
                  <a:lnTo>
                    <a:pt x="624433" y="261620"/>
                  </a:lnTo>
                  <a:lnTo>
                    <a:pt x="622160" y="262890"/>
                  </a:lnTo>
                  <a:lnTo>
                    <a:pt x="621233" y="262890"/>
                  </a:lnTo>
                  <a:lnTo>
                    <a:pt x="622338" y="261620"/>
                  </a:lnTo>
                  <a:lnTo>
                    <a:pt x="623379" y="259080"/>
                  </a:lnTo>
                  <a:lnTo>
                    <a:pt x="624014" y="259080"/>
                  </a:lnTo>
                  <a:lnTo>
                    <a:pt x="628815" y="254000"/>
                  </a:lnTo>
                  <a:lnTo>
                    <a:pt x="630021" y="252730"/>
                  </a:lnTo>
                  <a:lnTo>
                    <a:pt x="631393" y="251460"/>
                  </a:lnTo>
                  <a:lnTo>
                    <a:pt x="635508" y="247650"/>
                  </a:lnTo>
                  <a:lnTo>
                    <a:pt x="636562" y="246380"/>
                  </a:lnTo>
                  <a:lnTo>
                    <a:pt x="638644" y="243840"/>
                  </a:lnTo>
                  <a:lnTo>
                    <a:pt x="645960" y="234950"/>
                  </a:lnTo>
                  <a:lnTo>
                    <a:pt x="648411" y="232410"/>
                  </a:lnTo>
                  <a:lnTo>
                    <a:pt x="649071" y="231140"/>
                  </a:lnTo>
                  <a:lnTo>
                    <a:pt x="645490" y="231140"/>
                  </a:lnTo>
                  <a:lnTo>
                    <a:pt x="650532" y="224790"/>
                  </a:lnTo>
                  <a:lnTo>
                    <a:pt x="650938" y="223520"/>
                  </a:lnTo>
                  <a:lnTo>
                    <a:pt x="651332" y="222250"/>
                  </a:lnTo>
                  <a:lnTo>
                    <a:pt x="648462" y="223520"/>
                  </a:lnTo>
                  <a:lnTo>
                    <a:pt x="650125" y="219710"/>
                  </a:lnTo>
                  <a:lnTo>
                    <a:pt x="644537" y="223520"/>
                  </a:lnTo>
                  <a:lnTo>
                    <a:pt x="645172" y="222250"/>
                  </a:lnTo>
                  <a:lnTo>
                    <a:pt x="645807" y="220980"/>
                  </a:lnTo>
                  <a:lnTo>
                    <a:pt x="649541" y="217170"/>
                  </a:lnTo>
                  <a:lnTo>
                    <a:pt x="650887" y="215900"/>
                  </a:lnTo>
                  <a:lnTo>
                    <a:pt x="652195" y="214630"/>
                  </a:lnTo>
                  <a:lnTo>
                    <a:pt x="651217" y="213360"/>
                  </a:lnTo>
                  <a:lnTo>
                    <a:pt x="648589" y="214630"/>
                  </a:lnTo>
                  <a:lnTo>
                    <a:pt x="640549" y="222250"/>
                  </a:lnTo>
                  <a:lnTo>
                    <a:pt x="644829" y="215900"/>
                  </a:lnTo>
                  <a:lnTo>
                    <a:pt x="639267" y="219646"/>
                  </a:lnTo>
                  <a:lnTo>
                    <a:pt x="639267" y="224790"/>
                  </a:lnTo>
                  <a:lnTo>
                    <a:pt x="639102" y="226060"/>
                  </a:lnTo>
                  <a:lnTo>
                    <a:pt x="634758" y="232410"/>
                  </a:lnTo>
                  <a:lnTo>
                    <a:pt x="629081" y="237490"/>
                  </a:lnTo>
                  <a:lnTo>
                    <a:pt x="622376" y="243840"/>
                  </a:lnTo>
                  <a:lnTo>
                    <a:pt x="621665" y="243840"/>
                  </a:lnTo>
                  <a:lnTo>
                    <a:pt x="623366" y="241300"/>
                  </a:lnTo>
                  <a:lnTo>
                    <a:pt x="625068" y="238760"/>
                  </a:lnTo>
                  <a:lnTo>
                    <a:pt x="628561" y="234950"/>
                  </a:lnTo>
                  <a:lnTo>
                    <a:pt x="636727" y="226060"/>
                  </a:lnTo>
                  <a:lnTo>
                    <a:pt x="637743" y="226060"/>
                  </a:lnTo>
                  <a:lnTo>
                    <a:pt x="639000" y="224790"/>
                  </a:lnTo>
                  <a:lnTo>
                    <a:pt x="639267" y="224790"/>
                  </a:lnTo>
                  <a:lnTo>
                    <a:pt x="639267" y="219646"/>
                  </a:lnTo>
                  <a:lnTo>
                    <a:pt x="637273" y="220980"/>
                  </a:lnTo>
                  <a:lnTo>
                    <a:pt x="635647" y="220980"/>
                  </a:lnTo>
                  <a:lnTo>
                    <a:pt x="636612" y="219710"/>
                  </a:lnTo>
                  <a:lnTo>
                    <a:pt x="637527" y="218440"/>
                  </a:lnTo>
                  <a:lnTo>
                    <a:pt x="639559" y="217170"/>
                  </a:lnTo>
                  <a:lnTo>
                    <a:pt x="641273" y="215900"/>
                  </a:lnTo>
                  <a:lnTo>
                    <a:pt x="642035" y="213360"/>
                  </a:lnTo>
                  <a:lnTo>
                    <a:pt x="640194" y="214630"/>
                  </a:lnTo>
                  <a:lnTo>
                    <a:pt x="636879" y="215900"/>
                  </a:lnTo>
                  <a:lnTo>
                    <a:pt x="635495" y="215900"/>
                  </a:lnTo>
                  <a:lnTo>
                    <a:pt x="633615" y="218211"/>
                  </a:lnTo>
                  <a:lnTo>
                    <a:pt x="633615" y="220980"/>
                  </a:lnTo>
                  <a:lnTo>
                    <a:pt x="632980" y="222250"/>
                  </a:lnTo>
                  <a:lnTo>
                    <a:pt x="630847" y="224790"/>
                  </a:lnTo>
                  <a:lnTo>
                    <a:pt x="629526" y="226060"/>
                  </a:lnTo>
                  <a:lnTo>
                    <a:pt x="629373" y="228600"/>
                  </a:lnTo>
                  <a:lnTo>
                    <a:pt x="623049" y="234950"/>
                  </a:lnTo>
                  <a:lnTo>
                    <a:pt x="622071" y="234950"/>
                  </a:lnTo>
                  <a:lnTo>
                    <a:pt x="620750" y="233680"/>
                  </a:lnTo>
                  <a:lnTo>
                    <a:pt x="621461" y="232410"/>
                  </a:lnTo>
                  <a:lnTo>
                    <a:pt x="623201" y="231140"/>
                  </a:lnTo>
                  <a:lnTo>
                    <a:pt x="628091" y="224790"/>
                  </a:lnTo>
                  <a:lnTo>
                    <a:pt x="629983" y="222250"/>
                  </a:lnTo>
                  <a:lnTo>
                    <a:pt x="631304" y="220980"/>
                  </a:lnTo>
                  <a:lnTo>
                    <a:pt x="633615" y="220980"/>
                  </a:lnTo>
                  <a:lnTo>
                    <a:pt x="633615" y="218211"/>
                  </a:lnTo>
                  <a:lnTo>
                    <a:pt x="632383" y="219710"/>
                  </a:lnTo>
                  <a:lnTo>
                    <a:pt x="625970" y="226060"/>
                  </a:lnTo>
                  <a:lnTo>
                    <a:pt x="620115" y="229870"/>
                  </a:lnTo>
                  <a:lnTo>
                    <a:pt x="613892" y="236220"/>
                  </a:lnTo>
                  <a:lnTo>
                    <a:pt x="612851" y="236855"/>
                  </a:lnTo>
                  <a:lnTo>
                    <a:pt x="612851" y="271780"/>
                  </a:lnTo>
                  <a:lnTo>
                    <a:pt x="612406" y="273050"/>
                  </a:lnTo>
                  <a:lnTo>
                    <a:pt x="608926" y="276860"/>
                  </a:lnTo>
                  <a:lnTo>
                    <a:pt x="606196" y="276860"/>
                  </a:lnTo>
                  <a:lnTo>
                    <a:pt x="607364" y="274320"/>
                  </a:lnTo>
                  <a:lnTo>
                    <a:pt x="610831" y="271780"/>
                  </a:lnTo>
                  <a:lnTo>
                    <a:pt x="612127" y="270510"/>
                  </a:lnTo>
                  <a:lnTo>
                    <a:pt x="612673" y="271780"/>
                  </a:lnTo>
                  <a:lnTo>
                    <a:pt x="612851" y="271780"/>
                  </a:lnTo>
                  <a:lnTo>
                    <a:pt x="612851" y="236855"/>
                  </a:lnTo>
                  <a:lnTo>
                    <a:pt x="611797" y="237490"/>
                  </a:lnTo>
                  <a:lnTo>
                    <a:pt x="610704" y="238760"/>
                  </a:lnTo>
                  <a:lnTo>
                    <a:pt x="610616" y="237490"/>
                  </a:lnTo>
                  <a:lnTo>
                    <a:pt x="610946" y="237490"/>
                  </a:lnTo>
                  <a:lnTo>
                    <a:pt x="611403" y="236220"/>
                  </a:lnTo>
                  <a:lnTo>
                    <a:pt x="615619" y="231140"/>
                  </a:lnTo>
                  <a:lnTo>
                    <a:pt x="618680" y="227330"/>
                  </a:lnTo>
                  <a:lnTo>
                    <a:pt x="623773" y="220980"/>
                  </a:lnTo>
                  <a:lnTo>
                    <a:pt x="630669" y="218440"/>
                  </a:lnTo>
                  <a:lnTo>
                    <a:pt x="634098" y="214630"/>
                  </a:lnTo>
                  <a:lnTo>
                    <a:pt x="639711" y="207010"/>
                  </a:lnTo>
                  <a:lnTo>
                    <a:pt x="641007" y="205740"/>
                  </a:lnTo>
                  <a:lnTo>
                    <a:pt x="642302" y="204470"/>
                  </a:lnTo>
                  <a:lnTo>
                    <a:pt x="643597" y="203200"/>
                  </a:lnTo>
                  <a:lnTo>
                    <a:pt x="650684" y="198120"/>
                  </a:lnTo>
                  <a:lnTo>
                    <a:pt x="653542" y="195580"/>
                  </a:lnTo>
                  <a:lnTo>
                    <a:pt x="654964" y="194310"/>
                  </a:lnTo>
                  <a:lnTo>
                    <a:pt x="656399" y="193040"/>
                  </a:lnTo>
                  <a:lnTo>
                    <a:pt x="659879" y="191770"/>
                  </a:lnTo>
                  <a:lnTo>
                    <a:pt x="662203" y="191770"/>
                  </a:lnTo>
                  <a:lnTo>
                    <a:pt x="663016" y="190500"/>
                  </a:lnTo>
                  <a:lnTo>
                    <a:pt x="666610" y="184150"/>
                  </a:lnTo>
                  <a:lnTo>
                    <a:pt x="669163" y="180340"/>
                  </a:lnTo>
                  <a:lnTo>
                    <a:pt x="673214" y="177800"/>
                  </a:lnTo>
                  <a:lnTo>
                    <a:pt x="678510" y="172720"/>
                  </a:lnTo>
                  <a:lnTo>
                    <a:pt x="683234" y="168910"/>
                  </a:lnTo>
                  <a:lnTo>
                    <a:pt x="685380" y="167640"/>
                  </a:lnTo>
                  <a:lnTo>
                    <a:pt x="689330" y="167640"/>
                  </a:lnTo>
                  <a:lnTo>
                    <a:pt x="686930" y="171450"/>
                  </a:lnTo>
                  <a:lnTo>
                    <a:pt x="685355" y="173990"/>
                  </a:lnTo>
                  <a:lnTo>
                    <a:pt x="688479" y="171450"/>
                  </a:lnTo>
                  <a:lnTo>
                    <a:pt x="691857" y="168910"/>
                  </a:lnTo>
                  <a:lnTo>
                    <a:pt x="694524" y="167640"/>
                  </a:lnTo>
                  <a:lnTo>
                    <a:pt x="697598" y="166370"/>
                  </a:lnTo>
                  <a:lnTo>
                    <a:pt x="698817" y="165100"/>
                  </a:lnTo>
                  <a:lnTo>
                    <a:pt x="704253" y="156210"/>
                  </a:lnTo>
                  <a:lnTo>
                    <a:pt x="706475" y="154940"/>
                  </a:lnTo>
                  <a:lnTo>
                    <a:pt x="709549" y="153670"/>
                  </a:lnTo>
                  <a:lnTo>
                    <a:pt x="713308" y="152400"/>
                  </a:lnTo>
                  <a:lnTo>
                    <a:pt x="720305" y="146050"/>
                  </a:lnTo>
                  <a:lnTo>
                    <a:pt x="719924" y="146050"/>
                  </a:lnTo>
                  <a:lnTo>
                    <a:pt x="721766" y="142240"/>
                  </a:lnTo>
                  <a:lnTo>
                    <a:pt x="722363" y="139700"/>
                  </a:lnTo>
                  <a:close/>
                </a:path>
                <a:path w="1125220" h="2218690">
                  <a:moveTo>
                    <a:pt x="728687" y="1636776"/>
                  </a:moveTo>
                  <a:lnTo>
                    <a:pt x="728560" y="1636788"/>
                  </a:lnTo>
                  <a:lnTo>
                    <a:pt x="728408" y="1636979"/>
                  </a:lnTo>
                  <a:lnTo>
                    <a:pt x="728687" y="1636776"/>
                  </a:lnTo>
                  <a:close/>
                </a:path>
                <a:path w="1125220" h="2218690">
                  <a:moveTo>
                    <a:pt x="733425" y="2180856"/>
                  </a:moveTo>
                  <a:lnTo>
                    <a:pt x="733310" y="2180983"/>
                  </a:lnTo>
                  <a:lnTo>
                    <a:pt x="733259" y="2181225"/>
                  </a:lnTo>
                  <a:lnTo>
                    <a:pt x="733336" y="2181085"/>
                  </a:lnTo>
                  <a:lnTo>
                    <a:pt x="733425" y="2180856"/>
                  </a:lnTo>
                  <a:close/>
                </a:path>
                <a:path w="1125220" h="2218690">
                  <a:moveTo>
                    <a:pt x="733450" y="2180844"/>
                  </a:moveTo>
                  <a:close/>
                </a:path>
                <a:path w="1125220" h="2218690">
                  <a:moveTo>
                    <a:pt x="794372" y="1945297"/>
                  </a:moveTo>
                  <a:lnTo>
                    <a:pt x="794194" y="1945576"/>
                  </a:lnTo>
                  <a:lnTo>
                    <a:pt x="794359" y="1945424"/>
                  </a:lnTo>
                  <a:lnTo>
                    <a:pt x="794372" y="1945297"/>
                  </a:lnTo>
                  <a:close/>
                </a:path>
                <a:path w="1125220" h="2218690">
                  <a:moveTo>
                    <a:pt x="868045" y="1851025"/>
                  </a:moveTo>
                  <a:lnTo>
                    <a:pt x="867803" y="1851177"/>
                  </a:lnTo>
                  <a:lnTo>
                    <a:pt x="867930" y="1851126"/>
                  </a:lnTo>
                  <a:close/>
                </a:path>
                <a:path w="1125220" h="2218690">
                  <a:moveTo>
                    <a:pt x="872642" y="2173071"/>
                  </a:moveTo>
                  <a:lnTo>
                    <a:pt x="872502" y="2173236"/>
                  </a:lnTo>
                  <a:lnTo>
                    <a:pt x="872642" y="2173071"/>
                  </a:lnTo>
                  <a:close/>
                </a:path>
                <a:path w="1125220" h="2218690">
                  <a:moveTo>
                    <a:pt x="873899" y="1867382"/>
                  </a:moveTo>
                  <a:lnTo>
                    <a:pt x="873531" y="1867662"/>
                  </a:lnTo>
                  <a:lnTo>
                    <a:pt x="873671" y="1867662"/>
                  </a:lnTo>
                  <a:lnTo>
                    <a:pt x="873848" y="1867484"/>
                  </a:lnTo>
                  <a:close/>
                </a:path>
                <a:path w="1125220" h="2218690">
                  <a:moveTo>
                    <a:pt x="873912" y="1867357"/>
                  </a:moveTo>
                  <a:close/>
                </a:path>
                <a:path w="1125220" h="2218690">
                  <a:moveTo>
                    <a:pt x="887120" y="1978812"/>
                  </a:moveTo>
                  <a:lnTo>
                    <a:pt x="886955" y="1978875"/>
                  </a:lnTo>
                  <a:lnTo>
                    <a:pt x="887120" y="1978812"/>
                  </a:lnTo>
                  <a:close/>
                </a:path>
                <a:path w="1125220" h="2218690">
                  <a:moveTo>
                    <a:pt x="938098" y="2097544"/>
                  </a:moveTo>
                  <a:lnTo>
                    <a:pt x="937945" y="2097646"/>
                  </a:lnTo>
                  <a:lnTo>
                    <a:pt x="937844" y="2097836"/>
                  </a:lnTo>
                  <a:lnTo>
                    <a:pt x="938098" y="2097544"/>
                  </a:lnTo>
                  <a:close/>
                </a:path>
                <a:path w="1125220" h="2218690">
                  <a:moveTo>
                    <a:pt x="940955" y="1758391"/>
                  </a:moveTo>
                  <a:lnTo>
                    <a:pt x="940612" y="1758619"/>
                  </a:lnTo>
                  <a:lnTo>
                    <a:pt x="940689" y="1758759"/>
                  </a:lnTo>
                  <a:lnTo>
                    <a:pt x="940955" y="1758391"/>
                  </a:lnTo>
                  <a:close/>
                </a:path>
                <a:path w="1125220" h="2218690">
                  <a:moveTo>
                    <a:pt x="956449" y="1931022"/>
                  </a:moveTo>
                  <a:lnTo>
                    <a:pt x="956322" y="1931174"/>
                  </a:lnTo>
                  <a:lnTo>
                    <a:pt x="956259" y="1931301"/>
                  </a:lnTo>
                  <a:lnTo>
                    <a:pt x="956132" y="1931441"/>
                  </a:lnTo>
                  <a:lnTo>
                    <a:pt x="956449" y="1931022"/>
                  </a:lnTo>
                  <a:close/>
                </a:path>
                <a:path w="1125220" h="2218690">
                  <a:moveTo>
                    <a:pt x="963218" y="1733867"/>
                  </a:moveTo>
                  <a:lnTo>
                    <a:pt x="962825" y="1734146"/>
                  </a:lnTo>
                  <a:lnTo>
                    <a:pt x="962964" y="1734096"/>
                  </a:lnTo>
                  <a:lnTo>
                    <a:pt x="963091" y="1733994"/>
                  </a:lnTo>
                  <a:lnTo>
                    <a:pt x="963218" y="1733867"/>
                  </a:lnTo>
                  <a:close/>
                </a:path>
                <a:path w="1125220" h="2218690">
                  <a:moveTo>
                    <a:pt x="974115" y="2055202"/>
                  </a:moveTo>
                  <a:lnTo>
                    <a:pt x="973912" y="2055279"/>
                  </a:lnTo>
                  <a:lnTo>
                    <a:pt x="974039" y="2055253"/>
                  </a:lnTo>
                  <a:close/>
                </a:path>
                <a:path w="1125220" h="2218690">
                  <a:moveTo>
                    <a:pt x="985926" y="2037562"/>
                  </a:moveTo>
                  <a:lnTo>
                    <a:pt x="985786" y="2037702"/>
                  </a:lnTo>
                  <a:lnTo>
                    <a:pt x="985926" y="2037562"/>
                  </a:lnTo>
                  <a:close/>
                </a:path>
                <a:path w="1125220" h="2218690">
                  <a:moveTo>
                    <a:pt x="1021257" y="1692706"/>
                  </a:moveTo>
                  <a:lnTo>
                    <a:pt x="1021029" y="1692871"/>
                  </a:lnTo>
                  <a:lnTo>
                    <a:pt x="1021257" y="1692706"/>
                  </a:lnTo>
                  <a:close/>
                </a:path>
                <a:path w="1125220" h="2218690">
                  <a:moveTo>
                    <a:pt x="1040384" y="1798180"/>
                  </a:moveTo>
                  <a:lnTo>
                    <a:pt x="1040218" y="1798332"/>
                  </a:lnTo>
                  <a:lnTo>
                    <a:pt x="1040384" y="1798180"/>
                  </a:lnTo>
                  <a:close/>
                </a:path>
                <a:path w="1125220" h="2218690">
                  <a:moveTo>
                    <a:pt x="1059751" y="1758696"/>
                  </a:moveTo>
                  <a:lnTo>
                    <a:pt x="1059662" y="1758835"/>
                  </a:lnTo>
                  <a:lnTo>
                    <a:pt x="1059484" y="1759077"/>
                  </a:lnTo>
                  <a:lnTo>
                    <a:pt x="1059751" y="1758696"/>
                  </a:lnTo>
                  <a:close/>
                </a:path>
                <a:path w="1125220" h="2218690">
                  <a:moveTo>
                    <a:pt x="1074547" y="1755521"/>
                  </a:moveTo>
                  <a:lnTo>
                    <a:pt x="1074420" y="1755660"/>
                  </a:lnTo>
                  <a:lnTo>
                    <a:pt x="1074318" y="1755787"/>
                  </a:lnTo>
                  <a:lnTo>
                    <a:pt x="1074204" y="1755927"/>
                  </a:lnTo>
                  <a:lnTo>
                    <a:pt x="1074356" y="1755927"/>
                  </a:lnTo>
                  <a:lnTo>
                    <a:pt x="1074420" y="1755775"/>
                  </a:lnTo>
                  <a:lnTo>
                    <a:pt x="1074547" y="1755521"/>
                  </a:lnTo>
                  <a:close/>
                </a:path>
                <a:path w="1125220" h="2218690">
                  <a:moveTo>
                    <a:pt x="1092568" y="1687957"/>
                  </a:moveTo>
                  <a:lnTo>
                    <a:pt x="1092390" y="1688096"/>
                  </a:lnTo>
                  <a:lnTo>
                    <a:pt x="1092365" y="1688261"/>
                  </a:lnTo>
                  <a:lnTo>
                    <a:pt x="1092568" y="1687957"/>
                  </a:lnTo>
                  <a:close/>
                </a:path>
                <a:path w="1125220" h="2218690">
                  <a:moveTo>
                    <a:pt x="1097978" y="1673834"/>
                  </a:moveTo>
                  <a:close/>
                </a:path>
                <a:path w="1125220" h="2218690">
                  <a:moveTo>
                    <a:pt x="1112393" y="1587766"/>
                  </a:moveTo>
                  <a:lnTo>
                    <a:pt x="1112278" y="1587893"/>
                  </a:lnTo>
                  <a:lnTo>
                    <a:pt x="1112215" y="1588033"/>
                  </a:lnTo>
                  <a:lnTo>
                    <a:pt x="1112139" y="1588223"/>
                  </a:lnTo>
                  <a:lnTo>
                    <a:pt x="1112393" y="1587766"/>
                  </a:lnTo>
                  <a:close/>
                </a:path>
                <a:path w="1125220" h="2218690">
                  <a:moveTo>
                    <a:pt x="1114082" y="1682432"/>
                  </a:moveTo>
                  <a:close/>
                </a:path>
                <a:path w="1125220" h="2218690">
                  <a:moveTo>
                    <a:pt x="1114259" y="1682330"/>
                  </a:moveTo>
                  <a:lnTo>
                    <a:pt x="1114132" y="1682394"/>
                  </a:lnTo>
                  <a:lnTo>
                    <a:pt x="1114259" y="1682330"/>
                  </a:lnTo>
                  <a:close/>
                </a:path>
                <a:path w="1125220" h="2218690">
                  <a:moveTo>
                    <a:pt x="1124762" y="939126"/>
                  </a:moveTo>
                  <a:lnTo>
                    <a:pt x="1123492" y="923734"/>
                  </a:lnTo>
                  <a:lnTo>
                    <a:pt x="1119251" y="925347"/>
                  </a:lnTo>
                  <a:lnTo>
                    <a:pt x="1118133" y="925906"/>
                  </a:lnTo>
                  <a:lnTo>
                    <a:pt x="1119492" y="927519"/>
                  </a:lnTo>
                  <a:lnTo>
                    <a:pt x="1117231" y="928408"/>
                  </a:lnTo>
                  <a:lnTo>
                    <a:pt x="1108849" y="930732"/>
                  </a:lnTo>
                  <a:lnTo>
                    <a:pt x="1105598" y="932230"/>
                  </a:lnTo>
                  <a:lnTo>
                    <a:pt x="1107236" y="934339"/>
                  </a:lnTo>
                  <a:lnTo>
                    <a:pt x="1104519" y="935837"/>
                  </a:lnTo>
                  <a:lnTo>
                    <a:pt x="1099362" y="937056"/>
                  </a:lnTo>
                  <a:lnTo>
                    <a:pt x="1098753" y="937437"/>
                  </a:lnTo>
                  <a:lnTo>
                    <a:pt x="1099375" y="939431"/>
                  </a:lnTo>
                  <a:lnTo>
                    <a:pt x="1093597" y="939901"/>
                  </a:lnTo>
                  <a:lnTo>
                    <a:pt x="1092923" y="941044"/>
                  </a:lnTo>
                  <a:lnTo>
                    <a:pt x="1092073" y="942238"/>
                  </a:lnTo>
                  <a:lnTo>
                    <a:pt x="1093647" y="943292"/>
                  </a:lnTo>
                  <a:lnTo>
                    <a:pt x="1093139" y="944194"/>
                  </a:lnTo>
                  <a:lnTo>
                    <a:pt x="1091031" y="945959"/>
                  </a:lnTo>
                  <a:lnTo>
                    <a:pt x="1091806" y="946365"/>
                  </a:lnTo>
                  <a:lnTo>
                    <a:pt x="1094244" y="945794"/>
                  </a:lnTo>
                  <a:lnTo>
                    <a:pt x="1102207" y="944130"/>
                  </a:lnTo>
                  <a:lnTo>
                    <a:pt x="1111034" y="942949"/>
                  </a:lnTo>
                  <a:lnTo>
                    <a:pt x="1117625" y="940790"/>
                  </a:lnTo>
                  <a:lnTo>
                    <a:pt x="1120254" y="939863"/>
                  </a:lnTo>
                  <a:lnTo>
                    <a:pt x="1122578" y="939393"/>
                  </a:lnTo>
                  <a:lnTo>
                    <a:pt x="1124762" y="939126"/>
                  </a:lnTo>
                  <a:close/>
                </a:path>
                <a:path w="1125220" h="2218690">
                  <a:moveTo>
                    <a:pt x="1124953" y="1678965"/>
                  </a:moveTo>
                  <a:close/>
                </a:path>
                <a:path w="1125220" h="2218690">
                  <a:moveTo>
                    <a:pt x="1125118" y="943495"/>
                  </a:moveTo>
                  <a:lnTo>
                    <a:pt x="1124877" y="940625"/>
                  </a:lnTo>
                  <a:lnTo>
                    <a:pt x="1123873" y="940625"/>
                  </a:lnTo>
                  <a:lnTo>
                    <a:pt x="1122819" y="940727"/>
                  </a:lnTo>
                  <a:lnTo>
                    <a:pt x="1121664" y="941260"/>
                  </a:lnTo>
                  <a:lnTo>
                    <a:pt x="1119886" y="942073"/>
                  </a:lnTo>
                  <a:lnTo>
                    <a:pt x="1120127" y="942543"/>
                  </a:lnTo>
                  <a:lnTo>
                    <a:pt x="1121956" y="942848"/>
                  </a:lnTo>
                  <a:lnTo>
                    <a:pt x="1123086" y="943000"/>
                  </a:lnTo>
                  <a:lnTo>
                    <a:pt x="1124077" y="943267"/>
                  </a:lnTo>
                  <a:lnTo>
                    <a:pt x="1125118" y="943495"/>
                  </a:lnTo>
                  <a:close/>
                </a:path>
                <a:path w="1125220" h="2218690">
                  <a:moveTo>
                    <a:pt x="1125131" y="1678901"/>
                  </a:moveTo>
                  <a:lnTo>
                    <a:pt x="1124966" y="1678965"/>
                  </a:lnTo>
                  <a:lnTo>
                    <a:pt x="1124953" y="1679143"/>
                  </a:lnTo>
                  <a:lnTo>
                    <a:pt x="1125080" y="1678965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3" name="object 483"/>
            <p:cNvSpPr/>
            <p:nvPr/>
          </p:nvSpPr>
          <p:spPr>
            <a:xfrm>
              <a:off x="11692065" y="8668594"/>
              <a:ext cx="1118870" cy="2144395"/>
            </a:xfrm>
            <a:custGeom>
              <a:avLst/>
              <a:gdLst/>
              <a:ahLst/>
              <a:cxnLst/>
              <a:rect l="l" t="t" r="r" b="b"/>
              <a:pathLst>
                <a:path w="1118870" h="2144395">
                  <a:moveTo>
                    <a:pt x="889" y="1056640"/>
                  </a:moveTo>
                  <a:lnTo>
                    <a:pt x="749" y="1057910"/>
                  </a:lnTo>
                  <a:lnTo>
                    <a:pt x="889" y="1056640"/>
                  </a:lnTo>
                  <a:close/>
                </a:path>
                <a:path w="1118870" h="2144395">
                  <a:moveTo>
                    <a:pt x="1549" y="1066749"/>
                  </a:moveTo>
                  <a:close/>
                </a:path>
                <a:path w="1118870" h="2144395">
                  <a:moveTo>
                    <a:pt x="2933" y="1068108"/>
                  </a:moveTo>
                  <a:lnTo>
                    <a:pt x="1714" y="1067701"/>
                  </a:lnTo>
                  <a:lnTo>
                    <a:pt x="2501" y="1067930"/>
                  </a:lnTo>
                  <a:lnTo>
                    <a:pt x="2324" y="1067765"/>
                  </a:lnTo>
                  <a:lnTo>
                    <a:pt x="2184" y="1067574"/>
                  </a:lnTo>
                  <a:lnTo>
                    <a:pt x="1435" y="1067574"/>
                  </a:lnTo>
                  <a:lnTo>
                    <a:pt x="1549" y="1066774"/>
                  </a:lnTo>
                  <a:lnTo>
                    <a:pt x="1422" y="1066800"/>
                  </a:lnTo>
                  <a:lnTo>
                    <a:pt x="1143" y="1066888"/>
                  </a:lnTo>
                  <a:lnTo>
                    <a:pt x="622" y="1067104"/>
                  </a:lnTo>
                  <a:lnTo>
                    <a:pt x="190" y="1067257"/>
                  </a:lnTo>
                  <a:lnTo>
                    <a:pt x="2933" y="1068108"/>
                  </a:lnTo>
                  <a:close/>
                </a:path>
                <a:path w="1118870" h="2144395">
                  <a:moveTo>
                    <a:pt x="10934" y="1071486"/>
                  </a:moveTo>
                  <a:lnTo>
                    <a:pt x="10693" y="1071372"/>
                  </a:lnTo>
                  <a:lnTo>
                    <a:pt x="10934" y="1071486"/>
                  </a:lnTo>
                  <a:close/>
                </a:path>
                <a:path w="1118870" h="2144395">
                  <a:moveTo>
                    <a:pt x="11264" y="1071880"/>
                  </a:moveTo>
                  <a:lnTo>
                    <a:pt x="11036" y="1071537"/>
                  </a:lnTo>
                  <a:lnTo>
                    <a:pt x="11264" y="1071880"/>
                  </a:lnTo>
                  <a:close/>
                </a:path>
                <a:path w="1118870" h="2144395">
                  <a:moveTo>
                    <a:pt x="12928" y="1072222"/>
                  </a:moveTo>
                  <a:lnTo>
                    <a:pt x="11938" y="1071829"/>
                  </a:lnTo>
                  <a:lnTo>
                    <a:pt x="11010" y="1071486"/>
                  </a:lnTo>
                  <a:lnTo>
                    <a:pt x="11798" y="1071880"/>
                  </a:lnTo>
                  <a:lnTo>
                    <a:pt x="12928" y="1072222"/>
                  </a:lnTo>
                  <a:close/>
                </a:path>
                <a:path w="1118870" h="2144395">
                  <a:moveTo>
                    <a:pt x="13398" y="1057859"/>
                  </a:moveTo>
                  <a:lnTo>
                    <a:pt x="12661" y="1057833"/>
                  </a:lnTo>
                  <a:lnTo>
                    <a:pt x="12153" y="1058011"/>
                  </a:lnTo>
                  <a:lnTo>
                    <a:pt x="11010" y="1058392"/>
                  </a:lnTo>
                  <a:lnTo>
                    <a:pt x="9740" y="1059027"/>
                  </a:lnTo>
                  <a:lnTo>
                    <a:pt x="10223" y="1059548"/>
                  </a:lnTo>
                  <a:lnTo>
                    <a:pt x="11264" y="1059230"/>
                  </a:lnTo>
                  <a:lnTo>
                    <a:pt x="11899" y="1059129"/>
                  </a:lnTo>
                  <a:lnTo>
                    <a:pt x="12357" y="1058786"/>
                  </a:lnTo>
                  <a:lnTo>
                    <a:pt x="13208" y="1058291"/>
                  </a:lnTo>
                  <a:lnTo>
                    <a:pt x="13309" y="1058049"/>
                  </a:lnTo>
                  <a:lnTo>
                    <a:pt x="13398" y="1057859"/>
                  </a:lnTo>
                  <a:close/>
                </a:path>
                <a:path w="1118870" h="2144395">
                  <a:moveTo>
                    <a:pt x="14655" y="1051560"/>
                  </a:moveTo>
                  <a:lnTo>
                    <a:pt x="12458" y="1051560"/>
                  </a:lnTo>
                  <a:lnTo>
                    <a:pt x="12242" y="1052830"/>
                  </a:lnTo>
                  <a:lnTo>
                    <a:pt x="12814" y="1052830"/>
                  </a:lnTo>
                  <a:lnTo>
                    <a:pt x="14655" y="1051560"/>
                  </a:lnTo>
                  <a:close/>
                </a:path>
                <a:path w="1118870" h="2144395">
                  <a:moveTo>
                    <a:pt x="18364" y="1074420"/>
                  </a:moveTo>
                  <a:lnTo>
                    <a:pt x="16954" y="1073150"/>
                  </a:lnTo>
                  <a:lnTo>
                    <a:pt x="15900" y="1073150"/>
                  </a:lnTo>
                  <a:lnTo>
                    <a:pt x="12928" y="1072222"/>
                  </a:lnTo>
                  <a:lnTo>
                    <a:pt x="15163" y="1073150"/>
                  </a:lnTo>
                  <a:lnTo>
                    <a:pt x="18364" y="1074420"/>
                  </a:lnTo>
                  <a:close/>
                </a:path>
                <a:path w="1118870" h="2144395">
                  <a:moveTo>
                    <a:pt x="27647" y="1052830"/>
                  </a:moveTo>
                  <a:lnTo>
                    <a:pt x="23456" y="1052830"/>
                  </a:lnTo>
                  <a:lnTo>
                    <a:pt x="22263" y="1054100"/>
                  </a:lnTo>
                  <a:lnTo>
                    <a:pt x="23025" y="1055370"/>
                  </a:lnTo>
                  <a:lnTo>
                    <a:pt x="21043" y="1056640"/>
                  </a:lnTo>
                  <a:lnTo>
                    <a:pt x="22034" y="1057910"/>
                  </a:lnTo>
                  <a:lnTo>
                    <a:pt x="24142" y="1056640"/>
                  </a:lnTo>
                  <a:lnTo>
                    <a:pt x="27178" y="1055370"/>
                  </a:lnTo>
                  <a:lnTo>
                    <a:pt x="27647" y="1052830"/>
                  </a:lnTo>
                  <a:close/>
                </a:path>
                <a:path w="1118870" h="2144395">
                  <a:moveTo>
                    <a:pt x="34759" y="1080770"/>
                  </a:moveTo>
                  <a:lnTo>
                    <a:pt x="34163" y="1080147"/>
                  </a:lnTo>
                  <a:lnTo>
                    <a:pt x="32118" y="1079500"/>
                  </a:lnTo>
                  <a:lnTo>
                    <a:pt x="31419" y="1079500"/>
                  </a:lnTo>
                  <a:lnTo>
                    <a:pt x="34759" y="1080770"/>
                  </a:lnTo>
                  <a:close/>
                </a:path>
                <a:path w="1118870" h="2144395">
                  <a:moveTo>
                    <a:pt x="42113" y="1083818"/>
                  </a:moveTo>
                  <a:lnTo>
                    <a:pt x="40894" y="1083310"/>
                  </a:lnTo>
                  <a:lnTo>
                    <a:pt x="40538" y="1083310"/>
                  </a:lnTo>
                  <a:lnTo>
                    <a:pt x="42113" y="1083818"/>
                  </a:lnTo>
                  <a:close/>
                </a:path>
                <a:path w="1118870" h="2144395">
                  <a:moveTo>
                    <a:pt x="43942" y="1084580"/>
                  </a:moveTo>
                  <a:lnTo>
                    <a:pt x="43154" y="1084160"/>
                  </a:lnTo>
                  <a:lnTo>
                    <a:pt x="42113" y="1083818"/>
                  </a:lnTo>
                  <a:lnTo>
                    <a:pt x="43942" y="1084580"/>
                  </a:lnTo>
                  <a:close/>
                </a:path>
                <a:path w="1118870" h="2144395">
                  <a:moveTo>
                    <a:pt x="44475" y="1084580"/>
                  </a:moveTo>
                  <a:lnTo>
                    <a:pt x="41592" y="1083310"/>
                  </a:lnTo>
                  <a:lnTo>
                    <a:pt x="43154" y="1084160"/>
                  </a:lnTo>
                  <a:lnTo>
                    <a:pt x="44475" y="1084580"/>
                  </a:lnTo>
                  <a:close/>
                </a:path>
                <a:path w="1118870" h="2144395">
                  <a:moveTo>
                    <a:pt x="44640" y="1054100"/>
                  </a:moveTo>
                  <a:lnTo>
                    <a:pt x="44272" y="1054100"/>
                  </a:lnTo>
                  <a:lnTo>
                    <a:pt x="43307" y="1054100"/>
                  </a:lnTo>
                  <a:lnTo>
                    <a:pt x="44157" y="1052855"/>
                  </a:lnTo>
                  <a:lnTo>
                    <a:pt x="38468" y="1052830"/>
                  </a:lnTo>
                  <a:lnTo>
                    <a:pt x="41617" y="1051560"/>
                  </a:lnTo>
                  <a:lnTo>
                    <a:pt x="27889" y="1051560"/>
                  </a:lnTo>
                  <a:lnTo>
                    <a:pt x="27647" y="1052830"/>
                  </a:lnTo>
                  <a:lnTo>
                    <a:pt x="32880" y="1052830"/>
                  </a:lnTo>
                  <a:lnTo>
                    <a:pt x="30314" y="1054100"/>
                  </a:lnTo>
                  <a:lnTo>
                    <a:pt x="29591" y="1055370"/>
                  </a:lnTo>
                  <a:lnTo>
                    <a:pt x="28130" y="1055370"/>
                  </a:lnTo>
                  <a:lnTo>
                    <a:pt x="26936" y="1056640"/>
                  </a:lnTo>
                  <a:lnTo>
                    <a:pt x="27787" y="1056640"/>
                  </a:lnTo>
                  <a:lnTo>
                    <a:pt x="33375" y="1055370"/>
                  </a:lnTo>
                  <a:lnTo>
                    <a:pt x="36563" y="1055370"/>
                  </a:lnTo>
                  <a:lnTo>
                    <a:pt x="37122" y="1056640"/>
                  </a:lnTo>
                  <a:lnTo>
                    <a:pt x="37515" y="1057910"/>
                  </a:lnTo>
                  <a:lnTo>
                    <a:pt x="41008" y="1056640"/>
                  </a:lnTo>
                  <a:lnTo>
                    <a:pt x="44640" y="1054100"/>
                  </a:lnTo>
                  <a:close/>
                </a:path>
                <a:path w="1118870" h="2144395">
                  <a:moveTo>
                    <a:pt x="45885" y="1052830"/>
                  </a:moveTo>
                  <a:lnTo>
                    <a:pt x="44170" y="1052830"/>
                  </a:lnTo>
                  <a:lnTo>
                    <a:pt x="44272" y="1054100"/>
                  </a:lnTo>
                  <a:lnTo>
                    <a:pt x="45885" y="1052830"/>
                  </a:lnTo>
                  <a:close/>
                </a:path>
                <a:path w="1118870" h="2144395">
                  <a:moveTo>
                    <a:pt x="46291" y="822960"/>
                  </a:moveTo>
                  <a:lnTo>
                    <a:pt x="45910" y="822960"/>
                  </a:lnTo>
                  <a:lnTo>
                    <a:pt x="45897" y="823125"/>
                  </a:lnTo>
                  <a:lnTo>
                    <a:pt x="46291" y="822960"/>
                  </a:lnTo>
                  <a:close/>
                </a:path>
                <a:path w="1118870" h="2144395">
                  <a:moveTo>
                    <a:pt x="48018" y="1010920"/>
                  </a:moveTo>
                  <a:lnTo>
                    <a:pt x="46431" y="1011618"/>
                  </a:lnTo>
                  <a:lnTo>
                    <a:pt x="46126" y="1012190"/>
                  </a:lnTo>
                  <a:lnTo>
                    <a:pt x="47993" y="1010970"/>
                  </a:lnTo>
                  <a:close/>
                </a:path>
                <a:path w="1118870" h="2144395">
                  <a:moveTo>
                    <a:pt x="49961" y="1028065"/>
                  </a:moveTo>
                  <a:lnTo>
                    <a:pt x="49022" y="1028268"/>
                  </a:lnTo>
                  <a:lnTo>
                    <a:pt x="48920" y="1028700"/>
                  </a:lnTo>
                  <a:lnTo>
                    <a:pt x="49961" y="1028065"/>
                  </a:lnTo>
                  <a:close/>
                </a:path>
                <a:path w="1118870" h="2144395">
                  <a:moveTo>
                    <a:pt x="52857" y="1085037"/>
                  </a:moveTo>
                  <a:lnTo>
                    <a:pt x="51587" y="1085532"/>
                  </a:lnTo>
                  <a:lnTo>
                    <a:pt x="50558" y="1085824"/>
                  </a:lnTo>
                  <a:lnTo>
                    <a:pt x="49593" y="1086040"/>
                  </a:lnTo>
                  <a:lnTo>
                    <a:pt x="49974" y="1086205"/>
                  </a:lnTo>
                  <a:lnTo>
                    <a:pt x="50355" y="1086396"/>
                  </a:lnTo>
                  <a:lnTo>
                    <a:pt x="50736" y="1086561"/>
                  </a:lnTo>
                  <a:lnTo>
                    <a:pt x="51562" y="1086065"/>
                  </a:lnTo>
                  <a:lnTo>
                    <a:pt x="52285" y="1085557"/>
                  </a:lnTo>
                  <a:lnTo>
                    <a:pt x="52857" y="1085037"/>
                  </a:lnTo>
                  <a:close/>
                </a:path>
                <a:path w="1118870" h="2144395">
                  <a:moveTo>
                    <a:pt x="56730" y="1089279"/>
                  </a:moveTo>
                  <a:lnTo>
                    <a:pt x="56489" y="1089164"/>
                  </a:lnTo>
                  <a:lnTo>
                    <a:pt x="56235" y="1089050"/>
                  </a:lnTo>
                  <a:lnTo>
                    <a:pt x="55994" y="1088936"/>
                  </a:lnTo>
                  <a:lnTo>
                    <a:pt x="56134" y="1089050"/>
                  </a:lnTo>
                  <a:lnTo>
                    <a:pt x="56349" y="1089202"/>
                  </a:lnTo>
                  <a:lnTo>
                    <a:pt x="56629" y="1089329"/>
                  </a:lnTo>
                  <a:close/>
                </a:path>
                <a:path w="1118870" h="2144395">
                  <a:moveTo>
                    <a:pt x="60502" y="1090980"/>
                  </a:moveTo>
                  <a:lnTo>
                    <a:pt x="60413" y="1090815"/>
                  </a:lnTo>
                  <a:lnTo>
                    <a:pt x="60286" y="1090752"/>
                  </a:lnTo>
                  <a:lnTo>
                    <a:pt x="60325" y="1090574"/>
                  </a:lnTo>
                  <a:lnTo>
                    <a:pt x="60198" y="1090549"/>
                  </a:lnTo>
                  <a:lnTo>
                    <a:pt x="59880" y="1090599"/>
                  </a:lnTo>
                  <a:lnTo>
                    <a:pt x="59740" y="1090637"/>
                  </a:lnTo>
                  <a:lnTo>
                    <a:pt x="59994" y="1090764"/>
                  </a:lnTo>
                  <a:lnTo>
                    <a:pt x="60502" y="1090980"/>
                  </a:lnTo>
                  <a:close/>
                </a:path>
                <a:path w="1118870" h="2144395">
                  <a:moveTo>
                    <a:pt x="67779" y="1094549"/>
                  </a:moveTo>
                  <a:lnTo>
                    <a:pt x="65328" y="1093241"/>
                  </a:lnTo>
                  <a:lnTo>
                    <a:pt x="62915" y="1092073"/>
                  </a:lnTo>
                  <a:lnTo>
                    <a:pt x="62255" y="1091780"/>
                  </a:lnTo>
                  <a:lnTo>
                    <a:pt x="62801" y="1092073"/>
                  </a:lnTo>
                  <a:lnTo>
                    <a:pt x="62242" y="1091793"/>
                  </a:lnTo>
                  <a:lnTo>
                    <a:pt x="61417" y="1091387"/>
                  </a:lnTo>
                  <a:lnTo>
                    <a:pt x="60896" y="1091171"/>
                  </a:lnTo>
                  <a:lnTo>
                    <a:pt x="60502" y="1090980"/>
                  </a:lnTo>
                  <a:lnTo>
                    <a:pt x="60680" y="1091196"/>
                  </a:lnTo>
                  <a:lnTo>
                    <a:pt x="61010" y="1091336"/>
                  </a:lnTo>
                  <a:lnTo>
                    <a:pt x="61671" y="1091692"/>
                  </a:lnTo>
                  <a:lnTo>
                    <a:pt x="62103" y="1091996"/>
                  </a:lnTo>
                  <a:lnTo>
                    <a:pt x="62788" y="1092111"/>
                  </a:lnTo>
                  <a:lnTo>
                    <a:pt x="63334" y="1092339"/>
                  </a:lnTo>
                  <a:lnTo>
                    <a:pt x="63500" y="1092428"/>
                  </a:lnTo>
                  <a:lnTo>
                    <a:pt x="65024" y="1093177"/>
                  </a:lnTo>
                  <a:lnTo>
                    <a:pt x="67779" y="1094549"/>
                  </a:lnTo>
                  <a:close/>
                </a:path>
                <a:path w="1118870" h="2144395">
                  <a:moveTo>
                    <a:pt x="67919" y="799249"/>
                  </a:moveTo>
                  <a:lnTo>
                    <a:pt x="67868" y="799122"/>
                  </a:lnTo>
                  <a:lnTo>
                    <a:pt x="67741" y="799007"/>
                  </a:lnTo>
                  <a:lnTo>
                    <a:pt x="67068" y="799452"/>
                  </a:lnTo>
                  <a:lnTo>
                    <a:pt x="66649" y="799655"/>
                  </a:lnTo>
                  <a:lnTo>
                    <a:pt x="66344" y="800150"/>
                  </a:lnTo>
                  <a:lnTo>
                    <a:pt x="65735" y="800963"/>
                  </a:lnTo>
                  <a:lnTo>
                    <a:pt x="65925" y="801192"/>
                  </a:lnTo>
                  <a:lnTo>
                    <a:pt x="66560" y="800773"/>
                  </a:lnTo>
                  <a:lnTo>
                    <a:pt x="66941" y="800646"/>
                  </a:lnTo>
                  <a:lnTo>
                    <a:pt x="67297" y="800087"/>
                  </a:lnTo>
                  <a:lnTo>
                    <a:pt x="67919" y="799249"/>
                  </a:lnTo>
                  <a:close/>
                </a:path>
                <a:path w="1118870" h="2144395">
                  <a:moveTo>
                    <a:pt x="68999" y="1080122"/>
                  </a:moveTo>
                  <a:lnTo>
                    <a:pt x="61518" y="1083119"/>
                  </a:lnTo>
                  <a:lnTo>
                    <a:pt x="56680" y="1085405"/>
                  </a:lnTo>
                  <a:lnTo>
                    <a:pt x="52908" y="1087412"/>
                  </a:lnTo>
                  <a:lnTo>
                    <a:pt x="53886" y="1087869"/>
                  </a:lnTo>
                  <a:lnTo>
                    <a:pt x="52895" y="1087412"/>
                  </a:lnTo>
                  <a:lnTo>
                    <a:pt x="54927" y="1088440"/>
                  </a:lnTo>
                  <a:lnTo>
                    <a:pt x="55994" y="1088936"/>
                  </a:lnTo>
                  <a:lnTo>
                    <a:pt x="55956" y="1088809"/>
                  </a:lnTo>
                  <a:lnTo>
                    <a:pt x="54864" y="1088301"/>
                  </a:lnTo>
                  <a:lnTo>
                    <a:pt x="55956" y="1088783"/>
                  </a:lnTo>
                  <a:lnTo>
                    <a:pt x="55803" y="1088631"/>
                  </a:lnTo>
                  <a:lnTo>
                    <a:pt x="56299" y="1087780"/>
                  </a:lnTo>
                  <a:lnTo>
                    <a:pt x="56794" y="1087653"/>
                  </a:lnTo>
                  <a:lnTo>
                    <a:pt x="58369" y="1088059"/>
                  </a:lnTo>
                  <a:lnTo>
                    <a:pt x="58547" y="1088161"/>
                  </a:lnTo>
                  <a:lnTo>
                    <a:pt x="58737" y="1088224"/>
                  </a:lnTo>
                  <a:lnTo>
                    <a:pt x="60159" y="1087424"/>
                  </a:lnTo>
                  <a:lnTo>
                    <a:pt x="61531" y="1086599"/>
                  </a:lnTo>
                  <a:lnTo>
                    <a:pt x="65811" y="1084821"/>
                  </a:lnTo>
                  <a:lnTo>
                    <a:pt x="68503" y="1083424"/>
                  </a:lnTo>
                  <a:lnTo>
                    <a:pt x="65862" y="1082941"/>
                  </a:lnTo>
                  <a:lnTo>
                    <a:pt x="68999" y="1080122"/>
                  </a:lnTo>
                  <a:close/>
                </a:path>
                <a:path w="1118870" h="2144395">
                  <a:moveTo>
                    <a:pt x="73634" y="784161"/>
                  </a:moveTo>
                  <a:lnTo>
                    <a:pt x="66840" y="786599"/>
                  </a:lnTo>
                  <a:lnTo>
                    <a:pt x="66408" y="786790"/>
                  </a:lnTo>
                  <a:lnTo>
                    <a:pt x="66408" y="792035"/>
                  </a:lnTo>
                  <a:lnTo>
                    <a:pt x="64935" y="793648"/>
                  </a:lnTo>
                  <a:lnTo>
                    <a:pt x="62369" y="796353"/>
                  </a:lnTo>
                  <a:lnTo>
                    <a:pt x="60909" y="797737"/>
                  </a:lnTo>
                  <a:lnTo>
                    <a:pt x="60388" y="797344"/>
                  </a:lnTo>
                  <a:lnTo>
                    <a:pt x="59918" y="797013"/>
                  </a:lnTo>
                  <a:lnTo>
                    <a:pt x="60883" y="795705"/>
                  </a:lnTo>
                  <a:lnTo>
                    <a:pt x="64249" y="792391"/>
                  </a:lnTo>
                  <a:lnTo>
                    <a:pt x="65290" y="791387"/>
                  </a:lnTo>
                  <a:lnTo>
                    <a:pt x="65798" y="791705"/>
                  </a:lnTo>
                  <a:lnTo>
                    <a:pt x="66408" y="792035"/>
                  </a:lnTo>
                  <a:lnTo>
                    <a:pt x="66408" y="786790"/>
                  </a:lnTo>
                  <a:lnTo>
                    <a:pt x="65697" y="787107"/>
                  </a:lnTo>
                  <a:lnTo>
                    <a:pt x="65697" y="788365"/>
                  </a:lnTo>
                  <a:lnTo>
                    <a:pt x="65316" y="789114"/>
                  </a:lnTo>
                  <a:lnTo>
                    <a:pt x="65239" y="789495"/>
                  </a:lnTo>
                  <a:lnTo>
                    <a:pt x="63436" y="791019"/>
                  </a:lnTo>
                  <a:lnTo>
                    <a:pt x="63677" y="789851"/>
                  </a:lnTo>
                  <a:lnTo>
                    <a:pt x="64312" y="789330"/>
                  </a:lnTo>
                  <a:lnTo>
                    <a:pt x="65138" y="788530"/>
                  </a:lnTo>
                  <a:lnTo>
                    <a:pt x="65697" y="788365"/>
                  </a:lnTo>
                  <a:lnTo>
                    <a:pt x="65697" y="787107"/>
                  </a:lnTo>
                  <a:lnTo>
                    <a:pt x="60553" y="789330"/>
                  </a:lnTo>
                  <a:lnTo>
                    <a:pt x="53047" y="794334"/>
                  </a:lnTo>
                  <a:lnTo>
                    <a:pt x="49860" y="795731"/>
                  </a:lnTo>
                  <a:lnTo>
                    <a:pt x="45123" y="797953"/>
                  </a:lnTo>
                  <a:lnTo>
                    <a:pt x="42748" y="798728"/>
                  </a:lnTo>
                  <a:lnTo>
                    <a:pt x="41605" y="797801"/>
                  </a:lnTo>
                  <a:lnTo>
                    <a:pt x="42379" y="797344"/>
                  </a:lnTo>
                  <a:lnTo>
                    <a:pt x="43573" y="796632"/>
                  </a:lnTo>
                  <a:lnTo>
                    <a:pt x="47625" y="794575"/>
                  </a:lnTo>
                  <a:lnTo>
                    <a:pt x="48895" y="793851"/>
                  </a:lnTo>
                  <a:lnTo>
                    <a:pt x="48209" y="792772"/>
                  </a:lnTo>
                  <a:lnTo>
                    <a:pt x="48094" y="792429"/>
                  </a:lnTo>
                  <a:lnTo>
                    <a:pt x="41236" y="795248"/>
                  </a:lnTo>
                  <a:lnTo>
                    <a:pt x="40830" y="795312"/>
                  </a:lnTo>
                  <a:lnTo>
                    <a:pt x="40830" y="797344"/>
                  </a:lnTo>
                  <a:lnTo>
                    <a:pt x="40068" y="798791"/>
                  </a:lnTo>
                  <a:lnTo>
                    <a:pt x="39878" y="798512"/>
                  </a:lnTo>
                  <a:lnTo>
                    <a:pt x="39585" y="798487"/>
                  </a:lnTo>
                  <a:lnTo>
                    <a:pt x="39255" y="798791"/>
                  </a:lnTo>
                  <a:lnTo>
                    <a:pt x="38976" y="798804"/>
                  </a:lnTo>
                  <a:lnTo>
                    <a:pt x="39408" y="798487"/>
                  </a:lnTo>
                  <a:lnTo>
                    <a:pt x="39598" y="798474"/>
                  </a:lnTo>
                  <a:lnTo>
                    <a:pt x="40830" y="797344"/>
                  </a:lnTo>
                  <a:lnTo>
                    <a:pt x="40830" y="795312"/>
                  </a:lnTo>
                  <a:lnTo>
                    <a:pt x="37846" y="795705"/>
                  </a:lnTo>
                  <a:lnTo>
                    <a:pt x="31356" y="798804"/>
                  </a:lnTo>
                  <a:lnTo>
                    <a:pt x="29883" y="799490"/>
                  </a:lnTo>
                  <a:lnTo>
                    <a:pt x="29044" y="800036"/>
                  </a:lnTo>
                  <a:lnTo>
                    <a:pt x="28943" y="800468"/>
                  </a:lnTo>
                  <a:lnTo>
                    <a:pt x="28282" y="807974"/>
                  </a:lnTo>
                  <a:lnTo>
                    <a:pt x="31051" y="806310"/>
                  </a:lnTo>
                  <a:lnTo>
                    <a:pt x="35572" y="804278"/>
                  </a:lnTo>
                  <a:lnTo>
                    <a:pt x="38011" y="804024"/>
                  </a:lnTo>
                  <a:lnTo>
                    <a:pt x="38315" y="804506"/>
                  </a:lnTo>
                  <a:lnTo>
                    <a:pt x="36703" y="805827"/>
                  </a:lnTo>
                  <a:lnTo>
                    <a:pt x="34785" y="806869"/>
                  </a:lnTo>
                  <a:lnTo>
                    <a:pt x="34175" y="807262"/>
                  </a:lnTo>
                  <a:lnTo>
                    <a:pt x="31242" y="808659"/>
                  </a:lnTo>
                  <a:lnTo>
                    <a:pt x="29578" y="809142"/>
                  </a:lnTo>
                  <a:lnTo>
                    <a:pt x="28143" y="809447"/>
                  </a:lnTo>
                  <a:lnTo>
                    <a:pt x="28016" y="810539"/>
                  </a:lnTo>
                  <a:lnTo>
                    <a:pt x="30873" y="809231"/>
                  </a:lnTo>
                  <a:lnTo>
                    <a:pt x="32664" y="808456"/>
                  </a:lnTo>
                  <a:lnTo>
                    <a:pt x="39344" y="806678"/>
                  </a:lnTo>
                  <a:lnTo>
                    <a:pt x="37985" y="808926"/>
                  </a:lnTo>
                  <a:lnTo>
                    <a:pt x="40335" y="809510"/>
                  </a:lnTo>
                  <a:lnTo>
                    <a:pt x="41681" y="809231"/>
                  </a:lnTo>
                  <a:lnTo>
                    <a:pt x="42430" y="809269"/>
                  </a:lnTo>
                  <a:lnTo>
                    <a:pt x="42786" y="808812"/>
                  </a:lnTo>
                  <a:lnTo>
                    <a:pt x="42913" y="808621"/>
                  </a:lnTo>
                  <a:lnTo>
                    <a:pt x="44196" y="808151"/>
                  </a:lnTo>
                  <a:lnTo>
                    <a:pt x="43992" y="808621"/>
                  </a:lnTo>
                  <a:lnTo>
                    <a:pt x="43789" y="809332"/>
                  </a:lnTo>
                  <a:lnTo>
                    <a:pt x="43218" y="809853"/>
                  </a:lnTo>
                  <a:lnTo>
                    <a:pt x="42633" y="810272"/>
                  </a:lnTo>
                  <a:lnTo>
                    <a:pt x="41973" y="811657"/>
                  </a:lnTo>
                  <a:lnTo>
                    <a:pt x="43522" y="811593"/>
                  </a:lnTo>
                  <a:lnTo>
                    <a:pt x="50088" y="809231"/>
                  </a:lnTo>
                  <a:lnTo>
                    <a:pt x="51854" y="808990"/>
                  </a:lnTo>
                  <a:lnTo>
                    <a:pt x="50990" y="810272"/>
                  </a:lnTo>
                  <a:lnTo>
                    <a:pt x="50279" y="811263"/>
                  </a:lnTo>
                  <a:lnTo>
                    <a:pt x="48514" y="812431"/>
                  </a:lnTo>
                  <a:lnTo>
                    <a:pt x="43561" y="814489"/>
                  </a:lnTo>
                  <a:lnTo>
                    <a:pt x="41605" y="815670"/>
                  </a:lnTo>
                  <a:lnTo>
                    <a:pt x="40322" y="816483"/>
                  </a:lnTo>
                  <a:lnTo>
                    <a:pt x="38646" y="818019"/>
                  </a:lnTo>
                  <a:lnTo>
                    <a:pt x="40144" y="817778"/>
                  </a:lnTo>
                  <a:lnTo>
                    <a:pt x="49225" y="814197"/>
                  </a:lnTo>
                  <a:lnTo>
                    <a:pt x="49453" y="815670"/>
                  </a:lnTo>
                  <a:lnTo>
                    <a:pt x="49822" y="816952"/>
                  </a:lnTo>
                  <a:lnTo>
                    <a:pt x="52095" y="814197"/>
                  </a:lnTo>
                  <a:lnTo>
                    <a:pt x="54673" y="811263"/>
                  </a:lnTo>
                  <a:lnTo>
                    <a:pt x="58102" y="804024"/>
                  </a:lnTo>
                  <a:lnTo>
                    <a:pt x="59169" y="802805"/>
                  </a:lnTo>
                  <a:lnTo>
                    <a:pt x="60718" y="800468"/>
                  </a:lnTo>
                  <a:lnTo>
                    <a:pt x="52590" y="800442"/>
                  </a:lnTo>
                  <a:lnTo>
                    <a:pt x="51968" y="800442"/>
                  </a:lnTo>
                  <a:lnTo>
                    <a:pt x="52463" y="799680"/>
                  </a:lnTo>
                  <a:lnTo>
                    <a:pt x="52959" y="798957"/>
                  </a:lnTo>
                  <a:lnTo>
                    <a:pt x="53136" y="798804"/>
                  </a:lnTo>
                  <a:lnTo>
                    <a:pt x="53886" y="798182"/>
                  </a:lnTo>
                  <a:lnTo>
                    <a:pt x="54203" y="798283"/>
                  </a:lnTo>
                  <a:lnTo>
                    <a:pt x="54546" y="798182"/>
                  </a:lnTo>
                  <a:lnTo>
                    <a:pt x="54000" y="798957"/>
                  </a:lnTo>
                  <a:lnTo>
                    <a:pt x="53517" y="799680"/>
                  </a:lnTo>
                  <a:lnTo>
                    <a:pt x="52705" y="800341"/>
                  </a:lnTo>
                  <a:lnTo>
                    <a:pt x="60794" y="800341"/>
                  </a:lnTo>
                  <a:lnTo>
                    <a:pt x="62242" y="798156"/>
                  </a:lnTo>
                  <a:lnTo>
                    <a:pt x="62509" y="797737"/>
                  </a:lnTo>
                  <a:lnTo>
                    <a:pt x="62649" y="797534"/>
                  </a:lnTo>
                  <a:lnTo>
                    <a:pt x="68237" y="792391"/>
                  </a:lnTo>
                  <a:lnTo>
                    <a:pt x="68961" y="791387"/>
                  </a:lnTo>
                  <a:lnTo>
                    <a:pt x="69215" y="791019"/>
                  </a:lnTo>
                  <a:lnTo>
                    <a:pt x="71107" y="788365"/>
                  </a:lnTo>
                  <a:lnTo>
                    <a:pt x="73634" y="784161"/>
                  </a:lnTo>
                  <a:close/>
                </a:path>
                <a:path w="1118870" h="2144395">
                  <a:moveTo>
                    <a:pt x="92443" y="1065530"/>
                  </a:moveTo>
                  <a:lnTo>
                    <a:pt x="90792" y="1064983"/>
                  </a:lnTo>
                  <a:lnTo>
                    <a:pt x="88150" y="1064628"/>
                  </a:lnTo>
                  <a:lnTo>
                    <a:pt x="88150" y="1069581"/>
                  </a:lnTo>
                  <a:lnTo>
                    <a:pt x="87922" y="1069949"/>
                  </a:lnTo>
                  <a:lnTo>
                    <a:pt x="87744" y="1070356"/>
                  </a:lnTo>
                  <a:lnTo>
                    <a:pt x="87045" y="1071118"/>
                  </a:lnTo>
                  <a:lnTo>
                    <a:pt x="86652" y="1071143"/>
                  </a:lnTo>
                  <a:lnTo>
                    <a:pt x="86715" y="1070470"/>
                  </a:lnTo>
                  <a:lnTo>
                    <a:pt x="87045" y="1069898"/>
                  </a:lnTo>
                  <a:lnTo>
                    <a:pt x="87541" y="1069492"/>
                  </a:lnTo>
                  <a:lnTo>
                    <a:pt x="87858" y="1069594"/>
                  </a:lnTo>
                  <a:lnTo>
                    <a:pt x="88150" y="1069581"/>
                  </a:lnTo>
                  <a:lnTo>
                    <a:pt x="88150" y="1064628"/>
                  </a:lnTo>
                  <a:lnTo>
                    <a:pt x="87553" y="1064539"/>
                  </a:lnTo>
                  <a:lnTo>
                    <a:pt x="85940" y="1064412"/>
                  </a:lnTo>
                  <a:lnTo>
                    <a:pt x="83058" y="1065834"/>
                  </a:lnTo>
                  <a:lnTo>
                    <a:pt x="82423" y="1065949"/>
                  </a:lnTo>
                  <a:lnTo>
                    <a:pt x="81991" y="1065796"/>
                  </a:lnTo>
                  <a:lnTo>
                    <a:pt x="71843" y="1071295"/>
                  </a:lnTo>
                  <a:lnTo>
                    <a:pt x="71285" y="1072565"/>
                  </a:lnTo>
                  <a:lnTo>
                    <a:pt x="76174" y="1073823"/>
                  </a:lnTo>
                  <a:lnTo>
                    <a:pt x="77266" y="1074064"/>
                  </a:lnTo>
                  <a:lnTo>
                    <a:pt x="78562" y="1074204"/>
                  </a:lnTo>
                  <a:lnTo>
                    <a:pt x="79438" y="1074597"/>
                  </a:lnTo>
                  <a:lnTo>
                    <a:pt x="89700" y="1069581"/>
                  </a:lnTo>
                  <a:lnTo>
                    <a:pt x="89839" y="1069492"/>
                  </a:lnTo>
                  <a:lnTo>
                    <a:pt x="91084" y="1068679"/>
                  </a:lnTo>
                  <a:lnTo>
                    <a:pt x="92252" y="1065949"/>
                  </a:lnTo>
                  <a:lnTo>
                    <a:pt x="92443" y="1065530"/>
                  </a:lnTo>
                  <a:close/>
                </a:path>
                <a:path w="1118870" h="2144395">
                  <a:moveTo>
                    <a:pt x="94399" y="1052830"/>
                  </a:moveTo>
                  <a:lnTo>
                    <a:pt x="78384" y="1052830"/>
                  </a:lnTo>
                  <a:lnTo>
                    <a:pt x="78384" y="1060450"/>
                  </a:lnTo>
                  <a:lnTo>
                    <a:pt x="76758" y="1061720"/>
                  </a:lnTo>
                  <a:lnTo>
                    <a:pt x="75412" y="1061720"/>
                  </a:lnTo>
                  <a:lnTo>
                    <a:pt x="75692" y="1060450"/>
                  </a:lnTo>
                  <a:lnTo>
                    <a:pt x="78384" y="1060450"/>
                  </a:lnTo>
                  <a:lnTo>
                    <a:pt x="78384" y="1052830"/>
                  </a:lnTo>
                  <a:lnTo>
                    <a:pt x="68732" y="1052830"/>
                  </a:lnTo>
                  <a:lnTo>
                    <a:pt x="68732" y="1068070"/>
                  </a:lnTo>
                  <a:lnTo>
                    <a:pt x="65125" y="1071880"/>
                  </a:lnTo>
                  <a:lnTo>
                    <a:pt x="62572" y="1073150"/>
                  </a:lnTo>
                  <a:lnTo>
                    <a:pt x="58966" y="1075169"/>
                  </a:lnTo>
                  <a:lnTo>
                    <a:pt x="58966" y="1075690"/>
                  </a:lnTo>
                  <a:lnTo>
                    <a:pt x="54597" y="1078230"/>
                  </a:lnTo>
                  <a:lnTo>
                    <a:pt x="54165" y="1078230"/>
                  </a:lnTo>
                  <a:lnTo>
                    <a:pt x="58966" y="1075690"/>
                  </a:lnTo>
                  <a:lnTo>
                    <a:pt x="58966" y="1075169"/>
                  </a:lnTo>
                  <a:lnTo>
                    <a:pt x="55727" y="1076960"/>
                  </a:lnTo>
                  <a:lnTo>
                    <a:pt x="54279" y="1075690"/>
                  </a:lnTo>
                  <a:lnTo>
                    <a:pt x="56261" y="1074420"/>
                  </a:lnTo>
                  <a:lnTo>
                    <a:pt x="60210" y="1071880"/>
                  </a:lnTo>
                  <a:lnTo>
                    <a:pt x="59131" y="1071880"/>
                  </a:lnTo>
                  <a:lnTo>
                    <a:pt x="54419" y="1073150"/>
                  </a:lnTo>
                  <a:lnTo>
                    <a:pt x="52082" y="1074420"/>
                  </a:lnTo>
                  <a:lnTo>
                    <a:pt x="51765" y="1073150"/>
                  </a:lnTo>
                  <a:lnTo>
                    <a:pt x="51892" y="1071829"/>
                  </a:lnTo>
                  <a:lnTo>
                    <a:pt x="52158" y="1070610"/>
                  </a:lnTo>
                  <a:lnTo>
                    <a:pt x="54051" y="1070610"/>
                  </a:lnTo>
                  <a:lnTo>
                    <a:pt x="57099" y="1069340"/>
                  </a:lnTo>
                  <a:lnTo>
                    <a:pt x="58788" y="1068070"/>
                  </a:lnTo>
                  <a:lnTo>
                    <a:pt x="60464" y="1066800"/>
                  </a:lnTo>
                  <a:lnTo>
                    <a:pt x="64452" y="1065530"/>
                  </a:lnTo>
                  <a:lnTo>
                    <a:pt x="65316" y="1066800"/>
                  </a:lnTo>
                  <a:lnTo>
                    <a:pt x="59309" y="1070610"/>
                  </a:lnTo>
                  <a:lnTo>
                    <a:pt x="61442" y="1069340"/>
                  </a:lnTo>
                  <a:lnTo>
                    <a:pt x="67106" y="1068070"/>
                  </a:lnTo>
                  <a:lnTo>
                    <a:pt x="68732" y="1068070"/>
                  </a:lnTo>
                  <a:lnTo>
                    <a:pt x="68732" y="1052830"/>
                  </a:lnTo>
                  <a:lnTo>
                    <a:pt x="65163" y="1052830"/>
                  </a:lnTo>
                  <a:lnTo>
                    <a:pt x="65163" y="1055370"/>
                  </a:lnTo>
                  <a:lnTo>
                    <a:pt x="65024" y="1056640"/>
                  </a:lnTo>
                  <a:lnTo>
                    <a:pt x="63893" y="1056640"/>
                  </a:lnTo>
                  <a:lnTo>
                    <a:pt x="64249" y="1055370"/>
                  </a:lnTo>
                  <a:lnTo>
                    <a:pt x="65163" y="1055370"/>
                  </a:lnTo>
                  <a:lnTo>
                    <a:pt x="65163" y="1052830"/>
                  </a:lnTo>
                  <a:lnTo>
                    <a:pt x="51955" y="1052830"/>
                  </a:lnTo>
                  <a:lnTo>
                    <a:pt x="51955" y="1068070"/>
                  </a:lnTo>
                  <a:lnTo>
                    <a:pt x="51612" y="1069340"/>
                  </a:lnTo>
                  <a:lnTo>
                    <a:pt x="51092" y="1069340"/>
                  </a:lnTo>
                  <a:lnTo>
                    <a:pt x="51092" y="1080770"/>
                  </a:lnTo>
                  <a:lnTo>
                    <a:pt x="50482" y="1082040"/>
                  </a:lnTo>
                  <a:lnTo>
                    <a:pt x="50126" y="1082040"/>
                  </a:lnTo>
                  <a:lnTo>
                    <a:pt x="47383" y="1083310"/>
                  </a:lnTo>
                  <a:lnTo>
                    <a:pt x="44932" y="1083310"/>
                  </a:lnTo>
                  <a:lnTo>
                    <a:pt x="45796" y="1082040"/>
                  </a:lnTo>
                  <a:lnTo>
                    <a:pt x="51092" y="1080770"/>
                  </a:lnTo>
                  <a:lnTo>
                    <a:pt x="51092" y="1069340"/>
                  </a:lnTo>
                  <a:lnTo>
                    <a:pt x="49657" y="1069340"/>
                  </a:lnTo>
                  <a:lnTo>
                    <a:pt x="51384" y="1068070"/>
                  </a:lnTo>
                  <a:lnTo>
                    <a:pt x="51955" y="1068070"/>
                  </a:lnTo>
                  <a:lnTo>
                    <a:pt x="51955" y="1052830"/>
                  </a:lnTo>
                  <a:lnTo>
                    <a:pt x="49606" y="1052830"/>
                  </a:lnTo>
                  <a:lnTo>
                    <a:pt x="49606" y="1069340"/>
                  </a:lnTo>
                  <a:lnTo>
                    <a:pt x="49517" y="1070610"/>
                  </a:lnTo>
                  <a:lnTo>
                    <a:pt x="49568" y="1069340"/>
                  </a:lnTo>
                  <a:lnTo>
                    <a:pt x="49606" y="1052830"/>
                  </a:lnTo>
                  <a:lnTo>
                    <a:pt x="48971" y="1052830"/>
                  </a:lnTo>
                  <a:lnTo>
                    <a:pt x="48971" y="1070610"/>
                  </a:lnTo>
                  <a:lnTo>
                    <a:pt x="47840" y="1071880"/>
                  </a:lnTo>
                  <a:lnTo>
                    <a:pt x="46913" y="1071880"/>
                  </a:lnTo>
                  <a:lnTo>
                    <a:pt x="48082" y="1070610"/>
                  </a:lnTo>
                  <a:lnTo>
                    <a:pt x="48971" y="1070610"/>
                  </a:lnTo>
                  <a:lnTo>
                    <a:pt x="48971" y="1052830"/>
                  </a:lnTo>
                  <a:lnTo>
                    <a:pt x="45885" y="1052830"/>
                  </a:lnTo>
                  <a:lnTo>
                    <a:pt x="44818" y="1054100"/>
                  </a:lnTo>
                  <a:lnTo>
                    <a:pt x="44640" y="1054100"/>
                  </a:lnTo>
                  <a:lnTo>
                    <a:pt x="44869" y="1055370"/>
                  </a:lnTo>
                  <a:lnTo>
                    <a:pt x="47472" y="1054100"/>
                  </a:lnTo>
                  <a:lnTo>
                    <a:pt x="48285" y="1056640"/>
                  </a:lnTo>
                  <a:lnTo>
                    <a:pt x="47650" y="1057910"/>
                  </a:lnTo>
                  <a:lnTo>
                    <a:pt x="40995" y="1064260"/>
                  </a:lnTo>
                  <a:lnTo>
                    <a:pt x="34163" y="1064260"/>
                  </a:lnTo>
                  <a:lnTo>
                    <a:pt x="33616" y="1062990"/>
                  </a:lnTo>
                  <a:lnTo>
                    <a:pt x="31915" y="1062990"/>
                  </a:lnTo>
                  <a:lnTo>
                    <a:pt x="28879" y="1064806"/>
                  </a:lnTo>
                  <a:lnTo>
                    <a:pt x="28879" y="1073150"/>
                  </a:lnTo>
                  <a:lnTo>
                    <a:pt x="28575" y="1074420"/>
                  </a:lnTo>
                  <a:lnTo>
                    <a:pt x="28181" y="1074420"/>
                  </a:lnTo>
                  <a:lnTo>
                    <a:pt x="27749" y="1073150"/>
                  </a:lnTo>
                  <a:lnTo>
                    <a:pt x="27965" y="1073150"/>
                  </a:lnTo>
                  <a:lnTo>
                    <a:pt x="28257" y="1071880"/>
                  </a:lnTo>
                  <a:lnTo>
                    <a:pt x="28765" y="1073150"/>
                  </a:lnTo>
                  <a:lnTo>
                    <a:pt x="28879" y="1064806"/>
                  </a:lnTo>
                  <a:lnTo>
                    <a:pt x="27660" y="1065530"/>
                  </a:lnTo>
                  <a:lnTo>
                    <a:pt x="25222" y="1066800"/>
                  </a:lnTo>
                  <a:lnTo>
                    <a:pt x="18605" y="1066800"/>
                  </a:lnTo>
                  <a:lnTo>
                    <a:pt x="17348" y="1067333"/>
                  </a:lnTo>
                  <a:lnTo>
                    <a:pt x="17348" y="1068070"/>
                  </a:lnTo>
                  <a:lnTo>
                    <a:pt x="17284" y="1069340"/>
                  </a:lnTo>
                  <a:lnTo>
                    <a:pt x="16281" y="1069340"/>
                  </a:lnTo>
                  <a:lnTo>
                    <a:pt x="16052" y="1068070"/>
                  </a:lnTo>
                  <a:lnTo>
                    <a:pt x="17348" y="1068070"/>
                  </a:lnTo>
                  <a:lnTo>
                    <a:pt x="17348" y="1067333"/>
                  </a:lnTo>
                  <a:lnTo>
                    <a:pt x="12522" y="1069340"/>
                  </a:lnTo>
                  <a:lnTo>
                    <a:pt x="11252" y="1068070"/>
                  </a:lnTo>
                  <a:lnTo>
                    <a:pt x="10248" y="1066800"/>
                  </a:lnTo>
                  <a:lnTo>
                    <a:pt x="7886" y="1066800"/>
                  </a:lnTo>
                  <a:lnTo>
                    <a:pt x="6807" y="1068070"/>
                  </a:lnTo>
                  <a:lnTo>
                    <a:pt x="3581" y="1068070"/>
                  </a:lnTo>
                  <a:lnTo>
                    <a:pt x="3746" y="1068400"/>
                  </a:lnTo>
                  <a:lnTo>
                    <a:pt x="3429" y="1068311"/>
                  </a:lnTo>
                  <a:lnTo>
                    <a:pt x="3581" y="1068070"/>
                  </a:lnTo>
                  <a:lnTo>
                    <a:pt x="3200" y="1068070"/>
                  </a:lnTo>
                  <a:lnTo>
                    <a:pt x="3149" y="1068209"/>
                  </a:lnTo>
                  <a:lnTo>
                    <a:pt x="127" y="1067282"/>
                  </a:lnTo>
                  <a:lnTo>
                    <a:pt x="0" y="1067333"/>
                  </a:lnTo>
                  <a:lnTo>
                    <a:pt x="1206" y="1067701"/>
                  </a:lnTo>
                  <a:lnTo>
                    <a:pt x="2425" y="1068031"/>
                  </a:lnTo>
                  <a:lnTo>
                    <a:pt x="3136" y="1068260"/>
                  </a:lnTo>
                  <a:lnTo>
                    <a:pt x="2794" y="1069340"/>
                  </a:lnTo>
                  <a:lnTo>
                    <a:pt x="3403" y="1068349"/>
                  </a:lnTo>
                  <a:lnTo>
                    <a:pt x="3810" y="1068476"/>
                  </a:lnTo>
                  <a:lnTo>
                    <a:pt x="4318" y="1069340"/>
                  </a:lnTo>
                  <a:lnTo>
                    <a:pt x="6858" y="1069340"/>
                  </a:lnTo>
                  <a:lnTo>
                    <a:pt x="7835" y="1070610"/>
                  </a:lnTo>
                  <a:lnTo>
                    <a:pt x="8597" y="1070610"/>
                  </a:lnTo>
                  <a:lnTo>
                    <a:pt x="10693" y="1071372"/>
                  </a:lnTo>
                  <a:lnTo>
                    <a:pt x="9042" y="1070610"/>
                  </a:lnTo>
                  <a:lnTo>
                    <a:pt x="10210" y="1070610"/>
                  </a:lnTo>
                  <a:lnTo>
                    <a:pt x="10909" y="1071448"/>
                  </a:lnTo>
                  <a:lnTo>
                    <a:pt x="10439" y="1070610"/>
                  </a:lnTo>
                  <a:lnTo>
                    <a:pt x="12306" y="1071473"/>
                  </a:lnTo>
                  <a:lnTo>
                    <a:pt x="13157" y="1070610"/>
                  </a:lnTo>
                  <a:lnTo>
                    <a:pt x="12420" y="1071372"/>
                  </a:lnTo>
                  <a:lnTo>
                    <a:pt x="12433" y="1071537"/>
                  </a:lnTo>
                  <a:lnTo>
                    <a:pt x="15887" y="1073124"/>
                  </a:lnTo>
                  <a:lnTo>
                    <a:pt x="16281" y="1071880"/>
                  </a:lnTo>
                  <a:lnTo>
                    <a:pt x="17005" y="1071880"/>
                  </a:lnTo>
                  <a:lnTo>
                    <a:pt x="17437" y="1073150"/>
                  </a:lnTo>
                  <a:lnTo>
                    <a:pt x="16954" y="1073150"/>
                  </a:lnTo>
                  <a:lnTo>
                    <a:pt x="22021" y="1075690"/>
                  </a:lnTo>
                  <a:lnTo>
                    <a:pt x="24117" y="1076960"/>
                  </a:lnTo>
                  <a:lnTo>
                    <a:pt x="26924" y="1078230"/>
                  </a:lnTo>
                  <a:lnTo>
                    <a:pt x="29921" y="1079500"/>
                  </a:lnTo>
                  <a:lnTo>
                    <a:pt x="31419" y="1079500"/>
                  </a:lnTo>
                  <a:lnTo>
                    <a:pt x="28092" y="1078230"/>
                  </a:lnTo>
                  <a:lnTo>
                    <a:pt x="32118" y="1079500"/>
                  </a:lnTo>
                  <a:lnTo>
                    <a:pt x="33540" y="1079500"/>
                  </a:lnTo>
                  <a:lnTo>
                    <a:pt x="34163" y="1080147"/>
                  </a:lnTo>
                  <a:lnTo>
                    <a:pt x="36144" y="1080770"/>
                  </a:lnTo>
                  <a:lnTo>
                    <a:pt x="36880" y="1080770"/>
                  </a:lnTo>
                  <a:lnTo>
                    <a:pt x="37693" y="1079500"/>
                  </a:lnTo>
                  <a:lnTo>
                    <a:pt x="40970" y="1079500"/>
                  </a:lnTo>
                  <a:lnTo>
                    <a:pt x="43954" y="1078230"/>
                  </a:lnTo>
                  <a:lnTo>
                    <a:pt x="47917" y="1076960"/>
                  </a:lnTo>
                  <a:lnTo>
                    <a:pt x="48412" y="1076960"/>
                  </a:lnTo>
                  <a:lnTo>
                    <a:pt x="45808" y="1079500"/>
                  </a:lnTo>
                  <a:lnTo>
                    <a:pt x="39204" y="1082040"/>
                  </a:lnTo>
                  <a:lnTo>
                    <a:pt x="42252" y="1083310"/>
                  </a:lnTo>
                  <a:lnTo>
                    <a:pt x="45872" y="1084580"/>
                  </a:lnTo>
                  <a:lnTo>
                    <a:pt x="46393" y="1084580"/>
                  </a:lnTo>
                  <a:lnTo>
                    <a:pt x="49530" y="1083310"/>
                  </a:lnTo>
                  <a:lnTo>
                    <a:pt x="52666" y="1082040"/>
                  </a:lnTo>
                  <a:lnTo>
                    <a:pt x="55029" y="1083310"/>
                  </a:lnTo>
                  <a:lnTo>
                    <a:pt x="57746" y="1082040"/>
                  </a:lnTo>
                  <a:lnTo>
                    <a:pt x="60325" y="1080770"/>
                  </a:lnTo>
                  <a:lnTo>
                    <a:pt x="62903" y="1079500"/>
                  </a:lnTo>
                  <a:lnTo>
                    <a:pt x="63944" y="1078230"/>
                  </a:lnTo>
                  <a:lnTo>
                    <a:pt x="63601" y="1076960"/>
                  </a:lnTo>
                  <a:lnTo>
                    <a:pt x="63258" y="1075690"/>
                  </a:lnTo>
                  <a:lnTo>
                    <a:pt x="59220" y="1076960"/>
                  </a:lnTo>
                  <a:lnTo>
                    <a:pt x="59931" y="1075690"/>
                  </a:lnTo>
                  <a:lnTo>
                    <a:pt x="71704" y="1070610"/>
                  </a:lnTo>
                  <a:lnTo>
                    <a:pt x="75158" y="1069340"/>
                  </a:lnTo>
                  <a:lnTo>
                    <a:pt x="77762" y="1068070"/>
                  </a:lnTo>
                  <a:lnTo>
                    <a:pt x="79095" y="1065530"/>
                  </a:lnTo>
                  <a:lnTo>
                    <a:pt x="81343" y="1064260"/>
                  </a:lnTo>
                  <a:lnTo>
                    <a:pt x="83845" y="1062990"/>
                  </a:lnTo>
                  <a:lnTo>
                    <a:pt x="84429" y="1062990"/>
                  </a:lnTo>
                  <a:lnTo>
                    <a:pt x="84924" y="1061720"/>
                  </a:lnTo>
                  <a:lnTo>
                    <a:pt x="85128" y="1060450"/>
                  </a:lnTo>
                  <a:lnTo>
                    <a:pt x="85547" y="1059180"/>
                  </a:lnTo>
                  <a:lnTo>
                    <a:pt x="86448" y="1059180"/>
                  </a:lnTo>
                  <a:lnTo>
                    <a:pt x="88239" y="1056640"/>
                  </a:lnTo>
                  <a:lnTo>
                    <a:pt x="89128" y="1055370"/>
                  </a:lnTo>
                  <a:lnTo>
                    <a:pt x="89573" y="1055370"/>
                  </a:lnTo>
                  <a:lnTo>
                    <a:pt x="89763" y="1056640"/>
                  </a:lnTo>
                  <a:lnTo>
                    <a:pt x="91059" y="1056640"/>
                  </a:lnTo>
                  <a:lnTo>
                    <a:pt x="90843" y="1055370"/>
                  </a:lnTo>
                  <a:lnTo>
                    <a:pt x="91160" y="1055370"/>
                  </a:lnTo>
                  <a:lnTo>
                    <a:pt x="94399" y="1052830"/>
                  </a:lnTo>
                  <a:close/>
                </a:path>
                <a:path w="1118870" h="2144395">
                  <a:moveTo>
                    <a:pt x="95275" y="1055370"/>
                  </a:moveTo>
                  <a:lnTo>
                    <a:pt x="93294" y="1055370"/>
                  </a:lnTo>
                  <a:lnTo>
                    <a:pt x="91389" y="1056640"/>
                  </a:lnTo>
                  <a:lnTo>
                    <a:pt x="91059" y="1056640"/>
                  </a:lnTo>
                  <a:lnTo>
                    <a:pt x="91274" y="1057910"/>
                  </a:lnTo>
                  <a:lnTo>
                    <a:pt x="92163" y="1057910"/>
                  </a:lnTo>
                  <a:lnTo>
                    <a:pt x="95275" y="1055370"/>
                  </a:lnTo>
                  <a:close/>
                </a:path>
                <a:path w="1118870" h="2144395">
                  <a:moveTo>
                    <a:pt x="101625" y="1051560"/>
                  </a:moveTo>
                  <a:lnTo>
                    <a:pt x="96024" y="1051560"/>
                  </a:lnTo>
                  <a:lnTo>
                    <a:pt x="94399" y="1052830"/>
                  </a:lnTo>
                  <a:lnTo>
                    <a:pt x="101206" y="1052830"/>
                  </a:lnTo>
                  <a:lnTo>
                    <a:pt x="101625" y="1051560"/>
                  </a:lnTo>
                  <a:close/>
                </a:path>
                <a:path w="1118870" h="2144395">
                  <a:moveTo>
                    <a:pt x="101777" y="840092"/>
                  </a:moveTo>
                  <a:lnTo>
                    <a:pt x="101523" y="840066"/>
                  </a:lnTo>
                  <a:lnTo>
                    <a:pt x="100558" y="840790"/>
                  </a:lnTo>
                  <a:lnTo>
                    <a:pt x="100076" y="841286"/>
                  </a:lnTo>
                  <a:lnTo>
                    <a:pt x="98856" y="842695"/>
                  </a:lnTo>
                  <a:lnTo>
                    <a:pt x="100393" y="841463"/>
                  </a:lnTo>
                  <a:lnTo>
                    <a:pt x="101231" y="840790"/>
                  </a:lnTo>
                  <a:lnTo>
                    <a:pt x="101777" y="840092"/>
                  </a:lnTo>
                  <a:close/>
                </a:path>
                <a:path w="1118870" h="2144395">
                  <a:moveTo>
                    <a:pt x="102146" y="1052830"/>
                  </a:moveTo>
                  <a:lnTo>
                    <a:pt x="101206" y="1052830"/>
                  </a:lnTo>
                  <a:lnTo>
                    <a:pt x="100787" y="1054100"/>
                  </a:lnTo>
                  <a:lnTo>
                    <a:pt x="102146" y="1052830"/>
                  </a:lnTo>
                  <a:close/>
                </a:path>
                <a:path w="1118870" h="2144395">
                  <a:moveTo>
                    <a:pt x="115404" y="1051560"/>
                  </a:moveTo>
                  <a:lnTo>
                    <a:pt x="112572" y="1051560"/>
                  </a:lnTo>
                  <a:lnTo>
                    <a:pt x="112014" y="1052830"/>
                  </a:lnTo>
                  <a:lnTo>
                    <a:pt x="102984" y="1052830"/>
                  </a:lnTo>
                  <a:lnTo>
                    <a:pt x="102908" y="1054100"/>
                  </a:lnTo>
                  <a:lnTo>
                    <a:pt x="100939" y="1055370"/>
                  </a:lnTo>
                  <a:lnTo>
                    <a:pt x="99860" y="1057910"/>
                  </a:lnTo>
                  <a:lnTo>
                    <a:pt x="98653" y="1059180"/>
                  </a:lnTo>
                  <a:lnTo>
                    <a:pt x="97828" y="1061720"/>
                  </a:lnTo>
                  <a:lnTo>
                    <a:pt x="97650" y="1061720"/>
                  </a:lnTo>
                  <a:lnTo>
                    <a:pt x="95643" y="1062990"/>
                  </a:lnTo>
                  <a:lnTo>
                    <a:pt x="94602" y="1064260"/>
                  </a:lnTo>
                  <a:lnTo>
                    <a:pt x="96634" y="1064260"/>
                  </a:lnTo>
                  <a:lnTo>
                    <a:pt x="97955" y="1062990"/>
                  </a:lnTo>
                  <a:lnTo>
                    <a:pt x="98971" y="1061720"/>
                  </a:lnTo>
                  <a:lnTo>
                    <a:pt x="100558" y="1061720"/>
                  </a:lnTo>
                  <a:lnTo>
                    <a:pt x="105270" y="1060450"/>
                  </a:lnTo>
                  <a:lnTo>
                    <a:pt x="112153" y="1055370"/>
                  </a:lnTo>
                  <a:lnTo>
                    <a:pt x="115303" y="1052830"/>
                  </a:lnTo>
                  <a:lnTo>
                    <a:pt x="113893" y="1052830"/>
                  </a:lnTo>
                  <a:lnTo>
                    <a:pt x="115404" y="1051560"/>
                  </a:lnTo>
                  <a:close/>
                </a:path>
                <a:path w="1118870" h="2144395">
                  <a:moveTo>
                    <a:pt x="123253" y="749160"/>
                  </a:moveTo>
                  <a:lnTo>
                    <a:pt x="122389" y="749388"/>
                  </a:lnTo>
                  <a:lnTo>
                    <a:pt x="120040" y="750100"/>
                  </a:lnTo>
                  <a:lnTo>
                    <a:pt x="118237" y="750849"/>
                  </a:lnTo>
                  <a:lnTo>
                    <a:pt x="116725" y="751586"/>
                  </a:lnTo>
                  <a:lnTo>
                    <a:pt x="116890" y="751979"/>
                  </a:lnTo>
                  <a:lnTo>
                    <a:pt x="115138" y="754367"/>
                  </a:lnTo>
                  <a:lnTo>
                    <a:pt x="113792" y="756323"/>
                  </a:lnTo>
                  <a:lnTo>
                    <a:pt x="114719" y="756437"/>
                  </a:lnTo>
                  <a:lnTo>
                    <a:pt x="116370" y="756119"/>
                  </a:lnTo>
                  <a:lnTo>
                    <a:pt x="119583" y="754976"/>
                  </a:lnTo>
                  <a:lnTo>
                    <a:pt x="119811" y="754913"/>
                  </a:lnTo>
                  <a:lnTo>
                    <a:pt x="120904" y="752779"/>
                  </a:lnTo>
                  <a:lnTo>
                    <a:pt x="121932" y="751014"/>
                  </a:lnTo>
                  <a:lnTo>
                    <a:pt x="123253" y="749160"/>
                  </a:lnTo>
                  <a:close/>
                </a:path>
                <a:path w="1118870" h="2144395">
                  <a:moveTo>
                    <a:pt x="127304" y="889482"/>
                  </a:moveTo>
                  <a:lnTo>
                    <a:pt x="127190" y="889000"/>
                  </a:lnTo>
                  <a:lnTo>
                    <a:pt x="126809" y="889000"/>
                  </a:lnTo>
                  <a:lnTo>
                    <a:pt x="126593" y="889482"/>
                  </a:lnTo>
                  <a:lnTo>
                    <a:pt x="127304" y="889482"/>
                  </a:lnTo>
                  <a:close/>
                </a:path>
                <a:path w="1118870" h="2144395">
                  <a:moveTo>
                    <a:pt x="130517" y="1037590"/>
                  </a:moveTo>
                  <a:lnTo>
                    <a:pt x="130060" y="1037590"/>
                  </a:lnTo>
                  <a:lnTo>
                    <a:pt x="129997" y="1037932"/>
                  </a:lnTo>
                  <a:lnTo>
                    <a:pt x="130517" y="1037590"/>
                  </a:lnTo>
                  <a:close/>
                </a:path>
                <a:path w="1118870" h="2144395">
                  <a:moveTo>
                    <a:pt x="201104" y="665251"/>
                  </a:moveTo>
                  <a:lnTo>
                    <a:pt x="200799" y="665429"/>
                  </a:lnTo>
                  <a:lnTo>
                    <a:pt x="200952" y="665416"/>
                  </a:lnTo>
                  <a:lnTo>
                    <a:pt x="201104" y="665251"/>
                  </a:lnTo>
                  <a:close/>
                </a:path>
                <a:path w="1118870" h="2144395">
                  <a:moveTo>
                    <a:pt x="210299" y="697230"/>
                  </a:moveTo>
                  <a:lnTo>
                    <a:pt x="209600" y="698207"/>
                  </a:lnTo>
                  <a:lnTo>
                    <a:pt x="209486" y="698500"/>
                  </a:lnTo>
                  <a:lnTo>
                    <a:pt x="210299" y="697230"/>
                  </a:lnTo>
                  <a:close/>
                </a:path>
                <a:path w="1118870" h="2144395">
                  <a:moveTo>
                    <a:pt x="214261" y="665734"/>
                  </a:moveTo>
                  <a:lnTo>
                    <a:pt x="212979" y="666750"/>
                  </a:lnTo>
                  <a:lnTo>
                    <a:pt x="214261" y="665734"/>
                  </a:lnTo>
                  <a:close/>
                </a:path>
                <a:path w="1118870" h="2144395">
                  <a:moveTo>
                    <a:pt x="270827" y="696823"/>
                  </a:moveTo>
                  <a:lnTo>
                    <a:pt x="270484" y="697230"/>
                  </a:lnTo>
                  <a:lnTo>
                    <a:pt x="270662" y="697230"/>
                  </a:lnTo>
                  <a:lnTo>
                    <a:pt x="270827" y="696823"/>
                  </a:lnTo>
                  <a:close/>
                </a:path>
                <a:path w="1118870" h="2144395">
                  <a:moveTo>
                    <a:pt x="271551" y="695960"/>
                  </a:moveTo>
                  <a:lnTo>
                    <a:pt x="271157" y="695960"/>
                  </a:lnTo>
                  <a:lnTo>
                    <a:pt x="270827" y="696823"/>
                  </a:lnTo>
                  <a:lnTo>
                    <a:pt x="271551" y="695960"/>
                  </a:lnTo>
                  <a:close/>
                </a:path>
                <a:path w="1118870" h="2144395">
                  <a:moveTo>
                    <a:pt x="281178" y="682294"/>
                  </a:moveTo>
                  <a:lnTo>
                    <a:pt x="280936" y="682371"/>
                  </a:lnTo>
                  <a:lnTo>
                    <a:pt x="281063" y="682345"/>
                  </a:lnTo>
                  <a:close/>
                </a:path>
                <a:path w="1118870" h="2144395">
                  <a:moveTo>
                    <a:pt x="281419" y="686930"/>
                  </a:moveTo>
                  <a:lnTo>
                    <a:pt x="271246" y="689317"/>
                  </a:lnTo>
                  <a:lnTo>
                    <a:pt x="270611" y="689483"/>
                  </a:lnTo>
                  <a:lnTo>
                    <a:pt x="269519" y="690079"/>
                  </a:lnTo>
                  <a:lnTo>
                    <a:pt x="268681" y="690460"/>
                  </a:lnTo>
                  <a:lnTo>
                    <a:pt x="268947" y="690575"/>
                  </a:lnTo>
                  <a:lnTo>
                    <a:pt x="269011" y="690854"/>
                  </a:lnTo>
                  <a:lnTo>
                    <a:pt x="270598" y="690676"/>
                  </a:lnTo>
                  <a:lnTo>
                    <a:pt x="271932" y="690384"/>
                  </a:lnTo>
                  <a:lnTo>
                    <a:pt x="278866" y="689114"/>
                  </a:lnTo>
                  <a:lnTo>
                    <a:pt x="279704" y="688416"/>
                  </a:lnTo>
                  <a:lnTo>
                    <a:pt x="280568" y="687628"/>
                  </a:lnTo>
                  <a:lnTo>
                    <a:pt x="281419" y="686930"/>
                  </a:lnTo>
                  <a:close/>
                </a:path>
                <a:path w="1118870" h="2144395">
                  <a:moveTo>
                    <a:pt x="360768" y="562737"/>
                  </a:moveTo>
                  <a:lnTo>
                    <a:pt x="360438" y="562952"/>
                  </a:lnTo>
                  <a:lnTo>
                    <a:pt x="360565" y="562927"/>
                  </a:lnTo>
                  <a:lnTo>
                    <a:pt x="360768" y="562737"/>
                  </a:lnTo>
                  <a:close/>
                </a:path>
                <a:path w="1118870" h="2144395">
                  <a:moveTo>
                    <a:pt x="398373" y="541020"/>
                  </a:moveTo>
                  <a:lnTo>
                    <a:pt x="398246" y="541096"/>
                  </a:lnTo>
                  <a:lnTo>
                    <a:pt x="398373" y="541020"/>
                  </a:lnTo>
                  <a:close/>
                </a:path>
                <a:path w="1118870" h="2144395">
                  <a:moveTo>
                    <a:pt x="399072" y="777074"/>
                  </a:moveTo>
                  <a:lnTo>
                    <a:pt x="398995" y="777227"/>
                  </a:lnTo>
                  <a:lnTo>
                    <a:pt x="399072" y="777074"/>
                  </a:lnTo>
                  <a:close/>
                </a:path>
                <a:path w="1118870" h="2144395">
                  <a:moveTo>
                    <a:pt x="403402" y="632193"/>
                  </a:moveTo>
                  <a:lnTo>
                    <a:pt x="403009" y="632244"/>
                  </a:lnTo>
                  <a:lnTo>
                    <a:pt x="403148" y="632256"/>
                  </a:lnTo>
                  <a:lnTo>
                    <a:pt x="403402" y="632193"/>
                  </a:lnTo>
                  <a:close/>
                </a:path>
                <a:path w="1118870" h="2144395">
                  <a:moveTo>
                    <a:pt x="404126" y="610870"/>
                  </a:moveTo>
                  <a:lnTo>
                    <a:pt x="402958" y="612140"/>
                  </a:lnTo>
                  <a:lnTo>
                    <a:pt x="404126" y="610870"/>
                  </a:lnTo>
                  <a:close/>
                </a:path>
                <a:path w="1118870" h="2144395">
                  <a:moveTo>
                    <a:pt x="404952" y="770902"/>
                  </a:moveTo>
                  <a:lnTo>
                    <a:pt x="404609" y="771156"/>
                  </a:lnTo>
                  <a:lnTo>
                    <a:pt x="404736" y="771144"/>
                  </a:lnTo>
                  <a:lnTo>
                    <a:pt x="404901" y="771156"/>
                  </a:lnTo>
                  <a:lnTo>
                    <a:pt x="404926" y="770991"/>
                  </a:lnTo>
                  <a:close/>
                </a:path>
                <a:path w="1118870" h="2144395">
                  <a:moveTo>
                    <a:pt x="408584" y="610870"/>
                  </a:moveTo>
                  <a:lnTo>
                    <a:pt x="408101" y="610870"/>
                  </a:lnTo>
                  <a:lnTo>
                    <a:pt x="408203" y="611212"/>
                  </a:lnTo>
                  <a:lnTo>
                    <a:pt x="408584" y="610870"/>
                  </a:lnTo>
                  <a:close/>
                </a:path>
                <a:path w="1118870" h="2144395">
                  <a:moveTo>
                    <a:pt x="412711" y="575221"/>
                  </a:moveTo>
                  <a:lnTo>
                    <a:pt x="412521" y="575310"/>
                  </a:lnTo>
                  <a:lnTo>
                    <a:pt x="412699" y="575310"/>
                  </a:lnTo>
                  <a:close/>
                </a:path>
                <a:path w="1118870" h="2144395">
                  <a:moveTo>
                    <a:pt x="427316" y="626110"/>
                  </a:moveTo>
                  <a:lnTo>
                    <a:pt x="426948" y="626110"/>
                  </a:lnTo>
                  <a:lnTo>
                    <a:pt x="426961" y="626325"/>
                  </a:lnTo>
                  <a:lnTo>
                    <a:pt x="427316" y="626110"/>
                  </a:lnTo>
                  <a:close/>
                </a:path>
                <a:path w="1118870" h="2144395">
                  <a:moveTo>
                    <a:pt x="427913" y="624128"/>
                  </a:moveTo>
                  <a:lnTo>
                    <a:pt x="427748" y="624103"/>
                  </a:lnTo>
                  <a:lnTo>
                    <a:pt x="427266" y="624370"/>
                  </a:lnTo>
                  <a:lnTo>
                    <a:pt x="427456" y="624293"/>
                  </a:lnTo>
                  <a:lnTo>
                    <a:pt x="427697" y="624230"/>
                  </a:lnTo>
                  <a:lnTo>
                    <a:pt x="427913" y="624128"/>
                  </a:lnTo>
                  <a:close/>
                </a:path>
                <a:path w="1118870" h="2144395">
                  <a:moveTo>
                    <a:pt x="432193" y="734504"/>
                  </a:moveTo>
                  <a:lnTo>
                    <a:pt x="432028" y="734453"/>
                  </a:lnTo>
                  <a:lnTo>
                    <a:pt x="431901" y="734466"/>
                  </a:lnTo>
                  <a:lnTo>
                    <a:pt x="431711" y="734555"/>
                  </a:lnTo>
                  <a:lnTo>
                    <a:pt x="431533" y="734644"/>
                  </a:lnTo>
                  <a:lnTo>
                    <a:pt x="431698" y="734695"/>
                  </a:lnTo>
                  <a:lnTo>
                    <a:pt x="431863" y="734631"/>
                  </a:lnTo>
                  <a:lnTo>
                    <a:pt x="432193" y="734504"/>
                  </a:lnTo>
                  <a:close/>
                </a:path>
                <a:path w="1118870" h="2144395">
                  <a:moveTo>
                    <a:pt x="442277" y="578637"/>
                  </a:moveTo>
                  <a:lnTo>
                    <a:pt x="441693" y="579120"/>
                  </a:lnTo>
                  <a:lnTo>
                    <a:pt x="441604" y="579551"/>
                  </a:lnTo>
                  <a:lnTo>
                    <a:pt x="441985" y="579120"/>
                  </a:lnTo>
                  <a:lnTo>
                    <a:pt x="442277" y="578637"/>
                  </a:lnTo>
                  <a:close/>
                </a:path>
                <a:path w="1118870" h="2144395">
                  <a:moveTo>
                    <a:pt x="453288" y="567690"/>
                  </a:moveTo>
                  <a:lnTo>
                    <a:pt x="451192" y="567690"/>
                  </a:lnTo>
                  <a:lnTo>
                    <a:pt x="448386" y="568960"/>
                  </a:lnTo>
                  <a:lnTo>
                    <a:pt x="447713" y="567690"/>
                  </a:lnTo>
                  <a:lnTo>
                    <a:pt x="444766" y="571500"/>
                  </a:lnTo>
                  <a:lnTo>
                    <a:pt x="447344" y="570230"/>
                  </a:lnTo>
                  <a:lnTo>
                    <a:pt x="445871" y="572770"/>
                  </a:lnTo>
                  <a:lnTo>
                    <a:pt x="442277" y="578637"/>
                  </a:lnTo>
                  <a:lnTo>
                    <a:pt x="444741" y="576580"/>
                  </a:lnTo>
                  <a:lnTo>
                    <a:pt x="451243" y="570230"/>
                  </a:lnTo>
                  <a:lnTo>
                    <a:pt x="452551" y="568960"/>
                  </a:lnTo>
                  <a:lnTo>
                    <a:pt x="453288" y="567690"/>
                  </a:lnTo>
                  <a:close/>
                </a:path>
                <a:path w="1118870" h="2144395">
                  <a:moveTo>
                    <a:pt x="482180" y="502170"/>
                  </a:moveTo>
                  <a:lnTo>
                    <a:pt x="482041" y="502246"/>
                  </a:lnTo>
                  <a:lnTo>
                    <a:pt x="481914" y="502450"/>
                  </a:lnTo>
                  <a:lnTo>
                    <a:pt x="482079" y="502259"/>
                  </a:lnTo>
                  <a:close/>
                </a:path>
                <a:path w="1118870" h="2144395">
                  <a:moveTo>
                    <a:pt x="494309" y="762241"/>
                  </a:moveTo>
                  <a:lnTo>
                    <a:pt x="494106" y="762241"/>
                  </a:lnTo>
                  <a:lnTo>
                    <a:pt x="493864" y="762419"/>
                  </a:lnTo>
                  <a:lnTo>
                    <a:pt x="494004" y="762342"/>
                  </a:lnTo>
                  <a:lnTo>
                    <a:pt x="494157" y="762317"/>
                  </a:lnTo>
                  <a:lnTo>
                    <a:pt x="494309" y="762241"/>
                  </a:lnTo>
                  <a:close/>
                </a:path>
                <a:path w="1118870" h="2144395">
                  <a:moveTo>
                    <a:pt x="499224" y="469468"/>
                  </a:moveTo>
                  <a:lnTo>
                    <a:pt x="498919" y="469760"/>
                  </a:lnTo>
                  <a:lnTo>
                    <a:pt x="498690" y="469976"/>
                  </a:lnTo>
                  <a:lnTo>
                    <a:pt x="498386" y="470293"/>
                  </a:lnTo>
                  <a:lnTo>
                    <a:pt x="498284" y="470471"/>
                  </a:lnTo>
                  <a:lnTo>
                    <a:pt x="498221" y="470598"/>
                  </a:lnTo>
                  <a:lnTo>
                    <a:pt x="498563" y="470217"/>
                  </a:lnTo>
                  <a:lnTo>
                    <a:pt x="498868" y="469836"/>
                  </a:lnTo>
                  <a:lnTo>
                    <a:pt x="499224" y="469468"/>
                  </a:lnTo>
                  <a:close/>
                </a:path>
                <a:path w="1118870" h="2144395">
                  <a:moveTo>
                    <a:pt x="502107" y="467156"/>
                  </a:moveTo>
                  <a:lnTo>
                    <a:pt x="500646" y="468541"/>
                  </a:lnTo>
                  <a:lnTo>
                    <a:pt x="501942" y="467360"/>
                  </a:lnTo>
                  <a:lnTo>
                    <a:pt x="502107" y="467156"/>
                  </a:lnTo>
                  <a:close/>
                </a:path>
                <a:path w="1118870" h="2144395">
                  <a:moveTo>
                    <a:pt x="515467" y="805319"/>
                  </a:moveTo>
                  <a:lnTo>
                    <a:pt x="513041" y="806450"/>
                  </a:lnTo>
                  <a:lnTo>
                    <a:pt x="513372" y="806450"/>
                  </a:lnTo>
                  <a:lnTo>
                    <a:pt x="515467" y="805319"/>
                  </a:lnTo>
                  <a:close/>
                </a:path>
                <a:path w="1118870" h="2144395">
                  <a:moveTo>
                    <a:pt x="535457" y="317436"/>
                  </a:moveTo>
                  <a:lnTo>
                    <a:pt x="535330" y="317500"/>
                  </a:lnTo>
                  <a:lnTo>
                    <a:pt x="535457" y="317436"/>
                  </a:lnTo>
                  <a:close/>
                </a:path>
                <a:path w="1118870" h="2144395">
                  <a:moveTo>
                    <a:pt x="538594" y="2138997"/>
                  </a:moveTo>
                  <a:lnTo>
                    <a:pt x="535813" y="2138718"/>
                  </a:lnTo>
                  <a:lnTo>
                    <a:pt x="535711" y="2138997"/>
                  </a:lnTo>
                  <a:lnTo>
                    <a:pt x="538594" y="2138997"/>
                  </a:lnTo>
                  <a:close/>
                </a:path>
                <a:path w="1118870" h="2144395">
                  <a:moveTo>
                    <a:pt x="543890" y="2126297"/>
                  </a:moveTo>
                  <a:lnTo>
                    <a:pt x="541350" y="2126297"/>
                  </a:lnTo>
                  <a:lnTo>
                    <a:pt x="540080" y="2125027"/>
                  </a:lnTo>
                  <a:lnTo>
                    <a:pt x="533920" y="2130107"/>
                  </a:lnTo>
                  <a:lnTo>
                    <a:pt x="531660" y="2132647"/>
                  </a:lnTo>
                  <a:lnTo>
                    <a:pt x="529323" y="2133917"/>
                  </a:lnTo>
                  <a:lnTo>
                    <a:pt x="526262" y="2137727"/>
                  </a:lnTo>
                  <a:lnTo>
                    <a:pt x="535813" y="2138718"/>
                  </a:lnTo>
                  <a:lnTo>
                    <a:pt x="536168" y="2137727"/>
                  </a:lnTo>
                  <a:lnTo>
                    <a:pt x="541909" y="2130107"/>
                  </a:lnTo>
                  <a:lnTo>
                    <a:pt x="543610" y="2127567"/>
                  </a:lnTo>
                  <a:lnTo>
                    <a:pt x="543890" y="2126297"/>
                  </a:lnTo>
                  <a:close/>
                </a:path>
                <a:path w="1118870" h="2144395">
                  <a:moveTo>
                    <a:pt x="546798" y="748030"/>
                  </a:moveTo>
                  <a:lnTo>
                    <a:pt x="539737" y="748030"/>
                  </a:lnTo>
                  <a:lnTo>
                    <a:pt x="537057" y="749300"/>
                  </a:lnTo>
                  <a:lnTo>
                    <a:pt x="536917" y="750570"/>
                  </a:lnTo>
                  <a:lnTo>
                    <a:pt x="542810" y="750570"/>
                  </a:lnTo>
                  <a:lnTo>
                    <a:pt x="546798" y="748030"/>
                  </a:lnTo>
                  <a:close/>
                </a:path>
                <a:path w="1118870" h="2144395">
                  <a:moveTo>
                    <a:pt x="546963" y="747979"/>
                  </a:moveTo>
                  <a:lnTo>
                    <a:pt x="546798" y="748030"/>
                  </a:lnTo>
                  <a:lnTo>
                    <a:pt x="546963" y="747979"/>
                  </a:lnTo>
                  <a:close/>
                </a:path>
                <a:path w="1118870" h="2144395">
                  <a:moveTo>
                    <a:pt x="555574" y="364197"/>
                  </a:moveTo>
                  <a:lnTo>
                    <a:pt x="555244" y="364490"/>
                  </a:lnTo>
                  <a:lnTo>
                    <a:pt x="553173" y="367030"/>
                  </a:lnTo>
                  <a:lnTo>
                    <a:pt x="555409" y="364490"/>
                  </a:lnTo>
                  <a:lnTo>
                    <a:pt x="555574" y="364197"/>
                  </a:lnTo>
                  <a:close/>
                </a:path>
                <a:path w="1118870" h="2144395">
                  <a:moveTo>
                    <a:pt x="562406" y="478790"/>
                  </a:moveTo>
                  <a:lnTo>
                    <a:pt x="560959" y="478790"/>
                  </a:lnTo>
                  <a:lnTo>
                    <a:pt x="557212" y="478790"/>
                  </a:lnTo>
                  <a:lnTo>
                    <a:pt x="555955" y="480060"/>
                  </a:lnTo>
                  <a:lnTo>
                    <a:pt x="554482" y="482600"/>
                  </a:lnTo>
                  <a:lnTo>
                    <a:pt x="554329" y="483870"/>
                  </a:lnTo>
                  <a:lnTo>
                    <a:pt x="557161" y="481330"/>
                  </a:lnTo>
                  <a:lnTo>
                    <a:pt x="558914" y="481330"/>
                  </a:lnTo>
                  <a:lnTo>
                    <a:pt x="560895" y="480060"/>
                  </a:lnTo>
                  <a:lnTo>
                    <a:pt x="562406" y="478790"/>
                  </a:lnTo>
                  <a:close/>
                </a:path>
                <a:path w="1118870" h="2144395">
                  <a:moveTo>
                    <a:pt x="618147" y="769620"/>
                  </a:moveTo>
                  <a:close/>
                </a:path>
                <a:path w="1118870" h="2144395">
                  <a:moveTo>
                    <a:pt x="621906" y="720090"/>
                  </a:moveTo>
                  <a:lnTo>
                    <a:pt x="583958" y="720102"/>
                  </a:lnTo>
                  <a:lnTo>
                    <a:pt x="583018" y="722630"/>
                  </a:lnTo>
                  <a:lnTo>
                    <a:pt x="586841" y="722630"/>
                  </a:lnTo>
                  <a:lnTo>
                    <a:pt x="586701" y="725170"/>
                  </a:lnTo>
                  <a:lnTo>
                    <a:pt x="597496" y="721360"/>
                  </a:lnTo>
                  <a:lnTo>
                    <a:pt x="598881" y="721360"/>
                  </a:lnTo>
                  <a:lnTo>
                    <a:pt x="599071" y="722630"/>
                  </a:lnTo>
                  <a:lnTo>
                    <a:pt x="599376" y="722630"/>
                  </a:lnTo>
                  <a:lnTo>
                    <a:pt x="598246" y="723900"/>
                  </a:lnTo>
                  <a:lnTo>
                    <a:pt x="596569" y="725170"/>
                  </a:lnTo>
                  <a:lnTo>
                    <a:pt x="612813" y="725170"/>
                  </a:lnTo>
                  <a:lnTo>
                    <a:pt x="613829" y="723887"/>
                  </a:lnTo>
                  <a:lnTo>
                    <a:pt x="614768" y="722630"/>
                  </a:lnTo>
                  <a:lnTo>
                    <a:pt x="618274" y="721360"/>
                  </a:lnTo>
                  <a:lnTo>
                    <a:pt x="621906" y="720090"/>
                  </a:lnTo>
                  <a:close/>
                </a:path>
                <a:path w="1118870" h="2144395">
                  <a:moveTo>
                    <a:pt x="621931" y="410095"/>
                  </a:moveTo>
                  <a:lnTo>
                    <a:pt x="621741" y="410210"/>
                  </a:lnTo>
                  <a:lnTo>
                    <a:pt x="621931" y="410095"/>
                  </a:lnTo>
                  <a:close/>
                </a:path>
                <a:path w="1118870" h="2144395">
                  <a:moveTo>
                    <a:pt x="626706" y="401002"/>
                  </a:moveTo>
                  <a:lnTo>
                    <a:pt x="626160" y="401320"/>
                  </a:lnTo>
                  <a:lnTo>
                    <a:pt x="626503" y="401320"/>
                  </a:lnTo>
                  <a:lnTo>
                    <a:pt x="626706" y="401002"/>
                  </a:lnTo>
                  <a:close/>
                </a:path>
                <a:path w="1118870" h="2144395">
                  <a:moveTo>
                    <a:pt x="633349" y="760730"/>
                  </a:moveTo>
                  <a:lnTo>
                    <a:pt x="629259" y="763270"/>
                  </a:lnTo>
                  <a:lnTo>
                    <a:pt x="631380" y="763270"/>
                  </a:lnTo>
                  <a:lnTo>
                    <a:pt x="633349" y="760730"/>
                  </a:lnTo>
                  <a:close/>
                </a:path>
                <a:path w="1118870" h="2144395">
                  <a:moveTo>
                    <a:pt x="679653" y="340360"/>
                  </a:moveTo>
                  <a:close/>
                </a:path>
                <a:path w="1118870" h="2144395">
                  <a:moveTo>
                    <a:pt x="698169" y="723569"/>
                  </a:moveTo>
                  <a:lnTo>
                    <a:pt x="698030" y="723633"/>
                  </a:lnTo>
                  <a:lnTo>
                    <a:pt x="697890" y="723709"/>
                  </a:lnTo>
                  <a:lnTo>
                    <a:pt x="697763" y="723785"/>
                  </a:lnTo>
                  <a:lnTo>
                    <a:pt x="698144" y="723773"/>
                  </a:lnTo>
                  <a:lnTo>
                    <a:pt x="698169" y="723569"/>
                  </a:lnTo>
                  <a:close/>
                </a:path>
                <a:path w="1118870" h="2144395">
                  <a:moveTo>
                    <a:pt x="698195" y="723887"/>
                  </a:moveTo>
                  <a:close/>
                </a:path>
                <a:path w="1118870" h="2144395">
                  <a:moveTo>
                    <a:pt x="699604" y="760958"/>
                  </a:moveTo>
                  <a:lnTo>
                    <a:pt x="695185" y="762000"/>
                  </a:lnTo>
                  <a:lnTo>
                    <a:pt x="691057" y="760730"/>
                  </a:lnTo>
                  <a:lnTo>
                    <a:pt x="687412" y="760730"/>
                  </a:lnTo>
                  <a:lnTo>
                    <a:pt x="678649" y="764540"/>
                  </a:lnTo>
                  <a:lnTo>
                    <a:pt x="673747" y="765810"/>
                  </a:lnTo>
                  <a:lnTo>
                    <a:pt x="675982" y="765810"/>
                  </a:lnTo>
                  <a:lnTo>
                    <a:pt x="675640" y="768350"/>
                  </a:lnTo>
                  <a:lnTo>
                    <a:pt x="671169" y="770890"/>
                  </a:lnTo>
                  <a:lnTo>
                    <a:pt x="669213" y="772160"/>
                  </a:lnTo>
                  <a:lnTo>
                    <a:pt x="675208" y="772160"/>
                  </a:lnTo>
                  <a:lnTo>
                    <a:pt x="683450" y="770890"/>
                  </a:lnTo>
                  <a:lnTo>
                    <a:pt x="690740" y="770890"/>
                  </a:lnTo>
                  <a:lnTo>
                    <a:pt x="691832" y="769620"/>
                  </a:lnTo>
                  <a:lnTo>
                    <a:pt x="694258" y="769620"/>
                  </a:lnTo>
                  <a:lnTo>
                    <a:pt x="695820" y="768350"/>
                  </a:lnTo>
                  <a:lnTo>
                    <a:pt x="678484" y="768350"/>
                  </a:lnTo>
                  <a:lnTo>
                    <a:pt x="680834" y="767080"/>
                  </a:lnTo>
                  <a:lnTo>
                    <a:pt x="683653" y="765810"/>
                  </a:lnTo>
                  <a:lnTo>
                    <a:pt x="686003" y="765810"/>
                  </a:lnTo>
                  <a:lnTo>
                    <a:pt x="693318" y="763270"/>
                  </a:lnTo>
                  <a:lnTo>
                    <a:pt x="696760" y="762000"/>
                  </a:lnTo>
                  <a:lnTo>
                    <a:pt x="699604" y="760958"/>
                  </a:lnTo>
                  <a:close/>
                </a:path>
                <a:path w="1118870" h="2144395">
                  <a:moveTo>
                    <a:pt x="700532" y="760730"/>
                  </a:moveTo>
                  <a:lnTo>
                    <a:pt x="700201" y="760730"/>
                  </a:lnTo>
                  <a:lnTo>
                    <a:pt x="699604" y="760958"/>
                  </a:lnTo>
                  <a:lnTo>
                    <a:pt x="700532" y="760730"/>
                  </a:lnTo>
                  <a:close/>
                </a:path>
                <a:path w="1118870" h="2144395">
                  <a:moveTo>
                    <a:pt x="759498" y="738022"/>
                  </a:moveTo>
                  <a:close/>
                </a:path>
                <a:path w="1118870" h="2144395">
                  <a:moveTo>
                    <a:pt x="759891" y="737958"/>
                  </a:moveTo>
                  <a:lnTo>
                    <a:pt x="759726" y="737933"/>
                  </a:lnTo>
                  <a:lnTo>
                    <a:pt x="759472" y="738060"/>
                  </a:lnTo>
                  <a:lnTo>
                    <a:pt x="759891" y="737958"/>
                  </a:lnTo>
                  <a:close/>
                </a:path>
                <a:path w="1118870" h="2144395">
                  <a:moveTo>
                    <a:pt x="769086" y="680720"/>
                  </a:moveTo>
                  <a:lnTo>
                    <a:pt x="767943" y="680720"/>
                  </a:lnTo>
                  <a:lnTo>
                    <a:pt x="767715" y="680885"/>
                  </a:lnTo>
                  <a:lnTo>
                    <a:pt x="769086" y="680720"/>
                  </a:lnTo>
                  <a:close/>
                </a:path>
                <a:path w="1118870" h="2144395">
                  <a:moveTo>
                    <a:pt x="790879" y="1861502"/>
                  </a:moveTo>
                  <a:lnTo>
                    <a:pt x="789597" y="1863407"/>
                  </a:lnTo>
                  <a:lnTo>
                    <a:pt x="789851" y="1863407"/>
                  </a:lnTo>
                  <a:lnTo>
                    <a:pt x="790879" y="1861502"/>
                  </a:lnTo>
                  <a:close/>
                </a:path>
                <a:path w="1118870" h="2144395">
                  <a:moveTo>
                    <a:pt x="802754" y="55880"/>
                  </a:moveTo>
                  <a:lnTo>
                    <a:pt x="802614" y="56032"/>
                  </a:lnTo>
                  <a:lnTo>
                    <a:pt x="802754" y="55880"/>
                  </a:lnTo>
                  <a:close/>
                </a:path>
                <a:path w="1118870" h="2144395">
                  <a:moveTo>
                    <a:pt x="809752" y="2138997"/>
                  </a:moveTo>
                  <a:lnTo>
                    <a:pt x="808634" y="2137727"/>
                  </a:lnTo>
                  <a:lnTo>
                    <a:pt x="702043" y="2137727"/>
                  </a:lnTo>
                  <a:lnTo>
                    <a:pt x="696633" y="2137727"/>
                  </a:lnTo>
                  <a:lnTo>
                    <a:pt x="692645" y="2141537"/>
                  </a:lnTo>
                  <a:lnTo>
                    <a:pt x="690041" y="2144077"/>
                  </a:lnTo>
                  <a:lnTo>
                    <a:pt x="719709" y="2144077"/>
                  </a:lnTo>
                  <a:lnTo>
                    <a:pt x="779576" y="2141537"/>
                  </a:lnTo>
                  <a:lnTo>
                    <a:pt x="809752" y="2138997"/>
                  </a:lnTo>
                  <a:close/>
                </a:path>
                <a:path w="1118870" h="2144395">
                  <a:moveTo>
                    <a:pt x="815797" y="40373"/>
                  </a:moveTo>
                  <a:lnTo>
                    <a:pt x="815555" y="40665"/>
                  </a:lnTo>
                  <a:lnTo>
                    <a:pt x="815733" y="40525"/>
                  </a:lnTo>
                  <a:lnTo>
                    <a:pt x="815797" y="40373"/>
                  </a:lnTo>
                  <a:close/>
                </a:path>
                <a:path w="1118870" h="2144395">
                  <a:moveTo>
                    <a:pt x="819797" y="640080"/>
                  </a:moveTo>
                  <a:lnTo>
                    <a:pt x="818832" y="640080"/>
                  </a:lnTo>
                  <a:lnTo>
                    <a:pt x="818680" y="640359"/>
                  </a:lnTo>
                  <a:lnTo>
                    <a:pt x="819797" y="640080"/>
                  </a:lnTo>
                  <a:close/>
                </a:path>
                <a:path w="1118870" h="2144395">
                  <a:moveTo>
                    <a:pt x="828548" y="30365"/>
                  </a:moveTo>
                  <a:lnTo>
                    <a:pt x="828344" y="30480"/>
                  </a:lnTo>
                  <a:lnTo>
                    <a:pt x="828205" y="30657"/>
                  </a:lnTo>
                  <a:lnTo>
                    <a:pt x="828446" y="30480"/>
                  </a:lnTo>
                  <a:close/>
                </a:path>
                <a:path w="1118870" h="2144395">
                  <a:moveTo>
                    <a:pt x="835698" y="13741"/>
                  </a:moveTo>
                  <a:lnTo>
                    <a:pt x="835469" y="14020"/>
                  </a:lnTo>
                  <a:lnTo>
                    <a:pt x="835698" y="13741"/>
                  </a:lnTo>
                  <a:close/>
                </a:path>
                <a:path w="1118870" h="2144395">
                  <a:moveTo>
                    <a:pt x="835977" y="34277"/>
                  </a:moveTo>
                  <a:lnTo>
                    <a:pt x="835736" y="34417"/>
                  </a:lnTo>
                  <a:lnTo>
                    <a:pt x="835977" y="34290"/>
                  </a:lnTo>
                  <a:close/>
                </a:path>
                <a:path w="1118870" h="2144395">
                  <a:moveTo>
                    <a:pt x="842695" y="724484"/>
                  </a:moveTo>
                  <a:lnTo>
                    <a:pt x="840511" y="725170"/>
                  </a:lnTo>
                  <a:lnTo>
                    <a:pt x="842238" y="725170"/>
                  </a:lnTo>
                  <a:lnTo>
                    <a:pt x="842695" y="724484"/>
                  </a:lnTo>
                  <a:close/>
                </a:path>
                <a:path w="1118870" h="2144395">
                  <a:moveTo>
                    <a:pt x="850696" y="1784667"/>
                  </a:moveTo>
                  <a:lnTo>
                    <a:pt x="850417" y="1784667"/>
                  </a:lnTo>
                  <a:lnTo>
                    <a:pt x="849909" y="1785937"/>
                  </a:lnTo>
                  <a:lnTo>
                    <a:pt x="850696" y="1784667"/>
                  </a:lnTo>
                  <a:close/>
                </a:path>
                <a:path w="1118870" h="2144395">
                  <a:moveTo>
                    <a:pt x="852449" y="54381"/>
                  </a:moveTo>
                  <a:lnTo>
                    <a:pt x="852157" y="54546"/>
                  </a:lnTo>
                  <a:lnTo>
                    <a:pt x="852449" y="54381"/>
                  </a:lnTo>
                  <a:close/>
                </a:path>
                <a:path w="1118870" h="2144395">
                  <a:moveTo>
                    <a:pt x="856665" y="5080"/>
                  </a:moveTo>
                  <a:lnTo>
                    <a:pt x="855027" y="3810"/>
                  </a:lnTo>
                  <a:lnTo>
                    <a:pt x="853440" y="1270"/>
                  </a:lnTo>
                  <a:lnTo>
                    <a:pt x="851789" y="0"/>
                  </a:lnTo>
                  <a:lnTo>
                    <a:pt x="850773" y="1270"/>
                  </a:lnTo>
                  <a:lnTo>
                    <a:pt x="850087" y="1270"/>
                  </a:lnTo>
                  <a:lnTo>
                    <a:pt x="835660" y="13970"/>
                  </a:lnTo>
                  <a:lnTo>
                    <a:pt x="835609" y="15240"/>
                  </a:lnTo>
                  <a:lnTo>
                    <a:pt x="835647" y="16510"/>
                  </a:lnTo>
                  <a:lnTo>
                    <a:pt x="829818" y="24130"/>
                  </a:lnTo>
                  <a:lnTo>
                    <a:pt x="836155" y="20320"/>
                  </a:lnTo>
                  <a:lnTo>
                    <a:pt x="834948" y="21590"/>
                  </a:lnTo>
                  <a:lnTo>
                    <a:pt x="831697" y="26670"/>
                  </a:lnTo>
                  <a:lnTo>
                    <a:pt x="828548" y="30365"/>
                  </a:lnTo>
                  <a:lnTo>
                    <a:pt x="830592" y="29210"/>
                  </a:lnTo>
                  <a:lnTo>
                    <a:pt x="832269" y="29210"/>
                  </a:lnTo>
                  <a:lnTo>
                    <a:pt x="836180" y="26670"/>
                  </a:lnTo>
                  <a:lnTo>
                    <a:pt x="839241" y="25400"/>
                  </a:lnTo>
                  <a:lnTo>
                    <a:pt x="844410" y="20320"/>
                  </a:lnTo>
                  <a:lnTo>
                    <a:pt x="845693" y="19050"/>
                  </a:lnTo>
                  <a:lnTo>
                    <a:pt x="846645" y="17780"/>
                  </a:lnTo>
                  <a:lnTo>
                    <a:pt x="846556" y="15240"/>
                  </a:lnTo>
                  <a:lnTo>
                    <a:pt x="846493" y="13970"/>
                  </a:lnTo>
                  <a:lnTo>
                    <a:pt x="852766" y="8890"/>
                  </a:lnTo>
                  <a:lnTo>
                    <a:pt x="854570" y="7620"/>
                  </a:lnTo>
                  <a:lnTo>
                    <a:pt x="856665" y="5080"/>
                  </a:lnTo>
                  <a:close/>
                </a:path>
                <a:path w="1118870" h="2144395">
                  <a:moveTo>
                    <a:pt x="859853" y="8509"/>
                  </a:moveTo>
                  <a:lnTo>
                    <a:pt x="859497" y="8115"/>
                  </a:lnTo>
                  <a:lnTo>
                    <a:pt x="859142" y="7708"/>
                  </a:lnTo>
                  <a:lnTo>
                    <a:pt x="858786" y="7302"/>
                  </a:lnTo>
                  <a:lnTo>
                    <a:pt x="858647" y="7480"/>
                  </a:lnTo>
                  <a:lnTo>
                    <a:pt x="858456" y="7645"/>
                  </a:lnTo>
                  <a:lnTo>
                    <a:pt x="857770" y="8445"/>
                  </a:lnTo>
                  <a:lnTo>
                    <a:pt x="857211" y="9461"/>
                  </a:lnTo>
                  <a:lnTo>
                    <a:pt x="857351" y="9550"/>
                  </a:lnTo>
                  <a:lnTo>
                    <a:pt x="857592" y="9791"/>
                  </a:lnTo>
                  <a:lnTo>
                    <a:pt x="858240" y="9880"/>
                  </a:lnTo>
                  <a:lnTo>
                    <a:pt x="858901" y="9347"/>
                  </a:lnTo>
                  <a:lnTo>
                    <a:pt x="859853" y="8509"/>
                  </a:lnTo>
                  <a:close/>
                </a:path>
                <a:path w="1118870" h="2144395">
                  <a:moveTo>
                    <a:pt x="860463" y="119481"/>
                  </a:moveTo>
                  <a:lnTo>
                    <a:pt x="860386" y="119608"/>
                  </a:lnTo>
                  <a:lnTo>
                    <a:pt x="860298" y="119773"/>
                  </a:lnTo>
                  <a:lnTo>
                    <a:pt x="860463" y="119481"/>
                  </a:lnTo>
                  <a:close/>
                </a:path>
                <a:path w="1118870" h="2144395">
                  <a:moveTo>
                    <a:pt x="861199" y="45186"/>
                  </a:moveTo>
                  <a:lnTo>
                    <a:pt x="861034" y="45300"/>
                  </a:lnTo>
                  <a:lnTo>
                    <a:pt x="860856" y="45427"/>
                  </a:lnTo>
                  <a:lnTo>
                    <a:pt x="861199" y="45186"/>
                  </a:lnTo>
                  <a:close/>
                </a:path>
                <a:path w="1118870" h="2144395">
                  <a:moveTo>
                    <a:pt x="861796" y="72390"/>
                  </a:moveTo>
                  <a:lnTo>
                    <a:pt x="861136" y="71120"/>
                  </a:lnTo>
                  <a:lnTo>
                    <a:pt x="860971" y="69850"/>
                  </a:lnTo>
                  <a:lnTo>
                    <a:pt x="857097" y="72390"/>
                  </a:lnTo>
                  <a:lnTo>
                    <a:pt x="855954" y="73660"/>
                  </a:lnTo>
                  <a:lnTo>
                    <a:pt x="853567" y="74930"/>
                  </a:lnTo>
                  <a:lnTo>
                    <a:pt x="850811" y="77444"/>
                  </a:lnTo>
                  <a:lnTo>
                    <a:pt x="855611" y="74930"/>
                  </a:lnTo>
                  <a:lnTo>
                    <a:pt x="859421" y="73660"/>
                  </a:lnTo>
                  <a:lnTo>
                    <a:pt x="860259" y="73660"/>
                  </a:lnTo>
                  <a:lnTo>
                    <a:pt x="861796" y="72390"/>
                  </a:lnTo>
                  <a:close/>
                </a:path>
                <a:path w="1118870" h="2144395">
                  <a:moveTo>
                    <a:pt x="862787" y="152031"/>
                  </a:moveTo>
                  <a:lnTo>
                    <a:pt x="862571" y="152400"/>
                  </a:lnTo>
                  <a:lnTo>
                    <a:pt x="862787" y="152031"/>
                  </a:lnTo>
                  <a:close/>
                </a:path>
                <a:path w="1118870" h="2144395">
                  <a:moveTo>
                    <a:pt x="863282" y="151130"/>
                  </a:moveTo>
                  <a:lnTo>
                    <a:pt x="863104" y="151130"/>
                  </a:lnTo>
                  <a:lnTo>
                    <a:pt x="862787" y="152031"/>
                  </a:lnTo>
                  <a:lnTo>
                    <a:pt x="863282" y="151130"/>
                  </a:lnTo>
                  <a:close/>
                </a:path>
                <a:path w="1118870" h="2144395">
                  <a:moveTo>
                    <a:pt x="864463" y="610781"/>
                  </a:moveTo>
                  <a:lnTo>
                    <a:pt x="864184" y="610870"/>
                  </a:lnTo>
                  <a:lnTo>
                    <a:pt x="864463" y="610781"/>
                  </a:lnTo>
                  <a:close/>
                </a:path>
                <a:path w="1118870" h="2144395">
                  <a:moveTo>
                    <a:pt x="866686" y="1896376"/>
                  </a:moveTo>
                  <a:close/>
                </a:path>
                <a:path w="1118870" h="2144395">
                  <a:moveTo>
                    <a:pt x="882421" y="38100"/>
                  </a:moveTo>
                  <a:close/>
                </a:path>
                <a:path w="1118870" h="2144395">
                  <a:moveTo>
                    <a:pt x="909980" y="1841817"/>
                  </a:moveTo>
                  <a:lnTo>
                    <a:pt x="909828" y="1842033"/>
                  </a:lnTo>
                  <a:lnTo>
                    <a:pt x="909980" y="1841817"/>
                  </a:lnTo>
                  <a:close/>
                </a:path>
                <a:path w="1118870" h="2144395">
                  <a:moveTo>
                    <a:pt x="960475" y="601738"/>
                  </a:moveTo>
                  <a:lnTo>
                    <a:pt x="960285" y="601751"/>
                  </a:lnTo>
                  <a:lnTo>
                    <a:pt x="960107" y="601827"/>
                  </a:lnTo>
                  <a:lnTo>
                    <a:pt x="960348" y="601789"/>
                  </a:lnTo>
                  <a:lnTo>
                    <a:pt x="960475" y="601738"/>
                  </a:lnTo>
                  <a:close/>
                </a:path>
                <a:path w="1118870" h="2144395">
                  <a:moveTo>
                    <a:pt x="969530" y="605447"/>
                  </a:moveTo>
                  <a:lnTo>
                    <a:pt x="968946" y="605650"/>
                  </a:lnTo>
                  <a:lnTo>
                    <a:pt x="969149" y="605663"/>
                  </a:lnTo>
                  <a:lnTo>
                    <a:pt x="969530" y="605447"/>
                  </a:lnTo>
                  <a:close/>
                </a:path>
                <a:path w="1118870" h="2144395">
                  <a:moveTo>
                    <a:pt x="1016203" y="600227"/>
                  </a:moveTo>
                  <a:lnTo>
                    <a:pt x="1016063" y="600252"/>
                  </a:lnTo>
                  <a:lnTo>
                    <a:pt x="1016203" y="600227"/>
                  </a:lnTo>
                  <a:close/>
                </a:path>
                <a:path w="1118870" h="2144395">
                  <a:moveTo>
                    <a:pt x="1035189" y="597852"/>
                  </a:moveTo>
                  <a:lnTo>
                    <a:pt x="1035062" y="597789"/>
                  </a:lnTo>
                  <a:lnTo>
                    <a:pt x="1035189" y="597852"/>
                  </a:lnTo>
                  <a:close/>
                </a:path>
                <a:path w="1118870" h="2144395">
                  <a:moveTo>
                    <a:pt x="1044968" y="1563547"/>
                  </a:moveTo>
                  <a:lnTo>
                    <a:pt x="1044384" y="1563687"/>
                  </a:lnTo>
                  <a:lnTo>
                    <a:pt x="1044854" y="1563687"/>
                  </a:lnTo>
                  <a:lnTo>
                    <a:pt x="1044968" y="1563547"/>
                  </a:lnTo>
                  <a:close/>
                </a:path>
                <a:path w="1118870" h="2144395">
                  <a:moveTo>
                    <a:pt x="1058176" y="1849437"/>
                  </a:moveTo>
                  <a:lnTo>
                    <a:pt x="1057414" y="1850707"/>
                  </a:lnTo>
                  <a:lnTo>
                    <a:pt x="1058176" y="1849437"/>
                  </a:lnTo>
                  <a:close/>
                </a:path>
                <a:path w="1118870" h="2144395">
                  <a:moveTo>
                    <a:pt x="1089647" y="671830"/>
                  </a:moveTo>
                  <a:lnTo>
                    <a:pt x="1089202" y="669290"/>
                  </a:lnTo>
                  <a:lnTo>
                    <a:pt x="1088186" y="668020"/>
                  </a:lnTo>
                  <a:lnTo>
                    <a:pt x="1087589" y="668020"/>
                  </a:lnTo>
                  <a:lnTo>
                    <a:pt x="1087831" y="666750"/>
                  </a:lnTo>
                  <a:lnTo>
                    <a:pt x="1088174" y="666750"/>
                  </a:lnTo>
                  <a:lnTo>
                    <a:pt x="1088809" y="665480"/>
                  </a:lnTo>
                  <a:lnTo>
                    <a:pt x="1088085" y="660400"/>
                  </a:lnTo>
                  <a:lnTo>
                    <a:pt x="1087539" y="656590"/>
                  </a:lnTo>
                  <a:lnTo>
                    <a:pt x="1086840" y="651510"/>
                  </a:lnTo>
                  <a:lnTo>
                    <a:pt x="1086497" y="648970"/>
                  </a:lnTo>
                  <a:lnTo>
                    <a:pt x="1086332" y="647700"/>
                  </a:lnTo>
                  <a:lnTo>
                    <a:pt x="1085151" y="648335"/>
                  </a:lnTo>
                  <a:lnTo>
                    <a:pt x="1085151" y="661670"/>
                  </a:lnTo>
                  <a:lnTo>
                    <a:pt x="1066165" y="665480"/>
                  </a:lnTo>
                  <a:lnTo>
                    <a:pt x="1063231" y="665480"/>
                  </a:lnTo>
                  <a:lnTo>
                    <a:pt x="1063256" y="664210"/>
                  </a:lnTo>
                  <a:lnTo>
                    <a:pt x="1067308" y="661670"/>
                  </a:lnTo>
                  <a:lnTo>
                    <a:pt x="1072451" y="661670"/>
                  </a:lnTo>
                  <a:lnTo>
                    <a:pt x="1076591" y="660400"/>
                  </a:lnTo>
                  <a:lnTo>
                    <a:pt x="1084110" y="660400"/>
                  </a:lnTo>
                  <a:lnTo>
                    <a:pt x="1085151" y="661670"/>
                  </a:lnTo>
                  <a:lnTo>
                    <a:pt x="1085151" y="648335"/>
                  </a:lnTo>
                  <a:lnTo>
                    <a:pt x="1083945" y="648970"/>
                  </a:lnTo>
                  <a:lnTo>
                    <a:pt x="1075994" y="648970"/>
                  </a:lnTo>
                  <a:lnTo>
                    <a:pt x="1076363" y="647700"/>
                  </a:lnTo>
                  <a:lnTo>
                    <a:pt x="1082929" y="646430"/>
                  </a:lnTo>
                  <a:lnTo>
                    <a:pt x="1086129" y="646430"/>
                  </a:lnTo>
                  <a:lnTo>
                    <a:pt x="1085951" y="645160"/>
                  </a:lnTo>
                  <a:lnTo>
                    <a:pt x="1085773" y="643890"/>
                  </a:lnTo>
                  <a:lnTo>
                    <a:pt x="1085240" y="640080"/>
                  </a:lnTo>
                  <a:lnTo>
                    <a:pt x="1084491" y="635000"/>
                  </a:lnTo>
                  <a:lnTo>
                    <a:pt x="1084122" y="632460"/>
                  </a:lnTo>
                  <a:lnTo>
                    <a:pt x="1083564" y="628650"/>
                  </a:lnTo>
                  <a:lnTo>
                    <a:pt x="1083373" y="627380"/>
                  </a:lnTo>
                  <a:lnTo>
                    <a:pt x="1081112" y="627380"/>
                  </a:lnTo>
                  <a:lnTo>
                    <a:pt x="1078407" y="628650"/>
                  </a:lnTo>
                  <a:lnTo>
                    <a:pt x="1076744" y="628091"/>
                  </a:lnTo>
                  <a:lnTo>
                    <a:pt x="1076744" y="641350"/>
                  </a:lnTo>
                  <a:lnTo>
                    <a:pt x="1076312" y="642620"/>
                  </a:lnTo>
                  <a:lnTo>
                    <a:pt x="1076210" y="643890"/>
                  </a:lnTo>
                  <a:lnTo>
                    <a:pt x="1075385" y="645160"/>
                  </a:lnTo>
                  <a:lnTo>
                    <a:pt x="1075004" y="643890"/>
                  </a:lnTo>
                  <a:lnTo>
                    <a:pt x="1076210" y="643890"/>
                  </a:lnTo>
                  <a:lnTo>
                    <a:pt x="1076210" y="642620"/>
                  </a:lnTo>
                  <a:lnTo>
                    <a:pt x="1072705" y="642620"/>
                  </a:lnTo>
                  <a:lnTo>
                    <a:pt x="1074978" y="641350"/>
                  </a:lnTo>
                  <a:lnTo>
                    <a:pt x="1076744" y="641350"/>
                  </a:lnTo>
                  <a:lnTo>
                    <a:pt x="1076744" y="628091"/>
                  </a:lnTo>
                  <a:lnTo>
                    <a:pt x="1074674" y="627380"/>
                  </a:lnTo>
                  <a:lnTo>
                    <a:pt x="1069606" y="628650"/>
                  </a:lnTo>
                  <a:lnTo>
                    <a:pt x="1069276" y="627380"/>
                  </a:lnTo>
                  <a:lnTo>
                    <a:pt x="1070571" y="626110"/>
                  </a:lnTo>
                  <a:lnTo>
                    <a:pt x="1075474" y="626110"/>
                  </a:lnTo>
                  <a:lnTo>
                    <a:pt x="1083056" y="624840"/>
                  </a:lnTo>
                  <a:lnTo>
                    <a:pt x="1082535" y="622300"/>
                  </a:lnTo>
                  <a:lnTo>
                    <a:pt x="1075537" y="622300"/>
                  </a:lnTo>
                  <a:lnTo>
                    <a:pt x="1075093" y="621030"/>
                  </a:lnTo>
                  <a:lnTo>
                    <a:pt x="1082344" y="621030"/>
                  </a:lnTo>
                  <a:lnTo>
                    <a:pt x="1082179" y="619760"/>
                  </a:lnTo>
                  <a:lnTo>
                    <a:pt x="1081646" y="615950"/>
                  </a:lnTo>
                  <a:lnTo>
                    <a:pt x="1081303" y="613410"/>
                  </a:lnTo>
                  <a:lnTo>
                    <a:pt x="1080935" y="610781"/>
                  </a:lnTo>
                  <a:lnTo>
                    <a:pt x="1080719" y="609600"/>
                  </a:lnTo>
                  <a:lnTo>
                    <a:pt x="1080249" y="607060"/>
                  </a:lnTo>
                  <a:lnTo>
                    <a:pt x="1074762" y="607060"/>
                  </a:lnTo>
                  <a:lnTo>
                    <a:pt x="1074762" y="617220"/>
                  </a:lnTo>
                  <a:lnTo>
                    <a:pt x="1074407" y="618490"/>
                  </a:lnTo>
                  <a:lnTo>
                    <a:pt x="1072845" y="618490"/>
                  </a:lnTo>
                  <a:lnTo>
                    <a:pt x="1067066" y="619696"/>
                  </a:lnTo>
                  <a:lnTo>
                    <a:pt x="1067066" y="629920"/>
                  </a:lnTo>
                  <a:lnTo>
                    <a:pt x="1065364" y="630936"/>
                  </a:lnTo>
                  <a:lnTo>
                    <a:pt x="1065364" y="643890"/>
                  </a:lnTo>
                  <a:lnTo>
                    <a:pt x="1062875" y="645160"/>
                  </a:lnTo>
                  <a:lnTo>
                    <a:pt x="1054773" y="647700"/>
                  </a:lnTo>
                  <a:lnTo>
                    <a:pt x="1049159" y="648970"/>
                  </a:lnTo>
                  <a:lnTo>
                    <a:pt x="1045070" y="648970"/>
                  </a:lnTo>
                  <a:lnTo>
                    <a:pt x="1045057" y="647700"/>
                  </a:lnTo>
                  <a:lnTo>
                    <a:pt x="1045768" y="646430"/>
                  </a:lnTo>
                  <a:lnTo>
                    <a:pt x="1046594" y="646430"/>
                  </a:lnTo>
                  <a:lnTo>
                    <a:pt x="1047610" y="645160"/>
                  </a:lnTo>
                  <a:lnTo>
                    <a:pt x="1041857" y="645160"/>
                  </a:lnTo>
                  <a:lnTo>
                    <a:pt x="1041857" y="660400"/>
                  </a:lnTo>
                  <a:lnTo>
                    <a:pt x="1030389" y="664210"/>
                  </a:lnTo>
                  <a:lnTo>
                    <a:pt x="1027417" y="666750"/>
                  </a:lnTo>
                  <a:lnTo>
                    <a:pt x="1029220" y="666750"/>
                  </a:lnTo>
                  <a:lnTo>
                    <a:pt x="1027252" y="668020"/>
                  </a:lnTo>
                  <a:lnTo>
                    <a:pt x="1029589" y="669290"/>
                  </a:lnTo>
                  <a:lnTo>
                    <a:pt x="1027557" y="669290"/>
                  </a:lnTo>
                  <a:lnTo>
                    <a:pt x="1027531" y="670547"/>
                  </a:lnTo>
                  <a:lnTo>
                    <a:pt x="1032294" y="669290"/>
                  </a:lnTo>
                  <a:lnTo>
                    <a:pt x="1034300" y="669290"/>
                  </a:lnTo>
                  <a:lnTo>
                    <a:pt x="1033665" y="670560"/>
                  </a:lnTo>
                  <a:lnTo>
                    <a:pt x="1033221" y="671830"/>
                  </a:lnTo>
                  <a:lnTo>
                    <a:pt x="1031125" y="673100"/>
                  </a:lnTo>
                  <a:lnTo>
                    <a:pt x="1027607" y="673100"/>
                  </a:lnTo>
                  <a:lnTo>
                    <a:pt x="1025156" y="674370"/>
                  </a:lnTo>
                  <a:lnTo>
                    <a:pt x="1017308" y="674370"/>
                  </a:lnTo>
                  <a:lnTo>
                    <a:pt x="1011250" y="675640"/>
                  </a:lnTo>
                  <a:lnTo>
                    <a:pt x="1012444" y="674370"/>
                  </a:lnTo>
                  <a:lnTo>
                    <a:pt x="1013637" y="673100"/>
                  </a:lnTo>
                  <a:lnTo>
                    <a:pt x="1019060" y="673100"/>
                  </a:lnTo>
                  <a:lnTo>
                    <a:pt x="1022565" y="671830"/>
                  </a:lnTo>
                  <a:lnTo>
                    <a:pt x="1024623" y="671830"/>
                  </a:lnTo>
                  <a:lnTo>
                    <a:pt x="1026134" y="670560"/>
                  </a:lnTo>
                  <a:lnTo>
                    <a:pt x="1025131" y="670560"/>
                  </a:lnTo>
                  <a:lnTo>
                    <a:pt x="1022083" y="671830"/>
                  </a:lnTo>
                  <a:lnTo>
                    <a:pt x="1016952" y="670560"/>
                  </a:lnTo>
                  <a:lnTo>
                    <a:pt x="1008126" y="673100"/>
                  </a:lnTo>
                  <a:lnTo>
                    <a:pt x="1005801" y="673100"/>
                  </a:lnTo>
                  <a:lnTo>
                    <a:pt x="1005801" y="687070"/>
                  </a:lnTo>
                  <a:lnTo>
                    <a:pt x="1005674" y="688340"/>
                  </a:lnTo>
                  <a:lnTo>
                    <a:pt x="1003820" y="688340"/>
                  </a:lnTo>
                  <a:lnTo>
                    <a:pt x="1002982" y="689610"/>
                  </a:lnTo>
                  <a:lnTo>
                    <a:pt x="1000798" y="689610"/>
                  </a:lnTo>
                  <a:lnTo>
                    <a:pt x="998143" y="690880"/>
                  </a:lnTo>
                  <a:lnTo>
                    <a:pt x="998639" y="689610"/>
                  </a:lnTo>
                  <a:lnTo>
                    <a:pt x="1000455" y="688340"/>
                  </a:lnTo>
                  <a:lnTo>
                    <a:pt x="1003947" y="687070"/>
                  </a:lnTo>
                  <a:lnTo>
                    <a:pt x="1005801" y="687070"/>
                  </a:lnTo>
                  <a:lnTo>
                    <a:pt x="1005801" y="673100"/>
                  </a:lnTo>
                  <a:lnTo>
                    <a:pt x="1005420" y="673100"/>
                  </a:lnTo>
                  <a:lnTo>
                    <a:pt x="997864" y="670560"/>
                  </a:lnTo>
                  <a:lnTo>
                    <a:pt x="994854" y="670560"/>
                  </a:lnTo>
                  <a:lnTo>
                    <a:pt x="993152" y="671830"/>
                  </a:lnTo>
                  <a:lnTo>
                    <a:pt x="993825" y="673100"/>
                  </a:lnTo>
                  <a:lnTo>
                    <a:pt x="989152" y="673100"/>
                  </a:lnTo>
                  <a:lnTo>
                    <a:pt x="988796" y="671830"/>
                  </a:lnTo>
                  <a:lnTo>
                    <a:pt x="986294" y="671830"/>
                  </a:lnTo>
                  <a:lnTo>
                    <a:pt x="989431" y="670547"/>
                  </a:lnTo>
                  <a:lnTo>
                    <a:pt x="995070" y="669290"/>
                  </a:lnTo>
                  <a:lnTo>
                    <a:pt x="996784" y="668020"/>
                  </a:lnTo>
                  <a:lnTo>
                    <a:pt x="998486" y="666750"/>
                  </a:lnTo>
                  <a:lnTo>
                    <a:pt x="1008329" y="665480"/>
                  </a:lnTo>
                  <a:lnTo>
                    <a:pt x="1011224" y="664210"/>
                  </a:lnTo>
                  <a:lnTo>
                    <a:pt x="1015580" y="664210"/>
                  </a:lnTo>
                  <a:lnTo>
                    <a:pt x="1011796" y="665480"/>
                  </a:lnTo>
                  <a:lnTo>
                    <a:pt x="1008545" y="668020"/>
                  </a:lnTo>
                  <a:lnTo>
                    <a:pt x="1007275" y="669290"/>
                  </a:lnTo>
                  <a:lnTo>
                    <a:pt x="1008303" y="669290"/>
                  </a:lnTo>
                  <a:lnTo>
                    <a:pt x="1013917" y="668020"/>
                  </a:lnTo>
                  <a:lnTo>
                    <a:pt x="1016609" y="668020"/>
                  </a:lnTo>
                  <a:lnTo>
                    <a:pt x="1022489" y="666750"/>
                  </a:lnTo>
                  <a:lnTo>
                    <a:pt x="1023937" y="665480"/>
                  </a:lnTo>
                  <a:lnTo>
                    <a:pt x="1022388" y="665480"/>
                  </a:lnTo>
                  <a:lnTo>
                    <a:pt x="1020978" y="664210"/>
                  </a:lnTo>
                  <a:lnTo>
                    <a:pt x="1029703" y="661670"/>
                  </a:lnTo>
                  <a:lnTo>
                    <a:pt x="1031963" y="661670"/>
                  </a:lnTo>
                  <a:lnTo>
                    <a:pt x="1034224" y="660400"/>
                  </a:lnTo>
                  <a:lnTo>
                    <a:pt x="1025182" y="660400"/>
                  </a:lnTo>
                  <a:lnTo>
                    <a:pt x="1027252" y="659130"/>
                  </a:lnTo>
                  <a:lnTo>
                    <a:pt x="1030643" y="657860"/>
                  </a:lnTo>
                  <a:lnTo>
                    <a:pt x="1034326" y="656590"/>
                  </a:lnTo>
                  <a:lnTo>
                    <a:pt x="1037374" y="656590"/>
                  </a:lnTo>
                  <a:lnTo>
                    <a:pt x="1039202" y="659130"/>
                  </a:lnTo>
                  <a:lnTo>
                    <a:pt x="1041857" y="660400"/>
                  </a:lnTo>
                  <a:lnTo>
                    <a:pt x="1041857" y="645160"/>
                  </a:lnTo>
                  <a:lnTo>
                    <a:pt x="1040701" y="645160"/>
                  </a:lnTo>
                  <a:lnTo>
                    <a:pt x="1040561" y="643890"/>
                  </a:lnTo>
                  <a:lnTo>
                    <a:pt x="1048258" y="643890"/>
                  </a:lnTo>
                  <a:lnTo>
                    <a:pt x="1055522" y="642620"/>
                  </a:lnTo>
                  <a:lnTo>
                    <a:pt x="1065364" y="643890"/>
                  </a:lnTo>
                  <a:lnTo>
                    <a:pt x="1065364" y="630936"/>
                  </a:lnTo>
                  <a:lnTo>
                    <a:pt x="1062786" y="632460"/>
                  </a:lnTo>
                  <a:lnTo>
                    <a:pt x="1050772" y="632460"/>
                  </a:lnTo>
                  <a:lnTo>
                    <a:pt x="1046657" y="631304"/>
                  </a:lnTo>
                  <a:lnTo>
                    <a:pt x="1046657" y="638810"/>
                  </a:lnTo>
                  <a:lnTo>
                    <a:pt x="1044079" y="640080"/>
                  </a:lnTo>
                  <a:lnTo>
                    <a:pt x="1040384" y="640080"/>
                  </a:lnTo>
                  <a:lnTo>
                    <a:pt x="1037488" y="641350"/>
                  </a:lnTo>
                  <a:lnTo>
                    <a:pt x="1033360" y="641350"/>
                  </a:lnTo>
                  <a:lnTo>
                    <a:pt x="1033360" y="654050"/>
                  </a:lnTo>
                  <a:lnTo>
                    <a:pt x="1031798" y="655320"/>
                  </a:lnTo>
                  <a:lnTo>
                    <a:pt x="1023289" y="656590"/>
                  </a:lnTo>
                  <a:lnTo>
                    <a:pt x="1016546" y="657860"/>
                  </a:lnTo>
                  <a:lnTo>
                    <a:pt x="1009980" y="660400"/>
                  </a:lnTo>
                  <a:lnTo>
                    <a:pt x="1003604" y="661670"/>
                  </a:lnTo>
                  <a:lnTo>
                    <a:pt x="999439" y="662940"/>
                  </a:lnTo>
                  <a:lnTo>
                    <a:pt x="994740" y="662940"/>
                  </a:lnTo>
                  <a:lnTo>
                    <a:pt x="993978" y="661670"/>
                  </a:lnTo>
                  <a:lnTo>
                    <a:pt x="999756" y="660400"/>
                  </a:lnTo>
                  <a:lnTo>
                    <a:pt x="993698" y="660400"/>
                  </a:lnTo>
                  <a:lnTo>
                    <a:pt x="995451" y="659130"/>
                  </a:lnTo>
                  <a:lnTo>
                    <a:pt x="995768" y="657860"/>
                  </a:lnTo>
                  <a:lnTo>
                    <a:pt x="996962" y="657860"/>
                  </a:lnTo>
                  <a:lnTo>
                    <a:pt x="1005103" y="656590"/>
                  </a:lnTo>
                  <a:lnTo>
                    <a:pt x="1004989" y="655320"/>
                  </a:lnTo>
                  <a:lnTo>
                    <a:pt x="1006576" y="654050"/>
                  </a:lnTo>
                  <a:lnTo>
                    <a:pt x="1008189" y="651510"/>
                  </a:lnTo>
                  <a:lnTo>
                    <a:pt x="1010158" y="650240"/>
                  </a:lnTo>
                  <a:lnTo>
                    <a:pt x="1019327" y="648970"/>
                  </a:lnTo>
                  <a:lnTo>
                    <a:pt x="1023327" y="647700"/>
                  </a:lnTo>
                  <a:lnTo>
                    <a:pt x="1025486" y="646430"/>
                  </a:lnTo>
                  <a:lnTo>
                    <a:pt x="1027315" y="646430"/>
                  </a:lnTo>
                  <a:lnTo>
                    <a:pt x="1029855" y="647700"/>
                  </a:lnTo>
                  <a:lnTo>
                    <a:pt x="1027506" y="648970"/>
                  </a:lnTo>
                  <a:lnTo>
                    <a:pt x="1022210" y="650240"/>
                  </a:lnTo>
                  <a:lnTo>
                    <a:pt x="1016647" y="650240"/>
                  </a:lnTo>
                  <a:lnTo>
                    <a:pt x="1015834" y="651510"/>
                  </a:lnTo>
                  <a:lnTo>
                    <a:pt x="1015390" y="652780"/>
                  </a:lnTo>
                  <a:lnTo>
                    <a:pt x="1020876" y="651510"/>
                  </a:lnTo>
                  <a:lnTo>
                    <a:pt x="1024915" y="651510"/>
                  </a:lnTo>
                  <a:lnTo>
                    <a:pt x="1023937" y="652780"/>
                  </a:lnTo>
                  <a:lnTo>
                    <a:pt x="1008049" y="656590"/>
                  </a:lnTo>
                  <a:lnTo>
                    <a:pt x="1005801" y="657860"/>
                  </a:lnTo>
                  <a:lnTo>
                    <a:pt x="1005103" y="657860"/>
                  </a:lnTo>
                  <a:lnTo>
                    <a:pt x="1009548" y="659130"/>
                  </a:lnTo>
                  <a:lnTo>
                    <a:pt x="1012139" y="657860"/>
                  </a:lnTo>
                  <a:lnTo>
                    <a:pt x="1017155" y="656590"/>
                  </a:lnTo>
                  <a:lnTo>
                    <a:pt x="1026236" y="652780"/>
                  </a:lnTo>
                  <a:lnTo>
                    <a:pt x="1027734" y="652780"/>
                  </a:lnTo>
                  <a:lnTo>
                    <a:pt x="1029373" y="651510"/>
                  </a:lnTo>
                  <a:lnTo>
                    <a:pt x="1031138" y="652780"/>
                  </a:lnTo>
                  <a:lnTo>
                    <a:pt x="1032281" y="654050"/>
                  </a:lnTo>
                  <a:lnTo>
                    <a:pt x="1033360" y="654050"/>
                  </a:lnTo>
                  <a:lnTo>
                    <a:pt x="1033360" y="641350"/>
                  </a:lnTo>
                  <a:lnTo>
                    <a:pt x="1031773" y="641350"/>
                  </a:lnTo>
                  <a:lnTo>
                    <a:pt x="1031328" y="640080"/>
                  </a:lnTo>
                  <a:lnTo>
                    <a:pt x="1033741" y="638810"/>
                  </a:lnTo>
                  <a:lnTo>
                    <a:pt x="1037958" y="637540"/>
                  </a:lnTo>
                  <a:lnTo>
                    <a:pt x="1046657" y="638810"/>
                  </a:lnTo>
                  <a:lnTo>
                    <a:pt x="1046657" y="631304"/>
                  </a:lnTo>
                  <a:lnTo>
                    <a:pt x="1046276" y="631190"/>
                  </a:lnTo>
                  <a:lnTo>
                    <a:pt x="1038390" y="631190"/>
                  </a:lnTo>
                  <a:lnTo>
                    <a:pt x="1038390" y="636270"/>
                  </a:lnTo>
                  <a:lnTo>
                    <a:pt x="1035773" y="636270"/>
                  </a:lnTo>
                  <a:lnTo>
                    <a:pt x="1034021" y="637540"/>
                  </a:lnTo>
                  <a:lnTo>
                    <a:pt x="1033919" y="636270"/>
                  </a:lnTo>
                  <a:lnTo>
                    <a:pt x="1035507" y="636270"/>
                  </a:lnTo>
                  <a:lnTo>
                    <a:pt x="1037780" y="635000"/>
                  </a:lnTo>
                  <a:lnTo>
                    <a:pt x="1038390" y="636270"/>
                  </a:lnTo>
                  <a:lnTo>
                    <a:pt x="1038390" y="631190"/>
                  </a:lnTo>
                  <a:lnTo>
                    <a:pt x="1034465" y="631190"/>
                  </a:lnTo>
                  <a:lnTo>
                    <a:pt x="1031316" y="629920"/>
                  </a:lnTo>
                  <a:lnTo>
                    <a:pt x="1029563" y="629920"/>
                  </a:lnTo>
                  <a:lnTo>
                    <a:pt x="1029804" y="628650"/>
                  </a:lnTo>
                  <a:lnTo>
                    <a:pt x="1041387" y="628650"/>
                  </a:lnTo>
                  <a:lnTo>
                    <a:pt x="1043508" y="627380"/>
                  </a:lnTo>
                  <a:lnTo>
                    <a:pt x="1045629" y="626110"/>
                  </a:lnTo>
                  <a:lnTo>
                    <a:pt x="1039799" y="626110"/>
                  </a:lnTo>
                  <a:lnTo>
                    <a:pt x="1048829" y="623570"/>
                  </a:lnTo>
                  <a:lnTo>
                    <a:pt x="1053833" y="622300"/>
                  </a:lnTo>
                  <a:lnTo>
                    <a:pt x="1055547" y="623570"/>
                  </a:lnTo>
                  <a:lnTo>
                    <a:pt x="1057427" y="623570"/>
                  </a:lnTo>
                  <a:lnTo>
                    <a:pt x="1056919" y="624840"/>
                  </a:lnTo>
                  <a:lnTo>
                    <a:pt x="1055014" y="626110"/>
                  </a:lnTo>
                  <a:lnTo>
                    <a:pt x="1063891" y="627380"/>
                  </a:lnTo>
                  <a:lnTo>
                    <a:pt x="1058240" y="629920"/>
                  </a:lnTo>
                  <a:lnTo>
                    <a:pt x="1061085" y="629920"/>
                  </a:lnTo>
                  <a:lnTo>
                    <a:pt x="1063993" y="631190"/>
                  </a:lnTo>
                  <a:lnTo>
                    <a:pt x="1067066" y="629920"/>
                  </a:lnTo>
                  <a:lnTo>
                    <a:pt x="1067066" y="619696"/>
                  </a:lnTo>
                  <a:lnTo>
                    <a:pt x="1066698" y="619760"/>
                  </a:lnTo>
                  <a:lnTo>
                    <a:pt x="1056932" y="619760"/>
                  </a:lnTo>
                  <a:lnTo>
                    <a:pt x="1053579" y="618490"/>
                  </a:lnTo>
                  <a:lnTo>
                    <a:pt x="1052347" y="617220"/>
                  </a:lnTo>
                  <a:lnTo>
                    <a:pt x="1051229" y="617220"/>
                  </a:lnTo>
                  <a:lnTo>
                    <a:pt x="1051433" y="615950"/>
                  </a:lnTo>
                  <a:lnTo>
                    <a:pt x="1053795" y="614680"/>
                  </a:lnTo>
                  <a:lnTo>
                    <a:pt x="1055446" y="614680"/>
                  </a:lnTo>
                  <a:lnTo>
                    <a:pt x="1058291" y="615950"/>
                  </a:lnTo>
                  <a:lnTo>
                    <a:pt x="1059421" y="617220"/>
                  </a:lnTo>
                  <a:lnTo>
                    <a:pt x="1065212" y="615950"/>
                  </a:lnTo>
                  <a:lnTo>
                    <a:pt x="1071067" y="615950"/>
                  </a:lnTo>
                  <a:lnTo>
                    <a:pt x="1072197" y="617220"/>
                  </a:lnTo>
                  <a:lnTo>
                    <a:pt x="1074762" y="617220"/>
                  </a:lnTo>
                  <a:lnTo>
                    <a:pt x="1074762" y="607060"/>
                  </a:lnTo>
                  <a:lnTo>
                    <a:pt x="1073327" y="607060"/>
                  </a:lnTo>
                  <a:lnTo>
                    <a:pt x="1072337" y="605790"/>
                  </a:lnTo>
                  <a:lnTo>
                    <a:pt x="1080033" y="605790"/>
                  </a:lnTo>
                  <a:lnTo>
                    <a:pt x="1079538" y="601980"/>
                  </a:lnTo>
                  <a:lnTo>
                    <a:pt x="1079360" y="600710"/>
                  </a:lnTo>
                  <a:lnTo>
                    <a:pt x="1078636" y="596900"/>
                  </a:lnTo>
                  <a:lnTo>
                    <a:pt x="1077950" y="591820"/>
                  </a:lnTo>
                  <a:lnTo>
                    <a:pt x="1073365" y="593090"/>
                  </a:lnTo>
                  <a:lnTo>
                    <a:pt x="1070546" y="593090"/>
                  </a:lnTo>
                  <a:lnTo>
                    <a:pt x="1067409" y="594360"/>
                  </a:lnTo>
                  <a:lnTo>
                    <a:pt x="1065288" y="593090"/>
                  </a:lnTo>
                  <a:lnTo>
                    <a:pt x="1066495" y="591820"/>
                  </a:lnTo>
                  <a:lnTo>
                    <a:pt x="1070876" y="591820"/>
                  </a:lnTo>
                  <a:lnTo>
                    <a:pt x="1072997" y="590550"/>
                  </a:lnTo>
                  <a:lnTo>
                    <a:pt x="1077683" y="590550"/>
                  </a:lnTo>
                  <a:lnTo>
                    <a:pt x="1076375" y="582930"/>
                  </a:lnTo>
                  <a:lnTo>
                    <a:pt x="1073861" y="584200"/>
                  </a:lnTo>
                  <a:lnTo>
                    <a:pt x="1066558" y="584200"/>
                  </a:lnTo>
                  <a:lnTo>
                    <a:pt x="1065771" y="586740"/>
                  </a:lnTo>
                  <a:lnTo>
                    <a:pt x="1061567" y="588010"/>
                  </a:lnTo>
                  <a:lnTo>
                    <a:pt x="1058760" y="590550"/>
                  </a:lnTo>
                  <a:lnTo>
                    <a:pt x="1063726" y="591820"/>
                  </a:lnTo>
                  <a:lnTo>
                    <a:pt x="1060030" y="591820"/>
                  </a:lnTo>
                  <a:lnTo>
                    <a:pt x="1058811" y="593090"/>
                  </a:lnTo>
                  <a:lnTo>
                    <a:pt x="1057338" y="594360"/>
                  </a:lnTo>
                  <a:lnTo>
                    <a:pt x="1055230" y="594360"/>
                  </a:lnTo>
                  <a:lnTo>
                    <a:pt x="1055230" y="610870"/>
                  </a:lnTo>
                  <a:lnTo>
                    <a:pt x="1055077" y="612140"/>
                  </a:lnTo>
                  <a:lnTo>
                    <a:pt x="1050721" y="613410"/>
                  </a:lnTo>
                  <a:lnTo>
                    <a:pt x="1043813" y="612140"/>
                  </a:lnTo>
                  <a:lnTo>
                    <a:pt x="1039380" y="613676"/>
                  </a:lnTo>
                  <a:lnTo>
                    <a:pt x="1039380" y="623570"/>
                  </a:lnTo>
                  <a:lnTo>
                    <a:pt x="1032052" y="626110"/>
                  </a:lnTo>
                  <a:lnTo>
                    <a:pt x="1026426" y="627380"/>
                  </a:lnTo>
                  <a:lnTo>
                    <a:pt x="1027671" y="626110"/>
                  </a:lnTo>
                  <a:lnTo>
                    <a:pt x="1028928" y="624840"/>
                  </a:lnTo>
                  <a:lnTo>
                    <a:pt x="1019124" y="626021"/>
                  </a:lnTo>
                  <a:lnTo>
                    <a:pt x="1019124" y="640080"/>
                  </a:lnTo>
                  <a:lnTo>
                    <a:pt x="1015149" y="641350"/>
                  </a:lnTo>
                  <a:lnTo>
                    <a:pt x="1006525" y="643890"/>
                  </a:lnTo>
                  <a:lnTo>
                    <a:pt x="1006005" y="642620"/>
                  </a:lnTo>
                  <a:lnTo>
                    <a:pt x="1006221" y="641350"/>
                  </a:lnTo>
                  <a:lnTo>
                    <a:pt x="1005852" y="641350"/>
                  </a:lnTo>
                  <a:lnTo>
                    <a:pt x="1005687" y="640080"/>
                  </a:lnTo>
                  <a:lnTo>
                    <a:pt x="1006157" y="638810"/>
                  </a:lnTo>
                  <a:lnTo>
                    <a:pt x="1007618" y="637540"/>
                  </a:lnTo>
                  <a:lnTo>
                    <a:pt x="1002207" y="637540"/>
                  </a:lnTo>
                  <a:lnTo>
                    <a:pt x="1002690" y="636270"/>
                  </a:lnTo>
                  <a:lnTo>
                    <a:pt x="1005713" y="635000"/>
                  </a:lnTo>
                  <a:lnTo>
                    <a:pt x="1014831" y="635000"/>
                  </a:lnTo>
                  <a:lnTo>
                    <a:pt x="1017079" y="636270"/>
                  </a:lnTo>
                  <a:lnTo>
                    <a:pt x="1014463" y="638810"/>
                  </a:lnTo>
                  <a:lnTo>
                    <a:pt x="1013663" y="638810"/>
                  </a:lnTo>
                  <a:lnTo>
                    <a:pt x="1011466" y="640080"/>
                  </a:lnTo>
                  <a:lnTo>
                    <a:pt x="1019124" y="640080"/>
                  </a:lnTo>
                  <a:lnTo>
                    <a:pt x="1019124" y="626021"/>
                  </a:lnTo>
                  <a:lnTo>
                    <a:pt x="1018374" y="626110"/>
                  </a:lnTo>
                  <a:lnTo>
                    <a:pt x="1016863" y="626110"/>
                  </a:lnTo>
                  <a:lnTo>
                    <a:pt x="1028369" y="622300"/>
                  </a:lnTo>
                  <a:lnTo>
                    <a:pt x="1029195" y="619760"/>
                  </a:lnTo>
                  <a:lnTo>
                    <a:pt x="1024648" y="619760"/>
                  </a:lnTo>
                  <a:lnTo>
                    <a:pt x="1019035" y="621030"/>
                  </a:lnTo>
                  <a:lnTo>
                    <a:pt x="1016355" y="622300"/>
                  </a:lnTo>
                  <a:lnTo>
                    <a:pt x="1012329" y="621030"/>
                  </a:lnTo>
                  <a:lnTo>
                    <a:pt x="1013460" y="619760"/>
                  </a:lnTo>
                  <a:lnTo>
                    <a:pt x="1016584" y="618490"/>
                  </a:lnTo>
                  <a:lnTo>
                    <a:pt x="1019048" y="617220"/>
                  </a:lnTo>
                  <a:lnTo>
                    <a:pt x="1021981" y="617220"/>
                  </a:lnTo>
                  <a:lnTo>
                    <a:pt x="1026756" y="615950"/>
                  </a:lnTo>
                  <a:lnTo>
                    <a:pt x="1028814" y="615950"/>
                  </a:lnTo>
                  <a:lnTo>
                    <a:pt x="1032281" y="617220"/>
                  </a:lnTo>
                  <a:lnTo>
                    <a:pt x="1036751" y="615950"/>
                  </a:lnTo>
                  <a:lnTo>
                    <a:pt x="1036154" y="618490"/>
                  </a:lnTo>
                  <a:lnTo>
                    <a:pt x="1034618" y="618490"/>
                  </a:lnTo>
                  <a:lnTo>
                    <a:pt x="1037285" y="619760"/>
                  </a:lnTo>
                  <a:lnTo>
                    <a:pt x="1038390" y="621030"/>
                  </a:lnTo>
                  <a:lnTo>
                    <a:pt x="1033551" y="622300"/>
                  </a:lnTo>
                  <a:lnTo>
                    <a:pt x="1033005" y="622300"/>
                  </a:lnTo>
                  <a:lnTo>
                    <a:pt x="1031544" y="623570"/>
                  </a:lnTo>
                  <a:lnTo>
                    <a:pt x="1039380" y="623570"/>
                  </a:lnTo>
                  <a:lnTo>
                    <a:pt x="1039380" y="613676"/>
                  </a:lnTo>
                  <a:lnTo>
                    <a:pt x="1036434" y="614680"/>
                  </a:lnTo>
                  <a:lnTo>
                    <a:pt x="1032687" y="613410"/>
                  </a:lnTo>
                  <a:lnTo>
                    <a:pt x="1028941" y="612140"/>
                  </a:lnTo>
                  <a:lnTo>
                    <a:pt x="1027988" y="610870"/>
                  </a:lnTo>
                  <a:lnTo>
                    <a:pt x="1030719" y="609600"/>
                  </a:lnTo>
                  <a:lnTo>
                    <a:pt x="1033449" y="608330"/>
                  </a:lnTo>
                  <a:lnTo>
                    <a:pt x="1038504" y="608330"/>
                  </a:lnTo>
                  <a:lnTo>
                    <a:pt x="1045806" y="605790"/>
                  </a:lnTo>
                  <a:lnTo>
                    <a:pt x="1047838" y="605790"/>
                  </a:lnTo>
                  <a:lnTo>
                    <a:pt x="1049362" y="607060"/>
                  </a:lnTo>
                  <a:lnTo>
                    <a:pt x="1051318" y="607060"/>
                  </a:lnTo>
                  <a:lnTo>
                    <a:pt x="1048778" y="608330"/>
                  </a:lnTo>
                  <a:lnTo>
                    <a:pt x="1042365" y="609600"/>
                  </a:lnTo>
                  <a:lnTo>
                    <a:pt x="1041171" y="610870"/>
                  </a:lnTo>
                  <a:lnTo>
                    <a:pt x="1048397" y="610870"/>
                  </a:lnTo>
                  <a:lnTo>
                    <a:pt x="1051966" y="609600"/>
                  </a:lnTo>
                  <a:lnTo>
                    <a:pt x="1053757" y="610870"/>
                  </a:lnTo>
                  <a:lnTo>
                    <a:pt x="1055230" y="610870"/>
                  </a:lnTo>
                  <a:lnTo>
                    <a:pt x="1055230" y="594360"/>
                  </a:lnTo>
                  <a:lnTo>
                    <a:pt x="1053820" y="594360"/>
                  </a:lnTo>
                  <a:lnTo>
                    <a:pt x="1053236" y="593090"/>
                  </a:lnTo>
                  <a:lnTo>
                    <a:pt x="1045273" y="593090"/>
                  </a:lnTo>
                  <a:lnTo>
                    <a:pt x="1043266" y="594360"/>
                  </a:lnTo>
                  <a:lnTo>
                    <a:pt x="1040371" y="594360"/>
                  </a:lnTo>
                  <a:lnTo>
                    <a:pt x="1040409" y="595630"/>
                  </a:lnTo>
                  <a:lnTo>
                    <a:pt x="1044943" y="595630"/>
                  </a:lnTo>
                  <a:lnTo>
                    <a:pt x="1046111" y="596900"/>
                  </a:lnTo>
                  <a:lnTo>
                    <a:pt x="1041793" y="598043"/>
                  </a:lnTo>
                  <a:lnTo>
                    <a:pt x="1041793" y="601980"/>
                  </a:lnTo>
                  <a:lnTo>
                    <a:pt x="1041425" y="603250"/>
                  </a:lnTo>
                  <a:lnTo>
                    <a:pt x="1039672" y="603250"/>
                  </a:lnTo>
                  <a:lnTo>
                    <a:pt x="1034796" y="604520"/>
                  </a:lnTo>
                  <a:lnTo>
                    <a:pt x="1032294" y="605790"/>
                  </a:lnTo>
                  <a:lnTo>
                    <a:pt x="1030185" y="605790"/>
                  </a:lnTo>
                  <a:lnTo>
                    <a:pt x="1030185" y="608330"/>
                  </a:lnTo>
                  <a:lnTo>
                    <a:pt x="1027315" y="609600"/>
                  </a:lnTo>
                  <a:lnTo>
                    <a:pt x="1023670" y="609600"/>
                  </a:lnTo>
                  <a:lnTo>
                    <a:pt x="1026845" y="608330"/>
                  </a:lnTo>
                  <a:lnTo>
                    <a:pt x="1030185" y="608330"/>
                  </a:lnTo>
                  <a:lnTo>
                    <a:pt x="1030185" y="605790"/>
                  </a:lnTo>
                  <a:lnTo>
                    <a:pt x="1028128" y="605790"/>
                  </a:lnTo>
                  <a:lnTo>
                    <a:pt x="1029119" y="604520"/>
                  </a:lnTo>
                  <a:lnTo>
                    <a:pt x="1031252" y="603250"/>
                  </a:lnTo>
                  <a:lnTo>
                    <a:pt x="1034275" y="603250"/>
                  </a:lnTo>
                  <a:lnTo>
                    <a:pt x="1037844" y="601980"/>
                  </a:lnTo>
                  <a:lnTo>
                    <a:pt x="1041793" y="601980"/>
                  </a:lnTo>
                  <a:lnTo>
                    <a:pt x="1041793" y="598043"/>
                  </a:lnTo>
                  <a:lnTo>
                    <a:pt x="1041298" y="598170"/>
                  </a:lnTo>
                  <a:lnTo>
                    <a:pt x="1038313" y="599440"/>
                  </a:lnTo>
                  <a:lnTo>
                    <a:pt x="1033233" y="599440"/>
                  </a:lnTo>
                  <a:lnTo>
                    <a:pt x="1036104" y="598170"/>
                  </a:lnTo>
                  <a:lnTo>
                    <a:pt x="1026096" y="598170"/>
                  </a:lnTo>
                  <a:lnTo>
                    <a:pt x="1028217" y="596900"/>
                  </a:lnTo>
                  <a:lnTo>
                    <a:pt x="1029335" y="595630"/>
                  </a:lnTo>
                  <a:lnTo>
                    <a:pt x="1029360" y="594360"/>
                  </a:lnTo>
                  <a:lnTo>
                    <a:pt x="1025131" y="594360"/>
                  </a:lnTo>
                  <a:lnTo>
                    <a:pt x="1022223" y="595630"/>
                  </a:lnTo>
                  <a:lnTo>
                    <a:pt x="1023226" y="593090"/>
                  </a:lnTo>
                  <a:lnTo>
                    <a:pt x="1011948" y="596900"/>
                  </a:lnTo>
                  <a:lnTo>
                    <a:pt x="1011428" y="598170"/>
                  </a:lnTo>
                  <a:lnTo>
                    <a:pt x="1020597" y="598170"/>
                  </a:lnTo>
                  <a:lnTo>
                    <a:pt x="1018717" y="599440"/>
                  </a:lnTo>
                  <a:lnTo>
                    <a:pt x="1016203" y="600710"/>
                  </a:lnTo>
                  <a:lnTo>
                    <a:pt x="1022210" y="600710"/>
                  </a:lnTo>
                  <a:lnTo>
                    <a:pt x="1026972" y="599440"/>
                  </a:lnTo>
                  <a:lnTo>
                    <a:pt x="1026502" y="599833"/>
                  </a:lnTo>
                  <a:lnTo>
                    <a:pt x="1026502" y="603250"/>
                  </a:lnTo>
                  <a:lnTo>
                    <a:pt x="1024293" y="604520"/>
                  </a:lnTo>
                  <a:lnTo>
                    <a:pt x="1023061" y="603250"/>
                  </a:lnTo>
                  <a:lnTo>
                    <a:pt x="1026502" y="603250"/>
                  </a:lnTo>
                  <a:lnTo>
                    <a:pt x="1026502" y="599833"/>
                  </a:lnTo>
                  <a:lnTo>
                    <a:pt x="1023937" y="601980"/>
                  </a:lnTo>
                  <a:lnTo>
                    <a:pt x="1016330" y="604520"/>
                  </a:lnTo>
                  <a:lnTo>
                    <a:pt x="1009789" y="604520"/>
                  </a:lnTo>
                  <a:lnTo>
                    <a:pt x="1009789" y="619760"/>
                  </a:lnTo>
                  <a:lnTo>
                    <a:pt x="1008570" y="619760"/>
                  </a:lnTo>
                  <a:lnTo>
                    <a:pt x="1000226" y="622300"/>
                  </a:lnTo>
                  <a:lnTo>
                    <a:pt x="999871" y="622300"/>
                  </a:lnTo>
                  <a:lnTo>
                    <a:pt x="997115" y="623570"/>
                  </a:lnTo>
                  <a:lnTo>
                    <a:pt x="995718" y="624840"/>
                  </a:lnTo>
                  <a:lnTo>
                    <a:pt x="990053" y="626110"/>
                  </a:lnTo>
                  <a:lnTo>
                    <a:pt x="988263" y="626110"/>
                  </a:lnTo>
                  <a:lnTo>
                    <a:pt x="990828" y="624840"/>
                  </a:lnTo>
                  <a:lnTo>
                    <a:pt x="995045" y="623570"/>
                  </a:lnTo>
                  <a:lnTo>
                    <a:pt x="999871" y="622300"/>
                  </a:lnTo>
                  <a:lnTo>
                    <a:pt x="999540" y="622300"/>
                  </a:lnTo>
                  <a:lnTo>
                    <a:pt x="995908" y="621030"/>
                  </a:lnTo>
                  <a:lnTo>
                    <a:pt x="997508" y="619760"/>
                  </a:lnTo>
                  <a:lnTo>
                    <a:pt x="1004735" y="618490"/>
                  </a:lnTo>
                  <a:lnTo>
                    <a:pt x="1009116" y="618490"/>
                  </a:lnTo>
                  <a:lnTo>
                    <a:pt x="1009789" y="619760"/>
                  </a:lnTo>
                  <a:lnTo>
                    <a:pt x="1009789" y="604520"/>
                  </a:lnTo>
                  <a:lnTo>
                    <a:pt x="1005205" y="604520"/>
                  </a:lnTo>
                  <a:lnTo>
                    <a:pt x="1002906" y="603250"/>
                  </a:lnTo>
                  <a:lnTo>
                    <a:pt x="994943" y="603250"/>
                  </a:lnTo>
                  <a:lnTo>
                    <a:pt x="992974" y="604520"/>
                  </a:lnTo>
                  <a:lnTo>
                    <a:pt x="993279" y="604520"/>
                  </a:lnTo>
                  <a:lnTo>
                    <a:pt x="993495" y="605790"/>
                  </a:lnTo>
                  <a:lnTo>
                    <a:pt x="996073" y="605790"/>
                  </a:lnTo>
                  <a:lnTo>
                    <a:pt x="996416" y="607060"/>
                  </a:lnTo>
                  <a:lnTo>
                    <a:pt x="996696" y="608330"/>
                  </a:lnTo>
                  <a:lnTo>
                    <a:pt x="986828" y="608330"/>
                  </a:lnTo>
                  <a:lnTo>
                    <a:pt x="985443" y="607682"/>
                  </a:lnTo>
                  <a:lnTo>
                    <a:pt x="985443" y="647700"/>
                  </a:lnTo>
                  <a:lnTo>
                    <a:pt x="984300" y="648233"/>
                  </a:lnTo>
                  <a:lnTo>
                    <a:pt x="984300" y="676910"/>
                  </a:lnTo>
                  <a:lnTo>
                    <a:pt x="983081" y="678180"/>
                  </a:lnTo>
                  <a:lnTo>
                    <a:pt x="982230" y="678180"/>
                  </a:lnTo>
                  <a:lnTo>
                    <a:pt x="979728" y="679450"/>
                  </a:lnTo>
                  <a:lnTo>
                    <a:pt x="977671" y="679450"/>
                  </a:lnTo>
                  <a:lnTo>
                    <a:pt x="974128" y="680720"/>
                  </a:lnTo>
                  <a:lnTo>
                    <a:pt x="969708" y="681990"/>
                  </a:lnTo>
                  <a:lnTo>
                    <a:pt x="965631" y="680720"/>
                  </a:lnTo>
                  <a:lnTo>
                    <a:pt x="968641" y="679450"/>
                  </a:lnTo>
                  <a:lnTo>
                    <a:pt x="978179" y="676910"/>
                  </a:lnTo>
                  <a:lnTo>
                    <a:pt x="980313" y="675640"/>
                  </a:lnTo>
                  <a:lnTo>
                    <a:pt x="983703" y="676910"/>
                  </a:lnTo>
                  <a:lnTo>
                    <a:pt x="984300" y="676910"/>
                  </a:lnTo>
                  <a:lnTo>
                    <a:pt x="984300" y="648233"/>
                  </a:lnTo>
                  <a:lnTo>
                    <a:pt x="982713" y="648970"/>
                  </a:lnTo>
                  <a:lnTo>
                    <a:pt x="981163" y="648970"/>
                  </a:lnTo>
                  <a:lnTo>
                    <a:pt x="980821" y="649020"/>
                  </a:lnTo>
                  <a:lnTo>
                    <a:pt x="980821" y="664210"/>
                  </a:lnTo>
                  <a:lnTo>
                    <a:pt x="974242" y="665480"/>
                  </a:lnTo>
                  <a:lnTo>
                    <a:pt x="973162" y="664984"/>
                  </a:lnTo>
                  <a:lnTo>
                    <a:pt x="973162" y="669290"/>
                  </a:lnTo>
                  <a:lnTo>
                    <a:pt x="968209" y="671830"/>
                  </a:lnTo>
                  <a:lnTo>
                    <a:pt x="964742" y="671830"/>
                  </a:lnTo>
                  <a:lnTo>
                    <a:pt x="963180" y="670560"/>
                  </a:lnTo>
                  <a:lnTo>
                    <a:pt x="961593" y="670560"/>
                  </a:lnTo>
                  <a:lnTo>
                    <a:pt x="961593" y="680720"/>
                  </a:lnTo>
                  <a:lnTo>
                    <a:pt x="959065" y="681990"/>
                  </a:lnTo>
                  <a:lnTo>
                    <a:pt x="955611" y="683260"/>
                  </a:lnTo>
                  <a:lnTo>
                    <a:pt x="950836" y="683260"/>
                  </a:lnTo>
                  <a:lnTo>
                    <a:pt x="950899" y="681990"/>
                  </a:lnTo>
                  <a:lnTo>
                    <a:pt x="951687" y="681990"/>
                  </a:lnTo>
                  <a:lnTo>
                    <a:pt x="960704" y="680720"/>
                  </a:lnTo>
                  <a:lnTo>
                    <a:pt x="961593" y="680720"/>
                  </a:lnTo>
                  <a:lnTo>
                    <a:pt x="961593" y="670560"/>
                  </a:lnTo>
                  <a:lnTo>
                    <a:pt x="959535" y="670560"/>
                  </a:lnTo>
                  <a:lnTo>
                    <a:pt x="959535" y="675640"/>
                  </a:lnTo>
                  <a:lnTo>
                    <a:pt x="959091" y="678180"/>
                  </a:lnTo>
                  <a:lnTo>
                    <a:pt x="958913" y="678180"/>
                  </a:lnTo>
                  <a:lnTo>
                    <a:pt x="957097" y="679450"/>
                  </a:lnTo>
                  <a:lnTo>
                    <a:pt x="953439" y="679450"/>
                  </a:lnTo>
                  <a:lnTo>
                    <a:pt x="952627" y="680720"/>
                  </a:lnTo>
                  <a:lnTo>
                    <a:pt x="950074" y="680720"/>
                  </a:lnTo>
                  <a:lnTo>
                    <a:pt x="949947" y="679450"/>
                  </a:lnTo>
                  <a:lnTo>
                    <a:pt x="944740" y="679450"/>
                  </a:lnTo>
                  <a:lnTo>
                    <a:pt x="944219" y="678624"/>
                  </a:lnTo>
                  <a:lnTo>
                    <a:pt x="944219" y="692150"/>
                  </a:lnTo>
                  <a:lnTo>
                    <a:pt x="943013" y="693420"/>
                  </a:lnTo>
                  <a:lnTo>
                    <a:pt x="940155" y="693420"/>
                  </a:lnTo>
                  <a:lnTo>
                    <a:pt x="940536" y="692150"/>
                  </a:lnTo>
                  <a:lnTo>
                    <a:pt x="944219" y="692150"/>
                  </a:lnTo>
                  <a:lnTo>
                    <a:pt x="944219" y="678624"/>
                  </a:lnTo>
                  <a:lnTo>
                    <a:pt x="943940" y="678180"/>
                  </a:lnTo>
                  <a:lnTo>
                    <a:pt x="943457" y="676910"/>
                  </a:lnTo>
                  <a:lnTo>
                    <a:pt x="947788" y="676910"/>
                  </a:lnTo>
                  <a:lnTo>
                    <a:pt x="955154" y="675640"/>
                  </a:lnTo>
                  <a:lnTo>
                    <a:pt x="959535" y="675640"/>
                  </a:lnTo>
                  <a:lnTo>
                    <a:pt x="959535" y="670560"/>
                  </a:lnTo>
                  <a:lnTo>
                    <a:pt x="942517" y="670560"/>
                  </a:lnTo>
                  <a:lnTo>
                    <a:pt x="942517" y="671830"/>
                  </a:lnTo>
                  <a:lnTo>
                    <a:pt x="941819" y="673100"/>
                  </a:lnTo>
                  <a:lnTo>
                    <a:pt x="940295" y="673100"/>
                  </a:lnTo>
                  <a:lnTo>
                    <a:pt x="940295" y="676910"/>
                  </a:lnTo>
                  <a:lnTo>
                    <a:pt x="938174" y="679450"/>
                  </a:lnTo>
                  <a:lnTo>
                    <a:pt x="937298" y="680720"/>
                  </a:lnTo>
                  <a:lnTo>
                    <a:pt x="937780" y="680720"/>
                  </a:lnTo>
                  <a:lnTo>
                    <a:pt x="932992" y="681990"/>
                  </a:lnTo>
                  <a:lnTo>
                    <a:pt x="927214" y="683412"/>
                  </a:lnTo>
                  <a:lnTo>
                    <a:pt x="927214" y="697230"/>
                  </a:lnTo>
                  <a:lnTo>
                    <a:pt x="925347" y="697230"/>
                  </a:lnTo>
                  <a:lnTo>
                    <a:pt x="927049" y="695960"/>
                  </a:lnTo>
                  <a:lnTo>
                    <a:pt x="927214" y="697230"/>
                  </a:lnTo>
                  <a:lnTo>
                    <a:pt x="927214" y="683412"/>
                  </a:lnTo>
                  <a:lnTo>
                    <a:pt x="922591" y="684530"/>
                  </a:lnTo>
                  <a:lnTo>
                    <a:pt x="918489" y="685800"/>
                  </a:lnTo>
                  <a:lnTo>
                    <a:pt x="918210" y="684530"/>
                  </a:lnTo>
                  <a:lnTo>
                    <a:pt x="912545" y="684530"/>
                  </a:lnTo>
                  <a:lnTo>
                    <a:pt x="914349" y="683260"/>
                  </a:lnTo>
                  <a:lnTo>
                    <a:pt x="920153" y="680720"/>
                  </a:lnTo>
                  <a:lnTo>
                    <a:pt x="923886" y="680720"/>
                  </a:lnTo>
                  <a:lnTo>
                    <a:pt x="925715" y="679450"/>
                  </a:lnTo>
                  <a:lnTo>
                    <a:pt x="929919" y="678180"/>
                  </a:lnTo>
                  <a:lnTo>
                    <a:pt x="938060" y="676910"/>
                  </a:lnTo>
                  <a:lnTo>
                    <a:pt x="940295" y="676910"/>
                  </a:lnTo>
                  <a:lnTo>
                    <a:pt x="940295" y="673100"/>
                  </a:lnTo>
                  <a:lnTo>
                    <a:pt x="938491" y="673100"/>
                  </a:lnTo>
                  <a:lnTo>
                    <a:pt x="939342" y="671830"/>
                  </a:lnTo>
                  <a:lnTo>
                    <a:pt x="942517" y="671830"/>
                  </a:lnTo>
                  <a:lnTo>
                    <a:pt x="942517" y="670560"/>
                  </a:lnTo>
                  <a:lnTo>
                    <a:pt x="938085" y="670560"/>
                  </a:lnTo>
                  <a:lnTo>
                    <a:pt x="938085" y="673100"/>
                  </a:lnTo>
                  <a:lnTo>
                    <a:pt x="936701" y="674370"/>
                  </a:lnTo>
                  <a:lnTo>
                    <a:pt x="936879" y="673100"/>
                  </a:lnTo>
                  <a:lnTo>
                    <a:pt x="938085" y="673100"/>
                  </a:lnTo>
                  <a:lnTo>
                    <a:pt x="938085" y="670560"/>
                  </a:lnTo>
                  <a:lnTo>
                    <a:pt x="926528" y="670560"/>
                  </a:lnTo>
                  <a:lnTo>
                    <a:pt x="926528" y="675640"/>
                  </a:lnTo>
                  <a:lnTo>
                    <a:pt x="925753" y="676910"/>
                  </a:lnTo>
                  <a:lnTo>
                    <a:pt x="921359" y="678180"/>
                  </a:lnTo>
                  <a:lnTo>
                    <a:pt x="917613" y="679450"/>
                  </a:lnTo>
                  <a:lnTo>
                    <a:pt x="913688" y="679450"/>
                  </a:lnTo>
                  <a:lnTo>
                    <a:pt x="913295" y="678662"/>
                  </a:lnTo>
                  <a:lnTo>
                    <a:pt x="913295" y="679450"/>
                  </a:lnTo>
                  <a:lnTo>
                    <a:pt x="912025" y="680720"/>
                  </a:lnTo>
                  <a:lnTo>
                    <a:pt x="910945" y="681990"/>
                  </a:lnTo>
                  <a:lnTo>
                    <a:pt x="903465" y="683260"/>
                  </a:lnTo>
                  <a:lnTo>
                    <a:pt x="903109" y="683348"/>
                  </a:lnTo>
                  <a:lnTo>
                    <a:pt x="903109" y="689610"/>
                  </a:lnTo>
                  <a:lnTo>
                    <a:pt x="900518" y="690880"/>
                  </a:lnTo>
                  <a:lnTo>
                    <a:pt x="896950" y="692150"/>
                  </a:lnTo>
                  <a:lnTo>
                    <a:pt x="894016" y="692150"/>
                  </a:lnTo>
                  <a:lnTo>
                    <a:pt x="891844" y="693420"/>
                  </a:lnTo>
                  <a:lnTo>
                    <a:pt x="892136" y="692150"/>
                  </a:lnTo>
                  <a:lnTo>
                    <a:pt x="894016" y="690880"/>
                  </a:lnTo>
                  <a:lnTo>
                    <a:pt x="896137" y="690880"/>
                  </a:lnTo>
                  <a:lnTo>
                    <a:pt x="901166" y="689610"/>
                  </a:lnTo>
                  <a:lnTo>
                    <a:pt x="903109" y="689610"/>
                  </a:lnTo>
                  <a:lnTo>
                    <a:pt x="903109" y="683348"/>
                  </a:lnTo>
                  <a:lnTo>
                    <a:pt x="898004" y="684530"/>
                  </a:lnTo>
                  <a:lnTo>
                    <a:pt x="890041" y="684530"/>
                  </a:lnTo>
                  <a:lnTo>
                    <a:pt x="884339" y="685800"/>
                  </a:lnTo>
                  <a:lnTo>
                    <a:pt x="885901" y="683260"/>
                  </a:lnTo>
                  <a:lnTo>
                    <a:pt x="886752" y="681990"/>
                  </a:lnTo>
                  <a:lnTo>
                    <a:pt x="882192" y="683260"/>
                  </a:lnTo>
                  <a:lnTo>
                    <a:pt x="879233" y="681990"/>
                  </a:lnTo>
                  <a:lnTo>
                    <a:pt x="878230" y="681990"/>
                  </a:lnTo>
                  <a:lnTo>
                    <a:pt x="879729" y="680720"/>
                  </a:lnTo>
                  <a:lnTo>
                    <a:pt x="883983" y="680720"/>
                  </a:lnTo>
                  <a:lnTo>
                    <a:pt x="892670" y="678180"/>
                  </a:lnTo>
                  <a:lnTo>
                    <a:pt x="897343" y="678180"/>
                  </a:lnTo>
                  <a:lnTo>
                    <a:pt x="897343" y="679450"/>
                  </a:lnTo>
                  <a:lnTo>
                    <a:pt x="898245" y="679450"/>
                  </a:lnTo>
                  <a:lnTo>
                    <a:pt x="905611" y="678180"/>
                  </a:lnTo>
                  <a:lnTo>
                    <a:pt x="907097" y="678180"/>
                  </a:lnTo>
                  <a:lnTo>
                    <a:pt x="908075" y="680720"/>
                  </a:lnTo>
                  <a:lnTo>
                    <a:pt x="910818" y="679450"/>
                  </a:lnTo>
                  <a:lnTo>
                    <a:pt x="913295" y="679450"/>
                  </a:lnTo>
                  <a:lnTo>
                    <a:pt x="913295" y="678662"/>
                  </a:lnTo>
                  <a:lnTo>
                    <a:pt x="913053" y="678180"/>
                  </a:lnTo>
                  <a:lnTo>
                    <a:pt x="915073" y="678180"/>
                  </a:lnTo>
                  <a:lnTo>
                    <a:pt x="918311" y="676910"/>
                  </a:lnTo>
                  <a:lnTo>
                    <a:pt x="921740" y="675640"/>
                  </a:lnTo>
                  <a:lnTo>
                    <a:pt x="926528" y="675640"/>
                  </a:lnTo>
                  <a:lnTo>
                    <a:pt x="926528" y="670560"/>
                  </a:lnTo>
                  <a:lnTo>
                    <a:pt x="924293" y="670560"/>
                  </a:lnTo>
                  <a:lnTo>
                    <a:pt x="924293" y="673100"/>
                  </a:lnTo>
                  <a:lnTo>
                    <a:pt x="923848" y="674370"/>
                  </a:lnTo>
                  <a:lnTo>
                    <a:pt x="922921" y="674370"/>
                  </a:lnTo>
                  <a:lnTo>
                    <a:pt x="923721" y="673100"/>
                  </a:lnTo>
                  <a:lnTo>
                    <a:pt x="924293" y="673100"/>
                  </a:lnTo>
                  <a:lnTo>
                    <a:pt x="924293" y="670560"/>
                  </a:lnTo>
                  <a:lnTo>
                    <a:pt x="868019" y="670560"/>
                  </a:lnTo>
                  <a:lnTo>
                    <a:pt x="868019" y="702310"/>
                  </a:lnTo>
                  <a:lnTo>
                    <a:pt x="867664" y="702437"/>
                  </a:lnTo>
                  <a:lnTo>
                    <a:pt x="867664" y="704850"/>
                  </a:lnTo>
                  <a:lnTo>
                    <a:pt x="867206" y="706120"/>
                  </a:lnTo>
                  <a:lnTo>
                    <a:pt x="866470" y="707390"/>
                  </a:lnTo>
                  <a:lnTo>
                    <a:pt x="865174" y="707390"/>
                  </a:lnTo>
                  <a:lnTo>
                    <a:pt x="862025" y="708660"/>
                  </a:lnTo>
                  <a:lnTo>
                    <a:pt x="860958" y="709028"/>
                  </a:lnTo>
                  <a:lnTo>
                    <a:pt x="860958" y="716280"/>
                  </a:lnTo>
                  <a:lnTo>
                    <a:pt x="860767" y="716280"/>
                  </a:lnTo>
                  <a:lnTo>
                    <a:pt x="860272" y="717550"/>
                  </a:lnTo>
                  <a:lnTo>
                    <a:pt x="855319" y="718820"/>
                  </a:lnTo>
                  <a:lnTo>
                    <a:pt x="854900" y="717550"/>
                  </a:lnTo>
                  <a:lnTo>
                    <a:pt x="855738" y="716280"/>
                  </a:lnTo>
                  <a:lnTo>
                    <a:pt x="859497" y="715010"/>
                  </a:lnTo>
                  <a:lnTo>
                    <a:pt x="860958" y="716280"/>
                  </a:lnTo>
                  <a:lnTo>
                    <a:pt x="860958" y="709028"/>
                  </a:lnTo>
                  <a:lnTo>
                    <a:pt x="858342" y="709930"/>
                  </a:lnTo>
                  <a:lnTo>
                    <a:pt x="853909" y="709930"/>
                  </a:lnTo>
                  <a:lnTo>
                    <a:pt x="855980" y="708660"/>
                  </a:lnTo>
                  <a:lnTo>
                    <a:pt x="856703" y="707390"/>
                  </a:lnTo>
                  <a:lnTo>
                    <a:pt x="863638" y="706120"/>
                  </a:lnTo>
                  <a:lnTo>
                    <a:pt x="865632" y="704850"/>
                  </a:lnTo>
                  <a:lnTo>
                    <a:pt x="867664" y="704850"/>
                  </a:lnTo>
                  <a:lnTo>
                    <a:pt x="867664" y="702437"/>
                  </a:lnTo>
                  <a:lnTo>
                    <a:pt x="856361" y="706120"/>
                  </a:lnTo>
                  <a:lnTo>
                    <a:pt x="850633" y="707275"/>
                  </a:lnTo>
                  <a:lnTo>
                    <a:pt x="850633" y="717550"/>
                  </a:lnTo>
                  <a:lnTo>
                    <a:pt x="849985" y="718820"/>
                  </a:lnTo>
                  <a:lnTo>
                    <a:pt x="849820" y="718820"/>
                  </a:lnTo>
                  <a:lnTo>
                    <a:pt x="848575" y="720090"/>
                  </a:lnTo>
                  <a:lnTo>
                    <a:pt x="843762" y="720102"/>
                  </a:lnTo>
                  <a:lnTo>
                    <a:pt x="838161" y="721360"/>
                  </a:lnTo>
                  <a:lnTo>
                    <a:pt x="834986" y="720090"/>
                  </a:lnTo>
                  <a:lnTo>
                    <a:pt x="834809" y="718820"/>
                  </a:lnTo>
                  <a:lnTo>
                    <a:pt x="837869" y="717550"/>
                  </a:lnTo>
                  <a:lnTo>
                    <a:pt x="843407" y="716280"/>
                  </a:lnTo>
                  <a:lnTo>
                    <a:pt x="850138" y="716280"/>
                  </a:lnTo>
                  <a:lnTo>
                    <a:pt x="841451" y="718820"/>
                  </a:lnTo>
                  <a:lnTo>
                    <a:pt x="850633" y="717550"/>
                  </a:lnTo>
                  <a:lnTo>
                    <a:pt x="850633" y="707275"/>
                  </a:lnTo>
                  <a:lnTo>
                    <a:pt x="850049" y="707390"/>
                  </a:lnTo>
                  <a:lnTo>
                    <a:pt x="848144" y="707390"/>
                  </a:lnTo>
                  <a:lnTo>
                    <a:pt x="848144" y="711200"/>
                  </a:lnTo>
                  <a:lnTo>
                    <a:pt x="843038" y="713740"/>
                  </a:lnTo>
                  <a:lnTo>
                    <a:pt x="839533" y="713740"/>
                  </a:lnTo>
                  <a:lnTo>
                    <a:pt x="836269" y="715010"/>
                  </a:lnTo>
                  <a:lnTo>
                    <a:pt x="835634" y="715010"/>
                  </a:lnTo>
                  <a:lnTo>
                    <a:pt x="834567" y="716280"/>
                  </a:lnTo>
                  <a:lnTo>
                    <a:pt x="834529" y="715010"/>
                  </a:lnTo>
                  <a:lnTo>
                    <a:pt x="834402" y="715010"/>
                  </a:lnTo>
                  <a:lnTo>
                    <a:pt x="835050" y="713740"/>
                  </a:lnTo>
                  <a:lnTo>
                    <a:pt x="838339" y="712470"/>
                  </a:lnTo>
                  <a:lnTo>
                    <a:pt x="841286" y="711200"/>
                  </a:lnTo>
                  <a:lnTo>
                    <a:pt x="848144" y="711200"/>
                  </a:lnTo>
                  <a:lnTo>
                    <a:pt x="848144" y="707390"/>
                  </a:lnTo>
                  <a:lnTo>
                    <a:pt x="839330" y="707390"/>
                  </a:lnTo>
                  <a:lnTo>
                    <a:pt x="838111" y="706120"/>
                  </a:lnTo>
                  <a:lnTo>
                    <a:pt x="826833" y="709930"/>
                  </a:lnTo>
                  <a:lnTo>
                    <a:pt x="826770" y="708660"/>
                  </a:lnTo>
                  <a:lnTo>
                    <a:pt x="826706" y="707390"/>
                  </a:lnTo>
                  <a:lnTo>
                    <a:pt x="825944" y="707390"/>
                  </a:lnTo>
                  <a:lnTo>
                    <a:pt x="825944" y="721360"/>
                  </a:lnTo>
                  <a:lnTo>
                    <a:pt x="825360" y="723900"/>
                  </a:lnTo>
                  <a:lnTo>
                    <a:pt x="820928" y="725170"/>
                  </a:lnTo>
                  <a:lnTo>
                    <a:pt x="815733" y="726440"/>
                  </a:lnTo>
                  <a:lnTo>
                    <a:pt x="809205" y="726440"/>
                  </a:lnTo>
                  <a:lnTo>
                    <a:pt x="806729" y="727710"/>
                  </a:lnTo>
                  <a:lnTo>
                    <a:pt x="804367" y="727710"/>
                  </a:lnTo>
                  <a:lnTo>
                    <a:pt x="802538" y="730250"/>
                  </a:lnTo>
                  <a:lnTo>
                    <a:pt x="801077" y="731520"/>
                  </a:lnTo>
                  <a:lnTo>
                    <a:pt x="795147" y="731520"/>
                  </a:lnTo>
                  <a:lnTo>
                    <a:pt x="789952" y="734060"/>
                  </a:lnTo>
                  <a:lnTo>
                    <a:pt x="788708" y="731520"/>
                  </a:lnTo>
                  <a:lnTo>
                    <a:pt x="794321" y="730250"/>
                  </a:lnTo>
                  <a:lnTo>
                    <a:pt x="796836" y="728980"/>
                  </a:lnTo>
                  <a:lnTo>
                    <a:pt x="803262" y="726440"/>
                  </a:lnTo>
                  <a:lnTo>
                    <a:pt x="809929" y="725170"/>
                  </a:lnTo>
                  <a:lnTo>
                    <a:pt x="816724" y="722630"/>
                  </a:lnTo>
                  <a:lnTo>
                    <a:pt x="825106" y="721360"/>
                  </a:lnTo>
                  <a:lnTo>
                    <a:pt x="825944" y="721360"/>
                  </a:lnTo>
                  <a:lnTo>
                    <a:pt x="825944" y="707390"/>
                  </a:lnTo>
                  <a:lnTo>
                    <a:pt x="821639" y="707390"/>
                  </a:lnTo>
                  <a:lnTo>
                    <a:pt x="823480" y="706120"/>
                  </a:lnTo>
                  <a:lnTo>
                    <a:pt x="825322" y="704850"/>
                  </a:lnTo>
                  <a:lnTo>
                    <a:pt x="831761" y="703580"/>
                  </a:lnTo>
                  <a:lnTo>
                    <a:pt x="837907" y="703580"/>
                  </a:lnTo>
                  <a:lnTo>
                    <a:pt x="837450" y="704850"/>
                  </a:lnTo>
                  <a:lnTo>
                    <a:pt x="841832" y="704850"/>
                  </a:lnTo>
                  <a:lnTo>
                    <a:pt x="842657" y="703580"/>
                  </a:lnTo>
                  <a:lnTo>
                    <a:pt x="843483" y="702310"/>
                  </a:lnTo>
                  <a:lnTo>
                    <a:pt x="849426" y="702310"/>
                  </a:lnTo>
                  <a:lnTo>
                    <a:pt x="852817" y="701040"/>
                  </a:lnTo>
                  <a:lnTo>
                    <a:pt x="855738" y="701040"/>
                  </a:lnTo>
                  <a:lnTo>
                    <a:pt x="860425" y="699770"/>
                  </a:lnTo>
                  <a:lnTo>
                    <a:pt x="863168" y="699770"/>
                  </a:lnTo>
                  <a:lnTo>
                    <a:pt x="864450" y="701040"/>
                  </a:lnTo>
                  <a:lnTo>
                    <a:pt x="865543" y="702310"/>
                  </a:lnTo>
                  <a:lnTo>
                    <a:pt x="868019" y="702310"/>
                  </a:lnTo>
                  <a:lnTo>
                    <a:pt x="868019" y="670560"/>
                  </a:lnTo>
                  <a:lnTo>
                    <a:pt x="856424" y="670560"/>
                  </a:lnTo>
                  <a:lnTo>
                    <a:pt x="856424" y="676910"/>
                  </a:lnTo>
                  <a:lnTo>
                    <a:pt x="854938" y="678180"/>
                  </a:lnTo>
                  <a:lnTo>
                    <a:pt x="854481" y="678459"/>
                  </a:lnTo>
                  <a:lnTo>
                    <a:pt x="854481" y="692150"/>
                  </a:lnTo>
                  <a:lnTo>
                    <a:pt x="849020" y="693420"/>
                  </a:lnTo>
                  <a:lnTo>
                    <a:pt x="844486" y="695960"/>
                  </a:lnTo>
                  <a:lnTo>
                    <a:pt x="847204" y="697230"/>
                  </a:lnTo>
                  <a:lnTo>
                    <a:pt x="847445" y="697230"/>
                  </a:lnTo>
                  <a:lnTo>
                    <a:pt x="844042" y="698500"/>
                  </a:lnTo>
                  <a:lnTo>
                    <a:pt x="835990" y="699770"/>
                  </a:lnTo>
                  <a:lnTo>
                    <a:pt x="833386" y="699770"/>
                  </a:lnTo>
                  <a:lnTo>
                    <a:pt x="832497" y="698500"/>
                  </a:lnTo>
                  <a:lnTo>
                    <a:pt x="834364" y="697230"/>
                  </a:lnTo>
                  <a:lnTo>
                    <a:pt x="840397" y="695960"/>
                  </a:lnTo>
                  <a:lnTo>
                    <a:pt x="843254" y="694690"/>
                  </a:lnTo>
                  <a:lnTo>
                    <a:pt x="847445" y="692150"/>
                  </a:lnTo>
                  <a:lnTo>
                    <a:pt x="854481" y="692150"/>
                  </a:lnTo>
                  <a:lnTo>
                    <a:pt x="854481" y="678459"/>
                  </a:lnTo>
                  <a:lnTo>
                    <a:pt x="852843" y="679450"/>
                  </a:lnTo>
                  <a:lnTo>
                    <a:pt x="851763" y="680720"/>
                  </a:lnTo>
                  <a:lnTo>
                    <a:pt x="846886" y="680720"/>
                  </a:lnTo>
                  <a:lnTo>
                    <a:pt x="844727" y="679450"/>
                  </a:lnTo>
                  <a:lnTo>
                    <a:pt x="841971" y="679450"/>
                  </a:lnTo>
                  <a:lnTo>
                    <a:pt x="832167" y="683260"/>
                  </a:lnTo>
                  <a:lnTo>
                    <a:pt x="830008" y="680720"/>
                  </a:lnTo>
                  <a:lnTo>
                    <a:pt x="824839" y="681393"/>
                  </a:lnTo>
                  <a:lnTo>
                    <a:pt x="824839" y="695960"/>
                  </a:lnTo>
                  <a:lnTo>
                    <a:pt x="822363" y="697230"/>
                  </a:lnTo>
                  <a:lnTo>
                    <a:pt x="820991" y="698500"/>
                  </a:lnTo>
                  <a:lnTo>
                    <a:pt x="818235" y="698500"/>
                  </a:lnTo>
                  <a:lnTo>
                    <a:pt x="818235" y="706120"/>
                  </a:lnTo>
                  <a:lnTo>
                    <a:pt x="817956" y="707390"/>
                  </a:lnTo>
                  <a:lnTo>
                    <a:pt x="815860" y="707390"/>
                  </a:lnTo>
                  <a:lnTo>
                    <a:pt x="816902" y="706120"/>
                  </a:lnTo>
                  <a:lnTo>
                    <a:pt x="818235" y="706120"/>
                  </a:lnTo>
                  <a:lnTo>
                    <a:pt x="818235" y="698500"/>
                  </a:lnTo>
                  <a:lnTo>
                    <a:pt x="816406" y="698500"/>
                  </a:lnTo>
                  <a:lnTo>
                    <a:pt x="816419" y="697230"/>
                  </a:lnTo>
                  <a:lnTo>
                    <a:pt x="815200" y="695960"/>
                  </a:lnTo>
                  <a:lnTo>
                    <a:pt x="824839" y="695960"/>
                  </a:lnTo>
                  <a:lnTo>
                    <a:pt x="824839" y="681393"/>
                  </a:lnTo>
                  <a:lnTo>
                    <a:pt x="820089" y="681990"/>
                  </a:lnTo>
                  <a:lnTo>
                    <a:pt x="820801" y="680720"/>
                  </a:lnTo>
                  <a:lnTo>
                    <a:pt x="830351" y="678180"/>
                  </a:lnTo>
                  <a:lnTo>
                    <a:pt x="835672" y="675640"/>
                  </a:lnTo>
                  <a:lnTo>
                    <a:pt x="846759" y="673100"/>
                  </a:lnTo>
                  <a:lnTo>
                    <a:pt x="848182" y="671830"/>
                  </a:lnTo>
                  <a:lnTo>
                    <a:pt x="845845" y="674370"/>
                  </a:lnTo>
                  <a:lnTo>
                    <a:pt x="845921" y="675640"/>
                  </a:lnTo>
                  <a:lnTo>
                    <a:pt x="849261" y="676910"/>
                  </a:lnTo>
                  <a:lnTo>
                    <a:pt x="856424" y="676910"/>
                  </a:lnTo>
                  <a:lnTo>
                    <a:pt x="856424" y="670560"/>
                  </a:lnTo>
                  <a:lnTo>
                    <a:pt x="840143" y="670560"/>
                  </a:lnTo>
                  <a:lnTo>
                    <a:pt x="962025" y="670547"/>
                  </a:lnTo>
                  <a:lnTo>
                    <a:pt x="963409" y="669290"/>
                  </a:lnTo>
                  <a:lnTo>
                    <a:pt x="973162" y="669290"/>
                  </a:lnTo>
                  <a:lnTo>
                    <a:pt x="973162" y="664984"/>
                  </a:lnTo>
                  <a:lnTo>
                    <a:pt x="971524" y="664210"/>
                  </a:lnTo>
                  <a:lnTo>
                    <a:pt x="975880" y="664210"/>
                  </a:lnTo>
                  <a:lnTo>
                    <a:pt x="980325" y="662940"/>
                  </a:lnTo>
                  <a:lnTo>
                    <a:pt x="980821" y="664210"/>
                  </a:lnTo>
                  <a:lnTo>
                    <a:pt x="980821" y="649020"/>
                  </a:lnTo>
                  <a:lnTo>
                    <a:pt x="975550" y="649795"/>
                  </a:lnTo>
                  <a:lnTo>
                    <a:pt x="977061" y="647700"/>
                  </a:lnTo>
                  <a:lnTo>
                    <a:pt x="985443" y="647700"/>
                  </a:lnTo>
                  <a:lnTo>
                    <a:pt x="985443" y="607682"/>
                  </a:lnTo>
                  <a:lnTo>
                    <a:pt x="984148" y="607060"/>
                  </a:lnTo>
                  <a:lnTo>
                    <a:pt x="975156" y="608761"/>
                  </a:lnTo>
                  <a:lnTo>
                    <a:pt x="975156" y="660400"/>
                  </a:lnTo>
                  <a:lnTo>
                    <a:pt x="973848" y="660400"/>
                  </a:lnTo>
                  <a:lnTo>
                    <a:pt x="967867" y="662940"/>
                  </a:lnTo>
                  <a:lnTo>
                    <a:pt x="965593" y="662940"/>
                  </a:lnTo>
                  <a:lnTo>
                    <a:pt x="963625" y="661670"/>
                  </a:lnTo>
                  <a:lnTo>
                    <a:pt x="964717" y="661670"/>
                  </a:lnTo>
                  <a:lnTo>
                    <a:pt x="966241" y="660400"/>
                  </a:lnTo>
                  <a:lnTo>
                    <a:pt x="968959" y="660400"/>
                  </a:lnTo>
                  <a:lnTo>
                    <a:pt x="971397" y="659130"/>
                  </a:lnTo>
                  <a:lnTo>
                    <a:pt x="974166" y="659130"/>
                  </a:lnTo>
                  <a:lnTo>
                    <a:pt x="975156" y="660400"/>
                  </a:lnTo>
                  <a:lnTo>
                    <a:pt x="975156" y="608761"/>
                  </a:lnTo>
                  <a:lnTo>
                    <a:pt x="972223" y="609320"/>
                  </a:lnTo>
                  <a:lnTo>
                    <a:pt x="972223" y="651510"/>
                  </a:lnTo>
                  <a:lnTo>
                    <a:pt x="970013" y="651510"/>
                  </a:lnTo>
                  <a:lnTo>
                    <a:pt x="968362" y="654050"/>
                  </a:lnTo>
                  <a:lnTo>
                    <a:pt x="963295" y="654050"/>
                  </a:lnTo>
                  <a:lnTo>
                    <a:pt x="965149" y="652780"/>
                  </a:lnTo>
                  <a:lnTo>
                    <a:pt x="964844" y="652780"/>
                  </a:lnTo>
                  <a:lnTo>
                    <a:pt x="964692" y="651510"/>
                  </a:lnTo>
                  <a:lnTo>
                    <a:pt x="965200" y="651510"/>
                  </a:lnTo>
                  <a:lnTo>
                    <a:pt x="970191" y="650240"/>
                  </a:lnTo>
                  <a:lnTo>
                    <a:pt x="971156" y="650240"/>
                  </a:lnTo>
                  <a:lnTo>
                    <a:pt x="972223" y="651510"/>
                  </a:lnTo>
                  <a:lnTo>
                    <a:pt x="972223" y="609320"/>
                  </a:lnTo>
                  <a:lnTo>
                    <a:pt x="970711" y="609600"/>
                  </a:lnTo>
                  <a:lnTo>
                    <a:pt x="967968" y="608330"/>
                  </a:lnTo>
                  <a:lnTo>
                    <a:pt x="958926" y="610870"/>
                  </a:lnTo>
                  <a:lnTo>
                    <a:pt x="958469" y="609600"/>
                  </a:lnTo>
                  <a:lnTo>
                    <a:pt x="962990" y="608330"/>
                  </a:lnTo>
                  <a:lnTo>
                    <a:pt x="966025" y="607060"/>
                  </a:lnTo>
                  <a:lnTo>
                    <a:pt x="968946" y="605790"/>
                  </a:lnTo>
                  <a:lnTo>
                    <a:pt x="964806" y="605790"/>
                  </a:lnTo>
                  <a:lnTo>
                    <a:pt x="957541" y="607060"/>
                  </a:lnTo>
                  <a:lnTo>
                    <a:pt x="949871" y="607060"/>
                  </a:lnTo>
                  <a:lnTo>
                    <a:pt x="956830" y="604520"/>
                  </a:lnTo>
                  <a:lnTo>
                    <a:pt x="959319" y="603250"/>
                  </a:lnTo>
                  <a:lnTo>
                    <a:pt x="960094" y="601980"/>
                  </a:lnTo>
                  <a:lnTo>
                    <a:pt x="946315" y="607060"/>
                  </a:lnTo>
                  <a:lnTo>
                    <a:pt x="938415" y="607987"/>
                  </a:lnTo>
                  <a:lnTo>
                    <a:pt x="938415" y="642620"/>
                  </a:lnTo>
                  <a:lnTo>
                    <a:pt x="933399" y="646430"/>
                  </a:lnTo>
                  <a:lnTo>
                    <a:pt x="929284" y="647268"/>
                  </a:lnTo>
                  <a:lnTo>
                    <a:pt x="929284" y="651510"/>
                  </a:lnTo>
                  <a:lnTo>
                    <a:pt x="926871" y="652780"/>
                  </a:lnTo>
                  <a:lnTo>
                    <a:pt x="925283" y="654050"/>
                  </a:lnTo>
                  <a:lnTo>
                    <a:pt x="920051" y="655320"/>
                  </a:lnTo>
                  <a:lnTo>
                    <a:pt x="916965" y="654050"/>
                  </a:lnTo>
                  <a:lnTo>
                    <a:pt x="910285" y="654050"/>
                  </a:lnTo>
                  <a:lnTo>
                    <a:pt x="911072" y="652780"/>
                  </a:lnTo>
                  <a:lnTo>
                    <a:pt x="915238" y="652780"/>
                  </a:lnTo>
                  <a:lnTo>
                    <a:pt x="917625" y="651510"/>
                  </a:lnTo>
                  <a:lnTo>
                    <a:pt x="919988" y="652780"/>
                  </a:lnTo>
                  <a:lnTo>
                    <a:pt x="924979" y="652780"/>
                  </a:lnTo>
                  <a:lnTo>
                    <a:pt x="929284" y="651510"/>
                  </a:lnTo>
                  <a:lnTo>
                    <a:pt x="929284" y="647268"/>
                  </a:lnTo>
                  <a:lnTo>
                    <a:pt x="927125" y="647700"/>
                  </a:lnTo>
                  <a:lnTo>
                    <a:pt x="917549" y="650240"/>
                  </a:lnTo>
                  <a:lnTo>
                    <a:pt x="915720" y="650240"/>
                  </a:lnTo>
                  <a:lnTo>
                    <a:pt x="918108" y="648970"/>
                  </a:lnTo>
                  <a:lnTo>
                    <a:pt x="919759" y="647700"/>
                  </a:lnTo>
                  <a:lnTo>
                    <a:pt x="918997" y="647700"/>
                  </a:lnTo>
                  <a:lnTo>
                    <a:pt x="916762" y="646430"/>
                  </a:lnTo>
                  <a:lnTo>
                    <a:pt x="917105" y="645160"/>
                  </a:lnTo>
                  <a:lnTo>
                    <a:pt x="921639" y="645160"/>
                  </a:lnTo>
                  <a:lnTo>
                    <a:pt x="920140" y="646430"/>
                  </a:lnTo>
                  <a:lnTo>
                    <a:pt x="921118" y="646430"/>
                  </a:lnTo>
                  <a:lnTo>
                    <a:pt x="921118" y="647700"/>
                  </a:lnTo>
                  <a:lnTo>
                    <a:pt x="931049" y="645160"/>
                  </a:lnTo>
                  <a:lnTo>
                    <a:pt x="935266" y="642620"/>
                  </a:lnTo>
                  <a:lnTo>
                    <a:pt x="938415" y="642620"/>
                  </a:lnTo>
                  <a:lnTo>
                    <a:pt x="938415" y="607987"/>
                  </a:lnTo>
                  <a:lnTo>
                    <a:pt x="935405" y="608330"/>
                  </a:lnTo>
                  <a:lnTo>
                    <a:pt x="932535" y="608330"/>
                  </a:lnTo>
                  <a:lnTo>
                    <a:pt x="926477" y="610895"/>
                  </a:lnTo>
                  <a:lnTo>
                    <a:pt x="923645" y="612140"/>
                  </a:lnTo>
                  <a:lnTo>
                    <a:pt x="920902" y="612140"/>
                  </a:lnTo>
                  <a:lnTo>
                    <a:pt x="917473" y="610870"/>
                  </a:lnTo>
                  <a:lnTo>
                    <a:pt x="910767" y="613410"/>
                  </a:lnTo>
                  <a:lnTo>
                    <a:pt x="906894" y="613410"/>
                  </a:lnTo>
                  <a:lnTo>
                    <a:pt x="906894" y="661670"/>
                  </a:lnTo>
                  <a:lnTo>
                    <a:pt x="906551" y="662940"/>
                  </a:lnTo>
                  <a:lnTo>
                    <a:pt x="902982" y="662940"/>
                  </a:lnTo>
                  <a:lnTo>
                    <a:pt x="903427" y="661670"/>
                  </a:lnTo>
                  <a:lnTo>
                    <a:pt x="906894" y="661670"/>
                  </a:lnTo>
                  <a:lnTo>
                    <a:pt x="906894" y="613410"/>
                  </a:lnTo>
                  <a:lnTo>
                    <a:pt x="906106" y="613410"/>
                  </a:lnTo>
                  <a:lnTo>
                    <a:pt x="906106" y="659130"/>
                  </a:lnTo>
                  <a:lnTo>
                    <a:pt x="904633" y="659130"/>
                  </a:lnTo>
                  <a:lnTo>
                    <a:pt x="899896" y="660400"/>
                  </a:lnTo>
                  <a:lnTo>
                    <a:pt x="897293" y="660400"/>
                  </a:lnTo>
                  <a:lnTo>
                    <a:pt x="898207" y="659130"/>
                  </a:lnTo>
                  <a:lnTo>
                    <a:pt x="899426" y="657860"/>
                  </a:lnTo>
                  <a:lnTo>
                    <a:pt x="906043" y="657860"/>
                  </a:lnTo>
                  <a:lnTo>
                    <a:pt x="906106" y="659130"/>
                  </a:lnTo>
                  <a:lnTo>
                    <a:pt x="906106" y="613410"/>
                  </a:lnTo>
                  <a:lnTo>
                    <a:pt x="903770" y="613410"/>
                  </a:lnTo>
                  <a:lnTo>
                    <a:pt x="905103" y="612140"/>
                  </a:lnTo>
                  <a:lnTo>
                    <a:pt x="906386" y="610870"/>
                  </a:lnTo>
                  <a:lnTo>
                    <a:pt x="913206" y="610870"/>
                  </a:lnTo>
                  <a:lnTo>
                    <a:pt x="914603" y="609600"/>
                  </a:lnTo>
                  <a:lnTo>
                    <a:pt x="913130" y="609600"/>
                  </a:lnTo>
                  <a:lnTo>
                    <a:pt x="904824" y="610870"/>
                  </a:lnTo>
                  <a:lnTo>
                    <a:pt x="905459" y="608330"/>
                  </a:lnTo>
                  <a:lnTo>
                    <a:pt x="900036" y="609409"/>
                  </a:lnTo>
                  <a:lnTo>
                    <a:pt x="900036" y="650240"/>
                  </a:lnTo>
                  <a:lnTo>
                    <a:pt x="899401" y="651510"/>
                  </a:lnTo>
                  <a:lnTo>
                    <a:pt x="897864" y="651510"/>
                  </a:lnTo>
                  <a:lnTo>
                    <a:pt x="896112" y="652780"/>
                  </a:lnTo>
                  <a:lnTo>
                    <a:pt x="893965" y="652780"/>
                  </a:lnTo>
                  <a:lnTo>
                    <a:pt x="893965" y="666750"/>
                  </a:lnTo>
                  <a:lnTo>
                    <a:pt x="891044" y="668020"/>
                  </a:lnTo>
                  <a:lnTo>
                    <a:pt x="886040" y="668020"/>
                  </a:lnTo>
                  <a:lnTo>
                    <a:pt x="884618" y="666750"/>
                  </a:lnTo>
                  <a:lnTo>
                    <a:pt x="886282" y="666750"/>
                  </a:lnTo>
                  <a:lnTo>
                    <a:pt x="888885" y="665480"/>
                  </a:lnTo>
                  <a:lnTo>
                    <a:pt x="891133" y="665480"/>
                  </a:lnTo>
                  <a:lnTo>
                    <a:pt x="892721" y="664210"/>
                  </a:lnTo>
                  <a:lnTo>
                    <a:pt x="893648" y="665480"/>
                  </a:lnTo>
                  <a:lnTo>
                    <a:pt x="893965" y="666750"/>
                  </a:lnTo>
                  <a:lnTo>
                    <a:pt x="893965" y="652780"/>
                  </a:lnTo>
                  <a:lnTo>
                    <a:pt x="891451" y="652780"/>
                  </a:lnTo>
                  <a:lnTo>
                    <a:pt x="892441" y="651510"/>
                  </a:lnTo>
                  <a:lnTo>
                    <a:pt x="894410" y="651510"/>
                  </a:lnTo>
                  <a:lnTo>
                    <a:pt x="897877" y="650240"/>
                  </a:lnTo>
                  <a:lnTo>
                    <a:pt x="900036" y="650240"/>
                  </a:lnTo>
                  <a:lnTo>
                    <a:pt x="900036" y="609409"/>
                  </a:lnTo>
                  <a:lnTo>
                    <a:pt x="897039" y="610006"/>
                  </a:lnTo>
                  <a:lnTo>
                    <a:pt x="897039" y="640080"/>
                  </a:lnTo>
                  <a:lnTo>
                    <a:pt x="895946" y="640080"/>
                  </a:lnTo>
                  <a:lnTo>
                    <a:pt x="891603" y="641350"/>
                  </a:lnTo>
                  <a:lnTo>
                    <a:pt x="891336" y="641350"/>
                  </a:lnTo>
                  <a:lnTo>
                    <a:pt x="890778" y="640080"/>
                  </a:lnTo>
                  <a:lnTo>
                    <a:pt x="891273" y="640080"/>
                  </a:lnTo>
                  <a:lnTo>
                    <a:pt x="892898" y="638810"/>
                  </a:lnTo>
                  <a:lnTo>
                    <a:pt x="896721" y="638810"/>
                  </a:lnTo>
                  <a:lnTo>
                    <a:pt x="897039" y="640080"/>
                  </a:lnTo>
                  <a:lnTo>
                    <a:pt x="897039" y="610006"/>
                  </a:lnTo>
                  <a:lnTo>
                    <a:pt x="892619" y="610870"/>
                  </a:lnTo>
                  <a:lnTo>
                    <a:pt x="892238" y="609600"/>
                  </a:lnTo>
                  <a:lnTo>
                    <a:pt x="885266" y="608330"/>
                  </a:lnTo>
                  <a:lnTo>
                    <a:pt x="877506" y="608330"/>
                  </a:lnTo>
                  <a:lnTo>
                    <a:pt x="877506" y="640080"/>
                  </a:lnTo>
                  <a:lnTo>
                    <a:pt x="877290" y="641350"/>
                  </a:lnTo>
                  <a:lnTo>
                    <a:pt x="875868" y="641350"/>
                  </a:lnTo>
                  <a:lnTo>
                    <a:pt x="876731" y="640080"/>
                  </a:lnTo>
                  <a:lnTo>
                    <a:pt x="877506" y="640080"/>
                  </a:lnTo>
                  <a:lnTo>
                    <a:pt x="877506" y="608330"/>
                  </a:lnTo>
                  <a:lnTo>
                    <a:pt x="871220" y="608330"/>
                  </a:lnTo>
                  <a:lnTo>
                    <a:pt x="867371" y="609600"/>
                  </a:lnTo>
                  <a:lnTo>
                    <a:pt x="864463" y="610781"/>
                  </a:lnTo>
                  <a:lnTo>
                    <a:pt x="867879" y="609600"/>
                  </a:lnTo>
                  <a:lnTo>
                    <a:pt x="867575" y="610870"/>
                  </a:lnTo>
                  <a:lnTo>
                    <a:pt x="866940" y="610870"/>
                  </a:lnTo>
                  <a:lnTo>
                    <a:pt x="863955" y="612140"/>
                  </a:lnTo>
                  <a:lnTo>
                    <a:pt x="863701" y="612140"/>
                  </a:lnTo>
                  <a:lnTo>
                    <a:pt x="864184" y="610895"/>
                  </a:lnTo>
                  <a:lnTo>
                    <a:pt x="858685" y="612140"/>
                  </a:lnTo>
                  <a:lnTo>
                    <a:pt x="854875" y="612140"/>
                  </a:lnTo>
                  <a:lnTo>
                    <a:pt x="848258" y="613410"/>
                  </a:lnTo>
                  <a:lnTo>
                    <a:pt x="845858" y="614680"/>
                  </a:lnTo>
                  <a:lnTo>
                    <a:pt x="845400" y="614680"/>
                  </a:lnTo>
                  <a:lnTo>
                    <a:pt x="845058" y="615950"/>
                  </a:lnTo>
                  <a:lnTo>
                    <a:pt x="846632" y="615950"/>
                  </a:lnTo>
                  <a:lnTo>
                    <a:pt x="844105" y="616762"/>
                  </a:lnTo>
                  <a:lnTo>
                    <a:pt x="844105" y="642620"/>
                  </a:lnTo>
                  <a:lnTo>
                    <a:pt x="839241" y="645160"/>
                  </a:lnTo>
                  <a:lnTo>
                    <a:pt x="834542" y="646430"/>
                  </a:lnTo>
                  <a:lnTo>
                    <a:pt x="825550" y="646430"/>
                  </a:lnTo>
                  <a:lnTo>
                    <a:pt x="825334" y="646518"/>
                  </a:lnTo>
                  <a:lnTo>
                    <a:pt x="825334" y="673100"/>
                  </a:lnTo>
                  <a:lnTo>
                    <a:pt x="823747" y="674370"/>
                  </a:lnTo>
                  <a:lnTo>
                    <a:pt x="819734" y="675360"/>
                  </a:lnTo>
                  <a:lnTo>
                    <a:pt x="819734" y="688340"/>
                  </a:lnTo>
                  <a:lnTo>
                    <a:pt x="811771" y="689610"/>
                  </a:lnTo>
                  <a:lnTo>
                    <a:pt x="811695" y="712470"/>
                  </a:lnTo>
                  <a:lnTo>
                    <a:pt x="811441" y="712470"/>
                  </a:lnTo>
                  <a:lnTo>
                    <a:pt x="811060" y="713740"/>
                  </a:lnTo>
                  <a:lnTo>
                    <a:pt x="809294" y="713740"/>
                  </a:lnTo>
                  <a:lnTo>
                    <a:pt x="807834" y="715010"/>
                  </a:lnTo>
                  <a:lnTo>
                    <a:pt x="806043" y="715010"/>
                  </a:lnTo>
                  <a:lnTo>
                    <a:pt x="803808" y="713740"/>
                  </a:lnTo>
                  <a:lnTo>
                    <a:pt x="800112" y="715010"/>
                  </a:lnTo>
                  <a:lnTo>
                    <a:pt x="795413" y="716280"/>
                  </a:lnTo>
                  <a:lnTo>
                    <a:pt x="792962" y="716280"/>
                  </a:lnTo>
                  <a:lnTo>
                    <a:pt x="794499" y="715010"/>
                  </a:lnTo>
                  <a:lnTo>
                    <a:pt x="797064" y="713740"/>
                  </a:lnTo>
                  <a:lnTo>
                    <a:pt x="804595" y="712470"/>
                  </a:lnTo>
                  <a:lnTo>
                    <a:pt x="809409" y="711200"/>
                  </a:lnTo>
                  <a:lnTo>
                    <a:pt x="811695" y="712470"/>
                  </a:lnTo>
                  <a:lnTo>
                    <a:pt x="811695" y="689673"/>
                  </a:lnTo>
                  <a:lnTo>
                    <a:pt x="808329" y="692150"/>
                  </a:lnTo>
                  <a:lnTo>
                    <a:pt x="809904" y="692150"/>
                  </a:lnTo>
                  <a:lnTo>
                    <a:pt x="807021" y="693420"/>
                  </a:lnTo>
                  <a:lnTo>
                    <a:pt x="796163" y="698500"/>
                  </a:lnTo>
                  <a:lnTo>
                    <a:pt x="796823" y="698500"/>
                  </a:lnTo>
                  <a:lnTo>
                    <a:pt x="785990" y="699770"/>
                  </a:lnTo>
                  <a:lnTo>
                    <a:pt x="785990" y="730250"/>
                  </a:lnTo>
                  <a:lnTo>
                    <a:pt x="785888" y="731520"/>
                  </a:lnTo>
                  <a:lnTo>
                    <a:pt x="784174" y="731520"/>
                  </a:lnTo>
                  <a:lnTo>
                    <a:pt x="782866" y="732790"/>
                  </a:lnTo>
                  <a:lnTo>
                    <a:pt x="781799" y="733094"/>
                  </a:lnTo>
                  <a:lnTo>
                    <a:pt x="781799" y="739140"/>
                  </a:lnTo>
                  <a:lnTo>
                    <a:pt x="776478" y="741680"/>
                  </a:lnTo>
                  <a:lnTo>
                    <a:pt x="773099" y="744220"/>
                  </a:lnTo>
                  <a:lnTo>
                    <a:pt x="770369" y="745490"/>
                  </a:lnTo>
                  <a:lnTo>
                    <a:pt x="769556" y="748030"/>
                  </a:lnTo>
                  <a:lnTo>
                    <a:pt x="767740" y="748030"/>
                  </a:lnTo>
                  <a:lnTo>
                    <a:pt x="757897" y="750570"/>
                  </a:lnTo>
                  <a:lnTo>
                    <a:pt x="757529" y="750570"/>
                  </a:lnTo>
                  <a:lnTo>
                    <a:pt x="757694" y="749300"/>
                  </a:lnTo>
                  <a:lnTo>
                    <a:pt x="754976" y="750570"/>
                  </a:lnTo>
                  <a:lnTo>
                    <a:pt x="752436" y="753110"/>
                  </a:lnTo>
                  <a:lnTo>
                    <a:pt x="745756" y="754380"/>
                  </a:lnTo>
                  <a:lnTo>
                    <a:pt x="740879" y="754380"/>
                  </a:lnTo>
                  <a:lnTo>
                    <a:pt x="742950" y="753110"/>
                  </a:lnTo>
                  <a:lnTo>
                    <a:pt x="744308" y="751840"/>
                  </a:lnTo>
                  <a:lnTo>
                    <a:pt x="745655" y="750570"/>
                  </a:lnTo>
                  <a:lnTo>
                    <a:pt x="749935" y="750570"/>
                  </a:lnTo>
                  <a:lnTo>
                    <a:pt x="754875" y="749300"/>
                  </a:lnTo>
                  <a:lnTo>
                    <a:pt x="757694" y="749300"/>
                  </a:lnTo>
                  <a:lnTo>
                    <a:pt x="757847" y="748030"/>
                  </a:lnTo>
                  <a:lnTo>
                    <a:pt x="758139" y="748030"/>
                  </a:lnTo>
                  <a:lnTo>
                    <a:pt x="757491" y="746760"/>
                  </a:lnTo>
                  <a:lnTo>
                    <a:pt x="756843" y="745490"/>
                  </a:lnTo>
                  <a:lnTo>
                    <a:pt x="766940" y="742950"/>
                  </a:lnTo>
                  <a:lnTo>
                    <a:pt x="768451" y="742950"/>
                  </a:lnTo>
                  <a:lnTo>
                    <a:pt x="769124" y="741680"/>
                  </a:lnTo>
                  <a:lnTo>
                    <a:pt x="769797" y="740410"/>
                  </a:lnTo>
                  <a:lnTo>
                    <a:pt x="773912" y="739140"/>
                  </a:lnTo>
                  <a:lnTo>
                    <a:pt x="781799" y="739140"/>
                  </a:lnTo>
                  <a:lnTo>
                    <a:pt x="781799" y="733094"/>
                  </a:lnTo>
                  <a:lnTo>
                    <a:pt x="759891" y="739140"/>
                  </a:lnTo>
                  <a:lnTo>
                    <a:pt x="762368" y="739140"/>
                  </a:lnTo>
                  <a:lnTo>
                    <a:pt x="760857" y="740410"/>
                  </a:lnTo>
                  <a:lnTo>
                    <a:pt x="753541" y="740410"/>
                  </a:lnTo>
                  <a:lnTo>
                    <a:pt x="756399" y="735330"/>
                  </a:lnTo>
                  <a:lnTo>
                    <a:pt x="755865" y="735330"/>
                  </a:lnTo>
                  <a:lnTo>
                    <a:pt x="748207" y="737870"/>
                  </a:lnTo>
                  <a:lnTo>
                    <a:pt x="745769" y="737870"/>
                  </a:lnTo>
                  <a:lnTo>
                    <a:pt x="743292" y="739140"/>
                  </a:lnTo>
                  <a:lnTo>
                    <a:pt x="742073" y="739406"/>
                  </a:lnTo>
                  <a:lnTo>
                    <a:pt x="742073" y="744220"/>
                  </a:lnTo>
                  <a:lnTo>
                    <a:pt x="740448" y="745490"/>
                  </a:lnTo>
                  <a:lnTo>
                    <a:pt x="738212" y="745490"/>
                  </a:lnTo>
                  <a:lnTo>
                    <a:pt x="736142" y="746099"/>
                  </a:lnTo>
                  <a:lnTo>
                    <a:pt x="736142" y="754380"/>
                  </a:lnTo>
                  <a:lnTo>
                    <a:pt x="735418" y="755650"/>
                  </a:lnTo>
                  <a:lnTo>
                    <a:pt x="732955" y="755650"/>
                  </a:lnTo>
                  <a:lnTo>
                    <a:pt x="733691" y="754380"/>
                  </a:lnTo>
                  <a:lnTo>
                    <a:pt x="736142" y="754380"/>
                  </a:lnTo>
                  <a:lnTo>
                    <a:pt x="736142" y="746099"/>
                  </a:lnTo>
                  <a:lnTo>
                    <a:pt x="733831" y="746760"/>
                  </a:lnTo>
                  <a:lnTo>
                    <a:pt x="730973" y="746760"/>
                  </a:lnTo>
                  <a:lnTo>
                    <a:pt x="731621" y="745490"/>
                  </a:lnTo>
                  <a:lnTo>
                    <a:pt x="732764" y="745490"/>
                  </a:lnTo>
                  <a:lnTo>
                    <a:pt x="738174" y="742950"/>
                  </a:lnTo>
                  <a:lnTo>
                    <a:pt x="740283" y="742950"/>
                  </a:lnTo>
                  <a:lnTo>
                    <a:pt x="742073" y="744220"/>
                  </a:lnTo>
                  <a:lnTo>
                    <a:pt x="742073" y="739406"/>
                  </a:lnTo>
                  <a:lnTo>
                    <a:pt x="737235" y="740410"/>
                  </a:lnTo>
                  <a:lnTo>
                    <a:pt x="735037" y="740410"/>
                  </a:lnTo>
                  <a:lnTo>
                    <a:pt x="734733" y="739140"/>
                  </a:lnTo>
                  <a:lnTo>
                    <a:pt x="729970" y="739140"/>
                  </a:lnTo>
                  <a:lnTo>
                    <a:pt x="738924" y="735330"/>
                  </a:lnTo>
                  <a:lnTo>
                    <a:pt x="736981" y="734060"/>
                  </a:lnTo>
                  <a:lnTo>
                    <a:pt x="744829" y="730250"/>
                  </a:lnTo>
                  <a:lnTo>
                    <a:pt x="742505" y="730250"/>
                  </a:lnTo>
                  <a:lnTo>
                    <a:pt x="734898" y="731520"/>
                  </a:lnTo>
                  <a:lnTo>
                    <a:pt x="735749" y="730250"/>
                  </a:lnTo>
                  <a:lnTo>
                    <a:pt x="730161" y="731520"/>
                  </a:lnTo>
                  <a:lnTo>
                    <a:pt x="727024" y="731520"/>
                  </a:lnTo>
                  <a:lnTo>
                    <a:pt x="727494" y="732790"/>
                  </a:lnTo>
                  <a:lnTo>
                    <a:pt x="726554" y="734060"/>
                  </a:lnTo>
                  <a:lnTo>
                    <a:pt x="720255" y="736600"/>
                  </a:lnTo>
                  <a:lnTo>
                    <a:pt x="716991" y="736600"/>
                  </a:lnTo>
                  <a:lnTo>
                    <a:pt x="713333" y="739140"/>
                  </a:lnTo>
                  <a:lnTo>
                    <a:pt x="706945" y="740410"/>
                  </a:lnTo>
                  <a:lnTo>
                    <a:pt x="706882" y="742950"/>
                  </a:lnTo>
                  <a:lnTo>
                    <a:pt x="709409" y="742950"/>
                  </a:lnTo>
                  <a:lnTo>
                    <a:pt x="716216" y="741680"/>
                  </a:lnTo>
                  <a:lnTo>
                    <a:pt x="715022" y="742950"/>
                  </a:lnTo>
                  <a:lnTo>
                    <a:pt x="713536" y="744220"/>
                  </a:lnTo>
                  <a:lnTo>
                    <a:pt x="712279" y="745490"/>
                  </a:lnTo>
                  <a:lnTo>
                    <a:pt x="703491" y="745490"/>
                  </a:lnTo>
                  <a:lnTo>
                    <a:pt x="695172" y="748030"/>
                  </a:lnTo>
                  <a:lnTo>
                    <a:pt x="686777" y="749300"/>
                  </a:lnTo>
                  <a:lnTo>
                    <a:pt x="679094" y="750570"/>
                  </a:lnTo>
                  <a:lnTo>
                    <a:pt x="675563" y="750570"/>
                  </a:lnTo>
                  <a:lnTo>
                    <a:pt x="672261" y="751840"/>
                  </a:lnTo>
                  <a:lnTo>
                    <a:pt x="663232" y="755650"/>
                  </a:lnTo>
                  <a:lnTo>
                    <a:pt x="667131" y="755650"/>
                  </a:lnTo>
                  <a:lnTo>
                    <a:pt x="665403" y="756920"/>
                  </a:lnTo>
                  <a:lnTo>
                    <a:pt x="664387" y="758190"/>
                  </a:lnTo>
                  <a:lnTo>
                    <a:pt x="666178" y="758190"/>
                  </a:lnTo>
                  <a:lnTo>
                    <a:pt x="666965" y="759460"/>
                  </a:lnTo>
                  <a:lnTo>
                    <a:pt x="664387" y="759460"/>
                  </a:lnTo>
                  <a:lnTo>
                    <a:pt x="641019" y="765810"/>
                  </a:lnTo>
                  <a:lnTo>
                    <a:pt x="637781" y="767080"/>
                  </a:lnTo>
                  <a:lnTo>
                    <a:pt x="636651" y="765810"/>
                  </a:lnTo>
                  <a:lnTo>
                    <a:pt x="638378" y="763270"/>
                  </a:lnTo>
                  <a:lnTo>
                    <a:pt x="637959" y="763270"/>
                  </a:lnTo>
                  <a:lnTo>
                    <a:pt x="626732" y="767346"/>
                  </a:lnTo>
                  <a:lnTo>
                    <a:pt x="626732" y="768350"/>
                  </a:lnTo>
                  <a:lnTo>
                    <a:pt x="625779" y="769620"/>
                  </a:lnTo>
                  <a:lnTo>
                    <a:pt x="624713" y="769620"/>
                  </a:lnTo>
                  <a:lnTo>
                    <a:pt x="624725" y="768350"/>
                  </a:lnTo>
                  <a:lnTo>
                    <a:pt x="626732" y="768350"/>
                  </a:lnTo>
                  <a:lnTo>
                    <a:pt x="626732" y="767346"/>
                  </a:lnTo>
                  <a:lnTo>
                    <a:pt x="623938" y="768350"/>
                  </a:lnTo>
                  <a:lnTo>
                    <a:pt x="624293" y="768350"/>
                  </a:lnTo>
                  <a:lnTo>
                    <a:pt x="621906" y="769645"/>
                  </a:lnTo>
                  <a:lnTo>
                    <a:pt x="619937" y="770890"/>
                  </a:lnTo>
                  <a:lnTo>
                    <a:pt x="618540" y="769620"/>
                  </a:lnTo>
                  <a:lnTo>
                    <a:pt x="617931" y="770890"/>
                  </a:lnTo>
                  <a:lnTo>
                    <a:pt x="618070" y="769645"/>
                  </a:lnTo>
                  <a:lnTo>
                    <a:pt x="603211" y="773430"/>
                  </a:lnTo>
                  <a:lnTo>
                    <a:pt x="600621" y="772160"/>
                  </a:lnTo>
                  <a:lnTo>
                    <a:pt x="601891" y="769620"/>
                  </a:lnTo>
                  <a:lnTo>
                    <a:pt x="603161" y="767080"/>
                  </a:lnTo>
                  <a:lnTo>
                    <a:pt x="605866" y="765810"/>
                  </a:lnTo>
                  <a:lnTo>
                    <a:pt x="608774" y="764540"/>
                  </a:lnTo>
                  <a:lnTo>
                    <a:pt x="608838" y="765810"/>
                  </a:lnTo>
                  <a:lnTo>
                    <a:pt x="608660" y="769620"/>
                  </a:lnTo>
                  <a:lnTo>
                    <a:pt x="620903" y="765810"/>
                  </a:lnTo>
                  <a:lnTo>
                    <a:pt x="622808" y="765810"/>
                  </a:lnTo>
                  <a:lnTo>
                    <a:pt x="624751" y="764540"/>
                  </a:lnTo>
                  <a:lnTo>
                    <a:pt x="628535" y="763270"/>
                  </a:lnTo>
                  <a:lnTo>
                    <a:pt x="626211" y="763270"/>
                  </a:lnTo>
                  <a:lnTo>
                    <a:pt x="625919" y="762000"/>
                  </a:lnTo>
                  <a:lnTo>
                    <a:pt x="627456" y="762000"/>
                  </a:lnTo>
                  <a:lnTo>
                    <a:pt x="630110" y="760730"/>
                  </a:lnTo>
                  <a:lnTo>
                    <a:pt x="632752" y="759460"/>
                  </a:lnTo>
                  <a:lnTo>
                    <a:pt x="636638" y="758190"/>
                  </a:lnTo>
                  <a:lnTo>
                    <a:pt x="643128" y="756920"/>
                  </a:lnTo>
                  <a:lnTo>
                    <a:pt x="646099" y="755650"/>
                  </a:lnTo>
                  <a:lnTo>
                    <a:pt x="649617" y="753110"/>
                  </a:lnTo>
                  <a:lnTo>
                    <a:pt x="654177" y="751840"/>
                  </a:lnTo>
                  <a:lnTo>
                    <a:pt x="658495" y="750570"/>
                  </a:lnTo>
                  <a:lnTo>
                    <a:pt x="662813" y="749300"/>
                  </a:lnTo>
                  <a:lnTo>
                    <a:pt x="671449" y="746760"/>
                  </a:lnTo>
                  <a:lnTo>
                    <a:pt x="684276" y="744220"/>
                  </a:lnTo>
                  <a:lnTo>
                    <a:pt x="688492" y="742950"/>
                  </a:lnTo>
                  <a:lnTo>
                    <a:pt x="692924" y="742950"/>
                  </a:lnTo>
                  <a:lnTo>
                    <a:pt x="695426" y="741680"/>
                  </a:lnTo>
                  <a:lnTo>
                    <a:pt x="700417" y="739140"/>
                  </a:lnTo>
                  <a:lnTo>
                    <a:pt x="703656" y="739140"/>
                  </a:lnTo>
                  <a:lnTo>
                    <a:pt x="709320" y="737870"/>
                  </a:lnTo>
                  <a:lnTo>
                    <a:pt x="712241" y="736600"/>
                  </a:lnTo>
                  <a:lnTo>
                    <a:pt x="718312" y="735330"/>
                  </a:lnTo>
                  <a:lnTo>
                    <a:pt x="720966" y="734060"/>
                  </a:lnTo>
                  <a:lnTo>
                    <a:pt x="720102" y="732790"/>
                  </a:lnTo>
                  <a:lnTo>
                    <a:pt x="718197" y="732790"/>
                  </a:lnTo>
                  <a:lnTo>
                    <a:pt x="721271" y="730250"/>
                  </a:lnTo>
                  <a:lnTo>
                    <a:pt x="724344" y="728980"/>
                  </a:lnTo>
                  <a:lnTo>
                    <a:pt x="727824" y="728980"/>
                  </a:lnTo>
                  <a:lnTo>
                    <a:pt x="731139" y="727710"/>
                  </a:lnTo>
                  <a:lnTo>
                    <a:pt x="738365" y="725170"/>
                  </a:lnTo>
                  <a:lnTo>
                    <a:pt x="741362" y="723900"/>
                  </a:lnTo>
                  <a:lnTo>
                    <a:pt x="747636" y="723887"/>
                  </a:lnTo>
                  <a:lnTo>
                    <a:pt x="752563" y="722630"/>
                  </a:lnTo>
                  <a:lnTo>
                    <a:pt x="754392" y="723900"/>
                  </a:lnTo>
                  <a:lnTo>
                    <a:pt x="756170" y="723900"/>
                  </a:lnTo>
                  <a:lnTo>
                    <a:pt x="758532" y="725170"/>
                  </a:lnTo>
                  <a:lnTo>
                    <a:pt x="764997" y="723900"/>
                  </a:lnTo>
                  <a:lnTo>
                    <a:pt x="765441" y="725170"/>
                  </a:lnTo>
                  <a:lnTo>
                    <a:pt x="765390" y="726440"/>
                  </a:lnTo>
                  <a:lnTo>
                    <a:pt x="764108" y="726440"/>
                  </a:lnTo>
                  <a:lnTo>
                    <a:pt x="760958" y="727710"/>
                  </a:lnTo>
                  <a:lnTo>
                    <a:pt x="755345" y="728980"/>
                  </a:lnTo>
                  <a:lnTo>
                    <a:pt x="752500" y="728980"/>
                  </a:lnTo>
                  <a:lnTo>
                    <a:pt x="750379" y="730250"/>
                  </a:lnTo>
                  <a:lnTo>
                    <a:pt x="750506" y="730250"/>
                  </a:lnTo>
                  <a:lnTo>
                    <a:pt x="750557" y="731520"/>
                  </a:lnTo>
                  <a:lnTo>
                    <a:pt x="749706" y="731520"/>
                  </a:lnTo>
                  <a:lnTo>
                    <a:pt x="748385" y="732790"/>
                  </a:lnTo>
                  <a:lnTo>
                    <a:pt x="745464" y="734060"/>
                  </a:lnTo>
                  <a:lnTo>
                    <a:pt x="748106" y="735330"/>
                  </a:lnTo>
                  <a:lnTo>
                    <a:pt x="755205" y="734060"/>
                  </a:lnTo>
                  <a:lnTo>
                    <a:pt x="757682" y="732790"/>
                  </a:lnTo>
                  <a:lnTo>
                    <a:pt x="759002" y="730250"/>
                  </a:lnTo>
                  <a:lnTo>
                    <a:pt x="762076" y="728980"/>
                  </a:lnTo>
                  <a:lnTo>
                    <a:pt x="769315" y="726440"/>
                  </a:lnTo>
                  <a:lnTo>
                    <a:pt x="772109" y="726440"/>
                  </a:lnTo>
                  <a:lnTo>
                    <a:pt x="777214" y="725170"/>
                  </a:lnTo>
                  <a:lnTo>
                    <a:pt x="778586" y="726440"/>
                  </a:lnTo>
                  <a:lnTo>
                    <a:pt x="770394" y="730250"/>
                  </a:lnTo>
                  <a:lnTo>
                    <a:pt x="774166" y="730250"/>
                  </a:lnTo>
                  <a:lnTo>
                    <a:pt x="776452" y="731520"/>
                  </a:lnTo>
                  <a:lnTo>
                    <a:pt x="777595" y="731520"/>
                  </a:lnTo>
                  <a:lnTo>
                    <a:pt x="784098" y="730250"/>
                  </a:lnTo>
                  <a:lnTo>
                    <a:pt x="785990" y="730250"/>
                  </a:lnTo>
                  <a:lnTo>
                    <a:pt x="785990" y="699770"/>
                  </a:lnTo>
                  <a:lnTo>
                    <a:pt x="782739" y="699770"/>
                  </a:lnTo>
                  <a:lnTo>
                    <a:pt x="782739" y="720102"/>
                  </a:lnTo>
                  <a:lnTo>
                    <a:pt x="780834" y="721360"/>
                  </a:lnTo>
                  <a:lnTo>
                    <a:pt x="776071" y="722630"/>
                  </a:lnTo>
                  <a:lnTo>
                    <a:pt x="774446" y="722630"/>
                  </a:lnTo>
                  <a:lnTo>
                    <a:pt x="775525" y="721360"/>
                  </a:lnTo>
                  <a:lnTo>
                    <a:pt x="776579" y="721360"/>
                  </a:lnTo>
                  <a:lnTo>
                    <a:pt x="777455" y="720102"/>
                  </a:lnTo>
                  <a:lnTo>
                    <a:pt x="772972" y="721360"/>
                  </a:lnTo>
                  <a:lnTo>
                    <a:pt x="771144" y="720090"/>
                  </a:lnTo>
                  <a:lnTo>
                    <a:pt x="768134" y="720090"/>
                  </a:lnTo>
                  <a:lnTo>
                    <a:pt x="773112" y="718820"/>
                  </a:lnTo>
                  <a:lnTo>
                    <a:pt x="776693" y="717550"/>
                  </a:lnTo>
                  <a:lnTo>
                    <a:pt x="780808" y="717550"/>
                  </a:lnTo>
                  <a:lnTo>
                    <a:pt x="779043" y="718820"/>
                  </a:lnTo>
                  <a:lnTo>
                    <a:pt x="777519" y="720064"/>
                  </a:lnTo>
                  <a:lnTo>
                    <a:pt x="779818" y="718820"/>
                  </a:lnTo>
                  <a:lnTo>
                    <a:pt x="782688" y="718820"/>
                  </a:lnTo>
                  <a:lnTo>
                    <a:pt x="782739" y="720102"/>
                  </a:lnTo>
                  <a:lnTo>
                    <a:pt x="782739" y="699770"/>
                  </a:lnTo>
                  <a:lnTo>
                    <a:pt x="778865" y="699770"/>
                  </a:lnTo>
                  <a:lnTo>
                    <a:pt x="772185" y="701040"/>
                  </a:lnTo>
                  <a:lnTo>
                    <a:pt x="764184" y="701040"/>
                  </a:lnTo>
                  <a:lnTo>
                    <a:pt x="764184" y="708660"/>
                  </a:lnTo>
                  <a:lnTo>
                    <a:pt x="763130" y="709930"/>
                  </a:lnTo>
                  <a:lnTo>
                    <a:pt x="760069" y="711200"/>
                  </a:lnTo>
                  <a:lnTo>
                    <a:pt x="754303" y="713740"/>
                  </a:lnTo>
                  <a:lnTo>
                    <a:pt x="752589" y="715010"/>
                  </a:lnTo>
                  <a:lnTo>
                    <a:pt x="749871" y="715010"/>
                  </a:lnTo>
                  <a:lnTo>
                    <a:pt x="751166" y="713740"/>
                  </a:lnTo>
                  <a:lnTo>
                    <a:pt x="752462" y="712470"/>
                  </a:lnTo>
                  <a:lnTo>
                    <a:pt x="752195" y="711200"/>
                  </a:lnTo>
                  <a:lnTo>
                    <a:pt x="741870" y="713740"/>
                  </a:lnTo>
                  <a:lnTo>
                    <a:pt x="741222" y="712470"/>
                  </a:lnTo>
                  <a:lnTo>
                    <a:pt x="738797" y="711200"/>
                  </a:lnTo>
                  <a:lnTo>
                    <a:pt x="735317" y="712470"/>
                  </a:lnTo>
                  <a:lnTo>
                    <a:pt x="730161" y="712470"/>
                  </a:lnTo>
                  <a:lnTo>
                    <a:pt x="727087" y="713740"/>
                  </a:lnTo>
                  <a:lnTo>
                    <a:pt x="727202" y="716280"/>
                  </a:lnTo>
                  <a:lnTo>
                    <a:pt x="720915" y="720102"/>
                  </a:lnTo>
                  <a:lnTo>
                    <a:pt x="720394" y="720280"/>
                  </a:lnTo>
                  <a:lnTo>
                    <a:pt x="720394" y="725170"/>
                  </a:lnTo>
                  <a:lnTo>
                    <a:pt x="719226" y="726440"/>
                  </a:lnTo>
                  <a:lnTo>
                    <a:pt x="716889" y="726440"/>
                  </a:lnTo>
                  <a:lnTo>
                    <a:pt x="715708" y="727710"/>
                  </a:lnTo>
                  <a:lnTo>
                    <a:pt x="715111" y="727710"/>
                  </a:lnTo>
                  <a:lnTo>
                    <a:pt x="715111" y="731520"/>
                  </a:lnTo>
                  <a:lnTo>
                    <a:pt x="712470" y="732790"/>
                  </a:lnTo>
                  <a:lnTo>
                    <a:pt x="705358" y="732790"/>
                  </a:lnTo>
                  <a:lnTo>
                    <a:pt x="702081" y="734060"/>
                  </a:lnTo>
                  <a:lnTo>
                    <a:pt x="690410" y="736600"/>
                  </a:lnTo>
                  <a:lnTo>
                    <a:pt x="686041" y="737870"/>
                  </a:lnTo>
                  <a:lnTo>
                    <a:pt x="683221" y="737870"/>
                  </a:lnTo>
                  <a:lnTo>
                    <a:pt x="680250" y="736600"/>
                  </a:lnTo>
                  <a:lnTo>
                    <a:pt x="681405" y="736600"/>
                  </a:lnTo>
                  <a:lnTo>
                    <a:pt x="686739" y="734060"/>
                  </a:lnTo>
                  <a:lnTo>
                    <a:pt x="689521" y="734060"/>
                  </a:lnTo>
                  <a:lnTo>
                    <a:pt x="699287" y="730250"/>
                  </a:lnTo>
                  <a:lnTo>
                    <a:pt x="699655" y="730250"/>
                  </a:lnTo>
                  <a:lnTo>
                    <a:pt x="700036" y="731520"/>
                  </a:lnTo>
                  <a:lnTo>
                    <a:pt x="699198" y="732790"/>
                  </a:lnTo>
                  <a:lnTo>
                    <a:pt x="698766" y="734060"/>
                  </a:lnTo>
                  <a:lnTo>
                    <a:pt x="703884" y="731520"/>
                  </a:lnTo>
                  <a:lnTo>
                    <a:pt x="708875" y="730250"/>
                  </a:lnTo>
                  <a:lnTo>
                    <a:pt x="710031" y="731520"/>
                  </a:lnTo>
                  <a:lnTo>
                    <a:pt x="713219" y="730250"/>
                  </a:lnTo>
                  <a:lnTo>
                    <a:pt x="714565" y="730250"/>
                  </a:lnTo>
                  <a:lnTo>
                    <a:pt x="715111" y="731520"/>
                  </a:lnTo>
                  <a:lnTo>
                    <a:pt x="715111" y="727710"/>
                  </a:lnTo>
                  <a:lnTo>
                    <a:pt x="706615" y="727710"/>
                  </a:lnTo>
                  <a:lnTo>
                    <a:pt x="708888" y="726440"/>
                  </a:lnTo>
                  <a:lnTo>
                    <a:pt x="710349" y="725170"/>
                  </a:lnTo>
                  <a:lnTo>
                    <a:pt x="713930" y="725170"/>
                  </a:lnTo>
                  <a:lnTo>
                    <a:pt x="719607" y="723900"/>
                  </a:lnTo>
                  <a:lnTo>
                    <a:pt x="720394" y="725170"/>
                  </a:lnTo>
                  <a:lnTo>
                    <a:pt x="720394" y="720280"/>
                  </a:lnTo>
                  <a:lnTo>
                    <a:pt x="709599" y="723900"/>
                  </a:lnTo>
                  <a:lnTo>
                    <a:pt x="693242" y="727710"/>
                  </a:lnTo>
                  <a:lnTo>
                    <a:pt x="690321" y="728980"/>
                  </a:lnTo>
                  <a:lnTo>
                    <a:pt x="687476" y="732790"/>
                  </a:lnTo>
                  <a:lnTo>
                    <a:pt x="682459" y="734060"/>
                  </a:lnTo>
                  <a:lnTo>
                    <a:pt x="677697" y="735330"/>
                  </a:lnTo>
                  <a:lnTo>
                    <a:pt x="670826" y="735330"/>
                  </a:lnTo>
                  <a:lnTo>
                    <a:pt x="663575" y="737870"/>
                  </a:lnTo>
                  <a:lnTo>
                    <a:pt x="663257" y="736600"/>
                  </a:lnTo>
                  <a:lnTo>
                    <a:pt x="666267" y="734060"/>
                  </a:lnTo>
                  <a:lnTo>
                    <a:pt x="671055" y="731520"/>
                  </a:lnTo>
                  <a:lnTo>
                    <a:pt x="675982" y="730250"/>
                  </a:lnTo>
                  <a:lnTo>
                    <a:pt x="680300" y="730250"/>
                  </a:lnTo>
                  <a:lnTo>
                    <a:pt x="683590" y="728980"/>
                  </a:lnTo>
                  <a:lnTo>
                    <a:pt x="686638" y="728980"/>
                  </a:lnTo>
                  <a:lnTo>
                    <a:pt x="689622" y="727710"/>
                  </a:lnTo>
                  <a:lnTo>
                    <a:pt x="690511" y="726440"/>
                  </a:lnTo>
                  <a:lnTo>
                    <a:pt x="690041" y="726440"/>
                  </a:lnTo>
                  <a:lnTo>
                    <a:pt x="690892" y="725170"/>
                  </a:lnTo>
                  <a:lnTo>
                    <a:pt x="692619" y="723887"/>
                  </a:lnTo>
                  <a:lnTo>
                    <a:pt x="699643" y="721360"/>
                  </a:lnTo>
                  <a:lnTo>
                    <a:pt x="698195" y="722630"/>
                  </a:lnTo>
                  <a:lnTo>
                    <a:pt x="698195" y="723887"/>
                  </a:lnTo>
                  <a:lnTo>
                    <a:pt x="700773" y="722630"/>
                  </a:lnTo>
                  <a:lnTo>
                    <a:pt x="703643" y="721360"/>
                  </a:lnTo>
                  <a:lnTo>
                    <a:pt x="705853" y="720064"/>
                  </a:lnTo>
                  <a:lnTo>
                    <a:pt x="708507" y="718820"/>
                  </a:lnTo>
                  <a:lnTo>
                    <a:pt x="713371" y="718820"/>
                  </a:lnTo>
                  <a:lnTo>
                    <a:pt x="715619" y="717550"/>
                  </a:lnTo>
                  <a:lnTo>
                    <a:pt x="719543" y="715010"/>
                  </a:lnTo>
                  <a:lnTo>
                    <a:pt x="725678" y="712470"/>
                  </a:lnTo>
                  <a:lnTo>
                    <a:pt x="739914" y="707390"/>
                  </a:lnTo>
                  <a:lnTo>
                    <a:pt x="749134" y="708660"/>
                  </a:lnTo>
                  <a:lnTo>
                    <a:pt x="753960" y="709930"/>
                  </a:lnTo>
                  <a:lnTo>
                    <a:pt x="764184" y="708660"/>
                  </a:lnTo>
                  <a:lnTo>
                    <a:pt x="764184" y="701040"/>
                  </a:lnTo>
                  <a:lnTo>
                    <a:pt x="752678" y="701040"/>
                  </a:lnTo>
                  <a:lnTo>
                    <a:pt x="754913" y="697230"/>
                  </a:lnTo>
                  <a:lnTo>
                    <a:pt x="766470" y="693420"/>
                  </a:lnTo>
                  <a:lnTo>
                    <a:pt x="768832" y="693420"/>
                  </a:lnTo>
                  <a:lnTo>
                    <a:pt x="766165" y="694690"/>
                  </a:lnTo>
                  <a:lnTo>
                    <a:pt x="763054" y="695960"/>
                  </a:lnTo>
                  <a:lnTo>
                    <a:pt x="770140" y="694690"/>
                  </a:lnTo>
                  <a:lnTo>
                    <a:pt x="774306" y="694690"/>
                  </a:lnTo>
                  <a:lnTo>
                    <a:pt x="780288" y="695960"/>
                  </a:lnTo>
                  <a:lnTo>
                    <a:pt x="788073" y="695960"/>
                  </a:lnTo>
                  <a:lnTo>
                    <a:pt x="792759" y="694690"/>
                  </a:lnTo>
                  <a:lnTo>
                    <a:pt x="797445" y="693420"/>
                  </a:lnTo>
                  <a:lnTo>
                    <a:pt x="808126" y="692150"/>
                  </a:lnTo>
                  <a:lnTo>
                    <a:pt x="808329" y="692150"/>
                  </a:lnTo>
                  <a:lnTo>
                    <a:pt x="806196" y="690880"/>
                  </a:lnTo>
                  <a:lnTo>
                    <a:pt x="806907" y="689610"/>
                  </a:lnTo>
                  <a:lnTo>
                    <a:pt x="815365" y="688340"/>
                  </a:lnTo>
                  <a:lnTo>
                    <a:pt x="818235" y="687070"/>
                  </a:lnTo>
                  <a:lnTo>
                    <a:pt x="819734" y="688340"/>
                  </a:lnTo>
                  <a:lnTo>
                    <a:pt x="819734" y="675360"/>
                  </a:lnTo>
                  <a:lnTo>
                    <a:pt x="813409" y="676910"/>
                  </a:lnTo>
                  <a:lnTo>
                    <a:pt x="809294" y="679157"/>
                  </a:lnTo>
                  <a:lnTo>
                    <a:pt x="809294" y="687070"/>
                  </a:lnTo>
                  <a:lnTo>
                    <a:pt x="807212" y="687070"/>
                  </a:lnTo>
                  <a:lnTo>
                    <a:pt x="808443" y="685800"/>
                  </a:lnTo>
                  <a:lnTo>
                    <a:pt x="808824" y="685800"/>
                  </a:lnTo>
                  <a:lnTo>
                    <a:pt x="809294" y="687070"/>
                  </a:lnTo>
                  <a:lnTo>
                    <a:pt x="809294" y="679157"/>
                  </a:lnTo>
                  <a:lnTo>
                    <a:pt x="806678" y="680580"/>
                  </a:lnTo>
                  <a:lnTo>
                    <a:pt x="806678" y="681990"/>
                  </a:lnTo>
                  <a:lnTo>
                    <a:pt x="804646" y="683260"/>
                  </a:lnTo>
                  <a:lnTo>
                    <a:pt x="804329" y="684530"/>
                  </a:lnTo>
                  <a:lnTo>
                    <a:pt x="802906" y="685800"/>
                  </a:lnTo>
                  <a:lnTo>
                    <a:pt x="798944" y="688340"/>
                  </a:lnTo>
                  <a:lnTo>
                    <a:pt x="794550" y="689013"/>
                  </a:lnTo>
                  <a:lnTo>
                    <a:pt x="794550" y="689610"/>
                  </a:lnTo>
                  <a:lnTo>
                    <a:pt x="794550" y="690880"/>
                  </a:lnTo>
                  <a:lnTo>
                    <a:pt x="793140" y="690880"/>
                  </a:lnTo>
                  <a:lnTo>
                    <a:pt x="793953" y="689610"/>
                  </a:lnTo>
                  <a:lnTo>
                    <a:pt x="794550" y="689610"/>
                  </a:lnTo>
                  <a:lnTo>
                    <a:pt x="794550" y="689013"/>
                  </a:lnTo>
                  <a:lnTo>
                    <a:pt x="790511" y="689610"/>
                  </a:lnTo>
                  <a:lnTo>
                    <a:pt x="789927" y="689610"/>
                  </a:lnTo>
                  <a:lnTo>
                    <a:pt x="788847" y="688340"/>
                  </a:lnTo>
                  <a:lnTo>
                    <a:pt x="789317" y="688340"/>
                  </a:lnTo>
                  <a:lnTo>
                    <a:pt x="793419" y="687070"/>
                  </a:lnTo>
                  <a:lnTo>
                    <a:pt x="795464" y="685800"/>
                  </a:lnTo>
                  <a:lnTo>
                    <a:pt x="793699" y="685800"/>
                  </a:lnTo>
                  <a:lnTo>
                    <a:pt x="791502" y="684530"/>
                  </a:lnTo>
                  <a:lnTo>
                    <a:pt x="795451" y="683260"/>
                  </a:lnTo>
                  <a:lnTo>
                    <a:pt x="798093" y="681990"/>
                  </a:lnTo>
                  <a:lnTo>
                    <a:pt x="798982" y="683260"/>
                  </a:lnTo>
                  <a:lnTo>
                    <a:pt x="800023" y="683260"/>
                  </a:lnTo>
                  <a:lnTo>
                    <a:pt x="805040" y="681990"/>
                  </a:lnTo>
                  <a:lnTo>
                    <a:pt x="806678" y="681990"/>
                  </a:lnTo>
                  <a:lnTo>
                    <a:pt x="806678" y="680580"/>
                  </a:lnTo>
                  <a:lnTo>
                    <a:pt x="806399" y="680720"/>
                  </a:lnTo>
                  <a:lnTo>
                    <a:pt x="798283" y="681990"/>
                  </a:lnTo>
                  <a:lnTo>
                    <a:pt x="799084" y="680720"/>
                  </a:lnTo>
                  <a:lnTo>
                    <a:pt x="798703" y="680720"/>
                  </a:lnTo>
                  <a:lnTo>
                    <a:pt x="788619" y="681990"/>
                  </a:lnTo>
                  <a:lnTo>
                    <a:pt x="786625" y="680720"/>
                  </a:lnTo>
                  <a:lnTo>
                    <a:pt x="782535" y="679450"/>
                  </a:lnTo>
                  <a:lnTo>
                    <a:pt x="780770" y="679450"/>
                  </a:lnTo>
                  <a:lnTo>
                    <a:pt x="784440" y="678180"/>
                  </a:lnTo>
                  <a:lnTo>
                    <a:pt x="787196" y="676910"/>
                  </a:lnTo>
                  <a:lnTo>
                    <a:pt x="790232" y="675640"/>
                  </a:lnTo>
                  <a:lnTo>
                    <a:pt x="789355" y="674370"/>
                  </a:lnTo>
                  <a:lnTo>
                    <a:pt x="795578" y="673100"/>
                  </a:lnTo>
                  <a:lnTo>
                    <a:pt x="800874" y="671830"/>
                  </a:lnTo>
                  <a:lnTo>
                    <a:pt x="804608" y="671830"/>
                  </a:lnTo>
                  <a:lnTo>
                    <a:pt x="806335" y="673100"/>
                  </a:lnTo>
                  <a:lnTo>
                    <a:pt x="806411" y="674370"/>
                  </a:lnTo>
                  <a:lnTo>
                    <a:pt x="805611" y="675640"/>
                  </a:lnTo>
                  <a:lnTo>
                    <a:pt x="804964" y="676910"/>
                  </a:lnTo>
                  <a:lnTo>
                    <a:pt x="808253" y="678180"/>
                  </a:lnTo>
                  <a:lnTo>
                    <a:pt x="813219" y="676910"/>
                  </a:lnTo>
                  <a:lnTo>
                    <a:pt x="817575" y="674370"/>
                  </a:lnTo>
                  <a:lnTo>
                    <a:pt x="821182" y="673100"/>
                  </a:lnTo>
                  <a:lnTo>
                    <a:pt x="823188" y="671830"/>
                  </a:lnTo>
                  <a:lnTo>
                    <a:pt x="824280" y="671830"/>
                  </a:lnTo>
                  <a:lnTo>
                    <a:pt x="825144" y="673100"/>
                  </a:lnTo>
                  <a:lnTo>
                    <a:pt x="825334" y="673100"/>
                  </a:lnTo>
                  <a:lnTo>
                    <a:pt x="825334" y="646518"/>
                  </a:lnTo>
                  <a:lnTo>
                    <a:pt x="822109" y="647700"/>
                  </a:lnTo>
                  <a:lnTo>
                    <a:pt x="820674" y="646430"/>
                  </a:lnTo>
                  <a:lnTo>
                    <a:pt x="823823" y="645160"/>
                  </a:lnTo>
                  <a:lnTo>
                    <a:pt x="826439" y="643890"/>
                  </a:lnTo>
                  <a:lnTo>
                    <a:pt x="826300" y="642620"/>
                  </a:lnTo>
                  <a:lnTo>
                    <a:pt x="828103" y="641350"/>
                  </a:lnTo>
                  <a:lnTo>
                    <a:pt x="823048" y="641350"/>
                  </a:lnTo>
                  <a:lnTo>
                    <a:pt x="828141" y="638810"/>
                  </a:lnTo>
                  <a:lnTo>
                    <a:pt x="842340" y="638810"/>
                  </a:lnTo>
                  <a:lnTo>
                    <a:pt x="840930" y="641350"/>
                  </a:lnTo>
                  <a:lnTo>
                    <a:pt x="844105" y="642620"/>
                  </a:lnTo>
                  <a:lnTo>
                    <a:pt x="844105" y="616762"/>
                  </a:lnTo>
                  <a:lnTo>
                    <a:pt x="834783" y="619760"/>
                  </a:lnTo>
                  <a:lnTo>
                    <a:pt x="830351" y="622300"/>
                  </a:lnTo>
                  <a:lnTo>
                    <a:pt x="828141" y="622300"/>
                  </a:lnTo>
                  <a:lnTo>
                    <a:pt x="820381" y="623570"/>
                  </a:lnTo>
                  <a:lnTo>
                    <a:pt x="818464" y="623570"/>
                  </a:lnTo>
                  <a:lnTo>
                    <a:pt x="806602" y="631190"/>
                  </a:lnTo>
                  <a:lnTo>
                    <a:pt x="807504" y="633730"/>
                  </a:lnTo>
                  <a:lnTo>
                    <a:pt x="809942" y="638810"/>
                  </a:lnTo>
                  <a:lnTo>
                    <a:pt x="816940" y="638810"/>
                  </a:lnTo>
                  <a:lnTo>
                    <a:pt x="819797" y="640080"/>
                  </a:lnTo>
                  <a:lnTo>
                    <a:pt x="822883" y="640080"/>
                  </a:lnTo>
                  <a:lnTo>
                    <a:pt x="822540" y="641350"/>
                  </a:lnTo>
                  <a:lnTo>
                    <a:pt x="818184" y="641350"/>
                  </a:lnTo>
                  <a:lnTo>
                    <a:pt x="818680" y="640359"/>
                  </a:lnTo>
                  <a:lnTo>
                    <a:pt x="814781" y="641350"/>
                  </a:lnTo>
                  <a:lnTo>
                    <a:pt x="812812" y="641908"/>
                  </a:lnTo>
                  <a:lnTo>
                    <a:pt x="812812" y="654050"/>
                  </a:lnTo>
                  <a:lnTo>
                    <a:pt x="810958" y="656590"/>
                  </a:lnTo>
                  <a:lnTo>
                    <a:pt x="809256" y="656590"/>
                  </a:lnTo>
                  <a:lnTo>
                    <a:pt x="807085" y="657860"/>
                  </a:lnTo>
                  <a:lnTo>
                    <a:pt x="801433" y="657860"/>
                  </a:lnTo>
                  <a:lnTo>
                    <a:pt x="802703" y="656590"/>
                  </a:lnTo>
                  <a:lnTo>
                    <a:pt x="803313" y="655320"/>
                  </a:lnTo>
                  <a:lnTo>
                    <a:pt x="805713" y="655320"/>
                  </a:lnTo>
                  <a:lnTo>
                    <a:pt x="807339" y="654050"/>
                  </a:lnTo>
                  <a:lnTo>
                    <a:pt x="812812" y="654050"/>
                  </a:lnTo>
                  <a:lnTo>
                    <a:pt x="812812" y="641908"/>
                  </a:lnTo>
                  <a:lnTo>
                    <a:pt x="810298" y="642620"/>
                  </a:lnTo>
                  <a:lnTo>
                    <a:pt x="799020" y="642620"/>
                  </a:lnTo>
                  <a:lnTo>
                    <a:pt x="791591" y="645160"/>
                  </a:lnTo>
                  <a:lnTo>
                    <a:pt x="788060" y="646430"/>
                  </a:lnTo>
                  <a:lnTo>
                    <a:pt x="784047" y="648970"/>
                  </a:lnTo>
                  <a:lnTo>
                    <a:pt x="788301" y="647700"/>
                  </a:lnTo>
                  <a:lnTo>
                    <a:pt x="790257" y="648970"/>
                  </a:lnTo>
                  <a:lnTo>
                    <a:pt x="792086" y="648970"/>
                  </a:lnTo>
                  <a:lnTo>
                    <a:pt x="786752" y="651510"/>
                  </a:lnTo>
                  <a:lnTo>
                    <a:pt x="786447" y="652780"/>
                  </a:lnTo>
                  <a:lnTo>
                    <a:pt x="796734" y="651510"/>
                  </a:lnTo>
                  <a:lnTo>
                    <a:pt x="805624" y="651510"/>
                  </a:lnTo>
                  <a:lnTo>
                    <a:pt x="803567" y="654050"/>
                  </a:lnTo>
                  <a:lnTo>
                    <a:pt x="794893" y="655320"/>
                  </a:lnTo>
                  <a:lnTo>
                    <a:pt x="792353" y="656590"/>
                  </a:lnTo>
                  <a:lnTo>
                    <a:pt x="789457" y="659130"/>
                  </a:lnTo>
                  <a:lnTo>
                    <a:pt x="783844" y="661670"/>
                  </a:lnTo>
                  <a:lnTo>
                    <a:pt x="781316" y="661670"/>
                  </a:lnTo>
                  <a:lnTo>
                    <a:pt x="781316" y="674370"/>
                  </a:lnTo>
                  <a:lnTo>
                    <a:pt x="779716" y="676910"/>
                  </a:lnTo>
                  <a:lnTo>
                    <a:pt x="778319" y="678180"/>
                  </a:lnTo>
                  <a:lnTo>
                    <a:pt x="778268" y="679450"/>
                  </a:lnTo>
                  <a:lnTo>
                    <a:pt x="778154" y="680720"/>
                  </a:lnTo>
                  <a:lnTo>
                    <a:pt x="773544" y="681990"/>
                  </a:lnTo>
                  <a:lnTo>
                    <a:pt x="765822" y="683260"/>
                  </a:lnTo>
                  <a:lnTo>
                    <a:pt x="764565" y="683260"/>
                  </a:lnTo>
                  <a:lnTo>
                    <a:pt x="766254" y="681990"/>
                  </a:lnTo>
                  <a:lnTo>
                    <a:pt x="767715" y="680885"/>
                  </a:lnTo>
                  <a:lnTo>
                    <a:pt x="758875" y="681951"/>
                  </a:lnTo>
                  <a:lnTo>
                    <a:pt x="765657" y="678180"/>
                  </a:lnTo>
                  <a:lnTo>
                    <a:pt x="765835" y="678180"/>
                  </a:lnTo>
                  <a:lnTo>
                    <a:pt x="766978" y="676910"/>
                  </a:lnTo>
                  <a:lnTo>
                    <a:pt x="772363" y="675640"/>
                  </a:lnTo>
                  <a:lnTo>
                    <a:pt x="775474" y="675640"/>
                  </a:lnTo>
                  <a:lnTo>
                    <a:pt x="780542" y="674370"/>
                  </a:lnTo>
                  <a:lnTo>
                    <a:pt x="781316" y="674370"/>
                  </a:lnTo>
                  <a:lnTo>
                    <a:pt x="781316" y="661670"/>
                  </a:lnTo>
                  <a:lnTo>
                    <a:pt x="775347" y="661670"/>
                  </a:lnTo>
                  <a:lnTo>
                    <a:pt x="772960" y="660400"/>
                  </a:lnTo>
                  <a:lnTo>
                    <a:pt x="771677" y="660400"/>
                  </a:lnTo>
                  <a:lnTo>
                    <a:pt x="762571" y="664070"/>
                  </a:lnTo>
                  <a:lnTo>
                    <a:pt x="762571" y="675640"/>
                  </a:lnTo>
                  <a:lnTo>
                    <a:pt x="761822" y="676910"/>
                  </a:lnTo>
                  <a:lnTo>
                    <a:pt x="757110" y="679450"/>
                  </a:lnTo>
                  <a:lnTo>
                    <a:pt x="756196" y="679843"/>
                  </a:lnTo>
                  <a:lnTo>
                    <a:pt x="756196" y="694690"/>
                  </a:lnTo>
                  <a:lnTo>
                    <a:pt x="753630" y="697230"/>
                  </a:lnTo>
                  <a:lnTo>
                    <a:pt x="747458" y="698500"/>
                  </a:lnTo>
                  <a:lnTo>
                    <a:pt x="744245" y="699770"/>
                  </a:lnTo>
                  <a:lnTo>
                    <a:pt x="741133" y="698500"/>
                  </a:lnTo>
                  <a:lnTo>
                    <a:pt x="741095" y="697230"/>
                  </a:lnTo>
                  <a:lnTo>
                    <a:pt x="739876" y="695960"/>
                  </a:lnTo>
                  <a:lnTo>
                    <a:pt x="740384" y="695960"/>
                  </a:lnTo>
                  <a:lnTo>
                    <a:pt x="744905" y="693420"/>
                  </a:lnTo>
                  <a:lnTo>
                    <a:pt x="753567" y="693420"/>
                  </a:lnTo>
                  <a:lnTo>
                    <a:pt x="754964" y="694690"/>
                  </a:lnTo>
                  <a:lnTo>
                    <a:pt x="756196" y="694690"/>
                  </a:lnTo>
                  <a:lnTo>
                    <a:pt x="756196" y="679843"/>
                  </a:lnTo>
                  <a:lnTo>
                    <a:pt x="754087" y="680720"/>
                  </a:lnTo>
                  <a:lnTo>
                    <a:pt x="753414" y="680999"/>
                  </a:lnTo>
                  <a:lnTo>
                    <a:pt x="753414" y="689610"/>
                  </a:lnTo>
                  <a:lnTo>
                    <a:pt x="750023" y="690880"/>
                  </a:lnTo>
                  <a:lnTo>
                    <a:pt x="750658" y="689610"/>
                  </a:lnTo>
                  <a:lnTo>
                    <a:pt x="753414" y="689610"/>
                  </a:lnTo>
                  <a:lnTo>
                    <a:pt x="753414" y="680999"/>
                  </a:lnTo>
                  <a:lnTo>
                    <a:pt x="744499" y="684530"/>
                  </a:lnTo>
                  <a:lnTo>
                    <a:pt x="742124" y="684530"/>
                  </a:lnTo>
                  <a:lnTo>
                    <a:pt x="738251" y="683260"/>
                  </a:lnTo>
                  <a:lnTo>
                    <a:pt x="736866" y="683260"/>
                  </a:lnTo>
                  <a:lnTo>
                    <a:pt x="737235" y="681990"/>
                  </a:lnTo>
                  <a:lnTo>
                    <a:pt x="742810" y="680720"/>
                  </a:lnTo>
                  <a:lnTo>
                    <a:pt x="746988" y="678180"/>
                  </a:lnTo>
                  <a:lnTo>
                    <a:pt x="752132" y="676910"/>
                  </a:lnTo>
                  <a:lnTo>
                    <a:pt x="755281" y="675640"/>
                  </a:lnTo>
                  <a:lnTo>
                    <a:pt x="762571" y="675640"/>
                  </a:lnTo>
                  <a:lnTo>
                    <a:pt x="762571" y="664070"/>
                  </a:lnTo>
                  <a:lnTo>
                    <a:pt x="762203" y="664210"/>
                  </a:lnTo>
                  <a:lnTo>
                    <a:pt x="752906" y="665480"/>
                  </a:lnTo>
                  <a:lnTo>
                    <a:pt x="752741" y="664210"/>
                  </a:lnTo>
                  <a:lnTo>
                    <a:pt x="752589" y="662940"/>
                  </a:lnTo>
                  <a:lnTo>
                    <a:pt x="752436" y="661670"/>
                  </a:lnTo>
                  <a:lnTo>
                    <a:pt x="748233" y="660400"/>
                  </a:lnTo>
                  <a:lnTo>
                    <a:pt x="742226" y="660400"/>
                  </a:lnTo>
                  <a:lnTo>
                    <a:pt x="742086" y="660476"/>
                  </a:lnTo>
                  <a:lnTo>
                    <a:pt x="742086" y="664210"/>
                  </a:lnTo>
                  <a:lnTo>
                    <a:pt x="741260" y="664210"/>
                  </a:lnTo>
                  <a:lnTo>
                    <a:pt x="741603" y="662940"/>
                  </a:lnTo>
                  <a:lnTo>
                    <a:pt x="742086" y="664210"/>
                  </a:lnTo>
                  <a:lnTo>
                    <a:pt x="742086" y="660476"/>
                  </a:lnTo>
                  <a:lnTo>
                    <a:pt x="736346" y="663498"/>
                  </a:lnTo>
                  <a:lnTo>
                    <a:pt x="736346" y="681990"/>
                  </a:lnTo>
                  <a:lnTo>
                    <a:pt x="732332" y="681990"/>
                  </a:lnTo>
                  <a:lnTo>
                    <a:pt x="732497" y="680720"/>
                  </a:lnTo>
                  <a:lnTo>
                    <a:pt x="736028" y="680720"/>
                  </a:lnTo>
                  <a:lnTo>
                    <a:pt x="736346" y="681990"/>
                  </a:lnTo>
                  <a:lnTo>
                    <a:pt x="736346" y="663498"/>
                  </a:lnTo>
                  <a:lnTo>
                    <a:pt x="732574" y="665480"/>
                  </a:lnTo>
                  <a:lnTo>
                    <a:pt x="728052" y="665480"/>
                  </a:lnTo>
                  <a:lnTo>
                    <a:pt x="728052" y="676910"/>
                  </a:lnTo>
                  <a:lnTo>
                    <a:pt x="726427" y="676910"/>
                  </a:lnTo>
                  <a:lnTo>
                    <a:pt x="725322" y="678180"/>
                  </a:lnTo>
                  <a:lnTo>
                    <a:pt x="722604" y="678180"/>
                  </a:lnTo>
                  <a:lnTo>
                    <a:pt x="722604" y="685800"/>
                  </a:lnTo>
                  <a:lnTo>
                    <a:pt x="721550" y="687070"/>
                  </a:lnTo>
                  <a:lnTo>
                    <a:pt x="719493" y="687070"/>
                  </a:lnTo>
                  <a:lnTo>
                    <a:pt x="716953" y="688340"/>
                  </a:lnTo>
                  <a:lnTo>
                    <a:pt x="714616" y="687070"/>
                  </a:lnTo>
                  <a:lnTo>
                    <a:pt x="709358" y="688340"/>
                  </a:lnTo>
                  <a:lnTo>
                    <a:pt x="710958" y="685800"/>
                  </a:lnTo>
                  <a:lnTo>
                    <a:pt x="711568" y="685800"/>
                  </a:lnTo>
                  <a:lnTo>
                    <a:pt x="711796" y="684530"/>
                  </a:lnTo>
                  <a:lnTo>
                    <a:pt x="714540" y="683260"/>
                  </a:lnTo>
                  <a:lnTo>
                    <a:pt x="714616" y="684530"/>
                  </a:lnTo>
                  <a:lnTo>
                    <a:pt x="719988" y="683260"/>
                  </a:lnTo>
                  <a:lnTo>
                    <a:pt x="722503" y="684530"/>
                  </a:lnTo>
                  <a:lnTo>
                    <a:pt x="722604" y="685800"/>
                  </a:lnTo>
                  <a:lnTo>
                    <a:pt x="722604" y="678180"/>
                  </a:lnTo>
                  <a:lnTo>
                    <a:pt x="719340" y="678180"/>
                  </a:lnTo>
                  <a:lnTo>
                    <a:pt x="719912" y="676910"/>
                  </a:lnTo>
                  <a:lnTo>
                    <a:pt x="720890" y="676910"/>
                  </a:lnTo>
                  <a:lnTo>
                    <a:pt x="723023" y="675640"/>
                  </a:lnTo>
                  <a:lnTo>
                    <a:pt x="727621" y="675640"/>
                  </a:lnTo>
                  <a:lnTo>
                    <a:pt x="728052" y="676910"/>
                  </a:lnTo>
                  <a:lnTo>
                    <a:pt x="728052" y="665480"/>
                  </a:lnTo>
                  <a:lnTo>
                    <a:pt x="725424" y="665480"/>
                  </a:lnTo>
                  <a:lnTo>
                    <a:pt x="717727" y="670560"/>
                  </a:lnTo>
                  <a:lnTo>
                    <a:pt x="716229" y="669290"/>
                  </a:lnTo>
                  <a:lnTo>
                    <a:pt x="709980" y="669290"/>
                  </a:lnTo>
                  <a:lnTo>
                    <a:pt x="708012" y="670560"/>
                  </a:lnTo>
                  <a:lnTo>
                    <a:pt x="701332" y="673100"/>
                  </a:lnTo>
                  <a:lnTo>
                    <a:pt x="700862" y="674370"/>
                  </a:lnTo>
                  <a:lnTo>
                    <a:pt x="709904" y="674370"/>
                  </a:lnTo>
                  <a:lnTo>
                    <a:pt x="718820" y="673100"/>
                  </a:lnTo>
                  <a:lnTo>
                    <a:pt x="719455" y="673100"/>
                  </a:lnTo>
                  <a:lnTo>
                    <a:pt x="715391" y="675640"/>
                  </a:lnTo>
                  <a:lnTo>
                    <a:pt x="713130" y="676910"/>
                  </a:lnTo>
                  <a:lnTo>
                    <a:pt x="710438" y="679450"/>
                  </a:lnTo>
                  <a:lnTo>
                    <a:pt x="701890" y="681990"/>
                  </a:lnTo>
                  <a:lnTo>
                    <a:pt x="698207" y="681990"/>
                  </a:lnTo>
                  <a:lnTo>
                    <a:pt x="698893" y="679450"/>
                  </a:lnTo>
                  <a:lnTo>
                    <a:pt x="692619" y="680720"/>
                  </a:lnTo>
                  <a:lnTo>
                    <a:pt x="682980" y="680720"/>
                  </a:lnTo>
                  <a:lnTo>
                    <a:pt x="682256" y="681990"/>
                  </a:lnTo>
                  <a:lnTo>
                    <a:pt x="679742" y="683260"/>
                  </a:lnTo>
                  <a:lnTo>
                    <a:pt x="677024" y="685634"/>
                  </a:lnTo>
                  <a:lnTo>
                    <a:pt x="677024" y="699770"/>
                  </a:lnTo>
                  <a:lnTo>
                    <a:pt x="673785" y="701040"/>
                  </a:lnTo>
                  <a:lnTo>
                    <a:pt x="670090" y="703580"/>
                  </a:lnTo>
                  <a:lnTo>
                    <a:pt x="665695" y="706120"/>
                  </a:lnTo>
                  <a:lnTo>
                    <a:pt x="659320" y="707859"/>
                  </a:lnTo>
                  <a:lnTo>
                    <a:pt x="659320" y="744220"/>
                  </a:lnTo>
                  <a:lnTo>
                    <a:pt x="657707" y="745490"/>
                  </a:lnTo>
                  <a:lnTo>
                    <a:pt x="650074" y="748030"/>
                  </a:lnTo>
                  <a:lnTo>
                    <a:pt x="647230" y="749300"/>
                  </a:lnTo>
                  <a:lnTo>
                    <a:pt x="647217" y="748030"/>
                  </a:lnTo>
                  <a:lnTo>
                    <a:pt x="647255" y="746760"/>
                  </a:lnTo>
                  <a:lnTo>
                    <a:pt x="644359" y="746760"/>
                  </a:lnTo>
                  <a:lnTo>
                    <a:pt x="642188" y="748030"/>
                  </a:lnTo>
                  <a:lnTo>
                    <a:pt x="639978" y="748030"/>
                  </a:lnTo>
                  <a:lnTo>
                    <a:pt x="641235" y="746760"/>
                  </a:lnTo>
                  <a:lnTo>
                    <a:pt x="643013" y="745490"/>
                  </a:lnTo>
                  <a:lnTo>
                    <a:pt x="645109" y="744220"/>
                  </a:lnTo>
                  <a:lnTo>
                    <a:pt x="647204" y="742950"/>
                  </a:lnTo>
                  <a:lnTo>
                    <a:pt x="653656" y="741680"/>
                  </a:lnTo>
                  <a:lnTo>
                    <a:pt x="657440" y="741680"/>
                  </a:lnTo>
                  <a:lnTo>
                    <a:pt x="658139" y="742950"/>
                  </a:lnTo>
                  <a:lnTo>
                    <a:pt x="658647" y="742950"/>
                  </a:lnTo>
                  <a:lnTo>
                    <a:pt x="659320" y="744220"/>
                  </a:lnTo>
                  <a:lnTo>
                    <a:pt x="659320" y="707859"/>
                  </a:lnTo>
                  <a:lnTo>
                    <a:pt x="656386" y="708660"/>
                  </a:lnTo>
                  <a:lnTo>
                    <a:pt x="647979" y="708660"/>
                  </a:lnTo>
                  <a:lnTo>
                    <a:pt x="644118" y="709930"/>
                  </a:lnTo>
                  <a:lnTo>
                    <a:pt x="633234" y="715010"/>
                  </a:lnTo>
                  <a:lnTo>
                    <a:pt x="627824" y="716280"/>
                  </a:lnTo>
                  <a:lnTo>
                    <a:pt x="625424" y="716280"/>
                  </a:lnTo>
                  <a:lnTo>
                    <a:pt x="625221" y="715010"/>
                  </a:lnTo>
                  <a:lnTo>
                    <a:pt x="625944" y="715010"/>
                  </a:lnTo>
                  <a:lnTo>
                    <a:pt x="627430" y="713740"/>
                  </a:lnTo>
                  <a:lnTo>
                    <a:pt x="627976" y="713740"/>
                  </a:lnTo>
                  <a:lnTo>
                    <a:pt x="635838" y="712470"/>
                  </a:lnTo>
                  <a:lnTo>
                    <a:pt x="639864" y="709930"/>
                  </a:lnTo>
                  <a:lnTo>
                    <a:pt x="645731" y="706120"/>
                  </a:lnTo>
                  <a:lnTo>
                    <a:pt x="645160" y="706120"/>
                  </a:lnTo>
                  <a:lnTo>
                    <a:pt x="637819" y="707390"/>
                  </a:lnTo>
                  <a:lnTo>
                    <a:pt x="635622" y="706120"/>
                  </a:lnTo>
                  <a:lnTo>
                    <a:pt x="637628" y="704850"/>
                  </a:lnTo>
                  <a:lnTo>
                    <a:pt x="639191" y="703580"/>
                  </a:lnTo>
                  <a:lnTo>
                    <a:pt x="646239" y="703580"/>
                  </a:lnTo>
                  <a:lnTo>
                    <a:pt x="650189" y="701040"/>
                  </a:lnTo>
                  <a:lnTo>
                    <a:pt x="649414" y="701040"/>
                  </a:lnTo>
                  <a:lnTo>
                    <a:pt x="644258" y="699770"/>
                  </a:lnTo>
                  <a:lnTo>
                    <a:pt x="643089" y="698500"/>
                  </a:lnTo>
                  <a:lnTo>
                    <a:pt x="642239" y="698500"/>
                  </a:lnTo>
                  <a:lnTo>
                    <a:pt x="645147" y="697230"/>
                  </a:lnTo>
                  <a:lnTo>
                    <a:pt x="647128" y="695960"/>
                  </a:lnTo>
                  <a:lnTo>
                    <a:pt x="651776" y="694690"/>
                  </a:lnTo>
                  <a:lnTo>
                    <a:pt x="653491" y="694690"/>
                  </a:lnTo>
                  <a:lnTo>
                    <a:pt x="653110" y="695960"/>
                  </a:lnTo>
                  <a:lnTo>
                    <a:pt x="652157" y="698500"/>
                  </a:lnTo>
                  <a:lnTo>
                    <a:pt x="657009" y="698500"/>
                  </a:lnTo>
                  <a:lnTo>
                    <a:pt x="657390" y="701040"/>
                  </a:lnTo>
                  <a:lnTo>
                    <a:pt x="659333" y="701040"/>
                  </a:lnTo>
                  <a:lnTo>
                    <a:pt x="661708" y="698500"/>
                  </a:lnTo>
                  <a:lnTo>
                    <a:pt x="662457" y="698500"/>
                  </a:lnTo>
                  <a:lnTo>
                    <a:pt x="663536" y="697230"/>
                  </a:lnTo>
                  <a:lnTo>
                    <a:pt x="666280" y="695960"/>
                  </a:lnTo>
                  <a:lnTo>
                    <a:pt x="672528" y="695960"/>
                  </a:lnTo>
                  <a:lnTo>
                    <a:pt x="672744" y="697230"/>
                  </a:lnTo>
                  <a:lnTo>
                    <a:pt x="672249" y="698500"/>
                  </a:lnTo>
                  <a:lnTo>
                    <a:pt x="672706" y="698500"/>
                  </a:lnTo>
                  <a:lnTo>
                    <a:pt x="675398" y="699770"/>
                  </a:lnTo>
                  <a:lnTo>
                    <a:pt x="677024" y="699770"/>
                  </a:lnTo>
                  <a:lnTo>
                    <a:pt x="677024" y="685634"/>
                  </a:lnTo>
                  <a:lnTo>
                    <a:pt x="676833" y="685800"/>
                  </a:lnTo>
                  <a:lnTo>
                    <a:pt x="675474" y="685800"/>
                  </a:lnTo>
                  <a:lnTo>
                    <a:pt x="676122" y="687070"/>
                  </a:lnTo>
                  <a:lnTo>
                    <a:pt x="665124" y="689610"/>
                  </a:lnTo>
                  <a:lnTo>
                    <a:pt x="662355" y="689610"/>
                  </a:lnTo>
                  <a:lnTo>
                    <a:pt x="663384" y="688340"/>
                  </a:lnTo>
                  <a:lnTo>
                    <a:pt x="663905" y="687070"/>
                  </a:lnTo>
                  <a:lnTo>
                    <a:pt x="665226" y="685800"/>
                  </a:lnTo>
                  <a:lnTo>
                    <a:pt x="667245" y="684530"/>
                  </a:lnTo>
                  <a:lnTo>
                    <a:pt x="666254" y="683260"/>
                  </a:lnTo>
                  <a:lnTo>
                    <a:pt x="660692" y="684530"/>
                  </a:lnTo>
                  <a:lnTo>
                    <a:pt x="659460" y="687070"/>
                  </a:lnTo>
                  <a:lnTo>
                    <a:pt x="659739" y="688340"/>
                  </a:lnTo>
                  <a:lnTo>
                    <a:pt x="652640" y="688340"/>
                  </a:lnTo>
                  <a:lnTo>
                    <a:pt x="651243" y="687070"/>
                  </a:lnTo>
                  <a:lnTo>
                    <a:pt x="647369" y="687070"/>
                  </a:lnTo>
                  <a:lnTo>
                    <a:pt x="643051" y="688340"/>
                  </a:lnTo>
                  <a:lnTo>
                    <a:pt x="641870" y="689610"/>
                  </a:lnTo>
                  <a:lnTo>
                    <a:pt x="643293" y="689610"/>
                  </a:lnTo>
                  <a:lnTo>
                    <a:pt x="644766" y="690880"/>
                  </a:lnTo>
                  <a:lnTo>
                    <a:pt x="649566" y="690880"/>
                  </a:lnTo>
                  <a:lnTo>
                    <a:pt x="650087" y="692150"/>
                  </a:lnTo>
                  <a:lnTo>
                    <a:pt x="642035" y="694690"/>
                  </a:lnTo>
                  <a:lnTo>
                    <a:pt x="642632" y="693420"/>
                  </a:lnTo>
                  <a:lnTo>
                    <a:pt x="640105" y="692150"/>
                  </a:lnTo>
                  <a:lnTo>
                    <a:pt x="634072" y="692150"/>
                  </a:lnTo>
                  <a:lnTo>
                    <a:pt x="633577" y="690880"/>
                  </a:lnTo>
                  <a:lnTo>
                    <a:pt x="634263" y="688340"/>
                  </a:lnTo>
                  <a:lnTo>
                    <a:pt x="633425" y="687070"/>
                  </a:lnTo>
                  <a:lnTo>
                    <a:pt x="632714" y="685800"/>
                  </a:lnTo>
                  <a:lnTo>
                    <a:pt x="631202" y="685800"/>
                  </a:lnTo>
                  <a:lnTo>
                    <a:pt x="621309" y="688340"/>
                  </a:lnTo>
                  <a:lnTo>
                    <a:pt x="618998" y="688340"/>
                  </a:lnTo>
                  <a:lnTo>
                    <a:pt x="617080" y="687070"/>
                  </a:lnTo>
                  <a:lnTo>
                    <a:pt x="615721" y="687070"/>
                  </a:lnTo>
                  <a:lnTo>
                    <a:pt x="614387" y="685800"/>
                  </a:lnTo>
                  <a:lnTo>
                    <a:pt x="613410" y="684530"/>
                  </a:lnTo>
                  <a:lnTo>
                    <a:pt x="607441" y="685800"/>
                  </a:lnTo>
                  <a:lnTo>
                    <a:pt x="602157" y="689610"/>
                  </a:lnTo>
                  <a:lnTo>
                    <a:pt x="598233" y="692150"/>
                  </a:lnTo>
                  <a:lnTo>
                    <a:pt x="595223" y="692150"/>
                  </a:lnTo>
                  <a:lnTo>
                    <a:pt x="591566" y="693420"/>
                  </a:lnTo>
                  <a:lnTo>
                    <a:pt x="590486" y="694690"/>
                  </a:lnTo>
                  <a:lnTo>
                    <a:pt x="595833" y="694690"/>
                  </a:lnTo>
                  <a:lnTo>
                    <a:pt x="591400" y="697230"/>
                  </a:lnTo>
                  <a:lnTo>
                    <a:pt x="591629" y="698500"/>
                  </a:lnTo>
                  <a:lnTo>
                    <a:pt x="593661" y="698500"/>
                  </a:lnTo>
                  <a:lnTo>
                    <a:pt x="592505" y="699770"/>
                  </a:lnTo>
                  <a:lnTo>
                    <a:pt x="590169" y="701040"/>
                  </a:lnTo>
                  <a:lnTo>
                    <a:pt x="583717" y="701040"/>
                  </a:lnTo>
                  <a:lnTo>
                    <a:pt x="578269" y="702310"/>
                  </a:lnTo>
                  <a:lnTo>
                    <a:pt x="570407" y="701040"/>
                  </a:lnTo>
                  <a:lnTo>
                    <a:pt x="567448" y="701040"/>
                  </a:lnTo>
                  <a:lnTo>
                    <a:pt x="558495" y="704850"/>
                  </a:lnTo>
                  <a:lnTo>
                    <a:pt x="554355" y="707390"/>
                  </a:lnTo>
                  <a:lnTo>
                    <a:pt x="551180" y="708660"/>
                  </a:lnTo>
                  <a:lnTo>
                    <a:pt x="555739" y="708660"/>
                  </a:lnTo>
                  <a:lnTo>
                    <a:pt x="560222" y="707390"/>
                  </a:lnTo>
                  <a:lnTo>
                    <a:pt x="559460" y="709930"/>
                  </a:lnTo>
                  <a:lnTo>
                    <a:pt x="558495" y="712470"/>
                  </a:lnTo>
                  <a:lnTo>
                    <a:pt x="559054" y="711200"/>
                  </a:lnTo>
                  <a:lnTo>
                    <a:pt x="569569" y="709930"/>
                  </a:lnTo>
                  <a:lnTo>
                    <a:pt x="570484" y="709930"/>
                  </a:lnTo>
                  <a:lnTo>
                    <a:pt x="569912" y="711200"/>
                  </a:lnTo>
                  <a:lnTo>
                    <a:pt x="568490" y="712470"/>
                  </a:lnTo>
                  <a:lnTo>
                    <a:pt x="567372" y="715010"/>
                  </a:lnTo>
                  <a:lnTo>
                    <a:pt x="572820" y="713740"/>
                  </a:lnTo>
                  <a:lnTo>
                    <a:pt x="580948" y="709930"/>
                  </a:lnTo>
                  <a:lnTo>
                    <a:pt x="583653" y="708660"/>
                  </a:lnTo>
                  <a:lnTo>
                    <a:pt x="588048" y="707390"/>
                  </a:lnTo>
                  <a:lnTo>
                    <a:pt x="597115" y="706120"/>
                  </a:lnTo>
                  <a:lnTo>
                    <a:pt x="600036" y="706120"/>
                  </a:lnTo>
                  <a:lnTo>
                    <a:pt x="608495" y="702310"/>
                  </a:lnTo>
                  <a:lnTo>
                    <a:pt x="611314" y="701040"/>
                  </a:lnTo>
                  <a:lnTo>
                    <a:pt x="621499" y="699770"/>
                  </a:lnTo>
                  <a:lnTo>
                    <a:pt x="621131" y="700328"/>
                  </a:lnTo>
                  <a:lnTo>
                    <a:pt x="621131" y="716280"/>
                  </a:lnTo>
                  <a:lnTo>
                    <a:pt x="620331" y="717550"/>
                  </a:lnTo>
                  <a:lnTo>
                    <a:pt x="619048" y="717550"/>
                  </a:lnTo>
                  <a:lnTo>
                    <a:pt x="618261" y="718820"/>
                  </a:lnTo>
                  <a:lnTo>
                    <a:pt x="614578" y="718820"/>
                  </a:lnTo>
                  <a:lnTo>
                    <a:pt x="615340" y="717550"/>
                  </a:lnTo>
                  <a:lnTo>
                    <a:pt x="616877" y="717550"/>
                  </a:lnTo>
                  <a:lnTo>
                    <a:pt x="617588" y="716280"/>
                  </a:lnTo>
                  <a:lnTo>
                    <a:pt x="621131" y="716280"/>
                  </a:lnTo>
                  <a:lnTo>
                    <a:pt x="621131" y="700328"/>
                  </a:lnTo>
                  <a:lnTo>
                    <a:pt x="618121" y="704850"/>
                  </a:lnTo>
                  <a:lnTo>
                    <a:pt x="616000" y="706120"/>
                  </a:lnTo>
                  <a:lnTo>
                    <a:pt x="614184" y="707390"/>
                  </a:lnTo>
                  <a:lnTo>
                    <a:pt x="614324" y="707390"/>
                  </a:lnTo>
                  <a:lnTo>
                    <a:pt x="617080" y="708660"/>
                  </a:lnTo>
                  <a:lnTo>
                    <a:pt x="612051" y="709930"/>
                  </a:lnTo>
                  <a:lnTo>
                    <a:pt x="611378" y="709930"/>
                  </a:lnTo>
                  <a:lnTo>
                    <a:pt x="613575" y="711200"/>
                  </a:lnTo>
                  <a:lnTo>
                    <a:pt x="613321" y="712470"/>
                  </a:lnTo>
                  <a:lnTo>
                    <a:pt x="608126" y="715010"/>
                  </a:lnTo>
                  <a:lnTo>
                    <a:pt x="605637" y="716280"/>
                  </a:lnTo>
                  <a:lnTo>
                    <a:pt x="602462" y="716280"/>
                  </a:lnTo>
                  <a:lnTo>
                    <a:pt x="602094" y="713740"/>
                  </a:lnTo>
                  <a:lnTo>
                    <a:pt x="601916" y="712470"/>
                  </a:lnTo>
                  <a:lnTo>
                    <a:pt x="591362" y="713740"/>
                  </a:lnTo>
                  <a:lnTo>
                    <a:pt x="590613" y="711200"/>
                  </a:lnTo>
                  <a:lnTo>
                    <a:pt x="587730" y="711200"/>
                  </a:lnTo>
                  <a:lnTo>
                    <a:pt x="579843" y="717550"/>
                  </a:lnTo>
                  <a:lnTo>
                    <a:pt x="576668" y="721360"/>
                  </a:lnTo>
                  <a:lnTo>
                    <a:pt x="583958" y="720090"/>
                  </a:lnTo>
                  <a:lnTo>
                    <a:pt x="621906" y="720090"/>
                  </a:lnTo>
                  <a:lnTo>
                    <a:pt x="625551" y="718820"/>
                  </a:lnTo>
                  <a:lnTo>
                    <a:pt x="626757" y="718820"/>
                  </a:lnTo>
                  <a:lnTo>
                    <a:pt x="628154" y="720102"/>
                  </a:lnTo>
                  <a:lnTo>
                    <a:pt x="628484" y="721360"/>
                  </a:lnTo>
                  <a:lnTo>
                    <a:pt x="629056" y="721360"/>
                  </a:lnTo>
                  <a:lnTo>
                    <a:pt x="628561" y="722630"/>
                  </a:lnTo>
                  <a:lnTo>
                    <a:pt x="627761" y="723900"/>
                  </a:lnTo>
                  <a:lnTo>
                    <a:pt x="627240" y="725170"/>
                  </a:lnTo>
                  <a:lnTo>
                    <a:pt x="627354" y="726440"/>
                  </a:lnTo>
                  <a:lnTo>
                    <a:pt x="634365" y="726440"/>
                  </a:lnTo>
                  <a:lnTo>
                    <a:pt x="629881" y="728980"/>
                  </a:lnTo>
                  <a:lnTo>
                    <a:pt x="627278" y="729488"/>
                  </a:lnTo>
                  <a:lnTo>
                    <a:pt x="627278" y="751840"/>
                  </a:lnTo>
                  <a:lnTo>
                    <a:pt x="624535" y="752894"/>
                  </a:lnTo>
                  <a:lnTo>
                    <a:pt x="624535" y="760730"/>
                  </a:lnTo>
                  <a:lnTo>
                    <a:pt x="619213" y="762000"/>
                  </a:lnTo>
                  <a:lnTo>
                    <a:pt x="614095" y="764540"/>
                  </a:lnTo>
                  <a:lnTo>
                    <a:pt x="609320" y="764540"/>
                  </a:lnTo>
                  <a:lnTo>
                    <a:pt x="618020" y="760730"/>
                  </a:lnTo>
                  <a:lnTo>
                    <a:pt x="624535" y="760730"/>
                  </a:lnTo>
                  <a:lnTo>
                    <a:pt x="624535" y="752894"/>
                  </a:lnTo>
                  <a:lnTo>
                    <a:pt x="623963" y="753110"/>
                  </a:lnTo>
                  <a:lnTo>
                    <a:pt x="620191" y="755650"/>
                  </a:lnTo>
                  <a:lnTo>
                    <a:pt x="612902" y="760730"/>
                  </a:lnTo>
                  <a:lnTo>
                    <a:pt x="609295" y="762000"/>
                  </a:lnTo>
                  <a:lnTo>
                    <a:pt x="599084" y="764540"/>
                  </a:lnTo>
                  <a:lnTo>
                    <a:pt x="593572" y="764540"/>
                  </a:lnTo>
                  <a:lnTo>
                    <a:pt x="590257" y="765810"/>
                  </a:lnTo>
                  <a:lnTo>
                    <a:pt x="589127" y="765810"/>
                  </a:lnTo>
                  <a:lnTo>
                    <a:pt x="589127" y="773430"/>
                  </a:lnTo>
                  <a:lnTo>
                    <a:pt x="585927" y="775970"/>
                  </a:lnTo>
                  <a:lnTo>
                    <a:pt x="582002" y="777240"/>
                  </a:lnTo>
                  <a:lnTo>
                    <a:pt x="576986" y="779780"/>
                  </a:lnTo>
                  <a:lnTo>
                    <a:pt x="568591" y="781050"/>
                  </a:lnTo>
                  <a:lnTo>
                    <a:pt x="565124" y="782320"/>
                  </a:lnTo>
                  <a:lnTo>
                    <a:pt x="559536" y="783590"/>
                  </a:lnTo>
                  <a:lnTo>
                    <a:pt x="557669" y="783590"/>
                  </a:lnTo>
                  <a:lnTo>
                    <a:pt x="557796" y="782320"/>
                  </a:lnTo>
                  <a:lnTo>
                    <a:pt x="559650" y="781050"/>
                  </a:lnTo>
                  <a:lnTo>
                    <a:pt x="566407" y="779780"/>
                  </a:lnTo>
                  <a:lnTo>
                    <a:pt x="567143" y="778510"/>
                  </a:lnTo>
                  <a:lnTo>
                    <a:pt x="569226" y="774700"/>
                  </a:lnTo>
                  <a:lnTo>
                    <a:pt x="581329" y="770890"/>
                  </a:lnTo>
                  <a:lnTo>
                    <a:pt x="585355" y="769620"/>
                  </a:lnTo>
                  <a:lnTo>
                    <a:pt x="585825" y="769620"/>
                  </a:lnTo>
                  <a:lnTo>
                    <a:pt x="586333" y="772160"/>
                  </a:lnTo>
                  <a:lnTo>
                    <a:pt x="586257" y="773430"/>
                  </a:lnTo>
                  <a:lnTo>
                    <a:pt x="589127" y="773430"/>
                  </a:lnTo>
                  <a:lnTo>
                    <a:pt x="589127" y="765810"/>
                  </a:lnTo>
                  <a:lnTo>
                    <a:pt x="588683" y="765810"/>
                  </a:lnTo>
                  <a:lnTo>
                    <a:pt x="596023" y="762000"/>
                  </a:lnTo>
                  <a:lnTo>
                    <a:pt x="597509" y="759460"/>
                  </a:lnTo>
                  <a:lnTo>
                    <a:pt x="603872" y="755650"/>
                  </a:lnTo>
                  <a:lnTo>
                    <a:pt x="601281" y="755650"/>
                  </a:lnTo>
                  <a:lnTo>
                    <a:pt x="596074" y="758190"/>
                  </a:lnTo>
                  <a:lnTo>
                    <a:pt x="591578" y="759460"/>
                  </a:lnTo>
                  <a:lnTo>
                    <a:pt x="587971" y="763270"/>
                  </a:lnTo>
                  <a:lnTo>
                    <a:pt x="585000" y="764540"/>
                  </a:lnTo>
                  <a:lnTo>
                    <a:pt x="583260" y="764540"/>
                  </a:lnTo>
                  <a:lnTo>
                    <a:pt x="576199" y="767080"/>
                  </a:lnTo>
                  <a:lnTo>
                    <a:pt x="575602" y="765810"/>
                  </a:lnTo>
                  <a:lnTo>
                    <a:pt x="572020" y="765810"/>
                  </a:lnTo>
                  <a:lnTo>
                    <a:pt x="571258" y="764540"/>
                  </a:lnTo>
                  <a:lnTo>
                    <a:pt x="574268" y="763270"/>
                  </a:lnTo>
                  <a:lnTo>
                    <a:pt x="575665" y="763270"/>
                  </a:lnTo>
                  <a:lnTo>
                    <a:pt x="580364" y="762000"/>
                  </a:lnTo>
                  <a:lnTo>
                    <a:pt x="583488" y="760730"/>
                  </a:lnTo>
                  <a:lnTo>
                    <a:pt x="586828" y="759460"/>
                  </a:lnTo>
                  <a:lnTo>
                    <a:pt x="598233" y="755650"/>
                  </a:lnTo>
                  <a:lnTo>
                    <a:pt x="602107" y="754380"/>
                  </a:lnTo>
                  <a:lnTo>
                    <a:pt x="613321" y="750570"/>
                  </a:lnTo>
                  <a:lnTo>
                    <a:pt x="615619" y="750570"/>
                  </a:lnTo>
                  <a:lnTo>
                    <a:pt x="616026" y="753110"/>
                  </a:lnTo>
                  <a:lnTo>
                    <a:pt x="618921" y="751840"/>
                  </a:lnTo>
                  <a:lnTo>
                    <a:pt x="627278" y="751840"/>
                  </a:lnTo>
                  <a:lnTo>
                    <a:pt x="627278" y="729488"/>
                  </a:lnTo>
                  <a:lnTo>
                    <a:pt x="623354" y="730250"/>
                  </a:lnTo>
                  <a:lnTo>
                    <a:pt x="620534" y="730250"/>
                  </a:lnTo>
                  <a:lnTo>
                    <a:pt x="620204" y="728980"/>
                  </a:lnTo>
                  <a:lnTo>
                    <a:pt x="608799" y="730250"/>
                  </a:lnTo>
                  <a:lnTo>
                    <a:pt x="609803" y="728980"/>
                  </a:lnTo>
                  <a:lnTo>
                    <a:pt x="610806" y="727710"/>
                  </a:lnTo>
                  <a:lnTo>
                    <a:pt x="611809" y="726440"/>
                  </a:lnTo>
                  <a:lnTo>
                    <a:pt x="594906" y="726440"/>
                  </a:lnTo>
                  <a:lnTo>
                    <a:pt x="593064" y="726440"/>
                  </a:lnTo>
                  <a:lnTo>
                    <a:pt x="589521" y="726440"/>
                  </a:lnTo>
                  <a:lnTo>
                    <a:pt x="583336" y="727710"/>
                  </a:lnTo>
                  <a:lnTo>
                    <a:pt x="581037" y="727710"/>
                  </a:lnTo>
                  <a:lnTo>
                    <a:pt x="579272" y="726440"/>
                  </a:lnTo>
                  <a:lnTo>
                    <a:pt x="574611" y="726440"/>
                  </a:lnTo>
                  <a:lnTo>
                    <a:pt x="574141" y="725170"/>
                  </a:lnTo>
                  <a:lnTo>
                    <a:pt x="573963" y="724712"/>
                  </a:lnTo>
                  <a:lnTo>
                    <a:pt x="573963" y="748030"/>
                  </a:lnTo>
                  <a:lnTo>
                    <a:pt x="570611" y="750570"/>
                  </a:lnTo>
                  <a:lnTo>
                    <a:pt x="570255" y="750633"/>
                  </a:lnTo>
                  <a:lnTo>
                    <a:pt x="570255" y="762000"/>
                  </a:lnTo>
                  <a:lnTo>
                    <a:pt x="569722" y="763270"/>
                  </a:lnTo>
                  <a:lnTo>
                    <a:pt x="567842" y="764540"/>
                  </a:lnTo>
                  <a:lnTo>
                    <a:pt x="564375" y="767080"/>
                  </a:lnTo>
                  <a:lnTo>
                    <a:pt x="557911" y="767080"/>
                  </a:lnTo>
                  <a:lnTo>
                    <a:pt x="559879" y="764540"/>
                  </a:lnTo>
                  <a:lnTo>
                    <a:pt x="563664" y="763270"/>
                  </a:lnTo>
                  <a:lnTo>
                    <a:pt x="566750" y="762000"/>
                  </a:lnTo>
                  <a:lnTo>
                    <a:pt x="570255" y="762000"/>
                  </a:lnTo>
                  <a:lnTo>
                    <a:pt x="570255" y="750633"/>
                  </a:lnTo>
                  <a:lnTo>
                    <a:pt x="562622" y="751840"/>
                  </a:lnTo>
                  <a:lnTo>
                    <a:pt x="558431" y="753110"/>
                  </a:lnTo>
                  <a:lnTo>
                    <a:pt x="552513" y="755650"/>
                  </a:lnTo>
                  <a:lnTo>
                    <a:pt x="551573" y="755650"/>
                  </a:lnTo>
                  <a:lnTo>
                    <a:pt x="552704" y="754380"/>
                  </a:lnTo>
                  <a:lnTo>
                    <a:pt x="553847" y="753110"/>
                  </a:lnTo>
                  <a:lnTo>
                    <a:pt x="552196" y="751840"/>
                  </a:lnTo>
                  <a:lnTo>
                    <a:pt x="550519" y="752233"/>
                  </a:lnTo>
                  <a:lnTo>
                    <a:pt x="550519" y="762000"/>
                  </a:lnTo>
                  <a:lnTo>
                    <a:pt x="548589" y="764540"/>
                  </a:lnTo>
                  <a:lnTo>
                    <a:pt x="547903" y="765810"/>
                  </a:lnTo>
                  <a:lnTo>
                    <a:pt x="546785" y="767080"/>
                  </a:lnTo>
                  <a:lnTo>
                    <a:pt x="545909" y="767080"/>
                  </a:lnTo>
                  <a:lnTo>
                    <a:pt x="545134" y="768350"/>
                  </a:lnTo>
                  <a:lnTo>
                    <a:pt x="543217" y="769620"/>
                  </a:lnTo>
                  <a:lnTo>
                    <a:pt x="539242" y="770890"/>
                  </a:lnTo>
                  <a:lnTo>
                    <a:pt x="536409" y="770890"/>
                  </a:lnTo>
                  <a:lnTo>
                    <a:pt x="536816" y="769620"/>
                  </a:lnTo>
                  <a:lnTo>
                    <a:pt x="525919" y="769620"/>
                  </a:lnTo>
                  <a:lnTo>
                    <a:pt x="528231" y="768350"/>
                  </a:lnTo>
                  <a:lnTo>
                    <a:pt x="534606" y="765810"/>
                  </a:lnTo>
                  <a:lnTo>
                    <a:pt x="536041" y="764540"/>
                  </a:lnTo>
                  <a:lnTo>
                    <a:pt x="537527" y="764540"/>
                  </a:lnTo>
                  <a:lnTo>
                    <a:pt x="547154" y="762000"/>
                  </a:lnTo>
                  <a:lnTo>
                    <a:pt x="550519" y="762000"/>
                  </a:lnTo>
                  <a:lnTo>
                    <a:pt x="550519" y="752233"/>
                  </a:lnTo>
                  <a:lnTo>
                    <a:pt x="546633" y="753110"/>
                  </a:lnTo>
                  <a:lnTo>
                    <a:pt x="545909" y="753110"/>
                  </a:lnTo>
                  <a:lnTo>
                    <a:pt x="552653" y="749300"/>
                  </a:lnTo>
                  <a:lnTo>
                    <a:pt x="556552" y="749300"/>
                  </a:lnTo>
                  <a:lnTo>
                    <a:pt x="556755" y="750570"/>
                  </a:lnTo>
                  <a:lnTo>
                    <a:pt x="560565" y="750570"/>
                  </a:lnTo>
                  <a:lnTo>
                    <a:pt x="561467" y="749300"/>
                  </a:lnTo>
                  <a:lnTo>
                    <a:pt x="562737" y="749300"/>
                  </a:lnTo>
                  <a:lnTo>
                    <a:pt x="563054" y="748030"/>
                  </a:lnTo>
                  <a:lnTo>
                    <a:pt x="565048" y="746760"/>
                  </a:lnTo>
                  <a:lnTo>
                    <a:pt x="567042" y="745490"/>
                  </a:lnTo>
                  <a:lnTo>
                    <a:pt x="569760" y="744220"/>
                  </a:lnTo>
                  <a:lnTo>
                    <a:pt x="573062" y="744220"/>
                  </a:lnTo>
                  <a:lnTo>
                    <a:pt x="572008" y="745490"/>
                  </a:lnTo>
                  <a:lnTo>
                    <a:pt x="572211" y="746760"/>
                  </a:lnTo>
                  <a:lnTo>
                    <a:pt x="573824" y="746760"/>
                  </a:lnTo>
                  <a:lnTo>
                    <a:pt x="573963" y="748030"/>
                  </a:lnTo>
                  <a:lnTo>
                    <a:pt x="573963" y="724712"/>
                  </a:lnTo>
                  <a:lnTo>
                    <a:pt x="573176" y="722630"/>
                  </a:lnTo>
                  <a:lnTo>
                    <a:pt x="570280" y="722630"/>
                  </a:lnTo>
                  <a:lnTo>
                    <a:pt x="555917" y="725170"/>
                  </a:lnTo>
                  <a:lnTo>
                    <a:pt x="553326" y="724395"/>
                  </a:lnTo>
                  <a:lnTo>
                    <a:pt x="553326" y="746760"/>
                  </a:lnTo>
                  <a:lnTo>
                    <a:pt x="552894" y="748030"/>
                  </a:lnTo>
                  <a:lnTo>
                    <a:pt x="551675" y="748030"/>
                  </a:lnTo>
                  <a:lnTo>
                    <a:pt x="538988" y="752246"/>
                  </a:lnTo>
                  <a:lnTo>
                    <a:pt x="538988" y="762000"/>
                  </a:lnTo>
                  <a:lnTo>
                    <a:pt x="538213" y="762000"/>
                  </a:lnTo>
                  <a:lnTo>
                    <a:pt x="534758" y="763270"/>
                  </a:lnTo>
                  <a:lnTo>
                    <a:pt x="532295" y="764540"/>
                  </a:lnTo>
                  <a:lnTo>
                    <a:pt x="531050" y="763270"/>
                  </a:lnTo>
                  <a:lnTo>
                    <a:pt x="531596" y="763270"/>
                  </a:lnTo>
                  <a:lnTo>
                    <a:pt x="534657" y="762000"/>
                  </a:lnTo>
                  <a:lnTo>
                    <a:pt x="537464" y="760730"/>
                  </a:lnTo>
                  <a:lnTo>
                    <a:pt x="538543" y="760730"/>
                  </a:lnTo>
                  <a:lnTo>
                    <a:pt x="538988" y="762000"/>
                  </a:lnTo>
                  <a:lnTo>
                    <a:pt x="538988" y="752246"/>
                  </a:lnTo>
                  <a:lnTo>
                    <a:pt x="536359" y="753110"/>
                  </a:lnTo>
                  <a:lnTo>
                    <a:pt x="532676" y="754380"/>
                  </a:lnTo>
                  <a:lnTo>
                    <a:pt x="529958" y="754380"/>
                  </a:lnTo>
                  <a:lnTo>
                    <a:pt x="530529" y="751840"/>
                  </a:lnTo>
                  <a:lnTo>
                    <a:pt x="522122" y="753110"/>
                  </a:lnTo>
                  <a:lnTo>
                    <a:pt x="515086" y="755650"/>
                  </a:lnTo>
                  <a:lnTo>
                    <a:pt x="508431" y="756856"/>
                  </a:lnTo>
                  <a:lnTo>
                    <a:pt x="508431" y="798830"/>
                  </a:lnTo>
                  <a:lnTo>
                    <a:pt x="507809" y="800100"/>
                  </a:lnTo>
                  <a:lnTo>
                    <a:pt x="503250" y="800100"/>
                  </a:lnTo>
                  <a:lnTo>
                    <a:pt x="501065" y="801370"/>
                  </a:lnTo>
                  <a:lnTo>
                    <a:pt x="498627" y="800100"/>
                  </a:lnTo>
                  <a:lnTo>
                    <a:pt x="500684" y="798830"/>
                  </a:lnTo>
                  <a:lnTo>
                    <a:pt x="505383" y="797560"/>
                  </a:lnTo>
                  <a:lnTo>
                    <a:pt x="507974" y="797560"/>
                  </a:lnTo>
                  <a:lnTo>
                    <a:pt x="508330" y="798830"/>
                  </a:lnTo>
                  <a:lnTo>
                    <a:pt x="508431" y="756856"/>
                  </a:lnTo>
                  <a:lnTo>
                    <a:pt x="508076" y="756920"/>
                  </a:lnTo>
                  <a:lnTo>
                    <a:pt x="502323" y="759028"/>
                  </a:lnTo>
                  <a:lnTo>
                    <a:pt x="502323" y="768350"/>
                  </a:lnTo>
                  <a:lnTo>
                    <a:pt x="500456" y="769620"/>
                  </a:lnTo>
                  <a:lnTo>
                    <a:pt x="499884" y="769620"/>
                  </a:lnTo>
                  <a:lnTo>
                    <a:pt x="497941" y="770890"/>
                  </a:lnTo>
                  <a:lnTo>
                    <a:pt x="496138" y="770890"/>
                  </a:lnTo>
                  <a:lnTo>
                    <a:pt x="496658" y="769620"/>
                  </a:lnTo>
                  <a:lnTo>
                    <a:pt x="496874" y="769620"/>
                  </a:lnTo>
                  <a:lnTo>
                    <a:pt x="498843" y="768350"/>
                  </a:lnTo>
                  <a:lnTo>
                    <a:pt x="502323" y="768350"/>
                  </a:lnTo>
                  <a:lnTo>
                    <a:pt x="502323" y="759028"/>
                  </a:lnTo>
                  <a:lnTo>
                    <a:pt x="501142" y="759460"/>
                  </a:lnTo>
                  <a:lnTo>
                    <a:pt x="494309" y="763270"/>
                  </a:lnTo>
                  <a:lnTo>
                    <a:pt x="497281" y="762000"/>
                  </a:lnTo>
                  <a:lnTo>
                    <a:pt x="498386" y="763270"/>
                  </a:lnTo>
                  <a:lnTo>
                    <a:pt x="496544" y="765810"/>
                  </a:lnTo>
                  <a:lnTo>
                    <a:pt x="494245" y="767080"/>
                  </a:lnTo>
                  <a:lnTo>
                    <a:pt x="487438" y="770356"/>
                  </a:lnTo>
                  <a:lnTo>
                    <a:pt x="487438" y="781050"/>
                  </a:lnTo>
                  <a:lnTo>
                    <a:pt x="487210" y="781050"/>
                  </a:lnTo>
                  <a:lnTo>
                    <a:pt x="482219" y="783590"/>
                  </a:lnTo>
                  <a:lnTo>
                    <a:pt x="479412" y="786130"/>
                  </a:lnTo>
                  <a:lnTo>
                    <a:pt x="478485" y="786422"/>
                  </a:lnTo>
                  <a:lnTo>
                    <a:pt x="478485" y="802640"/>
                  </a:lnTo>
                  <a:lnTo>
                    <a:pt x="478205" y="803910"/>
                  </a:lnTo>
                  <a:lnTo>
                    <a:pt x="477062" y="805180"/>
                  </a:lnTo>
                  <a:lnTo>
                    <a:pt x="475589" y="805180"/>
                  </a:lnTo>
                  <a:lnTo>
                    <a:pt x="473608" y="806450"/>
                  </a:lnTo>
                  <a:lnTo>
                    <a:pt x="473202" y="806450"/>
                  </a:lnTo>
                  <a:lnTo>
                    <a:pt x="473202" y="821690"/>
                  </a:lnTo>
                  <a:lnTo>
                    <a:pt x="473087" y="824230"/>
                  </a:lnTo>
                  <a:lnTo>
                    <a:pt x="470801" y="824230"/>
                  </a:lnTo>
                  <a:lnTo>
                    <a:pt x="468401" y="825500"/>
                  </a:lnTo>
                  <a:lnTo>
                    <a:pt x="467271" y="825500"/>
                  </a:lnTo>
                  <a:lnTo>
                    <a:pt x="465721" y="824230"/>
                  </a:lnTo>
                  <a:lnTo>
                    <a:pt x="464413" y="824230"/>
                  </a:lnTo>
                  <a:lnTo>
                    <a:pt x="462457" y="822960"/>
                  </a:lnTo>
                  <a:lnTo>
                    <a:pt x="465124" y="821690"/>
                  </a:lnTo>
                  <a:lnTo>
                    <a:pt x="473202" y="821690"/>
                  </a:lnTo>
                  <a:lnTo>
                    <a:pt x="473202" y="806450"/>
                  </a:lnTo>
                  <a:lnTo>
                    <a:pt x="472236" y="806450"/>
                  </a:lnTo>
                  <a:lnTo>
                    <a:pt x="472084" y="805180"/>
                  </a:lnTo>
                  <a:lnTo>
                    <a:pt x="471893" y="805180"/>
                  </a:lnTo>
                  <a:lnTo>
                    <a:pt x="473202" y="803910"/>
                  </a:lnTo>
                  <a:lnTo>
                    <a:pt x="477304" y="802640"/>
                  </a:lnTo>
                  <a:lnTo>
                    <a:pt x="478485" y="802640"/>
                  </a:lnTo>
                  <a:lnTo>
                    <a:pt x="478485" y="786422"/>
                  </a:lnTo>
                  <a:lnTo>
                    <a:pt x="471347" y="788670"/>
                  </a:lnTo>
                  <a:lnTo>
                    <a:pt x="470052" y="789940"/>
                  </a:lnTo>
                  <a:lnTo>
                    <a:pt x="469671" y="787400"/>
                  </a:lnTo>
                  <a:lnTo>
                    <a:pt x="470687" y="786130"/>
                  </a:lnTo>
                  <a:lnTo>
                    <a:pt x="472579" y="784860"/>
                  </a:lnTo>
                  <a:lnTo>
                    <a:pt x="474459" y="783590"/>
                  </a:lnTo>
                  <a:lnTo>
                    <a:pt x="474459" y="781050"/>
                  </a:lnTo>
                  <a:lnTo>
                    <a:pt x="479221" y="779780"/>
                  </a:lnTo>
                  <a:lnTo>
                    <a:pt x="483984" y="778510"/>
                  </a:lnTo>
                  <a:lnTo>
                    <a:pt x="484759" y="779780"/>
                  </a:lnTo>
                  <a:lnTo>
                    <a:pt x="487273" y="779780"/>
                  </a:lnTo>
                  <a:lnTo>
                    <a:pt x="487438" y="781050"/>
                  </a:lnTo>
                  <a:lnTo>
                    <a:pt x="487438" y="770356"/>
                  </a:lnTo>
                  <a:lnTo>
                    <a:pt x="486321" y="770890"/>
                  </a:lnTo>
                  <a:lnTo>
                    <a:pt x="483311" y="770890"/>
                  </a:lnTo>
                  <a:lnTo>
                    <a:pt x="485711" y="767080"/>
                  </a:lnTo>
                  <a:lnTo>
                    <a:pt x="484644" y="767080"/>
                  </a:lnTo>
                  <a:lnTo>
                    <a:pt x="473735" y="769620"/>
                  </a:lnTo>
                  <a:lnTo>
                    <a:pt x="475576" y="767080"/>
                  </a:lnTo>
                  <a:lnTo>
                    <a:pt x="469099" y="767080"/>
                  </a:lnTo>
                  <a:lnTo>
                    <a:pt x="465569" y="768375"/>
                  </a:lnTo>
                  <a:lnTo>
                    <a:pt x="465569" y="815340"/>
                  </a:lnTo>
                  <a:lnTo>
                    <a:pt x="462737" y="817880"/>
                  </a:lnTo>
                  <a:lnTo>
                    <a:pt x="461619" y="819150"/>
                  </a:lnTo>
                  <a:lnTo>
                    <a:pt x="456996" y="820420"/>
                  </a:lnTo>
                  <a:lnTo>
                    <a:pt x="454063" y="820420"/>
                  </a:lnTo>
                  <a:lnTo>
                    <a:pt x="452653" y="820127"/>
                  </a:lnTo>
                  <a:lnTo>
                    <a:pt x="452653" y="826770"/>
                  </a:lnTo>
                  <a:lnTo>
                    <a:pt x="451421" y="826770"/>
                  </a:lnTo>
                  <a:lnTo>
                    <a:pt x="452005" y="825500"/>
                  </a:lnTo>
                  <a:lnTo>
                    <a:pt x="452564" y="825500"/>
                  </a:lnTo>
                  <a:lnTo>
                    <a:pt x="452653" y="826770"/>
                  </a:lnTo>
                  <a:lnTo>
                    <a:pt x="452653" y="820127"/>
                  </a:lnTo>
                  <a:lnTo>
                    <a:pt x="447954" y="819150"/>
                  </a:lnTo>
                  <a:lnTo>
                    <a:pt x="444119" y="820420"/>
                  </a:lnTo>
                  <a:lnTo>
                    <a:pt x="443458" y="820788"/>
                  </a:lnTo>
                  <a:lnTo>
                    <a:pt x="443458" y="836930"/>
                  </a:lnTo>
                  <a:lnTo>
                    <a:pt x="442226" y="838200"/>
                  </a:lnTo>
                  <a:lnTo>
                    <a:pt x="439674" y="838200"/>
                  </a:lnTo>
                  <a:lnTo>
                    <a:pt x="440893" y="836930"/>
                  </a:lnTo>
                  <a:lnTo>
                    <a:pt x="443458" y="836930"/>
                  </a:lnTo>
                  <a:lnTo>
                    <a:pt x="443458" y="820788"/>
                  </a:lnTo>
                  <a:lnTo>
                    <a:pt x="442341" y="821385"/>
                  </a:lnTo>
                  <a:lnTo>
                    <a:pt x="442341" y="829310"/>
                  </a:lnTo>
                  <a:lnTo>
                    <a:pt x="441947" y="830580"/>
                  </a:lnTo>
                  <a:lnTo>
                    <a:pt x="439839" y="830580"/>
                  </a:lnTo>
                  <a:lnTo>
                    <a:pt x="441794" y="829310"/>
                  </a:lnTo>
                  <a:lnTo>
                    <a:pt x="442341" y="829310"/>
                  </a:lnTo>
                  <a:lnTo>
                    <a:pt x="442341" y="821385"/>
                  </a:lnTo>
                  <a:lnTo>
                    <a:pt x="439496" y="822934"/>
                  </a:lnTo>
                  <a:lnTo>
                    <a:pt x="439496" y="830580"/>
                  </a:lnTo>
                  <a:lnTo>
                    <a:pt x="438467" y="831850"/>
                  </a:lnTo>
                  <a:lnTo>
                    <a:pt x="438708" y="830580"/>
                  </a:lnTo>
                  <a:lnTo>
                    <a:pt x="439496" y="830580"/>
                  </a:lnTo>
                  <a:lnTo>
                    <a:pt x="439496" y="822934"/>
                  </a:lnTo>
                  <a:lnTo>
                    <a:pt x="434746" y="825500"/>
                  </a:lnTo>
                  <a:lnTo>
                    <a:pt x="432460" y="826770"/>
                  </a:lnTo>
                  <a:lnTo>
                    <a:pt x="431368" y="828040"/>
                  </a:lnTo>
                  <a:lnTo>
                    <a:pt x="427024" y="828040"/>
                  </a:lnTo>
                  <a:lnTo>
                    <a:pt x="420268" y="829310"/>
                  </a:lnTo>
                  <a:lnTo>
                    <a:pt x="414464" y="833120"/>
                  </a:lnTo>
                  <a:lnTo>
                    <a:pt x="413702" y="834390"/>
                  </a:lnTo>
                  <a:lnTo>
                    <a:pt x="410171" y="835660"/>
                  </a:lnTo>
                  <a:lnTo>
                    <a:pt x="407708" y="836930"/>
                  </a:lnTo>
                  <a:lnTo>
                    <a:pt x="405218" y="836930"/>
                  </a:lnTo>
                  <a:lnTo>
                    <a:pt x="405320" y="835660"/>
                  </a:lnTo>
                  <a:lnTo>
                    <a:pt x="409257" y="834390"/>
                  </a:lnTo>
                  <a:lnTo>
                    <a:pt x="413194" y="833120"/>
                  </a:lnTo>
                  <a:lnTo>
                    <a:pt x="411924" y="830580"/>
                  </a:lnTo>
                  <a:lnTo>
                    <a:pt x="415442" y="829310"/>
                  </a:lnTo>
                  <a:lnTo>
                    <a:pt x="418376" y="828040"/>
                  </a:lnTo>
                  <a:lnTo>
                    <a:pt x="427177" y="824230"/>
                  </a:lnTo>
                  <a:lnTo>
                    <a:pt x="430555" y="821690"/>
                  </a:lnTo>
                  <a:lnTo>
                    <a:pt x="431571" y="820420"/>
                  </a:lnTo>
                  <a:lnTo>
                    <a:pt x="432282" y="819150"/>
                  </a:lnTo>
                  <a:lnTo>
                    <a:pt x="431419" y="819150"/>
                  </a:lnTo>
                  <a:lnTo>
                    <a:pt x="420928" y="821690"/>
                  </a:lnTo>
                  <a:lnTo>
                    <a:pt x="413918" y="825500"/>
                  </a:lnTo>
                  <a:lnTo>
                    <a:pt x="405333" y="828040"/>
                  </a:lnTo>
                  <a:lnTo>
                    <a:pt x="405117" y="828040"/>
                  </a:lnTo>
                  <a:lnTo>
                    <a:pt x="405117" y="829310"/>
                  </a:lnTo>
                  <a:lnTo>
                    <a:pt x="404660" y="830580"/>
                  </a:lnTo>
                  <a:lnTo>
                    <a:pt x="404152" y="830580"/>
                  </a:lnTo>
                  <a:lnTo>
                    <a:pt x="405117" y="829310"/>
                  </a:lnTo>
                  <a:lnTo>
                    <a:pt x="405117" y="828040"/>
                  </a:lnTo>
                  <a:lnTo>
                    <a:pt x="403885" y="828040"/>
                  </a:lnTo>
                  <a:lnTo>
                    <a:pt x="404520" y="826770"/>
                  </a:lnTo>
                  <a:lnTo>
                    <a:pt x="406260" y="825500"/>
                  </a:lnTo>
                  <a:lnTo>
                    <a:pt x="410133" y="824230"/>
                  </a:lnTo>
                  <a:lnTo>
                    <a:pt x="412762" y="822960"/>
                  </a:lnTo>
                  <a:lnTo>
                    <a:pt x="411568" y="821690"/>
                  </a:lnTo>
                  <a:lnTo>
                    <a:pt x="409181" y="822960"/>
                  </a:lnTo>
                  <a:lnTo>
                    <a:pt x="404025" y="824230"/>
                  </a:lnTo>
                  <a:lnTo>
                    <a:pt x="398487" y="826770"/>
                  </a:lnTo>
                  <a:lnTo>
                    <a:pt x="397764" y="824230"/>
                  </a:lnTo>
                  <a:lnTo>
                    <a:pt x="399440" y="822960"/>
                  </a:lnTo>
                  <a:lnTo>
                    <a:pt x="402018" y="821690"/>
                  </a:lnTo>
                  <a:lnTo>
                    <a:pt x="404583" y="820420"/>
                  </a:lnTo>
                  <a:lnTo>
                    <a:pt x="404710" y="819150"/>
                  </a:lnTo>
                  <a:lnTo>
                    <a:pt x="405663" y="817880"/>
                  </a:lnTo>
                  <a:lnTo>
                    <a:pt x="408419" y="817880"/>
                  </a:lnTo>
                  <a:lnTo>
                    <a:pt x="407746" y="820420"/>
                  </a:lnTo>
                  <a:lnTo>
                    <a:pt x="412686" y="819150"/>
                  </a:lnTo>
                  <a:lnTo>
                    <a:pt x="418617" y="816610"/>
                  </a:lnTo>
                  <a:lnTo>
                    <a:pt x="420700" y="816610"/>
                  </a:lnTo>
                  <a:lnTo>
                    <a:pt x="422960" y="815340"/>
                  </a:lnTo>
                  <a:lnTo>
                    <a:pt x="419887" y="814070"/>
                  </a:lnTo>
                  <a:lnTo>
                    <a:pt x="420243" y="814070"/>
                  </a:lnTo>
                  <a:lnTo>
                    <a:pt x="425348" y="811530"/>
                  </a:lnTo>
                  <a:lnTo>
                    <a:pt x="427913" y="810260"/>
                  </a:lnTo>
                  <a:lnTo>
                    <a:pt x="427736" y="808990"/>
                  </a:lnTo>
                  <a:lnTo>
                    <a:pt x="430441" y="807720"/>
                  </a:lnTo>
                  <a:lnTo>
                    <a:pt x="431749" y="806450"/>
                  </a:lnTo>
                  <a:lnTo>
                    <a:pt x="437807" y="806450"/>
                  </a:lnTo>
                  <a:lnTo>
                    <a:pt x="444792" y="805180"/>
                  </a:lnTo>
                  <a:lnTo>
                    <a:pt x="446963" y="805180"/>
                  </a:lnTo>
                  <a:lnTo>
                    <a:pt x="445566" y="806450"/>
                  </a:lnTo>
                  <a:lnTo>
                    <a:pt x="444131" y="808990"/>
                  </a:lnTo>
                  <a:lnTo>
                    <a:pt x="444017" y="811530"/>
                  </a:lnTo>
                  <a:lnTo>
                    <a:pt x="453631" y="811530"/>
                  </a:lnTo>
                  <a:lnTo>
                    <a:pt x="452945" y="814070"/>
                  </a:lnTo>
                  <a:lnTo>
                    <a:pt x="461975" y="811530"/>
                  </a:lnTo>
                  <a:lnTo>
                    <a:pt x="462051" y="812800"/>
                  </a:lnTo>
                  <a:lnTo>
                    <a:pt x="456336" y="816610"/>
                  </a:lnTo>
                  <a:lnTo>
                    <a:pt x="456031" y="817880"/>
                  </a:lnTo>
                  <a:lnTo>
                    <a:pt x="465404" y="815340"/>
                  </a:lnTo>
                  <a:lnTo>
                    <a:pt x="465569" y="815340"/>
                  </a:lnTo>
                  <a:lnTo>
                    <a:pt x="465569" y="768375"/>
                  </a:lnTo>
                  <a:lnTo>
                    <a:pt x="462114" y="769620"/>
                  </a:lnTo>
                  <a:lnTo>
                    <a:pt x="459562" y="768350"/>
                  </a:lnTo>
                  <a:lnTo>
                    <a:pt x="453796" y="768350"/>
                  </a:lnTo>
                  <a:lnTo>
                    <a:pt x="460362" y="763270"/>
                  </a:lnTo>
                  <a:lnTo>
                    <a:pt x="464261" y="763270"/>
                  </a:lnTo>
                  <a:lnTo>
                    <a:pt x="469811" y="762000"/>
                  </a:lnTo>
                  <a:lnTo>
                    <a:pt x="471792" y="762000"/>
                  </a:lnTo>
                  <a:lnTo>
                    <a:pt x="475246" y="760730"/>
                  </a:lnTo>
                  <a:lnTo>
                    <a:pt x="478688" y="759460"/>
                  </a:lnTo>
                  <a:lnTo>
                    <a:pt x="479577" y="759460"/>
                  </a:lnTo>
                  <a:lnTo>
                    <a:pt x="476872" y="764540"/>
                  </a:lnTo>
                  <a:lnTo>
                    <a:pt x="481126" y="763270"/>
                  </a:lnTo>
                  <a:lnTo>
                    <a:pt x="486511" y="763270"/>
                  </a:lnTo>
                  <a:lnTo>
                    <a:pt x="492582" y="762000"/>
                  </a:lnTo>
                  <a:lnTo>
                    <a:pt x="499935" y="759460"/>
                  </a:lnTo>
                  <a:lnTo>
                    <a:pt x="506577" y="755650"/>
                  </a:lnTo>
                  <a:lnTo>
                    <a:pt x="508800" y="754380"/>
                  </a:lnTo>
                  <a:lnTo>
                    <a:pt x="516432" y="751840"/>
                  </a:lnTo>
                  <a:lnTo>
                    <a:pt x="517245" y="750570"/>
                  </a:lnTo>
                  <a:lnTo>
                    <a:pt x="514388" y="750570"/>
                  </a:lnTo>
                  <a:lnTo>
                    <a:pt x="511187" y="751840"/>
                  </a:lnTo>
                  <a:lnTo>
                    <a:pt x="509358" y="753110"/>
                  </a:lnTo>
                  <a:lnTo>
                    <a:pt x="504685" y="754380"/>
                  </a:lnTo>
                  <a:lnTo>
                    <a:pt x="501967" y="755650"/>
                  </a:lnTo>
                  <a:lnTo>
                    <a:pt x="498551" y="755650"/>
                  </a:lnTo>
                  <a:lnTo>
                    <a:pt x="499579" y="754380"/>
                  </a:lnTo>
                  <a:lnTo>
                    <a:pt x="504202" y="753110"/>
                  </a:lnTo>
                  <a:lnTo>
                    <a:pt x="508825" y="751840"/>
                  </a:lnTo>
                  <a:lnTo>
                    <a:pt x="513461" y="750570"/>
                  </a:lnTo>
                  <a:lnTo>
                    <a:pt x="519391" y="748030"/>
                  </a:lnTo>
                  <a:lnTo>
                    <a:pt x="524306" y="746760"/>
                  </a:lnTo>
                  <a:lnTo>
                    <a:pt x="536879" y="746760"/>
                  </a:lnTo>
                  <a:lnTo>
                    <a:pt x="549998" y="742950"/>
                  </a:lnTo>
                  <a:lnTo>
                    <a:pt x="548830" y="745490"/>
                  </a:lnTo>
                  <a:lnTo>
                    <a:pt x="549427" y="745490"/>
                  </a:lnTo>
                  <a:lnTo>
                    <a:pt x="548792" y="746760"/>
                  </a:lnTo>
                  <a:lnTo>
                    <a:pt x="546963" y="747979"/>
                  </a:lnTo>
                  <a:lnTo>
                    <a:pt x="550621" y="746760"/>
                  </a:lnTo>
                  <a:lnTo>
                    <a:pt x="553326" y="746760"/>
                  </a:lnTo>
                  <a:lnTo>
                    <a:pt x="553326" y="724395"/>
                  </a:lnTo>
                  <a:lnTo>
                    <a:pt x="551726" y="723900"/>
                  </a:lnTo>
                  <a:lnTo>
                    <a:pt x="542734" y="725170"/>
                  </a:lnTo>
                  <a:lnTo>
                    <a:pt x="542048" y="725170"/>
                  </a:lnTo>
                  <a:lnTo>
                    <a:pt x="542544" y="722630"/>
                  </a:lnTo>
                  <a:lnTo>
                    <a:pt x="537260" y="723900"/>
                  </a:lnTo>
                  <a:lnTo>
                    <a:pt x="526884" y="726440"/>
                  </a:lnTo>
                  <a:lnTo>
                    <a:pt x="522884" y="727710"/>
                  </a:lnTo>
                  <a:lnTo>
                    <a:pt x="514845" y="728980"/>
                  </a:lnTo>
                  <a:lnTo>
                    <a:pt x="511568" y="728980"/>
                  </a:lnTo>
                  <a:lnTo>
                    <a:pt x="512152" y="726440"/>
                  </a:lnTo>
                  <a:lnTo>
                    <a:pt x="509524" y="726440"/>
                  </a:lnTo>
                  <a:lnTo>
                    <a:pt x="509524" y="748030"/>
                  </a:lnTo>
                  <a:lnTo>
                    <a:pt x="509168" y="749300"/>
                  </a:lnTo>
                  <a:lnTo>
                    <a:pt x="507885" y="749300"/>
                  </a:lnTo>
                  <a:lnTo>
                    <a:pt x="507072" y="750570"/>
                  </a:lnTo>
                  <a:lnTo>
                    <a:pt x="503364" y="751840"/>
                  </a:lnTo>
                  <a:lnTo>
                    <a:pt x="497408" y="751840"/>
                  </a:lnTo>
                  <a:lnTo>
                    <a:pt x="497992" y="750570"/>
                  </a:lnTo>
                  <a:lnTo>
                    <a:pt x="499491" y="750570"/>
                  </a:lnTo>
                  <a:lnTo>
                    <a:pt x="502920" y="749300"/>
                  </a:lnTo>
                  <a:lnTo>
                    <a:pt x="506349" y="748030"/>
                  </a:lnTo>
                  <a:lnTo>
                    <a:pt x="509524" y="748030"/>
                  </a:lnTo>
                  <a:lnTo>
                    <a:pt x="509524" y="726440"/>
                  </a:lnTo>
                  <a:lnTo>
                    <a:pt x="503072" y="726440"/>
                  </a:lnTo>
                  <a:lnTo>
                    <a:pt x="495020" y="730250"/>
                  </a:lnTo>
                  <a:lnTo>
                    <a:pt x="490791" y="730250"/>
                  </a:lnTo>
                  <a:lnTo>
                    <a:pt x="485470" y="731520"/>
                  </a:lnTo>
                  <a:lnTo>
                    <a:pt x="483628" y="731520"/>
                  </a:lnTo>
                  <a:lnTo>
                    <a:pt x="480898" y="732790"/>
                  </a:lnTo>
                  <a:lnTo>
                    <a:pt x="484263" y="734060"/>
                  </a:lnTo>
                  <a:lnTo>
                    <a:pt x="484949" y="735330"/>
                  </a:lnTo>
                  <a:lnTo>
                    <a:pt x="481457" y="739140"/>
                  </a:lnTo>
                  <a:lnTo>
                    <a:pt x="479450" y="739140"/>
                  </a:lnTo>
                  <a:lnTo>
                    <a:pt x="477062" y="740410"/>
                  </a:lnTo>
                  <a:lnTo>
                    <a:pt x="467537" y="741680"/>
                  </a:lnTo>
                  <a:lnTo>
                    <a:pt x="461213" y="742950"/>
                  </a:lnTo>
                  <a:lnTo>
                    <a:pt x="459536" y="742950"/>
                  </a:lnTo>
                  <a:lnTo>
                    <a:pt x="453809" y="746760"/>
                  </a:lnTo>
                  <a:lnTo>
                    <a:pt x="447001" y="750570"/>
                  </a:lnTo>
                  <a:lnTo>
                    <a:pt x="443992" y="751840"/>
                  </a:lnTo>
                  <a:lnTo>
                    <a:pt x="444334" y="751840"/>
                  </a:lnTo>
                  <a:lnTo>
                    <a:pt x="452196" y="750570"/>
                  </a:lnTo>
                  <a:lnTo>
                    <a:pt x="455091" y="749300"/>
                  </a:lnTo>
                  <a:lnTo>
                    <a:pt x="449046" y="753110"/>
                  </a:lnTo>
                  <a:lnTo>
                    <a:pt x="448233" y="754380"/>
                  </a:lnTo>
                  <a:lnTo>
                    <a:pt x="457276" y="753110"/>
                  </a:lnTo>
                  <a:lnTo>
                    <a:pt x="449618" y="756920"/>
                  </a:lnTo>
                  <a:lnTo>
                    <a:pt x="446913" y="760730"/>
                  </a:lnTo>
                  <a:lnTo>
                    <a:pt x="442023" y="762000"/>
                  </a:lnTo>
                  <a:lnTo>
                    <a:pt x="435965" y="763270"/>
                  </a:lnTo>
                  <a:lnTo>
                    <a:pt x="435292" y="763270"/>
                  </a:lnTo>
                  <a:lnTo>
                    <a:pt x="430199" y="764540"/>
                  </a:lnTo>
                  <a:lnTo>
                    <a:pt x="424624" y="768350"/>
                  </a:lnTo>
                  <a:lnTo>
                    <a:pt x="423151" y="770890"/>
                  </a:lnTo>
                  <a:lnTo>
                    <a:pt x="427380" y="770890"/>
                  </a:lnTo>
                  <a:lnTo>
                    <a:pt x="433806" y="769620"/>
                  </a:lnTo>
                  <a:lnTo>
                    <a:pt x="436956" y="769620"/>
                  </a:lnTo>
                  <a:lnTo>
                    <a:pt x="438823" y="768350"/>
                  </a:lnTo>
                  <a:lnTo>
                    <a:pt x="442353" y="765810"/>
                  </a:lnTo>
                  <a:lnTo>
                    <a:pt x="445008" y="764540"/>
                  </a:lnTo>
                  <a:lnTo>
                    <a:pt x="447205" y="762000"/>
                  </a:lnTo>
                  <a:lnTo>
                    <a:pt x="447179" y="763270"/>
                  </a:lnTo>
                  <a:lnTo>
                    <a:pt x="449935" y="762000"/>
                  </a:lnTo>
                  <a:lnTo>
                    <a:pt x="452691" y="760730"/>
                  </a:lnTo>
                  <a:lnTo>
                    <a:pt x="454342" y="760730"/>
                  </a:lnTo>
                  <a:lnTo>
                    <a:pt x="451967" y="764540"/>
                  </a:lnTo>
                  <a:lnTo>
                    <a:pt x="446379" y="768350"/>
                  </a:lnTo>
                  <a:lnTo>
                    <a:pt x="446544" y="769620"/>
                  </a:lnTo>
                  <a:lnTo>
                    <a:pt x="444080" y="770890"/>
                  </a:lnTo>
                  <a:lnTo>
                    <a:pt x="438658" y="773430"/>
                  </a:lnTo>
                  <a:lnTo>
                    <a:pt x="436524" y="773430"/>
                  </a:lnTo>
                  <a:lnTo>
                    <a:pt x="432193" y="777240"/>
                  </a:lnTo>
                  <a:lnTo>
                    <a:pt x="430060" y="777240"/>
                  </a:lnTo>
                  <a:lnTo>
                    <a:pt x="429437" y="775970"/>
                  </a:lnTo>
                  <a:lnTo>
                    <a:pt x="428815" y="775970"/>
                  </a:lnTo>
                  <a:lnTo>
                    <a:pt x="428383" y="774700"/>
                  </a:lnTo>
                  <a:lnTo>
                    <a:pt x="421297" y="777240"/>
                  </a:lnTo>
                  <a:lnTo>
                    <a:pt x="418998" y="777240"/>
                  </a:lnTo>
                  <a:lnTo>
                    <a:pt x="416039" y="778281"/>
                  </a:lnTo>
                  <a:lnTo>
                    <a:pt x="416039" y="800100"/>
                  </a:lnTo>
                  <a:lnTo>
                    <a:pt x="414401" y="802640"/>
                  </a:lnTo>
                  <a:lnTo>
                    <a:pt x="413232" y="803910"/>
                  </a:lnTo>
                  <a:lnTo>
                    <a:pt x="410400" y="805180"/>
                  </a:lnTo>
                  <a:lnTo>
                    <a:pt x="409740" y="805281"/>
                  </a:lnTo>
                  <a:lnTo>
                    <a:pt x="409740" y="812800"/>
                  </a:lnTo>
                  <a:lnTo>
                    <a:pt x="407885" y="814070"/>
                  </a:lnTo>
                  <a:lnTo>
                    <a:pt x="405472" y="815340"/>
                  </a:lnTo>
                  <a:lnTo>
                    <a:pt x="402323" y="816610"/>
                  </a:lnTo>
                  <a:lnTo>
                    <a:pt x="409181" y="812800"/>
                  </a:lnTo>
                  <a:lnTo>
                    <a:pt x="409740" y="812800"/>
                  </a:lnTo>
                  <a:lnTo>
                    <a:pt x="409740" y="805281"/>
                  </a:lnTo>
                  <a:lnTo>
                    <a:pt x="401866" y="806450"/>
                  </a:lnTo>
                  <a:lnTo>
                    <a:pt x="396608" y="806450"/>
                  </a:lnTo>
                  <a:lnTo>
                    <a:pt x="396163" y="806132"/>
                  </a:lnTo>
                  <a:lnTo>
                    <a:pt x="396163" y="834390"/>
                  </a:lnTo>
                  <a:lnTo>
                    <a:pt x="395605" y="835660"/>
                  </a:lnTo>
                  <a:lnTo>
                    <a:pt x="393255" y="836930"/>
                  </a:lnTo>
                  <a:lnTo>
                    <a:pt x="392569" y="835660"/>
                  </a:lnTo>
                  <a:lnTo>
                    <a:pt x="393128" y="835660"/>
                  </a:lnTo>
                  <a:lnTo>
                    <a:pt x="394487" y="834390"/>
                  </a:lnTo>
                  <a:lnTo>
                    <a:pt x="396163" y="834390"/>
                  </a:lnTo>
                  <a:lnTo>
                    <a:pt x="396163" y="806132"/>
                  </a:lnTo>
                  <a:lnTo>
                    <a:pt x="394665" y="805065"/>
                  </a:lnTo>
                  <a:lnTo>
                    <a:pt x="394665" y="817880"/>
                  </a:lnTo>
                  <a:lnTo>
                    <a:pt x="393801" y="819150"/>
                  </a:lnTo>
                  <a:lnTo>
                    <a:pt x="390613" y="819150"/>
                  </a:lnTo>
                  <a:lnTo>
                    <a:pt x="389674" y="820420"/>
                  </a:lnTo>
                  <a:lnTo>
                    <a:pt x="389547" y="819150"/>
                  </a:lnTo>
                  <a:lnTo>
                    <a:pt x="390753" y="817880"/>
                  </a:lnTo>
                  <a:lnTo>
                    <a:pt x="393814" y="816610"/>
                  </a:lnTo>
                  <a:lnTo>
                    <a:pt x="394576" y="817880"/>
                  </a:lnTo>
                  <a:lnTo>
                    <a:pt x="394665" y="805065"/>
                  </a:lnTo>
                  <a:lnTo>
                    <a:pt x="393065" y="803910"/>
                  </a:lnTo>
                  <a:lnTo>
                    <a:pt x="386511" y="806450"/>
                  </a:lnTo>
                  <a:lnTo>
                    <a:pt x="378637" y="808990"/>
                  </a:lnTo>
                  <a:lnTo>
                    <a:pt x="374357" y="810260"/>
                  </a:lnTo>
                  <a:lnTo>
                    <a:pt x="372351" y="811530"/>
                  </a:lnTo>
                  <a:lnTo>
                    <a:pt x="373621" y="810260"/>
                  </a:lnTo>
                  <a:lnTo>
                    <a:pt x="375589" y="807720"/>
                  </a:lnTo>
                  <a:lnTo>
                    <a:pt x="377024" y="807720"/>
                  </a:lnTo>
                  <a:lnTo>
                    <a:pt x="378637" y="806450"/>
                  </a:lnTo>
                  <a:lnTo>
                    <a:pt x="380517" y="805180"/>
                  </a:lnTo>
                  <a:lnTo>
                    <a:pt x="381787" y="802640"/>
                  </a:lnTo>
                  <a:lnTo>
                    <a:pt x="382943" y="801370"/>
                  </a:lnTo>
                  <a:lnTo>
                    <a:pt x="388696" y="800100"/>
                  </a:lnTo>
                  <a:lnTo>
                    <a:pt x="394436" y="798830"/>
                  </a:lnTo>
                  <a:lnTo>
                    <a:pt x="399757" y="796290"/>
                  </a:lnTo>
                  <a:lnTo>
                    <a:pt x="405066" y="793750"/>
                  </a:lnTo>
                  <a:lnTo>
                    <a:pt x="406946" y="795020"/>
                  </a:lnTo>
                  <a:lnTo>
                    <a:pt x="407631" y="796290"/>
                  </a:lnTo>
                  <a:lnTo>
                    <a:pt x="407416" y="797560"/>
                  </a:lnTo>
                  <a:lnTo>
                    <a:pt x="403504" y="801370"/>
                  </a:lnTo>
                  <a:lnTo>
                    <a:pt x="403136" y="802640"/>
                  </a:lnTo>
                  <a:lnTo>
                    <a:pt x="415175" y="800100"/>
                  </a:lnTo>
                  <a:lnTo>
                    <a:pt x="416039" y="800100"/>
                  </a:lnTo>
                  <a:lnTo>
                    <a:pt x="416039" y="778281"/>
                  </a:lnTo>
                  <a:lnTo>
                    <a:pt x="411695" y="779780"/>
                  </a:lnTo>
                  <a:lnTo>
                    <a:pt x="409409" y="778510"/>
                  </a:lnTo>
                  <a:lnTo>
                    <a:pt x="410895" y="775970"/>
                  </a:lnTo>
                  <a:lnTo>
                    <a:pt x="411683" y="775970"/>
                  </a:lnTo>
                  <a:lnTo>
                    <a:pt x="413054" y="774700"/>
                  </a:lnTo>
                  <a:lnTo>
                    <a:pt x="414248" y="773430"/>
                  </a:lnTo>
                  <a:lnTo>
                    <a:pt x="416674" y="770890"/>
                  </a:lnTo>
                  <a:lnTo>
                    <a:pt x="417512" y="769620"/>
                  </a:lnTo>
                  <a:lnTo>
                    <a:pt x="412686" y="770851"/>
                  </a:lnTo>
                  <a:lnTo>
                    <a:pt x="416636" y="765810"/>
                  </a:lnTo>
                  <a:lnTo>
                    <a:pt x="421614" y="760730"/>
                  </a:lnTo>
                  <a:lnTo>
                    <a:pt x="426415" y="754380"/>
                  </a:lnTo>
                  <a:lnTo>
                    <a:pt x="433501" y="749300"/>
                  </a:lnTo>
                  <a:lnTo>
                    <a:pt x="435025" y="746760"/>
                  </a:lnTo>
                  <a:lnTo>
                    <a:pt x="435330" y="746760"/>
                  </a:lnTo>
                  <a:lnTo>
                    <a:pt x="435787" y="744220"/>
                  </a:lnTo>
                  <a:lnTo>
                    <a:pt x="437756" y="741680"/>
                  </a:lnTo>
                  <a:lnTo>
                    <a:pt x="445960" y="736600"/>
                  </a:lnTo>
                  <a:lnTo>
                    <a:pt x="446989" y="735330"/>
                  </a:lnTo>
                  <a:lnTo>
                    <a:pt x="451129" y="730250"/>
                  </a:lnTo>
                  <a:lnTo>
                    <a:pt x="456387" y="723900"/>
                  </a:lnTo>
                  <a:lnTo>
                    <a:pt x="462826" y="716280"/>
                  </a:lnTo>
                  <a:lnTo>
                    <a:pt x="463689" y="716280"/>
                  </a:lnTo>
                  <a:lnTo>
                    <a:pt x="464883" y="715010"/>
                  </a:lnTo>
                  <a:lnTo>
                    <a:pt x="466090" y="713740"/>
                  </a:lnTo>
                  <a:lnTo>
                    <a:pt x="467017" y="712470"/>
                  </a:lnTo>
                  <a:lnTo>
                    <a:pt x="469392" y="711200"/>
                  </a:lnTo>
                  <a:lnTo>
                    <a:pt x="468236" y="711200"/>
                  </a:lnTo>
                  <a:lnTo>
                    <a:pt x="471055" y="708660"/>
                  </a:lnTo>
                  <a:lnTo>
                    <a:pt x="472414" y="707390"/>
                  </a:lnTo>
                  <a:lnTo>
                    <a:pt x="477608" y="707390"/>
                  </a:lnTo>
                  <a:lnTo>
                    <a:pt x="483450" y="706120"/>
                  </a:lnTo>
                  <a:lnTo>
                    <a:pt x="492721" y="704850"/>
                  </a:lnTo>
                  <a:lnTo>
                    <a:pt x="494004" y="706120"/>
                  </a:lnTo>
                  <a:lnTo>
                    <a:pt x="493445" y="707390"/>
                  </a:lnTo>
                  <a:lnTo>
                    <a:pt x="492074" y="708660"/>
                  </a:lnTo>
                  <a:lnTo>
                    <a:pt x="486219" y="709930"/>
                  </a:lnTo>
                  <a:lnTo>
                    <a:pt x="483374" y="711200"/>
                  </a:lnTo>
                  <a:lnTo>
                    <a:pt x="477989" y="713740"/>
                  </a:lnTo>
                  <a:lnTo>
                    <a:pt x="480466" y="713740"/>
                  </a:lnTo>
                  <a:lnTo>
                    <a:pt x="479615" y="715010"/>
                  </a:lnTo>
                  <a:lnTo>
                    <a:pt x="479107" y="716280"/>
                  </a:lnTo>
                  <a:lnTo>
                    <a:pt x="481584" y="716280"/>
                  </a:lnTo>
                  <a:lnTo>
                    <a:pt x="483501" y="714641"/>
                  </a:lnTo>
                  <a:lnTo>
                    <a:pt x="483146" y="715010"/>
                  </a:lnTo>
                  <a:lnTo>
                    <a:pt x="484378" y="715010"/>
                  </a:lnTo>
                  <a:lnTo>
                    <a:pt x="486410" y="713740"/>
                  </a:lnTo>
                  <a:lnTo>
                    <a:pt x="488010" y="712470"/>
                  </a:lnTo>
                  <a:lnTo>
                    <a:pt x="491909" y="709930"/>
                  </a:lnTo>
                  <a:lnTo>
                    <a:pt x="498360" y="708660"/>
                  </a:lnTo>
                  <a:lnTo>
                    <a:pt x="501586" y="706120"/>
                  </a:lnTo>
                  <a:lnTo>
                    <a:pt x="508381" y="706120"/>
                  </a:lnTo>
                  <a:lnTo>
                    <a:pt x="507758" y="707390"/>
                  </a:lnTo>
                  <a:lnTo>
                    <a:pt x="512610" y="708660"/>
                  </a:lnTo>
                  <a:lnTo>
                    <a:pt x="520319" y="707390"/>
                  </a:lnTo>
                  <a:lnTo>
                    <a:pt x="527316" y="707390"/>
                  </a:lnTo>
                  <a:lnTo>
                    <a:pt x="529183" y="706120"/>
                  </a:lnTo>
                  <a:lnTo>
                    <a:pt x="531050" y="704850"/>
                  </a:lnTo>
                  <a:lnTo>
                    <a:pt x="537413" y="702310"/>
                  </a:lnTo>
                  <a:lnTo>
                    <a:pt x="539724" y="702310"/>
                  </a:lnTo>
                  <a:lnTo>
                    <a:pt x="539889" y="703580"/>
                  </a:lnTo>
                  <a:lnTo>
                    <a:pt x="540131" y="704850"/>
                  </a:lnTo>
                  <a:lnTo>
                    <a:pt x="542658" y="704850"/>
                  </a:lnTo>
                  <a:lnTo>
                    <a:pt x="551878" y="702310"/>
                  </a:lnTo>
                  <a:lnTo>
                    <a:pt x="558203" y="701040"/>
                  </a:lnTo>
                  <a:lnTo>
                    <a:pt x="561124" y="699770"/>
                  </a:lnTo>
                  <a:lnTo>
                    <a:pt x="564045" y="698500"/>
                  </a:lnTo>
                  <a:lnTo>
                    <a:pt x="565950" y="698500"/>
                  </a:lnTo>
                  <a:lnTo>
                    <a:pt x="565404" y="697230"/>
                  </a:lnTo>
                  <a:lnTo>
                    <a:pt x="560882" y="697230"/>
                  </a:lnTo>
                  <a:lnTo>
                    <a:pt x="559460" y="695960"/>
                  </a:lnTo>
                  <a:lnTo>
                    <a:pt x="557009" y="695960"/>
                  </a:lnTo>
                  <a:lnTo>
                    <a:pt x="562483" y="693420"/>
                  </a:lnTo>
                  <a:lnTo>
                    <a:pt x="572757" y="689610"/>
                  </a:lnTo>
                  <a:lnTo>
                    <a:pt x="576643" y="688340"/>
                  </a:lnTo>
                  <a:lnTo>
                    <a:pt x="577481" y="687070"/>
                  </a:lnTo>
                  <a:lnTo>
                    <a:pt x="571715" y="688340"/>
                  </a:lnTo>
                  <a:lnTo>
                    <a:pt x="570433" y="687070"/>
                  </a:lnTo>
                  <a:lnTo>
                    <a:pt x="565810" y="688340"/>
                  </a:lnTo>
                  <a:lnTo>
                    <a:pt x="565962" y="687070"/>
                  </a:lnTo>
                  <a:lnTo>
                    <a:pt x="571322" y="684530"/>
                  </a:lnTo>
                  <a:lnTo>
                    <a:pt x="574294" y="683260"/>
                  </a:lnTo>
                  <a:lnTo>
                    <a:pt x="578358" y="683260"/>
                  </a:lnTo>
                  <a:lnTo>
                    <a:pt x="579970" y="684530"/>
                  </a:lnTo>
                  <a:lnTo>
                    <a:pt x="583196" y="683260"/>
                  </a:lnTo>
                  <a:lnTo>
                    <a:pt x="589826" y="680720"/>
                  </a:lnTo>
                  <a:lnTo>
                    <a:pt x="588479" y="680720"/>
                  </a:lnTo>
                  <a:lnTo>
                    <a:pt x="587667" y="679450"/>
                  </a:lnTo>
                  <a:lnTo>
                    <a:pt x="586638" y="679450"/>
                  </a:lnTo>
                  <a:lnTo>
                    <a:pt x="588568" y="678180"/>
                  </a:lnTo>
                  <a:lnTo>
                    <a:pt x="592175" y="676910"/>
                  </a:lnTo>
                  <a:lnTo>
                    <a:pt x="595782" y="675640"/>
                  </a:lnTo>
                  <a:lnTo>
                    <a:pt x="600354" y="674370"/>
                  </a:lnTo>
                  <a:lnTo>
                    <a:pt x="608304" y="671830"/>
                  </a:lnTo>
                  <a:lnTo>
                    <a:pt x="612279" y="670560"/>
                  </a:lnTo>
                  <a:lnTo>
                    <a:pt x="612825" y="670560"/>
                  </a:lnTo>
                  <a:lnTo>
                    <a:pt x="613981" y="673100"/>
                  </a:lnTo>
                  <a:lnTo>
                    <a:pt x="614324" y="674370"/>
                  </a:lnTo>
                  <a:lnTo>
                    <a:pt x="615162" y="674370"/>
                  </a:lnTo>
                  <a:lnTo>
                    <a:pt x="618096" y="673100"/>
                  </a:lnTo>
                  <a:lnTo>
                    <a:pt x="626897" y="670560"/>
                  </a:lnTo>
                  <a:lnTo>
                    <a:pt x="637590" y="668020"/>
                  </a:lnTo>
                  <a:lnTo>
                    <a:pt x="640613" y="666750"/>
                  </a:lnTo>
                  <a:lnTo>
                    <a:pt x="643534" y="662940"/>
                  </a:lnTo>
                  <a:lnTo>
                    <a:pt x="643153" y="662940"/>
                  </a:lnTo>
                  <a:lnTo>
                    <a:pt x="649312" y="660400"/>
                  </a:lnTo>
                  <a:lnTo>
                    <a:pt x="654608" y="659130"/>
                  </a:lnTo>
                  <a:lnTo>
                    <a:pt x="655916" y="660400"/>
                  </a:lnTo>
                  <a:lnTo>
                    <a:pt x="656983" y="660400"/>
                  </a:lnTo>
                  <a:lnTo>
                    <a:pt x="655789" y="661670"/>
                  </a:lnTo>
                  <a:lnTo>
                    <a:pt x="665099" y="657860"/>
                  </a:lnTo>
                  <a:lnTo>
                    <a:pt x="670026" y="660400"/>
                  </a:lnTo>
                  <a:lnTo>
                    <a:pt x="673201" y="659130"/>
                  </a:lnTo>
                  <a:lnTo>
                    <a:pt x="679221" y="656590"/>
                  </a:lnTo>
                  <a:lnTo>
                    <a:pt x="680034" y="656590"/>
                  </a:lnTo>
                  <a:lnTo>
                    <a:pt x="680008" y="655320"/>
                  </a:lnTo>
                  <a:lnTo>
                    <a:pt x="679005" y="654050"/>
                  </a:lnTo>
                  <a:lnTo>
                    <a:pt x="685139" y="651510"/>
                  </a:lnTo>
                  <a:lnTo>
                    <a:pt x="691565" y="650240"/>
                  </a:lnTo>
                  <a:lnTo>
                    <a:pt x="694169" y="648970"/>
                  </a:lnTo>
                  <a:lnTo>
                    <a:pt x="699401" y="646430"/>
                  </a:lnTo>
                  <a:lnTo>
                    <a:pt x="700557" y="645160"/>
                  </a:lnTo>
                  <a:lnTo>
                    <a:pt x="700455" y="643890"/>
                  </a:lnTo>
                  <a:lnTo>
                    <a:pt x="698093" y="645160"/>
                  </a:lnTo>
                  <a:lnTo>
                    <a:pt x="694131" y="645160"/>
                  </a:lnTo>
                  <a:lnTo>
                    <a:pt x="692594" y="646430"/>
                  </a:lnTo>
                  <a:lnTo>
                    <a:pt x="689216" y="647700"/>
                  </a:lnTo>
                  <a:lnTo>
                    <a:pt x="686473" y="648970"/>
                  </a:lnTo>
                  <a:lnTo>
                    <a:pt x="685863" y="647700"/>
                  </a:lnTo>
                  <a:lnTo>
                    <a:pt x="685482" y="647700"/>
                  </a:lnTo>
                  <a:lnTo>
                    <a:pt x="691413" y="645160"/>
                  </a:lnTo>
                  <a:lnTo>
                    <a:pt x="698842" y="642620"/>
                  </a:lnTo>
                  <a:lnTo>
                    <a:pt x="706259" y="640080"/>
                  </a:lnTo>
                  <a:lnTo>
                    <a:pt x="707085" y="640080"/>
                  </a:lnTo>
                  <a:lnTo>
                    <a:pt x="706996" y="638810"/>
                  </a:lnTo>
                  <a:lnTo>
                    <a:pt x="705205" y="638810"/>
                  </a:lnTo>
                  <a:lnTo>
                    <a:pt x="701078" y="640080"/>
                  </a:lnTo>
                  <a:lnTo>
                    <a:pt x="698423" y="640080"/>
                  </a:lnTo>
                  <a:lnTo>
                    <a:pt x="694994" y="641350"/>
                  </a:lnTo>
                  <a:lnTo>
                    <a:pt x="693508" y="642620"/>
                  </a:lnTo>
                  <a:lnTo>
                    <a:pt x="693077" y="641350"/>
                  </a:lnTo>
                  <a:lnTo>
                    <a:pt x="693496" y="641350"/>
                  </a:lnTo>
                  <a:lnTo>
                    <a:pt x="697547" y="638810"/>
                  </a:lnTo>
                  <a:lnTo>
                    <a:pt x="701954" y="637540"/>
                  </a:lnTo>
                  <a:lnTo>
                    <a:pt x="714197" y="633730"/>
                  </a:lnTo>
                  <a:lnTo>
                    <a:pt x="715327" y="633730"/>
                  </a:lnTo>
                  <a:lnTo>
                    <a:pt x="715568" y="635000"/>
                  </a:lnTo>
                  <a:lnTo>
                    <a:pt x="715175" y="636270"/>
                  </a:lnTo>
                  <a:lnTo>
                    <a:pt x="715568" y="637540"/>
                  </a:lnTo>
                  <a:lnTo>
                    <a:pt x="719366" y="636270"/>
                  </a:lnTo>
                  <a:lnTo>
                    <a:pt x="726287" y="633730"/>
                  </a:lnTo>
                  <a:lnTo>
                    <a:pt x="730084" y="632460"/>
                  </a:lnTo>
                  <a:lnTo>
                    <a:pt x="733107" y="631190"/>
                  </a:lnTo>
                  <a:lnTo>
                    <a:pt x="739140" y="628650"/>
                  </a:lnTo>
                  <a:lnTo>
                    <a:pt x="743750" y="627380"/>
                  </a:lnTo>
                  <a:lnTo>
                    <a:pt x="745959" y="628650"/>
                  </a:lnTo>
                  <a:lnTo>
                    <a:pt x="747280" y="628650"/>
                  </a:lnTo>
                  <a:lnTo>
                    <a:pt x="750785" y="627380"/>
                  </a:lnTo>
                  <a:lnTo>
                    <a:pt x="755078" y="626110"/>
                  </a:lnTo>
                  <a:lnTo>
                    <a:pt x="755573" y="627380"/>
                  </a:lnTo>
                  <a:lnTo>
                    <a:pt x="755954" y="627380"/>
                  </a:lnTo>
                  <a:lnTo>
                    <a:pt x="755281" y="628650"/>
                  </a:lnTo>
                  <a:lnTo>
                    <a:pt x="752500" y="629920"/>
                  </a:lnTo>
                  <a:lnTo>
                    <a:pt x="750036" y="631190"/>
                  </a:lnTo>
                  <a:lnTo>
                    <a:pt x="748880" y="632460"/>
                  </a:lnTo>
                  <a:lnTo>
                    <a:pt x="751052" y="632460"/>
                  </a:lnTo>
                  <a:lnTo>
                    <a:pt x="758228" y="629920"/>
                  </a:lnTo>
                  <a:lnTo>
                    <a:pt x="765149" y="628650"/>
                  </a:lnTo>
                  <a:lnTo>
                    <a:pt x="773239" y="624840"/>
                  </a:lnTo>
                  <a:lnTo>
                    <a:pt x="776351" y="623570"/>
                  </a:lnTo>
                  <a:lnTo>
                    <a:pt x="781392" y="622300"/>
                  </a:lnTo>
                  <a:lnTo>
                    <a:pt x="786447" y="621030"/>
                  </a:lnTo>
                  <a:lnTo>
                    <a:pt x="787755" y="619760"/>
                  </a:lnTo>
                  <a:lnTo>
                    <a:pt x="789063" y="618490"/>
                  </a:lnTo>
                  <a:lnTo>
                    <a:pt x="786930" y="617220"/>
                  </a:lnTo>
                  <a:lnTo>
                    <a:pt x="786155" y="617220"/>
                  </a:lnTo>
                  <a:lnTo>
                    <a:pt x="788860" y="614680"/>
                  </a:lnTo>
                  <a:lnTo>
                    <a:pt x="779208" y="615950"/>
                  </a:lnTo>
                  <a:lnTo>
                    <a:pt x="783361" y="614680"/>
                  </a:lnTo>
                  <a:lnTo>
                    <a:pt x="791679" y="612140"/>
                  </a:lnTo>
                  <a:lnTo>
                    <a:pt x="794245" y="609600"/>
                  </a:lnTo>
                  <a:lnTo>
                    <a:pt x="803236" y="608330"/>
                  </a:lnTo>
                  <a:lnTo>
                    <a:pt x="807669" y="607060"/>
                  </a:lnTo>
                  <a:lnTo>
                    <a:pt x="811771" y="607060"/>
                  </a:lnTo>
                  <a:lnTo>
                    <a:pt x="811911" y="608330"/>
                  </a:lnTo>
                  <a:lnTo>
                    <a:pt x="809739" y="609600"/>
                  </a:lnTo>
                  <a:lnTo>
                    <a:pt x="804608" y="609600"/>
                  </a:lnTo>
                  <a:lnTo>
                    <a:pt x="800811" y="610895"/>
                  </a:lnTo>
                  <a:lnTo>
                    <a:pt x="796175" y="612140"/>
                  </a:lnTo>
                  <a:lnTo>
                    <a:pt x="793711" y="612140"/>
                  </a:lnTo>
                  <a:lnTo>
                    <a:pt x="797598" y="613410"/>
                  </a:lnTo>
                  <a:lnTo>
                    <a:pt x="799071" y="613410"/>
                  </a:lnTo>
                  <a:lnTo>
                    <a:pt x="796975" y="615950"/>
                  </a:lnTo>
                  <a:lnTo>
                    <a:pt x="799363" y="614680"/>
                  </a:lnTo>
                  <a:lnTo>
                    <a:pt x="805294" y="613410"/>
                  </a:lnTo>
                  <a:lnTo>
                    <a:pt x="809371" y="613410"/>
                  </a:lnTo>
                  <a:lnTo>
                    <a:pt x="807593" y="614680"/>
                  </a:lnTo>
                  <a:lnTo>
                    <a:pt x="807453" y="614680"/>
                  </a:lnTo>
                  <a:lnTo>
                    <a:pt x="808609" y="615950"/>
                  </a:lnTo>
                  <a:lnTo>
                    <a:pt x="816152" y="613410"/>
                  </a:lnTo>
                  <a:lnTo>
                    <a:pt x="830313" y="613410"/>
                  </a:lnTo>
                  <a:lnTo>
                    <a:pt x="836637" y="610870"/>
                  </a:lnTo>
                  <a:lnTo>
                    <a:pt x="841870" y="608330"/>
                  </a:lnTo>
                  <a:lnTo>
                    <a:pt x="844486" y="607060"/>
                  </a:lnTo>
                  <a:lnTo>
                    <a:pt x="844410" y="605637"/>
                  </a:lnTo>
                  <a:lnTo>
                    <a:pt x="843584" y="604520"/>
                  </a:lnTo>
                  <a:lnTo>
                    <a:pt x="840371" y="604520"/>
                  </a:lnTo>
                  <a:lnTo>
                    <a:pt x="837653" y="605790"/>
                  </a:lnTo>
                  <a:lnTo>
                    <a:pt x="835609" y="607060"/>
                  </a:lnTo>
                  <a:lnTo>
                    <a:pt x="834364" y="608330"/>
                  </a:lnTo>
                  <a:lnTo>
                    <a:pt x="831545" y="607060"/>
                  </a:lnTo>
                  <a:lnTo>
                    <a:pt x="830351" y="605790"/>
                  </a:lnTo>
                  <a:lnTo>
                    <a:pt x="838898" y="603250"/>
                  </a:lnTo>
                  <a:lnTo>
                    <a:pt x="840790" y="601980"/>
                  </a:lnTo>
                  <a:lnTo>
                    <a:pt x="843737" y="599440"/>
                  </a:lnTo>
                  <a:lnTo>
                    <a:pt x="845451" y="599440"/>
                  </a:lnTo>
                  <a:lnTo>
                    <a:pt x="851408" y="598170"/>
                  </a:lnTo>
                  <a:lnTo>
                    <a:pt x="853313" y="598170"/>
                  </a:lnTo>
                  <a:lnTo>
                    <a:pt x="853274" y="599440"/>
                  </a:lnTo>
                  <a:lnTo>
                    <a:pt x="852868" y="599440"/>
                  </a:lnTo>
                  <a:lnTo>
                    <a:pt x="851522" y="600710"/>
                  </a:lnTo>
                  <a:lnTo>
                    <a:pt x="860209" y="600710"/>
                  </a:lnTo>
                  <a:lnTo>
                    <a:pt x="867003" y="599440"/>
                  </a:lnTo>
                  <a:lnTo>
                    <a:pt x="863409" y="601980"/>
                  </a:lnTo>
                  <a:lnTo>
                    <a:pt x="878166" y="603250"/>
                  </a:lnTo>
                  <a:lnTo>
                    <a:pt x="880694" y="603250"/>
                  </a:lnTo>
                  <a:lnTo>
                    <a:pt x="883805" y="601980"/>
                  </a:lnTo>
                  <a:lnTo>
                    <a:pt x="886828" y="600710"/>
                  </a:lnTo>
                  <a:lnTo>
                    <a:pt x="889838" y="599440"/>
                  </a:lnTo>
                  <a:lnTo>
                    <a:pt x="885063" y="599440"/>
                  </a:lnTo>
                  <a:lnTo>
                    <a:pt x="879995" y="600710"/>
                  </a:lnTo>
                  <a:lnTo>
                    <a:pt x="888212" y="596900"/>
                  </a:lnTo>
                  <a:lnTo>
                    <a:pt x="890536" y="595630"/>
                  </a:lnTo>
                  <a:lnTo>
                    <a:pt x="899490" y="595630"/>
                  </a:lnTo>
                  <a:lnTo>
                    <a:pt x="900150" y="598170"/>
                  </a:lnTo>
                  <a:lnTo>
                    <a:pt x="905637" y="596900"/>
                  </a:lnTo>
                  <a:lnTo>
                    <a:pt x="908672" y="598170"/>
                  </a:lnTo>
                  <a:lnTo>
                    <a:pt x="911580" y="598170"/>
                  </a:lnTo>
                  <a:lnTo>
                    <a:pt x="911021" y="596900"/>
                  </a:lnTo>
                  <a:lnTo>
                    <a:pt x="910463" y="595630"/>
                  </a:lnTo>
                  <a:lnTo>
                    <a:pt x="913142" y="595630"/>
                  </a:lnTo>
                  <a:lnTo>
                    <a:pt x="914857" y="594360"/>
                  </a:lnTo>
                  <a:lnTo>
                    <a:pt x="916076" y="593090"/>
                  </a:lnTo>
                  <a:lnTo>
                    <a:pt x="922375" y="593090"/>
                  </a:lnTo>
                  <a:lnTo>
                    <a:pt x="923683" y="591820"/>
                  </a:lnTo>
                  <a:lnTo>
                    <a:pt x="929601" y="589280"/>
                  </a:lnTo>
                  <a:lnTo>
                    <a:pt x="924661" y="589280"/>
                  </a:lnTo>
                  <a:lnTo>
                    <a:pt x="923290" y="588010"/>
                  </a:lnTo>
                  <a:lnTo>
                    <a:pt x="930452" y="585470"/>
                  </a:lnTo>
                  <a:lnTo>
                    <a:pt x="934961" y="585470"/>
                  </a:lnTo>
                  <a:lnTo>
                    <a:pt x="935621" y="588010"/>
                  </a:lnTo>
                  <a:lnTo>
                    <a:pt x="942454" y="586740"/>
                  </a:lnTo>
                  <a:lnTo>
                    <a:pt x="944410" y="586740"/>
                  </a:lnTo>
                  <a:lnTo>
                    <a:pt x="944930" y="588010"/>
                  </a:lnTo>
                  <a:lnTo>
                    <a:pt x="945616" y="588010"/>
                  </a:lnTo>
                  <a:lnTo>
                    <a:pt x="948499" y="586740"/>
                  </a:lnTo>
                  <a:lnTo>
                    <a:pt x="949363" y="586740"/>
                  </a:lnTo>
                  <a:lnTo>
                    <a:pt x="949845" y="585470"/>
                  </a:lnTo>
                  <a:lnTo>
                    <a:pt x="953185" y="582930"/>
                  </a:lnTo>
                  <a:lnTo>
                    <a:pt x="963409" y="580390"/>
                  </a:lnTo>
                  <a:lnTo>
                    <a:pt x="968540" y="579120"/>
                  </a:lnTo>
                  <a:lnTo>
                    <a:pt x="969797" y="579120"/>
                  </a:lnTo>
                  <a:lnTo>
                    <a:pt x="966800" y="577850"/>
                  </a:lnTo>
                  <a:lnTo>
                    <a:pt x="967054" y="576580"/>
                  </a:lnTo>
                  <a:lnTo>
                    <a:pt x="976490" y="575310"/>
                  </a:lnTo>
                  <a:lnTo>
                    <a:pt x="979030" y="574040"/>
                  </a:lnTo>
                  <a:lnTo>
                    <a:pt x="981506" y="572770"/>
                  </a:lnTo>
                  <a:lnTo>
                    <a:pt x="983424" y="570230"/>
                  </a:lnTo>
                  <a:lnTo>
                    <a:pt x="998016" y="570230"/>
                  </a:lnTo>
                  <a:lnTo>
                    <a:pt x="997927" y="571500"/>
                  </a:lnTo>
                  <a:lnTo>
                    <a:pt x="988441" y="575310"/>
                  </a:lnTo>
                  <a:lnTo>
                    <a:pt x="991971" y="575310"/>
                  </a:lnTo>
                  <a:lnTo>
                    <a:pt x="993686" y="576580"/>
                  </a:lnTo>
                  <a:lnTo>
                    <a:pt x="994371" y="577850"/>
                  </a:lnTo>
                  <a:lnTo>
                    <a:pt x="996010" y="577850"/>
                  </a:lnTo>
                  <a:lnTo>
                    <a:pt x="1001344" y="576580"/>
                  </a:lnTo>
                  <a:lnTo>
                    <a:pt x="1005141" y="575310"/>
                  </a:lnTo>
                  <a:lnTo>
                    <a:pt x="1007135" y="572770"/>
                  </a:lnTo>
                  <a:lnTo>
                    <a:pt x="1010323" y="571500"/>
                  </a:lnTo>
                  <a:lnTo>
                    <a:pt x="1020051" y="571500"/>
                  </a:lnTo>
                  <a:lnTo>
                    <a:pt x="1023416" y="570230"/>
                  </a:lnTo>
                  <a:lnTo>
                    <a:pt x="1026769" y="568960"/>
                  </a:lnTo>
                  <a:lnTo>
                    <a:pt x="1023645" y="567690"/>
                  </a:lnTo>
                  <a:lnTo>
                    <a:pt x="1025245" y="566420"/>
                  </a:lnTo>
                  <a:lnTo>
                    <a:pt x="992809" y="566420"/>
                  </a:lnTo>
                  <a:lnTo>
                    <a:pt x="998816" y="563880"/>
                  </a:lnTo>
                  <a:lnTo>
                    <a:pt x="1005446" y="563880"/>
                  </a:lnTo>
                  <a:lnTo>
                    <a:pt x="1015961" y="561340"/>
                  </a:lnTo>
                  <a:lnTo>
                    <a:pt x="1016063" y="562610"/>
                  </a:lnTo>
                  <a:lnTo>
                    <a:pt x="1022134" y="561340"/>
                  </a:lnTo>
                  <a:lnTo>
                    <a:pt x="1023277" y="561340"/>
                  </a:lnTo>
                  <a:lnTo>
                    <a:pt x="1023251" y="563880"/>
                  </a:lnTo>
                  <a:lnTo>
                    <a:pt x="1023747" y="563880"/>
                  </a:lnTo>
                  <a:lnTo>
                    <a:pt x="1033183" y="562610"/>
                  </a:lnTo>
                  <a:lnTo>
                    <a:pt x="1035075" y="563880"/>
                  </a:lnTo>
                  <a:lnTo>
                    <a:pt x="1039812" y="565150"/>
                  </a:lnTo>
                  <a:lnTo>
                    <a:pt x="1052817" y="562610"/>
                  </a:lnTo>
                  <a:lnTo>
                    <a:pt x="1067841" y="562610"/>
                  </a:lnTo>
                  <a:lnTo>
                    <a:pt x="1070279" y="561340"/>
                  </a:lnTo>
                  <a:lnTo>
                    <a:pt x="1072807" y="561340"/>
                  </a:lnTo>
                  <a:lnTo>
                    <a:pt x="1071003" y="551180"/>
                  </a:lnTo>
                  <a:lnTo>
                    <a:pt x="1060805" y="496570"/>
                  </a:lnTo>
                  <a:lnTo>
                    <a:pt x="1059446" y="490220"/>
                  </a:lnTo>
                  <a:lnTo>
                    <a:pt x="1058367" y="485140"/>
                  </a:lnTo>
                  <a:lnTo>
                    <a:pt x="1056474" y="476250"/>
                  </a:lnTo>
                  <a:lnTo>
                    <a:pt x="1054163" y="476250"/>
                  </a:lnTo>
                  <a:lnTo>
                    <a:pt x="1051712" y="474980"/>
                  </a:lnTo>
                  <a:lnTo>
                    <a:pt x="1040777" y="474980"/>
                  </a:lnTo>
                  <a:lnTo>
                    <a:pt x="1046099" y="472440"/>
                  </a:lnTo>
                  <a:lnTo>
                    <a:pt x="1048232" y="471170"/>
                  </a:lnTo>
                  <a:lnTo>
                    <a:pt x="1045946" y="469900"/>
                  </a:lnTo>
                  <a:lnTo>
                    <a:pt x="1031951" y="469900"/>
                  </a:lnTo>
                  <a:lnTo>
                    <a:pt x="1025271" y="471170"/>
                  </a:lnTo>
                  <a:lnTo>
                    <a:pt x="1022426" y="472440"/>
                  </a:lnTo>
                  <a:lnTo>
                    <a:pt x="1024483" y="473710"/>
                  </a:lnTo>
                  <a:lnTo>
                    <a:pt x="1029144" y="474980"/>
                  </a:lnTo>
                  <a:lnTo>
                    <a:pt x="1032776" y="474980"/>
                  </a:lnTo>
                  <a:lnTo>
                    <a:pt x="1019530" y="478790"/>
                  </a:lnTo>
                  <a:lnTo>
                    <a:pt x="1020572" y="480060"/>
                  </a:lnTo>
                  <a:lnTo>
                    <a:pt x="1023924" y="480060"/>
                  </a:lnTo>
                  <a:lnTo>
                    <a:pt x="1030173" y="481330"/>
                  </a:lnTo>
                  <a:lnTo>
                    <a:pt x="1029246" y="482600"/>
                  </a:lnTo>
                  <a:lnTo>
                    <a:pt x="1016711" y="485140"/>
                  </a:lnTo>
                  <a:lnTo>
                    <a:pt x="1013218" y="483870"/>
                  </a:lnTo>
                  <a:lnTo>
                    <a:pt x="1009738" y="482600"/>
                  </a:lnTo>
                  <a:lnTo>
                    <a:pt x="1008291" y="481330"/>
                  </a:lnTo>
                  <a:lnTo>
                    <a:pt x="1007706" y="480060"/>
                  </a:lnTo>
                  <a:lnTo>
                    <a:pt x="999972" y="480060"/>
                  </a:lnTo>
                  <a:lnTo>
                    <a:pt x="996988" y="481330"/>
                  </a:lnTo>
                  <a:lnTo>
                    <a:pt x="996505" y="482600"/>
                  </a:lnTo>
                  <a:lnTo>
                    <a:pt x="986790" y="485140"/>
                  </a:lnTo>
                  <a:lnTo>
                    <a:pt x="991958" y="483870"/>
                  </a:lnTo>
                  <a:lnTo>
                    <a:pt x="999655" y="482600"/>
                  </a:lnTo>
                  <a:lnTo>
                    <a:pt x="997546" y="485140"/>
                  </a:lnTo>
                  <a:lnTo>
                    <a:pt x="1008062" y="483870"/>
                  </a:lnTo>
                  <a:lnTo>
                    <a:pt x="997927" y="488950"/>
                  </a:lnTo>
                  <a:lnTo>
                    <a:pt x="994219" y="491490"/>
                  </a:lnTo>
                  <a:lnTo>
                    <a:pt x="1003757" y="490220"/>
                  </a:lnTo>
                  <a:lnTo>
                    <a:pt x="1002550" y="491490"/>
                  </a:lnTo>
                  <a:lnTo>
                    <a:pt x="998194" y="492760"/>
                  </a:lnTo>
                  <a:lnTo>
                    <a:pt x="995476" y="492760"/>
                  </a:lnTo>
                  <a:lnTo>
                    <a:pt x="989571" y="494030"/>
                  </a:lnTo>
                  <a:lnTo>
                    <a:pt x="991577" y="492760"/>
                  </a:lnTo>
                  <a:lnTo>
                    <a:pt x="986866" y="492760"/>
                  </a:lnTo>
                  <a:lnTo>
                    <a:pt x="986866" y="567690"/>
                  </a:lnTo>
                  <a:lnTo>
                    <a:pt x="975372" y="572770"/>
                  </a:lnTo>
                  <a:lnTo>
                    <a:pt x="969327" y="572770"/>
                  </a:lnTo>
                  <a:lnTo>
                    <a:pt x="964692" y="574040"/>
                  </a:lnTo>
                  <a:lnTo>
                    <a:pt x="964996" y="571500"/>
                  </a:lnTo>
                  <a:lnTo>
                    <a:pt x="965161" y="571500"/>
                  </a:lnTo>
                  <a:lnTo>
                    <a:pt x="966597" y="570230"/>
                  </a:lnTo>
                  <a:lnTo>
                    <a:pt x="967320" y="571500"/>
                  </a:lnTo>
                  <a:lnTo>
                    <a:pt x="970788" y="570230"/>
                  </a:lnTo>
                  <a:lnTo>
                    <a:pt x="976642" y="570230"/>
                  </a:lnTo>
                  <a:lnTo>
                    <a:pt x="976972" y="568960"/>
                  </a:lnTo>
                  <a:lnTo>
                    <a:pt x="977087" y="567690"/>
                  </a:lnTo>
                  <a:lnTo>
                    <a:pt x="978331" y="567690"/>
                  </a:lnTo>
                  <a:lnTo>
                    <a:pt x="979309" y="566420"/>
                  </a:lnTo>
                  <a:lnTo>
                    <a:pt x="986231" y="566420"/>
                  </a:lnTo>
                  <a:lnTo>
                    <a:pt x="986866" y="567690"/>
                  </a:lnTo>
                  <a:lnTo>
                    <a:pt x="986866" y="492760"/>
                  </a:lnTo>
                  <a:lnTo>
                    <a:pt x="983957" y="492760"/>
                  </a:lnTo>
                  <a:lnTo>
                    <a:pt x="991768" y="488950"/>
                  </a:lnTo>
                  <a:lnTo>
                    <a:pt x="989685" y="488950"/>
                  </a:lnTo>
                  <a:lnTo>
                    <a:pt x="982294" y="490220"/>
                  </a:lnTo>
                  <a:lnTo>
                    <a:pt x="979411" y="490220"/>
                  </a:lnTo>
                  <a:lnTo>
                    <a:pt x="973239" y="491490"/>
                  </a:lnTo>
                  <a:lnTo>
                    <a:pt x="969759" y="492760"/>
                  </a:lnTo>
                  <a:lnTo>
                    <a:pt x="966825" y="491490"/>
                  </a:lnTo>
                  <a:lnTo>
                    <a:pt x="959878" y="491490"/>
                  </a:lnTo>
                  <a:lnTo>
                    <a:pt x="959878" y="577850"/>
                  </a:lnTo>
                  <a:lnTo>
                    <a:pt x="957605" y="579120"/>
                  </a:lnTo>
                  <a:lnTo>
                    <a:pt x="955484" y="579120"/>
                  </a:lnTo>
                  <a:lnTo>
                    <a:pt x="952804" y="580390"/>
                  </a:lnTo>
                  <a:lnTo>
                    <a:pt x="950772" y="580390"/>
                  </a:lnTo>
                  <a:lnTo>
                    <a:pt x="951115" y="579120"/>
                  </a:lnTo>
                  <a:lnTo>
                    <a:pt x="951268" y="579120"/>
                  </a:lnTo>
                  <a:lnTo>
                    <a:pt x="952436" y="577850"/>
                  </a:lnTo>
                  <a:lnTo>
                    <a:pt x="956741" y="577850"/>
                  </a:lnTo>
                  <a:lnTo>
                    <a:pt x="959688" y="576580"/>
                  </a:lnTo>
                  <a:lnTo>
                    <a:pt x="959878" y="577850"/>
                  </a:lnTo>
                  <a:lnTo>
                    <a:pt x="959878" y="491490"/>
                  </a:lnTo>
                  <a:lnTo>
                    <a:pt x="959345" y="491490"/>
                  </a:lnTo>
                  <a:lnTo>
                    <a:pt x="958456" y="490220"/>
                  </a:lnTo>
                  <a:lnTo>
                    <a:pt x="957148" y="488950"/>
                  </a:lnTo>
                  <a:lnTo>
                    <a:pt x="952411" y="490220"/>
                  </a:lnTo>
                  <a:lnTo>
                    <a:pt x="941933" y="491490"/>
                  </a:lnTo>
                  <a:lnTo>
                    <a:pt x="935609" y="492760"/>
                  </a:lnTo>
                  <a:lnTo>
                    <a:pt x="928166" y="494030"/>
                  </a:lnTo>
                  <a:lnTo>
                    <a:pt x="940168" y="494030"/>
                  </a:lnTo>
                  <a:lnTo>
                    <a:pt x="943394" y="496570"/>
                  </a:lnTo>
                  <a:lnTo>
                    <a:pt x="944384" y="496570"/>
                  </a:lnTo>
                  <a:lnTo>
                    <a:pt x="945184" y="497840"/>
                  </a:lnTo>
                  <a:lnTo>
                    <a:pt x="950988" y="496570"/>
                  </a:lnTo>
                  <a:lnTo>
                    <a:pt x="952538" y="497840"/>
                  </a:lnTo>
                  <a:lnTo>
                    <a:pt x="953706" y="497840"/>
                  </a:lnTo>
                  <a:lnTo>
                    <a:pt x="952754" y="499110"/>
                  </a:lnTo>
                  <a:lnTo>
                    <a:pt x="946683" y="499110"/>
                  </a:lnTo>
                  <a:lnTo>
                    <a:pt x="944194" y="500380"/>
                  </a:lnTo>
                  <a:lnTo>
                    <a:pt x="935621" y="501650"/>
                  </a:lnTo>
                  <a:lnTo>
                    <a:pt x="918019" y="501650"/>
                  </a:lnTo>
                  <a:lnTo>
                    <a:pt x="916838" y="500380"/>
                  </a:lnTo>
                  <a:lnTo>
                    <a:pt x="911745" y="500380"/>
                  </a:lnTo>
                  <a:lnTo>
                    <a:pt x="911872" y="501650"/>
                  </a:lnTo>
                  <a:lnTo>
                    <a:pt x="910983" y="501650"/>
                  </a:lnTo>
                  <a:lnTo>
                    <a:pt x="903541" y="504190"/>
                  </a:lnTo>
                  <a:lnTo>
                    <a:pt x="885101" y="508000"/>
                  </a:lnTo>
                  <a:lnTo>
                    <a:pt x="880681" y="509270"/>
                  </a:lnTo>
                  <a:lnTo>
                    <a:pt x="875436" y="513080"/>
                  </a:lnTo>
                  <a:lnTo>
                    <a:pt x="873721" y="513080"/>
                  </a:lnTo>
                  <a:lnTo>
                    <a:pt x="873721" y="599440"/>
                  </a:lnTo>
                  <a:lnTo>
                    <a:pt x="872324" y="600710"/>
                  </a:lnTo>
                  <a:lnTo>
                    <a:pt x="871232" y="600710"/>
                  </a:lnTo>
                  <a:lnTo>
                    <a:pt x="871918" y="599440"/>
                  </a:lnTo>
                  <a:lnTo>
                    <a:pt x="873721" y="599440"/>
                  </a:lnTo>
                  <a:lnTo>
                    <a:pt x="873721" y="513080"/>
                  </a:lnTo>
                  <a:lnTo>
                    <a:pt x="868591" y="514350"/>
                  </a:lnTo>
                  <a:lnTo>
                    <a:pt x="865962" y="514350"/>
                  </a:lnTo>
                  <a:lnTo>
                    <a:pt x="856881" y="516890"/>
                  </a:lnTo>
                  <a:lnTo>
                    <a:pt x="856361" y="516890"/>
                  </a:lnTo>
                  <a:lnTo>
                    <a:pt x="855878" y="515620"/>
                  </a:lnTo>
                  <a:lnTo>
                    <a:pt x="855065" y="513080"/>
                  </a:lnTo>
                  <a:lnTo>
                    <a:pt x="844689" y="514350"/>
                  </a:lnTo>
                  <a:lnTo>
                    <a:pt x="840295" y="514350"/>
                  </a:lnTo>
                  <a:lnTo>
                    <a:pt x="836536" y="515620"/>
                  </a:lnTo>
                  <a:lnTo>
                    <a:pt x="829551" y="518160"/>
                  </a:lnTo>
                  <a:lnTo>
                    <a:pt x="830999" y="518160"/>
                  </a:lnTo>
                  <a:lnTo>
                    <a:pt x="833094" y="519430"/>
                  </a:lnTo>
                  <a:lnTo>
                    <a:pt x="833348" y="520700"/>
                  </a:lnTo>
                  <a:lnTo>
                    <a:pt x="832142" y="521970"/>
                  </a:lnTo>
                  <a:lnTo>
                    <a:pt x="832866" y="521970"/>
                  </a:lnTo>
                  <a:lnTo>
                    <a:pt x="830287" y="523240"/>
                  </a:lnTo>
                  <a:lnTo>
                    <a:pt x="824814" y="525780"/>
                  </a:lnTo>
                  <a:lnTo>
                    <a:pt x="819137" y="527050"/>
                  </a:lnTo>
                  <a:lnTo>
                    <a:pt x="808482" y="529590"/>
                  </a:lnTo>
                  <a:lnTo>
                    <a:pt x="806030" y="529590"/>
                  </a:lnTo>
                  <a:lnTo>
                    <a:pt x="802462" y="528320"/>
                  </a:lnTo>
                  <a:lnTo>
                    <a:pt x="805942" y="527050"/>
                  </a:lnTo>
                  <a:lnTo>
                    <a:pt x="809282" y="525780"/>
                  </a:lnTo>
                  <a:lnTo>
                    <a:pt x="808253" y="525780"/>
                  </a:lnTo>
                  <a:lnTo>
                    <a:pt x="798512" y="527050"/>
                  </a:lnTo>
                  <a:lnTo>
                    <a:pt x="792886" y="528320"/>
                  </a:lnTo>
                  <a:lnTo>
                    <a:pt x="780605" y="528320"/>
                  </a:lnTo>
                  <a:lnTo>
                    <a:pt x="773353" y="529590"/>
                  </a:lnTo>
                  <a:lnTo>
                    <a:pt x="773150" y="529704"/>
                  </a:lnTo>
                  <a:lnTo>
                    <a:pt x="773150" y="542290"/>
                  </a:lnTo>
                  <a:lnTo>
                    <a:pt x="767930" y="544830"/>
                  </a:lnTo>
                  <a:lnTo>
                    <a:pt x="764324" y="544830"/>
                  </a:lnTo>
                  <a:lnTo>
                    <a:pt x="756043" y="547370"/>
                  </a:lnTo>
                  <a:lnTo>
                    <a:pt x="747077" y="549910"/>
                  </a:lnTo>
                  <a:lnTo>
                    <a:pt x="737044" y="549910"/>
                  </a:lnTo>
                  <a:lnTo>
                    <a:pt x="733526" y="550760"/>
                  </a:lnTo>
                  <a:lnTo>
                    <a:pt x="733526" y="628650"/>
                  </a:lnTo>
                  <a:lnTo>
                    <a:pt x="732637" y="629920"/>
                  </a:lnTo>
                  <a:lnTo>
                    <a:pt x="727583" y="631190"/>
                  </a:lnTo>
                  <a:lnTo>
                    <a:pt x="723087" y="631190"/>
                  </a:lnTo>
                  <a:lnTo>
                    <a:pt x="724700" y="629920"/>
                  </a:lnTo>
                  <a:lnTo>
                    <a:pt x="726833" y="628650"/>
                  </a:lnTo>
                  <a:lnTo>
                    <a:pt x="732828" y="627380"/>
                  </a:lnTo>
                  <a:lnTo>
                    <a:pt x="733069" y="628650"/>
                  </a:lnTo>
                  <a:lnTo>
                    <a:pt x="733526" y="628650"/>
                  </a:lnTo>
                  <a:lnTo>
                    <a:pt x="733526" y="550760"/>
                  </a:lnTo>
                  <a:lnTo>
                    <a:pt x="731774" y="551180"/>
                  </a:lnTo>
                  <a:lnTo>
                    <a:pt x="734187" y="548640"/>
                  </a:lnTo>
                  <a:lnTo>
                    <a:pt x="738517" y="548640"/>
                  </a:lnTo>
                  <a:lnTo>
                    <a:pt x="741743" y="547370"/>
                  </a:lnTo>
                  <a:lnTo>
                    <a:pt x="744677" y="546100"/>
                  </a:lnTo>
                  <a:lnTo>
                    <a:pt x="748017" y="546100"/>
                  </a:lnTo>
                  <a:lnTo>
                    <a:pt x="755942" y="544830"/>
                  </a:lnTo>
                  <a:lnTo>
                    <a:pt x="760298" y="543560"/>
                  </a:lnTo>
                  <a:lnTo>
                    <a:pt x="762698" y="542290"/>
                  </a:lnTo>
                  <a:lnTo>
                    <a:pt x="765111" y="541020"/>
                  </a:lnTo>
                  <a:lnTo>
                    <a:pt x="772947" y="541020"/>
                  </a:lnTo>
                  <a:lnTo>
                    <a:pt x="773150" y="542290"/>
                  </a:lnTo>
                  <a:lnTo>
                    <a:pt x="773150" y="529704"/>
                  </a:lnTo>
                  <a:lnTo>
                    <a:pt x="765898" y="533400"/>
                  </a:lnTo>
                  <a:lnTo>
                    <a:pt x="761733" y="534670"/>
                  </a:lnTo>
                  <a:lnTo>
                    <a:pt x="759663" y="535940"/>
                  </a:lnTo>
                  <a:lnTo>
                    <a:pt x="768019" y="535940"/>
                  </a:lnTo>
                  <a:lnTo>
                    <a:pt x="761936" y="538480"/>
                  </a:lnTo>
                  <a:lnTo>
                    <a:pt x="750189" y="542290"/>
                  </a:lnTo>
                  <a:lnTo>
                    <a:pt x="746506" y="541020"/>
                  </a:lnTo>
                  <a:lnTo>
                    <a:pt x="744715" y="541020"/>
                  </a:lnTo>
                  <a:lnTo>
                    <a:pt x="745274" y="539750"/>
                  </a:lnTo>
                  <a:lnTo>
                    <a:pt x="745832" y="538480"/>
                  </a:lnTo>
                  <a:lnTo>
                    <a:pt x="737717" y="539750"/>
                  </a:lnTo>
                  <a:lnTo>
                    <a:pt x="738009" y="538480"/>
                  </a:lnTo>
                  <a:lnTo>
                    <a:pt x="741883" y="535940"/>
                  </a:lnTo>
                  <a:lnTo>
                    <a:pt x="741807" y="534670"/>
                  </a:lnTo>
                  <a:lnTo>
                    <a:pt x="742200" y="534670"/>
                  </a:lnTo>
                  <a:lnTo>
                    <a:pt x="743915" y="532130"/>
                  </a:lnTo>
                  <a:lnTo>
                    <a:pt x="745629" y="530860"/>
                  </a:lnTo>
                  <a:lnTo>
                    <a:pt x="753567" y="529590"/>
                  </a:lnTo>
                  <a:lnTo>
                    <a:pt x="764247" y="527050"/>
                  </a:lnTo>
                  <a:lnTo>
                    <a:pt x="776541" y="524510"/>
                  </a:lnTo>
                  <a:lnTo>
                    <a:pt x="787577" y="520700"/>
                  </a:lnTo>
                  <a:lnTo>
                    <a:pt x="783437" y="520700"/>
                  </a:lnTo>
                  <a:lnTo>
                    <a:pt x="784466" y="519430"/>
                  </a:lnTo>
                  <a:lnTo>
                    <a:pt x="785266" y="518160"/>
                  </a:lnTo>
                  <a:lnTo>
                    <a:pt x="788352" y="516890"/>
                  </a:lnTo>
                  <a:lnTo>
                    <a:pt x="799934" y="516890"/>
                  </a:lnTo>
                  <a:lnTo>
                    <a:pt x="798652" y="518160"/>
                  </a:lnTo>
                  <a:lnTo>
                    <a:pt x="787577" y="520700"/>
                  </a:lnTo>
                  <a:lnTo>
                    <a:pt x="790105" y="520700"/>
                  </a:lnTo>
                  <a:lnTo>
                    <a:pt x="796747" y="519430"/>
                  </a:lnTo>
                  <a:lnTo>
                    <a:pt x="806310" y="518160"/>
                  </a:lnTo>
                  <a:lnTo>
                    <a:pt x="811085" y="518160"/>
                  </a:lnTo>
                  <a:lnTo>
                    <a:pt x="813447" y="516890"/>
                  </a:lnTo>
                  <a:lnTo>
                    <a:pt x="818172" y="514350"/>
                  </a:lnTo>
                  <a:lnTo>
                    <a:pt x="816025" y="514350"/>
                  </a:lnTo>
                  <a:lnTo>
                    <a:pt x="816190" y="511810"/>
                  </a:lnTo>
                  <a:lnTo>
                    <a:pt x="813409" y="510540"/>
                  </a:lnTo>
                  <a:lnTo>
                    <a:pt x="803427" y="509270"/>
                  </a:lnTo>
                  <a:lnTo>
                    <a:pt x="803059" y="508000"/>
                  </a:lnTo>
                  <a:lnTo>
                    <a:pt x="799211" y="509270"/>
                  </a:lnTo>
                  <a:lnTo>
                    <a:pt x="799477" y="509270"/>
                  </a:lnTo>
                  <a:lnTo>
                    <a:pt x="797775" y="513080"/>
                  </a:lnTo>
                  <a:lnTo>
                    <a:pt x="796988" y="513080"/>
                  </a:lnTo>
                  <a:lnTo>
                    <a:pt x="784923" y="515620"/>
                  </a:lnTo>
                  <a:lnTo>
                    <a:pt x="779818" y="516890"/>
                  </a:lnTo>
                  <a:lnTo>
                    <a:pt x="769670" y="518160"/>
                  </a:lnTo>
                  <a:lnTo>
                    <a:pt x="764133" y="520700"/>
                  </a:lnTo>
                  <a:lnTo>
                    <a:pt x="753795" y="520700"/>
                  </a:lnTo>
                  <a:lnTo>
                    <a:pt x="750455" y="523240"/>
                  </a:lnTo>
                  <a:lnTo>
                    <a:pt x="738835" y="527050"/>
                  </a:lnTo>
                  <a:lnTo>
                    <a:pt x="738301" y="527050"/>
                  </a:lnTo>
                  <a:lnTo>
                    <a:pt x="744905" y="528320"/>
                  </a:lnTo>
                  <a:lnTo>
                    <a:pt x="742924" y="530860"/>
                  </a:lnTo>
                  <a:lnTo>
                    <a:pt x="736358" y="533400"/>
                  </a:lnTo>
                  <a:lnTo>
                    <a:pt x="730491" y="536409"/>
                  </a:lnTo>
                  <a:lnTo>
                    <a:pt x="730491" y="546100"/>
                  </a:lnTo>
                  <a:lnTo>
                    <a:pt x="727811" y="551180"/>
                  </a:lnTo>
                  <a:lnTo>
                    <a:pt x="721448" y="553720"/>
                  </a:lnTo>
                  <a:lnTo>
                    <a:pt x="722426" y="554990"/>
                  </a:lnTo>
                  <a:lnTo>
                    <a:pt x="720458" y="556260"/>
                  </a:lnTo>
                  <a:lnTo>
                    <a:pt x="717816" y="557530"/>
                  </a:lnTo>
                  <a:lnTo>
                    <a:pt x="716153" y="557530"/>
                  </a:lnTo>
                  <a:lnTo>
                    <a:pt x="704811" y="560070"/>
                  </a:lnTo>
                  <a:lnTo>
                    <a:pt x="704532" y="560070"/>
                  </a:lnTo>
                  <a:lnTo>
                    <a:pt x="709485" y="562610"/>
                  </a:lnTo>
                  <a:lnTo>
                    <a:pt x="707682" y="563880"/>
                  </a:lnTo>
                  <a:lnTo>
                    <a:pt x="699604" y="565746"/>
                  </a:lnTo>
                  <a:lnTo>
                    <a:pt x="699604" y="577850"/>
                  </a:lnTo>
                  <a:lnTo>
                    <a:pt x="698754" y="577850"/>
                  </a:lnTo>
                  <a:lnTo>
                    <a:pt x="698754" y="612140"/>
                  </a:lnTo>
                  <a:lnTo>
                    <a:pt x="697407" y="612140"/>
                  </a:lnTo>
                  <a:lnTo>
                    <a:pt x="695782" y="613410"/>
                  </a:lnTo>
                  <a:lnTo>
                    <a:pt x="692658" y="613410"/>
                  </a:lnTo>
                  <a:lnTo>
                    <a:pt x="692416" y="612140"/>
                  </a:lnTo>
                  <a:lnTo>
                    <a:pt x="692721" y="612140"/>
                  </a:lnTo>
                  <a:lnTo>
                    <a:pt x="693369" y="610870"/>
                  </a:lnTo>
                  <a:lnTo>
                    <a:pt x="695604" y="610870"/>
                  </a:lnTo>
                  <a:lnTo>
                    <a:pt x="696595" y="609600"/>
                  </a:lnTo>
                  <a:lnTo>
                    <a:pt x="697738" y="610870"/>
                  </a:lnTo>
                  <a:lnTo>
                    <a:pt x="698614" y="610870"/>
                  </a:lnTo>
                  <a:lnTo>
                    <a:pt x="698754" y="612140"/>
                  </a:lnTo>
                  <a:lnTo>
                    <a:pt x="698754" y="577850"/>
                  </a:lnTo>
                  <a:lnTo>
                    <a:pt x="697776" y="577850"/>
                  </a:lnTo>
                  <a:lnTo>
                    <a:pt x="693077" y="580390"/>
                  </a:lnTo>
                  <a:lnTo>
                    <a:pt x="690638" y="580390"/>
                  </a:lnTo>
                  <a:lnTo>
                    <a:pt x="690638" y="633730"/>
                  </a:lnTo>
                  <a:lnTo>
                    <a:pt x="689559" y="635000"/>
                  </a:lnTo>
                  <a:lnTo>
                    <a:pt x="686676" y="635000"/>
                  </a:lnTo>
                  <a:lnTo>
                    <a:pt x="686676" y="645160"/>
                  </a:lnTo>
                  <a:lnTo>
                    <a:pt x="683539" y="646430"/>
                  </a:lnTo>
                  <a:lnTo>
                    <a:pt x="682701" y="647700"/>
                  </a:lnTo>
                  <a:lnTo>
                    <a:pt x="681532" y="647700"/>
                  </a:lnTo>
                  <a:lnTo>
                    <a:pt x="680491" y="648233"/>
                  </a:lnTo>
                  <a:lnTo>
                    <a:pt x="680491" y="651510"/>
                  </a:lnTo>
                  <a:lnTo>
                    <a:pt x="678700" y="654050"/>
                  </a:lnTo>
                  <a:lnTo>
                    <a:pt x="676440" y="652780"/>
                  </a:lnTo>
                  <a:lnTo>
                    <a:pt x="672757" y="654050"/>
                  </a:lnTo>
                  <a:lnTo>
                    <a:pt x="668693" y="654050"/>
                  </a:lnTo>
                  <a:lnTo>
                    <a:pt x="669201" y="652780"/>
                  </a:lnTo>
                  <a:lnTo>
                    <a:pt x="669798" y="652780"/>
                  </a:lnTo>
                  <a:lnTo>
                    <a:pt x="671626" y="651510"/>
                  </a:lnTo>
                  <a:lnTo>
                    <a:pt x="680491" y="651510"/>
                  </a:lnTo>
                  <a:lnTo>
                    <a:pt x="680491" y="648233"/>
                  </a:lnTo>
                  <a:lnTo>
                    <a:pt x="679005" y="648970"/>
                  </a:lnTo>
                  <a:lnTo>
                    <a:pt x="677748" y="648970"/>
                  </a:lnTo>
                  <a:lnTo>
                    <a:pt x="677278" y="647700"/>
                  </a:lnTo>
                  <a:lnTo>
                    <a:pt x="673188" y="647700"/>
                  </a:lnTo>
                  <a:lnTo>
                    <a:pt x="673519" y="646430"/>
                  </a:lnTo>
                  <a:lnTo>
                    <a:pt x="673849" y="645160"/>
                  </a:lnTo>
                  <a:lnTo>
                    <a:pt x="674458" y="643890"/>
                  </a:lnTo>
                  <a:lnTo>
                    <a:pt x="676338" y="643890"/>
                  </a:lnTo>
                  <a:lnTo>
                    <a:pt x="677316" y="645160"/>
                  </a:lnTo>
                  <a:lnTo>
                    <a:pt x="678853" y="646430"/>
                  </a:lnTo>
                  <a:lnTo>
                    <a:pt x="686676" y="645160"/>
                  </a:lnTo>
                  <a:lnTo>
                    <a:pt x="686676" y="635000"/>
                  </a:lnTo>
                  <a:lnTo>
                    <a:pt x="685495" y="635000"/>
                  </a:lnTo>
                  <a:lnTo>
                    <a:pt x="686041" y="633730"/>
                  </a:lnTo>
                  <a:lnTo>
                    <a:pt x="690638" y="633730"/>
                  </a:lnTo>
                  <a:lnTo>
                    <a:pt x="690638" y="580390"/>
                  </a:lnTo>
                  <a:lnTo>
                    <a:pt x="690397" y="580390"/>
                  </a:lnTo>
                  <a:lnTo>
                    <a:pt x="685736" y="579120"/>
                  </a:lnTo>
                  <a:lnTo>
                    <a:pt x="683920" y="579120"/>
                  </a:lnTo>
                  <a:lnTo>
                    <a:pt x="680618" y="580123"/>
                  </a:lnTo>
                  <a:lnTo>
                    <a:pt x="680618" y="636270"/>
                  </a:lnTo>
                  <a:lnTo>
                    <a:pt x="679716" y="636270"/>
                  </a:lnTo>
                  <a:lnTo>
                    <a:pt x="677532" y="637540"/>
                  </a:lnTo>
                  <a:lnTo>
                    <a:pt x="677087" y="636270"/>
                  </a:lnTo>
                  <a:lnTo>
                    <a:pt x="678446" y="636270"/>
                  </a:lnTo>
                  <a:lnTo>
                    <a:pt x="679119" y="635000"/>
                  </a:lnTo>
                  <a:lnTo>
                    <a:pt x="680542" y="635000"/>
                  </a:lnTo>
                  <a:lnTo>
                    <a:pt x="680618" y="636270"/>
                  </a:lnTo>
                  <a:lnTo>
                    <a:pt x="680618" y="580123"/>
                  </a:lnTo>
                  <a:lnTo>
                    <a:pt x="679704" y="580390"/>
                  </a:lnTo>
                  <a:lnTo>
                    <a:pt x="682815" y="579120"/>
                  </a:lnTo>
                  <a:lnTo>
                    <a:pt x="686054" y="577850"/>
                  </a:lnTo>
                  <a:lnTo>
                    <a:pt x="693216" y="576580"/>
                  </a:lnTo>
                  <a:lnTo>
                    <a:pt x="697788" y="576580"/>
                  </a:lnTo>
                  <a:lnTo>
                    <a:pt x="699604" y="577850"/>
                  </a:lnTo>
                  <a:lnTo>
                    <a:pt x="699604" y="565746"/>
                  </a:lnTo>
                  <a:lnTo>
                    <a:pt x="680072" y="570230"/>
                  </a:lnTo>
                  <a:lnTo>
                    <a:pt x="679297" y="570547"/>
                  </a:lnTo>
                  <a:lnTo>
                    <a:pt x="679297" y="581660"/>
                  </a:lnTo>
                  <a:lnTo>
                    <a:pt x="674979" y="582993"/>
                  </a:lnTo>
                  <a:lnTo>
                    <a:pt x="674979" y="621030"/>
                  </a:lnTo>
                  <a:lnTo>
                    <a:pt x="673519" y="621030"/>
                  </a:lnTo>
                  <a:lnTo>
                    <a:pt x="671563" y="622300"/>
                  </a:lnTo>
                  <a:lnTo>
                    <a:pt x="670217" y="622300"/>
                  </a:lnTo>
                  <a:lnTo>
                    <a:pt x="670217" y="641350"/>
                  </a:lnTo>
                  <a:lnTo>
                    <a:pt x="666140" y="642620"/>
                  </a:lnTo>
                  <a:lnTo>
                    <a:pt x="664298" y="643890"/>
                  </a:lnTo>
                  <a:lnTo>
                    <a:pt x="663790" y="642620"/>
                  </a:lnTo>
                  <a:lnTo>
                    <a:pt x="664933" y="641350"/>
                  </a:lnTo>
                  <a:lnTo>
                    <a:pt x="669391" y="640080"/>
                  </a:lnTo>
                  <a:lnTo>
                    <a:pt x="670217" y="641350"/>
                  </a:lnTo>
                  <a:lnTo>
                    <a:pt x="670217" y="622300"/>
                  </a:lnTo>
                  <a:lnTo>
                    <a:pt x="668616" y="622300"/>
                  </a:lnTo>
                  <a:lnTo>
                    <a:pt x="669759" y="621030"/>
                  </a:lnTo>
                  <a:lnTo>
                    <a:pt x="672947" y="619760"/>
                  </a:lnTo>
                  <a:lnTo>
                    <a:pt x="674941" y="619760"/>
                  </a:lnTo>
                  <a:lnTo>
                    <a:pt x="674979" y="621030"/>
                  </a:lnTo>
                  <a:lnTo>
                    <a:pt x="674979" y="582993"/>
                  </a:lnTo>
                  <a:lnTo>
                    <a:pt x="666864" y="585470"/>
                  </a:lnTo>
                  <a:lnTo>
                    <a:pt x="659307" y="585470"/>
                  </a:lnTo>
                  <a:lnTo>
                    <a:pt x="658495" y="584200"/>
                  </a:lnTo>
                  <a:lnTo>
                    <a:pt x="658202" y="584200"/>
                  </a:lnTo>
                  <a:lnTo>
                    <a:pt x="658202" y="643890"/>
                  </a:lnTo>
                  <a:lnTo>
                    <a:pt x="657174" y="645160"/>
                  </a:lnTo>
                  <a:lnTo>
                    <a:pt x="655548" y="645160"/>
                  </a:lnTo>
                  <a:lnTo>
                    <a:pt x="656183" y="643890"/>
                  </a:lnTo>
                  <a:lnTo>
                    <a:pt x="658202" y="643890"/>
                  </a:lnTo>
                  <a:lnTo>
                    <a:pt x="658202" y="584200"/>
                  </a:lnTo>
                  <a:lnTo>
                    <a:pt x="657974" y="584200"/>
                  </a:lnTo>
                  <a:lnTo>
                    <a:pt x="659853" y="582930"/>
                  </a:lnTo>
                  <a:lnTo>
                    <a:pt x="664540" y="581660"/>
                  </a:lnTo>
                  <a:lnTo>
                    <a:pt x="669213" y="580390"/>
                  </a:lnTo>
                  <a:lnTo>
                    <a:pt x="676897" y="579120"/>
                  </a:lnTo>
                  <a:lnTo>
                    <a:pt x="679119" y="580390"/>
                  </a:lnTo>
                  <a:lnTo>
                    <a:pt x="676084" y="581660"/>
                  </a:lnTo>
                  <a:lnTo>
                    <a:pt x="679297" y="581660"/>
                  </a:lnTo>
                  <a:lnTo>
                    <a:pt x="679297" y="570547"/>
                  </a:lnTo>
                  <a:lnTo>
                    <a:pt x="673722" y="572770"/>
                  </a:lnTo>
                  <a:lnTo>
                    <a:pt x="671512" y="571500"/>
                  </a:lnTo>
                  <a:lnTo>
                    <a:pt x="665441" y="572770"/>
                  </a:lnTo>
                  <a:lnTo>
                    <a:pt x="666648" y="572770"/>
                  </a:lnTo>
                  <a:lnTo>
                    <a:pt x="667385" y="574040"/>
                  </a:lnTo>
                  <a:lnTo>
                    <a:pt x="665835" y="574040"/>
                  </a:lnTo>
                  <a:lnTo>
                    <a:pt x="659460" y="575310"/>
                  </a:lnTo>
                  <a:lnTo>
                    <a:pt x="655193" y="576580"/>
                  </a:lnTo>
                  <a:lnTo>
                    <a:pt x="650392" y="577862"/>
                  </a:lnTo>
                  <a:lnTo>
                    <a:pt x="650392" y="657860"/>
                  </a:lnTo>
                  <a:lnTo>
                    <a:pt x="650138" y="659130"/>
                  </a:lnTo>
                  <a:lnTo>
                    <a:pt x="649236" y="659130"/>
                  </a:lnTo>
                  <a:lnTo>
                    <a:pt x="646849" y="660400"/>
                  </a:lnTo>
                  <a:lnTo>
                    <a:pt x="640524" y="660400"/>
                  </a:lnTo>
                  <a:lnTo>
                    <a:pt x="632053" y="662940"/>
                  </a:lnTo>
                  <a:lnTo>
                    <a:pt x="624801" y="664210"/>
                  </a:lnTo>
                  <a:lnTo>
                    <a:pt x="627684" y="664210"/>
                  </a:lnTo>
                  <a:lnTo>
                    <a:pt x="629666" y="665480"/>
                  </a:lnTo>
                  <a:lnTo>
                    <a:pt x="631304" y="665480"/>
                  </a:lnTo>
                  <a:lnTo>
                    <a:pt x="632167" y="666750"/>
                  </a:lnTo>
                  <a:lnTo>
                    <a:pt x="629323" y="668020"/>
                  </a:lnTo>
                  <a:lnTo>
                    <a:pt x="622744" y="668020"/>
                  </a:lnTo>
                  <a:lnTo>
                    <a:pt x="626630" y="665480"/>
                  </a:lnTo>
                  <a:lnTo>
                    <a:pt x="624713" y="664210"/>
                  </a:lnTo>
                  <a:lnTo>
                    <a:pt x="627024" y="662940"/>
                  </a:lnTo>
                  <a:lnTo>
                    <a:pt x="628243" y="661670"/>
                  </a:lnTo>
                  <a:lnTo>
                    <a:pt x="633933" y="660400"/>
                  </a:lnTo>
                  <a:lnTo>
                    <a:pt x="636397" y="659130"/>
                  </a:lnTo>
                  <a:lnTo>
                    <a:pt x="639813" y="659130"/>
                  </a:lnTo>
                  <a:lnTo>
                    <a:pt x="645947" y="657860"/>
                  </a:lnTo>
                  <a:lnTo>
                    <a:pt x="650392" y="657860"/>
                  </a:lnTo>
                  <a:lnTo>
                    <a:pt x="650392" y="577862"/>
                  </a:lnTo>
                  <a:lnTo>
                    <a:pt x="640842" y="580390"/>
                  </a:lnTo>
                  <a:lnTo>
                    <a:pt x="632294" y="581660"/>
                  </a:lnTo>
                  <a:lnTo>
                    <a:pt x="630021" y="580961"/>
                  </a:lnTo>
                  <a:lnTo>
                    <a:pt x="630021" y="660400"/>
                  </a:lnTo>
                  <a:lnTo>
                    <a:pt x="626148" y="660400"/>
                  </a:lnTo>
                  <a:lnTo>
                    <a:pt x="627316" y="659130"/>
                  </a:lnTo>
                  <a:lnTo>
                    <a:pt x="629513" y="659130"/>
                  </a:lnTo>
                  <a:lnTo>
                    <a:pt x="630021" y="660400"/>
                  </a:lnTo>
                  <a:lnTo>
                    <a:pt x="630021" y="580961"/>
                  </a:lnTo>
                  <a:lnTo>
                    <a:pt x="628230" y="580390"/>
                  </a:lnTo>
                  <a:lnTo>
                    <a:pt x="624674" y="579120"/>
                  </a:lnTo>
                  <a:lnTo>
                    <a:pt x="618007" y="579120"/>
                  </a:lnTo>
                  <a:lnTo>
                    <a:pt x="614629" y="576580"/>
                  </a:lnTo>
                  <a:lnTo>
                    <a:pt x="612140" y="577850"/>
                  </a:lnTo>
                  <a:lnTo>
                    <a:pt x="601675" y="577850"/>
                  </a:lnTo>
                  <a:lnTo>
                    <a:pt x="601675" y="661670"/>
                  </a:lnTo>
                  <a:lnTo>
                    <a:pt x="599338" y="662940"/>
                  </a:lnTo>
                  <a:lnTo>
                    <a:pt x="598716" y="662940"/>
                  </a:lnTo>
                  <a:lnTo>
                    <a:pt x="598716" y="673100"/>
                  </a:lnTo>
                  <a:lnTo>
                    <a:pt x="598576" y="673100"/>
                  </a:lnTo>
                  <a:lnTo>
                    <a:pt x="594194" y="675640"/>
                  </a:lnTo>
                  <a:lnTo>
                    <a:pt x="591718" y="675640"/>
                  </a:lnTo>
                  <a:lnTo>
                    <a:pt x="589394" y="676910"/>
                  </a:lnTo>
                  <a:lnTo>
                    <a:pt x="586371" y="676910"/>
                  </a:lnTo>
                  <a:lnTo>
                    <a:pt x="587235" y="675640"/>
                  </a:lnTo>
                  <a:lnTo>
                    <a:pt x="589102" y="675640"/>
                  </a:lnTo>
                  <a:lnTo>
                    <a:pt x="594855" y="673100"/>
                  </a:lnTo>
                  <a:lnTo>
                    <a:pt x="596379" y="673100"/>
                  </a:lnTo>
                  <a:lnTo>
                    <a:pt x="597903" y="671830"/>
                  </a:lnTo>
                  <a:lnTo>
                    <a:pt x="598716" y="673100"/>
                  </a:lnTo>
                  <a:lnTo>
                    <a:pt x="598716" y="662940"/>
                  </a:lnTo>
                  <a:lnTo>
                    <a:pt x="598589" y="662940"/>
                  </a:lnTo>
                  <a:lnTo>
                    <a:pt x="600379" y="661670"/>
                  </a:lnTo>
                  <a:lnTo>
                    <a:pt x="601675" y="661670"/>
                  </a:lnTo>
                  <a:lnTo>
                    <a:pt x="601675" y="577850"/>
                  </a:lnTo>
                  <a:lnTo>
                    <a:pt x="600887" y="577850"/>
                  </a:lnTo>
                  <a:lnTo>
                    <a:pt x="602170" y="576580"/>
                  </a:lnTo>
                  <a:lnTo>
                    <a:pt x="603186" y="575310"/>
                  </a:lnTo>
                  <a:lnTo>
                    <a:pt x="605091" y="575310"/>
                  </a:lnTo>
                  <a:lnTo>
                    <a:pt x="607301" y="574040"/>
                  </a:lnTo>
                  <a:lnTo>
                    <a:pt x="613359" y="572770"/>
                  </a:lnTo>
                  <a:lnTo>
                    <a:pt x="622147" y="570230"/>
                  </a:lnTo>
                  <a:lnTo>
                    <a:pt x="622414" y="570230"/>
                  </a:lnTo>
                  <a:lnTo>
                    <a:pt x="624827" y="571500"/>
                  </a:lnTo>
                  <a:lnTo>
                    <a:pt x="626173" y="572770"/>
                  </a:lnTo>
                  <a:lnTo>
                    <a:pt x="635342" y="572770"/>
                  </a:lnTo>
                  <a:lnTo>
                    <a:pt x="641299" y="571500"/>
                  </a:lnTo>
                  <a:lnTo>
                    <a:pt x="641985" y="574040"/>
                  </a:lnTo>
                  <a:lnTo>
                    <a:pt x="650024" y="571500"/>
                  </a:lnTo>
                  <a:lnTo>
                    <a:pt x="654050" y="570230"/>
                  </a:lnTo>
                  <a:lnTo>
                    <a:pt x="659485" y="567690"/>
                  </a:lnTo>
                  <a:lnTo>
                    <a:pt x="663308" y="565150"/>
                  </a:lnTo>
                  <a:lnTo>
                    <a:pt x="665988" y="563880"/>
                  </a:lnTo>
                  <a:lnTo>
                    <a:pt x="668553" y="562610"/>
                  </a:lnTo>
                  <a:lnTo>
                    <a:pt x="678484" y="562610"/>
                  </a:lnTo>
                  <a:lnTo>
                    <a:pt x="685279" y="561340"/>
                  </a:lnTo>
                  <a:lnTo>
                    <a:pt x="693966" y="557530"/>
                  </a:lnTo>
                  <a:lnTo>
                    <a:pt x="695401" y="556260"/>
                  </a:lnTo>
                  <a:lnTo>
                    <a:pt x="699579" y="556260"/>
                  </a:lnTo>
                  <a:lnTo>
                    <a:pt x="698588" y="554990"/>
                  </a:lnTo>
                  <a:lnTo>
                    <a:pt x="697738" y="553720"/>
                  </a:lnTo>
                  <a:lnTo>
                    <a:pt x="696506" y="553720"/>
                  </a:lnTo>
                  <a:lnTo>
                    <a:pt x="695439" y="552450"/>
                  </a:lnTo>
                  <a:lnTo>
                    <a:pt x="695198" y="552450"/>
                  </a:lnTo>
                  <a:lnTo>
                    <a:pt x="697623" y="548640"/>
                  </a:lnTo>
                  <a:lnTo>
                    <a:pt x="703999" y="547370"/>
                  </a:lnTo>
                  <a:lnTo>
                    <a:pt x="713054" y="547370"/>
                  </a:lnTo>
                  <a:lnTo>
                    <a:pt x="726109" y="544830"/>
                  </a:lnTo>
                  <a:lnTo>
                    <a:pt x="730491" y="546100"/>
                  </a:lnTo>
                  <a:lnTo>
                    <a:pt x="730491" y="536409"/>
                  </a:lnTo>
                  <a:lnTo>
                    <a:pt x="728916" y="537210"/>
                  </a:lnTo>
                  <a:lnTo>
                    <a:pt x="727379" y="538480"/>
                  </a:lnTo>
                  <a:lnTo>
                    <a:pt x="719315" y="539750"/>
                  </a:lnTo>
                  <a:lnTo>
                    <a:pt x="714375" y="541020"/>
                  </a:lnTo>
                  <a:lnTo>
                    <a:pt x="703402" y="544830"/>
                  </a:lnTo>
                  <a:lnTo>
                    <a:pt x="697572" y="544830"/>
                  </a:lnTo>
                  <a:lnTo>
                    <a:pt x="689889" y="547370"/>
                  </a:lnTo>
                  <a:lnTo>
                    <a:pt x="688060" y="548640"/>
                  </a:lnTo>
                  <a:lnTo>
                    <a:pt x="686854" y="548640"/>
                  </a:lnTo>
                  <a:lnTo>
                    <a:pt x="682040" y="551180"/>
                  </a:lnTo>
                  <a:lnTo>
                    <a:pt x="673836" y="552450"/>
                  </a:lnTo>
                  <a:lnTo>
                    <a:pt x="662254" y="553720"/>
                  </a:lnTo>
                  <a:lnTo>
                    <a:pt x="650379" y="557530"/>
                  </a:lnTo>
                  <a:lnTo>
                    <a:pt x="638289" y="560070"/>
                  </a:lnTo>
                  <a:lnTo>
                    <a:pt x="626046" y="563880"/>
                  </a:lnTo>
                  <a:lnTo>
                    <a:pt x="622896" y="565150"/>
                  </a:lnTo>
                  <a:lnTo>
                    <a:pt x="622388" y="566420"/>
                  </a:lnTo>
                  <a:lnTo>
                    <a:pt x="624293" y="567690"/>
                  </a:lnTo>
                  <a:lnTo>
                    <a:pt x="623404" y="568960"/>
                  </a:lnTo>
                  <a:lnTo>
                    <a:pt x="603821" y="572770"/>
                  </a:lnTo>
                  <a:lnTo>
                    <a:pt x="598284" y="573684"/>
                  </a:lnTo>
                  <a:lnTo>
                    <a:pt x="598284" y="657860"/>
                  </a:lnTo>
                  <a:lnTo>
                    <a:pt x="597547" y="659130"/>
                  </a:lnTo>
                  <a:lnTo>
                    <a:pt x="592683" y="659130"/>
                  </a:lnTo>
                  <a:lnTo>
                    <a:pt x="593801" y="657860"/>
                  </a:lnTo>
                  <a:lnTo>
                    <a:pt x="595223" y="657860"/>
                  </a:lnTo>
                  <a:lnTo>
                    <a:pt x="597700" y="656590"/>
                  </a:lnTo>
                  <a:lnTo>
                    <a:pt x="598220" y="657860"/>
                  </a:lnTo>
                  <a:lnTo>
                    <a:pt x="598284" y="573684"/>
                  </a:lnTo>
                  <a:lnTo>
                    <a:pt x="596049" y="574040"/>
                  </a:lnTo>
                  <a:lnTo>
                    <a:pt x="592289" y="574040"/>
                  </a:lnTo>
                  <a:lnTo>
                    <a:pt x="592505" y="572770"/>
                  </a:lnTo>
                  <a:lnTo>
                    <a:pt x="592721" y="571500"/>
                  </a:lnTo>
                  <a:lnTo>
                    <a:pt x="597560" y="568960"/>
                  </a:lnTo>
                  <a:lnTo>
                    <a:pt x="603084" y="566420"/>
                  </a:lnTo>
                  <a:lnTo>
                    <a:pt x="608545" y="562610"/>
                  </a:lnTo>
                  <a:lnTo>
                    <a:pt x="617321" y="560070"/>
                  </a:lnTo>
                  <a:lnTo>
                    <a:pt x="618121" y="558800"/>
                  </a:lnTo>
                  <a:lnTo>
                    <a:pt x="616064" y="558800"/>
                  </a:lnTo>
                  <a:lnTo>
                    <a:pt x="607085" y="562610"/>
                  </a:lnTo>
                  <a:lnTo>
                    <a:pt x="598741" y="565150"/>
                  </a:lnTo>
                  <a:lnTo>
                    <a:pt x="590791" y="568960"/>
                  </a:lnTo>
                  <a:lnTo>
                    <a:pt x="589457" y="569379"/>
                  </a:lnTo>
                  <a:lnTo>
                    <a:pt x="589457" y="601980"/>
                  </a:lnTo>
                  <a:lnTo>
                    <a:pt x="588568" y="601980"/>
                  </a:lnTo>
                  <a:lnTo>
                    <a:pt x="587730" y="603250"/>
                  </a:lnTo>
                  <a:lnTo>
                    <a:pt x="584111" y="603250"/>
                  </a:lnTo>
                  <a:lnTo>
                    <a:pt x="584428" y="601980"/>
                  </a:lnTo>
                  <a:lnTo>
                    <a:pt x="586168" y="601980"/>
                  </a:lnTo>
                  <a:lnTo>
                    <a:pt x="589216" y="600710"/>
                  </a:lnTo>
                  <a:lnTo>
                    <a:pt x="589457" y="601980"/>
                  </a:lnTo>
                  <a:lnTo>
                    <a:pt x="589457" y="569379"/>
                  </a:lnTo>
                  <a:lnTo>
                    <a:pt x="583806" y="571106"/>
                  </a:lnTo>
                  <a:lnTo>
                    <a:pt x="583806" y="600710"/>
                  </a:lnTo>
                  <a:lnTo>
                    <a:pt x="583552" y="601980"/>
                  </a:lnTo>
                  <a:lnTo>
                    <a:pt x="583260" y="601980"/>
                  </a:lnTo>
                  <a:lnTo>
                    <a:pt x="583476" y="600710"/>
                  </a:lnTo>
                  <a:lnTo>
                    <a:pt x="583806" y="600710"/>
                  </a:lnTo>
                  <a:lnTo>
                    <a:pt x="583806" y="571106"/>
                  </a:lnTo>
                  <a:lnTo>
                    <a:pt x="583031" y="571347"/>
                  </a:lnTo>
                  <a:lnTo>
                    <a:pt x="583031" y="579120"/>
                  </a:lnTo>
                  <a:lnTo>
                    <a:pt x="582841" y="579208"/>
                  </a:lnTo>
                  <a:lnTo>
                    <a:pt x="582841" y="600710"/>
                  </a:lnTo>
                  <a:lnTo>
                    <a:pt x="580745" y="601980"/>
                  </a:lnTo>
                  <a:lnTo>
                    <a:pt x="579615" y="602259"/>
                  </a:lnTo>
                  <a:lnTo>
                    <a:pt x="579615" y="612140"/>
                  </a:lnTo>
                  <a:lnTo>
                    <a:pt x="579081" y="612140"/>
                  </a:lnTo>
                  <a:lnTo>
                    <a:pt x="578662" y="613410"/>
                  </a:lnTo>
                  <a:lnTo>
                    <a:pt x="577989" y="613410"/>
                  </a:lnTo>
                  <a:lnTo>
                    <a:pt x="577113" y="614680"/>
                  </a:lnTo>
                  <a:lnTo>
                    <a:pt x="577646" y="613410"/>
                  </a:lnTo>
                  <a:lnTo>
                    <a:pt x="577913" y="613410"/>
                  </a:lnTo>
                  <a:lnTo>
                    <a:pt x="578764" y="612140"/>
                  </a:lnTo>
                  <a:lnTo>
                    <a:pt x="579450" y="610870"/>
                  </a:lnTo>
                  <a:lnTo>
                    <a:pt x="579615" y="612140"/>
                  </a:lnTo>
                  <a:lnTo>
                    <a:pt x="579615" y="602259"/>
                  </a:lnTo>
                  <a:lnTo>
                    <a:pt x="575589" y="603250"/>
                  </a:lnTo>
                  <a:lnTo>
                    <a:pt x="567461" y="605637"/>
                  </a:lnTo>
                  <a:lnTo>
                    <a:pt x="567766" y="604520"/>
                  </a:lnTo>
                  <a:lnTo>
                    <a:pt x="567296" y="604520"/>
                  </a:lnTo>
                  <a:lnTo>
                    <a:pt x="567474" y="603250"/>
                  </a:lnTo>
                  <a:lnTo>
                    <a:pt x="569696" y="603250"/>
                  </a:lnTo>
                  <a:lnTo>
                    <a:pt x="575132" y="601980"/>
                  </a:lnTo>
                  <a:lnTo>
                    <a:pt x="576808" y="600710"/>
                  </a:lnTo>
                  <a:lnTo>
                    <a:pt x="582841" y="600710"/>
                  </a:lnTo>
                  <a:lnTo>
                    <a:pt x="582841" y="579208"/>
                  </a:lnTo>
                  <a:lnTo>
                    <a:pt x="580097" y="580390"/>
                  </a:lnTo>
                  <a:lnTo>
                    <a:pt x="577481" y="580390"/>
                  </a:lnTo>
                  <a:lnTo>
                    <a:pt x="576605" y="581660"/>
                  </a:lnTo>
                  <a:lnTo>
                    <a:pt x="575386" y="581660"/>
                  </a:lnTo>
                  <a:lnTo>
                    <a:pt x="575640" y="580390"/>
                  </a:lnTo>
                  <a:lnTo>
                    <a:pt x="577049" y="580390"/>
                  </a:lnTo>
                  <a:lnTo>
                    <a:pt x="577926" y="579120"/>
                  </a:lnTo>
                  <a:lnTo>
                    <a:pt x="578650" y="577850"/>
                  </a:lnTo>
                  <a:lnTo>
                    <a:pt x="580694" y="577850"/>
                  </a:lnTo>
                  <a:lnTo>
                    <a:pt x="583031" y="579120"/>
                  </a:lnTo>
                  <a:lnTo>
                    <a:pt x="583031" y="571347"/>
                  </a:lnTo>
                  <a:lnTo>
                    <a:pt x="582498" y="571500"/>
                  </a:lnTo>
                  <a:lnTo>
                    <a:pt x="582231" y="572770"/>
                  </a:lnTo>
                  <a:lnTo>
                    <a:pt x="581787" y="572770"/>
                  </a:lnTo>
                  <a:lnTo>
                    <a:pt x="582942" y="570230"/>
                  </a:lnTo>
                  <a:lnTo>
                    <a:pt x="584415" y="568960"/>
                  </a:lnTo>
                  <a:lnTo>
                    <a:pt x="588949" y="565150"/>
                  </a:lnTo>
                  <a:lnTo>
                    <a:pt x="595299" y="560070"/>
                  </a:lnTo>
                  <a:lnTo>
                    <a:pt x="599528" y="556260"/>
                  </a:lnTo>
                  <a:lnTo>
                    <a:pt x="599719" y="556260"/>
                  </a:lnTo>
                  <a:lnTo>
                    <a:pt x="598246" y="561340"/>
                  </a:lnTo>
                  <a:lnTo>
                    <a:pt x="600849" y="560070"/>
                  </a:lnTo>
                  <a:lnTo>
                    <a:pt x="602996" y="558800"/>
                  </a:lnTo>
                  <a:lnTo>
                    <a:pt x="605294" y="556260"/>
                  </a:lnTo>
                  <a:lnTo>
                    <a:pt x="606450" y="554990"/>
                  </a:lnTo>
                  <a:lnTo>
                    <a:pt x="607593" y="553720"/>
                  </a:lnTo>
                  <a:lnTo>
                    <a:pt x="606234" y="553720"/>
                  </a:lnTo>
                  <a:lnTo>
                    <a:pt x="609307" y="549910"/>
                  </a:lnTo>
                  <a:lnTo>
                    <a:pt x="612216" y="547370"/>
                  </a:lnTo>
                  <a:lnTo>
                    <a:pt x="609358" y="547370"/>
                  </a:lnTo>
                  <a:lnTo>
                    <a:pt x="610704" y="546100"/>
                  </a:lnTo>
                  <a:lnTo>
                    <a:pt x="619112" y="537210"/>
                  </a:lnTo>
                  <a:lnTo>
                    <a:pt x="620852" y="535940"/>
                  </a:lnTo>
                  <a:lnTo>
                    <a:pt x="626097" y="532130"/>
                  </a:lnTo>
                  <a:lnTo>
                    <a:pt x="632129" y="528320"/>
                  </a:lnTo>
                  <a:lnTo>
                    <a:pt x="636143" y="525780"/>
                  </a:lnTo>
                  <a:lnTo>
                    <a:pt x="640651" y="523240"/>
                  </a:lnTo>
                  <a:lnTo>
                    <a:pt x="648398" y="518160"/>
                  </a:lnTo>
                  <a:lnTo>
                    <a:pt x="649693" y="516890"/>
                  </a:lnTo>
                  <a:lnTo>
                    <a:pt x="652653" y="513080"/>
                  </a:lnTo>
                  <a:lnTo>
                    <a:pt x="653643" y="511810"/>
                  </a:lnTo>
                  <a:lnTo>
                    <a:pt x="654634" y="510540"/>
                  </a:lnTo>
                  <a:lnTo>
                    <a:pt x="655447" y="511810"/>
                  </a:lnTo>
                  <a:lnTo>
                    <a:pt x="656590" y="511810"/>
                  </a:lnTo>
                  <a:lnTo>
                    <a:pt x="657504" y="510540"/>
                  </a:lnTo>
                  <a:lnTo>
                    <a:pt x="661136" y="505460"/>
                  </a:lnTo>
                  <a:lnTo>
                    <a:pt x="663448" y="502920"/>
                  </a:lnTo>
                  <a:lnTo>
                    <a:pt x="666356" y="500380"/>
                  </a:lnTo>
                  <a:lnTo>
                    <a:pt x="664908" y="499110"/>
                  </a:lnTo>
                  <a:lnTo>
                    <a:pt x="661809" y="502920"/>
                  </a:lnTo>
                  <a:lnTo>
                    <a:pt x="658723" y="505460"/>
                  </a:lnTo>
                  <a:lnTo>
                    <a:pt x="657771" y="505460"/>
                  </a:lnTo>
                  <a:lnTo>
                    <a:pt x="658152" y="504190"/>
                  </a:lnTo>
                  <a:lnTo>
                    <a:pt x="659003" y="502920"/>
                  </a:lnTo>
                  <a:lnTo>
                    <a:pt x="662063" y="500380"/>
                  </a:lnTo>
                  <a:lnTo>
                    <a:pt x="664565" y="497840"/>
                  </a:lnTo>
                  <a:lnTo>
                    <a:pt x="665099" y="495300"/>
                  </a:lnTo>
                  <a:lnTo>
                    <a:pt x="654875" y="502920"/>
                  </a:lnTo>
                  <a:lnTo>
                    <a:pt x="647179" y="511810"/>
                  </a:lnTo>
                  <a:lnTo>
                    <a:pt x="646188" y="511810"/>
                  </a:lnTo>
                  <a:lnTo>
                    <a:pt x="646188" y="510540"/>
                  </a:lnTo>
                  <a:lnTo>
                    <a:pt x="646188" y="509270"/>
                  </a:lnTo>
                  <a:lnTo>
                    <a:pt x="647090" y="508000"/>
                  </a:lnTo>
                  <a:lnTo>
                    <a:pt x="653402" y="501650"/>
                  </a:lnTo>
                  <a:lnTo>
                    <a:pt x="662266" y="495300"/>
                  </a:lnTo>
                  <a:lnTo>
                    <a:pt x="666762" y="492760"/>
                  </a:lnTo>
                  <a:lnTo>
                    <a:pt x="671029" y="487680"/>
                  </a:lnTo>
                  <a:lnTo>
                    <a:pt x="675767" y="483870"/>
                  </a:lnTo>
                  <a:lnTo>
                    <a:pt x="681443" y="478790"/>
                  </a:lnTo>
                  <a:lnTo>
                    <a:pt x="683018" y="476250"/>
                  </a:lnTo>
                  <a:lnTo>
                    <a:pt x="683806" y="477520"/>
                  </a:lnTo>
                  <a:lnTo>
                    <a:pt x="684593" y="477520"/>
                  </a:lnTo>
                  <a:lnTo>
                    <a:pt x="683463" y="478790"/>
                  </a:lnTo>
                  <a:lnTo>
                    <a:pt x="681761" y="481330"/>
                  </a:lnTo>
                  <a:lnTo>
                    <a:pt x="678522" y="483870"/>
                  </a:lnTo>
                  <a:lnTo>
                    <a:pt x="682802" y="481330"/>
                  </a:lnTo>
                  <a:lnTo>
                    <a:pt x="684822" y="480060"/>
                  </a:lnTo>
                  <a:lnTo>
                    <a:pt x="686752" y="476250"/>
                  </a:lnTo>
                  <a:lnTo>
                    <a:pt x="687400" y="474980"/>
                  </a:lnTo>
                  <a:lnTo>
                    <a:pt x="688187" y="473710"/>
                  </a:lnTo>
                  <a:lnTo>
                    <a:pt x="688987" y="472440"/>
                  </a:lnTo>
                  <a:lnTo>
                    <a:pt x="686777" y="472440"/>
                  </a:lnTo>
                  <a:lnTo>
                    <a:pt x="685876" y="473710"/>
                  </a:lnTo>
                  <a:lnTo>
                    <a:pt x="685685" y="473710"/>
                  </a:lnTo>
                  <a:lnTo>
                    <a:pt x="686257" y="472440"/>
                  </a:lnTo>
                  <a:lnTo>
                    <a:pt x="687666" y="471170"/>
                  </a:lnTo>
                  <a:lnTo>
                    <a:pt x="688467" y="471170"/>
                  </a:lnTo>
                  <a:lnTo>
                    <a:pt x="691108" y="468630"/>
                  </a:lnTo>
                  <a:lnTo>
                    <a:pt x="692429" y="467360"/>
                  </a:lnTo>
                  <a:lnTo>
                    <a:pt x="693737" y="466090"/>
                  </a:lnTo>
                  <a:lnTo>
                    <a:pt x="696887" y="466090"/>
                  </a:lnTo>
                  <a:lnTo>
                    <a:pt x="699782" y="463550"/>
                  </a:lnTo>
                  <a:lnTo>
                    <a:pt x="700913" y="462280"/>
                  </a:lnTo>
                  <a:lnTo>
                    <a:pt x="705434" y="457200"/>
                  </a:lnTo>
                  <a:lnTo>
                    <a:pt x="708825" y="453390"/>
                  </a:lnTo>
                  <a:lnTo>
                    <a:pt x="712228" y="449580"/>
                  </a:lnTo>
                  <a:lnTo>
                    <a:pt x="721398" y="441960"/>
                  </a:lnTo>
                  <a:lnTo>
                    <a:pt x="724966" y="436880"/>
                  </a:lnTo>
                  <a:lnTo>
                    <a:pt x="728395" y="431800"/>
                  </a:lnTo>
                  <a:lnTo>
                    <a:pt x="728992" y="430530"/>
                  </a:lnTo>
                  <a:lnTo>
                    <a:pt x="725881" y="431800"/>
                  </a:lnTo>
                  <a:lnTo>
                    <a:pt x="724484" y="433070"/>
                  </a:lnTo>
                  <a:lnTo>
                    <a:pt x="723442" y="434340"/>
                  </a:lnTo>
                  <a:lnTo>
                    <a:pt x="718997" y="440690"/>
                  </a:lnTo>
                  <a:lnTo>
                    <a:pt x="717003" y="444500"/>
                  </a:lnTo>
                  <a:lnTo>
                    <a:pt x="714552" y="447040"/>
                  </a:lnTo>
                  <a:lnTo>
                    <a:pt x="712114" y="448310"/>
                  </a:lnTo>
                  <a:lnTo>
                    <a:pt x="709561" y="449580"/>
                  </a:lnTo>
                  <a:lnTo>
                    <a:pt x="707148" y="450850"/>
                  </a:lnTo>
                  <a:lnTo>
                    <a:pt x="703402" y="453390"/>
                  </a:lnTo>
                  <a:lnTo>
                    <a:pt x="703427" y="452120"/>
                  </a:lnTo>
                  <a:lnTo>
                    <a:pt x="705967" y="448310"/>
                  </a:lnTo>
                  <a:lnTo>
                    <a:pt x="705307" y="448310"/>
                  </a:lnTo>
                  <a:lnTo>
                    <a:pt x="697903" y="455930"/>
                  </a:lnTo>
                  <a:lnTo>
                    <a:pt x="693978" y="457200"/>
                  </a:lnTo>
                  <a:lnTo>
                    <a:pt x="694334" y="455930"/>
                  </a:lnTo>
                  <a:lnTo>
                    <a:pt x="695096" y="453390"/>
                  </a:lnTo>
                  <a:lnTo>
                    <a:pt x="694461" y="453390"/>
                  </a:lnTo>
                  <a:lnTo>
                    <a:pt x="689902" y="457200"/>
                  </a:lnTo>
                  <a:lnTo>
                    <a:pt x="692556" y="453390"/>
                  </a:lnTo>
                  <a:lnTo>
                    <a:pt x="694067" y="450850"/>
                  </a:lnTo>
                  <a:lnTo>
                    <a:pt x="694817" y="449580"/>
                  </a:lnTo>
                  <a:lnTo>
                    <a:pt x="690981" y="449580"/>
                  </a:lnTo>
                  <a:lnTo>
                    <a:pt x="690981" y="450850"/>
                  </a:lnTo>
                  <a:lnTo>
                    <a:pt x="690613" y="452120"/>
                  </a:lnTo>
                  <a:lnTo>
                    <a:pt x="688835" y="454660"/>
                  </a:lnTo>
                  <a:lnTo>
                    <a:pt x="686879" y="457200"/>
                  </a:lnTo>
                  <a:lnTo>
                    <a:pt x="681443" y="462280"/>
                  </a:lnTo>
                  <a:lnTo>
                    <a:pt x="680377" y="462280"/>
                  </a:lnTo>
                  <a:lnTo>
                    <a:pt x="683260" y="457200"/>
                  </a:lnTo>
                  <a:lnTo>
                    <a:pt x="685139" y="454660"/>
                  </a:lnTo>
                  <a:lnTo>
                    <a:pt x="690168" y="450850"/>
                  </a:lnTo>
                  <a:lnTo>
                    <a:pt x="690981" y="450850"/>
                  </a:lnTo>
                  <a:lnTo>
                    <a:pt x="690981" y="449580"/>
                  </a:lnTo>
                  <a:lnTo>
                    <a:pt x="670407" y="449580"/>
                  </a:lnTo>
                  <a:lnTo>
                    <a:pt x="670407" y="469900"/>
                  </a:lnTo>
                  <a:lnTo>
                    <a:pt x="668756" y="472440"/>
                  </a:lnTo>
                  <a:lnTo>
                    <a:pt x="667499" y="473710"/>
                  </a:lnTo>
                  <a:lnTo>
                    <a:pt x="665886" y="474980"/>
                  </a:lnTo>
                  <a:lnTo>
                    <a:pt x="664857" y="474980"/>
                  </a:lnTo>
                  <a:lnTo>
                    <a:pt x="656526" y="478790"/>
                  </a:lnTo>
                  <a:lnTo>
                    <a:pt x="654659" y="478790"/>
                  </a:lnTo>
                  <a:lnTo>
                    <a:pt x="653097" y="480060"/>
                  </a:lnTo>
                  <a:lnTo>
                    <a:pt x="644880" y="486410"/>
                  </a:lnTo>
                  <a:lnTo>
                    <a:pt x="642975" y="487680"/>
                  </a:lnTo>
                  <a:lnTo>
                    <a:pt x="643242" y="486410"/>
                  </a:lnTo>
                  <a:lnTo>
                    <a:pt x="643788" y="483870"/>
                  </a:lnTo>
                  <a:lnTo>
                    <a:pt x="642581" y="483870"/>
                  </a:lnTo>
                  <a:lnTo>
                    <a:pt x="642239" y="482600"/>
                  </a:lnTo>
                  <a:lnTo>
                    <a:pt x="641896" y="481330"/>
                  </a:lnTo>
                  <a:lnTo>
                    <a:pt x="645325" y="477520"/>
                  </a:lnTo>
                  <a:lnTo>
                    <a:pt x="648398" y="474980"/>
                  </a:lnTo>
                  <a:lnTo>
                    <a:pt x="648627" y="473710"/>
                  </a:lnTo>
                  <a:lnTo>
                    <a:pt x="648881" y="471170"/>
                  </a:lnTo>
                  <a:lnTo>
                    <a:pt x="650252" y="469900"/>
                  </a:lnTo>
                  <a:lnTo>
                    <a:pt x="656564" y="466090"/>
                  </a:lnTo>
                  <a:lnTo>
                    <a:pt x="657885" y="467360"/>
                  </a:lnTo>
                  <a:lnTo>
                    <a:pt x="651954" y="476250"/>
                  </a:lnTo>
                  <a:lnTo>
                    <a:pt x="651675" y="477520"/>
                  </a:lnTo>
                  <a:lnTo>
                    <a:pt x="657707" y="472440"/>
                  </a:lnTo>
                  <a:lnTo>
                    <a:pt x="660323" y="471170"/>
                  </a:lnTo>
                  <a:lnTo>
                    <a:pt x="665010" y="467360"/>
                  </a:lnTo>
                  <a:lnTo>
                    <a:pt x="665772" y="467360"/>
                  </a:lnTo>
                  <a:lnTo>
                    <a:pt x="661860" y="472440"/>
                  </a:lnTo>
                  <a:lnTo>
                    <a:pt x="663575" y="472440"/>
                  </a:lnTo>
                  <a:lnTo>
                    <a:pt x="667194" y="469900"/>
                  </a:lnTo>
                  <a:lnTo>
                    <a:pt x="668883" y="468630"/>
                  </a:lnTo>
                  <a:lnTo>
                    <a:pt x="670293" y="468630"/>
                  </a:lnTo>
                  <a:lnTo>
                    <a:pt x="670407" y="469900"/>
                  </a:lnTo>
                  <a:lnTo>
                    <a:pt x="670407" y="449580"/>
                  </a:lnTo>
                  <a:lnTo>
                    <a:pt x="646023" y="449580"/>
                  </a:lnTo>
                  <a:lnTo>
                    <a:pt x="646023" y="457200"/>
                  </a:lnTo>
                  <a:lnTo>
                    <a:pt x="645655" y="458470"/>
                  </a:lnTo>
                  <a:lnTo>
                    <a:pt x="645388" y="459740"/>
                  </a:lnTo>
                  <a:lnTo>
                    <a:pt x="645007" y="461010"/>
                  </a:lnTo>
                  <a:lnTo>
                    <a:pt x="640524" y="465074"/>
                  </a:lnTo>
                  <a:lnTo>
                    <a:pt x="640524" y="467360"/>
                  </a:lnTo>
                  <a:lnTo>
                    <a:pt x="639584" y="468630"/>
                  </a:lnTo>
                  <a:lnTo>
                    <a:pt x="637362" y="470890"/>
                  </a:lnTo>
                  <a:lnTo>
                    <a:pt x="637362" y="486410"/>
                  </a:lnTo>
                  <a:lnTo>
                    <a:pt x="636206" y="490220"/>
                  </a:lnTo>
                  <a:lnTo>
                    <a:pt x="635939" y="490220"/>
                  </a:lnTo>
                  <a:lnTo>
                    <a:pt x="635025" y="492760"/>
                  </a:lnTo>
                  <a:lnTo>
                    <a:pt x="628738" y="496570"/>
                  </a:lnTo>
                  <a:lnTo>
                    <a:pt x="627126" y="498792"/>
                  </a:lnTo>
                  <a:lnTo>
                    <a:pt x="627126" y="513080"/>
                  </a:lnTo>
                  <a:lnTo>
                    <a:pt x="626745" y="516890"/>
                  </a:lnTo>
                  <a:lnTo>
                    <a:pt x="625043" y="518160"/>
                  </a:lnTo>
                  <a:lnTo>
                    <a:pt x="623760" y="519430"/>
                  </a:lnTo>
                  <a:lnTo>
                    <a:pt x="621855" y="520700"/>
                  </a:lnTo>
                  <a:lnTo>
                    <a:pt x="620242" y="521970"/>
                  </a:lnTo>
                  <a:lnTo>
                    <a:pt x="616826" y="524510"/>
                  </a:lnTo>
                  <a:lnTo>
                    <a:pt x="613435" y="528320"/>
                  </a:lnTo>
                  <a:lnTo>
                    <a:pt x="613752" y="525780"/>
                  </a:lnTo>
                  <a:lnTo>
                    <a:pt x="617016" y="521970"/>
                  </a:lnTo>
                  <a:lnTo>
                    <a:pt x="617918" y="520700"/>
                  </a:lnTo>
                  <a:lnTo>
                    <a:pt x="618820" y="519430"/>
                  </a:lnTo>
                  <a:lnTo>
                    <a:pt x="622401" y="515620"/>
                  </a:lnTo>
                  <a:lnTo>
                    <a:pt x="627126" y="513080"/>
                  </a:lnTo>
                  <a:lnTo>
                    <a:pt x="627126" y="498792"/>
                  </a:lnTo>
                  <a:lnTo>
                    <a:pt x="625043" y="501650"/>
                  </a:lnTo>
                  <a:lnTo>
                    <a:pt x="617080" y="510540"/>
                  </a:lnTo>
                  <a:lnTo>
                    <a:pt x="616826" y="509270"/>
                  </a:lnTo>
                  <a:lnTo>
                    <a:pt x="616496" y="509270"/>
                  </a:lnTo>
                  <a:lnTo>
                    <a:pt x="614883" y="506730"/>
                  </a:lnTo>
                  <a:lnTo>
                    <a:pt x="615645" y="505460"/>
                  </a:lnTo>
                  <a:lnTo>
                    <a:pt x="618858" y="501650"/>
                  </a:lnTo>
                  <a:lnTo>
                    <a:pt x="622058" y="497840"/>
                  </a:lnTo>
                  <a:lnTo>
                    <a:pt x="623277" y="496570"/>
                  </a:lnTo>
                  <a:lnTo>
                    <a:pt x="624433" y="495300"/>
                  </a:lnTo>
                  <a:lnTo>
                    <a:pt x="626745" y="492760"/>
                  </a:lnTo>
                  <a:lnTo>
                    <a:pt x="629767" y="488950"/>
                  </a:lnTo>
                  <a:lnTo>
                    <a:pt x="635609" y="486410"/>
                  </a:lnTo>
                  <a:lnTo>
                    <a:pt x="637362" y="486410"/>
                  </a:lnTo>
                  <a:lnTo>
                    <a:pt x="637362" y="470890"/>
                  </a:lnTo>
                  <a:lnTo>
                    <a:pt x="635838" y="472440"/>
                  </a:lnTo>
                  <a:lnTo>
                    <a:pt x="636930" y="471170"/>
                  </a:lnTo>
                  <a:lnTo>
                    <a:pt x="639114" y="468630"/>
                  </a:lnTo>
                  <a:lnTo>
                    <a:pt x="639622" y="467360"/>
                  </a:lnTo>
                  <a:lnTo>
                    <a:pt x="640524" y="467360"/>
                  </a:lnTo>
                  <a:lnTo>
                    <a:pt x="640524" y="465074"/>
                  </a:lnTo>
                  <a:lnTo>
                    <a:pt x="637984" y="467360"/>
                  </a:lnTo>
                  <a:lnTo>
                    <a:pt x="637006" y="467360"/>
                  </a:lnTo>
                  <a:lnTo>
                    <a:pt x="635647" y="468630"/>
                  </a:lnTo>
                  <a:lnTo>
                    <a:pt x="636054" y="467360"/>
                  </a:lnTo>
                  <a:lnTo>
                    <a:pt x="637336" y="466090"/>
                  </a:lnTo>
                  <a:lnTo>
                    <a:pt x="638162" y="464820"/>
                  </a:lnTo>
                  <a:lnTo>
                    <a:pt x="639445" y="463550"/>
                  </a:lnTo>
                  <a:lnTo>
                    <a:pt x="643280" y="459740"/>
                  </a:lnTo>
                  <a:lnTo>
                    <a:pt x="644931" y="458470"/>
                  </a:lnTo>
                  <a:lnTo>
                    <a:pt x="646023" y="457200"/>
                  </a:lnTo>
                  <a:lnTo>
                    <a:pt x="646023" y="449580"/>
                  </a:lnTo>
                  <a:lnTo>
                    <a:pt x="635279" y="449580"/>
                  </a:lnTo>
                  <a:lnTo>
                    <a:pt x="635279" y="471170"/>
                  </a:lnTo>
                  <a:lnTo>
                    <a:pt x="635088" y="472440"/>
                  </a:lnTo>
                  <a:lnTo>
                    <a:pt x="635228" y="472440"/>
                  </a:lnTo>
                  <a:lnTo>
                    <a:pt x="632980" y="476250"/>
                  </a:lnTo>
                  <a:lnTo>
                    <a:pt x="630415" y="480060"/>
                  </a:lnTo>
                  <a:lnTo>
                    <a:pt x="629094" y="480428"/>
                  </a:lnTo>
                  <a:lnTo>
                    <a:pt x="629094" y="482600"/>
                  </a:lnTo>
                  <a:lnTo>
                    <a:pt x="627964" y="483870"/>
                  </a:lnTo>
                  <a:lnTo>
                    <a:pt x="627557" y="483870"/>
                  </a:lnTo>
                  <a:lnTo>
                    <a:pt x="627799" y="482600"/>
                  </a:lnTo>
                  <a:lnTo>
                    <a:pt x="629094" y="482600"/>
                  </a:lnTo>
                  <a:lnTo>
                    <a:pt x="629094" y="480428"/>
                  </a:lnTo>
                  <a:lnTo>
                    <a:pt x="625729" y="481330"/>
                  </a:lnTo>
                  <a:lnTo>
                    <a:pt x="624382" y="482600"/>
                  </a:lnTo>
                  <a:lnTo>
                    <a:pt x="618401" y="488950"/>
                  </a:lnTo>
                  <a:lnTo>
                    <a:pt x="611619" y="494030"/>
                  </a:lnTo>
                  <a:lnTo>
                    <a:pt x="611289" y="494652"/>
                  </a:lnTo>
                  <a:lnTo>
                    <a:pt x="611289" y="506730"/>
                  </a:lnTo>
                  <a:lnTo>
                    <a:pt x="610908" y="508000"/>
                  </a:lnTo>
                  <a:lnTo>
                    <a:pt x="609676" y="510540"/>
                  </a:lnTo>
                  <a:lnTo>
                    <a:pt x="605205" y="516890"/>
                  </a:lnTo>
                  <a:lnTo>
                    <a:pt x="604431" y="518160"/>
                  </a:lnTo>
                  <a:lnTo>
                    <a:pt x="604012" y="518795"/>
                  </a:lnTo>
                  <a:lnTo>
                    <a:pt x="604012" y="546100"/>
                  </a:lnTo>
                  <a:lnTo>
                    <a:pt x="602348" y="549910"/>
                  </a:lnTo>
                  <a:lnTo>
                    <a:pt x="598906" y="552450"/>
                  </a:lnTo>
                  <a:lnTo>
                    <a:pt x="597700" y="553720"/>
                  </a:lnTo>
                  <a:lnTo>
                    <a:pt x="596658" y="553720"/>
                  </a:lnTo>
                  <a:lnTo>
                    <a:pt x="595401" y="554990"/>
                  </a:lnTo>
                  <a:lnTo>
                    <a:pt x="595604" y="553720"/>
                  </a:lnTo>
                  <a:lnTo>
                    <a:pt x="595706" y="552450"/>
                  </a:lnTo>
                  <a:lnTo>
                    <a:pt x="596277" y="552450"/>
                  </a:lnTo>
                  <a:lnTo>
                    <a:pt x="599135" y="549910"/>
                  </a:lnTo>
                  <a:lnTo>
                    <a:pt x="598576" y="549910"/>
                  </a:lnTo>
                  <a:lnTo>
                    <a:pt x="600075" y="548640"/>
                  </a:lnTo>
                  <a:lnTo>
                    <a:pt x="602996" y="547370"/>
                  </a:lnTo>
                  <a:lnTo>
                    <a:pt x="604012" y="546100"/>
                  </a:lnTo>
                  <a:lnTo>
                    <a:pt x="604012" y="518795"/>
                  </a:lnTo>
                  <a:lnTo>
                    <a:pt x="603580" y="519430"/>
                  </a:lnTo>
                  <a:lnTo>
                    <a:pt x="602576" y="520065"/>
                  </a:lnTo>
                  <a:lnTo>
                    <a:pt x="602576" y="524510"/>
                  </a:lnTo>
                  <a:lnTo>
                    <a:pt x="600951" y="525780"/>
                  </a:lnTo>
                  <a:lnTo>
                    <a:pt x="599274" y="528320"/>
                  </a:lnTo>
                  <a:lnTo>
                    <a:pt x="593115" y="534670"/>
                  </a:lnTo>
                  <a:lnTo>
                    <a:pt x="590321" y="537210"/>
                  </a:lnTo>
                  <a:lnTo>
                    <a:pt x="590181" y="538480"/>
                  </a:lnTo>
                  <a:lnTo>
                    <a:pt x="592442" y="537210"/>
                  </a:lnTo>
                  <a:lnTo>
                    <a:pt x="593509" y="537210"/>
                  </a:lnTo>
                  <a:lnTo>
                    <a:pt x="594893" y="535940"/>
                  </a:lnTo>
                  <a:lnTo>
                    <a:pt x="593509" y="539750"/>
                  </a:lnTo>
                  <a:lnTo>
                    <a:pt x="591604" y="541020"/>
                  </a:lnTo>
                  <a:lnTo>
                    <a:pt x="585698" y="546100"/>
                  </a:lnTo>
                  <a:lnTo>
                    <a:pt x="582815" y="546100"/>
                  </a:lnTo>
                  <a:lnTo>
                    <a:pt x="578015" y="549910"/>
                  </a:lnTo>
                  <a:lnTo>
                    <a:pt x="563194" y="558800"/>
                  </a:lnTo>
                  <a:lnTo>
                    <a:pt x="561365" y="559930"/>
                  </a:lnTo>
                  <a:lnTo>
                    <a:pt x="561365" y="680720"/>
                  </a:lnTo>
                  <a:lnTo>
                    <a:pt x="559625" y="681990"/>
                  </a:lnTo>
                  <a:lnTo>
                    <a:pt x="558673" y="681990"/>
                  </a:lnTo>
                  <a:lnTo>
                    <a:pt x="556907" y="683260"/>
                  </a:lnTo>
                  <a:lnTo>
                    <a:pt x="554558" y="684530"/>
                  </a:lnTo>
                  <a:lnTo>
                    <a:pt x="550672" y="685800"/>
                  </a:lnTo>
                  <a:lnTo>
                    <a:pt x="544537" y="687070"/>
                  </a:lnTo>
                  <a:lnTo>
                    <a:pt x="540499" y="688340"/>
                  </a:lnTo>
                  <a:lnTo>
                    <a:pt x="539115" y="687070"/>
                  </a:lnTo>
                  <a:lnTo>
                    <a:pt x="538784" y="687070"/>
                  </a:lnTo>
                  <a:lnTo>
                    <a:pt x="538391" y="685800"/>
                  </a:lnTo>
                  <a:lnTo>
                    <a:pt x="539750" y="684530"/>
                  </a:lnTo>
                  <a:lnTo>
                    <a:pt x="544918" y="681990"/>
                  </a:lnTo>
                  <a:lnTo>
                    <a:pt x="546950" y="681990"/>
                  </a:lnTo>
                  <a:lnTo>
                    <a:pt x="552005" y="680720"/>
                  </a:lnTo>
                  <a:lnTo>
                    <a:pt x="561365" y="680720"/>
                  </a:lnTo>
                  <a:lnTo>
                    <a:pt x="561365" y="559930"/>
                  </a:lnTo>
                  <a:lnTo>
                    <a:pt x="554964" y="563880"/>
                  </a:lnTo>
                  <a:lnTo>
                    <a:pt x="554062" y="565150"/>
                  </a:lnTo>
                  <a:lnTo>
                    <a:pt x="554799" y="562610"/>
                  </a:lnTo>
                  <a:lnTo>
                    <a:pt x="556056" y="561340"/>
                  </a:lnTo>
                  <a:lnTo>
                    <a:pt x="560730" y="556260"/>
                  </a:lnTo>
                  <a:lnTo>
                    <a:pt x="563156" y="556260"/>
                  </a:lnTo>
                  <a:lnTo>
                    <a:pt x="570611" y="548640"/>
                  </a:lnTo>
                  <a:lnTo>
                    <a:pt x="572033" y="548640"/>
                  </a:lnTo>
                  <a:lnTo>
                    <a:pt x="574675" y="549910"/>
                  </a:lnTo>
                  <a:lnTo>
                    <a:pt x="575652" y="548640"/>
                  </a:lnTo>
                  <a:lnTo>
                    <a:pt x="576630" y="547370"/>
                  </a:lnTo>
                  <a:lnTo>
                    <a:pt x="577596" y="546100"/>
                  </a:lnTo>
                  <a:lnTo>
                    <a:pt x="579983" y="543560"/>
                  </a:lnTo>
                  <a:lnTo>
                    <a:pt x="575437" y="546100"/>
                  </a:lnTo>
                  <a:lnTo>
                    <a:pt x="573722" y="547370"/>
                  </a:lnTo>
                  <a:lnTo>
                    <a:pt x="575017" y="542290"/>
                  </a:lnTo>
                  <a:lnTo>
                    <a:pt x="574586" y="542290"/>
                  </a:lnTo>
                  <a:lnTo>
                    <a:pt x="577621" y="538480"/>
                  </a:lnTo>
                  <a:lnTo>
                    <a:pt x="580682" y="535940"/>
                  </a:lnTo>
                  <a:lnTo>
                    <a:pt x="587616" y="529590"/>
                  </a:lnTo>
                  <a:lnTo>
                    <a:pt x="588619" y="529590"/>
                  </a:lnTo>
                  <a:lnTo>
                    <a:pt x="586054" y="534670"/>
                  </a:lnTo>
                  <a:lnTo>
                    <a:pt x="587730" y="534670"/>
                  </a:lnTo>
                  <a:lnTo>
                    <a:pt x="592251" y="529590"/>
                  </a:lnTo>
                  <a:lnTo>
                    <a:pt x="593394" y="528320"/>
                  </a:lnTo>
                  <a:lnTo>
                    <a:pt x="596785" y="525780"/>
                  </a:lnTo>
                  <a:lnTo>
                    <a:pt x="601548" y="523240"/>
                  </a:lnTo>
                  <a:lnTo>
                    <a:pt x="602564" y="521970"/>
                  </a:lnTo>
                  <a:lnTo>
                    <a:pt x="602576" y="524510"/>
                  </a:lnTo>
                  <a:lnTo>
                    <a:pt x="602576" y="520065"/>
                  </a:lnTo>
                  <a:lnTo>
                    <a:pt x="601548" y="520700"/>
                  </a:lnTo>
                  <a:lnTo>
                    <a:pt x="601154" y="520700"/>
                  </a:lnTo>
                  <a:lnTo>
                    <a:pt x="601700" y="519430"/>
                  </a:lnTo>
                  <a:lnTo>
                    <a:pt x="602081" y="518160"/>
                  </a:lnTo>
                  <a:lnTo>
                    <a:pt x="603770" y="515620"/>
                  </a:lnTo>
                  <a:lnTo>
                    <a:pt x="604621" y="514350"/>
                  </a:lnTo>
                  <a:lnTo>
                    <a:pt x="606336" y="511810"/>
                  </a:lnTo>
                  <a:lnTo>
                    <a:pt x="605307" y="511810"/>
                  </a:lnTo>
                  <a:lnTo>
                    <a:pt x="602957" y="513080"/>
                  </a:lnTo>
                  <a:lnTo>
                    <a:pt x="601497" y="513080"/>
                  </a:lnTo>
                  <a:lnTo>
                    <a:pt x="601256" y="514350"/>
                  </a:lnTo>
                  <a:lnTo>
                    <a:pt x="601205" y="513080"/>
                  </a:lnTo>
                  <a:lnTo>
                    <a:pt x="600964" y="513080"/>
                  </a:lnTo>
                  <a:lnTo>
                    <a:pt x="599084" y="514350"/>
                  </a:lnTo>
                  <a:lnTo>
                    <a:pt x="598589" y="514350"/>
                  </a:lnTo>
                  <a:lnTo>
                    <a:pt x="600265" y="511810"/>
                  </a:lnTo>
                  <a:lnTo>
                    <a:pt x="601941" y="509270"/>
                  </a:lnTo>
                  <a:lnTo>
                    <a:pt x="605739" y="506730"/>
                  </a:lnTo>
                  <a:lnTo>
                    <a:pt x="606171" y="508000"/>
                  </a:lnTo>
                  <a:lnTo>
                    <a:pt x="608088" y="506730"/>
                  </a:lnTo>
                  <a:lnTo>
                    <a:pt x="609993" y="505460"/>
                  </a:lnTo>
                  <a:lnTo>
                    <a:pt x="610908" y="505460"/>
                  </a:lnTo>
                  <a:lnTo>
                    <a:pt x="611289" y="506730"/>
                  </a:lnTo>
                  <a:lnTo>
                    <a:pt x="611289" y="494652"/>
                  </a:lnTo>
                  <a:lnTo>
                    <a:pt x="610933" y="495300"/>
                  </a:lnTo>
                  <a:lnTo>
                    <a:pt x="610057" y="495300"/>
                  </a:lnTo>
                  <a:lnTo>
                    <a:pt x="610374" y="494030"/>
                  </a:lnTo>
                  <a:lnTo>
                    <a:pt x="610768" y="494030"/>
                  </a:lnTo>
                  <a:lnTo>
                    <a:pt x="616826" y="486410"/>
                  </a:lnTo>
                  <a:lnTo>
                    <a:pt x="625830" y="478790"/>
                  </a:lnTo>
                  <a:lnTo>
                    <a:pt x="628815" y="476250"/>
                  </a:lnTo>
                  <a:lnTo>
                    <a:pt x="634682" y="471170"/>
                  </a:lnTo>
                  <a:lnTo>
                    <a:pt x="635279" y="471170"/>
                  </a:lnTo>
                  <a:lnTo>
                    <a:pt x="635279" y="449580"/>
                  </a:lnTo>
                  <a:lnTo>
                    <a:pt x="629323" y="449580"/>
                  </a:lnTo>
                  <a:lnTo>
                    <a:pt x="629323" y="464820"/>
                  </a:lnTo>
                  <a:lnTo>
                    <a:pt x="628230" y="466090"/>
                  </a:lnTo>
                  <a:lnTo>
                    <a:pt x="623557" y="471170"/>
                  </a:lnTo>
                  <a:lnTo>
                    <a:pt x="622147" y="472440"/>
                  </a:lnTo>
                  <a:lnTo>
                    <a:pt x="620331" y="474980"/>
                  </a:lnTo>
                  <a:lnTo>
                    <a:pt x="616902" y="478790"/>
                  </a:lnTo>
                  <a:lnTo>
                    <a:pt x="615137" y="478790"/>
                  </a:lnTo>
                  <a:lnTo>
                    <a:pt x="615505" y="477520"/>
                  </a:lnTo>
                  <a:lnTo>
                    <a:pt x="617893" y="474980"/>
                  </a:lnTo>
                  <a:lnTo>
                    <a:pt x="619658" y="472440"/>
                  </a:lnTo>
                  <a:lnTo>
                    <a:pt x="623925" y="466090"/>
                  </a:lnTo>
                  <a:lnTo>
                    <a:pt x="627926" y="463550"/>
                  </a:lnTo>
                  <a:lnTo>
                    <a:pt x="629323" y="464820"/>
                  </a:lnTo>
                  <a:lnTo>
                    <a:pt x="629323" y="449580"/>
                  </a:lnTo>
                  <a:lnTo>
                    <a:pt x="623836" y="449580"/>
                  </a:lnTo>
                  <a:lnTo>
                    <a:pt x="623836" y="452120"/>
                  </a:lnTo>
                  <a:lnTo>
                    <a:pt x="623366" y="453390"/>
                  </a:lnTo>
                  <a:lnTo>
                    <a:pt x="622096" y="455930"/>
                  </a:lnTo>
                  <a:lnTo>
                    <a:pt x="617550" y="461010"/>
                  </a:lnTo>
                  <a:lnTo>
                    <a:pt x="612889" y="464820"/>
                  </a:lnTo>
                  <a:lnTo>
                    <a:pt x="609269" y="466090"/>
                  </a:lnTo>
                  <a:lnTo>
                    <a:pt x="609422" y="464820"/>
                  </a:lnTo>
                  <a:lnTo>
                    <a:pt x="610641" y="463550"/>
                  </a:lnTo>
                  <a:lnTo>
                    <a:pt x="611136" y="462280"/>
                  </a:lnTo>
                  <a:lnTo>
                    <a:pt x="611809" y="462280"/>
                  </a:lnTo>
                  <a:lnTo>
                    <a:pt x="612343" y="461010"/>
                  </a:lnTo>
                  <a:lnTo>
                    <a:pt x="615467" y="459740"/>
                  </a:lnTo>
                  <a:lnTo>
                    <a:pt x="616673" y="458470"/>
                  </a:lnTo>
                  <a:lnTo>
                    <a:pt x="619061" y="455930"/>
                  </a:lnTo>
                  <a:lnTo>
                    <a:pt x="621906" y="453390"/>
                  </a:lnTo>
                  <a:lnTo>
                    <a:pt x="623341" y="452120"/>
                  </a:lnTo>
                  <a:lnTo>
                    <a:pt x="623836" y="452120"/>
                  </a:lnTo>
                  <a:lnTo>
                    <a:pt x="623836" y="449580"/>
                  </a:lnTo>
                  <a:lnTo>
                    <a:pt x="598678" y="449580"/>
                  </a:lnTo>
                  <a:lnTo>
                    <a:pt x="598678" y="450850"/>
                  </a:lnTo>
                  <a:lnTo>
                    <a:pt x="598220" y="452120"/>
                  </a:lnTo>
                  <a:lnTo>
                    <a:pt x="597877" y="452120"/>
                  </a:lnTo>
                  <a:lnTo>
                    <a:pt x="596557" y="453390"/>
                  </a:lnTo>
                  <a:lnTo>
                    <a:pt x="596201" y="453390"/>
                  </a:lnTo>
                  <a:lnTo>
                    <a:pt x="596684" y="452120"/>
                  </a:lnTo>
                  <a:lnTo>
                    <a:pt x="598297" y="450850"/>
                  </a:lnTo>
                  <a:lnTo>
                    <a:pt x="598678" y="450850"/>
                  </a:lnTo>
                  <a:lnTo>
                    <a:pt x="598678" y="449580"/>
                  </a:lnTo>
                  <a:lnTo>
                    <a:pt x="595515" y="449580"/>
                  </a:lnTo>
                  <a:lnTo>
                    <a:pt x="592226" y="449580"/>
                  </a:lnTo>
                  <a:lnTo>
                    <a:pt x="589572" y="452120"/>
                  </a:lnTo>
                  <a:lnTo>
                    <a:pt x="586409" y="454660"/>
                  </a:lnTo>
                  <a:lnTo>
                    <a:pt x="582307" y="457200"/>
                  </a:lnTo>
                  <a:lnTo>
                    <a:pt x="577773" y="461010"/>
                  </a:lnTo>
                  <a:lnTo>
                    <a:pt x="578700" y="457200"/>
                  </a:lnTo>
                  <a:lnTo>
                    <a:pt x="577113" y="458470"/>
                  </a:lnTo>
                  <a:lnTo>
                    <a:pt x="574992" y="461010"/>
                  </a:lnTo>
                  <a:lnTo>
                    <a:pt x="574116" y="461010"/>
                  </a:lnTo>
                  <a:lnTo>
                    <a:pt x="573824" y="462280"/>
                  </a:lnTo>
                  <a:lnTo>
                    <a:pt x="572820" y="466090"/>
                  </a:lnTo>
                  <a:lnTo>
                    <a:pt x="567651" y="471170"/>
                  </a:lnTo>
                  <a:lnTo>
                    <a:pt x="562063" y="477520"/>
                  </a:lnTo>
                  <a:lnTo>
                    <a:pt x="563918" y="477520"/>
                  </a:lnTo>
                  <a:lnTo>
                    <a:pt x="568464" y="473710"/>
                  </a:lnTo>
                  <a:lnTo>
                    <a:pt x="575132" y="469900"/>
                  </a:lnTo>
                  <a:lnTo>
                    <a:pt x="581406" y="466090"/>
                  </a:lnTo>
                  <a:lnTo>
                    <a:pt x="587730" y="463550"/>
                  </a:lnTo>
                  <a:lnTo>
                    <a:pt x="589330" y="462280"/>
                  </a:lnTo>
                  <a:lnTo>
                    <a:pt x="587527" y="464820"/>
                  </a:lnTo>
                  <a:lnTo>
                    <a:pt x="583984" y="469900"/>
                  </a:lnTo>
                  <a:lnTo>
                    <a:pt x="579247" y="476250"/>
                  </a:lnTo>
                  <a:lnTo>
                    <a:pt x="571246" y="485140"/>
                  </a:lnTo>
                  <a:lnTo>
                    <a:pt x="570712" y="486410"/>
                  </a:lnTo>
                  <a:lnTo>
                    <a:pt x="574497" y="486410"/>
                  </a:lnTo>
                  <a:lnTo>
                    <a:pt x="577100" y="483870"/>
                  </a:lnTo>
                  <a:lnTo>
                    <a:pt x="579678" y="480060"/>
                  </a:lnTo>
                  <a:lnTo>
                    <a:pt x="582142" y="477520"/>
                  </a:lnTo>
                  <a:lnTo>
                    <a:pt x="584136" y="474980"/>
                  </a:lnTo>
                  <a:lnTo>
                    <a:pt x="586219" y="472440"/>
                  </a:lnTo>
                  <a:lnTo>
                    <a:pt x="591312" y="468630"/>
                  </a:lnTo>
                  <a:lnTo>
                    <a:pt x="593750" y="467360"/>
                  </a:lnTo>
                  <a:lnTo>
                    <a:pt x="592175" y="471170"/>
                  </a:lnTo>
                  <a:lnTo>
                    <a:pt x="591477" y="472440"/>
                  </a:lnTo>
                  <a:lnTo>
                    <a:pt x="592264" y="472440"/>
                  </a:lnTo>
                  <a:lnTo>
                    <a:pt x="597166" y="467360"/>
                  </a:lnTo>
                  <a:lnTo>
                    <a:pt x="598398" y="466090"/>
                  </a:lnTo>
                  <a:lnTo>
                    <a:pt x="596785" y="471170"/>
                  </a:lnTo>
                  <a:lnTo>
                    <a:pt x="599986" y="468541"/>
                  </a:lnTo>
                  <a:lnTo>
                    <a:pt x="602792" y="466090"/>
                  </a:lnTo>
                  <a:lnTo>
                    <a:pt x="607136" y="462280"/>
                  </a:lnTo>
                  <a:lnTo>
                    <a:pt x="610044" y="459740"/>
                  </a:lnTo>
                  <a:lnTo>
                    <a:pt x="610819" y="459740"/>
                  </a:lnTo>
                  <a:lnTo>
                    <a:pt x="611873" y="458470"/>
                  </a:lnTo>
                  <a:lnTo>
                    <a:pt x="612305" y="458470"/>
                  </a:lnTo>
                  <a:lnTo>
                    <a:pt x="611873" y="459740"/>
                  </a:lnTo>
                  <a:lnTo>
                    <a:pt x="611378" y="461010"/>
                  </a:lnTo>
                  <a:lnTo>
                    <a:pt x="603402" y="468630"/>
                  </a:lnTo>
                  <a:lnTo>
                    <a:pt x="602602" y="469544"/>
                  </a:lnTo>
                  <a:lnTo>
                    <a:pt x="602602" y="494030"/>
                  </a:lnTo>
                  <a:lnTo>
                    <a:pt x="601840" y="496570"/>
                  </a:lnTo>
                  <a:lnTo>
                    <a:pt x="600684" y="497840"/>
                  </a:lnTo>
                  <a:lnTo>
                    <a:pt x="599617" y="498716"/>
                  </a:lnTo>
                  <a:lnTo>
                    <a:pt x="599617" y="502920"/>
                  </a:lnTo>
                  <a:lnTo>
                    <a:pt x="599325" y="504190"/>
                  </a:lnTo>
                  <a:lnTo>
                    <a:pt x="590638" y="511810"/>
                  </a:lnTo>
                  <a:lnTo>
                    <a:pt x="590232" y="510540"/>
                  </a:lnTo>
                  <a:lnTo>
                    <a:pt x="589978" y="510540"/>
                  </a:lnTo>
                  <a:lnTo>
                    <a:pt x="591616" y="506730"/>
                  </a:lnTo>
                  <a:lnTo>
                    <a:pt x="593077" y="505460"/>
                  </a:lnTo>
                  <a:lnTo>
                    <a:pt x="596011" y="502920"/>
                  </a:lnTo>
                  <a:lnTo>
                    <a:pt x="598589" y="501650"/>
                  </a:lnTo>
                  <a:lnTo>
                    <a:pt x="599274" y="501650"/>
                  </a:lnTo>
                  <a:lnTo>
                    <a:pt x="599617" y="502920"/>
                  </a:lnTo>
                  <a:lnTo>
                    <a:pt x="599617" y="498716"/>
                  </a:lnTo>
                  <a:lnTo>
                    <a:pt x="594436" y="502920"/>
                  </a:lnTo>
                  <a:lnTo>
                    <a:pt x="591248" y="504190"/>
                  </a:lnTo>
                  <a:lnTo>
                    <a:pt x="589216" y="505066"/>
                  </a:lnTo>
                  <a:lnTo>
                    <a:pt x="589216" y="519430"/>
                  </a:lnTo>
                  <a:lnTo>
                    <a:pt x="584187" y="525780"/>
                  </a:lnTo>
                  <a:lnTo>
                    <a:pt x="583844" y="529590"/>
                  </a:lnTo>
                  <a:lnTo>
                    <a:pt x="574840" y="539750"/>
                  </a:lnTo>
                  <a:lnTo>
                    <a:pt x="573735" y="541020"/>
                  </a:lnTo>
                  <a:lnTo>
                    <a:pt x="574306" y="542290"/>
                  </a:lnTo>
                  <a:lnTo>
                    <a:pt x="567931" y="547370"/>
                  </a:lnTo>
                  <a:lnTo>
                    <a:pt x="562444" y="552450"/>
                  </a:lnTo>
                  <a:lnTo>
                    <a:pt x="556755" y="557530"/>
                  </a:lnTo>
                  <a:lnTo>
                    <a:pt x="553161" y="559485"/>
                  </a:lnTo>
                  <a:lnTo>
                    <a:pt x="553161" y="589305"/>
                  </a:lnTo>
                  <a:lnTo>
                    <a:pt x="551954" y="590550"/>
                  </a:lnTo>
                  <a:lnTo>
                    <a:pt x="551294" y="590550"/>
                  </a:lnTo>
                  <a:lnTo>
                    <a:pt x="548246" y="591210"/>
                  </a:lnTo>
                  <a:lnTo>
                    <a:pt x="548246" y="615950"/>
                  </a:lnTo>
                  <a:lnTo>
                    <a:pt x="547751" y="617220"/>
                  </a:lnTo>
                  <a:lnTo>
                    <a:pt x="547878" y="615950"/>
                  </a:lnTo>
                  <a:lnTo>
                    <a:pt x="548246" y="615950"/>
                  </a:lnTo>
                  <a:lnTo>
                    <a:pt x="548246" y="591210"/>
                  </a:lnTo>
                  <a:lnTo>
                    <a:pt x="547370" y="591400"/>
                  </a:lnTo>
                  <a:lnTo>
                    <a:pt x="547370" y="617601"/>
                  </a:lnTo>
                  <a:lnTo>
                    <a:pt x="547217" y="618490"/>
                  </a:lnTo>
                  <a:lnTo>
                    <a:pt x="546188" y="619760"/>
                  </a:lnTo>
                  <a:lnTo>
                    <a:pt x="545122" y="621030"/>
                  </a:lnTo>
                  <a:lnTo>
                    <a:pt x="543496" y="622300"/>
                  </a:lnTo>
                  <a:lnTo>
                    <a:pt x="542620" y="622300"/>
                  </a:lnTo>
                  <a:lnTo>
                    <a:pt x="545249" y="619760"/>
                  </a:lnTo>
                  <a:lnTo>
                    <a:pt x="546493" y="618490"/>
                  </a:lnTo>
                  <a:lnTo>
                    <a:pt x="547370" y="617601"/>
                  </a:lnTo>
                  <a:lnTo>
                    <a:pt x="547370" y="591400"/>
                  </a:lnTo>
                  <a:lnTo>
                    <a:pt x="545490" y="591807"/>
                  </a:lnTo>
                  <a:lnTo>
                    <a:pt x="546150" y="590550"/>
                  </a:lnTo>
                  <a:lnTo>
                    <a:pt x="553161" y="589305"/>
                  </a:lnTo>
                  <a:lnTo>
                    <a:pt x="553161" y="559485"/>
                  </a:lnTo>
                  <a:lnTo>
                    <a:pt x="549719" y="561340"/>
                  </a:lnTo>
                  <a:lnTo>
                    <a:pt x="546442" y="563880"/>
                  </a:lnTo>
                  <a:lnTo>
                    <a:pt x="542594" y="568960"/>
                  </a:lnTo>
                  <a:lnTo>
                    <a:pt x="538035" y="570230"/>
                  </a:lnTo>
                  <a:lnTo>
                    <a:pt x="537451" y="570230"/>
                  </a:lnTo>
                  <a:lnTo>
                    <a:pt x="543115" y="562610"/>
                  </a:lnTo>
                  <a:lnTo>
                    <a:pt x="546798" y="558800"/>
                  </a:lnTo>
                  <a:lnTo>
                    <a:pt x="552704" y="548640"/>
                  </a:lnTo>
                  <a:lnTo>
                    <a:pt x="557352" y="543560"/>
                  </a:lnTo>
                  <a:lnTo>
                    <a:pt x="566889" y="535940"/>
                  </a:lnTo>
                  <a:lnTo>
                    <a:pt x="571690" y="530860"/>
                  </a:lnTo>
                  <a:lnTo>
                    <a:pt x="583133" y="519430"/>
                  </a:lnTo>
                  <a:lnTo>
                    <a:pt x="588683" y="515620"/>
                  </a:lnTo>
                  <a:lnTo>
                    <a:pt x="589127" y="518160"/>
                  </a:lnTo>
                  <a:lnTo>
                    <a:pt x="589178" y="519430"/>
                  </a:lnTo>
                  <a:lnTo>
                    <a:pt x="589216" y="505066"/>
                  </a:lnTo>
                  <a:lnTo>
                    <a:pt x="588264" y="505460"/>
                  </a:lnTo>
                  <a:lnTo>
                    <a:pt x="588022" y="505460"/>
                  </a:lnTo>
                  <a:lnTo>
                    <a:pt x="588518" y="504190"/>
                  </a:lnTo>
                  <a:lnTo>
                    <a:pt x="588835" y="502920"/>
                  </a:lnTo>
                  <a:lnTo>
                    <a:pt x="591959" y="502920"/>
                  </a:lnTo>
                  <a:lnTo>
                    <a:pt x="598614" y="495300"/>
                  </a:lnTo>
                  <a:lnTo>
                    <a:pt x="602132" y="494030"/>
                  </a:lnTo>
                  <a:lnTo>
                    <a:pt x="602602" y="494030"/>
                  </a:lnTo>
                  <a:lnTo>
                    <a:pt x="602602" y="469544"/>
                  </a:lnTo>
                  <a:lnTo>
                    <a:pt x="602284" y="469900"/>
                  </a:lnTo>
                  <a:lnTo>
                    <a:pt x="600633" y="474980"/>
                  </a:lnTo>
                  <a:lnTo>
                    <a:pt x="599440" y="474980"/>
                  </a:lnTo>
                  <a:lnTo>
                    <a:pt x="594004" y="478790"/>
                  </a:lnTo>
                  <a:lnTo>
                    <a:pt x="594042" y="477520"/>
                  </a:lnTo>
                  <a:lnTo>
                    <a:pt x="592467" y="474980"/>
                  </a:lnTo>
                  <a:lnTo>
                    <a:pt x="589635" y="476250"/>
                  </a:lnTo>
                  <a:lnTo>
                    <a:pt x="580758" y="486410"/>
                  </a:lnTo>
                  <a:lnTo>
                    <a:pt x="577621" y="490220"/>
                  </a:lnTo>
                  <a:lnTo>
                    <a:pt x="574433" y="491490"/>
                  </a:lnTo>
                  <a:lnTo>
                    <a:pt x="573582" y="491490"/>
                  </a:lnTo>
                  <a:lnTo>
                    <a:pt x="571741" y="492760"/>
                  </a:lnTo>
                  <a:lnTo>
                    <a:pt x="566699" y="496570"/>
                  </a:lnTo>
                  <a:lnTo>
                    <a:pt x="563130" y="499110"/>
                  </a:lnTo>
                  <a:lnTo>
                    <a:pt x="554240" y="504190"/>
                  </a:lnTo>
                  <a:lnTo>
                    <a:pt x="547712" y="510540"/>
                  </a:lnTo>
                  <a:lnTo>
                    <a:pt x="544372" y="516890"/>
                  </a:lnTo>
                  <a:lnTo>
                    <a:pt x="542290" y="521970"/>
                  </a:lnTo>
                  <a:lnTo>
                    <a:pt x="539470" y="527050"/>
                  </a:lnTo>
                  <a:lnTo>
                    <a:pt x="535673" y="530860"/>
                  </a:lnTo>
                  <a:lnTo>
                    <a:pt x="535584" y="695960"/>
                  </a:lnTo>
                  <a:lnTo>
                    <a:pt x="534911" y="697230"/>
                  </a:lnTo>
                  <a:lnTo>
                    <a:pt x="534301" y="697230"/>
                  </a:lnTo>
                  <a:lnTo>
                    <a:pt x="533209" y="698500"/>
                  </a:lnTo>
                  <a:lnTo>
                    <a:pt x="528904" y="698500"/>
                  </a:lnTo>
                  <a:lnTo>
                    <a:pt x="527659" y="699770"/>
                  </a:lnTo>
                  <a:lnTo>
                    <a:pt x="528840" y="697230"/>
                  </a:lnTo>
                  <a:lnTo>
                    <a:pt x="530936" y="695960"/>
                  </a:lnTo>
                  <a:lnTo>
                    <a:pt x="535584" y="695960"/>
                  </a:lnTo>
                  <a:lnTo>
                    <a:pt x="535584" y="530923"/>
                  </a:lnTo>
                  <a:lnTo>
                    <a:pt x="533184" y="532384"/>
                  </a:lnTo>
                  <a:lnTo>
                    <a:pt x="533184" y="633730"/>
                  </a:lnTo>
                  <a:lnTo>
                    <a:pt x="533107" y="635000"/>
                  </a:lnTo>
                  <a:lnTo>
                    <a:pt x="532155" y="636270"/>
                  </a:lnTo>
                  <a:lnTo>
                    <a:pt x="531660" y="636270"/>
                  </a:lnTo>
                  <a:lnTo>
                    <a:pt x="531698" y="635000"/>
                  </a:lnTo>
                  <a:lnTo>
                    <a:pt x="532371" y="635000"/>
                  </a:lnTo>
                  <a:lnTo>
                    <a:pt x="533133" y="633730"/>
                  </a:lnTo>
                  <a:lnTo>
                    <a:pt x="533184" y="532384"/>
                  </a:lnTo>
                  <a:lnTo>
                    <a:pt x="527316" y="535940"/>
                  </a:lnTo>
                  <a:lnTo>
                    <a:pt x="525335" y="537210"/>
                  </a:lnTo>
                  <a:lnTo>
                    <a:pt x="522643" y="541197"/>
                  </a:lnTo>
                  <a:lnTo>
                    <a:pt x="522643" y="598170"/>
                  </a:lnTo>
                  <a:lnTo>
                    <a:pt x="520915" y="600710"/>
                  </a:lnTo>
                  <a:lnTo>
                    <a:pt x="520192" y="600710"/>
                  </a:lnTo>
                  <a:lnTo>
                    <a:pt x="518464" y="601980"/>
                  </a:lnTo>
                  <a:lnTo>
                    <a:pt x="515480" y="604520"/>
                  </a:lnTo>
                  <a:lnTo>
                    <a:pt x="511390" y="605256"/>
                  </a:lnTo>
                  <a:lnTo>
                    <a:pt x="511390" y="673100"/>
                  </a:lnTo>
                  <a:lnTo>
                    <a:pt x="509231" y="675640"/>
                  </a:lnTo>
                  <a:lnTo>
                    <a:pt x="507847" y="676910"/>
                  </a:lnTo>
                  <a:lnTo>
                    <a:pt x="506603" y="678180"/>
                  </a:lnTo>
                  <a:lnTo>
                    <a:pt x="504977" y="678180"/>
                  </a:lnTo>
                  <a:lnTo>
                    <a:pt x="506171" y="676910"/>
                  </a:lnTo>
                  <a:lnTo>
                    <a:pt x="506984" y="675640"/>
                  </a:lnTo>
                  <a:lnTo>
                    <a:pt x="509054" y="674370"/>
                  </a:lnTo>
                  <a:lnTo>
                    <a:pt x="509651" y="673100"/>
                  </a:lnTo>
                  <a:lnTo>
                    <a:pt x="511390" y="673100"/>
                  </a:lnTo>
                  <a:lnTo>
                    <a:pt x="511390" y="605256"/>
                  </a:lnTo>
                  <a:lnTo>
                    <a:pt x="508939" y="605688"/>
                  </a:lnTo>
                  <a:lnTo>
                    <a:pt x="509689" y="604520"/>
                  </a:lnTo>
                  <a:lnTo>
                    <a:pt x="511035" y="604520"/>
                  </a:lnTo>
                  <a:lnTo>
                    <a:pt x="513448" y="603250"/>
                  </a:lnTo>
                  <a:lnTo>
                    <a:pt x="511441" y="603250"/>
                  </a:lnTo>
                  <a:lnTo>
                    <a:pt x="512749" y="601980"/>
                  </a:lnTo>
                  <a:lnTo>
                    <a:pt x="514057" y="600710"/>
                  </a:lnTo>
                  <a:lnTo>
                    <a:pt x="516674" y="598170"/>
                  </a:lnTo>
                  <a:lnTo>
                    <a:pt x="518985" y="596900"/>
                  </a:lnTo>
                  <a:lnTo>
                    <a:pt x="521296" y="595630"/>
                  </a:lnTo>
                  <a:lnTo>
                    <a:pt x="522351" y="596900"/>
                  </a:lnTo>
                  <a:lnTo>
                    <a:pt x="522643" y="598170"/>
                  </a:lnTo>
                  <a:lnTo>
                    <a:pt x="522643" y="541197"/>
                  </a:lnTo>
                  <a:lnTo>
                    <a:pt x="521042" y="543560"/>
                  </a:lnTo>
                  <a:lnTo>
                    <a:pt x="520801" y="543560"/>
                  </a:lnTo>
                  <a:lnTo>
                    <a:pt x="516166" y="546100"/>
                  </a:lnTo>
                  <a:lnTo>
                    <a:pt x="513676" y="548640"/>
                  </a:lnTo>
                  <a:lnTo>
                    <a:pt x="509104" y="550938"/>
                  </a:lnTo>
                  <a:lnTo>
                    <a:pt x="509104" y="593090"/>
                  </a:lnTo>
                  <a:lnTo>
                    <a:pt x="507504" y="594360"/>
                  </a:lnTo>
                  <a:lnTo>
                    <a:pt x="505053" y="594360"/>
                  </a:lnTo>
                  <a:lnTo>
                    <a:pt x="503313" y="595630"/>
                  </a:lnTo>
                  <a:lnTo>
                    <a:pt x="501396" y="595630"/>
                  </a:lnTo>
                  <a:lnTo>
                    <a:pt x="500087" y="596900"/>
                  </a:lnTo>
                  <a:lnTo>
                    <a:pt x="500646" y="595630"/>
                  </a:lnTo>
                  <a:lnTo>
                    <a:pt x="501459" y="594360"/>
                  </a:lnTo>
                  <a:lnTo>
                    <a:pt x="503910" y="594360"/>
                  </a:lnTo>
                  <a:lnTo>
                    <a:pt x="507352" y="593090"/>
                  </a:lnTo>
                  <a:lnTo>
                    <a:pt x="509104" y="593090"/>
                  </a:lnTo>
                  <a:lnTo>
                    <a:pt x="509104" y="550938"/>
                  </a:lnTo>
                  <a:lnTo>
                    <a:pt x="508622" y="551180"/>
                  </a:lnTo>
                  <a:lnTo>
                    <a:pt x="506552" y="553720"/>
                  </a:lnTo>
                  <a:lnTo>
                    <a:pt x="505180" y="556260"/>
                  </a:lnTo>
                  <a:lnTo>
                    <a:pt x="502500" y="561340"/>
                  </a:lnTo>
                  <a:lnTo>
                    <a:pt x="500037" y="565683"/>
                  </a:lnTo>
                  <a:lnTo>
                    <a:pt x="500037" y="617220"/>
                  </a:lnTo>
                  <a:lnTo>
                    <a:pt x="499313" y="618490"/>
                  </a:lnTo>
                  <a:lnTo>
                    <a:pt x="498487" y="618490"/>
                  </a:lnTo>
                  <a:lnTo>
                    <a:pt x="500037" y="617220"/>
                  </a:lnTo>
                  <a:lnTo>
                    <a:pt x="500037" y="565683"/>
                  </a:lnTo>
                  <a:lnTo>
                    <a:pt x="498894" y="567690"/>
                  </a:lnTo>
                  <a:lnTo>
                    <a:pt x="495249" y="571500"/>
                  </a:lnTo>
                  <a:lnTo>
                    <a:pt x="486537" y="576580"/>
                  </a:lnTo>
                  <a:lnTo>
                    <a:pt x="484949" y="575310"/>
                  </a:lnTo>
                  <a:lnTo>
                    <a:pt x="482320" y="578281"/>
                  </a:lnTo>
                  <a:lnTo>
                    <a:pt x="482320" y="600710"/>
                  </a:lnTo>
                  <a:lnTo>
                    <a:pt x="481139" y="601980"/>
                  </a:lnTo>
                  <a:lnTo>
                    <a:pt x="480707" y="601980"/>
                  </a:lnTo>
                  <a:lnTo>
                    <a:pt x="482079" y="600710"/>
                  </a:lnTo>
                  <a:lnTo>
                    <a:pt x="482320" y="600710"/>
                  </a:lnTo>
                  <a:lnTo>
                    <a:pt x="482320" y="578281"/>
                  </a:lnTo>
                  <a:lnTo>
                    <a:pt x="479323" y="581660"/>
                  </a:lnTo>
                  <a:lnTo>
                    <a:pt x="478853" y="580390"/>
                  </a:lnTo>
                  <a:lnTo>
                    <a:pt x="473430" y="582930"/>
                  </a:lnTo>
                  <a:lnTo>
                    <a:pt x="470522" y="585584"/>
                  </a:lnTo>
                  <a:lnTo>
                    <a:pt x="470522" y="707390"/>
                  </a:lnTo>
                  <a:lnTo>
                    <a:pt x="469569" y="708660"/>
                  </a:lnTo>
                  <a:lnTo>
                    <a:pt x="467029" y="711200"/>
                  </a:lnTo>
                  <a:lnTo>
                    <a:pt x="464769" y="711200"/>
                  </a:lnTo>
                  <a:lnTo>
                    <a:pt x="466204" y="708660"/>
                  </a:lnTo>
                  <a:lnTo>
                    <a:pt x="467398" y="708660"/>
                  </a:lnTo>
                  <a:lnTo>
                    <a:pt x="469519" y="707390"/>
                  </a:lnTo>
                  <a:lnTo>
                    <a:pt x="470522" y="707390"/>
                  </a:lnTo>
                  <a:lnTo>
                    <a:pt x="470522" y="585584"/>
                  </a:lnTo>
                  <a:lnTo>
                    <a:pt x="469252" y="586740"/>
                  </a:lnTo>
                  <a:lnTo>
                    <a:pt x="462864" y="595630"/>
                  </a:lnTo>
                  <a:lnTo>
                    <a:pt x="462280" y="598170"/>
                  </a:lnTo>
                  <a:lnTo>
                    <a:pt x="459867" y="603250"/>
                  </a:lnTo>
                  <a:lnTo>
                    <a:pt x="459727" y="603250"/>
                  </a:lnTo>
                  <a:lnTo>
                    <a:pt x="452234" y="609600"/>
                  </a:lnTo>
                  <a:lnTo>
                    <a:pt x="450189" y="610895"/>
                  </a:lnTo>
                  <a:lnTo>
                    <a:pt x="445401" y="614349"/>
                  </a:lnTo>
                  <a:lnTo>
                    <a:pt x="445401" y="725170"/>
                  </a:lnTo>
                  <a:lnTo>
                    <a:pt x="442798" y="726440"/>
                  </a:lnTo>
                  <a:lnTo>
                    <a:pt x="439724" y="726440"/>
                  </a:lnTo>
                  <a:lnTo>
                    <a:pt x="439724" y="730250"/>
                  </a:lnTo>
                  <a:lnTo>
                    <a:pt x="438365" y="731520"/>
                  </a:lnTo>
                  <a:lnTo>
                    <a:pt x="436537" y="732790"/>
                  </a:lnTo>
                  <a:lnTo>
                    <a:pt x="434047" y="734060"/>
                  </a:lnTo>
                  <a:lnTo>
                    <a:pt x="431838" y="735330"/>
                  </a:lnTo>
                  <a:lnTo>
                    <a:pt x="430301" y="735330"/>
                  </a:lnTo>
                  <a:lnTo>
                    <a:pt x="429818" y="734060"/>
                  </a:lnTo>
                  <a:lnTo>
                    <a:pt x="432346" y="732790"/>
                  </a:lnTo>
                  <a:lnTo>
                    <a:pt x="433692" y="731520"/>
                  </a:lnTo>
                  <a:lnTo>
                    <a:pt x="435457" y="730250"/>
                  </a:lnTo>
                  <a:lnTo>
                    <a:pt x="439724" y="730250"/>
                  </a:lnTo>
                  <a:lnTo>
                    <a:pt x="439724" y="726440"/>
                  </a:lnTo>
                  <a:lnTo>
                    <a:pt x="439597" y="726440"/>
                  </a:lnTo>
                  <a:lnTo>
                    <a:pt x="439572" y="725170"/>
                  </a:lnTo>
                  <a:lnTo>
                    <a:pt x="443534" y="723900"/>
                  </a:lnTo>
                  <a:lnTo>
                    <a:pt x="444233" y="725170"/>
                  </a:lnTo>
                  <a:lnTo>
                    <a:pt x="445401" y="725170"/>
                  </a:lnTo>
                  <a:lnTo>
                    <a:pt x="445401" y="614349"/>
                  </a:lnTo>
                  <a:lnTo>
                    <a:pt x="444931" y="614680"/>
                  </a:lnTo>
                  <a:lnTo>
                    <a:pt x="441807" y="617220"/>
                  </a:lnTo>
                  <a:lnTo>
                    <a:pt x="438708" y="621030"/>
                  </a:lnTo>
                  <a:lnTo>
                    <a:pt x="434416" y="622528"/>
                  </a:lnTo>
                  <a:lnTo>
                    <a:pt x="434416" y="726440"/>
                  </a:lnTo>
                  <a:lnTo>
                    <a:pt x="433920" y="730250"/>
                  </a:lnTo>
                  <a:lnTo>
                    <a:pt x="430657" y="732790"/>
                  </a:lnTo>
                  <a:lnTo>
                    <a:pt x="423341" y="739140"/>
                  </a:lnTo>
                  <a:lnTo>
                    <a:pt x="418426" y="742950"/>
                  </a:lnTo>
                  <a:lnTo>
                    <a:pt x="414134" y="746760"/>
                  </a:lnTo>
                  <a:lnTo>
                    <a:pt x="410083" y="748030"/>
                  </a:lnTo>
                  <a:lnTo>
                    <a:pt x="409028" y="749300"/>
                  </a:lnTo>
                  <a:lnTo>
                    <a:pt x="415988" y="749300"/>
                  </a:lnTo>
                  <a:lnTo>
                    <a:pt x="415988" y="751840"/>
                  </a:lnTo>
                  <a:lnTo>
                    <a:pt x="420738" y="749300"/>
                  </a:lnTo>
                  <a:lnTo>
                    <a:pt x="420458" y="750570"/>
                  </a:lnTo>
                  <a:lnTo>
                    <a:pt x="420585" y="751840"/>
                  </a:lnTo>
                  <a:lnTo>
                    <a:pt x="418211" y="753110"/>
                  </a:lnTo>
                  <a:lnTo>
                    <a:pt x="417563" y="753110"/>
                  </a:lnTo>
                  <a:lnTo>
                    <a:pt x="417563" y="759460"/>
                  </a:lnTo>
                  <a:lnTo>
                    <a:pt x="416636" y="760730"/>
                  </a:lnTo>
                  <a:lnTo>
                    <a:pt x="415328" y="763270"/>
                  </a:lnTo>
                  <a:lnTo>
                    <a:pt x="412419" y="765810"/>
                  </a:lnTo>
                  <a:lnTo>
                    <a:pt x="409536" y="769645"/>
                  </a:lnTo>
                  <a:lnTo>
                    <a:pt x="406679" y="772160"/>
                  </a:lnTo>
                  <a:lnTo>
                    <a:pt x="404710" y="772160"/>
                  </a:lnTo>
                  <a:lnTo>
                    <a:pt x="404812" y="773430"/>
                  </a:lnTo>
                  <a:lnTo>
                    <a:pt x="403834" y="773430"/>
                  </a:lnTo>
                  <a:lnTo>
                    <a:pt x="403771" y="774700"/>
                  </a:lnTo>
                  <a:lnTo>
                    <a:pt x="400596" y="777240"/>
                  </a:lnTo>
                  <a:lnTo>
                    <a:pt x="399021" y="777240"/>
                  </a:lnTo>
                  <a:lnTo>
                    <a:pt x="398614" y="778510"/>
                  </a:lnTo>
                  <a:lnTo>
                    <a:pt x="395401" y="778510"/>
                  </a:lnTo>
                  <a:lnTo>
                    <a:pt x="390131" y="779780"/>
                  </a:lnTo>
                  <a:lnTo>
                    <a:pt x="387896" y="781050"/>
                  </a:lnTo>
                  <a:lnTo>
                    <a:pt x="383108" y="783590"/>
                  </a:lnTo>
                  <a:lnTo>
                    <a:pt x="381304" y="783590"/>
                  </a:lnTo>
                  <a:lnTo>
                    <a:pt x="380060" y="784466"/>
                  </a:lnTo>
                  <a:lnTo>
                    <a:pt x="380060" y="802640"/>
                  </a:lnTo>
                  <a:lnTo>
                    <a:pt x="378142" y="803910"/>
                  </a:lnTo>
                  <a:lnTo>
                    <a:pt x="376110" y="806450"/>
                  </a:lnTo>
                  <a:lnTo>
                    <a:pt x="372732" y="808990"/>
                  </a:lnTo>
                  <a:lnTo>
                    <a:pt x="370420" y="811530"/>
                  </a:lnTo>
                  <a:lnTo>
                    <a:pt x="370382" y="834390"/>
                  </a:lnTo>
                  <a:lnTo>
                    <a:pt x="369570" y="835660"/>
                  </a:lnTo>
                  <a:lnTo>
                    <a:pt x="369138" y="834390"/>
                  </a:lnTo>
                  <a:lnTo>
                    <a:pt x="370382" y="834390"/>
                  </a:lnTo>
                  <a:lnTo>
                    <a:pt x="370382" y="811580"/>
                  </a:lnTo>
                  <a:lnTo>
                    <a:pt x="369316" y="812800"/>
                  </a:lnTo>
                  <a:lnTo>
                    <a:pt x="368236" y="812800"/>
                  </a:lnTo>
                  <a:lnTo>
                    <a:pt x="365125" y="814070"/>
                  </a:lnTo>
                  <a:lnTo>
                    <a:pt x="367512" y="814070"/>
                  </a:lnTo>
                  <a:lnTo>
                    <a:pt x="367461" y="815340"/>
                  </a:lnTo>
                  <a:lnTo>
                    <a:pt x="365658" y="816610"/>
                  </a:lnTo>
                  <a:lnTo>
                    <a:pt x="364223" y="817257"/>
                  </a:lnTo>
                  <a:lnTo>
                    <a:pt x="364223" y="869950"/>
                  </a:lnTo>
                  <a:lnTo>
                    <a:pt x="362940" y="871220"/>
                  </a:lnTo>
                  <a:lnTo>
                    <a:pt x="362915" y="869950"/>
                  </a:lnTo>
                  <a:lnTo>
                    <a:pt x="364223" y="869950"/>
                  </a:lnTo>
                  <a:lnTo>
                    <a:pt x="364223" y="817257"/>
                  </a:lnTo>
                  <a:lnTo>
                    <a:pt x="362839" y="817880"/>
                  </a:lnTo>
                  <a:lnTo>
                    <a:pt x="360413" y="817880"/>
                  </a:lnTo>
                  <a:lnTo>
                    <a:pt x="358165" y="819150"/>
                  </a:lnTo>
                  <a:lnTo>
                    <a:pt x="357098" y="819150"/>
                  </a:lnTo>
                  <a:lnTo>
                    <a:pt x="357162" y="817880"/>
                  </a:lnTo>
                  <a:lnTo>
                    <a:pt x="361022" y="815340"/>
                  </a:lnTo>
                  <a:lnTo>
                    <a:pt x="362940" y="814070"/>
                  </a:lnTo>
                  <a:lnTo>
                    <a:pt x="367360" y="808990"/>
                  </a:lnTo>
                  <a:lnTo>
                    <a:pt x="371690" y="803910"/>
                  </a:lnTo>
                  <a:lnTo>
                    <a:pt x="375094" y="803910"/>
                  </a:lnTo>
                  <a:lnTo>
                    <a:pt x="380060" y="802640"/>
                  </a:lnTo>
                  <a:lnTo>
                    <a:pt x="380060" y="784466"/>
                  </a:lnTo>
                  <a:lnTo>
                    <a:pt x="379476" y="784860"/>
                  </a:lnTo>
                  <a:lnTo>
                    <a:pt x="380060" y="783590"/>
                  </a:lnTo>
                  <a:lnTo>
                    <a:pt x="380720" y="783590"/>
                  </a:lnTo>
                  <a:lnTo>
                    <a:pt x="381228" y="782320"/>
                  </a:lnTo>
                  <a:lnTo>
                    <a:pt x="382828" y="779780"/>
                  </a:lnTo>
                  <a:lnTo>
                    <a:pt x="386626" y="777240"/>
                  </a:lnTo>
                  <a:lnTo>
                    <a:pt x="390271" y="773430"/>
                  </a:lnTo>
                  <a:lnTo>
                    <a:pt x="392874" y="772160"/>
                  </a:lnTo>
                  <a:lnTo>
                    <a:pt x="395465" y="770890"/>
                  </a:lnTo>
                  <a:lnTo>
                    <a:pt x="398907" y="768350"/>
                  </a:lnTo>
                  <a:lnTo>
                    <a:pt x="400380" y="767080"/>
                  </a:lnTo>
                  <a:lnTo>
                    <a:pt x="406298" y="762000"/>
                  </a:lnTo>
                  <a:lnTo>
                    <a:pt x="408381" y="762000"/>
                  </a:lnTo>
                  <a:lnTo>
                    <a:pt x="408927" y="764540"/>
                  </a:lnTo>
                  <a:lnTo>
                    <a:pt x="410400" y="764540"/>
                  </a:lnTo>
                  <a:lnTo>
                    <a:pt x="413029" y="762000"/>
                  </a:lnTo>
                  <a:lnTo>
                    <a:pt x="415658" y="759460"/>
                  </a:lnTo>
                  <a:lnTo>
                    <a:pt x="417563" y="759460"/>
                  </a:lnTo>
                  <a:lnTo>
                    <a:pt x="417563" y="753110"/>
                  </a:lnTo>
                  <a:lnTo>
                    <a:pt x="415747" y="753110"/>
                  </a:lnTo>
                  <a:lnTo>
                    <a:pt x="412432" y="754380"/>
                  </a:lnTo>
                  <a:lnTo>
                    <a:pt x="410121" y="754380"/>
                  </a:lnTo>
                  <a:lnTo>
                    <a:pt x="409422" y="753110"/>
                  </a:lnTo>
                  <a:lnTo>
                    <a:pt x="401789" y="753110"/>
                  </a:lnTo>
                  <a:lnTo>
                    <a:pt x="401332" y="751840"/>
                  </a:lnTo>
                  <a:lnTo>
                    <a:pt x="402082" y="751840"/>
                  </a:lnTo>
                  <a:lnTo>
                    <a:pt x="403453" y="750570"/>
                  </a:lnTo>
                  <a:lnTo>
                    <a:pt x="405930" y="750570"/>
                  </a:lnTo>
                  <a:lnTo>
                    <a:pt x="406298" y="749300"/>
                  </a:lnTo>
                  <a:lnTo>
                    <a:pt x="407276" y="747979"/>
                  </a:lnTo>
                  <a:lnTo>
                    <a:pt x="408305" y="746760"/>
                  </a:lnTo>
                  <a:lnTo>
                    <a:pt x="402882" y="749300"/>
                  </a:lnTo>
                  <a:lnTo>
                    <a:pt x="400583" y="749300"/>
                  </a:lnTo>
                  <a:lnTo>
                    <a:pt x="400837" y="748030"/>
                  </a:lnTo>
                  <a:lnTo>
                    <a:pt x="409308" y="745490"/>
                  </a:lnTo>
                  <a:lnTo>
                    <a:pt x="409854" y="744220"/>
                  </a:lnTo>
                  <a:lnTo>
                    <a:pt x="410083" y="744220"/>
                  </a:lnTo>
                  <a:lnTo>
                    <a:pt x="412229" y="741680"/>
                  </a:lnTo>
                  <a:lnTo>
                    <a:pt x="413537" y="740410"/>
                  </a:lnTo>
                  <a:lnTo>
                    <a:pt x="414591" y="740410"/>
                  </a:lnTo>
                  <a:lnTo>
                    <a:pt x="419747" y="735330"/>
                  </a:lnTo>
                  <a:lnTo>
                    <a:pt x="424332" y="732790"/>
                  </a:lnTo>
                  <a:lnTo>
                    <a:pt x="426618" y="731520"/>
                  </a:lnTo>
                  <a:lnTo>
                    <a:pt x="434416" y="726440"/>
                  </a:lnTo>
                  <a:lnTo>
                    <a:pt x="434416" y="622528"/>
                  </a:lnTo>
                  <a:lnTo>
                    <a:pt x="431431" y="623570"/>
                  </a:lnTo>
                  <a:lnTo>
                    <a:pt x="427913" y="624840"/>
                  </a:lnTo>
                  <a:lnTo>
                    <a:pt x="429450" y="624840"/>
                  </a:lnTo>
                  <a:lnTo>
                    <a:pt x="427316" y="626110"/>
                  </a:lnTo>
                  <a:lnTo>
                    <a:pt x="427875" y="626110"/>
                  </a:lnTo>
                  <a:lnTo>
                    <a:pt x="427012" y="627380"/>
                  </a:lnTo>
                  <a:lnTo>
                    <a:pt x="426961" y="626325"/>
                  </a:lnTo>
                  <a:lnTo>
                    <a:pt x="423075" y="628650"/>
                  </a:lnTo>
                  <a:lnTo>
                    <a:pt x="418109" y="629920"/>
                  </a:lnTo>
                  <a:lnTo>
                    <a:pt x="408762" y="632460"/>
                  </a:lnTo>
                  <a:lnTo>
                    <a:pt x="404710" y="633730"/>
                  </a:lnTo>
                  <a:lnTo>
                    <a:pt x="403186" y="632460"/>
                  </a:lnTo>
                  <a:lnTo>
                    <a:pt x="399021" y="635000"/>
                  </a:lnTo>
                  <a:lnTo>
                    <a:pt x="397662" y="635000"/>
                  </a:lnTo>
                  <a:lnTo>
                    <a:pt x="397662" y="637540"/>
                  </a:lnTo>
                  <a:lnTo>
                    <a:pt x="396481" y="640080"/>
                  </a:lnTo>
                  <a:lnTo>
                    <a:pt x="395630" y="640080"/>
                  </a:lnTo>
                  <a:lnTo>
                    <a:pt x="394779" y="641350"/>
                  </a:lnTo>
                  <a:lnTo>
                    <a:pt x="395274" y="641350"/>
                  </a:lnTo>
                  <a:lnTo>
                    <a:pt x="396405" y="642620"/>
                  </a:lnTo>
                  <a:lnTo>
                    <a:pt x="394563" y="643890"/>
                  </a:lnTo>
                  <a:lnTo>
                    <a:pt x="390690" y="645160"/>
                  </a:lnTo>
                  <a:lnTo>
                    <a:pt x="389788" y="646430"/>
                  </a:lnTo>
                  <a:lnTo>
                    <a:pt x="388950" y="646430"/>
                  </a:lnTo>
                  <a:lnTo>
                    <a:pt x="391439" y="642620"/>
                  </a:lnTo>
                  <a:lnTo>
                    <a:pt x="391756" y="642620"/>
                  </a:lnTo>
                  <a:lnTo>
                    <a:pt x="392137" y="641350"/>
                  </a:lnTo>
                  <a:lnTo>
                    <a:pt x="393141" y="641350"/>
                  </a:lnTo>
                  <a:lnTo>
                    <a:pt x="395579" y="638810"/>
                  </a:lnTo>
                  <a:lnTo>
                    <a:pt x="397065" y="637540"/>
                  </a:lnTo>
                  <a:lnTo>
                    <a:pt x="397662" y="637540"/>
                  </a:lnTo>
                  <a:lnTo>
                    <a:pt x="397662" y="635000"/>
                  </a:lnTo>
                  <a:lnTo>
                    <a:pt x="397065" y="635000"/>
                  </a:lnTo>
                  <a:lnTo>
                    <a:pt x="399161" y="632460"/>
                  </a:lnTo>
                  <a:lnTo>
                    <a:pt x="400278" y="631190"/>
                  </a:lnTo>
                  <a:lnTo>
                    <a:pt x="399288" y="631190"/>
                  </a:lnTo>
                  <a:lnTo>
                    <a:pt x="399796" y="629920"/>
                  </a:lnTo>
                  <a:lnTo>
                    <a:pt x="401104" y="629920"/>
                  </a:lnTo>
                  <a:lnTo>
                    <a:pt x="406412" y="623570"/>
                  </a:lnTo>
                  <a:lnTo>
                    <a:pt x="409155" y="619760"/>
                  </a:lnTo>
                  <a:lnTo>
                    <a:pt x="410781" y="618490"/>
                  </a:lnTo>
                  <a:lnTo>
                    <a:pt x="412470" y="617220"/>
                  </a:lnTo>
                  <a:lnTo>
                    <a:pt x="412470" y="618490"/>
                  </a:lnTo>
                  <a:lnTo>
                    <a:pt x="408927" y="622300"/>
                  </a:lnTo>
                  <a:lnTo>
                    <a:pt x="410425" y="622300"/>
                  </a:lnTo>
                  <a:lnTo>
                    <a:pt x="414312" y="618490"/>
                  </a:lnTo>
                  <a:lnTo>
                    <a:pt x="415899" y="617194"/>
                  </a:lnTo>
                  <a:lnTo>
                    <a:pt x="416712" y="615950"/>
                  </a:lnTo>
                  <a:lnTo>
                    <a:pt x="417525" y="614680"/>
                  </a:lnTo>
                  <a:lnTo>
                    <a:pt x="427583" y="604520"/>
                  </a:lnTo>
                  <a:lnTo>
                    <a:pt x="432409" y="600710"/>
                  </a:lnTo>
                  <a:lnTo>
                    <a:pt x="436968" y="598170"/>
                  </a:lnTo>
                  <a:lnTo>
                    <a:pt x="438696" y="598170"/>
                  </a:lnTo>
                  <a:lnTo>
                    <a:pt x="442239" y="594360"/>
                  </a:lnTo>
                  <a:lnTo>
                    <a:pt x="443420" y="593090"/>
                  </a:lnTo>
                  <a:lnTo>
                    <a:pt x="446468" y="588010"/>
                  </a:lnTo>
                  <a:lnTo>
                    <a:pt x="445211" y="588010"/>
                  </a:lnTo>
                  <a:lnTo>
                    <a:pt x="444385" y="589305"/>
                  </a:lnTo>
                  <a:lnTo>
                    <a:pt x="439026" y="594360"/>
                  </a:lnTo>
                  <a:lnTo>
                    <a:pt x="445363" y="581660"/>
                  </a:lnTo>
                  <a:lnTo>
                    <a:pt x="445338" y="580390"/>
                  </a:lnTo>
                  <a:lnTo>
                    <a:pt x="442861" y="580390"/>
                  </a:lnTo>
                  <a:lnTo>
                    <a:pt x="441096" y="581660"/>
                  </a:lnTo>
                  <a:lnTo>
                    <a:pt x="441604" y="579551"/>
                  </a:lnTo>
                  <a:lnTo>
                    <a:pt x="438543" y="582930"/>
                  </a:lnTo>
                  <a:lnTo>
                    <a:pt x="434162" y="588010"/>
                  </a:lnTo>
                  <a:lnTo>
                    <a:pt x="426554" y="591820"/>
                  </a:lnTo>
                  <a:lnTo>
                    <a:pt x="422033" y="596900"/>
                  </a:lnTo>
                  <a:lnTo>
                    <a:pt x="419163" y="600710"/>
                  </a:lnTo>
                  <a:lnTo>
                    <a:pt x="419493" y="601980"/>
                  </a:lnTo>
                  <a:lnTo>
                    <a:pt x="419912" y="601980"/>
                  </a:lnTo>
                  <a:lnTo>
                    <a:pt x="421551" y="600710"/>
                  </a:lnTo>
                  <a:lnTo>
                    <a:pt x="423379" y="599440"/>
                  </a:lnTo>
                  <a:lnTo>
                    <a:pt x="430809" y="591820"/>
                  </a:lnTo>
                  <a:lnTo>
                    <a:pt x="431723" y="591820"/>
                  </a:lnTo>
                  <a:lnTo>
                    <a:pt x="433197" y="590550"/>
                  </a:lnTo>
                  <a:lnTo>
                    <a:pt x="433844" y="590550"/>
                  </a:lnTo>
                  <a:lnTo>
                    <a:pt x="433158" y="591820"/>
                  </a:lnTo>
                  <a:lnTo>
                    <a:pt x="427609" y="598170"/>
                  </a:lnTo>
                  <a:lnTo>
                    <a:pt x="423570" y="603250"/>
                  </a:lnTo>
                  <a:lnTo>
                    <a:pt x="410248" y="615950"/>
                  </a:lnTo>
                  <a:lnTo>
                    <a:pt x="409613" y="615950"/>
                  </a:lnTo>
                  <a:lnTo>
                    <a:pt x="408495" y="612140"/>
                  </a:lnTo>
                  <a:lnTo>
                    <a:pt x="408203" y="611212"/>
                  </a:lnTo>
                  <a:lnTo>
                    <a:pt x="401535" y="617220"/>
                  </a:lnTo>
                  <a:lnTo>
                    <a:pt x="401307" y="617220"/>
                  </a:lnTo>
                  <a:lnTo>
                    <a:pt x="402932" y="612203"/>
                  </a:lnTo>
                  <a:lnTo>
                    <a:pt x="401853" y="613410"/>
                  </a:lnTo>
                  <a:lnTo>
                    <a:pt x="396849" y="618490"/>
                  </a:lnTo>
                  <a:lnTo>
                    <a:pt x="392226" y="623570"/>
                  </a:lnTo>
                  <a:lnTo>
                    <a:pt x="387477" y="629920"/>
                  </a:lnTo>
                  <a:lnTo>
                    <a:pt x="384022" y="633552"/>
                  </a:lnTo>
                  <a:lnTo>
                    <a:pt x="384022" y="753110"/>
                  </a:lnTo>
                  <a:lnTo>
                    <a:pt x="383413" y="754380"/>
                  </a:lnTo>
                  <a:lnTo>
                    <a:pt x="381355" y="756920"/>
                  </a:lnTo>
                  <a:lnTo>
                    <a:pt x="379222" y="758190"/>
                  </a:lnTo>
                  <a:lnTo>
                    <a:pt x="381254" y="758190"/>
                  </a:lnTo>
                  <a:lnTo>
                    <a:pt x="380911" y="759460"/>
                  </a:lnTo>
                  <a:lnTo>
                    <a:pt x="380771" y="759460"/>
                  </a:lnTo>
                  <a:lnTo>
                    <a:pt x="378637" y="760730"/>
                  </a:lnTo>
                  <a:lnTo>
                    <a:pt x="376809" y="760730"/>
                  </a:lnTo>
                  <a:lnTo>
                    <a:pt x="374904" y="762901"/>
                  </a:lnTo>
                  <a:lnTo>
                    <a:pt x="374904" y="773430"/>
                  </a:lnTo>
                  <a:lnTo>
                    <a:pt x="372910" y="775970"/>
                  </a:lnTo>
                  <a:lnTo>
                    <a:pt x="364490" y="784860"/>
                  </a:lnTo>
                  <a:lnTo>
                    <a:pt x="360578" y="784860"/>
                  </a:lnTo>
                  <a:lnTo>
                    <a:pt x="364426" y="781050"/>
                  </a:lnTo>
                  <a:lnTo>
                    <a:pt x="365747" y="779780"/>
                  </a:lnTo>
                  <a:lnTo>
                    <a:pt x="368414" y="777240"/>
                  </a:lnTo>
                  <a:lnTo>
                    <a:pt x="372008" y="774700"/>
                  </a:lnTo>
                  <a:lnTo>
                    <a:pt x="373799" y="773430"/>
                  </a:lnTo>
                  <a:lnTo>
                    <a:pt x="374383" y="772160"/>
                  </a:lnTo>
                  <a:lnTo>
                    <a:pt x="374904" y="773430"/>
                  </a:lnTo>
                  <a:lnTo>
                    <a:pt x="374904" y="762901"/>
                  </a:lnTo>
                  <a:lnTo>
                    <a:pt x="374573" y="763270"/>
                  </a:lnTo>
                  <a:lnTo>
                    <a:pt x="372376" y="764540"/>
                  </a:lnTo>
                  <a:lnTo>
                    <a:pt x="368947" y="767080"/>
                  </a:lnTo>
                  <a:lnTo>
                    <a:pt x="368338" y="767080"/>
                  </a:lnTo>
                  <a:lnTo>
                    <a:pt x="368973" y="764540"/>
                  </a:lnTo>
                  <a:lnTo>
                    <a:pt x="370243" y="763270"/>
                  </a:lnTo>
                  <a:lnTo>
                    <a:pt x="374904" y="759460"/>
                  </a:lnTo>
                  <a:lnTo>
                    <a:pt x="379564" y="755650"/>
                  </a:lnTo>
                  <a:lnTo>
                    <a:pt x="381127" y="754380"/>
                  </a:lnTo>
                  <a:lnTo>
                    <a:pt x="382485" y="753110"/>
                  </a:lnTo>
                  <a:lnTo>
                    <a:pt x="384022" y="753110"/>
                  </a:lnTo>
                  <a:lnTo>
                    <a:pt x="384022" y="633552"/>
                  </a:lnTo>
                  <a:lnTo>
                    <a:pt x="376593" y="641350"/>
                  </a:lnTo>
                  <a:lnTo>
                    <a:pt x="374040" y="642620"/>
                  </a:lnTo>
                  <a:lnTo>
                    <a:pt x="371233" y="642620"/>
                  </a:lnTo>
                  <a:lnTo>
                    <a:pt x="371005" y="643890"/>
                  </a:lnTo>
                  <a:lnTo>
                    <a:pt x="371513" y="646430"/>
                  </a:lnTo>
                  <a:lnTo>
                    <a:pt x="368973" y="647700"/>
                  </a:lnTo>
                  <a:lnTo>
                    <a:pt x="355028" y="652780"/>
                  </a:lnTo>
                  <a:lnTo>
                    <a:pt x="348475" y="655320"/>
                  </a:lnTo>
                  <a:lnTo>
                    <a:pt x="340474" y="657860"/>
                  </a:lnTo>
                  <a:lnTo>
                    <a:pt x="337642" y="659130"/>
                  </a:lnTo>
                  <a:lnTo>
                    <a:pt x="337337" y="660400"/>
                  </a:lnTo>
                  <a:lnTo>
                    <a:pt x="339852" y="659130"/>
                  </a:lnTo>
                  <a:lnTo>
                    <a:pt x="348742" y="656590"/>
                  </a:lnTo>
                  <a:lnTo>
                    <a:pt x="355930" y="655320"/>
                  </a:lnTo>
                  <a:lnTo>
                    <a:pt x="363143" y="650240"/>
                  </a:lnTo>
                  <a:lnTo>
                    <a:pt x="365506" y="650240"/>
                  </a:lnTo>
                  <a:lnTo>
                    <a:pt x="374586" y="647700"/>
                  </a:lnTo>
                  <a:lnTo>
                    <a:pt x="376872" y="647700"/>
                  </a:lnTo>
                  <a:lnTo>
                    <a:pt x="374116" y="651510"/>
                  </a:lnTo>
                  <a:lnTo>
                    <a:pt x="373024" y="652780"/>
                  </a:lnTo>
                  <a:lnTo>
                    <a:pt x="372084" y="654050"/>
                  </a:lnTo>
                  <a:lnTo>
                    <a:pt x="371284" y="654050"/>
                  </a:lnTo>
                  <a:lnTo>
                    <a:pt x="365582" y="655320"/>
                  </a:lnTo>
                  <a:lnTo>
                    <a:pt x="360857" y="657860"/>
                  </a:lnTo>
                  <a:lnTo>
                    <a:pt x="357581" y="658952"/>
                  </a:lnTo>
                  <a:lnTo>
                    <a:pt x="357581" y="694690"/>
                  </a:lnTo>
                  <a:lnTo>
                    <a:pt x="356730" y="695960"/>
                  </a:lnTo>
                  <a:lnTo>
                    <a:pt x="356031" y="695960"/>
                  </a:lnTo>
                  <a:lnTo>
                    <a:pt x="355536" y="697230"/>
                  </a:lnTo>
                  <a:lnTo>
                    <a:pt x="353707" y="698500"/>
                  </a:lnTo>
                  <a:lnTo>
                    <a:pt x="351104" y="698500"/>
                  </a:lnTo>
                  <a:lnTo>
                    <a:pt x="352590" y="697230"/>
                  </a:lnTo>
                  <a:lnTo>
                    <a:pt x="354406" y="695960"/>
                  </a:lnTo>
                  <a:lnTo>
                    <a:pt x="355358" y="694690"/>
                  </a:lnTo>
                  <a:lnTo>
                    <a:pt x="357581" y="694690"/>
                  </a:lnTo>
                  <a:lnTo>
                    <a:pt x="357581" y="658952"/>
                  </a:lnTo>
                  <a:lnTo>
                    <a:pt x="357035" y="659130"/>
                  </a:lnTo>
                  <a:lnTo>
                    <a:pt x="356616" y="660400"/>
                  </a:lnTo>
                  <a:lnTo>
                    <a:pt x="355574" y="661670"/>
                  </a:lnTo>
                  <a:lnTo>
                    <a:pt x="355219" y="661670"/>
                  </a:lnTo>
                  <a:lnTo>
                    <a:pt x="355828" y="660400"/>
                  </a:lnTo>
                  <a:lnTo>
                    <a:pt x="355015" y="660400"/>
                  </a:lnTo>
                  <a:lnTo>
                    <a:pt x="350672" y="662952"/>
                  </a:lnTo>
                  <a:lnTo>
                    <a:pt x="350672" y="852170"/>
                  </a:lnTo>
                  <a:lnTo>
                    <a:pt x="350139" y="853440"/>
                  </a:lnTo>
                  <a:lnTo>
                    <a:pt x="350354" y="852170"/>
                  </a:lnTo>
                  <a:lnTo>
                    <a:pt x="350672" y="852170"/>
                  </a:lnTo>
                  <a:lnTo>
                    <a:pt x="350672" y="662952"/>
                  </a:lnTo>
                  <a:lnTo>
                    <a:pt x="349719" y="663511"/>
                  </a:lnTo>
                  <a:lnTo>
                    <a:pt x="349719" y="801370"/>
                  </a:lnTo>
                  <a:lnTo>
                    <a:pt x="347078" y="805180"/>
                  </a:lnTo>
                  <a:lnTo>
                    <a:pt x="344805" y="806450"/>
                  </a:lnTo>
                  <a:lnTo>
                    <a:pt x="343179" y="807504"/>
                  </a:lnTo>
                  <a:lnTo>
                    <a:pt x="343179" y="875030"/>
                  </a:lnTo>
                  <a:lnTo>
                    <a:pt x="341185" y="875030"/>
                  </a:lnTo>
                  <a:lnTo>
                    <a:pt x="340194" y="876300"/>
                  </a:lnTo>
                  <a:lnTo>
                    <a:pt x="339928" y="876300"/>
                  </a:lnTo>
                  <a:lnTo>
                    <a:pt x="339928" y="883920"/>
                  </a:lnTo>
                  <a:lnTo>
                    <a:pt x="338937" y="883920"/>
                  </a:lnTo>
                  <a:lnTo>
                    <a:pt x="337527" y="885190"/>
                  </a:lnTo>
                  <a:lnTo>
                    <a:pt x="335114" y="885190"/>
                  </a:lnTo>
                  <a:lnTo>
                    <a:pt x="335686" y="883920"/>
                  </a:lnTo>
                  <a:lnTo>
                    <a:pt x="336448" y="883920"/>
                  </a:lnTo>
                  <a:lnTo>
                    <a:pt x="338543" y="882650"/>
                  </a:lnTo>
                  <a:lnTo>
                    <a:pt x="339636" y="882650"/>
                  </a:lnTo>
                  <a:lnTo>
                    <a:pt x="339928" y="883920"/>
                  </a:lnTo>
                  <a:lnTo>
                    <a:pt x="339928" y="876300"/>
                  </a:lnTo>
                  <a:lnTo>
                    <a:pt x="338645" y="876300"/>
                  </a:lnTo>
                  <a:lnTo>
                    <a:pt x="336981" y="877570"/>
                  </a:lnTo>
                  <a:lnTo>
                    <a:pt x="336397" y="877570"/>
                  </a:lnTo>
                  <a:lnTo>
                    <a:pt x="335788" y="876300"/>
                  </a:lnTo>
                  <a:lnTo>
                    <a:pt x="337159" y="876300"/>
                  </a:lnTo>
                  <a:lnTo>
                    <a:pt x="339775" y="875030"/>
                  </a:lnTo>
                  <a:lnTo>
                    <a:pt x="341655" y="873760"/>
                  </a:lnTo>
                  <a:lnTo>
                    <a:pt x="343179" y="875030"/>
                  </a:lnTo>
                  <a:lnTo>
                    <a:pt x="343179" y="807504"/>
                  </a:lnTo>
                  <a:lnTo>
                    <a:pt x="342836" y="807720"/>
                  </a:lnTo>
                  <a:lnTo>
                    <a:pt x="340067" y="807720"/>
                  </a:lnTo>
                  <a:lnTo>
                    <a:pt x="340652" y="810260"/>
                  </a:lnTo>
                  <a:lnTo>
                    <a:pt x="339153" y="811530"/>
                  </a:lnTo>
                  <a:lnTo>
                    <a:pt x="338302" y="812800"/>
                  </a:lnTo>
                  <a:lnTo>
                    <a:pt x="337413" y="814070"/>
                  </a:lnTo>
                  <a:lnTo>
                    <a:pt x="334022" y="814070"/>
                  </a:lnTo>
                  <a:lnTo>
                    <a:pt x="330619" y="815340"/>
                  </a:lnTo>
                  <a:lnTo>
                    <a:pt x="329552" y="815340"/>
                  </a:lnTo>
                  <a:lnTo>
                    <a:pt x="332257" y="811530"/>
                  </a:lnTo>
                  <a:lnTo>
                    <a:pt x="336778" y="806450"/>
                  </a:lnTo>
                  <a:lnTo>
                    <a:pt x="340017" y="803910"/>
                  </a:lnTo>
                  <a:lnTo>
                    <a:pt x="340728" y="803910"/>
                  </a:lnTo>
                  <a:lnTo>
                    <a:pt x="339496" y="805180"/>
                  </a:lnTo>
                  <a:lnTo>
                    <a:pt x="338594" y="806450"/>
                  </a:lnTo>
                  <a:lnTo>
                    <a:pt x="337959" y="807720"/>
                  </a:lnTo>
                  <a:lnTo>
                    <a:pt x="338543" y="807720"/>
                  </a:lnTo>
                  <a:lnTo>
                    <a:pt x="340715" y="805180"/>
                  </a:lnTo>
                  <a:lnTo>
                    <a:pt x="341884" y="803910"/>
                  </a:lnTo>
                  <a:lnTo>
                    <a:pt x="343039" y="802640"/>
                  </a:lnTo>
                  <a:lnTo>
                    <a:pt x="347713" y="802640"/>
                  </a:lnTo>
                  <a:lnTo>
                    <a:pt x="349719" y="801370"/>
                  </a:lnTo>
                  <a:lnTo>
                    <a:pt x="349719" y="663511"/>
                  </a:lnTo>
                  <a:lnTo>
                    <a:pt x="345363" y="666064"/>
                  </a:lnTo>
                  <a:lnTo>
                    <a:pt x="345363" y="678180"/>
                  </a:lnTo>
                  <a:lnTo>
                    <a:pt x="342760" y="681837"/>
                  </a:lnTo>
                  <a:lnTo>
                    <a:pt x="342595" y="680720"/>
                  </a:lnTo>
                  <a:lnTo>
                    <a:pt x="342303" y="680720"/>
                  </a:lnTo>
                  <a:lnTo>
                    <a:pt x="343674" y="679450"/>
                  </a:lnTo>
                  <a:lnTo>
                    <a:pt x="344805" y="678180"/>
                  </a:lnTo>
                  <a:lnTo>
                    <a:pt x="345363" y="678180"/>
                  </a:lnTo>
                  <a:lnTo>
                    <a:pt x="345363" y="666064"/>
                  </a:lnTo>
                  <a:lnTo>
                    <a:pt x="342011" y="668020"/>
                  </a:lnTo>
                  <a:lnTo>
                    <a:pt x="339559" y="669175"/>
                  </a:lnTo>
                  <a:lnTo>
                    <a:pt x="339559" y="782320"/>
                  </a:lnTo>
                  <a:lnTo>
                    <a:pt x="338010" y="782320"/>
                  </a:lnTo>
                  <a:lnTo>
                    <a:pt x="326250" y="786130"/>
                  </a:lnTo>
                  <a:lnTo>
                    <a:pt x="323748" y="787438"/>
                  </a:lnTo>
                  <a:lnTo>
                    <a:pt x="324383" y="788670"/>
                  </a:lnTo>
                  <a:lnTo>
                    <a:pt x="325958" y="788670"/>
                  </a:lnTo>
                  <a:lnTo>
                    <a:pt x="326275" y="789940"/>
                  </a:lnTo>
                  <a:lnTo>
                    <a:pt x="320370" y="792480"/>
                  </a:lnTo>
                  <a:lnTo>
                    <a:pt x="321868" y="791210"/>
                  </a:lnTo>
                  <a:lnTo>
                    <a:pt x="323367" y="789940"/>
                  </a:lnTo>
                  <a:lnTo>
                    <a:pt x="323088" y="788670"/>
                  </a:lnTo>
                  <a:lnTo>
                    <a:pt x="323456" y="788670"/>
                  </a:lnTo>
                  <a:lnTo>
                    <a:pt x="323723" y="787438"/>
                  </a:lnTo>
                  <a:lnTo>
                    <a:pt x="319570" y="788670"/>
                  </a:lnTo>
                  <a:lnTo>
                    <a:pt x="317182" y="789940"/>
                  </a:lnTo>
                  <a:lnTo>
                    <a:pt x="317042" y="790016"/>
                  </a:lnTo>
                  <a:lnTo>
                    <a:pt x="317042" y="878840"/>
                  </a:lnTo>
                  <a:lnTo>
                    <a:pt x="313436" y="881380"/>
                  </a:lnTo>
                  <a:lnTo>
                    <a:pt x="313791" y="881380"/>
                  </a:lnTo>
                  <a:lnTo>
                    <a:pt x="313969" y="883920"/>
                  </a:lnTo>
                  <a:lnTo>
                    <a:pt x="312242" y="885190"/>
                  </a:lnTo>
                  <a:lnTo>
                    <a:pt x="306044" y="886460"/>
                  </a:lnTo>
                  <a:lnTo>
                    <a:pt x="302450" y="887730"/>
                  </a:lnTo>
                  <a:lnTo>
                    <a:pt x="299440" y="887730"/>
                  </a:lnTo>
                  <a:lnTo>
                    <a:pt x="305612" y="883920"/>
                  </a:lnTo>
                  <a:lnTo>
                    <a:pt x="307428" y="882650"/>
                  </a:lnTo>
                  <a:lnTo>
                    <a:pt x="306692" y="882650"/>
                  </a:lnTo>
                  <a:lnTo>
                    <a:pt x="310197" y="881380"/>
                  </a:lnTo>
                  <a:lnTo>
                    <a:pt x="316776" y="878840"/>
                  </a:lnTo>
                  <a:lnTo>
                    <a:pt x="317042" y="878840"/>
                  </a:lnTo>
                  <a:lnTo>
                    <a:pt x="317042" y="790016"/>
                  </a:lnTo>
                  <a:lnTo>
                    <a:pt x="314667" y="791210"/>
                  </a:lnTo>
                  <a:lnTo>
                    <a:pt x="313982" y="789940"/>
                  </a:lnTo>
                  <a:lnTo>
                    <a:pt x="313207" y="789940"/>
                  </a:lnTo>
                  <a:lnTo>
                    <a:pt x="315277" y="788670"/>
                  </a:lnTo>
                  <a:lnTo>
                    <a:pt x="321868" y="786130"/>
                  </a:lnTo>
                  <a:lnTo>
                    <a:pt x="324231" y="784860"/>
                  </a:lnTo>
                  <a:lnTo>
                    <a:pt x="325475" y="783590"/>
                  </a:lnTo>
                  <a:lnTo>
                    <a:pt x="326707" y="782320"/>
                  </a:lnTo>
                  <a:lnTo>
                    <a:pt x="327952" y="781050"/>
                  </a:lnTo>
                  <a:lnTo>
                    <a:pt x="331203" y="779780"/>
                  </a:lnTo>
                  <a:lnTo>
                    <a:pt x="339204" y="779780"/>
                  </a:lnTo>
                  <a:lnTo>
                    <a:pt x="339559" y="782320"/>
                  </a:lnTo>
                  <a:lnTo>
                    <a:pt x="339559" y="669175"/>
                  </a:lnTo>
                  <a:lnTo>
                    <a:pt x="337400" y="670191"/>
                  </a:lnTo>
                  <a:lnTo>
                    <a:pt x="337400" y="676910"/>
                  </a:lnTo>
                  <a:lnTo>
                    <a:pt x="336765" y="678180"/>
                  </a:lnTo>
                  <a:lnTo>
                    <a:pt x="337400" y="676910"/>
                  </a:lnTo>
                  <a:lnTo>
                    <a:pt x="337400" y="670191"/>
                  </a:lnTo>
                  <a:lnTo>
                    <a:pt x="333921" y="671830"/>
                  </a:lnTo>
                  <a:lnTo>
                    <a:pt x="332092" y="672668"/>
                  </a:lnTo>
                  <a:lnTo>
                    <a:pt x="332092" y="675640"/>
                  </a:lnTo>
                  <a:lnTo>
                    <a:pt x="331774" y="676910"/>
                  </a:lnTo>
                  <a:lnTo>
                    <a:pt x="330504" y="678180"/>
                  </a:lnTo>
                  <a:lnTo>
                    <a:pt x="329679" y="678180"/>
                  </a:lnTo>
                  <a:lnTo>
                    <a:pt x="330733" y="676910"/>
                  </a:lnTo>
                  <a:lnTo>
                    <a:pt x="331508" y="675640"/>
                  </a:lnTo>
                  <a:lnTo>
                    <a:pt x="332092" y="675640"/>
                  </a:lnTo>
                  <a:lnTo>
                    <a:pt x="332092" y="672668"/>
                  </a:lnTo>
                  <a:lnTo>
                    <a:pt x="325551" y="675640"/>
                  </a:lnTo>
                  <a:lnTo>
                    <a:pt x="319570" y="677443"/>
                  </a:lnTo>
                  <a:lnTo>
                    <a:pt x="319570" y="694690"/>
                  </a:lnTo>
                  <a:lnTo>
                    <a:pt x="318973" y="695960"/>
                  </a:lnTo>
                  <a:lnTo>
                    <a:pt x="318503" y="695960"/>
                  </a:lnTo>
                  <a:lnTo>
                    <a:pt x="319214" y="694690"/>
                  </a:lnTo>
                  <a:lnTo>
                    <a:pt x="319570" y="694690"/>
                  </a:lnTo>
                  <a:lnTo>
                    <a:pt x="319570" y="677443"/>
                  </a:lnTo>
                  <a:lnTo>
                    <a:pt x="312178" y="679653"/>
                  </a:lnTo>
                  <a:lnTo>
                    <a:pt x="312178" y="878840"/>
                  </a:lnTo>
                  <a:lnTo>
                    <a:pt x="310540" y="880110"/>
                  </a:lnTo>
                  <a:lnTo>
                    <a:pt x="306603" y="882650"/>
                  </a:lnTo>
                  <a:lnTo>
                    <a:pt x="303911" y="882650"/>
                  </a:lnTo>
                  <a:lnTo>
                    <a:pt x="300342" y="883920"/>
                  </a:lnTo>
                  <a:lnTo>
                    <a:pt x="304965" y="881380"/>
                  </a:lnTo>
                  <a:lnTo>
                    <a:pt x="307479" y="880110"/>
                  </a:lnTo>
                  <a:lnTo>
                    <a:pt x="308813" y="878840"/>
                  </a:lnTo>
                  <a:lnTo>
                    <a:pt x="312178" y="878840"/>
                  </a:lnTo>
                  <a:lnTo>
                    <a:pt x="312178" y="679653"/>
                  </a:lnTo>
                  <a:lnTo>
                    <a:pt x="308597" y="680720"/>
                  </a:lnTo>
                  <a:lnTo>
                    <a:pt x="308305" y="680847"/>
                  </a:lnTo>
                  <a:lnTo>
                    <a:pt x="308305" y="718820"/>
                  </a:lnTo>
                  <a:lnTo>
                    <a:pt x="304431" y="722630"/>
                  </a:lnTo>
                  <a:lnTo>
                    <a:pt x="300799" y="728980"/>
                  </a:lnTo>
                  <a:lnTo>
                    <a:pt x="296837" y="730250"/>
                  </a:lnTo>
                  <a:lnTo>
                    <a:pt x="296138" y="730250"/>
                  </a:lnTo>
                  <a:lnTo>
                    <a:pt x="296621" y="728980"/>
                  </a:lnTo>
                  <a:lnTo>
                    <a:pt x="297776" y="727710"/>
                  </a:lnTo>
                  <a:lnTo>
                    <a:pt x="298932" y="726440"/>
                  </a:lnTo>
                  <a:lnTo>
                    <a:pt x="300075" y="725170"/>
                  </a:lnTo>
                  <a:lnTo>
                    <a:pt x="303161" y="723887"/>
                  </a:lnTo>
                  <a:lnTo>
                    <a:pt x="305523" y="720090"/>
                  </a:lnTo>
                  <a:lnTo>
                    <a:pt x="291757" y="720102"/>
                  </a:lnTo>
                  <a:lnTo>
                    <a:pt x="291757" y="726440"/>
                  </a:lnTo>
                  <a:lnTo>
                    <a:pt x="290728" y="727710"/>
                  </a:lnTo>
                  <a:lnTo>
                    <a:pt x="290423" y="727710"/>
                  </a:lnTo>
                  <a:lnTo>
                    <a:pt x="290423" y="871220"/>
                  </a:lnTo>
                  <a:lnTo>
                    <a:pt x="288632" y="872490"/>
                  </a:lnTo>
                  <a:lnTo>
                    <a:pt x="288124" y="873137"/>
                  </a:lnTo>
                  <a:lnTo>
                    <a:pt x="288124" y="875030"/>
                  </a:lnTo>
                  <a:lnTo>
                    <a:pt x="287794" y="876300"/>
                  </a:lnTo>
                  <a:lnTo>
                    <a:pt x="287172" y="877570"/>
                  </a:lnTo>
                  <a:lnTo>
                    <a:pt x="286042" y="877570"/>
                  </a:lnTo>
                  <a:lnTo>
                    <a:pt x="282829" y="878840"/>
                  </a:lnTo>
                  <a:lnTo>
                    <a:pt x="282473" y="878840"/>
                  </a:lnTo>
                  <a:lnTo>
                    <a:pt x="283006" y="877570"/>
                  </a:lnTo>
                  <a:lnTo>
                    <a:pt x="283425" y="877570"/>
                  </a:lnTo>
                  <a:lnTo>
                    <a:pt x="284848" y="876300"/>
                  </a:lnTo>
                  <a:lnTo>
                    <a:pt x="288124" y="875030"/>
                  </a:lnTo>
                  <a:lnTo>
                    <a:pt x="288124" y="873137"/>
                  </a:lnTo>
                  <a:lnTo>
                    <a:pt x="286639" y="875030"/>
                  </a:lnTo>
                  <a:lnTo>
                    <a:pt x="287286" y="873760"/>
                  </a:lnTo>
                  <a:lnTo>
                    <a:pt x="287642" y="872490"/>
                  </a:lnTo>
                  <a:lnTo>
                    <a:pt x="289153" y="871220"/>
                  </a:lnTo>
                  <a:lnTo>
                    <a:pt x="290423" y="871220"/>
                  </a:lnTo>
                  <a:lnTo>
                    <a:pt x="290423" y="727710"/>
                  </a:lnTo>
                  <a:lnTo>
                    <a:pt x="290283" y="727710"/>
                  </a:lnTo>
                  <a:lnTo>
                    <a:pt x="290283" y="734060"/>
                  </a:lnTo>
                  <a:lnTo>
                    <a:pt x="289623" y="735330"/>
                  </a:lnTo>
                  <a:lnTo>
                    <a:pt x="289090" y="735939"/>
                  </a:lnTo>
                  <a:lnTo>
                    <a:pt x="289090" y="866140"/>
                  </a:lnTo>
                  <a:lnTo>
                    <a:pt x="287439" y="868680"/>
                  </a:lnTo>
                  <a:lnTo>
                    <a:pt x="285902" y="869950"/>
                  </a:lnTo>
                  <a:lnTo>
                    <a:pt x="284060" y="871220"/>
                  </a:lnTo>
                  <a:lnTo>
                    <a:pt x="284073" y="869950"/>
                  </a:lnTo>
                  <a:lnTo>
                    <a:pt x="285356" y="868680"/>
                  </a:lnTo>
                  <a:lnTo>
                    <a:pt x="286118" y="867410"/>
                  </a:lnTo>
                  <a:lnTo>
                    <a:pt x="289064" y="866140"/>
                  </a:lnTo>
                  <a:lnTo>
                    <a:pt x="289090" y="735939"/>
                  </a:lnTo>
                  <a:lnTo>
                    <a:pt x="288505" y="736600"/>
                  </a:lnTo>
                  <a:lnTo>
                    <a:pt x="285737" y="739216"/>
                  </a:lnTo>
                  <a:lnTo>
                    <a:pt x="285737" y="796290"/>
                  </a:lnTo>
                  <a:lnTo>
                    <a:pt x="282829" y="798830"/>
                  </a:lnTo>
                  <a:lnTo>
                    <a:pt x="282587" y="798830"/>
                  </a:lnTo>
                  <a:lnTo>
                    <a:pt x="283032" y="797560"/>
                  </a:lnTo>
                  <a:lnTo>
                    <a:pt x="283540" y="797560"/>
                  </a:lnTo>
                  <a:lnTo>
                    <a:pt x="285051" y="796290"/>
                  </a:lnTo>
                  <a:lnTo>
                    <a:pt x="285737" y="796290"/>
                  </a:lnTo>
                  <a:lnTo>
                    <a:pt x="285737" y="739216"/>
                  </a:lnTo>
                  <a:lnTo>
                    <a:pt x="283108" y="741680"/>
                  </a:lnTo>
                  <a:lnTo>
                    <a:pt x="282422" y="741680"/>
                  </a:lnTo>
                  <a:lnTo>
                    <a:pt x="282676" y="740410"/>
                  </a:lnTo>
                  <a:lnTo>
                    <a:pt x="284619" y="737870"/>
                  </a:lnTo>
                  <a:lnTo>
                    <a:pt x="288074" y="735330"/>
                  </a:lnTo>
                  <a:lnTo>
                    <a:pt x="289102" y="734060"/>
                  </a:lnTo>
                  <a:lnTo>
                    <a:pt x="289991" y="732790"/>
                  </a:lnTo>
                  <a:lnTo>
                    <a:pt x="290283" y="734060"/>
                  </a:lnTo>
                  <a:lnTo>
                    <a:pt x="290283" y="727710"/>
                  </a:lnTo>
                  <a:lnTo>
                    <a:pt x="289369" y="727710"/>
                  </a:lnTo>
                  <a:lnTo>
                    <a:pt x="290410" y="726440"/>
                  </a:lnTo>
                  <a:lnTo>
                    <a:pt x="291757" y="726440"/>
                  </a:lnTo>
                  <a:lnTo>
                    <a:pt x="291757" y="720102"/>
                  </a:lnTo>
                  <a:lnTo>
                    <a:pt x="287667" y="720102"/>
                  </a:lnTo>
                  <a:lnTo>
                    <a:pt x="287667" y="727710"/>
                  </a:lnTo>
                  <a:lnTo>
                    <a:pt x="286029" y="727710"/>
                  </a:lnTo>
                  <a:lnTo>
                    <a:pt x="286981" y="726440"/>
                  </a:lnTo>
                  <a:lnTo>
                    <a:pt x="287629" y="726440"/>
                  </a:lnTo>
                  <a:lnTo>
                    <a:pt x="287667" y="727710"/>
                  </a:lnTo>
                  <a:lnTo>
                    <a:pt x="287667" y="720102"/>
                  </a:lnTo>
                  <a:lnTo>
                    <a:pt x="274891" y="720102"/>
                  </a:lnTo>
                  <a:lnTo>
                    <a:pt x="274891" y="805180"/>
                  </a:lnTo>
                  <a:lnTo>
                    <a:pt x="274345" y="806450"/>
                  </a:lnTo>
                  <a:lnTo>
                    <a:pt x="273558" y="806450"/>
                  </a:lnTo>
                  <a:lnTo>
                    <a:pt x="270319" y="810260"/>
                  </a:lnTo>
                  <a:lnTo>
                    <a:pt x="268198" y="811530"/>
                  </a:lnTo>
                  <a:lnTo>
                    <a:pt x="266115" y="814070"/>
                  </a:lnTo>
                  <a:lnTo>
                    <a:pt x="263359" y="814070"/>
                  </a:lnTo>
                  <a:lnTo>
                    <a:pt x="263791" y="812800"/>
                  </a:lnTo>
                  <a:lnTo>
                    <a:pt x="264439" y="811530"/>
                  </a:lnTo>
                  <a:lnTo>
                    <a:pt x="265214" y="811530"/>
                  </a:lnTo>
                  <a:lnTo>
                    <a:pt x="265988" y="810260"/>
                  </a:lnTo>
                  <a:lnTo>
                    <a:pt x="266814" y="808990"/>
                  </a:lnTo>
                  <a:lnTo>
                    <a:pt x="267627" y="808990"/>
                  </a:lnTo>
                  <a:lnTo>
                    <a:pt x="269252" y="807720"/>
                  </a:lnTo>
                  <a:lnTo>
                    <a:pt x="270878" y="806450"/>
                  </a:lnTo>
                  <a:lnTo>
                    <a:pt x="272110" y="806450"/>
                  </a:lnTo>
                  <a:lnTo>
                    <a:pt x="273646" y="805180"/>
                  </a:lnTo>
                  <a:lnTo>
                    <a:pt x="274891" y="805180"/>
                  </a:lnTo>
                  <a:lnTo>
                    <a:pt x="274891" y="720102"/>
                  </a:lnTo>
                  <a:lnTo>
                    <a:pt x="271284" y="720102"/>
                  </a:lnTo>
                  <a:lnTo>
                    <a:pt x="271284" y="721360"/>
                  </a:lnTo>
                  <a:lnTo>
                    <a:pt x="270497" y="722630"/>
                  </a:lnTo>
                  <a:lnTo>
                    <a:pt x="260731" y="726440"/>
                  </a:lnTo>
                  <a:lnTo>
                    <a:pt x="258838" y="727710"/>
                  </a:lnTo>
                  <a:lnTo>
                    <a:pt x="262496" y="728980"/>
                  </a:lnTo>
                  <a:lnTo>
                    <a:pt x="262369" y="728980"/>
                  </a:lnTo>
                  <a:lnTo>
                    <a:pt x="262128" y="729246"/>
                  </a:lnTo>
                  <a:lnTo>
                    <a:pt x="262128" y="759460"/>
                  </a:lnTo>
                  <a:lnTo>
                    <a:pt x="259994" y="763270"/>
                  </a:lnTo>
                  <a:lnTo>
                    <a:pt x="258267" y="764705"/>
                  </a:lnTo>
                  <a:lnTo>
                    <a:pt x="258267" y="768350"/>
                  </a:lnTo>
                  <a:lnTo>
                    <a:pt x="257962" y="769048"/>
                  </a:lnTo>
                  <a:lnTo>
                    <a:pt x="257962" y="878840"/>
                  </a:lnTo>
                  <a:lnTo>
                    <a:pt x="257302" y="878840"/>
                  </a:lnTo>
                  <a:lnTo>
                    <a:pt x="257492" y="877570"/>
                  </a:lnTo>
                  <a:lnTo>
                    <a:pt x="257848" y="877570"/>
                  </a:lnTo>
                  <a:lnTo>
                    <a:pt x="257962" y="878840"/>
                  </a:lnTo>
                  <a:lnTo>
                    <a:pt x="257962" y="769048"/>
                  </a:lnTo>
                  <a:lnTo>
                    <a:pt x="257708" y="769620"/>
                  </a:lnTo>
                  <a:lnTo>
                    <a:pt x="256641" y="769620"/>
                  </a:lnTo>
                  <a:lnTo>
                    <a:pt x="257187" y="768350"/>
                  </a:lnTo>
                  <a:lnTo>
                    <a:pt x="258267" y="768350"/>
                  </a:lnTo>
                  <a:lnTo>
                    <a:pt x="258267" y="764705"/>
                  </a:lnTo>
                  <a:lnTo>
                    <a:pt x="257340" y="765467"/>
                  </a:lnTo>
                  <a:lnTo>
                    <a:pt x="258152" y="763270"/>
                  </a:lnTo>
                  <a:lnTo>
                    <a:pt x="258622" y="762000"/>
                  </a:lnTo>
                  <a:lnTo>
                    <a:pt x="259092" y="760730"/>
                  </a:lnTo>
                  <a:lnTo>
                    <a:pt x="262128" y="759460"/>
                  </a:lnTo>
                  <a:lnTo>
                    <a:pt x="262128" y="729246"/>
                  </a:lnTo>
                  <a:lnTo>
                    <a:pt x="261175" y="730250"/>
                  </a:lnTo>
                  <a:lnTo>
                    <a:pt x="259689" y="730250"/>
                  </a:lnTo>
                  <a:lnTo>
                    <a:pt x="259689" y="731520"/>
                  </a:lnTo>
                  <a:lnTo>
                    <a:pt x="259435" y="732790"/>
                  </a:lnTo>
                  <a:lnTo>
                    <a:pt x="256794" y="735444"/>
                  </a:lnTo>
                  <a:lnTo>
                    <a:pt x="256794" y="766000"/>
                  </a:lnTo>
                  <a:lnTo>
                    <a:pt x="254266" y="769620"/>
                  </a:lnTo>
                  <a:lnTo>
                    <a:pt x="253504" y="769620"/>
                  </a:lnTo>
                  <a:lnTo>
                    <a:pt x="252869" y="770890"/>
                  </a:lnTo>
                  <a:lnTo>
                    <a:pt x="252526" y="770890"/>
                  </a:lnTo>
                  <a:lnTo>
                    <a:pt x="252526" y="881380"/>
                  </a:lnTo>
                  <a:lnTo>
                    <a:pt x="252425" y="882650"/>
                  </a:lnTo>
                  <a:lnTo>
                    <a:pt x="249707" y="882650"/>
                  </a:lnTo>
                  <a:lnTo>
                    <a:pt x="251599" y="881380"/>
                  </a:lnTo>
                  <a:lnTo>
                    <a:pt x="252526" y="881380"/>
                  </a:lnTo>
                  <a:lnTo>
                    <a:pt x="252526" y="770890"/>
                  </a:lnTo>
                  <a:lnTo>
                    <a:pt x="252095" y="770890"/>
                  </a:lnTo>
                  <a:lnTo>
                    <a:pt x="252285" y="769620"/>
                  </a:lnTo>
                  <a:lnTo>
                    <a:pt x="252488" y="769620"/>
                  </a:lnTo>
                  <a:lnTo>
                    <a:pt x="254304" y="767080"/>
                  </a:lnTo>
                  <a:lnTo>
                    <a:pt x="256794" y="766000"/>
                  </a:lnTo>
                  <a:lnTo>
                    <a:pt x="256794" y="735444"/>
                  </a:lnTo>
                  <a:lnTo>
                    <a:pt x="254368" y="737870"/>
                  </a:lnTo>
                  <a:lnTo>
                    <a:pt x="253441" y="739305"/>
                  </a:lnTo>
                  <a:lnTo>
                    <a:pt x="253441" y="765810"/>
                  </a:lnTo>
                  <a:lnTo>
                    <a:pt x="253136" y="767080"/>
                  </a:lnTo>
                  <a:lnTo>
                    <a:pt x="250215" y="769645"/>
                  </a:lnTo>
                  <a:lnTo>
                    <a:pt x="249796" y="770102"/>
                  </a:lnTo>
                  <a:lnTo>
                    <a:pt x="249796" y="836930"/>
                  </a:lnTo>
                  <a:lnTo>
                    <a:pt x="243014" y="840740"/>
                  </a:lnTo>
                  <a:lnTo>
                    <a:pt x="238061" y="843280"/>
                  </a:lnTo>
                  <a:lnTo>
                    <a:pt x="236448" y="843280"/>
                  </a:lnTo>
                  <a:lnTo>
                    <a:pt x="237553" y="842010"/>
                  </a:lnTo>
                  <a:lnTo>
                    <a:pt x="238556" y="842010"/>
                  </a:lnTo>
                  <a:lnTo>
                    <a:pt x="243471" y="839470"/>
                  </a:lnTo>
                  <a:lnTo>
                    <a:pt x="243446" y="838200"/>
                  </a:lnTo>
                  <a:lnTo>
                    <a:pt x="248551" y="835660"/>
                  </a:lnTo>
                  <a:lnTo>
                    <a:pt x="249516" y="835660"/>
                  </a:lnTo>
                  <a:lnTo>
                    <a:pt x="249796" y="836930"/>
                  </a:lnTo>
                  <a:lnTo>
                    <a:pt x="249796" y="770102"/>
                  </a:lnTo>
                  <a:lnTo>
                    <a:pt x="246735" y="773430"/>
                  </a:lnTo>
                  <a:lnTo>
                    <a:pt x="246253" y="774700"/>
                  </a:lnTo>
                  <a:lnTo>
                    <a:pt x="245999" y="774700"/>
                  </a:lnTo>
                  <a:lnTo>
                    <a:pt x="246100" y="773430"/>
                  </a:lnTo>
                  <a:lnTo>
                    <a:pt x="252120" y="767080"/>
                  </a:lnTo>
                  <a:lnTo>
                    <a:pt x="253034" y="767080"/>
                  </a:lnTo>
                  <a:lnTo>
                    <a:pt x="253441" y="765810"/>
                  </a:lnTo>
                  <a:lnTo>
                    <a:pt x="253441" y="739305"/>
                  </a:lnTo>
                  <a:lnTo>
                    <a:pt x="250812" y="743369"/>
                  </a:lnTo>
                  <a:lnTo>
                    <a:pt x="250812" y="744220"/>
                  </a:lnTo>
                  <a:lnTo>
                    <a:pt x="250164" y="745236"/>
                  </a:lnTo>
                  <a:lnTo>
                    <a:pt x="250164" y="764540"/>
                  </a:lnTo>
                  <a:lnTo>
                    <a:pt x="249072" y="765810"/>
                  </a:lnTo>
                  <a:lnTo>
                    <a:pt x="246075" y="769645"/>
                  </a:lnTo>
                  <a:lnTo>
                    <a:pt x="243332" y="772160"/>
                  </a:lnTo>
                  <a:lnTo>
                    <a:pt x="239458" y="774585"/>
                  </a:lnTo>
                  <a:lnTo>
                    <a:pt x="239458" y="784860"/>
                  </a:lnTo>
                  <a:lnTo>
                    <a:pt x="238645" y="784860"/>
                  </a:lnTo>
                  <a:lnTo>
                    <a:pt x="239331" y="783590"/>
                  </a:lnTo>
                  <a:lnTo>
                    <a:pt x="239458" y="784860"/>
                  </a:lnTo>
                  <a:lnTo>
                    <a:pt x="239458" y="774585"/>
                  </a:lnTo>
                  <a:lnTo>
                    <a:pt x="239255" y="774700"/>
                  </a:lnTo>
                  <a:lnTo>
                    <a:pt x="238531" y="774700"/>
                  </a:lnTo>
                  <a:lnTo>
                    <a:pt x="238988" y="773430"/>
                  </a:lnTo>
                  <a:lnTo>
                    <a:pt x="240068" y="772160"/>
                  </a:lnTo>
                  <a:lnTo>
                    <a:pt x="241376" y="770890"/>
                  </a:lnTo>
                  <a:lnTo>
                    <a:pt x="243319" y="769620"/>
                  </a:lnTo>
                  <a:lnTo>
                    <a:pt x="245186" y="767080"/>
                  </a:lnTo>
                  <a:lnTo>
                    <a:pt x="247180" y="765810"/>
                  </a:lnTo>
                  <a:lnTo>
                    <a:pt x="247967" y="764540"/>
                  </a:lnTo>
                  <a:lnTo>
                    <a:pt x="250164" y="764540"/>
                  </a:lnTo>
                  <a:lnTo>
                    <a:pt x="250164" y="745236"/>
                  </a:lnTo>
                  <a:lnTo>
                    <a:pt x="249999" y="745490"/>
                  </a:lnTo>
                  <a:lnTo>
                    <a:pt x="250812" y="744220"/>
                  </a:lnTo>
                  <a:lnTo>
                    <a:pt x="250812" y="743369"/>
                  </a:lnTo>
                  <a:lnTo>
                    <a:pt x="250253" y="744220"/>
                  </a:lnTo>
                  <a:lnTo>
                    <a:pt x="242138" y="751840"/>
                  </a:lnTo>
                  <a:lnTo>
                    <a:pt x="241503" y="751840"/>
                  </a:lnTo>
                  <a:lnTo>
                    <a:pt x="241808" y="750570"/>
                  </a:lnTo>
                  <a:lnTo>
                    <a:pt x="242671" y="749300"/>
                  </a:lnTo>
                  <a:lnTo>
                    <a:pt x="243636" y="748030"/>
                  </a:lnTo>
                  <a:lnTo>
                    <a:pt x="248399" y="744220"/>
                  </a:lnTo>
                  <a:lnTo>
                    <a:pt x="249478" y="742950"/>
                  </a:lnTo>
                  <a:lnTo>
                    <a:pt x="249770" y="741680"/>
                  </a:lnTo>
                  <a:lnTo>
                    <a:pt x="250075" y="740410"/>
                  </a:lnTo>
                  <a:lnTo>
                    <a:pt x="249948" y="740410"/>
                  </a:lnTo>
                  <a:lnTo>
                    <a:pt x="252755" y="739140"/>
                  </a:lnTo>
                  <a:lnTo>
                    <a:pt x="255320" y="735330"/>
                  </a:lnTo>
                  <a:lnTo>
                    <a:pt x="258686" y="731520"/>
                  </a:lnTo>
                  <a:lnTo>
                    <a:pt x="259689" y="731520"/>
                  </a:lnTo>
                  <a:lnTo>
                    <a:pt x="259689" y="730250"/>
                  </a:lnTo>
                  <a:lnTo>
                    <a:pt x="255981" y="730250"/>
                  </a:lnTo>
                  <a:lnTo>
                    <a:pt x="254533" y="731520"/>
                  </a:lnTo>
                  <a:lnTo>
                    <a:pt x="253619" y="731520"/>
                  </a:lnTo>
                  <a:lnTo>
                    <a:pt x="251726" y="734060"/>
                  </a:lnTo>
                  <a:lnTo>
                    <a:pt x="250151" y="736600"/>
                  </a:lnTo>
                  <a:lnTo>
                    <a:pt x="249809" y="736739"/>
                  </a:lnTo>
                  <a:lnTo>
                    <a:pt x="249809" y="740410"/>
                  </a:lnTo>
                  <a:lnTo>
                    <a:pt x="249237" y="741680"/>
                  </a:lnTo>
                  <a:lnTo>
                    <a:pt x="248907" y="741680"/>
                  </a:lnTo>
                  <a:lnTo>
                    <a:pt x="249631" y="740410"/>
                  </a:lnTo>
                  <a:lnTo>
                    <a:pt x="249809" y="740410"/>
                  </a:lnTo>
                  <a:lnTo>
                    <a:pt x="249809" y="736739"/>
                  </a:lnTo>
                  <a:lnTo>
                    <a:pt x="246799" y="737870"/>
                  </a:lnTo>
                  <a:lnTo>
                    <a:pt x="243573" y="740410"/>
                  </a:lnTo>
                  <a:lnTo>
                    <a:pt x="244284" y="737870"/>
                  </a:lnTo>
                  <a:lnTo>
                    <a:pt x="244640" y="736600"/>
                  </a:lnTo>
                  <a:lnTo>
                    <a:pt x="245516" y="735330"/>
                  </a:lnTo>
                  <a:lnTo>
                    <a:pt x="246608" y="732790"/>
                  </a:lnTo>
                  <a:lnTo>
                    <a:pt x="246430" y="732790"/>
                  </a:lnTo>
                  <a:lnTo>
                    <a:pt x="250698" y="728980"/>
                  </a:lnTo>
                  <a:lnTo>
                    <a:pt x="240195" y="730250"/>
                  </a:lnTo>
                  <a:lnTo>
                    <a:pt x="237934" y="730250"/>
                  </a:lnTo>
                  <a:lnTo>
                    <a:pt x="237934" y="784860"/>
                  </a:lnTo>
                  <a:lnTo>
                    <a:pt x="233565" y="787438"/>
                  </a:lnTo>
                  <a:lnTo>
                    <a:pt x="227088" y="793750"/>
                  </a:lnTo>
                  <a:lnTo>
                    <a:pt x="225552" y="795540"/>
                  </a:lnTo>
                  <a:lnTo>
                    <a:pt x="225552" y="805180"/>
                  </a:lnTo>
                  <a:lnTo>
                    <a:pt x="225234" y="806450"/>
                  </a:lnTo>
                  <a:lnTo>
                    <a:pt x="224345" y="807720"/>
                  </a:lnTo>
                  <a:lnTo>
                    <a:pt x="222986" y="807720"/>
                  </a:lnTo>
                  <a:lnTo>
                    <a:pt x="224116" y="806450"/>
                  </a:lnTo>
                  <a:lnTo>
                    <a:pt x="225171" y="805180"/>
                  </a:lnTo>
                  <a:lnTo>
                    <a:pt x="225552" y="805180"/>
                  </a:lnTo>
                  <a:lnTo>
                    <a:pt x="225552" y="795540"/>
                  </a:lnTo>
                  <a:lnTo>
                    <a:pt x="223812" y="797560"/>
                  </a:lnTo>
                  <a:lnTo>
                    <a:pt x="221437" y="797560"/>
                  </a:lnTo>
                  <a:lnTo>
                    <a:pt x="222008" y="795020"/>
                  </a:lnTo>
                  <a:lnTo>
                    <a:pt x="222846" y="795020"/>
                  </a:lnTo>
                  <a:lnTo>
                    <a:pt x="225501" y="792480"/>
                  </a:lnTo>
                  <a:lnTo>
                    <a:pt x="228193" y="791210"/>
                  </a:lnTo>
                  <a:lnTo>
                    <a:pt x="229412" y="789940"/>
                  </a:lnTo>
                  <a:lnTo>
                    <a:pt x="233083" y="786130"/>
                  </a:lnTo>
                  <a:lnTo>
                    <a:pt x="234302" y="784860"/>
                  </a:lnTo>
                  <a:lnTo>
                    <a:pt x="237883" y="782320"/>
                  </a:lnTo>
                  <a:lnTo>
                    <a:pt x="237934" y="784860"/>
                  </a:lnTo>
                  <a:lnTo>
                    <a:pt x="237934" y="730250"/>
                  </a:lnTo>
                  <a:lnTo>
                    <a:pt x="240055" y="728980"/>
                  </a:lnTo>
                  <a:lnTo>
                    <a:pt x="244411" y="726440"/>
                  </a:lnTo>
                  <a:lnTo>
                    <a:pt x="245008" y="725170"/>
                  </a:lnTo>
                  <a:lnTo>
                    <a:pt x="246456" y="722630"/>
                  </a:lnTo>
                  <a:lnTo>
                    <a:pt x="249123" y="721360"/>
                  </a:lnTo>
                  <a:lnTo>
                    <a:pt x="250494" y="721360"/>
                  </a:lnTo>
                  <a:lnTo>
                    <a:pt x="251371" y="720064"/>
                  </a:lnTo>
                  <a:lnTo>
                    <a:pt x="252488" y="718820"/>
                  </a:lnTo>
                  <a:lnTo>
                    <a:pt x="253339" y="717550"/>
                  </a:lnTo>
                  <a:lnTo>
                    <a:pt x="254190" y="716280"/>
                  </a:lnTo>
                  <a:lnTo>
                    <a:pt x="256082" y="715010"/>
                  </a:lnTo>
                  <a:lnTo>
                    <a:pt x="257556" y="715010"/>
                  </a:lnTo>
                  <a:lnTo>
                    <a:pt x="256235" y="716280"/>
                  </a:lnTo>
                  <a:lnTo>
                    <a:pt x="255308" y="717550"/>
                  </a:lnTo>
                  <a:lnTo>
                    <a:pt x="253771" y="718820"/>
                  </a:lnTo>
                  <a:lnTo>
                    <a:pt x="251802" y="721360"/>
                  </a:lnTo>
                  <a:lnTo>
                    <a:pt x="256616" y="721360"/>
                  </a:lnTo>
                  <a:lnTo>
                    <a:pt x="258584" y="720064"/>
                  </a:lnTo>
                  <a:lnTo>
                    <a:pt x="263499" y="716280"/>
                  </a:lnTo>
                  <a:lnTo>
                    <a:pt x="264414" y="715010"/>
                  </a:lnTo>
                  <a:lnTo>
                    <a:pt x="264998" y="716280"/>
                  </a:lnTo>
                  <a:lnTo>
                    <a:pt x="266344" y="716280"/>
                  </a:lnTo>
                  <a:lnTo>
                    <a:pt x="264388" y="718820"/>
                  </a:lnTo>
                  <a:lnTo>
                    <a:pt x="263944" y="718820"/>
                  </a:lnTo>
                  <a:lnTo>
                    <a:pt x="263563" y="720090"/>
                  </a:lnTo>
                  <a:lnTo>
                    <a:pt x="265417" y="720090"/>
                  </a:lnTo>
                  <a:lnTo>
                    <a:pt x="268389" y="718820"/>
                  </a:lnTo>
                  <a:lnTo>
                    <a:pt x="268884" y="718820"/>
                  </a:lnTo>
                  <a:lnTo>
                    <a:pt x="266065" y="721360"/>
                  </a:lnTo>
                  <a:lnTo>
                    <a:pt x="267855" y="721360"/>
                  </a:lnTo>
                  <a:lnTo>
                    <a:pt x="267982" y="721360"/>
                  </a:lnTo>
                  <a:lnTo>
                    <a:pt x="271284" y="721360"/>
                  </a:lnTo>
                  <a:lnTo>
                    <a:pt x="271284" y="720102"/>
                  </a:lnTo>
                  <a:lnTo>
                    <a:pt x="268935" y="720102"/>
                  </a:lnTo>
                  <a:lnTo>
                    <a:pt x="268046" y="721144"/>
                  </a:lnTo>
                  <a:lnTo>
                    <a:pt x="268325" y="720090"/>
                  </a:lnTo>
                  <a:lnTo>
                    <a:pt x="305523" y="720090"/>
                  </a:lnTo>
                  <a:lnTo>
                    <a:pt x="306311" y="718820"/>
                  </a:lnTo>
                  <a:lnTo>
                    <a:pt x="308305" y="718820"/>
                  </a:lnTo>
                  <a:lnTo>
                    <a:pt x="308305" y="680847"/>
                  </a:lnTo>
                  <a:lnTo>
                    <a:pt x="305409" y="681990"/>
                  </a:lnTo>
                  <a:lnTo>
                    <a:pt x="303136" y="681990"/>
                  </a:lnTo>
                  <a:lnTo>
                    <a:pt x="305435" y="679450"/>
                  </a:lnTo>
                  <a:lnTo>
                    <a:pt x="307327" y="678180"/>
                  </a:lnTo>
                  <a:lnTo>
                    <a:pt x="313296" y="675640"/>
                  </a:lnTo>
                  <a:lnTo>
                    <a:pt x="314909" y="675640"/>
                  </a:lnTo>
                  <a:lnTo>
                    <a:pt x="317068" y="674370"/>
                  </a:lnTo>
                  <a:lnTo>
                    <a:pt x="317995" y="674370"/>
                  </a:lnTo>
                  <a:lnTo>
                    <a:pt x="318833" y="673100"/>
                  </a:lnTo>
                  <a:lnTo>
                    <a:pt x="318185" y="673100"/>
                  </a:lnTo>
                  <a:lnTo>
                    <a:pt x="311099" y="675640"/>
                  </a:lnTo>
                  <a:lnTo>
                    <a:pt x="306527" y="676910"/>
                  </a:lnTo>
                  <a:lnTo>
                    <a:pt x="303898" y="674370"/>
                  </a:lnTo>
                  <a:lnTo>
                    <a:pt x="298284" y="676910"/>
                  </a:lnTo>
                  <a:lnTo>
                    <a:pt x="294881" y="676910"/>
                  </a:lnTo>
                  <a:lnTo>
                    <a:pt x="293141" y="678180"/>
                  </a:lnTo>
                  <a:lnTo>
                    <a:pt x="289483" y="680720"/>
                  </a:lnTo>
                  <a:lnTo>
                    <a:pt x="284899" y="680720"/>
                  </a:lnTo>
                  <a:lnTo>
                    <a:pt x="281165" y="683260"/>
                  </a:lnTo>
                  <a:lnTo>
                    <a:pt x="284226" y="683260"/>
                  </a:lnTo>
                  <a:lnTo>
                    <a:pt x="291579" y="680720"/>
                  </a:lnTo>
                  <a:lnTo>
                    <a:pt x="295021" y="679450"/>
                  </a:lnTo>
                  <a:lnTo>
                    <a:pt x="297891" y="678180"/>
                  </a:lnTo>
                  <a:lnTo>
                    <a:pt x="298145" y="680720"/>
                  </a:lnTo>
                  <a:lnTo>
                    <a:pt x="292569" y="684530"/>
                  </a:lnTo>
                  <a:lnTo>
                    <a:pt x="287883" y="685800"/>
                  </a:lnTo>
                  <a:lnTo>
                    <a:pt x="286131" y="685800"/>
                  </a:lnTo>
                  <a:lnTo>
                    <a:pt x="284949" y="687070"/>
                  </a:lnTo>
                  <a:lnTo>
                    <a:pt x="283235" y="688340"/>
                  </a:lnTo>
                  <a:lnTo>
                    <a:pt x="282676" y="689610"/>
                  </a:lnTo>
                  <a:lnTo>
                    <a:pt x="285851" y="688340"/>
                  </a:lnTo>
                  <a:lnTo>
                    <a:pt x="285838" y="689610"/>
                  </a:lnTo>
                  <a:lnTo>
                    <a:pt x="284149" y="690880"/>
                  </a:lnTo>
                  <a:lnTo>
                    <a:pt x="282600" y="692150"/>
                  </a:lnTo>
                  <a:lnTo>
                    <a:pt x="280835" y="694690"/>
                  </a:lnTo>
                  <a:lnTo>
                    <a:pt x="279844" y="694690"/>
                  </a:lnTo>
                  <a:lnTo>
                    <a:pt x="271856" y="699770"/>
                  </a:lnTo>
                  <a:lnTo>
                    <a:pt x="270357" y="699770"/>
                  </a:lnTo>
                  <a:lnTo>
                    <a:pt x="271233" y="698500"/>
                  </a:lnTo>
                  <a:lnTo>
                    <a:pt x="271106" y="697230"/>
                  </a:lnTo>
                  <a:lnTo>
                    <a:pt x="267309" y="701040"/>
                  </a:lnTo>
                  <a:lnTo>
                    <a:pt x="270484" y="697230"/>
                  </a:lnTo>
                  <a:lnTo>
                    <a:pt x="269240" y="697230"/>
                  </a:lnTo>
                  <a:lnTo>
                    <a:pt x="268084" y="699770"/>
                  </a:lnTo>
                  <a:lnTo>
                    <a:pt x="257670" y="702310"/>
                  </a:lnTo>
                  <a:lnTo>
                    <a:pt x="255587" y="704850"/>
                  </a:lnTo>
                  <a:lnTo>
                    <a:pt x="252031" y="707390"/>
                  </a:lnTo>
                  <a:lnTo>
                    <a:pt x="250317" y="708660"/>
                  </a:lnTo>
                  <a:lnTo>
                    <a:pt x="248920" y="708660"/>
                  </a:lnTo>
                  <a:lnTo>
                    <a:pt x="247573" y="709930"/>
                  </a:lnTo>
                  <a:lnTo>
                    <a:pt x="247154" y="709930"/>
                  </a:lnTo>
                  <a:lnTo>
                    <a:pt x="246545" y="710946"/>
                  </a:lnTo>
                  <a:lnTo>
                    <a:pt x="246824" y="709930"/>
                  </a:lnTo>
                  <a:lnTo>
                    <a:pt x="245605" y="711200"/>
                  </a:lnTo>
                  <a:lnTo>
                    <a:pt x="243217" y="711200"/>
                  </a:lnTo>
                  <a:lnTo>
                    <a:pt x="247548" y="707390"/>
                  </a:lnTo>
                  <a:lnTo>
                    <a:pt x="256222" y="699770"/>
                  </a:lnTo>
                  <a:lnTo>
                    <a:pt x="258381" y="697230"/>
                  </a:lnTo>
                  <a:lnTo>
                    <a:pt x="262318" y="694690"/>
                  </a:lnTo>
                  <a:lnTo>
                    <a:pt x="262902" y="690880"/>
                  </a:lnTo>
                  <a:lnTo>
                    <a:pt x="258953" y="695960"/>
                  </a:lnTo>
                  <a:lnTo>
                    <a:pt x="253669" y="699770"/>
                  </a:lnTo>
                  <a:lnTo>
                    <a:pt x="253111" y="699770"/>
                  </a:lnTo>
                  <a:lnTo>
                    <a:pt x="252501" y="701040"/>
                  </a:lnTo>
                  <a:lnTo>
                    <a:pt x="252336" y="699770"/>
                  </a:lnTo>
                  <a:lnTo>
                    <a:pt x="252577" y="699770"/>
                  </a:lnTo>
                  <a:lnTo>
                    <a:pt x="258902" y="692150"/>
                  </a:lnTo>
                  <a:lnTo>
                    <a:pt x="262483" y="688340"/>
                  </a:lnTo>
                  <a:lnTo>
                    <a:pt x="264210" y="685800"/>
                  </a:lnTo>
                  <a:lnTo>
                    <a:pt x="263791" y="684466"/>
                  </a:lnTo>
                  <a:lnTo>
                    <a:pt x="263436" y="683260"/>
                  </a:lnTo>
                  <a:lnTo>
                    <a:pt x="264934" y="680720"/>
                  </a:lnTo>
                  <a:lnTo>
                    <a:pt x="270649" y="675640"/>
                  </a:lnTo>
                  <a:lnTo>
                    <a:pt x="272821" y="674370"/>
                  </a:lnTo>
                  <a:lnTo>
                    <a:pt x="274129" y="673100"/>
                  </a:lnTo>
                  <a:lnTo>
                    <a:pt x="278053" y="669290"/>
                  </a:lnTo>
                  <a:lnTo>
                    <a:pt x="278130" y="666750"/>
                  </a:lnTo>
                  <a:lnTo>
                    <a:pt x="280898" y="665480"/>
                  </a:lnTo>
                  <a:lnTo>
                    <a:pt x="282232" y="664210"/>
                  </a:lnTo>
                  <a:lnTo>
                    <a:pt x="283565" y="662940"/>
                  </a:lnTo>
                  <a:lnTo>
                    <a:pt x="284899" y="661670"/>
                  </a:lnTo>
                  <a:lnTo>
                    <a:pt x="286689" y="660400"/>
                  </a:lnTo>
                  <a:lnTo>
                    <a:pt x="288201" y="659130"/>
                  </a:lnTo>
                  <a:lnTo>
                    <a:pt x="289610" y="657860"/>
                  </a:lnTo>
                  <a:lnTo>
                    <a:pt x="290525" y="655320"/>
                  </a:lnTo>
                  <a:lnTo>
                    <a:pt x="289763" y="655320"/>
                  </a:lnTo>
                  <a:lnTo>
                    <a:pt x="288251" y="656590"/>
                  </a:lnTo>
                  <a:lnTo>
                    <a:pt x="284149" y="660400"/>
                  </a:lnTo>
                  <a:lnTo>
                    <a:pt x="282384" y="661670"/>
                  </a:lnTo>
                  <a:lnTo>
                    <a:pt x="281178" y="661670"/>
                  </a:lnTo>
                  <a:lnTo>
                    <a:pt x="281622" y="659130"/>
                  </a:lnTo>
                  <a:lnTo>
                    <a:pt x="282879" y="657860"/>
                  </a:lnTo>
                  <a:lnTo>
                    <a:pt x="285750" y="654050"/>
                  </a:lnTo>
                  <a:lnTo>
                    <a:pt x="286854" y="652780"/>
                  </a:lnTo>
                  <a:lnTo>
                    <a:pt x="291122" y="650240"/>
                  </a:lnTo>
                  <a:lnTo>
                    <a:pt x="291261" y="648970"/>
                  </a:lnTo>
                  <a:lnTo>
                    <a:pt x="290855" y="647700"/>
                  </a:lnTo>
                  <a:lnTo>
                    <a:pt x="290436" y="646430"/>
                  </a:lnTo>
                  <a:lnTo>
                    <a:pt x="287997" y="647700"/>
                  </a:lnTo>
                  <a:lnTo>
                    <a:pt x="286143" y="647700"/>
                  </a:lnTo>
                  <a:lnTo>
                    <a:pt x="286410" y="646430"/>
                  </a:lnTo>
                  <a:lnTo>
                    <a:pt x="289356" y="641350"/>
                  </a:lnTo>
                  <a:lnTo>
                    <a:pt x="291249" y="640080"/>
                  </a:lnTo>
                  <a:lnTo>
                    <a:pt x="295084" y="636270"/>
                  </a:lnTo>
                  <a:lnTo>
                    <a:pt x="297053" y="636270"/>
                  </a:lnTo>
                  <a:lnTo>
                    <a:pt x="298272" y="633730"/>
                  </a:lnTo>
                  <a:lnTo>
                    <a:pt x="300189" y="631190"/>
                  </a:lnTo>
                  <a:lnTo>
                    <a:pt x="302094" y="628650"/>
                  </a:lnTo>
                  <a:lnTo>
                    <a:pt x="306514" y="622300"/>
                  </a:lnTo>
                  <a:lnTo>
                    <a:pt x="311023" y="617220"/>
                  </a:lnTo>
                  <a:lnTo>
                    <a:pt x="313499" y="613410"/>
                  </a:lnTo>
                  <a:lnTo>
                    <a:pt x="314325" y="612140"/>
                  </a:lnTo>
                  <a:lnTo>
                    <a:pt x="315150" y="610870"/>
                  </a:lnTo>
                  <a:lnTo>
                    <a:pt x="316725" y="609600"/>
                  </a:lnTo>
                  <a:lnTo>
                    <a:pt x="316547" y="608330"/>
                  </a:lnTo>
                  <a:lnTo>
                    <a:pt x="311162" y="612140"/>
                  </a:lnTo>
                  <a:lnTo>
                    <a:pt x="313270" y="608330"/>
                  </a:lnTo>
                  <a:lnTo>
                    <a:pt x="312331" y="607060"/>
                  </a:lnTo>
                  <a:lnTo>
                    <a:pt x="308038" y="610870"/>
                  </a:lnTo>
                  <a:lnTo>
                    <a:pt x="306959" y="610870"/>
                  </a:lnTo>
                  <a:lnTo>
                    <a:pt x="308584" y="607060"/>
                  </a:lnTo>
                  <a:lnTo>
                    <a:pt x="301967" y="609600"/>
                  </a:lnTo>
                  <a:lnTo>
                    <a:pt x="300850" y="609600"/>
                  </a:lnTo>
                  <a:lnTo>
                    <a:pt x="303593" y="605790"/>
                  </a:lnTo>
                  <a:lnTo>
                    <a:pt x="305371" y="604520"/>
                  </a:lnTo>
                  <a:lnTo>
                    <a:pt x="307035" y="603250"/>
                  </a:lnTo>
                  <a:lnTo>
                    <a:pt x="310222" y="601980"/>
                  </a:lnTo>
                  <a:lnTo>
                    <a:pt x="313283" y="599440"/>
                  </a:lnTo>
                  <a:lnTo>
                    <a:pt x="319087" y="591820"/>
                  </a:lnTo>
                  <a:lnTo>
                    <a:pt x="320192" y="591820"/>
                  </a:lnTo>
                  <a:lnTo>
                    <a:pt x="320878" y="593090"/>
                  </a:lnTo>
                  <a:lnTo>
                    <a:pt x="320611" y="594360"/>
                  </a:lnTo>
                  <a:lnTo>
                    <a:pt x="320890" y="596900"/>
                  </a:lnTo>
                  <a:lnTo>
                    <a:pt x="321767" y="596900"/>
                  </a:lnTo>
                  <a:lnTo>
                    <a:pt x="325843" y="593090"/>
                  </a:lnTo>
                  <a:lnTo>
                    <a:pt x="327355" y="591820"/>
                  </a:lnTo>
                  <a:lnTo>
                    <a:pt x="328866" y="590550"/>
                  </a:lnTo>
                  <a:lnTo>
                    <a:pt x="331876" y="588010"/>
                  </a:lnTo>
                  <a:lnTo>
                    <a:pt x="337693" y="582930"/>
                  </a:lnTo>
                  <a:lnTo>
                    <a:pt x="349046" y="574040"/>
                  </a:lnTo>
                  <a:lnTo>
                    <a:pt x="347116" y="577850"/>
                  </a:lnTo>
                  <a:lnTo>
                    <a:pt x="344919" y="580390"/>
                  </a:lnTo>
                  <a:lnTo>
                    <a:pt x="339890" y="582930"/>
                  </a:lnTo>
                  <a:lnTo>
                    <a:pt x="338162" y="584200"/>
                  </a:lnTo>
                  <a:lnTo>
                    <a:pt x="334365" y="588010"/>
                  </a:lnTo>
                  <a:lnTo>
                    <a:pt x="332282" y="590550"/>
                  </a:lnTo>
                  <a:lnTo>
                    <a:pt x="333565" y="591820"/>
                  </a:lnTo>
                  <a:lnTo>
                    <a:pt x="333997" y="591820"/>
                  </a:lnTo>
                  <a:lnTo>
                    <a:pt x="338086" y="589280"/>
                  </a:lnTo>
                  <a:lnTo>
                    <a:pt x="342607" y="586740"/>
                  </a:lnTo>
                  <a:lnTo>
                    <a:pt x="341655" y="590550"/>
                  </a:lnTo>
                  <a:lnTo>
                    <a:pt x="342773" y="590550"/>
                  </a:lnTo>
                  <a:lnTo>
                    <a:pt x="347014" y="588010"/>
                  </a:lnTo>
                  <a:lnTo>
                    <a:pt x="350139" y="586740"/>
                  </a:lnTo>
                  <a:lnTo>
                    <a:pt x="357771" y="579120"/>
                  </a:lnTo>
                  <a:lnTo>
                    <a:pt x="359689" y="575310"/>
                  </a:lnTo>
                  <a:lnTo>
                    <a:pt x="362991" y="571500"/>
                  </a:lnTo>
                  <a:lnTo>
                    <a:pt x="364236" y="570230"/>
                  </a:lnTo>
                  <a:lnTo>
                    <a:pt x="365569" y="568960"/>
                  </a:lnTo>
                  <a:lnTo>
                    <a:pt x="368668" y="566420"/>
                  </a:lnTo>
                  <a:lnTo>
                    <a:pt x="369455" y="566420"/>
                  </a:lnTo>
                  <a:lnTo>
                    <a:pt x="369189" y="568960"/>
                  </a:lnTo>
                  <a:lnTo>
                    <a:pt x="362292" y="581660"/>
                  </a:lnTo>
                  <a:lnTo>
                    <a:pt x="365518" y="579120"/>
                  </a:lnTo>
                  <a:lnTo>
                    <a:pt x="374904" y="572770"/>
                  </a:lnTo>
                  <a:lnTo>
                    <a:pt x="376377" y="571500"/>
                  </a:lnTo>
                  <a:lnTo>
                    <a:pt x="382193" y="567690"/>
                  </a:lnTo>
                  <a:lnTo>
                    <a:pt x="386270" y="567690"/>
                  </a:lnTo>
                  <a:lnTo>
                    <a:pt x="385978" y="570230"/>
                  </a:lnTo>
                  <a:lnTo>
                    <a:pt x="385394" y="571500"/>
                  </a:lnTo>
                  <a:lnTo>
                    <a:pt x="381266" y="575310"/>
                  </a:lnTo>
                  <a:lnTo>
                    <a:pt x="379501" y="577850"/>
                  </a:lnTo>
                  <a:lnTo>
                    <a:pt x="378079" y="581660"/>
                  </a:lnTo>
                  <a:lnTo>
                    <a:pt x="376758" y="582930"/>
                  </a:lnTo>
                  <a:lnTo>
                    <a:pt x="368604" y="589280"/>
                  </a:lnTo>
                  <a:lnTo>
                    <a:pt x="363905" y="590550"/>
                  </a:lnTo>
                  <a:lnTo>
                    <a:pt x="361289" y="589280"/>
                  </a:lnTo>
                  <a:lnTo>
                    <a:pt x="360565" y="589280"/>
                  </a:lnTo>
                  <a:lnTo>
                    <a:pt x="360883" y="588010"/>
                  </a:lnTo>
                  <a:lnTo>
                    <a:pt x="363474" y="585470"/>
                  </a:lnTo>
                  <a:lnTo>
                    <a:pt x="365213" y="584200"/>
                  </a:lnTo>
                  <a:lnTo>
                    <a:pt x="367360" y="582930"/>
                  </a:lnTo>
                  <a:lnTo>
                    <a:pt x="368363" y="579120"/>
                  </a:lnTo>
                  <a:lnTo>
                    <a:pt x="366356" y="580390"/>
                  </a:lnTo>
                  <a:lnTo>
                    <a:pt x="361238" y="584200"/>
                  </a:lnTo>
                  <a:lnTo>
                    <a:pt x="358787" y="584200"/>
                  </a:lnTo>
                  <a:lnTo>
                    <a:pt x="354787" y="586740"/>
                  </a:lnTo>
                  <a:lnTo>
                    <a:pt x="353631" y="588010"/>
                  </a:lnTo>
                  <a:lnTo>
                    <a:pt x="352679" y="588010"/>
                  </a:lnTo>
                  <a:lnTo>
                    <a:pt x="352755" y="589280"/>
                  </a:lnTo>
                  <a:lnTo>
                    <a:pt x="354431" y="589280"/>
                  </a:lnTo>
                  <a:lnTo>
                    <a:pt x="353999" y="591820"/>
                  </a:lnTo>
                  <a:lnTo>
                    <a:pt x="349516" y="596900"/>
                  </a:lnTo>
                  <a:lnTo>
                    <a:pt x="352094" y="596900"/>
                  </a:lnTo>
                  <a:lnTo>
                    <a:pt x="343039" y="605790"/>
                  </a:lnTo>
                  <a:lnTo>
                    <a:pt x="336994" y="610895"/>
                  </a:lnTo>
                  <a:lnTo>
                    <a:pt x="329780" y="617220"/>
                  </a:lnTo>
                  <a:lnTo>
                    <a:pt x="328244" y="618490"/>
                  </a:lnTo>
                  <a:lnTo>
                    <a:pt x="324726" y="618490"/>
                  </a:lnTo>
                  <a:lnTo>
                    <a:pt x="321602" y="622300"/>
                  </a:lnTo>
                  <a:lnTo>
                    <a:pt x="316750" y="628650"/>
                  </a:lnTo>
                  <a:lnTo>
                    <a:pt x="314566" y="631190"/>
                  </a:lnTo>
                  <a:lnTo>
                    <a:pt x="310515" y="635000"/>
                  </a:lnTo>
                  <a:lnTo>
                    <a:pt x="308660" y="637540"/>
                  </a:lnTo>
                  <a:lnTo>
                    <a:pt x="312991" y="637540"/>
                  </a:lnTo>
                  <a:lnTo>
                    <a:pt x="312534" y="638810"/>
                  </a:lnTo>
                  <a:lnTo>
                    <a:pt x="301167" y="651510"/>
                  </a:lnTo>
                  <a:lnTo>
                    <a:pt x="301675" y="651510"/>
                  </a:lnTo>
                  <a:lnTo>
                    <a:pt x="305930" y="647700"/>
                  </a:lnTo>
                  <a:lnTo>
                    <a:pt x="309321" y="643890"/>
                  </a:lnTo>
                  <a:lnTo>
                    <a:pt x="317157" y="638810"/>
                  </a:lnTo>
                  <a:lnTo>
                    <a:pt x="321741" y="636270"/>
                  </a:lnTo>
                  <a:lnTo>
                    <a:pt x="327863" y="628650"/>
                  </a:lnTo>
                  <a:lnTo>
                    <a:pt x="329374" y="627380"/>
                  </a:lnTo>
                  <a:lnTo>
                    <a:pt x="330136" y="627380"/>
                  </a:lnTo>
                  <a:lnTo>
                    <a:pt x="334365" y="624840"/>
                  </a:lnTo>
                  <a:lnTo>
                    <a:pt x="334010" y="622300"/>
                  </a:lnTo>
                  <a:lnTo>
                    <a:pt x="340055" y="615950"/>
                  </a:lnTo>
                  <a:lnTo>
                    <a:pt x="336715" y="618490"/>
                  </a:lnTo>
                  <a:lnTo>
                    <a:pt x="334200" y="618490"/>
                  </a:lnTo>
                  <a:lnTo>
                    <a:pt x="342747" y="608330"/>
                  </a:lnTo>
                  <a:lnTo>
                    <a:pt x="351447" y="604520"/>
                  </a:lnTo>
                  <a:lnTo>
                    <a:pt x="347916" y="612140"/>
                  </a:lnTo>
                  <a:lnTo>
                    <a:pt x="349186" y="613410"/>
                  </a:lnTo>
                  <a:lnTo>
                    <a:pt x="354545" y="610870"/>
                  </a:lnTo>
                  <a:lnTo>
                    <a:pt x="359067" y="607060"/>
                  </a:lnTo>
                  <a:lnTo>
                    <a:pt x="361988" y="607060"/>
                  </a:lnTo>
                  <a:lnTo>
                    <a:pt x="363524" y="604520"/>
                  </a:lnTo>
                  <a:lnTo>
                    <a:pt x="365061" y="601980"/>
                  </a:lnTo>
                  <a:lnTo>
                    <a:pt x="368719" y="599440"/>
                  </a:lnTo>
                  <a:lnTo>
                    <a:pt x="372059" y="595630"/>
                  </a:lnTo>
                  <a:lnTo>
                    <a:pt x="375005" y="593090"/>
                  </a:lnTo>
                  <a:lnTo>
                    <a:pt x="377177" y="590550"/>
                  </a:lnTo>
                  <a:lnTo>
                    <a:pt x="378269" y="589280"/>
                  </a:lnTo>
                  <a:lnTo>
                    <a:pt x="381508" y="588010"/>
                  </a:lnTo>
                  <a:lnTo>
                    <a:pt x="382295" y="589280"/>
                  </a:lnTo>
                  <a:lnTo>
                    <a:pt x="381977" y="590550"/>
                  </a:lnTo>
                  <a:lnTo>
                    <a:pt x="381609" y="593090"/>
                  </a:lnTo>
                  <a:lnTo>
                    <a:pt x="382485" y="593090"/>
                  </a:lnTo>
                  <a:lnTo>
                    <a:pt x="386778" y="588010"/>
                  </a:lnTo>
                  <a:lnTo>
                    <a:pt x="390004" y="584200"/>
                  </a:lnTo>
                  <a:lnTo>
                    <a:pt x="391083" y="582930"/>
                  </a:lnTo>
                  <a:lnTo>
                    <a:pt x="391668" y="581660"/>
                  </a:lnTo>
                  <a:lnTo>
                    <a:pt x="387946" y="582930"/>
                  </a:lnTo>
                  <a:lnTo>
                    <a:pt x="386765" y="584200"/>
                  </a:lnTo>
                  <a:lnTo>
                    <a:pt x="386448" y="582930"/>
                  </a:lnTo>
                  <a:lnTo>
                    <a:pt x="389280" y="579120"/>
                  </a:lnTo>
                  <a:lnTo>
                    <a:pt x="391312" y="576580"/>
                  </a:lnTo>
                  <a:lnTo>
                    <a:pt x="394385" y="575310"/>
                  </a:lnTo>
                  <a:lnTo>
                    <a:pt x="395198" y="575310"/>
                  </a:lnTo>
                  <a:lnTo>
                    <a:pt x="397738" y="577850"/>
                  </a:lnTo>
                  <a:lnTo>
                    <a:pt x="402564" y="575310"/>
                  </a:lnTo>
                  <a:lnTo>
                    <a:pt x="411797" y="567690"/>
                  </a:lnTo>
                  <a:lnTo>
                    <a:pt x="412800" y="567690"/>
                  </a:lnTo>
                  <a:lnTo>
                    <a:pt x="413118" y="570230"/>
                  </a:lnTo>
                  <a:lnTo>
                    <a:pt x="413397" y="571500"/>
                  </a:lnTo>
                  <a:lnTo>
                    <a:pt x="412711" y="575221"/>
                  </a:lnTo>
                  <a:lnTo>
                    <a:pt x="420370" y="571500"/>
                  </a:lnTo>
                  <a:lnTo>
                    <a:pt x="421157" y="570230"/>
                  </a:lnTo>
                  <a:lnTo>
                    <a:pt x="421830" y="570230"/>
                  </a:lnTo>
                  <a:lnTo>
                    <a:pt x="421957" y="568960"/>
                  </a:lnTo>
                  <a:lnTo>
                    <a:pt x="422211" y="568960"/>
                  </a:lnTo>
                  <a:lnTo>
                    <a:pt x="421703" y="567690"/>
                  </a:lnTo>
                  <a:lnTo>
                    <a:pt x="420903" y="567690"/>
                  </a:lnTo>
                  <a:lnTo>
                    <a:pt x="420573" y="566420"/>
                  </a:lnTo>
                  <a:lnTo>
                    <a:pt x="420255" y="565150"/>
                  </a:lnTo>
                  <a:lnTo>
                    <a:pt x="421500" y="563880"/>
                  </a:lnTo>
                  <a:lnTo>
                    <a:pt x="423113" y="562610"/>
                  </a:lnTo>
                  <a:lnTo>
                    <a:pt x="427113" y="560070"/>
                  </a:lnTo>
                  <a:lnTo>
                    <a:pt x="431126" y="557530"/>
                  </a:lnTo>
                  <a:lnTo>
                    <a:pt x="432168" y="556260"/>
                  </a:lnTo>
                  <a:lnTo>
                    <a:pt x="432866" y="556260"/>
                  </a:lnTo>
                  <a:lnTo>
                    <a:pt x="433019" y="554990"/>
                  </a:lnTo>
                  <a:lnTo>
                    <a:pt x="430834" y="554990"/>
                  </a:lnTo>
                  <a:lnTo>
                    <a:pt x="425399" y="558800"/>
                  </a:lnTo>
                  <a:lnTo>
                    <a:pt x="421551" y="560070"/>
                  </a:lnTo>
                  <a:lnTo>
                    <a:pt x="419785" y="558800"/>
                  </a:lnTo>
                  <a:lnTo>
                    <a:pt x="418820" y="558800"/>
                  </a:lnTo>
                  <a:lnTo>
                    <a:pt x="413258" y="563880"/>
                  </a:lnTo>
                  <a:lnTo>
                    <a:pt x="416407" y="554990"/>
                  </a:lnTo>
                  <a:lnTo>
                    <a:pt x="416852" y="553720"/>
                  </a:lnTo>
                  <a:lnTo>
                    <a:pt x="420624" y="549910"/>
                  </a:lnTo>
                  <a:lnTo>
                    <a:pt x="428548" y="541020"/>
                  </a:lnTo>
                  <a:lnTo>
                    <a:pt x="430022" y="541020"/>
                  </a:lnTo>
                  <a:lnTo>
                    <a:pt x="431914" y="539750"/>
                  </a:lnTo>
                  <a:lnTo>
                    <a:pt x="432663" y="539750"/>
                  </a:lnTo>
                  <a:lnTo>
                    <a:pt x="435063" y="538480"/>
                  </a:lnTo>
                  <a:lnTo>
                    <a:pt x="437591" y="535940"/>
                  </a:lnTo>
                  <a:lnTo>
                    <a:pt x="441210" y="530860"/>
                  </a:lnTo>
                  <a:lnTo>
                    <a:pt x="440131" y="530860"/>
                  </a:lnTo>
                  <a:lnTo>
                    <a:pt x="435610" y="532130"/>
                  </a:lnTo>
                  <a:lnTo>
                    <a:pt x="432676" y="532130"/>
                  </a:lnTo>
                  <a:lnTo>
                    <a:pt x="424688" y="541020"/>
                  </a:lnTo>
                  <a:lnTo>
                    <a:pt x="423227" y="542290"/>
                  </a:lnTo>
                  <a:lnTo>
                    <a:pt x="419087" y="544830"/>
                  </a:lnTo>
                  <a:lnTo>
                    <a:pt x="417004" y="547370"/>
                  </a:lnTo>
                  <a:lnTo>
                    <a:pt x="415455" y="551180"/>
                  </a:lnTo>
                  <a:lnTo>
                    <a:pt x="414070" y="552450"/>
                  </a:lnTo>
                  <a:lnTo>
                    <a:pt x="407301" y="554990"/>
                  </a:lnTo>
                  <a:lnTo>
                    <a:pt x="406869" y="553720"/>
                  </a:lnTo>
                  <a:lnTo>
                    <a:pt x="406438" y="552450"/>
                  </a:lnTo>
                  <a:lnTo>
                    <a:pt x="405917" y="549910"/>
                  </a:lnTo>
                  <a:lnTo>
                    <a:pt x="409943" y="544830"/>
                  </a:lnTo>
                  <a:lnTo>
                    <a:pt x="408165" y="544830"/>
                  </a:lnTo>
                  <a:lnTo>
                    <a:pt x="402018" y="548640"/>
                  </a:lnTo>
                  <a:lnTo>
                    <a:pt x="398932" y="551180"/>
                  </a:lnTo>
                  <a:lnTo>
                    <a:pt x="394703" y="552450"/>
                  </a:lnTo>
                  <a:lnTo>
                    <a:pt x="393471" y="553720"/>
                  </a:lnTo>
                  <a:lnTo>
                    <a:pt x="394169" y="551180"/>
                  </a:lnTo>
                  <a:lnTo>
                    <a:pt x="394525" y="549910"/>
                  </a:lnTo>
                  <a:lnTo>
                    <a:pt x="394728" y="547370"/>
                  </a:lnTo>
                  <a:lnTo>
                    <a:pt x="398246" y="541096"/>
                  </a:lnTo>
                  <a:lnTo>
                    <a:pt x="394195" y="543560"/>
                  </a:lnTo>
                  <a:lnTo>
                    <a:pt x="392544" y="543560"/>
                  </a:lnTo>
                  <a:lnTo>
                    <a:pt x="388569" y="548640"/>
                  </a:lnTo>
                  <a:lnTo>
                    <a:pt x="386486" y="551180"/>
                  </a:lnTo>
                  <a:lnTo>
                    <a:pt x="385470" y="551180"/>
                  </a:lnTo>
                  <a:lnTo>
                    <a:pt x="384365" y="549910"/>
                  </a:lnTo>
                  <a:lnTo>
                    <a:pt x="386219" y="547370"/>
                  </a:lnTo>
                  <a:lnTo>
                    <a:pt x="391820" y="541020"/>
                  </a:lnTo>
                  <a:lnTo>
                    <a:pt x="397383" y="535940"/>
                  </a:lnTo>
                  <a:lnTo>
                    <a:pt x="402082" y="529590"/>
                  </a:lnTo>
                  <a:lnTo>
                    <a:pt x="403580" y="529590"/>
                  </a:lnTo>
                  <a:lnTo>
                    <a:pt x="408825" y="525780"/>
                  </a:lnTo>
                  <a:lnTo>
                    <a:pt x="414413" y="520700"/>
                  </a:lnTo>
                  <a:lnTo>
                    <a:pt x="420141" y="516890"/>
                  </a:lnTo>
                  <a:lnTo>
                    <a:pt x="425818" y="511810"/>
                  </a:lnTo>
                  <a:lnTo>
                    <a:pt x="429717" y="508000"/>
                  </a:lnTo>
                  <a:lnTo>
                    <a:pt x="429755" y="511810"/>
                  </a:lnTo>
                  <a:lnTo>
                    <a:pt x="434213" y="508000"/>
                  </a:lnTo>
                  <a:lnTo>
                    <a:pt x="438683" y="504190"/>
                  </a:lnTo>
                  <a:lnTo>
                    <a:pt x="435470" y="510540"/>
                  </a:lnTo>
                  <a:lnTo>
                    <a:pt x="436651" y="510540"/>
                  </a:lnTo>
                  <a:lnTo>
                    <a:pt x="439712" y="508000"/>
                  </a:lnTo>
                  <a:lnTo>
                    <a:pt x="442036" y="506730"/>
                  </a:lnTo>
                  <a:lnTo>
                    <a:pt x="446976" y="504190"/>
                  </a:lnTo>
                  <a:lnTo>
                    <a:pt x="453974" y="499110"/>
                  </a:lnTo>
                  <a:lnTo>
                    <a:pt x="450049" y="508000"/>
                  </a:lnTo>
                  <a:lnTo>
                    <a:pt x="451358" y="506730"/>
                  </a:lnTo>
                  <a:lnTo>
                    <a:pt x="453618" y="506730"/>
                  </a:lnTo>
                  <a:lnTo>
                    <a:pt x="455307" y="505460"/>
                  </a:lnTo>
                  <a:lnTo>
                    <a:pt x="454787" y="508000"/>
                  </a:lnTo>
                  <a:lnTo>
                    <a:pt x="456488" y="506730"/>
                  </a:lnTo>
                  <a:lnTo>
                    <a:pt x="458317" y="505460"/>
                  </a:lnTo>
                  <a:lnTo>
                    <a:pt x="463842" y="501650"/>
                  </a:lnTo>
                  <a:lnTo>
                    <a:pt x="465442" y="500380"/>
                  </a:lnTo>
                  <a:lnTo>
                    <a:pt x="468630" y="497840"/>
                  </a:lnTo>
                  <a:lnTo>
                    <a:pt x="476008" y="491490"/>
                  </a:lnTo>
                  <a:lnTo>
                    <a:pt x="478459" y="488950"/>
                  </a:lnTo>
                  <a:lnTo>
                    <a:pt x="478663" y="491490"/>
                  </a:lnTo>
                  <a:lnTo>
                    <a:pt x="481685" y="491490"/>
                  </a:lnTo>
                  <a:lnTo>
                    <a:pt x="473659" y="500380"/>
                  </a:lnTo>
                  <a:lnTo>
                    <a:pt x="473011" y="502920"/>
                  </a:lnTo>
                  <a:lnTo>
                    <a:pt x="477837" y="501650"/>
                  </a:lnTo>
                  <a:lnTo>
                    <a:pt x="481241" y="499110"/>
                  </a:lnTo>
                  <a:lnTo>
                    <a:pt x="488645" y="494030"/>
                  </a:lnTo>
                  <a:lnTo>
                    <a:pt x="488289" y="495300"/>
                  </a:lnTo>
                  <a:lnTo>
                    <a:pt x="485851" y="499110"/>
                  </a:lnTo>
                  <a:lnTo>
                    <a:pt x="484365" y="500380"/>
                  </a:lnTo>
                  <a:lnTo>
                    <a:pt x="482180" y="502920"/>
                  </a:lnTo>
                  <a:lnTo>
                    <a:pt x="485952" y="501650"/>
                  </a:lnTo>
                  <a:lnTo>
                    <a:pt x="490524" y="500380"/>
                  </a:lnTo>
                  <a:lnTo>
                    <a:pt x="496519" y="497840"/>
                  </a:lnTo>
                  <a:lnTo>
                    <a:pt x="502069" y="495300"/>
                  </a:lnTo>
                  <a:lnTo>
                    <a:pt x="502653" y="495300"/>
                  </a:lnTo>
                  <a:lnTo>
                    <a:pt x="503948" y="494030"/>
                  </a:lnTo>
                  <a:lnTo>
                    <a:pt x="504926" y="492760"/>
                  </a:lnTo>
                  <a:lnTo>
                    <a:pt x="504355" y="492760"/>
                  </a:lnTo>
                  <a:lnTo>
                    <a:pt x="504012" y="491490"/>
                  </a:lnTo>
                  <a:lnTo>
                    <a:pt x="503732" y="491490"/>
                  </a:lnTo>
                  <a:lnTo>
                    <a:pt x="504850" y="488950"/>
                  </a:lnTo>
                  <a:lnTo>
                    <a:pt x="506615" y="487680"/>
                  </a:lnTo>
                  <a:lnTo>
                    <a:pt x="507580" y="486410"/>
                  </a:lnTo>
                  <a:lnTo>
                    <a:pt x="511721" y="486410"/>
                  </a:lnTo>
                  <a:lnTo>
                    <a:pt x="519544" y="477520"/>
                  </a:lnTo>
                  <a:lnTo>
                    <a:pt x="521576" y="477520"/>
                  </a:lnTo>
                  <a:lnTo>
                    <a:pt x="527697" y="474980"/>
                  </a:lnTo>
                  <a:lnTo>
                    <a:pt x="531837" y="471170"/>
                  </a:lnTo>
                  <a:lnTo>
                    <a:pt x="538099" y="466090"/>
                  </a:lnTo>
                  <a:lnTo>
                    <a:pt x="538454" y="468630"/>
                  </a:lnTo>
                  <a:lnTo>
                    <a:pt x="534797" y="472440"/>
                  </a:lnTo>
                  <a:lnTo>
                    <a:pt x="533412" y="473710"/>
                  </a:lnTo>
                  <a:lnTo>
                    <a:pt x="530225" y="476250"/>
                  </a:lnTo>
                  <a:lnTo>
                    <a:pt x="529107" y="477520"/>
                  </a:lnTo>
                  <a:lnTo>
                    <a:pt x="530428" y="478790"/>
                  </a:lnTo>
                  <a:lnTo>
                    <a:pt x="531418" y="480060"/>
                  </a:lnTo>
                  <a:lnTo>
                    <a:pt x="535152" y="480060"/>
                  </a:lnTo>
                  <a:lnTo>
                    <a:pt x="539864" y="473710"/>
                  </a:lnTo>
                  <a:lnTo>
                    <a:pt x="541985" y="472440"/>
                  </a:lnTo>
                  <a:lnTo>
                    <a:pt x="548576" y="468630"/>
                  </a:lnTo>
                  <a:lnTo>
                    <a:pt x="551522" y="467360"/>
                  </a:lnTo>
                  <a:lnTo>
                    <a:pt x="552919" y="466090"/>
                  </a:lnTo>
                  <a:lnTo>
                    <a:pt x="553554" y="464820"/>
                  </a:lnTo>
                  <a:lnTo>
                    <a:pt x="554202" y="463550"/>
                  </a:lnTo>
                  <a:lnTo>
                    <a:pt x="552907" y="463550"/>
                  </a:lnTo>
                  <a:lnTo>
                    <a:pt x="549935" y="464820"/>
                  </a:lnTo>
                  <a:lnTo>
                    <a:pt x="552665" y="461010"/>
                  </a:lnTo>
                  <a:lnTo>
                    <a:pt x="555396" y="457200"/>
                  </a:lnTo>
                  <a:lnTo>
                    <a:pt x="557072" y="457200"/>
                  </a:lnTo>
                  <a:lnTo>
                    <a:pt x="559460" y="455930"/>
                  </a:lnTo>
                  <a:lnTo>
                    <a:pt x="559943" y="455930"/>
                  </a:lnTo>
                  <a:lnTo>
                    <a:pt x="562978" y="453390"/>
                  </a:lnTo>
                  <a:lnTo>
                    <a:pt x="564730" y="450850"/>
                  </a:lnTo>
                  <a:lnTo>
                    <a:pt x="565492" y="449580"/>
                  </a:lnTo>
                  <a:lnTo>
                    <a:pt x="566216" y="448310"/>
                  </a:lnTo>
                  <a:lnTo>
                    <a:pt x="567664" y="445770"/>
                  </a:lnTo>
                  <a:lnTo>
                    <a:pt x="565772" y="448310"/>
                  </a:lnTo>
                  <a:lnTo>
                    <a:pt x="563181" y="447040"/>
                  </a:lnTo>
                  <a:lnTo>
                    <a:pt x="559803" y="449580"/>
                  </a:lnTo>
                  <a:lnTo>
                    <a:pt x="551192" y="458470"/>
                  </a:lnTo>
                  <a:lnTo>
                    <a:pt x="549071" y="459740"/>
                  </a:lnTo>
                  <a:lnTo>
                    <a:pt x="535965" y="459740"/>
                  </a:lnTo>
                  <a:lnTo>
                    <a:pt x="534022" y="461010"/>
                  </a:lnTo>
                  <a:lnTo>
                    <a:pt x="535533" y="457200"/>
                  </a:lnTo>
                  <a:lnTo>
                    <a:pt x="541451" y="452120"/>
                  </a:lnTo>
                  <a:lnTo>
                    <a:pt x="543636" y="449580"/>
                  </a:lnTo>
                  <a:lnTo>
                    <a:pt x="548830" y="445770"/>
                  </a:lnTo>
                  <a:lnTo>
                    <a:pt x="552119" y="443230"/>
                  </a:lnTo>
                  <a:lnTo>
                    <a:pt x="551649" y="447040"/>
                  </a:lnTo>
                  <a:lnTo>
                    <a:pt x="552437" y="445770"/>
                  </a:lnTo>
                  <a:lnTo>
                    <a:pt x="553580" y="445770"/>
                  </a:lnTo>
                  <a:lnTo>
                    <a:pt x="558533" y="443230"/>
                  </a:lnTo>
                  <a:lnTo>
                    <a:pt x="570941" y="436880"/>
                  </a:lnTo>
                  <a:lnTo>
                    <a:pt x="572465" y="436880"/>
                  </a:lnTo>
                  <a:lnTo>
                    <a:pt x="573786" y="435610"/>
                  </a:lnTo>
                  <a:lnTo>
                    <a:pt x="571893" y="441960"/>
                  </a:lnTo>
                  <a:lnTo>
                    <a:pt x="575919" y="439420"/>
                  </a:lnTo>
                  <a:lnTo>
                    <a:pt x="578827" y="439420"/>
                  </a:lnTo>
                  <a:lnTo>
                    <a:pt x="580986" y="438150"/>
                  </a:lnTo>
                  <a:lnTo>
                    <a:pt x="583260" y="436880"/>
                  </a:lnTo>
                  <a:lnTo>
                    <a:pt x="584403" y="435610"/>
                  </a:lnTo>
                  <a:lnTo>
                    <a:pt x="586689" y="433070"/>
                  </a:lnTo>
                  <a:lnTo>
                    <a:pt x="591248" y="427990"/>
                  </a:lnTo>
                  <a:lnTo>
                    <a:pt x="591781" y="427990"/>
                  </a:lnTo>
                  <a:lnTo>
                    <a:pt x="590473" y="431800"/>
                  </a:lnTo>
                  <a:lnTo>
                    <a:pt x="589089" y="434340"/>
                  </a:lnTo>
                  <a:lnTo>
                    <a:pt x="588949" y="435610"/>
                  </a:lnTo>
                  <a:lnTo>
                    <a:pt x="589165" y="435610"/>
                  </a:lnTo>
                  <a:lnTo>
                    <a:pt x="590423" y="434340"/>
                  </a:lnTo>
                  <a:lnTo>
                    <a:pt x="591540" y="434340"/>
                  </a:lnTo>
                  <a:lnTo>
                    <a:pt x="593483" y="431800"/>
                  </a:lnTo>
                  <a:lnTo>
                    <a:pt x="594296" y="430530"/>
                  </a:lnTo>
                  <a:lnTo>
                    <a:pt x="599135" y="425450"/>
                  </a:lnTo>
                  <a:lnTo>
                    <a:pt x="596760" y="424180"/>
                  </a:lnTo>
                  <a:lnTo>
                    <a:pt x="602246" y="417830"/>
                  </a:lnTo>
                  <a:lnTo>
                    <a:pt x="604443" y="415290"/>
                  </a:lnTo>
                  <a:lnTo>
                    <a:pt x="608215" y="414020"/>
                  </a:lnTo>
                  <a:lnTo>
                    <a:pt x="612267" y="408940"/>
                  </a:lnTo>
                  <a:lnTo>
                    <a:pt x="614311" y="407670"/>
                  </a:lnTo>
                  <a:lnTo>
                    <a:pt x="616610" y="405130"/>
                  </a:lnTo>
                  <a:lnTo>
                    <a:pt x="619099" y="402590"/>
                  </a:lnTo>
                  <a:lnTo>
                    <a:pt x="621436" y="400050"/>
                  </a:lnTo>
                  <a:lnTo>
                    <a:pt x="626859" y="394970"/>
                  </a:lnTo>
                  <a:lnTo>
                    <a:pt x="632040" y="391160"/>
                  </a:lnTo>
                  <a:lnTo>
                    <a:pt x="642213" y="383540"/>
                  </a:lnTo>
                  <a:lnTo>
                    <a:pt x="646468" y="379730"/>
                  </a:lnTo>
                  <a:lnTo>
                    <a:pt x="646887" y="379730"/>
                  </a:lnTo>
                  <a:lnTo>
                    <a:pt x="646353" y="382270"/>
                  </a:lnTo>
                  <a:lnTo>
                    <a:pt x="645541" y="382955"/>
                  </a:lnTo>
                  <a:lnTo>
                    <a:pt x="645541" y="400050"/>
                  </a:lnTo>
                  <a:lnTo>
                    <a:pt x="644880" y="401320"/>
                  </a:lnTo>
                  <a:lnTo>
                    <a:pt x="645541" y="400050"/>
                  </a:lnTo>
                  <a:lnTo>
                    <a:pt x="645541" y="382955"/>
                  </a:lnTo>
                  <a:lnTo>
                    <a:pt x="634250" y="392430"/>
                  </a:lnTo>
                  <a:lnTo>
                    <a:pt x="627341" y="400050"/>
                  </a:lnTo>
                  <a:lnTo>
                    <a:pt x="626706" y="401002"/>
                  </a:lnTo>
                  <a:lnTo>
                    <a:pt x="628357" y="400050"/>
                  </a:lnTo>
                  <a:lnTo>
                    <a:pt x="630174" y="398780"/>
                  </a:lnTo>
                  <a:lnTo>
                    <a:pt x="630618" y="398780"/>
                  </a:lnTo>
                  <a:lnTo>
                    <a:pt x="627545" y="402590"/>
                  </a:lnTo>
                  <a:lnTo>
                    <a:pt x="625551" y="405130"/>
                  </a:lnTo>
                  <a:lnTo>
                    <a:pt x="621931" y="410095"/>
                  </a:lnTo>
                  <a:lnTo>
                    <a:pt x="640829" y="398780"/>
                  </a:lnTo>
                  <a:lnTo>
                    <a:pt x="642302" y="398780"/>
                  </a:lnTo>
                  <a:lnTo>
                    <a:pt x="641680" y="400050"/>
                  </a:lnTo>
                  <a:lnTo>
                    <a:pt x="635012" y="407670"/>
                  </a:lnTo>
                  <a:lnTo>
                    <a:pt x="630491" y="411480"/>
                  </a:lnTo>
                  <a:lnTo>
                    <a:pt x="626579" y="417830"/>
                  </a:lnTo>
                  <a:lnTo>
                    <a:pt x="624471" y="419100"/>
                  </a:lnTo>
                  <a:lnTo>
                    <a:pt x="612368" y="430530"/>
                  </a:lnTo>
                  <a:lnTo>
                    <a:pt x="609561" y="433070"/>
                  </a:lnTo>
                  <a:lnTo>
                    <a:pt x="606780" y="436880"/>
                  </a:lnTo>
                  <a:lnTo>
                    <a:pt x="602983" y="440690"/>
                  </a:lnTo>
                  <a:lnTo>
                    <a:pt x="603250" y="440690"/>
                  </a:lnTo>
                  <a:lnTo>
                    <a:pt x="605574" y="439420"/>
                  </a:lnTo>
                  <a:lnTo>
                    <a:pt x="607199" y="438150"/>
                  </a:lnTo>
                  <a:lnTo>
                    <a:pt x="604989" y="441960"/>
                  </a:lnTo>
                  <a:lnTo>
                    <a:pt x="603135" y="444500"/>
                  </a:lnTo>
                  <a:lnTo>
                    <a:pt x="599046" y="447040"/>
                  </a:lnTo>
                  <a:lnTo>
                    <a:pt x="597281" y="448310"/>
                  </a:lnTo>
                  <a:lnTo>
                    <a:pt x="695579" y="448310"/>
                  </a:lnTo>
                  <a:lnTo>
                    <a:pt x="697077" y="445770"/>
                  </a:lnTo>
                  <a:lnTo>
                    <a:pt x="703046" y="439420"/>
                  </a:lnTo>
                  <a:lnTo>
                    <a:pt x="704723" y="438150"/>
                  </a:lnTo>
                  <a:lnTo>
                    <a:pt x="711415" y="433070"/>
                  </a:lnTo>
                  <a:lnTo>
                    <a:pt x="713397" y="431800"/>
                  </a:lnTo>
                  <a:lnTo>
                    <a:pt x="719416" y="425450"/>
                  </a:lnTo>
                  <a:lnTo>
                    <a:pt x="718032" y="429260"/>
                  </a:lnTo>
                  <a:lnTo>
                    <a:pt x="723988" y="425450"/>
                  </a:lnTo>
                  <a:lnTo>
                    <a:pt x="721893" y="427990"/>
                  </a:lnTo>
                  <a:lnTo>
                    <a:pt x="719721" y="431800"/>
                  </a:lnTo>
                  <a:lnTo>
                    <a:pt x="718134" y="433070"/>
                  </a:lnTo>
                  <a:lnTo>
                    <a:pt x="735215" y="412750"/>
                  </a:lnTo>
                  <a:lnTo>
                    <a:pt x="737616" y="410210"/>
                  </a:lnTo>
                  <a:lnTo>
                    <a:pt x="744321" y="405130"/>
                  </a:lnTo>
                  <a:lnTo>
                    <a:pt x="748144" y="401320"/>
                  </a:lnTo>
                  <a:lnTo>
                    <a:pt x="749007" y="400050"/>
                  </a:lnTo>
                  <a:lnTo>
                    <a:pt x="749871" y="398780"/>
                  </a:lnTo>
                  <a:lnTo>
                    <a:pt x="752475" y="394970"/>
                  </a:lnTo>
                  <a:lnTo>
                    <a:pt x="754646" y="392430"/>
                  </a:lnTo>
                  <a:lnTo>
                    <a:pt x="757783" y="389890"/>
                  </a:lnTo>
                  <a:lnTo>
                    <a:pt x="762114" y="384810"/>
                  </a:lnTo>
                  <a:lnTo>
                    <a:pt x="763701" y="383540"/>
                  </a:lnTo>
                  <a:lnTo>
                    <a:pt x="765759" y="383540"/>
                  </a:lnTo>
                  <a:lnTo>
                    <a:pt x="764908" y="384810"/>
                  </a:lnTo>
                  <a:lnTo>
                    <a:pt x="763790" y="386080"/>
                  </a:lnTo>
                  <a:lnTo>
                    <a:pt x="756373" y="396240"/>
                  </a:lnTo>
                  <a:lnTo>
                    <a:pt x="755954" y="397510"/>
                  </a:lnTo>
                  <a:lnTo>
                    <a:pt x="757275" y="397510"/>
                  </a:lnTo>
                  <a:lnTo>
                    <a:pt x="767194" y="387350"/>
                  </a:lnTo>
                  <a:lnTo>
                    <a:pt x="772096" y="383540"/>
                  </a:lnTo>
                  <a:lnTo>
                    <a:pt x="773988" y="381000"/>
                  </a:lnTo>
                  <a:lnTo>
                    <a:pt x="776808" y="377190"/>
                  </a:lnTo>
                  <a:lnTo>
                    <a:pt x="777532" y="377190"/>
                  </a:lnTo>
                  <a:lnTo>
                    <a:pt x="778916" y="375920"/>
                  </a:lnTo>
                  <a:lnTo>
                    <a:pt x="779945" y="374650"/>
                  </a:lnTo>
                  <a:lnTo>
                    <a:pt x="783043" y="372110"/>
                  </a:lnTo>
                  <a:lnTo>
                    <a:pt x="785355" y="369570"/>
                  </a:lnTo>
                  <a:lnTo>
                    <a:pt x="787006" y="367030"/>
                  </a:lnTo>
                  <a:lnTo>
                    <a:pt x="788670" y="364490"/>
                  </a:lnTo>
                  <a:lnTo>
                    <a:pt x="791095" y="361950"/>
                  </a:lnTo>
                  <a:lnTo>
                    <a:pt x="796163" y="358140"/>
                  </a:lnTo>
                  <a:lnTo>
                    <a:pt x="798677" y="355600"/>
                  </a:lnTo>
                  <a:lnTo>
                    <a:pt x="802335" y="351790"/>
                  </a:lnTo>
                  <a:lnTo>
                    <a:pt x="815733" y="337820"/>
                  </a:lnTo>
                  <a:lnTo>
                    <a:pt x="820077" y="332740"/>
                  </a:lnTo>
                  <a:lnTo>
                    <a:pt x="821156" y="331470"/>
                  </a:lnTo>
                  <a:lnTo>
                    <a:pt x="825423" y="327660"/>
                  </a:lnTo>
                  <a:lnTo>
                    <a:pt x="826846" y="326390"/>
                  </a:lnTo>
                  <a:lnTo>
                    <a:pt x="832675" y="317500"/>
                  </a:lnTo>
                  <a:lnTo>
                    <a:pt x="835177" y="314960"/>
                  </a:lnTo>
                  <a:lnTo>
                    <a:pt x="837742" y="312420"/>
                  </a:lnTo>
                  <a:lnTo>
                    <a:pt x="843064" y="307340"/>
                  </a:lnTo>
                  <a:lnTo>
                    <a:pt x="846632" y="303530"/>
                  </a:lnTo>
                  <a:lnTo>
                    <a:pt x="847483" y="302260"/>
                  </a:lnTo>
                  <a:lnTo>
                    <a:pt x="846455" y="300990"/>
                  </a:lnTo>
                  <a:lnTo>
                    <a:pt x="845921" y="300990"/>
                  </a:lnTo>
                  <a:lnTo>
                    <a:pt x="845134" y="299720"/>
                  </a:lnTo>
                  <a:lnTo>
                    <a:pt x="846023" y="298450"/>
                  </a:lnTo>
                  <a:lnTo>
                    <a:pt x="850709" y="292100"/>
                  </a:lnTo>
                  <a:lnTo>
                    <a:pt x="852271" y="290830"/>
                  </a:lnTo>
                  <a:lnTo>
                    <a:pt x="856589" y="288290"/>
                  </a:lnTo>
                  <a:lnTo>
                    <a:pt x="858672" y="287020"/>
                  </a:lnTo>
                  <a:lnTo>
                    <a:pt x="860005" y="288290"/>
                  </a:lnTo>
                  <a:lnTo>
                    <a:pt x="861453" y="287020"/>
                  </a:lnTo>
                  <a:lnTo>
                    <a:pt x="868184" y="279374"/>
                  </a:lnTo>
                  <a:lnTo>
                    <a:pt x="873467" y="274320"/>
                  </a:lnTo>
                  <a:lnTo>
                    <a:pt x="880618" y="269240"/>
                  </a:lnTo>
                  <a:lnTo>
                    <a:pt x="882015" y="266700"/>
                  </a:lnTo>
                  <a:lnTo>
                    <a:pt x="889139" y="257810"/>
                  </a:lnTo>
                  <a:lnTo>
                    <a:pt x="894880" y="251460"/>
                  </a:lnTo>
                  <a:lnTo>
                    <a:pt x="900887" y="243840"/>
                  </a:lnTo>
                  <a:lnTo>
                    <a:pt x="907224" y="237490"/>
                  </a:lnTo>
                  <a:lnTo>
                    <a:pt x="909332" y="234950"/>
                  </a:lnTo>
                  <a:lnTo>
                    <a:pt x="910069" y="233680"/>
                  </a:lnTo>
                  <a:lnTo>
                    <a:pt x="908316" y="233680"/>
                  </a:lnTo>
                  <a:lnTo>
                    <a:pt x="908507" y="232410"/>
                  </a:lnTo>
                  <a:lnTo>
                    <a:pt x="912939" y="226060"/>
                  </a:lnTo>
                  <a:lnTo>
                    <a:pt x="915784" y="223520"/>
                  </a:lnTo>
                  <a:lnTo>
                    <a:pt x="923645" y="219710"/>
                  </a:lnTo>
                  <a:lnTo>
                    <a:pt x="931024" y="213360"/>
                  </a:lnTo>
                  <a:lnTo>
                    <a:pt x="932649" y="212090"/>
                  </a:lnTo>
                  <a:lnTo>
                    <a:pt x="940816" y="205740"/>
                  </a:lnTo>
                  <a:lnTo>
                    <a:pt x="943317" y="204470"/>
                  </a:lnTo>
                  <a:lnTo>
                    <a:pt x="945984" y="203200"/>
                  </a:lnTo>
                  <a:lnTo>
                    <a:pt x="946975" y="199390"/>
                  </a:lnTo>
                  <a:lnTo>
                    <a:pt x="942022" y="203200"/>
                  </a:lnTo>
                  <a:lnTo>
                    <a:pt x="940968" y="203200"/>
                  </a:lnTo>
                  <a:lnTo>
                    <a:pt x="939876" y="201930"/>
                  </a:lnTo>
                  <a:lnTo>
                    <a:pt x="941209" y="200660"/>
                  </a:lnTo>
                  <a:lnTo>
                    <a:pt x="946137" y="195580"/>
                  </a:lnTo>
                  <a:lnTo>
                    <a:pt x="947762" y="194310"/>
                  </a:lnTo>
                  <a:lnTo>
                    <a:pt x="949375" y="193040"/>
                  </a:lnTo>
                  <a:lnTo>
                    <a:pt x="953744" y="185420"/>
                  </a:lnTo>
                  <a:lnTo>
                    <a:pt x="955332" y="182880"/>
                  </a:lnTo>
                  <a:lnTo>
                    <a:pt x="956132" y="181610"/>
                  </a:lnTo>
                  <a:lnTo>
                    <a:pt x="956932" y="180340"/>
                  </a:lnTo>
                  <a:lnTo>
                    <a:pt x="958519" y="179070"/>
                  </a:lnTo>
                  <a:lnTo>
                    <a:pt x="961682" y="176530"/>
                  </a:lnTo>
                  <a:lnTo>
                    <a:pt x="963269" y="175260"/>
                  </a:lnTo>
                  <a:lnTo>
                    <a:pt x="961339" y="171450"/>
                  </a:lnTo>
                  <a:lnTo>
                    <a:pt x="960310" y="168910"/>
                  </a:lnTo>
                  <a:lnTo>
                    <a:pt x="959294" y="166370"/>
                  </a:lnTo>
                  <a:lnTo>
                    <a:pt x="957300" y="162560"/>
                  </a:lnTo>
                  <a:lnTo>
                    <a:pt x="956691" y="162560"/>
                  </a:lnTo>
                  <a:lnTo>
                    <a:pt x="955370" y="161290"/>
                  </a:lnTo>
                  <a:lnTo>
                    <a:pt x="956043" y="160020"/>
                  </a:lnTo>
                  <a:lnTo>
                    <a:pt x="955459" y="158800"/>
                  </a:lnTo>
                  <a:lnTo>
                    <a:pt x="955459" y="160159"/>
                  </a:lnTo>
                  <a:lnTo>
                    <a:pt x="955217" y="161290"/>
                  </a:lnTo>
                  <a:lnTo>
                    <a:pt x="953376" y="162560"/>
                  </a:lnTo>
                  <a:lnTo>
                    <a:pt x="953376" y="161290"/>
                  </a:lnTo>
                  <a:lnTo>
                    <a:pt x="953909" y="161290"/>
                  </a:lnTo>
                  <a:lnTo>
                    <a:pt x="955459" y="160159"/>
                  </a:lnTo>
                  <a:lnTo>
                    <a:pt x="955459" y="158800"/>
                  </a:lnTo>
                  <a:lnTo>
                    <a:pt x="949960" y="147320"/>
                  </a:lnTo>
                  <a:lnTo>
                    <a:pt x="948740" y="144780"/>
                  </a:lnTo>
                  <a:lnTo>
                    <a:pt x="948131" y="143510"/>
                  </a:lnTo>
                  <a:lnTo>
                    <a:pt x="945210" y="138036"/>
                  </a:lnTo>
                  <a:lnTo>
                    <a:pt x="945210" y="153670"/>
                  </a:lnTo>
                  <a:lnTo>
                    <a:pt x="943902" y="158750"/>
                  </a:lnTo>
                  <a:lnTo>
                    <a:pt x="942873" y="161290"/>
                  </a:lnTo>
                  <a:lnTo>
                    <a:pt x="941311" y="166370"/>
                  </a:lnTo>
                  <a:lnTo>
                    <a:pt x="937666" y="168910"/>
                  </a:lnTo>
                  <a:lnTo>
                    <a:pt x="938593" y="167640"/>
                  </a:lnTo>
                  <a:lnTo>
                    <a:pt x="938885" y="165100"/>
                  </a:lnTo>
                  <a:lnTo>
                    <a:pt x="935659" y="166370"/>
                  </a:lnTo>
                  <a:lnTo>
                    <a:pt x="927074" y="175260"/>
                  </a:lnTo>
                  <a:lnTo>
                    <a:pt x="925195" y="175260"/>
                  </a:lnTo>
                  <a:lnTo>
                    <a:pt x="918819" y="176530"/>
                  </a:lnTo>
                  <a:lnTo>
                    <a:pt x="916724" y="176530"/>
                  </a:lnTo>
                  <a:lnTo>
                    <a:pt x="915123" y="175260"/>
                  </a:lnTo>
                  <a:lnTo>
                    <a:pt x="919086" y="171450"/>
                  </a:lnTo>
                  <a:lnTo>
                    <a:pt x="923150" y="166370"/>
                  </a:lnTo>
                  <a:lnTo>
                    <a:pt x="925283" y="163830"/>
                  </a:lnTo>
                  <a:lnTo>
                    <a:pt x="927417" y="161290"/>
                  </a:lnTo>
                  <a:lnTo>
                    <a:pt x="928573" y="160020"/>
                  </a:lnTo>
                  <a:lnTo>
                    <a:pt x="932002" y="156210"/>
                  </a:lnTo>
                  <a:lnTo>
                    <a:pt x="932891" y="154940"/>
                  </a:lnTo>
                  <a:lnTo>
                    <a:pt x="934072" y="154940"/>
                  </a:lnTo>
                  <a:lnTo>
                    <a:pt x="936167" y="153670"/>
                  </a:lnTo>
                  <a:lnTo>
                    <a:pt x="930224" y="161290"/>
                  </a:lnTo>
                  <a:lnTo>
                    <a:pt x="928484" y="165100"/>
                  </a:lnTo>
                  <a:lnTo>
                    <a:pt x="924242" y="168910"/>
                  </a:lnTo>
                  <a:lnTo>
                    <a:pt x="923963" y="170180"/>
                  </a:lnTo>
                  <a:lnTo>
                    <a:pt x="927823" y="167640"/>
                  </a:lnTo>
                  <a:lnTo>
                    <a:pt x="931202" y="165100"/>
                  </a:lnTo>
                  <a:lnTo>
                    <a:pt x="935507" y="161290"/>
                  </a:lnTo>
                  <a:lnTo>
                    <a:pt x="936701" y="160020"/>
                  </a:lnTo>
                  <a:lnTo>
                    <a:pt x="942911" y="153670"/>
                  </a:lnTo>
                  <a:lnTo>
                    <a:pt x="945210" y="153670"/>
                  </a:lnTo>
                  <a:lnTo>
                    <a:pt x="945210" y="138036"/>
                  </a:lnTo>
                  <a:lnTo>
                    <a:pt x="943394" y="134620"/>
                  </a:lnTo>
                  <a:lnTo>
                    <a:pt x="940689" y="129540"/>
                  </a:lnTo>
                  <a:lnTo>
                    <a:pt x="940003" y="128270"/>
                  </a:lnTo>
                  <a:lnTo>
                    <a:pt x="936523" y="121920"/>
                  </a:lnTo>
                  <a:lnTo>
                    <a:pt x="931659" y="113030"/>
                  </a:lnTo>
                  <a:lnTo>
                    <a:pt x="929005" y="108318"/>
                  </a:lnTo>
                  <a:lnTo>
                    <a:pt x="929005" y="121920"/>
                  </a:lnTo>
                  <a:lnTo>
                    <a:pt x="928497" y="124460"/>
                  </a:lnTo>
                  <a:lnTo>
                    <a:pt x="927785" y="125730"/>
                  </a:lnTo>
                  <a:lnTo>
                    <a:pt x="926604" y="126860"/>
                  </a:lnTo>
                  <a:lnTo>
                    <a:pt x="926604" y="137160"/>
                  </a:lnTo>
                  <a:lnTo>
                    <a:pt x="926528" y="138430"/>
                  </a:lnTo>
                  <a:lnTo>
                    <a:pt x="926363" y="139700"/>
                  </a:lnTo>
                  <a:lnTo>
                    <a:pt x="926160" y="140970"/>
                  </a:lnTo>
                  <a:lnTo>
                    <a:pt x="925842" y="141351"/>
                  </a:lnTo>
                  <a:lnTo>
                    <a:pt x="925842" y="160020"/>
                  </a:lnTo>
                  <a:lnTo>
                    <a:pt x="925766" y="160159"/>
                  </a:lnTo>
                  <a:lnTo>
                    <a:pt x="925563" y="161290"/>
                  </a:lnTo>
                  <a:lnTo>
                    <a:pt x="924433" y="162560"/>
                  </a:lnTo>
                  <a:lnTo>
                    <a:pt x="922642" y="163830"/>
                  </a:lnTo>
                  <a:lnTo>
                    <a:pt x="922299" y="163830"/>
                  </a:lnTo>
                  <a:lnTo>
                    <a:pt x="922718" y="162560"/>
                  </a:lnTo>
                  <a:lnTo>
                    <a:pt x="923455" y="161290"/>
                  </a:lnTo>
                  <a:lnTo>
                    <a:pt x="925042" y="161290"/>
                  </a:lnTo>
                  <a:lnTo>
                    <a:pt x="925753" y="160159"/>
                  </a:lnTo>
                  <a:lnTo>
                    <a:pt x="925791" y="160020"/>
                  </a:lnTo>
                  <a:lnTo>
                    <a:pt x="925842" y="141351"/>
                  </a:lnTo>
                  <a:lnTo>
                    <a:pt x="925068" y="142240"/>
                  </a:lnTo>
                  <a:lnTo>
                    <a:pt x="923467" y="143510"/>
                  </a:lnTo>
                  <a:lnTo>
                    <a:pt x="922045" y="144780"/>
                  </a:lnTo>
                  <a:lnTo>
                    <a:pt x="921283" y="144780"/>
                  </a:lnTo>
                  <a:lnTo>
                    <a:pt x="921905" y="143510"/>
                  </a:lnTo>
                  <a:lnTo>
                    <a:pt x="923150" y="140970"/>
                  </a:lnTo>
                  <a:lnTo>
                    <a:pt x="925029" y="137160"/>
                  </a:lnTo>
                  <a:lnTo>
                    <a:pt x="926604" y="137160"/>
                  </a:lnTo>
                  <a:lnTo>
                    <a:pt x="926604" y="126860"/>
                  </a:lnTo>
                  <a:lnTo>
                    <a:pt x="926452" y="127000"/>
                  </a:lnTo>
                  <a:lnTo>
                    <a:pt x="925690" y="128270"/>
                  </a:lnTo>
                  <a:lnTo>
                    <a:pt x="924407" y="128270"/>
                  </a:lnTo>
                  <a:lnTo>
                    <a:pt x="922934" y="129540"/>
                  </a:lnTo>
                  <a:lnTo>
                    <a:pt x="922197" y="129540"/>
                  </a:lnTo>
                  <a:lnTo>
                    <a:pt x="921740" y="128270"/>
                  </a:lnTo>
                  <a:lnTo>
                    <a:pt x="921270" y="128270"/>
                  </a:lnTo>
                  <a:lnTo>
                    <a:pt x="922756" y="127000"/>
                  </a:lnTo>
                  <a:lnTo>
                    <a:pt x="924217" y="124460"/>
                  </a:lnTo>
                  <a:lnTo>
                    <a:pt x="925398" y="124460"/>
                  </a:lnTo>
                  <a:lnTo>
                    <a:pt x="927823" y="123190"/>
                  </a:lnTo>
                  <a:lnTo>
                    <a:pt x="929005" y="121920"/>
                  </a:lnTo>
                  <a:lnTo>
                    <a:pt x="929005" y="108318"/>
                  </a:lnTo>
                  <a:lnTo>
                    <a:pt x="923086" y="97790"/>
                  </a:lnTo>
                  <a:lnTo>
                    <a:pt x="922451" y="97790"/>
                  </a:lnTo>
                  <a:lnTo>
                    <a:pt x="918883" y="104140"/>
                  </a:lnTo>
                  <a:lnTo>
                    <a:pt x="916381" y="105727"/>
                  </a:lnTo>
                  <a:lnTo>
                    <a:pt x="916381" y="135229"/>
                  </a:lnTo>
                  <a:lnTo>
                    <a:pt x="914958" y="137160"/>
                  </a:lnTo>
                  <a:lnTo>
                    <a:pt x="915492" y="135890"/>
                  </a:lnTo>
                  <a:lnTo>
                    <a:pt x="916381" y="135229"/>
                  </a:lnTo>
                  <a:lnTo>
                    <a:pt x="916381" y="105727"/>
                  </a:lnTo>
                  <a:lnTo>
                    <a:pt x="913257" y="107696"/>
                  </a:lnTo>
                  <a:lnTo>
                    <a:pt x="913257" y="195580"/>
                  </a:lnTo>
                  <a:lnTo>
                    <a:pt x="911313" y="196850"/>
                  </a:lnTo>
                  <a:lnTo>
                    <a:pt x="908138" y="200660"/>
                  </a:lnTo>
                  <a:lnTo>
                    <a:pt x="907364" y="199390"/>
                  </a:lnTo>
                  <a:lnTo>
                    <a:pt x="905586" y="200660"/>
                  </a:lnTo>
                  <a:lnTo>
                    <a:pt x="906233" y="199390"/>
                  </a:lnTo>
                  <a:lnTo>
                    <a:pt x="907249" y="198120"/>
                  </a:lnTo>
                  <a:lnTo>
                    <a:pt x="910043" y="195580"/>
                  </a:lnTo>
                  <a:lnTo>
                    <a:pt x="911898" y="194310"/>
                  </a:lnTo>
                  <a:lnTo>
                    <a:pt x="912990" y="194310"/>
                  </a:lnTo>
                  <a:lnTo>
                    <a:pt x="913257" y="195580"/>
                  </a:lnTo>
                  <a:lnTo>
                    <a:pt x="913257" y="107696"/>
                  </a:lnTo>
                  <a:lnTo>
                    <a:pt x="910831" y="109220"/>
                  </a:lnTo>
                  <a:lnTo>
                    <a:pt x="908558" y="111760"/>
                  </a:lnTo>
                  <a:lnTo>
                    <a:pt x="904773" y="113030"/>
                  </a:lnTo>
                  <a:lnTo>
                    <a:pt x="903605" y="114300"/>
                  </a:lnTo>
                  <a:lnTo>
                    <a:pt x="901700" y="118110"/>
                  </a:lnTo>
                  <a:lnTo>
                    <a:pt x="901484" y="120650"/>
                  </a:lnTo>
                  <a:lnTo>
                    <a:pt x="898626" y="125730"/>
                  </a:lnTo>
                  <a:lnTo>
                    <a:pt x="897940" y="126326"/>
                  </a:lnTo>
                  <a:lnTo>
                    <a:pt x="897940" y="200660"/>
                  </a:lnTo>
                  <a:lnTo>
                    <a:pt x="896924" y="203200"/>
                  </a:lnTo>
                  <a:lnTo>
                    <a:pt x="895489" y="204470"/>
                  </a:lnTo>
                  <a:lnTo>
                    <a:pt x="890511" y="208280"/>
                  </a:lnTo>
                  <a:lnTo>
                    <a:pt x="887450" y="210820"/>
                  </a:lnTo>
                  <a:lnTo>
                    <a:pt x="883234" y="212090"/>
                  </a:lnTo>
                  <a:lnTo>
                    <a:pt x="884123" y="210820"/>
                  </a:lnTo>
                  <a:lnTo>
                    <a:pt x="884669" y="209550"/>
                  </a:lnTo>
                  <a:lnTo>
                    <a:pt x="884974" y="208280"/>
                  </a:lnTo>
                  <a:lnTo>
                    <a:pt x="885952" y="207010"/>
                  </a:lnTo>
                  <a:lnTo>
                    <a:pt x="886548" y="207010"/>
                  </a:lnTo>
                  <a:lnTo>
                    <a:pt x="887450" y="205740"/>
                  </a:lnTo>
                  <a:lnTo>
                    <a:pt x="888593" y="204470"/>
                  </a:lnTo>
                  <a:lnTo>
                    <a:pt x="889419" y="207010"/>
                  </a:lnTo>
                  <a:lnTo>
                    <a:pt x="892048" y="204470"/>
                  </a:lnTo>
                  <a:lnTo>
                    <a:pt x="893356" y="203200"/>
                  </a:lnTo>
                  <a:lnTo>
                    <a:pt x="894765" y="201930"/>
                  </a:lnTo>
                  <a:lnTo>
                    <a:pt x="897585" y="199390"/>
                  </a:lnTo>
                  <a:lnTo>
                    <a:pt x="897940" y="200660"/>
                  </a:lnTo>
                  <a:lnTo>
                    <a:pt x="897940" y="126326"/>
                  </a:lnTo>
                  <a:lnTo>
                    <a:pt x="894219" y="129540"/>
                  </a:lnTo>
                  <a:lnTo>
                    <a:pt x="888441" y="132080"/>
                  </a:lnTo>
                  <a:lnTo>
                    <a:pt x="885050" y="133350"/>
                  </a:lnTo>
                  <a:lnTo>
                    <a:pt x="876998" y="140970"/>
                  </a:lnTo>
                  <a:lnTo>
                    <a:pt x="871118" y="140970"/>
                  </a:lnTo>
                  <a:lnTo>
                    <a:pt x="871867" y="138430"/>
                  </a:lnTo>
                  <a:lnTo>
                    <a:pt x="872020" y="134620"/>
                  </a:lnTo>
                  <a:lnTo>
                    <a:pt x="872058" y="133350"/>
                  </a:lnTo>
                  <a:lnTo>
                    <a:pt x="873823" y="129540"/>
                  </a:lnTo>
                  <a:lnTo>
                    <a:pt x="866038" y="134620"/>
                  </a:lnTo>
                  <a:lnTo>
                    <a:pt x="865809" y="134620"/>
                  </a:lnTo>
                  <a:lnTo>
                    <a:pt x="866419" y="133350"/>
                  </a:lnTo>
                  <a:lnTo>
                    <a:pt x="868997" y="130810"/>
                  </a:lnTo>
                  <a:lnTo>
                    <a:pt x="871359" y="128270"/>
                  </a:lnTo>
                  <a:lnTo>
                    <a:pt x="878611" y="124460"/>
                  </a:lnTo>
                  <a:lnTo>
                    <a:pt x="883145" y="120650"/>
                  </a:lnTo>
                  <a:lnTo>
                    <a:pt x="886180" y="118110"/>
                  </a:lnTo>
                  <a:lnTo>
                    <a:pt x="888885" y="119380"/>
                  </a:lnTo>
                  <a:lnTo>
                    <a:pt x="890816" y="120650"/>
                  </a:lnTo>
                  <a:lnTo>
                    <a:pt x="895743" y="118110"/>
                  </a:lnTo>
                  <a:lnTo>
                    <a:pt x="897420" y="116840"/>
                  </a:lnTo>
                  <a:lnTo>
                    <a:pt x="900772" y="114300"/>
                  </a:lnTo>
                  <a:lnTo>
                    <a:pt x="902741" y="113030"/>
                  </a:lnTo>
                  <a:lnTo>
                    <a:pt x="904646" y="109220"/>
                  </a:lnTo>
                  <a:lnTo>
                    <a:pt x="904862" y="109220"/>
                  </a:lnTo>
                  <a:lnTo>
                    <a:pt x="904392" y="107950"/>
                  </a:lnTo>
                  <a:lnTo>
                    <a:pt x="902995" y="107950"/>
                  </a:lnTo>
                  <a:lnTo>
                    <a:pt x="896023" y="114300"/>
                  </a:lnTo>
                  <a:lnTo>
                    <a:pt x="890968" y="116840"/>
                  </a:lnTo>
                  <a:lnTo>
                    <a:pt x="889406" y="115570"/>
                  </a:lnTo>
                  <a:lnTo>
                    <a:pt x="888199" y="115570"/>
                  </a:lnTo>
                  <a:lnTo>
                    <a:pt x="881494" y="119380"/>
                  </a:lnTo>
                  <a:lnTo>
                    <a:pt x="878611" y="119380"/>
                  </a:lnTo>
                  <a:lnTo>
                    <a:pt x="874776" y="120650"/>
                  </a:lnTo>
                  <a:lnTo>
                    <a:pt x="872629" y="120650"/>
                  </a:lnTo>
                  <a:lnTo>
                    <a:pt x="872998" y="119380"/>
                  </a:lnTo>
                  <a:lnTo>
                    <a:pt x="876439" y="115570"/>
                  </a:lnTo>
                  <a:lnTo>
                    <a:pt x="876820" y="115570"/>
                  </a:lnTo>
                  <a:lnTo>
                    <a:pt x="876668" y="114300"/>
                  </a:lnTo>
                  <a:lnTo>
                    <a:pt x="875919" y="115570"/>
                  </a:lnTo>
                  <a:lnTo>
                    <a:pt x="871740" y="120650"/>
                  </a:lnTo>
                  <a:lnTo>
                    <a:pt x="870534" y="120650"/>
                  </a:lnTo>
                  <a:lnTo>
                    <a:pt x="870839" y="118110"/>
                  </a:lnTo>
                  <a:lnTo>
                    <a:pt x="871943" y="115570"/>
                  </a:lnTo>
                  <a:lnTo>
                    <a:pt x="866101" y="121920"/>
                  </a:lnTo>
                  <a:lnTo>
                    <a:pt x="864184" y="121920"/>
                  </a:lnTo>
                  <a:lnTo>
                    <a:pt x="857123" y="127000"/>
                  </a:lnTo>
                  <a:lnTo>
                    <a:pt x="860298" y="120650"/>
                  </a:lnTo>
                  <a:lnTo>
                    <a:pt x="858837" y="120650"/>
                  </a:lnTo>
                  <a:lnTo>
                    <a:pt x="856742" y="123190"/>
                  </a:lnTo>
                  <a:lnTo>
                    <a:pt x="852957" y="127000"/>
                  </a:lnTo>
                  <a:lnTo>
                    <a:pt x="850976" y="130810"/>
                  </a:lnTo>
                  <a:lnTo>
                    <a:pt x="845286" y="135890"/>
                  </a:lnTo>
                  <a:lnTo>
                    <a:pt x="844689" y="138430"/>
                  </a:lnTo>
                  <a:lnTo>
                    <a:pt x="850455" y="134620"/>
                  </a:lnTo>
                  <a:lnTo>
                    <a:pt x="853414" y="133350"/>
                  </a:lnTo>
                  <a:lnTo>
                    <a:pt x="860844" y="127000"/>
                  </a:lnTo>
                  <a:lnTo>
                    <a:pt x="862330" y="125730"/>
                  </a:lnTo>
                  <a:lnTo>
                    <a:pt x="864781" y="124460"/>
                  </a:lnTo>
                  <a:lnTo>
                    <a:pt x="865390" y="127000"/>
                  </a:lnTo>
                  <a:lnTo>
                    <a:pt x="864793" y="128765"/>
                  </a:lnTo>
                  <a:lnTo>
                    <a:pt x="864793" y="147320"/>
                  </a:lnTo>
                  <a:lnTo>
                    <a:pt x="864298" y="149860"/>
                  </a:lnTo>
                  <a:lnTo>
                    <a:pt x="863282" y="151130"/>
                  </a:lnTo>
                  <a:lnTo>
                    <a:pt x="864146" y="151130"/>
                  </a:lnTo>
                  <a:lnTo>
                    <a:pt x="864171" y="152400"/>
                  </a:lnTo>
                  <a:lnTo>
                    <a:pt x="862799" y="153670"/>
                  </a:lnTo>
                  <a:lnTo>
                    <a:pt x="861809" y="153670"/>
                  </a:lnTo>
                  <a:lnTo>
                    <a:pt x="862342" y="152400"/>
                  </a:lnTo>
                  <a:lnTo>
                    <a:pt x="862571" y="152400"/>
                  </a:lnTo>
                  <a:lnTo>
                    <a:pt x="859764" y="151130"/>
                  </a:lnTo>
                  <a:lnTo>
                    <a:pt x="853922" y="156210"/>
                  </a:lnTo>
                  <a:lnTo>
                    <a:pt x="848398" y="161290"/>
                  </a:lnTo>
                  <a:lnTo>
                    <a:pt x="842632" y="166370"/>
                  </a:lnTo>
                  <a:lnTo>
                    <a:pt x="842479" y="166484"/>
                  </a:lnTo>
                  <a:lnTo>
                    <a:pt x="842479" y="303530"/>
                  </a:lnTo>
                  <a:lnTo>
                    <a:pt x="835837" y="312420"/>
                  </a:lnTo>
                  <a:lnTo>
                    <a:pt x="833399" y="314960"/>
                  </a:lnTo>
                  <a:lnTo>
                    <a:pt x="830910" y="317500"/>
                  </a:lnTo>
                  <a:lnTo>
                    <a:pt x="827798" y="321310"/>
                  </a:lnTo>
                  <a:lnTo>
                    <a:pt x="824369" y="325120"/>
                  </a:lnTo>
                  <a:lnTo>
                    <a:pt x="821321" y="327660"/>
                  </a:lnTo>
                  <a:lnTo>
                    <a:pt x="819404" y="326390"/>
                  </a:lnTo>
                  <a:lnTo>
                    <a:pt x="816673" y="328930"/>
                  </a:lnTo>
                  <a:lnTo>
                    <a:pt x="814362" y="331470"/>
                  </a:lnTo>
                  <a:lnTo>
                    <a:pt x="814031" y="331470"/>
                  </a:lnTo>
                  <a:lnTo>
                    <a:pt x="816203" y="328930"/>
                  </a:lnTo>
                  <a:lnTo>
                    <a:pt x="818311" y="326390"/>
                  </a:lnTo>
                  <a:lnTo>
                    <a:pt x="820140" y="323850"/>
                  </a:lnTo>
                  <a:lnTo>
                    <a:pt x="818413" y="323850"/>
                  </a:lnTo>
                  <a:lnTo>
                    <a:pt x="820737" y="318770"/>
                  </a:lnTo>
                  <a:lnTo>
                    <a:pt x="823950" y="314960"/>
                  </a:lnTo>
                  <a:lnTo>
                    <a:pt x="831164" y="307340"/>
                  </a:lnTo>
                  <a:lnTo>
                    <a:pt x="835444" y="303530"/>
                  </a:lnTo>
                  <a:lnTo>
                    <a:pt x="842479" y="303530"/>
                  </a:lnTo>
                  <a:lnTo>
                    <a:pt x="842479" y="166484"/>
                  </a:lnTo>
                  <a:lnTo>
                    <a:pt x="837222" y="170180"/>
                  </a:lnTo>
                  <a:lnTo>
                    <a:pt x="826808" y="177800"/>
                  </a:lnTo>
                  <a:lnTo>
                    <a:pt x="823963" y="179070"/>
                  </a:lnTo>
                  <a:lnTo>
                    <a:pt x="824204" y="177800"/>
                  </a:lnTo>
                  <a:lnTo>
                    <a:pt x="824445" y="176530"/>
                  </a:lnTo>
                  <a:lnTo>
                    <a:pt x="823645" y="175260"/>
                  </a:lnTo>
                  <a:lnTo>
                    <a:pt x="824560" y="173990"/>
                  </a:lnTo>
                  <a:lnTo>
                    <a:pt x="831481" y="167640"/>
                  </a:lnTo>
                  <a:lnTo>
                    <a:pt x="837031" y="161290"/>
                  </a:lnTo>
                  <a:lnTo>
                    <a:pt x="838149" y="160020"/>
                  </a:lnTo>
                  <a:lnTo>
                    <a:pt x="844105" y="157480"/>
                  </a:lnTo>
                  <a:lnTo>
                    <a:pt x="844981" y="156210"/>
                  </a:lnTo>
                  <a:lnTo>
                    <a:pt x="849414" y="156210"/>
                  </a:lnTo>
                  <a:lnTo>
                    <a:pt x="851382" y="154940"/>
                  </a:lnTo>
                  <a:lnTo>
                    <a:pt x="855306" y="152400"/>
                  </a:lnTo>
                  <a:lnTo>
                    <a:pt x="861910" y="148590"/>
                  </a:lnTo>
                  <a:lnTo>
                    <a:pt x="864108" y="147320"/>
                  </a:lnTo>
                  <a:lnTo>
                    <a:pt x="864793" y="147320"/>
                  </a:lnTo>
                  <a:lnTo>
                    <a:pt x="864793" y="128765"/>
                  </a:lnTo>
                  <a:lnTo>
                    <a:pt x="864527" y="129540"/>
                  </a:lnTo>
                  <a:lnTo>
                    <a:pt x="860361" y="132080"/>
                  </a:lnTo>
                  <a:lnTo>
                    <a:pt x="857161" y="135890"/>
                  </a:lnTo>
                  <a:lnTo>
                    <a:pt x="846264" y="143510"/>
                  </a:lnTo>
                  <a:lnTo>
                    <a:pt x="842238" y="143510"/>
                  </a:lnTo>
                  <a:lnTo>
                    <a:pt x="838644" y="142240"/>
                  </a:lnTo>
                  <a:lnTo>
                    <a:pt x="838873" y="142240"/>
                  </a:lnTo>
                  <a:lnTo>
                    <a:pt x="839063" y="138430"/>
                  </a:lnTo>
                  <a:lnTo>
                    <a:pt x="833386" y="143510"/>
                  </a:lnTo>
                  <a:lnTo>
                    <a:pt x="834364" y="140970"/>
                  </a:lnTo>
                  <a:lnTo>
                    <a:pt x="836434" y="137160"/>
                  </a:lnTo>
                  <a:lnTo>
                    <a:pt x="830084" y="141998"/>
                  </a:lnTo>
                  <a:lnTo>
                    <a:pt x="830084" y="162560"/>
                  </a:lnTo>
                  <a:lnTo>
                    <a:pt x="829691" y="163830"/>
                  </a:lnTo>
                  <a:lnTo>
                    <a:pt x="827176" y="166370"/>
                  </a:lnTo>
                  <a:lnTo>
                    <a:pt x="825195" y="168910"/>
                  </a:lnTo>
                  <a:lnTo>
                    <a:pt x="821448" y="172720"/>
                  </a:lnTo>
                  <a:lnTo>
                    <a:pt x="820331" y="173990"/>
                  </a:lnTo>
                  <a:lnTo>
                    <a:pt x="819848" y="172720"/>
                  </a:lnTo>
                  <a:lnTo>
                    <a:pt x="820483" y="171450"/>
                  </a:lnTo>
                  <a:lnTo>
                    <a:pt x="823163" y="168910"/>
                  </a:lnTo>
                  <a:lnTo>
                    <a:pt x="825842" y="166370"/>
                  </a:lnTo>
                  <a:lnTo>
                    <a:pt x="827684" y="163830"/>
                  </a:lnTo>
                  <a:lnTo>
                    <a:pt x="828763" y="162560"/>
                  </a:lnTo>
                  <a:lnTo>
                    <a:pt x="830084" y="162560"/>
                  </a:lnTo>
                  <a:lnTo>
                    <a:pt x="830084" y="141998"/>
                  </a:lnTo>
                  <a:lnTo>
                    <a:pt x="829754" y="142240"/>
                  </a:lnTo>
                  <a:lnTo>
                    <a:pt x="828090" y="142240"/>
                  </a:lnTo>
                  <a:lnTo>
                    <a:pt x="825512" y="143306"/>
                  </a:lnTo>
                  <a:lnTo>
                    <a:pt x="825512" y="161290"/>
                  </a:lnTo>
                  <a:lnTo>
                    <a:pt x="825157" y="162560"/>
                  </a:lnTo>
                  <a:lnTo>
                    <a:pt x="824992" y="162560"/>
                  </a:lnTo>
                  <a:lnTo>
                    <a:pt x="824522" y="163830"/>
                  </a:lnTo>
                  <a:lnTo>
                    <a:pt x="821944" y="165100"/>
                  </a:lnTo>
                  <a:lnTo>
                    <a:pt x="820204" y="166370"/>
                  </a:lnTo>
                  <a:lnTo>
                    <a:pt x="820902" y="163830"/>
                  </a:lnTo>
                  <a:lnTo>
                    <a:pt x="821880" y="163830"/>
                  </a:lnTo>
                  <a:lnTo>
                    <a:pt x="822477" y="162560"/>
                  </a:lnTo>
                  <a:lnTo>
                    <a:pt x="824382" y="161290"/>
                  </a:lnTo>
                  <a:lnTo>
                    <a:pt x="825512" y="161290"/>
                  </a:lnTo>
                  <a:lnTo>
                    <a:pt x="825512" y="143306"/>
                  </a:lnTo>
                  <a:lnTo>
                    <a:pt x="825017" y="143510"/>
                  </a:lnTo>
                  <a:lnTo>
                    <a:pt x="823556" y="144780"/>
                  </a:lnTo>
                  <a:lnTo>
                    <a:pt x="825068" y="142240"/>
                  </a:lnTo>
                  <a:lnTo>
                    <a:pt x="826376" y="140970"/>
                  </a:lnTo>
                  <a:lnTo>
                    <a:pt x="827366" y="139700"/>
                  </a:lnTo>
                  <a:lnTo>
                    <a:pt x="831329" y="134620"/>
                  </a:lnTo>
                  <a:lnTo>
                    <a:pt x="835190" y="132080"/>
                  </a:lnTo>
                  <a:lnTo>
                    <a:pt x="839012" y="128270"/>
                  </a:lnTo>
                  <a:lnTo>
                    <a:pt x="839419" y="127000"/>
                  </a:lnTo>
                  <a:lnTo>
                    <a:pt x="839876" y="127000"/>
                  </a:lnTo>
                  <a:lnTo>
                    <a:pt x="840816" y="124460"/>
                  </a:lnTo>
                  <a:lnTo>
                    <a:pt x="845921" y="116840"/>
                  </a:lnTo>
                  <a:lnTo>
                    <a:pt x="846772" y="115570"/>
                  </a:lnTo>
                  <a:lnTo>
                    <a:pt x="849198" y="113030"/>
                  </a:lnTo>
                  <a:lnTo>
                    <a:pt x="850404" y="111760"/>
                  </a:lnTo>
                  <a:lnTo>
                    <a:pt x="852665" y="109220"/>
                  </a:lnTo>
                  <a:lnTo>
                    <a:pt x="854608" y="106680"/>
                  </a:lnTo>
                  <a:lnTo>
                    <a:pt x="858494" y="101600"/>
                  </a:lnTo>
                  <a:lnTo>
                    <a:pt x="859561" y="100330"/>
                  </a:lnTo>
                  <a:lnTo>
                    <a:pt x="861644" y="100330"/>
                  </a:lnTo>
                  <a:lnTo>
                    <a:pt x="867752" y="95250"/>
                  </a:lnTo>
                  <a:lnTo>
                    <a:pt x="867041" y="100330"/>
                  </a:lnTo>
                  <a:lnTo>
                    <a:pt x="869327" y="97790"/>
                  </a:lnTo>
                  <a:lnTo>
                    <a:pt x="871486" y="95250"/>
                  </a:lnTo>
                  <a:lnTo>
                    <a:pt x="872578" y="93980"/>
                  </a:lnTo>
                  <a:lnTo>
                    <a:pt x="873048" y="92710"/>
                  </a:lnTo>
                  <a:lnTo>
                    <a:pt x="870026" y="93980"/>
                  </a:lnTo>
                  <a:lnTo>
                    <a:pt x="871842" y="91440"/>
                  </a:lnTo>
                  <a:lnTo>
                    <a:pt x="870851" y="90170"/>
                  </a:lnTo>
                  <a:lnTo>
                    <a:pt x="873721" y="85090"/>
                  </a:lnTo>
                  <a:lnTo>
                    <a:pt x="878128" y="82550"/>
                  </a:lnTo>
                  <a:lnTo>
                    <a:pt x="876414" y="85090"/>
                  </a:lnTo>
                  <a:lnTo>
                    <a:pt x="876300" y="86360"/>
                  </a:lnTo>
                  <a:lnTo>
                    <a:pt x="876515" y="86360"/>
                  </a:lnTo>
                  <a:lnTo>
                    <a:pt x="876820" y="87630"/>
                  </a:lnTo>
                  <a:lnTo>
                    <a:pt x="877265" y="87630"/>
                  </a:lnTo>
                  <a:lnTo>
                    <a:pt x="878370" y="86360"/>
                  </a:lnTo>
                  <a:lnTo>
                    <a:pt x="880872" y="83820"/>
                  </a:lnTo>
                  <a:lnTo>
                    <a:pt x="881697" y="82550"/>
                  </a:lnTo>
                  <a:lnTo>
                    <a:pt x="882535" y="81280"/>
                  </a:lnTo>
                  <a:lnTo>
                    <a:pt x="886155" y="80010"/>
                  </a:lnTo>
                  <a:lnTo>
                    <a:pt x="893368" y="73660"/>
                  </a:lnTo>
                  <a:lnTo>
                    <a:pt x="894067" y="76200"/>
                  </a:lnTo>
                  <a:lnTo>
                    <a:pt x="897089" y="74930"/>
                  </a:lnTo>
                  <a:lnTo>
                    <a:pt x="898258" y="76200"/>
                  </a:lnTo>
                  <a:lnTo>
                    <a:pt x="899439" y="74930"/>
                  </a:lnTo>
                  <a:lnTo>
                    <a:pt x="900620" y="73660"/>
                  </a:lnTo>
                  <a:lnTo>
                    <a:pt x="904151" y="69850"/>
                  </a:lnTo>
                  <a:lnTo>
                    <a:pt x="904697" y="69850"/>
                  </a:lnTo>
                  <a:lnTo>
                    <a:pt x="905294" y="68580"/>
                  </a:lnTo>
                  <a:lnTo>
                    <a:pt x="904621" y="67310"/>
                  </a:lnTo>
                  <a:lnTo>
                    <a:pt x="903960" y="67310"/>
                  </a:lnTo>
                  <a:lnTo>
                    <a:pt x="903274" y="66040"/>
                  </a:lnTo>
                  <a:lnTo>
                    <a:pt x="901763" y="66040"/>
                  </a:lnTo>
                  <a:lnTo>
                    <a:pt x="895019" y="71120"/>
                  </a:lnTo>
                  <a:lnTo>
                    <a:pt x="894664" y="69850"/>
                  </a:lnTo>
                  <a:lnTo>
                    <a:pt x="895515" y="68580"/>
                  </a:lnTo>
                  <a:lnTo>
                    <a:pt x="897229" y="66040"/>
                  </a:lnTo>
                  <a:lnTo>
                    <a:pt x="898042" y="64770"/>
                  </a:lnTo>
                  <a:lnTo>
                    <a:pt x="898791" y="63500"/>
                  </a:lnTo>
                  <a:lnTo>
                    <a:pt x="899426" y="62230"/>
                  </a:lnTo>
                  <a:lnTo>
                    <a:pt x="900239" y="60960"/>
                  </a:lnTo>
                  <a:lnTo>
                    <a:pt x="897051" y="57150"/>
                  </a:lnTo>
                  <a:lnTo>
                    <a:pt x="894346" y="58420"/>
                  </a:lnTo>
                  <a:lnTo>
                    <a:pt x="889241" y="62230"/>
                  </a:lnTo>
                  <a:lnTo>
                    <a:pt x="888568" y="62230"/>
                  </a:lnTo>
                  <a:lnTo>
                    <a:pt x="888974" y="60960"/>
                  </a:lnTo>
                  <a:lnTo>
                    <a:pt x="889787" y="59690"/>
                  </a:lnTo>
                  <a:lnTo>
                    <a:pt x="894638" y="55880"/>
                  </a:lnTo>
                  <a:lnTo>
                    <a:pt x="895019" y="54610"/>
                  </a:lnTo>
                  <a:lnTo>
                    <a:pt x="895464" y="54610"/>
                  </a:lnTo>
                  <a:lnTo>
                    <a:pt x="895019" y="53340"/>
                  </a:lnTo>
                  <a:lnTo>
                    <a:pt x="893254" y="54610"/>
                  </a:lnTo>
                  <a:lnTo>
                    <a:pt x="892086" y="54610"/>
                  </a:lnTo>
                  <a:lnTo>
                    <a:pt x="888504" y="55880"/>
                  </a:lnTo>
                  <a:lnTo>
                    <a:pt x="885342" y="58420"/>
                  </a:lnTo>
                  <a:lnTo>
                    <a:pt x="877277" y="65633"/>
                  </a:lnTo>
                  <a:lnTo>
                    <a:pt x="877277" y="73660"/>
                  </a:lnTo>
                  <a:lnTo>
                    <a:pt x="876706" y="76200"/>
                  </a:lnTo>
                  <a:lnTo>
                    <a:pt x="874839" y="78740"/>
                  </a:lnTo>
                  <a:lnTo>
                    <a:pt x="869708" y="85090"/>
                  </a:lnTo>
                  <a:lnTo>
                    <a:pt x="865898" y="86360"/>
                  </a:lnTo>
                  <a:lnTo>
                    <a:pt x="861250" y="91440"/>
                  </a:lnTo>
                  <a:lnTo>
                    <a:pt x="859993" y="91440"/>
                  </a:lnTo>
                  <a:lnTo>
                    <a:pt x="859993" y="90170"/>
                  </a:lnTo>
                  <a:lnTo>
                    <a:pt x="861606" y="87630"/>
                  </a:lnTo>
                  <a:lnTo>
                    <a:pt x="862469" y="87630"/>
                  </a:lnTo>
                  <a:lnTo>
                    <a:pt x="866508" y="82550"/>
                  </a:lnTo>
                  <a:lnTo>
                    <a:pt x="869632" y="80010"/>
                  </a:lnTo>
                  <a:lnTo>
                    <a:pt x="874407" y="76200"/>
                  </a:lnTo>
                  <a:lnTo>
                    <a:pt x="877277" y="73660"/>
                  </a:lnTo>
                  <a:lnTo>
                    <a:pt x="877277" y="65633"/>
                  </a:lnTo>
                  <a:lnTo>
                    <a:pt x="875398" y="67310"/>
                  </a:lnTo>
                  <a:lnTo>
                    <a:pt x="873518" y="68580"/>
                  </a:lnTo>
                  <a:lnTo>
                    <a:pt x="873696" y="63500"/>
                  </a:lnTo>
                  <a:lnTo>
                    <a:pt x="872109" y="64770"/>
                  </a:lnTo>
                  <a:lnTo>
                    <a:pt x="867498" y="68580"/>
                  </a:lnTo>
                  <a:lnTo>
                    <a:pt x="866076" y="71120"/>
                  </a:lnTo>
                  <a:lnTo>
                    <a:pt x="864349" y="74930"/>
                  </a:lnTo>
                  <a:lnTo>
                    <a:pt x="865898" y="73660"/>
                  </a:lnTo>
                  <a:lnTo>
                    <a:pt x="870000" y="71120"/>
                  </a:lnTo>
                  <a:lnTo>
                    <a:pt x="869619" y="73660"/>
                  </a:lnTo>
                  <a:lnTo>
                    <a:pt x="867879" y="76200"/>
                  </a:lnTo>
                  <a:lnTo>
                    <a:pt x="867181" y="77470"/>
                  </a:lnTo>
                  <a:lnTo>
                    <a:pt x="860221" y="82550"/>
                  </a:lnTo>
                  <a:lnTo>
                    <a:pt x="856145" y="83820"/>
                  </a:lnTo>
                  <a:lnTo>
                    <a:pt x="851484" y="86131"/>
                  </a:lnTo>
                  <a:lnTo>
                    <a:pt x="855154" y="81280"/>
                  </a:lnTo>
                  <a:lnTo>
                    <a:pt x="852703" y="81280"/>
                  </a:lnTo>
                  <a:lnTo>
                    <a:pt x="855040" y="78740"/>
                  </a:lnTo>
                  <a:lnTo>
                    <a:pt x="854316" y="78740"/>
                  </a:lnTo>
                  <a:lnTo>
                    <a:pt x="852805" y="80010"/>
                  </a:lnTo>
                  <a:lnTo>
                    <a:pt x="845743" y="86360"/>
                  </a:lnTo>
                  <a:lnTo>
                    <a:pt x="845083" y="85090"/>
                  </a:lnTo>
                  <a:lnTo>
                    <a:pt x="843965" y="83820"/>
                  </a:lnTo>
                  <a:lnTo>
                    <a:pt x="845324" y="82550"/>
                  </a:lnTo>
                  <a:lnTo>
                    <a:pt x="850760" y="77470"/>
                  </a:lnTo>
                  <a:lnTo>
                    <a:pt x="851192" y="74930"/>
                  </a:lnTo>
                  <a:lnTo>
                    <a:pt x="853617" y="71120"/>
                  </a:lnTo>
                  <a:lnTo>
                    <a:pt x="857770" y="67310"/>
                  </a:lnTo>
                  <a:lnTo>
                    <a:pt x="859167" y="66040"/>
                  </a:lnTo>
                  <a:lnTo>
                    <a:pt x="861542" y="63500"/>
                  </a:lnTo>
                  <a:lnTo>
                    <a:pt x="863650" y="64770"/>
                  </a:lnTo>
                  <a:lnTo>
                    <a:pt x="863841" y="66040"/>
                  </a:lnTo>
                  <a:lnTo>
                    <a:pt x="866254" y="66040"/>
                  </a:lnTo>
                  <a:lnTo>
                    <a:pt x="869035" y="64770"/>
                  </a:lnTo>
                  <a:lnTo>
                    <a:pt x="870165" y="63500"/>
                  </a:lnTo>
                  <a:lnTo>
                    <a:pt x="872413" y="60960"/>
                  </a:lnTo>
                  <a:lnTo>
                    <a:pt x="873544" y="59690"/>
                  </a:lnTo>
                  <a:lnTo>
                    <a:pt x="878052" y="54610"/>
                  </a:lnTo>
                  <a:lnTo>
                    <a:pt x="879652" y="53340"/>
                  </a:lnTo>
                  <a:lnTo>
                    <a:pt x="884961" y="53340"/>
                  </a:lnTo>
                  <a:lnTo>
                    <a:pt x="888479" y="48260"/>
                  </a:lnTo>
                  <a:lnTo>
                    <a:pt x="889254" y="46990"/>
                  </a:lnTo>
                  <a:lnTo>
                    <a:pt x="889977" y="46990"/>
                  </a:lnTo>
                  <a:lnTo>
                    <a:pt x="887361" y="43180"/>
                  </a:lnTo>
                  <a:lnTo>
                    <a:pt x="884720" y="39370"/>
                  </a:lnTo>
                  <a:lnTo>
                    <a:pt x="884440" y="39370"/>
                  </a:lnTo>
                  <a:lnTo>
                    <a:pt x="884161" y="40640"/>
                  </a:lnTo>
                  <a:lnTo>
                    <a:pt x="881189" y="43180"/>
                  </a:lnTo>
                  <a:lnTo>
                    <a:pt x="880046" y="43180"/>
                  </a:lnTo>
                  <a:lnTo>
                    <a:pt x="882370" y="38138"/>
                  </a:lnTo>
                  <a:lnTo>
                    <a:pt x="877722" y="41910"/>
                  </a:lnTo>
                  <a:lnTo>
                    <a:pt x="875868" y="43180"/>
                  </a:lnTo>
                  <a:lnTo>
                    <a:pt x="871588" y="45720"/>
                  </a:lnTo>
                  <a:lnTo>
                    <a:pt x="869251" y="48234"/>
                  </a:lnTo>
                  <a:lnTo>
                    <a:pt x="869251" y="58420"/>
                  </a:lnTo>
                  <a:lnTo>
                    <a:pt x="868705" y="59182"/>
                  </a:lnTo>
                  <a:lnTo>
                    <a:pt x="869010" y="58420"/>
                  </a:lnTo>
                  <a:lnTo>
                    <a:pt x="869251" y="58420"/>
                  </a:lnTo>
                  <a:lnTo>
                    <a:pt x="869251" y="48234"/>
                  </a:lnTo>
                  <a:lnTo>
                    <a:pt x="868337" y="49644"/>
                  </a:lnTo>
                  <a:lnTo>
                    <a:pt x="868337" y="59690"/>
                  </a:lnTo>
                  <a:lnTo>
                    <a:pt x="867422" y="60960"/>
                  </a:lnTo>
                  <a:lnTo>
                    <a:pt x="868045" y="59690"/>
                  </a:lnTo>
                  <a:lnTo>
                    <a:pt x="868337" y="59690"/>
                  </a:lnTo>
                  <a:lnTo>
                    <a:pt x="868337" y="49644"/>
                  </a:lnTo>
                  <a:lnTo>
                    <a:pt x="865124" y="54610"/>
                  </a:lnTo>
                  <a:lnTo>
                    <a:pt x="862876" y="55880"/>
                  </a:lnTo>
                  <a:lnTo>
                    <a:pt x="859142" y="58420"/>
                  </a:lnTo>
                  <a:lnTo>
                    <a:pt x="858443" y="58420"/>
                  </a:lnTo>
                  <a:lnTo>
                    <a:pt x="859637" y="55880"/>
                  </a:lnTo>
                  <a:lnTo>
                    <a:pt x="860234" y="54610"/>
                  </a:lnTo>
                  <a:lnTo>
                    <a:pt x="860374" y="53340"/>
                  </a:lnTo>
                  <a:lnTo>
                    <a:pt x="860501" y="52070"/>
                  </a:lnTo>
                  <a:lnTo>
                    <a:pt x="864095" y="48260"/>
                  </a:lnTo>
                  <a:lnTo>
                    <a:pt x="863701" y="46990"/>
                  </a:lnTo>
                  <a:lnTo>
                    <a:pt x="861555" y="46990"/>
                  </a:lnTo>
                  <a:lnTo>
                    <a:pt x="860933" y="45720"/>
                  </a:lnTo>
                  <a:lnTo>
                    <a:pt x="857999" y="49530"/>
                  </a:lnTo>
                  <a:lnTo>
                    <a:pt x="855078" y="52070"/>
                  </a:lnTo>
                  <a:lnTo>
                    <a:pt x="852449" y="54381"/>
                  </a:lnTo>
                  <a:lnTo>
                    <a:pt x="854456" y="53340"/>
                  </a:lnTo>
                  <a:lnTo>
                    <a:pt x="851611" y="57150"/>
                  </a:lnTo>
                  <a:lnTo>
                    <a:pt x="857427" y="55880"/>
                  </a:lnTo>
                  <a:lnTo>
                    <a:pt x="856551" y="57150"/>
                  </a:lnTo>
                  <a:lnTo>
                    <a:pt x="849706" y="64770"/>
                  </a:lnTo>
                  <a:lnTo>
                    <a:pt x="848080" y="66040"/>
                  </a:lnTo>
                  <a:lnTo>
                    <a:pt x="843826" y="72390"/>
                  </a:lnTo>
                  <a:lnTo>
                    <a:pt x="844181" y="72390"/>
                  </a:lnTo>
                  <a:lnTo>
                    <a:pt x="847902" y="71120"/>
                  </a:lnTo>
                  <a:lnTo>
                    <a:pt x="849807" y="69850"/>
                  </a:lnTo>
                  <a:lnTo>
                    <a:pt x="851230" y="68580"/>
                  </a:lnTo>
                  <a:lnTo>
                    <a:pt x="853020" y="67310"/>
                  </a:lnTo>
                  <a:lnTo>
                    <a:pt x="852487" y="69850"/>
                  </a:lnTo>
                  <a:lnTo>
                    <a:pt x="851230" y="71120"/>
                  </a:lnTo>
                  <a:lnTo>
                    <a:pt x="848461" y="73660"/>
                  </a:lnTo>
                  <a:lnTo>
                    <a:pt x="845350" y="77470"/>
                  </a:lnTo>
                  <a:lnTo>
                    <a:pt x="844448" y="76200"/>
                  </a:lnTo>
                  <a:lnTo>
                    <a:pt x="843495" y="76200"/>
                  </a:lnTo>
                  <a:lnTo>
                    <a:pt x="839368" y="80010"/>
                  </a:lnTo>
                  <a:lnTo>
                    <a:pt x="837272" y="82550"/>
                  </a:lnTo>
                  <a:lnTo>
                    <a:pt x="835901" y="82550"/>
                  </a:lnTo>
                  <a:lnTo>
                    <a:pt x="835901" y="116840"/>
                  </a:lnTo>
                  <a:lnTo>
                    <a:pt x="834707" y="119380"/>
                  </a:lnTo>
                  <a:lnTo>
                    <a:pt x="833488" y="120650"/>
                  </a:lnTo>
                  <a:lnTo>
                    <a:pt x="831888" y="121920"/>
                  </a:lnTo>
                  <a:lnTo>
                    <a:pt x="828459" y="125730"/>
                  </a:lnTo>
                  <a:lnTo>
                    <a:pt x="827811" y="127000"/>
                  </a:lnTo>
                  <a:lnTo>
                    <a:pt x="831888" y="127000"/>
                  </a:lnTo>
                  <a:lnTo>
                    <a:pt x="830224" y="129540"/>
                  </a:lnTo>
                  <a:lnTo>
                    <a:pt x="825779" y="134620"/>
                  </a:lnTo>
                  <a:lnTo>
                    <a:pt x="825538" y="135890"/>
                  </a:lnTo>
                  <a:lnTo>
                    <a:pt x="825169" y="135890"/>
                  </a:lnTo>
                  <a:lnTo>
                    <a:pt x="822667" y="138430"/>
                  </a:lnTo>
                  <a:lnTo>
                    <a:pt x="821740" y="139306"/>
                  </a:lnTo>
                  <a:lnTo>
                    <a:pt x="821740" y="158750"/>
                  </a:lnTo>
                  <a:lnTo>
                    <a:pt x="819607" y="162560"/>
                  </a:lnTo>
                  <a:lnTo>
                    <a:pt x="817918" y="164706"/>
                  </a:lnTo>
                  <a:lnTo>
                    <a:pt x="817918" y="205740"/>
                  </a:lnTo>
                  <a:lnTo>
                    <a:pt x="813816" y="211823"/>
                  </a:lnTo>
                  <a:lnTo>
                    <a:pt x="813816" y="331470"/>
                  </a:lnTo>
                  <a:lnTo>
                    <a:pt x="813231" y="332740"/>
                  </a:lnTo>
                  <a:lnTo>
                    <a:pt x="813701" y="331470"/>
                  </a:lnTo>
                  <a:lnTo>
                    <a:pt x="813816" y="211823"/>
                  </a:lnTo>
                  <a:lnTo>
                    <a:pt x="811911" y="214630"/>
                  </a:lnTo>
                  <a:lnTo>
                    <a:pt x="808939" y="218440"/>
                  </a:lnTo>
                  <a:lnTo>
                    <a:pt x="806056" y="220980"/>
                  </a:lnTo>
                  <a:lnTo>
                    <a:pt x="804062" y="222250"/>
                  </a:lnTo>
                  <a:lnTo>
                    <a:pt x="800417" y="224790"/>
                  </a:lnTo>
                  <a:lnTo>
                    <a:pt x="796709" y="228600"/>
                  </a:lnTo>
                  <a:lnTo>
                    <a:pt x="791019" y="232410"/>
                  </a:lnTo>
                  <a:lnTo>
                    <a:pt x="789457" y="233680"/>
                  </a:lnTo>
                  <a:lnTo>
                    <a:pt x="789355" y="232410"/>
                  </a:lnTo>
                  <a:lnTo>
                    <a:pt x="791286" y="229870"/>
                  </a:lnTo>
                  <a:lnTo>
                    <a:pt x="792111" y="228600"/>
                  </a:lnTo>
                  <a:lnTo>
                    <a:pt x="792924" y="227330"/>
                  </a:lnTo>
                  <a:lnTo>
                    <a:pt x="795997" y="224790"/>
                  </a:lnTo>
                  <a:lnTo>
                    <a:pt x="801141" y="219710"/>
                  </a:lnTo>
                  <a:lnTo>
                    <a:pt x="802030" y="218440"/>
                  </a:lnTo>
                  <a:lnTo>
                    <a:pt x="802538" y="217170"/>
                  </a:lnTo>
                  <a:lnTo>
                    <a:pt x="798652" y="219710"/>
                  </a:lnTo>
                  <a:lnTo>
                    <a:pt x="794524" y="222250"/>
                  </a:lnTo>
                  <a:lnTo>
                    <a:pt x="789952" y="224790"/>
                  </a:lnTo>
                  <a:lnTo>
                    <a:pt x="787692" y="227330"/>
                  </a:lnTo>
                  <a:lnTo>
                    <a:pt x="783894" y="228600"/>
                  </a:lnTo>
                  <a:lnTo>
                    <a:pt x="783221" y="228600"/>
                  </a:lnTo>
                  <a:lnTo>
                    <a:pt x="783221" y="367030"/>
                  </a:lnTo>
                  <a:lnTo>
                    <a:pt x="782574" y="368300"/>
                  </a:lnTo>
                  <a:lnTo>
                    <a:pt x="782332" y="369570"/>
                  </a:lnTo>
                  <a:lnTo>
                    <a:pt x="782078" y="369570"/>
                  </a:lnTo>
                  <a:lnTo>
                    <a:pt x="780580" y="370840"/>
                  </a:lnTo>
                  <a:lnTo>
                    <a:pt x="777036" y="373380"/>
                  </a:lnTo>
                  <a:lnTo>
                    <a:pt x="775919" y="374650"/>
                  </a:lnTo>
                  <a:lnTo>
                    <a:pt x="776833" y="372110"/>
                  </a:lnTo>
                  <a:lnTo>
                    <a:pt x="777430" y="370840"/>
                  </a:lnTo>
                  <a:lnTo>
                    <a:pt x="777836" y="370840"/>
                  </a:lnTo>
                  <a:lnTo>
                    <a:pt x="779411" y="368300"/>
                  </a:lnTo>
                  <a:lnTo>
                    <a:pt x="782167" y="368300"/>
                  </a:lnTo>
                  <a:lnTo>
                    <a:pt x="783221" y="367030"/>
                  </a:lnTo>
                  <a:lnTo>
                    <a:pt x="783221" y="228600"/>
                  </a:lnTo>
                  <a:lnTo>
                    <a:pt x="782866" y="228600"/>
                  </a:lnTo>
                  <a:lnTo>
                    <a:pt x="783704" y="227330"/>
                  </a:lnTo>
                  <a:lnTo>
                    <a:pt x="787044" y="222250"/>
                  </a:lnTo>
                  <a:lnTo>
                    <a:pt x="786701" y="220980"/>
                  </a:lnTo>
                  <a:lnTo>
                    <a:pt x="782739" y="224790"/>
                  </a:lnTo>
                  <a:lnTo>
                    <a:pt x="781570" y="226060"/>
                  </a:lnTo>
                  <a:lnTo>
                    <a:pt x="779767" y="227330"/>
                  </a:lnTo>
                  <a:lnTo>
                    <a:pt x="778065" y="227330"/>
                  </a:lnTo>
                  <a:lnTo>
                    <a:pt x="779233" y="226060"/>
                  </a:lnTo>
                  <a:lnTo>
                    <a:pt x="780923" y="223520"/>
                  </a:lnTo>
                  <a:lnTo>
                    <a:pt x="781748" y="223520"/>
                  </a:lnTo>
                  <a:lnTo>
                    <a:pt x="784390" y="219710"/>
                  </a:lnTo>
                  <a:lnTo>
                    <a:pt x="785342" y="215900"/>
                  </a:lnTo>
                  <a:lnTo>
                    <a:pt x="792784" y="210820"/>
                  </a:lnTo>
                  <a:lnTo>
                    <a:pt x="796340" y="209550"/>
                  </a:lnTo>
                  <a:lnTo>
                    <a:pt x="797306" y="212090"/>
                  </a:lnTo>
                  <a:lnTo>
                    <a:pt x="801128" y="209550"/>
                  </a:lnTo>
                  <a:lnTo>
                    <a:pt x="806246" y="207010"/>
                  </a:lnTo>
                  <a:lnTo>
                    <a:pt x="806450" y="208280"/>
                  </a:lnTo>
                  <a:lnTo>
                    <a:pt x="802525" y="213360"/>
                  </a:lnTo>
                  <a:lnTo>
                    <a:pt x="804151" y="213360"/>
                  </a:lnTo>
                  <a:lnTo>
                    <a:pt x="816495" y="207010"/>
                  </a:lnTo>
                  <a:lnTo>
                    <a:pt x="817118" y="205740"/>
                  </a:lnTo>
                  <a:lnTo>
                    <a:pt x="817918" y="205740"/>
                  </a:lnTo>
                  <a:lnTo>
                    <a:pt x="817918" y="164706"/>
                  </a:lnTo>
                  <a:lnTo>
                    <a:pt x="816597" y="166370"/>
                  </a:lnTo>
                  <a:lnTo>
                    <a:pt x="815352" y="166370"/>
                  </a:lnTo>
                  <a:lnTo>
                    <a:pt x="813574" y="168910"/>
                  </a:lnTo>
                  <a:lnTo>
                    <a:pt x="811504" y="168910"/>
                  </a:lnTo>
                  <a:lnTo>
                    <a:pt x="812457" y="167640"/>
                  </a:lnTo>
                  <a:lnTo>
                    <a:pt x="813346" y="166370"/>
                  </a:lnTo>
                  <a:lnTo>
                    <a:pt x="817626" y="161290"/>
                  </a:lnTo>
                  <a:lnTo>
                    <a:pt x="819378" y="160020"/>
                  </a:lnTo>
                  <a:lnTo>
                    <a:pt x="820966" y="157480"/>
                  </a:lnTo>
                  <a:lnTo>
                    <a:pt x="821537" y="158750"/>
                  </a:lnTo>
                  <a:lnTo>
                    <a:pt x="821740" y="158750"/>
                  </a:lnTo>
                  <a:lnTo>
                    <a:pt x="821740" y="139306"/>
                  </a:lnTo>
                  <a:lnTo>
                    <a:pt x="821309" y="139700"/>
                  </a:lnTo>
                  <a:lnTo>
                    <a:pt x="817702" y="139700"/>
                  </a:lnTo>
                  <a:lnTo>
                    <a:pt x="817714" y="138430"/>
                  </a:lnTo>
                  <a:lnTo>
                    <a:pt x="817740" y="137160"/>
                  </a:lnTo>
                  <a:lnTo>
                    <a:pt x="817333" y="135890"/>
                  </a:lnTo>
                  <a:lnTo>
                    <a:pt x="818045" y="134620"/>
                  </a:lnTo>
                  <a:lnTo>
                    <a:pt x="819289" y="133350"/>
                  </a:lnTo>
                  <a:lnTo>
                    <a:pt x="823048" y="129540"/>
                  </a:lnTo>
                  <a:lnTo>
                    <a:pt x="826363" y="125730"/>
                  </a:lnTo>
                  <a:lnTo>
                    <a:pt x="831418" y="119380"/>
                  </a:lnTo>
                  <a:lnTo>
                    <a:pt x="832535" y="119380"/>
                  </a:lnTo>
                  <a:lnTo>
                    <a:pt x="835469" y="116840"/>
                  </a:lnTo>
                  <a:lnTo>
                    <a:pt x="835901" y="116840"/>
                  </a:lnTo>
                  <a:lnTo>
                    <a:pt x="835901" y="82550"/>
                  </a:lnTo>
                  <a:lnTo>
                    <a:pt x="835774" y="82550"/>
                  </a:lnTo>
                  <a:lnTo>
                    <a:pt x="836053" y="81280"/>
                  </a:lnTo>
                  <a:lnTo>
                    <a:pt x="838504" y="77470"/>
                  </a:lnTo>
                  <a:lnTo>
                    <a:pt x="839317" y="76200"/>
                  </a:lnTo>
                  <a:lnTo>
                    <a:pt x="839978" y="73660"/>
                  </a:lnTo>
                  <a:lnTo>
                    <a:pt x="834745" y="77470"/>
                  </a:lnTo>
                  <a:lnTo>
                    <a:pt x="833983" y="77470"/>
                  </a:lnTo>
                  <a:lnTo>
                    <a:pt x="834732" y="76200"/>
                  </a:lnTo>
                  <a:lnTo>
                    <a:pt x="839266" y="68580"/>
                  </a:lnTo>
                  <a:lnTo>
                    <a:pt x="831380" y="76200"/>
                  </a:lnTo>
                  <a:lnTo>
                    <a:pt x="831253" y="74091"/>
                  </a:lnTo>
                  <a:lnTo>
                    <a:pt x="831253" y="87630"/>
                  </a:lnTo>
                  <a:lnTo>
                    <a:pt x="830084" y="90170"/>
                  </a:lnTo>
                  <a:lnTo>
                    <a:pt x="823341" y="96520"/>
                  </a:lnTo>
                  <a:lnTo>
                    <a:pt x="823455" y="97790"/>
                  </a:lnTo>
                  <a:lnTo>
                    <a:pt x="821143" y="101600"/>
                  </a:lnTo>
                  <a:lnTo>
                    <a:pt x="820305" y="102895"/>
                  </a:lnTo>
                  <a:lnTo>
                    <a:pt x="816394" y="106680"/>
                  </a:lnTo>
                  <a:lnTo>
                    <a:pt x="815530" y="105410"/>
                  </a:lnTo>
                  <a:lnTo>
                    <a:pt x="813650" y="106768"/>
                  </a:lnTo>
                  <a:lnTo>
                    <a:pt x="813650" y="156210"/>
                  </a:lnTo>
                  <a:lnTo>
                    <a:pt x="810907" y="159346"/>
                  </a:lnTo>
                  <a:lnTo>
                    <a:pt x="810907" y="185420"/>
                  </a:lnTo>
                  <a:lnTo>
                    <a:pt x="810907" y="186690"/>
                  </a:lnTo>
                  <a:lnTo>
                    <a:pt x="810209" y="187960"/>
                  </a:lnTo>
                  <a:lnTo>
                    <a:pt x="807199" y="190500"/>
                  </a:lnTo>
                  <a:lnTo>
                    <a:pt x="804506" y="193040"/>
                  </a:lnTo>
                  <a:lnTo>
                    <a:pt x="795007" y="201930"/>
                  </a:lnTo>
                  <a:lnTo>
                    <a:pt x="794385" y="200660"/>
                  </a:lnTo>
                  <a:lnTo>
                    <a:pt x="796886" y="196850"/>
                  </a:lnTo>
                  <a:lnTo>
                    <a:pt x="797623" y="195580"/>
                  </a:lnTo>
                  <a:lnTo>
                    <a:pt x="802563" y="191770"/>
                  </a:lnTo>
                  <a:lnTo>
                    <a:pt x="803744" y="190500"/>
                  </a:lnTo>
                  <a:lnTo>
                    <a:pt x="807262" y="186690"/>
                  </a:lnTo>
                  <a:lnTo>
                    <a:pt x="810844" y="185445"/>
                  </a:lnTo>
                  <a:lnTo>
                    <a:pt x="810907" y="159346"/>
                  </a:lnTo>
                  <a:lnTo>
                    <a:pt x="809205" y="161290"/>
                  </a:lnTo>
                  <a:lnTo>
                    <a:pt x="806488" y="166370"/>
                  </a:lnTo>
                  <a:lnTo>
                    <a:pt x="802208" y="170180"/>
                  </a:lnTo>
                  <a:lnTo>
                    <a:pt x="797128" y="175260"/>
                  </a:lnTo>
                  <a:lnTo>
                    <a:pt x="795782" y="176530"/>
                  </a:lnTo>
                  <a:lnTo>
                    <a:pt x="791451" y="177800"/>
                  </a:lnTo>
                  <a:lnTo>
                    <a:pt x="790359" y="176530"/>
                  </a:lnTo>
                  <a:lnTo>
                    <a:pt x="789012" y="176530"/>
                  </a:lnTo>
                  <a:lnTo>
                    <a:pt x="789546" y="175260"/>
                  </a:lnTo>
                  <a:lnTo>
                    <a:pt x="790498" y="173990"/>
                  </a:lnTo>
                  <a:lnTo>
                    <a:pt x="791552" y="173990"/>
                  </a:lnTo>
                  <a:lnTo>
                    <a:pt x="792695" y="172720"/>
                  </a:lnTo>
                  <a:lnTo>
                    <a:pt x="793013" y="172720"/>
                  </a:lnTo>
                  <a:lnTo>
                    <a:pt x="797433" y="171450"/>
                  </a:lnTo>
                  <a:lnTo>
                    <a:pt x="800747" y="167640"/>
                  </a:lnTo>
                  <a:lnTo>
                    <a:pt x="801700" y="166370"/>
                  </a:lnTo>
                  <a:lnTo>
                    <a:pt x="804583" y="162560"/>
                  </a:lnTo>
                  <a:lnTo>
                    <a:pt x="807275" y="158750"/>
                  </a:lnTo>
                  <a:lnTo>
                    <a:pt x="809955" y="156210"/>
                  </a:lnTo>
                  <a:lnTo>
                    <a:pt x="813333" y="154940"/>
                  </a:lnTo>
                  <a:lnTo>
                    <a:pt x="813650" y="156210"/>
                  </a:lnTo>
                  <a:lnTo>
                    <a:pt x="813650" y="106768"/>
                  </a:lnTo>
                  <a:lnTo>
                    <a:pt x="810247" y="109220"/>
                  </a:lnTo>
                  <a:lnTo>
                    <a:pt x="811110" y="107950"/>
                  </a:lnTo>
                  <a:lnTo>
                    <a:pt x="811695" y="106680"/>
                  </a:lnTo>
                  <a:lnTo>
                    <a:pt x="813816" y="102870"/>
                  </a:lnTo>
                  <a:lnTo>
                    <a:pt x="814755" y="101600"/>
                  </a:lnTo>
                  <a:lnTo>
                    <a:pt x="814565" y="100330"/>
                  </a:lnTo>
                  <a:lnTo>
                    <a:pt x="811364" y="102895"/>
                  </a:lnTo>
                  <a:lnTo>
                    <a:pt x="809536" y="104140"/>
                  </a:lnTo>
                  <a:lnTo>
                    <a:pt x="808342" y="106121"/>
                  </a:lnTo>
                  <a:lnTo>
                    <a:pt x="808342" y="138430"/>
                  </a:lnTo>
                  <a:lnTo>
                    <a:pt x="807529" y="139700"/>
                  </a:lnTo>
                  <a:lnTo>
                    <a:pt x="807504" y="138430"/>
                  </a:lnTo>
                  <a:lnTo>
                    <a:pt x="808342" y="138430"/>
                  </a:lnTo>
                  <a:lnTo>
                    <a:pt x="808342" y="106121"/>
                  </a:lnTo>
                  <a:lnTo>
                    <a:pt x="807999" y="106680"/>
                  </a:lnTo>
                  <a:lnTo>
                    <a:pt x="804100" y="111760"/>
                  </a:lnTo>
                  <a:lnTo>
                    <a:pt x="802982" y="113030"/>
                  </a:lnTo>
                  <a:lnTo>
                    <a:pt x="802309" y="113030"/>
                  </a:lnTo>
                  <a:lnTo>
                    <a:pt x="802309" y="140970"/>
                  </a:lnTo>
                  <a:lnTo>
                    <a:pt x="801890" y="142240"/>
                  </a:lnTo>
                  <a:lnTo>
                    <a:pt x="800112" y="143510"/>
                  </a:lnTo>
                  <a:lnTo>
                    <a:pt x="798995" y="144780"/>
                  </a:lnTo>
                  <a:lnTo>
                    <a:pt x="798220" y="143510"/>
                  </a:lnTo>
                  <a:lnTo>
                    <a:pt x="798626" y="143510"/>
                  </a:lnTo>
                  <a:lnTo>
                    <a:pt x="800595" y="140970"/>
                  </a:lnTo>
                  <a:lnTo>
                    <a:pt x="802309" y="140970"/>
                  </a:lnTo>
                  <a:lnTo>
                    <a:pt x="802309" y="113030"/>
                  </a:lnTo>
                  <a:lnTo>
                    <a:pt x="801319" y="113030"/>
                  </a:lnTo>
                  <a:lnTo>
                    <a:pt x="801497" y="111760"/>
                  </a:lnTo>
                  <a:lnTo>
                    <a:pt x="801674" y="110490"/>
                  </a:lnTo>
                  <a:lnTo>
                    <a:pt x="802678" y="107950"/>
                  </a:lnTo>
                  <a:lnTo>
                    <a:pt x="804062" y="106680"/>
                  </a:lnTo>
                  <a:lnTo>
                    <a:pt x="809561" y="101600"/>
                  </a:lnTo>
                  <a:lnTo>
                    <a:pt x="810945" y="100330"/>
                  </a:lnTo>
                  <a:lnTo>
                    <a:pt x="811593" y="99060"/>
                  </a:lnTo>
                  <a:lnTo>
                    <a:pt x="811225" y="97790"/>
                  </a:lnTo>
                  <a:lnTo>
                    <a:pt x="811110" y="95250"/>
                  </a:lnTo>
                  <a:lnTo>
                    <a:pt x="816140" y="90170"/>
                  </a:lnTo>
                  <a:lnTo>
                    <a:pt x="818286" y="88900"/>
                  </a:lnTo>
                  <a:lnTo>
                    <a:pt x="821118" y="86360"/>
                  </a:lnTo>
                  <a:lnTo>
                    <a:pt x="822439" y="86360"/>
                  </a:lnTo>
                  <a:lnTo>
                    <a:pt x="821715" y="87630"/>
                  </a:lnTo>
                  <a:lnTo>
                    <a:pt x="820331" y="88900"/>
                  </a:lnTo>
                  <a:lnTo>
                    <a:pt x="819150" y="90170"/>
                  </a:lnTo>
                  <a:lnTo>
                    <a:pt x="815340" y="95250"/>
                  </a:lnTo>
                  <a:lnTo>
                    <a:pt x="815517" y="96520"/>
                  </a:lnTo>
                  <a:lnTo>
                    <a:pt x="822883" y="91440"/>
                  </a:lnTo>
                  <a:lnTo>
                    <a:pt x="826947" y="88900"/>
                  </a:lnTo>
                  <a:lnTo>
                    <a:pt x="831253" y="87630"/>
                  </a:lnTo>
                  <a:lnTo>
                    <a:pt x="831253" y="74091"/>
                  </a:lnTo>
                  <a:lnTo>
                    <a:pt x="831227" y="73660"/>
                  </a:lnTo>
                  <a:lnTo>
                    <a:pt x="829411" y="74930"/>
                  </a:lnTo>
                  <a:lnTo>
                    <a:pt x="821791" y="82550"/>
                  </a:lnTo>
                  <a:lnTo>
                    <a:pt x="815327" y="87630"/>
                  </a:lnTo>
                  <a:lnTo>
                    <a:pt x="808609" y="92710"/>
                  </a:lnTo>
                  <a:lnTo>
                    <a:pt x="807415" y="92710"/>
                  </a:lnTo>
                  <a:lnTo>
                    <a:pt x="805307" y="97790"/>
                  </a:lnTo>
                  <a:lnTo>
                    <a:pt x="805141" y="97980"/>
                  </a:lnTo>
                  <a:lnTo>
                    <a:pt x="805141" y="101600"/>
                  </a:lnTo>
                  <a:lnTo>
                    <a:pt x="805129" y="102895"/>
                  </a:lnTo>
                  <a:lnTo>
                    <a:pt x="804100" y="104140"/>
                  </a:lnTo>
                  <a:lnTo>
                    <a:pt x="803351" y="104140"/>
                  </a:lnTo>
                  <a:lnTo>
                    <a:pt x="802017" y="105410"/>
                  </a:lnTo>
                  <a:lnTo>
                    <a:pt x="800519" y="106680"/>
                  </a:lnTo>
                  <a:lnTo>
                    <a:pt x="800430" y="105410"/>
                  </a:lnTo>
                  <a:lnTo>
                    <a:pt x="801535" y="104140"/>
                  </a:lnTo>
                  <a:lnTo>
                    <a:pt x="801979" y="104140"/>
                  </a:lnTo>
                  <a:lnTo>
                    <a:pt x="803833" y="101600"/>
                  </a:lnTo>
                  <a:lnTo>
                    <a:pt x="805141" y="101600"/>
                  </a:lnTo>
                  <a:lnTo>
                    <a:pt x="805141" y="97980"/>
                  </a:lnTo>
                  <a:lnTo>
                    <a:pt x="801878" y="101600"/>
                  </a:lnTo>
                  <a:lnTo>
                    <a:pt x="797229" y="105410"/>
                  </a:lnTo>
                  <a:lnTo>
                    <a:pt x="795820" y="106680"/>
                  </a:lnTo>
                  <a:lnTo>
                    <a:pt x="794600" y="106680"/>
                  </a:lnTo>
                  <a:lnTo>
                    <a:pt x="795997" y="104140"/>
                  </a:lnTo>
                  <a:lnTo>
                    <a:pt x="799147" y="100330"/>
                  </a:lnTo>
                  <a:lnTo>
                    <a:pt x="800100" y="99060"/>
                  </a:lnTo>
                  <a:lnTo>
                    <a:pt x="802005" y="96520"/>
                  </a:lnTo>
                  <a:lnTo>
                    <a:pt x="796886" y="99060"/>
                  </a:lnTo>
                  <a:lnTo>
                    <a:pt x="799350" y="95250"/>
                  </a:lnTo>
                  <a:lnTo>
                    <a:pt x="800303" y="92710"/>
                  </a:lnTo>
                  <a:lnTo>
                    <a:pt x="796226" y="92710"/>
                  </a:lnTo>
                  <a:lnTo>
                    <a:pt x="802817" y="85090"/>
                  </a:lnTo>
                  <a:lnTo>
                    <a:pt x="806119" y="83820"/>
                  </a:lnTo>
                  <a:lnTo>
                    <a:pt x="809752" y="82550"/>
                  </a:lnTo>
                  <a:lnTo>
                    <a:pt x="810564" y="81280"/>
                  </a:lnTo>
                  <a:lnTo>
                    <a:pt x="813473" y="77470"/>
                  </a:lnTo>
                  <a:lnTo>
                    <a:pt x="821740" y="77470"/>
                  </a:lnTo>
                  <a:lnTo>
                    <a:pt x="830110" y="68580"/>
                  </a:lnTo>
                  <a:lnTo>
                    <a:pt x="832789" y="68580"/>
                  </a:lnTo>
                  <a:lnTo>
                    <a:pt x="837399" y="67310"/>
                  </a:lnTo>
                  <a:lnTo>
                    <a:pt x="840371" y="67310"/>
                  </a:lnTo>
                  <a:lnTo>
                    <a:pt x="842403" y="66040"/>
                  </a:lnTo>
                  <a:lnTo>
                    <a:pt x="847051" y="59690"/>
                  </a:lnTo>
                  <a:lnTo>
                    <a:pt x="852017" y="54610"/>
                  </a:lnTo>
                  <a:lnTo>
                    <a:pt x="852055" y="54381"/>
                  </a:lnTo>
                  <a:lnTo>
                    <a:pt x="851357" y="53340"/>
                  </a:lnTo>
                  <a:lnTo>
                    <a:pt x="853579" y="50800"/>
                  </a:lnTo>
                  <a:lnTo>
                    <a:pt x="854710" y="49530"/>
                  </a:lnTo>
                  <a:lnTo>
                    <a:pt x="854405" y="49530"/>
                  </a:lnTo>
                  <a:lnTo>
                    <a:pt x="854722" y="48260"/>
                  </a:lnTo>
                  <a:lnTo>
                    <a:pt x="853795" y="49530"/>
                  </a:lnTo>
                  <a:lnTo>
                    <a:pt x="849744" y="50800"/>
                  </a:lnTo>
                  <a:lnTo>
                    <a:pt x="849503" y="49530"/>
                  </a:lnTo>
                  <a:lnTo>
                    <a:pt x="850290" y="48260"/>
                  </a:lnTo>
                  <a:lnTo>
                    <a:pt x="853490" y="43180"/>
                  </a:lnTo>
                  <a:lnTo>
                    <a:pt x="852741" y="43180"/>
                  </a:lnTo>
                  <a:lnTo>
                    <a:pt x="847090" y="45720"/>
                  </a:lnTo>
                  <a:lnTo>
                    <a:pt x="844130" y="48260"/>
                  </a:lnTo>
                  <a:lnTo>
                    <a:pt x="843419" y="45720"/>
                  </a:lnTo>
                  <a:lnTo>
                    <a:pt x="841552" y="46990"/>
                  </a:lnTo>
                  <a:lnTo>
                    <a:pt x="836422" y="50800"/>
                  </a:lnTo>
                  <a:lnTo>
                    <a:pt x="838581" y="48260"/>
                  </a:lnTo>
                  <a:lnTo>
                    <a:pt x="841019" y="44450"/>
                  </a:lnTo>
                  <a:lnTo>
                    <a:pt x="839660" y="44450"/>
                  </a:lnTo>
                  <a:lnTo>
                    <a:pt x="835304" y="48260"/>
                  </a:lnTo>
                  <a:lnTo>
                    <a:pt x="833031" y="50800"/>
                  </a:lnTo>
                  <a:lnTo>
                    <a:pt x="832840" y="53340"/>
                  </a:lnTo>
                  <a:lnTo>
                    <a:pt x="832612" y="54610"/>
                  </a:lnTo>
                  <a:lnTo>
                    <a:pt x="831977" y="55880"/>
                  </a:lnTo>
                  <a:lnTo>
                    <a:pt x="825893" y="60960"/>
                  </a:lnTo>
                  <a:lnTo>
                    <a:pt x="822960" y="63500"/>
                  </a:lnTo>
                  <a:lnTo>
                    <a:pt x="817930" y="68580"/>
                  </a:lnTo>
                  <a:lnTo>
                    <a:pt x="816622" y="68580"/>
                  </a:lnTo>
                  <a:lnTo>
                    <a:pt x="817702" y="66040"/>
                  </a:lnTo>
                  <a:lnTo>
                    <a:pt x="818248" y="64770"/>
                  </a:lnTo>
                  <a:lnTo>
                    <a:pt x="818794" y="63500"/>
                  </a:lnTo>
                  <a:lnTo>
                    <a:pt x="821461" y="59690"/>
                  </a:lnTo>
                  <a:lnTo>
                    <a:pt x="826871" y="53340"/>
                  </a:lnTo>
                  <a:lnTo>
                    <a:pt x="829335" y="50800"/>
                  </a:lnTo>
                  <a:lnTo>
                    <a:pt x="832104" y="49530"/>
                  </a:lnTo>
                  <a:lnTo>
                    <a:pt x="831837" y="49530"/>
                  </a:lnTo>
                  <a:lnTo>
                    <a:pt x="832078" y="48260"/>
                  </a:lnTo>
                  <a:lnTo>
                    <a:pt x="832459" y="48260"/>
                  </a:lnTo>
                  <a:lnTo>
                    <a:pt x="832700" y="45720"/>
                  </a:lnTo>
                  <a:lnTo>
                    <a:pt x="831862" y="45720"/>
                  </a:lnTo>
                  <a:lnTo>
                    <a:pt x="827201" y="50800"/>
                  </a:lnTo>
                  <a:lnTo>
                    <a:pt x="825525" y="53340"/>
                  </a:lnTo>
                  <a:lnTo>
                    <a:pt x="820623" y="59690"/>
                  </a:lnTo>
                  <a:lnTo>
                    <a:pt x="817499" y="62230"/>
                  </a:lnTo>
                  <a:lnTo>
                    <a:pt x="814895" y="63068"/>
                  </a:lnTo>
                  <a:lnTo>
                    <a:pt x="814895" y="66040"/>
                  </a:lnTo>
                  <a:lnTo>
                    <a:pt x="814082" y="67310"/>
                  </a:lnTo>
                  <a:lnTo>
                    <a:pt x="807440" y="74930"/>
                  </a:lnTo>
                  <a:lnTo>
                    <a:pt x="801103" y="81280"/>
                  </a:lnTo>
                  <a:lnTo>
                    <a:pt x="796709" y="88900"/>
                  </a:lnTo>
                  <a:lnTo>
                    <a:pt x="794791" y="90170"/>
                  </a:lnTo>
                  <a:lnTo>
                    <a:pt x="789520" y="93980"/>
                  </a:lnTo>
                  <a:lnTo>
                    <a:pt x="787615" y="95250"/>
                  </a:lnTo>
                  <a:lnTo>
                    <a:pt x="785863" y="96520"/>
                  </a:lnTo>
                  <a:lnTo>
                    <a:pt x="787400" y="93980"/>
                  </a:lnTo>
                  <a:lnTo>
                    <a:pt x="791933" y="90170"/>
                  </a:lnTo>
                  <a:lnTo>
                    <a:pt x="792861" y="88900"/>
                  </a:lnTo>
                  <a:lnTo>
                    <a:pt x="789559" y="88900"/>
                  </a:lnTo>
                  <a:lnTo>
                    <a:pt x="790892" y="87630"/>
                  </a:lnTo>
                  <a:lnTo>
                    <a:pt x="797534" y="81280"/>
                  </a:lnTo>
                  <a:lnTo>
                    <a:pt x="795007" y="81280"/>
                  </a:lnTo>
                  <a:lnTo>
                    <a:pt x="796226" y="80010"/>
                  </a:lnTo>
                  <a:lnTo>
                    <a:pt x="799376" y="77470"/>
                  </a:lnTo>
                  <a:lnTo>
                    <a:pt x="802525" y="74930"/>
                  </a:lnTo>
                  <a:lnTo>
                    <a:pt x="808532" y="68580"/>
                  </a:lnTo>
                  <a:lnTo>
                    <a:pt x="809726" y="67310"/>
                  </a:lnTo>
                  <a:lnTo>
                    <a:pt x="813904" y="66040"/>
                  </a:lnTo>
                  <a:lnTo>
                    <a:pt x="814895" y="66040"/>
                  </a:lnTo>
                  <a:lnTo>
                    <a:pt x="814895" y="63068"/>
                  </a:lnTo>
                  <a:lnTo>
                    <a:pt x="813511" y="63500"/>
                  </a:lnTo>
                  <a:lnTo>
                    <a:pt x="809650" y="63500"/>
                  </a:lnTo>
                  <a:lnTo>
                    <a:pt x="810387" y="62230"/>
                  </a:lnTo>
                  <a:lnTo>
                    <a:pt x="811110" y="60960"/>
                  </a:lnTo>
                  <a:lnTo>
                    <a:pt x="813346" y="58420"/>
                  </a:lnTo>
                  <a:lnTo>
                    <a:pt x="814463" y="57150"/>
                  </a:lnTo>
                  <a:lnTo>
                    <a:pt x="816673" y="55880"/>
                  </a:lnTo>
                  <a:lnTo>
                    <a:pt x="822490" y="52070"/>
                  </a:lnTo>
                  <a:lnTo>
                    <a:pt x="824433" y="50800"/>
                  </a:lnTo>
                  <a:lnTo>
                    <a:pt x="826681" y="48260"/>
                  </a:lnTo>
                  <a:lnTo>
                    <a:pt x="830046" y="44450"/>
                  </a:lnTo>
                  <a:lnTo>
                    <a:pt x="837120" y="36830"/>
                  </a:lnTo>
                  <a:lnTo>
                    <a:pt x="838161" y="35560"/>
                  </a:lnTo>
                  <a:lnTo>
                    <a:pt x="838263" y="33020"/>
                  </a:lnTo>
                  <a:lnTo>
                    <a:pt x="837107" y="34290"/>
                  </a:lnTo>
                  <a:lnTo>
                    <a:pt x="835977" y="34290"/>
                  </a:lnTo>
                  <a:lnTo>
                    <a:pt x="817016" y="48260"/>
                  </a:lnTo>
                  <a:lnTo>
                    <a:pt x="823175" y="41910"/>
                  </a:lnTo>
                  <a:lnTo>
                    <a:pt x="824407" y="40640"/>
                  </a:lnTo>
                  <a:lnTo>
                    <a:pt x="820813" y="41706"/>
                  </a:lnTo>
                  <a:lnTo>
                    <a:pt x="821359" y="40640"/>
                  </a:lnTo>
                  <a:lnTo>
                    <a:pt x="825258" y="38100"/>
                  </a:lnTo>
                  <a:lnTo>
                    <a:pt x="826198" y="36830"/>
                  </a:lnTo>
                  <a:lnTo>
                    <a:pt x="825614" y="35560"/>
                  </a:lnTo>
                  <a:lnTo>
                    <a:pt x="825131" y="34290"/>
                  </a:lnTo>
                  <a:lnTo>
                    <a:pt x="828205" y="30657"/>
                  </a:lnTo>
                  <a:lnTo>
                    <a:pt x="824738" y="33020"/>
                  </a:lnTo>
                  <a:lnTo>
                    <a:pt x="815733" y="40640"/>
                  </a:lnTo>
                  <a:lnTo>
                    <a:pt x="816267" y="41910"/>
                  </a:lnTo>
                  <a:lnTo>
                    <a:pt x="814959" y="44450"/>
                  </a:lnTo>
                  <a:lnTo>
                    <a:pt x="812215" y="46990"/>
                  </a:lnTo>
                  <a:lnTo>
                    <a:pt x="811276" y="47917"/>
                  </a:lnTo>
                  <a:lnTo>
                    <a:pt x="811276" y="53340"/>
                  </a:lnTo>
                  <a:lnTo>
                    <a:pt x="810806" y="53340"/>
                  </a:lnTo>
                  <a:lnTo>
                    <a:pt x="808621" y="55880"/>
                  </a:lnTo>
                  <a:lnTo>
                    <a:pt x="808012" y="55880"/>
                  </a:lnTo>
                  <a:lnTo>
                    <a:pt x="808062" y="54610"/>
                  </a:lnTo>
                  <a:lnTo>
                    <a:pt x="808189" y="54610"/>
                  </a:lnTo>
                  <a:lnTo>
                    <a:pt x="809536" y="53340"/>
                  </a:lnTo>
                  <a:lnTo>
                    <a:pt x="809917" y="53340"/>
                  </a:lnTo>
                  <a:lnTo>
                    <a:pt x="810641" y="52070"/>
                  </a:lnTo>
                  <a:lnTo>
                    <a:pt x="811276" y="53340"/>
                  </a:lnTo>
                  <a:lnTo>
                    <a:pt x="811276" y="47917"/>
                  </a:lnTo>
                  <a:lnTo>
                    <a:pt x="804341" y="54724"/>
                  </a:lnTo>
                  <a:lnTo>
                    <a:pt x="804341" y="58420"/>
                  </a:lnTo>
                  <a:lnTo>
                    <a:pt x="804329" y="59690"/>
                  </a:lnTo>
                  <a:lnTo>
                    <a:pt x="803859" y="59690"/>
                  </a:lnTo>
                  <a:lnTo>
                    <a:pt x="803490" y="60960"/>
                  </a:lnTo>
                  <a:lnTo>
                    <a:pt x="801992" y="62230"/>
                  </a:lnTo>
                  <a:lnTo>
                    <a:pt x="801077" y="62230"/>
                  </a:lnTo>
                  <a:lnTo>
                    <a:pt x="801611" y="60960"/>
                  </a:lnTo>
                  <a:lnTo>
                    <a:pt x="802500" y="60960"/>
                  </a:lnTo>
                  <a:lnTo>
                    <a:pt x="803922" y="58420"/>
                  </a:lnTo>
                  <a:lnTo>
                    <a:pt x="804341" y="58420"/>
                  </a:lnTo>
                  <a:lnTo>
                    <a:pt x="804341" y="54724"/>
                  </a:lnTo>
                  <a:lnTo>
                    <a:pt x="803160" y="55880"/>
                  </a:lnTo>
                  <a:lnTo>
                    <a:pt x="802640" y="56032"/>
                  </a:lnTo>
                  <a:lnTo>
                    <a:pt x="799680" y="59829"/>
                  </a:lnTo>
                  <a:lnTo>
                    <a:pt x="799680" y="68580"/>
                  </a:lnTo>
                  <a:lnTo>
                    <a:pt x="798398" y="71120"/>
                  </a:lnTo>
                  <a:lnTo>
                    <a:pt x="796048" y="73660"/>
                  </a:lnTo>
                  <a:lnTo>
                    <a:pt x="791667" y="76200"/>
                  </a:lnTo>
                  <a:lnTo>
                    <a:pt x="789851" y="77470"/>
                  </a:lnTo>
                  <a:lnTo>
                    <a:pt x="789076" y="76200"/>
                  </a:lnTo>
                  <a:lnTo>
                    <a:pt x="789825" y="74930"/>
                  </a:lnTo>
                  <a:lnTo>
                    <a:pt x="790194" y="74930"/>
                  </a:lnTo>
                  <a:lnTo>
                    <a:pt x="790854" y="73660"/>
                  </a:lnTo>
                  <a:lnTo>
                    <a:pt x="791603" y="72390"/>
                  </a:lnTo>
                  <a:lnTo>
                    <a:pt x="794588" y="71120"/>
                  </a:lnTo>
                  <a:lnTo>
                    <a:pt x="796582" y="69850"/>
                  </a:lnTo>
                  <a:lnTo>
                    <a:pt x="798817" y="68580"/>
                  </a:lnTo>
                  <a:lnTo>
                    <a:pt x="799680" y="68580"/>
                  </a:lnTo>
                  <a:lnTo>
                    <a:pt x="799680" y="59829"/>
                  </a:lnTo>
                  <a:lnTo>
                    <a:pt x="797801" y="62230"/>
                  </a:lnTo>
                  <a:lnTo>
                    <a:pt x="796950" y="63500"/>
                  </a:lnTo>
                  <a:lnTo>
                    <a:pt x="795693" y="64770"/>
                  </a:lnTo>
                  <a:lnTo>
                    <a:pt x="793953" y="64770"/>
                  </a:lnTo>
                  <a:lnTo>
                    <a:pt x="795718" y="63500"/>
                  </a:lnTo>
                  <a:lnTo>
                    <a:pt x="797039" y="62230"/>
                  </a:lnTo>
                  <a:lnTo>
                    <a:pt x="802614" y="56032"/>
                  </a:lnTo>
                  <a:lnTo>
                    <a:pt x="798614" y="57150"/>
                  </a:lnTo>
                  <a:lnTo>
                    <a:pt x="792403" y="60960"/>
                  </a:lnTo>
                  <a:lnTo>
                    <a:pt x="786041" y="65354"/>
                  </a:lnTo>
                  <a:lnTo>
                    <a:pt x="786041" y="95250"/>
                  </a:lnTo>
                  <a:lnTo>
                    <a:pt x="785507" y="96520"/>
                  </a:lnTo>
                  <a:lnTo>
                    <a:pt x="784415" y="96520"/>
                  </a:lnTo>
                  <a:lnTo>
                    <a:pt x="784885" y="95250"/>
                  </a:lnTo>
                  <a:lnTo>
                    <a:pt x="786041" y="95250"/>
                  </a:lnTo>
                  <a:lnTo>
                    <a:pt x="786041" y="65354"/>
                  </a:lnTo>
                  <a:lnTo>
                    <a:pt x="785520" y="65722"/>
                  </a:lnTo>
                  <a:lnTo>
                    <a:pt x="785520" y="74930"/>
                  </a:lnTo>
                  <a:lnTo>
                    <a:pt x="781939" y="80327"/>
                  </a:lnTo>
                  <a:lnTo>
                    <a:pt x="781939" y="185445"/>
                  </a:lnTo>
                  <a:lnTo>
                    <a:pt x="781710" y="186690"/>
                  </a:lnTo>
                  <a:lnTo>
                    <a:pt x="778332" y="189230"/>
                  </a:lnTo>
                  <a:lnTo>
                    <a:pt x="777087" y="190500"/>
                  </a:lnTo>
                  <a:lnTo>
                    <a:pt x="773150" y="190500"/>
                  </a:lnTo>
                  <a:lnTo>
                    <a:pt x="773468" y="189230"/>
                  </a:lnTo>
                  <a:lnTo>
                    <a:pt x="778471" y="184150"/>
                  </a:lnTo>
                  <a:lnTo>
                    <a:pt x="781367" y="182880"/>
                  </a:lnTo>
                  <a:lnTo>
                    <a:pt x="781939" y="185445"/>
                  </a:lnTo>
                  <a:lnTo>
                    <a:pt x="781939" y="80327"/>
                  </a:lnTo>
                  <a:lnTo>
                    <a:pt x="780453" y="82550"/>
                  </a:lnTo>
                  <a:lnTo>
                    <a:pt x="780351" y="168910"/>
                  </a:lnTo>
                  <a:lnTo>
                    <a:pt x="780262" y="170180"/>
                  </a:lnTo>
                  <a:lnTo>
                    <a:pt x="780046" y="171450"/>
                  </a:lnTo>
                  <a:lnTo>
                    <a:pt x="777798" y="173990"/>
                  </a:lnTo>
                  <a:lnTo>
                    <a:pt x="772845" y="179070"/>
                  </a:lnTo>
                  <a:lnTo>
                    <a:pt x="771766" y="179070"/>
                  </a:lnTo>
                  <a:lnTo>
                    <a:pt x="771867" y="177800"/>
                  </a:lnTo>
                  <a:lnTo>
                    <a:pt x="772515" y="175260"/>
                  </a:lnTo>
                  <a:lnTo>
                    <a:pt x="766292" y="181610"/>
                  </a:lnTo>
                  <a:lnTo>
                    <a:pt x="765429" y="181610"/>
                  </a:lnTo>
                  <a:lnTo>
                    <a:pt x="764984" y="179070"/>
                  </a:lnTo>
                  <a:lnTo>
                    <a:pt x="764616" y="179070"/>
                  </a:lnTo>
                  <a:lnTo>
                    <a:pt x="764730" y="177800"/>
                  </a:lnTo>
                  <a:lnTo>
                    <a:pt x="765822" y="176530"/>
                  </a:lnTo>
                  <a:lnTo>
                    <a:pt x="770229" y="171450"/>
                  </a:lnTo>
                  <a:lnTo>
                    <a:pt x="771486" y="170180"/>
                  </a:lnTo>
                  <a:lnTo>
                    <a:pt x="772744" y="168910"/>
                  </a:lnTo>
                  <a:lnTo>
                    <a:pt x="775347" y="167640"/>
                  </a:lnTo>
                  <a:lnTo>
                    <a:pt x="778167" y="166370"/>
                  </a:lnTo>
                  <a:lnTo>
                    <a:pt x="778814" y="166370"/>
                  </a:lnTo>
                  <a:lnTo>
                    <a:pt x="779221" y="168910"/>
                  </a:lnTo>
                  <a:lnTo>
                    <a:pt x="780351" y="168910"/>
                  </a:lnTo>
                  <a:lnTo>
                    <a:pt x="780351" y="82638"/>
                  </a:lnTo>
                  <a:lnTo>
                    <a:pt x="777341" y="85090"/>
                  </a:lnTo>
                  <a:lnTo>
                    <a:pt x="774763" y="88900"/>
                  </a:lnTo>
                  <a:lnTo>
                    <a:pt x="775169" y="88900"/>
                  </a:lnTo>
                  <a:lnTo>
                    <a:pt x="778154" y="87630"/>
                  </a:lnTo>
                  <a:lnTo>
                    <a:pt x="776757" y="90170"/>
                  </a:lnTo>
                  <a:lnTo>
                    <a:pt x="775589" y="91351"/>
                  </a:lnTo>
                  <a:lnTo>
                    <a:pt x="775589" y="157480"/>
                  </a:lnTo>
                  <a:lnTo>
                    <a:pt x="775220" y="157480"/>
                  </a:lnTo>
                  <a:lnTo>
                    <a:pt x="774319" y="158750"/>
                  </a:lnTo>
                  <a:lnTo>
                    <a:pt x="774141" y="157480"/>
                  </a:lnTo>
                  <a:lnTo>
                    <a:pt x="774814" y="157480"/>
                  </a:lnTo>
                  <a:lnTo>
                    <a:pt x="775423" y="156210"/>
                  </a:lnTo>
                  <a:lnTo>
                    <a:pt x="775589" y="157480"/>
                  </a:lnTo>
                  <a:lnTo>
                    <a:pt x="775589" y="91351"/>
                  </a:lnTo>
                  <a:lnTo>
                    <a:pt x="772985" y="93980"/>
                  </a:lnTo>
                  <a:lnTo>
                    <a:pt x="771918" y="93980"/>
                  </a:lnTo>
                  <a:lnTo>
                    <a:pt x="771918" y="153670"/>
                  </a:lnTo>
                  <a:lnTo>
                    <a:pt x="771017" y="156210"/>
                  </a:lnTo>
                  <a:lnTo>
                    <a:pt x="767549" y="160020"/>
                  </a:lnTo>
                  <a:lnTo>
                    <a:pt x="765683" y="162560"/>
                  </a:lnTo>
                  <a:lnTo>
                    <a:pt x="764362" y="162560"/>
                  </a:lnTo>
                  <a:lnTo>
                    <a:pt x="761022" y="163830"/>
                  </a:lnTo>
                  <a:lnTo>
                    <a:pt x="757567" y="163830"/>
                  </a:lnTo>
                  <a:lnTo>
                    <a:pt x="755777" y="165100"/>
                  </a:lnTo>
                  <a:lnTo>
                    <a:pt x="755777" y="271780"/>
                  </a:lnTo>
                  <a:lnTo>
                    <a:pt x="754075" y="274320"/>
                  </a:lnTo>
                  <a:lnTo>
                    <a:pt x="752424" y="275590"/>
                  </a:lnTo>
                  <a:lnTo>
                    <a:pt x="746874" y="279400"/>
                  </a:lnTo>
                  <a:lnTo>
                    <a:pt x="742289" y="284480"/>
                  </a:lnTo>
                  <a:lnTo>
                    <a:pt x="733679" y="294640"/>
                  </a:lnTo>
                  <a:lnTo>
                    <a:pt x="728535" y="299720"/>
                  </a:lnTo>
                  <a:lnTo>
                    <a:pt x="724827" y="302260"/>
                  </a:lnTo>
                  <a:lnTo>
                    <a:pt x="719696" y="307340"/>
                  </a:lnTo>
                  <a:lnTo>
                    <a:pt x="714679" y="311150"/>
                  </a:lnTo>
                  <a:lnTo>
                    <a:pt x="704697" y="321310"/>
                  </a:lnTo>
                  <a:lnTo>
                    <a:pt x="700417" y="325120"/>
                  </a:lnTo>
                  <a:lnTo>
                    <a:pt x="696087" y="331470"/>
                  </a:lnTo>
                  <a:lnTo>
                    <a:pt x="691121" y="336550"/>
                  </a:lnTo>
                  <a:lnTo>
                    <a:pt x="685507" y="340360"/>
                  </a:lnTo>
                  <a:lnTo>
                    <a:pt x="684657" y="340360"/>
                  </a:lnTo>
                  <a:lnTo>
                    <a:pt x="683717" y="341630"/>
                  </a:lnTo>
                  <a:lnTo>
                    <a:pt x="680516" y="344170"/>
                  </a:lnTo>
                  <a:lnTo>
                    <a:pt x="679780" y="345046"/>
                  </a:lnTo>
                  <a:lnTo>
                    <a:pt x="679780" y="351790"/>
                  </a:lnTo>
                  <a:lnTo>
                    <a:pt x="679742" y="354330"/>
                  </a:lnTo>
                  <a:lnTo>
                    <a:pt x="676287" y="359410"/>
                  </a:lnTo>
                  <a:lnTo>
                    <a:pt x="664133" y="373380"/>
                  </a:lnTo>
                  <a:lnTo>
                    <a:pt x="660323" y="377190"/>
                  </a:lnTo>
                  <a:lnTo>
                    <a:pt x="660095" y="377342"/>
                  </a:lnTo>
                  <a:lnTo>
                    <a:pt x="660095" y="382270"/>
                  </a:lnTo>
                  <a:lnTo>
                    <a:pt x="657821" y="386080"/>
                  </a:lnTo>
                  <a:lnTo>
                    <a:pt x="656793" y="386740"/>
                  </a:lnTo>
                  <a:lnTo>
                    <a:pt x="656793" y="401320"/>
                  </a:lnTo>
                  <a:lnTo>
                    <a:pt x="656628" y="402590"/>
                  </a:lnTo>
                  <a:lnTo>
                    <a:pt x="656031" y="403860"/>
                  </a:lnTo>
                  <a:lnTo>
                    <a:pt x="655358" y="403860"/>
                  </a:lnTo>
                  <a:lnTo>
                    <a:pt x="654088" y="405130"/>
                  </a:lnTo>
                  <a:lnTo>
                    <a:pt x="654189" y="403860"/>
                  </a:lnTo>
                  <a:lnTo>
                    <a:pt x="655002" y="403860"/>
                  </a:lnTo>
                  <a:lnTo>
                    <a:pt x="656793" y="401320"/>
                  </a:lnTo>
                  <a:lnTo>
                    <a:pt x="656793" y="386740"/>
                  </a:lnTo>
                  <a:lnTo>
                    <a:pt x="655828" y="387350"/>
                  </a:lnTo>
                  <a:lnTo>
                    <a:pt x="652894" y="391160"/>
                  </a:lnTo>
                  <a:lnTo>
                    <a:pt x="648931" y="392430"/>
                  </a:lnTo>
                  <a:lnTo>
                    <a:pt x="648157" y="392430"/>
                  </a:lnTo>
                  <a:lnTo>
                    <a:pt x="647611" y="391160"/>
                  </a:lnTo>
                  <a:lnTo>
                    <a:pt x="650328" y="387350"/>
                  </a:lnTo>
                  <a:lnTo>
                    <a:pt x="652665" y="384810"/>
                  </a:lnTo>
                  <a:lnTo>
                    <a:pt x="654989" y="382270"/>
                  </a:lnTo>
                  <a:lnTo>
                    <a:pt x="659333" y="381000"/>
                  </a:lnTo>
                  <a:lnTo>
                    <a:pt x="660095" y="382270"/>
                  </a:lnTo>
                  <a:lnTo>
                    <a:pt x="660095" y="377342"/>
                  </a:lnTo>
                  <a:lnTo>
                    <a:pt x="648639" y="384810"/>
                  </a:lnTo>
                  <a:lnTo>
                    <a:pt x="648081" y="384810"/>
                  </a:lnTo>
                  <a:lnTo>
                    <a:pt x="651256" y="379730"/>
                  </a:lnTo>
                  <a:lnTo>
                    <a:pt x="652056" y="378460"/>
                  </a:lnTo>
                  <a:lnTo>
                    <a:pt x="653643" y="375920"/>
                  </a:lnTo>
                  <a:lnTo>
                    <a:pt x="655472" y="373380"/>
                  </a:lnTo>
                  <a:lnTo>
                    <a:pt x="657313" y="370840"/>
                  </a:lnTo>
                  <a:lnTo>
                    <a:pt x="658418" y="369570"/>
                  </a:lnTo>
                  <a:lnTo>
                    <a:pt x="659828" y="368300"/>
                  </a:lnTo>
                  <a:lnTo>
                    <a:pt x="659930" y="365760"/>
                  </a:lnTo>
                  <a:lnTo>
                    <a:pt x="658837" y="365760"/>
                  </a:lnTo>
                  <a:lnTo>
                    <a:pt x="664921" y="359410"/>
                  </a:lnTo>
                  <a:lnTo>
                    <a:pt x="665289" y="360680"/>
                  </a:lnTo>
                  <a:lnTo>
                    <a:pt x="668845" y="359410"/>
                  </a:lnTo>
                  <a:lnTo>
                    <a:pt x="671220" y="359410"/>
                  </a:lnTo>
                  <a:lnTo>
                    <a:pt x="672642" y="358140"/>
                  </a:lnTo>
                  <a:lnTo>
                    <a:pt x="675500" y="355600"/>
                  </a:lnTo>
                  <a:lnTo>
                    <a:pt x="679780" y="351790"/>
                  </a:lnTo>
                  <a:lnTo>
                    <a:pt x="679780" y="345046"/>
                  </a:lnTo>
                  <a:lnTo>
                    <a:pt x="678357" y="346710"/>
                  </a:lnTo>
                  <a:lnTo>
                    <a:pt x="677773" y="347980"/>
                  </a:lnTo>
                  <a:lnTo>
                    <a:pt x="676567" y="353060"/>
                  </a:lnTo>
                  <a:lnTo>
                    <a:pt x="675627" y="353060"/>
                  </a:lnTo>
                  <a:lnTo>
                    <a:pt x="674509" y="354330"/>
                  </a:lnTo>
                  <a:lnTo>
                    <a:pt x="673747" y="355600"/>
                  </a:lnTo>
                  <a:lnTo>
                    <a:pt x="671944" y="354330"/>
                  </a:lnTo>
                  <a:lnTo>
                    <a:pt x="671322" y="354330"/>
                  </a:lnTo>
                  <a:lnTo>
                    <a:pt x="672909" y="351790"/>
                  </a:lnTo>
                  <a:lnTo>
                    <a:pt x="673696" y="350520"/>
                  </a:lnTo>
                  <a:lnTo>
                    <a:pt x="679780" y="341630"/>
                  </a:lnTo>
                  <a:lnTo>
                    <a:pt x="679615" y="340423"/>
                  </a:lnTo>
                  <a:lnTo>
                    <a:pt x="677037" y="344170"/>
                  </a:lnTo>
                  <a:lnTo>
                    <a:pt x="676122" y="344170"/>
                  </a:lnTo>
                  <a:lnTo>
                    <a:pt x="674204" y="346710"/>
                  </a:lnTo>
                  <a:lnTo>
                    <a:pt x="673201" y="346710"/>
                  </a:lnTo>
                  <a:lnTo>
                    <a:pt x="672630" y="347459"/>
                  </a:lnTo>
                  <a:lnTo>
                    <a:pt x="672744" y="346710"/>
                  </a:lnTo>
                  <a:lnTo>
                    <a:pt x="676021" y="342900"/>
                  </a:lnTo>
                  <a:lnTo>
                    <a:pt x="677278" y="340360"/>
                  </a:lnTo>
                  <a:lnTo>
                    <a:pt x="678624" y="336550"/>
                  </a:lnTo>
                  <a:lnTo>
                    <a:pt x="679081" y="336550"/>
                  </a:lnTo>
                  <a:lnTo>
                    <a:pt x="679234" y="335280"/>
                  </a:lnTo>
                  <a:lnTo>
                    <a:pt x="679602" y="332740"/>
                  </a:lnTo>
                  <a:lnTo>
                    <a:pt x="676681" y="335280"/>
                  </a:lnTo>
                  <a:lnTo>
                    <a:pt x="669353" y="344170"/>
                  </a:lnTo>
                  <a:lnTo>
                    <a:pt x="666610" y="345440"/>
                  </a:lnTo>
                  <a:lnTo>
                    <a:pt x="663917" y="345440"/>
                  </a:lnTo>
                  <a:lnTo>
                    <a:pt x="662559" y="346062"/>
                  </a:lnTo>
                  <a:lnTo>
                    <a:pt x="662559" y="359410"/>
                  </a:lnTo>
                  <a:lnTo>
                    <a:pt x="658114" y="363220"/>
                  </a:lnTo>
                  <a:lnTo>
                    <a:pt x="655929" y="365823"/>
                  </a:lnTo>
                  <a:lnTo>
                    <a:pt x="655929" y="369570"/>
                  </a:lnTo>
                  <a:lnTo>
                    <a:pt x="655104" y="370840"/>
                  </a:lnTo>
                  <a:lnTo>
                    <a:pt x="653554" y="372110"/>
                  </a:lnTo>
                  <a:lnTo>
                    <a:pt x="652792" y="373380"/>
                  </a:lnTo>
                  <a:lnTo>
                    <a:pt x="652538" y="372110"/>
                  </a:lnTo>
                  <a:lnTo>
                    <a:pt x="653161" y="370840"/>
                  </a:lnTo>
                  <a:lnTo>
                    <a:pt x="654875" y="369570"/>
                  </a:lnTo>
                  <a:lnTo>
                    <a:pt x="655929" y="369570"/>
                  </a:lnTo>
                  <a:lnTo>
                    <a:pt x="655929" y="365823"/>
                  </a:lnTo>
                  <a:lnTo>
                    <a:pt x="654913" y="367030"/>
                  </a:lnTo>
                  <a:lnTo>
                    <a:pt x="650976" y="370840"/>
                  </a:lnTo>
                  <a:lnTo>
                    <a:pt x="649973" y="372110"/>
                  </a:lnTo>
                  <a:lnTo>
                    <a:pt x="650316" y="370840"/>
                  </a:lnTo>
                  <a:lnTo>
                    <a:pt x="650722" y="369570"/>
                  </a:lnTo>
                  <a:lnTo>
                    <a:pt x="651192" y="369570"/>
                  </a:lnTo>
                  <a:lnTo>
                    <a:pt x="652411" y="368300"/>
                  </a:lnTo>
                  <a:lnTo>
                    <a:pt x="654850" y="365760"/>
                  </a:lnTo>
                  <a:lnTo>
                    <a:pt x="657618" y="363220"/>
                  </a:lnTo>
                  <a:lnTo>
                    <a:pt x="658495" y="361950"/>
                  </a:lnTo>
                  <a:lnTo>
                    <a:pt x="661149" y="358140"/>
                  </a:lnTo>
                  <a:lnTo>
                    <a:pt x="662000" y="359410"/>
                  </a:lnTo>
                  <a:lnTo>
                    <a:pt x="662559" y="359410"/>
                  </a:lnTo>
                  <a:lnTo>
                    <a:pt x="662559" y="346062"/>
                  </a:lnTo>
                  <a:lnTo>
                    <a:pt x="661123" y="346710"/>
                  </a:lnTo>
                  <a:lnTo>
                    <a:pt x="658952" y="346710"/>
                  </a:lnTo>
                  <a:lnTo>
                    <a:pt x="659777" y="344170"/>
                  </a:lnTo>
                  <a:lnTo>
                    <a:pt x="662330" y="341630"/>
                  </a:lnTo>
                  <a:lnTo>
                    <a:pt x="664756" y="339090"/>
                  </a:lnTo>
                  <a:lnTo>
                    <a:pt x="667359" y="337820"/>
                  </a:lnTo>
                  <a:lnTo>
                    <a:pt x="676617" y="326390"/>
                  </a:lnTo>
                  <a:lnTo>
                    <a:pt x="681685" y="323850"/>
                  </a:lnTo>
                  <a:lnTo>
                    <a:pt x="688022" y="320040"/>
                  </a:lnTo>
                  <a:lnTo>
                    <a:pt x="688708" y="320040"/>
                  </a:lnTo>
                  <a:lnTo>
                    <a:pt x="690587" y="318770"/>
                  </a:lnTo>
                  <a:lnTo>
                    <a:pt x="694334" y="316230"/>
                  </a:lnTo>
                  <a:lnTo>
                    <a:pt x="693140" y="318770"/>
                  </a:lnTo>
                  <a:lnTo>
                    <a:pt x="688009" y="323850"/>
                  </a:lnTo>
                  <a:lnTo>
                    <a:pt x="690029" y="323850"/>
                  </a:lnTo>
                  <a:lnTo>
                    <a:pt x="695452" y="317436"/>
                  </a:lnTo>
                  <a:lnTo>
                    <a:pt x="696556" y="316230"/>
                  </a:lnTo>
                  <a:lnTo>
                    <a:pt x="700049" y="312420"/>
                  </a:lnTo>
                  <a:lnTo>
                    <a:pt x="703922" y="311150"/>
                  </a:lnTo>
                  <a:lnTo>
                    <a:pt x="704608" y="311150"/>
                  </a:lnTo>
                  <a:lnTo>
                    <a:pt x="707250" y="308610"/>
                  </a:lnTo>
                  <a:lnTo>
                    <a:pt x="710476" y="306070"/>
                  </a:lnTo>
                  <a:lnTo>
                    <a:pt x="712431" y="303530"/>
                  </a:lnTo>
                  <a:lnTo>
                    <a:pt x="713854" y="304800"/>
                  </a:lnTo>
                  <a:lnTo>
                    <a:pt x="715543" y="303530"/>
                  </a:lnTo>
                  <a:lnTo>
                    <a:pt x="717232" y="302260"/>
                  </a:lnTo>
                  <a:lnTo>
                    <a:pt x="720839" y="299720"/>
                  </a:lnTo>
                  <a:lnTo>
                    <a:pt x="721169" y="302260"/>
                  </a:lnTo>
                  <a:lnTo>
                    <a:pt x="722439" y="300990"/>
                  </a:lnTo>
                  <a:lnTo>
                    <a:pt x="723633" y="299720"/>
                  </a:lnTo>
                  <a:lnTo>
                    <a:pt x="727227" y="295910"/>
                  </a:lnTo>
                  <a:lnTo>
                    <a:pt x="729615" y="293370"/>
                  </a:lnTo>
                  <a:lnTo>
                    <a:pt x="733412" y="289560"/>
                  </a:lnTo>
                  <a:lnTo>
                    <a:pt x="734682" y="288290"/>
                  </a:lnTo>
                  <a:lnTo>
                    <a:pt x="743953" y="280670"/>
                  </a:lnTo>
                  <a:lnTo>
                    <a:pt x="747763" y="276860"/>
                  </a:lnTo>
                  <a:lnTo>
                    <a:pt x="753465" y="270510"/>
                  </a:lnTo>
                  <a:lnTo>
                    <a:pt x="755192" y="269240"/>
                  </a:lnTo>
                  <a:lnTo>
                    <a:pt x="755777" y="271780"/>
                  </a:lnTo>
                  <a:lnTo>
                    <a:pt x="755777" y="165100"/>
                  </a:lnTo>
                  <a:lnTo>
                    <a:pt x="750341" y="168910"/>
                  </a:lnTo>
                  <a:lnTo>
                    <a:pt x="750976" y="166370"/>
                  </a:lnTo>
                  <a:lnTo>
                    <a:pt x="752513" y="163830"/>
                  </a:lnTo>
                  <a:lnTo>
                    <a:pt x="753275" y="162560"/>
                  </a:lnTo>
                  <a:lnTo>
                    <a:pt x="754443" y="162560"/>
                  </a:lnTo>
                  <a:lnTo>
                    <a:pt x="754875" y="161290"/>
                  </a:lnTo>
                  <a:lnTo>
                    <a:pt x="755726" y="161290"/>
                  </a:lnTo>
                  <a:lnTo>
                    <a:pt x="757859" y="162560"/>
                  </a:lnTo>
                  <a:lnTo>
                    <a:pt x="759714" y="161290"/>
                  </a:lnTo>
                  <a:lnTo>
                    <a:pt x="761568" y="160020"/>
                  </a:lnTo>
                  <a:lnTo>
                    <a:pt x="763104" y="158750"/>
                  </a:lnTo>
                  <a:lnTo>
                    <a:pt x="767702" y="154940"/>
                  </a:lnTo>
                  <a:lnTo>
                    <a:pt x="768794" y="154940"/>
                  </a:lnTo>
                  <a:lnTo>
                    <a:pt x="771918" y="153670"/>
                  </a:lnTo>
                  <a:lnTo>
                    <a:pt x="771918" y="93980"/>
                  </a:lnTo>
                  <a:lnTo>
                    <a:pt x="771652" y="93980"/>
                  </a:lnTo>
                  <a:lnTo>
                    <a:pt x="771144" y="94157"/>
                  </a:lnTo>
                  <a:lnTo>
                    <a:pt x="771144" y="111760"/>
                  </a:lnTo>
                  <a:lnTo>
                    <a:pt x="770940" y="113030"/>
                  </a:lnTo>
                  <a:lnTo>
                    <a:pt x="769480" y="114300"/>
                  </a:lnTo>
                  <a:lnTo>
                    <a:pt x="768070" y="115570"/>
                  </a:lnTo>
                  <a:lnTo>
                    <a:pt x="765987" y="118110"/>
                  </a:lnTo>
                  <a:lnTo>
                    <a:pt x="762939" y="120650"/>
                  </a:lnTo>
                  <a:lnTo>
                    <a:pt x="760933" y="120650"/>
                  </a:lnTo>
                  <a:lnTo>
                    <a:pt x="756107" y="125730"/>
                  </a:lnTo>
                  <a:lnTo>
                    <a:pt x="754900" y="128270"/>
                  </a:lnTo>
                  <a:lnTo>
                    <a:pt x="750112" y="133350"/>
                  </a:lnTo>
                  <a:lnTo>
                    <a:pt x="749007" y="133350"/>
                  </a:lnTo>
                  <a:lnTo>
                    <a:pt x="748779" y="132080"/>
                  </a:lnTo>
                  <a:lnTo>
                    <a:pt x="748169" y="132080"/>
                  </a:lnTo>
                  <a:lnTo>
                    <a:pt x="748169" y="149860"/>
                  </a:lnTo>
                  <a:lnTo>
                    <a:pt x="745401" y="153670"/>
                  </a:lnTo>
                  <a:lnTo>
                    <a:pt x="744270" y="153670"/>
                  </a:lnTo>
                  <a:lnTo>
                    <a:pt x="742530" y="154940"/>
                  </a:lnTo>
                  <a:lnTo>
                    <a:pt x="743508" y="152400"/>
                  </a:lnTo>
                  <a:lnTo>
                    <a:pt x="744816" y="151130"/>
                  </a:lnTo>
                  <a:lnTo>
                    <a:pt x="745998" y="149860"/>
                  </a:lnTo>
                  <a:lnTo>
                    <a:pt x="747128" y="148590"/>
                  </a:lnTo>
                  <a:lnTo>
                    <a:pt x="748118" y="148590"/>
                  </a:lnTo>
                  <a:lnTo>
                    <a:pt x="748169" y="149860"/>
                  </a:lnTo>
                  <a:lnTo>
                    <a:pt x="748169" y="132080"/>
                  </a:lnTo>
                  <a:lnTo>
                    <a:pt x="747229" y="132080"/>
                  </a:lnTo>
                  <a:lnTo>
                    <a:pt x="744270" y="135509"/>
                  </a:lnTo>
                  <a:lnTo>
                    <a:pt x="744270" y="147320"/>
                  </a:lnTo>
                  <a:lnTo>
                    <a:pt x="743635" y="148590"/>
                  </a:lnTo>
                  <a:lnTo>
                    <a:pt x="740460" y="152400"/>
                  </a:lnTo>
                  <a:lnTo>
                    <a:pt x="739597" y="152869"/>
                  </a:lnTo>
                  <a:lnTo>
                    <a:pt x="739597" y="172720"/>
                  </a:lnTo>
                  <a:lnTo>
                    <a:pt x="739254" y="173990"/>
                  </a:lnTo>
                  <a:lnTo>
                    <a:pt x="737603" y="175260"/>
                  </a:lnTo>
                  <a:lnTo>
                    <a:pt x="734847" y="176530"/>
                  </a:lnTo>
                  <a:lnTo>
                    <a:pt x="734161" y="176530"/>
                  </a:lnTo>
                  <a:lnTo>
                    <a:pt x="735330" y="173990"/>
                  </a:lnTo>
                  <a:lnTo>
                    <a:pt x="735711" y="172720"/>
                  </a:lnTo>
                  <a:lnTo>
                    <a:pt x="736803" y="171450"/>
                  </a:lnTo>
                  <a:lnTo>
                    <a:pt x="738466" y="170180"/>
                  </a:lnTo>
                  <a:lnTo>
                    <a:pt x="739457" y="170180"/>
                  </a:lnTo>
                  <a:lnTo>
                    <a:pt x="739597" y="172720"/>
                  </a:lnTo>
                  <a:lnTo>
                    <a:pt x="739597" y="152869"/>
                  </a:lnTo>
                  <a:lnTo>
                    <a:pt x="738124" y="153670"/>
                  </a:lnTo>
                  <a:lnTo>
                    <a:pt x="736803" y="153670"/>
                  </a:lnTo>
                  <a:lnTo>
                    <a:pt x="736066" y="154940"/>
                  </a:lnTo>
                  <a:lnTo>
                    <a:pt x="737184" y="152400"/>
                  </a:lnTo>
                  <a:lnTo>
                    <a:pt x="738543" y="151130"/>
                  </a:lnTo>
                  <a:lnTo>
                    <a:pt x="740752" y="148590"/>
                  </a:lnTo>
                  <a:lnTo>
                    <a:pt x="742708" y="147320"/>
                  </a:lnTo>
                  <a:lnTo>
                    <a:pt x="744270" y="147320"/>
                  </a:lnTo>
                  <a:lnTo>
                    <a:pt x="744270" y="135509"/>
                  </a:lnTo>
                  <a:lnTo>
                    <a:pt x="742835" y="137160"/>
                  </a:lnTo>
                  <a:lnTo>
                    <a:pt x="741121" y="139700"/>
                  </a:lnTo>
                  <a:lnTo>
                    <a:pt x="738441" y="142240"/>
                  </a:lnTo>
                  <a:lnTo>
                    <a:pt x="736790" y="143510"/>
                  </a:lnTo>
                  <a:lnTo>
                    <a:pt x="735266" y="143510"/>
                  </a:lnTo>
                  <a:lnTo>
                    <a:pt x="735266" y="151130"/>
                  </a:lnTo>
                  <a:lnTo>
                    <a:pt x="734910" y="152400"/>
                  </a:lnTo>
                  <a:lnTo>
                    <a:pt x="733983" y="153098"/>
                  </a:lnTo>
                  <a:lnTo>
                    <a:pt x="733983" y="170180"/>
                  </a:lnTo>
                  <a:lnTo>
                    <a:pt x="733945" y="171450"/>
                  </a:lnTo>
                  <a:lnTo>
                    <a:pt x="730389" y="176530"/>
                  </a:lnTo>
                  <a:lnTo>
                    <a:pt x="729881" y="175260"/>
                  </a:lnTo>
                  <a:lnTo>
                    <a:pt x="727456" y="176530"/>
                  </a:lnTo>
                  <a:lnTo>
                    <a:pt x="728865" y="175260"/>
                  </a:lnTo>
                  <a:lnTo>
                    <a:pt x="729627" y="173990"/>
                  </a:lnTo>
                  <a:lnTo>
                    <a:pt x="730554" y="172720"/>
                  </a:lnTo>
                  <a:lnTo>
                    <a:pt x="732421" y="170180"/>
                  </a:lnTo>
                  <a:lnTo>
                    <a:pt x="733983" y="170180"/>
                  </a:lnTo>
                  <a:lnTo>
                    <a:pt x="733983" y="153098"/>
                  </a:lnTo>
                  <a:lnTo>
                    <a:pt x="733425" y="153517"/>
                  </a:lnTo>
                  <a:lnTo>
                    <a:pt x="733425" y="158750"/>
                  </a:lnTo>
                  <a:lnTo>
                    <a:pt x="731812" y="160020"/>
                  </a:lnTo>
                  <a:lnTo>
                    <a:pt x="729424" y="162560"/>
                  </a:lnTo>
                  <a:lnTo>
                    <a:pt x="727951" y="163830"/>
                  </a:lnTo>
                  <a:lnTo>
                    <a:pt x="727544" y="162763"/>
                  </a:lnTo>
                  <a:lnTo>
                    <a:pt x="727544" y="173990"/>
                  </a:lnTo>
                  <a:lnTo>
                    <a:pt x="726173" y="175260"/>
                  </a:lnTo>
                  <a:lnTo>
                    <a:pt x="724738" y="176530"/>
                  </a:lnTo>
                  <a:lnTo>
                    <a:pt x="720026" y="181610"/>
                  </a:lnTo>
                  <a:lnTo>
                    <a:pt x="719429" y="181610"/>
                  </a:lnTo>
                  <a:lnTo>
                    <a:pt x="719759" y="180340"/>
                  </a:lnTo>
                  <a:lnTo>
                    <a:pt x="721918" y="177800"/>
                  </a:lnTo>
                  <a:lnTo>
                    <a:pt x="724077" y="175260"/>
                  </a:lnTo>
                  <a:lnTo>
                    <a:pt x="725081" y="173990"/>
                  </a:lnTo>
                  <a:lnTo>
                    <a:pt x="726427" y="172720"/>
                  </a:lnTo>
                  <a:lnTo>
                    <a:pt x="726833" y="172720"/>
                  </a:lnTo>
                  <a:lnTo>
                    <a:pt x="727544" y="173990"/>
                  </a:lnTo>
                  <a:lnTo>
                    <a:pt x="727544" y="162763"/>
                  </a:lnTo>
                  <a:lnTo>
                    <a:pt x="727468" y="162560"/>
                  </a:lnTo>
                  <a:lnTo>
                    <a:pt x="727875" y="162560"/>
                  </a:lnTo>
                  <a:lnTo>
                    <a:pt x="729107" y="161290"/>
                  </a:lnTo>
                  <a:lnTo>
                    <a:pt x="730453" y="160020"/>
                  </a:lnTo>
                  <a:lnTo>
                    <a:pt x="731697" y="158750"/>
                  </a:lnTo>
                  <a:lnTo>
                    <a:pt x="733425" y="158750"/>
                  </a:lnTo>
                  <a:lnTo>
                    <a:pt x="733425" y="153517"/>
                  </a:lnTo>
                  <a:lnTo>
                    <a:pt x="733209" y="153670"/>
                  </a:lnTo>
                  <a:lnTo>
                    <a:pt x="733818" y="152400"/>
                  </a:lnTo>
                  <a:lnTo>
                    <a:pt x="734453" y="152400"/>
                  </a:lnTo>
                  <a:lnTo>
                    <a:pt x="735266" y="151130"/>
                  </a:lnTo>
                  <a:lnTo>
                    <a:pt x="735266" y="143510"/>
                  </a:lnTo>
                  <a:lnTo>
                    <a:pt x="734364" y="143510"/>
                  </a:lnTo>
                  <a:lnTo>
                    <a:pt x="732955" y="144678"/>
                  </a:lnTo>
                  <a:lnTo>
                    <a:pt x="732955" y="153670"/>
                  </a:lnTo>
                  <a:lnTo>
                    <a:pt x="725919" y="161290"/>
                  </a:lnTo>
                  <a:lnTo>
                    <a:pt x="722693" y="163830"/>
                  </a:lnTo>
                  <a:lnTo>
                    <a:pt x="721106" y="166370"/>
                  </a:lnTo>
                  <a:lnTo>
                    <a:pt x="719797" y="167335"/>
                  </a:lnTo>
                  <a:lnTo>
                    <a:pt x="719797" y="178219"/>
                  </a:lnTo>
                  <a:lnTo>
                    <a:pt x="719505" y="179070"/>
                  </a:lnTo>
                  <a:lnTo>
                    <a:pt x="718959" y="179070"/>
                  </a:lnTo>
                  <a:lnTo>
                    <a:pt x="718108" y="180340"/>
                  </a:lnTo>
                  <a:lnTo>
                    <a:pt x="717715" y="180340"/>
                  </a:lnTo>
                  <a:lnTo>
                    <a:pt x="718070" y="179070"/>
                  </a:lnTo>
                  <a:lnTo>
                    <a:pt x="718489" y="179070"/>
                  </a:lnTo>
                  <a:lnTo>
                    <a:pt x="719797" y="178219"/>
                  </a:lnTo>
                  <a:lnTo>
                    <a:pt x="719797" y="167335"/>
                  </a:lnTo>
                  <a:lnTo>
                    <a:pt x="719378" y="167640"/>
                  </a:lnTo>
                  <a:lnTo>
                    <a:pt x="716140" y="171450"/>
                  </a:lnTo>
                  <a:lnTo>
                    <a:pt x="713943" y="173990"/>
                  </a:lnTo>
                  <a:lnTo>
                    <a:pt x="713257" y="172720"/>
                  </a:lnTo>
                  <a:lnTo>
                    <a:pt x="714629" y="170180"/>
                  </a:lnTo>
                  <a:lnTo>
                    <a:pt x="718413" y="166370"/>
                  </a:lnTo>
                  <a:lnTo>
                    <a:pt x="721194" y="163830"/>
                  </a:lnTo>
                  <a:lnTo>
                    <a:pt x="722566" y="161290"/>
                  </a:lnTo>
                  <a:lnTo>
                    <a:pt x="723760" y="160020"/>
                  </a:lnTo>
                  <a:lnTo>
                    <a:pt x="724103" y="158750"/>
                  </a:lnTo>
                  <a:lnTo>
                    <a:pt x="724433" y="157480"/>
                  </a:lnTo>
                  <a:lnTo>
                    <a:pt x="730986" y="152400"/>
                  </a:lnTo>
                  <a:lnTo>
                    <a:pt x="732637" y="152400"/>
                  </a:lnTo>
                  <a:lnTo>
                    <a:pt x="732955" y="153670"/>
                  </a:lnTo>
                  <a:lnTo>
                    <a:pt x="732955" y="144678"/>
                  </a:lnTo>
                  <a:lnTo>
                    <a:pt x="729729" y="147320"/>
                  </a:lnTo>
                  <a:lnTo>
                    <a:pt x="725589" y="148590"/>
                  </a:lnTo>
                  <a:lnTo>
                    <a:pt x="725919" y="147320"/>
                  </a:lnTo>
                  <a:lnTo>
                    <a:pt x="728459" y="144780"/>
                  </a:lnTo>
                  <a:lnTo>
                    <a:pt x="730440" y="142240"/>
                  </a:lnTo>
                  <a:lnTo>
                    <a:pt x="732536" y="139700"/>
                  </a:lnTo>
                  <a:lnTo>
                    <a:pt x="734288" y="137160"/>
                  </a:lnTo>
                  <a:lnTo>
                    <a:pt x="736422" y="135890"/>
                  </a:lnTo>
                  <a:lnTo>
                    <a:pt x="737349" y="139700"/>
                  </a:lnTo>
                  <a:lnTo>
                    <a:pt x="742467" y="133350"/>
                  </a:lnTo>
                  <a:lnTo>
                    <a:pt x="743508" y="132080"/>
                  </a:lnTo>
                  <a:lnTo>
                    <a:pt x="744855" y="129540"/>
                  </a:lnTo>
                  <a:lnTo>
                    <a:pt x="750112" y="127000"/>
                  </a:lnTo>
                  <a:lnTo>
                    <a:pt x="753910" y="123190"/>
                  </a:lnTo>
                  <a:lnTo>
                    <a:pt x="756412" y="120650"/>
                  </a:lnTo>
                  <a:lnTo>
                    <a:pt x="758913" y="118110"/>
                  </a:lnTo>
                  <a:lnTo>
                    <a:pt x="760399" y="116840"/>
                  </a:lnTo>
                  <a:lnTo>
                    <a:pt x="763219" y="116840"/>
                  </a:lnTo>
                  <a:lnTo>
                    <a:pt x="770331" y="111760"/>
                  </a:lnTo>
                  <a:lnTo>
                    <a:pt x="771144" y="111760"/>
                  </a:lnTo>
                  <a:lnTo>
                    <a:pt x="771144" y="94157"/>
                  </a:lnTo>
                  <a:lnTo>
                    <a:pt x="767943" y="95250"/>
                  </a:lnTo>
                  <a:lnTo>
                    <a:pt x="768553" y="93980"/>
                  </a:lnTo>
                  <a:lnTo>
                    <a:pt x="768388" y="92710"/>
                  </a:lnTo>
                  <a:lnTo>
                    <a:pt x="768223" y="91440"/>
                  </a:lnTo>
                  <a:lnTo>
                    <a:pt x="769810" y="90170"/>
                  </a:lnTo>
                  <a:lnTo>
                    <a:pt x="770801" y="88900"/>
                  </a:lnTo>
                  <a:lnTo>
                    <a:pt x="770331" y="88900"/>
                  </a:lnTo>
                  <a:lnTo>
                    <a:pt x="770267" y="87630"/>
                  </a:lnTo>
                  <a:lnTo>
                    <a:pt x="780770" y="77444"/>
                  </a:lnTo>
                  <a:lnTo>
                    <a:pt x="782739" y="76200"/>
                  </a:lnTo>
                  <a:lnTo>
                    <a:pt x="785520" y="74930"/>
                  </a:lnTo>
                  <a:lnTo>
                    <a:pt x="785520" y="65722"/>
                  </a:lnTo>
                  <a:lnTo>
                    <a:pt x="783209" y="67310"/>
                  </a:lnTo>
                  <a:lnTo>
                    <a:pt x="781392" y="68580"/>
                  </a:lnTo>
                  <a:lnTo>
                    <a:pt x="777405" y="73660"/>
                  </a:lnTo>
                  <a:lnTo>
                    <a:pt x="779297" y="72390"/>
                  </a:lnTo>
                  <a:lnTo>
                    <a:pt x="783247" y="72390"/>
                  </a:lnTo>
                  <a:lnTo>
                    <a:pt x="782180" y="73660"/>
                  </a:lnTo>
                  <a:lnTo>
                    <a:pt x="775652" y="80010"/>
                  </a:lnTo>
                  <a:lnTo>
                    <a:pt x="771512" y="81280"/>
                  </a:lnTo>
                  <a:lnTo>
                    <a:pt x="765619" y="88900"/>
                  </a:lnTo>
                  <a:lnTo>
                    <a:pt x="762203" y="92710"/>
                  </a:lnTo>
                  <a:lnTo>
                    <a:pt x="761085" y="92710"/>
                  </a:lnTo>
                  <a:lnTo>
                    <a:pt x="761085" y="100330"/>
                  </a:lnTo>
                  <a:lnTo>
                    <a:pt x="760437" y="101600"/>
                  </a:lnTo>
                  <a:lnTo>
                    <a:pt x="760031" y="102870"/>
                  </a:lnTo>
                  <a:lnTo>
                    <a:pt x="757732" y="104140"/>
                  </a:lnTo>
                  <a:lnTo>
                    <a:pt x="756602" y="104140"/>
                  </a:lnTo>
                  <a:lnTo>
                    <a:pt x="755777" y="102870"/>
                  </a:lnTo>
                  <a:lnTo>
                    <a:pt x="759015" y="100330"/>
                  </a:lnTo>
                  <a:lnTo>
                    <a:pt x="761085" y="100330"/>
                  </a:lnTo>
                  <a:lnTo>
                    <a:pt x="761085" y="92710"/>
                  </a:lnTo>
                  <a:lnTo>
                    <a:pt x="759688" y="92710"/>
                  </a:lnTo>
                  <a:lnTo>
                    <a:pt x="760704" y="91440"/>
                  </a:lnTo>
                  <a:lnTo>
                    <a:pt x="761733" y="90170"/>
                  </a:lnTo>
                  <a:lnTo>
                    <a:pt x="763054" y="87630"/>
                  </a:lnTo>
                  <a:lnTo>
                    <a:pt x="763511" y="85090"/>
                  </a:lnTo>
                  <a:lnTo>
                    <a:pt x="763714" y="83820"/>
                  </a:lnTo>
                  <a:lnTo>
                    <a:pt x="769429" y="80010"/>
                  </a:lnTo>
                  <a:lnTo>
                    <a:pt x="770724" y="78740"/>
                  </a:lnTo>
                  <a:lnTo>
                    <a:pt x="771842" y="76200"/>
                  </a:lnTo>
                  <a:lnTo>
                    <a:pt x="772325" y="74930"/>
                  </a:lnTo>
                  <a:lnTo>
                    <a:pt x="768781" y="74930"/>
                  </a:lnTo>
                  <a:lnTo>
                    <a:pt x="766152" y="73660"/>
                  </a:lnTo>
                  <a:lnTo>
                    <a:pt x="753973" y="85090"/>
                  </a:lnTo>
                  <a:lnTo>
                    <a:pt x="752170" y="85090"/>
                  </a:lnTo>
                  <a:lnTo>
                    <a:pt x="753948" y="82550"/>
                  </a:lnTo>
                  <a:lnTo>
                    <a:pt x="753097" y="82550"/>
                  </a:lnTo>
                  <a:lnTo>
                    <a:pt x="751217" y="83820"/>
                  </a:lnTo>
                  <a:lnTo>
                    <a:pt x="744524" y="88900"/>
                  </a:lnTo>
                  <a:lnTo>
                    <a:pt x="742111" y="90170"/>
                  </a:lnTo>
                  <a:lnTo>
                    <a:pt x="740067" y="91440"/>
                  </a:lnTo>
                  <a:lnTo>
                    <a:pt x="740270" y="87630"/>
                  </a:lnTo>
                  <a:lnTo>
                    <a:pt x="737654" y="90170"/>
                  </a:lnTo>
                  <a:lnTo>
                    <a:pt x="729945" y="99060"/>
                  </a:lnTo>
                  <a:lnTo>
                    <a:pt x="724509" y="105410"/>
                  </a:lnTo>
                  <a:lnTo>
                    <a:pt x="718731" y="106680"/>
                  </a:lnTo>
                  <a:lnTo>
                    <a:pt x="717562" y="109220"/>
                  </a:lnTo>
                  <a:lnTo>
                    <a:pt x="716330" y="110490"/>
                  </a:lnTo>
                  <a:lnTo>
                    <a:pt x="716051" y="111760"/>
                  </a:lnTo>
                  <a:lnTo>
                    <a:pt x="720432" y="109220"/>
                  </a:lnTo>
                  <a:lnTo>
                    <a:pt x="723785" y="107950"/>
                  </a:lnTo>
                  <a:lnTo>
                    <a:pt x="730719" y="99060"/>
                  </a:lnTo>
                  <a:lnTo>
                    <a:pt x="733463" y="96520"/>
                  </a:lnTo>
                  <a:lnTo>
                    <a:pt x="738390" y="96520"/>
                  </a:lnTo>
                  <a:lnTo>
                    <a:pt x="738835" y="97790"/>
                  </a:lnTo>
                  <a:lnTo>
                    <a:pt x="736600" y="100330"/>
                  </a:lnTo>
                  <a:lnTo>
                    <a:pt x="731024" y="107950"/>
                  </a:lnTo>
                  <a:lnTo>
                    <a:pt x="731354" y="107950"/>
                  </a:lnTo>
                  <a:lnTo>
                    <a:pt x="738835" y="106680"/>
                  </a:lnTo>
                  <a:lnTo>
                    <a:pt x="742657" y="104140"/>
                  </a:lnTo>
                  <a:lnTo>
                    <a:pt x="745921" y="102895"/>
                  </a:lnTo>
                  <a:lnTo>
                    <a:pt x="745490" y="104140"/>
                  </a:lnTo>
                  <a:lnTo>
                    <a:pt x="744372" y="105410"/>
                  </a:lnTo>
                  <a:lnTo>
                    <a:pt x="742264" y="106680"/>
                  </a:lnTo>
                  <a:lnTo>
                    <a:pt x="740727" y="106680"/>
                  </a:lnTo>
                  <a:lnTo>
                    <a:pt x="735558" y="113030"/>
                  </a:lnTo>
                  <a:lnTo>
                    <a:pt x="736409" y="113030"/>
                  </a:lnTo>
                  <a:lnTo>
                    <a:pt x="736930" y="115570"/>
                  </a:lnTo>
                  <a:lnTo>
                    <a:pt x="738568" y="114300"/>
                  </a:lnTo>
                  <a:lnTo>
                    <a:pt x="745451" y="106680"/>
                  </a:lnTo>
                  <a:lnTo>
                    <a:pt x="748563" y="105410"/>
                  </a:lnTo>
                  <a:lnTo>
                    <a:pt x="751598" y="105410"/>
                  </a:lnTo>
                  <a:lnTo>
                    <a:pt x="753668" y="104140"/>
                  </a:lnTo>
                  <a:lnTo>
                    <a:pt x="755256" y="102870"/>
                  </a:lnTo>
                  <a:lnTo>
                    <a:pt x="751928" y="107950"/>
                  </a:lnTo>
                  <a:lnTo>
                    <a:pt x="748131" y="111760"/>
                  </a:lnTo>
                  <a:lnTo>
                    <a:pt x="739978" y="120650"/>
                  </a:lnTo>
                  <a:lnTo>
                    <a:pt x="741400" y="116840"/>
                  </a:lnTo>
                  <a:lnTo>
                    <a:pt x="738924" y="118110"/>
                  </a:lnTo>
                  <a:lnTo>
                    <a:pt x="734212" y="121920"/>
                  </a:lnTo>
                  <a:lnTo>
                    <a:pt x="732142" y="123190"/>
                  </a:lnTo>
                  <a:lnTo>
                    <a:pt x="733221" y="119380"/>
                  </a:lnTo>
                  <a:lnTo>
                    <a:pt x="731748" y="120650"/>
                  </a:lnTo>
                  <a:lnTo>
                    <a:pt x="728599" y="124460"/>
                  </a:lnTo>
                  <a:lnTo>
                    <a:pt x="727938" y="125183"/>
                  </a:lnTo>
                  <a:lnTo>
                    <a:pt x="727938" y="137160"/>
                  </a:lnTo>
                  <a:lnTo>
                    <a:pt x="727024" y="139700"/>
                  </a:lnTo>
                  <a:lnTo>
                    <a:pt x="723176" y="143510"/>
                  </a:lnTo>
                  <a:lnTo>
                    <a:pt x="722858" y="144780"/>
                  </a:lnTo>
                  <a:lnTo>
                    <a:pt x="722604" y="149860"/>
                  </a:lnTo>
                  <a:lnTo>
                    <a:pt x="721283" y="151434"/>
                  </a:lnTo>
                  <a:lnTo>
                    <a:pt x="721283" y="160020"/>
                  </a:lnTo>
                  <a:lnTo>
                    <a:pt x="720636" y="161290"/>
                  </a:lnTo>
                  <a:lnTo>
                    <a:pt x="719874" y="161290"/>
                  </a:lnTo>
                  <a:lnTo>
                    <a:pt x="721283" y="160020"/>
                  </a:lnTo>
                  <a:lnTo>
                    <a:pt x="721283" y="151434"/>
                  </a:lnTo>
                  <a:lnTo>
                    <a:pt x="719404" y="153670"/>
                  </a:lnTo>
                  <a:lnTo>
                    <a:pt x="719404" y="161290"/>
                  </a:lnTo>
                  <a:lnTo>
                    <a:pt x="718134" y="162560"/>
                  </a:lnTo>
                  <a:lnTo>
                    <a:pt x="716762" y="163830"/>
                  </a:lnTo>
                  <a:lnTo>
                    <a:pt x="710311" y="168910"/>
                  </a:lnTo>
                  <a:lnTo>
                    <a:pt x="705307" y="173990"/>
                  </a:lnTo>
                  <a:lnTo>
                    <a:pt x="699465" y="181610"/>
                  </a:lnTo>
                  <a:lnTo>
                    <a:pt x="697826" y="182880"/>
                  </a:lnTo>
                  <a:lnTo>
                    <a:pt x="695439" y="185420"/>
                  </a:lnTo>
                  <a:lnTo>
                    <a:pt x="694296" y="185420"/>
                  </a:lnTo>
                  <a:lnTo>
                    <a:pt x="694588" y="184150"/>
                  </a:lnTo>
                  <a:lnTo>
                    <a:pt x="695007" y="184150"/>
                  </a:lnTo>
                  <a:lnTo>
                    <a:pt x="700138" y="177800"/>
                  </a:lnTo>
                  <a:lnTo>
                    <a:pt x="705345" y="172720"/>
                  </a:lnTo>
                  <a:lnTo>
                    <a:pt x="710717" y="167640"/>
                  </a:lnTo>
                  <a:lnTo>
                    <a:pt x="716318" y="162560"/>
                  </a:lnTo>
                  <a:lnTo>
                    <a:pt x="718312" y="161290"/>
                  </a:lnTo>
                  <a:lnTo>
                    <a:pt x="719404" y="161290"/>
                  </a:lnTo>
                  <a:lnTo>
                    <a:pt x="719404" y="153670"/>
                  </a:lnTo>
                  <a:lnTo>
                    <a:pt x="718324" y="154940"/>
                  </a:lnTo>
                  <a:lnTo>
                    <a:pt x="712292" y="158750"/>
                  </a:lnTo>
                  <a:lnTo>
                    <a:pt x="712063" y="157480"/>
                  </a:lnTo>
                  <a:lnTo>
                    <a:pt x="712762" y="157480"/>
                  </a:lnTo>
                  <a:lnTo>
                    <a:pt x="716216" y="152400"/>
                  </a:lnTo>
                  <a:lnTo>
                    <a:pt x="715060" y="152400"/>
                  </a:lnTo>
                  <a:lnTo>
                    <a:pt x="715035" y="149860"/>
                  </a:lnTo>
                  <a:lnTo>
                    <a:pt x="715429" y="148590"/>
                  </a:lnTo>
                  <a:lnTo>
                    <a:pt x="717003" y="146050"/>
                  </a:lnTo>
                  <a:lnTo>
                    <a:pt x="720547" y="142240"/>
                  </a:lnTo>
                  <a:lnTo>
                    <a:pt x="723607" y="140970"/>
                  </a:lnTo>
                  <a:lnTo>
                    <a:pt x="727938" y="137160"/>
                  </a:lnTo>
                  <a:lnTo>
                    <a:pt x="727938" y="125183"/>
                  </a:lnTo>
                  <a:lnTo>
                    <a:pt x="726274" y="127000"/>
                  </a:lnTo>
                  <a:lnTo>
                    <a:pt x="719963" y="132080"/>
                  </a:lnTo>
                  <a:lnTo>
                    <a:pt x="718273" y="134620"/>
                  </a:lnTo>
                  <a:lnTo>
                    <a:pt x="716305" y="137160"/>
                  </a:lnTo>
                  <a:lnTo>
                    <a:pt x="720293" y="133350"/>
                  </a:lnTo>
                  <a:lnTo>
                    <a:pt x="720509" y="133350"/>
                  </a:lnTo>
                  <a:lnTo>
                    <a:pt x="720813" y="135890"/>
                  </a:lnTo>
                  <a:lnTo>
                    <a:pt x="723277" y="135890"/>
                  </a:lnTo>
                  <a:lnTo>
                    <a:pt x="722249" y="137160"/>
                  </a:lnTo>
                  <a:lnTo>
                    <a:pt x="720356" y="142240"/>
                  </a:lnTo>
                  <a:lnTo>
                    <a:pt x="717956" y="144780"/>
                  </a:lnTo>
                  <a:lnTo>
                    <a:pt x="712812" y="147320"/>
                  </a:lnTo>
                  <a:lnTo>
                    <a:pt x="711022" y="147320"/>
                  </a:lnTo>
                  <a:lnTo>
                    <a:pt x="700963" y="158750"/>
                  </a:lnTo>
                  <a:lnTo>
                    <a:pt x="700316" y="154940"/>
                  </a:lnTo>
                  <a:lnTo>
                    <a:pt x="694283" y="158750"/>
                  </a:lnTo>
                  <a:lnTo>
                    <a:pt x="695261" y="156210"/>
                  </a:lnTo>
                  <a:lnTo>
                    <a:pt x="695388" y="156210"/>
                  </a:lnTo>
                  <a:lnTo>
                    <a:pt x="695198" y="154940"/>
                  </a:lnTo>
                  <a:lnTo>
                    <a:pt x="693851" y="156210"/>
                  </a:lnTo>
                  <a:lnTo>
                    <a:pt x="693089" y="156210"/>
                  </a:lnTo>
                  <a:lnTo>
                    <a:pt x="692124" y="158750"/>
                  </a:lnTo>
                  <a:lnTo>
                    <a:pt x="691476" y="161290"/>
                  </a:lnTo>
                  <a:lnTo>
                    <a:pt x="693153" y="161290"/>
                  </a:lnTo>
                  <a:lnTo>
                    <a:pt x="687793" y="167640"/>
                  </a:lnTo>
                  <a:lnTo>
                    <a:pt x="686396" y="170180"/>
                  </a:lnTo>
                  <a:lnTo>
                    <a:pt x="678980" y="176530"/>
                  </a:lnTo>
                  <a:lnTo>
                    <a:pt x="675297" y="181610"/>
                  </a:lnTo>
                  <a:lnTo>
                    <a:pt x="668693" y="187960"/>
                  </a:lnTo>
                  <a:lnTo>
                    <a:pt x="666178" y="193040"/>
                  </a:lnTo>
                  <a:lnTo>
                    <a:pt x="671499" y="190500"/>
                  </a:lnTo>
                  <a:lnTo>
                    <a:pt x="670687" y="195580"/>
                  </a:lnTo>
                  <a:lnTo>
                    <a:pt x="676135" y="190500"/>
                  </a:lnTo>
                  <a:lnTo>
                    <a:pt x="681583" y="185420"/>
                  </a:lnTo>
                  <a:lnTo>
                    <a:pt x="682066" y="185420"/>
                  </a:lnTo>
                  <a:lnTo>
                    <a:pt x="679704" y="190500"/>
                  </a:lnTo>
                  <a:lnTo>
                    <a:pt x="677989" y="193040"/>
                  </a:lnTo>
                  <a:lnTo>
                    <a:pt x="671042" y="198120"/>
                  </a:lnTo>
                  <a:lnTo>
                    <a:pt x="665518" y="203200"/>
                  </a:lnTo>
                  <a:lnTo>
                    <a:pt x="661123" y="205740"/>
                  </a:lnTo>
                  <a:lnTo>
                    <a:pt x="657860" y="207835"/>
                  </a:lnTo>
                  <a:lnTo>
                    <a:pt x="657860" y="351790"/>
                  </a:lnTo>
                  <a:lnTo>
                    <a:pt x="656501" y="355600"/>
                  </a:lnTo>
                  <a:lnTo>
                    <a:pt x="653021" y="359410"/>
                  </a:lnTo>
                  <a:lnTo>
                    <a:pt x="648436" y="361950"/>
                  </a:lnTo>
                  <a:lnTo>
                    <a:pt x="645375" y="361950"/>
                  </a:lnTo>
                  <a:lnTo>
                    <a:pt x="645147" y="360680"/>
                  </a:lnTo>
                  <a:lnTo>
                    <a:pt x="644461" y="360680"/>
                  </a:lnTo>
                  <a:lnTo>
                    <a:pt x="644804" y="356870"/>
                  </a:lnTo>
                  <a:lnTo>
                    <a:pt x="640930" y="359410"/>
                  </a:lnTo>
                  <a:lnTo>
                    <a:pt x="634568" y="365340"/>
                  </a:lnTo>
                  <a:lnTo>
                    <a:pt x="634568" y="379730"/>
                  </a:lnTo>
                  <a:lnTo>
                    <a:pt x="633768" y="383540"/>
                  </a:lnTo>
                  <a:lnTo>
                    <a:pt x="630008" y="387350"/>
                  </a:lnTo>
                  <a:lnTo>
                    <a:pt x="620064" y="398780"/>
                  </a:lnTo>
                  <a:lnTo>
                    <a:pt x="614984" y="403860"/>
                  </a:lnTo>
                  <a:lnTo>
                    <a:pt x="599173" y="417830"/>
                  </a:lnTo>
                  <a:lnTo>
                    <a:pt x="598766" y="415290"/>
                  </a:lnTo>
                  <a:lnTo>
                    <a:pt x="598576" y="415290"/>
                  </a:lnTo>
                  <a:lnTo>
                    <a:pt x="592366" y="421640"/>
                  </a:lnTo>
                  <a:lnTo>
                    <a:pt x="591007" y="422910"/>
                  </a:lnTo>
                  <a:lnTo>
                    <a:pt x="592620" y="419100"/>
                  </a:lnTo>
                  <a:lnTo>
                    <a:pt x="593115" y="417830"/>
                  </a:lnTo>
                  <a:lnTo>
                    <a:pt x="598639" y="410210"/>
                  </a:lnTo>
                  <a:lnTo>
                    <a:pt x="598728" y="408940"/>
                  </a:lnTo>
                  <a:lnTo>
                    <a:pt x="598817" y="407670"/>
                  </a:lnTo>
                  <a:lnTo>
                    <a:pt x="594829" y="407670"/>
                  </a:lnTo>
                  <a:lnTo>
                    <a:pt x="595744" y="406400"/>
                  </a:lnTo>
                  <a:lnTo>
                    <a:pt x="597827" y="403860"/>
                  </a:lnTo>
                  <a:lnTo>
                    <a:pt x="603046" y="397510"/>
                  </a:lnTo>
                  <a:lnTo>
                    <a:pt x="605129" y="394970"/>
                  </a:lnTo>
                  <a:lnTo>
                    <a:pt x="607847" y="392430"/>
                  </a:lnTo>
                  <a:lnTo>
                    <a:pt x="608253" y="391160"/>
                  </a:lnTo>
                  <a:lnTo>
                    <a:pt x="601611" y="394970"/>
                  </a:lnTo>
                  <a:lnTo>
                    <a:pt x="603935" y="391160"/>
                  </a:lnTo>
                  <a:lnTo>
                    <a:pt x="603567" y="389890"/>
                  </a:lnTo>
                  <a:lnTo>
                    <a:pt x="604507" y="388620"/>
                  </a:lnTo>
                  <a:lnTo>
                    <a:pt x="605028" y="388620"/>
                  </a:lnTo>
                  <a:lnTo>
                    <a:pt x="605688" y="387350"/>
                  </a:lnTo>
                  <a:lnTo>
                    <a:pt x="606450" y="387350"/>
                  </a:lnTo>
                  <a:lnTo>
                    <a:pt x="609587" y="384810"/>
                  </a:lnTo>
                  <a:lnTo>
                    <a:pt x="612127" y="383540"/>
                  </a:lnTo>
                  <a:lnTo>
                    <a:pt x="619937" y="378460"/>
                  </a:lnTo>
                  <a:lnTo>
                    <a:pt x="620293" y="378460"/>
                  </a:lnTo>
                  <a:lnTo>
                    <a:pt x="615810" y="386080"/>
                  </a:lnTo>
                  <a:lnTo>
                    <a:pt x="616140" y="386080"/>
                  </a:lnTo>
                  <a:lnTo>
                    <a:pt x="619937" y="387350"/>
                  </a:lnTo>
                  <a:lnTo>
                    <a:pt x="622985" y="388620"/>
                  </a:lnTo>
                  <a:lnTo>
                    <a:pt x="634568" y="379730"/>
                  </a:lnTo>
                  <a:lnTo>
                    <a:pt x="634568" y="365340"/>
                  </a:lnTo>
                  <a:lnTo>
                    <a:pt x="631393" y="368300"/>
                  </a:lnTo>
                  <a:lnTo>
                    <a:pt x="631685" y="367030"/>
                  </a:lnTo>
                  <a:lnTo>
                    <a:pt x="632891" y="363220"/>
                  </a:lnTo>
                  <a:lnTo>
                    <a:pt x="633920" y="360680"/>
                  </a:lnTo>
                  <a:lnTo>
                    <a:pt x="635749" y="358140"/>
                  </a:lnTo>
                  <a:lnTo>
                    <a:pt x="637768" y="355600"/>
                  </a:lnTo>
                  <a:lnTo>
                    <a:pt x="639851" y="355600"/>
                  </a:lnTo>
                  <a:lnTo>
                    <a:pt x="642607" y="356870"/>
                  </a:lnTo>
                  <a:lnTo>
                    <a:pt x="647382" y="355600"/>
                  </a:lnTo>
                  <a:lnTo>
                    <a:pt x="651662" y="354330"/>
                  </a:lnTo>
                  <a:lnTo>
                    <a:pt x="652322" y="354330"/>
                  </a:lnTo>
                  <a:lnTo>
                    <a:pt x="655231" y="353060"/>
                  </a:lnTo>
                  <a:lnTo>
                    <a:pt x="657860" y="351790"/>
                  </a:lnTo>
                  <a:lnTo>
                    <a:pt x="657860" y="207835"/>
                  </a:lnTo>
                  <a:lnTo>
                    <a:pt x="655180" y="209550"/>
                  </a:lnTo>
                  <a:lnTo>
                    <a:pt x="649884" y="210820"/>
                  </a:lnTo>
                  <a:lnTo>
                    <a:pt x="639343" y="223520"/>
                  </a:lnTo>
                  <a:lnTo>
                    <a:pt x="635889" y="223520"/>
                  </a:lnTo>
                  <a:lnTo>
                    <a:pt x="638187" y="219710"/>
                  </a:lnTo>
                  <a:lnTo>
                    <a:pt x="643382" y="213360"/>
                  </a:lnTo>
                  <a:lnTo>
                    <a:pt x="644398" y="212090"/>
                  </a:lnTo>
                  <a:lnTo>
                    <a:pt x="645248" y="210820"/>
                  </a:lnTo>
                  <a:lnTo>
                    <a:pt x="643445" y="210820"/>
                  </a:lnTo>
                  <a:lnTo>
                    <a:pt x="641756" y="212090"/>
                  </a:lnTo>
                  <a:lnTo>
                    <a:pt x="638848" y="214630"/>
                  </a:lnTo>
                  <a:lnTo>
                    <a:pt x="637743" y="217170"/>
                  </a:lnTo>
                  <a:lnTo>
                    <a:pt x="636905" y="218440"/>
                  </a:lnTo>
                  <a:lnTo>
                    <a:pt x="633971" y="222250"/>
                  </a:lnTo>
                  <a:lnTo>
                    <a:pt x="632942" y="224790"/>
                  </a:lnTo>
                  <a:lnTo>
                    <a:pt x="627989" y="228600"/>
                  </a:lnTo>
                  <a:lnTo>
                    <a:pt x="625665" y="228600"/>
                  </a:lnTo>
                  <a:lnTo>
                    <a:pt x="628065" y="226060"/>
                  </a:lnTo>
                  <a:lnTo>
                    <a:pt x="631748" y="220980"/>
                  </a:lnTo>
                  <a:lnTo>
                    <a:pt x="634187" y="217170"/>
                  </a:lnTo>
                  <a:lnTo>
                    <a:pt x="637552" y="213360"/>
                  </a:lnTo>
                  <a:lnTo>
                    <a:pt x="643166" y="207010"/>
                  </a:lnTo>
                  <a:lnTo>
                    <a:pt x="638289" y="212090"/>
                  </a:lnTo>
                  <a:lnTo>
                    <a:pt x="635584" y="213360"/>
                  </a:lnTo>
                  <a:lnTo>
                    <a:pt x="636143" y="212090"/>
                  </a:lnTo>
                  <a:lnTo>
                    <a:pt x="639051" y="208280"/>
                  </a:lnTo>
                  <a:lnTo>
                    <a:pt x="640816" y="207010"/>
                  </a:lnTo>
                  <a:lnTo>
                    <a:pt x="648169" y="199390"/>
                  </a:lnTo>
                  <a:lnTo>
                    <a:pt x="652322" y="195580"/>
                  </a:lnTo>
                  <a:lnTo>
                    <a:pt x="659180" y="189230"/>
                  </a:lnTo>
                  <a:lnTo>
                    <a:pt x="662419" y="185420"/>
                  </a:lnTo>
                  <a:lnTo>
                    <a:pt x="664578" y="182880"/>
                  </a:lnTo>
                  <a:lnTo>
                    <a:pt x="669340" y="177800"/>
                  </a:lnTo>
                  <a:lnTo>
                    <a:pt x="671639" y="175260"/>
                  </a:lnTo>
                  <a:lnTo>
                    <a:pt x="678040" y="170180"/>
                  </a:lnTo>
                  <a:lnTo>
                    <a:pt x="682891" y="162560"/>
                  </a:lnTo>
                  <a:lnTo>
                    <a:pt x="690626" y="154940"/>
                  </a:lnTo>
                  <a:lnTo>
                    <a:pt x="691642" y="153670"/>
                  </a:lnTo>
                  <a:lnTo>
                    <a:pt x="688301" y="153670"/>
                  </a:lnTo>
                  <a:lnTo>
                    <a:pt x="689597" y="151130"/>
                  </a:lnTo>
                  <a:lnTo>
                    <a:pt x="691997" y="148590"/>
                  </a:lnTo>
                  <a:lnTo>
                    <a:pt x="691997" y="147320"/>
                  </a:lnTo>
                  <a:lnTo>
                    <a:pt x="691286" y="147320"/>
                  </a:lnTo>
                  <a:lnTo>
                    <a:pt x="690346" y="148590"/>
                  </a:lnTo>
                  <a:lnTo>
                    <a:pt x="684771" y="154940"/>
                  </a:lnTo>
                  <a:lnTo>
                    <a:pt x="681951" y="157480"/>
                  </a:lnTo>
                  <a:lnTo>
                    <a:pt x="680415" y="157480"/>
                  </a:lnTo>
                  <a:lnTo>
                    <a:pt x="675881" y="163830"/>
                  </a:lnTo>
                  <a:lnTo>
                    <a:pt x="669874" y="170180"/>
                  </a:lnTo>
                  <a:lnTo>
                    <a:pt x="659828" y="181610"/>
                  </a:lnTo>
                  <a:lnTo>
                    <a:pt x="654418" y="185420"/>
                  </a:lnTo>
                  <a:lnTo>
                    <a:pt x="653681" y="185420"/>
                  </a:lnTo>
                  <a:lnTo>
                    <a:pt x="656094" y="180340"/>
                  </a:lnTo>
                  <a:lnTo>
                    <a:pt x="661098" y="175260"/>
                  </a:lnTo>
                  <a:lnTo>
                    <a:pt x="656513" y="176530"/>
                  </a:lnTo>
                  <a:lnTo>
                    <a:pt x="652792" y="181610"/>
                  </a:lnTo>
                  <a:lnTo>
                    <a:pt x="647585" y="185445"/>
                  </a:lnTo>
                  <a:lnTo>
                    <a:pt x="647001" y="186143"/>
                  </a:lnTo>
                  <a:lnTo>
                    <a:pt x="647001" y="196850"/>
                  </a:lnTo>
                  <a:lnTo>
                    <a:pt x="644690" y="199390"/>
                  </a:lnTo>
                  <a:lnTo>
                    <a:pt x="642950" y="199390"/>
                  </a:lnTo>
                  <a:lnTo>
                    <a:pt x="643572" y="198120"/>
                  </a:lnTo>
                  <a:lnTo>
                    <a:pt x="644626" y="196850"/>
                  </a:lnTo>
                  <a:lnTo>
                    <a:pt x="645858" y="195580"/>
                  </a:lnTo>
                  <a:lnTo>
                    <a:pt x="646823" y="195580"/>
                  </a:lnTo>
                  <a:lnTo>
                    <a:pt x="646988" y="196850"/>
                  </a:lnTo>
                  <a:lnTo>
                    <a:pt x="647001" y="186143"/>
                  </a:lnTo>
                  <a:lnTo>
                    <a:pt x="638987" y="195580"/>
                  </a:lnTo>
                  <a:lnTo>
                    <a:pt x="634504" y="199390"/>
                  </a:lnTo>
                  <a:lnTo>
                    <a:pt x="628764" y="203200"/>
                  </a:lnTo>
                  <a:lnTo>
                    <a:pt x="627253" y="204470"/>
                  </a:lnTo>
                  <a:lnTo>
                    <a:pt x="614527" y="219710"/>
                  </a:lnTo>
                  <a:lnTo>
                    <a:pt x="608952" y="227330"/>
                  </a:lnTo>
                  <a:lnTo>
                    <a:pt x="603631" y="233680"/>
                  </a:lnTo>
                  <a:lnTo>
                    <a:pt x="601764" y="236220"/>
                  </a:lnTo>
                  <a:lnTo>
                    <a:pt x="601941" y="237490"/>
                  </a:lnTo>
                  <a:lnTo>
                    <a:pt x="602284" y="238760"/>
                  </a:lnTo>
                  <a:lnTo>
                    <a:pt x="602068" y="238760"/>
                  </a:lnTo>
                  <a:lnTo>
                    <a:pt x="597522" y="242570"/>
                  </a:lnTo>
                  <a:lnTo>
                    <a:pt x="597268" y="243840"/>
                  </a:lnTo>
                  <a:lnTo>
                    <a:pt x="593471" y="245110"/>
                  </a:lnTo>
                  <a:lnTo>
                    <a:pt x="589076" y="248920"/>
                  </a:lnTo>
                  <a:lnTo>
                    <a:pt x="587108" y="251117"/>
                  </a:lnTo>
                  <a:lnTo>
                    <a:pt x="587108" y="270510"/>
                  </a:lnTo>
                  <a:lnTo>
                    <a:pt x="586371" y="271780"/>
                  </a:lnTo>
                  <a:lnTo>
                    <a:pt x="581266" y="278130"/>
                  </a:lnTo>
                  <a:lnTo>
                    <a:pt x="579640" y="280670"/>
                  </a:lnTo>
                  <a:lnTo>
                    <a:pt x="577938" y="281940"/>
                  </a:lnTo>
                  <a:lnTo>
                    <a:pt x="575284" y="284480"/>
                  </a:lnTo>
                  <a:lnTo>
                    <a:pt x="573824" y="284480"/>
                  </a:lnTo>
                  <a:lnTo>
                    <a:pt x="575614" y="281940"/>
                  </a:lnTo>
                  <a:lnTo>
                    <a:pt x="574662" y="281940"/>
                  </a:lnTo>
                  <a:lnTo>
                    <a:pt x="580428" y="274320"/>
                  </a:lnTo>
                  <a:lnTo>
                    <a:pt x="583158" y="271780"/>
                  </a:lnTo>
                  <a:lnTo>
                    <a:pt x="586740" y="270510"/>
                  </a:lnTo>
                  <a:lnTo>
                    <a:pt x="587108" y="270510"/>
                  </a:lnTo>
                  <a:lnTo>
                    <a:pt x="587108" y="251117"/>
                  </a:lnTo>
                  <a:lnTo>
                    <a:pt x="584504" y="254000"/>
                  </a:lnTo>
                  <a:lnTo>
                    <a:pt x="574014" y="265430"/>
                  </a:lnTo>
                  <a:lnTo>
                    <a:pt x="568858" y="271780"/>
                  </a:lnTo>
                  <a:lnTo>
                    <a:pt x="563956" y="276860"/>
                  </a:lnTo>
                  <a:lnTo>
                    <a:pt x="559244" y="283210"/>
                  </a:lnTo>
                  <a:lnTo>
                    <a:pt x="556831" y="283210"/>
                  </a:lnTo>
                  <a:lnTo>
                    <a:pt x="552970" y="287020"/>
                  </a:lnTo>
                  <a:lnTo>
                    <a:pt x="552500" y="285750"/>
                  </a:lnTo>
                  <a:lnTo>
                    <a:pt x="552805" y="284480"/>
                  </a:lnTo>
                  <a:lnTo>
                    <a:pt x="553796" y="284480"/>
                  </a:lnTo>
                  <a:lnTo>
                    <a:pt x="560768" y="278130"/>
                  </a:lnTo>
                  <a:lnTo>
                    <a:pt x="561594" y="274320"/>
                  </a:lnTo>
                  <a:lnTo>
                    <a:pt x="563143" y="273050"/>
                  </a:lnTo>
                  <a:lnTo>
                    <a:pt x="567397" y="269240"/>
                  </a:lnTo>
                  <a:lnTo>
                    <a:pt x="569214" y="266700"/>
                  </a:lnTo>
                  <a:lnTo>
                    <a:pt x="571627" y="262890"/>
                  </a:lnTo>
                  <a:lnTo>
                    <a:pt x="573709" y="260350"/>
                  </a:lnTo>
                  <a:lnTo>
                    <a:pt x="579107" y="256540"/>
                  </a:lnTo>
                  <a:lnTo>
                    <a:pt x="578383" y="256540"/>
                  </a:lnTo>
                  <a:lnTo>
                    <a:pt x="575183" y="255270"/>
                  </a:lnTo>
                  <a:lnTo>
                    <a:pt x="572071" y="256540"/>
                  </a:lnTo>
                  <a:lnTo>
                    <a:pt x="562952" y="267970"/>
                  </a:lnTo>
                  <a:lnTo>
                    <a:pt x="560946" y="269240"/>
                  </a:lnTo>
                  <a:lnTo>
                    <a:pt x="556120" y="274320"/>
                  </a:lnTo>
                  <a:lnTo>
                    <a:pt x="552640" y="278130"/>
                  </a:lnTo>
                  <a:lnTo>
                    <a:pt x="546112" y="287020"/>
                  </a:lnTo>
                  <a:lnTo>
                    <a:pt x="541502" y="290830"/>
                  </a:lnTo>
                  <a:lnTo>
                    <a:pt x="536536" y="294640"/>
                  </a:lnTo>
                  <a:lnTo>
                    <a:pt x="537425" y="294640"/>
                  </a:lnTo>
                  <a:lnTo>
                    <a:pt x="538327" y="293370"/>
                  </a:lnTo>
                  <a:lnTo>
                    <a:pt x="539407" y="293370"/>
                  </a:lnTo>
                  <a:lnTo>
                    <a:pt x="539407" y="294640"/>
                  </a:lnTo>
                  <a:lnTo>
                    <a:pt x="539165" y="294640"/>
                  </a:lnTo>
                  <a:lnTo>
                    <a:pt x="538530" y="295910"/>
                  </a:lnTo>
                  <a:lnTo>
                    <a:pt x="537794" y="296189"/>
                  </a:lnTo>
                  <a:lnTo>
                    <a:pt x="537794" y="298450"/>
                  </a:lnTo>
                  <a:lnTo>
                    <a:pt x="536879" y="299720"/>
                  </a:lnTo>
                  <a:lnTo>
                    <a:pt x="536308" y="300990"/>
                  </a:lnTo>
                  <a:lnTo>
                    <a:pt x="533107" y="303530"/>
                  </a:lnTo>
                  <a:lnTo>
                    <a:pt x="533641" y="302260"/>
                  </a:lnTo>
                  <a:lnTo>
                    <a:pt x="533857" y="302260"/>
                  </a:lnTo>
                  <a:lnTo>
                    <a:pt x="536816" y="298450"/>
                  </a:lnTo>
                  <a:lnTo>
                    <a:pt x="537794" y="298450"/>
                  </a:lnTo>
                  <a:lnTo>
                    <a:pt x="537794" y="296189"/>
                  </a:lnTo>
                  <a:lnTo>
                    <a:pt x="535165" y="297180"/>
                  </a:lnTo>
                  <a:lnTo>
                    <a:pt x="531723" y="299720"/>
                  </a:lnTo>
                  <a:lnTo>
                    <a:pt x="527126" y="300990"/>
                  </a:lnTo>
                  <a:lnTo>
                    <a:pt x="524014" y="304800"/>
                  </a:lnTo>
                  <a:lnTo>
                    <a:pt x="520560" y="308610"/>
                  </a:lnTo>
                  <a:lnTo>
                    <a:pt x="520496" y="309880"/>
                  </a:lnTo>
                  <a:lnTo>
                    <a:pt x="519823" y="312420"/>
                  </a:lnTo>
                  <a:lnTo>
                    <a:pt x="520738" y="312420"/>
                  </a:lnTo>
                  <a:lnTo>
                    <a:pt x="519912" y="313690"/>
                  </a:lnTo>
                  <a:lnTo>
                    <a:pt x="519188" y="314960"/>
                  </a:lnTo>
                  <a:lnTo>
                    <a:pt x="515200" y="318770"/>
                  </a:lnTo>
                  <a:lnTo>
                    <a:pt x="513219" y="321310"/>
                  </a:lnTo>
                  <a:lnTo>
                    <a:pt x="515505" y="321310"/>
                  </a:lnTo>
                  <a:lnTo>
                    <a:pt x="515658" y="322580"/>
                  </a:lnTo>
                  <a:lnTo>
                    <a:pt x="513765" y="325120"/>
                  </a:lnTo>
                  <a:lnTo>
                    <a:pt x="514007" y="325120"/>
                  </a:lnTo>
                  <a:lnTo>
                    <a:pt x="519315" y="321310"/>
                  </a:lnTo>
                  <a:lnTo>
                    <a:pt x="521296" y="321310"/>
                  </a:lnTo>
                  <a:lnTo>
                    <a:pt x="526110" y="316230"/>
                  </a:lnTo>
                  <a:lnTo>
                    <a:pt x="526669" y="313690"/>
                  </a:lnTo>
                  <a:lnTo>
                    <a:pt x="529907" y="309880"/>
                  </a:lnTo>
                  <a:lnTo>
                    <a:pt x="530186" y="309880"/>
                  </a:lnTo>
                  <a:lnTo>
                    <a:pt x="532180" y="307340"/>
                  </a:lnTo>
                  <a:lnTo>
                    <a:pt x="534390" y="304800"/>
                  </a:lnTo>
                  <a:lnTo>
                    <a:pt x="534873" y="306070"/>
                  </a:lnTo>
                  <a:lnTo>
                    <a:pt x="534479" y="307340"/>
                  </a:lnTo>
                  <a:lnTo>
                    <a:pt x="534187" y="308610"/>
                  </a:lnTo>
                  <a:lnTo>
                    <a:pt x="535901" y="307340"/>
                  </a:lnTo>
                  <a:lnTo>
                    <a:pt x="537464" y="304800"/>
                  </a:lnTo>
                  <a:lnTo>
                    <a:pt x="538238" y="303530"/>
                  </a:lnTo>
                  <a:lnTo>
                    <a:pt x="539800" y="300990"/>
                  </a:lnTo>
                  <a:lnTo>
                    <a:pt x="541972" y="298450"/>
                  </a:lnTo>
                  <a:lnTo>
                    <a:pt x="544131" y="295910"/>
                  </a:lnTo>
                  <a:lnTo>
                    <a:pt x="546950" y="293370"/>
                  </a:lnTo>
                  <a:lnTo>
                    <a:pt x="549770" y="290830"/>
                  </a:lnTo>
                  <a:lnTo>
                    <a:pt x="550976" y="290830"/>
                  </a:lnTo>
                  <a:lnTo>
                    <a:pt x="554316" y="289560"/>
                  </a:lnTo>
                  <a:lnTo>
                    <a:pt x="552475" y="293370"/>
                  </a:lnTo>
                  <a:lnTo>
                    <a:pt x="539470" y="307340"/>
                  </a:lnTo>
                  <a:lnTo>
                    <a:pt x="538137" y="308610"/>
                  </a:lnTo>
                  <a:lnTo>
                    <a:pt x="536219" y="309880"/>
                  </a:lnTo>
                  <a:lnTo>
                    <a:pt x="536105" y="311150"/>
                  </a:lnTo>
                  <a:lnTo>
                    <a:pt x="537273" y="311150"/>
                  </a:lnTo>
                  <a:lnTo>
                    <a:pt x="539280" y="309880"/>
                  </a:lnTo>
                  <a:lnTo>
                    <a:pt x="540702" y="308610"/>
                  </a:lnTo>
                  <a:lnTo>
                    <a:pt x="543839" y="307340"/>
                  </a:lnTo>
                  <a:lnTo>
                    <a:pt x="542734" y="308610"/>
                  </a:lnTo>
                  <a:lnTo>
                    <a:pt x="541451" y="309880"/>
                  </a:lnTo>
                  <a:lnTo>
                    <a:pt x="538505" y="313690"/>
                  </a:lnTo>
                  <a:lnTo>
                    <a:pt x="535457" y="317436"/>
                  </a:lnTo>
                  <a:lnTo>
                    <a:pt x="538099" y="316230"/>
                  </a:lnTo>
                  <a:lnTo>
                    <a:pt x="539102" y="316230"/>
                  </a:lnTo>
                  <a:lnTo>
                    <a:pt x="540245" y="314960"/>
                  </a:lnTo>
                  <a:lnTo>
                    <a:pt x="542340" y="313690"/>
                  </a:lnTo>
                  <a:lnTo>
                    <a:pt x="543699" y="312420"/>
                  </a:lnTo>
                  <a:lnTo>
                    <a:pt x="544258" y="311150"/>
                  </a:lnTo>
                  <a:lnTo>
                    <a:pt x="544004" y="309880"/>
                  </a:lnTo>
                  <a:lnTo>
                    <a:pt x="544969" y="307340"/>
                  </a:lnTo>
                  <a:lnTo>
                    <a:pt x="546328" y="306070"/>
                  </a:lnTo>
                  <a:lnTo>
                    <a:pt x="550100" y="302260"/>
                  </a:lnTo>
                  <a:lnTo>
                    <a:pt x="551332" y="302260"/>
                  </a:lnTo>
                  <a:lnTo>
                    <a:pt x="554824" y="300990"/>
                  </a:lnTo>
                  <a:lnTo>
                    <a:pt x="557784" y="298450"/>
                  </a:lnTo>
                  <a:lnTo>
                    <a:pt x="560590" y="292100"/>
                  </a:lnTo>
                  <a:lnTo>
                    <a:pt x="562343" y="290830"/>
                  </a:lnTo>
                  <a:lnTo>
                    <a:pt x="563930" y="289560"/>
                  </a:lnTo>
                  <a:lnTo>
                    <a:pt x="565518" y="288290"/>
                  </a:lnTo>
                  <a:lnTo>
                    <a:pt x="563854" y="290830"/>
                  </a:lnTo>
                  <a:lnTo>
                    <a:pt x="562216" y="294640"/>
                  </a:lnTo>
                  <a:lnTo>
                    <a:pt x="560946" y="295910"/>
                  </a:lnTo>
                  <a:lnTo>
                    <a:pt x="558419" y="300990"/>
                  </a:lnTo>
                  <a:lnTo>
                    <a:pt x="557009" y="303530"/>
                  </a:lnTo>
                  <a:lnTo>
                    <a:pt x="552640" y="307340"/>
                  </a:lnTo>
                  <a:lnTo>
                    <a:pt x="549668" y="309880"/>
                  </a:lnTo>
                  <a:lnTo>
                    <a:pt x="549414" y="312420"/>
                  </a:lnTo>
                  <a:lnTo>
                    <a:pt x="552627" y="308610"/>
                  </a:lnTo>
                  <a:lnTo>
                    <a:pt x="557339" y="306070"/>
                  </a:lnTo>
                  <a:lnTo>
                    <a:pt x="560539" y="303530"/>
                  </a:lnTo>
                  <a:lnTo>
                    <a:pt x="563689" y="298450"/>
                  </a:lnTo>
                  <a:lnTo>
                    <a:pt x="568375" y="293370"/>
                  </a:lnTo>
                  <a:lnTo>
                    <a:pt x="572706" y="289560"/>
                  </a:lnTo>
                  <a:lnTo>
                    <a:pt x="573773" y="288290"/>
                  </a:lnTo>
                  <a:lnTo>
                    <a:pt x="574852" y="287020"/>
                  </a:lnTo>
                  <a:lnTo>
                    <a:pt x="576986" y="284480"/>
                  </a:lnTo>
                  <a:lnTo>
                    <a:pt x="581456" y="279400"/>
                  </a:lnTo>
                  <a:lnTo>
                    <a:pt x="581279" y="278130"/>
                  </a:lnTo>
                  <a:lnTo>
                    <a:pt x="582942" y="276860"/>
                  </a:lnTo>
                  <a:lnTo>
                    <a:pt x="584377" y="275590"/>
                  </a:lnTo>
                  <a:lnTo>
                    <a:pt x="585660" y="275590"/>
                  </a:lnTo>
                  <a:lnTo>
                    <a:pt x="585711" y="274320"/>
                  </a:lnTo>
                  <a:lnTo>
                    <a:pt x="591096" y="270510"/>
                  </a:lnTo>
                  <a:lnTo>
                    <a:pt x="592886" y="269240"/>
                  </a:lnTo>
                  <a:lnTo>
                    <a:pt x="596188" y="261620"/>
                  </a:lnTo>
                  <a:lnTo>
                    <a:pt x="597115" y="260350"/>
                  </a:lnTo>
                  <a:lnTo>
                    <a:pt x="607771" y="248920"/>
                  </a:lnTo>
                  <a:lnTo>
                    <a:pt x="611974" y="243840"/>
                  </a:lnTo>
                  <a:lnTo>
                    <a:pt x="616673" y="238760"/>
                  </a:lnTo>
                  <a:lnTo>
                    <a:pt x="619975" y="237490"/>
                  </a:lnTo>
                  <a:lnTo>
                    <a:pt x="620712" y="237490"/>
                  </a:lnTo>
                  <a:lnTo>
                    <a:pt x="623862" y="234950"/>
                  </a:lnTo>
                  <a:lnTo>
                    <a:pt x="627278" y="231140"/>
                  </a:lnTo>
                  <a:lnTo>
                    <a:pt x="631278" y="231140"/>
                  </a:lnTo>
                  <a:lnTo>
                    <a:pt x="633450" y="229870"/>
                  </a:lnTo>
                  <a:lnTo>
                    <a:pt x="629869" y="236220"/>
                  </a:lnTo>
                  <a:lnTo>
                    <a:pt x="628992" y="234950"/>
                  </a:lnTo>
                  <a:lnTo>
                    <a:pt x="625652" y="237490"/>
                  </a:lnTo>
                  <a:lnTo>
                    <a:pt x="624103" y="238760"/>
                  </a:lnTo>
                  <a:lnTo>
                    <a:pt x="605091" y="259080"/>
                  </a:lnTo>
                  <a:lnTo>
                    <a:pt x="602945" y="261620"/>
                  </a:lnTo>
                  <a:lnTo>
                    <a:pt x="601345" y="262890"/>
                  </a:lnTo>
                  <a:lnTo>
                    <a:pt x="599655" y="262890"/>
                  </a:lnTo>
                  <a:lnTo>
                    <a:pt x="599376" y="264160"/>
                  </a:lnTo>
                  <a:lnTo>
                    <a:pt x="588619" y="276860"/>
                  </a:lnTo>
                  <a:lnTo>
                    <a:pt x="586574" y="279400"/>
                  </a:lnTo>
                  <a:lnTo>
                    <a:pt x="585165" y="281940"/>
                  </a:lnTo>
                  <a:lnTo>
                    <a:pt x="585508" y="281940"/>
                  </a:lnTo>
                  <a:lnTo>
                    <a:pt x="585774" y="283210"/>
                  </a:lnTo>
                  <a:lnTo>
                    <a:pt x="586981" y="283210"/>
                  </a:lnTo>
                  <a:lnTo>
                    <a:pt x="592099" y="279374"/>
                  </a:lnTo>
                  <a:lnTo>
                    <a:pt x="595604" y="276860"/>
                  </a:lnTo>
                  <a:lnTo>
                    <a:pt x="603059" y="266700"/>
                  </a:lnTo>
                  <a:lnTo>
                    <a:pt x="608393" y="261620"/>
                  </a:lnTo>
                  <a:lnTo>
                    <a:pt x="615784" y="255270"/>
                  </a:lnTo>
                  <a:lnTo>
                    <a:pt x="624332" y="246380"/>
                  </a:lnTo>
                  <a:lnTo>
                    <a:pt x="629970" y="241300"/>
                  </a:lnTo>
                  <a:lnTo>
                    <a:pt x="632015" y="236220"/>
                  </a:lnTo>
                  <a:lnTo>
                    <a:pt x="633044" y="233680"/>
                  </a:lnTo>
                  <a:lnTo>
                    <a:pt x="635749" y="231140"/>
                  </a:lnTo>
                  <a:lnTo>
                    <a:pt x="636905" y="229870"/>
                  </a:lnTo>
                  <a:lnTo>
                    <a:pt x="638073" y="228600"/>
                  </a:lnTo>
                  <a:lnTo>
                    <a:pt x="639241" y="227330"/>
                  </a:lnTo>
                  <a:lnTo>
                    <a:pt x="640588" y="226060"/>
                  </a:lnTo>
                  <a:lnTo>
                    <a:pt x="642734" y="226060"/>
                  </a:lnTo>
                  <a:lnTo>
                    <a:pt x="641007" y="228485"/>
                  </a:lnTo>
                  <a:lnTo>
                    <a:pt x="641007" y="289560"/>
                  </a:lnTo>
                  <a:lnTo>
                    <a:pt x="640588" y="290830"/>
                  </a:lnTo>
                  <a:lnTo>
                    <a:pt x="639064" y="292100"/>
                  </a:lnTo>
                  <a:lnTo>
                    <a:pt x="638060" y="293370"/>
                  </a:lnTo>
                  <a:lnTo>
                    <a:pt x="637844" y="292100"/>
                  </a:lnTo>
                  <a:lnTo>
                    <a:pt x="638416" y="290830"/>
                  </a:lnTo>
                  <a:lnTo>
                    <a:pt x="639508" y="290830"/>
                  </a:lnTo>
                  <a:lnTo>
                    <a:pt x="640295" y="289560"/>
                  </a:lnTo>
                  <a:lnTo>
                    <a:pt x="641007" y="289560"/>
                  </a:lnTo>
                  <a:lnTo>
                    <a:pt x="641007" y="228485"/>
                  </a:lnTo>
                  <a:lnTo>
                    <a:pt x="638200" y="232410"/>
                  </a:lnTo>
                  <a:lnTo>
                    <a:pt x="635304" y="236220"/>
                  </a:lnTo>
                  <a:lnTo>
                    <a:pt x="632269" y="239496"/>
                  </a:lnTo>
                  <a:lnTo>
                    <a:pt x="632269" y="280670"/>
                  </a:lnTo>
                  <a:lnTo>
                    <a:pt x="632231" y="299720"/>
                  </a:lnTo>
                  <a:lnTo>
                    <a:pt x="631291" y="300990"/>
                  </a:lnTo>
                  <a:lnTo>
                    <a:pt x="630288" y="302260"/>
                  </a:lnTo>
                  <a:lnTo>
                    <a:pt x="629742" y="302260"/>
                  </a:lnTo>
                  <a:lnTo>
                    <a:pt x="631444" y="299720"/>
                  </a:lnTo>
                  <a:lnTo>
                    <a:pt x="632231" y="299720"/>
                  </a:lnTo>
                  <a:lnTo>
                    <a:pt x="632231" y="280758"/>
                  </a:lnTo>
                  <a:lnTo>
                    <a:pt x="631177" y="283210"/>
                  </a:lnTo>
                  <a:lnTo>
                    <a:pt x="630123" y="285750"/>
                  </a:lnTo>
                  <a:lnTo>
                    <a:pt x="624344" y="289560"/>
                  </a:lnTo>
                  <a:lnTo>
                    <a:pt x="622287" y="290830"/>
                  </a:lnTo>
                  <a:lnTo>
                    <a:pt x="618261" y="295910"/>
                  </a:lnTo>
                  <a:lnTo>
                    <a:pt x="618528" y="292100"/>
                  </a:lnTo>
                  <a:lnTo>
                    <a:pt x="622604" y="289560"/>
                  </a:lnTo>
                  <a:lnTo>
                    <a:pt x="624979" y="287020"/>
                  </a:lnTo>
                  <a:lnTo>
                    <a:pt x="626071" y="285750"/>
                  </a:lnTo>
                  <a:lnTo>
                    <a:pt x="627329" y="284480"/>
                  </a:lnTo>
                  <a:lnTo>
                    <a:pt x="630542" y="281940"/>
                  </a:lnTo>
                  <a:lnTo>
                    <a:pt x="632269" y="280670"/>
                  </a:lnTo>
                  <a:lnTo>
                    <a:pt x="632269" y="239496"/>
                  </a:lnTo>
                  <a:lnTo>
                    <a:pt x="631774" y="240030"/>
                  </a:lnTo>
                  <a:lnTo>
                    <a:pt x="628167" y="244043"/>
                  </a:lnTo>
                  <a:lnTo>
                    <a:pt x="628167" y="280670"/>
                  </a:lnTo>
                  <a:lnTo>
                    <a:pt x="627761" y="281940"/>
                  </a:lnTo>
                  <a:lnTo>
                    <a:pt x="624852" y="287020"/>
                  </a:lnTo>
                  <a:lnTo>
                    <a:pt x="624293" y="285750"/>
                  </a:lnTo>
                  <a:lnTo>
                    <a:pt x="623633" y="285750"/>
                  </a:lnTo>
                  <a:lnTo>
                    <a:pt x="623036" y="284480"/>
                  </a:lnTo>
                  <a:lnTo>
                    <a:pt x="623887" y="283210"/>
                  </a:lnTo>
                  <a:lnTo>
                    <a:pt x="624954" y="281940"/>
                  </a:lnTo>
                  <a:lnTo>
                    <a:pt x="625551" y="281940"/>
                  </a:lnTo>
                  <a:lnTo>
                    <a:pt x="626376" y="280670"/>
                  </a:lnTo>
                  <a:lnTo>
                    <a:pt x="628167" y="280670"/>
                  </a:lnTo>
                  <a:lnTo>
                    <a:pt x="628167" y="244043"/>
                  </a:lnTo>
                  <a:lnTo>
                    <a:pt x="611212" y="262890"/>
                  </a:lnTo>
                  <a:lnTo>
                    <a:pt x="604177" y="270510"/>
                  </a:lnTo>
                  <a:lnTo>
                    <a:pt x="599605" y="274320"/>
                  </a:lnTo>
                  <a:lnTo>
                    <a:pt x="598944" y="275069"/>
                  </a:lnTo>
                  <a:lnTo>
                    <a:pt x="598944" y="276860"/>
                  </a:lnTo>
                  <a:lnTo>
                    <a:pt x="598919" y="360680"/>
                  </a:lnTo>
                  <a:lnTo>
                    <a:pt x="597573" y="363220"/>
                  </a:lnTo>
                  <a:lnTo>
                    <a:pt x="595972" y="364490"/>
                  </a:lnTo>
                  <a:lnTo>
                    <a:pt x="594715" y="365442"/>
                  </a:lnTo>
                  <a:lnTo>
                    <a:pt x="594715" y="405130"/>
                  </a:lnTo>
                  <a:lnTo>
                    <a:pt x="594436" y="405130"/>
                  </a:lnTo>
                  <a:lnTo>
                    <a:pt x="592747" y="406400"/>
                  </a:lnTo>
                  <a:lnTo>
                    <a:pt x="591743" y="407670"/>
                  </a:lnTo>
                  <a:lnTo>
                    <a:pt x="591146" y="407670"/>
                  </a:lnTo>
                  <a:lnTo>
                    <a:pt x="591489" y="406400"/>
                  </a:lnTo>
                  <a:lnTo>
                    <a:pt x="591781" y="406400"/>
                  </a:lnTo>
                  <a:lnTo>
                    <a:pt x="593788" y="403860"/>
                  </a:lnTo>
                  <a:lnTo>
                    <a:pt x="594537" y="403860"/>
                  </a:lnTo>
                  <a:lnTo>
                    <a:pt x="594715" y="405130"/>
                  </a:lnTo>
                  <a:lnTo>
                    <a:pt x="594715" y="365442"/>
                  </a:lnTo>
                  <a:lnTo>
                    <a:pt x="592620" y="367030"/>
                  </a:lnTo>
                  <a:lnTo>
                    <a:pt x="591032" y="365760"/>
                  </a:lnTo>
                  <a:lnTo>
                    <a:pt x="584212" y="374650"/>
                  </a:lnTo>
                  <a:lnTo>
                    <a:pt x="585635" y="374650"/>
                  </a:lnTo>
                  <a:lnTo>
                    <a:pt x="584631" y="377190"/>
                  </a:lnTo>
                  <a:lnTo>
                    <a:pt x="584873" y="377190"/>
                  </a:lnTo>
                  <a:lnTo>
                    <a:pt x="585063" y="378460"/>
                  </a:lnTo>
                  <a:lnTo>
                    <a:pt x="585343" y="379730"/>
                  </a:lnTo>
                  <a:lnTo>
                    <a:pt x="583184" y="382079"/>
                  </a:lnTo>
                  <a:lnTo>
                    <a:pt x="583184" y="388620"/>
                  </a:lnTo>
                  <a:lnTo>
                    <a:pt x="583057" y="389890"/>
                  </a:lnTo>
                  <a:lnTo>
                    <a:pt x="582422" y="391439"/>
                  </a:lnTo>
                  <a:lnTo>
                    <a:pt x="582422" y="422910"/>
                  </a:lnTo>
                  <a:lnTo>
                    <a:pt x="582422" y="424180"/>
                  </a:lnTo>
                  <a:lnTo>
                    <a:pt x="582142" y="424180"/>
                  </a:lnTo>
                  <a:lnTo>
                    <a:pt x="580859" y="425450"/>
                  </a:lnTo>
                  <a:lnTo>
                    <a:pt x="576491" y="427990"/>
                  </a:lnTo>
                  <a:lnTo>
                    <a:pt x="576427" y="426720"/>
                  </a:lnTo>
                  <a:lnTo>
                    <a:pt x="576884" y="426720"/>
                  </a:lnTo>
                  <a:lnTo>
                    <a:pt x="577951" y="425450"/>
                  </a:lnTo>
                  <a:lnTo>
                    <a:pt x="582422" y="422910"/>
                  </a:lnTo>
                  <a:lnTo>
                    <a:pt x="582422" y="391439"/>
                  </a:lnTo>
                  <a:lnTo>
                    <a:pt x="582015" y="392430"/>
                  </a:lnTo>
                  <a:lnTo>
                    <a:pt x="580339" y="393700"/>
                  </a:lnTo>
                  <a:lnTo>
                    <a:pt x="578116" y="396240"/>
                  </a:lnTo>
                  <a:lnTo>
                    <a:pt x="574903" y="396240"/>
                  </a:lnTo>
                  <a:lnTo>
                    <a:pt x="572579" y="397510"/>
                  </a:lnTo>
                  <a:lnTo>
                    <a:pt x="572452" y="394970"/>
                  </a:lnTo>
                  <a:lnTo>
                    <a:pt x="572274" y="393700"/>
                  </a:lnTo>
                  <a:lnTo>
                    <a:pt x="567321" y="396240"/>
                  </a:lnTo>
                  <a:lnTo>
                    <a:pt x="563816" y="397510"/>
                  </a:lnTo>
                  <a:lnTo>
                    <a:pt x="562673" y="397510"/>
                  </a:lnTo>
                  <a:lnTo>
                    <a:pt x="563956" y="396240"/>
                  </a:lnTo>
                  <a:lnTo>
                    <a:pt x="564743" y="394970"/>
                  </a:lnTo>
                  <a:lnTo>
                    <a:pt x="565861" y="393700"/>
                  </a:lnTo>
                  <a:lnTo>
                    <a:pt x="567182" y="392430"/>
                  </a:lnTo>
                  <a:lnTo>
                    <a:pt x="568172" y="392430"/>
                  </a:lnTo>
                  <a:lnTo>
                    <a:pt x="568591" y="391160"/>
                  </a:lnTo>
                  <a:lnTo>
                    <a:pt x="572833" y="389890"/>
                  </a:lnTo>
                  <a:lnTo>
                    <a:pt x="576961" y="387350"/>
                  </a:lnTo>
                  <a:lnTo>
                    <a:pt x="581863" y="386080"/>
                  </a:lnTo>
                  <a:lnTo>
                    <a:pt x="582066" y="387350"/>
                  </a:lnTo>
                  <a:lnTo>
                    <a:pt x="582841" y="387350"/>
                  </a:lnTo>
                  <a:lnTo>
                    <a:pt x="583184" y="388620"/>
                  </a:lnTo>
                  <a:lnTo>
                    <a:pt x="583184" y="382079"/>
                  </a:lnTo>
                  <a:lnTo>
                    <a:pt x="580656" y="384810"/>
                  </a:lnTo>
                  <a:lnTo>
                    <a:pt x="577202" y="384810"/>
                  </a:lnTo>
                  <a:lnTo>
                    <a:pt x="575398" y="386080"/>
                  </a:lnTo>
                  <a:lnTo>
                    <a:pt x="575614" y="383540"/>
                  </a:lnTo>
                  <a:lnTo>
                    <a:pt x="574078" y="383540"/>
                  </a:lnTo>
                  <a:lnTo>
                    <a:pt x="562711" y="389890"/>
                  </a:lnTo>
                  <a:lnTo>
                    <a:pt x="556221" y="394970"/>
                  </a:lnTo>
                  <a:lnTo>
                    <a:pt x="554913" y="396240"/>
                  </a:lnTo>
                  <a:lnTo>
                    <a:pt x="554583" y="398780"/>
                  </a:lnTo>
                  <a:lnTo>
                    <a:pt x="552538" y="401320"/>
                  </a:lnTo>
                  <a:lnTo>
                    <a:pt x="549402" y="405130"/>
                  </a:lnTo>
                  <a:lnTo>
                    <a:pt x="548182" y="406400"/>
                  </a:lnTo>
                  <a:lnTo>
                    <a:pt x="546582" y="405130"/>
                  </a:lnTo>
                  <a:lnTo>
                    <a:pt x="546341" y="403860"/>
                  </a:lnTo>
                  <a:lnTo>
                    <a:pt x="541058" y="411480"/>
                  </a:lnTo>
                  <a:lnTo>
                    <a:pt x="539394" y="411480"/>
                  </a:lnTo>
                  <a:lnTo>
                    <a:pt x="537425" y="414020"/>
                  </a:lnTo>
                  <a:lnTo>
                    <a:pt x="536409" y="414020"/>
                  </a:lnTo>
                  <a:lnTo>
                    <a:pt x="536130" y="415290"/>
                  </a:lnTo>
                  <a:lnTo>
                    <a:pt x="537502" y="415290"/>
                  </a:lnTo>
                  <a:lnTo>
                    <a:pt x="545604" y="408940"/>
                  </a:lnTo>
                  <a:lnTo>
                    <a:pt x="546608" y="411480"/>
                  </a:lnTo>
                  <a:lnTo>
                    <a:pt x="551815" y="408940"/>
                  </a:lnTo>
                  <a:lnTo>
                    <a:pt x="552081" y="408940"/>
                  </a:lnTo>
                  <a:lnTo>
                    <a:pt x="551764" y="410210"/>
                  </a:lnTo>
                  <a:lnTo>
                    <a:pt x="551230" y="410972"/>
                  </a:lnTo>
                  <a:lnTo>
                    <a:pt x="551230" y="436880"/>
                  </a:lnTo>
                  <a:lnTo>
                    <a:pt x="551167" y="439420"/>
                  </a:lnTo>
                  <a:lnTo>
                    <a:pt x="548652" y="441960"/>
                  </a:lnTo>
                  <a:lnTo>
                    <a:pt x="545172" y="444500"/>
                  </a:lnTo>
                  <a:lnTo>
                    <a:pt x="543623" y="445770"/>
                  </a:lnTo>
                  <a:lnTo>
                    <a:pt x="539991" y="445770"/>
                  </a:lnTo>
                  <a:lnTo>
                    <a:pt x="537476" y="448310"/>
                  </a:lnTo>
                  <a:lnTo>
                    <a:pt x="526288" y="458470"/>
                  </a:lnTo>
                  <a:lnTo>
                    <a:pt x="520217" y="462280"/>
                  </a:lnTo>
                  <a:lnTo>
                    <a:pt x="511009" y="471170"/>
                  </a:lnTo>
                  <a:lnTo>
                    <a:pt x="509511" y="471170"/>
                  </a:lnTo>
                  <a:lnTo>
                    <a:pt x="509079" y="464820"/>
                  </a:lnTo>
                  <a:lnTo>
                    <a:pt x="508914" y="464820"/>
                  </a:lnTo>
                  <a:lnTo>
                    <a:pt x="498195" y="473697"/>
                  </a:lnTo>
                  <a:lnTo>
                    <a:pt x="497928" y="473938"/>
                  </a:lnTo>
                  <a:lnTo>
                    <a:pt x="498094" y="473786"/>
                  </a:lnTo>
                  <a:lnTo>
                    <a:pt x="498665" y="474980"/>
                  </a:lnTo>
                  <a:lnTo>
                    <a:pt x="499529" y="474980"/>
                  </a:lnTo>
                  <a:lnTo>
                    <a:pt x="498551" y="478790"/>
                  </a:lnTo>
                  <a:lnTo>
                    <a:pt x="499795" y="478790"/>
                  </a:lnTo>
                  <a:lnTo>
                    <a:pt x="491998" y="486410"/>
                  </a:lnTo>
                  <a:lnTo>
                    <a:pt x="488035" y="488950"/>
                  </a:lnTo>
                  <a:lnTo>
                    <a:pt x="488124" y="487680"/>
                  </a:lnTo>
                  <a:lnTo>
                    <a:pt x="489839" y="482600"/>
                  </a:lnTo>
                  <a:lnTo>
                    <a:pt x="488099" y="481330"/>
                  </a:lnTo>
                  <a:lnTo>
                    <a:pt x="481355" y="485140"/>
                  </a:lnTo>
                  <a:lnTo>
                    <a:pt x="479336" y="486410"/>
                  </a:lnTo>
                  <a:lnTo>
                    <a:pt x="473849" y="491490"/>
                  </a:lnTo>
                  <a:lnTo>
                    <a:pt x="471208" y="494030"/>
                  </a:lnTo>
                  <a:lnTo>
                    <a:pt x="463816" y="499110"/>
                  </a:lnTo>
                  <a:lnTo>
                    <a:pt x="462038" y="500380"/>
                  </a:lnTo>
                  <a:lnTo>
                    <a:pt x="461568" y="499110"/>
                  </a:lnTo>
                  <a:lnTo>
                    <a:pt x="460629" y="496570"/>
                  </a:lnTo>
                  <a:lnTo>
                    <a:pt x="461505" y="495300"/>
                  </a:lnTo>
                  <a:lnTo>
                    <a:pt x="464146" y="491490"/>
                  </a:lnTo>
                  <a:lnTo>
                    <a:pt x="467233" y="488950"/>
                  </a:lnTo>
                  <a:lnTo>
                    <a:pt x="473392" y="483870"/>
                  </a:lnTo>
                  <a:lnTo>
                    <a:pt x="476796" y="481330"/>
                  </a:lnTo>
                  <a:lnTo>
                    <a:pt x="483247" y="474980"/>
                  </a:lnTo>
                  <a:lnTo>
                    <a:pt x="486003" y="472440"/>
                  </a:lnTo>
                  <a:lnTo>
                    <a:pt x="489724" y="467360"/>
                  </a:lnTo>
                  <a:lnTo>
                    <a:pt x="491197" y="466090"/>
                  </a:lnTo>
                  <a:lnTo>
                    <a:pt x="492582" y="466090"/>
                  </a:lnTo>
                  <a:lnTo>
                    <a:pt x="494944" y="463550"/>
                  </a:lnTo>
                  <a:lnTo>
                    <a:pt x="494779" y="466090"/>
                  </a:lnTo>
                  <a:lnTo>
                    <a:pt x="496785" y="463550"/>
                  </a:lnTo>
                  <a:lnTo>
                    <a:pt x="497776" y="462280"/>
                  </a:lnTo>
                  <a:lnTo>
                    <a:pt x="498779" y="461010"/>
                  </a:lnTo>
                  <a:lnTo>
                    <a:pt x="498551" y="459740"/>
                  </a:lnTo>
                  <a:lnTo>
                    <a:pt x="498640" y="458470"/>
                  </a:lnTo>
                  <a:lnTo>
                    <a:pt x="498716" y="457200"/>
                  </a:lnTo>
                  <a:lnTo>
                    <a:pt x="500278" y="455930"/>
                  </a:lnTo>
                  <a:lnTo>
                    <a:pt x="504139" y="452120"/>
                  </a:lnTo>
                  <a:lnTo>
                    <a:pt x="506056" y="450850"/>
                  </a:lnTo>
                  <a:lnTo>
                    <a:pt x="506183" y="448310"/>
                  </a:lnTo>
                  <a:lnTo>
                    <a:pt x="505396" y="448310"/>
                  </a:lnTo>
                  <a:lnTo>
                    <a:pt x="501408" y="450850"/>
                  </a:lnTo>
                  <a:lnTo>
                    <a:pt x="499554" y="453390"/>
                  </a:lnTo>
                  <a:lnTo>
                    <a:pt x="495249" y="456920"/>
                  </a:lnTo>
                  <a:lnTo>
                    <a:pt x="495249" y="458470"/>
                  </a:lnTo>
                  <a:lnTo>
                    <a:pt x="494741" y="461010"/>
                  </a:lnTo>
                  <a:lnTo>
                    <a:pt x="492226" y="462280"/>
                  </a:lnTo>
                  <a:lnTo>
                    <a:pt x="492340" y="461010"/>
                  </a:lnTo>
                  <a:lnTo>
                    <a:pt x="493610" y="459740"/>
                  </a:lnTo>
                  <a:lnTo>
                    <a:pt x="494576" y="459740"/>
                  </a:lnTo>
                  <a:lnTo>
                    <a:pt x="495249" y="458470"/>
                  </a:lnTo>
                  <a:lnTo>
                    <a:pt x="495249" y="456920"/>
                  </a:lnTo>
                  <a:lnTo>
                    <a:pt x="490258" y="461010"/>
                  </a:lnTo>
                  <a:lnTo>
                    <a:pt x="483984" y="466090"/>
                  </a:lnTo>
                  <a:lnTo>
                    <a:pt x="479806" y="467360"/>
                  </a:lnTo>
                  <a:lnTo>
                    <a:pt x="477634" y="467360"/>
                  </a:lnTo>
                  <a:lnTo>
                    <a:pt x="473671" y="468630"/>
                  </a:lnTo>
                  <a:lnTo>
                    <a:pt x="470496" y="469900"/>
                  </a:lnTo>
                  <a:lnTo>
                    <a:pt x="467347" y="472440"/>
                  </a:lnTo>
                  <a:lnTo>
                    <a:pt x="464781" y="472440"/>
                  </a:lnTo>
                  <a:lnTo>
                    <a:pt x="464642" y="471170"/>
                  </a:lnTo>
                  <a:lnTo>
                    <a:pt x="466471" y="468630"/>
                  </a:lnTo>
                  <a:lnTo>
                    <a:pt x="469214" y="464820"/>
                  </a:lnTo>
                  <a:lnTo>
                    <a:pt x="472414" y="462280"/>
                  </a:lnTo>
                  <a:lnTo>
                    <a:pt x="474027" y="461010"/>
                  </a:lnTo>
                  <a:lnTo>
                    <a:pt x="476021" y="461010"/>
                  </a:lnTo>
                  <a:lnTo>
                    <a:pt x="476110" y="462280"/>
                  </a:lnTo>
                  <a:lnTo>
                    <a:pt x="477050" y="463550"/>
                  </a:lnTo>
                  <a:lnTo>
                    <a:pt x="478955" y="462280"/>
                  </a:lnTo>
                  <a:lnTo>
                    <a:pt x="480237" y="461010"/>
                  </a:lnTo>
                  <a:lnTo>
                    <a:pt x="485381" y="455930"/>
                  </a:lnTo>
                  <a:lnTo>
                    <a:pt x="486803" y="454660"/>
                  </a:lnTo>
                  <a:lnTo>
                    <a:pt x="488759" y="455930"/>
                  </a:lnTo>
                  <a:lnTo>
                    <a:pt x="489534" y="457200"/>
                  </a:lnTo>
                  <a:lnTo>
                    <a:pt x="492429" y="454660"/>
                  </a:lnTo>
                  <a:lnTo>
                    <a:pt x="493877" y="453390"/>
                  </a:lnTo>
                  <a:lnTo>
                    <a:pt x="496785" y="450850"/>
                  </a:lnTo>
                  <a:lnTo>
                    <a:pt x="500900" y="448310"/>
                  </a:lnTo>
                  <a:lnTo>
                    <a:pt x="506488" y="441960"/>
                  </a:lnTo>
                  <a:lnTo>
                    <a:pt x="509841" y="438150"/>
                  </a:lnTo>
                  <a:lnTo>
                    <a:pt x="510959" y="436880"/>
                  </a:lnTo>
                  <a:lnTo>
                    <a:pt x="511225" y="436880"/>
                  </a:lnTo>
                  <a:lnTo>
                    <a:pt x="518744" y="433070"/>
                  </a:lnTo>
                  <a:lnTo>
                    <a:pt x="521258" y="431800"/>
                  </a:lnTo>
                  <a:lnTo>
                    <a:pt x="517436" y="439420"/>
                  </a:lnTo>
                  <a:lnTo>
                    <a:pt x="517093" y="443230"/>
                  </a:lnTo>
                  <a:lnTo>
                    <a:pt x="515708" y="444500"/>
                  </a:lnTo>
                  <a:lnTo>
                    <a:pt x="509841" y="449580"/>
                  </a:lnTo>
                  <a:lnTo>
                    <a:pt x="508927" y="449580"/>
                  </a:lnTo>
                  <a:lnTo>
                    <a:pt x="508368" y="450850"/>
                  </a:lnTo>
                  <a:lnTo>
                    <a:pt x="508482" y="452120"/>
                  </a:lnTo>
                  <a:lnTo>
                    <a:pt x="508838" y="450850"/>
                  </a:lnTo>
                  <a:lnTo>
                    <a:pt x="512305" y="450850"/>
                  </a:lnTo>
                  <a:lnTo>
                    <a:pt x="517182" y="448310"/>
                  </a:lnTo>
                  <a:lnTo>
                    <a:pt x="518871" y="447040"/>
                  </a:lnTo>
                  <a:lnTo>
                    <a:pt x="519569" y="448310"/>
                  </a:lnTo>
                  <a:lnTo>
                    <a:pt x="519112" y="449580"/>
                  </a:lnTo>
                  <a:lnTo>
                    <a:pt x="517144" y="453390"/>
                  </a:lnTo>
                  <a:lnTo>
                    <a:pt x="515429" y="454660"/>
                  </a:lnTo>
                  <a:lnTo>
                    <a:pt x="510476" y="457200"/>
                  </a:lnTo>
                  <a:lnTo>
                    <a:pt x="506895" y="461010"/>
                  </a:lnTo>
                  <a:lnTo>
                    <a:pt x="502107" y="467156"/>
                  </a:lnTo>
                  <a:lnTo>
                    <a:pt x="507225" y="462280"/>
                  </a:lnTo>
                  <a:lnTo>
                    <a:pt x="513397" y="458470"/>
                  </a:lnTo>
                  <a:lnTo>
                    <a:pt x="518337" y="457200"/>
                  </a:lnTo>
                  <a:lnTo>
                    <a:pt x="522681" y="455930"/>
                  </a:lnTo>
                  <a:lnTo>
                    <a:pt x="523798" y="455930"/>
                  </a:lnTo>
                  <a:lnTo>
                    <a:pt x="523532" y="457200"/>
                  </a:lnTo>
                  <a:lnTo>
                    <a:pt x="525018" y="455930"/>
                  </a:lnTo>
                  <a:lnTo>
                    <a:pt x="529488" y="452120"/>
                  </a:lnTo>
                  <a:lnTo>
                    <a:pt x="533438" y="448310"/>
                  </a:lnTo>
                  <a:lnTo>
                    <a:pt x="535076" y="447040"/>
                  </a:lnTo>
                  <a:lnTo>
                    <a:pt x="538365" y="444500"/>
                  </a:lnTo>
                  <a:lnTo>
                    <a:pt x="538099" y="443230"/>
                  </a:lnTo>
                  <a:lnTo>
                    <a:pt x="537248" y="443230"/>
                  </a:lnTo>
                  <a:lnTo>
                    <a:pt x="539292" y="440690"/>
                  </a:lnTo>
                  <a:lnTo>
                    <a:pt x="544474" y="436880"/>
                  </a:lnTo>
                  <a:lnTo>
                    <a:pt x="544995" y="439420"/>
                  </a:lnTo>
                  <a:lnTo>
                    <a:pt x="548970" y="436880"/>
                  </a:lnTo>
                  <a:lnTo>
                    <a:pt x="550951" y="435610"/>
                  </a:lnTo>
                  <a:lnTo>
                    <a:pt x="551230" y="436880"/>
                  </a:lnTo>
                  <a:lnTo>
                    <a:pt x="551230" y="410972"/>
                  </a:lnTo>
                  <a:lnTo>
                    <a:pt x="550875" y="411480"/>
                  </a:lnTo>
                  <a:lnTo>
                    <a:pt x="549770" y="414020"/>
                  </a:lnTo>
                  <a:lnTo>
                    <a:pt x="546684" y="417830"/>
                  </a:lnTo>
                  <a:lnTo>
                    <a:pt x="545312" y="417830"/>
                  </a:lnTo>
                  <a:lnTo>
                    <a:pt x="540905" y="422910"/>
                  </a:lnTo>
                  <a:lnTo>
                    <a:pt x="539965" y="423786"/>
                  </a:lnTo>
                  <a:lnTo>
                    <a:pt x="539965" y="434340"/>
                  </a:lnTo>
                  <a:lnTo>
                    <a:pt x="539851" y="435610"/>
                  </a:lnTo>
                  <a:lnTo>
                    <a:pt x="537591" y="438150"/>
                  </a:lnTo>
                  <a:lnTo>
                    <a:pt x="535101" y="440690"/>
                  </a:lnTo>
                  <a:lnTo>
                    <a:pt x="531583" y="443230"/>
                  </a:lnTo>
                  <a:lnTo>
                    <a:pt x="531126" y="440690"/>
                  </a:lnTo>
                  <a:lnTo>
                    <a:pt x="536003" y="435610"/>
                  </a:lnTo>
                  <a:lnTo>
                    <a:pt x="537222" y="434340"/>
                  </a:lnTo>
                  <a:lnTo>
                    <a:pt x="538302" y="433070"/>
                  </a:lnTo>
                  <a:lnTo>
                    <a:pt x="539343" y="434340"/>
                  </a:lnTo>
                  <a:lnTo>
                    <a:pt x="539965" y="434340"/>
                  </a:lnTo>
                  <a:lnTo>
                    <a:pt x="539965" y="423786"/>
                  </a:lnTo>
                  <a:lnTo>
                    <a:pt x="538149" y="425450"/>
                  </a:lnTo>
                  <a:lnTo>
                    <a:pt x="526427" y="434340"/>
                  </a:lnTo>
                  <a:lnTo>
                    <a:pt x="524548" y="435610"/>
                  </a:lnTo>
                  <a:lnTo>
                    <a:pt x="526059" y="431800"/>
                  </a:lnTo>
                  <a:lnTo>
                    <a:pt x="526554" y="430530"/>
                  </a:lnTo>
                  <a:lnTo>
                    <a:pt x="528066" y="426720"/>
                  </a:lnTo>
                  <a:lnTo>
                    <a:pt x="528345" y="425450"/>
                  </a:lnTo>
                  <a:lnTo>
                    <a:pt x="525272" y="426720"/>
                  </a:lnTo>
                  <a:lnTo>
                    <a:pt x="523849" y="425450"/>
                  </a:lnTo>
                  <a:lnTo>
                    <a:pt x="524764" y="421640"/>
                  </a:lnTo>
                  <a:lnTo>
                    <a:pt x="523633" y="422910"/>
                  </a:lnTo>
                  <a:lnTo>
                    <a:pt x="519595" y="425450"/>
                  </a:lnTo>
                  <a:lnTo>
                    <a:pt x="518934" y="425450"/>
                  </a:lnTo>
                  <a:lnTo>
                    <a:pt x="519493" y="424180"/>
                  </a:lnTo>
                  <a:lnTo>
                    <a:pt x="520598" y="421640"/>
                  </a:lnTo>
                  <a:lnTo>
                    <a:pt x="521157" y="420370"/>
                  </a:lnTo>
                  <a:lnTo>
                    <a:pt x="523328" y="419100"/>
                  </a:lnTo>
                  <a:lnTo>
                    <a:pt x="528662" y="414020"/>
                  </a:lnTo>
                  <a:lnTo>
                    <a:pt x="531114" y="414020"/>
                  </a:lnTo>
                  <a:lnTo>
                    <a:pt x="535241" y="408940"/>
                  </a:lnTo>
                  <a:lnTo>
                    <a:pt x="537972" y="405130"/>
                  </a:lnTo>
                  <a:lnTo>
                    <a:pt x="541235" y="403860"/>
                  </a:lnTo>
                  <a:lnTo>
                    <a:pt x="548068" y="397510"/>
                  </a:lnTo>
                  <a:lnTo>
                    <a:pt x="548830" y="396240"/>
                  </a:lnTo>
                  <a:lnTo>
                    <a:pt x="550354" y="393700"/>
                  </a:lnTo>
                  <a:lnTo>
                    <a:pt x="551268" y="392430"/>
                  </a:lnTo>
                  <a:lnTo>
                    <a:pt x="553986" y="388620"/>
                  </a:lnTo>
                  <a:lnTo>
                    <a:pt x="554342" y="387350"/>
                  </a:lnTo>
                  <a:lnTo>
                    <a:pt x="552056" y="387350"/>
                  </a:lnTo>
                  <a:lnTo>
                    <a:pt x="547954" y="389890"/>
                  </a:lnTo>
                  <a:lnTo>
                    <a:pt x="543090" y="392430"/>
                  </a:lnTo>
                  <a:lnTo>
                    <a:pt x="542429" y="386080"/>
                  </a:lnTo>
                  <a:lnTo>
                    <a:pt x="544296" y="383540"/>
                  </a:lnTo>
                  <a:lnTo>
                    <a:pt x="547103" y="379730"/>
                  </a:lnTo>
                  <a:lnTo>
                    <a:pt x="551040" y="375920"/>
                  </a:lnTo>
                  <a:lnTo>
                    <a:pt x="554456" y="372110"/>
                  </a:lnTo>
                  <a:lnTo>
                    <a:pt x="560095" y="368300"/>
                  </a:lnTo>
                  <a:lnTo>
                    <a:pt x="560654" y="369570"/>
                  </a:lnTo>
                  <a:lnTo>
                    <a:pt x="558647" y="373380"/>
                  </a:lnTo>
                  <a:lnTo>
                    <a:pt x="555574" y="377190"/>
                  </a:lnTo>
                  <a:lnTo>
                    <a:pt x="554088" y="374650"/>
                  </a:lnTo>
                  <a:lnTo>
                    <a:pt x="548424" y="383540"/>
                  </a:lnTo>
                  <a:lnTo>
                    <a:pt x="552958" y="379730"/>
                  </a:lnTo>
                  <a:lnTo>
                    <a:pt x="553542" y="381000"/>
                  </a:lnTo>
                  <a:lnTo>
                    <a:pt x="556348" y="381000"/>
                  </a:lnTo>
                  <a:lnTo>
                    <a:pt x="559244" y="379730"/>
                  </a:lnTo>
                  <a:lnTo>
                    <a:pt x="569150" y="379730"/>
                  </a:lnTo>
                  <a:lnTo>
                    <a:pt x="571982" y="377190"/>
                  </a:lnTo>
                  <a:lnTo>
                    <a:pt x="576224" y="373380"/>
                  </a:lnTo>
                  <a:lnTo>
                    <a:pt x="577646" y="372110"/>
                  </a:lnTo>
                  <a:lnTo>
                    <a:pt x="581621" y="372110"/>
                  </a:lnTo>
                  <a:lnTo>
                    <a:pt x="589915" y="364490"/>
                  </a:lnTo>
                  <a:lnTo>
                    <a:pt x="595376" y="361950"/>
                  </a:lnTo>
                  <a:lnTo>
                    <a:pt x="597217" y="361950"/>
                  </a:lnTo>
                  <a:lnTo>
                    <a:pt x="598081" y="360680"/>
                  </a:lnTo>
                  <a:lnTo>
                    <a:pt x="598919" y="360680"/>
                  </a:lnTo>
                  <a:lnTo>
                    <a:pt x="598919" y="276910"/>
                  </a:lnTo>
                  <a:lnTo>
                    <a:pt x="598170" y="278130"/>
                  </a:lnTo>
                  <a:lnTo>
                    <a:pt x="597750" y="278511"/>
                  </a:lnTo>
                  <a:lnTo>
                    <a:pt x="597750" y="318770"/>
                  </a:lnTo>
                  <a:lnTo>
                    <a:pt x="596531" y="321310"/>
                  </a:lnTo>
                  <a:lnTo>
                    <a:pt x="594931" y="325120"/>
                  </a:lnTo>
                  <a:lnTo>
                    <a:pt x="592632" y="327660"/>
                  </a:lnTo>
                  <a:lnTo>
                    <a:pt x="592378" y="328079"/>
                  </a:lnTo>
                  <a:lnTo>
                    <a:pt x="592378" y="353060"/>
                  </a:lnTo>
                  <a:lnTo>
                    <a:pt x="592188" y="354330"/>
                  </a:lnTo>
                  <a:lnTo>
                    <a:pt x="590410" y="356870"/>
                  </a:lnTo>
                  <a:lnTo>
                    <a:pt x="588860" y="359410"/>
                  </a:lnTo>
                  <a:lnTo>
                    <a:pt x="585508" y="361950"/>
                  </a:lnTo>
                  <a:lnTo>
                    <a:pt x="581520" y="361950"/>
                  </a:lnTo>
                  <a:lnTo>
                    <a:pt x="574471" y="368300"/>
                  </a:lnTo>
                  <a:lnTo>
                    <a:pt x="571119" y="369570"/>
                  </a:lnTo>
                  <a:lnTo>
                    <a:pt x="570598" y="369570"/>
                  </a:lnTo>
                  <a:lnTo>
                    <a:pt x="569341" y="370840"/>
                  </a:lnTo>
                  <a:lnTo>
                    <a:pt x="564756" y="373380"/>
                  </a:lnTo>
                  <a:lnTo>
                    <a:pt x="558901" y="373380"/>
                  </a:lnTo>
                  <a:lnTo>
                    <a:pt x="562254" y="370840"/>
                  </a:lnTo>
                  <a:lnTo>
                    <a:pt x="561340" y="368300"/>
                  </a:lnTo>
                  <a:lnTo>
                    <a:pt x="568477" y="363220"/>
                  </a:lnTo>
                  <a:lnTo>
                    <a:pt x="570166" y="363220"/>
                  </a:lnTo>
                  <a:lnTo>
                    <a:pt x="576389" y="358140"/>
                  </a:lnTo>
                  <a:lnTo>
                    <a:pt x="579120" y="356870"/>
                  </a:lnTo>
                  <a:lnTo>
                    <a:pt x="580326" y="358140"/>
                  </a:lnTo>
                  <a:lnTo>
                    <a:pt x="581342" y="359410"/>
                  </a:lnTo>
                  <a:lnTo>
                    <a:pt x="583298" y="358140"/>
                  </a:lnTo>
                  <a:lnTo>
                    <a:pt x="585038" y="356870"/>
                  </a:lnTo>
                  <a:lnTo>
                    <a:pt x="588530" y="354330"/>
                  </a:lnTo>
                  <a:lnTo>
                    <a:pt x="589851" y="354330"/>
                  </a:lnTo>
                  <a:lnTo>
                    <a:pt x="592378" y="353060"/>
                  </a:lnTo>
                  <a:lnTo>
                    <a:pt x="592378" y="328079"/>
                  </a:lnTo>
                  <a:lnTo>
                    <a:pt x="588695" y="334010"/>
                  </a:lnTo>
                  <a:lnTo>
                    <a:pt x="585228" y="337820"/>
                  </a:lnTo>
                  <a:lnTo>
                    <a:pt x="582917" y="337820"/>
                  </a:lnTo>
                  <a:lnTo>
                    <a:pt x="582599" y="336550"/>
                  </a:lnTo>
                  <a:lnTo>
                    <a:pt x="580097" y="336550"/>
                  </a:lnTo>
                  <a:lnTo>
                    <a:pt x="580097" y="341630"/>
                  </a:lnTo>
                  <a:lnTo>
                    <a:pt x="579856" y="342900"/>
                  </a:lnTo>
                  <a:lnTo>
                    <a:pt x="578764" y="344170"/>
                  </a:lnTo>
                  <a:lnTo>
                    <a:pt x="577735" y="344170"/>
                  </a:lnTo>
                  <a:lnTo>
                    <a:pt x="574052" y="347980"/>
                  </a:lnTo>
                  <a:lnTo>
                    <a:pt x="575132" y="347980"/>
                  </a:lnTo>
                  <a:lnTo>
                    <a:pt x="569442" y="353060"/>
                  </a:lnTo>
                  <a:lnTo>
                    <a:pt x="568985" y="356870"/>
                  </a:lnTo>
                  <a:lnTo>
                    <a:pt x="565962" y="360680"/>
                  </a:lnTo>
                  <a:lnTo>
                    <a:pt x="561098" y="365760"/>
                  </a:lnTo>
                  <a:lnTo>
                    <a:pt x="559422" y="367030"/>
                  </a:lnTo>
                  <a:lnTo>
                    <a:pt x="552894" y="370840"/>
                  </a:lnTo>
                  <a:lnTo>
                    <a:pt x="546747" y="375920"/>
                  </a:lnTo>
                  <a:lnTo>
                    <a:pt x="540169" y="378460"/>
                  </a:lnTo>
                  <a:lnTo>
                    <a:pt x="536308" y="381000"/>
                  </a:lnTo>
                  <a:lnTo>
                    <a:pt x="531837" y="383540"/>
                  </a:lnTo>
                  <a:lnTo>
                    <a:pt x="531761" y="382270"/>
                  </a:lnTo>
                  <a:lnTo>
                    <a:pt x="532701" y="381000"/>
                  </a:lnTo>
                  <a:lnTo>
                    <a:pt x="533476" y="379730"/>
                  </a:lnTo>
                  <a:lnTo>
                    <a:pt x="534809" y="378460"/>
                  </a:lnTo>
                  <a:lnTo>
                    <a:pt x="537895" y="375920"/>
                  </a:lnTo>
                  <a:lnTo>
                    <a:pt x="539445" y="374650"/>
                  </a:lnTo>
                  <a:lnTo>
                    <a:pt x="542518" y="372110"/>
                  </a:lnTo>
                  <a:lnTo>
                    <a:pt x="543610" y="369570"/>
                  </a:lnTo>
                  <a:lnTo>
                    <a:pt x="544639" y="367030"/>
                  </a:lnTo>
                  <a:lnTo>
                    <a:pt x="548436" y="358140"/>
                  </a:lnTo>
                  <a:lnTo>
                    <a:pt x="552056" y="354330"/>
                  </a:lnTo>
                  <a:lnTo>
                    <a:pt x="552526" y="354330"/>
                  </a:lnTo>
                  <a:lnTo>
                    <a:pt x="551599" y="358140"/>
                  </a:lnTo>
                  <a:lnTo>
                    <a:pt x="552704" y="358140"/>
                  </a:lnTo>
                  <a:lnTo>
                    <a:pt x="557568" y="354330"/>
                  </a:lnTo>
                  <a:lnTo>
                    <a:pt x="559181" y="353060"/>
                  </a:lnTo>
                  <a:lnTo>
                    <a:pt x="561657" y="351790"/>
                  </a:lnTo>
                  <a:lnTo>
                    <a:pt x="562851" y="353060"/>
                  </a:lnTo>
                  <a:lnTo>
                    <a:pt x="562673" y="354330"/>
                  </a:lnTo>
                  <a:lnTo>
                    <a:pt x="561975" y="355600"/>
                  </a:lnTo>
                  <a:lnTo>
                    <a:pt x="561162" y="355600"/>
                  </a:lnTo>
                  <a:lnTo>
                    <a:pt x="559155" y="356870"/>
                  </a:lnTo>
                  <a:lnTo>
                    <a:pt x="556336" y="359410"/>
                  </a:lnTo>
                  <a:lnTo>
                    <a:pt x="555040" y="359410"/>
                  </a:lnTo>
                  <a:lnTo>
                    <a:pt x="554431" y="360680"/>
                  </a:lnTo>
                  <a:lnTo>
                    <a:pt x="553961" y="361950"/>
                  </a:lnTo>
                  <a:lnTo>
                    <a:pt x="554812" y="361950"/>
                  </a:lnTo>
                  <a:lnTo>
                    <a:pt x="555802" y="360680"/>
                  </a:lnTo>
                  <a:lnTo>
                    <a:pt x="557301" y="360680"/>
                  </a:lnTo>
                  <a:lnTo>
                    <a:pt x="556780" y="361950"/>
                  </a:lnTo>
                  <a:lnTo>
                    <a:pt x="555574" y="364197"/>
                  </a:lnTo>
                  <a:lnTo>
                    <a:pt x="558063" y="361950"/>
                  </a:lnTo>
                  <a:lnTo>
                    <a:pt x="560781" y="359410"/>
                  </a:lnTo>
                  <a:lnTo>
                    <a:pt x="563308" y="358140"/>
                  </a:lnTo>
                  <a:lnTo>
                    <a:pt x="563168" y="358140"/>
                  </a:lnTo>
                  <a:lnTo>
                    <a:pt x="563930" y="354330"/>
                  </a:lnTo>
                  <a:lnTo>
                    <a:pt x="567245" y="351790"/>
                  </a:lnTo>
                  <a:lnTo>
                    <a:pt x="570547" y="349250"/>
                  </a:lnTo>
                  <a:lnTo>
                    <a:pt x="571436" y="349250"/>
                  </a:lnTo>
                  <a:lnTo>
                    <a:pt x="573646" y="347980"/>
                  </a:lnTo>
                  <a:lnTo>
                    <a:pt x="574052" y="347980"/>
                  </a:lnTo>
                  <a:lnTo>
                    <a:pt x="574903" y="346710"/>
                  </a:lnTo>
                  <a:lnTo>
                    <a:pt x="576618" y="344170"/>
                  </a:lnTo>
                  <a:lnTo>
                    <a:pt x="577545" y="342900"/>
                  </a:lnTo>
                  <a:lnTo>
                    <a:pt x="578612" y="341630"/>
                  </a:lnTo>
                  <a:lnTo>
                    <a:pt x="580097" y="341630"/>
                  </a:lnTo>
                  <a:lnTo>
                    <a:pt x="580097" y="336550"/>
                  </a:lnTo>
                  <a:lnTo>
                    <a:pt x="577900" y="339090"/>
                  </a:lnTo>
                  <a:lnTo>
                    <a:pt x="574878" y="342900"/>
                  </a:lnTo>
                  <a:lnTo>
                    <a:pt x="570992" y="346710"/>
                  </a:lnTo>
                  <a:lnTo>
                    <a:pt x="568655" y="346710"/>
                  </a:lnTo>
                  <a:lnTo>
                    <a:pt x="570204" y="345440"/>
                  </a:lnTo>
                  <a:lnTo>
                    <a:pt x="571754" y="344170"/>
                  </a:lnTo>
                  <a:lnTo>
                    <a:pt x="576135" y="339090"/>
                  </a:lnTo>
                  <a:lnTo>
                    <a:pt x="576935" y="337820"/>
                  </a:lnTo>
                  <a:lnTo>
                    <a:pt x="577748" y="336550"/>
                  </a:lnTo>
                  <a:lnTo>
                    <a:pt x="579221" y="332740"/>
                  </a:lnTo>
                  <a:lnTo>
                    <a:pt x="581469" y="330200"/>
                  </a:lnTo>
                  <a:lnTo>
                    <a:pt x="584327" y="328930"/>
                  </a:lnTo>
                  <a:lnTo>
                    <a:pt x="584974" y="328930"/>
                  </a:lnTo>
                  <a:lnTo>
                    <a:pt x="588886" y="326390"/>
                  </a:lnTo>
                  <a:lnTo>
                    <a:pt x="591997" y="323850"/>
                  </a:lnTo>
                  <a:lnTo>
                    <a:pt x="594080" y="320040"/>
                  </a:lnTo>
                  <a:lnTo>
                    <a:pt x="596760" y="318770"/>
                  </a:lnTo>
                  <a:lnTo>
                    <a:pt x="597750" y="318770"/>
                  </a:lnTo>
                  <a:lnTo>
                    <a:pt x="597750" y="278511"/>
                  </a:lnTo>
                  <a:lnTo>
                    <a:pt x="596773" y="279400"/>
                  </a:lnTo>
                  <a:lnTo>
                    <a:pt x="597573" y="278130"/>
                  </a:lnTo>
                  <a:lnTo>
                    <a:pt x="598449" y="276860"/>
                  </a:lnTo>
                  <a:lnTo>
                    <a:pt x="598944" y="276860"/>
                  </a:lnTo>
                  <a:lnTo>
                    <a:pt x="598944" y="275069"/>
                  </a:lnTo>
                  <a:lnTo>
                    <a:pt x="595071" y="279400"/>
                  </a:lnTo>
                  <a:lnTo>
                    <a:pt x="589534" y="286092"/>
                  </a:lnTo>
                  <a:lnTo>
                    <a:pt x="589534" y="311150"/>
                  </a:lnTo>
                  <a:lnTo>
                    <a:pt x="585571" y="316230"/>
                  </a:lnTo>
                  <a:lnTo>
                    <a:pt x="583742" y="320040"/>
                  </a:lnTo>
                  <a:lnTo>
                    <a:pt x="579145" y="323850"/>
                  </a:lnTo>
                  <a:lnTo>
                    <a:pt x="577697" y="326390"/>
                  </a:lnTo>
                  <a:lnTo>
                    <a:pt x="576173" y="327660"/>
                  </a:lnTo>
                  <a:lnTo>
                    <a:pt x="576033" y="327660"/>
                  </a:lnTo>
                  <a:lnTo>
                    <a:pt x="576846" y="328930"/>
                  </a:lnTo>
                  <a:lnTo>
                    <a:pt x="574268" y="331470"/>
                  </a:lnTo>
                  <a:lnTo>
                    <a:pt x="572795" y="333654"/>
                  </a:lnTo>
                  <a:lnTo>
                    <a:pt x="572795" y="339090"/>
                  </a:lnTo>
                  <a:lnTo>
                    <a:pt x="570852" y="342900"/>
                  </a:lnTo>
                  <a:lnTo>
                    <a:pt x="569607" y="344170"/>
                  </a:lnTo>
                  <a:lnTo>
                    <a:pt x="568274" y="345440"/>
                  </a:lnTo>
                  <a:lnTo>
                    <a:pt x="568020" y="345440"/>
                  </a:lnTo>
                  <a:lnTo>
                    <a:pt x="567029" y="344170"/>
                  </a:lnTo>
                  <a:lnTo>
                    <a:pt x="567372" y="344170"/>
                  </a:lnTo>
                  <a:lnTo>
                    <a:pt x="569518" y="341630"/>
                  </a:lnTo>
                  <a:lnTo>
                    <a:pt x="570191" y="340360"/>
                  </a:lnTo>
                  <a:lnTo>
                    <a:pt x="571436" y="339090"/>
                  </a:lnTo>
                  <a:lnTo>
                    <a:pt x="572795" y="339090"/>
                  </a:lnTo>
                  <a:lnTo>
                    <a:pt x="572795" y="333654"/>
                  </a:lnTo>
                  <a:lnTo>
                    <a:pt x="570826" y="336550"/>
                  </a:lnTo>
                  <a:lnTo>
                    <a:pt x="569493" y="337820"/>
                  </a:lnTo>
                  <a:lnTo>
                    <a:pt x="568007" y="337820"/>
                  </a:lnTo>
                  <a:lnTo>
                    <a:pt x="567639" y="336550"/>
                  </a:lnTo>
                  <a:lnTo>
                    <a:pt x="564807" y="339090"/>
                  </a:lnTo>
                  <a:lnTo>
                    <a:pt x="566369" y="336550"/>
                  </a:lnTo>
                  <a:lnTo>
                    <a:pt x="568439" y="334010"/>
                  </a:lnTo>
                  <a:lnTo>
                    <a:pt x="568667" y="335280"/>
                  </a:lnTo>
                  <a:lnTo>
                    <a:pt x="570115" y="334010"/>
                  </a:lnTo>
                  <a:lnTo>
                    <a:pt x="572477" y="331470"/>
                  </a:lnTo>
                  <a:lnTo>
                    <a:pt x="576033" y="327660"/>
                  </a:lnTo>
                  <a:lnTo>
                    <a:pt x="574408" y="327660"/>
                  </a:lnTo>
                  <a:lnTo>
                    <a:pt x="577494" y="322580"/>
                  </a:lnTo>
                  <a:lnTo>
                    <a:pt x="577646" y="320040"/>
                  </a:lnTo>
                  <a:lnTo>
                    <a:pt x="578180" y="318770"/>
                  </a:lnTo>
                  <a:lnTo>
                    <a:pt x="578485" y="317500"/>
                  </a:lnTo>
                  <a:lnTo>
                    <a:pt x="577570" y="317500"/>
                  </a:lnTo>
                  <a:lnTo>
                    <a:pt x="574167" y="320040"/>
                  </a:lnTo>
                  <a:lnTo>
                    <a:pt x="572135" y="322580"/>
                  </a:lnTo>
                  <a:lnTo>
                    <a:pt x="572744" y="320040"/>
                  </a:lnTo>
                  <a:lnTo>
                    <a:pt x="573697" y="318770"/>
                  </a:lnTo>
                  <a:lnTo>
                    <a:pt x="574535" y="317500"/>
                  </a:lnTo>
                  <a:lnTo>
                    <a:pt x="578408" y="313690"/>
                  </a:lnTo>
                  <a:lnTo>
                    <a:pt x="584593" y="307340"/>
                  </a:lnTo>
                  <a:lnTo>
                    <a:pt x="587133" y="306070"/>
                  </a:lnTo>
                  <a:lnTo>
                    <a:pt x="586562" y="309880"/>
                  </a:lnTo>
                  <a:lnTo>
                    <a:pt x="585635" y="311150"/>
                  </a:lnTo>
                  <a:lnTo>
                    <a:pt x="587121" y="312420"/>
                  </a:lnTo>
                  <a:lnTo>
                    <a:pt x="589534" y="311150"/>
                  </a:lnTo>
                  <a:lnTo>
                    <a:pt x="589534" y="286092"/>
                  </a:lnTo>
                  <a:lnTo>
                    <a:pt x="587705" y="288290"/>
                  </a:lnTo>
                  <a:lnTo>
                    <a:pt x="584009" y="290830"/>
                  </a:lnTo>
                  <a:lnTo>
                    <a:pt x="579107" y="294640"/>
                  </a:lnTo>
                  <a:lnTo>
                    <a:pt x="577723" y="295910"/>
                  </a:lnTo>
                  <a:lnTo>
                    <a:pt x="578675" y="292100"/>
                  </a:lnTo>
                  <a:lnTo>
                    <a:pt x="577354" y="293370"/>
                  </a:lnTo>
                  <a:lnTo>
                    <a:pt x="569175" y="298450"/>
                  </a:lnTo>
                  <a:lnTo>
                    <a:pt x="563359" y="304800"/>
                  </a:lnTo>
                  <a:lnTo>
                    <a:pt x="553123" y="312420"/>
                  </a:lnTo>
                  <a:lnTo>
                    <a:pt x="556031" y="312420"/>
                  </a:lnTo>
                  <a:lnTo>
                    <a:pt x="554367" y="314960"/>
                  </a:lnTo>
                  <a:lnTo>
                    <a:pt x="550900" y="318770"/>
                  </a:lnTo>
                  <a:lnTo>
                    <a:pt x="548360" y="321310"/>
                  </a:lnTo>
                  <a:lnTo>
                    <a:pt x="544766" y="321310"/>
                  </a:lnTo>
                  <a:lnTo>
                    <a:pt x="541883" y="325120"/>
                  </a:lnTo>
                  <a:lnTo>
                    <a:pt x="534720" y="332740"/>
                  </a:lnTo>
                  <a:lnTo>
                    <a:pt x="531101" y="335280"/>
                  </a:lnTo>
                  <a:lnTo>
                    <a:pt x="525830" y="339090"/>
                  </a:lnTo>
                  <a:lnTo>
                    <a:pt x="525030" y="339090"/>
                  </a:lnTo>
                  <a:lnTo>
                    <a:pt x="525653" y="336550"/>
                  </a:lnTo>
                  <a:lnTo>
                    <a:pt x="528637" y="332740"/>
                  </a:lnTo>
                  <a:lnTo>
                    <a:pt x="526656" y="334010"/>
                  </a:lnTo>
                  <a:lnTo>
                    <a:pt x="525487" y="334010"/>
                  </a:lnTo>
                  <a:lnTo>
                    <a:pt x="522592" y="337820"/>
                  </a:lnTo>
                  <a:lnTo>
                    <a:pt x="518769" y="340423"/>
                  </a:lnTo>
                  <a:lnTo>
                    <a:pt x="517309" y="341630"/>
                  </a:lnTo>
                  <a:lnTo>
                    <a:pt x="513753" y="344170"/>
                  </a:lnTo>
                  <a:lnTo>
                    <a:pt x="512038" y="346710"/>
                  </a:lnTo>
                  <a:lnTo>
                    <a:pt x="506730" y="355600"/>
                  </a:lnTo>
                  <a:lnTo>
                    <a:pt x="509231" y="358140"/>
                  </a:lnTo>
                  <a:lnTo>
                    <a:pt x="516102" y="353060"/>
                  </a:lnTo>
                  <a:lnTo>
                    <a:pt x="518998" y="351790"/>
                  </a:lnTo>
                  <a:lnTo>
                    <a:pt x="523773" y="347980"/>
                  </a:lnTo>
                  <a:lnTo>
                    <a:pt x="525348" y="347980"/>
                  </a:lnTo>
                  <a:lnTo>
                    <a:pt x="525881" y="351790"/>
                  </a:lnTo>
                  <a:lnTo>
                    <a:pt x="524078" y="354330"/>
                  </a:lnTo>
                  <a:lnTo>
                    <a:pt x="520077" y="358140"/>
                  </a:lnTo>
                  <a:lnTo>
                    <a:pt x="518185" y="359410"/>
                  </a:lnTo>
                  <a:lnTo>
                    <a:pt x="515429" y="360680"/>
                  </a:lnTo>
                  <a:lnTo>
                    <a:pt x="514591" y="360680"/>
                  </a:lnTo>
                  <a:lnTo>
                    <a:pt x="511454" y="361950"/>
                  </a:lnTo>
                  <a:lnTo>
                    <a:pt x="506920" y="367030"/>
                  </a:lnTo>
                  <a:lnTo>
                    <a:pt x="503529" y="372110"/>
                  </a:lnTo>
                  <a:lnTo>
                    <a:pt x="506260" y="369570"/>
                  </a:lnTo>
                  <a:lnTo>
                    <a:pt x="509320" y="368300"/>
                  </a:lnTo>
                  <a:lnTo>
                    <a:pt x="510413" y="367030"/>
                  </a:lnTo>
                  <a:lnTo>
                    <a:pt x="510209" y="368300"/>
                  </a:lnTo>
                  <a:lnTo>
                    <a:pt x="510108" y="369570"/>
                  </a:lnTo>
                  <a:lnTo>
                    <a:pt x="512635" y="367030"/>
                  </a:lnTo>
                  <a:lnTo>
                    <a:pt x="516255" y="363220"/>
                  </a:lnTo>
                  <a:lnTo>
                    <a:pt x="523519" y="358140"/>
                  </a:lnTo>
                  <a:lnTo>
                    <a:pt x="529297" y="353060"/>
                  </a:lnTo>
                  <a:lnTo>
                    <a:pt x="534365" y="347980"/>
                  </a:lnTo>
                  <a:lnTo>
                    <a:pt x="539432" y="342900"/>
                  </a:lnTo>
                  <a:lnTo>
                    <a:pt x="542798" y="340360"/>
                  </a:lnTo>
                  <a:lnTo>
                    <a:pt x="545058" y="339090"/>
                  </a:lnTo>
                  <a:lnTo>
                    <a:pt x="549579" y="336550"/>
                  </a:lnTo>
                  <a:lnTo>
                    <a:pt x="552030" y="336550"/>
                  </a:lnTo>
                  <a:lnTo>
                    <a:pt x="557428" y="331470"/>
                  </a:lnTo>
                  <a:lnTo>
                    <a:pt x="557898" y="331470"/>
                  </a:lnTo>
                  <a:lnTo>
                    <a:pt x="557834" y="332740"/>
                  </a:lnTo>
                  <a:lnTo>
                    <a:pt x="557288" y="334010"/>
                  </a:lnTo>
                  <a:lnTo>
                    <a:pt x="554431" y="336550"/>
                  </a:lnTo>
                  <a:lnTo>
                    <a:pt x="551992" y="339090"/>
                  </a:lnTo>
                  <a:lnTo>
                    <a:pt x="547395" y="344170"/>
                  </a:lnTo>
                  <a:lnTo>
                    <a:pt x="541985" y="344170"/>
                  </a:lnTo>
                  <a:lnTo>
                    <a:pt x="538264" y="347967"/>
                  </a:lnTo>
                  <a:lnTo>
                    <a:pt x="538264" y="370840"/>
                  </a:lnTo>
                  <a:lnTo>
                    <a:pt x="537870" y="372110"/>
                  </a:lnTo>
                  <a:lnTo>
                    <a:pt x="535419" y="374650"/>
                  </a:lnTo>
                  <a:lnTo>
                    <a:pt x="532803" y="374650"/>
                  </a:lnTo>
                  <a:lnTo>
                    <a:pt x="532244" y="373380"/>
                  </a:lnTo>
                  <a:lnTo>
                    <a:pt x="532117" y="373380"/>
                  </a:lnTo>
                  <a:lnTo>
                    <a:pt x="532638" y="372110"/>
                  </a:lnTo>
                  <a:lnTo>
                    <a:pt x="533527" y="372110"/>
                  </a:lnTo>
                  <a:lnTo>
                    <a:pt x="534314" y="370840"/>
                  </a:lnTo>
                  <a:lnTo>
                    <a:pt x="536981" y="369570"/>
                  </a:lnTo>
                  <a:lnTo>
                    <a:pt x="538251" y="369570"/>
                  </a:lnTo>
                  <a:lnTo>
                    <a:pt x="538264" y="370840"/>
                  </a:lnTo>
                  <a:lnTo>
                    <a:pt x="538264" y="347967"/>
                  </a:lnTo>
                  <a:lnTo>
                    <a:pt x="537006" y="349250"/>
                  </a:lnTo>
                  <a:lnTo>
                    <a:pt x="529209" y="357936"/>
                  </a:lnTo>
                  <a:lnTo>
                    <a:pt x="529209" y="398780"/>
                  </a:lnTo>
                  <a:lnTo>
                    <a:pt x="528485" y="400050"/>
                  </a:lnTo>
                  <a:lnTo>
                    <a:pt x="527659" y="402590"/>
                  </a:lnTo>
                  <a:lnTo>
                    <a:pt x="525538" y="403860"/>
                  </a:lnTo>
                  <a:lnTo>
                    <a:pt x="523989" y="405130"/>
                  </a:lnTo>
                  <a:lnTo>
                    <a:pt x="520382" y="408940"/>
                  </a:lnTo>
                  <a:lnTo>
                    <a:pt x="518553" y="410210"/>
                  </a:lnTo>
                  <a:lnTo>
                    <a:pt x="518223" y="412750"/>
                  </a:lnTo>
                  <a:lnTo>
                    <a:pt x="518096" y="412750"/>
                  </a:lnTo>
                  <a:lnTo>
                    <a:pt x="515429" y="417830"/>
                  </a:lnTo>
                  <a:lnTo>
                    <a:pt x="510197" y="421640"/>
                  </a:lnTo>
                  <a:lnTo>
                    <a:pt x="508825" y="421640"/>
                  </a:lnTo>
                  <a:lnTo>
                    <a:pt x="509219" y="420370"/>
                  </a:lnTo>
                  <a:lnTo>
                    <a:pt x="509663" y="419100"/>
                  </a:lnTo>
                  <a:lnTo>
                    <a:pt x="512305" y="415290"/>
                  </a:lnTo>
                  <a:lnTo>
                    <a:pt x="507784" y="416560"/>
                  </a:lnTo>
                  <a:lnTo>
                    <a:pt x="505028" y="419100"/>
                  </a:lnTo>
                  <a:lnTo>
                    <a:pt x="499618" y="424180"/>
                  </a:lnTo>
                  <a:lnTo>
                    <a:pt x="498843" y="424180"/>
                  </a:lnTo>
                  <a:lnTo>
                    <a:pt x="498398" y="417830"/>
                  </a:lnTo>
                  <a:lnTo>
                    <a:pt x="499287" y="416560"/>
                  </a:lnTo>
                  <a:lnTo>
                    <a:pt x="510476" y="408940"/>
                  </a:lnTo>
                  <a:lnTo>
                    <a:pt x="512191" y="407670"/>
                  </a:lnTo>
                  <a:lnTo>
                    <a:pt x="517385" y="402590"/>
                  </a:lnTo>
                  <a:lnTo>
                    <a:pt x="519925" y="401320"/>
                  </a:lnTo>
                  <a:lnTo>
                    <a:pt x="523836" y="401320"/>
                  </a:lnTo>
                  <a:lnTo>
                    <a:pt x="528434" y="397510"/>
                  </a:lnTo>
                  <a:lnTo>
                    <a:pt x="529209" y="398780"/>
                  </a:lnTo>
                  <a:lnTo>
                    <a:pt x="529209" y="357936"/>
                  </a:lnTo>
                  <a:lnTo>
                    <a:pt x="529018" y="358140"/>
                  </a:lnTo>
                  <a:lnTo>
                    <a:pt x="527469" y="359956"/>
                  </a:lnTo>
                  <a:lnTo>
                    <a:pt x="527469" y="372110"/>
                  </a:lnTo>
                  <a:lnTo>
                    <a:pt x="524560" y="375920"/>
                  </a:lnTo>
                  <a:lnTo>
                    <a:pt x="520052" y="375920"/>
                  </a:lnTo>
                  <a:lnTo>
                    <a:pt x="520344" y="374650"/>
                  </a:lnTo>
                  <a:lnTo>
                    <a:pt x="521347" y="373380"/>
                  </a:lnTo>
                  <a:lnTo>
                    <a:pt x="522401" y="372110"/>
                  </a:lnTo>
                  <a:lnTo>
                    <a:pt x="523506" y="370840"/>
                  </a:lnTo>
                  <a:lnTo>
                    <a:pt x="527456" y="370840"/>
                  </a:lnTo>
                  <a:lnTo>
                    <a:pt x="527469" y="372110"/>
                  </a:lnTo>
                  <a:lnTo>
                    <a:pt x="527469" y="359956"/>
                  </a:lnTo>
                  <a:lnTo>
                    <a:pt x="515962" y="373380"/>
                  </a:lnTo>
                  <a:lnTo>
                    <a:pt x="510019" y="374650"/>
                  </a:lnTo>
                  <a:lnTo>
                    <a:pt x="509193" y="375920"/>
                  </a:lnTo>
                  <a:lnTo>
                    <a:pt x="507428" y="377190"/>
                  </a:lnTo>
                  <a:lnTo>
                    <a:pt x="505968" y="378460"/>
                  </a:lnTo>
                  <a:lnTo>
                    <a:pt x="505282" y="382270"/>
                  </a:lnTo>
                  <a:lnTo>
                    <a:pt x="499872" y="386080"/>
                  </a:lnTo>
                  <a:lnTo>
                    <a:pt x="493560" y="394970"/>
                  </a:lnTo>
                  <a:lnTo>
                    <a:pt x="490105" y="397510"/>
                  </a:lnTo>
                  <a:lnTo>
                    <a:pt x="484606" y="400050"/>
                  </a:lnTo>
                  <a:lnTo>
                    <a:pt x="481977" y="402590"/>
                  </a:lnTo>
                  <a:lnTo>
                    <a:pt x="476529" y="407670"/>
                  </a:lnTo>
                  <a:lnTo>
                    <a:pt x="475475" y="407670"/>
                  </a:lnTo>
                  <a:lnTo>
                    <a:pt x="468490" y="414020"/>
                  </a:lnTo>
                  <a:lnTo>
                    <a:pt x="466394" y="415290"/>
                  </a:lnTo>
                  <a:lnTo>
                    <a:pt x="475449" y="415290"/>
                  </a:lnTo>
                  <a:lnTo>
                    <a:pt x="477316" y="412750"/>
                  </a:lnTo>
                  <a:lnTo>
                    <a:pt x="477647" y="411480"/>
                  </a:lnTo>
                  <a:lnTo>
                    <a:pt x="476885" y="411480"/>
                  </a:lnTo>
                  <a:lnTo>
                    <a:pt x="479336" y="408940"/>
                  </a:lnTo>
                  <a:lnTo>
                    <a:pt x="483946" y="403860"/>
                  </a:lnTo>
                  <a:lnTo>
                    <a:pt x="485533" y="403860"/>
                  </a:lnTo>
                  <a:lnTo>
                    <a:pt x="486676" y="402590"/>
                  </a:lnTo>
                  <a:lnTo>
                    <a:pt x="488010" y="402590"/>
                  </a:lnTo>
                  <a:lnTo>
                    <a:pt x="490842" y="400050"/>
                  </a:lnTo>
                  <a:lnTo>
                    <a:pt x="493509" y="398780"/>
                  </a:lnTo>
                  <a:lnTo>
                    <a:pt x="489673" y="406400"/>
                  </a:lnTo>
                  <a:lnTo>
                    <a:pt x="484517" y="412750"/>
                  </a:lnTo>
                  <a:lnTo>
                    <a:pt x="478269" y="414020"/>
                  </a:lnTo>
                  <a:lnTo>
                    <a:pt x="476389" y="415290"/>
                  </a:lnTo>
                  <a:lnTo>
                    <a:pt x="489521" y="415290"/>
                  </a:lnTo>
                  <a:lnTo>
                    <a:pt x="495795" y="408940"/>
                  </a:lnTo>
                  <a:lnTo>
                    <a:pt x="496925" y="410210"/>
                  </a:lnTo>
                  <a:lnTo>
                    <a:pt x="499554" y="410210"/>
                  </a:lnTo>
                  <a:lnTo>
                    <a:pt x="500468" y="408940"/>
                  </a:lnTo>
                  <a:lnTo>
                    <a:pt x="505028" y="402590"/>
                  </a:lnTo>
                  <a:lnTo>
                    <a:pt x="507479" y="400050"/>
                  </a:lnTo>
                  <a:lnTo>
                    <a:pt x="507707" y="400050"/>
                  </a:lnTo>
                  <a:lnTo>
                    <a:pt x="508139" y="402590"/>
                  </a:lnTo>
                  <a:lnTo>
                    <a:pt x="510527" y="400050"/>
                  </a:lnTo>
                  <a:lnTo>
                    <a:pt x="515010" y="398780"/>
                  </a:lnTo>
                  <a:lnTo>
                    <a:pt x="515277" y="400050"/>
                  </a:lnTo>
                  <a:lnTo>
                    <a:pt x="517220" y="398780"/>
                  </a:lnTo>
                  <a:lnTo>
                    <a:pt x="519150" y="397510"/>
                  </a:lnTo>
                  <a:lnTo>
                    <a:pt x="519849" y="396240"/>
                  </a:lnTo>
                  <a:lnTo>
                    <a:pt x="518820" y="398780"/>
                  </a:lnTo>
                  <a:lnTo>
                    <a:pt x="515912" y="401320"/>
                  </a:lnTo>
                  <a:lnTo>
                    <a:pt x="509828" y="406400"/>
                  </a:lnTo>
                  <a:lnTo>
                    <a:pt x="505599" y="410210"/>
                  </a:lnTo>
                  <a:lnTo>
                    <a:pt x="501548" y="412750"/>
                  </a:lnTo>
                  <a:lnTo>
                    <a:pt x="494804" y="420370"/>
                  </a:lnTo>
                  <a:lnTo>
                    <a:pt x="493280" y="421360"/>
                  </a:lnTo>
                  <a:lnTo>
                    <a:pt x="493280" y="441960"/>
                  </a:lnTo>
                  <a:lnTo>
                    <a:pt x="492252" y="443230"/>
                  </a:lnTo>
                  <a:lnTo>
                    <a:pt x="490308" y="444500"/>
                  </a:lnTo>
                  <a:lnTo>
                    <a:pt x="489610" y="445770"/>
                  </a:lnTo>
                  <a:lnTo>
                    <a:pt x="489419" y="444500"/>
                  </a:lnTo>
                  <a:lnTo>
                    <a:pt x="490220" y="444500"/>
                  </a:lnTo>
                  <a:lnTo>
                    <a:pt x="491020" y="443230"/>
                  </a:lnTo>
                  <a:lnTo>
                    <a:pt x="492277" y="441960"/>
                  </a:lnTo>
                  <a:lnTo>
                    <a:pt x="493280" y="441960"/>
                  </a:lnTo>
                  <a:lnTo>
                    <a:pt x="493280" y="421360"/>
                  </a:lnTo>
                  <a:lnTo>
                    <a:pt x="492848" y="421640"/>
                  </a:lnTo>
                  <a:lnTo>
                    <a:pt x="489966" y="421640"/>
                  </a:lnTo>
                  <a:lnTo>
                    <a:pt x="489229" y="421995"/>
                  </a:lnTo>
                  <a:lnTo>
                    <a:pt x="489229" y="440690"/>
                  </a:lnTo>
                  <a:lnTo>
                    <a:pt x="484822" y="447040"/>
                  </a:lnTo>
                  <a:lnTo>
                    <a:pt x="487997" y="445770"/>
                  </a:lnTo>
                  <a:lnTo>
                    <a:pt x="489064" y="445770"/>
                  </a:lnTo>
                  <a:lnTo>
                    <a:pt x="484886" y="450850"/>
                  </a:lnTo>
                  <a:lnTo>
                    <a:pt x="484124" y="450850"/>
                  </a:lnTo>
                  <a:lnTo>
                    <a:pt x="482739" y="452120"/>
                  </a:lnTo>
                  <a:lnTo>
                    <a:pt x="480415" y="453390"/>
                  </a:lnTo>
                  <a:lnTo>
                    <a:pt x="478129" y="450850"/>
                  </a:lnTo>
                  <a:lnTo>
                    <a:pt x="478891" y="449580"/>
                  </a:lnTo>
                  <a:lnTo>
                    <a:pt x="480568" y="447040"/>
                  </a:lnTo>
                  <a:lnTo>
                    <a:pt x="481393" y="444500"/>
                  </a:lnTo>
                  <a:lnTo>
                    <a:pt x="479933" y="444500"/>
                  </a:lnTo>
                  <a:lnTo>
                    <a:pt x="485216" y="439420"/>
                  </a:lnTo>
                  <a:lnTo>
                    <a:pt x="487845" y="438150"/>
                  </a:lnTo>
                  <a:lnTo>
                    <a:pt x="489115" y="440690"/>
                  </a:lnTo>
                  <a:lnTo>
                    <a:pt x="489229" y="421995"/>
                  </a:lnTo>
                  <a:lnTo>
                    <a:pt x="487311" y="422910"/>
                  </a:lnTo>
                  <a:lnTo>
                    <a:pt x="479564" y="430530"/>
                  </a:lnTo>
                  <a:lnTo>
                    <a:pt x="478612" y="430530"/>
                  </a:lnTo>
                  <a:lnTo>
                    <a:pt x="479018" y="427990"/>
                  </a:lnTo>
                  <a:lnTo>
                    <a:pt x="479628" y="424180"/>
                  </a:lnTo>
                  <a:lnTo>
                    <a:pt x="479971" y="424180"/>
                  </a:lnTo>
                  <a:lnTo>
                    <a:pt x="486778" y="417830"/>
                  </a:lnTo>
                  <a:lnTo>
                    <a:pt x="488276" y="416560"/>
                  </a:lnTo>
                  <a:lnTo>
                    <a:pt x="475145" y="416560"/>
                  </a:lnTo>
                  <a:lnTo>
                    <a:pt x="475145" y="434340"/>
                  </a:lnTo>
                  <a:lnTo>
                    <a:pt x="472376" y="436880"/>
                  </a:lnTo>
                  <a:lnTo>
                    <a:pt x="471106" y="438150"/>
                  </a:lnTo>
                  <a:lnTo>
                    <a:pt x="469455" y="439420"/>
                  </a:lnTo>
                  <a:lnTo>
                    <a:pt x="467448" y="441960"/>
                  </a:lnTo>
                  <a:lnTo>
                    <a:pt x="466344" y="440690"/>
                  </a:lnTo>
                  <a:lnTo>
                    <a:pt x="467220" y="439420"/>
                  </a:lnTo>
                  <a:lnTo>
                    <a:pt x="468706" y="438150"/>
                  </a:lnTo>
                  <a:lnTo>
                    <a:pt x="470814" y="435610"/>
                  </a:lnTo>
                  <a:lnTo>
                    <a:pt x="473278" y="433070"/>
                  </a:lnTo>
                  <a:lnTo>
                    <a:pt x="474167" y="434340"/>
                  </a:lnTo>
                  <a:lnTo>
                    <a:pt x="475145" y="434340"/>
                  </a:lnTo>
                  <a:lnTo>
                    <a:pt x="475145" y="416560"/>
                  </a:lnTo>
                  <a:lnTo>
                    <a:pt x="474522" y="416560"/>
                  </a:lnTo>
                  <a:lnTo>
                    <a:pt x="464312" y="416560"/>
                  </a:lnTo>
                  <a:lnTo>
                    <a:pt x="459384" y="416560"/>
                  </a:lnTo>
                  <a:lnTo>
                    <a:pt x="457276" y="416560"/>
                  </a:lnTo>
                  <a:lnTo>
                    <a:pt x="453682" y="420370"/>
                  </a:lnTo>
                  <a:lnTo>
                    <a:pt x="450456" y="422910"/>
                  </a:lnTo>
                  <a:lnTo>
                    <a:pt x="450634" y="424180"/>
                  </a:lnTo>
                  <a:lnTo>
                    <a:pt x="451116" y="424180"/>
                  </a:lnTo>
                  <a:lnTo>
                    <a:pt x="445503" y="431800"/>
                  </a:lnTo>
                  <a:lnTo>
                    <a:pt x="446836" y="433070"/>
                  </a:lnTo>
                  <a:lnTo>
                    <a:pt x="446963" y="435610"/>
                  </a:lnTo>
                  <a:lnTo>
                    <a:pt x="447344" y="435610"/>
                  </a:lnTo>
                  <a:lnTo>
                    <a:pt x="448106" y="439420"/>
                  </a:lnTo>
                  <a:lnTo>
                    <a:pt x="450532" y="438150"/>
                  </a:lnTo>
                  <a:lnTo>
                    <a:pt x="459879" y="430530"/>
                  </a:lnTo>
                  <a:lnTo>
                    <a:pt x="461937" y="429260"/>
                  </a:lnTo>
                  <a:lnTo>
                    <a:pt x="467080" y="427990"/>
                  </a:lnTo>
                  <a:lnTo>
                    <a:pt x="466090" y="430530"/>
                  </a:lnTo>
                  <a:lnTo>
                    <a:pt x="458558" y="438150"/>
                  </a:lnTo>
                  <a:lnTo>
                    <a:pt x="456958" y="439420"/>
                  </a:lnTo>
                  <a:lnTo>
                    <a:pt x="456806" y="439420"/>
                  </a:lnTo>
                  <a:lnTo>
                    <a:pt x="456806" y="472440"/>
                  </a:lnTo>
                  <a:lnTo>
                    <a:pt x="455307" y="474980"/>
                  </a:lnTo>
                  <a:lnTo>
                    <a:pt x="454393" y="477520"/>
                  </a:lnTo>
                  <a:lnTo>
                    <a:pt x="452640" y="478790"/>
                  </a:lnTo>
                  <a:lnTo>
                    <a:pt x="449427" y="480060"/>
                  </a:lnTo>
                  <a:lnTo>
                    <a:pt x="448284" y="481330"/>
                  </a:lnTo>
                  <a:lnTo>
                    <a:pt x="440143" y="487680"/>
                  </a:lnTo>
                  <a:lnTo>
                    <a:pt x="439305" y="488950"/>
                  </a:lnTo>
                  <a:lnTo>
                    <a:pt x="441007" y="483870"/>
                  </a:lnTo>
                  <a:lnTo>
                    <a:pt x="441439" y="482600"/>
                  </a:lnTo>
                  <a:lnTo>
                    <a:pt x="441477" y="481330"/>
                  </a:lnTo>
                  <a:lnTo>
                    <a:pt x="437349" y="483870"/>
                  </a:lnTo>
                  <a:lnTo>
                    <a:pt x="436854" y="482600"/>
                  </a:lnTo>
                  <a:lnTo>
                    <a:pt x="437222" y="481330"/>
                  </a:lnTo>
                  <a:lnTo>
                    <a:pt x="437667" y="480060"/>
                  </a:lnTo>
                  <a:lnTo>
                    <a:pt x="438581" y="478790"/>
                  </a:lnTo>
                  <a:lnTo>
                    <a:pt x="439724" y="477520"/>
                  </a:lnTo>
                  <a:lnTo>
                    <a:pt x="441350" y="476250"/>
                  </a:lnTo>
                  <a:lnTo>
                    <a:pt x="442226" y="476250"/>
                  </a:lnTo>
                  <a:lnTo>
                    <a:pt x="444449" y="474980"/>
                  </a:lnTo>
                  <a:lnTo>
                    <a:pt x="447776" y="472440"/>
                  </a:lnTo>
                  <a:lnTo>
                    <a:pt x="453123" y="469900"/>
                  </a:lnTo>
                  <a:lnTo>
                    <a:pt x="455307" y="468630"/>
                  </a:lnTo>
                  <a:lnTo>
                    <a:pt x="455650" y="469900"/>
                  </a:lnTo>
                  <a:lnTo>
                    <a:pt x="456311" y="471170"/>
                  </a:lnTo>
                  <a:lnTo>
                    <a:pt x="456806" y="472440"/>
                  </a:lnTo>
                  <a:lnTo>
                    <a:pt x="456806" y="439420"/>
                  </a:lnTo>
                  <a:lnTo>
                    <a:pt x="454342" y="439420"/>
                  </a:lnTo>
                  <a:lnTo>
                    <a:pt x="450164" y="441960"/>
                  </a:lnTo>
                  <a:lnTo>
                    <a:pt x="447865" y="441960"/>
                  </a:lnTo>
                  <a:lnTo>
                    <a:pt x="445808" y="447040"/>
                  </a:lnTo>
                  <a:lnTo>
                    <a:pt x="443966" y="449580"/>
                  </a:lnTo>
                  <a:lnTo>
                    <a:pt x="440448" y="449580"/>
                  </a:lnTo>
                  <a:lnTo>
                    <a:pt x="438099" y="452120"/>
                  </a:lnTo>
                  <a:lnTo>
                    <a:pt x="435025" y="458470"/>
                  </a:lnTo>
                  <a:lnTo>
                    <a:pt x="433412" y="459740"/>
                  </a:lnTo>
                  <a:lnTo>
                    <a:pt x="432587" y="460146"/>
                  </a:lnTo>
                  <a:lnTo>
                    <a:pt x="432587" y="496570"/>
                  </a:lnTo>
                  <a:lnTo>
                    <a:pt x="432282" y="499110"/>
                  </a:lnTo>
                  <a:lnTo>
                    <a:pt x="429844" y="502920"/>
                  </a:lnTo>
                  <a:lnTo>
                    <a:pt x="425894" y="506730"/>
                  </a:lnTo>
                  <a:lnTo>
                    <a:pt x="424065" y="508000"/>
                  </a:lnTo>
                  <a:lnTo>
                    <a:pt x="420852" y="510540"/>
                  </a:lnTo>
                  <a:lnTo>
                    <a:pt x="419379" y="511810"/>
                  </a:lnTo>
                  <a:lnTo>
                    <a:pt x="415112" y="515620"/>
                  </a:lnTo>
                  <a:lnTo>
                    <a:pt x="411835" y="519430"/>
                  </a:lnTo>
                  <a:lnTo>
                    <a:pt x="408279" y="519430"/>
                  </a:lnTo>
                  <a:lnTo>
                    <a:pt x="404761" y="521970"/>
                  </a:lnTo>
                  <a:lnTo>
                    <a:pt x="405244" y="519430"/>
                  </a:lnTo>
                  <a:lnTo>
                    <a:pt x="406222" y="514350"/>
                  </a:lnTo>
                  <a:lnTo>
                    <a:pt x="404406" y="515620"/>
                  </a:lnTo>
                  <a:lnTo>
                    <a:pt x="395935" y="521970"/>
                  </a:lnTo>
                  <a:lnTo>
                    <a:pt x="393319" y="524510"/>
                  </a:lnTo>
                  <a:lnTo>
                    <a:pt x="390321" y="528320"/>
                  </a:lnTo>
                  <a:lnTo>
                    <a:pt x="389966" y="529590"/>
                  </a:lnTo>
                  <a:lnTo>
                    <a:pt x="389966" y="530860"/>
                  </a:lnTo>
                  <a:lnTo>
                    <a:pt x="391287" y="529590"/>
                  </a:lnTo>
                  <a:lnTo>
                    <a:pt x="399681" y="521970"/>
                  </a:lnTo>
                  <a:lnTo>
                    <a:pt x="401497" y="520700"/>
                  </a:lnTo>
                  <a:lnTo>
                    <a:pt x="403390" y="519430"/>
                  </a:lnTo>
                  <a:lnTo>
                    <a:pt x="401129" y="524510"/>
                  </a:lnTo>
                  <a:lnTo>
                    <a:pt x="401662" y="524510"/>
                  </a:lnTo>
                  <a:lnTo>
                    <a:pt x="406476" y="521970"/>
                  </a:lnTo>
                  <a:lnTo>
                    <a:pt x="405536" y="524510"/>
                  </a:lnTo>
                  <a:lnTo>
                    <a:pt x="402374" y="528320"/>
                  </a:lnTo>
                  <a:lnTo>
                    <a:pt x="395338" y="535940"/>
                  </a:lnTo>
                  <a:lnTo>
                    <a:pt x="393928" y="537210"/>
                  </a:lnTo>
                  <a:lnTo>
                    <a:pt x="391388" y="537210"/>
                  </a:lnTo>
                  <a:lnTo>
                    <a:pt x="389966" y="538480"/>
                  </a:lnTo>
                  <a:lnTo>
                    <a:pt x="387731" y="538480"/>
                  </a:lnTo>
                  <a:lnTo>
                    <a:pt x="386194" y="541020"/>
                  </a:lnTo>
                  <a:lnTo>
                    <a:pt x="384225" y="542290"/>
                  </a:lnTo>
                  <a:lnTo>
                    <a:pt x="388531" y="542290"/>
                  </a:lnTo>
                  <a:lnTo>
                    <a:pt x="383667" y="548640"/>
                  </a:lnTo>
                  <a:lnTo>
                    <a:pt x="382511" y="549910"/>
                  </a:lnTo>
                  <a:lnTo>
                    <a:pt x="380542" y="553720"/>
                  </a:lnTo>
                  <a:lnTo>
                    <a:pt x="378269" y="554990"/>
                  </a:lnTo>
                  <a:lnTo>
                    <a:pt x="372846" y="558800"/>
                  </a:lnTo>
                  <a:lnTo>
                    <a:pt x="370103" y="561340"/>
                  </a:lnTo>
                  <a:lnTo>
                    <a:pt x="363016" y="568960"/>
                  </a:lnTo>
                  <a:lnTo>
                    <a:pt x="362000" y="568960"/>
                  </a:lnTo>
                  <a:lnTo>
                    <a:pt x="361454" y="567690"/>
                  </a:lnTo>
                  <a:lnTo>
                    <a:pt x="360464" y="563880"/>
                  </a:lnTo>
                  <a:lnTo>
                    <a:pt x="356819" y="567690"/>
                  </a:lnTo>
                  <a:lnTo>
                    <a:pt x="353123" y="570230"/>
                  </a:lnTo>
                  <a:lnTo>
                    <a:pt x="349465" y="574040"/>
                  </a:lnTo>
                  <a:lnTo>
                    <a:pt x="350075" y="571500"/>
                  </a:lnTo>
                  <a:lnTo>
                    <a:pt x="349885" y="570230"/>
                  </a:lnTo>
                  <a:lnTo>
                    <a:pt x="342836" y="575310"/>
                  </a:lnTo>
                  <a:lnTo>
                    <a:pt x="340563" y="576580"/>
                  </a:lnTo>
                  <a:lnTo>
                    <a:pt x="339915" y="576580"/>
                  </a:lnTo>
                  <a:lnTo>
                    <a:pt x="341617" y="574040"/>
                  </a:lnTo>
                  <a:lnTo>
                    <a:pt x="343433" y="572770"/>
                  </a:lnTo>
                  <a:lnTo>
                    <a:pt x="342849" y="571500"/>
                  </a:lnTo>
                  <a:lnTo>
                    <a:pt x="342404" y="570230"/>
                  </a:lnTo>
                  <a:lnTo>
                    <a:pt x="347738" y="563880"/>
                  </a:lnTo>
                  <a:lnTo>
                    <a:pt x="348805" y="562610"/>
                  </a:lnTo>
                  <a:lnTo>
                    <a:pt x="348081" y="561340"/>
                  </a:lnTo>
                  <a:lnTo>
                    <a:pt x="344512" y="562610"/>
                  </a:lnTo>
                  <a:lnTo>
                    <a:pt x="342607" y="563880"/>
                  </a:lnTo>
                  <a:lnTo>
                    <a:pt x="344385" y="561340"/>
                  </a:lnTo>
                  <a:lnTo>
                    <a:pt x="350177" y="554990"/>
                  </a:lnTo>
                  <a:lnTo>
                    <a:pt x="355130" y="552450"/>
                  </a:lnTo>
                  <a:lnTo>
                    <a:pt x="356920" y="549910"/>
                  </a:lnTo>
                  <a:lnTo>
                    <a:pt x="360248" y="544830"/>
                  </a:lnTo>
                  <a:lnTo>
                    <a:pt x="363740" y="541020"/>
                  </a:lnTo>
                  <a:lnTo>
                    <a:pt x="362991" y="539750"/>
                  </a:lnTo>
                  <a:lnTo>
                    <a:pt x="359981" y="542290"/>
                  </a:lnTo>
                  <a:lnTo>
                    <a:pt x="347014" y="553720"/>
                  </a:lnTo>
                  <a:lnTo>
                    <a:pt x="339382" y="560070"/>
                  </a:lnTo>
                  <a:lnTo>
                    <a:pt x="339318" y="576580"/>
                  </a:lnTo>
                  <a:lnTo>
                    <a:pt x="337235" y="579120"/>
                  </a:lnTo>
                  <a:lnTo>
                    <a:pt x="335267" y="581660"/>
                  </a:lnTo>
                  <a:lnTo>
                    <a:pt x="332346" y="582930"/>
                  </a:lnTo>
                  <a:lnTo>
                    <a:pt x="331749" y="582930"/>
                  </a:lnTo>
                  <a:lnTo>
                    <a:pt x="332663" y="581660"/>
                  </a:lnTo>
                  <a:lnTo>
                    <a:pt x="336346" y="577850"/>
                  </a:lnTo>
                  <a:lnTo>
                    <a:pt x="337908" y="577850"/>
                  </a:lnTo>
                  <a:lnTo>
                    <a:pt x="339318" y="576580"/>
                  </a:lnTo>
                  <a:lnTo>
                    <a:pt x="339318" y="560095"/>
                  </a:lnTo>
                  <a:lnTo>
                    <a:pt x="335775" y="561340"/>
                  </a:lnTo>
                  <a:lnTo>
                    <a:pt x="334822" y="560933"/>
                  </a:lnTo>
                  <a:lnTo>
                    <a:pt x="334822" y="570230"/>
                  </a:lnTo>
                  <a:lnTo>
                    <a:pt x="334073" y="572770"/>
                  </a:lnTo>
                  <a:lnTo>
                    <a:pt x="331317" y="576580"/>
                  </a:lnTo>
                  <a:lnTo>
                    <a:pt x="321500" y="585470"/>
                  </a:lnTo>
                  <a:lnTo>
                    <a:pt x="314909" y="588010"/>
                  </a:lnTo>
                  <a:lnTo>
                    <a:pt x="314896" y="591820"/>
                  </a:lnTo>
                  <a:lnTo>
                    <a:pt x="309930" y="599440"/>
                  </a:lnTo>
                  <a:lnTo>
                    <a:pt x="306222" y="601980"/>
                  </a:lnTo>
                  <a:lnTo>
                    <a:pt x="301434" y="605790"/>
                  </a:lnTo>
                  <a:lnTo>
                    <a:pt x="299834" y="605790"/>
                  </a:lnTo>
                  <a:lnTo>
                    <a:pt x="298716" y="606717"/>
                  </a:lnTo>
                  <a:lnTo>
                    <a:pt x="298716" y="609600"/>
                  </a:lnTo>
                  <a:lnTo>
                    <a:pt x="298399" y="610870"/>
                  </a:lnTo>
                  <a:lnTo>
                    <a:pt x="297256" y="610870"/>
                  </a:lnTo>
                  <a:lnTo>
                    <a:pt x="296735" y="612140"/>
                  </a:lnTo>
                  <a:lnTo>
                    <a:pt x="296875" y="610870"/>
                  </a:lnTo>
                  <a:lnTo>
                    <a:pt x="297230" y="610870"/>
                  </a:lnTo>
                  <a:lnTo>
                    <a:pt x="297446" y="609600"/>
                  </a:lnTo>
                  <a:lnTo>
                    <a:pt x="298716" y="609600"/>
                  </a:lnTo>
                  <a:lnTo>
                    <a:pt x="298716" y="606717"/>
                  </a:lnTo>
                  <a:lnTo>
                    <a:pt x="292163" y="612140"/>
                  </a:lnTo>
                  <a:lnTo>
                    <a:pt x="291934" y="613410"/>
                  </a:lnTo>
                  <a:lnTo>
                    <a:pt x="291541" y="612228"/>
                  </a:lnTo>
                  <a:lnTo>
                    <a:pt x="291541" y="631190"/>
                  </a:lnTo>
                  <a:lnTo>
                    <a:pt x="290931" y="632460"/>
                  </a:lnTo>
                  <a:lnTo>
                    <a:pt x="287845" y="636270"/>
                  </a:lnTo>
                  <a:lnTo>
                    <a:pt x="284543" y="636270"/>
                  </a:lnTo>
                  <a:lnTo>
                    <a:pt x="286918" y="635000"/>
                  </a:lnTo>
                  <a:lnTo>
                    <a:pt x="289102" y="632460"/>
                  </a:lnTo>
                  <a:lnTo>
                    <a:pt x="290576" y="631190"/>
                  </a:lnTo>
                  <a:lnTo>
                    <a:pt x="291541" y="631190"/>
                  </a:lnTo>
                  <a:lnTo>
                    <a:pt x="291541" y="612228"/>
                  </a:lnTo>
                  <a:lnTo>
                    <a:pt x="290690" y="609600"/>
                  </a:lnTo>
                  <a:lnTo>
                    <a:pt x="286651" y="612140"/>
                  </a:lnTo>
                  <a:lnTo>
                    <a:pt x="291388" y="605790"/>
                  </a:lnTo>
                  <a:lnTo>
                    <a:pt x="294284" y="603250"/>
                  </a:lnTo>
                  <a:lnTo>
                    <a:pt x="297980" y="599440"/>
                  </a:lnTo>
                  <a:lnTo>
                    <a:pt x="299529" y="598170"/>
                  </a:lnTo>
                  <a:lnTo>
                    <a:pt x="299935" y="595630"/>
                  </a:lnTo>
                  <a:lnTo>
                    <a:pt x="297268" y="596900"/>
                  </a:lnTo>
                  <a:lnTo>
                    <a:pt x="294182" y="599440"/>
                  </a:lnTo>
                  <a:lnTo>
                    <a:pt x="292379" y="601980"/>
                  </a:lnTo>
                  <a:lnTo>
                    <a:pt x="284124" y="610247"/>
                  </a:lnTo>
                  <a:lnTo>
                    <a:pt x="284124" y="646430"/>
                  </a:lnTo>
                  <a:lnTo>
                    <a:pt x="279539" y="651510"/>
                  </a:lnTo>
                  <a:lnTo>
                    <a:pt x="280898" y="652780"/>
                  </a:lnTo>
                  <a:lnTo>
                    <a:pt x="281635" y="652780"/>
                  </a:lnTo>
                  <a:lnTo>
                    <a:pt x="277418" y="656590"/>
                  </a:lnTo>
                  <a:lnTo>
                    <a:pt x="274980" y="659130"/>
                  </a:lnTo>
                  <a:lnTo>
                    <a:pt x="272732" y="661670"/>
                  </a:lnTo>
                  <a:lnTo>
                    <a:pt x="270560" y="662940"/>
                  </a:lnTo>
                  <a:lnTo>
                    <a:pt x="271538" y="659130"/>
                  </a:lnTo>
                  <a:lnTo>
                    <a:pt x="268884" y="662940"/>
                  </a:lnTo>
                  <a:lnTo>
                    <a:pt x="266458" y="664210"/>
                  </a:lnTo>
                  <a:lnTo>
                    <a:pt x="264947" y="664210"/>
                  </a:lnTo>
                  <a:lnTo>
                    <a:pt x="265023" y="662940"/>
                  </a:lnTo>
                  <a:lnTo>
                    <a:pt x="267055" y="660400"/>
                  </a:lnTo>
                  <a:lnTo>
                    <a:pt x="268808" y="659130"/>
                  </a:lnTo>
                  <a:lnTo>
                    <a:pt x="272503" y="656590"/>
                  </a:lnTo>
                  <a:lnTo>
                    <a:pt x="274116" y="655320"/>
                  </a:lnTo>
                  <a:lnTo>
                    <a:pt x="276580" y="652780"/>
                  </a:lnTo>
                  <a:lnTo>
                    <a:pt x="278536" y="651510"/>
                  </a:lnTo>
                  <a:lnTo>
                    <a:pt x="281216" y="647700"/>
                  </a:lnTo>
                  <a:lnTo>
                    <a:pt x="284124" y="646430"/>
                  </a:lnTo>
                  <a:lnTo>
                    <a:pt x="284124" y="610247"/>
                  </a:lnTo>
                  <a:lnTo>
                    <a:pt x="282232" y="612140"/>
                  </a:lnTo>
                  <a:lnTo>
                    <a:pt x="279679" y="613435"/>
                  </a:lnTo>
                  <a:lnTo>
                    <a:pt x="279679" y="642620"/>
                  </a:lnTo>
                  <a:lnTo>
                    <a:pt x="278193" y="643890"/>
                  </a:lnTo>
                  <a:lnTo>
                    <a:pt x="276885" y="645160"/>
                  </a:lnTo>
                  <a:lnTo>
                    <a:pt x="275869" y="646430"/>
                  </a:lnTo>
                  <a:lnTo>
                    <a:pt x="274777" y="647700"/>
                  </a:lnTo>
                  <a:lnTo>
                    <a:pt x="274574" y="646430"/>
                  </a:lnTo>
                  <a:lnTo>
                    <a:pt x="274370" y="646430"/>
                  </a:lnTo>
                  <a:lnTo>
                    <a:pt x="274955" y="645160"/>
                  </a:lnTo>
                  <a:lnTo>
                    <a:pt x="277063" y="642620"/>
                  </a:lnTo>
                  <a:lnTo>
                    <a:pt x="279679" y="642620"/>
                  </a:lnTo>
                  <a:lnTo>
                    <a:pt x="279679" y="613435"/>
                  </a:lnTo>
                  <a:lnTo>
                    <a:pt x="277215" y="614680"/>
                  </a:lnTo>
                  <a:lnTo>
                    <a:pt x="270941" y="617194"/>
                  </a:lnTo>
                  <a:lnTo>
                    <a:pt x="271322" y="615950"/>
                  </a:lnTo>
                  <a:lnTo>
                    <a:pt x="273265" y="613410"/>
                  </a:lnTo>
                  <a:lnTo>
                    <a:pt x="277101" y="608330"/>
                  </a:lnTo>
                  <a:lnTo>
                    <a:pt x="279006" y="605790"/>
                  </a:lnTo>
                  <a:lnTo>
                    <a:pt x="284314" y="600710"/>
                  </a:lnTo>
                  <a:lnTo>
                    <a:pt x="288836" y="596900"/>
                  </a:lnTo>
                  <a:lnTo>
                    <a:pt x="290563" y="595630"/>
                  </a:lnTo>
                  <a:lnTo>
                    <a:pt x="290804" y="596900"/>
                  </a:lnTo>
                  <a:lnTo>
                    <a:pt x="291833" y="596900"/>
                  </a:lnTo>
                  <a:lnTo>
                    <a:pt x="294436" y="595630"/>
                  </a:lnTo>
                  <a:lnTo>
                    <a:pt x="297053" y="594360"/>
                  </a:lnTo>
                  <a:lnTo>
                    <a:pt x="301078" y="591807"/>
                  </a:lnTo>
                  <a:lnTo>
                    <a:pt x="309676" y="581660"/>
                  </a:lnTo>
                  <a:lnTo>
                    <a:pt x="311302" y="580390"/>
                  </a:lnTo>
                  <a:lnTo>
                    <a:pt x="311200" y="581660"/>
                  </a:lnTo>
                  <a:lnTo>
                    <a:pt x="311556" y="584200"/>
                  </a:lnTo>
                  <a:lnTo>
                    <a:pt x="305943" y="591820"/>
                  </a:lnTo>
                  <a:lnTo>
                    <a:pt x="307047" y="591820"/>
                  </a:lnTo>
                  <a:lnTo>
                    <a:pt x="308483" y="593090"/>
                  </a:lnTo>
                  <a:lnTo>
                    <a:pt x="309079" y="593090"/>
                  </a:lnTo>
                  <a:lnTo>
                    <a:pt x="310311" y="591820"/>
                  </a:lnTo>
                  <a:lnTo>
                    <a:pt x="313982" y="590550"/>
                  </a:lnTo>
                  <a:lnTo>
                    <a:pt x="314896" y="591820"/>
                  </a:lnTo>
                  <a:lnTo>
                    <a:pt x="314896" y="587997"/>
                  </a:lnTo>
                  <a:lnTo>
                    <a:pt x="313194" y="585470"/>
                  </a:lnTo>
                  <a:lnTo>
                    <a:pt x="314921" y="582930"/>
                  </a:lnTo>
                  <a:lnTo>
                    <a:pt x="315544" y="582930"/>
                  </a:lnTo>
                  <a:lnTo>
                    <a:pt x="316458" y="581660"/>
                  </a:lnTo>
                  <a:lnTo>
                    <a:pt x="316839" y="581660"/>
                  </a:lnTo>
                  <a:lnTo>
                    <a:pt x="321157" y="580390"/>
                  </a:lnTo>
                  <a:lnTo>
                    <a:pt x="325297" y="579120"/>
                  </a:lnTo>
                  <a:lnTo>
                    <a:pt x="327215" y="577850"/>
                  </a:lnTo>
                  <a:lnTo>
                    <a:pt x="332524" y="571500"/>
                  </a:lnTo>
                  <a:lnTo>
                    <a:pt x="334822" y="570230"/>
                  </a:lnTo>
                  <a:lnTo>
                    <a:pt x="334822" y="560933"/>
                  </a:lnTo>
                  <a:lnTo>
                    <a:pt x="332816" y="560070"/>
                  </a:lnTo>
                  <a:lnTo>
                    <a:pt x="333527" y="558800"/>
                  </a:lnTo>
                  <a:lnTo>
                    <a:pt x="333730" y="557530"/>
                  </a:lnTo>
                  <a:lnTo>
                    <a:pt x="334441" y="557530"/>
                  </a:lnTo>
                  <a:lnTo>
                    <a:pt x="335559" y="556260"/>
                  </a:lnTo>
                  <a:lnTo>
                    <a:pt x="336562" y="554990"/>
                  </a:lnTo>
                  <a:lnTo>
                    <a:pt x="343230" y="554990"/>
                  </a:lnTo>
                  <a:lnTo>
                    <a:pt x="344449" y="553720"/>
                  </a:lnTo>
                  <a:lnTo>
                    <a:pt x="345668" y="552450"/>
                  </a:lnTo>
                  <a:lnTo>
                    <a:pt x="348792" y="548640"/>
                  </a:lnTo>
                  <a:lnTo>
                    <a:pt x="350875" y="546100"/>
                  </a:lnTo>
                  <a:lnTo>
                    <a:pt x="352285" y="543560"/>
                  </a:lnTo>
                  <a:lnTo>
                    <a:pt x="355053" y="539750"/>
                  </a:lnTo>
                  <a:lnTo>
                    <a:pt x="355968" y="538480"/>
                  </a:lnTo>
                  <a:lnTo>
                    <a:pt x="358063" y="535940"/>
                  </a:lnTo>
                  <a:lnTo>
                    <a:pt x="361048" y="535940"/>
                  </a:lnTo>
                  <a:lnTo>
                    <a:pt x="363181" y="533400"/>
                  </a:lnTo>
                  <a:lnTo>
                    <a:pt x="367309" y="532130"/>
                  </a:lnTo>
                  <a:lnTo>
                    <a:pt x="367550" y="532130"/>
                  </a:lnTo>
                  <a:lnTo>
                    <a:pt x="373849" y="524510"/>
                  </a:lnTo>
                  <a:lnTo>
                    <a:pt x="375589" y="523240"/>
                  </a:lnTo>
                  <a:lnTo>
                    <a:pt x="381508" y="519430"/>
                  </a:lnTo>
                  <a:lnTo>
                    <a:pt x="383730" y="519430"/>
                  </a:lnTo>
                  <a:lnTo>
                    <a:pt x="388835" y="518160"/>
                  </a:lnTo>
                  <a:lnTo>
                    <a:pt x="387413" y="520700"/>
                  </a:lnTo>
                  <a:lnTo>
                    <a:pt x="382866" y="527050"/>
                  </a:lnTo>
                  <a:lnTo>
                    <a:pt x="383527" y="527050"/>
                  </a:lnTo>
                  <a:lnTo>
                    <a:pt x="389470" y="521970"/>
                  </a:lnTo>
                  <a:lnTo>
                    <a:pt x="392137" y="519430"/>
                  </a:lnTo>
                  <a:lnTo>
                    <a:pt x="393433" y="518160"/>
                  </a:lnTo>
                  <a:lnTo>
                    <a:pt x="398627" y="513080"/>
                  </a:lnTo>
                  <a:lnTo>
                    <a:pt x="400265" y="511810"/>
                  </a:lnTo>
                  <a:lnTo>
                    <a:pt x="401904" y="510540"/>
                  </a:lnTo>
                  <a:lnTo>
                    <a:pt x="409054" y="505460"/>
                  </a:lnTo>
                  <a:lnTo>
                    <a:pt x="411048" y="505460"/>
                  </a:lnTo>
                  <a:lnTo>
                    <a:pt x="409575" y="509270"/>
                  </a:lnTo>
                  <a:lnTo>
                    <a:pt x="411416" y="509270"/>
                  </a:lnTo>
                  <a:lnTo>
                    <a:pt x="415607" y="505460"/>
                  </a:lnTo>
                  <a:lnTo>
                    <a:pt x="421182" y="500380"/>
                  </a:lnTo>
                  <a:lnTo>
                    <a:pt x="424332" y="499110"/>
                  </a:lnTo>
                  <a:lnTo>
                    <a:pt x="425297" y="502920"/>
                  </a:lnTo>
                  <a:lnTo>
                    <a:pt x="426224" y="501650"/>
                  </a:lnTo>
                  <a:lnTo>
                    <a:pt x="428777" y="499110"/>
                  </a:lnTo>
                  <a:lnTo>
                    <a:pt x="431342" y="496570"/>
                  </a:lnTo>
                  <a:lnTo>
                    <a:pt x="432587" y="496570"/>
                  </a:lnTo>
                  <a:lnTo>
                    <a:pt x="432587" y="460146"/>
                  </a:lnTo>
                  <a:lnTo>
                    <a:pt x="430822" y="461010"/>
                  </a:lnTo>
                  <a:lnTo>
                    <a:pt x="429514" y="462280"/>
                  </a:lnTo>
                  <a:lnTo>
                    <a:pt x="434213" y="454660"/>
                  </a:lnTo>
                  <a:lnTo>
                    <a:pt x="433578" y="453390"/>
                  </a:lnTo>
                  <a:lnTo>
                    <a:pt x="427609" y="457200"/>
                  </a:lnTo>
                  <a:lnTo>
                    <a:pt x="425069" y="459740"/>
                  </a:lnTo>
                  <a:lnTo>
                    <a:pt x="420941" y="466090"/>
                  </a:lnTo>
                  <a:lnTo>
                    <a:pt x="418249" y="468630"/>
                  </a:lnTo>
                  <a:lnTo>
                    <a:pt x="415709" y="473710"/>
                  </a:lnTo>
                  <a:lnTo>
                    <a:pt x="414705" y="474980"/>
                  </a:lnTo>
                  <a:lnTo>
                    <a:pt x="411200" y="476250"/>
                  </a:lnTo>
                  <a:lnTo>
                    <a:pt x="409892" y="478790"/>
                  </a:lnTo>
                  <a:lnTo>
                    <a:pt x="410311" y="480060"/>
                  </a:lnTo>
                  <a:lnTo>
                    <a:pt x="410629" y="482600"/>
                  </a:lnTo>
                  <a:lnTo>
                    <a:pt x="409448" y="483920"/>
                  </a:lnTo>
                  <a:lnTo>
                    <a:pt x="409448" y="496570"/>
                  </a:lnTo>
                  <a:lnTo>
                    <a:pt x="409003" y="497840"/>
                  </a:lnTo>
                  <a:lnTo>
                    <a:pt x="405371" y="501650"/>
                  </a:lnTo>
                  <a:lnTo>
                    <a:pt x="402691" y="502920"/>
                  </a:lnTo>
                  <a:lnTo>
                    <a:pt x="401421" y="502920"/>
                  </a:lnTo>
                  <a:lnTo>
                    <a:pt x="401828" y="501650"/>
                  </a:lnTo>
                  <a:lnTo>
                    <a:pt x="403212" y="500380"/>
                  </a:lnTo>
                  <a:lnTo>
                    <a:pt x="405295" y="497840"/>
                  </a:lnTo>
                  <a:lnTo>
                    <a:pt x="407174" y="495300"/>
                  </a:lnTo>
                  <a:lnTo>
                    <a:pt x="408292" y="496570"/>
                  </a:lnTo>
                  <a:lnTo>
                    <a:pt x="409448" y="496570"/>
                  </a:lnTo>
                  <a:lnTo>
                    <a:pt x="409448" y="483920"/>
                  </a:lnTo>
                  <a:lnTo>
                    <a:pt x="408343" y="485140"/>
                  </a:lnTo>
                  <a:lnTo>
                    <a:pt x="404507" y="487680"/>
                  </a:lnTo>
                  <a:lnTo>
                    <a:pt x="399402" y="491490"/>
                  </a:lnTo>
                  <a:lnTo>
                    <a:pt x="398919" y="491820"/>
                  </a:lnTo>
                  <a:lnTo>
                    <a:pt x="398919" y="504190"/>
                  </a:lnTo>
                  <a:lnTo>
                    <a:pt x="398094" y="505460"/>
                  </a:lnTo>
                  <a:lnTo>
                    <a:pt x="397446" y="506730"/>
                  </a:lnTo>
                  <a:lnTo>
                    <a:pt x="394804" y="509270"/>
                  </a:lnTo>
                  <a:lnTo>
                    <a:pt x="391756" y="511810"/>
                  </a:lnTo>
                  <a:lnTo>
                    <a:pt x="389128" y="511810"/>
                  </a:lnTo>
                  <a:lnTo>
                    <a:pt x="389813" y="510540"/>
                  </a:lnTo>
                  <a:lnTo>
                    <a:pt x="392874" y="506730"/>
                  </a:lnTo>
                  <a:lnTo>
                    <a:pt x="394589" y="505460"/>
                  </a:lnTo>
                  <a:lnTo>
                    <a:pt x="398399" y="502920"/>
                  </a:lnTo>
                  <a:lnTo>
                    <a:pt x="398919" y="504190"/>
                  </a:lnTo>
                  <a:lnTo>
                    <a:pt x="398919" y="491820"/>
                  </a:lnTo>
                  <a:lnTo>
                    <a:pt x="395935" y="493839"/>
                  </a:lnTo>
                  <a:lnTo>
                    <a:pt x="395935" y="501650"/>
                  </a:lnTo>
                  <a:lnTo>
                    <a:pt x="395516" y="502920"/>
                  </a:lnTo>
                  <a:lnTo>
                    <a:pt x="394284" y="504190"/>
                  </a:lnTo>
                  <a:lnTo>
                    <a:pt x="389902" y="509270"/>
                  </a:lnTo>
                  <a:lnTo>
                    <a:pt x="388239" y="510540"/>
                  </a:lnTo>
                  <a:lnTo>
                    <a:pt x="386753" y="513080"/>
                  </a:lnTo>
                  <a:lnTo>
                    <a:pt x="385127" y="513080"/>
                  </a:lnTo>
                  <a:lnTo>
                    <a:pt x="385940" y="511810"/>
                  </a:lnTo>
                  <a:lnTo>
                    <a:pt x="387121" y="509270"/>
                  </a:lnTo>
                  <a:lnTo>
                    <a:pt x="388531" y="508000"/>
                  </a:lnTo>
                  <a:lnTo>
                    <a:pt x="389864" y="506730"/>
                  </a:lnTo>
                  <a:lnTo>
                    <a:pt x="392760" y="502920"/>
                  </a:lnTo>
                  <a:lnTo>
                    <a:pt x="394119" y="501650"/>
                  </a:lnTo>
                  <a:lnTo>
                    <a:pt x="395935" y="501650"/>
                  </a:lnTo>
                  <a:lnTo>
                    <a:pt x="395935" y="493839"/>
                  </a:lnTo>
                  <a:lnTo>
                    <a:pt x="395643" y="494030"/>
                  </a:lnTo>
                  <a:lnTo>
                    <a:pt x="391388" y="497840"/>
                  </a:lnTo>
                  <a:lnTo>
                    <a:pt x="384149" y="505460"/>
                  </a:lnTo>
                  <a:lnTo>
                    <a:pt x="383527" y="505460"/>
                  </a:lnTo>
                  <a:lnTo>
                    <a:pt x="379971" y="508000"/>
                  </a:lnTo>
                  <a:lnTo>
                    <a:pt x="376770" y="511810"/>
                  </a:lnTo>
                  <a:lnTo>
                    <a:pt x="376593" y="513080"/>
                  </a:lnTo>
                  <a:lnTo>
                    <a:pt x="376364" y="514350"/>
                  </a:lnTo>
                  <a:lnTo>
                    <a:pt x="378371" y="513080"/>
                  </a:lnTo>
                  <a:lnTo>
                    <a:pt x="382993" y="509270"/>
                  </a:lnTo>
                  <a:lnTo>
                    <a:pt x="384162" y="508000"/>
                  </a:lnTo>
                  <a:lnTo>
                    <a:pt x="386207" y="506730"/>
                  </a:lnTo>
                  <a:lnTo>
                    <a:pt x="385432" y="509270"/>
                  </a:lnTo>
                  <a:lnTo>
                    <a:pt x="383781" y="510540"/>
                  </a:lnTo>
                  <a:lnTo>
                    <a:pt x="379907" y="515620"/>
                  </a:lnTo>
                  <a:lnTo>
                    <a:pt x="376694" y="518160"/>
                  </a:lnTo>
                  <a:lnTo>
                    <a:pt x="370586" y="521970"/>
                  </a:lnTo>
                  <a:lnTo>
                    <a:pt x="366458" y="525780"/>
                  </a:lnTo>
                  <a:lnTo>
                    <a:pt x="360819" y="530860"/>
                  </a:lnTo>
                  <a:lnTo>
                    <a:pt x="359689" y="532130"/>
                  </a:lnTo>
                  <a:lnTo>
                    <a:pt x="358063" y="532130"/>
                  </a:lnTo>
                  <a:lnTo>
                    <a:pt x="359308" y="530860"/>
                  </a:lnTo>
                  <a:lnTo>
                    <a:pt x="361302" y="528320"/>
                  </a:lnTo>
                  <a:lnTo>
                    <a:pt x="362585" y="527050"/>
                  </a:lnTo>
                  <a:lnTo>
                    <a:pt x="358813" y="527050"/>
                  </a:lnTo>
                  <a:lnTo>
                    <a:pt x="355714" y="529590"/>
                  </a:lnTo>
                  <a:lnTo>
                    <a:pt x="349681" y="538480"/>
                  </a:lnTo>
                  <a:lnTo>
                    <a:pt x="348094" y="539750"/>
                  </a:lnTo>
                  <a:lnTo>
                    <a:pt x="347929" y="535940"/>
                  </a:lnTo>
                  <a:lnTo>
                    <a:pt x="347052" y="537210"/>
                  </a:lnTo>
                  <a:lnTo>
                    <a:pt x="340829" y="544830"/>
                  </a:lnTo>
                  <a:lnTo>
                    <a:pt x="338455" y="546100"/>
                  </a:lnTo>
                  <a:lnTo>
                    <a:pt x="336283" y="547370"/>
                  </a:lnTo>
                  <a:lnTo>
                    <a:pt x="334949" y="548640"/>
                  </a:lnTo>
                  <a:lnTo>
                    <a:pt x="334632" y="548640"/>
                  </a:lnTo>
                  <a:lnTo>
                    <a:pt x="335915" y="546100"/>
                  </a:lnTo>
                  <a:lnTo>
                    <a:pt x="336867" y="544830"/>
                  </a:lnTo>
                  <a:lnTo>
                    <a:pt x="338213" y="543560"/>
                  </a:lnTo>
                  <a:lnTo>
                    <a:pt x="342430" y="539750"/>
                  </a:lnTo>
                  <a:lnTo>
                    <a:pt x="343916" y="537210"/>
                  </a:lnTo>
                  <a:lnTo>
                    <a:pt x="345770" y="533400"/>
                  </a:lnTo>
                  <a:lnTo>
                    <a:pt x="347256" y="532130"/>
                  </a:lnTo>
                  <a:lnTo>
                    <a:pt x="345592" y="532130"/>
                  </a:lnTo>
                  <a:lnTo>
                    <a:pt x="343954" y="533400"/>
                  </a:lnTo>
                  <a:lnTo>
                    <a:pt x="342823" y="534670"/>
                  </a:lnTo>
                  <a:lnTo>
                    <a:pt x="339496" y="538480"/>
                  </a:lnTo>
                  <a:lnTo>
                    <a:pt x="336042" y="542290"/>
                  </a:lnTo>
                  <a:lnTo>
                    <a:pt x="330911" y="546823"/>
                  </a:lnTo>
                  <a:lnTo>
                    <a:pt x="330911" y="553720"/>
                  </a:lnTo>
                  <a:lnTo>
                    <a:pt x="330708" y="554990"/>
                  </a:lnTo>
                  <a:lnTo>
                    <a:pt x="327228" y="560070"/>
                  </a:lnTo>
                  <a:lnTo>
                    <a:pt x="327304" y="561340"/>
                  </a:lnTo>
                  <a:lnTo>
                    <a:pt x="329869" y="561340"/>
                  </a:lnTo>
                  <a:lnTo>
                    <a:pt x="328295" y="563880"/>
                  </a:lnTo>
                  <a:lnTo>
                    <a:pt x="321932" y="567690"/>
                  </a:lnTo>
                  <a:lnTo>
                    <a:pt x="318071" y="571500"/>
                  </a:lnTo>
                  <a:lnTo>
                    <a:pt x="313956" y="577850"/>
                  </a:lnTo>
                  <a:lnTo>
                    <a:pt x="312623" y="579120"/>
                  </a:lnTo>
                  <a:lnTo>
                    <a:pt x="311594" y="580390"/>
                  </a:lnTo>
                  <a:lnTo>
                    <a:pt x="311099" y="579120"/>
                  </a:lnTo>
                  <a:lnTo>
                    <a:pt x="313982" y="576580"/>
                  </a:lnTo>
                  <a:lnTo>
                    <a:pt x="309816" y="576580"/>
                  </a:lnTo>
                  <a:lnTo>
                    <a:pt x="315302" y="570230"/>
                  </a:lnTo>
                  <a:lnTo>
                    <a:pt x="318147" y="567690"/>
                  </a:lnTo>
                  <a:lnTo>
                    <a:pt x="319570" y="566420"/>
                  </a:lnTo>
                  <a:lnTo>
                    <a:pt x="322922" y="561340"/>
                  </a:lnTo>
                  <a:lnTo>
                    <a:pt x="327812" y="556260"/>
                  </a:lnTo>
                  <a:lnTo>
                    <a:pt x="329133" y="554990"/>
                  </a:lnTo>
                  <a:lnTo>
                    <a:pt x="330911" y="553720"/>
                  </a:lnTo>
                  <a:lnTo>
                    <a:pt x="330911" y="546823"/>
                  </a:lnTo>
                  <a:lnTo>
                    <a:pt x="328841" y="548640"/>
                  </a:lnTo>
                  <a:lnTo>
                    <a:pt x="326339" y="552450"/>
                  </a:lnTo>
                  <a:lnTo>
                    <a:pt x="323684" y="554990"/>
                  </a:lnTo>
                  <a:lnTo>
                    <a:pt x="320573" y="560070"/>
                  </a:lnTo>
                  <a:lnTo>
                    <a:pt x="317512" y="563880"/>
                  </a:lnTo>
                  <a:lnTo>
                    <a:pt x="313905" y="566420"/>
                  </a:lnTo>
                  <a:lnTo>
                    <a:pt x="310870" y="567690"/>
                  </a:lnTo>
                  <a:lnTo>
                    <a:pt x="310680" y="566420"/>
                  </a:lnTo>
                  <a:lnTo>
                    <a:pt x="312470" y="562610"/>
                  </a:lnTo>
                  <a:lnTo>
                    <a:pt x="313029" y="562610"/>
                  </a:lnTo>
                  <a:lnTo>
                    <a:pt x="314071" y="561340"/>
                  </a:lnTo>
                  <a:lnTo>
                    <a:pt x="315201" y="558800"/>
                  </a:lnTo>
                  <a:lnTo>
                    <a:pt x="314312" y="558800"/>
                  </a:lnTo>
                  <a:lnTo>
                    <a:pt x="310413" y="563880"/>
                  </a:lnTo>
                  <a:lnTo>
                    <a:pt x="307403" y="566420"/>
                  </a:lnTo>
                  <a:lnTo>
                    <a:pt x="302323" y="575310"/>
                  </a:lnTo>
                  <a:lnTo>
                    <a:pt x="298704" y="580390"/>
                  </a:lnTo>
                  <a:lnTo>
                    <a:pt x="290398" y="589305"/>
                  </a:lnTo>
                  <a:lnTo>
                    <a:pt x="289572" y="590550"/>
                  </a:lnTo>
                  <a:lnTo>
                    <a:pt x="291439" y="590550"/>
                  </a:lnTo>
                  <a:lnTo>
                    <a:pt x="289636" y="593090"/>
                  </a:lnTo>
                  <a:lnTo>
                    <a:pt x="283794" y="598170"/>
                  </a:lnTo>
                  <a:lnTo>
                    <a:pt x="280365" y="600710"/>
                  </a:lnTo>
                  <a:lnTo>
                    <a:pt x="273812" y="607060"/>
                  </a:lnTo>
                  <a:lnTo>
                    <a:pt x="272008" y="608330"/>
                  </a:lnTo>
                  <a:lnTo>
                    <a:pt x="271157" y="608330"/>
                  </a:lnTo>
                  <a:lnTo>
                    <a:pt x="270535" y="607060"/>
                  </a:lnTo>
                  <a:lnTo>
                    <a:pt x="269303" y="608914"/>
                  </a:lnTo>
                  <a:lnTo>
                    <a:pt x="269303" y="646430"/>
                  </a:lnTo>
                  <a:lnTo>
                    <a:pt x="269252" y="647700"/>
                  </a:lnTo>
                  <a:lnTo>
                    <a:pt x="268986" y="648970"/>
                  </a:lnTo>
                  <a:lnTo>
                    <a:pt x="267957" y="650240"/>
                  </a:lnTo>
                  <a:lnTo>
                    <a:pt x="259245" y="656526"/>
                  </a:lnTo>
                  <a:lnTo>
                    <a:pt x="259575" y="655320"/>
                  </a:lnTo>
                  <a:lnTo>
                    <a:pt x="260515" y="654050"/>
                  </a:lnTo>
                  <a:lnTo>
                    <a:pt x="265252" y="647700"/>
                  </a:lnTo>
                  <a:lnTo>
                    <a:pt x="267169" y="645160"/>
                  </a:lnTo>
                  <a:lnTo>
                    <a:pt x="268643" y="645160"/>
                  </a:lnTo>
                  <a:lnTo>
                    <a:pt x="269303" y="646430"/>
                  </a:lnTo>
                  <a:lnTo>
                    <a:pt x="269303" y="608914"/>
                  </a:lnTo>
                  <a:lnTo>
                    <a:pt x="268846" y="609600"/>
                  </a:lnTo>
                  <a:lnTo>
                    <a:pt x="265925" y="612140"/>
                  </a:lnTo>
                  <a:lnTo>
                    <a:pt x="264871" y="613410"/>
                  </a:lnTo>
                  <a:lnTo>
                    <a:pt x="263410" y="613410"/>
                  </a:lnTo>
                  <a:lnTo>
                    <a:pt x="266230" y="608330"/>
                  </a:lnTo>
                  <a:lnTo>
                    <a:pt x="269557" y="605790"/>
                  </a:lnTo>
                  <a:lnTo>
                    <a:pt x="267538" y="604520"/>
                  </a:lnTo>
                  <a:lnTo>
                    <a:pt x="269760" y="600710"/>
                  </a:lnTo>
                  <a:lnTo>
                    <a:pt x="271195" y="596900"/>
                  </a:lnTo>
                  <a:lnTo>
                    <a:pt x="270306" y="596900"/>
                  </a:lnTo>
                  <a:lnTo>
                    <a:pt x="269367" y="598170"/>
                  </a:lnTo>
                  <a:lnTo>
                    <a:pt x="262966" y="604520"/>
                  </a:lnTo>
                  <a:lnTo>
                    <a:pt x="260451" y="609600"/>
                  </a:lnTo>
                  <a:lnTo>
                    <a:pt x="261340" y="610870"/>
                  </a:lnTo>
                  <a:lnTo>
                    <a:pt x="262712" y="614680"/>
                  </a:lnTo>
                  <a:lnTo>
                    <a:pt x="258368" y="619785"/>
                  </a:lnTo>
                  <a:lnTo>
                    <a:pt x="258368" y="673100"/>
                  </a:lnTo>
                  <a:lnTo>
                    <a:pt x="257225" y="674370"/>
                  </a:lnTo>
                  <a:lnTo>
                    <a:pt x="251345" y="678802"/>
                  </a:lnTo>
                  <a:lnTo>
                    <a:pt x="251345" y="701040"/>
                  </a:lnTo>
                  <a:lnTo>
                    <a:pt x="250545" y="702310"/>
                  </a:lnTo>
                  <a:lnTo>
                    <a:pt x="250317" y="702310"/>
                  </a:lnTo>
                  <a:lnTo>
                    <a:pt x="251167" y="701040"/>
                  </a:lnTo>
                  <a:lnTo>
                    <a:pt x="251345" y="701040"/>
                  </a:lnTo>
                  <a:lnTo>
                    <a:pt x="251345" y="678802"/>
                  </a:lnTo>
                  <a:lnTo>
                    <a:pt x="250469" y="679450"/>
                  </a:lnTo>
                  <a:lnTo>
                    <a:pt x="248627" y="681990"/>
                  </a:lnTo>
                  <a:lnTo>
                    <a:pt x="247002" y="684250"/>
                  </a:lnTo>
                  <a:lnTo>
                    <a:pt x="247002" y="702310"/>
                  </a:lnTo>
                  <a:lnTo>
                    <a:pt x="244144" y="703580"/>
                  </a:lnTo>
                  <a:lnTo>
                    <a:pt x="243154" y="706120"/>
                  </a:lnTo>
                  <a:lnTo>
                    <a:pt x="241046" y="706120"/>
                  </a:lnTo>
                  <a:lnTo>
                    <a:pt x="240106" y="707390"/>
                  </a:lnTo>
                  <a:lnTo>
                    <a:pt x="241490" y="704850"/>
                  </a:lnTo>
                  <a:lnTo>
                    <a:pt x="242354" y="703580"/>
                  </a:lnTo>
                  <a:lnTo>
                    <a:pt x="244424" y="702310"/>
                  </a:lnTo>
                  <a:lnTo>
                    <a:pt x="247002" y="702310"/>
                  </a:lnTo>
                  <a:lnTo>
                    <a:pt x="247002" y="684250"/>
                  </a:lnTo>
                  <a:lnTo>
                    <a:pt x="246799" y="684530"/>
                  </a:lnTo>
                  <a:lnTo>
                    <a:pt x="242074" y="692150"/>
                  </a:lnTo>
                  <a:lnTo>
                    <a:pt x="244424" y="692150"/>
                  </a:lnTo>
                  <a:lnTo>
                    <a:pt x="237655" y="697953"/>
                  </a:lnTo>
                  <a:lnTo>
                    <a:pt x="237655" y="764540"/>
                  </a:lnTo>
                  <a:lnTo>
                    <a:pt x="237312" y="765810"/>
                  </a:lnTo>
                  <a:lnTo>
                    <a:pt x="236842" y="765810"/>
                  </a:lnTo>
                  <a:lnTo>
                    <a:pt x="235191" y="768350"/>
                  </a:lnTo>
                  <a:lnTo>
                    <a:pt x="233311" y="769620"/>
                  </a:lnTo>
                  <a:lnTo>
                    <a:pt x="232918" y="768350"/>
                  </a:lnTo>
                  <a:lnTo>
                    <a:pt x="233972" y="767080"/>
                  </a:lnTo>
                  <a:lnTo>
                    <a:pt x="236270" y="764540"/>
                  </a:lnTo>
                  <a:lnTo>
                    <a:pt x="237655" y="764540"/>
                  </a:lnTo>
                  <a:lnTo>
                    <a:pt x="237655" y="697953"/>
                  </a:lnTo>
                  <a:lnTo>
                    <a:pt x="234035" y="701040"/>
                  </a:lnTo>
                  <a:lnTo>
                    <a:pt x="227393" y="707390"/>
                  </a:lnTo>
                  <a:lnTo>
                    <a:pt x="224942" y="706120"/>
                  </a:lnTo>
                  <a:lnTo>
                    <a:pt x="224332" y="706120"/>
                  </a:lnTo>
                  <a:lnTo>
                    <a:pt x="223393" y="706716"/>
                  </a:lnTo>
                  <a:lnTo>
                    <a:pt x="223393" y="755650"/>
                  </a:lnTo>
                  <a:lnTo>
                    <a:pt x="222173" y="758190"/>
                  </a:lnTo>
                  <a:lnTo>
                    <a:pt x="220091" y="759460"/>
                  </a:lnTo>
                  <a:lnTo>
                    <a:pt x="219595" y="760145"/>
                  </a:lnTo>
                  <a:lnTo>
                    <a:pt x="219595" y="789940"/>
                  </a:lnTo>
                  <a:lnTo>
                    <a:pt x="218821" y="791070"/>
                  </a:lnTo>
                  <a:lnTo>
                    <a:pt x="218821" y="821690"/>
                  </a:lnTo>
                  <a:lnTo>
                    <a:pt x="217957" y="824230"/>
                  </a:lnTo>
                  <a:lnTo>
                    <a:pt x="217436" y="825500"/>
                  </a:lnTo>
                  <a:lnTo>
                    <a:pt x="214769" y="825500"/>
                  </a:lnTo>
                  <a:lnTo>
                    <a:pt x="213144" y="826770"/>
                  </a:lnTo>
                  <a:lnTo>
                    <a:pt x="212763" y="826770"/>
                  </a:lnTo>
                  <a:lnTo>
                    <a:pt x="215455" y="824230"/>
                  </a:lnTo>
                  <a:lnTo>
                    <a:pt x="218224" y="821690"/>
                  </a:lnTo>
                  <a:lnTo>
                    <a:pt x="218821" y="821690"/>
                  </a:lnTo>
                  <a:lnTo>
                    <a:pt x="218821" y="791070"/>
                  </a:lnTo>
                  <a:lnTo>
                    <a:pt x="218719" y="791210"/>
                  </a:lnTo>
                  <a:lnTo>
                    <a:pt x="217093" y="793750"/>
                  </a:lnTo>
                  <a:lnTo>
                    <a:pt x="215836" y="795020"/>
                  </a:lnTo>
                  <a:lnTo>
                    <a:pt x="215493" y="793750"/>
                  </a:lnTo>
                  <a:lnTo>
                    <a:pt x="215176" y="793750"/>
                  </a:lnTo>
                  <a:lnTo>
                    <a:pt x="216039" y="792480"/>
                  </a:lnTo>
                  <a:lnTo>
                    <a:pt x="217030" y="791210"/>
                  </a:lnTo>
                  <a:lnTo>
                    <a:pt x="218147" y="789940"/>
                  </a:lnTo>
                  <a:lnTo>
                    <a:pt x="219595" y="789940"/>
                  </a:lnTo>
                  <a:lnTo>
                    <a:pt x="219595" y="760145"/>
                  </a:lnTo>
                  <a:lnTo>
                    <a:pt x="218249" y="762000"/>
                  </a:lnTo>
                  <a:lnTo>
                    <a:pt x="216547" y="763270"/>
                  </a:lnTo>
                  <a:lnTo>
                    <a:pt x="215925" y="762000"/>
                  </a:lnTo>
                  <a:lnTo>
                    <a:pt x="217258" y="760730"/>
                  </a:lnTo>
                  <a:lnTo>
                    <a:pt x="218440" y="759460"/>
                  </a:lnTo>
                  <a:lnTo>
                    <a:pt x="219671" y="758190"/>
                  </a:lnTo>
                  <a:lnTo>
                    <a:pt x="221348" y="756920"/>
                  </a:lnTo>
                  <a:lnTo>
                    <a:pt x="223024" y="755650"/>
                  </a:lnTo>
                  <a:lnTo>
                    <a:pt x="223393" y="755650"/>
                  </a:lnTo>
                  <a:lnTo>
                    <a:pt x="223393" y="706716"/>
                  </a:lnTo>
                  <a:lnTo>
                    <a:pt x="222313" y="707390"/>
                  </a:lnTo>
                  <a:lnTo>
                    <a:pt x="222986" y="704850"/>
                  </a:lnTo>
                  <a:lnTo>
                    <a:pt x="223837" y="703580"/>
                  </a:lnTo>
                  <a:lnTo>
                    <a:pt x="226682" y="701040"/>
                  </a:lnTo>
                  <a:lnTo>
                    <a:pt x="227431" y="699770"/>
                  </a:lnTo>
                  <a:lnTo>
                    <a:pt x="228206" y="701040"/>
                  </a:lnTo>
                  <a:lnTo>
                    <a:pt x="226606" y="703580"/>
                  </a:lnTo>
                  <a:lnTo>
                    <a:pt x="230847" y="699770"/>
                  </a:lnTo>
                  <a:lnTo>
                    <a:pt x="233680" y="697230"/>
                  </a:lnTo>
                  <a:lnTo>
                    <a:pt x="235839" y="692150"/>
                  </a:lnTo>
                  <a:lnTo>
                    <a:pt x="232600" y="693420"/>
                  </a:lnTo>
                  <a:lnTo>
                    <a:pt x="231609" y="693420"/>
                  </a:lnTo>
                  <a:lnTo>
                    <a:pt x="225310" y="697230"/>
                  </a:lnTo>
                  <a:lnTo>
                    <a:pt x="230962" y="690880"/>
                  </a:lnTo>
                  <a:lnTo>
                    <a:pt x="232105" y="689610"/>
                  </a:lnTo>
                  <a:lnTo>
                    <a:pt x="232841" y="688340"/>
                  </a:lnTo>
                  <a:lnTo>
                    <a:pt x="233591" y="687070"/>
                  </a:lnTo>
                  <a:lnTo>
                    <a:pt x="235534" y="684530"/>
                  </a:lnTo>
                  <a:lnTo>
                    <a:pt x="235750" y="683260"/>
                  </a:lnTo>
                  <a:lnTo>
                    <a:pt x="231241" y="684466"/>
                  </a:lnTo>
                  <a:lnTo>
                    <a:pt x="236474" y="679450"/>
                  </a:lnTo>
                  <a:lnTo>
                    <a:pt x="237540" y="678180"/>
                  </a:lnTo>
                  <a:lnTo>
                    <a:pt x="239547" y="676910"/>
                  </a:lnTo>
                  <a:lnTo>
                    <a:pt x="240830" y="675640"/>
                  </a:lnTo>
                  <a:lnTo>
                    <a:pt x="241477" y="673100"/>
                  </a:lnTo>
                  <a:lnTo>
                    <a:pt x="242328" y="671830"/>
                  </a:lnTo>
                  <a:lnTo>
                    <a:pt x="244767" y="669290"/>
                  </a:lnTo>
                  <a:lnTo>
                    <a:pt x="247091" y="666750"/>
                  </a:lnTo>
                  <a:lnTo>
                    <a:pt x="250583" y="662940"/>
                  </a:lnTo>
                  <a:lnTo>
                    <a:pt x="252095" y="662940"/>
                  </a:lnTo>
                  <a:lnTo>
                    <a:pt x="248653" y="668020"/>
                  </a:lnTo>
                  <a:lnTo>
                    <a:pt x="248373" y="669290"/>
                  </a:lnTo>
                  <a:lnTo>
                    <a:pt x="253199" y="666750"/>
                  </a:lnTo>
                  <a:lnTo>
                    <a:pt x="254025" y="668020"/>
                  </a:lnTo>
                  <a:lnTo>
                    <a:pt x="249631" y="674370"/>
                  </a:lnTo>
                  <a:lnTo>
                    <a:pt x="250583" y="676910"/>
                  </a:lnTo>
                  <a:lnTo>
                    <a:pt x="245414" y="681990"/>
                  </a:lnTo>
                  <a:lnTo>
                    <a:pt x="244906" y="683260"/>
                  </a:lnTo>
                  <a:lnTo>
                    <a:pt x="246976" y="683260"/>
                  </a:lnTo>
                  <a:lnTo>
                    <a:pt x="248627" y="681990"/>
                  </a:lnTo>
                  <a:lnTo>
                    <a:pt x="252577" y="675640"/>
                  </a:lnTo>
                  <a:lnTo>
                    <a:pt x="255143" y="674370"/>
                  </a:lnTo>
                  <a:lnTo>
                    <a:pt x="258165" y="673100"/>
                  </a:lnTo>
                  <a:lnTo>
                    <a:pt x="258368" y="673100"/>
                  </a:lnTo>
                  <a:lnTo>
                    <a:pt x="258368" y="619785"/>
                  </a:lnTo>
                  <a:lnTo>
                    <a:pt x="256222" y="622300"/>
                  </a:lnTo>
                  <a:lnTo>
                    <a:pt x="249034" y="631190"/>
                  </a:lnTo>
                  <a:lnTo>
                    <a:pt x="245148" y="633730"/>
                  </a:lnTo>
                  <a:lnTo>
                    <a:pt x="241795" y="636270"/>
                  </a:lnTo>
                  <a:lnTo>
                    <a:pt x="244017" y="632460"/>
                  </a:lnTo>
                  <a:lnTo>
                    <a:pt x="247637" y="627380"/>
                  </a:lnTo>
                  <a:lnTo>
                    <a:pt x="247218" y="627380"/>
                  </a:lnTo>
                  <a:lnTo>
                    <a:pt x="241757" y="631190"/>
                  </a:lnTo>
                  <a:lnTo>
                    <a:pt x="239179" y="633730"/>
                  </a:lnTo>
                  <a:lnTo>
                    <a:pt x="237464" y="636257"/>
                  </a:lnTo>
                  <a:lnTo>
                    <a:pt x="237464" y="654050"/>
                  </a:lnTo>
                  <a:lnTo>
                    <a:pt x="236943" y="655320"/>
                  </a:lnTo>
                  <a:lnTo>
                    <a:pt x="235585" y="657860"/>
                  </a:lnTo>
                  <a:lnTo>
                    <a:pt x="234251" y="658609"/>
                  </a:lnTo>
                  <a:lnTo>
                    <a:pt x="234251" y="666750"/>
                  </a:lnTo>
                  <a:lnTo>
                    <a:pt x="234035" y="669290"/>
                  </a:lnTo>
                  <a:lnTo>
                    <a:pt x="233451" y="670560"/>
                  </a:lnTo>
                  <a:lnTo>
                    <a:pt x="233146" y="673100"/>
                  </a:lnTo>
                  <a:lnTo>
                    <a:pt x="233883" y="673100"/>
                  </a:lnTo>
                  <a:lnTo>
                    <a:pt x="229323" y="679450"/>
                  </a:lnTo>
                  <a:lnTo>
                    <a:pt x="226758" y="681990"/>
                  </a:lnTo>
                  <a:lnTo>
                    <a:pt x="221500" y="687070"/>
                  </a:lnTo>
                  <a:lnTo>
                    <a:pt x="220167" y="687616"/>
                  </a:lnTo>
                  <a:lnTo>
                    <a:pt x="220167" y="699770"/>
                  </a:lnTo>
                  <a:lnTo>
                    <a:pt x="219189" y="704850"/>
                  </a:lnTo>
                  <a:lnTo>
                    <a:pt x="218579" y="707390"/>
                  </a:lnTo>
                  <a:lnTo>
                    <a:pt x="214884" y="713740"/>
                  </a:lnTo>
                  <a:lnTo>
                    <a:pt x="213728" y="715302"/>
                  </a:lnTo>
                  <a:lnTo>
                    <a:pt x="213728" y="814070"/>
                  </a:lnTo>
                  <a:lnTo>
                    <a:pt x="212864" y="816610"/>
                  </a:lnTo>
                  <a:lnTo>
                    <a:pt x="211124" y="817880"/>
                  </a:lnTo>
                  <a:lnTo>
                    <a:pt x="209816" y="819150"/>
                  </a:lnTo>
                  <a:lnTo>
                    <a:pt x="210388" y="817880"/>
                  </a:lnTo>
                  <a:lnTo>
                    <a:pt x="210070" y="817880"/>
                  </a:lnTo>
                  <a:lnTo>
                    <a:pt x="212229" y="815340"/>
                  </a:lnTo>
                  <a:lnTo>
                    <a:pt x="212979" y="814070"/>
                  </a:lnTo>
                  <a:lnTo>
                    <a:pt x="213728" y="814070"/>
                  </a:lnTo>
                  <a:lnTo>
                    <a:pt x="213728" y="715302"/>
                  </a:lnTo>
                  <a:lnTo>
                    <a:pt x="213004" y="716280"/>
                  </a:lnTo>
                  <a:lnTo>
                    <a:pt x="212636" y="716407"/>
                  </a:lnTo>
                  <a:lnTo>
                    <a:pt x="212636" y="786130"/>
                  </a:lnTo>
                  <a:lnTo>
                    <a:pt x="212585" y="789940"/>
                  </a:lnTo>
                  <a:lnTo>
                    <a:pt x="209867" y="793750"/>
                  </a:lnTo>
                  <a:lnTo>
                    <a:pt x="209664" y="794435"/>
                  </a:lnTo>
                  <a:lnTo>
                    <a:pt x="209664" y="819150"/>
                  </a:lnTo>
                  <a:lnTo>
                    <a:pt x="209486" y="820420"/>
                  </a:lnTo>
                  <a:lnTo>
                    <a:pt x="209296" y="820420"/>
                  </a:lnTo>
                  <a:lnTo>
                    <a:pt x="209448" y="819150"/>
                  </a:lnTo>
                  <a:lnTo>
                    <a:pt x="209664" y="819150"/>
                  </a:lnTo>
                  <a:lnTo>
                    <a:pt x="209664" y="794435"/>
                  </a:lnTo>
                  <a:lnTo>
                    <a:pt x="209105" y="796290"/>
                  </a:lnTo>
                  <a:lnTo>
                    <a:pt x="205981" y="798880"/>
                  </a:lnTo>
                  <a:lnTo>
                    <a:pt x="205981" y="808990"/>
                  </a:lnTo>
                  <a:lnTo>
                    <a:pt x="204978" y="810260"/>
                  </a:lnTo>
                  <a:lnTo>
                    <a:pt x="204381" y="811530"/>
                  </a:lnTo>
                  <a:lnTo>
                    <a:pt x="199999" y="817880"/>
                  </a:lnTo>
                  <a:lnTo>
                    <a:pt x="199428" y="818591"/>
                  </a:lnTo>
                  <a:lnTo>
                    <a:pt x="199428" y="842010"/>
                  </a:lnTo>
                  <a:lnTo>
                    <a:pt x="199123" y="843280"/>
                  </a:lnTo>
                  <a:lnTo>
                    <a:pt x="199072" y="842010"/>
                  </a:lnTo>
                  <a:lnTo>
                    <a:pt x="199428" y="842010"/>
                  </a:lnTo>
                  <a:lnTo>
                    <a:pt x="199428" y="818591"/>
                  </a:lnTo>
                  <a:lnTo>
                    <a:pt x="194868" y="824230"/>
                  </a:lnTo>
                  <a:lnTo>
                    <a:pt x="189115" y="830580"/>
                  </a:lnTo>
                  <a:lnTo>
                    <a:pt x="185813" y="833932"/>
                  </a:lnTo>
                  <a:lnTo>
                    <a:pt x="185813" y="838200"/>
                  </a:lnTo>
                  <a:lnTo>
                    <a:pt x="185572" y="839470"/>
                  </a:lnTo>
                  <a:lnTo>
                    <a:pt x="185166" y="839470"/>
                  </a:lnTo>
                  <a:lnTo>
                    <a:pt x="184238" y="840740"/>
                  </a:lnTo>
                  <a:lnTo>
                    <a:pt x="183222" y="842010"/>
                  </a:lnTo>
                  <a:lnTo>
                    <a:pt x="182168" y="842010"/>
                  </a:lnTo>
                  <a:lnTo>
                    <a:pt x="182372" y="840740"/>
                  </a:lnTo>
                  <a:lnTo>
                    <a:pt x="183388" y="840740"/>
                  </a:lnTo>
                  <a:lnTo>
                    <a:pt x="184594" y="838200"/>
                  </a:lnTo>
                  <a:lnTo>
                    <a:pt x="185813" y="838200"/>
                  </a:lnTo>
                  <a:lnTo>
                    <a:pt x="185813" y="833932"/>
                  </a:lnTo>
                  <a:lnTo>
                    <a:pt x="182854" y="836930"/>
                  </a:lnTo>
                  <a:lnTo>
                    <a:pt x="181000" y="838200"/>
                  </a:lnTo>
                  <a:lnTo>
                    <a:pt x="178409" y="842010"/>
                  </a:lnTo>
                  <a:lnTo>
                    <a:pt x="177888" y="840867"/>
                  </a:lnTo>
                  <a:lnTo>
                    <a:pt x="177888" y="852170"/>
                  </a:lnTo>
                  <a:lnTo>
                    <a:pt x="176453" y="854710"/>
                  </a:lnTo>
                  <a:lnTo>
                    <a:pt x="176580" y="855980"/>
                  </a:lnTo>
                  <a:lnTo>
                    <a:pt x="174675" y="855980"/>
                  </a:lnTo>
                  <a:lnTo>
                    <a:pt x="174104" y="855980"/>
                  </a:lnTo>
                  <a:lnTo>
                    <a:pt x="174675" y="854710"/>
                  </a:lnTo>
                  <a:lnTo>
                    <a:pt x="174675" y="855980"/>
                  </a:lnTo>
                  <a:lnTo>
                    <a:pt x="175755" y="854710"/>
                  </a:lnTo>
                  <a:lnTo>
                    <a:pt x="177888" y="852170"/>
                  </a:lnTo>
                  <a:lnTo>
                    <a:pt x="177888" y="840867"/>
                  </a:lnTo>
                  <a:lnTo>
                    <a:pt x="177253" y="839470"/>
                  </a:lnTo>
                  <a:lnTo>
                    <a:pt x="178625" y="838200"/>
                  </a:lnTo>
                  <a:lnTo>
                    <a:pt x="179984" y="836930"/>
                  </a:lnTo>
                  <a:lnTo>
                    <a:pt x="180936" y="835660"/>
                  </a:lnTo>
                  <a:lnTo>
                    <a:pt x="181889" y="834390"/>
                  </a:lnTo>
                  <a:lnTo>
                    <a:pt x="183248" y="833120"/>
                  </a:lnTo>
                  <a:lnTo>
                    <a:pt x="184594" y="831850"/>
                  </a:lnTo>
                  <a:lnTo>
                    <a:pt x="187172" y="829310"/>
                  </a:lnTo>
                  <a:lnTo>
                    <a:pt x="190347" y="826770"/>
                  </a:lnTo>
                  <a:lnTo>
                    <a:pt x="191935" y="825500"/>
                  </a:lnTo>
                  <a:lnTo>
                    <a:pt x="193535" y="824230"/>
                  </a:lnTo>
                  <a:lnTo>
                    <a:pt x="195122" y="822960"/>
                  </a:lnTo>
                  <a:lnTo>
                    <a:pt x="195008" y="819150"/>
                  </a:lnTo>
                  <a:lnTo>
                    <a:pt x="194322" y="819150"/>
                  </a:lnTo>
                  <a:lnTo>
                    <a:pt x="194030" y="819150"/>
                  </a:lnTo>
                  <a:lnTo>
                    <a:pt x="193027" y="819912"/>
                  </a:lnTo>
                  <a:lnTo>
                    <a:pt x="193319" y="819150"/>
                  </a:lnTo>
                  <a:lnTo>
                    <a:pt x="194030" y="819150"/>
                  </a:lnTo>
                  <a:lnTo>
                    <a:pt x="194513" y="818680"/>
                  </a:lnTo>
                  <a:lnTo>
                    <a:pt x="194830" y="817880"/>
                  </a:lnTo>
                  <a:lnTo>
                    <a:pt x="195313" y="817880"/>
                  </a:lnTo>
                  <a:lnTo>
                    <a:pt x="194513" y="818680"/>
                  </a:lnTo>
                  <a:lnTo>
                    <a:pt x="195186" y="818680"/>
                  </a:lnTo>
                  <a:lnTo>
                    <a:pt x="195491" y="817880"/>
                  </a:lnTo>
                  <a:lnTo>
                    <a:pt x="195795" y="817880"/>
                  </a:lnTo>
                  <a:lnTo>
                    <a:pt x="198120" y="815340"/>
                  </a:lnTo>
                  <a:lnTo>
                    <a:pt x="200545" y="814070"/>
                  </a:lnTo>
                  <a:lnTo>
                    <a:pt x="203644" y="810260"/>
                  </a:lnTo>
                  <a:lnTo>
                    <a:pt x="204889" y="808990"/>
                  </a:lnTo>
                  <a:lnTo>
                    <a:pt x="205981" y="808990"/>
                  </a:lnTo>
                  <a:lnTo>
                    <a:pt x="205981" y="798880"/>
                  </a:lnTo>
                  <a:lnTo>
                    <a:pt x="202958" y="801370"/>
                  </a:lnTo>
                  <a:lnTo>
                    <a:pt x="200609" y="802640"/>
                  </a:lnTo>
                  <a:lnTo>
                    <a:pt x="196519" y="805180"/>
                  </a:lnTo>
                  <a:lnTo>
                    <a:pt x="197180" y="802640"/>
                  </a:lnTo>
                  <a:lnTo>
                    <a:pt x="198462" y="801370"/>
                  </a:lnTo>
                  <a:lnTo>
                    <a:pt x="198780" y="800100"/>
                  </a:lnTo>
                  <a:lnTo>
                    <a:pt x="196392" y="800100"/>
                  </a:lnTo>
                  <a:lnTo>
                    <a:pt x="197751" y="798830"/>
                  </a:lnTo>
                  <a:lnTo>
                    <a:pt x="199263" y="797560"/>
                  </a:lnTo>
                  <a:lnTo>
                    <a:pt x="204774" y="793750"/>
                  </a:lnTo>
                  <a:lnTo>
                    <a:pt x="206184" y="793750"/>
                  </a:lnTo>
                  <a:lnTo>
                    <a:pt x="207454" y="792480"/>
                  </a:lnTo>
                  <a:lnTo>
                    <a:pt x="210350" y="791210"/>
                  </a:lnTo>
                  <a:lnTo>
                    <a:pt x="212585" y="789940"/>
                  </a:lnTo>
                  <a:lnTo>
                    <a:pt x="212585" y="786231"/>
                  </a:lnTo>
                  <a:lnTo>
                    <a:pt x="212001" y="787400"/>
                  </a:lnTo>
                  <a:lnTo>
                    <a:pt x="212572" y="786130"/>
                  </a:lnTo>
                  <a:lnTo>
                    <a:pt x="212636" y="716407"/>
                  </a:lnTo>
                  <a:lnTo>
                    <a:pt x="208915" y="717550"/>
                  </a:lnTo>
                  <a:lnTo>
                    <a:pt x="205803" y="717550"/>
                  </a:lnTo>
                  <a:lnTo>
                    <a:pt x="203581" y="716622"/>
                  </a:lnTo>
                  <a:lnTo>
                    <a:pt x="203581" y="730834"/>
                  </a:lnTo>
                  <a:lnTo>
                    <a:pt x="203098" y="731520"/>
                  </a:lnTo>
                  <a:lnTo>
                    <a:pt x="202120" y="732790"/>
                  </a:lnTo>
                  <a:lnTo>
                    <a:pt x="200215" y="734060"/>
                  </a:lnTo>
                  <a:lnTo>
                    <a:pt x="199339" y="734682"/>
                  </a:lnTo>
                  <a:lnTo>
                    <a:pt x="199339" y="789940"/>
                  </a:lnTo>
                  <a:lnTo>
                    <a:pt x="199021" y="791210"/>
                  </a:lnTo>
                  <a:lnTo>
                    <a:pt x="194792" y="796290"/>
                  </a:lnTo>
                  <a:lnTo>
                    <a:pt x="193916" y="797560"/>
                  </a:lnTo>
                  <a:lnTo>
                    <a:pt x="194906" y="795020"/>
                  </a:lnTo>
                  <a:lnTo>
                    <a:pt x="196075" y="793750"/>
                  </a:lnTo>
                  <a:lnTo>
                    <a:pt x="196837" y="792480"/>
                  </a:lnTo>
                  <a:lnTo>
                    <a:pt x="198983" y="789940"/>
                  </a:lnTo>
                  <a:lnTo>
                    <a:pt x="199339" y="789940"/>
                  </a:lnTo>
                  <a:lnTo>
                    <a:pt x="199339" y="734682"/>
                  </a:lnTo>
                  <a:lnTo>
                    <a:pt x="199301" y="773430"/>
                  </a:lnTo>
                  <a:lnTo>
                    <a:pt x="198551" y="773430"/>
                  </a:lnTo>
                  <a:lnTo>
                    <a:pt x="198005" y="774700"/>
                  </a:lnTo>
                  <a:lnTo>
                    <a:pt x="197561" y="774700"/>
                  </a:lnTo>
                  <a:lnTo>
                    <a:pt x="197802" y="773430"/>
                  </a:lnTo>
                  <a:lnTo>
                    <a:pt x="199059" y="772160"/>
                  </a:lnTo>
                  <a:lnTo>
                    <a:pt x="199301" y="773430"/>
                  </a:lnTo>
                  <a:lnTo>
                    <a:pt x="199301" y="734707"/>
                  </a:lnTo>
                  <a:lnTo>
                    <a:pt x="198412" y="735330"/>
                  </a:lnTo>
                  <a:lnTo>
                    <a:pt x="197231" y="736993"/>
                  </a:lnTo>
                  <a:lnTo>
                    <a:pt x="197231" y="787400"/>
                  </a:lnTo>
                  <a:lnTo>
                    <a:pt x="194398" y="792480"/>
                  </a:lnTo>
                  <a:lnTo>
                    <a:pt x="193421" y="793191"/>
                  </a:lnTo>
                  <a:lnTo>
                    <a:pt x="193421" y="797560"/>
                  </a:lnTo>
                  <a:lnTo>
                    <a:pt x="190766" y="800100"/>
                  </a:lnTo>
                  <a:lnTo>
                    <a:pt x="188112" y="803910"/>
                  </a:lnTo>
                  <a:lnTo>
                    <a:pt x="185635" y="805180"/>
                  </a:lnTo>
                  <a:lnTo>
                    <a:pt x="188264" y="801370"/>
                  </a:lnTo>
                  <a:lnTo>
                    <a:pt x="190919" y="798830"/>
                  </a:lnTo>
                  <a:lnTo>
                    <a:pt x="193421" y="797560"/>
                  </a:lnTo>
                  <a:lnTo>
                    <a:pt x="193421" y="793191"/>
                  </a:lnTo>
                  <a:lnTo>
                    <a:pt x="190906" y="795020"/>
                  </a:lnTo>
                  <a:lnTo>
                    <a:pt x="187312" y="798830"/>
                  </a:lnTo>
                  <a:lnTo>
                    <a:pt x="186905" y="798830"/>
                  </a:lnTo>
                  <a:lnTo>
                    <a:pt x="188518" y="796290"/>
                  </a:lnTo>
                  <a:lnTo>
                    <a:pt x="190385" y="792480"/>
                  </a:lnTo>
                  <a:lnTo>
                    <a:pt x="191706" y="791210"/>
                  </a:lnTo>
                  <a:lnTo>
                    <a:pt x="195707" y="787400"/>
                  </a:lnTo>
                  <a:lnTo>
                    <a:pt x="197231" y="787400"/>
                  </a:lnTo>
                  <a:lnTo>
                    <a:pt x="197231" y="736993"/>
                  </a:lnTo>
                  <a:lnTo>
                    <a:pt x="196596" y="737870"/>
                  </a:lnTo>
                  <a:lnTo>
                    <a:pt x="195427" y="737870"/>
                  </a:lnTo>
                  <a:lnTo>
                    <a:pt x="195414" y="779780"/>
                  </a:lnTo>
                  <a:lnTo>
                    <a:pt x="194767" y="781050"/>
                  </a:lnTo>
                  <a:lnTo>
                    <a:pt x="194614" y="781050"/>
                  </a:lnTo>
                  <a:lnTo>
                    <a:pt x="195110" y="779780"/>
                  </a:lnTo>
                  <a:lnTo>
                    <a:pt x="195414" y="779780"/>
                  </a:lnTo>
                  <a:lnTo>
                    <a:pt x="195414" y="737870"/>
                  </a:lnTo>
                  <a:lnTo>
                    <a:pt x="194106" y="736600"/>
                  </a:lnTo>
                  <a:lnTo>
                    <a:pt x="197472" y="734060"/>
                  </a:lnTo>
                  <a:lnTo>
                    <a:pt x="199148" y="732790"/>
                  </a:lnTo>
                  <a:lnTo>
                    <a:pt x="203581" y="730834"/>
                  </a:lnTo>
                  <a:lnTo>
                    <a:pt x="203581" y="716622"/>
                  </a:lnTo>
                  <a:lnTo>
                    <a:pt x="202768" y="716280"/>
                  </a:lnTo>
                  <a:lnTo>
                    <a:pt x="200647" y="716280"/>
                  </a:lnTo>
                  <a:lnTo>
                    <a:pt x="206375" y="711200"/>
                  </a:lnTo>
                  <a:lnTo>
                    <a:pt x="211874" y="708660"/>
                  </a:lnTo>
                  <a:lnTo>
                    <a:pt x="218033" y="702310"/>
                  </a:lnTo>
                  <a:lnTo>
                    <a:pt x="218960" y="701040"/>
                  </a:lnTo>
                  <a:lnTo>
                    <a:pt x="220167" y="699770"/>
                  </a:lnTo>
                  <a:lnTo>
                    <a:pt x="220167" y="687616"/>
                  </a:lnTo>
                  <a:lnTo>
                    <a:pt x="218363" y="688340"/>
                  </a:lnTo>
                  <a:lnTo>
                    <a:pt x="217665" y="687070"/>
                  </a:lnTo>
                  <a:lnTo>
                    <a:pt x="218059" y="685800"/>
                  </a:lnTo>
                  <a:lnTo>
                    <a:pt x="218274" y="685800"/>
                  </a:lnTo>
                  <a:lnTo>
                    <a:pt x="217182" y="683260"/>
                  </a:lnTo>
                  <a:lnTo>
                    <a:pt x="218859" y="680720"/>
                  </a:lnTo>
                  <a:lnTo>
                    <a:pt x="219697" y="679450"/>
                  </a:lnTo>
                  <a:lnTo>
                    <a:pt x="224243" y="674370"/>
                  </a:lnTo>
                  <a:lnTo>
                    <a:pt x="228485" y="670547"/>
                  </a:lnTo>
                  <a:lnTo>
                    <a:pt x="232651" y="666750"/>
                  </a:lnTo>
                  <a:lnTo>
                    <a:pt x="234251" y="666750"/>
                  </a:lnTo>
                  <a:lnTo>
                    <a:pt x="234251" y="658609"/>
                  </a:lnTo>
                  <a:lnTo>
                    <a:pt x="233311" y="659130"/>
                  </a:lnTo>
                  <a:lnTo>
                    <a:pt x="231089" y="661644"/>
                  </a:lnTo>
                  <a:lnTo>
                    <a:pt x="231089" y="664210"/>
                  </a:lnTo>
                  <a:lnTo>
                    <a:pt x="227228" y="668020"/>
                  </a:lnTo>
                  <a:lnTo>
                    <a:pt x="216662" y="678180"/>
                  </a:lnTo>
                  <a:lnTo>
                    <a:pt x="215392" y="679094"/>
                  </a:lnTo>
                  <a:lnTo>
                    <a:pt x="215392" y="690880"/>
                  </a:lnTo>
                  <a:lnTo>
                    <a:pt x="214185" y="695960"/>
                  </a:lnTo>
                  <a:lnTo>
                    <a:pt x="214896" y="695960"/>
                  </a:lnTo>
                  <a:lnTo>
                    <a:pt x="215023" y="697230"/>
                  </a:lnTo>
                  <a:lnTo>
                    <a:pt x="214172" y="698500"/>
                  </a:lnTo>
                  <a:lnTo>
                    <a:pt x="207886" y="703580"/>
                  </a:lnTo>
                  <a:lnTo>
                    <a:pt x="203771" y="708660"/>
                  </a:lnTo>
                  <a:lnTo>
                    <a:pt x="199478" y="715010"/>
                  </a:lnTo>
                  <a:lnTo>
                    <a:pt x="197662" y="717550"/>
                  </a:lnTo>
                  <a:lnTo>
                    <a:pt x="194551" y="717550"/>
                  </a:lnTo>
                  <a:lnTo>
                    <a:pt x="197827" y="713740"/>
                  </a:lnTo>
                  <a:lnTo>
                    <a:pt x="198907" y="712470"/>
                  </a:lnTo>
                  <a:lnTo>
                    <a:pt x="200914" y="709930"/>
                  </a:lnTo>
                  <a:lnTo>
                    <a:pt x="202920" y="707390"/>
                  </a:lnTo>
                  <a:lnTo>
                    <a:pt x="206692" y="702310"/>
                  </a:lnTo>
                  <a:lnTo>
                    <a:pt x="209600" y="698207"/>
                  </a:lnTo>
                  <a:lnTo>
                    <a:pt x="210007" y="697230"/>
                  </a:lnTo>
                  <a:lnTo>
                    <a:pt x="211658" y="695960"/>
                  </a:lnTo>
                  <a:lnTo>
                    <a:pt x="215392" y="690880"/>
                  </a:lnTo>
                  <a:lnTo>
                    <a:pt x="215392" y="679094"/>
                  </a:lnTo>
                  <a:lnTo>
                    <a:pt x="214630" y="679627"/>
                  </a:lnTo>
                  <a:lnTo>
                    <a:pt x="214630" y="685800"/>
                  </a:lnTo>
                  <a:lnTo>
                    <a:pt x="214528" y="687070"/>
                  </a:lnTo>
                  <a:lnTo>
                    <a:pt x="211912" y="689610"/>
                  </a:lnTo>
                  <a:lnTo>
                    <a:pt x="209651" y="693420"/>
                  </a:lnTo>
                  <a:lnTo>
                    <a:pt x="206552" y="695960"/>
                  </a:lnTo>
                  <a:lnTo>
                    <a:pt x="192405" y="708228"/>
                  </a:lnTo>
                  <a:lnTo>
                    <a:pt x="192405" y="773430"/>
                  </a:lnTo>
                  <a:lnTo>
                    <a:pt x="189915" y="776871"/>
                  </a:lnTo>
                  <a:lnTo>
                    <a:pt x="189915" y="782320"/>
                  </a:lnTo>
                  <a:lnTo>
                    <a:pt x="188849" y="783590"/>
                  </a:lnTo>
                  <a:lnTo>
                    <a:pt x="184975" y="787438"/>
                  </a:lnTo>
                  <a:lnTo>
                    <a:pt x="183172" y="788670"/>
                  </a:lnTo>
                  <a:lnTo>
                    <a:pt x="181292" y="791210"/>
                  </a:lnTo>
                  <a:lnTo>
                    <a:pt x="180530" y="791210"/>
                  </a:lnTo>
                  <a:lnTo>
                    <a:pt x="180886" y="789940"/>
                  </a:lnTo>
                  <a:lnTo>
                    <a:pt x="186778" y="782320"/>
                  </a:lnTo>
                  <a:lnTo>
                    <a:pt x="187794" y="781050"/>
                  </a:lnTo>
                  <a:lnTo>
                    <a:pt x="189801" y="781050"/>
                  </a:lnTo>
                  <a:lnTo>
                    <a:pt x="189915" y="782320"/>
                  </a:lnTo>
                  <a:lnTo>
                    <a:pt x="189915" y="776871"/>
                  </a:lnTo>
                  <a:lnTo>
                    <a:pt x="189649" y="777240"/>
                  </a:lnTo>
                  <a:lnTo>
                    <a:pt x="186575" y="777240"/>
                  </a:lnTo>
                  <a:lnTo>
                    <a:pt x="189115" y="774700"/>
                  </a:lnTo>
                  <a:lnTo>
                    <a:pt x="191338" y="773430"/>
                  </a:lnTo>
                  <a:lnTo>
                    <a:pt x="191528" y="772553"/>
                  </a:lnTo>
                  <a:lnTo>
                    <a:pt x="191630" y="772160"/>
                  </a:lnTo>
                  <a:lnTo>
                    <a:pt x="191528" y="773430"/>
                  </a:lnTo>
                  <a:lnTo>
                    <a:pt x="192405" y="773430"/>
                  </a:lnTo>
                  <a:lnTo>
                    <a:pt x="192405" y="708228"/>
                  </a:lnTo>
                  <a:lnTo>
                    <a:pt x="191897" y="708660"/>
                  </a:lnTo>
                  <a:lnTo>
                    <a:pt x="190766" y="709930"/>
                  </a:lnTo>
                  <a:lnTo>
                    <a:pt x="190411" y="709930"/>
                  </a:lnTo>
                  <a:lnTo>
                    <a:pt x="191109" y="708660"/>
                  </a:lnTo>
                  <a:lnTo>
                    <a:pt x="192227" y="707390"/>
                  </a:lnTo>
                  <a:lnTo>
                    <a:pt x="196697" y="702310"/>
                  </a:lnTo>
                  <a:lnTo>
                    <a:pt x="200139" y="699770"/>
                  </a:lnTo>
                  <a:lnTo>
                    <a:pt x="204241" y="695960"/>
                  </a:lnTo>
                  <a:lnTo>
                    <a:pt x="207035" y="693420"/>
                  </a:lnTo>
                  <a:lnTo>
                    <a:pt x="208432" y="692150"/>
                  </a:lnTo>
                  <a:lnTo>
                    <a:pt x="213347" y="685800"/>
                  </a:lnTo>
                  <a:lnTo>
                    <a:pt x="214630" y="685800"/>
                  </a:lnTo>
                  <a:lnTo>
                    <a:pt x="214630" y="679627"/>
                  </a:lnTo>
                  <a:lnTo>
                    <a:pt x="213093" y="680720"/>
                  </a:lnTo>
                  <a:lnTo>
                    <a:pt x="211353" y="680720"/>
                  </a:lnTo>
                  <a:lnTo>
                    <a:pt x="214007" y="676910"/>
                  </a:lnTo>
                  <a:lnTo>
                    <a:pt x="216674" y="673100"/>
                  </a:lnTo>
                  <a:lnTo>
                    <a:pt x="216281" y="671830"/>
                  </a:lnTo>
                  <a:lnTo>
                    <a:pt x="212255" y="671830"/>
                  </a:lnTo>
                  <a:lnTo>
                    <a:pt x="210934" y="670560"/>
                  </a:lnTo>
                  <a:lnTo>
                    <a:pt x="210629" y="670560"/>
                  </a:lnTo>
                  <a:lnTo>
                    <a:pt x="211264" y="669290"/>
                  </a:lnTo>
                  <a:lnTo>
                    <a:pt x="212128" y="668020"/>
                  </a:lnTo>
                  <a:lnTo>
                    <a:pt x="212915" y="666851"/>
                  </a:lnTo>
                  <a:lnTo>
                    <a:pt x="211505" y="668020"/>
                  </a:lnTo>
                  <a:lnTo>
                    <a:pt x="209334" y="668020"/>
                  </a:lnTo>
                  <a:lnTo>
                    <a:pt x="210108" y="666750"/>
                  </a:lnTo>
                  <a:lnTo>
                    <a:pt x="213906" y="661670"/>
                  </a:lnTo>
                  <a:lnTo>
                    <a:pt x="216611" y="659130"/>
                  </a:lnTo>
                  <a:lnTo>
                    <a:pt x="219671" y="657860"/>
                  </a:lnTo>
                  <a:lnTo>
                    <a:pt x="219964" y="657860"/>
                  </a:lnTo>
                  <a:lnTo>
                    <a:pt x="216103" y="664210"/>
                  </a:lnTo>
                  <a:lnTo>
                    <a:pt x="214579" y="665480"/>
                  </a:lnTo>
                  <a:lnTo>
                    <a:pt x="219367" y="662940"/>
                  </a:lnTo>
                  <a:lnTo>
                    <a:pt x="221970" y="662940"/>
                  </a:lnTo>
                  <a:lnTo>
                    <a:pt x="221081" y="666750"/>
                  </a:lnTo>
                  <a:lnTo>
                    <a:pt x="220903" y="666750"/>
                  </a:lnTo>
                  <a:lnTo>
                    <a:pt x="220433" y="668020"/>
                  </a:lnTo>
                  <a:lnTo>
                    <a:pt x="219964" y="671830"/>
                  </a:lnTo>
                  <a:lnTo>
                    <a:pt x="222059" y="670547"/>
                  </a:lnTo>
                  <a:lnTo>
                    <a:pt x="227876" y="664210"/>
                  </a:lnTo>
                  <a:lnTo>
                    <a:pt x="229285" y="662940"/>
                  </a:lnTo>
                  <a:lnTo>
                    <a:pt x="230682" y="661670"/>
                  </a:lnTo>
                  <a:lnTo>
                    <a:pt x="230593" y="662940"/>
                  </a:lnTo>
                  <a:lnTo>
                    <a:pt x="231089" y="664210"/>
                  </a:lnTo>
                  <a:lnTo>
                    <a:pt x="231089" y="661644"/>
                  </a:lnTo>
                  <a:lnTo>
                    <a:pt x="232054" y="659130"/>
                  </a:lnTo>
                  <a:lnTo>
                    <a:pt x="232333" y="657860"/>
                  </a:lnTo>
                  <a:lnTo>
                    <a:pt x="233845" y="656590"/>
                  </a:lnTo>
                  <a:lnTo>
                    <a:pt x="236867" y="654050"/>
                  </a:lnTo>
                  <a:lnTo>
                    <a:pt x="237464" y="654050"/>
                  </a:lnTo>
                  <a:lnTo>
                    <a:pt x="237464" y="636257"/>
                  </a:lnTo>
                  <a:lnTo>
                    <a:pt x="236588" y="637540"/>
                  </a:lnTo>
                  <a:lnTo>
                    <a:pt x="236931" y="637540"/>
                  </a:lnTo>
                  <a:lnTo>
                    <a:pt x="236537" y="638810"/>
                  </a:lnTo>
                  <a:lnTo>
                    <a:pt x="235762" y="640080"/>
                  </a:lnTo>
                  <a:lnTo>
                    <a:pt x="233641" y="642620"/>
                  </a:lnTo>
                  <a:lnTo>
                    <a:pt x="232232" y="642620"/>
                  </a:lnTo>
                  <a:lnTo>
                    <a:pt x="233349" y="640080"/>
                  </a:lnTo>
                  <a:lnTo>
                    <a:pt x="234645" y="638810"/>
                  </a:lnTo>
                  <a:lnTo>
                    <a:pt x="235165" y="638810"/>
                  </a:lnTo>
                  <a:lnTo>
                    <a:pt x="235813" y="637540"/>
                  </a:lnTo>
                  <a:lnTo>
                    <a:pt x="236588" y="637540"/>
                  </a:lnTo>
                  <a:lnTo>
                    <a:pt x="236054" y="636270"/>
                  </a:lnTo>
                  <a:lnTo>
                    <a:pt x="233616" y="636270"/>
                  </a:lnTo>
                  <a:lnTo>
                    <a:pt x="235051" y="632460"/>
                  </a:lnTo>
                  <a:lnTo>
                    <a:pt x="236588" y="631190"/>
                  </a:lnTo>
                  <a:lnTo>
                    <a:pt x="234556" y="632460"/>
                  </a:lnTo>
                  <a:lnTo>
                    <a:pt x="233692" y="633730"/>
                  </a:lnTo>
                  <a:lnTo>
                    <a:pt x="231635" y="636270"/>
                  </a:lnTo>
                  <a:lnTo>
                    <a:pt x="230632" y="638810"/>
                  </a:lnTo>
                  <a:lnTo>
                    <a:pt x="227761" y="639927"/>
                  </a:lnTo>
                  <a:lnTo>
                    <a:pt x="227761" y="654050"/>
                  </a:lnTo>
                  <a:lnTo>
                    <a:pt x="227152" y="655320"/>
                  </a:lnTo>
                  <a:lnTo>
                    <a:pt x="225513" y="656590"/>
                  </a:lnTo>
                  <a:lnTo>
                    <a:pt x="225196" y="656590"/>
                  </a:lnTo>
                  <a:lnTo>
                    <a:pt x="225958" y="655320"/>
                  </a:lnTo>
                  <a:lnTo>
                    <a:pt x="226402" y="655320"/>
                  </a:lnTo>
                  <a:lnTo>
                    <a:pt x="226822" y="654050"/>
                  </a:lnTo>
                  <a:lnTo>
                    <a:pt x="227761" y="654050"/>
                  </a:lnTo>
                  <a:lnTo>
                    <a:pt x="227761" y="639927"/>
                  </a:lnTo>
                  <a:lnTo>
                    <a:pt x="227355" y="640080"/>
                  </a:lnTo>
                  <a:lnTo>
                    <a:pt x="220865" y="645160"/>
                  </a:lnTo>
                  <a:lnTo>
                    <a:pt x="218325" y="648970"/>
                  </a:lnTo>
                  <a:lnTo>
                    <a:pt x="221792" y="647700"/>
                  </a:lnTo>
                  <a:lnTo>
                    <a:pt x="221526" y="650240"/>
                  </a:lnTo>
                  <a:lnTo>
                    <a:pt x="223278" y="650240"/>
                  </a:lnTo>
                  <a:lnTo>
                    <a:pt x="222224" y="651510"/>
                  </a:lnTo>
                  <a:lnTo>
                    <a:pt x="220713" y="654050"/>
                  </a:lnTo>
                  <a:lnTo>
                    <a:pt x="218630" y="655320"/>
                  </a:lnTo>
                  <a:lnTo>
                    <a:pt x="217932" y="654050"/>
                  </a:lnTo>
                  <a:lnTo>
                    <a:pt x="214757" y="656590"/>
                  </a:lnTo>
                  <a:lnTo>
                    <a:pt x="209232" y="662940"/>
                  </a:lnTo>
                  <a:lnTo>
                    <a:pt x="207949" y="664210"/>
                  </a:lnTo>
                  <a:lnTo>
                    <a:pt x="204216" y="665480"/>
                  </a:lnTo>
                  <a:lnTo>
                    <a:pt x="202412" y="665480"/>
                  </a:lnTo>
                  <a:lnTo>
                    <a:pt x="202412" y="671830"/>
                  </a:lnTo>
                  <a:lnTo>
                    <a:pt x="201841" y="673100"/>
                  </a:lnTo>
                  <a:lnTo>
                    <a:pt x="199605" y="675640"/>
                  </a:lnTo>
                  <a:lnTo>
                    <a:pt x="198539" y="675640"/>
                  </a:lnTo>
                  <a:lnTo>
                    <a:pt x="197751" y="676910"/>
                  </a:lnTo>
                  <a:lnTo>
                    <a:pt x="197319" y="676910"/>
                  </a:lnTo>
                  <a:lnTo>
                    <a:pt x="197637" y="675640"/>
                  </a:lnTo>
                  <a:lnTo>
                    <a:pt x="199453" y="673100"/>
                  </a:lnTo>
                  <a:lnTo>
                    <a:pt x="200545" y="671830"/>
                  </a:lnTo>
                  <a:lnTo>
                    <a:pt x="202412" y="671830"/>
                  </a:lnTo>
                  <a:lnTo>
                    <a:pt x="202412" y="665480"/>
                  </a:lnTo>
                  <a:lnTo>
                    <a:pt x="200939" y="665480"/>
                  </a:lnTo>
                  <a:lnTo>
                    <a:pt x="196735" y="670560"/>
                  </a:lnTo>
                  <a:lnTo>
                    <a:pt x="192697" y="674141"/>
                  </a:lnTo>
                  <a:lnTo>
                    <a:pt x="192697" y="693420"/>
                  </a:lnTo>
                  <a:lnTo>
                    <a:pt x="192278" y="694690"/>
                  </a:lnTo>
                  <a:lnTo>
                    <a:pt x="190093" y="698500"/>
                  </a:lnTo>
                  <a:lnTo>
                    <a:pt x="188341" y="701040"/>
                  </a:lnTo>
                  <a:lnTo>
                    <a:pt x="187667" y="701636"/>
                  </a:lnTo>
                  <a:lnTo>
                    <a:pt x="187667" y="727710"/>
                  </a:lnTo>
                  <a:lnTo>
                    <a:pt x="186118" y="728980"/>
                  </a:lnTo>
                  <a:lnTo>
                    <a:pt x="186105" y="777240"/>
                  </a:lnTo>
                  <a:lnTo>
                    <a:pt x="182829" y="781050"/>
                  </a:lnTo>
                  <a:lnTo>
                    <a:pt x="178777" y="784860"/>
                  </a:lnTo>
                  <a:lnTo>
                    <a:pt x="177838" y="786104"/>
                  </a:lnTo>
                  <a:lnTo>
                    <a:pt x="177838" y="821690"/>
                  </a:lnTo>
                  <a:lnTo>
                    <a:pt x="177457" y="821690"/>
                  </a:lnTo>
                  <a:lnTo>
                    <a:pt x="176403" y="822960"/>
                  </a:lnTo>
                  <a:lnTo>
                    <a:pt x="175983" y="824230"/>
                  </a:lnTo>
                  <a:lnTo>
                    <a:pt x="175145" y="824230"/>
                  </a:lnTo>
                  <a:lnTo>
                    <a:pt x="175018" y="822960"/>
                  </a:lnTo>
                  <a:lnTo>
                    <a:pt x="175806" y="822960"/>
                  </a:lnTo>
                  <a:lnTo>
                    <a:pt x="177203" y="821690"/>
                  </a:lnTo>
                  <a:lnTo>
                    <a:pt x="177711" y="820420"/>
                  </a:lnTo>
                  <a:lnTo>
                    <a:pt x="177838" y="821690"/>
                  </a:lnTo>
                  <a:lnTo>
                    <a:pt x="177838" y="786104"/>
                  </a:lnTo>
                  <a:lnTo>
                    <a:pt x="176822" y="787438"/>
                  </a:lnTo>
                  <a:lnTo>
                    <a:pt x="172224" y="791210"/>
                  </a:lnTo>
                  <a:lnTo>
                    <a:pt x="170014" y="793229"/>
                  </a:lnTo>
                  <a:lnTo>
                    <a:pt x="170014" y="826770"/>
                  </a:lnTo>
                  <a:lnTo>
                    <a:pt x="169430" y="827582"/>
                  </a:lnTo>
                  <a:lnTo>
                    <a:pt x="169430" y="844550"/>
                  </a:lnTo>
                  <a:lnTo>
                    <a:pt x="168706" y="845820"/>
                  </a:lnTo>
                  <a:lnTo>
                    <a:pt x="168884" y="844550"/>
                  </a:lnTo>
                  <a:lnTo>
                    <a:pt x="169430" y="844550"/>
                  </a:lnTo>
                  <a:lnTo>
                    <a:pt x="169430" y="827582"/>
                  </a:lnTo>
                  <a:lnTo>
                    <a:pt x="168986" y="828192"/>
                  </a:lnTo>
                  <a:lnTo>
                    <a:pt x="168986" y="833120"/>
                  </a:lnTo>
                  <a:lnTo>
                    <a:pt x="168275" y="834390"/>
                  </a:lnTo>
                  <a:lnTo>
                    <a:pt x="166814" y="835660"/>
                  </a:lnTo>
                  <a:lnTo>
                    <a:pt x="166281" y="835660"/>
                  </a:lnTo>
                  <a:lnTo>
                    <a:pt x="166916" y="834390"/>
                  </a:lnTo>
                  <a:lnTo>
                    <a:pt x="168008" y="833120"/>
                  </a:lnTo>
                  <a:lnTo>
                    <a:pt x="168986" y="833120"/>
                  </a:lnTo>
                  <a:lnTo>
                    <a:pt x="168986" y="828192"/>
                  </a:lnTo>
                  <a:lnTo>
                    <a:pt x="167246" y="830580"/>
                  </a:lnTo>
                  <a:lnTo>
                    <a:pt x="164007" y="833120"/>
                  </a:lnTo>
                  <a:lnTo>
                    <a:pt x="162369" y="834478"/>
                  </a:lnTo>
                  <a:lnTo>
                    <a:pt x="162369" y="872490"/>
                  </a:lnTo>
                  <a:lnTo>
                    <a:pt x="161899" y="873760"/>
                  </a:lnTo>
                  <a:lnTo>
                    <a:pt x="161899" y="872490"/>
                  </a:lnTo>
                  <a:lnTo>
                    <a:pt x="162369" y="872490"/>
                  </a:lnTo>
                  <a:lnTo>
                    <a:pt x="162369" y="834478"/>
                  </a:lnTo>
                  <a:lnTo>
                    <a:pt x="161467" y="835228"/>
                  </a:lnTo>
                  <a:lnTo>
                    <a:pt x="161467" y="873760"/>
                  </a:lnTo>
                  <a:lnTo>
                    <a:pt x="160439" y="876300"/>
                  </a:lnTo>
                  <a:lnTo>
                    <a:pt x="155841" y="880110"/>
                  </a:lnTo>
                  <a:lnTo>
                    <a:pt x="155003" y="881380"/>
                  </a:lnTo>
                  <a:lnTo>
                    <a:pt x="154749" y="880110"/>
                  </a:lnTo>
                  <a:lnTo>
                    <a:pt x="155219" y="880110"/>
                  </a:lnTo>
                  <a:lnTo>
                    <a:pt x="155714" y="878840"/>
                  </a:lnTo>
                  <a:lnTo>
                    <a:pt x="157607" y="876300"/>
                  </a:lnTo>
                  <a:lnTo>
                    <a:pt x="161467" y="873760"/>
                  </a:lnTo>
                  <a:lnTo>
                    <a:pt x="161467" y="835228"/>
                  </a:lnTo>
                  <a:lnTo>
                    <a:pt x="161366" y="861060"/>
                  </a:lnTo>
                  <a:lnTo>
                    <a:pt x="160985" y="862330"/>
                  </a:lnTo>
                  <a:lnTo>
                    <a:pt x="159969" y="863600"/>
                  </a:lnTo>
                  <a:lnTo>
                    <a:pt x="158203" y="864870"/>
                  </a:lnTo>
                  <a:lnTo>
                    <a:pt x="156870" y="866140"/>
                  </a:lnTo>
                  <a:lnTo>
                    <a:pt x="155917" y="866140"/>
                  </a:lnTo>
                  <a:lnTo>
                    <a:pt x="154876" y="867410"/>
                  </a:lnTo>
                  <a:lnTo>
                    <a:pt x="155232" y="866140"/>
                  </a:lnTo>
                  <a:lnTo>
                    <a:pt x="156222" y="864870"/>
                  </a:lnTo>
                  <a:lnTo>
                    <a:pt x="156819" y="864870"/>
                  </a:lnTo>
                  <a:lnTo>
                    <a:pt x="157835" y="863600"/>
                  </a:lnTo>
                  <a:lnTo>
                    <a:pt x="158851" y="862330"/>
                  </a:lnTo>
                  <a:lnTo>
                    <a:pt x="160591" y="861060"/>
                  </a:lnTo>
                  <a:lnTo>
                    <a:pt x="161366" y="861060"/>
                  </a:lnTo>
                  <a:lnTo>
                    <a:pt x="161366" y="835304"/>
                  </a:lnTo>
                  <a:lnTo>
                    <a:pt x="160934" y="835660"/>
                  </a:lnTo>
                  <a:lnTo>
                    <a:pt x="159931" y="836930"/>
                  </a:lnTo>
                  <a:lnTo>
                    <a:pt x="158572" y="838200"/>
                  </a:lnTo>
                  <a:lnTo>
                    <a:pt x="158267" y="838200"/>
                  </a:lnTo>
                  <a:lnTo>
                    <a:pt x="159715" y="835660"/>
                  </a:lnTo>
                  <a:lnTo>
                    <a:pt x="160108" y="835660"/>
                  </a:lnTo>
                  <a:lnTo>
                    <a:pt x="161429" y="834390"/>
                  </a:lnTo>
                  <a:lnTo>
                    <a:pt x="162750" y="833120"/>
                  </a:lnTo>
                  <a:lnTo>
                    <a:pt x="166687" y="829310"/>
                  </a:lnTo>
                  <a:lnTo>
                    <a:pt x="169646" y="826770"/>
                  </a:lnTo>
                  <a:lnTo>
                    <a:pt x="170014" y="826770"/>
                  </a:lnTo>
                  <a:lnTo>
                    <a:pt x="170014" y="793229"/>
                  </a:lnTo>
                  <a:lnTo>
                    <a:pt x="169672" y="793546"/>
                  </a:lnTo>
                  <a:lnTo>
                    <a:pt x="169672" y="812800"/>
                  </a:lnTo>
                  <a:lnTo>
                    <a:pt x="169481" y="814070"/>
                  </a:lnTo>
                  <a:lnTo>
                    <a:pt x="169278" y="814070"/>
                  </a:lnTo>
                  <a:lnTo>
                    <a:pt x="169278" y="822960"/>
                  </a:lnTo>
                  <a:lnTo>
                    <a:pt x="169037" y="824230"/>
                  </a:lnTo>
                  <a:lnTo>
                    <a:pt x="167855" y="825500"/>
                  </a:lnTo>
                  <a:lnTo>
                    <a:pt x="167462" y="825500"/>
                  </a:lnTo>
                  <a:lnTo>
                    <a:pt x="167881" y="824230"/>
                  </a:lnTo>
                  <a:lnTo>
                    <a:pt x="168478" y="824230"/>
                  </a:lnTo>
                  <a:lnTo>
                    <a:pt x="168770" y="822960"/>
                  </a:lnTo>
                  <a:lnTo>
                    <a:pt x="169278" y="822960"/>
                  </a:lnTo>
                  <a:lnTo>
                    <a:pt x="169278" y="814070"/>
                  </a:lnTo>
                  <a:lnTo>
                    <a:pt x="168871" y="814070"/>
                  </a:lnTo>
                  <a:lnTo>
                    <a:pt x="167881" y="816610"/>
                  </a:lnTo>
                  <a:lnTo>
                    <a:pt x="167055" y="816610"/>
                  </a:lnTo>
                  <a:lnTo>
                    <a:pt x="161188" y="822960"/>
                  </a:lnTo>
                  <a:lnTo>
                    <a:pt x="155841" y="828040"/>
                  </a:lnTo>
                  <a:lnTo>
                    <a:pt x="151041" y="830897"/>
                  </a:lnTo>
                  <a:lnTo>
                    <a:pt x="151041" y="877570"/>
                  </a:lnTo>
                  <a:lnTo>
                    <a:pt x="150304" y="878840"/>
                  </a:lnTo>
                  <a:lnTo>
                    <a:pt x="147802" y="880110"/>
                  </a:lnTo>
                  <a:lnTo>
                    <a:pt x="146786" y="880110"/>
                  </a:lnTo>
                  <a:lnTo>
                    <a:pt x="146812" y="878840"/>
                  </a:lnTo>
                  <a:lnTo>
                    <a:pt x="147358" y="878840"/>
                  </a:lnTo>
                  <a:lnTo>
                    <a:pt x="150545" y="877570"/>
                  </a:lnTo>
                  <a:lnTo>
                    <a:pt x="151041" y="877570"/>
                  </a:lnTo>
                  <a:lnTo>
                    <a:pt x="151041" y="830897"/>
                  </a:lnTo>
                  <a:lnTo>
                    <a:pt x="150037" y="831507"/>
                  </a:lnTo>
                  <a:lnTo>
                    <a:pt x="150037" y="843280"/>
                  </a:lnTo>
                  <a:lnTo>
                    <a:pt x="149059" y="844550"/>
                  </a:lnTo>
                  <a:lnTo>
                    <a:pt x="148920" y="844550"/>
                  </a:lnTo>
                  <a:lnTo>
                    <a:pt x="149783" y="843280"/>
                  </a:lnTo>
                  <a:lnTo>
                    <a:pt x="150037" y="843280"/>
                  </a:lnTo>
                  <a:lnTo>
                    <a:pt x="150037" y="831507"/>
                  </a:lnTo>
                  <a:lnTo>
                    <a:pt x="149440" y="831850"/>
                  </a:lnTo>
                  <a:lnTo>
                    <a:pt x="148424" y="833120"/>
                  </a:lnTo>
                  <a:lnTo>
                    <a:pt x="148247" y="831850"/>
                  </a:lnTo>
                  <a:lnTo>
                    <a:pt x="148653" y="830580"/>
                  </a:lnTo>
                  <a:lnTo>
                    <a:pt x="149288" y="829310"/>
                  </a:lnTo>
                  <a:lnTo>
                    <a:pt x="152857" y="825500"/>
                  </a:lnTo>
                  <a:lnTo>
                    <a:pt x="154813" y="824230"/>
                  </a:lnTo>
                  <a:lnTo>
                    <a:pt x="156146" y="822960"/>
                  </a:lnTo>
                  <a:lnTo>
                    <a:pt x="158800" y="820420"/>
                  </a:lnTo>
                  <a:lnTo>
                    <a:pt x="160134" y="819150"/>
                  </a:lnTo>
                  <a:lnTo>
                    <a:pt x="163588" y="817880"/>
                  </a:lnTo>
                  <a:lnTo>
                    <a:pt x="167652" y="814070"/>
                  </a:lnTo>
                  <a:lnTo>
                    <a:pt x="168719" y="812800"/>
                  </a:lnTo>
                  <a:lnTo>
                    <a:pt x="169672" y="812800"/>
                  </a:lnTo>
                  <a:lnTo>
                    <a:pt x="169672" y="793546"/>
                  </a:lnTo>
                  <a:lnTo>
                    <a:pt x="169443" y="793750"/>
                  </a:lnTo>
                  <a:lnTo>
                    <a:pt x="166014" y="796290"/>
                  </a:lnTo>
                  <a:lnTo>
                    <a:pt x="169062" y="792480"/>
                  </a:lnTo>
                  <a:lnTo>
                    <a:pt x="170167" y="791210"/>
                  </a:lnTo>
                  <a:lnTo>
                    <a:pt x="173456" y="787400"/>
                  </a:lnTo>
                  <a:lnTo>
                    <a:pt x="174840" y="786130"/>
                  </a:lnTo>
                  <a:lnTo>
                    <a:pt x="177609" y="783590"/>
                  </a:lnTo>
                  <a:lnTo>
                    <a:pt x="178612" y="782320"/>
                  </a:lnTo>
                  <a:lnTo>
                    <a:pt x="179616" y="781050"/>
                  </a:lnTo>
                  <a:lnTo>
                    <a:pt x="180632" y="779780"/>
                  </a:lnTo>
                  <a:lnTo>
                    <a:pt x="183070" y="777240"/>
                  </a:lnTo>
                  <a:lnTo>
                    <a:pt x="186105" y="777240"/>
                  </a:lnTo>
                  <a:lnTo>
                    <a:pt x="186105" y="728980"/>
                  </a:lnTo>
                  <a:lnTo>
                    <a:pt x="185699" y="728980"/>
                  </a:lnTo>
                  <a:lnTo>
                    <a:pt x="185699" y="749300"/>
                  </a:lnTo>
                  <a:lnTo>
                    <a:pt x="185153" y="751840"/>
                  </a:lnTo>
                  <a:lnTo>
                    <a:pt x="182333" y="754380"/>
                  </a:lnTo>
                  <a:lnTo>
                    <a:pt x="181991" y="754380"/>
                  </a:lnTo>
                  <a:lnTo>
                    <a:pt x="181991" y="755650"/>
                  </a:lnTo>
                  <a:lnTo>
                    <a:pt x="181013" y="756920"/>
                  </a:lnTo>
                  <a:lnTo>
                    <a:pt x="180111" y="756920"/>
                  </a:lnTo>
                  <a:lnTo>
                    <a:pt x="181876" y="755650"/>
                  </a:lnTo>
                  <a:lnTo>
                    <a:pt x="181991" y="754380"/>
                  </a:lnTo>
                  <a:lnTo>
                    <a:pt x="181178" y="754380"/>
                  </a:lnTo>
                  <a:lnTo>
                    <a:pt x="180733" y="753110"/>
                  </a:lnTo>
                  <a:lnTo>
                    <a:pt x="180390" y="753110"/>
                  </a:lnTo>
                  <a:lnTo>
                    <a:pt x="180797" y="751840"/>
                  </a:lnTo>
                  <a:lnTo>
                    <a:pt x="181584" y="751840"/>
                  </a:lnTo>
                  <a:lnTo>
                    <a:pt x="183235" y="749300"/>
                  </a:lnTo>
                  <a:lnTo>
                    <a:pt x="185699" y="749300"/>
                  </a:lnTo>
                  <a:lnTo>
                    <a:pt x="185699" y="728980"/>
                  </a:lnTo>
                  <a:lnTo>
                    <a:pt x="184010" y="728980"/>
                  </a:lnTo>
                  <a:lnTo>
                    <a:pt x="185991" y="726440"/>
                  </a:lnTo>
                  <a:lnTo>
                    <a:pt x="187096" y="726440"/>
                  </a:lnTo>
                  <a:lnTo>
                    <a:pt x="187667" y="727710"/>
                  </a:lnTo>
                  <a:lnTo>
                    <a:pt x="187667" y="701636"/>
                  </a:lnTo>
                  <a:lnTo>
                    <a:pt x="183997" y="704850"/>
                  </a:lnTo>
                  <a:lnTo>
                    <a:pt x="182003" y="707390"/>
                  </a:lnTo>
                  <a:lnTo>
                    <a:pt x="181229" y="707390"/>
                  </a:lnTo>
                  <a:lnTo>
                    <a:pt x="181229" y="727710"/>
                  </a:lnTo>
                  <a:lnTo>
                    <a:pt x="180873" y="728980"/>
                  </a:lnTo>
                  <a:lnTo>
                    <a:pt x="179832" y="730250"/>
                  </a:lnTo>
                  <a:lnTo>
                    <a:pt x="178308" y="731520"/>
                  </a:lnTo>
                  <a:lnTo>
                    <a:pt x="177571" y="731520"/>
                  </a:lnTo>
                  <a:lnTo>
                    <a:pt x="173659" y="732790"/>
                  </a:lnTo>
                  <a:lnTo>
                    <a:pt x="172656" y="733475"/>
                  </a:lnTo>
                  <a:lnTo>
                    <a:pt x="172656" y="751967"/>
                  </a:lnTo>
                  <a:lnTo>
                    <a:pt x="171564" y="753135"/>
                  </a:lnTo>
                  <a:lnTo>
                    <a:pt x="171564" y="755650"/>
                  </a:lnTo>
                  <a:lnTo>
                    <a:pt x="170853" y="758190"/>
                  </a:lnTo>
                  <a:lnTo>
                    <a:pt x="168744" y="760730"/>
                  </a:lnTo>
                  <a:lnTo>
                    <a:pt x="166255" y="760730"/>
                  </a:lnTo>
                  <a:lnTo>
                    <a:pt x="165290" y="761238"/>
                  </a:lnTo>
                  <a:lnTo>
                    <a:pt x="165290" y="791210"/>
                  </a:lnTo>
                  <a:lnTo>
                    <a:pt x="165227" y="792480"/>
                  </a:lnTo>
                  <a:lnTo>
                    <a:pt x="165049" y="792480"/>
                  </a:lnTo>
                  <a:lnTo>
                    <a:pt x="162445" y="795451"/>
                  </a:lnTo>
                  <a:lnTo>
                    <a:pt x="162445" y="810514"/>
                  </a:lnTo>
                  <a:lnTo>
                    <a:pt x="162229" y="811530"/>
                  </a:lnTo>
                  <a:lnTo>
                    <a:pt x="161442" y="811530"/>
                  </a:lnTo>
                  <a:lnTo>
                    <a:pt x="160870" y="812800"/>
                  </a:lnTo>
                  <a:lnTo>
                    <a:pt x="160629" y="812800"/>
                  </a:lnTo>
                  <a:lnTo>
                    <a:pt x="160820" y="811530"/>
                  </a:lnTo>
                  <a:lnTo>
                    <a:pt x="162445" y="810514"/>
                  </a:lnTo>
                  <a:lnTo>
                    <a:pt x="162445" y="795451"/>
                  </a:lnTo>
                  <a:lnTo>
                    <a:pt x="155028" y="803910"/>
                  </a:lnTo>
                  <a:lnTo>
                    <a:pt x="147218" y="809777"/>
                  </a:lnTo>
                  <a:lnTo>
                    <a:pt x="147218" y="876300"/>
                  </a:lnTo>
                  <a:lnTo>
                    <a:pt x="146088" y="877570"/>
                  </a:lnTo>
                  <a:lnTo>
                    <a:pt x="145605" y="877570"/>
                  </a:lnTo>
                  <a:lnTo>
                    <a:pt x="146735" y="876300"/>
                  </a:lnTo>
                  <a:lnTo>
                    <a:pt x="147218" y="876300"/>
                  </a:lnTo>
                  <a:lnTo>
                    <a:pt x="147218" y="809777"/>
                  </a:lnTo>
                  <a:lnTo>
                    <a:pt x="146570" y="810260"/>
                  </a:lnTo>
                  <a:lnTo>
                    <a:pt x="146227" y="810260"/>
                  </a:lnTo>
                  <a:lnTo>
                    <a:pt x="146227" y="816610"/>
                  </a:lnTo>
                  <a:lnTo>
                    <a:pt x="145453" y="817880"/>
                  </a:lnTo>
                  <a:lnTo>
                    <a:pt x="144945" y="817880"/>
                  </a:lnTo>
                  <a:lnTo>
                    <a:pt x="142989" y="820420"/>
                  </a:lnTo>
                  <a:lnTo>
                    <a:pt x="141325" y="820420"/>
                  </a:lnTo>
                  <a:lnTo>
                    <a:pt x="142913" y="819150"/>
                  </a:lnTo>
                  <a:lnTo>
                    <a:pt x="143776" y="817880"/>
                  </a:lnTo>
                  <a:lnTo>
                    <a:pt x="144818" y="816610"/>
                  </a:lnTo>
                  <a:lnTo>
                    <a:pt x="146227" y="816610"/>
                  </a:lnTo>
                  <a:lnTo>
                    <a:pt x="146227" y="810260"/>
                  </a:lnTo>
                  <a:lnTo>
                    <a:pt x="145669" y="810260"/>
                  </a:lnTo>
                  <a:lnTo>
                    <a:pt x="146215" y="808990"/>
                  </a:lnTo>
                  <a:lnTo>
                    <a:pt x="147294" y="806450"/>
                  </a:lnTo>
                  <a:lnTo>
                    <a:pt x="148018" y="806450"/>
                  </a:lnTo>
                  <a:lnTo>
                    <a:pt x="148869" y="805180"/>
                  </a:lnTo>
                  <a:lnTo>
                    <a:pt x="149542" y="805180"/>
                  </a:lnTo>
                  <a:lnTo>
                    <a:pt x="149872" y="806450"/>
                  </a:lnTo>
                  <a:lnTo>
                    <a:pt x="151485" y="805180"/>
                  </a:lnTo>
                  <a:lnTo>
                    <a:pt x="156311" y="801370"/>
                  </a:lnTo>
                  <a:lnTo>
                    <a:pt x="157543" y="798830"/>
                  </a:lnTo>
                  <a:lnTo>
                    <a:pt x="160769" y="795020"/>
                  </a:lnTo>
                  <a:lnTo>
                    <a:pt x="162140" y="793750"/>
                  </a:lnTo>
                  <a:lnTo>
                    <a:pt x="164020" y="792480"/>
                  </a:lnTo>
                  <a:lnTo>
                    <a:pt x="165290" y="791210"/>
                  </a:lnTo>
                  <a:lnTo>
                    <a:pt x="165290" y="761238"/>
                  </a:lnTo>
                  <a:lnTo>
                    <a:pt x="163842" y="762000"/>
                  </a:lnTo>
                  <a:lnTo>
                    <a:pt x="159766" y="764540"/>
                  </a:lnTo>
                  <a:lnTo>
                    <a:pt x="158584" y="764540"/>
                  </a:lnTo>
                  <a:lnTo>
                    <a:pt x="158546" y="768350"/>
                  </a:lnTo>
                  <a:lnTo>
                    <a:pt x="157848" y="769645"/>
                  </a:lnTo>
                  <a:lnTo>
                    <a:pt x="156883" y="770890"/>
                  </a:lnTo>
                  <a:lnTo>
                    <a:pt x="156044" y="770890"/>
                  </a:lnTo>
                  <a:lnTo>
                    <a:pt x="154330" y="773430"/>
                  </a:lnTo>
                  <a:lnTo>
                    <a:pt x="153911" y="772160"/>
                  </a:lnTo>
                  <a:lnTo>
                    <a:pt x="154533" y="770890"/>
                  </a:lnTo>
                  <a:lnTo>
                    <a:pt x="155790" y="769620"/>
                  </a:lnTo>
                  <a:lnTo>
                    <a:pt x="156870" y="768350"/>
                  </a:lnTo>
                  <a:lnTo>
                    <a:pt x="158546" y="768350"/>
                  </a:lnTo>
                  <a:lnTo>
                    <a:pt x="158546" y="764451"/>
                  </a:lnTo>
                  <a:lnTo>
                    <a:pt x="158102" y="763270"/>
                  </a:lnTo>
                  <a:lnTo>
                    <a:pt x="159753" y="762000"/>
                  </a:lnTo>
                  <a:lnTo>
                    <a:pt x="167995" y="759460"/>
                  </a:lnTo>
                  <a:lnTo>
                    <a:pt x="169214" y="756920"/>
                  </a:lnTo>
                  <a:lnTo>
                    <a:pt x="171564" y="755650"/>
                  </a:lnTo>
                  <a:lnTo>
                    <a:pt x="171564" y="753135"/>
                  </a:lnTo>
                  <a:lnTo>
                    <a:pt x="169176" y="755650"/>
                  </a:lnTo>
                  <a:lnTo>
                    <a:pt x="169151" y="755840"/>
                  </a:lnTo>
                  <a:lnTo>
                    <a:pt x="160616" y="758190"/>
                  </a:lnTo>
                  <a:lnTo>
                    <a:pt x="161340" y="756920"/>
                  </a:lnTo>
                  <a:lnTo>
                    <a:pt x="162064" y="755650"/>
                  </a:lnTo>
                  <a:lnTo>
                    <a:pt x="157886" y="756920"/>
                  </a:lnTo>
                  <a:lnTo>
                    <a:pt x="158965" y="755650"/>
                  </a:lnTo>
                  <a:lnTo>
                    <a:pt x="156464" y="755650"/>
                  </a:lnTo>
                  <a:lnTo>
                    <a:pt x="159042" y="753110"/>
                  </a:lnTo>
                  <a:lnTo>
                    <a:pt x="161366" y="754380"/>
                  </a:lnTo>
                  <a:lnTo>
                    <a:pt x="166141" y="753110"/>
                  </a:lnTo>
                  <a:lnTo>
                    <a:pt x="172656" y="751967"/>
                  </a:lnTo>
                  <a:lnTo>
                    <a:pt x="172656" y="733475"/>
                  </a:lnTo>
                  <a:lnTo>
                    <a:pt x="172097" y="733844"/>
                  </a:lnTo>
                  <a:lnTo>
                    <a:pt x="172720" y="732790"/>
                  </a:lnTo>
                  <a:lnTo>
                    <a:pt x="173482" y="731520"/>
                  </a:lnTo>
                  <a:lnTo>
                    <a:pt x="175412" y="730250"/>
                  </a:lnTo>
                  <a:lnTo>
                    <a:pt x="177114" y="728980"/>
                  </a:lnTo>
                  <a:lnTo>
                    <a:pt x="178015" y="728980"/>
                  </a:lnTo>
                  <a:lnTo>
                    <a:pt x="179425" y="727710"/>
                  </a:lnTo>
                  <a:lnTo>
                    <a:pt x="181229" y="727710"/>
                  </a:lnTo>
                  <a:lnTo>
                    <a:pt x="181229" y="707390"/>
                  </a:lnTo>
                  <a:lnTo>
                    <a:pt x="179400" y="707390"/>
                  </a:lnTo>
                  <a:lnTo>
                    <a:pt x="179400" y="713740"/>
                  </a:lnTo>
                  <a:lnTo>
                    <a:pt x="178904" y="715010"/>
                  </a:lnTo>
                  <a:lnTo>
                    <a:pt x="178523" y="715010"/>
                  </a:lnTo>
                  <a:lnTo>
                    <a:pt x="176682" y="716280"/>
                  </a:lnTo>
                  <a:lnTo>
                    <a:pt x="175082" y="716280"/>
                  </a:lnTo>
                  <a:lnTo>
                    <a:pt x="175691" y="715010"/>
                  </a:lnTo>
                  <a:lnTo>
                    <a:pt x="176872" y="715010"/>
                  </a:lnTo>
                  <a:lnTo>
                    <a:pt x="178333" y="713740"/>
                  </a:lnTo>
                  <a:lnTo>
                    <a:pt x="179400" y="713740"/>
                  </a:lnTo>
                  <a:lnTo>
                    <a:pt x="179400" y="707390"/>
                  </a:lnTo>
                  <a:lnTo>
                    <a:pt x="178930" y="707390"/>
                  </a:lnTo>
                  <a:lnTo>
                    <a:pt x="181648" y="704850"/>
                  </a:lnTo>
                  <a:lnTo>
                    <a:pt x="182308" y="703580"/>
                  </a:lnTo>
                  <a:lnTo>
                    <a:pt x="183337" y="702310"/>
                  </a:lnTo>
                  <a:lnTo>
                    <a:pt x="183540" y="699770"/>
                  </a:lnTo>
                  <a:lnTo>
                    <a:pt x="185013" y="698500"/>
                  </a:lnTo>
                  <a:lnTo>
                    <a:pt x="186499" y="697230"/>
                  </a:lnTo>
                  <a:lnTo>
                    <a:pt x="188264" y="695960"/>
                  </a:lnTo>
                  <a:lnTo>
                    <a:pt x="189839" y="694690"/>
                  </a:lnTo>
                  <a:lnTo>
                    <a:pt x="192697" y="693420"/>
                  </a:lnTo>
                  <a:lnTo>
                    <a:pt x="192697" y="674141"/>
                  </a:lnTo>
                  <a:lnTo>
                    <a:pt x="192430" y="674370"/>
                  </a:lnTo>
                  <a:lnTo>
                    <a:pt x="183616" y="681990"/>
                  </a:lnTo>
                  <a:lnTo>
                    <a:pt x="180060" y="685800"/>
                  </a:lnTo>
                  <a:lnTo>
                    <a:pt x="175450" y="692150"/>
                  </a:lnTo>
                  <a:lnTo>
                    <a:pt x="173520" y="694690"/>
                  </a:lnTo>
                  <a:lnTo>
                    <a:pt x="168922" y="695960"/>
                  </a:lnTo>
                  <a:lnTo>
                    <a:pt x="164553" y="701040"/>
                  </a:lnTo>
                  <a:lnTo>
                    <a:pt x="159804" y="703580"/>
                  </a:lnTo>
                  <a:lnTo>
                    <a:pt x="157073" y="706120"/>
                  </a:lnTo>
                  <a:lnTo>
                    <a:pt x="157264" y="708660"/>
                  </a:lnTo>
                  <a:lnTo>
                    <a:pt x="159931" y="707390"/>
                  </a:lnTo>
                  <a:lnTo>
                    <a:pt x="151815" y="715010"/>
                  </a:lnTo>
                  <a:lnTo>
                    <a:pt x="155194" y="713740"/>
                  </a:lnTo>
                  <a:lnTo>
                    <a:pt x="151841" y="718820"/>
                  </a:lnTo>
                  <a:lnTo>
                    <a:pt x="150406" y="720102"/>
                  </a:lnTo>
                  <a:lnTo>
                    <a:pt x="146304" y="722630"/>
                  </a:lnTo>
                  <a:lnTo>
                    <a:pt x="143344" y="725170"/>
                  </a:lnTo>
                  <a:lnTo>
                    <a:pt x="138493" y="730250"/>
                  </a:lnTo>
                  <a:lnTo>
                    <a:pt x="137147" y="731520"/>
                  </a:lnTo>
                  <a:lnTo>
                    <a:pt x="135204" y="735330"/>
                  </a:lnTo>
                  <a:lnTo>
                    <a:pt x="138582" y="735330"/>
                  </a:lnTo>
                  <a:lnTo>
                    <a:pt x="145275" y="727710"/>
                  </a:lnTo>
                  <a:lnTo>
                    <a:pt x="148247" y="725170"/>
                  </a:lnTo>
                  <a:lnTo>
                    <a:pt x="154686" y="716280"/>
                  </a:lnTo>
                  <a:lnTo>
                    <a:pt x="157937" y="713740"/>
                  </a:lnTo>
                  <a:lnTo>
                    <a:pt x="161975" y="711200"/>
                  </a:lnTo>
                  <a:lnTo>
                    <a:pt x="165887" y="709930"/>
                  </a:lnTo>
                  <a:lnTo>
                    <a:pt x="168910" y="707390"/>
                  </a:lnTo>
                  <a:lnTo>
                    <a:pt x="170434" y="706120"/>
                  </a:lnTo>
                  <a:lnTo>
                    <a:pt x="176745" y="699770"/>
                  </a:lnTo>
                  <a:lnTo>
                    <a:pt x="177914" y="698500"/>
                  </a:lnTo>
                  <a:lnTo>
                    <a:pt x="178231" y="698500"/>
                  </a:lnTo>
                  <a:lnTo>
                    <a:pt x="178358" y="699770"/>
                  </a:lnTo>
                  <a:lnTo>
                    <a:pt x="178231" y="699770"/>
                  </a:lnTo>
                  <a:lnTo>
                    <a:pt x="174612" y="706120"/>
                  </a:lnTo>
                  <a:lnTo>
                    <a:pt x="174498" y="716280"/>
                  </a:lnTo>
                  <a:lnTo>
                    <a:pt x="173659" y="718820"/>
                  </a:lnTo>
                  <a:lnTo>
                    <a:pt x="169100" y="723900"/>
                  </a:lnTo>
                  <a:lnTo>
                    <a:pt x="166408" y="725551"/>
                  </a:lnTo>
                  <a:lnTo>
                    <a:pt x="166408" y="748030"/>
                  </a:lnTo>
                  <a:lnTo>
                    <a:pt x="165671" y="749300"/>
                  </a:lnTo>
                  <a:lnTo>
                    <a:pt x="166255" y="748030"/>
                  </a:lnTo>
                  <a:lnTo>
                    <a:pt x="166408" y="748030"/>
                  </a:lnTo>
                  <a:lnTo>
                    <a:pt x="166408" y="725551"/>
                  </a:lnTo>
                  <a:lnTo>
                    <a:pt x="164947" y="726440"/>
                  </a:lnTo>
                  <a:lnTo>
                    <a:pt x="163880" y="727710"/>
                  </a:lnTo>
                  <a:lnTo>
                    <a:pt x="163042" y="727710"/>
                  </a:lnTo>
                  <a:lnTo>
                    <a:pt x="163296" y="726440"/>
                  </a:lnTo>
                  <a:lnTo>
                    <a:pt x="164414" y="725170"/>
                  </a:lnTo>
                  <a:lnTo>
                    <a:pt x="166852" y="722630"/>
                  </a:lnTo>
                  <a:lnTo>
                    <a:pt x="167678" y="721360"/>
                  </a:lnTo>
                  <a:lnTo>
                    <a:pt x="169176" y="720102"/>
                  </a:lnTo>
                  <a:lnTo>
                    <a:pt x="171792" y="718820"/>
                  </a:lnTo>
                  <a:lnTo>
                    <a:pt x="173151" y="717550"/>
                  </a:lnTo>
                  <a:lnTo>
                    <a:pt x="174498" y="716280"/>
                  </a:lnTo>
                  <a:lnTo>
                    <a:pt x="174498" y="706221"/>
                  </a:lnTo>
                  <a:lnTo>
                    <a:pt x="171488" y="708660"/>
                  </a:lnTo>
                  <a:lnTo>
                    <a:pt x="166027" y="712470"/>
                  </a:lnTo>
                  <a:lnTo>
                    <a:pt x="165366" y="712470"/>
                  </a:lnTo>
                  <a:lnTo>
                    <a:pt x="160858" y="713740"/>
                  </a:lnTo>
                  <a:lnTo>
                    <a:pt x="155473" y="721360"/>
                  </a:lnTo>
                  <a:lnTo>
                    <a:pt x="147421" y="728980"/>
                  </a:lnTo>
                  <a:lnTo>
                    <a:pt x="145542" y="732790"/>
                  </a:lnTo>
                  <a:lnTo>
                    <a:pt x="143459" y="736600"/>
                  </a:lnTo>
                  <a:lnTo>
                    <a:pt x="145681" y="736600"/>
                  </a:lnTo>
                  <a:lnTo>
                    <a:pt x="151079" y="728980"/>
                  </a:lnTo>
                  <a:lnTo>
                    <a:pt x="155422" y="723887"/>
                  </a:lnTo>
                  <a:lnTo>
                    <a:pt x="161912" y="717550"/>
                  </a:lnTo>
                  <a:lnTo>
                    <a:pt x="163042" y="717550"/>
                  </a:lnTo>
                  <a:lnTo>
                    <a:pt x="163080" y="718820"/>
                  </a:lnTo>
                  <a:lnTo>
                    <a:pt x="162941" y="718820"/>
                  </a:lnTo>
                  <a:lnTo>
                    <a:pt x="160159" y="723900"/>
                  </a:lnTo>
                  <a:lnTo>
                    <a:pt x="157022" y="725170"/>
                  </a:lnTo>
                  <a:lnTo>
                    <a:pt x="155879" y="726440"/>
                  </a:lnTo>
                  <a:lnTo>
                    <a:pt x="154114" y="727710"/>
                  </a:lnTo>
                  <a:lnTo>
                    <a:pt x="153073" y="730250"/>
                  </a:lnTo>
                  <a:lnTo>
                    <a:pt x="152476" y="731520"/>
                  </a:lnTo>
                  <a:lnTo>
                    <a:pt x="154673" y="728980"/>
                  </a:lnTo>
                  <a:lnTo>
                    <a:pt x="160197" y="725170"/>
                  </a:lnTo>
                  <a:lnTo>
                    <a:pt x="160413" y="725170"/>
                  </a:lnTo>
                  <a:lnTo>
                    <a:pt x="154546" y="734060"/>
                  </a:lnTo>
                  <a:lnTo>
                    <a:pt x="153187" y="736600"/>
                  </a:lnTo>
                  <a:lnTo>
                    <a:pt x="158661" y="732790"/>
                  </a:lnTo>
                  <a:lnTo>
                    <a:pt x="157530" y="735330"/>
                  </a:lnTo>
                  <a:lnTo>
                    <a:pt x="156667" y="736600"/>
                  </a:lnTo>
                  <a:lnTo>
                    <a:pt x="156032" y="737870"/>
                  </a:lnTo>
                  <a:lnTo>
                    <a:pt x="149796" y="740410"/>
                  </a:lnTo>
                  <a:lnTo>
                    <a:pt x="146151" y="741146"/>
                  </a:lnTo>
                  <a:lnTo>
                    <a:pt x="146151" y="791210"/>
                  </a:lnTo>
                  <a:lnTo>
                    <a:pt x="144995" y="793750"/>
                  </a:lnTo>
                  <a:lnTo>
                    <a:pt x="144119" y="795020"/>
                  </a:lnTo>
                  <a:lnTo>
                    <a:pt x="143332" y="796290"/>
                  </a:lnTo>
                  <a:lnTo>
                    <a:pt x="141008" y="798830"/>
                  </a:lnTo>
                  <a:lnTo>
                    <a:pt x="140843" y="798830"/>
                  </a:lnTo>
                  <a:lnTo>
                    <a:pt x="140843" y="876300"/>
                  </a:lnTo>
                  <a:lnTo>
                    <a:pt x="139293" y="877570"/>
                  </a:lnTo>
                  <a:lnTo>
                    <a:pt x="139623" y="876300"/>
                  </a:lnTo>
                  <a:lnTo>
                    <a:pt x="140843" y="876300"/>
                  </a:lnTo>
                  <a:lnTo>
                    <a:pt x="140843" y="798830"/>
                  </a:lnTo>
                  <a:lnTo>
                    <a:pt x="140804" y="808990"/>
                  </a:lnTo>
                  <a:lnTo>
                    <a:pt x="139573" y="811530"/>
                  </a:lnTo>
                  <a:lnTo>
                    <a:pt x="137706" y="812800"/>
                  </a:lnTo>
                  <a:lnTo>
                    <a:pt x="134962" y="815340"/>
                  </a:lnTo>
                  <a:lnTo>
                    <a:pt x="134366" y="815340"/>
                  </a:lnTo>
                  <a:lnTo>
                    <a:pt x="135737" y="812800"/>
                  </a:lnTo>
                  <a:lnTo>
                    <a:pt x="136918" y="811530"/>
                  </a:lnTo>
                  <a:lnTo>
                    <a:pt x="139306" y="810260"/>
                  </a:lnTo>
                  <a:lnTo>
                    <a:pt x="140004" y="810260"/>
                  </a:lnTo>
                  <a:lnTo>
                    <a:pt x="140804" y="808990"/>
                  </a:lnTo>
                  <a:lnTo>
                    <a:pt x="140804" y="798830"/>
                  </a:lnTo>
                  <a:lnTo>
                    <a:pt x="139992" y="798830"/>
                  </a:lnTo>
                  <a:lnTo>
                    <a:pt x="139230" y="797560"/>
                  </a:lnTo>
                  <a:lnTo>
                    <a:pt x="140246" y="796290"/>
                  </a:lnTo>
                  <a:lnTo>
                    <a:pt x="144272" y="792480"/>
                  </a:lnTo>
                  <a:lnTo>
                    <a:pt x="145199" y="792480"/>
                  </a:lnTo>
                  <a:lnTo>
                    <a:pt x="146151" y="791210"/>
                  </a:lnTo>
                  <a:lnTo>
                    <a:pt x="146151" y="741146"/>
                  </a:lnTo>
                  <a:lnTo>
                    <a:pt x="143459" y="741680"/>
                  </a:lnTo>
                  <a:lnTo>
                    <a:pt x="134696" y="746760"/>
                  </a:lnTo>
                  <a:lnTo>
                    <a:pt x="133959" y="746760"/>
                  </a:lnTo>
                  <a:lnTo>
                    <a:pt x="133959" y="830580"/>
                  </a:lnTo>
                  <a:lnTo>
                    <a:pt x="133870" y="830719"/>
                  </a:lnTo>
                  <a:lnTo>
                    <a:pt x="133870" y="867410"/>
                  </a:lnTo>
                  <a:lnTo>
                    <a:pt x="132727" y="868680"/>
                  </a:lnTo>
                  <a:lnTo>
                    <a:pt x="131622" y="871220"/>
                  </a:lnTo>
                  <a:lnTo>
                    <a:pt x="131419" y="872490"/>
                  </a:lnTo>
                  <a:lnTo>
                    <a:pt x="131089" y="873760"/>
                  </a:lnTo>
                  <a:lnTo>
                    <a:pt x="130797" y="873950"/>
                  </a:lnTo>
                  <a:lnTo>
                    <a:pt x="130797" y="877570"/>
                  </a:lnTo>
                  <a:lnTo>
                    <a:pt x="130644" y="877570"/>
                  </a:lnTo>
                  <a:lnTo>
                    <a:pt x="127152" y="878840"/>
                  </a:lnTo>
                  <a:lnTo>
                    <a:pt x="125806" y="878840"/>
                  </a:lnTo>
                  <a:lnTo>
                    <a:pt x="128968" y="877570"/>
                  </a:lnTo>
                  <a:lnTo>
                    <a:pt x="130492" y="876300"/>
                  </a:lnTo>
                  <a:lnTo>
                    <a:pt x="130797" y="877570"/>
                  </a:lnTo>
                  <a:lnTo>
                    <a:pt x="130797" y="873950"/>
                  </a:lnTo>
                  <a:lnTo>
                    <a:pt x="129044" y="875030"/>
                  </a:lnTo>
                  <a:lnTo>
                    <a:pt x="128206" y="875030"/>
                  </a:lnTo>
                  <a:lnTo>
                    <a:pt x="128092" y="873760"/>
                  </a:lnTo>
                  <a:lnTo>
                    <a:pt x="128549" y="872490"/>
                  </a:lnTo>
                  <a:lnTo>
                    <a:pt x="130822" y="869950"/>
                  </a:lnTo>
                  <a:lnTo>
                    <a:pt x="131521" y="868680"/>
                  </a:lnTo>
                  <a:lnTo>
                    <a:pt x="133870" y="867410"/>
                  </a:lnTo>
                  <a:lnTo>
                    <a:pt x="133870" y="830719"/>
                  </a:lnTo>
                  <a:lnTo>
                    <a:pt x="133083" y="831850"/>
                  </a:lnTo>
                  <a:lnTo>
                    <a:pt x="133362" y="830580"/>
                  </a:lnTo>
                  <a:lnTo>
                    <a:pt x="133959" y="830580"/>
                  </a:lnTo>
                  <a:lnTo>
                    <a:pt x="133959" y="746760"/>
                  </a:lnTo>
                  <a:lnTo>
                    <a:pt x="133032" y="746760"/>
                  </a:lnTo>
                  <a:lnTo>
                    <a:pt x="133032" y="822960"/>
                  </a:lnTo>
                  <a:lnTo>
                    <a:pt x="132880" y="824230"/>
                  </a:lnTo>
                  <a:lnTo>
                    <a:pt x="131470" y="824230"/>
                  </a:lnTo>
                  <a:lnTo>
                    <a:pt x="132232" y="822960"/>
                  </a:lnTo>
                  <a:lnTo>
                    <a:pt x="133032" y="822960"/>
                  </a:lnTo>
                  <a:lnTo>
                    <a:pt x="133032" y="746760"/>
                  </a:lnTo>
                  <a:lnTo>
                    <a:pt x="132638" y="746760"/>
                  </a:lnTo>
                  <a:lnTo>
                    <a:pt x="132245" y="746963"/>
                  </a:lnTo>
                  <a:lnTo>
                    <a:pt x="132245" y="758190"/>
                  </a:lnTo>
                  <a:lnTo>
                    <a:pt x="130467" y="760730"/>
                  </a:lnTo>
                  <a:lnTo>
                    <a:pt x="129527" y="760730"/>
                  </a:lnTo>
                  <a:lnTo>
                    <a:pt x="127342" y="761936"/>
                  </a:lnTo>
                  <a:lnTo>
                    <a:pt x="127342" y="819150"/>
                  </a:lnTo>
                  <a:lnTo>
                    <a:pt x="125336" y="822960"/>
                  </a:lnTo>
                  <a:lnTo>
                    <a:pt x="125298" y="887730"/>
                  </a:lnTo>
                  <a:lnTo>
                    <a:pt x="124752" y="889000"/>
                  </a:lnTo>
                  <a:lnTo>
                    <a:pt x="124612" y="889000"/>
                  </a:lnTo>
                  <a:lnTo>
                    <a:pt x="125298" y="887730"/>
                  </a:lnTo>
                  <a:lnTo>
                    <a:pt x="125298" y="823010"/>
                  </a:lnTo>
                  <a:lnTo>
                    <a:pt x="119926" y="829310"/>
                  </a:lnTo>
                  <a:lnTo>
                    <a:pt x="118478" y="830580"/>
                  </a:lnTo>
                  <a:lnTo>
                    <a:pt x="116751" y="830580"/>
                  </a:lnTo>
                  <a:lnTo>
                    <a:pt x="117119" y="829310"/>
                  </a:lnTo>
                  <a:lnTo>
                    <a:pt x="119646" y="824230"/>
                  </a:lnTo>
                  <a:lnTo>
                    <a:pt x="123863" y="820420"/>
                  </a:lnTo>
                  <a:lnTo>
                    <a:pt x="126784" y="816610"/>
                  </a:lnTo>
                  <a:lnTo>
                    <a:pt x="127342" y="819150"/>
                  </a:lnTo>
                  <a:lnTo>
                    <a:pt x="127342" y="761936"/>
                  </a:lnTo>
                  <a:lnTo>
                    <a:pt x="127215" y="762000"/>
                  </a:lnTo>
                  <a:lnTo>
                    <a:pt x="127139" y="760730"/>
                  </a:lnTo>
                  <a:lnTo>
                    <a:pt x="127457" y="760730"/>
                  </a:lnTo>
                  <a:lnTo>
                    <a:pt x="127965" y="759460"/>
                  </a:lnTo>
                  <a:lnTo>
                    <a:pt x="129336" y="759460"/>
                  </a:lnTo>
                  <a:lnTo>
                    <a:pt x="131648" y="758190"/>
                  </a:lnTo>
                  <a:lnTo>
                    <a:pt x="132245" y="758190"/>
                  </a:lnTo>
                  <a:lnTo>
                    <a:pt x="132245" y="746963"/>
                  </a:lnTo>
                  <a:lnTo>
                    <a:pt x="130022" y="748030"/>
                  </a:lnTo>
                  <a:lnTo>
                    <a:pt x="129298" y="748030"/>
                  </a:lnTo>
                  <a:lnTo>
                    <a:pt x="124663" y="751840"/>
                  </a:lnTo>
                  <a:lnTo>
                    <a:pt x="124079" y="754380"/>
                  </a:lnTo>
                  <a:lnTo>
                    <a:pt x="123139" y="758190"/>
                  </a:lnTo>
                  <a:lnTo>
                    <a:pt x="122758" y="758190"/>
                  </a:lnTo>
                  <a:lnTo>
                    <a:pt x="122440" y="759460"/>
                  </a:lnTo>
                  <a:lnTo>
                    <a:pt x="123545" y="759460"/>
                  </a:lnTo>
                  <a:lnTo>
                    <a:pt x="125679" y="758190"/>
                  </a:lnTo>
                  <a:lnTo>
                    <a:pt x="126314" y="758190"/>
                  </a:lnTo>
                  <a:lnTo>
                    <a:pt x="126860" y="759460"/>
                  </a:lnTo>
                  <a:lnTo>
                    <a:pt x="125145" y="760730"/>
                  </a:lnTo>
                  <a:lnTo>
                    <a:pt x="123659" y="763270"/>
                  </a:lnTo>
                  <a:lnTo>
                    <a:pt x="121640" y="764247"/>
                  </a:lnTo>
                  <a:lnTo>
                    <a:pt x="121640" y="811530"/>
                  </a:lnTo>
                  <a:lnTo>
                    <a:pt x="121399" y="812800"/>
                  </a:lnTo>
                  <a:lnTo>
                    <a:pt x="118237" y="815340"/>
                  </a:lnTo>
                  <a:lnTo>
                    <a:pt x="117678" y="816610"/>
                  </a:lnTo>
                  <a:lnTo>
                    <a:pt x="119189" y="817880"/>
                  </a:lnTo>
                  <a:lnTo>
                    <a:pt x="118503" y="819150"/>
                  </a:lnTo>
                  <a:lnTo>
                    <a:pt x="113792" y="823582"/>
                  </a:lnTo>
                  <a:lnTo>
                    <a:pt x="113792" y="862330"/>
                  </a:lnTo>
                  <a:lnTo>
                    <a:pt x="113449" y="862876"/>
                  </a:lnTo>
                  <a:lnTo>
                    <a:pt x="113449" y="883920"/>
                  </a:lnTo>
                  <a:lnTo>
                    <a:pt x="111125" y="885190"/>
                  </a:lnTo>
                  <a:lnTo>
                    <a:pt x="109372" y="886460"/>
                  </a:lnTo>
                  <a:lnTo>
                    <a:pt x="104571" y="887730"/>
                  </a:lnTo>
                  <a:lnTo>
                    <a:pt x="102743" y="889000"/>
                  </a:lnTo>
                  <a:lnTo>
                    <a:pt x="100965" y="889000"/>
                  </a:lnTo>
                  <a:lnTo>
                    <a:pt x="96774" y="891540"/>
                  </a:lnTo>
                  <a:lnTo>
                    <a:pt x="95808" y="891540"/>
                  </a:lnTo>
                  <a:lnTo>
                    <a:pt x="97612" y="892810"/>
                  </a:lnTo>
                  <a:lnTo>
                    <a:pt x="99441" y="892810"/>
                  </a:lnTo>
                  <a:lnTo>
                    <a:pt x="98183" y="894080"/>
                  </a:lnTo>
                  <a:lnTo>
                    <a:pt x="96812" y="895350"/>
                  </a:lnTo>
                  <a:lnTo>
                    <a:pt x="92367" y="896213"/>
                  </a:lnTo>
                  <a:lnTo>
                    <a:pt x="92367" y="904240"/>
                  </a:lnTo>
                  <a:lnTo>
                    <a:pt x="92049" y="905510"/>
                  </a:lnTo>
                  <a:lnTo>
                    <a:pt x="91097" y="905510"/>
                  </a:lnTo>
                  <a:lnTo>
                    <a:pt x="90805" y="906132"/>
                  </a:lnTo>
                  <a:lnTo>
                    <a:pt x="90805" y="1014730"/>
                  </a:lnTo>
                  <a:lnTo>
                    <a:pt x="90119" y="1016000"/>
                  </a:lnTo>
                  <a:lnTo>
                    <a:pt x="89179" y="1017270"/>
                  </a:lnTo>
                  <a:lnTo>
                    <a:pt x="87998" y="1018540"/>
                  </a:lnTo>
                  <a:lnTo>
                    <a:pt x="88480" y="1018540"/>
                  </a:lnTo>
                  <a:lnTo>
                    <a:pt x="86372" y="1019810"/>
                  </a:lnTo>
                  <a:lnTo>
                    <a:pt x="84010" y="1019810"/>
                  </a:lnTo>
                  <a:lnTo>
                    <a:pt x="78574" y="1024890"/>
                  </a:lnTo>
                  <a:lnTo>
                    <a:pt x="73634" y="1027430"/>
                  </a:lnTo>
                  <a:lnTo>
                    <a:pt x="65760" y="1031240"/>
                  </a:lnTo>
                  <a:lnTo>
                    <a:pt x="64262" y="1031240"/>
                  </a:lnTo>
                  <a:lnTo>
                    <a:pt x="64300" y="1032510"/>
                  </a:lnTo>
                  <a:lnTo>
                    <a:pt x="64033" y="1033780"/>
                  </a:lnTo>
                  <a:lnTo>
                    <a:pt x="67119" y="1032510"/>
                  </a:lnTo>
                  <a:lnTo>
                    <a:pt x="74930" y="1029970"/>
                  </a:lnTo>
                  <a:lnTo>
                    <a:pt x="76593" y="1029970"/>
                  </a:lnTo>
                  <a:lnTo>
                    <a:pt x="79540" y="1028700"/>
                  </a:lnTo>
                  <a:lnTo>
                    <a:pt x="78689" y="1029970"/>
                  </a:lnTo>
                  <a:lnTo>
                    <a:pt x="75844" y="1031240"/>
                  </a:lnTo>
                  <a:lnTo>
                    <a:pt x="72047" y="1033780"/>
                  </a:lnTo>
                  <a:lnTo>
                    <a:pt x="70345" y="1033780"/>
                  </a:lnTo>
                  <a:lnTo>
                    <a:pt x="65697" y="1035050"/>
                  </a:lnTo>
                  <a:lnTo>
                    <a:pt x="62357" y="1036320"/>
                  </a:lnTo>
                  <a:lnTo>
                    <a:pt x="53987" y="1041400"/>
                  </a:lnTo>
                  <a:lnTo>
                    <a:pt x="50495" y="1042670"/>
                  </a:lnTo>
                  <a:lnTo>
                    <a:pt x="46824" y="1042670"/>
                  </a:lnTo>
                  <a:lnTo>
                    <a:pt x="45072" y="1043940"/>
                  </a:lnTo>
                  <a:lnTo>
                    <a:pt x="45707" y="1042670"/>
                  </a:lnTo>
                  <a:lnTo>
                    <a:pt x="54343" y="1037590"/>
                  </a:lnTo>
                  <a:lnTo>
                    <a:pt x="58242" y="1035050"/>
                  </a:lnTo>
                  <a:lnTo>
                    <a:pt x="60782" y="1032510"/>
                  </a:lnTo>
                  <a:lnTo>
                    <a:pt x="62052" y="1031240"/>
                  </a:lnTo>
                  <a:lnTo>
                    <a:pt x="58356" y="1032510"/>
                  </a:lnTo>
                  <a:lnTo>
                    <a:pt x="57238" y="1032510"/>
                  </a:lnTo>
                  <a:lnTo>
                    <a:pt x="58508" y="1031240"/>
                  </a:lnTo>
                  <a:lnTo>
                    <a:pt x="59944" y="1029970"/>
                  </a:lnTo>
                  <a:lnTo>
                    <a:pt x="66713" y="1027430"/>
                  </a:lnTo>
                  <a:lnTo>
                    <a:pt x="69684" y="1026160"/>
                  </a:lnTo>
                  <a:lnTo>
                    <a:pt x="72644" y="1024890"/>
                  </a:lnTo>
                  <a:lnTo>
                    <a:pt x="75526" y="1023620"/>
                  </a:lnTo>
                  <a:lnTo>
                    <a:pt x="78422" y="1022350"/>
                  </a:lnTo>
                  <a:lnTo>
                    <a:pt x="80314" y="1021080"/>
                  </a:lnTo>
                  <a:lnTo>
                    <a:pt x="84112" y="1018540"/>
                  </a:lnTo>
                  <a:lnTo>
                    <a:pt x="85826" y="1017270"/>
                  </a:lnTo>
                  <a:lnTo>
                    <a:pt x="88049" y="1016000"/>
                  </a:lnTo>
                  <a:lnTo>
                    <a:pt x="90119" y="1016000"/>
                  </a:lnTo>
                  <a:lnTo>
                    <a:pt x="90258" y="1014730"/>
                  </a:lnTo>
                  <a:lnTo>
                    <a:pt x="90805" y="1014730"/>
                  </a:lnTo>
                  <a:lnTo>
                    <a:pt x="90805" y="906132"/>
                  </a:lnTo>
                  <a:lnTo>
                    <a:pt x="90500" y="906780"/>
                  </a:lnTo>
                  <a:lnTo>
                    <a:pt x="89954" y="906780"/>
                  </a:lnTo>
                  <a:lnTo>
                    <a:pt x="90309" y="905510"/>
                  </a:lnTo>
                  <a:lnTo>
                    <a:pt x="90639" y="905510"/>
                  </a:lnTo>
                  <a:lnTo>
                    <a:pt x="91567" y="904240"/>
                  </a:lnTo>
                  <a:lnTo>
                    <a:pt x="92367" y="904240"/>
                  </a:lnTo>
                  <a:lnTo>
                    <a:pt x="92367" y="896213"/>
                  </a:lnTo>
                  <a:lnTo>
                    <a:pt x="90271" y="896620"/>
                  </a:lnTo>
                  <a:lnTo>
                    <a:pt x="84340" y="899147"/>
                  </a:lnTo>
                  <a:lnTo>
                    <a:pt x="84340" y="901700"/>
                  </a:lnTo>
                  <a:lnTo>
                    <a:pt x="83934" y="902970"/>
                  </a:lnTo>
                  <a:lnTo>
                    <a:pt x="83820" y="948690"/>
                  </a:lnTo>
                  <a:lnTo>
                    <a:pt x="82765" y="951230"/>
                  </a:lnTo>
                  <a:lnTo>
                    <a:pt x="82321" y="951230"/>
                  </a:lnTo>
                  <a:lnTo>
                    <a:pt x="83820" y="948690"/>
                  </a:lnTo>
                  <a:lnTo>
                    <a:pt x="83820" y="902970"/>
                  </a:lnTo>
                  <a:lnTo>
                    <a:pt x="83693" y="902970"/>
                  </a:lnTo>
                  <a:lnTo>
                    <a:pt x="84340" y="901700"/>
                  </a:lnTo>
                  <a:lnTo>
                    <a:pt x="84340" y="899147"/>
                  </a:lnTo>
                  <a:lnTo>
                    <a:pt x="83388" y="899160"/>
                  </a:lnTo>
                  <a:lnTo>
                    <a:pt x="83388" y="908050"/>
                  </a:lnTo>
                  <a:lnTo>
                    <a:pt x="83070" y="908278"/>
                  </a:lnTo>
                  <a:lnTo>
                    <a:pt x="83070" y="932180"/>
                  </a:lnTo>
                  <a:lnTo>
                    <a:pt x="82588" y="933450"/>
                  </a:lnTo>
                  <a:lnTo>
                    <a:pt x="82143" y="933450"/>
                  </a:lnTo>
                  <a:lnTo>
                    <a:pt x="82143" y="951230"/>
                  </a:lnTo>
                  <a:lnTo>
                    <a:pt x="81305" y="952500"/>
                  </a:lnTo>
                  <a:lnTo>
                    <a:pt x="81394" y="951230"/>
                  </a:lnTo>
                  <a:lnTo>
                    <a:pt x="82143" y="951230"/>
                  </a:lnTo>
                  <a:lnTo>
                    <a:pt x="82143" y="933450"/>
                  </a:lnTo>
                  <a:lnTo>
                    <a:pt x="81813" y="933450"/>
                  </a:lnTo>
                  <a:lnTo>
                    <a:pt x="81305" y="934720"/>
                  </a:lnTo>
                  <a:lnTo>
                    <a:pt x="80137" y="934720"/>
                  </a:lnTo>
                  <a:lnTo>
                    <a:pt x="80137" y="941070"/>
                  </a:lnTo>
                  <a:lnTo>
                    <a:pt x="79971" y="942340"/>
                  </a:lnTo>
                  <a:lnTo>
                    <a:pt x="79146" y="942340"/>
                  </a:lnTo>
                  <a:lnTo>
                    <a:pt x="79425" y="941070"/>
                  </a:lnTo>
                  <a:lnTo>
                    <a:pt x="80137" y="941070"/>
                  </a:lnTo>
                  <a:lnTo>
                    <a:pt x="80137" y="934720"/>
                  </a:lnTo>
                  <a:lnTo>
                    <a:pt x="79844" y="934720"/>
                  </a:lnTo>
                  <a:lnTo>
                    <a:pt x="81572" y="933450"/>
                  </a:lnTo>
                  <a:lnTo>
                    <a:pt x="82435" y="932180"/>
                  </a:lnTo>
                  <a:lnTo>
                    <a:pt x="83070" y="932180"/>
                  </a:lnTo>
                  <a:lnTo>
                    <a:pt x="83070" y="908278"/>
                  </a:lnTo>
                  <a:lnTo>
                    <a:pt x="81610" y="909320"/>
                  </a:lnTo>
                  <a:lnTo>
                    <a:pt x="78867" y="913130"/>
                  </a:lnTo>
                  <a:lnTo>
                    <a:pt x="78333" y="913130"/>
                  </a:lnTo>
                  <a:lnTo>
                    <a:pt x="78333" y="932751"/>
                  </a:lnTo>
                  <a:lnTo>
                    <a:pt x="76796" y="934720"/>
                  </a:lnTo>
                  <a:lnTo>
                    <a:pt x="76009" y="934720"/>
                  </a:lnTo>
                  <a:lnTo>
                    <a:pt x="76009" y="955040"/>
                  </a:lnTo>
                  <a:lnTo>
                    <a:pt x="75209" y="956310"/>
                  </a:lnTo>
                  <a:lnTo>
                    <a:pt x="73952" y="957580"/>
                  </a:lnTo>
                  <a:lnTo>
                    <a:pt x="73139" y="957580"/>
                  </a:lnTo>
                  <a:lnTo>
                    <a:pt x="72377" y="958850"/>
                  </a:lnTo>
                  <a:lnTo>
                    <a:pt x="71704" y="958850"/>
                  </a:lnTo>
                  <a:lnTo>
                    <a:pt x="71704" y="981710"/>
                  </a:lnTo>
                  <a:lnTo>
                    <a:pt x="71107" y="982980"/>
                  </a:lnTo>
                  <a:lnTo>
                    <a:pt x="70561" y="982980"/>
                  </a:lnTo>
                  <a:lnTo>
                    <a:pt x="68389" y="984250"/>
                  </a:lnTo>
                  <a:lnTo>
                    <a:pt x="65989" y="985520"/>
                  </a:lnTo>
                  <a:lnTo>
                    <a:pt x="65925" y="984250"/>
                  </a:lnTo>
                  <a:lnTo>
                    <a:pt x="66332" y="984250"/>
                  </a:lnTo>
                  <a:lnTo>
                    <a:pt x="67081" y="982980"/>
                  </a:lnTo>
                  <a:lnTo>
                    <a:pt x="70129" y="981710"/>
                  </a:lnTo>
                  <a:lnTo>
                    <a:pt x="71704" y="981710"/>
                  </a:lnTo>
                  <a:lnTo>
                    <a:pt x="71704" y="958850"/>
                  </a:lnTo>
                  <a:lnTo>
                    <a:pt x="72085" y="957580"/>
                  </a:lnTo>
                  <a:lnTo>
                    <a:pt x="72542" y="957580"/>
                  </a:lnTo>
                  <a:lnTo>
                    <a:pt x="73571" y="956310"/>
                  </a:lnTo>
                  <a:lnTo>
                    <a:pt x="74752" y="955040"/>
                  </a:lnTo>
                  <a:lnTo>
                    <a:pt x="76009" y="955040"/>
                  </a:lnTo>
                  <a:lnTo>
                    <a:pt x="76009" y="934720"/>
                  </a:lnTo>
                  <a:lnTo>
                    <a:pt x="75361" y="934720"/>
                  </a:lnTo>
                  <a:lnTo>
                    <a:pt x="76060" y="933450"/>
                  </a:lnTo>
                  <a:lnTo>
                    <a:pt x="76885" y="933450"/>
                  </a:lnTo>
                  <a:lnTo>
                    <a:pt x="77431" y="932180"/>
                  </a:lnTo>
                  <a:lnTo>
                    <a:pt x="78232" y="932180"/>
                  </a:lnTo>
                  <a:lnTo>
                    <a:pt x="78333" y="932751"/>
                  </a:lnTo>
                  <a:lnTo>
                    <a:pt x="78333" y="913130"/>
                  </a:lnTo>
                  <a:lnTo>
                    <a:pt x="77724" y="913130"/>
                  </a:lnTo>
                  <a:lnTo>
                    <a:pt x="77495" y="912101"/>
                  </a:lnTo>
                  <a:lnTo>
                    <a:pt x="77495" y="925830"/>
                  </a:lnTo>
                  <a:lnTo>
                    <a:pt x="75920" y="927100"/>
                  </a:lnTo>
                  <a:lnTo>
                    <a:pt x="74193" y="929640"/>
                  </a:lnTo>
                  <a:lnTo>
                    <a:pt x="71208" y="932180"/>
                  </a:lnTo>
                  <a:lnTo>
                    <a:pt x="71081" y="930910"/>
                  </a:lnTo>
                  <a:lnTo>
                    <a:pt x="74079" y="927100"/>
                  </a:lnTo>
                  <a:lnTo>
                    <a:pt x="75577" y="925830"/>
                  </a:lnTo>
                  <a:lnTo>
                    <a:pt x="77495" y="925830"/>
                  </a:lnTo>
                  <a:lnTo>
                    <a:pt x="77495" y="912101"/>
                  </a:lnTo>
                  <a:lnTo>
                    <a:pt x="77444" y="911860"/>
                  </a:lnTo>
                  <a:lnTo>
                    <a:pt x="80594" y="909320"/>
                  </a:lnTo>
                  <a:lnTo>
                    <a:pt x="81838" y="908050"/>
                  </a:lnTo>
                  <a:lnTo>
                    <a:pt x="82905" y="906780"/>
                  </a:lnTo>
                  <a:lnTo>
                    <a:pt x="83058" y="906780"/>
                  </a:lnTo>
                  <a:lnTo>
                    <a:pt x="83388" y="908050"/>
                  </a:lnTo>
                  <a:lnTo>
                    <a:pt x="83388" y="899160"/>
                  </a:lnTo>
                  <a:lnTo>
                    <a:pt x="77990" y="899160"/>
                  </a:lnTo>
                  <a:lnTo>
                    <a:pt x="77990" y="905510"/>
                  </a:lnTo>
                  <a:lnTo>
                    <a:pt x="77889" y="906780"/>
                  </a:lnTo>
                  <a:lnTo>
                    <a:pt x="77825" y="905510"/>
                  </a:lnTo>
                  <a:lnTo>
                    <a:pt x="77990" y="905510"/>
                  </a:lnTo>
                  <a:lnTo>
                    <a:pt x="77990" y="899160"/>
                  </a:lnTo>
                  <a:lnTo>
                    <a:pt x="77749" y="899160"/>
                  </a:lnTo>
                  <a:lnTo>
                    <a:pt x="77749" y="906780"/>
                  </a:lnTo>
                  <a:lnTo>
                    <a:pt x="77190" y="908050"/>
                  </a:lnTo>
                  <a:lnTo>
                    <a:pt x="76771" y="909320"/>
                  </a:lnTo>
                  <a:lnTo>
                    <a:pt x="76809" y="911860"/>
                  </a:lnTo>
                  <a:lnTo>
                    <a:pt x="76581" y="911860"/>
                  </a:lnTo>
                  <a:lnTo>
                    <a:pt x="71856" y="915670"/>
                  </a:lnTo>
                  <a:lnTo>
                    <a:pt x="74256" y="911860"/>
                  </a:lnTo>
                  <a:lnTo>
                    <a:pt x="74269" y="910590"/>
                  </a:lnTo>
                  <a:lnTo>
                    <a:pt x="75438" y="909320"/>
                  </a:lnTo>
                  <a:lnTo>
                    <a:pt x="77749" y="906780"/>
                  </a:lnTo>
                  <a:lnTo>
                    <a:pt x="77749" y="899160"/>
                  </a:lnTo>
                  <a:lnTo>
                    <a:pt x="79857" y="896620"/>
                  </a:lnTo>
                  <a:lnTo>
                    <a:pt x="81991" y="895350"/>
                  </a:lnTo>
                  <a:lnTo>
                    <a:pt x="84124" y="894080"/>
                  </a:lnTo>
                  <a:lnTo>
                    <a:pt x="88506" y="894080"/>
                  </a:lnTo>
                  <a:lnTo>
                    <a:pt x="91109" y="891540"/>
                  </a:lnTo>
                  <a:lnTo>
                    <a:pt x="92417" y="890270"/>
                  </a:lnTo>
                  <a:lnTo>
                    <a:pt x="90081" y="891540"/>
                  </a:lnTo>
                  <a:lnTo>
                    <a:pt x="87426" y="890270"/>
                  </a:lnTo>
                  <a:lnTo>
                    <a:pt x="81610" y="892810"/>
                  </a:lnTo>
                  <a:lnTo>
                    <a:pt x="76835" y="892810"/>
                  </a:lnTo>
                  <a:lnTo>
                    <a:pt x="78905" y="891540"/>
                  </a:lnTo>
                  <a:lnTo>
                    <a:pt x="79578" y="891540"/>
                  </a:lnTo>
                  <a:lnTo>
                    <a:pt x="80276" y="890270"/>
                  </a:lnTo>
                  <a:lnTo>
                    <a:pt x="81153" y="889000"/>
                  </a:lnTo>
                  <a:lnTo>
                    <a:pt x="82143" y="887730"/>
                  </a:lnTo>
                  <a:lnTo>
                    <a:pt x="83553" y="886460"/>
                  </a:lnTo>
                  <a:lnTo>
                    <a:pt x="83146" y="887730"/>
                  </a:lnTo>
                  <a:lnTo>
                    <a:pt x="81915" y="889000"/>
                  </a:lnTo>
                  <a:lnTo>
                    <a:pt x="80530" y="890270"/>
                  </a:lnTo>
                  <a:lnTo>
                    <a:pt x="81927" y="890270"/>
                  </a:lnTo>
                  <a:lnTo>
                    <a:pt x="84823" y="889000"/>
                  </a:lnTo>
                  <a:lnTo>
                    <a:pt x="86829" y="889000"/>
                  </a:lnTo>
                  <a:lnTo>
                    <a:pt x="91274" y="887730"/>
                  </a:lnTo>
                  <a:lnTo>
                    <a:pt x="92506" y="886460"/>
                  </a:lnTo>
                  <a:lnTo>
                    <a:pt x="94843" y="885190"/>
                  </a:lnTo>
                  <a:lnTo>
                    <a:pt x="90500" y="885190"/>
                  </a:lnTo>
                  <a:lnTo>
                    <a:pt x="89090" y="886460"/>
                  </a:lnTo>
                  <a:lnTo>
                    <a:pt x="89077" y="885190"/>
                  </a:lnTo>
                  <a:lnTo>
                    <a:pt x="90144" y="883920"/>
                  </a:lnTo>
                  <a:lnTo>
                    <a:pt x="91630" y="883920"/>
                  </a:lnTo>
                  <a:lnTo>
                    <a:pt x="95491" y="882650"/>
                  </a:lnTo>
                  <a:lnTo>
                    <a:pt x="97790" y="882650"/>
                  </a:lnTo>
                  <a:lnTo>
                    <a:pt x="100418" y="883920"/>
                  </a:lnTo>
                  <a:lnTo>
                    <a:pt x="113449" y="883920"/>
                  </a:lnTo>
                  <a:lnTo>
                    <a:pt x="113449" y="862876"/>
                  </a:lnTo>
                  <a:lnTo>
                    <a:pt x="112979" y="863600"/>
                  </a:lnTo>
                  <a:lnTo>
                    <a:pt x="112496" y="863600"/>
                  </a:lnTo>
                  <a:lnTo>
                    <a:pt x="113334" y="862330"/>
                  </a:lnTo>
                  <a:lnTo>
                    <a:pt x="113792" y="862330"/>
                  </a:lnTo>
                  <a:lnTo>
                    <a:pt x="113792" y="823582"/>
                  </a:lnTo>
                  <a:lnTo>
                    <a:pt x="111734" y="825500"/>
                  </a:lnTo>
                  <a:lnTo>
                    <a:pt x="109232" y="828040"/>
                  </a:lnTo>
                  <a:lnTo>
                    <a:pt x="108585" y="829310"/>
                  </a:lnTo>
                  <a:lnTo>
                    <a:pt x="108635" y="828040"/>
                  </a:lnTo>
                  <a:lnTo>
                    <a:pt x="109232" y="828040"/>
                  </a:lnTo>
                  <a:lnTo>
                    <a:pt x="110871" y="825500"/>
                  </a:lnTo>
                  <a:lnTo>
                    <a:pt x="112737" y="824230"/>
                  </a:lnTo>
                  <a:lnTo>
                    <a:pt x="114046" y="820420"/>
                  </a:lnTo>
                  <a:lnTo>
                    <a:pt x="115735" y="819150"/>
                  </a:lnTo>
                  <a:lnTo>
                    <a:pt x="117678" y="816610"/>
                  </a:lnTo>
                  <a:lnTo>
                    <a:pt x="118237" y="815340"/>
                  </a:lnTo>
                  <a:lnTo>
                    <a:pt x="120523" y="812800"/>
                  </a:lnTo>
                  <a:lnTo>
                    <a:pt x="121056" y="812800"/>
                  </a:lnTo>
                  <a:lnTo>
                    <a:pt x="121640" y="811530"/>
                  </a:lnTo>
                  <a:lnTo>
                    <a:pt x="121640" y="764247"/>
                  </a:lnTo>
                  <a:lnTo>
                    <a:pt x="121094" y="764501"/>
                  </a:lnTo>
                  <a:lnTo>
                    <a:pt x="121094" y="769620"/>
                  </a:lnTo>
                  <a:lnTo>
                    <a:pt x="120827" y="770890"/>
                  </a:lnTo>
                  <a:lnTo>
                    <a:pt x="120154" y="772160"/>
                  </a:lnTo>
                  <a:lnTo>
                    <a:pt x="118262" y="772160"/>
                  </a:lnTo>
                  <a:lnTo>
                    <a:pt x="119138" y="770890"/>
                  </a:lnTo>
                  <a:lnTo>
                    <a:pt x="120040" y="770890"/>
                  </a:lnTo>
                  <a:lnTo>
                    <a:pt x="121094" y="769620"/>
                  </a:lnTo>
                  <a:lnTo>
                    <a:pt x="121094" y="764501"/>
                  </a:lnTo>
                  <a:lnTo>
                    <a:pt x="115722" y="767080"/>
                  </a:lnTo>
                  <a:lnTo>
                    <a:pt x="114579" y="768337"/>
                  </a:lnTo>
                  <a:lnTo>
                    <a:pt x="114579" y="779780"/>
                  </a:lnTo>
                  <a:lnTo>
                    <a:pt x="113880" y="781050"/>
                  </a:lnTo>
                  <a:lnTo>
                    <a:pt x="113639" y="781050"/>
                  </a:lnTo>
                  <a:lnTo>
                    <a:pt x="113334" y="779780"/>
                  </a:lnTo>
                  <a:lnTo>
                    <a:pt x="114579" y="779780"/>
                  </a:lnTo>
                  <a:lnTo>
                    <a:pt x="114579" y="768337"/>
                  </a:lnTo>
                  <a:lnTo>
                    <a:pt x="112560" y="770559"/>
                  </a:lnTo>
                  <a:lnTo>
                    <a:pt x="112560" y="772160"/>
                  </a:lnTo>
                  <a:lnTo>
                    <a:pt x="111188" y="773430"/>
                  </a:lnTo>
                  <a:lnTo>
                    <a:pt x="110782" y="773430"/>
                  </a:lnTo>
                  <a:lnTo>
                    <a:pt x="111785" y="772160"/>
                  </a:lnTo>
                  <a:lnTo>
                    <a:pt x="112560" y="772160"/>
                  </a:lnTo>
                  <a:lnTo>
                    <a:pt x="112560" y="770559"/>
                  </a:lnTo>
                  <a:lnTo>
                    <a:pt x="112255" y="770890"/>
                  </a:lnTo>
                  <a:lnTo>
                    <a:pt x="110832" y="772160"/>
                  </a:lnTo>
                  <a:lnTo>
                    <a:pt x="110261" y="772160"/>
                  </a:lnTo>
                  <a:lnTo>
                    <a:pt x="111264" y="770851"/>
                  </a:lnTo>
                  <a:lnTo>
                    <a:pt x="112471" y="769620"/>
                  </a:lnTo>
                  <a:lnTo>
                    <a:pt x="111264" y="769620"/>
                  </a:lnTo>
                  <a:lnTo>
                    <a:pt x="107594" y="771372"/>
                  </a:lnTo>
                  <a:lnTo>
                    <a:pt x="107594" y="866140"/>
                  </a:lnTo>
                  <a:lnTo>
                    <a:pt x="106159" y="868680"/>
                  </a:lnTo>
                  <a:lnTo>
                    <a:pt x="104508" y="869950"/>
                  </a:lnTo>
                  <a:lnTo>
                    <a:pt x="103009" y="871220"/>
                  </a:lnTo>
                  <a:lnTo>
                    <a:pt x="101625" y="872490"/>
                  </a:lnTo>
                  <a:lnTo>
                    <a:pt x="101168" y="872490"/>
                  </a:lnTo>
                  <a:lnTo>
                    <a:pt x="100698" y="871220"/>
                  </a:lnTo>
                  <a:lnTo>
                    <a:pt x="101841" y="869950"/>
                  </a:lnTo>
                  <a:lnTo>
                    <a:pt x="103314" y="868680"/>
                  </a:lnTo>
                  <a:lnTo>
                    <a:pt x="104698" y="867410"/>
                  </a:lnTo>
                  <a:lnTo>
                    <a:pt x="106133" y="866140"/>
                  </a:lnTo>
                  <a:lnTo>
                    <a:pt x="107594" y="866140"/>
                  </a:lnTo>
                  <a:lnTo>
                    <a:pt x="107594" y="771372"/>
                  </a:lnTo>
                  <a:lnTo>
                    <a:pt x="106972" y="771664"/>
                  </a:lnTo>
                  <a:lnTo>
                    <a:pt x="106972" y="839470"/>
                  </a:lnTo>
                  <a:lnTo>
                    <a:pt x="105346" y="841679"/>
                  </a:lnTo>
                  <a:lnTo>
                    <a:pt x="105346" y="847090"/>
                  </a:lnTo>
                  <a:lnTo>
                    <a:pt x="104470" y="848360"/>
                  </a:lnTo>
                  <a:lnTo>
                    <a:pt x="103847" y="849630"/>
                  </a:lnTo>
                  <a:lnTo>
                    <a:pt x="102704" y="850900"/>
                  </a:lnTo>
                  <a:lnTo>
                    <a:pt x="102489" y="850900"/>
                  </a:lnTo>
                  <a:lnTo>
                    <a:pt x="102489" y="859790"/>
                  </a:lnTo>
                  <a:lnTo>
                    <a:pt x="101638" y="861060"/>
                  </a:lnTo>
                  <a:lnTo>
                    <a:pt x="101930" y="859790"/>
                  </a:lnTo>
                  <a:lnTo>
                    <a:pt x="102489" y="859790"/>
                  </a:lnTo>
                  <a:lnTo>
                    <a:pt x="102489" y="850900"/>
                  </a:lnTo>
                  <a:lnTo>
                    <a:pt x="101485" y="850900"/>
                  </a:lnTo>
                  <a:lnTo>
                    <a:pt x="101841" y="849630"/>
                  </a:lnTo>
                  <a:lnTo>
                    <a:pt x="102844" y="848360"/>
                  </a:lnTo>
                  <a:lnTo>
                    <a:pt x="105206" y="847090"/>
                  </a:lnTo>
                  <a:lnTo>
                    <a:pt x="105346" y="847090"/>
                  </a:lnTo>
                  <a:lnTo>
                    <a:pt x="105346" y="841679"/>
                  </a:lnTo>
                  <a:lnTo>
                    <a:pt x="104165" y="843280"/>
                  </a:lnTo>
                  <a:lnTo>
                    <a:pt x="101168" y="845820"/>
                  </a:lnTo>
                  <a:lnTo>
                    <a:pt x="99593" y="847090"/>
                  </a:lnTo>
                  <a:lnTo>
                    <a:pt x="98247" y="847090"/>
                  </a:lnTo>
                  <a:lnTo>
                    <a:pt x="95389" y="848360"/>
                  </a:lnTo>
                  <a:lnTo>
                    <a:pt x="93319" y="850900"/>
                  </a:lnTo>
                  <a:lnTo>
                    <a:pt x="94869" y="847090"/>
                  </a:lnTo>
                  <a:lnTo>
                    <a:pt x="96812" y="845820"/>
                  </a:lnTo>
                  <a:lnTo>
                    <a:pt x="98513" y="843280"/>
                  </a:lnTo>
                  <a:lnTo>
                    <a:pt x="100215" y="839470"/>
                  </a:lnTo>
                  <a:lnTo>
                    <a:pt x="101168" y="838200"/>
                  </a:lnTo>
                  <a:lnTo>
                    <a:pt x="104419" y="835660"/>
                  </a:lnTo>
                  <a:lnTo>
                    <a:pt x="106172" y="834390"/>
                  </a:lnTo>
                  <a:lnTo>
                    <a:pt x="106934" y="835660"/>
                  </a:lnTo>
                  <a:lnTo>
                    <a:pt x="106807" y="838200"/>
                  </a:lnTo>
                  <a:lnTo>
                    <a:pt x="106972" y="839470"/>
                  </a:lnTo>
                  <a:lnTo>
                    <a:pt x="106972" y="771664"/>
                  </a:lnTo>
                  <a:lnTo>
                    <a:pt x="105918" y="772160"/>
                  </a:lnTo>
                  <a:lnTo>
                    <a:pt x="102819" y="773430"/>
                  </a:lnTo>
                  <a:lnTo>
                    <a:pt x="103200" y="770890"/>
                  </a:lnTo>
                  <a:lnTo>
                    <a:pt x="97294" y="772706"/>
                  </a:lnTo>
                  <a:lnTo>
                    <a:pt x="97294" y="783590"/>
                  </a:lnTo>
                  <a:lnTo>
                    <a:pt x="97028" y="784860"/>
                  </a:lnTo>
                  <a:lnTo>
                    <a:pt x="92392" y="786130"/>
                  </a:lnTo>
                  <a:lnTo>
                    <a:pt x="90830" y="786130"/>
                  </a:lnTo>
                  <a:lnTo>
                    <a:pt x="91694" y="784860"/>
                  </a:lnTo>
                  <a:lnTo>
                    <a:pt x="93980" y="783590"/>
                  </a:lnTo>
                  <a:lnTo>
                    <a:pt x="96253" y="782320"/>
                  </a:lnTo>
                  <a:lnTo>
                    <a:pt x="96913" y="782320"/>
                  </a:lnTo>
                  <a:lnTo>
                    <a:pt x="97078" y="783590"/>
                  </a:lnTo>
                  <a:lnTo>
                    <a:pt x="97294" y="783590"/>
                  </a:lnTo>
                  <a:lnTo>
                    <a:pt x="97294" y="772706"/>
                  </a:lnTo>
                  <a:lnTo>
                    <a:pt x="94907" y="773430"/>
                  </a:lnTo>
                  <a:lnTo>
                    <a:pt x="92824" y="773963"/>
                  </a:lnTo>
                  <a:lnTo>
                    <a:pt x="92824" y="783590"/>
                  </a:lnTo>
                  <a:lnTo>
                    <a:pt x="91554" y="784860"/>
                  </a:lnTo>
                  <a:lnTo>
                    <a:pt x="90500" y="784860"/>
                  </a:lnTo>
                  <a:lnTo>
                    <a:pt x="91020" y="783590"/>
                  </a:lnTo>
                  <a:lnTo>
                    <a:pt x="92824" y="783590"/>
                  </a:lnTo>
                  <a:lnTo>
                    <a:pt x="92824" y="773963"/>
                  </a:lnTo>
                  <a:lnTo>
                    <a:pt x="89839" y="774700"/>
                  </a:lnTo>
                  <a:lnTo>
                    <a:pt x="87744" y="777240"/>
                  </a:lnTo>
                  <a:lnTo>
                    <a:pt x="85813" y="778510"/>
                  </a:lnTo>
                  <a:lnTo>
                    <a:pt x="81076" y="782320"/>
                  </a:lnTo>
                  <a:lnTo>
                    <a:pt x="78930" y="783590"/>
                  </a:lnTo>
                  <a:lnTo>
                    <a:pt x="75717" y="789940"/>
                  </a:lnTo>
                  <a:lnTo>
                    <a:pt x="72478" y="795020"/>
                  </a:lnTo>
                  <a:lnTo>
                    <a:pt x="70853" y="800100"/>
                  </a:lnTo>
                  <a:lnTo>
                    <a:pt x="67805" y="803910"/>
                  </a:lnTo>
                  <a:lnTo>
                    <a:pt x="66840" y="805700"/>
                  </a:lnTo>
                  <a:lnTo>
                    <a:pt x="66840" y="808990"/>
                  </a:lnTo>
                  <a:lnTo>
                    <a:pt x="65798" y="810260"/>
                  </a:lnTo>
                  <a:lnTo>
                    <a:pt x="65735" y="815416"/>
                  </a:lnTo>
                  <a:lnTo>
                    <a:pt x="65620" y="816610"/>
                  </a:lnTo>
                  <a:lnTo>
                    <a:pt x="61976" y="820420"/>
                  </a:lnTo>
                  <a:lnTo>
                    <a:pt x="60909" y="820420"/>
                  </a:lnTo>
                  <a:lnTo>
                    <a:pt x="61379" y="819150"/>
                  </a:lnTo>
                  <a:lnTo>
                    <a:pt x="63474" y="816610"/>
                  </a:lnTo>
                  <a:lnTo>
                    <a:pt x="64363" y="816610"/>
                  </a:lnTo>
                  <a:lnTo>
                    <a:pt x="65735" y="815416"/>
                  </a:lnTo>
                  <a:lnTo>
                    <a:pt x="65735" y="810260"/>
                  </a:lnTo>
                  <a:lnTo>
                    <a:pt x="66509" y="808990"/>
                  </a:lnTo>
                  <a:lnTo>
                    <a:pt x="66840" y="808990"/>
                  </a:lnTo>
                  <a:lnTo>
                    <a:pt x="66840" y="805700"/>
                  </a:lnTo>
                  <a:lnTo>
                    <a:pt x="65747" y="807720"/>
                  </a:lnTo>
                  <a:lnTo>
                    <a:pt x="65430" y="807720"/>
                  </a:lnTo>
                  <a:lnTo>
                    <a:pt x="64363" y="808990"/>
                  </a:lnTo>
                  <a:lnTo>
                    <a:pt x="60286" y="811530"/>
                  </a:lnTo>
                  <a:lnTo>
                    <a:pt x="55511" y="815416"/>
                  </a:lnTo>
                  <a:lnTo>
                    <a:pt x="51219" y="819150"/>
                  </a:lnTo>
                  <a:lnTo>
                    <a:pt x="50888" y="820420"/>
                  </a:lnTo>
                  <a:lnTo>
                    <a:pt x="49631" y="820420"/>
                  </a:lnTo>
                  <a:lnTo>
                    <a:pt x="48793" y="821690"/>
                  </a:lnTo>
                  <a:lnTo>
                    <a:pt x="47929" y="821690"/>
                  </a:lnTo>
                  <a:lnTo>
                    <a:pt x="46748" y="823125"/>
                  </a:lnTo>
                  <a:lnTo>
                    <a:pt x="68008" y="823125"/>
                  </a:lnTo>
                  <a:lnTo>
                    <a:pt x="70612" y="820420"/>
                  </a:lnTo>
                  <a:lnTo>
                    <a:pt x="71348" y="819150"/>
                  </a:lnTo>
                  <a:lnTo>
                    <a:pt x="70904" y="819150"/>
                  </a:lnTo>
                  <a:lnTo>
                    <a:pt x="71132" y="817880"/>
                  </a:lnTo>
                  <a:lnTo>
                    <a:pt x="71602" y="816610"/>
                  </a:lnTo>
                  <a:lnTo>
                    <a:pt x="71259" y="816610"/>
                  </a:lnTo>
                  <a:lnTo>
                    <a:pt x="70688" y="817880"/>
                  </a:lnTo>
                  <a:lnTo>
                    <a:pt x="66319" y="820420"/>
                  </a:lnTo>
                  <a:lnTo>
                    <a:pt x="69735" y="815340"/>
                  </a:lnTo>
                  <a:lnTo>
                    <a:pt x="70053" y="815340"/>
                  </a:lnTo>
                  <a:lnTo>
                    <a:pt x="71259" y="816444"/>
                  </a:lnTo>
                  <a:lnTo>
                    <a:pt x="71666" y="816152"/>
                  </a:lnTo>
                  <a:lnTo>
                    <a:pt x="71615" y="816279"/>
                  </a:lnTo>
                  <a:lnTo>
                    <a:pt x="78054" y="808901"/>
                  </a:lnTo>
                  <a:lnTo>
                    <a:pt x="79248" y="807466"/>
                  </a:lnTo>
                  <a:lnTo>
                    <a:pt x="79806" y="806234"/>
                  </a:lnTo>
                  <a:lnTo>
                    <a:pt x="78473" y="805980"/>
                  </a:lnTo>
                  <a:lnTo>
                    <a:pt x="77089" y="807046"/>
                  </a:lnTo>
                  <a:lnTo>
                    <a:pt x="75679" y="808494"/>
                  </a:lnTo>
                  <a:lnTo>
                    <a:pt x="71742" y="812673"/>
                  </a:lnTo>
                  <a:lnTo>
                    <a:pt x="72288" y="811530"/>
                  </a:lnTo>
                  <a:lnTo>
                    <a:pt x="72542" y="810260"/>
                  </a:lnTo>
                  <a:lnTo>
                    <a:pt x="72694" y="808990"/>
                  </a:lnTo>
                  <a:lnTo>
                    <a:pt x="72377" y="807720"/>
                  </a:lnTo>
                  <a:lnTo>
                    <a:pt x="81521" y="798830"/>
                  </a:lnTo>
                  <a:lnTo>
                    <a:pt x="80784" y="797560"/>
                  </a:lnTo>
                  <a:lnTo>
                    <a:pt x="83007" y="793750"/>
                  </a:lnTo>
                  <a:lnTo>
                    <a:pt x="84531" y="792480"/>
                  </a:lnTo>
                  <a:lnTo>
                    <a:pt x="86220" y="792480"/>
                  </a:lnTo>
                  <a:lnTo>
                    <a:pt x="86512" y="793750"/>
                  </a:lnTo>
                  <a:lnTo>
                    <a:pt x="87515" y="793750"/>
                  </a:lnTo>
                  <a:lnTo>
                    <a:pt x="87782" y="795020"/>
                  </a:lnTo>
                  <a:lnTo>
                    <a:pt x="89433" y="795020"/>
                  </a:lnTo>
                  <a:lnTo>
                    <a:pt x="92430" y="792480"/>
                  </a:lnTo>
                  <a:lnTo>
                    <a:pt x="93929" y="791210"/>
                  </a:lnTo>
                  <a:lnTo>
                    <a:pt x="92684" y="793889"/>
                  </a:lnTo>
                  <a:lnTo>
                    <a:pt x="92684" y="875030"/>
                  </a:lnTo>
                  <a:lnTo>
                    <a:pt x="91732" y="876300"/>
                  </a:lnTo>
                  <a:lnTo>
                    <a:pt x="91071" y="876300"/>
                  </a:lnTo>
                  <a:lnTo>
                    <a:pt x="91579" y="875030"/>
                  </a:lnTo>
                  <a:lnTo>
                    <a:pt x="92684" y="875030"/>
                  </a:lnTo>
                  <a:lnTo>
                    <a:pt x="92684" y="793889"/>
                  </a:lnTo>
                  <a:lnTo>
                    <a:pt x="92049" y="795261"/>
                  </a:lnTo>
                  <a:lnTo>
                    <a:pt x="92049" y="867410"/>
                  </a:lnTo>
                  <a:lnTo>
                    <a:pt x="91744" y="867410"/>
                  </a:lnTo>
                  <a:lnTo>
                    <a:pt x="91986" y="866140"/>
                  </a:lnTo>
                  <a:lnTo>
                    <a:pt x="92049" y="867410"/>
                  </a:lnTo>
                  <a:lnTo>
                    <a:pt x="92049" y="795261"/>
                  </a:lnTo>
                  <a:lnTo>
                    <a:pt x="91567" y="796290"/>
                  </a:lnTo>
                  <a:lnTo>
                    <a:pt x="88671" y="798830"/>
                  </a:lnTo>
                  <a:lnTo>
                    <a:pt x="83045" y="805180"/>
                  </a:lnTo>
                  <a:lnTo>
                    <a:pt x="84683" y="806450"/>
                  </a:lnTo>
                  <a:lnTo>
                    <a:pt x="84289" y="806792"/>
                  </a:lnTo>
                  <a:lnTo>
                    <a:pt x="84289" y="885190"/>
                  </a:lnTo>
                  <a:lnTo>
                    <a:pt x="84048" y="886460"/>
                  </a:lnTo>
                  <a:lnTo>
                    <a:pt x="83997" y="885190"/>
                  </a:lnTo>
                  <a:lnTo>
                    <a:pt x="84289" y="885190"/>
                  </a:lnTo>
                  <a:lnTo>
                    <a:pt x="84289" y="806792"/>
                  </a:lnTo>
                  <a:lnTo>
                    <a:pt x="79476" y="810882"/>
                  </a:lnTo>
                  <a:lnTo>
                    <a:pt x="79476" y="871220"/>
                  </a:lnTo>
                  <a:lnTo>
                    <a:pt x="77444" y="873760"/>
                  </a:lnTo>
                  <a:lnTo>
                    <a:pt x="73545" y="880110"/>
                  </a:lnTo>
                  <a:lnTo>
                    <a:pt x="73545" y="889000"/>
                  </a:lnTo>
                  <a:lnTo>
                    <a:pt x="72555" y="891540"/>
                  </a:lnTo>
                  <a:lnTo>
                    <a:pt x="71310" y="891540"/>
                  </a:lnTo>
                  <a:lnTo>
                    <a:pt x="71310" y="915670"/>
                  </a:lnTo>
                  <a:lnTo>
                    <a:pt x="68986" y="918210"/>
                  </a:lnTo>
                  <a:lnTo>
                    <a:pt x="67475" y="919480"/>
                  </a:lnTo>
                  <a:lnTo>
                    <a:pt x="66014" y="922020"/>
                  </a:lnTo>
                  <a:lnTo>
                    <a:pt x="64909" y="922807"/>
                  </a:lnTo>
                  <a:lnTo>
                    <a:pt x="64909" y="1026160"/>
                  </a:lnTo>
                  <a:lnTo>
                    <a:pt x="58280" y="1029970"/>
                  </a:lnTo>
                  <a:lnTo>
                    <a:pt x="52336" y="1032510"/>
                  </a:lnTo>
                  <a:lnTo>
                    <a:pt x="52158" y="1032510"/>
                  </a:lnTo>
                  <a:lnTo>
                    <a:pt x="56311" y="1028700"/>
                  </a:lnTo>
                  <a:lnTo>
                    <a:pt x="64706" y="1026160"/>
                  </a:lnTo>
                  <a:lnTo>
                    <a:pt x="64909" y="1026160"/>
                  </a:lnTo>
                  <a:lnTo>
                    <a:pt x="64909" y="922807"/>
                  </a:lnTo>
                  <a:lnTo>
                    <a:pt x="64223" y="923290"/>
                  </a:lnTo>
                  <a:lnTo>
                    <a:pt x="64185" y="1023620"/>
                  </a:lnTo>
                  <a:lnTo>
                    <a:pt x="64033" y="1024890"/>
                  </a:lnTo>
                  <a:lnTo>
                    <a:pt x="63804" y="1024890"/>
                  </a:lnTo>
                  <a:lnTo>
                    <a:pt x="61569" y="1026160"/>
                  </a:lnTo>
                  <a:lnTo>
                    <a:pt x="58928" y="1027430"/>
                  </a:lnTo>
                  <a:lnTo>
                    <a:pt x="55600" y="1028700"/>
                  </a:lnTo>
                  <a:lnTo>
                    <a:pt x="42989" y="1033780"/>
                  </a:lnTo>
                  <a:lnTo>
                    <a:pt x="41935" y="1033780"/>
                  </a:lnTo>
                  <a:lnTo>
                    <a:pt x="40906" y="1035050"/>
                  </a:lnTo>
                  <a:lnTo>
                    <a:pt x="39662" y="1035050"/>
                  </a:lnTo>
                  <a:lnTo>
                    <a:pt x="35877" y="1036320"/>
                  </a:lnTo>
                  <a:lnTo>
                    <a:pt x="33286" y="1037590"/>
                  </a:lnTo>
                  <a:lnTo>
                    <a:pt x="32778" y="1036320"/>
                  </a:lnTo>
                  <a:lnTo>
                    <a:pt x="35864" y="1035050"/>
                  </a:lnTo>
                  <a:lnTo>
                    <a:pt x="37604" y="1033780"/>
                  </a:lnTo>
                  <a:lnTo>
                    <a:pt x="38138" y="1032510"/>
                  </a:lnTo>
                  <a:lnTo>
                    <a:pt x="38569" y="1032510"/>
                  </a:lnTo>
                  <a:lnTo>
                    <a:pt x="39370" y="1031240"/>
                  </a:lnTo>
                  <a:lnTo>
                    <a:pt x="39966" y="1031240"/>
                  </a:lnTo>
                  <a:lnTo>
                    <a:pt x="41617" y="1029970"/>
                  </a:lnTo>
                  <a:lnTo>
                    <a:pt x="43116" y="1029970"/>
                  </a:lnTo>
                  <a:lnTo>
                    <a:pt x="43675" y="1028700"/>
                  </a:lnTo>
                  <a:lnTo>
                    <a:pt x="44170" y="1028700"/>
                  </a:lnTo>
                  <a:lnTo>
                    <a:pt x="45732" y="1027430"/>
                  </a:lnTo>
                  <a:lnTo>
                    <a:pt x="47409" y="1023620"/>
                  </a:lnTo>
                  <a:lnTo>
                    <a:pt x="47967" y="1022350"/>
                  </a:lnTo>
                  <a:lnTo>
                    <a:pt x="48310" y="1022350"/>
                  </a:lnTo>
                  <a:lnTo>
                    <a:pt x="48755" y="1021080"/>
                  </a:lnTo>
                  <a:lnTo>
                    <a:pt x="50063" y="1021080"/>
                  </a:lnTo>
                  <a:lnTo>
                    <a:pt x="49568" y="1024890"/>
                  </a:lnTo>
                  <a:lnTo>
                    <a:pt x="48691" y="1026160"/>
                  </a:lnTo>
                  <a:lnTo>
                    <a:pt x="47129" y="1028700"/>
                  </a:lnTo>
                  <a:lnTo>
                    <a:pt x="49022" y="1028268"/>
                  </a:lnTo>
                  <a:lnTo>
                    <a:pt x="49199" y="1027607"/>
                  </a:lnTo>
                  <a:lnTo>
                    <a:pt x="49276" y="1026160"/>
                  </a:lnTo>
                  <a:lnTo>
                    <a:pt x="49479" y="1026160"/>
                  </a:lnTo>
                  <a:lnTo>
                    <a:pt x="49631" y="1024890"/>
                  </a:lnTo>
                  <a:lnTo>
                    <a:pt x="50749" y="1023620"/>
                  </a:lnTo>
                  <a:lnTo>
                    <a:pt x="52438" y="1023620"/>
                  </a:lnTo>
                  <a:lnTo>
                    <a:pt x="52273" y="1024890"/>
                  </a:lnTo>
                  <a:lnTo>
                    <a:pt x="51612" y="1026160"/>
                  </a:lnTo>
                  <a:lnTo>
                    <a:pt x="50990" y="1027430"/>
                  </a:lnTo>
                  <a:lnTo>
                    <a:pt x="49961" y="1028065"/>
                  </a:lnTo>
                  <a:lnTo>
                    <a:pt x="52730" y="1027430"/>
                  </a:lnTo>
                  <a:lnTo>
                    <a:pt x="59169" y="1024890"/>
                  </a:lnTo>
                  <a:lnTo>
                    <a:pt x="63804" y="1024890"/>
                  </a:lnTo>
                  <a:lnTo>
                    <a:pt x="64020" y="1023620"/>
                  </a:lnTo>
                  <a:lnTo>
                    <a:pt x="64185" y="1023620"/>
                  </a:lnTo>
                  <a:lnTo>
                    <a:pt x="64185" y="923290"/>
                  </a:lnTo>
                  <a:lnTo>
                    <a:pt x="64706" y="922020"/>
                  </a:lnTo>
                  <a:lnTo>
                    <a:pt x="65239" y="920750"/>
                  </a:lnTo>
                  <a:lnTo>
                    <a:pt x="65773" y="919480"/>
                  </a:lnTo>
                  <a:lnTo>
                    <a:pt x="67754" y="918210"/>
                  </a:lnTo>
                  <a:lnTo>
                    <a:pt x="69672" y="916940"/>
                  </a:lnTo>
                  <a:lnTo>
                    <a:pt x="71310" y="915670"/>
                  </a:lnTo>
                  <a:lnTo>
                    <a:pt x="71310" y="891540"/>
                  </a:lnTo>
                  <a:lnTo>
                    <a:pt x="70764" y="891540"/>
                  </a:lnTo>
                  <a:lnTo>
                    <a:pt x="69735" y="892810"/>
                  </a:lnTo>
                  <a:lnTo>
                    <a:pt x="64782" y="892810"/>
                  </a:lnTo>
                  <a:lnTo>
                    <a:pt x="66522" y="891540"/>
                  </a:lnTo>
                  <a:lnTo>
                    <a:pt x="68262" y="890270"/>
                  </a:lnTo>
                  <a:lnTo>
                    <a:pt x="69430" y="889000"/>
                  </a:lnTo>
                  <a:lnTo>
                    <a:pt x="73545" y="889000"/>
                  </a:lnTo>
                  <a:lnTo>
                    <a:pt x="73545" y="880110"/>
                  </a:lnTo>
                  <a:lnTo>
                    <a:pt x="69176" y="883920"/>
                  </a:lnTo>
                  <a:lnTo>
                    <a:pt x="66509" y="887730"/>
                  </a:lnTo>
                  <a:lnTo>
                    <a:pt x="65493" y="889000"/>
                  </a:lnTo>
                  <a:lnTo>
                    <a:pt x="64833" y="889000"/>
                  </a:lnTo>
                  <a:lnTo>
                    <a:pt x="67513" y="885190"/>
                  </a:lnTo>
                  <a:lnTo>
                    <a:pt x="68376" y="883920"/>
                  </a:lnTo>
                  <a:lnTo>
                    <a:pt x="69240" y="882650"/>
                  </a:lnTo>
                  <a:lnTo>
                    <a:pt x="66611" y="883920"/>
                  </a:lnTo>
                  <a:lnTo>
                    <a:pt x="65989" y="883920"/>
                  </a:lnTo>
                  <a:lnTo>
                    <a:pt x="67386" y="881380"/>
                  </a:lnTo>
                  <a:lnTo>
                    <a:pt x="68453" y="881380"/>
                  </a:lnTo>
                  <a:lnTo>
                    <a:pt x="71856" y="877570"/>
                  </a:lnTo>
                  <a:lnTo>
                    <a:pt x="74320" y="875030"/>
                  </a:lnTo>
                  <a:lnTo>
                    <a:pt x="76123" y="872490"/>
                  </a:lnTo>
                  <a:lnTo>
                    <a:pt x="79476" y="871220"/>
                  </a:lnTo>
                  <a:lnTo>
                    <a:pt x="79476" y="810882"/>
                  </a:lnTo>
                  <a:lnTo>
                    <a:pt x="77203" y="812800"/>
                  </a:lnTo>
                  <a:lnTo>
                    <a:pt x="74510" y="815340"/>
                  </a:lnTo>
                  <a:lnTo>
                    <a:pt x="71945" y="819150"/>
                  </a:lnTo>
                  <a:lnTo>
                    <a:pt x="71399" y="819150"/>
                  </a:lnTo>
                  <a:lnTo>
                    <a:pt x="70612" y="820420"/>
                  </a:lnTo>
                  <a:lnTo>
                    <a:pt x="64452" y="828040"/>
                  </a:lnTo>
                  <a:lnTo>
                    <a:pt x="63233" y="829310"/>
                  </a:lnTo>
                  <a:lnTo>
                    <a:pt x="63004" y="829310"/>
                  </a:lnTo>
                  <a:lnTo>
                    <a:pt x="63296" y="828040"/>
                  </a:lnTo>
                  <a:lnTo>
                    <a:pt x="66954" y="824230"/>
                  </a:lnTo>
                  <a:lnTo>
                    <a:pt x="60350" y="824230"/>
                  </a:lnTo>
                  <a:lnTo>
                    <a:pt x="60350" y="1002030"/>
                  </a:lnTo>
                  <a:lnTo>
                    <a:pt x="59817" y="1003300"/>
                  </a:lnTo>
                  <a:lnTo>
                    <a:pt x="58813" y="1003300"/>
                  </a:lnTo>
                  <a:lnTo>
                    <a:pt x="59207" y="1002030"/>
                  </a:lnTo>
                  <a:lnTo>
                    <a:pt x="60350" y="1002030"/>
                  </a:lnTo>
                  <a:lnTo>
                    <a:pt x="60350" y="824230"/>
                  </a:lnTo>
                  <a:lnTo>
                    <a:pt x="60312" y="836930"/>
                  </a:lnTo>
                  <a:lnTo>
                    <a:pt x="59105" y="838403"/>
                  </a:lnTo>
                  <a:lnTo>
                    <a:pt x="59105" y="942340"/>
                  </a:lnTo>
                  <a:lnTo>
                    <a:pt x="58496" y="943432"/>
                  </a:lnTo>
                  <a:lnTo>
                    <a:pt x="58496" y="1009650"/>
                  </a:lnTo>
                  <a:lnTo>
                    <a:pt x="56845" y="1012190"/>
                  </a:lnTo>
                  <a:lnTo>
                    <a:pt x="56032" y="1012190"/>
                  </a:lnTo>
                  <a:lnTo>
                    <a:pt x="55841" y="1010920"/>
                  </a:lnTo>
                  <a:lnTo>
                    <a:pt x="56095" y="1010920"/>
                  </a:lnTo>
                  <a:lnTo>
                    <a:pt x="56489" y="1009650"/>
                  </a:lnTo>
                  <a:lnTo>
                    <a:pt x="58496" y="1009650"/>
                  </a:lnTo>
                  <a:lnTo>
                    <a:pt x="58496" y="943432"/>
                  </a:lnTo>
                  <a:lnTo>
                    <a:pt x="58394" y="943610"/>
                  </a:lnTo>
                  <a:lnTo>
                    <a:pt x="57175" y="944880"/>
                  </a:lnTo>
                  <a:lnTo>
                    <a:pt x="55702" y="944880"/>
                  </a:lnTo>
                  <a:lnTo>
                    <a:pt x="54038" y="946150"/>
                  </a:lnTo>
                  <a:lnTo>
                    <a:pt x="53911" y="944880"/>
                  </a:lnTo>
                  <a:lnTo>
                    <a:pt x="55257" y="943610"/>
                  </a:lnTo>
                  <a:lnTo>
                    <a:pt x="56375" y="943610"/>
                  </a:lnTo>
                  <a:lnTo>
                    <a:pt x="57442" y="942340"/>
                  </a:lnTo>
                  <a:lnTo>
                    <a:pt x="59105" y="942340"/>
                  </a:lnTo>
                  <a:lnTo>
                    <a:pt x="59105" y="838403"/>
                  </a:lnTo>
                  <a:lnTo>
                    <a:pt x="55892" y="842327"/>
                  </a:lnTo>
                  <a:lnTo>
                    <a:pt x="55892" y="924560"/>
                  </a:lnTo>
                  <a:lnTo>
                    <a:pt x="54902" y="925830"/>
                  </a:lnTo>
                  <a:lnTo>
                    <a:pt x="52768" y="928370"/>
                  </a:lnTo>
                  <a:lnTo>
                    <a:pt x="52743" y="1007110"/>
                  </a:lnTo>
                  <a:lnTo>
                    <a:pt x="51739" y="1008176"/>
                  </a:lnTo>
                  <a:lnTo>
                    <a:pt x="51739" y="1010920"/>
                  </a:lnTo>
                  <a:lnTo>
                    <a:pt x="48679" y="1014730"/>
                  </a:lnTo>
                  <a:lnTo>
                    <a:pt x="47548" y="1013460"/>
                  </a:lnTo>
                  <a:lnTo>
                    <a:pt x="48387" y="1010920"/>
                  </a:lnTo>
                  <a:lnTo>
                    <a:pt x="48539" y="1010920"/>
                  </a:lnTo>
                  <a:lnTo>
                    <a:pt x="51739" y="1010920"/>
                  </a:lnTo>
                  <a:lnTo>
                    <a:pt x="51739" y="1008176"/>
                  </a:lnTo>
                  <a:lnTo>
                    <a:pt x="51536" y="1008380"/>
                  </a:lnTo>
                  <a:lnTo>
                    <a:pt x="49745" y="1009650"/>
                  </a:lnTo>
                  <a:lnTo>
                    <a:pt x="48628" y="1010793"/>
                  </a:lnTo>
                  <a:lnTo>
                    <a:pt x="49466" y="1009650"/>
                  </a:lnTo>
                  <a:lnTo>
                    <a:pt x="50812" y="1007110"/>
                  </a:lnTo>
                  <a:lnTo>
                    <a:pt x="52743" y="1007110"/>
                  </a:lnTo>
                  <a:lnTo>
                    <a:pt x="52743" y="928395"/>
                  </a:lnTo>
                  <a:lnTo>
                    <a:pt x="50444" y="930529"/>
                  </a:lnTo>
                  <a:lnTo>
                    <a:pt x="50444" y="963930"/>
                  </a:lnTo>
                  <a:lnTo>
                    <a:pt x="48679" y="966470"/>
                  </a:lnTo>
                  <a:lnTo>
                    <a:pt x="48056" y="966470"/>
                  </a:lnTo>
                  <a:lnTo>
                    <a:pt x="48056" y="1010920"/>
                  </a:lnTo>
                  <a:lnTo>
                    <a:pt x="46545" y="1013460"/>
                  </a:lnTo>
                  <a:lnTo>
                    <a:pt x="45974" y="1013460"/>
                  </a:lnTo>
                  <a:lnTo>
                    <a:pt x="44615" y="1014730"/>
                  </a:lnTo>
                  <a:lnTo>
                    <a:pt x="44018" y="1014730"/>
                  </a:lnTo>
                  <a:lnTo>
                    <a:pt x="44145" y="1013460"/>
                  </a:lnTo>
                  <a:lnTo>
                    <a:pt x="44856" y="1012190"/>
                  </a:lnTo>
                  <a:lnTo>
                    <a:pt x="45161" y="1012190"/>
                  </a:lnTo>
                  <a:lnTo>
                    <a:pt x="46431" y="1011618"/>
                  </a:lnTo>
                  <a:lnTo>
                    <a:pt x="46812" y="1010920"/>
                  </a:lnTo>
                  <a:lnTo>
                    <a:pt x="48018" y="1010920"/>
                  </a:lnTo>
                  <a:lnTo>
                    <a:pt x="48056" y="966470"/>
                  </a:lnTo>
                  <a:lnTo>
                    <a:pt x="47307" y="967740"/>
                  </a:lnTo>
                  <a:lnTo>
                    <a:pt x="48018" y="966470"/>
                  </a:lnTo>
                  <a:lnTo>
                    <a:pt x="46837" y="967765"/>
                  </a:lnTo>
                  <a:lnTo>
                    <a:pt x="46837" y="1003300"/>
                  </a:lnTo>
                  <a:lnTo>
                    <a:pt x="46367" y="1004570"/>
                  </a:lnTo>
                  <a:lnTo>
                    <a:pt x="45351" y="1004570"/>
                  </a:lnTo>
                  <a:lnTo>
                    <a:pt x="45567" y="1003300"/>
                  </a:lnTo>
                  <a:lnTo>
                    <a:pt x="46837" y="1003300"/>
                  </a:lnTo>
                  <a:lnTo>
                    <a:pt x="46837" y="967765"/>
                  </a:lnTo>
                  <a:lnTo>
                    <a:pt x="44297" y="970559"/>
                  </a:lnTo>
                  <a:lnTo>
                    <a:pt x="44297" y="977900"/>
                  </a:lnTo>
                  <a:lnTo>
                    <a:pt x="43865" y="979170"/>
                  </a:lnTo>
                  <a:lnTo>
                    <a:pt x="42875" y="979170"/>
                  </a:lnTo>
                  <a:lnTo>
                    <a:pt x="42875" y="1010920"/>
                  </a:lnTo>
                  <a:lnTo>
                    <a:pt x="42075" y="1012190"/>
                  </a:lnTo>
                  <a:lnTo>
                    <a:pt x="41363" y="1013460"/>
                  </a:lnTo>
                  <a:lnTo>
                    <a:pt x="39814" y="1013460"/>
                  </a:lnTo>
                  <a:lnTo>
                    <a:pt x="39979" y="1012190"/>
                  </a:lnTo>
                  <a:lnTo>
                    <a:pt x="41224" y="1012190"/>
                  </a:lnTo>
                  <a:lnTo>
                    <a:pt x="42011" y="1010920"/>
                  </a:lnTo>
                  <a:lnTo>
                    <a:pt x="42875" y="1010920"/>
                  </a:lnTo>
                  <a:lnTo>
                    <a:pt x="42875" y="979170"/>
                  </a:lnTo>
                  <a:lnTo>
                    <a:pt x="42494" y="979170"/>
                  </a:lnTo>
                  <a:lnTo>
                    <a:pt x="41732" y="980440"/>
                  </a:lnTo>
                  <a:lnTo>
                    <a:pt x="39662" y="980440"/>
                  </a:lnTo>
                  <a:lnTo>
                    <a:pt x="41694" y="979170"/>
                  </a:lnTo>
                  <a:lnTo>
                    <a:pt x="43002" y="977900"/>
                  </a:lnTo>
                  <a:lnTo>
                    <a:pt x="44297" y="977900"/>
                  </a:lnTo>
                  <a:lnTo>
                    <a:pt x="44297" y="970559"/>
                  </a:lnTo>
                  <a:lnTo>
                    <a:pt x="43383" y="971550"/>
                  </a:lnTo>
                  <a:lnTo>
                    <a:pt x="43243" y="971550"/>
                  </a:lnTo>
                  <a:lnTo>
                    <a:pt x="44323" y="970280"/>
                  </a:lnTo>
                  <a:lnTo>
                    <a:pt x="46469" y="967740"/>
                  </a:lnTo>
                  <a:lnTo>
                    <a:pt x="48615" y="965200"/>
                  </a:lnTo>
                  <a:lnTo>
                    <a:pt x="49174" y="965200"/>
                  </a:lnTo>
                  <a:lnTo>
                    <a:pt x="49834" y="963930"/>
                  </a:lnTo>
                  <a:lnTo>
                    <a:pt x="50444" y="963930"/>
                  </a:lnTo>
                  <a:lnTo>
                    <a:pt x="50444" y="930529"/>
                  </a:lnTo>
                  <a:lnTo>
                    <a:pt x="48653" y="932180"/>
                  </a:lnTo>
                  <a:lnTo>
                    <a:pt x="48501" y="932180"/>
                  </a:lnTo>
                  <a:lnTo>
                    <a:pt x="48501" y="957580"/>
                  </a:lnTo>
                  <a:lnTo>
                    <a:pt x="45504" y="961390"/>
                  </a:lnTo>
                  <a:lnTo>
                    <a:pt x="45034" y="960120"/>
                  </a:lnTo>
                  <a:lnTo>
                    <a:pt x="43764" y="961390"/>
                  </a:lnTo>
                  <a:lnTo>
                    <a:pt x="44665" y="960120"/>
                  </a:lnTo>
                  <a:lnTo>
                    <a:pt x="45567" y="958850"/>
                  </a:lnTo>
                  <a:lnTo>
                    <a:pt x="47637" y="957580"/>
                  </a:lnTo>
                  <a:lnTo>
                    <a:pt x="48501" y="957580"/>
                  </a:lnTo>
                  <a:lnTo>
                    <a:pt x="48501" y="932180"/>
                  </a:lnTo>
                  <a:lnTo>
                    <a:pt x="48336" y="932180"/>
                  </a:lnTo>
                  <a:lnTo>
                    <a:pt x="49682" y="929640"/>
                  </a:lnTo>
                  <a:lnTo>
                    <a:pt x="50812" y="928370"/>
                  </a:lnTo>
                  <a:lnTo>
                    <a:pt x="51943" y="927100"/>
                  </a:lnTo>
                  <a:lnTo>
                    <a:pt x="53149" y="925830"/>
                  </a:lnTo>
                  <a:lnTo>
                    <a:pt x="55016" y="924560"/>
                  </a:lnTo>
                  <a:lnTo>
                    <a:pt x="55892" y="924560"/>
                  </a:lnTo>
                  <a:lnTo>
                    <a:pt x="55892" y="842327"/>
                  </a:lnTo>
                  <a:lnTo>
                    <a:pt x="48844" y="850912"/>
                  </a:lnTo>
                  <a:lnTo>
                    <a:pt x="45224" y="853351"/>
                  </a:lnTo>
                  <a:lnTo>
                    <a:pt x="45224" y="920750"/>
                  </a:lnTo>
                  <a:lnTo>
                    <a:pt x="44411" y="922020"/>
                  </a:lnTo>
                  <a:lnTo>
                    <a:pt x="43548" y="922020"/>
                  </a:lnTo>
                  <a:lnTo>
                    <a:pt x="44246" y="920750"/>
                  </a:lnTo>
                  <a:lnTo>
                    <a:pt x="45224" y="920750"/>
                  </a:lnTo>
                  <a:lnTo>
                    <a:pt x="45224" y="853351"/>
                  </a:lnTo>
                  <a:lnTo>
                    <a:pt x="45085" y="853440"/>
                  </a:lnTo>
                  <a:lnTo>
                    <a:pt x="43281" y="856119"/>
                  </a:lnTo>
                  <a:lnTo>
                    <a:pt x="43281" y="960259"/>
                  </a:lnTo>
                  <a:lnTo>
                    <a:pt x="43205" y="961390"/>
                  </a:lnTo>
                  <a:lnTo>
                    <a:pt x="36779" y="967740"/>
                  </a:lnTo>
                  <a:lnTo>
                    <a:pt x="35725" y="967740"/>
                  </a:lnTo>
                  <a:lnTo>
                    <a:pt x="35928" y="966470"/>
                  </a:lnTo>
                  <a:lnTo>
                    <a:pt x="38227" y="963930"/>
                  </a:lnTo>
                  <a:lnTo>
                    <a:pt x="40652" y="961390"/>
                  </a:lnTo>
                  <a:lnTo>
                    <a:pt x="43281" y="960259"/>
                  </a:lnTo>
                  <a:lnTo>
                    <a:pt x="43281" y="856119"/>
                  </a:lnTo>
                  <a:lnTo>
                    <a:pt x="39954" y="861060"/>
                  </a:lnTo>
                  <a:lnTo>
                    <a:pt x="37515" y="861060"/>
                  </a:lnTo>
                  <a:lnTo>
                    <a:pt x="37515" y="904240"/>
                  </a:lnTo>
                  <a:lnTo>
                    <a:pt x="37249" y="905510"/>
                  </a:lnTo>
                  <a:lnTo>
                    <a:pt x="37325" y="904240"/>
                  </a:lnTo>
                  <a:lnTo>
                    <a:pt x="37515" y="904240"/>
                  </a:lnTo>
                  <a:lnTo>
                    <a:pt x="37515" y="861060"/>
                  </a:lnTo>
                  <a:lnTo>
                    <a:pt x="36474" y="861060"/>
                  </a:lnTo>
                  <a:lnTo>
                    <a:pt x="36410" y="891540"/>
                  </a:lnTo>
                  <a:lnTo>
                    <a:pt x="35382" y="892810"/>
                  </a:lnTo>
                  <a:lnTo>
                    <a:pt x="34455" y="892810"/>
                  </a:lnTo>
                  <a:lnTo>
                    <a:pt x="33388" y="894080"/>
                  </a:lnTo>
                  <a:lnTo>
                    <a:pt x="32448" y="895350"/>
                  </a:lnTo>
                  <a:lnTo>
                    <a:pt x="32423" y="894080"/>
                  </a:lnTo>
                  <a:lnTo>
                    <a:pt x="33083" y="894080"/>
                  </a:lnTo>
                  <a:lnTo>
                    <a:pt x="33604" y="892810"/>
                  </a:lnTo>
                  <a:lnTo>
                    <a:pt x="34366" y="891540"/>
                  </a:lnTo>
                  <a:lnTo>
                    <a:pt x="36410" y="891540"/>
                  </a:lnTo>
                  <a:lnTo>
                    <a:pt x="36410" y="861110"/>
                  </a:lnTo>
                  <a:lnTo>
                    <a:pt x="34848" y="862330"/>
                  </a:lnTo>
                  <a:lnTo>
                    <a:pt x="33997" y="862888"/>
                  </a:lnTo>
                  <a:lnTo>
                    <a:pt x="33997" y="867410"/>
                  </a:lnTo>
                  <a:lnTo>
                    <a:pt x="33731" y="868680"/>
                  </a:lnTo>
                  <a:lnTo>
                    <a:pt x="33909" y="867410"/>
                  </a:lnTo>
                  <a:lnTo>
                    <a:pt x="33997" y="862888"/>
                  </a:lnTo>
                  <a:lnTo>
                    <a:pt x="33274" y="863358"/>
                  </a:lnTo>
                  <a:lnTo>
                    <a:pt x="33274" y="868997"/>
                  </a:lnTo>
                  <a:lnTo>
                    <a:pt x="33032" y="869950"/>
                  </a:lnTo>
                  <a:lnTo>
                    <a:pt x="31915" y="869950"/>
                  </a:lnTo>
                  <a:lnTo>
                    <a:pt x="33274" y="868997"/>
                  </a:lnTo>
                  <a:lnTo>
                    <a:pt x="33274" y="863358"/>
                  </a:lnTo>
                  <a:lnTo>
                    <a:pt x="31292" y="864628"/>
                  </a:lnTo>
                  <a:lnTo>
                    <a:pt x="33045" y="862330"/>
                  </a:lnTo>
                  <a:lnTo>
                    <a:pt x="34493" y="859790"/>
                  </a:lnTo>
                  <a:lnTo>
                    <a:pt x="36144" y="858520"/>
                  </a:lnTo>
                  <a:lnTo>
                    <a:pt x="31343" y="859790"/>
                  </a:lnTo>
                  <a:lnTo>
                    <a:pt x="33210" y="857250"/>
                  </a:lnTo>
                  <a:lnTo>
                    <a:pt x="36703" y="853440"/>
                  </a:lnTo>
                  <a:lnTo>
                    <a:pt x="37795" y="852170"/>
                  </a:lnTo>
                  <a:lnTo>
                    <a:pt x="41529" y="848360"/>
                  </a:lnTo>
                  <a:lnTo>
                    <a:pt x="43967" y="845820"/>
                  </a:lnTo>
                  <a:lnTo>
                    <a:pt x="36461" y="845820"/>
                  </a:lnTo>
                  <a:lnTo>
                    <a:pt x="33274" y="845820"/>
                  </a:lnTo>
                  <a:lnTo>
                    <a:pt x="31521" y="847090"/>
                  </a:lnTo>
                  <a:lnTo>
                    <a:pt x="32804" y="844550"/>
                  </a:lnTo>
                  <a:lnTo>
                    <a:pt x="33820" y="843280"/>
                  </a:lnTo>
                  <a:lnTo>
                    <a:pt x="35433" y="842010"/>
                  </a:lnTo>
                  <a:lnTo>
                    <a:pt x="39636" y="838200"/>
                  </a:lnTo>
                  <a:lnTo>
                    <a:pt x="39979" y="838200"/>
                  </a:lnTo>
                  <a:lnTo>
                    <a:pt x="39497" y="840740"/>
                  </a:lnTo>
                  <a:lnTo>
                    <a:pt x="39903" y="840740"/>
                  </a:lnTo>
                  <a:lnTo>
                    <a:pt x="41846" y="839470"/>
                  </a:lnTo>
                  <a:lnTo>
                    <a:pt x="43561" y="838200"/>
                  </a:lnTo>
                  <a:lnTo>
                    <a:pt x="41757" y="840740"/>
                  </a:lnTo>
                  <a:lnTo>
                    <a:pt x="40017" y="843280"/>
                  </a:lnTo>
                  <a:lnTo>
                    <a:pt x="38239" y="844550"/>
                  </a:lnTo>
                  <a:lnTo>
                    <a:pt x="47967" y="844550"/>
                  </a:lnTo>
                  <a:lnTo>
                    <a:pt x="50965" y="843280"/>
                  </a:lnTo>
                  <a:lnTo>
                    <a:pt x="52793" y="842010"/>
                  </a:lnTo>
                  <a:lnTo>
                    <a:pt x="55829" y="838200"/>
                  </a:lnTo>
                  <a:lnTo>
                    <a:pt x="58877" y="834390"/>
                  </a:lnTo>
                  <a:lnTo>
                    <a:pt x="58801" y="835660"/>
                  </a:lnTo>
                  <a:lnTo>
                    <a:pt x="59537" y="836930"/>
                  </a:lnTo>
                  <a:lnTo>
                    <a:pt x="60312" y="836930"/>
                  </a:lnTo>
                  <a:lnTo>
                    <a:pt x="60312" y="824230"/>
                  </a:lnTo>
                  <a:lnTo>
                    <a:pt x="45859" y="824230"/>
                  </a:lnTo>
                  <a:lnTo>
                    <a:pt x="43307" y="824230"/>
                  </a:lnTo>
                  <a:lnTo>
                    <a:pt x="40525" y="825500"/>
                  </a:lnTo>
                  <a:lnTo>
                    <a:pt x="37934" y="826770"/>
                  </a:lnTo>
                  <a:lnTo>
                    <a:pt x="36588" y="828040"/>
                  </a:lnTo>
                  <a:lnTo>
                    <a:pt x="35382" y="829310"/>
                  </a:lnTo>
                  <a:lnTo>
                    <a:pt x="34404" y="829310"/>
                  </a:lnTo>
                  <a:lnTo>
                    <a:pt x="34442" y="828040"/>
                  </a:lnTo>
                  <a:lnTo>
                    <a:pt x="30962" y="830580"/>
                  </a:lnTo>
                  <a:lnTo>
                    <a:pt x="29083" y="830580"/>
                  </a:lnTo>
                  <a:lnTo>
                    <a:pt x="29171" y="829310"/>
                  </a:lnTo>
                  <a:lnTo>
                    <a:pt x="29413" y="828040"/>
                  </a:lnTo>
                  <a:lnTo>
                    <a:pt x="40678" y="824230"/>
                  </a:lnTo>
                  <a:lnTo>
                    <a:pt x="42672" y="822960"/>
                  </a:lnTo>
                  <a:lnTo>
                    <a:pt x="44018" y="821690"/>
                  </a:lnTo>
                  <a:lnTo>
                    <a:pt x="43573" y="820420"/>
                  </a:lnTo>
                  <a:lnTo>
                    <a:pt x="41478" y="821690"/>
                  </a:lnTo>
                  <a:lnTo>
                    <a:pt x="34683" y="825500"/>
                  </a:lnTo>
                  <a:lnTo>
                    <a:pt x="31750" y="825500"/>
                  </a:lnTo>
                  <a:lnTo>
                    <a:pt x="27901" y="826770"/>
                  </a:lnTo>
                  <a:lnTo>
                    <a:pt x="27165" y="826770"/>
                  </a:lnTo>
                  <a:lnTo>
                    <a:pt x="27165" y="864870"/>
                  </a:lnTo>
                  <a:lnTo>
                    <a:pt x="26555" y="866140"/>
                  </a:lnTo>
                  <a:lnTo>
                    <a:pt x="27165" y="864870"/>
                  </a:lnTo>
                  <a:lnTo>
                    <a:pt x="27165" y="826770"/>
                  </a:lnTo>
                  <a:lnTo>
                    <a:pt x="26301" y="826770"/>
                  </a:lnTo>
                  <a:lnTo>
                    <a:pt x="23825" y="849630"/>
                  </a:lnTo>
                  <a:lnTo>
                    <a:pt x="24892" y="848360"/>
                  </a:lnTo>
                  <a:lnTo>
                    <a:pt x="25869" y="847090"/>
                  </a:lnTo>
                  <a:lnTo>
                    <a:pt x="26289" y="847090"/>
                  </a:lnTo>
                  <a:lnTo>
                    <a:pt x="25527" y="848360"/>
                  </a:lnTo>
                  <a:lnTo>
                    <a:pt x="24180" y="849630"/>
                  </a:lnTo>
                  <a:lnTo>
                    <a:pt x="23825" y="849630"/>
                  </a:lnTo>
                  <a:lnTo>
                    <a:pt x="23698" y="849630"/>
                  </a:lnTo>
                  <a:lnTo>
                    <a:pt x="23025" y="855980"/>
                  </a:lnTo>
                  <a:lnTo>
                    <a:pt x="23126" y="857250"/>
                  </a:lnTo>
                  <a:lnTo>
                    <a:pt x="22936" y="857250"/>
                  </a:lnTo>
                  <a:lnTo>
                    <a:pt x="16598" y="914400"/>
                  </a:lnTo>
                  <a:lnTo>
                    <a:pt x="19316" y="912253"/>
                  </a:lnTo>
                  <a:lnTo>
                    <a:pt x="15278" y="918210"/>
                  </a:lnTo>
                  <a:lnTo>
                    <a:pt x="17132" y="916940"/>
                  </a:lnTo>
                  <a:lnTo>
                    <a:pt x="23926" y="911860"/>
                  </a:lnTo>
                  <a:lnTo>
                    <a:pt x="23368" y="914400"/>
                  </a:lnTo>
                  <a:lnTo>
                    <a:pt x="25577" y="914400"/>
                  </a:lnTo>
                  <a:lnTo>
                    <a:pt x="25082" y="915670"/>
                  </a:lnTo>
                  <a:lnTo>
                    <a:pt x="21158" y="919480"/>
                  </a:lnTo>
                  <a:lnTo>
                    <a:pt x="24460" y="919480"/>
                  </a:lnTo>
                  <a:lnTo>
                    <a:pt x="26339" y="918210"/>
                  </a:lnTo>
                  <a:lnTo>
                    <a:pt x="28028" y="916940"/>
                  </a:lnTo>
                  <a:lnTo>
                    <a:pt x="28854" y="916940"/>
                  </a:lnTo>
                  <a:lnTo>
                    <a:pt x="29108" y="915670"/>
                  </a:lnTo>
                  <a:lnTo>
                    <a:pt x="29044" y="916940"/>
                  </a:lnTo>
                  <a:lnTo>
                    <a:pt x="32867" y="915670"/>
                  </a:lnTo>
                  <a:lnTo>
                    <a:pt x="34480" y="916940"/>
                  </a:lnTo>
                  <a:lnTo>
                    <a:pt x="35941" y="915670"/>
                  </a:lnTo>
                  <a:lnTo>
                    <a:pt x="40360" y="911860"/>
                  </a:lnTo>
                  <a:lnTo>
                    <a:pt x="41833" y="910590"/>
                  </a:lnTo>
                  <a:lnTo>
                    <a:pt x="42176" y="910590"/>
                  </a:lnTo>
                  <a:lnTo>
                    <a:pt x="41833" y="911860"/>
                  </a:lnTo>
                  <a:lnTo>
                    <a:pt x="41275" y="911860"/>
                  </a:lnTo>
                  <a:lnTo>
                    <a:pt x="38328" y="915352"/>
                  </a:lnTo>
                  <a:lnTo>
                    <a:pt x="38328" y="923417"/>
                  </a:lnTo>
                  <a:lnTo>
                    <a:pt x="37706" y="924407"/>
                  </a:lnTo>
                  <a:lnTo>
                    <a:pt x="37706" y="929640"/>
                  </a:lnTo>
                  <a:lnTo>
                    <a:pt x="37490" y="930910"/>
                  </a:lnTo>
                  <a:lnTo>
                    <a:pt x="36626" y="932180"/>
                  </a:lnTo>
                  <a:lnTo>
                    <a:pt x="35699" y="932180"/>
                  </a:lnTo>
                  <a:lnTo>
                    <a:pt x="35852" y="930910"/>
                  </a:lnTo>
                  <a:lnTo>
                    <a:pt x="36639" y="930910"/>
                  </a:lnTo>
                  <a:lnTo>
                    <a:pt x="37363" y="929640"/>
                  </a:lnTo>
                  <a:lnTo>
                    <a:pt x="37706" y="929640"/>
                  </a:lnTo>
                  <a:lnTo>
                    <a:pt x="37706" y="924407"/>
                  </a:lnTo>
                  <a:lnTo>
                    <a:pt x="36804" y="925830"/>
                  </a:lnTo>
                  <a:lnTo>
                    <a:pt x="35090" y="927100"/>
                  </a:lnTo>
                  <a:lnTo>
                    <a:pt x="33807" y="928370"/>
                  </a:lnTo>
                  <a:lnTo>
                    <a:pt x="33528" y="927100"/>
                  </a:lnTo>
                  <a:lnTo>
                    <a:pt x="35674" y="925830"/>
                  </a:lnTo>
                  <a:lnTo>
                    <a:pt x="36499" y="924560"/>
                  </a:lnTo>
                  <a:lnTo>
                    <a:pt x="38328" y="923417"/>
                  </a:lnTo>
                  <a:lnTo>
                    <a:pt x="38328" y="915352"/>
                  </a:lnTo>
                  <a:lnTo>
                    <a:pt x="35915" y="918210"/>
                  </a:lnTo>
                  <a:lnTo>
                    <a:pt x="32219" y="920203"/>
                  </a:lnTo>
                  <a:lnTo>
                    <a:pt x="32219" y="951230"/>
                  </a:lnTo>
                  <a:lnTo>
                    <a:pt x="31673" y="952500"/>
                  </a:lnTo>
                  <a:lnTo>
                    <a:pt x="31889" y="951230"/>
                  </a:lnTo>
                  <a:lnTo>
                    <a:pt x="32219" y="951230"/>
                  </a:lnTo>
                  <a:lnTo>
                    <a:pt x="32219" y="920203"/>
                  </a:lnTo>
                  <a:lnTo>
                    <a:pt x="31965" y="920343"/>
                  </a:lnTo>
                  <a:lnTo>
                    <a:pt x="31965" y="938530"/>
                  </a:lnTo>
                  <a:lnTo>
                    <a:pt x="31762" y="938834"/>
                  </a:lnTo>
                  <a:lnTo>
                    <a:pt x="31762" y="941070"/>
                  </a:lnTo>
                  <a:lnTo>
                    <a:pt x="31546" y="942340"/>
                  </a:lnTo>
                  <a:lnTo>
                    <a:pt x="29883" y="943610"/>
                  </a:lnTo>
                  <a:lnTo>
                    <a:pt x="28790" y="944880"/>
                  </a:lnTo>
                  <a:lnTo>
                    <a:pt x="26746" y="947420"/>
                  </a:lnTo>
                  <a:lnTo>
                    <a:pt x="27241" y="946150"/>
                  </a:lnTo>
                  <a:lnTo>
                    <a:pt x="28613" y="944880"/>
                  </a:lnTo>
                  <a:lnTo>
                    <a:pt x="30365" y="942340"/>
                  </a:lnTo>
                  <a:lnTo>
                    <a:pt x="31089" y="942340"/>
                  </a:lnTo>
                  <a:lnTo>
                    <a:pt x="31762" y="941070"/>
                  </a:lnTo>
                  <a:lnTo>
                    <a:pt x="31762" y="938834"/>
                  </a:lnTo>
                  <a:lnTo>
                    <a:pt x="30238" y="941070"/>
                  </a:lnTo>
                  <a:lnTo>
                    <a:pt x="29705" y="941070"/>
                  </a:lnTo>
                  <a:lnTo>
                    <a:pt x="29679" y="939800"/>
                  </a:lnTo>
                  <a:lnTo>
                    <a:pt x="30124" y="939800"/>
                  </a:lnTo>
                  <a:lnTo>
                    <a:pt x="30810" y="938530"/>
                  </a:lnTo>
                  <a:lnTo>
                    <a:pt x="31965" y="938530"/>
                  </a:lnTo>
                  <a:lnTo>
                    <a:pt x="31965" y="920343"/>
                  </a:lnTo>
                  <a:lnTo>
                    <a:pt x="31203" y="920750"/>
                  </a:lnTo>
                  <a:lnTo>
                    <a:pt x="25984" y="925830"/>
                  </a:lnTo>
                  <a:lnTo>
                    <a:pt x="24892" y="927100"/>
                  </a:lnTo>
                  <a:lnTo>
                    <a:pt x="24879" y="925830"/>
                  </a:lnTo>
                  <a:lnTo>
                    <a:pt x="25869" y="924560"/>
                  </a:lnTo>
                  <a:lnTo>
                    <a:pt x="30454" y="919480"/>
                  </a:lnTo>
                  <a:lnTo>
                    <a:pt x="31432" y="918210"/>
                  </a:lnTo>
                  <a:lnTo>
                    <a:pt x="29057" y="918210"/>
                  </a:lnTo>
                  <a:lnTo>
                    <a:pt x="28359" y="919480"/>
                  </a:lnTo>
                  <a:lnTo>
                    <a:pt x="28930" y="916940"/>
                  </a:lnTo>
                  <a:lnTo>
                    <a:pt x="27635" y="918210"/>
                  </a:lnTo>
                  <a:lnTo>
                    <a:pt x="26225" y="919480"/>
                  </a:lnTo>
                  <a:lnTo>
                    <a:pt x="21767" y="923290"/>
                  </a:lnTo>
                  <a:lnTo>
                    <a:pt x="21653" y="923417"/>
                  </a:lnTo>
                  <a:lnTo>
                    <a:pt x="21653" y="947420"/>
                  </a:lnTo>
                  <a:lnTo>
                    <a:pt x="18427" y="952500"/>
                  </a:lnTo>
                  <a:lnTo>
                    <a:pt x="16967" y="954290"/>
                  </a:lnTo>
                  <a:lnTo>
                    <a:pt x="16967" y="962660"/>
                  </a:lnTo>
                  <a:lnTo>
                    <a:pt x="16332" y="963930"/>
                  </a:lnTo>
                  <a:lnTo>
                    <a:pt x="16129" y="963930"/>
                  </a:lnTo>
                  <a:lnTo>
                    <a:pt x="15735" y="965200"/>
                  </a:lnTo>
                  <a:lnTo>
                    <a:pt x="15151" y="965200"/>
                  </a:lnTo>
                  <a:lnTo>
                    <a:pt x="15621" y="963930"/>
                  </a:lnTo>
                  <a:lnTo>
                    <a:pt x="16789" y="962660"/>
                  </a:lnTo>
                  <a:lnTo>
                    <a:pt x="16967" y="962660"/>
                  </a:lnTo>
                  <a:lnTo>
                    <a:pt x="16967" y="954290"/>
                  </a:lnTo>
                  <a:lnTo>
                    <a:pt x="16344" y="955040"/>
                  </a:lnTo>
                  <a:lnTo>
                    <a:pt x="15633" y="955040"/>
                  </a:lnTo>
                  <a:lnTo>
                    <a:pt x="14490" y="956310"/>
                  </a:lnTo>
                  <a:lnTo>
                    <a:pt x="14109" y="956310"/>
                  </a:lnTo>
                  <a:lnTo>
                    <a:pt x="13004" y="955040"/>
                  </a:lnTo>
                  <a:lnTo>
                    <a:pt x="15201" y="951230"/>
                  </a:lnTo>
                  <a:lnTo>
                    <a:pt x="17653" y="948690"/>
                  </a:lnTo>
                  <a:lnTo>
                    <a:pt x="19202" y="947420"/>
                  </a:lnTo>
                  <a:lnTo>
                    <a:pt x="20535" y="946150"/>
                  </a:lnTo>
                  <a:lnTo>
                    <a:pt x="20993" y="946150"/>
                  </a:lnTo>
                  <a:lnTo>
                    <a:pt x="21653" y="947420"/>
                  </a:lnTo>
                  <a:lnTo>
                    <a:pt x="21653" y="923417"/>
                  </a:lnTo>
                  <a:lnTo>
                    <a:pt x="18313" y="927100"/>
                  </a:lnTo>
                  <a:lnTo>
                    <a:pt x="14846" y="929640"/>
                  </a:lnTo>
                  <a:lnTo>
                    <a:pt x="10147" y="972820"/>
                  </a:lnTo>
                  <a:lnTo>
                    <a:pt x="11544" y="971550"/>
                  </a:lnTo>
                  <a:lnTo>
                    <a:pt x="13042" y="969010"/>
                  </a:lnTo>
                  <a:lnTo>
                    <a:pt x="16929" y="965200"/>
                  </a:lnTo>
                  <a:lnTo>
                    <a:pt x="18224" y="963930"/>
                  </a:lnTo>
                  <a:lnTo>
                    <a:pt x="20078" y="962660"/>
                  </a:lnTo>
                  <a:lnTo>
                    <a:pt x="21945" y="961390"/>
                  </a:lnTo>
                  <a:lnTo>
                    <a:pt x="28105" y="958850"/>
                  </a:lnTo>
                  <a:lnTo>
                    <a:pt x="30962" y="957580"/>
                  </a:lnTo>
                  <a:lnTo>
                    <a:pt x="34848" y="956310"/>
                  </a:lnTo>
                  <a:lnTo>
                    <a:pt x="35915" y="956310"/>
                  </a:lnTo>
                  <a:lnTo>
                    <a:pt x="36296" y="957580"/>
                  </a:lnTo>
                  <a:lnTo>
                    <a:pt x="34658" y="960234"/>
                  </a:lnTo>
                  <a:lnTo>
                    <a:pt x="34658" y="1028700"/>
                  </a:lnTo>
                  <a:lnTo>
                    <a:pt x="34290" y="1029970"/>
                  </a:lnTo>
                  <a:lnTo>
                    <a:pt x="34417" y="1031240"/>
                  </a:lnTo>
                  <a:lnTo>
                    <a:pt x="33731" y="1032510"/>
                  </a:lnTo>
                  <a:lnTo>
                    <a:pt x="33134" y="1032510"/>
                  </a:lnTo>
                  <a:lnTo>
                    <a:pt x="30657" y="1033780"/>
                  </a:lnTo>
                  <a:lnTo>
                    <a:pt x="25869" y="1036320"/>
                  </a:lnTo>
                  <a:lnTo>
                    <a:pt x="23431" y="1036320"/>
                  </a:lnTo>
                  <a:lnTo>
                    <a:pt x="22707" y="1035050"/>
                  </a:lnTo>
                  <a:lnTo>
                    <a:pt x="26657" y="1033780"/>
                  </a:lnTo>
                  <a:lnTo>
                    <a:pt x="30048" y="1031240"/>
                  </a:lnTo>
                  <a:lnTo>
                    <a:pt x="29857" y="1031240"/>
                  </a:lnTo>
                  <a:lnTo>
                    <a:pt x="30492" y="1029970"/>
                  </a:lnTo>
                  <a:lnTo>
                    <a:pt x="30988" y="1029970"/>
                  </a:lnTo>
                  <a:lnTo>
                    <a:pt x="32397" y="1028700"/>
                  </a:lnTo>
                  <a:lnTo>
                    <a:pt x="34658" y="1028700"/>
                  </a:lnTo>
                  <a:lnTo>
                    <a:pt x="34658" y="960234"/>
                  </a:lnTo>
                  <a:lnTo>
                    <a:pt x="32981" y="962952"/>
                  </a:lnTo>
                  <a:lnTo>
                    <a:pt x="32981" y="1009650"/>
                  </a:lnTo>
                  <a:lnTo>
                    <a:pt x="32664" y="1010920"/>
                  </a:lnTo>
                  <a:lnTo>
                    <a:pt x="32359" y="1010920"/>
                  </a:lnTo>
                  <a:lnTo>
                    <a:pt x="32854" y="1009650"/>
                  </a:lnTo>
                  <a:lnTo>
                    <a:pt x="32981" y="1009650"/>
                  </a:lnTo>
                  <a:lnTo>
                    <a:pt x="32981" y="962952"/>
                  </a:lnTo>
                  <a:lnTo>
                    <a:pt x="32372" y="963930"/>
                  </a:lnTo>
                  <a:lnTo>
                    <a:pt x="30962" y="965631"/>
                  </a:lnTo>
                  <a:lnTo>
                    <a:pt x="30962" y="979170"/>
                  </a:lnTo>
                  <a:lnTo>
                    <a:pt x="30822" y="979678"/>
                  </a:lnTo>
                  <a:lnTo>
                    <a:pt x="30822" y="1010920"/>
                  </a:lnTo>
                  <a:lnTo>
                    <a:pt x="30657" y="1013460"/>
                  </a:lnTo>
                  <a:lnTo>
                    <a:pt x="30594" y="1014730"/>
                  </a:lnTo>
                  <a:lnTo>
                    <a:pt x="27584" y="1016000"/>
                  </a:lnTo>
                  <a:lnTo>
                    <a:pt x="24968" y="1017270"/>
                  </a:lnTo>
                  <a:lnTo>
                    <a:pt x="24295" y="1017270"/>
                  </a:lnTo>
                  <a:lnTo>
                    <a:pt x="24295" y="1026160"/>
                  </a:lnTo>
                  <a:lnTo>
                    <a:pt x="22961" y="1027430"/>
                  </a:lnTo>
                  <a:lnTo>
                    <a:pt x="20891" y="1028700"/>
                  </a:lnTo>
                  <a:lnTo>
                    <a:pt x="20154" y="1028700"/>
                  </a:lnTo>
                  <a:lnTo>
                    <a:pt x="19926" y="1029970"/>
                  </a:lnTo>
                  <a:lnTo>
                    <a:pt x="19405" y="1029970"/>
                  </a:lnTo>
                  <a:lnTo>
                    <a:pt x="12865" y="1033780"/>
                  </a:lnTo>
                  <a:lnTo>
                    <a:pt x="9956" y="1033780"/>
                  </a:lnTo>
                  <a:lnTo>
                    <a:pt x="10172" y="1032510"/>
                  </a:lnTo>
                  <a:lnTo>
                    <a:pt x="9055" y="1032510"/>
                  </a:lnTo>
                  <a:lnTo>
                    <a:pt x="8559" y="1033780"/>
                  </a:lnTo>
                  <a:lnTo>
                    <a:pt x="6324" y="1033780"/>
                  </a:lnTo>
                  <a:lnTo>
                    <a:pt x="14554" y="1028700"/>
                  </a:lnTo>
                  <a:lnTo>
                    <a:pt x="17602" y="1026160"/>
                  </a:lnTo>
                  <a:lnTo>
                    <a:pt x="22250" y="1024890"/>
                  </a:lnTo>
                  <a:lnTo>
                    <a:pt x="24295" y="1026160"/>
                  </a:lnTo>
                  <a:lnTo>
                    <a:pt x="24295" y="1017270"/>
                  </a:lnTo>
                  <a:lnTo>
                    <a:pt x="23507" y="1017270"/>
                  </a:lnTo>
                  <a:lnTo>
                    <a:pt x="22021" y="1018540"/>
                  </a:lnTo>
                  <a:lnTo>
                    <a:pt x="21297" y="1019213"/>
                  </a:lnTo>
                  <a:lnTo>
                    <a:pt x="21297" y="1022350"/>
                  </a:lnTo>
                  <a:lnTo>
                    <a:pt x="21043" y="1023620"/>
                  </a:lnTo>
                  <a:lnTo>
                    <a:pt x="20243" y="1023620"/>
                  </a:lnTo>
                  <a:lnTo>
                    <a:pt x="21043" y="1022350"/>
                  </a:lnTo>
                  <a:lnTo>
                    <a:pt x="21297" y="1022350"/>
                  </a:lnTo>
                  <a:lnTo>
                    <a:pt x="21297" y="1019213"/>
                  </a:lnTo>
                  <a:lnTo>
                    <a:pt x="20637" y="1019810"/>
                  </a:lnTo>
                  <a:lnTo>
                    <a:pt x="17094" y="1021080"/>
                  </a:lnTo>
                  <a:lnTo>
                    <a:pt x="15824" y="1023620"/>
                  </a:lnTo>
                  <a:lnTo>
                    <a:pt x="14579" y="1024890"/>
                  </a:lnTo>
                  <a:lnTo>
                    <a:pt x="14198" y="1024890"/>
                  </a:lnTo>
                  <a:lnTo>
                    <a:pt x="13538" y="1026160"/>
                  </a:lnTo>
                  <a:lnTo>
                    <a:pt x="11176" y="1026160"/>
                  </a:lnTo>
                  <a:lnTo>
                    <a:pt x="11315" y="1024890"/>
                  </a:lnTo>
                  <a:lnTo>
                    <a:pt x="10858" y="1026160"/>
                  </a:lnTo>
                  <a:lnTo>
                    <a:pt x="10553" y="1026160"/>
                  </a:lnTo>
                  <a:lnTo>
                    <a:pt x="10490" y="1025588"/>
                  </a:lnTo>
                  <a:lnTo>
                    <a:pt x="10490" y="1024890"/>
                  </a:lnTo>
                  <a:lnTo>
                    <a:pt x="11506" y="1023620"/>
                  </a:lnTo>
                  <a:lnTo>
                    <a:pt x="12636" y="1022350"/>
                  </a:lnTo>
                  <a:lnTo>
                    <a:pt x="13665" y="1022350"/>
                  </a:lnTo>
                  <a:lnTo>
                    <a:pt x="15443" y="1019810"/>
                  </a:lnTo>
                  <a:lnTo>
                    <a:pt x="14986" y="1021080"/>
                  </a:lnTo>
                  <a:lnTo>
                    <a:pt x="16662" y="1019810"/>
                  </a:lnTo>
                  <a:lnTo>
                    <a:pt x="17983" y="1018540"/>
                  </a:lnTo>
                  <a:lnTo>
                    <a:pt x="18757" y="1017270"/>
                  </a:lnTo>
                  <a:lnTo>
                    <a:pt x="19024" y="1017270"/>
                  </a:lnTo>
                  <a:lnTo>
                    <a:pt x="21209" y="1016000"/>
                  </a:lnTo>
                  <a:lnTo>
                    <a:pt x="25755" y="1016000"/>
                  </a:lnTo>
                  <a:lnTo>
                    <a:pt x="30822" y="1010920"/>
                  </a:lnTo>
                  <a:lnTo>
                    <a:pt x="30822" y="979678"/>
                  </a:lnTo>
                  <a:lnTo>
                    <a:pt x="30607" y="980440"/>
                  </a:lnTo>
                  <a:lnTo>
                    <a:pt x="28917" y="980440"/>
                  </a:lnTo>
                  <a:lnTo>
                    <a:pt x="28016" y="981710"/>
                  </a:lnTo>
                  <a:lnTo>
                    <a:pt x="26644" y="981710"/>
                  </a:lnTo>
                  <a:lnTo>
                    <a:pt x="27851" y="980440"/>
                  </a:lnTo>
                  <a:lnTo>
                    <a:pt x="28575" y="980440"/>
                  </a:lnTo>
                  <a:lnTo>
                    <a:pt x="29654" y="979170"/>
                  </a:lnTo>
                  <a:lnTo>
                    <a:pt x="30962" y="979170"/>
                  </a:lnTo>
                  <a:lnTo>
                    <a:pt x="30962" y="965631"/>
                  </a:lnTo>
                  <a:lnTo>
                    <a:pt x="29197" y="967740"/>
                  </a:lnTo>
                  <a:lnTo>
                    <a:pt x="27381" y="970280"/>
                  </a:lnTo>
                  <a:lnTo>
                    <a:pt x="26504" y="969949"/>
                  </a:lnTo>
                  <a:lnTo>
                    <a:pt x="26504" y="1004570"/>
                  </a:lnTo>
                  <a:lnTo>
                    <a:pt x="26022" y="1004570"/>
                  </a:lnTo>
                  <a:lnTo>
                    <a:pt x="26428" y="1003300"/>
                  </a:lnTo>
                  <a:lnTo>
                    <a:pt x="26504" y="1004570"/>
                  </a:lnTo>
                  <a:lnTo>
                    <a:pt x="26504" y="969949"/>
                  </a:lnTo>
                  <a:lnTo>
                    <a:pt x="24066" y="969010"/>
                  </a:lnTo>
                  <a:lnTo>
                    <a:pt x="23317" y="969556"/>
                  </a:lnTo>
                  <a:lnTo>
                    <a:pt x="23317" y="990600"/>
                  </a:lnTo>
                  <a:lnTo>
                    <a:pt x="22009" y="991870"/>
                  </a:lnTo>
                  <a:lnTo>
                    <a:pt x="21361" y="993140"/>
                  </a:lnTo>
                  <a:lnTo>
                    <a:pt x="21361" y="1004570"/>
                  </a:lnTo>
                  <a:lnTo>
                    <a:pt x="20320" y="1005840"/>
                  </a:lnTo>
                  <a:lnTo>
                    <a:pt x="19329" y="1007110"/>
                  </a:lnTo>
                  <a:lnTo>
                    <a:pt x="19608" y="1005840"/>
                  </a:lnTo>
                  <a:lnTo>
                    <a:pt x="20383" y="1004570"/>
                  </a:lnTo>
                  <a:lnTo>
                    <a:pt x="21361" y="1004570"/>
                  </a:lnTo>
                  <a:lnTo>
                    <a:pt x="21361" y="993140"/>
                  </a:lnTo>
                  <a:lnTo>
                    <a:pt x="20701" y="994410"/>
                  </a:lnTo>
                  <a:lnTo>
                    <a:pt x="18961" y="994410"/>
                  </a:lnTo>
                  <a:lnTo>
                    <a:pt x="19443" y="993140"/>
                  </a:lnTo>
                  <a:lnTo>
                    <a:pt x="20650" y="990600"/>
                  </a:lnTo>
                  <a:lnTo>
                    <a:pt x="23317" y="990600"/>
                  </a:lnTo>
                  <a:lnTo>
                    <a:pt x="23317" y="969556"/>
                  </a:lnTo>
                  <a:lnTo>
                    <a:pt x="18745" y="972820"/>
                  </a:lnTo>
                  <a:lnTo>
                    <a:pt x="18745" y="1009650"/>
                  </a:lnTo>
                  <a:lnTo>
                    <a:pt x="18618" y="1010920"/>
                  </a:lnTo>
                  <a:lnTo>
                    <a:pt x="18364" y="1010920"/>
                  </a:lnTo>
                  <a:lnTo>
                    <a:pt x="18745" y="1009650"/>
                  </a:lnTo>
                  <a:lnTo>
                    <a:pt x="18745" y="972820"/>
                  </a:lnTo>
                  <a:lnTo>
                    <a:pt x="18249" y="973175"/>
                  </a:lnTo>
                  <a:lnTo>
                    <a:pt x="18249" y="1010920"/>
                  </a:lnTo>
                  <a:lnTo>
                    <a:pt x="16446" y="1013460"/>
                  </a:lnTo>
                  <a:lnTo>
                    <a:pt x="14147" y="1013460"/>
                  </a:lnTo>
                  <a:lnTo>
                    <a:pt x="12458" y="1016000"/>
                  </a:lnTo>
                  <a:lnTo>
                    <a:pt x="11493" y="1017270"/>
                  </a:lnTo>
                  <a:lnTo>
                    <a:pt x="14935" y="1010920"/>
                  </a:lnTo>
                  <a:lnTo>
                    <a:pt x="17233" y="1008380"/>
                  </a:lnTo>
                  <a:lnTo>
                    <a:pt x="18097" y="1009650"/>
                  </a:lnTo>
                  <a:lnTo>
                    <a:pt x="18249" y="1010920"/>
                  </a:lnTo>
                  <a:lnTo>
                    <a:pt x="18249" y="973175"/>
                  </a:lnTo>
                  <a:lnTo>
                    <a:pt x="16954" y="974090"/>
                  </a:lnTo>
                  <a:lnTo>
                    <a:pt x="16217" y="974090"/>
                  </a:lnTo>
                  <a:lnTo>
                    <a:pt x="16217" y="982980"/>
                  </a:lnTo>
                  <a:lnTo>
                    <a:pt x="14693" y="983945"/>
                  </a:lnTo>
                  <a:lnTo>
                    <a:pt x="14820" y="982980"/>
                  </a:lnTo>
                  <a:lnTo>
                    <a:pt x="16217" y="982980"/>
                  </a:lnTo>
                  <a:lnTo>
                    <a:pt x="16217" y="974090"/>
                  </a:lnTo>
                  <a:lnTo>
                    <a:pt x="11290" y="974090"/>
                  </a:lnTo>
                  <a:lnTo>
                    <a:pt x="9779" y="975360"/>
                  </a:lnTo>
                  <a:lnTo>
                    <a:pt x="8559" y="986790"/>
                  </a:lnTo>
                  <a:lnTo>
                    <a:pt x="11811" y="985520"/>
                  </a:lnTo>
                  <a:lnTo>
                    <a:pt x="13652" y="984250"/>
                  </a:lnTo>
                  <a:lnTo>
                    <a:pt x="14198" y="984250"/>
                  </a:lnTo>
                  <a:lnTo>
                    <a:pt x="14452" y="985520"/>
                  </a:lnTo>
                  <a:lnTo>
                    <a:pt x="12509" y="988060"/>
                  </a:lnTo>
                  <a:lnTo>
                    <a:pt x="12141" y="988060"/>
                  </a:lnTo>
                  <a:lnTo>
                    <a:pt x="12141" y="995680"/>
                  </a:lnTo>
                  <a:lnTo>
                    <a:pt x="12115" y="1007110"/>
                  </a:lnTo>
                  <a:lnTo>
                    <a:pt x="11734" y="1007110"/>
                  </a:lnTo>
                  <a:lnTo>
                    <a:pt x="10604" y="1008380"/>
                  </a:lnTo>
                  <a:lnTo>
                    <a:pt x="10579" y="1013460"/>
                  </a:lnTo>
                  <a:lnTo>
                    <a:pt x="10553" y="1014730"/>
                  </a:lnTo>
                  <a:lnTo>
                    <a:pt x="9512" y="1014730"/>
                  </a:lnTo>
                  <a:lnTo>
                    <a:pt x="9766" y="1013460"/>
                  </a:lnTo>
                  <a:lnTo>
                    <a:pt x="10579" y="1013460"/>
                  </a:lnTo>
                  <a:lnTo>
                    <a:pt x="10579" y="1008380"/>
                  </a:lnTo>
                  <a:lnTo>
                    <a:pt x="8699" y="1008380"/>
                  </a:lnTo>
                  <a:lnTo>
                    <a:pt x="8890" y="1009650"/>
                  </a:lnTo>
                  <a:lnTo>
                    <a:pt x="7810" y="1010920"/>
                  </a:lnTo>
                  <a:lnTo>
                    <a:pt x="6197" y="1010920"/>
                  </a:lnTo>
                  <a:lnTo>
                    <a:pt x="6400" y="1009650"/>
                  </a:lnTo>
                  <a:lnTo>
                    <a:pt x="7150" y="1008380"/>
                  </a:lnTo>
                  <a:lnTo>
                    <a:pt x="7861" y="1007110"/>
                  </a:lnTo>
                  <a:lnTo>
                    <a:pt x="11036" y="1005840"/>
                  </a:lnTo>
                  <a:lnTo>
                    <a:pt x="11798" y="1005840"/>
                  </a:lnTo>
                  <a:lnTo>
                    <a:pt x="12115" y="1007110"/>
                  </a:lnTo>
                  <a:lnTo>
                    <a:pt x="12115" y="995743"/>
                  </a:lnTo>
                  <a:lnTo>
                    <a:pt x="11722" y="996530"/>
                  </a:lnTo>
                  <a:lnTo>
                    <a:pt x="11912" y="995680"/>
                  </a:lnTo>
                  <a:lnTo>
                    <a:pt x="12141" y="995680"/>
                  </a:lnTo>
                  <a:lnTo>
                    <a:pt x="12141" y="988060"/>
                  </a:lnTo>
                  <a:lnTo>
                    <a:pt x="10528" y="988060"/>
                  </a:lnTo>
                  <a:lnTo>
                    <a:pt x="9232" y="989330"/>
                  </a:lnTo>
                  <a:lnTo>
                    <a:pt x="8572" y="990600"/>
                  </a:lnTo>
                  <a:lnTo>
                    <a:pt x="7962" y="991870"/>
                  </a:lnTo>
                  <a:lnTo>
                    <a:pt x="4813" y="1021080"/>
                  </a:lnTo>
                  <a:lnTo>
                    <a:pt x="4953" y="1021080"/>
                  </a:lnTo>
                  <a:lnTo>
                    <a:pt x="4635" y="1022350"/>
                  </a:lnTo>
                  <a:lnTo>
                    <a:pt x="889" y="1056640"/>
                  </a:lnTo>
                  <a:lnTo>
                    <a:pt x="3213" y="1056640"/>
                  </a:lnTo>
                  <a:lnTo>
                    <a:pt x="2844" y="1057910"/>
                  </a:lnTo>
                  <a:lnTo>
                    <a:pt x="2565" y="1059180"/>
                  </a:lnTo>
                  <a:lnTo>
                    <a:pt x="2908" y="1059180"/>
                  </a:lnTo>
                  <a:lnTo>
                    <a:pt x="4292" y="1057910"/>
                  </a:lnTo>
                  <a:lnTo>
                    <a:pt x="4699" y="1059180"/>
                  </a:lnTo>
                  <a:lnTo>
                    <a:pt x="4610" y="1060450"/>
                  </a:lnTo>
                  <a:lnTo>
                    <a:pt x="6248" y="1060450"/>
                  </a:lnTo>
                  <a:lnTo>
                    <a:pt x="8293" y="1059180"/>
                  </a:lnTo>
                  <a:lnTo>
                    <a:pt x="9944" y="1057910"/>
                  </a:lnTo>
                  <a:lnTo>
                    <a:pt x="13246" y="1055370"/>
                  </a:lnTo>
                  <a:lnTo>
                    <a:pt x="16802" y="1054100"/>
                  </a:lnTo>
                  <a:lnTo>
                    <a:pt x="19761" y="1052830"/>
                  </a:lnTo>
                  <a:lnTo>
                    <a:pt x="12814" y="1052830"/>
                  </a:lnTo>
                  <a:lnTo>
                    <a:pt x="12026" y="1054100"/>
                  </a:lnTo>
                  <a:lnTo>
                    <a:pt x="12242" y="1052830"/>
                  </a:lnTo>
                  <a:lnTo>
                    <a:pt x="8839" y="1052830"/>
                  </a:lnTo>
                  <a:lnTo>
                    <a:pt x="8572" y="1054100"/>
                  </a:lnTo>
                  <a:lnTo>
                    <a:pt x="7810" y="1054100"/>
                  </a:lnTo>
                  <a:lnTo>
                    <a:pt x="7162" y="1055370"/>
                  </a:lnTo>
                  <a:lnTo>
                    <a:pt x="6654" y="1054100"/>
                  </a:lnTo>
                  <a:lnTo>
                    <a:pt x="6565" y="1052830"/>
                  </a:lnTo>
                  <a:lnTo>
                    <a:pt x="6413" y="1052830"/>
                  </a:lnTo>
                  <a:lnTo>
                    <a:pt x="7277" y="1051560"/>
                  </a:lnTo>
                  <a:lnTo>
                    <a:pt x="12458" y="1051560"/>
                  </a:lnTo>
                  <a:lnTo>
                    <a:pt x="12141" y="1050290"/>
                  </a:lnTo>
                  <a:lnTo>
                    <a:pt x="12954" y="1049020"/>
                  </a:lnTo>
                  <a:lnTo>
                    <a:pt x="13665" y="1049020"/>
                  </a:lnTo>
                  <a:lnTo>
                    <a:pt x="17513" y="1047750"/>
                  </a:lnTo>
                  <a:lnTo>
                    <a:pt x="17640" y="1047750"/>
                  </a:lnTo>
                  <a:lnTo>
                    <a:pt x="17272" y="1049020"/>
                  </a:lnTo>
                  <a:lnTo>
                    <a:pt x="17119" y="1049020"/>
                  </a:lnTo>
                  <a:lnTo>
                    <a:pt x="16891" y="1050290"/>
                  </a:lnTo>
                  <a:lnTo>
                    <a:pt x="15887" y="1051560"/>
                  </a:lnTo>
                  <a:lnTo>
                    <a:pt x="20802" y="1051560"/>
                  </a:lnTo>
                  <a:lnTo>
                    <a:pt x="19761" y="1052830"/>
                  </a:lnTo>
                  <a:lnTo>
                    <a:pt x="23456" y="1052830"/>
                  </a:lnTo>
                  <a:lnTo>
                    <a:pt x="24650" y="1051560"/>
                  </a:lnTo>
                  <a:lnTo>
                    <a:pt x="24117" y="1051560"/>
                  </a:lnTo>
                  <a:lnTo>
                    <a:pt x="25844" y="1050290"/>
                  </a:lnTo>
                  <a:lnTo>
                    <a:pt x="24650" y="1051560"/>
                  </a:lnTo>
                  <a:lnTo>
                    <a:pt x="27889" y="1051560"/>
                  </a:lnTo>
                  <a:lnTo>
                    <a:pt x="28968" y="1050290"/>
                  </a:lnTo>
                  <a:lnTo>
                    <a:pt x="34531" y="1047750"/>
                  </a:lnTo>
                  <a:lnTo>
                    <a:pt x="37312" y="1046480"/>
                  </a:lnTo>
                  <a:lnTo>
                    <a:pt x="41490" y="1046480"/>
                  </a:lnTo>
                  <a:lnTo>
                    <a:pt x="41275" y="1047750"/>
                  </a:lnTo>
                  <a:lnTo>
                    <a:pt x="41211" y="1049020"/>
                  </a:lnTo>
                  <a:lnTo>
                    <a:pt x="43383" y="1049020"/>
                  </a:lnTo>
                  <a:lnTo>
                    <a:pt x="44551" y="1050290"/>
                  </a:lnTo>
                  <a:lnTo>
                    <a:pt x="45059" y="1049020"/>
                  </a:lnTo>
                  <a:lnTo>
                    <a:pt x="46139" y="1049020"/>
                  </a:lnTo>
                  <a:lnTo>
                    <a:pt x="51244" y="1046480"/>
                  </a:lnTo>
                  <a:lnTo>
                    <a:pt x="50584" y="1046480"/>
                  </a:lnTo>
                  <a:lnTo>
                    <a:pt x="51066" y="1045210"/>
                  </a:lnTo>
                  <a:lnTo>
                    <a:pt x="51866" y="1045210"/>
                  </a:lnTo>
                  <a:lnTo>
                    <a:pt x="51943" y="1046480"/>
                  </a:lnTo>
                  <a:lnTo>
                    <a:pt x="51244" y="1046480"/>
                  </a:lnTo>
                  <a:lnTo>
                    <a:pt x="49580" y="1047750"/>
                  </a:lnTo>
                  <a:lnTo>
                    <a:pt x="47879" y="1049020"/>
                  </a:lnTo>
                  <a:lnTo>
                    <a:pt x="46139" y="1049020"/>
                  </a:lnTo>
                  <a:lnTo>
                    <a:pt x="44678" y="1050290"/>
                  </a:lnTo>
                  <a:lnTo>
                    <a:pt x="44551" y="1050290"/>
                  </a:lnTo>
                  <a:lnTo>
                    <a:pt x="41617" y="1051560"/>
                  </a:lnTo>
                  <a:lnTo>
                    <a:pt x="96024" y="1051560"/>
                  </a:lnTo>
                  <a:lnTo>
                    <a:pt x="100228" y="1050290"/>
                  </a:lnTo>
                  <a:lnTo>
                    <a:pt x="100761" y="1050290"/>
                  </a:lnTo>
                  <a:lnTo>
                    <a:pt x="103746" y="1047750"/>
                  </a:lnTo>
                  <a:lnTo>
                    <a:pt x="102057" y="1050290"/>
                  </a:lnTo>
                  <a:lnTo>
                    <a:pt x="101625" y="1051560"/>
                  </a:lnTo>
                  <a:lnTo>
                    <a:pt x="112572" y="1051560"/>
                  </a:lnTo>
                  <a:lnTo>
                    <a:pt x="113118" y="1050290"/>
                  </a:lnTo>
                  <a:lnTo>
                    <a:pt x="117563" y="1045210"/>
                  </a:lnTo>
                  <a:lnTo>
                    <a:pt x="118681" y="1043940"/>
                  </a:lnTo>
                  <a:lnTo>
                    <a:pt x="120523" y="1042670"/>
                  </a:lnTo>
                  <a:lnTo>
                    <a:pt x="121983" y="1041400"/>
                  </a:lnTo>
                  <a:lnTo>
                    <a:pt x="123609" y="1041400"/>
                  </a:lnTo>
                  <a:lnTo>
                    <a:pt x="123240" y="1042670"/>
                  </a:lnTo>
                  <a:lnTo>
                    <a:pt x="122415" y="1043940"/>
                  </a:lnTo>
                  <a:lnTo>
                    <a:pt x="120662" y="1046480"/>
                  </a:lnTo>
                  <a:lnTo>
                    <a:pt x="118427" y="1049020"/>
                  </a:lnTo>
                  <a:lnTo>
                    <a:pt x="115404" y="1051560"/>
                  </a:lnTo>
                  <a:lnTo>
                    <a:pt x="116878" y="1051560"/>
                  </a:lnTo>
                  <a:lnTo>
                    <a:pt x="120027" y="1049020"/>
                  </a:lnTo>
                  <a:lnTo>
                    <a:pt x="123240" y="1046480"/>
                  </a:lnTo>
                  <a:lnTo>
                    <a:pt x="124980" y="1042670"/>
                  </a:lnTo>
                  <a:lnTo>
                    <a:pt x="126593" y="1041400"/>
                  </a:lnTo>
                  <a:lnTo>
                    <a:pt x="128219" y="1040130"/>
                  </a:lnTo>
                  <a:lnTo>
                    <a:pt x="129844" y="1038860"/>
                  </a:lnTo>
                  <a:lnTo>
                    <a:pt x="129997" y="1037932"/>
                  </a:lnTo>
                  <a:lnTo>
                    <a:pt x="128612" y="1038860"/>
                  </a:lnTo>
                  <a:lnTo>
                    <a:pt x="126784" y="1040130"/>
                  </a:lnTo>
                  <a:lnTo>
                    <a:pt x="124637" y="1040130"/>
                  </a:lnTo>
                  <a:lnTo>
                    <a:pt x="126809" y="1038860"/>
                  </a:lnTo>
                  <a:lnTo>
                    <a:pt x="131508" y="1036320"/>
                  </a:lnTo>
                  <a:lnTo>
                    <a:pt x="132308" y="1036320"/>
                  </a:lnTo>
                  <a:lnTo>
                    <a:pt x="132803" y="1035050"/>
                  </a:lnTo>
                  <a:lnTo>
                    <a:pt x="132956" y="1033780"/>
                  </a:lnTo>
                  <a:lnTo>
                    <a:pt x="131483" y="1033780"/>
                  </a:lnTo>
                  <a:lnTo>
                    <a:pt x="128016" y="1035050"/>
                  </a:lnTo>
                  <a:lnTo>
                    <a:pt x="130098" y="1032510"/>
                  </a:lnTo>
                  <a:lnTo>
                    <a:pt x="131826" y="1032510"/>
                  </a:lnTo>
                  <a:lnTo>
                    <a:pt x="133515" y="1031240"/>
                  </a:lnTo>
                  <a:lnTo>
                    <a:pt x="133565" y="1029970"/>
                  </a:lnTo>
                  <a:lnTo>
                    <a:pt x="134035" y="1028700"/>
                  </a:lnTo>
                  <a:lnTo>
                    <a:pt x="135204" y="1027430"/>
                  </a:lnTo>
                  <a:lnTo>
                    <a:pt x="131229" y="1027430"/>
                  </a:lnTo>
                  <a:lnTo>
                    <a:pt x="131978" y="1026160"/>
                  </a:lnTo>
                  <a:lnTo>
                    <a:pt x="136855" y="1023620"/>
                  </a:lnTo>
                  <a:lnTo>
                    <a:pt x="139293" y="1022350"/>
                  </a:lnTo>
                  <a:lnTo>
                    <a:pt x="141744" y="1021080"/>
                  </a:lnTo>
                  <a:lnTo>
                    <a:pt x="136182" y="1021080"/>
                  </a:lnTo>
                  <a:lnTo>
                    <a:pt x="141960" y="1017270"/>
                  </a:lnTo>
                  <a:lnTo>
                    <a:pt x="142049" y="1016000"/>
                  </a:lnTo>
                  <a:lnTo>
                    <a:pt x="142138" y="1014730"/>
                  </a:lnTo>
                  <a:lnTo>
                    <a:pt x="149136" y="1013460"/>
                  </a:lnTo>
                  <a:lnTo>
                    <a:pt x="150660" y="1013460"/>
                  </a:lnTo>
                  <a:lnTo>
                    <a:pt x="149263" y="1012190"/>
                  </a:lnTo>
                  <a:lnTo>
                    <a:pt x="149313" y="1010920"/>
                  </a:lnTo>
                  <a:lnTo>
                    <a:pt x="143751" y="1012190"/>
                  </a:lnTo>
                  <a:lnTo>
                    <a:pt x="142252" y="1013460"/>
                  </a:lnTo>
                  <a:lnTo>
                    <a:pt x="139890" y="1013460"/>
                  </a:lnTo>
                  <a:lnTo>
                    <a:pt x="134404" y="1014730"/>
                  </a:lnTo>
                  <a:lnTo>
                    <a:pt x="136740" y="1013460"/>
                  </a:lnTo>
                  <a:lnTo>
                    <a:pt x="141414" y="1010920"/>
                  </a:lnTo>
                  <a:lnTo>
                    <a:pt x="140728" y="1010920"/>
                  </a:lnTo>
                  <a:lnTo>
                    <a:pt x="138176" y="1009650"/>
                  </a:lnTo>
                  <a:lnTo>
                    <a:pt x="134048" y="1010920"/>
                  </a:lnTo>
                  <a:lnTo>
                    <a:pt x="131902" y="1011466"/>
                  </a:lnTo>
                  <a:lnTo>
                    <a:pt x="131902" y="1023620"/>
                  </a:lnTo>
                  <a:lnTo>
                    <a:pt x="129514" y="1024636"/>
                  </a:lnTo>
                  <a:lnTo>
                    <a:pt x="129514" y="1031240"/>
                  </a:lnTo>
                  <a:lnTo>
                    <a:pt x="127495" y="1032510"/>
                  </a:lnTo>
                  <a:lnTo>
                    <a:pt x="126111" y="1033780"/>
                  </a:lnTo>
                  <a:lnTo>
                    <a:pt x="123532" y="1033780"/>
                  </a:lnTo>
                  <a:lnTo>
                    <a:pt x="123101" y="1035050"/>
                  </a:lnTo>
                  <a:lnTo>
                    <a:pt x="115709" y="1035050"/>
                  </a:lnTo>
                  <a:lnTo>
                    <a:pt x="114922" y="1034491"/>
                  </a:lnTo>
                  <a:lnTo>
                    <a:pt x="114922" y="1046480"/>
                  </a:lnTo>
                  <a:lnTo>
                    <a:pt x="114122" y="1046480"/>
                  </a:lnTo>
                  <a:lnTo>
                    <a:pt x="112598" y="1047750"/>
                  </a:lnTo>
                  <a:lnTo>
                    <a:pt x="112407" y="1047750"/>
                  </a:lnTo>
                  <a:lnTo>
                    <a:pt x="112509" y="1046480"/>
                  </a:lnTo>
                  <a:lnTo>
                    <a:pt x="113639" y="1046480"/>
                  </a:lnTo>
                  <a:lnTo>
                    <a:pt x="113931" y="1045210"/>
                  </a:lnTo>
                  <a:lnTo>
                    <a:pt x="114439" y="1045210"/>
                  </a:lnTo>
                  <a:lnTo>
                    <a:pt x="114922" y="1046480"/>
                  </a:lnTo>
                  <a:lnTo>
                    <a:pt x="114922" y="1034491"/>
                  </a:lnTo>
                  <a:lnTo>
                    <a:pt x="113944" y="1033780"/>
                  </a:lnTo>
                  <a:lnTo>
                    <a:pt x="125412" y="1031240"/>
                  </a:lnTo>
                  <a:lnTo>
                    <a:pt x="129514" y="1031240"/>
                  </a:lnTo>
                  <a:lnTo>
                    <a:pt x="129514" y="1024636"/>
                  </a:lnTo>
                  <a:lnTo>
                    <a:pt x="127254" y="1025588"/>
                  </a:lnTo>
                  <a:lnTo>
                    <a:pt x="129933" y="1023620"/>
                  </a:lnTo>
                  <a:lnTo>
                    <a:pt x="131902" y="1023620"/>
                  </a:lnTo>
                  <a:lnTo>
                    <a:pt x="131902" y="1011466"/>
                  </a:lnTo>
                  <a:lnTo>
                    <a:pt x="124333" y="1013358"/>
                  </a:lnTo>
                  <a:lnTo>
                    <a:pt x="124333" y="1027607"/>
                  </a:lnTo>
                  <a:lnTo>
                    <a:pt x="121716" y="1029970"/>
                  </a:lnTo>
                  <a:lnTo>
                    <a:pt x="114719" y="1032510"/>
                  </a:lnTo>
                  <a:lnTo>
                    <a:pt x="118300" y="1029970"/>
                  </a:lnTo>
                  <a:lnTo>
                    <a:pt x="124333" y="1027607"/>
                  </a:lnTo>
                  <a:lnTo>
                    <a:pt x="124333" y="1013358"/>
                  </a:lnTo>
                  <a:lnTo>
                    <a:pt x="123901" y="1013460"/>
                  </a:lnTo>
                  <a:lnTo>
                    <a:pt x="119989" y="1013460"/>
                  </a:lnTo>
                  <a:lnTo>
                    <a:pt x="123799" y="1009650"/>
                  </a:lnTo>
                  <a:lnTo>
                    <a:pt x="125069" y="1008380"/>
                  </a:lnTo>
                  <a:lnTo>
                    <a:pt x="126339" y="1007110"/>
                  </a:lnTo>
                  <a:lnTo>
                    <a:pt x="123926" y="1008380"/>
                  </a:lnTo>
                  <a:lnTo>
                    <a:pt x="124383" y="1005840"/>
                  </a:lnTo>
                  <a:lnTo>
                    <a:pt x="126326" y="1004570"/>
                  </a:lnTo>
                  <a:lnTo>
                    <a:pt x="128435" y="1004570"/>
                  </a:lnTo>
                  <a:lnTo>
                    <a:pt x="128803" y="1003300"/>
                  </a:lnTo>
                  <a:lnTo>
                    <a:pt x="128447" y="1004557"/>
                  </a:lnTo>
                  <a:lnTo>
                    <a:pt x="128651" y="1004404"/>
                  </a:lnTo>
                  <a:lnTo>
                    <a:pt x="128625" y="1004570"/>
                  </a:lnTo>
                  <a:lnTo>
                    <a:pt x="132016" y="1003300"/>
                  </a:lnTo>
                  <a:lnTo>
                    <a:pt x="130048" y="1005840"/>
                  </a:lnTo>
                  <a:lnTo>
                    <a:pt x="130746" y="1008380"/>
                  </a:lnTo>
                  <a:lnTo>
                    <a:pt x="131826" y="1009650"/>
                  </a:lnTo>
                  <a:lnTo>
                    <a:pt x="138811" y="1008380"/>
                  </a:lnTo>
                  <a:lnTo>
                    <a:pt x="141046" y="1007110"/>
                  </a:lnTo>
                  <a:lnTo>
                    <a:pt x="142201" y="1008380"/>
                  </a:lnTo>
                  <a:lnTo>
                    <a:pt x="143332" y="1008380"/>
                  </a:lnTo>
                  <a:lnTo>
                    <a:pt x="146215" y="1007110"/>
                  </a:lnTo>
                  <a:lnTo>
                    <a:pt x="152984" y="1004557"/>
                  </a:lnTo>
                  <a:lnTo>
                    <a:pt x="155727" y="1003300"/>
                  </a:lnTo>
                  <a:lnTo>
                    <a:pt x="158508" y="1002030"/>
                  </a:lnTo>
                  <a:lnTo>
                    <a:pt x="160718" y="999490"/>
                  </a:lnTo>
                  <a:lnTo>
                    <a:pt x="158750" y="998220"/>
                  </a:lnTo>
                  <a:lnTo>
                    <a:pt x="156730" y="996950"/>
                  </a:lnTo>
                  <a:lnTo>
                    <a:pt x="153949" y="998220"/>
                  </a:lnTo>
                  <a:lnTo>
                    <a:pt x="151676" y="999490"/>
                  </a:lnTo>
                  <a:lnTo>
                    <a:pt x="146278" y="1002030"/>
                  </a:lnTo>
                  <a:lnTo>
                    <a:pt x="143294" y="1002030"/>
                  </a:lnTo>
                  <a:lnTo>
                    <a:pt x="145440" y="999490"/>
                  </a:lnTo>
                  <a:lnTo>
                    <a:pt x="143167" y="999490"/>
                  </a:lnTo>
                  <a:lnTo>
                    <a:pt x="139230" y="1000760"/>
                  </a:lnTo>
                  <a:lnTo>
                    <a:pt x="142278" y="998220"/>
                  </a:lnTo>
                  <a:lnTo>
                    <a:pt x="144678" y="996950"/>
                  </a:lnTo>
                  <a:lnTo>
                    <a:pt x="148031" y="995680"/>
                  </a:lnTo>
                  <a:lnTo>
                    <a:pt x="151371" y="994410"/>
                  </a:lnTo>
                  <a:lnTo>
                    <a:pt x="156514" y="993140"/>
                  </a:lnTo>
                  <a:lnTo>
                    <a:pt x="165315" y="990600"/>
                  </a:lnTo>
                  <a:lnTo>
                    <a:pt x="169240" y="989330"/>
                  </a:lnTo>
                  <a:lnTo>
                    <a:pt x="171678" y="985520"/>
                  </a:lnTo>
                  <a:lnTo>
                    <a:pt x="171958" y="985520"/>
                  </a:lnTo>
                  <a:lnTo>
                    <a:pt x="173278" y="984250"/>
                  </a:lnTo>
                  <a:lnTo>
                    <a:pt x="175247" y="981710"/>
                  </a:lnTo>
                  <a:lnTo>
                    <a:pt x="177203" y="980440"/>
                  </a:lnTo>
                  <a:lnTo>
                    <a:pt x="181025" y="980440"/>
                  </a:lnTo>
                  <a:lnTo>
                    <a:pt x="185991" y="977900"/>
                  </a:lnTo>
                  <a:lnTo>
                    <a:pt x="188480" y="976630"/>
                  </a:lnTo>
                  <a:lnTo>
                    <a:pt x="190042" y="976630"/>
                  </a:lnTo>
                  <a:lnTo>
                    <a:pt x="190614" y="975360"/>
                  </a:lnTo>
                  <a:lnTo>
                    <a:pt x="188874" y="975360"/>
                  </a:lnTo>
                  <a:lnTo>
                    <a:pt x="189522" y="974090"/>
                  </a:lnTo>
                  <a:lnTo>
                    <a:pt x="190119" y="974090"/>
                  </a:lnTo>
                  <a:lnTo>
                    <a:pt x="191490" y="972820"/>
                  </a:lnTo>
                  <a:lnTo>
                    <a:pt x="192633" y="971550"/>
                  </a:lnTo>
                  <a:lnTo>
                    <a:pt x="194310" y="971550"/>
                  </a:lnTo>
                  <a:lnTo>
                    <a:pt x="193103" y="972820"/>
                  </a:lnTo>
                  <a:lnTo>
                    <a:pt x="189026" y="979170"/>
                  </a:lnTo>
                  <a:lnTo>
                    <a:pt x="190220" y="977900"/>
                  </a:lnTo>
                  <a:lnTo>
                    <a:pt x="191884" y="977900"/>
                  </a:lnTo>
                  <a:lnTo>
                    <a:pt x="193624" y="976630"/>
                  </a:lnTo>
                  <a:lnTo>
                    <a:pt x="195414" y="975360"/>
                  </a:lnTo>
                  <a:lnTo>
                    <a:pt x="197116" y="974090"/>
                  </a:lnTo>
                  <a:lnTo>
                    <a:pt x="197142" y="972820"/>
                  </a:lnTo>
                  <a:lnTo>
                    <a:pt x="198831" y="972820"/>
                  </a:lnTo>
                  <a:lnTo>
                    <a:pt x="200126" y="971550"/>
                  </a:lnTo>
                  <a:lnTo>
                    <a:pt x="200672" y="971550"/>
                  </a:lnTo>
                  <a:lnTo>
                    <a:pt x="203022" y="969010"/>
                  </a:lnTo>
                  <a:lnTo>
                    <a:pt x="204724" y="969010"/>
                  </a:lnTo>
                  <a:lnTo>
                    <a:pt x="206895" y="967740"/>
                  </a:lnTo>
                  <a:lnTo>
                    <a:pt x="208622" y="967740"/>
                  </a:lnTo>
                  <a:lnTo>
                    <a:pt x="209435" y="966470"/>
                  </a:lnTo>
                  <a:lnTo>
                    <a:pt x="211302" y="963930"/>
                  </a:lnTo>
                  <a:lnTo>
                    <a:pt x="213093" y="962660"/>
                  </a:lnTo>
                  <a:lnTo>
                    <a:pt x="218389" y="962660"/>
                  </a:lnTo>
                  <a:lnTo>
                    <a:pt x="215620" y="965200"/>
                  </a:lnTo>
                  <a:lnTo>
                    <a:pt x="213029" y="967740"/>
                  </a:lnTo>
                  <a:lnTo>
                    <a:pt x="209613" y="972820"/>
                  </a:lnTo>
                  <a:lnTo>
                    <a:pt x="207873" y="974090"/>
                  </a:lnTo>
                  <a:lnTo>
                    <a:pt x="206209" y="975360"/>
                  </a:lnTo>
                  <a:lnTo>
                    <a:pt x="208191" y="975360"/>
                  </a:lnTo>
                  <a:lnTo>
                    <a:pt x="212242" y="972820"/>
                  </a:lnTo>
                  <a:lnTo>
                    <a:pt x="220052" y="967740"/>
                  </a:lnTo>
                  <a:lnTo>
                    <a:pt x="224790" y="965200"/>
                  </a:lnTo>
                  <a:lnTo>
                    <a:pt x="226618" y="963930"/>
                  </a:lnTo>
                  <a:lnTo>
                    <a:pt x="228447" y="962660"/>
                  </a:lnTo>
                  <a:lnTo>
                    <a:pt x="230263" y="961390"/>
                  </a:lnTo>
                  <a:lnTo>
                    <a:pt x="235000" y="958850"/>
                  </a:lnTo>
                  <a:lnTo>
                    <a:pt x="238544" y="958850"/>
                  </a:lnTo>
                  <a:lnTo>
                    <a:pt x="243636" y="957580"/>
                  </a:lnTo>
                  <a:lnTo>
                    <a:pt x="245656" y="956310"/>
                  </a:lnTo>
                  <a:lnTo>
                    <a:pt x="251358" y="952500"/>
                  </a:lnTo>
                  <a:lnTo>
                    <a:pt x="256400" y="951230"/>
                  </a:lnTo>
                  <a:lnTo>
                    <a:pt x="264223" y="948690"/>
                  </a:lnTo>
                  <a:lnTo>
                    <a:pt x="267081" y="947420"/>
                  </a:lnTo>
                  <a:lnTo>
                    <a:pt x="270256" y="944880"/>
                  </a:lnTo>
                  <a:lnTo>
                    <a:pt x="270662" y="944880"/>
                  </a:lnTo>
                  <a:lnTo>
                    <a:pt x="270929" y="943610"/>
                  </a:lnTo>
                  <a:lnTo>
                    <a:pt x="269938" y="943610"/>
                  </a:lnTo>
                  <a:lnTo>
                    <a:pt x="261353" y="947420"/>
                  </a:lnTo>
                  <a:lnTo>
                    <a:pt x="259803" y="946150"/>
                  </a:lnTo>
                  <a:lnTo>
                    <a:pt x="261226" y="942340"/>
                  </a:lnTo>
                  <a:lnTo>
                    <a:pt x="257683" y="943610"/>
                  </a:lnTo>
                  <a:lnTo>
                    <a:pt x="252818" y="946150"/>
                  </a:lnTo>
                  <a:lnTo>
                    <a:pt x="248564" y="949960"/>
                  </a:lnTo>
                  <a:lnTo>
                    <a:pt x="246761" y="949960"/>
                  </a:lnTo>
                  <a:lnTo>
                    <a:pt x="243001" y="951230"/>
                  </a:lnTo>
                  <a:lnTo>
                    <a:pt x="239102" y="951230"/>
                  </a:lnTo>
                  <a:lnTo>
                    <a:pt x="241731" y="948690"/>
                  </a:lnTo>
                  <a:lnTo>
                    <a:pt x="243636" y="947420"/>
                  </a:lnTo>
                  <a:lnTo>
                    <a:pt x="244602" y="946150"/>
                  </a:lnTo>
                  <a:lnTo>
                    <a:pt x="245186" y="944880"/>
                  </a:lnTo>
                  <a:lnTo>
                    <a:pt x="243624" y="944880"/>
                  </a:lnTo>
                  <a:lnTo>
                    <a:pt x="242265" y="946150"/>
                  </a:lnTo>
                  <a:lnTo>
                    <a:pt x="238442" y="946150"/>
                  </a:lnTo>
                  <a:lnTo>
                    <a:pt x="240855" y="942340"/>
                  </a:lnTo>
                  <a:lnTo>
                    <a:pt x="243281" y="938530"/>
                  </a:lnTo>
                  <a:lnTo>
                    <a:pt x="244335" y="937260"/>
                  </a:lnTo>
                  <a:lnTo>
                    <a:pt x="245376" y="935990"/>
                  </a:lnTo>
                  <a:lnTo>
                    <a:pt x="247726" y="932180"/>
                  </a:lnTo>
                  <a:lnTo>
                    <a:pt x="245745" y="932180"/>
                  </a:lnTo>
                  <a:lnTo>
                    <a:pt x="242709" y="933450"/>
                  </a:lnTo>
                  <a:lnTo>
                    <a:pt x="239217" y="934720"/>
                  </a:lnTo>
                  <a:lnTo>
                    <a:pt x="239953" y="933450"/>
                  </a:lnTo>
                  <a:lnTo>
                    <a:pt x="240588" y="933450"/>
                  </a:lnTo>
                  <a:lnTo>
                    <a:pt x="244589" y="930910"/>
                  </a:lnTo>
                  <a:lnTo>
                    <a:pt x="247789" y="929640"/>
                  </a:lnTo>
                  <a:lnTo>
                    <a:pt x="250672" y="929640"/>
                  </a:lnTo>
                  <a:lnTo>
                    <a:pt x="251561" y="928370"/>
                  </a:lnTo>
                  <a:lnTo>
                    <a:pt x="252285" y="927100"/>
                  </a:lnTo>
                  <a:lnTo>
                    <a:pt x="254787" y="924560"/>
                  </a:lnTo>
                  <a:lnTo>
                    <a:pt x="256044" y="923290"/>
                  </a:lnTo>
                  <a:lnTo>
                    <a:pt x="259321" y="920750"/>
                  </a:lnTo>
                  <a:lnTo>
                    <a:pt x="261543" y="918210"/>
                  </a:lnTo>
                  <a:lnTo>
                    <a:pt x="263918" y="916940"/>
                  </a:lnTo>
                  <a:lnTo>
                    <a:pt x="265480" y="916940"/>
                  </a:lnTo>
                  <a:lnTo>
                    <a:pt x="267093" y="914400"/>
                  </a:lnTo>
                  <a:lnTo>
                    <a:pt x="269201" y="911860"/>
                  </a:lnTo>
                  <a:lnTo>
                    <a:pt x="271653" y="910590"/>
                  </a:lnTo>
                  <a:lnTo>
                    <a:pt x="277634" y="909320"/>
                  </a:lnTo>
                  <a:lnTo>
                    <a:pt x="280708" y="908050"/>
                  </a:lnTo>
                  <a:lnTo>
                    <a:pt x="278765" y="910590"/>
                  </a:lnTo>
                  <a:lnTo>
                    <a:pt x="281876" y="909320"/>
                  </a:lnTo>
                  <a:lnTo>
                    <a:pt x="284721" y="908050"/>
                  </a:lnTo>
                  <a:lnTo>
                    <a:pt x="293255" y="904240"/>
                  </a:lnTo>
                  <a:lnTo>
                    <a:pt x="296786" y="902970"/>
                  </a:lnTo>
                  <a:lnTo>
                    <a:pt x="298005" y="901700"/>
                  </a:lnTo>
                  <a:lnTo>
                    <a:pt x="297459" y="901700"/>
                  </a:lnTo>
                  <a:lnTo>
                    <a:pt x="296913" y="900430"/>
                  </a:lnTo>
                  <a:lnTo>
                    <a:pt x="295516" y="899160"/>
                  </a:lnTo>
                  <a:lnTo>
                    <a:pt x="305549" y="894080"/>
                  </a:lnTo>
                  <a:lnTo>
                    <a:pt x="308063" y="892810"/>
                  </a:lnTo>
                  <a:lnTo>
                    <a:pt x="312966" y="890270"/>
                  </a:lnTo>
                  <a:lnTo>
                    <a:pt x="266407" y="890270"/>
                  </a:lnTo>
                  <a:lnTo>
                    <a:pt x="266407" y="908050"/>
                  </a:lnTo>
                  <a:lnTo>
                    <a:pt x="263715" y="909320"/>
                  </a:lnTo>
                  <a:lnTo>
                    <a:pt x="260858" y="911860"/>
                  </a:lnTo>
                  <a:lnTo>
                    <a:pt x="257949" y="914400"/>
                  </a:lnTo>
                  <a:lnTo>
                    <a:pt x="256603" y="914400"/>
                  </a:lnTo>
                  <a:lnTo>
                    <a:pt x="255765" y="915670"/>
                  </a:lnTo>
                  <a:lnTo>
                    <a:pt x="255041" y="915670"/>
                  </a:lnTo>
                  <a:lnTo>
                    <a:pt x="251561" y="919480"/>
                  </a:lnTo>
                  <a:lnTo>
                    <a:pt x="250253" y="919480"/>
                  </a:lnTo>
                  <a:lnTo>
                    <a:pt x="248958" y="920750"/>
                  </a:lnTo>
                  <a:lnTo>
                    <a:pt x="247027" y="920750"/>
                  </a:lnTo>
                  <a:lnTo>
                    <a:pt x="247078" y="919480"/>
                  </a:lnTo>
                  <a:lnTo>
                    <a:pt x="247675" y="919480"/>
                  </a:lnTo>
                  <a:lnTo>
                    <a:pt x="250215" y="918210"/>
                  </a:lnTo>
                  <a:lnTo>
                    <a:pt x="252666" y="916940"/>
                  </a:lnTo>
                  <a:lnTo>
                    <a:pt x="255041" y="915670"/>
                  </a:lnTo>
                  <a:lnTo>
                    <a:pt x="253085" y="915670"/>
                  </a:lnTo>
                  <a:lnTo>
                    <a:pt x="248704" y="916940"/>
                  </a:lnTo>
                  <a:lnTo>
                    <a:pt x="246075" y="917803"/>
                  </a:lnTo>
                  <a:lnTo>
                    <a:pt x="246075" y="924560"/>
                  </a:lnTo>
                  <a:lnTo>
                    <a:pt x="243039" y="927100"/>
                  </a:lnTo>
                  <a:lnTo>
                    <a:pt x="242112" y="927100"/>
                  </a:lnTo>
                  <a:lnTo>
                    <a:pt x="242201" y="925830"/>
                  </a:lnTo>
                  <a:lnTo>
                    <a:pt x="243459" y="925830"/>
                  </a:lnTo>
                  <a:lnTo>
                    <a:pt x="244729" y="924560"/>
                  </a:lnTo>
                  <a:lnTo>
                    <a:pt x="246075" y="924560"/>
                  </a:lnTo>
                  <a:lnTo>
                    <a:pt x="246075" y="917803"/>
                  </a:lnTo>
                  <a:lnTo>
                    <a:pt x="244830" y="918210"/>
                  </a:lnTo>
                  <a:lnTo>
                    <a:pt x="244640" y="918400"/>
                  </a:lnTo>
                  <a:lnTo>
                    <a:pt x="244792" y="918210"/>
                  </a:lnTo>
                  <a:lnTo>
                    <a:pt x="243103" y="918210"/>
                  </a:lnTo>
                  <a:lnTo>
                    <a:pt x="244386" y="916940"/>
                  </a:lnTo>
                  <a:lnTo>
                    <a:pt x="246316" y="915670"/>
                  </a:lnTo>
                  <a:lnTo>
                    <a:pt x="248704" y="914400"/>
                  </a:lnTo>
                  <a:lnTo>
                    <a:pt x="249859" y="913130"/>
                  </a:lnTo>
                  <a:lnTo>
                    <a:pt x="253339" y="909320"/>
                  </a:lnTo>
                  <a:lnTo>
                    <a:pt x="254025" y="909320"/>
                  </a:lnTo>
                  <a:lnTo>
                    <a:pt x="253542" y="910590"/>
                  </a:lnTo>
                  <a:lnTo>
                    <a:pt x="250672" y="913130"/>
                  </a:lnTo>
                  <a:lnTo>
                    <a:pt x="254723" y="910590"/>
                  </a:lnTo>
                  <a:lnTo>
                    <a:pt x="257022" y="909320"/>
                  </a:lnTo>
                  <a:lnTo>
                    <a:pt x="259334" y="908050"/>
                  </a:lnTo>
                  <a:lnTo>
                    <a:pt x="262115" y="906780"/>
                  </a:lnTo>
                  <a:lnTo>
                    <a:pt x="264591" y="906780"/>
                  </a:lnTo>
                  <a:lnTo>
                    <a:pt x="266407" y="908050"/>
                  </a:lnTo>
                  <a:lnTo>
                    <a:pt x="266407" y="890270"/>
                  </a:lnTo>
                  <a:lnTo>
                    <a:pt x="249415" y="890270"/>
                  </a:lnTo>
                  <a:lnTo>
                    <a:pt x="238709" y="890270"/>
                  </a:lnTo>
                  <a:lnTo>
                    <a:pt x="238709" y="937260"/>
                  </a:lnTo>
                  <a:lnTo>
                    <a:pt x="237858" y="938618"/>
                  </a:lnTo>
                  <a:lnTo>
                    <a:pt x="237858" y="942340"/>
                  </a:lnTo>
                  <a:lnTo>
                    <a:pt x="236905" y="943610"/>
                  </a:lnTo>
                  <a:lnTo>
                    <a:pt x="235280" y="946150"/>
                  </a:lnTo>
                  <a:lnTo>
                    <a:pt x="232346" y="947102"/>
                  </a:lnTo>
                  <a:lnTo>
                    <a:pt x="232346" y="948690"/>
                  </a:lnTo>
                  <a:lnTo>
                    <a:pt x="231698" y="949960"/>
                  </a:lnTo>
                  <a:lnTo>
                    <a:pt x="231038" y="949960"/>
                  </a:lnTo>
                  <a:lnTo>
                    <a:pt x="230378" y="951230"/>
                  </a:lnTo>
                  <a:lnTo>
                    <a:pt x="228117" y="951230"/>
                  </a:lnTo>
                  <a:lnTo>
                    <a:pt x="228244" y="949960"/>
                  </a:lnTo>
                  <a:lnTo>
                    <a:pt x="229196" y="949960"/>
                  </a:lnTo>
                  <a:lnTo>
                    <a:pt x="231343" y="948690"/>
                  </a:lnTo>
                  <a:lnTo>
                    <a:pt x="232346" y="948690"/>
                  </a:lnTo>
                  <a:lnTo>
                    <a:pt x="232346" y="947102"/>
                  </a:lnTo>
                  <a:lnTo>
                    <a:pt x="227444" y="948690"/>
                  </a:lnTo>
                  <a:lnTo>
                    <a:pt x="229387" y="947420"/>
                  </a:lnTo>
                  <a:lnTo>
                    <a:pt x="231343" y="946150"/>
                  </a:lnTo>
                  <a:lnTo>
                    <a:pt x="233984" y="944880"/>
                  </a:lnTo>
                  <a:lnTo>
                    <a:pt x="235229" y="943610"/>
                  </a:lnTo>
                  <a:lnTo>
                    <a:pt x="236435" y="942340"/>
                  </a:lnTo>
                  <a:lnTo>
                    <a:pt x="237858" y="942340"/>
                  </a:lnTo>
                  <a:lnTo>
                    <a:pt x="237858" y="938618"/>
                  </a:lnTo>
                  <a:lnTo>
                    <a:pt x="236308" y="941070"/>
                  </a:lnTo>
                  <a:lnTo>
                    <a:pt x="235762" y="941070"/>
                  </a:lnTo>
                  <a:lnTo>
                    <a:pt x="234835" y="942340"/>
                  </a:lnTo>
                  <a:lnTo>
                    <a:pt x="230898" y="943610"/>
                  </a:lnTo>
                  <a:lnTo>
                    <a:pt x="230301" y="944880"/>
                  </a:lnTo>
                  <a:lnTo>
                    <a:pt x="227266" y="946150"/>
                  </a:lnTo>
                  <a:lnTo>
                    <a:pt x="225539" y="947420"/>
                  </a:lnTo>
                  <a:lnTo>
                    <a:pt x="223456" y="946150"/>
                  </a:lnTo>
                  <a:lnTo>
                    <a:pt x="222402" y="946150"/>
                  </a:lnTo>
                  <a:lnTo>
                    <a:pt x="227698" y="942340"/>
                  </a:lnTo>
                  <a:lnTo>
                    <a:pt x="223608" y="942340"/>
                  </a:lnTo>
                  <a:lnTo>
                    <a:pt x="224307" y="941070"/>
                  </a:lnTo>
                  <a:lnTo>
                    <a:pt x="225920" y="941070"/>
                  </a:lnTo>
                  <a:lnTo>
                    <a:pt x="226783" y="939800"/>
                  </a:lnTo>
                  <a:lnTo>
                    <a:pt x="231660" y="938530"/>
                  </a:lnTo>
                  <a:lnTo>
                    <a:pt x="231787" y="938530"/>
                  </a:lnTo>
                  <a:lnTo>
                    <a:pt x="231533" y="939800"/>
                  </a:lnTo>
                  <a:lnTo>
                    <a:pt x="232295" y="939800"/>
                  </a:lnTo>
                  <a:lnTo>
                    <a:pt x="234988" y="937260"/>
                  </a:lnTo>
                  <a:lnTo>
                    <a:pt x="236969" y="937260"/>
                  </a:lnTo>
                  <a:lnTo>
                    <a:pt x="236664" y="938530"/>
                  </a:lnTo>
                  <a:lnTo>
                    <a:pt x="238709" y="937260"/>
                  </a:lnTo>
                  <a:lnTo>
                    <a:pt x="238709" y="890270"/>
                  </a:lnTo>
                  <a:lnTo>
                    <a:pt x="223278" y="890270"/>
                  </a:lnTo>
                  <a:lnTo>
                    <a:pt x="223278" y="938530"/>
                  </a:lnTo>
                  <a:lnTo>
                    <a:pt x="220599" y="940358"/>
                  </a:lnTo>
                  <a:lnTo>
                    <a:pt x="220599" y="963930"/>
                  </a:lnTo>
                  <a:lnTo>
                    <a:pt x="220091" y="965200"/>
                  </a:lnTo>
                  <a:lnTo>
                    <a:pt x="217474" y="965200"/>
                  </a:lnTo>
                  <a:lnTo>
                    <a:pt x="219303" y="963930"/>
                  </a:lnTo>
                  <a:lnTo>
                    <a:pt x="220599" y="963930"/>
                  </a:lnTo>
                  <a:lnTo>
                    <a:pt x="220599" y="940358"/>
                  </a:lnTo>
                  <a:lnTo>
                    <a:pt x="217678" y="942340"/>
                  </a:lnTo>
                  <a:lnTo>
                    <a:pt x="213575" y="944880"/>
                  </a:lnTo>
                  <a:lnTo>
                    <a:pt x="213131" y="945172"/>
                  </a:lnTo>
                  <a:lnTo>
                    <a:pt x="213131" y="952500"/>
                  </a:lnTo>
                  <a:lnTo>
                    <a:pt x="211632" y="953770"/>
                  </a:lnTo>
                  <a:lnTo>
                    <a:pt x="211061" y="953770"/>
                  </a:lnTo>
                  <a:lnTo>
                    <a:pt x="211543" y="952500"/>
                  </a:lnTo>
                  <a:lnTo>
                    <a:pt x="213131" y="952500"/>
                  </a:lnTo>
                  <a:lnTo>
                    <a:pt x="213131" y="945172"/>
                  </a:lnTo>
                  <a:lnTo>
                    <a:pt x="209651" y="947420"/>
                  </a:lnTo>
                  <a:lnTo>
                    <a:pt x="205930" y="949960"/>
                  </a:lnTo>
                  <a:lnTo>
                    <a:pt x="205613" y="949960"/>
                  </a:lnTo>
                  <a:lnTo>
                    <a:pt x="206908" y="948690"/>
                  </a:lnTo>
                  <a:lnTo>
                    <a:pt x="208203" y="947420"/>
                  </a:lnTo>
                  <a:lnTo>
                    <a:pt x="209511" y="946150"/>
                  </a:lnTo>
                  <a:lnTo>
                    <a:pt x="212102" y="943610"/>
                  </a:lnTo>
                  <a:lnTo>
                    <a:pt x="213194" y="942340"/>
                  </a:lnTo>
                  <a:lnTo>
                    <a:pt x="214337" y="941070"/>
                  </a:lnTo>
                  <a:lnTo>
                    <a:pt x="214960" y="942340"/>
                  </a:lnTo>
                  <a:lnTo>
                    <a:pt x="216306" y="942340"/>
                  </a:lnTo>
                  <a:lnTo>
                    <a:pt x="220814" y="939800"/>
                  </a:lnTo>
                  <a:lnTo>
                    <a:pt x="222008" y="938530"/>
                  </a:lnTo>
                  <a:lnTo>
                    <a:pt x="223278" y="938530"/>
                  </a:lnTo>
                  <a:lnTo>
                    <a:pt x="223278" y="890270"/>
                  </a:lnTo>
                  <a:lnTo>
                    <a:pt x="214985" y="890270"/>
                  </a:lnTo>
                  <a:lnTo>
                    <a:pt x="214985" y="928370"/>
                  </a:lnTo>
                  <a:lnTo>
                    <a:pt x="214287" y="929640"/>
                  </a:lnTo>
                  <a:lnTo>
                    <a:pt x="213499" y="929640"/>
                  </a:lnTo>
                  <a:lnTo>
                    <a:pt x="214414" y="928370"/>
                  </a:lnTo>
                  <a:lnTo>
                    <a:pt x="214985" y="928370"/>
                  </a:lnTo>
                  <a:lnTo>
                    <a:pt x="214985" y="890270"/>
                  </a:lnTo>
                  <a:lnTo>
                    <a:pt x="203771" y="890270"/>
                  </a:lnTo>
                  <a:lnTo>
                    <a:pt x="203771" y="953770"/>
                  </a:lnTo>
                  <a:lnTo>
                    <a:pt x="202844" y="953770"/>
                  </a:lnTo>
                  <a:lnTo>
                    <a:pt x="200799" y="955040"/>
                  </a:lnTo>
                  <a:lnTo>
                    <a:pt x="201231" y="953770"/>
                  </a:lnTo>
                  <a:lnTo>
                    <a:pt x="201739" y="953770"/>
                  </a:lnTo>
                  <a:lnTo>
                    <a:pt x="202895" y="952500"/>
                  </a:lnTo>
                  <a:lnTo>
                    <a:pt x="203212" y="952500"/>
                  </a:lnTo>
                  <a:lnTo>
                    <a:pt x="203771" y="953770"/>
                  </a:lnTo>
                  <a:lnTo>
                    <a:pt x="203771" y="890270"/>
                  </a:lnTo>
                  <a:lnTo>
                    <a:pt x="185712" y="890270"/>
                  </a:lnTo>
                  <a:lnTo>
                    <a:pt x="185712" y="955040"/>
                  </a:lnTo>
                  <a:lnTo>
                    <a:pt x="185356" y="956310"/>
                  </a:lnTo>
                  <a:lnTo>
                    <a:pt x="184378" y="956310"/>
                  </a:lnTo>
                  <a:lnTo>
                    <a:pt x="185039" y="955040"/>
                  </a:lnTo>
                  <a:lnTo>
                    <a:pt x="185712" y="955040"/>
                  </a:lnTo>
                  <a:lnTo>
                    <a:pt x="185712" y="890270"/>
                  </a:lnTo>
                  <a:lnTo>
                    <a:pt x="174561" y="890270"/>
                  </a:lnTo>
                  <a:lnTo>
                    <a:pt x="174561" y="980440"/>
                  </a:lnTo>
                  <a:lnTo>
                    <a:pt x="174320" y="981710"/>
                  </a:lnTo>
                  <a:lnTo>
                    <a:pt x="173939" y="981710"/>
                  </a:lnTo>
                  <a:lnTo>
                    <a:pt x="172554" y="982980"/>
                  </a:lnTo>
                  <a:lnTo>
                    <a:pt x="170548" y="985520"/>
                  </a:lnTo>
                  <a:lnTo>
                    <a:pt x="170446" y="984250"/>
                  </a:lnTo>
                  <a:lnTo>
                    <a:pt x="170332" y="982980"/>
                  </a:lnTo>
                  <a:lnTo>
                    <a:pt x="169341" y="982980"/>
                  </a:lnTo>
                  <a:lnTo>
                    <a:pt x="169113" y="981925"/>
                  </a:lnTo>
                  <a:lnTo>
                    <a:pt x="171704" y="980440"/>
                  </a:lnTo>
                  <a:lnTo>
                    <a:pt x="174561" y="980440"/>
                  </a:lnTo>
                  <a:lnTo>
                    <a:pt x="174561" y="890270"/>
                  </a:lnTo>
                  <a:lnTo>
                    <a:pt x="161963" y="890270"/>
                  </a:lnTo>
                  <a:lnTo>
                    <a:pt x="161963" y="985520"/>
                  </a:lnTo>
                  <a:lnTo>
                    <a:pt x="160274" y="986790"/>
                  </a:lnTo>
                  <a:lnTo>
                    <a:pt x="160794" y="985520"/>
                  </a:lnTo>
                  <a:lnTo>
                    <a:pt x="161963" y="985520"/>
                  </a:lnTo>
                  <a:lnTo>
                    <a:pt x="161963" y="890270"/>
                  </a:lnTo>
                  <a:lnTo>
                    <a:pt x="151739" y="890270"/>
                  </a:lnTo>
                  <a:lnTo>
                    <a:pt x="151739" y="966470"/>
                  </a:lnTo>
                  <a:lnTo>
                    <a:pt x="150876" y="967740"/>
                  </a:lnTo>
                  <a:lnTo>
                    <a:pt x="150799" y="969010"/>
                  </a:lnTo>
                  <a:lnTo>
                    <a:pt x="149606" y="969010"/>
                  </a:lnTo>
                  <a:lnTo>
                    <a:pt x="150482" y="967740"/>
                  </a:lnTo>
                  <a:lnTo>
                    <a:pt x="151320" y="966470"/>
                  </a:lnTo>
                  <a:lnTo>
                    <a:pt x="151739" y="966470"/>
                  </a:lnTo>
                  <a:lnTo>
                    <a:pt x="151739" y="890270"/>
                  </a:lnTo>
                  <a:lnTo>
                    <a:pt x="148082" y="890270"/>
                  </a:lnTo>
                  <a:lnTo>
                    <a:pt x="148082" y="897890"/>
                  </a:lnTo>
                  <a:lnTo>
                    <a:pt x="147053" y="899160"/>
                  </a:lnTo>
                  <a:lnTo>
                    <a:pt x="146431" y="899160"/>
                  </a:lnTo>
                  <a:lnTo>
                    <a:pt x="145148" y="900430"/>
                  </a:lnTo>
                  <a:lnTo>
                    <a:pt x="143471" y="902970"/>
                  </a:lnTo>
                  <a:lnTo>
                    <a:pt x="143281" y="901700"/>
                  </a:lnTo>
                  <a:lnTo>
                    <a:pt x="144145" y="900430"/>
                  </a:lnTo>
                  <a:lnTo>
                    <a:pt x="144602" y="899160"/>
                  </a:lnTo>
                  <a:lnTo>
                    <a:pt x="146164" y="897890"/>
                  </a:lnTo>
                  <a:lnTo>
                    <a:pt x="147447" y="896620"/>
                  </a:lnTo>
                  <a:lnTo>
                    <a:pt x="148082" y="897890"/>
                  </a:lnTo>
                  <a:lnTo>
                    <a:pt x="148082" y="890270"/>
                  </a:lnTo>
                  <a:lnTo>
                    <a:pt x="142278" y="890270"/>
                  </a:lnTo>
                  <a:lnTo>
                    <a:pt x="142278" y="988060"/>
                  </a:lnTo>
                  <a:lnTo>
                    <a:pt x="141668" y="988060"/>
                  </a:lnTo>
                  <a:lnTo>
                    <a:pt x="139966" y="989330"/>
                  </a:lnTo>
                  <a:lnTo>
                    <a:pt x="136753" y="990600"/>
                  </a:lnTo>
                  <a:lnTo>
                    <a:pt x="136626" y="990600"/>
                  </a:lnTo>
                  <a:lnTo>
                    <a:pt x="137261" y="989330"/>
                  </a:lnTo>
                  <a:lnTo>
                    <a:pt x="138569" y="989330"/>
                  </a:lnTo>
                  <a:lnTo>
                    <a:pt x="141033" y="988060"/>
                  </a:lnTo>
                  <a:lnTo>
                    <a:pt x="142138" y="986790"/>
                  </a:lnTo>
                  <a:lnTo>
                    <a:pt x="142278" y="988060"/>
                  </a:lnTo>
                  <a:lnTo>
                    <a:pt x="142278" y="890270"/>
                  </a:lnTo>
                  <a:lnTo>
                    <a:pt x="131889" y="890270"/>
                  </a:lnTo>
                  <a:lnTo>
                    <a:pt x="131889" y="1002030"/>
                  </a:lnTo>
                  <a:lnTo>
                    <a:pt x="130086" y="1003300"/>
                  </a:lnTo>
                  <a:lnTo>
                    <a:pt x="131127" y="1002030"/>
                  </a:lnTo>
                  <a:lnTo>
                    <a:pt x="131889" y="1002030"/>
                  </a:lnTo>
                  <a:lnTo>
                    <a:pt x="131889" y="890270"/>
                  </a:lnTo>
                  <a:lnTo>
                    <a:pt x="130873" y="890270"/>
                  </a:lnTo>
                  <a:lnTo>
                    <a:pt x="130873" y="984250"/>
                  </a:lnTo>
                  <a:lnTo>
                    <a:pt x="130695" y="985520"/>
                  </a:lnTo>
                  <a:lnTo>
                    <a:pt x="129768" y="985520"/>
                  </a:lnTo>
                  <a:lnTo>
                    <a:pt x="128295" y="986790"/>
                  </a:lnTo>
                  <a:lnTo>
                    <a:pt x="129032" y="985520"/>
                  </a:lnTo>
                  <a:lnTo>
                    <a:pt x="129692" y="985520"/>
                  </a:lnTo>
                  <a:lnTo>
                    <a:pt x="130492" y="984351"/>
                  </a:lnTo>
                  <a:lnTo>
                    <a:pt x="130632" y="985520"/>
                  </a:lnTo>
                  <a:lnTo>
                    <a:pt x="130873" y="984250"/>
                  </a:lnTo>
                  <a:lnTo>
                    <a:pt x="130873" y="890270"/>
                  </a:lnTo>
                  <a:lnTo>
                    <a:pt x="127508" y="890270"/>
                  </a:lnTo>
                  <a:lnTo>
                    <a:pt x="126530" y="890270"/>
                  </a:lnTo>
                  <a:lnTo>
                    <a:pt x="126250" y="890270"/>
                  </a:lnTo>
                  <a:lnTo>
                    <a:pt x="124625" y="892810"/>
                  </a:lnTo>
                  <a:lnTo>
                    <a:pt x="122758" y="894080"/>
                  </a:lnTo>
                  <a:lnTo>
                    <a:pt x="120688" y="895350"/>
                  </a:lnTo>
                  <a:lnTo>
                    <a:pt x="124714" y="894080"/>
                  </a:lnTo>
                  <a:lnTo>
                    <a:pt x="126555" y="894080"/>
                  </a:lnTo>
                  <a:lnTo>
                    <a:pt x="126276" y="895350"/>
                  </a:lnTo>
                  <a:lnTo>
                    <a:pt x="127177" y="895350"/>
                  </a:lnTo>
                  <a:lnTo>
                    <a:pt x="126911" y="896620"/>
                  </a:lnTo>
                  <a:lnTo>
                    <a:pt x="128968" y="896620"/>
                  </a:lnTo>
                  <a:lnTo>
                    <a:pt x="126441" y="899160"/>
                  </a:lnTo>
                  <a:lnTo>
                    <a:pt x="125006" y="899160"/>
                  </a:lnTo>
                  <a:lnTo>
                    <a:pt x="121234" y="900430"/>
                  </a:lnTo>
                  <a:lnTo>
                    <a:pt x="119951" y="900430"/>
                  </a:lnTo>
                  <a:lnTo>
                    <a:pt x="119951" y="1024890"/>
                  </a:lnTo>
                  <a:lnTo>
                    <a:pt x="118592" y="1024890"/>
                  </a:lnTo>
                  <a:lnTo>
                    <a:pt x="118135" y="1025194"/>
                  </a:lnTo>
                  <a:lnTo>
                    <a:pt x="118135" y="1027430"/>
                  </a:lnTo>
                  <a:lnTo>
                    <a:pt x="110350" y="1032510"/>
                  </a:lnTo>
                  <a:lnTo>
                    <a:pt x="112204" y="1032510"/>
                  </a:lnTo>
                  <a:lnTo>
                    <a:pt x="112268" y="1033780"/>
                  </a:lnTo>
                  <a:lnTo>
                    <a:pt x="104355" y="1036320"/>
                  </a:lnTo>
                  <a:lnTo>
                    <a:pt x="89458" y="1041400"/>
                  </a:lnTo>
                  <a:lnTo>
                    <a:pt x="79209" y="1043940"/>
                  </a:lnTo>
                  <a:lnTo>
                    <a:pt x="76847" y="1045210"/>
                  </a:lnTo>
                  <a:lnTo>
                    <a:pt x="71755" y="1049020"/>
                  </a:lnTo>
                  <a:lnTo>
                    <a:pt x="68478" y="1050290"/>
                  </a:lnTo>
                  <a:lnTo>
                    <a:pt x="68478" y="1046480"/>
                  </a:lnTo>
                  <a:lnTo>
                    <a:pt x="62014" y="1049020"/>
                  </a:lnTo>
                  <a:lnTo>
                    <a:pt x="52489" y="1050290"/>
                  </a:lnTo>
                  <a:lnTo>
                    <a:pt x="52184" y="1050290"/>
                  </a:lnTo>
                  <a:lnTo>
                    <a:pt x="56426" y="1046480"/>
                  </a:lnTo>
                  <a:lnTo>
                    <a:pt x="56464" y="1045210"/>
                  </a:lnTo>
                  <a:lnTo>
                    <a:pt x="56222" y="1043940"/>
                  </a:lnTo>
                  <a:lnTo>
                    <a:pt x="56375" y="1043940"/>
                  </a:lnTo>
                  <a:lnTo>
                    <a:pt x="57162" y="1045210"/>
                  </a:lnTo>
                  <a:lnTo>
                    <a:pt x="56464" y="1045210"/>
                  </a:lnTo>
                  <a:lnTo>
                    <a:pt x="56489" y="1046480"/>
                  </a:lnTo>
                  <a:lnTo>
                    <a:pt x="57962" y="1045210"/>
                  </a:lnTo>
                  <a:lnTo>
                    <a:pt x="59651" y="1043940"/>
                  </a:lnTo>
                  <a:lnTo>
                    <a:pt x="61302" y="1043940"/>
                  </a:lnTo>
                  <a:lnTo>
                    <a:pt x="61226" y="1042670"/>
                  </a:lnTo>
                  <a:lnTo>
                    <a:pt x="61671" y="1041400"/>
                  </a:lnTo>
                  <a:lnTo>
                    <a:pt x="62382" y="1040130"/>
                  </a:lnTo>
                  <a:lnTo>
                    <a:pt x="63627" y="1038860"/>
                  </a:lnTo>
                  <a:lnTo>
                    <a:pt x="64643" y="1037590"/>
                  </a:lnTo>
                  <a:lnTo>
                    <a:pt x="64096" y="1037590"/>
                  </a:lnTo>
                  <a:lnTo>
                    <a:pt x="64566" y="1036320"/>
                  </a:lnTo>
                  <a:lnTo>
                    <a:pt x="65417" y="1036320"/>
                  </a:lnTo>
                  <a:lnTo>
                    <a:pt x="65062" y="1037590"/>
                  </a:lnTo>
                  <a:lnTo>
                    <a:pt x="66090" y="1037590"/>
                  </a:lnTo>
                  <a:lnTo>
                    <a:pt x="65735" y="1038860"/>
                  </a:lnTo>
                  <a:lnTo>
                    <a:pt x="64325" y="1041400"/>
                  </a:lnTo>
                  <a:lnTo>
                    <a:pt x="68668" y="1040130"/>
                  </a:lnTo>
                  <a:lnTo>
                    <a:pt x="72301" y="1036320"/>
                  </a:lnTo>
                  <a:lnTo>
                    <a:pt x="75082" y="1036320"/>
                  </a:lnTo>
                  <a:lnTo>
                    <a:pt x="78968" y="1035050"/>
                  </a:lnTo>
                  <a:lnTo>
                    <a:pt x="76911" y="1037590"/>
                  </a:lnTo>
                  <a:lnTo>
                    <a:pt x="74307" y="1040130"/>
                  </a:lnTo>
                  <a:lnTo>
                    <a:pt x="71945" y="1041400"/>
                  </a:lnTo>
                  <a:lnTo>
                    <a:pt x="66154" y="1045210"/>
                  </a:lnTo>
                  <a:lnTo>
                    <a:pt x="95084" y="1035050"/>
                  </a:lnTo>
                  <a:lnTo>
                    <a:pt x="99123" y="1033780"/>
                  </a:lnTo>
                  <a:lnTo>
                    <a:pt x="97205" y="1037590"/>
                  </a:lnTo>
                  <a:lnTo>
                    <a:pt x="101841" y="1035050"/>
                  </a:lnTo>
                  <a:lnTo>
                    <a:pt x="104851" y="1033780"/>
                  </a:lnTo>
                  <a:lnTo>
                    <a:pt x="107251" y="1031240"/>
                  </a:lnTo>
                  <a:lnTo>
                    <a:pt x="113207" y="1029970"/>
                  </a:lnTo>
                  <a:lnTo>
                    <a:pt x="118135" y="1027430"/>
                  </a:lnTo>
                  <a:lnTo>
                    <a:pt x="118135" y="1025194"/>
                  </a:lnTo>
                  <a:lnTo>
                    <a:pt x="116624" y="1026160"/>
                  </a:lnTo>
                  <a:lnTo>
                    <a:pt x="115150" y="1026160"/>
                  </a:lnTo>
                  <a:lnTo>
                    <a:pt x="115366" y="1024890"/>
                  </a:lnTo>
                  <a:lnTo>
                    <a:pt x="108394" y="1029970"/>
                  </a:lnTo>
                  <a:lnTo>
                    <a:pt x="105689" y="1031240"/>
                  </a:lnTo>
                  <a:lnTo>
                    <a:pt x="101942" y="1029970"/>
                  </a:lnTo>
                  <a:lnTo>
                    <a:pt x="99021" y="1029970"/>
                  </a:lnTo>
                  <a:lnTo>
                    <a:pt x="90652" y="1032510"/>
                  </a:lnTo>
                  <a:lnTo>
                    <a:pt x="83286" y="1036320"/>
                  </a:lnTo>
                  <a:lnTo>
                    <a:pt x="85293" y="1035050"/>
                  </a:lnTo>
                  <a:lnTo>
                    <a:pt x="91287" y="1031240"/>
                  </a:lnTo>
                  <a:lnTo>
                    <a:pt x="93294" y="1029970"/>
                  </a:lnTo>
                  <a:lnTo>
                    <a:pt x="89306" y="1029970"/>
                  </a:lnTo>
                  <a:lnTo>
                    <a:pt x="85839" y="1031240"/>
                  </a:lnTo>
                  <a:lnTo>
                    <a:pt x="83286" y="1031240"/>
                  </a:lnTo>
                  <a:lnTo>
                    <a:pt x="84734" y="1028700"/>
                  </a:lnTo>
                  <a:lnTo>
                    <a:pt x="88417" y="1027430"/>
                  </a:lnTo>
                  <a:lnTo>
                    <a:pt x="90551" y="1026160"/>
                  </a:lnTo>
                  <a:lnTo>
                    <a:pt x="94869" y="1024890"/>
                  </a:lnTo>
                  <a:lnTo>
                    <a:pt x="98958" y="1023620"/>
                  </a:lnTo>
                  <a:lnTo>
                    <a:pt x="104495" y="1022502"/>
                  </a:lnTo>
                  <a:lnTo>
                    <a:pt x="104292" y="1023620"/>
                  </a:lnTo>
                  <a:lnTo>
                    <a:pt x="103263" y="1026160"/>
                  </a:lnTo>
                  <a:lnTo>
                    <a:pt x="106514" y="1026160"/>
                  </a:lnTo>
                  <a:lnTo>
                    <a:pt x="117424" y="1022350"/>
                  </a:lnTo>
                  <a:lnTo>
                    <a:pt x="119621" y="1022350"/>
                  </a:lnTo>
                  <a:lnTo>
                    <a:pt x="119951" y="1024890"/>
                  </a:lnTo>
                  <a:lnTo>
                    <a:pt x="119951" y="900430"/>
                  </a:lnTo>
                  <a:lnTo>
                    <a:pt x="119164" y="900430"/>
                  </a:lnTo>
                  <a:lnTo>
                    <a:pt x="114896" y="901941"/>
                  </a:lnTo>
                  <a:lnTo>
                    <a:pt x="114896" y="1012190"/>
                  </a:lnTo>
                  <a:lnTo>
                    <a:pt x="113703" y="1013460"/>
                  </a:lnTo>
                  <a:lnTo>
                    <a:pt x="109855" y="1014730"/>
                  </a:lnTo>
                  <a:lnTo>
                    <a:pt x="108204" y="1016000"/>
                  </a:lnTo>
                  <a:lnTo>
                    <a:pt x="107340" y="1014730"/>
                  </a:lnTo>
                  <a:lnTo>
                    <a:pt x="107746" y="1014730"/>
                  </a:lnTo>
                  <a:lnTo>
                    <a:pt x="110540" y="1012190"/>
                  </a:lnTo>
                  <a:lnTo>
                    <a:pt x="114896" y="1012190"/>
                  </a:lnTo>
                  <a:lnTo>
                    <a:pt x="114896" y="901941"/>
                  </a:lnTo>
                  <a:lnTo>
                    <a:pt x="113195" y="902538"/>
                  </a:lnTo>
                  <a:lnTo>
                    <a:pt x="113195" y="943610"/>
                  </a:lnTo>
                  <a:lnTo>
                    <a:pt x="112331" y="944880"/>
                  </a:lnTo>
                  <a:lnTo>
                    <a:pt x="113182" y="943610"/>
                  </a:lnTo>
                  <a:lnTo>
                    <a:pt x="113195" y="902538"/>
                  </a:lnTo>
                  <a:lnTo>
                    <a:pt x="108572" y="904163"/>
                  </a:lnTo>
                  <a:lnTo>
                    <a:pt x="108572" y="922020"/>
                  </a:lnTo>
                  <a:lnTo>
                    <a:pt x="108318" y="922020"/>
                  </a:lnTo>
                  <a:lnTo>
                    <a:pt x="105117" y="924560"/>
                  </a:lnTo>
                  <a:lnTo>
                    <a:pt x="97840" y="930910"/>
                  </a:lnTo>
                  <a:lnTo>
                    <a:pt x="96685" y="931710"/>
                  </a:lnTo>
                  <a:lnTo>
                    <a:pt x="96685" y="934986"/>
                  </a:lnTo>
                  <a:lnTo>
                    <a:pt x="96608" y="935990"/>
                  </a:lnTo>
                  <a:lnTo>
                    <a:pt x="96443" y="935990"/>
                  </a:lnTo>
                  <a:lnTo>
                    <a:pt x="94322" y="937260"/>
                  </a:lnTo>
                  <a:lnTo>
                    <a:pt x="96100" y="935990"/>
                  </a:lnTo>
                  <a:lnTo>
                    <a:pt x="96685" y="934986"/>
                  </a:lnTo>
                  <a:lnTo>
                    <a:pt x="96685" y="931710"/>
                  </a:lnTo>
                  <a:lnTo>
                    <a:pt x="95999" y="932180"/>
                  </a:lnTo>
                  <a:lnTo>
                    <a:pt x="94551" y="933450"/>
                  </a:lnTo>
                  <a:lnTo>
                    <a:pt x="97256" y="929640"/>
                  </a:lnTo>
                  <a:lnTo>
                    <a:pt x="96761" y="929640"/>
                  </a:lnTo>
                  <a:lnTo>
                    <a:pt x="93052" y="932180"/>
                  </a:lnTo>
                  <a:lnTo>
                    <a:pt x="92405" y="932180"/>
                  </a:lnTo>
                  <a:lnTo>
                    <a:pt x="93345" y="929640"/>
                  </a:lnTo>
                  <a:lnTo>
                    <a:pt x="94945" y="928370"/>
                  </a:lnTo>
                  <a:lnTo>
                    <a:pt x="97066" y="927100"/>
                  </a:lnTo>
                  <a:lnTo>
                    <a:pt x="98310" y="925830"/>
                  </a:lnTo>
                  <a:lnTo>
                    <a:pt x="99072" y="925830"/>
                  </a:lnTo>
                  <a:lnTo>
                    <a:pt x="101053" y="924560"/>
                  </a:lnTo>
                  <a:lnTo>
                    <a:pt x="106832" y="919480"/>
                  </a:lnTo>
                  <a:lnTo>
                    <a:pt x="106375" y="920750"/>
                  </a:lnTo>
                  <a:lnTo>
                    <a:pt x="107315" y="920750"/>
                  </a:lnTo>
                  <a:lnTo>
                    <a:pt x="108572" y="922020"/>
                  </a:lnTo>
                  <a:lnTo>
                    <a:pt x="108572" y="904163"/>
                  </a:lnTo>
                  <a:lnTo>
                    <a:pt x="108331" y="904240"/>
                  </a:lnTo>
                  <a:lnTo>
                    <a:pt x="109537" y="902970"/>
                  </a:lnTo>
                  <a:lnTo>
                    <a:pt x="108572" y="902970"/>
                  </a:lnTo>
                  <a:lnTo>
                    <a:pt x="109042" y="901700"/>
                  </a:lnTo>
                  <a:lnTo>
                    <a:pt x="109753" y="901700"/>
                  </a:lnTo>
                  <a:lnTo>
                    <a:pt x="110236" y="900430"/>
                  </a:lnTo>
                  <a:lnTo>
                    <a:pt x="106540" y="900430"/>
                  </a:lnTo>
                  <a:lnTo>
                    <a:pt x="104013" y="901700"/>
                  </a:lnTo>
                  <a:lnTo>
                    <a:pt x="103035" y="901700"/>
                  </a:lnTo>
                  <a:lnTo>
                    <a:pt x="105016" y="900430"/>
                  </a:lnTo>
                  <a:lnTo>
                    <a:pt x="106730" y="899160"/>
                  </a:lnTo>
                  <a:lnTo>
                    <a:pt x="107327" y="897890"/>
                  </a:lnTo>
                  <a:lnTo>
                    <a:pt x="110998" y="897890"/>
                  </a:lnTo>
                  <a:lnTo>
                    <a:pt x="111150" y="899160"/>
                  </a:lnTo>
                  <a:lnTo>
                    <a:pt x="110629" y="899160"/>
                  </a:lnTo>
                  <a:lnTo>
                    <a:pt x="110299" y="900430"/>
                  </a:lnTo>
                  <a:lnTo>
                    <a:pt x="113220" y="897890"/>
                  </a:lnTo>
                  <a:lnTo>
                    <a:pt x="115036" y="897890"/>
                  </a:lnTo>
                  <a:lnTo>
                    <a:pt x="113423" y="899160"/>
                  </a:lnTo>
                  <a:lnTo>
                    <a:pt x="116725" y="897890"/>
                  </a:lnTo>
                  <a:lnTo>
                    <a:pt x="118376" y="896620"/>
                  </a:lnTo>
                  <a:lnTo>
                    <a:pt x="118579" y="896620"/>
                  </a:lnTo>
                  <a:lnTo>
                    <a:pt x="119024" y="895350"/>
                  </a:lnTo>
                  <a:lnTo>
                    <a:pt x="121970" y="892810"/>
                  </a:lnTo>
                  <a:lnTo>
                    <a:pt x="124142" y="891540"/>
                  </a:lnTo>
                  <a:lnTo>
                    <a:pt x="126250" y="890270"/>
                  </a:lnTo>
                  <a:lnTo>
                    <a:pt x="126593" y="889482"/>
                  </a:lnTo>
                  <a:lnTo>
                    <a:pt x="126644" y="889000"/>
                  </a:lnTo>
                  <a:lnTo>
                    <a:pt x="126809" y="889000"/>
                  </a:lnTo>
                  <a:lnTo>
                    <a:pt x="128130" y="887730"/>
                  </a:lnTo>
                  <a:lnTo>
                    <a:pt x="129451" y="886460"/>
                  </a:lnTo>
                  <a:lnTo>
                    <a:pt x="130492" y="886460"/>
                  </a:lnTo>
                  <a:lnTo>
                    <a:pt x="130111" y="887730"/>
                  </a:lnTo>
                  <a:lnTo>
                    <a:pt x="128879" y="889000"/>
                  </a:lnTo>
                  <a:lnTo>
                    <a:pt x="128346" y="889482"/>
                  </a:lnTo>
                  <a:lnTo>
                    <a:pt x="249504" y="889482"/>
                  </a:lnTo>
                  <a:lnTo>
                    <a:pt x="249567" y="889000"/>
                  </a:lnTo>
                  <a:lnTo>
                    <a:pt x="250139" y="889000"/>
                  </a:lnTo>
                  <a:lnTo>
                    <a:pt x="250253" y="887730"/>
                  </a:lnTo>
                  <a:lnTo>
                    <a:pt x="252831" y="886460"/>
                  </a:lnTo>
                  <a:lnTo>
                    <a:pt x="255409" y="885190"/>
                  </a:lnTo>
                  <a:lnTo>
                    <a:pt x="257505" y="884212"/>
                  </a:lnTo>
                  <a:lnTo>
                    <a:pt x="257302" y="885190"/>
                  </a:lnTo>
                  <a:lnTo>
                    <a:pt x="256755" y="885190"/>
                  </a:lnTo>
                  <a:lnTo>
                    <a:pt x="256095" y="886460"/>
                  </a:lnTo>
                  <a:lnTo>
                    <a:pt x="255447" y="886460"/>
                  </a:lnTo>
                  <a:lnTo>
                    <a:pt x="253695" y="887730"/>
                  </a:lnTo>
                  <a:lnTo>
                    <a:pt x="251625" y="889000"/>
                  </a:lnTo>
                  <a:lnTo>
                    <a:pt x="250774" y="889482"/>
                  </a:lnTo>
                  <a:lnTo>
                    <a:pt x="314477" y="889482"/>
                  </a:lnTo>
                  <a:lnTo>
                    <a:pt x="317868" y="887730"/>
                  </a:lnTo>
                  <a:lnTo>
                    <a:pt x="323964" y="885190"/>
                  </a:lnTo>
                  <a:lnTo>
                    <a:pt x="329184" y="881380"/>
                  </a:lnTo>
                  <a:lnTo>
                    <a:pt x="332981" y="881380"/>
                  </a:lnTo>
                  <a:lnTo>
                    <a:pt x="330212" y="883920"/>
                  </a:lnTo>
                  <a:lnTo>
                    <a:pt x="319811" y="890270"/>
                  </a:lnTo>
                  <a:lnTo>
                    <a:pt x="321564" y="891540"/>
                  </a:lnTo>
                  <a:lnTo>
                    <a:pt x="316725" y="895350"/>
                  </a:lnTo>
                  <a:lnTo>
                    <a:pt x="319265" y="895350"/>
                  </a:lnTo>
                  <a:lnTo>
                    <a:pt x="320294" y="896620"/>
                  </a:lnTo>
                  <a:lnTo>
                    <a:pt x="338594" y="892810"/>
                  </a:lnTo>
                  <a:lnTo>
                    <a:pt x="347789" y="889000"/>
                  </a:lnTo>
                  <a:lnTo>
                    <a:pt x="350469" y="889000"/>
                  </a:lnTo>
                  <a:lnTo>
                    <a:pt x="351193" y="887730"/>
                  </a:lnTo>
                  <a:lnTo>
                    <a:pt x="351967" y="889000"/>
                  </a:lnTo>
                  <a:lnTo>
                    <a:pt x="351358" y="889000"/>
                  </a:lnTo>
                  <a:lnTo>
                    <a:pt x="348907" y="890270"/>
                  </a:lnTo>
                  <a:lnTo>
                    <a:pt x="347370" y="891540"/>
                  </a:lnTo>
                  <a:lnTo>
                    <a:pt x="340918" y="894080"/>
                  </a:lnTo>
                  <a:lnTo>
                    <a:pt x="338861" y="895350"/>
                  </a:lnTo>
                  <a:lnTo>
                    <a:pt x="339915" y="896620"/>
                  </a:lnTo>
                  <a:lnTo>
                    <a:pt x="340487" y="896620"/>
                  </a:lnTo>
                  <a:lnTo>
                    <a:pt x="340321" y="897890"/>
                  </a:lnTo>
                  <a:lnTo>
                    <a:pt x="338912" y="899160"/>
                  </a:lnTo>
                  <a:lnTo>
                    <a:pt x="343687" y="899160"/>
                  </a:lnTo>
                  <a:lnTo>
                    <a:pt x="345541" y="897890"/>
                  </a:lnTo>
                  <a:lnTo>
                    <a:pt x="346189" y="896620"/>
                  </a:lnTo>
                  <a:lnTo>
                    <a:pt x="345668" y="896620"/>
                  </a:lnTo>
                  <a:lnTo>
                    <a:pt x="349783" y="894080"/>
                  </a:lnTo>
                  <a:lnTo>
                    <a:pt x="349910" y="895350"/>
                  </a:lnTo>
                  <a:lnTo>
                    <a:pt x="351459" y="894080"/>
                  </a:lnTo>
                  <a:lnTo>
                    <a:pt x="355676" y="894080"/>
                  </a:lnTo>
                  <a:lnTo>
                    <a:pt x="364705" y="891540"/>
                  </a:lnTo>
                  <a:lnTo>
                    <a:pt x="366318" y="887730"/>
                  </a:lnTo>
                  <a:lnTo>
                    <a:pt x="368427" y="886460"/>
                  </a:lnTo>
                  <a:lnTo>
                    <a:pt x="371906" y="885190"/>
                  </a:lnTo>
                  <a:lnTo>
                    <a:pt x="375386" y="883920"/>
                  </a:lnTo>
                  <a:lnTo>
                    <a:pt x="377863" y="882650"/>
                  </a:lnTo>
                  <a:lnTo>
                    <a:pt x="382130" y="881380"/>
                  </a:lnTo>
                  <a:lnTo>
                    <a:pt x="384771" y="880110"/>
                  </a:lnTo>
                  <a:lnTo>
                    <a:pt x="385737" y="878840"/>
                  </a:lnTo>
                  <a:lnTo>
                    <a:pt x="387007" y="877570"/>
                  </a:lnTo>
                  <a:lnTo>
                    <a:pt x="384771" y="877570"/>
                  </a:lnTo>
                  <a:lnTo>
                    <a:pt x="374878" y="880110"/>
                  </a:lnTo>
                  <a:lnTo>
                    <a:pt x="372249" y="878840"/>
                  </a:lnTo>
                  <a:lnTo>
                    <a:pt x="366001" y="878840"/>
                  </a:lnTo>
                  <a:lnTo>
                    <a:pt x="366776" y="877570"/>
                  </a:lnTo>
                  <a:lnTo>
                    <a:pt x="369900" y="876300"/>
                  </a:lnTo>
                  <a:lnTo>
                    <a:pt x="371563" y="876300"/>
                  </a:lnTo>
                  <a:lnTo>
                    <a:pt x="377685" y="873760"/>
                  </a:lnTo>
                  <a:lnTo>
                    <a:pt x="374396" y="877570"/>
                  </a:lnTo>
                  <a:lnTo>
                    <a:pt x="381762" y="876300"/>
                  </a:lnTo>
                  <a:lnTo>
                    <a:pt x="387007" y="873760"/>
                  </a:lnTo>
                  <a:lnTo>
                    <a:pt x="390207" y="873760"/>
                  </a:lnTo>
                  <a:lnTo>
                    <a:pt x="390702" y="875030"/>
                  </a:lnTo>
                  <a:lnTo>
                    <a:pt x="394131" y="875030"/>
                  </a:lnTo>
                  <a:lnTo>
                    <a:pt x="396773" y="873760"/>
                  </a:lnTo>
                  <a:lnTo>
                    <a:pt x="397129" y="873760"/>
                  </a:lnTo>
                  <a:lnTo>
                    <a:pt x="396938" y="872490"/>
                  </a:lnTo>
                  <a:lnTo>
                    <a:pt x="396087" y="872490"/>
                  </a:lnTo>
                  <a:lnTo>
                    <a:pt x="393433" y="871220"/>
                  </a:lnTo>
                  <a:lnTo>
                    <a:pt x="388264" y="872490"/>
                  </a:lnTo>
                  <a:lnTo>
                    <a:pt x="392531" y="867410"/>
                  </a:lnTo>
                  <a:lnTo>
                    <a:pt x="389204" y="867410"/>
                  </a:lnTo>
                  <a:lnTo>
                    <a:pt x="378028" y="871220"/>
                  </a:lnTo>
                  <a:lnTo>
                    <a:pt x="370852" y="873760"/>
                  </a:lnTo>
                  <a:lnTo>
                    <a:pt x="362585" y="878128"/>
                  </a:lnTo>
                  <a:lnTo>
                    <a:pt x="362585" y="881380"/>
                  </a:lnTo>
                  <a:lnTo>
                    <a:pt x="361937" y="882650"/>
                  </a:lnTo>
                  <a:lnTo>
                    <a:pt x="360794" y="882650"/>
                  </a:lnTo>
                  <a:lnTo>
                    <a:pt x="359981" y="883920"/>
                  </a:lnTo>
                  <a:lnTo>
                    <a:pt x="358724" y="883920"/>
                  </a:lnTo>
                  <a:lnTo>
                    <a:pt x="358825" y="882650"/>
                  </a:lnTo>
                  <a:lnTo>
                    <a:pt x="359181" y="882650"/>
                  </a:lnTo>
                  <a:lnTo>
                    <a:pt x="360451" y="881380"/>
                  </a:lnTo>
                  <a:lnTo>
                    <a:pt x="362585" y="881380"/>
                  </a:lnTo>
                  <a:lnTo>
                    <a:pt x="362585" y="878128"/>
                  </a:lnTo>
                  <a:lnTo>
                    <a:pt x="361213" y="878840"/>
                  </a:lnTo>
                  <a:lnTo>
                    <a:pt x="358508" y="880110"/>
                  </a:lnTo>
                  <a:lnTo>
                    <a:pt x="347091" y="882650"/>
                  </a:lnTo>
                  <a:lnTo>
                    <a:pt x="341680" y="881380"/>
                  </a:lnTo>
                  <a:lnTo>
                    <a:pt x="343077" y="877570"/>
                  </a:lnTo>
                  <a:lnTo>
                    <a:pt x="343281" y="877570"/>
                  </a:lnTo>
                  <a:lnTo>
                    <a:pt x="344805" y="876300"/>
                  </a:lnTo>
                  <a:lnTo>
                    <a:pt x="350227" y="876300"/>
                  </a:lnTo>
                  <a:lnTo>
                    <a:pt x="350697" y="875030"/>
                  </a:lnTo>
                  <a:lnTo>
                    <a:pt x="352082" y="873760"/>
                  </a:lnTo>
                  <a:lnTo>
                    <a:pt x="353466" y="872490"/>
                  </a:lnTo>
                  <a:lnTo>
                    <a:pt x="347611" y="872490"/>
                  </a:lnTo>
                  <a:lnTo>
                    <a:pt x="349986" y="871220"/>
                  </a:lnTo>
                  <a:lnTo>
                    <a:pt x="358330" y="867410"/>
                  </a:lnTo>
                  <a:lnTo>
                    <a:pt x="360514" y="867410"/>
                  </a:lnTo>
                  <a:lnTo>
                    <a:pt x="359321" y="869950"/>
                  </a:lnTo>
                  <a:lnTo>
                    <a:pt x="358292" y="871220"/>
                  </a:lnTo>
                  <a:lnTo>
                    <a:pt x="362521" y="871220"/>
                  </a:lnTo>
                  <a:lnTo>
                    <a:pt x="365125" y="872490"/>
                  </a:lnTo>
                  <a:lnTo>
                    <a:pt x="372249" y="869950"/>
                  </a:lnTo>
                  <a:lnTo>
                    <a:pt x="379780" y="867410"/>
                  </a:lnTo>
                  <a:lnTo>
                    <a:pt x="383540" y="866140"/>
                  </a:lnTo>
                  <a:lnTo>
                    <a:pt x="392023" y="866140"/>
                  </a:lnTo>
                  <a:lnTo>
                    <a:pt x="393788" y="864870"/>
                  </a:lnTo>
                  <a:lnTo>
                    <a:pt x="399935" y="861060"/>
                  </a:lnTo>
                  <a:lnTo>
                    <a:pt x="400761" y="861060"/>
                  </a:lnTo>
                  <a:lnTo>
                    <a:pt x="406539" y="859790"/>
                  </a:lnTo>
                  <a:lnTo>
                    <a:pt x="408432" y="859790"/>
                  </a:lnTo>
                  <a:lnTo>
                    <a:pt x="406488" y="862330"/>
                  </a:lnTo>
                  <a:lnTo>
                    <a:pt x="405612" y="862330"/>
                  </a:lnTo>
                  <a:lnTo>
                    <a:pt x="403453" y="863600"/>
                  </a:lnTo>
                  <a:lnTo>
                    <a:pt x="402869" y="864870"/>
                  </a:lnTo>
                  <a:lnTo>
                    <a:pt x="407111" y="864870"/>
                  </a:lnTo>
                  <a:lnTo>
                    <a:pt x="410019" y="863600"/>
                  </a:lnTo>
                  <a:lnTo>
                    <a:pt x="416636" y="861060"/>
                  </a:lnTo>
                  <a:lnTo>
                    <a:pt x="418630" y="859790"/>
                  </a:lnTo>
                  <a:lnTo>
                    <a:pt x="420636" y="858520"/>
                  </a:lnTo>
                  <a:lnTo>
                    <a:pt x="425945" y="854710"/>
                  </a:lnTo>
                  <a:lnTo>
                    <a:pt x="428294" y="854710"/>
                  </a:lnTo>
                  <a:lnTo>
                    <a:pt x="433641" y="853440"/>
                  </a:lnTo>
                  <a:lnTo>
                    <a:pt x="436676" y="853440"/>
                  </a:lnTo>
                  <a:lnTo>
                    <a:pt x="429450" y="857250"/>
                  </a:lnTo>
                  <a:lnTo>
                    <a:pt x="429869" y="858520"/>
                  </a:lnTo>
                  <a:lnTo>
                    <a:pt x="436016" y="855980"/>
                  </a:lnTo>
                  <a:lnTo>
                    <a:pt x="436956" y="855980"/>
                  </a:lnTo>
                  <a:lnTo>
                    <a:pt x="437210" y="857250"/>
                  </a:lnTo>
                  <a:lnTo>
                    <a:pt x="434543" y="859790"/>
                  </a:lnTo>
                  <a:lnTo>
                    <a:pt x="442163" y="858520"/>
                  </a:lnTo>
                  <a:lnTo>
                    <a:pt x="443001" y="858520"/>
                  </a:lnTo>
                  <a:lnTo>
                    <a:pt x="441261" y="861060"/>
                  </a:lnTo>
                  <a:lnTo>
                    <a:pt x="443839" y="861060"/>
                  </a:lnTo>
                  <a:lnTo>
                    <a:pt x="446100" y="859790"/>
                  </a:lnTo>
                  <a:lnTo>
                    <a:pt x="449465" y="858520"/>
                  </a:lnTo>
                  <a:lnTo>
                    <a:pt x="452831" y="857250"/>
                  </a:lnTo>
                  <a:lnTo>
                    <a:pt x="464667" y="857250"/>
                  </a:lnTo>
                  <a:lnTo>
                    <a:pt x="467893" y="855980"/>
                  </a:lnTo>
                  <a:lnTo>
                    <a:pt x="470738" y="854710"/>
                  </a:lnTo>
                  <a:lnTo>
                    <a:pt x="457771" y="854710"/>
                  </a:lnTo>
                  <a:lnTo>
                    <a:pt x="458089" y="852170"/>
                  </a:lnTo>
                  <a:lnTo>
                    <a:pt x="458152" y="850900"/>
                  </a:lnTo>
                  <a:lnTo>
                    <a:pt x="455828" y="850912"/>
                  </a:lnTo>
                  <a:lnTo>
                    <a:pt x="452666" y="852170"/>
                  </a:lnTo>
                  <a:lnTo>
                    <a:pt x="444373" y="854710"/>
                  </a:lnTo>
                  <a:lnTo>
                    <a:pt x="443560" y="854710"/>
                  </a:lnTo>
                  <a:lnTo>
                    <a:pt x="443331" y="853440"/>
                  </a:lnTo>
                  <a:lnTo>
                    <a:pt x="444588" y="853440"/>
                  </a:lnTo>
                  <a:lnTo>
                    <a:pt x="448030" y="852170"/>
                  </a:lnTo>
                  <a:lnTo>
                    <a:pt x="429844" y="852170"/>
                  </a:lnTo>
                  <a:lnTo>
                    <a:pt x="425157" y="852170"/>
                  </a:lnTo>
                  <a:lnTo>
                    <a:pt x="412877" y="852170"/>
                  </a:lnTo>
                  <a:lnTo>
                    <a:pt x="409333" y="853440"/>
                  </a:lnTo>
                  <a:lnTo>
                    <a:pt x="404444" y="853440"/>
                  </a:lnTo>
                  <a:lnTo>
                    <a:pt x="400583" y="857250"/>
                  </a:lnTo>
                  <a:lnTo>
                    <a:pt x="394639" y="859790"/>
                  </a:lnTo>
                  <a:lnTo>
                    <a:pt x="387654" y="862330"/>
                  </a:lnTo>
                  <a:lnTo>
                    <a:pt x="381101" y="864870"/>
                  </a:lnTo>
                  <a:lnTo>
                    <a:pt x="376491" y="864870"/>
                  </a:lnTo>
                  <a:lnTo>
                    <a:pt x="375589" y="863600"/>
                  </a:lnTo>
                  <a:lnTo>
                    <a:pt x="376669" y="863600"/>
                  </a:lnTo>
                  <a:lnTo>
                    <a:pt x="379120" y="862330"/>
                  </a:lnTo>
                  <a:lnTo>
                    <a:pt x="381584" y="861060"/>
                  </a:lnTo>
                  <a:lnTo>
                    <a:pt x="383984" y="861060"/>
                  </a:lnTo>
                  <a:lnTo>
                    <a:pt x="387718" y="858520"/>
                  </a:lnTo>
                  <a:lnTo>
                    <a:pt x="381800" y="858520"/>
                  </a:lnTo>
                  <a:lnTo>
                    <a:pt x="376148" y="862330"/>
                  </a:lnTo>
                  <a:lnTo>
                    <a:pt x="373240" y="862330"/>
                  </a:lnTo>
                  <a:lnTo>
                    <a:pt x="374180" y="861060"/>
                  </a:lnTo>
                  <a:lnTo>
                    <a:pt x="377647" y="859790"/>
                  </a:lnTo>
                  <a:lnTo>
                    <a:pt x="379082" y="858520"/>
                  </a:lnTo>
                  <a:lnTo>
                    <a:pt x="381330" y="857250"/>
                  </a:lnTo>
                  <a:lnTo>
                    <a:pt x="379564" y="855980"/>
                  </a:lnTo>
                  <a:lnTo>
                    <a:pt x="376897" y="857250"/>
                  </a:lnTo>
                  <a:lnTo>
                    <a:pt x="370535" y="859790"/>
                  </a:lnTo>
                  <a:lnTo>
                    <a:pt x="368922" y="859790"/>
                  </a:lnTo>
                  <a:lnTo>
                    <a:pt x="372071" y="857250"/>
                  </a:lnTo>
                  <a:lnTo>
                    <a:pt x="374256" y="855980"/>
                  </a:lnTo>
                  <a:lnTo>
                    <a:pt x="376097" y="854710"/>
                  </a:lnTo>
                  <a:lnTo>
                    <a:pt x="376364" y="854710"/>
                  </a:lnTo>
                  <a:lnTo>
                    <a:pt x="380161" y="853440"/>
                  </a:lnTo>
                  <a:lnTo>
                    <a:pt x="380542" y="852170"/>
                  </a:lnTo>
                  <a:lnTo>
                    <a:pt x="382066" y="853440"/>
                  </a:lnTo>
                  <a:lnTo>
                    <a:pt x="382333" y="853440"/>
                  </a:lnTo>
                  <a:lnTo>
                    <a:pt x="386219" y="852170"/>
                  </a:lnTo>
                  <a:lnTo>
                    <a:pt x="390779" y="850900"/>
                  </a:lnTo>
                  <a:lnTo>
                    <a:pt x="392480" y="850900"/>
                  </a:lnTo>
                  <a:lnTo>
                    <a:pt x="390550" y="852170"/>
                  </a:lnTo>
                  <a:lnTo>
                    <a:pt x="386956" y="854710"/>
                  </a:lnTo>
                  <a:lnTo>
                    <a:pt x="386092" y="855980"/>
                  </a:lnTo>
                  <a:lnTo>
                    <a:pt x="391401" y="854710"/>
                  </a:lnTo>
                  <a:lnTo>
                    <a:pt x="393966" y="854710"/>
                  </a:lnTo>
                  <a:lnTo>
                    <a:pt x="398792" y="853440"/>
                  </a:lnTo>
                  <a:lnTo>
                    <a:pt x="398589" y="853440"/>
                  </a:lnTo>
                  <a:lnTo>
                    <a:pt x="403987" y="848360"/>
                  </a:lnTo>
                  <a:lnTo>
                    <a:pt x="405752" y="845820"/>
                  </a:lnTo>
                  <a:lnTo>
                    <a:pt x="406628" y="844550"/>
                  </a:lnTo>
                  <a:lnTo>
                    <a:pt x="407670" y="842010"/>
                  </a:lnTo>
                  <a:lnTo>
                    <a:pt x="407924" y="840740"/>
                  </a:lnTo>
                  <a:lnTo>
                    <a:pt x="410565" y="840740"/>
                  </a:lnTo>
                  <a:lnTo>
                    <a:pt x="412826" y="839470"/>
                  </a:lnTo>
                  <a:lnTo>
                    <a:pt x="413613" y="838200"/>
                  </a:lnTo>
                  <a:lnTo>
                    <a:pt x="410070" y="838200"/>
                  </a:lnTo>
                  <a:lnTo>
                    <a:pt x="412737" y="836930"/>
                  </a:lnTo>
                  <a:lnTo>
                    <a:pt x="418045" y="834390"/>
                  </a:lnTo>
                  <a:lnTo>
                    <a:pt x="425094" y="833120"/>
                  </a:lnTo>
                  <a:lnTo>
                    <a:pt x="428244" y="834390"/>
                  </a:lnTo>
                  <a:lnTo>
                    <a:pt x="430936" y="835660"/>
                  </a:lnTo>
                  <a:lnTo>
                    <a:pt x="436981" y="835660"/>
                  </a:lnTo>
                  <a:lnTo>
                    <a:pt x="437032" y="836930"/>
                  </a:lnTo>
                  <a:lnTo>
                    <a:pt x="433222" y="840740"/>
                  </a:lnTo>
                  <a:lnTo>
                    <a:pt x="432854" y="840740"/>
                  </a:lnTo>
                  <a:lnTo>
                    <a:pt x="430237" y="843280"/>
                  </a:lnTo>
                  <a:lnTo>
                    <a:pt x="431546" y="843280"/>
                  </a:lnTo>
                  <a:lnTo>
                    <a:pt x="444258" y="840740"/>
                  </a:lnTo>
                  <a:lnTo>
                    <a:pt x="446544" y="839470"/>
                  </a:lnTo>
                  <a:lnTo>
                    <a:pt x="447713" y="840740"/>
                  </a:lnTo>
                  <a:lnTo>
                    <a:pt x="445096" y="840740"/>
                  </a:lnTo>
                  <a:lnTo>
                    <a:pt x="443458" y="842010"/>
                  </a:lnTo>
                  <a:lnTo>
                    <a:pt x="439750" y="843280"/>
                  </a:lnTo>
                  <a:lnTo>
                    <a:pt x="437476" y="844550"/>
                  </a:lnTo>
                  <a:lnTo>
                    <a:pt x="435483" y="847090"/>
                  </a:lnTo>
                  <a:lnTo>
                    <a:pt x="433755" y="848360"/>
                  </a:lnTo>
                  <a:lnTo>
                    <a:pt x="431546" y="850912"/>
                  </a:lnTo>
                  <a:lnTo>
                    <a:pt x="451472" y="850900"/>
                  </a:lnTo>
                  <a:lnTo>
                    <a:pt x="454748" y="848360"/>
                  </a:lnTo>
                  <a:lnTo>
                    <a:pt x="458355" y="845820"/>
                  </a:lnTo>
                  <a:lnTo>
                    <a:pt x="461670" y="844550"/>
                  </a:lnTo>
                  <a:lnTo>
                    <a:pt x="469011" y="844550"/>
                  </a:lnTo>
                  <a:lnTo>
                    <a:pt x="472452" y="843280"/>
                  </a:lnTo>
                  <a:lnTo>
                    <a:pt x="475475" y="840740"/>
                  </a:lnTo>
                  <a:lnTo>
                    <a:pt x="475678" y="839470"/>
                  </a:lnTo>
                  <a:lnTo>
                    <a:pt x="474522" y="838200"/>
                  </a:lnTo>
                  <a:lnTo>
                    <a:pt x="472287" y="838200"/>
                  </a:lnTo>
                  <a:lnTo>
                    <a:pt x="474141" y="835660"/>
                  </a:lnTo>
                  <a:lnTo>
                    <a:pt x="473456" y="835660"/>
                  </a:lnTo>
                  <a:lnTo>
                    <a:pt x="464705" y="836930"/>
                  </a:lnTo>
                  <a:lnTo>
                    <a:pt x="464032" y="834390"/>
                  </a:lnTo>
                  <a:lnTo>
                    <a:pt x="458546" y="833145"/>
                  </a:lnTo>
                  <a:lnTo>
                    <a:pt x="458546" y="834390"/>
                  </a:lnTo>
                  <a:lnTo>
                    <a:pt x="458063" y="835660"/>
                  </a:lnTo>
                  <a:lnTo>
                    <a:pt x="456971" y="835660"/>
                  </a:lnTo>
                  <a:lnTo>
                    <a:pt x="456425" y="836930"/>
                  </a:lnTo>
                  <a:lnTo>
                    <a:pt x="454456" y="836930"/>
                  </a:lnTo>
                  <a:lnTo>
                    <a:pt x="454571" y="835660"/>
                  </a:lnTo>
                  <a:lnTo>
                    <a:pt x="455256" y="835660"/>
                  </a:lnTo>
                  <a:lnTo>
                    <a:pt x="456501" y="834390"/>
                  </a:lnTo>
                  <a:lnTo>
                    <a:pt x="458546" y="834390"/>
                  </a:lnTo>
                  <a:lnTo>
                    <a:pt x="458546" y="833145"/>
                  </a:lnTo>
                  <a:lnTo>
                    <a:pt x="461733" y="831850"/>
                  </a:lnTo>
                  <a:lnTo>
                    <a:pt x="465023" y="830580"/>
                  </a:lnTo>
                  <a:lnTo>
                    <a:pt x="466432" y="830580"/>
                  </a:lnTo>
                  <a:lnTo>
                    <a:pt x="467880" y="831850"/>
                  </a:lnTo>
                  <a:lnTo>
                    <a:pt x="469163" y="830580"/>
                  </a:lnTo>
                  <a:lnTo>
                    <a:pt x="470408" y="830580"/>
                  </a:lnTo>
                  <a:lnTo>
                    <a:pt x="473494" y="829310"/>
                  </a:lnTo>
                  <a:lnTo>
                    <a:pt x="476135" y="826770"/>
                  </a:lnTo>
                  <a:lnTo>
                    <a:pt x="477456" y="825500"/>
                  </a:lnTo>
                  <a:lnTo>
                    <a:pt x="475843" y="824230"/>
                  </a:lnTo>
                  <a:lnTo>
                    <a:pt x="473506" y="824230"/>
                  </a:lnTo>
                  <a:lnTo>
                    <a:pt x="475805" y="822960"/>
                  </a:lnTo>
                  <a:lnTo>
                    <a:pt x="478447" y="821690"/>
                  </a:lnTo>
                  <a:lnTo>
                    <a:pt x="483743" y="820420"/>
                  </a:lnTo>
                  <a:lnTo>
                    <a:pt x="486486" y="820420"/>
                  </a:lnTo>
                  <a:lnTo>
                    <a:pt x="493915" y="816610"/>
                  </a:lnTo>
                  <a:lnTo>
                    <a:pt x="499402" y="815340"/>
                  </a:lnTo>
                  <a:lnTo>
                    <a:pt x="501103" y="812800"/>
                  </a:lnTo>
                  <a:lnTo>
                    <a:pt x="503669" y="810260"/>
                  </a:lnTo>
                  <a:lnTo>
                    <a:pt x="510298" y="807720"/>
                  </a:lnTo>
                  <a:lnTo>
                    <a:pt x="513041" y="806450"/>
                  </a:lnTo>
                  <a:lnTo>
                    <a:pt x="510844" y="806450"/>
                  </a:lnTo>
                  <a:lnTo>
                    <a:pt x="511606" y="805180"/>
                  </a:lnTo>
                  <a:lnTo>
                    <a:pt x="512267" y="805180"/>
                  </a:lnTo>
                  <a:lnTo>
                    <a:pt x="513994" y="803910"/>
                  </a:lnTo>
                  <a:lnTo>
                    <a:pt x="514743" y="803910"/>
                  </a:lnTo>
                  <a:lnTo>
                    <a:pt x="515543" y="805180"/>
                  </a:lnTo>
                  <a:lnTo>
                    <a:pt x="515721" y="805180"/>
                  </a:lnTo>
                  <a:lnTo>
                    <a:pt x="515467" y="805319"/>
                  </a:lnTo>
                  <a:lnTo>
                    <a:pt x="515772" y="805180"/>
                  </a:lnTo>
                  <a:lnTo>
                    <a:pt x="522732" y="803910"/>
                  </a:lnTo>
                  <a:lnTo>
                    <a:pt x="524205" y="805180"/>
                  </a:lnTo>
                  <a:lnTo>
                    <a:pt x="526910" y="805180"/>
                  </a:lnTo>
                  <a:lnTo>
                    <a:pt x="526275" y="806450"/>
                  </a:lnTo>
                  <a:lnTo>
                    <a:pt x="532917" y="803910"/>
                  </a:lnTo>
                  <a:lnTo>
                    <a:pt x="536625" y="801370"/>
                  </a:lnTo>
                  <a:lnTo>
                    <a:pt x="541743" y="801370"/>
                  </a:lnTo>
                  <a:lnTo>
                    <a:pt x="536155" y="803910"/>
                  </a:lnTo>
                  <a:lnTo>
                    <a:pt x="534352" y="806450"/>
                  </a:lnTo>
                  <a:lnTo>
                    <a:pt x="525653" y="808990"/>
                  </a:lnTo>
                  <a:lnTo>
                    <a:pt x="519252" y="808990"/>
                  </a:lnTo>
                  <a:lnTo>
                    <a:pt x="517855" y="810260"/>
                  </a:lnTo>
                  <a:lnTo>
                    <a:pt x="518731" y="810260"/>
                  </a:lnTo>
                  <a:lnTo>
                    <a:pt x="514819" y="812800"/>
                  </a:lnTo>
                  <a:lnTo>
                    <a:pt x="518642" y="814070"/>
                  </a:lnTo>
                  <a:lnTo>
                    <a:pt x="520712" y="812800"/>
                  </a:lnTo>
                  <a:lnTo>
                    <a:pt x="526719" y="811530"/>
                  </a:lnTo>
                  <a:lnTo>
                    <a:pt x="529501" y="810260"/>
                  </a:lnTo>
                  <a:lnTo>
                    <a:pt x="532371" y="808990"/>
                  </a:lnTo>
                  <a:lnTo>
                    <a:pt x="539292" y="806450"/>
                  </a:lnTo>
                  <a:lnTo>
                    <a:pt x="541172" y="806450"/>
                  </a:lnTo>
                  <a:lnTo>
                    <a:pt x="543229" y="805180"/>
                  </a:lnTo>
                  <a:lnTo>
                    <a:pt x="545909" y="805180"/>
                  </a:lnTo>
                  <a:lnTo>
                    <a:pt x="544842" y="806450"/>
                  </a:lnTo>
                  <a:lnTo>
                    <a:pt x="542810" y="807720"/>
                  </a:lnTo>
                  <a:lnTo>
                    <a:pt x="541845" y="807720"/>
                  </a:lnTo>
                  <a:lnTo>
                    <a:pt x="538276" y="810260"/>
                  </a:lnTo>
                  <a:lnTo>
                    <a:pt x="535228" y="812800"/>
                  </a:lnTo>
                  <a:lnTo>
                    <a:pt x="530377" y="812800"/>
                  </a:lnTo>
                  <a:lnTo>
                    <a:pt x="525551" y="814070"/>
                  </a:lnTo>
                  <a:lnTo>
                    <a:pt x="520903" y="815340"/>
                  </a:lnTo>
                  <a:lnTo>
                    <a:pt x="514197" y="817880"/>
                  </a:lnTo>
                  <a:lnTo>
                    <a:pt x="513613" y="817880"/>
                  </a:lnTo>
                  <a:lnTo>
                    <a:pt x="512445" y="820420"/>
                  </a:lnTo>
                  <a:lnTo>
                    <a:pt x="514108" y="819150"/>
                  </a:lnTo>
                  <a:lnTo>
                    <a:pt x="517766" y="819150"/>
                  </a:lnTo>
                  <a:lnTo>
                    <a:pt x="519722" y="817880"/>
                  </a:lnTo>
                  <a:lnTo>
                    <a:pt x="528383" y="814070"/>
                  </a:lnTo>
                  <a:lnTo>
                    <a:pt x="529717" y="816610"/>
                  </a:lnTo>
                  <a:lnTo>
                    <a:pt x="532307" y="816610"/>
                  </a:lnTo>
                  <a:lnTo>
                    <a:pt x="541858" y="814070"/>
                  </a:lnTo>
                  <a:lnTo>
                    <a:pt x="546633" y="812800"/>
                  </a:lnTo>
                  <a:lnTo>
                    <a:pt x="551992" y="810260"/>
                  </a:lnTo>
                  <a:lnTo>
                    <a:pt x="558800" y="807720"/>
                  </a:lnTo>
                  <a:lnTo>
                    <a:pt x="561263" y="805180"/>
                  </a:lnTo>
                  <a:lnTo>
                    <a:pt x="562495" y="803910"/>
                  </a:lnTo>
                  <a:lnTo>
                    <a:pt x="571652" y="801370"/>
                  </a:lnTo>
                  <a:lnTo>
                    <a:pt x="571741" y="798830"/>
                  </a:lnTo>
                  <a:lnTo>
                    <a:pt x="545426" y="798830"/>
                  </a:lnTo>
                  <a:lnTo>
                    <a:pt x="543826" y="797560"/>
                  </a:lnTo>
                  <a:lnTo>
                    <a:pt x="540245" y="798830"/>
                  </a:lnTo>
                  <a:lnTo>
                    <a:pt x="532866" y="800100"/>
                  </a:lnTo>
                  <a:lnTo>
                    <a:pt x="526364" y="801370"/>
                  </a:lnTo>
                  <a:lnTo>
                    <a:pt x="520115" y="801370"/>
                  </a:lnTo>
                  <a:lnTo>
                    <a:pt x="513461" y="802640"/>
                  </a:lnTo>
                  <a:lnTo>
                    <a:pt x="507072" y="802640"/>
                  </a:lnTo>
                  <a:lnTo>
                    <a:pt x="508152" y="801370"/>
                  </a:lnTo>
                  <a:lnTo>
                    <a:pt x="509879" y="800100"/>
                  </a:lnTo>
                  <a:lnTo>
                    <a:pt x="512584" y="800100"/>
                  </a:lnTo>
                  <a:lnTo>
                    <a:pt x="514184" y="798830"/>
                  </a:lnTo>
                  <a:lnTo>
                    <a:pt x="520458" y="797560"/>
                  </a:lnTo>
                  <a:lnTo>
                    <a:pt x="539267" y="793750"/>
                  </a:lnTo>
                  <a:lnTo>
                    <a:pt x="545541" y="792480"/>
                  </a:lnTo>
                  <a:lnTo>
                    <a:pt x="550659" y="791210"/>
                  </a:lnTo>
                  <a:lnTo>
                    <a:pt x="552983" y="789940"/>
                  </a:lnTo>
                  <a:lnTo>
                    <a:pt x="555307" y="788670"/>
                  </a:lnTo>
                  <a:lnTo>
                    <a:pt x="561555" y="784860"/>
                  </a:lnTo>
                  <a:lnTo>
                    <a:pt x="566623" y="783590"/>
                  </a:lnTo>
                  <a:lnTo>
                    <a:pt x="575068" y="782320"/>
                  </a:lnTo>
                  <a:lnTo>
                    <a:pt x="578421" y="782320"/>
                  </a:lnTo>
                  <a:lnTo>
                    <a:pt x="593674" y="775970"/>
                  </a:lnTo>
                  <a:lnTo>
                    <a:pt x="600392" y="774700"/>
                  </a:lnTo>
                  <a:lnTo>
                    <a:pt x="607377" y="775970"/>
                  </a:lnTo>
                  <a:lnTo>
                    <a:pt x="608380" y="775970"/>
                  </a:lnTo>
                  <a:lnTo>
                    <a:pt x="614222" y="774700"/>
                  </a:lnTo>
                  <a:lnTo>
                    <a:pt x="620356" y="774700"/>
                  </a:lnTo>
                  <a:lnTo>
                    <a:pt x="627227" y="772160"/>
                  </a:lnTo>
                  <a:lnTo>
                    <a:pt x="631228" y="770890"/>
                  </a:lnTo>
                  <a:lnTo>
                    <a:pt x="635215" y="769620"/>
                  </a:lnTo>
                  <a:lnTo>
                    <a:pt x="640041" y="767080"/>
                  </a:lnTo>
                  <a:lnTo>
                    <a:pt x="644029" y="767080"/>
                  </a:lnTo>
                  <a:lnTo>
                    <a:pt x="652741" y="764540"/>
                  </a:lnTo>
                  <a:lnTo>
                    <a:pt x="653516" y="764540"/>
                  </a:lnTo>
                  <a:lnTo>
                    <a:pt x="658837" y="765810"/>
                  </a:lnTo>
                  <a:lnTo>
                    <a:pt x="663282" y="764540"/>
                  </a:lnTo>
                  <a:lnTo>
                    <a:pt x="667727" y="763270"/>
                  </a:lnTo>
                  <a:lnTo>
                    <a:pt x="675538" y="763270"/>
                  </a:lnTo>
                  <a:lnTo>
                    <a:pt x="677354" y="762000"/>
                  </a:lnTo>
                  <a:lnTo>
                    <a:pt x="683945" y="759460"/>
                  </a:lnTo>
                  <a:lnTo>
                    <a:pt x="685165" y="756920"/>
                  </a:lnTo>
                  <a:lnTo>
                    <a:pt x="692365" y="755650"/>
                  </a:lnTo>
                  <a:lnTo>
                    <a:pt x="693166" y="755650"/>
                  </a:lnTo>
                  <a:lnTo>
                    <a:pt x="693851" y="754380"/>
                  </a:lnTo>
                  <a:lnTo>
                    <a:pt x="694613" y="754380"/>
                  </a:lnTo>
                  <a:lnTo>
                    <a:pt x="694283" y="753110"/>
                  </a:lnTo>
                  <a:lnTo>
                    <a:pt x="692188" y="753110"/>
                  </a:lnTo>
                  <a:lnTo>
                    <a:pt x="693381" y="751840"/>
                  </a:lnTo>
                  <a:lnTo>
                    <a:pt x="701916" y="751840"/>
                  </a:lnTo>
                  <a:lnTo>
                    <a:pt x="710285" y="750570"/>
                  </a:lnTo>
                  <a:lnTo>
                    <a:pt x="711250" y="753110"/>
                  </a:lnTo>
                  <a:lnTo>
                    <a:pt x="710260" y="754380"/>
                  </a:lnTo>
                  <a:lnTo>
                    <a:pt x="710844" y="754380"/>
                  </a:lnTo>
                  <a:lnTo>
                    <a:pt x="714032" y="753110"/>
                  </a:lnTo>
                  <a:lnTo>
                    <a:pt x="718756" y="751840"/>
                  </a:lnTo>
                  <a:lnTo>
                    <a:pt x="719302" y="753110"/>
                  </a:lnTo>
                  <a:lnTo>
                    <a:pt x="718705" y="753110"/>
                  </a:lnTo>
                  <a:lnTo>
                    <a:pt x="718324" y="754380"/>
                  </a:lnTo>
                  <a:lnTo>
                    <a:pt x="717423" y="754380"/>
                  </a:lnTo>
                  <a:lnTo>
                    <a:pt x="712939" y="755650"/>
                  </a:lnTo>
                  <a:lnTo>
                    <a:pt x="710145" y="756920"/>
                  </a:lnTo>
                  <a:lnTo>
                    <a:pt x="700532" y="760730"/>
                  </a:lnTo>
                  <a:lnTo>
                    <a:pt x="702805" y="760730"/>
                  </a:lnTo>
                  <a:lnTo>
                    <a:pt x="702576" y="763270"/>
                  </a:lnTo>
                  <a:lnTo>
                    <a:pt x="701916" y="764540"/>
                  </a:lnTo>
                  <a:lnTo>
                    <a:pt x="702043" y="765810"/>
                  </a:lnTo>
                  <a:lnTo>
                    <a:pt x="703059" y="765810"/>
                  </a:lnTo>
                  <a:lnTo>
                    <a:pt x="713981" y="762000"/>
                  </a:lnTo>
                  <a:lnTo>
                    <a:pt x="717423" y="762000"/>
                  </a:lnTo>
                  <a:lnTo>
                    <a:pt x="717575" y="764540"/>
                  </a:lnTo>
                  <a:lnTo>
                    <a:pt x="720775" y="764540"/>
                  </a:lnTo>
                  <a:lnTo>
                    <a:pt x="724014" y="762000"/>
                  </a:lnTo>
                  <a:lnTo>
                    <a:pt x="728878" y="758190"/>
                  </a:lnTo>
                  <a:lnTo>
                    <a:pt x="736688" y="755650"/>
                  </a:lnTo>
                  <a:lnTo>
                    <a:pt x="745998" y="754380"/>
                  </a:lnTo>
                  <a:lnTo>
                    <a:pt x="752525" y="753110"/>
                  </a:lnTo>
                  <a:lnTo>
                    <a:pt x="759358" y="753110"/>
                  </a:lnTo>
                  <a:lnTo>
                    <a:pt x="766330" y="750570"/>
                  </a:lnTo>
                  <a:lnTo>
                    <a:pt x="773303" y="748030"/>
                  </a:lnTo>
                  <a:lnTo>
                    <a:pt x="783818" y="748030"/>
                  </a:lnTo>
                  <a:lnTo>
                    <a:pt x="788492" y="745490"/>
                  </a:lnTo>
                  <a:lnTo>
                    <a:pt x="795743" y="742950"/>
                  </a:lnTo>
                  <a:lnTo>
                    <a:pt x="798601" y="739140"/>
                  </a:lnTo>
                  <a:lnTo>
                    <a:pt x="798982" y="739140"/>
                  </a:lnTo>
                  <a:lnTo>
                    <a:pt x="803846" y="737870"/>
                  </a:lnTo>
                  <a:lnTo>
                    <a:pt x="805167" y="737870"/>
                  </a:lnTo>
                  <a:lnTo>
                    <a:pt x="805954" y="739140"/>
                  </a:lnTo>
                  <a:lnTo>
                    <a:pt x="806881" y="739140"/>
                  </a:lnTo>
                  <a:lnTo>
                    <a:pt x="806881" y="740410"/>
                  </a:lnTo>
                  <a:lnTo>
                    <a:pt x="808761" y="741680"/>
                  </a:lnTo>
                  <a:lnTo>
                    <a:pt x="811047" y="741680"/>
                  </a:lnTo>
                  <a:lnTo>
                    <a:pt x="818997" y="737870"/>
                  </a:lnTo>
                  <a:lnTo>
                    <a:pt x="826922" y="737870"/>
                  </a:lnTo>
                  <a:lnTo>
                    <a:pt x="830707" y="736600"/>
                  </a:lnTo>
                  <a:lnTo>
                    <a:pt x="837158" y="735330"/>
                  </a:lnTo>
                  <a:lnTo>
                    <a:pt x="839889" y="735330"/>
                  </a:lnTo>
                  <a:lnTo>
                    <a:pt x="838720" y="734060"/>
                  </a:lnTo>
                  <a:lnTo>
                    <a:pt x="837552" y="732790"/>
                  </a:lnTo>
                  <a:lnTo>
                    <a:pt x="837577" y="731520"/>
                  </a:lnTo>
                  <a:lnTo>
                    <a:pt x="843813" y="728980"/>
                  </a:lnTo>
                  <a:lnTo>
                    <a:pt x="841794" y="727710"/>
                  </a:lnTo>
                  <a:lnTo>
                    <a:pt x="837171" y="727710"/>
                  </a:lnTo>
                  <a:lnTo>
                    <a:pt x="834377" y="730250"/>
                  </a:lnTo>
                  <a:lnTo>
                    <a:pt x="830237" y="731520"/>
                  </a:lnTo>
                  <a:lnTo>
                    <a:pt x="827887" y="734060"/>
                  </a:lnTo>
                  <a:lnTo>
                    <a:pt x="823696" y="734060"/>
                  </a:lnTo>
                  <a:lnTo>
                    <a:pt x="825423" y="730250"/>
                  </a:lnTo>
                  <a:lnTo>
                    <a:pt x="833374" y="727710"/>
                  </a:lnTo>
                  <a:lnTo>
                    <a:pt x="835279" y="723900"/>
                  </a:lnTo>
                  <a:lnTo>
                    <a:pt x="843064" y="723900"/>
                  </a:lnTo>
                  <a:lnTo>
                    <a:pt x="842695" y="724484"/>
                  </a:lnTo>
                  <a:lnTo>
                    <a:pt x="844499" y="723900"/>
                  </a:lnTo>
                  <a:lnTo>
                    <a:pt x="848487" y="722630"/>
                  </a:lnTo>
                  <a:lnTo>
                    <a:pt x="851471" y="721360"/>
                  </a:lnTo>
                  <a:lnTo>
                    <a:pt x="858875" y="718820"/>
                  </a:lnTo>
                  <a:lnTo>
                    <a:pt x="861479" y="718820"/>
                  </a:lnTo>
                  <a:lnTo>
                    <a:pt x="858583" y="721360"/>
                  </a:lnTo>
                  <a:lnTo>
                    <a:pt x="855853" y="722630"/>
                  </a:lnTo>
                  <a:lnTo>
                    <a:pt x="865251" y="720064"/>
                  </a:lnTo>
                  <a:lnTo>
                    <a:pt x="869594" y="718820"/>
                  </a:lnTo>
                  <a:lnTo>
                    <a:pt x="874255" y="718820"/>
                  </a:lnTo>
                  <a:lnTo>
                    <a:pt x="875576" y="720090"/>
                  </a:lnTo>
                  <a:lnTo>
                    <a:pt x="880275" y="717550"/>
                  </a:lnTo>
                  <a:lnTo>
                    <a:pt x="879081" y="717550"/>
                  </a:lnTo>
                  <a:lnTo>
                    <a:pt x="878776" y="716280"/>
                  </a:lnTo>
                  <a:lnTo>
                    <a:pt x="878459" y="716280"/>
                  </a:lnTo>
                  <a:lnTo>
                    <a:pt x="879030" y="715010"/>
                  </a:lnTo>
                  <a:lnTo>
                    <a:pt x="881062" y="715010"/>
                  </a:lnTo>
                  <a:lnTo>
                    <a:pt x="885964" y="716280"/>
                  </a:lnTo>
                  <a:lnTo>
                    <a:pt x="895553" y="713740"/>
                  </a:lnTo>
                  <a:lnTo>
                    <a:pt x="901992" y="713740"/>
                  </a:lnTo>
                  <a:lnTo>
                    <a:pt x="902487" y="712470"/>
                  </a:lnTo>
                  <a:lnTo>
                    <a:pt x="900976" y="711200"/>
                  </a:lnTo>
                  <a:lnTo>
                    <a:pt x="896213" y="711200"/>
                  </a:lnTo>
                  <a:lnTo>
                    <a:pt x="892213" y="708660"/>
                  </a:lnTo>
                  <a:lnTo>
                    <a:pt x="888784" y="708660"/>
                  </a:lnTo>
                  <a:lnTo>
                    <a:pt x="881748" y="711200"/>
                  </a:lnTo>
                  <a:lnTo>
                    <a:pt x="876503" y="712470"/>
                  </a:lnTo>
                  <a:lnTo>
                    <a:pt x="874674" y="712470"/>
                  </a:lnTo>
                  <a:lnTo>
                    <a:pt x="874420" y="711200"/>
                  </a:lnTo>
                  <a:lnTo>
                    <a:pt x="874217" y="709930"/>
                  </a:lnTo>
                  <a:lnTo>
                    <a:pt x="878903" y="709930"/>
                  </a:lnTo>
                  <a:lnTo>
                    <a:pt x="882129" y="708660"/>
                  </a:lnTo>
                  <a:lnTo>
                    <a:pt x="886066" y="708660"/>
                  </a:lnTo>
                  <a:lnTo>
                    <a:pt x="894981" y="704850"/>
                  </a:lnTo>
                  <a:lnTo>
                    <a:pt x="899134" y="704850"/>
                  </a:lnTo>
                  <a:lnTo>
                    <a:pt x="902716" y="706120"/>
                  </a:lnTo>
                  <a:lnTo>
                    <a:pt x="909091" y="706120"/>
                  </a:lnTo>
                  <a:lnTo>
                    <a:pt x="908329" y="708660"/>
                  </a:lnTo>
                  <a:lnTo>
                    <a:pt x="913130" y="708660"/>
                  </a:lnTo>
                  <a:lnTo>
                    <a:pt x="920381" y="706120"/>
                  </a:lnTo>
                  <a:lnTo>
                    <a:pt x="922553" y="707390"/>
                  </a:lnTo>
                  <a:lnTo>
                    <a:pt x="925195" y="706120"/>
                  </a:lnTo>
                  <a:lnTo>
                    <a:pt x="928497" y="704850"/>
                  </a:lnTo>
                  <a:lnTo>
                    <a:pt x="935101" y="702310"/>
                  </a:lnTo>
                  <a:lnTo>
                    <a:pt x="949325" y="699795"/>
                  </a:lnTo>
                  <a:lnTo>
                    <a:pt x="949477" y="699770"/>
                  </a:lnTo>
                  <a:lnTo>
                    <a:pt x="949693" y="699668"/>
                  </a:lnTo>
                  <a:lnTo>
                    <a:pt x="949490" y="699706"/>
                  </a:lnTo>
                  <a:lnTo>
                    <a:pt x="949845" y="698500"/>
                  </a:lnTo>
                  <a:lnTo>
                    <a:pt x="948867" y="697230"/>
                  </a:lnTo>
                  <a:lnTo>
                    <a:pt x="949299" y="695960"/>
                  </a:lnTo>
                  <a:lnTo>
                    <a:pt x="957351" y="693420"/>
                  </a:lnTo>
                  <a:lnTo>
                    <a:pt x="951217" y="693420"/>
                  </a:lnTo>
                  <a:lnTo>
                    <a:pt x="958075" y="690880"/>
                  </a:lnTo>
                  <a:lnTo>
                    <a:pt x="955230" y="689610"/>
                  </a:lnTo>
                  <a:lnTo>
                    <a:pt x="954506" y="689610"/>
                  </a:lnTo>
                  <a:lnTo>
                    <a:pt x="953731" y="688340"/>
                  </a:lnTo>
                  <a:lnTo>
                    <a:pt x="957199" y="687070"/>
                  </a:lnTo>
                  <a:lnTo>
                    <a:pt x="965454" y="685800"/>
                  </a:lnTo>
                  <a:lnTo>
                    <a:pt x="968844" y="684530"/>
                  </a:lnTo>
                  <a:lnTo>
                    <a:pt x="974356" y="687070"/>
                  </a:lnTo>
                  <a:lnTo>
                    <a:pt x="980325" y="687070"/>
                  </a:lnTo>
                  <a:lnTo>
                    <a:pt x="985024" y="689610"/>
                  </a:lnTo>
                  <a:lnTo>
                    <a:pt x="988555" y="689610"/>
                  </a:lnTo>
                  <a:lnTo>
                    <a:pt x="995108" y="688365"/>
                  </a:lnTo>
                  <a:lnTo>
                    <a:pt x="995248" y="688340"/>
                  </a:lnTo>
                  <a:lnTo>
                    <a:pt x="996823" y="687070"/>
                  </a:lnTo>
                  <a:lnTo>
                    <a:pt x="996670" y="688340"/>
                  </a:lnTo>
                  <a:lnTo>
                    <a:pt x="995248" y="688340"/>
                  </a:lnTo>
                  <a:lnTo>
                    <a:pt x="995108" y="688365"/>
                  </a:lnTo>
                  <a:lnTo>
                    <a:pt x="984148" y="692150"/>
                  </a:lnTo>
                  <a:lnTo>
                    <a:pt x="982065" y="693420"/>
                  </a:lnTo>
                  <a:lnTo>
                    <a:pt x="981773" y="693420"/>
                  </a:lnTo>
                  <a:lnTo>
                    <a:pt x="986409" y="694690"/>
                  </a:lnTo>
                  <a:lnTo>
                    <a:pt x="986866" y="695960"/>
                  </a:lnTo>
                  <a:lnTo>
                    <a:pt x="995540" y="695960"/>
                  </a:lnTo>
                  <a:lnTo>
                    <a:pt x="996543" y="697230"/>
                  </a:lnTo>
                  <a:lnTo>
                    <a:pt x="1003071" y="695960"/>
                  </a:lnTo>
                  <a:lnTo>
                    <a:pt x="999896" y="694690"/>
                  </a:lnTo>
                  <a:lnTo>
                    <a:pt x="1005332" y="693420"/>
                  </a:lnTo>
                  <a:lnTo>
                    <a:pt x="1007300" y="692150"/>
                  </a:lnTo>
                  <a:lnTo>
                    <a:pt x="1010818" y="690880"/>
                  </a:lnTo>
                  <a:lnTo>
                    <a:pt x="1026541" y="688340"/>
                  </a:lnTo>
                  <a:lnTo>
                    <a:pt x="1026820" y="688340"/>
                  </a:lnTo>
                  <a:lnTo>
                    <a:pt x="1030008" y="684530"/>
                  </a:lnTo>
                  <a:lnTo>
                    <a:pt x="1030897" y="684530"/>
                  </a:lnTo>
                  <a:lnTo>
                    <a:pt x="1037043" y="683260"/>
                  </a:lnTo>
                  <a:lnTo>
                    <a:pt x="1039799" y="683260"/>
                  </a:lnTo>
                  <a:lnTo>
                    <a:pt x="1040104" y="681990"/>
                  </a:lnTo>
                  <a:lnTo>
                    <a:pt x="1037920" y="681990"/>
                  </a:lnTo>
                  <a:lnTo>
                    <a:pt x="1031798" y="683260"/>
                  </a:lnTo>
                  <a:lnTo>
                    <a:pt x="1030389" y="681990"/>
                  </a:lnTo>
                  <a:lnTo>
                    <a:pt x="1027645" y="681990"/>
                  </a:lnTo>
                  <a:lnTo>
                    <a:pt x="1031760" y="679450"/>
                  </a:lnTo>
                  <a:lnTo>
                    <a:pt x="1046861" y="679450"/>
                  </a:lnTo>
                  <a:lnTo>
                    <a:pt x="1055243" y="676910"/>
                  </a:lnTo>
                  <a:lnTo>
                    <a:pt x="1060602" y="678180"/>
                  </a:lnTo>
                  <a:lnTo>
                    <a:pt x="1059967" y="679450"/>
                  </a:lnTo>
                  <a:lnTo>
                    <a:pt x="1059180" y="680720"/>
                  </a:lnTo>
                  <a:lnTo>
                    <a:pt x="1054976" y="680720"/>
                  </a:lnTo>
                  <a:lnTo>
                    <a:pt x="1048867" y="681990"/>
                  </a:lnTo>
                  <a:lnTo>
                    <a:pt x="1047267" y="681990"/>
                  </a:lnTo>
                  <a:lnTo>
                    <a:pt x="1045768" y="683260"/>
                  </a:lnTo>
                  <a:lnTo>
                    <a:pt x="1050696" y="683260"/>
                  </a:lnTo>
                  <a:lnTo>
                    <a:pt x="1060386" y="681990"/>
                  </a:lnTo>
                  <a:lnTo>
                    <a:pt x="1077925" y="679450"/>
                  </a:lnTo>
                  <a:lnTo>
                    <a:pt x="1089050" y="679450"/>
                  </a:lnTo>
                  <a:lnTo>
                    <a:pt x="1083348" y="678180"/>
                  </a:lnTo>
                  <a:lnTo>
                    <a:pt x="1084846" y="676910"/>
                  </a:lnTo>
                  <a:lnTo>
                    <a:pt x="1079804" y="675640"/>
                  </a:lnTo>
                  <a:lnTo>
                    <a:pt x="1080490" y="674370"/>
                  </a:lnTo>
                  <a:lnTo>
                    <a:pt x="1084618" y="674370"/>
                  </a:lnTo>
                  <a:lnTo>
                    <a:pt x="1086396" y="673100"/>
                  </a:lnTo>
                  <a:lnTo>
                    <a:pt x="1088085" y="673100"/>
                  </a:lnTo>
                  <a:lnTo>
                    <a:pt x="1089647" y="671830"/>
                  </a:lnTo>
                  <a:close/>
                </a:path>
                <a:path w="1118870" h="2144395">
                  <a:moveTo>
                    <a:pt x="1112964" y="1589087"/>
                  </a:moveTo>
                  <a:lnTo>
                    <a:pt x="1109167" y="1594167"/>
                  </a:lnTo>
                  <a:lnTo>
                    <a:pt x="1110170" y="1594167"/>
                  </a:lnTo>
                  <a:lnTo>
                    <a:pt x="1111440" y="1592897"/>
                  </a:lnTo>
                  <a:lnTo>
                    <a:pt x="1112812" y="1591627"/>
                  </a:lnTo>
                  <a:lnTo>
                    <a:pt x="1112964" y="1589087"/>
                  </a:lnTo>
                  <a:close/>
                </a:path>
                <a:path w="1118870" h="2144395">
                  <a:moveTo>
                    <a:pt x="1113777" y="1587982"/>
                  </a:moveTo>
                  <a:lnTo>
                    <a:pt x="1113002" y="1588516"/>
                  </a:lnTo>
                  <a:lnTo>
                    <a:pt x="1112964" y="1589087"/>
                  </a:lnTo>
                  <a:lnTo>
                    <a:pt x="1113777" y="1587982"/>
                  </a:lnTo>
                  <a:close/>
                </a:path>
                <a:path w="1118870" h="2144395">
                  <a:moveTo>
                    <a:pt x="1114031" y="1587817"/>
                  </a:moveTo>
                  <a:lnTo>
                    <a:pt x="1113904" y="1587817"/>
                  </a:lnTo>
                  <a:lnTo>
                    <a:pt x="1113777" y="1587982"/>
                  </a:lnTo>
                  <a:lnTo>
                    <a:pt x="1114031" y="1587817"/>
                  </a:lnTo>
                  <a:close/>
                </a:path>
                <a:path w="1118870" h="2144395">
                  <a:moveTo>
                    <a:pt x="1118692" y="1473517"/>
                  </a:moveTo>
                  <a:lnTo>
                    <a:pt x="1112761" y="1478457"/>
                  </a:lnTo>
                  <a:lnTo>
                    <a:pt x="1112761" y="1495107"/>
                  </a:lnTo>
                  <a:lnTo>
                    <a:pt x="1111694" y="1497647"/>
                  </a:lnTo>
                  <a:lnTo>
                    <a:pt x="1108875" y="1503997"/>
                  </a:lnTo>
                  <a:lnTo>
                    <a:pt x="1108202" y="1505267"/>
                  </a:lnTo>
                  <a:lnTo>
                    <a:pt x="1108367" y="1506537"/>
                  </a:lnTo>
                  <a:lnTo>
                    <a:pt x="1111199" y="1503997"/>
                  </a:lnTo>
                  <a:lnTo>
                    <a:pt x="1112532" y="1503997"/>
                  </a:lnTo>
                  <a:lnTo>
                    <a:pt x="1108722" y="1511617"/>
                  </a:lnTo>
                  <a:lnTo>
                    <a:pt x="1103045" y="1516697"/>
                  </a:lnTo>
                  <a:lnTo>
                    <a:pt x="1098651" y="1521777"/>
                  </a:lnTo>
                  <a:lnTo>
                    <a:pt x="1097991" y="1522031"/>
                  </a:lnTo>
                  <a:lnTo>
                    <a:pt x="1097991" y="1550987"/>
                  </a:lnTo>
                  <a:lnTo>
                    <a:pt x="1097305" y="1552257"/>
                  </a:lnTo>
                  <a:lnTo>
                    <a:pt x="1091399" y="1558607"/>
                  </a:lnTo>
                  <a:lnTo>
                    <a:pt x="1090574" y="1558607"/>
                  </a:lnTo>
                  <a:lnTo>
                    <a:pt x="1090714" y="1557337"/>
                  </a:lnTo>
                  <a:lnTo>
                    <a:pt x="1092225" y="1556067"/>
                  </a:lnTo>
                  <a:lnTo>
                    <a:pt x="1097178" y="1550987"/>
                  </a:lnTo>
                  <a:lnTo>
                    <a:pt x="1097991" y="1550987"/>
                  </a:lnTo>
                  <a:lnTo>
                    <a:pt x="1097991" y="1522031"/>
                  </a:lnTo>
                  <a:lnTo>
                    <a:pt x="1095273" y="1523047"/>
                  </a:lnTo>
                  <a:lnTo>
                    <a:pt x="1094422" y="1523047"/>
                  </a:lnTo>
                  <a:lnTo>
                    <a:pt x="1094676" y="1521777"/>
                  </a:lnTo>
                  <a:lnTo>
                    <a:pt x="1095679" y="1521777"/>
                  </a:lnTo>
                  <a:lnTo>
                    <a:pt x="1096772" y="1520507"/>
                  </a:lnTo>
                  <a:lnTo>
                    <a:pt x="1097711" y="1519237"/>
                  </a:lnTo>
                  <a:lnTo>
                    <a:pt x="1102474" y="1515427"/>
                  </a:lnTo>
                  <a:lnTo>
                    <a:pt x="1104049" y="1514157"/>
                  </a:lnTo>
                  <a:lnTo>
                    <a:pt x="1105268" y="1512887"/>
                  </a:lnTo>
                  <a:lnTo>
                    <a:pt x="1103096" y="1510347"/>
                  </a:lnTo>
                  <a:lnTo>
                    <a:pt x="1105420" y="1506537"/>
                  </a:lnTo>
                  <a:lnTo>
                    <a:pt x="1102614" y="1506537"/>
                  </a:lnTo>
                  <a:lnTo>
                    <a:pt x="1104861" y="1502727"/>
                  </a:lnTo>
                  <a:lnTo>
                    <a:pt x="1107440" y="1498917"/>
                  </a:lnTo>
                  <a:lnTo>
                    <a:pt x="1108684" y="1498917"/>
                  </a:lnTo>
                  <a:lnTo>
                    <a:pt x="1110119" y="1496377"/>
                  </a:lnTo>
                  <a:lnTo>
                    <a:pt x="1112761" y="1495107"/>
                  </a:lnTo>
                  <a:lnTo>
                    <a:pt x="1112761" y="1478457"/>
                  </a:lnTo>
                  <a:lnTo>
                    <a:pt x="1109522" y="1481137"/>
                  </a:lnTo>
                  <a:lnTo>
                    <a:pt x="1102233" y="1490027"/>
                  </a:lnTo>
                  <a:lnTo>
                    <a:pt x="1101445" y="1492567"/>
                  </a:lnTo>
                  <a:lnTo>
                    <a:pt x="1105674" y="1490027"/>
                  </a:lnTo>
                  <a:lnTo>
                    <a:pt x="1107884" y="1490027"/>
                  </a:lnTo>
                  <a:lnTo>
                    <a:pt x="1108633" y="1491297"/>
                  </a:lnTo>
                  <a:lnTo>
                    <a:pt x="1109129" y="1492567"/>
                  </a:lnTo>
                  <a:lnTo>
                    <a:pt x="1108278" y="1493837"/>
                  </a:lnTo>
                  <a:lnTo>
                    <a:pt x="1104773" y="1500187"/>
                  </a:lnTo>
                  <a:lnTo>
                    <a:pt x="1100391" y="1502727"/>
                  </a:lnTo>
                  <a:lnTo>
                    <a:pt x="1096937" y="1509077"/>
                  </a:lnTo>
                  <a:lnTo>
                    <a:pt x="1098842" y="1509077"/>
                  </a:lnTo>
                  <a:lnTo>
                    <a:pt x="1098219" y="1510030"/>
                  </a:lnTo>
                  <a:lnTo>
                    <a:pt x="1098219" y="1515427"/>
                  </a:lnTo>
                  <a:lnTo>
                    <a:pt x="1097724" y="1516697"/>
                  </a:lnTo>
                  <a:lnTo>
                    <a:pt x="1095590" y="1519237"/>
                  </a:lnTo>
                  <a:lnTo>
                    <a:pt x="1094511" y="1519237"/>
                  </a:lnTo>
                  <a:lnTo>
                    <a:pt x="1094663" y="1517967"/>
                  </a:lnTo>
                  <a:lnTo>
                    <a:pt x="1095197" y="1516697"/>
                  </a:lnTo>
                  <a:lnTo>
                    <a:pt x="1096530" y="1515427"/>
                  </a:lnTo>
                  <a:lnTo>
                    <a:pt x="1098219" y="1515427"/>
                  </a:lnTo>
                  <a:lnTo>
                    <a:pt x="1098219" y="1510030"/>
                  </a:lnTo>
                  <a:lnTo>
                    <a:pt x="1092149" y="1519237"/>
                  </a:lnTo>
                  <a:lnTo>
                    <a:pt x="1089964" y="1520507"/>
                  </a:lnTo>
                  <a:lnTo>
                    <a:pt x="1088936" y="1517967"/>
                  </a:lnTo>
                  <a:lnTo>
                    <a:pt x="1087983" y="1517967"/>
                  </a:lnTo>
                  <a:lnTo>
                    <a:pt x="1083640" y="1521777"/>
                  </a:lnTo>
                  <a:lnTo>
                    <a:pt x="1082611" y="1521777"/>
                  </a:lnTo>
                  <a:lnTo>
                    <a:pt x="1081519" y="1523047"/>
                  </a:lnTo>
                  <a:lnTo>
                    <a:pt x="1082446" y="1521777"/>
                  </a:lnTo>
                  <a:lnTo>
                    <a:pt x="1083373" y="1520507"/>
                  </a:lnTo>
                  <a:lnTo>
                    <a:pt x="1085545" y="1517967"/>
                  </a:lnTo>
                  <a:lnTo>
                    <a:pt x="1087069" y="1515427"/>
                  </a:lnTo>
                  <a:lnTo>
                    <a:pt x="1089367" y="1511617"/>
                  </a:lnTo>
                  <a:lnTo>
                    <a:pt x="1095121" y="1505267"/>
                  </a:lnTo>
                  <a:lnTo>
                    <a:pt x="1096276" y="1503997"/>
                  </a:lnTo>
                  <a:lnTo>
                    <a:pt x="1096886" y="1501457"/>
                  </a:lnTo>
                  <a:lnTo>
                    <a:pt x="1098372" y="1498917"/>
                  </a:lnTo>
                  <a:lnTo>
                    <a:pt x="1097521" y="1497647"/>
                  </a:lnTo>
                  <a:lnTo>
                    <a:pt x="1095705" y="1497647"/>
                  </a:lnTo>
                  <a:lnTo>
                    <a:pt x="1093660" y="1496377"/>
                  </a:lnTo>
                  <a:lnTo>
                    <a:pt x="1090866" y="1495107"/>
                  </a:lnTo>
                  <a:lnTo>
                    <a:pt x="1089418" y="1496529"/>
                  </a:lnTo>
                  <a:lnTo>
                    <a:pt x="1089418" y="1506537"/>
                  </a:lnTo>
                  <a:lnTo>
                    <a:pt x="1089418" y="1507807"/>
                  </a:lnTo>
                  <a:lnTo>
                    <a:pt x="1089012" y="1507807"/>
                  </a:lnTo>
                  <a:lnTo>
                    <a:pt x="1085900" y="1511617"/>
                  </a:lnTo>
                  <a:lnTo>
                    <a:pt x="1083716" y="1512887"/>
                  </a:lnTo>
                  <a:lnTo>
                    <a:pt x="1083208" y="1511617"/>
                  </a:lnTo>
                  <a:lnTo>
                    <a:pt x="1084414" y="1510347"/>
                  </a:lnTo>
                  <a:lnTo>
                    <a:pt x="1085748" y="1507807"/>
                  </a:lnTo>
                  <a:lnTo>
                    <a:pt x="1088428" y="1505267"/>
                  </a:lnTo>
                  <a:lnTo>
                    <a:pt x="1088771" y="1506537"/>
                  </a:lnTo>
                  <a:lnTo>
                    <a:pt x="1089418" y="1506537"/>
                  </a:lnTo>
                  <a:lnTo>
                    <a:pt x="1089418" y="1496529"/>
                  </a:lnTo>
                  <a:lnTo>
                    <a:pt x="1088263" y="1497647"/>
                  </a:lnTo>
                  <a:lnTo>
                    <a:pt x="1086485" y="1503997"/>
                  </a:lnTo>
                  <a:lnTo>
                    <a:pt x="1082675" y="1506537"/>
                  </a:lnTo>
                  <a:lnTo>
                    <a:pt x="1081201" y="1507693"/>
                  </a:lnTo>
                  <a:lnTo>
                    <a:pt x="1081201" y="1535747"/>
                  </a:lnTo>
                  <a:lnTo>
                    <a:pt x="1081201" y="1537017"/>
                  </a:lnTo>
                  <a:lnTo>
                    <a:pt x="1080554" y="1538287"/>
                  </a:lnTo>
                  <a:lnTo>
                    <a:pt x="1080312" y="1538592"/>
                  </a:lnTo>
                  <a:lnTo>
                    <a:pt x="1080312" y="1542097"/>
                  </a:lnTo>
                  <a:lnTo>
                    <a:pt x="1080020" y="1542478"/>
                  </a:lnTo>
                  <a:lnTo>
                    <a:pt x="1080020" y="1586547"/>
                  </a:lnTo>
                  <a:lnTo>
                    <a:pt x="1079563" y="1587817"/>
                  </a:lnTo>
                  <a:lnTo>
                    <a:pt x="1079106" y="1587817"/>
                  </a:lnTo>
                  <a:lnTo>
                    <a:pt x="1078090" y="1589087"/>
                  </a:lnTo>
                  <a:lnTo>
                    <a:pt x="1077252" y="1590357"/>
                  </a:lnTo>
                  <a:lnTo>
                    <a:pt x="1076617" y="1590357"/>
                  </a:lnTo>
                  <a:lnTo>
                    <a:pt x="1077226" y="1589087"/>
                  </a:lnTo>
                  <a:lnTo>
                    <a:pt x="1078039" y="1587817"/>
                  </a:lnTo>
                  <a:lnTo>
                    <a:pt x="1079106" y="1586547"/>
                  </a:lnTo>
                  <a:lnTo>
                    <a:pt x="1080020" y="1586547"/>
                  </a:lnTo>
                  <a:lnTo>
                    <a:pt x="1080020" y="1542478"/>
                  </a:lnTo>
                  <a:lnTo>
                    <a:pt x="1079474" y="1543189"/>
                  </a:lnTo>
                  <a:lnTo>
                    <a:pt x="1079474" y="1567497"/>
                  </a:lnTo>
                  <a:lnTo>
                    <a:pt x="1078725" y="1568767"/>
                  </a:lnTo>
                  <a:lnTo>
                    <a:pt x="1077785" y="1570037"/>
                  </a:lnTo>
                  <a:lnTo>
                    <a:pt x="1073810" y="1573847"/>
                  </a:lnTo>
                  <a:lnTo>
                    <a:pt x="1070305" y="1578927"/>
                  </a:lnTo>
                  <a:lnTo>
                    <a:pt x="1063815" y="1585277"/>
                  </a:lnTo>
                  <a:lnTo>
                    <a:pt x="1063129" y="1586547"/>
                  </a:lnTo>
                  <a:lnTo>
                    <a:pt x="1062850" y="1586547"/>
                  </a:lnTo>
                  <a:lnTo>
                    <a:pt x="1062964" y="1585277"/>
                  </a:lnTo>
                  <a:lnTo>
                    <a:pt x="1066927" y="1580197"/>
                  </a:lnTo>
                  <a:lnTo>
                    <a:pt x="1071880" y="1573847"/>
                  </a:lnTo>
                  <a:lnTo>
                    <a:pt x="1073391" y="1571307"/>
                  </a:lnTo>
                  <a:lnTo>
                    <a:pt x="1074915" y="1568767"/>
                  </a:lnTo>
                  <a:lnTo>
                    <a:pt x="1077061" y="1567497"/>
                  </a:lnTo>
                  <a:lnTo>
                    <a:pt x="1079474" y="1567497"/>
                  </a:lnTo>
                  <a:lnTo>
                    <a:pt x="1079474" y="1543189"/>
                  </a:lnTo>
                  <a:lnTo>
                    <a:pt x="1079334" y="1543367"/>
                  </a:lnTo>
                  <a:lnTo>
                    <a:pt x="1076477" y="1547177"/>
                  </a:lnTo>
                  <a:lnTo>
                    <a:pt x="1074534" y="1549717"/>
                  </a:lnTo>
                  <a:lnTo>
                    <a:pt x="1074394" y="1548447"/>
                  </a:lnTo>
                  <a:lnTo>
                    <a:pt x="1074229" y="1548447"/>
                  </a:lnTo>
                  <a:lnTo>
                    <a:pt x="1074813" y="1545907"/>
                  </a:lnTo>
                  <a:lnTo>
                    <a:pt x="1077569" y="1543367"/>
                  </a:lnTo>
                  <a:lnTo>
                    <a:pt x="1078585" y="1542097"/>
                  </a:lnTo>
                  <a:lnTo>
                    <a:pt x="1080312" y="1542097"/>
                  </a:lnTo>
                  <a:lnTo>
                    <a:pt x="1080312" y="1538592"/>
                  </a:lnTo>
                  <a:lnTo>
                    <a:pt x="1079525" y="1539557"/>
                  </a:lnTo>
                  <a:lnTo>
                    <a:pt x="1076896" y="1540827"/>
                  </a:lnTo>
                  <a:lnTo>
                    <a:pt x="1074191" y="1543367"/>
                  </a:lnTo>
                  <a:lnTo>
                    <a:pt x="1072883" y="1543367"/>
                  </a:lnTo>
                  <a:lnTo>
                    <a:pt x="1073950" y="1542097"/>
                  </a:lnTo>
                  <a:lnTo>
                    <a:pt x="1076096" y="1539557"/>
                  </a:lnTo>
                  <a:lnTo>
                    <a:pt x="1078407" y="1538287"/>
                  </a:lnTo>
                  <a:lnTo>
                    <a:pt x="1080985" y="1537017"/>
                  </a:lnTo>
                  <a:lnTo>
                    <a:pt x="1081201" y="1535747"/>
                  </a:lnTo>
                  <a:lnTo>
                    <a:pt x="1081201" y="1507693"/>
                  </a:lnTo>
                  <a:lnTo>
                    <a:pt x="1081151" y="1523047"/>
                  </a:lnTo>
                  <a:lnTo>
                    <a:pt x="1079106" y="1525587"/>
                  </a:lnTo>
                  <a:lnTo>
                    <a:pt x="1078534" y="1525587"/>
                  </a:lnTo>
                  <a:lnTo>
                    <a:pt x="1078420" y="1524317"/>
                  </a:lnTo>
                  <a:lnTo>
                    <a:pt x="1080592" y="1521777"/>
                  </a:lnTo>
                  <a:lnTo>
                    <a:pt x="1081087" y="1521777"/>
                  </a:lnTo>
                  <a:lnTo>
                    <a:pt x="1081151" y="1523047"/>
                  </a:lnTo>
                  <a:lnTo>
                    <a:pt x="1081151" y="1507731"/>
                  </a:lnTo>
                  <a:lnTo>
                    <a:pt x="1079881" y="1508721"/>
                  </a:lnTo>
                  <a:lnTo>
                    <a:pt x="1079881" y="1512887"/>
                  </a:lnTo>
                  <a:lnTo>
                    <a:pt x="1079334" y="1514157"/>
                  </a:lnTo>
                  <a:lnTo>
                    <a:pt x="1078903" y="1514157"/>
                  </a:lnTo>
                  <a:lnTo>
                    <a:pt x="1079639" y="1512887"/>
                  </a:lnTo>
                  <a:lnTo>
                    <a:pt x="1079881" y="1512887"/>
                  </a:lnTo>
                  <a:lnTo>
                    <a:pt x="1079881" y="1508721"/>
                  </a:lnTo>
                  <a:lnTo>
                    <a:pt x="1079461" y="1509039"/>
                  </a:lnTo>
                  <a:lnTo>
                    <a:pt x="1079461" y="1511617"/>
                  </a:lnTo>
                  <a:lnTo>
                    <a:pt x="1078674" y="1512430"/>
                  </a:lnTo>
                  <a:lnTo>
                    <a:pt x="1078674" y="1514157"/>
                  </a:lnTo>
                  <a:lnTo>
                    <a:pt x="1077874" y="1515122"/>
                  </a:lnTo>
                  <a:lnTo>
                    <a:pt x="1078318" y="1514157"/>
                  </a:lnTo>
                  <a:lnTo>
                    <a:pt x="1078674" y="1514157"/>
                  </a:lnTo>
                  <a:lnTo>
                    <a:pt x="1078674" y="1512430"/>
                  </a:lnTo>
                  <a:lnTo>
                    <a:pt x="1078217" y="1512887"/>
                  </a:lnTo>
                  <a:lnTo>
                    <a:pt x="1077582" y="1512887"/>
                  </a:lnTo>
                  <a:lnTo>
                    <a:pt x="1077036" y="1514157"/>
                  </a:lnTo>
                  <a:lnTo>
                    <a:pt x="1077849" y="1511617"/>
                  </a:lnTo>
                  <a:lnTo>
                    <a:pt x="1078509" y="1511617"/>
                  </a:lnTo>
                  <a:lnTo>
                    <a:pt x="1079449" y="1510347"/>
                  </a:lnTo>
                  <a:lnTo>
                    <a:pt x="1079461" y="1511617"/>
                  </a:lnTo>
                  <a:lnTo>
                    <a:pt x="1079461" y="1509039"/>
                  </a:lnTo>
                  <a:lnTo>
                    <a:pt x="1074508" y="1512887"/>
                  </a:lnTo>
                  <a:lnTo>
                    <a:pt x="1068971" y="1516697"/>
                  </a:lnTo>
                  <a:lnTo>
                    <a:pt x="1068463" y="1517421"/>
                  </a:lnTo>
                  <a:lnTo>
                    <a:pt x="1068463" y="1520507"/>
                  </a:lnTo>
                  <a:lnTo>
                    <a:pt x="1067828" y="1523047"/>
                  </a:lnTo>
                  <a:lnTo>
                    <a:pt x="1066952" y="1523047"/>
                  </a:lnTo>
                  <a:lnTo>
                    <a:pt x="1067943" y="1521777"/>
                  </a:lnTo>
                  <a:lnTo>
                    <a:pt x="1068463" y="1520507"/>
                  </a:lnTo>
                  <a:lnTo>
                    <a:pt x="1068463" y="1517421"/>
                  </a:lnTo>
                  <a:lnTo>
                    <a:pt x="1066253" y="1520507"/>
                  </a:lnTo>
                  <a:lnTo>
                    <a:pt x="1061377" y="1528127"/>
                  </a:lnTo>
                  <a:lnTo>
                    <a:pt x="1063777" y="1526857"/>
                  </a:lnTo>
                  <a:lnTo>
                    <a:pt x="1064818" y="1526857"/>
                  </a:lnTo>
                  <a:lnTo>
                    <a:pt x="1064666" y="1528127"/>
                  </a:lnTo>
                  <a:lnTo>
                    <a:pt x="1066698" y="1526857"/>
                  </a:lnTo>
                  <a:lnTo>
                    <a:pt x="1066317" y="1526857"/>
                  </a:lnTo>
                  <a:lnTo>
                    <a:pt x="1066571" y="1525587"/>
                  </a:lnTo>
                  <a:lnTo>
                    <a:pt x="1067993" y="1523047"/>
                  </a:lnTo>
                  <a:lnTo>
                    <a:pt x="1071791" y="1520507"/>
                  </a:lnTo>
                  <a:lnTo>
                    <a:pt x="1072959" y="1523047"/>
                  </a:lnTo>
                  <a:lnTo>
                    <a:pt x="1075969" y="1523047"/>
                  </a:lnTo>
                  <a:lnTo>
                    <a:pt x="1076807" y="1521777"/>
                  </a:lnTo>
                  <a:lnTo>
                    <a:pt x="1075309" y="1524317"/>
                  </a:lnTo>
                  <a:lnTo>
                    <a:pt x="1074394" y="1525104"/>
                  </a:lnTo>
                  <a:lnTo>
                    <a:pt x="1074394" y="1535747"/>
                  </a:lnTo>
                  <a:lnTo>
                    <a:pt x="1073848" y="1537017"/>
                  </a:lnTo>
                  <a:lnTo>
                    <a:pt x="1072705" y="1537970"/>
                  </a:lnTo>
                  <a:lnTo>
                    <a:pt x="1072705" y="1560131"/>
                  </a:lnTo>
                  <a:lnTo>
                    <a:pt x="1072057" y="1561147"/>
                  </a:lnTo>
                  <a:lnTo>
                    <a:pt x="1071486" y="1562417"/>
                  </a:lnTo>
                  <a:lnTo>
                    <a:pt x="1070584" y="1562417"/>
                  </a:lnTo>
                  <a:lnTo>
                    <a:pt x="1069809" y="1563255"/>
                  </a:lnTo>
                  <a:lnTo>
                    <a:pt x="1070292" y="1562417"/>
                  </a:lnTo>
                  <a:lnTo>
                    <a:pt x="1070927" y="1561147"/>
                  </a:lnTo>
                  <a:lnTo>
                    <a:pt x="1071702" y="1561147"/>
                  </a:lnTo>
                  <a:lnTo>
                    <a:pt x="1072705" y="1560131"/>
                  </a:lnTo>
                  <a:lnTo>
                    <a:pt x="1072705" y="1537970"/>
                  </a:lnTo>
                  <a:lnTo>
                    <a:pt x="1072337" y="1538287"/>
                  </a:lnTo>
                  <a:lnTo>
                    <a:pt x="1072337" y="1543367"/>
                  </a:lnTo>
                  <a:lnTo>
                    <a:pt x="1070876" y="1544637"/>
                  </a:lnTo>
                  <a:lnTo>
                    <a:pt x="1070749" y="1544853"/>
                  </a:lnTo>
                  <a:lnTo>
                    <a:pt x="1070749" y="1549717"/>
                  </a:lnTo>
                  <a:lnTo>
                    <a:pt x="1070279" y="1550987"/>
                  </a:lnTo>
                  <a:lnTo>
                    <a:pt x="1064044" y="1557337"/>
                  </a:lnTo>
                  <a:lnTo>
                    <a:pt x="1058875" y="1562417"/>
                  </a:lnTo>
                  <a:lnTo>
                    <a:pt x="1058392" y="1562544"/>
                  </a:lnTo>
                  <a:lnTo>
                    <a:pt x="1058392" y="1580197"/>
                  </a:lnTo>
                  <a:lnTo>
                    <a:pt x="1057922" y="1581467"/>
                  </a:lnTo>
                  <a:lnTo>
                    <a:pt x="1057757" y="1581708"/>
                  </a:lnTo>
                  <a:lnTo>
                    <a:pt x="1057757" y="1587817"/>
                  </a:lnTo>
                  <a:lnTo>
                    <a:pt x="1057033" y="1589087"/>
                  </a:lnTo>
                  <a:lnTo>
                    <a:pt x="1055611" y="1591627"/>
                  </a:lnTo>
                  <a:lnTo>
                    <a:pt x="1054404" y="1592897"/>
                  </a:lnTo>
                  <a:lnTo>
                    <a:pt x="1053884" y="1591627"/>
                  </a:lnTo>
                  <a:lnTo>
                    <a:pt x="1053934" y="1590357"/>
                  </a:lnTo>
                  <a:lnTo>
                    <a:pt x="1055179" y="1589087"/>
                  </a:lnTo>
                  <a:lnTo>
                    <a:pt x="1056487" y="1587817"/>
                  </a:lnTo>
                  <a:lnTo>
                    <a:pt x="1057757" y="1587817"/>
                  </a:lnTo>
                  <a:lnTo>
                    <a:pt x="1057757" y="1581708"/>
                  </a:lnTo>
                  <a:lnTo>
                    <a:pt x="1055306" y="1585277"/>
                  </a:lnTo>
                  <a:lnTo>
                    <a:pt x="1053223" y="1589087"/>
                  </a:lnTo>
                  <a:lnTo>
                    <a:pt x="1053706" y="1590357"/>
                  </a:lnTo>
                  <a:lnTo>
                    <a:pt x="1049248" y="1594167"/>
                  </a:lnTo>
                  <a:lnTo>
                    <a:pt x="1046924" y="1596072"/>
                  </a:lnTo>
                  <a:lnTo>
                    <a:pt x="1046924" y="1599247"/>
                  </a:lnTo>
                  <a:lnTo>
                    <a:pt x="1046721" y="1600517"/>
                  </a:lnTo>
                  <a:lnTo>
                    <a:pt x="1045654" y="1602422"/>
                  </a:lnTo>
                  <a:lnTo>
                    <a:pt x="1045654" y="1650047"/>
                  </a:lnTo>
                  <a:lnTo>
                    <a:pt x="1045095" y="1651317"/>
                  </a:lnTo>
                  <a:lnTo>
                    <a:pt x="1043647" y="1652587"/>
                  </a:lnTo>
                  <a:lnTo>
                    <a:pt x="1044206" y="1651317"/>
                  </a:lnTo>
                  <a:lnTo>
                    <a:pt x="1045654" y="1650047"/>
                  </a:lnTo>
                  <a:lnTo>
                    <a:pt x="1045654" y="1602422"/>
                  </a:lnTo>
                  <a:lnTo>
                    <a:pt x="1045298" y="1603057"/>
                  </a:lnTo>
                  <a:lnTo>
                    <a:pt x="1043965" y="1604327"/>
                  </a:lnTo>
                  <a:lnTo>
                    <a:pt x="1042022" y="1605597"/>
                  </a:lnTo>
                  <a:lnTo>
                    <a:pt x="1038656" y="1608137"/>
                  </a:lnTo>
                  <a:lnTo>
                    <a:pt x="1039304" y="1605597"/>
                  </a:lnTo>
                  <a:lnTo>
                    <a:pt x="1039520" y="1605597"/>
                  </a:lnTo>
                  <a:lnTo>
                    <a:pt x="1040752" y="1603057"/>
                  </a:lnTo>
                  <a:lnTo>
                    <a:pt x="1043914" y="1600517"/>
                  </a:lnTo>
                  <a:lnTo>
                    <a:pt x="1045933" y="1599247"/>
                  </a:lnTo>
                  <a:lnTo>
                    <a:pt x="1046924" y="1599247"/>
                  </a:lnTo>
                  <a:lnTo>
                    <a:pt x="1046924" y="1596072"/>
                  </a:lnTo>
                  <a:lnTo>
                    <a:pt x="1046149" y="1596707"/>
                  </a:lnTo>
                  <a:lnTo>
                    <a:pt x="1043724" y="1595437"/>
                  </a:lnTo>
                  <a:lnTo>
                    <a:pt x="1043711" y="1594167"/>
                  </a:lnTo>
                  <a:lnTo>
                    <a:pt x="1047203" y="1589087"/>
                  </a:lnTo>
                  <a:lnTo>
                    <a:pt x="1047991" y="1587817"/>
                  </a:lnTo>
                  <a:lnTo>
                    <a:pt x="1048804" y="1586547"/>
                  </a:lnTo>
                  <a:lnTo>
                    <a:pt x="1054760" y="1582737"/>
                  </a:lnTo>
                  <a:lnTo>
                    <a:pt x="1056627" y="1581467"/>
                  </a:lnTo>
                  <a:lnTo>
                    <a:pt x="1058392" y="1580197"/>
                  </a:lnTo>
                  <a:lnTo>
                    <a:pt x="1058392" y="1562544"/>
                  </a:lnTo>
                  <a:lnTo>
                    <a:pt x="1053693" y="1563687"/>
                  </a:lnTo>
                  <a:lnTo>
                    <a:pt x="1054735" y="1561147"/>
                  </a:lnTo>
                  <a:lnTo>
                    <a:pt x="1055255" y="1559877"/>
                  </a:lnTo>
                  <a:lnTo>
                    <a:pt x="1058329" y="1556067"/>
                  </a:lnTo>
                  <a:lnTo>
                    <a:pt x="1061783" y="1552257"/>
                  </a:lnTo>
                  <a:lnTo>
                    <a:pt x="1064018" y="1550987"/>
                  </a:lnTo>
                  <a:lnTo>
                    <a:pt x="1070711" y="1547177"/>
                  </a:lnTo>
                  <a:lnTo>
                    <a:pt x="1070749" y="1549717"/>
                  </a:lnTo>
                  <a:lnTo>
                    <a:pt x="1070749" y="1544853"/>
                  </a:lnTo>
                  <a:lnTo>
                    <a:pt x="1069314" y="1547177"/>
                  </a:lnTo>
                  <a:lnTo>
                    <a:pt x="1067536" y="1547177"/>
                  </a:lnTo>
                  <a:lnTo>
                    <a:pt x="1068235" y="1545907"/>
                  </a:lnTo>
                  <a:lnTo>
                    <a:pt x="1068959" y="1544637"/>
                  </a:lnTo>
                  <a:lnTo>
                    <a:pt x="1070076" y="1543367"/>
                  </a:lnTo>
                  <a:lnTo>
                    <a:pt x="1072337" y="1543367"/>
                  </a:lnTo>
                  <a:lnTo>
                    <a:pt x="1072337" y="1538287"/>
                  </a:lnTo>
                  <a:lnTo>
                    <a:pt x="1070800" y="1539557"/>
                  </a:lnTo>
                  <a:lnTo>
                    <a:pt x="1068616" y="1542097"/>
                  </a:lnTo>
                  <a:lnTo>
                    <a:pt x="1068412" y="1540827"/>
                  </a:lnTo>
                  <a:lnTo>
                    <a:pt x="1068844" y="1539557"/>
                  </a:lnTo>
                  <a:lnTo>
                    <a:pt x="1069492" y="1538287"/>
                  </a:lnTo>
                  <a:lnTo>
                    <a:pt x="1070381" y="1537017"/>
                  </a:lnTo>
                  <a:lnTo>
                    <a:pt x="1073975" y="1534477"/>
                  </a:lnTo>
                  <a:lnTo>
                    <a:pt x="1074305" y="1534477"/>
                  </a:lnTo>
                  <a:lnTo>
                    <a:pt x="1074394" y="1535747"/>
                  </a:lnTo>
                  <a:lnTo>
                    <a:pt x="1074394" y="1525104"/>
                  </a:lnTo>
                  <a:lnTo>
                    <a:pt x="1069314" y="1529397"/>
                  </a:lnTo>
                  <a:lnTo>
                    <a:pt x="1066152" y="1532534"/>
                  </a:lnTo>
                  <a:lnTo>
                    <a:pt x="1066152" y="1537017"/>
                  </a:lnTo>
                  <a:lnTo>
                    <a:pt x="1065199" y="1538287"/>
                  </a:lnTo>
                  <a:lnTo>
                    <a:pt x="1063561" y="1539557"/>
                  </a:lnTo>
                  <a:lnTo>
                    <a:pt x="1062634" y="1540827"/>
                  </a:lnTo>
                  <a:lnTo>
                    <a:pt x="1061923" y="1540827"/>
                  </a:lnTo>
                  <a:lnTo>
                    <a:pt x="1062685" y="1539557"/>
                  </a:lnTo>
                  <a:lnTo>
                    <a:pt x="1065923" y="1535747"/>
                  </a:lnTo>
                  <a:lnTo>
                    <a:pt x="1066152" y="1537017"/>
                  </a:lnTo>
                  <a:lnTo>
                    <a:pt x="1066152" y="1532534"/>
                  </a:lnTo>
                  <a:lnTo>
                    <a:pt x="1064183" y="1534477"/>
                  </a:lnTo>
                  <a:lnTo>
                    <a:pt x="1060831" y="1534477"/>
                  </a:lnTo>
                  <a:lnTo>
                    <a:pt x="1058875" y="1535747"/>
                  </a:lnTo>
                  <a:lnTo>
                    <a:pt x="1058176" y="1535747"/>
                  </a:lnTo>
                  <a:lnTo>
                    <a:pt x="1058176" y="1539557"/>
                  </a:lnTo>
                  <a:lnTo>
                    <a:pt x="1057617" y="1540827"/>
                  </a:lnTo>
                  <a:lnTo>
                    <a:pt x="1057833" y="1539557"/>
                  </a:lnTo>
                  <a:lnTo>
                    <a:pt x="1058176" y="1539557"/>
                  </a:lnTo>
                  <a:lnTo>
                    <a:pt x="1058176" y="1535747"/>
                  </a:lnTo>
                  <a:lnTo>
                    <a:pt x="1056995" y="1535747"/>
                  </a:lnTo>
                  <a:lnTo>
                    <a:pt x="1055154" y="1537017"/>
                  </a:lnTo>
                  <a:lnTo>
                    <a:pt x="1052880" y="1540827"/>
                  </a:lnTo>
                  <a:lnTo>
                    <a:pt x="1054201" y="1542097"/>
                  </a:lnTo>
                  <a:lnTo>
                    <a:pt x="1053287" y="1543367"/>
                  </a:lnTo>
                  <a:lnTo>
                    <a:pt x="1047394" y="1549717"/>
                  </a:lnTo>
                  <a:lnTo>
                    <a:pt x="1042860" y="1554797"/>
                  </a:lnTo>
                  <a:lnTo>
                    <a:pt x="1038288" y="1559877"/>
                  </a:lnTo>
                  <a:lnTo>
                    <a:pt x="1033627" y="1562417"/>
                  </a:lnTo>
                  <a:lnTo>
                    <a:pt x="1027303" y="1566227"/>
                  </a:lnTo>
                  <a:lnTo>
                    <a:pt x="1025842" y="1567497"/>
                  </a:lnTo>
                  <a:lnTo>
                    <a:pt x="1023988" y="1568767"/>
                  </a:lnTo>
                  <a:lnTo>
                    <a:pt x="1021473" y="1572577"/>
                  </a:lnTo>
                  <a:lnTo>
                    <a:pt x="1021372" y="1573847"/>
                  </a:lnTo>
                  <a:lnTo>
                    <a:pt x="1024534" y="1573847"/>
                  </a:lnTo>
                  <a:lnTo>
                    <a:pt x="1024039" y="1575117"/>
                  </a:lnTo>
                  <a:lnTo>
                    <a:pt x="1017409" y="1582737"/>
                  </a:lnTo>
                  <a:lnTo>
                    <a:pt x="1014615" y="1585277"/>
                  </a:lnTo>
                  <a:lnTo>
                    <a:pt x="1007757" y="1591627"/>
                  </a:lnTo>
                  <a:lnTo>
                    <a:pt x="1006081" y="1594167"/>
                  </a:lnTo>
                  <a:lnTo>
                    <a:pt x="1005166" y="1597977"/>
                  </a:lnTo>
                  <a:lnTo>
                    <a:pt x="1004989" y="1597977"/>
                  </a:lnTo>
                  <a:lnTo>
                    <a:pt x="1004443" y="1599247"/>
                  </a:lnTo>
                  <a:lnTo>
                    <a:pt x="1009980" y="1592897"/>
                  </a:lnTo>
                  <a:lnTo>
                    <a:pt x="1015377" y="1589087"/>
                  </a:lnTo>
                  <a:lnTo>
                    <a:pt x="1022908" y="1577657"/>
                  </a:lnTo>
                  <a:lnTo>
                    <a:pt x="1024407" y="1576387"/>
                  </a:lnTo>
                  <a:lnTo>
                    <a:pt x="1030363" y="1572577"/>
                  </a:lnTo>
                  <a:lnTo>
                    <a:pt x="1032637" y="1571307"/>
                  </a:lnTo>
                  <a:lnTo>
                    <a:pt x="1036320" y="1567497"/>
                  </a:lnTo>
                  <a:lnTo>
                    <a:pt x="1037437" y="1566227"/>
                  </a:lnTo>
                  <a:lnTo>
                    <a:pt x="1038580" y="1563687"/>
                  </a:lnTo>
                  <a:lnTo>
                    <a:pt x="1039393" y="1561147"/>
                  </a:lnTo>
                  <a:lnTo>
                    <a:pt x="1044333" y="1556067"/>
                  </a:lnTo>
                  <a:lnTo>
                    <a:pt x="1046480" y="1554797"/>
                  </a:lnTo>
                  <a:lnTo>
                    <a:pt x="1051547" y="1550987"/>
                  </a:lnTo>
                  <a:lnTo>
                    <a:pt x="1056398" y="1550987"/>
                  </a:lnTo>
                  <a:lnTo>
                    <a:pt x="1055649" y="1552257"/>
                  </a:lnTo>
                  <a:lnTo>
                    <a:pt x="1054049" y="1553527"/>
                  </a:lnTo>
                  <a:lnTo>
                    <a:pt x="1052334" y="1554962"/>
                  </a:lnTo>
                  <a:lnTo>
                    <a:pt x="1052334" y="1561147"/>
                  </a:lnTo>
                  <a:lnTo>
                    <a:pt x="1051864" y="1561757"/>
                  </a:lnTo>
                  <a:lnTo>
                    <a:pt x="1051864" y="1572577"/>
                  </a:lnTo>
                  <a:lnTo>
                    <a:pt x="1050099" y="1575117"/>
                  </a:lnTo>
                  <a:lnTo>
                    <a:pt x="1046416" y="1578927"/>
                  </a:lnTo>
                  <a:lnTo>
                    <a:pt x="1044079" y="1581467"/>
                  </a:lnTo>
                  <a:lnTo>
                    <a:pt x="1042365" y="1582737"/>
                  </a:lnTo>
                  <a:lnTo>
                    <a:pt x="1041704" y="1582737"/>
                  </a:lnTo>
                  <a:lnTo>
                    <a:pt x="1040968" y="1581467"/>
                  </a:lnTo>
                  <a:lnTo>
                    <a:pt x="1043432" y="1578927"/>
                  </a:lnTo>
                  <a:lnTo>
                    <a:pt x="1044956" y="1577657"/>
                  </a:lnTo>
                  <a:lnTo>
                    <a:pt x="1046187" y="1576387"/>
                  </a:lnTo>
                  <a:lnTo>
                    <a:pt x="1048639" y="1573847"/>
                  </a:lnTo>
                  <a:lnTo>
                    <a:pt x="1050010" y="1572577"/>
                  </a:lnTo>
                  <a:lnTo>
                    <a:pt x="1051153" y="1571307"/>
                  </a:lnTo>
                  <a:lnTo>
                    <a:pt x="1051864" y="1572577"/>
                  </a:lnTo>
                  <a:lnTo>
                    <a:pt x="1051864" y="1561757"/>
                  </a:lnTo>
                  <a:lnTo>
                    <a:pt x="1050353" y="1563687"/>
                  </a:lnTo>
                  <a:lnTo>
                    <a:pt x="1049693" y="1563687"/>
                  </a:lnTo>
                  <a:lnTo>
                    <a:pt x="1049731" y="1562417"/>
                  </a:lnTo>
                  <a:lnTo>
                    <a:pt x="1050785" y="1562417"/>
                  </a:lnTo>
                  <a:lnTo>
                    <a:pt x="1051128" y="1561147"/>
                  </a:lnTo>
                  <a:lnTo>
                    <a:pt x="1052334" y="1561147"/>
                  </a:lnTo>
                  <a:lnTo>
                    <a:pt x="1052334" y="1554962"/>
                  </a:lnTo>
                  <a:lnTo>
                    <a:pt x="1051001" y="1556067"/>
                  </a:lnTo>
                  <a:lnTo>
                    <a:pt x="1044968" y="1563547"/>
                  </a:lnTo>
                  <a:lnTo>
                    <a:pt x="1049286" y="1562417"/>
                  </a:lnTo>
                  <a:lnTo>
                    <a:pt x="1045159" y="1567497"/>
                  </a:lnTo>
                  <a:lnTo>
                    <a:pt x="1042365" y="1567497"/>
                  </a:lnTo>
                  <a:lnTo>
                    <a:pt x="1035926" y="1574482"/>
                  </a:lnTo>
                  <a:lnTo>
                    <a:pt x="1035926" y="1576387"/>
                  </a:lnTo>
                  <a:lnTo>
                    <a:pt x="1035329" y="1577657"/>
                  </a:lnTo>
                  <a:lnTo>
                    <a:pt x="1035850" y="1576387"/>
                  </a:lnTo>
                  <a:lnTo>
                    <a:pt x="1035926" y="1574482"/>
                  </a:lnTo>
                  <a:lnTo>
                    <a:pt x="1033170" y="1577467"/>
                  </a:lnTo>
                  <a:lnTo>
                    <a:pt x="1033170" y="1662747"/>
                  </a:lnTo>
                  <a:lnTo>
                    <a:pt x="1031532" y="1665287"/>
                  </a:lnTo>
                  <a:lnTo>
                    <a:pt x="1030884" y="1665287"/>
                  </a:lnTo>
                  <a:lnTo>
                    <a:pt x="1031849" y="1664017"/>
                  </a:lnTo>
                  <a:lnTo>
                    <a:pt x="1033170" y="1662747"/>
                  </a:lnTo>
                  <a:lnTo>
                    <a:pt x="1033170" y="1577467"/>
                  </a:lnTo>
                  <a:lnTo>
                    <a:pt x="1031811" y="1578927"/>
                  </a:lnTo>
                  <a:lnTo>
                    <a:pt x="1031671" y="1578927"/>
                  </a:lnTo>
                  <a:lnTo>
                    <a:pt x="1029449" y="1585277"/>
                  </a:lnTo>
                  <a:lnTo>
                    <a:pt x="1028369" y="1586547"/>
                  </a:lnTo>
                  <a:lnTo>
                    <a:pt x="1024242" y="1592897"/>
                  </a:lnTo>
                  <a:lnTo>
                    <a:pt x="1025906" y="1592897"/>
                  </a:lnTo>
                  <a:lnTo>
                    <a:pt x="1027010" y="1591627"/>
                  </a:lnTo>
                  <a:lnTo>
                    <a:pt x="1028319" y="1591627"/>
                  </a:lnTo>
                  <a:lnTo>
                    <a:pt x="1030871" y="1589087"/>
                  </a:lnTo>
                  <a:lnTo>
                    <a:pt x="1032687" y="1587817"/>
                  </a:lnTo>
                  <a:lnTo>
                    <a:pt x="1032941" y="1587817"/>
                  </a:lnTo>
                  <a:lnTo>
                    <a:pt x="1031532" y="1591627"/>
                  </a:lnTo>
                  <a:lnTo>
                    <a:pt x="1031201" y="1591970"/>
                  </a:lnTo>
                  <a:lnTo>
                    <a:pt x="1031201" y="1600517"/>
                  </a:lnTo>
                  <a:lnTo>
                    <a:pt x="1030541" y="1602206"/>
                  </a:lnTo>
                  <a:lnTo>
                    <a:pt x="1030541" y="1669097"/>
                  </a:lnTo>
                  <a:lnTo>
                    <a:pt x="1029474" y="1670367"/>
                  </a:lnTo>
                  <a:lnTo>
                    <a:pt x="1028992" y="1671040"/>
                  </a:lnTo>
                  <a:lnTo>
                    <a:pt x="1028992" y="1672907"/>
                  </a:lnTo>
                  <a:lnTo>
                    <a:pt x="1028611" y="1674177"/>
                  </a:lnTo>
                  <a:lnTo>
                    <a:pt x="1027264" y="1674177"/>
                  </a:lnTo>
                  <a:lnTo>
                    <a:pt x="1028001" y="1672907"/>
                  </a:lnTo>
                  <a:lnTo>
                    <a:pt x="1028992" y="1672907"/>
                  </a:lnTo>
                  <a:lnTo>
                    <a:pt x="1028992" y="1671040"/>
                  </a:lnTo>
                  <a:lnTo>
                    <a:pt x="1028547" y="1671637"/>
                  </a:lnTo>
                  <a:lnTo>
                    <a:pt x="1025982" y="1674152"/>
                  </a:lnTo>
                  <a:lnTo>
                    <a:pt x="1025982" y="1675447"/>
                  </a:lnTo>
                  <a:lnTo>
                    <a:pt x="1024940" y="1675447"/>
                  </a:lnTo>
                  <a:lnTo>
                    <a:pt x="1025652" y="1674177"/>
                  </a:lnTo>
                  <a:lnTo>
                    <a:pt x="1025982" y="1675447"/>
                  </a:lnTo>
                  <a:lnTo>
                    <a:pt x="1025982" y="1674152"/>
                  </a:lnTo>
                  <a:lnTo>
                    <a:pt x="1026299" y="1672907"/>
                  </a:lnTo>
                  <a:lnTo>
                    <a:pt x="1026541" y="1672907"/>
                  </a:lnTo>
                  <a:lnTo>
                    <a:pt x="1027823" y="1670367"/>
                  </a:lnTo>
                  <a:lnTo>
                    <a:pt x="1029081" y="1669097"/>
                  </a:lnTo>
                  <a:lnTo>
                    <a:pt x="1030541" y="1669097"/>
                  </a:lnTo>
                  <a:lnTo>
                    <a:pt x="1030541" y="1602206"/>
                  </a:lnTo>
                  <a:lnTo>
                    <a:pt x="1029703" y="1604327"/>
                  </a:lnTo>
                  <a:lnTo>
                    <a:pt x="1029589" y="1614487"/>
                  </a:lnTo>
                  <a:lnTo>
                    <a:pt x="1026121" y="1620837"/>
                  </a:lnTo>
                  <a:lnTo>
                    <a:pt x="1022007" y="1624647"/>
                  </a:lnTo>
                  <a:lnTo>
                    <a:pt x="1017841" y="1627187"/>
                  </a:lnTo>
                  <a:lnTo>
                    <a:pt x="1016647" y="1627187"/>
                  </a:lnTo>
                  <a:lnTo>
                    <a:pt x="1016444" y="1625917"/>
                  </a:lnTo>
                  <a:lnTo>
                    <a:pt x="1016381" y="1624647"/>
                  </a:lnTo>
                  <a:lnTo>
                    <a:pt x="1016571" y="1623377"/>
                  </a:lnTo>
                  <a:lnTo>
                    <a:pt x="1017079" y="1622107"/>
                  </a:lnTo>
                  <a:lnTo>
                    <a:pt x="1018755" y="1620837"/>
                  </a:lnTo>
                  <a:lnTo>
                    <a:pt x="1024623" y="1615757"/>
                  </a:lnTo>
                  <a:lnTo>
                    <a:pt x="1025829" y="1615757"/>
                  </a:lnTo>
                  <a:lnTo>
                    <a:pt x="1028471" y="1614487"/>
                  </a:lnTo>
                  <a:lnTo>
                    <a:pt x="1029589" y="1614487"/>
                  </a:lnTo>
                  <a:lnTo>
                    <a:pt x="1029589" y="1604441"/>
                  </a:lnTo>
                  <a:lnTo>
                    <a:pt x="1026858" y="1606867"/>
                  </a:lnTo>
                  <a:lnTo>
                    <a:pt x="1026528" y="1606867"/>
                  </a:lnTo>
                  <a:lnTo>
                    <a:pt x="1026629" y="1604327"/>
                  </a:lnTo>
                  <a:lnTo>
                    <a:pt x="1026909" y="1603057"/>
                  </a:lnTo>
                  <a:lnTo>
                    <a:pt x="1022146" y="1606867"/>
                  </a:lnTo>
                  <a:lnTo>
                    <a:pt x="1021511" y="1606867"/>
                  </a:lnTo>
                  <a:lnTo>
                    <a:pt x="1022731" y="1604327"/>
                  </a:lnTo>
                  <a:lnTo>
                    <a:pt x="1023315" y="1604327"/>
                  </a:lnTo>
                  <a:lnTo>
                    <a:pt x="1024509" y="1603057"/>
                  </a:lnTo>
                  <a:lnTo>
                    <a:pt x="1028992" y="1597977"/>
                  </a:lnTo>
                  <a:lnTo>
                    <a:pt x="1030884" y="1597977"/>
                  </a:lnTo>
                  <a:lnTo>
                    <a:pt x="1031201" y="1600517"/>
                  </a:lnTo>
                  <a:lnTo>
                    <a:pt x="1031201" y="1591970"/>
                  </a:lnTo>
                  <a:lnTo>
                    <a:pt x="1025296" y="1597977"/>
                  </a:lnTo>
                  <a:lnTo>
                    <a:pt x="1022629" y="1599247"/>
                  </a:lnTo>
                  <a:lnTo>
                    <a:pt x="1020991" y="1600517"/>
                  </a:lnTo>
                  <a:lnTo>
                    <a:pt x="1017562" y="1600517"/>
                  </a:lnTo>
                  <a:lnTo>
                    <a:pt x="1016203" y="1603057"/>
                  </a:lnTo>
                  <a:lnTo>
                    <a:pt x="1014514" y="1606867"/>
                  </a:lnTo>
                  <a:lnTo>
                    <a:pt x="1014095" y="1606867"/>
                  </a:lnTo>
                  <a:lnTo>
                    <a:pt x="1011758" y="1610677"/>
                  </a:lnTo>
                  <a:lnTo>
                    <a:pt x="1010246" y="1611947"/>
                  </a:lnTo>
                  <a:lnTo>
                    <a:pt x="1009078" y="1611947"/>
                  </a:lnTo>
                  <a:lnTo>
                    <a:pt x="1009078" y="1698307"/>
                  </a:lnTo>
                  <a:lnTo>
                    <a:pt x="1008659" y="1699577"/>
                  </a:lnTo>
                  <a:lnTo>
                    <a:pt x="1008075" y="1699577"/>
                  </a:lnTo>
                  <a:lnTo>
                    <a:pt x="1007567" y="1700847"/>
                  </a:lnTo>
                  <a:lnTo>
                    <a:pt x="1007008" y="1700847"/>
                  </a:lnTo>
                  <a:lnTo>
                    <a:pt x="1007008" y="1708467"/>
                  </a:lnTo>
                  <a:lnTo>
                    <a:pt x="1002525" y="1713547"/>
                  </a:lnTo>
                  <a:lnTo>
                    <a:pt x="998067" y="1719897"/>
                  </a:lnTo>
                  <a:lnTo>
                    <a:pt x="993482" y="1727517"/>
                  </a:lnTo>
                  <a:lnTo>
                    <a:pt x="989698" y="1731327"/>
                  </a:lnTo>
                  <a:lnTo>
                    <a:pt x="984148" y="1734185"/>
                  </a:lnTo>
                  <a:lnTo>
                    <a:pt x="984148" y="1745297"/>
                  </a:lnTo>
                  <a:lnTo>
                    <a:pt x="982573" y="1746567"/>
                  </a:lnTo>
                  <a:lnTo>
                    <a:pt x="980668" y="1749107"/>
                  </a:lnTo>
                  <a:lnTo>
                    <a:pt x="978458" y="1749107"/>
                  </a:lnTo>
                  <a:lnTo>
                    <a:pt x="978801" y="1747837"/>
                  </a:lnTo>
                  <a:lnTo>
                    <a:pt x="981773" y="1744027"/>
                  </a:lnTo>
                  <a:lnTo>
                    <a:pt x="982764" y="1742757"/>
                  </a:lnTo>
                  <a:lnTo>
                    <a:pt x="982446" y="1744027"/>
                  </a:lnTo>
                  <a:lnTo>
                    <a:pt x="983170" y="1744027"/>
                  </a:lnTo>
                  <a:lnTo>
                    <a:pt x="983653" y="1745297"/>
                  </a:lnTo>
                  <a:lnTo>
                    <a:pt x="984148" y="1745297"/>
                  </a:lnTo>
                  <a:lnTo>
                    <a:pt x="984148" y="1734185"/>
                  </a:lnTo>
                  <a:lnTo>
                    <a:pt x="982281" y="1735137"/>
                  </a:lnTo>
                  <a:lnTo>
                    <a:pt x="979665" y="1737677"/>
                  </a:lnTo>
                  <a:lnTo>
                    <a:pt x="974267" y="1741487"/>
                  </a:lnTo>
                  <a:lnTo>
                    <a:pt x="974026" y="1741487"/>
                  </a:lnTo>
                  <a:lnTo>
                    <a:pt x="974255" y="1740217"/>
                  </a:lnTo>
                  <a:lnTo>
                    <a:pt x="974471" y="1738947"/>
                  </a:lnTo>
                  <a:lnTo>
                    <a:pt x="975664" y="1737677"/>
                  </a:lnTo>
                  <a:lnTo>
                    <a:pt x="979208" y="1733867"/>
                  </a:lnTo>
                  <a:lnTo>
                    <a:pt x="982827" y="1731327"/>
                  </a:lnTo>
                  <a:lnTo>
                    <a:pt x="986358" y="1730057"/>
                  </a:lnTo>
                  <a:lnTo>
                    <a:pt x="988695" y="1728787"/>
                  </a:lnTo>
                  <a:lnTo>
                    <a:pt x="990193" y="1726247"/>
                  </a:lnTo>
                  <a:lnTo>
                    <a:pt x="991527" y="1723707"/>
                  </a:lnTo>
                  <a:lnTo>
                    <a:pt x="992860" y="1721167"/>
                  </a:lnTo>
                  <a:lnTo>
                    <a:pt x="997318" y="1716087"/>
                  </a:lnTo>
                  <a:lnTo>
                    <a:pt x="1001776" y="1711007"/>
                  </a:lnTo>
                  <a:lnTo>
                    <a:pt x="1006386" y="1708467"/>
                  </a:lnTo>
                  <a:lnTo>
                    <a:pt x="1007008" y="1708467"/>
                  </a:lnTo>
                  <a:lnTo>
                    <a:pt x="1007008" y="1700847"/>
                  </a:lnTo>
                  <a:lnTo>
                    <a:pt x="1006817" y="1700847"/>
                  </a:lnTo>
                  <a:lnTo>
                    <a:pt x="1007198" y="1699577"/>
                  </a:lnTo>
                  <a:lnTo>
                    <a:pt x="1008011" y="1699577"/>
                  </a:lnTo>
                  <a:lnTo>
                    <a:pt x="1008811" y="1698307"/>
                  </a:lnTo>
                  <a:lnTo>
                    <a:pt x="1009078" y="1698307"/>
                  </a:lnTo>
                  <a:lnTo>
                    <a:pt x="1009078" y="1611947"/>
                  </a:lnTo>
                  <a:lnTo>
                    <a:pt x="1008697" y="1611947"/>
                  </a:lnTo>
                  <a:lnTo>
                    <a:pt x="1008697" y="1694497"/>
                  </a:lnTo>
                  <a:lnTo>
                    <a:pt x="1008062" y="1695767"/>
                  </a:lnTo>
                  <a:lnTo>
                    <a:pt x="1006983" y="1697037"/>
                  </a:lnTo>
                  <a:lnTo>
                    <a:pt x="1004824" y="1698256"/>
                  </a:lnTo>
                  <a:lnTo>
                    <a:pt x="1005001" y="1697037"/>
                  </a:lnTo>
                  <a:lnTo>
                    <a:pt x="1008697" y="1694497"/>
                  </a:lnTo>
                  <a:lnTo>
                    <a:pt x="1008697" y="1611947"/>
                  </a:lnTo>
                  <a:lnTo>
                    <a:pt x="1008329" y="1611947"/>
                  </a:lnTo>
                  <a:lnTo>
                    <a:pt x="1008722" y="1610677"/>
                  </a:lnTo>
                  <a:lnTo>
                    <a:pt x="1013028" y="1605597"/>
                  </a:lnTo>
                  <a:lnTo>
                    <a:pt x="1013548" y="1604327"/>
                  </a:lnTo>
                  <a:lnTo>
                    <a:pt x="1008646" y="1608137"/>
                  </a:lnTo>
                  <a:lnTo>
                    <a:pt x="1006246" y="1610677"/>
                  </a:lnTo>
                  <a:lnTo>
                    <a:pt x="1005293" y="1611414"/>
                  </a:lnTo>
                  <a:lnTo>
                    <a:pt x="1005293" y="1632267"/>
                  </a:lnTo>
                  <a:lnTo>
                    <a:pt x="1004836" y="1633537"/>
                  </a:lnTo>
                  <a:lnTo>
                    <a:pt x="1004087" y="1634807"/>
                  </a:lnTo>
                  <a:lnTo>
                    <a:pt x="999274" y="1635988"/>
                  </a:lnTo>
                  <a:lnTo>
                    <a:pt x="999274" y="1642427"/>
                  </a:lnTo>
                  <a:lnTo>
                    <a:pt x="998829" y="1643697"/>
                  </a:lnTo>
                  <a:lnTo>
                    <a:pt x="998334" y="1643697"/>
                  </a:lnTo>
                  <a:lnTo>
                    <a:pt x="993444" y="1648777"/>
                  </a:lnTo>
                  <a:lnTo>
                    <a:pt x="992898" y="1650047"/>
                  </a:lnTo>
                  <a:lnTo>
                    <a:pt x="991641" y="1650047"/>
                  </a:lnTo>
                  <a:lnTo>
                    <a:pt x="993508" y="1647507"/>
                  </a:lnTo>
                  <a:lnTo>
                    <a:pt x="995451" y="1646237"/>
                  </a:lnTo>
                  <a:lnTo>
                    <a:pt x="998359" y="1642427"/>
                  </a:lnTo>
                  <a:lnTo>
                    <a:pt x="999274" y="1642427"/>
                  </a:lnTo>
                  <a:lnTo>
                    <a:pt x="999274" y="1635988"/>
                  </a:lnTo>
                  <a:lnTo>
                    <a:pt x="998867" y="1636077"/>
                  </a:lnTo>
                  <a:lnTo>
                    <a:pt x="994333" y="1642427"/>
                  </a:lnTo>
                  <a:lnTo>
                    <a:pt x="984402" y="1655127"/>
                  </a:lnTo>
                  <a:lnTo>
                    <a:pt x="981633" y="1657667"/>
                  </a:lnTo>
                  <a:lnTo>
                    <a:pt x="979119" y="1658874"/>
                  </a:lnTo>
                  <a:lnTo>
                    <a:pt x="979119" y="1728787"/>
                  </a:lnTo>
                  <a:lnTo>
                    <a:pt x="978166" y="1731327"/>
                  </a:lnTo>
                  <a:lnTo>
                    <a:pt x="976947" y="1733867"/>
                  </a:lnTo>
                  <a:lnTo>
                    <a:pt x="974471" y="1736407"/>
                  </a:lnTo>
                  <a:lnTo>
                    <a:pt x="974217" y="1736407"/>
                  </a:lnTo>
                  <a:lnTo>
                    <a:pt x="974217" y="1740217"/>
                  </a:lnTo>
                  <a:lnTo>
                    <a:pt x="972007" y="1742757"/>
                  </a:lnTo>
                  <a:lnTo>
                    <a:pt x="971702" y="1742757"/>
                  </a:lnTo>
                  <a:lnTo>
                    <a:pt x="974217" y="1740217"/>
                  </a:lnTo>
                  <a:lnTo>
                    <a:pt x="974217" y="1736407"/>
                  </a:lnTo>
                  <a:lnTo>
                    <a:pt x="973924" y="1736407"/>
                  </a:lnTo>
                  <a:lnTo>
                    <a:pt x="973162" y="1737677"/>
                  </a:lnTo>
                  <a:lnTo>
                    <a:pt x="972185" y="1737677"/>
                  </a:lnTo>
                  <a:lnTo>
                    <a:pt x="973455" y="1735137"/>
                  </a:lnTo>
                  <a:lnTo>
                    <a:pt x="977836" y="1728787"/>
                  </a:lnTo>
                  <a:lnTo>
                    <a:pt x="979119" y="1728787"/>
                  </a:lnTo>
                  <a:lnTo>
                    <a:pt x="979119" y="1658874"/>
                  </a:lnTo>
                  <a:lnTo>
                    <a:pt x="976337" y="1660207"/>
                  </a:lnTo>
                  <a:lnTo>
                    <a:pt x="975868" y="1660207"/>
                  </a:lnTo>
                  <a:lnTo>
                    <a:pt x="975296" y="1661477"/>
                  </a:lnTo>
                  <a:lnTo>
                    <a:pt x="975309" y="1660207"/>
                  </a:lnTo>
                  <a:lnTo>
                    <a:pt x="976884" y="1657667"/>
                  </a:lnTo>
                  <a:lnTo>
                    <a:pt x="978712" y="1655127"/>
                  </a:lnTo>
                  <a:lnTo>
                    <a:pt x="975448" y="1656397"/>
                  </a:lnTo>
                  <a:lnTo>
                    <a:pt x="974509" y="1656397"/>
                  </a:lnTo>
                  <a:lnTo>
                    <a:pt x="972845" y="1658226"/>
                  </a:lnTo>
                  <a:lnTo>
                    <a:pt x="972845" y="1723707"/>
                  </a:lnTo>
                  <a:lnTo>
                    <a:pt x="972781" y="1731327"/>
                  </a:lnTo>
                  <a:lnTo>
                    <a:pt x="971410" y="1732419"/>
                  </a:lnTo>
                  <a:lnTo>
                    <a:pt x="971410" y="1743062"/>
                  </a:lnTo>
                  <a:lnTo>
                    <a:pt x="970749" y="1744027"/>
                  </a:lnTo>
                  <a:lnTo>
                    <a:pt x="970457" y="1744027"/>
                  </a:lnTo>
                  <a:lnTo>
                    <a:pt x="971410" y="1743062"/>
                  </a:lnTo>
                  <a:lnTo>
                    <a:pt x="971410" y="1732419"/>
                  </a:lnTo>
                  <a:lnTo>
                    <a:pt x="963726" y="1738947"/>
                  </a:lnTo>
                  <a:lnTo>
                    <a:pt x="963193" y="1737944"/>
                  </a:lnTo>
                  <a:lnTo>
                    <a:pt x="963193" y="1738947"/>
                  </a:lnTo>
                  <a:lnTo>
                    <a:pt x="960793" y="1742757"/>
                  </a:lnTo>
                  <a:lnTo>
                    <a:pt x="961364" y="1744027"/>
                  </a:lnTo>
                  <a:lnTo>
                    <a:pt x="960628" y="1746567"/>
                  </a:lnTo>
                  <a:lnTo>
                    <a:pt x="960361" y="1747837"/>
                  </a:lnTo>
                  <a:lnTo>
                    <a:pt x="959332" y="1749107"/>
                  </a:lnTo>
                  <a:lnTo>
                    <a:pt x="957821" y="1750377"/>
                  </a:lnTo>
                  <a:lnTo>
                    <a:pt x="957186" y="1750377"/>
                  </a:lnTo>
                  <a:lnTo>
                    <a:pt x="956564" y="1749107"/>
                  </a:lnTo>
                  <a:lnTo>
                    <a:pt x="955954" y="1747837"/>
                  </a:lnTo>
                  <a:lnTo>
                    <a:pt x="957148" y="1746567"/>
                  </a:lnTo>
                  <a:lnTo>
                    <a:pt x="963193" y="1738947"/>
                  </a:lnTo>
                  <a:lnTo>
                    <a:pt x="963193" y="1737944"/>
                  </a:lnTo>
                  <a:lnTo>
                    <a:pt x="963053" y="1737677"/>
                  </a:lnTo>
                  <a:lnTo>
                    <a:pt x="967054" y="1733867"/>
                  </a:lnTo>
                  <a:lnTo>
                    <a:pt x="962837" y="1735137"/>
                  </a:lnTo>
                  <a:lnTo>
                    <a:pt x="965415" y="1730057"/>
                  </a:lnTo>
                  <a:lnTo>
                    <a:pt x="970902" y="1724977"/>
                  </a:lnTo>
                  <a:lnTo>
                    <a:pt x="972845" y="1723707"/>
                  </a:lnTo>
                  <a:lnTo>
                    <a:pt x="972845" y="1658226"/>
                  </a:lnTo>
                  <a:lnTo>
                    <a:pt x="972197" y="1658937"/>
                  </a:lnTo>
                  <a:lnTo>
                    <a:pt x="965987" y="1665287"/>
                  </a:lnTo>
                  <a:lnTo>
                    <a:pt x="964196" y="1667827"/>
                  </a:lnTo>
                  <a:lnTo>
                    <a:pt x="963891" y="1665287"/>
                  </a:lnTo>
                  <a:lnTo>
                    <a:pt x="963853" y="1664017"/>
                  </a:lnTo>
                  <a:lnTo>
                    <a:pt x="966419" y="1661477"/>
                  </a:lnTo>
                  <a:lnTo>
                    <a:pt x="969251" y="1657667"/>
                  </a:lnTo>
                  <a:lnTo>
                    <a:pt x="972578" y="1653857"/>
                  </a:lnTo>
                  <a:lnTo>
                    <a:pt x="975893" y="1653857"/>
                  </a:lnTo>
                  <a:lnTo>
                    <a:pt x="977887" y="1651317"/>
                  </a:lnTo>
                  <a:lnTo>
                    <a:pt x="985024" y="1644967"/>
                  </a:lnTo>
                  <a:lnTo>
                    <a:pt x="990473" y="1638617"/>
                  </a:lnTo>
                  <a:lnTo>
                    <a:pt x="993292" y="1638617"/>
                  </a:lnTo>
                  <a:lnTo>
                    <a:pt x="1001331" y="1632267"/>
                  </a:lnTo>
                  <a:lnTo>
                    <a:pt x="1005293" y="1632267"/>
                  </a:lnTo>
                  <a:lnTo>
                    <a:pt x="1005293" y="1611414"/>
                  </a:lnTo>
                  <a:lnTo>
                    <a:pt x="1001255" y="1614487"/>
                  </a:lnTo>
                  <a:lnTo>
                    <a:pt x="1002284" y="1613217"/>
                  </a:lnTo>
                  <a:lnTo>
                    <a:pt x="1003655" y="1610677"/>
                  </a:lnTo>
                  <a:lnTo>
                    <a:pt x="1004951" y="1608137"/>
                  </a:lnTo>
                  <a:lnTo>
                    <a:pt x="999782" y="1613217"/>
                  </a:lnTo>
                  <a:lnTo>
                    <a:pt x="995997" y="1614487"/>
                  </a:lnTo>
                  <a:lnTo>
                    <a:pt x="984872" y="1622107"/>
                  </a:lnTo>
                  <a:lnTo>
                    <a:pt x="985304" y="1619567"/>
                  </a:lnTo>
                  <a:lnTo>
                    <a:pt x="992212" y="1609407"/>
                  </a:lnTo>
                  <a:lnTo>
                    <a:pt x="993140" y="1608137"/>
                  </a:lnTo>
                  <a:lnTo>
                    <a:pt x="994511" y="1606867"/>
                  </a:lnTo>
                  <a:lnTo>
                    <a:pt x="995248" y="1605597"/>
                  </a:lnTo>
                  <a:lnTo>
                    <a:pt x="992898" y="1605597"/>
                  </a:lnTo>
                  <a:lnTo>
                    <a:pt x="991082" y="1606867"/>
                  </a:lnTo>
                  <a:lnTo>
                    <a:pt x="986929" y="1611947"/>
                  </a:lnTo>
                  <a:lnTo>
                    <a:pt x="985989" y="1613217"/>
                  </a:lnTo>
                  <a:lnTo>
                    <a:pt x="981392" y="1615757"/>
                  </a:lnTo>
                  <a:lnTo>
                    <a:pt x="977214" y="1620837"/>
                  </a:lnTo>
                  <a:lnTo>
                    <a:pt x="972058" y="1625917"/>
                  </a:lnTo>
                  <a:lnTo>
                    <a:pt x="970597" y="1628457"/>
                  </a:lnTo>
                  <a:lnTo>
                    <a:pt x="972464" y="1629727"/>
                  </a:lnTo>
                  <a:lnTo>
                    <a:pt x="969924" y="1630997"/>
                  </a:lnTo>
                  <a:lnTo>
                    <a:pt x="961605" y="1638617"/>
                  </a:lnTo>
                  <a:lnTo>
                    <a:pt x="959243" y="1639887"/>
                  </a:lnTo>
                  <a:lnTo>
                    <a:pt x="951484" y="1650047"/>
                  </a:lnTo>
                  <a:lnTo>
                    <a:pt x="950722" y="1652587"/>
                  </a:lnTo>
                  <a:lnTo>
                    <a:pt x="950912" y="1653857"/>
                  </a:lnTo>
                  <a:lnTo>
                    <a:pt x="956716" y="1646237"/>
                  </a:lnTo>
                  <a:lnTo>
                    <a:pt x="959777" y="1644967"/>
                  </a:lnTo>
                  <a:lnTo>
                    <a:pt x="963866" y="1642427"/>
                  </a:lnTo>
                  <a:lnTo>
                    <a:pt x="965898" y="1639887"/>
                  </a:lnTo>
                  <a:lnTo>
                    <a:pt x="966482" y="1637347"/>
                  </a:lnTo>
                  <a:lnTo>
                    <a:pt x="969568" y="1634807"/>
                  </a:lnTo>
                  <a:lnTo>
                    <a:pt x="974648" y="1629727"/>
                  </a:lnTo>
                  <a:lnTo>
                    <a:pt x="974890" y="1629727"/>
                  </a:lnTo>
                  <a:lnTo>
                    <a:pt x="974661" y="1633537"/>
                  </a:lnTo>
                  <a:lnTo>
                    <a:pt x="973924" y="1633537"/>
                  </a:lnTo>
                  <a:lnTo>
                    <a:pt x="965796" y="1643697"/>
                  </a:lnTo>
                  <a:lnTo>
                    <a:pt x="962418" y="1646237"/>
                  </a:lnTo>
                  <a:lnTo>
                    <a:pt x="953820" y="1653857"/>
                  </a:lnTo>
                  <a:lnTo>
                    <a:pt x="948969" y="1657667"/>
                  </a:lnTo>
                  <a:lnTo>
                    <a:pt x="941654" y="1665287"/>
                  </a:lnTo>
                  <a:lnTo>
                    <a:pt x="940320" y="1666557"/>
                  </a:lnTo>
                  <a:lnTo>
                    <a:pt x="939787" y="1665287"/>
                  </a:lnTo>
                  <a:lnTo>
                    <a:pt x="938809" y="1665287"/>
                  </a:lnTo>
                  <a:lnTo>
                    <a:pt x="939165" y="1662747"/>
                  </a:lnTo>
                  <a:lnTo>
                    <a:pt x="946289" y="1653857"/>
                  </a:lnTo>
                  <a:lnTo>
                    <a:pt x="947420" y="1651317"/>
                  </a:lnTo>
                  <a:lnTo>
                    <a:pt x="946861" y="1650047"/>
                  </a:lnTo>
                  <a:lnTo>
                    <a:pt x="944524" y="1651317"/>
                  </a:lnTo>
                  <a:lnTo>
                    <a:pt x="942314" y="1653857"/>
                  </a:lnTo>
                  <a:lnTo>
                    <a:pt x="938491" y="1661477"/>
                  </a:lnTo>
                  <a:lnTo>
                    <a:pt x="933450" y="1667827"/>
                  </a:lnTo>
                  <a:lnTo>
                    <a:pt x="927506" y="1675447"/>
                  </a:lnTo>
                  <a:lnTo>
                    <a:pt x="925880" y="1676717"/>
                  </a:lnTo>
                  <a:lnTo>
                    <a:pt x="925385" y="1675447"/>
                  </a:lnTo>
                  <a:lnTo>
                    <a:pt x="925131" y="1675447"/>
                  </a:lnTo>
                  <a:lnTo>
                    <a:pt x="924966" y="1674177"/>
                  </a:lnTo>
                  <a:lnTo>
                    <a:pt x="924763" y="1674177"/>
                  </a:lnTo>
                  <a:lnTo>
                    <a:pt x="921156" y="1681797"/>
                  </a:lnTo>
                  <a:lnTo>
                    <a:pt x="919403" y="1685607"/>
                  </a:lnTo>
                  <a:lnTo>
                    <a:pt x="919657" y="1685607"/>
                  </a:lnTo>
                  <a:lnTo>
                    <a:pt x="925957" y="1681797"/>
                  </a:lnTo>
                  <a:lnTo>
                    <a:pt x="929246" y="1680527"/>
                  </a:lnTo>
                  <a:lnTo>
                    <a:pt x="931938" y="1680527"/>
                  </a:lnTo>
                  <a:lnTo>
                    <a:pt x="935316" y="1676717"/>
                  </a:lnTo>
                  <a:lnTo>
                    <a:pt x="938682" y="1672907"/>
                  </a:lnTo>
                  <a:lnTo>
                    <a:pt x="941857" y="1670367"/>
                  </a:lnTo>
                  <a:lnTo>
                    <a:pt x="945324" y="1670367"/>
                  </a:lnTo>
                  <a:lnTo>
                    <a:pt x="946835" y="1669097"/>
                  </a:lnTo>
                  <a:lnTo>
                    <a:pt x="949045" y="1667827"/>
                  </a:lnTo>
                  <a:lnTo>
                    <a:pt x="950899" y="1666557"/>
                  </a:lnTo>
                  <a:lnTo>
                    <a:pt x="952766" y="1665287"/>
                  </a:lnTo>
                  <a:lnTo>
                    <a:pt x="951585" y="1667827"/>
                  </a:lnTo>
                  <a:lnTo>
                    <a:pt x="951585" y="1752917"/>
                  </a:lnTo>
                  <a:lnTo>
                    <a:pt x="950442" y="1754187"/>
                  </a:lnTo>
                  <a:lnTo>
                    <a:pt x="949426" y="1755457"/>
                  </a:lnTo>
                  <a:lnTo>
                    <a:pt x="946505" y="1757997"/>
                  </a:lnTo>
                  <a:lnTo>
                    <a:pt x="945121" y="1759267"/>
                  </a:lnTo>
                  <a:lnTo>
                    <a:pt x="943991" y="1760537"/>
                  </a:lnTo>
                  <a:lnTo>
                    <a:pt x="944676" y="1757997"/>
                  </a:lnTo>
                  <a:lnTo>
                    <a:pt x="945730" y="1756727"/>
                  </a:lnTo>
                  <a:lnTo>
                    <a:pt x="946150" y="1756727"/>
                  </a:lnTo>
                  <a:lnTo>
                    <a:pt x="947851" y="1754187"/>
                  </a:lnTo>
                  <a:lnTo>
                    <a:pt x="949198" y="1752917"/>
                  </a:lnTo>
                  <a:lnTo>
                    <a:pt x="951585" y="1752917"/>
                  </a:lnTo>
                  <a:lnTo>
                    <a:pt x="951585" y="1667827"/>
                  </a:lnTo>
                  <a:lnTo>
                    <a:pt x="950404" y="1670367"/>
                  </a:lnTo>
                  <a:lnTo>
                    <a:pt x="947750" y="1671637"/>
                  </a:lnTo>
                  <a:lnTo>
                    <a:pt x="945642" y="1674177"/>
                  </a:lnTo>
                  <a:lnTo>
                    <a:pt x="943559" y="1675447"/>
                  </a:lnTo>
                  <a:lnTo>
                    <a:pt x="942759" y="1676717"/>
                  </a:lnTo>
                  <a:lnTo>
                    <a:pt x="940206" y="1680273"/>
                  </a:lnTo>
                  <a:lnTo>
                    <a:pt x="940206" y="1693227"/>
                  </a:lnTo>
                  <a:lnTo>
                    <a:pt x="939634" y="1693849"/>
                  </a:lnTo>
                  <a:lnTo>
                    <a:pt x="939812" y="1693227"/>
                  </a:lnTo>
                  <a:lnTo>
                    <a:pt x="940206" y="1693227"/>
                  </a:lnTo>
                  <a:lnTo>
                    <a:pt x="940206" y="1680273"/>
                  </a:lnTo>
                  <a:lnTo>
                    <a:pt x="938847" y="1682165"/>
                  </a:lnTo>
                  <a:lnTo>
                    <a:pt x="938847" y="1693227"/>
                  </a:lnTo>
                  <a:lnTo>
                    <a:pt x="938072" y="1694497"/>
                  </a:lnTo>
                  <a:lnTo>
                    <a:pt x="938237" y="1695767"/>
                  </a:lnTo>
                  <a:lnTo>
                    <a:pt x="937094" y="1695767"/>
                  </a:lnTo>
                  <a:lnTo>
                    <a:pt x="935088" y="1698307"/>
                  </a:lnTo>
                  <a:lnTo>
                    <a:pt x="934618" y="1698307"/>
                  </a:lnTo>
                  <a:lnTo>
                    <a:pt x="936104" y="1695767"/>
                  </a:lnTo>
                  <a:lnTo>
                    <a:pt x="938847" y="1693227"/>
                  </a:lnTo>
                  <a:lnTo>
                    <a:pt x="938847" y="1682165"/>
                  </a:lnTo>
                  <a:lnTo>
                    <a:pt x="936371" y="1685607"/>
                  </a:lnTo>
                  <a:lnTo>
                    <a:pt x="935812" y="1686001"/>
                  </a:lnTo>
                  <a:lnTo>
                    <a:pt x="935812" y="1688147"/>
                  </a:lnTo>
                  <a:lnTo>
                    <a:pt x="933919" y="1690687"/>
                  </a:lnTo>
                  <a:lnTo>
                    <a:pt x="931976" y="1691957"/>
                  </a:lnTo>
                  <a:lnTo>
                    <a:pt x="930719" y="1693633"/>
                  </a:lnTo>
                  <a:lnTo>
                    <a:pt x="930719" y="1797367"/>
                  </a:lnTo>
                  <a:lnTo>
                    <a:pt x="928052" y="1801177"/>
                  </a:lnTo>
                  <a:lnTo>
                    <a:pt x="927125" y="1803717"/>
                  </a:lnTo>
                  <a:lnTo>
                    <a:pt x="921816" y="1808797"/>
                  </a:lnTo>
                  <a:lnTo>
                    <a:pt x="923226" y="1811337"/>
                  </a:lnTo>
                  <a:lnTo>
                    <a:pt x="919632" y="1813877"/>
                  </a:lnTo>
                  <a:lnTo>
                    <a:pt x="918565" y="1815147"/>
                  </a:lnTo>
                  <a:lnTo>
                    <a:pt x="914463" y="1818970"/>
                  </a:lnTo>
                  <a:lnTo>
                    <a:pt x="913142" y="1822767"/>
                  </a:lnTo>
                  <a:lnTo>
                    <a:pt x="906284" y="1829117"/>
                  </a:lnTo>
                  <a:lnTo>
                    <a:pt x="904544" y="1829117"/>
                  </a:lnTo>
                  <a:lnTo>
                    <a:pt x="899058" y="1835467"/>
                  </a:lnTo>
                  <a:lnTo>
                    <a:pt x="898702" y="1835696"/>
                  </a:lnTo>
                  <a:lnTo>
                    <a:pt x="898702" y="1845627"/>
                  </a:lnTo>
                  <a:lnTo>
                    <a:pt x="898182" y="1846897"/>
                  </a:lnTo>
                  <a:lnTo>
                    <a:pt x="891908" y="1854517"/>
                  </a:lnTo>
                  <a:lnTo>
                    <a:pt x="888415" y="1858327"/>
                  </a:lnTo>
                  <a:lnTo>
                    <a:pt x="887222" y="1858327"/>
                  </a:lnTo>
                  <a:lnTo>
                    <a:pt x="887425" y="1857057"/>
                  </a:lnTo>
                  <a:lnTo>
                    <a:pt x="887844" y="1857057"/>
                  </a:lnTo>
                  <a:lnTo>
                    <a:pt x="892378" y="1850707"/>
                  </a:lnTo>
                  <a:lnTo>
                    <a:pt x="893622" y="1849437"/>
                  </a:lnTo>
                  <a:lnTo>
                    <a:pt x="894981" y="1848167"/>
                  </a:lnTo>
                  <a:lnTo>
                    <a:pt x="897089" y="1846897"/>
                  </a:lnTo>
                  <a:lnTo>
                    <a:pt x="897928" y="1845627"/>
                  </a:lnTo>
                  <a:lnTo>
                    <a:pt x="898702" y="1845627"/>
                  </a:lnTo>
                  <a:lnTo>
                    <a:pt x="898702" y="1835696"/>
                  </a:lnTo>
                  <a:lnTo>
                    <a:pt x="897013" y="1836737"/>
                  </a:lnTo>
                  <a:lnTo>
                    <a:pt x="901306" y="1830387"/>
                  </a:lnTo>
                  <a:lnTo>
                    <a:pt x="896734" y="1832927"/>
                  </a:lnTo>
                  <a:lnTo>
                    <a:pt x="898613" y="1827847"/>
                  </a:lnTo>
                  <a:lnTo>
                    <a:pt x="893749" y="1832927"/>
                  </a:lnTo>
                  <a:lnTo>
                    <a:pt x="894588" y="1831657"/>
                  </a:lnTo>
                  <a:lnTo>
                    <a:pt x="896251" y="1829117"/>
                  </a:lnTo>
                  <a:lnTo>
                    <a:pt x="901280" y="1825307"/>
                  </a:lnTo>
                  <a:lnTo>
                    <a:pt x="909231" y="1820227"/>
                  </a:lnTo>
                  <a:lnTo>
                    <a:pt x="913193" y="1817687"/>
                  </a:lnTo>
                  <a:lnTo>
                    <a:pt x="914704" y="1816417"/>
                  </a:lnTo>
                  <a:lnTo>
                    <a:pt x="915543" y="1815147"/>
                  </a:lnTo>
                  <a:lnTo>
                    <a:pt x="916393" y="1813877"/>
                  </a:lnTo>
                  <a:lnTo>
                    <a:pt x="917232" y="1812607"/>
                  </a:lnTo>
                  <a:lnTo>
                    <a:pt x="916914" y="1812607"/>
                  </a:lnTo>
                  <a:lnTo>
                    <a:pt x="914133" y="1813877"/>
                  </a:lnTo>
                  <a:lnTo>
                    <a:pt x="915200" y="1811337"/>
                  </a:lnTo>
                  <a:lnTo>
                    <a:pt x="919111" y="1806257"/>
                  </a:lnTo>
                  <a:lnTo>
                    <a:pt x="922362" y="1802447"/>
                  </a:lnTo>
                  <a:lnTo>
                    <a:pt x="924433" y="1797367"/>
                  </a:lnTo>
                  <a:lnTo>
                    <a:pt x="925322" y="1796097"/>
                  </a:lnTo>
                  <a:lnTo>
                    <a:pt x="928547" y="1793557"/>
                  </a:lnTo>
                  <a:lnTo>
                    <a:pt x="928827" y="1793557"/>
                  </a:lnTo>
                  <a:lnTo>
                    <a:pt x="928217" y="1796097"/>
                  </a:lnTo>
                  <a:lnTo>
                    <a:pt x="930046" y="1796097"/>
                  </a:lnTo>
                  <a:lnTo>
                    <a:pt x="930719" y="1797367"/>
                  </a:lnTo>
                  <a:lnTo>
                    <a:pt x="930719" y="1693633"/>
                  </a:lnTo>
                  <a:lnTo>
                    <a:pt x="930071" y="1694497"/>
                  </a:lnTo>
                  <a:lnTo>
                    <a:pt x="929944" y="1694497"/>
                  </a:lnTo>
                  <a:lnTo>
                    <a:pt x="929855" y="1695767"/>
                  </a:lnTo>
                  <a:lnTo>
                    <a:pt x="929601" y="1695767"/>
                  </a:lnTo>
                  <a:lnTo>
                    <a:pt x="928839" y="1697037"/>
                  </a:lnTo>
                  <a:lnTo>
                    <a:pt x="927493" y="1698307"/>
                  </a:lnTo>
                  <a:lnTo>
                    <a:pt x="925004" y="1700847"/>
                  </a:lnTo>
                  <a:lnTo>
                    <a:pt x="924852" y="1700847"/>
                  </a:lnTo>
                  <a:lnTo>
                    <a:pt x="929944" y="1694497"/>
                  </a:lnTo>
                  <a:lnTo>
                    <a:pt x="928497" y="1694497"/>
                  </a:lnTo>
                  <a:lnTo>
                    <a:pt x="933424" y="1689417"/>
                  </a:lnTo>
                  <a:lnTo>
                    <a:pt x="935139" y="1688147"/>
                  </a:lnTo>
                  <a:lnTo>
                    <a:pt x="935812" y="1688147"/>
                  </a:lnTo>
                  <a:lnTo>
                    <a:pt x="935812" y="1686001"/>
                  </a:lnTo>
                  <a:lnTo>
                    <a:pt x="932751" y="1688147"/>
                  </a:lnTo>
                  <a:lnTo>
                    <a:pt x="928344" y="1688147"/>
                  </a:lnTo>
                  <a:lnTo>
                    <a:pt x="924306" y="1690687"/>
                  </a:lnTo>
                  <a:lnTo>
                    <a:pt x="923696" y="1691830"/>
                  </a:lnTo>
                  <a:lnTo>
                    <a:pt x="923696" y="1768157"/>
                  </a:lnTo>
                  <a:lnTo>
                    <a:pt x="922820" y="1769427"/>
                  </a:lnTo>
                  <a:lnTo>
                    <a:pt x="921842" y="1770697"/>
                  </a:lnTo>
                  <a:lnTo>
                    <a:pt x="921080" y="1771332"/>
                  </a:lnTo>
                  <a:lnTo>
                    <a:pt x="921080" y="1784667"/>
                  </a:lnTo>
                  <a:lnTo>
                    <a:pt x="920470" y="1787207"/>
                  </a:lnTo>
                  <a:lnTo>
                    <a:pt x="920394" y="1789747"/>
                  </a:lnTo>
                  <a:lnTo>
                    <a:pt x="919492" y="1791017"/>
                  </a:lnTo>
                  <a:lnTo>
                    <a:pt x="917435" y="1792287"/>
                  </a:lnTo>
                  <a:lnTo>
                    <a:pt x="911974" y="1798637"/>
                  </a:lnTo>
                  <a:lnTo>
                    <a:pt x="909485" y="1802447"/>
                  </a:lnTo>
                  <a:lnTo>
                    <a:pt x="904214" y="1807527"/>
                  </a:lnTo>
                  <a:lnTo>
                    <a:pt x="899604" y="1813877"/>
                  </a:lnTo>
                  <a:lnTo>
                    <a:pt x="898372" y="1815147"/>
                  </a:lnTo>
                  <a:lnTo>
                    <a:pt x="897102" y="1815147"/>
                  </a:lnTo>
                  <a:lnTo>
                    <a:pt x="898144" y="1813877"/>
                  </a:lnTo>
                  <a:lnTo>
                    <a:pt x="898690" y="1812607"/>
                  </a:lnTo>
                  <a:lnTo>
                    <a:pt x="902055" y="1806257"/>
                  </a:lnTo>
                  <a:lnTo>
                    <a:pt x="903846" y="1802447"/>
                  </a:lnTo>
                  <a:lnTo>
                    <a:pt x="904430" y="1801177"/>
                  </a:lnTo>
                  <a:lnTo>
                    <a:pt x="906043" y="1799907"/>
                  </a:lnTo>
                  <a:lnTo>
                    <a:pt x="912368" y="1794827"/>
                  </a:lnTo>
                  <a:lnTo>
                    <a:pt x="914247" y="1792287"/>
                  </a:lnTo>
                  <a:lnTo>
                    <a:pt x="915085" y="1791017"/>
                  </a:lnTo>
                  <a:lnTo>
                    <a:pt x="916762" y="1788477"/>
                  </a:lnTo>
                  <a:lnTo>
                    <a:pt x="918222" y="1787207"/>
                  </a:lnTo>
                  <a:lnTo>
                    <a:pt x="921080" y="1784667"/>
                  </a:lnTo>
                  <a:lnTo>
                    <a:pt x="921080" y="1771332"/>
                  </a:lnTo>
                  <a:lnTo>
                    <a:pt x="915746" y="1775777"/>
                  </a:lnTo>
                  <a:lnTo>
                    <a:pt x="918032" y="1773237"/>
                  </a:lnTo>
                  <a:lnTo>
                    <a:pt x="920292" y="1769427"/>
                  </a:lnTo>
                  <a:lnTo>
                    <a:pt x="922820" y="1768157"/>
                  </a:lnTo>
                  <a:lnTo>
                    <a:pt x="923696" y="1768157"/>
                  </a:lnTo>
                  <a:lnTo>
                    <a:pt x="923696" y="1691830"/>
                  </a:lnTo>
                  <a:lnTo>
                    <a:pt x="923086" y="1692973"/>
                  </a:lnTo>
                  <a:lnTo>
                    <a:pt x="923086" y="1749107"/>
                  </a:lnTo>
                  <a:lnTo>
                    <a:pt x="917575" y="1757997"/>
                  </a:lnTo>
                  <a:lnTo>
                    <a:pt x="915441" y="1763077"/>
                  </a:lnTo>
                  <a:lnTo>
                    <a:pt x="909180" y="1770697"/>
                  </a:lnTo>
                  <a:lnTo>
                    <a:pt x="908723" y="1770697"/>
                  </a:lnTo>
                  <a:lnTo>
                    <a:pt x="908189" y="1771967"/>
                  </a:lnTo>
                  <a:lnTo>
                    <a:pt x="913790" y="1766887"/>
                  </a:lnTo>
                  <a:lnTo>
                    <a:pt x="918921" y="1763077"/>
                  </a:lnTo>
                  <a:lnTo>
                    <a:pt x="918514" y="1765617"/>
                  </a:lnTo>
                  <a:lnTo>
                    <a:pt x="920419" y="1765617"/>
                  </a:lnTo>
                  <a:lnTo>
                    <a:pt x="915441" y="1775777"/>
                  </a:lnTo>
                  <a:lnTo>
                    <a:pt x="914869" y="1775777"/>
                  </a:lnTo>
                  <a:lnTo>
                    <a:pt x="914387" y="1777047"/>
                  </a:lnTo>
                  <a:lnTo>
                    <a:pt x="914006" y="1777047"/>
                  </a:lnTo>
                  <a:lnTo>
                    <a:pt x="914006" y="1778317"/>
                  </a:lnTo>
                  <a:lnTo>
                    <a:pt x="914184" y="1778317"/>
                  </a:lnTo>
                  <a:lnTo>
                    <a:pt x="911148" y="1782127"/>
                  </a:lnTo>
                  <a:lnTo>
                    <a:pt x="907935" y="1785937"/>
                  </a:lnTo>
                  <a:lnTo>
                    <a:pt x="903478" y="1789747"/>
                  </a:lnTo>
                  <a:lnTo>
                    <a:pt x="901890" y="1791017"/>
                  </a:lnTo>
                  <a:lnTo>
                    <a:pt x="901865" y="1803717"/>
                  </a:lnTo>
                  <a:lnTo>
                    <a:pt x="901014" y="1804987"/>
                  </a:lnTo>
                  <a:lnTo>
                    <a:pt x="895946" y="1810067"/>
                  </a:lnTo>
                  <a:lnTo>
                    <a:pt x="892784" y="1812607"/>
                  </a:lnTo>
                  <a:lnTo>
                    <a:pt x="888619" y="1812607"/>
                  </a:lnTo>
                  <a:lnTo>
                    <a:pt x="889127" y="1811337"/>
                  </a:lnTo>
                  <a:lnTo>
                    <a:pt x="890549" y="1810067"/>
                  </a:lnTo>
                  <a:lnTo>
                    <a:pt x="891108" y="1808797"/>
                  </a:lnTo>
                  <a:lnTo>
                    <a:pt x="892289" y="1807527"/>
                  </a:lnTo>
                  <a:lnTo>
                    <a:pt x="894372" y="1806257"/>
                  </a:lnTo>
                  <a:lnTo>
                    <a:pt x="895438" y="1806257"/>
                  </a:lnTo>
                  <a:lnTo>
                    <a:pt x="896734" y="1804987"/>
                  </a:lnTo>
                  <a:lnTo>
                    <a:pt x="898525" y="1804987"/>
                  </a:lnTo>
                  <a:lnTo>
                    <a:pt x="901230" y="1802447"/>
                  </a:lnTo>
                  <a:lnTo>
                    <a:pt x="901776" y="1803717"/>
                  </a:lnTo>
                  <a:lnTo>
                    <a:pt x="901865" y="1791017"/>
                  </a:lnTo>
                  <a:lnTo>
                    <a:pt x="901712" y="1791017"/>
                  </a:lnTo>
                  <a:lnTo>
                    <a:pt x="900976" y="1788477"/>
                  </a:lnTo>
                  <a:lnTo>
                    <a:pt x="896810" y="1792287"/>
                  </a:lnTo>
                  <a:lnTo>
                    <a:pt x="889406" y="1799907"/>
                  </a:lnTo>
                  <a:lnTo>
                    <a:pt x="888199" y="1798637"/>
                  </a:lnTo>
                  <a:lnTo>
                    <a:pt x="887603" y="1799259"/>
                  </a:lnTo>
                  <a:lnTo>
                    <a:pt x="887603" y="1850707"/>
                  </a:lnTo>
                  <a:lnTo>
                    <a:pt x="887323" y="1851977"/>
                  </a:lnTo>
                  <a:lnTo>
                    <a:pt x="886079" y="1854517"/>
                  </a:lnTo>
                  <a:lnTo>
                    <a:pt x="881722" y="1858327"/>
                  </a:lnTo>
                  <a:lnTo>
                    <a:pt x="880478" y="1859597"/>
                  </a:lnTo>
                  <a:lnTo>
                    <a:pt x="878840" y="1860867"/>
                  </a:lnTo>
                  <a:lnTo>
                    <a:pt x="878840" y="1859597"/>
                  </a:lnTo>
                  <a:lnTo>
                    <a:pt x="880211" y="1858327"/>
                  </a:lnTo>
                  <a:lnTo>
                    <a:pt x="880999" y="1857057"/>
                  </a:lnTo>
                  <a:lnTo>
                    <a:pt x="883602" y="1854517"/>
                  </a:lnTo>
                  <a:lnTo>
                    <a:pt x="884910" y="1853247"/>
                  </a:lnTo>
                  <a:lnTo>
                    <a:pt x="886421" y="1850707"/>
                  </a:lnTo>
                  <a:lnTo>
                    <a:pt x="887603" y="1850707"/>
                  </a:lnTo>
                  <a:lnTo>
                    <a:pt x="887603" y="1799259"/>
                  </a:lnTo>
                  <a:lnTo>
                    <a:pt x="885291" y="1801660"/>
                  </a:lnTo>
                  <a:lnTo>
                    <a:pt x="885291" y="1820227"/>
                  </a:lnTo>
                  <a:lnTo>
                    <a:pt x="883450" y="1822767"/>
                  </a:lnTo>
                  <a:lnTo>
                    <a:pt x="882840" y="1822767"/>
                  </a:lnTo>
                  <a:lnTo>
                    <a:pt x="881392" y="1826577"/>
                  </a:lnTo>
                  <a:lnTo>
                    <a:pt x="880516" y="1827847"/>
                  </a:lnTo>
                  <a:lnTo>
                    <a:pt x="884910" y="1825307"/>
                  </a:lnTo>
                  <a:lnTo>
                    <a:pt x="880681" y="1830387"/>
                  </a:lnTo>
                  <a:lnTo>
                    <a:pt x="878535" y="1831657"/>
                  </a:lnTo>
                  <a:lnTo>
                    <a:pt x="878166" y="1831657"/>
                  </a:lnTo>
                  <a:lnTo>
                    <a:pt x="878166" y="1846897"/>
                  </a:lnTo>
                  <a:lnTo>
                    <a:pt x="876744" y="1848167"/>
                  </a:lnTo>
                  <a:lnTo>
                    <a:pt x="878141" y="1845627"/>
                  </a:lnTo>
                  <a:lnTo>
                    <a:pt x="877862" y="1846897"/>
                  </a:lnTo>
                  <a:lnTo>
                    <a:pt x="878166" y="1846897"/>
                  </a:lnTo>
                  <a:lnTo>
                    <a:pt x="878166" y="1831657"/>
                  </a:lnTo>
                  <a:lnTo>
                    <a:pt x="877824" y="1830387"/>
                  </a:lnTo>
                  <a:lnTo>
                    <a:pt x="877684" y="1830387"/>
                  </a:lnTo>
                  <a:lnTo>
                    <a:pt x="877316" y="1829117"/>
                  </a:lnTo>
                  <a:lnTo>
                    <a:pt x="871893" y="1832927"/>
                  </a:lnTo>
                  <a:lnTo>
                    <a:pt x="871486" y="1831657"/>
                  </a:lnTo>
                  <a:lnTo>
                    <a:pt x="870407" y="1830387"/>
                  </a:lnTo>
                  <a:lnTo>
                    <a:pt x="871435" y="1829117"/>
                  </a:lnTo>
                  <a:lnTo>
                    <a:pt x="872464" y="1827847"/>
                  </a:lnTo>
                  <a:lnTo>
                    <a:pt x="874356" y="1826577"/>
                  </a:lnTo>
                  <a:lnTo>
                    <a:pt x="878662" y="1826577"/>
                  </a:lnTo>
                  <a:lnTo>
                    <a:pt x="879995" y="1825307"/>
                  </a:lnTo>
                  <a:lnTo>
                    <a:pt x="883970" y="1821497"/>
                  </a:lnTo>
                  <a:lnTo>
                    <a:pt x="885291" y="1820227"/>
                  </a:lnTo>
                  <a:lnTo>
                    <a:pt x="885291" y="1801660"/>
                  </a:lnTo>
                  <a:lnTo>
                    <a:pt x="882065" y="1804987"/>
                  </a:lnTo>
                  <a:lnTo>
                    <a:pt x="881329" y="1804987"/>
                  </a:lnTo>
                  <a:lnTo>
                    <a:pt x="881392" y="1803717"/>
                  </a:lnTo>
                  <a:lnTo>
                    <a:pt x="881456" y="1802447"/>
                  </a:lnTo>
                  <a:lnTo>
                    <a:pt x="883399" y="1799907"/>
                  </a:lnTo>
                  <a:lnTo>
                    <a:pt x="885088" y="1798637"/>
                  </a:lnTo>
                  <a:lnTo>
                    <a:pt x="892175" y="1791017"/>
                  </a:lnTo>
                  <a:lnTo>
                    <a:pt x="894232" y="1788477"/>
                  </a:lnTo>
                  <a:lnTo>
                    <a:pt x="896073" y="1784667"/>
                  </a:lnTo>
                  <a:lnTo>
                    <a:pt x="899515" y="1784667"/>
                  </a:lnTo>
                  <a:lnTo>
                    <a:pt x="896150" y="1788477"/>
                  </a:lnTo>
                  <a:lnTo>
                    <a:pt x="895718" y="1789747"/>
                  </a:lnTo>
                  <a:lnTo>
                    <a:pt x="895756" y="1791017"/>
                  </a:lnTo>
                  <a:lnTo>
                    <a:pt x="896378" y="1791017"/>
                  </a:lnTo>
                  <a:lnTo>
                    <a:pt x="897356" y="1789747"/>
                  </a:lnTo>
                  <a:lnTo>
                    <a:pt x="897839" y="1788477"/>
                  </a:lnTo>
                  <a:lnTo>
                    <a:pt x="901217" y="1784667"/>
                  </a:lnTo>
                  <a:lnTo>
                    <a:pt x="902347" y="1783397"/>
                  </a:lnTo>
                  <a:lnTo>
                    <a:pt x="906259" y="1778317"/>
                  </a:lnTo>
                  <a:lnTo>
                    <a:pt x="907237" y="1777047"/>
                  </a:lnTo>
                  <a:lnTo>
                    <a:pt x="907910" y="1775777"/>
                  </a:lnTo>
                  <a:lnTo>
                    <a:pt x="908583" y="1774507"/>
                  </a:lnTo>
                  <a:lnTo>
                    <a:pt x="908189" y="1771967"/>
                  </a:lnTo>
                  <a:lnTo>
                    <a:pt x="905433" y="1775777"/>
                  </a:lnTo>
                  <a:lnTo>
                    <a:pt x="904113" y="1775777"/>
                  </a:lnTo>
                  <a:lnTo>
                    <a:pt x="904252" y="1774507"/>
                  </a:lnTo>
                  <a:lnTo>
                    <a:pt x="904735" y="1774507"/>
                  </a:lnTo>
                  <a:lnTo>
                    <a:pt x="905738" y="1771967"/>
                  </a:lnTo>
                  <a:lnTo>
                    <a:pt x="908354" y="1768157"/>
                  </a:lnTo>
                  <a:lnTo>
                    <a:pt x="909383" y="1766887"/>
                  </a:lnTo>
                  <a:lnTo>
                    <a:pt x="911428" y="1764347"/>
                  </a:lnTo>
                  <a:lnTo>
                    <a:pt x="912456" y="1763077"/>
                  </a:lnTo>
                  <a:lnTo>
                    <a:pt x="916571" y="1756727"/>
                  </a:lnTo>
                  <a:lnTo>
                    <a:pt x="918032" y="1751647"/>
                  </a:lnTo>
                  <a:lnTo>
                    <a:pt x="918806" y="1750377"/>
                  </a:lnTo>
                  <a:lnTo>
                    <a:pt x="920369" y="1750377"/>
                  </a:lnTo>
                  <a:lnTo>
                    <a:pt x="920102" y="1751647"/>
                  </a:lnTo>
                  <a:lnTo>
                    <a:pt x="920280" y="1751647"/>
                  </a:lnTo>
                  <a:lnTo>
                    <a:pt x="921677" y="1750377"/>
                  </a:lnTo>
                  <a:lnTo>
                    <a:pt x="923086" y="1749107"/>
                  </a:lnTo>
                  <a:lnTo>
                    <a:pt x="923086" y="1692973"/>
                  </a:lnTo>
                  <a:lnTo>
                    <a:pt x="922223" y="1694573"/>
                  </a:lnTo>
                  <a:lnTo>
                    <a:pt x="920559" y="1697240"/>
                  </a:lnTo>
                  <a:lnTo>
                    <a:pt x="920559" y="1703387"/>
                  </a:lnTo>
                  <a:lnTo>
                    <a:pt x="918705" y="1707197"/>
                  </a:lnTo>
                  <a:lnTo>
                    <a:pt x="917676" y="1709737"/>
                  </a:lnTo>
                  <a:lnTo>
                    <a:pt x="916419" y="1712277"/>
                  </a:lnTo>
                  <a:lnTo>
                    <a:pt x="914984" y="1714817"/>
                  </a:lnTo>
                  <a:lnTo>
                    <a:pt x="911821" y="1716087"/>
                  </a:lnTo>
                  <a:lnTo>
                    <a:pt x="909447" y="1716087"/>
                  </a:lnTo>
                  <a:lnTo>
                    <a:pt x="911440" y="1712277"/>
                  </a:lnTo>
                  <a:lnTo>
                    <a:pt x="914323" y="1709737"/>
                  </a:lnTo>
                  <a:lnTo>
                    <a:pt x="919607" y="1703387"/>
                  </a:lnTo>
                  <a:lnTo>
                    <a:pt x="920559" y="1703387"/>
                  </a:lnTo>
                  <a:lnTo>
                    <a:pt x="920559" y="1697240"/>
                  </a:lnTo>
                  <a:lnTo>
                    <a:pt x="919886" y="1698307"/>
                  </a:lnTo>
                  <a:lnTo>
                    <a:pt x="916279" y="1703387"/>
                  </a:lnTo>
                  <a:lnTo>
                    <a:pt x="913777" y="1707197"/>
                  </a:lnTo>
                  <a:lnTo>
                    <a:pt x="909751" y="1712277"/>
                  </a:lnTo>
                  <a:lnTo>
                    <a:pt x="907567" y="1714754"/>
                  </a:lnTo>
                  <a:lnTo>
                    <a:pt x="907567" y="1764347"/>
                  </a:lnTo>
                  <a:lnTo>
                    <a:pt x="906640" y="1765617"/>
                  </a:lnTo>
                  <a:lnTo>
                    <a:pt x="906132" y="1766887"/>
                  </a:lnTo>
                  <a:lnTo>
                    <a:pt x="905459" y="1766887"/>
                  </a:lnTo>
                  <a:lnTo>
                    <a:pt x="906170" y="1765617"/>
                  </a:lnTo>
                  <a:lnTo>
                    <a:pt x="907567" y="1764347"/>
                  </a:lnTo>
                  <a:lnTo>
                    <a:pt x="907567" y="1714754"/>
                  </a:lnTo>
                  <a:lnTo>
                    <a:pt x="904671" y="1718030"/>
                  </a:lnTo>
                  <a:lnTo>
                    <a:pt x="904671" y="1735137"/>
                  </a:lnTo>
                  <a:lnTo>
                    <a:pt x="901357" y="1740217"/>
                  </a:lnTo>
                  <a:lnTo>
                    <a:pt x="899782" y="1741487"/>
                  </a:lnTo>
                  <a:lnTo>
                    <a:pt x="896835" y="1744624"/>
                  </a:lnTo>
                  <a:lnTo>
                    <a:pt x="896835" y="1780857"/>
                  </a:lnTo>
                  <a:lnTo>
                    <a:pt x="894600" y="1782127"/>
                  </a:lnTo>
                  <a:lnTo>
                    <a:pt x="890676" y="1785937"/>
                  </a:lnTo>
                  <a:lnTo>
                    <a:pt x="888644" y="1789747"/>
                  </a:lnTo>
                  <a:lnTo>
                    <a:pt x="884593" y="1793557"/>
                  </a:lnTo>
                  <a:lnTo>
                    <a:pt x="882650" y="1796097"/>
                  </a:lnTo>
                  <a:lnTo>
                    <a:pt x="879335" y="1799907"/>
                  </a:lnTo>
                  <a:lnTo>
                    <a:pt x="878078" y="1801177"/>
                  </a:lnTo>
                  <a:lnTo>
                    <a:pt x="877087" y="1799907"/>
                  </a:lnTo>
                  <a:lnTo>
                    <a:pt x="877430" y="1798637"/>
                  </a:lnTo>
                  <a:lnTo>
                    <a:pt x="878713" y="1797367"/>
                  </a:lnTo>
                  <a:lnTo>
                    <a:pt x="883488" y="1792287"/>
                  </a:lnTo>
                  <a:lnTo>
                    <a:pt x="886117" y="1788477"/>
                  </a:lnTo>
                  <a:lnTo>
                    <a:pt x="887539" y="1787207"/>
                  </a:lnTo>
                  <a:lnTo>
                    <a:pt x="894689" y="1780857"/>
                  </a:lnTo>
                  <a:lnTo>
                    <a:pt x="896620" y="1778317"/>
                  </a:lnTo>
                  <a:lnTo>
                    <a:pt x="896835" y="1780857"/>
                  </a:lnTo>
                  <a:lnTo>
                    <a:pt x="896835" y="1744624"/>
                  </a:lnTo>
                  <a:lnTo>
                    <a:pt x="893800" y="1747837"/>
                  </a:lnTo>
                  <a:lnTo>
                    <a:pt x="892911" y="1747126"/>
                  </a:lnTo>
                  <a:lnTo>
                    <a:pt x="892911" y="1765617"/>
                  </a:lnTo>
                  <a:lnTo>
                    <a:pt x="891794" y="1769427"/>
                  </a:lnTo>
                  <a:lnTo>
                    <a:pt x="890143" y="1771967"/>
                  </a:lnTo>
                  <a:lnTo>
                    <a:pt x="885621" y="1777047"/>
                  </a:lnTo>
                  <a:lnTo>
                    <a:pt x="885393" y="1775777"/>
                  </a:lnTo>
                  <a:lnTo>
                    <a:pt x="885736" y="1774507"/>
                  </a:lnTo>
                  <a:lnTo>
                    <a:pt x="885583" y="1774507"/>
                  </a:lnTo>
                  <a:lnTo>
                    <a:pt x="885520" y="1773237"/>
                  </a:lnTo>
                  <a:lnTo>
                    <a:pt x="884986" y="1773237"/>
                  </a:lnTo>
                  <a:lnTo>
                    <a:pt x="884415" y="1774507"/>
                  </a:lnTo>
                  <a:lnTo>
                    <a:pt x="884021" y="1773237"/>
                  </a:lnTo>
                  <a:lnTo>
                    <a:pt x="883259" y="1773237"/>
                  </a:lnTo>
                  <a:lnTo>
                    <a:pt x="883920" y="1771967"/>
                  </a:lnTo>
                  <a:lnTo>
                    <a:pt x="885685" y="1770697"/>
                  </a:lnTo>
                  <a:lnTo>
                    <a:pt x="887158" y="1769427"/>
                  </a:lnTo>
                  <a:lnTo>
                    <a:pt x="888149" y="1768157"/>
                  </a:lnTo>
                  <a:lnTo>
                    <a:pt x="890752" y="1764347"/>
                  </a:lnTo>
                  <a:lnTo>
                    <a:pt x="891768" y="1764347"/>
                  </a:lnTo>
                  <a:lnTo>
                    <a:pt x="892848" y="1765617"/>
                  </a:lnTo>
                  <a:lnTo>
                    <a:pt x="892911" y="1747126"/>
                  </a:lnTo>
                  <a:lnTo>
                    <a:pt x="892225" y="1746567"/>
                  </a:lnTo>
                  <a:lnTo>
                    <a:pt x="890219" y="1746567"/>
                  </a:lnTo>
                  <a:lnTo>
                    <a:pt x="891311" y="1745297"/>
                  </a:lnTo>
                  <a:lnTo>
                    <a:pt x="892670" y="1742757"/>
                  </a:lnTo>
                  <a:lnTo>
                    <a:pt x="898042" y="1737677"/>
                  </a:lnTo>
                  <a:lnTo>
                    <a:pt x="900252" y="1736407"/>
                  </a:lnTo>
                  <a:lnTo>
                    <a:pt x="903173" y="1736407"/>
                  </a:lnTo>
                  <a:lnTo>
                    <a:pt x="904671" y="1735137"/>
                  </a:lnTo>
                  <a:lnTo>
                    <a:pt x="904671" y="1718030"/>
                  </a:lnTo>
                  <a:lnTo>
                    <a:pt x="904138" y="1718627"/>
                  </a:lnTo>
                  <a:lnTo>
                    <a:pt x="898652" y="1723707"/>
                  </a:lnTo>
                  <a:lnTo>
                    <a:pt x="895057" y="1726247"/>
                  </a:lnTo>
                  <a:lnTo>
                    <a:pt x="890828" y="1727517"/>
                  </a:lnTo>
                  <a:lnTo>
                    <a:pt x="885761" y="1732597"/>
                  </a:lnTo>
                  <a:lnTo>
                    <a:pt x="876376" y="1744027"/>
                  </a:lnTo>
                  <a:lnTo>
                    <a:pt x="872642" y="1744027"/>
                  </a:lnTo>
                  <a:lnTo>
                    <a:pt x="870864" y="1746567"/>
                  </a:lnTo>
                  <a:lnTo>
                    <a:pt x="869886" y="1747837"/>
                  </a:lnTo>
                  <a:lnTo>
                    <a:pt x="870013" y="1747837"/>
                  </a:lnTo>
                  <a:lnTo>
                    <a:pt x="870546" y="1749107"/>
                  </a:lnTo>
                  <a:lnTo>
                    <a:pt x="870762" y="1750377"/>
                  </a:lnTo>
                  <a:lnTo>
                    <a:pt x="870254" y="1752917"/>
                  </a:lnTo>
                  <a:lnTo>
                    <a:pt x="870889" y="1752917"/>
                  </a:lnTo>
                  <a:lnTo>
                    <a:pt x="873213" y="1750377"/>
                  </a:lnTo>
                  <a:lnTo>
                    <a:pt x="874712" y="1749107"/>
                  </a:lnTo>
                  <a:lnTo>
                    <a:pt x="874229" y="1751647"/>
                  </a:lnTo>
                  <a:lnTo>
                    <a:pt x="872909" y="1754187"/>
                  </a:lnTo>
                  <a:lnTo>
                    <a:pt x="868781" y="1757997"/>
                  </a:lnTo>
                  <a:lnTo>
                    <a:pt x="866508" y="1759267"/>
                  </a:lnTo>
                  <a:lnTo>
                    <a:pt x="864336" y="1759267"/>
                  </a:lnTo>
                  <a:lnTo>
                    <a:pt x="862545" y="1760537"/>
                  </a:lnTo>
                  <a:lnTo>
                    <a:pt x="856500" y="1764347"/>
                  </a:lnTo>
                  <a:lnTo>
                    <a:pt x="854570" y="1765617"/>
                  </a:lnTo>
                  <a:lnTo>
                    <a:pt x="852043" y="1766887"/>
                  </a:lnTo>
                  <a:lnTo>
                    <a:pt x="847636" y="1771967"/>
                  </a:lnTo>
                  <a:lnTo>
                    <a:pt x="844003" y="1777047"/>
                  </a:lnTo>
                  <a:lnTo>
                    <a:pt x="837907" y="1782127"/>
                  </a:lnTo>
                  <a:lnTo>
                    <a:pt x="836307" y="1784667"/>
                  </a:lnTo>
                  <a:lnTo>
                    <a:pt x="833704" y="1787207"/>
                  </a:lnTo>
                  <a:lnTo>
                    <a:pt x="831837" y="1789747"/>
                  </a:lnTo>
                  <a:lnTo>
                    <a:pt x="833551" y="1791017"/>
                  </a:lnTo>
                  <a:lnTo>
                    <a:pt x="836104" y="1789747"/>
                  </a:lnTo>
                  <a:lnTo>
                    <a:pt x="845616" y="1779587"/>
                  </a:lnTo>
                  <a:lnTo>
                    <a:pt x="846670" y="1778317"/>
                  </a:lnTo>
                  <a:lnTo>
                    <a:pt x="847394" y="1778317"/>
                  </a:lnTo>
                  <a:lnTo>
                    <a:pt x="846543" y="1779587"/>
                  </a:lnTo>
                  <a:lnTo>
                    <a:pt x="845604" y="1780857"/>
                  </a:lnTo>
                  <a:lnTo>
                    <a:pt x="845731" y="1782127"/>
                  </a:lnTo>
                  <a:lnTo>
                    <a:pt x="846505" y="1780857"/>
                  </a:lnTo>
                  <a:lnTo>
                    <a:pt x="848741" y="1778317"/>
                  </a:lnTo>
                  <a:lnTo>
                    <a:pt x="856602" y="1769427"/>
                  </a:lnTo>
                  <a:lnTo>
                    <a:pt x="858710" y="1768157"/>
                  </a:lnTo>
                  <a:lnTo>
                    <a:pt x="859370" y="1774507"/>
                  </a:lnTo>
                  <a:lnTo>
                    <a:pt x="858774" y="1775777"/>
                  </a:lnTo>
                  <a:lnTo>
                    <a:pt x="853465" y="1780857"/>
                  </a:lnTo>
                  <a:lnTo>
                    <a:pt x="852297" y="1782127"/>
                  </a:lnTo>
                  <a:lnTo>
                    <a:pt x="850696" y="1784667"/>
                  </a:lnTo>
                  <a:lnTo>
                    <a:pt x="850988" y="1784667"/>
                  </a:lnTo>
                  <a:lnTo>
                    <a:pt x="859269" y="1775777"/>
                  </a:lnTo>
                  <a:lnTo>
                    <a:pt x="865606" y="1770697"/>
                  </a:lnTo>
                  <a:lnTo>
                    <a:pt x="870165" y="1770697"/>
                  </a:lnTo>
                  <a:lnTo>
                    <a:pt x="872172" y="1769427"/>
                  </a:lnTo>
                  <a:lnTo>
                    <a:pt x="871029" y="1772081"/>
                  </a:lnTo>
                  <a:lnTo>
                    <a:pt x="871029" y="1803717"/>
                  </a:lnTo>
                  <a:lnTo>
                    <a:pt x="870216" y="1805343"/>
                  </a:lnTo>
                  <a:lnTo>
                    <a:pt x="870216" y="1830387"/>
                  </a:lnTo>
                  <a:lnTo>
                    <a:pt x="869708" y="1831657"/>
                  </a:lnTo>
                  <a:lnTo>
                    <a:pt x="869289" y="1832927"/>
                  </a:lnTo>
                  <a:lnTo>
                    <a:pt x="868629" y="1832927"/>
                  </a:lnTo>
                  <a:lnTo>
                    <a:pt x="866432" y="1836737"/>
                  </a:lnTo>
                  <a:lnTo>
                    <a:pt x="863930" y="1839277"/>
                  </a:lnTo>
                  <a:lnTo>
                    <a:pt x="859269" y="1843087"/>
                  </a:lnTo>
                  <a:lnTo>
                    <a:pt x="857859" y="1841817"/>
                  </a:lnTo>
                  <a:lnTo>
                    <a:pt x="858634" y="1839277"/>
                  </a:lnTo>
                  <a:lnTo>
                    <a:pt x="859015" y="1838007"/>
                  </a:lnTo>
                  <a:lnTo>
                    <a:pt x="860513" y="1836737"/>
                  </a:lnTo>
                  <a:lnTo>
                    <a:pt x="865441" y="1832927"/>
                  </a:lnTo>
                  <a:lnTo>
                    <a:pt x="868349" y="1830387"/>
                  </a:lnTo>
                  <a:lnTo>
                    <a:pt x="870216" y="1830387"/>
                  </a:lnTo>
                  <a:lnTo>
                    <a:pt x="870216" y="1805343"/>
                  </a:lnTo>
                  <a:lnTo>
                    <a:pt x="869124" y="1807527"/>
                  </a:lnTo>
                  <a:lnTo>
                    <a:pt x="866686" y="1810067"/>
                  </a:lnTo>
                  <a:lnTo>
                    <a:pt x="864463" y="1811337"/>
                  </a:lnTo>
                  <a:lnTo>
                    <a:pt x="863231" y="1811337"/>
                  </a:lnTo>
                  <a:lnTo>
                    <a:pt x="863142" y="1812607"/>
                  </a:lnTo>
                  <a:lnTo>
                    <a:pt x="862787" y="1812607"/>
                  </a:lnTo>
                  <a:lnTo>
                    <a:pt x="864298" y="1813877"/>
                  </a:lnTo>
                  <a:lnTo>
                    <a:pt x="867575" y="1813877"/>
                  </a:lnTo>
                  <a:lnTo>
                    <a:pt x="867321" y="1816417"/>
                  </a:lnTo>
                  <a:lnTo>
                    <a:pt x="867029" y="1817687"/>
                  </a:lnTo>
                  <a:lnTo>
                    <a:pt x="865593" y="1818970"/>
                  </a:lnTo>
                  <a:lnTo>
                    <a:pt x="864349" y="1820227"/>
                  </a:lnTo>
                  <a:lnTo>
                    <a:pt x="863498" y="1821497"/>
                  </a:lnTo>
                  <a:lnTo>
                    <a:pt x="862838" y="1821497"/>
                  </a:lnTo>
                  <a:lnTo>
                    <a:pt x="862711" y="1820227"/>
                  </a:lnTo>
                  <a:lnTo>
                    <a:pt x="863295" y="1818957"/>
                  </a:lnTo>
                  <a:lnTo>
                    <a:pt x="862850" y="1818970"/>
                  </a:lnTo>
                  <a:lnTo>
                    <a:pt x="855167" y="1825307"/>
                  </a:lnTo>
                  <a:lnTo>
                    <a:pt x="855840" y="1822767"/>
                  </a:lnTo>
                  <a:lnTo>
                    <a:pt x="856170" y="1821497"/>
                  </a:lnTo>
                  <a:lnTo>
                    <a:pt x="856513" y="1820227"/>
                  </a:lnTo>
                  <a:lnTo>
                    <a:pt x="856043" y="1818957"/>
                  </a:lnTo>
                  <a:lnTo>
                    <a:pt x="855637" y="1817687"/>
                  </a:lnTo>
                  <a:lnTo>
                    <a:pt x="858240" y="1813877"/>
                  </a:lnTo>
                  <a:lnTo>
                    <a:pt x="863574" y="1808797"/>
                  </a:lnTo>
                  <a:lnTo>
                    <a:pt x="865212" y="1807527"/>
                  </a:lnTo>
                  <a:lnTo>
                    <a:pt x="868362" y="1804987"/>
                  </a:lnTo>
                  <a:lnTo>
                    <a:pt x="871029" y="1803717"/>
                  </a:lnTo>
                  <a:lnTo>
                    <a:pt x="871029" y="1772081"/>
                  </a:lnTo>
                  <a:lnTo>
                    <a:pt x="869975" y="1774507"/>
                  </a:lnTo>
                  <a:lnTo>
                    <a:pt x="866292" y="1778317"/>
                  </a:lnTo>
                  <a:lnTo>
                    <a:pt x="861479" y="1780857"/>
                  </a:lnTo>
                  <a:lnTo>
                    <a:pt x="860285" y="1781911"/>
                  </a:lnTo>
                  <a:lnTo>
                    <a:pt x="860285" y="1787207"/>
                  </a:lnTo>
                  <a:lnTo>
                    <a:pt x="859688" y="1788477"/>
                  </a:lnTo>
                  <a:lnTo>
                    <a:pt x="859243" y="1789747"/>
                  </a:lnTo>
                  <a:lnTo>
                    <a:pt x="855332" y="1793557"/>
                  </a:lnTo>
                  <a:lnTo>
                    <a:pt x="853414" y="1794827"/>
                  </a:lnTo>
                  <a:lnTo>
                    <a:pt x="850176" y="1798637"/>
                  </a:lnTo>
                  <a:lnTo>
                    <a:pt x="849845" y="1798637"/>
                  </a:lnTo>
                  <a:lnTo>
                    <a:pt x="849325" y="1797367"/>
                  </a:lnTo>
                  <a:lnTo>
                    <a:pt x="852843" y="1793557"/>
                  </a:lnTo>
                  <a:lnTo>
                    <a:pt x="854697" y="1791017"/>
                  </a:lnTo>
                  <a:lnTo>
                    <a:pt x="858113" y="1788477"/>
                  </a:lnTo>
                  <a:lnTo>
                    <a:pt x="859917" y="1787207"/>
                  </a:lnTo>
                  <a:lnTo>
                    <a:pt x="860285" y="1787207"/>
                  </a:lnTo>
                  <a:lnTo>
                    <a:pt x="860285" y="1781911"/>
                  </a:lnTo>
                  <a:lnTo>
                    <a:pt x="858583" y="1783397"/>
                  </a:lnTo>
                  <a:lnTo>
                    <a:pt x="857758" y="1783397"/>
                  </a:lnTo>
                  <a:lnTo>
                    <a:pt x="855992" y="1785937"/>
                  </a:lnTo>
                  <a:lnTo>
                    <a:pt x="854583" y="1789747"/>
                  </a:lnTo>
                  <a:lnTo>
                    <a:pt x="848829" y="1796097"/>
                  </a:lnTo>
                  <a:lnTo>
                    <a:pt x="848093" y="1797367"/>
                  </a:lnTo>
                  <a:lnTo>
                    <a:pt x="845667" y="1797367"/>
                  </a:lnTo>
                  <a:lnTo>
                    <a:pt x="846302" y="1796097"/>
                  </a:lnTo>
                  <a:lnTo>
                    <a:pt x="842835" y="1799907"/>
                  </a:lnTo>
                  <a:lnTo>
                    <a:pt x="841438" y="1801177"/>
                  </a:lnTo>
                  <a:lnTo>
                    <a:pt x="840282" y="1803717"/>
                  </a:lnTo>
                  <a:lnTo>
                    <a:pt x="839431" y="1804987"/>
                  </a:lnTo>
                  <a:lnTo>
                    <a:pt x="840206" y="1804987"/>
                  </a:lnTo>
                  <a:lnTo>
                    <a:pt x="844943" y="1802447"/>
                  </a:lnTo>
                  <a:lnTo>
                    <a:pt x="844232" y="1806257"/>
                  </a:lnTo>
                  <a:lnTo>
                    <a:pt x="841209" y="1812607"/>
                  </a:lnTo>
                  <a:lnTo>
                    <a:pt x="840295" y="1815147"/>
                  </a:lnTo>
                  <a:lnTo>
                    <a:pt x="849858" y="1804987"/>
                  </a:lnTo>
                  <a:lnTo>
                    <a:pt x="852055" y="1804987"/>
                  </a:lnTo>
                  <a:lnTo>
                    <a:pt x="853338" y="1806257"/>
                  </a:lnTo>
                  <a:lnTo>
                    <a:pt x="855230" y="1804987"/>
                  </a:lnTo>
                  <a:lnTo>
                    <a:pt x="857123" y="1803717"/>
                  </a:lnTo>
                  <a:lnTo>
                    <a:pt x="853224" y="1810067"/>
                  </a:lnTo>
                  <a:lnTo>
                    <a:pt x="854163" y="1810067"/>
                  </a:lnTo>
                  <a:lnTo>
                    <a:pt x="855281" y="1808797"/>
                  </a:lnTo>
                  <a:lnTo>
                    <a:pt x="859320" y="1803717"/>
                  </a:lnTo>
                  <a:lnTo>
                    <a:pt x="860920" y="1802447"/>
                  </a:lnTo>
                  <a:lnTo>
                    <a:pt x="862063" y="1801177"/>
                  </a:lnTo>
                  <a:lnTo>
                    <a:pt x="859764" y="1806422"/>
                  </a:lnTo>
                  <a:lnTo>
                    <a:pt x="857250" y="1811337"/>
                  </a:lnTo>
                  <a:lnTo>
                    <a:pt x="854036" y="1815058"/>
                  </a:lnTo>
                  <a:lnTo>
                    <a:pt x="854036" y="1821497"/>
                  </a:lnTo>
                  <a:lnTo>
                    <a:pt x="853389" y="1822767"/>
                  </a:lnTo>
                  <a:lnTo>
                    <a:pt x="853376" y="1821497"/>
                  </a:lnTo>
                  <a:lnTo>
                    <a:pt x="854036" y="1821497"/>
                  </a:lnTo>
                  <a:lnTo>
                    <a:pt x="854036" y="1815058"/>
                  </a:lnTo>
                  <a:lnTo>
                    <a:pt x="852512" y="1816823"/>
                  </a:lnTo>
                  <a:lnTo>
                    <a:pt x="852512" y="1818957"/>
                  </a:lnTo>
                  <a:lnTo>
                    <a:pt x="852411" y="1820227"/>
                  </a:lnTo>
                  <a:lnTo>
                    <a:pt x="852055" y="1820227"/>
                  </a:lnTo>
                  <a:lnTo>
                    <a:pt x="851128" y="1821599"/>
                  </a:lnTo>
                  <a:lnTo>
                    <a:pt x="851128" y="1902777"/>
                  </a:lnTo>
                  <a:lnTo>
                    <a:pt x="851027" y="1904047"/>
                  </a:lnTo>
                  <a:lnTo>
                    <a:pt x="850265" y="1904047"/>
                  </a:lnTo>
                  <a:lnTo>
                    <a:pt x="850798" y="1902777"/>
                  </a:lnTo>
                  <a:lnTo>
                    <a:pt x="851128" y="1902777"/>
                  </a:lnTo>
                  <a:lnTo>
                    <a:pt x="851128" y="1821599"/>
                  </a:lnTo>
                  <a:lnTo>
                    <a:pt x="846899" y="1827847"/>
                  </a:lnTo>
                  <a:lnTo>
                    <a:pt x="844829" y="1829117"/>
                  </a:lnTo>
                  <a:lnTo>
                    <a:pt x="844346" y="1829117"/>
                  </a:lnTo>
                  <a:lnTo>
                    <a:pt x="844410" y="1827847"/>
                  </a:lnTo>
                  <a:lnTo>
                    <a:pt x="844892" y="1826577"/>
                  </a:lnTo>
                  <a:lnTo>
                    <a:pt x="845997" y="1825307"/>
                  </a:lnTo>
                  <a:lnTo>
                    <a:pt x="852131" y="1818957"/>
                  </a:lnTo>
                  <a:lnTo>
                    <a:pt x="852512" y="1818957"/>
                  </a:lnTo>
                  <a:lnTo>
                    <a:pt x="852512" y="1816823"/>
                  </a:lnTo>
                  <a:lnTo>
                    <a:pt x="851763" y="1817687"/>
                  </a:lnTo>
                  <a:lnTo>
                    <a:pt x="847801" y="1817687"/>
                  </a:lnTo>
                  <a:lnTo>
                    <a:pt x="842124" y="1821497"/>
                  </a:lnTo>
                  <a:lnTo>
                    <a:pt x="840333" y="1822767"/>
                  </a:lnTo>
                  <a:lnTo>
                    <a:pt x="844296" y="1817687"/>
                  </a:lnTo>
                  <a:lnTo>
                    <a:pt x="841921" y="1818970"/>
                  </a:lnTo>
                  <a:lnTo>
                    <a:pt x="840587" y="1821497"/>
                  </a:lnTo>
                  <a:lnTo>
                    <a:pt x="839660" y="1822424"/>
                  </a:lnTo>
                  <a:lnTo>
                    <a:pt x="839660" y="1865947"/>
                  </a:lnTo>
                  <a:lnTo>
                    <a:pt x="838987" y="1867204"/>
                  </a:lnTo>
                  <a:lnTo>
                    <a:pt x="838987" y="1914207"/>
                  </a:lnTo>
                  <a:lnTo>
                    <a:pt x="838606" y="1915477"/>
                  </a:lnTo>
                  <a:lnTo>
                    <a:pt x="837780" y="1915477"/>
                  </a:lnTo>
                  <a:lnTo>
                    <a:pt x="837336" y="1916747"/>
                  </a:lnTo>
                  <a:lnTo>
                    <a:pt x="836193" y="1916747"/>
                  </a:lnTo>
                  <a:lnTo>
                    <a:pt x="837387" y="1915477"/>
                  </a:lnTo>
                  <a:lnTo>
                    <a:pt x="838987" y="1914207"/>
                  </a:lnTo>
                  <a:lnTo>
                    <a:pt x="838987" y="1867204"/>
                  </a:lnTo>
                  <a:lnTo>
                    <a:pt x="838212" y="1868487"/>
                  </a:lnTo>
                  <a:lnTo>
                    <a:pt x="836790" y="1869757"/>
                  </a:lnTo>
                  <a:lnTo>
                    <a:pt x="834478" y="1872297"/>
                  </a:lnTo>
                  <a:lnTo>
                    <a:pt x="835469" y="1871027"/>
                  </a:lnTo>
                  <a:lnTo>
                    <a:pt x="835888" y="1869757"/>
                  </a:lnTo>
                  <a:lnTo>
                    <a:pt x="836650" y="1868487"/>
                  </a:lnTo>
                  <a:lnTo>
                    <a:pt x="837996" y="1867217"/>
                  </a:lnTo>
                  <a:lnTo>
                    <a:pt x="838809" y="1867217"/>
                  </a:lnTo>
                  <a:lnTo>
                    <a:pt x="839660" y="1865947"/>
                  </a:lnTo>
                  <a:lnTo>
                    <a:pt x="839660" y="1822424"/>
                  </a:lnTo>
                  <a:lnTo>
                    <a:pt x="839304" y="1822767"/>
                  </a:lnTo>
                  <a:lnTo>
                    <a:pt x="838276" y="1822767"/>
                  </a:lnTo>
                  <a:lnTo>
                    <a:pt x="835952" y="1825307"/>
                  </a:lnTo>
                  <a:lnTo>
                    <a:pt x="834059" y="1827060"/>
                  </a:lnTo>
                  <a:lnTo>
                    <a:pt x="834059" y="1906587"/>
                  </a:lnTo>
                  <a:lnTo>
                    <a:pt x="833742" y="1907857"/>
                  </a:lnTo>
                  <a:lnTo>
                    <a:pt x="833424" y="1907857"/>
                  </a:lnTo>
                  <a:lnTo>
                    <a:pt x="831418" y="1910397"/>
                  </a:lnTo>
                  <a:lnTo>
                    <a:pt x="829754" y="1911667"/>
                  </a:lnTo>
                  <a:lnTo>
                    <a:pt x="828979" y="1911667"/>
                  </a:lnTo>
                  <a:lnTo>
                    <a:pt x="829703" y="1910397"/>
                  </a:lnTo>
                  <a:lnTo>
                    <a:pt x="831938" y="1907857"/>
                  </a:lnTo>
                  <a:lnTo>
                    <a:pt x="833374" y="1906587"/>
                  </a:lnTo>
                  <a:lnTo>
                    <a:pt x="834059" y="1906587"/>
                  </a:lnTo>
                  <a:lnTo>
                    <a:pt x="834059" y="1827060"/>
                  </a:lnTo>
                  <a:lnTo>
                    <a:pt x="833196" y="1827847"/>
                  </a:lnTo>
                  <a:lnTo>
                    <a:pt x="830376" y="1827847"/>
                  </a:lnTo>
                  <a:lnTo>
                    <a:pt x="828192" y="1830387"/>
                  </a:lnTo>
                  <a:lnTo>
                    <a:pt x="824191" y="1834197"/>
                  </a:lnTo>
                  <a:lnTo>
                    <a:pt x="823125" y="1835467"/>
                  </a:lnTo>
                  <a:lnTo>
                    <a:pt x="821626" y="1836737"/>
                  </a:lnTo>
                  <a:lnTo>
                    <a:pt x="820762" y="1838007"/>
                  </a:lnTo>
                  <a:lnTo>
                    <a:pt x="820737" y="1836737"/>
                  </a:lnTo>
                  <a:lnTo>
                    <a:pt x="821270" y="1835467"/>
                  </a:lnTo>
                  <a:lnTo>
                    <a:pt x="822477" y="1834197"/>
                  </a:lnTo>
                  <a:lnTo>
                    <a:pt x="827303" y="1829117"/>
                  </a:lnTo>
                  <a:lnTo>
                    <a:pt x="829081" y="1824037"/>
                  </a:lnTo>
                  <a:lnTo>
                    <a:pt x="832650" y="1820227"/>
                  </a:lnTo>
                  <a:lnTo>
                    <a:pt x="836218" y="1816417"/>
                  </a:lnTo>
                  <a:lnTo>
                    <a:pt x="836980" y="1816417"/>
                  </a:lnTo>
                  <a:lnTo>
                    <a:pt x="837920" y="1813877"/>
                  </a:lnTo>
                  <a:lnTo>
                    <a:pt x="838606" y="1811337"/>
                  </a:lnTo>
                  <a:lnTo>
                    <a:pt x="839685" y="1807527"/>
                  </a:lnTo>
                  <a:lnTo>
                    <a:pt x="839216" y="1806257"/>
                  </a:lnTo>
                  <a:lnTo>
                    <a:pt x="832954" y="1811337"/>
                  </a:lnTo>
                  <a:lnTo>
                    <a:pt x="833920" y="1810067"/>
                  </a:lnTo>
                  <a:lnTo>
                    <a:pt x="835367" y="1804987"/>
                  </a:lnTo>
                  <a:lnTo>
                    <a:pt x="832891" y="1806257"/>
                  </a:lnTo>
                  <a:lnTo>
                    <a:pt x="828992" y="1810067"/>
                  </a:lnTo>
                  <a:lnTo>
                    <a:pt x="828484" y="1810727"/>
                  </a:lnTo>
                  <a:lnTo>
                    <a:pt x="828484" y="1820227"/>
                  </a:lnTo>
                  <a:lnTo>
                    <a:pt x="828446" y="1822767"/>
                  </a:lnTo>
                  <a:lnTo>
                    <a:pt x="827062" y="1825307"/>
                  </a:lnTo>
                  <a:lnTo>
                    <a:pt x="821753" y="1830387"/>
                  </a:lnTo>
                  <a:lnTo>
                    <a:pt x="818591" y="1832927"/>
                  </a:lnTo>
                  <a:lnTo>
                    <a:pt x="816635" y="1833994"/>
                  </a:lnTo>
                  <a:lnTo>
                    <a:pt x="816635" y="1877377"/>
                  </a:lnTo>
                  <a:lnTo>
                    <a:pt x="815200" y="1879117"/>
                  </a:lnTo>
                  <a:lnTo>
                    <a:pt x="815200" y="1937067"/>
                  </a:lnTo>
                  <a:lnTo>
                    <a:pt x="811225" y="1942147"/>
                  </a:lnTo>
                  <a:lnTo>
                    <a:pt x="809752" y="1944687"/>
                  </a:lnTo>
                  <a:lnTo>
                    <a:pt x="808126" y="1947227"/>
                  </a:lnTo>
                  <a:lnTo>
                    <a:pt x="806005" y="1947227"/>
                  </a:lnTo>
                  <a:lnTo>
                    <a:pt x="807008" y="1944687"/>
                  </a:lnTo>
                  <a:lnTo>
                    <a:pt x="809777" y="1940877"/>
                  </a:lnTo>
                  <a:lnTo>
                    <a:pt x="811110" y="1939607"/>
                  </a:lnTo>
                  <a:lnTo>
                    <a:pt x="812355" y="1938337"/>
                  </a:lnTo>
                  <a:lnTo>
                    <a:pt x="809028" y="1940877"/>
                  </a:lnTo>
                  <a:lnTo>
                    <a:pt x="807085" y="1940877"/>
                  </a:lnTo>
                  <a:lnTo>
                    <a:pt x="806919" y="1939607"/>
                  </a:lnTo>
                  <a:lnTo>
                    <a:pt x="810641" y="1937067"/>
                  </a:lnTo>
                  <a:lnTo>
                    <a:pt x="812317" y="1938337"/>
                  </a:lnTo>
                  <a:lnTo>
                    <a:pt x="815200" y="1937067"/>
                  </a:lnTo>
                  <a:lnTo>
                    <a:pt x="815200" y="1879117"/>
                  </a:lnTo>
                  <a:lnTo>
                    <a:pt x="814527" y="1879917"/>
                  </a:lnTo>
                  <a:lnTo>
                    <a:pt x="812888" y="1881187"/>
                  </a:lnTo>
                  <a:lnTo>
                    <a:pt x="809879" y="1884997"/>
                  </a:lnTo>
                  <a:lnTo>
                    <a:pt x="810450" y="1884997"/>
                  </a:lnTo>
                  <a:lnTo>
                    <a:pt x="809421" y="1888807"/>
                  </a:lnTo>
                  <a:lnTo>
                    <a:pt x="807529" y="1890077"/>
                  </a:lnTo>
                  <a:lnTo>
                    <a:pt x="801433" y="1893887"/>
                  </a:lnTo>
                  <a:lnTo>
                    <a:pt x="798880" y="1893887"/>
                  </a:lnTo>
                  <a:lnTo>
                    <a:pt x="797255" y="1891347"/>
                  </a:lnTo>
                  <a:lnTo>
                    <a:pt x="798118" y="1890077"/>
                  </a:lnTo>
                  <a:lnTo>
                    <a:pt x="798830" y="1890077"/>
                  </a:lnTo>
                  <a:lnTo>
                    <a:pt x="799211" y="1888807"/>
                  </a:lnTo>
                  <a:lnTo>
                    <a:pt x="812419" y="1878647"/>
                  </a:lnTo>
                  <a:lnTo>
                    <a:pt x="814070" y="1877377"/>
                  </a:lnTo>
                  <a:lnTo>
                    <a:pt x="815174" y="1876107"/>
                  </a:lnTo>
                  <a:lnTo>
                    <a:pt x="816622" y="1876107"/>
                  </a:lnTo>
                  <a:lnTo>
                    <a:pt x="816635" y="1877377"/>
                  </a:lnTo>
                  <a:lnTo>
                    <a:pt x="816635" y="1833994"/>
                  </a:lnTo>
                  <a:lnTo>
                    <a:pt x="816254" y="1834197"/>
                  </a:lnTo>
                  <a:lnTo>
                    <a:pt x="815238" y="1834197"/>
                  </a:lnTo>
                  <a:lnTo>
                    <a:pt x="814590" y="1832927"/>
                  </a:lnTo>
                  <a:lnTo>
                    <a:pt x="810107" y="1838007"/>
                  </a:lnTo>
                  <a:lnTo>
                    <a:pt x="808596" y="1839277"/>
                  </a:lnTo>
                  <a:lnTo>
                    <a:pt x="808456" y="1839277"/>
                  </a:lnTo>
                  <a:lnTo>
                    <a:pt x="808266" y="1838007"/>
                  </a:lnTo>
                  <a:lnTo>
                    <a:pt x="809637" y="1836737"/>
                  </a:lnTo>
                  <a:lnTo>
                    <a:pt x="810958" y="1835467"/>
                  </a:lnTo>
                  <a:lnTo>
                    <a:pt x="813168" y="1832927"/>
                  </a:lnTo>
                  <a:lnTo>
                    <a:pt x="814044" y="1831657"/>
                  </a:lnTo>
                  <a:lnTo>
                    <a:pt x="815784" y="1829117"/>
                  </a:lnTo>
                  <a:lnTo>
                    <a:pt x="818629" y="1826577"/>
                  </a:lnTo>
                  <a:lnTo>
                    <a:pt x="820508" y="1825307"/>
                  </a:lnTo>
                  <a:lnTo>
                    <a:pt x="820966" y="1827847"/>
                  </a:lnTo>
                  <a:lnTo>
                    <a:pt x="821385" y="1827847"/>
                  </a:lnTo>
                  <a:lnTo>
                    <a:pt x="823671" y="1825307"/>
                  </a:lnTo>
                  <a:lnTo>
                    <a:pt x="825957" y="1822767"/>
                  </a:lnTo>
                  <a:lnTo>
                    <a:pt x="827100" y="1821497"/>
                  </a:lnTo>
                  <a:lnTo>
                    <a:pt x="828484" y="1820227"/>
                  </a:lnTo>
                  <a:lnTo>
                    <a:pt x="828484" y="1810727"/>
                  </a:lnTo>
                  <a:lnTo>
                    <a:pt x="825017" y="1815147"/>
                  </a:lnTo>
                  <a:lnTo>
                    <a:pt x="822325" y="1817687"/>
                  </a:lnTo>
                  <a:lnTo>
                    <a:pt x="819467" y="1820227"/>
                  </a:lnTo>
                  <a:lnTo>
                    <a:pt x="816241" y="1822767"/>
                  </a:lnTo>
                  <a:lnTo>
                    <a:pt x="815555" y="1821497"/>
                  </a:lnTo>
                  <a:lnTo>
                    <a:pt x="815225" y="1821497"/>
                  </a:lnTo>
                  <a:lnTo>
                    <a:pt x="816495" y="1820227"/>
                  </a:lnTo>
                  <a:lnTo>
                    <a:pt x="820381" y="1815147"/>
                  </a:lnTo>
                  <a:lnTo>
                    <a:pt x="821436" y="1813877"/>
                  </a:lnTo>
                  <a:lnTo>
                    <a:pt x="823531" y="1811337"/>
                  </a:lnTo>
                  <a:lnTo>
                    <a:pt x="827468" y="1807527"/>
                  </a:lnTo>
                  <a:lnTo>
                    <a:pt x="828243" y="1806257"/>
                  </a:lnTo>
                  <a:lnTo>
                    <a:pt x="828408" y="1804987"/>
                  </a:lnTo>
                  <a:lnTo>
                    <a:pt x="827836" y="1806257"/>
                  </a:lnTo>
                  <a:lnTo>
                    <a:pt x="825487" y="1807527"/>
                  </a:lnTo>
                  <a:lnTo>
                    <a:pt x="822045" y="1811337"/>
                  </a:lnTo>
                  <a:lnTo>
                    <a:pt x="820991" y="1811337"/>
                  </a:lnTo>
                  <a:lnTo>
                    <a:pt x="819658" y="1810067"/>
                  </a:lnTo>
                  <a:lnTo>
                    <a:pt x="816889" y="1813318"/>
                  </a:lnTo>
                  <a:lnTo>
                    <a:pt x="816889" y="1815147"/>
                  </a:lnTo>
                  <a:lnTo>
                    <a:pt x="815174" y="1817687"/>
                  </a:lnTo>
                  <a:lnTo>
                    <a:pt x="812203" y="1820227"/>
                  </a:lnTo>
                  <a:lnTo>
                    <a:pt x="816140" y="1815147"/>
                  </a:lnTo>
                  <a:lnTo>
                    <a:pt x="816889" y="1815147"/>
                  </a:lnTo>
                  <a:lnTo>
                    <a:pt x="816889" y="1813318"/>
                  </a:lnTo>
                  <a:lnTo>
                    <a:pt x="816406" y="1813877"/>
                  </a:lnTo>
                  <a:lnTo>
                    <a:pt x="812634" y="1817687"/>
                  </a:lnTo>
                  <a:lnTo>
                    <a:pt x="810399" y="1818970"/>
                  </a:lnTo>
                  <a:lnTo>
                    <a:pt x="809828" y="1821497"/>
                  </a:lnTo>
                  <a:lnTo>
                    <a:pt x="811580" y="1821497"/>
                  </a:lnTo>
                  <a:lnTo>
                    <a:pt x="809040" y="1824037"/>
                  </a:lnTo>
                  <a:lnTo>
                    <a:pt x="806627" y="1826577"/>
                  </a:lnTo>
                  <a:lnTo>
                    <a:pt x="801179" y="1831657"/>
                  </a:lnTo>
                  <a:lnTo>
                    <a:pt x="801306" y="1829117"/>
                  </a:lnTo>
                  <a:lnTo>
                    <a:pt x="798906" y="1831517"/>
                  </a:lnTo>
                  <a:lnTo>
                    <a:pt x="798906" y="1855787"/>
                  </a:lnTo>
                  <a:lnTo>
                    <a:pt x="798195" y="1858327"/>
                  </a:lnTo>
                  <a:lnTo>
                    <a:pt x="796544" y="1859597"/>
                  </a:lnTo>
                  <a:lnTo>
                    <a:pt x="795223" y="1861286"/>
                  </a:lnTo>
                  <a:lnTo>
                    <a:pt x="795223" y="1879917"/>
                  </a:lnTo>
                  <a:lnTo>
                    <a:pt x="794588" y="1881187"/>
                  </a:lnTo>
                  <a:lnTo>
                    <a:pt x="794067" y="1883727"/>
                  </a:lnTo>
                  <a:lnTo>
                    <a:pt x="793826" y="1884997"/>
                  </a:lnTo>
                  <a:lnTo>
                    <a:pt x="792264" y="1886267"/>
                  </a:lnTo>
                  <a:lnTo>
                    <a:pt x="788847" y="1888807"/>
                  </a:lnTo>
                  <a:lnTo>
                    <a:pt x="786066" y="1890077"/>
                  </a:lnTo>
                  <a:lnTo>
                    <a:pt x="786333" y="1886267"/>
                  </a:lnTo>
                  <a:lnTo>
                    <a:pt x="786218" y="1884997"/>
                  </a:lnTo>
                  <a:lnTo>
                    <a:pt x="787311" y="1883727"/>
                  </a:lnTo>
                  <a:lnTo>
                    <a:pt x="790562" y="1879917"/>
                  </a:lnTo>
                  <a:lnTo>
                    <a:pt x="793191" y="1878647"/>
                  </a:lnTo>
                  <a:lnTo>
                    <a:pt x="794118" y="1878647"/>
                  </a:lnTo>
                  <a:lnTo>
                    <a:pt x="795223" y="1879917"/>
                  </a:lnTo>
                  <a:lnTo>
                    <a:pt x="795223" y="1861286"/>
                  </a:lnTo>
                  <a:lnTo>
                    <a:pt x="786549" y="1872297"/>
                  </a:lnTo>
                  <a:lnTo>
                    <a:pt x="785825" y="1873567"/>
                  </a:lnTo>
                  <a:lnTo>
                    <a:pt x="785266" y="1874837"/>
                  </a:lnTo>
                  <a:lnTo>
                    <a:pt x="781761" y="1879917"/>
                  </a:lnTo>
                  <a:lnTo>
                    <a:pt x="778014" y="1882457"/>
                  </a:lnTo>
                  <a:lnTo>
                    <a:pt x="776351" y="1883244"/>
                  </a:lnTo>
                  <a:lnTo>
                    <a:pt x="776351" y="1886267"/>
                  </a:lnTo>
                  <a:lnTo>
                    <a:pt x="776300" y="1887537"/>
                  </a:lnTo>
                  <a:lnTo>
                    <a:pt x="775512" y="1888807"/>
                  </a:lnTo>
                  <a:lnTo>
                    <a:pt x="774534" y="1890077"/>
                  </a:lnTo>
                  <a:lnTo>
                    <a:pt x="772109" y="1891347"/>
                  </a:lnTo>
                  <a:lnTo>
                    <a:pt x="769899" y="1893887"/>
                  </a:lnTo>
                  <a:lnTo>
                    <a:pt x="767740" y="1895157"/>
                  </a:lnTo>
                  <a:lnTo>
                    <a:pt x="767930" y="1893887"/>
                  </a:lnTo>
                  <a:lnTo>
                    <a:pt x="768261" y="1892617"/>
                  </a:lnTo>
                  <a:lnTo>
                    <a:pt x="775512" y="1886267"/>
                  </a:lnTo>
                  <a:lnTo>
                    <a:pt x="776351" y="1886267"/>
                  </a:lnTo>
                  <a:lnTo>
                    <a:pt x="776351" y="1883244"/>
                  </a:lnTo>
                  <a:lnTo>
                    <a:pt x="775309" y="1883727"/>
                  </a:lnTo>
                  <a:lnTo>
                    <a:pt x="774319" y="1881187"/>
                  </a:lnTo>
                  <a:lnTo>
                    <a:pt x="776274" y="1878647"/>
                  </a:lnTo>
                  <a:lnTo>
                    <a:pt x="777659" y="1877377"/>
                  </a:lnTo>
                  <a:lnTo>
                    <a:pt x="781278" y="1873567"/>
                  </a:lnTo>
                  <a:lnTo>
                    <a:pt x="783691" y="1871027"/>
                  </a:lnTo>
                  <a:lnTo>
                    <a:pt x="787908" y="1865947"/>
                  </a:lnTo>
                  <a:lnTo>
                    <a:pt x="788758" y="1864677"/>
                  </a:lnTo>
                  <a:lnTo>
                    <a:pt x="789597" y="1863407"/>
                  </a:lnTo>
                  <a:lnTo>
                    <a:pt x="789355" y="1863407"/>
                  </a:lnTo>
                  <a:lnTo>
                    <a:pt x="788454" y="1864677"/>
                  </a:lnTo>
                  <a:lnTo>
                    <a:pt x="788047" y="1864677"/>
                  </a:lnTo>
                  <a:lnTo>
                    <a:pt x="788619" y="1863407"/>
                  </a:lnTo>
                  <a:lnTo>
                    <a:pt x="789470" y="1862137"/>
                  </a:lnTo>
                  <a:lnTo>
                    <a:pt x="791210" y="1860867"/>
                  </a:lnTo>
                  <a:lnTo>
                    <a:pt x="790879" y="1861502"/>
                  </a:lnTo>
                  <a:lnTo>
                    <a:pt x="791298" y="1860867"/>
                  </a:lnTo>
                  <a:lnTo>
                    <a:pt x="791476" y="1860867"/>
                  </a:lnTo>
                  <a:lnTo>
                    <a:pt x="794753" y="1857057"/>
                  </a:lnTo>
                  <a:lnTo>
                    <a:pt x="797712" y="1857057"/>
                  </a:lnTo>
                  <a:lnTo>
                    <a:pt x="798906" y="1855787"/>
                  </a:lnTo>
                  <a:lnTo>
                    <a:pt x="798906" y="1831517"/>
                  </a:lnTo>
                  <a:lnTo>
                    <a:pt x="798753" y="1831657"/>
                  </a:lnTo>
                  <a:lnTo>
                    <a:pt x="790397" y="1839277"/>
                  </a:lnTo>
                  <a:lnTo>
                    <a:pt x="789952" y="1839277"/>
                  </a:lnTo>
                  <a:lnTo>
                    <a:pt x="788060" y="1838007"/>
                  </a:lnTo>
                  <a:lnTo>
                    <a:pt x="782459" y="1844357"/>
                  </a:lnTo>
                  <a:lnTo>
                    <a:pt x="776109" y="1849437"/>
                  </a:lnTo>
                  <a:lnTo>
                    <a:pt x="774014" y="1851977"/>
                  </a:lnTo>
                  <a:lnTo>
                    <a:pt x="768642" y="1858327"/>
                  </a:lnTo>
                  <a:lnTo>
                    <a:pt x="766521" y="1860867"/>
                  </a:lnTo>
                  <a:lnTo>
                    <a:pt x="763968" y="1864677"/>
                  </a:lnTo>
                  <a:lnTo>
                    <a:pt x="763460" y="1865947"/>
                  </a:lnTo>
                  <a:lnTo>
                    <a:pt x="764400" y="1865947"/>
                  </a:lnTo>
                  <a:lnTo>
                    <a:pt x="767753" y="1863407"/>
                  </a:lnTo>
                  <a:lnTo>
                    <a:pt x="765975" y="1867217"/>
                  </a:lnTo>
                  <a:lnTo>
                    <a:pt x="762368" y="1874837"/>
                  </a:lnTo>
                  <a:lnTo>
                    <a:pt x="765467" y="1873567"/>
                  </a:lnTo>
                  <a:lnTo>
                    <a:pt x="771334" y="1867217"/>
                  </a:lnTo>
                  <a:lnTo>
                    <a:pt x="774407" y="1863407"/>
                  </a:lnTo>
                  <a:lnTo>
                    <a:pt x="778497" y="1858327"/>
                  </a:lnTo>
                  <a:lnTo>
                    <a:pt x="780796" y="1857057"/>
                  </a:lnTo>
                  <a:lnTo>
                    <a:pt x="783513" y="1854517"/>
                  </a:lnTo>
                  <a:lnTo>
                    <a:pt x="783285" y="1855787"/>
                  </a:lnTo>
                  <a:lnTo>
                    <a:pt x="782574" y="1857057"/>
                  </a:lnTo>
                  <a:lnTo>
                    <a:pt x="778395" y="1860867"/>
                  </a:lnTo>
                  <a:lnTo>
                    <a:pt x="778116" y="1862137"/>
                  </a:lnTo>
                  <a:lnTo>
                    <a:pt x="779005" y="1863407"/>
                  </a:lnTo>
                  <a:lnTo>
                    <a:pt x="771639" y="1871027"/>
                  </a:lnTo>
                  <a:lnTo>
                    <a:pt x="768045" y="1874837"/>
                  </a:lnTo>
                  <a:lnTo>
                    <a:pt x="771512" y="1873567"/>
                  </a:lnTo>
                  <a:lnTo>
                    <a:pt x="770724" y="1874837"/>
                  </a:lnTo>
                  <a:lnTo>
                    <a:pt x="766064" y="1878647"/>
                  </a:lnTo>
                  <a:lnTo>
                    <a:pt x="764235" y="1881835"/>
                  </a:lnTo>
                  <a:lnTo>
                    <a:pt x="764235" y="1904047"/>
                  </a:lnTo>
                  <a:lnTo>
                    <a:pt x="763879" y="1905317"/>
                  </a:lnTo>
                  <a:lnTo>
                    <a:pt x="759256" y="1914207"/>
                  </a:lnTo>
                  <a:lnTo>
                    <a:pt x="758405" y="1915477"/>
                  </a:lnTo>
                  <a:lnTo>
                    <a:pt x="751840" y="1919287"/>
                  </a:lnTo>
                  <a:lnTo>
                    <a:pt x="751408" y="1919287"/>
                  </a:lnTo>
                  <a:lnTo>
                    <a:pt x="755662" y="1912937"/>
                  </a:lnTo>
                  <a:lnTo>
                    <a:pt x="757961" y="1909127"/>
                  </a:lnTo>
                  <a:lnTo>
                    <a:pt x="761580" y="1905317"/>
                  </a:lnTo>
                  <a:lnTo>
                    <a:pt x="762088" y="1905317"/>
                  </a:lnTo>
                  <a:lnTo>
                    <a:pt x="763384" y="1904047"/>
                  </a:lnTo>
                  <a:lnTo>
                    <a:pt x="764235" y="1904047"/>
                  </a:lnTo>
                  <a:lnTo>
                    <a:pt x="764235" y="1881835"/>
                  </a:lnTo>
                  <a:lnTo>
                    <a:pt x="763143" y="1883727"/>
                  </a:lnTo>
                  <a:lnTo>
                    <a:pt x="757758" y="1890077"/>
                  </a:lnTo>
                  <a:lnTo>
                    <a:pt x="755459" y="1892617"/>
                  </a:lnTo>
                  <a:lnTo>
                    <a:pt x="754672" y="1891347"/>
                  </a:lnTo>
                  <a:lnTo>
                    <a:pt x="756653" y="1888807"/>
                  </a:lnTo>
                  <a:lnTo>
                    <a:pt x="757745" y="1887537"/>
                  </a:lnTo>
                  <a:lnTo>
                    <a:pt x="763282" y="1879917"/>
                  </a:lnTo>
                  <a:lnTo>
                    <a:pt x="762571" y="1879917"/>
                  </a:lnTo>
                  <a:lnTo>
                    <a:pt x="760539" y="1882457"/>
                  </a:lnTo>
                  <a:lnTo>
                    <a:pt x="758926" y="1884997"/>
                  </a:lnTo>
                  <a:lnTo>
                    <a:pt x="751116" y="1890077"/>
                  </a:lnTo>
                  <a:lnTo>
                    <a:pt x="743305" y="1896427"/>
                  </a:lnTo>
                  <a:lnTo>
                    <a:pt x="742886" y="1890306"/>
                  </a:lnTo>
                  <a:lnTo>
                    <a:pt x="742886" y="1923097"/>
                  </a:lnTo>
                  <a:lnTo>
                    <a:pt x="742378" y="1924367"/>
                  </a:lnTo>
                  <a:lnTo>
                    <a:pt x="741616" y="1924367"/>
                  </a:lnTo>
                  <a:lnTo>
                    <a:pt x="742886" y="1923097"/>
                  </a:lnTo>
                  <a:lnTo>
                    <a:pt x="742886" y="1890306"/>
                  </a:lnTo>
                  <a:lnTo>
                    <a:pt x="742784" y="1888807"/>
                  </a:lnTo>
                  <a:lnTo>
                    <a:pt x="739902" y="1891220"/>
                  </a:lnTo>
                  <a:lnTo>
                    <a:pt x="739902" y="1929447"/>
                  </a:lnTo>
                  <a:lnTo>
                    <a:pt x="739559" y="1930717"/>
                  </a:lnTo>
                  <a:lnTo>
                    <a:pt x="738530" y="1930717"/>
                  </a:lnTo>
                  <a:lnTo>
                    <a:pt x="739343" y="1929447"/>
                  </a:lnTo>
                  <a:lnTo>
                    <a:pt x="739902" y="1929447"/>
                  </a:lnTo>
                  <a:lnTo>
                    <a:pt x="739902" y="1891220"/>
                  </a:lnTo>
                  <a:lnTo>
                    <a:pt x="738225" y="1892617"/>
                  </a:lnTo>
                  <a:lnTo>
                    <a:pt x="738225" y="1930717"/>
                  </a:lnTo>
                  <a:lnTo>
                    <a:pt x="737717" y="1931987"/>
                  </a:lnTo>
                  <a:lnTo>
                    <a:pt x="738149" y="1930717"/>
                  </a:lnTo>
                  <a:lnTo>
                    <a:pt x="738225" y="1892617"/>
                  </a:lnTo>
                  <a:lnTo>
                    <a:pt x="732675" y="1898967"/>
                  </a:lnTo>
                  <a:lnTo>
                    <a:pt x="724852" y="1907857"/>
                  </a:lnTo>
                  <a:lnTo>
                    <a:pt x="718185" y="1916353"/>
                  </a:lnTo>
                  <a:lnTo>
                    <a:pt x="718185" y="1961197"/>
                  </a:lnTo>
                  <a:lnTo>
                    <a:pt x="717867" y="1963737"/>
                  </a:lnTo>
                  <a:lnTo>
                    <a:pt x="715962" y="1965007"/>
                  </a:lnTo>
                  <a:lnTo>
                    <a:pt x="714654" y="1966277"/>
                  </a:lnTo>
                  <a:lnTo>
                    <a:pt x="713346" y="1967407"/>
                  </a:lnTo>
                  <a:lnTo>
                    <a:pt x="713346" y="2076767"/>
                  </a:lnTo>
                  <a:lnTo>
                    <a:pt x="711288" y="2079307"/>
                  </a:lnTo>
                  <a:lnTo>
                    <a:pt x="710311" y="2080577"/>
                  </a:lnTo>
                  <a:lnTo>
                    <a:pt x="709422" y="2081847"/>
                  </a:lnTo>
                  <a:lnTo>
                    <a:pt x="709472" y="2080577"/>
                  </a:lnTo>
                  <a:lnTo>
                    <a:pt x="710374" y="2079307"/>
                  </a:lnTo>
                  <a:lnTo>
                    <a:pt x="710819" y="2079307"/>
                  </a:lnTo>
                  <a:lnTo>
                    <a:pt x="713346" y="2076767"/>
                  </a:lnTo>
                  <a:lnTo>
                    <a:pt x="713346" y="1967407"/>
                  </a:lnTo>
                  <a:lnTo>
                    <a:pt x="711695" y="1968830"/>
                  </a:lnTo>
                  <a:lnTo>
                    <a:pt x="709904" y="1971357"/>
                  </a:lnTo>
                  <a:lnTo>
                    <a:pt x="708164" y="1972627"/>
                  </a:lnTo>
                  <a:lnTo>
                    <a:pt x="707136" y="1971357"/>
                  </a:lnTo>
                  <a:lnTo>
                    <a:pt x="709536" y="1968817"/>
                  </a:lnTo>
                  <a:lnTo>
                    <a:pt x="700430" y="1968830"/>
                  </a:lnTo>
                  <a:lnTo>
                    <a:pt x="700112" y="1970087"/>
                  </a:lnTo>
                  <a:lnTo>
                    <a:pt x="699363" y="1970087"/>
                  </a:lnTo>
                  <a:lnTo>
                    <a:pt x="698525" y="1971357"/>
                  </a:lnTo>
                  <a:lnTo>
                    <a:pt x="697839" y="1971357"/>
                  </a:lnTo>
                  <a:lnTo>
                    <a:pt x="697953" y="1970087"/>
                  </a:lnTo>
                  <a:lnTo>
                    <a:pt x="700430" y="1968817"/>
                  </a:lnTo>
                  <a:lnTo>
                    <a:pt x="709536" y="1968817"/>
                  </a:lnTo>
                  <a:lnTo>
                    <a:pt x="712000" y="1966277"/>
                  </a:lnTo>
                  <a:lnTo>
                    <a:pt x="713320" y="1963737"/>
                  </a:lnTo>
                  <a:lnTo>
                    <a:pt x="715073" y="1962467"/>
                  </a:lnTo>
                  <a:lnTo>
                    <a:pt x="717486" y="1961197"/>
                  </a:lnTo>
                  <a:lnTo>
                    <a:pt x="718185" y="1961197"/>
                  </a:lnTo>
                  <a:lnTo>
                    <a:pt x="718185" y="1916353"/>
                  </a:lnTo>
                  <a:lnTo>
                    <a:pt x="716876" y="1918017"/>
                  </a:lnTo>
                  <a:lnTo>
                    <a:pt x="716394" y="1918576"/>
                  </a:lnTo>
                  <a:lnTo>
                    <a:pt x="716394" y="1924685"/>
                  </a:lnTo>
                  <a:lnTo>
                    <a:pt x="715746" y="1925637"/>
                  </a:lnTo>
                  <a:lnTo>
                    <a:pt x="715264" y="1925637"/>
                  </a:lnTo>
                  <a:lnTo>
                    <a:pt x="716394" y="1924685"/>
                  </a:lnTo>
                  <a:lnTo>
                    <a:pt x="716394" y="1918576"/>
                  </a:lnTo>
                  <a:lnTo>
                    <a:pt x="709117" y="1926907"/>
                  </a:lnTo>
                  <a:lnTo>
                    <a:pt x="701916" y="1937067"/>
                  </a:lnTo>
                  <a:lnTo>
                    <a:pt x="699465" y="1939607"/>
                  </a:lnTo>
                  <a:lnTo>
                    <a:pt x="696582" y="1943417"/>
                  </a:lnTo>
                  <a:lnTo>
                    <a:pt x="689559" y="1947227"/>
                  </a:lnTo>
                  <a:lnTo>
                    <a:pt x="685546" y="1954847"/>
                  </a:lnTo>
                  <a:lnTo>
                    <a:pt x="680948" y="1958657"/>
                  </a:lnTo>
                  <a:lnTo>
                    <a:pt x="680262" y="1959927"/>
                  </a:lnTo>
                  <a:lnTo>
                    <a:pt x="679526" y="1962467"/>
                  </a:lnTo>
                  <a:lnTo>
                    <a:pt x="680186" y="1962467"/>
                  </a:lnTo>
                  <a:lnTo>
                    <a:pt x="683514" y="1959927"/>
                  </a:lnTo>
                  <a:lnTo>
                    <a:pt x="683602" y="1961197"/>
                  </a:lnTo>
                  <a:lnTo>
                    <a:pt x="682853" y="1962467"/>
                  </a:lnTo>
                  <a:lnTo>
                    <a:pt x="685431" y="1959927"/>
                  </a:lnTo>
                  <a:lnTo>
                    <a:pt x="686727" y="1958657"/>
                  </a:lnTo>
                  <a:lnTo>
                    <a:pt x="687641" y="1958657"/>
                  </a:lnTo>
                  <a:lnTo>
                    <a:pt x="688962" y="1957387"/>
                  </a:lnTo>
                  <a:lnTo>
                    <a:pt x="690372" y="1957387"/>
                  </a:lnTo>
                  <a:lnTo>
                    <a:pt x="687946" y="1962467"/>
                  </a:lnTo>
                  <a:lnTo>
                    <a:pt x="681659" y="1970087"/>
                  </a:lnTo>
                  <a:lnTo>
                    <a:pt x="678726" y="1972627"/>
                  </a:lnTo>
                  <a:lnTo>
                    <a:pt x="674992" y="1972627"/>
                  </a:lnTo>
                  <a:lnTo>
                    <a:pt x="673201" y="1973897"/>
                  </a:lnTo>
                  <a:lnTo>
                    <a:pt x="669213" y="1976437"/>
                  </a:lnTo>
                  <a:lnTo>
                    <a:pt x="667651" y="1977707"/>
                  </a:lnTo>
                  <a:lnTo>
                    <a:pt x="666305" y="1980247"/>
                  </a:lnTo>
                  <a:lnTo>
                    <a:pt x="663333" y="1985149"/>
                  </a:lnTo>
                  <a:lnTo>
                    <a:pt x="663333" y="2066607"/>
                  </a:lnTo>
                  <a:lnTo>
                    <a:pt x="662584" y="2067877"/>
                  </a:lnTo>
                  <a:lnTo>
                    <a:pt x="662139" y="2067877"/>
                  </a:lnTo>
                  <a:lnTo>
                    <a:pt x="660196" y="2070417"/>
                  </a:lnTo>
                  <a:lnTo>
                    <a:pt x="659053" y="2070417"/>
                  </a:lnTo>
                  <a:lnTo>
                    <a:pt x="658850" y="2069147"/>
                  </a:lnTo>
                  <a:lnTo>
                    <a:pt x="659472" y="2069147"/>
                  </a:lnTo>
                  <a:lnTo>
                    <a:pt x="659828" y="2067877"/>
                  </a:lnTo>
                  <a:lnTo>
                    <a:pt x="660819" y="2066607"/>
                  </a:lnTo>
                  <a:lnTo>
                    <a:pt x="661809" y="2065337"/>
                  </a:lnTo>
                  <a:lnTo>
                    <a:pt x="662813" y="2065337"/>
                  </a:lnTo>
                  <a:lnTo>
                    <a:pt x="663257" y="2066607"/>
                  </a:lnTo>
                  <a:lnTo>
                    <a:pt x="663333" y="1985149"/>
                  </a:lnTo>
                  <a:lnTo>
                    <a:pt x="663219" y="1985327"/>
                  </a:lnTo>
                  <a:lnTo>
                    <a:pt x="662127" y="1987867"/>
                  </a:lnTo>
                  <a:lnTo>
                    <a:pt x="661962" y="1988032"/>
                  </a:lnTo>
                  <a:lnTo>
                    <a:pt x="661962" y="2003107"/>
                  </a:lnTo>
                  <a:lnTo>
                    <a:pt x="661263" y="2005647"/>
                  </a:lnTo>
                  <a:lnTo>
                    <a:pt x="660450" y="2008187"/>
                  </a:lnTo>
                  <a:lnTo>
                    <a:pt x="656145" y="2011997"/>
                  </a:lnTo>
                  <a:lnTo>
                    <a:pt x="652132" y="2015807"/>
                  </a:lnTo>
                  <a:lnTo>
                    <a:pt x="651129" y="2017077"/>
                  </a:lnTo>
                  <a:lnTo>
                    <a:pt x="649820" y="2017077"/>
                  </a:lnTo>
                  <a:lnTo>
                    <a:pt x="651687" y="2014537"/>
                  </a:lnTo>
                  <a:lnTo>
                    <a:pt x="652780" y="2013267"/>
                  </a:lnTo>
                  <a:lnTo>
                    <a:pt x="656043" y="2009457"/>
                  </a:lnTo>
                  <a:lnTo>
                    <a:pt x="660400" y="2004377"/>
                  </a:lnTo>
                  <a:lnTo>
                    <a:pt x="661771" y="2003107"/>
                  </a:lnTo>
                  <a:lnTo>
                    <a:pt x="661962" y="2003107"/>
                  </a:lnTo>
                  <a:lnTo>
                    <a:pt x="661962" y="1988032"/>
                  </a:lnTo>
                  <a:lnTo>
                    <a:pt x="660819" y="1989137"/>
                  </a:lnTo>
                  <a:lnTo>
                    <a:pt x="656539" y="1992947"/>
                  </a:lnTo>
                  <a:lnTo>
                    <a:pt x="654583" y="1994217"/>
                  </a:lnTo>
                  <a:lnTo>
                    <a:pt x="653376" y="1994217"/>
                  </a:lnTo>
                  <a:lnTo>
                    <a:pt x="652513" y="1996757"/>
                  </a:lnTo>
                  <a:lnTo>
                    <a:pt x="650074" y="2000567"/>
                  </a:lnTo>
                  <a:lnTo>
                    <a:pt x="656285" y="1995487"/>
                  </a:lnTo>
                  <a:lnTo>
                    <a:pt x="657796" y="1994217"/>
                  </a:lnTo>
                  <a:lnTo>
                    <a:pt x="659841" y="1992947"/>
                  </a:lnTo>
                  <a:lnTo>
                    <a:pt x="660615" y="1992947"/>
                  </a:lnTo>
                  <a:lnTo>
                    <a:pt x="660298" y="1994217"/>
                  </a:lnTo>
                  <a:lnTo>
                    <a:pt x="659130" y="1995487"/>
                  </a:lnTo>
                  <a:lnTo>
                    <a:pt x="654329" y="2000567"/>
                  </a:lnTo>
                  <a:lnTo>
                    <a:pt x="650062" y="2004377"/>
                  </a:lnTo>
                  <a:lnTo>
                    <a:pt x="645477" y="2009457"/>
                  </a:lnTo>
                  <a:lnTo>
                    <a:pt x="645045" y="2009457"/>
                  </a:lnTo>
                  <a:lnTo>
                    <a:pt x="645325" y="2008187"/>
                  </a:lnTo>
                  <a:lnTo>
                    <a:pt x="643966" y="2008187"/>
                  </a:lnTo>
                  <a:lnTo>
                    <a:pt x="643305" y="2005647"/>
                  </a:lnTo>
                  <a:lnTo>
                    <a:pt x="638441" y="2009457"/>
                  </a:lnTo>
                  <a:lnTo>
                    <a:pt x="632485" y="2015807"/>
                  </a:lnTo>
                  <a:lnTo>
                    <a:pt x="632142" y="2017077"/>
                  </a:lnTo>
                  <a:lnTo>
                    <a:pt x="637984" y="2013267"/>
                  </a:lnTo>
                  <a:lnTo>
                    <a:pt x="632561" y="2018347"/>
                  </a:lnTo>
                  <a:lnTo>
                    <a:pt x="630618" y="2022157"/>
                  </a:lnTo>
                  <a:lnTo>
                    <a:pt x="626910" y="2025967"/>
                  </a:lnTo>
                  <a:lnTo>
                    <a:pt x="625055" y="2028507"/>
                  </a:lnTo>
                  <a:lnTo>
                    <a:pt x="625030" y="2029777"/>
                  </a:lnTo>
                  <a:lnTo>
                    <a:pt x="628764" y="2028507"/>
                  </a:lnTo>
                  <a:lnTo>
                    <a:pt x="631482" y="2025967"/>
                  </a:lnTo>
                  <a:lnTo>
                    <a:pt x="635304" y="2022157"/>
                  </a:lnTo>
                  <a:lnTo>
                    <a:pt x="636016" y="2022157"/>
                  </a:lnTo>
                  <a:lnTo>
                    <a:pt x="636155" y="2023427"/>
                  </a:lnTo>
                  <a:lnTo>
                    <a:pt x="635698" y="2023427"/>
                  </a:lnTo>
                  <a:lnTo>
                    <a:pt x="635698" y="2061527"/>
                  </a:lnTo>
                  <a:lnTo>
                    <a:pt x="635292" y="2061527"/>
                  </a:lnTo>
                  <a:lnTo>
                    <a:pt x="634238" y="2062797"/>
                  </a:lnTo>
                  <a:lnTo>
                    <a:pt x="632866" y="2064067"/>
                  </a:lnTo>
                  <a:lnTo>
                    <a:pt x="631609" y="2065337"/>
                  </a:lnTo>
                  <a:lnTo>
                    <a:pt x="629399" y="2066607"/>
                  </a:lnTo>
                  <a:lnTo>
                    <a:pt x="630186" y="2065337"/>
                  </a:lnTo>
                  <a:lnTo>
                    <a:pt x="632574" y="2062797"/>
                  </a:lnTo>
                  <a:lnTo>
                    <a:pt x="634174" y="2060257"/>
                  </a:lnTo>
                  <a:lnTo>
                    <a:pt x="635393" y="2060257"/>
                  </a:lnTo>
                  <a:lnTo>
                    <a:pt x="635698" y="2061527"/>
                  </a:lnTo>
                  <a:lnTo>
                    <a:pt x="635698" y="2023427"/>
                  </a:lnTo>
                  <a:lnTo>
                    <a:pt x="635254" y="2023427"/>
                  </a:lnTo>
                  <a:lnTo>
                    <a:pt x="630135" y="2029777"/>
                  </a:lnTo>
                  <a:lnTo>
                    <a:pt x="629208" y="2030895"/>
                  </a:lnTo>
                  <a:lnTo>
                    <a:pt x="629208" y="2070900"/>
                  </a:lnTo>
                  <a:lnTo>
                    <a:pt x="629107" y="2071687"/>
                  </a:lnTo>
                  <a:lnTo>
                    <a:pt x="628408" y="2071687"/>
                  </a:lnTo>
                  <a:lnTo>
                    <a:pt x="629208" y="2070900"/>
                  </a:lnTo>
                  <a:lnTo>
                    <a:pt x="629208" y="2030895"/>
                  </a:lnTo>
                  <a:lnTo>
                    <a:pt x="625894" y="2034857"/>
                  </a:lnTo>
                  <a:lnTo>
                    <a:pt x="624649" y="2034857"/>
                  </a:lnTo>
                  <a:lnTo>
                    <a:pt x="624649" y="2076767"/>
                  </a:lnTo>
                  <a:lnTo>
                    <a:pt x="624039" y="2078037"/>
                  </a:lnTo>
                  <a:lnTo>
                    <a:pt x="623658" y="2079307"/>
                  </a:lnTo>
                  <a:lnTo>
                    <a:pt x="623150" y="2079307"/>
                  </a:lnTo>
                  <a:lnTo>
                    <a:pt x="622096" y="2080577"/>
                  </a:lnTo>
                  <a:lnTo>
                    <a:pt x="620826" y="2080577"/>
                  </a:lnTo>
                  <a:lnTo>
                    <a:pt x="621360" y="2079307"/>
                  </a:lnTo>
                  <a:lnTo>
                    <a:pt x="622109" y="2079307"/>
                  </a:lnTo>
                  <a:lnTo>
                    <a:pt x="624649" y="2076767"/>
                  </a:lnTo>
                  <a:lnTo>
                    <a:pt x="624649" y="2034857"/>
                  </a:lnTo>
                  <a:lnTo>
                    <a:pt x="622541" y="2034857"/>
                  </a:lnTo>
                  <a:lnTo>
                    <a:pt x="622046" y="2036127"/>
                  </a:lnTo>
                  <a:lnTo>
                    <a:pt x="617207" y="2039937"/>
                  </a:lnTo>
                  <a:lnTo>
                    <a:pt x="614883" y="2041207"/>
                  </a:lnTo>
                  <a:lnTo>
                    <a:pt x="615899" y="2036127"/>
                  </a:lnTo>
                  <a:lnTo>
                    <a:pt x="614222" y="2037397"/>
                  </a:lnTo>
                  <a:lnTo>
                    <a:pt x="610641" y="2041207"/>
                  </a:lnTo>
                  <a:lnTo>
                    <a:pt x="609003" y="2043747"/>
                  </a:lnTo>
                  <a:lnTo>
                    <a:pt x="607542" y="2046287"/>
                  </a:lnTo>
                  <a:lnTo>
                    <a:pt x="607999" y="2046287"/>
                  </a:lnTo>
                  <a:lnTo>
                    <a:pt x="608368" y="2045017"/>
                  </a:lnTo>
                  <a:lnTo>
                    <a:pt x="611822" y="2042477"/>
                  </a:lnTo>
                  <a:lnTo>
                    <a:pt x="612775" y="2042477"/>
                  </a:lnTo>
                  <a:lnTo>
                    <a:pt x="609346" y="2047557"/>
                  </a:lnTo>
                  <a:lnTo>
                    <a:pt x="607872" y="2048827"/>
                  </a:lnTo>
                  <a:lnTo>
                    <a:pt x="606945" y="2051367"/>
                  </a:lnTo>
                  <a:lnTo>
                    <a:pt x="607314" y="2051367"/>
                  </a:lnTo>
                  <a:lnTo>
                    <a:pt x="608342" y="2053907"/>
                  </a:lnTo>
                  <a:lnTo>
                    <a:pt x="607326" y="2058987"/>
                  </a:lnTo>
                  <a:lnTo>
                    <a:pt x="615238" y="2053907"/>
                  </a:lnTo>
                  <a:lnTo>
                    <a:pt x="614197" y="2055177"/>
                  </a:lnTo>
                  <a:lnTo>
                    <a:pt x="611403" y="2057717"/>
                  </a:lnTo>
                  <a:lnTo>
                    <a:pt x="609168" y="2060257"/>
                  </a:lnTo>
                  <a:lnTo>
                    <a:pt x="604202" y="2066607"/>
                  </a:lnTo>
                  <a:lnTo>
                    <a:pt x="601700" y="2067877"/>
                  </a:lnTo>
                  <a:lnTo>
                    <a:pt x="599262" y="2070417"/>
                  </a:lnTo>
                  <a:lnTo>
                    <a:pt x="594931" y="2074227"/>
                  </a:lnTo>
                  <a:lnTo>
                    <a:pt x="593331" y="2075497"/>
                  </a:lnTo>
                  <a:lnTo>
                    <a:pt x="590880" y="2078037"/>
                  </a:lnTo>
                  <a:lnTo>
                    <a:pt x="592391" y="2078037"/>
                  </a:lnTo>
                  <a:lnTo>
                    <a:pt x="592785" y="2079307"/>
                  </a:lnTo>
                  <a:lnTo>
                    <a:pt x="591718" y="2080577"/>
                  </a:lnTo>
                  <a:lnTo>
                    <a:pt x="589838" y="2083117"/>
                  </a:lnTo>
                  <a:lnTo>
                    <a:pt x="584009" y="2089467"/>
                  </a:lnTo>
                  <a:lnTo>
                    <a:pt x="583768" y="2089467"/>
                  </a:lnTo>
                  <a:lnTo>
                    <a:pt x="583653" y="2090737"/>
                  </a:lnTo>
                  <a:lnTo>
                    <a:pt x="582295" y="2092667"/>
                  </a:lnTo>
                  <a:lnTo>
                    <a:pt x="582295" y="2094547"/>
                  </a:lnTo>
                  <a:lnTo>
                    <a:pt x="582142" y="2095817"/>
                  </a:lnTo>
                  <a:lnTo>
                    <a:pt x="581812" y="2095817"/>
                  </a:lnTo>
                  <a:lnTo>
                    <a:pt x="580872" y="2097087"/>
                  </a:lnTo>
                  <a:lnTo>
                    <a:pt x="580034" y="2098332"/>
                  </a:lnTo>
                  <a:lnTo>
                    <a:pt x="580034" y="2137727"/>
                  </a:lnTo>
                  <a:lnTo>
                    <a:pt x="579970" y="2138997"/>
                  </a:lnTo>
                  <a:lnTo>
                    <a:pt x="579297" y="2138997"/>
                  </a:lnTo>
                  <a:lnTo>
                    <a:pt x="579450" y="2137727"/>
                  </a:lnTo>
                  <a:lnTo>
                    <a:pt x="580034" y="2137727"/>
                  </a:lnTo>
                  <a:lnTo>
                    <a:pt x="580034" y="2098332"/>
                  </a:lnTo>
                  <a:lnTo>
                    <a:pt x="579577" y="2098357"/>
                  </a:lnTo>
                  <a:lnTo>
                    <a:pt x="579755" y="2097087"/>
                  </a:lnTo>
                  <a:lnTo>
                    <a:pt x="580859" y="2095817"/>
                  </a:lnTo>
                  <a:lnTo>
                    <a:pt x="581634" y="2094547"/>
                  </a:lnTo>
                  <a:lnTo>
                    <a:pt x="582295" y="2094547"/>
                  </a:lnTo>
                  <a:lnTo>
                    <a:pt x="582295" y="2092667"/>
                  </a:lnTo>
                  <a:lnTo>
                    <a:pt x="581863" y="2093277"/>
                  </a:lnTo>
                  <a:lnTo>
                    <a:pt x="580009" y="2095817"/>
                  </a:lnTo>
                  <a:lnTo>
                    <a:pt x="579208" y="2094547"/>
                  </a:lnTo>
                  <a:lnTo>
                    <a:pt x="578751" y="2094547"/>
                  </a:lnTo>
                  <a:lnTo>
                    <a:pt x="577088" y="2093277"/>
                  </a:lnTo>
                  <a:lnTo>
                    <a:pt x="575665" y="2094547"/>
                  </a:lnTo>
                  <a:lnTo>
                    <a:pt x="572147" y="2098357"/>
                  </a:lnTo>
                  <a:lnTo>
                    <a:pt x="568236" y="2103145"/>
                  </a:lnTo>
                  <a:lnTo>
                    <a:pt x="568236" y="2120950"/>
                  </a:lnTo>
                  <a:lnTo>
                    <a:pt x="566204" y="2123757"/>
                  </a:lnTo>
                  <a:lnTo>
                    <a:pt x="567905" y="2121217"/>
                  </a:lnTo>
                  <a:lnTo>
                    <a:pt x="568236" y="2120950"/>
                  </a:lnTo>
                  <a:lnTo>
                    <a:pt x="568236" y="2103145"/>
                  </a:lnTo>
                  <a:lnTo>
                    <a:pt x="566127" y="2105723"/>
                  </a:lnTo>
                  <a:lnTo>
                    <a:pt x="566127" y="2121217"/>
                  </a:lnTo>
                  <a:lnTo>
                    <a:pt x="566064" y="2123757"/>
                  </a:lnTo>
                  <a:lnTo>
                    <a:pt x="565048" y="2123757"/>
                  </a:lnTo>
                  <a:lnTo>
                    <a:pt x="564337" y="2122487"/>
                  </a:lnTo>
                  <a:lnTo>
                    <a:pt x="564743" y="2122487"/>
                  </a:lnTo>
                  <a:lnTo>
                    <a:pt x="565569" y="2121217"/>
                  </a:lnTo>
                  <a:lnTo>
                    <a:pt x="566127" y="2121217"/>
                  </a:lnTo>
                  <a:lnTo>
                    <a:pt x="566127" y="2105723"/>
                  </a:lnTo>
                  <a:lnTo>
                    <a:pt x="562800" y="2109787"/>
                  </a:lnTo>
                  <a:lnTo>
                    <a:pt x="561098" y="2111057"/>
                  </a:lnTo>
                  <a:lnTo>
                    <a:pt x="558342" y="2112327"/>
                  </a:lnTo>
                  <a:lnTo>
                    <a:pt x="560108" y="2109787"/>
                  </a:lnTo>
                  <a:lnTo>
                    <a:pt x="562203" y="2107247"/>
                  </a:lnTo>
                  <a:lnTo>
                    <a:pt x="564083" y="2103437"/>
                  </a:lnTo>
                  <a:lnTo>
                    <a:pt x="566166" y="2100897"/>
                  </a:lnTo>
                  <a:lnTo>
                    <a:pt x="569048" y="2098357"/>
                  </a:lnTo>
                  <a:lnTo>
                    <a:pt x="571919" y="2095817"/>
                  </a:lnTo>
                  <a:lnTo>
                    <a:pt x="575970" y="2090737"/>
                  </a:lnTo>
                  <a:lnTo>
                    <a:pt x="583806" y="2084387"/>
                  </a:lnTo>
                  <a:lnTo>
                    <a:pt x="587400" y="2080577"/>
                  </a:lnTo>
                  <a:lnTo>
                    <a:pt x="592035" y="2071687"/>
                  </a:lnTo>
                  <a:lnTo>
                    <a:pt x="591807" y="2071687"/>
                  </a:lnTo>
                  <a:lnTo>
                    <a:pt x="584517" y="2076767"/>
                  </a:lnTo>
                  <a:lnTo>
                    <a:pt x="580059" y="2081847"/>
                  </a:lnTo>
                  <a:lnTo>
                    <a:pt x="573328" y="2086927"/>
                  </a:lnTo>
                  <a:lnTo>
                    <a:pt x="573328" y="2090737"/>
                  </a:lnTo>
                  <a:lnTo>
                    <a:pt x="570839" y="2093277"/>
                  </a:lnTo>
                  <a:lnTo>
                    <a:pt x="570534" y="2094547"/>
                  </a:lnTo>
                  <a:lnTo>
                    <a:pt x="569099" y="2095817"/>
                  </a:lnTo>
                  <a:lnTo>
                    <a:pt x="567524" y="2098357"/>
                  </a:lnTo>
                  <a:lnTo>
                    <a:pt x="568871" y="2093277"/>
                  </a:lnTo>
                  <a:lnTo>
                    <a:pt x="565277" y="2097087"/>
                  </a:lnTo>
                  <a:lnTo>
                    <a:pt x="563067" y="2099627"/>
                  </a:lnTo>
                  <a:lnTo>
                    <a:pt x="559447" y="2102167"/>
                  </a:lnTo>
                  <a:lnTo>
                    <a:pt x="558203" y="2103437"/>
                  </a:lnTo>
                  <a:lnTo>
                    <a:pt x="558660" y="2104707"/>
                  </a:lnTo>
                  <a:lnTo>
                    <a:pt x="559549" y="2108517"/>
                  </a:lnTo>
                  <a:lnTo>
                    <a:pt x="553478" y="2116137"/>
                  </a:lnTo>
                  <a:lnTo>
                    <a:pt x="548881" y="2121217"/>
                  </a:lnTo>
                  <a:lnTo>
                    <a:pt x="547725" y="2123757"/>
                  </a:lnTo>
                  <a:lnTo>
                    <a:pt x="546341" y="2125027"/>
                  </a:lnTo>
                  <a:lnTo>
                    <a:pt x="546481" y="2126297"/>
                  </a:lnTo>
                  <a:lnTo>
                    <a:pt x="548347" y="2125027"/>
                  </a:lnTo>
                  <a:lnTo>
                    <a:pt x="549859" y="2123757"/>
                  </a:lnTo>
                  <a:lnTo>
                    <a:pt x="552450" y="2122487"/>
                  </a:lnTo>
                  <a:lnTo>
                    <a:pt x="554939" y="2118677"/>
                  </a:lnTo>
                  <a:lnTo>
                    <a:pt x="554545" y="2122487"/>
                  </a:lnTo>
                  <a:lnTo>
                    <a:pt x="558076" y="2119947"/>
                  </a:lnTo>
                  <a:lnTo>
                    <a:pt x="555015" y="2126297"/>
                  </a:lnTo>
                  <a:lnTo>
                    <a:pt x="554609" y="2127567"/>
                  </a:lnTo>
                  <a:lnTo>
                    <a:pt x="549783" y="2131377"/>
                  </a:lnTo>
                  <a:lnTo>
                    <a:pt x="544004" y="2136457"/>
                  </a:lnTo>
                  <a:lnTo>
                    <a:pt x="539750" y="2138997"/>
                  </a:lnTo>
                  <a:lnTo>
                    <a:pt x="538594" y="2138997"/>
                  </a:lnTo>
                  <a:lnTo>
                    <a:pt x="563283" y="2141537"/>
                  </a:lnTo>
                  <a:lnTo>
                    <a:pt x="638276" y="2144077"/>
                  </a:lnTo>
                  <a:lnTo>
                    <a:pt x="676249" y="2144077"/>
                  </a:lnTo>
                  <a:lnTo>
                    <a:pt x="682015" y="2138997"/>
                  </a:lnTo>
                  <a:lnTo>
                    <a:pt x="682752" y="2137727"/>
                  </a:lnTo>
                  <a:lnTo>
                    <a:pt x="684949" y="2133917"/>
                  </a:lnTo>
                  <a:lnTo>
                    <a:pt x="692734" y="2123757"/>
                  </a:lnTo>
                  <a:lnTo>
                    <a:pt x="695642" y="2119947"/>
                  </a:lnTo>
                  <a:lnTo>
                    <a:pt x="696620" y="2118677"/>
                  </a:lnTo>
                  <a:lnTo>
                    <a:pt x="701573" y="2112327"/>
                  </a:lnTo>
                  <a:lnTo>
                    <a:pt x="706704" y="2107247"/>
                  </a:lnTo>
                  <a:lnTo>
                    <a:pt x="711962" y="2100897"/>
                  </a:lnTo>
                  <a:lnTo>
                    <a:pt x="715518" y="2098357"/>
                  </a:lnTo>
                  <a:lnTo>
                    <a:pt x="717283" y="2097087"/>
                  </a:lnTo>
                  <a:lnTo>
                    <a:pt x="717169" y="2094547"/>
                  </a:lnTo>
                  <a:lnTo>
                    <a:pt x="716876" y="2092007"/>
                  </a:lnTo>
                  <a:lnTo>
                    <a:pt x="722249" y="2085657"/>
                  </a:lnTo>
                  <a:lnTo>
                    <a:pt x="724382" y="2083117"/>
                  </a:lnTo>
                  <a:lnTo>
                    <a:pt x="724877" y="2081847"/>
                  </a:lnTo>
                  <a:lnTo>
                    <a:pt x="722439" y="2080577"/>
                  </a:lnTo>
                  <a:lnTo>
                    <a:pt x="720204" y="2081847"/>
                  </a:lnTo>
                  <a:lnTo>
                    <a:pt x="718096" y="2081847"/>
                  </a:lnTo>
                  <a:lnTo>
                    <a:pt x="713333" y="2085657"/>
                  </a:lnTo>
                  <a:lnTo>
                    <a:pt x="713943" y="2083117"/>
                  </a:lnTo>
                  <a:lnTo>
                    <a:pt x="713828" y="2081847"/>
                  </a:lnTo>
                  <a:lnTo>
                    <a:pt x="713765" y="2076767"/>
                  </a:lnTo>
                  <a:lnTo>
                    <a:pt x="718997" y="2072957"/>
                  </a:lnTo>
                  <a:lnTo>
                    <a:pt x="720940" y="2071687"/>
                  </a:lnTo>
                  <a:lnTo>
                    <a:pt x="722896" y="2070417"/>
                  </a:lnTo>
                  <a:lnTo>
                    <a:pt x="727316" y="2066607"/>
                  </a:lnTo>
                  <a:lnTo>
                    <a:pt x="733056" y="2066607"/>
                  </a:lnTo>
                  <a:lnTo>
                    <a:pt x="734199" y="2065337"/>
                  </a:lnTo>
                  <a:lnTo>
                    <a:pt x="738759" y="2060257"/>
                  </a:lnTo>
                  <a:lnTo>
                    <a:pt x="743305" y="2055177"/>
                  </a:lnTo>
                  <a:lnTo>
                    <a:pt x="743762" y="2053907"/>
                  </a:lnTo>
                  <a:lnTo>
                    <a:pt x="747356" y="2043747"/>
                  </a:lnTo>
                  <a:lnTo>
                    <a:pt x="748588" y="2042477"/>
                  </a:lnTo>
                  <a:lnTo>
                    <a:pt x="749820" y="2041207"/>
                  </a:lnTo>
                  <a:lnTo>
                    <a:pt x="755510" y="2038667"/>
                  </a:lnTo>
                  <a:lnTo>
                    <a:pt x="755992" y="2037397"/>
                  </a:lnTo>
                  <a:lnTo>
                    <a:pt x="756310" y="2038667"/>
                  </a:lnTo>
                  <a:lnTo>
                    <a:pt x="756831" y="2037397"/>
                  </a:lnTo>
                  <a:lnTo>
                    <a:pt x="760476" y="2036127"/>
                  </a:lnTo>
                  <a:lnTo>
                    <a:pt x="761250" y="2034857"/>
                  </a:lnTo>
                  <a:lnTo>
                    <a:pt x="765848" y="2028507"/>
                  </a:lnTo>
                  <a:lnTo>
                    <a:pt x="771245" y="2022157"/>
                  </a:lnTo>
                  <a:lnTo>
                    <a:pt x="773010" y="2019617"/>
                  </a:lnTo>
                  <a:lnTo>
                    <a:pt x="773188" y="2018347"/>
                  </a:lnTo>
                  <a:lnTo>
                    <a:pt x="771334" y="2018347"/>
                  </a:lnTo>
                  <a:lnTo>
                    <a:pt x="770496" y="2019617"/>
                  </a:lnTo>
                  <a:lnTo>
                    <a:pt x="769467" y="2020887"/>
                  </a:lnTo>
                  <a:lnTo>
                    <a:pt x="767854" y="2023427"/>
                  </a:lnTo>
                  <a:lnTo>
                    <a:pt x="767308" y="2024697"/>
                  </a:lnTo>
                  <a:lnTo>
                    <a:pt x="764463" y="2028507"/>
                  </a:lnTo>
                  <a:lnTo>
                    <a:pt x="761949" y="2031047"/>
                  </a:lnTo>
                  <a:lnTo>
                    <a:pt x="758126" y="2033587"/>
                  </a:lnTo>
                  <a:lnTo>
                    <a:pt x="754519" y="2036127"/>
                  </a:lnTo>
                  <a:lnTo>
                    <a:pt x="753948" y="2036127"/>
                  </a:lnTo>
                  <a:lnTo>
                    <a:pt x="753503" y="2034857"/>
                  </a:lnTo>
                  <a:lnTo>
                    <a:pt x="757580" y="2029777"/>
                  </a:lnTo>
                  <a:lnTo>
                    <a:pt x="758431" y="2028507"/>
                  </a:lnTo>
                  <a:lnTo>
                    <a:pt x="758964" y="2027237"/>
                  </a:lnTo>
                  <a:lnTo>
                    <a:pt x="760260" y="2023427"/>
                  </a:lnTo>
                  <a:lnTo>
                    <a:pt x="761796" y="2022157"/>
                  </a:lnTo>
                  <a:lnTo>
                    <a:pt x="763320" y="2020887"/>
                  </a:lnTo>
                  <a:lnTo>
                    <a:pt x="769213" y="2017077"/>
                  </a:lnTo>
                  <a:lnTo>
                    <a:pt x="772261" y="2014537"/>
                  </a:lnTo>
                  <a:lnTo>
                    <a:pt x="778294" y="2008187"/>
                  </a:lnTo>
                  <a:lnTo>
                    <a:pt x="781812" y="2006917"/>
                  </a:lnTo>
                  <a:lnTo>
                    <a:pt x="786447" y="2003107"/>
                  </a:lnTo>
                  <a:lnTo>
                    <a:pt x="787996" y="2001837"/>
                  </a:lnTo>
                  <a:lnTo>
                    <a:pt x="794727" y="1996757"/>
                  </a:lnTo>
                  <a:lnTo>
                    <a:pt x="798957" y="1992947"/>
                  </a:lnTo>
                  <a:lnTo>
                    <a:pt x="801776" y="1990407"/>
                  </a:lnTo>
                  <a:lnTo>
                    <a:pt x="807008" y="1985327"/>
                  </a:lnTo>
                  <a:lnTo>
                    <a:pt x="809625" y="1982787"/>
                  </a:lnTo>
                  <a:lnTo>
                    <a:pt x="810691" y="1980247"/>
                  </a:lnTo>
                  <a:lnTo>
                    <a:pt x="811466" y="1978977"/>
                  </a:lnTo>
                  <a:lnTo>
                    <a:pt x="810412" y="1978977"/>
                  </a:lnTo>
                  <a:lnTo>
                    <a:pt x="809142" y="1980247"/>
                  </a:lnTo>
                  <a:lnTo>
                    <a:pt x="808710" y="1980247"/>
                  </a:lnTo>
                  <a:lnTo>
                    <a:pt x="805789" y="1981517"/>
                  </a:lnTo>
                  <a:lnTo>
                    <a:pt x="801839" y="1985327"/>
                  </a:lnTo>
                  <a:lnTo>
                    <a:pt x="800036" y="1984057"/>
                  </a:lnTo>
                  <a:lnTo>
                    <a:pt x="802538" y="1978977"/>
                  </a:lnTo>
                  <a:lnTo>
                    <a:pt x="803325" y="1977707"/>
                  </a:lnTo>
                  <a:lnTo>
                    <a:pt x="805688" y="1973897"/>
                  </a:lnTo>
                  <a:lnTo>
                    <a:pt x="806475" y="1972627"/>
                  </a:lnTo>
                  <a:lnTo>
                    <a:pt x="804913" y="1971357"/>
                  </a:lnTo>
                  <a:lnTo>
                    <a:pt x="808583" y="1966277"/>
                  </a:lnTo>
                  <a:lnTo>
                    <a:pt x="809510" y="1965007"/>
                  </a:lnTo>
                  <a:lnTo>
                    <a:pt x="811720" y="1962467"/>
                  </a:lnTo>
                  <a:lnTo>
                    <a:pt x="811225" y="1961197"/>
                  </a:lnTo>
                  <a:lnTo>
                    <a:pt x="808774" y="1965007"/>
                  </a:lnTo>
                  <a:lnTo>
                    <a:pt x="806246" y="1966277"/>
                  </a:lnTo>
                  <a:lnTo>
                    <a:pt x="806005" y="1966277"/>
                  </a:lnTo>
                  <a:lnTo>
                    <a:pt x="806792" y="1963737"/>
                  </a:lnTo>
                  <a:lnTo>
                    <a:pt x="807554" y="1961197"/>
                  </a:lnTo>
                  <a:lnTo>
                    <a:pt x="810780" y="1957387"/>
                  </a:lnTo>
                  <a:lnTo>
                    <a:pt x="811072" y="1956117"/>
                  </a:lnTo>
                  <a:lnTo>
                    <a:pt x="808151" y="1958657"/>
                  </a:lnTo>
                  <a:lnTo>
                    <a:pt x="807364" y="1959927"/>
                  </a:lnTo>
                  <a:lnTo>
                    <a:pt x="798309" y="1971357"/>
                  </a:lnTo>
                  <a:lnTo>
                    <a:pt x="796391" y="1973897"/>
                  </a:lnTo>
                  <a:lnTo>
                    <a:pt x="795299" y="1971357"/>
                  </a:lnTo>
                  <a:lnTo>
                    <a:pt x="791311" y="1976437"/>
                  </a:lnTo>
                  <a:lnTo>
                    <a:pt x="789178" y="1976437"/>
                  </a:lnTo>
                  <a:lnTo>
                    <a:pt x="787082" y="1977707"/>
                  </a:lnTo>
                  <a:lnTo>
                    <a:pt x="787692" y="1975167"/>
                  </a:lnTo>
                  <a:lnTo>
                    <a:pt x="790016" y="1973897"/>
                  </a:lnTo>
                  <a:lnTo>
                    <a:pt x="793407" y="1970087"/>
                  </a:lnTo>
                  <a:lnTo>
                    <a:pt x="794905" y="1968817"/>
                  </a:lnTo>
                  <a:lnTo>
                    <a:pt x="796709" y="1965007"/>
                  </a:lnTo>
                  <a:lnTo>
                    <a:pt x="797356" y="1962467"/>
                  </a:lnTo>
                  <a:lnTo>
                    <a:pt x="798436" y="1961197"/>
                  </a:lnTo>
                  <a:lnTo>
                    <a:pt x="801662" y="1957387"/>
                  </a:lnTo>
                  <a:lnTo>
                    <a:pt x="802728" y="1956117"/>
                  </a:lnTo>
                  <a:lnTo>
                    <a:pt x="804202" y="1956117"/>
                  </a:lnTo>
                  <a:lnTo>
                    <a:pt x="810031" y="1952307"/>
                  </a:lnTo>
                  <a:lnTo>
                    <a:pt x="813396" y="1949767"/>
                  </a:lnTo>
                  <a:lnTo>
                    <a:pt x="815352" y="1947227"/>
                  </a:lnTo>
                  <a:lnTo>
                    <a:pt x="821194" y="1939607"/>
                  </a:lnTo>
                  <a:lnTo>
                    <a:pt x="820305" y="1938337"/>
                  </a:lnTo>
                  <a:lnTo>
                    <a:pt x="817892" y="1938337"/>
                  </a:lnTo>
                  <a:lnTo>
                    <a:pt x="818337" y="1937067"/>
                  </a:lnTo>
                  <a:lnTo>
                    <a:pt x="819226" y="1935797"/>
                  </a:lnTo>
                  <a:lnTo>
                    <a:pt x="822693" y="1935797"/>
                  </a:lnTo>
                  <a:lnTo>
                    <a:pt x="826503" y="1931987"/>
                  </a:lnTo>
                  <a:lnTo>
                    <a:pt x="829056" y="1929447"/>
                  </a:lnTo>
                  <a:lnTo>
                    <a:pt x="830326" y="1928177"/>
                  </a:lnTo>
                  <a:lnTo>
                    <a:pt x="831519" y="1930717"/>
                  </a:lnTo>
                  <a:lnTo>
                    <a:pt x="834199" y="1928177"/>
                  </a:lnTo>
                  <a:lnTo>
                    <a:pt x="836079" y="1925637"/>
                  </a:lnTo>
                  <a:lnTo>
                    <a:pt x="837971" y="1923097"/>
                  </a:lnTo>
                  <a:lnTo>
                    <a:pt x="837018" y="1923097"/>
                  </a:lnTo>
                  <a:lnTo>
                    <a:pt x="833196" y="1925637"/>
                  </a:lnTo>
                  <a:lnTo>
                    <a:pt x="833272" y="1924367"/>
                  </a:lnTo>
                  <a:lnTo>
                    <a:pt x="834085" y="1923097"/>
                  </a:lnTo>
                  <a:lnTo>
                    <a:pt x="837946" y="1919287"/>
                  </a:lnTo>
                  <a:lnTo>
                    <a:pt x="839228" y="1918017"/>
                  </a:lnTo>
                  <a:lnTo>
                    <a:pt x="841514" y="1916747"/>
                  </a:lnTo>
                  <a:lnTo>
                    <a:pt x="843800" y="1915477"/>
                  </a:lnTo>
                  <a:lnTo>
                    <a:pt x="844905" y="1914207"/>
                  </a:lnTo>
                  <a:lnTo>
                    <a:pt x="847115" y="1911667"/>
                  </a:lnTo>
                  <a:lnTo>
                    <a:pt x="851535" y="1906587"/>
                  </a:lnTo>
                  <a:lnTo>
                    <a:pt x="854849" y="1902777"/>
                  </a:lnTo>
                  <a:lnTo>
                    <a:pt x="857059" y="1900237"/>
                  </a:lnTo>
                  <a:lnTo>
                    <a:pt x="859942" y="1896427"/>
                  </a:lnTo>
                  <a:lnTo>
                    <a:pt x="860907" y="1895157"/>
                  </a:lnTo>
                  <a:lnTo>
                    <a:pt x="861872" y="1893887"/>
                  </a:lnTo>
                  <a:lnTo>
                    <a:pt x="863803" y="1891347"/>
                  </a:lnTo>
                  <a:lnTo>
                    <a:pt x="866546" y="1888807"/>
                  </a:lnTo>
                  <a:lnTo>
                    <a:pt x="873709" y="1883727"/>
                  </a:lnTo>
                  <a:lnTo>
                    <a:pt x="874382" y="1884997"/>
                  </a:lnTo>
                  <a:lnTo>
                    <a:pt x="866686" y="1896376"/>
                  </a:lnTo>
                  <a:lnTo>
                    <a:pt x="870991" y="1893887"/>
                  </a:lnTo>
                  <a:lnTo>
                    <a:pt x="876388" y="1887537"/>
                  </a:lnTo>
                  <a:lnTo>
                    <a:pt x="879360" y="1883727"/>
                  </a:lnTo>
                  <a:lnTo>
                    <a:pt x="880351" y="1882457"/>
                  </a:lnTo>
                  <a:lnTo>
                    <a:pt x="888060" y="1876107"/>
                  </a:lnTo>
                  <a:lnTo>
                    <a:pt x="889076" y="1874837"/>
                  </a:lnTo>
                  <a:lnTo>
                    <a:pt x="892683" y="1872297"/>
                  </a:lnTo>
                  <a:lnTo>
                    <a:pt x="896759" y="1865947"/>
                  </a:lnTo>
                  <a:lnTo>
                    <a:pt x="897420" y="1864677"/>
                  </a:lnTo>
                  <a:lnTo>
                    <a:pt x="898080" y="1863407"/>
                  </a:lnTo>
                  <a:lnTo>
                    <a:pt x="899922" y="1858327"/>
                  </a:lnTo>
                  <a:lnTo>
                    <a:pt x="906043" y="1851977"/>
                  </a:lnTo>
                  <a:lnTo>
                    <a:pt x="910158" y="1850707"/>
                  </a:lnTo>
                  <a:lnTo>
                    <a:pt x="909510" y="1851977"/>
                  </a:lnTo>
                  <a:lnTo>
                    <a:pt x="906919" y="1855787"/>
                  </a:lnTo>
                  <a:lnTo>
                    <a:pt x="904925" y="1857057"/>
                  </a:lnTo>
                  <a:lnTo>
                    <a:pt x="906500" y="1857057"/>
                  </a:lnTo>
                  <a:lnTo>
                    <a:pt x="907719" y="1855787"/>
                  </a:lnTo>
                  <a:lnTo>
                    <a:pt x="912253" y="1849437"/>
                  </a:lnTo>
                  <a:lnTo>
                    <a:pt x="915708" y="1846897"/>
                  </a:lnTo>
                  <a:lnTo>
                    <a:pt x="918959" y="1844357"/>
                  </a:lnTo>
                  <a:lnTo>
                    <a:pt x="918756" y="1845627"/>
                  </a:lnTo>
                  <a:lnTo>
                    <a:pt x="920178" y="1844357"/>
                  </a:lnTo>
                  <a:lnTo>
                    <a:pt x="924115" y="1839277"/>
                  </a:lnTo>
                  <a:lnTo>
                    <a:pt x="921600" y="1845627"/>
                  </a:lnTo>
                  <a:lnTo>
                    <a:pt x="923340" y="1844357"/>
                  </a:lnTo>
                  <a:lnTo>
                    <a:pt x="926045" y="1839277"/>
                  </a:lnTo>
                  <a:lnTo>
                    <a:pt x="926731" y="1838007"/>
                  </a:lnTo>
                  <a:lnTo>
                    <a:pt x="929297" y="1835467"/>
                  </a:lnTo>
                  <a:lnTo>
                    <a:pt x="934847" y="1830387"/>
                  </a:lnTo>
                  <a:lnTo>
                    <a:pt x="936548" y="1827847"/>
                  </a:lnTo>
                  <a:lnTo>
                    <a:pt x="938669" y="1825307"/>
                  </a:lnTo>
                  <a:lnTo>
                    <a:pt x="940206" y="1822767"/>
                  </a:lnTo>
                  <a:lnTo>
                    <a:pt x="939444" y="1822767"/>
                  </a:lnTo>
                  <a:lnTo>
                    <a:pt x="937209" y="1824037"/>
                  </a:lnTo>
                  <a:lnTo>
                    <a:pt x="933094" y="1827847"/>
                  </a:lnTo>
                  <a:lnTo>
                    <a:pt x="934021" y="1824037"/>
                  </a:lnTo>
                  <a:lnTo>
                    <a:pt x="933716" y="1824037"/>
                  </a:lnTo>
                  <a:lnTo>
                    <a:pt x="932548" y="1825307"/>
                  </a:lnTo>
                  <a:lnTo>
                    <a:pt x="921753" y="1836737"/>
                  </a:lnTo>
                  <a:lnTo>
                    <a:pt x="918870" y="1840547"/>
                  </a:lnTo>
                  <a:lnTo>
                    <a:pt x="908570" y="1850707"/>
                  </a:lnTo>
                  <a:lnTo>
                    <a:pt x="906513" y="1850707"/>
                  </a:lnTo>
                  <a:lnTo>
                    <a:pt x="909154" y="1844357"/>
                  </a:lnTo>
                  <a:lnTo>
                    <a:pt x="909828" y="1842033"/>
                  </a:lnTo>
                  <a:lnTo>
                    <a:pt x="907059" y="1845627"/>
                  </a:lnTo>
                  <a:lnTo>
                    <a:pt x="903757" y="1848167"/>
                  </a:lnTo>
                  <a:lnTo>
                    <a:pt x="900595" y="1851977"/>
                  </a:lnTo>
                  <a:lnTo>
                    <a:pt x="896607" y="1855787"/>
                  </a:lnTo>
                  <a:lnTo>
                    <a:pt x="896391" y="1857057"/>
                  </a:lnTo>
                  <a:lnTo>
                    <a:pt x="898880" y="1857057"/>
                  </a:lnTo>
                  <a:lnTo>
                    <a:pt x="898296" y="1858327"/>
                  </a:lnTo>
                  <a:lnTo>
                    <a:pt x="897636" y="1859597"/>
                  </a:lnTo>
                  <a:lnTo>
                    <a:pt x="890828" y="1864677"/>
                  </a:lnTo>
                  <a:lnTo>
                    <a:pt x="890193" y="1864677"/>
                  </a:lnTo>
                  <a:lnTo>
                    <a:pt x="891603" y="1860867"/>
                  </a:lnTo>
                  <a:lnTo>
                    <a:pt x="892556" y="1858327"/>
                  </a:lnTo>
                  <a:lnTo>
                    <a:pt x="892187" y="1857057"/>
                  </a:lnTo>
                  <a:lnTo>
                    <a:pt x="891603" y="1857057"/>
                  </a:lnTo>
                  <a:lnTo>
                    <a:pt x="894270" y="1854517"/>
                  </a:lnTo>
                  <a:lnTo>
                    <a:pt x="895908" y="1853247"/>
                  </a:lnTo>
                  <a:lnTo>
                    <a:pt x="901687" y="1845627"/>
                  </a:lnTo>
                  <a:lnTo>
                    <a:pt x="902639" y="1844357"/>
                  </a:lnTo>
                  <a:lnTo>
                    <a:pt x="906005" y="1843087"/>
                  </a:lnTo>
                  <a:lnTo>
                    <a:pt x="909878" y="1841855"/>
                  </a:lnTo>
                  <a:lnTo>
                    <a:pt x="910247" y="1840547"/>
                  </a:lnTo>
                  <a:lnTo>
                    <a:pt x="910691" y="1840547"/>
                  </a:lnTo>
                  <a:lnTo>
                    <a:pt x="911529" y="1839277"/>
                  </a:lnTo>
                  <a:lnTo>
                    <a:pt x="911377" y="1840547"/>
                  </a:lnTo>
                  <a:lnTo>
                    <a:pt x="912075" y="1839277"/>
                  </a:lnTo>
                  <a:lnTo>
                    <a:pt x="913460" y="1836737"/>
                  </a:lnTo>
                  <a:lnTo>
                    <a:pt x="915543" y="1832927"/>
                  </a:lnTo>
                  <a:lnTo>
                    <a:pt x="917613" y="1829117"/>
                  </a:lnTo>
                  <a:lnTo>
                    <a:pt x="918502" y="1827847"/>
                  </a:lnTo>
                  <a:lnTo>
                    <a:pt x="912025" y="1832927"/>
                  </a:lnTo>
                  <a:lnTo>
                    <a:pt x="911606" y="1831657"/>
                  </a:lnTo>
                  <a:lnTo>
                    <a:pt x="912177" y="1830387"/>
                  </a:lnTo>
                  <a:lnTo>
                    <a:pt x="912774" y="1829117"/>
                  </a:lnTo>
                  <a:lnTo>
                    <a:pt x="913650" y="1827847"/>
                  </a:lnTo>
                  <a:lnTo>
                    <a:pt x="915403" y="1825307"/>
                  </a:lnTo>
                  <a:lnTo>
                    <a:pt x="911669" y="1827847"/>
                  </a:lnTo>
                  <a:lnTo>
                    <a:pt x="911948" y="1826577"/>
                  </a:lnTo>
                  <a:lnTo>
                    <a:pt x="912088" y="1826577"/>
                  </a:lnTo>
                  <a:lnTo>
                    <a:pt x="914438" y="1822767"/>
                  </a:lnTo>
                  <a:lnTo>
                    <a:pt x="917346" y="1821497"/>
                  </a:lnTo>
                  <a:lnTo>
                    <a:pt x="917613" y="1821497"/>
                  </a:lnTo>
                  <a:lnTo>
                    <a:pt x="917803" y="1822767"/>
                  </a:lnTo>
                  <a:lnTo>
                    <a:pt x="918248" y="1822767"/>
                  </a:lnTo>
                  <a:lnTo>
                    <a:pt x="920267" y="1821497"/>
                  </a:lnTo>
                  <a:lnTo>
                    <a:pt x="924877" y="1815147"/>
                  </a:lnTo>
                  <a:lnTo>
                    <a:pt x="928954" y="1810067"/>
                  </a:lnTo>
                  <a:lnTo>
                    <a:pt x="938123" y="1797367"/>
                  </a:lnTo>
                  <a:lnTo>
                    <a:pt x="938491" y="1794827"/>
                  </a:lnTo>
                  <a:lnTo>
                    <a:pt x="940117" y="1793557"/>
                  </a:lnTo>
                  <a:lnTo>
                    <a:pt x="943356" y="1791017"/>
                  </a:lnTo>
                  <a:lnTo>
                    <a:pt x="942670" y="1792287"/>
                  </a:lnTo>
                  <a:lnTo>
                    <a:pt x="942848" y="1794827"/>
                  </a:lnTo>
                  <a:lnTo>
                    <a:pt x="944994" y="1792287"/>
                  </a:lnTo>
                  <a:lnTo>
                    <a:pt x="947826" y="1792287"/>
                  </a:lnTo>
                  <a:lnTo>
                    <a:pt x="947585" y="1793557"/>
                  </a:lnTo>
                  <a:lnTo>
                    <a:pt x="944930" y="1796097"/>
                  </a:lnTo>
                  <a:lnTo>
                    <a:pt x="930389" y="1813877"/>
                  </a:lnTo>
                  <a:lnTo>
                    <a:pt x="931621" y="1813877"/>
                  </a:lnTo>
                  <a:lnTo>
                    <a:pt x="931011" y="1816417"/>
                  </a:lnTo>
                  <a:lnTo>
                    <a:pt x="935748" y="1811337"/>
                  </a:lnTo>
                  <a:lnTo>
                    <a:pt x="937247" y="1810067"/>
                  </a:lnTo>
                  <a:lnTo>
                    <a:pt x="940396" y="1808797"/>
                  </a:lnTo>
                  <a:lnTo>
                    <a:pt x="943800" y="1806257"/>
                  </a:lnTo>
                  <a:lnTo>
                    <a:pt x="949134" y="1799907"/>
                  </a:lnTo>
                  <a:lnTo>
                    <a:pt x="950658" y="1798637"/>
                  </a:lnTo>
                  <a:lnTo>
                    <a:pt x="950722" y="1799907"/>
                  </a:lnTo>
                  <a:lnTo>
                    <a:pt x="949439" y="1802447"/>
                  </a:lnTo>
                  <a:lnTo>
                    <a:pt x="946670" y="1806257"/>
                  </a:lnTo>
                  <a:lnTo>
                    <a:pt x="946416" y="1808797"/>
                  </a:lnTo>
                  <a:lnTo>
                    <a:pt x="950099" y="1806257"/>
                  </a:lnTo>
                  <a:lnTo>
                    <a:pt x="953274" y="1803717"/>
                  </a:lnTo>
                  <a:lnTo>
                    <a:pt x="955814" y="1798637"/>
                  </a:lnTo>
                  <a:lnTo>
                    <a:pt x="956449" y="1797367"/>
                  </a:lnTo>
                  <a:lnTo>
                    <a:pt x="958037" y="1794827"/>
                  </a:lnTo>
                  <a:lnTo>
                    <a:pt x="958837" y="1793557"/>
                  </a:lnTo>
                  <a:lnTo>
                    <a:pt x="961288" y="1789747"/>
                  </a:lnTo>
                  <a:lnTo>
                    <a:pt x="965149" y="1784667"/>
                  </a:lnTo>
                  <a:lnTo>
                    <a:pt x="965161" y="1783397"/>
                  </a:lnTo>
                  <a:lnTo>
                    <a:pt x="964692" y="1783397"/>
                  </a:lnTo>
                  <a:lnTo>
                    <a:pt x="958748" y="1789747"/>
                  </a:lnTo>
                  <a:lnTo>
                    <a:pt x="954074" y="1794827"/>
                  </a:lnTo>
                  <a:lnTo>
                    <a:pt x="952093" y="1793557"/>
                  </a:lnTo>
                  <a:lnTo>
                    <a:pt x="949896" y="1794827"/>
                  </a:lnTo>
                  <a:lnTo>
                    <a:pt x="950544" y="1792287"/>
                  </a:lnTo>
                  <a:lnTo>
                    <a:pt x="950925" y="1791017"/>
                  </a:lnTo>
                  <a:lnTo>
                    <a:pt x="951712" y="1788477"/>
                  </a:lnTo>
                  <a:lnTo>
                    <a:pt x="954582" y="1784667"/>
                  </a:lnTo>
                  <a:lnTo>
                    <a:pt x="956500" y="1782127"/>
                  </a:lnTo>
                  <a:lnTo>
                    <a:pt x="963917" y="1777047"/>
                  </a:lnTo>
                  <a:lnTo>
                    <a:pt x="965530" y="1777047"/>
                  </a:lnTo>
                  <a:lnTo>
                    <a:pt x="973620" y="1768157"/>
                  </a:lnTo>
                  <a:lnTo>
                    <a:pt x="974763" y="1766887"/>
                  </a:lnTo>
                  <a:lnTo>
                    <a:pt x="979182" y="1763077"/>
                  </a:lnTo>
                  <a:lnTo>
                    <a:pt x="980655" y="1761807"/>
                  </a:lnTo>
                  <a:lnTo>
                    <a:pt x="982014" y="1760537"/>
                  </a:lnTo>
                  <a:lnTo>
                    <a:pt x="988796" y="1754187"/>
                  </a:lnTo>
                  <a:lnTo>
                    <a:pt x="990358" y="1754187"/>
                  </a:lnTo>
                  <a:lnTo>
                    <a:pt x="990866" y="1752917"/>
                  </a:lnTo>
                  <a:lnTo>
                    <a:pt x="991882" y="1750377"/>
                  </a:lnTo>
                  <a:lnTo>
                    <a:pt x="992378" y="1749107"/>
                  </a:lnTo>
                  <a:lnTo>
                    <a:pt x="1011186" y="1732597"/>
                  </a:lnTo>
                  <a:lnTo>
                    <a:pt x="1015276" y="1728787"/>
                  </a:lnTo>
                  <a:lnTo>
                    <a:pt x="1017905" y="1726247"/>
                  </a:lnTo>
                  <a:lnTo>
                    <a:pt x="1019225" y="1724977"/>
                  </a:lnTo>
                  <a:lnTo>
                    <a:pt x="1024763" y="1719897"/>
                  </a:lnTo>
                  <a:lnTo>
                    <a:pt x="1025652" y="1718627"/>
                  </a:lnTo>
                  <a:lnTo>
                    <a:pt x="1027442" y="1716087"/>
                  </a:lnTo>
                  <a:lnTo>
                    <a:pt x="1028877" y="1713547"/>
                  </a:lnTo>
                  <a:lnTo>
                    <a:pt x="1028001" y="1712277"/>
                  </a:lnTo>
                  <a:lnTo>
                    <a:pt x="1026731" y="1712277"/>
                  </a:lnTo>
                  <a:lnTo>
                    <a:pt x="1024343" y="1713547"/>
                  </a:lnTo>
                  <a:lnTo>
                    <a:pt x="1023708" y="1714817"/>
                  </a:lnTo>
                  <a:lnTo>
                    <a:pt x="1023035" y="1714817"/>
                  </a:lnTo>
                  <a:lnTo>
                    <a:pt x="1019568" y="1718627"/>
                  </a:lnTo>
                  <a:lnTo>
                    <a:pt x="1020457" y="1716087"/>
                  </a:lnTo>
                  <a:lnTo>
                    <a:pt x="1020216" y="1714817"/>
                  </a:lnTo>
                  <a:lnTo>
                    <a:pt x="1020051" y="1714817"/>
                  </a:lnTo>
                  <a:lnTo>
                    <a:pt x="1020775" y="1713547"/>
                  </a:lnTo>
                  <a:lnTo>
                    <a:pt x="1027290" y="1705927"/>
                  </a:lnTo>
                  <a:lnTo>
                    <a:pt x="1029538" y="1703387"/>
                  </a:lnTo>
                  <a:lnTo>
                    <a:pt x="1028153" y="1703387"/>
                  </a:lnTo>
                  <a:lnTo>
                    <a:pt x="1027684" y="1702117"/>
                  </a:lnTo>
                  <a:lnTo>
                    <a:pt x="1027150" y="1702117"/>
                  </a:lnTo>
                  <a:lnTo>
                    <a:pt x="1035748" y="1694497"/>
                  </a:lnTo>
                  <a:lnTo>
                    <a:pt x="1040231" y="1690687"/>
                  </a:lnTo>
                  <a:lnTo>
                    <a:pt x="1040511" y="1695767"/>
                  </a:lnTo>
                  <a:lnTo>
                    <a:pt x="1040650" y="1695767"/>
                  </a:lnTo>
                  <a:lnTo>
                    <a:pt x="1046276" y="1690687"/>
                  </a:lnTo>
                  <a:lnTo>
                    <a:pt x="1053922" y="1684337"/>
                  </a:lnTo>
                  <a:lnTo>
                    <a:pt x="1055458" y="1683067"/>
                  </a:lnTo>
                  <a:lnTo>
                    <a:pt x="1058087" y="1681797"/>
                  </a:lnTo>
                  <a:lnTo>
                    <a:pt x="1061923" y="1679257"/>
                  </a:lnTo>
                  <a:lnTo>
                    <a:pt x="1061135" y="1681797"/>
                  </a:lnTo>
                  <a:lnTo>
                    <a:pt x="1064907" y="1679257"/>
                  </a:lnTo>
                  <a:lnTo>
                    <a:pt x="1066787" y="1677987"/>
                  </a:lnTo>
                  <a:lnTo>
                    <a:pt x="1065669" y="1681797"/>
                  </a:lnTo>
                  <a:lnTo>
                    <a:pt x="1065123" y="1682356"/>
                  </a:lnTo>
                  <a:lnTo>
                    <a:pt x="1065123" y="1839277"/>
                  </a:lnTo>
                  <a:lnTo>
                    <a:pt x="1063980" y="1840547"/>
                  </a:lnTo>
                  <a:lnTo>
                    <a:pt x="1064285" y="1840547"/>
                  </a:lnTo>
                  <a:lnTo>
                    <a:pt x="1061186" y="1843087"/>
                  </a:lnTo>
                  <a:lnTo>
                    <a:pt x="1060462" y="1845627"/>
                  </a:lnTo>
                  <a:lnTo>
                    <a:pt x="1058176" y="1849437"/>
                  </a:lnTo>
                  <a:lnTo>
                    <a:pt x="1058913" y="1849437"/>
                  </a:lnTo>
                  <a:lnTo>
                    <a:pt x="1060881" y="1848167"/>
                  </a:lnTo>
                  <a:lnTo>
                    <a:pt x="1064133" y="1845627"/>
                  </a:lnTo>
                  <a:lnTo>
                    <a:pt x="1064666" y="1846897"/>
                  </a:lnTo>
                  <a:lnTo>
                    <a:pt x="1060462" y="1850707"/>
                  </a:lnTo>
                  <a:lnTo>
                    <a:pt x="1056398" y="1855787"/>
                  </a:lnTo>
                  <a:lnTo>
                    <a:pt x="1049947" y="1862137"/>
                  </a:lnTo>
                  <a:lnTo>
                    <a:pt x="1047648" y="1864677"/>
                  </a:lnTo>
                  <a:lnTo>
                    <a:pt x="1046048" y="1865807"/>
                  </a:lnTo>
                  <a:lnTo>
                    <a:pt x="1046048" y="1867217"/>
                  </a:lnTo>
                  <a:lnTo>
                    <a:pt x="1045781" y="1868487"/>
                  </a:lnTo>
                  <a:lnTo>
                    <a:pt x="1045603" y="1868487"/>
                  </a:lnTo>
                  <a:lnTo>
                    <a:pt x="1045184" y="1869757"/>
                  </a:lnTo>
                  <a:lnTo>
                    <a:pt x="1044435" y="1869757"/>
                  </a:lnTo>
                  <a:lnTo>
                    <a:pt x="1043432" y="1871027"/>
                  </a:lnTo>
                  <a:lnTo>
                    <a:pt x="1043152" y="1871027"/>
                  </a:lnTo>
                  <a:lnTo>
                    <a:pt x="1043901" y="1869757"/>
                  </a:lnTo>
                  <a:lnTo>
                    <a:pt x="1044867" y="1868487"/>
                  </a:lnTo>
                  <a:lnTo>
                    <a:pt x="1045514" y="1868487"/>
                  </a:lnTo>
                  <a:lnTo>
                    <a:pt x="1046048" y="1867217"/>
                  </a:lnTo>
                  <a:lnTo>
                    <a:pt x="1046048" y="1865807"/>
                  </a:lnTo>
                  <a:lnTo>
                    <a:pt x="1045832" y="1865947"/>
                  </a:lnTo>
                  <a:lnTo>
                    <a:pt x="1040625" y="1872297"/>
                  </a:lnTo>
                  <a:lnTo>
                    <a:pt x="1040561" y="1876107"/>
                  </a:lnTo>
                  <a:lnTo>
                    <a:pt x="1040422" y="1877377"/>
                  </a:lnTo>
                  <a:lnTo>
                    <a:pt x="1039456" y="1877377"/>
                  </a:lnTo>
                  <a:lnTo>
                    <a:pt x="1039990" y="1876107"/>
                  </a:lnTo>
                  <a:lnTo>
                    <a:pt x="1040561" y="1876107"/>
                  </a:lnTo>
                  <a:lnTo>
                    <a:pt x="1040561" y="1872361"/>
                  </a:lnTo>
                  <a:lnTo>
                    <a:pt x="1030046" y="1882457"/>
                  </a:lnTo>
                  <a:lnTo>
                    <a:pt x="1021778" y="1891347"/>
                  </a:lnTo>
                  <a:lnTo>
                    <a:pt x="1019606" y="1892617"/>
                  </a:lnTo>
                  <a:lnTo>
                    <a:pt x="1017181" y="1896427"/>
                  </a:lnTo>
                  <a:lnTo>
                    <a:pt x="1013802" y="1900732"/>
                  </a:lnTo>
                  <a:lnTo>
                    <a:pt x="1013802" y="1907146"/>
                  </a:lnTo>
                  <a:lnTo>
                    <a:pt x="1013650" y="1907857"/>
                  </a:lnTo>
                  <a:lnTo>
                    <a:pt x="1013409" y="1907857"/>
                  </a:lnTo>
                  <a:lnTo>
                    <a:pt x="1013802" y="1907146"/>
                  </a:lnTo>
                  <a:lnTo>
                    <a:pt x="1013802" y="1900732"/>
                  </a:lnTo>
                  <a:lnTo>
                    <a:pt x="1012190" y="1902777"/>
                  </a:lnTo>
                  <a:lnTo>
                    <a:pt x="1006970" y="1907857"/>
                  </a:lnTo>
                  <a:lnTo>
                    <a:pt x="995527" y="1919287"/>
                  </a:lnTo>
                  <a:lnTo>
                    <a:pt x="994130" y="1920557"/>
                  </a:lnTo>
                  <a:lnTo>
                    <a:pt x="993178" y="1919287"/>
                  </a:lnTo>
                  <a:lnTo>
                    <a:pt x="992441" y="1919287"/>
                  </a:lnTo>
                  <a:lnTo>
                    <a:pt x="992593" y="1916747"/>
                  </a:lnTo>
                  <a:lnTo>
                    <a:pt x="996696" y="1911667"/>
                  </a:lnTo>
                  <a:lnTo>
                    <a:pt x="995629" y="1911667"/>
                  </a:lnTo>
                  <a:lnTo>
                    <a:pt x="996657" y="1910397"/>
                  </a:lnTo>
                  <a:lnTo>
                    <a:pt x="998639" y="1907857"/>
                  </a:lnTo>
                  <a:lnTo>
                    <a:pt x="1000048" y="1907857"/>
                  </a:lnTo>
                  <a:lnTo>
                    <a:pt x="1003592" y="1905317"/>
                  </a:lnTo>
                  <a:lnTo>
                    <a:pt x="1006157" y="1902777"/>
                  </a:lnTo>
                  <a:lnTo>
                    <a:pt x="1011034" y="1895157"/>
                  </a:lnTo>
                  <a:lnTo>
                    <a:pt x="1014590" y="1890077"/>
                  </a:lnTo>
                  <a:lnTo>
                    <a:pt x="1017320" y="1887537"/>
                  </a:lnTo>
                  <a:lnTo>
                    <a:pt x="1021410" y="1883727"/>
                  </a:lnTo>
                  <a:lnTo>
                    <a:pt x="1023505" y="1881187"/>
                  </a:lnTo>
                  <a:lnTo>
                    <a:pt x="1024343" y="1879917"/>
                  </a:lnTo>
                  <a:lnTo>
                    <a:pt x="1026871" y="1876107"/>
                  </a:lnTo>
                  <a:lnTo>
                    <a:pt x="1028446" y="1874837"/>
                  </a:lnTo>
                  <a:lnTo>
                    <a:pt x="1032992" y="1872297"/>
                  </a:lnTo>
                  <a:lnTo>
                    <a:pt x="1036777" y="1868487"/>
                  </a:lnTo>
                  <a:lnTo>
                    <a:pt x="1040688" y="1863407"/>
                  </a:lnTo>
                  <a:lnTo>
                    <a:pt x="1041666" y="1862137"/>
                  </a:lnTo>
                  <a:lnTo>
                    <a:pt x="1042835" y="1860867"/>
                  </a:lnTo>
                  <a:lnTo>
                    <a:pt x="1048410" y="1857057"/>
                  </a:lnTo>
                  <a:lnTo>
                    <a:pt x="1051623" y="1851977"/>
                  </a:lnTo>
                  <a:lnTo>
                    <a:pt x="1055293" y="1846897"/>
                  </a:lnTo>
                  <a:lnTo>
                    <a:pt x="1056551" y="1844357"/>
                  </a:lnTo>
                  <a:lnTo>
                    <a:pt x="1059827" y="1840547"/>
                  </a:lnTo>
                  <a:lnTo>
                    <a:pt x="1061466" y="1839277"/>
                  </a:lnTo>
                  <a:lnTo>
                    <a:pt x="1062113" y="1840547"/>
                  </a:lnTo>
                  <a:lnTo>
                    <a:pt x="1062532" y="1840547"/>
                  </a:lnTo>
                  <a:lnTo>
                    <a:pt x="1065123" y="1839277"/>
                  </a:lnTo>
                  <a:lnTo>
                    <a:pt x="1065123" y="1682356"/>
                  </a:lnTo>
                  <a:lnTo>
                    <a:pt x="1060640" y="1686877"/>
                  </a:lnTo>
                  <a:lnTo>
                    <a:pt x="1059764" y="1687779"/>
                  </a:lnTo>
                  <a:lnTo>
                    <a:pt x="1059764" y="1755457"/>
                  </a:lnTo>
                  <a:lnTo>
                    <a:pt x="1059484" y="1756727"/>
                  </a:lnTo>
                  <a:lnTo>
                    <a:pt x="1057795" y="1759267"/>
                  </a:lnTo>
                  <a:lnTo>
                    <a:pt x="1054290" y="1761807"/>
                  </a:lnTo>
                  <a:lnTo>
                    <a:pt x="1053769" y="1761807"/>
                  </a:lnTo>
                  <a:lnTo>
                    <a:pt x="1053414" y="1760537"/>
                  </a:lnTo>
                  <a:lnTo>
                    <a:pt x="1054227" y="1759267"/>
                  </a:lnTo>
                  <a:lnTo>
                    <a:pt x="1055204" y="1757997"/>
                  </a:lnTo>
                  <a:lnTo>
                    <a:pt x="1057706" y="1755457"/>
                  </a:lnTo>
                  <a:lnTo>
                    <a:pt x="1059357" y="1754187"/>
                  </a:lnTo>
                  <a:lnTo>
                    <a:pt x="1059764" y="1755457"/>
                  </a:lnTo>
                  <a:lnTo>
                    <a:pt x="1059764" y="1687779"/>
                  </a:lnTo>
                  <a:lnTo>
                    <a:pt x="1050734" y="1697037"/>
                  </a:lnTo>
                  <a:lnTo>
                    <a:pt x="1044536" y="1704657"/>
                  </a:lnTo>
                  <a:lnTo>
                    <a:pt x="1042974" y="1705927"/>
                  </a:lnTo>
                  <a:lnTo>
                    <a:pt x="1041641" y="1705927"/>
                  </a:lnTo>
                  <a:lnTo>
                    <a:pt x="1043000" y="1704657"/>
                  </a:lnTo>
                  <a:lnTo>
                    <a:pt x="1045235" y="1700847"/>
                  </a:lnTo>
                  <a:lnTo>
                    <a:pt x="1045933" y="1698307"/>
                  </a:lnTo>
                  <a:lnTo>
                    <a:pt x="1044168" y="1698307"/>
                  </a:lnTo>
                  <a:lnTo>
                    <a:pt x="1043038" y="1699577"/>
                  </a:lnTo>
                  <a:lnTo>
                    <a:pt x="1039926" y="1702117"/>
                  </a:lnTo>
                  <a:lnTo>
                    <a:pt x="1039749" y="1703387"/>
                  </a:lnTo>
                  <a:lnTo>
                    <a:pt x="1038821" y="1705927"/>
                  </a:lnTo>
                  <a:lnTo>
                    <a:pt x="1037983" y="1707197"/>
                  </a:lnTo>
                  <a:lnTo>
                    <a:pt x="1035354" y="1711007"/>
                  </a:lnTo>
                  <a:lnTo>
                    <a:pt x="1035735" y="1713547"/>
                  </a:lnTo>
                  <a:lnTo>
                    <a:pt x="1040193" y="1712277"/>
                  </a:lnTo>
                  <a:lnTo>
                    <a:pt x="1034910" y="1718627"/>
                  </a:lnTo>
                  <a:lnTo>
                    <a:pt x="1032751" y="1719897"/>
                  </a:lnTo>
                  <a:lnTo>
                    <a:pt x="1031290" y="1722437"/>
                  </a:lnTo>
                  <a:lnTo>
                    <a:pt x="1031443" y="1723707"/>
                  </a:lnTo>
                  <a:lnTo>
                    <a:pt x="1038479" y="1717357"/>
                  </a:lnTo>
                  <a:lnTo>
                    <a:pt x="1040091" y="1714817"/>
                  </a:lnTo>
                  <a:lnTo>
                    <a:pt x="1040701" y="1713547"/>
                  </a:lnTo>
                  <a:lnTo>
                    <a:pt x="1041793" y="1712277"/>
                  </a:lnTo>
                  <a:lnTo>
                    <a:pt x="1042885" y="1711007"/>
                  </a:lnTo>
                  <a:lnTo>
                    <a:pt x="1044867" y="1708467"/>
                  </a:lnTo>
                  <a:lnTo>
                    <a:pt x="1046340" y="1705927"/>
                  </a:lnTo>
                  <a:lnTo>
                    <a:pt x="1049274" y="1700847"/>
                  </a:lnTo>
                  <a:lnTo>
                    <a:pt x="1053807" y="1697037"/>
                  </a:lnTo>
                  <a:lnTo>
                    <a:pt x="1057871" y="1697037"/>
                  </a:lnTo>
                  <a:lnTo>
                    <a:pt x="1057109" y="1699577"/>
                  </a:lnTo>
                  <a:lnTo>
                    <a:pt x="1051306" y="1705927"/>
                  </a:lnTo>
                  <a:lnTo>
                    <a:pt x="1049464" y="1708467"/>
                  </a:lnTo>
                  <a:lnTo>
                    <a:pt x="1044854" y="1713928"/>
                  </a:lnTo>
                  <a:lnTo>
                    <a:pt x="1044854" y="1723707"/>
                  </a:lnTo>
                  <a:lnTo>
                    <a:pt x="1044575" y="1724977"/>
                  </a:lnTo>
                  <a:lnTo>
                    <a:pt x="1041285" y="1728787"/>
                  </a:lnTo>
                  <a:lnTo>
                    <a:pt x="1040257" y="1730057"/>
                  </a:lnTo>
                  <a:lnTo>
                    <a:pt x="1040003" y="1728787"/>
                  </a:lnTo>
                  <a:lnTo>
                    <a:pt x="1039545" y="1728787"/>
                  </a:lnTo>
                  <a:lnTo>
                    <a:pt x="1042733" y="1724977"/>
                  </a:lnTo>
                  <a:lnTo>
                    <a:pt x="1043927" y="1723707"/>
                  </a:lnTo>
                  <a:lnTo>
                    <a:pt x="1044854" y="1723707"/>
                  </a:lnTo>
                  <a:lnTo>
                    <a:pt x="1044854" y="1713928"/>
                  </a:lnTo>
                  <a:lnTo>
                    <a:pt x="1041946" y="1717357"/>
                  </a:lnTo>
                  <a:lnTo>
                    <a:pt x="1041704" y="1717357"/>
                  </a:lnTo>
                  <a:lnTo>
                    <a:pt x="1042352" y="1719897"/>
                  </a:lnTo>
                  <a:lnTo>
                    <a:pt x="1042835" y="1719897"/>
                  </a:lnTo>
                  <a:lnTo>
                    <a:pt x="1042517" y="1722437"/>
                  </a:lnTo>
                  <a:lnTo>
                    <a:pt x="1038974" y="1726247"/>
                  </a:lnTo>
                  <a:lnTo>
                    <a:pt x="1035469" y="1732597"/>
                  </a:lnTo>
                  <a:lnTo>
                    <a:pt x="1034986" y="1731327"/>
                  </a:lnTo>
                  <a:lnTo>
                    <a:pt x="1029995" y="1735137"/>
                  </a:lnTo>
                  <a:lnTo>
                    <a:pt x="1027036" y="1738947"/>
                  </a:lnTo>
                  <a:lnTo>
                    <a:pt x="1027633" y="1741487"/>
                  </a:lnTo>
                  <a:lnTo>
                    <a:pt x="1027925" y="1741487"/>
                  </a:lnTo>
                  <a:lnTo>
                    <a:pt x="1028090" y="1742757"/>
                  </a:lnTo>
                  <a:lnTo>
                    <a:pt x="1021473" y="1750377"/>
                  </a:lnTo>
                  <a:lnTo>
                    <a:pt x="1019136" y="1753997"/>
                  </a:lnTo>
                  <a:lnTo>
                    <a:pt x="1019136" y="1881187"/>
                  </a:lnTo>
                  <a:lnTo>
                    <a:pt x="1018628" y="1882457"/>
                  </a:lnTo>
                  <a:lnTo>
                    <a:pt x="1016050" y="1884997"/>
                  </a:lnTo>
                  <a:lnTo>
                    <a:pt x="1013358" y="1887537"/>
                  </a:lnTo>
                  <a:lnTo>
                    <a:pt x="1013244" y="1886267"/>
                  </a:lnTo>
                  <a:lnTo>
                    <a:pt x="1013815" y="1884997"/>
                  </a:lnTo>
                  <a:lnTo>
                    <a:pt x="1014984" y="1883727"/>
                  </a:lnTo>
                  <a:lnTo>
                    <a:pt x="1016762" y="1881187"/>
                  </a:lnTo>
                  <a:lnTo>
                    <a:pt x="1018120" y="1879917"/>
                  </a:lnTo>
                  <a:lnTo>
                    <a:pt x="1018743" y="1881187"/>
                  </a:lnTo>
                  <a:lnTo>
                    <a:pt x="1019136" y="1881187"/>
                  </a:lnTo>
                  <a:lnTo>
                    <a:pt x="1019136" y="1753997"/>
                  </a:lnTo>
                  <a:lnTo>
                    <a:pt x="1017371" y="1756727"/>
                  </a:lnTo>
                  <a:lnTo>
                    <a:pt x="1011555" y="1761807"/>
                  </a:lnTo>
                  <a:lnTo>
                    <a:pt x="1010742" y="1761807"/>
                  </a:lnTo>
                  <a:lnTo>
                    <a:pt x="1010640" y="1760537"/>
                  </a:lnTo>
                  <a:lnTo>
                    <a:pt x="1012367" y="1757997"/>
                  </a:lnTo>
                  <a:lnTo>
                    <a:pt x="1010615" y="1759267"/>
                  </a:lnTo>
                  <a:lnTo>
                    <a:pt x="1008773" y="1760537"/>
                  </a:lnTo>
                  <a:lnTo>
                    <a:pt x="1002042" y="1768157"/>
                  </a:lnTo>
                  <a:lnTo>
                    <a:pt x="1001014" y="1769529"/>
                  </a:lnTo>
                  <a:lnTo>
                    <a:pt x="1001014" y="1793557"/>
                  </a:lnTo>
                  <a:lnTo>
                    <a:pt x="1000480" y="1793557"/>
                  </a:lnTo>
                  <a:lnTo>
                    <a:pt x="999350" y="1794827"/>
                  </a:lnTo>
                  <a:lnTo>
                    <a:pt x="998956" y="1794827"/>
                  </a:lnTo>
                  <a:lnTo>
                    <a:pt x="999375" y="1793557"/>
                  </a:lnTo>
                  <a:lnTo>
                    <a:pt x="999858" y="1793557"/>
                  </a:lnTo>
                  <a:lnTo>
                    <a:pt x="1000569" y="1792287"/>
                  </a:lnTo>
                  <a:lnTo>
                    <a:pt x="1001014" y="1793557"/>
                  </a:lnTo>
                  <a:lnTo>
                    <a:pt x="1001014" y="1769529"/>
                  </a:lnTo>
                  <a:lnTo>
                    <a:pt x="997254" y="1774507"/>
                  </a:lnTo>
                  <a:lnTo>
                    <a:pt x="993940" y="1779587"/>
                  </a:lnTo>
                  <a:lnTo>
                    <a:pt x="991946" y="1783461"/>
                  </a:lnTo>
                  <a:lnTo>
                    <a:pt x="991946" y="1793557"/>
                  </a:lnTo>
                  <a:lnTo>
                    <a:pt x="991349" y="1794827"/>
                  </a:lnTo>
                  <a:lnTo>
                    <a:pt x="989203" y="1797367"/>
                  </a:lnTo>
                  <a:lnTo>
                    <a:pt x="988199" y="1798637"/>
                  </a:lnTo>
                  <a:lnTo>
                    <a:pt x="987780" y="1798637"/>
                  </a:lnTo>
                  <a:lnTo>
                    <a:pt x="987298" y="1797367"/>
                  </a:lnTo>
                  <a:lnTo>
                    <a:pt x="987958" y="1797367"/>
                  </a:lnTo>
                  <a:lnTo>
                    <a:pt x="989037" y="1796097"/>
                  </a:lnTo>
                  <a:lnTo>
                    <a:pt x="990028" y="1794827"/>
                  </a:lnTo>
                  <a:lnTo>
                    <a:pt x="991108" y="1793557"/>
                  </a:lnTo>
                  <a:lnTo>
                    <a:pt x="991946" y="1793557"/>
                  </a:lnTo>
                  <a:lnTo>
                    <a:pt x="991946" y="1783461"/>
                  </a:lnTo>
                  <a:lnTo>
                    <a:pt x="990015" y="1787207"/>
                  </a:lnTo>
                  <a:lnTo>
                    <a:pt x="985431" y="1793557"/>
                  </a:lnTo>
                  <a:lnTo>
                    <a:pt x="980084" y="1799907"/>
                  </a:lnTo>
                  <a:lnTo>
                    <a:pt x="973899" y="1807527"/>
                  </a:lnTo>
                  <a:lnTo>
                    <a:pt x="972654" y="1808797"/>
                  </a:lnTo>
                  <a:lnTo>
                    <a:pt x="971092" y="1810067"/>
                  </a:lnTo>
                  <a:lnTo>
                    <a:pt x="970229" y="1810067"/>
                  </a:lnTo>
                  <a:lnTo>
                    <a:pt x="973175" y="1803717"/>
                  </a:lnTo>
                  <a:lnTo>
                    <a:pt x="972921" y="1803717"/>
                  </a:lnTo>
                  <a:lnTo>
                    <a:pt x="967828" y="1806257"/>
                  </a:lnTo>
                  <a:lnTo>
                    <a:pt x="965581" y="1808797"/>
                  </a:lnTo>
                  <a:lnTo>
                    <a:pt x="961148" y="1812607"/>
                  </a:lnTo>
                  <a:lnTo>
                    <a:pt x="959319" y="1815147"/>
                  </a:lnTo>
                  <a:lnTo>
                    <a:pt x="961529" y="1817687"/>
                  </a:lnTo>
                  <a:lnTo>
                    <a:pt x="962507" y="1820227"/>
                  </a:lnTo>
                  <a:lnTo>
                    <a:pt x="973315" y="1811337"/>
                  </a:lnTo>
                  <a:lnTo>
                    <a:pt x="974483" y="1810067"/>
                  </a:lnTo>
                  <a:lnTo>
                    <a:pt x="975664" y="1808797"/>
                  </a:lnTo>
                  <a:lnTo>
                    <a:pt x="978433" y="1804987"/>
                  </a:lnTo>
                  <a:lnTo>
                    <a:pt x="979144" y="1804987"/>
                  </a:lnTo>
                  <a:lnTo>
                    <a:pt x="975118" y="1810067"/>
                  </a:lnTo>
                  <a:lnTo>
                    <a:pt x="973912" y="1812607"/>
                  </a:lnTo>
                  <a:lnTo>
                    <a:pt x="972540" y="1813877"/>
                  </a:lnTo>
                  <a:lnTo>
                    <a:pt x="973569" y="1813877"/>
                  </a:lnTo>
                  <a:lnTo>
                    <a:pt x="981354" y="1806422"/>
                  </a:lnTo>
                  <a:lnTo>
                    <a:pt x="982395" y="1807527"/>
                  </a:lnTo>
                  <a:lnTo>
                    <a:pt x="983602" y="1807527"/>
                  </a:lnTo>
                  <a:lnTo>
                    <a:pt x="981151" y="1811337"/>
                  </a:lnTo>
                  <a:lnTo>
                    <a:pt x="978471" y="1813877"/>
                  </a:lnTo>
                  <a:lnTo>
                    <a:pt x="974864" y="1818970"/>
                  </a:lnTo>
                  <a:lnTo>
                    <a:pt x="971842" y="1822767"/>
                  </a:lnTo>
                  <a:lnTo>
                    <a:pt x="971423" y="1822767"/>
                  </a:lnTo>
                  <a:lnTo>
                    <a:pt x="971626" y="1820227"/>
                  </a:lnTo>
                  <a:lnTo>
                    <a:pt x="971715" y="1818970"/>
                  </a:lnTo>
                  <a:lnTo>
                    <a:pt x="969962" y="1820227"/>
                  </a:lnTo>
                  <a:lnTo>
                    <a:pt x="969098" y="1821497"/>
                  </a:lnTo>
                  <a:lnTo>
                    <a:pt x="967651" y="1822767"/>
                  </a:lnTo>
                  <a:lnTo>
                    <a:pt x="967371" y="1824037"/>
                  </a:lnTo>
                  <a:lnTo>
                    <a:pt x="968451" y="1824037"/>
                  </a:lnTo>
                  <a:lnTo>
                    <a:pt x="969213" y="1825307"/>
                  </a:lnTo>
                  <a:lnTo>
                    <a:pt x="970495" y="1825307"/>
                  </a:lnTo>
                  <a:lnTo>
                    <a:pt x="968717" y="1827847"/>
                  </a:lnTo>
                  <a:lnTo>
                    <a:pt x="967727" y="1828800"/>
                  </a:lnTo>
                  <a:lnTo>
                    <a:pt x="967727" y="1944687"/>
                  </a:lnTo>
                  <a:lnTo>
                    <a:pt x="967003" y="1945957"/>
                  </a:lnTo>
                  <a:lnTo>
                    <a:pt x="967587" y="1944687"/>
                  </a:lnTo>
                  <a:lnTo>
                    <a:pt x="967727" y="1944687"/>
                  </a:lnTo>
                  <a:lnTo>
                    <a:pt x="967727" y="1828800"/>
                  </a:lnTo>
                  <a:lnTo>
                    <a:pt x="967384" y="1829117"/>
                  </a:lnTo>
                  <a:lnTo>
                    <a:pt x="961872" y="1832927"/>
                  </a:lnTo>
                  <a:lnTo>
                    <a:pt x="961161" y="1834197"/>
                  </a:lnTo>
                  <a:lnTo>
                    <a:pt x="959180" y="1838007"/>
                  </a:lnTo>
                  <a:lnTo>
                    <a:pt x="958824" y="1839277"/>
                  </a:lnTo>
                  <a:lnTo>
                    <a:pt x="957935" y="1841817"/>
                  </a:lnTo>
                  <a:lnTo>
                    <a:pt x="956932" y="1843087"/>
                  </a:lnTo>
                  <a:lnTo>
                    <a:pt x="955433" y="1844357"/>
                  </a:lnTo>
                  <a:lnTo>
                    <a:pt x="953414" y="1843087"/>
                  </a:lnTo>
                  <a:lnTo>
                    <a:pt x="956843" y="1839277"/>
                  </a:lnTo>
                  <a:lnTo>
                    <a:pt x="958291" y="1835467"/>
                  </a:lnTo>
                  <a:lnTo>
                    <a:pt x="960069" y="1832927"/>
                  </a:lnTo>
                  <a:lnTo>
                    <a:pt x="960462" y="1831657"/>
                  </a:lnTo>
                  <a:lnTo>
                    <a:pt x="958443" y="1832927"/>
                  </a:lnTo>
                  <a:lnTo>
                    <a:pt x="956322" y="1835467"/>
                  </a:lnTo>
                  <a:lnTo>
                    <a:pt x="948855" y="1843087"/>
                  </a:lnTo>
                  <a:lnTo>
                    <a:pt x="942657" y="1848167"/>
                  </a:lnTo>
                  <a:lnTo>
                    <a:pt x="937298" y="1857057"/>
                  </a:lnTo>
                  <a:lnTo>
                    <a:pt x="934326" y="1859597"/>
                  </a:lnTo>
                  <a:lnTo>
                    <a:pt x="931011" y="1863407"/>
                  </a:lnTo>
                  <a:lnTo>
                    <a:pt x="930490" y="1862137"/>
                  </a:lnTo>
                  <a:lnTo>
                    <a:pt x="934529" y="1857057"/>
                  </a:lnTo>
                  <a:lnTo>
                    <a:pt x="935037" y="1853247"/>
                  </a:lnTo>
                  <a:lnTo>
                    <a:pt x="940168" y="1846897"/>
                  </a:lnTo>
                  <a:lnTo>
                    <a:pt x="936586" y="1848167"/>
                  </a:lnTo>
                  <a:lnTo>
                    <a:pt x="935494" y="1849437"/>
                  </a:lnTo>
                  <a:lnTo>
                    <a:pt x="928179" y="1860867"/>
                  </a:lnTo>
                  <a:lnTo>
                    <a:pt x="921677" y="1869757"/>
                  </a:lnTo>
                  <a:lnTo>
                    <a:pt x="918146" y="1874837"/>
                  </a:lnTo>
                  <a:lnTo>
                    <a:pt x="907453" y="1883727"/>
                  </a:lnTo>
                  <a:lnTo>
                    <a:pt x="901585" y="1888807"/>
                  </a:lnTo>
                  <a:lnTo>
                    <a:pt x="895985" y="1895157"/>
                  </a:lnTo>
                  <a:lnTo>
                    <a:pt x="890663" y="1902777"/>
                  </a:lnTo>
                  <a:lnTo>
                    <a:pt x="887069" y="1907857"/>
                  </a:lnTo>
                  <a:lnTo>
                    <a:pt x="881837" y="1912937"/>
                  </a:lnTo>
                  <a:lnTo>
                    <a:pt x="879665" y="1915477"/>
                  </a:lnTo>
                  <a:lnTo>
                    <a:pt x="871766" y="1924367"/>
                  </a:lnTo>
                  <a:lnTo>
                    <a:pt x="866279" y="1930717"/>
                  </a:lnTo>
                  <a:lnTo>
                    <a:pt x="861326" y="1933257"/>
                  </a:lnTo>
                  <a:lnTo>
                    <a:pt x="859942" y="1933257"/>
                  </a:lnTo>
                  <a:lnTo>
                    <a:pt x="858354" y="1935797"/>
                  </a:lnTo>
                  <a:lnTo>
                    <a:pt x="858659" y="1937067"/>
                  </a:lnTo>
                  <a:lnTo>
                    <a:pt x="858799" y="1937067"/>
                  </a:lnTo>
                  <a:lnTo>
                    <a:pt x="859040" y="1938337"/>
                  </a:lnTo>
                  <a:lnTo>
                    <a:pt x="857059" y="1940877"/>
                  </a:lnTo>
                  <a:lnTo>
                    <a:pt x="855916" y="1942147"/>
                  </a:lnTo>
                  <a:lnTo>
                    <a:pt x="855395" y="1942147"/>
                  </a:lnTo>
                  <a:lnTo>
                    <a:pt x="853605" y="1940877"/>
                  </a:lnTo>
                  <a:lnTo>
                    <a:pt x="849553" y="1945957"/>
                  </a:lnTo>
                  <a:lnTo>
                    <a:pt x="845743" y="1947227"/>
                  </a:lnTo>
                  <a:lnTo>
                    <a:pt x="844219" y="1949767"/>
                  </a:lnTo>
                  <a:lnTo>
                    <a:pt x="842352" y="1953577"/>
                  </a:lnTo>
                  <a:lnTo>
                    <a:pt x="843800" y="1952307"/>
                  </a:lnTo>
                  <a:lnTo>
                    <a:pt x="847788" y="1949767"/>
                  </a:lnTo>
                  <a:lnTo>
                    <a:pt x="850252" y="1947227"/>
                  </a:lnTo>
                  <a:lnTo>
                    <a:pt x="854989" y="1943417"/>
                  </a:lnTo>
                  <a:lnTo>
                    <a:pt x="855510" y="1944687"/>
                  </a:lnTo>
                  <a:lnTo>
                    <a:pt x="850798" y="1951037"/>
                  </a:lnTo>
                  <a:lnTo>
                    <a:pt x="847407" y="1954847"/>
                  </a:lnTo>
                  <a:lnTo>
                    <a:pt x="842505" y="1963737"/>
                  </a:lnTo>
                  <a:lnTo>
                    <a:pt x="837323" y="1970087"/>
                  </a:lnTo>
                  <a:lnTo>
                    <a:pt x="828090" y="1977707"/>
                  </a:lnTo>
                  <a:lnTo>
                    <a:pt x="825246" y="1981517"/>
                  </a:lnTo>
                  <a:lnTo>
                    <a:pt x="811555" y="1998027"/>
                  </a:lnTo>
                  <a:lnTo>
                    <a:pt x="809967" y="1999640"/>
                  </a:lnTo>
                  <a:lnTo>
                    <a:pt x="809967" y="2132647"/>
                  </a:lnTo>
                  <a:lnTo>
                    <a:pt x="809485" y="2133917"/>
                  </a:lnTo>
                  <a:lnTo>
                    <a:pt x="808926" y="2133917"/>
                  </a:lnTo>
                  <a:lnTo>
                    <a:pt x="808151" y="2135187"/>
                  </a:lnTo>
                  <a:lnTo>
                    <a:pt x="807605" y="2135187"/>
                  </a:lnTo>
                  <a:lnTo>
                    <a:pt x="808050" y="2133917"/>
                  </a:lnTo>
                  <a:lnTo>
                    <a:pt x="808812" y="2132647"/>
                  </a:lnTo>
                  <a:lnTo>
                    <a:pt x="809967" y="2132647"/>
                  </a:lnTo>
                  <a:lnTo>
                    <a:pt x="809967" y="1999640"/>
                  </a:lnTo>
                  <a:lnTo>
                    <a:pt x="809040" y="2000567"/>
                  </a:lnTo>
                  <a:lnTo>
                    <a:pt x="807681" y="2001837"/>
                  </a:lnTo>
                  <a:lnTo>
                    <a:pt x="807466" y="2000567"/>
                  </a:lnTo>
                  <a:lnTo>
                    <a:pt x="806335" y="2000567"/>
                  </a:lnTo>
                  <a:lnTo>
                    <a:pt x="805878" y="2001837"/>
                  </a:lnTo>
                  <a:lnTo>
                    <a:pt x="805167" y="2001837"/>
                  </a:lnTo>
                  <a:lnTo>
                    <a:pt x="803617" y="2006917"/>
                  </a:lnTo>
                  <a:lnTo>
                    <a:pt x="799414" y="2014537"/>
                  </a:lnTo>
                  <a:lnTo>
                    <a:pt x="801458" y="2015807"/>
                  </a:lnTo>
                  <a:lnTo>
                    <a:pt x="801941" y="2015807"/>
                  </a:lnTo>
                  <a:lnTo>
                    <a:pt x="801192" y="2018347"/>
                  </a:lnTo>
                  <a:lnTo>
                    <a:pt x="795070" y="2024697"/>
                  </a:lnTo>
                  <a:lnTo>
                    <a:pt x="790714" y="2029777"/>
                  </a:lnTo>
                  <a:lnTo>
                    <a:pt x="785774" y="2033587"/>
                  </a:lnTo>
                  <a:lnTo>
                    <a:pt x="785241" y="2033587"/>
                  </a:lnTo>
                  <a:lnTo>
                    <a:pt x="784098" y="2034857"/>
                  </a:lnTo>
                  <a:lnTo>
                    <a:pt x="783729" y="2036127"/>
                  </a:lnTo>
                  <a:lnTo>
                    <a:pt x="787044" y="2034857"/>
                  </a:lnTo>
                  <a:lnTo>
                    <a:pt x="784669" y="2041207"/>
                  </a:lnTo>
                  <a:lnTo>
                    <a:pt x="790905" y="2037397"/>
                  </a:lnTo>
                  <a:lnTo>
                    <a:pt x="791083" y="2037397"/>
                  </a:lnTo>
                  <a:lnTo>
                    <a:pt x="790422" y="2039937"/>
                  </a:lnTo>
                  <a:lnTo>
                    <a:pt x="788758" y="2041207"/>
                  </a:lnTo>
                  <a:lnTo>
                    <a:pt x="786142" y="2043747"/>
                  </a:lnTo>
                  <a:lnTo>
                    <a:pt x="784275" y="2045017"/>
                  </a:lnTo>
                  <a:lnTo>
                    <a:pt x="780034" y="2046287"/>
                  </a:lnTo>
                  <a:lnTo>
                    <a:pt x="771677" y="2056447"/>
                  </a:lnTo>
                  <a:lnTo>
                    <a:pt x="767270" y="2061527"/>
                  </a:lnTo>
                  <a:lnTo>
                    <a:pt x="762774" y="2066607"/>
                  </a:lnTo>
                  <a:lnTo>
                    <a:pt x="758380" y="2071687"/>
                  </a:lnTo>
                  <a:lnTo>
                    <a:pt x="754278" y="2076767"/>
                  </a:lnTo>
                  <a:lnTo>
                    <a:pt x="753427" y="2078037"/>
                  </a:lnTo>
                  <a:lnTo>
                    <a:pt x="751573" y="2080577"/>
                  </a:lnTo>
                  <a:lnTo>
                    <a:pt x="748423" y="2083117"/>
                  </a:lnTo>
                  <a:lnTo>
                    <a:pt x="747128" y="2084387"/>
                  </a:lnTo>
                  <a:lnTo>
                    <a:pt x="744575" y="2089467"/>
                  </a:lnTo>
                  <a:lnTo>
                    <a:pt x="742061" y="2090737"/>
                  </a:lnTo>
                  <a:lnTo>
                    <a:pt x="739686" y="2093277"/>
                  </a:lnTo>
                  <a:lnTo>
                    <a:pt x="733577" y="2100897"/>
                  </a:lnTo>
                  <a:lnTo>
                    <a:pt x="727773" y="2108517"/>
                  </a:lnTo>
                  <a:lnTo>
                    <a:pt x="722528" y="2114867"/>
                  </a:lnTo>
                  <a:lnTo>
                    <a:pt x="718134" y="2122487"/>
                  </a:lnTo>
                  <a:lnTo>
                    <a:pt x="716699" y="2125027"/>
                  </a:lnTo>
                  <a:lnTo>
                    <a:pt x="715352" y="2126297"/>
                  </a:lnTo>
                  <a:lnTo>
                    <a:pt x="706818" y="2133917"/>
                  </a:lnTo>
                  <a:lnTo>
                    <a:pt x="703630" y="2136457"/>
                  </a:lnTo>
                  <a:lnTo>
                    <a:pt x="809993" y="2136457"/>
                  </a:lnTo>
                  <a:lnTo>
                    <a:pt x="811174" y="2135187"/>
                  </a:lnTo>
                  <a:lnTo>
                    <a:pt x="813549" y="2132647"/>
                  </a:lnTo>
                  <a:lnTo>
                    <a:pt x="817092" y="2128837"/>
                  </a:lnTo>
                  <a:lnTo>
                    <a:pt x="818527" y="2127567"/>
                  </a:lnTo>
                  <a:lnTo>
                    <a:pt x="822337" y="2123757"/>
                  </a:lnTo>
                  <a:lnTo>
                    <a:pt x="823353" y="2121217"/>
                  </a:lnTo>
                  <a:lnTo>
                    <a:pt x="828865" y="2117407"/>
                  </a:lnTo>
                  <a:lnTo>
                    <a:pt x="832840" y="2117407"/>
                  </a:lnTo>
                  <a:lnTo>
                    <a:pt x="834047" y="2119947"/>
                  </a:lnTo>
                  <a:lnTo>
                    <a:pt x="836422" y="2117407"/>
                  </a:lnTo>
                  <a:lnTo>
                    <a:pt x="841171" y="2112327"/>
                  </a:lnTo>
                  <a:lnTo>
                    <a:pt x="845553" y="2111057"/>
                  </a:lnTo>
                  <a:lnTo>
                    <a:pt x="851979" y="2102167"/>
                  </a:lnTo>
                  <a:lnTo>
                    <a:pt x="860247" y="2090737"/>
                  </a:lnTo>
                  <a:lnTo>
                    <a:pt x="860348" y="2089467"/>
                  </a:lnTo>
                  <a:lnTo>
                    <a:pt x="860818" y="2086927"/>
                  </a:lnTo>
                  <a:lnTo>
                    <a:pt x="860310" y="2088197"/>
                  </a:lnTo>
                  <a:lnTo>
                    <a:pt x="854786" y="2092007"/>
                  </a:lnTo>
                  <a:lnTo>
                    <a:pt x="851192" y="2097087"/>
                  </a:lnTo>
                  <a:lnTo>
                    <a:pt x="846416" y="2102167"/>
                  </a:lnTo>
                  <a:lnTo>
                    <a:pt x="845489" y="2102167"/>
                  </a:lnTo>
                  <a:lnTo>
                    <a:pt x="844994" y="2100897"/>
                  </a:lnTo>
                  <a:lnTo>
                    <a:pt x="845642" y="2100897"/>
                  </a:lnTo>
                  <a:lnTo>
                    <a:pt x="847725" y="2098357"/>
                  </a:lnTo>
                  <a:lnTo>
                    <a:pt x="849795" y="2095817"/>
                  </a:lnTo>
                  <a:lnTo>
                    <a:pt x="853122" y="2092007"/>
                  </a:lnTo>
                  <a:lnTo>
                    <a:pt x="855383" y="2089467"/>
                  </a:lnTo>
                  <a:lnTo>
                    <a:pt x="856526" y="2088197"/>
                  </a:lnTo>
                  <a:lnTo>
                    <a:pt x="853617" y="2089467"/>
                  </a:lnTo>
                  <a:lnTo>
                    <a:pt x="851154" y="2088197"/>
                  </a:lnTo>
                  <a:lnTo>
                    <a:pt x="843102" y="2097087"/>
                  </a:lnTo>
                  <a:lnTo>
                    <a:pt x="841883" y="2098357"/>
                  </a:lnTo>
                  <a:lnTo>
                    <a:pt x="841070" y="2098357"/>
                  </a:lnTo>
                  <a:lnTo>
                    <a:pt x="843013" y="2094547"/>
                  </a:lnTo>
                  <a:lnTo>
                    <a:pt x="847991" y="2088197"/>
                  </a:lnTo>
                  <a:lnTo>
                    <a:pt x="853008" y="2083117"/>
                  </a:lnTo>
                  <a:lnTo>
                    <a:pt x="860577" y="2078037"/>
                  </a:lnTo>
                  <a:lnTo>
                    <a:pt x="863028" y="2078037"/>
                  </a:lnTo>
                  <a:lnTo>
                    <a:pt x="870966" y="2070417"/>
                  </a:lnTo>
                  <a:lnTo>
                    <a:pt x="880122" y="2066607"/>
                  </a:lnTo>
                  <a:lnTo>
                    <a:pt x="882954" y="2064067"/>
                  </a:lnTo>
                  <a:lnTo>
                    <a:pt x="877963" y="2071687"/>
                  </a:lnTo>
                  <a:lnTo>
                    <a:pt x="879348" y="2070417"/>
                  </a:lnTo>
                  <a:lnTo>
                    <a:pt x="889254" y="2064067"/>
                  </a:lnTo>
                  <a:lnTo>
                    <a:pt x="891235" y="2062797"/>
                  </a:lnTo>
                  <a:lnTo>
                    <a:pt x="892937" y="2062797"/>
                  </a:lnTo>
                  <a:lnTo>
                    <a:pt x="897470" y="2056447"/>
                  </a:lnTo>
                  <a:lnTo>
                    <a:pt x="900201" y="2053907"/>
                  </a:lnTo>
                  <a:lnTo>
                    <a:pt x="903363" y="2051367"/>
                  </a:lnTo>
                  <a:lnTo>
                    <a:pt x="904938" y="2050097"/>
                  </a:lnTo>
                  <a:lnTo>
                    <a:pt x="906983" y="2046287"/>
                  </a:lnTo>
                  <a:lnTo>
                    <a:pt x="905637" y="2045017"/>
                  </a:lnTo>
                  <a:lnTo>
                    <a:pt x="906640" y="2042477"/>
                  </a:lnTo>
                  <a:lnTo>
                    <a:pt x="909739" y="2038667"/>
                  </a:lnTo>
                  <a:lnTo>
                    <a:pt x="909243" y="2038667"/>
                  </a:lnTo>
                  <a:lnTo>
                    <a:pt x="906195" y="2039937"/>
                  </a:lnTo>
                  <a:lnTo>
                    <a:pt x="903262" y="2042477"/>
                  </a:lnTo>
                  <a:lnTo>
                    <a:pt x="900125" y="2042477"/>
                  </a:lnTo>
                  <a:lnTo>
                    <a:pt x="895997" y="2047557"/>
                  </a:lnTo>
                  <a:lnTo>
                    <a:pt x="894219" y="2050097"/>
                  </a:lnTo>
                  <a:lnTo>
                    <a:pt x="892314" y="2050097"/>
                  </a:lnTo>
                  <a:lnTo>
                    <a:pt x="893330" y="2047557"/>
                  </a:lnTo>
                  <a:lnTo>
                    <a:pt x="897496" y="2042477"/>
                  </a:lnTo>
                  <a:lnTo>
                    <a:pt x="897153" y="2039937"/>
                  </a:lnTo>
                  <a:lnTo>
                    <a:pt x="902589" y="2033587"/>
                  </a:lnTo>
                  <a:lnTo>
                    <a:pt x="903236" y="2032317"/>
                  </a:lnTo>
                  <a:lnTo>
                    <a:pt x="902144" y="2032317"/>
                  </a:lnTo>
                  <a:lnTo>
                    <a:pt x="899185" y="2036127"/>
                  </a:lnTo>
                  <a:lnTo>
                    <a:pt x="896848" y="2037397"/>
                  </a:lnTo>
                  <a:lnTo>
                    <a:pt x="891070" y="2045017"/>
                  </a:lnTo>
                  <a:lnTo>
                    <a:pt x="887742" y="2047557"/>
                  </a:lnTo>
                  <a:lnTo>
                    <a:pt x="882307" y="2051367"/>
                  </a:lnTo>
                  <a:lnTo>
                    <a:pt x="881507" y="2050097"/>
                  </a:lnTo>
                  <a:lnTo>
                    <a:pt x="884859" y="2045017"/>
                  </a:lnTo>
                  <a:lnTo>
                    <a:pt x="890917" y="2037397"/>
                  </a:lnTo>
                  <a:lnTo>
                    <a:pt x="891921" y="2036127"/>
                  </a:lnTo>
                  <a:lnTo>
                    <a:pt x="894499" y="2034857"/>
                  </a:lnTo>
                  <a:lnTo>
                    <a:pt x="897089" y="2033587"/>
                  </a:lnTo>
                  <a:lnTo>
                    <a:pt x="899566" y="2031047"/>
                  </a:lnTo>
                  <a:lnTo>
                    <a:pt x="903655" y="2025967"/>
                  </a:lnTo>
                  <a:lnTo>
                    <a:pt x="904722" y="2024697"/>
                  </a:lnTo>
                  <a:lnTo>
                    <a:pt x="903960" y="2027237"/>
                  </a:lnTo>
                  <a:lnTo>
                    <a:pt x="902703" y="2029777"/>
                  </a:lnTo>
                  <a:lnTo>
                    <a:pt x="905306" y="2027237"/>
                  </a:lnTo>
                  <a:lnTo>
                    <a:pt x="910831" y="2019617"/>
                  </a:lnTo>
                  <a:lnTo>
                    <a:pt x="913384" y="2018347"/>
                  </a:lnTo>
                  <a:lnTo>
                    <a:pt x="917257" y="2017077"/>
                  </a:lnTo>
                  <a:lnTo>
                    <a:pt x="920419" y="2013267"/>
                  </a:lnTo>
                  <a:lnTo>
                    <a:pt x="921918" y="2013267"/>
                  </a:lnTo>
                  <a:lnTo>
                    <a:pt x="921575" y="2011997"/>
                  </a:lnTo>
                  <a:lnTo>
                    <a:pt x="924140" y="2006917"/>
                  </a:lnTo>
                  <a:lnTo>
                    <a:pt x="917625" y="2013267"/>
                  </a:lnTo>
                  <a:lnTo>
                    <a:pt x="917143" y="2011997"/>
                  </a:lnTo>
                  <a:lnTo>
                    <a:pt x="917536" y="2009457"/>
                  </a:lnTo>
                  <a:lnTo>
                    <a:pt x="916851" y="2009457"/>
                  </a:lnTo>
                  <a:lnTo>
                    <a:pt x="911313" y="2015807"/>
                  </a:lnTo>
                  <a:lnTo>
                    <a:pt x="908189" y="2019617"/>
                  </a:lnTo>
                  <a:lnTo>
                    <a:pt x="902893" y="2024697"/>
                  </a:lnTo>
                  <a:lnTo>
                    <a:pt x="902106" y="2024697"/>
                  </a:lnTo>
                  <a:lnTo>
                    <a:pt x="904430" y="2020887"/>
                  </a:lnTo>
                  <a:lnTo>
                    <a:pt x="905814" y="2018347"/>
                  </a:lnTo>
                  <a:lnTo>
                    <a:pt x="911910" y="2013267"/>
                  </a:lnTo>
                  <a:lnTo>
                    <a:pt x="915174" y="2010727"/>
                  </a:lnTo>
                  <a:lnTo>
                    <a:pt x="920445" y="2000567"/>
                  </a:lnTo>
                  <a:lnTo>
                    <a:pt x="923759" y="1998027"/>
                  </a:lnTo>
                  <a:lnTo>
                    <a:pt x="926655" y="1998027"/>
                  </a:lnTo>
                  <a:lnTo>
                    <a:pt x="927252" y="1999297"/>
                  </a:lnTo>
                  <a:lnTo>
                    <a:pt x="929119" y="1999297"/>
                  </a:lnTo>
                  <a:lnTo>
                    <a:pt x="930059" y="2000567"/>
                  </a:lnTo>
                  <a:lnTo>
                    <a:pt x="932370" y="1998027"/>
                  </a:lnTo>
                  <a:lnTo>
                    <a:pt x="936980" y="1992947"/>
                  </a:lnTo>
                  <a:lnTo>
                    <a:pt x="938288" y="1991677"/>
                  </a:lnTo>
                  <a:lnTo>
                    <a:pt x="944384" y="1989137"/>
                  </a:lnTo>
                  <a:lnTo>
                    <a:pt x="945718" y="1987867"/>
                  </a:lnTo>
                  <a:lnTo>
                    <a:pt x="952411" y="1981517"/>
                  </a:lnTo>
                  <a:lnTo>
                    <a:pt x="955763" y="1978977"/>
                  </a:lnTo>
                  <a:lnTo>
                    <a:pt x="959116" y="1976437"/>
                  </a:lnTo>
                  <a:lnTo>
                    <a:pt x="960132" y="1975167"/>
                  </a:lnTo>
                  <a:lnTo>
                    <a:pt x="960793" y="1973897"/>
                  </a:lnTo>
                  <a:lnTo>
                    <a:pt x="958608" y="1973897"/>
                  </a:lnTo>
                  <a:lnTo>
                    <a:pt x="958215" y="1972627"/>
                  </a:lnTo>
                  <a:lnTo>
                    <a:pt x="957948" y="1971357"/>
                  </a:lnTo>
                  <a:lnTo>
                    <a:pt x="956881" y="1971357"/>
                  </a:lnTo>
                  <a:lnTo>
                    <a:pt x="955763" y="1972627"/>
                  </a:lnTo>
                  <a:lnTo>
                    <a:pt x="955967" y="1966277"/>
                  </a:lnTo>
                  <a:lnTo>
                    <a:pt x="946924" y="1976437"/>
                  </a:lnTo>
                  <a:lnTo>
                    <a:pt x="944943" y="1978977"/>
                  </a:lnTo>
                  <a:lnTo>
                    <a:pt x="945896" y="1973897"/>
                  </a:lnTo>
                  <a:lnTo>
                    <a:pt x="937336" y="1981517"/>
                  </a:lnTo>
                  <a:lnTo>
                    <a:pt x="929868" y="1987867"/>
                  </a:lnTo>
                  <a:lnTo>
                    <a:pt x="928979" y="1987867"/>
                  </a:lnTo>
                  <a:lnTo>
                    <a:pt x="929157" y="1986597"/>
                  </a:lnTo>
                  <a:lnTo>
                    <a:pt x="933919" y="1982787"/>
                  </a:lnTo>
                  <a:lnTo>
                    <a:pt x="936548" y="1980247"/>
                  </a:lnTo>
                  <a:lnTo>
                    <a:pt x="945413" y="1971357"/>
                  </a:lnTo>
                  <a:lnTo>
                    <a:pt x="951547" y="1965007"/>
                  </a:lnTo>
                  <a:lnTo>
                    <a:pt x="961263" y="1957387"/>
                  </a:lnTo>
                  <a:lnTo>
                    <a:pt x="961961" y="1957387"/>
                  </a:lnTo>
                  <a:lnTo>
                    <a:pt x="960475" y="1961197"/>
                  </a:lnTo>
                  <a:lnTo>
                    <a:pt x="963282" y="1958657"/>
                  </a:lnTo>
                  <a:lnTo>
                    <a:pt x="965733" y="1958657"/>
                  </a:lnTo>
                  <a:lnTo>
                    <a:pt x="966749" y="1957387"/>
                  </a:lnTo>
                  <a:lnTo>
                    <a:pt x="969810" y="1953577"/>
                  </a:lnTo>
                  <a:lnTo>
                    <a:pt x="969695" y="1952307"/>
                  </a:lnTo>
                  <a:lnTo>
                    <a:pt x="968717" y="1952307"/>
                  </a:lnTo>
                  <a:lnTo>
                    <a:pt x="972261" y="1947227"/>
                  </a:lnTo>
                  <a:lnTo>
                    <a:pt x="973696" y="1945957"/>
                  </a:lnTo>
                  <a:lnTo>
                    <a:pt x="975131" y="1944687"/>
                  </a:lnTo>
                  <a:lnTo>
                    <a:pt x="976198" y="1943417"/>
                  </a:lnTo>
                  <a:lnTo>
                    <a:pt x="978776" y="1943417"/>
                  </a:lnTo>
                  <a:lnTo>
                    <a:pt x="979728" y="1942147"/>
                  </a:lnTo>
                  <a:lnTo>
                    <a:pt x="981633" y="1939607"/>
                  </a:lnTo>
                  <a:lnTo>
                    <a:pt x="985608" y="1935797"/>
                  </a:lnTo>
                  <a:lnTo>
                    <a:pt x="987399" y="1935797"/>
                  </a:lnTo>
                  <a:lnTo>
                    <a:pt x="986790" y="1937067"/>
                  </a:lnTo>
                  <a:lnTo>
                    <a:pt x="985799" y="1938337"/>
                  </a:lnTo>
                  <a:lnTo>
                    <a:pt x="982929" y="1940877"/>
                  </a:lnTo>
                  <a:lnTo>
                    <a:pt x="981925" y="1942147"/>
                  </a:lnTo>
                  <a:lnTo>
                    <a:pt x="980706" y="1943417"/>
                  </a:lnTo>
                  <a:lnTo>
                    <a:pt x="980351" y="1945957"/>
                  </a:lnTo>
                  <a:lnTo>
                    <a:pt x="987971" y="1939607"/>
                  </a:lnTo>
                  <a:lnTo>
                    <a:pt x="992022" y="1935797"/>
                  </a:lnTo>
                  <a:lnTo>
                    <a:pt x="994714" y="1933257"/>
                  </a:lnTo>
                  <a:lnTo>
                    <a:pt x="1005865" y="1924367"/>
                  </a:lnTo>
                  <a:lnTo>
                    <a:pt x="1009586" y="1920557"/>
                  </a:lnTo>
                  <a:lnTo>
                    <a:pt x="1016939" y="1912937"/>
                  </a:lnTo>
                  <a:lnTo>
                    <a:pt x="1018247" y="1910397"/>
                  </a:lnTo>
                  <a:lnTo>
                    <a:pt x="1017955" y="1907857"/>
                  </a:lnTo>
                  <a:lnTo>
                    <a:pt x="1019175" y="1906587"/>
                  </a:lnTo>
                  <a:lnTo>
                    <a:pt x="1024102" y="1901507"/>
                  </a:lnTo>
                  <a:lnTo>
                    <a:pt x="1024636" y="1897697"/>
                  </a:lnTo>
                  <a:lnTo>
                    <a:pt x="1026515" y="1896376"/>
                  </a:lnTo>
                  <a:lnTo>
                    <a:pt x="1029462" y="1893887"/>
                  </a:lnTo>
                  <a:lnTo>
                    <a:pt x="1031367" y="1892617"/>
                  </a:lnTo>
                  <a:lnTo>
                    <a:pt x="1032637" y="1893887"/>
                  </a:lnTo>
                  <a:lnTo>
                    <a:pt x="1034465" y="1893887"/>
                  </a:lnTo>
                  <a:lnTo>
                    <a:pt x="1035570" y="1892617"/>
                  </a:lnTo>
                  <a:lnTo>
                    <a:pt x="1041095" y="1886267"/>
                  </a:lnTo>
                  <a:lnTo>
                    <a:pt x="1045235" y="1882457"/>
                  </a:lnTo>
                  <a:lnTo>
                    <a:pt x="1045197" y="1878647"/>
                  </a:lnTo>
                  <a:lnTo>
                    <a:pt x="1046734" y="1877377"/>
                  </a:lnTo>
                  <a:lnTo>
                    <a:pt x="1047965" y="1876107"/>
                  </a:lnTo>
                  <a:lnTo>
                    <a:pt x="1052868" y="1871027"/>
                  </a:lnTo>
                  <a:lnTo>
                    <a:pt x="1055547" y="1867217"/>
                  </a:lnTo>
                  <a:lnTo>
                    <a:pt x="1057325" y="1864677"/>
                  </a:lnTo>
                  <a:lnTo>
                    <a:pt x="1062228" y="1860867"/>
                  </a:lnTo>
                  <a:lnTo>
                    <a:pt x="1070775" y="1853247"/>
                  </a:lnTo>
                  <a:lnTo>
                    <a:pt x="1073759" y="1846897"/>
                  </a:lnTo>
                  <a:lnTo>
                    <a:pt x="1075626" y="1845627"/>
                  </a:lnTo>
                  <a:lnTo>
                    <a:pt x="1075397" y="1846897"/>
                  </a:lnTo>
                  <a:lnTo>
                    <a:pt x="1075524" y="1846897"/>
                  </a:lnTo>
                  <a:lnTo>
                    <a:pt x="1078750" y="1843087"/>
                  </a:lnTo>
                  <a:lnTo>
                    <a:pt x="1082052" y="1840547"/>
                  </a:lnTo>
                  <a:lnTo>
                    <a:pt x="1087615" y="1834197"/>
                  </a:lnTo>
                  <a:lnTo>
                    <a:pt x="1089685" y="1832927"/>
                  </a:lnTo>
                  <a:lnTo>
                    <a:pt x="1088085" y="1830387"/>
                  </a:lnTo>
                  <a:lnTo>
                    <a:pt x="1090993" y="1826577"/>
                  </a:lnTo>
                  <a:lnTo>
                    <a:pt x="1094016" y="1822767"/>
                  </a:lnTo>
                  <a:lnTo>
                    <a:pt x="1094143" y="1822767"/>
                  </a:lnTo>
                  <a:lnTo>
                    <a:pt x="1094816" y="1816417"/>
                  </a:lnTo>
                  <a:lnTo>
                    <a:pt x="1093101" y="1818970"/>
                  </a:lnTo>
                  <a:lnTo>
                    <a:pt x="1091488" y="1820227"/>
                  </a:lnTo>
                  <a:lnTo>
                    <a:pt x="1089152" y="1822627"/>
                  </a:lnTo>
                  <a:lnTo>
                    <a:pt x="1089152" y="1826577"/>
                  </a:lnTo>
                  <a:lnTo>
                    <a:pt x="1088974" y="1827847"/>
                  </a:lnTo>
                  <a:lnTo>
                    <a:pt x="1088097" y="1829117"/>
                  </a:lnTo>
                  <a:lnTo>
                    <a:pt x="1087221" y="1829117"/>
                  </a:lnTo>
                  <a:lnTo>
                    <a:pt x="1086319" y="1830387"/>
                  </a:lnTo>
                  <a:lnTo>
                    <a:pt x="1085430" y="1830387"/>
                  </a:lnTo>
                  <a:lnTo>
                    <a:pt x="1086878" y="1829117"/>
                  </a:lnTo>
                  <a:lnTo>
                    <a:pt x="1088885" y="1826577"/>
                  </a:lnTo>
                  <a:lnTo>
                    <a:pt x="1089152" y="1826577"/>
                  </a:lnTo>
                  <a:lnTo>
                    <a:pt x="1089152" y="1822627"/>
                  </a:lnTo>
                  <a:lnTo>
                    <a:pt x="1085303" y="1826577"/>
                  </a:lnTo>
                  <a:lnTo>
                    <a:pt x="1085151" y="1827847"/>
                  </a:lnTo>
                  <a:lnTo>
                    <a:pt x="1085100" y="1830387"/>
                  </a:lnTo>
                  <a:lnTo>
                    <a:pt x="1073175" y="1841855"/>
                  </a:lnTo>
                  <a:lnTo>
                    <a:pt x="1071854" y="1842871"/>
                  </a:lnTo>
                  <a:lnTo>
                    <a:pt x="1071956" y="1841817"/>
                  </a:lnTo>
                  <a:lnTo>
                    <a:pt x="1074585" y="1839277"/>
                  </a:lnTo>
                  <a:lnTo>
                    <a:pt x="1078560" y="1834197"/>
                  </a:lnTo>
                  <a:lnTo>
                    <a:pt x="1079347" y="1831657"/>
                  </a:lnTo>
                  <a:lnTo>
                    <a:pt x="1080236" y="1830387"/>
                  </a:lnTo>
                  <a:lnTo>
                    <a:pt x="1086827" y="1822767"/>
                  </a:lnTo>
                  <a:lnTo>
                    <a:pt x="1095197" y="1812607"/>
                  </a:lnTo>
                  <a:lnTo>
                    <a:pt x="1095806" y="1806257"/>
                  </a:lnTo>
                  <a:lnTo>
                    <a:pt x="1095921" y="1804987"/>
                  </a:lnTo>
                  <a:lnTo>
                    <a:pt x="1096530" y="1798637"/>
                  </a:lnTo>
                  <a:lnTo>
                    <a:pt x="1100709" y="1754187"/>
                  </a:lnTo>
                  <a:lnTo>
                    <a:pt x="1103376" y="1723707"/>
                  </a:lnTo>
                  <a:lnTo>
                    <a:pt x="1105509" y="1697037"/>
                  </a:lnTo>
                  <a:lnTo>
                    <a:pt x="1106589" y="1683067"/>
                  </a:lnTo>
                  <a:lnTo>
                    <a:pt x="1107617" y="1669097"/>
                  </a:lnTo>
                  <a:lnTo>
                    <a:pt x="1109408" y="1644967"/>
                  </a:lnTo>
                  <a:lnTo>
                    <a:pt x="1103591" y="1650047"/>
                  </a:lnTo>
                  <a:lnTo>
                    <a:pt x="1098308" y="1653857"/>
                  </a:lnTo>
                  <a:lnTo>
                    <a:pt x="1089799" y="1661477"/>
                  </a:lnTo>
                  <a:lnTo>
                    <a:pt x="1087424" y="1664017"/>
                  </a:lnTo>
                  <a:lnTo>
                    <a:pt x="1083233" y="1667827"/>
                  </a:lnTo>
                  <a:lnTo>
                    <a:pt x="1082027" y="1669097"/>
                  </a:lnTo>
                  <a:lnTo>
                    <a:pt x="1083386" y="1666557"/>
                  </a:lnTo>
                  <a:lnTo>
                    <a:pt x="1084745" y="1664017"/>
                  </a:lnTo>
                  <a:lnTo>
                    <a:pt x="1085570" y="1662747"/>
                  </a:lnTo>
                  <a:lnTo>
                    <a:pt x="1081989" y="1664017"/>
                  </a:lnTo>
                  <a:lnTo>
                    <a:pt x="1079080" y="1666557"/>
                  </a:lnTo>
                  <a:lnTo>
                    <a:pt x="1082319" y="1660207"/>
                  </a:lnTo>
                  <a:lnTo>
                    <a:pt x="1080058" y="1661477"/>
                  </a:lnTo>
                  <a:lnTo>
                    <a:pt x="1076413" y="1664017"/>
                  </a:lnTo>
                  <a:lnTo>
                    <a:pt x="1075296" y="1665097"/>
                  </a:lnTo>
                  <a:lnTo>
                    <a:pt x="1075296" y="1674177"/>
                  </a:lnTo>
                  <a:lnTo>
                    <a:pt x="1073950" y="1676717"/>
                  </a:lnTo>
                  <a:lnTo>
                    <a:pt x="1073492" y="1676717"/>
                  </a:lnTo>
                  <a:lnTo>
                    <a:pt x="1073492" y="1679257"/>
                  </a:lnTo>
                  <a:lnTo>
                    <a:pt x="1070330" y="1683067"/>
                  </a:lnTo>
                  <a:lnTo>
                    <a:pt x="1069568" y="1683067"/>
                  </a:lnTo>
                  <a:lnTo>
                    <a:pt x="1069568" y="1840547"/>
                  </a:lnTo>
                  <a:lnTo>
                    <a:pt x="1067752" y="1843087"/>
                  </a:lnTo>
                  <a:lnTo>
                    <a:pt x="1065022" y="1845627"/>
                  </a:lnTo>
                  <a:lnTo>
                    <a:pt x="1067092" y="1843087"/>
                  </a:lnTo>
                  <a:lnTo>
                    <a:pt x="1067892" y="1841817"/>
                  </a:lnTo>
                  <a:lnTo>
                    <a:pt x="1068781" y="1840547"/>
                  </a:lnTo>
                  <a:lnTo>
                    <a:pt x="1069568" y="1840547"/>
                  </a:lnTo>
                  <a:lnTo>
                    <a:pt x="1069568" y="1683067"/>
                  </a:lnTo>
                  <a:lnTo>
                    <a:pt x="1069263" y="1683067"/>
                  </a:lnTo>
                  <a:lnTo>
                    <a:pt x="1070000" y="1681797"/>
                  </a:lnTo>
                  <a:lnTo>
                    <a:pt x="1071295" y="1680527"/>
                  </a:lnTo>
                  <a:lnTo>
                    <a:pt x="1072540" y="1679257"/>
                  </a:lnTo>
                  <a:lnTo>
                    <a:pt x="1073492" y="1679257"/>
                  </a:lnTo>
                  <a:lnTo>
                    <a:pt x="1073492" y="1676717"/>
                  </a:lnTo>
                  <a:lnTo>
                    <a:pt x="1073251" y="1676717"/>
                  </a:lnTo>
                  <a:lnTo>
                    <a:pt x="1072616" y="1677987"/>
                  </a:lnTo>
                  <a:lnTo>
                    <a:pt x="1073061" y="1676717"/>
                  </a:lnTo>
                  <a:lnTo>
                    <a:pt x="1073670" y="1675447"/>
                  </a:lnTo>
                  <a:lnTo>
                    <a:pt x="1074445" y="1674177"/>
                  </a:lnTo>
                  <a:lnTo>
                    <a:pt x="1075296" y="1674177"/>
                  </a:lnTo>
                  <a:lnTo>
                    <a:pt x="1075296" y="1665097"/>
                  </a:lnTo>
                  <a:lnTo>
                    <a:pt x="1068781" y="1671358"/>
                  </a:lnTo>
                  <a:lnTo>
                    <a:pt x="1068781" y="1679257"/>
                  </a:lnTo>
                  <a:lnTo>
                    <a:pt x="1067892" y="1680527"/>
                  </a:lnTo>
                  <a:lnTo>
                    <a:pt x="1067460" y="1680527"/>
                  </a:lnTo>
                  <a:lnTo>
                    <a:pt x="1066342" y="1681797"/>
                  </a:lnTo>
                  <a:lnTo>
                    <a:pt x="1065898" y="1681797"/>
                  </a:lnTo>
                  <a:lnTo>
                    <a:pt x="1066990" y="1679257"/>
                  </a:lnTo>
                  <a:lnTo>
                    <a:pt x="1068158" y="1677987"/>
                  </a:lnTo>
                  <a:lnTo>
                    <a:pt x="1068705" y="1679257"/>
                  </a:lnTo>
                  <a:lnTo>
                    <a:pt x="1068781" y="1671358"/>
                  </a:lnTo>
                  <a:lnTo>
                    <a:pt x="1068489" y="1671637"/>
                  </a:lnTo>
                  <a:lnTo>
                    <a:pt x="1066012" y="1674177"/>
                  </a:lnTo>
                  <a:lnTo>
                    <a:pt x="1063929" y="1671637"/>
                  </a:lnTo>
                  <a:lnTo>
                    <a:pt x="1061059" y="1674177"/>
                  </a:lnTo>
                  <a:lnTo>
                    <a:pt x="1056309" y="1679257"/>
                  </a:lnTo>
                  <a:lnTo>
                    <a:pt x="1055243" y="1680527"/>
                  </a:lnTo>
                  <a:lnTo>
                    <a:pt x="1050544" y="1684337"/>
                  </a:lnTo>
                  <a:lnTo>
                    <a:pt x="1050277" y="1681797"/>
                  </a:lnTo>
                  <a:lnTo>
                    <a:pt x="1052995" y="1677987"/>
                  </a:lnTo>
                  <a:lnTo>
                    <a:pt x="1053896" y="1676717"/>
                  </a:lnTo>
                  <a:lnTo>
                    <a:pt x="1058252" y="1671637"/>
                  </a:lnTo>
                  <a:lnTo>
                    <a:pt x="1057122" y="1670367"/>
                  </a:lnTo>
                  <a:lnTo>
                    <a:pt x="1054823" y="1671637"/>
                  </a:lnTo>
                  <a:lnTo>
                    <a:pt x="1051369" y="1674177"/>
                  </a:lnTo>
                  <a:lnTo>
                    <a:pt x="1047102" y="1676717"/>
                  </a:lnTo>
                  <a:lnTo>
                    <a:pt x="1044854" y="1676717"/>
                  </a:lnTo>
                  <a:lnTo>
                    <a:pt x="1041107" y="1677987"/>
                  </a:lnTo>
                  <a:lnTo>
                    <a:pt x="1042162" y="1676717"/>
                  </a:lnTo>
                  <a:lnTo>
                    <a:pt x="1043520" y="1674177"/>
                  </a:lnTo>
                  <a:lnTo>
                    <a:pt x="1042149" y="1675447"/>
                  </a:lnTo>
                  <a:lnTo>
                    <a:pt x="1039291" y="1677987"/>
                  </a:lnTo>
                  <a:lnTo>
                    <a:pt x="1038860" y="1675447"/>
                  </a:lnTo>
                  <a:lnTo>
                    <a:pt x="1038174" y="1675447"/>
                  </a:lnTo>
                  <a:lnTo>
                    <a:pt x="1032611" y="1681797"/>
                  </a:lnTo>
                  <a:lnTo>
                    <a:pt x="1030617" y="1681797"/>
                  </a:lnTo>
                  <a:lnTo>
                    <a:pt x="1029881" y="1682292"/>
                  </a:lnTo>
                  <a:lnTo>
                    <a:pt x="1029881" y="1694497"/>
                  </a:lnTo>
                  <a:lnTo>
                    <a:pt x="1029741" y="1695767"/>
                  </a:lnTo>
                  <a:lnTo>
                    <a:pt x="1029360" y="1695767"/>
                  </a:lnTo>
                  <a:lnTo>
                    <a:pt x="1024801" y="1702117"/>
                  </a:lnTo>
                  <a:lnTo>
                    <a:pt x="1021270" y="1707197"/>
                  </a:lnTo>
                  <a:lnTo>
                    <a:pt x="1013688" y="1716087"/>
                  </a:lnTo>
                  <a:lnTo>
                    <a:pt x="1012761" y="1717357"/>
                  </a:lnTo>
                  <a:lnTo>
                    <a:pt x="1010881" y="1722437"/>
                  </a:lnTo>
                  <a:lnTo>
                    <a:pt x="1008849" y="1723707"/>
                  </a:lnTo>
                  <a:lnTo>
                    <a:pt x="1008672" y="1723859"/>
                  </a:lnTo>
                  <a:lnTo>
                    <a:pt x="1008672" y="1726247"/>
                  </a:lnTo>
                  <a:lnTo>
                    <a:pt x="1008341" y="1727517"/>
                  </a:lnTo>
                  <a:lnTo>
                    <a:pt x="1007656" y="1727517"/>
                  </a:lnTo>
                  <a:lnTo>
                    <a:pt x="1006449" y="1728787"/>
                  </a:lnTo>
                  <a:lnTo>
                    <a:pt x="1006170" y="1728787"/>
                  </a:lnTo>
                  <a:lnTo>
                    <a:pt x="1006741" y="1727517"/>
                  </a:lnTo>
                  <a:lnTo>
                    <a:pt x="1007973" y="1726247"/>
                  </a:lnTo>
                  <a:lnTo>
                    <a:pt x="1008672" y="1726247"/>
                  </a:lnTo>
                  <a:lnTo>
                    <a:pt x="1008672" y="1723859"/>
                  </a:lnTo>
                  <a:lnTo>
                    <a:pt x="1004392" y="1727517"/>
                  </a:lnTo>
                  <a:lnTo>
                    <a:pt x="1002563" y="1728787"/>
                  </a:lnTo>
                  <a:lnTo>
                    <a:pt x="1002957" y="1724977"/>
                  </a:lnTo>
                  <a:lnTo>
                    <a:pt x="1005128" y="1721167"/>
                  </a:lnTo>
                  <a:lnTo>
                    <a:pt x="1004481" y="1721167"/>
                  </a:lnTo>
                  <a:lnTo>
                    <a:pt x="1005852" y="1718627"/>
                  </a:lnTo>
                  <a:lnTo>
                    <a:pt x="1006030" y="1718627"/>
                  </a:lnTo>
                  <a:lnTo>
                    <a:pt x="1011872" y="1714817"/>
                  </a:lnTo>
                  <a:lnTo>
                    <a:pt x="1017485" y="1708467"/>
                  </a:lnTo>
                  <a:lnTo>
                    <a:pt x="1022946" y="1702117"/>
                  </a:lnTo>
                  <a:lnTo>
                    <a:pt x="1027480" y="1697037"/>
                  </a:lnTo>
                  <a:lnTo>
                    <a:pt x="1028611" y="1695767"/>
                  </a:lnTo>
                  <a:lnTo>
                    <a:pt x="1029055" y="1695767"/>
                  </a:lnTo>
                  <a:lnTo>
                    <a:pt x="1029563" y="1694497"/>
                  </a:lnTo>
                  <a:lnTo>
                    <a:pt x="1029881" y="1694497"/>
                  </a:lnTo>
                  <a:lnTo>
                    <a:pt x="1029881" y="1682292"/>
                  </a:lnTo>
                  <a:lnTo>
                    <a:pt x="1028814" y="1683004"/>
                  </a:lnTo>
                  <a:lnTo>
                    <a:pt x="1028814" y="1688147"/>
                  </a:lnTo>
                  <a:lnTo>
                    <a:pt x="1028128" y="1689417"/>
                  </a:lnTo>
                  <a:lnTo>
                    <a:pt x="1025779" y="1693227"/>
                  </a:lnTo>
                  <a:lnTo>
                    <a:pt x="1024534" y="1695767"/>
                  </a:lnTo>
                  <a:lnTo>
                    <a:pt x="1023378" y="1698307"/>
                  </a:lnTo>
                  <a:lnTo>
                    <a:pt x="1025309" y="1697037"/>
                  </a:lnTo>
                  <a:lnTo>
                    <a:pt x="1021232" y="1702117"/>
                  </a:lnTo>
                  <a:lnTo>
                    <a:pt x="1019327" y="1703387"/>
                  </a:lnTo>
                  <a:lnTo>
                    <a:pt x="1016419" y="1704568"/>
                  </a:lnTo>
                  <a:lnTo>
                    <a:pt x="1016419" y="1707197"/>
                  </a:lnTo>
                  <a:lnTo>
                    <a:pt x="1015923" y="1708467"/>
                  </a:lnTo>
                  <a:lnTo>
                    <a:pt x="1015631" y="1708467"/>
                  </a:lnTo>
                  <a:lnTo>
                    <a:pt x="1016127" y="1707197"/>
                  </a:lnTo>
                  <a:lnTo>
                    <a:pt x="1016419" y="1707197"/>
                  </a:lnTo>
                  <a:lnTo>
                    <a:pt x="1016419" y="1704568"/>
                  </a:lnTo>
                  <a:lnTo>
                    <a:pt x="1016190" y="1704657"/>
                  </a:lnTo>
                  <a:lnTo>
                    <a:pt x="1014768" y="1705927"/>
                  </a:lnTo>
                  <a:lnTo>
                    <a:pt x="1012075" y="1707197"/>
                  </a:lnTo>
                  <a:lnTo>
                    <a:pt x="1012367" y="1705927"/>
                  </a:lnTo>
                  <a:lnTo>
                    <a:pt x="1013066" y="1704657"/>
                  </a:lnTo>
                  <a:lnTo>
                    <a:pt x="1013663" y="1703387"/>
                  </a:lnTo>
                  <a:lnTo>
                    <a:pt x="1014844" y="1700847"/>
                  </a:lnTo>
                  <a:lnTo>
                    <a:pt x="1017638" y="1697037"/>
                  </a:lnTo>
                  <a:lnTo>
                    <a:pt x="1021727" y="1693227"/>
                  </a:lnTo>
                  <a:lnTo>
                    <a:pt x="1023708" y="1690687"/>
                  </a:lnTo>
                  <a:lnTo>
                    <a:pt x="1025652" y="1689417"/>
                  </a:lnTo>
                  <a:lnTo>
                    <a:pt x="1028814" y="1688147"/>
                  </a:lnTo>
                  <a:lnTo>
                    <a:pt x="1028814" y="1683004"/>
                  </a:lnTo>
                  <a:lnTo>
                    <a:pt x="1026782" y="1684337"/>
                  </a:lnTo>
                  <a:lnTo>
                    <a:pt x="1023467" y="1688147"/>
                  </a:lnTo>
                  <a:lnTo>
                    <a:pt x="1026121" y="1683067"/>
                  </a:lnTo>
                  <a:lnTo>
                    <a:pt x="1027087" y="1680527"/>
                  </a:lnTo>
                  <a:lnTo>
                    <a:pt x="1031417" y="1676717"/>
                  </a:lnTo>
                  <a:lnTo>
                    <a:pt x="1032484" y="1676717"/>
                  </a:lnTo>
                  <a:lnTo>
                    <a:pt x="1033678" y="1675447"/>
                  </a:lnTo>
                  <a:lnTo>
                    <a:pt x="1037158" y="1672907"/>
                  </a:lnTo>
                  <a:lnTo>
                    <a:pt x="1038491" y="1671637"/>
                  </a:lnTo>
                  <a:lnTo>
                    <a:pt x="1039139" y="1669097"/>
                  </a:lnTo>
                  <a:lnTo>
                    <a:pt x="1039469" y="1667827"/>
                  </a:lnTo>
                  <a:lnTo>
                    <a:pt x="1040117" y="1665287"/>
                  </a:lnTo>
                  <a:lnTo>
                    <a:pt x="1040765" y="1662747"/>
                  </a:lnTo>
                  <a:lnTo>
                    <a:pt x="1041692" y="1661477"/>
                  </a:lnTo>
                  <a:lnTo>
                    <a:pt x="1045413" y="1656397"/>
                  </a:lnTo>
                  <a:lnTo>
                    <a:pt x="1050696" y="1652587"/>
                  </a:lnTo>
                  <a:lnTo>
                    <a:pt x="1052461" y="1651317"/>
                  </a:lnTo>
                  <a:lnTo>
                    <a:pt x="1056347" y="1647507"/>
                  </a:lnTo>
                  <a:lnTo>
                    <a:pt x="1057414" y="1647507"/>
                  </a:lnTo>
                  <a:lnTo>
                    <a:pt x="1057300" y="1648777"/>
                  </a:lnTo>
                  <a:lnTo>
                    <a:pt x="1056195" y="1650047"/>
                  </a:lnTo>
                  <a:lnTo>
                    <a:pt x="1055166" y="1650047"/>
                  </a:lnTo>
                  <a:lnTo>
                    <a:pt x="1051255" y="1653857"/>
                  </a:lnTo>
                  <a:lnTo>
                    <a:pt x="1050213" y="1655127"/>
                  </a:lnTo>
                  <a:lnTo>
                    <a:pt x="1049121" y="1655127"/>
                  </a:lnTo>
                  <a:lnTo>
                    <a:pt x="1048575" y="1657667"/>
                  </a:lnTo>
                  <a:lnTo>
                    <a:pt x="1049096" y="1657667"/>
                  </a:lnTo>
                  <a:lnTo>
                    <a:pt x="1054049" y="1652587"/>
                  </a:lnTo>
                  <a:lnTo>
                    <a:pt x="1057986" y="1648777"/>
                  </a:lnTo>
                  <a:lnTo>
                    <a:pt x="1059649" y="1650009"/>
                  </a:lnTo>
                  <a:lnTo>
                    <a:pt x="1059205" y="1652587"/>
                  </a:lnTo>
                  <a:lnTo>
                    <a:pt x="1056538" y="1653857"/>
                  </a:lnTo>
                  <a:lnTo>
                    <a:pt x="1052957" y="1657667"/>
                  </a:lnTo>
                  <a:lnTo>
                    <a:pt x="1048258" y="1660207"/>
                  </a:lnTo>
                  <a:lnTo>
                    <a:pt x="1045514" y="1664017"/>
                  </a:lnTo>
                  <a:lnTo>
                    <a:pt x="1041133" y="1669097"/>
                  </a:lnTo>
                  <a:lnTo>
                    <a:pt x="1039596" y="1670367"/>
                  </a:lnTo>
                  <a:lnTo>
                    <a:pt x="1039583" y="1672907"/>
                  </a:lnTo>
                  <a:lnTo>
                    <a:pt x="1040536" y="1672907"/>
                  </a:lnTo>
                  <a:lnTo>
                    <a:pt x="1043724" y="1670367"/>
                  </a:lnTo>
                  <a:lnTo>
                    <a:pt x="1045222" y="1669097"/>
                  </a:lnTo>
                  <a:lnTo>
                    <a:pt x="1054519" y="1657667"/>
                  </a:lnTo>
                  <a:lnTo>
                    <a:pt x="1057211" y="1655127"/>
                  </a:lnTo>
                  <a:lnTo>
                    <a:pt x="1061516" y="1653857"/>
                  </a:lnTo>
                  <a:lnTo>
                    <a:pt x="1058735" y="1657667"/>
                  </a:lnTo>
                  <a:lnTo>
                    <a:pt x="1057389" y="1660207"/>
                  </a:lnTo>
                  <a:lnTo>
                    <a:pt x="1058684" y="1660207"/>
                  </a:lnTo>
                  <a:lnTo>
                    <a:pt x="1065314" y="1653857"/>
                  </a:lnTo>
                  <a:lnTo>
                    <a:pt x="1070025" y="1648777"/>
                  </a:lnTo>
                  <a:lnTo>
                    <a:pt x="1077379" y="1641157"/>
                  </a:lnTo>
                  <a:lnTo>
                    <a:pt x="1077620" y="1639887"/>
                  </a:lnTo>
                  <a:lnTo>
                    <a:pt x="1074597" y="1641157"/>
                  </a:lnTo>
                  <a:lnTo>
                    <a:pt x="1074242" y="1641157"/>
                  </a:lnTo>
                  <a:lnTo>
                    <a:pt x="1080566" y="1634807"/>
                  </a:lnTo>
                  <a:lnTo>
                    <a:pt x="1082471" y="1632267"/>
                  </a:lnTo>
                  <a:lnTo>
                    <a:pt x="1083056" y="1630997"/>
                  </a:lnTo>
                  <a:lnTo>
                    <a:pt x="1083640" y="1629727"/>
                  </a:lnTo>
                  <a:lnTo>
                    <a:pt x="1083678" y="1627187"/>
                  </a:lnTo>
                  <a:lnTo>
                    <a:pt x="1083487" y="1625917"/>
                  </a:lnTo>
                  <a:lnTo>
                    <a:pt x="1083297" y="1624647"/>
                  </a:lnTo>
                  <a:lnTo>
                    <a:pt x="1082979" y="1623377"/>
                  </a:lnTo>
                  <a:lnTo>
                    <a:pt x="1078890" y="1625917"/>
                  </a:lnTo>
                  <a:lnTo>
                    <a:pt x="1079157" y="1624647"/>
                  </a:lnTo>
                  <a:lnTo>
                    <a:pt x="1081214" y="1622107"/>
                  </a:lnTo>
                  <a:lnTo>
                    <a:pt x="1089875" y="1611947"/>
                  </a:lnTo>
                  <a:lnTo>
                    <a:pt x="1091272" y="1610677"/>
                  </a:lnTo>
                  <a:lnTo>
                    <a:pt x="1090218" y="1609407"/>
                  </a:lnTo>
                  <a:lnTo>
                    <a:pt x="1089126" y="1609407"/>
                  </a:lnTo>
                  <a:lnTo>
                    <a:pt x="1080681" y="1618297"/>
                  </a:lnTo>
                  <a:lnTo>
                    <a:pt x="1076185" y="1623377"/>
                  </a:lnTo>
                  <a:lnTo>
                    <a:pt x="1075994" y="1623682"/>
                  </a:lnTo>
                  <a:lnTo>
                    <a:pt x="1075994" y="1630997"/>
                  </a:lnTo>
                  <a:lnTo>
                    <a:pt x="1075105" y="1634807"/>
                  </a:lnTo>
                  <a:lnTo>
                    <a:pt x="1071537" y="1639887"/>
                  </a:lnTo>
                  <a:lnTo>
                    <a:pt x="1068260" y="1643697"/>
                  </a:lnTo>
                  <a:lnTo>
                    <a:pt x="1065555" y="1643697"/>
                  </a:lnTo>
                  <a:lnTo>
                    <a:pt x="1062558" y="1647507"/>
                  </a:lnTo>
                  <a:lnTo>
                    <a:pt x="1060183" y="1648777"/>
                  </a:lnTo>
                  <a:lnTo>
                    <a:pt x="1061224" y="1647507"/>
                  </a:lnTo>
                  <a:lnTo>
                    <a:pt x="1062278" y="1646237"/>
                  </a:lnTo>
                  <a:lnTo>
                    <a:pt x="1070648" y="1636077"/>
                  </a:lnTo>
                  <a:lnTo>
                    <a:pt x="1071702" y="1634807"/>
                  </a:lnTo>
                  <a:lnTo>
                    <a:pt x="1072946" y="1633537"/>
                  </a:lnTo>
                  <a:lnTo>
                    <a:pt x="1074521" y="1630997"/>
                  </a:lnTo>
                  <a:lnTo>
                    <a:pt x="1075994" y="1630997"/>
                  </a:lnTo>
                  <a:lnTo>
                    <a:pt x="1075994" y="1623682"/>
                  </a:lnTo>
                  <a:lnTo>
                    <a:pt x="1074572" y="1625917"/>
                  </a:lnTo>
                  <a:lnTo>
                    <a:pt x="1072540" y="1627187"/>
                  </a:lnTo>
                  <a:lnTo>
                    <a:pt x="1069911" y="1629727"/>
                  </a:lnTo>
                  <a:lnTo>
                    <a:pt x="1065669" y="1636077"/>
                  </a:lnTo>
                  <a:lnTo>
                    <a:pt x="1064196" y="1633537"/>
                  </a:lnTo>
                  <a:lnTo>
                    <a:pt x="1066419" y="1630997"/>
                  </a:lnTo>
                  <a:lnTo>
                    <a:pt x="1067523" y="1629727"/>
                  </a:lnTo>
                  <a:lnTo>
                    <a:pt x="1068628" y="1628457"/>
                  </a:lnTo>
                  <a:lnTo>
                    <a:pt x="1070038" y="1627187"/>
                  </a:lnTo>
                  <a:lnTo>
                    <a:pt x="1074267" y="1623377"/>
                  </a:lnTo>
                  <a:lnTo>
                    <a:pt x="1074089" y="1622107"/>
                  </a:lnTo>
                  <a:lnTo>
                    <a:pt x="1074547" y="1620837"/>
                  </a:lnTo>
                  <a:lnTo>
                    <a:pt x="1076947" y="1618297"/>
                  </a:lnTo>
                  <a:lnTo>
                    <a:pt x="1078979" y="1614487"/>
                  </a:lnTo>
                  <a:lnTo>
                    <a:pt x="1083551" y="1613217"/>
                  </a:lnTo>
                  <a:lnTo>
                    <a:pt x="1088085" y="1608137"/>
                  </a:lnTo>
                  <a:lnTo>
                    <a:pt x="1088847" y="1606867"/>
                  </a:lnTo>
                  <a:lnTo>
                    <a:pt x="1093381" y="1599247"/>
                  </a:lnTo>
                  <a:lnTo>
                    <a:pt x="1095552" y="1599247"/>
                  </a:lnTo>
                  <a:lnTo>
                    <a:pt x="1098169" y="1597977"/>
                  </a:lnTo>
                  <a:lnTo>
                    <a:pt x="1099375" y="1596707"/>
                  </a:lnTo>
                  <a:lnTo>
                    <a:pt x="1100582" y="1595437"/>
                  </a:lnTo>
                  <a:lnTo>
                    <a:pt x="1102233" y="1595437"/>
                  </a:lnTo>
                  <a:lnTo>
                    <a:pt x="1104176" y="1594167"/>
                  </a:lnTo>
                  <a:lnTo>
                    <a:pt x="1106131" y="1592897"/>
                  </a:lnTo>
                  <a:lnTo>
                    <a:pt x="1107592" y="1592897"/>
                  </a:lnTo>
                  <a:lnTo>
                    <a:pt x="1110208" y="1590357"/>
                  </a:lnTo>
                  <a:lnTo>
                    <a:pt x="1113002" y="1588516"/>
                  </a:lnTo>
                  <a:lnTo>
                    <a:pt x="1114132" y="1568767"/>
                  </a:lnTo>
                  <a:lnTo>
                    <a:pt x="1109980" y="1570850"/>
                  </a:lnTo>
                  <a:lnTo>
                    <a:pt x="1109980" y="1572577"/>
                  </a:lnTo>
                  <a:lnTo>
                    <a:pt x="1109764" y="1573847"/>
                  </a:lnTo>
                  <a:lnTo>
                    <a:pt x="1108049" y="1577657"/>
                  </a:lnTo>
                  <a:lnTo>
                    <a:pt x="1104658" y="1581467"/>
                  </a:lnTo>
                  <a:lnTo>
                    <a:pt x="1100810" y="1586547"/>
                  </a:lnTo>
                  <a:lnTo>
                    <a:pt x="1099451" y="1586547"/>
                  </a:lnTo>
                  <a:lnTo>
                    <a:pt x="1096975" y="1587525"/>
                  </a:lnTo>
                  <a:lnTo>
                    <a:pt x="1096975" y="1594167"/>
                  </a:lnTo>
                  <a:lnTo>
                    <a:pt x="1096721" y="1595437"/>
                  </a:lnTo>
                  <a:lnTo>
                    <a:pt x="1095717" y="1596707"/>
                  </a:lnTo>
                  <a:lnTo>
                    <a:pt x="1094498" y="1596707"/>
                  </a:lnTo>
                  <a:lnTo>
                    <a:pt x="1094663" y="1595437"/>
                  </a:lnTo>
                  <a:lnTo>
                    <a:pt x="1096048" y="1594167"/>
                  </a:lnTo>
                  <a:lnTo>
                    <a:pt x="1096975" y="1594167"/>
                  </a:lnTo>
                  <a:lnTo>
                    <a:pt x="1096975" y="1587525"/>
                  </a:lnTo>
                  <a:lnTo>
                    <a:pt x="1096225" y="1587817"/>
                  </a:lnTo>
                  <a:lnTo>
                    <a:pt x="1094447" y="1589087"/>
                  </a:lnTo>
                  <a:lnTo>
                    <a:pt x="1094092" y="1592897"/>
                  </a:lnTo>
                  <a:lnTo>
                    <a:pt x="1092708" y="1594167"/>
                  </a:lnTo>
                  <a:lnTo>
                    <a:pt x="1089240" y="1597977"/>
                  </a:lnTo>
                  <a:lnTo>
                    <a:pt x="1087805" y="1597977"/>
                  </a:lnTo>
                  <a:lnTo>
                    <a:pt x="1085481" y="1600174"/>
                  </a:lnTo>
                  <a:lnTo>
                    <a:pt x="1085481" y="1606867"/>
                  </a:lnTo>
                  <a:lnTo>
                    <a:pt x="1085075" y="1608137"/>
                  </a:lnTo>
                  <a:lnTo>
                    <a:pt x="1084427" y="1608137"/>
                  </a:lnTo>
                  <a:lnTo>
                    <a:pt x="1085481" y="1606867"/>
                  </a:lnTo>
                  <a:lnTo>
                    <a:pt x="1085481" y="1600174"/>
                  </a:lnTo>
                  <a:lnTo>
                    <a:pt x="1081087" y="1604327"/>
                  </a:lnTo>
                  <a:lnTo>
                    <a:pt x="1080147" y="1609407"/>
                  </a:lnTo>
                  <a:lnTo>
                    <a:pt x="1074318" y="1613725"/>
                  </a:lnTo>
                  <a:lnTo>
                    <a:pt x="1074318" y="1620837"/>
                  </a:lnTo>
                  <a:lnTo>
                    <a:pt x="1073442" y="1622107"/>
                  </a:lnTo>
                  <a:lnTo>
                    <a:pt x="1072540" y="1622107"/>
                  </a:lnTo>
                  <a:lnTo>
                    <a:pt x="1073683" y="1620837"/>
                  </a:lnTo>
                  <a:lnTo>
                    <a:pt x="1074318" y="1620837"/>
                  </a:lnTo>
                  <a:lnTo>
                    <a:pt x="1074318" y="1613725"/>
                  </a:lnTo>
                  <a:lnTo>
                    <a:pt x="1071575" y="1615757"/>
                  </a:lnTo>
                  <a:lnTo>
                    <a:pt x="1068184" y="1619567"/>
                  </a:lnTo>
                  <a:lnTo>
                    <a:pt x="1063256" y="1624647"/>
                  </a:lnTo>
                  <a:lnTo>
                    <a:pt x="1063117" y="1624838"/>
                  </a:lnTo>
                  <a:lnTo>
                    <a:pt x="1063117" y="1632267"/>
                  </a:lnTo>
                  <a:lnTo>
                    <a:pt x="1060665" y="1636077"/>
                  </a:lnTo>
                  <a:lnTo>
                    <a:pt x="1057681" y="1639887"/>
                  </a:lnTo>
                  <a:lnTo>
                    <a:pt x="1055954" y="1643697"/>
                  </a:lnTo>
                  <a:lnTo>
                    <a:pt x="1055611" y="1644967"/>
                  </a:lnTo>
                  <a:lnTo>
                    <a:pt x="1054100" y="1646237"/>
                  </a:lnTo>
                  <a:lnTo>
                    <a:pt x="1051344" y="1646237"/>
                  </a:lnTo>
                  <a:lnTo>
                    <a:pt x="1051458" y="1642427"/>
                  </a:lnTo>
                  <a:lnTo>
                    <a:pt x="1053566" y="1639887"/>
                  </a:lnTo>
                  <a:lnTo>
                    <a:pt x="1054506" y="1638617"/>
                  </a:lnTo>
                  <a:lnTo>
                    <a:pt x="1057579" y="1634807"/>
                  </a:lnTo>
                  <a:lnTo>
                    <a:pt x="1059815" y="1633537"/>
                  </a:lnTo>
                  <a:lnTo>
                    <a:pt x="1061351" y="1632267"/>
                  </a:lnTo>
                  <a:lnTo>
                    <a:pt x="1062888" y="1630997"/>
                  </a:lnTo>
                  <a:lnTo>
                    <a:pt x="1063117" y="1632267"/>
                  </a:lnTo>
                  <a:lnTo>
                    <a:pt x="1063117" y="1624838"/>
                  </a:lnTo>
                  <a:lnTo>
                    <a:pt x="1061326" y="1627187"/>
                  </a:lnTo>
                  <a:lnTo>
                    <a:pt x="1059942" y="1625917"/>
                  </a:lnTo>
                  <a:lnTo>
                    <a:pt x="1062977" y="1623377"/>
                  </a:lnTo>
                  <a:lnTo>
                    <a:pt x="1064069" y="1622107"/>
                  </a:lnTo>
                  <a:lnTo>
                    <a:pt x="1064806" y="1620837"/>
                  </a:lnTo>
                  <a:lnTo>
                    <a:pt x="1068374" y="1617027"/>
                  </a:lnTo>
                  <a:lnTo>
                    <a:pt x="1068743" y="1615757"/>
                  </a:lnTo>
                  <a:lnTo>
                    <a:pt x="1068781" y="1614487"/>
                  </a:lnTo>
                  <a:lnTo>
                    <a:pt x="1067828" y="1614487"/>
                  </a:lnTo>
                  <a:lnTo>
                    <a:pt x="1066241" y="1615757"/>
                  </a:lnTo>
                  <a:lnTo>
                    <a:pt x="1063180" y="1619567"/>
                  </a:lnTo>
                  <a:lnTo>
                    <a:pt x="1061262" y="1620837"/>
                  </a:lnTo>
                  <a:lnTo>
                    <a:pt x="1060704" y="1620837"/>
                  </a:lnTo>
                  <a:lnTo>
                    <a:pt x="1061974" y="1618297"/>
                  </a:lnTo>
                  <a:lnTo>
                    <a:pt x="1063434" y="1615757"/>
                  </a:lnTo>
                  <a:lnTo>
                    <a:pt x="1065542" y="1613217"/>
                  </a:lnTo>
                  <a:lnTo>
                    <a:pt x="1066177" y="1611947"/>
                  </a:lnTo>
                  <a:lnTo>
                    <a:pt x="1067447" y="1609407"/>
                  </a:lnTo>
                  <a:lnTo>
                    <a:pt x="1068641" y="1608137"/>
                  </a:lnTo>
                  <a:lnTo>
                    <a:pt x="1072235" y="1604327"/>
                  </a:lnTo>
                  <a:lnTo>
                    <a:pt x="1072273" y="1606867"/>
                  </a:lnTo>
                  <a:lnTo>
                    <a:pt x="1074724" y="1604327"/>
                  </a:lnTo>
                  <a:lnTo>
                    <a:pt x="1076426" y="1603057"/>
                  </a:lnTo>
                  <a:lnTo>
                    <a:pt x="1076210" y="1601787"/>
                  </a:lnTo>
                  <a:lnTo>
                    <a:pt x="1078331" y="1596707"/>
                  </a:lnTo>
                  <a:lnTo>
                    <a:pt x="1072464" y="1600517"/>
                  </a:lnTo>
                  <a:lnTo>
                    <a:pt x="1071245" y="1601787"/>
                  </a:lnTo>
                  <a:lnTo>
                    <a:pt x="1072286" y="1599247"/>
                  </a:lnTo>
                  <a:lnTo>
                    <a:pt x="1072807" y="1597977"/>
                  </a:lnTo>
                  <a:lnTo>
                    <a:pt x="1073899" y="1596707"/>
                  </a:lnTo>
                  <a:lnTo>
                    <a:pt x="1077328" y="1592897"/>
                  </a:lnTo>
                  <a:lnTo>
                    <a:pt x="1078471" y="1591627"/>
                  </a:lnTo>
                  <a:lnTo>
                    <a:pt x="1080274" y="1590357"/>
                  </a:lnTo>
                  <a:lnTo>
                    <a:pt x="1081989" y="1589087"/>
                  </a:lnTo>
                  <a:lnTo>
                    <a:pt x="1082586" y="1587817"/>
                  </a:lnTo>
                  <a:lnTo>
                    <a:pt x="1083881" y="1585277"/>
                  </a:lnTo>
                  <a:lnTo>
                    <a:pt x="1086180" y="1581467"/>
                  </a:lnTo>
                  <a:lnTo>
                    <a:pt x="1088110" y="1578927"/>
                  </a:lnTo>
                  <a:lnTo>
                    <a:pt x="1089367" y="1577657"/>
                  </a:lnTo>
                  <a:lnTo>
                    <a:pt x="1092288" y="1575117"/>
                  </a:lnTo>
                  <a:lnTo>
                    <a:pt x="1093203" y="1575117"/>
                  </a:lnTo>
                  <a:lnTo>
                    <a:pt x="1099451" y="1568767"/>
                  </a:lnTo>
                  <a:lnTo>
                    <a:pt x="1100442" y="1570037"/>
                  </a:lnTo>
                  <a:lnTo>
                    <a:pt x="1100823" y="1572577"/>
                  </a:lnTo>
                  <a:lnTo>
                    <a:pt x="1100480" y="1572577"/>
                  </a:lnTo>
                  <a:lnTo>
                    <a:pt x="1099921" y="1573847"/>
                  </a:lnTo>
                  <a:lnTo>
                    <a:pt x="1099210" y="1577657"/>
                  </a:lnTo>
                  <a:lnTo>
                    <a:pt x="1097229" y="1580197"/>
                  </a:lnTo>
                  <a:lnTo>
                    <a:pt x="1092149" y="1585277"/>
                  </a:lnTo>
                  <a:lnTo>
                    <a:pt x="1090739" y="1586547"/>
                  </a:lnTo>
                  <a:lnTo>
                    <a:pt x="1087691" y="1590357"/>
                  </a:lnTo>
                  <a:lnTo>
                    <a:pt x="1087755" y="1591627"/>
                  </a:lnTo>
                  <a:lnTo>
                    <a:pt x="1088974" y="1591627"/>
                  </a:lnTo>
                  <a:lnTo>
                    <a:pt x="1094917" y="1585277"/>
                  </a:lnTo>
                  <a:lnTo>
                    <a:pt x="1099337" y="1582737"/>
                  </a:lnTo>
                  <a:lnTo>
                    <a:pt x="1105763" y="1575117"/>
                  </a:lnTo>
                  <a:lnTo>
                    <a:pt x="1107909" y="1573847"/>
                  </a:lnTo>
                  <a:lnTo>
                    <a:pt x="1109980" y="1572577"/>
                  </a:lnTo>
                  <a:lnTo>
                    <a:pt x="1109980" y="1570850"/>
                  </a:lnTo>
                  <a:lnTo>
                    <a:pt x="1106500" y="1572577"/>
                  </a:lnTo>
                  <a:lnTo>
                    <a:pt x="1107033" y="1571307"/>
                  </a:lnTo>
                  <a:lnTo>
                    <a:pt x="1107554" y="1570037"/>
                  </a:lnTo>
                  <a:lnTo>
                    <a:pt x="1109599" y="1567497"/>
                  </a:lnTo>
                  <a:lnTo>
                    <a:pt x="1112812" y="1564957"/>
                  </a:lnTo>
                  <a:lnTo>
                    <a:pt x="1113878" y="1563687"/>
                  </a:lnTo>
                  <a:lnTo>
                    <a:pt x="1114463" y="1562417"/>
                  </a:lnTo>
                  <a:lnTo>
                    <a:pt x="1112659" y="1562417"/>
                  </a:lnTo>
                  <a:lnTo>
                    <a:pt x="1104303" y="1571307"/>
                  </a:lnTo>
                  <a:lnTo>
                    <a:pt x="1101115" y="1571307"/>
                  </a:lnTo>
                  <a:lnTo>
                    <a:pt x="1103223" y="1568767"/>
                  </a:lnTo>
                  <a:lnTo>
                    <a:pt x="1105357" y="1567497"/>
                  </a:lnTo>
                  <a:lnTo>
                    <a:pt x="1109078" y="1563687"/>
                  </a:lnTo>
                  <a:lnTo>
                    <a:pt x="1110310" y="1562417"/>
                  </a:lnTo>
                  <a:lnTo>
                    <a:pt x="1112570" y="1559877"/>
                  </a:lnTo>
                  <a:lnTo>
                    <a:pt x="1113688" y="1558607"/>
                  </a:lnTo>
                  <a:lnTo>
                    <a:pt x="1114818" y="1557337"/>
                  </a:lnTo>
                  <a:lnTo>
                    <a:pt x="1115148" y="1550987"/>
                  </a:lnTo>
                  <a:lnTo>
                    <a:pt x="1115212" y="1549717"/>
                  </a:lnTo>
                  <a:lnTo>
                    <a:pt x="1115606" y="1542097"/>
                  </a:lnTo>
                  <a:lnTo>
                    <a:pt x="1115923" y="1535747"/>
                  </a:lnTo>
                  <a:lnTo>
                    <a:pt x="1116393" y="1525587"/>
                  </a:lnTo>
                  <a:lnTo>
                    <a:pt x="1116507" y="1523047"/>
                  </a:lnTo>
                  <a:lnTo>
                    <a:pt x="1117384" y="1503997"/>
                  </a:lnTo>
                  <a:lnTo>
                    <a:pt x="1117777" y="1495107"/>
                  </a:lnTo>
                  <a:lnTo>
                    <a:pt x="1118006" y="1490027"/>
                  </a:lnTo>
                  <a:lnTo>
                    <a:pt x="1118387" y="1481137"/>
                  </a:lnTo>
                  <a:lnTo>
                    <a:pt x="1118438" y="1479867"/>
                  </a:lnTo>
                  <a:lnTo>
                    <a:pt x="1116304" y="1481137"/>
                  </a:lnTo>
                  <a:lnTo>
                    <a:pt x="1115301" y="1481137"/>
                  </a:lnTo>
                  <a:lnTo>
                    <a:pt x="1114285" y="1479867"/>
                  </a:lnTo>
                  <a:lnTo>
                    <a:pt x="1115123" y="1478597"/>
                  </a:lnTo>
                  <a:lnTo>
                    <a:pt x="1117854" y="1477327"/>
                  </a:lnTo>
                  <a:lnTo>
                    <a:pt x="1118603" y="1476057"/>
                  </a:lnTo>
                  <a:lnTo>
                    <a:pt x="1118692" y="1473517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4" name="object 484"/>
            <p:cNvSpPr/>
            <p:nvPr/>
          </p:nvSpPr>
          <p:spPr>
            <a:xfrm>
              <a:off x="11717159" y="8805716"/>
              <a:ext cx="1050925" cy="1934845"/>
            </a:xfrm>
            <a:custGeom>
              <a:avLst/>
              <a:gdLst/>
              <a:ahLst/>
              <a:cxnLst/>
              <a:rect l="l" t="t" r="r" b="b"/>
              <a:pathLst>
                <a:path w="1050925" h="1934845">
                  <a:moveTo>
                    <a:pt x="3797" y="940739"/>
                  </a:moveTo>
                  <a:lnTo>
                    <a:pt x="0" y="939190"/>
                  </a:lnTo>
                  <a:lnTo>
                    <a:pt x="2667" y="940320"/>
                  </a:lnTo>
                  <a:lnTo>
                    <a:pt x="3797" y="940739"/>
                  </a:lnTo>
                  <a:close/>
                </a:path>
                <a:path w="1050925" h="1934845">
                  <a:moveTo>
                    <a:pt x="10020" y="952944"/>
                  </a:moveTo>
                  <a:close/>
                </a:path>
                <a:path w="1050925" h="1934845">
                  <a:moveTo>
                    <a:pt x="10109" y="952919"/>
                  </a:moveTo>
                  <a:close/>
                </a:path>
                <a:path w="1050925" h="1934845">
                  <a:moveTo>
                    <a:pt x="10223" y="952868"/>
                  </a:moveTo>
                  <a:close/>
                </a:path>
                <a:path w="1050925" h="1934845">
                  <a:moveTo>
                    <a:pt x="39928" y="956056"/>
                  </a:moveTo>
                  <a:lnTo>
                    <a:pt x="39458" y="955814"/>
                  </a:lnTo>
                  <a:lnTo>
                    <a:pt x="39293" y="955738"/>
                  </a:lnTo>
                  <a:lnTo>
                    <a:pt x="39560" y="955890"/>
                  </a:lnTo>
                  <a:lnTo>
                    <a:pt x="39547" y="956081"/>
                  </a:lnTo>
                  <a:lnTo>
                    <a:pt x="39738" y="956056"/>
                  </a:lnTo>
                  <a:lnTo>
                    <a:pt x="39928" y="956056"/>
                  </a:lnTo>
                  <a:close/>
                </a:path>
                <a:path w="1050925" h="1934845">
                  <a:moveTo>
                    <a:pt x="52501" y="642188"/>
                  </a:moveTo>
                  <a:lnTo>
                    <a:pt x="52209" y="642302"/>
                  </a:lnTo>
                  <a:lnTo>
                    <a:pt x="52400" y="642226"/>
                  </a:lnTo>
                  <a:close/>
                </a:path>
                <a:path w="1050925" h="1934845">
                  <a:moveTo>
                    <a:pt x="53721" y="641667"/>
                  </a:moveTo>
                  <a:lnTo>
                    <a:pt x="53314" y="641845"/>
                  </a:lnTo>
                  <a:lnTo>
                    <a:pt x="52908" y="642010"/>
                  </a:lnTo>
                  <a:lnTo>
                    <a:pt x="52501" y="642188"/>
                  </a:lnTo>
                  <a:lnTo>
                    <a:pt x="52552" y="642391"/>
                  </a:lnTo>
                  <a:lnTo>
                    <a:pt x="52628" y="642823"/>
                  </a:lnTo>
                  <a:lnTo>
                    <a:pt x="53022" y="642429"/>
                  </a:lnTo>
                  <a:lnTo>
                    <a:pt x="53721" y="641667"/>
                  </a:lnTo>
                  <a:close/>
                </a:path>
                <a:path w="1050925" h="1934845">
                  <a:moveTo>
                    <a:pt x="67475" y="930592"/>
                  </a:moveTo>
                  <a:lnTo>
                    <a:pt x="67068" y="930668"/>
                  </a:lnTo>
                  <a:lnTo>
                    <a:pt x="67106" y="930821"/>
                  </a:lnTo>
                  <a:lnTo>
                    <a:pt x="67233" y="930744"/>
                  </a:lnTo>
                  <a:lnTo>
                    <a:pt x="67360" y="930668"/>
                  </a:lnTo>
                  <a:close/>
                </a:path>
                <a:path w="1050925" h="1934845">
                  <a:moveTo>
                    <a:pt x="87820" y="933196"/>
                  </a:moveTo>
                  <a:lnTo>
                    <a:pt x="85864" y="934516"/>
                  </a:lnTo>
                  <a:lnTo>
                    <a:pt x="85598" y="934935"/>
                  </a:lnTo>
                  <a:lnTo>
                    <a:pt x="85788" y="934910"/>
                  </a:lnTo>
                  <a:lnTo>
                    <a:pt x="87198" y="934288"/>
                  </a:lnTo>
                  <a:lnTo>
                    <a:pt x="87820" y="933196"/>
                  </a:lnTo>
                  <a:close/>
                </a:path>
                <a:path w="1050925" h="1934845">
                  <a:moveTo>
                    <a:pt x="88861" y="616204"/>
                  </a:moveTo>
                  <a:lnTo>
                    <a:pt x="88404" y="616546"/>
                  </a:lnTo>
                  <a:lnTo>
                    <a:pt x="88265" y="616724"/>
                  </a:lnTo>
                  <a:lnTo>
                    <a:pt x="88861" y="616204"/>
                  </a:lnTo>
                  <a:close/>
                </a:path>
                <a:path w="1050925" h="1934845">
                  <a:moveTo>
                    <a:pt x="97231" y="923963"/>
                  </a:moveTo>
                  <a:lnTo>
                    <a:pt x="96253" y="923963"/>
                  </a:lnTo>
                  <a:lnTo>
                    <a:pt x="93535" y="924801"/>
                  </a:lnTo>
                  <a:lnTo>
                    <a:pt x="72580" y="931710"/>
                  </a:lnTo>
                  <a:lnTo>
                    <a:pt x="72580" y="932370"/>
                  </a:lnTo>
                  <a:lnTo>
                    <a:pt x="72326" y="932624"/>
                  </a:lnTo>
                  <a:lnTo>
                    <a:pt x="72440" y="932421"/>
                  </a:lnTo>
                  <a:lnTo>
                    <a:pt x="72580" y="932370"/>
                  </a:lnTo>
                  <a:lnTo>
                    <a:pt x="72580" y="931710"/>
                  </a:lnTo>
                  <a:lnTo>
                    <a:pt x="70332" y="932446"/>
                  </a:lnTo>
                  <a:lnTo>
                    <a:pt x="68046" y="933221"/>
                  </a:lnTo>
                  <a:lnTo>
                    <a:pt x="67716" y="933030"/>
                  </a:lnTo>
                  <a:lnTo>
                    <a:pt x="67538" y="932268"/>
                  </a:lnTo>
                  <a:lnTo>
                    <a:pt x="67462" y="931862"/>
                  </a:lnTo>
                  <a:lnTo>
                    <a:pt x="67106" y="930821"/>
                  </a:lnTo>
                  <a:lnTo>
                    <a:pt x="59626" y="935697"/>
                  </a:lnTo>
                  <a:lnTo>
                    <a:pt x="57416" y="937044"/>
                  </a:lnTo>
                  <a:lnTo>
                    <a:pt x="55372" y="937895"/>
                  </a:lnTo>
                  <a:lnTo>
                    <a:pt x="53467" y="937094"/>
                  </a:lnTo>
                  <a:lnTo>
                    <a:pt x="52171" y="936955"/>
                  </a:lnTo>
                  <a:lnTo>
                    <a:pt x="51079" y="936688"/>
                  </a:lnTo>
                  <a:lnTo>
                    <a:pt x="46189" y="935431"/>
                  </a:lnTo>
                  <a:lnTo>
                    <a:pt x="46748" y="934173"/>
                  </a:lnTo>
                  <a:lnTo>
                    <a:pt x="58229" y="927950"/>
                  </a:lnTo>
                  <a:lnTo>
                    <a:pt x="64300" y="924775"/>
                  </a:lnTo>
                  <a:lnTo>
                    <a:pt x="68897" y="923137"/>
                  </a:lnTo>
                  <a:lnTo>
                    <a:pt x="69138" y="920978"/>
                  </a:lnTo>
                  <a:lnTo>
                    <a:pt x="64287" y="923721"/>
                  </a:lnTo>
                  <a:lnTo>
                    <a:pt x="62064" y="924217"/>
                  </a:lnTo>
                  <a:lnTo>
                    <a:pt x="59385" y="924979"/>
                  </a:lnTo>
                  <a:lnTo>
                    <a:pt x="59105" y="925156"/>
                  </a:lnTo>
                  <a:lnTo>
                    <a:pt x="56184" y="926198"/>
                  </a:lnTo>
                  <a:lnTo>
                    <a:pt x="54000" y="927303"/>
                  </a:lnTo>
                  <a:lnTo>
                    <a:pt x="52666" y="930109"/>
                  </a:lnTo>
                  <a:lnTo>
                    <a:pt x="50063" y="931506"/>
                  </a:lnTo>
                  <a:lnTo>
                    <a:pt x="34848" y="937983"/>
                  </a:lnTo>
                  <a:lnTo>
                    <a:pt x="34544" y="938110"/>
                  </a:lnTo>
                  <a:lnTo>
                    <a:pt x="34823" y="937996"/>
                  </a:lnTo>
                  <a:lnTo>
                    <a:pt x="34112" y="939507"/>
                  </a:lnTo>
                  <a:lnTo>
                    <a:pt x="38176" y="938301"/>
                  </a:lnTo>
                  <a:lnTo>
                    <a:pt x="38519" y="939215"/>
                  </a:lnTo>
                  <a:lnTo>
                    <a:pt x="38823" y="939888"/>
                  </a:lnTo>
                  <a:lnTo>
                    <a:pt x="38773" y="940041"/>
                  </a:lnTo>
                  <a:lnTo>
                    <a:pt x="37807" y="941158"/>
                  </a:lnTo>
                  <a:lnTo>
                    <a:pt x="32651" y="944041"/>
                  </a:lnTo>
                  <a:lnTo>
                    <a:pt x="29933" y="945743"/>
                  </a:lnTo>
                  <a:lnTo>
                    <a:pt x="27571" y="944460"/>
                  </a:lnTo>
                  <a:lnTo>
                    <a:pt x="23736" y="946327"/>
                  </a:lnTo>
                  <a:lnTo>
                    <a:pt x="17068" y="949388"/>
                  </a:lnTo>
                  <a:lnTo>
                    <a:pt x="13131" y="950455"/>
                  </a:lnTo>
                  <a:lnTo>
                    <a:pt x="10223" y="952868"/>
                  </a:lnTo>
                  <a:lnTo>
                    <a:pt x="15151" y="950988"/>
                  </a:lnTo>
                  <a:lnTo>
                    <a:pt x="19329" y="949286"/>
                  </a:lnTo>
                  <a:lnTo>
                    <a:pt x="21386" y="949604"/>
                  </a:lnTo>
                  <a:lnTo>
                    <a:pt x="22809" y="949286"/>
                  </a:lnTo>
                  <a:lnTo>
                    <a:pt x="25463" y="948702"/>
                  </a:lnTo>
                  <a:lnTo>
                    <a:pt x="26492" y="948410"/>
                  </a:lnTo>
                  <a:lnTo>
                    <a:pt x="27762" y="947915"/>
                  </a:lnTo>
                  <a:lnTo>
                    <a:pt x="27190" y="948436"/>
                  </a:lnTo>
                  <a:lnTo>
                    <a:pt x="26466" y="948944"/>
                  </a:lnTo>
                  <a:lnTo>
                    <a:pt x="23190" y="950925"/>
                  </a:lnTo>
                  <a:lnTo>
                    <a:pt x="19939" y="952322"/>
                  </a:lnTo>
                  <a:lnTo>
                    <a:pt x="18084" y="953947"/>
                  </a:lnTo>
                  <a:lnTo>
                    <a:pt x="17043" y="954620"/>
                  </a:lnTo>
                  <a:lnTo>
                    <a:pt x="15316" y="955814"/>
                  </a:lnTo>
                  <a:lnTo>
                    <a:pt x="16256" y="955700"/>
                  </a:lnTo>
                  <a:lnTo>
                    <a:pt x="17018" y="955725"/>
                  </a:lnTo>
                  <a:lnTo>
                    <a:pt x="20294" y="954824"/>
                  </a:lnTo>
                  <a:lnTo>
                    <a:pt x="24942" y="951839"/>
                  </a:lnTo>
                  <a:lnTo>
                    <a:pt x="43903" y="943000"/>
                  </a:lnTo>
                  <a:lnTo>
                    <a:pt x="40779" y="945807"/>
                  </a:lnTo>
                  <a:lnTo>
                    <a:pt x="42049" y="946035"/>
                  </a:lnTo>
                  <a:lnTo>
                    <a:pt x="43421" y="946289"/>
                  </a:lnTo>
                  <a:lnTo>
                    <a:pt x="40678" y="947724"/>
                  </a:lnTo>
                  <a:lnTo>
                    <a:pt x="36436" y="949477"/>
                  </a:lnTo>
                  <a:lnTo>
                    <a:pt x="35064" y="950302"/>
                  </a:lnTo>
                  <a:lnTo>
                    <a:pt x="33045" y="951445"/>
                  </a:lnTo>
                  <a:lnTo>
                    <a:pt x="32334" y="951738"/>
                  </a:lnTo>
                  <a:lnTo>
                    <a:pt x="29591" y="953376"/>
                  </a:lnTo>
                  <a:lnTo>
                    <a:pt x="27660" y="954620"/>
                  </a:lnTo>
                  <a:lnTo>
                    <a:pt x="25450" y="955814"/>
                  </a:lnTo>
                  <a:lnTo>
                    <a:pt x="25463" y="956475"/>
                  </a:lnTo>
                  <a:lnTo>
                    <a:pt x="26085" y="956424"/>
                  </a:lnTo>
                  <a:lnTo>
                    <a:pt x="28067" y="955484"/>
                  </a:lnTo>
                  <a:lnTo>
                    <a:pt x="31127" y="953846"/>
                  </a:lnTo>
                  <a:lnTo>
                    <a:pt x="32067" y="954189"/>
                  </a:lnTo>
                  <a:lnTo>
                    <a:pt x="33388" y="953909"/>
                  </a:lnTo>
                  <a:lnTo>
                    <a:pt x="33578" y="953846"/>
                  </a:lnTo>
                  <a:lnTo>
                    <a:pt x="36652" y="952842"/>
                  </a:lnTo>
                  <a:lnTo>
                    <a:pt x="39966" y="951382"/>
                  </a:lnTo>
                  <a:lnTo>
                    <a:pt x="42583" y="950010"/>
                  </a:lnTo>
                  <a:lnTo>
                    <a:pt x="48247" y="947712"/>
                  </a:lnTo>
                  <a:lnTo>
                    <a:pt x="51638" y="946289"/>
                  </a:lnTo>
                  <a:lnTo>
                    <a:pt x="57531" y="944257"/>
                  </a:lnTo>
                  <a:lnTo>
                    <a:pt x="60185" y="943610"/>
                  </a:lnTo>
                  <a:lnTo>
                    <a:pt x="63588" y="943825"/>
                  </a:lnTo>
                  <a:lnTo>
                    <a:pt x="64071" y="943610"/>
                  </a:lnTo>
                  <a:lnTo>
                    <a:pt x="65493" y="943000"/>
                  </a:lnTo>
                  <a:lnTo>
                    <a:pt x="66802" y="942428"/>
                  </a:lnTo>
                  <a:lnTo>
                    <a:pt x="72224" y="940295"/>
                  </a:lnTo>
                  <a:lnTo>
                    <a:pt x="73672" y="940041"/>
                  </a:lnTo>
                  <a:lnTo>
                    <a:pt x="73939" y="941158"/>
                  </a:lnTo>
                  <a:lnTo>
                    <a:pt x="74180" y="942225"/>
                  </a:lnTo>
                  <a:lnTo>
                    <a:pt x="75171" y="942213"/>
                  </a:lnTo>
                  <a:lnTo>
                    <a:pt x="77647" y="940930"/>
                  </a:lnTo>
                  <a:lnTo>
                    <a:pt x="78841" y="940041"/>
                  </a:lnTo>
                  <a:lnTo>
                    <a:pt x="79044" y="939888"/>
                  </a:lnTo>
                  <a:lnTo>
                    <a:pt x="81775" y="938301"/>
                  </a:lnTo>
                  <a:lnTo>
                    <a:pt x="82626" y="937895"/>
                  </a:lnTo>
                  <a:lnTo>
                    <a:pt x="83794" y="937348"/>
                  </a:lnTo>
                  <a:lnTo>
                    <a:pt x="85420" y="935202"/>
                  </a:lnTo>
                  <a:lnTo>
                    <a:pt x="85598" y="934935"/>
                  </a:lnTo>
                  <a:lnTo>
                    <a:pt x="80505" y="935202"/>
                  </a:lnTo>
                  <a:lnTo>
                    <a:pt x="79273" y="934910"/>
                  </a:lnTo>
                  <a:lnTo>
                    <a:pt x="79883" y="933627"/>
                  </a:lnTo>
                  <a:lnTo>
                    <a:pt x="80835" y="933221"/>
                  </a:lnTo>
                  <a:lnTo>
                    <a:pt x="82257" y="932624"/>
                  </a:lnTo>
                  <a:lnTo>
                    <a:pt x="82880" y="932370"/>
                  </a:lnTo>
                  <a:lnTo>
                    <a:pt x="85369" y="931316"/>
                  </a:lnTo>
                  <a:lnTo>
                    <a:pt x="91122" y="929462"/>
                  </a:lnTo>
                  <a:lnTo>
                    <a:pt x="95440" y="925614"/>
                  </a:lnTo>
                  <a:lnTo>
                    <a:pt x="97231" y="923963"/>
                  </a:lnTo>
                  <a:close/>
                </a:path>
                <a:path w="1050925" h="1934845">
                  <a:moveTo>
                    <a:pt x="103644" y="866178"/>
                  </a:moveTo>
                  <a:lnTo>
                    <a:pt x="103441" y="866216"/>
                  </a:lnTo>
                  <a:lnTo>
                    <a:pt x="103606" y="866216"/>
                  </a:lnTo>
                  <a:close/>
                </a:path>
                <a:path w="1050925" h="1934845">
                  <a:moveTo>
                    <a:pt x="110020" y="897763"/>
                  </a:moveTo>
                  <a:lnTo>
                    <a:pt x="109816" y="897763"/>
                  </a:lnTo>
                  <a:lnTo>
                    <a:pt x="110020" y="897763"/>
                  </a:lnTo>
                  <a:close/>
                </a:path>
                <a:path w="1050925" h="1934845">
                  <a:moveTo>
                    <a:pt x="110540" y="922223"/>
                  </a:moveTo>
                  <a:lnTo>
                    <a:pt x="110337" y="922337"/>
                  </a:lnTo>
                  <a:lnTo>
                    <a:pt x="110540" y="922223"/>
                  </a:lnTo>
                  <a:close/>
                </a:path>
                <a:path w="1050925" h="1934845">
                  <a:moveTo>
                    <a:pt x="111048" y="922909"/>
                  </a:moveTo>
                  <a:lnTo>
                    <a:pt x="108610" y="924090"/>
                  </a:lnTo>
                  <a:lnTo>
                    <a:pt x="108610" y="926541"/>
                  </a:lnTo>
                  <a:lnTo>
                    <a:pt x="104317" y="928446"/>
                  </a:lnTo>
                  <a:lnTo>
                    <a:pt x="101854" y="929678"/>
                  </a:lnTo>
                  <a:lnTo>
                    <a:pt x="101587" y="928636"/>
                  </a:lnTo>
                  <a:lnTo>
                    <a:pt x="102527" y="927950"/>
                  </a:lnTo>
                  <a:lnTo>
                    <a:pt x="105206" y="926414"/>
                  </a:lnTo>
                  <a:lnTo>
                    <a:pt x="105714" y="926147"/>
                  </a:lnTo>
                  <a:lnTo>
                    <a:pt x="107429" y="925614"/>
                  </a:lnTo>
                  <a:lnTo>
                    <a:pt x="108508" y="926147"/>
                  </a:lnTo>
                  <a:lnTo>
                    <a:pt x="108610" y="926541"/>
                  </a:lnTo>
                  <a:lnTo>
                    <a:pt x="108610" y="924090"/>
                  </a:lnTo>
                  <a:lnTo>
                    <a:pt x="107937" y="924394"/>
                  </a:lnTo>
                  <a:lnTo>
                    <a:pt x="104609" y="926414"/>
                  </a:lnTo>
                  <a:lnTo>
                    <a:pt x="102489" y="926198"/>
                  </a:lnTo>
                  <a:lnTo>
                    <a:pt x="110299" y="922350"/>
                  </a:lnTo>
                  <a:lnTo>
                    <a:pt x="99618" y="925347"/>
                  </a:lnTo>
                  <a:lnTo>
                    <a:pt x="97739" y="926198"/>
                  </a:lnTo>
                  <a:lnTo>
                    <a:pt x="91732" y="930935"/>
                  </a:lnTo>
                  <a:lnTo>
                    <a:pt x="88036" y="933907"/>
                  </a:lnTo>
                  <a:lnTo>
                    <a:pt x="87236" y="934262"/>
                  </a:lnTo>
                  <a:lnTo>
                    <a:pt x="86880" y="934910"/>
                  </a:lnTo>
                  <a:lnTo>
                    <a:pt x="86791" y="935951"/>
                  </a:lnTo>
                  <a:lnTo>
                    <a:pt x="88874" y="935012"/>
                  </a:lnTo>
                  <a:lnTo>
                    <a:pt x="91008" y="934262"/>
                  </a:lnTo>
                  <a:lnTo>
                    <a:pt x="98526" y="932268"/>
                  </a:lnTo>
                  <a:lnTo>
                    <a:pt x="103759" y="929957"/>
                  </a:lnTo>
                  <a:lnTo>
                    <a:pt x="104165" y="929678"/>
                  </a:lnTo>
                  <a:lnTo>
                    <a:pt x="108712" y="926541"/>
                  </a:lnTo>
                  <a:lnTo>
                    <a:pt x="109245" y="926147"/>
                  </a:lnTo>
                  <a:lnTo>
                    <a:pt x="109867" y="925614"/>
                  </a:lnTo>
                  <a:lnTo>
                    <a:pt x="110807" y="924801"/>
                  </a:lnTo>
                  <a:lnTo>
                    <a:pt x="109664" y="924318"/>
                  </a:lnTo>
                  <a:lnTo>
                    <a:pt x="111048" y="922909"/>
                  </a:lnTo>
                  <a:close/>
                </a:path>
                <a:path w="1050925" h="1934845">
                  <a:moveTo>
                    <a:pt x="130327" y="893889"/>
                  </a:moveTo>
                  <a:lnTo>
                    <a:pt x="129273" y="894346"/>
                  </a:lnTo>
                  <a:lnTo>
                    <a:pt x="128295" y="894549"/>
                  </a:lnTo>
                  <a:lnTo>
                    <a:pt x="127279" y="894651"/>
                  </a:lnTo>
                  <a:lnTo>
                    <a:pt x="126593" y="894715"/>
                  </a:lnTo>
                  <a:lnTo>
                    <a:pt x="125984" y="894715"/>
                  </a:lnTo>
                  <a:lnTo>
                    <a:pt x="125450" y="894689"/>
                  </a:lnTo>
                  <a:lnTo>
                    <a:pt x="122440" y="897191"/>
                  </a:lnTo>
                  <a:lnTo>
                    <a:pt x="120891" y="898550"/>
                  </a:lnTo>
                  <a:lnTo>
                    <a:pt x="122275" y="897928"/>
                  </a:lnTo>
                  <a:lnTo>
                    <a:pt x="124371" y="897089"/>
                  </a:lnTo>
                  <a:lnTo>
                    <a:pt x="123571" y="898232"/>
                  </a:lnTo>
                  <a:lnTo>
                    <a:pt x="124282" y="898347"/>
                  </a:lnTo>
                  <a:lnTo>
                    <a:pt x="125234" y="898321"/>
                  </a:lnTo>
                  <a:lnTo>
                    <a:pt x="126834" y="896645"/>
                  </a:lnTo>
                  <a:lnTo>
                    <a:pt x="128549" y="895210"/>
                  </a:lnTo>
                  <a:lnTo>
                    <a:pt x="130327" y="893889"/>
                  </a:lnTo>
                  <a:close/>
                </a:path>
                <a:path w="1050925" h="1934845">
                  <a:moveTo>
                    <a:pt x="147205" y="872375"/>
                  </a:moveTo>
                  <a:lnTo>
                    <a:pt x="143256" y="873760"/>
                  </a:lnTo>
                  <a:lnTo>
                    <a:pt x="143230" y="873887"/>
                  </a:lnTo>
                  <a:lnTo>
                    <a:pt x="142557" y="874649"/>
                  </a:lnTo>
                  <a:lnTo>
                    <a:pt x="141884" y="875284"/>
                  </a:lnTo>
                  <a:lnTo>
                    <a:pt x="141376" y="875284"/>
                  </a:lnTo>
                  <a:lnTo>
                    <a:pt x="141782" y="874776"/>
                  </a:lnTo>
                  <a:lnTo>
                    <a:pt x="141973" y="874395"/>
                  </a:lnTo>
                  <a:lnTo>
                    <a:pt x="142379" y="874014"/>
                  </a:lnTo>
                  <a:lnTo>
                    <a:pt x="139801" y="874903"/>
                  </a:lnTo>
                  <a:lnTo>
                    <a:pt x="138125" y="875411"/>
                  </a:lnTo>
                  <a:lnTo>
                    <a:pt x="142582" y="875411"/>
                  </a:lnTo>
                  <a:lnTo>
                    <a:pt x="142709" y="875284"/>
                  </a:lnTo>
                  <a:lnTo>
                    <a:pt x="143078" y="874903"/>
                  </a:lnTo>
                  <a:lnTo>
                    <a:pt x="147205" y="872375"/>
                  </a:lnTo>
                  <a:close/>
                </a:path>
                <a:path w="1050925" h="1934845">
                  <a:moveTo>
                    <a:pt x="148691" y="890981"/>
                  </a:moveTo>
                  <a:lnTo>
                    <a:pt x="148539" y="890841"/>
                  </a:lnTo>
                  <a:lnTo>
                    <a:pt x="145491" y="891311"/>
                  </a:lnTo>
                  <a:lnTo>
                    <a:pt x="145935" y="890524"/>
                  </a:lnTo>
                  <a:lnTo>
                    <a:pt x="146126" y="890206"/>
                  </a:lnTo>
                  <a:lnTo>
                    <a:pt x="147396" y="887450"/>
                  </a:lnTo>
                  <a:lnTo>
                    <a:pt x="141084" y="890524"/>
                  </a:lnTo>
                  <a:lnTo>
                    <a:pt x="140716" y="889546"/>
                  </a:lnTo>
                  <a:lnTo>
                    <a:pt x="137236" y="892340"/>
                  </a:lnTo>
                  <a:lnTo>
                    <a:pt x="136486" y="893152"/>
                  </a:lnTo>
                  <a:lnTo>
                    <a:pt x="136220" y="893279"/>
                  </a:lnTo>
                  <a:lnTo>
                    <a:pt x="135191" y="894397"/>
                  </a:lnTo>
                  <a:lnTo>
                    <a:pt x="134137" y="895134"/>
                  </a:lnTo>
                  <a:lnTo>
                    <a:pt x="134340" y="894562"/>
                  </a:lnTo>
                  <a:lnTo>
                    <a:pt x="135509" y="893457"/>
                  </a:lnTo>
                  <a:lnTo>
                    <a:pt x="135851" y="893406"/>
                  </a:lnTo>
                  <a:lnTo>
                    <a:pt x="136207" y="893279"/>
                  </a:lnTo>
                  <a:lnTo>
                    <a:pt x="136664" y="892822"/>
                  </a:lnTo>
                  <a:lnTo>
                    <a:pt x="137261" y="892302"/>
                  </a:lnTo>
                  <a:lnTo>
                    <a:pt x="140169" y="889215"/>
                  </a:lnTo>
                  <a:lnTo>
                    <a:pt x="139471" y="889076"/>
                  </a:lnTo>
                  <a:lnTo>
                    <a:pt x="138887" y="889063"/>
                  </a:lnTo>
                  <a:lnTo>
                    <a:pt x="138366" y="889127"/>
                  </a:lnTo>
                  <a:lnTo>
                    <a:pt x="136512" y="891044"/>
                  </a:lnTo>
                  <a:lnTo>
                    <a:pt x="133273" y="893279"/>
                  </a:lnTo>
                  <a:lnTo>
                    <a:pt x="128320" y="898436"/>
                  </a:lnTo>
                  <a:lnTo>
                    <a:pt x="128574" y="898652"/>
                  </a:lnTo>
                  <a:lnTo>
                    <a:pt x="128397" y="899096"/>
                  </a:lnTo>
                  <a:lnTo>
                    <a:pt x="126365" y="900861"/>
                  </a:lnTo>
                  <a:lnTo>
                    <a:pt x="127368" y="900887"/>
                  </a:lnTo>
                  <a:lnTo>
                    <a:pt x="135763" y="897839"/>
                  </a:lnTo>
                  <a:lnTo>
                    <a:pt x="139319" y="895134"/>
                  </a:lnTo>
                  <a:lnTo>
                    <a:pt x="141325" y="893610"/>
                  </a:lnTo>
                  <a:lnTo>
                    <a:pt x="147167" y="892302"/>
                  </a:lnTo>
                  <a:lnTo>
                    <a:pt x="148361" y="891311"/>
                  </a:lnTo>
                  <a:lnTo>
                    <a:pt x="148551" y="891146"/>
                  </a:lnTo>
                  <a:lnTo>
                    <a:pt x="148691" y="890981"/>
                  </a:lnTo>
                  <a:close/>
                </a:path>
                <a:path w="1050925" h="1934845">
                  <a:moveTo>
                    <a:pt x="149085" y="870966"/>
                  </a:moveTo>
                  <a:lnTo>
                    <a:pt x="147205" y="872375"/>
                  </a:lnTo>
                  <a:lnTo>
                    <a:pt x="147967" y="872109"/>
                  </a:lnTo>
                  <a:lnTo>
                    <a:pt x="148831" y="871486"/>
                  </a:lnTo>
                  <a:lnTo>
                    <a:pt x="149085" y="870966"/>
                  </a:lnTo>
                  <a:close/>
                </a:path>
                <a:path w="1050925" h="1934845">
                  <a:moveTo>
                    <a:pt x="151574" y="853084"/>
                  </a:moveTo>
                  <a:lnTo>
                    <a:pt x="151307" y="853122"/>
                  </a:lnTo>
                  <a:lnTo>
                    <a:pt x="151307" y="853313"/>
                  </a:lnTo>
                  <a:lnTo>
                    <a:pt x="151574" y="853084"/>
                  </a:lnTo>
                  <a:close/>
                </a:path>
                <a:path w="1050925" h="1934845">
                  <a:moveTo>
                    <a:pt x="176009" y="528129"/>
                  </a:moveTo>
                  <a:lnTo>
                    <a:pt x="175704" y="528307"/>
                  </a:lnTo>
                  <a:lnTo>
                    <a:pt x="175856" y="528294"/>
                  </a:lnTo>
                  <a:lnTo>
                    <a:pt x="176009" y="528129"/>
                  </a:lnTo>
                  <a:close/>
                </a:path>
                <a:path w="1050925" h="1934845">
                  <a:moveTo>
                    <a:pt x="176034" y="528116"/>
                  </a:moveTo>
                  <a:close/>
                </a:path>
                <a:path w="1050925" h="1934845">
                  <a:moveTo>
                    <a:pt x="181114" y="838149"/>
                  </a:moveTo>
                  <a:lnTo>
                    <a:pt x="180911" y="838225"/>
                  </a:lnTo>
                  <a:lnTo>
                    <a:pt x="180670" y="838542"/>
                  </a:lnTo>
                  <a:lnTo>
                    <a:pt x="181025" y="838225"/>
                  </a:lnTo>
                  <a:close/>
                </a:path>
                <a:path w="1050925" h="1934845">
                  <a:moveTo>
                    <a:pt x="214122" y="796874"/>
                  </a:moveTo>
                  <a:lnTo>
                    <a:pt x="213918" y="796950"/>
                  </a:lnTo>
                  <a:lnTo>
                    <a:pt x="213741" y="796975"/>
                  </a:lnTo>
                  <a:lnTo>
                    <a:pt x="213550" y="797052"/>
                  </a:lnTo>
                  <a:lnTo>
                    <a:pt x="213956" y="797001"/>
                  </a:lnTo>
                  <a:lnTo>
                    <a:pt x="214122" y="796874"/>
                  </a:lnTo>
                  <a:close/>
                </a:path>
                <a:path w="1050925" h="1934845">
                  <a:moveTo>
                    <a:pt x="229539" y="340461"/>
                  </a:moveTo>
                  <a:lnTo>
                    <a:pt x="229222" y="340626"/>
                  </a:lnTo>
                  <a:lnTo>
                    <a:pt x="229031" y="340956"/>
                  </a:lnTo>
                  <a:lnTo>
                    <a:pt x="229196" y="340791"/>
                  </a:lnTo>
                  <a:lnTo>
                    <a:pt x="229539" y="340461"/>
                  </a:lnTo>
                  <a:close/>
                </a:path>
                <a:path w="1050925" h="1934845">
                  <a:moveTo>
                    <a:pt x="231241" y="331406"/>
                  </a:moveTo>
                  <a:lnTo>
                    <a:pt x="231013" y="331546"/>
                  </a:lnTo>
                  <a:lnTo>
                    <a:pt x="231140" y="331546"/>
                  </a:lnTo>
                  <a:lnTo>
                    <a:pt x="231241" y="331406"/>
                  </a:lnTo>
                  <a:close/>
                </a:path>
                <a:path w="1050925" h="1934845">
                  <a:moveTo>
                    <a:pt x="245770" y="833755"/>
                  </a:moveTo>
                  <a:lnTo>
                    <a:pt x="241249" y="834390"/>
                  </a:lnTo>
                  <a:lnTo>
                    <a:pt x="237464" y="834644"/>
                  </a:lnTo>
                  <a:lnTo>
                    <a:pt x="223824" y="839851"/>
                  </a:lnTo>
                  <a:lnTo>
                    <a:pt x="216458" y="842772"/>
                  </a:lnTo>
                  <a:lnTo>
                    <a:pt x="215988" y="841883"/>
                  </a:lnTo>
                  <a:lnTo>
                    <a:pt x="214985" y="839978"/>
                  </a:lnTo>
                  <a:lnTo>
                    <a:pt x="212407" y="840740"/>
                  </a:lnTo>
                  <a:lnTo>
                    <a:pt x="206781" y="841883"/>
                  </a:lnTo>
                  <a:lnTo>
                    <a:pt x="204762" y="841502"/>
                  </a:lnTo>
                  <a:lnTo>
                    <a:pt x="203809" y="839978"/>
                  </a:lnTo>
                  <a:lnTo>
                    <a:pt x="204762" y="838962"/>
                  </a:lnTo>
                  <a:lnTo>
                    <a:pt x="199047" y="840232"/>
                  </a:lnTo>
                  <a:lnTo>
                    <a:pt x="195097" y="840994"/>
                  </a:lnTo>
                  <a:lnTo>
                    <a:pt x="193763" y="841413"/>
                  </a:lnTo>
                  <a:lnTo>
                    <a:pt x="193763" y="851154"/>
                  </a:lnTo>
                  <a:lnTo>
                    <a:pt x="193027" y="853059"/>
                  </a:lnTo>
                  <a:lnTo>
                    <a:pt x="190969" y="856361"/>
                  </a:lnTo>
                  <a:lnTo>
                    <a:pt x="189103" y="857377"/>
                  </a:lnTo>
                  <a:lnTo>
                    <a:pt x="182206" y="858520"/>
                  </a:lnTo>
                  <a:lnTo>
                    <a:pt x="178130" y="861187"/>
                  </a:lnTo>
                  <a:lnTo>
                    <a:pt x="172605" y="865886"/>
                  </a:lnTo>
                  <a:lnTo>
                    <a:pt x="169989" y="866902"/>
                  </a:lnTo>
                  <a:lnTo>
                    <a:pt x="166293" y="867156"/>
                  </a:lnTo>
                  <a:lnTo>
                    <a:pt x="163017" y="866902"/>
                  </a:lnTo>
                  <a:lnTo>
                    <a:pt x="162318" y="866775"/>
                  </a:lnTo>
                  <a:lnTo>
                    <a:pt x="162128" y="866394"/>
                  </a:lnTo>
                  <a:lnTo>
                    <a:pt x="171665" y="860933"/>
                  </a:lnTo>
                  <a:lnTo>
                    <a:pt x="171780" y="860806"/>
                  </a:lnTo>
                  <a:lnTo>
                    <a:pt x="174637" y="857377"/>
                  </a:lnTo>
                  <a:lnTo>
                    <a:pt x="176771" y="853186"/>
                  </a:lnTo>
                  <a:lnTo>
                    <a:pt x="179158" y="852043"/>
                  </a:lnTo>
                  <a:lnTo>
                    <a:pt x="181610" y="851408"/>
                  </a:lnTo>
                  <a:lnTo>
                    <a:pt x="183159" y="851027"/>
                  </a:lnTo>
                  <a:lnTo>
                    <a:pt x="189661" y="850011"/>
                  </a:lnTo>
                  <a:lnTo>
                    <a:pt x="189611" y="850138"/>
                  </a:lnTo>
                  <a:lnTo>
                    <a:pt x="183870" y="854329"/>
                  </a:lnTo>
                  <a:lnTo>
                    <a:pt x="181610" y="855599"/>
                  </a:lnTo>
                  <a:lnTo>
                    <a:pt x="183896" y="855599"/>
                  </a:lnTo>
                  <a:lnTo>
                    <a:pt x="186804" y="853948"/>
                  </a:lnTo>
                  <a:lnTo>
                    <a:pt x="190690" y="852170"/>
                  </a:lnTo>
                  <a:lnTo>
                    <a:pt x="192290" y="851535"/>
                  </a:lnTo>
                  <a:lnTo>
                    <a:pt x="193763" y="851154"/>
                  </a:lnTo>
                  <a:lnTo>
                    <a:pt x="193763" y="841413"/>
                  </a:lnTo>
                  <a:lnTo>
                    <a:pt x="187261" y="843407"/>
                  </a:lnTo>
                  <a:lnTo>
                    <a:pt x="189064" y="844423"/>
                  </a:lnTo>
                  <a:lnTo>
                    <a:pt x="185801" y="845820"/>
                  </a:lnTo>
                  <a:lnTo>
                    <a:pt x="180352" y="848487"/>
                  </a:lnTo>
                  <a:lnTo>
                    <a:pt x="179578" y="848741"/>
                  </a:lnTo>
                  <a:lnTo>
                    <a:pt x="177901" y="849376"/>
                  </a:lnTo>
                  <a:lnTo>
                    <a:pt x="176923" y="850392"/>
                  </a:lnTo>
                  <a:lnTo>
                    <a:pt x="176187" y="851535"/>
                  </a:lnTo>
                  <a:lnTo>
                    <a:pt x="175717" y="854075"/>
                  </a:lnTo>
                  <a:lnTo>
                    <a:pt x="173736" y="855980"/>
                  </a:lnTo>
                  <a:lnTo>
                    <a:pt x="172237" y="856615"/>
                  </a:lnTo>
                  <a:lnTo>
                    <a:pt x="166941" y="859155"/>
                  </a:lnTo>
                  <a:lnTo>
                    <a:pt x="162344" y="860806"/>
                  </a:lnTo>
                  <a:lnTo>
                    <a:pt x="162407" y="859917"/>
                  </a:lnTo>
                  <a:lnTo>
                    <a:pt x="162483" y="858774"/>
                  </a:lnTo>
                  <a:lnTo>
                    <a:pt x="162623" y="856742"/>
                  </a:lnTo>
                  <a:lnTo>
                    <a:pt x="158318" y="858012"/>
                  </a:lnTo>
                  <a:lnTo>
                    <a:pt x="155536" y="858774"/>
                  </a:lnTo>
                  <a:lnTo>
                    <a:pt x="155117" y="858139"/>
                  </a:lnTo>
                  <a:lnTo>
                    <a:pt x="156578" y="856742"/>
                  </a:lnTo>
                  <a:lnTo>
                    <a:pt x="147523" y="858901"/>
                  </a:lnTo>
                  <a:lnTo>
                    <a:pt x="147040" y="859002"/>
                  </a:lnTo>
                  <a:lnTo>
                    <a:pt x="147040" y="866902"/>
                  </a:lnTo>
                  <a:lnTo>
                    <a:pt x="146608" y="867664"/>
                  </a:lnTo>
                  <a:lnTo>
                    <a:pt x="142748" y="869823"/>
                  </a:lnTo>
                  <a:lnTo>
                    <a:pt x="138785" y="871550"/>
                  </a:lnTo>
                  <a:lnTo>
                    <a:pt x="140500" y="870369"/>
                  </a:lnTo>
                  <a:lnTo>
                    <a:pt x="141909" y="869099"/>
                  </a:lnTo>
                  <a:lnTo>
                    <a:pt x="146240" y="867029"/>
                  </a:lnTo>
                  <a:lnTo>
                    <a:pt x="147040" y="866902"/>
                  </a:lnTo>
                  <a:lnTo>
                    <a:pt x="147040" y="859002"/>
                  </a:lnTo>
                  <a:lnTo>
                    <a:pt x="145681" y="859282"/>
                  </a:lnTo>
                  <a:lnTo>
                    <a:pt x="143433" y="859917"/>
                  </a:lnTo>
                  <a:lnTo>
                    <a:pt x="141846" y="859917"/>
                  </a:lnTo>
                  <a:lnTo>
                    <a:pt x="141465" y="859790"/>
                  </a:lnTo>
                  <a:lnTo>
                    <a:pt x="140804" y="859663"/>
                  </a:lnTo>
                  <a:lnTo>
                    <a:pt x="140157" y="859536"/>
                  </a:lnTo>
                  <a:lnTo>
                    <a:pt x="140208" y="858774"/>
                  </a:lnTo>
                  <a:lnTo>
                    <a:pt x="142201" y="857250"/>
                  </a:lnTo>
                  <a:lnTo>
                    <a:pt x="146189" y="854202"/>
                  </a:lnTo>
                  <a:lnTo>
                    <a:pt x="148501" y="853821"/>
                  </a:lnTo>
                  <a:lnTo>
                    <a:pt x="149059" y="853694"/>
                  </a:lnTo>
                  <a:lnTo>
                    <a:pt x="151307" y="853186"/>
                  </a:lnTo>
                  <a:lnTo>
                    <a:pt x="151231" y="852043"/>
                  </a:lnTo>
                  <a:lnTo>
                    <a:pt x="151066" y="851408"/>
                  </a:lnTo>
                  <a:lnTo>
                    <a:pt x="153339" y="849757"/>
                  </a:lnTo>
                  <a:lnTo>
                    <a:pt x="153555" y="849503"/>
                  </a:lnTo>
                  <a:lnTo>
                    <a:pt x="153301" y="849757"/>
                  </a:lnTo>
                  <a:lnTo>
                    <a:pt x="154165" y="848741"/>
                  </a:lnTo>
                  <a:lnTo>
                    <a:pt x="154876" y="848233"/>
                  </a:lnTo>
                  <a:lnTo>
                    <a:pt x="156832" y="846836"/>
                  </a:lnTo>
                  <a:lnTo>
                    <a:pt x="151180" y="848233"/>
                  </a:lnTo>
                  <a:lnTo>
                    <a:pt x="152615" y="846074"/>
                  </a:lnTo>
                  <a:lnTo>
                    <a:pt x="147751" y="847598"/>
                  </a:lnTo>
                  <a:lnTo>
                    <a:pt x="146583" y="848487"/>
                  </a:lnTo>
                  <a:lnTo>
                    <a:pt x="144145" y="851027"/>
                  </a:lnTo>
                  <a:lnTo>
                    <a:pt x="141732" y="852131"/>
                  </a:lnTo>
                  <a:lnTo>
                    <a:pt x="141732" y="853706"/>
                  </a:lnTo>
                  <a:lnTo>
                    <a:pt x="141668" y="854697"/>
                  </a:lnTo>
                  <a:lnTo>
                    <a:pt x="140335" y="855599"/>
                  </a:lnTo>
                  <a:lnTo>
                    <a:pt x="137109" y="856742"/>
                  </a:lnTo>
                  <a:lnTo>
                    <a:pt x="135382" y="857250"/>
                  </a:lnTo>
                  <a:lnTo>
                    <a:pt x="134899" y="856742"/>
                  </a:lnTo>
                  <a:lnTo>
                    <a:pt x="135382" y="857237"/>
                  </a:lnTo>
                  <a:lnTo>
                    <a:pt x="137109" y="856703"/>
                  </a:lnTo>
                  <a:lnTo>
                    <a:pt x="138887" y="856043"/>
                  </a:lnTo>
                  <a:lnTo>
                    <a:pt x="140335" y="855497"/>
                  </a:lnTo>
                  <a:lnTo>
                    <a:pt x="141668" y="854697"/>
                  </a:lnTo>
                  <a:lnTo>
                    <a:pt x="141681" y="854252"/>
                  </a:lnTo>
                  <a:lnTo>
                    <a:pt x="141732" y="853706"/>
                  </a:lnTo>
                  <a:lnTo>
                    <a:pt x="141732" y="852131"/>
                  </a:lnTo>
                  <a:lnTo>
                    <a:pt x="140220" y="852805"/>
                  </a:lnTo>
                  <a:lnTo>
                    <a:pt x="131432" y="854964"/>
                  </a:lnTo>
                  <a:lnTo>
                    <a:pt x="126276" y="857250"/>
                  </a:lnTo>
                  <a:lnTo>
                    <a:pt x="119583" y="859790"/>
                  </a:lnTo>
                  <a:lnTo>
                    <a:pt x="117182" y="860552"/>
                  </a:lnTo>
                  <a:lnTo>
                    <a:pt x="114134" y="863346"/>
                  </a:lnTo>
                  <a:lnTo>
                    <a:pt x="118071" y="861568"/>
                  </a:lnTo>
                  <a:lnTo>
                    <a:pt x="119761" y="861441"/>
                  </a:lnTo>
                  <a:lnTo>
                    <a:pt x="120345" y="861568"/>
                  </a:lnTo>
                  <a:lnTo>
                    <a:pt x="118198" y="864489"/>
                  </a:lnTo>
                  <a:lnTo>
                    <a:pt x="121183" y="863854"/>
                  </a:lnTo>
                  <a:lnTo>
                    <a:pt x="127558" y="861441"/>
                  </a:lnTo>
                  <a:lnTo>
                    <a:pt x="128854" y="860933"/>
                  </a:lnTo>
                  <a:lnTo>
                    <a:pt x="131635" y="859663"/>
                  </a:lnTo>
                  <a:lnTo>
                    <a:pt x="133667" y="860679"/>
                  </a:lnTo>
                  <a:lnTo>
                    <a:pt x="135623" y="861187"/>
                  </a:lnTo>
                  <a:lnTo>
                    <a:pt x="133413" y="864743"/>
                  </a:lnTo>
                  <a:lnTo>
                    <a:pt x="127863" y="866521"/>
                  </a:lnTo>
                  <a:lnTo>
                    <a:pt x="121119" y="869569"/>
                  </a:lnTo>
                  <a:lnTo>
                    <a:pt x="118237" y="870585"/>
                  </a:lnTo>
                  <a:lnTo>
                    <a:pt x="117106" y="870204"/>
                  </a:lnTo>
                  <a:lnTo>
                    <a:pt x="115951" y="869950"/>
                  </a:lnTo>
                  <a:lnTo>
                    <a:pt x="106730" y="872109"/>
                  </a:lnTo>
                  <a:lnTo>
                    <a:pt x="105651" y="871220"/>
                  </a:lnTo>
                  <a:lnTo>
                    <a:pt x="105321" y="869950"/>
                  </a:lnTo>
                  <a:lnTo>
                    <a:pt x="104952" y="868553"/>
                  </a:lnTo>
                  <a:lnTo>
                    <a:pt x="106921" y="866140"/>
                  </a:lnTo>
                  <a:lnTo>
                    <a:pt x="103530" y="866267"/>
                  </a:lnTo>
                  <a:lnTo>
                    <a:pt x="101231" y="867410"/>
                  </a:lnTo>
                  <a:lnTo>
                    <a:pt x="99288" y="868553"/>
                  </a:lnTo>
                  <a:lnTo>
                    <a:pt x="98831" y="870331"/>
                  </a:lnTo>
                  <a:lnTo>
                    <a:pt x="101244" y="869950"/>
                  </a:lnTo>
                  <a:lnTo>
                    <a:pt x="94894" y="876173"/>
                  </a:lnTo>
                  <a:lnTo>
                    <a:pt x="98806" y="875919"/>
                  </a:lnTo>
                  <a:lnTo>
                    <a:pt x="108953" y="873633"/>
                  </a:lnTo>
                  <a:lnTo>
                    <a:pt x="113080" y="872363"/>
                  </a:lnTo>
                  <a:lnTo>
                    <a:pt x="115633" y="872744"/>
                  </a:lnTo>
                  <a:lnTo>
                    <a:pt x="115900" y="872998"/>
                  </a:lnTo>
                  <a:lnTo>
                    <a:pt x="116332" y="873252"/>
                  </a:lnTo>
                  <a:lnTo>
                    <a:pt x="109308" y="876935"/>
                  </a:lnTo>
                  <a:lnTo>
                    <a:pt x="114795" y="875284"/>
                  </a:lnTo>
                  <a:lnTo>
                    <a:pt x="116382" y="875157"/>
                  </a:lnTo>
                  <a:lnTo>
                    <a:pt x="117157" y="875157"/>
                  </a:lnTo>
                  <a:lnTo>
                    <a:pt x="118656" y="874649"/>
                  </a:lnTo>
                  <a:lnTo>
                    <a:pt x="119888" y="874268"/>
                  </a:lnTo>
                  <a:lnTo>
                    <a:pt x="124218" y="873125"/>
                  </a:lnTo>
                  <a:lnTo>
                    <a:pt x="124167" y="874522"/>
                  </a:lnTo>
                  <a:lnTo>
                    <a:pt x="125564" y="875665"/>
                  </a:lnTo>
                  <a:lnTo>
                    <a:pt x="124040" y="876427"/>
                  </a:lnTo>
                  <a:lnTo>
                    <a:pt x="117043" y="877189"/>
                  </a:lnTo>
                  <a:lnTo>
                    <a:pt x="116878" y="879856"/>
                  </a:lnTo>
                  <a:lnTo>
                    <a:pt x="111086" y="883158"/>
                  </a:lnTo>
                  <a:lnTo>
                    <a:pt x="113258" y="882904"/>
                  </a:lnTo>
                  <a:lnTo>
                    <a:pt x="116827" y="883031"/>
                  </a:lnTo>
                  <a:lnTo>
                    <a:pt x="116649" y="883158"/>
                  </a:lnTo>
                  <a:lnTo>
                    <a:pt x="106883" y="888873"/>
                  </a:lnTo>
                  <a:lnTo>
                    <a:pt x="106133" y="890016"/>
                  </a:lnTo>
                  <a:lnTo>
                    <a:pt x="113538" y="888873"/>
                  </a:lnTo>
                  <a:lnTo>
                    <a:pt x="115785" y="889635"/>
                  </a:lnTo>
                  <a:lnTo>
                    <a:pt x="114020" y="891286"/>
                  </a:lnTo>
                  <a:lnTo>
                    <a:pt x="112382" y="892048"/>
                  </a:lnTo>
                  <a:lnTo>
                    <a:pt x="112382" y="895223"/>
                  </a:lnTo>
                  <a:lnTo>
                    <a:pt x="112166" y="895604"/>
                  </a:lnTo>
                  <a:lnTo>
                    <a:pt x="111353" y="896366"/>
                  </a:lnTo>
                  <a:lnTo>
                    <a:pt x="111150" y="896620"/>
                  </a:lnTo>
                  <a:lnTo>
                    <a:pt x="110858" y="896747"/>
                  </a:lnTo>
                  <a:lnTo>
                    <a:pt x="110617" y="896874"/>
                  </a:lnTo>
                  <a:lnTo>
                    <a:pt x="111086" y="896112"/>
                  </a:lnTo>
                  <a:lnTo>
                    <a:pt x="111226" y="895985"/>
                  </a:lnTo>
                  <a:lnTo>
                    <a:pt x="111760" y="895477"/>
                  </a:lnTo>
                  <a:lnTo>
                    <a:pt x="111925" y="895350"/>
                  </a:lnTo>
                  <a:lnTo>
                    <a:pt x="112382" y="895223"/>
                  </a:lnTo>
                  <a:lnTo>
                    <a:pt x="112382" y="892048"/>
                  </a:lnTo>
                  <a:lnTo>
                    <a:pt x="109626" y="893318"/>
                  </a:lnTo>
                  <a:lnTo>
                    <a:pt x="109016" y="893572"/>
                  </a:lnTo>
                  <a:lnTo>
                    <a:pt x="106730" y="894334"/>
                  </a:lnTo>
                  <a:lnTo>
                    <a:pt x="105003" y="894842"/>
                  </a:lnTo>
                  <a:lnTo>
                    <a:pt x="102920" y="897128"/>
                  </a:lnTo>
                  <a:lnTo>
                    <a:pt x="106387" y="895985"/>
                  </a:lnTo>
                  <a:lnTo>
                    <a:pt x="107035" y="896239"/>
                  </a:lnTo>
                  <a:lnTo>
                    <a:pt x="109969" y="897737"/>
                  </a:lnTo>
                  <a:lnTo>
                    <a:pt x="111417" y="897509"/>
                  </a:lnTo>
                  <a:lnTo>
                    <a:pt x="111531" y="897890"/>
                  </a:lnTo>
                  <a:lnTo>
                    <a:pt x="110782" y="899287"/>
                  </a:lnTo>
                  <a:lnTo>
                    <a:pt x="109905" y="900176"/>
                  </a:lnTo>
                  <a:lnTo>
                    <a:pt x="109626" y="901954"/>
                  </a:lnTo>
                  <a:lnTo>
                    <a:pt x="111937" y="901954"/>
                  </a:lnTo>
                  <a:lnTo>
                    <a:pt x="114985" y="901700"/>
                  </a:lnTo>
                  <a:lnTo>
                    <a:pt x="116751" y="900811"/>
                  </a:lnTo>
                  <a:lnTo>
                    <a:pt x="119214" y="898779"/>
                  </a:lnTo>
                  <a:lnTo>
                    <a:pt x="120650" y="897509"/>
                  </a:lnTo>
                  <a:lnTo>
                    <a:pt x="121373" y="896874"/>
                  </a:lnTo>
                  <a:lnTo>
                    <a:pt x="123139" y="895223"/>
                  </a:lnTo>
                  <a:lnTo>
                    <a:pt x="123418" y="894969"/>
                  </a:lnTo>
                  <a:lnTo>
                    <a:pt x="124091" y="894334"/>
                  </a:lnTo>
                  <a:lnTo>
                    <a:pt x="123952" y="894080"/>
                  </a:lnTo>
                  <a:lnTo>
                    <a:pt x="124066" y="893572"/>
                  </a:lnTo>
                  <a:lnTo>
                    <a:pt x="124345" y="893064"/>
                  </a:lnTo>
                  <a:lnTo>
                    <a:pt x="125399" y="891159"/>
                  </a:lnTo>
                  <a:lnTo>
                    <a:pt x="124104" y="890397"/>
                  </a:lnTo>
                  <a:lnTo>
                    <a:pt x="123888" y="890270"/>
                  </a:lnTo>
                  <a:lnTo>
                    <a:pt x="120586" y="890397"/>
                  </a:lnTo>
                  <a:lnTo>
                    <a:pt x="120103" y="890282"/>
                  </a:lnTo>
                  <a:lnTo>
                    <a:pt x="120103" y="893064"/>
                  </a:lnTo>
                  <a:lnTo>
                    <a:pt x="120040" y="893191"/>
                  </a:lnTo>
                  <a:lnTo>
                    <a:pt x="119989" y="893572"/>
                  </a:lnTo>
                  <a:lnTo>
                    <a:pt x="118719" y="894969"/>
                  </a:lnTo>
                  <a:lnTo>
                    <a:pt x="119392" y="893953"/>
                  </a:lnTo>
                  <a:lnTo>
                    <a:pt x="119176" y="893953"/>
                  </a:lnTo>
                  <a:lnTo>
                    <a:pt x="119037" y="893826"/>
                  </a:lnTo>
                  <a:lnTo>
                    <a:pt x="119481" y="893953"/>
                  </a:lnTo>
                  <a:lnTo>
                    <a:pt x="119595" y="893826"/>
                  </a:lnTo>
                  <a:lnTo>
                    <a:pt x="119989" y="893318"/>
                  </a:lnTo>
                  <a:lnTo>
                    <a:pt x="119989" y="893191"/>
                  </a:lnTo>
                  <a:lnTo>
                    <a:pt x="119646" y="893318"/>
                  </a:lnTo>
                  <a:lnTo>
                    <a:pt x="119926" y="893191"/>
                  </a:lnTo>
                  <a:lnTo>
                    <a:pt x="120103" y="893064"/>
                  </a:lnTo>
                  <a:lnTo>
                    <a:pt x="120103" y="890282"/>
                  </a:lnTo>
                  <a:lnTo>
                    <a:pt x="119100" y="889762"/>
                  </a:lnTo>
                  <a:lnTo>
                    <a:pt x="119202" y="889254"/>
                  </a:lnTo>
                  <a:lnTo>
                    <a:pt x="119875" y="888873"/>
                  </a:lnTo>
                  <a:lnTo>
                    <a:pt x="121666" y="887857"/>
                  </a:lnTo>
                  <a:lnTo>
                    <a:pt x="123558" y="887095"/>
                  </a:lnTo>
                  <a:lnTo>
                    <a:pt x="126288" y="886460"/>
                  </a:lnTo>
                  <a:lnTo>
                    <a:pt x="130657" y="886079"/>
                  </a:lnTo>
                  <a:lnTo>
                    <a:pt x="133883" y="884555"/>
                  </a:lnTo>
                  <a:lnTo>
                    <a:pt x="134861" y="883412"/>
                  </a:lnTo>
                  <a:lnTo>
                    <a:pt x="135432" y="882904"/>
                  </a:lnTo>
                  <a:lnTo>
                    <a:pt x="135851" y="882523"/>
                  </a:lnTo>
                  <a:lnTo>
                    <a:pt x="139852" y="878205"/>
                  </a:lnTo>
                  <a:lnTo>
                    <a:pt x="141592" y="876427"/>
                  </a:lnTo>
                  <a:lnTo>
                    <a:pt x="141960" y="876046"/>
                  </a:lnTo>
                  <a:lnTo>
                    <a:pt x="142341" y="875665"/>
                  </a:lnTo>
                  <a:lnTo>
                    <a:pt x="137287" y="875665"/>
                  </a:lnTo>
                  <a:lnTo>
                    <a:pt x="133172" y="875665"/>
                  </a:lnTo>
                  <a:lnTo>
                    <a:pt x="130975" y="876046"/>
                  </a:lnTo>
                  <a:lnTo>
                    <a:pt x="130556" y="875919"/>
                  </a:lnTo>
                  <a:lnTo>
                    <a:pt x="128054" y="876427"/>
                  </a:lnTo>
                  <a:lnTo>
                    <a:pt x="128143" y="876300"/>
                  </a:lnTo>
                  <a:lnTo>
                    <a:pt x="130556" y="875906"/>
                  </a:lnTo>
                  <a:lnTo>
                    <a:pt x="130975" y="875957"/>
                  </a:lnTo>
                  <a:lnTo>
                    <a:pt x="131279" y="875906"/>
                  </a:lnTo>
                  <a:lnTo>
                    <a:pt x="131572" y="875868"/>
                  </a:lnTo>
                  <a:lnTo>
                    <a:pt x="132041" y="875411"/>
                  </a:lnTo>
                  <a:lnTo>
                    <a:pt x="132359" y="875195"/>
                  </a:lnTo>
                  <a:lnTo>
                    <a:pt x="135229" y="872147"/>
                  </a:lnTo>
                  <a:lnTo>
                    <a:pt x="135648" y="871956"/>
                  </a:lnTo>
                  <a:lnTo>
                    <a:pt x="135585" y="873582"/>
                  </a:lnTo>
                  <a:lnTo>
                    <a:pt x="138595" y="871677"/>
                  </a:lnTo>
                  <a:lnTo>
                    <a:pt x="143751" y="870458"/>
                  </a:lnTo>
                  <a:lnTo>
                    <a:pt x="148767" y="868934"/>
                  </a:lnTo>
                  <a:lnTo>
                    <a:pt x="150241" y="868553"/>
                  </a:lnTo>
                  <a:lnTo>
                    <a:pt x="152044" y="868172"/>
                  </a:lnTo>
                  <a:lnTo>
                    <a:pt x="150418" y="870331"/>
                  </a:lnTo>
                  <a:lnTo>
                    <a:pt x="148831" y="871486"/>
                  </a:lnTo>
                  <a:lnTo>
                    <a:pt x="147840" y="873506"/>
                  </a:lnTo>
                  <a:lnTo>
                    <a:pt x="146024" y="875665"/>
                  </a:lnTo>
                  <a:lnTo>
                    <a:pt x="144945" y="876681"/>
                  </a:lnTo>
                  <a:lnTo>
                    <a:pt x="140106" y="880491"/>
                  </a:lnTo>
                  <a:lnTo>
                    <a:pt x="142887" y="879094"/>
                  </a:lnTo>
                  <a:lnTo>
                    <a:pt x="148615" y="876808"/>
                  </a:lnTo>
                  <a:lnTo>
                    <a:pt x="150901" y="875030"/>
                  </a:lnTo>
                  <a:lnTo>
                    <a:pt x="154051" y="872236"/>
                  </a:lnTo>
                  <a:lnTo>
                    <a:pt x="155651" y="872490"/>
                  </a:lnTo>
                  <a:lnTo>
                    <a:pt x="155816" y="874014"/>
                  </a:lnTo>
                  <a:lnTo>
                    <a:pt x="158229" y="872998"/>
                  </a:lnTo>
                  <a:lnTo>
                    <a:pt x="159842" y="872236"/>
                  </a:lnTo>
                  <a:lnTo>
                    <a:pt x="160655" y="871855"/>
                  </a:lnTo>
                  <a:lnTo>
                    <a:pt x="163017" y="870458"/>
                  </a:lnTo>
                  <a:lnTo>
                    <a:pt x="164096" y="869950"/>
                  </a:lnTo>
                  <a:lnTo>
                    <a:pt x="166928" y="869061"/>
                  </a:lnTo>
                  <a:lnTo>
                    <a:pt x="170764" y="868807"/>
                  </a:lnTo>
                  <a:lnTo>
                    <a:pt x="172148" y="868172"/>
                  </a:lnTo>
                  <a:lnTo>
                    <a:pt x="173812" y="867410"/>
                  </a:lnTo>
                  <a:lnTo>
                    <a:pt x="174294" y="867156"/>
                  </a:lnTo>
                  <a:lnTo>
                    <a:pt x="184238" y="861949"/>
                  </a:lnTo>
                  <a:lnTo>
                    <a:pt x="191808" y="857885"/>
                  </a:lnTo>
                  <a:lnTo>
                    <a:pt x="204927" y="854837"/>
                  </a:lnTo>
                  <a:lnTo>
                    <a:pt x="210159" y="851535"/>
                  </a:lnTo>
                  <a:lnTo>
                    <a:pt x="210439" y="851408"/>
                  </a:lnTo>
                  <a:lnTo>
                    <a:pt x="216789" y="848487"/>
                  </a:lnTo>
                  <a:lnTo>
                    <a:pt x="217817" y="847725"/>
                  </a:lnTo>
                  <a:lnTo>
                    <a:pt x="215265" y="848487"/>
                  </a:lnTo>
                  <a:lnTo>
                    <a:pt x="209804" y="850392"/>
                  </a:lnTo>
                  <a:lnTo>
                    <a:pt x="206629" y="851408"/>
                  </a:lnTo>
                  <a:lnTo>
                    <a:pt x="206756" y="851154"/>
                  </a:lnTo>
                  <a:lnTo>
                    <a:pt x="207086" y="850519"/>
                  </a:lnTo>
                  <a:lnTo>
                    <a:pt x="207784" y="850011"/>
                  </a:lnTo>
                  <a:lnTo>
                    <a:pt x="209880" y="848487"/>
                  </a:lnTo>
                  <a:lnTo>
                    <a:pt x="211137" y="847471"/>
                  </a:lnTo>
                  <a:lnTo>
                    <a:pt x="218922" y="844804"/>
                  </a:lnTo>
                  <a:lnTo>
                    <a:pt x="221907" y="842772"/>
                  </a:lnTo>
                  <a:lnTo>
                    <a:pt x="226377" y="839724"/>
                  </a:lnTo>
                  <a:lnTo>
                    <a:pt x="235889" y="838581"/>
                  </a:lnTo>
                  <a:lnTo>
                    <a:pt x="239077" y="837692"/>
                  </a:lnTo>
                  <a:lnTo>
                    <a:pt x="244919" y="834898"/>
                  </a:lnTo>
                  <a:lnTo>
                    <a:pt x="245745" y="834263"/>
                  </a:lnTo>
                  <a:lnTo>
                    <a:pt x="245770" y="833755"/>
                  </a:lnTo>
                  <a:close/>
                </a:path>
                <a:path w="1050925" h="1934845">
                  <a:moveTo>
                    <a:pt x="282168" y="291007"/>
                  </a:moveTo>
                  <a:lnTo>
                    <a:pt x="280263" y="291960"/>
                  </a:lnTo>
                  <a:lnTo>
                    <a:pt x="278333" y="294970"/>
                  </a:lnTo>
                  <a:lnTo>
                    <a:pt x="276440" y="296291"/>
                  </a:lnTo>
                  <a:lnTo>
                    <a:pt x="272961" y="298196"/>
                  </a:lnTo>
                  <a:lnTo>
                    <a:pt x="275234" y="294462"/>
                  </a:lnTo>
                  <a:lnTo>
                    <a:pt x="270992" y="297853"/>
                  </a:lnTo>
                  <a:lnTo>
                    <a:pt x="268732" y="300532"/>
                  </a:lnTo>
                  <a:lnTo>
                    <a:pt x="265290" y="303822"/>
                  </a:lnTo>
                  <a:lnTo>
                    <a:pt x="259054" y="308711"/>
                  </a:lnTo>
                  <a:lnTo>
                    <a:pt x="257746" y="309067"/>
                  </a:lnTo>
                  <a:lnTo>
                    <a:pt x="260921" y="302679"/>
                  </a:lnTo>
                  <a:lnTo>
                    <a:pt x="253288" y="307670"/>
                  </a:lnTo>
                  <a:lnTo>
                    <a:pt x="252907" y="306679"/>
                  </a:lnTo>
                  <a:lnTo>
                    <a:pt x="261137" y="296418"/>
                  </a:lnTo>
                  <a:lnTo>
                    <a:pt x="264833" y="289534"/>
                  </a:lnTo>
                  <a:lnTo>
                    <a:pt x="268566" y="284759"/>
                  </a:lnTo>
                  <a:lnTo>
                    <a:pt x="277622" y="275869"/>
                  </a:lnTo>
                  <a:lnTo>
                    <a:pt x="274828" y="275704"/>
                  </a:lnTo>
                  <a:lnTo>
                    <a:pt x="275259" y="274421"/>
                  </a:lnTo>
                  <a:lnTo>
                    <a:pt x="272732" y="274878"/>
                  </a:lnTo>
                  <a:lnTo>
                    <a:pt x="270205" y="276199"/>
                  </a:lnTo>
                  <a:lnTo>
                    <a:pt x="263664" y="282244"/>
                  </a:lnTo>
                  <a:lnTo>
                    <a:pt x="260604" y="286194"/>
                  </a:lnTo>
                  <a:lnTo>
                    <a:pt x="259638" y="292303"/>
                  </a:lnTo>
                  <a:lnTo>
                    <a:pt x="254520" y="298246"/>
                  </a:lnTo>
                  <a:lnTo>
                    <a:pt x="244754" y="308190"/>
                  </a:lnTo>
                  <a:lnTo>
                    <a:pt x="243382" y="311251"/>
                  </a:lnTo>
                  <a:lnTo>
                    <a:pt x="239153" y="316826"/>
                  </a:lnTo>
                  <a:lnTo>
                    <a:pt x="241147" y="315645"/>
                  </a:lnTo>
                  <a:lnTo>
                    <a:pt x="249123" y="309600"/>
                  </a:lnTo>
                  <a:lnTo>
                    <a:pt x="247700" y="311518"/>
                  </a:lnTo>
                  <a:lnTo>
                    <a:pt x="239217" y="321487"/>
                  </a:lnTo>
                  <a:lnTo>
                    <a:pt x="231254" y="331406"/>
                  </a:lnTo>
                  <a:lnTo>
                    <a:pt x="237921" y="327723"/>
                  </a:lnTo>
                  <a:lnTo>
                    <a:pt x="239572" y="327774"/>
                  </a:lnTo>
                  <a:lnTo>
                    <a:pt x="237642" y="331089"/>
                  </a:lnTo>
                  <a:lnTo>
                    <a:pt x="231394" y="338823"/>
                  </a:lnTo>
                  <a:lnTo>
                    <a:pt x="229539" y="340461"/>
                  </a:lnTo>
                  <a:lnTo>
                    <a:pt x="231978" y="339166"/>
                  </a:lnTo>
                  <a:lnTo>
                    <a:pt x="233451" y="338086"/>
                  </a:lnTo>
                  <a:lnTo>
                    <a:pt x="232676" y="340753"/>
                  </a:lnTo>
                  <a:lnTo>
                    <a:pt x="231025" y="342684"/>
                  </a:lnTo>
                  <a:lnTo>
                    <a:pt x="227101" y="346189"/>
                  </a:lnTo>
                  <a:lnTo>
                    <a:pt x="220967" y="351002"/>
                  </a:lnTo>
                  <a:lnTo>
                    <a:pt x="220357" y="352183"/>
                  </a:lnTo>
                  <a:lnTo>
                    <a:pt x="220332" y="353631"/>
                  </a:lnTo>
                  <a:lnTo>
                    <a:pt x="220586" y="354164"/>
                  </a:lnTo>
                  <a:lnTo>
                    <a:pt x="223278" y="354279"/>
                  </a:lnTo>
                  <a:lnTo>
                    <a:pt x="222059" y="356603"/>
                  </a:lnTo>
                  <a:lnTo>
                    <a:pt x="215569" y="364109"/>
                  </a:lnTo>
                  <a:lnTo>
                    <a:pt x="216623" y="363639"/>
                  </a:lnTo>
                  <a:lnTo>
                    <a:pt x="222377" y="359968"/>
                  </a:lnTo>
                  <a:lnTo>
                    <a:pt x="223113" y="360286"/>
                  </a:lnTo>
                  <a:lnTo>
                    <a:pt x="218554" y="367703"/>
                  </a:lnTo>
                  <a:lnTo>
                    <a:pt x="214058" y="376656"/>
                  </a:lnTo>
                  <a:lnTo>
                    <a:pt x="213144" y="379196"/>
                  </a:lnTo>
                  <a:lnTo>
                    <a:pt x="218859" y="375564"/>
                  </a:lnTo>
                  <a:lnTo>
                    <a:pt x="222478" y="367233"/>
                  </a:lnTo>
                  <a:lnTo>
                    <a:pt x="224510" y="365340"/>
                  </a:lnTo>
                  <a:lnTo>
                    <a:pt x="229946" y="361556"/>
                  </a:lnTo>
                  <a:lnTo>
                    <a:pt x="239344" y="353110"/>
                  </a:lnTo>
                  <a:lnTo>
                    <a:pt x="241592" y="348475"/>
                  </a:lnTo>
                  <a:lnTo>
                    <a:pt x="247675" y="343496"/>
                  </a:lnTo>
                  <a:lnTo>
                    <a:pt x="250050" y="341083"/>
                  </a:lnTo>
                  <a:lnTo>
                    <a:pt x="251129" y="337985"/>
                  </a:lnTo>
                  <a:lnTo>
                    <a:pt x="248450" y="340106"/>
                  </a:lnTo>
                  <a:lnTo>
                    <a:pt x="244932" y="342468"/>
                  </a:lnTo>
                  <a:lnTo>
                    <a:pt x="243408" y="343903"/>
                  </a:lnTo>
                  <a:lnTo>
                    <a:pt x="240220" y="348310"/>
                  </a:lnTo>
                  <a:lnTo>
                    <a:pt x="238074" y="350570"/>
                  </a:lnTo>
                  <a:lnTo>
                    <a:pt x="234492" y="353174"/>
                  </a:lnTo>
                  <a:lnTo>
                    <a:pt x="233591" y="353174"/>
                  </a:lnTo>
                  <a:lnTo>
                    <a:pt x="234302" y="351980"/>
                  </a:lnTo>
                  <a:lnTo>
                    <a:pt x="239382" y="347319"/>
                  </a:lnTo>
                  <a:lnTo>
                    <a:pt x="239483" y="345643"/>
                  </a:lnTo>
                  <a:lnTo>
                    <a:pt x="237147" y="344817"/>
                  </a:lnTo>
                  <a:lnTo>
                    <a:pt x="236994" y="342900"/>
                  </a:lnTo>
                  <a:lnTo>
                    <a:pt x="235686" y="340499"/>
                  </a:lnTo>
                  <a:lnTo>
                    <a:pt x="235546" y="339064"/>
                  </a:lnTo>
                  <a:lnTo>
                    <a:pt x="239649" y="333463"/>
                  </a:lnTo>
                  <a:lnTo>
                    <a:pt x="240093" y="332079"/>
                  </a:lnTo>
                  <a:lnTo>
                    <a:pt x="243890" y="324332"/>
                  </a:lnTo>
                  <a:lnTo>
                    <a:pt x="249555" y="318020"/>
                  </a:lnTo>
                  <a:lnTo>
                    <a:pt x="251955" y="317347"/>
                  </a:lnTo>
                  <a:lnTo>
                    <a:pt x="256171" y="314629"/>
                  </a:lnTo>
                  <a:lnTo>
                    <a:pt x="258406" y="312648"/>
                  </a:lnTo>
                  <a:lnTo>
                    <a:pt x="263423" y="308940"/>
                  </a:lnTo>
                  <a:lnTo>
                    <a:pt x="263626" y="309676"/>
                  </a:lnTo>
                  <a:lnTo>
                    <a:pt x="256781" y="318604"/>
                  </a:lnTo>
                  <a:lnTo>
                    <a:pt x="256743" y="319252"/>
                  </a:lnTo>
                  <a:lnTo>
                    <a:pt x="260375" y="317830"/>
                  </a:lnTo>
                  <a:lnTo>
                    <a:pt x="263258" y="316306"/>
                  </a:lnTo>
                  <a:lnTo>
                    <a:pt x="272567" y="305968"/>
                  </a:lnTo>
                  <a:lnTo>
                    <a:pt x="270243" y="306031"/>
                  </a:lnTo>
                  <a:lnTo>
                    <a:pt x="276491" y="297675"/>
                  </a:lnTo>
                  <a:lnTo>
                    <a:pt x="282168" y="291007"/>
                  </a:lnTo>
                  <a:close/>
                </a:path>
                <a:path w="1050925" h="1934845">
                  <a:moveTo>
                    <a:pt x="294208" y="780834"/>
                  </a:moveTo>
                  <a:lnTo>
                    <a:pt x="293966" y="780503"/>
                  </a:lnTo>
                  <a:lnTo>
                    <a:pt x="291579" y="780910"/>
                  </a:lnTo>
                  <a:lnTo>
                    <a:pt x="289267" y="781456"/>
                  </a:lnTo>
                  <a:lnTo>
                    <a:pt x="290207" y="779691"/>
                  </a:lnTo>
                  <a:lnTo>
                    <a:pt x="290296" y="779513"/>
                  </a:lnTo>
                  <a:lnTo>
                    <a:pt x="290715" y="778725"/>
                  </a:lnTo>
                  <a:lnTo>
                    <a:pt x="289013" y="778446"/>
                  </a:lnTo>
                  <a:lnTo>
                    <a:pt x="283349" y="779513"/>
                  </a:lnTo>
                  <a:lnTo>
                    <a:pt x="284099" y="778725"/>
                  </a:lnTo>
                  <a:lnTo>
                    <a:pt x="286042" y="777303"/>
                  </a:lnTo>
                  <a:lnTo>
                    <a:pt x="287007" y="776592"/>
                  </a:lnTo>
                  <a:lnTo>
                    <a:pt x="287782" y="776020"/>
                  </a:lnTo>
                  <a:lnTo>
                    <a:pt x="290512" y="774026"/>
                  </a:lnTo>
                  <a:lnTo>
                    <a:pt x="291160" y="773557"/>
                  </a:lnTo>
                  <a:lnTo>
                    <a:pt x="291338" y="773201"/>
                  </a:lnTo>
                  <a:lnTo>
                    <a:pt x="283286" y="774026"/>
                  </a:lnTo>
                  <a:lnTo>
                    <a:pt x="281178" y="773976"/>
                  </a:lnTo>
                  <a:lnTo>
                    <a:pt x="280644" y="772845"/>
                  </a:lnTo>
                  <a:lnTo>
                    <a:pt x="280022" y="771702"/>
                  </a:lnTo>
                  <a:lnTo>
                    <a:pt x="279565" y="771893"/>
                  </a:lnTo>
                  <a:lnTo>
                    <a:pt x="275310" y="773861"/>
                  </a:lnTo>
                  <a:lnTo>
                    <a:pt x="275310" y="783882"/>
                  </a:lnTo>
                  <a:lnTo>
                    <a:pt x="275170" y="784326"/>
                  </a:lnTo>
                  <a:lnTo>
                    <a:pt x="273202" y="785190"/>
                  </a:lnTo>
                  <a:lnTo>
                    <a:pt x="272237" y="785202"/>
                  </a:lnTo>
                  <a:lnTo>
                    <a:pt x="272135" y="785025"/>
                  </a:lnTo>
                  <a:lnTo>
                    <a:pt x="272059" y="784847"/>
                  </a:lnTo>
                  <a:lnTo>
                    <a:pt x="272783" y="784326"/>
                  </a:lnTo>
                  <a:lnTo>
                    <a:pt x="273113" y="783996"/>
                  </a:lnTo>
                  <a:lnTo>
                    <a:pt x="273735" y="783882"/>
                  </a:lnTo>
                  <a:lnTo>
                    <a:pt x="274675" y="783615"/>
                  </a:lnTo>
                  <a:lnTo>
                    <a:pt x="275310" y="783882"/>
                  </a:lnTo>
                  <a:lnTo>
                    <a:pt x="275310" y="773861"/>
                  </a:lnTo>
                  <a:lnTo>
                    <a:pt x="271653" y="775538"/>
                  </a:lnTo>
                  <a:lnTo>
                    <a:pt x="270243" y="776020"/>
                  </a:lnTo>
                  <a:lnTo>
                    <a:pt x="269824" y="775754"/>
                  </a:lnTo>
                  <a:lnTo>
                    <a:pt x="269544" y="775589"/>
                  </a:lnTo>
                  <a:lnTo>
                    <a:pt x="269582" y="774941"/>
                  </a:lnTo>
                  <a:lnTo>
                    <a:pt x="270662" y="772845"/>
                  </a:lnTo>
                  <a:lnTo>
                    <a:pt x="269849" y="772363"/>
                  </a:lnTo>
                  <a:lnTo>
                    <a:pt x="260985" y="776592"/>
                  </a:lnTo>
                  <a:lnTo>
                    <a:pt x="259600" y="776490"/>
                  </a:lnTo>
                  <a:lnTo>
                    <a:pt x="258927" y="776020"/>
                  </a:lnTo>
                  <a:lnTo>
                    <a:pt x="258178" y="775589"/>
                  </a:lnTo>
                  <a:lnTo>
                    <a:pt x="258178" y="774750"/>
                  </a:lnTo>
                  <a:lnTo>
                    <a:pt x="257937" y="774611"/>
                  </a:lnTo>
                  <a:lnTo>
                    <a:pt x="256463" y="773798"/>
                  </a:lnTo>
                  <a:lnTo>
                    <a:pt x="255790" y="773938"/>
                  </a:lnTo>
                  <a:lnTo>
                    <a:pt x="255790" y="774611"/>
                  </a:lnTo>
                  <a:lnTo>
                    <a:pt x="255600" y="775474"/>
                  </a:lnTo>
                  <a:lnTo>
                    <a:pt x="254965" y="776262"/>
                  </a:lnTo>
                  <a:lnTo>
                    <a:pt x="254469" y="776973"/>
                  </a:lnTo>
                  <a:lnTo>
                    <a:pt x="253834" y="777303"/>
                  </a:lnTo>
                  <a:lnTo>
                    <a:pt x="254571" y="775754"/>
                  </a:lnTo>
                  <a:lnTo>
                    <a:pt x="254800" y="775474"/>
                  </a:lnTo>
                  <a:lnTo>
                    <a:pt x="255244" y="774941"/>
                  </a:lnTo>
                  <a:lnTo>
                    <a:pt x="255790" y="774611"/>
                  </a:lnTo>
                  <a:lnTo>
                    <a:pt x="255790" y="773938"/>
                  </a:lnTo>
                  <a:lnTo>
                    <a:pt x="253936" y="774293"/>
                  </a:lnTo>
                  <a:lnTo>
                    <a:pt x="248170" y="776719"/>
                  </a:lnTo>
                  <a:lnTo>
                    <a:pt x="244627" y="777963"/>
                  </a:lnTo>
                  <a:lnTo>
                    <a:pt x="242379" y="780529"/>
                  </a:lnTo>
                  <a:lnTo>
                    <a:pt x="245872" y="779424"/>
                  </a:lnTo>
                  <a:lnTo>
                    <a:pt x="246862" y="779602"/>
                  </a:lnTo>
                  <a:lnTo>
                    <a:pt x="247497" y="779741"/>
                  </a:lnTo>
                  <a:lnTo>
                    <a:pt x="248412" y="779691"/>
                  </a:lnTo>
                  <a:lnTo>
                    <a:pt x="250888" y="779919"/>
                  </a:lnTo>
                  <a:lnTo>
                    <a:pt x="249936" y="780910"/>
                  </a:lnTo>
                  <a:lnTo>
                    <a:pt x="241592" y="786206"/>
                  </a:lnTo>
                  <a:lnTo>
                    <a:pt x="236080" y="789292"/>
                  </a:lnTo>
                  <a:lnTo>
                    <a:pt x="227838" y="790765"/>
                  </a:lnTo>
                  <a:lnTo>
                    <a:pt x="226542" y="791248"/>
                  </a:lnTo>
                  <a:lnTo>
                    <a:pt x="222694" y="792454"/>
                  </a:lnTo>
                  <a:lnTo>
                    <a:pt x="219481" y="793699"/>
                  </a:lnTo>
                  <a:lnTo>
                    <a:pt x="215506" y="795540"/>
                  </a:lnTo>
                  <a:lnTo>
                    <a:pt x="214820" y="796290"/>
                  </a:lnTo>
                  <a:lnTo>
                    <a:pt x="214122" y="796874"/>
                  </a:lnTo>
                  <a:lnTo>
                    <a:pt x="217601" y="795655"/>
                  </a:lnTo>
                  <a:lnTo>
                    <a:pt x="220649" y="794804"/>
                  </a:lnTo>
                  <a:lnTo>
                    <a:pt x="222910" y="794956"/>
                  </a:lnTo>
                  <a:lnTo>
                    <a:pt x="223342" y="794804"/>
                  </a:lnTo>
                  <a:lnTo>
                    <a:pt x="224726" y="795235"/>
                  </a:lnTo>
                  <a:lnTo>
                    <a:pt x="224624" y="795655"/>
                  </a:lnTo>
                  <a:lnTo>
                    <a:pt x="224282" y="796734"/>
                  </a:lnTo>
                  <a:lnTo>
                    <a:pt x="229793" y="794791"/>
                  </a:lnTo>
                  <a:lnTo>
                    <a:pt x="231254" y="794270"/>
                  </a:lnTo>
                  <a:lnTo>
                    <a:pt x="234670" y="792581"/>
                  </a:lnTo>
                  <a:lnTo>
                    <a:pt x="238658" y="790752"/>
                  </a:lnTo>
                  <a:lnTo>
                    <a:pt x="244754" y="787908"/>
                  </a:lnTo>
                  <a:lnTo>
                    <a:pt x="246900" y="786993"/>
                  </a:lnTo>
                  <a:lnTo>
                    <a:pt x="248386" y="786841"/>
                  </a:lnTo>
                  <a:lnTo>
                    <a:pt x="248335" y="787450"/>
                  </a:lnTo>
                  <a:lnTo>
                    <a:pt x="248221" y="787908"/>
                  </a:lnTo>
                  <a:lnTo>
                    <a:pt x="247192" y="788644"/>
                  </a:lnTo>
                  <a:lnTo>
                    <a:pt x="246062" y="790257"/>
                  </a:lnTo>
                  <a:lnTo>
                    <a:pt x="246418" y="791248"/>
                  </a:lnTo>
                  <a:lnTo>
                    <a:pt x="240817" y="794651"/>
                  </a:lnTo>
                  <a:lnTo>
                    <a:pt x="239852" y="793457"/>
                  </a:lnTo>
                  <a:lnTo>
                    <a:pt x="234759" y="794804"/>
                  </a:lnTo>
                  <a:lnTo>
                    <a:pt x="232625" y="795248"/>
                  </a:lnTo>
                  <a:lnTo>
                    <a:pt x="228231" y="798423"/>
                  </a:lnTo>
                  <a:lnTo>
                    <a:pt x="226199" y="800150"/>
                  </a:lnTo>
                  <a:lnTo>
                    <a:pt x="223431" y="802970"/>
                  </a:lnTo>
                  <a:lnTo>
                    <a:pt x="225971" y="802398"/>
                  </a:lnTo>
                  <a:lnTo>
                    <a:pt x="228701" y="802017"/>
                  </a:lnTo>
                  <a:lnTo>
                    <a:pt x="228904" y="802398"/>
                  </a:lnTo>
                  <a:lnTo>
                    <a:pt x="225856" y="804583"/>
                  </a:lnTo>
                  <a:lnTo>
                    <a:pt x="226441" y="804900"/>
                  </a:lnTo>
                  <a:lnTo>
                    <a:pt x="231394" y="802017"/>
                  </a:lnTo>
                  <a:lnTo>
                    <a:pt x="233324" y="800900"/>
                  </a:lnTo>
                  <a:lnTo>
                    <a:pt x="236931" y="798423"/>
                  </a:lnTo>
                  <a:lnTo>
                    <a:pt x="244157" y="796290"/>
                  </a:lnTo>
                  <a:lnTo>
                    <a:pt x="246024" y="795083"/>
                  </a:lnTo>
                  <a:lnTo>
                    <a:pt x="246456" y="794651"/>
                  </a:lnTo>
                  <a:lnTo>
                    <a:pt x="246951" y="794143"/>
                  </a:lnTo>
                  <a:lnTo>
                    <a:pt x="251294" y="789952"/>
                  </a:lnTo>
                  <a:lnTo>
                    <a:pt x="252209" y="789000"/>
                  </a:lnTo>
                  <a:lnTo>
                    <a:pt x="252857" y="787844"/>
                  </a:lnTo>
                  <a:lnTo>
                    <a:pt x="256489" y="786841"/>
                  </a:lnTo>
                  <a:lnTo>
                    <a:pt x="257810" y="786472"/>
                  </a:lnTo>
                  <a:lnTo>
                    <a:pt x="257619" y="787450"/>
                  </a:lnTo>
                  <a:lnTo>
                    <a:pt x="256362" y="789406"/>
                  </a:lnTo>
                  <a:lnTo>
                    <a:pt x="254838" y="790752"/>
                  </a:lnTo>
                  <a:lnTo>
                    <a:pt x="272427" y="788911"/>
                  </a:lnTo>
                  <a:lnTo>
                    <a:pt x="277622" y="786472"/>
                  </a:lnTo>
                  <a:lnTo>
                    <a:pt x="279298" y="785685"/>
                  </a:lnTo>
                  <a:lnTo>
                    <a:pt x="284835" y="785329"/>
                  </a:lnTo>
                  <a:lnTo>
                    <a:pt x="285140" y="785202"/>
                  </a:lnTo>
                  <a:lnTo>
                    <a:pt x="288709" y="783615"/>
                  </a:lnTo>
                  <a:lnTo>
                    <a:pt x="292404" y="781977"/>
                  </a:lnTo>
                  <a:lnTo>
                    <a:pt x="293471" y="781456"/>
                  </a:lnTo>
                  <a:lnTo>
                    <a:pt x="294208" y="780834"/>
                  </a:lnTo>
                  <a:close/>
                </a:path>
                <a:path w="1050925" h="1934845">
                  <a:moveTo>
                    <a:pt x="424421" y="1934019"/>
                  </a:moveTo>
                  <a:lnTo>
                    <a:pt x="424243" y="1934337"/>
                  </a:lnTo>
                  <a:lnTo>
                    <a:pt x="424357" y="1934133"/>
                  </a:lnTo>
                  <a:close/>
                </a:path>
                <a:path w="1050925" h="1934845">
                  <a:moveTo>
                    <a:pt x="440423" y="803351"/>
                  </a:moveTo>
                  <a:lnTo>
                    <a:pt x="440270" y="803363"/>
                  </a:lnTo>
                  <a:lnTo>
                    <a:pt x="440131" y="803465"/>
                  </a:lnTo>
                  <a:lnTo>
                    <a:pt x="440270" y="803452"/>
                  </a:lnTo>
                  <a:lnTo>
                    <a:pt x="440423" y="803351"/>
                  </a:lnTo>
                  <a:close/>
                </a:path>
                <a:path w="1050925" h="1934845">
                  <a:moveTo>
                    <a:pt x="443217" y="784504"/>
                  </a:moveTo>
                  <a:lnTo>
                    <a:pt x="442950" y="784682"/>
                  </a:lnTo>
                  <a:lnTo>
                    <a:pt x="443090" y="784644"/>
                  </a:lnTo>
                  <a:lnTo>
                    <a:pt x="443217" y="784504"/>
                  </a:lnTo>
                  <a:close/>
                </a:path>
                <a:path w="1050925" h="1934845">
                  <a:moveTo>
                    <a:pt x="450608" y="269113"/>
                  </a:moveTo>
                  <a:lnTo>
                    <a:pt x="450456" y="269201"/>
                  </a:lnTo>
                  <a:lnTo>
                    <a:pt x="450303" y="269290"/>
                  </a:lnTo>
                  <a:lnTo>
                    <a:pt x="450469" y="269252"/>
                  </a:lnTo>
                  <a:lnTo>
                    <a:pt x="450608" y="269113"/>
                  </a:lnTo>
                  <a:close/>
                </a:path>
                <a:path w="1050925" h="1934845">
                  <a:moveTo>
                    <a:pt x="459105" y="421640"/>
                  </a:moveTo>
                  <a:lnTo>
                    <a:pt x="459003" y="421779"/>
                  </a:lnTo>
                  <a:lnTo>
                    <a:pt x="458927" y="421906"/>
                  </a:lnTo>
                  <a:lnTo>
                    <a:pt x="458812" y="422033"/>
                  </a:lnTo>
                  <a:lnTo>
                    <a:pt x="459054" y="421932"/>
                  </a:lnTo>
                  <a:lnTo>
                    <a:pt x="459079" y="421805"/>
                  </a:lnTo>
                  <a:lnTo>
                    <a:pt x="459105" y="421640"/>
                  </a:lnTo>
                  <a:close/>
                </a:path>
                <a:path w="1050925" h="1934845">
                  <a:moveTo>
                    <a:pt x="481558" y="1808048"/>
                  </a:moveTo>
                  <a:lnTo>
                    <a:pt x="481279" y="1808226"/>
                  </a:lnTo>
                  <a:lnTo>
                    <a:pt x="481457" y="1808162"/>
                  </a:lnTo>
                  <a:close/>
                </a:path>
                <a:path w="1050925" h="1934845">
                  <a:moveTo>
                    <a:pt x="495477" y="170853"/>
                  </a:moveTo>
                  <a:lnTo>
                    <a:pt x="495325" y="171094"/>
                  </a:lnTo>
                  <a:lnTo>
                    <a:pt x="495465" y="170942"/>
                  </a:lnTo>
                  <a:close/>
                </a:path>
                <a:path w="1050925" h="1934845">
                  <a:moveTo>
                    <a:pt x="499275" y="1805800"/>
                  </a:moveTo>
                  <a:lnTo>
                    <a:pt x="498538" y="1805609"/>
                  </a:lnTo>
                  <a:lnTo>
                    <a:pt x="492556" y="1809483"/>
                  </a:lnTo>
                  <a:lnTo>
                    <a:pt x="495388" y="1803577"/>
                  </a:lnTo>
                  <a:lnTo>
                    <a:pt x="494195" y="1804162"/>
                  </a:lnTo>
                  <a:lnTo>
                    <a:pt x="490740" y="1806905"/>
                  </a:lnTo>
                  <a:lnTo>
                    <a:pt x="491502" y="1805774"/>
                  </a:lnTo>
                  <a:lnTo>
                    <a:pt x="484924" y="1808416"/>
                  </a:lnTo>
                  <a:lnTo>
                    <a:pt x="483781" y="1807540"/>
                  </a:lnTo>
                  <a:lnTo>
                    <a:pt x="481393" y="1808213"/>
                  </a:lnTo>
                  <a:lnTo>
                    <a:pt x="478751" y="1810867"/>
                  </a:lnTo>
                  <a:lnTo>
                    <a:pt x="473773" y="1814944"/>
                  </a:lnTo>
                  <a:lnTo>
                    <a:pt x="471474" y="1817522"/>
                  </a:lnTo>
                  <a:lnTo>
                    <a:pt x="471703" y="1820392"/>
                  </a:lnTo>
                  <a:lnTo>
                    <a:pt x="470052" y="1822462"/>
                  </a:lnTo>
                  <a:lnTo>
                    <a:pt x="466394" y="1823161"/>
                  </a:lnTo>
                  <a:lnTo>
                    <a:pt x="460019" y="1830832"/>
                  </a:lnTo>
                  <a:lnTo>
                    <a:pt x="453758" y="1833689"/>
                  </a:lnTo>
                  <a:lnTo>
                    <a:pt x="450329" y="1837829"/>
                  </a:lnTo>
                  <a:lnTo>
                    <a:pt x="445274" y="1846529"/>
                  </a:lnTo>
                  <a:lnTo>
                    <a:pt x="438010" y="1850301"/>
                  </a:lnTo>
                  <a:lnTo>
                    <a:pt x="418439" y="1871586"/>
                  </a:lnTo>
                  <a:lnTo>
                    <a:pt x="431634" y="1863394"/>
                  </a:lnTo>
                  <a:lnTo>
                    <a:pt x="432879" y="1864398"/>
                  </a:lnTo>
                  <a:lnTo>
                    <a:pt x="430784" y="1868805"/>
                  </a:lnTo>
                  <a:lnTo>
                    <a:pt x="430098" y="1869859"/>
                  </a:lnTo>
                  <a:lnTo>
                    <a:pt x="429577" y="1870379"/>
                  </a:lnTo>
                  <a:lnTo>
                    <a:pt x="419811" y="1879981"/>
                  </a:lnTo>
                  <a:lnTo>
                    <a:pt x="418541" y="1878965"/>
                  </a:lnTo>
                  <a:lnTo>
                    <a:pt x="417347" y="1879854"/>
                  </a:lnTo>
                  <a:lnTo>
                    <a:pt x="414134" y="1883638"/>
                  </a:lnTo>
                  <a:lnTo>
                    <a:pt x="412851" y="1885442"/>
                  </a:lnTo>
                  <a:lnTo>
                    <a:pt x="412965" y="1887855"/>
                  </a:lnTo>
                  <a:lnTo>
                    <a:pt x="413689" y="1888324"/>
                  </a:lnTo>
                  <a:lnTo>
                    <a:pt x="421322" y="1881301"/>
                  </a:lnTo>
                  <a:lnTo>
                    <a:pt x="425983" y="1876704"/>
                  </a:lnTo>
                  <a:lnTo>
                    <a:pt x="432320" y="1871840"/>
                  </a:lnTo>
                  <a:lnTo>
                    <a:pt x="436206" y="1867941"/>
                  </a:lnTo>
                  <a:lnTo>
                    <a:pt x="435902" y="1865261"/>
                  </a:lnTo>
                  <a:lnTo>
                    <a:pt x="436968" y="1863877"/>
                  </a:lnTo>
                  <a:lnTo>
                    <a:pt x="441477" y="1859470"/>
                  </a:lnTo>
                  <a:lnTo>
                    <a:pt x="444512" y="1855851"/>
                  </a:lnTo>
                  <a:lnTo>
                    <a:pt x="449211" y="1849805"/>
                  </a:lnTo>
                  <a:lnTo>
                    <a:pt x="450964" y="1848332"/>
                  </a:lnTo>
                  <a:lnTo>
                    <a:pt x="452869" y="1849323"/>
                  </a:lnTo>
                  <a:lnTo>
                    <a:pt x="455295" y="1846719"/>
                  </a:lnTo>
                  <a:lnTo>
                    <a:pt x="461441" y="1838172"/>
                  </a:lnTo>
                  <a:lnTo>
                    <a:pt x="465416" y="1834197"/>
                  </a:lnTo>
                  <a:lnTo>
                    <a:pt x="470560" y="1830514"/>
                  </a:lnTo>
                  <a:lnTo>
                    <a:pt x="475348" y="1826717"/>
                  </a:lnTo>
                  <a:lnTo>
                    <a:pt x="477227" y="1824355"/>
                  </a:lnTo>
                  <a:lnTo>
                    <a:pt x="480491" y="1818474"/>
                  </a:lnTo>
                  <a:lnTo>
                    <a:pt x="482498" y="1817458"/>
                  </a:lnTo>
                  <a:lnTo>
                    <a:pt x="467969" y="1834159"/>
                  </a:lnTo>
                  <a:lnTo>
                    <a:pt x="463194" y="1839010"/>
                  </a:lnTo>
                  <a:lnTo>
                    <a:pt x="461987" y="1841030"/>
                  </a:lnTo>
                  <a:lnTo>
                    <a:pt x="462051" y="1841627"/>
                  </a:lnTo>
                  <a:lnTo>
                    <a:pt x="465759" y="1838667"/>
                  </a:lnTo>
                  <a:lnTo>
                    <a:pt x="466750" y="1840255"/>
                  </a:lnTo>
                  <a:lnTo>
                    <a:pt x="474065" y="1832851"/>
                  </a:lnTo>
                  <a:lnTo>
                    <a:pt x="476834" y="1830933"/>
                  </a:lnTo>
                  <a:lnTo>
                    <a:pt x="476707" y="1833321"/>
                  </a:lnTo>
                  <a:lnTo>
                    <a:pt x="477062" y="1833270"/>
                  </a:lnTo>
                  <a:lnTo>
                    <a:pt x="477215" y="1833397"/>
                  </a:lnTo>
                  <a:lnTo>
                    <a:pt x="478675" y="1831797"/>
                  </a:lnTo>
                  <a:lnTo>
                    <a:pt x="486371" y="1816912"/>
                  </a:lnTo>
                  <a:lnTo>
                    <a:pt x="485381" y="1816265"/>
                  </a:lnTo>
                  <a:lnTo>
                    <a:pt x="491223" y="1810346"/>
                  </a:lnTo>
                  <a:lnTo>
                    <a:pt x="490943" y="1812048"/>
                  </a:lnTo>
                  <a:lnTo>
                    <a:pt x="492937" y="1812366"/>
                  </a:lnTo>
                  <a:lnTo>
                    <a:pt x="495033" y="1811121"/>
                  </a:lnTo>
                  <a:lnTo>
                    <a:pt x="496658" y="1809470"/>
                  </a:lnTo>
                  <a:lnTo>
                    <a:pt x="499275" y="1805800"/>
                  </a:lnTo>
                  <a:close/>
                </a:path>
                <a:path w="1050925" h="1934845">
                  <a:moveTo>
                    <a:pt x="504037" y="797661"/>
                  </a:moveTo>
                  <a:lnTo>
                    <a:pt x="498868" y="797293"/>
                  </a:lnTo>
                  <a:lnTo>
                    <a:pt x="491921" y="798817"/>
                  </a:lnTo>
                  <a:lnTo>
                    <a:pt x="487743" y="798195"/>
                  </a:lnTo>
                  <a:lnTo>
                    <a:pt x="484390" y="799261"/>
                  </a:lnTo>
                  <a:lnTo>
                    <a:pt x="474027" y="803122"/>
                  </a:lnTo>
                  <a:lnTo>
                    <a:pt x="468134" y="803135"/>
                  </a:lnTo>
                  <a:lnTo>
                    <a:pt x="458533" y="803770"/>
                  </a:lnTo>
                  <a:lnTo>
                    <a:pt x="459384" y="802741"/>
                  </a:lnTo>
                  <a:lnTo>
                    <a:pt x="472059" y="797636"/>
                  </a:lnTo>
                  <a:lnTo>
                    <a:pt x="469417" y="796188"/>
                  </a:lnTo>
                  <a:lnTo>
                    <a:pt x="470319" y="794969"/>
                  </a:lnTo>
                  <a:lnTo>
                    <a:pt x="474281" y="793496"/>
                  </a:lnTo>
                  <a:lnTo>
                    <a:pt x="479793" y="794258"/>
                  </a:lnTo>
                  <a:lnTo>
                    <a:pt x="485775" y="792632"/>
                  </a:lnTo>
                  <a:lnTo>
                    <a:pt x="494334" y="787450"/>
                  </a:lnTo>
                  <a:lnTo>
                    <a:pt x="501218" y="784707"/>
                  </a:lnTo>
                  <a:lnTo>
                    <a:pt x="501167" y="783336"/>
                  </a:lnTo>
                  <a:lnTo>
                    <a:pt x="500214" y="782967"/>
                  </a:lnTo>
                  <a:lnTo>
                    <a:pt x="495757" y="784047"/>
                  </a:lnTo>
                  <a:lnTo>
                    <a:pt x="493268" y="785037"/>
                  </a:lnTo>
                  <a:lnTo>
                    <a:pt x="488099" y="786599"/>
                  </a:lnTo>
                  <a:lnTo>
                    <a:pt x="487095" y="786180"/>
                  </a:lnTo>
                  <a:lnTo>
                    <a:pt x="492112" y="783310"/>
                  </a:lnTo>
                  <a:lnTo>
                    <a:pt x="495376" y="781913"/>
                  </a:lnTo>
                  <a:lnTo>
                    <a:pt x="487108" y="782561"/>
                  </a:lnTo>
                  <a:lnTo>
                    <a:pt x="487921" y="781050"/>
                  </a:lnTo>
                  <a:lnTo>
                    <a:pt x="492607" y="776897"/>
                  </a:lnTo>
                  <a:lnTo>
                    <a:pt x="489978" y="777011"/>
                  </a:lnTo>
                  <a:lnTo>
                    <a:pt x="483387" y="779475"/>
                  </a:lnTo>
                  <a:lnTo>
                    <a:pt x="474522" y="784212"/>
                  </a:lnTo>
                  <a:lnTo>
                    <a:pt x="473290" y="784555"/>
                  </a:lnTo>
                  <a:lnTo>
                    <a:pt x="467093" y="784263"/>
                  </a:lnTo>
                  <a:lnTo>
                    <a:pt x="465556" y="783526"/>
                  </a:lnTo>
                  <a:lnTo>
                    <a:pt x="456565" y="785406"/>
                  </a:lnTo>
                  <a:lnTo>
                    <a:pt x="454075" y="785253"/>
                  </a:lnTo>
                  <a:lnTo>
                    <a:pt x="455396" y="781735"/>
                  </a:lnTo>
                  <a:lnTo>
                    <a:pt x="452920" y="781761"/>
                  </a:lnTo>
                  <a:lnTo>
                    <a:pt x="443090" y="784644"/>
                  </a:lnTo>
                  <a:lnTo>
                    <a:pt x="441528" y="786206"/>
                  </a:lnTo>
                  <a:lnTo>
                    <a:pt x="441159" y="787400"/>
                  </a:lnTo>
                  <a:lnTo>
                    <a:pt x="450837" y="786726"/>
                  </a:lnTo>
                  <a:lnTo>
                    <a:pt x="451637" y="789533"/>
                  </a:lnTo>
                  <a:lnTo>
                    <a:pt x="462940" y="788250"/>
                  </a:lnTo>
                  <a:lnTo>
                    <a:pt x="464426" y="789241"/>
                  </a:lnTo>
                  <a:lnTo>
                    <a:pt x="465048" y="791451"/>
                  </a:lnTo>
                  <a:lnTo>
                    <a:pt x="465645" y="792289"/>
                  </a:lnTo>
                  <a:lnTo>
                    <a:pt x="468807" y="794308"/>
                  </a:lnTo>
                  <a:lnTo>
                    <a:pt x="466140" y="795947"/>
                  </a:lnTo>
                  <a:lnTo>
                    <a:pt x="456844" y="798461"/>
                  </a:lnTo>
                  <a:lnTo>
                    <a:pt x="454050" y="798766"/>
                  </a:lnTo>
                  <a:lnTo>
                    <a:pt x="450443" y="800582"/>
                  </a:lnTo>
                  <a:lnTo>
                    <a:pt x="452501" y="800684"/>
                  </a:lnTo>
                  <a:lnTo>
                    <a:pt x="452577" y="801852"/>
                  </a:lnTo>
                  <a:lnTo>
                    <a:pt x="452285" y="802449"/>
                  </a:lnTo>
                  <a:lnTo>
                    <a:pt x="442734" y="807986"/>
                  </a:lnTo>
                  <a:lnTo>
                    <a:pt x="429285" y="811237"/>
                  </a:lnTo>
                  <a:lnTo>
                    <a:pt x="427228" y="808596"/>
                  </a:lnTo>
                  <a:lnTo>
                    <a:pt x="428688" y="807808"/>
                  </a:lnTo>
                  <a:lnTo>
                    <a:pt x="433578" y="806183"/>
                  </a:lnTo>
                  <a:lnTo>
                    <a:pt x="437121" y="805395"/>
                  </a:lnTo>
                  <a:lnTo>
                    <a:pt x="440131" y="803452"/>
                  </a:lnTo>
                  <a:lnTo>
                    <a:pt x="438353" y="802970"/>
                  </a:lnTo>
                  <a:lnTo>
                    <a:pt x="435165" y="803808"/>
                  </a:lnTo>
                  <a:lnTo>
                    <a:pt x="423164" y="808228"/>
                  </a:lnTo>
                  <a:lnTo>
                    <a:pt x="417004" y="811733"/>
                  </a:lnTo>
                  <a:lnTo>
                    <a:pt x="408635" y="816076"/>
                  </a:lnTo>
                  <a:lnTo>
                    <a:pt x="408101" y="816813"/>
                  </a:lnTo>
                  <a:lnTo>
                    <a:pt x="410108" y="817702"/>
                  </a:lnTo>
                  <a:lnTo>
                    <a:pt x="410311" y="818730"/>
                  </a:lnTo>
                  <a:lnTo>
                    <a:pt x="423926" y="815301"/>
                  </a:lnTo>
                  <a:lnTo>
                    <a:pt x="418693" y="819962"/>
                  </a:lnTo>
                  <a:lnTo>
                    <a:pt x="416826" y="821880"/>
                  </a:lnTo>
                  <a:lnTo>
                    <a:pt x="418287" y="822286"/>
                  </a:lnTo>
                  <a:lnTo>
                    <a:pt x="425157" y="820737"/>
                  </a:lnTo>
                  <a:lnTo>
                    <a:pt x="428256" y="819416"/>
                  </a:lnTo>
                  <a:lnTo>
                    <a:pt x="428929" y="820851"/>
                  </a:lnTo>
                  <a:lnTo>
                    <a:pt x="425729" y="822172"/>
                  </a:lnTo>
                  <a:lnTo>
                    <a:pt x="422236" y="825512"/>
                  </a:lnTo>
                  <a:lnTo>
                    <a:pt x="418185" y="827595"/>
                  </a:lnTo>
                  <a:lnTo>
                    <a:pt x="410044" y="830351"/>
                  </a:lnTo>
                  <a:lnTo>
                    <a:pt x="400418" y="834656"/>
                  </a:lnTo>
                  <a:lnTo>
                    <a:pt x="398500" y="837323"/>
                  </a:lnTo>
                  <a:lnTo>
                    <a:pt x="403250" y="837145"/>
                  </a:lnTo>
                  <a:lnTo>
                    <a:pt x="406577" y="836485"/>
                  </a:lnTo>
                  <a:lnTo>
                    <a:pt x="411899" y="835774"/>
                  </a:lnTo>
                  <a:lnTo>
                    <a:pt x="403390" y="841082"/>
                  </a:lnTo>
                  <a:lnTo>
                    <a:pt x="404012" y="841476"/>
                  </a:lnTo>
                  <a:lnTo>
                    <a:pt x="409181" y="842975"/>
                  </a:lnTo>
                  <a:lnTo>
                    <a:pt x="417588" y="839774"/>
                  </a:lnTo>
                  <a:lnTo>
                    <a:pt x="425462" y="837895"/>
                  </a:lnTo>
                  <a:lnTo>
                    <a:pt x="426783" y="837145"/>
                  </a:lnTo>
                  <a:lnTo>
                    <a:pt x="428256" y="834885"/>
                  </a:lnTo>
                  <a:lnTo>
                    <a:pt x="429183" y="832154"/>
                  </a:lnTo>
                  <a:lnTo>
                    <a:pt x="426593" y="832154"/>
                  </a:lnTo>
                  <a:lnTo>
                    <a:pt x="416140" y="835304"/>
                  </a:lnTo>
                  <a:lnTo>
                    <a:pt x="414731" y="835355"/>
                  </a:lnTo>
                  <a:lnTo>
                    <a:pt x="420154" y="831481"/>
                  </a:lnTo>
                  <a:lnTo>
                    <a:pt x="425704" y="825563"/>
                  </a:lnTo>
                  <a:lnTo>
                    <a:pt x="434581" y="821321"/>
                  </a:lnTo>
                  <a:lnTo>
                    <a:pt x="443191" y="819200"/>
                  </a:lnTo>
                  <a:lnTo>
                    <a:pt x="446773" y="820432"/>
                  </a:lnTo>
                  <a:lnTo>
                    <a:pt x="446887" y="820953"/>
                  </a:lnTo>
                  <a:lnTo>
                    <a:pt x="448195" y="821499"/>
                  </a:lnTo>
                  <a:lnTo>
                    <a:pt x="449402" y="821639"/>
                  </a:lnTo>
                  <a:lnTo>
                    <a:pt x="458038" y="818134"/>
                  </a:lnTo>
                  <a:lnTo>
                    <a:pt x="462876" y="817778"/>
                  </a:lnTo>
                  <a:lnTo>
                    <a:pt x="471805" y="815340"/>
                  </a:lnTo>
                  <a:lnTo>
                    <a:pt x="472351" y="814717"/>
                  </a:lnTo>
                  <a:lnTo>
                    <a:pt x="472719" y="814247"/>
                  </a:lnTo>
                  <a:lnTo>
                    <a:pt x="472478" y="813854"/>
                  </a:lnTo>
                  <a:lnTo>
                    <a:pt x="469366" y="813206"/>
                  </a:lnTo>
                  <a:lnTo>
                    <a:pt x="463359" y="814476"/>
                  </a:lnTo>
                  <a:lnTo>
                    <a:pt x="462432" y="811644"/>
                  </a:lnTo>
                  <a:lnTo>
                    <a:pt x="459422" y="811847"/>
                  </a:lnTo>
                  <a:lnTo>
                    <a:pt x="452018" y="813701"/>
                  </a:lnTo>
                  <a:lnTo>
                    <a:pt x="449326" y="814171"/>
                  </a:lnTo>
                  <a:lnTo>
                    <a:pt x="446659" y="813460"/>
                  </a:lnTo>
                  <a:lnTo>
                    <a:pt x="448398" y="811707"/>
                  </a:lnTo>
                  <a:lnTo>
                    <a:pt x="454812" y="809434"/>
                  </a:lnTo>
                  <a:lnTo>
                    <a:pt x="467207" y="805700"/>
                  </a:lnTo>
                  <a:lnTo>
                    <a:pt x="470979" y="805116"/>
                  </a:lnTo>
                  <a:lnTo>
                    <a:pt x="476605" y="805281"/>
                  </a:lnTo>
                  <a:lnTo>
                    <a:pt x="474497" y="806767"/>
                  </a:lnTo>
                  <a:lnTo>
                    <a:pt x="472948" y="808748"/>
                  </a:lnTo>
                  <a:lnTo>
                    <a:pt x="478650" y="807910"/>
                  </a:lnTo>
                  <a:lnTo>
                    <a:pt x="478942" y="807224"/>
                  </a:lnTo>
                  <a:lnTo>
                    <a:pt x="483209" y="803783"/>
                  </a:lnTo>
                  <a:lnTo>
                    <a:pt x="485317" y="802754"/>
                  </a:lnTo>
                  <a:lnTo>
                    <a:pt x="493674" y="800950"/>
                  </a:lnTo>
                  <a:lnTo>
                    <a:pt x="497052" y="800481"/>
                  </a:lnTo>
                  <a:lnTo>
                    <a:pt x="502551" y="798550"/>
                  </a:lnTo>
                  <a:lnTo>
                    <a:pt x="503669" y="798322"/>
                  </a:lnTo>
                  <a:lnTo>
                    <a:pt x="504037" y="797661"/>
                  </a:lnTo>
                  <a:close/>
                </a:path>
                <a:path w="1050925" h="1934845">
                  <a:moveTo>
                    <a:pt x="509143" y="379247"/>
                  </a:moveTo>
                  <a:lnTo>
                    <a:pt x="508342" y="377901"/>
                  </a:lnTo>
                  <a:lnTo>
                    <a:pt x="505968" y="381241"/>
                  </a:lnTo>
                  <a:lnTo>
                    <a:pt x="503694" y="382739"/>
                  </a:lnTo>
                  <a:lnTo>
                    <a:pt x="502424" y="383806"/>
                  </a:lnTo>
                  <a:lnTo>
                    <a:pt x="498970" y="384479"/>
                  </a:lnTo>
                  <a:lnTo>
                    <a:pt x="494982" y="386372"/>
                  </a:lnTo>
                  <a:lnTo>
                    <a:pt x="492048" y="385660"/>
                  </a:lnTo>
                  <a:lnTo>
                    <a:pt x="492493" y="384606"/>
                  </a:lnTo>
                  <a:lnTo>
                    <a:pt x="496011" y="379501"/>
                  </a:lnTo>
                  <a:lnTo>
                    <a:pt x="495249" y="379577"/>
                  </a:lnTo>
                  <a:lnTo>
                    <a:pt x="489686" y="384225"/>
                  </a:lnTo>
                  <a:lnTo>
                    <a:pt x="488276" y="385102"/>
                  </a:lnTo>
                  <a:lnTo>
                    <a:pt x="494753" y="376123"/>
                  </a:lnTo>
                  <a:lnTo>
                    <a:pt x="494271" y="375246"/>
                  </a:lnTo>
                  <a:lnTo>
                    <a:pt x="487260" y="380326"/>
                  </a:lnTo>
                  <a:lnTo>
                    <a:pt x="483425" y="384289"/>
                  </a:lnTo>
                  <a:lnTo>
                    <a:pt x="478434" y="385660"/>
                  </a:lnTo>
                  <a:lnTo>
                    <a:pt x="474814" y="389077"/>
                  </a:lnTo>
                  <a:lnTo>
                    <a:pt x="468439" y="397776"/>
                  </a:lnTo>
                  <a:lnTo>
                    <a:pt x="459879" y="403390"/>
                  </a:lnTo>
                  <a:lnTo>
                    <a:pt x="457720" y="404037"/>
                  </a:lnTo>
                  <a:lnTo>
                    <a:pt x="453224" y="410121"/>
                  </a:lnTo>
                  <a:lnTo>
                    <a:pt x="451345" y="411391"/>
                  </a:lnTo>
                  <a:lnTo>
                    <a:pt x="449338" y="410832"/>
                  </a:lnTo>
                  <a:lnTo>
                    <a:pt x="445668" y="414121"/>
                  </a:lnTo>
                  <a:lnTo>
                    <a:pt x="439521" y="417791"/>
                  </a:lnTo>
                  <a:lnTo>
                    <a:pt x="439953" y="417690"/>
                  </a:lnTo>
                  <a:lnTo>
                    <a:pt x="435457" y="425361"/>
                  </a:lnTo>
                  <a:lnTo>
                    <a:pt x="437565" y="423748"/>
                  </a:lnTo>
                  <a:lnTo>
                    <a:pt x="440182" y="422744"/>
                  </a:lnTo>
                  <a:lnTo>
                    <a:pt x="439864" y="423951"/>
                  </a:lnTo>
                  <a:lnTo>
                    <a:pt x="435114" y="429145"/>
                  </a:lnTo>
                  <a:lnTo>
                    <a:pt x="429755" y="433438"/>
                  </a:lnTo>
                  <a:lnTo>
                    <a:pt x="429082" y="437464"/>
                  </a:lnTo>
                  <a:lnTo>
                    <a:pt x="434009" y="434162"/>
                  </a:lnTo>
                  <a:lnTo>
                    <a:pt x="434682" y="435470"/>
                  </a:lnTo>
                  <a:lnTo>
                    <a:pt x="434797" y="435648"/>
                  </a:lnTo>
                  <a:lnTo>
                    <a:pt x="436867" y="434581"/>
                  </a:lnTo>
                  <a:lnTo>
                    <a:pt x="437832" y="434390"/>
                  </a:lnTo>
                  <a:lnTo>
                    <a:pt x="445185" y="426847"/>
                  </a:lnTo>
                  <a:lnTo>
                    <a:pt x="449465" y="425653"/>
                  </a:lnTo>
                  <a:lnTo>
                    <a:pt x="459854" y="417512"/>
                  </a:lnTo>
                  <a:lnTo>
                    <a:pt x="459105" y="421640"/>
                  </a:lnTo>
                  <a:lnTo>
                    <a:pt x="461492" y="418503"/>
                  </a:lnTo>
                  <a:lnTo>
                    <a:pt x="463550" y="415429"/>
                  </a:lnTo>
                  <a:lnTo>
                    <a:pt x="471385" y="406781"/>
                  </a:lnTo>
                  <a:lnTo>
                    <a:pt x="478777" y="400392"/>
                  </a:lnTo>
                  <a:lnTo>
                    <a:pt x="481965" y="401878"/>
                  </a:lnTo>
                  <a:lnTo>
                    <a:pt x="486511" y="399135"/>
                  </a:lnTo>
                  <a:lnTo>
                    <a:pt x="492150" y="399821"/>
                  </a:lnTo>
                  <a:lnTo>
                    <a:pt x="498856" y="393623"/>
                  </a:lnTo>
                  <a:lnTo>
                    <a:pt x="506260" y="382689"/>
                  </a:lnTo>
                  <a:lnTo>
                    <a:pt x="507352" y="381254"/>
                  </a:lnTo>
                  <a:lnTo>
                    <a:pt x="509143" y="379247"/>
                  </a:lnTo>
                  <a:close/>
                </a:path>
                <a:path w="1050925" h="1934845">
                  <a:moveTo>
                    <a:pt x="511441" y="156502"/>
                  </a:moveTo>
                  <a:lnTo>
                    <a:pt x="511238" y="156540"/>
                  </a:lnTo>
                  <a:lnTo>
                    <a:pt x="510908" y="156921"/>
                  </a:lnTo>
                  <a:lnTo>
                    <a:pt x="511086" y="156794"/>
                  </a:lnTo>
                  <a:lnTo>
                    <a:pt x="511263" y="156641"/>
                  </a:lnTo>
                  <a:lnTo>
                    <a:pt x="511441" y="156502"/>
                  </a:lnTo>
                  <a:close/>
                </a:path>
                <a:path w="1050925" h="1934845">
                  <a:moveTo>
                    <a:pt x="512927" y="1828546"/>
                  </a:moveTo>
                  <a:lnTo>
                    <a:pt x="512038" y="1828914"/>
                  </a:lnTo>
                  <a:lnTo>
                    <a:pt x="507136" y="1832190"/>
                  </a:lnTo>
                  <a:lnTo>
                    <a:pt x="504545" y="1835353"/>
                  </a:lnTo>
                  <a:lnTo>
                    <a:pt x="500634" y="1842554"/>
                  </a:lnTo>
                  <a:lnTo>
                    <a:pt x="497497" y="1845513"/>
                  </a:lnTo>
                  <a:lnTo>
                    <a:pt x="492404" y="1850009"/>
                  </a:lnTo>
                  <a:lnTo>
                    <a:pt x="490385" y="1851977"/>
                  </a:lnTo>
                  <a:lnTo>
                    <a:pt x="486079" y="1854250"/>
                  </a:lnTo>
                  <a:lnTo>
                    <a:pt x="481622" y="1859699"/>
                  </a:lnTo>
                  <a:lnTo>
                    <a:pt x="474192" y="1863979"/>
                  </a:lnTo>
                  <a:lnTo>
                    <a:pt x="472224" y="1867344"/>
                  </a:lnTo>
                  <a:lnTo>
                    <a:pt x="472224" y="1875205"/>
                  </a:lnTo>
                  <a:lnTo>
                    <a:pt x="470192" y="1877644"/>
                  </a:lnTo>
                  <a:lnTo>
                    <a:pt x="469798" y="1877910"/>
                  </a:lnTo>
                  <a:lnTo>
                    <a:pt x="470039" y="1877187"/>
                  </a:lnTo>
                  <a:lnTo>
                    <a:pt x="470547" y="1876628"/>
                  </a:lnTo>
                  <a:lnTo>
                    <a:pt x="470877" y="1876323"/>
                  </a:lnTo>
                  <a:lnTo>
                    <a:pt x="472224" y="1875205"/>
                  </a:lnTo>
                  <a:lnTo>
                    <a:pt x="472224" y="1867344"/>
                  </a:lnTo>
                  <a:lnTo>
                    <a:pt x="471144" y="1869173"/>
                  </a:lnTo>
                  <a:lnTo>
                    <a:pt x="467474" y="1873288"/>
                  </a:lnTo>
                  <a:lnTo>
                    <a:pt x="463384" y="1877453"/>
                  </a:lnTo>
                  <a:lnTo>
                    <a:pt x="451294" y="1890407"/>
                  </a:lnTo>
                  <a:lnTo>
                    <a:pt x="446582" y="1895602"/>
                  </a:lnTo>
                  <a:lnTo>
                    <a:pt x="446811" y="1895475"/>
                  </a:lnTo>
                  <a:lnTo>
                    <a:pt x="445223" y="1902320"/>
                  </a:lnTo>
                  <a:lnTo>
                    <a:pt x="443280" y="1906600"/>
                  </a:lnTo>
                  <a:lnTo>
                    <a:pt x="448856" y="1902460"/>
                  </a:lnTo>
                  <a:lnTo>
                    <a:pt x="448183" y="1908479"/>
                  </a:lnTo>
                  <a:lnTo>
                    <a:pt x="438708" y="1914626"/>
                  </a:lnTo>
                  <a:lnTo>
                    <a:pt x="434416" y="1918766"/>
                  </a:lnTo>
                  <a:lnTo>
                    <a:pt x="427494" y="1928304"/>
                  </a:lnTo>
                  <a:lnTo>
                    <a:pt x="425856" y="1931212"/>
                  </a:lnTo>
                  <a:lnTo>
                    <a:pt x="424408" y="1934019"/>
                  </a:lnTo>
                  <a:lnTo>
                    <a:pt x="430326" y="1927809"/>
                  </a:lnTo>
                  <a:lnTo>
                    <a:pt x="436067" y="1922284"/>
                  </a:lnTo>
                  <a:lnTo>
                    <a:pt x="442544" y="1919312"/>
                  </a:lnTo>
                  <a:lnTo>
                    <a:pt x="444715" y="1917319"/>
                  </a:lnTo>
                  <a:lnTo>
                    <a:pt x="451637" y="1909762"/>
                  </a:lnTo>
                  <a:lnTo>
                    <a:pt x="456158" y="1905127"/>
                  </a:lnTo>
                  <a:lnTo>
                    <a:pt x="459117" y="1902460"/>
                  </a:lnTo>
                  <a:lnTo>
                    <a:pt x="461086" y="1900682"/>
                  </a:lnTo>
                  <a:lnTo>
                    <a:pt x="461848" y="1900224"/>
                  </a:lnTo>
                  <a:lnTo>
                    <a:pt x="461987" y="1900364"/>
                  </a:lnTo>
                  <a:lnTo>
                    <a:pt x="462089" y="1900682"/>
                  </a:lnTo>
                  <a:lnTo>
                    <a:pt x="461873" y="1901266"/>
                  </a:lnTo>
                  <a:lnTo>
                    <a:pt x="461035" y="1902460"/>
                  </a:lnTo>
                  <a:lnTo>
                    <a:pt x="455460" y="1909978"/>
                  </a:lnTo>
                  <a:lnTo>
                    <a:pt x="454520" y="1911350"/>
                  </a:lnTo>
                  <a:lnTo>
                    <a:pt x="455295" y="1911083"/>
                  </a:lnTo>
                  <a:lnTo>
                    <a:pt x="455676" y="1910981"/>
                  </a:lnTo>
                  <a:lnTo>
                    <a:pt x="457098" y="1909508"/>
                  </a:lnTo>
                  <a:lnTo>
                    <a:pt x="461149" y="1905127"/>
                  </a:lnTo>
                  <a:lnTo>
                    <a:pt x="463537" y="1901786"/>
                  </a:lnTo>
                  <a:lnTo>
                    <a:pt x="464604" y="1900224"/>
                  </a:lnTo>
                  <a:lnTo>
                    <a:pt x="467829" y="1895475"/>
                  </a:lnTo>
                  <a:lnTo>
                    <a:pt x="469036" y="1893709"/>
                  </a:lnTo>
                  <a:lnTo>
                    <a:pt x="472401" y="1889404"/>
                  </a:lnTo>
                  <a:lnTo>
                    <a:pt x="473125" y="1888794"/>
                  </a:lnTo>
                  <a:lnTo>
                    <a:pt x="481469" y="1881759"/>
                  </a:lnTo>
                  <a:lnTo>
                    <a:pt x="485825" y="1876323"/>
                  </a:lnTo>
                  <a:lnTo>
                    <a:pt x="490702" y="1871116"/>
                  </a:lnTo>
                  <a:lnTo>
                    <a:pt x="491058" y="1870722"/>
                  </a:lnTo>
                  <a:lnTo>
                    <a:pt x="492594" y="1868868"/>
                  </a:lnTo>
                  <a:lnTo>
                    <a:pt x="488530" y="1871116"/>
                  </a:lnTo>
                  <a:lnTo>
                    <a:pt x="490639" y="1868055"/>
                  </a:lnTo>
                  <a:lnTo>
                    <a:pt x="492086" y="1863166"/>
                  </a:lnTo>
                  <a:lnTo>
                    <a:pt x="490194" y="1863788"/>
                  </a:lnTo>
                  <a:lnTo>
                    <a:pt x="486079" y="1867623"/>
                  </a:lnTo>
                  <a:lnTo>
                    <a:pt x="482015" y="1871611"/>
                  </a:lnTo>
                  <a:lnTo>
                    <a:pt x="476034" y="1877034"/>
                  </a:lnTo>
                  <a:lnTo>
                    <a:pt x="469861" y="1883029"/>
                  </a:lnTo>
                  <a:lnTo>
                    <a:pt x="463003" y="1887956"/>
                  </a:lnTo>
                  <a:lnTo>
                    <a:pt x="461772" y="1888794"/>
                  </a:lnTo>
                  <a:lnTo>
                    <a:pt x="462876" y="1886470"/>
                  </a:lnTo>
                  <a:lnTo>
                    <a:pt x="464185" y="1884857"/>
                  </a:lnTo>
                  <a:lnTo>
                    <a:pt x="466382" y="1882698"/>
                  </a:lnTo>
                  <a:lnTo>
                    <a:pt x="467664" y="1881759"/>
                  </a:lnTo>
                  <a:lnTo>
                    <a:pt x="472097" y="1877910"/>
                  </a:lnTo>
                  <a:lnTo>
                    <a:pt x="472757" y="1877339"/>
                  </a:lnTo>
                  <a:lnTo>
                    <a:pt x="472694" y="1875205"/>
                  </a:lnTo>
                  <a:lnTo>
                    <a:pt x="472719" y="1874723"/>
                  </a:lnTo>
                  <a:lnTo>
                    <a:pt x="476478" y="1869262"/>
                  </a:lnTo>
                  <a:lnTo>
                    <a:pt x="480898" y="1865312"/>
                  </a:lnTo>
                  <a:lnTo>
                    <a:pt x="485863" y="1860702"/>
                  </a:lnTo>
                  <a:lnTo>
                    <a:pt x="486740" y="1860511"/>
                  </a:lnTo>
                  <a:lnTo>
                    <a:pt x="486943" y="1860778"/>
                  </a:lnTo>
                  <a:lnTo>
                    <a:pt x="487210" y="1861058"/>
                  </a:lnTo>
                  <a:lnTo>
                    <a:pt x="486435" y="1862201"/>
                  </a:lnTo>
                  <a:lnTo>
                    <a:pt x="479615" y="1869528"/>
                  </a:lnTo>
                  <a:lnTo>
                    <a:pt x="479120" y="1870303"/>
                  </a:lnTo>
                  <a:lnTo>
                    <a:pt x="478624" y="1871002"/>
                  </a:lnTo>
                  <a:lnTo>
                    <a:pt x="480580" y="1869528"/>
                  </a:lnTo>
                  <a:lnTo>
                    <a:pt x="482447" y="1867865"/>
                  </a:lnTo>
                  <a:lnTo>
                    <a:pt x="484466" y="1866150"/>
                  </a:lnTo>
                  <a:lnTo>
                    <a:pt x="488505" y="1862201"/>
                  </a:lnTo>
                  <a:lnTo>
                    <a:pt x="490283" y="1860511"/>
                  </a:lnTo>
                  <a:lnTo>
                    <a:pt x="490677" y="1860156"/>
                  </a:lnTo>
                  <a:lnTo>
                    <a:pt x="490524" y="1857514"/>
                  </a:lnTo>
                  <a:lnTo>
                    <a:pt x="492582" y="1854847"/>
                  </a:lnTo>
                  <a:lnTo>
                    <a:pt x="494106" y="1849716"/>
                  </a:lnTo>
                  <a:lnTo>
                    <a:pt x="495566" y="1848040"/>
                  </a:lnTo>
                  <a:lnTo>
                    <a:pt x="505269" y="1840445"/>
                  </a:lnTo>
                  <a:lnTo>
                    <a:pt x="508787" y="1833511"/>
                  </a:lnTo>
                  <a:lnTo>
                    <a:pt x="509473" y="1832597"/>
                  </a:lnTo>
                  <a:lnTo>
                    <a:pt x="512927" y="1828546"/>
                  </a:lnTo>
                  <a:close/>
                </a:path>
                <a:path w="1050925" h="1934845">
                  <a:moveTo>
                    <a:pt x="555205" y="404876"/>
                  </a:moveTo>
                  <a:lnTo>
                    <a:pt x="554888" y="405244"/>
                  </a:lnTo>
                  <a:lnTo>
                    <a:pt x="555117" y="405066"/>
                  </a:lnTo>
                  <a:lnTo>
                    <a:pt x="555205" y="404876"/>
                  </a:lnTo>
                  <a:close/>
                </a:path>
                <a:path w="1050925" h="1934845">
                  <a:moveTo>
                    <a:pt x="556437" y="141592"/>
                  </a:moveTo>
                  <a:lnTo>
                    <a:pt x="556387" y="141795"/>
                  </a:lnTo>
                  <a:lnTo>
                    <a:pt x="556437" y="141592"/>
                  </a:lnTo>
                  <a:close/>
                </a:path>
                <a:path w="1050925" h="1934845">
                  <a:moveTo>
                    <a:pt x="572350" y="105346"/>
                  </a:moveTo>
                  <a:lnTo>
                    <a:pt x="572135" y="105702"/>
                  </a:lnTo>
                  <a:lnTo>
                    <a:pt x="572350" y="105346"/>
                  </a:lnTo>
                  <a:close/>
                </a:path>
                <a:path w="1050925" h="1934845">
                  <a:moveTo>
                    <a:pt x="582028" y="814400"/>
                  </a:moveTo>
                  <a:lnTo>
                    <a:pt x="581596" y="814095"/>
                  </a:lnTo>
                  <a:lnTo>
                    <a:pt x="570649" y="817257"/>
                  </a:lnTo>
                  <a:lnTo>
                    <a:pt x="567182" y="817003"/>
                  </a:lnTo>
                  <a:lnTo>
                    <a:pt x="573532" y="812076"/>
                  </a:lnTo>
                  <a:lnTo>
                    <a:pt x="573443" y="811936"/>
                  </a:lnTo>
                  <a:lnTo>
                    <a:pt x="571588" y="810996"/>
                  </a:lnTo>
                  <a:lnTo>
                    <a:pt x="571360" y="809688"/>
                  </a:lnTo>
                  <a:lnTo>
                    <a:pt x="574916" y="806627"/>
                  </a:lnTo>
                  <a:lnTo>
                    <a:pt x="573125" y="806704"/>
                  </a:lnTo>
                  <a:lnTo>
                    <a:pt x="569163" y="807402"/>
                  </a:lnTo>
                  <a:lnTo>
                    <a:pt x="566801" y="808329"/>
                  </a:lnTo>
                  <a:lnTo>
                    <a:pt x="563410" y="810209"/>
                  </a:lnTo>
                  <a:lnTo>
                    <a:pt x="562889" y="810907"/>
                  </a:lnTo>
                  <a:lnTo>
                    <a:pt x="563803" y="812774"/>
                  </a:lnTo>
                  <a:lnTo>
                    <a:pt x="560260" y="814400"/>
                  </a:lnTo>
                  <a:lnTo>
                    <a:pt x="553821" y="816711"/>
                  </a:lnTo>
                  <a:lnTo>
                    <a:pt x="551738" y="817676"/>
                  </a:lnTo>
                  <a:lnTo>
                    <a:pt x="544055" y="819404"/>
                  </a:lnTo>
                  <a:lnTo>
                    <a:pt x="535876" y="822807"/>
                  </a:lnTo>
                  <a:lnTo>
                    <a:pt x="534873" y="822820"/>
                  </a:lnTo>
                  <a:lnTo>
                    <a:pt x="534873" y="826630"/>
                  </a:lnTo>
                  <a:lnTo>
                    <a:pt x="534416" y="827138"/>
                  </a:lnTo>
                  <a:lnTo>
                    <a:pt x="533196" y="827735"/>
                  </a:lnTo>
                  <a:lnTo>
                    <a:pt x="531761" y="828205"/>
                  </a:lnTo>
                  <a:lnTo>
                    <a:pt x="531317" y="828192"/>
                  </a:lnTo>
                  <a:lnTo>
                    <a:pt x="527710" y="828281"/>
                  </a:lnTo>
                  <a:lnTo>
                    <a:pt x="523481" y="829144"/>
                  </a:lnTo>
                  <a:lnTo>
                    <a:pt x="516318" y="831507"/>
                  </a:lnTo>
                  <a:lnTo>
                    <a:pt x="514629" y="831519"/>
                  </a:lnTo>
                  <a:lnTo>
                    <a:pt x="515810" y="830326"/>
                  </a:lnTo>
                  <a:lnTo>
                    <a:pt x="515950" y="830186"/>
                  </a:lnTo>
                  <a:lnTo>
                    <a:pt x="517575" y="829487"/>
                  </a:lnTo>
                  <a:lnTo>
                    <a:pt x="519074" y="828763"/>
                  </a:lnTo>
                  <a:lnTo>
                    <a:pt x="519658" y="828624"/>
                  </a:lnTo>
                  <a:lnTo>
                    <a:pt x="520700" y="828281"/>
                  </a:lnTo>
                  <a:lnTo>
                    <a:pt x="524319" y="827062"/>
                  </a:lnTo>
                  <a:lnTo>
                    <a:pt x="531863" y="824649"/>
                  </a:lnTo>
                  <a:lnTo>
                    <a:pt x="533146" y="824649"/>
                  </a:lnTo>
                  <a:lnTo>
                    <a:pt x="534695" y="826503"/>
                  </a:lnTo>
                  <a:lnTo>
                    <a:pt x="534873" y="826630"/>
                  </a:lnTo>
                  <a:lnTo>
                    <a:pt x="534873" y="822820"/>
                  </a:lnTo>
                  <a:lnTo>
                    <a:pt x="525703" y="822909"/>
                  </a:lnTo>
                  <a:lnTo>
                    <a:pt x="517702" y="827989"/>
                  </a:lnTo>
                  <a:lnTo>
                    <a:pt x="512076" y="827989"/>
                  </a:lnTo>
                  <a:lnTo>
                    <a:pt x="511022" y="828205"/>
                  </a:lnTo>
                  <a:lnTo>
                    <a:pt x="510514" y="828281"/>
                  </a:lnTo>
                  <a:lnTo>
                    <a:pt x="511048" y="827900"/>
                  </a:lnTo>
                  <a:lnTo>
                    <a:pt x="511378" y="827519"/>
                  </a:lnTo>
                  <a:lnTo>
                    <a:pt x="513283" y="826566"/>
                  </a:lnTo>
                  <a:lnTo>
                    <a:pt x="514642" y="825957"/>
                  </a:lnTo>
                  <a:lnTo>
                    <a:pt x="519772" y="823899"/>
                  </a:lnTo>
                  <a:lnTo>
                    <a:pt x="520382" y="823074"/>
                  </a:lnTo>
                  <a:lnTo>
                    <a:pt x="514794" y="821702"/>
                  </a:lnTo>
                  <a:lnTo>
                    <a:pt x="508990" y="822985"/>
                  </a:lnTo>
                  <a:lnTo>
                    <a:pt x="497166" y="828027"/>
                  </a:lnTo>
                  <a:lnTo>
                    <a:pt x="495998" y="828967"/>
                  </a:lnTo>
                  <a:lnTo>
                    <a:pt x="499783" y="830414"/>
                  </a:lnTo>
                  <a:lnTo>
                    <a:pt x="503135" y="830326"/>
                  </a:lnTo>
                  <a:lnTo>
                    <a:pt x="503440" y="830973"/>
                  </a:lnTo>
                  <a:lnTo>
                    <a:pt x="498640" y="833361"/>
                  </a:lnTo>
                  <a:lnTo>
                    <a:pt x="500392" y="834694"/>
                  </a:lnTo>
                  <a:lnTo>
                    <a:pt x="498348" y="835596"/>
                  </a:lnTo>
                  <a:lnTo>
                    <a:pt x="498348" y="841590"/>
                  </a:lnTo>
                  <a:lnTo>
                    <a:pt x="498157" y="841794"/>
                  </a:lnTo>
                  <a:lnTo>
                    <a:pt x="497166" y="842137"/>
                  </a:lnTo>
                  <a:lnTo>
                    <a:pt x="496836" y="842048"/>
                  </a:lnTo>
                  <a:lnTo>
                    <a:pt x="497573" y="841590"/>
                  </a:lnTo>
                  <a:lnTo>
                    <a:pt x="498348" y="841590"/>
                  </a:lnTo>
                  <a:lnTo>
                    <a:pt x="498348" y="835596"/>
                  </a:lnTo>
                  <a:lnTo>
                    <a:pt x="490435" y="839038"/>
                  </a:lnTo>
                  <a:lnTo>
                    <a:pt x="489826" y="840066"/>
                  </a:lnTo>
                  <a:lnTo>
                    <a:pt x="495198" y="840270"/>
                  </a:lnTo>
                  <a:lnTo>
                    <a:pt x="493547" y="841629"/>
                  </a:lnTo>
                  <a:lnTo>
                    <a:pt x="492467" y="842899"/>
                  </a:lnTo>
                  <a:lnTo>
                    <a:pt x="490410" y="845362"/>
                  </a:lnTo>
                  <a:lnTo>
                    <a:pt x="490499" y="845540"/>
                  </a:lnTo>
                  <a:lnTo>
                    <a:pt x="501764" y="843064"/>
                  </a:lnTo>
                  <a:lnTo>
                    <a:pt x="505714" y="842314"/>
                  </a:lnTo>
                  <a:lnTo>
                    <a:pt x="505040" y="844410"/>
                  </a:lnTo>
                  <a:lnTo>
                    <a:pt x="504786" y="845362"/>
                  </a:lnTo>
                  <a:lnTo>
                    <a:pt x="506603" y="845413"/>
                  </a:lnTo>
                  <a:lnTo>
                    <a:pt x="515264" y="842899"/>
                  </a:lnTo>
                  <a:lnTo>
                    <a:pt x="517588" y="842619"/>
                  </a:lnTo>
                  <a:lnTo>
                    <a:pt x="519925" y="842378"/>
                  </a:lnTo>
                  <a:lnTo>
                    <a:pt x="520090" y="842314"/>
                  </a:lnTo>
                  <a:lnTo>
                    <a:pt x="520484" y="842137"/>
                  </a:lnTo>
                  <a:lnTo>
                    <a:pt x="521677" y="841590"/>
                  </a:lnTo>
                  <a:lnTo>
                    <a:pt x="522097" y="841413"/>
                  </a:lnTo>
                  <a:lnTo>
                    <a:pt x="523925" y="839139"/>
                  </a:lnTo>
                  <a:lnTo>
                    <a:pt x="527316" y="837399"/>
                  </a:lnTo>
                  <a:lnTo>
                    <a:pt x="526618" y="835901"/>
                  </a:lnTo>
                  <a:lnTo>
                    <a:pt x="526821" y="834974"/>
                  </a:lnTo>
                  <a:lnTo>
                    <a:pt x="535470" y="831519"/>
                  </a:lnTo>
                  <a:lnTo>
                    <a:pt x="537438" y="828725"/>
                  </a:lnTo>
                  <a:lnTo>
                    <a:pt x="538911" y="828205"/>
                  </a:lnTo>
                  <a:lnTo>
                    <a:pt x="546671" y="825436"/>
                  </a:lnTo>
                  <a:lnTo>
                    <a:pt x="548665" y="824649"/>
                  </a:lnTo>
                  <a:lnTo>
                    <a:pt x="550557" y="823899"/>
                  </a:lnTo>
                  <a:lnTo>
                    <a:pt x="556348" y="824890"/>
                  </a:lnTo>
                  <a:lnTo>
                    <a:pt x="558292" y="823899"/>
                  </a:lnTo>
                  <a:lnTo>
                    <a:pt x="563626" y="821194"/>
                  </a:lnTo>
                  <a:lnTo>
                    <a:pt x="569798" y="819734"/>
                  </a:lnTo>
                  <a:lnTo>
                    <a:pt x="572528" y="817905"/>
                  </a:lnTo>
                  <a:lnTo>
                    <a:pt x="576884" y="817626"/>
                  </a:lnTo>
                  <a:lnTo>
                    <a:pt x="577557" y="817257"/>
                  </a:lnTo>
                  <a:lnTo>
                    <a:pt x="580136" y="815822"/>
                  </a:lnTo>
                  <a:lnTo>
                    <a:pt x="581621" y="814959"/>
                  </a:lnTo>
                  <a:lnTo>
                    <a:pt x="582028" y="814400"/>
                  </a:lnTo>
                  <a:close/>
                </a:path>
                <a:path w="1050925" h="1934845">
                  <a:moveTo>
                    <a:pt x="640181" y="772909"/>
                  </a:moveTo>
                  <a:lnTo>
                    <a:pt x="639978" y="772947"/>
                  </a:lnTo>
                  <a:lnTo>
                    <a:pt x="639813" y="773023"/>
                  </a:lnTo>
                  <a:lnTo>
                    <a:pt x="640054" y="772947"/>
                  </a:lnTo>
                  <a:lnTo>
                    <a:pt x="640181" y="772909"/>
                  </a:lnTo>
                  <a:close/>
                </a:path>
                <a:path w="1050925" h="1934845">
                  <a:moveTo>
                    <a:pt x="640346" y="434695"/>
                  </a:moveTo>
                  <a:lnTo>
                    <a:pt x="640219" y="434632"/>
                  </a:lnTo>
                  <a:lnTo>
                    <a:pt x="639851" y="434797"/>
                  </a:lnTo>
                  <a:lnTo>
                    <a:pt x="640041" y="434746"/>
                  </a:lnTo>
                  <a:lnTo>
                    <a:pt x="640346" y="434695"/>
                  </a:lnTo>
                  <a:close/>
                </a:path>
                <a:path w="1050925" h="1934845">
                  <a:moveTo>
                    <a:pt x="655472" y="19608"/>
                  </a:moveTo>
                  <a:lnTo>
                    <a:pt x="655193" y="19786"/>
                  </a:lnTo>
                  <a:lnTo>
                    <a:pt x="655320" y="19786"/>
                  </a:lnTo>
                  <a:lnTo>
                    <a:pt x="655472" y="19608"/>
                  </a:lnTo>
                  <a:close/>
                </a:path>
                <a:path w="1050925" h="1934845">
                  <a:moveTo>
                    <a:pt x="674966" y="417855"/>
                  </a:moveTo>
                  <a:lnTo>
                    <a:pt x="674814" y="417906"/>
                  </a:lnTo>
                  <a:lnTo>
                    <a:pt x="674636" y="417957"/>
                  </a:lnTo>
                  <a:lnTo>
                    <a:pt x="674484" y="417982"/>
                  </a:lnTo>
                  <a:lnTo>
                    <a:pt x="674941" y="417880"/>
                  </a:lnTo>
                  <a:close/>
                </a:path>
                <a:path w="1050925" h="1934845">
                  <a:moveTo>
                    <a:pt x="691210" y="0"/>
                  </a:moveTo>
                  <a:lnTo>
                    <a:pt x="691095" y="190"/>
                  </a:lnTo>
                  <a:lnTo>
                    <a:pt x="691184" y="63"/>
                  </a:lnTo>
                  <a:close/>
                </a:path>
                <a:path w="1050925" h="1934845">
                  <a:moveTo>
                    <a:pt x="694956" y="1561312"/>
                  </a:moveTo>
                  <a:lnTo>
                    <a:pt x="694804" y="1561477"/>
                  </a:lnTo>
                  <a:lnTo>
                    <a:pt x="694956" y="1561312"/>
                  </a:lnTo>
                  <a:close/>
                </a:path>
                <a:path w="1050925" h="1934845">
                  <a:moveTo>
                    <a:pt x="715149" y="1552956"/>
                  </a:moveTo>
                  <a:close/>
                </a:path>
                <a:path w="1050925" h="1934845">
                  <a:moveTo>
                    <a:pt x="721474" y="750468"/>
                  </a:moveTo>
                  <a:lnTo>
                    <a:pt x="721207" y="750125"/>
                  </a:lnTo>
                  <a:lnTo>
                    <a:pt x="720737" y="749541"/>
                  </a:lnTo>
                  <a:lnTo>
                    <a:pt x="713524" y="750125"/>
                  </a:lnTo>
                  <a:lnTo>
                    <a:pt x="712914" y="749274"/>
                  </a:lnTo>
                  <a:lnTo>
                    <a:pt x="712978" y="747674"/>
                  </a:lnTo>
                  <a:lnTo>
                    <a:pt x="713016" y="747077"/>
                  </a:lnTo>
                  <a:lnTo>
                    <a:pt x="711479" y="746785"/>
                  </a:lnTo>
                  <a:lnTo>
                    <a:pt x="705523" y="747077"/>
                  </a:lnTo>
                  <a:lnTo>
                    <a:pt x="703072" y="746772"/>
                  </a:lnTo>
                  <a:lnTo>
                    <a:pt x="694702" y="747674"/>
                  </a:lnTo>
                  <a:lnTo>
                    <a:pt x="692289" y="747179"/>
                  </a:lnTo>
                  <a:lnTo>
                    <a:pt x="698106" y="743458"/>
                  </a:lnTo>
                  <a:lnTo>
                    <a:pt x="697776" y="743013"/>
                  </a:lnTo>
                  <a:lnTo>
                    <a:pt x="694563" y="743153"/>
                  </a:lnTo>
                  <a:lnTo>
                    <a:pt x="692645" y="743839"/>
                  </a:lnTo>
                  <a:lnTo>
                    <a:pt x="688822" y="745312"/>
                  </a:lnTo>
                  <a:lnTo>
                    <a:pt x="685152" y="747852"/>
                  </a:lnTo>
                  <a:lnTo>
                    <a:pt x="679386" y="750290"/>
                  </a:lnTo>
                  <a:lnTo>
                    <a:pt x="677405" y="753757"/>
                  </a:lnTo>
                  <a:lnTo>
                    <a:pt x="674636" y="755154"/>
                  </a:lnTo>
                  <a:lnTo>
                    <a:pt x="669023" y="757008"/>
                  </a:lnTo>
                  <a:lnTo>
                    <a:pt x="667588" y="757529"/>
                  </a:lnTo>
                  <a:lnTo>
                    <a:pt x="663740" y="759193"/>
                  </a:lnTo>
                  <a:lnTo>
                    <a:pt x="662774" y="760145"/>
                  </a:lnTo>
                  <a:lnTo>
                    <a:pt x="668782" y="760069"/>
                  </a:lnTo>
                  <a:lnTo>
                    <a:pt x="668959" y="760831"/>
                  </a:lnTo>
                  <a:lnTo>
                    <a:pt x="661885" y="763892"/>
                  </a:lnTo>
                  <a:lnTo>
                    <a:pt x="659815" y="764857"/>
                  </a:lnTo>
                  <a:lnTo>
                    <a:pt x="657910" y="767295"/>
                  </a:lnTo>
                  <a:lnTo>
                    <a:pt x="654278" y="768642"/>
                  </a:lnTo>
                  <a:lnTo>
                    <a:pt x="650824" y="769658"/>
                  </a:lnTo>
                  <a:lnTo>
                    <a:pt x="650824" y="772680"/>
                  </a:lnTo>
                  <a:lnTo>
                    <a:pt x="650735" y="772871"/>
                  </a:lnTo>
                  <a:lnTo>
                    <a:pt x="650544" y="773087"/>
                  </a:lnTo>
                  <a:lnTo>
                    <a:pt x="649706" y="773239"/>
                  </a:lnTo>
                  <a:lnTo>
                    <a:pt x="649820" y="772998"/>
                  </a:lnTo>
                  <a:lnTo>
                    <a:pt x="649909" y="772871"/>
                  </a:lnTo>
                  <a:lnTo>
                    <a:pt x="650824" y="772680"/>
                  </a:lnTo>
                  <a:lnTo>
                    <a:pt x="650824" y="769658"/>
                  </a:lnTo>
                  <a:lnTo>
                    <a:pt x="649605" y="770001"/>
                  </a:lnTo>
                  <a:lnTo>
                    <a:pt x="640283" y="772871"/>
                  </a:lnTo>
                  <a:lnTo>
                    <a:pt x="641616" y="773823"/>
                  </a:lnTo>
                  <a:lnTo>
                    <a:pt x="643064" y="774649"/>
                  </a:lnTo>
                  <a:lnTo>
                    <a:pt x="640613" y="778395"/>
                  </a:lnTo>
                  <a:lnTo>
                    <a:pt x="648119" y="777595"/>
                  </a:lnTo>
                  <a:lnTo>
                    <a:pt x="652818" y="775601"/>
                  </a:lnTo>
                  <a:lnTo>
                    <a:pt x="659003" y="773239"/>
                  </a:lnTo>
                  <a:lnTo>
                    <a:pt x="687565" y="767715"/>
                  </a:lnTo>
                  <a:lnTo>
                    <a:pt x="689838" y="766737"/>
                  </a:lnTo>
                  <a:lnTo>
                    <a:pt x="692454" y="763955"/>
                  </a:lnTo>
                  <a:lnTo>
                    <a:pt x="691324" y="763270"/>
                  </a:lnTo>
                  <a:lnTo>
                    <a:pt x="689140" y="760145"/>
                  </a:lnTo>
                  <a:lnTo>
                    <a:pt x="689267" y="760069"/>
                  </a:lnTo>
                  <a:lnTo>
                    <a:pt x="690613" y="759193"/>
                  </a:lnTo>
                  <a:lnTo>
                    <a:pt x="705802" y="754799"/>
                  </a:lnTo>
                  <a:lnTo>
                    <a:pt x="707123" y="754773"/>
                  </a:lnTo>
                  <a:lnTo>
                    <a:pt x="709790" y="756081"/>
                  </a:lnTo>
                  <a:lnTo>
                    <a:pt x="710425" y="756259"/>
                  </a:lnTo>
                  <a:lnTo>
                    <a:pt x="712508" y="756513"/>
                  </a:lnTo>
                  <a:lnTo>
                    <a:pt x="716267" y="755421"/>
                  </a:lnTo>
                  <a:lnTo>
                    <a:pt x="716851" y="754773"/>
                  </a:lnTo>
                  <a:lnTo>
                    <a:pt x="717689" y="753846"/>
                  </a:lnTo>
                  <a:lnTo>
                    <a:pt x="717575" y="753135"/>
                  </a:lnTo>
                  <a:lnTo>
                    <a:pt x="721474" y="750468"/>
                  </a:lnTo>
                  <a:close/>
                </a:path>
                <a:path w="1050925" h="1934845">
                  <a:moveTo>
                    <a:pt x="729729" y="1519389"/>
                  </a:moveTo>
                  <a:lnTo>
                    <a:pt x="729424" y="1519631"/>
                  </a:lnTo>
                  <a:lnTo>
                    <a:pt x="729272" y="1519936"/>
                  </a:lnTo>
                  <a:lnTo>
                    <a:pt x="729424" y="1519732"/>
                  </a:lnTo>
                  <a:lnTo>
                    <a:pt x="729729" y="1519389"/>
                  </a:lnTo>
                  <a:close/>
                </a:path>
                <a:path w="1050925" h="1934845">
                  <a:moveTo>
                    <a:pt x="738352" y="1538287"/>
                  </a:moveTo>
                  <a:lnTo>
                    <a:pt x="738200" y="1538351"/>
                  </a:lnTo>
                  <a:lnTo>
                    <a:pt x="738009" y="1538566"/>
                  </a:lnTo>
                  <a:lnTo>
                    <a:pt x="738352" y="1538287"/>
                  </a:lnTo>
                  <a:close/>
                </a:path>
                <a:path w="1050925" h="1934845">
                  <a:moveTo>
                    <a:pt x="738466" y="1538160"/>
                  </a:moveTo>
                  <a:lnTo>
                    <a:pt x="738327" y="1538287"/>
                  </a:lnTo>
                  <a:lnTo>
                    <a:pt x="738466" y="1538160"/>
                  </a:lnTo>
                  <a:close/>
                </a:path>
                <a:path w="1050925" h="1934845">
                  <a:moveTo>
                    <a:pt x="839317" y="1350987"/>
                  </a:moveTo>
                  <a:lnTo>
                    <a:pt x="839152" y="1351000"/>
                  </a:lnTo>
                  <a:lnTo>
                    <a:pt x="839038" y="1351267"/>
                  </a:lnTo>
                  <a:lnTo>
                    <a:pt x="839216" y="1351089"/>
                  </a:lnTo>
                  <a:close/>
                </a:path>
                <a:path w="1050925" h="1934845">
                  <a:moveTo>
                    <a:pt x="875347" y="1318488"/>
                  </a:moveTo>
                  <a:lnTo>
                    <a:pt x="875284" y="1318615"/>
                  </a:lnTo>
                  <a:lnTo>
                    <a:pt x="875207" y="1318755"/>
                  </a:lnTo>
                  <a:lnTo>
                    <a:pt x="875131" y="1318882"/>
                  </a:lnTo>
                  <a:lnTo>
                    <a:pt x="875271" y="1318742"/>
                  </a:lnTo>
                  <a:lnTo>
                    <a:pt x="875347" y="1318488"/>
                  </a:lnTo>
                  <a:close/>
                </a:path>
                <a:path w="1050925" h="1934845">
                  <a:moveTo>
                    <a:pt x="888923" y="1639570"/>
                  </a:moveTo>
                  <a:lnTo>
                    <a:pt x="888758" y="1639785"/>
                  </a:lnTo>
                  <a:lnTo>
                    <a:pt x="888923" y="1639608"/>
                  </a:lnTo>
                  <a:close/>
                </a:path>
                <a:path w="1050925" h="1934845">
                  <a:moveTo>
                    <a:pt x="897229" y="1425841"/>
                  </a:moveTo>
                  <a:lnTo>
                    <a:pt x="897039" y="1426070"/>
                  </a:lnTo>
                  <a:lnTo>
                    <a:pt x="896835" y="1426311"/>
                  </a:lnTo>
                  <a:lnTo>
                    <a:pt x="896645" y="1426552"/>
                  </a:lnTo>
                  <a:lnTo>
                    <a:pt x="897115" y="1426222"/>
                  </a:lnTo>
                  <a:lnTo>
                    <a:pt x="897153" y="1426095"/>
                  </a:lnTo>
                  <a:lnTo>
                    <a:pt x="897178" y="1425968"/>
                  </a:lnTo>
                  <a:lnTo>
                    <a:pt x="897229" y="1425841"/>
                  </a:lnTo>
                  <a:close/>
                </a:path>
                <a:path w="1050925" h="1934845">
                  <a:moveTo>
                    <a:pt x="899972" y="1386535"/>
                  </a:moveTo>
                  <a:close/>
                </a:path>
                <a:path w="1050925" h="1934845">
                  <a:moveTo>
                    <a:pt x="906538" y="1363967"/>
                  </a:moveTo>
                  <a:lnTo>
                    <a:pt x="906297" y="1364246"/>
                  </a:lnTo>
                  <a:lnTo>
                    <a:pt x="906538" y="1363980"/>
                  </a:lnTo>
                  <a:close/>
                </a:path>
                <a:path w="1050925" h="1934845">
                  <a:moveTo>
                    <a:pt x="906551" y="1363941"/>
                  </a:moveTo>
                  <a:close/>
                </a:path>
                <a:path w="1050925" h="1934845">
                  <a:moveTo>
                    <a:pt x="909091" y="1344714"/>
                  </a:moveTo>
                  <a:lnTo>
                    <a:pt x="908964" y="1344891"/>
                  </a:lnTo>
                  <a:lnTo>
                    <a:pt x="908786" y="1345145"/>
                  </a:lnTo>
                  <a:lnTo>
                    <a:pt x="909015" y="1344955"/>
                  </a:lnTo>
                  <a:lnTo>
                    <a:pt x="909091" y="1344714"/>
                  </a:lnTo>
                  <a:close/>
                </a:path>
                <a:path w="1050925" h="1934845">
                  <a:moveTo>
                    <a:pt x="913180" y="1367231"/>
                  </a:moveTo>
                  <a:lnTo>
                    <a:pt x="911339" y="1365961"/>
                  </a:lnTo>
                  <a:lnTo>
                    <a:pt x="907326" y="1369771"/>
                  </a:lnTo>
                  <a:lnTo>
                    <a:pt x="903185" y="1372311"/>
                  </a:lnTo>
                  <a:lnTo>
                    <a:pt x="902550" y="1372311"/>
                  </a:lnTo>
                  <a:lnTo>
                    <a:pt x="905141" y="1367231"/>
                  </a:lnTo>
                  <a:lnTo>
                    <a:pt x="905725" y="1365961"/>
                  </a:lnTo>
                  <a:lnTo>
                    <a:pt x="906538" y="1364691"/>
                  </a:lnTo>
                  <a:lnTo>
                    <a:pt x="905332" y="1364691"/>
                  </a:lnTo>
                  <a:lnTo>
                    <a:pt x="903986" y="1365961"/>
                  </a:lnTo>
                  <a:lnTo>
                    <a:pt x="898105" y="1371041"/>
                  </a:lnTo>
                  <a:lnTo>
                    <a:pt x="894892" y="1374851"/>
                  </a:lnTo>
                  <a:lnTo>
                    <a:pt x="891565" y="1379931"/>
                  </a:lnTo>
                  <a:lnTo>
                    <a:pt x="890155" y="1382471"/>
                  </a:lnTo>
                  <a:lnTo>
                    <a:pt x="887755" y="1383741"/>
                  </a:lnTo>
                  <a:lnTo>
                    <a:pt x="888504" y="1382471"/>
                  </a:lnTo>
                  <a:lnTo>
                    <a:pt x="888834" y="1381201"/>
                  </a:lnTo>
                  <a:lnTo>
                    <a:pt x="889177" y="1379931"/>
                  </a:lnTo>
                  <a:lnTo>
                    <a:pt x="890460" y="1377391"/>
                  </a:lnTo>
                  <a:lnTo>
                    <a:pt x="896226" y="1372311"/>
                  </a:lnTo>
                  <a:lnTo>
                    <a:pt x="897851" y="1369771"/>
                  </a:lnTo>
                  <a:lnTo>
                    <a:pt x="899490" y="1367231"/>
                  </a:lnTo>
                  <a:lnTo>
                    <a:pt x="906729" y="1355801"/>
                  </a:lnTo>
                  <a:lnTo>
                    <a:pt x="908342" y="1353261"/>
                  </a:lnTo>
                  <a:lnTo>
                    <a:pt x="908862" y="1350721"/>
                  </a:lnTo>
                  <a:lnTo>
                    <a:pt x="905852" y="1350721"/>
                  </a:lnTo>
                  <a:lnTo>
                    <a:pt x="905852" y="1349451"/>
                  </a:lnTo>
                  <a:lnTo>
                    <a:pt x="908799" y="1345641"/>
                  </a:lnTo>
                  <a:lnTo>
                    <a:pt x="904240" y="1349451"/>
                  </a:lnTo>
                  <a:lnTo>
                    <a:pt x="898359" y="1355801"/>
                  </a:lnTo>
                  <a:lnTo>
                    <a:pt x="897712" y="1355598"/>
                  </a:lnTo>
                  <a:lnTo>
                    <a:pt x="897712" y="1367231"/>
                  </a:lnTo>
                  <a:lnTo>
                    <a:pt x="897623" y="1368501"/>
                  </a:lnTo>
                  <a:lnTo>
                    <a:pt x="896937" y="1368501"/>
                  </a:lnTo>
                  <a:lnTo>
                    <a:pt x="896429" y="1369771"/>
                  </a:lnTo>
                  <a:lnTo>
                    <a:pt x="895388" y="1369771"/>
                  </a:lnTo>
                  <a:lnTo>
                    <a:pt x="896086" y="1368501"/>
                  </a:lnTo>
                  <a:lnTo>
                    <a:pt x="896556" y="1368501"/>
                  </a:lnTo>
                  <a:lnTo>
                    <a:pt x="897534" y="1367231"/>
                  </a:lnTo>
                  <a:lnTo>
                    <a:pt x="897712" y="1367231"/>
                  </a:lnTo>
                  <a:lnTo>
                    <a:pt x="897712" y="1355598"/>
                  </a:lnTo>
                  <a:lnTo>
                    <a:pt x="894486" y="1354531"/>
                  </a:lnTo>
                  <a:lnTo>
                    <a:pt x="890562" y="1357071"/>
                  </a:lnTo>
                  <a:lnTo>
                    <a:pt x="886358" y="1359331"/>
                  </a:lnTo>
                  <a:lnTo>
                    <a:pt x="886358" y="1381201"/>
                  </a:lnTo>
                  <a:lnTo>
                    <a:pt x="884529" y="1385011"/>
                  </a:lnTo>
                  <a:lnTo>
                    <a:pt x="879881" y="1391361"/>
                  </a:lnTo>
                  <a:lnTo>
                    <a:pt x="878547" y="1392631"/>
                  </a:lnTo>
                  <a:lnTo>
                    <a:pt x="877811" y="1392631"/>
                  </a:lnTo>
                  <a:lnTo>
                    <a:pt x="876604" y="1391361"/>
                  </a:lnTo>
                  <a:lnTo>
                    <a:pt x="877824" y="1388821"/>
                  </a:lnTo>
                  <a:lnTo>
                    <a:pt x="880732" y="1385011"/>
                  </a:lnTo>
                  <a:lnTo>
                    <a:pt x="882611" y="1382471"/>
                  </a:lnTo>
                  <a:lnTo>
                    <a:pt x="884135" y="1381201"/>
                  </a:lnTo>
                  <a:lnTo>
                    <a:pt x="886358" y="1381201"/>
                  </a:lnTo>
                  <a:lnTo>
                    <a:pt x="886358" y="1359331"/>
                  </a:lnTo>
                  <a:lnTo>
                    <a:pt x="885837" y="1359611"/>
                  </a:lnTo>
                  <a:lnTo>
                    <a:pt x="884542" y="1360881"/>
                  </a:lnTo>
                  <a:lnTo>
                    <a:pt x="880287" y="1365961"/>
                  </a:lnTo>
                  <a:lnTo>
                    <a:pt x="878205" y="1368501"/>
                  </a:lnTo>
                  <a:lnTo>
                    <a:pt x="876185" y="1369771"/>
                  </a:lnTo>
                  <a:lnTo>
                    <a:pt x="872794" y="1371041"/>
                  </a:lnTo>
                  <a:lnTo>
                    <a:pt x="868540" y="1374851"/>
                  </a:lnTo>
                  <a:lnTo>
                    <a:pt x="859701" y="1385011"/>
                  </a:lnTo>
                  <a:lnTo>
                    <a:pt x="856881" y="1386928"/>
                  </a:lnTo>
                  <a:lnTo>
                    <a:pt x="856881" y="1409141"/>
                  </a:lnTo>
                  <a:lnTo>
                    <a:pt x="856729" y="1410411"/>
                  </a:lnTo>
                  <a:lnTo>
                    <a:pt x="856310" y="1412951"/>
                  </a:lnTo>
                  <a:lnTo>
                    <a:pt x="848741" y="1423111"/>
                  </a:lnTo>
                  <a:lnTo>
                    <a:pt x="844956" y="1426921"/>
                  </a:lnTo>
                  <a:lnTo>
                    <a:pt x="844067" y="1426921"/>
                  </a:lnTo>
                  <a:lnTo>
                    <a:pt x="844854" y="1423111"/>
                  </a:lnTo>
                  <a:lnTo>
                    <a:pt x="849845" y="1416761"/>
                  </a:lnTo>
                  <a:lnTo>
                    <a:pt x="853274" y="1412951"/>
                  </a:lnTo>
                  <a:lnTo>
                    <a:pt x="855548" y="1410411"/>
                  </a:lnTo>
                  <a:lnTo>
                    <a:pt x="856881" y="1409141"/>
                  </a:lnTo>
                  <a:lnTo>
                    <a:pt x="856881" y="1386928"/>
                  </a:lnTo>
                  <a:lnTo>
                    <a:pt x="855954" y="1387551"/>
                  </a:lnTo>
                  <a:lnTo>
                    <a:pt x="852970" y="1391119"/>
                  </a:lnTo>
                  <a:lnTo>
                    <a:pt x="852970" y="1395171"/>
                  </a:lnTo>
                  <a:lnTo>
                    <a:pt x="852208" y="1396441"/>
                  </a:lnTo>
                  <a:lnTo>
                    <a:pt x="849617" y="1400251"/>
                  </a:lnTo>
                  <a:lnTo>
                    <a:pt x="846137" y="1404061"/>
                  </a:lnTo>
                  <a:lnTo>
                    <a:pt x="843254" y="1407871"/>
                  </a:lnTo>
                  <a:lnTo>
                    <a:pt x="839965" y="1411681"/>
                  </a:lnTo>
                  <a:lnTo>
                    <a:pt x="834174" y="1412951"/>
                  </a:lnTo>
                  <a:lnTo>
                    <a:pt x="832650" y="1414856"/>
                  </a:lnTo>
                  <a:lnTo>
                    <a:pt x="832650" y="1423111"/>
                  </a:lnTo>
                  <a:lnTo>
                    <a:pt x="831926" y="1424381"/>
                  </a:lnTo>
                  <a:lnTo>
                    <a:pt x="832002" y="1423111"/>
                  </a:lnTo>
                  <a:lnTo>
                    <a:pt x="832650" y="1423111"/>
                  </a:lnTo>
                  <a:lnTo>
                    <a:pt x="832650" y="1414856"/>
                  </a:lnTo>
                  <a:lnTo>
                    <a:pt x="827989" y="1420685"/>
                  </a:lnTo>
                  <a:lnTo>
                    <a:pt x="827989" y="1429461"/>
                  </a:lnTo>
                  <a:lnTo>
                    <a:pt x="826757" y="1432001"/>
                  </a:lnTo>
                  <a:lnTo>
                    <a:pt x="826300" y="1432001"/>
                  </a:lnTo>
                  <a:lnTo>
                    <a:pt x="825411" y="1433271"/>
                  </a:lnTo>
                  <a:lnTo>
                    <a:pt x="824915" y="1433271"/>
                  </a:lnTo>
                  <a:lnTo>
                    <a:pt x="825398" y="1432001"/>
                  </a:lnTo>
                  <a:lnTo>
                    <a:pt x="827989" y="1429461"/>
                  </a:lnTo>
                  <a:lnTo>
                    <a:pt x="827989" y="1420685"/>
                  </a:lnTo>
                  <a:lnTo>
                    <a:pt x="823201" y="1426667"/>
                  </a:lnTo>
                  <a:lnTo>
                    <a:pt x="823201" y="1429461"/>
                  </a:lnTo>
                  <a:lnTo>
                    <a:pt x="823150" y="1430731"/>
                  </a:lnTo>
                  <a:lnTo>
                    <a:pt x="822426" y="1432001"/>
                  </a:lnTo>
                  <a:lnTo>
                    <a:pt x="820216" y="1434541"/>
                  </a:lnTo>
                  <a:lnTo>
                    <a:pt x="819391" y="1434541"/>
                  </a:lnTo>
                  <a:lnTo>
                    <a:pt x="819518" y="1433271"/>
                  </a:lnTo>
                  <a:lnTo>
                    <a:pt x="820102" y="1432001"/>
                  </a:lnTo>
                  <a:lnTo>
                    <a:pt x="822007" y="1430731"/>
                  </a:lnTo>
                  <a:lnTo>
                    <a:pt x="822375" y="1429461"/>
                  </a:lnTo>
                  <a:lnTo>
                    <a:pt x="823201" y="1429461"/>
                  </a:lnTo>
                  <a:lnTo>
                    <a:pt x="823201" y="1426667"/>
                  </a:lnTo>
                  <a:lnTo>
                    <a:pt x="822998" y="1426921"/>
                  </a:lnTo>
                  <a:lnTo>
                    <a:pt x="821385" y="1428191"/>
                  </a:lnTo>
                  <a:lnTo>
                    <a:pt x="821296" y="1425651"/>
                  </a:lnTo>
                  <a:lnTo>
                    <a:pt x="822782" y="1423111"/>
                  </a:lnTo>
                  <a:lnTo>
                    <a:pt x="824585" y="1421841"/>
                  </a:lnTo>
                  <a:lnTo>
                    <a:pt x="834707" y="1411681"/>
                  </a:lnTo>
                  <a:lnTo>
                    <a:pt x="836015" y="1410411"/>
                  </a:lnTo>
                  <a:lnTo>
                    <a:pt x="837336" y="1409141"/>
                  </a:lnTo>
                  <a:lnTo>
                    <a:pt x="839609" y="1407871"/>
                  </a:lnTo>
                  <a:lnTo>
                    <a:pt x="842683" y="1404061"/>
                  </a:lnTo>
                  <a:lnTo>
                    <a:pt x="845756" y="1400251"/>
                  </a:lnTo>
                  <a:lnTo>
                    <a:pt x="848741" y="1398981"/>
                  </a:lnTo>
                  <a:lnTo>
                    <a:pt x="850150" y="1397711"/>
                  </a:lnTo>
                  <a:lnTo>
                    <a:pt x="851560" y="1396441"/>
                  </a:lnTo>
                  <a:lnTo>
                    <a:pt x="852970" y="1395171"/>
                  </a:lnTo>
                  <a:lnTo>
                    <a:pt x="852970" y="1391119"/>
                  </a:lnTo>
                  <a:lnTo>
                    <a:pt x="848499" y="1396441"/>
                  </a:lnTo>
                  <a:lnTo>
                    <a:pt x="849363" y="1392631"/>
                  </a:lnTo>
                  <a:lnTo>
                    <a:pt x="846277" y="1393901"/>
                  </a:lnTo>
                  <a:lnTo>
                    <a:pt x="845426" y="1394625"/>
                  </a:lnTo>
                  <a:lnTo>
                    <a:pt x="845426" y="1397711"/>
                  </a:lnTo>
                  <a:lnTo>
                    <a:pt x="844727" y="1398981"/>
                  </a:lnTo>
                  <a:lnTo>
                    <a:pt x="841578" y="1402791"/>
                  </a:lnTo>
                  <a:lnTo>
                    <a:pt x="839838" y="1404061"/>
                  </a:lnTo>
                  <a:lnTo>
                    <a:pt x="838200" y="1404061"/>
                  </a:lnTo>
                  <a:lnTo>
                    <a:pt x="839787" y="1402791"/>
                  </a:lnTo>
                  <a:lnTo>
                    <a:pt x="840727" y="1401521"/>
                  </a:lnTo>
                  <a:lnTo>
                    <a:pt x="842619" y="1398981"/>
                  </a:lnTo>
                  <a:lnTo>
                    <a:pt x="844232" y="1397711"/>
                  </a:lnTo>
                  <a:lnTo>
                    <a:pt x="845426" y="1397711"/>
                  </a:lnTo>
                  <a:lnTo>
                    <a:pt x="845426" y="1394625"/>
                  </a:lnTo>
                  <a:lnTo>
                    <a:pt x="844765" y="1395171"/>
                  </a:lnTo>
                  <a:lnTo>
                    <a:pt x="843191" y="1396441"/>
                  </a:lnTo>
                  <a:lnTo>
                    <a:pt x="839177" y="1399552"/>
                  </a:lnTo>
                  <a:lnTo>
                    <a:pt x="839177" y="1401521"/>
                  </a:lnTo>
                  <a:lnTo>
                    <a:pt x="839012" y="1402791"/>
                  </a:lnTo>
                  <a:lnTo>
                    <a:pt x="838708" y="1402791"/>
                  </a:lnTo>
                  <a:lnTo>
                    <a:pt x="839177" y="1401521"/>
                  </a:lnTo>
                  <a:lnTo>
                    <a:pt x="839177" y="1399552"/>
                  </a:lnTo>
                  <a:lnTo>
                    <a:pt x="836612" y="1401521"/>
                  </a:lnTo>
                  <a:lnTo>
                    <a:pt x="835393" y="1402791"/>
                  </a:lnTo>
                  <a:lnTo>
                    <a:pt x="833018" y="1404061"/>
                  </a:lnTo>
                  <a:lnTo>
                    <a:pt x="836523" y="1398981"/>
                  </a:lnTo>
                  <a:lnTo>
                    <a:pt x="838149" y="1395171"/>
                  </a:lnTo>
                  <a:lnTo>
                    <a:pt x="841794" y="1391361"/>
                  </a:lnTo>
                  <a:lnTo>
                    <a:pt x="846823" y="1386281"/>
                  </a:lnTo>
                  <a:lnTo>
                    <a:pt x="850226" y="1382471"/>
                  </a:lnTo>
                  <a:lnTo>
                    <a:pt x="854405" y="1374851"/>
                  </a:lnTo>
                  <a:lnTo>
                    <a:pt x="856068" y="1372311"/>
                  </a:lnTo>
                  <a:lnTo>
                    <a:pt x="859586" y="1368501"/>
                  </a:lnTo>
                  <a:lnTo>
                    <a:pt x="861415" y="1367231"/>
                  </a:lnTo>
                  <a:lnTo>
                    <a:pt x="863358" y="1365961"/>
                  </a:lnTo>
                  <a:lnTo>
                    <a:pt x="862990" y="1367231"/>
                  </a:lnTo>
                  <a:lnTo>
                    <a:pt x="858913" y="1374851"/>
                  </a:lnTo>
                  <a:lnTo>
                    <a:pt x="858253" y="1374851"/>
                  </a:lnTo>
                  <a:lnTo>
                    <a:pt x="858456" y="1376121"/>
                  </a:lnTo>
                  <a:lnTo>
                    <a:pt x="860069" y="1374851"/>
                  </a:lnTo>
                  <a:lnTo>
                    <a:pt x="861237" y="1373581"/>
                  </a:lnTo>
                  <a:lnTo>
                    <a:pt x="862037" y="1373581"/>
                  </a:lnTo>
                  <a:lnTo>
                    <a:pt x="866775" y="1367231"/>
                  </a:lnTo>
                  <a:lnTo>
                    <a:pt x="867829" y="1365961"/>
                  </a:lnTo>
                  <a:lnTo>
                    <a:pt x="869937" y="1363421"/>
                  </a:lnTo>
                  <a:lnTo>
                    <a:pt x="872299" y="1360881"/>
                  </a:lnTo>
                  <a:lnTo>
                    <a:pt x="880795" y="1358341"/>
                  </a:lnTo>
                  <a:lnTo>
                    <a:pt x="881011" y="1357071"/>
                  </a:lnTo>
                  <a:lnTo>
                    <a:pt x="889546" y="1344371"/>
                  </a:lnTo>
                  <a:lnTo>
                    <a:pt x="893114" y="1338021"/>
                  </a:lnTo>
                  <a:lnTo>
                    <a:pt x="893000" y="1336751"/>
                  </a:lnTo>
                  <a:lnTo>
                    <a:pt x="888873" y="1338021"/>
                  </a:lnTo>
                  <a:lnTo>
                    <a:pt x="886460" y="1338021"/>
                  </a:lnTo>
                  <a:lnTo>
                    <a:pt x="884466" y="1340561"/>
                  </a:lnTo>
                  <a:lnTo>
                    <a:pt x="876795" y="1349451"/>
                  </a:lnTo>
                  <a:lnTo>
                    <a:pt x="874928" y="1351991"/>
                  </a:lnTo>
                  <a:lnTo>
                    <a:pt x="872261" y="1354531"/>
                  </a:lnTo>
                  <a:lnTo>
                    <a:pt x="867727" y="1358341"/>
                  </a:lnTo>
                  <a:lnTo>
                    <a:pt x="863180" y="1363421"/>
                  </a:lnTo>
                  <a:lnTo>
                    <a:pt x="854100" y="1372311"/>
                  </a:lnTo>
                  <a:lnTo>
                    <a:pt x="852030" y="1374851"/>
                  </a:lnTo>
                  <a:lnTo>
                    <a:pt x="849680" y="1377391"/>
                  </a:lnTo>
                  <a:lnTo>
                    <a:pt x="846988" y="1383741"/>
                  </a:lnTo>
                  <a:lnTo>
                    <a:pt x="843534" y="1386281"/>
                  </a:lnTo>
                  <a:lnTo>
                    <a:pt x="836612" y="1392631"/>
                  </a:lnTo>
                  <a:lnTo>
                    <a:pt x="833170" y="1395171"/>
                  </a:lnTo>
                  <a:lnTo>
                    <a:pt x="829525" y="1400251"/>
                  </a:lnTo>
                  <a:lnTo>
                    <a:pt x="829373" y="1400251"/>
                  </a:lnTo>
                  <a:lnTo>
                    <a:pt x="828167" y="1404061"/>
                  </a:lnTo>
                  <a:lnTo>
                    <a:pt x="826795" y="1406601"/>
                  </a:lnTo>
                  <a:lnTo>
                    <a:pt x="822566" y="1410411"/>
                  </a:lnTo>
                  <a:lnTo>
                    <a:pt x="821855" y="1410411"/>
                  </a:lnTo>
                  <a:lnTo>
                    <a:pt x="822845" y="1406601"/>
                  </a:lnTo>
                  <a:lnTo>
                    <a:pt x="824001" y="1405331"/>
                  </a:lnTo>
                  <a:lnTo>
                    <a:pt x="829373" y="1400251"/>
                  </a:lnTo>
                  <a:lnTo>
                    <a:pt x="826795" y="1400251"/>
                  </a:lnTo>
                  <a:lnTo>
                    <a:pt x="821512" y="1405331"/>
                  </a:lnTo>
                  <a:lnTo>
                    <a:pt x="814133" y="1412951"/>
                  </a:lnTo>
                  <a:lnTo>
                    <a:pt x="810107" y="1416761"/>
                  </a:lnTo>
                  <a:lnTo>
                    <a:pt x="806551" y="1423111"/>
                  </a:lnTo>
                  <a:lnTo>
                    <a:pt x="804468" y="1425651"/>
                  </a:lnTo>
                  <a:lnTo>
                    <a:pt x="798982" y="1433271"/>
                  </a:lnTo>
                  <a:lnTo>
                    <a:pt x="799045" y="1434541"/>
                  </a:lnTo>
                  <a:lnTo>
                    <a:pt x="797471" y="1438351"/>
                  </a:lnTo>
                  <a:lnTo>
                    <a:pt x="799757" y="1437081"/>
                  </a:lnTo>
                  <a:lnTo>
                    <a:pt x="801370" y="1435811"/>
                  </a:lnTo>
                  <a:lnTo>
                    <a:pt x="801560" y="1435811"/>
                  </a:lnTo>
                  <a:lnTo>
                    <a:pt x="801903" y="1437081"/>
                  </a:lnTo>
                  <a:lnTo>
                    <a:pt x="799338" y="1439621"/>
                  </a:lnTo>
                  <a:lnTo>
                    <a:pt x="797153" y="1442161"/>
                  </a:lnTo>
                  <a:lnTo>
                    <a:pt x="794804" y="1445971"/>
                  </a:lnTo>
                  <a:lnTo>
                    <a:pt x="793165" y="1448511"/>
                  </a:lnTo>
                  <a:lnTo>
                    <a:pt x="789063" y="1451051"/>
                  </a:lnTo>
                  <a:lnTo>
                    <a:pt x="787641" y="1452321"/>
                  </a:lnTo>
                  <a:lnTo>
                    <a:pt x="786409" y="1454861"/>
                  </a:lnTo>
                  <a:lnTo>
                    <a:pt x="783247" y="1461211"/>
                  </a:lnTo>
                  <a:lnTo>
                    <a:pt x="782916" y="1461782"/>
                  </a:lnTo>
                  <a:lnTo>
                    <a:pt x="782916" y="1472641"/>
                  </a:lnTo>
                  <a:lnTo>
                    <a:pt x="782154" y="1473911"/>
                  </a:lnTo>
                  <a:lnTo>
                    <a:pt x="778624" y="1477721"/>
                  </a:lnTo>
                  <a:lnTo>
                    <a:pt x="776859" y="1478991"/>
                  </a:lnTo>
                  <a:lnTo>
                    <a:pt x="775385" y="1480261"/>
                  </a:lnTo>
                  <a:lnTo>
                    <a:pt x="775093" y="1478991"/>
                  </a:lnTo>
                  <a:lnTo>
                    <a:pt x="776249" y="1476451"/>
                  </a:lnTo>
                  <a:lnTo>
                    <a:pt x="778090" y="1473911"/>
                  </a:lnTo>
                  <a:lnTo>
                    <a:pt x="780897" y="1471371"/>
                  </a:lnTo>
                  <a:lnTo>
                    <a:pt x="781164" y="1472641"/>
                  </a:lnTo>
                  <a:lnTo>
                    <a:pt x="782916" y="1472641"/>
                  </a:lnTo>
                  <a:lnTo>
                    <a:pt x="782916" y="1461782"/>
                  </a:lnTo>
                  <a:lnTo>
                    <a:pt x="779526" y="1467561"/>
                  </a:lnTo>
                  <a:lnTo>
                    <a:pt x="775931" y="1473911"/>
                  </a:lnTo>
                  <a:lnTo>
                    <a:pt x="772883" y="1480261"/>
                  </a:lnTo>
                  <a:lnTo>
                    <a:pt x="771131" y="1482801"/>
                  </a:lnTo>
                  <a:lnTo>
                    <a:pt x="769569" y="1484071"/>
                  </a:lnTo>
                  <a:lnTo>
                    <a:pt x="768794" y="1484071"/>
                  </a:lnTo>
                  <a:lnTo>
                    <a:pt x="768413" y="1482801"/>
                  </a:lnTo>
                  <a:lnTo>
                    <a:pt x="768921" y="1482801"/>
                  </a:lnTo>
                  <a:lnTo>
                    <a:pt x="769696" y="1480261"/>
                  </a:lnTo>
                  <a:lnTo>
                    <a:pt x="770813" y="1478991"/>
                  </a:lnTo>
                  <a:lnTo>
                    <a:pt x="767435" y="1481531"/>
                  </a:lnTo>
                  <a:lnTo>
                    <a:pt x="766279" y="1482801"/>
                  </a:lnTo>
                  <a:lnTo>
                    <a:pt x="765479" y="1485341"/>
                  </a:lnTo>
                  <a:lnTo>
                    <a:pt x="764819" y="1486611"/>
                  </a:lnTo>
                  <a:lnTo>
                    <a:pt x="757923" y="1491691"/>
                  </a:lnTo>
                  <a:lnTo>
                    <a:pt x="751547" y="1499311"/>
                  </a:lnTo>
                  <a:lnTo>
                    <a:pt x="740244" y="1508201"/>
                  </a:lnTo>
                  <a:lnTo>
                    <a:pt x="734910" y="1513281"/>
                  </a:lnTo>
                  <a:lnTo>
                    <a:pt x="729729" y="1519631"/>
                  </a:lnTo>
                  <a:lnTo>
                    <a:pt x="731926" y="1518361"/>
                  </a:lnTo>
                  <a:lnTo>
                    <a:pt x="735177" y="1515821"/>
                  </a:lnTo>
                  <a:lnTo>
                    <a:pt x="733082" y="1519631"/>
                  </a:lnTo>
                  <a:lnTo>
                    <a:pt x="711212" y="1545031"/>
                  </a:lnTo>
                  <a:lnTo>
                    <a:pt x="705040" y="1550111"/>
                  </a:lnTo>
                  <a:lnTo>
                    <a:pt x="704316" y="1551381"/>
                  </a:lnTo>
                  <a:lnTo>
                    <a:pt x="702500" y="1551381"/>
                  </a:lnTo>
                  <a:lnTo>
                    <a:pt x="701078" y="1552651"/>
                  </a:lnTo>
                  <a:lnTo>
                    <a:pt x="699617" y="1557731"/>
                  </a:lnTo>
                  <a:lnTo>
                    <a:pt x="697217" y="1559001"/>
                  </a:lnTo>
                  <a:lnTo>
                    <a:pt x="694956" y="1561541"/>
                  </a:lnTo>
                  <a:lnTo>
                    <a:pt x="696023" y="1562811"/>
                  </a:lnTo>
                  <a:lnTo>
                    <a:pt x="698030" y="1562811"/>
                  </a:lnTo>
                  <a:lnTo>
                    <a:pt x="697623" y="1565351"/>
                  </a:lnTo>
                  <a:lnTo>
                    <a:pt x="698741" y="1565351"/>
                  </a:lnTo>
                  <a:lnTo>
                    <a:pt x="700608" y="1564081"/>
                  </a:lnTo>
                  <a:lnTo>
                    <a:pt x="701497" y="1562811"/>
                  </a:lnTo>
                  <a:lnTo>
                    <a:pt x="703072" y="1559001"/>
                  </a:lnTo>
                  <a:lnTo>
                    <a:pt x="703884" y="1557731"/>
                  </a:lnTo>
                  <a:lnTo>
                    <a:pt x="705383" y="1555191"/>
                  </a:lnTo>
                  <a:lnTo>
                    <a:pt x="708888" y="1551381"/>
                  </a:lnTo>
                  <a:lnTo>
                    <a:pt x="709853" y="1552651"/>
                  </a:lnTo>
                  <a:lnTo>
                    <a:pt x="710412" y="1552651"/>
                  </a:lnTo>
                  <a:lnTo>
                    <a:pt x="711682" y="1551381"/>
                  </a:lnTo>
                  <a:lnTo>
                    <a:pt x="716889" y="1546301"/>
                  </a:lnTo>
                  <a:lnTo>
                    <a:pt x="721067" y="1541221"/>
                  </a:lnTo>
                  <a:lnTo>
                    <a:pt x="724611" y="1534871"/>
                  </a:lnTo>
                  <a:lnTo>
                    <a:pt x="726998" y="1532331"/>
                  </a:lnTo>
                  <a:lnTo>
                    <a:pt x="729780" y="1528521"/>
                  </a:lnTo>
                  <a:lnTo>
                    <a:pt x="737590" y="1520901"/>
                  </a:lnTo>
                  <a:lnTo>
                    <a:pt x="738200" y="1520901"/>
                  </a:lnTo>
                  <a:lnTo>
                    <a:pt x="738797" y="1519631"/>
                  </a:lnTo>
                  <a:lnTo>
                    <a:pt x="737641" y="1522171"/>
                  </a:lnTo>
                  <a:lnTo>
                    <a:pt x="735050" y="1525981"/>
                  </a:lnTo>
                  <a:lnTo>
                    <a:pt x="732726" y="1529791"/>
                  </a:lnTo>
                  <a:lnTo>
                    <a:pt x="726579" y="1536141"/>
                  </a:lnTo>
                  <a:lnTo>
                    <a:pt x="725538" y="1538681"/>
                  </a:lnTo>
                  <a:lnTo>
                    <a:pt x="722160" y="1542491"/>
                  </a:lnTo>
                  <a:lnTo>
                    <a:pt x="722490" y="1543761"/>
                  </a:lnTo>
                  <a:lnTo>
                    <a:pt x="725246" y="1541221"/>
                  </a:lnTo>
                  <a:lnTo>
                    <a:pt x="725970" y="1539951"/>
                  </a:lnTo>
                  <a:lnTo>
                    <a:pt x="728357" y="1539951"/>
                  </a:lnTo>
                  <a:lnTo>
                    <a:pt x="722896" y="1546301"/>
                  </a:lnTo>
                  <a:lnTo>
                    <a:pt x="719124" y="1551381"/>
                  </a:lnTo>
                  <a:lnTo>
                    <a:pt x="715137" y="1553921"/>
                  </a:lnTo>
                  <a:lnTo>
                    <a:pt x="714984" y="1555191"/>
                  </a:lnTo>
                  <a:lnTo>
                    <a:pt x="710933" y="1560271"/>
                  </a:lnTo>
                  <a:lnTo>
                    <a:pt x="718096" y="1553921"/>
                  </a:lnTo>
                  <a:lnTo>
                    <a:pt x="718185" y="1556461"/>
                  </a:lnTo>
                  <a:lnTo>
                    <a:pt x="718070" y="1557731"/>
                  </a:lnTo>
                  <a:lnTo>
                    <a:pt x="720013" y="1556461"/>
                  </a:lnTo>
                  <a:lnTo>
                    <a:pt x="735507" y="1532331"/>
                  </a:lnTo>
                  <a:lnTo>
                    <a:pt x="738682" y="1528521"/>
                  </a:lnTo>
                  <a:lnTo>
                    <a:pt x="744004" y="1525981"/>
                  </a:lnTo>
                  <a:lnTo>
                    <a:pt x="746671" y="1524711"/>
                  </a:lnTo>
                  <a:lnTo>
                    <a:pt x="746683" y="1523441"/>
                  </a:lnTo>
                  <a:lnTo>
                    <a:pt x="749185" y="1517091"/>
                  </a:lnTo>
                  <a:lnTo>
                    <a:pt x="744753" y="1520901"/>
                  </a:lnTo>
                  <a:lnTo>
                    <a:pt x="738339" y="1525981"/>
                  </a:lnTo>
                  <a:lnTo>
                    <a:pt x="736942" y="1525981"/>
                  </a:lnTo>
                  <a:lnTo>
                    <a:pt x="741299" y="1519631"/>
                  </a:lnTo>
                  <a:lnTo>
                    <a:pt x="742162" y="1518361"/>
                  </a:lnTo>
                  <a:lnTo>
                    <a:pt x="744931" y="1515821"/>
                  </a:lnTo>
                  <a:lnTo>
                    <a:pt x="746315" y="1514551"/>
                  </a:lnTo>
                  <a:lnTo>
                    <a:pt x="751649" y="1510741"/>
                  </a:lnTo>
                  <a:lnTo>
                    <a:pt x="752500" y="1509471"/>
                  </a:lnTo>
                  <a:lnTo>
                    <a:pt x="759167" y="1503121"/>
                  </a:lnTo>
                  <a:lnTo>
                    <a:pt x="764146" y="1498041"/>
                  </a:lnTo>
                  <a:lnTo>
                    <a:pt x="769150" y="1491691"/>
                  </a:lnTo>
                  <a:lnTo>
                    <a:pt x="770712" y="1490421"/>
                  </a:lnTo>
                  <a:lnTo>
                    <a:pt x="773036" y="1487881"/>
                  </a:lnTo>
                  <a:lnTo>
                    <a:pt x="771461" y="1490421"/>
                  </a:lnTo>
                  <a:lnTo>
                    <a:pt x="770724" y="1491691"/>
                  </a:lnTo>
                  <a:lnTo>
                    <a:pt x="769391" y="1494231"/>
                  </a:lnTo>
                  <a:lnTo>
                    <a:pt x="768667" y="1495501"/>
                  </a:lnTo>
                  <a:lnTo>
                    <a:pt x="769556" y="1494231"/>
                  </a:lnTo>
                  <a:lnTo>
                    <a:pt x="776643" y="1489151"/>
                  </a:lnTo>
                  <a:lnTo>
                    <a:pt x="777646" y="1487881"/>
                  </a:lnTo>
                  <a:lnTo>
                    <a:pt x="779653" y="1485341"/>
                  </a:lnTo>
                  <a:lnTo>
                    <a:pt x="780249" y="1484071"/>
                  </a:lnTo>
                  <a:lnTo>
                    <a:pt x="782027" y="1480261"/>
                  </a:lnTo>
                  <a:lnTo>
                    <a:pt x="785317" y="1472641"/>
                  </a:lnTo>
                  <a:lnTo>
                    <a:pt x="785876" y="1471371"/>
                  </a:lnTo>
                  <a:lnTo>
                    <a:pt x="786904" y="1470101"/>
                  </a:lnTo>
                  <a:lnTo>
                    <a:pt x="791184" y="1463751"/>
                  </a:lnTo>
                  <a:lnTo>
                    <a:pt x="795172" y="1458671"/>
                  </a:lnTo>
                  <a:lnTo>
                    <a:pt x="805484" y="1443431"/>
                  </a:lnTo>
                  <a:lnTo>
                    <a:pt x="809180" y="1440891"/>
                  </a:lnTo>
                  <a:lnTo>
                    <a:pt x="812444" y="1438351"/>
                  </a:lnTo>
                  <a:lnTo>
                    <a:pt x="812647" y="1438351"/>
                  </a:lnTo>
                  <a:lnTo>
                    <a:pt x="812063" y="1439621"/>
                  </a:lnTo>
                  <a:lnTo>
                    <a:pt x="803325" y="1449781"/>
                  </a:lnTo>
                  <a:lnTo>
                    <a:pt x="799401" y="1454861"/>
                  </a:lnTo>
                  <a:lnTo>
                    <a:pt x="799769" y="1456131"/>
                  </a:lnTo>
                  <a:lnTo>
                    <a:pt x="800049" y="1457401"/>
                  </a:lnTo>
                  <a:lnTo>
                    <a:pt x="804506" y="1454861"/>
                  </a:lnTo>
                  <a:lnTo>
                    <a:pt x="808405" y="1451051"/>
                  </a:lnTo>
                  <a:lnTo>
                    <a:pt x="809459" y="1449781"/>
                  </a:lnTo>
                  <a:lnTo>
                    <a:pt x="813892" y="1444701"/>
                  </a:lnTo>
                  <a:lnTo>
                    <a:pt x="820547" y="1439621"/>
                  </a:lnTo>
                  <a:lnTo>
                    <a:pt x="821817" y="1438351"/>
                  </a:lnTo>
                  <a:lnTo>
                    <a:pt x="824369" y="1435811"/>
                  </a:lnTo>
                  <a:lnTo>
                    <a:pt x="825639" y="1434541"/>
                  </a:lnTo>
                  <a:lnTo>
                    <a:pt x="825766" y="1434541"/>
                  </a:lnTo>
                  <a:lnTo>
                    <a:pt x="826389" y="1433271"/>
                  </a:lnTo>
                  <a:lnTo>
                    <a:pt x="828255" y="1429461"/>
                  </a:lnTo>
                  <a:lnTo>
                    <a:pt x="829640" y="1428191"/>
                  </a:lnTo>
                  <a:lnTo>
                    <a:pt x="831024" y="1426921"/>
                  </a:lnTo>
                  <a:lnTo>
                    <a:pt x="832586" y="1424381"/>
                  </a:lnTo>
                  <a:lnTo>
                    <a:pt x="833374" y="1423111"/>
                  </a:lnTo>
                  <a:lnTo>
                    <a:pt x="834948" y="1420571"/>
                  </a:lnTo>
                  <a:lnTo>
                    <a:pt x="836104" y="1423111"/>
                  </a:lnTo>
                  <a:lnTo>
                    <a:pt x="836333" y="1423111"/>
                  </a:lnTo>
                  <a:lnTo>
                    <a:pt x="837374" y="1421841"/>
                  </a:lnTo>
                  <a:lnTo>
                    <a:pt x="838441" y="1421841"/>
                  </a:lnTo>
                  <a:lnTo>
                    <a:pt x="839444" y="1420571"/>
                  </a:lnTo>
                  <a:lnTo>
                    <a:pt x="842479" y="1416761"/>
                  </a:lnTo>
                  <a:lnTo>
                    <a:pt x="845997" y="1412951"/>
                  </a:lnTo>
                  <a:lnTo>
                    <a:pt x="849757" y="1412951"/>
                  </a:lnTo>
                  <a:lnTo>
                    <a:pt x="848372" y="1416761"/>
                  </a:lnTo>
                  <a:lnTo>
                    <a:pt x="842797" y="1423111"/>
                  </a:lnTo>
                  <a:lnTo>
                    <a:pt x="839228" y="1428191"/>
                  </a:lnTo>
                  <a:lnTo>
                    <a:pt x="831875" y="1433271"/>
                  </a:lnTo>
                  <a:lnTo>
                    <a:pt x="829170" y="1437081"/>
                  </a:lnTo>
                  <a:lnTo>
                    <a:pt x="824433" y="1443431"/>
                  </a:lnTo>
                  <a:lnTo>
                    <a:pt x="822223" y="1445971"/>
                  </a:lnTo>
                  <a:lnTo>
                    <a:pt x="820280" y="1448511"/>
                  </a:lnTo>
                  <a:lnTo>
                    <a:pt x="820153" y="1448511"/>
                  </a:lnTo>
                  <a:lnTo>
                    <a:pt x="819683" y="1453591"/>
                  </a:lnTo>
                  <a:lnTo>
                    <a:pt x="818095" y="1456131"/>
                  </a:lnTo>
                  <a:lnTo>
                    <a:pt x="810285" y="1465021"/>
                  </a:lnTo>
                  <a:lnTo>
                    <a:pt x="808926" y="1466291"/>
                  </a:lnTo>
                  <a:lnTo>
                    <a:pt x="807212" y="1466291"/>
                  </a:lnTo>
                  <a:lnTo>
                    <a:pt x="808583" y="1465021"/>
                  </a:lnTo>
                  <a:lnTo>
                    <a:pt x="812876" y="1458671"/>
                  </a:lnTo>
                  <a:lnTo>
                    <a:pt x="817143" y="1453591"/>
                  </a:lnTo>
                  <a:lnTo>
                    <a:pt x="820153" y="1448511"/>
                  </a:lnTo>
                  <a:lnTo>
                    <a:pt x="818248" y="1448511"/>
                  </a:lnTo>
                  <a:lnTo>
                    <a:pt x="813003" y="1453591"/>
                  </a:lnTo>
                  <a:lnTo>
                    <a:pt x="809586" y="1457401"/>
                  </a:lnTo>
                  <a:lnTo>
                    <a:pt x="804214" y="1461211"/>
                  </a:lnTo>
                  <a:lnTo>
                    <a:pt x="803783" y="1461211"/>
                  </a:lnTo>
                  <a:lnTo>
                    <a:pt x="803783" y="1471371"/>
                  </a:lnTo>
                  <a:lnTo>
                    <a:pt x="803503" y="1471371"/>
                  </a:lnTo>
                  <a:lnTo>
                    <a:pt x="801725" y="1473911"/>
                  </a:lnTo>
                  <a:lnTo>
                    <a:pt x="801662" y="1476451"/>
                  </a:lnTo>
                  <a:lnTo>
                    <a:pt x="798093" y="1478991"/>
                  </a:lnTo>
                  <a:lnTo>
                    <a:pt x="796950" y="1478991"/>
                  </a:lnTo>
                  <a:lnTo>
                    <a:pt x="799033" y="1475181"/>
                  </a:lnTo>
                  <a:lnTo>
                    <a:pt x="800379" y="1473911"/>
                  </a:lnTo>
                  <a:lnTo>
                    <a:pt x="801725" y="1472641"/>
                  </a:lnTo>
                  <a:lnTo>
                    <a:pt x="803440" y="1471371"/>
                  </a:lnTo>
                  <a:lnTo>
                    <a:pt x="803681" y="1470101"/>
                  </a:lnTo>
                  <a:lnTo>
                    <a:pt x="803783" y="1471371"/>
                  </a:lnTo>
                  <a:lnTo>
                    <a:pt x="803783" y="1461211"/>
                  </a:lnTo>
                  <a:lnTo>
                    <a:pt x="802665" y="1461211"/>
                  </a:lnTo>
                  <a:lnTo>
                    <a:pt x="799706" y="1464373"/>
                  </a:lnTo>
                  <a:lnTo>
                    <a:pt x="799706" y="1470101"/>
                  </a:lnTo>
                  <a:lnTo>
                    <a:pt x="799299" y="1471371"/>
                  </a:lnTo>
                  <a:lnTo>
                    <a:pt x="798195" y="1472641"/>
                  </a:lnTo>
                  <a:lnTo>
                    <a:pt x="797534" y="1472641"/>
                  </a:lnTo>
                  <a:lnTo>
                    <a:pt x="796899" y="1473911"/>
                  </a:lnTo>
                  <a:lnTo>
                    <a:pt x="797369" y="1472641"/>
                  </a:lnTo>
                  <a:lnTo>
                    <a:pt x="797788" y="1471371"/>
                  </a:lnTo>
                  <a:lnTo>
                    <a:pt x="798322" y="1471371"/>
                  </a:lnTo>
                  <a:lnTo>
                    <a:pt x="798880" y="1470101"/>
                  </a:lnTo>
                  <a:lnTo>
                    <a:pt x="799706" y="1470101"/>
                  </a:lnTo>
                  <a:lnTo>
                    <a:pt x="799706" y="1464373"/>
                  </a:lnTo>
                  <a:lnTo>
                    <a:pt x="796709" y="1467561"/>
                  </a:lnTo>
                  <a:lnTo>
                    <a:pt x="796226" y="1470101"/>
                  </a:lnTo>
                  <a:lnTo>
                    <a:pt x="794042" y="1472641"/>
                  </a:lnTo>
                  <a:lnTo>
                    <a:pt x="793267" y="1473873"/>
                  </a:lnTo>
                  <a:lnTo>
                    <a:pt x="793267" y="1481531"/>
                  </a:lnTo>
                  <a:lnTo>
                    <a:pt x="792530" y="1482801"/>
                  </a:lnTo>
                  <a:lnTo>
                    <a:pt x="791743" y="1484071"/>
                  </a:lnTo>
                  <a:lnTo>
                    <a:pt x="790079" y="1486611"/>
                  </a:lnTo>
                  <a:lnTo>
                    <a:pt x="787717" y="1490421"/>
                  </a:lnTo>
                  <a:lnTo>
                    <a:pt x="785177" y="1492961"/>
                  </a:lnTo>
                  <a:lnTo>
                    <a:pt x="784491" y="1492961"/>
                  </a:lnTo>
                  <a:lnTo>
                    <a:pt x="783945" y="1491691"/>
                  </a:lnTo>
                  <a:lnTo>
                    <a:pt x="781964" y="1492961"/>
                  </a:lnTo>
                  <a:lnTo>
                    <a:pt x="780211" y="1494231"/>
                  </a:lnTo>
                  <a:lnTo>
                    <a:pt x="783234" y="1489151"/>
                  </a:lnTo>
                  <a:lnTo>
                    <a:pt x="784860" y="1487881"/>
                  </a:lnTo>
                  <a:lnTo>
                    <a:pt x="787196" y="1486611"/>
                  </a:lnTo>
                  <a:lnTo>
                    <a:pt x="788263" y="1485341"/>
                  </a:lnTo>
                  <a:lnTo>
                    <a:pt x="790638" y="1482801"/>
                  </a:lnTo>
                  <a:lnTo>
                    <a:pt x="792530" y="1480261"/>
                  </a:lnTo>
                  <a:lnTo>
                    <a:pt x="793267" y="1481531"/>
                  </a:lnTo>
                  <a:lnTo>
                    <a:pt x="793267" y="1473873"/>
                  </a:lnTo>
                  <a:lnTo>
                    <a:pt x="790816" y="1477721"/>
                  </a:lnTo>
                  <a:lnTo>
                    <a:pt x="789089" y="1482801"/>
                  </a:lnTo>
                  <a:lnTo>
                    <a:pt x="788225" y="1484071"/>
                  </a:lnTo>
                  <a:lnTo>
                    <a:pt x="781748" y="1489151"/>
                  </a:lnTo>
                  <a:lnTo>
                    <a:pt x="779335" y="1491691"/>
                  </a:lnTo>
                  <a:lnTo>
                    <a:pt x="774204" y="1499311"/>
                  </a:lnTo>
                  <a:lnTo>
                    <a:pt x="770331" y="1501851"/>
                  </a:lnTo>
                  <a:lnTo>
                    <a:pt x="764362" y="1506931"/>
                  </a:lnTo>
                  <a:lnTo>
                    <a:pt x="762393" y="1508201"/>
                  </a:lnTo>
                  <a:lnTo>
                    <a:pt x="758812" y="1514551"/>
                  </a:lnTo>
                  <a:lnTo>
                    <a:pt x="756018" y="1517091"/>
                  </a:lnTo>
                  <a:lnTo>
                    <a:pt x="753478" y="1520012"/>
                  </a:lnTo>
                  <a:lnTo>
                    <a:pt x="753478" y="1523441"/>
                  </a:lnTo>
                  <a:lnTo>
                    <a:pt x="752970" y="1523441"/>
                  </a:lnTo>
                  <a:lnTo>
                    <a:pt x="752500" y="1524711"/>
                  </a:lnTo>
                  <a:lnTo>
                    <a:pt x="749782" y="1528521"/>
                  </a:lnTo>
                  <a:lnTo>
                    <a:pt x="747699" y="1528521"/>
                  </a:lnTo>
                  <a:lnTo>
                    <a:pt x="746379" y="1529981"/>
                  </a:lnTo>
                  <a:lnTo>
                    <a:pt x="746379" y="1532331"/>
                  </a:lnTo>
                  <a:lnTo>
                    <a:pt x="745871" y="1533601"/>
                  </a:lnTo>
                  <a:lnTo>
                    <a:pt x="745058" y="1534871"/>
                  </a:lnTo>
                  <a:lnTo>
                    <a:pt x="744194" y="1534871"/>
                  </a:lnTo>
                  <a:lnTo>
                    <a:pt x="745515" y="1533601"/>
                  </a:lnTo>
                  <a:lnTo>
                    <a:pt x="746379" y="1532331"/>
                  </a:lnTo>
                  <a:lnTo>
                    <a:pt x="746379" y="1529981"/>
                  </a:lnTo>
                  <a:lnTo>
                    <a:pt x="745388" y="1531061"/>
                  </a:lnTo>
                  <a:lnTo>
                    <a:pt x="747585" y="1528521"/>
                  </a:lnTo>
                  <a:lnTo>
                    <a:pt x="749731" y="1524711"/>
                  </a:lnTo>
                  <a:lnTo>
                    <a:pt x="752856" y="1522171"/>
                  </a:lnTo>
                  <a:lnTo>
                    <a:pt x="753465" y="1522171"/>
                  </a:lnTo>
                  <a:lnTo>
                    <a:pt x="753478" y="1523441"/>
                  </a:lnTo>
                  <a:lnTo>
                    <a:pt x="753478" y="1520012"/>
                  </a:lnTo>
                  <a:lnTo>
                    <a:pt x="747166" y="1527251"/>
                  </a:lnTo>
                  <a:lnTo>
                    <a:pt x="745236" y="1531061"/>
                  </a:lnTo>
                  <a:lnTo>
                    <a:pt x="743140" y="1533601"/>
                  </a:lnTo>
                  <a:lnTo>
                    <a:pt x="740219" y="1536141"/>
                  </a:lnTo>
                  <a:lnTo>
                    <a:pt x="738466" y="1538681"/>
                  </a:lnTo>
                  <a:lnTo>
                    <a:pt x="739394" y="1537411"/>
                  </a:lnTo>
                  <a:lnTo>
                    <a:pt x="740003" y="1537411"/>
                  </a:lnTo>
                  <a:lnTo>
                    <a:pt x="740283" y="1538681"/>
                  </a:lnTo>
                  <a:lnTo>
                    <a:pt x="740168" y="1539951"/>
                  </a:lnTo>
                  <a:lnTo>
                    <a:pt x="740346" y="1541221"/>
                  </a:lnTo>
                  <a:lnTo>
                    <a:pt x="740600" y="1542491"/>
                  </a:lnTo>
                  <a:lnTo>
                    <a:pt x="742353" y="1541221"/>
                  </a:lnTo>
                  <a:lnTo>
                    <a:pt x="744423" y="1538681"/>
                  </a:lnTo>
                  <a:lnTo>
                    <a:pt x="745286" y="1537411"/>
                  </a:lnTo>
                  <a:lnTo>
                    <a:pt x="747001" y="1534871"/>
                  </a:lnTo>
                  <a:lnTo>
                    <a:pt x="748715" y="1532331"/>
                  </a:lnTo>
                  <a:lnTo>
                    <a:pt x="750430" y="1529791"/>
                  </a:lnTo>
                  <a:lnTo>
                    <a:pt x="751649" y="1528521"/>
                  </a:lnTo>
                  <a:lnTo>
                    <a:pt x="753224" y="1527251"/>
                  </a:lnTo>
                  <a:lnTo>
                    <a:pt x="754786" y="1527251"/>
                  </a:lnTo>
                  <a:lnTo>
                    <a:pt x="753173" y="1529791"/>
                  </a:lnTo>
                  <a:lnTo>
                    <a:pt x="757821" y="1528521"/>
                  </a:lnTo>
                  <a:lnTo>
                    <a:pt x="758139" y="1527251"/>
                  </a:lnTo>
                  <a:lnTo>
                    <a:pt x="758786" y="1524711"/>
                  </a:lnTo>
                  <a:lnTo>
                    <a:pt x="761428" y="1522171"/>
                  </a:lnTo>
                  <a:lnTo>
                    <a:pt x="764070" y="1519631"/>
                  </a:lnTo>
                  <a:lnTo>
                    <a:pt x="765962" y="1518361"/>
                  </a:lnTo>
                  <a:lnTo>
                    <a:pt x="767486" y="1517091"/>
                  </a:lnTo>
                  <a:lnTo>
                    <a:pt x="772210" y="1512011"/>
                  </a:lnTo>
                  <a:lnTo>
                    <a:pt x="771842" y="1510741"/>
                  </a:lnTo>
                  <a:lnTo>
                    <a:pt x="772490" y="1509471"/>
                  </a:lnTo>
                  <a:lnTo>
                    <a:pt x="773468" y="1506931"/>
                  </a:lnTo>
                  <a:lnTo>
                    <a:pt x="775627" y="1504391"/>
                  </a:lnTo>
                  <a:lnTo>
                    <a:pt x="778344" y="1500581"/>
                  </a:lnTo>
                  <a:lnTo>
                    <a:pt x="784085" y="1494231"/>
                  </a:lnTo>
                  <a:lnTo>
                    <a:pt x="785241" y="1492961"/>
                  </a:lnTo>
                  <a:lnTo>
                    <a:pt x="788898" y="1490421"/>
                  </a:lnTo>
                  <a:lnTo>
                    <a:pt x="791972" y="1490421"/>
                  </a:lnTo>
                  <a:lnTo>
                    <a:pt x="789025" y="1496771"/>
                  </a:lnTo>
                  <a:lnTo>
                    <a:pt x="783996" y="1501851"/>
                  </a:lnTo>
                  <a:lnTo>
                    <a:pt x="776795" y="1509471"/>
                  </a:lnTo>
                  <a:lnTo>
                    <a:pt x="773785" y="1512011"/>
                  </a:lnTo>
                  <a:lnTo>
                    <a:pt x="773366" y="1514551"/>
                  </a:lnTo>
                  <a:lnTo>
                    <a:pt x="776909" y="1510741"/>
                  </a:lnTo>
                  <a:lnTo>
                    <a:pt x="780110" y="1508201"/>
                  </a:lnTo>
                  <a:lnTo>
                    <a:pt x="782218" y="1505661"/>
                  </a:lnTo>
                  <a:lnTo>
                    <a:pt x="789190" y="1498041"/>
                  </a:lnTo>
                  <a:lnTo>
                    <a:pt x="794804" y="1491691"/>
                  </a:lnTo>
                  <a:lnTo>
                    <a:pt x="796124" y="1490421"/>
                  </a:lnTo>
                  <a:lnTo>
                    <a:pt x="802665" y="1484071"/>
                  </a:lnTo>
                  <a:lnTo>
                    <a:pt x="803668" y="1482801"/>
                  </a:lnTo>
                  <a:lnTo>
                    <a:pt x="803643" y="1481531"/>
                  </a:lnTo>
                  <a:lnTo>
                    <a:pt x="803617" y="1480261"/>
                  </a:lnTo>
                  <a:lnTo>
                    <a:pt x="802411" y="1480261"/>
                  </a:lnTo>
                  <a:lnTo>
                    <a:pt x="800163" y="1481531"/>
                  </a:lnTo>
                  <a:lnTo>
                    <a:pt x="801014" y="1480261"/>
                  </a:lnTo>
                  <a:lnTo>
                    <a:pt x="801865" y="1478991"/>
                  </a:lnTo>
                  <a:lnTo>
                    <a:pt x="805408" y="1473911"/>
                  </a:lnTo>
                  <a:lnTo>
                    <a:pt x="807085" y="1472641"/>
                  </a:lnTo>
                  <a:lnTo>
                    <a:pt x="809472" y="1470101"/>
                  </a:lnTo>
                  <a:lnTo>
                    <a:pt x="813054" y="1466291"/>
                  </a:lnTo>
                  <a:lnTo>
                    <a:pt x="814247" y="1465021"/>
                  </a:lnTo>
                  <a:lnTo>
                    <a:pt x="819200" y="1458671"/>
                  </a:lnTo>
                  <a:lnTo>
                    <a:pt x="827493" y="1448511"/>
                  </a:lnTo>
                  <a:lnTo>
                    <a:pt x="830910" y="1443431"/>
                  </a:lnTo>
                  <a:lnTo>
                    <a:pt x="834961" y="1440891"/>
                  </a:lnTo>
                  <a:lnTo>
                    <a:pt x="860094" y="1409141"/>
                  </a:lnTo>
                  <a:lnTo>
                    <a:pt x="860844" y="1407871"/>
                  </a:lnTo>
                  <a:lnTo>
                    <a:pt x="862990" y="1407871"/>
                  </a:lnTo>
                  <a:lnTo>
                    <a:pt x="862190" y="1409141"/>
                  </a:lnTo>
                  <a:lnTo>
                    <a:pt x="861364" y="1410411"/>
                  </a:lnTo>
                  <a:lnTo>
                    <a:pt x="859421" y="1414221"/>
                  </a:lnTo>
                  <a:lnTo>
                    <a:pt x="857580" y="1416761"/>
                  </a:lnTo>
                  <a:lnTo>
                    <a:pt x="855446" y="1419301"/>
                  </a:lnTo>
                  <a:lnTo>
                    <a:pt x="857275" y="1420571"/>
                  </a:lnTo>
                  <a:lnTo>
                    <a:pt x="860742" y="1416761"/>
                  </a:lnTo>
                  <a:lnTo>
                    <a:pt x="866406" y="1411681"/>
                  </a:lnTo>
                  <a:lnTo>
                    <a:pt x="868045" y="1409141"/>
                  </a:lnTo>
                  <a:lnTo>
                    <a:pt x="868654" y="1407871"/>
                  </a:lnTo>
                  <a:lnTo>
                    <a:pt x="869264" y="1406601"/>
                  </a:lnTo>
                  <a:lnTo>
                    <a:pt x="870026" y="1404061"/>
                  </a:lnTo>
                  <a:lnTo>
                    <a:pt x="870216" y="1402791"/>
                  </a:lnTo>
                  <a:lnTo>
                    <a:pt x="872223" y="1400251"/>
                  </a:lnTo>
                  <a:lnTo>
                    <a:pt x="872998" y="1398981"/>
                  </a:lnTo>
                  <a:lnTo>
                    <a:pt x="874318" y="1397711"/>
                  </a:lnTo>
                  <a:lnTo>
                    <a:pt x="876185" y="1396441"/>
                  </a:lnTo>
                  <a:lnTo>
                    <a:pt x="875703" y="1397711"/>
                  </a:lnTo>
                  <a:lnTo>
                    <a:pt x="873721" y="1400251"/>
                  </a:lnTo>
                  <a:lnTo>
                    <a:pt x="870826" y="1404061"/>
                  </a:lnTo>
                  <a:lnTo>
                    <a:pt x="876960" y="1398981"/>
                  </a:lnTo>
                  <a:lnTo>
                    <a:pt x="879487" y="1396441"/>
                  </a:lnTo>
                  <a:lnTo>
                    <a:pt x="880745" y="1395171"/>
                  </a:lnTo>
                  <a:lnTo>
                    <a:pt x="882002" y="1393901"/>
                  </a:lnTo>
                  <a:lnTo>
                    <a:pt x="881900" y="1396441"/>
                  </a:lnTo>
                  <a:lnTo>
                    <a:pt x="882802" y="1395171"/>
                  </a:lnTo>
                  <a:lnTo>
                    <a:pt x="884618" y="1393901"/>
                  </a:lnTo>
                  <a:lnTo>
                    <a:pt x="886447" y="1392631"/>
                  </a:lnTo>
                  <a:lnTo>
                    <a:pt x="884110" y="1396441"/>
                  </a:lnTo>
                  <a:lnTo>
                    <a:pt x="882459" y="1397711"/>
                  </a:lnTo>
                  <a:lnTo>
                    <a:pt x="882675" y="1398981"/>
                  </a:lnTo>
                  <a:lnTo>
                    <a:pt x="884428" y="1397711"/>
                  </a:lnTo>
                  <a:lnTo>
                    <a:pt x="893089" y="1390091"/>
                  </a:lnTo>
                  <a:lnTo>
                    <a:pt x="898829" y="1387551"/>
                  </a:lnTo>
                  <a:lnTo>
                    <a:pt x="899883" y="1387551"/>
                  </a:lnTo>
                  <a:lnTo>
                    <a:pt x="899845" y="1386281"/>
                  </a:lnTo>
                  <a:lnTo>
                    <a:pt x="899985" y="1383741"/>
                  </a:lnTo>
                  <a:lnTo>
                    <a:pt x="901230" y="1382471"/>
                  </a:lnTo>
                  <a:lnTo>
                    <a:pt x="902868" y="1381201"/>
                  </a:lnTo>
                  <a:lnTo>
                    <a:pt x="904760" y="1378661"/>
                  </a:lnTo>
                  <a:lnTo>
                    <a:pt x="906322" y="1377391"/>
                  </a:lnTo>
                  <a:lnTo>
                    <a:pt x="908316" y="1372311"/>
                  </a:lnTo>
                  <a:lnTo>
                    <a:pt x="913180" y="1367231"/>
                  </a:lnTo>
                  <a:close/>
                </a:path>
                <a:path w="1050925" h="1934845">
                  <a:moveTo>
                    <a:pt x="926363" y="1449489"/>
                  </a:moveTo>
                  <a:lnTo>
                    <a:pt x="926274" y="1449654"/>
                  </a:lnTo>
                  <a:lnTo>
                    <a:pt x="926363" y="1449489"/>
                  </a:lnTo>
                  <a:close/>
                </a:path>
                <a:path w="1050925" h="1934845">
                  <a:moveTo>
                    <a:pt x="937514" y="1424952"/>
                  </a:moveTo>
                  <a:lnTo>
                    <a:pt x="937348" y="1425067"/>
                  </a:lnTo>
                  <a:lnTo>
                    <a:pt x="937069" y="1425524"/>
                  </a:lnTo>
                  <a:lnTo>
                    <a:pt x="937209" y="1425346"/>
                  </a:lnTo>
                  <a:lnTo>
                    <a:pt x="937361" y="1425130"/>
                  </a:lnTo>
                  <a:lnTo>
                    <a:pt x="937514" y="1424952"/>
                  </a:lnTo>
                  <a:close/>
                </a:path>
                <a:path w="1050925" h="1934845">
                  <a:moveTo>
                    <a:pt x="962126" y="1342186"/>
                  </a:moveTo>
                  <a:lnTo>
                    <a:pt x="961009" y="1342948"/>
                  </a:lnTo>
                  <a:lnTo>
                    <a:pt x="957326" y="1346822"/>
                  </a:lnTo>
                  <a:lnTo>
                    <a:pt x="955497" y="1348867"/>
                  </a:lnTo>
                  <a:lnTo>
                    <a:pt x="948029" y="1360919"/>
                  </a:lnTo>
                  <a:lnTo>
                    <a:pt x="947521" y="1361567"/>
                  </a:lnTo>
                  <a:lnTo>
                    <a:pt x="936167" y="1369263"/>
                  </a:lnTo>
                  <a:lnTo>
                    <a:pt x="932180" y="1373022"/>
                  </a:lnTo>
                  <a:lnTo>
                    <a:pt x="926122" y="1378470"/>
                  </a:lnTo>
                  <a:lnTo>
                    <a:pt x="924979" y="1380413"/>
                  </a:lnTo>
                  <a:lnTo>
                    <a:pt x="926122" y="1381023"/>
                  </a:lnTo>
                  <a:lnTo>
                    <a:pt x="927011" y="1380744"/>
                  </a:lnTo>
                  <a:lnTo>
                    <a:pt x="927709" y="1381023"/>
                  </a:lnTo>
                  <a:lnTo>
                    <a:pt x="927608" y="1381594"/>
                  </a:lnTo>
                  <a:lnTo>
                    <a:pt x="927023" y="1382534"/>
                  </a:lnTo>
                  <a:lnTo>
                    <a:pt x="925995" y="1383588"/>
                  </a:lnTo>
                  <a:lnTo>
                    <a:pt x="923836" y="1385011"/>
                  </a:lnTo>
                  <a:lnTo>
                    <a:pt x="923836" y="1389011"/>
                  </a:lnTo>
                  <a:lnTo>
                    <a:pt x="923582" y="1389811"/>
                  </a:lnTo>
                  <a:lnTo>
                    <a:pt x="922058" y="1391640"/>
                  </a:lnTo>
                  <a:lnTo>
                    <a:pt x="920953" y="1392694"/>
                  </a:lnTo>
                  <a:lnTo>
                    <a:pt x="920381" y="1392555"/>
                  </a:lnTo>
                  <a:lnTo>
                    <a:pt x="920635" y="1392148"/>
                  </a:lnTo>
                  <a:lnTo>
                    <a:pt x="921067" y="1391450"/>
                  </a:lnTo>
                  <a:lnTo>
                    <a:pt x="921842" y="1390345"/>
                  </a:lnTo>
                  <a:lnTo>
                    <a:pt x="922413" y="1389799"/>
                  </a:lnTo>
                  <a:lnTo>
                    <a:pt x="923404" y="1388795"/>
                  </a:lnTo>
                  <a:lnTo>
                    <a:pt x="923836" y="1389011"/>
                  </a:lnTo>
                  <a:lnTo>
                    <a:pt x="923836" y="1385011"/>
                  </a:lnTo>
                  <a:lnTo>
                    <a:pt x="921893" y="1386459"/>
                  </a:lnTo>
                  <a:lnTo>
                    <a:pt x="916762" y="1392097"/>
                  </a:lnTo>
                  <a:lnTo>
                    <a:pt x="915733" y="1392148"/>
                  </a:lnTo>
                  <a:lnTo>
                    <a:pt x="914603" y="1392047"/>
                  </a:lnTo>
                  <a:lnTo>
                    <a:pt x="911987" y="1391920"/>
                  </a:lnTo>
                  <a:lnTo>
                    <a:pt x="903922" y="1399717"/>
                  </a:lnTo>
                  <a:lnTo>
                    <a:pt x="901242" y="1402194"/>
                  </a:lnTo>
                  <a:lnTo>
                    <a:pt x="893394" y="1410957"/>
                  </a:lnTo>
                  <a:lnTo>
                    <a:pt x="892771" y="1411681"/>
                  </a:lnTo>
                  <a:lnTo>
                    <a:pt x="892771" y="1414767"/>
                  </a:lnTo>
                  <a:lnTo>
                    <a:pt x="892771" y="1415059"/>
                  </a:lnTo>
                  <a:lnTo>
                    <a:pt x="892238" y="1415554"/>
                  </a:lnTo>
                  <a:lnTo>
                    <a:pt x="892111" y="1415643"/>
                  </a:lnTo>
                  <a:lnTo>
                    <a:pt x="892048" y="1415427"/>
                  </a:lnTo>
                  <a:lnTo>
                    <a:pt x="892568" y="1414843"/>
                  </a:lnTo>
                  <a:lnTo>
                    <a:pt x="892771" y="1414767"/>
                  </a:lnTo>
                  <a:lnTo>
                    <a:pt x="892771" y="1411681"/>
                  </a:lnTo>
                  <a:lnTo>
                    <a:pt x="888555" y="1416545"/>
                  </a:lnTo>
                  <a:lnTo>
                    <a:pt x="882357" y="1421688"/>
                  </a:lnTo>
                  <a:lnTo>
                    <a:pt x="881303" y="1423073"/>
                  </a:lnTo>
                  <a:lnTo>
                    <a:pt x="892543" y="1415643"/>
                  </a:lnTo>
                  <a:lnTo>
                    <a:pt x="892911" y="1415059"/>
                  </a:lnTo>
                  <a:lnTo>
                    <a:pt x="893178" y="1414767"/>
                  </a:lnTo>
                  <a:lnTo>
                    <a:pt x="894245" y="1413484"/>
                  </a:lnTo>
                  <a:lnTo>
                    <a:pt x="895680" y="1411859"/>
                  </a:lnTo>
                  <a:lnTo>
                    <a:pt x="897851" y="1410944"/>
                  </a:lnTo>
                  <a:lnTo>
                    <a:pt x="897089" y="1412379"/>
                  </a:lnTo>
                  <a:lnTo>
                    <a:pt x="895616" y="1414843"/>
                  </a:lnTo>
                  <a:lnTo>
                    <a:pt x="895070" y="1415961"/>
                  </a:lnTo>
                  <a:lnTo>
                    <a:pt x="889965" y="1422247"/>
                  </a:lnTo>
                  <a:lnTo>
                    <a:pt x="891286" y="1422247"/>
                  </a:lnTo>
                  <a:lnTo>
                    <a:pt x="893368" y="1424457"/>
                  </a:lnTo>
                  <a:lnTo>
                    <a:pt x="894207" y="1422311"/>
                  </a:lnTo>
                  <a:lnTo>
                    <a:pt x="896620" y="1418920"/>
                  </a:lnTo>
                  <a:lnTo>
                    <a:pt x="897801" y="1417815"/>
                  </a:lnTo>
                  <a:lnTo>
                    <a:pt x="898677" y="1417878"/>
                  </a:lnTo>
                  <a:lnTo>
                    <a:pt x="898702" y="1418640"/>
                  </a:lnTo>
                  <a:lnTo>
                    <a:pt x="898220" y="1419390"/>
                  </a:lnTo>
                  <a:lnTo>
                    <a:pt x="893686" y="1425994"/>
                  </a:lnTo>
                  <a:lnTo>
                    <a:pt x="893000" y="1427048"/>
                  </a:lnTo>
                  <a:lnTo>
                    <a:pt x="891870" y="1428851"/>
                  </a:lnTo>
                  <a:lnTo>
                    <a:pt x="892848" y="1428940"/>
                  </a:lnTo>
                  <a:lnTo>
                    <a:pt x="894410" y="1426667"/>
                  </a:lnTo>
                  <a:lnTo>
                    <a:pt x="897826" y="1423695"/>
                  </a:lnTo>
                  <a:lnTo>
                    <a:pt x="897597" y="1424673"/>
                  </a:lnTo>
                  <a:lnTo>
                    <a:pt x="897229" y="1425829"/>
                  </a:lnTo>
                  <a:lnTo>
                    <a:pt x="898982" y="1423695"/>
                  </a:lnTo>
                  <a:lnTo>
                    <a:pt x="918959" y="1400632"/>
                  </a:lnTo>
                  <a:lnTo>
                    <a:pt x="923251" y="1395095"/>
                  </a:lnTo>
                  <a:lnTo>
                    <a:pt x="925271" y="1392694"/>
                  </a:lnTo>
                  <a:lnTo>
                    <a:pt x="928547" y="1388795"/>
                  </a:lnTo>
                  <a:lnTo>
                    <a:pt x="930211" y="1386801"/>
                  </a:lnTo>
                  <a:lnTo>
                    <a:pt x="930503" y="1386459"/>
                  </a:lnTo>
                  <a:lnTo>
                    <a:pt x="928293" y="1386674"/>
                  </a:lnTo>
                  <a:lnTo>
                    <a:pt x="927696" y="1386801"/>
                  </a:lnTo>
                  <a:lnTo>
                    <a:pt x="927354" y="1386459"/>
                  </a:lnTo>
                  <a:lnTo>
                    <a:pt x="928141" y="1385049"/>
                  </a:lnTo>
                  <a:lnTo>
                    <a:pt x="933170" y="1380820"/>
                  </a:lnTo>
                  <a:lnTo>
                    <a:pt x="939025" y="1373187"/>
                  </a:lnTo>
                  <a:lnTo>
                    <a:pt x="944626" y="1371434"/>
                  </a:lnTo>
                  <a:lnTo>
                    <a:pt x="946569" y="1370330"/>
                  </a:lnTo>
                  <a:lnTo>
                    <a:pt x="952233" y="1364488"/>
                  </a:lnTo>
                  <a:lnTo>
                    <a:pt x="952627" y="1364081"/>
                  </a:lnTo>
                  <a:lnTo>
                    <a:pt x="950772" y="1364488"/>
                  </a:lnTo>
                  <a:lnTo>
                    <a:pt x="951534" y="1362494"/>
                  </a:lnTo>
                  <a:lnTo>
                    <a:pt x="952766" y="1360906"/>
                  </a:lnTo>
                  <a:lnTo>
                    <a:pt x="955014" y="1358353"/>
                  </a:lnTo>
                  <a:lnTo>
                    <a:pt x="956652" y="1356588"/>
                  </a:lnTo>
                  <a:lnTo>
                    <a:pt x="956665" y="1353032"/>
                  </a:lnTo>
                  <a:lnTo>
                    <a:pt x="959827" y="1347838"/>
                  </a:lnTo>
                  <a:lnTo>
                    <a:pt x="962126" y="1342186"/>
                  </a:lnTo>
                  <a:close/>
                </a:path>
                <a:path w="1050925" h="1934845">
                  <a:moveTo>
                    <a:pt x="988263" y="1352461"/>
                  </a:moveTo>
                  <a:lnTo>
                    <a:pt x="983132" y="1352473"/>
                  </a:lnTo>
                  <a:lnTo>
                    <a:pt x="982992" y="1353426"/>
                  </a:lnTo>
                  <a:lnTo>
                    <a:pt x="982713" y="1354366"/>
                  </a:lnTo>
                  <a:lnTo>
                    <a:pt x="980960" y="1356690"/>
                  </a:lnTo>
                  <a:lnTo>
                    <a:pt x="979487" y="1358430"/>
                  </a:lnTo>
                  <a:lnTo>
                    <a:pt x="972464" y="1365084"/>
                  </a:lnTo>
                  <a:lnTo>
                    <a:pt x="966863" y="1370520"/>
                  </a:lnTo>
                  <a:lnTo>
                    <a:pt x="960704" y="1379258"/>
                  </a:lnTo>
                  <a:lnTo>
                    <a:pt x="957529" y="1381556"/>
                  </a:lnTo>
                  <a:lnTo>
                    <a:pt x="957148" y="1384249"/>
                  </a:lnTo>
                  <a:lnTo>
                    <a:pt x="960183" y="1380985"/>
                  </a:lnTo>
                  <a:lnTo>
                    <a:pt x="966228" y="1375956"/>
                  </a:lnTo>
                  <a:lnTo>
                    <a:pt x="970826" y="1369936"/>
                  </a:lnTo>
                  <a:lnTo>
                    <a:pt x="975233" y="1367015"/>
                  </a:lnTo>
                  <a:lnTo>
                    <a:pt x="976299" y="1365643"/>
                  </a:lnTo>
                  <a:lnTo>
                    <a:pt x="978573" y="1360944"/>
                  </a:lnTo>
                  <a:lnTo>
                    <a:pt x="981494" y="1358150"/>
                  </a:lnTo>
                  <a:lnTo>
                    <a:pt x="986574" y="1354289"/>
                  </a:lnTo>
                  <a:lnTo>
                    <a:pt x="988263" y="1352461"/>
                  </a:lnTo>
                  <a:close/>
                </a:path>
                <a:path w="1050925" h="1934845">
                  <a:moveTo>
                    <a:pt x="994791" y="1367459"/>
                  </a:moveTo>
                  <a:lnTo>
                    <a:pt x="991171" y="1369974"/>
                  </a:lnTo>
                  <a:lnTo>
                    <a:pt x="987437" y="1373187"/>
                  </a:lnTo>
                  <a:lnTo>
                    <a:pt x="979322" y="1382801"/>
                  </a:lnTo>
                  <a:lnTo>
                    <a:pt x="976706" y="1384808"/>
                  </a:lnTo>
                  <a:lnTo>
                    <a:pt x="975995" y="1385239"/>
                  </a:lnTo>
                  <a:lnTo>
                    <a:pt x="975677" y="1385036"/>
                  </a:lnTo>
                  <a:lnTo>
                    <a:pt x="976147" y="1384007"/>
                  </a:lnTo>
                  <a:lnTo>
                    <a:pt x="983500" y="1375854"/>
                  </a:lnTo>
                  <a:lnTo>
                    <a:pt x="985850" y="1373124"/>
                  </a:lnTo>
                  <a:lnTo>
                    <a:pt x="989863" y="1369898"/>
                  </a:lnTo>
                  <a:lnTo>
                    <a:pt x="990523" y="1366189"/>
                  </a:lnTo>
                  <a:lnTo>
                    <a:pt x="986383" y="1370545"/>
                  </a:lnTo>
                  <a:lnTo>
                    <a:pt x="982332" y="1372870"/>
                  </a:lnTo>
                  <a:lnTo>
                    <a:pt x="980211" y="1375041"/>
                  </a:lnTo>
                  <a:lnTo>
                    <a:pt x="976795" y="1380070"/>
                  </a:lnTo>
                  <a:lnTo>
                    <a:pt x="975271" y="1381975"/>
                  </a:lnTo>
                  <a:lnTo>
                    <a:pt x="968590" y="1387843"/>
                  </a:lnTo>
                  <a:lnTo>
                    <a:pt x="964374" y="1392047"/>
                  </a:lnTo>
                  <a:lnTo>
                    <a:pt x="964412" y="1396009"/>
                  </a:lnTo>
                  <a:lnTo>
                    <a:pt x="963917" y="1396834"/>
                  </a:lnTo>
                  <a:lnTo>
                    <a:pt x="959129" y="1400454"/>
                  </a:lnTo>
                  <a:lnTo>
                    <a:pt x="957186" y="1404670"/>
                  </a:lnTo>
                  <a:lnTo>
                    <a:pt x="950633" y="1411947"/>
                  </a:lnTo>
                  <a:lnTo>
                    <a:pt x="947318" y="1416773"/>
                  </a:lnTo>
                  <a:lnTo>
                    <a:pt x="941844" y="1419186"/>
                  </a:lnTo>
                  <a:lnTo>
                    <a:pt x="939533" y="1422349"/>
                  </a:lnTo>
                  <a:lnTo>
                    <a:pt x="937514" y="1424952"/>
                  </a:lnTo>
                  <a:lnTo>
                    <a:pt x="944181" y="1420558"/>
                  </a:lnTo>
                  <a:lnTo>
                    <a:pt x="945642" y="1419644"/>
                  </a:lnTo>
                  <a:lnTo>
                    <a:pt x="945108" y="1421371"/>
                  </a:lnTo>
                  <a:lnTo>
                    <a:pt x="941362" y="1426260"/>
                  </a:lnTo>
                  <a:lnTo>
                    <a:pt x="938860" y="1428623"/>
                  </a:lnTo>
                  <a:lnTo>
                    <a:pt x="935850" y="1428140"/>
                  </a:lnTo>
                  <a:lnTo>
                    <a:pt x="932548" y="1432293"/>
                  </a:lnTo>
                  <a:lnTo>
                    <a:pt x="929309" y="1435862"/>
                  </a:lnTo>
                  <a:lnTo>
                    <a:pt x="928789" y="1436471"/>
                  </a:lnTo>
                  <a:lnTo>
                    <a:pt x="928789" y="1440421"/>
                  </a:lnTo>
                  <a:lnTo>
                    <a:pt x="926934" y="1443786"/>
                  </a:lnTo>
                  <a:lnTo>
                    <a:pt x="925385" y="1443977"/>
                  </a:lnTo>
                  <a:lnTo>
                    <a:pt x="923721" y="1445361"/>
                  </a:lnTo>
                  <a:lnTo>
                    <a:pt x="925410" y="1443507"/>
                  </a:lnTo>
                  <a:lnTo>
                    <a:pt x="927112" y="1441208"/>
                  </a:lnTo>
                  <a:lnTo>
                    <a:pt x="928789" y="1440421"/>
                  </a:lnTo>
                  <a:lnTo>
                    <a:pt x="928789" y="1436471"/>
                  </a:lnTo>
                  <a:lnTo>
                    <a:pt x="926376" y="1439252"/>
                  </a:lnTo>
                  <a:lnTo>
                    <a:pt x="923188" y="1442961"/>
                  </a:lnTo>
                  <a:lnTo>
                    <a:pt x="922896" y="1444574"/>
                  </a:lnTo>
                  <a:lnTo>
                    <a:pt x="923175" y="1445755"/>
                  </a:lnTo>
                  <a:lnTo>
                    <a:pt x="920623" y="1446860"/>
                  </a:lnTo>
                  <a:lnTo>
                    <a:pt x="917028" y="1449832"/>
                  </a:lnTo>
                  <a:lnTo>
                    <a:pt x="910399" y="1453591"/>
                  </a:lnTo>
                  <a:lnTo>
                    <a:pt x="908011" y="1456690"/>
                  </a:lnTo>
                  <a:lnTo>
                    <a:pt x="902347" y="1465414"/>
                  </a:lnTo>
                  <a:lnTo>
                    <a:pt x="901928" y="1466469"/>
                  </a:lnTo>
                  <a:lnTo>
                    <a:pt x="906513" y="1463192"/>
                  </a:lnTo>
                  <a:lnTo>
                    <a:pt x="908265" y="1461566"/>
                  </a:lnTo>
                  <a:lnTo>
                    <a:pt x="910882" y="1459509"/>
                  </a:lnTo>
                  <a:lnTo>
                    <a:pt x="911656" y="1459433"/>
                  </a:lnTo>
                  <a:lnTo>
                    <a:pt x="908329" y="1464779"/>
                  </a:lnTo>
                  <a:lnTo>
                    <a:pt x="910564" y="1465351"/>
                  </a:lnTo>
                  <a:lnTo>
                    <a:pt x="905383" y="1472311"/>
                  </a:lnTo>
                  <a:lnTo>
                    <a:pt x="904290" y="1473949"/>
                  </a:lnTo>
                  <a:lnTo>
                    <a:pt x="905395" y="1473581"/>
                  </a:lnTo>
                  <a:lnTo>
                    <a:pt x="905929" y="1473441"/>
                  </a:lnTo>
                  <a:lnTo>
                    <a:pt x="907288" y="1472311"/>
                  </a:lnTo>
                  <a:lnTo>
                    <a:pt x="912863" y="1466469"/>
                  </a:lnTo>
                  <a:lnTo>
                    <a:pt x="917854" y="1461744"/>
                  </a:lnTo>
                  <a:lnTo>
                    <a:pt x="919073" y="1459433"/>
                  </a:lnTo>
                  <a:lnTo>
                    <a:pt x="921981" y="1453984"/>
                  </a:lnTo>
                  <a:lnTo>
                    <a:pt x="924204" y="1451559"/>
                  </a:lnTo>
                  <a:lnTo>
                    <a:pt x="926363" y="1449476"/>
                  </a:lnTo>
                  <a:lnTo>
                    <a:pt x="928827" y="1445361"/>
                  </a:lnTo>
                  <a:lnTo>
                    <a:pt x="929665" y="1443977"/>
                  </a:lnTo>
                  <a:lnTo>
                    <a:pt x="932307" y="1440421"/>
                  </a:lnTo>
                  <a:lnTo>
                    <a:pt x="933996" y="1438135"/>
                  </a:lnTo>
                  <a:lnTo>
                    <a:pt x="938453" y="1432217"/>
                  </a:lnTo>
                  <a:lnTo>
                    <a:pt x="940739" y="1428623"/>
                  </a:lnTo>
                  <a:lnTo>
                    <a:pt x="942009" y="1426629"/>
                  </a:lnTo>
                  <a:lnTo>
                    <a:pt x="942352" y="1425968"/>
                  </a:lnTo>
                  <a:lnTo>
                    <a:pt x="943965" y="1424178"/>
                  </a:lnTo>
                  <a:lnTo>
                    <a:pt x="949172" y="1419644"/>
                  </a:lnTo>
                  <a:lnTo>
                    <a:pt x="950188" y="1418755"/>
                  </a:lnTo>
                  <a:lnTo>
                    <a:pt x="955878" y="1409763"/>
                  </a:lnTo>
                  <a:lnTo>
                    <a:pt x="960958" y="1407845"/>
                  </a:lnTo>
                  <a:lnTo>
                    <a:pt x="961275" y="1407706"/>
                  </a:lnTo>
                  <a:lnTo>
                    <a:pt x="962939" y="1405890"/>
                  </a:lnTo>
                  <a:lnTo>
                    <a:pt x="966635" y="1401711"/>
                  </a:lnTo>
                  <a:lnTo>
                    <a:pt x="970280" y="1397965"/>
                  </a:lnTo>
                  <a:lnTo>
                    <a:pt x="974788" y="1394294"/>
                  </a:lnTo>
                  <a:lnTo>
                    <a:pt x="976312" y="1392682"/>
                  </a:lnTo>
                  <a:lnTo>
                    <a:pt x="976833" y="1391843"/>
                  </a:lnTo>
                  <a:lnTo>
                    <a:pt x="980909" y="1385824"/>
                  </a:lnTo>
                  <a:lnTo>
                    <a:pt x="981341" y="1385239"/>
                  </a:lnTo>
                  <a:lnTo>
                    <a:pt x="985520" y="1379702"/>
                  </a:lnTo>
                  <a:lnTo>
                    <a:pt x="990600" y="1373124"/>
                  </a:lnTo>
                  <a:lnTo>
                    <a:pt x="994791" y="1367459"/>
                  </a:lnTo>
                  <a:close/>
                </a:path>
                <a:path w="1050925" h="1934845">
                  <a:moveTo>
                    <a:pt x="995083" y="1367066"/>
                  </a:moveTo>
                  <a:lnTo>
                    <a:pt x="994994" y="1367193"/>
                  </a:lnTo>
                  <a:lnTo>
                    <a:pt x="994892" y="1367332"/>
                  </a:lnTo>
                  <a:lnTo>
                    <a:pt x="994791" y="1367459"/>
                  </a:lnTo>
                  <a:lnTo>
                    <a:pt x="994918" y="1367370"/>
                  </a:lnTo>
                  <a:lnTo>
                    <a:pt x="995083" y="1367066"/>
                  </a:lnTo>
                  <a:close/>
                </a:path>
                <a:path w="1050925" h="1934845">
                  <a:moveTo>
                    <a:pt x="995146" y="1366989"/>
                  </a:moveTo>
                  <a:close/>
                </a:path>
                <a:path w="1050925" h="1934845">
                  <a:moveTo>
                    <a:pt x="1050709" y="1273441"/>
                  </a:moveTo>
                  <a:lnTo>
                    <a:pt x="1049045" y="1275080"/>
                  </a:lnTo>
                  <a:lnTo>
                    <a:pt x="1048143" y="1275791"/>
                  </a:lnTo>
                  <a:lnTo>
                    <a:pt x="1036421" y="1285608"/>
                  </a:lnTo>
                  <a:lnTo>
                    <a:pt x="1036421" y="1286840"/>
                  </a:lnTo>
                  <a:lnTo>
                    <a:pt x="1035685" y="1287983"/>
                  </a:lnTo>
                  <a:lnTo>
                    <a:pt x="1035240" y="1288440"/>
                  </a:lnTo>
                  <a:lnTo>
                    <a:pt x="1034796" y="1288783"/>
                  </a:lnTo>
                  <a:lnTo>
                    <a:pt x="1034732" y="1288643"/>
                  </a:lnTo>
                  <a:lnTo>
                    <a:pt x="1034859" y="1288313"/>
                  </a:lnTo>
                  <a:lnTo>
                    <a:pt x="1035088" y="1287907"/>
                  </a:lnTo>
                  <a:lnTo>
                    <a:pt x="1036205" y="1286814"/>
                  </a:lnTo>
                  <a:lnTo>
                    <a:pt x="1036421" y="1286840"/>
                  </a:lnTo>
                  <a:lnTo>
                    <a:pt x="1036421" y="1285608"/>
                  </a:lnTo>
                  <a:lnTo>
                    <a:pt x="1028814" y="1291971"/>
                  </a:lnTo>
                  <a:lnTo>
                    <a:pt x="1028141" y="1292250"/>
                  </a:lnTo>
                  <a:lnTo>
                    <a:pt x="1027938" y="1292555"/>
                  </a:lnTo>
                  <a:lnTo>
                    <a:pt x="1023289" y="1297190"/>
                  </a:lnTo>
                  <a:lnTo>
                    <a:pt x="1018882" y="1302118"/>
                  </a:lnTo>
                  <a:lnTo>
                    <a:pt x="1014641" y="1307223"/>
                  </a:lnTo>
                  <a:lnTo>
                    <a:pt x="1008722" y="1314551"/>
                  </a:lnTo>
                  <a:lnTo>
                    <a:pt x="1007491" y="1316786"/>
                  </a:lnTo>
                  <a:lnTo>
                    <a:pt x="1004620" y="1320723"/>
                  </a:lnTo>
                  <a:lnTo>
                    <a:pt x="1003185" y="1321930"/>
                  </a:lnTo>
                  <a:lnTo>
                    <a:pt x="1002207" y="1322285"/>
                  </a:lnTo>
                  <a:lnTo>
                    <a:pt x="1001433" y="1322539"/>
                  </a:lnTo>
                  <a:lnTo>
                    <a:pt x="1001737" y="1321650"/>
                  </a:lnTo>
                  <a:lnTo>
                    <a:pt x="1005065" y="1317104"/>
                  </a:lnTo>
                  <a:lnTo>
                    <a:pt x="1006373" y="1315212"/>
                  </a:lnTo>
                  <a:lnTo>
                    <a:pt x="1006944" y="1314373"/>
                  </a:lnTo>
                  <a:lnTo>
                    <a:pt x="1003871" y="1315212"/>
                  </a:lnTo>
                  <a:lnTo>
                    <a:pt x="1004900" y="1313561"/>
                  </a:lnTo>
                  <a:lnTo>
                    <a:pt x="1008189" y="1310805"/>
                  </a:lnTo>
                  <a:lnTo>
                    <a:pt x="1010297" y="1308925"/>
                  </a:lnTo>
                  <a:lnTo>
                    <a:pt x="1014488" y="1301686"/>
                  </a:lnTo>
                  <a:lnTo>
                    <a:pt x="1018387" y="1297533"/>
                  </a:lnTo>
                  <a:lnTo>
                    <a:pt x="1027252" y="1288630"/>
                  </a:lnTo>
                  <a:lnTo>
                    <a:pt x="1031417" y="1283804"/>
                  </a:lnTo>
                  <a:lnTo>
                    <a:pt x="1037170" y="1276502"/>
                  </a:lnTo>
                  <a:lnTo>
                    <a:pt x="1037209" y="1275511"/>
                  </a:lnTo>
                  <a:lnTo>
                    <a:pt x="1032738" y="1278077"/>
                  </a:lnTo>
                  <a:lnTo>
                    <a:pt x="1030528" y="1279715"/>
                  </a:lnTo>
                  <a:lnTo>
                    <a:pt x="1021511" y="1290688"/>
                  </a:lnTo>
                  <a:lnTo>
                    <a:pt x="1016457" y="1296581"/>
                  </a:lnTo>
                  <a:lnTo>
                    <a:pt x="1011148" y="1302118"/>
                  </a:lnTo>
                  <a:lnTo>
                    <a:pt x="1005763" y="1306753"/>
                  </a:lnTo>
                  <a:lnTo>
                    <a:pt x="1003515" y="1308430"/>
                  </a:lnTo>
                  <a:lnTo>
                    <a:pt x="1002817" y="1310043"/>
                  </a:lnTo>
                  <a:lnTo>
                    <a:pt x="999197" y="1315986"/>
                  </a:lnTo>
                  <a:lnTo>
                    <a:pt x="996238" y="1320165"/>
                  </a:lnTo>
                  <a:lnTo>
                    <a:pt x="992212" y="1324825"/>
                  </a:lnTo>
                  <a:lnTo>
                    <a:pt x="990371" y="1327023"/>
                  </a:lnTo>
                  <a:lnTo>
                    <a:pt x="990371" y="1344498"/>
                  </a:lnTo>
                  <a:lnTo>
                    <a:pt x="989622" y="1345539"/>
                  </a:lnTo>
                  <a:lnTo>
                    <a:pt x="988047" y="1347241"/>
                  </a:lnTo>
                  <a:lnTo>
                    <a:pt x="987107" y="1348079"/>
                  </a:lnTo>
                  <a:lnTo>
                    <a:pt x="986396" y="1348054"/>
                  </a:lnTo>
                  <a:lnTo>
                    <a:pt x="990371" y="1344498"/>
                  </a:lnTo>
                  <a:lnTo>
                    <a:pt x="990371" y="1327023"/>
                  </a:lnTo>
                  <a:lnTo>
                    <a:pt x="973404" y="1347241"/>
                  </a:lnTo>
                  <a:lnTo>
                    <a:pt x="970889" y="1350162"/>
                  </a:lnTo>
                  <a:lnTo>
                    <a:pt x="968552" y="1353426"/>
                  </a:lnTo>
                  <a:lnTo>
                    <a:pt x="965339" y="1358963"/>
                  </a:lnTo>
                  <a:lnTo>
                    <a:pt x="966279" y="1359001"/>
                  </a:lnTo>
                  <a:lnTo>
                    <a:pt x="974064" y="1351876"/>
                  </a:lnTo>
                  <a:lnTo>
                    <a:pt x="974725" y="1351876"/>
                  </a:lnTo>
                  <a:lnTo>
                    <a:pt x="969137" y="1362303"/>
                  </a:lnTo>
                  <a:lnTo>
                    <a:pt x="956881" y="1376172"/>
                  </a:lnTo>
                  <a:lnTo>
                    <a:pt x="955027" y="1377911"/>
                  </a:lnTo>
                  <a:lnTo>
                    <a:pt x="953871" y="1380375"/>
                  </a:lnTo>
                  <a:lnTo>
                    <a:pt x="953744" y="1381328"/>
                  </a:lnTo>
                  <a:lnTo>
                    <a:pt x="954176" y="1381048"/>
                  </a:lnTo>
                  <a:lnTo>
                    <a:pt x="955103" y="1380197"/>
                  </a:lnTo>
                  <a:lnTo>
                    <a:pt x="955878" y="1379588"/>
                  </a:lnTo>
                  <a:lnTo>
                    <a:pt x="960462" y="1373987"/>
                  </a:lnTo>
                  <a:lnTo>
                    <a:pt x="964895" y="1369720"/>
                  </a:lnTo>
                  <a:lnTo>
                    <a:pt x="973099" y="1360347"/>
                  </a:lnTo>
                  <a:lnTo>
                    <a:pt x="977646" y="1357515"/>
                  </a:lnTo>
                  <a:lnTo>
                    <a:pt x="982497" y="1352473"/>
                  </a:lnTo>
                  <a:lnTo>
                    <a:pt x="983132" y="1352461"/>
                  </a:lnTo>
                  <a:lnTo>
                    <a:pt x="988263" y="1352461"/>
                  </a:lnTo>
                  <a:lnTo>
                    <a:pt x="988822" y="1351876"/>
                  </a:lnTo>
                  <a:lnTo>
                    <a:pt x="991984" y="1348486"/>
                  </a:lnTo>
                  <a:lnTo>
                    <a:pt x="992289" y="1348079"/>
                  </a:lnTo>
                  <a:lnTo>
                    <a:pt x="993317" y="1346695"/>
                  </a:lnTo>
                  <a:lnTo>
                    <a:pt x="992733" y="1346034"/>
                  </a:lnTo>
                  <a:lnTo>
                    <a:pt x="992378" y="1345692"/>
                  </a:lnTo>
                  <a:lnTo>
                    <a:pt x="992339" y="1345539"/>
                  </a:lnTo>
                  <a:lnTo>
                    <a:pt x="992352" y="1344129"/>
                  </a:lnTo>
                  <a:lnTo>
                    <a:pt x="992835" y="1340383"/>
                  </a:lnTo>
                  <a:lnTo>
                    <a:pt x="995857" y="1335976"/>
                  </a:lnTo>
                  <a:lnTo>
                    <a:pt x="1007110" y="1325321"/>
                  </a:lnTo>
                  <a:lnTo>
                    <a:pt x="1009154" y="1322539"/>
                  </a:lnTo>
                  <a:lnTo>
                    <a:pt x="1018984" y="1313256"/>
                  </a:lnTo>
                  <a:lnTo>
                    <a:pt x="1019695" y="1311973"/>
                  </a:lnTo>
                  <a:lnTo>
                    <a:pt x="1021397" y="1308925"/>
                  </a:lnTo>
                  <a:lnTo>
                    <a:pt x="1018019" y="1311973"/>
                  </a:lnTo>
                  <a:lnTo>
                    <a:pt x="1016622" y="1311808"/>
                  </a:lnTo>
                  <a:lnTo>
                    <a:pt x="1014399" y="1313802"/>
                  </a:lnTo>
                  <a:lnTo>
                    <a:pt x="1012342" y="1314945"/>
                  </a:lnTo>
                  <a:lnTo>
                    <a:pt x="1012177" y="1314081"/>
                  </a:lnTo>
                  <a:lnTo>
                    <a:pt x="1016965" y="1309204"/>
                  </a:lnTo>
                  <a:lnTo>
                    <a:pt x="1020076" y="1303731"/>
                  </a:lnTo>
                  <a:lnTo>
                    <a:pt x="1041234" y="1283804"/>
                  </a:lnTo>
                  <a:lnTo>
                    <a:pt x="1047165" y="1278077"/>
                  </a:lnTo>
                  <a:lnTo>
                    <a:pt x="1048270" y="1277035"/>
                  </a:lnTo>
                  <a:lnTo>
                    <a:pt x="1049985" y="1275740"/>
                  </a:lnTo>
                  <a:lnTo>
                    <a:pt x="1050709" y="127344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5" name="object 485"/>
            <p:cNvSpPr/>
            <p:nvPr/>
          </p:nvSpPr>
          <p:spPr>
            <a:xfrm>
              <a:off x="11680952" y="8581802"/>
              <a:ext cx="1133475" cy="2223770"/>
            </a:xfrm>
            <a:custGeom>
              <a:avLst/>
              <a:gdLst/>
              <a:ahLst/>
              <a:cxnLst/>
              <a:rect l="l" t="t" r="r" b="b"/>
              <a:pathLst>
                <a:path w="1133475" h="2223770">
                  <a:moveTo>
                    <a:pt x="11239" y="1154074"/>
                  </a:moveTo>
                  <a:lnTo>
                    <a:pt x="11087" y="1154036"/>
                  </a:lnTo>
                  <a:lnTo>
                    <a:pt x="10858" y="1153960"/>
                  </a:lnTo>
                  <a:lnTo>
                    <a:pt x="10706" y="1153922"/>
                  </a:lnTo>
                  <a:lnTo>
                    <a:pt x="10668" y="1154290"/>
                  </a:lnTo>
                  <a:lnTo>
                    <a:pt x="10807" y="1154226"/>
                  </a:lnTo>
                  <a:lnTo>
                    <a:pt x="10960" y="1154176"/>
                  </a:lnTo>
                  <a:lnTo>
                    <a:pt x="11099" y="1154125"/>
                  </a:lnTo>
                  <a:lnTo>
                    <a:pt x="11239" y="1154074"/>
                  </a:lnTo>
                  <a:close/>
                </a:path>
                <a:path w="1133475" h="2223770">
                  <a:moveTo>
                    <a:pt x="25755" y="1234465"/>
                  </a:moveTo>
                  <a:lnTo>
                    <a:pt x="22237" y="1236002"/>
                  </a:lnTo>
                  <a:lnTo>
                    <a:pt x="18351" y="1237145"/>
                  </a:lnTo>
                  <a:lnTo>
                    <a:pt x="16383" y="1237576"/>
                  </a:lnTo>
                  <a:lnTo>
                    <a:pt x="11887" y="1238402"/>
                  </a:lnTo>
                  <a:lnTo>
                    <a:pt x="11137" y="1237526"/>
                  </a:lnTo>
                  <a:lnTo>
                    <a:pt x="18846" y="1234071"/>
                  </a:lnTo>
                  <a:lnTo>
                    <a:pt x="19291" y="1232408"/>
                  </a:lnTo>
                  <a:lnTo>
                    <a:pt x="24142" y="1228953"/>
                  </a:lnTo>
                  <a:lnTo>
                    <a:pt x="21628" y="1229042"/>
                  </a:lnTo>
                  <a:lnTo>
                    <a:pt x="15671" y="1231252"/>
                  </a:lnTo>
                  <a:lnTo>
                    <a:pt x="13068" y="1231963"/>
                  </a:lnTo>
                  <a:lnTo>
                    <a:pt x="9855" y="1234948"/>
                  </a:lnTo>
                  <a:lnTo>
                    <a:pt x="6883" y="1235252"/>
                  </a:lnTo>
                  <a:lnTo>
                    <a:pt x="3606" y="1235710"/>
                  </a:lnTo>
                  <a:lnTo>
                    <a:pt x="1625" y="1235811"/>
                  </a:lnTo>
                  <a:lnTo>
                    <a:pt x="1333" y="1238491"/>
                  </a:lnTo>
                  <a:lnTo>
                    <a:pt x="3035" y="1237856"/>
                  </a:lnTo>
                  <a:lnTo>
                    <a:pt x="4597" y="1237411"/>
                  </a:lnTo>
                  <a:lnTo>
                    <a:pt x="6362" y="1237513"/>
                  </a:lnTo>
                  <a:lnTo>
                    <a:pt x="6159" y="1237996"/>
                  </a:lnTo>
                  <a:lnTo>
                    <a:pt x="5346" y="1238389"/>
                  </a:lnTo>
                  <a:lnTo>
                    <a:pt x="4165" y="1238707"/>
                  </a:lnTo>
                  <a:lnTo>
                    <a:pt x="1270" y="1239012"/>
                  </a:lnTo>
                  <a:lnTo>
                    <a:pt x="0" y="1250454"/>
                  </a:lnTo>
                  <a:lnTo>
                    <a:pt x="1917" y="1249413"/>
                  </a:lnTo>
                  <a:lnTo>
                    <a:pt x="3606" y="1249032"/>
                  </a:lnTo>
                  <a:lnTo>
                    <a:pt x="9220" y="1251254"/>
                  </a:lnTo>
                  <a:lnTo>
                    <a:pt x="9474" y="1251292"/>
                  </a:lnTo>
                  <a:lnTo>
                    <a:pt x="21755" y="1247368"/>
                  </a:lnTo>
                  <a:lnTo>
                    <a:pt x="25273" y="1245920"/>
                  </a:lnTo>
                  <a:lnTo>
                    <a:pt x="22606" y="1245387"/>
                  </a:lnTo>
                  <a:lnTo>
                    <a:pt x="22186" y="1243749"/>
                  </a:lnTo>
                  <a:lnTo>
                    <a:pt x="17043" y="1244282"/>
                  </a:lnTo>
                  <a:lnTo>
                    <a:pt x="13665" y="1244638"/>
                  </a:lnTo>
                  <a:lnTo>
                    <a:pt x="14071" y="1244206"/>
                  </a:lnTo>
                  <a:lnTo>
                    <a:pt x="22783" y="1239862"/>
                  </a:lnTo>
                  <a:lnTo>
                    <a:pt x="22656" y="1239685"/>
                  </a:lnTo>
                  <a:lnTo>
                    <a:pt x="16725" y="1239380"/>
                  </a:lnTo>
                  <a:lnTo>
                    <a:pt x="16929" y="1238923"/>
                  </a:lnTo>
                  <a:lnTo>
                    <a:pt x="20078" y="1237640"/>
                  </a:lnTo>
                  <a:lnTo>
                    <a:pt x="21742" y="1236916"/>
                  </a:lnTo>
                  <a:lnTo>
                    <a:pt x="24638" y="1236472"/>
                  </a:lnTo>
                  <a:lnTo>
                    <a:pt x="25755" y="1234465"/>
                  </a:lnTo>
                  <a:close/>
                </a:path>
                <a:path w="1133475" h="2223770">
                  <a:moveTo>
                    <a:pt x="25806" y="1245717"/>
                  </a:moveTo>
                  <a:lnTo>
                    <a:pt x="25285" y="1245908"/>
                  </a:lnTo>
                  <a:lnTo>
                    <a:pt x="25412" y="1245958"/>
                  </a:lnTo>
                  <a:lnTo>
                    <a:pt x="25806" y="1245717"/>
                  </a:lnTo>
                  <a:close/>
                </a:path>
                <a:path w="1133475" h="2223770">
                  <a:moveTo>
                    <a:pt x="37706" y="1211821"/>
                  </a:moveTo>
                  <a:close/>
                </a:path>
                <a:path w="1133475" h="2223770">
                  <a:moveTo>
                    <a:pt x="52019" y="1215415"/>
                  </a:moveTo>
                  <a:lnTo>
                    <a:pt x="51562" y="1213954"/>
                  </a:lnTo>
                  <a:lnTo>
                    <a:pt x="51092" y="1213358"/>
                  </a:lnTo>
                  <a:lnTo>
                    <a:pt x="50558" y="1212697"/>
                  </a:lnTo>
                  <a:lnTo>
                    <a:pt x="51054" y="1210627"/>
                  </a:lnTo>
                  <a:lnTo>
                    <a:pt x="51600" y="1208125"/>
                  </a:lnTo>
                  <a:lnTo>
                    <a:pt x="48018" y="1208481"/>
                  </a:lnTo>
                  <a:lnTo>
                    <a:pt x="40703" y="1210627"/>
                  </a:lnTo>
                  <a:lnTo>
                    <a:pt x="40576" y="1210602"/>
                  </a:lnTo>
                  <a:lnTo>
                    <a:pt x="40373" y="1210652"/>
                  </a:lnTo>
                  <a:lnTo>
                    <a:pt x="38074" y="1211630"/>
                  </a:lnTo>
                  <a:lnTo>
                    <a:pt x="37934" y="1211719"/>
                  </a:lnTo>
                  <a:lnTo>
                    <a:pt x="31724" y="1213358"/>
                  </a:lnTo>
                  <a:lnTo>
                    <a:pt x="30683" y="1213231"/>
                  </a:lnTo>
                  <a:lnTo>
                    <a:pt x="28511" y="1212964"/>
                  </a:lnTo>
                  <a:lnTo>
                    <a:pt x="22682" y="1212481"/>
                  </a:lnTo>
                  <a:lnTo>
                    <a:pt x="19710" y="1212367"/>
                  </a:lnTo>
                  <a:lnTo>
                    <a:pt x="20066" y="1210602"/>
                  </a:lnTo>
                  <a:lnTo>
                    <a:pt x="20434" y="1208544"/>
                  </a:lnTo>
                  <a:lnTo>
                    <a:pt x="20599" y="1207604"/>
                  </a:lnTo>
                  <a:lnTo>
                    <a:pt x="12903" y="1208544"/>
                  </a:lnTo>
                  <a:lnTo>
                    <a:pt x="6096" y="1208328"/>
                  </a:lnTo>
                  <a:lnTo>
                    <a:pt x="5346" y="1208620"/>
                  </a:lnTo>
                  <a:lnTo>
                    <a:pt x="4610" y="1208862"/>
                  </a:lnTo>
                  <a:lnTo>
                    <a:pt x="4038" y="1214069"/>
                  </a:lnTo>
                  <a:lnTo>
                    <a:pt x="7645" y="1213231"/>
                  </a:lnTo>
                  <a:lnTo>
                    <a:pt x="7937" y="1213358"/>
                  </a:lnTo>
                  <a:lnTo>
                    <a:pt x="7899" y="1214069"/>
                  </a:lnTo>
                  <a:lnTo>
                    <a:pt x="7785" y="1215415"/>
                  </a:lnTo>
                  <a:lnTo>
                    <a:pt x="7658" y="1217129"/>
                  </a:lnTo>
                  <a:lnTo>
                    <a:pt x="13449" y="1216571"/>
                  </a:lnTo>
                  <a:lnTo>
                    <a:pt x="14427" y="1216748"/>
                  </a:lnTo>
                  <a:lnTo>
                    <a:pt x="13703" y="1217917"/>
                  </a:lnTo>
                  <a:lnTo>
                    <a:pt x="13131" y="1218806"/>
                  </a:lnTo>
                  <a:lnTo>
                    <a:pt x="13690" y="1219288"/>
                  </a:lnTo>
                  <a:lnTo>
                    <a:pt x="25044" y="1219974"/>
                  </a:lnTo>
                  <a:lnTo>
                    <a:pt x="30734" y="1219796"/>
                  </a:lnTo>
                  <a:lnTo>
                    <a:pt x="36118" y="1219492"/>
                  </a:lnTo>
                  <a:lnTo>
                    <a:pt x="44780" y="1217129"/>
                  </a:lnTo>
                  <a:lnTo>
                    <a:pt x="47142" y="1216571"/>
                  </a:lnTo>
                  <a:lnTo>
                    <a:pt x="52019" y="1215415"/>
                  </a:lnTo>
                  <a:close/>
                </a:path>
                <a:path w="1133475" h="2223770">
                  <a:moveTo>
                    <a:pt x="52412" y="1215326"/>
                  </a:moveTo>
                  <a:lnTo>
                    <a:pt x="52158" y="1215377"/>
                  </a:lnTo>
                  <a:lnTo>
                    <a:pt x="52019" y="1215415"/>
                  </a:lnTo>
                  <a:lnTo>
                    <a:pt x="52082" y="1215542"/>
                  </a:lnTo>
                  <a:lnTo>
                    <a:pt x="52412" y="1215326"/>
                  </a:lnTo>
                  <a:close/>
                </a:path>
                <a:path w="1133475" h="2223770">
                  <a:moveTo>
                    <a:pt x="56108" y="1140015"/>
                  </a:moveTo>
                  <a:lnTo>
                    <a:pt x="55702" y="1140129"/>
                  </a:lnTo>
                  <a:lnTo>
                    <a:pt x="55867" y="1140155"/>
                  </a:lnTo>
                  <a:lnTo>
                    <a:pt x="56108" y="1140015"/>
                  </a:lnTo>
                  <a:close/>
                </a:path>
                <a:path w="1133475" h="2223770">
                  <a:moveTo>
                    <a:pt x="56172" y="1135710"/>
                  </a:moveTo>
                  <a:lnTo>
                    <a:pt x="56007" y="1135786"/>
                  </a:lnTo>
                  <a:lnTo>
                    <a:pt x="55829" y="1135875"/>
                  </a:lnTo>
                  <a:lnTo>
                    <a:pt x="55664" y="1135964"/>
                  </a:lnTo>
                  <a:lnTo>
                    <a:pt x="55791" y="1136002"/>
                  </a:lnTo>
                  <a:lnTo>
                    <a:pt x="56172" y="1135710"/>
                  </a:lnTo>
                  <a:close/>
                </a:path>
                <a:path w="1133475" h="2223770">
                  <a:moveTo>
                    <a:pt x="59270" y="1143266"/>
                  </a:moveTo>
                  <a:lnTo>
                    <a:pt x="59182" y="1142453"/>
                  </a:lnTo>
                  <a:lnTo>
                    <a:pt x="58712" y="1141196"/>
                  </a:lnTo>
                  <a:lnTo>
                    <a:pt x="58585" y="1140828"/>
                  </a:lnTo>
                  <a:lnTo>
                    <a:pt x="55981" y="1141196"/>
                  </a:lnTo>
                  <a:lnTo>
                    <a:pt x="55753" y="1140231"/>
                  </a:lnTo>
                  <a:lnTo>
                    <a:pt x="52108" y="1142479"/>
                  </a:lnTo>
                  <a:lnTo>
                    <a:pt x="48628" y="1144193"/>
                  </a:lnTo>
                  <a:lnTo>
                    <a:pt x="48412" y="1143444"/>
                  </a:lnTo>
                  <a:lnTo>
                    <a:pt x="48209" y="1142758"/>
                  </a:lnTo>
                  <a:lnTo>
                    <a:pt x="47675" y="1141056"/>
                  </a:lnTo>
                  <a:lnTo>
                    <a:pt x="44399" y="1141387"/>
                  </a:lnTo>
                  <a:lnTo>
                    <a:pt x="38900" y="1142758"/>
                  </a:lnTo>
                  <a:lnTo>
                    <a:pt x="38049" y="1142644"/>
                  </a:lnTo>
                  <a:lnTo>
                    <a:pt x="39725" y="1141374"/>
                  </a:lnTo>
                  <a:lnTo>
                    <a:pt x="40728" y="1140929"/>
                  </a:lnTo>
                  <a:lnTo>
                    <a:pt x="43992" y="1139583"/>
                  </a:lnTo>
                  <a:lnTo>
                    <a:pt x="46062" y="1139075"/>
                  </a:lnTo>
                  <a:lnTo>
                    <a:pt x="47625" y="1139088"/>
                  </a:lnTo>
                  <a:lnTo>
                    <a:pt x="49580" y="1139151"/>
                  </a:lnTo>
                  <a:lnTo>
                    <a:pt x="49707" y="1139075"/>
                  </a:lnTo>
                  <a:lnTo>
                    <a:pt x="52730" y="1137462"/>
                  </a:lnTo>
                  <a:lnTo>
                    <a:pt x="55664" y="1135964"/>
                  </a:lnTo>
                  <a:lnTo>
                    <a:pt x="54838" y="1135646"/>
                  </a:lnTo>
                  <a:lnTo>
                    <a:pt x="54495" y="1135507"/>
                  </a:lnTo>
                  <a:lnTo>
                    <a:pt x="52324" y="1135646"/>
                  </a:lnTo>
                  <a:lnTo>
                    <a:pt x="52387" y="1134452"/>
                  </a:lnTo>
                  <a:lnTo>
                    <a:pt x="52603" y="1132471"/>
                  </a:lnTo>
                  <a:lnTo>
                    <a:pt x="48425" y="1133119"/>
                  </a:lnTo>
                  <a:lnTo>
                    <a:pt x="40081" y="1136815"/>
                  </a:lnTo>
                  <a:lnTo>
                    <a:pt x="39001" y="1137729"/>
                  </a:lnTo>
                  <a:lnTo>
                    <a:pt x="38341" y="1140929"/>
                  </a:lnTo>
                  <a:lnTo>
                    <a:pt x="38214" y="1141196"/>
                  </a:lnTo>
                  <a:lnTo>
                    <a:pt x="33147" y="1143444"/>
                  </a:lnTo>
                  <a:lnTo>
                    <a:pt x="32156" y="1143266"/>
                  </a:lnTo>
                  <a:lnTo>
                    <a:pt x="34036" y="1141056"/>
                  </a:lnTo>
                  <a:lnTo>
                    <a:pt x="34061" y="1140828"/>
                  </a:lnTo>
                  <a:lnTo>
                    <a:pt x="33375" y="1140040"/>
                  </a:lnTo>
                  <a:lnTo>
                    <a:pt x="36957" y="1137005"/>
                  </a:lnTo>
                  <a:lnTo>
                    <a:pt x="35229" y="1137285"/>
                  </a:lnTo>
                  <a:lnTo>
                    <a:pt x="33312" y="1137361"/>
                  </a:lnTo>
                  <a:lnTo>
                    <a:pt x="31915" y="1138008"/>
                  </a:lnTo>
                  <a:lnTo>
                    <a:pt x="30873" y="1138631"/>
                  </a:lnTo>
                  <a:lnTo>
                    <a:pt x="27914" y="1140536"/>
                  </a:lnTo>
                  <a:lnTo>
                    <a:pt x="24511" y="1142098"/>
                  </a:lnTo>
                  <a:lnTo>
                    <a:pt x="24511" y="1144651"/>
                  </a:lnTo>
                  <a:lnTo>
                    <a:pt x="24320" y="1145082"/>
                  </a:lnTo>
                  <a:lnTo>
                    <a:pt x="23406" y="1145641"/>
                  </a:lnTo>
                  <a:lnTo>
                    <a:pt x="23025" y="1145908"/>
                  </a:lnTo>
                  <a:lnTo>
                    <a:pt x="22390" y="1146022"/>
                  </a:lnTo>
                  <a:lnTo>
                    <a:pt x="21323" y="1146327"/>
                  </a:lnTo>
                  <a:lnTo>
                    <a:pt x="20866" y="1145819"/>
                  </a:lnTo>
                  <a:lnTo>
                    <a:pt x="22123" y="1145184"/>
                  </a:lnTo>
                  <a:lnTo>
                    <a:pt x="23774" y="1144625"/>
                  </a:lnTo>
                  <a:lnTo>
                    <a:pt x="24511" y="1144651"/>
                  </a:lnTo>
                  <a:lnTo>
                    <a:pt x="24511" y="1142098"/>
                  </a:lnTo>
                  <a:lnTo>
                    <a:pt x="24358" y="1142161"/>
                  </a:lnTo>
                  <a:lnTo>
                    <a:pt x="19392" y="1145641"/>
                  </a:lnTo>
                  <a:lnTo>
                    <a:pt x="17360" y="1146517"/>
                  </a:lnTo>
                  <a:lnTo>
                    <a:pt x="13690" y="1147533"/>
                  </a:lnTo>
                  <a:lnTo>
                    <a:pt x="12331" y="1147381"/>
                  </a:lnTo>
                  <a:lnTo>
                    <a:pt x="13487" y="1145082"/>
                  </a:lnTo>
                  <a:lnTo>
                    <a:pt x="12738" y="1144765"/>
                  </a:lnTo>
                  <a:lnTo>
                    <a:pt x="11734" y="1144638"/>
                  </a:lnTo>
                  <a:lnTo>
                    <a:pt x="10858" y="1152499"/>
                  </a:lnTo>
                  <a:lnTo>
                    <a:pt x="10744" y="1153896"/>
                  </a:lnTo>
                  <a:lnTo>
                    <a:pt x="11303" y="1154049"/>
                  </a:lnTo>
                  <a:lnTo>
                    <a:pt x="11772" y="1153883"/>
                  </a:lnTo>
                  <a:lnTo>
                    <a:pt x="12255" y="1153668"/>
                  </a:lnTo>
                  <a:lnTo>
                    <a:pt x="15938" y="1152499"/>
                  </a:lnTo>
                  <a:lnTo>
                    <a:pt x="18173" y="1152258"/>
                  </a:lnTo>
                  <a:lnTo>
                    <a:pt x="20612" y="1152817"/>
                  </a:lnTo>
                  <a:lnTo>
                    <a:pt x="21361" y="1153172"/>
                  </a:lnTo>
                  <a:lnTo>
                    <a:pt x="22364" y="1154493"/>
                  </a:lnTo>
                  <a:lnTo>
                    <a:pt x="23634" y="1154912"/>
                  </a:lnTo>
                  <a:lnTo>
                    <a:pt x="29718" y="1152817"/>
                  </a:lnTo>
                  <a:lnTo>
                    <a:pt x="30797" y="1153045"/>
                  </a:lnTo>
                  <a:lnTo>
                    <a:pt x="33756" y="1153223"/>
                  </a:lnTo>
                  <a:lnTo>
                    <a:pt x="43027" y="1148969"/>
                  </a:lnTo>
                  <a:lnTo>
                    <a:pt x="44729" y="1148537"/>
                  </a:lnTo>
                  <a:lnTo>
                    <a:pt x="45275" y="1150442"/>
                  </a:lnTo>
                  <a:lnTo>
                    <a:pt x="46850" y="1150340"/>
                  </a:lnTo>
                  <a:lnTo>
                    <a:pt x="50685" y="1150797"/>
                  </a:lnTo>
                  <a:lnTo>
                    <a:pt x="51663" y="1150340"/>
                  </a:lnTo>
                  <a:lnTo>
                    <a:pt x="52108" y="1150137"/>
                  </a:lnTo>
                  <a:lnTo>
                    <a:pt x="53962" y="1148537"/>
                  </a:lnTo>
                  <a:lnTo>
                    <a:pt x="55130" y="1147533"/>
                  </a:lnTo>
                  <a:lnTo>
                    <a:pt x="56540" y="1146327"/>
                  </a:lnTo>
                  <a:lnTo>
                    <a:pt x="58521" y="1144625"/>
                  </a:lnTo>
                  <a:lnTo>
                    <a:pt x="58762" y="1144422"/>
                  </a:lnTo>
                  <a:lnTo>
                    <a:pt x="58864" y="1144193"/>
                  </a:lnTo>
                  <a:lnTo>
                    <a:pt x="59270" y="1143266"/>
                  </a:lnTo>
                  <a:close/>
                </a:path>
                <a:path w="1133475" h="2223770">
                  <a:moveTo>
                    <a:pt x="82880" y="699338"/>
                  </a:moveTo>
                  <a:lnTo>
                    <a:pt x="82753" y="699363"/>
                  </a:lnTo>
                  <a:lnTo>
                    <a:pt x="82562" y="699731"/>
                  </a:lnTo>
                  <a:lnTo>
                    <a:pt x="82689" y="699592"/>
                  </a:lnTo>
                  <a:lnTo>
                    <a:pt x="82753" y="699465"/>
                  </a:lnTo>
                  <a:lnTo>
                    <a:pt x="82880" y="699338"/>
                  </a:lnTo>
                  <a:close/>
                </a:path>
                <a:path w="1133475" h="2223770">
                  <a:moveTo>
                    <a:pt x="109397" y="846315"/>
                  </a:moveTo>
                  <a:lnTo>
                    <a:pt x="105486" y="847750"/>
                  </a:lnTo>
                  <a:lnTo>
                    <a:pt x="105524" y="847432"/>
                  </a:lnTo>
                  <a:lnTo>
                    <a:pt x="105841" y="846899"/>
                  </a:lnTo>
                  <a:lnTo>
                    <a:pt x="104279" y="847839"/>
                  </a:lnTo>
                  <a:lnTo>
                    <a:pt x="102590" y="848817"/>
                  </a:lnTo>
                  <a:lnTo>
                    <a:pt x="100164" y="849998"/>
                  </a:lnTo>
                  <a:lnTo>
                    <a:pt x="99275" y="850315"/>
                  </a:lnTo>
                  <a:lnTo>
                    <a:pt x="98501" y="850569"/>
                  </a:lnTo>
                  <a:lnTo>
                    <a:pt x="98005" y="851141"/>
                  </a:lnTo>
                  <a:lnTo>
                    <a:pt x="97574" y="851789"/>
                  </a:lnTo>
                  <a:lnTo>
                    <a:pt x="96672" y="853706"/>
                  </a:lnTo>
                  <a:lnTo>
                    <a:pt x="95631" y="855535"/>
                  </a:lnTo>
                  <a:lnTo>
                    <a:pt x="95821" y="858469"/>
                  </a:lnTo>
                  <a:lnTo>
                    <a:pt x="93611" y="861644"/>
                  </a:lnTo>
                  <a:lnTo>
                    <a:pt x="89039" y="866521"/>
                  </a:lnTo>
                  <a:lnTo>
                    <a:pt x="89039" y="867486"/>
                  </a:lnTo>
                  <a:lnTo>
                    <a:pt x="88430" y="868502"/>
                  </a:lnTo>
                  <a:lnTo>
                    <a:pt x="87388" y="869340"/>
                  </a:lnTo>
                  <a:lnTo>
                    <a:pt x="86918" y="869188"/>
                  </a:lnTo>
                  <a:lnTo>
                    <a:pt x="87388" y="868438"/>
                  </a:lnTo>
                  <a:lnTo>
                    <a:pt x="88315" y="867422"/>
                  </a:lnTo>
                  <a:lnTo>
                    <a:pt x="88887" y="867244"/>
                  </a:lnTo>
                  <a:lnTo>
                    <a:pt x="89039" y="867486"/>
                  </a:lnTo>
                  <a:lnTo>
                    <a:pt x="89039" y="866521"/>
                  </a:lnTo>
                  <a:lnTo>
                    <a:pt x="88188" y="867422"/>
                  </a:lnTo>
                  <a:lnTo>
                    <a:pt x="86842" y="868502"/>
                  </a:lnTo>
                  <a:lnTo>
                    <a:pt x="85725" y="869315"/>
                  </a:lnTo>
                  <a:lnTo>
                    <a:pt x="85255" y="870115"/>
                  </a:lnTo>
                  <a:lnTo>
                    <a:pt x="84734" y="870953"/>
                  </a:lnTo>
                  <a:lnTo>
                    <a:pt x="82296" y="875042"/>
                  </a:lnTo>
                  <a:lnTo>
                    <a:pt x="79349" y="879182"/>
                  </a:lnTo>
                  <a:lnTo>
                    <a:pt x="78994" y="879513"/>
                  </a:lnTo>
                  <a:lnTo>
                    <a:pt x="78994" y="886104"/>
                  </a:lnTo>
                  <a:lnTo>
                    <a:pt x="78359" y="886942"/>
                  </a:lnTo>
                  <a:lnTo>
                    <a:pt x="78054" y="887425"/>
                  </a:lnTo>
                  <a:lnTo>
                    <a:pt x="77673" y="887564"/>
                  </a:lnTo>
                  <a:lnTo>
                    <a:pt x="77038" y="887984"/>
                  </a:lnTo>
                  <a:lnTo>
                    <a:pt x="76936" y="887831"/>
                  </a:lnTo>
                  <a:lnTo>
                    <a:pt x="77495" y="886879"/>
                  </a:lnTo>
                  <a:lnTo>
                    <a:pt x="77762" y="886447"/>
                  </a:lnTo>
                  <a:lnTo>
                    <a:pt x="78181" y="886256"/>
                  </a:lnTo>
                  <a:lnTo>
                    <a:pt x="78867" y="885799"/>
                  </a:lnTo>
                  <a:lnTo>
                    <a:pt x="78994" y="886104"/>
                  </a:lnTo>
                  <a:lnTo>
                    <a:pt x="78994" y="879513"/>
                  </a:lnTo>
                  <a:lnTo>
                    <a:pt x="73761" y="884326"/>
                  </a:lnTo>
                  <a:lnTo>
                    <a:pt x="70281" y="889596"/>
                  </a:lnTo>
                  <a:lnTo>
                    <a:pt x="66713" y="893660"/>
                  </a:lnTo>
                  <a:lnTo>
                    <a:pt x="65773" y="898055"/>
                  </a:lnTo>
                  <a:lnTo>
                    <a:pt x="63258" y="900950"/>
                  </a:lnTo>
                  <a:lnTo>
                    <a:pt x="58953" y="906145"/>
                  </a:lnTo>
                  <a:lnTo>
                    <a:pt x="57937" y="907592"/>
                  </a:lnTo>
                  <a:lnTo>
                    <a:pt x="57632" y="908088"/>
                  </a:lnTo>
                  <a:lnTo>
                    <a:pt x="57023" y="909294"/>
                  </a:lnTo>
                  <a:lnTo>
                    <a:pt x="56972" y="909777"/>
                  </a:lnTo>
                  <a:lnTo>
                    <a:pt x="59042" y="908329"/>
                  </a:lnTo>
                  <a:lnTo>
                    <a:pt x="59905" y="907592"/>
                  </a:lnTo>
                  <a:lnTo>
                    <a:pt x="61277" y="906487"/>
                  </a:lnTo>
                  <a:lnTo>
                    <a:pt x="61836" y="906094"/>
                  </a:lnTo>
                  <a:lnTo>
                    <a:pt x="66713" y="901979"/>
                  </a:lnTo>
                  <a:lnTo>
                    <a:pt x="71399" y="897470"/>
                  </a:lnTo>
                  <a:lnTo>
                    <a:pt x="75234" y="895388"/>
                  </a:lnTo>
                  <a:lnTo>
                    <a:pt x="75476" y="895235"/>
                  </a:lnTo>
                  <a:lnTo>
                    <a:pt x="76542" y="894029"/>
                  </a:lnTo>
                  <a:lnTo>
                    <a:pt x="78930" y="890219"/>
                  </a:lnTo>
                  <a:lnTo>
                    <a:pt x="80581" y="887984"/>
                  </a:lnTo>
                  <a:lnTo>
                    <a:pt x="81978" y="886104"/>
                  </a:lnTo>
                  <a:lnTo>
                    <a:pt x="82067" y="885799"/>
                  </a:lnTo>
                  <a:lnTo>
                    <a:pt x="83591" y="880795"/>
                  </a:lnTo>
                  <a:lnTo>
                    <a:pt x="86842" y="876388"/>
                  </a:lnTo>
                  <a:lnTo>
                    <a:pt x="90043" y="870115"/>
                  </a:lnTo>
                  <a:lnTo>
                    <a:pt x="90830" y="869340"/>
                  </a:lnTo>
                  <a:lnTo>
                    <a:pt x="92189" y="868019"/>
                  </a:lnTo>
                  <a:lnTo>
                    <a:pt x="93129" y="867244"/>
                  </a:lnTo>
                  <a:lnTo>
                    <a:pt x="96926" y="864082"/>
                  </a:lnTo>
                  <a:lnTo>
                    <a:pt x="98856" y="862812"/>
                  </a:lnTo>
                  <a:lnTo>
                    <a:pt x="100990" y="861047"/>
                  </a:lnTo>
                  <a:lnTo>
                    <a:pt x="101638" y="860526"/>
                  </a:lnTo>
                  <a:lnTo>
                    <a:pt x="102222" y="860145"/>
                  </a:lnTo>
                  <a:lnTo>
                    <a:pt x="103568" y="858774"/>
                  </a:lnTo>
                  <a:lnTo>
                    <a:pt x="104355" y="857834"/>
                  </a:lnTo>
                  <a:lnTo>
                    <a:pt x="104876" y="856869"/>
                  </a:lnTo>
                  <a:lnTo>
                    <a:pt x="104825" y="856449"/>
                  </a:lnTo>
                  <a:lnTo>
                    <a:pt x="104495" y="856513"/>
                  </a:lnTo>
                  <a:lnTo>
                    <a:pt x="102997" y="856627"/>
                  </a:lnTo>
                  <a:lnTo>
                    <a:pt x="100825" y="857846"/>
                  </a:lnTo>
                  <a:lnTo>
                    <a:pt x="96799" y="861047"/>
                  </a:lnTo>
                  <a:lnTo>
                    <a:pt x="96596" y="860526"/>
                  </a:lnTo>
                  <a:lnTo>
                    <a:pt x="97180" y="859231"/>
                  </a:lnTo>
                  <a:lnTo>
                    <a:pt x="97929" y="858215"/>
                  </a:lnTo>
                  <a:lnTo>
                    <a:pt x="103746" y="852462"/>
                  </a:lnTo>
                  <a:lnTo>
                    <a:pt x="106756" y="849287"/>
                  </a:lnTo>
                  <a:lnTo>
                    <a:pt x="108115" y="847750"/>
                  </a:lnTo>
                  <a:lnTo>
                    <a:pt x="109397" y="846315"/>
                  </a:lnTo>
                  <a:close/>
                </a:path>
                <a:path w="1133475" h="2223770">
                  <a:moveTo>
                    <a:pt x="118097" y="833907"/>
                  </a:moveTo>
                  <a:lnTo>
                    <a:pt x="116408" y="835063"/>
                  </a:lnTo>
                  <a:lnTo>
                    <a:pt x="113055" y="837946"/>
                  </a:lnTo>
                  <a:lnTo>
                    <a:pt x="110807" y="840232"/>
                  </a:lnTo>
                  <a:lnTo>
                    <a:pt x="106756" y="842619"/>
                  </a:lnTo>
                  <a:lnTo>
                    <a:pt x="104584" y="845426"/>
                  </a:lnTo>
                  <a:lnTo>
                    <a:pt x="102425" y="847483"/>
                  </a:lnTo>
                  <a:lnTo>
                    <a:pt x="103073" y="847178"/>
                  </a:lnTo>
                  <a:lnTo>
                    <a:pt x="103695" y="846836"/>
                  </a:lnTo>
                  <a:lnTo>
                    <a:pt x="105041" y="846213"/>
                  </a:lnTo>
                  <a:lnTo>
                    <a:pt x="105841" y="846048"/>
                  </a:lnTo>
                  <a:lnTo>
                    <a:pt x="106616" y="845832"/>
                  </a:lnTo>
                  <a:lnTo>
                    <a:pt x="107353" y="844969"/>
                  </a:lnTo>
                  <a:lnTo>
                    <a:pt x="110172" y="842098"/>
                  </a:lnTo>
                  <a:lnTo>
                    <a:pt x="112483" y="839381"/>
                  </a:lnTo>
                  <a:lnTo>
                    <a:pt x="116192" y="836460"/>
                  </a:lnTo>
                  <a:lnTo>
                    <a:pt x="117868" y="835406"/>
                  </a:lnTo>
                  <a:lnTo>
                    <a:pt x="118097" y="833907"/>
                  </a:lnTo>
                  <a:close/>
                </a:path>
                <a:path w="1133475" h="2223770">
                  <a:moveTo>
                    <a:pt x="126326" y="673366"/>
                  </a:moveTo>
                  <a:lnTo>
                    <a:pt x="121577" y="674535"/>
                  </a:lnTo>
                  <a:lnTo>
                    <a:pt x="115836" y="679640"/>
                  </a:lnTo>
                  <a:lnTo>
                    <a:pt x="111975" y="687209"/>
                  </a:lnTo>
                  <a:lnTo>
                    <a:pt x="109702" y="689495"/>
                  </a:lnTo>
                  <a:lnTo>
                    <a:pt x="103759" y="694702"/>
                  </a:lnTo>
                  <a:lnTo>
                    <a:pt x="102628" y="694601"/>
                  </a:lnTo>
                  <a:lnTo>
                    <a:pt x="107581" y="687578"/>
                  </a:lnTo>
                  <a:lnTo>
                    <a:pt x="110820" y="683158"/>
                  </a:lnTo>
                  <a:lnTo>
                    <a:pt x="112115" y="679475"/>
                  </a:lnTo>
                  <a:lnTo>
                    <a:pt x="116306" y="674636"/>
                  </a:lnTo>
                  <a:lnTo>
                    <a:pt x="116890" y="673252"/>
                  </a:lnTo>
                  <a:lnTo>
                    <a:pt x="111379" y="676973"/>
                  </a:lnTo>
                  <a:lnTo>
                    <a:pt x="110807" y="676681"/>
                  </a:lnTo>
                  <a:lnTo>
                    <a:pt x="111010" y="673506"/>
                  </a:lnTo>
                  <a:lnTo>
                    <a:pt x="108305" y="675195"/>
                  </a:lnTo>
                  <a:lnTo>
                    <a:pt x="100901" y="684555"/>
                  </a:lnTo>
                  <a:lnTo>
                    <a:pt x="96951" y="686816"/>
                  </a:lnTo>
                  <a:lnTo>
                    <a:pt x="91160" y="693127"/>
                  </a:lnTo>
                  <a:lnTo>
                    <a:pt x="88823" y="695172"/>
                  </a:lnTo>
                  <a:lnTo>
                    <a:pt x="89052" y="691946"/>
                  </a:lnTo>
                  <a:lnTo>
                    <a:pt x="87922" y="693140"/>
                  </a:lnTo>
                  <a:lnTo>
                    <a:pt x="85928" y="695947"/>
                  </a:lnTo>
                  <a:lnTo>
                    <a:pt x="84505" y="697636"/>
                  </a:lnTo>
                  <a:lnTo>
                    <a:pt x="82880" y="699338"/>
                  </a:lnTo>
                  <a:lnTo>
                    <a:pt x="84162" y="699173"/>
                  </a:lnTo>
                  <a:lnTo>
                    <a:pt x="85940" y="698487"/>
                  </a:lnTo>
                  <a:lnTo>
                    <a:pt x="86487" y="699084"/>
                  </a:lnTo>
                  <a:lnTo>
                    <a:pt x="87147" y="699833"/>
                  </a:lnTo>
                  <a:lnTo>
                    <a:pt x="86880" y="701484"/>
                  </a:lnTo>
                  <a:lnTo>
                    <a:pt x="91033" y="697014"/>
                  </a:lnTo>
                  <a:lnTo>
                    <a:pt x="91084" y="697306"/>
                  </a:lnTo>
                  <a:lnTo>
                    <a:pt x="91287" y="697471"/>
                  </a:lnTo>
                  <a:lnTo>
                    <a:pt x="90335" y="700049"/>
                  </a:lnTo>
                  <a:lnTo>
                    <a:pt x="88125" y="702665"/>
                  </a:lnTo>
                  <a:lnTo>
                    <a:pt x="78130" y="712254"/>
                  </a:lnTo>
                  <a:lnTo>
                    <a:pt x="73139" y="717296"/>
                  </a:lnTo>
                  <a:lnTo>
                    <a:pt x="71767" y="720039"/>
                  </a:lnTo>
                  <a:lnTo>
                    <a:pt x="75247" y="720229"/>
                  </a:lnTo>
                  <a:lnTo>
                    <a:pt x="77431" y="719074"/>
                  </a:lnTo>
                  <a:lnTo>
                    <a:pt x="77038" y="722591"/>
                  </a:lnTo>
                  <a:lnTo>
                    <a:pt x="79146" y="721360"/>
                  </a:lnTo>
                  <a:lnTo>
                    <a:pt x="85674" y="716165"/>
                  </a:lnTo>
                  <a:lnTo>
                    <a:pt x="89039" y="713638"/>
                  </a:lnTo>
                  <a:lnTo>
                    <a:pt x="90830" y="714832"/>
                  </a:lnTo>
                  <a:lnTo>
                    <a:pt x="91465" y="715086"/>
                  </a:lnTo>
                  <a:lnTo>
                    <a:pt x="100418" y="706615"/>
                  </a:lnTo>
                  <a:lnTo>
                    <a:pt x="102476" y="700659"/>
                  </a:lnTo>
                  <a:lnTo>
                    <a:pt x="105435" y="696785"/>
                  </a:lnTo>
                  <a:lnTo>
                    <a:pt x="112623" y="689521"/>
                  </a:lnTo>
                  <a:lnTo>
                    <a:pt x="113461" y="687527"/>
                  </a:lnTo>
                  <a:lnTo>
                    <a:pt x="120573" y="677824"/>
                  </a:lnTo>
                  <a:lnTo>
                    <a:pt x="121653" y="676757"/>
                  </a:lnTo>
                  <a:lnTo>
                    <a:pt x="123342" y="676084"/>
                  </a:lnTo>
                  <a:lnTo>
                    <a:pt x="123113" y="677583"/>
                  </a:lnTo>
                  <a:lnTo>
                    <a:pt x="126326" y="673366"/>
                  </a:lnTo>
                  <a:close/>
                </a:path>
                <a:path w="1133475" h="2223770">
                  <a:moveTo>
                    <a:pt x="219862" y="544804"/>
                  </a:moveTo>
                  <a:lnTo>
                    <a:pt x="219341" y="542696"/>
                  </a:lnTo>
                  <a:lnTo>
                    <a:pt x="215011" y="544576"/>
                  </a:lnTo>
                  <a:lnTo>
                    <a:pt x="216789" y="539191"/>
                  </a:lnTo>
                  <a:lnTo>
                    <a:pt x="215277" y="539775"/>
                  </a:lnTo>
                  <a:lnTo>
                    <a:pt x="205574" y="547624"/>
                  </a:lnTo>
                  <a:lnTo>
                    <a:pt x="206286" y="543598"/>
                  </a:lnTo>
                  <a:lnTo>
                    <a:pt x="205270" y="544372"/>
                  </a:lnTo>
                  <a:lnTo>
                    <a:pt x="196773" y="553389"/>
                  </a:lnTo>
                  <a:lnTo>
                    <a:pt x="196164" y="554837"/>
                  </a:lnTo>
                  <a:lnTo>
                    <a:pt x="198996" y="554164"/>
                  </a:lnTo>
                  <a:lnTo>
                    <a:pt x="200355" y="553262"/>
                  </a:lnTo>
                  <a:lnTo>
                    <a:pt x="202171" y="552856"/>
                  </a:lnTo>
                  <a:lnTo>
                    <a:pt x="201676" y="553961"/>
                  </a:lnTo>
                  <a:lnTo>
                    <a:pt x="197281" y="558457"/>
                  </a:lnTo>
                  <a:lnTo>
                    <a:pt x="193675" y="560997"/>
                  </a:lnTo>
                  <a:lnTo>
                    <a:pt x="189687" y="569074"/>
                  </a:lnTo>
                  <a:lnTo>
                    <a:pt x="183121" y="574738"/>
                  </a:lnTo>
                  <a:lnTo>
                    <a:pt x="174536" y="587324"/>
                  </a:lnTo>
                  <a:lnTo>
                    <a:pt x="169811" y="588492"/>
                  </a:lnTo>
                  <a:lnTo>
                    <a:pt x="162775" y="594728"/>
                  </a:lnTo>
                  <a:lnTo>
                    <a:pt x="159181" y="597750"/>
                  </a:lnTo>
                  <a:lnTo>
                    <a:pt x="157238" y="600367"/>
                  </a:lnTo>
                  <a:lnTo>
                    <a:pt x="158686" y="602030"/>
                  </a:lnTo>
                  <a:lnTo>
                    <a:pt x="159461" y="602665"/>
                  </a:lnTo>
                  <a:lnTo>
                    <a:pt x="166027" y="596392"/>
                  </a:lnTo>
                  <a:lnTo>
                    <a:pt x="168884" y="594220"/>
                  </a:lnTo>
                  <a:lnTo>
                    <a:pt x="169557" y="595947"/>
                  </a:lnTo>
                  <a:lnTo>
                    <a:pt x="166560" y="598525"/>
                  </a:lnTo>
                  <a:lnTo>
                    <a:pt x="162293" y="604012"/>
                  </a:lnTo>
                  <a:lnTo>
                    <a:pt x="162369" y="605688"/>
                  </a:lnTo>
                  <a:lnTo>
                    <a:pt x="160820" y="608698"/>
                  </a:lnTo>
                  <a:lnTo>
                    <a:pt x="161366" y="608558"/>
                  </a:lnTo>
                  <a:lnTo>
                    <a:pt x="161582" y="608634"/>
                  </a:lnTo>
                  <a:lnTo>
                    <a:pt x="162941" y="607098"/>
                  </a:lnTo>
                  <a:lnTo>
                    <a:pt x="164071" y="604697"/>
                  </a:lnTo>
                  <a:lnTo>
                    <a:pt x="182232" y="585736"/>
                  </a:lnTo>
                  <a:lnTo>
                    <a:pt x="184099" y="583260"/>
                  </a:lnTo>
                  <a:lnTo>
                    <a:pt x="186105" y="580237"/>
                  </a:lnTo>
                  <a:lnTo>
                    <a:pt x="189623" y="575271"/>
                  </a:lnTo>
                  <a:lnTo>
                    <a:pt x="193700" y="570179"/>
                  </a:lnTo>
                  <a:lnTo>
                    <a:pt x="198310" y="565137"/>
                  </a:lnTo>
                  <a:lnTo>
                    <a:pt x="203454" y="560311"/>
                  </a:lnTo>
                  <a:lnTo>
                    <a:pt x="209003" y="555498"/>
                  </a:lnTo>
                  <a:lnTo>
                    <a:pt x="219862" y="544804"/>
                  </a:lnTo>
                  <a:close/>
                </a:path>
                <a:path w="1133475" h="2223770">
                  <a:moveTo>
                    <a:pt x="220141" y="544537"/>
                  </a:moveTo>
                  <a:lnTo>
                    <a:pt x="219951" y="544715"/>
                  </a:lnTo>
                  <a:lnTo>
                    <a:pt x="219862" y="544842"/>
                  </a:lnTo>
                  <a:lnTo>
                    <a:pt x="220141" y="544537"/>
                  </a:lnTo>
                  <a:close/>
                </a:path>
                <a:path w="1133475" h="2223770">
                  <a:moveTo>
                    <a:pt x="255155" y="614946"/>
                  </a:moveTo>
                  <a:lnTo>
                    <a:pt x="255028" y="614324"/>
                  </a:lnTo>
                  <a:lnTo>
                    <a:pt x="254622" y="614311"/>
                  </a:lnTo>
                  <a:lnTo>
                    <a:pt x="251561" y="615988"/>
                  </a:lnTo>
                  <a:lnTo>
                    <a:pt x="248754" y="617664"/>
                  </a:lnTo>
                  <a:lnTo>
                    <a:pt x="242836" y="625322"/>
                  </a:lnTo>
                  <a:lnTo>
                    <a:pt x="237121" y="629348"/>
                  </a:lnTo>
                  <a:lnTo>
                    <a:pt x="236994" y="633018"/>
                  </a:lnTo>
                  <a:lnTo>
                    <a:pt x="230746" y="638111"/>
                  </a:lnTo>
                  <a:lnTo>
                    <a:pt x="230505" y="637870"/>
                  </a:lnTo>
                  <a:lnTo>
                    <a:pt x="232473" y="633603"/>
                  </a:lnTo>
                  <a:lnTo>
                    <a:pt x="232511" y="633476"/>
                  </a:lnTo>
                  <a:lnTo>
                    <a:pt x="229666" y="633501"/>
                  </a:lnTo>
                  <a:lnTo>
                    <a:pt x="225310" y="638238"/>
                  </a:lnTo>
                  <a:lnTo>
                    <a:pt x="225310" y="644359"/>
                  </a:lnTo>
                  <a:lnTo>
                    <a:pt x="224396" y="645223"/>
                  </a:lnTo>
                  <a:lnTo>
                    <a:pt x="224802" y="644677"/>
                  </a:lnTo>
                  <a:lnTo>
                    <a:pt x="224942" y="644563"/>
                  </a:lnTo>
                  <a:lnTo>
                    <a:pt x="225310" y="644359"/>
                  </a:lnTo>
                  <a:lnTo>
                    <a:pt x="225310" y="638238"/>
                  </a:lnTo>
                  <a:lnTo>
                    <a:pt x="224434" y="639178"/>
                  </a:lnTo>
                  <a:lnTo>
                    <a:pt x="216903" y="645604"/>
                  </a:lnTo>
                  <a:lnTo>
                    <a:pt x="214617" y="647293"/>
                  </a:lnTo>
                  <a:lnTo>
                    <a:pt x="214566" y="644728"/>
                  </a:lnTo>
                  <a:lnTo>
                    <a:pt x="213791" y="645007"/>
                  </a:lnTo>
                  <a:lnTo>
                    <a:pt x="212902" y="645769"/>
                  </a:lnTo>
                  <a:lnTo>
                    <a:pt x="211201" y="647382"/>
                  </a:lnTo>
                  <a:lnTo>
                    <a:pt x="209816" y="649020"/>
                  </a:lnTo>
                  <a:lnTo>
                    <a:pt x="213296" y="647941"/>
                  </a:lnTo>
                  <a:lnTo>
                    <a:pt x="211848" y="650100"/>
                  </a:lnTo>
                  <a:lnTo>
                    <a:pt x="206959" y="655751"/>
                  </a:lnTo>
                  <a:lnTo>
                    <a:pt x="206222" y="657186"/>
                  </a:lnTo>
                  <a:lnTo>
                    <a:pt x="205790" y="660692"/>
                  </a:lnTo>
                  <a:lnTo>
                    <a:pt x="203746" y="665048"/>
                  </a:lnTo>
                  <a:lnTo>
                    <a:pt x="201155" y="668985"/>
                  </a:lnTo>
                  <a:lnTo>
                    <a:pt x="197218" y="675119"/>
                  </a:lnTo>
                  <a:lnTo>
                    <a:pt x="196824" y="675754"/>
                  </a:lnTo>
                  <a:lnTo>
                    <a:pt x="196646" y="676262"/>
                  </a:lnTo>
                  <a:lnTo>
                    <a:pt x="196392" y="676821"/>
                  </a:lnTo>
                  <a:lnTo>
                    <a:pt x="197053" y="676262"/>
                  </a:lnTo>
                  <a:lnTo>
                    <a:pt x="197967" y="675627"/>
                  </a:lnTo>
                  <a:lnTo>
                    <a:pt x="203301" y="668909"/>
                  </a:lnTo>
                  <a:lnTo>
                    <a:pt x="208051" y="664260"/>
                  </a:lnTo>
                  <a:lnTo>
                    <a:pt x="212725" y="662025"/>
                  </a:lnTo>
                  <a:lnTo>
                    <a:pt x="213220" y="661771"/>
                  </a:lnTo>
                  <a:lnTo>
                    <a:pt x="214223" y="661073"/>
                  </a:lnTo>
                  <a:lnTo>
                    <a:pt x="219773" y="654456"/>
                  </a:lnTo>
                  <a:lnTo>
                    <a:pt x="225234" y="650976"/>
                  </a:lnTo>
                  <a:lnTo>
                    <a:pt x="226161" y="650011"/>
                  </a:lnTo>
                  <a:lnTo>
                    <a:pt x="232194" y="643712"/>
                  </a:lnTo>
                  <a:lnTo>
                    <a:pt x="235254" y="641438"/>
                  </a:lnTo>
                  <a:lnTo>
                    <a:pt x="235750" y="638771"/>
                  </a:lnTo>
                  <a:lnTo>
                    <a:pt x="232956" y="641324"/>
                  </a:lnTo>
                  <a:lnTo>
                    <a:pt x="229196" y="643737"/>
                  </a:lnTo>
                  <a:lnTo>
                    <a:pt x="227050" y="645502"/>
                  </a:lnTo>
                  <a:lnTo>
                    <a:pt x="222707" y="650011"/>
                  </a:lnTo>
                  <a:lnTo>
                    <a:pt x="222275" y="649592"/>
                  </a:lnTo>
                  <a:lnTo>
                    <a:pt x="223304" y="647941"/>
                  </a:lnTo>
                  <a:lnTo>
                    <a:pt x="223710" y="647293"/>
                  </a:lnTo>
                  <a:lnTo>
                    <a:pt x="225005" y="645223"/>
                  </a:lnTo>
                  <a:lnTo>
                    <a:pt x="225552" y="644359"/>
                  </a:lnTo>
                  <a:lnTo>
                    <a:pt x="225691" y="644131"/>
                  </a:lnTo>
                  <a:lnTo>
                    <a:pt x="228333" y="641223"/>
                  </a:lnTo>
                  <a:lnTo>
                    <a:pt x="233095" y="638111"/>
                  </a:lnTo>
                  <a:lnTo>
                    <a:pt x="234708" y="637057"/>
                  </a:lnTo>
                  <a:lnTo>
                    <a:pt x="237959" y="634339"/>
                  </a:lnTo>
                  <a:lnTo>
                    <a:pt x="243065" y="625665"/>
                  </a:lnTo>
                  <a:lnTo>
                    <a:pt x="254469" y="615708"/>
                  </a:lnTo>
                  <a:lnTo>
                    <a:pt x="255155" y="614946"/>
                  </a:lnTo>
                  <a:close/>
                </a:path>
                <a:path w="1133475" h="2223770">
                  <a:moveTo>
                    <a:pt x="369468" y="1011529"/>
                  </a:moveTo>
                  <a:lnTo>
                    <a:pt x="364553" y="1010069"/>
                  </a:lnTo>
                  <a:lnTo>
                    <a:pt x="363982" y="1009230"/>
                  </a:lnTo>
                  <a:lnTo>
                    <a:pt x="360680" y="1008087"/>
                  </a:lnTo>
                  <a:lnTo>
                    <a:pt x="361111" y="1005941"/>
                  </a:lnTo>
                  <a:lnTo>
                    <a:pt x="353314" y="1008684"/>
                  </a:lnTo>
                  <a:lnTo>
                    <a:pt x="350926" y="1008075"/>
                  </a:lnTo>
                  <a:lnTo>
                    <a:pt x="344538" y="1009942"/>
                  </a:lnTo>
                  <a:lnTo>
                    <a:pt x="341210" y="1008583"/>
                  </a:lnTo>
                  <a:lnTo>
                    <a:pt x="338251" y="1008951"/>
                  </a:lnTo>
                  <a:lnTo>
                    <a:pt x="330809" y="1011377"/>
                  </a:lnTo>
                  <a:lnTo>
                    <a:pt x="328244" y="1011732"/>
                  </a:lnTo>
                  <a:lnTo>
                    <a:pt x="321157" y="1011631"/>
                  </a:lnTo>
                  <a:lnTo>
                    <a:pt x="312801" y="1014844"/>
                  </a:lnTo>
                  <a:lnTo>
                    <a:pt x="305333" y="1017092"/>
                  </a:lnTo>
                  <a:lnTo>
                    <a:pt x="304660" y="1017295"/>
                  </a:lnTo>
                  <a:lnTo>
                    <a:pt x="302933" y="1018298"/>
                  </a:lnTo>
                  <a:lnTo>
                    <a:pt x="301764" y="1019124"/>
                  </a:lnTo>
                  <a:lnTo>
                    <a:pt x="302475" y="1019213"/>
                  </a:lnTo>
                  <a:lnTo>
                    <a:pt x="305358" y="1018946"/>
                  </a:lnTo>
                  <a:lnTo>
                    <a:pt x="309041" y="1017511"/>
                  </a:lnTo>
                  <a:lnTo>
                    <a:pt x="309638" y="1019162"/>
                  </a:lnTo>
                  <a:lnTo>
                    <a:pt x="304101" y="1023708"/>
                  </a:lnTo>
                  <a:lnTo>
                    <a:pt x="303237" y="1025232"/>
                  </a:lnTo>
                  <a:lnTo>
                    <a:pt x="304698" y="1025918"/>
                  </a:lnTo>
                  <a:lnTo>
                    <a:pt x="306247" y="1026020"/>
                  </a:lnTo>
                  <a:lnTo>
                    <a:pt x="303326" y="1028153"/>
                  </a:lnTo>
                  <a:lnTo>
                    <a:pt x="310210" y="1026820"/>
                  </a:lnTo>
                  <a:lnTo>
                    <a:pt x="311912" y="1024801"/>
                  </a:lnTo>
                  <a:lnTo>
                    <a:pt x="323888" y="1019238"/>
                  </a:lnTo>
                  <a:lnTo>
                    <a:pt x="324446" y="1018374"/>
                  </a:lnTo>
                  <a:lnTo>
                    <a:pt x="321665" y="1018705"/>
                  </a:lnTo>
                  <a:lnTo>
                    <a:pt x="317550" y="1019517"/>
                  </a:lnTo>
                  <a:lnTo>
                    <a:pt x="317093" y="1019340"/>
                  </a:lnTo>
                  <a:lnTo>
                    <a:pt x="317487" y="1018819"/>
                  </a:lnTo>
                  <a:lnTo>
                    <a:pt x="318897" y="1018019"/>
                  </a:lnTo>
                  <a:lnTo>
                    <a:pt x="324485" y="1016520"/>
                  </a:lnTo>
                  <a:lnTo>
                    <a:pt x="330161" y="1014564"/>
                  </a:lnTo>
                  <a:lnTo>
                    <a:pt x="339026" y="1013345"/>
                  </a:lnTo>
                  <a:lnTo>
                    <a:pt x="339204" y="1013955"/>
                  </a:lnTo>
                  <a:lnTo>
                    <a:pt x="332257" y="1018984"/>
                  </a:lnTo>
                  <a:lnTo>
                    <a:pt x="321652" y="1024051"/>
                  </a:lnTo>
                  <a:lnTo>
                    <a:pt x="319849" y="1025118"/>
                  </a:lnTo>
                  <a:lnTo>
                    <a:pt x="321398" y="1025525"/>
                  </a:lnTo>
                  <a:lnTo>
                    <a:pt x="323583" y="1025220"/>
                  </a:lnTo>
                  <a:lnTo>
                    <a:pt x="327113" y="1024534"/>
                  </a:lnTo>
                  <a:lnTo>
                    <a:pt x="330796" y="1021969"/>
                  </a:lnTo>
                  <a:lnTo>
                    <a:pt x="338366" y="1020013"/>
                  </a:lnTo>
                  <a:lnTo>
                    <a:pt x="335610" y="1022794"/>
                  </a:lnTo>
                  <a:lnTo>
                    <a:pt x="343674" y="1020152"/>
                  </a:lnTo>
                  <a:lnTo>
                    <a:pt x="347218" y="1020597"/>
                  </a:lnTo>
                  <a:lnTo>
                    <a:pt x="357403" y="1017206"/>
                  </a:lnTo>
                  <a:lnTo>
                    <a:pt x="352704" y="1022553"/>
                  </a:lnTo>
                  <a:lnTo>
                    <a:pt x="355396" y="1021524"/>
                  </a:lnTo>
                  <a:lnTo>
                    <a:pt x="364972" y="1016431"/>
                  </a:lnTo>
                  <a:lnTo>
                    <a:pt x="369468" y="1011529"/>
                  </a:lnTo>
                  <a:close/>
                </a:path>
                <a:path w="1133475" h="2223770">
                  <a:moveTo>
                    <a:pt x="386664" y="574929"/>
                  </a:moveTo>
                  <a:lnTo>
                    <a:pt x="386130" y="574573"/>
                  </a:lnTo>
                  <a:lnTo>
                    <a:pt x="385318" y="575195"/>
                  </a:lnTo>
                  <a:lnTo>
                    <a:pt x="379056" y="580948"/>
                  </a:lnTo>
                  <a:lnTo>
                    <a:pt x="376555" y="579577"/>
                  </a:lnTo>
                  <a:lnTo>
                    <a:pt x="366369" y="589038"/>
                  </a:lnTo>
                  <a:lnTo>
                    <a:pt x="366268" y="587311"/>
                  </a:lnTo>
                  <a:lnTo>
                    <a:pt x="369049" y="582510"/>
                  </a:lnTo>
                  <a:lnTo>
                    <a:pt x="368744" y="582091"/>
                  </a:lnTo>
                  <a:lnTo>
                    <a:pt x="360527" y="590765"/>
                  </a:lnTo>
                  <a:lnTo>
                    <a:pt x="358609" y="589191"/>
                  </a:lnTo>
                  <a:lnTo>
                    <a:pt x="361010" y="585965"/>
                  </a:lnTo>
                  <a:lnTo>
                    <a:pt x="364769" y="581736"/>
                  </a:lnTo>
                  <a:lnTo>
                    <a:pt x="365772" y="580745"/>
                  </a:lnTo>
                  <a:lnTo>
                    <a:pt x="366229" y="580047"/>
                  </a:lnTo>
                  <a:lnTo>
                    <a:pt x="365226" y="580771"/>
                  </a:lnTo>
                  <a:lnTo>
                    <a:pt x="362305" y="583692"/>
                  </a:lnTo>
                  <a:lnTo>
                    <a:pt x="361010" y="584733"/>
                  </a:lnTo>
                  <a:lnTo>
                    <a:pt x="360172" y="583831"/>
                  </a:lnTo>
                  <a:lnTo>
                    <a:pt x="358813" y="584568"/>
                  </a:lnTo>
                  <a:lnTo>
                    <a:pt x="354888" y="590473"/>
                  </a:lnTo>
                  <a:lnTo>
                    <a:pt x="350977" y="594410"/>
                  </a:lnTo>
                  <a:lnTo>
                    <a:pt x="345554" y="600697"/>
                  </a:lnTo>
                  <a:lnTo>
                    <a:pt x="345198" y="601903"/>
                  </a:lnTo>
                  <a:lnTo>
                    <a:pt x="350405" y="600163"/>
                  </a:lnTo>
                  <a:lnTo>
                    <a:pt x="350507" y="600341"/>
                  </a:lnTo>
                  <a:lnTo>
                    <a:pt x="348488" y="605497"/>
                  </a:lnTo>
                  <a:lnTo>
                    <a:pt x="348907" y="605675"/>
                  </a:lnTo>
                  <a:lnTo>
                    <a:pt x="349161" y="607263"/>
                  </a:lnTo>
                  <a:lnTo>
                    <a:pt x="347522" y="609777"/>
                  </a:lnTo>
                  <a:lnTo>
                    <a:pt x="340563" y="615873"/>
                  </a:lnTo>
                  <a:lnTo>
                    <a:pt x="336753" y="622388"/>
                  </a:lnTo>
                  <a:lnTo>
                    <a:pt x="331711" y="625246"/>
                  </a:lnTo>
                  <a:lnTo>
                    <a:pt x="330301" y="626681"/>
                  </a:lnTo>
                  <a:lnTo>
                    <a:pt x="330288" y="627253"/>
                  </a:lnTo>
                  <a:lnTo>
                    <a:pt x="330542" y="628713"/>
                  </a:lnTo>
                  <a:lnTo>
                    <a:pt x="336499" y="622858"/>
                  </a:lnTo>
                  <a:lnTo>
                    <a:pt x="341096" y="618972"/>
                  </a:lnTo>
                  <a:lnTo>
                    <a:pt x="352780" y="606577"/>
                  </a:lnTo>
                  <a:lnTo>
                    <a:pt x="359841" y="599554"/>
                  </a:lnTo>
                  <a:lnTo>
                    <a:pt x="366737" y="593712"/>
                  </a:lnTo>
                  <a:lnTo>
                    <a:pt x="373341" y="589724"/>
                  </a:lnTo>
                  <a:lnTo>
                    <a:pt x="379272" y="585431"/>
                  </a:lnTo>
                  <a:lnTo>
                    <a:pt x="383832" y="580339"/>
                  </a:lnTo>
                  <a:lnTo>
                    <a:pt x="386664" y="574929"/>
                  </a:lnTo>
                  <a:close/>
                </a:path>
                <a:path w="1133475" h="2223770">
                  <a:moveTo>
                    <a:pt x="563245" y="2024164"/>
                  </a:moveTo>
                  <a:lnTo>
                    <a:pt x="559917" y="2024164"/>
                  </a:lnTo>
                  <a:lnTo>
                    <a:pt x="558063" y="2028444"/>
                  </a:lnTo>
                  <a:lnTo>
                    <a:pt x="563245" y="2024164"/>
                  </a:lnTo>
                  <a:close/>
                </a:path>
                <a:path w="1133475" h="2223770">
                  <a:moveTo>
                    <a:pt x="574128" y="2167585"/>
                  </a:moveTo>
                  <a:close/>
                </a:path>
                <a:path w="1133475" h="2223770">
                  <a:moveTo>
                    <a:pt x="579729" y="2163661"/>
                  </a:moveTo>
                  <a:lnTo>
                    <a:pt x="577367" y="2165566"/>
                  </a:lnTo>
                  <a:lnTo>
                    <a:pt x="575792" y="2166543"/>
                  </a:lnTo>
                  <a:lnTo>
                    <a:pt x="573938" y="2167953"/>
                  </a:lnTo>
                  <a:lnTo>
                    <a:pt x="571957" y="2171369"/>
                  </a:lnTo>
                  <a:lnTo>
                    <a:pt x="570153" y="2174379"/>
                  </a:lnTo>
                  <a:lnTo>
                    <a:pt x="565861" y="2177364"/>
                  </a:lnTo>
                  <a:lnTo>
                    <a:pt x="561073" y="2181517"/>
                  </a:lnTo>
                  <a:lnTo>
                    <a:pt x="551103" y="2192121"/>
                  </a:lnTo>
                  <a:lnTo>
                    <a:pt x="546138" y="2196579"/>
                  </a:lnTo>
                  <a:lnTo>
                    <a:pt x="545769" y="2196871"/>
                  </a:lnTo>
                  <a:lnTo>
                    <a:pt x="544779" y="2198141"/>
                  </a:lnTo>
                  <a:lnTo>
                    <a:pt x="543585" y="2200186"/>
                  </a:lnTo>
                  <a:lnTo>
                    <a:pt x="543585" y="2204796"/>
                  </a:lnTo>
                  <a:lnTo>
                    <a:pt x="542950" y="2205888"/>
                  </a:lnTo>
                  <a:lnTo>
                    <a:pt x="540397" y="2208974"/>
                  </a:lnTo>
                  <a:lnTo>
                    <a:pt x="537857" y="2210714"/>
                  </a:lnTo>
                  <a:lnTo>
                    <a:pt x="538010" y="2209838"/>
                  </a:lnTo>
                  <a:lnTo>
                    <a:pt x="542874" y="2204008"/>
                  </a:lnTo>
                  <a:lnTo>
                    <a:pt x="543318" y="2204466"/>
                  </a:lnTo>
                  <a:lnTo>
                    <a:pt x="543585" y="2204796"/>
                  </a:lnTo>
                  <a:lnTo>
                    <a:pt x="543585" y="2200186"/>
                  </a:lnTo>
                  <a:lnTo>
                    <a:pt x="541972" y="2202942"/>
                  </a:lnTo>
                  <a:lnTo>
                    <a:pt x="537756" y="2207196"/>
                  </a:lnTo>
                  <a:lnTo>
                    <a:pt x="531812" y="2215515"/>
                  </a:lnTo>
                  <a:lnTo>
                    <a:pt x="529920" y="2217178"/>
                  </a:lnTo>
                  <a:lnTo>
                    <a:pt x="528066" y="2215934"/>
                  </a:lnTo>
                  <a:lnTo>
                    <a:pt x="526973" y="2216670"/>
                  </a:lnTo>
                  <a:lnTo>
                    <a:pt x="523760" y="2221852"/>
                  </a:lnTo>
                  <a:lnTo>
                    <a:pt x="523113" y="2223008"/>
                  </a:lnTo>
                  <a:lnTo>
                    <a:pt x="524027" y="2223097"/>
                  </a:lnTo>
                  <a:lnTo>
                    <a:pt x="524954" y="2223160"/>
                  </a:lnTo>
                  <a:lnTo>
                    <a:pt x="525881" y="2223249"/>
                  </a:lnTo>
                  <a:lnTo>
                    <a:pt x="528624" y="2220506"/>
                  </a:lnTo>
                  <a:lnTo>
                    <a:pt x="532142" y="2217178"/>
                  </a:lnTo>
                  <a:lnTo>
                    <a:pt x="533234" y="2216150"/>
                  </a:lnTo>
                  <a:lnTo>
                    <a:pt x="533425" y="2219261"/>
                  </a:lnTo>
                  <a:lnTo>
                    <a:pt x="534593" y="2217623"/>
                  </a:lnTo>
                  <a:lnTo>
                    <a:pt x="535863" y="2216150"/>
                  </a:lnTo>
                  <a:lnTo>
                    <a:pt x="536244" y="2215705"/>
                  </a:lnTo>
                  <a:lnTo>
                    <a:pt x="539051" y="2214397"/>
                  </a:lnTo>
                  <a:lnTo>
                    <a:pt x="540042" y="2214372"/>
                  </a:lnTo>
                  <a:lnTo>
                    <a:pt x="544131" y="2212556"/>
                  </a:lnTo>
                  <a:lnTo>
                    <a:pt x="545719" y="2210828"/>
                  </a:lnTo>
                  <a:lnTo>
                    <a:pt x="548563" y="2206129"/>
                  </a:lnTo>
                  <a:lnTo>
                    <a:pt x="549732" y="2204008"/>
                  </a:lnTo>
                  <a:lnTo>
                    <a:pt x="550011" y="2203488"/>
                  </a:lnTo>
                  <a:lnTo>
                    <a:pt x="549973" y="2202650"/>
                  </a:lnTo>
                  <a:lnTo>
                    <a:pt x="548081" y="2203373"/>
                  </a:lnTo>
                  <a:lnTo>
                    <a:pt x="552234" y="2197862"/>
                  </a:lnTo>
                  <a:lnTo>
                    <a:pt x="569429" y="2179751"/>
                  </a:lnTo>
                  <a:lnTo>
                    <a:pt x="568985" y="2181644"/>
                  </a:lnTo>
                  <a:lnTo>
                    <a:pt x="570509" y="2179751"/>
                  </a:lnTo>
                  <a:lnTo>
                    <a:pt x="571588" y="2178418"/>
                  </a:lnTo>
                  <a:lnTo>
                    <a:pt x="572439" y="2177364"/>
                  </a:lnTo>
                  <a:lnTo>
                    <a:pt x="570344" y="2178418"/>
                  </a:lnTo>
                  <a:lnTo>
                    <a:pt x="571169" y="2177072"/>
                  </a:lnTo>
                  <a:lnTo>
                    <a:pt x="577253" y="2167483"/>
                  </a:lnTo>
                  <a:lnTo>
                    <a:pt x="579729" y="2163661"/>
                  </a:lnTo>
                  <a:close/>
                </a:path>
                <a:path w="1133475" h="2223770">
                  <a:moveTo>
                    <a:pt x="620242" y="958532"/>
                  </a:moveTo>
                  <a:lnTo>
                    <a:pt x="620052" y="958253"/>
                  </a:lnTo>
                  <a:lnTo>
                    <a:pt x="611035" y="959751"/>
                  </a:lnTo>
                  <a:lnTo>
                    <a:pt x="610501" y="959510"/>
                  </a:lnTo>
                  <a:lnTo>
                    <a:pt x="613892" y="957148"/>
                  </a:lnTo>
                  <a:lnTo>
                    <a:pt x="616458" y="955738"/>
                  </a:lnTo>
                  <a:lnTo>
                    <a:pt x="617867" y="954570"/>
                  </a:lnTo>
                  <a:lnTo>
                    <a:pt x="617334" y="953998"/>
                  </a:lnTo>
                  <a:lnTo>
                    <a:pt x="615594" y="954430"/>
                  </a:lnTo>
                  <a:lnTo>
                    <a:pt x="607275" y="957643"/>
                  </a:lnTo>
                  <a:lnTo>
                    <a:pt x="601560" y="959472"/>
                  </a:lnTo>
                  <a:lnTo>
                    <a:pt x="601319" y="956322"/>
                  </a:lnTo>
                  <a:lnTo>
                    <a:pt x="599782" y="956818"/>
                  </a:lnTo>
                  <a:lnTo>
                    <a:pt x="595871" y="959523"/>
                  </a:lnTo>
                  <a:lnTo>
                    <a:pt x="592328" y="960335"/>
                  </a:lnTo>
                  <a:lnTo>
                    <a:pt x="576821" y="964742"/>
                  </a:lnTo>
                  <a:lnTo>
                    <a:pt x="574179" y="968070"/>
                  </a:lnTo>
                  <a:lnTo>
                    <a:pt x="572592" y="969086"/>
                  </a:lnTo>
                  <a:lnTo>
                    <a:pt x="563778" y="971537"/>
                  </a:lnTo>
                  <a:lnTo>
                    <a:pt x="558088" y="975664"/>
                  </a:lnTo>
                  <a:lnTo>
                    <a:pt x="548690" y="978281"/>
                  </a:lnTo>
                  <a:lnTo>
                    <a:pt x="543648" y="980071"/>
                  </a:lnTo>
                  <a:lnTo>
                    <a:pt x="542226" y="980859"/>
                  </a:lnTo>
                  <a:lnTo>
                    <a:pt x="542721" y="981316"/>
                  </a:lnTo>
                  <a:lnTo>
                    <a:pt x="543115" y="981671"/>
                  </a:lnTo>
                  <a:lnTo>
                    <a:pt x="545007" y="981075"/>
                  </a:lnTo>
                  <a:lnTo>
                    <a:pt x="551776" y="978027"/>
                  </a:lnTo>
                  <a:lnTo>
                    <a:pt x="556361" y="976807"/>
                  </a:lnTo>
                  <a:lnTo>
                    <a:pt x="562927" y="976757"/>
                  </a:lnTo>
                  <a:lnTo>
                    <a:pt x="566381" y="975982"/>
                  </a:lnTo>
                  <a:lnTo>
                    <a:pt x="575106" y="973518"/>
                  </a:lnTo>
                  <a:lnTo>
                    <a:pt x="579107" y="972807"/>
                  </a:lnTo>
                  <a:lnTo>
                    <a:pt x="583793" y="973239"/>
                  </a:lnTo>
                  <a:lnTo>
                    <a:pt x="586867" y="972705"/>
                  </a:lnTo>
                  <a:lnTo>
                    <a:pt x="589572" y="973124"/>
                  </a:lnTo>
                  <a:lnTo>
                    <a:pt x="592010" y="972502"/>
                  </a:lnTo>
                  <a:lnTo>
                    <a:pt x="593598" y="969924"/>
                  </a:lnTo>
                  <a:lnTo>
                    <a:pt x="596328" y="968654"/>
                  </a:lnTo>
                  <a:lnTo>
                    <a:pt x="612914" y="962825"/>
                  </a:lnTo>
                  <a:lnTo>
                    <a:pt x="620242" y="958532"/>
                  </a:lnTo>
                  <a:close/>
                </a:path>
                <a:path w="1133475" h="2223770">
                  <a:moveTo>
                    <a:pt x="639508" y="1937626"/>
                  </a:moveTo>
                  <a:lnTo>
                    <a:pt x="639318" y="1937740"/>
                  </a:lnTo>
                  <a:lnTo>
                    <a:pt x="639445" y="1937702"/>
                  </a:lnTo>
                  <a:close/>
                </a:path>
                <a:path w="1133475" h="2223770">
                  <a:moveTo>
                    <a:pt x="646061" y="1933067"/>
                  </a:moveTo>
                  <a:lnTo>
                    <a:pt x="643496" y="1935632"/>
                  </a:lnTo>
                  <a:lnTo>
                    <a:pt x="640867" y="1938286"/>
                  </a:lnTo>
                  <a:lnTo>
                    <a:pt x="640295" y="1937766"/>
                  </a:lnTo>
                  <a:lnTo>
                    <a:pt x="632993" y="1945373"/>
                  </a:lnTo>
                  <a:lnTo>
                    <a:pt x="631875" y="1945538"/>
                  </a:lnTo>
                  <a:lnTo>
                    <a:pt x="631748" y="1945792"/>
                  </a:lnTo>
                  <a:lnTo>
                    <a:pt x="627468" y="1948484"/>
                  </a:lnTo>
                  <a:lnTo>
                    <a:pt x="623112" y="1951050"/>
                  </a:lnTo>
                  <a:lnTo>
                    <a:pt x="613816" y="1964575"/>
                  </a:lnTo>
                  <a:lnTo>
                    <a:pt x="609168" y="1968690"/>
                  </a:lnTo>
                  <a:lnTo>
                    <a:pt x="599605" y="1976208"/>
                  </a:lnTo>
                  <a:lnTo>
                    <a:pt x="594855" y="1981034"/>
                  </a:lnTo>
                  <a:lnTo>
                    <a:pt x="587413" y="1991995"/>
                  </a:lnTo>
                  <a:lnTo>
                    <a:pt x="582815" y="1997163"/>
                  </a:lnTo>
                  <a:lnTo>
                    <a:pt x="579234" y="2003590"/>
                  </a:lnTo>
                  <a:lnTo>
                    <a:pt x="577392" y="2005545"/>
                  </a:lnTo>
                  <a:lnTo>
                    <a:pt x="575106" y="2007514"/>
                  </a:lnTo>
                  <a:lnTo>
                    <a:pt x="570585" y="2011502"/>
                  </a:lnTo>
                  <a:lnTo>
                    <a:pt x="569036" y="2012911"/>
                  </a:lnTo>
                  <a:lnTo>
                    <a:pt x="566661" y="2015972"/>
                  </a:lnTo>
                  <a:lnTo>
                    <a:pt x="566305" y="2015096"/>
                  </a:lnTo>
                  <a:lnTo>
                    <a:pt x="566153" y="2014626"/>
                  </a:lnTo>
                  <a:lnTo>
                    <a:pt x="568007" y="2011997"/>
                  </a:lnTo>
                  <a:lnTo>
                    <a:pt x="570979" y="2007082"/>
                  </a:lnTo>
                  <a:lnTo>
                    <a:pt x="573087" y="2004339"/>
                  </a:lnTo>
                  <a:lnTo>
                    <a:pt x="577151" y="2002015"/>
                  </a:lnTo>
                  <a:lnTo>
                    <a:pt x="578586" y="2000516"/>
                  </a:lnTo>
                  <a:lnTo>
                    <a:pt x="581812" y="1996668"/>
                  </a:lnTo>
                  <a:lnTo>
                    <a:pt x="583311" y="1995170"/>
                  </a:lnTo>
                  <a:lnTo>
                    <a:pt x="584517" y="1993963"/>
                  </a:lnTo>
                  <a:lnTo>
                    <a:pt x="584733" y="1991144"/>
                  </a:lnTo>
                  <a:lnTo>
                    <a:pt x="580859" y="1995170"/>
                  </a:lnTo>
                  <a:lnTo>
                    <a:pt x="579920" y="1994725"/>
                  </a:lnTo>
                  <a:lnTo>
                    <a:pt x="578739" y="1996008"/>
                  </a:lnTo>
                  <a:lnTo>
                    <a:pt x="577964" y="1996782"/>
                  </a:lnTo>
                  <a:lnTo>
                    <a:pt x="572300" y="2002764"/>
                  </a:lnTo>
                  <a:lnTo>
                    <a:pt x="566699" y="2009127"/>
                  </a:lnTo>
                  <a:lnTo>
                    <a:pt x="561124" y="2015528"/>
                  </a:lnTo>
                  <a:lnTo>
                    <a:pt x="555332" y="2021840"/>
                  </a:lnTo>
                  <a:lnTo>
                    <a:pt x="554189" y="2023046"/>
                  </a:lnTo>
                  <a:lnTo>
                    <a:pt x="554672" y="2023478"/>
                  </a:lnTo>
                  <a:lnTo>
                    <a:pt x="557771" y="2021560"/>
                  </a:lnTo>
                  <a:lnTo>
                    <a:pt x="556539" y="2023732"/>
                  </a:lnTo>
                  <a:lnTo>
                    <a:pt x="556031" y="2025180"/>
                  </a:lnTo>
                  <a:lnTo>
                    <a:pt x="554278" y="2027262"/>
                  </a:lnTo>
                  <a:lnTo>
                    <a:pt x="551878" y="2030387"/>
                  </a:lnTo>
                  <a:lnTo>
                    <a:pt x="558634" y="2024291"/>
                  </a:lnTo>
                  <a:lnTo>
                    <a:pt x="559854" y="2024189"/>
                  </a:lnTo>
                  <a:lnTo>
                    <a:pt x="557250" y="2024164"/>
                  </a:lnTo>
                  <a:lnTo>
                    <a:pt x="556755" y="2024722"/>
                  </a:lnTo>
                  <a:lnTo>
                    <a:pt x="556539" y="2024849"/>
                  </a:lnTo>
                  <a:lnTo>
                    <a:pt x="557250" y="2024164"/>
                  </a:lnTo>
                  <a:lnTo>
                    <a:pt x="563257" y="2024151"/>
                  </a:lnTo>
                  <a:lnTo>
                    <a:pt x="564070" y="2023478"/>
                  </a:lnTo>
                  <a:lnTo>
                    <a:pt x="566585" y="2021560"/>
                  </a:lnTo>
                  <a:lnTo>
                    <a:pt x="571449" y="2017953"/>
                  </a:lnTo>
                  <a:lnTo>
                    <a:pt x="573887" y="2015972"/>
                  </a:lnTo>
                  <a:lnTo>
                    <a:pt x="581342" y="2007692"/>
                  </a:lnTo>
                  <a:lnTo>
                    <a:pt x="581037" y="2007425"/>
                  </a:lnTo>
                  <a:lnTo>
                    <a:pt x="578789" y="2008708"/>
                  </a:lnTo>
                  <a:lnTo>
                    <a:pt x="577418" y="2009533"/>
                  </a:lnTo>
                  <a:lnTo>
                    <a:pt x="576795" y="2008581"/>
                  </a:lnTo>
                  <a:lnTo>
                    <a:pt x="577227" y="2007514"/>
                  </a:lnTo>
                  <a:lnTo>
                    <a:pt x="578358" y="2006384"/>
                  </a:lnTo>
                  <a:lnTo>
                    <a:pt x="584352" y="2000897"/>
                  </a:lnTo>
                  <a:lnTo>
                    <a:pt x="587298" y="1998256"/>
                  </a:lnTo>
                  <a:lnTo>
                    <a:pt x="586613" y="1996960"/>
                  </a:lnTo>
                  <a:lnTo>
                    <a:pt x="589508" y="1993785"/>
                  </a:lnTo>
                  <a:lnTo>
                    <a:pt x="590753" y="1992604"/>
                  </a:lnTo>
                  <a:lnTo>
                    <a:pt x="596823" y="1988667"/>
                  </a:lnTo>
                  <a:lnTo>
                    <a:pt x="603211" y="1982279"/>
                  </a:lnTo>
                  <a:lnTo>
                    <a:pt x="611784" y="1975421"/>
                  </a:lnTo>
                  <a:lnTo>
                    <a:pt x="613702" y="1972894"/>
                  </a:lnTo>
                  <a:lnTo>
                    <a:pt x="616318" y="1968093"/>
                  </a:lnTo>
                  <a:lnTo>
                    <a:pt x="616508" y="1967801"/>
                  </a:lnTo>
                  <a:lnTo>
                    <a:pt x="618553" y="1964626"/>
                  </a:lnTo>
                  <a:lnTo>
                    <a:pt x="614946" y="1966899"/>
                  </a:lnTo>
                  <a:lnTo>
                    <a:pt x="613486" y="1967801"/>
                  </a:lnTo>
                  <a:lnTo>
                    <a:pt x="614438" y="1966048"/>
                  </a:lnTo>
                  <a:lnTo>
                    <a:pt x="619721" y="1959406"/>
                  </a:lnTo>
                  <a:lnTo>
                    <a:pt x="623976" y="1954250"/>
                  </a:lnTo>
                  <a:lnTo>
                    <a:pt x="631380" y="1949386"/>
                  </a:lnTo>
                  <a:lnTo>
                    <a:pt x="634288" y="1946490"/>
                  </a:lnTo>
                  <a:lnTo>
                    <a:pt x="639165" y="1940814"/>
                  </a:lnTo>
                  <a:lnTo>
                    <a:pt x="641032" y="1939328"/>
                  </a:lnTo>
                  <a:lnTo>
                    <a:pt x="642137" y="1938286"/>
                  </a:lnTo>
                  <a:lnTo>
                    <a:pt x="645756" y="1934908"/>
                  </a:lnTo>
                  <a:lnTo>
                    <a:pt x="646061" y="1933067"/>
                  </a:lnTo>
                  <a:close/>
                </a:path>
                <a:path w="1133475" h="2223770">
                  <a:moveTo>
                    <a:pt x="671944" y="1993646"/>
                  </a:moveTo>
                  <a:lnTo>
                    <a:pt x="671728" y="1994014"/>
                  </a:lnTo>
                  <a:lnTo>
                    <a:pt x="671868" y="1993773"/>
                  </a:lnTo>
                  <a:lnTo>
                    <a:pt x="671944" y="1993646"/>
                  </a:lnTo>
                  <a:close/>
                </a:path>
                <a:path w="1133475" h="2223770">
                  <a:moveTo>
                    <a:pt x="673252" y="862114"/>
                  </a:moveTo>
                  <a:lnTo>
                    <a:pt x="670318" y="861809"/>
                  </a:lnTo>
                  <a:lnTo>
                    <a:pt x="670255" y="859764"/>
                  </a:lnTo>
                  <a:lnTo>
                    <a:pt x="665924" y="860882"/>
                  </a:lnTo>
                  <a:lnTo>
                    <a:pt x="657402" y="862304"/>
                  </a:lnTo>
                  <a:lnTo>
                    <a:pt x="656678" y="861885"/>
                  </a:lnTo>
                  <a:lnTo>
                    <a:pt x="662165" y="855522"/>
                  </a:lnTo>
                  <a:lnTo>
                    <a:pt x="658228" y="855167"/>
                  </a:lnTo>
                  <a:lnTo>
                    <a:pt x="642708" y="860018"/>
                  </a:lnTo>
                  <a:lnTo>
                    <a:pt x="631024" y="863854"/>
                  </a:lnTo>
                  <a:lnTo>
                    <a:pt x="628015" y="864870"/>
                  </a:lnTo>
                  <a:lnTo>
                    <a:pt x="625411" y="866051"/>
                  </a:lnTo>
                  <a:lnTo>
                    <a:pt x="622795" y="867651"/>
                  </a:lnTo>
                  <a:lnTo>
                    <a:pt x="622325" y="868133"/>
                  </a:lnTo>
                  <a:lnTo>
                    <a:pt x="622541" y="868273"/>
                  </a:lnTo>
                  <a:lnTo>
                    <a:pt x="623100" y="868565"/>
                  </a:lnTo>
                  <a:lnTo>
                    <a:pt x="624636" y="868057"/>
                  </a:lnTo>
                  <a:lnTo>
                    <a:pt x="625932" y="867435"/>
                  </a:lnTo>
                  <a:lnTo>
                    <a:pt x="629450" y="865632"/>
                  </a:lnTo>
                  <a:lnTo>
                    <a:pt x="635127" y="863142"/>
                  </a:lnTo>
                  <a:lnTo>
                    <a:pt x="638086" y="862545"/>
                  </a:lnTo>
                  <a:lnTo>
                    <a:pt x="638797" y="863930"/>
                  </a:lnTo>
                  <a:lnTo>
                    <a:pt x="639368" y="865174"/>
                  </a:lnTo>
                  <a:lnTo>
                    <a:pt x="638721" y="866813"/>
                  </a:lnTo>
                  <a:lnTo>
                    <a:pt x="645299" y="866292"/>
                  </a:lnTo>
                  <a:lnTo>
                    <a:pt x="642848" y="867956"/>
                  </a:lnTo>
                  <a:lnTo>
                    <a:pt x="640994" y="868578"/>
                  </a:lnTo>
                  <a:lnTo>
                    <a:pt x="640994" y="873023"/>
                  </a:lnTo>
                  <a:lnTo>
                    <a:pt x="636016" y="874687"/>
                  </a:lnTo>
                  <a:lnTo>
                    <a:pt x="634606" y="874776"/>
                  </a:lnTo>
                  <a:lnTo>
                    <a:pt x="633310" y="874318"/>
                  </a:lnTo>
                  <a:lnTo>
                    <a:pt x="632891" y="874052"/>
                  </a:lnTo>
                  <a:lnTo>
                    <a:pt x="632675" y="873188"/>
                  </a:lnTo>
                  <a:lnTo>
                    <a:pt x="633450" y="872439"/>
                  </a:lnTo>
                  <a:lnTo>
                    <a:pt x="637832" y="870826"/>
                  </a:lnTo>
                  <a:lnTo>
                    <a:pt x="639140" y="870800"/>
                  </a:lnTo>
                  <a:lnTo>
                    <a:pt x="639737" y="871169"/>
                  </a:lnTo>
                  <a:lnTo>
                    <a:pt x="640854" y="871969"/>
                  </a:lnTo>
                  <a:lnTo>
                    <a:pt x="640702" y="872248"/>
                  </a:lnTo>
                  <a:lnTo>
                    <a:pt x="640600" y="872629"/>
                  </a:lnTo>
                  <a:lnTo>
                    <a:pt x="640994" y="873023"/>
                  </a:lnTo>
                  <a:lnTo>
                    <a:pt x="640994" y="868578"/>
                  </a:lnTo>
                  <a:lnTo>
                    <a:pt x="637235" y="869823"/>
                  </a:lnTo>
                  <a:lnTo>
                    <a:pt x="634466" y="870445"/>
                  </a:lnTo>
                  <a:lnTo>
                    <a:pt x="628700" y="871131"/>
                  </a:lnTo>
                  <a:lnTo>
                    <a:pt x="625449" y="872083"/>
                  </a:lnTo>
                  <a:lnTo>
                    <a:pt x="625449" y="874903"/>
                  </a:lnTo>
                  <a:lnTo>
                    <a:pt x="624954" y="875220"/>
                  </a:lnTo>
                  <a:lnTo>
                    <a:pt x="624471" y="875703"/>
                  </a:lnTo>
                  <a:lnTo>
                    <a:pt x="619048" y="877087"/>
                  </a:lnTo>
                  <a:lnTo>
                    <a:pt x="618718" y="876782"/>
                  </a:lnTo>
                  <a:lnTo>
                    <a:pt x="619252" y="876401"/>
                  </a:lnTo>
                  <a:lnTo>
                    <a:pt x="620395" y="876084"/>
                  </a:lnTo>
                  <a:lnTo>
                    <a:pt x="625449" y="874903"/>
                  </a:lnTo>
                  <a:lnTo>
                    <a:pt x="625449" y="872083"/>
                  </a:lnTo>
                  <a:lnTo>
                    <a:pt x="624865" y="872248"/>
                  </a:lnTo>
                  <a:lnTo>
                    <a:pt x="620941" y="873683"/>
                  </a:lnTo>
                  <a:lnTo>
                    <a:pt x="608164" y="878484"/>
                  </a:lnTo>
                  <a:lnTo>
                    <a:pt x="603389" y="880427"/>
                  </a:lnTo>
                  <a:lnTo>
                    <a:pt x="599808" y="881595"/>
                  </a:lnTo>
                  <a:lnTo>
                    <a:pt x="596392" y="880541"/>
                  </a:lnTo>
                  <a:lnTo>
                    <a:pt x="594106" y="881519"/>
                  </a:lnTo>
                  <a:lnTo>
                    <a:pt x="590308" y="883627"/>
                  </a:lnTo>
                  <a:lnTo>
                    <a:pt x="590042" y="884402"/>
                  </a:lnTo>
                  <a:lnTo>
                    <a:pt x="597458" y="882904"/>
                  </a:lnTo>
                  <a:lnTo>
                    <a:pt x="599351" y="883132"/>
                  </a:lnTo>
                  <a:lnTo>
                    <a:pt x="604062" y="884669"/>
                  </a:lnTo>
                  <a:lnTo>
                    <a:pt x="608418" y="885050"/>
                  </a:lnTo>
                  <a:lnTo>
                    <a:pt x="613625" y="882904"/>
                  </a:lnTo>
                  <a:lnTo>
                    <a:pt x="616800" y="881595"/>
                  </a:lnTo>
                  <a:lnTo>
                    <a:pt x="620903" y="879906"/>
                  </a:lnTo>
                  <a:lnTo>
                    <a:pt x="623455" y="879424"/>
                  </a:lnTo>
                  <a:lnTo>
                    <a:pt x="625868" y="879170"/>
                  </a:lnTo>
                  <a:lnTo>
                    <a:pt x="632256" y="878090"/>
                  </a:lnTo>
                  <a:lnTo>
                    <a:pt x="636320" y="877087"/>
                  </a:lnTo>
                  <a:lnTo>
                    <a:pt x="639165" y="876376"/>
                  </a:lnTo>
                  <a:lnTo>
                    <a:pt x="644652" y="874903"/>
                  </a:lnTo>
                  <a:lnTo>
                    <a:pt x="645121" y="874776"/>
                  </a:lnTo>
                  <a:lnTo>
                    <a:pt x="646252" y="874471"/>
                  </a:lnTo>
                  <a:lnTo>
                    <a:pt x="653224" y="872820"/>
                  </a:lnTo>
                  <a:lnTo>
                    <a:pt x="654151" y="872629"/>
                  </a:lnTo>
                  <a:lnTo>
                    <a:pt x="656145" y="871702"/>
                  </a:lnTo>
                  <a:lnTo>
                    <a:pt x="656678" y="871296"/>
                  </a:lnTo>
                  <a:lnTo>
                    <a:pt x="657783" y="870445"/>
                  </a:lnTo>
                  <a:lnTo>
                    <a:pt x="655561" y="871054"/>
                  </a:lnTo>
                  <a:lnTo>
                    <a:pt x="652868" y="871296"/>
                  </a:lnTo>
                  <a:lnTo>
                    <a:pt x="652081" y="871067"/>
                  </a:lnTo>
                  <a:lnTo>
                    <a:pt x="652284" y="870800"/>
                  </a:lnTo>
                  <a:lnTo>
                    <a:pt x="653529" y="869302"/>
                  </a:lnTo>
                  <a:lnTo>
                    <a:pt x="656120" y="868489"/>
                  </a:lnTo>
                  <a:lnTo>
                    <a:pt x="662279" y="866419"/>
                  </a:lnTo>
                  <a:lnTo>
                    <a:pt x="664895" y="866419"/>
                  </a:lnTo>
                  <a:lnTo>
                    <a:pt x="665403" y="866292"/>
                  </a:lnTo>
                  <a:lnTo>
                    <a:pt x="670280" y="865098"/>
                  </a:lnTo>
                  <a:lnTo>
                    <a:pt x="672490" y="864235"/>
                  </a:lnTo>
                  <a:lnTo>
                    <a:pt x="672706" y="863574"/>
                  </a:lnTo>
                  <a:lnTo>
                    <a:pt x="673087" y="862545"/>
                  </a:lnTo>
                  <a:lnTo>
                    <a:pt x="673176" y="862304"/>
                  </a:lnTo>
                  <a:lnTo>
                    <a:pt x="673252" y="862114"/>
                  </a:lnTo>
                  <a:close/>
                </a:path>
                <a:path w="1133475" h="2223770">
                  <a:moveTo>
                    <a:pt x="684110" y="26670"/>
                  </a:moveTo>
                  <a:lnTo>
                    <a:pt x="683945" y="26835"/>
                  </a:lnTo>
                  <a:lnTo>
                    <a:pt x="684110" y="26670"/>
                  </a:lnTo>
                  <a:close/>
                </a:path>
                <a:path w="1133475" h="2223770">
                  <a:moveTo>
                    <a:pt x="684199" y="26581"/>
                  </a:moveTo>
                  <a:close/>
                </a:path>
                <a:path w="1133475" h="2223770">
                  <a:moveTo>
                    <a:pt x="696188" y="1966899"/>
                  </a:moveTo>
                  <a:close/>
                </a:path>
                <a:path w="1133475" h="2223770">
                  <a:moveTo>
                    <a:pt x="705802" y="1964702"/>
                  </a:moveTo>
                  <a:lnTo>
                    <a:pt x="705104" y="1962073"/>
                  </a:lnTo>
                  <a:lnTo>
                    <a:pt x="702246" y="1963699"/>
                  </a:lnTo>
                  <a:lnTo>
                    <a:pt x="698068" y="1967064"/>
                  </a:lnTo>
                  <a:lnTo>
                    <a:pt x="697153" y="1967839"/>
                  </a:lnTo>
                  <a:lnTo>
                    <a:pt x="696150" y="1968055"/>
                  </a:lnTo>
                  <a:lnTo>
                    <a:pt x="696239" y="1967585"/>
                  </a:lnTo>
                  <a:lnTo>
                    <a:pt x="696201" y="1966976"/>
                  </a:lnTo>
                  <a:lnTo>
                    <a:pt x="696633" y="1965820"/>
                  </a:lnTo>
                  <a:lnTo>
                    <a:pt x="696887" y="1964575"/>
                  </a:lnTo>
                  <a:lnTo>
                    <a:pt x="697496" y="1962962"/>
                  </a:lnTo>
                  <a:lnTo>
                    <a:pt x="695960" y="1963674"/>
                  </a:lnTo>
                  <a:lnTo>
                    <a:pt x="695909" y="1967064"/>
                  </a:lnTo>
                  <a:lnTo>
                    <a:pt x="695198" y="1967585"/>
                  </a:lnTo>
                  <a:lnTo>
                    <a:pt x="695782" y="1967001"/>
                  </a:lnTo>
                  <a:lnTo>
                    <a:pt x="695909" y="1967064"/>
                  </a:lnTo>
                  <a:lnTo>
                    <a:pt x="695909" y="1963750"/>
                  </a:lnTo>
                  <a:lnTo>
                    <a:pt x="694309" y="1965820"/>
                  </a:lnTo>
                  <a:lnTo>
                    <a:pt x="689546" y="1972576"/>
                  </a:lnTo>
                  <a:lnTo>
                    <a:pt x="685507" y="1977859"/>
                  </a:lnTo>
                  <a:lnTo>
                    <a:pt x="681151" y="1982863"/>
                  </a:lnTo>
                  <a:lnTo>
                    <a:pt x="676148" y="1987715"/>
                  </a:lnTo>
                  <a:lnTo>
                    <a:pt x="675932" y="1987905"/>
                  </a:lnTo>
                  <a:lnTo>
                    <a:pt x="675932" y="1993023"/>
                  </a:lnTo>
                  <a:lnTo>
                    <a:pt x="675716" y="1993353"/>
                  </a:lnTo>
                  <a:lnTo>
                    <a:pt x="675487" y="1993760"/>
                  </a:lnTo>
                  <a:lnTo>
                    <a:pt x="675017" y="1994293"/>
                  </a:lnTo>
                  <a:lnTo>
                    <a:pt x="674700" y="1994496"/>
                  </a:lnTo>
                  <a:lnTo>
                    <a:pt x="674408" y="1994725"/>
                  </a:lnTo>
                  <a:lnTo>
                    <a:pt x="675017" y="1993760"/>
                  </a:lnTo>
                  <a:lnTo>
                    <a:pt x="675640" y="1993252"/>
                  </a:lnTo>
                  <a:lnTo>
                    <a:pt x="675932" y="1993023"/>
                  </a:lnTo>
                  <a:lnTo>
                    <a:pt x="675932" y="1987905"/>
                  </a:lnTo>
                  <a:lnTo>
                    <a:pt x="673912" y="1989683"/>
                  </a:lnTo>
                  <a:lnTo>
                    <a:pt x="673100" y="1991715"/>
                  </a:lnTo>
                  <a:lnTo>
                    <a:pt x="671944" y="1993646"/>
                  </a:lnTo>
                  <a:lnTo>
                    <a:pt x="672604" y="1993760"/>
                  </a:lnTo>
                  <a:lnTo>
                    <a:pt x="673950" y="1993252"/>
                  </a:lnTo>
                  <a:lnTo>
                    <a:pt x="670814" y="1997265"/>
                  </a:lnTo>
                  <a:lnTo>
                    <a:pt x="669645" y="1998306"/>
                  </a:lnTo>
                  <a:lnTo>
                    <a:pt x="665213" y="2003501"/>
                  </a:lnTo>
                  <a:lnTo>
                    <a:pt x="669404" y="2002472"/>
                  </a:lnTo>
                  <a:lnTo>
                    <a:pt x="668870" y="2004060"/>
                  </a:lnTo>
                  <a:lnTo>
                    <a:pt x="663168" y="2011464"/>
                  </a:lnTo>
                  <a:lnTo>
                    <a:pt x="660831" y="2015223"/>
                  </a:lnTo>
                  <a:lnTo>
                    <a:pt x="659422" y="2020290"/>
                  </a:lnTo>
                  <a:lnTo>
                    <a:pt x="659765" y="2020227"/>
                  </a:lnTo>
                  <a:lnTo>
                    <a:pt x="665480" y="2015477"/>
                  </a:lnTo>
                  <a:lnTo>
                    <a:pt x="668464" y="2013254"/>
                  </a:lnTo>
                  <a:lnTo>
                    <a:pt x="666521" y="2015718"/>
                  </a:lnTo>
                  <a:lnTo>
                    <a:pt x="664248" y="2018919"/>
                  </a:lnTo>
                  <a:lnTo>
                    <a:pt x="663917" y="2019769"/>
                  </a:lnTo>
                  <a:lnTo>
                    <a:pt x="665073" y="2019681"/>
                  </a:lnTo>
                  <a:lnTo>
                    <a:pt x="666140" y="2018665"/>
                  </a:lnTo>
                  <a:lnTo>
                    <a:pt x="670814" y="2013331"/>
                  </a:lnTo>
                  <a:lnTo>
                    <a:pt x="673722" y="2008174"/>
                  </a:lnTo>
                  <a:lnTo>
                    <a:pt x="673862" y="2007933"/>
                  </a:lnTo>
                  <a:lnTo>
                    <a:pt x="678472" y="2005304"/>
                  </a:lnTo>
                  <a:lnTo>
                    <a:pt x="679170" y="2004390"/>
                  </a:lnTo>
                  <a:lnTo>
                    <a:pt x="679818" y="2003501"/>
                  </a:lnTo>
                  <a:lnTo>
                    <a:pt x="679970" y="2002967"/>
                  </a:lnTo>
                  <a:lnTo>
                    <a:pt x="679399" y="2003209"/>
                  </a:lnTo>
                  <a:lnTo>
                    <a:pt x="678751" y="2003450"/>
                  </a:lnTo>
                  <a:lnTo>
                    <a:pt x="677506" y="2004390"/>
                  </a:lnTo>
                  <a:lnTo>
                    <a:pt x="677240" y="2004199"/>
                  </a:lnTo>
                  <a:lnTo>
                    <a:pt x="675982" y="2003196"/>
                  </a:lnTo>
                  <a:lnTo>
                    <a:pt x="670763" y="2008174"/>
                  </a:lnTo>
                  <a:lnTo>
                    <a:pt x="667816" y="2006701"/>
                  </a:lnTo>
                  <a:lnTo>
                    <a:pt x="668083" y="2005342"/>
                  </a:lnTo>
                  <a:lnTo>
                    <a:pt x="670852" y="2002472"/>
                  </a:lnTo>
                  <a:lnTo>
                    <a:pt x="677062" y="1996033"/>
                  </a:lnTo>
                  <a:lnTo>
                    <a:pt x="677951" y="1994725"/>
                  </a:lnTo>
                  <a:lnTo>
                    <a:pt x="679119" y="1993023"/>
                  </a:lnTo>
                  <a:lnTo>
                    <a:pt x="680529" y="1990966"/>
                  </a:lnTo>
                  <a:lnTo>
                    <a:pt x="684085" y="1987067"/>
                  </a:lnTo>
                  <a:lnTo>
                    <a:pt x="685711" y="1985289"/>
                  </a:lnTo>
                  <a:lnTo>
                    <a:pt x="687019" y="1983447"/>
                  </a:lnTo>
                  <a:lnTo>
                    <a:pt x="686943" y="1981987"/>
                  </a:lnTo>
                  <a:lnTo>
                    <a:pt x="684949" y="1984756"/>
                  </a:lnTo>
                  <a:lnTo>
                    <a:pt x="682828" y="1986445"/>
                  </a:lnTo>
                  <a:lnTo>
                    <a:pt x="681901" y="1987067"/>
                  </a:lnTo>
                  <a:lnTo>
                    <a:pt x="683044" y="1983447"/>
                  </a:lnTo>
                  <a:lnTo>
                    <a:pt x="687209" y="1978431"/>
                  </a:lnTo>
                  <a:lnTo>
                    <a:pt x="693699" y="1974583"/>
                  </a:lnTo>
                  <a:lnTo>
                    <a:pt x="691527" y="1978990"/>
                  </a:lnTo>
                  <a:lnTo>
                    <a:pt x="689864" y="1982228"/>
                  </a:lnTo>
                  <a:lnTo>
                    <a:pt x="689635" y="1982685"/>
                  </a:lnTo>
                  <a:lnTo>
                    <a:pt x="688200" y="1984540"/>
                  </a:lnTo>
                  <a:lnTo>
                    <a:pt x="691007" y="1982228"/>
                  </a:lnTo>
                  <a:lnTo>
                    <a:pt x="692137" y="1981415"/>
                  </a:lnTo>
                  <a:lnTo>
                    <a:pt x="695223" y="1977809"/>
                  </a:lnTo>
                  <a:lnTo>
                    <a:pt x="696683" y="1975281"/>
                  </a:lnTo>
                  <a:lnTo>
                    <a:pt x="697293" y="1974583"/>
                  </a:lnTo>
                  <a:lnTo>
                    <a:pt x="702932" y="1968055"/>
                  </a:lnTo>
                  <a:lnTo>
                    <a:pt x="705802" y="1964702"/>
                  </a:lnTo>
                  <a:close/>
                </a:path>
                <a:path w="1133475" h="2223770">
                  <a:moveTo>
                    <a:pt x="710717" y="1899856"/>
                  </a:moveTo>
                  <a:lnTo>
                    <a:pt x="710399" y="1900224"/>
                  </a:lnTo>
                  <a:lnTo>
                    <a:pt x="710603" y="1899983"/>
                  </a:lnTo>
                  <a:lnTo>
                    <a:pt x="710717" y="1899856"/>
                  </a:lnTo>
                  <a:close/>
                </a:path>
                <a:path w="1133475" h="2223770">
                  <a:moveTo>
                    <a:pt x="711098" y="126695"/>
                  </a:moveTo>
                  <a:lnTo>
                    <a:pt x="710920" y="126898"/>
                  </a:lnTo>
                  <a:lnTo>
                    <a:pt x="711098" y="126695"/>
                  </a:lnTo>
                  <a:close/>
                </a:path>
                <a:path w="1133475" h="2223770">
                  <a:moveTo>
                    <a:pt x="717346" y="110312"/>
                  </a:moveTo>
                  <a:lnTo>
                    <a:pt x="715162" y="112242"/>
                  </a:lnTo>
                  <a:lnTo>
                    <a:pt x="711238" y="116078"/>
                  </a:lnTo>
                  <a:lnTo>
                    <a:pt x="710044" y="116725"/>
                  </a:lnTo>
                  <a:lnTo>
                    <a:pt x="707771" y="116916"/>
                  </a:lnTo>
                  <a:lnTo>
                    <a:pt x="708050" y="115176"/>
                  </a:lnTo>
                  <a:lnTo>
                    <a:pt x="711212" y="112369"/>
                  </a:lnTo>
                  <a:lnTo>
                    <a:pt x="713587" y="110121"/>
                  </a:lnTo>
                  <a:lnTo>
                    <a:pt x="716953" y="107213"/>
                  </a:lnTo>
                  <a:lnTo>
                    <a:pt x="715454" y="105346"/>
                  </a:lnTo>
                  <a:lnTo>
                    <a:pt x="712711" y="108280"/>
                  </a:lnTo>
                  <a:lnTo>
                    <a:pt x="708825" y="112077"/>
                  </a:lnTo>
                  <a:lnTo>
                    <a:pt x="706602" y="114084"/>
                  </a:lnTo>
                  <a:lnTo>
                    <a:pt x="704392" y="118630"/>
                  </a:lnTo>
                  <a:lnTo>
                    <a:pt x="702221" y="121069"/>
                  </a:lnTo>
                  <a:lnTo>
                    <a:pt x="696277" y="125425"/>
                  </a:lnTo>
                  <a:lnTo>
                    <a:pt x="694410" y="128155"/>
                  </a:lnTo>
                  <a:lnTo>
                    <a:pt x="689190" y="133870"/>
                  </a:lnTo>
                  <a:lnTo>
                    <a:pt x="688301" y="134162"/>
                  </a:lnTo>
                  <a:lnTo>
                    <a:pt x="689432" y="130403"/>
                  </a:lnTo>
                  <a:lnTo>
                    <a:pt x="688746" y="129794"/>
                  </a:lnTo>
                  <a:lnTo>
                    <a:pt x="682269" y="138036"/>
                  </a:lnTo>
                  <a:lnTo>
                    <a:pt x="680720" y="138201"/>
                  </a:lnTo>
                  <a:lnTo>
                    <a:pt x="675932" y="141224"/>
                  </a:lnTo>
                  <a:lnTo>
                    <a:pt x="673442" y="143992"/>
                  </a:lnTo>
                  <a:lnTo>
                    <a:pt x="670064" y="148894"/>
                  </a:lnTo>
                  <a:lnTo>
                    <a:pt x="671512" y="148374"/>
                  </a:lnTo>
                  <a:lnTo>
                    <a:pt x="673239" y="149428"/>
                  </a:lnTo>
                  <a:lnTo>
                    <a:pt x="676109" y="147815"/>
                  </a:lnTo>
                  <a:lnTo>
                    <a:pt x="681482" y="144500"/>
                  </a:lnTo>
                  <a:lnTo>
                    <a:pt x="682752" y="144322"/>
                  </a:lnTo>
                  <a:lnTo>
                    <a:pt x="682675" y="146596"/>
                  </a:lnTo>
                  <a:lnTo>
                    <a:pt x="683056" y="147332"/>
                  </a:lnTo>
                  <a:lnTo>
                    <a:pt x="678497" y="152298"/>
                  </a:lnTo>
                  <a:lnTo>
                    <a:pt x="678319" y="151460"/>
                  </a:lnTo>
                  <a:lnTo>
                    <a:pt x="677811" y="150622"/>
                  </a:lnTo>
                  <a:lnTo>
                    <a:pt x="676656" y="151269"/>
                  </a:lnTo>
                  <a:lnTo>
                    <a:pt x="674878" y="152615"/>
                  </a:lnTo>
                  <a:lnTo>
                    <a:pt x="673519" y="153898"/>
                  </a:lnTo>
                  <a:lnTo>
                    <a:pt x="671741" y="156108"/>
                  </a:lnTo>
                  <a:lnTo>
                    <a:pt x="672147" y="156286"/>
                  </a:lnTo>
                  <a:lnTo>
                    <a:pt x="673976" y="155244"/>
                  </a:lnTo>
                  <a:lnTo>
                    <a:pt x="675322" y="154127"/>
                  </a:lnTo>
                  <a:lnTo>
                    <a:pt x="675805" y="154076"/>
                  </a:lnTo>
                  <a:lnTo>
                    <a:pt x="706615" y="130403"/>
                  </a:lnTo>
                  <a:lnTo>
                    <a:pt x="710831" y="126974"/>
                  </a:lnTo>
                  <a:lnTo>
                    <a:pt x="710006" y="127228"/>
                  </a:lnTo>
                  <a:lnTo>
                    <a:pt x="709282" y="127292"/>
                  </a:lnTo>
                  <a:lnTo>
                    <a:pt x="705535" y="129438"/>
                  </a:lnTo>
                  <a:lnTo>
                    <a:pt x="704380" y="128816"/>
                  </a:lnTo>
                  <a:lnTo>
                    <a:pt x="702081" y="130048"/>
                  </a:lnTo>
                  <a:lnTo>
                    <a:pt x="698157" y="132130"/>
                  </a:lnTo>
                  <a:lnTo>
                    <a:pt x="697293" y="136512"/>
                  </a:lnTo>
                  <a:lnTo>
                    <a:pt x="693648" y="139700"/>
                  </a:lnTo>
                  <a:lnTo>
                    <a:pt x="690689" y="142519"/>
                  </a:lnTo>
                  <a:lnTo>
                    <a:pt x="688975" y="143802"/>
                  </a:lnTo>
                  <a:lnTo>
                    <a:pt x="687463" y="143332"/>
                  </a:lnTo>
                  <a:lnTo>
                    <a:pt x="688276" y="141706"/>
                  </a:lnTo>
                  <a:lnTo>
                    <a:pt x="694258" y="135572"/>
                  </a:lnTo>
                  <a:lnTo>
                    <a:pt x="698436" y="128155"/>
                  </a:lnTo>
                  <a:lnTo>
                    <a:pt x="697890" y="127622"/>
                  </a:lnTo>
                  <a:lnTo>
                    <a:pt x="700468" y="124193"/>
                  </a:lnTo>
                  <a:lnTo>
                    <a:pt x="701840" y="123888"/>
                  </a:lnTo>
                  <a:lnTo>
                    <a:pt x="705523" y="121742"/>
                  </a:lnTo>
                  <a:lnTo>
                    <a:pt x="707999" y="120078"/>
                  </a:lnTo>
                  <a:lnTo>
                    <a:pt x="710006" y="120497"/>
                  </a:lnTo>
                  <a:lnTo>
                    <a:pt x="711746" y="119303"/>
                  </a:lnTo>
                  <a:lnTo>
                    <a:pt x="715086" y="115112"/>
                  </a:lnTo>
                  <a:lnTo>
                    <a:pt x="717321" y="112852"/>
                  </a:lnTo>
                  <a:lnTo>
                    <a:pt x="717346" y="110312"/>
                  </a:lnTo>
                  <a:close/>
                </a:path>
                <a:path w="1133475" h="2223770">
                  <a:moveTo>
                    <a:pt x="731621" y="406"/>
                  </a:moveTo>
                  <a:lnTo>
                    <a:pt x="731431" y="0"/>
                  </a:lnTo>
                  <a:lnTo>
                    <a:pt x="706551" y="19608"/>
                  </a:lnTo>
                  <a:lnTo>
                    <a:pt x="704354" y="21551"/>
                  </a:lnTo>
                  <a:lnTo>
                    <a:pt x="700049" y="27559"/>
                  </a:lnTo>
                  <a:lnTo>
                    <a:pt x="697572" y="29337"/>
                  </a:lnTo>
                  <a:lnTo>
                    <a:pt x="695299" y="28943"/>
                  </a:lnTo>
                  <a:lnTo>
                    <a:pt x="697636" y="26162"/>
                  </a:lnTo>
                  <a:lnTo>
                    <a:pt x="702411" y="21412"/>
                  </a:lnTo>
                  <a:lnTo>
                    <a:pt x="702792" y="20510"/>
                  </a:lnTo>
                  <a:lnTo>
                    <a:pt x="701408" y="20447"/>
                  </a:lnTo>
                  <a:lnTo>
                    <a:pt x="701281" y="20078"/>
                  </a:lnTo>
                  <a:lnTo>
                    <a:pt x="696175" y="23558"/>
                  </a:lnTo>
                  <a:lnTo>
                    <a:pt x="697052" y="21196"/>
                  </a:lnTo>
                  <a:lnTo>
                    <a:pt x="701649" y="14300"/>
                  </a:lnTo>
                  <a:lnTo>
                    <a:pt x="702208" y="12484"/>
                  </a:lnTo>
                  <a:lnTo>
                    <a:pt x="701789" y="9309"/>
                  </a:lnTo>
                  <a:lnTo>
                    <a:pt x="692226" y="17589"/>
                  </a:lnTo>
                  <a:lnTo>
                    <a:pt x="688860" y="22987"/>
                  </a:lnTo>
                  <a:lnTo>
                    <a:pt x="684199" y="26593"/>
                  </a:lnTo>
                  <a:lnTo>
                    <a:pt x="684555" y="27495"/>
                  </a:lnTo>
                  <a:lnTo>
                    <a:pt x="685279" y="27978"/>
                  </a:lnTo>
                  <a:lnTo>
                    <a:pt x="687971" y="25996"/>
                  </a:lnTo>
                  <a:lnTo>
                    <a:pt x="691349" y="23444"/>
                  </a:lnTo>
                  <a:lnTo>
                    <a:pt x="693521" y="22136"/>
                  </a:lnTo>
                  <a:lnTo>
                    <a:pt x="694093" y="22225"/>
                  </a:lnTo>
                  <a:lnTo>
                    <a:pt x="694270" y="23063"/>
                  </a:lnTo>
                  <a:lnTo>
                    <a:pt x="693267" y="24333"/>
                  </a:lnTo>
                  <a:lnTo>
                    <a:pt x="687260" y="30251"/>
                  </a:lnTo>
                  <a:lnTo>
                    <a:pt x="687133" y="30289"/>
                  </a:lnTo>
                  <a:lnTo>
                    <a:pt x="686879" y="30619"/>
                  </a:lnTo>
                  <a:lnTo>
                    <a:pt x="687247" y="30264"/>
                  </a:lnTo>
                  <a:lnTo>
                    <a:pt x="687692" y="30505"/>
                  </a:lnTo>
                  <a:lnTo>
                    <a:pt x="688670" y="30010"/>
                  </a:lnTo>
                  <a:lnTo>
                    <a:pt x="694982" y="25996"/>
                  </a:lnTo>
                  <a:lnTo>
                    <a:pt x="690321" y="33045"/>
                  </a:lnTo>
                  <a:lnTo>
                    <a:pt x="689648" y="34340"/>
                  </a:lnTo>
                  <a:lnTo>
                    <a:pt x="694207" y="32067"/>
                  </a:lnTo>
                  <a:lnTo>
                    <a:pt x="695540" y="33743"/>
                  </a:lnTo>
                  <a:lnTo>
                    <a:pt x="704291" y="25654"/>
                  </a:lnTo>
                  <a:lnTo>
                    <a:pt x="709498" y="23152"/>
                  </a:lnTo>
                  <a:lnTo>
                    <a:pt x="710552" y="22936"/>
                  </a:lnTo>
                  <a:lnTo>
                    <a:pt x="717613" y="15938"/>
                  </a:lnTo>
                  <a:lnTo>
                    <a:pt x="719975" y="14947"/>
                  </a:lnTo>
                  <a:lnTo>
                    <a:pt x="720255" y="17678"/>
                  </a:lnTo>
                  <a:lnTo>
                    <a:pt x="720661" y="17729"/>
                  </a:lnTo>
                  <a:lnTo>
                    <a:pt x="722617" y="15811"/>
                  </a:lnTo>
                  <a:lnTo>
                    <a:pt x="723671" y="14579"/>
                  </a:lnTo>
                  <a:lnTo>
                    <a:pt x="724039" y="12166"/>
                  </a:lnTo>
                  <a:lnTo>
                    <a:pt x="726821" y="8407"/>
                  </a:lnTo>
                  <a:lnTo>
                    <a:pt x="731621" y="406"/>
                  </a:lnTo>
                  <a:close/>
                </a:path>
                <a:path w="1133475" h="2223770">
                  <a:moveTo>
                    <a:pt x="736066" y="1801241"/>
                  </a:moveTo>
                  <a:lnTo>
                    <a:pt x="734898" y="1801520"/>
                  </a:lnTo>
                  <a:lnTo>
                    <a:pt x="730161" y="1806168"/>
                  </a:lnTo>
                  <a:lnTo>
                    <a:pt x="728586" y="1807464"/>
                  </a:lnTo>
                  <a:lnTo>
                    <a:pt x="726084" y="1806778"/>
                  </a:lnTo>
                  <a:lnTo>
                    <a:pt x="722833" y="1809216"/>
                  </a:lnTo>
                  <a:lnTo>
                    <a:pt x="716089" y="1816519"/>
                  </a:lnTo>
                  <a:lnTo>
                    <a:pt x="714311" y="1817789"/>
                  </a:lnTo>
                  <a:lnTo>
                    <a:pt x="707390" y="1820862"/>
                  </a:lnTo>
                  <a:lnTo>
                    <a:pt x="703592" y="1824456"/>
                  </a:lnTo>
                  <a:lnTo>
                    <a:pt x="695490" y="1837207"/>
                  </a:lnTo>
                  <a:lnTo>
                    <a:pt x="691857" y="1841855"/>
                  </a:lnTo>
                  <a:lnTo>
                    <a:pt x="685863" y="1847392"/>
                  </a:lnTo>
                  <a:lnTo>
                    <a:pt x="684555" y="1849120"/>
                  </a:lnTo>
                  <a:lnTo>
                    <a:pt x="683717" y="1850821"/>
                  </a:lnTo>
                  <a:lnTo>
                    <a:pt x="684441" y="1850758"/>
                  </a:lnTo>
                  <a:lnTo>
                    <a:pt x="689381" y="1846414"/>
                  </a:lnTo>
                  <a:lnTo>
                    <a:pt x="690562" y="1849628"/>
                  </a:lnTo>
                  <a:lnTo>
                    <a:pt x="690105" y="1851215"/>
                  </a:lnTo>
                  <a:lnTo>
                    <a:pt x="690359" y="1852930"/>
                  </a:lnTo>
                  <a:lnTo>
                    <a:pt x="691565" y="1852117"/>
                  </a:lnTo>
                  <a:lnTo>
                    <a:pt x="693115" y="1850428"/>
                  </a:lnTo>
                  <a:lnTo>
                    <a:pt x="700989" y="1840915"/>
                  </a:lnTo>
                  <a:lnTo>
                    <a:pt x="703910" y="1838261"/>
                  </a:lnTo>
                  <a:lnTo>
                    <a:pt x="704443" y="1839976"/>
                  </a:lnTo>
                  <a:lnTo>
                    <a:pt x="705180" y="1842223"/>
                  </a:lnTo>
                  <a:lnTo>
                    <a:pt x="706488" y="1839582"/>
                  </a:lnTo>
                  <a:lnTo>
                    <a:pt x="711161" y="1832965"/>
                  </a:lnTo>
                  <a:lnTo>
                    <a:pt x="711530" y="1829968"/>
                  </a:lnTo>
                  <a:lnTo>
                    <a:pt x="713511" y="1827949"/>
                  </a:lnTo>
                  <a:lnTo>
                    <a:pt x="718185" y="1824367"/>
                  </a:lnTo>
                  <a:lnTo>
                    <a:pt x="720407" y="1822386"/>
                  </a:lnTo>
                  <a:lnTo>
                    <a:pt x="721982" y="1818563"/>
                  </a:lnTo>
                  <a:lnTo>
                    <a:pt x="722807" y="1817433"/>
                  </a:lnTo>
                  <a:lnTo>
                    <a:pt x="734072" y="1805889"/>
                  </a:lnTo>
                  <a:lnTo>
                    <a:pt x="735558" y="1804085"/>
                  </a:lnTo>
                  <a:lnTo>
                    <a:pt x="736066" y="1801241"/>
                  </a:lnTo>
                  <a:close/>
                </a:path>
                <a:path w="1133475" h="2223770">
                  <a:moveTo>
                    <a:pt x="766394" y="1896999"/>
                  </a:moveTo>
                  <a:lnTo>
                    <a:pt x="765073" y="1898688"/>
                  </a:lnTo>
                  <a:lnTo>
                    <a:pt x="758329" y="1905508"/>
                  </a:lnTo>
                  <a:lnTo>
                    <a:pt x="757986" y="1905736"/>
                  </a:lnTo>
                  <a:lnTo>
                    <a:pt x="758977" y="1901901"/>
                  </a:lnTo>
                  <a:lnTo>
                    <a:pt x="761365" y="1898230"/>
                  </a:lnTo>
                  <a:lnTo>
                    <a:pt x="752957" y="1907654"/>
                  </a:lnTo>
                  <a:lnTo>
                    <a:pt x="749985" y="1909584"/>
                  </a:lnTo>
                  <a:lnTo>
                    <a:pt x="749985" y="1911578"/>
                  </a:lnTo>
                  <a:lnTo>
                    <a:pt x="749528" y="1912835"/>
                  </a:lnTo>
                  <a:lnTo>
                    <a:pt x="747991" y="1914004"/>
                  </a:lnTo>
                  <a:lnTo>
                    <a:pt x="749096" y="1912340"/>
                  </a:lnTo>
                  <a:lnTo>
                    <a:pt x="749312" y="1912073"/>
                  </a:lnTo>
                  <a:lnTo>
                    <a:pt x="749681" y="1911832"/>
                  </a:lnTo>
                  <a:lnTo>
                    <a:pt x="749985" y="1911578"/>
                  </a:lnTo>
                  <a:lnTo>
                    <a:pt x="749985" y="1909584"/>
                  </a:lnTo>
                  <a:lnTo>
                    <a:pt x="749388" y="1909965"/>
                  </a:lnTo>
                  <a:lnTo>
                    <a:pt x="746023" y="1910257"/>
                  </a:lnTo>
                  <a:lnTo>
                    <a:pt x="744588" y="1911578"/>
                  </a:lnTo>
                  <a:lnTo>
                    <a:pt x="741413" y="1915134"/>
                  </a:lnTo>
                  <a:lnTo>
                    <a:pt x="740067" y="1916607"/>
                  </a:lnTo>
                  <a:lnTo>
                    <a:pt x="737158" y="1919363"/>
                  </a:lnTo>
                  <a:lnTo>
                    <a:pt x="734974" y="1922589"/>
                  </a:lnTo>
                  <a:lnTo>
                    <a:pt x="733386" y="1924405"/>
                  </a:lnTo>
                  <a:lnTo>
                    <a:pt x="733386" y="1929371"/>
                  </a:lnTo>
                  <a:lnTo>
                    <a:pt x="732447" y="1930654"/>
                  </a:lnTo>
                  <a:lnTo>
                    <a:pt x="730948" y="1932254"/>
                  </a:lnTo>
                  <a:lnTo>
                    <a:pt x="729932" y="1933079"/>
                  </a:lnTo>
                  <a:lnTo>
                    <a:pt x="729691" y="1932546"/>
                  </a:lnTo>
                  <a:lnTo>
                    <a:pt x="730656" y="1931365"/>
                  </a:lnTo>
                  <a:lnTo>
                    <a:pt x="731202" y="1930628"/>
                  </a:lnTo>
                  <a:lnTo>
                    <a:pt x="732256" y="1929561"/>
                  </a:lnTo>
                  <a:lnTo>
                    <a:pt x="733145" y="1928837"/>
                  </a:lnTo>
                  <a:lnTo>
                    <a:pt x="733386" y="1929371"/>
                  </a:lnTo>
                  <a:lnTo>
                    <a:pt x="733386" y="1924405"/>
                  </a:lnTo>
                  <a:lnTo>
                    <a:pt x="729475" y="1928837"/>
                  </a:lnTo>
                  <a:lnTo>
                    <a:pt x="727964" y="1928571"/>
                  </a:lnTo>
                  <a:lnTo>
                    <a:pt x="720585" y="1936178"/>
                  </a:lnTo>
                  <a:lnTo>
                    <a:pt x="720318" y="1936229"/>
                  </a:lnTo>
                  <a:lnTo>
                    <a:pt x="720407" y="1940433"/>
                  </a:lnTo>
                  <a:lnTo>
                    <a:pt x="717156" y="1944281"/>
                  </a:lnTo>
                  <a:lnTo>
                    <a:pt x="715949" y="1945386"/>
                  </a:lnTo>
                  <a:lnTo>
                    <a:pt x="714933" y="1945894"/>
                  </a:lnTo>
                  <a:lnTo>
                    <a:pt x="712584" y="1947811"/>
                  </a:lnTo>
                  <a:lnTo>
                    <a:pt x="710247" y="1950148"/>
                  </a:lnTo>
                  <a:lnTo>
                    <a:pt x="707313" y="1953577"/>
                  </a:lnTo>
                  <a:lnTo>
                    <a:pt x="706450" y="1954631"/>
                  </a:lnTo>
                  <a:lnTo>
                    <a:pt x="706348" y="1955634"/>
                  </a:lnTo>
                  <a:lnTo>
                    <a:pt x="707466" y="1954631"/>
                  </a:lnTo>
                  <a:lnTo>
                    <a:pt x="710501" y="1951367"/>
                  </a:lnTo>
                  <a:lnTo>
                    <a:pt x="712482" y="1949653"/>
                  </a:lnTo>
                  <a:lnTo>
                    <a:pt x="717753" y="1944585"/>
                  </a:lnTo>
                  <a:lnTo>
                    <a:pt x="718464" y="1944344"/>
                  </a:lnTo>
                  <a:lnTo>
                    <a:pt x="717283" y="1948827"/>
                  </a:lnTo>
                  <a:lnTo>
                    <a:pt x="720090" y="1946249"/>
                  </a:lnTo>
                  <a:lnTo>
                    <a:pt x="721614" y="1944344"/>
                  </a:lnTo>
                  <a:lnTo>
                    <a:pt x="726795" y="1937867"/>
                  </a:lnTo>
                  <a:lnTo>
                    <a:pt x="731964" y="1933282"/>
                  </a:lnTo>
                  <a:lnTo>
                    <a:pt x="732155" y="1933079"/>
                  </a:lnTo>
                  <a:lnTo>
                    <a:pt x="736142" y="1928799"/>
                  </a:lnTo>
                  <a:lnTo>
                    <a:pt x="741984" y="1922551"/>
                  </a:lnTo>
                  <a:lnTo>
                    <a:pt x="746747" y="1916798"/>
                  </a:lnTo>
                  <a:lnTo>
                    <a:pt x="751636" y="1914791"/>
                  </a:lnTo>
                  <a:lnTo>
                    <a:pt x="752335" y="1914004"/>
                  </a:lnTo>
                  <a:lnTo>
                    <a:pt x="754507" y="1911578"/>
                  </a:lnTo>
                  <a:lnTo>
                    <a:pt x="759802" y="1905736"/>
                  </a:lnTo>
                  <a:lnTo>
                    <a:pt x="765581" y="1899361"/>
                  </a:lnTo>
                  <a:lnTo>
                    <a:pt x="766330" y="1898230"/>
                  </a:lnTo>
                  <a:lnTo>
                    <a:pt x="766394" y="1896999"/>
                  </a:lnTo>
                  <a:close/>
                </a:path>
                <a:path w="1133475" h="2223770">
                  <a:moveTo>
                    <a:pt x="771702" y="1833422"/>
                  </a:moveTo>
                  <a:lnTo>
                    <a:pt x="770140" y="1835378"/>
                  </a:lnTo>
                  <a:lnTo>
                    <a:pt x="765009" y="1840966"/>
                  </a:lnTo>
                  <a:lnTo>
                    <a:pt x="761479" y="1845335"/>
                  </a:lnTo>
                  <a:lnTo>
                    <a:pt x="757237" y="1848624"/>
                  </a:lnTo>
                  <a:lnTo>
                    <a:pt x="757237" y="1855025"/>
                  </a:lnTo>
                  <a:lnTo>
                    <a:pt x="755218" y="1857717"/>
                  </a:lnTo>
                  <a:lnTo>
                    <a:pt x="753071" y="1860245"/>
                  </a:lnTo>
                  <a:lnTo>
                    <a:pt x="750646" y="1862378"/>
                  </a:lnTo>
                  <a:lnTo>
                    <a:pt x="752665" y="1859724"/>
                  </a:lnTo>
                  <a:lnTo>
                    <a:pt x="755002" y="1857451"/>
                  </a:lnTo>
                  <a:lnTo>
                    <a:pt x="757237" y="1855025"/>
                  </a:lnTo>
                  <a:lnTo>
                    <a:pt x="757237" y="1848624"/>
                  </a:lnTo>
                  <a:lnTo>
                    <a:pt x="753579" y="1851444"/>
                  </a:lnTo>
                  <a:lnTo>
                    <a:pt x="748576" y="1856295"/>
                  </a:lnTo>
                  <a:lnTo>
                    <a:pt x="741502" y="1864639"/>
                  </a:lnTo>
                  <a:lnTo>
                    <a:pt x="739724" y="1866099"/>
                  </a:lnTo>
                  <a:lnTo>
                    <a:pt x="732091" y="1871446"/>
                  </a:lnTo>
                  <a:lnTo>
                    <a:pt x="731151" y="1872551"/>
                  </a:lnTo>
                  <a:lnTo>
                    <a:pt x="731151" y="1876742"/>
                  </a:lnTo>
                  <a:lnTo>
                    <a:pt x="731012" y="1877021"/>
                  </a:lnTo>
                  <a:lnTo>
                    <a:pt x="730897" y="1877364"/>
                  </a:lnTo>
                  <a:lnTo>
                    <a:pt x="730770" y="1877504"/>
                  </a:lnTo>
                  <a:lnTo>
                    <a:pt x="729284" y="1878825"/>
                  </a:lnTo>
                  <a:lnTo>
                    <a:pt x="729627" y="1878076"/>
                  </a:lnTo>
                  <a:lnTo>
                    <a:pt x="731151" y="1876742"/>
                  </a:lnTo>
                  <a:lnTo>
                    <a:pt x="731151" y="1872551"/>
                  </a:lnTo>
                  <a:lnTo>
                    <a:pt x="727011" y="1877364"/>
                  </a:lnTo>
                  <a:lnTo>
                    <a:pt x="719391" y="1889480"/>
                  </a:lnTo>
                  <a:lnTo>
                    <a:pt x="715302" y="1894636"/>
                  </a:lnTo>
                  <a:lnTo>
                    <a:pt x="710717" y="1899856"/>
                  </a:lnTo>
                  <a:lnTo>
                    <a:pt x="711161" y="1899983"/>
                  </a:lnTo>
                  <a:lnTo>
                    <a:pt x="712343" y="1899132"/>
                  </a:lnTo>
                  <a:lnTo>
                    <a:pt x="711682" y="1902510"/>
                  </a:lnTo>
                  <a:lnTo>
                    <a:pt x="712622" y="1902206"/>
                  </a:lnTo>
                  <a:lnTo>
                    <a:pt x="715327" y="1899132"/>
                  </a:lnTo>
                  <a:lnTo>
                    <a:pt x="724662" y="1888312"/>
                  </a:lnTo>
                  <a:lnTo>
                    <a:pt x="724712" y="1887791"/>
                  </a:lnTo>
                  <a:lnTo>
                    <a:pt x="724776" y="1887232"/>
                  </a:lnTo>
                  <a:lnTo>
                    <a:pt x="726236" y="1885797"/>
                  </a:lnTo>
                  <a:lnTo>
                    <a:pt x="726630" y="1885784"/>
                  </a:lnTo>
                  <a:lnTo>
                    <a:pt x="727024" y="1885594"/>
                  </a:lnTo>
                  <a:lnTo>
                    <a:pt x="726897" y="1885886"/>
                  </a:lnTo>
                  <a:lnTo>
                    <a:pt x="727125" y="1885594"/>
                  </a:lnTo>
                  <a:lnTo>
                    <a:pt x="728624" y="1883676"/>
                  </a:lnTo>
                  <a:lnTo>
                    <a:pt x="730148" y="1882216"/>
                  </a:lnTo>
                  <a:lnTo>
                    <a:pt x="732282" y="1881886"/>
                  </a:lnTo>
                  <a:lnTo>
                    <a:pt x="732434" y="1882914"/>
                  </a:lnTo>
                  <a:lnTo>
                    <a:pt x="731329" y="1884578"/>
                  </a:lnTo>
                  <a:lnTo>
                    <a:pt x="724877" y="1894827"/>
                  </a:lnTo>
                  <a:lnTo>
                    <a:pt x="720864" y="1900008"/>
                  </a:lnTo>
                  <a:lnTo>
                    <a:pt x="715098" y="1905482"/>
                  </a:lnTo>
                  <a:lnTo>
                    <a:pt x="714375" y="1906231"/>
                  </a:lnTo>
                  <a:lnTo>
                    <a:pt x="713320" y="1907349"/>
                  </a:lnTo>
                  <a:lnTo>
                    <a:pt x="712228" y="1908746"/>
                  </a:lnTo>
                  <a:lnTo>
                    <a:pt x="712635" y="1909368"/>
                  </a:lnTo>
                  <a:lnTo>
                    <a:pt x="713524" y="1909013"/>
                  </a:lnTo>
                  <a:lnTo>
                    <a:pt x="717854" y="1905673"/>
                  </a:lnTo>
                  <a:lnTo>
                    <a:pt x="721004" y="1901545"/>
                  </a:lnTo>
                  <a:lnTo>
                    <a:pt x="724154" y="1897824"/>
                  </a:lnTo>
                  <a:lnTo>
                    <a:pt x="751979" y="1869744"/>
                  </a:lnTo>
                  <a:lnTo>
                    <a:pt x="756361" y="1864131"/>
                  </a:lnTo>
                  <a:lnTo>
                    <a:pt x="757313" y="1862480"/>
                  </a:lnTo>
                  <a:lnTo>
                    <a:pt x="761733" y="1854898"/>
                  </a:lnTo>
                  <a:lnTo>
                    <a:pt x="758939" y="1858378"/>
                  </a:lnTo>
                  <a:lnTo>
                    <a:pt x="755980" y="1861096"/>
                  </a:lnTo>
                  <a:lnTo>
                    <a:pt x="754138" y="1862480"/>
                  </a:lnTo>
                  <a:lnTo>
                    <a:pt x="757313" y="1856981"/>
                  </a:lnTo>
                  <a:lnTo>
                    <a:pt x="757555" y="1855025"/>
                  </a:lnTo>
                  <a:lnTo>
                    <a:pt x="757593" y="1854657"/>
                  </a:lnTo>
                  <a:lnTo>
                    <a:pt x="760603" y="1851939"/>
                  </a:lnTo>
                  <a:lnTo>
                    <a:pt x="763333" y="1849170"/>
                  </a:lnTo>
                  <a:lnTo>
                    <a:pt x="771575" y="1838667"/>
                  </a:lnTo>
                  <a:lnTo>
                    <a:pt x="771702" y="1833422"/>
                  </a:lnTo>
                  <a:close/>
                </a:path>
                <a:path w="1133475" h="2223770">
                  <a:moveTo>
                    <a:pt x="771867" y="1838299"/>
                  </a:moveTo>
                  <a:lnTo>
                    <a:pt x="771639" y="1838591"/>
                  </a:lnTo>
                  <a:lnTo>
                    <a:pt x="771867" y="1838299"/>
                  </a:lnTo>
                  <a:close/>
                </a:path>
                <a:path w="1133475" h="2223770">
                  <a:moveTo>
                    <a:pt x="787298" y="1791144"/>
                  </a:moveTo>
                  <a:lnTo>
                    <a:pt x="787171" y="1791309"/>
                  </a:lnTo>
                  <a:lnTo>
                    <a:pt x="786130" y="1789849"/>
                  </a:lnTo>
                  <a:lnTo>
                    <a:pt x="782294" y="1791893"/>
                  </a:lnTo>
                  <a:lnTo>
                    <a:pt x="767816" y="1810537"/>
                  </a:lnTo>
                  <a:lnTo>
                    <a:pt x="761098" y="1815592"/>
                  </a:lnTo>
                  <a:lnTo>
                    <a:pt x="760006" y="1819376"/>
                  </a:lnTo>
                  <a:lnTo>
                    <a:pt x="759879" y="1819351"/>
                  </a:lnTo>
                  <a:lnTo>
                    <a:pt x="761453" y="1820519"/>
                  </a:lnTo>
                  <a:lnTo>
                    <a:pt x="759980" y="1823313"/>
                  </a:lnTo>
                  <a:lnTo>
                    <a:pt x="753719" y="1828863"/>
                  </a:lnTo>
                  <a:lnTo>
                    <a:pt x="746709" y="1834159"/>
                  </a:lnTo>
                  <a:lnTo>
                    <a:pt x="738035" y="1841830"/>
                  </a:lnTo>
                  <a:lnTo>
                    <a:pt x="736663" y="1843798"/>
                  </a:lnTo>
                  <a:lnTo>
                    <a:pt x="737946" y="1847215"/>
                  </a:lnTo>
                  <a:lnTo>
                    <a:pt x="743051" y="1844395"/>
                  </a:lnTo>
                  <a:lnTo>
                    <a:pt x="753186" y="1834502"/>
                  </a:lnTo>
                  <a:lnTo>
                    <a:pt x="755688" y="1832394"/>
                  </a:lnTo>
                  <a:lnTo>
                    <a:pt x="755954" y="1833600"/>
                  </a:lnTo>
                  <a:lnTo>
                    <a:pt x="756208" y="1834502"/>
                  </a:lnTo>
                  <a:lnTo>
                    <a:pt x="757008" y="1833549"/>
                  </a:lnTo>
                  <a:lnTo>
                    <a:pt x="758190" y="1832394"/>
                  </a:lnTo>
                  <a:lnTo>
                    <a:pt x="765314" y="1825459"/>
                  </a:lnTo>
                  <a:lnTo>
                    <a:pt x="762609" y="1831555"/>
                  </a:lnTo>
                  <a:lnTo>
                    <a:pt x="760399" y="1836216"/>
                  </a:lnTo>
                  <a:lnTo>
                    <a:pt x="760247" y="1836572"/>
                  </a:lnTo>
                  <a:lnTo>
                    <a:pt x="767905" y="1827199"/>
                  </a:lnTo>
                  <a:lnTo>
                    <a:pt x="768819" y="1825459"/>
                  </a:lnTo>
                  <a:lnTo>
                    <a:pt x="769962" y="1823300"/>
                  </a:lnTo>
                  <a:lnTo>
                    <a:pt x="771296" y="1820786"/>
                  </a:lnTo>
                  <a:lnTo>
                    <a:pt x="773341" y="1819186"/>
                  </a:lnTo>
                  <a:lnTo>
                    <a:pt x="775538" y="1817217"/>
                  </a:lnTo>
                  <a:lnTo>
                    <a:pt x="775538" y="1817395"/>
                  </a:lnTo>
                  <a:lnTo>
                    <a:pt x="775728" y="1817027"/>
                  </a:lnTo>
                  <a:lnTo>
                    <a:pt x="775601" y="1817154"/>
                  </a:lnTo>
                  <a:lnTo>
                    <a:pt x="775550" y="1816493"/>
                  </a:lnTo>
                  <a:lnTo>
                    <a:pt x="775258" y="1815884"/>
                  </a:lnTo>
                  <a:lnTo>
                    <a:pt x="778192" y="1811629"/>
                  </a:lnTo>
                  <a:lnTo>
                    <a:pt x="778167" y="1811096"/>
                  </a:lnTo>
                  <a:lnTo>
                    <a:pt x="775335" y="1813331"/>
                  </a:lnTo>
                  <a:lnTo>
                    <a:pt x="762495" y="1823300"/>
                  </a:lnTo>
                  <a:lnTo>
                    <a:pt x="766826" y="1816874"/>
                  </a:lnTo>
                  <a:lnTo>
                    <a:pt x="771613" y="1812544"/>
                  </a:lnTo>
                  <a:lnTo>
                    <a:pt x="772452" y="1809178"/>
                  </a:lnTo>
                  <a:lnTo>
                    <a:pt x="772883" y="1807667"/>
                  </a:lnTo>
                  <a:lnTo>
                    <a:pt x="773163" y="1806536"/>
                  </a:lnTo>
                  <a:lnTo>
                    <a:pt x="772274" y="1806371"/>
                  </a:lnTo>
                  <a:lnTo>
                    <a:pt x="776122" y="1801177"/>
                  </a:lnTo>
                  <a:lnTo>
                    <a:pt x="777684" y="1800453"/>
                  </a:lnTo>
                  <a:lnTo>
                    <a:pt x="782002" y="1797621"/>
                  </a:lnTo>
                  <a:lnTo>
                    <a:pt x="784567" y="1794268"/>
                  </a:lnTo>
                  <a:lnTo>
                    <a:pt x="786650" y="1791893"/>
                  </a:lnTo>
                  <a:lnTo>
                    <a:pt x="787095" y="1791385"/>
                  </a:lnTo>
                  <a:lnTo>
                    <a:pt x="787222" y="1791322"/>
                  </a:lnTo>
                  <a:lnTo>
                    <a:pt x="787298" y="1791144"/>
                  </a:lnTo>
                  <a:close/>
                </a:path>
                <a:path w="1133475" h="2223770">
                  <a:moveTo>
                    <a:pt x="793534" y="43789"/>
                  </a:moveTo>
                  <a:lnTo>
                    <a:pt x="792975" y="43332"/>
                  </a:lnTo>
                  <a:lnTo>
                    <a:pt x="791959" y="43802"/>
                  </a:lnTo>
                  <a:lnTo>
                    <a:pt x="787298" y="47409"/>
                  </a:lnTo>
                  <a:lnTo>
                    <a:pt x="780694" y="54444"/>
                  </a:lnTo>
                  <a:lnTo>
                    <a:pt x="770089" y="64084"/>
                  </a:lnTo>
                  <a:lnTo>
                    <a:pt x="763168" y="71297"/>
                  </a:lnTo>
                  <a:lnTo>
                    <a:pt x="757872" y="73634"/>
                  </a:lnTo>
                  <a:lnTo>
                    <a:pt x="755230" y="76123"/>
                  </a:lnTo>
                  <a:lnTo>
                    <a:pt x="749439" y="83667"/>
                  </a:lnTo>
                  <a:lnTo>
                    <a:pt x="746277" y="86817"/>
                  </a:lnTo>
                  <a:lnTo>
                    <a:pt x="739559" y="90995"/>
                  </a:lnTo>
                  <a:lnTo>
                    <a:pt x="736942" y="95504"/>
                  </a:lnTo>
                  <a:lnTo>
                    <a:pt x="737692" y="96456"/>
                  </a:lnTo>
                  <a:lnTo>
                    <a:pt x="743750" y="91274"/>
                  </a:lnTo>
                  <a:lnTo>
                    <a:pt x="745528" y="89217"/>
                  </a:lnTo>
                  <a:lnTo>
                    <a:pt x="750849" y="84023"/>
                  </a:lnTo>
                  <a:lnTo>
                    <a:pt x="753478" y="81762"/>
                  </a:lnTo>
                  <a:lnTo>
                    <a:pt x="754659" y="81114"/>
                  </a:lnTo>
                  <a:lnTo>
                    <a:pt x="755281" y="81330"/>
                  </a:lnTo>
                  <a:lnTo>
                    <a:pt x="754976" y="82346"/>
                  </a:lnTo>
                  <a:lnTo>
                    <a:pt x="752932" y="85267"/>
                  </a:lnTo>
                  <a:lnTo>
                    <a:pt x="749769" y="88785"/>
                  </a:lnTo>
                  <a:lnTo>
                    <a:pt x="749884" y="91871"/>
                  </a:lnTo>
                  <a:lnTo>
                    <a:pt x="745147" y="98094"/>
                  </a:lnTo>
                  <a:lnTo>
                    <a:pt x="746848" y="100977"/>
                  </a:lnTo>
                  <a:lnTo>
                    <a:pt x="744766" y="103365"/>
                  </a:lnTo>
                  <a:lnTo>
                    <a:pt x="729348" y="118910"/>
                  </a:lnTo>
                  <a:lnTo>
                    <a:pt x="720674" y="126288"/>
                  </a:lnTo>
                  <a:lnTo>
                    <a:pt x="714019" y="133324"/>
                  </a:lnTo>
                  <a:lnTo>
                    <a:pt x="712546" y="135305"/>
                  </a:lnTo>
                  <a:lnTo>
                    <a:pt x="712406" y="137680"/>
                  </a:lnTo>
                  <a:lnTo>
                    <a:pt x="718934" y="130924"/>
                  </a:lnTo>
                  <a:lnTo>
                    <a:pt x="721144" y="129540"/>
                  </a:lnTo>
                  <a:lnTo>
                    <a:pt x="728078" y="123634"/>
                  </a:lnTo>
                  <a:lnTo>
                    <a:pt x="732536" y="120726"/>
                  </a:lnTo>
                  <a:lnTo>
                    <a:pt x="738441" y="111582"/>
                  </a:lnTo>
                  <a:lnTo>
                    <a:pt x="742696" y="106946"/>
                  </a:lnTo>
                  <a:lnTo>
                    <a:pt x="748995" y="101536"/>
                  </a:lnTo>
                  <a:lnTo>
                    <a:pt x="749452" y="100838"/>
                  </a:lnTo>
                  <a:lnTo>
                    <a:pt x="752703" y="95834"/>
                  </a:lnTo>
                  <a:lnTo>
                    <a:pt x="756513" y="92252"/>
                  </a:lnTo>
                  <a:lnTo>
                    <a:pt x="762533" y="87985"/>
                  </a:lnTo>
                  <a:lnTo>
                    <a:pt x="763854" y="86296"/>
                  </a:lnTo>
                  <a:lnTo>
                    <a:pt x="764133" y="83743"/>
                  </a:lnTo>
                  <a:lnTo>
                    <a:pt x="765289" y="81902"/>
                  </a:lnTo>
                  <a:lnTo>
                    <a:pt x="771855" y="76200"/>
                  </a:lnTo>
                  <a:lnTo>
                    <a:pt x="781875" y="64439"/>
                  </a:lnTo>
                  <a:lnTo>
                    <a:pt x="782586" y="61582"/>
                  </a:lnTo>
                  <a:lnTo>
                    <a:pt x="769810" y="68503"/>
                  </a:lnTo>
                  <a:lnTo>
                    <a:pt x="761657" y="77292"/>
                  </a:lnTo>
                  <a:lnTo>
                    <a:pt x="759625" y="79019"/>
                  </a:lnTo>
                  <a:lnTo>
                    <a:pt x="759841" y="76542"/>
                  </a:lnTo>
                  <a:lnTo>
                    <a:pt x="761250" y="74472"/>
                  </a:lnTo>
                  <a:lnTo>
                    <a:pt x="765467" y="70459"/>
                  </a:lnTo>
                  <a:lnTo>
                    <a:pt x="776439" y="61353"/>
                  </a:lnTo>
                  <a:lnTo>
                    <a:pt x="786358" y="51638"/>
                  </a:lnTo>
                  <a:lnTo>
                    <a:pt x="792429" y="45186"/>
                  </a:lnTo>
                  <a:lnTo>
                    <a:pt x="793534" y="43789"/>
                  </a:lnTo>
                  <a:close/>
                </a:path>
                <a:path w="1133475" h="2223770">
                  <a:moveTo>
                    <a:pt x="830300" y="1771459"/>
                  </a:moveTo>
                  <a:lnTo>
                    <a:pt x="829487" y="1770748"/>
                  </a:lnTo>
                  <a:lnTo>
                    <a:pt x="829005" y="1770329"/>
                  </a:lnTo>
                  <a:lnTo>
                    <a:pt x="827239" y="1771789"/>
                  </a:lnTo>
                  <a:lnTo>
                    <a:pt x="823226" y="1775447"/>
                  </a:lnTo>
                  <a:lnTo>
                    <a:pt x="817295" y="1782495"/>
                  </a:lnTo>
                  <a:lnTo>
                    <a:pt x="814832" y="1784819"/>
                  </a:lnTo>
                  <a:lnTo>
                    <a:pt x="810171" y="1785416"/>
                  </a:lnTo>
                  <a:lnTo>
                    <a:pt x="805053" y="1791627"/>
                  </a:lnTo>
                  <a:lnTo>
                    <a:pt x="792226" y="1805330"/>
                  </a:lnTo>
                  <a:lnTo>
                    <a:pt x="787742" y="1809838"/>
                  </a:lnTo>
                  <a:lnTo>
                    <a:pt x="783894" y="1814969"/>
                  </a:lnTo>
                  <a:lnTo>
                    <a:pt x="782916" y="1820506"/>
                  </a:lnTo>
                  <a:lnTo>
                    <a:pt x="776668" y="1827961"/>
                  </a:lnTo>
                  <a:lnTo>
                    <a:pt x="775881" y="1829142"/>
                  </a:lnTo>
                  <a:lnTo>
                    <a:pt x="776071" y="1830400"/>
                  </a:lnTo>
                  <a:lnTo>
                    <a:pt x="789241" y="1815477"/>
                  </a:lnTo>
                  <a:lnTo>
                    <a:pt x="789736" y="1815338"/>
                  </a:lnTo>
                  <a:lnTo>
                    <a:pt x="787323" y="1821370"/>
                  </a:lnTo>
                  <a:lnTo>
                    <a:pt x="794994" y="1813255"/>
                  </a:lnTo>
                  <a:lnTo>
                    <a:pt x="797204" y="1810321"/>
                  </a:lnTo>
                  <a:lnTo>
                    <a:pt x="803376" y="1802599"/>
                  </a:lnTo>
                  <a:lnTo>
                    <a:pt x="816317" y="1787334"/>
                  </a:lnTo>
                  <a:lnTo>
                    <a:pt x="823087" y="1778520"/>
                  </a:lnTo>
                  <a:lnTo>
                    <a:pt x="826274" y="1775193"/>
                  </a:lnTo>
                  <a:lnTo>
                    <a:pt x="827646" y="1773593"/>
                  </a:lnTo>
                  <a:lnTo>
                    <a:pt x="830300" y="1771459"/>
                  </a:lnTo>
                  <a:close/>
                </a:path>
                <a:path w="1133475" h="2223770">
                  <a:moveTo>
                    <a:pt x="853757" y="1783943"/>
                  </a:moveTo>
                  <a:close/>
                </a:path>
                <a:path w="1133475" h="2223770">
                  <a:moveTo>
                    <a:pt x="856894" y="952665"/>
                  </a:moveTo>
                  <a:lnTo>
                    <a:pt x="855726" y="952665"/>
                  </a:lnTo>
                  <a:lnTo>
                    <a:pt x="852004" y="952766"/>
                  </a:lnTo>
                  <a:lnTo>
                    <a:pt x="848690" y="953528"/>
                  </a:lnTo>
                  <a:lnTo>
                    <a:pt x="840892" y="955103"/>
                  </a:lnTo>
                  <a:lnTo>
                    <a:pt x="837946" y="955103"/>
                  </a:lnTo>
                  <a:lnTo>
                    <a:pt x="836358" y="953782"/>
                  </a:lnTo>
                  <a:lnTo>
                    <a:pt x="836269" y="953262"/>
                  </a:lnTo>
                  <a:lnTo>
                    <a:pt x="834529" y="952449"/>
                  </a:lnTo>
                  <a:lnTo>
                    <a:pt x="831659" y="953008"/>
                  </a:lnTo>
                  <a:lnTo>
                    <a:pt x="831659" y="962482"/>
                  </a:lnTo>
                  <a:lnTo>
                    <a:pt x="830783" y="963142"/>
                  </a:lnTo>
                  <a:lnTo>
                    <a:pt x="829754" y="963485"/>
                  </a:lnTo>
                  <a:lnTo>
                    <a:pt x="828992" y="963790"/>
                  </a:lnTo>
                  <a:lnTo>
                    <a:pt x="828040" y="963866"/>
                  </a:lnTo>
                  <a:lnTo>
                    <a:pt x="827811" y="963714"/>
                  </a:lnTo>
                  <a:lnTo>
                    <a:pt x="828776" y="963129"/>
                  </a:lnTo>
                  <a:lnTo>
                    <a:pt x="829284" y="962952"/>
                  </a:lnTo>
                  <a:lnTo>
                    <a:pt x="830935" y="962482"/>
                  </a:lnTo>
                  <a:lnTo>
                    <a:pt x="831659" y="962482"/>
                  </a:lnTo>
                  <a:lnTo>
                    <a:pt x="831659" y="953008"/>
                  </a:lnTo>
                  <a:lnTo>
                    <a:pt x="817499" y="961275"/>
                  </a:lnTo>
                  <a:lnTo>
                    <a:pt x="812126" y="963726"/>
                  </a:lnTo>
                  <a:lnTo>
                    <a:pt x="814184" y="964145"/>
                  </a:lnTo>
                  <a:lnTo>
                    <a:pt x="814120" y="964933"/>
                  </a:lnTo>
                  <a:lnTo>
                    <a:pt x="808101" y="968806"/>
                  </a:lnTo>
                  <a:lnTo>
                    <a:pt x="809396" y="969759"/>
                  </a:lnTo>
                  <a:lnTo>
                    <a:pt x="822109" y="968895"/>
                  </a:lnTo>
                  <a:lnTo>
                    <a:pt x="830834" y="967257"/>
                  </a:lnTo>
                  <a:lnTo>
                    <a:pt x="834745" y="965276"/>
                  </a:lnTo>
                  <a:lnTo>
                    <a:pt x="838149" y="963866"/>
                  </a:lnTo>
                  <a:lnTo>
                    <a:pt x="841502" y="962482"/>
                  </a:lnTo>
                  <a:lnTo>
                    <a:pt x="841908" y="962317"/>
                  </a:lnTo>
                  <a:lnTo>
                    <a:pt x="841895" y="961796"/>
                  </a:lnTo>
                  <a:lnTo>
                    <a:pt x="841476" y="961707"/>
                  </a:lnTo>
                  <a:lnTo>
                    <a:pt x="841019" y="961618"/>
                  </a:lnTo>
                  <a:lnTo>
                    <a:pt x="837349" y="961707"/>
                  </a:lnTo>
                  <a:lnTo>
                    <a:pt x="835393" y="961644"/>
                  </a:lnTo>
                  <a:lnTo>
                    <a:pt x="838758" y="958862"/>
                  </a:lnTo>
                  <a:lnTo>
                    <a:pt x="841489" y="957529"/>
                  </a:lnTo>
                  <a:lnTo>
                    <a:pt x="848334" y="956043"/>
                  </a:lnTo>
                  <a:lnTo>
                    <a:pt x="850747" y="955446"/>
                  </a:lnTo>
                  <a:lnTo>
                    <a:pt x="851890" y="955103"/>
                  </a:lnTo>
                  <a:lnTo>
                    <a:pt x="854189" y="954405"/>
                  </a:lnTo>
                  <a:lnTo>
                    <a:pt x="855522" y="953706"/>
                  </a:lnTo>
                  <a:lnTo>
                    <a:pt x="856894" y="952665"/>
                  </a:lnTo>
                  <a:close/>
                </a:path>
                <a:path w="1133475" h="2223770">
                  <a:moveTo>
                    <a:pt x="864679" y="391617"/>
                  </a:moveTo>
                  <a:lnTo>
                    <a:pt x="864400" y="391947"/>
                  </a:lnTo>
                  <a:lnTo>
                    <a:pt x="864679" y="391617"/>
                  </a:lnTo>
                  <a:close/>
                </a:path>
                <a:path w="1133475" h="2223770">
                  <a:moveTo>
                    <a:pt x="865644" y="392036"/>
                  </a:moveTo>
                  <a:lnTo>
                    <a:pt x="864438" y="391947"/>
                  </a:lnTo>
                  <a:lnTo>
                    <a:pt x="861580" y="395668"/>
                  </a:lnTo>
                  <a:lnTo>
                    <a:pt x="857529" y="398500"/>
                  </a:lnTo>
                  <a:lnTo>
                    <a:pt x="851319" y="405803"/>
                  </a:lnTo>
                  <a:lnTo>
                    <a:pt x="849769" y="407187"/>
                  </a:lnTo>
                  <a:lnTo>
                    <a:pt x="846099" y="407873"/>
                  </a:lnTo>
                  <a:lnTo>
                    <a:pt x="843076" y="410210"/>
                  </a:lnTo>
                  <a:lnTo>
                    <a:pt x="838454" y="415772"/>
                  </a:lnTo>
                  <a:lnTo>
                    <a:pt x="836942" y="417296"/>
                  </a:lnTo>
                  <a:lnTo>
                    <a:pt x="831215" y="421652"/>
                  </a:lnTo>
                  <a:lnTo>
                    <a:pt x="827354" y="425704"/>
                  </a:lnTo>
                  <a:lnTo>
                    <a:pt x="821296" y="432244"/>
                  </a:lnTo>
                  <a:lnTo>
                    <a:pt x="819010" y="434911"/>
                  </a:lnTo>
                  <a:lnTo>
                    <a:pt x="810425" y="441845"/>
                  </a:lnTo>
                  <a:lnTo>
                    <a:pt x="805497" y="448233"/>
                  </a:lnTo>
                  <a:lnTo>
                    <a:pt x="798436" y="455688"/>
                  </a:lnTo>
                  <a:lnTo>
                    <a:pt x="797344" y="457479"/>
                  </a:lnTo>
                  <a:lnTo>
                    <a:pt x="799452" y="458000"/>
                  </a:lnTo>
                  <a:lnTo>
                    <a:pt x="797509" y="460349"/>
                  </a:lnTo>
                  <a:lnTo>
                    <a:pt x="792556" y="465404"/>
                  </a:lnTo>
                  <a:lnTo>
                    <a:pt x="789571" y="468033"/>
                  </a:lnTo>
                  <a:lnTo>
                    <a:pt x="786955" y="471855"/>
                  </a:lnTo>
                  <a:lnTo>
                    <a:pt x="786295" y="472770"/>
                  </a:lnTo>
                  <a:lnTo>
                    <a:pt x="786345" y="473227"/>
                  </a:lnTo>
                  <a:lnTo>
                    <a:pt x="787247" y="472770"/>
                  </a:lnTo>
                  <a:lnTo>
                    <a:pt x="791718" y="468680"/>
                  </a:lnTo>
                  <a:lnTo>
                    <a:pt x="795464" y="465391"/>
                  </a:lnTo>
                  <a:lnTo>
                    <a:pt x="800188" y="462813"/>
                  </a:lnTo>
                  <a:lnTo>
                    <a:pt x="802119" y="460743"/>
                  </a:lnTo>
                  <a:lnTo>
                    <a:pt x="809561" y="452107"/>
                  </a:lnTo>
                  <a:lnTo>
                    <a:pt x="812482" y="448767"/>
                  </a:lnTo>
                  <a:lnTo>
                    <a:pt x="816660" y="444030"/>
                  </a:lnTo>
                  <a:lnTo>
                    <a:pt x="820648" y="438988"/>
                  </a:lnTo>
                  <a:lnTo>
                    <a:pt x="827036" y="434911"/>
                  </a:lnTo>
                  <a:lnTo>
                    <a:pt x="829030" y="432650"/>
                  </a:lnTo>
                  <a:lnTo>
                    <a:pt x="833475" y="425653"/>
                  </a:lnTo>
                  <a:lnTo>
                    <a:pt x="835418" y="422402"/>
                  </a:lnTo>
                  <a:lnTo>
                    <a:pt x="837641" y="420179"/>
                  </a:lnTo>
                  <a:lnTo>
                    <a:pt x="842302" y="417449"/>
                  </a:lnTo>
                  <a:lnTo>
                    <a:pt x="844626" y="416128"/>
                  </a:lnTo>
                  <a:lnTo>
                    <a:pt x="851027" y="407365"/>
                  </a:lnTo>
                  <a:lnTo>
                    <a:pt x="856830" y="402069"/>
                  </a:lnTo>
                  <a:lnTo>
                    <a:pt x="864590" y="393890"/>
                  </a:lnTo>
                  <a:lnTo>
                    <a:pt x="865644" y="392036"/>
                  </a:lnTo>
                  <a:close/>
                </a:path>
                <a:path w="1133475" h="2223770">
                  <a:moveTo>
                    <a:pt x="875525" y="1574901"/>
                  </a:moveTo>
                  <a:lnTo>
                    <a:pt x="875360" y="1574914"/>
                  </a:lnTo>
                  <a:lnTo>
                    <a:pt x="875245" y="1575181"/>
                  </a:lnTo>
                  <a:lnTo>
                    <a:pt x="875423" y="1575003"/>
                  </a:lnTo>
                  <a:close/>
                </a:path>
                <a:path w="1133475" h="2223770">
                  <a:moveTo>
                    <a:pt x="882967" y="109296"/>
                  </a:moveTo>
                  <a:lnTo>
                    <a:pt x="879640" y="105181"/>
                  </a:lnTo>
                  <a:lnTo>
                    <a:pt x="878281" y="105651"/>
                  </a:lnTo>
                  <a:lnTo>
                    <a:pt x="877544" y="105397"/>
                  </a:lnTo>
                  <a:lnTo>
                    <a:pt x="874979" y="104101"/>
                  </a:lnTo>
                  <a:lnTo>
                    <a:pt x="874153" y="102196"/>
                  </a:lnTo>
                  <a:lnTo>
                    <a:pt x="872782" y="100558"/>
                  </a:lnTo>
                  <a:lnTo>
                    <a:pt x="871880" y="101117"/>
                  </a:lnTo>
                  <a:lnTo>
                    <a:pt x="870826" y="102108"/>
                  </a:lnTo>
                  <a:lnTo>
                    <a:pt x="869911" y="103289"/>
                  </a:lnTo>
                  <a:lnTo>
                    <a:pt x="869200" y="106832"/>
                  </a:lnTo>
                  <a:lnTo>
                    <a:pt x="867638" y="110502"/>
                  </a:lnTo>
                  <a:lnTo>
                    <a:pt x="859370" y="122199"/>
                  </a:lnTo>
                  <a:lnTo>
                    <a:pt x="861745" y="122313"/>
                  </a:lnTo>
                  <a:lnTo>
                    <a:pt x="869289" y="116738"/>
                  </a:lnTo>
                  <a:lnTo>
                    <a:pt x="871359" y="114998"/>
                  </a:lnTo>
                  <a:lnTo>
                    <a:pt x="875398" y="113639"/>
                  </a:lnTo>
                  <a:lnTo>
                    <a:pt x="879525" y="110959"/>
                  </a:lnTo>
                  <a:lnTo>
                    <a:pt x="882967" y="109296"/>
                  </a:lnTo>
                  <a:close/>
                </a:path>
                <a:path w="1133475" h="2223770">
                  <a:moveTo>
                    <a:pt x="885736" y="915555"/>
                  </a:moveTo>
                  <a:lnTo>
                    <a:pt x="885482" y="915682"/>
                  </a:lnTo>
                  <a:lnTo>
                    <a:pt x="885723" y="915581"/>
                  </a:lnTo>
                  <a:close/>
                </a:path>
                <a:path w="1133475" h="2223770">
                  <a:moveTo>
                    <a:pt x="887399" y="114960"/>
                  </a:moveTo>
                  <a:lnTo>
                    <a:pt x="886307" y="113576"/>
                  </a:lnTo>
                  <a:lnTo>
                    <a:pt x="885228" y="112141"/>
                  </a:lnTo>
                  <a:lnTo>
                    <a:pt x="884110" y="110756"/>
                  </a:lnTo>
                  <a:lnTo>
                    <a:pt x="882738" y="112433"/>
                  </a:lnTo>
                  <a:lnTo>
                    <a:pt x="876935" y="117881"/>
                  </a:lnTo>
                  <a:lnTo>
                    <a:pt x="877036" y="119570"/>
                  </a:lnTo>
                  <a:lnTo>
                    <a:pt x="873975" y="126123"/>
                  </a:lnTo>
                  <a:lnTo>
                    <a:pt x="875830" y="124523"/>
                  </a:lnTo>
                  <a:lnTo>
                    <a:pt x="878509" y="122313"/>
                  </a:lnTo>
                  <a:lnTo>
                    <a:pt x="880224" y="120916"/>
                  </a:lnTo>
                  <a:lnTo>
                    <a:pt x="882294" y="118897"/>
                  </a:lnTo>
                  <a:lnTo>
                    <a:pt x="885024" y="117246"/>
                  </a:lnTo>
                  <a:lnTo>
                    <a:pt x="886244" y="116154"/>
                  </a:lnTo>
                  <a:lnTo>
                    <a:pt x="887399" y="114960"/>
                  </a:lnTo>
                  <a:close/>
                </a:path>
                <a:path w="1133475" h="2223770">
                  <a:moveTo>
                    <a:pt x="898486" y="1568792"/>
                  </a:moveTo>
                  <a:lnTo>
                    <a:pt x="898334" y="1568932"/>
                  </a:lnTo>
                  <a:lnTo>
                    <a:pt x="898194" y="1569072"/>
                  </a:lnTo>
                  <a:lnTo>
                    <a:pt x="898042" y="1569224"/>
                  </a:lnTo>
                  <a:lnTo>
                    <a:pt x="898245" y="1569110"/>
                  </a:lnTo>
                  <a:lnTo>
                    <a:pt x="898410" y="1568894"/>
                  </a:lnTo>
                  <a:close/>
                </a:path>
                <a:path w="1133475" h="2223770">
                  <a:moveTo>
                    <a:pt x="899858" y="1736979"/>
                  </a:moveTo>
                  <a:lnTo>
                    <a:pt x="897242" y="1736928"/>
                  </a:lnTo>
                  <a:lnTo>
                    <a:pt x="896251" y="1737829"/>
                  </a:lnTo>
                  <a:lnTo>
                    <a:pt x="896251" y="1740636"/>
                  </a:lnTo>
                  <a:lnTo>
                    <a:pt x="895477" y="1741322"/>
                  </a:lnTo>
                  <a:lnTo>
                    <a:pt x="896124" y="1740433"/>
                  </a:lnTo>
                  <a:lnTo>
                    <a:pt x="896251" y="1740636"/>
                  </a:lnTo>
                  <a:lnTo>
                    <a:pt x="896251" y="1737829"/>
                  </a:lnTo>
                  <a:lnTo>
                    <a:pt x="895324" y="1738655"/>
                  </a:lnTo>
                  <a:lnTo>
                    <a:pt x="882446" y="1752180"/>
                  </a:lnTo>
                  <a:lnTo>
                    <a:pt x="881532" y="1752841"/>
                  </a:lnTo>
                  <a:lnTo>
                    <a:pt x="881329" y="1752815"/>
                  </a:lnTo>
                  <a:lnTo>
                    <a:pt x="880859" y="1752727"/>
                  </a:lnTo>
                  <a:lnTo>
                    <a:pt x="881392" y="1751596"/>
                  </a:lnTo>
                  <a:lnTo>
                    <a:pt x="884199" y="1747939"/>
                  </a:lnTo>
                  <a:lnTo>
                    <a:pt x="884986" y="1746910"/>
                  </a:lnTo>
                  <a:lnTo>
                    <a:pt x="887882" y="1743557"/>
                  </a:lnTo>
                  <a:lnTo>
                    <a:pt x="892022" y="1739734"/>
                  </a:lnTo>
                  <a:lnTo>
                    <a:pt x="892200" y="1739569"/>
                  </a:lnTo>
                  <a:lnTo>
                    <a:pt x="893216" y="1738337"/>
                  </a:lnTo>
                  <a:lnTo>
                    <a:pt x="893991" y="1736153"/>
                  </a:lnTo>
                  <a:lnTo>
                    <a:pt x="892619" y="1737588"/>
                  </a:lnTo>
                  <a:lnTo>
                    <a:pt x="889939" y="1739734"/>
                  </a:lnTo>
                  <a:lnTo>
                    <a:pt x="890079" y="1738922"/>
                  </a:lnTo>
                  <a:lnTo>
                    <a:pt x="891286" y="1736153"/>
                  </a:lnTo>
                  <a:lnTo>
                    <a:pt x="894219" y="1732661"/>
                  </a:lnTo>
                  <a:lnTo>
                    <a:pt x="892924" y="1733156"/>
                  </a:lnTo>
                  <a:lnTo>
                    <a:pt x="890917" y="1733956"/>
                  </a:lnTo>
                  <a:lnTo>
                    <a:pt x="889571" y="1736979"/>
                  </a:lnTo>
                  <a:lnTo>
                    <a:pt x="885723" y="1742122"/>
                  </a:lnTo>
                  <a:lnTo>
                    <a:pt x="883246" y="1745018"/>
                  </a:lnTo>
                  <a:lnTo>
                    <a:pt x="880389" y="1747672"/>
                  </a:lnTo>
                  <a:lnTo>
                    <a:pt x="880325" y="1747812"/>
                  </a:lnTo>
                  <a:lnTo>
                    <a:pt x="880262" y="1747939"/>
                  </a:lnTo>
                  <a:lnTo>
                    <a:pt x="878954" y="1752028"/>
                  </a:lnTo>
                  <a:lnTo>
                    <a:pt x="873671" y="1758581"/>
                  </a:lnTo>
                  <a:lnTo>
                    <a:pt x="869111" y="1764169"/>
                  </a:lnTo>
                  <a:lnTo>
                    <a:pt x="867448" y="1765871"/>
                  </a:lnTo>
                  <a:lnTo>
                    <a:pt x="866749" y="1765198"/>
                  </a:lnTo>
                  <a:lnTo>
                    <a:pt x="866736" y="1764106"/>
                  </a:lnTo>
                  <a:lnTo>
                    <a:pt x="867968" y="1761832"/>
                  </a:lnTo>
                  <a:lnTo>
                    <a:pt x="869429" y="1759966"/>
                  </a:lnTo>
                  <a:lnTo>
                    <a:pt x="870673" y="1758543"/>
                  </a:lnTo>
                  <a:lnTo>
                    <a:pt x="880262" y="1747939"/>
                  </a:lnTo>
                  <a:lnTo>
                    <a:pt x="874585" y="1752511"/>
                  </a:lnTo>
                  <a:lnTo>
                    <a:pt x="869416" y="1757807"/>
                  </a:lnTo>
                  <a:lnTo>
                    <a:pt x="861860" y="1769300"/>
                  </a:lnTo>
                  <a:lnTo>
                    <a:pt x="858431" y="1774113"/>
                  </a:lnTo>
                  <a:lnTo>
                    <a:pt x="850480" y="1782343"/>
                  </a:lnTo>
                  <a:lnTo>
                    <a:pt x="847636" y="1785848"/>
                  </a:lnTo>
                  <a:lnTo>
                    <a:pt x="844003" y="1792122"/>
                  </a:lnTo>
                  <a:lnTo>
                    <a:pt x="841971" y="1794141"/>
                  </a:lnTo>
                  <a:lnTo>
                    <a:pt x="838784" y="1796059"/>
                  </a:lnTo>
                  <a:lnTo>
                    <a:pt x="837704" y="1796808"/>
                  </a:lnTo>
                  <a:lnTo>
                    <a:pt x="834745" y="1798320"/>
                  </a:lnTo>
                  <a:lnTo>
                    <a:pt x="835456" y="1797062"/>
                  </a:lnTo>
                  <a:lnTo>
                    <a:pt x="838669" y="1793443"/>
                  </a:lnTo>
                  <a:lnTo>
                    <a:pt x="839647" y="1792274"/>
                  </a:lnTo>
                  <a:lnTo>
                    <a:pt x="839355" y="1791868"/>
                  </a:lnTo>
                  <a:lnTo>
                    <a:pt x="838225" y="1792820"/>
                  </a:lnTo>
                  <a:lnTo>
                    <a:pt x="836345" y="1794776"/>
                  </a:lnTo>
                  <a:lnTo>
                    <a:pt x="835215" y="1796059"/>
                  </a:lnTo>
                  <a:lnTo>
                    <a:pt x="833882" y="1796884"/>
                  </a:lnTo>
                  <a:lnTo>
                    <a:pt x="814082" y="1816176"/>
                  </a:lnTo>
                  <a:lnTo>
                    <a:pt x="814374" y="1816188"/>
                  </a:lnTo>
                  <a:lnTo>
                    <a:pt x="815365" y="1816811"/>
                  </a:lnTo>
                  <a:lnTo>
                    <a:pt x="814997" y="1818474"/>
                  </a:lnTo>
                  <a:lnTo>
                    <a:pt x="817702" y="1816798"/>
                  </a:lnTo>
                  <a:lnTo>
                    <a:pt x="819365" y="1814969"/>
                  </a:lnTo>
                  <a:lnTo>
                    <a:pt x="822731" y="1811629"/>
                  </a:lnTo>
                  <a:lnTo>
                    <a:pt x="823950" y="1810791"/>
                  </a:lnTo>
                  <a:lnTo>
                    <a:pt x="823633" y="1813255"/>
                  </a:lnTo>
                  <a:lnTo>
                    <a:pt x="823379" y="1814423"/>
                  </a:lnTo>
                  <a:lnTo>
                    <a:pt x="823874" y="1816671"/>
                  </a:lnTo>
                  <a:lnTo>
                    <a:pt x="825830" y="1815503"/>
                  </a:lnTo>
                  <a:lnTo>
                    <a:pt x="830148" y="1810791"/>
                  </a:lnTo>
                  <a:lnTo>
                    <a:pt x="831773" y="1809038"/>
                  </a:lnTo>
                  <a:lnTo>
                    <a:pt x="834440" y="1805203"/>
                  </a:lnTo>
                  <a:lnTo>
                    <a:pt x="840714" y="1800479"/>
                  </a:lnTo>
                  <a:lnTo>
                    <a:pt x="842314" y="1798320"/>
                  </a:lnTo>
                  <a:lnTo>
                    <a:pt x="842873" y="1797558"/>
                  </a:lnTo>
                  <a:lnTo>
                    <a:pt x="847102" y="1790255"/>
                  </a:lnTo>
                  <a:lnTo>
                    <a:pt x="849909" y="1786902"/>
                  </a:lnTo>
                  <a:lnTo>
                    <a:pt x="853490" y="1784184"/>
                  </a:lnTo>
                  <a:lnTo>
                    <a:pt x="857186" y="1779333"/>
                  </a:lnTo>
                  <a:lnTo>
                    <a:pt x="861479" y="1775167"/>
                  </a:lnTo>
                  <a:lnTo>
                    <a:pt x="866254" y="1769516"/>
                  </a:lnTo>
                  <a:lnTo>
                    <a:pt x="867460" y="1768195"/>
                  </a:lnTo>
                  <a:lnTo>
                    <a:pt x="867702" y="1768729"/>
                  </a:lnTo>
                  <a:lnTo>
                    <a:pt x="867791" y="1768970"/>
                  </a:lnTo>
                  <a:lnTo>
                    <a:pt x="867346" y="1769745"/>
                  </a:lnTo>
                  <a:lnTo>
                    <a:pt x="866584" y="1771599"/>
                  </a:lnTo>
                  <a:lnTo>
                    <a:pt x="863727" y="1774596"/>
                  </a:lnTo>
                  <a:lnTo>
                    <a:pt x="864819" y="1774583"/>
                  </a:lnTo>
                  <a:lnTo>
                    <a:pt x="865555" y="1774545"/>
                  </a:lnTo>
                  <a:lnTo>
                    <a:pt x="867371" y="1772399"/>
                  </a:lnTo>
                  <a:lnTo>
                    <a:pt x="871042" y="1768195"/>
                  </a:lnTo>
                  <a:lnTo>
                    <a:pt x="871385" y="1767801"/>
                  </a:lnTo>
                  <a:lnTo>
                    <a:pt x="873366" y="1765871"/>
                  </a:lnTo>
                  <a:lnTo>
                    <a:pt x="874153" y="1765109"/>
                  </a:lnTo>
                  <a:lnTo>
                    <a:pt x="881926" y="1758543"/>
                  </a:lnTo>
                  <a:lnTo>
                    <a:pt x="886180" y="1752841"/>
                  </a:lnTo>
                  <a:lnTo>
                    <a:pt x="887120" y="1751596"/>
                  </a:lnTo>
                  <a:lnTo>
                    <a:pt x="893927" y="1746415"/>
                  </a:lnTo>
                  <a:lnTo>
                    <a:pt x="895235" y="1744027"/>
                  </a:lnTo>
                  <a:lnTo>
                    <a:pt x="897026" y="1741322"/>
                  </a:lnTo>
                  <a:lnTo>
                    <a:pt x="897610" y="1740433"/>
                  </a:lnTo>
                  <a:lnTo>
                    <a:pt x="899858" y="1736979"/>
                  </a:lnTo>
                  <a:close/>
                </a:path>
                <a:path w="1133475" h="2223770">
                  <a:moveTo>
                    <a:pt x="906297" y="1652511"/>
                  </a:moveTo>
                  <a:lnTo>
                    <a:pt x="904367" y="1652117"/>
                  </a:lnTo>
                  <a:lnTo>
                    <a:pt x="900798" y="1653857"/>
                  </a:lnTo>
                  <a:lnTo>
                    <a:pt x="899388" y="1652625"/>
                  </a:lnTo>
                  <a:lnTo>
                    <a:pt x="898067" y="1653743"/>
                  </a:lnTo>
                  <a:lnTo>
                    <a:pt x="894892" y="1658493"/>
                  </a:lnTo>
                  <a:lnTo>
                    <a:pt x="891184" y="1660105"/>
                  </a:lnTo>
                  <a:lnTo>
                    <a:pt x="888149" y="1664347"/>
                  </a:lnTo>
                  <a:lnTo>
                    <a:pt x="888149" y="1672132"/>
                  </a:lnTo>
                  <a:lnTo>
                    <a:pt x="887653" y="1672894"/>
                  </a:lnTo>
                  <a:lnTo>
                    <a:pt x="887272" y="1673161"/>
                  </a:lnTo>
                  <a:lnTo>
                    <a:pt x="887120" y="1672793"/>
                  </a:lnTo>
                  <a:lnTo>
                    <a:pt x="887374" y="1672399"/>
                  </a:lnTo>
                  <a:lnTo>
                    <a:pt x="887514" y="1672132"/>
                  </a:lnTo>
                  <a:lnTo>
                    <a:pt x="888136" y="1671789"/>
                  </a:lnTo>
                  <a:lnTo>
                    <a:pt x="888149" y="1672132"/>
                  </a:lnTo>
                  <a:lnTo>
                    <a:pt x="888149" y="1664347"/>
                  </a:lnTo>
                  <a:lnTo>
                    <a:pt x="885329" y="1668272"/>
                  </a:lnTo>
                  <a:lnTo>
                    <a:pt x="882942" y="1670977"/>
                  </a:lnTo>
                  <a:lnTo>
                    <a:pt x="882548" y="1670329"/>
                  </a:lnTo>
                  <a:lnTo>
                    <a:pt x="882548" y="1676171"/>
                  </a:lnTo>
                  <a:lnTo>
                    <a:pt x="882294" y="1676501"/>
                  </a:lnTo>
                  <a:lnTo>
                    <a:pt x="882002" y="1676946"/>
                  </a:lnTo>
                  <a:lnTo>
                    <a:pt x="880922" y="1677898"/>
                  </a:lnTo>
                  <a:lnTo>
                    <a:pt x="880706" y="1677835"/>
                  </a:lnTo>
                  <a:lnTo>
                    <a:pt x="881380" y="1676806"/>
                  </a:lnTo>
                  <a:lnTo>
                    <a:pt x="881824" y="1676450"/>
                  </a:lnTo>
                  <a:lnTo>
                    <a:pt x="882116" y="1676196"/>
                  </a:lnTo>
                  <a:lnTo>
                    <a:pt x="882548" y="1676171"/>
                  </a:lnTo>
                  <a:lnTo>
                    <a:pt x="882548" y="1670329"/>
                  </a:lnTo>
                  <a:lnTo>
                    <a:pt x="881926" y="1669275"/>
                  </a:lnTo>
                  <a:lnTo>
                    <a:pt x="879487" y="1671523"/>
                  </a:lnTo>
                  <a:lnTo>
                    <a:pt x="876173" y="1675257"/>
                  </a:lnTo>
                  <a:lnTo>
                    <a:pt x="874496" y="1678012"/>
                  </a:lnTo>
                  <a:lnTo>
                    <a:pt x="873874" y="1678571"/>
                  </a:lnTo>
                  <a:lnTo>
                    <a:pt x="873874" y="1682229"/>
                  </a:lnTo>
                  <a:lnTo>
                    <a:pt x="872998" y="1683702"/>
                  </a:lnTo>
                  <a:lnTo>
                    <a:pt x="869886" y="1687220"/>
                  </a:lnTo>
                  <a:lnTo>
                    <a:pt x="868260" y="1688617"/>
                  </a:lnTo>
                  <a:lnTo>
                    <a:pt x="865632" y="1690103"/>
                  </a:lnTo>
                  <a:lnTo>
                    <a:pt x="866063" y="1688934"/>
                  </a:lnTo>
                  <a:lnTo>
                    <a:pt x="866838" y="1687195"/>
                  </a:lnTo>
                  <a:lnTo>
                    <a:pt x="870242" y="1682229"/>
                  </a:lnTo>
                  <a:lnTo>
                    <a:pt x="871639" y="1680768"/>
                  </a:lnTo>
                  <a:lnTo>
                    <a:pt x="871905" y="1680476"/>
                  </a:lnTo>
                  <a:lnTo>
                    <a:pt x="872490" y="1680870"/>
                  </a:lnTo>
                  <a:lnTo>
                    <a:pt x="873150" y="1681175"/>
                  </a:lnTo>
                  <a:lnTo>
                    <a:pt x="873874" y="1682229"/>
                  </a:lnTo>
                  <a:lnTo>
                    <a:pt x="873874" y="1678571"/>
                  </a:lnTo>
                  <a:lnTo>
                    <a:pt x="872007" y="1680210"/>
                  </a:lnTo>
                  <a:lnTo>
                    <a:pt x="870178" y="1680768"/>
                  </a:lnTo>
                  <a:lnTo>
                    <a:pt x="870356" y="1679613"/>
                  </a:lnTo>
                  <a:lnTo>
                    <a:pt x="873074" y="1676450"/>
                  </a:lnTo>
                  <a:lnTo>
                    <a:pt x="874433" y="1674876"/>
                  </a:lnTo>
                  <a:lnTo>
                    <a:pt x="876160" y="1673161"/>
                  </a:lnTo>
                  <a:lnTo>
                    <a:pt x="876668" y="1671154"/>
                  </a:lnTo>
                  <a:lnTo>
                    <a:pt x="874534" y="1674114"/>
                  </a:lnTo>
                  <a:lnTo>
                    <a:pt x="871093" y="1676450"/>
                  </a:lnTo>
                  <a:lnTo>
                    <a:pt x="872299" y="1674266"/>
                  </a:lnTo>
                  <a:lnTo>
                    <a:pt x="873302" y="1671866"/>
                  </a:lnTo>
                  <a:lnTo>
                    <a:pt x="874776" y="1669999"/>
                  </a:lnTo>
                  <a:lnTo>
                    <a:pt x="872845" y="1671383"/>
                  </a:lnTo>
                  <a:lnTo>
                    <a:pt x="871359" y="1673161"/>
                  </a:lnTo>
                  <a:lnTo>
                    <a:pt x="869810" y="1675485"/>
                  </a:lnTo>
                  <a:lnTo>
                    <a:pt x="869213" y="1676806"/>
                  </a:lnTo>
                  <a:lnTo>
                    <a:pt x="865771" y="1682851"/>
                  </a:lnTo>
                  <a:lnTo>
                    <a:pt x="865416" y="1685620"/>
                  </a:lnTo>
                  <a:lnTo>
                    <a:pt x="864158" y="1691068"/>
                  </a:lnTo>
                  <a:lnTo>
                    <a:pt x="862876" y="1693481"/>
                  </a:lnTo>
                  <a:lnTo>
                    <a:pt x="858113" y="1698421"/>
                  </a:lnTo>
                  <a:lnTo>
                    <a:pt x="855941" y="1700822"/>
                  </a:lnTo>
                  <a:lnTo>
                    <a:pt x="858710" y="1700187"/>
                  </a:lnTo>
                  <a:lnTo>
                    <a:pt x="855510" y="1704962"/>
                  </a:lnTo>
                  <a:lnTo>
                    <a:pt x="860602" y="1700961"/>
                  </a:lnTo>
                  <a:lnTo>
                    <a:pt x="861618" y="1700187"/>
                  </a:lnTo>
                  <a:lnTo>
                    <a:pt x="862190" y="1699768"/>
                  </a:lnTo>
                  <a:lnTo>
                    <a:pt x="868997" y="1695538"/>
                  </a:lnTo>
                  <a:lnTo>
                    <a:pt x="874153" y="1690408"/>
                  </a:lnTo>
                  <a:lnTo>
                    <a:pt x="874356" y="1690103"/>
                  </a:lnTo>
                  <a:lnTo>
                    <a:pt x="880846" y="1680476"/>
                  </a:lnTo>
                  <a:lnTo>
                    <a:pt x="881583" y="1679409"/>
                  </a:lnTo>
                  <a:lnTo>
                    <a:pt x="884936" y="1677898"/>
                  </a:lnTo>
                  <a:lnTo>
                    <a:pt x="886536" y="1677174"/>
                  </a:lnTo>
                  <a:lnTo>
                    <a:pt x="887399" y="1676171"/>
                  </a:lnTo>
                  <a:lnTo>
                    <a:pt x="889952" y="1673161"/>
                  </a:lnTo>
                  <a:lnTo>
                    <a:pt x="891120" y="1671789"/>
                  </a:lnTo>
                  <a:lnTo>
                    <a:pt x="891667" y="1671154"/>
                  </a:lnTo>
                  <a:lnTo>
                    <a:pt x="891857" y="1670977"/>
                  </a:lnTo>
                  <a:lnTo>
                    <a:pt x="902360" y="1661566"/>
                  </a:lnTo>
                  <a:lnTo>
                    <a:pt x="902652" y="1660931"/>
                  </a:lnTo>
                  <a:lnTo>
                    <a:pt x="903820" y="1654848"/>
                  </a:lnTo>
                  <a:lnTo>
                    <a:pt x="904824" y="1653857"/>
                  </a:lnTo>
                  <a:lnTo>
                    <a:pt x="906297" y="1652511"/>
                  </a:lnTo>
                  <a:close/>
                </a:path>
                <a:path w="1133475" h="2223770">
                  <a:moveTo>
                    <a:pt x="906513" y="1652295"/>
                  </a:moveTo>
                  <a:lnTo>
                    <a:pt x="906297" y="1652498"/>
                  </a:lnTo>
                  <a:lnTo>
                    <a:pt x="906513" y="1652295"/>
                  </a:lnTo>
                  <a:close/>
                </a:path>
                <a:path w="1133475" h="2223770">
                  <a:moveTo>
                    <a:pt x="906614" y="1652193"/>
                  </a:moveTo>
                  <a:close/>
                </a:path>
                <a:path w="1133475" h="2223770">
                  <a:moveTo>
                    <a:pt x="920572" y="1765998"/>
                  </a:moveTo>
                  <a:lnTo>
                    <a:pt x="920445" y="1766150"/>
                  </a:lnTo>
                  <a:lnTo>
                    <a:pt x="920318" y="1766277"/>
                  </a:lnTo>
                  <a:lnTo>
                    <a:pt x="920178" y="1766430"/>
                  </a:lnTo>
                  <a:lnTo>
                    <a:pt x="920483" y="1766252"/>
                  </a:lnTo>
                  <a:lnTo>
                    <a:pt x="920534" y="1766087"/>
                  </a:lnTo>
                  <a:close/>
                </a:path>
                <a:path w="1133475" h="2223770">
                  <a:moveTo>
                    <a:pt x="948550" y="1740890"/>
                  </a:moveTo>
                  <a:lnTo>
                    <a:pt x="948067" y="1741004"/>
                  </a:lnTo>
                  <a:lnTo>
                    <a:pt x="947889" y="1741411"/>
                  </a:lnTo>
                  <a:lnTo>
                    <a:pt x="948550" y="1740890"/>
                  </a:lnTo>
                  <a:close/>
                </a:path>
                <a:path w="1133475" h="2223770">
                  <a:moveTo>
                    <a:pt x="951788" y="1517738"/>
                  </a:moveTo>
                  <a:lnTo>
                    <a:pt x="946277" y="1519809"/>
                  </a:lnTo>
                  <a:lnTo>
                    <a:pt x="940435" y="1525384"/>
                  </a:lnTo>
                  <a:lnTo>
                    <a:pt x="936637" y="1531835"/>
                  </a:lnTo>
                  <a:lnTo>
                    <a:pt x="938123" y="1531835"/>
                  </a:lnTo>
                  <a:lnTo>
                    <a:pt x="932853" y="1537550"/>
                  </a:lnTo>
                  <a:lnTo>
                    <a:pt x="934300" y="1534287"/>
                  </a:lnTo>
                  <a:lnTo>
                    <a:pt x="931951" y="1534502"/>
                  </a:lnTo>
                  <a:lnTo>
                    <a:pt x="930516" y="1534820"/>
                  </a:lnTo>
                  <a:lnTo>
                    <a:pt x="922959" y="1541856"/>
                  </a:lnTo>
                  <a:lnTo>
                    <a:pt x="919746" y="1543685"/>
                  </a:lnTo>
                  <a:lnTo>
                    <a:pt x="916406" y="1542935"/>
                  </a:lnTo>
                  <a:lnTo>
                    <a:pt x="914273" y="1543685"/>
                  </a:lnTo>
                  <a:lnTo>
                    <a:pt x="908646" y="1548765"/>
                  </a:lnTo>
                  <a:lnTo>
                    <a:pt x="908443" y="1548003"/>
                  </a:lnTo>
                  <a:lnTo>
                    <a:pt x="911339" y="1542796"/>
                  </a:lnTo>
                  <a:lnTo>
                    <a:pt x="907059" y="1546301"/>
                  </a:lnTo>
                  <a:lnTo>
                    <a:pt x="904417" y="1550174"/>
                  </a:lnTo>
                  <a:lnTo>
                    <a:pt x="900226" y="1557235"/>
                  </a:lnTo>
                  <a:lnTo>
                    <a:pt x="898550" y="1558404"/>
                  </a:lnTo>
                  <a:lnTo>
                    <a:pt x="897229" y="1558709"/>
                  </a:lnTo>
                  <a:lnTo>
                    <a:pt x="895883" y="1559026"/>
                  </a:lnTo>
                  <a:lnTo>
                    <a:pt x="895172" y="1557972"/>
                  </a:lnTo>
                  <a:lnTo>
                    <a:pt x="887653" y="1564208"/>
                  </a:lnTo>
                  <a:lnTo>
                    <a:pt x="882040" y="1567980"/>
                  </a:lnTo>
                  <a:lnTo>
                    <a:pt x="875525" y="1574901"/>
                  </a:lnTo>
                  <a:lnTo>
                    <a:pt x="877354" y="1574901"/>
                  </a:lnTo>
                  <a:lnTo>
                    <a:pt x="880503" y="1573542"/>
                  </a:lnTo>
                  <a:lnTo>
                    <a:pt x="875715" y="1580222"/>
                  </a:lnTo>
                  <a:lnTo>
                    <a:pt x="875969" y="1581594"/>
                  </a:lnTo>
                  <a:lnTo>
                    <a:pt x="871486" y="1588770"/>
                  </a:lnTo>
                  <a:lnTo>
                    <a:pt x="871169" y="1590027"/>
                  </a:lnTo>
                  <a:lnTo>
                    <a:pt x="873163" y="1589290"/>
                  </a:lnTo>
                  <a:lnTo>
                    <a:pt x="874763" y="1588223"/>
                  </a:lnTo>
                  <a:lnTo>
                    <a:pt x="876592" y="1586166"/>
                  </a:lnTo>
                  <a:lnTo>
                    <a:pt x="884529" y="1576273"/>
                  </a:lnTo>
                  <a:lnTo>
                    <a:pt x="887031" y="1573809"/>
                  </a:lnTo>
                  <a:lnTo>
                    <a:pt x="895159" y="1568157"/>
                  </a:lnTo>
                  <a:lnTo>
                    <a:pt x="894384" y="1567840"/>
                  </a:lnTo>
                  <a:lnTo>
                    <a:pt x="894473" y="1565567"/>
                  </a:lnTo>
                  <a:lnTo>
                    <a:pt x="896366" y="1563243"/>
                  </a:lnTo>
                  <a:lnTo>
                    <a:pt x="901039" y="1561172"/>
                  </a:lnTo>
                  <a:lnTo>
                    <a:pt x="904328" y="1558264"/>
                  </a:lnTo>
                  <a:lnTo>
                    <a:pt x="909243" y="1552067"/>
                  </a:lnTo>
                  <a:lnTo>
                    <a:pt x="911250" y="1550708"/>
                  </a:lnTo>
                  <a:lnTo>
                    <a:pt x="912926" y="1550352"/>
                  </a:lnTo>
                  <a:lnTo>
                    <a:pt x="906703" y="1558836"/>
                  </a:lnTo>
                  <a:lnTo>
                    <a:pt x="901763" y="1563789"/>
                  </a:lnTo>
                  <a:lnTo>
                    <a:pt x="898486" y="1568792"/>
                  </a:lnTo>
                  <a:lnTo>
                    <a:pt x="912609" y="1555203"/>
                  </a:lnTo>
                  <a:lnTo>
                    <a:pt x="914819" y="1553946"/>
                  </a:lnTo>
                  <a:lnTo>
                    <a:pt x="915377" y="1556283"/>
                  </a:lnTo>
                  <a:lnTo>
                    <a:pt x="916533" y="1556092"/>
                  </a:lnTo>
                  <a:lnTo>
                    <a:pt x="914057" y="1561122"/>
                  </a:lnTo>
                  <a:lnTo>
                    <a:pt x="914298" y="1561985"/>
                  </a:lnTo>
                  <a:lnTo>
                    <a:pt x="919797" y="1557680"/>
                  </a:lnTo>
                  <a:lnTo>
                    <a:pt x="918946" y="1560779"/>
                  </a:lnTo>
                  <a:lnTo>
                    <a:pt x="924763" y="1554657"/>
                  </a:lnTo>
                  <a:lnTo>
                    <a:pt x="920724" y="1557159"/>
                  </a:lnTo>
                  <a:lnTo>
                    <a:pt x="923823" y="1552206"/>
                  </a:lnTo>
                  <a:lnTo>
                    <a:pt x="929424" y="1545247"/>
                  </a:lnTo>
                  <a:lnTo>
                    <a:pt x="934351" y="1540116"/>
                  </a:lnTo>
                  <a:lnTo>
                    <a:pt x="936231" y="1537830"/>
                  </a:lnTo>
                  <a:lnTo>
                    <a:pt x="940155" y="1530692"/>
                  </a:lnTo>
                  <a:lnTo>
                    <a:pt x="943432" y="1526552"/>
                  </a:lnTo>
                  <a:lnTo>
                    <a:pt x="949223" y="1521980"/>
                  </a:lnTo>
                  <a:lnTo>
                    <a:pt x="950988" y="1520190"/>
                  </a:lnTo>
                  <a:lnTo>
                    <a:pt x="951788" y="1517738"/>
                  </a:lnTo>
                  <a:close/>
                </a:path>
                <a:path w="1133475" h="2223770">
                  <a:moveTo>
                    <a:pt x="952411" y="1737829"/>
                  </a:moveTo>
                  <a:lnTo>
                    <a:pt x="948550" y="1740890"/>
                  </a:lnTo>
                  <a:lnTo>
                    <a:pt x="950391" y="1740446"/>
                  </a:lnTo>
                  <a:lnTo>
                    <a:pt x="952195" y="1738452"/>
                  </a:lnTo>
                  <a:lnTo>
                    <a:pt x="952271" y="1738122"/>
                  </a:lnTo>
                  <a:lnTo>
                    <a:pt x="952411" y="1737829"/>
                  </a:lnTo>
                  <a:close/>
                </a:path>
                <a:path w="1133475" h="2223770">
                  <a:moveTo>
                    <a:pt x="953897" y="1664944"/>
                  </a:moveTo>
                  <a:lnTo>
                    <a:pt x="952944" y="1665478"/>
                  </a:lnTo>
                  <a:lnTo>
                    <a:pt x="951661" y="1666544"/>
                  </a:lnTo>
                  <a:lnTo>
                    <a:pt x="943749" y="1673377"/>
                  </a:lnTo>
                  <a:lnTo>
                    <a:pt x="944079" y="1672259"/>
                  </a:lnTo>
                  <a:lnTo>
                    <a:pt x="944118" y="1671713"/>
                  </a:lnTo>
                  <a:lnTo>
                    <a:pt x="944041" y="1671243"/>
                  </a:lnTo>
                  <a:lnTo>
                    <a:pt x="945172" y="1668957"/>
                  </a:lnTo>
                  <a:lnTo>
                    <a:pt x="946950" y="1666494"/>
                  </a:lnTo>
                  <a:lnTo>
                    <a:pt x="950607" y="1662061"/>
                  </a:lnTo>
                  <a:lnTo>
                    <a:pt x="950899" y="1660906"/>
                  </a:lnTo>
                  <a:lnTo>
                    <a:pt x="950112" y="1660093"/>
                  </a:lnTo>
                  <a:lnTo>
                    <a:pt x="948588" y="1661553"/>
                  </a:lnTo>
                  <a:lnTo>
                    <a:pt x="943610" y="1667129"/>
                  </a:lnTo>
                  <a:lnTo>
                    <a:pt x="943610" y="1671713"/>
                  </a:lnTo>
                  <a:lnTo>
                    <a:pt x="940473" y="1675282"/>
                  </a:lnTo>
                  <a:lnTo>
                    <a:pt x="937463" y="1678800"/>
                  </a:lnTo>
                  <a:lnTo>
                    <a:pt x="934034" y="1684020"/>
                  </a:lnTo>
                  <a:lnTo>
                    <a:pt x="932522" y="1685569"/>
                  </a:lnTo>
                  <a:lnTo>
                    <a:pt x="929970" y="1686941"/>
                  </a:lnTo>
                  <a:lnTo>
                    <a:pt x="929322" y="1686737"/>
                  </a:lnTo>
                  <a:lnTo>
                    <a:pt x="929195" y="1685213"/>
                  </a:lnTo>
                  <a:lnTo>
                    <a:pt x="930313" y="1684007"/>
                  </a:lnTo>
                  <a:lnTo>
                    <a:pt x="935545" y="1678800"/>
                  </a:lnTo>
                  <a:lnTo>
                    <a:pt x="939761" y="1674329"/>
                  </a:lnTo>
                  <a:lnTo>
                    <a:pt x="943610" y="1671713"/>
                  </a:lnTo>
                  <a:lnTo>
                    <a:pt x="943610" y="1667129"/>
                  </a:lnTo>
                  <a:lnTo>
                    <a:pt x="939711" y="1671256"/>
                  </a:lnTo>
                  <a:lnTo>
                    <a:pt x="932446" y="1680286"/>
                  </a:lnTo>
                  <a:lnTo>
                    <a:pt x="928128" y="1683118"/>
                  </a:lnTo>
                  <a:lnTo>
                    <a:pt x="922921" y="1690319"/>
                  </a:lnTo>
                  <a:lnTo>
                    <a:pt x="921042" y="1691982"/>
                  </a:lnTo>
                  <a:lnTo>
                    <a:pt x="918641" y="1692719"/>
                  </a:lnTo>
                  <a:lnTo>
                    <a:pt x="917117" y="1694256"/>
                  </a:lnTo>
                  <a:lnTo>
                    <a:pt x="908964" y="1701634"/>
                  </a:lnTo>
                  <a:lnTo>
                    <a:pt x="904354" y="1708137"/>
                  </a:lnTo>
                  <a:lnTo>
                    <a:pt x="899350" y="1714944"/>
                  </a:lnTo>
                  <a:lnTo>
                    <a:pt x="899236" y="1715554"/>
                  </a:lnTo>
                  <a:lnTo>
                    <a:pt x="899071" y="1716036"/>
                  </a:lnTo>
                  <a:lnTo>
                    <a:pt x="899655" y="1715490"/>
                  </a:lnTo>
                  <a:lnTo>
                    <a:pt x="900328" y="1714944"/>
                  </a:lnTo>
                  <a:lnTo>
                    <a:pt x="903566" y="1711134"/>
                  </a:lnTo>
                  <a:lnTo>
                    <a:pt x="905649" y="1709064"/>
                  </a:lnTo>
                  <a:lnTo>
                    <a:pt x="905522" y="1712112"/>
                  </a:lnTo>
                  <a:lnTo>
                    <a:pt x="906843" y="1711401"/>
                  </a:lnTo>
                  <a:lnTo>
                    <a:pt x="908735" y="1709064"/>
                  </a:lnTo>
                  <a:lnTo>
                    <a:pt x="912495" y="1704403"/>
                  </a:lnTo>
                  <a:lnTo>
                    <a:pt x="915581" y="1704047"/>
                  </a:lnTo>
                  <a:lnTo>
                    <a:pt x="920356" y="1698625"/>
                  </a:lnTo>
                  <a:lnTo>
                    <a:pt x="922045" y="1697659"/>
                  </a:lnTo>
                  <a:lnTo>
                    <a:pt x="921537" y="1700022"/>
                  </a:lnTo>
                  <a:lnTo>
                    <a:pt x="924077" y="1697659"/>
                  </a:lnTo>
                  <a:lnTo>
                    <a:pt x="931049" y="1691043"/>
                  </a:lnTo>
                  <a:lnTo>
                    <a:pt x="932789" y="1688973"/>
                  </a:lnTo>
                  <a:lnTo>
                    <a:pt x="934262" y="1686941"/>
                  </a:lnTo>
                  <a:lnTo>
                    <a:pt x="940054" y="1678952"/>
                  </a:lnTo>
                  <a:lnTo>
                    <a:pt x="942149" y="1676742"/>
                  </a:lnTo>
                  <a:lnTo>
                    <a:pt x="946023" y="1676006"/>
                  </a:lnTo>
                  <a:lnTo>
                    <a:pt x="948080" y="1673377"/>
                  </a:lnTo>
                  <a:lnTo>
                    <a:pt x="948944" y="1672259"/>
                  </a:lnTo>
                  <a:lnTo>
                    <a:pt x="952525" y="1667878"/>
                  </a:lnTo>
                  <a:lnTo>
                    <a:pt x="953325" y="1666544"/>
                  </a:lnTo>
                  <a:lnTo>
                    <a:pt x="953897" y="1664944"/>
                  </a:lnTo>
                  <a:close/>
                </a:path>
                <a:path w="1133475" h="2223770">
                  <a:moveTo>
                    <a:pt x="955471" y="1717319"/>
                  </a:moveTo>
                  <a:lnTo>
                    <a:pt x="954163" y="1717967"/>
                  </a:lnTo>
                  <a:lnTo>
                    <a:pt x="952004" y="1718830"/>
                  </a:lnTo>
                  <a:lnTo>
                    <a:pt x="951001" y="1720113"/>
                  </a:lnTo>
                  <a:lnTo>
                    <a:pt x="949337" y="1723136"/>
                  </a:lnTo>
                  <a:lnTo>
                    <a:pt x="948258" y="1724647"/>
                  </a:lnTo>
                  <a:lnTo>
                    <a:pt x="941057" y="1731378"/>
                  </a:lnTo>
                  <a:lnTo>
                    <a:pt x="936929" y="1738452"/>
                  </a:lnTo>
                  <a:lnTo>
                    <a:pt x="930706" y="1744154"/>
                  </a:lnTo>
                  <a:lnTo>
                    <a:pt x="929703" y="1745462"/>
                  </a:lnTo>
                  <a:lnTo>
                    <a:pt x="928687" y="1749590"/>
                  </a:lnTo>
                  <a:lnTo>
                    <a:pt x="923950" y="1754276"/>
                  </a:lnTo>
                  <a:lnTo>
                    <a:pt x="915771" y="1763814"/>
                  </a:lnTo>
                  <a:lnTo>
                    <a:pt x="914857" y="1765871"/>
                  </a:lnTo>
                  <a:lnTo>
                    <a:pt x="922401" y="1761096"/>
                  </a:lnTo>
                  <a:lnTo>
                    <a:pt x="921537" y="1763356"/>
                  </a:lnTo>
                  <a:lnTo>
                    <a:pt x="920572" y="1765998"/>
                  </a:lnTo>
                  <a:lnTo>
                    <a:pt x="924674" y="1761096"/>
                  </a:lnTo>
                  <a:lnTo>
                    <a:pt x="925436" y="1760169"/>
                  </a:lnTo>
                  <a:lnTo>
                    <a:pt x="929195" y="1757121"/>
                  </a:lnTo>
                  <a:lnTo>
                    <a:pt x="929678" y="1756740"/>
                  </a:lnTo>
                  <a:lnTo>
                    <a:pt x="933640" y="1754416"/>
                  </a:lnTo>
                  <a:lnTo>
                    <a:pt x="933843" y="1754289"/>
                  </a:lnTo>
                  <a:lnTo>
                    <a:pt x="933716" y="1754301"/>
                  </a:lnTo>
                  <a:lnTo>
                    <a:pt x="931849" y="1754670"/>
                  </a:lnTo>
                  <a:lnTo>
                    <a:pt x="927912" y="1757121"/>
                  </a:lnTo>
                  <a:lnTo>
                    <a:pt x="935062" y="1747901"/>
                  </a:lnTo>
                  <a:lnTo>
                    <a:pt x="934364" y="1747786"/>
                  </a:lnTo>
                  <a:lnTo>
                    <a:pt x="933742" y="1747075"/>
                  </a:lnTo>
                  <a:lnTo>
                    <a:pt x="934300" y="1746110"/>
                  </a:lnTo>
                  <a:lnTo>
                    <a:pt x="936040" y="1744268"/>
                  </a:lnTo>
                  <a:lnTo>
                    <a:pt x="936891" y="1743557"/>
                  </a:lnTo>
                  <a:lnTo>
                    <a:pt x="937260" y="1743379"/>
                  </a:lnTo>
                  <a:lnTo>
                    <a:pt x="940460" y="1742097"/>
                  </a:lnTo>
                  <a:lnTo>
                    <a:pt x="940777" y="1743303"/>
                  </a:lnTo>
                  <a:lnTo>
                    <a:pt x="937996" y="1747989"/>
                  </a:lnTo>
                  <a:lnTo>
                    <a:pt x="936866" y="1749920"/>
                  </a:lnTo>
                  <a:lnTo>
                    <a:pt x="935177" y="1752180"/>
                  </a:lnTo>
                  <a:lnTo>
                    <a:pt x="933729" y="1754289"/>
                  </a:lnTo>
                  <a:lnTo>
                    <a:pt x="939596" y="1748701"/>
                  </a:lnTo>
                  <a:lnTo>
                    <a:pt x="945413" y="1742097"/>
                  </a:lnTo>
                  <a:lnTo>
                    <a:pt x="945908" y="1741525"/>
                  </a:lnTo>
                  <a:lnTo>
                    <a:pt x="948067" y="1741004"/>
                  </a:lnTo>
                  <a:lnTo>
                    <a:pt x="948461" y="1740141"/>
                  </a:lnTo>
                  <a:lnTo>
                    <a:pt x="950468" y="1735721"/>
                  </a:lnTo>
                  <a:lnTo>
                    <a:pt x="943965" y="1740141"/>
                  </a:lnTo>
                  <a:lnTo>
                    <a:pt x="942416" y="1740039"/>
                  </a:lnTo>
                  <a:lnTo>
                    <a:pt x="939457" y="1740928"/>
                  </a:lnTo>
                  <a:lnTo>
                    <a:pt x="938745" y="1740636"/>
                  </a:lnTo>
                  <a:lnTo>
                    <a:pt x="941197" y="1736458"/>
                  </a:lnTo>
                  <a:lnTo>
                    <a:pt x="942721" y="1735683"/>
                  </a:lnTo>
                  <a:lnTo>
                    <a:pt x="944143" y="1734794"/>
                  </a:lnTo>
                  <a:lnTo>
                    <a:pt x="951484" y="1729828"/>
                  </a:lnTo>
                  <a:lnTo>
                    <a:pt x="952728" y="1729079"/>
                  </a:lnTo>
                  <a:lnTo>
                    <a:pt x="954684" y="1726196"/>
                  </a:lnTo>
                  <a:lnTo>
                    <a:pt x="955116" y="1725549"/>
                  </a:lnTo>
                  <a:lnTo>
                    <a:pt x="955205" y="1724571"/>
                  </a:lnTo>
                  <a:lnTo>
                    <a:pt x="951052" y="1726196"/>
                  </a:lnTo>
                  <a:lnTo>
                    <a:pt x="950785" y="1724647"/>
                  </a:lnTo>
                  <a:lnTo>
                    <a:pt x="955471" y="1717319"/>
                  </a:lnTo>
                  <a:close/>
                </a:path>
                <a:path w="1133475" h="2223770">
                  <a:moveTo>
                    <a:pt x="963930" y="868832"/>
                  </a:moveTo>
                  <a:lnTo>
                    <a:pt x="960247" y="868451"/>
                  </a:lnTo>
                  <a:lnTo>
                    <a:pt x="957770" y="869124"/>
                  </a:lnTo>
                  <a:lnTo>
                    <a:pt x="952207" y="870013"/>
                  </a:lnTo>
                  <a:lnTo>
                    <a:pt x="950531" y="869962"/>
                  </a:lnTo>
                  <a:lnTo>
                    <a:pt x="952550" y="868362"/>
                  </a:lnTo>
                  <a:lnTo>
                    <a:pt x="951979" y="868108"/>
                  </a:lnTo>
                  <a:lnTo>
                    <a:pt x="950734" y="868260"/>
                  </a:lnTo>
                  <a:lnTo>
                    <a:pt x="949058" y="868756"/>
                  </a:lnTo>
                  <a:lnTo>
                    <a:pt x="946213" y="871816"/>
                  </a:lnTo>
                  <a:lnTo>
                    <a:pt x="939533" y="872642"/>
                  </a:lnTo>
                  <a:lnTo>
                    <a:pt x="928255" y="875499"/>
                  </a:lnTo>
                  <a:lnTo>
                    <a:pt x="928598" y="874369"/>
                  </a:lnTo>
                  <a:lnTo>
                    <a:pt x="923175" y="874001"/>
                  </a:lnTo>
                  <a:lnTo>
                    <a:pt x="926249" y="872718"/>
                  </a:lnTo>
                  <a:lnTo>
                    <a:pt x="928789" y="871448"/>
                  </a:lnTo>
                  <a:lnTo>
                    <a:pt x="925995" y="872032"/>
                  </a:lnTo>
                  <a:lnTo>
                    <a:pt x="923531" y="871931"/>
                  </a:lnTo>
                  <a:lnTo>
                    <a:pt x="917702" y="874026"/>
                  </a:lnTo>
                  <a:lnTo>
                    <a:pt x="918832" y="874547"/>
                  </a:lnTo>
                  <a:lnTo>
                    <a:pt x="915949" y="876935"/>
                  </a:lnTo>
                  <a:lnTo>
                    <a:pt x="913422" y="878230"/>
                  </a:lnTo>
                  <a:lnTo>
                    <a:pt x="903655" y="880338"/>
                  </a:lnTo>
                  <a:lnTo>
                    <a:pt x="894156" y="883018"/>
                  </a:lnTo>
                  <a:lnTo>
                    <a:pt x="892975" y="883564"/>
                  </a:lnTo>
                  <a:lnTo>
                    <a:pt x="892708" y="884237"/>
                  </a:lnTo>
                  <a:lnTo>
                    <a:pt x="893914" y="884262"/>
                  </a:lnTo>
                  <a:lnTo>
                    <a:pt x="931595" y="875639"/>
                  </a:lnTo>
                  <a:lnTo>
                    <a:pt x="934885" y="875195"/>
                  </a:lnTo>
                  <a:lnTo>
                    <a:pt x="935482" y="877417"/>
                  </a:lnTo>
                  <a:lnTo>
                    <a:pt x="945565" y="876122"/>
                  </a:lnTo>
                  <a:lnTo>
                    <a:pt x="939393" y="877709"/>
                  </a:lnTo>
                  <a:lnTo>
                    <a:pt x="935494" y="879309"/>
                  </a:lnTo>
                  <a:lnTo>
                    <a:pt x="935850" y="879741"/>
                  </a:lnTo>
                  <a:lnTo>
                    <a:pt x="941908" y="879068"/>
                  </a:lnTo>
                  <a:lnTo>
                    <a:pt x="945603" y="878992"/>
                  </a:lnTo>
                  <a:lnTo>
                    <a:pt x="948905" y="879551"/>
                  </a:lnTo>
                  <a:lnTo>
                    <a:pt x="948601" y="880160"/>
                  </a:lnTo>
                  <a:lnTo>
                    <a:pt x="946772" y="881291"/>
                  </a:lnTo>
                  <a:lnTo>
                    <a:pt x="943991" y="882180"/>
                  </a:lnTo>
                  <a:lnTo>
                    <a:pt x="938250" y="881113"/>
                  </a:lnTo>
                  <a:lnTo>
                    <a:pt x="930414" y="883310"/>
                  </a:lnTo>
                  <a:lnTo>
                    <a:pt x="912571" y="889508"/>
                  </a:lnTo>
                  <a:lnTo>
                    <a:pt x="913739" y="889495"/>
                  </a:lnTo>
                  <a:lnTo>
                    <a:pt x="923975" y="886650"/>
                  </a:lnTo>
                  <a:lnTo>
                    <a:pt x="930224" y="886256"/>
                  </a:lnTo>
                  <a:lnTo>
                    <a:pt x="960374" y="880211"/>
                  </a:lnTo>
                  <a:lnTo>
                    <a:pt x="957249" y="879081"/>
                  </a:lnTo>
                  <a:lnTo>
                    <a:pt x="958532" y="876947"/>
                  </a:lnTo>
                  <a:lnTo>
                    <a:pt x="952512" y="876020"/>
                  </a:lnTo>
                  <a:lnTo>
                    <a:pt x="947559" y="876655"/>
                  </a:lnTo>
                  <a:lnTo>
                    <a:pt x="950506" y="873239"/>
                  </a:lnTo>
                  <a:lnTo>
                    <a:pt x="956589" y="872693"/>
                  </a:lnTo>
                  <a:lnTo>
                    <a:pt x="963853" y="869835"/>
                  </a:lnTo>
                  <a:lnTo>
                    <a:pt x="963930" y="868832"/>
                  </a:lnTo>
                  <a:close/>
                </a:path>
                <a:path w="1133475" h="2223770">
                  <a:moveTo>
                    <a:pt x="969962" y="895146"/>
                  </a:moveTo>
                  <a:lnTo>
                    <a:pt x="966393" y="894600"/>
                  </a:lnTo>
                  <a:lnTo>
                    <a:pt x="962494" y="894245"/>
                  </a:lnTo>
                  <a:lnTo>
                    <a:pt x="961212" y="892733"/>
                  </a:lnTo>
                  <a:lnTo>
                    <a:pt x="958710" y="893229"/>
                  </a:lnTo>
                  <a:lnTo>
                    <a:pt x="941641" y="897293"/>
                  </a:lnTo>
                  <a:lnTo>
                    <a:pt x="934046" y="899388"/>
                  </a:lnTo>
                  <a:lnTo>
                    <a:pt x="926058" y="902119"/>
                  </a:lnTo>
                  <a:lnTo>
                    <a:pt x="924572" y="902296"/>
                  </a:lnTo>
                  <a:lnTo>
                    <a:pt x="923759" y="902157"/>
                  </a:lnTo>
                  <a:lnTo>
                    <a:pt x="923810" y="901750"/>
                  </a:lnTo>
                  <a:lnTo>
                    <a:pt x="926477" y="900353"/>
                  </a:lnTo>
                  <a:lnTo>
                    <a:pt x="930173" y="899248"/>
                  </a:lnTo>
                  <a:lnTo>
                    <a:pt x="931545" y="897737"/>
                  </a:lnTo>
                  <a:lnTo>
                    <a:pt x="932307" y="897293"/>
                  </a:lnTo>
                  <a:lnTo>
                    <a:pt x="931887" y="896912"/>
                  </a:lnTo>
                  <a:lnTo>
                    <a:pt x="930808" y="897166"/>
                  </a:lnTo>
                  <a:lnTo>
                    <a:pt x="929030" y="897966"/>
                  </a:lnTo>
                  <a:lnTo>
                    <a:pt x="928344" y="898334"/>
                  </a:lnTo>
                  <a:lnTo>
                    <a:pt x="919365" y="901344"/>
                  </a:lnTo>
                  <a:lnTo>
                    <a:pt x="918057" y="903655"/>
                  </a:lnTo>
                  <a:lnTo>
                    <a:pt x="915339" y="907389"/>
                  </a:lnTo>
                  <a:lnTo>
                    <a:pt x="922032" y="905675"/>
                  </a:lnTo>
                  <a:lnTo>
                    <a:pt x="924382" y="906653"/>
                  </a:lnTo>
                  <a:lnTo>
                    <a:pt x="926452" y="906627"/>
                  </a:lnTo>
                  <a:lnTo>
                    <a:pt x="928738" y="907389"/>
                  </a:lnTo>
                  <a:lnTo>
                    <a:pt x="930325" y="907884"/>
                  </a:lnTo>
                  <a:lnTo>
                    <a:pt x="924433" y="910463"/>
                  </a:lnTo>
                  <a:lnTo>
                    <a:pt x="922807" y="909993"/>
                  </a:lnTo>
                  <a:lnTo>
                    <a:pt x="921232" y="909688"/>
                  </a:lnTo>
                  <a:lnTo>
                    <a:pt x="920242" y="909510"/>
                  </a:lnTo>
                  <a:lnTo>
                    <a:pt x="918806" y="909408"/>
                  </a:lnTo>
                  <a:lnTo>
                    <a:pt x="917206" y="909624"/>
                  </a:lnTo>
                  <a:lnTo>
                    <a:pt x="913803" y="910018"/>
                  </a:lnTo>
                  <a:lnTo>
                    <a:pt x="911910" y="910996"/>
                  </a:lnTo>
                  <a:lnTo>
                    <a:pt x="910983" y="912101"/>
                  </a:lnTo>
                  <a:lnTo>
                    <a:pt x="906526" y="913015"/>
                  </a:lnTo>
                  <a:lnTo>
                    <a:pt x="903135" y="913295"/>
                  </a:lnTo>
                  <a:lnTo>
                    <a:pt x="901306" y="911047"/>
                  </a:lnTo>
                  <a:lnTo>
                    <a:pt x="899820" y="911453"/>
                  </a:lnTo>
                  <a:lnTo>
                    <a:pt x="899820" y="913942"/>
                  </a:lnTo>
                  <a:lnTo>
                    <a:pt x="899363" y="914933"/>
                  </a:lnTo>
                  <a:lnTo>
                    <a:pt x="898258" y="915479"/>
                  </a:lnTo>
                  <a:lnTo>
                    <a:pt x="895159" y="916317"/>
                  </a:lnTo>
                  <a:lnTo>
                    <a:pt x="894549" y="916127"/>
                  </a:lnTo>
                  <a:lnTo>
                    <a:pt x="894829" y="915212"/>
                  </a:lnTo>
                  <a:lnTo>
                    <a:pt x="895908" y="914666"/>
                  </a:lnTo>
                  <a:lnTo>
                    <a:pt x="899007" y="913866"/>
                  </a:lnTo>
                  <a:lnTo>
                    <a:pt x="899820" y="913942"/>
                  </a:lnTo>
                  <a:lnTo>
                    <a:pt x="899820" y="911453"/>
                  </a:lnTo>
                  <a:lnTo>
                    <a:pt x="897496" y="912063"/>
                  </a:lnTo>
                  <a:lnTo>
                    <a:pt x="890511" y="913739"/>
                  </a:lnTo>
                  <a:lnTo>
                    <a:pt x="888123" y="914603"/>
                  </a:lnTo>
                  <a:lnTo>
                    <a:pt x="885723" y="915581"/>
                  </a:lnTo>
                  <a:lnTo>
                    <a:pt x="885342" y="916317"/>
                  </a:lnTo>
                  <a:lnTo>
                    <a:pt x="886155" y="916686"/>
                  </a:lnTo>
                  <a:lnTo>
                    <a:pt x="887158" y="917028"/>
                  </a:lnTo>
                  <a:lnTo>
                    <a:pt x="892302" y="918641"/>
                  </a:lnTo>
                  <a:lnTo>
                    <a:pt x="900988" y="916317"/>
                  </a:lnTo>
                  <a:lnTo>
                    <a:pt x="910145" y="913866"/>
                  </a:lnTo>
                  <a:lnTo>
                    <a:pt x="911047" y="913625"/>
                  </a:lnTo>
                  <a:lnTo>
                    <a:pt x="913638" y="913345"/>
                  </a:lnTo>
                  <a:lnTo>
                    <a:pt x="916406" y="915060"/>
                  </a:lnTo>
                  <a:lnTo>
                    <a:pt x="916406" y="916127"/>
                  </a:lnTo>
                  <a:lnTo>
                    <a:pt x="917397" y="916851"/>
                  </a:lnTo>
                  <a:lnTo>
                    <a:pt x="918311" y="917562"/>
                  </a:lnTo>
                  <a:lnTo>
                    <a:pt x="922845" y="916736"/>
                  </a:lnTo>
                  <a:lnTo>
                    <a:pt x="928103" y="913866"/>
                  </a:lnTo>
                  <a:lnTo>
                    <a:pt x="928776" y="913345"/>
                  </a:lnTo>
                  <a:lnTo>
                    <a:pt x="930109" y="912342"/>
                  </a:lnTo>
                  <a:lnTo>
                    <a:pt x="931291" y="912063"/>
                  </a:lnTo>
                  <a:lnTo>
                    <a:pt x="932167" y="911847"/>
                  </a:lnTo>
                  <a:lnTo>
                    <a:pt x="937412" y="910590"/>
                  </a:lnTo>
                  <a:lnTo>
                    <a:pt x="937666" y="910463"/>
                  </a:lnTo>
                  <a:lnTo>
                    <a:pt x="939101" y="909777"/>
                  </a:lnTo>
                  <a:lnTo>
                    <a:pt x="939101" y="907961"/>
                  </a:lnTo>
                  <a:lnTo>
                    <a:pt x="942479" y="906627"/>
                  </a:lnTo>
                  <a:lnTo>
                    <a:pt x="945045" y="905675"/>
                  </a:lnTo>
                  <a:lnTo>
                    <a:pt x="946975" y="904963"/>
                  </a:lnTo>
                  <a:lnTo>
                    <a:pt x="948804" y="904163"/>
                  </a:lnTo>
                  <a:lnTo>
                    <a:pt x="947521" y="902296"/>
                  </a:lnTo>
                  <a:lnTo>
                    <a:pt x="953528" y="900988"/>
                  </a:lnTo>
                  <a:lnTo>
                    <a:pt x="968425" y="895985"/>
                  </a:lnTo>
                  <a:lnTo>
                    <a:pt x="969086" y="895743"/>
                  </a:lnTo>
                  <a:lnTo>
                    <a:pt x="969962" y="895146"/>
                  </a:lnTo>
                  <a:close/>
                </a:path>
                <a:path w="1133475" h="2223770">
                  <a:moveTo>
                    <a:pt x="1024267" y="815886"/>
                  </a:moveTo>
                  <a:close/>
                </a:path>
                <a:path w="1133475" h="2223770">
                  <a:moveTo>
                    <a:pt x="1102055" y="1512049"/>
                  </a:moveTo>
                  <a:lnTo>
                    <a:pt x="1101940" y="1512176"/>
                  </a:lnTo>
                  <a:lnTo>
                    <a:pt x="1101725" y="1512417"/>
                  </a:lnTo>
                  <a:lnTo>
                    <a:pt x="1102017" y="1512189"/>
                  </a:lnTo>
                  <a:lnTo>
                    <a:pt x="1102055" y="1512049"/>
                  </a:lnTo>
                  <a:close/>
                </a:path>
                <a:path w="1133475" h="2223770">
                  <a:moveTo>
                    <a:pt x="1102220" y="808266"/>
                  </a:moveTo>
                  <a:lnTo>
                    <a:pt x="1087335" y="808266"/>
                  </a:lnTo>
                  <a:lnTo>
                    <a:pt x="1085875" y="808507"/>
                  </a:lnTo>
                  <a:lnTo>
                    <a:pt x="1080579" y="807554"/>
                  </a:lnTo>
                  <a:lnTo>
                    <a:pt x="1071245" y="808761"/>
                  </a:lnTo>
                  <a:lnTo>
                    <a:pt x="1066825" y="806030"/>
                  </a:lnTo>
                  <a:lnTo>
                    <a:pt x="1064094" y="806399"/>
                  </a:lnTo>
                  <a:lnTo>
                    <a:pt x="1059091" y="807897"/>
                  </a:lnTo>
                  <a:lnTo>
                    <a:pt x="1055357" y="808964"/>
                  </a:lnTo>
                  <a:lnTo>
                    <a:pt x="1051509" y="810221"/>
                  </a:lnTo>
                  <a:lnTo>
                    <a:pt x="1047927" y="809955"/>
                  </a:lnTo>
                  <a:lnTo>
                    <a:pt x="1046873" y="810793"/>
                  </a:lnTo>
                  <a:lnTo>
                    <a:pt x="1043927" y="811936"/>
                  </a:lnTo>
                  <a:lnTo>
                    <a:pt x="1051445" y="811987"/>
                  </a:lnTo>
                  <a:lnTo>
                    <a:pt x="1052626" y="812838"/>
                  </a:lnTo>
                  <a:lnTo>
                    <a:pt x="1052728" y="814197"/>
                  </a:lnTo>
                  <a:lnTo>
                    <a:pt x="1052080" y="814616"/>
                  </a:lnTo>
                  <a:lnTo>
                    <a:pt x="1050658" y="815035"/>
                  </a:lnTo>
                  <a:lnTo>
                    <a:pt x="1049248" y="815276"/>
                  </a:lnTo>
                  <a:lnTo>
                    <a:pt x="1044892" y="815174"/>
                  </a:lnTo>
                  <a:lnTo>
                    <a:pt x="1042733" y="814197"/>
                  </a:lnTo>
                  <a:lnTo>
                    <a:pt x="1038009" y="815187"/>
                  </a:lnTo>
                  <a:lnTo>
                    <a:pt x="1030605" y="816775"/>
                  </a:lnTo>
                  <a:lnTo>
                    <a:pt x="1027887" y="816051"/>
                  </a:lnTo>
                  <a:lnTo>
                    <a:pt x="1024242" y="815962"/>
                  </a:lnTo>
                  <a:lnTo>
                    <a:pt x="1025436" y="816737"/>
                  </a:lnTo>
                  <a:lnTo>
                    <a:pt x="1021676" y="817816"/>
                  </a:lnTo>
                  <a:lnTo>
                    <a:pt x="1021676" y="818959"/>
                  </a:lnTo>
                  <a:lnTo>
                    <a:pt x="1021257" y="819277"/>
                  </a:lnTo>
                  <a:lnTo>
                    <a:pt x="1019873" y="819518"/>
                  </a:lnTo>
                  <a:lnTo>
                    <a:pt x="1019886" y="818984"/>
                  </a:lnTo>
                  <a:lnTo>
                    <a:pt x="1021549" y="818959"/>
                  </a:lnTo>
                  <a:lnTo>
                    <a:pt x="1021676" y="818959"/>
                  </a:lnTo>
                  <a:lnTo>
                    <a:pt x="1021676" y="817816"/>
                  </a:lnTo>
                  <a:lnTo>
                    <a:pt x="1019797" y="818832"/>
                  </a:lnTo>
                  <a:lnTo>
                    <a:pt x="1016304" y="820089"/>
                  </a:lnTo>
                  <a:lnTo>
                    <a:pt x="1027836" y="820089"/>
                  </a:lnTo>
                  <a:lnTo>
                    <a:pt x="1029182" y="819861"/>
                  </a:lnTo>
                  <a:lnTo>
                    <a:pt x="1031963" y="819518"/>
                  </a:lnTo>
                  <a:lnTo>
                    <a:pt x="1032319" y="821118"/>
                  </a:lnTo>
                  <a:lnTo>
                    <a:pt x="1028712" y="821550"/>
                  </a:lnTo>
                  <a:lnTo>
                    <a:pt x="1026706" y="822198"/>
                  </a:lnTo>
                  <a:lnTo>
                    <a:pt x="1023277" y="823074"/>
                  </a:lnTo>
                  <a:lnTo>
                    <a:pt x="1021257" y="823506"/>
                  </a:lnTo>
                  <a:lnTo>
                    <a:pt x="1019886" y="823391"/>
                  </a:lnTo>
                  <a:lnTo>
                    <a:pt x="1018984" y="823353"/>
                  </a:lnTo>
                  <a:lnTo>
                    <a:pt x="1018209" y="823150"/>
                  </a:lnTo>
                  <a:lnTo>
                    <a:pt x="1018095" y="822756"/>
                  </a:lnTo>
                  <a:lnTo>
                    <a:pt x="1018019" y="822426"/>
                  </a:lnTo>
                  <a:lnTo>
                    <a:pt x="1019632" y="821880"/>
                  </a:lnTo>
                  <a:lnTo>
                    <a:pt x="1021029" y="821537"/>
                  </a:lnTo>
                  <a:lnTo>
                    <a:pt x="1026795" y="820267"/>
                  </a:lnTo>
                  <a:lnTo>
                    <a:pt x="1027531" y="820140"/>
                  </a:lnTo>
                  <a:lnTo>
                    <a:pt x="1016165" y="820140"/>
                  </a:lnTo>
                  <a:lnTo>
                    <a:pt x="1016012" y="820140"/>
                  </a:lnTo>
                  <a:lnTo>
                    <a:pt x="1016647" y="820559"/>
                  </a:lnTo>
                  <a:lnTo>
                    <a:pt x="1017536" y="821004"/>
                  </a:lnTo>
                  <a:lnTo>
                    <a:pt x="1008189" y="822756"/>
                  </a:lnTo>
                  <a:lnTo>
                    <a:pt x="1006157" y="823569"/>
                  </a:lnTo>
                  <a:lnTo>
                    <a:pt x="1009891" y="824903"/>
                  </a:lnTo>
                  <a:lnTo>
                    <a:pt x="1011707" y="825652"/>
                  </a:lnTo>
                  <a:lnTo>
                    <a:pt x="1019454" y="825779"/>
                  </a:lnTo>
                  <a:lnTo>
                    <a:pt x="1022451" y="825474"/>
                  </a:lnTo>
                  <a:lnTo>
                    <a:pt x="1027150" y="823506"/>
                  </a:lnTo>
                  <a:lnTo>
                    <a:pt x="1029220" y="822629"/>
                  </a:lnTo>
                  <a:lnTo>
                    <a:pt x="1032344" y="821829"/>
                  </a:lnTo>
                  <a:lnTo>
                    <a:pt x="1035888" y="820813"/>
                  </a:lnTo>
                  <a:lnTo>
                    <a:pt x="1037158" y="820712"/>
                  </a:lnTo>
                  <a:lnTo>
                    <a:pt x="1038910" y="820788"/>
                  </a:lnTo>
                  <a:lnTo>
                    <a:pt x="1039685" y="821004"/>
                  </a:lnTo>
                  <a:lnTo>
                    <a:pt x="1038606" y="821601"/>
                  </a:lnTo>
                  <a:lnTo>
                    <a:pt x="1034605" y="823569"/>
                  </a:lnTo>
                  <a:lnTo>
                    <a:pt x="1034478" y="823760"/>
                  </a:lnTo>
                  <a:lnTo>
                    <a:pt x="1034935" y="823976"/>
                  </a:lnTo>
                  <a:lnTo>
                    <a:pt x="1035507" y="823988"/>
                  </a:lnTo>
                  <a:lnTo>
                    <a:pt x="1036180" y="823988"/>
                  </a:lnTo>
                  <a:lnTo>
                    <a:pt x="1037958" y="823760"/>
                  </a:lnTo>
                  <a:lnTo>
                    <a:pt x="1042822" y="821067"/>
                  </a:lnTo>
                  <a:lnTo>
                    <a:pt x="1044714" y="820712"/>
                  </a:lnTo>
                  <a:lnTo>
                    <a:pt x="1048829" y="819937"/>
                  </a:lnTo>
                  <a:lnTo>
                    <a:pt x="1052118" y="819505"/>
                  </a:lnTo>
                  <a:lnTo>
                    <a:pt x="1056182" y="818959"/>
                  </a:lnTo>
                  <a:lnTo>
                    <a:pt x="1060399" y="818388"/>
                  </a:lnTo>
                  <a:lnTo>
                    <a:pt x="1063218" y="816902"/>
                  </a:lnTo>
                  <a:lnTo>
                    <a:pt x="1062990" y="816775"/>
                  </a:lnTo>
                  <a:lnTo>
                    <a:pt x="1061021" y="815682"/>
                  </a:lnTo>
                  <a:lnTo>
                    <a:pt x="1059434" y="815606"/>
                  </a:lnTo>
                  <a:lnTo>
                    <a:pt x="1058545" y="815276"/>
                  </a:lnTo>
                  <a:lnTo>
                    <a:pt x="1067422" y="813104"/>
                  </a:lnTo>
                  <a:lnTo>
                    <a:pt x="1072108" y="814590"/>
                  </a:lnTo>
                  <a:lnTo>
                    <a:pt x="1079690" y="814679"/>
                  </a:lnTo>
                  <a:lnTo>
                    <a:pt x="1081862" y="817524"/>
                  </a:lnTo>
                  <a:lnTo>
                    <a:pt x="1084567" y="817600"/>
                  </a:lnTo>
                  <a:lnTo>
                    <a:pt x="1091946" y="817473"/>
                  </a:lnTo>
                  <a:lnTo>
                    <a:pt x="1095146" y="816864"/>
                  </a:lnTo>
                  <a:lnTo>
                    <a:pt x="1099502" y="813104"/>
                  </a:lnTo>
                  <a:lnTo>
                    <a:pt x="1101636" y="811263"/>
                  </a:lnTo>
                  <a:lnTo>
                    <a:pt x="1101839" y="810221"/>
                  </a:lnTo>
                  <a:lnTo>
                    <a:pt x="1102131" y="808761"/>
                  </a:lnTo>
                  <a:lnTo>
                    <a:pt x="1102182" y="808507"/>
                  </a:lnTo>
                  <a:lnTo>
                    <a:pt x="1102220" y="808266"/>
                  </a:lnTo>
                  <a:close/>
                </a:path>
                <a:path w="1133475" h="2223770">
                  <a:moveTo>
                    <a:pt x="1113472" y="868400"/>
                  </a:moveTo>
                  <a:lnTo>
                    <a:pt x="1113345" y="867092"/>
                  </a:lnTo>
                  <a:lnTo>
                    <a:pt x="1111529" y="867498"/>
                  </a:lnTo>
                  <a:lnTo>
                    <a:pt x="1109764" y="867930"/>
                  </a:lnTo>
                  <a:lnTo>
                    <a:pt x="1107224" y="868311"/>
                  </a:lnTo>
                  <a:lnTo>
                    <a:pt x="1106538" y="868832"/>
                  </a:lnTo>
                  <a:lnTo>
                    <a:pt x="1106652" y="869175"/>
                  </a:lnTo>
                  <a:lnTo>
                    <a:pt x="1107782" y="869264"/>
                  </a:lnTo>
                  <a:lnTo>
                    <a:pt x="1108354" y="869175"/>
                  </a:lnTo>
                  <a:lnTo>
                    <a:pt x="1110056" y="868895"/>
                  </a:lnTo>
                  <a:lnTo>
                    <a:pt x="1111796" y="868667"/>
                  </a:lnTo>
                  <a:lnTo>
                    <a:pt x="1113472" y="868400"/>
                  </a:lnTo>
                  <a:close/>
                </a:path>
                <a:path w="1133475" h="2223770">
                  <a:moveTo>
                    <a:pt x="1132090" y="1462595"/>
                  </a:moveTo>
                  <a:lnTo>
                    <a:pt x="1131912" y="1462786"/>
                  </a:lnTo>
                  <a:lnTo>
                    <a:pt x="1131620" y="1463052"/>
                  </a:lnTo>
                  <a:lnTo>
                    <a:pt x="1131951" y="1462824"/>
                  </a:lnTo>
                  <a:lnTo>
                    <a:pt x="1132052" y="1462671"/>
                  </a:lnTo>
                  <a:close/>
                </a:path>
                <a:path w="1133475" h="2223770">
                  <a:moveTo>
                    <a:pt x="1132700" y="1470520"/>
                  </a:moveTo>
                  <a:lnTo>
                    <a:pt x="1126515" y="1474343"/>
                  </a:lnTo>
                  <a:lnTo>
                    <a:pt x="1126147" y="1474762"/>
                  </a:lnTo>
                  <a:lnTo>
                    <a:pt x="1126147" y="1481391"/>
                  </a:lnTo>
                  <a:lnTo>
                    <a:pt x="1125524" y="1482255"/>
                  </a:lnTo>
                  <a:lnTo>
                    <a:pt x="1125410" y="1482026"/>
                  </a:lnTo>
                  <a:lnTo>
                    <a:pt x="1126147" y="1481391"/>
                  </a:lnTo>
                  <a:lnTo>
                    <a:pt x="1126147" y="1474762"/>
                  </a:lnTo>
                  <a:lnTo>
                    <a:pt x="1122184" y="1479130"/>
                  </a:lnTo>
                  <a:lnTo>
                    <a:pt x="1118895" y="1484845"/>
                  </a:lnTo>
                  <a:lnTo>
                    <a:pt x="1118095" y="1486535"/>
                  </a:lnTo>
                  <a:lnTo>
                    <a:pt x="1116850" y="1491068"/>
                  </a:lnTo>
                  <a:lnTo>
                    <a:pt x="1114310" y="1494967"/>
                  </a:lnTo>
                  <a:lnTo>
                    <a:pt x="1105776" y="1504645"/>
                  </a:lnTo>
                  <a:lnTo>
                    <a:pt x="1102283" y="1509179"/>
                  </a:lnTo>
                  <a:lnTo>
                    <a:pt x="1102055" y="1512049"/>
                  </a:lnTo>
                  <a:lnTo>
                    <a:pt x="1104265" y="1509649"/>
                  </a:lnTo>
                  <a:lnTo>
                    <a:pt x="1106246" y="1507413"/>
                  </a:lnTo>
                  <a:lnTo>
                    <a:pt x="1108113" y="1504607"/>
                  </a:lnTo>
                  <a:lnTo>
                    <a:pt x="1112088" y="1499031"/>
                  </a:lnTo>
                  <a:lnTo>
                    <a:pt x="1116431" y="1493786"/>
                  </a:lnTo>
                  <a:lnTo>
                    <a:pt x="1121092" y="1488960"/>
                  </a:lnTo>
                  <a:lnTo>
                    <a:pt x="1126020" y="1484630"/>
                  </a:lnTo>
                  <a:lnTo>
                    <a:pt x="1128141" y="1482915"/>
                  </a:lnTo>
                  <a:lnTo>
                    <a:pt x="1128877" y="1482255"/>
                  </a:lnTo>
                  <a:lnTo>
                    <a:pt x="1129817" y="1481391"/>
                  </a:lnTo>
                  <a:lnTo>
                    <a:pt x="1130325" y="1480934"/>
                  </a:lnTo>
                  <a:lnTo>
                    <a:pt x="1132484" y="1478864"/>
                  </a:lnTo>
                  <a:lnTo>
                    <a:pt x="1132700" y="1470520"/>
                  </a:lnTo>
                  <a:close/>
                </a:path>
                <a:path w="1133475" h="2223770">
                  <a:moveTo>
                    <a:pt x="1132903" y="1461312"/>
                  </a:moveTo>
                  <a:lnTo>
                    <a:pt x="1132624" y="1461744"/>
                  </a:lnTo>
                  <a:lnTo>
                    <a:pt x="1132281" y="1462163"/>
                  </a:lnTo>
                  <a:lnTo>
                    <a:pt x="1132090" y="1462595"/>
                  </a:lnTo>
                  <a:lnTo>
                    <a:pt x="1132382" y="1462278"/>
                  </a:lnTo>
                  <a:lnTo>
                    <a:pt x="1132611" y="1462112"/>
                  </a:lnTo>
                  <a:lnTo>
                    <a:pt x="1132890" y="1461833"/>
                  </a:lnTo>
                  <a:lnTo>
                    <a:pt x="1132890" y="1461655"/>
                  </a:lnTo>
                  <a:lnTo>
                    <a:pt x="1132903" y="1461490"/>
                  </a:lnTo>
                  <a:lnTo>
                    <a:pt x="1132903" y="1461312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6" name="object 486"/>
            <p:cNvSpPr/>
            <p:nvPr/>
          </p:nvSpPr>
          <p:spPr>
            <a:xfrm>
              <a:off x="11701856" y="8598998"/>
              <a:ext cx="1018540" cy="2168525"/>
            </a:xfrm>
            <a:custGeom>
              <a:avLst/>
              <a:gdLst/>
              <a:ahLst/>
              <a:cxnLst/>
              <a:rect l="l" t="t" r="r" b="b"/>
              <a:pathLst>
                <a:path w="1018540" h="2168525">
                  <a:moveTo>
                    <a:pt x="6540" y="985634"/>
                  </a:moveTo>
                  <a:lnTo>
                    <a:pt x="5486" y="987069"/>
                  </a:lnTo>
                  <a:lnTo>
                    <a:pt x="6413" y="986764"/>
                  </a:lnTo>
                  <a:lnTo>
                    <a:pt x="6540" y="985634"/>
                  </a:lnTo>
                  <a:close/>
                </a:path>
                <a:path w="1018540" h="2168525">
                  <a:moveTo>
                    <a:pt x="13233" y="977785"/>
                  </a:moveTo>
                  <a:lnTo>
                    <a:pt x="6807" y="983246"/>
                  </a:lnTo>
                  <a:lnTo>
                    <a:pt x="6540" y="985634"/>
                  </a:lnTo>
                  <a:lnTo>
                    <a:pt x="9791" y="981202"/>
                  </a:lnTo>
                  <a:lnTo>
                    <a:pt x="13233" y="977785"/>
                  </a:lnTo>
                  <a:close/>
                </a:path>
                <a:path w="1018540" h="2168525">
                  <a:moveTo>
                    <a:pt x="19062" y="985545"/>
                  </a:moveTo>
                  <a:lnTo>
                    <a:pt x="18275" y="985964"/>
                  </a:lnTo>
                  <a:lnTo>
                    <a:pt x="17970" y="986053"/>
                  </a:lnTo>
                  <a:lnTo>
                    <a:pt x="16535" y="986802"/>
                  </a:lnTo>
                  <a:lnTo>
                    <a:pt x="14655" y="987996"/>
                  </a:lnTo>
                  <a:lnTo>
                    <a:pt x="11988" y="989037"/>
                  </a:lnTo>
                  <a:lnTo>
                    <a:pt x="11366" y="988695"/>
                  </a:lnTo>
                  <a:lnTo>
                    <a:pt x="15290" y="984516"/>
                  </a:lnTo>
                  <a:lnTo>
                    <a:pt x="15786" y="983729"/>
                  </a:lnTo>
                  <a:lnTo>
                    <a:pt x="13563" y="983602"/>
                  </a:lnTo>
                  <a:lnTo>
                    <a:pt x="14135" y="980782"/>
                  </a:lnTo>
                  <a:lnTo>
                    <a:pt x="7353" y="986447"/>
                  </a:lnTo>
                  <a:lnTo>
                    <a:pt x="6413" y="986764"/>
                  </a:lnTo>
                  <a:lnTo>
                    <a:pt x="5067" y="998994"/>
                  </a:lnTo>
                  <a:lnTo>
                    <a:pt x="8521" y="995540"/>
                  </a:lnTo>
                  <a:lnTo>
                    <a:pt x="11988" y="992149"/>
                  </a:lnTo>
                  <a:lnTo>
                    <a:pt x="16167" y="989037"/>
                  </a:lnTo>
                  <a:lnTo>
                    <a:pt x="16421" y="988860"/>
                  </a:lnTo>
                  <a:lnTo>
                    <a:pt x="18034" y="986764"/>
                  </a:lnTo>
                  <a:lnTo>
                    <a:pt x="19062" y="985545"/>
                  </a:lnTo>
                  <a:close/>
                </a:path>
                <a:path w="1018540" h="2168525">
                  <a:moveTo>
                    <a:pt x="19304" y="985266"/>
                  </a:moveTo>
                  <a:lnTo>
                    <a:pt x="19138" y="985456"/>
                  </a:lnTo>
                  <a:lnTo>
                    <a:pt x="19304" y="985266"/>
                  </a:lnTo>
                  <a:close/>
                </a:path>
                <a:path w="1018540" h="2168525">
                  <a:moveTo>
                    <a:pt x="26504" y="1026299"/>
                  </a:moveTo>
                  <a:lnTo>
                    <a:pt x="26123" y="1025423"/>
                  </a:lnTo>
                  <a:lnTo>
                    <a:pt x="25755" y="1025486"/>
                  </a:lnTo>
                  <a:lnTo>
                    <a:pt x="25057" y="1025512"/>
                  </a:lnTo>
                  <a:lnTo>
                    <a:pt x="21170" y="1026871"/>
                  </a:lnTo>
                  <a:lnTo>
                    <a:pt x="18313" y="1027696"/>
                  </a:lnTo>
                  <a:lnTo>
                    <a:pt x="12153" y="1030554"/>
                  </a:lnTo>
                  <a:lnTo>
                    <a:pt x="8420" y="1033360"/>
                  </a:lnTo>
                  <a:lnTo>
                    <a:pt x="3251" y="1038555"/>
                  </a:lnTo>
                  <a:lnTo>
                    <a:pt x="1752" y="1039977"/>
                  </a:lnTo>
                  <a:lnTo>
                    <a:pt x="355" y="1041387"/>
                  </a:lnTo>
                  <a:lnTo>
                    <a:pt x="0" y="1044727"/>
                  </a:lnTo>
                  <a:lnTo>
                    <a:pt x="1498" y="1043635"/>
                  </a:lnTo>
                  <a:lnTo>
                    <a:pt x="2794" y="1043038"/>
                  </a:lnTo>
                  <a:lnTo>
                    <a:pt x="7162" y="1042873"/>
                  </a:lnTo>
                  <a:lnTo>
                    <a:pt x="14274" y="1037805"/>
                  </a:lnTo>
                  <a:lnTo>
                    <a:pt x="16992" y="1038656"/>
                  </a:lnTo>
                  <a:lnTo>
                    <a:pt x="17589" y="1038847"/>
                  </a:lnTo>
                  <a:lnTo>
                    <a:pt x="19405" y="1037120"/>
                  </a:lnTo>
                  <a:lnTo>
                    <a:pt x="22580" y="1033449"/>
                  </a:lnTo>
                  <a:lnTo>
                    <a:pt x="26504" y="1026299"/>
                  </a:lnTo>
                  <a:close/>
                </a:path>
                <a:path w="1018540" h="2168525">
                  <a:moveTo>
                    <a:pt x="102704" y="1102347"/>
                  </a:moveTo>
                  <a:lnTo>
                    <a:pt x="102552" y="1102398"/>
                  </a:lnTo>
                  <a:lnTo>
                    <a:pt x="102514" y="1102525"/>
                  </a:lnTo>
                  <a:lnTo>
                    <a:pt x="102704" y="1102347"/>
                  </a:lnTo>
                  <a:close/>
                </a:path>
                <a:path w="1018540" h="2168525">
                  <a:moveTo>
                    <a:pt x="108356" y="1096340"/>
                  </a:moveTo>
                  <a:lnTo>
                    <a:pt x="103416" y="1098524"/>
                  </a:lnTo>
                  <a:lnTo>
                    <a:pt x="97447" y="1100467"/>
                  </a:lnTo>
                  <a:lnTo>
                    <a:pt x="95059" y="1102461"/>
                  </a:lnTo>
                  <a:lnTo>
                    <a:pt x="87414" y="1106360"/>
                  </a:lnTo>
                  <a:lnTo>
                    <a:pt x="89331" y="1102944"/>
                  </a:lnTo>
                  <a:lnTo>
                    <a:pt x="85293" y="1104557"/>
                  </a:lnTo>
                  <a:lnTo>
                    <a:pt x="74841" y="1109395"/>
                  </a:lnTo>
                  <a:lnTo>
                    <a:pt x="68580" y="1111351"/>
                  </a:lnTo>
                  <a:lnTo>
                    <a:pt x="57594" y="1115580"/>
                  </a:lnTo>
                  <a:lnTo>
                    <a:pt x="56375" y="1113993"/>
                  </a:lnTo>
                  <a:lnTo>
                    <a:pt x="62153" y="1109980"/>
                  </a:lnTo>
                  <a:lnTo>
                    <a:pt x="63779" y="1108951"/>
                  </a:lnTo>
                  <a:lnTo>
                    <a:pt x="60883" y="1108938"/>
                  </a:lnTo>
                  <a:lnTo>
                    <a:pt x="60439" y="1108951"/>
                  </a:lnTo>
                  <a:lnTo>
                    <a:pt x="60769" y="1108722"/>
                  </a:lnTo>
                  <a:lnTo>
                    <a:pt x="61023" y="1108494"/>
                  </a:lnTo>
                  <a:lnTo>
                    <a:pt x="62522" y="1107770"/>
                  </a:lnTo>
                  <a:lnTo>
                    <a:pt x="62852" y="1107770"/>
                  </a:lnTo>
                  <a:lnTo>
                    <a:pt x="62052" y="1108430"/>
                  </a:lnTo>
                  <a:lnTo>
                    <a:pt x="61493" y="1108722"/>
                  </a:lnTo>
                  <a:lnTo>
                    <a:pt x="60947" y="1108913"/>
                  </a:lnTo>
                  <a:lnTo>
                    <a:pt x="63842" y="1108913"/>
                  </a:lnTo>
                  <a:lnTo>
                    <a:pt x="64566" y="1108430"/>
                  </a:lnTo>
                  <a:lnTo>
                    <a:pt x="65278" y="1107770"/>
                  </a:lnTo>
                  <a:lnTo>
                    <a:pt x="67119" y="1106055"/>
                  </a:lnTo>
                  <a:lnTo>
                    <a:pt x="69176" y="1104468"/>
                  </a:lnTo>
                  <a:lnTo>
                    <a:pt x="65290" y="1105141"/>
                  </a:lnTo>
                  <a:lnTo>
                    <a:pt x="62509" y="1105928"/>
                  </a:lnTo>
                  <a:lnTo>
                    <a:pt x="58877" y="1108494"/>
                  </a:lnTo>
                  <a:lnTo>
                    <a:pt x="53492" y="1111237"/>
                  </a:lnTo>
                  <a:lnTo>
                    <a:pt x="52552" y="1111834"/>
                  </a:lnTo>
                  <a:lnTo>
                    <a:pt x="49860" y="1113205"/>
                  </a:lnTo>
                  <a:lnTo>
                    <a:pt x="48069" y="1114094"/>
                  </a:lnTo>
                  <a:lnTo>
                    <a:pt x="46697" y="1114945"/>
                  </a:lnTo>
                  <a:lnTo>
                    <a:pt x="46570" y="1114971"/>
                  </a:lnTo>
                  <a:lnTo>
                    <a:pt x="42379" y="1119352"/>
                  </a:lnTo>
                  <a:lnTo>
                    <a:pt x="42697" y="1119416"/>
                  </a:lnTo>
                  <a:lnTo>
                    <a:pt x="52235" y="1118095"/>
                  </a:lnTo>
                  <a:lnTo>
                    <a:pt x="58686" y="1115974"/>
                  </a:lnTo>
                  <a:lnTo>
                    <a:pt x="58686" y="1118984"/>
                  </a:lnTo>
                  <a:lnTo>
                    <a:pt x="61950" y="1117981"/>
                  </a:lnTo>
                  <a:lnTo>
                    <a:pt x="64592" y="1115974"/>
                  </a:lnTo>
                  <a:lnTo>
                    <a:pt x="65112" y="1115580"/>
                  </a:lnTo>
                  <a:lnTo>
                    <a:pt x="67056" y="1114094"/>
                  </a:lnTo>
                  <a:lnTo>
                    <a:pt x="69405" y="1113485"/>
                  </a:lnTo>
                  <a:lnTo>
                    <a:pt x="79667" y="1110297"/>
                  </a:lnTo>
                  <a:lnTo>
                    <a:pt x="102412" y="1101686"/>
                  </a:lnTo>
                  <a:lnTo>
                    <a:pt x="100545" y="1101585"/>
                  </a:lnTo>
                  <a:lnTo>
                    <a:pt x="108356" y="1096340"/>
                  </a:lnTo>
                  <a:close/>
                </a:path>
                <a:path w="1018540" h="2168525">
                  <a:moveTo>
                    <a:pt x="201447" y="560476"/>
                  </a:moveTo>
                  <a:lnTo>
                    <a:pt x="201015" y="560768"/>
                  </a:lnTo>
                  <a:lnTo>
                    <a:pt x="200799" y="561149"/>
                  </a:lnTo>
                  <a:lnTo>
                    <a:pt x="200685" y="561340"/>
                  </a:lnTo>
                  <a:lnTo>
                    <a:pt x="200990" y="561022"/>
                  </a:lnTo>
                  <a:lnTo>
                    <a:pt x="201142" y="560793"/>
                  </a:lnTo>
                  <a:lnTo>
                    <a:pt x="201447" y="560476"/>
                  </a:lnTo>
                  <a:close/>
                </a:path>
                <a:path w="1018540" h="2168525">
                  <a:moveTo>
                    <a:pt x="217754" y="544118"/>
                  </a:moveTo>
                  <a:lnTo>
                    <a:pt x="213906" y="546747"/>
                  </a:lnTo>
                  <a:lnTo>
                    <a:pt x="212534" y="549224"/>
                  </a:lnTo>
                  <a:lnTo>
                    <a:pt x="210997" y="551218"/>
                  </a:lnTo>
                  <a:lnTo>
                    <a:pt x="204787" y="559841"/>
                  </a:lnTo>
                  <a:lnTo>
                    <a:pt x="203403" y="561721"/>
                  </a:lnTo>
                  <a:lnTo>
                    <a:pt x="201676" y="563499"/>
                  </a:lnTo>
                  <a:lnTo>
                    <a:pt x="201383" y="563765"/>
                  </a:lnTo>
                  <a:lnTo>
                    <a:pt x="201383" y="566877"/>
                  </a:lnTo>
                  <a:lnTo>
                    <a:pt x="200583" y="568007"/>
                  </a:lnTo>
                  <a:lnTo>
                    <a:pt x="199136" y="569366"/>
                  </a:lnTo>
                  <a:lnTo>
                    <a:pt x="198716" y="569391"/>
                  </a:lnTo>
                  <a:lnTo>
                    <a:pt x="198107" y="569645"/>
                  </a:lnTo>
                  <a:lnTo>
                    <a:pt x="200113" y="566839"/>
                  </a:lnTo>
                  <a:lnTo>
                    <a:pt x="200545" y="566661"/>
                  </a:lnTo>
                  <a:lnTo>
                    <a:pt x="200888" y="566445"/>
                  </a:lnTo>
                  <a:lnTo>
                    <a:pt x="201320" y="566178"/>
                  </a:lnTo>
                  <a:lnTo>
                    <a:pt x="201383" y="566877"/>
                  </a:lnTo>
                  <a:lnTo>
                    <a:pt x="201383" y="563765"/>
                  </a:lnTo>
                  <a:lnTo>
                    <a:pt x="198361" y="566445"/>
                  </a:lnTo>
                  <a:lnTo>
                    <a:pt x="197891" y="566254"/>
                  </a:lnTo>
                  <a:lnTo>
                    <a:pt x="198818" y="564299"/>
                  </a:lnTo>
                  <a:lnTo>
                    <a:pt x="199809" y="562787"/>
                  </a:lnTo>
                  <a:lnTo>
                    <a:pt x="200685" y="561340"/>
                  </a:lnTo>
                  <a:lnTo>
                    <a:pt x="193941" y="568325"/>
                  </a:lnTo>
                  <a:lnTo>
                    <a:pt x="193217" y="572122"/>
                  </a:lnTo>
                  <a:lnTo>
                    <a:pt x="190868" y="577037"/>
                  </a:lnTo>
                  <a:lnTo>
                    <a:pt x="191541" y="577075"/>
                  </a:lnTo>
                  <a:lnTo>
                    <a:pt x="196608" y="572604"/>
                  </a:lnTo>
                  <a:lnTo>
                    <a:pt x="195262" y="575945"/>
                  </a:lnTo>
                  <a:lnTo>
                    <a:pt x="196596" y="575983"/>
                  </a:lnTo>
                  <a:lnTo>
                    <a:pt x="197840" y="576084"/>
                  </a:lnTo>
                  <a:lnTo>
                    <a:pt x="199186" y="576300"/>
                  </a:lnTo>
                  <a:lnTo>
                    <a:pt x="203771" y="572604"/>
                  </a:lnTo>
                  <a:lnTo>
                    <a:pt x="204698" y="571855"/>
                  </a:lnTo>
                  <a:lnTo>
                    <a:pt x="204736" y="569645"/>
                  </a:lnTo>
                  <a:lnTo>
                    <a:pt x="208127" y="566356"/>
                  </a:lnTo>
                  <a:lnTo>
                    <a:pt x="209448" y="565061"/>
                  </a:lnTo>
                  <a:lnTo>
                    <a:pt x="209575" y="564095"/>
                  </a:lnTo>
                  <a:lnTo>
                    <a:pt x="205257" y="566356"/>
                  </a:lnTo>
                  <a:lnTo>
                    <a:pt x="205308" y="566178"/>
                  </a:lnTo>
                  <a:lnTo>
                    <a:pt x="205524" y="565213"/>
                  </a:lnTo>
                  <a:lnTo>
                    <a:pt x="212953" y="557466"/>
                  </a:lnTo>
                  <a:lnTo>
                    <a:pt x="215976" y="554278"/>
                  </a:lnTo>
                  <a:lnTo>
                    <a:pt x="212496" y="554088"/>
                  </a:lnTo>
                  <a:lnTo>
                    <a:pt x="214261" y="551789"/>
                  </a:lnTo>
                  <a:lnTo>
                    <a:pt x="217233" y="547649"/>
                  </a:lnTo>
                  <a:lnTo>
                    <a:pt x="217754" y="544118"/>
                  </a:lnTo>
                  <a:close/>
                </a:path>
                <a:path w="1018540" h="2168525">
                  <a:moveTo>
                    <a:pt x="241160" y="683158"/>
                  </a:moveTo>
                  <a:lnTo>
                    <a:pt x="240499" y="682269"/>
                  </a:lnTo>
                  <a:lnTo>
                    <a:pt x="235458" y="686739"/>
                  </a:lnTo>
                  <a:lnTo>
                    <a:pt x="236728" y="683171"/>
                  </a:lnTo>
                  <a:lnTo>
                    <a:pt x="235572" y="683514"/>
                  </a:lnTo>
                  <a:lnTo>
                    <a:pt x="231254" y="687070"/>
                  </a:lnTo>
                  <a:lnTo>
                    <a:pt x="229806" y="687044"/>
                  </a:lnTo>
                  <a:lnTo>
                    <a:pt x="226745" y="687933"/>
                  </a:lnTo>
                  <a:lnTo>
                    <a:pt x="224053" y="690283"/>
                  </a:lnTo>
                  <a:lnTo>
                    <a:pt x="222961" y="694372"/>
                  </a:lnTo>
                  <a:lnTo>
                    <a:pt x="220345" y="697357"/>
                  </a:lnTo>
                  <a:lnTo>
                    <a:pt x="214884" y="703173"/>
                  </a:lnTo>
                  <a:lnTo>
                    <a:pt x="211442" y="705383"/>
                  </a:lnTo>
                  <a:lnTo>
                    <a:pt x="209638" y="707326"/>
                  </a:lnTo>
                  <a:lnTo>
                    <a:pt x="206603" y="712393"/>
                  </a:lnTo>
                  <a:lnTo>
                    <a:pt x="204127" y="715327"/>
                  </a:lnTo>
                  <a:lnTo>
                    <a:pt x="203771" y="717423"/>
                  </a:lnTo>
                  <a:lnTo>
                    <a:pt x="204292" y="717588"/>
                  </a:lnTo>
                  <a:lnTo>
                    <a:pt x="207022" y="716394"/>
                  </a:lnTo>
                  <a:lnTo>
                    <a:pt x="209804" y="714781"/>
                  </a:lnTo>
                  <a:lnTo>
                    <a:pt x="212509" y="711377"/>
                  </a:lnTo>
                  <a:lnTo>
                    <a:pt x="217017" y="705713"/>
                  </a:lnTo>
                  <a:lnTo>
                    <a:pt x="221894" y="701636"/>
                  </a:lnTo>
                  <a:lnTo>
                    <a:pt x="229755" y="693801"/>
                  </a:lnTo>
                  <a:lnTo>
                    <a:pt x="230924" y="692505"/>
                  </a:lnTo>
                  <a:lnTo>
                    <a:pt x="232092" y="694537"/>
                  </a:lnTo>
                  <a:lnTo>
                    <a:pt x="234607" y="692467"/>
                  </a:lnTo>
                  <a:lnTo>
                    <a:pt x="237655" y="687857"/>
                  </a:lnTo>
                  <a:lnTo>
                    <a:pt x="238493" y="685888"/>
                  </a:lnTo>
                  <a:lnTo>
                    <a:pt x="241160" y="683158"/>
                  </a:lnTo>
                  <a:close/>
                </a:path>
                <a:path w="1018540" h="2168525">
                  <a:moveTo>
                    <a:pt x="280314" y="1090053"/>
                  </a:moveTo>
                  <a:lnTo>
                    <a:pt x="279628" y="1089863"/>
                  </a:lnTo>
                  <a:lnTo>
                    <a:pt x="279425" y="1089774"/>
                  </a:lnTo>
                  <a:lnTo>
                    <a:pt x="277926" y="1090218"/>
                  </a:lnTo>
                  <a:lnTo>
                    <a:pt x="277304" y="1090536"/>
                  </a:lnTo>
                  <a:lnTo>
                    <a:pt x="269671" y="1094244"/>
                  </a:lnTo>
                  <a:lnTo>
                    <a:pt x="265518" y="1096124"/>
                  </a:lnTo>
                  <a:lnTo>
                    <a:pt x="265518" y="1101623"/>
                  </a:lnTo>
                  <a:lnTo>
                    <a:pt x="260985" y="1103604"/>
                  </a:lnTo>
                  <a:lnTo>
                    <a:pt x="260527" y="1103617"/>
                  </a:lnTo>
                  <a:lnTo>
                    <a:pt x="261239" y="1102956"/>
                  </a:lnTo>
                  <a:lnTo>
                    <a:pt x="261950" y="1102639"/>
                  </a:lnTo>
                  <a:lnTo>
                    <a:pt x="262331" y="1102512"/>
                  </a:lnTo>
                  <a:lnTo>
                    <a:pt x="265518" y="1101623"/>
                  </a:lnTo>
                  <a:lnTo>
                    <a:pt x="265518" y="1096124"/>
                  </a:lnTo>
                  <a:lnTo>
                    <a:pt x="254063" y="1101305"/>
                  </a:lnTo>
                  <a:lnTo>
                    <a:pt x="246545" y="1105090"/>
                  </a:lnTo>
                  <a:lnTo>
                    <a:pt x="243509" y="1106728"/>
                  </a:lnTo>
                  <a:lnTo>
                    <a:pt x="240093" y="1108163"/>
                  </a:lnTo>
                  <a:lnTo>
                    <a:pt x="232168" y="1109027"/>
                  </a:lnTo>
                  <a:lnTo>
                    <a:pt x="226085" y="1112901"/>
                  </a:lnTo>
                  <a:lnTo>
                    <a:pt x="218846" y="1115707"/>
                  </a:lnTo>
                  <a:lnTo>
                    <a:pt x="218071" y="1116876"/>
                  </a:lnTo>
                  <a:lnTo>
                    <a:pt x="218528" y="1117244"/>
                  </a:lnTo>
                  <a:lnTo>
                    <a:pt x="219405" y="1117854"/>
                  </a:lnTo>
                  <a:lnTo>
                    <a:pt x="223100" y="1116711"/>
                  </a:lnTo>
                  <a:lnTo>
                    <a:pt x="229082" y="1112316"/>
                  </a:lnTo>
                  <a:lnTo>
                    <a:pt x="231825" y="1111364"/>
                  </a:lnTo>
                  <a:lnTo>
                    <a:pt x="241795" y="1109484"/>
                  </a:lnTo>
                  <a:lnTo>
                    <a:pt x="246761" y="1108519"/>
                  </a:lnTo>
                  <a:lnTo>
                    <a:pt x="247421" y="1109510"/>
                  </a:lnTo>
                  <a:lnTo>
                    <a:pt x="243027" y="1114323"/>
                  </a:lnTo>
                  <a:lnTo>
                    <a:pt x="245630" y="1114285"/>
                  </a:lnTo>
                  <a:lnTo>
                    <a:pt x="250126" y="1112164"/>
                  </a:lnTo>
                  <a:lnTo>
                    <a:pt x="257416" y="1108519"/>
                  </a:lnTo>
                  <a:lnTo>
                    <a:pt x="265176" y="1104671"/>
                  </a:lnTo>
                  <a:lnTo>
                    <a:pt x="266141" y="1103617"/>
                  </a:lnTo>
                  <a:lnTo>
                    <a:pt x="266966" y="1102702"/>
                  </a:lnTo>
                  <a:lnTo>
                    <a:pt x="266509" y="1101623"/>
                  </a:lnTo>
                  <a:lnTo>
                    <a:pt x="266357" y="1101267"/>
                  </a:lnTo>
                  <a:lnTo>
                    <a:pt x="267639" y="1100404"/>
                  </a:lnTo>
                  <a:lnTo>
                    <a:pt x="268820" y="1099540"/>
                  </a:lnTo>
                  <a:lnTo>
                    <a:pt x="268643" y="1099058"/>
                  </a:lnTo>
                  <a:lnTo>
                    <a:pt x="268300" y="1098257"/>
                  </a:lnTo>
                  <a:lnTo>
                    <a:pt x="266636" y="1098016"/>
                  </a:lnTo>
                  <a:lnTo>
                    <a:pt x="269925" y="1094447"/>
                  </a:lnTo>
                  <a:lnTo>
                    <a:pt x="274345" y="1093101"/>
                  </a:lnTo>
                  <a:lnTo>
                    <a:pt x="278968" y="1090777"/>
                  </a:lnTo>
                  <a:lnTo>
                    <a:pt x="280314" y="1090053"/>
                  </a:lnTo>
                  <a:close/>
                </a:path>
                <a:path w="1018540" h="2168525">
                  <a:moveTo>
                    <a:pt x="337451" y="1030554"/>
                  </a:moveTo>
                  <a:lnTo>
                    <a:pt x="337185" y="1029893"/>
                  </a:lnTo>
                  <a:lnTo>
                    <a:pt x="329666" y="1031354"/>
                  </a:lnTo>
                  <a:lnTo>
                    <a:pt x="325653" y="1031036"/>
                  </a:lnTo>
                  <a:lnTo>
                    <a:pt x="317741" y="1032065"/>
                  </a:lnTo>
                  <a:lnTo>
                    <a:pt x="316496" y="1031786"/>
                  </a:lnTo>
                  <a:lnTo>
                    <a:pt x="320281" y="1028179"/>
                  </a:lnTo>
                  <a:lnTo>
                    <a:pt x="319011" y="1028014"/>
                  </a:lnTo>
                  <a:lnTo>
                    <a:pt x="310616" y="1030935"/>
                  </a:lnTo>
                  <a:lnTo>
                    <a:pt x="308508" y="1030922"/>
                  </a:lnTo>
                  <a:lnTo>
                    <a:pt x="299135" y="1033272"/>
                  </a:lnTo>
                  <a:lnTo>
                    <a:pt x="294017" y="1036485"/>
                  </a:lnTo>
                  <a:lnTo>
                    <a:pt x="284289" y="1042073"/>
                  </a:lnTo>
                  <a:lnTo>
                    <a:pt x="286207" y="1042593"/>
                  </a:lnTo>
                  <a:lnTo>
                    <a:pt x="288594" y="1043978"/>
                  </a:lnTo>
                  <a:lnTo>
                    <a:pt x="291376" y="1043114"/>
                  </a:lnTo>
                  <a:lnTo>
                    <a:pt x="295998" y="1039736"/>
                  </a:lnTo>
                  <a:lnTo>
                    <a:pt x="296913" y="1038898"/>
                  </a:lnTo>
                  <a:lnTo>
                    <a:pt x="310667" y="1036916"/>
                  </a:lnTo>
                  <a:lnTo>
                    <a:pt x="316090" y="1035621"/>
                  </a:lnTo>
                  <a:lnTo>
                    <a:pt x="309524" y="1039850"/>
                  </a:lnTo>
                  <a:lnTo>
                    <a:pt x="308203" y="1040701"/>
                  </a:lnTo>
                  <a:lnTo>
                    <a:pt x="310159" y="1041095"/>
                  </a:lnTo>
                  <a:lnTo>
                    <a:pt x="312521" y="1041438"/>
                  </a:lnTo>
                  <a:lnTo>
                    <a:pt x="316166" y="1040396"/>
                  </a:lnTo>
                  <a:lnTo>
                    <a:pt x="318909" y="1039164"/>
                  </a:lnTo>
                  <a:lnTo>
                    <a:pt x="326313" y="1036167"/>
                  </a:lnTo>
                  <a:lnTo>
                    <a:pt x="330415" y="1033081"/>
                  </a:lnTo>
                  <a:lnTo>
                    <a:pt x="337451" y="1030554"/>
                  </a:lnTo>
                  <a:close/>
                </a:path>
                <a:path w="1018540" h="2168525">
                  <a:moveTo>
                    <a:pt x="350367" y="686371"/>
                  </a:moveTo>
                  <a:lnTo>
                    <a:pt x="349694" y="686485"/>
                  </a:lnTo>
                  <a:lnTo>
                    <a:pt x="346227" y="689876"/>
                  </a:lnTo>
                  <a:lnTo>
                    <a:pt x="344081" y="691007"/>
                  </a:lnTo>
                  <a:lnTo>
                    <a:pt x="340118" y="692404"/>
                  </a:lnTo>
                  <a:lnTo>
                    <a:pt x="336423" y="694651"/>
                  </a:lnTo>
                  <a:lnTo>
                    <a:pt x="336384" y="691807"/>
                  </a:lnTo>
                  <a:lnTo>
                    <a:pt x="341083" y="687654"/>
                  </a:lnTo>
                  <a:lnTo>
                    <a:pt x="344144" y="684174"/>
                  </a:lnTo>
                  <a:lnTo>
                    <a:pt x="344906" y="682828"/>
                  </a:lnTo>
                  <a:lnTo>
                    <a:pt x="344144" y="682701"/>
                  </a:lnTo>
                  <a:lnTo>
                    <a:pt x="341515" y="685038"/>
                  </a:lnTo>
                  <a:lnTo>
                    <a:pt x="337820" y="689559"/>
                  </a:lnTo>
                  <a:lnTo>
                    <a:pt x="335661" y="691616"/>
                  </a:lnTo>
                  <a:lnTo>
                    <a:pt x="330949" y="692035"/>
                  </a:lnTo>
                  <a:lnTo>
                    <a:pt x="325716" y="696404"/>
                  </a:lnTo>
                  <a:lnTo>
                    <a:pt x="319849" y="700417"/>
                  </a:lnTo>
                  <a:lnTo>
                    <a:pt x="319011" y="701421"/>
                  </a:lnTo>
                  <a:lnTo>
                    <a:pt x="315442" y="707199"/>
                  </a:lnTo>
                  <a:lnTo>
                    <a:pt x="314960" y="707707"/>
                  </a:lnTo>
                  <a:lnTo>
                    <a:pt x="310908" y="708825"/>
                  </a:lnTo>
                  <a:lnTo>
                    <a:pt x="309664" y="709853"/>
                  </a:lnTo>
                  <a:lnTo>
                    <a:pt x="303149" y="718667"/>
                  </a:lnTo>
                  <a:lnTo>
                    <a:pt x="304431" y="719632"/>
                  </a:lnTo>
                  <a:lnTo>
                    <a:pt x="305955" y="718083"/>
                  </a:lnTo>
                  <a:lnTo>
                    <a:pt x="310908" y="713016"/>
                  </a:lnTo>
                  <a:lnTo>
                    <a:pt x="315747" y="709676"/>
                  </a:lnTo>
                  <a:lnTo>
                    <a:pt x="323303" y="701890"/>
                  </a:lnTo>
                  <a:lnTo>
                    <a:pt x="326212" y="698042"/>
                  </a:lnTo>
                  <a:lnTo>
                    <a:pt x="330403" y="696214"/>
                  </a:lnTo>
                  <a:lnTo>
                    <a:pt x="331203" y="696976"/>
                  </a:lnTo>
                  <a:lnTo>
                    <a:pt x="332981" y="697598"/>
                  </a:lnTo>
                  <a:lnTo>
                    <a:pt x="333336" y="698322"/>
                  </a:lnTo>
                  <a:lnTo>
                    <a:pt x="333616" y="698588"/>
                  </a:lnTo>
                  <a:lnTo>
                    <a:pt x="335927" y="698004"/>
                  </a:lnTo>
                  <a:lnTo>
                    <a:pt x="333565" y="701865"/>
                  </a:lnTo>
                  <a:lnTo>
                    <a:pt x="340855" y="697636"/>
                  </a:lnTo>
                  <a:lnTo>
                    <a:pt x="344716" y="694232"/>
                  </a:lnTo>
                  <a:lnTo>
                    <a:pt x="349910" y="687781"/>
                  </a:lnTo>
                  <a:lnTo>
                    <a:pt x="350278" y="687006"/>
                  </a:lnTo>
                  <a:lnTo>
                    <a:pt x="350367" y="686371"/>
                  </a:lnTo>
                  <a:close/>
                </a:path>
                <a:path w="1018540" h="2168525">
                  <a:moveTo>
                    <a:pt x="504482" y="2167737"/>
                  </a:moveTo>
                  <a:close/>
                </a:path>
                <a:path w="1018540" h="2168525">
                  <a:moveTo>
                    <a:pt x="504494" y="2167623"/>
                  </a:moveTo>
                  <a:lnTo>
                    <a:pt x="504291" y="2167826"/>
                  </a:lnTo>
                  <a:lnTo>
                    <a:pt x="504482" y="2167737"/>
                  </a:lnTo>
                  <a:close/>
                </a:path>
                <a:path w="1018540" h="2168525">
                  <a:moveTo>
                    <a:pt x="537222" y="2124062"/>
                  </a:moveTo>
                  <a:lnTo>
                    <a:pt x="533488" y="2126513"/>
                  </a:lnTo>
                  <a:lnTo>
                    <a:pt x="531850" y="2129498"/>
                  </a:lnTo>
                  <a:lnTo>
                    <a:pt x="527126" y="2136089"/>
                  </a:lnTo>
                  <a:lnTo>
                    <a:pt x="523595" y="2139721"/>
                  </a:lnTo>
                  <a:lnTo>
                    <a:pt x="516623" y="2145982"/>
                  </a:lnTo>
                  <a:lnTo>
                    <a:pt x="512787" y="2149919"/>
                  </a:lnTo>
                  <a:lnTo>
                    <a:pt x="505955" y="2154898"/>
                  </a:lnTo>
                  <a:lnTo>
                    <a:pt x="498894" y="2163127"/>
                  </a:lnTo>
                  <a:lnTo>
                    <a:pt x="498144" y="2164283"/>
                  </a:lnTo>
                  <a:lnTo>
                    <a:pt x="498335" y="2164575"/>
                  </a:lnTo>
                  <a:lnTo>
                    <a:pt x="501662" y="2162492"/>
                  </a:lnTo>
                  <a:lnTo>
                    <a:pt x="505180" y="2158682"/>
                  </a:lnTo>
                  <a:lnTo>
                    <a:pt x="505955" y="2161349"/>
                  </a:lnTo>
                  <a:lnTo>
                    <a:pt x="506425" y="2162289"/>
                  </a:lnTo>
                  <a:lnTo>
                    <a:pt x="504405" y="2166251"/>
                  </a:lnTo>
                  <a:lnTo>
                    <a:pt x="504583" y="2166848"/>
                  </a:lnTo>
                  <a:lnTo>
                    <a:pt x="504494" y="2167623"/>
                  </a:lnTo>
                  <a:lnTo>
                    <a:pt x="509092" y="2162683"/>
                  </a:lnTo>
                  <a:lnTo>
                    <a:pt x="518363" y="2153196"/>
                  </a:lnTo>
                  <a:lnTo>
                    <a:pt x="525424" y="2146147"/>
                  </a:lnTo>
                  <a:lnTo>
                    <a:pt x="525348" y="2144128"/>
                  </a:lnTo>
                  <a:lnTo>
                    <a:pt x="528447" y="2140000"/>
                  </a:lnTo>
                  <a:lnTo>
                    <a:pt x="527240" y="2138134"/>
                  </a:lnTo>
                  <a:lnTo>
                    <a:pt x="527672" y="2137245"/>
                  </a:lnTo>
                  <a:lnTo>
                    <a:pt x="533425" y="2131466"/>
                  </a:lnTo>
                  <a:lnTo>
                    <a:pt x="537222" y="2124062"/>
                  </a:lnTo>
                  <a:close/>
                </a:path>
                <a:path w="1018540" h="2168525">
                  <a:moveTo>
                    <a:pt x="541807" y="1001687"/>
                  </a:moveTo>
                  <a:lnTo>
                    <a:pt x="538187" y="1001204"/>
                  </a:lnTo>
                  <a:lnTo>
                    <a:pt x="531088" y="1003503"/>
                  </a:lnTo>
                  <a:lnTo>
                    <a:pt x="521309" y="1008646"/>
                  </a:lnTo>
                  <a:lnTo>
                    <a:pt x="518020" y="1011758"/>
                  </a:lnTo>
                  <a:lnTo>
                    <a:pt x="504888" y="1017257"/>
                  </a:lnTo>
                  <a:lnTo>
                    <a:pt x="503212" y="1017638"/>
                  </a:lnTo>
                  <a:lnTo>
                    <a:pt x="502920" y="1015987"/>
                  </a:lnTo>
                  <a:lnTo>
                    <a:pt x="502767" y="1015212"/>
                  </a:lnTo>
                  <a:lnTo>
                    <a:pt x="502920" y="1014323"/>
                  </a:lnTo>
                  <a:lnTo>
                    <a:pt x="508952" y="1012621"/>
                  </a:lnTo>
                  <a:lnTo>
                    <a:pt x="510997" y="1012215"/>
                  </a:lnTo>
                  <a:lnTo>
                    <a:pt x="513511" y="1009738"/>
                  </a:lnTo>
                  <a:lnTo>
                    <a:pt x="512267" y="1009319"/>
                  </a:lnTo>
                  <a:lnTo>
                    <a:pt x="508787" y="1009256"/>
                  </a:lnTo>
                  <a:lnTo>
                    <a:pt x="507060" y="1009738"/>
                  </a:lnTo>
                  <a:lnTo>
                    <a:pt x="502221" y="1011694"/>
                  </a:lnTo>
                  <a:lnTo>
                    <a:pt x="499808" y="1012952"/>
                  </a:lnTo>
                  <a:lnTo>
                    <a:pt x="498665" y="1014691"/>
                  </a:lnTo>
                  <a:lnTo>
                    <a:pt x="498906" y="1015161"/>
                  </a:lnTo>
                  <a:lnTo>
                    <a:pt x="499859" y="1016419"/>
                  </a:lnTo>
                  <a:lnTo>
                    <a:pt x="499605" y="1017485"/>
                  </a:lnTo>
                  <a:lnTo>
                    <a:pt x="495681" y="1021283"/>
                  </a:lnTo>
                  <a:lnTo>
                    <a:pt x="495935" y="1021283"/>
                  </a:lnTo>
                  <a:lnTo>
                    <a:pt x="503872" y="1019340"/>
                  </a:lnTo>
                  <a:lnTo>
                    <a:pt x="506780" y="1018476"/>
                  </a:lnTo>
                  <a:lnTo>
                    <a:pt x="510425" y="1019098"/>
                  </a:lnTo>
                  <a:lnTo>
                    <a:pt x="512940" y="1018578"/>
                  </a:lnTo>
                  <a:lnTo>
                    <a:pt x="520585" y="1015085"/>
                  </a:lnTo>
                  <a:lnTo>
                    <a:pt x="522655" y="1015174"/>
                  </a:lnTo>
                  <a:lnTo>
                    <a:pt x="523951" y="1016444"/>
                  </a:lnTo>
                  <a:lnTo>
                    <a:pt x="523621" y="1017498"/>
                  </a:lnTo>
                  <a:lnTo>
                    <a:pt x="524903" y="1018806"/>
                  </a:lnTo>
                  <a:lnTo>
                    <a:pt x="529844" y="1017968"/>
                  </a:lnTo>
                  <a:lnTo>
                    <a:pt x="534390" y="1015784"/>
                  </a:lnTo>
                  <a:lnTo>
                    <a:pt x="533844" y="1015187"/>
                  </a:lnTo>
                  <a:lnTo>
                    <a:pt x="534543" y="1012990"/>
                  </a:lnTo>
                  <a:lnTo>
                    <a:pt x="533273" y="1012151"/>
                  </a:lnTo>
                  <a:lnTo>
                    <a:pt x="528688" y="1012177"/>
                  </a:lnTo>
                  <a:lnTo>
                    <a:pt x="525335" y="1013498"/>
                  </a:lnTo>
                  <a:lnTo>
                    <a:pt x="523887" y="1012177"/>
                  </a:lnTo>
                  <a:lnTo>
                    <a:pt x="528408" y="1010539"/>
                  </a:lnTo>
                  <a:lnTo>
                    <a:pt x="530618" y="1007643"/>
                  </a:lnTo>
                  <a:lnTo>
                    <a:pt x="534898" y="1005687"/>
                  </a:lnTo>
                  <a:lnTo>
                    <a:pt x="541121" y="1002639"/>
                  </a:lnTo>
                  <a:lnTo>
                    <a:pt x="541807" y="1001687"/>
                  </a:lnTo>
                  <a:close/>
                </a:path>
                <a:path w="1018540" h="2168525">
                  <a:moveTo>
                    <a:pt x="561987" y="882586"/>
                  </a:moveTo>
                  <a:lnTo>
                    <a:pt x="556806" y="883361"/>
                  </a:lnTo>
                  <a:lnTo>
                    <a:pt x="555612" y="882662"/>
                  </a:lnTo>
                  <a:lnTo>
                    <a:pt x="554634" y="882523"/>
                  </a:lnTo>
                  <a:lnTo>
                    <a:pt x="552589" y="881900"/>
                  </a:lnTo>
                  <a:lnTo>
                    <a:pt x="547192" y="884466"/>
                  </a:lnTo>
                  <a:lnTo>
                    <a:pt x="543471" y="885761"/>
                  </a:lnTo>
                  <a:lnTo>
                    <a:pt x="544791" y="886764"/>
                  </a:lnTo>
                  <a:lnTo>
                    <a:pt x="545122" y="886929"/>
                  </a:lnTo>
                  <a:lnTo>
                    <a:pt x="544537" y="887844"/>
                  </a:lnTo>
                  <a:lnTo>
                    <a:pt x="543039" y="888428"/>
                  </a:lnTo>
                  <a:lnTo>
                    <a:pt x="538060" y="888974"/>
                  </a:lnTo>
                  <a:lnTo>
                    <a:pt x="537540" y="887933"/>
                  </a:lnTo>
                  <a:lnTo>
                    <a:pt x="537387" y="885786"/>
                  </a:lnTo>
                  <a:lnTo>
                    <a:pt x="544741" y="882713"/>
                  </a:lnTo>
                  <a:lnTo>
                    <a:pt x="544931" y="882027"/>
                  </a:lnTo>
                  <a:lnTo>
                    <a:pt x="531418" y="885215"/>
                  </a:lnTo>
                  <a:lnTo>
                    <a:pt x="530225" y="885952"/>
                  </a:lnTo>
                  <a:lnTo>
                    <a:pt x="530364" y="887882"/>
                  </a:lnTo>
                  <a:lnTo>
                    <a:pt x="522173" y="891921"/>
                  </a:lnTo>
                  <a:lnTo>
                    <a:pt x="527951" y="892632"/>
                  </a:lnTo>
                  <a:lnTo>
                    <a:pt x="525322" y="893851"/>
                  </a:lnTo>
                  <a:lnTo>
                    <a:pt x="523875" y="895248"/>
                  </a:lnTo>
                  <a:lnTo>
                    <a:pt x="523595" y="895870"/>
                  </a:lnTo>
                  <a:lnTo>
                    <a:pt x="523189" y="896416"/>
                  </a:lnTo>
                  <a:lnTo>
                    <a:pt x="524103" y="896861"/>
                  </a:lnTo>
                  <a:lnTo>
                    <a:pt x="525030" y="897166"/>
                  </a:lnTo>
                  <a:lnTo>
                    <a:pt x="526288" y="898029"/>
                  </a:lnTo>
                  <a:lnTo>
                    <a:pt x="525957" y="898944"/>
                  </a:lnTo>
                  <a:lnTo>
                    <a:pt x="529628" y="898969"/>
                  </a:lnTo>
                  <a:lnTo>
                    <a:pt x="532536" y="897153"/>
                  </a:lnTo>
                  <a:lnTo>
                    <a:pt x="540054" y="894410"/>
                  </a:lnTo>
                  <a:lnTo>
                    <a:pt x="540385" y="893851"/>
                  </a:lnTo>
                  <a:lnTo>
                    <a:pt x="538746" y="892327"/>
                  </a:lnTo>
                  <a:lnTo>
                    <a:pt x="533501" y="893508"/>
                  </a:lnTo>
                  <a:lnTo>
                    <a:pt x="537464" y="891019"/>
                  </a:lnTo>
                  <a:lnTo>
                    <a:pt x="541616" y="890308"/>
                  </a:lnTo>
                  <a:lnTo>
                    <a:pt x="551764" y="887933"/>
                  </a:lnTo>
                  <a:lnTo>
                    <a:pt x="555879" y="885659"/>
                  </a:lnTo>
                  <a:lnTo>
                    <a:pt x="561987" y="882586"/>
                  </a:lnTo>
                  <a:close/>
                </a:path>
                <a:path w="1018540" h="2168525">
                  <a:moveTo>
                    <a:pt x="569429" y="2073313"/>
                  </a:moveTo>
                  <a:lnTo>
                    <a:pt x="569277" y="2073503"/>
                  </a:lnTo>
                  <a:lnTo>
                    <a:pt x="569239" y="2073668"/>
                  </a:lnTo>
                  <a:lnTo>
                    <a:pt x="569429" y="2073313"/>
                  </a:lnTo>
                  <a:close/>
                </a:path>
                <a:path w="1018540" h="2168525">
                  <a:moveTo>
                    <a:pt x="581355" y="2094077"/>
                  </a:moveTo>
                  <a:lnTo>
                    <a:pt x="581164" y="2094242"/>
                  </a:lnTo>
                  <a:lnTo>
                    <a:pt x="580898" y="2094623"/>
                  </a:lnTo>
                  <a:lnTo>
                    <a:pt x="581063" y="2094458"/>
                  </a:lnTo>
                  <a:lnTo>
                    <a:pt x="581190" y="2094255"/>
                  </a:lnTo>
                  <a:lnTo>
                    <a:pt x="581355" y="2094077"/>
                  </a:lnTo>
                  <a:close/>
                </a:path>
                <a:path w="1018540" h="2168525">
                  <a:moveTo>
                    <a:pt x="609219" y="2020849"/>
                  </a:moveTo>
                  <a:lnTo>
                    <a:pt x="607339" y="2020722"/>
                  </a:lnTo>
                  <a:lnTo>
                    <a:pt x="604799" y="2024062"/>
                  </a:lnTo>
                  <a:lnTo>
                    <a:pt x="599605" y="2030133"/>
                  </a:lnTo>
                  <a:lnTo>
                    <a:pt x="596214" y="2033676"/>
                  </a:lnTo>
                  <a:lnTo>
                    <a:pt x="597217" y="2028964"/>
                  </a:lnTo>
                  <a:lnTo>
                    <a:pt x="595579" y="2029802"/>
                  </a:lnTo>
                  <a:lnTo>
                    <a:pt x="591172" y="2033765"/>
                  </a:lnTo>
                  <a:lnTo>
                    <a:pt x="589216" y="2035632"/>
                  </a:lnTo>
                  <a:lnTo>
                    <a:pt x="587197" y="2039404"/>
                  </a:lnTo>
                  <a:lnTo>
                    <a:pt x="586486" y="2040775"/>
                  </a:lnTo>
                  <a:lnTo>
                    <a:pt x="583133" y="2045563"/>
                  </a:lnTo>
                  <a:lnTo>
                    <a:pt x="585177" y="2044192"/>
                  </a:lnTo>
                  <a:lnTo>
                    <a:pt x="588568" y="2042185"/>
                  </a:lnTo>
                  <a:lnTo>
                    <a:pt x="593318" y="2037372"/>
                  </a:lnTo>
                  <a:lnTo>
                    <a:pt x="593585" y="2040940"/>
                  </a:lnTo>
                  <a:lnTo>
                    <a:pt x="588175" y="2045652"/>
                  </a:lnTo>
                  <a:lnTo>
                    <a:pt x="582917" y="2053513"/>
                  </a:lnTo>
                  <a:lnTo>
                    <a:pt x="575589" y="2060003"/>
                  </a:lnTo>
                  <a:lnTo>
                    <a:pt x="570941" y="2066378"/>
                  </a:lnTo>
                  <a:lnTo>
                    <a:pt x="567575" y="2068499"/>
                  </a:lnTo>
                  <a:lnTo>
                    <a:pt x="561492" y="2077415"/>
                  </a:lnTo>
                  <a:lnTo>
                    <a:pt x="561047" y="2078088"/>
                  </a:lnTo>
                  <a:lnTo>
                    <a:pt x="560628" y="2079015"/>
                  </a:lnTo>
                  <a:lnTo>
                    <a:pt x="560844" y="2079040"/>
                  </a:lnTo>
                  <a:lnTo>
                    <a:pt x="561289" y="2079142"/>
                  </a:lnTo>
                  <a:lnTo>
                    <a:pt x="562419" y="2078062"/>
                  </a:lnTo>
                  <a:lnTo>
                    <a:pt x="566204" y="2073694"/>
                  </a:lnTo>
                  <a:lnTo>
                    <a:pt x="566978" y="2073389"/>
                  </a:lnTo>
                  <a:lnTo>
                    <a:pt x="566521" y="2075421"/>
                  </a:lnTo>
                  <a:lnTo>
                    <a:pt x="566242" y="2076831"/>
                  </a:lnTo>
                  <a:lnTo>
                    <a:pt x="568045" y="2074748"/>
                  </a:lnTo>
                  <a:lnTo>
                    <a:pt x="569315" y="2073414"/>
                  </a:lnTo>
                  <a:lnTo>
                    <a:pt x="569607" y="2072665"/>
                  </a:lnTo>
                  <a:lnTo>
                    <a:pt x="570001" y="2071801"/>
                  </a:lnTo>
                  <a:lnTo>
                    <a:pt x="570064" y="2069604"/>
                  </a:lnTo>
                  <a:lnTo>
                    <a:pt x="570611" y="2067915"/>
                  </a:lnTo>
                  <a:lnTo>
                    <a:pt x="578726" y="2060295"/>
                  </a:lnTo>
                  <a:lnTo>
                    <a:pt x="582498" y="2055774"/>
                  </a:lnTo>
                  <a:lnTo>
                    <a:pt x="589267" y="2046859"/>
                  </a:lnTo>
                  <a:lnTo>
                    <a:pt x="592670" y="2042972"/>
                  </a:lnTo>
                  <a:lnTo>
                    <a:pt x="597242" y="2040610"/>
                  </a:lnTo>
                  <a:lnTo>
                    <a:pt x="601002" y="2037499"/>
                  </a:lnTo>
                  <a:lnTo>
                    <a:pt x="601027" y="2037372"/>
                  </a:lnTo>
                  <a:lnTo>
                    <a:pt x="601687" y="2033765"/>
                  </a:lnTo>
                  <a:lnTo>
                    <a:pt x="606831" y="2028774"/>
                  </a:lnTo>
                  <a:lnTo>
                    <a:pt x="605396" y="2027847"/>
                  </a:lnTo>
                  <a:lnTo>
                    <a:pt x="603935" y="2026970"/>
                  </a:lnTo>
                  <a:lnTo>
                    <a:pt x="604469" y="2026285"/>
                  </a:lnTo>
                  <a:lnTo>
                    <a:pt x="609219" y="2020849"/>
                  </a:lnTo>
                  <a:close/>
                </a:path>
                <a:path w="1018540" h="2168525">
                  <a:moveTo>
                    <a:pt x="609460" y="2020570"/>
                  </a:moveTo>
                  <a:lnTo>
                    <a:pt x="609333" y="2020735"/>
                  </a:lnTo>
                  <a:lnTo>
                    <a:pt x="609460" y="2020570"/>
                  </a:lnTo>
                  <a:close/>
                </a:path>
                <a:path w="1018540" h="2168525">
                  <a:moveTo>
                    <a:pt x="621106" y="2057488"/>
                  </a:moveTo>
                  <a:lnTo>
                    <a:pt x="619315" y="2058073"/>
                  </a:lnTo>
                  <a:lnTo>
                    <a:pt x="617753" y="2057730"/>
                  </a:lnTo>
                  <a:lnTo>
                    <a:pt x="616559" y="2058873"/>
                  </a:lnTo>
                  <a:lnTo>
                    <a:pt x="614464" y="2061324"/>
                  </a:lnTo>
                  <a:lnTo>
                    <a:pt x="612495" y="2063292"/>
                  </a:lnTo>
                  <a:lnTo>
                    <a:pt x="612965" y="2063826"/>
                  </a:lnTo>
                  <a:lnTo>
                    <a:pt x="613727" y="2064766"/>
                  </a:lnTo>
                  <a:lnTo>
                    <a:pt x="611847" y="2067585"/>
                  </a:lnTo>
                  <a:lnTo>
                    <a:pt x="607314" y="2075751"/>
                  </a:lnTo>
                  <a:lnTo>
                    <a:pt x="606094" y="2077173"/>
                  </a:lnTo>
                  <a:lnTo>
                    <a:pt x="601853" y="2078774"/>
                  </a:lnTo>
                  <a:lnTo>
                    <a:pt x="601383" y="2078520"/>
                  </a:lnTo>
                  <a:lnTo>
                    <a:pt x="600710" y="2078545"/>
                  </a:lnTo>
                  <a:lnTo>
                    <a:pt x="595223" y="2083193"/>
                  </a:lnTo>
                  <a:lnTo>
                    <a:pt x="594753" y="2083320"/>
                  </a:lnTo>
                  <a:lnTo>
                    <a:pt x="595439" y="2080450"/>
                  </a:lnTo>
                  <a:lnTo>
                    <a:pt x="595515" y="2080120"/>
                  </a:lnTo>
                  <a:lnTo>
                    <a:pt x="595337" y="2080450"/>
                  </a:lnTo>
                  <a:lnTo>
                    <a:pt x="595604" y="2078659"/>
                  </a:lnTo>
                  <a:lnTo>
                    <a:pt x="588441" y="2084603"/>
                  </a:lnTo>
                  <a:lnTo>
                    <a:pt x="585520" y="2089873"/>
                  </a:lnTo>
                  <a:lnTo>
                    <a:pt x="581355" y="2094077"/>
                  </a:lnTo>
                  <a:lnTo>
                    <a:pt x="583476" y="2092744"/>
                  </a:lnTo>
                  <a:lnTo>
                    <a:pt x="587679" y="2088159"/>
                  </a:lnTo>
                  <a:lnTo>
                    <a:pt x="586740" y="2091563"/>
                  </a:lnTo>
                  <a:lnTo>
                    <a:pt x="589864" y="2089835"/>
                  </a:lnTo>
                  <a:lnTo>
                    <a:pt x="589140" y="2091956"/>
                  </a:lnTo>
                  <a:lnTo>
                    <a:pt x="586511" y="2096223"/>
                  </a:lnTo>
                  <a:lnTo>
                    <a:pt x="586536" y="2096630"/>
                  </a:lnTo>
                  <a:lnTo>
                    <a:pt x="586384" y="2097112"/>
                  </a:lnTo>
                  <a:lnTo>
                    <a:pt x="587324" y="2096223"/>
                  </a:lnTo>
                  <a:lnTo>
                    <a:pt x="588378" y="2095373"/>
                  </a:lnTo>
                  <a:lnTo>
                    <a:pt x="596811" y="2084489"/>
                  </a:lnTo>
                  <a:lnTo>
                    <a:pt x="600824" y="2084628"/>
                  </a:lnTo>
                  <a:lnTo>
                    <a:pt x="597585" y="2088362"/>
                  </a:lnTo>
                  <a:lnTo>
                    <a:pt x="595363" y="2092744"/>
                  </a:lnTo>
                  <a:lnTo>
                    <a:pt x="603211" y="2085644"/>
                  </a:lnTo>
                  <a:lnTo>
                    <a:pt x="604291" y="2083968"/>
                  </a:lnTo>
                  <a:lnTo>
                    <a:pt x="604418" y="2083879"/>
                  </a:lnTo>
                  <a:lnTo>
                    <a:pt x="604837" y="2083320"/>
                  </a:lnTo>
                  <a:lnTo>
                    <a:pt x="606285" y="2081415"/>
                  </a:lnTo>
                  <a:lnTo>
                    <a:pt x="609180" y="2078774"/>
                  </a:lnTo>
                  <a:lnTo>
                    <a:pt x="609307" y="2078659"/>
                  </a:lnTo>
                  <a:lnTo>
                    <a:pt x="609384" y="2078291"/>
                  </a:lnTo>
                  <a:lnTo>
                    <a:pt x="610019" y="2073960"/>
                  </a:lnTo>
                  <a:lnTo>
                    <a:pt x="612889" y="2070265"/>
                  </a:lnTo>
                  <a:lnTo>
                    <a:pt x="619658" y="2063064"/>
                  </a:lnTo>
                  <a:lnTo>
                    <a:pt x="619861" y="2061540"/>
                  </a:lnTo>
                  <a:lnTo>
                    <a:pt x="620928" y="2058073"/>
                  </a:lnTo>
                  <a:lnTo>
                    <a:pt x="621106" y="2057488"/>
                  </a:lnTo>
                  <a:close/>
                </a:path>
                <a:path w="1018540" h="2168525">
                  <a:moveTo>
                    <a:pt x="630313" y="994537"/>
                  </a:moveTo>
                  <a:lnTo>
                    <a:pt x="628624" y="992822"/>
                  </a:lnTo>
                  <a:lnTo>
                    <a:pt x="620534" y="994740"/>
                  </a:lnTo>
                  <a:lnTo>
                    <a:pt x="615759" y="994778"/>
                  </a:lnTo>
                  <a:lnTo>
                    <a:pt x="614730" y="994778"/>
                  </a:lnTo>
                  <a:lnTo>
                    <a:pt x="612013" y="995743"/>
                  </a:lnTo>
                  <a:lnTo>
                    <a:pt x="606590" y="998842"/>
                  </a:lnTo>
                  <a:lnTo>
                    <a:pt x="602970" y="999617"/>
                  </a:lnTo>
                  <a:lnTo>
                    <a:pt x="596823" y="1000328"/>
                  </a:lnTo>
                  <a:lnTo>
                    <a:pt x="592010" y="1001737"/>
                  </a:lnTo>
                  <a:lnTo>
                    <a:pt x="587959" y="1002296"/>
                  </a:lnTo>
                  <a:lnTo>
                    <a:pt x="581825" y="1006157"/>
                  </a:lnTo>
                  <a:lnTo>
                    <a:pt x="584568" y="1006208"/>
                  </a:lnTo>
                  <a:lnTo>
                    <a:pt x="588429" y="1006614"/>
                  </a:lnTo>
                  <a:lnTo>
                    <a:pt x="589318" y="1007249"/>
                  </a:lnTo>
                  <a:lnTo>
                    <a:pt x="592886" y="1007656"/>
                  </a:lnTo>
                  <a:lnTo>
                    <a:pt x="594753" y="1007554"/>
                  </a:lnTo>
                  <a:lnTo>
                    <a:pt x="602081" y="1003655"/>
                  </a:lnTo>
                  <a:lnTo>
                    <a:pt x="604888" y="1003668"/>
                  </a:lnTo>
                  <a:lnTo>
                    <a:pt x="606831" y="1004938"/>
                  </a:lnTo>
                  <a:lnTo>
                    <a:pt x="608596" y="1004824"/>
                  </a:lnTo>
                  <a:lnTo>
                    <a:pt x="615213" y="1002677"/>
                  </a:lnTo>
                  <a:lnTo>
                    <a:pt x="616902" y="1001712"/>
                  </a:lnTo>
                  <a:lnTo>
                    <a:pt x="618604" y="999439"/>
                  </a:lnTo>
                  <a:lnTo>
                    <a:pt x="619213" y="998016"/>
                  </a:lnTo>
                  <a:lnTo>
                    <a:pt x="623481" y="996035"/>
                  </a:lnTo>
                  <a:lnTo>
                    <a:pt x="627189" y="995324"/>
                  </a:lnTo>
                  <a:lnTo>
                    <a:pt x="630313" y="994537"/>
                  </a:lnTo>
                  <a:close/>
                </a:path>
                <a:path w="1018540" h="2168525">
                  <a:moveTo>
                    <a:pt x="630783" y="994410"/>
                  </a:moveTo>
                  <a:lnTo>
                    <a:pt x="630643" y="994460"/>
                  </a:lnTo>
                  <a:lnTo>
                    <a:pt x="630478" y="994486"/>
                  </a:lnTo>
                  <a:lnTo>
                    <a:pt x="630313" y="994524"/>
                  </a:lnTo>
                  <a:lnTo>
                    <a:pt x="630491" y="994562"/>
                  </a:lnTo>
                  <a:lnTo>
                    <a:pt x="630783" y="994410"/>
                  </a:lnTo>
                  <a:close/>
                </a:path>
                <a:path w="1018540" h="2168525">
                  <a:moveTo>
                    <a:pt x="633310" y="970419"/>
                  </a:moveTo>
                  <a:lnTo>
                    <a:pt x="632891" y="970521"/>
                  </a:lnTo>
                  <a:lnTo>
                    <a:pt x="633310" y="970419"/>
                  </a:lnTo>
                  <a:close/>
                </a:path>
                <a:path w="1018540" h="2168525">
                  <a:moveTo>
                    <a:pt x="647509" y="956030"/>
                  </a:moveTo>
                  <a:lnTo>
                    <a:pt x="647141" y="956183"/>
                  </a:lnTo>
                  <a:lnTo>
                    <a:pt x="647357" y="956157"/>
                  </a:lnTo>
                  <a:lnTo>
                    <a:pt x="647496" y="956094"/>
                  </a:lnTo>
                  <a:close/>
                </a:path>
                <a:path w="1018540" h="2168525">
                  <a:moveTo>
                    <a:pt x="653491" y="149059"/>
                  </a:moveTo>
                  <a:lnTo>
                    <a:pt x="652449" y="149644"/>
                  </a:lnTo>
                  <a:lnTo>
                    <a:pt x="649986" y="150241"/>
                  </a:lnTo>
                  <a:lnTo>
                    <a:pt x="645731" y="153936"/>
                  </a:lnTo>
                  <a:lnTo>
                    <a:pt x="643699" y="151003"/>
                  </a:lnTo>
                  <a:lnTo>
                    <a:pt x="638835" y="153047"/>
                  </a:lnTo>
                  <a:lnTo>
                    <a:pt x="636003" y="149555"/>
                  </a:lnTo>
                  <a:lnTo>
                    <a:pt x="630656" y="154190"/>
                  </a:lnTo>
                  <a:lnTo>
                    <a:pt x="626656" y="155917"/>
                  </a:lnTo>
                  <a:lnTo>
                    <a:pt x="625182" y="157416"/>
                  </a:lnTo>
                  <a:lnTo>
                    <a:pt x="624332" y="158153"/>
                  </a:lnTo>
                  <a:lnTo>
                    <a:pt x="622452" y="160096"/>
                  </a:lnTo>
                  <a:lnTo>
                    <a:pt x="621398" y="162775"/>
                  </a:lnTo>
                  <a:lnTo>
                    <a:pt x="626694" y="160350"/>
                  </a:lnTo>
                  <a:lnTo>
                    <a:pt x="627583" y="161645"/>
                  </a:lnTo>
                  <a:lnTo>
                    <a:pt x="628192" y="163372"/>
                  </a:lnTo>
                  <a:lnTo>
                    <a:pt x="628319" y="163830"/>
                  </a:lnTo>
                  <a:lnTo>
                    <a:pt x="627811" y="165315"/>
                  </a:lnTo>
                  <a:lnTo>
                    <a:pt x="635038" y="159207"/>
                  </a:lnTo>
                  <a:lnTo>
                    <a:pt x="636206" y="160667"/>
                  </a:lnTo>
                  <a:lnTo>
                    <a:pt x="641908" y="158623"/>
                  </a:lnTo>
                  <a:lnTo>
                    <a:pt x="645604" y="156171"/>
                  </a:lnTo>
                  <a:lnTo>
                    <a:pt x="649846" y="153885"/>
                  </a:lnTo>
                  <a:lnTo>
                    <a:pt x="651738" y="151765"/>
                  </a:lnTo>
                  <a:lnTo>
                    <a:pt x="653491" y="149059"/>
                  </a:lnTo>
                  <a:close/>
                </a:path>
                <a:path w="1018540" h="2168525">
                  <a:moveTo>
                    <a:pt x="659384" y="841552"/>
                  </a:moveTo>
                  <a:lnTo>
                    <a:pt x="659155" y="841565"/>
                  </a:lnTo>
                  <a:lnTo>
                    <a:pt x="659295" y="841590"/>
                  </a:lnTo>
                  <a:close/>
                </a:path>
                <a:path w="1018540" h="2168525">
                  <a:moveTo>
                    <a:pt x="661708" y="219608"/>
                  </a:moveTo>
                  <a:lnTo>
                    <a:pt x="656844" y="222377"/>
                  </a:lnTo>
                  <a:lnTo>
                    <a:pt x="648423" y="229958"/>
                  </a:lnTo>
                  <a:lnTo>
                    <a:pt x="647700" y="228638"/>
                  </a:lnTo>
                  <a:lnTo>
                    <a:pt x="649617" y="225666"/>
                  </a:lnTo>
                  <a:lnTo>
                    <a:pt x="651281" y="223469"/>
                  </a:lnTo>
                  <a:lnTo>
                    <a:pt x="653072" y="220713"/>
                  </a:lnTo>
                  <a:lnTo>
                    <a:pt x="651535" y="221183"/>
                  </a:lnTo>
                  <a:lnTo>
                    <a:pt x="649071" y="221767"/>
                  </a:lnTo>
                  <a:lnTo>
                    <a:pt x="647382" y="223850"/>
                  </a:lnTo>
                  <a:lnTo>
                    <a:pt x="641108" y="230936"/>
                  </a:lnTo>
                  <a:lnTo>
                    <a:pt x="642112" y="232257"/>
                  </a:lnTo>
                  <a:lnTo>
                    <a:pt x="640791" y="235165"/>
                  </a:lnTo>
                  <a:lnTo>
                    <a:pt x="644525" y="233286"/>
                  </a:lnTo>
                  <a:lnTo>
                    <a:pt x="643001" y="236080"/>
                  </a:lnTo>
                  <a:lnTo>
                    <a:pt x="639902" y="240665"/>
                  </a:lnTo>
                  <a:lnTo>
                    <a:pt x="640105" y="241223"/>
                  </a:lnTo>
                  <a:lnTo>
                    <a:pt x="640499" y="241300"/>
                  </a:lnTo>
                  <a:lnTo>
                    <a:pt x="641121" y="241477"/>
                  </a:lnTo>
                  <a:lnTo>
                    <a:pt x="642696" y="240157"/>
                  </a:lnTo>
                  <a:lnTo>
                    <a:pt x="645452" y="237363"/>
                  </a:lnTo>
                  <a:lnTo>
                    <a:pt x="647255" y="235572"/>
                  </a:lnTo>
                  <a:lnTo>
                    <a:pt x="648741" y="233286"/>
                  </a:lnTo>
                  <a:lnTo>
                    <a:pt x="650875" y="229958"/>
                  </a:lnTo>
                  <a:lnTo>
                    <a:pt x="652843" y="226923"/>
                  </a:lnTo>
                  <a:lnTo>
                    <a:pt x="659409" y="221564"/>
                  </a:lnTo>
                  <a:lnTo>
                    <a:pt x="661708" y="219608"/>
                  </a:lnTo>
                  <a:close/>
                </a:path>
                <a:path w="1018540" h="2168525">
                  <a:moveTo>
                    <a:pt x="664375" y="217322"/>
                  </a:moveTo>
                  <a:lnTo>
                    <a:pt x="661708" y="219608"/>
                  </a:lnTo>
                  <a:lnTo>
                    <a:pt x="663854" y="218376"/>
                  </a:lnTo>
                  <a:lnTo>
                    <a:pt x="664375" y="217322"/>
                  </a:lnTo>
                  <a:close/>
                </a:path>
                <a:path w="1018540" h="2168525">
                  <a:moveTo>
                    <a:pt x="679246" y="199161"/>
                  </a:moveTo>
                  <a:lnTo>
                    <a:pt x="674624" y="201079"/>
                  </a:lnTo>
                  <a:lnTo>
                    <a:pt x="673239" y="204089"/>
                  </a:lnTo>
                  <a:lnTo>
                    <a:pt x="670458" y="207708"/>
                  </a:lnTo>
                  <a:lnTo>
                    <a:pt x="668108" y="209677"/>
                  </a:lnTo>
                  <a:lnTo>
                    <a:pt x="664375" y="217322"/>
                  </a:lnTo>
                  <a:lnTo>
                    <a:pt x="668058" y="214172"/>
                  </a:lnTo>
                  <a:lnTo>
                    <a:pt x="670382" y="212001"/>
                  </a:lnTo>
                  <a:lnTo>
                    <a:pt x="672782" y="209575"/>
                  </a:lnTo>
                  <a:lnTo>
                    <a:pt x="674801" y="207403"/>
                  </a:lnTo>
                  <a:lnTo>
                    <a:pt x="677430" y="205028"/>
                  </a:lnTo>
                  <a:lnTo>
                    <a:pt x="678916" y="201079"/>
                  </a:lnTo>
                  <a:lnTo>
                    <a:pt x="679246" y="199161"/>
                  </a:lnTo>
                  <a:close/>
                </a:path>
                <a:path w="1018540" h="2168525">
                  <a:moveTo>
                    <a:pt x="684822" y="952538"/>
                  </a:moveTo>
                  <a:lnTo>
                    <a:pt x="681189" y="951699"/>
                  </a:lnTo>
                  <a:lnTo>
                    <a:pt x="677100" y="953071"/>
                  </a:lnTo>
                  <a:lnTo>
                    <a:pt x="668667" y="954570"/>
                  </a:lnTo>
                  <a:lnTo>
                    <a:pt x="666635" y="956373"/>
                  </a:lnTo>
                  <a:lnTo>
                    <a:pt x="663016" y="958481"/>
                  </a:lnTo>
                  <a:lnTo>
                    <a:pt x="660958" y="959129"/>
                  </a:lnTo>
                  <a:lnTo>
                    <a:pt x="658787" y="959497"/>
                  </a:lnTo>
                  <a:lnTo>
                    <a:pt x="657771" y="959408"/>
                  </a:lnTo>
                  <a:lnTo>
                    <a:pt x="657098" y="958913"/>
                  </a:lnTo>
                  <a:lnTo>
                    <a:pt x="657250" y="958405"/>
                  </a:lnTo>
                  <a:lnTo>
                    <a:pt x="661416" y="955052"/>
                  </a:lnTo>
                  <a:lnTo>
                    <a:pt x="658431" y="954773"/>
                  </a:lnTo>
                  <a:lnTo>
                    <a:pt x="647484" y="956132"/>
                  </a:lnTo>
                  <a:lnTo>
                    <a:pt x="647319" y="956398"/>
                  </a:lnTo>
                  <a:lnTo>
                    <a:pt x="648500" y="957694"/>
                  </a:lnTo>
                  <a:lnTo>
                    <a:pt x="644042" y="960208"/>
                  </a:lnTo>
                  <a:lnTo>
                    <a:pt x="642315" y="963561"/>
                  </a:lnTo>
                  <a:lnTo>
                    <a:pt x="648360" y="962647"/>
                  </a:lnTo>
                  <a:lnTo>
                    <a:pt x="649655" y="964857"/>
                  </a:lnTo>
                  <a:lnTo>
                    <a:pt x="646734" y="966762"/>
                  </a:lnTo>
                  <a:lnTo>
                    <a:pt x="633310" y="970419"/>
                  </a:lnTo>
                  <a:lnTo>
                    <a:pt x="633653" y="970661"/>
                  </a:lnTo>
                  <a:lnTo>
                    <a:pt x="633730" y="971067"/>
                  </a:lnTo>
                  <a:lnTo>
                    <a:pt x="641426" y="971016"/>
                  </a:lnTo>
                  <a:lnTo>
                    <a:pt x="644271" y="970089"/>
                  </a:lnTo>
                  <a:lnTo>
                    <a:pt x="654786" y="963472"/>
                  </a:lnTo>
                  <a:lnTo>
                    <a:pt x="657948" y="961656"/>
                  </a:lnTo>
                  <a:lnTo>
                    <a:pt x="660044" y="960932"/>
                  </a:lnTo>
                  <a:lnTo>
                    <a:pt x="665149" y="961529"/>
                  </a:lnTo>
                  <a:lnTo>
                    <a:pt x="667550" y="961186"/>
                  </a:lnTo>
                  <a:lnTo>
                    <a:pt x="677748" y="958189"/>
                  </a:lnTo>
                  <a:lnTo>
                    <a:pt x="679729" y="955433"/>
                  </a:lnTo>
                  <a:lnTo>
                    <a:pt x="680504" y="954379"/>
                  </a:lnTo>
                  <a:lnTo>
                    <a:pt x="684822" y="952538"/>
                  </a:lnTo>
                  <a:close/>
                </a:path>
                <a:path w="1018540" h="2168525">
                  <a:moveTo>
                    <a:pt x="697318" y="846429"/>
                  </a:moveTo>
                  <a:lnTo>
                    <a:pt x="693254" y="847115"/>
                  </a:lnTo>
                  <a:lnTo>
                    <a:pt x="693305" y="845705"/>
                  </a:lnTo>
                  <a:lnTo>
                    <a:pt x="695121" y="840955"/>
                  </a:lnTo>
                  <a:lnTo>
                    <a:pt x="688695" y="840854"/>
                  </a:lnTo>
                  <a:lnTo>
                    <a:pt x="668896" y="842860"/>
                  </a:lnTo>
                  <a:lnTo>
                    <a:pt x="663968" y="843292"/>
                  </a:lnTo>
                  <a:lnTo>
                    <a:pt x="659358" y="841616"/>
                  </a:lnTo>
                  <a:lnTo>
                    <a:pt x="659155" y="842568"/>
                  </a:lnTo>
                  <a:lnTo>
                    <a:pt x="658418" y="843711"/>
                  </a:lnTo>
                  <a:lnTo>
                    <a:pt x="659701" y="845489"/>
                  </a:lnTo>
                  <a:lnTo>
                    <a:pt x="657923" y="846988"/>
                  </a:lnTo>
                  <a:lnTo>
                    <a:pt x="655510" y="848728"/>
                  </a:lnTo>
                  <a:lnTo>
                    <a:pt x="649173" y="853338"/>
                  </a:lnTo>
                  <a:lnTo>
                    <a:pt x="650798" y="853909"/>
                  </a:lnTo>
                  <a:lnTo>
                    <a:pt x="665353" y="850811"/>
                  </a:lnTo>
                  <a:lnTo>
                    <a:pt x="666203" y="849795"/>
                  </a:lnTo>
                  <a:lnTo>
                    <a:pt x="665886" y="849414"/>
                  </a:lnTo>
                  <a:lnTo>
                    <a:pt x="663740" y="849122"/>
                  </a:lnTo>
                  <a:lnTo>
                    <a:pt x="660412" y="849617"/>
                  </a:lnTo>
                  <a:lnTo>
                    <a:pt x="665518" y="846582"/>
                  </a:lnTo>
                  <a:lnTo>
                    <a:pt x="668616" y="845743"/>
                  </a:lnTo>
                  <a:lnTo>
                    <a:pt x="676922" y="844016"/>
                  </a:lnTo>
                  <a:lnTo>
                    <a:pt x="680212" y="843508"/>
                  </a:lnTo>
                  <a:lnTo>
                    <a:pt x="681088" y="844092"/>
                  </a:lnTo>
                  <a:lnTo>
                    <a:pt x="675157" y="847217"/>
                  </a:lnTo>
                  <a:lnTo>
                    <a:pt x="675081" y="847775"/>
                  </a:lnTo>
                  <a:lnTo>
                    <a:pt x="678586" y="847991"/>
                  </a:lnTo>
                  <a:lnTo>
                    <a:pt x="678827" y="848563"/>
                  </a:lnTo>
                  <a:lnTo>
                    <a:pt x="677887" y="851166"/>
                  </a:lnTo>
                  <a:lnTo>
                    <a:pt x="681710" y="850836"/>
                  </a:lnTo>
                  <a:lnTo>
                    <a:pt x="690041" y="849083"/>
                  </a:lnTo>
                  <a:lnTo>
                    <a:pt x="692962" y="849033"/>
                  </a:lnTo>
                  <a:lnTo>
                    <a:pt x="697318" y="846429"/>
                  </a:lnTo>
                  <a:close/>
                </a:path>
                <a:path w="1018540" h="2168525">
                  <a:moveTo>
                    <a:pt x="708825" y="1978063"/>
                  </a:moveTo>
                  <a:close/>
                </a:path>
                <a:path w="1018540" h="2168525">
                  <a:moveTo>
                    <a:pt x="724789" y="0"/>
                  </a:moveTo>
                  <a:lnTo>
                    <a:pt x="724077" y="50"/>
                  </a:lnTo>
                  <a:lnTo>
                    <a:pt x="722642" y="952"/>
                  </a:lnTo>
                  <a:lnTo>
                    <a:pt x="717169" y="4775"/>
                  </a:lnTo>
                  <a:lnTo>
                    <a:pt x="711454" y="9029"/>
                  </a:lnTo>
                  <a:lnTo>
                    <a:pt x="705942" y="12890"/>
                  </a:lnTo>
                  <a:lnTo>
                    <a:pt x="701052" y="15519"/>
                  </a:lnTo>
                  <a:lnTo>
                    <a:pt x="699731" y="16040"/>
                  </a:lnTo>
                  <a:lnTo>
                    <a:pt x="693356" y="24091"/>
                  </a:lnTo>
                  <a:lnTo>
                    <a:pt x="694486" y="23964"/>
                  </a:lnTo>
                  <a:lnTo>
                    <a:pt x="696468" y="25171"/>
                  </a:lnTo>
                  <a:lnTo>
                    <a:pt x="695515" y="26962"/>
                  </a:lnTo>
                  <a:lnTo>
                    <a:pt x="689229" y="33350"/>
                  </a:lnTo>
                  <a:lnTo>
                    <a:pt x="687501" y="34709"/>
                  </a:lnTo>
                  <a:lnTo>
                    <a:pt x="685609" y="29260"/>
                  </a:lnTo>
                  <a:lnTo>
                    <a:pt x="674166" y="40678"/>
                  </a:lnTo>
                  <a:lnTo>
                    <a:pt x="674293" y="40576"/>
                  </a:lnTo>
                  <a:lnTo>
                    <a:pt x="672439" y="45923"/>
                  </a:lnTo>
                  <a:lnTo>
                    <a:pt x="679615" y="41122"/>
                  </a:lnTo>
                  <a:lnTo>
                    <a:pt x="686536" y="39230"/>
                  </a:lnTo>
                  <a:lnTo>
                    <a:pt x="689178" y="38417"/>
                  </a:lnTo>
                  <a:lnTo>
                    <a:pt x="690435" y="37312"/>
                  </a:lnTo>
                  <a:lnTo>
                    <a:pt x="701116" y="22186"/>
                  </a:lnTo>
                  <a:lnTo>
                    <a:pt x="703211" y="20218"/>
                  </a:lnTo>
                  <a:lnTo>
                    <a:pt x="708329" y="16967"/>
                  </a:lnTo>
                  <a:lnTo>
                    <a:pt x="712393" y="15062"/>
                  </a:lnTo>
                  <a:lnTo>
                    <a:pt x="714844" y="12852"/>
                  </a:lnTo>
                  <a:lnTo>
                    <a:pt x="724789" y="0"/>
                  </a:lnTo>
                  <a:close/>
                </a:path>
                <a:path w="1018540" h="2168525">
                  <a:moveTo>
                    <a:pt x="737577" y="1942769"/>
                  </a:moveTo>
                  <a:lnTo>
                    <a:pt x="732370" y="1948497"/>
                  </a:lnTo>
                  <a:lnTo>
                    <a:pt x="728383" y="1947849"/>
                  </a:lnTo>
                  <a:lnTo>
                    <a:pt x="722972" y="1954098"/>
                  </a:lnTo>
                  <a:lnTo>
                    <a:pt x="721575" y="1956066"/>
                  </a:lnTo>
                  <a:lnTo>
                    <a:pt x="721067" y="1960168"/>
                  </a:lnTo>
                  <a:lnTo>
                    <a:pt x="718896" y="1963216"/>
                  </a:lnTo>
                  <a:lnTo>
                    <a:pt x="709968" y="1971154"/>
                  </a:lnTo>
                  <a:lnTo>
                    <a:pt x="706996" y="1975815"/>
                  </a:lnTo>
                  <a:lnTo>
                    <a:pt x="702576" y="1982304"/>
                  </a:lnTo>
                  <a:lnTo>
                    <a:pt x="703795" y="1981301"/>
                  </a:lnTo>
                  <a:lnTo>
                    <a:pt x="708774" y="1978088"/>
                  </a:lnTo>
                  <a:lnTo>
                    <a:pt x="709739" y="1977097"/>
                  </a:lnTo>
                  <a:lnTo>
                    <a:pt x="710882" y="1976043"/>
                  </a:lnTo>
                  <a:lnTo>
                    <a:pt x="716978" y="1967725"/>
                  </a:lnTo>
                  <a:lnTo>
                    <a:pt x="722490" y="1962937"/>
                  </a:lnTo>
                  <a:lnTo>
                    <a:pt x="728065" y="1958390"/>
                  </a:lnTo>
                  <a:lnTo>
                    <a:pt x="731316" y="1955673"/>
                  </a:lnTo>
                  <a:lnTo>
                    <a:pt x="734606" y="1953361"/>
                  </a:lnTo>
                  <a:lnTo>
                    <a:pt x="735584" y="1951913"/>
                  </a:lnTo>
                  <a:lnTo>
                    <a:pt x="734885" y="1950224"/>
                  </a:lnTo>
                  <a:lnTo>
                    <a:pt x="737044" y="1946922"/>
                  </a:lnTo>
                  <a:lnTo>
                    <a:pt x="737577" y="1942769"/>
                  </a:lnTo>
                  <a:close/>
                </a:path>
                <a:path w="1018540" h="2168525">
                  <a:moveTo>
                    <a:pt x="761682" y="1748485"/>
                  </a:moveTo>
                  <a:lnTo>
                    <a:pt x="754468" y="1756397"/>
                  </a:lnTo>
                  <a:lnTo>
                    <a:pt x="749808" y="1761159"/>
                  </a:lnTo>
                  <a:lnTo>
                    <a:pt x="749693" y="1759394"/>
                  </a:lnTo>
                  <a:lnTo>
                    <a:pt x="746290" y="1761197"/>
                  </a:lnTo>
                  <a:lnTo>
                    <a:pt x="744550" y="1761578"/>
                  </a:lnTo>
                  <a:lnTo>
                    <a:pt x="740244" y="1765350"/>
                  </a:lnTo>
                  <a:lnTo>
                    <a:pt x="738441" y="1768513"/>
                  </a:lnTo>
                  <a:lnTo>
                    <a:pt x="736676" y="1772107"/>
                  </a:lnTo>
                  <a:lnTo>
                    <a:pt x="734656" y="1775079"/>
                  </a:lnTo>
                  <a:lnTo>
                    <a:pt x="732866" y="1776755"/>
                  </a:lnTo>
                  <a:lnTo>
                    <a:pt x="728281" y="1778635"/>
                  </a:lnTo>
                  <a:lnTo>
                    <a:pt x="726427" y="1777288"/>
                  </a:lnTo>
                  <a:lnTo>
                    <a:pt x="724598" y="1779092"/>
                  </a:lnTo>
                  <a:lnTo>
                    <a:pt x="721893" y="1782762"/>
                  </a:lnTo>
                  <a:lnTo>
                    <a:pt x="716762" y="1788274"/>
                  </a:lnTo>
                  <a:lnTo>
                    <a:pt x="716165" y="1789417"/>
                  </a:lnTo>
                  <a:lnTo>
                    <a:pt x="717765" y="1790115"/>
                  </a:lnTo>
                  <a:lnTo>
                    <a:pt x="721169" y="1787474"/>
                  </a:lnTo>
                  <a:lnTo>
                    <a:pt x="718159" y="1793024"/>
                  </a:lnTo>
                  <a:lnTo>
                    <a:pt x="715302" y="1795830"/>
                  </a:lnTo>
                  <a:lnTo>
                    <a:pt x="713054" y="1798472"/>
                  </a:lnTo>
                  <a:lnTo>
                    <a:pt x="710069" y="1802028"/>
                  </a:lnTo>
                  <a:lnTo>
                    <a:pt x="708088" y="1803768"/>
                  </a:lnTo>
                  <a:lnTo>
                    <a:pt x="723988" y="1787169"/>
                  </a:lnTo>
                  <a:lnTo>
                    <a:pt x="727265" y="1784972"/>
                  </a:lnTo>
                  <a:lnTo>
                    <a:pt x="733653" y="1779181"/>
                  </a:lnTo>
                  <a:lnTo>
                    <a:pt x="737196" y="1775269"/>
                  </a:lnTo>
                  <a:lnTo>
                    <a:pt x="740765" y="1769008"/>
                  </a:lnTo>
                  <a:lnTo>
                    <a:pt x="741895" y="1768411"/>
                  </a:lnTo>
                  <a:lnTo>
                    <a:pt x="746340" y="1764969"/>
                  </a:lnTo>
                  <a:lnTo>
                    <a:pt x="747636" y="1764525"/>
                  </a:lnTo>
                  <a:lnTo>
                    <a:pt x="749579" y="1765693"/>
                  </a:lnTo>
                  <a:lnTo>
                    <a:pt x="753795" y="1760994"/>
                  </a:lnTo>
                  <a:lnTo>
                    <a:pt x="761682" y="1748485"/>
                  </a:lnTo>
                  <a:close/>
                </a:path>
                <a:path w="1018540" h="2168525">
                  <a:moveTo>
                    <a:pt x="779830" y="14554"/>
                  </a:moveTo>
                  <a:lnTo>
                    <a:pt x="778725" y="13779"/>
                  </a:lnTo>
                  <a:lnTo>
                    <a:pt x="777582" y="13131"/>
                  </a:lnTo>
                  <a:lnTo>
                    <a:pt x="776478" y="12369"/>
                  </a:lnTo>
                  <a:lnTo>
                    <a:pt x="772414" y="15189"/>
                  </a:lnTo>
                  <a:lnTo>
                    <a:pt x="766724" y="22466"/>
                  </a:lnTo>
                  <a:lnTo>
                    <a:pt x="762977" y="26339"/>
                  </a:lnTo>
                  <a:lnTo>
                    <a:pt x="758634" y="30251"/>
                  </a:lnTo>
                  <a:lnTo>
                    <a:pt x="756894" y="31838"/>
                  </a:lnTo>
                  <a:lnTo>
                    <a:pt x="752944" y="35915"/>
                  </a:lnTo>
                  <a:lnTo>
                    <a:pt x="752309" y="36995"/>
                  </a:lnTo>
                  <a:lnTo>
                    <a:pt x="752462" y="37338"/>
                  </a:lnTo>
                  <a:lnTo>
                    <a:pt x="753211" y="36995"/>
                  </a:lnTo>
                  <a:lnTo>
                    <a:pt x="757250" y="33604"/>
                  </a:lnTo>
                  <a:lnTo>
                    <a:pt x="760691" y="29476"/>
                  </a:lnTo>
                  <a:lnTo>
                    <a:pt x="779830" y="14554"/>
                  </a:lnTo>
                  <a:close/>
                </a:path>
                <a:path w="1018540" h="2168525">
                  <a:moveTo>
                    <a:pt x="781621" y="1811426"/>
                  </a:moveTo>
                  <a:lnTo>
                    <a:pt x="781075" y="1811032"/>
                  </a:lnTo>
                  <a:lnTo>
                    <a:pt x="779754" y="1811870"/>
                  </a:lnTo>
                  <a:lnTo>
                    <a:pt x="779970" y="1811655"/>
                  </a:lnTo>
                  <a:lnTo>
                    <a:pt x="779576" y="1810956"/>
                  </a:lnTo>
                  <a:lnTo>
                    <a:pt x="781240" y="1807984"/>
                  </a:lnTo>
                  <a:lnTo>
                    <a:pt x="779437" y="1809496"/>
                  </a:lnTo>
                  <a:lnTo>
                    <a:pt x="779437" y="1812226"/>
                  </a:lnTo>
                  <a:lnTo>
                    <a:pt x="774827" y="1818576"/>
                  </a:lnTo>
                  <a:lnTo>
                    <a:pt x="774153" y="1819440"/>
                  </a:lnTo>
                  <a:lnTo>
                    <a:pt x="772439" y="1821027"/>
                  </a:lnTo>
                  <a:lnTo>
                    <a:pt x="771093" y="1821141"/>
                  </a:lnTo>
                  <a:lnTo>
                    <a:pt x="773023" y="1819021"/>
                  </a:lnTo>
                  <a:lnTo>
                    <a:pt x="773988" y="1817928"/>
                  </a:lnTo>
                  <a:lnTo>
                    <a:pt x="779437" y="1812226"/>
                  </a:lnTo>
                  <a:lnTo>
                    <a:pt x="779437" y="1809496"/>
                  </a:lnTo>
                  <a:lnTo>
                    <a:pt x="772744" y="1815096"/>
                  </a:lnTo>
                  <a:lnTo>
                    <a:pt x="768108" y="1819719"/>
                  </a:lnTo>
                  <a:lnTo>
                    <a:pt x="761542" y="1826806"/>
                  </a:lnTo>
                  <a:lnTo>
                    <a:pt x="758786" y="1829511"/>
                  </a:lnTo>
                  <a:lnTo>
                    <a:pt x="757809" y="1833664"/>
                  </a:lnTo>
                  <a:lnTo>
                    <a:pt x="760945" y="1830463"/>
                  </a:lnTo>
                  <a:lnTo>
                    <a:pt x="763117" y="1828660"/>
                  </a:lnTo>
                  <a:lnTo>
                    <a:pt x="766102" y="1826412"/>
                  </a:lnTo>
                  <a:lnTo>
                    <a:pt x="765886" y="1827530"/>
                  </a:lnTo>
                  <a:lnTo>
                    <a:pt x="765340" y="1830044"/>
                  </a:lnTo>
                  <a:lnTo>
                    <a:pt x="763854" y="1831416"/>
                  </a:lnTo>
                  <a:lnTo>
                    <a:pt x="759434" y="1835696"/>
                  </a:lnTo>
                  <a:lnTo>
                    <a:pt x="756335" y="1838210"/>
                  </a:lnTo>
                  <a:lnTo>
                    <a:pt x="752576" y="1842985"/>
                  </a:lnTo>
                  <a:lnTo>
                    <a:pt x="751725" y="1844255"/>
                  </a:lnTo>
                  <a:lnTo>
                    <a:pt x="750760" y="1846326"/>
                  </a:lnTo>
                  <a:lnTo>
                    <a:pt x="756361" y="1842312"/>
                  </a:lnTo>
                  <a:lnTo>
                    <a:pt x="760793" y="1837982"/>
                  </a:lnTo>
                  <a:lnTo>
                    <a:pt x="763409" y="1837423"/>
                  </a:lnTo>
                  <a:lnTo>
                    <a:pt x="764222" y="1837232"/>
                  </a:lnTo>
                  <a:lnTo>
                    <a:pt x="765987" y="1835010"/>
                  </a:lnTo>
                  <a:lnTo>
                    <a:pt x="769264" y="1831200"/>
                  </a:lnTo>
                  <a:lnTo>
                    <a:pt x="768019" y="1831060"/>
                  </a:lnTo>
                  <a:lnTo>
                    <a:pt x="766686" y="1830806"/>
                  </a:lnTo>
                  <a:lnTo>
                    <a:pt x="766800" y="1829371"/>
                  </a:lnTo>
                  <a:lnTo>
                    <a:pt x="769467" y="1826412"/>
                  </a:lnTo>
                  <a:lnTo>
                    <a:pt x="774192" y="1821141"/>
                  </a:lnTo>
                  <a:lnTo>
                    <a:pt x="776452" y="1817077"/>
                  </a:lnTo>
                  <a:lnTo>
                    <a:pt x="780897" y="1812226"/>
                  </a:lnTo>
                  <a:lnTo>
                    <a:pt x="781215" y="1811870"/>
                  </a:lnTo>
                  <a:lnTo>
                    <a:pt x="781621" y="1811426"/>
                  </a:lnTo>
                  <a:close/>
                </a:path>
                <a:path w="1018540" h="2168525">
                  <a:moveTo>
                    <a:pt x="791210" y="946531"/>
                  </a:moveTo>
                  <a:lnTo>
                    <a:pt x="790854" y="946721"/>
                  </a:lnTo>
                  <a:lnTo>
                    <a:pt x="790994" y="946658"/>
                  </a:lnTo>
                  <a:lnTo>
                    <a:pt x="791210" y="946531"/>
                  </a:lnTo>
                  <a:close/>
                </a:path>
                <a:path w="1018540" h="2168525">
                  <a:moveTo>
                    <a:pt x="805942" y="930071"/>
                  </a:moveTo>
                  <a:lnTo>
                    <a:pt x="804367" y="930084"/>
                  </a:lnTo>
                  <a:lnTo>
                    <a:pt x="796417" y="933056"/>
                  </a:lnTo>
                  <a:lnTo>
                    <a:pt x="796061" y="931062"/>
                  </a:lnTo>
                  <a:lnTo>
                    <a:pt x="788695" y="931456"/>
                  </a:lnTo>
                  <a:lnTo>
                    <a:pt x="790689" y="929259"/>
                  </a:lnTo>
                  <a:lnTo>
                    <a:pt x="780935" y="930744"/>
                  </a:lnTo>
                  <a:lnTo>
                    <a:pt x="779907" y="932878"/>
                  </a:lnTo>
                  <a:lnTo>
                    <a:pt x="770483" y="936104"/>
                  </a:lnTo>
                  <a:lnTo>
                    <a:pt x="757694" y="940828"/>
                  </a:lnTo>
                  <a:lnTo>
                    <a:pt x="751547" y="943267"/>
                  </a:lnTo>
                  <a:lnTo>
                    <a:pt x="745985" y="945934"/>
                  </a:lnTo>
                  <a:lnTo>
                    <a:pt x="743013" y="947572"/>
                  </a:lnTo>
                  <a:lnTo>
                    <a:pt x="743115" y="947889"/>
                  </a:lnTo>
                  <a:lnTo>
                    <a:pt x="750824" y="946683"/>
                  </a:lnTo>
                  <a:lnTo>
                    <a:pt x="755446" y="945248"/>
                  </a:lnTo>
                  <a:lnTo>
                    <a:pt x="760082" y="945273"/>
                  </a:lnTo>
                  <a:lnTo>
                    <a:pt x="762330" y="944626"/>
                  </a:lnTo>
                  <a:lnTo>
                    <a:pt x="764082" y="943889"/>
                  </a:lnTo>
                  <a:lnTo>
                    <a:pt x="770343" y="941298"/>
                  </a:lnTo>
                  <a:lnTo>
                    <a:pt x="776109" y="940142"/>
                  </a:lnTo>
                  <a:lnTo>
                    <a:pt x="785418" y="938834"/>
                  </a:lnTo>
                  <a:lnTo>
                    <a:pt x="787971" y="937641"/>
                  </a:lnTo>
                  <a:lnTo>
                    <a:pt x="792518" y="935202"/>
                  </a:lnTo>
                  <a:lnTo>
                    <a:pt x="798118" y="933056"/>
                  </a:lnTo>
                  <a:lnTo>
                    <a:pt x="804964" y="930846"/>
                  </a:lnTo>
                  <a:lnTo>
                    <a:pt x="805395" y="930402"/>
                  </a:lnTo>
                  <a:lnTo>
                    <a:pt x="805942" y="930071"/>
                  </a:lnTo>
                  <a:close/>
                </a:path>
                <a:path w="1018540" h="2168525">
                  <a:moveTo>
                    <a:pt x="810463" y="1719795"/>
                  </a:moveTo>
                  <a:close/>
                </a:path>
                <a:path w="1018540" h="2168525">
                  <a:moveTo>
                    <a:pt x="813473" y="1706778"/>
                  </a:moveTo>
                  <a:lnTo>
                    <a:pt x="812977" y="1706575"/>
                  </a:lnTo>
                  <a:lnTo>
                    <a:pt x="810653" y="1708023"/>
                  </a:lnTo>
                  <a:lnTo>
                    <a:pt x="809853" y="1707451"/>
                  </a:lnTo>
                  <a:lnTo>
                    <a:pt x="804964" y="1712810"/>
                  </a:lnTo>
                  <a:lnTo>
                    <a:pt x="806348" y="1712683"/>
                  </a:lnTo>
                  <a:lnTo>
                    <a:pt x="805180" y="1715566"/>
                  </a:lnTo>
                  <a:lnTo>
                    <a:pt x="803668" y="1717459"/>
                  </a:lnTo>
                  <a:lnTo>
                    <a:pt x="802474" y="1719097"/>
                  </a:lnTo>
                  <a:lnTo>
                    <a:pt x="802474" y="1722539"/>
                  </a:lnTo>
                  <a:lnTo>
                    <a:pt x="801992" y="1723415"/>
                  </a:lnTo>
                  <a:lnTo>
                    <a:pt x="801636" y="1723567"/>
                  </a:lnTo>
                  <a:lnTo>
                    <a:pt x="801268" y="1723771"/>
                  </a:lnTo>
                  <a:lnTo>
                    <a:pt x="802474" y="1722539"/>
                  </a:lnTo>
                  <a:lnTo>
                    <a:pt x="802474" y="1719097"/>
                  </a:lnTo>
                  <a:lnTo>
                    <a:pt x="800011" y="1722475"/>
                  </a:lnTo>
                  <a:lnTo>
                    <a:pt x="800239" y="1723415"/>
                  </a:lnTo>
                  <a:lnTo>
                    <a:pt x="800608" y="1724317"/>
                  </a:lnTo>
                  <a:lnTo>
                    <a:pt x="795324" y="1730590"/>
                  </a:lnTo>
                  <a:lnTo>
                    <a:pt x="789990" y="1736293"/>
                  </a:lnTo>
                  <a:lnTo>
                    <a:pt x="784593" y="1741462"/>
                  </a:lnTo>
                  <a:lnTo>
                    <a:pt x="779157" y="1746097"/>
                  </a:lnTo>
                  <a:lnTo>
                    <a:pt x="777494" y="1747393"/>
                  </a:lnTo>
                  <a:lnTo>
                    <a:pt x="776566" y="1748574"/>
                  </a:lnTo>
                  <a:lnTo>
                    <a:pt x="778865" y="1751431"/>
                  </a:lnTo>
                  <a:lnTo>
                    <a:pt x="782586" y="1749374"/>
                  </a:lnTo>
                  <a:lnTo>
                    <a:pt x="790054" y="1741716"/>
                  </a:lnTo>
                  <a:lnTo>
                    <a:pt x="800506" y="1730400"/>
                  </a:lnTo>
                  <a:lnTo>
                    <a:pt x="802119" y="1728622"/>
                  </a:lnTo>
                  <a:lnTo>
                    <a:pt x="803757" y="1728635"/>
                  </a:lnTo>
                  <a:lnTo>
                    <a:pt x="802220" y="1730590"/>
                  </a:lnTo>
                  <a:lnTo>
                    <a:pt x="800214" y="1733232"/>
                  </a:lnTo>
                  <a:lnTo>
                    <a:pt x="799452" y="1734502"/>
                  </a:lnTo>
                  <a:lnTo>
                    <a:pt x="800684" y="1734045"/>
                  </a:lnTo>
                  <a:lnTo>
                    <a:pt x="802144" y="1732610"/>
                  </a:lnTo>
                  <a:lnTo>
                    <a:pt x="805510" y="1728622"/>
                  </a:lnTo>
                  <a:lnTo>
                    <a:pt x="806157" y="1727860"/>
                  </a:lnTo>
                  <a:lnTo>
                    <a:pt x="808570" y="1724748"/>
                  </a:lnTo>
                  <a:lnTo>
                    <a:pt x="809117" y="1724050"/>
                  </a:lnTo>
                  <a:lnTo>
                    <a:pt x="810755" y="1720735"/>
                  </a:lnTo>
                  <a:lnTo>
                    <a:pt x="810856" y="1720596"/>
                  </a:lnTo>
                  <a:lnTo>
                    <a:pt x="810971" y="1720469"/>
                  </a:lnTo>
                  <a:lnTo>
                    <a:pt x="810412" y="1720735"/>
                  </a:lnTo>
                  <a:lnTo>
                    <a:pt x="810374" y="1720176"/>
                  </a:lnTo>
                  <a:lnTo>
                    <a:pt x="810437" y="1719986"/>
                  </a:lnTo>
                  <a:lnTo>
                    <a:pt x="810247" y="1720176"/>
                  </a:lnTo>
                  <a:lnTo>
                    <a:pt x="809993" y="1720329"/>
                  </a:lnTo>
                  <a:lnTo>
                    <a:pt x="809777" y="1720367"/>
                  </a:lnTo>
                  <a:lnTo>
                    <a:pt x="803795" y="1724748"/>
                  </a:lnTo>
                  <a:lnTo>
                    <a:pt x="802982" y="1724723"/>
                  </a:lnTo>
                  <a:lnTo>
                    <a:pt x="803668" y="1723771"/>
                  </a:lnTo>
                  <a:lnTo>
                    <a:pt x="804557" y="1722539"/>
                  </a:lnTo>
                  <a:lnTo>
                    <a:pt x="810691" y="1713966"/>
                  </a:lnTo>
                  <a:lnTo>
                    <a:pt x="810082" y="1712683"/>
                  </a:lnTo>
                  <a:lnTo>
                    <a:pt x="809917" y="1712315"/>
                  </a:lnTo>
                  <a:lnTo>
                    <a:pt x="812673" y="1708023"/>
                  </a:lnTo>
                  <a:lnTo>
                    <a:pt x="813473" y="1706778"/>
                  </a:lnTo>
                  <a:close/>
                </a:path>
                <a:path w="1018540" h="2168525">
                  <a:moveTo>
                    <a:pt x="821309" y="944994"/>
                  </a:moveTo>
                  <a:lnTo>
                    <a:pt x="821004" y="945121"/>
                  </a:lnTo>
                  <a:lnTo>
                    <a:pt x="821169" y="945095"/>
                  </a:lnTo>
                  <a:lnTo>
                    <a:pt x="821309" y="944994"/>
                  </a:lnTo>
                  <a:close/>
                </a:path>
                <a:path w="1018540" h="2168525">
                  <a:moveTo>
                    <a:pt x="823785" y="1816747"/>
                  </a:moveTo>
                  <a:lnTo>
                    <a:pt x="823645" y="1816900"/>
                  </a:lnTo>
                  <a:lnTo>
                    <a:pt x="823772" y="1816785"/>
                  </a:lnTo>
                  <a:close/>
                </a:path>
                <a:path w="1018540" h="2168525">
                  <a:moveTo>
                    <a:pt x="827430" y="402145"/>
                  </a:moveTo>
                  <a:lnTo>
                    <a:pt x="825169" y="402907"/>
                  </a:lnTo>
                  <a:lnTo>
                    <a:pt x="823493" y="404037"/>
                  </a:lnTo>
                  <a:lnTo>
                    <a:pt x="799985" y="428917"/>
                  </a:lnTo>
                  <a:lnTo>
                    <a:pt x="795324" y="433743"/>
                  </a:lnTo>
                  <a:lnTo>
                    <a:pt x="790498" y="438302"/>
                  </a:lnTo>
                  <a:lnTo>
                    <a:pt x="787374" y="441071"/>
                  </a:lnTo>
                  <a:lnTo>
                    <a:pt x="785139" y="444106"/>
                  </a:lnTo>
                  <a:lnTo>
                    <a:pt x="779919" y="450113"/>
                  </a:lnTo>
                  <a:lnTo>
                    <a:pt x="781113" y="449503"/>
                  </a:lnTo>
                  <a:lnTo>
                    <a:pt x="786498" y="445985"/>
                  </a:lnTo>
                  <a:lnTo>
                    <a:pt x="787450" y="446671"/>
                  </a:lnTo>
                  <a:lnTo>
                    <a:pt x="785418" y="449707"/>
                  </a:lnTo>
                  <a:lnTo>
                    <a:pt x="780275" y="456704"/>
                  </a:lnTo>
                  <a:lnTo>
                    <a:pt x="780262" y="457200"/>
                  </a:lnTo>
                  <a:lnTo>
                    <a:pt x="780630" y="457606"/>
                  </a:lnTo>
                  <a:lnTo>
                    <a:pt x="782180" y="456031"/>
                  </a:lnTo>
                  <a:lnTo>
                    <a:pt x="802284" y="434022"/>
                  </a:lnTo>
                  <a:lnTo>
                    <a:pt x="803960" y="432193"/>
                  </a:lnTo>
                  <a:lnTo>
                    <a:pt x="806259" y="429996"/>
                  </a:lnTo>
                  <a:lnTo>
                    <a:pt x="807275" y="425310"/>
                  </a:lnTo>
                  <a:lnTo>
                    <a:pt x="812076" y="420789"/>
                  </a:lnTo>
                  <a:lnTo>
                    <a:pt x="821283" y="412788"/>
                  </a:lnTo>
                  <a:lnTo>
                    <a:pt x="823810" y="409003"/>
                  </a:lnTo>
                  <a:lnTo>
                    <a:pt x="826503" y="403682"/>
                  </a:lnTo>
                  <a:lnTo>
                    <a:pt x="827430" y="402145"/>
                  </a:lnTo>
                  <a:close/>
                </a:path>
                <a:path w="1018540" h="2168525">
                  <a:moveTo>
                    <a:pt x="829005" y="1811172"/>
                  </a:moveTo>
                  <a:lnTo>
                    <a:pt x="828903" y="1811312"/>
                  </a:lnTo>
                  <a:lnTo>
                    <a:pt x="829005" y="1811172"/>
                  </a:lnTo>
                  <a:close/>
                </a:path>
                <a:path w="1018540" h="2168525">
                  <a:moveTo>
                    <a:pt x="829360" y="197180"/>
                  </a:moveTo>
                  <a:lnTo>
                    <a:pt x="829221" y="197243"/>
                  </a:lnTo>
                  <a:lnTo>
                    <a:pt x="829068" y="197510"/>
                  </a:lnTo>
                  <a:lnTo>
                    <a:pt x="829360" y="197243"/>
                  </a:lnTo>
                  <a:close/>
                </a:path>
                <a:path w="1018540" h="2168525">
                  <a:moveTo>
                    <a:pt x="832980" y="2014131"/>
                  </a:moveTo>
                  <a:lnTo>
                    <a:pt x="832205" y="2013775"/>
                  </a:lnTo>
                  <a:lnTo>
                    <a:pt x="830694" y="2014524"/>
                  </a:lnTo>
                  <a:lnTo>
                    <a:pt x="814997" y="2030653"/>
                  </a:lnTo>
                  <a:lnTo>
                    <a:pt x="813269" y="2031568"/>
                  </a:lnTo>
                  <a:lnTo>
                    <a:pt x="813765" y="2027059"/>
                  </a:lnTo>
                  <a:lnTo>
                    <a:pt x="814730" y="2023973"/>
                  </a:lnTo>
                  <a:lnTo>
                    <a:pt x="815746" y="2019642"/>
                  </a:lnTo>
                  <a:lnTo>
                    <a:pt x="814717" y="2020100"/>
                  </a:lnTo>
                  <a:lnTo>
                    <a:pt x="811466" y="2023973"/>
                  </a:lnTo>
                  <a:lnTo>
                    <a:pt x="809091" y="2026983"/>
                  </a:lnTo>
                  <a:lnTo>
                    <a:pt x="805065" y="2031847"/>
                  </a:lnTo>
                  <a:lnTo>
                    <a:pt x="806602" y="2034527"/>
                  </a:lnTo>
                  <a:lnTo>
                    <a:pt x="805395" y="2036508"/>
                  </a:lnTo>
                  <a:lnTo>
                    <a:pt x="803579" y="2038896"/>
                  </a:lnTo>
                  <a:lnTo>
                    <a:pt x="801217" y="2042007"/>
                  </a:lnTo>
                  <a:lnTo>
                    <a:pt x="801014" y="2042718"/>
                  </a:lnTo>
                  <a:lnTo>
                    <a:pt x="809536" y="2038375"/>
                  </a:lnTo>
                  <a:lnTo>
                    <a:pt x="818311" y="2030717"/>
                  </a:lnTo>
                  <a:lnTo>
                    <a:pt x="825093" y="2028901"/>
                  </a:lnTo>
                  <a:lnTo>
                    <a:pt x="828141" y="2025281"/>
                  </a:lnTo>
                  <a:lnTo>
                    <a:pt x="831659" y="2019325"/>
                  </a:lnTo>
                  <a:lnTo>
                    <a:pt x="831253" y="2019096"/>
                  </a:lnTo>
                  <a:lnTo>
                    <a:pt x="826985" y="2021408"/>
                  </a:lnTo>
                  <a:lnTo>
                    <a:pt x="827151" y="2021116"/>
                  </a:lnTo>
                  <a:lnTo>
                    <a:pt x="831278" y="2015883"/>
                  </a:lnTo>
                  <a:lnTo>
                    <a:pt x="832980" y="2014131"/>
                  </a:lnTo>
                  <a:close/>
                </a:path>
                <a:path w="1018540" h="2168525">
                  <a:moveTo>
                    <a:pt x="835990" y="935469"/>
                  </a:moveTo>
                  <a:lnTo>
                    <a:pt x="834821" y="935469"/>
                  </a:lnTo>
                  <a:lnTo>
                    <a:pt x="831100" y="935570"/>
                  </a:lnTo>
                  <a:lnTo>
                    <a:pt x="827786" y="936332"/>
                  </a:lnTo>
                  <a:lnTo>
                    <a:pt x="819988" y="937907"/>
                  </a:lnTo>
                  <a:lnTo>
                    <a:pt x="817041" y="937907"/>
                  </a:lnTo>
                  <a:lnTo>
                    <a:pt x="815454" y="936586"/>
                  </a:lnTo>
                  <a:lnTo>
                    <a:pt x="815365" y="936066"/>
                  </a:lnTo>
                  <a:lnTo>
                    <a:pt x="813625" y="935253"/>
                  </a:lnTo>
                  <a:lnTo>
                    <a:pt x="810755" y="935812"/>
                  </a:lnTo>
                  <a:lnTo>
                    <a:pt x="810755" y="945286"/>
                  </a:lnTo>
                  <a:lnTo>
                    <a:pt x="809879" y="945946"/>
                  </a:lnTo>
                  <a:lnTo>
                    <a:pt x="808850" y="946289"/>
                  </a:lnTo>
                  <a:lnTo>
                    <a:pt x="808088" y="946594"/>
                  </a:lnTo>
                  <a:lnTo>
                    <a:pt x="807135" y="946670"/>
                  </a:lnTo>
                  <a:lnTo>
                    <a:pt x="806907" y="946518"/>
                  </a:lnTo>
                  <a:lnTo>
                    <a:pt x="807872" y="945934"/>
                  </a:lnTo>
                  <a:lnTo>
                    <a:pt x="808380" y="945756"/>
                  </a:lnTo>
                  <a:lnTo>
                    <a:pt x="810031" y="945286"/>
                  </a:lnTo>
                  <a:lnTo>
                    <a:pt x="810755" y="945286"/>
                  </a:lnTo>
                  <a:lnTo>
                    <a:pt x="810755" y="935812"/>
                  </a:lnTo>
                  <a:lnTo>
                    <a:pt x="796594" y="944079"/>
                  </a:lnTo>
                  <a:lnTo>
                    <a:pt x="791222" y="946531"/>
                  </a:lnTo>
                  <a:lnTo>
                    <a:pt x="793280" y="946950"/>
                  </a:lnTo>
                  <a:lnTo>
                    <a:pt x="793216" y="947737"/>
                  </a:lnTo>
                  <a:lnTo>
                    <a:pt x="787196" y="951611"/>
                  </a:lnTo>
                  <a:lnTo>
                    <a:pt x="788492" y="952563"/>
                  </a:lnTo>
                  <a:lnTo>
                    <a:pt x="801204" y="951699"/>
                  </a:lnTo>
                  <a:lnTo>
                    <a:pt x="809929" y="950061"/>
                  </a:lnTo>
                  <a:lnTo>
                    <a:pt x="813841" y="948080"/>
                  </a:lnTo>
                  <a:lnTo>
                    <a:pt x="817245" y="946670"/>
                  </a:lnTo>
                  <a:lnTo>
                    <a:pt x="820597" y="945286"/>
                  </a:lnTo>
                  <a:lnTo>
                    <a:pt x="821004" y="945121"/>
                  </a:lnTo>
                  <a:lnTo>
                    <a:pt x="820991" y="944600"/>
                  </a:lnTo>
                  <a:lnTo>
                    <a:pt x="820572" y="944511"/>
                  </a:lnTo>
                  <a:lnTo>
                    <a:pt x="820115" y="944422"/>
                  </a:lnTo>
                  <a:lnTo>
                    <a:pt x="816444" y="944511"/>
                  </a:lnTo>
                  <a:lnTo>
                    <a:pt x="814489" y="944448"/>
                  </a:lnTo>
                  <a:lnTo>
                    <a:pt x="817854" y="941666"/>
                  </a:lnTo>
                  <a:lnTo>
                    <a:pt x="820585" y="940333"/>
                  </a:lnTo>
                  <a:lnTo>
                    <a:pt x="827430" y="938847"/>
                  </a:lnTo>
                  <a:lnTo>
                    <a:pt x="829843" y="938250"/>
                  </a:lnTo>
                  <a:lnTo>
                    <a:pt x="830986" y="937907"/>
                  </a:lnTo>
                  <a:lnTo>
                    <a:pt x="833285" y="937209"/>
                  </a:lnTo>
                  <a:lnTo>
                    <a:pt x="834618" y="936510"/>
                  </a:lnTo>
                  <a:lnTo>
                    <a:pt x="835990" y="935469"/>
                  </a:lnTo>
                  <a:close/>
                </a:path>
                <a:path w="1018540" h="2168525">
                  <a:moveTo>
                    <a:pt x="852627" y="1690535"/>
                  </a:moveTo>
                  <a:lnTo>
                    <a:pt x="852449" y="1690738"/>
                  </a:lnTo>
                  <a:lnTo>
                    <a:pt x="852601" y="1690598"/>
                  </a:lnTo>
                  <a:close/>
                </a:path>
                <a:path w="1018540" h="2168525">
                  <a:moveTo>
                    <a:pt x="859218" y="1772843"/>
                  </a:moveTo>
                  <a:lnTo>
                    <a:pt x="858202" y="1773478"/>
                  </a:lnTo>
                  <a:lnTo>
                    <a:pt x="852258" y="1777365"/>
                  </a:lnTo>
                  <a:lnTo>
                    <a:pt x="852398" y="1774825"/>
                  </a:lnTo>
                  <a:lnTo>
                    <a:pt x="855738" y="1768589"/>
                  </a:lnTo>
                  <a:lnTo>
                    <a:pt x="856437" y="1767255"/>
                  </a:lnTo>
                  <a:lnTo>
                    <a:pt x="855116" y="1767293"/>
                  </a:lnTo>
                  <a:lnTo>
                    <a:pt x="850392" y="1772412"/>
                  </a:lnTo>
                  <a:lnTo>
                    <a:pt x="848283" y="1774596"/>
                  </a:lnTo>
                  <a:lnTo>
                    <a:pt x="846124" y="1774850"/>
                  </a:lnTo>
                  <a:lnTo>
                    <a:pt x="844575" y="1776374"/>
                  </a:lnTo>
                  <a:lnTo>
                    <a:pt x="844435" y="1776628"/>
                  </a:lnTo>
                  <a:lnTo>
                    <a:pt x="844435" y="1787537"/>
                  </a:lnTo>
                  <a:lnTo>
                    <a:pt x="844334" y="1788134"/>
                  </a:lnTo>
                  <a:lnTo>
                    <a:pt x="843673" y="1789176"/>
                  </a:lnTo>
                  <a:lnTo>
                    <a:pt x="839355" y="1793811"/>
                  </a:lnTo>
                  <a:lnTo>
                    <a:pt x="835888" y="1798421"/>
                  </a:lnTo>
                  <a:lnTo>
                    <a:pt x="831875" y="1802257"/>
                  </a:lnTo>
                  <a:lnTo>
                    <a:pt x="831253" y="1800402"/>
                  </a:lnTo>
                  <a:lnTo>
                    <a:pt x="832929" y="1797291"/>
                  </a:lnTo>
                  <a:lnTo>
                    <a:pt x="838949" y="1791614"/>
                  </a:lnTo>
                  <a:lnTo>
                    <a:pt x="841222" y="1789798"/>
                  </a:lnTo>
                  <a:lnTo>
                    <a:pt x="843902" y="1787601"/>
                  </a:lnTo>
                  <a:lnTo>
                    <a:pt x="844435" y="1787537"/>
                  </a:lnTo>
                  <a:lnTo>
                    <a:pt x="844435" y="1776628"/>
                  </a:lnTo>
                  <a:lnTo>
                    <a:pt x="842391" y="1780247"/>
                  </a:lnTo>
                  <a:lnTo>
                    <a:pt x="837704" y="1785543"/>
                  </a:lnTo>
                  <a:lnTo>
                    <a:pt x="841933" y="1784781"/>
                  </a:lnTo>
                  <a:lnTo>
                    <a:pt x="840447" y="1786890"/>
                  </a:lnTo>
                  <a:lnTo>
                    <a:pt x="830110" y="1800440"/>
                  </a:lnTo>
                  <a:lnTo>
                    <a:pt x="828560" y="1802536"/>
                  </a:lnTo>
                  <a:lnTo>
                    <a:pt x="827151" y="1804581"/>
                  </a:lnTo>
                  <a:lnTo>
                    <a:pt x="828459" y="1806498"/>
                  </a:lnTo>
                  <a:lnTo>
                    <a:pt x="825652" y="1810893"/>
                  </a:lnTo>
                  <a:lnTo>
                    <a:pt x="823785" y="1816747"/>
                  </a:lnTo>
                  <a:lnTo>
                    <a:pt x="829017" y="1811083"/>
                  </a:lnTo>
                  <a:lnTo>
                    <a:pt x="829500" y="1809381"/>
                  </a:lnTo>
                  <a:lnTo>
                    <a:pt x="832294" y="1806956"/>
                  </a:lnTo>
                  <a:lnTo>
                    <a:pt x="832396" y="1806765"/>
                  </a:lnTo>
                  <a:lnTo>
                    <a:pt x="835025" y="1802104"/>
                  </a:lnTo>
                  <a:lnTo>
                    <a:pt x="829983" y="1806765"/>
                  </a:lnTo>
                  <a:lnTo>
                    <a:pt x="831202" y="1804111"/>
                  </a:lnTo>
                  <a:lnTo>
                    <a:pt x="831837" y="1802536"/>
                  </a:lnTo>
                  <a:lnTo>
                    <a:pt x="832154" y="1802447"/>
                  </a:lnTo>
                  <a:lnTo>
                    <a:pt x="832446" y="1802422"/>
                  </a:lnTo>
                  <a:lnTo>
                    <a:pt x="832650" y="1802257"/>
                  </a:lnTo>
                  <a:lnTo>
                    <a:pt x="856551" y="1777365"/>
                  </a:lnTo>
                  <a:lnTo>
                    <a:pt x="859218" y="1774177"/>
                  </a:lnTo>
                  <a:lnTo>
                    <a:pt x="859218" y="1772843"/>
                  </a:lnTo>
                  <a:close/>
                </a:path>
                <a:path w="1018540" h="2168525">
                  <a:moveTo>
                    <a:pt x="859345" y="1676895"/>
                  </a:moveTo>
                  <a:lnTo>
                    <a:pt x="859205" y="1676946"/>
                  </a:lnTo>
                  <a:lnTo>
                    <a:pt x="859104" y="1677085"/>
                  </a:lnTo>
                  <a:lnTo>
                    <a:pt x="859345" y="1676895"/>
                  </a:lnTo>
                  <a:close/>
                </a:path>
                <a:path w="1018540" h="2168525">
                  <a:moveTo>
                    <a:pt x="865543" y="915416"/>
                  </a:moveTo>
                  <a:lnTo>
                    <a:pt x="849185" y="915416"/>
                  </a:lnTo>
                  <a:lnTo>
                    <a:pt x="849033" y="915416"/>
                  </a:lnTo>
                  <a:lnTo>
                    <a:pt x="838962" y="917994"/>
                  </a:lnTo>
                  <a:lnTo>
                    <a:pt x="835875" y="919708"/>
                  </a:lnTo>
                  <a:lnTo>
                    <a:pt x="835698" y="922858"/>
                  </a:lnTo>
                  <a:lnTo>
                    <a:pt x="836193" y="923086"/>
                  </a:lnTo>
                  <a:lnTo>
                    <a:pt x="837717" y="922820"/>
                  </a:lnTo>
                  <a:lnTo>
                    <a:pt x="846493" y="921092"/>
                  </a:lnTo>
                  <a:lnTo>
                    <a:pt x="849172" y="920699"/>
                  </a:lnTo>
                  <a:lnTo>
                    <a:pt x="845337" y="923163"/>
                  </a:lnTo>
                  <a:lnTo>
                    <a:pt x="844778" y="923759"/>
                  </a:lnTo>
                  <a:lnTo>
                    <a:pt x="846251" y="925931"/>
                  </a:lnTo>
                  <a:lnTo>
                    <a:pt x="849172" y="927188"/>
                  </a:lnTo>
                  <a:lnTo>
                    <a:pt x="846188" y="930008"/>
                  </a:lnTo>
                  <a:lnTo>
                    <a:pt x="846937" y="930097"/>
                  </a:lnTo>
                  <a:lnTo>
                    <a:pt x="847940" y="929779"/>
                  </a:lnTo>
                  <a:lnTo>
                    <a:pt x="849236" y="929335"/>
                  </a:lnTo>
                  <a:lnTo>
                    <a:pt x="849566" y="928624"/>
                  </a:lnTo>
                  <a:lnTo>
                    <a:pt x="848753" y="928192"/>
                  </a:lnTo>
                  <a:lnTo>
                    <a:pt x="849591" y="927595"/>
                  </a:lnTo>
                  <a:lnTo>
                    <a:pt x="855002" y="923937"/>
                  </a:lnTo>
                  <a:lnTo>
                    <a:pt x="855624" y="921004"/>
                  </a:lnTo>
                  <a:lnTo>
                    <a:pt x="856018" y="920699"/>
                  </a:lnTo>
                  <a:lnTo>
                    <a:pt x="860094" y="917498"/>
                  </a:lnTo>
                  <a:lnTo>
                    <a:pt x="860717" y="917028"/>
                  </a:lnTo>
                  <a:lnTo>
                    <a:pt x="861999" y="916190"/>
                  </a:lnTo>
                  <a:lnTo>
                    <a:pt x="865543" y="915416"/>
                  </a:lnTo>
                  <a:close/>
                </a:path>
                <a:path w="1018540" h="2168525">
                  <a:moveTo>
                    <a:pt x="873150" y="913752"/>
                  </a:moveTo>
                  <a:lnTo>
                    <a:pt x="870331" y="912876"/>
                  </a:lnTo>
                  <a:lnTo>
                    <a:pt x="868197" y="911720"/>
                  </a:lnTo>
                  <a:lnTo>
                    <a:pt x="868680" y="911263"/>
                  </a:lnTo>
                  <a:lnTo>
                    <a:pt x="870292" y="910234"/>
                  </a:lnTo>
                  <a:lnTo>
                    <a:pt x="871601" y="909459"/>
                  </a:lnTo>
                  <a:lnTo>
                    <a:pt x="869835" y="909434"/>
                  </a:lnTo>
                  <a:lnTo>
                    <a:pt x="867968" y="909383"/>
                  </a:lnTo>
                  <a:lnTo>
                    <a:pt x="865200" y="910005"/>
                  </a:lnTo>
                  <a:lnTo>
                    <a:pt x="858850" y="912380"/>
                  </a:lnTo>
                  <a:lnTo>
                    <a:pt x="855319" y="914336"/>
                  </a:lnTo>
                  <a:lnTo>
                    <a:pt x="849541" y="915352"/>
                  </a:lnTo>
                  <a:lnTo>
                    <a:pt x="865822" y="915352"/>
                  </a:lnTo>
                  <a:lnTo>
                    <a:pt x="873150" y="913752"/>
                  </a:lnTo>
                  <a:close/>
                </a:path>
                <a:path w="1018540" h="2168525">
                  <a:moveTo>
                    <a:pt x="878230" y="1503248"/>
                  </a:moveTo>
                  <a:lnTo>
                    <a:pt x="877430" y="1503108"/>
                  </a:lnTo>
                  <a:lnTo>
                    <a:pt x="876795" y="1503362"/>
                  </a:lnTo>
                  <a:lnTo>
                    <a:pt x="876058" y="1503616"/>
                  </a:lnTo>
                  <a:lnTo>
                    <a:pt x="874776" y="1504962"/>
                  </a:lnTo>
                  <a:lnTo>
                    <a:pt x="874026" y="1506054"/>
                  </a:lnTo>
                  <a:lnTo>
                    <a:pt x="870648" y="1511477"/>
                  </a:lnTo>
                  <a:lnTo>
                    <a:pt x="869391" y="1513573"/>
                  </a:lnTo>
                  <a:lnTo>
                    <a:pt x="867740" y="1515249"/>
                  </a:lnTo>
                  <a:lnTo>
                    <a:pt x="863892" y="1518653"/>
                  </a:lnTo>
                  <a:lnTo>
                    <a:pt x="863587" y="1518094"/>
                  </a:lnTo>
                  <a:lnTo>
                    <a:pt x="863841" y="1516799"/>
                  </a:lnTo>
                  <a:lnTo>
                    <a:pt x="864514" y="1514348"/>
                  </a:lnTo>
                  <a:lnTo>
                    <a:pt x="862584" y="1515681"/>
                  </a:lnTo>
                  <a:lnTo>
                    <a:pt x="856957" y="1521790"/>
                  </a:lnTo>
                  <a:lnTo>
                    <a:pt x="854519" y="1524266"/>
                  </a:lnTo>
                  <a:lnTo>
                    <a:pt x="850861" y="1526857"/>
                  </a:lnTo>
                  <a:lnTo>
                    <a:pt x="850861" y="1532737"/>
                  </a:lnTo>
                  <a:lnTo>
                    <a:pt x="850265" y="1533385"/>
                  </a:lnTo>
                  <a:lnTo>
                    <a:pt x="850468" y="1532839"/>
                  </a:lnTo>
                  <a:lnTo>
                    <a:pt x="850861" y="1532737"/>
                  </a:lnTo>
                  <a:lnTo>
                    <a:pt x="850861" y="1526857"/>
                  </a:lnTo>
                  <a:lnTo>
                    <a:pt x="849642" y="1527708"/>
                  </a:lnTo>
                  <a:lnTo>
                    <a:pt x="846594" y="1530921"/>
                  </a:lnTo>
                  <a:lnTo>
                    <a:pt x="844130" y="1535684"/>
                  </a:lnTo>
                  <a:lnTo>
                    <a:pt x="843800" y="1537614"/>
                  </a:lnTo>
                  <a:lnTo>
                    <a:pt x="843889" y="1539887"/>
                  </a:lnTo>
                  <a:lnTo>
                    <a:pt x="846378" y="1537614"/>
                  </a:lnTo>
                  <a:lnTo>
                    <a:pt x="851916" y="1533385"/>
                  </a:lnTo>
                  <a:lnTo>
                    <a:pt x="852766" y="1532737"/>
                  </a:lnTo>
                  <a:lnTo>
                    <a:pt x="853363" y="1532280"/>
                  </a:lnTo>
                  <a:lnTo>
                    <a:pt x="859701" y="1526171"/>
                  </a:lnTo>
                  <a:lnTo>
                    <a:pt x="865035" y="1523936"/>
                  </a:lnTo>
                  <a:lnTo>
                    <a:pt x="867067" y="1521625"/>
                  </a:lnTo>
                  <a:lnTo>
                    <a:pt x="868502" y="1518653"/>
                  </a:lnTo>
                  <a:lnTo>
                    <a:pt x="869416" y="1516799"/>
                  </a:lnTo>
                  <a:lnTo>
                    <a:pt x="871054" y="1515643"/>
                  </a:lnTo>
                  <a:lnTo>
                    <a:pt x="875055" y="1513624"/>
                  </a:lnTo>
                  <a:lnTo>
                    <a:pt x="876223" y="1511960"/>
                  </a:lnTo>
                  <a:lnTo>
                    <a:pt x="877049" y="1508696"/>
                  </a:lnTo>
                  <a:lnTo>
                    <a:pt x="877227" y="1507985"/>
                  </a:lnTo>
                  <a:lnTo>
                    <a:pt x="874458" y="1508696"/>
                  </a:lnTo>
                  <a:lnTo>
                    <a:pt x="878230" y="1503248"/>
                  </a:lnTo>
                  <a:close/>
                </a:path>
                <a:path w="1018540" h="2168525">
                  <a:moveTo>
                    <a:pt x="879271" y="154508"/>
                  </a:moveTo>
                  <a:lnTo>
                    <a:pt x="877862" y="153847"/>
                  </a:lnTo>
                  <a:lnTo>
                    <a:pt x="861949" y="167716"/>
                  </a:lnTo>
                  <a:lnTo>
                    <a:pt x="855878" y="171208"/>
                  </a:lnTo>
                  <a:lnTo>
                    <a:pt x="849414" y="180086"/>
                  </a:lnTo>
                  <a:lnTo>
                    <a:pt x="848194" y="181114"/>
                  </a:lnTo>
                  <a:lnTo>
                    <a:pt x="845947" y="181825"/>
                  </a:lnTo>
                  <a:lnTo>
                    <a:pt x="844130" y="183375"/>
                  </a:lnTo>
                  <a:lnTo>
                    <a:pt x="837692" y="189903"/>
                  </a:lnTo>
                  <a:lnTo>
                    <a:pt x="833526" y="193700"/>
                  </a:lnTo>
                  <a:lnTo>
                    <a:pt x="829360" y="197243"/>
                  </a:lnTo>
                  <a:lnTo>
                    <a:pt x="829525" y="198640"/>
                  </a:lnTo>
                  <a:lnTo>
                    <a:pt x="831100" y="198107"/>
                  </a:lnTo>
                  <a:lnTo>
                    <a:pt x="834301" y="195402"/>
                  </a:lnTo>
                  <a:lnTo>
                    <a:pt x="839063" y="191401"/>
                  </a:lnTo>
                  <a:lnTo>
                    <a:pt x="834618" y="197637"/>
                  </a:lnTo>
                  <a:lnTo>
                    <a:pt x="837095" y="196278"/>
                  </a:lnTo>
                  <a:lnTo>
                    <a:pt x="837819" y="195554"/>
                  </a:lnTo>
                  <a:lnTo>
                    <a:pt x="840270" y="192328"/>
                  </a:lnTo>
                  <a:lnTo>
                    <a:pt x="841540" y="192392"/>
                  </a:lnTo>
                  <a:lnTo>
                    <a:pt x="847255" y="188366"/>
                  </a:lnTo>
                  <a:lnTo>
                    <a:pt x="850988" y="184924"/>
                  </a:lnTo>
                  <a:lnTo>
                    <a:pt x="855662" y="176580"/>
                  </a:lnTo>
                  <a:lnTo>
                    <a:pt x="865136" y="167970"/>
                  </a:lnTo>
                  <a:lnTo>
                    <a:pt x="867283" y="166560"/>
                  </a:lnTo>
                  <a:lnTo>
                    <a:pt x="865695" y="171767"/>
                  </a:lnTo>
                  <a:lnTo>
                    <a:pt x="869734" y="168084"/>
                  </a:lnTo>
                  <a:lnTo>
                    <a:pt x="873239" y="165811"/>
                  </a:lnTo>
                  <a:lnTo>
                    <a:pt x="874293" y="164541"/>
                  </a:lnTo>
                  <a:lnTo>
                    <a:pt x="879271" y="154508"/>
                  </a:lnTo>
                  <a:close/>
                </a:path>
                <a:path w="1018540" h="2168525">
                  <a:moveTo>
                    <a:pt x="885748" y="1726679"/>
                  </a:moveTo>
                  <a:lnTo>
                    <a:pt x="884656" y="1726539"/>
                  </a:lnTo>
                  <a:lnTo>
                    <a:pt x="882713" y="1729346"/>
                  </a:lnTo>
                  <a:lnTo>
                    <a:pt x="881278" y="1730514"/>
                  </a:lnTo>
                  <a:lnTo>
                    <a:pt x="879767" y="1731746"/>
                  </a:lnTo>
                  <a:lnTo>
                    <a:pt x="877824" y="1733689"/>
                  </a:lnTo>
                  <a:lnTo>
                    <a:pt x="878281" y="1730679"/>
                  </a:lnTo>
                  <a:lnTo>
                    <a:pt x="876642" y="1731975"/>
                  </a:lnTo>
                  <a:lnTo>
                    <a:pt x="868718" y="1739379"/>
                  </a:lnTo>
                  <a:lnTo>
                    <a:pt x="864400" y="1745284"/>
                  </a:lnTo>
                  <a:lnTo>
                    <a:pt x="858596" y="1755800"/>
                  </a:lnTo>
                  <a:lnTo>
                    <a:pt x="855891" y="1760512"/>
                  </a:lnTo>
                  <a:lnTo>
                    <a:pt x="850011" y="1766760"/>
                  </a:lnTo>
                  <a:lnTo>
                    <a:pt x="849566" y="1767586"/>
                  </a:lnTo>
                  <a:lnTo>
                    <a:pt x="849045" y="1768335"/>
                  </a:lnTo>
                  <a:lnTo>
                    <a:pt x="849655" y="1767852"/>
                  </a:lnTo>
                  <a:lnTo>
                    <a:pt x="850226" y="1767509"/>
                  </a:lnTo>
                  <a:lnTo>
                    <a:pt x="853122" y="1764728"/>
                  </a:lnTo>
                  <a:lnTo>
                    <a:pt x="855637" y="1761096"/>
                  </a:lnTo>
                  <a:lnTo>
                    <a:pt x="861250" y="1759000"/>
                  </a:lnTo>
                  <a:lnTo>
                    <a:pt x="864400" y="1754784"/>
                  </a:lnTo>
                  <a:lnTo>
                    <a:pt x="871702" y="1745703"/>
                  </a:lnTo>
                  <a:lnTo>
                    <a:pt x="874572" y="1741373"/>
                  </a:lnTo>
                  <a:lnTo>
                    <a:pt x="880808" y="1734883"/>
                  </a:lnTo>
                  <a:lnTo>
                    <a:pt x="883627" y="1729486"/>
                  </a:lnTo>
                  <a:lnTo>
                    <a:pt x="885748" y="1726679"/>
                  </a:lnTo>
                  <a:close/>
                </a:path>
                <a:path w="1018540" h="2168525">
                  <a:moveTo>
                    <a:pt x="888936" y="1651584"/>
                  </a:moveTo>
                  <a:lnTo>
                    <a:pt x="887399" y="1650492"/>
                  </a:lnTo>
                  <a:lnTo>
                    <a:pt x="880224" y="1658302"/>
                  </a:lnTo>
                  <a:lnTo>
                    <a:pt x="880478" y="1653590"/>
                  </a:lnTo>
                  <a:lnTo>
                    <a:pt x="879944" y="1653565"/>
                  </a:lnTo>
                  <a:lnTo>
                    <a:pt x="873163" y="1659432"/>
                  </a:lnTo>
                  <a:lnTo>
                    <a:pt x="869619" y="1663103"/>
                  </a:lnTo>
                  <a:lnTo>
                    <a:pt x="874750" y="1655749"/>
                  </a:lnTo>
                  <a:lnTo>
                    <a:pt x="874014" y="1655800"/>
                  </a:lnTo>
                  <a:lnTo>
                    <a:pt x="871054" y="1659940"/>
                  </a:lnTo>
                  <a:lnTo>
                    <a:pt x="866902" y="1662544"/>
                  </a:lnTo>
                  <a:lnTo>
                    <a:pt x="863396" y="1669084"/>
                  </a:lnTo>
                  <a:lnTo>
                    <a:pt x="860501" y="1672069"/>
                  </a:lnTo>
                  <a:lnTo>
                    <a:pt x="856195" y="1677352"/>
                  </a:lnTo>
                  <a:lnTo>
                    <a:pt x="856322" y="1677962"/>
                  </a:lnTo>
                  <a:lnTo>
                    <a:pt x="859205" y="1676946"/>
                  </a:lnTo>
                  <a:lnTo>
                    <a:pt x="860488" y="1675003"/>
                  </a:lnTo>
                  <a:lnTo>
                    <a:pt x="862418" y="1672577"/>
                  </a:lnTo>
                  <a:lnTo>
                    <a:pt x="865962" y="1670545"/>
                  </a:lnTo>
                  <a:lnTo>
                    <a:pt x="863574" y="1673872"/>
                  </a:lnTo>
                  <a:lnTo>
                    <a:pt x="861110" y="1677809"/>
                  </a:lnTo>
                  <a:lnTo>
                    <a:pt x="859358" y="1680197"/>
                  </a:lnTo>
                  <a:lnTo>
                    <a:pt x="855027" y="1685683"/>
                  </a:lnTo>
                  <a:lnTo>
                    <a:pt x="853706" y="1688147"/>
                  </a:lnTo>
                  <a:lnTo>
                    <a:pt x="852627" y="1690535"/>
                  </a:lnTo>
                  <a:lnTo>
                    <a:pt x="857554" y="1685861"/>
                  </a:lnTo>
                  <a:lnTo>
                    <a:pt x="862342" y="1679956"/>
                  </a:lnTo>
                  <a:lnTo>
                    <a:pt x="871385" y="1671066"/>
                  </a:lnTo>
                  <a:lnTo>
                    <a:pt x="871867" y="1670545"/>
                  </a:lnTo>
                  <a:lnTo>
                    <a:pt x="875195" y="1666989"/>
                  </a:lnTo>
                  <a:lnTo>
                    <a:pt x="878192" y="1663103"/>
                  </a:lnTo>
                  <a:lnTo>
                    <a:pt x="881875" y="1658302"/>
                  </a:lnTo>
                  <a:lnTo>
                    <a:pt x="882027" y="1658112"/>
                  </a:lnTo>
                  <a:lnTo>
                    <a:pt x="885507" y="1655559"/>
                  </a:lnTo>
                  <a:lnTo>
                    <a:pt x="888644" y="1651812"/>
                  </a:lnTo>
                  <a:lnTo>
                    <a:pt x="888936" y="1651584"/>
                  </a:lnTo>
                  <a:close/>
                </a:path>
                <a:path w="1018540" h="2168525">
                  <a:moveTo>
                    <a:pt x="900087" y="1658264"/>
                  </a:moveTo>
                  <a:lnTo>
                    <a:pt x="899401" y="1657883"/>
                  </a:lnTo>
                  <a:lnTo>
                    <a:pt x="892213" y="1664271"/>
                  </a:lnTo>
                  <a:lnTo>
                    <a:pt x="887691" y="1667751"/>
                  </a:lnTo>
                  <a:lnTo>
                    <a:pt x="880668" y="1676895"/>
                  </a:lnTo>
                  <a:lnTo>
                    <a:pt x="877824" y="1679917"/>
                  </a:lnTo>
                  <a:lnTo>
                    <a:pt x="873340" y="1683613"/>
                  </a:lnTo>
                  <a:lnTo>
                    <a:pt x="871715" y="1685442"/>
                  </a:lnTo>
                  <a:lnTo>
                    <a:pt x="870115" y="1687436"/>
                  </a:lnTo>
                  <a:lnTo>
                    <a:pt x="869734" y="1688045"/>
                  </a:lnTo>
                  <a:lnTo>
                    <a:pt x="869073" y="1688960"/>
                  </a:lnTo>
                  <a:lnTo>
                    <a:pt x="869073" y="1689493"/>
                  </a:lnTo>
                  <a:lnTo>
                    <a:pt x="869530" y="1689430"/>
                  </a:lnTo>
                  <a:lnTo>
                    <a:pt x="872845" y="1687550"/>
                  </a:lnTo>
                  <a:lnTo>
                    <a:pt x="876528" y="1683410"/>
                  </a:lnTo>
                  <a:lnTo>
                    <a:pt x="882383" y="1678686"/>
                  </a:lnTo>
                  <a:lnTo>
                    <a:pt x="882675" y="1679092"/>
                  </a:lnTo>
                  <a:lnTo>
                    <a:pt x="880160" y="1682927"/>
                  </a:lnTo>
                  <a:lnTo>
                    <a:pt x="878065" y="1686077"/>
                  </a:lnTo>
                  <a:lnTo>
                    <a:pt x="878967" y="1686661"/>
                  </a:lnTo>
                  <a:lnTo>
                    <a:pt x="880376" y="1685467"/>
                  </a:lnTo>
                  <a:lnTo>
                    <a:pt x="884529" y="1681073"/>
                  </a:lnTo>
                  <a:lnTo>
                    <a:pt x="887133" y="1678051"/>
                  </a:lnTo>
                  <a:lnTo>
                    <a:pt x="891501" y="1674164"/>
                  </a:lnTo>
                  <a:lnTo>
                    <a:pt x="893533" y="1672221"/>
                  </a:lnTo>
                  <a:lnTo>
                    <a:pt x="897356" y="1667268"/>
                  </a:lnTo>
                  <a:lnTo>
                    <a:pt x="894791" y="1668665"/>
                  </a:lnTo>
                  <a:lnTo>
                    <a:pt x="894969" y="1666062"/>
                  </a:lnTo>
                  <a:lnTo>
                    <a:pt x="900087" y="1658264"/>
                  </a:lnTo>
                  <a:close/>
                </a:path>
                <a:path w="1018540" h="2168525">
                  <a:moveTo>
                    <a:pt x="912406" y="1632940"/>
                  </a:moveTo>
                  <a:lnTo>
                    <a:pt x="911961" y="1633270"/>
                  </a:lnTo>
                  <a:lnTo>
                    <a:pt x="912139" y="1633270"/>
                  </a:lnTo>
                  <a:lnTo>
                    <a:pt x="912329" y="1633054"/>
                  </a:lnTo>
                  <a:close/>
                </a:path>
                <a:path w="1018540" h="2168525">
                  <a:moveTo>
                    <a:pt x="913561" y="1645348"/>
                  </a:moveTo>
                  <a:lnTo>
                    <a:pt x="913447" y="1645500"/>
                  </a:lnTo>
                  <a:lnTo>
                    <a:pt x="913358" y="1645627"/>
                  </a:lnTo>
                  <a:lnTo>
                    <a:pt x="913561" y="1645551"/>
                  </a:lnTo>
                  <a:lnTo>
                    <a:pt x="913561" y="1645348"/>
                  </a:lnTo>
                  <a:close/>
                </a:path>
                <a:path w="1018540" h="2168525">
                  <a:moveTo>
                    <a:pt x="918108" y="928624"/>
                  </a:moveTo>
                  <a:lnTo>
                    <a:pt x="917917" y="927417"/>
                  </a:lnTo>
                  <a:lnTo>
                    <a:pt x="913930" y="928052"/>
                  </a:lnTo>
                  <a:lnTo>
                    <a:pt x="908824" y="928725"/>
                  </a:lnTo>
                  <a:lnTo>
                    <a:pt x="904849" y="930490"/>
                  </a:lnTo>
                  <a:lnTo>
                    <a:pt x="895985" y="933729"/>
                  </a:lnTo>
                  <a:lnTo>
                    <a:pt x="892848" y="933742"/>
                  </a:lnTo>
                  <a:lnTo>
                    <a:pt x="896708" y="930211"/>
                  </a:lnTo>
                  <a:lnTo>
                    <a:pt x="895743" y="929868"/>
                  </a:lnTo>
                  <a:lnTo>
                    <a:pt x="888949" y="930960"/>
                  </a:lnTo>
                  <a:lnTo>
                    <a:pt x="887183" y="930910"/>
                  </a:lnTo>
                  <a:lnTo>
                    <a:pt x="883881" y="931329"/>
                  </a:lnTo>
                  <a:lnTo>
                    <a:pt x="881964" y="931735"/>
                  </a:lnTo>
                  <a:lnTo>
                    <a:pt x="878509" y="933145"/>
                  </a:lnTo>
                  <a:lnTo>
                    <a:pt x="880567" y="933119"/>
                  </a:lnTo>
                  <a:lnTo>
                    <a:pt x="882319" y="933678"/>
                  </a:lnTo>
                  <a:lnTo>
                    <a:pt x="883767" y="933945"/>
                  </a:lnTo>
                  <a:lnTo>
                    <a:pt x="880541" y="936193"/>
                  </a:lnTo>
                  <a:lnTo>
                    <a:pt x="878433" y="935863"/>
                  </a:lnTo>
                  <a:lnTo>
                    <a:pt x="869340" y="937882"/>
                  </a:lnTo>
                  <a:lnTo>
                    <a:pt x="868121" y="938225"/>
                  </a:lnTo>
                  <a:lnTo>
                    <a:pt x="866673" y="938847"/>
                  </a:lnTo>
                  <a:lnTo>
                    <a:pt x="865035" y="939838"/>
                  </a:lnTo>
                  <a:lnTo>
                    <a:pt x="865441" y="940168"/>
                  </a:lnTo>
                  <a:lnTo>
                    <a:pt x="903922" y="932370"/>
                  </a:lnTo>
                  <a:lnTo>
                    <a:pt x="904316" y="931532"/>
                  </a:lnTo>
                  <a:lnTo>
                    <a:pt x="909675" y="930922"/>
                  </a:lnTo>
                  <a:lnTo>
                    <a:pt x="918108" y="928624"/>
                  </a:lnTo>
                  <a:close/>
                </a:path>
                <a:path w="1018540" h="2168525">
                  <a:moveTo>
                    <a:pt x="927277" y="1621751"/>
                  </a:moveTo>
                  <a:lnTo>
                    <a:pt x="926922" y="1621967"/>
                  </a:lnTo>
                  <a:lnTo>
                    <a:pt x="927112" y="1621878"/>
                  </a:lnTo>
                  <a:lnTo>
                    <a:pt x="927239" y="1621790"/>
                  </a:lnTo>
                  <a:close/>
                </a:path>
                <a:path w="1018540" h="2168525">
                  <a:moveTo>
                    <a:pt x="929462" y="1620304"/>
                  </a:moveTo>
                  <a:lnTo>
                    <a:pt x="928471" y="1621256"/>
                  </a:lnTo>
                  <a:lnTo>
                    <a:pt x="927671" y="1621866"/>
                  </a:lnTo>
                  <a:lnTo>
                    <a:pt x="927176" y="1621878"/>
                  </a:lnTo>
                  <a:lnTo>
                    <a:pt x="923899" y="1626768"/>
                  </a:lnTo>
                  <a:lnTo>
                    <a:pt x="919822" y="1631467"/>
                  </a:lnTo>
                  <a:lnTo>
                    <a:pt x="913434" y="1638198"/>
                  </a:lnTo>
                  <a:lnTo>
                    <a:pt x="911186" y="1638947"/>
                  </a:lnTo>
                  <a:lnTo>
                    <a:pt x="915390" y="1632432"/>
                  </a:lnTo>
                  <a:lnTo>
                    <a:pt x="913358" y="1633334"/>
                  </a:lnTo>
                  <a:lnTo>
                    <a:pt x="912139" y="1633270"/>
                  </a:lnTo>
                  <a:lnTo>
                    <a:pt x="907732" y="1638477"/>
                  </a:lnTo>
                  <a:lnTo>
                    <a:pt x="903338" y="1643900"/>
                  </a:lnTo>
                  <a:lnTo>
                    <a:pt x="899414" y="1645183"/>
                  </a:lnTo>
                  <a:lnTo>
                    <a:pt x="898766" y="1645399"/>
                  </a:lnTo>
                  <a:lnTo>
                    <a:pt x="891921" y="1651977"/>
                  </a:lnTo>
                  <a:lnTo>
                    <a:pt x="888187" y="1655991"/>
                  </a:lnTo>
                  <a:lnTo>
                    <a:pt x="883627" y="1659293"/>
                  </a:lnTo>
                  <a:lnTo>
                    <a:pt x="881468" y="1661541"/>
                  </a:lnTo>
                  <a:lnTo>
                    <a:pt x="879081" y="1665325"/>
                  </a:lnTo>
                  <a:lnTo>
                    <a:pt x="878713" y="1667383"/>
                  </a:lnTo>
                  <a:lnTo>
                    <a:pt x="875550" y="1670824"/>
                  </a:lnTo>
                  <a:lnTo>
                    <a:pt x="877417" y="1669935"/>
                  </a:lnTo>
                  <a:lnTo>
                    <a:pt x="887247" y="1660474"/>
                  </a:lnTo>
                  <a:lnTo>
                    <a:pt x="889393" y="1658581"/>
                  </a:lnTo>
                  <a:lnTo>
                    <a:pt x="891120" y="1657464"/>
                  </a:lnTo>
                  <a:lnTo>
                    <a:pt x="890371" y="1660893"/>
                  </a:lnTo>
                  <a:lnTo>
                    <a:pt x="891540" y="1660169"/>
                  </a:lnTo>
                  <a:lnTo>
                    <a:pt x="897610" y="1652841"/>
                  </a:lnTo>
                  <a:lnTo>
                    <a:pt x="901331" y="1652206"/>
                  </a:lnTo>
                  <a:lnTo>
                    <a:pt x="904494" y="1649539"/>
                  </a:lnTo>
                  <a:lnTo>
                    <a:pt x="913079" y="1641792"/>
                  </a:lnTo>
                  <a:lnTo>
                    <a:pt x="913790" y="1642008"/>
                  </a:lnTo>
                  <a:lnTo>
                    <a:pt x="913561" y="1645348"/>
                  </a:lnTo>
                  <a:lnTo>
                    <a:pt x="919645" y="1637245"/>
                  </a:lnTo>
                  <a:lnTo>
                    <a:pt x="921626" y="1633575"/>
                  </a:lnTo>
                  <a:lnTo>
                    <a:pt x="919518" y="1632051"/>
                  </a:lnTo>
                  <a:lnTo>
                    <a:pt x="928052" y="1625422"/>
                  </a:lnTo>
                  <a:lnTo>
                    <a:pt x="928712" y="1622564"/>
                  </a:lnTo>
                  <a:lnTo>
                    <a:pt x="929462" y="1620304"/>
                  </a:lnTo>
                  <a:close/>
                </a:path>
                <a:path w="1018540" h="2168525">
                  <a:moveTo>
                    <a:pt x="929843" y="1619961"/>
                  </a:moveTo>
                  <a:lnTo>
                    <a:pt x="929487" y="1620215"/>
                  </a:lnTo>
                  <a:lnTo>
                    <a:pt x="929703" y="1620100"/>
                  </a:lnTo>
                  <a:lnTo>
                    <a:pt x="929843" y="1619961"/>
                  </a:lnTo>
                  <a:close/>
                </a:path>
                <a:path w="1018540" h="2168525">
                  <a:moveTo>
                    <a:pt x="929894" y="1619910"/>
                  </a:moveTo>
                  <a:close/>
                </a:path>
                <a:path w="1018540" h="2168525">
                  <a:moveTo>
                    <a:pt x="937463" y="1718297"/>
                  </a:moveTo>
                  <a:lnTo>
                    <a:pt x="937285" y="1718335"/>
                  </a:lnTo>
                  <a:lnTo>
                    <a:pt x="937094" y="1718551"/>
                  </a:lnTo>
                  <a:lnTo>
                    <a:pt x="937463" y="1718297"/>
                  </a:lnTo>
                  <a:close/>
                </a:path>
                <a:path w="1018540" h="2168525">
                  <a:moveTo>
                    <a:pt x="941933" y="1655965"/>
                  </a:moveTo>
                  <a:lnTo>
                    <a:pt x="941654" y="1656232"/>
                  </a:lnTo>
                  <a:lnTo>
                    <a:pt x="941501" y="1656499"/>
                  </a:lnTo>
                  <a:lnTo>
                    <a:pt x="941641" y="1656321"/>
                  </a:lnTo>
                  <a:lnTo>
                    <a:pt x="941793" y="1656143"/>
                  </a:lnTo>
                  <a:lnTo>
                    <a:pt x="941933" y="1655965"/>
                  </a:lnTo>
                  <a:close/>
                </a:path>
                <a:path w="1018540" h="2168525">
                  <a:moveTo>
                    <a:pt x="973099" y="1678736"/>
                  </a:moveTo>
                  <a:lnTo>
                    <a:pt x="972883" y="1678838"/>
                  </a:lnTo>
                  <a:lnTo>
                    <a:pt x="972019" y="1677606"/>
                  </a:lnTo>
                  <a:lnTo>
                    <a:pt x="969530" y="1679282"/>
                  </a:lnTo>
                  <a:lnTo>
                    <a:pt x="959142" y="1689277"/>
                  </a:lnTo>
                  <a:lnTo>
                    <a:pt x="955967" y="1690547"/>
                  </a:lnTo>
                  <a:lnTo>
                    <a:pt x="954786" y="1687182"/>
                  </a:lnTo>
                  <a:lnTo>
                    <a:pt x="954608" y="1686445"/>
                  </a:lnTo>
                  <a:lnTo>
                    <a:pt x="953833" y="1685899"/>
                  </a:lnTo>
                  <a:lnTo>
                    <a:pt x="953008" y="1686026"/>
                  </a:lnTo>
                  <a:lnTo>
                    <a:pt x="943368" y="1695183"/>
                  </a:lnTo>
                  <a:lnTo>
                    <a:pt x="937895" y="1702587"/>
                  </a:lnTo>
                  <a:lnTo>
                    <a:pt x="937006" y="1704670"/>
                  </a:lnTo>
                  <a:lnTo>
                    <a:pt x="938644" y="1705089"/>
                  </a:lnTo>
                  <a:lnTo>
                    <a:pt x="940104" y="1704225"/>
                  </a:lnTo>
                  <a:lnTo>
                    <a:pt x="941959" y="1702282"/>
                  </a:lnTo>
                  <a:lnTo>
                    <a:pt x="946962" y="1696834"/>
                  </a:lnTo>
                  <a:lnTo>
                    <a:pt x="951649" y="1692135"/>
                  </a:lnTo>
                  <a:lnTo>
                    <a:pt x="954595" y="1691373"/>
                  </a:lnTo>
                  <a:lnTo>
                    <a:pt x="951661" y="1697977"/>
                  </a:lnTo>
                  <a:lnTo>
                    <a:pt x="950315" y="1700669"/>
                  </a:lnTo>
                  <a:lnTo>
                    <a:pt x="942721" y="1707311"/>
                  </a:lnTo>
                  <a:lnTo>
                    <a:pt x="940168" y="1710347"/>
                  </a:lnTo>
                  <a:lnTo>
                    <a:pt x="940549" y="1712785"/>
                  </a:lnTo>
                  <a:lnTo>
                    <a:pt x="938809" y="1714741"/>
                  </a:lnTo>
                  <a:lnTo>
                    <a:pt x="936790" y="1717548"/>
                  </a:lnTo>
                  <a:lnTo>
                    <a:pt x="936790" y="1718157"/>
                  </a:lnTo>
                  <a:lnTo>
                    <a:pt x="937387" y="1718221"/>
                  </a:lnTo>
                  <a:lnTo>
                    <a:pt x="939838" y="1715439"/>
                  </a:lnTo>
                  <a:lnTo>
                    <a:pt x="942086" y="1712658"/>
                  </a:lnTo>
                  <a:lnTo>
                    <a:pt x="947699" y="1708543"/>
                  </a:lnTo>
                  <a:lnTo>
                    <a:pt x="950963" y="1705571"/>
                  </a:lnTo>
                  <a:lnTo>
                    <a:pt x="952614" y="1700618"/>
                  </a:lnTo>
                  <a:lnTo>
                    <a:pt x="954290" y="1699361"/>
                  </a:lnTo>
                  <a:lnTo>
                    <a:pt x="955586" y="1697977"/>
                  </a:lnTo>
                  <a:lnTo>
                    <a:pt x="960539" y="1692795"/>
                  </a:lnTo>
                  <a:lnTo>
                    <a:pt x="961275" y="1691373"/>
                  </a:lnTo>
                  <a:lnTo>
                    <a:pt x="961707" y="1690547"/>
                  </a:lnTo>
                  <a:lnTo>
                    <a:pt x="963206" y="1687652"/>
                  </a:lnTo>
                  <a:lnTo>
                    <a:pt x="965238" y="1685899"/>
                  </a:lnTo>
                  <a:lnTo>
                    <a:pt x="967117" y="1684172"/>
                  </a:lnTo>
                  <a:lnTo>
                    <a:pt x="972985" y="1678838"/>
                  </a:lnTo>
                  <a:close/>
                </a:path>
                <a:path w="1018540" h="2168525">
                  <a:moveTo>
                    <a:pt x="993762" y="1600161"/>
                  </a:moveTo>
                  <a:lnTo>
                    <a:pt x="992644" y="1599844"/>
                  </a:lnTo>
                  <a:lnTo>
                    <a:pt x="991019" y="1601457"/>
                  </a:lnTo>
                  <a:lnTo>
                    <a:pt x="985672" y="1607883"/>
                  </a:lnTo>
                  <a:lnTo>
                    <a:pt x="981773" y="1611896"/>
                  </a:lnTo>
                  <a:lnTo>
                    <a:pt x="974661" y="1617853"/>
                  </a:lnTo>
                  <a:lnTo>
                    <a:pt x="971575" y="1621523"/>
                  </a:lnTo>
                  <a:lnTo>
                    <a:pt x="966089" y="1625180"/>
                  </a:lnTo>
                  <a:lnTo>
                    <a:pt x="962520" y="1629486"/>
                  </a:lnTo>
                  <a:lnTo>
                    <a:pt x="958862" y="1636534"/>
                  </a:lnTo>
                  <a:lnTo>
                    <a:pt x="954811" y="1640700"/>
                  </a:lnTo>
                  <a:lnTo>
                    <a:pt x="947991" y="1648752"/>
                  </a:lnTo>
                  <a:lnTo>
                    <a:pt x="944702" y="1652219"/>
                  </a:lnTo>
                  <a:lnTo>
                    <a:pt x="941920" y="1655965"/>
                  </a:lnTo>
                  <a:lnTo>
                    <a:pt x="952957" y="1645119"/>
                  </a:lnTo>
                  <a:lnTo>
                    <a:pt x="955192" y="1643037"/>
                  </a:lnTo>
                  <a:lnTo>
                    <a:pt x="956297" y="1642973"/>
                  </a:lnTo>
                  <a:lnTo>
                    <a:pt x="958926" y="1642808"/>
                  </a:lnTo>
                  <a:lnTo>
                    <a:pt x="962799" y="1638020"/>
                  </a:lnTo>
                  <a:lnTo>
                    <a:pt x="969416" y="1630756"/>
                  </a:lnTo>
                  <a:lnTo>
                    <a:pt x="971029" y="1627924"/>
                  </a:lnTo>
                  <a:lnTo>
                    <a:pt x="967943" y="1627746"/>
                  </a:lnTo>
                  <a:lnTo>
                    <a:pt x="974458" y="1621675"/>
                  </a:lnTo>
                  <a:lnTo>
                    <a:pt x="977519" y="1619262"/>
                  </a:lnTo>
                  <a:lnTo>
                    <a:pt x="982421" y="1612607"/>
                  </a:lnTo>
                  <a:lnTo>
                    <a:pt x="984427" y="1611160"/>
                  </a:lnTo>
                  <a:lnTo>
                    <a:pt x="989215" y="1607362"/>
                  </a:lnTo>
                  <a:lnTo>
                    <a:pt x="992568" y="1601647"/>
                  </a:lnTo>
                  <a:lnTo>
                    <a:pt x="993762" y="1600161"/>
                  </a:lnTo>
                  <a:close/>
                </a:path>
                <a:path w="1018540" h="2168525">
                  <a:moveTo>
                    <a:pt x="1012329" y="1983981"/>
                  </a:moveTo>
                  <a:lnTo>
                    <a:pt x="989393" y="2006714"/>
                  </a:lnTo>
                  <a:lnTo>
                    <a:pt x="982853" y="2013991"/>
                  </a:lnTo>
                  <a:lnTo>
                    <a:pt x="981570" y="2015337"/>
                  </a:lnTo>
                  <a:lnTo>
                    <a:pt x="978255" y="2021433"/>
                  </a:lnTo>
                  <a:lnTo>
                    <a:pt x="977671" y="2022944"/>
                  </a:lnTo>
                  <a:lnTo>
                    <a:pt x="983843" y="2018360"/>
                  </a:lnTo>
                  <a:lnTo>
                    <a:pt x="993711" y="2011730"/>
                  </a:lnTo>
                  <a:lnTo>
                    <a:pt x="997356" y="2008098"/>
                  </a:lnTo>
                  <a:lnTo>
                    <a:pt x="1005560" y="1998789"/>
                  </a:lnTo>
                  <a:lnTo>
                    <a:pt x="1011961" y="1988083"/>
                  </a:lnTo>
                  <a:lnTo>
                    <a:pt x="1012329" y="1983981"/>
                  </a:lnTo>
                  <a:close/>
                </a:path>
                <a:path w="1018540" h="2168525">
                  <a:moveTo>
                    <a:pt x="1018451" y="1493418"/>
                  </a:moveTo>
                  <a:lnTo>
                    <a:pt x="1017651" y="1493075"/>
                  </a:lnTo>
                  <a:lnTo>
                    <a:pt x="1011732" y="1499260"/>
                  </a:lnTo>
                  <a:lnTo>
                    <a:pt x="1008126" y="1502625"/>
                  </a:lnTo>
                  <a:lnTo>
                    <a:pt x="1004595" y="1510093"/>
                  </a:lnTo>
                  <a:lnTo>
                    <a:pt x="1002842" y="1511071"/>
                  </a:lnTo>
                  <a:lnTo>
                    <a:pt x="999820" y="1512214"/>
                  </a:lnTo>
                  <a:lnTo>
                    <a:pt x="998156" y="1513547"/>
                  </a:lnTo>
                  <a:lnTo>
                    <a:pt x="996327" y="1515706"/>
                  </a:lnTo>
                  <a:lnTo>
                    <a:pt x="991844" y="1521358"/>
                  </a:lnTo>
                  <a:lnTo>
                    <a:pt x="986929" y="1526895"/>
                  </a:lnTo>
                  <a:lnTo>
                    <a:pt x="980681" y="1536534"/>
                  </a:lnTo>
                  <a:lnTo>
                    <a:pt x="982116" y="1537220"/>
                  </a:lnTo>
                  <a:lnTo>
                    <a:pt x="974991" y="1547545"/>
                  </a:lnTo>
                  <a:lnTo>
                    <a:pt x="975550" y="1547545"/>
                  </a:lnTo>
                  <a:lnTo>
                    <a:pt x="981875" y="1541106"/>
                  </a:lnTo>
                  <a:lnTo>
                    <a:pt x="983488" y="1539455"/>
                  </a:lnTo>
                  <a:lnTo>
                    <a:pt x="983551" y="1542719"/>
                  </a:lnTo>
                  <a:lnTo>
                    <a:pt x="985697" y="1540700"/>
                  </a:lnTo>
                  <a:lnTo>
                    <a:pt x="990701" y="1535036"/>
                  </a:lnTo>
                  <a:lnTo>
                    <a:pt x="991844" y="1532699"/>
                  </a:lnTo>
                  <a:lnTo>
                    <a:pt x="996556" y="1520101"/>
                  </a:lnTo>
                  <a:lnTo>
                    <a:pt x="1007833" y="1510004"/>
                  </a:lnTo>
                  <a:lnTo>
                    <a:pt x="1010031" y="1506461"/>
                  </a:lnTo>
                  <a:lnTo>
                    <a:pt x="1012583" y="1501533"/>
                  </a:lnTo>
                  <a:lnTo>
                    <a:pt x="1012596" y="1500060"/>
                  </a:lnTo>
                  <a:lnTo>
                    <a:pt x="1016787" y="1495412"/>
                  </a:lnTo>
                  <a:lnTo>
                    <a:pt x="1018451" y="1493418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7" name="object 487"/>
            <p:cNvSpPr/>
            <p:nvPr/>
          </p:nvSpPr>
          <p:spPr>
            <a:xfrm>
              <a:off x="11722989" y="8579605"/>
              <a:ext cx="1092835" cy="2221865"/>
            </a:xfrm>
            <a:custGeom>
              <a:avLst/>
              <a:gdLst/>
              <a:ahLst/>
              <a:cxnLst/>
              <a:rect l="l" t="t" r="r" b="b"/>
              <a:pathLst>
                <a:path w="1092834" h="2221865">
                  <a:moveTo>
                    <a:pt x="29387" y="925588"/>
                  </a:moveTo>
                  <a:lnTo>
                    <a:pt x="28600" y="925728"/>
                  </a:lnTo>
                  <a:lnTo>
                    <a:pt x="27876" y="924445"/>
                  </a:lnTo>
                  <a:lnTo>
                    <a:pt x="27965" y="922807"/>
                  </a:lnTo>
                  <a:lnTo>
                    <a:pt x="21869" y="930605"/>
                  </a:lnTo>
                  <a:lnTo>
                    <a:pt x="20040" y="932014"/>
                  </a:lnTo>
                  <a:lnTo>
                    <a:pt x="17043" y="933221"/>
                  </a:lnTo>
                  <a:lnTo>
                    <a:pt x="15976" y="933246"/>
                  </a:lnTo>
                  <a:lnTo>
                    <a:pt x="13055" y="933792"/>
                  </a:lnTo>
                  <a:lnTo>
                    <a:pt x="10604" y="936155"/>
                  </a:lnTo>
                  <a:lnTo>
                    <a:pt x="6870" y="940295"/>
                  </a:lnTo>
                  <a:lnTo>
                    <a:pt x="5778" y="941819"/>
                  </a:lnTo>
                  <a:lnTo>
                    <a:pt x="406" y="948537"/>
                  </a:lnTo>
                  <a:lnTo>
                    <a:pt x="5219" y="946289"/>
                  </a:lnTo>
                  <a:lnTo>
                    <a:pt x="2133" y="950493"/>
                  </a:lnTo>
                  <a:lnTo>
                    <a:pt x="177" y="953058"/>
                  </a:lnTo>
                  <a:lnTo>
                    <a:pt x="0" y="953820"/>
                  </a:lnTo>
                  <a:lnTo>
                    <a:pt x="3924" y="950480"/>
                  </a:lnTo>
                  <a:lnTo>
                    <a:pt x="5537" y="948944"/>
                  </a:lnTo>
                  <a:lnTo>
                    <a:pt x="5867" y="948956"/>
                  </a:lnTo>
                  <a:lnTo>
                    <a:pt x="9029" y="948880"/>
                  </a:lnTo>
                  <a:lnTo>
                    <a:pt x="14147" y="942111"/>
                  </a:lnTo>
                  <a:lnTo>
                    <a:pt x="17945" y="939177"/>
                  </a:lnTo>
                  <a:lnTo>
                    <a:pt x="29387" y="925588"/>
                  </a:lnTo>
                  <a:close/>
                </a:path>
                <a:path w="1092834" h="2221865">
                  <a:moveTo>
                    <a:pt x="39331" y="903236"/>
                  </a:moveTo>
                  <a:lnTo>
                    <a:pt x="38696" y="903922"/>
                  </a:lnTo>
                  <a:lnTo>
                    <a:pt x="39090" y="903605"/>
                  </a:lnTo>
                  <a:lnTo>
                    <a:pt x="39268" y="903363"/>
                  </a:lnTo>
                  <a:lnTo>
                    <a:pt x="39331" y="903236"/>
                  </a:lnTo>
                  <a:close/>
                </a:path>
                <a:path w="1092834" h="2221865">
                  <a:moveTo>
                    <a:pt x="40436" y="907757"/>
                  </a:moveTo>
                  <a:lnTo>
                    <a:pt x="40144" y="908113"/>
                  </a:lnTo>
                  <a:lnTo>
                    <a:pt x="40424" y="907897"/>
                  </a:lnTo>
                  <a:lnTo>
                    <a:pt x="40436" y="907757"/>
                  </a:lnTo>
                  <a:close/>
                </a:path>
                <a:path w="1092834" h="2221865">
                  <a:moveTo>
                    <a:pt x="44310" y="735406"/>
                  </a:moveTo>
                  <a:lnTo>
                    <a:pt x="44170" y="735469"/>
                  </a:lnTo>
                  <a:lnTo>
                    <a:pt x="44018" y="735584"/>
                  </a:lnTo>
                  <a:lnTo>
                    <a:pt x="43878" y="735660"/>
                  </a:lnTo>
                  <a:lnTo>
                    <a:pt x="44018" y="735723"/>
                  </a:lnTo>
                  <a:lnTo>
                    <a:pt x="44310" y="735406"/>
                  </a:lnTo>
                  <a:close/>
                </a:path>
                <a:path w="1092834" h="2221865">
                  <a:moveTo>
                    <a:pt x="57518" y="720077"/>
                  </a:moveTo>
                  <a:lnTo>
                    <a:pt x="54368" y="720902"/>
                  </a:lnTo>
                  <a:lnTo>
                    <a:pt x="52895" y="719658"/>
                  </a:lnTo>
                  <a:lnTo>
                    <a:pt x="45440" y="725601"/>
                  </a:lnTo>
                  <a:lnTo>
                    <a:pt x="44704" y="725754"/>
                  </a:lnTo>
                  <a:lnTo>
                    <a:pt x="44221" y="723658"/>
                  </a:lnTo>
                  <a:lnTo>
                    <a:pt x="41198" y="726757"/>
                  </a:lnTo>
                  <a:lnTo>
                    <a:pt x="37045" y="730504"/>
                  </a:lnTo>
                  <a:lnTo>
                    <a:pt x="36944" y="731926"/>
                  </a:lnTo>
                  <a:lnTo>
                    <a:pt x="37249" y="732383"/>
                  </a:lnTo>
                  <a:lnTo>
                    <a:pt x="38481" y="733882"/>
                  </a:lnTo>
                  <a:lnTo>
                    <a:pt x="36525" y="737069"/>
                  </a:lnTo>
                  <a:lnTo>
                    <a:pt x="31330" y="742353"/>
                  </a:lnTo>
                  <a:lnTo>
                    <a:pt x="26492" y="747763"/>
                  </a:lnTo>
                  <a:lnTo>
                    <a:pt x="25107" y="749223"/>
                  </a:lnTo>
                  <a:lnTo>
                    <a:pt x="26162" y="749223"/>
                  </a:lnTo>
                  <a:lnTo>
                    <a:pt x="26949" y="748690"/>
                  </a:lnTo>
                  <a:lnTo>
                    <a:pt x="33261" y="743356"/>
                  </a:lnTo>
                  <a:lnTo>
                    <a:pt x="39268" y="737844"/>
                  </a:lnTo>
                  <a:lnTo>
                    <a:pt x="43878" y="735660"/>
                  </a:lnTo>
                  <a:lnTo>
                    <a:pt x="42240" y="734872"/>
                  </a:lnTo>
                  <a:lnTo>
                    <a:pt x="41376" y="734390"/>
                  </a:lnTo>
                  <a:lnTo>
                    <a:pt x="41389" y="733272"/>
                  </a:lnTo>
                  <a:lnTo>
                    <a:pt x="47282" y="726427"/>
                  </a:lnTo>
                  <a:lnTo>
                    <a:pt x="48996" y="725576"/>
                  </a:lnTo>
                  <a:lnTo>
                    <a:pt x="50380" y="725462"/>
                  </a:lnTo>
                  <a:lnTo>
                    <a:pt x="52590" y="725246"/>
                  </a:lnTo>
                  <a:lnTo>
                    <a:pt x="55549" y="722833"/>
                  </a:lnTo>
                  <a:lnTo>
                    <a:pt x="56438" y="721995"/>
                  </a:lnTo>
                  <a:lnTo>
                    <a:pt x="57251" y="720890"/>
                  </a:lnTo>
                  <a:lnTo>
                    <a:pt x="57518" y="720077"/>
                  </a:lnTo>
                  <a:close/>
                </a:path>
                <a:path w="1092834" h="2221865">
                  <a:moveTo>
                    <a:pt x="57937" y="1106970"/>
                  </a:moveTo>
                  <a:lnTo>
                    <a:pt x="57810" y="1107033"/>
                  </a:lnTo>
                  <a:lnTo>
                    <a:pt x="57670" y="1107059"/>
                  </a:lnTo>
                  <a:lnTo>
                    <a:pt x="57531" y="1107122"/>
                  </a:lnTo>
                  <a:lnTo>
                    <a:pt x="57467" y="1107249"/>
                  </a:lnTo>
                  <a:lnTo>
                    <a:pt x="57937" y="1106970"/>
                  </a:lnTo>
                  <a:close/>
                </a:path>
                <a:path w="1092834" h="2221865">
                  <a:moveTo>
                    <a:pt x="59194" y="1103896"/>
                  </a:moveTo>
                  <a:lnTo>
                    <a:pt x="54889" y="1105954"/>
                  </a:lnTo>
                  <a:lnTo>
                    <a:pt x="47498" y="1110424"/>
                  </a:lnTo>
                  <a:lnTo>
                    <a:pt x="41719" y="1113497"/>
                  </a:lnTo>
                  <a:lnTo>
                    <a:pt x="35788" y="1116215"/>
                  </a:lnTo>
                  <a:lnTo>
                    <a:pt x="29019" y="1118717"/>
                  </a:lnTo>
                  <a:lnTo>
                    <a:pt x="27571" y="1119530"/>
                  </a:lnTo>
                  <a:lnTo>
                    <a:pt x="26314" y="1120686"/>
                  </a:lnTo>
                  <a:lnTo>
                    <a:pt x="31127" y="1119784"/>
                  </a:lnTo>
                  <a:lnTo>
                    <a:pt x="27330" y="1123073"/>
                  </a:lnTo>
                  <a:lnTo>
                    <a:pt x="23406" y="1125664"/>
                  </a:lnTo>
                  <a:lnTo>
                    <a:pt x="14782" y="1130592"/>
                  </a:lnTo>
                  <a:lnTo>
                    <a:pt x="14147" y="1132103"/>
                  </a:lnTo>
                  <a:lnTo>
                    <a:pt x="19570" y="1130681"/>
                  </a:lnTo>
                  <a:lnTo>
                    <a:pt x="23050" y="1130185"/>
                  </a:lnTo>
                  <a:lnTo>
                    <a:pt x="31432" y="1124813"/>
                  </a:lnTo>
                  <a:lnTo>
                    <a:pt x="34785" y="1123061"/>
                  </a:lnTo>
                  <a:lnTo>
                    <a:pt x="38011" y="1122553"/>
                  </a:lnTo>
                  <a:lnTo>
                    <a:pt x="39420" y="1122324"/>
                  </a:lnTo>
                  <a:lnTo>
                    <a:pt x="41109" y="1121765"/>
                  </a:lnTo>
                  <a:lnTo>
                    <a:pt x="44919" y="1119390"/>
                  </a:lnTo>
                  <a:lnTo>
                    <a:pt x="47777" y="1118184"/>
                  </a:lnTo>
                  <a:lnTo>
                    <a:pt x="48615" y="1116926"/>
                  </a:lnTo>
                  <a:lnTo>
                    <a:pt x="44005" y="1118349"/>
                  </a:lnTo>
                  <a:lnTo>
                    <a:pt x="36207" y="1121105"/>
                  </a:lnTo>
                  <a:lnTo>
                    <a:pt x="33108" y="1122260"/>
                  </a:lnTo>
                  <a:lnTo>
                    <a:pt x="33375" y="1121397"/>
                  </a:lnTo>
                  <a:lnTo>
                    <a:pt x="33337" y="1120127"/>
                  </a:lnTo>
                  <a:lnTo>
                    <a:pt x="34836" y="1119035"/>
                  </a:lnTo>
                  <a:lnTo>
                    <a:pt x="42710" y="1115707"/>
                  </a:lnTo>
                  <a:lnTo>
                    <a:pt x="47663" y="1113129"/>
                  </a:lnTo>
                  <a:lnTo>
                    <a:pt x="53086" y="1108544"/>
                  </a:lnTo>
                  <a:lnTo>
                    <a:pt x="55435" y="1108087"/>
                  </a:lnTo>
                  <a:lnTo>
                    <a:pt x="57531" y="1107135"/>
                  </a:lnTo>
                  <a:lnTo>
                    <a:pt x="57073" y="1106449"/>
                  </a:lnTo>
                  <a:lnTo>
                    <a:pt x="58242" y="1105128"/>
                  </a:lnTo>
                  <a:lnTo>
                    <a:pt x="59194" y="1103896"/>
                  </a:lnTo>
                  <a:close/>
                </a:path>
                <a:path w="1092834" h="2221865">
                  <a:moveTo>
                    <a:pt x="59880" y="1103566"/>
                  </a:moveTo>
                  <a:lnTo>
                    <a:pt x="59334" y="1103718"/>
                  </a:lnTo>
                  <a:lnTo>
                    <a:pt x="59245" y="1103845"/>
                  </a:lnTo>
                  <a:lnTo>
                    <a:pt x="59664" y="1103680"/>
                  </a:lnTo>
                  <a:lnTo>
                    <a:pt x="59880" y="1103566"/>
                  </a:lnTo>
                  <a:close/>
                </a:path>
                <a:path w="1092834" h="2221865">
                  <a:moveTo>
                    <a:pt x="63004" y="878992"/>
                  </a:moveTo>
                  <a:lnTo>
                    <a:pt x="58508" y="883424"/>
                  </a:lnTo>
                  <a:lnTo>
                    <a:pt x="56845" y="883158"/>
                  </a:lnTo>
                  <a:lnTo>
                    <a:pt x="56591" y="882523"/>
                  </a:lnTo>
                  <a:lnTo>
                    <a:pt x="55587" y="881786"/>
                  </a:lnTo>
                  <a:lnTo>
                    <a:pt x="55295" y="881138"/>
                  </a:lnTo>
                  <a:lnTo>
                    <a:pt x="53606" y="881303"/>
                  </a:lnTo>
                  <a:lnTo>
                    <a:pt x="52082" y="882675"/>
                  </a:lnTo>
                  <a:lnTo>
                    <a:pt x="49860" y="886244"/>
                  </a:lnTo>
                  <a:lnTo>
                    <a:pt x="50596" y="887349"/>
                  </a:lnTo>
                  <a:lnTo>
                    <a:pt x="41452" y="895502"/>
                  </a:lnTo>
                  <a:lnTo>
                    <a:pt x="41770" y="897255"/>
                  </a:lnTo>
                  <a:lnTo>
                    <a:pt x="41363" y="900341"/>
                  </a:lnTo>
                  <a:lnTo>
                    <a:pt x="40170" y="901941"/>
                  </a:lnTo>
                  <a:lnTo>
                    <a:pt x="39344" y="903249"/>
                  </a:lnTo>
                  <a:lnTo>
                    <a:pt x="46164" y="896035"/>
                  </a:lnTo>
                  <a:lnTo>
                    <a:pt x="47536" y="894969"/>
                  </a:lnTo>
                  <a:lnTo>
                    <a:pt x="48209" y="895083"/>
                  </a:lnTo>
                  <a:lnTo>
                    <a:pt x="48895" y="895223"/>
                  </a:lnTo>
                  <a:lnTo>
                    <a:pt x="48323" y="896454"/>
                  </a:lnTo>
                  <a:lnTo>
                    <a:pt x="47142" y="897890"/>
                  </a:lnTo>
                  <a:lnTo>
                    <a:pt x="40690" y="905243"/>
                  </a:lnTo>
                  <a:lnTo>
                    <a:pt x="40462" y="905510"/>
                  </a:lnTo>
                  <a:lnTo>
                    <a:pt x="40665" y="905294"/>
                  </a:lnTo>
                  <a:lnTo>
                    <a:pt x="40208" y="906437"/>
                  </a:lnTo>
                  <a:lnTo>
                    <a:pt x="39966" y="907415"/>
                  </a:lnTo>
                  <a:lnTo>
                    <a:pt x="40436" y="907745"/>
                  </a:lnTo>
                  <a:lnTo>
                    <a:pt x="43586" y="903973"/>
                  </a:lnTo>
                  <a:lnTo>
                    <a:pt x="46278" y="901026"/>
                  </a:lnTo>
                  <a:lnTo>
                    <a:pt x="53759" y="894461"/>
                  </a:lnTo>
                  <a:lnTo>
                    <a:pt x="52120" y="893178"/>
                  </a:lnTo>
                  <a:lnTo>
                    <a:pt x="57746" y="887158"/>
                  </a:lnTo>
                  <a:lnTo>
                    <a:pt x="60642" y="884313"/>
                  </a:lnTo>
                  <a:lnTo>
                    <a:pt x="63004" y="878992"/>
                  </a:lnTo>
                  <a:close/>
                </a:path>
                <a:path w="1092834" h="2221865">
                  <a:moveTo>
                    <a:pt x="85788" y="1161262"/>
                  </a:moveTo>
                  <a:lnTo>
                    <a:pt x="85344" y="1160957"/>
                  </a:lnTo>
                  <a:lnTo>
                    <a:pt x="85217" y="1160462"/>
                  </a:lnTo>
                  <a:lnTo>
                    <a:pt x="84353" y="1160919"/>
                  </a:lnTo>
                  <a:lnTo>
                    <a:pt x="83337" y="1161707"/>
                  </a:lnTo>
                  <a:lnTo>
                    <a:pt x="81368" y="1163142"/>
                  </a:lnTo>
                  <a:lnTo>
                    <a:pt x="80962" y="1162926"/>
                  </a:lnTo>
                  <a:lnTo>
                    <a:pt x="80949" y="1161783"/>
                  </a:lnTo>
                  <a:lnTo>
                    <a:pt x="81038" y="1161046"/>
                  </a:lnTo>
                  <a:lnTo>
                    <a:pt x="81991" y="1159306"/>
                  </a:lnTo>
                  <a:lnTo>
                    <a:pt x="80035" y="1160627"/>
                  </a:lnTo>
                  <a:lnTo>
                    <a:pt x="79603" y="1161288"/>
                  </a:lnTo>
                  <a:lnTo>
                    <a:pt x="77965" y="1163459"/>
                  </a:lnTo>
                  <a:lnTo>
                    <a:pt x="75996" y="1164386"/>
                  </a:lnTo>
                  <a:lnTo>
                    <a:pt x="73215" y="1165999"/>
                  </a:lnTo>
                  <a:lnTo>
                    <a:pt x="71564" y="1167231"/>
                  </a:lnTo>
                  <a:lnTo>
                    <a:pt x="71285" y="1167384"/>
                  </a:lnTo>
                  <a:lnTo>
                    <a:pt x="70358" y="1168120"/>
                  </a:lnTo>
                  <a:lnTo>
                    <a:pt x="69799" y="1168908"/>
                  </a:lnTo>
                  <a:lnTo>
                    <a:pt x="69710" y="1169682"/>
                  </a:lnTo>
                  <a:lnTo>
                    <a:pt x="69761" y="1170940"/>
                  </a:lnTo>
                  <a:lnTo>
                    <a:pt x="71501" y="1171867"/>
                  </a:lnTo>
                  <a:lnTo>
                    <a:pt x="74980" y="1171130"/>
                  </a:lnTo>
                  <a:lnTo>
                    <a:pt x="77089" y="1169581"/>
                  </a:lnTo>
                  <a:lnTo>
                    <a:pt x="79552" y="1168654"/>
                  </a:lnTo>
                  <a:lnTo>
                    <a:pt x="80886" y="1168107"/>
                  </a:lnTo>
                  <a:lnTo>
                    <a:pt x="81305" y="1167803"/>
                  </a:lnTo>
                  <a:lnTo>
                    <a:pt x="82207" y="1165923"/>
                  </a:lnTo>
                  <a:lnTo>
                    <a:pt x="82791" y="1165352"/>
                  </a:lnTo>
                  <a:lnTo>
                    <a:pt x="83566" y="1164475"/>
                  </a:lnTo>
                  <a:lnTo>
                    <a:pt x="83705" y="1164247"/>
                  </a:lnTo>
                  <a:lnTo>
                    <a:pt x="84010" y="1163853"/>
                  </a:lnTo>
                  <a:lnTo>
                    <a:pt x="85686" y="1162011"/>
                  </a:lnTo>
                  <a:lnTo>
                    <a:pt x="85788" y="1161262"/>
                  </a:lnTo>
                  <a:close/>
                </a:path>
                <a:path w="1092834" h="2221865">
                  <a:moveTo>
                    <a:pt x="89027" y="1112786"/>
                  </a:moveTo>
                  <a:lnTo>
                    <a:pt x="88696" y="1111161"/>
                  </a:lnTo>
                  <a:lnTo>
                    <a:pt x="86499" y="1111224"/>
                  </a:lnTo>
                  <a:lnTo>
                    <a:pt x="75577" y="1114628"/>
                  </a:lnTo>
                  <a:lnTo>
                    <a:pt x="72339" y="1114513"/>
                  </a:lnTo>
                  <a:lnTo>
                    <a:pt x="73609" y="1111211"/>
                  </a:lnTo>
                  <a:lnTo>
                    <a:pt x="74333" y="1110310"/>
                  </a:lnTo>
                  <a:lnTo>
                    <a:pt x="63944" y="1113332"/>
                  </a:lnTo>
                  <a:lnTo>
                    <a:pt x="57492" y="1115783"/>
                  </a:lnTo>
                  <a:lnTo>
                    <a:pt x="53809" y="1117333"/>
                  </a:lnTo>
                  <a:lnTo>
                    <a:pt x="52997" y="1118857"/>
                  </a:lnTo>
                  <a:lnTo>
                    <a:pt x="52374" y="1120038"/>
                  </a:lnTo>
                  <a:lnTo>
                    <a:pt x="54914" y="1119047"/>
                  </a:lnTo>
                  <a:lnTo>
                    <a:pt x="58394" y="1118057"/>
                  </a:lnTo>
                  <a:lnTo>
                    <a:pt x="61658" y="1117701"/>
                  </a:lnTo>
                  <a:lnTo>
                    <a:pt x="62357" y="1117955"/>
                  </a:lnTo>
                  <a:lnTo>
                    <a:pt x="52374" y="1124496"/>
                  </a:lnTo>
                  <a:lnTo>
                    <a:pt x="59715" y="1121156"/>
                  </a:lnTo>
                  <a:lnTo>
                    <a:pt x="68097" y="1118298"/>
                  </a:lnTo>
                  <a:lnTo>
                    <a:pt x="71031" y="1117981"/>
                  </a:lnTo>
                  <a:lnTo>
                    <a:pt x="74764" y="1118971"/>
                  </a:lnTo>
                  <a:lnTo>
                    <a:pt x="77482" y="1118565"/>
                  </a:lnTo>
                  <a:lnTo>
                    <a:pt x="84442" y="1113650"/>
                  </a:lnTo>
                  <a:lnTo>
                    <a:pt x="84226" y="1115060"/>
                  </a:lnTo>
                  <a:lnTo>
                    <a:pt x="87668" y="1113586"/>
                  </a:lnTo>
                  <a:lnTo>
                    <a:pt x="89027" y="1112786"/>
                  </a:lnTo>
                  <a:close/>
                </a:path>
                <a:path w="1092834" h="2221865">
                  <a:moveTo>
                    <a:pt x="111594" y="1132382"/>
                  </a:moveTo>
                  <a:lnTo>
                    <a:pt x="111404" y="1132535"/>
                  </a:lnTo>
                  <a:lnTo>
                    <a:pt x="111594" y="1132382"/>
                  </a:lnTo>
                  <a:close/>
                </a:path>
                <a:path w="1092834" h="2221865">
                  <a:moveTo>
                    <a:pt x="117792" y="673823"/>
                  </a:moveTo>
                  <a:lnTo>
                    <a:pt x="117500" y="672744"/>
                  </a:lnTo>
                  <a:lnTo>
                    <a:pt x="115951" y="674255"/>
                  </a:lnTo>
                  <a:lnTo>
                    <a:pt x="100799" y="690206"/>
                  </a:lnTo>
                  <a:lnTo>
                    <a:pt x="93726" y="697242"/>
                  </a:lnTo>
                  <a:lnTo>
                    <a:pt x="86309" y="703884"/>
                  </a:lnTo>
                  <a:lnTo>
                    <a:pt x="85382" y="704977"/>
                  </a:lnTo>
                  <a:lnTo>
                    <a:pt x="86080" y="705815"/>
                  </a:lnTo>
                  <a:lnTo>
                    <a:pt x="86982" y="706285"/>
                  </a:lnTo>
                  <a:lnTo>
                    <a:pt x="90309" y="705192"/>
                  </a:lnTo>
                  <a:lnTo>
                    <a:pt x="95440" y="699579"/>
                  </a:lnTo>
                  <a:lnTo>
                    <a:pt x="97523" y="697534"/>
                  </a:lnTo>
                  <a:lnTo>
                    <a:pt x="101879" y="696290"/>
                  </a:lnTo>
                  <a:lnTo>
                    <a:pt x="106311" y="691629"/>
                  </a:lnTo>
                  <a:lnTo>
                    <a:pt x="110477" y="687895"/>
                  </a:lnTo>
                  <a:lnTo>
                    <a:pt x="113665" y="685038"/>
                  </a:lnTo>
                  <a:lnTo>
                    <a:pt x="114503" y="682472"/>
                  </a:lnTo>
                  <a:lnTo>
                    <a:pt x="112445" y="684542"/>
                  </a:lnTo>
                  <a:lnTo>
                    <a:pt x="107696" y="687895"/>
                  </a:lnTo>
                  <a:lnTo>
                    <a:pt x="107061" y="687260"/>
                  </a:lnTo>
                  <a:lnTo>
                    <a:pt x="109867" y="683704"/>
                  </a:lnTo>
                  <a:lnTo>
                    <a:pt x="116382" y="676021"/>
                  </a:lnTo>
                  <a:lnTo>
                    <a:pt x="117132" y="675132"/>
                  </a:lnTo>
                  <a:lnTo>
                    <a:pt x="117792" y="673823"/>
                  </a:lnTo>
                  <a:close/>
                </a:path>
                <a:path w="1092834" h="2221865">
                  <a:moveTo>
                    <a:pt x="128549" y="577062"/>
                  </a:moveTo>
                  <a:lnTo>
                    <a:pt x="127292" y="577608"/>
                  </a:lnTo>
                  <a:lnTo>
                    <a:pt x="122758" y="582790"/>
                  </a:lnTo>
                  <a:lnTo>
                    <a:pt x="120713" y="584682"/>
                  </a:lnTo>
                  <a:lnTo>
                    <a:pt x="119697" y="581875"/>
                  </a:lnTo>
                  <a:lnTo>
                    <a:pt x="116586" y="582701"/>
                  </a:lnTo>
                  <a:lnTo>
                    <a:pt x="122440" y="575119"/>
                  </a:lnTo>
                  <a:lnTo>
                    <a:pt x="121310" y="575551"/>
                  </a:lnTo>
                  <a:lnTo>
                    <a:pt x="115062" y="581291"/>
                  </a:lnTo>
                  <a:lnTo>
                    <a:pt x="116814" y="578180"/>
                  </a:lnTo>
                  <a:lnTo>
                    <a:pt x="117868" y="575348"/>
                  </a:lnTo>
                  <a:lnTo>
                    <a:pt x="117690" y="575005"/>
                  </a:lnTo>
                  <a:lnTo>
                    <a:pt x="116319" y="576148"/>
                  </a:lnTo>
                  <a:lnTo>
                    <a:pt x="115557" y="576910"/>
                  </a:lnTo>
                  <a:lnTo>
                    <a:pt x="110007" y="584758"/>
                  </a:lnTo>
                  <a:lnTo>
                    <a:pt x="104394" y="592493"/>
                  </a:lnTo>
                  <a:lnTo>
                    <a:pt x="110096" y="591680"/>
                  </a:lnTo>
                  <a:lnTo>
                    <a:pt x="109893" y="592289"/>
                  </a:lnTo>
                  <a:lnTo>
                    <a:pt x="110515" y="593966"/>
                  </a:lnTo>
                  <a:lnTo>
                    <a:pt x="112166" y="593382"/>
                  </a:lnTo>
                  <a:lnTo>
                    <a:pt x="122478" y="585558"/>
                  </a:lnTo>
                  <a:lnTo>
                    <a:pt x="122593" y="586879"/>
                  </a:lnTo>
                  <a:lnTo>
                    <a:pt x="117817" y="594626"/>
                  </a:lnTo>
                  <a:lnTo>
                    <a:pt x="117233" y="595503"/>
                  </a:lnTo>
                  <a:lnTo>
                    <a:pt x="118694" y="594639"/>
                  </a:lnTo>
                  <a:lnTo>
                    <a:pt x="119824" y="593737"/>
                  </a:lnTo>
                  <a:lnTo>
                    <a:pt x="122897" y="590778"/>
                  </a:lnTo>
                  <a:lnTo>
                    <a:pt x="123380" y="589394"/>
                  </a:lnTo>
                  <a:lnTo>
                    <a:pt x="125768" y="584466"/>
                  </a:lnTo>
                  <a:lnTo>
                    <a:pt x="125247" y="582714"/>
                  </a:lnTo>
                  <a:lnTo>
                    <a:pt x="128549" y="577062"/>
                  </a:lnTo>
                  <a:close/>
                </a:path>
                <a:path w="1092834" h="2221865">
                  <a:moveTo>
                    <a:pt x="131406" y="1118450"/>
                  </a:moveTo>
                  <a:lnTo>
                    <a:pt x="130835" y="1118933"/>
                  </a:lnTo>
                  <a:lnTo>
                    <a:pt x="130657" y="1119263"/>
                  </a:lnTo>
                  <a:lnTo>
                    <a:pt x="130873" y="1119022"/>
                  </a:lnTo>
                  <a:lnTo>
                    <a:pt x="131165" y="1118717"/>
                  </a:lnTo>
                  <a:lnTo>
                    <a:pt x="131406" y="1118450"/>
                  </a:lnTo>
                  <a:close/>
                </a:path>
                <a:path w="1092834" h="2221865">
                  <a:moveTo>
                    <a:pt x="150075" y="1100670"/>
                  </a:moveTo>
                  <a:lnTo>
                    <a:pt x="149809" y="1098588"/>
                  </a:lnTo>
                  <a:lnTo>
                    <a:pt x="148234" y="1098232"/>
                  </a:lnTo>
                  <a:lnTo>
                    <a:pt x="146227" y="1100035"/>
                  </a:lnTo>
                  <a:lnTo>
                    <a:pt x="145072" y="1101077"/>
                  </a:lnTo>
                  <a:lnTo>
                    <a:pt x="137325" y="1107338"/>
                  </a:lnTo>
                  <a:lnTo>
                    <a:pt x="137845" y="1107401"/>
                  </a:lnTo>
                  <a:lnTo>
                    <a:pt x="137579" y="1108316"/>
                  </a:lnTo>
                  <a:lnTo>
                    <a:pt x="134531" y="1109789"/>
                  </a:lnTo>
                  <a:lnTo>
                    <a:pt x="132981" y="1111237"/>
                  </a:lnTo>
                  <a:lnTo>
                    <a:pt x="131406" y="1112837"/>
                  </a:lnTo>
                  <a:lnTo>
                    <a:pt x="128676" y="1116177"/>
                  </a:lnTo>
                  <a:lnTo>
                    <a:pt x="126707" y="1118298"/>
                  </a:lnTo>
                  <a:lnTo>
                    <a:pt x="125310" y="1119187"/>
                  </a:lnTo>
                  <a:lnTo>
                    <a:pt x="124942" y="1119670"/>
                  </a:lnTo>
                  <a:lnTo>
                    <a:pt x="122720" y="1121321"/>
                  </a:lnTo>
                  <a:lnTo>
                    <a:pt x="120992" y="1122743"/>
                  </a:lnTo>
                  <a:lnTo>
                    <a:pt x="117284" y="1126680"/>
                  </a:lnTo>
                  <a:lnTo>
                    <a:pt x="115252" y="1129080"/>
                  </a:lnTo>
                  <a:lnTo>
                    <a:pt x="112788" y="1131785"/>
                  </a:lnTo>
                  <a:lnTo>
                    <a:pt x="111633" y="1132382"/>
                  </a:lnTo>
                  <a:lnTo>
                    <a:pt x="111175" y="1134376"/>
                  </a:lnTo>
                  <a:lnTo>
                    <a:pt x="118033" y="1129169"/>
                  </a:lnTo>
                  <a:lnTo>
                    <a:pt x="127431" y="1119390"/>
                  </a:lnTo>
                  <a:lnTo>
                    <a:pt x="130683" y="1117142"/>
                  </a:lnTo>
                  <a:lnTo>
                    <a:pt x="134442" y="1113256"/>
                  </a:lnTo>
                  <a:lnTo>
                    <a:pt x="136385" y="1111097"/>
                  </a:lnTo>
                  <a:lnTo>
                    <a:pt x="136944" y="1112469"/>
                  </a:lnTo>
                  <a:lnTo>
                    <a:pt x="131406" y="1118450"/>
                  </a:lnTo>
                  <a:lnTo>
                    <a:pt x="140093" y="1111199"/>
                  </a:lnTo>
                  <a:lnTo>
                    <a:pt x="141947" y="1109560"/>
                  </a:lnTo>
                  <a:lnTo>
                    <a:pt x="143510" y="1106957"/>
                  </a:lnTo>
                  <a:lnTo>
                    <a:pt x="145351" y="1105027"/>
                  </a:lnTo>
                  <a:lnTo>
                    <a:pt x="145046" y="1104976"/>
                  </a:lnTo>
                  <a:lnTo>
                    <a:pt x="145084" y="1104392"/>
                  </a:lnTo>
                  <a:lnTo>
                    <a:pt x="145872" y="1103439"/>
                  </a:lnTo>
                  <a:lnTo>
                    <a:pt x="148196" y="1102410"/>
                  </a:lnTo>
                  <a:lnTo>
                    <a:pt x="149263" y="1102017"/>
                  </a:lnTo>
                  <a:lnTo>
                    <a:pt x="149910" y="1101229"/>
                  </a:lnTo>
                  <a:lnTo>
                    <a:pt x="150075" y="1100670"/>
                  </a:lnTo>
                  <a:close/>
                </a:path>
                <a:path w="1092834" h="2221865">
                  <a:moveTo>
                    <a:pt x="175018" y="1064336"/>
                  </a:moveTo>
                  <a:lnTo>
                    <a:pt x="174879" y="1064539"/>
                  </a:lnTo>
                  <a:lnTo>
                    <a:pt x="174688" y="1064679"/>
                  </a:lnTo>
                  <a:lnTo>
                    <a:pt x="174548" y="1064856"/>
                  </a:lnTo>
                  <a:lnTo>
                    <a:pt x="174815" y="1064679"/>
                  </a:lnTo>
                  <a:lnTo>
                    <a:pt x="175018" y="1064336"/>
                  </a:lnTo>
                  <a:close/>
                </a:path>
                <a:path w="1092834" h="2221865">
                  <a:moveTo>
                    <a:pt x="180200" y="579945"/>
                  </a:moveTo>
                  <a:lnTo>
                    <a:pt x="180009" y="580009"/>
                  </a:lnTo>
                  <a:lnTo>
                    <a:pt x="179882" y="580161"/>
                  </a:lnTo>
                  <a:lnTo>
                    <a:pt x="180200" y="579945"/>
                  </a:lnTo>
                  <a:close/>
                </a:path>
                <a:path w="1092834" h="2221865">
                  <a:moveTo>
                    <a:pt x="181673" y="569099"/>
                  </a:moveTo>
                  <a:lnTo>
                    <a:pt x="181508" y="569404"/>
                  </a:lnTo>
                  <a:lnTo>
                    <a:pt x="181673" y="569099"/>
                  </a:lnTo>
                  <a:close/>
                </a:path>
                <a:path w="1092834" h="2221865">
                  <a:moveTo>
                    <a:pt x="185788" y="1062101"/>
                  </a:moveTo>
                  <a:lnTo>
                    <a:pt x="185191" y="1062126"/>
                  </a:lnTo>
                  <a:lnTo>
                    <a:pt x="180936" y="1065682"/>
                  </a:lnTo>
                  <a:lnTo>
                    <a:pt x="176479" y="1069784"/>
                  </a:lnTo>
                  <a:lnTo>
                    <a:pt x="172110" y="1070432"/>
                  </a:lnTo>
                  <a:lnTo>
                    <a:pt x="166700" y="1075639"/>
                  </a:lnTo>
                  <a:lnTo>
                    <a:pt x="166395" y="1073543"/>
                  </a:lnTo>
                  <a:lnTo>
                    <a:pt x="168948" y="1070533"/>
                  </a:lnTo>
                  <a:lnTo>
                    <a:pt x="172237" y="1068070"/>
                  </a:lnTo>
                  <a:lnTo>
                    <a:pt x="174548" y="1064856"/>
                  </a:lnTo>
                  <a:lnTo>
                    <a:pt x="166255" y="1070660"/>
                  </a:lnTo>
                  <a:lnTo>
                    <a:pt x="158470" y="1077620"/>
                  </a:lnTo>
                  <a:lnTo>
                    <a:pt x="157289" y="1079563"/>
                  </a:lnTo>
                  <a:lnTo>
                    <a:pt x="156756" y="1081760"/>
                  </a:lnTo>
                  <a:lnTo>
                    <a:pt x="156629" y="1082255"/>
                  </a:lnTo>
                  <a:lnTo>
                    <a:pt x="156819" y="1082382"/>
                  </a:lnTo>
                  <a:lnTo>
                    <a:pt x="156514" y="1086827"/>
                  </a:lnTo>
                  <a:lnTo>
                    <a:pt x="161112" y="1085176"/>
                  </a:lnTo>
                  <a:lnTo>
                    <a:pt x="167894" y="1081989"/>
                  </a:lnTo>
                  <a:lnTo>
                    <a:pt x="169887" y="1080084"/>
                  </a:lnTo>
                  <a:lnTo>
                    <a:pt x="170357" y="1077531"/>
                  </a:lnTo>
                  <a:lnTo>
                    <a:pt x="171107" y="1076477"/>
                  </a:lnTo>
                  <a:lnTo>
                    <a:pt x="172834" y="1074521"/>
                  </a:lnTo>
                  <a:lnTo>
                    <a:pt x="177927" y="1069606"/>
                  </a:lnTo>
                  <a:lnTo>
                    <a:pt x="180835" y="1068120"/>
                  </a:lnTo>
                  <a:lnTo>
                    <a:pt x="184734" y="1063790"/>
                  </a:lnTo>
                  <a:lnTo>
                    <a:pt x="185432" y="1062888"/>
                  </a:lnTo>
                  <a:lnTo>
                    <a:pt x="185788" y="1062101"/>
                  </a:lnTo>
                  <a:close/>
                </a:path>
                <a:path w="1092834" h="2221865">
                  <a:moveTo>
                    <a:pt x="199593" y="553300"/>
                  </a:moveTo>
                  <a:lnTo>
                    <a:pt x="199377" y="550138"/>
                  </a:lnTo>
                  <a:lnTo>
                    <a:pt x="197954" y="550926"/>
                  </a:lnTo>
                  <a:lnTo>
                    <a:pt x="192176" y="558012"/>
                  </a:lnTo>
                  <a:lnTo>
                    <a:pt x="190881" y="559892"/>
                  </a:lnTo>
                  <a:lnTo>
                    <a:pt x="187439" y="558939"/>
                  </a:lnTo>
                  <a:lnTo>
                    <a:pt x="182600" y="562965"/>
                  </a:lnTo>
                  <a:lnTo>
                    <a:pt x="178142" y="566928"/>
                  </a:lnTo>
                  <a:lnTo>
                    <a:pt x="177660" y="567563"/>
                  </a:lnTo>
                  <a:lnTo>
                    <a:pt x="177622" y="568032"/>
                  </a:lnTo>
                  <a:lnTo>
                    <a:pt x="177711" y="568528"/>
                  </a:lnTo>
                  <a:lnTo>
                    <a:pt x="180479" y="566127"/>
                  </a:lnTo>
                  <a:lnTo>
                    <a:pt x="182435" y="564870"/>
                  </a:lnTo>
                  <a:lnTo>
                    <a:pt x="185064" y="564984"/>
                  </a:lnTo>
                  <a:lnTo>
                    <a:pt x="183451" y="567042"/>
                  </a:lnTo>
                  <a:lnTo>
                    <a:pt x="181584" y="569315"/>
                  </a:lnTo>
                  <a:lnTo>
                    <a:pt x="180555" y="571487"/>
                  </a:lnTo>
                  <a:lnTo>
                    <a:pt x="179781" y="573519"/>
                  </a:lnTo>
                  <a:lnTo>
                    <a:pt x="175425" y="580859"/>
                  </a:lnTo>
                  <a:lnTo>
                    <a:pt x="176060" y="582066"/>
                  </a:lnTo>
                  <a:lnTo>
                    <a:pt x="180009" y="580009"/>
                  </a:lnTo>
                  <a:lnTo>
                    <a:pt x="182029" y="577100"/>
                  </a:lnTo>
                  <a:lnTo>
                    <a:pt x="184962" y="574090"/>
                  </a:lnTo>
                  <a:lnTo>
                    <a:pt x="191096" y="563664"/>
                  </a:lnTo>
                  <a:lnTo>
                    <a:pt x="199415" y="555091"/>
                  </a:lnTo>
                  <a:lnTo>
                    <a:pt x="199593" y="553300"/>
                  </a:lnTo>
                  <a:close/>
                </a:path>
                <a:path w="1092834" h="2221865">
                  <a:moveTo>
                    <a:pt x="251498" y="1075156"/>
                  </a:moveTo>
                  <a:lnTo>
                    <a:pt x="245402" y="1075715"/>
                  </a:lnTo>
                  <a:lnTo>
                    <a:pt x="243281" y="1076248"/>
                  </a:lnTo>
                  <a:lnTo>
                    <a:pt x="228053" y="1078852"/>
                  </a:lnTo>
                  <a:lnTo>
                    <a:pt x="226783" y="1078903"/>
                  </a:lnTo>
                  <a:lnTo>
                    <a:pt x="224332" y="1080643"/>
                  </a:lnTo>
                  <a:lnTo>
                    <a:pt x="224294" y="1081189"/>
                  </a:lnTo>
                  <a:lnTo>
                    <a:pt x="224891" y="1081798"/>
                  </a:lnTo>
                  <a:lnTo>
                    <a:pt x="225882" y="1081900"/>
                  </a:lnTo>
                  <a:lnTo>
                    <a:pt x="223329" y="1083259"/>
                  </a:lnTo>
                  <a:lnTo>
                    <a:pt x="219964" y="1084605"/>
                  </a:lnTo>
                  <a:lnTo>
                    <a:pt x="217017" y="1085367"/>
                  </a:lnTo>
                  <a:lnTo>
                    <a:pt x="211696" y="1085926"/>
                  </a:lnTo>
                  <a:lnTo>
                    <a:pt x="208368" y="1087208"/>
                  </a:lnTo>
                  <a:lnTo>
                    <a:pt x="203098" y="1089863"/>
                  </a:lnTo>
                  <a:lnTo>
                    <a:pt x="202425" y="1090472"/>
                  </a:lnTo>
                  <a:lnTo>
                    <a:pt x="202793" y="1090764"/>
                  </a:lnTo>
                  <a:lnTo>
                    <a:pt x="202996" y="1090917"/>
                  </a:lnTo>
                  <a:lnTo>
                    <a:pt x="203885" y="1090968"/>
                  </a:lnTo>
                  <a:lnTo>
                    <a:pt x="213080" y="1086802"/>
                  </a:lnTo>
                  <a:lnTo>
                    <a:pt x="217385" y="1086827"/>
                  </a:lnTo>
                  <a:lnTo>
                    <a:pt x="227241" y="1086243"/>
                  </a:lnTo>
                  <a:lnTo>
                    <a:pt x="230581" y="1084846"/>
                  </a:lnTo>
                  <a:lnTo>
                    <a:pt x="238188" y="1078992"/>
                  </a:lnTo>
                  <a:lnTo>
                    <a:pt x="241439" y="1078611"/>
                  </a:lnTo>
                  <a:lnTo>
                    <a:pt x="242303" y="1078611"/>
                  </a:lnTo>
                  <a:lnTo>
                    <a:pt x="245478" y="1077849"/>
                  </a:lnTo>
                  <a:lnTo>
                    <a:pt x="246443" y="1078979"/>
                  </a:lnTo>
                  <a:lnTo>
                    <a:pt x="251498" y="1075156"/>
                  </a:lnTo>
                  <a:close/>
                </a:path>
                <a:path w="1092834" h="2221865">
                  <a:moveTo>
                    <a:pt x="263639" y="1123975"/>
                  </a:moveTo>
                  <a:lnTo>
                    <a:pt x="262610" y="1123810"/>
                  </a:lnTo>
                  <a:lnTo>
                    <a:pt x="260743" y="1123454"/>
                  </a:lnTo>
                  <a:lnTo>
                    <a:pt x="258953" y="1123048"/>
                  </a:lnTo>
                  <a:lnTo>
                    <a:pt x="253936" y="1123302"/>
                  </a:lnTo>
                  <a:lnTo>
                    <a:pt x="250278" y="1125778"/>
                  </a:lnTo>
                  <a:lnTo>
                    <a:pt x="247167" y="1126744"/>
                  </a:lnTo>
                  <a:lnTo>
                    <a:pt x="245198" y="1127493"/>
                  </a:lnTo>
                  <a:lnTo>
                    <a:pt x="245198" y="1129449"/>
                  </a:lnTo>
                  <a:lnTo>
                    <a:pt x="244246" y="1130427"/>
                  </a:lnTo>
                  <a:lnTo>
                    <a:pt x="242684" y="1130642"/>
                  </a:lnTo>
                  <a:lnTo>
                    <a:pt x="244462" y="1129563"/>
                  </a:lnTo>
                  <a:lnTo>
                    <a:pt x="245198" y="1129449"/>
                  </a:lnTo>
                  <a:lnTo>
                    <a:pt x="245198" y="1127493"/>
                  </a:lnTo>
                  <a:lnTo>
                    <a:pt x="243217" y="1128229"/>
                  </a:lnTo>
                  <a:lnTo>
                    <a:pt x="237109" y="1131379"/>
                  </a:lnTo>
                  <a:lnTo>
                    <a:pt x="230047" y="1133957"/>
                  </a:lnTo>
                  <a:lnTo>
                    <a:pt x="223100" y="1138885"/>
                  </a:lnTo>
                  <a:lnTo>
                    <a:pt x="223024" y="1139151"/>
                  </a:lnTo>
                  <a:lnTo>
                    <a:pt x="223113" y="1139507"/>
                  </a:lnTo>
                  <a:lnTo>
                    <a:pt x="224840" y="1139151"/>
                  </a:lnTo>
                  <a:lnTo>
                    <a:pt x="225856" y="1138885"/>
                  </a:lnTo>
                  <a:lnTo>
                    <a:pt x="229882" y="1137462"/>
                  </a:lnTo>
                  <a:lnTo>
                    <a:pt x="235292" y="1135659"/>
                  </a:lnTo>
                  <a:lnTo>
                    <a:pt x="235673" y="1135710"/>
                  </a:lnTo>
                  <a:lnTo>
                    <a:pt x="232130" y="1139151"/>
                  </a:lnTo>
                  <a:lnTo>
                    <a:pt x="229908" y="1140409"/>
                  </a:lnTo>
                  <a:lnTo>
                    <a:pt x="232803" y="1139850"/>
                  </a:lnTo>
                  <a:lnTo>
                    <a:pt x="234632" y="1138758"/>
                  </a:lnTo>
                  <a:lnTo>
                    <a:pt x="238239" y="1136865"/>
                  </a:lnTo>
                  <a:lnTo>
                    <a:pt x="238899" y="1135964"/>
                  </a:lnTo>
                  <a:lnTo>
                    <a:pt x="239153" y="1135659"/>
                  </a:lnTo>
                  <a:lnTo>
                    <a:pt x="240906" y="1133538"/>
                  </a:lnTo>
                  <a:lnTo>
                    <a:pt x="243395" y="1132344"/>
                  </a:lnTo>
                  <a:lnTo>
                    <a:pt x="246341" y="1131608"/>
                  </a:lnTo>
                  <a:lnTo>
                    <a:pt x="250532" y="1130642"/>
                  </a:lnTo>
                  <a:lnTo>
                    <a:pt x="252260" y="1130249"/>
                  </a:lnTo>
                  <a:lnTo>
                    <a:pt x="255447" y="1129449"/>
                  </a:lnTo>
                  <a:lnTo>
                    <a:pt x="256082" y="1129296"/>
                  </a:lnTo>
                  <a:lnTo>
                    <a:pt x="258165" y="1127493"/>
                  </a:lnTo>
                  <a:lnTo>
                    <a:pt x="262153" y="1125042"/>
                  </a:lnTo>
                  <a:lnTo>
                    <a:pt x="263639" y="1123975"/>
                  </a:lnTo>
                  <a:close/>
                </a:path>
                <a:path w="1092834" h="2221865">
                  <a:moveTo>
                    <a:pt x="357771" y="1048359"/>
                  </a:moveTo>
                  <a:lnTo>
                    <a:pt x="357378" y="1048423"/>
                  </a:lnTo>
                  <a:lnTo>
                    <a:pt x="357771" y="1048359"/>
                  </a:lnTo>
                  <a:close/>
                </a:path>
                <a:path w="1092834" h="2221865">
                  <a:moveTo>
                    <a:pt x="372973" y="351777"/>
                  </a:moveTo>
                  <a:lnTo>
                    <a:pt x="370065" y="352488"/>
                  </a:lnTo>
                  <a:lnTo>
                    <a:pt x="369874" y="351421"/>
                  </a:lnTo>
                  <a:lnTo>
                    <a:pt x="370014" y="350380"/>
                  </a:lnTo>
                  <a:lnTo>
                    <a:pt x="368439" y="351231"/>
                  </a:lnTo>
                  <a:lnTo>
                    <a:pt x="367322" y="351815"/>
                  </a:lnTo>
                  <a:lnTo>
                    <a:pt x="364896" y="353618"/>
                  </a:lnTo>
                  <a:lnTo>
                    <a:pt x="363715" y="357289"/>
                  </a:lnTo>
                  <a:lnTo>
                    <a:pt x="357619" y="363232"/>
                  </a:lnTo>
                  <a:lnTo>
                    <a:pt x="357505" y="367449"/>
                  </a:lnTo>
                  <a:lnTo>
                    <a:pt x="355993" y="368998"/>
                  </a:lnTo>
                  <a:lnTo>
                    <a:pt x="350291" y="373926"/>
                  </a:lnTo>
                  <a:lnTo>
                    <a:pt x="348627" y="376885"/>
                  </a:lnTo>
                  <a:lnTo>
                    <a:pt x="354152" y="373265"/>
                  </a:lnTo>
                  <a:lnTo>
                    <a:pt x="352996" y="376491"/>
                  </a:lnTo>
                  <a:lnTo>
                    <a:pt x="356514" y="375043"/>
                  </a:lnTo>
                  <a:lnTo>
                    <a:pt x="356260" y="376516"/>
                  </a:lnTo>
                  <a:lnTo>
                    <a:pt x="360756" y="372351"/>
                  </a:lnTo>
                  <a:lnTo>
                    <a:pt x="361048" y="371043"/>
                  </a:lnTo>
                  <a:lnTo>
                    <a:pt x="362712" y="367004"/>
                  </a:lnTo>
                  <a:lnTo>
                    <a:pt x="363931" y="364185"/>
                  </a:lnTo>
                  <a:lnTo>
                    <a:pt x="370941" y="355231"/>
                  </a:lnTo>
                  <a:lnTo>
                    <a:pt x="372973" y="351777"/>
                  </a:lnTo>
                  <a:close/>
                </a:path>
                <a:path w="1092834" h="2221865">
                  <a:moveTo>
                    <a:pt x="376491" y="969810"/>
                  </a:moveTo>
                  <a:lnTo>
                    <a:pt x="367715" y="971423"/>
                  </a:lnTo>
                  <a:lnTo>
                    <a:pt x="365988" y="970851"/>
                  </a:lnTo>
                  <a:lnTo>
                    <a:pt x="363461" y="970394"/>
                  </a:lnTo>
                  <a:lnTo>
                    <a:pt x="363461" y="973772"/>
                  </a:lnTo>
                  <a:lnTo>
                    <a:pt x="362813" y="974242"/>
                  </a:lnTo>
                  <a:lnTo>
                    <a:pt x="362534" y="974572"/>
                  </a:lnTo>
                  <a:lnTo>
                    <a:pt x="361899" y="974636"/>
                  </a:lnTo>
                  <a:lnTo>
                    <a:pt x="361035" y="974813"/>
                  </a:lnTo>
                  <a:lnTo>
                    <a:pt x="360083" y="974661"/>
                  </a:lnTo>
                  <a:lnTo>
                    <a:pt x="360553" y="974178"/>
                  </a:lnTo>
                  <a:lnTo>
                    <a:pt x="362191" y="973594"/>
                  </a:lnTo>
                  <a:lnTo>
                    <a:pt x="363156" y="973505"/>
                  </a:lnTo>
                  <a:lnTo>
                    <a:pt x="363461" y="973772"/>
                  </a:lnTo>
                  <a:lnTo>
                    <a:pt x="363461" y="970394"/>
                  </a:lnTo>
                  <a:lnTo>
                    <a:pt x="361238" y="969987"/>
                  </a:lnTo>
                  <a:lnTo>
                    <a:pt x="354533" y="973340"/>
                  </a:lnTo>
                  <a:lnTo>
                    <a:pt x="350901" y="973150"/>
                  </a:lnTo>
                  <a:lnTo>
                    <a:pt x="344728" y="975156"/>
                  </a:lnTo>
                  <a:lnTo>
                    <a:pt x="345389" y="976414"/>
                  </a:lnTo>
                  <a:lnTo>
                    <a:pt x="345719" y="977328"/>
                  </a:lnTo>
                  <a:lnTo>
                    <a:pt x="350723" y="976731"/>
                  </a:lnTo>
                  <a:lnTo>
                    <a:pt x="351396" y="977099"/>
                  </a:lnTo>
                  <a:lnTo>
                    <a:pt x="350189" y="978268"/>
                  </a:lnTo>
                  <a:lnTo>
                    <a:pt x="349186" y="979678"/>
                  </a:lnTo>
                  <a:lnTo>
                    <a:pt x="349999" y="980300"/>
                  </a:lnTo>
                  <a:lnTo>
                    <a:pt x="359054" y="977658"/>
                  </a:lnTo>
                  <a:lnTo>
                    <a:pt x="361835" y="976731"/>
                  </a:lnTo>
                  <a:lnTo>
                    <a:pt x="364794" y="975753"/>
                  </a:lnTo>
                  <a:lnTo>
                    <a:pt x="372859" y="973340"/>
                  </a:lnTo>
                  <a:lnTo>
                    <a:pt x="374269" y="971715"/>
                  </a:lnTo>
                  <a:lnTo>
                    <a:pt x="374599" y="971423"/>
                  </a:lnTo>
                  <a:lnTo>
                    <a:pt x="376491" y="969810"/>
                  </a:lnTo>
                  <a:close/>
                </a:path>
                <a:path w="1092834" h="2221865">
                  <a:moveTo>
                    <a:pt x="383032" y="492556"/>
                  </a:moveTo>
                  <a:lnTo>
                    <a:pt x="382892" y="491642"/>
                  </a:lnTo>
                  <a:lnTo>
                    <a:pt x="382727" y="490880"/>
                  </a:lnTo>
                  <a:lnTo>
                    <a:pt x="381635" y="491312"/>
                  </a:lnTo>
                  <a:lnTo>
                    <a:pt x="376847" y="494715"/>
                  </a:lnTo>
                  <a:lnTo>
                    <a:pt x="371271" y="496582"/>
                  </a:lnTo>
                  <a:lnTo>
                    <a:pt x="370840" y="495960"/>
                  </a:lnTo>
                  <a:lnTo>
                    <a:pt x="370992" y="495515"/>
                  </a:lnTo>
                  <a:lnTo>
                    <a:pt x="371513" y="494576"/>
                  </a:lnTo>
                  <a:lnTo>
                    <a:pt x="369912" y="494868"/>
                  </a:lnTo>
                  <a:lnTo>
                    <a:pt x="363728" y="499808"/>
                  </a:lnTo>
                  <a:lnTo>
                    <a:pt x="361200" y="502704"/>
                  </a:lnTo>
                  <a:lnTo>
                    <a:pt x="360756" y="503402"/>
                  </a:lnTo>
                  <a:lnTo>
                    <a:pt x="359549" y="505625"/>
                  </a:lnTo>
                  <a:lnTo>
                    <a:pt x="364007" y="502500"/>
                  </a:lnTo>
                  <a:lnTo>
                    <a:pt x="358978" y="509092"/>
                  </a:lnTo>
                  <a:lnTo>
                    <a:pt x="361556" y="507034"/>
                  </a:lnTo>
                  <a:lnTo>
                    <a:pt x="362305" y="508533"/>
                  </a:lnTo>
                  <a:lnTo>
                    <a:pt x="369430" y="502488"/>
                  </a:lnTo>
                  <a:lnTo>
                    <a:pt x="364363" y="509981"/>
                  </a:lnTo>
                  <a:lnTo>
                    <a:pt x="365061" y="509651"/>
                  </a:lnTo>
                  <a:lnTo>
                    <a:pt x="371424" y="503237"/>
                  </a:lnTo>
                  <a:lnTo>
                    <a:pt x="372059" y="503999"/>
                  </a:lnTo>
                  <a:lnTo>
                    <a:pt x="370776" y="508076"/>
                  </a:lnTo>
                  <a:lnTo>
                    <a:pt x="372097" y="507479"/>
                  </a:lnTo>
                  <a:lnTo>
                    <a:pt x="375196" y="504596"/>
                  </a:lnTo>
                  <a:lnTo>
                    <a:pt x="376745" y="502818"/>
                  </a:lnTo>
                  <a:lnTo>
                    <a:pt x="374954" y="501840"/>
                  </a:lnTo>
                  <a:lnTo>
                    <a:pt x="375767" y="500075"/>
                  </a:lnTo>
                  <a:lnTo>
                    <a:pt x="381584" y="494385"/>
                  </a:lnTo>
                  <a:lnTo>
                    <a:pt x="383032" y="492556"/>
                  </a:lnTo>
                  <a:close/>
                </a:path>
                <a:path w="1092834" h="2221865">
                  <a:moveTo>
                    <a:pt x="385660" y="1038771"/>
                  </a:moveTo>
                  <a:lnTo>
                    <a:pt x="385495" y="1037767"/>
                  </a:lnTo>
                  <a:lnTo>
                    <a:pt x="384606" y="1037005"/>
                  </a:lnTo>
                  <a:lnTo>
                    <a:pt x="383603" y="1036053"/>
                  </a:lnTo>
                  <a:lnTo>
                    <a:pt x="380022" y="1037209"/>
                  </a:lnTo>
                  <a:lnTo>
                    <a:pt x="370916" y="1040599"/>
                  </a:lnTo>
                  <a:lnTo>
                    <a:pt x="365772" y="1041400"/>
                  </a:lnTo>
                  <a:lnTo>
                    <a:pt x="360946" y="1042403"/>
                  </a:lnTo>
                  <a:lnTo>
                    <a:pt x="352920" y="1046632"/>
                  </a:lnTo>
                  <a:lnTo>
                    <a:pt x="358381" y="1046124"/>
                  </a:lnTo>
                  <a:lnTo>
                    <a:pt x="357428" y="1047915"/>
                  </a:lnTo>
                  <a:lnTo>
                    <a:pt x="357632" y="1048080"/>
                  </a:lnTo>
                  <a:lnTo>
                    <a:pt x="357746" y="1048270"/>
                  </a:lnTo>
                  <a:lnTo>
                    <a:pt x="361937" y="1046467"/>
                  </a:lnTo>
                  <a:lnTo>
                    <a:pt x="371106" y="1044067"/>
                  </a:lnTo>
                  <a:lnTo>
                    <a:pt x="371081" y="1044575"/>
                  </a:lnTo>
                  <a:lnTo>
                    <a:pt x="370420" y="1045159"/>
                  </a:lnTo>
                  <a:lnTo>
                    <a:pt x="369493" y="1045959"/>
                  </a:lnTo>
                  <a:lnTo>
                    <a:pt x="368071" y="1046835"/>
                  </a:lnTo>
                  <a:lnTo>
                    <a:pt x="363728" y="1049972"/>
                  </a:lnTo>
                  <a:lnTo>
                    <a:pt x="381241" y="1043800"/>
                  </a:lnTo>
                  <a:lnTo>
                    <a:pt x="378663" y="1042504"/>
                  </a:lnTo>
                  <a:lnTo>
                    <a:pt x="378802" y="1042098"/>
                  </a:lnTo>
                  <a:lnTo>
                    <a:pt x="385660" y="1038771"/>
                  </a:lnTo>
                  <a:close/>
                </a:path>
                <a:path w="1092834" h="2221865">
                  <a:moveTo>
                    <a:pt x="396087" y="1115199"/>
                  </a:moveTo>
                  <a:lnTo>
                    <a:pt x="369176" y="1121371"/>
                  </a:lnTo>
                  <a:lnTo>
                    <a:pt x="368122" y="1121803"/>
                  </a:lnTo>
                  <a:lnTo>
                    <a:pt x="367157" y="1122959"/>
                  </a:lnTo>
                  <a:lnTo>
                    <a:pt x="366699" y="1123657"/>
                  </a:lnTo>
                  <a:lnTo>
                    <a:pt x="368782" y="1123772"/>
                  </a:lnTo>
                  <a:lnTo>
                    <a:pt x="370992" y="1123467"/>
                  </a:lnTo>
                  <a:lnTo>
                    <a:pt x="376224" y="1123353"/>
                  </a:lnTo>
                  <a:lnTo>
                    <a:pt x="376059" y="1123746"/>
                  </a:lnTo>
                  <a:lnTo>
                    <a:pt x="370789" y="1127264"/>
                  </a:lnTo>
                  <a:lnTo>
                    <a:pt x="369671" y="1127772"/>
                  </a:lnTo>
                  <a:lnTo>
                    <a:pt x="369404" y="1128090"/>
                  </a:lnTo>
                  <a:lnTo>
                    <a:pt x="368909" y="1128610"/>
                  </a:lnTo>
                  <a:lnTo>
                    <a:pt x="368376" y="1129309"/>
                  </a:lnTo>
                  <a:lnTo>
                    <a:pt x="370179" y="1129436"/>
                  </a:lnTo>
                  <a:lnTo>
                    <a:pt x="370916" y="1128534"/>
                  </a:lnTo>
                  <a:lnTo>
                    <a:pt x="377291" y="1124877"/>
                  </a:lnTo>
                  <a:lnTo>
                    <a:pt x="379831" y="1124216"/>
                  </a:lnTo>
                  <a:lnTo>
                    <a:pt x="380657" y="1126896"/>
                  </a:lnTo>
                  <a:lnTo>
                    <a:pt x="381317" y="1126832"/>
                  </a:lnTo>
                  <a:lnTo>
                    <a:pt x="389064" y="1123061"/>
                  </a:lnTo>
                  <a:lnTo>
                    <a:pt x="389432" y="1122705"/>
                  </a:lnTo>
                  <a:lnTo>
                    <a:pt x="387261" y="1121079"/>
                  </a:lnTo>
                  <a:lnTo>
                    <a:pt x="387223" y="1120559"/>
                  </a:lnTo>
                  <a:lnTo>
                    <a:pt x="393471" y="1117041"/>
                  </a:lnTo>
                  <a:lnTo>
                    <a:pt x="395516" y="1115949"/>
                  </a:lnTo>
                  <a:lnTo>
                    <a:pt x="396087" y="1115199"/>
                  </a:lnTo>
                  <a:close/>
                </a:path>
                <a:path w="1092834" h="2221865">
                  <a:moveTo>
                    <a:pt x="406057" y="498868"/>
                  </a:moveTo>
                  <a:lnTo>
                    <a:pt x="404837" y="499516"/>
                  </a:lnTo>
                  <a:lnTo>
                    <a:pt x="390347" y="511670"/>
                  </a:lnTo>
                  <a:lnTo>
                    <a:pt x="384225" y="516153"/>
                  </a:lnTo>
                  <a:lnTo>
                    <a:pt x="380898" y="514934"/>
                  </a:lnTo>
                  <a:lnTo>
                    <a:pt x="380060" y="515112"/>
                  </a:lnTo>
                  <a:lnTo>
                    <a:pt x="369531" y="526338"/>
                  </a:lnTo>
                  <a:lnTo>
                    <a:pt x="365315" y="532879"/>
                  </a:lnTo>
                  <a:lnTo>
                    <a:pt x="365518" y="533120"/>
                  </a:lnTo>
                  <a:lnTo>
                    <a:pt x="370611" y="529374"/>
                  </a:lnTo>
                  <a:lnTo>
                    <a:pt x="375894" y="523595"/>
                  </a:lnTo>
                  <a:lnTo>
                    <a:pt x="377215" y="523125"/>
                  </a:lnTo>
                  <a:lnTo>
                    <a:pt x="375653" y="527646"/>
                  </a:lnTo>
                  <a:lnTo>
                    <a:pt x="376262" y="527634"/>
                  </a:lnTo>
                  <a:lnTo>
                    <a:pt x="382270" y="521157"/>
                  </a:lnTo>
                  <a:lnTo>
                    <a:pt x="385000" y="518058"/>
                  </a:lnTo>
                  <a:lnTo>
                    <a:pt x="387616" y="515251"/>
                  </a:lnTo>
                  <a:lnTo>
                    <a:pt x="395198" y="508355"/>
                  </a:lnTo>
                  <a:lnTo>
                    <a:pt x="397230" y="508025"/>
                  </a:lnTo>
                  <a:lnTo>
                    <a:pt x="400342" y="507352"/>
                  </a:lnTo>
                  <a:lnTo>
                    <a:pt x="401916" y="505904"/>
                  </a:lnTo>
                  <a:lnTo>
                    <a:pt x="403377" y="504304"/>
                  </a:lnTo>
                  <a:lnTo>
                    <a:pt x="405384" y="502081"/>
                  </a:lnTo>
                  <a:lnTo>
                    <a:pt x="405828" y="500875"/>
                  </a:lnTo>
                  <a:lnTo>
                    <a:pt x="406057" y="498868"/>
                  </a:lnTo>
                  <a:close/>
                </a:path>
                <a:path w="1092834" h="2221865">
                  <a:moveTo>
                    <a:pt x="446379" y="2221115"/>
                  </a:moveTo>
                  <a:lnTo>
                    <a:pt x="445998" y="2221065"/>
                  </a:lnTo>
                  <a:lnTo>
                    <a:pt x="445770" y="2221369"/>
                  </a:lnTo>
                  <a:lnTo>
                    <a:pt x="446379" y="2221115"/>
                  </a:lnTo>
                  <a:close/>
                </a:path>
                <a:path w="1092834" h="2221865">
                  <a:moveTo>
                    <a:pt x="449859" y="2221560"/>
                  </a:moveTo>
                  <a:lnTo>
                    <a:pt x="449821" y="2221090"/>
                  </a:lnTo>
                  <a:lnTo>
                    <a:pt x="449808" y="2220938"/>
                  </a:lnTo>
                  <a:lnTo>
                    <a:pt x="449249" y="2220798"/>
                  </a:lnTo>
                  <a:lnTo>
                    <a:pt x="447929" y="2221065"/>
                  </a:lnTo>
                  <a:lnTo>
                    <a:pt x="447687" y="2221090"/>
                  </a:lnTo>
                  <a:lnTo>
                    <a:pt x="446963" y="2220874"/>
                  </a:lnTo>
                  <a:lnTo>
                    <a:pt x="446379" y="2221115"/>
                  </a:lnTo>
                  <a:lnTo>
                    <a:pt x="449859" y="2221560"/>
                  </a:lnTo>
                  <a:close/>
                </a:path>
                <a:path w="1092834" h="2221865">
                  <a:moveTo>
                    <a:pt x="450519" y="2206942"/>
                  </a:moveTo>
                  <a:lnTo>
                    <a:pt x="450278" y="2207095"/>
                  </a:lnTo>
                  <a:lnTo>
                    <a:pt x="450443" y="2207006"/>
                  </a:lnTo>
                  <a:close/>
                </a:path>
                <a:path w="1092834" h="2221865">
                  <a:moveTo>
                    <a:pt x="458165" y="2205799"/>
                  </a:moveTo>
                  <a:lnTo>
                    <a:pt x="454748" y="2209330"/>
                  </a:lnTo>
                  <a:lnTo>
                    <a:pt x="447941" y="2213762"/>
                  </a:lnTo>
                  <a:lnTo>
                    <a:pt x="447357" y="2213102"/>
                  </a:lnTo>
                  <a:lnTo>
                    <a:pt x="450265" y="2207133"/>
                  </a:lnTo>
                  <a:lnTo>
                    <a:pt x="445046" y="2210943"/>
                  </a:lnTo>
                  <a:lnTo>
                    <a:pt x="441960" y="2213305"/>
                  </a:lnTo>
                  <a:lnTo>
                    <a:pt x="438924" y="2216721"/>
                  </a:lnTo>
                  <a:lnTo>
                    <a:pt x="436727" y="2219909"/>
                  </a:lnTo>
                  <a:lnTo>
                    <a:pt x="441096" y="2220493"/>
                  </a:lnTo>
                  <a:lnTo>
                    <a:pt x="445998" y="2221065"/>
                  </a:lnTo>
                  <a:lnTo>
                    <a:pt x="447941" y="2218575"/>
                  </a:lnTo>
                  <a:lnTo>
                    <a:pt x="449122" y="2217864"/>
                  </a:lnTo>
                  <a:lnTo>
                    <a:pt x="453440" y="2214626"/>
                  </a:lnTo>
                  <a:lnTo>
                    <a:pt x="453936" y="2213762"/>
                  </a:lnTo>
                  <a:lnTo>
                    <a:pt x="455371" y="2211336"/>
                  </a:lnTo>
                  <a:lnTo>
                    <a:pt x="458165" y="2205799"/>
                  </a:lnTo>
                  <a:close/>
                </a:path>
                <a:path w="1092834" h="2221865">
                  <a:moveTo>
                    <a:pt x="466445" y="265582"/>
                  </a:moveTo>
                  <a:lnTo>
                    <a:pt x="459257" y="268300"/>
                  </a:lnTo>
                  <a:lnTo>
                    <a:pt x="456679" y="269697"/>
                  </a:lnTo>
                  <a:lnTo>
                    <a:pt x="452183" y="274535"/>
                  </a:lnTo>
                  <a:lnTo>
                    <a:pt x="446913" y="279844"/>
                  </a:lnTo>
                  <a:lnTo>
                    <a:pt x="441553" y="285089"/>
                  </a:lnTo>
                  <a:lnTo>
                    <a:pt x="436638" y="290512"/>
                  </a:lnTo>
                  <a:lnTo>
                    <a:pt x="432663" y="296329"/>
                  </a:lnTo>
                  <a:lnTo>
                    <a:pt x="432181" y="297167"/>
                  </a:lnTo>
                  <a:lnTo>
                    <a:pt x="430758" y="298259"/>
                  </a:lnTo>
                  <a:lnTo>
                    <a:pt x="428421" y="299618"/>
                  </a:lnTo>
                  <a:lnTo>
                    <a:pt x="427024" y="300901"/>
                  </a:lnTo>
                  <a:lnTo>
                    <a:pt x="426707" y="303072"/>
                  </a:lnTo>
                  <a:lnTo>
                    <a:pt x="436105" y="294881"/>
                  </a:lnTo>
                  <a:lnTo>
                    <a:pt x="443064" y="286689"/>
                  </a:lnTo>
                  <a:lnTo>
                    <a:pt x="448957" y="284505"/>
                  </a:lnTo>
                  <a:lnTo>
                    <a:pt x="460514" y="272732"/>
                  </a:lnTo>
                  <a:lnTo>
                    <a:pt x="464769" y="268287"/>
                  </a:lnTo>
                  <a:lnTo>
                    <a:pt x="466445" y="265582"/>
                  </a:lnTo>
                  <a:close/>
                </a:path>
                <a:path w="1092834" h="2221865">
                  <a:moveTo>
                    <a:pt x="541375" y="2117839"/>
                  </a:moveTo>
                  <a:lnTo>
                    <a:pt x="541197" y="2118106"/>
                  </a:lnTo>
                  <a:lnTo>
                    <a:pt x="541362" y="2117941"/>
                  </a:lnTo>
                  <a:close/>
                </a:path>
                <a:path w="1092834" h="2221865">
                  <a:moveTo>
                    <a:pt x="563854" y="2098052"/>
                  </a:moveTo>
                  <a:lnTo>
                    <a:pt x="560920" y="2098814"/>
                  </a:lnTo>
                  <a:lnTo>
                    <a:pt x="556399" y="2104821"/>
                  </a:lnTo>
                  <a:lnTo>
                    <a:pt x="552856" y="2107641"/>
                  </a:lnTo>
                  <a:lnTo>
                    <a:pt x="550252" y="2109736"/>
                  </a:lnTo>
                  <a:lnTo>
                    <a:pt x="546569" y="2112111"/>
                  </a:lnTo>
                  <a:lnTo>
                    <a:pt x="543979" y="2115096"/>
                  </a:lnTo>
                  <a:lnTo>
                    <a:pt x="541362" y="2117941"/>
                  </a:lnTo>
                  <a:lnTo>
                    <a:pt x="541782" y="2120481"/>
                  </a:lnTo>
                  <a:lnTo>
                    <a:pt x="540169" y="2123402"/>
                  </a:lnTo>
                  <a:lnTo>
                    <a:pt x="532676" y="2132584"/>
                  </a:lnTo>
                  <a:lnTo>
                    <a:pt x="531291" y="2134095"/>
                  </a:lnTo>
                  <a:lnTo>
                    <a:pt x="531990" y="2135035"/>
                  </a:lnTo>
                  <a:lnTo>
                    <a:pt x="536651" y="2130031"/>
                  </a:lnTo>
                  <a:lnTo>
                    <a:pt x="539115" y="2128418"/>
                  </a:lnTo>
                  <a:lnTo>
                    <a:pt x="543826" y="2120354"/>
                  </a:lnTo>
                  <a:lnTo>
                    <a:pt x="547801" y="2116099"/>
                  </a:lnTo>
                  <a:lnTo>
                    <a:pt x="552284" y="2114092"/>
                  </a:lnTo>
                  <a:lnTo>
                    <a:pt x="553770" y="2112911"/>
                  </a:lnTo>
                  <a:lnTo>
                    <a:pt x="556717" y="2107171"/>
                  </a:lnTo>
                  <a:lnTo>
                    <a:pt x="561886" y="2102078"/>
                  </a:lnTo>
                  <a:lnTo>
                    <a:pt x="563854" y="2098052"/>
                  </a:lnTo>
                  <a:close/>
                </a:path>
                <a:path w="1092834" h="2221865">
                  <a:moveTo>
                    <a:pt x="583399" y="512660"/>
                  </a:moveTo>
                  <a:lnTo>
                    <a:pt x="582815" y="512229"/>
                  </a:lnTo>
                  <a:lnTo>
                    <a:pt x="581482" y="513867"/>
                  </a:lnTo>
                  <a:lnTo>
                    <a:pt x="576554" y="518350"/>
                  </a:lnTo>
                  <a:lnTo>
                    <a:pt x="576160" y="518477"/>
                  </a:lnTo>
                  <a:lnTo>
                    <a:pt x="579894" y="512914"/>
                  </a:lnTo>
                  <a:lnTo>
                    <a:pt x="581050" y="510857"/>
                  </a:lnTo>
                  <a:lnTo>
                    <a:pt x="582498" y="506730"/>
                  </a:lnTo>
                  <a:lnTo>
                    <a:pt x="580720" y="507225"/>
                  </a:lnTo>
                  <a:lnTo>
                    <a:pt x="575221" y="512470"/>
                  </a:lnTo>
                  <a:lnTo>
                    <a:pt x="573049" y="514654"/>
                  </a:lnTo>
                  <a:lnTo>
                    <a:pt x="570001" y="519925"/>
                  </a:lnTo>
                  <a:lnTo>
                    <a:pt x="566381" y="523417"/>
                  </a:lnTo>
                  <a:lnTo>
                    <a:pt x="564197" y="526592"/>
                  </a:lnTo>
                  <a:lnTo>
                    <a:pt x="563968" y="526681"/>
                  </a:lnTo>
                  <a:lnTo>
                    <a:pt x="565619" y="527062"/>
                  </a:lnTo>
                  <a:lnTo>
                    <a:pt x="564184" y="529475"/>
                  </a:lnTo>
                  <a:lnTo>
                    <a:pt x="558101" y="536067"/>
                  </a:lnTo>
                  <a:lnTo>
                    <a:pt x="553935" y="538429"/>
                  </a:lnTo>
                  <a:lnTo>
                    <a:pt x="553834" y="541477"/>
                  </a:lnTo>
                  <a:lnTo>
                    <a:pt x="558368" y="536028"/>
                  </a:lnTo>
                  <a:lnTo>
                    <a:pt x="560692" y="534365"/>
                  </a:lnTo>
                  <a:lnTo>
                    <a:pt x="561670" y="533692"/>
                  </a:lnTo>
                  <a:lnTo>
                    <a:pt x="562965" y="532485"/>
                  </a:lnTo>
                  <a:lnTo>
                    <a:pt x="568172" y="530491"/>
                  </a:lnTo>
                  <a:lnTo>
                    <a:pt x="573747" y="523087"/>
                  </a:lnTo>
                  <a:lnTo>
                    <a:pt x="579602" y="518388"/>
                  </a:lnTo>
                  <a:lnTo>
                    <a:pt x="582688" y="513956"/>
                  </a:lnTo>
                  <a:lnTo>
                    <a:pt x="583399" y="512660"/>
                  </a:lnTo>
                  <a:close/>
                </a:path>
                <a:path w="1092834" h="2221865">
                  <a:moveTo>
                    <a:pt x="686739" y="0"/>
                  </a:moveTo>
                  <a:lnTo>
                    <a:pt x="683755" y="406"/>
                  </a:lnTo>
                  <a:lnTo>
                    <a:pt x="682688" y="1701"/>
                  </a:lnTo>
                  <a:lnTo>
                    <a:pt x="681748" y="2997"/>
                  </a:lnTo>
                  <a:lnTo>
                    <a:pt x="680415" y="5422"/>
                  </a:lnTo>
                  <a:lnTo>
                    <a:pt x="678599" y="7480"/>
                  </a:lnTo>
                  <a:lnTo>
                    <a:pt x="680123" y="6870"/>
                  </a:lnTo>
                  <a:lnTo>
                    <a:pt x="681215" y="6388"/>
                  </a:lnTo>
                  <a:lnTo>
                    <a:pt x="682586" y="5130"/>
                  </a:lnTo>
                  <a:lnTo>
                    <a:pt x="684034" y="3556"/>
                  </a:lnTo>
                  <a:lnTo>
                    <a:pt x="685215" y="2273"/>
                  </a:lnTo>
                  <a:lnTo>
                    <a:pt x="685939" y="1155"/>
                  </a:lnTo>
                  <a:lnTo>
                    <a:pt x="686739" y="0"/>
                  </a:lnTo>
                  <a:close/>
                </a:path>
                <a:path w="1092834" h="2221865">
                  <a:moveTo>
                    <a:pt x="721372" y="1880158"/>
                  </a:moveTo>
                  <a:lnTo>
                    <a:pt x="721017" y="1879701"/>
                  </a:lnTo>
                  <a:lnTo>
                    <a:pt x="720598" y="1879612"/>
                  </a:lnTo>
                  <a:lnTo>
                    <a:pt x="718159" y="1878901"/>
                  </a:lnTo>
                  <a:lnTo>
                    <a:pt x="715937" y="1880717"/>
                  </a:lnTo>
                  <a:lnTo>
                    <a:pt x="705446" y="1894560"/>
                  </a:lnTo>
                  <a:lnTo>
                    <a:pt x="704176" y="1896516"/>
                  </a:lnTo>
                  <a:lnTo>
                    <a:pt x="709803" y="1892452"/>
                  </a:lnTo>
                  <a:lnTo>
                    <a:pt x="707936" y="1895068"/>
                  </a:lnTo>
                  <a:lnTo>
                    <a:pt x="703732" y="1899704"/>
                  </a:lnTo>
                  <a:lnTo>
                    <a:pt x="700646" y="1902904"/>
                  </a:lnTo>
                  <a:lnTo>
                    <a:pt x="699109" y="1906219"/>
                  </a:lnTo>
                  <a:lnTo>
                    <a:pt x="698512" y="1907514"/>
                  </a:lnTo>
                  <a:lnTo>
                    <a:pt x="698055" y="1908708"/>
                  </a:lnTo>
                  <a:lnTo>
                    <a:pt x="701344" y="1907578"/>
                  </a:lnTo>
                  <a:lnTo>
                    <a:pt x="709155" y="1899335"/>
                  </a:lnTo>
                  <a:lnTo>
                    <a:pt x="714603" y="1890572"/>
                  </a:lnTo>
                  <a:lnTo>
                    <a:pt x="714451" y="1887601"/>
                  </a:lnTo>
                  <a:lnTo>
                    <a:pt x="721372" y="1880158"/>
                  </a:lnTo>
                  <a:close/>
                </a:path>
                <a:path w="1092834" h="2221865">
                  <a:moveTo>
                    <a:pt x="733234" y="1784642"/>
                  </a:moveTo>
                  <a:lnTo>
                    <a:pt x="719836" y="1796046"/>
                  </a:lnTo>
                  <a:lnTo>
                    <a:pt x="719836" y="1802714"/>
                  </a:lnTo>
                  <a:lnTo>
                    <a:pt x="718718" y="1804047"/>
                  </a:lnTo>
                  <a:lnTo>
                    <a:pt x="718210" y="1804187"/>
                  </a:lnTo>
                  <a:lnTo>
                    <a:pt x="718705" y="1803488"/>
                  </a:lnTo>
                  <a:lnTo>
                    <a:pt x="719836" y="1802714"/>
                  </a:lnTo>
                  <a:lnTo>
                    <a:pt x="719836" y="1796046"/>
                  </a:lnTo>
                  <a:lnTo>
                    <a:pt x="716597" y="1800313"/>
                  </a:lnTo>
                  <a:lnTo>
                    <a:pt x="710044" y="1812112"/>
                  </a:lnTo>
                  <a:lnTo>
                    <a:pt x="707072" y="1818868"/>
                  </a:lnTo>
                  <a:lnTo>
                    <a:pt x="707796" y="1822284"/>
                  </a:lnTo>
                  <a:lnTo>
                    <a:pt x="707872" y="1822767"/>
                  </a:lnTo>
                  <a:lnTo>
                    <a:pt x="707923" y="1823339"/>
                  </a:lnTo>
                  <a:lnTo>
                    <a:pt x="710145" y="1821395"/>
                  </a:lnTo>
                  <a:lnTo>
                    <a:pt x="710704" y="1820303"/>
                  </a:lnTo>
                  <a:lnTo>
                    <a:pt x="711746" y="1817839"/>
                  </a:lnTo>
                  <a:lnTo>
                    <a:pt x="713549" y="1815820"/>
                  </a:lnTo>
                  <a:lnTo>
                    <a:pt x="717981" y="1809165"/>
                  </a:lnTo>
                  <a:lnTo>
                    <a:pt x="721423" y="1804187"/>
                  </a:lnTo>
                  <a:lnTo>
                    <a:pt x="721690" y="1803793"/>
                  </a:lnTo>
                  <a:lnTo>
                    <a:pt x="720788" y="1802714"/>
                  </a:lnTo>
                  <a:lnTo>
                    <a:pt x="720382" y="1802218"/>
                  </a:lnTo>
                  <a:lnTo>
                    <a:pt x="721575" y="1800733"/>
                  </a:lnTo>
                  <a:lnTo>
                    <a:pt x="723277" y="1798840"/>
                  </a:lnTo>
                  <a:lnTo>
                    <a:pt x="724674" y="1795183"/>
                  </a:lnTo>
                  <a:lnTo>
                    <a:pt x="726020" y="1792668"/>
                  </a:lnTo>
                  <a:lnTo>
                    <a:pt x="731075" y="1788833"/>
                  </a:lnTo>
                  <a:lnTo>
                    <a:pt x="731850" y="1787728"/>
                  </a:lnTo>
                  <a:lnTo>
                    <a:pt x="732332" y="1786686"/>
                  </a:lnTo>
                  <a:lnTo>
                    <a:pt x="733234" y="1784642"/>
                  </a:lnTo>
                  <a:close/>
                </a:path>
                <a:path w="1092834" h="2221865">
                  <a:moveTo>
                    <a:pt x="748614" y="938530"/>
                  </a:moveTo>
                  <a:lnTo>
                    <a:pt x="746391" y="938301"/>
                  </a:lnTo>
                  <a:lnTo>
                    <a:pt x="745109" y="938568"/>
                  </a:lnTo>
                  <a:lnTo>
                    <a:pt x="738898" y="940600"/>
                  </a:lnTo>
                  <a:lnTo>
                    <a:pt x="733806" y="941997"/>
                  </a:lnTo>
                  <a:lnTo>
                    <a:pt x="722934" y="946365"/>
                  </a:lnTo>
                  <a:lnTo>
                    <a:pt x="717588" y="946823"/>
                  </a:lnTo>
                  <a:lnTo>
                    <a:pt x="709256" y="948766"/>
                  </a:lnTo>
                  <a:lnTo>
                    <a:pt x="709320" y="948131"/>
                  </a:lnTo>
                  <a:lnTo>
                    <a:pt x="710907" y="945629"/>
                  </a:lnTo>
                  <a:lnTo>
                    <a:pt x="701929" y="947000"/>
                  </a:lnTo>
                  <a:lnTo>
                    <a:pt x="700074" y="947610"/>
                  </a:lnTo>
                  <a:lnTo>
                    <a:pt x="697560" y="948740"/>
                  </a:lnTo>
                  <a:lnTo>
                    <a:pt x="698271" y="948969"/>
                  </a:lnTo>
                  <a:lnTo>
                    <a:pt x="701903" y="949439"/>
                  </a:lnTo>
                  <a:lnTo>
                    <a:pt x="707390" y="948651"/>
                  </a:lnTo>
                  <a:lnTo>
                    <a:pt x="706018" y="950722"/>
                  </a:lnTo>
                  <a:lnTo>
                    <a:pt x="706247" y="952385"/>
                  </a:lnTo>
                  <a:lnTo>
                    <a:pt x="707288" y="952690"/>
                  </a:lnTo>
                  <a:lnTo>
                    <a:pt x="717753" y="950379"/>
                  </a:lnTo>
                  <a:lnTo>
                    <a:pt x="722833" y="948778"/>
                  </a:lnTo>
                  <a:lnTo>
                    <a:pt x="727087" y="949325"/>
                  </a:lnTo>
                  <a:lnTo>
                    <a:pt x="730300" y="948385"/>
                  </a:lnTo>
                  <a:lnTo>
                    <a:pt x="731278" y="947661"/>
                  </a:lnTo>
                  <a:lnTo>
                    <a:pt x="734529" y="945311"/>
                  </a:lnTo>
                  <a:lnTo>
                    <a:pt x="736955" y="942987"/>
                  </a:lnTo>
                  <a:lnTo>
                    <a:pt x="745401" y="940943"/>
                  </a:lnTo>
                  <a:lnTo>
                    <a:pt x="748614" y="938530"/>
                  </a:lnTo>
                  <a:close/>
                </a:path>
                <a:path w="1092834" h="2221865">
                  <a:moveTo>
                    <a:pt x="803897" y="1743392"/>
                  </a:moveTo>
                  <a:lnTo>
                    <a:pt x="803338" y="1742503"/>
                  </a:lnTo>
                  <a:lnTo>
                    <a:pt x="799642" y="1744268"/>
                  </a:lnTo>
                  <a:lnTo>
                    <a:pt x="797318" y="1747647"/>
                  </a:lnTo>
                  <a:lnTo>
                    <a:pt x="785672" y="1763966"/>
                  </a:lnTo>
                  <a:lnTo>
                    <a:pt x="780503" y="1770888"/>
                  </a:lnTo>
                  <a:lnTo>
                    <a:pt x="773836" y="1778876"/>
                  </a:lnTo>
                  <a:lnTo>
                    <a:pt x="772261" y="1781670"/>
                  </a:lnTo>
                  <a:lnTo>
                    <a:pt x="772490" y="1781873"/>
                  </a:lnTo>
                  <a:lnTo>
                    <a:pt x="772502" y="1782203"/>
                  </a:lnTo>
                  <a:lnTo>
                    <a:pt x="772947" y="1782038"/>
                  </a:lnTo>
                  <a:lnTo>
                    <a:pt x="776770" y="1779130"/>
                  </a:lnTo>
                  <a:lnTo>
                    <a:pt x="779868" y="1774990"/>
                  </a:lnTo>
                  <a:lnTo>
                    <a:pt x="785393" y="1768843"/>
                  </a:lnTo>
                  <a:lnTo>
                    <a:pt x="786599" y="1766900"/>
                  </a:lnTo>
                  <a:lnTo>
                    <a:pt x="787184" y="1763649"/>
                  </a:lnTo>
                  <a:lnTo>
                    <a:pt x="788860" y="1761591"/>
                  </a:lnTo>
                  <a:lnTo>
                    <a:pt x="792848" y="1758276"/>
                  </a:lnTo>
                  <a:lnTo>
                    <a:pt x="794359" y="1757337"/>
                  </a:lnTo>
                  <a:lnTo>
                    <a:pt x="797941" y="1753984"/>
                  </a:lnTo>
                  <a:lnTo>
                    <a:pt x="800150" y="1751825"/>
                  </a:lnTo>
                  <a:lnTo>
                    <a:pt x="801382" y="1748485"/>
                  </a:lnTo>
                  <a:lnTo>
                    <a:pt x="802640" y="1745945"/>
                  </a:lnTo>
                  <a:lnTo>
                    <a:pt x="803897" y="1743392"/>
                  </a:lnTo>
                  <a:close/>
                </a:path>
                <a:path w="1092834" h="2221865">
                  <a:moveTo>
                    <a:pt x="821842" y="870178"/>
                  </a:moveTo>
                  <a:lnTo>
                    <a:pt x="814031" y="871156"/>
                  </a:lnTo>
                  <a:lnTo>
                    <a:pt x="811949" y="870051"/>
                  </a:lnTo>
                  <a:lnTo>
                    <a:pt x="807770" y="869454"/>
                  </a:lnTo>
                  <a:lnTo>
                    <a:pt x="806170" y="869581"/>
                  </a:lnTo>
                  <a:lnTo>
                    <a:pt x="803668" y="870635"/>
                  </a:lnTo>
                  <a:lnTo>
                    <a:pt x="802678" y="871232"/>
                  </a:lnTo>
                  <a:lnTo>
                    <a:pt x="801903" y="872096"/>
                  </a:lnTo>
                  <a:lnTo>
                    <a:pt x="802259" y="872477"/>
                  </a:lnTo>
                  <a:lnTo>
                    <a:pt x="802830" y="873404"/>
                  </a:lnTo>
                  <a:lnTo>
                    <a:pt x="805675" y="873747"/>
                  </a:lnTo>
                  <a:lnTo>
                    <a:pt x="799338" y="875271"/>
                  </a:lnTo>
                  <a:lnTo>
                    <a:pt x="796988" y="875868"/>
                  </a:lnTo>
                  <a:lnTo>
                    <a:pt x="794067" y="876388"/>
                  </a:lnTo>
                  <a:lnTo>
                    <a:pt x="791972" y="878332"/>
                  </a:lnTo>
                  <a:lnTo>
                    <a:pt x="794423" y="878192"/>
                  </a:lnTo>
                  <a:lnTo>
                    <a:pt x="795845" y="878598"/>
                  </a:lnTo>
                  <a:lnTo>
                    <a:pt x="796455" y="878662"/>
                  </a:lnTo>
                  <a:lnTo>
                    <a:pt x="801065" y="878382"/>
                  </a:lnTo>
                  <a:lnTo>
                    <a:pt x="803770" y="878395"/>
                  </a:lnTo>
                  <a:lnTo>
                    <a:pt x="797902" y="881697"/>
                  </a:lnTo>
                  <a:lnTo>
                    <a:pt x="800277" y="881519"/>
                  </a:lnTo>
                  <a:lnTo>
                    <a:pt x="802055" y="881278"/>
                  </a:lnTo>
                  <a:lnTo>
                    <a:pt x="804265" y="880999"/>
                  </a:lnTo>
                  <a:lnTo>
                    <a:pt x="806589" y="880745"/>
                  </a:lnTo>
                  <a:lnTo>
                    <a:pt x="807021" y="879132"/>
                  </a:lnTo>
                  <a:lnTo>
                    <a:pt x="808126" y="878484"/>
                  </a:lnTo>
                  <a:lnTo>
                    <a:pt x="808583" y="878382"/>
                  </a:lnTo>
                  <a:lnTo>
                    <a:pt x="809409" y="878192"/>
                  </a:lnTo>
                  <a:lnTo>
                    <a:pt x="812495" y="877493"/>
                  </a:lnTo>
                  <a:lnTo>
                    <a:pt x="816254" y="877189"/>
                  </a:lnTo>
                  <a:lnTo>
                    <a:pt x="817448" y="876414"/>
                  </a:lnTo>
                  <a:lnTo>
                    <a:pt x="820483" y="874433"/>
                  </a:lnTo>
                  <a:lnTo>
                    <a:pt x="813917" y="876414"/>
                  </a:lnTo>
                  <a:lnTo>
                    <a:pt x="813612" y="875766"/>
                  </a:lnTo>
                  <a:lnTo>
                    <a:pt x="813485" y="875436"/>
                  </a:lnTo>
                  <a:lnTo>
                    <a:pt x="813435" y="874991"/>
                  </a:lnTo>
                  <a:lnTo>
                    <a:pt x="814171" y="874560"/>
                  </a:lnTo>
                  <a:lnTo>
                    <a:pt x="815848" y="873518"/>
                  </a:lnTo>
                  <a:lnTo>
                    <a:pt x="818045" y="872451"/>
                  </a:lnTo>
                  <a:lnTo>
                    <a:pt x="820470" y="871156"/>
                  </a:lnTo>
                  <a:lnTo>
                    <a:pt x="821131" y="870800"/>
                  </a:lnTo>
                  <a:lnTo>
                    <a:pt x="821842" y="870178"/>
                  </a:lnTo>
                  <a:close/>
                </a:path>
                <a:path w="1092834" h="2221865">
                  <a:moveTo>
                    <a:pt x="822223" y="1850986"/>
                  </a:moveTo>
                  <a:lnTo>
                    <a:pt x="822096" y="1851139"/>
                  </a:lnTo>
                  <a:lnTo>
                    <a:pt x="822032" y="1851329"/>
                  </a:lnTo>
                  <a:lnTo>
                    <a:pt x="822223" y="1850986"/>
                  </a:lnTo>
                  <a:close/>
                </a:path>
                <a:path w="1092834" h="2221865">
                  <a:moveTo>
                    <a:pt x="829424" y="1840306"/>
                  </a:moveTo>
                  <a:lnTo>
                    <a:pt x="828865" y="1839442"/>
                  </a:lnTo>
                  <a:lnTo>
                    <a:pt x="822490" y="1846313"/>
                  </a:lnTo>
                  <a:lnTo>
                    <a:pt x="818667" y="1850021"/>
                  </a:lnTo>
                  <a:lnTo>
                    <a:pt x="815136" y="1850783"/>
                  </a:lnTo>
                  <a:lnTo>
                    <a:pt x="814425" y="1850110"/>
                  </a:lnTo>
                  <a:lnTo>
                    <a:pt x="811085" y="1854746"/>
                  </a:lnTo>
                  <a:lnTo>
                    <a:pt x="812977" y="1853603"/>
                  </a:lnTo>
                  <a:lnTo>
                    <a:pt x="813993" y="1854479"/>
                  </a:lnTo>
                  <a:lnTo>
                    <a:pt x="813155" y="1855851"/>
                  </a:lnTo>
                  <a:lnTo>
                    <a:pt x="809650" y="1858975"/>
                  </a:lnTo>
                  <a:lnTo>
                    <a:pt x="805916" y="1861591"/>
                  </a:lnTo>
                  <a:lnTo>
                    <a:pt x="796988" y="1872856"/>
                  </a:lnTo>
                  <a:lnTo>
                    <a:pt x="801801" y="1869363"/>
                  </a:lnTo>
                  <a:lnTo>
                    <a:pt x="799426" y="1873199"/>
                  </a:lnTo>
                  <a:lnTo>
                    <a:pt x="799223" y="1874037"/>
                  </a:lnTo>
                  <a:lnTo>
                    <a:pt x="799172" y="1875409"/>
                  </a:lnTo>
                  <a:lnTo>
                    <a:pt x="800100" y="1875040"/>
                  </a:lnTo>
                  <a:lnTo>
                    <a:pt x="802932" y="1873021"/>
                  </a:lnTo>
                  <a:lnTo>
                    <a:pt x="803922" y="1871624"/>
                  </a:lnTo>
                  <a:lnTo>
                    <a:pt x="806310" y="1867242"/>
                  </a:lnTo>
                  <a:lnTo>
                    <a:pt x="808101" y="1864588"/>
                  </a:lnTo>
                  <a:lnTo>
                    <a:pt x="815086" y="1859711"/>
                  </a:lnTo>
                  <a:lnTo>
                    <a:pt x="818553" y="1854987"/>
                  </a:lnTo>
                  <a:lnTo>
                    <a:pt x="822096" y="1851139"/>
                  </a:lnTo>
                  <a:lnTo>
                    <a:pt x="823391" y="1847278"/>
                  </a:lnTo>
                  <a:lnTo>
                    <a:pt x="824649" y="1846033"/>
                  </a:lnTo>
                  <a:lnTo>
                    <a:pt x="826008" y="1844814"/>
                  </a:lnTo>
                  <a:lnTo>
                    <a:pt x="827138" y="1843493"/>
                  </a:lnTo>
                  <a:lnTo>
                    <a:pt x="828408" y="1842008"/>
                  </a:lnTo>
                  <a:lnTo>
                    <a:pt x="829424" y="1840306"/>
                  </a:lnTo>
                  <a:close/>
                </a:path>
                <a:path w="1092834" h="2221865">
                  <a:moveTo>
                    <a:pt x="831354" y="1997341"/>
                  </a:moveTo>
                  <a:lnTo>
                    <a:pt x="830961" y="1997443"/>
                  </a:lnTo>
                  <a:lnTo>
                    <a:pt x="830656" y="1997417"/>
                  </a:lnTo>
                  <a:lnTo>
                    <a:pt x="824903" y="2000732"/>
                  </a:lnTo>
                  <a:lnTo>
                    <a:pt x="816597" y="2010435"/>
                  </a:lnTo>
                  <a:lnTo>
                    <a:pt x="812292" y="2011133"/>
                  </a:lnTo>
                  <a:lnTo>
                    <a:pt x="804824" y="2019109"/>
                  </a:lnTo>
                  <a:lnTo>
                    <a:pt x="789520" y="2041271"/>
                  </a:lnTo>
                  <a:lnTo>
                    <a:pt x="791502" y="2039277"/>
                  </a:lnTo>
                  <a:lnTo>
                    <a:pt x="796455" y="2033651"/>
                  </a:lnTo>
                  <a:lnTo>
                    <a:pt x="800531" y="2026716"/>
                  </a:lnTo>
                  <a:lnTo>
                    <a:pt x="802233" y="2024697"/>
                  </a:lnTo>
                  <a:lnTo>
                    <a:pt x="809980" y="2019503"/>
                  </a:lnTo>
                  <a:lnTo>
                    <a:pt x="813003" y="2016975"/>
                  </a:lnTo>
                  <a:lnTo>
                    <a:pt x="820521" y="2008517"/>
                  </a:lnTo>
                  <a:lnTo>
                    <a:pt x="829856" y="1999310"/>
                  </a:lnTo>
                  <a:lnTo>
                    <a:pt x="830338" y="1998827"/>
                  </a:lnTo>
                  <a:lnTo>
                    <a:pt x="830859" y="1998002"/>
                  </a:lnTo>
                  <a:lnTo>
                    <a:pt x="831354" y="1997341"/>
                  </a:lnTo>
                  <a:close/>
                </a:path>
                <a:path w="1092834" h="2221865">
                  <a:moveTo>
                    <a:pt x="840346" y="590003"/>
                  </a:moveTo>
                  <a:lnTo>
                    <a:pt x="839978" y="590080"/>
                  </a:lnTo>
                  <a:lnTo>
                    <a:pt x="840346" y="590003"/>
                  </a:lnTo>
                  <a:close/>
                </a:path>
                <a:path w="1092834" h="2221865">
                  <a:moveTo>
                    <a:pt x="853986" y="583222"/>
                  </a:moveTo>
                  <a:lnTo>
                    <a:pt x="853681" y="582904"/>
                  </a:lnTo>
                  <a:lnTo>
                    <a:pt x="847140" y="583247"/>
                  </a:lnTo>
                  <a:lnTo>
                    <a:pt x="841857" y="582853"/>
                  </a:lnTo>
                  <a:lnTo>
                    <a:pt x="829691" y="587590"/>
                  </a:lnTo>
                  <a:lnTo>
                    <a:pt x="826338" y="587946"/>
                  </a:lnTo>
                  <a:lnTo>
                    <a:pt x="827011" y="585266"/>
                  </a:lnTo>
                  <a:lnTo>
                    <a:pt x="825868" y="585927"/>
                  </a:lnTo>
                  <a:lnTo>
                    <a:pt x="817333" y="589610"/>
                  </a:lnTo>
                  <a:lnTo>
                    <a:pt x="816762" y="589622"/>
                  </a:lnTo>
                  <a:lnTo>
                    <a:pt x="814666" y="588365"/>
                  </a:lnTo>
                  <a:lnTo>
                    <a:pt x="814844" y="588175"/>
                  </a:lnTo>
                  <a:lnTo>
                    <a:pt x="814184" y="587857"/>
                  </a:lnTo>
                  <a:lnTo>
                    <a:pt x="813435" y="587667"/>
                  </a:lnTo>
                  <a:lnTo>
                    <a:pt x="809675" y="588543"/>
                  </a:lnTo>
                  <a:lnTo>
                    <a:pt x="809358" y="589026"/>
                  </a:lnTo>
                  <a:lnTo>
                    <a:pt x="809790" y="590448"/>
                  </a:lnTo>
                  <a:lnTo>
                    <a:pt x="808812" y="591375"/>
                  </a:lnTo>
                  <a:lnTo>
                    <a:pt x="802665" y="592201"/>
                  </a:lnTo>
                  <a:lnTo>
                    <a:pt x="801154" y="592658"/>
                  </a:lnTo>
                  <a:lnTo>
                    <a:pt x="800430" y="593115"/>
                  </a:lnTo>
                  <a:lnTo>
                    <a:pt x="800798" y="593496"/>
                  </a:lnTo>
                  <a:lnTo>
                    <a:pt x="807148" y="592467"/>
                  </a:lnTo>
                  <a:lnTo>
                    <a:pt x="811491" y="592836"/>
                  </a:lnTo>
                  <a:lnTo>
                    <a:pt x="823252" y="590143"/>
                  </a:lnTo>
                  <a:lnTo>
                    <a:pt x="825246" y="590397"/>
                  </a:lnTo>
                  <a:lnTo>
                    <a:pt x="827011" y="592480"/>
                  </a:lnTo>
                  <a:lnTo>
                    <a:pt x="830287" y="592264"/>
                  </a:lnTo>
                  <a:lnTo>
                    <a:pt x="835825" y="590867"/>
                  </a:lnTo>
                  <a:lnTo>
                    <a:pt x="839978" y="590080"/>
                  </a:lnTo>
                  <a:lnTo>
                    <a:pt x="840155" y="589546"/>
                  </a:lnTo>
                  <a:lnTo>
                    <a:pt x="840473" y="589000"/>
                  </a:lnTo>
                  <a:lnTo>
                    <a:pt x="840257" y="587222"/>
                  </a:lnTo>
                  <a:lnTo>
                    <a:pt x="842568" y="586117"/>
                  </a:lnTo>
                  <a:lnTo>
                    <a:pt x="847966" y="585127"/>
                  </a:lnTo>
                  <a:lnTo>
                    <a:pt x="850087" y="584695"/>
                  </a:lnTo>
                  <a:lnTo>
                    <a:pt x="853173" y="583742"/>
                  </a:lnTo>
                  <a:lnTo>
                    <a:pt x="853986" y="583222"/>
                  </a:lnTo>
                  <a:close/>
                </a:path>
                <a:path w="1092834" h="2221865">
                  <a:moveTo>
                    <a:pt x="878954" y="1677657"/>
                  </a:moveTo>
                  <a:lnTo>
                    <a:pt x="878268" y="1677276"/>
                  </a:lnTo>
                  <a:lnTo>
                    <a:pt x="871080" y="1683664"/>
                  </a:lnTo>
                  <a:lnTo>
                    <a:pt x="866559" y="1687144"/>
                  </a:lnTo>
                  <a:lnTo>
                    <a:pt x="859536" y="1696288"/>
                  </a:lnTo>
                  <a:lnTo>
                    <a:pt x="856691" y="1699310"/>
                  </a:lnTo>
                  <a:lnTo>
                    <a:pt x="852208" y="1703006"/>
                  </a:lnTo>
                  <a:lnTo>
                    <a:pt x="850582" y="1704835"/>
                  </a:lnTo>
                  <a:lnTo>
                    <a:pt x="848982" y="1706829"/>
                  </a:lnTo>
                  <a:lnTo>
                    <a:pt x="848601" y="1707438"/>
                  </a:lnTo>
                  <a:lnTo>
                    <a:pt x="847940" y="1708353"/>
                  </a:lnTo>
                  <a:lnTo>
                    <a:pt x="847940" y="1708886"/>
                  </a:lnTo>
                  <a:lnTo>
                    <a:pt x="848398" y="1708823"/>
                  </a:lnTo>
                  <a:lnTo>
                    <a:pt x="851712" y="1706943"/>
                  </a:lnTo>
                  <a:lnTo>
                    <a:pt x="855395" y="1702803"/>
                  </a:lnTo>
                  <a:lnTo>
                    <a:pt x="861250" y="1698078"/>
                  </a:lnTo>
                  <a:lnTo>
                    <a:pt x="861542" y="1698485"/>
                  </a:lnTo>
                  <a:lnTo>
                    <a:pt x="859028" y="1702320"/>
                  </a:lnTo>
                  <a:lnTo>
                    <a:pt x="856932" y="1705470"/>
                  </a:lnTo>
                  <a:lnTo>
                    <a:pt x="857834" y="1706054"/>
                  </a:lnTo>
                  <a:lnTo>
                    <a:pt x="859243" y="1704860"/>
                  </a:lnTo>
                  <a:lnTo>
                    <a:pt x="863396" y="1700466"/>
                  </a:lnTo>
                  <a:lnTo>
                    <a:pt x="866000" y="1697443"/>
                  </a:lnTo>
                  <a:lnTo>
                    <a:pt x="870369" y="1693557"/>
                  </a:lnTo>
                  <a:lnTo>
                    <a:pt x="872401" y="1691614"/>
                  </a:lnTo>
                  <a:lnTo>
                    <a:pt x="876223" y="1686661"/>
                  </a:lnTo>
                  <a:lnTo>
                    <a:pt x="873658" y="1688058"/>
                  </a:lnTo>
                  <a:lnTo>
                    <a:pt x="873836" y="1685455"/>
                  </a:lnTo>
                  <a:lnTo>
                    <a:pt x="878954" y="1677657"/>
                  </a:lnTo>
                  <a:close/>
                </a:path>
                <a:path w="1092834" h="2221865">
                  <a:moveTo>
                    <a:pt x="898575" y="806843"/>
                  </a:moveTo>
                  <a:lnTo>
                    <a:pt x="898385" y="806792"/>
                  </a:lnTo>
                  <a:lnTo>
                    <a:pt x="898575" y="806843"/>
                  </a:lnTo>
                  <a:close/>
                </a:path>
                <a:path w="1092834" h="2221865">
                  <a:moveTo>
                    <a:pt x="905116" y="805954"/>
                  </a:moveTo>
                  <a:lnTo>
                    <a:pt x="904862" y="805942"/>
                  </a:lnTo>
                  <a:lnTo>
                    <a:pt x="904621" y="805929"/>
                  </a:lnTo>
                  <a:lnTo>
                    <a:pt x="904836" y="805954"/>
                  </a:lnTo>
                  <a:lnTo>
                    <a:pt x="904709" y="805992"/>
                  </a:lnTo>
                  <a:lnTo>
                    <a:pt x="904570" y="805954"/>
                  </a:lnTo>
                  <a:lnTo>
                    <a:pt x="904328" y="806094"/>
                  </a:lnTo>
                  <a:lnTo>
                    <a:pt x="904621" y="806030"/>
                  </a:lnTo>
                  <a:lnTo>
                    <a:pt x="904811" y="806030"/>
                  </a:lnTo>
                  <a:lnTo>
                    <a:pt x="905116" y="805954"/>
                  </a:lnTo>
                  <a:close/>
                </a:path>
                <a:path w="1092834" h="2221865">
                  <a:moveTo>
                    <a:pt x="906132" y="1641068"/>
                  </a:moveTo>
                  <a:lnTo>
                    <a:pt x="906005" y="1641182"/>
                  </a:lnTo>
                  <a:lnTo>
                    <a:pt x="905789" y="1641360"/>
                  </a:lnTo>
                  <a:lnTo>
                    <a:pt x="906132" y="1641144"/>
                  </a:lnTo>
                  <a:close/>
                </a:path>
                <a:path w="1092834" h="2221865">
                  <a:moveTo>
                    <a:pt x="906640" y="1636979"/>
                  </a:moveTo>
                  <a:lnTo>
                    <a:pt x="906551" y="1637131"/>
                  </a:lnTo>
                  <a:lnTo>
                    <a:pt x="906640" y="1637004"/>
                  </a:lnTo>
                  <a:close/>
                </a:path>
                <a:path w="1092834" h="2221865">
                  <a:moveTo>
                    <a:pt x="908735" y="1639341"/>
                  </a:moveTo>
                  <a:lnTo>
                    <a:pt x="908570" y="1639417"/>
                  </a:lnTo>
                  <a:lnTo>
                    <a:pt x="908354" y="1639595"/>
                  </a:lnTo>
                  <a:lnTo>
                    <a:pt x="908735" y="1639341"/>
                  </a:lnTo>
                  <a:close/>
                </a:path>
                <a:path w="1092834" h="2221865">
                  <a:moveTo>
                    <a:pt x="911567" y="2100033"/>
                  </a:moveTo>
                  <a:lnTo>
                    <a:pt x="911542" y="2097620"/>
                  </a:lnTo>
                  <a:lnTo>
                    <a:pt x="911123" y="2096858"/>
                  </a:lnTo>
                  <a:lnTo>
                    <a:pt x="908164" y="2099373"/>
                  </a:lnTo>
                  <a:lnTo>
                    <a:pt x="906208" y="2101024"/>
                  </a:lnTo>
                  <a:lnTo>
                    <a:pt x="903465" y="2103602"/>
                  </a:lnTo>
                  <a:lnTo>
                    <a:pt x="897851" y="2104694"/>
                  </a:lnTo>
                  <a:lnTo>
                    <a:pt x="890689" y="2115820"/>
                  </a:lnTo>
                  <a:lnTo>
                    <a:pt x="885647" y="2118817"/>
                  </a:lnTo>
                  <a:lnTo>
                    <a:pt x="885278" y="2119426"/>
                  </a:lnTo>
                  <a:lnTo>
                    <a:pt x="884605" y="2120366"/>
                  </a:lnTo>
                  <a:lnTo>
                    <a:pt x="884758" y="2121344"/>
                  </a:lnTo>
                  <a:lnTo>
                    <a:pt x="885202" y="2121789"/>
                  </a:lnTo>
                  <a:lnTo>
                    <a:pt x="885672" y="2124494"/>
                  </a:lnTo>
                  <a:lnTo>
                    <a:pt x="886891" y="2124227"/>
                  </a:lnTo>
                  <a:lnTo>
                    <a:pt x="895997" y="2114042"/>
                  </a:lnTo>
                  <a:lnTo>
                    <a:pt x="900709" y="2110232"/>
                  </a:lnTo>
                  <a:lnTo>
                    <a:pt x="908596" y="2103513"/>
                  </a:lnTo>
                  <a:lnTo>
                    <a:pt x="910856" y="2101443"/>
                  </a:lnTo>
                  <a:lnTo>
                    <a:pt x="911567" y="2100033"/>
                  </a:lnTo>
                  <a:close/>
                </a:path>
                <a:path w="1092834" h="2221865">
                  <a:moveTo>
                    <a:pt x="922883" y="807554"/>
                  </a:moveTo>
                  <a:lnTo>
                    <a:pt x="922413" y="806272"/>
                  </a:lnTo>
                  <a:lnTo>
                    <a:pt x="919378" y="807389"/>
                  </a:lnTo>
                  <a:lnTo>
                    <a:pt x="912583" y="807770"/>
                  </a:lnTo>
                  <a:lnTo>
                    <a:pt x="907732" y="807885"/>
                  </a:lnTo>
                  <a:lnTo>
                    <a:pt x="899109" y="809637"/>
                  </a:lnTo>
                  <a:lnTo>
                    <a:pt x="899680" y="809028"/>
                  </a:lnTo>
                  <a:lnTo>
                    <a:pt x="904328" y="806107"/>
                  </a:lnTo>
                  <a:lnTo>
                    <a:pt x="902131" y="806615"/>
                  </a:lnTo>
                  <a:lnTo>
                    <a:pt x="898575" y="806843"/>
                  </a:lnTo>
                  <a:lnTo>
                    <a:pt x="895667" y="807631"/>
                  </a:lnTo>
                  <a:lnTo>
                    <a:pt x="892797" y="808532"/>
                  </a:lnTo>
                  <a:lnTo>
                    <a:pt x="885482" y="810196"/>
                  </a:lnTo>
                  <a:lnTo>
                    <a:pt x="886193" y="810602"/>
                  </a:lnTo>
                  <a:lnTo>
                    <a:pt x="890968" y="811580"/>
                  </a:lnTo>
                  <a:lnTo>
                    <a:pt x="891794" y="813320"/>
                  </a:lnTo>
                  <a:lnTo>
                    <a:pt x="900201" y="812342"/>
                  </a:lnTo>
                  <a:lnTo>
                    <a:pt x="900798" y="812609"/>
                  </a:lnTo>
                  <a:lnTo>
                    <a:pt x="899185" y="814209"/>
                  </a:lnTo>
                  <a:lnTo>
                    <a:pt x="900531" y="814311"/>
                  </a:lnTo>
                  <a:lnTo>
                    <a:pt x="919175" y="810374"/>
                  </a:lnTo>
                  <a:lnTo>
                    <a:pt x="921169" y="809663"/>
                  </a:lnTo>
                  <a:lnTo>
                    <a:pt x="922248" y="808469"/>
                  </a:lnTo>
                  <a:lnTo>
                    <a:pt x="922883" y="807554"/>
                  </a:lnTo>
                  <a:close/>
                </a:path>
                <a:path w="1092834" h="2221865">
                  <a:moveTo>
                    <a:pt x="933564" y="568413"/>
                  </a:moveTo>
                  <a:lnTo>
                    <a:pt x="930236" y="568490"/>
                  </a:lnTo>
                  <a:lnTo>
                    <a:pt x="933221" y="566521"/>
                  </a:lnTo>
                  <a:lnTo>
                    <a:pt x="924445" y="567855"/>
                  </a:lnTo>
                  <a:lnTo>
                    <a:pt x="923163" y="567347"/>
                  </a:lnTo>
                  <a:lnTo>
                    <a:pt x="914044" y="568071"/>
                  </a:lnTo>
                  <a:lnTo>
                    <a:pt x="908494" y="567702"/>
                  </a:lnTo>
                  <a:lnTo>
                    <a:pt x="898829" y="570509"/>
                  </a:lnTo>
                  <a:lnTo>
                    <a:pt x="891298" y="572160"/>
                  </a:lnTo>
                  <a:lnTo>
                    <a:pt x="890384" y="573798"/>
                  </a:lnTo>
                  <a:lnTo>
                    <a:pt x="891489" y="573963"/>
                  </a:lnTo>
                  <a:lnTo>
                    <a:pt x="897153" y="573366"/>
                  </a:lnTo>
                  <a:lnTo>
                    <a:pt x="897953" y="573913"/>
                  </a:lnTo>
                  <a:lnTo>
                    <a:pt x="893127" y="576719"/>
                  </a:lnTo>
                  <a:lnTo>
                    <a:pt x="898347" y="576300"/>
                  </a:lnTo>
                  <a:lnTo>
                    <a:pt x="903643" y="575894"/>
                  </a:lnTo>
                  <a:lnTo>
                    <a:pt x="910374" y="573620"/>
                  </a:lnTo>
                  <a:lnTo>
                    <a:pt x="921588" y="572947"/>
                  </a:lnTo>
                  <a:lnTo>
                    <a:pt x="925283" y="570903"/>
                  </a:lnTo>
                  <a:lnTo>
                    <a:pt x="932395" y="569137"/>
                  </a:lnTo>
                  <a:lnTo>
                    <a:pt x="933564" y="568413"/>
                  </a:lnTo>
                  <a:close/>
                </a:path>
                <a:path w="1092834" h="2221865">
                  <a:moveTo>
                    <a:pt x="947115" y="1595450"/>
                  </a:moveTo>
                  <a:lnTo>
                    <a:pt x="945857" y="1595526"/>
                  </a:lnTo>
                  <a:lnTo>
                    <a:pt x="939812" y="1599069"/>
                  </a:lnTo>
                  <a:lnTo>
                    <a:pt x="933094" y="1605597"/>
                  </a:lnTo>
                  <a:lnTo>
                    <a:pt x="927785" y="1610055"/>
                  </a:lnTo>
                  <a:lnTo>
                    <a:pt x="921423" y="1620050"/>
                  </a:lnTo>
                  <a:lnTo>
                    <a:pt x="917397" y="1624368"/>
                  </a:lnTo>
                  <a:lnTo>
                    <a:pt x="910285" y="1631645"/>
                  </a:lnTo>
                  <a:lnTo>
                    <a:pt x="908316" y="1634439"/>
                  </a:lnTo>
                  <a:lnTo>
                    <a:pt x="906653" y="1637017"/>
                  </a:lnTo>
                  <a:lnTo>
                    <a:pt x="906576" y="1637906"/>
                  </a:lnTo>
                  <a:lnTo>
                    <a:pt x="907008" y="1638338"/>
                  </a:lnTo>
                  <a:lnTo>
                    <a:pt x="905725" y="1640281"/>
                  </a:lnTo>
                  <a:lnTo>
                    <a:pt x="905941" y="1640001"/>
                  </a:lnTo>
                  <a:lnTo>
                    <a:pt x="906119" y="1641068"/>
                  </a:lnTo>
                  <a:lnTo>
                    <a:pt x="907122" y="1640116"/>
                  </a:lnTo>
                  <a:lnTo>
                    <a:pt x="907948" y="1639519"/>
                  </a:lnTo>
                  <a:lnTo>
                    <a:pt x="908507" y="1639430"/>
                  </a:lnTo>
                  <a:lnTo>
                    <a:pt x="912355" y="1635061"/>
                  </a:lnTo>
                  <a:lnTo>
                    <a:pt x="913485" y="1632902"/>
                  </a:lnTo>
                  <a:lnTo>
                    <a:pt x="915936" y="1628292"/>
                  </a:lnTo>
                  <a:lnTo>
                    <a:pt x="919162" y="1624190"/>
                  </a:lnTo>
                  <a:lnTo>
                    <a:pt x="925068" y="1620189"/>
                  </a:lnTo>
                  <a:lnTo>
                    <a:pt x="926706" y="1618500"/>
                  </a:lnTo>
                  <a:lnTo>
                    <a:pt x="929436" y="1613001"/>
                  </a:lnTo>
                  <a:lnTo>
                    <a:pt x="933094" y="1609915"/>
                  </a:lnTo>
                  <a:lnTo>
                    <a:pt x="939304" y="1603641"/>
                  </a:lnTo>
                  <a:lnTo>
                    <a:pt x="939850" y="1603603"/>
                  </a:lnTo>
                  <a:lnTo>
                    <a:pt x="939330" y="1606854"/>
                  </a:lnTo>
                  <a:lnTo>
                    <a:pt x="939050" y="1607426"/>
                  </a:lnTo>
                  <a:lnTo>
                    <a:pt x="941438" y="1605178"/>
                  </a:lnTo>
                  <a:lnTo>
                    <a:pt x="947115" y="1595450"/>
                  </a:lnTo>
                  <a:close/>
                </a:path>
                <a:path w="1092834" h="2221865">
                  <a:moveTo>
                    <a:pt x="967092" y="1648752"/>
                  </a:moveTo>
                  <a:lnTo>
                    <a:pt x="965492" y="1648574"/>
                  </a:lnTo>
                  <a:lnTo>
                    <a:pt x="965771" y="1646910"/>
                  </a:lnTo>
                  <a:lnTo>
                    <a:pt x="960488" y="1652219"/>
                  </a:lnTo>
                  <a:lnTo>
                    <a:pt x="959065" y="1652803"/>
                  </a:lnTo>
                  <a:lnTo>
                    <a:pt x="954405" y="1655305"/>
                  </a:lnTo>
                  <a:lnTo>
                    <a:pt x="951039" y="1658010"/>
                  </a:lnTo>
                  <a:lnTo>
                    <a:pt x="947864" y="1662125"/>
                  </a:lnTo>
                  <a:lnTo>
                    <a:pt x="946124" y="1664017"/>
                  </a:lnTo>
                  <a:lnTo>
                    <a:pt x="944791" y="1665185"/>
                  </a:lnTo>
                  <a:lnTo>
                    <a:pt x="944295" y="1666938"/>
                  </a:lnTo>
                  <a:lnTo>
                    <a:pt x="945324" y="1666265"/>
                  </a:lnTo>
                  <a:lnTo>
                    <a:pt x="947826" y="1664398"/>
                  </a:lnTo>
                  <a:lnTo>
                    <a:pt x="949871" y="1662531"/>
                  </a:lnTo>
                  <a:lnTo>
                    <a:pt x="952639" y="1661642"/>
                  </a:lnTo>
                  <a:lnTo>
                    <a:pt x="948791" y="1665757"/>
                  </a:lnTo>
                  <a:lnTo>
                    <a:pt x="948651" y="1666989"/>
                  </a:lnTo>
                  <a:lnTo>
                    <a:pt x="948613" y="1667751"/>
                  </a:lnTo>
                  <a:lnTo>
                    <a:pt x="947839" y="1669186"/>
                  </a:lnTo>
                  <a:lnTo>
                    <a:pt x="946759" y="1672412"/>
                  </a:lnTo>
                  <a:lnTo>
                    <a:pt x="948131" y="1671612"/>
                  </a:lnTo>
                  <a:lnTo>
                    <a:pt x="953528" y="1666341"/>
                  </a:lnTo>
                  <a:lnTo>
                    <a:pt x="955065" y="1665097"/>
                  </a:lnTo>
                  <a:lnTo>
                    <a:pt x="949096" y="1673148"/>
                  </a:lnTo>
                  <a:lnTo>
                    <a:pt x="949452" y="1673542"/>
                  </a:lnTo>
                  <a:lnTo>
                    <a:pt x="949921" y="1674126"/>
                  </a:lnTo>
                  <a:lnTo>
                    <a:pt x="951725" y="1671802"/>
                  </a:lnTo>
                  <a:lnTo>
                    <a:pt x="956005" y="1666709"/>
                  </a:lnTo>
                  <a:lnTo>
                    <a:pt x="958964" y="1663306"/>
                  </a:lnTo>
                  <a:lnTo>
                    <a:pt x="964247" y="1659712"/>
                  </a:lnTo>
                  <a:lnTo>
                    <a:pt x="965288" y="1657692"/>
                  </a:lnTo>
                  <a:lnTo>
                    <a:pt x="965809" y="1654886"/>
                  </a:lnTo>
                  <a:lnTo>
                    <a:pt x="965174" y="1654568"/>
                  </a:lnTo>
                  <a:lnTo>
                    <a:pt x="958913" y="1659826"/>
                  </a:lnTo>
                  <a:lnTo>
                    <a:pt x="957262" y="1661134"/>
                  </a:lnTo>
                  <a:lnTo>
                    <a:pt x="957618" y="1659953"/>
                  </a:lnTo>
                  <a:lnTo>
                    <a:pt x="957567" y="1659305"/>
                  </a:lnTo>
                  <a:lnTo>
                    <a:pt x="957567" y="1658454"/>
                  </a:lnTo>
                  <a:lnTo>
                    <a:pt x="958532" y="1656918"/>
                  </a:lnTo>
                  <a:lnTo>
                    <a:pt x="960031" y="1655470"/>
                  </a:lnTo>
                  <a:lnTo>
                    <a:pt x="967041" y="1649323"/>
                  </a:lnTo>
                  <a:lnTo>
                    <a:pt x="967092" y="1648752"/>
                  </a:lnTo>
                  <a:close/>
                </a:path>
                <a:path w="1092834" h="2221865">
                  <a:moveTo>
                    <a:pt x="974001" y="1659940"/>
                  </a:moveTo>
                  <a:lnTo>
                    <a:pt x="973670" y="1660359"/>
                  </a:lnTo>
                  <a:lnTo>
                    <a:pt x="973772" y="1660220"/>
                  </a:lnTo>
                  <a:lnTo>
                    <a:pt x="973899" y="1660080"/>
                  </a:lnTo>
                  <a:lnTo>
                    <a:pt x="974001" y="1659940"/>
                  </a:lnTo>
                  <a:close/>
                </a:path>
                <a:path w="1092834" h="2221865">
                  <a:moveTo>
                    <a:pt x="1000480" y="853033"/>
                  </a:moveTo>
                  <a:lnTo>
                    <a:pt x="998461" y="852436"/>
                  </a:lnTo>
                  <a:lnTo>
                    <a:pt x="992301" y="853554"/>
                  </a:lnTo>
                  <a:lnTo>
                    <a:pt x="990447" y="854087"/>
                  </a:lnTo>
                  <a:lnTo>
                    <a:pt x="982497" y="855814"/>
                  </a:lnTo>
                  <a:lnTo>
                    <a:pt x="975868" y="856564"/>
                  </a:lnTo>
                  <a:lnTo>
                    <a:pt x="970089" y="856653"/>
                  </a:lnTo>
                  <a:lnTo>
                    <a:pt x="964272" y="856462"/>
                  </a:lnTo>
                  <a:lnTo>
                    <a:pt x="964463" y="856005"/>
                  </a:lnTo>
                  <a:lnTo>
                    <a:pt x="965263" y="855522"/>
                  </a:lnTo>
                  <a:lnTo>
                    <a:pt x="966965" y="855078"/>
                  </a:lnTo>
                  <a:lnTo>
                    <a:pt x="972985" y="855624"/>
                  </a:lnTo>
                  <a:lnTo>
                    <a:pt x="981113" y="853630"/>
                  </a:lnTo>
                  <a:lnTo>
                    <a:pt x="988745" y="852131"/>
                  </a:lnTo>
                  <a:lnTo>
                    <a:pt x="990358" y="851217"/>
                  </a:lnTo>
                  <a:lnTo>
                    <a:pt x="989926" y="851115"/>
                  </a:lnTo>
                  <a:lnTo>
                    <a:pt x="987793" y="851344"/>
                  </a:lnTo>
                  <a:lnTo>
                    <a:pt x="985710" y="851738"/>
                  </a:lnTo>
                  <a:lnTo>
                    <a:pt x="978700" y="851890"/>
                  </a:lnTo>
                  <a:lnTo>
                    <a:pt x="973099" y="852220"/>
                  </a:lnTo>
                  <a:lnTo>
                    <a:pt x="964819" y="854506"/>
                  </a:lnTo>
                  <a:lnTo>
                    <a:pt x="962850" y="854748"/>
                  </a:lnTo>
                  <a:lnTo>
                    <a:pt x="958265" y="855522"/>
                  </a:lnTo>
                  <a:lnTo>
                    <a:pt x="952500" y="855154"/>
                  </a:lnTo>
                  <a:lnTo>
                    <a:pt x="945845" y="859383"/>
                  </a:lnTo>
                  <a:lnTo>
                    <a:pt x="955878" y="857338"/>
                  </a:lnTo>
                  <a:lnTo>
                    <a:pt x="957986" y="858024"/>
                  </a:lnTo>
                  <a:lnTo>
                    <a:pt x="962355" y="859472"/>
                  </a:lnTo>
                  <a:lnTo>
                    <a:pt x="972997" y="857161"/>
                  </a:lnTo>
                  <a:lnTo>
                    <a:pt x="979855" y="857427"/>
                  </a:lnTo>
                  <a:lnTo>
                    <a:pt x="981278" y="857186"/>
                  </a:lnTo>
                  <a:lnTo>
                    <a:pt x="986840" y="855243"/>
                  </a:lnTo>
                  <a:lnTo>
                    <a:pt x="990282" y="855408"/>
                  </a:lnTo>
                  <a:lnTo>
                    <a:pt x="997953" y="854494"/>
                  </a:lnTo>
                  <a:lnTo>
                    <a:pt x="1000480" y="853033"/>
                  </a:lnTo>
                  <a:close/>
                </a:path>
                <a:path w="1092834" h="2221865">
                  <a:moveTo>
                    <a:pt x="1009853" y="1616583"/>
                  </a:moveTo>
                  <a:lnTo>
                    <a:pt x="1005840" y="1619605"/>
                  </a:lnTo>
                  <a:lnTo>
                    <a:pt x="1002334" y="1623441"/>
                  </a:lnTo>
                  <a:lnTo>
                    <a:pt x="998512" y="1630819"/>
                  </a:lnTo>
                  <a:lnTo>
                    <a:pt x="996721" y="1632737"/>
                  </a:lnTo>
                  <a:lnTo>
                    <a:pt x="989698" y="1636636"/>
                  </a:lnTo>
                  <a:lnTo>
                    <a:pt x="983792" y="1645970"/>
                  </a:lnTo>
                  <a:lnTo>
                    <a:pt x="978890" y="1648320"/>
                  </a:lnTo>
                  <a:lnTo>
                    <a:pt x="977214" y="1650301"/>
                  </a:lnTo>
                  <a:lnTo>
                    <a:pt x="973556" y="1655051"/>
                  </a:lnTo>
                  <a:lnTo>
                    <a:pt x="974001" y="1655533"/>
                  </a:lnTo>
                  <a:lnTo>
                    <a:pt x="974636" y="1655216"/>
                  </a:lnTo>
                  <a:lnTo>
                    <a:pt x="976858" y="1653667"/>
                  </a:lnTo>
                  <a:lnTo>
                    <a:pt x="980059" y="1650111"/>
                  </a:lnTo>
                  <a:lnTo>
                    <a:pt x="979868" y="1652333"/>
                  </a:lnTo>
                  <a:lnTo>
                    <a:pt x="977087" y="1655775"/>
                  </a:lnTo>
                  <a:lnTo>
                    <a:pt x="974001" y="1659940"/>
                  </a:lnTo>
                  <a:lnTo>
                    <a:pt x="975969" y="1659623"/>
                  </a:lnTo>
                  <a:lnTo>
                    <a:pt x="978903" y="1657807"/>
                  </a:lnTo>
                  <a:lnTo>
                    <a:pt x="986332" y="1648714"/>
                  </a:lnTo>
                  <a:lnTo>
                    <a:pt x="992035" y="1644027"/>
                  </a:lnTo>
                  <a:lnTo>
                    <a:pt x="995375" y="1635404"/>
                  </a:lnTo>
                  <a:lnTo>
                    <a:pt x="998512" y="1631061"/>
                  </a:lnTo>
                  <a:lnTo>
                    <a:pt x="1004493" y="1626679"/>
                  </a:lnTo>
                  <a:lnTo>
                    <a:pt x="1005090" y="1625346"/>
                  </a:lnTo>
                  <a:lnTo>
                    <a:pt x="1008100" y="1620875"/>
                  </a:lnTo>
                  <a:lnTo>
                    <a:pt x="1009853" y="1616583"/>
                  </a:lnTo>
                  <a:close/>
                </a:path>
                <a:path w="1092834" h="2221865">
                  <a:moveTo>
                    <a:pt x="1021753" y="1505038"/>
                  </a:moveTo>
                  <a:lnTo>
                    <a:pt x="1021511" y="1505204"/>
                  </a:lnTo>
                  <a:lnTo>
                    <a:pt x="1021270" y="1505546"/>
                  </a:lnTo>
                  <a:lnTo>
                    <a:pt x="1021422" y="1505381"/>
                  </a:lnTo>
                  <a:lnTo>
                    <a:pt x="1021588" y="1505204"/>
                  </a:lnTo>
                  <a:lnTo>
                    <a:pt x="1021753" y="1505038"/>
                  </a:lnTo>
                  <a:close/>
                </a:path>
                <a:path w="1092834" h="2221865">
                  <a:moveTo>
                    <a:pt x="1056779" y="1468475"/>
                  </a:moveTo>
                  <a:lnTo>
                    <a:pt x="1056589" y="1468780"/>
                  </a:lnTo>
                  <a:lnTo>
                    <a:pt x="1056716" y="1468640"/>
                  </a:lnTo>
                  <a:lnTo>
                    <a:pt x="1056779" y="1468475"/>
                  </a:lnTo>
                  <a:close/>
                </a:path>
                <a:path w="1092834" h="2221865">
                  <a:moveTo>
                    <a:pt x="1069594" y="1453159"/>
                  </a:moveTo>
                  <a:lnTo>
                    <a:pt x="1069327" y="1452638"/>
                  </a:lnTo>
                  <a:lnTo>
                    <a:pt x="1066533" y="1454658"/>
                  </a:lnTo>
                  <a:lnTo>
                    <a:pt x="1062596" y="1459953"/>
                  </a:lnTo>
                  <a:lnTo>
                    <a:pt x="1062520" y="1460982"/>
                  </a:lnTo>
                  <a:lnTo>
                    <a:pt x="1060780" y="1464729"/>
                  </a:lnTo>
                  <a:lnTo>
                    <a:pt x="1058773" y="1466697"/>
                  </a:lnTo>
                  <a:lnTo>
                    <a:pt x="1056792" y="1468577"/>
                  </a:lnTo>
                  <a:lnTo>
                    <a:pt x="1057071" y="1469440"/>
                  </a:lnTo>
                  <a:lnTo>
                    <a:pt x="1056627" y="1470710"/>
                  </a:lnTo>
                  <a:lnTo>
                    <a:pt x="1039304" y="1488592"/>
                  </a:lnTo>
                  <a:lnTo>
                    <a:pt x="1037539" y="1490611"/>
                  </a:lnTo>
                  <a:lnTo>
                    <a:pt x="1031494" y="1494294"/>
                  </a:lnTo>
                  <a:lnTo>
                    <a:pt x="1026591" y="1499971"/>
                  </a:lnTo>
                  <a:lnTo>
                    <a:pt x="1021753" y="1505038"/>
                  </a:lnTo>
                  <a:lnTo>
                    <a:pt x="1023924" y="1504048"/>
                  </a:lnTo>
                  <a:lnTo>
                    <a:pt x="1027747" y="1499946"/>
                  </a:lnTo>
                  <a:lnTo>
                    <a:pt x="1029411" y="1500276"/>
                  </a:lnTo>
                  <a:lnTo>
                    <a:pt x="1030554" y="1500466"/>
                  </a:lnTo>
                  <a:lnTo>
                    <a:pt x="1031087" y="1499946"/>
                  </a:lnTo>
                  <a:lnTo>
                    <a:pt x="1037170" y="1494167"/>
                  </a:lnTo>
                  <a:lnTo>
                    <a:pt x="1043914" y="1484757"/>
                  </a:lnTo>
                  <a:lnTo>
                    <a:pt x="1048270" y="1484718"/>
                  </a:lnTo>
                  <a:lnTo>
                    <a:pt x="1049667" y="1483525"/>
                  </a:lnTo>
                  <a:lnTo>
                    <a:pt x="1053299" y="1477175"/>
                  </a:lnTo>
                  <a:lnTo>
                    <a:pt x="1055573" y="1474266"/>
                  </a:lnTo>
                  <a:lnTo>
                    <a:pt x="1064044" y="1465097"/>
                  </a:lnTo>
                  <a:lnTo>
                    <a:pt x="1068781" y="1457502"/>
                  </a:lnTo>
                  <a:lnTo>
                    <a:pt x="1069594" y="1453159"/>
                  </a:lnTo>
                  <a:close/>
                </a:path>
                <a:path w="1092834" h="2221865">
                  <a:moveTo>
                    <a:pt x="1085329" y="1397698"/>
                  </a:moveTo>
                  <a:lnTo>
                    <a:pt x="1085113" y="1398041"/>
                  </a:lnTo>
                  <a:lnTo>
                    <a:pt x="1085329" y="1397711"/>
                  </a:lnTo>
                  <a:close/>
                </a:path>
                <a:path w="1092834" h="2221865">
                  <a:moveTo>
                    <a:pt x="1092212" y="1379931"/>
                  </a:moveTo>
                  <a:lnTo>
                    <a:pt x="1088809" y="1384617"/>
                  </a:lnTo>
                  <a:lnTo>
                    <a:pt x="1087437" y="1387690"/>
                  </a:lnTo>
                  <a:lnTo>
                    <a:pt x="1089825" y="1389888"/>
                  </a:lnTo>
                  <a:lnTo>
                    <a:pt x="1088796" y="1392796"/>
                  </a:lnTo>
                  <a:lnTo>
                    <a:pt x="1085342" y="1397711"/>
                  </a:lnTo>
                  <a:lnTo>
                    <a:pt x="1085697" y="1398041"/>
                  </a:lnTo>
                  <a:lnTo>
                    <a:pt x="1085735" y="1398790"/>
                  </a:lnTo>
                  <a:lnTo>
                    <a:pt x="1087348" y="1397393"/>
                  </a:lnTo>
                  <a:lnTo>
                    <a:pt x="1089215" y="1395780"/>
                  </a:lnTo>
                  <a:lnTo>
                    <a:pt x="1091425" y="1393190"/>
                  </a:lnTo>
                  <a:lnTo>
                    <a:pt x="1091844" y="1391856"/>
                  </a:lnTo>
                  <a:lnTo>
                    <a:pt x="1092022" y="1391589"/>
                  </a:lnTo>
                  <a:lnTo>
                    <a:pt x="1092136" y="1391335"/>
                  </a:lnTo>
                  <a:lnTo>
                    <a:pt x="1092212" y="137993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8" name="object 488"/>
            <p:cNvSpPr/>
            <p:nvPr/>
          </p:nvSpPr>
          <p:spPr>
            <a:xfrm>
              <a:off x="11680177" y="8602541"/>
              <a:ext cx="1097280" cy="2114550"/>
            </a:xfrm>
            <a:custGeom>
              <a:avLst/>
              <a:gdLst/>
              <a:ahLst/>
              <a:cxnLst/>
              <a:rect l="l" t="t" r="r" b="b"/>
              <a:pathLst>
                <a:path w="1097279" h="2114550">
                  <a:moveTo>
                    <a:pt x="5461" y="1232509"/>
                  </a:moveTo>
                  <a:lnTo>
                    <a:pt x="2933" y="1232801"/>
                  </a:lnTo>
                  <a:lnTo>
                    <a:pt x="393" y="1233170"/>
                  </a:lnTo>
                  <a:lnTo>
                    <a:pt x="0" y="1236726"/>
                  </a:lnTo>
                  <a:lnTo>
                    <a:pt x="241" y="1236599"/>
                  </a:lnTo>
                  <a:lnTo>
                    <a:pt x="546" y="1236560"/>
                  </a:lnTo>
                  <a:lnTo>
                    <a:pt x="1803" y="1235544"/>
                  </a:lnTo>
                  <a:lnTo>
                    <a:pt x="3810" y="1234516"/>
                  </a:lnTo>
                  <a:lnTo>
                    <a:pt x="5461" y="1232509"/>
                  </a:lnTo>
                  <a:close/>
                </a:path>
                <a:path w="1097279" h="2114550">
                  <a:moveTo>
                    <a:pt x="34645" y="1144498"/>
                  </a:moveTo>
                  <a:lnTo>
                    <a:pt x="29425" y="1146175"/>
                  </a:lnTo>
                  <a:lnTo>
                    <a:pt x="22999" y="1148054"/>
                  </a:lnTo>
                  <a:lnTo>
                    <a:pt x="22999" y="1149959"/>
                  </a:lnTo>
                  <a:lnTo>
                    <a:pt x="20777" y="1151953"/>
                  </a:lnTo>
                  <a:lnTo>
                    <a:pt x="18681" y="1152232"/>
                  </a:lnTo>
                  <a:lnTo>
                    <a:pt x="16598" y="1152613"/>
                  </a:lnTo>
                  <a:lnTo>
                    <a:pt x="22694" y="1149692"/>
                  </a:lnTo>
                  <a:lnTo>
                    <a:pt x="22999" y="1149959"/>
                  </a:lnTo>
                  <a:lnTo>
                    <a:pt x="22999" y="1148054"/>
                  </a:lnTo>
                  <a:lnTo>
                    <a:pt x="21488" y="1148486"/>
                  </a:lnTo>
                  <a:lnTo>
                    <a:pt x="14439" y="1150404"/>
                  </a:lnTo>
                  <a:lnTo>
                    <a:pt x="10248" y="1149400"/>
                  </a:lnTo>
                  <a:lnTo>
                    <a:pt x="9652" y="1149591"/>
                  </a:lnTo>
                  <a:lnTo>
                    <a:pt x="9296" y="1152855"/>
                  </a:lnTo>
                  <a:lnTo>
                    <a:pt x="10147" y="1153553"/>
                  </a:lnTo>
                  <a:lnTo>
                    <a:pt x="11722" y="1153871"/>
                  </a:lnTo>
                  <a:lnTo>
                    <a:pt x="15976" y="1152690"/>
                  </a:lnTo>
                  <a:lnTo>
                    <a:pt x="16243" y="1152677"/>
                  </a:lnTo>
                  <a:lnTo>
                    <a:pt x="16383" y="1152664"/>
                  </a:lnTo>
                  <a:lnTo>
                    <a:pt x="18440" y="1152982"/>
                  </a:lnTo>
                  <a:lnTo>
                    <a:pt x="16357" y="1155471"/>
                  </a:lnTo>
                  <a:lnTo>
                    <a:pt x="21894" y="1154887"/>
                  </a:lnTo>
                  <a:lnTo>
                    <a:pt x="22860" y="1152664"/>
                  </a:lnTo>
                  <a:lnTo>
                    <a:pt x="23190" y="1151890"/>
                  </a:lnTo>
                  <a:lnTo>
                    <a:pt x="28867" y="1150010"/>
                  </a:lnTo>
                  <a:lnTo>
                    <a:pt x="29578" y="1149692"/>
                  </a:lnTo>
                  <a:lnTo>
                    <a:pt x="32054" y="1148549"/>
                  </a:lnTo>
                  <a:lnTo>
                    <a:pt x="32029" y="1148676"/>
                  </a:lnTo>
                  <a:lnTo>
                    <a:pt x="32321" y="1148435"/>
                  </a:lnTo>
                  <a:lnTo>
                    <a:pt x="32143" y="1148511"/>
                  </a:lnTo>
                  <a:lnTo>
                    <a:pt x="32156" y="1147241"/>
                  </a:lnTo>
                  <a:lnTo>
                    <a:pt x="34645" y="1144498"/>
                  </a:lnTo>
                  <a:close/>
                </a:path>
                <a:path w="1097279" h="2114550">
                  <a:moveTo>
                    <a:pt x="45135" y="1204671"/>
                  </a:moveTo>
                  <a:lnTo>
                    <a:pt x="44729" y="1204887"/>
                  </a:lnTo>
                  <a:lnTo>
                    <a:pt x="45135" y="1204671"/>
                  </a:lnTo>
                  <a:close/>
                </a:path>
                <a:path w="1097279" h="2114550">
                  <a:moveTo>
                    <a:pt x="79032" y="1191780"/>
                  </a:moveTo>
                  <a:lnTo>
                    <a:pt x="69557" y="1195031"/>
                  </a:lnTo>
                  <a:lnTo>
                    <a:pt x="71450" y="1193723"/>
                  </a:lnTo>
                  <a:lnTo>
                    <a:pt x="75742" y="1190396"/>
                  </a:lnTo>
                  <a:lnTo>
                    <a:pt x="71031" y="1191920"/>
                  </a:lnTo>
                  <a:lnTo>
                    <a:pt x="69570" y="1191945"/>
                  </a:lnTo>
                  <a:lnTo>
                    <a:pt x="66725" y="1191806"/>
                  </a:lnTo>
                  <a:lnTo>
                    <a:pt x="65062" y="1192352"/>
                  </a:lnTo>
                  <a:lnTo>
                    <a:pt x="58699" y="1196035"/>
                  </a:lnTo>
                  <a:lnTo>
                    <a:pt x="54660" y="1198029"/>
                  </a:lnTo>
                  <a:lnTo>
                    <a:pt x="51181" y="1201572"/>
                  </a:lnTo>
                  <a:lnTo>
                    <a:pt x="47955" y="1203134"/>
                  </a:lnTo>
                  <a:lnTo>
                    <a:pt x="45135" y="1204671"/>
                  </a:lnTo>
                  <a:lnTo>
                    <a:pt x="45275" y="1204861"/>
                  </a:lnTo>
                  <a:lnTo>
                    <a:pt x="45300" y="1205115"/>
                  </a:lnTo>
                  <a:lnTo>
                    <a:pt x="47879" y="1205687"/>
                  </a:lnTo>
                  <a:lnTo>
                    <a:pt x="49428" y="1205191"/>
                  </a:lnTo>
                  <a:lnTo>
                    <a:pt x="54381" y="1202118"/>
                  </a:lnTo>
                  <a:lnTo>
                    <a:pt x="54546" y="1201521"/>
                  </a:lnTo>
                  <a:lnTo>
                    <a:pt x="55740" y="1200086"/>
                  </a:lnTo>
                  <a:lnTo>
                    <a:pt x="58089" y="1199057"/>
                  </a:lnTo>
                  <a:lnTo>
                    <a:pt x="59791" y="1200251"/>
                  </a:lnTo>
                  <a:lnTo>
                    <a:pt x="67310" y="1196454"/>
                  </a:lnTo>
                  <a:lnTo>
                    <a:pt x="68694" y="1197635"/>
                  </a:lnTo>
                  <a:lnTo>
                    <a:pt x="70764" y="1196987"/>
                  </a:lnTo>
                  <a:lnTo>
                    <a:pt x="73774" y="1195857"/>
                  </a:lnTo>
                  <a:lnTo>
                    <a:pt x="76161" y="1194435"/>
                  </a:lnTo>
                  <a:lnTo>
                    <a:pt x="78867" y="1191996"/>
                  </a:lnTo>
                  <a:lnTo>
                    <a:pt x="79032" y="1191780"/>
                  </a:lnTo>
                  <a:close/>
                </a:path>
                <a:path w="1097279" h="2114550">
                  <a:moveTo>
                    <a:pt x="102184" y="1176972"/>
                  </a:moveTo>
                  <a:lnTo>
                    <a:pt x="101815" y="1177048"/>
                  </a:lnTo>
                  <a:lnTo>
                    <a:pt x="102184" y="1176972"/>
                  </a:lnTo>
                  <a:close/>
                </a:path>
                <a:path w="1097279" h="2114550">
                  <a:moveTo>
                    <a:pt x="109397" y="740448"/>
                  </a:moveTo>
                  <a:lnTo>
                    <a:pt x="108991" y="740283"/>
                  </a:lnTo>
                  <a:lnTo>
                    <a:pt x="107911" y="740600"/>
                  </a:lnTo>
                  <a:lnTo>
                    <a:pt x="106845" y="741095"/>
                  </a:lnTo>
                  <a:lnTo>
                    <a:pt x="104089" y="741133"/>
                  </a:lnTo>
                  <a:lnTo>
                    <a:pt x="102806" y="741946"/>
                  </a:lnTo>
                  <a:lnTo>
                    <a:pt x="98742" y="746658"/>
                  </a:lnTo>
                  <a:lnTo>
                    <a:pt x="97269" y="748284"/>
                  </a:lnTo>
                  <a:lnTo>
                    <a:pt x="96570" y="751357"/>
                  </a:lnTo>
                  <a:lnTo>
                    <a:pt x="93319" y="754456"/>
                  </a:lnTo>
                  <a:lnTo>
                    <a:pt x="88226" y="759739"/>
                  </a:lnTo>
                  <a:lnTo>
                    <a:pt x="87477" y="761263"/>
                  </a:lnTo>
                  <a:lnTo>
                    <a:pt x="88328" y="762279"/>
                  </a:lnTo>
                  <a:lnTo>
                    <a:pt x="88709" y="763104"/>
                  </a:lnTo>
                  <a:lnTo>
                    <a:pt x="94843" y="757199"/>
                  </a:lnTo>
                  <a:lnTo>
                    <a:pt x="98310" y="754684"/>
                  </a:lnTo>
                  <a:lnTo>
                    <a:pt x="103073" y="751459"/>
                  </a:lnTo>
                  <a:lnTo>
                    <a:pt x="104559" y="749922"/>
                  </a:lnTo>
                  <a:lnTo>
                    <a:pt x="105727" y="748360"/>
                  </a:lnTo>
                  <a:lnTo>
                    <a:pt x="107086" y="746544"/>
                  </a:lnTo>
                  <a:lnTo>
                    <a:pt x="109397" y="740448"/>
                  </a:lnTo>
                  <a:close/>
                </a:path>
                <a:path w="1097279" h="2114550">
                  <a:moveTo>
                    <a:pt x="109905" y="1180503"/>
                  </a:moveTo>
                  <a:lnTo>
                    <a:pt x="108381" y="1180363"/>
                  </a:lnTo>
                  <a:lnTo>
                    <a:pt x="104863" y="1180007"/>
                  </a:lnTo>
                  <a:lnTo>
                    <a:pt x="103682" y="1178394"/>
                  </a:lnTo>
                  <a:lnTo>
                    <a:pt x="101892" y="1177112"/>
                  </a:lnTo>
                  <a:lnTo>
                    <a:pt x="98996" y="1178661"/>
                  </a:lnTo>
                  <a:lnTo>
                    <a:pt x="96177" y="1180249"/>
                  </a:lnTo>
                  <a:lnTo>
                    <a:pt x="91541" y="1180973"/>
                  </a:lnTo>
                  <a:lnTo>
                    <a:pt x="81724" y="1185773"/>
                  </a:lnTo>
                  <a:lnTo>
                    <a:pt x="85382" y="1185075"/>
                  </a:lnTo>
                  <a:lnTo>
                    <a:pt x="87312" y="1184783"/>
                  </a:lnTo>
                  <a:lnTo>
                    <a:pt x="96088" y="1180884"/>
                  </a:lnTo>
                  <a:lnTo>
                    <a:pt x="96570" y="1180960"/>
                  </a:lnTo>
                  <a:lnTo>
                    <a:pt x="90639" y="1185900"/>
                  </a:lnTo>
                  <a:lnTo>
                    <a:pt x="91135" y="1186230"/>
                  </a:lnTo>
                  <a:lnTo>
                    <a:pt x="94894" y="1185037"/>
                  </a:lnTo>
                  <a:lnTo>
                    <a:pt x="98755" y="1183589"/>
                  </a:lnTo>
                  <a:lnTo>
                    <a:pt x="101117" y="1182751"/>
                  </a:lnTo>
                  <a:lnTo>
                    <a:pt x="101498" y="1183093"/>
                  </a:lnTo>
                  <a:lnTo>
                    <a:pt x="94932" y="1186802"/>
                  </a:lnTo>
                  <a:lnTo>
                    <a:pt x="93865" y="1188123"/>
                  </a:lnTo>
                  <a:lnTo>
                    <a:pt x="94881" y="1188897"/>
                  </a:lnTo>
                  <a:lnTo>
                    <a:pt x="94526" y="1189062"/>
                  </a:lnTo>
                  <a:lnTo>
                    <a:pt x="94894" y="1188923"/>
                  </a:lnTo>
                  <a:lnTo>
                    <a:pt x="105232" y="1183944"/>
                  </a:lnTo>
                  <a:lnTo>
                    <a:pt x="108089" y="1182522"/>
                  </a:lnTo>
                  <a:lnTo>
                    <a:pt x="109905" y="1180503"/>
                  </a:lnTo>
                  <a:close/>
                </a:path>
                <a:path w="1097279" h="2114550">
                  <a:moveTo>
                    <a:pt x="124142" y="602246"/>
                  </a:moveTo>
                  <a:lnTo>
                    <a:pt x="122707" y="603783"/>
                  </a:lnTo>
                  <a:lnTo>
                    <a:pt x="123329" y="603427"/>
                  </a:lnTo>
                  <a:lnTo>
                    <a:pt x="124142" y="602246"/>
                  </a:lnTo>
                  <a:close/>
                </a:path>
                <a:path w="1097279" h="2114550">
                  <a:moveTo>
                    <a:pt x="124650" y="1161872"/>
                  </a:moveTo>
                  <a:lnTo>
                    <a:pt x="124066" y="1161122"/>
                  </a:lnTo>
                  <a:lnTo>
                    <a:pt x="121323" y="1162113"/>
                  </a:lnTo>
                  <a:lnTo>
                    <a:pt x="119380" y="1162215"/>
                  </a:lnTo>
                  <a:lnTo>
                    <a:pt x="116598" y="1164564"/>
                  </a:lnTo>
                  <a:lnTo>
                    <a:pt x="116471" y="1164564"/>
                  </a:lnTo>
                  <a:lnTo>
                    <a:pt x="115722" y="1164501"/>
                  </a:lnTo>
                  <a:lnTo>
                    <a:pt x="115087" y="1165517"/>
                  </a:lnTo>
                  <a:lnTo>
                    <a:pt x="114465" y="1166837"/>
                  </a:lnTo>
                  <a:lnTo>
                    <a:pt x="114084" y="1167726"/>
                  </a:lnTo>
                  <a:lnTo>
                    <a:pt x="114249" y="1169454"/>
                  </a:lnTo>
                  <a:lnTo>
                    <a:pt x="114896" y="1169670"/>
                  </a:lnTo>
                  <a:lnTo>
                    <a:pt x="115709" y="1169911"/>
                  </a:lnTo>
                  <a:lnTo>
                    <a:pt x="116687" y="1169708"/>
                  </a:lnTo>
                  <a:lnTo>
                    <a:pt x="117386" y="1168742"/>
                  </a:lnTo>
                  <a:lnTo>
                    <a:pt x="117602" y="1168679"/>
                  </a:lnTo>
                  <a:lnTo>
                    <a:pt x="119138" y="1166837"/>
                  </a:lnTo>
                  <a:lnTo>
                    <a:pt x="120942" y="1165999"/>
                  </a:lnTo>
                  <a:lnTo>
                    <a:pt x="123101" y="1164971"/>
                  </a:lnTo>
                  <a:lnTo>
                    <a:pt x="123888" y="1164564"/>
                  </a:lnTo>
                  <a:lnTo>
                    <a:pt x="124548" y="1163916"/>
                  </a:lnTo>
                  <a:lnTo>
                    <a:pt x="124650" y="1161872"/>
                  </a:lnTo>
                  <a:close/>
                </a:path>
                <a:path w="1097279" h="2114550">
                  <a:moveTo>
                    <a:pt x="125107" y="604901"/>
                  </a:moveTo>
                  <a:lnTo>
                    <a:pt x="122707" y="603796"/>
                  </a:lnTo>
                  <a:lnTo>
                    <a:pt x="119100" y="605866"/>
                  </a:lnTo>
                  <a:lnTo>
                    <a:pt x="115531" y="609752"/>
                  </a:lnTo>
                  <a:lnTo>
                    <a:pt x="115595" y="609612"/>
                  </a:lnTo>
                  <a:lnTo>
                    <a:pt x="115481" y="609803"/>
                  </a:lnTo>
                  <a:lnTo>
                    <a:pt x="114223" y="612013"/>
                  </a:lnTo>
                  <a:lnTo>
                    <a:pt x="115684" y="612521"/>
                  </a:lnTo>
                  <a:lnTo>
                    <a:pt x="108089" y="620014"/>
                  </a:lnTo>
                  <a:lnTo>
                    <a:pt x="108585" y="620864"/>
                  </a:lnTo>
                  <a:lnTo>
                    <a:pt x="108673" y="623417"/>
                  </a:lnTo>
                  <a:lnTo>
                    <a:pt x="109956" y="623214"/>
                  </a:lnTo>
                  <a:lnTo>
                    <a:pt x="114706" y="619429"/>
                  </a:lnTo>
                  <a:lnTo>
                    <a:pt x="121399" y="613422"/>
                  </a:lnTo>
                  <a:lnTo>
                    <a:pt x="121767" y="612749"/>
                  </a:lnTo>
                  <a:lnTo>
                    <a:pt x="122428" y="611555"/>
                  </a:lnTo>
                  <a:lnTo>
                    <a:pt x="119849" y="612038"/>
                  </a:lnTo>
                  <a:lnTo>
                    <a:pt x="118110" y="612749"/>
                  </a:lnTo>
                  <a:lnTo>
                    <a:pt x="125107" y="604901"/>
                  </a:lnTo>
                  <a:close/>
                </a:path>
                <a:path w="1097279" h="2114550">
                  <a:moveTo>
                    <a:pt x="127520" y="827887"/>
                  </a:moveTo>
                  <a:lnTo>
                    <a:pt x="127342" y="828141"/>
                  </a:lnTo>
                  <a:lnTo>
                    <a:pt x="127444" y="827976"/>
                  </a:lnTo>
                  <a:close/>
                </a:path>
                <a:path w="1097279" h="2114550">
                  <a:moveTo>
                    <a:pt x="127965" y="597839"/>
                  </a:moveTo>
                  <a:lnTo>
                    <a:pt x="127812" y="597420"/>
                  </a:lnTo>
                  <a:lnTo>
                    <a:pt x="127139" y="597865"/>
                  </a:lnTo>
                  <a:lnTo>
                    <a:pt x="124142" y="602246"/>
                  </a:lnTo>
                  <a:lnTo>
                    <a:pt x="127825" y="598271"/>
                  </a:lnTo>
                  <a:lnTo>
                    <a:pt x="127965" y="597839"/>
                  </a:lnTo>
                  <a:close/>
                </a:path>
                <a:path w="1097279" h="2114550">
                  <a:moveTo>
                    <a:pt x="151866" y="802703"/>
                  </a:moveTo>
                  <a:lnTo>
                    <a:pt x="151726" y="800442"/>
                  </a:lnTo>
                  <a:lnTo>
                    <a:pt x="148526" y="803922"/>
                  </a:lnTo>
                  <a:lnTo>
                    <a:pt x="143929" y="807796"/>
                  </a:lnTo>
                  <a:lnTo>
                    <a:pt x="142214" y="808609"/>
                  </a:lnTo>
                  <a:lnTo>
                    <a:pt x="141173" y="808393"/>
                  </a:lnTo>
                  <a:lnTo>
                    <a:pt x="129501" y="825220"/>
                  </a:lnTo>
                  <a:lnTo>
                    <a:pt x="127520" y="827887"/>
                  </a:lnTo>
                  <a:lnTo>
                    <a:pt x="128549" y="828624"/>
                  </a:lnTo>
                  <a:lnTo>
                    <a:pt x="127063" y="831088"/>
                  </a:lnTo>
                  <a:lnTo>
                    <a:pt x="123113" y="836028"/>
                  </a:lnTo>
                  <a:lnTo>
                    <a:pt x="122148" y="837590"/>
                  </a:lnTo>
                  <a:lnTo>
                    <a:pt x="122326" y="837717"/>
                  </a:lnTo>
                  <a:lnTo>
                    <a:pt x="122707" y="837958"/>
                  </a:lnTo>
                  <a:lnTo>
                    <a:pt x="130390" y="830072"/>
                  </a:lnTo>
                  <a:lnTo>
                    <a:pt x="132969" y="827252"/>
                  </a:lnTo>
                  <a:lnTo>
                    <a:pt x="134632" y="824153"/>
                  </a:lnTo>
                  <a:lnTo>
                    <a:pt x="135026" y="823556"/>
                  </a:lnTo>
                  <a:lnTo>
                    <a:pt x="135978" y="820089"/>
                  </a:lnTo>
                  <a:lnTo>
                    <a:pt x="136550" y="817562"/>
                  </a:lnTo>
                  <a:lnTo>
                    <a:pt x="142811" y="812088"/>
                  </a:lnTo>
                  <a:lnTo>
                    <a:pt x="144653" y="810729"/>
                  </a:lnTo>
                  <a:lnTo>
                    <a:pt x="148336" y="805878"/>
                  </a:lnTo>
                  <a:lnTo>
                    <a:pt x="151866" y="802703"/>
                  </a:lnTo>
                  <a:close/>
                </a:path>
                <a:path w="1097279" h="2114550">
                  <a:moveTo>
                    <a:pt x="153289" y="1110564"/>
                  </a:moveTo>
                  <a:lnTo>
                    <a:pt x="153060" y="1110145"/>
                  </a:lnTo>
                  <a:lnTo>
                    <a:pt x="147662" y="1111859"/>
                  </a:lnTo>
                  <a:lnTo>
                    <a:pt x="144119" y="1112659"/>
                  </a:lnTo>
                  <a:lnTo>
                    <a:pt x="140830" y="1112939"/>
                  </a:lnTo>
                  <a:lnTo>
                    <a:pt x="139331" y="1113650"/>
                  </a:lnTo>
                  <a:lnTo>
                    <a:pt x="138061" y="1114475"/>
                  </a:lnTo>
                  <a:lnTo>
                    <a:pt x="137312" y="1115148"/>
                  </a:lnTo>
                  <a:lnTo>
                    <a:pt x="137756" y="1115491"/>
                  </a:lnTo>
                  <a:lnTo>
                    <a:pt x="138696" y="1115390"/>
                  </a:lnTo>
                  <a:lnTo>
                    <a:pt x="142100" y="1115822"/>
                  </a:lnTo>
                  <a:lnTo>
                    <a:pt x="141071" y="1116952"/>
                  </a:lnTo>
                  <a:lnTo>
                    <a:pt x="131762" y="1121359"/>
                  </a:lnTo>
                  <a:lnTo>
                    <a:pt x="123685" y="1124394"/>
                  </a:lnTo>
                  <a:lnTo>
                    <a:pt x="125552" y="1124521"/>
                  </a:lnTo>
                  <a:lnTo>
                    <a:pt x="127101" y="1124775"/>
                  </a:lnTo>
                  <a:lnTo>
                    <a:pt x="126758" y="1125474"/>
                  </a:lnTo>
                  <a:lnTo>
                    <a:pt x="125984" y="1126350"/>
                  </a:lnTo>
                  <a:lnTo>
                    <a:pt x="126390" y="1126972"/>
                  </a:lnTo>
                  <a:lnTo>
                    <a:pt x="152730" y="1111237"/>
                  </a:lnTo>
                  <a:lnTo>
                    <a:pt x="153289" y="1110564"/>
                  </a:lnTo>
                  <a:close/>
                </a:path>
                <a:path w="1097279" h="2114550">
                  <a:moveTo>
                    <a:pt x="198158" y="687959"/>
                  </a:moveTo>
                  <a:lnTo>
                    <a:pt x="197688" y="687946"/>
                  </a:lnTo>
                  <a:lnTo>
                    <a:pt x="197408" y="687590"/>
                  </a:lnTo>
                  <a:lnTo>
                    <a:pt x="192976" y="690029"/>
                  </a:lnTo>
                  <a:lnTo>
                    <a:pt x="188633" y="692518"/>
                  </a:lnTo>
                  <a:lnTo>
                    <a:pt x="179438" y="702157"/>
                  </a:lnTo>
                  <a:lnTo>
                    <a:pt x="177927" y="702856"/>
                  </a:lnTo>
                  <a:lnTo>
                    <a:pt x="176161" y="701611"/>
                  </a:lnTo>
                  <a:lnTo>
                    <a:pt x="174599" y="703186"/>
                  </a:lnTo>
                  <a:lnTo>
                    <a:pt x="172008" y="706526"/>
                  </a:lnTo>
                  <a:lnTo>
                    <a:pt x="171564" y="707745"/>
                  </a:lnTo>
                  <a:lnTo>
                    <a:pt x="176809" y="704151"/>
                  </a:lnTo>
                  <a:lnTo>
                    <a:pt x="176987" y="705104"/>
                  </a:lnTo>
                  <a:lnTo>
                    <a:pt x="174028" y="711720"/>
                  </a:lnTo>
                  <a:lnTo>
                    <a:pt x="174777" y="711339"/>
                  </a:lnTo>
                  <a:lnTo>
                    <a:pt x="181813" y="704519"/>
                  </a:lnTo>
                  <a:lnTo>
                    <a:pt x="184111" y="702208"/>
                  </a:lnTo>
                  <a:lnTo>
                    <a:pt x="189636" y="698233"/>
                  </a:lnTo>
                  <a:lnTo>
                    <a:pt x="197650" y="689838"/>
                  </a:lnTo>
                  <a:lnTo>
                    <a:pt x="197942" y="688898"/>
                  </a:lnTo>
                  <a:lnTo>
                    <a:pt x="198158" y="687959"/>
                  </a:lnTo>
                  <a:close/>
                </a:path>
                <a:path w="1097279" h="2114550">
                  <a:moveTo>
                    <a:pt x="206311" y="1100150"/>
                  </a:moveTo>
                  <a:lnTo>
                    <a:pt x="183222" y="1109726"/>
                  </a:lnTo>
                  <a:lnTo>
                    <a:pt x="178244" y="1111973"/>
                  </a:lnTo>
                  <a:lnTo>
                    <a:pt x="174637" y="1110411"/>
                  </a:lnTo>
                  <a:lnTo>
                    <a:pt x="171157" y="1111631"/>
                  </a:lnTo>
                  <a:lnTo>
                    <a:pt x="163652" y="1115771"/>
                  </a:lnTo>
                  <a:lnTo>
                    <a:pt x="166255" y="1115517"/>
                  </a:lnTo>
                  <a:lnTo>
                    <a:pt x="166547" y="1116228"/>
                  </a:lnTo>
                  <a:lnTo>
                    <a:pt x="166535" y="1117295"/>
                  </a:lnTo>
                  <a:lnTo>
                    <a:pt x="166878" y="1118158"/>
                  </a:lnTo>
                  <a:lnTo>
                    <a:pt x="172681" y="1114907"/>
                  </a:lnTo>
                  <a:lnTo>
                    <a:pt x="174193" y="1114577"/>
                  </a:lnTo>
                  <a:lnTo>
                    <a:pt x="174790" y="1116228"/>
                  </a:lnTo>
                  <a:lnTo>
                    <a:pt x="178727" y="1114767"/>
                  </a:lnTo>
                  <a:lnTo>
                    <a:pt x="186524" y="1110767"/>
                  </a:lnTo>
                  <a:lnTo>
                    <a:pt x="189115" y="1109802"/>
                  </a:lnTo>
                  <a:lnTo>
                    <a:pt x="192493" y="1109103"/>
                  </a:lnTo>
                  <a:lnTo>
                    <a:pt x="194068" y="1108456"/>
                  </a:lnTo>
                  <a:lnTo>
                    <a:pt x="195249" y="1107427"/>
                  </a:lnTo>
                  <a:lnTo>
                    <a:pt x="193776" y="1107808"/>
                  </a:lnTo>
                  <a:lnTo>
                    <a:pt x="191820" y="1107744"/>
                  </a:lnTo>
                  <a:lnTo>
                    <a:pt x="192036" y="1107097"/>
                  </a:lnTo>
                  <a:lnTo>
                    <a:pt x="194564" y="1106017"/>
                  </a:lnTo>
                  <a:lnTo>
                    <a:pt x="202539" y="1103020"/>
                  </a:lnTo>
                  <a:lnTo>
                    <a:pt x="203492" y="1102626"/>
                  </a:lnTo>
                  <a:lnTo>
                    <a:pt x="204876" y="1101636"/>
                  </a:lnTo>
                  <a:lnTo>
                    <a:pt x="206311" y="1100150"/>
                  </a:lnTo>
                  <a:close/>
                </a:path>
                <a:path w="1097279" h="2114550">
                  <a:moveTo>
                    <a:pt x="278231" y="781583"/>
                  </a:moveTo>
                  <a:lnTo>
                    <a:pt x="276885" y="781151"/>
                  </a:lnTo>
                  <a:lnTo>
                    <a:pt x="276313" y="781024"/>
                  </a:lnTo>
                  <a:lnTo>
                    <a:pt x="275374" y="781405"/>
                  </a:lnTo>
                  <a:lnTo>
                    <a:pt x="264426" y="791603"/>
                  </a:lnTo>
                  <a:lnTo>
                    <a:pt x="260057" y="796620"/>
                  </a:lnTo>
                  <a:lnTo>
                    <a:pt x="258495" y="798830"/>
                  </a:lnTo>
                  <a:lnTo>
                    <a:pt x="257403" y="800354"/>
                  </a:lnTo>
                  <a:lnTo>
                    <a:pt x="256527" y="801789"/>
                  </a:lnTo>
                  <a:lnTo>
                    <a:pt x="255447" y="805611"/>
                  </a:lnTo>
                  <a:lnTo>
                    <a:pt x="258686" y="803008"/>
                  </a:lnTo>
                  <a:lnTo>
                    <a:pt x="262039" y="801573"/>
                  </a:lnTo>
                  <a:lnTo>
                    <a:pt x="263613" y="800112"/>
                  </a:lnTo>
                  <a:lnTo>
                    <a:pt x="265506" y="797483"/>
                  </a:lnTo>
                  <a:lnTo>
                    <a:pt x="266026" y="796975"/>
                  </a:lnTo>
                  <a:lnTo>
                    <a:pt x="268516" y="793686"/>
                  </a:lnTo>
                  <a:lnTo>
                    <a:pt x="270738" y="790943"/>
                  </a:lnTo>
                  <a:lnTo>
                    <a:pt x="274167" y="787247"/>
                  </a:lnTo>
                  <a:lnTo>
                    <a:pt x="275831" y="784821"/>
                  </a:lnTo>
                  <a:lnTo>
                    <a:pt x="276275" y="784313"/>
                  </a:lnTo>
                  <a:lnTo>
                    <a:pt x="278231" y="781583"/>
                  </a:lnTo>
                  <a:close/>
                </a:path>
                <a:path w="1097279" h="2114550">
                  <a:moveTo>
                    <a:pt x="310883" y="473887"/>
                  </a:moveTo>
                  <a:lnTo>
                    <a:pt x="310857" y="472846"/>
                  </a:lnTo>
                  <a:lnTo>
                    <a:pt x="310019" y="473113"/>
                  </a:lnTo>
                  <a:lnTo>
                    <a:pt x="304863" y="475691"/>
                  </a:lnTo>
                  <a:lnTo>
                    <a:pt x="299402" y="479640"/>
                  </a:lnTo>
                  <a:lnTo>
                    <a:pt x="292227" y="482714"/>
                  </a:lnTo>
                  <a:lnTo>
                    <a:pt x="289610" y="485813"/>
                  </a:lnTo>
                  <a:lnTo>
                    <a:pt x="288594" y="490232"/>
                  </a:lnTo>
                  <a:lnTo>
                    <a:pt x="288048" y="491896"/>
                  </a:lnTo>
                  <a:lnTo>
                    <a:pt x="285572" y="496265"/>
                  </a:lnTo>
                  <a:lnTo>
                    <a:pt x="285559" y="497344"/>
                  </a:lnTo>
                  <a:lnTo>
                    <a:pt x="287832" y="495935"/>
                  </a:lnTo>
                  <a:lnTo>
                    <a:pt x="289852" y="494690"/>
                  </a:lnTo>
                  <a:lnTo>
                    <a:pt x="292188" y="493814"/>
                  </a:lnTo>
                  <a:lnTo>
                    <a:pt x="298640" y="484581"/>
                  </a:lnTo>
                  <a:lnTo>
                    <a:pt x="303644" y="480631"/>
                  </a:lnTo>
                  <a:lnTo>
                    <a:pt x="310883" y="473887"/>
                  </a:lnTo>
                  <a:close/>
                </a:path>
                <a:path w="1097279" h="2114550">
                  <a:moveTo>
                    <a:pt x="410349" y="1087767"/>
                  </a:moveTo>
                  <a:lnTo>
                    <a:pt x="406920" y="1088898"/>
                  </a:lnTo>
                  <a:lnTo>
                    <a:pt x="404291" y="1089482"/>
                  </a:lnTo>
                  <a:lnTo>
                    <a:pt x="402678" y="1089825"/>
                  </a:lnTo>
                  <a:lnTo>
                    <a:pt x="401320" y="1089914"/>
                  </a:lnTo>
                  <a:lnTo>
                    <a:pt x="396722" y="1091158"/>
                  </a:lnTo>
                  <a:lnTo>
                    <a:pt x="393166" y="1091552"/>
                  </a:lnTo>
                  <a:lnTo>
                    <a:pt x="388823" y="1094587"/>
                  </a:lnTo>
                  <a:lnTo>
                    <a:pt x="393065" y="1095159"/>
                  </a:lnTo>
                  <a:lnTo>
                    <a:pt x="394284" y="1095095"/>
                  </a:lnTo>
                  <a:lnTo>
                    <a:pt x="393661" y="1096251"/>
                  </a:lnTo>
                  <a:lnTo>
                    <a:pt x="396201" y="1095768"/>
                  </a:lnTo>
                  <a:lnTo>
                    <a:pt x="399999" y="1095756"/>
                  </a:lnTo>
                  <a:lnTo>
                    <a:pt x="401193" y="1096162"/>
                  </a:lnTo>
                  <a:lnTo>
                    <a:pt x="396646" y="1099642"/>
                  </a:lnTo>
                  <a:lnTo>
                    <a:pt x="394004" y="1100950"/>
                  </a:lnTo>
                  <a:lnTo>
                    <a:pt x="389826" y="1101775"/>
                  </a:lnTo>
                  <a:lnTo>
                    <a:pt x="388848" y="1102080"/>
                  </a:lnTo>
                  <a:lnTo>
                    <a:pt x="387134" y="1102728"/>
                  </a:lnTo>
                  <a:lnTo>
                    <a:pt x="386080" y="1103185"/>
                  </a:lnTo>
                  <a:lnTo>
                    <a:pt x="384263" y="1104353"/>
                  </a:lnTo>
                  <a:lnTo>
                    <a:pt x="384365" y="1104760"/>
                  </a:lnTo>
                  <a:lnTo>
                    <a:pt x="387794" y="1104887"/>
                  </a:lnTo>
                  <a:lnTo>
                    <a:pt x="393611" y="1104112"/>
                  </a:lnTo>
                  <a:lnTo>
                    <a:pt x="398792" y="1102118"/>
                  </a:lnTo>
                  <a:lnTo>
                    <a:pt x="403288" y="1097546"/>
                  </a:lnTo>
                  <a:lnTo>
                    <a:pt x="408089" y="1094422"/>
                  </a:lnTo>
                  <a:lnTo>
                    <a:pt x="403072" y="1093673"/>
                  </a:lnTo>
                  <a:lnTo>
                    <a:pt x="404101" y="1091793"/>
                  </a:lnTo>
                  <a:lnTo>
                    <a:pt x="410349" y="1087767"/>
                  </a:lnTo>
                  <a:close/>
                </a:path>
                <a:path w="1097279" h="2114550">
                  <a:moveTo>
                    <a:pt x="415366" y="1046251"/>
                  </a:moveTo>
                  <a:lnTo>
                    <a:pt x="414439" y="1045806"/>
                  </a:lnTo>
                  <a:lnTo>
                    <a:pt x="411060" y="1046124"/>
                  </a:lnTo>
                  <a:lnTo>
                    <a:pt x="407593" y="1046988"/>
                  </a:lnTo>
                  <a:lnTo>
                    <a:pt x="403237" y="1048143"/>
                  </a:lnTo>
                  <a:lnTo>
                    <a:pt x="398716" y="1049515"/>
                  </a:lnTo>
                  <a:lnTo>
                    <a:pt x="391985" y="1050721"/>
                  </a:lnTo>
                  <a:lnTo>
                    <a:pt x="388188" y="1051775"/>
                  </a:lnTo>
                  <a:lnTo>
                    <a:pt x="384302" y="1055446"/>
                  </a:lnTo>
                  <a:lnTo>
                    <a:pt x="389343" y="1053490"/>
                  </a:lnTo>
                  <a:lnTo>
                    <a:pt x="392036" y="1053592"/>
                  </a:lnTo>
                  <a:lnTo>
                    <a:pt x="392836" y="1053947"/>
                  </a:lnTo>
                  <a:lnTo>
                    <a:pt x="397637" y="1054138"/>
                  </a:lnTo>
                  <a:lnTo>
                    <a:pt x="402297" y="1053134"/>
                  </a:lnTo>
                  <a:lnTo>
                    <a:pt x="408533" y="1050493"/>
                  </a:lnTo>
                  <a:lnTo>
                    <a:pt x="413321" y="1048600"/>
                  </a:lnTo>
                  <a:lnTo>
                    <a:pt x="414286" y="1047483"/>
                  </a:lnTo>
                  <a:lnTo>
                    <a:pt x="415366" y="1046251"/>
                  </a:lnTo>
                  <a:close/>
                </a:path>
                <a:path w="1097279" h="2114550">
                  <a:moveTo>
                    <a:pt x="432015" y="509816"/>
                  </a:moveTo>
                  <a:lnTo>
                    <a:pt x="429285" y="510971"/>
                  </a:lnTo>
                  <a:lnTo>
                    <a:pt x="425183" y="515772"/>
                  </a:lnTo>
                  <a:lnTo>
                    <a:pt x="422846" y="518096"/>
                  </a:lnTo>
                  <a:lnTo>
                    <a:pt x="419138" y="521627"/>
                  </a:lnTo>
                  <a:lnTo>
                    <a:pt x="410578" y="530694"/>
                  </a:lnTo>
                  <a:lnTo>
                    <a:pt x="409892" y="531723"/>
                  </a:lnTo>
                  <a:lnTo>
                    <a:pt x="409702" y="532968"/>
                  </a:lnTo>
                  <a:lnTo>
                    <a:pt x="411035" y="531685"/>
                  </a:lnTo>
                  <a:lnTo>
                    <a:pt x="415391" y="527189"/>
                  </a:lnTo>
                  <a:lnTo>
                    <a:pt x="417106" y="525919"/>
                  </a:lnTo>
                  <a:lnTo>
                    <a:pt x="417855" y="527177"/>
                  </a:lnTo>
                  <a:lnTo>
                    <a:pt x="418363" y="528180"/>
                  </a:lnTo>
                  <a:lnTo>
                    <a:pt x="420725" y="527291"/>
                  </a:lnTo>
                  <a:lnTo>
                    <a:pt x="422414" y="527050"/>
                  </a:lnTo>
                  <a:lnTo>
                    <a:pt x="422884" y="526986"/>
                  </a:lnTo>
                  <a:lnTo>
                    <a:pt x="423900" y="526440"/>
                  </a:lnTo>
                  <a:lnTo>
                    <a:pt x="426313" y="524370"/>
                  </a:lnTo>
                  <a:lnTo>
                    <a:pt x="427710" y="522490"/>
                  </a:lnTo>
                  <a:lnTo>
                    <a:pt x="428942" y="518337"/>
                  </a:lnTo>
                  <a:lnTo>
                    <a:pt x="429437" y="515467"/>
                  </a:lnTo>
                  <a:lnTo>
                    <a:pt x="432015" y="509816"/>
                  </a:lnTo>
                  <a:close/>
                </a:path>
                <a:path w="1097279" h="2114550">
                  <a:moveTo>
                    <a:pt x="480136" y="457771"/>
                  </a:moveTo>
                  <a:lnTo>
                    <a:pt x="479044" y="457136"/>
                  </a:lnTo>
                  <a:lnTo>
                    <a:pt x="478383" y="456082"/>
                  </a:lnTo>
                  <a:lnTo>
                    <a:pt x="473735" y="460044"/>
                  </a:lnTo>
                  <a:lnTo>
                    <a:pt x="471119" y="462280"/>
                  </a:lnTo>
                  <a:lnTo>
                    <a:pt x="471055" y="461251"/>
                  </a:lnTo>
                  <a:lnTo>
                    <a:pt x="473925" y="456755"/>
                  </a:lnTo>
                  <a:lnTo>
                    <a:pt x="475564" y="455028"/>
                  </a:lnTo>
                  <a:lnTo>
                    <a:pt x="477685" y="452666"/>
                  </a:lnTo>
                  <a:lnTo>
                    <a:pt x="478091" y="451789"/>
                  </a:lnTo>
                  <a:lnTo>
                    <a:pt x="477939" y="451446"/>
                  </a:lnTo>
                  <a:lnTo>
                    <a:pt x="477024" y="451929"/>
                  </a:lnTo>
                  <a:lnTo>
                    <a:pt x="473011" y="456044"/>
                  </a:lnTo>
                  <a:lnTo>
                    <a:pt x="469773" y="457809"/>
                  </a:lnTo>
                  <a:lnTo>
                    <a:pt x="463435" y="464400"/>
                  </a:lnTo>
                  <a:lnTo>
                    <a:pt x="459308" y="469696"/>
                  </a:lnTo>
                  <a:lnTo>
                    <a:pt x="458571" y="473570"/>
                  </a:lnTo>
                  <a:lnTo>
                    <a:pt x="465772" y="467499"/>
                  </a:lnTo>
                  <a:lnTo>
                    <a:pt x="467791" y="465772"/>
                  </a:lnTo>
                  <a:lnTo>
                    <a:pt x="470814" y="466585"/>
                  </a:lnTo>
                  <a:lnTo>
                    <a:pt x="475716" y="461683"/>
                  </a:lnTo>
                  <a:lnTo>
                    <a:pt x="480136" y="457771"/>
                  </a:lnTo>
                  <a:close/>
                </a:path>
                <a:path w="1097279" h="2114550">
                  <a:moveTo>
                    <a:pt x="480263" y="457669"/>
                  </a:moveTo>
                  <a:close/>
                </a:path>
                <a:path w="1097279" h="2114550">
                  <a:moveTo>
                    <a:pt x="482612" y="1052449"/>
                  </a:moveTo>
                  <a:lnTo>
                    <a:pt x="482511" y="1052322"/>
                  </a:lnTo>
                  <a:lnTo>
                    <a:pt x="482574" y="1052169"/>
                  </a:lnTo>
                  <a:lnTo>
                    <a:pt x="481926" y="1052245"/>
                  </a:lnTo>
                  <a:lnTo>
                    <a:pt x="481177" y="1052169"/>
                  </a:lnTo>
                  <a:lnTo>
                    <a:pt x="471779" y="1056093"/>
                  </a:lnTo>
                  <a:lnTo>
                    <a:pt x="469226" y="1055281"/>
                  </a:lnTo>
                  <a:lnTo>
                    <a:pt x="467233" y="1053376"/>
                  </a:lnTo>
                  <a:lnTo>
                    <a:pt x="467017" y="1052842"/>
                  </a:lnTo>
                  <a:lnTo>
                    <a:pt x="461111" y="1053706"/>
                  </a:lnTo>
                  <a:lnTo>
                    <a:pt x="456717" y="1055966"/>
                  </a:lnTo>
                  <a:lnTo>
                    <a:pt x="456920" y="1056398"/>
                  </a:lnTo>
                  <a:lnTo>
                    <a:pt x="457263" y="1057630"/>
                  </a:lnTo>
                  <a:lnTo>
                    <a:pt x="456971" y="1058532"/>
                  </a:lnTo>
                  <a:lnTo>
                    <a:pt x="456323" y="1061504"/>
                  </a:lnTo>
                  <a:lnTo>
                    <a:pt x="466217" y="1058926"/>
                  </a:lnTo>
                  <a:lnTo>
                    <a:pt x="467677" y="1058621"/>
                  </a:lnTo>
                  <a:lnTo>
                    <a:pt x="469455" y="1058811"/>
                  </a:lnTo>
                  <a:lnTo>
                    <a:pt x="471131" y="1058684"/>
                  </a:lnTo>
                  <a:lnTo>
                    <a:pt x="474586" y="1056106"/>
                  </a:lnTo>
                  <a:lnTo>
                    <a:pt x="479463" y="1054506"/>
                  </a:lnTo>
                  <a:lnTo>
                    <a:pt x="482612" y="1052449"/>
                  </a:lnTo>
                  <a:close/>
                </a:path>
                <a:path w="1097279" h="2114550">
                  <a:moveTo>
                    <a:pt x="495681" y="625373"/>
                  </a:moveTo>
                  <a:lnTo>
                    <a:pt x="487857" y="631571"/>
                  </a:lnTo>
                  <a:lnTo>
                    <a:pt x="482879" y="633933"/>
                  </a:lnTo>
                  <a:lnTo>
                    <a:pt x="480517" y="635596"/>
                  </a:lnTo>
                  <a:lnTo>
                    <a:pt x="469569" y="646938"/>
                  </a:lnTo>
                  <a:lnTo>
                    <a:pt x="470852" y="646518"/>
                  </a:lnTo>
                  <a:lnTo>
                    <a:pt x="475792" y="642493"/>
                  </a:lnTo>
                  <a:lnTo>
                    <a:pt x="477139" y="642772"/>
                  </a:lnTo>
                  <a:lnTo>
                    <a:pt x="477774" y="644588"/>
                  </a:lnTo>
                  <a:lnTo>
                    <a:pt x="476605" y="646506"/>
                  </a:lnTo>
                  <a:lnTo>
                    <a:pt x="479539" y="644359"/>
                  </a:lnTo>
                  <a:lnTo>
                    <a:pt x="481330" y="642759"/>
                  </a:lnTo>
                  <a:lnTo>
                    <a:pt x="486994" y="636104"/>
                  </a:lnTo>
                  <a:lnTo>
                    <a:pt x="492747" y="630605"/>
                  </a:lnTo>
                  <a:lnTo>
                    <a:pt x="495681" y="625373"/>
                  </a:lnTo>
                  <a:close/>
                </a:path>
                <a:path w="1097279" h="2114550">
                  <a:moveTo>
                    <a:pt x="496036" y="625106"/>
                  </a:moveTo>
                  <a:lnTo>
                    <a:pt x="495769" y="625233"/>
                  </a:lnTo>
                  <a:lnTo>
                    <a:pt x="495681" y="625373"/>
                  </a:lnTo>
                  <a:lnTo>
                    <a:pt x="495808" y="625284"/>
                  </a:lnTo>
                  <a:lnTo>
                    <a:pt x="496036" y="625106"/>
                  </a:lnTo>
                  <a:close/>
                </a:path>
                <a:path w="1097279" h="2114550">
                  <a:moveTo>
                    <a:pt x="509104" y="620725"/>
                  </a:moveTo>
                  <a:lnTo>
                    <a:pt x="508914" y="620915"/>
                  </a:lnTo>
                  <a:lnTo>
                    <a:pt x="508800" y="621068"/>
                  </a:lnTo>
                  <a:lnTo>
                    <a:pt x="509041" y="620877"/>
                  </a:lnTo>
                  <a:lnTo>
                    <a:pt x="509104" y="620725"/>
                  </a:lnTo>
                  <a:close/>
                </a:path>
                <a:path w="1097279" h="2114550">
                  <a:moveTo>
                    <a:pt x="509219" y="619010"/>
                  </a:moveTo>
                  <a:lnTo>
                    <a:pt x="507631" y="619874"/>
                  </a:lnTo>
                  <a:lnTo>
                    <a:pt x="506577" y="620433"/>
                  </a:lnTo>
                  <a:lnTo>
                    <a:pt x="505206" y="621360"/>
                  </a:lnTo>
                  <a:lnTo>
                    <a:pt x="504926" y="620128"/>
                  </a:lnTo>
                  <a:lnTo>
                    <a:pt x="508558" y="614794"/>
                  </a:lnTo>
                  <a:lnTo>
                    <a:pt x="501345" y="622985"/>
                  </a:lnTo>
                  <a:lnTo>
                    <a:pt x="478370" y="648601"/>
                  </a:lnTo>
                  <a:lnTo>
                    <a:pt x="479310" y="648716"/>
                  </a:lnTo>
                  <a:lnTo>
                    <a:pt x="481520" y="647458"/>
                  </a:lnTo>
                  <a:lnTo>
                    <a:pt x="482422" y="646722"/>
                  </a:lnTo>
                  <a:lnTo>
                    <a:pt x="489394" y="639495"/>
                  </a:lnTo>
                  <a:lnTo>
                    <a:pt x="495846" y="633298"/>
                  </a:lnTo>
                  <a:lnTo>
                    <a:pt x="502335" y="627227"/>
                  </a:lnTo>
                  <a:lnTo>
                    <a:pt x="508800" y="621017"/>
                  </a:lnTo>
                  <a:lnTo>
                    <a:pt x="508850" y="620191"/>
                  </a:lnTo>
                  <a:lnTo>
                    <a:pt x="509219" y="619010"/>
                  </a:lnTo>
                  <a:close/>
                </a:path>
                <a:path w="1097279" h="2114550">
                  <a:moveTo>
                    <a:pt x="533336" y="554240"/>
                  </a:moveTo>
                  <a:lnTo>
                    <a:pt x="528396" y="556983"/>
                  </a:lnTo>
                  <a:lnTo>
                    <a:pt x="525424" y="559003"/>
                  </a:lnTo>
                  <a:lnTo>
                    <a:pt x="521284" y="560425"/>
                  </a:lnTo>
                  <a:lnTo>
                    <a:pt x="520496" y="559917"/>
                  </a:lnTo>
                  <a:lnTo>
                    <a:pt x="516089" y="567588"/>
                  </a:lnTo>
                  <a:lnTo>
                    <a:pt x="512483" y="569798"/>
                  </a:lnTo>
                  <a:lnTo>
                    <a:pt x="507987" y="574192"/>
                  </a:lnTo>
                  <a:lnTo>
                    <a:pt x="506133" y="575716"/>
                  </a:lnTo>
                  <a:lnTo>
                    <a:pt x="505472" y="577405"/>
                  </a:lnTo>
                  <a:lnTo>
                    <a:pt x="504063" y="581723"/>
                  </a:lnTo>
                  <a:lnTo>
                    <a:pt x="505764" y="580313"/>
                  </a:lnTo>
                  <a:lnTo>
                    <a:pt x="507593" y="578700"/>
                  </a:lnTo>
                  <a:lnTo>
                    <a:pt x="509206" y="577532"/>
                  </a:lnTo>
                  <a:lnTo>
                    <a:pt x="514083" y="573646"/>
                  </a:lnTo>
                  <a:lnTo>
                    <a:pt x="519061" y="569201"/>
                  </a:lnTo>
                  <a:lnTo>
                    <a:pt x="524052" y="564578"/>
                  </a:lnTo>
                  <a:lnTo>
                    <a:pt x="529018" y="560146"/>
                  </a:lnTo>
                  <a:lnTo>
                    <a:pt x="530136" y="559193"/>
                  </a:lnTo>
                  <a:lnTo>
                    <a:pt x="533120" y="555332"/>
                  </a:lnTo>
                  <a:lnTo>
                    <a:pt x="533095" y="554888"/>
                  </a:lnTo>
                  <a:lnTo>
                    <a:pt x="533336" y="554240"/>
                  </a:lnTo>
                  <a:close/>
                </a:path>
                <a:path w="1097279" h="2114550">
                  <a:moveTo>
                    <a:pt x="538632" y="554850"/>
                  </a:moveTo>
                  <a:lnTo>
                    <a:pt x="537476" y="555091"/>
                  </a:lnTo>
                  <a:lnTo>
                    <a:pt x="536689" y="555764"/>
                  </a:lnTo>
                  <a:lnTo>
                    <a:pt x="535990" y="556463"/>
                  </a:lnTo>
                  <a:lnTo>
                    <a:pt x="534898" y="557428"/>
                  </a:lnTo>
                  <a:lnTo>
                    <a:pt x="530872" y="564705"/>
                  </a:lnTo>
                  <a:lnTo>
                    <a:pt x="524802" y="569582"/>
                  </a:lnTo>
                  <a:lnTo>
                    <a:pt x="518845" y="574687"/>
                  </a:lnTo>
                  <a:lnTo>
                    <a:pt x="514565" y="578358"/>
                  </a:lnTo>
                  <a:lnTo>
                    <a:pt x="509701" y="583412"/>
                  </a:lnTo>
                  <a:lnTo>
                    <a:pt x="508800" y="585546"/>
                  </a:lnTo>
                  <a:lnTo>
                    <a:pt x="509257" y="587654"/>
                  </a:lnTo>
                  <a:lnTo>
                    <a:pt x="511454" y="586105"/>
                  </a:lnTo>
                  <a:lnTo>
                    <a:pt x="517918" y="579310"/>
                  </a:lnTo>
                  <a:lnTo>
                    <a:pt x="522033" y="575411"/>
                  </a:lnTo>
                  <a:lnTo>
                    <a:pt x="527926" y="570242"/>
                  </a:lnTo>
                  <a:lnTo>
                    <a:pt x="530453" y="567550"/>
                  </a:lnTo>
                  <a:lnTo>
                    <a:pt x="533158" y="562800"/>
                  </a:lnTo>
                  <a:lnTo>
                    <a:pt x="536244" y="558749"/>
                  </a:lnTo>
                  <a:lnTo>
                    <a:pt x="538632" y="554850"/>
                  </a:lnTo>
                  <a:close/>
                </a:path>
                <a:path w="1097279" h="2114550">
                  <a:moveTo>
                    <a:pt x="584187" y="2094903"/>
                  </a:moveTo>
                  <a:lnTo>
                    <a:pt x="584009" y="2095169"/>
                  </a:lnTo>
                  <a:lnTo>
                    <a:pt x="584174" y="2095004"/>
                  </a:lnTo>
                  <a:close/>
                </a:path>
                <a:path w="1097279" h="2114550">
                  <a:moveTo>
                    <a:pt x="588200" y="2088337"/>
                  </a:moveTo>
                  <a:lnTo>
                    <a:pt x="587756" y="2088159"/>
                  </a:lnTo>
                  <a:lnTo>
                    <a:pt x="587514" y="2088070"/>
                  </a:lnTo>
                  <a:lnTo>
                    <a:pt x="587082" y="2088057"/>
                  </a:lnTo>
                  <a:lnTo>
                    <a:pt x="583780" y="2090877"/>
                  </a:lnTo>
                  <a:lnTo>
                    <a:pt x="579564" y="2095944"/>
                  </a:lnTo>
                  <a:lnTo>
                    <a:pt x="577405" y="2097493"/>
                  </a:lnTo>
                  <a:lnTo>
                    <a:pt x="571804" y="2099614"/>
                  </a:lnTo>
                  <a:lnTo>
                    <a:pt x="567397" y="2103729"/>
                  </a:lnTo>
                  <a:lnTo>
                    <a:pt x="561314" y="2111095"/>
                  </a:lnTo>
                  <a:lnTo>
                    <a:pt x="559511" y="2112683"/>
                  </a:lnTo>
                  <a:lnTo>
                    <a:pt x="559879" y="2114258"/>
                  </a:lnTo>
                  <a:lnTo>
                    <a:pt x="561009" y="2113546"/>
                  </a:lnTo>
                  <a:lnTo>
                    <a:pt x="564235" y="2110981"/>
                  </a:lnTo>
                  <a:lnTo>
                    <a:pt x="566801" y="2108555"/>
                  </a:lnTo>
                  <a:lnTo>
                    <a:pt x="568045" y="2110435"/>
                  </a:lnTo>
                  <a:lnTo>
                    <a:pt x="569264" y="2109978"/>
                  </a:lnTo>
                  <a:lnTo>
                    <a:pt x="576973" y="2099259"/>
                  </a:lnTo>
                  <a:lnTo>
                    <a:pt x="582091" y="2096046"/>
                  </a:lnTo>
                  <a:lnTo>
                    <a:pt x="587629" y="2089340"/>
                  </a:lnTo>
                  <a:lnTo>
                    <a:pt x="588200" y="2088337"/>
                  </a:lnTo>
                  <a:close/>
                </a:path>
                <a:path w="1097279" h="2114550">
                  <a:moveTo>
                    <a:pt x="633107" y="1914893"/>
                  </a:moveTo>
                  <a:lnTo>
                    <a:pt x="632739" y="1915210"/>
                  </a:lnTo>
                  <a:lnTo>
                    <a:pt x="633082" y="1914944"/>
                  </a:lnTo>
                  <a:close/>
                </a:path>
                <a:path w="1097279" h="2114550">
                  <a:moveTo>
                    <a:pt x="635711" y="1908009"/>
                  </a:moveTo>
                  <a:lnTo>
                    <a:pt x="635457" y="1908479"/>
                  </a:lnTo>
                  <a:lnTo>
                    <a:pt x="635571" y="1908352"/>
                  </a:lnTo>
                  <a:lnTo>
                    <a:pt x="635660" y="1908200"/>
                  </a:lnTo>
                  <a:lnTo>
                    <a:pt x="635711" y="1908009"/>
                  </a:lnTo>
                  <a:close/>
                </a:path>
                <a:path w="1097279" h="2114550">
                  <a:moveTo>
                    <a:pt x="639724" y="941603"/>
                  </a:moveTo>
                  <a:lnTo>
                    <a:pt x="639546" y="941590"/>
                  </a:lnTo>
                  <a:lnTo>
                    <a:pt x="639381" y="941628"/>
                  </a:lnTo>
                  <a:lnTo>
                    <a:pt x="639229" y="941666"/>
                  </a:lnTo>
                  <a:lnTo>
                    <a:pt x="639699" y="941641"/>
                  </a:lnTo>
                  <a:close/>
                </a:path>
                <a:path w="1097279" h="2114550">
                  <a:moveTo>
                    <a:pt x="654138" y="1895284"/>
                  </a:moveTo>
                  <a:lnTo>
                    <a:pt x="650125" y="1891207"/>
                  </a:lnTo>
                  <a:lnTo>
                    <a:pt x="650227" y="1891411"/>
                  </a:lnTo>
                  <a:lnTo>
                    <a:pt x="643445" y="1899500"/>
                  </a:lnTo>
                  <a:lnTo>
                    <a:pt x="642480" y="1900593"/>
                  </a:lnTo>
                  <a:lnTo>
                    <a:pt x="642480" y="1904199"/>
                  </a:lnTo>
                  <a:lnTo>
                    <a:pt x="641997" y="1905393"/>
                  </a:lnTo>
                  <a:lnTo>
                    <a:pt x="640461" y="1907451"/>
                  </a:lnTo>
                  <a:lnTo>
                    <a:pt x="639749" y="1908009"/>
                  </a:lnTo>
                  <a:lnTo>
                    <a:pt x="638530" y="1909178"/>
                  </a:lnTo>
                  <a:lnTo>
                    <a:pt x="638073" y="1909305"/>
                  </a:lnTo>
                  <a:lnTo>
                    <a:pt x="637171" y="1909483"/>
                  </a:lnTo>
                  <a:lnTo>
                    <a:pt x="637781" y="1908162"/>
                  </a:lnTo>
                  <a:lnTo>
                    <a:pt x="640118" y="1905495"/>
                  </a:lnTo>
                  <a:lnTo>
                    <a:pt x="641769" y="1903996"/>
                  </a:lnTo>
                  <a:lnTo>
                    <a:pt x="641934" y="1904047"/>
                  </a:lnTo>
                  <a:lnTo>
                    <a:pt x="642480" y="1904199"/>
                  </a:lnTo>
                  <a:lnTo>
                    <a:pt x="642480" y="1900593"/>
                  </a:lnTo>
                  <a:lnTo>
                    <a:pt x="635635" y="1908289"/>
                  </a:lnTo>
                  <a:lnTo>
                    <a:pt x="635241" y="1910003"/>
                  </a:lnTo>
                  <a:lnTo>
                    <a:pt x="634542" y="1911972"/>
                  </a:lnTo>
                  <a:lnTo>
                    <a:pt x="633234" y="1914601"/>
                  </a:lnTo>
                  <a:lnTo>
                    <a:pt x="633107" y="1914893"/>
                  </a:lnTo>
                  <a:lnTo>
                    <a:pt x="635469" y="1912937"/>
                  </a:lnTo>
                  <a:lnTo>
                    <a:pt x="635139" y="1914398"/>
                  </a:lnTo>
                  <a:lnTo>
                    <a:pt x="634822" y="1916379"/>
                  </a:lnTo>
                  <a:lnTo>
                    <a:pt x="635000" y="1916823"/>
                  </a:lnTo>
                  <a:lnTo>
                    <a:pt x="638962" y="1912937"/>
                  </a:lnTo>
                  <a:lnTo>
                    <a:pt x="639406" y="1912493"/>
                  </a:lnTo>
                  <a:lnTo>
                    <a:pt x="642683" y="1909483"/>
                  </a:lnTo>
                  <a:lnTo>
                    <a:pt x="647611" y="1903996"/>
                  </a:lnTo>
                  <a:lnTo>
                    <a:pt x="652386" y="1898688"/>
                  </a:lnTo>
                  <a:lnTo>
                    <a:pt x="654138" y="1895284"/>
                  </a:lnTo>
                  <a:close/>
                </a:path>
                <a:path w="1097279" h="2114550">
                  <a:moveTo>
                    <a:pt x="667346" y="894816"/>
                  </a:moveTo>
                  <a:lnTo>
                    <a:pt x="664451" y="895553"/>
                  </a:lnTo>
                  <a:lnTo>
                    <a:pt x="657199" y="897305"/>
                  </a:lnTo>
                  <a:lnTo>
                    <a:pt x="651738" y="897458"/>
                  </a:lnTo>
                  <a:lnTo>
                    <a:pt x="638708" y="901268"/>
                  </a:lnTo>
                  <a:lnTo>
                    <a:pt x="636231" y="902322"/>
                  </a:lnTo>
                  <a:lnTo>
                    <a:pt x="633577" y="905662"/>
                  </a:lnTo>
                  <a:lnTo>
                    <a:pt x="635050" y="906081"/>
                  </a:lnTo>
                  <a:lnTo>
                    <a:pt x="646099" y="904227"/>
                  </a:lnTo>
                  <a:lnTo>
                    <a:pt x="653542" y="901598"/>
                  </a:lnTo>
                  <a:lnTo>
                    <a:pt x="660400" y="900099"/>
                  </a:lnTo>
                  <a:lnTo>
                    <a:pt x="663956" y="898918"/>
                  </a:lnTo>
                  <a:lnTo>
                    <a:pt x="665429" y="897890"/>
                  </a:lnTo>
                  <a:lnTo>
                    <a:pt x="665746" y="896277"/>
                  </a:lnTo>
                  <a:lnTo>
                    <a:pt x="667346" y="894816"/>
                  </a:lnTo>
                  <a:close/>
                </a:path>
                <a:path w="1097279" h="2114550">
                  <a:moveTo>
                    <a:pt x="668985" y="934123"/>
                  </a:moveTo>
                  <a:lnTo>
                    <a:pt x="668286" y="933831"/>
                  </a:lnTo>
                  <a:lnTo>
                    <a:pt x="653262" y="938809"/>
                  </a:lnTo>
                  <a:lnTo>
                    <a:pt x="648627" y="938974"/>
                  </a:lnTo>
                  <a:lnTo>
                    <a:pt x="645858" y="937336"/>
                  </a:lnTo>
                  <a:lnTo>
                    <a:pt x="645883" y="937018"/>
                  </a:lnTo>
                  <a:lnTo>
                    <a:pt x="643940" y="936993"/>
                  </a:lnTo>
                  <a:lnTo>
                    <a:pt x="642035" y="937641"/>
                  </a:lnTo>
                  <a:lnTo>
                    <a:pt x="638746" y="938974"/>
                  </a:lnTo>
                  <a:lnTo>
                    <a:pt x="637603" y="939584"/>
                  </a:lnTo>
                  <a:lnTo>
                    <a:pt x="639254" y="940219"/>
                  </a:lnTo>
                  <a:lnTo>
                    <a:pt x="640168" y="940625"/>
                  </a:lnTo>
                  <a:lnTo>
                    <a:pt x="639686" y="941539"/>
                  </a:lnTo>
                  <a:lnTo>
                    <a:pt x="641832" y="940993"/>
                  </a:lnTo>
                  <a:lnTo>
                    <a:pt x="644398" y="940206"/>
                  </a:lnTo>
                  <a:lnTo>
                    <a:pt x="646239" y="942911"/>
                  </a:lnTo>
                  <a:lnTo>
                    <a:pt x="654621" y="940981"/>
                  </a:lnTo>
                  <a:lnTo>
                    <a:pt x="662000" y="940435"/>
                  </a:lnTo>
                  <a:lnTo>
                    <a:pt x="663689" y="939711"/>
                  </a:lnTo>
                  <a:lnTo>
                    <a:pt x="664387" y="938809"/>
                  </a:lnTo>
                  <a:lnTo>
                    <a:pt x="665048" y="937996"/>
                  </a:lnTo>
                  <a:lnTo>
                    <a:pt x="668985" y="934123"/>
                  </a:lnTo>
                  <a:close/>
                </a:path>
                <a:path w="1097279" h="2114550">
                  <a:moveTo>
                    <a:pt x="676516" y="85204"/>
                  </a:moveTo>
                  <a:lnTo>
                    <a:pt x="676440" y="84874"/>
                  </a:lnTo>
                  <a:lnTo>
                    <a:pt x="675855" y="85090"/>
                  </a:lnTo>
                  <a:lnTo>
                    <a:pt x="673430" y="84010"/>
                  </a:lnTo>
                  <a:lnTo>
                    <a:pt x="667207" y="87439"/>
                  </a:lnTo>
                  <a:lnTo>
                    <a:pt x="659117" y="94983"/>
                  </a:lnTo>
                  <a:lnTo>
                    <a:pt x="654392" y="100901"/>
                  </a:lnTo>
                  <a:lnTo>
                    <a:pt x="653719" y="103251"/>
                  </a:lnTo>
                  <a:lnTo>
                    <a:pt x="655218" y="102438"/>
                  </a:lnTo>
                  <a:lnTo>
                    <a:pt x="657136" y="101663"/>
                  </a:lnTo>
                  <a:lnTo>
                    <a:pt x="657745" y="101574"/>
                  </a:lnTo>
                  <a:lnTo>
                    <a:pt x="660793" y="99961"/>
                  </a:lnTo>
                  <a:lnTo>
                    <a:pt x="663295" y="100558"/>
                  </a:lnTo>
                  <a:lnTo>
                    <a:pt x="665416" y="94132"/>
                  </a:lnTo>
                  <a:lnTo>
                    <a:pt x="666915" y="92697"/>
                  </a:lnTo>
                  <a:lnTo>
                    <a:pt x="675259" y="86652"/>
                  </a:lnTo>
                  <a:lnTo>
                    <a:pt x="675779" y="86055"/>
                  </a:lnTo>
                  <a:lnTo>
                    <a:pt x="676516" y="85204"/>
                  </a:lnTo>
                  <a:close/>
                </a:path>
                <a:path w="1097279" h="2114550">
                  <a:moveTo>
                    <a:pt x="681748" y="1828761"/>
                  </a:moveTo>
                  <a:lnTo>
                    <a:pt x="681215" y="1828876"/>
                  </a:lnTo>
                  <a:lnTo>
                    <a:pt x="680897" y="1828685"/>
                  </a:lnTo>
                  <a:lnTo>
                    <a:pt x="676186" y="1833029"/>
                  </a:lnTo>
                  <a:lnTo>
                    <a:pt x="671995" y="1836089"/>
                  </a:lnTo>
                  <a:lnTo>
                    <a:pt x="665911" y="1843201"/>
                  </a:lnTo>
                  <a:lnTo>
                    <a:pt x="664768" y="1845030"/>
                  </a:lnTo>
                  <a:lnTo>
                    <a:pt x="663422" y="1848561"/>
                  </a:lnTo>
                  <a:lnTo>
                    <a:pt x="663956" y="1849310"/>
                  </a:lnTo>
                  <a:lnTo>
                    <a:pt x="665200" y="1850301"/>
                  </a:lnTo>
                  <a:lnTo>
                    <a:pt x="667702" y="1847189"/>
                  </a:lnTo>
                  <a:lnTo>
                    <a:pt x="670128" y="1845589"/>
                  </a:lnTo>
                  <a:lnTo>
                    <a:pt x="670928" y="1845424"/>
                  </a:lnTo>
                  <a:lnTo>
                    <a:pt x="673354" y="1844192"/>
                  </a:lnTo>
                  <a:lnTo>
                    <a:pt x="674471" y="1842655"/>
                  </a:lnTo>
                  <a:lnTo>
                    <a:pt x="674916" y="1840217"/>
                  </a:lnTo>
                  <a:lnTo>
                    <a:pt x="675652" y="1838109"/>
                  </a:lnTo>
                  <a:lnTo>
                    <a:pt x="671156" y="1841715"/>
                  </a:lnTo>
                  <a:lnTo>
                    <a:pt x="671626" y="1840699"/>
                  </a:lnTo>
                  <a:lnTo>
                    <a:pt x="673138" y="1838706"/>
                  </a:lnTo>
                  <a:lnTo>
                    <a:pt x="674077" y="1837550"/>
                  </a:lnTo>
                  <a:lnTo>
                    <a:pt x="674446" y="1837334"/>
                  </a:lnTo>
                  <a:lnTo>
                    <a:pt x="675208" y="1836864"/>
                  </a:lnTo>
                  <a:lnTo>
                    <a:pt x="681304" y="1829955"/>
                  </a:lnTo>
                  <a:lnTo>
                    <a:pt x="681748" y="1828761"/>
                  </a:lnTo>
                  <a:close/>
                </a:path>
                <a:path w="1097279" h="2114550">
                  <a:moveTo>
                    <a:pt x="710018" y="1999640"/>
                  </a:moveTo>
                  <a:lnTo>
                    <a:pt x="707351" y="2000923"/>
                  </a:lnTo>
                  <a:lnTo>
                    <a:pt x="705840" y="2001710"/>
                  </a:lnTo>
                  <a:lnTo>
                    <a:pt x="707631" y="1998167"/>
                  </a:lnTo>
                  <a:lnTo>
                    <a:pt x="702843" y="2002688"/>
                  </a:lnTo>
                  <a:lnTo>
                    <a:pt x="700481" y="2005203"/>
                  </a:lnTo>
                  <a:lnTo>
                    <a:pt x="696226" y="2010905"/>
                  </a:lnTo>
                  <a:lnTo>
                    <a:pt x="693750" y="2014131"/>
                  </a:lnTo>
                  <a:lnTo>
                    <a:pt x="688682" y="2018538"/>
                  </a:lnTo>
                  <a:lnTo>
                    <a:pt x="687120" y="2020277"/>
                  </a:lnTo>
                  <a:lnTo>
                    <a:pt x="685038" y="2025027"/>
                  </a:lnTo>
                  <a:lnTo>
                    <a:pt x="686282" y="2025053"/>
                  </a:lnTo>
                  <a:lnTo>
                    <a:pt x="688327" y="2024087"/>
                  </a:lnTo>
                  <a:lnTo>
                    <a:pt x="689686" y="2023465"/>
                  </a:lnTo>
                  <a:lnTo>
                    <a:pt x="691680" y="2021433"/>
                  </a:lnTo>
                  <a:lnTo>
                    <a:pt x="696010" y="2014321"/>
                  </a:lnTo>
                  <a:lnTo>
                    <a:pt x="699198" y="2011768"/>
                  </a:lnTo>
                  <a:lnTo>
                    <a:pt x="707428" y="2005634"/>
                  </a:lnTo>
                  <a:lnTo>
                    <a:pt x="709129" y="2004491"/>
                  </a:lnTo>
                  <a:lnTo>
                    <a:pt x="709688" y="2003323"/>
                  </a:lnTo>
                  <a:lnTo>
                    <a:pt x="709650" y="2001710"/>
                  </a:lnTo>
                  <a:lnTo>
                    <a:pt x="709866" y="2000758"/>
                  </a:lnTo>
                  <a:lnTo>
                    <a:pt x="710018" y="1999640"/>
                  </a:lnTo>
                  <a:close/>
                </a:path>
                <a:path w="1097279" h="2114550">
                  <a:moveTo>
                    <a:pt x="716076" y="897509"/>
                  </a:moveTo>
                  <a:close/>
                </a:path>
                <a:path w="1097279" h="2114550">
                  <a:moveTo>
                    <a:pt x="716191" y="897445"/>
                  </a:moveTo>
                  <a:close/>
                </a:path>
                <a:path w="1097279" h="2114550">
                  <a:moveTo>
                    <a:pt x="718146" y="973023"/>
                  </a:moveTo>
                  <a:lnTo>
                    <a:pt x="716191" y="973010"/>
                  </a:lnTo>
                  <a:lnTo>
                    <a:pt x="710653" y="973797"/>
                  </a:lnTo>
                  <a:lnTo>
                    <a:pt x="708444" y="975715"/>
                  </a:lnTo>
                  <a:lnTo>
                    <a:pt x="706716" y="977125"/>
                  </a:lnTo>
                  <a:lnTo>
                    <a:pt x="704176" y="978674"/>
                  </a:lnTo>
                  <a:lnTo>
                    <a:pt x="703402" y="981405"/>
                  </a:lnTo>
                  <a:lnTo>
                    <a:pt x="697445" y="982065"/>
                  </a:lnTo>
                  <a:lnTo>
                    <a:pt x="696976" y="981964"/>
                  </a:lnTo>
                  <a:lnTo>
                    <a:pt x="695210" y="982065"/>
                  </a:lnTo>
                  <a:lnTo>
                    <a:pt x="693864" y="982243"/>
                  </a:lnTo>
                  <a:lnTo>
                    <a:pt x="692543" y="983234"/>
                  </a:lnTo>
                  <a:lnTo>
                    <a:pt x="692708" y="983564"/>
                  </a:lnTo>
                  <a:lnTo>
                    <a:pt x="698360" y="983869"/>
                  </a:lnTo>
                  <a:lnTo>
                    <a:pt x="704570" y="983538"/>
                  </a:lnTo>
                  <a:lnTo>
                    <a:pt x="711161" y="983132"/>
                  </a:lnTo>
                  <a:lnTo>
                    <a:pt x="712266" y="982751"/>
                  </a:lnTo>
                  <a:lnTo>
                    <a:pt x="712673" y="982421"/>
                  </a:lnTo>
                  <a:lnTo>
                    <a:pt x="713587" y="981938"/>
                  </a:lnTo>
                  <a:lnTo>
                    <a:pt x="712571" y="981113"/>
                  </a:lnTo>
                  <a:lnTo>
                    <a:pt x="712508" y="980325"/>
                  </a:lnTo>
                  <a:lnTo>
                    <a:pt x="717600" y="978192"/>
                  </a:lnTo>
                  <a:lnTo>
                    <a:pt x="717410" y="977887"/>
                  </a:lnTo>
                  <a:lnTo>
                    <a:pt x="711085" y="979208"/>
                  </a:lnTo>
                  <a:lnTo>
                    <a:pt x="712355" y="978090"/>
                  </a:lnTo>
                  <a:lnTo>
                    <a:pt x="714895" y="976528"/>
                  </a:lnTo>
                  <a:lnTo>
                    <a:pt x="718108" y="974598"/>
                  </a:lnTo>
                  <a:lnTo>
                    <a:pt x="718146" y="973023"/>
                  </a:lnTo>
                  <a:close/>
                </a:path>
                <a:path w="1097279" h="2114550">
                  <a:moveTo>
                    <a:pt x="744016" y="892987"/>
                  </a:moveTo>
                  <a:lnTo>
                    <a:pt x="738339" y="892048"/>
                  </a:lnTo>
                  <a:lnTo>
                    <a:pt x="738289" y="890790"/>
                  </a:lnTo>
                  <a:lnTo>
                    <a:pt x="736777" y="889469"/>
                  </a:lnTo>
                  <a:lnTo>
                    <a:pt x="736384" y="888949"/>
                  </a:lnTo>
                  <a:lnTo>
                    <a:pt x="733691" y="889444"/>
                  </a:lnTo>
                  <a:lnTo>
                    <a:pt x="730199" y="890079"/>
                  </a:lnTo>
                  <a:lnTo>
                    <a:pt x="726490" y="890371"/>
                  </a:lnTo>
                  <a:lnTo>
                    <a:pt x="720648" y="892327"/>
                  </a:lnTo>
                  <a:lnTo>
                    <a:pt x="720928" y="893648"/>
                  </a:lnTo>
                  <a:lnTo>
                    <a:pt x="719074" y="895604"/>
                  </a:lnTo>
                  <a:lnTo>
                    <a:pt x="717461" y="896556"/>
                  </a:lnTo>
                  <a:lnTo>
                    <a:pt x="716191" y="897445"/>
                  </a:lnTo>
                  <a:lnTo>
                    <a:pt x="735393" y="896480"/>
                  </a:lnTo>
                  <a:lnTo>
                    <a:pt x="736511" y="896124"/>
                  </a:lnTo>
                  <a:lnTo>
                    <a:pt x="739482" y="894638"/>
                  </a:lnTo>
                  <a:lnTo>
                    <a:pt x="744016" y="892987"/>
                  </a:lnTo>
                  <a:close/>
                </a:path>
                <a:path w="1097279" h="2114550">
                  <a:moveTo>
                    <a:pt x="787984" y="2209"/>
                  </a:moveTo>
                  <a:lnTo>
                    <a:pt x="786828" y="1498"/>
                  </a:lnTo>
                  <a:lnTo>
                    <a:pt x="785723" y="711"/>
                  </a:lnTo>
                  <a:lnTo>
                    <a:pt x="784567" y="0"/>
                  </a:lnTo>
                  <a:lnTo>
                    <a:pt x="783590" y="673"/>
                  </a:lnTo>
                  <a:lnTo>
                    <a:pt x="782574" y="1473"/>
                  </a:lnTo>
                  <a:lnTo>
                    <a:pt x="781367" y="2273"/>
                  </a:lnTo>
                  <a:lnTo>
                    <a:pt x="779576" y="4686"/>
                  </a:lnTo>
                  <a:lnTo>
                    <a:pt x="779665" y="4889"/>
                  </a:lnTo>
                  <a:lnTo>
                    <a:pt x="780275" y="6388"/>
                  </a:lnTo>
                  <a:lnTo>
                    <a:pt x="778027" y="8763"/>
                  </a:lnTo>
                  <a:lnTo>
                    <a:pt x="773671" y="12649"/>
                  </a:lnTo>
                  <a:lnTo>
                    <a:pt x="772591" y="14084"/>
                  </a:lnTo>
                  <a:lnTo>
                    <a:pt x="772642" y="15113"/>
                  </a:lnTo>
                  <a:lnTo>
                    <a:pt x="772922" y="15519"/>
                  </a:lnTo>
                  <a:lnTo>
                    <a:pt x="775233" y="14351"/>
                  </a:lnTo>
                  <a:lnTo>
                    <a:pt x="777443" y="13030"/>
                  </a:lnTo>
                  <a:lnTo>
                    <a:pt x="782231" y="7569"/>
                  </a:lnTo>
                  <a:lnTo>
                    <a:pt x="785101" y="4838"/>
                  </a:lnTo>
                  <a:lnTo>
                    <a:pt x="787984" y="2209"/>
                  </a:lnTo>
                  <a:close/>
                </a:path>
                <a:path w="1097279" h="2114550">
                  <a:moveTo>
                    <a:pt x="788530" y="945464"/>
                  </a:moveTo>
                  <a:lnTo>
                    <a:pt x="788301" y="945591"/>
                  </a:lnTo>
                  <a:lnTo>
                    <a:pt x="788479" y="945540"/>
                  </a:lnTo>
                  <a:close/>
                </a:path>
                <a:path w="1097279" h="2114550">
                  <a:moveTo>
                    <a:pt x="810526" y="36423"/>
                  </a:moveTo>
                  <a:lnTo>
                    <a:pt x="809815" y="36474"/>
                  </a:lnTo>
                  <a:lnTo>
                    <a:pt x="806246" y="38417"/>
                  </a:lnTo>
                  <a:lnTo>
                    <a:pt x="803554" y="40157"/>
                  </a:lnTo>
                  <a:lnTo>
                    <a:pt x="807491" y="34023"/>
                  </a:lnTo>
                  <a:lnTo>
                    <a:pt x="806602" y="34353"/>
                  </a:lnTo>
                  <a:lnTo>
                    <a:pt x="800773" y="38773"/>
                  </a:lnTo>
                  <a:lnTo>
                    <a:pt x="796848" y="40513"/>
                  </a:lnTo>
                  <a:lnTo>
                    <a:pt x="792518" y="46469"/>
                  </a:lnTo>
                  <a:lnTo>
                    <a:pt x="787984" y="50190"/>
                  </a:lnTo>
                  <a:lnTo>
                    <a:pt x="785583" y="52666"/>
                  </a:lnTo>
                  <a:lnTo>
                    <a:pt x="788543" y="52514"/>
                  </a:lnTo>
                  <a:lnTo>
                    <a:pt x="788009" y="53517"/>
                  </a:lnTo>
                  <a:lnTo>
                    <a:pt x="785241" y="57327"/>
                  </a:lnTo>
                  <a:lnTo>
                    <a:pt x="786663" y="56400"/>
                  </a:lnTo>
                  <a:lnTo>
                    <a:pt x="789774" y="53860"/>
                  </a:lnTo>
                  <a:lnTo>
                    <a:pt x="791933" y="51777"/>
                  </a:lnTo>
                  <a:lnTo>
                    <a:pt x="797433" y="46367"/>
                  </a:lnTo>
                  <a:lnTo>
                    <a:pt x="802551" y="41592"/>
                  </a:lnTo>
                  <a:lnTo>
                    <a:pt x="806196" y="42075"/>
                  </a:lnTo>
                  <a:lnTo>
                    <a:pt x="808024" y="39814"/>
                  </a:lnTo>
                  <a:lnTo>
                    <a:pt x="809066" y="38404"/>
                  </a:lnTo>
                  <a:lnTo>
                    <a:pt x="810526" y="36423"/>
                  </a:lnTo>
                  <a:close/>
                </a:path>
                <a:path w="1097279" h="2114550">
                  <a:moveTo>
                    <a:pt x="812165" y="943140"/>
                  </a:moveTo>
                  <a:lnTo>
                    <a:pt x="811085" y="943076"/>
                  </a:lnTo>
                  <a:lnTo>
                    <a:pt x="809840" y="943076"/>
                  </a:lnTo>
                  <a:lnTo>
                    <a:pt x="804760" y="941603"/>
                  </a:lnTo>
                  <a:lnTo>
                    <a:pt x="797394" y="942975"/>
                  </a:lnTo>
                  <a:lnTo>
                    <a:pt x="788479" y="945540"/>
                  </a:lnTo>
                  <a:lnTo>
                    <a:pt x="785317" y="948690"/>
                  </a:lnTo>
                  <a:lnTo>
                    <a:pt x="789114" y="950252"/>
                  </a:lnTo>
                  <a:lnTo>
                    <a:pt x="781494" y="955141"/>
                  </a:lnTo>
                  <a:lnTo>
                    <a:pt x="784123" y="955306"/>
                  </a:lnTo>
                  <a:lnTo>
                    <a:pt x="790117" y="954227"/>
                  </a:lnTo>
                  <a:lnTo>
                    <a:pt x="792911" y="953096"/>
                  </a:lnTo>
                  <a:lnTo>
                    <a:pt x="795477" y="950950"/>
                  </a:lnTo>
                  <a:lnTo>
                    <a:pt x="795337" y="950137"/>
                  </a:lnTo>
                  <a:lnTo>
                    <a:pt x="798576" y="947077"/>
                  </a:lnTo>
                  <a:lnTo>
                    <a:pt x="801839" y="945642"/>
                  </a:lnTo>
                  <a:lnTo>
                    <a:pt x="808583" y="944067"/>
                  </a:lnTo>
                  <a:lnTo>
                    <a:pt x="812165" y="943140"/>
                  </a:lnTo>
                  <a:close/>
                </a:path>
                <a:path w="1097279" h="2114550">
                  <a:moveTo>
                    <a:pt x="812863" y="942975"/>
                  </a:moveTo>
                  <a:lnTo>
                    <a:pt x="812165" y="943152"/>
                  </a:lnTo>
                  <a:lnTo>
                    <a:pt x="812292" y="943152"/>
                  </a:lnTo>
                  <a:lnTo>
                    <a:pt x="812419" y="943152"/>
                  </a:lnTo>
                  <a:lnTo>
                    <a:pt x="812863" y="942975"/>
                  </a:lnTo>
                  <a:close/>
                </a:path>
                <a:path w="1097279" h="2114550">
                  <a:moveTo>
                    <a:pt x="844499" y="46024"/>
                  </a:moveTo>
                  <a:lnTo>
                    <a:pt x="843673" y="45250"/>
                  </a:lnTo>
                  <a:lnTo>
                    <a:pt x="843254" y="44856"/>
                  </a:lnTo>
                  <a:lnTo>
                    <a:pt x="843076" y="45326"/>
                  </a:lnTo>
                  <a:lnTo>
                    <a:pt x="842657" y="45923"/>
                  </a:lnTo>
                  <a:lnTo>
                    <a:pt x="842772" y="46215"/>
                  </a:lnTo>
                  <a:lnTo>
                    <a:pt x="842937" y="46609"/>
                  </a:lnTo>
                  <a:lnTo>
                    <a:pt x="843635" y="46443"/>
                  </a:lnTo>
                  <a:lnTo>
                    <a:pt x="844499" y="46024"/>
                  </a:lnTo>
                  <a:close/>
                </a:path>
                <a:path w="1097279" h="2114550">
                  <a:moveTo>
                    <a:pt x="862533" y="1545526"/>
                  </a:moveTo>
                  <a:lnTo>
                    <a:pt x="862253" y="1545869"/>
                  </a:lnTo>
                  <a:lnTo>
                    <a:pt x="862444" y="1545640"/>
                  </a:lnTo>
                  <a:close/>
                </a:path>
                <a:path w="1097279" h="2114550">
                  <a:moveTo>
                    <a:pt x="870089" y="1703641"/>
                  </a:moveTo>
                  <a:lnTo>
                    <a:pt x="869797" y="1703870"/>
                  </a:lnTo>
                  <a:lnTo>
                    <a:pt x="870077" y="1703679"/>
                  </a:lnTo>
                  <a:close/>
                </a:path>
                <a:path w="1097279" h="2114550">
                  <a:moveTo>
                    <a:pt x="879716" y="882129"/>
                  </a:moveTo>
                  <a:lnTo>
                    <a:pt x="879386" y="881176"/>
                  </a:lnTo>
                  <a:lnTo>
                    <a:pt x="879589" y="880491"/>
                  </a:lnTo>
                  <a:lnTo>
                    <a:pt x="858469" y="878306"/>
                  </a:lnTo>
                  <a:lnTo>
                    <a:pt x="856234" y="878916"/>
                  </a:lnTo>
                  <a:lnTo>
                    <a:pt x="854379" y="879513"/>
                  </a:lnTo>
                  <a:lnTo>
                    <a:pt x="850557" y="880706"/>
                  </a:lnTo>
                  <a:lnTo>
                    <a:pt x="847128" y="882142"/>
                  </a:lnTo>
                  <a:lnTo>
                    <a:pt x="843597" y="884110"/>
                  </a:lnTo>
                  <a:lnTo>
                    <a:pt x="843318" y="884593"/>
                  </a:lnTo>
                  <a:lnTo>
                    <a:pt x="842987" y="884872"/>
                  </a:lnTo>
                  <a:lnTo>
                    <a:pt x="843445" y="885723"/>
                  </a:lnTo>
                  <a:lnTo>
                    <a:pt x="845426" y="885571"/>
                  </a:lnTo>
                  <a:lnTo>
                    <a:pt x="859040" y="881303"/>
                  </a:lnTo>
                  <a:lnTo>
                    <a:pt x="865378" y="881024"/>
                  </a:lnTo>
                  <a:lnTo>
                    <a:pt x="869289" y="883653"/>
                  </a:lnTo>
                  <a:lnTo>
                    <a:pt x="871855" y="883754"/>
                  </a:lnTo>
                  <a:lnTo>
                    <a:pt x="877290" y="882967"/>
                  </a:lnTo>
                  <a:lnTo>
                    <a:pt x="879716" y="882129"/>
                  </a:lnTo>
                  <a:close/>
                </a:path>
                <a:path w="1097279" h="2114550">
                  <a:moveTo>
                    <a:pt x="893902" y="1519174"/>
                  </a:moveTo>
                  <a:lnTo>
                    <a:pt x="891108" y="1521472"/>
                  </a:lnTo>
                  <a:lnTo>
                    <a:pt x="885304" y="1526476"/>
                  </a:lnTo>
                  <a:lnTo>
                    <a:pt x="879563" y="1531315"/>
                  </a:lnTo>
                  <a:lnTo>
                    <a:pt x="874052" y="1535620"/>
                  </a:lnTo>
                  <a:lnTo>
                    <a:pt x="868895" y="1538998"/>
                  </a:lnTo>
                  <a:lnTo>
                    <a:pt x="866851" y="1540192"/>
                  </a:lnTo>
                  <a:lnTo>
                    <a:pt x="864603" y="1542796"/>
                  </a:lnTo>
                  <a:lnTo>
                    <a:pt x="862533" y="1545526"/>
                  </a:lnTo>
                  <a:lnTo>
                    <a:pt x="863346" y="1545615"/>
                  </a:lnTo>
                  <a:lnTo>
                    <a:pt x="865187" y="1544586"/>
                  </a:lnTo>
                  <a:lnTo>
                    <a:pt x="862761" y="1548041"/>
                  </a:lnTo>
                  <a:lnTo>
                    <a:pt x="861491" y="1549857"/>
                  </a:lnTo>
                  <a:lnTo>
                    <a:pt x="859396" y="1553362"/>
                  </a:lnTo>
                  <a:lnTo>
                    <a:pt x="858774" y="1554480"/>
                  </a:lnTo>
                  <a:lnTo>
                    <a:pt x="859243" y="1554607"/>
                  </a:lnTo>
                  <a:lnTo>
                    <a:pt x="862876" y="1551736"/>
                  </a:lnTo>
                  <a:lnTo>
                    <a:pt x="865479" y="1549196"/>
                  </a:lnTo>
                  <a:lnTo>
                    <a:pt x="872693" y="1541043"/>
                  </a:lnTo>
                  <a:lnTo>
                    <a:pt x="877163" y="1536153"/>
                  </a:lnTo>
                  <a:lnTo>
                    <a:pt x="881684" y="1531569"/>
                  </a:lnTo>
                  <a:lnTo>
                    <a:pt x="886294" y="1527467"/>
                  </a:lnTo>
                  <a:lnTo>
                    <a:pt x="887412" y="1526578"/>
                  </a:lnTo>
                  <a:lnTo>
                    <a:pt x="888923" y="1524660"/>
                  </a:lnTo>
                  <a:lnTo>
                    <a:pt x="893902" y="1519174"/>
                  </a:lnTo>
                  <a:close/>
                </a:path>
                <a:path w="1097279" h="2114550">
                  <a:moveTo>
                    <a:pt x="895934" y="1674558"/>
                  </a:moveTo>
                  <a:lnTo>
                    <a:pt x="891057" y="1678000"/>
                  </a:lnTo>
                  <a:lnTo>
                    <a:pt x="887031" y="1681924"/>
                  </a:lnTo>
                  <a:lnTo>
                    <a:pt x="883081" y="1686217"/>
                  </a:lnTo>
                  <a:lnTo>
                    <a:pt x="881075" y="1688312"/>
                  </a:lnTo>
                  <a:lnTo>
                    <a:pt x="878941" y="1690611"/>
                  </a:lnTo>
                  <a:lnTo>
                    <a:pt x="875880" y="1692262"/>
                  </a:lnTo>
                  <a:lnTo>
                    <a:pt x="874433" y="1693062"/>
                  </a:lnTo>
                  <a:lnTo>
                    <a:pt x="872223" y="1696923"/>
                  </a:lnTo>
                  <a:lnTo>
                    <a:pt x="873518" y="1696351"/>
                  </a:lnTo>
                  <a:lnTo>
                    <a:pt x="874344" y="1696059"/>
                  </a:lnTo>
                  <a:lnTo>
                    <a:pt x="875398" y="1695716"/>
                  </a:lnTo>
                  <a:lnTo>
                    <a:pt x="876858" y="1694776"/>
                  </a:lnTo>
                  <a:lnTo>
                    <a:pt x="878865" y="1694180"/>
                  </a:lnTo>
                  <a:lnTo>
                    <a:pt x="878560" y="1695323"/>
                  </a:lnTo>
                  <a:lnTo>
                    <a:pt x="874420" y="1699285"/>
                  </a:lnTo>
                  <a:lnTo>
                    <a:pt x="872070" y="1702371"/>
                  </a:lnTo>
                  <a:lnTo>
                    <a:pt x="870077" y="1703679"/>
                  </a:lnTo>
                  <a:lnTo>
                    <a:pt x="870000" y="1704733"/>
                  </a:lnTo>
                  <a:lnTo>
                    <a:pt x="871118" y="1704289"/>
                  </a:lnTo>
                  <a:lnTo>
                    <a:pt x="875626" y="1701634"/>
                  </a:lnTo>
                  <a:lnTo>
                    <a:pt x="876935" y="1700301"/>
                  </a:lnTo>
                  <a:lnTo>
                    <a:pt x="880097" y="1695297"/>
                  </a:lnTo>
                  <a:lnTo>
                    <a:pt x="880859" y="1694180"/>
                  </a:lnTo>
                  <a:lnTo>
                    <a:pt x="880999" y="1693989"/>
                  </a:lnTo>
                  <a:lnTo>
                    <a:pt x="881926" y="1690941"/>
                  </a:lnTo>
                  <a:lnTo>
                    <a:pt x="883412" y="1689379"/>
                  </a:lnTo>
                  <a:lnTo>
                    <a:pt x="887171" y="1686585"/>
                  </a:lnTo>
                  <a:lnTo>
                    <a:pt x="895286" y="1676463"/>
                  </a:lnTo>
                  <a:lnTo>
                    <a:pt x="895934" y="1674558"/>
                  </a:lnTo>
                  <a:close/>
                </a:path>
                <a:path w="1097279" h="2114550">
                  <a:moveTo>
                    <a:pt x="935278" y="1694764"/>
                  </a:moveTo>
                  <a:lnTo>
                    <a:pt x="934986" y="1694954"/>
                  </a:lnTo>
                  <a:lnTo>
                    <a:pt x="935278" y="1694764"/>
                  </a:lnTo>
                  <a:close/>
                </a:path>
                <a:path w="1097279" h="2114550">
                  <a:moveTo>
                    <a:pt x="951039" y="1585353"/>
                  </a:moveTo>
                  <a:lnTo>
                    <a:pt x="946480" y="1586357"/>
                  </a:lnTo>
                  <a:lnTo>
                    <a:pt x="945540" y="1582343"/>
                  </a:lnTo>
                  <a:lnTo>
                    <a:pt x="941057" y="1588909"/>
                  </a:lnTo>
                  <a:lnTo>
                    <a:pt x="938390" y="1591386"/>
                  </a:lnTo>
                  <a:lnTo>
                    <a:pt x="935469" y="1593786"/>
                  </a:lnTo>
                  <a:lnTo>
                    <a:pt x="934300" y="1594878"/>
                  </a:lnTo>
                  <a:lnTo>
                    <a:pt x="933589" y="1595920"/>
                  </a:lnTo>
                  <a:lnTo>
                    <a:pt x="934034" y="1596339"/>
                  </a:lnTo>
                  <a:lnTo>
                    <a:pt x="937285" y="1596428"/>
                  </a:lnTo>
                  <a:lnTo>
                    <a:pt x="935990" y="1599577"/>
                  </a:lnTo>
                  <a:lnTo>
                    <a:pt x="939584" y="1595716"/>
                  </a:lnTo>
                  <a:lnTo>
                    <a:pt x="940485" y="1595653"/>
                  </a:lnTo>
                  <a:lnTo>
                    <a:pt x="941095" y="1595818"/>
                  </a:lnTo>
                  <a:lnTo>
                    <a:pt x="939990" y="1597075"/>
                  </a:lnTo>
                  <a:lnTo>
                    <a:pt x="939088" y="1598193"/>
                  </a:lnTo>
                  <a:lnTo>
                    <a:pt x="938060" y="1599323"/>
                  </a:lnTo>
                  <a:lnTo>
                    <a:pt x="935570" y="1601724"/>
                  </a:lnTo>
                  <a:lnTo>
                    <a:pt x="932903" y="1602714"/>
                  </a:lnTo>
                  <a:lnTo>
                    <a:pt x="928509" y="1610245"/>
                  </a:lnTo>
                  <a:lnTo>
                    <a:pt x="933272" y="1606435"/>
                  </a:lnTo>
                  <a:lnTo>
                    <a:pt x="932230" y="1609166"/>
                  </a:lnTo>
                  <a:lnTo>
                    <a:pt x="932307" y="1609305"/>
                  </a:lnTo>
                  <a:lnTo>
                    <a:pt x="932942" y="1609572"/>
                  </a:lnTo>
                  <a:lnTo>
                    <a:pt x="935520" y="1607337"/>
                  </a:lnTo>
                  <a:lnTo>
                    <a:pt x="939012" y="1602066"/>
                  </a:lnTo>
                  <a:lnTo>
                    <a:pt x="939825" y="1599196"/>
                  </a:lnTo>
                  <a:lnTo>
                    <a:pt x="951039" y="1585353"/>
                  </a:lnTo>
                  <a:close/>
                </a:path>
                <a:path w="1097279" h="2114550">
                  <a:moveTo>
                    <a:pt x="956449" y="1678838"/>
                  </a:moveTo>
                  <a:lnTo>
                    <a:pt x="956183" y="1678520"/>
                  </a:lnTo>
                  <a:lnTo>
                    <a:pt x="955802" y="1678800"/>
                  </a:lnTo>
                  <a:lnTo>
                    <a:pt x="954011" y="1680108"/>
                  </a:lnTo>
                  <a:lnTo>
                    <a:pt x="951534" y="1682432"/>
                  </a:lnTo>
                  <a:lnTo>
                    <a:pt x="947572" y="1683956"/>
                  </a:lnTo>
                  <a:lnTo>
                    <a:pt x="944727" y="1686547"/>
                  </a:lnTo>
                  <a:lnTo>
                    <a:pt x="936726" y="1696707"/>
                  </a:lnTo>
                  <a:lnTo>
                    <a:pt x="936294" y="1695081"/>
                  </a:lnTo>
                  <a:lnTo>
                    <a:pt x="935037" y="1694967"/>
                  </a:lnTo>
                  <a:lnTo>
                    <a:pt x="919568" y="1712290"/>
                  </a:lnTo>
                  <a:lnTo>
                    <a:pt x="921372" y="1710651"/>
                  </a:lnTo>
                  <a:lnTo>
                    <a:pt x="925703" y="1706029"/>
                  </a:lnTo>
                  <a:lnTo>
                    <a:pt x="927709" y="1704467"/>
                  </a:lnTo>
                  <a:lnTo>
                    <a:pt x="932802" y="1701342"/>
                  </a:lnTo>
                  <a:lnTo>
                    <a:pt x="936396" y="1698434"/>
                  </a:lnTo>
                  <a:lnTo>
                    <a:pt x="938657" y="1698840"/>
                  </a:lnTo>
                  <a:lnTo>
                    <a:pt x="940181" y="1697583"/>
                  </a:lnTo>
                  <a:lnTo>
                    <a:pt x="943610" y="1694014"/>
                  </a:lnTo>
                  <a:lnTo>
                    <a:pt x="943330" y="1693481"/>
                  </a:lnTo>
                  <a:lnTo>
                    <a:pt x="944067" y="1690903"/>
                  </a:lnTo>
                  <a:lnTo>
                    <a:pt x="945870" y="1688998"/>
                  </a:lnTo>
                  <a:lnTo>
                    <a:pt x="955128" y="1680883"/>
                  </a:lnTo>
                  <a:lnTo>
                    <a:pt x="956005" y="1679752"/>
                  </a:lnTo>
                  <a:lnTo>
                    <a:pt x="956449" y="1678838"/>
                  </a:lnTo>
                  <a:close/>
                </a:path>
                <a:path w="1097279" h="2114550">
                  <a:moveTo>
                    <a:pt x="968400" y="1551063"/>
                  </a:moveTo>
                  <a:lnTo>
                    <a:pt x="967968" y="1551381"/>
                  </a:lnTo>
                  <a:lnTo>
                    <a:pt x="968108" y="1551330"/>
                  </a:lnTo>
                  <a:lnTo>
                    <a:pt x="968400" y="1551063"/>
                  </a:lnTo>
                  <a:close/>
                </a:path>
                <a:path w="1097279" h="2114550">
                  <a:moveTo>
                    <a:pt x="969022" y="1672704"/>
                  </a:moveTo>
                  <a:lnTo>
                    <a:pt x="968895" y="1672755"/>
                  </a:lnTo>
                  <a:lnTo>
                    <a:pt x="968870" y="1672882"/>
                  </a:lnTo>
                  <a:lnTo>
                    <a:pt x="968984" y="1672755"/>
                  </a:lnTo>
                  <a:close/>
                </a:path>
                <a:path w="1097279" h="2114550">
                  <a:moveTo>
                    <a:pt x="986929" y="2037524"/>
                  </a:moveTo>
                  <a:lnTo>
                    <a:pt x="985189" y="2038832"/>
                  </a:lnTo>
                  <a:lnTo>
                    <a:pt x="983983" y="2039975"/>
                  </a:lnTo>
                  <a:lnTo>
                    <a:pt x="980960" y="2041423"/>
                  </a:lnTo>
                  <a:lnTo>
                    <a:pt x="976604" y="2047125"/>
                  </a:lnTo>
                  <a:lnTo>
                    <a:pt x="973455" y="2046198"/>
                  </a:lnTo>
                  <a:lnTo>
                    <a:pt x="977938" y="2040966"/>
                  </a:lnTo>
                  <a:lnTo>
                    <a:pt x="979639" y="2037613"/>
                  </a:lnTo>
                  <a:lnTo>
                    <a:pt x="978916" y="2037664"/>
                  </a:lnTo>
                  <a:lnTo>
                    <a:pt x="977988" y="2038502"/>
                  </a:lnTo>
                  <a:lnTo>
                    <a:pt x="975880" y="2040788"/>
                  </a:lnTo>
                  <a:lnTo>
                    <a:pt x="974204" y="2043010"/>
                  </a:lnTo>
                  <a:lnTo>
                    <a:pt x="967790" y="2053640"/>
                  </a:lnTo>
                  <a:lnTo>
                    <a:pt x="966190" y="2056130"/>
                  </a:lnTo>
                  <a:lnTo>
                    <a:pt x="962190" y="2060092"/>
                  </a:lnTo>
                  <a:lnTo>
                    <a:pt x="962660" y="2062835"/>
                  </a:lnTo>
                  <a:lnTo>
                    <a:pt x="967130" y="2057146"/>
                  </a:lnTo>
                  <a:lnTo>
                    <a:pt x="971702" y="2054910"/>
                  </a:lnTo>
                  <a:lnTo>
                    <a:pt x="975512" y="2049767"/>
                  </a:lnTo>
                  <a:lnTo>
                    <a:pt x="980363" y="2047379"/>
                  </a:lnTo>
                  <a:lnTo>
                    <a:pt x="984300" y="2042198"/>
                  </a:lnTo>
                  <a:lnTo>
                    <a:pt x="986929" y="2037524"/>
                  </a:lnTo>
                  <a:close/>
                </a:path>
                <a:path w="1097279" h="2114550">
                  <a:moveTo>
                    <a:pt x="989812" y="1657896"/>
                  </a:moveTo>
                  <a:lnTo>
                    <a:pt x="989444" y="1655584"/>
                  </a:lnTo>
                  <a:lnTo>
                    <a:pt x="986193" y="1659356"/>
                  </a:lnTo>
                  <a:lnTo>
                    <a:pt x="984669" y="1660207"/>
                  </a:lnTo>
                  <a:lnTo>
                    <a:pt x="982192" y="1661566"/>
                  </a:lnTo>
                  <a:lnTo>
                    <a:pt x="980516" y="1664195"/>
                  </a:lnTo>
                  <a:lnTo>
                    <a:pt x="977112" y="1668780"/>
                  </a:lnTo>
                  <a:lnTo>
                    <a:pt x="975906" y="1669351"/>
                  </a:lnTo>
                  <a:lnTo>
                    <a:pt x="976414" y="1667408"/>
                  </a:lnTo>
                  <a:lnTo>
                    <a:pt x="977341" y="1666036"/>
                  </a:lnTo>
                  <a:lnTo>
                    <a:pt x="978065" y="1663179"/>
                  </a:lnTo>
                  <a:lnTo>
                    <a:pt x="976693" y="1663801"/>
                  </a:lnTo>
                  <a:lnTo>
                    <a:pt x="973594" y="1667268"/>
                  </a:lnTo>
                  <a:lnTo>
                    <a:pt x="969022" y="1672704"/>
                  </a:lnTo>
                  <a:lnTo>
                    <a:pt x="969708" y="1672450"/>
                  </a:lnTo>
                  <a:lnTo>
                    <a:pt x="970826" y="1671866"/>
                  </a:lnTo>
                  <a:lnTo>
                    <a:pt x="968413" y="1676450"/>
                  </a:lnTo>
                  <a:lnTo>
                    <a:pt x="971740" y="1674863"/>
                  </a:lnTo>
                  <a:lnTo>
                    <a:pt x="971677" y="1677314"/>
                  </a:lnTo>
                  <a:lnTo>
                    <a:pt x="971918" y="1677644"/>
                  </a:lnTo>
                  <a:lnTo>
                    <a:pt x="977455" y="1672564"/>
                  </a:lnTo>
                  <a:lnTo>
                    <a:pt x="981557" y="1668500"/>
                  </a:lnTo>
                  <a:lnTo>
                    <a:pt x="987602" y="1661020"/>
                  </a:lnTo>
                  <a:lnTo>
                    <a:pt x="989812" y="1657896"/>
                  </a:lnTo>
                  <a:close/>
                </a:path>
                <a:path w="1097279" h="2114550">
                  <a:moveTo>
                    <a:pt x="990536" y="1595869"/>
                  </a:moveTo>
                  <a:lnTo>
                    <a:pt x="990485" y="1595615"/>
                  </a:lnTo>
                  <a:lnTo>
                    <a:pt x="990511" y="1595234"/>
                  </a:lnTo>
                  <a:lnTo>
                    <a:pt x="990231" y="1595272"/>
                  </a:lnTo>
                  <a:lnTo>
                    <a:pt x="987666" y="1595577"/>
                  </a:lnTo>
                  <a:lnTo>
                    <a:pt x="983500" y="1598549"/>
                  </a:lnTo>
                  <a:lnTo>
                    <a:pt x="976236" y="1603578"/>
                  </a:lnTo>
                  <a:lnTo>
                    <a:pt x="974559" y="1606918"/>
                  </a:lnTo>
                  <a:lnTo>
                    <a:pt x="970813" y="1611388"/>
                  </a:lnTo>
                  <a:lnTo>
                    <a:pt x="969746" y="1611668"/>
                  </a:lnTo>
                  <a:lnTo>
                    <a:pt x="965847" y="1614868"/>
                  </a:lnTo>
                  <a:lnTo>
                    <a:pt x="962799" y="1618551"/>
                  </a:lnTo>
                  <a:lnTo>
                    <a:pt x="961898" y="1621574"/>
                  </a:lnTo>
                  <a:lnTo>
                    <a:pt x="963637" y="1620215"/>
                  </a:lnTo>
                  <a:lnTo>
                    <a:pt x="966584" y="1618056"/>
                  </a:lnTo>
                  <a:lnTo>
                    <a:pt x="966495" y="1618996"/>
                  </a:lnTo>
                  <a:lnTo>
                    <a:pt x="968590" y="1618386"/>
                  </a:lnTo>
                  <a:lnTo>
                    <a:pt x="970419" y="1617230"/>
                  </a:lnTo>
                  <a:lnTo>
                    <a:pt x="972553" y="1614728"/>
                  </a:lnTo>
                  <a:lnTo>
                    <a:pt x="977011" y="1609763"/>
                  </a:lnTo>
                  <a:lnTo>
                    <a:pt x="981519" y="1605114"/>
                  </a:lnTo>
                  <a:lnTo>
                    <a:pt x="986053" y="1600542"/>
                  </a:lnTo>
                  <a:lnTo>
                    <a:pt x="990536" y="1595869"/>
                  </a:lnTo>
                  <a:close/>
                </a:path>
                <a:path w="1097279" h="2114550">
                  <a:moveTo>
                    <a:pt x="990752" y="1595653"/>
                  </a:moveTo>
                  <a:lnTo>
                    <a:pt x="990612" y="1595793"/>
                  </a:lnTo>
                  <a:lnTo>
                    <a:pt x="990574" y="1595920"/>
                  </a:lnTo>
                  <a:lnTo>
                    <a:pt x="990752" y="1595653"/>
                  </a:lnTo>
                  <a:close/>
                </a:path>
                <a:path w="1097279" h="2114550">
                  <a:moveTo>
                    <a:pt x="992720" y="1533321"/>
                  </a:moveTo>
                  <a:lnTo>
                    <a:pt x="992187" y="1531277"/>
                  </a:lnTo>
                  <a:lnTo>
                    <a:pt x="990028" y="1532432"/>
                  </a:lnTo>
                  <a:lnTo>
                    <a:pt x="983246" y="1539900"/>
                  </a:lnTo>
                  <a:lnTo>
                    <a:pt x="978065" y="1546313"/>
                  </a:lnTo>
                  <a:lnTo>
                    <a:pt x="975055" y="1548739"/>
                  </a:lnTo>
                  <a:lnTo>
                    <a:pt x="970889" y="1550543"/>
                  </a:lnTo>
                  <a:lnTo>
                    <a:pt x="969568" y="1550847"/>
                  </a:lnTo>
                  <a:lnTo>
                    <a:pt x="968121" y="1551330"/>
                  </a:lnTo>
                  <a:lnTo>
                    <a:pt x="961974" y="1557324"/>
                  </a:lnTo>
                  <a:lnTo>
                    <a:pt x="961783" y="1557299"/>
                  </a:lnTo>
                  <a:lnTo>
                    <a:pt x="961542" y="1557743"/>
                  </a:lnTo>
                  <a:lnTo>
                    <a:pt x="961961" y="1557337"/>
                  </a:lnTo>
                  <a:lnTo>
                    <a:pt x="967549" y="1557959"/>
                  </a:lnTo>
                  <a:lnTo>
                    <a:pt x="969733" y="1558124"/>
                  </a:lnTo>
                  <a:lnTo>
                    <a:pt x="971880" y="1556524"/>
                  </a:lnTo>
                  <a:lnTo>
                    <a:pt x="977988" y="1549527"/>
                  </a:lnTo>
                  <a:lnTo>
                    <a:pt x="979411" y="1547037"/>
                  </a:lnTo>
                  <a:lnTo>
                    <a:pt x="984910" y="1544104"/>
                  </a:lnTo>
                  <a:lnTo>
                    <a:pt x="987882" y="1538808"/>
                  </a:lnTo>
                  <a:lnTo>
                    <a:pt x="992619" y="1534160"/>
                  </a:lnTo>
                  <a:lnTo>
                    <a:pt x="992720" y="1533321"/>
                  </a:lnTo>
                  <a:close/>
                </a:path>
                <a:path w="1097279" h="2114550">
                  <a:moveTo>
                    <a:pt x="1023874" y="808634"/>
                  </a:moveTo>
                  <a:lnTo>
                    <a:pt x="1014857" y="808875"/>
                  </a:lnTo>
                  <a:lnTo>
                    <a:pt x="1013053" y="808316"/>
                  </a:lnTo>
                  <a:lnTo>
                    <a:pt x="1011809" y="806792"/>
                  </a:lnTo>
                  <a:lnTo>
                    <a:pt x="1004379" y="809574"/>
                  </a:lnTo>
                  <a:lnTo>
                    <a:pt x="1001128" y="811276"/>
                  </a:lnTo>
                  <a:lnTo>
                    <a:pt x="1005332" y="813066"/>
                  </a:lnTo>
                  <a:lnTo>
                    <a:pt x="1003795" y="813625"/>
                  </a:lnTo>
                  <a:lnTo>
                    <a:pt x="998867" y="814501"/>
                  </a:lnTo>
                  <a:lnTo>
                    <a:pt x="995807" y="815174"/>
                  </a:lnTo>
                  <a:lnTo>
                    <a:pt x="995286" y="815352"/>
                  </a:lnTo>
                  <a:lnTo>
                    <a:pt x="994333" y="815860"/>
                  </a:lnTo>
                  <a:lnTo>
                    <a:pt x="994587" y="816025"/>
                  </a:lnTo>
                  <a:lnTo>
                    <a:pt x="995819" y="815886"/>
                  </a:lnTo>
                  <a:lnTo>
                    <a:pt x="999007" y="815479"/>
                  </a:lnTo>
                  <a:lnTo>
                    <a:pt x="1002563" y="814819"/>
                  </a:lnTo>
                  <a:lnTo>
                    <a:pt x="1010996" y="814324"/>
                  </a:lnTo>
                  <a:lnTo>
                    <a:pt x="1015365" y="812876"/>
                  </a:lnTo>
                  <a:lnTo>
                    <a:pt x="1023848" y="809091"/>
                  </a:lnTo>
                  <a:lnTo>
                    <a:pt x="1023874" y="808634"/>
                  </a:lnTo>
                  <a:close/>
                </a:path>
                <a:path w="1097279" h="2114550">
                  <a:moveTo>
                    <a:pt x="1025461" y="519861"/>
                  </a:moveTo>
                  <a:lnTo>
                    <a:pt x="1021867" y="520115"/>
                  </a:lnTo>
                  <a:lnTo>
                    <a:pt x="1008418" y="522185"/>
                  </a:lnTo>
                  <a:lnTo>
                    <a:pt x="1001141" y="522960"/>
                  </a:lnTo>
                  <a:lnTo>
                    <a:pt x="989152" y="523646"/>
                  </a:lnTo>
                  <a:lnTo>
                    <a:pt x="982345" y="524484"/>
                  </a:lnTo>
                  <a:lnTo>
                    <a:pt x="978611" y="525589"/>
                  </a:lnTo>
                  <a:lnTo>
                    <a:pt x="973556" y="529323"/>
                  </a:lnTo>
                  <a:lnTo>
                    <a:pt x="989926" y="526961"/>
                  </a:lnTo>
                  <a:lnTo>
                    <a:pt x="995781" y="527799"/>
                  </a:lnTo>
                  <a:lnTo>
                    <a:pt x="1001382" y="527011"/>
                  </a:lnTo>
                  <a:lnTo>
                    <a:pt x="1006398" y="526186"/>
                  </a:lnTo>
                  <a:lnTo>
                    <a:pt x="1009891" y="525043"/>
                  </a:lnTo>
                  <a:lnTo>
                    <a:pt x="1023277" y="522630"/>
                  </a:lnTo>
                  <a:lnTo>
                    <a:pt x="1023823" y="521614"/>
                  </a:lnTo>
                  <a:lnTo>
                    <a:pt x="1024597" y="520788"/>
                  </a:lnTo>
                  <a:lnTo>
                    <a:pt x="1025461" y="519861"/>
                  </a:lnTo>
                  <a:close/>
                </a:path>
                <a:path w="1097279" h="2114550">
                  <a:moveTo>
                    <a:pt x="1028141" y="1814347"/>
                  </a:moveTo>
                  <a:lnTo>
                    <a:pt x="1027607" y="1811578"/>
                  </a:lnTo>
                  <a:lnTo>
                    <a:pt x="1027264" y="1809978"/>
                  </a:lnTo>
                  <a:lnTo>
                    <a:pt x="1026896" y="1810270"/>
                  </a:lnTo>
                  <a:lnTo>
                    <a:pt x="1020406" y="1816950"/>
                  </a:lnTo>
                  <a:lnTo>
                    <a:pt x="1017473" y="1821103"/>
                  </a:lnTo>
                  <a:lnTo>
                    <a:pt x="1014488" y="1822831"/>
                  </a:lnTo>
                  <a:lnTo>
                    <a:pt x="1014399" y="1823072"/>
                  </a:lnTo>
                  <a:lnTo>
                    <a:pt x="1011504" y="1826336"/>
                  </a:lnTo>
                  <a:lnTo>
                    <a:pt x="1009078" y="1829409"/>
                  </a:lnTo>
                  <a:lnTo>
                    <a:pt x="1009916" y="1830501"/>
                  </a:lnTo>
                  <a:lnTo>
                    <a:pt x="1010666" y="1831505"/>
                  </a:lnTo>
                  <a:lnTo>
                    <a:pt x="1016736" y="1827707"/>
                  </a:lnTo>
                  <a:lnTo>
                    <a:pt x="1025829" y="1818233"/>
                  </a:lnTo>
                  <a:lnTo>
                    <a:pt x="1028141" y="1814347"/>
                  </a:lnTo>
                  <a:close/>
                </a:path>
                <a:path w="1097279" h="2114550">
                  <a:moveTo>
                    <a:pt x="1032217" y="1606283"/>
                  </a:moveTo>
                  <a:lnTo>
                    <a:pt x="1028839" y="1609331"/>
                  </a:lnTo>
                  <a:lnTo>
                    <a:pt x="1027531" y="1608632"/>
                  </a:lnTo>
                  <a:lnTo>
                    <a:pt x="1026795" y="1608150"/>
                  </a:lnTo>
                  <a:lnTo>
                    <a:pt x="1029119" y="1603209"/>
                  </a:lnTo>
                  <a:lnTo>
                    <a:pt x="1028560" y="1602041"/>
                  </a:lnTo>
                  <a:lnTo>
                    <a:pt x="1024077" y="1605102"/>
                  </a:lnTo>
                  <a:lnTo>
                    <a:pt x="1020876" y="1608124"/>
                  </a:lnTo>
                  <a:lnTo>
                    <a:pt x="1018209" y="1610372"/>
                  </a:lnTo>
                  <a:lnTo>
                    <a:pt x="1017397" y="1611490"/>
                  </a:lnTo>
                  <a:lnTo>
                    <a:pt x="1016660" y="1612341"/>
                  </a:lnTo>
                  <a:lnTo>
                    <a:pt x="1012456" y="1619910"/>
                  </a:lnTo>
                  <a:lnTo>
                    <a:pt x="1011402" y="1621917"/>
                  </a:lnTo>
                  <a:lnTo>
                    <a:pt x="1012355" y="1622463"/>
                  </a:lnTo>
                  <a:lnTo>
                    <a:pt x="1019416" y="1616024"/>
                  </a:lnTo>
                  <a:lnTo>
                    <a:pt x="1023251" y="1613281"/>
                  </a:lnTo>
                  <a:lnTo>
                    <a:pt x="1026248" y="1613128"/>
                  </a:lnTo>
                  <a:lnTo>
                    <a:pt x="1028700" y="1610982"/>
                  </a:lnTo>
                  <a:lnTo>
                    <a:pt x="1029474" y="1609953"/>
                  </a:lnTo>
                  <a:lnTo>
                    <a:pt x="1032217" y="1606283"/>
                  </a:lnTo>
                  <a:close/>
                </a:path>
                <a:path w="1097279" h="2114550">
                  <a:moveTo>
                    <a:pt x="1097191" y="892276"/>
                  </a:moveTo>
                  <a:lnTo>
                    <a:pt x="1096048" y="891743"/>
                  </a:lnTo>
                  <a:lnTo>
                    <a:pt x="1087882" y="892187"/>
                  </a:lnTo>
                  <a:lnTo>
                    <a:pt x="1082382" y="892721"/>
                  </a:lnTo>
                  <a:lnTo>
                    <a:pt x="1076655" y="892111"/>
                  </a:lnTo>
                  <a:lnTo>
                    <a:pt x="1073023" y="892911"/>
                  </a:lnTo>
                  <a:lnTo>
                    <a:pt x="1071791" y="893076"/>
                  </a:lnTo>
                  <a:lnTo>
                    <a:pt x="1065999" y="894143"/>
                  </a:lnTo>
                  <a:lnTo>
                    <a:pt x="1065022" y="894880"/>
                  </a:lnTo>
                  <a:lnTo>
                    <a:pt x="1067155" y="895578"/>
                  </a:lnTo>
                  <a:lnTo>
                    <a:pt x="1070724" y="896950"/>
                  </a:lnTo>
                  <a:lnTo>
                    <a:pt x="1071537" y="897305"/>
                  </a:lnTo>
                  <a:lnTo>
                    <a:pt x="1073264" y="897407"/>
                  </a:lnTo>
                  <a:lnTo>
                    <a:pt x="1080262" y="895578"/>
                  </a:lnTo>
                  <a:lnTo>
                    <a:pt x="1084745" y="895032"/>
                  </a:lnTo>
                  <a:lnTo>
                    <a:pt x="1091387" y="895324"/>
                  </a:lnTo>
                  <a:lnTo>
                    <a:pt x="1094498" y="894207"/>
                  </a:lnTo>
                  <a:lnTo>
                    <a:pt x="1095806" y="893292"/>
                  </a:lnTo>
                  <a:lnTo>
                    <a:pt x="1097191" y="892276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9" name="object 489"/>
            <p:cNvSpPr/>
            <p:nvPr/>
          </p:nvSpPr>
          <p:spPr>
            <a:xfrm>
              <a:off x="11676989" y="8663704"/>
              <a:ext cx="1137920" cy="2138680"/>
            </a:xfrm>
            <a:custGeom>
              <a:avLst/>
              <a:gdLst/>
              <a:ahLst/>
              <a:cxnLst/>
              <a:rect l="l" t="t" r="r" b="b"/>
              <a:pathLst>
                <a:path w="1137920" h="2138679">
                  <a:moveTo>
                    <a:pt x="12801" y="1199222"/>
                  </a:moveTo>
                  <a:lnTo>
                    <a:pt x="11899" y="1197724"/>
                  </a:lnTo>
                  <a:lnTo>
                    <a:pt x="11277" y="1196771"/>
                  </a:lnTo>
                  <a:lnTo>
                    <a:pt x="6172" y="1198460"/>
                  </a:lnTo>
                  <a:lnTo>
                    <a:pt x="2781" y="1199210"/>
                  </a:lnTo>
                  <a:lnTo>
                    <a:pt x="508" y="1199807"/>
                  </a:lnTo>
                  <a:lnTo>
                    <a:pt x="0" y="1204328"/>
                  </a:lnTo>
                  <a:lnTo>
                    <a:pt x="5168" y="1203502"/>
                  </a:lnTo>
                  <a:lnTo>
                    <a:pt x="12801" y="1199222"/>
                  </a:lnTo>
                  <a:close/>
                </a:path>
                <a:path w="1137920" h="2138679">
                  <a:moveTo>
                    <a:pt x="29540" y="988123"/>
                  </a:moveTo>
                  <a:lnTo>
                    <a:pt x="28714" y="988707"/>
                  </a:lnTo>
                  <a:lnTo>
                    <a:pt x="26885" y="989164"/>
                  </a:lnTo>
                  <a:lnTo>
                    <a:pt x="25260" y="990092"/>
                  </a:lnTo>
                  <a:lnTo>
                    <a:pt x="23634" y="991057"/>
                  </a:lnTo>
                  <a:lnTo>
                    <a:pt x="23037" y="996442"/>
                  </a:lnTo>
                  <a:lnTo>
                    <a:pt x="23634" y="995349"/>
                  </a:lnTo>
                  <a:lnTo>
                    <a:pt x="24295" y="993609"/>
                  </a:lnTo>
                  <a:lnTo>
                    <a:pt x="25603" y="992784"/>
                  </a:lnTo>
                  <a:lnTo>
                    <a:pt x="26606" y="992289"/>
                  </a:lnTo>
                  <a:lnTo>
                    <a:pt x="27584" y="991781"/>
                  </a:lnTo>
                  <a:lnTo>
                    <a:pt x="29527" y="989342"/>
                  </a:lnTo>
                  <a:lnTo>
                    <a:pt x="29362" y="988847"/>
                  </a:lnTo>
                  <a:lnTo>
                    <a:pt x="29540" y="988123"/>
                  </a:lnTo>
                  <a:close/>
                </a:path>
                <a:path w="1137920" h="2138679">
                  <a:moveTo>
                    <a:pt x="51460" y="819886"/>
                  </a:moveTo>
                  <a:lnTo>
                    <a:pt x="50139" y="820648"/>
                  </a:lnTo>
                  <a:lnTo>
                    <a:pt x="47180" y="821778"/>
                  </a:lnTo>
                  <a:lnTo>
                    <a:pt x="44564" y="823963"/>
                  </a:lnTo>
                  <a:lnTo>
                    <a:pt x="41910" y="826211"/>
                  </a:lnTo>
                  <a:lnTo>
                    <a:pt x="41376" y="831011"/>
                  </a:lnTo>
                  <a:lnTo>
                    <a:pt x="43688" y="828725"/>
                  </a:lnTo>
                  <a:lnTo>
                    <a:pt x="46024" y="826592"/>
                  </a:lnTo>
                  <a:lnTo>
                    <a:pt x="49149" y="823366"/>
                  </a:lnTo>
                  <a:lnTo>
                    <a:pt x="50469" y="821880"/>
                  </a:lnTo>
                  <a:lnTo>
                    <a:pt x="51460" y="819886"/>
                  </a:lnTo>
                  <a:close/>
                </a:path>
                <a:path w="1137920" h="2138679">
                  <a:moveTo>
                    <a:pt x="69989" y="651941"/>
                  </a:moveTo>
                  <a:lnTo>
                    <a:pt x="69723" y="652094"/>
                  </a:lnTo>
                  <a:lnTo>
                    <a:pt x="69900" y="652018"/>
                  </a:lnTo>
                  <a:close/>
                </a:path>
                <a:path w="1137920" h="2138679">
                  <a:moveTo>
                    <a:pt x="70891" y="653669"/>
                  </a:moveTo>
                  <a:lnTo>
                    <a:pt x="60871" y="666178"/>
                  </a:lnTo>
                  <a:lnTo>
                    <a:pt x="62103" y="664895"/>
                  </a:lnTo>
                  <a:lnTo>
                    <a:pt x="63334" y="663689"/>
                  </a:lnTo>
                  <a:lnTo>
                    <a:pt x="64592" y="662698"/>
                  </a:lnTo>
                  <a:lnTo>
                    <a:pt x="66878" y="658787"/>
                  </a:lnTo>
                  <a:lnTo>
                    <a:pt x="70891" y="653669"/>
                  </a:lnTo>
                  <a:close/>
                </a:path>
                <a:path w="1137920" h="2138679">
                  <a:moveTo>
                    <a:pt x="140309" y="598728"/>
                  </a:moveTo>
                  <a:lnTo>
                    <a:pt x="139192" y="598830"/>
                  </a:lnTo>
                  <a:lnTo>
                    <a:pt x="138366" y="599033"/>
                  </a:lnTo>
                  <a:lnTo>
                    <a:pt x="137553" y="599732"/>
                  </a:lnTo>
                  <a:lnTo>
                    <a:pt x="131267" y="605497"/>
                  </a:lnTo>
                  <a:lnTo>
                    <a:pt x="129298" y="607237"/>
                  </a:lnTo>
                  <a:lnTo>
                    <a:pt x="127977" y="607949"/>
                  </a:lnTo>
                  <a:lnTo>
                    <a:pt x="128041" y="605701"/>
                  </a:lnTo>
                  <a:lnTo>
                    <a:pt x="127190" y="605942"/>
                  </a:lnTo>
                  <a:lnTo>
                    <a:pt x="122948" y="610539"/>
                  </a:lnTo>
                  <a:lnTo>
                    <a:pt x="121564" y="612559"/>
                  </a:lnTo>
                  <a:lnTo>
                    <a:pt x="123736" y="612800"/>
                  </a:lnTo>
                  <a:lnTo>
                    <a:pt x="124599" y="613117"/>
                  </a:lnTo>
                  <a:lnTo>
                    <a:pt x="121208" y="618642"/>
                  </a:lnTo>
                  <a:lnTo>
                    <a:pt x="122809" y="617639"/>
                  </a:lnTo>
                  <a:lnTo>
                    <a:pt x="126695" y="614819"/>
                  </a:lnTo>
                  <a:lnTo>
                    <a:pt x="128689" y="613130"/>
                  </a:lnTo>
                  <a:lnTo>
                    <a:pt x="130987" y="610565"/>
                  </a:lnTo>
                  <a:lnTo>
                    <a:pt x="133959" y="607453"/>
                  </a:lnTo>
                  <a:lnTo>
                    <a:pt x="136436" y="604177"/>
                  </a:lnTo>
                  <a:lnTo>
                    <a:pt x="138836" y="600913"/>
                  </a:lnTo>
                  <a:lnTo>
                    <a:pt x="139636" y="599846"/>
                  </a:lnTo>
                  <a:lnTo>
                    <a:pt x="140309" y="598728"/>
                  </a:lnTo>
                  <a:close/>
                </a:path>
                <a:path w="1137920" h="2138679">
                  <a:moveTo>
                    <a:pt x="189255" y="1012952"/>
                  </a:moveTo>
                  <a:lnTo>
                    <a:pt x="187401" y="1014361"/>
                  </a:lnTo>
                  <a:lnTo>
                    <a:pt x="183261" y="1016812"/>
                  </a:lnTo>
                  <a:lnTo>
                    <a:pt x="180035" y="1020140"/>
                  </a:lnTo>
                  <a:lnTo>
                    <a:pt x="176034" y="1024483"/>
                  </a:lnTo>
                  <a:lnTo>
                    <a:pt x="174625" y="1025867"/>
                  </a:lnTo>
                  <a:lnTo>
                    <a:pt x="170802" y="1029919"/>
                  </a:lnTo>
                  <a:lnTo>
                    <a:pt x="167538" y="1033195"/>
                  </a:lnTo>
                  <a:lnTo>
                    <a:pt x="161836" y="1038529"/>
                  </a:lnTo>
                  <a:lnTo>
                    <a:pt x="159397" y="1040688"/>
                  </a:lnTo>
                  <a:lnTo>
                    <a:pt x="156375" y="1043139"/>
                  </a:lnTo>
                  <a:lnTo>
                    <a:pt x="155816" y="1043711"/>
                  </a:lnTo>
                  <a:lnTo>
                    <a:pt x="153670" y="1045400"/>
                  </a:lnTo>
                  <a:lnTo>
                    <a:pt x="151815" y="1047254"/>
                  </a:lnTo>
                  <a:lnTo>
                    <a:pt x="150380" y="1048537"/>
                  </a:lnTo>
                  <a:lnTo>
                    <a:pt x="149339" y="1050036"/>
                  </a:lnTo>
                  <a:lnTo>
                    <a:pt x="149720" y="1049845"/>
                  </a:lnTo>
                  <a:lnTo>
                    <a:pt x="150050" y="1049782"/>
                  </a:lnTo>
                  <a:lnTo>
                    <a:pt x="153860" y="1046975"/>
                  </a:lnTo>
                  <a:lnTo>
                    <a:pt x="157505" y="1043686"/>
                  </a:lnTo>
                  <a:lnTo>
                    <a:pt x="162598" y="1039202"/>
                  </a:lnTo>
                  <a:lnTo>
                    <a:pt x="167995" y="1034745"/>
                  </a:lnTo>
                  <a:lnTo>
                    <a:pt x="170319" y="1032929"/>
                  </a:lnTo>
                  <a:lnTo>
                    <a:pt x="172935" y="1031443"/>
                  </a:lnTo>
                  <a:lnTo>
                    <a:pt x="173355" y="1030605"/>
                  </a:lnTo>
                  <a:lnTo>
                    <a:pt x="171564" y="1029893"/>
                  </a:lnTo>
                  <a:lnTo>
                    <a:pt x="174015" y="1027696"/>
                  </a:lnTo>
                  <a:lnTo>
                    <a:pt x="176161" y="1025867"/>
                  </a:lnTo>
                  <a:lnTo>
                    <a:pt x="175983" y="1025677"/>
                  </a:lnTo>
                  <a:lnTo>
                    <a:pt x="175564" y="1025842"/>
                  </a:lnTo>
                  <a:lnTo>
                    <a:pt x="175895" y="1025588"/>
                  </a:lnTo>
                  <a:lnTo>
                    <a:pt x="176174" y="1025588"/>
                  </a:lnTo>
                  <a:lnTo>
                    <a:pt x="176758" y="1025347"/>
                  </a:lnTo>
                  <a:lnTo>
                    <a:pt x="185115" y="1018565"/>
                  </a:lnTo>
                  <a:lnTo>
                    <a:pt x="186194" y="1017625"/>
                  </a:lnTo>
                  <a:lnTo>
                    <a:pt x="188010" y="1015390"/>
                  </a:lnTo>
                  <a:lnTo>
                    <a:pt x="189255" y="1012952"/>
                  </a:lnTo>
                  <a:close/>
                </a:path>
                <a:path w="1137920" h="2138679">
                  <a:moveTo>
                    <a:pt x="253987" y="614426"/>
                  </a:moveTo>
                  <a:lnTo>
                    <a:pt x="253784" y="613435"/>
                  </a:lnTo>
                  <a:lnTo>
                    <a:pt x="252018" y="614083"/>
                  </a:lnTo>
                  <a:lnTo>
                    <a:pt x="241655" y="622808"/>
                  </a:lnTo>
                  <a:lnTo>
                    <a:pt x="238582" y="625322"/>
                  </a:lnTo>
                  <a:lnTo>
                    <a:pt x="235483" y="628383"/>
                  </a:lnTo>
                  <a:lnTo>
                    <a:pt x="229831" y="632739"/>
                  </a:lnTo>
                  <a:lnTo>
                    <a:pt x="226339" y="637159"/>
                  </a:lnTo>
                  <a:lnTo>
                    <a:pt x="222592" y="641375"/>
                  </a:lnTo>
                  <a:lnTo>
                    <a:pt x="221615" y="642759"/>
                  </a:lnTo>
                  <a:lnTo>
                    <a:pt x="221399" y="643940"/>
                  </a:lnTo>
                  <a:lnTo>
                    <a:pt x="222719" y="642975"/>
                  </a:lnTo>
                  <a:lnTo>
                    <a:pt x="223799" y="641934"/>
                  </a:lnTo>
                  <a:lnTo>
                    <a:pt x="229158" y="636752"/>
                  </a:lnTo>
                  <a:lnTo>
                    <a:pt x="234467" y="632079"/>
                  </a:lnTo>
                  <a:lnTo>
                    <a:pt x="243992" y="624522"/>
                  </a:lnTo>
                  <a:lnTo>
                    <a:pt x="248132" y="619671"/>
                  </a:lnTo>
                  <a:lnTo>
                    <a:pt x="253987" y="614426"/>
                  </a:lnTo>
                  <a:close/>
                </a:path>
                <a:path w="1137920" h="2138679">
                  <a:moveTo>
                    <a:pt x="294335" y="687336"/>
                  </a:moveTo>
                  <a:lnTo>
                    <a:pt x="292900" y="687349"/>
                  </a:lnTo>
                  <a:lnTo>
                    <a:pt x="292328" y="687476"/>
                  </a:lnTo>
                  <a:lnTo>
                    <a:pt x="291477" y="687806"/>
                  </a:lnTo>
                  <a:lnTo>
                    <a:pt x="290677" y="688111"/>
                  </a:lnTo>
                  <a:lnTo>
                    <a:pt x="289826" y="688428"/>
                  </a:lnTo>
                  <a:lnTo>
                    <a:pt x="289077" y="689356"/>
                  </a:lnTo>
                  <a:lnTo>
                    <a:pt x="288467" y="690232"/>
                  </a:lnTo>
                  <a:lnTo>
                    <a:pt x="287985" y="693000"/>
                  </a:lnTo>
                  <a:lnTo>
                    <a:pt x="291566" y="689356"/>
                  </a:lnTo>
                  <a:lnTo>
                    <a:pt x="293903" y="687666"/>
                  </a:lnTo>
                  <a:lnTo>
                    <a:pt x="294119" y="687501"/>
                  </a:lnTo>
                  <a:lnTo>
                    <a:pt x="294335" y="687336"/>
                  </a:lnTo>
                  <a:close/>
                </a:path>
                <a:path w="1137920" h="2138679">
                  <a:moveTo>
                    <a:pt x="313118" y="670293"/>
                  </a:moveTo>
                  <a:lnTo>
                    <a:pt x="312915" y="668655"/>
                  </a:lnTo>
                  <a:lnTo>
                    <a:pt x="311213" y="670077"/>
                  </a:lnTo>
                  <a:lnTo>
                    <a:pt x="306692" y="673354"/>
                  </a:lnTo>
                  <a:lnTo>
                    <a:pt x="302971" y="676795"/>
                  </a:lnTo>
                  <a:lnTo>
                    <a:pt x="298323" y="679081"/>
                  </a:lnTo>
                  <a:lnTo>
                    <a:pt x="296240" y="681228"/>
                  </a:lnTo>
                  <a:lnTo>
                    <a:pt x="292874" y="685025"/>
                  </a:lnTo>
                  <a:lnTo>
                    <a:pt x="291388" y="686549"/>
                  </a:lnTo>
                  <a:lnTo>
                    <a:pt x="290207" y="687933"/>
                  </a:lnTo>
                  <a:lnTo>
                    <a:pt x="292328" y="687476"/>
                  </a:lnTo>
                  <a:lnTo>
                    <a:pt x="292989" y="687222"/>
                  </a:lnTo>
                  <a:lnTo>
                    <a:pt x="294551" y="687184"/>
                  </a:lnTo>
                  <a:lnTo>
                    <a:pt x="298500" y="684326"/>
                  </a:lnTo>
                  <a:lnTo>
                    <a:pt x="302387" y="681634"/>
                  </a:lnTo>
                  <a:lnTo>
                    <a:pt x="305993" y="677138"/>
                  </a:lnTo>
                  <a:lnTo>
                    <a:pt x="309968" y="673176"/>
                  </a:lnTo>
                  <a:lnTo>
                    <a:pt x="311150" y="671906"/>
                  </a:lnTo>
                  <a:lnTo>
                    <a:pt x="313118" y="670293"/>
                  </a:lnTo>
                  <a:close/>
                </a:path>
                <a:path w="1137920" h="2138679">
                  <a:moveTo>
                    <a:pt x="381419" y="909180"/>
                  </a:moveTo>
                  <a:lnTo>
                    <a:pt x="381114" y="909002"/>
                  </a:lnTo>
                  <a:lnTo>
                    <a:pt x="379653" y="907923"/>
                  </a:lnTo>
                  <a:lnTo>
                    <a:pt x="375424" y="909713"/>
                  </a:lnTo>
                  <a:lnTo>
                    <a:pt x="367982" y="912050"/>
                  </a:lnTo>
                  <a:lnTo>
                    <a:pt x="365429" y="912647"/>
                  </a:lnTo>
                  <a:lnTo>
                    <a:pt x="367741" y="907961"/>
                  </a:lnTo>
                  <a:lnTo>
                    <a:pt x="361924" y="908786"/>
                  </a:lnTo>
                  <a:lnTo>
                    <a:pt x="352577" y="912888"/>
                  </a:lnTo>
                  <a:lnTo>
                    <a:pt x="351751" y="913676"/>
                  </a:lnTo>
                  <a:lnTo>
                    <a:pt x="351574" y="914311"/>
                  </a:lnTo>
                  <a:lnTo>
                    <a:pt x="351129" y="915568"/>
                  </a:lnTo>
                  <a:lnTo>
                    <a:pt x="354761" y="914717"/>
                  </a:lnTo>
                  <a:lnTo>
                    <a:pt x="358736" y="916038"/>
                  </a:lnTo>
                  <a:lnTo>
                    <a:pt x="362661" y="915746"/>
                  </a:lnTo>
                  <a:lnTo>
                    <a:pt x="374599" y="910374"/>
                  </a:lnTo>
                  <a:lnTo>
                    <a:pt x="377037" y="910272"/>
                  </a:lnTo>
                  <a:lnTo>
                    <a:pt x="379882" y="910247"/>
                  </a:lnTo>
                  <a:lnTo>
                    <a:pt x="380923" y="909853"/>
                  </a:lnTo>
                  <a:lnTo>
                    <a:pt x="381419" y="909180"/>
                  </a:lnTo>
                  <a:close/>
                </a:path>
                <a:path w="1137920" h="2138679">
                  <a:moveTo>
                    <a:pt x="392404" y="495173"/>
                  </a:moveTo>
                  <a:lnTo>
                    <a:pt x="389877" y="496671"/>
                  </a:lnTo>
                  <a:lnTo>
                    <a:pt x="389699" y="497967"/>
                  </a:lnTo>
                  <a:lnTo>
                    <a:pt x="387134" y="501040"/>
                  </a:lnTo>
                  <a:lnTo>
                    <a:pt x="385699" y="502932"/>
                  </a:lnTo>
                  <a:lnTo>
                    <a:pt x="379018" y="510235"/>
                  </a:lnTo>
                  <a:lnTo>
                    <a:pt x="373722" y="515848"/>
                  </a:lnTo>
                  <a:lnTo>
                    <a:pt x="364020" y="523798"/>
                  </a:lnTo>
                  <a:lnTo>
                    <a:pt x="360743" y="527456"/>
                  </a:lnTo>
                  <a:lnTo>
                    <a:pt x="356285" y="533590"/>
                  </a:lnTo>
                  <a:lnTo>
                    <a:pt x="356908" y="533311"/>
                  </a:lnTo>
                  <a:lnTo>
                    <a:pt x="361683" y="528497"/>
                  </a:lnTo>
                  <a:lnTo>
                    <a:pt x="366026" y="527380"/>
                  </a:lnTo>
                  <a:lnTo>
                    <a:pt x="370738" y="520661"/>
                  </a:lnTo>
                  <a:lnTo>
                    <a:pt x="371144" y="520090"/>
                  </a:lnTo>
                  <a:lnTo>
                    <a:pt x="372770" y="518807"/>
                  </a:lnTo>
                  <a:lnTo>
                    <a:pt x="376275" y="516420"/>
                  </a:lnTo>
                  <a:lnTo>
                    <a:pt x="378460" y="514032"/>
                  </a:lnTo>
                  <a:lnTo>
                    <a:pt x="383794" y="507199"/>
                  </a:lnTo>
                  <a:lnTo>
                    <a:pt x="386588" y="503212"/>
                  </a:lnTo>
                  <a:lnTo>
                    <a:pt x="391439" y="498030"/>
                  </a:lnTo>
                  <a:lnTo>
                    <a:pt x="392404" y="495173"/>
                  </a:lnTo>
                  <a:close/>
                </a:path>
                <a:path w="1137920" h="2138679">
                  <a:moveTo>
                    <a:pt x="400316" y="401002"/>
                  </a:moveTo>
                  <a:lnTo>
                    <a:pt x="398919" y="401396"/>
                  </a:lnTo>
                  <a:lnTo>
                    <a:pt x="396735" y="402005"/>
                  </a:lnTo>
                  <a:lnTo>
                    <a:pt x="394093" y="403339"/>
                  </a:lnTo>
                  <a:lnTo>
                    <a:pt x="389547" y="407047"/>
                  </a:lnTo>
                  <a:lnTo>
                    <a:pt x="387578" y="408762"/>
                  </a:lnTo>
                  <a:lnTo>
                    <a:pt x="385165" y="411835"/>
                  </a:lnTo>
                  <a:lnTo>
                    <a:pt x="383565" y="414540"/>
                  </a:lnTo>
                  <a:lnTo>
                    <a:pt x="379031" y="419023"/>
                  </a:lnTo>
                  <a:lnTo>
                    <a:pt x="376694" y="420789"/>
                  </a:lnTo>
                  <a:lnTo>
                    <a:pt x="376364" y="422490"/>
                  </a:lnTo>
                  <a:lnTo>
                    <a:pt x="378841" y="420471"/>
                  </a:lnTo>
                  <a:lnTo>
                    <a:pt x="384898" y="417804"/>
                  </a:lnTo>
                  <a:lnTo>
                    <a:pt x="391287" y="410387"/>
                  </a:lnTo>
                  <a:lnTo>
                    <a:pt x="399237" y="403542"/>
                  </a:lnTo>
                  <a:lnTo>
                    <a:pt x="400316" y="401002"/>
                  </a:lnTo>
                  <a:close/>
                </a:path>
                <a:path w="1137920" h="2138679">
                  <a:moveTo>
                    <a:pt x="419354" y="340944"/>
                  </a:moveTo>
                  <a:lnTo>
                    <a:pt x="417855" y="337896"/>
                  </a:lnTo>
                  <a:lnTo>
                    <a:pt x="410438" y="342138"/>
                  </a:lnTo>
                  <a:lnTo>
                    <a:pt x="405371" y="342938"/>
                  </a:lnTo>
                  <a:lnTo>
                    <a:pt x="403085" y="345313"/>
                  </a:lnTo>
                  <a:lnTo>
                    <a:pt x="402323" y="346722"/>
                  </a:lnTo>
                  <a:lnTo>
                    <a:pt x="400710" y="349656"/>
                  </a:lnTo>
                  <a:lnTo>
                    <a:pt x="401370" y="350316"/>
                  </a:lnTo>
                  <a:lnTo>
                    <a:pt x="408127" y="348145"/>
                  </a:lnTo>
                  <a:lnTo>
                    <a:pt x="414058" y="344030"/>
                  </a:lnTo>
                  <a:lnTo>
                    <a:pt x="419354" y="340944"/>
                  </a:lnTo>
                  <a:close/>
                </a:path>
                <a:path w="1137920" h="2138679">
                  <a:moveTo>
                    <a:pt x="511822" y="342125"/>
                  </a:moveTo>
                  <a:lnTo>
                    <a:pt x="511683" y="341795"/>
                  </a:lnTo>
                  <a:lnTo>
                    <a:pt x="508546" y="340779"/>
                  </a:lnTo>
                  <a:lnTo>
                    <a:pt x="501116" y="346773"/>
                  </a:lnTo>
                  <a:lnTo>
                    <a:pt x="494931" y="350393"/>
                  </a:lnTo>
                  <a:lnTo>
                    <a:pt x="494017" y="351396"/>
                  </a:lnTo>
                  <a:lnTo>
                    <a:pt x="492937" y="352412"/>
                  </a:lnTo>
                  <a:lnTo>
                    <a:pt x="491667" y="354241"/>
                  </a:lnTo>
                  <a:lnTo>
                    <a:pt x="489432" y="356946"/>
                  </a:lnTo>
                  <a:lnTo>
                    <a:pt x="488391" y="359918"/>
                  </a:lnTo>
                  <a:lnTo>
                    <a:pt x="491083" y="358178"/>
                  </a:lnTo>
                  <a:lnTo>
                    <a:pt x="498792" y="351917"/>
                  </a:lnTo>
                  <a:lnTo>
                    <a:pt x="510146" y="344119"/>
                  </a:lnTo>
                  <a:lnTo>
                    <a:pt x="511175" y="343065"/>
                  </a:lnTo>
                  <a:lnTo>
                    <a:pt x="511505" y="342582"/>
                  </a:lnTo>
                  <a:lnTo>
                    <a:pt x="511822" y="342125"/>
                  </a:lnTo>
                  <a:close/>
                </a:path>
                <a:path w="1137920" h="2138679">
                  <a:moveTo>
                    <a:pt x="521627" y="2118487"/>
                  </a:moveTo>
                  <a:lnTo>
                    <a:pt x="520890" y="2115909"/>
                  </a:lnTo>
                  <a:lnTo>
                    <a:pt x="513918" y="2123376"/>
                  </a:lnTo>
                  <a:lnTo>
                    <a:pt x="508165" y="2126691"/>
                  </a:lnTo>
                  <a:lnTo>
                    <a:pt x="503275" y="2134920"/>
                  </a:lnTo>
                  <a:lnTo>
                    <a:pt x="501865" y="2136254"/>
                  </a:lnTo>
                  <a:lnTo>
                    <a:pt x="500862" y="2137346"/>
                  </a:lnTo>
                  <a:lnTo>
                    <a:pt x="500265" y="2137994"/>
                  </a:lnTo>
                  <a:lnTo>
                    <a:pt x="501853" y="2138210"/>
                  </a:lnTo>
                  <a:lnTo>
                    <a:pt x="504190" y="2136698"/>
                  </a:lnTo>
                  <a:lnTo>
                    <a:pt x="506564" y="2135073"/>
                  </a:lnTo>
                  <a:lnTo>
                    <a:pt x="512406" y="2128482"/>
                  </a:lnTo>
                  <a:lnTo>
                    <a:pt x="515353" y="2125561"/>
                  </a:lnTo>
                  <a:lnTo>
                    <a:pt x="520344" y="2120430"/>
                  </a:lnTo>
                  <a:lnTo>
                    <a:pt x="521627" y="2118487"/>
                  </a:lnTo>
                  <a:close/>
                </a:path>
                <a:path w="1137920" h="2138679">
                  <a:moveTo>
                    <a:pt x="521779" y="1949958"/>
                  </a:moveTo>
                  <a:lnTo>
                    <a:pt x="521449" y="1950224"/>
                  </a:lnTo>
                  <a:lnTo>
                    <a:pt x="521741" y="1950046"/>
                  </a:lnTo>
                  <a:close/>
                </a:path>
                <a:path w="1137920" h="2138679">
                  <a:moveTo>
                    <a:pt x="548474" y="1922132"/>
                  </a:moveTo>
                  <a:lnTo>
                    <a:pt x="546328" y="1919947"/>
                  </a:lnTo>
                  <a:lnTo>
                    <a:pt x="545617" y="1920278"/>
                  </a:lnTo>
                  <a:lnTo>
                    <a:pt x="537337" y="1931047"/>
                  </a:lnTo>
                  <a:lnTo>
                    <a:pt x="532828" y="1935492"/>
                  </a:lnTo>
                  <a:lnTo>
                    <a:pt x="525780" y="1942211"/>
                  </a:lnTo>
                  <a:lnTo>
                    <a:pt x="522935" y="1944814"/>
                  </a:lnTo>
                  <a:lnTo>
                    <a:pt x="520471" y="1948967"/>
                  </a:lnTo>
                  <a:lnTo>
                    <a:pt x="523011" y="1947659"/>
                  </a:lnTo>
                  <a:lnTo>
                    <a:pt x="521766" y="1949958"/>
                  </a:lnTo>
                  <a:lnTo>
                    <a:pt x="523316" y="1948726"/>
                  </a:lnTo>
                  <a:lnTo>
                    <a:pt x="524954" y="1947481"/>
                  </a:lnTo>
                  <a:lnTo>
                    <a:pt x="526338" y="1945563"/>
                  </a:lnTo>
                  <a:lnTo>
                    <a:pt x="547192" y="1924265"/>
                  </a:lnTo>
                  <a:lnTo>
                    <a:pt x="548474" y="1922132"/>
                  </a:lnTo>
                  <a:close/>
                </a:path>
                <a:path w="1137920" h="2138679">
                  <a:moveTo>
                    <a:pt x="578104" y="2085670"/>
                  </a:moveTo>
                  <a:lnTo>
                    <a:pt x="577989" y="2085809"/>
                  </a:lnTo>
                  <a:lnTo>
                    <a:pt x="577811" y="2086013"/>
                  </a:lnTo>
                  <a:lnTo>
                    <a:pt x="578104" y="2085670"/>
                  </a:lnTo>
                  <a:close/>
                </a:path>
                <a:path w="1137920" h="2138679">
                  <a:moveTo>
                    <a:pt x="583768" y="2073173"/>
                  </a:moveTo>
                  <a:lnTo>
                    <a:pt x="581774" y="2073046"/>
                  </a:lnTo>
                  <a:lnTo>
                    <a:pt x="574395" y="2080882"/>
                  </a:lnTo>
                  <a:lnTo>
                    <a:pt x="571474" y="2083600"/>
                  </a:lnTo>
                  <a:lnTo>
                    <a:pt x="568439" y="2086305"/>
                  </a:lnTo>
                  <a:lnTo>
                    <a:pt x="571614" y="2086190"/>
                  </a:lnTo>
                  <a:lnTo>
                    <a:pt x="570522" y="2087778"/>
                  </a:lnTo>
                  <a:lnTo>
                    <a:pt x="567994" y="2090788"/>
                  </a:lnTo>
                  <a:lnTo>
                    <a:pt x="564959" y="2094064"/>
                  </a:lnTo>
                  <a:lnTo>
                    <a:pt x="565124" y="2095449"/>
                  </a:lnTo>
                  <a:lnTo>
                    <a:pt x="567880" y="2092401"/>
                  </a:lnTo>
                  <a:lnTo>
                    <a:pt x="571677" y="2089937"/>
                  </a:lnTo>
                  <a:lnTo>
                    <a:pt x="574281" y="2087803"/>
                  </a:lnTo>
                  <a:lnTo>
                    <a:pt x="575437" y="2088159"/>
                  </a:lnTo>
                  <a:lnTo>
                    <a:pt x="575843" y="2088248"/>
                  </a:lnTo>
                  <a:lnTo>
                    <a:pt x="576897" y="2087156"/>
                  </a:lnTo>
                  <a:lnTo>
                    <a:pt x="577799" y="2086013"/>
                  </a:lnTo>
                  <a:lnTo>
                    <a:pt x="575462" y="2086267"/>
                  </a:lnTo>
                  <a:lnTo>
                    <a:pt x="578573" y="2081987"/>
                  </a:lnTo>
                  <a:lnTo>
                    <a:pt x="580669" y="2078672"/>
                  </a:lnTo>
                  <a:lnTo>
                    <a:pt x="582396" y="2075891"/>
                  </a:lnTo>
                  <a:lnTo>
                    <a:pt x="583768" y="2073173"/>
                  </a:lnTo>
                  <a:close/>
                </a:path>
                <a:path w="1137920" h="2138679">
                  <a:moveTo>
                    <a:pt x="613397" y="1997024"/>
                  </a:moveTo>
                  <a:lnTo>
                    <a:pt x="613206" y="1997125"/>
                  </a:lnTo>
                  <a:lnTo>
                    <a:pt x="613397" y="1997024"/>
                  </a:lnTo>
                  <a:close/>
                </a:path>
                <a:path w="1137920" h="2138679">
                  <a:moveTo>
                    <a:pt x="638657" y="1975281"/>
                  </a:moveTo>
                  <a:lnTo>
                    <a:pt x="638213" y="1975332"/>
                  </a:lnTo>
                  <a:lnTo>
                    <a:pt x="636676" y="1975827"/>
                  </a:lnTo>
                  <a:lnTo>
                    <a:pt x="627761" y="1983587"/>
                  </a:lnTo>
                  <a:lnTo>
                    <a:pt x="621830" y="1988832"/>
                  </a:lnTo>
                  <a:lnTo>
                    <a:pt x="613537" y="1993620"/>
                  </a:lnTo>
                  <a:lnTo>
                    <a:pt x="610565" y="1997062"/>
                  </a:lnTo>
                  <a:lnTo>
                    <a:pt x="606628" y="2001837"/>
                  </a:lnTo>
                  <a:lnTo>
                    <a:pt x="606031" y="2002967"/>
                  </a:lnTo>
                  <a:lnTo>
                    <a:pt x="606158" y="2003094"/>
                  </a:lnTo>
                  <a:lnTo>
                    <a:pt x="606653" y="2003564"/>
                  </a:lnTo>
                  <a:lnTo>
                    <a:pt x="607606" y="2001875"/>
                  </a:lnTo>
                  <a:lnTo>
                    <a:pt x="610552" y="1998395"/>
                  </a:lnTo>
                  <a:lnTo>
                    <a:pt x="612190" y="1997087"/>
                  </a:lnTo>
                  <a:lnTo>
                    <a:pt x="613295" y="1997062"/>
                  </a:lnTo>
                  <a:lnTo>
                    <a:pt x="631113" y="1983867"/>
                  </a:lnTo>
                  <a:lnTo>
                    <a:pt x="634072" y="1981314"/>
                  </a:lnTo>
                  <a:lnTo>
                    <a:pt x="637755" y="1977034"/>
                  </a:lnTo>
                  <a:lnTo>
                    <a:pt x="638467" y="1976005"/>
                  </a:lnTo>
                  <a:lnTo>
                    <a:pt x="638657" y="1975281"/>
                  </a:lnTo>
                  <a:close/>
                </a:path>
                <a:path w="1137920" h="2138679">
                  <a:moveTo>
                    <a:pt x="643902" y="1937867"/>
                  </a:moveTo>
                  <a:lnTo>
                    <a:pt x="642277" y="1938223"/>
                  </a:lnTo>
                  <a:lnTo>
                    <a:pt x="641946" y="1938299"/>
                  </a:lnTo>
                  <a:lnTo>
                    <a:pt x="641985" y="1937842"/>
                  </a:lnTo>
                  <a:lnTo>
                    <a:pt x="641743" y="1937524"/>
                  </a:lnTo>
                  <a:lnTo>
                    <a:pt x="640168" y="1935734"/>
                  </a:lnTo>
                  <a:lnTo>
                    <a:pt x="637552" y="1937867"/>
                  </a:lnTo>
                  <a:lnTo>
                    <a:pt x="629259" y="1949157"/>
                  </a:lnTo>
                  <a:lnTo>
                    <a:pt x="628599" y="1951824"/>
                  </a:lnTo>
                  <a:lnTo>
                    <a:pt x="624535" y="1956892"/>
                  </a:lnTo>
                  <a:lnTo>
                    <a:pt x="624852" y="1957412"/>
                  </a:lnTo>
                  <a:lnTo>
                    <a:pt x="628383" y="1954720"/>
                  </a:lnTo>
                  <a:lnTo>
                    <a:pt x="631444" y="1952599"/>
                  </a:lnTo>
                  <a:lnTo>
                    <a:pt x="635723" y="1945411"/>
                  </a:lnTo>
                  <a:lnTo>
                    <a:pt x="637984" y="1943709"/>
                  </a:lnTo>
                  <a:lnTo>
                    <a:pt x="642950" y="1939226"/>
                  </a:lnTo>
                  <a:lnTo>
                    <a:pt x="643902" y="1937867"/>
                  </a:lnTo>
                  <a:close/>
                </a:path>
                <a:path w="1137920" h="2138679">
                  <a:moveTo>
                    <a:pt x="645083" y="1663"/>
                  </a:moveTo>
                  <a:lnTo>
                    <a:pt x="644715" y="1905"/>
                  </a:lnTo>
                  <a:lnTo>
                    <a:pt x="644867" y="2019"/>
                  </a:lnTo>
                  <a:lnTo>
                    <a:pt x="645007" y="1778"/>
                  </a:lnTo>
                  <a:close/>
                </a:path>
                <a:path w="1137920" h="2138679">
                  <a:moveTo>
                    <a:pt x="648995" y="6032"/>
                  </a:moveTo>
                  <a:lnTo>
                    <a:pt x="647217" y="6426"/>
                  </a:lnTo>
                  <a:lnTo>
                    <a:pt x="644258" y="8216"/>
                  </a:lnTo>
                  <a:lnTo>
                    <a:pt x="647331" y="2171"/>
                  </a:lnTo>
                  <a:lnTo>
                    <a:pt x="645515" y="2641"/>
                  </a:lnTo>
                  <a:lnTo>
                    <a:pt x="644867" y="2019"/>
                  </a:lnTo>
                  <a:lnTo>
                    <a:pt x="643077" y="4838"/>
                  </a:lnTo>
                  <a:lnTo>
                    <a:pt x="641896" y="7772"/>
                  </a:lnTo>
                  <a:lnTo>
                    <a:pt x="637844" y="10515"/>
                  </a:lnTo>
                  <a:lnTo>
                    <a:pt x="633882" y="13195"/>
                  </a:lnTo>
                  <a:lnTo>
                    <a:pt x="631952" y="16535"/>
                  </a:lnTo>
                  <a:lnTo>
                    <a:pt x="628015" y="21374"/>
                  </a:lnTo>
                  <a:lnTo>
                    <a:pt x="627964" y="22199"/>
                  </a:lnTo>
                  <a:lnTo>
                    <a:pt x="632320" y="19100"/>
                  </a:lnTo>
                  <a:lnTo>
                    <a:pt x="635965" y="15659"/>
                  </a:lnTo>
                  <a:lnTo>
                    <a:pt x="640626" y="15290"/>
                  </a:lnTo>
                  <a:lnTo>
                    <a:pt x="644779" y="10528"/>
                  </a:lnTo>
                  <a:lnTo>
                    <a:pt x="648995" y="6032"/>
                  </a:lnTo>
                  <a:close/>
                </a:path>
                <a:path w="1137920" h="2138679">
                  <a:moveTo>
                    <a:pt x="649452" y="5549"/>
                  </a:moveTo>
                  <a:lnTo>
                    <a:pt x="649287" y="5702"/>
                  </a:lnTo>
                  <a:lnTo>
                    <a:pt x="649147" y="5880"/>
                  </a:lnTo>
                  <a:lnTo>
                    <a:pt x="648995" y="6032"/>
                  </a:lnTo>
                  <a:lnTo>
                    <a:pt x="649147" y="5981"/>
                  </a:lnTo>
                  <a:lnTo>
                    <a:pt x="649452" y="5549"/>
                  </a:lnTo>
                  <a:close/>
                </a:path>
                <a:path w="1137920" h="2138679">
                  <a:moveTo>
                    <a:pt x="651357" y="858431"/>
                  </a:moveTo>
                  <a:lnTo>
                    <a:pt x="650748" y="856551"/>
                  </a:lnTo>
                  <a:lnTo>
                    <a:pt x="650443" y="856132"/>
                  </a:lnTo>
                  <a:lnTo>
                    <a:pt x="649414" y="855345"/>
                  </a:lnTo>
                  <a:lnTo>
                    <a:pt x="649643" y="854392"/>
                  </a:lnTo>
                  <a:lnTo>
                    <a:pt x="643534" y="855916"/>
                  </a:lnTo>
                  <a:lnTo>
                    <a:pt x="644791" y="856576"/>
                  </a:lnTo>
                  <a:lnTo>
                    <a:pt x="642467" y="858558"/>
                  </a:lnTo>
                  <a:lnTo>
                    <a:pt x="640803" y="859586"/>
                  </a:lnTo>
                  <a:lnTo>
                    <a:pt x="633336" y="861733"/>
                  </a:lnTo>
                  <a:lnTo>
                    <a:pt x="628738" y="863892"/>
                  </a:lnTo>
                  <a:lnTo>
                    <a:pt x="627507" y="865073"/>
                  </a:lnTo>
                  <a:lnTo>
                    <a:pt x="628967" y="865644"/>
                  </a:lnTo>
                  <a:lnTo>
                    <a:pt x="629793" y="866000"/>
                  </a:lnTo>
                  <a:lnTo>
                    <a:pt x="630288" y="866508"/>
                  </a:lnTo>
                  <a:lnTo>
                    <a:pt x="632142" y="865924"/>
                  </a:lnTo>
                  <a:lnTo>
                    <a:pt x="649935" y="859383"/>
                  </a:lnTo>
                  <a:lnTo>
                    <a:pt x="651357" y="858431"/>
                  </a:lnTo>
                  <a:close/>
                </a:path>
                <a:path w="1137920" h="2138679">
                  <a:moveTo>
                    <a:pt x="666521" y="14236"/>
                  </a:moveTo>
                  <a:lnTo>
                    <a:pt x="664006" y="15824"/>
                  </a:lnTo>
                  <a:lnTo>
                    <a:pt x="656805" y="20294"/>
                  </a:lnTo>
                  <a:lnTo>
                    <a:pt x="656183" y="20713"/>
                  </a:lnTo>
                  <a:lnTo>
                    <a:pt x="654100" y="23228"/>
                  </a:lnTo>
                  <a:lnTo>
                    <a:pt x="655091" y="24587"/>
                  </a:lnTo>
                  <a:lnTo>
                    <a:pt x="652945" y="28765"/>
                  </a:lnTo>
                  <a:lnTo>
                    <a:pt x="653249" y="30187"/>
                  </a:lnTo>
                  <a:lnTo>
                    <a:pt x="654304" y="31394"/>
                  </a:lnTo>
                  <a:lnTo>
                    <a:pt x="658507" y="28067"/>
                  </a:lnTo>
                  <a:lnTo>
                    <a:pt x="663575" y="21234"/>
                  </a:lnTo>
                  <a:lnTo>
                    <a:pt x="663181" y="20015"/>
                  </a:lnTo>
                  <a:lnTo>
                    <a:pt x="665645" y="15519"/>
                  </a:lnTo>
                  <a:lnTo>
                    <a:pt x="666521" y="14236"/>
                  </a:lnTo>
                  <a:close/>
                </a:path>
                <a:path w="1137920" h="2138679">
                  <a:moveTo>
                    <a:pt x="674052" y="926795"/>
                  </a:moveTo>
                  <a:lnTo>
                    <a:pt x="674014" y="926668"/>
                  </a:lnTo>
                  <a:lnTo>
                    <a:pt x="673684" y="926909"/>
                  </a:lnTo>
                  <a:lnTo>
                    <a:pt x="673925" y="926833"/>
                  </a:lnTo>
                  <a:lnTo>
                    <a:pt x="674052" y="926795"/>
                  </a:lnTo>
                  <a:close/>
                </a:path>
                <a:path w="1137920" h="2138679">
                  <a:moveTo>
                    <a:pt x="679704" y="24041"/>
                  </a:moveTo>
                  <a:lnTo>
                    <a:pt x="679627" y="23710"/>
                  </a:lnTo>
                  <a:lnTo>
                    <a:pt x="679043" y="23926"/>
                  </a:lnTo>
                  <a:lnTo>
                    <a:pt x="676617" y="22847"/>
                  </a:lnTo>
                  <a:lnTo>
                    <a:pt x="670394" y="26276"/>
                  </a:lnTo>
                  <a:lnTo>
                    <a:pt x="662305" y="33820"/>
                  </a:lnTo>
                  <a:lnTo>
                    <a:pt x="657580" y="39738"/>
                  </a:lnTo>
                  <a:lnTo>
                    <a:pt x="656907" y="42087"/>
                  </a:lnTo>
                  <a:lnTo>
                    <a:pt x="658406" y="41275"/>
                  </a:lnTo>
                  <a:lnTo>
                    <a:pt x="660323" y="40500"/>
                  </a:lnTo>
                  <a:lnTo>
                    <a:pt x="660933" y="40411"/>
                  </a:lnTo>
                  <a:lnTo>
                    <a:pt x="663981" y="38798"/>
                  </a:lnTo>
                  <a:lnTo>
                    <a:pt x="666483" y="39395"/>
                  </a:lnTo>
                  <a:lnTo>
                    <a:pt x="668604" y="32969"/>
                  </a:lnTo>
                  <a:lnTo>
                    <a:pt x="670102" y="31534"/>
                  </a:lnTo>
                  <a:lnTo>
                    <a:pt x="678446" y="25488"/>
                  </a:lnTo>
                  <a:lnTo>
                    <a:pt x="678967" y="24892"/>
                  </a:lnTo>
                  <a:lnTo>
                    <a:pt x="679704" y="24041"/>
                  </a:lnTo>
                  <a:close/>
                </a:path>
                <a:path w="1137920" h="2138679">
                  <a:moveTo>
                    <a:pt x="690295" y="923671"/>
                  </a:moveTo>
                  <a:lnTo>
                    <a:pt x="687743" y="922883"/>
                  </a:lnTo>
                  <a:lnTo>
                    <a:pt x="677583" y="925550"/>
                  </a:lnTo>
                  <a:lnTo>
                    <a:pt x="675792" y="926211"/>
                  </a:lnTo>
                  <a:lnTo>
                    <a:pt x="674052" y="926782"/>
                  </a:lnTo>
                  <a:lnTo>
                    <a:pt x="674700" y="927735"/>
                  </a:lnTo>
                  <a:lnTo>
                    <a:pt x="674903" y="928814"/>
                  </a:lnTo>
                  <a:lnTo>
                    <a:pt x="673569" y="930338"/>
                  </a:lnTo>
                  <a:lnTo>
                    <a:pt x="672274" y="931786"/>
                  </a:lnTo>
                  <a:lnTo>
                    <a:pt x="673366" y="932497"/>
                  </a:lnTo>
                  <a:lnTo>
                    <a:pt x="673912" y="933589"/>
                  </a:lnTo>
                  <a:lnTo>
                    <a:pt x="674331" y="933754"/>
                  </a:lnTo>
                  <a:lnTo>
                    <a:pt x="675805" y="933627"/>
                  </a:lnTo>
                  <a:lnTo>
                    <a:pt x="676846" y="933170"/>
                  </a:lnTo>
                  <a:lnTo>
                    <a:pt x="679056" y="930935"/>
                  </a:lnTo>
                  <a:lnTo>
                    <a:pt x="682802" y="928928"/>
                  </a:lnTo>
                  <a:lnTo>
                    <a:pt x="690295" y="923671"/>
                  </a:lnTo>
                  <a:close/>
                </a:path>
                <a:path w="1137920" h="2138679">
                  <a:moveTo>
                    <a:pt x="727595" y="1891157"/>
                  </a:moveTo>
                  <a:lnTo>
                    <a:pt x="727329" y="1891487"/>
                  </a:lnTo>
                  <a:lnTo>
                    <a:pt x="727519" y="1891284"/>
                  </a:lnTo>
                  <a:lnTo>
                    <a:pt x="727595" y="1891157"/>
                  </a:lnTo>
                  <a:close/>
                </a:path>
                <a:path w="1137920" h="2138679">
                  <a:moveTo>
                    <a:pt x="735291" y="810602"/>
                  </a:moveTo>
                  <a:lnTo>
                    <a:pt x="734987" y="810247"/>
                  </a:lnTo>
                  <a:lnTo>
                    <a:pt x="734212" y="810145"/>
                  </a:lnTo>
                  <a:lnTo>
                    <a:pt x="723544" y="812952"/>
                  </a:lnTo>
                  <a:lnTo>
                    <a:pt x="723557" y="813079"/>
                  </a:lnTo>
                  <a:lnTo>
                    <a:pt x="712216" y="816559"/>
                  </a:lnTo>
                  <a:lnTo>
                    <a:pt x="711403" y="817346"/>
                  </a:lnTo>
                  <a:lnTo>
                    <a:pt x="711682" y="817727"/>
                  </a:lnTo>
                  <a:lnTo>
                    <a:pt x="712317" y="818692"/>
                  </a:lnTo>
                  <a:lnTo>
                    <a:pt x="713282" y="819556"/>
                  </a:lnTo>
                  <a:lnTo>
                    <a:pt x="715340" y="820445"/>
                  </a:lnTo>
                  <a:lnTo>
                    <a:pt x="722274" y="819277"/>
                  </a:lnTo>
                  <a:lnTo>
                    <a:pt x="726160" y="817575"/>
                  </a:lnTo>
                  <a:lnTo>
                    <a:pt x="722071" y="816419"/>
                  </a:lnTo>
                  <a:lnTo>
                    <a:pt x="723950" y="815301"/>
                  </a:lnTo>
                  <a:lnTo>
                    <a:pt x="731240" y="812838"/>
                  </a:lnTo>
                  <a:lnTo>
                    <a:pt x="734999" y="811034"/>
                  </a:lnTo>
                  <a:lnTo>
                    <a:pt x="735291" y="810602"/>
                  </a:lnTo>
                  <a:close/>
                </a:path>
                <a:path w="1137920" h="2138679">
                  <a:moveTo>
                    <a:pt x="739495" y="1741538"/>
                  </a:moveTo>
                  <a:lnTo>
                    <a:pt x="735926" y="1745094"/>
                  </a:lnTo>
                  <a:lnTo>
                    <a:pt x="734898" y="1744560"/>
                  </a:lnTo>
                  <a:lnTo>
                    <a:pt x="735215" y="1743659"/>
                  </a:lnTo>
                  <a:lnTo>
                    <a:pt x="734923" y="1743443"/>
                  </a:lnTo>
                  <a:lnTo>
                    <a:pt x="733907" y="1742808"/>
                  </a:lnTo>
                  <a:lnTo>
                    <a:pt x="731316" y="1744789"/>
                  </a:lnTo>
                  <a:lnTo>
                    <a:pt x="726630" y="1750987"/>
                  </a:lnTo>
                  <a:lnTo>
                    <a:pt x="725119" y="1753425"/>
                  </a:lnTo>
                  <a:lnTo>
                    <a:pt x="725551" y="1754454"/>
                  </a:lnTo>
                  <a:lnTo>
                    <a:pt x="726897" y="1757400"/>
                  </a:lnTo>
                  <a:lnTo>
                    <a:pt x="727379" y="1758721"/>
                  </a:lnTo>
                  <a:lnTo>
                    <a:pt x="728599" y="1757845"/>
                  </a:lnTo>
                  <a:lnTo>
                    <a:pt x="731583" y="1754022"/>
                  </a:lnTo>
                  <a:lnTo>
                    <a:pt x="732396" y="1752892"/>
                  </a:lnTo>
                  <a:lnTo>
                    <a:pt x="734098" y="1750136"/>
                  </a:lnTo>
                  <a:lnTo>
                    <a:pt x="737577" y="1747024"/>
                  </a:lnTo>
                  <a:lnTo>
                    <a:pt x="739495" y="1741538"/>
                  </a:lnTo>
                  <a:close/>
                </a:path>
                <a:path w="1137920" h="2138679">
                  <a:moveTo>
                    <a:pt x="740714" y="840359"/>
                  </a:moveTo>
                  <a:lnTo>
                    <a:pt x="740511" y="840397"/>
                  </a:lnTo>
                  <a:lnTo>
                    <a:pt x="740295" y="840460"/>
                  </a:lnTo>
                  <a:lnTo>
                    <a:pt x="740105" y="840511"/>
                  </a:lnTo>
                  <a:lnTo>
                    <a:pt x="740549" y="840460"/>
                  </a:lnTo>
                  <a:lnTo>
                    <a:pt x="740714" y="840359"/>
                  </a:lnTo>
                  <a:close/>
                </a:path>
                <a:path w="1137920" h="2138679">
                  <a:moveTo>
                    <a:pt x="742696" y="1879600"/>
                  </a:moveTo>
                  <a:lnTo>
                    <a:pt x="737044" y="1883410"/>
                  </a:lnTo>
                  <a:lnTo>
                    <a:pt x="735609" y="1884667"/>
                  </a:lnTo>
                  <a:lnTo>
                    <a:pt x="733717" y="1883460"/>
                  </a:lnTo>
                  <a:lnTo>
                    <a:pt x="730504" y="1887867"/>
                  </a:lnTo>
                  <a:lnTo>
                    <a:pt x="727595" y="1891182"/>
                  </a:lnTo>
                  <a:lnTo>
                    <a:pt x="727925" y="1892261"/>
                  </a:lnTo>
                  <a:lnTo>
                    <a:pt x="727151" y="1894408"/>
                  </a:lnTo>
                  <a:lnTo>
                    <a:pt x="729869" y="1895208"/>
                  </a:lnTo>
                  <a:lnTo>
                    <a:pt x="734199" y="1892223"/>
                  </a:lnTo>
                  <a:lnTo>
                    <a:pt x="737730" y="1887816"/>
                  </a:lnTo>
                  <a:lnTo>
                    <a:pt x="740397" y="1884527"/>
                  </a:lnTo>
                  <a:lnTo>
                    <a:pt x="740867" y="1882457"/>
                  </a:lnTo>
                  <a:lnTo>
                    <a:pt x="742696" y="1879600"/>
                  </a:lnTo>
                  <a:close/>
                </a:path>
                <a:path w="1137920" h="2138679">
                  <a:moveTo>
                    <a:pt x="773925" y="831316"/>
                  </a:moveTo>
                  <a:lnTo>
                    <a:pt x="770839" y="831138"/>
                  </a:lnTo>
                  <a:lnTo>
                    <a:pt x="768705" y="831342"/>
                  </a:lnTo>
                  <a:lnTo>
                    <a:pt x="765517" y="830630"/>
                  </a:lnTo>
                  <a:lnTo>
                    <a:pt x="763587" y="831735"/>
                  </a:lnTo>
                  <a:lnTo>
                    <a:pt x="760831" y="832764"/>
                  </a:lnTo>
                  <a:lnTo>
                    <a:pt x="756831" y="834224"/>
                  </a:lnTo>
                  <a:lnTo>
                    <a:pt x="752436" y="835469"/>
                  </a:lnTo>
                  <a:lnTo>
                    <a:pt x="744626" y="837895"/>
                  </a:lnTo>
                  <a:lnTo>
                    <a:pt x="742315" y="839089"/>
                  </a:lnTo>
                  <a:lnTo>
                    <a:pt x="740714" y="840359"/>
                  </a:lnTo>
                  <a:lnTo>
                    <a:pt x="744715" y="839470"/>
                  </a:lnTo>
                  <a:lnTo>
                    <a:pt x="749388" y="837984"/>
                  </a:lnTo>
                  <a:lnTo>
                    <a:pt x="758786" y="837742"/>
                  </a:lnTo>
                  <a:lnTo>
                    <a:pt x="764679" y="835177"/>
                  </a:lnTo>
                  <a:lnTo>
                    <a:pt x="773023" y="831938"/>
                  </a:lnTo>
                  <a:lnTo>
                    <a:pt x="773925" y="831316"/>
                  </a:lnTo>
                  <a:close/>
                </a:path>
                <a:path w="1137920" h="2138679">
                  <a:moveTo>
                    <a:pt x="780605" y="26352"/>
                  </a:moveTo>
                  <a:lnTo>
                    <a:pt x="777748" y="28575"/>
                  </a:lnTo>
                  <a:lnTo>
                    <a:pt x="775131" y="29489"/>
                  </a:lnTo>
                  <a:lnTo>
                    <a:pt x="772045" y="33261"/>
                  </a:lnTo>
                  <a:lnTo>
                    <a:pt x="768654" y="37401"/>
                  </a:lnTo>
                  <a:lnTo>
                    <a:pt x="767499" y="38201"/>
                  </a:lnTo>
                  <a:lnTo>
                    <a:pt x="767918" y="35471"/>
                  </a:lnTo>
                  <a:lnTo>
                    <a:pt x="767575" y="35369"/>
                  </a:lnTo>
                  <a:lnTo>
                    <a:pt x="763917" y="39992"/>
                  </a:lnTo>
                  <a:lnTo>
                    <a:pt x="759612" y="44107"/>
                  </a:lnTo>
                  <a:lnTo>
                    <a:pt x="756539" y="49149"/>
                  </a:lnTo>
                  <a:lnTo>
                    <a:pt x="756335" y="49834"/>
                  </a:lnTo>
                  <a:lnTo>
                    <a:pt x="759231" y="48247"/>
                  </a:lnTo>
                  <a:lnTo>
                    <a:pt x="761123" y="47358"/>
                  </a:lnTo>
                  <a:lnTo>
                    <a:pt x="765289" y="44323"/>
                  </a:lnTo>
                  <a:lnTo>
                    <a:pt x="765670" y="42545"/>
                  </a:lnTo>
                  <a:lnTo>
                    <a:pt x="769467" y="38201"/>
                  </a:lnTo>
                  <a:lnTo>
                    <a:pt x="771398" y="36423"/>
                  </a:lnTo>
                  <a:lnTo>
                    <a:pt x="776236" y="33578"/>
                  </a:lnTo>
                  <a:lnTo>
                    <a:pt x="776554" y="32118"/>
                  </a:lnTo>
                  <a:lnTo>
                    <a:pt x="778179" y="29210"/>
                  </a:lnTo>
                  <a:lnTo>
                    <a:pt x="779487" y="27724"/>
                  </a:lnTo>
                  <a:lnTo>
                    <a:pt x="780605" y="26352"/>
                  </a:lnTo>
                  <a:close/>
                </a:path>
                <a:path w="1137920" h="2138679">
                  <a:moveTo>
                    <a:pt x="781011" y="25869"/>
                  </a:moveTo>
                  <a:lnTo>
                    <a:pt x="780884" y="26022"/>
                  </a:lnTo>
                  <a:lnTo>
                    <a:pt x="780605" y="26352"/>
                  </a:lnTo>
                  <a:lnTo>
                    <a:pt x="780770" y="26250"/>
                  </a:lnTo>
                  <a:lnTo>
                    <a:pt x="781011" y="25869"/>
                  </a:lnTo>
                  <a:close/>
                </a:path>
                <a:path w="1137920" h="2138679">
                  <a:moveTo>
                    <a:pt x="784199" y="0"/>
                  </a:moveTo>
                  <a:lnTo>
                    <a:pt x="784059" y="215"/>
                  </a:lnTo>
                  <a:lnTo>
                    <a:pt x="784199" y="0"/>
                  </a:lnTo>
                  <a:close/>
                </a:path>
                <a:path w="1137920" h="2138679">
                  <a:moveTo>
                    <a:pt x="787171" y="1435"/>
                  </a:moveTo>
                  <a:lnTo>
                    <a:pt x="786777" y="762"/>
                  </a:lnTo>
                  <a:lnTo>
                    <a:pt x="784542" y="2184"/>
                  </a:lnTo>
                  <a:lnTo>
                    <a:pt x="781926" y="3860"/>
                  </a:lnTo>
                  <a:lnTo>
                    <a:pt x="782777" y="2247"/>
                  </a:lnTo>
                  <a:lnTo>
                    <a:pt x="784059" y="228"/>
                  </a:lnTo>
                  <a:lnTo>
                    <a:pt x="781062" y="3048"/>
                  </a:lnTo>
                  <a:lnTo>
                    <a:pt x="778713" y="5880"/>
                  </a:lnTo>
                  <a:lnTo>
                    <a:pt x="774268" y="12268"/>
                  </a:lnTo>
                  <a:lnTo>
                    <a:pt x="769277" y="15989"/>
                  </a:lnTo>
                  <a:lnTo>
                    <a:pt x="768007" y="19367"/>
                  </a:lnTo>
                  <a:lnTo>
                    <a:pt x="770978" y="17843"/>
                  </a:lnTo>
                  <a:lnTo>
                    <a:pt x="775360" y="13550"/>
                  </a:lnTo>
                  <a:lnTo>
                    <a:pt x="779170" y="12255"/>
                  </a:lnTo>
                  <a:lnTo>
                    <a:pt x="784923" y="5651"/>
                  </a:lnTo>
                  <a:lnTo>
                    <a:pt x="787171" y="1435"/>
                  </a:lnTo>
                  <a:close/>
                </a:path>
                <a:path w="1137920" h="2138679">
                  <a:moveTo>
                    <a:pt x="839863" y="1757514"/>
                  </a:moveTo>
                  <a:lnTo>
                    <a:pt x="835977" y="1759369"/>
                  </a:lnTo>
                  <a:lnTo>
                    <a:pt x="829271" y="1768462"/>
                  </a:lnTo>
                  <a:lnTo>
                    <a:pt x="823683" y="1771357"/>
                  </a:lnTo>
                  <a:lnTo>
                    <a:pt x="816521" y="1777199"/>
                  </a:lnTo>
                  <a:lnTo>
                    <a:pt x="815403" y="1777530"/>
                  </a:lnTo>
                  <a:lnTo>
                    <a:pt x="813854" y="1780540"/>
                  </a:lnTo>
                  <a:lnTo>
                    <a:pt x="813638" y="1781644"/>
                  </a:lnTo>
                  <a:lnTo>
                    <a:pt x="814920" y="1782686"/>
                  </a:lnTo>
                  <a:lnTo>
                    <a:pt x="817600" y="1780984"/>
                  </a:lnTo>
                  <a:lnTo>
                    <a:pt x="824585" y="1773072"/>
                  </a:lnTo>
                  <a:lnTo>
                    <a:pt x="827252" y="1770786"/>
                  </a:lnTo>
                  <a:lnTo>
                    <a:pt x="830186" y="1769262"/>
                  </a:lnTo>
                  <a:lnTo>
                    <a:pt x="833234" y="1767662"/>
                  </a:lnTo>
                  <a:lnTo>
                    <a:pt x="836447" y="1763928"/>
                  </a:lnTo>
                  <a:lnTo>
                    <a:pt x="839851" y="1758073"/>
                  </a:lnTo>
                  <a:lnTo>
                    <a:pt x="839863" y="1757514"/>
                  </a:lnTo>
                  <a:close/>
                </a:path>
                <a:path w="1137920" h="2138679">
                  <a:moveTo>
                    <a:pt x="840905" y="23596"/>
                  </a:moveTo>
                  <a:lnTo>
                    <a:pt x="840638" y="23837"/>
                  </a:lnTo>
                  <a:lnTo>
                    <a:pt x="840422" y="23977"/>
                  </a:lnTo>
                  <a:lnTo>
                    <a:pt x="840143" y="24257"/>
                  </a:lnTo>
                  <a:lnTo>
                    <a:pt x="840562" y="23990"/>
                  </a:lnTo>
                  <a:lnTo>
                    <a:pt x="840676" y="23850"/>
                  </a:lnTo>
                  <a:lnTo>
                    <a:pt x="840790" y="23723"/>
                  </a:lnTo>
                  <a:lnTo>
                    <a:pt x="840905" y="23596"/>
                  </a:lnTo>
                  <a:close/>
                </a:path>
                <a:path w="1137920" h="2138679">
                  <a:moveTo>
                    <a:pt x="844740" y="1769376"/>
                  </a:moveTo>
                  <a:lnTo>
                    <a:pt x="844054" y="1769821"/>
                  </a:lnTo>
                  <a:lnTo>
                    <a:pt x="843419" y="1770126"/>
                  </a:lnTo>
                  <a:lnTo>
                    <a:pt x="840943" y="1771967"/>
                  </a:lnTo>
                  <a:lnTo>
                    <a:pt x="839774" y="1772577"/>
                  </a:lnTo>
                  <a:lnTo>
                    <a:pt x="840625" y="1770608"/>
                  </a:lnTo>
                  <a:lnTo>
                    <a:pt x="841159" y="1769402"/>
                  </a:lnTo>
                  <a:lnTo>
                    <a:pt x="841946" y="1767979"/>
                  </a:lnTo>
                  <a:lnTo>
                    <a:pt x="842505" y="1766011"/>
                  </a:lnTo>
                  <a:lnTo>
                    <a:pt x="842264" y="1765274"/>
                  </a:lnTo>
                  <a:lnTo>
                    <a:pt x="835672" y="1773161"/>
                  </a:lnTo>
                  <a:lnTo>
                    <a:pt x="832383" y="1775701"/>
                  </a:lnTo>
                  <a:lnTo>
                    <a:pt x="829017" y="1776539"/>
                  </a:lnTo>
                  <a:lnTo>
                    <a:pt x="827786" y="1777834"/>
                  </a:lnTo>
                  <a:lnTo>
                    <a:pt x="826008" y="1780146"/>
                  </a:lnTo>
                  <a:lnTo>
                    <a:pt x="825728" y="1780628"/>
                  </a:lnTo>
                  <a:lnTo>
                    <a:pt x="824179" y="1782749"/>
                  </a:lnTo>
                  <a:lnTo>
                    <a:pt x="824344" y="1784515"/>
                  </a:lnTo>
                  <a:lnTo>
                    <a:pt x="826160" y="1781644"/>
                  </a:lnTo>
                  <a:lnTo>
                    <a:pt x="829995" y="1777822"/>
                  </a:lnTo>
                  <a:lnTo>
                    <a:pt x="830287" y="1779435"/>
                  </a:lnTo>
                  <a:lnTo>
                    <a:pt x="830046" y="1780590"/>
                  </a:lnTo>
                  <a:lnTo>
                    <a:pt x="830376" y="1781873"/>
                  </a:lnTo>
                  <a:lnTo>
                    <a:pt x="830707" y="1782546"/>
                  </a:lnTo>
                  <a:lnTo>
                    <a:pt x="835875" y="1777707"/>
                  </a:lnTo>
                  <a:lnTo>
                    <a:pt x="838987" y="1776285"/>
                  </a:lnTo>
                  <a:lnTo>
                    <a:pt x="842962" y="1771624"/>
                  </a:lnTo>
                  <a:lnTo>
                    <a:pt x="844740" y="1769376"/>
                  </a:lnTo>
                  <a:close/>
                </a:path>
                <a:path w="1137920" h="2138679">
                  <a:moveTo>
                    <a:pt x="850582" y="18859"/>
                  </a:moveTo>
                  <a:close/>
                </a:path>
                <a:path w="1137920" h="2138679">
                  <a:moveTo>
                    <a:pt x="850722" y="18681"/>
                  </a:moveTo>
                  <a:lnTo>
                    <a:pt x="850607" y="18808"/>
                  </a:lnTo>
                  <a:lnTo>
                    <a:pt x="850722" y="18681"/>
                  </a:lnTo>
                  <a:close/>
                </a:path>
                <a:path w="1137920" h="2138679">
                  <a:moveTo>
                    <a:pt x="850773" y="18618"/>
                  </a:moveTo>
                  <a:close/>
                </a:path>
                <a:path w="1137920" h="2138679">
                  <a:moveTo>
                    <a:pt x="852347" y="1753044"/>
                  </a:moveTo>
                  <a:lnTo>
                    <a:pt x="852119" y="1753273"/>
                  </a:lnTo>
                  <a:lnTo>
                    <a:pt x="852347" y="1753146"/>
                  </a:lnTo>
                  <a:close/>
                </a:path>
                <a:path w="1137920" h="2138679">
                  <a:moveTo>
                    <a:pt x="853973" y="1746288"/>
                  </a:moveTo>
                  <a:lnTo>
                    <a:pt x="853757" y="1746707"/>
                  </a:lnTo>
                  <a:lnTo>
                    <a:pt x="853859" y="1746580"/>
                  </a:lnTo>
                  <a:lnTo>
                    <a:pt x="853973" y="1746351"/>
                  </a:lnTo>
                  <a:close/>
                </a:path>
                <a:path w="1137920" h="2138679">
                  <a:moveTo>
                    <a:pt x="864133" y="3606"/>
                  </a:moveTo>
                  <a:lnTo>
                    <a:pt x="863688" y="2514"/>
                  </a:lnTo>
                  <a:lnTo>
                    <a:pt x="863206" y="1257"/>
                  </a:lnTo>
                  <a:lnTo>
                    <a:pt x="861847" y="1981"/>
                  </a:lnTo>
                  <a:lnTo>
                    <a:pt x="851725" y="10833"/>
                  </a:lnTo>
                  <a:lnTo>
                    <a:pt x="846277" y="17145"/>
                  </a:lnTo>
                  <a:lnTo>
                    <a:pt x="840905" y="23596"/>
                  </a:lnTo>
                  <a:lnTo>
                    <a:pt x="841971" y="22618"/>
                  </a:lnTo>
                  <a:lnTo>
                    <a:pt x="842924" y="21932"/>
                  </a:lnTo>
                  <a:lnTo>
                    <a:pt x="850760" y="18618"/>
                  </a:lnTo>
                  <a:lnTo>
                    <a:pt x="853338" y="15036"/>
                  </a:lnTo>
                  <a:lnTo>
                    <a:pt x="856348" y="11531"/>
                  </a:lnTo>
                  <a:lnTo>
                    <a:pt x="862012" y="5918"/>
                  </a:lnTo>
                  <a:lnTo>
                    <a:pt x="864133" y="3606"/>
                  </a:lnTo>
                  <a:close/>
                </a:path>
                <a:path w="1137920" h="2138679">
                  <a:moveTo>
                    <a:pt x="866546" y="1674545"/>
                  </a:moveTo>
                  <a:lnTo>
                    <a:pt x="865098" y="1675638"/>
                  </a:lnTo>
                  <a:lnTo>
                    <a:pt x="864666" y="1675625"/>
                  </a:lnTo>
                  <a:lnTo>
                    <a:pt x="861415" y="1675663"/>
                  </a:lnTo>
                  <a:lnTo>
                    <a:pt x="856183" y="1681200"/>
                  </a:lnTo>
                  <a:lnTo>
                    <a:pt x="848055" y="1690052"/>
                  </a:lnTo>
                  <a:lnTo>
                    <a:pt x="846670" y="1691881"/>
                  </a:lnTo>
                  <a:lnTo>
                    <a:pt x="845553" y="1694345"/>
                  </a:lnTo>
                  <a:lnTo>
                    <a:pt x="844880" y="1695665"/>
                  </a:lnTo>
                  <a:lnTo>
                    <a:pt x="845845" y="1695500"/>
                  </a:lnTo>
                  <a:lnTo>
                    <a:pt x="846937" y="1693989"/>
                  </a:lnTo>
                  <a:lnTo>
                    <a:pt x="849236" y="1691284"/>
                  </a:lnTo>
                  <a:lnTo>
                    <a:pt x="851319" y="1689227"/>
                  </a:lnTo>
                  <a:lnTo>
                    <a:pt x="850798" y="1693265"/>
                  </a:lnTo>
                  <a:lnTo>
                    <a:pt x="854722" y="1688833"/>
                  </a:lnTo>
                  <a:lnTo>
                    <a:pt x="859028" y="1683727"/>
                  </a:lnTo>
                  <a:lnTo>
                    <a:pt x="861174" y="1681289"/>
                  </a:lnTo>
                  <a:lnTo>
                    <a:pt x="864755" y="1677568"/>
                  </a:lnTo>
                  <a:lnTo>
                    <a:pt x="866432" y="1675917"/>
                  </a:lnTo>
                  <a:lnTo>
                    <a:pt x="866546" y="1674545"/>
                  </a:lnTo>
                  <a:close/>
                </a:path>
                <a:path w="1137920" h="2138679">
                  <a:moveTo>
                    <a:pt x="870966" y="1735251"/>
                  </a:moveTo>
                  <a:lnTo>
                    <a:pt x="868514" y="1738045"/>
                  </a:lnTo>
                  <a:lnTo>
                    <a:pt x="865936" y="1739709"/>
                  </a:lnTo>
                  <a:lnTo>
                    <a:pt x="865479" y="1739531"/>
                  </a:lnTo>
                  <a:lnTo>
                    <a:pt x="867156" y="1735683"/>
                  </a:lnTo>
                  <a:lnTo>
                    <a:pt x="865797" y="1736445"/>
                  </a:lnTo>
                  <a:lnTo>
                    <a:pt x="860552" y="1738757"/>
                  </a:lnTo>
                  <a:lnTo>
                    <a:pt x="857338" y="1742859"/>
                  </a:lnTo>
                  <a:lnTo>
                    <a:pt x="853909" y="1746529"/>
                  </a:lnTo>
                  <a:lnTo>
                    <a:pt x="853465" y="1748599"/>
                  </a:lnTo>
                  <a:lnTo>
                    <a:pt x="851763" y="1751825"/>
                  </a:lnTo>
                  <a:lnTo>
                    <a:pt x="852335" y="1753006"/>
                  </a:lnTo>
                  <a:lnTo>
                    <a:pt x="854125" y="1750885"/>
                  </a:lnTo>
                  <a:lnTo>
                    <a:pt x="856259" y="1748218"/>
                  </a:lnTo>
                  <a:lnTo>
                    <a:pt x="857262" y="1749831"/>
                  </a:lnTo>
                  <a:lnTo>
                    <a:pt x="856830" y="1751241"/>
                  </a:lnTo>
                  <a:lnTo>
                    <a:pt x="859904" y="1748002"/>
                  </a:lnTo>
                  <a:lnTo>
                    <a:pt x="870610" y="1737106"/>
                  </a:lnTo>
                  <a:lnTo>
                    <a:pt x="870966" y="1735251"/>
                  </a:lnTo>
                  <a:close/>
                </a:path>
                <a:path w="1137920" h="2138679">
                  <a:moveTo>
                    <a:pt x="873099" y="1626870"/>
                  </a:moveTo>
                  <a:lnTo>
                    <a:pt x="870826" y="1629384"/>
                  </a:lnTo>
                  <a:lnTo>
                    <a:pt x="865073" y="1632889"/>
                  </a:lnTo>
                  <a:lnTo>
                    <a:pt x="860094" y="1639760"/>
                  </a:lnTo>
                  <a:lnTo>
                    <a:pt x="851611" y="1647939"/>
                  </a:lnTo>
                  <a:lnTo>
                    <a:pt x="854290" y="1647393"/>
                  </a:lnTo>
                  <a:lnTo>
                    <a:pt x="853871" y="1648891"/>
                  </a:lnTo>
                  <a:lnTo>
                    <a:pt x="853224" y="1651076"/>
                  </a:lnTo>
                  <a:lnTo>
                    <a:pt x="854964" y="1649768"/>
                  </a:lnTo>
                  <a:lnTo>
                    <a:pt x="869010" y="1634464"/>
                  </a:lnTo>
                  <a:lnTo>
                    <a:pt x="869734" y="1633728"/>
                  </a:lnTo>
                  <a:lnTo>
                    <a:pt x="872020" y="1630819"/>
                  </a:lnTo>
                  <a:lnTo>
                    <a:pt x="872134" y="1629676"/>
                  </a:lnTo>
                  <a:lnTo>
                    <a:pt x="873099" y="1626870"/>
                  </a:lnTo>
                  <a:close/>
                </a:path>
                <a:path w="1137920" h="2138679">
                  <a:moveTo>
                    <a:pt x="889203" y="833793"/>
                  </a:moveTo>
                  <a:lnTo>
                    <a:pt x="886028" y="833843"/>
                  </a:lnTo>
                  <a:lnTo>
                    <a:pt x="883183" y="833755"/>
                  </a:lnTo>
                  <a:lnTo>
                    <a:pt x="876681" y="834478"/>
                  </a:lnTo>
                  <a:lnTo>
                    <a:pt x="874864" y="834021"/>
                  </a:lnTo>
                  <a:lnTo>
                    <a:pt x="881316" y="830338"/>
                  </a:lnTo>
                  <a:lnTo>
                    <a:pt x="877684" y="830910"/>
                  </a:lnTo>
                  <a:lnTo>
                    <a:pt x="865898" y="832573"/>
                  </a:lnTo>
                  <a:lnTo>
                    <a:pt x="863904" y="832904"/>
                  </a:lnTo>
                  <a:lnTo>
                    <a:pt x="861250" y="832942"/>
                  </a:lnTo>
                  <a:lnTo>
                    <a:pt x="859282" y="834948"/>
                  </a:lnTo>
                  <a:lnTo>
                    <a:pt x="861517" y="834758"/>
                  </a:lnTo>
                  <a:lnTo>
                    <a:pt x="863511" y="834313"/>
                  </a:lnTo>
                  <a:lnTo>
                    <a:pt x="868578" y="833145"/>
                  </a:lnTo>
                  <a:lnTo>
                    <a:pt x="869670" y="833780"/>
                  </a:lnTo>
                  <a:lnTo>
                    <a:pt x="869988" y="835329"/>
                  </a:lnTo>
                  <a:lnTo>
                    <a:pt x="869886" y="835875"/>
                  </a:lnTo>
                  <a:lnTo>
                    <a:pt x="870585" y="838504"/>
                  </a:lnTo>
                  <a:lnTo>
                    <a:pt x="876007" y="838238"/>
                  </a:lnTo>
                  <a:lnTo>
                    <a:pt x="886180" y="835063"/>
                  </a:lnTo>
                  <a:lnTo>
                    <a:pt x="887666" y="834402"/>
                  </a:lnTo>
                  <a:lnTo>
                    <a:pt x="889203" y="833793"/>
                  </a:lnTo>
                  <a:close/>
                </a:path>
                <a:path w="1137920" h="2138679">
                  <a:moveTo>
                    <a:pt x="889673" y="833615"/>
                  </a:moveTo>
                  <a:lnTo>
                    <a:pt x="889533" y="833678"/>
                  </a:lnTo>
                  <a:lnTo>
                    <a:pt x="889355" y="833729"/>
                  </a:lnTo>
                  <a:lnTo>
                    <a:pt x="889203" y="833793"/>
                  </a:lnTo>
                  <a:lnTo>
                    <a:pt x="889406" y="833793"/>
                  </a:lnTo>
                  <a:lnTo>
                    <a:pt x="889673" y="833615"/>
                  </a:lnTo>
                  <a:close/>
                </a:path>
                <a:path w="1137920" h="2138679">
                  <a:moveTo>
                    <a:pt x="895007" y="1722526"/>
                  </a:moveTo>
                  <a:lnTo>
                    <a:pt x="894816" y="1722780"/>
                  </a:lnTo>
                  <a:lnTo>
                    <a:pt x="894689" y="1722894"/>
                  </a:lnTo>
                  <a:lnTo>
                    <a:pt x="894969" y="1722691"/>
                  </a:lnTo>
                  <a:lnTo>
                    <a:pt x="895007" y="1722526"/>
                  </a:lnTo>
                  <a:close/>
                </a:path>
                <a:path w="1137920" h="2138679">
                  <a:moveTo>
                    <a:pt x="908164" y="1705952"/>
                  </a:moveTo>
                  <a:lnTo>
                    <a:pt x="907745" y="1706029"/>
                  </a:lnTo>
                  <a:lnTo>
                    <a:pt x="906297" y="1706194"/>
                  </a:lnTo>
                  <a:lnTo>
                    <a:pt x="900976" y="1711629"/>
                  </a:lnTo>
                  <a:lnTo>
                    <a:pt x="902944" y="1707070"/>
                  </a:lnTo>
                  <a:lnTo>
                    <a:pt x="899795" y="1710220"/>
                  </a:lnTo>
                  <a:lnTo>
                    <a:pt x="897775" y="1710321"/>
                  </a:lnTo>
                  <a:lnTo>
                    <a:pt x="892987" y="1715566"/>
                  </a:lnTo>
                  <a:lnTo>
                    <a:pt x="891324" y="1717890"/>
                  </a:lnTo>
                  <a:lnTo>
                    <a:pt x="895400" y="1716786"/>
                  </a:lnTo>
                  <a:lnTo>
                    <a:pt x="894956" y="1719910"/>
                  </a:lnTo>
                  <a:lnTo>
                    <a:pt x="895007" y="1722526"/>
                  </a:lnTo>
                  <a:lnTo>
                    <a:pt x="899706" y="1717890"/>
                  </a:lnTo>
                  <a:lnTo>
                    <a:pt x="903097" y="1712531"/>
                  </a:lnTo>
                  <a:lnTo>
                    <a:pt x="907770" y="1707400"/>
                  </a:lnTo>
                  <a:lnTo>
                    <a:pt x="908164" y="1705952"/>
                  </a:lnTo>
                  <a:close/>
                </a:path>
                <a:path w="1137920" h="2138679">
                  <a:moveTo>
                    <a:pt x="965034" y="704557"/>
                  </a:moveTo>
                  <a:lnTo>
                    <a:pt x="964768" y="704557"/>
                  </a:lnTo>
                  <a:lnTo>
                    <a:pt x="964387" y="704735"/>
                  </a:lnTo>
                  <a:lnTo>
                    <a:pt x="964603" y="704672"/>
                  </a:lnTo>
                  <a:lnTo>
                    <a:pt x="964819" y="704608"/>
                  </a:lnTo>
                  <a:lnTo>
                    <a:pt x="965034" y="704557"/>
                  </a:lnTo>
                  <a:close/>
                </a:path>
                <a:path w="1137920" h="2138679">
                  <a:moveTo>
                    <a:pt x="966089" y="756615"/>
                  </a:moveTo>
                  <a:lnTo>
                    <a:pt x="964946" y="756615"/>
                  </a:lnTo>
                  <a:lnTo>
                    <a:pt x="947369" y="757516"/>
                  </a:lnTo>
                  <a:lnTo>
                    <a:pt x="945045" y="757923"/>
                  </a:lnTo>
                  <a:lnTo>
                    <a:pt x="942505" y="758583"/>
                  </a:lnTo>
                  <a:lnTo>
                    <a:pt x="941044" y="758964"/>
                  </a:lnTo>
                  <a:lnTo>
                    <a:pt x="939673" y="759396"/>
                  </a:lnTo>
                  <a:lnTo>
                    <a:pt x="937844" y="759841"/>
                  </a:lnTo>
                  <a:lnTo>
                    <a:pt x="935977" y="760857"/>
                  </a:lnTo>
                  <a:lnTo>
                    <a:pt x="937425" y="760831"/>
                  </a:lnTo>
                  <a:lnTo>
                    <a:pt x="943546" y="762088"/>
                  </a:lnTo>
                  <a:lnTo>
                    <a:pt x="952119" y="760793"/>
                  </a:lnTo>
                  <a:lnTo>
                    <a:pt x="963307" y="758329"/>
                  </a:lnTo>
                  <a:lnTo>
                    <a:pt x="964552" y="757821"/>
                  </a:lnTo>
                  <a:lnTo>
                    <a:pt x="966089" y="756615"/>
                  </a:lnTo>
                  <a:close/>
                </a:path>
                <a:path w="1137920" h="2138679">
                  <a:moveTo>
                    <a:pt x="967778" y="1546580"/>
                  </a:moveTo>
                  <a:lnTo>
                    <a:pt x="950556" y="1569300"/>
                  </a:lnTo>
                  <a:lnTo>
                    <a:pt x="948512" y="1571802"/>
                  </a:lnTo>
                  <a:lnTo>
                    <a:pt x="954684" y="1566583"/>
                  </a:lnTo>
                  <a:lnTo>
                    <a:pt x="959027" y="1563090"/>
                  </a:lnTo>
                  <a:lnTo>
                    <a:pt x="965390" y="1554607"/>
                  </a:lnTo>
                  <a:lnTo>
                    <a:pt x="967511" y="1552003"/>
                  </a:lnTo>
                  <a:lnTo>
                    <a:pt x="964742" y="1553108"/>
                  </a:lnTo>
                  <a:lnTo>
                    <a:pt x="963180" y="1553768"/>
                  </a:lnTo>
                  <a:lnTo>
                    <a:pt x="964615" y="1551178"/>
                  </a:lnTo>
                  <a:lnTo>
                    <a:pt x="967778" y="1546580"/>
                  </a:lnTo>
                  <a:close/>
                </a:path>
                <a:path w="1137920" h="2138679">
                  <a:moveTo>
                    <a:pt x="979297" y="181737"/>
                  </a:moveTo>
                  <a:lnTo>
                    <a:pt x="979208" y="181521"/>
                  </a:lnTo>
                  <a:lnTo>
                    <a:pt x="978573" y="182168"/>
                  </a:lnTo>
                  <a:lnTo>
                    <a:pt x="978103" y="182854"/>
                  </a:lnTo>
                  <a:lnTo>
                    <a:pt x="979297" y="181737"/>
                  </a:lnTo>
                  <a:close/>
                </a:path>
                <a:path w="1137920" h="2138679">
                  <a:moveTo>
                    <a:pt x="993736" y="704011"/>
                  </a:moveTo>
                  <a:lnTo>
                    <a:pt x="987704" y="703326"/>
                  </a:lnTo>
                  <a:lnTo>
                    <a:pt x="984859" y="703427"/>
                  </a:lnTo>
                  <a:lnTo>
                    <a:pt x="977506" y="704367"/>
                  </a:lnTo>
                  <a:lnTo>
                    <a:pt x="975207" y="704316"/>
                  </a:lnTo>
                  <a:lnTo>
                    <a:pt x="972972" y="702284"/>
                  </a:lnTo>
                  <a:lnTo>
                    <a:pt x="965034" y="704557"/>
                  </a:lnTo>
                  <a:lnTo>
                    <a:pt x="967930" y="704481"/>
                  </a:lnTo>
                  <a:lnTo>
                    <a:pt x="970064" y="704545"/>
                  </a:lnTo>
                  <a:lnTo>
                    <a:pt x="966228" y="706348"/>
                  </a:lnTo>
                  <a:lnTo>
                    <a:pt x="963866" y="707478"/>
                  </a:lnTo>
                  <a:lnTo>
                    <a:pt x="965873" y="707783"/>
                  </a:lnTo>
                  <a:lnTo>
                    <a:pt x="972743" y="706462"/>
                  </a:lnTo>
                  <a:lnTo>
                    <a:pt x="977163" y="705548"/>
                  </a:lnTo>
                  <a:lnTo>
                    <a:pt x="982548" y="705116"/>
                  </a:lnTo>
                  <a:lnTo>
                    <a:pt x="983183" y="705358"/>
                  </a:lnTo>
                  <a:lnTo>
                    <a:pt x="976642" y="708482"/>
                  </a:lnTo>
                  <a:lnTo>
                    <a:pt x="974293" y="709549"/>
                  </a:lnTo>
                  <a:lnTo>
                    <a:pt x="976845" y="709561"/>
                  </a:lnTo>
                  <a:lnTo>
                    <a:pt x="978535" y="709434"/>
                  </a:lnTo>
                  <a:lnTo>
                    <a:pt x="982002" y="708469"/>
                  </a:lnTo>
                  <a:lnTo>
                    <a:pt x="984211" y="707656"/>
                  </a:lnTo>
                  <a:lnTo>
                    <a:pt x="992987" y="704773"/>
                  </a:lnTo>
                  <a:lnTo>
                    <a:pt x="993736" y="704011"/>
                  </a:lnTo>
                  <a:close/>
                </a:path>
                <a:path w="1137920" h="2138679">
                  <a:moveTo>
                    <a:pt x="1013053" y="1758861"/>
                  </a:moveTo>
                  <a:lnTo>
                    <a:pt x="1010018" y="1759038"/>
                  </a:lnTo>
                  <a:lnTo>
                    <a:pt x="1006068" y="1763077"/>
                  </a:lnTo>
                  <a:lnTo>
                    <a:pt x="1001572" y="1767255"/>
                  </a:lnTo>
                  <a:lnTo>
                    <a:pt x="999896" y="1769452"/>
                  </a:lnTo>
                  <a:lnTo>
                    <a:pt x="996962" y="1772818"/>
                  </a:lnTo>
                  <a:lnTo>
                    <a:pt x="995248" y="1774672"/>
                  </a:lnTo>
                  <a:lnTo>
                    <a:pt x="993800" y="1777733"/>
                  </a:lnTo>
                  <a:lnTo>
                    <a:pt x="996162" y="1775637"/>
                  </a:lnTo>
                  <a:lnTo>
                    <a:pt x="999490" y="1774088"/>
                  </a:lnTo>
                  <a:lnTo>
                    <a:pt x="997038" y="1777250"/>
                  </a:lnTo>
                  <a:lnTo>
                    <a:pt x="995730" y="1779879"/>
                  </a:lnTo>
                  <a:lnTo>
                    <a:pt x="995045" y="1781009"/>
                  </a:lnTo>
                  <a:lnTo>
                    <a:pt x="995845" y="1780768"/>
                  </a:lnTo>
                  <a:lnTo>
                    <a:pt x="996518" y="1780590"/>
                  </a:lnTo>
                  <a:lnTo>
                    <a:pt x="997610" y="1779524"/>
                  </a:lnTo>
                  <a:lnTo>
                    <a:pt x="1001928" y="1774088"/>
                  </a:lnTo>
                  <a:lnTo>
                    <a:pt x="1005725" y="1769732"/>
                  </a:lnTo>
                  <a:lnTo>
                    <a:pt x="1008634" y="1763776"/>
                  </a:lnTo>
                  <a:lnTo>
                    <a:pt x="1013053" y="1758861"/>
                  </a:lnTo>
                  <a:close/>
                </a:path>
                <a:path w="1137920" h="2138679">
                  <a:moveTo>
                    <a:pt x="1015974" y="1545120"/>
                  </a:moveTo>
                  <a:lnTo>
                    <a:pt x="1015796" y="1545170"/>
                  </a:lnTo>
                  <a:lnTo>
                    <a:pt x="1015644" y="1545488"/>
                  </a:lnTo>
                  <a:lnTo>
                    <a:pt x="1015746" y="1545361"/>
                  </a:lnTo>
                  <a:lnTo>
                    <a:pt x="1015974" y="1545120"/>
                  </a:lnTo>
                  <a:close/>
                </a:path>
                <a:path w="1137920" h="2138679">
                  <a:moveTo>
                    <a:pt x="1033221" y="1530146"/>
                  </a:moveTo>
                  <a:lnTo>
                    <a:pt x="1032992" y="1530299"/>
                  </a:lnTo>
                  <a:lnTo>
                    <a:pt x="1033221" y="1530146"/>
                  </a:lnTo>
                  <a:close/>
                </a:path>
                <a:path w="1137920" h="2138679">
                  <a:moveTo>
                    <a:pt x="1037590" y="1515402"/>
                  </a:moveTo>
                  <a:lnTo>
                    <a:pt x="1036485" y="1515198"/>
                  </a:lnTo>
                  <a:lnTo>
                    <a:pt x="1034783" y="1516824"/>
                  </a:lnTo>
                  <a:lnTo>
                    <a:pt x="1032408" y="1519034"/>
                  </a:lnTo>
                  <a:lnTo>
                    <a:pt x="1024407" y="1531721"/>
                  </a:lnTo>
                  <a:lnTo>
                    <a:pt x="1023162" y="1533791"/>
                  </a:lnTo>
                  <a:lnTo>
                    <a:pt x="1027430" y="1530756"/>
                  </a:lnTo>
                  <a:lnTo>
                    <a:pt x="1027747" y="1530921"/>
                  </a:lnTo>
                  <a:lnTo>
                    <a:pt x="1023200" y="1537449"/>
                  </a:lnTo>
                  <a:lnTo>
                    <a:pt x="1019251" y="1541068"/>
                  </a:lnTo>
                  <a:lnTo>
                    <a:pt x="1015974" y="1545120"/>
                  </a:lnTo>
                  <a:lnTo>
                    <a:pt x="1018679" y="1544548"/>
                  </a:lnTo>
                  <a:lnTo>
                    <a:pt x="1018997" y="1544396"/>
                  </a:lnTo>
                  <a:lnTo>
                    <a:pt x="1026972" y="1533728"/>
                  </a:lnTo>
                  <a:lnTo>
                    <a:pt x="1029868" y="1532166"/>
                  </a:lnTo>
                  <a:lnTo>
                    <a:pt x="1032992" y="1530286"/>
                  </a:lnTo>
                  <a:lnTo>
                    <a:pt x="1032738" y="1528737"/>
                  </a:lnTo>
                  <a:lnTo>
                    <a:pt x="1033056" y="1526527"/>
                  </a:lnTo>
                  <a:lnTo>
                    <a:pt x="1031227" y="1525308"/>
                  </a:lnTo>
                  <a:lnTo>
                    <a:pt x="1032052" y="1523834"/>
                  </a:lnTo>
                  <a:lnTo>
                    <a:pt x="1036497" y="1517154"/>
                  </a:lnTo>
                  <a:lnTo>
                    <a:pt x="1037590" y="1515402"/>
                  </a:lnTo>
                  <a:close/>
                </a:path>
                <a:path w="1137920" h="2138679">
                  <a:moveTo>
                    <a:pt x="1042212" y="1585556"/>
                  </a:moveTo>
                  <a:lnTo>
                    <a:pt x="1041717" y="1584972"/>
                  </a:lnTo>
                  <a:lnTo>
                    <a:pt x="1039444" y="1586750"/>
                  </a:lnTo>
                  <a:lnTo>
                    <a:pt x="1037412" y="1588300"/>
                  </a:lnTo>
                  <a:lnTo>
                    <a:pt x="1032014" y="1594599"/>
                  </a:lnTo>
                  <a:lnTo>
                    <a:pt x="1027645" y="1599361"/>
                  </a:lnTo>
                  <a:lnTo>
                    <a:pt x="1021270" y="1603743"/>
                  </a:lnTo>
                  <a:lnTo>
                    <a:pt x="1018959" y="1607400"/>
                  </a:lnTo>
                  <a:lnTo>
                    <a:pt x="1019543" y="1608061"/>
                  </a:lnTo>
                  <a:lnTo>
                    <a:pt x="1019848" y="1608569"/>
                  </a:lnTo>
                  <a:lnTo>
                    <a:pt x="1020724" y="1608493"/>
                  </a:lnTo>
                  <a:lnTo>
                    <a:pt x="1023543" y="1606296"/>
                  </a:lnTo>
                  <a:lnTo>
                    <a:pt x="1025232" y="1604391"/>
                  </a:lnTo>
                  <a:lnTo>
                    <a:pt x="1028484" y="1602282"/>
                  </a:lnTo>
                  <a:lnTo>
                    <a:pt x="1030122" y="1601889"/>
                  </a:lnTo>
                  <a:lnTo>
                    <a:pt x="1036485" y="1594561"/>
                  </a:lnTo>
                  <a:lnTo>
                    <a:pt x="1038593" y="1591322"/>
                  </a:lnTo>
                  <a:lnTo>
                    <a:pt x="1042212" y="1585556"/>
                  </a:lnTo>
                  <a:close/>
                </a:path>
                <a:path w="1137920" h="2138679">
                  <a:moveTo>
                    <a:pt x="1098867" y="745578"/>
                  </a:moveTo>
                  <a:lnTo>
                    <a:pt x="1078852" y="745591"/>
                  </a:lnTo>
                  <a:lnTo>
                    <a:pt x="1078674" y="745629"/>
                  </a:lnTo>
                  <a:lnTo>
                    <a:pt x="1078369" y="745680"/>
                  </a:lnTo>
                  <a:lnTo>
                    <a:pt x="1072184" y="749211"/>
                  </a:lnTo>
                  <a:lnTo>
                    <a:pt x="1080122" y="749769"/>
                  </a:lnTo>
                  <a:lnTo>
                    <a:pt x="1098867" y="745578"/>
                  </a:lnTo>
                  <a:close/>
                </a:path>
                <a:path w="1137920" h="2138679">
                  <a:moveTo>
                    <a:pt x="1104468" y="743762"/>
                  </a:moveTo>
                  <a:lnTo>
                    <a:pt x="1095489" y="744283"/>
                  </a:lnTo>
                  <a:lnTo>
                    <a:pt x="1089571" y="743356"/>
                  </a:lnTo>
                  <a:lnTo>
                    <a:pt x="1078903" y="745578"/>
                  </a:lnTo>
                  <a:lnTo>
                    <a:pt x="1098867" y="745578"/>
                  </a:lnTo>
                  <a:lnTo>
                    <a:pt x="1103591" y="744524"/>
                  </a:lnTo>
                  <a:lnTo>
                    <a:pt x="1103871" y="744283"/>
                  </a:lnTo>
                  <a:lnTo>
                    <a:pt x="1104468" y="743762"/>
                  </a:lnTo>
                  <a:close/>
                </a:path>
                <a:path w="1137920" h="2138679">
                  <a:moveTo>
                    <a:pt x="1114844" y="1358963"/>
                  </a:moveTo>
                  <a:lnTo>
                    <a:pt x="1114666" y="1359166"/>
                  </a:lnTo>
                  <a:lnTo>
                    <a:pt x="1114501" y="1359281"/>
                  </a:lnTo>
                  <a:lnTo>
                    <a:pt x="1114310" y="1359484"/>
                  </a:lnTo>
                  <a:lnTo>
                    <a:pt x="1114602" y="1359281"/>
                  </a:lnTo>
                  <a:lnTo>
                    <a:pt x="1114844" y="1358963"/>
                  </a:lnTo>
                  <a:close/>
                </a:path>
                <a:path w="1137920" h="2138679">
                  <a:moveTo>
                    <a:pt x="1137132" y="1331163"/>
                  </a:moveTo>
                  <a:lnTo>
                    <a:pt x="1132230" y="1337741"/>
                  </a:lnTo>
                  <a:lnTo>
                    <a:pt x="1127074" y="1344295"/>
                  </a:lnTo>
                  <a:lnTo>
                    <a:pt x="1118565" y="1353477"/>
                  </a:lnTo>
                  <a:lnTo>
                    <a:pt x="1116330" y="1356258"/>
                  </a:lnTo>
                  <a:lnTo>
                    <a:pt x="1114844" y="1358963"/>
                  </a:lnTo>
                  <a:lnTo>
                    <a:pt x="1118882" y="1354594"/>
                  </a:lnTo>
                  <a:lnTo>
                    <a:pt x="1122362" y="1351876"/>
                  </a:lnTo>
                  <a:lnTo>
                    <a:pt x="1131836" y="1345272"/>
                  </a:lnTo>
                  <a:lnTo>
                    <a:pt x="1135926" y="1339938"/>
                  </a:lnTo>
                  <a:lnTo>
                    <a:pt x="1136535" y="1335900"/>
                  </a:lnTo>
                  <a:lnTo>
                    <a:pt x="1137132" y="1331163"/>
                  </a:lnTo>
                  <a:close/>
                </a:path>
                <a:path w="1137920" h="2138679">
                  <a:moveTo>
                    <a:pt x="1137424" y="1330807"/>
                  </a:moveTo>
                  <a:lnTo>
                    <a:pt x="1137170" y="1330909"/>
                  </a:lnTo>
                  <a:lnTo>
                    <a:pt x="1137132" y="1331163"/>
                  </a:lnTo>
                  <a:lnTo>
                    <a:pt x="1137323" y="133092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0" name="object 490"/>
            <p:cNvSpPr/>
            <p:nvPr/>
          </p:nvSpPr>
          <p:spPr>
            <a:xfrm>
              <a:off x="11660632" y="8626112"/>
              <a:ext cx="1155065" cy="2043430"/>
            </a:xfrm>
            <a:custGeom>
              <a:avLst/>
              <a:gdLst/>
              <a:ahLst/>
              <a:cxnLst/>
              <a:rect l="l" t="t" r="r" b="b"/>
              <a:pathLst>
                <a:path w="1155065" h="2043429">
                  <a:moveTo>
                    <a:pt x="2895" y="1387449"/>
                  </a:moveTo>
                  <a:lnTo>
                    <a:pt x="2324" y="1387030"/>
                  </a:lnTo>
                  <a:lnTo>
                    <a:pt x="266" y="1387106"/>
                  </a:lnTo>
                  <a:lnTo>
                    <a:pt x="0" y="1389481"/>
                  </a:lnTo>
                  <a:lnTo>
                    <a:pt x="2019" y="1388986"/>
                  </a:lnTo>
                  <a:lnTo>
                    <a:pt x="2603" y="1388554"/>
                  </a:lnTo>
                  <a:lnTo>
                    <a:pt x="2628" y="1388313"/>
                  </a:lnTo>
                  <a:lnTo>
                    <a:pt x="2895" y="1387449"/>
                  </a:lnTo>
                  <a:close/>
                </a:path>
                <a:path w="1155065" h="2043429">
                  <a:moveTo>
                    <a:pt x="73609" y="952487"/>
                  </a:moveTo>
                  <a:lnTo>
                    <a:pt x="73266" y="952233"/>
                  </a:lnTo>
                  <a:lnTo>
                    <a:pt x="65900" y="958735"/>
                  </a:lnTo>
                  <a:lnTo>
                    <a:pt x="64300" y="956919"/>
                  </a:lnTo>
                  <a:lnTo>
                    <a:pt x="60490" y="958354"/>
                  </a:lnTo>
                  <a:lnTo>
                    <a:pt x="60528" y="958151"/>
                  </a:lnTo>
                  <a:lnTo>
                    <a:pt x="60413" y="958367"/>
                  </a:lnTo>
                  <a:lnTo>
                    <a:pt x="60363" y="959281"/>
                  </a:lnTo>
                  <a:lnTo>
                    <a:pt x="59804" y="960755"/>
                  </a:lnTo>
                  <a:lnTo>
                    <a:pt x="60490" y="960666"/>
                  </a:lnTo>
                  <a:lnTo>
                    <a:pt x="62865" y="960310"/>
                  </a:lnTo>
                  <a:lnTo>
                    <a:pt x="61887" y="961732"/>
                  </a:lnTo>
                  <a:lnTo>
                    <a:pt x="57302" y="965962"/>
                  </a:lnTo>
                  <a:lnTo>
                    <a:pt x="56311" y="967638"/>
                  </a:lnTo>
                  <a:lnTo>
                    <a:pt x="56324" y="968438"/>
                  </a:lnTo>
                  <a:lnTo>
                    <a:pt x="57416" y="968260"/>
                  </a:lnTo>
                  <a:lnTo>
                    <a:pt x="62636" y="962964"/>
                  </a:lnTo>
                  <a:lnTo>
                    <a:pt x="67348" y="960272"/>
                  </a:lnTo>
                  <a:lnTo>
                    <a:pt x="72707" y="954189"/>
                  </a:lnTo>
                  <a:lnTo>
                    <a:pt x="73266" y="953325"/>
                  </a:lnTo>
                  <a:lnTo>
                    <a:pt x="73609" y="952487"/>
                  </a:lnTo>
                  <a:close/>
                </a:path>
                <a:path w="1155065" h="2043429">
                  <a:moveTo>
                    <a:pt x="95237" y="1066228"/>
                  </a:moveTo>
                  <a:lnTo>
                    <a:pt x="90614" y="1066812"/>
                  </a:lnTo>
                  <a:lnTo>
                    <a:pt x="84162" y="1068984"/>
                  </a:lnTo>
                  <a:lnTo>
                    <a:pt x="77520" y="1070660"/>
                  </a:lnTo>
                  <a:lnTo>
                    <a:pt x="75120" y="1071156"/>
                  </a:lnTo>
                  <a:lnTo>
                    <a:pt x="73050" y="1071549"/>
                  </a:lnTo>
                  <a:lnTo>
                    <a:pt x="71399" y="1072692"/>
                  </a:lnTo>
                  <a:lnTo>
                    <a:pt x="69989" y="1074127"/>
                  </a:lnTo>
                  <a:lnTo>
                    <a:pt x="69570" y="1074813"/>
                  </a:lnTo>
                  <a:lnTo>
                    <a:pt x="69037" y="1075537"/>
                  </a:lnTo>
                  <a:lnTo>
                    <a:pt x="67310" y="1076655"/>
                  </a:lnTo>
                  <a:lnTo>
                    <a:pt x="64198" y="1077988"/>
                  </a:lnTo>
                  <a:lnTo>
                    <a:pt x="64706" y="1079411"/>
                  </a:lnTo>
                  <a:lnTo>
                    <a:pt x="67310" y="1077785"/>
                  </a:lnTo>
                  <a:lnTo>
                    <a:pt x="87033" y="1070508"/>
                  </a:lnTo>
                  <a:lnTo>
                    <a:pt x="90347" y="1069314"/>
                  </a:lnTo>
                  <a:lnTo>
                    <a:pt x="93002" y="1068070"/>
                  </a:lnTo>
                  <a:lnTo>
                    <a:pt x="95237" y="1066228"/>
                  </a:lnTo>
                  <a:close/>
                </a:path>
                <a:path w="1155065" h="2043429">
                  <a:moveTo>
                    <a:pt x="95465" y="1066190"/>
                  </a:moveTo>
                  <a:lnTo>
                    <a:pt x="95313" y="1066177"/>
                  </a:lnTo>
                  <a:lnTo>
                    <a:pt x="95465" y="1066190"/>
                  </a:lnTo>
                  <a:close/>
                </a:path>
                <a:path w="1155065" h="2043429">
                  <a:moveTo>
                    <a:pt x="100164" y="1110259"/>
                  </a:moveTo>
                  <a:lnTo>
                    <a:pt x="98539" y="1110157"/>
                  </a:lnTo>
                  <a:lnTo>
                    <a:pt x="92875" y="1111618"/>
                  </a:lnTo>
                  <a:lnTo>
                    <a:pt x="90741" y="1112113"/>
                  </a:lnTo>
                  <a:lnTo>
                    <a:pt x="96748" y="1108062"/>
                  </a:lnTo>
                  <a:lnTo>
                    <a:pt x="95885" y="1108011"/>
                  </a:lnTo>
                  <a:lnTo>
                    <a:pt x="91897" y="1108951"/>
                  </a:lnTo>
                  <a:lnTo>
                    <a:pt x="88531" y="1110716"/>
                  </a:lnTo>
                  <a:lnTo>
                    <a:pt x="85496" y="1111923"/>
                  </a:lnTo>
                  <a:lnTo>
                    <a:pt x="84772" y="1112405"/>
                  </a:lnTo>
                  <a:lnTo>
                    <a:pt x="83591" y="1113091"/>
                  </a:lnTo>
                  <a:lnTo>
                    <a:pt x="83312" y="1114171"/>
                  </a:lnTo>
                  <a:lnTo>
                    <a:pt x="83185" y="1115034"/>
                  </a:lnTo>
                  <a:lnTo>
                    <a:pt x="83527" y="1116380"/>
                  </a:lnTo>
                  <a:lnTo>
                    <a:pt x="85852" y="1115352"/>
                  </a:lnTo>
                  <a:lnTo>
                    <a:pt x="87426" y="1114831"/>
                  </a:lnTo>
                  <a:lnTo>
                    <a:pt x="90563" y="1113828"/>
                  </a:lnTo>
                  <a:lnTo>
                    <a:pt x="91643" y="1113637"/>
                  </a:lnTo>
                  <a:lnTo>
                    <a:pt x="85725" y="1118031"/>
                  </a:lnTo>
                  <a:lnTo>
                    <a:pt x="87160" y="1118171"/>
                  </a:lnTo>
                  <a:lnTo>
                    <a:pt x="94005" y="1115339"/>
                  </a:lnTo>
                  <a:lnTo>
                    <a:pt x="96545" y="1113840"/>
                  </a:lnTo>
                  <a:lnTo>
                    <a:pt x="100164" y="1110259"/>
                  </a:lnTo>
                  <a:close/>
                </a:path>
                <a:path w="1155065" h="2043429">
                  <a:moveTo>
                    <a:pt x="106045" y="697103"/>
                  </a:moveTo>
                  <a:lnTo>
                    <a:pt x="104495" y="698182"/>
                  </a:lnTo>
                  <a:lnTo>
                    <a:pt x="99733" y="702538"/>
                  </a:lnTo>
                  <a:lnTo>
                    <a:pt x="96837" y="705929"/>
                  </a:lnTo>
                  <a:lnTo>
                    <a:pt x="94056" y="709041"/>
                  </a:lnTo>
                  <a:lnTo>
                    <a:pt x="90157" y="713244"/>
                  </a:lnTo>
                  <a:lnTo>
                    <a:pt x="86169" y="717092"/>
                  </a:lnTo>
                  <a:lnTo>
                    <a:pt x="82232" y="722109"/>
                  </a:lnTo>
                  <a:lnTo>
                    <a:pt x="81876" y="723112"/>
                  </a:lnTo>
                  <a:lnTo>
                    <a:pt x="81953" y="724128"/>
                  </a:lnTo>
                  <a:lnTo>
                    <a:pt x="83185" y="723226"/>
                  </a:lnTo>
                  <a:lnTo>
                    <a:pt x="87122" y="719353"/>
                  </a:lnTo>
                  <a:lnTo>
                    <a:pt x="89573" y="716508"/>
                  </a:lnTo>
                  <a:lnTo>
                    <a:pt x="95173" y="709396"/>
                  </a:lnTo>
                  <a:lnTo>
                    <a:pt x="98539" y="705446"/>
                  </a:lnTo>
                  <a:lnTo>
                    <a:pt x="102831" y="702487"/>
                  </a:lnTo>
                  <a:lnTo>
                    <a:pt x="104940" y="701040"/>
                  </a:lnTo>
                  <a:lnTo>
                    <a:pt x="105778" y="699020"/>
                  </a:lnTo>
                  <a:lnTo>
                    <a:pt x="106045" y="697103"/>
                  </a:lnTo>
                  <a:close/>
                </a:path>
                <a:path w="1155065" h="2043429">
                  <a:moveTo>
                    <a:pt x="135813" y="575932"/>
                  </a:moveTo>
                  <a:lnTo>
                    <a:pt x="134797" y="573252"/>
                  </a:lnTo>
                  <a:lnTo>
                    <a:pt x="132181" y="575157"/>
                  </a:lnTo>
                  <a:lnTo>
                    <a:pt x="131343" y="574814"/>
                  </a:lnTo>
                  <a:lnTo>
                    <a:pt x="127000" y="579056"/>
                  </a:lnTo>
                  <a:lnTo>
                    <a:pt x="124320" y="582396"/>
                  </a:lnTo>
                  <a:lnTo>
                    <a:pt x="124053" y="587006"/>
                  </a:lnTo>
                  <a:lnTo>
                    <a:pt x="125298" y="587006"/>
                  </a:lnTo>
                  <a:lnTo>
                    <a:pt x="128828" y="583793"/>
                  </a:lnTo>
                  <a:lnTo>
                    <a:pt x="133375" y="579678"/>
                  </a:lnTo>
                  <a:lnTo>
                    <a:pt x="135813" y="575932"/>
                  </a:lnTo>
                  <a:close/>
                </a:path>
                <a:path w="1155065" h="2043429">
                  <a:moveTo>
                    <a:pt x="148323" y="794448"/>
                  </a:moveTo>
                  <a:lnTo>
                    <a:pt x="148158" y="794067"/>
                  </a:lnTo>
                  <a:lnTo>
                    <a:pt x="147878" y="793699"/>
                  </a:lnTo>
                  <a:lnTo>
                    <a:pt x="146697" y="794651"/>
                  </a:lnTo>
                  <a:lnTo>
                    <a:pt x="144602" y="796518"/>
                  </a:lnTo>
                  <a:lnTo>
                    <a:pt x="144602" y="798703"/>
                  </a:lnTo>
                  <a:lnTo>
                    <a:pt x="144538" y="799541"/>
                  </a:lnTo>
                  <a:lnTo>
                    <a:pt x="143294" y="799998"/>
                  </a:lnTo>
                  <a:lnTo>
                    <a:pt x="143573" y="799541"/>
                  </a:lnTo>
                  <a:lnTo>
                    <a:pt x="143687" y="799325"/>
                  </a:lnTo>
                  <a:lnTo>
                    <a:pt x="144602" y="798703"/>
                  </a:lnTo>
                  <a:lnTo>
                    <a:pt x="144602" y="796518"/>
                  </a:lnTo>
                  <a:lnTo>
                    <a:pt x="143230" y="797725"/>
                  </a:lnTo>
                  <a:lnTo>
                    <a:pt x="141249" y="799287"/>
                  </a:lnTo>
                  <a:lnTo>
                    <a:pt x="140030" y="799947"/>
                  </a:lnTo>
                  <a:lnTo>
                    <a:pt x="136563" y="802957"/>
                  </a:lnTo>
                  <a:lnTo>
                    <a:pt x="133718" y="807567"/>
                  </a:lnTo>
                  <a:lnTo>
                    <a:pt x="136486" y="806627"/>
                  </a:lnTo>
                  <a:lnTo>
                    <a:pt x="137502" y="806704"/>
                  </a:lnTo>
                  <a:lnTo>
                    <a:pt x="137922" y="806627"/>
                  </a:lnTo>
                  <a:lnTo>
                    <a:pt x="138760" y="806462"/>
                  </a:lnTo>
                  <a:lnTo>
                    <a:pt x="139814" y="805764"/>
                  </a:lnTo>
                  <a:lnTo>
                    <a:pt x="140931" y="805091"/>
                  </a:lnTo>
                  <a:lnTo>
                    <a:pt x="142176" y="804608"/>
                  </a:lnTo>
                  <a:lnTo>
                    <a:pt x="142735" y="804481"/>
                  </a:lnTo>
                  <a:lnTo>
                    <a:pt x="142925" y="804481"/>
                  </a:lnTo>
                  <a:lnTo>
                    <a:pt x="147929" y="799096"/>
                  </a:lnTo>
                  <a:lnTo>
                    <a:pt x="147408" y="798918"/>
                  </a:lnTo>
                  <a:lnTo>
                    <a:pt x="146431" y="799096"/>
                  </a:lnTo>
                  <a:lnTo>
                    <a:pt x="144780" y="799465"/>
                  </a:lnTo>
                  <a:lnTo>
                    <a:pt x="145288" y="798703"/>
                  </a:lnTo>
                  <a:lnTo>
                    <a:pt x="146570" y="796848"/>
                  </a:lnTo>
                  <a:lnTo>
                    <a:pt x="148323" y="794448"/>
                  </a:lnTo>
                  <a:close/>
                </a:path>
                <a:path w="1155065" h="2043429">
                  <a:moveTo>
                    <a:pt x="166801" y="718629"/>
                  </a:moveTo>
                  <a:lnTo>
                    <a:pt x="163690" y="718756"/>
                  </a:lnTo>
                  <a:lnTo>
                    <a:pt x="158699" y="722185"/>
                  </a:lnTo>
                  <a:lnTo>
                    <a:pt x="157238" y="723188"/>
                  </a:lnTo>
                  <a:lnTo>
                    <a:pt x="155943" y="724687"/>
                  </a:lnTo>
                  <a:lnTo>
                    <a:pt x="154266" y="727341"/>
                  </a:lnTo>
                  <a:lnTo>
                    <a:pt x="154813" y="727303"/>
                  </a:lnTo>
                  <a:lnTo>
                    <a:pt x="156692" y="726795"/>
                  </a:lnTo>
                  <a:lnTo>
                    <a:pt x="159575" y="724255"/>
                  </a:lnTo>
                  <a:lnTo>
                    <a:pt x="159054" y="727341"/>
                  </a:lnTo>
                  <a:lnTo>
                    <a:pt x="156667" y="729818"/>
                  </a:lnTo>
                  <a:lnTo>
                    <a:pt x="155117" y="731926"/>
                  </a:lnTo>
                  <a:lnTo>
                    <a:pt x="151396" y="737222"/>
                  </a:lnTo>
                  <a:lnTo>
                    <a:pt x="150266" y="739089"/>
                  </a:lnTo>
                  <a:lnTo>
                    <a:pt x="152374" y="737260"/>
                  </a:lnTo>
                  <a:lnTo>
                    <a:pt x="155613" y="733704"/>
                  </a:lnTo>
                  <a:lnTo>
                    <a:pt x="158877" y="730326"/>
                  </a:lnTo>
                  <a:lnTo>
                    <a:pt x="166801" y="718629"/>
                  </a:lnTo>
                  <a:close/>
                </a:path>
                <a:path w="1155065" h="2043429">
                  <a:moveTo>
                    <a:pt x="201104" y="854151"/>
                  </a:moveTo>
                  <a:lnTo>
                    <a:pt x="200164" y="854519"/>
                  </a:lnTo>
                  <a:lnTo>
                    <a:pt x="195021" y="859307"/>
                  </a:lnTo>
                  <a:lnTo>
                    <a:pt x="191566" y="861542"/>
                  </a:lnTo>
                  <a:lnTo>
                    <a:pt x="179679" y="873963"/>
                  </a:lnTo>
                  <a:lnTo>
                    <a:pt x="179844" y="874623"/>
                  </a:lnTo>
                  <a:lnTo>
                    <a:pt x="180860" y="874166"/>
                  </a:lnTo>
                  <a:lnTo>
                    <a:pt x="187274" y="869569"/>
                  </a:lnTo>
                  <a:lnTo>
                    <a:pt x="192620" y="864387"/>
                  </a:lnTo>
                  <a:lnTo>
                    <a:pt x="198488" y="858989"/>
                  </a:lnTo>
                  <a:lnTo>
                    <a:pt x="199313" y="857999"/>
                  </a:lnTo>
                  <a:lnTo>
                    <a:pt x="200304" y="856424"/>
                  </a:lnTo>
                  <a:lnTo>
                    <a:pt x="200914" y="855357"/>
                  </a:lnTo>
                  <a:lnTo>
                    <a:pt x="201104" y="854151"/>
                  </a:lnTo>
                  <a:close/>
                </a:path>
                <a:path w="1155065" h="2043429">
                  <a:moveTo>
                    <a:pt x="222897" y="814730"/>
                  </a:moveTo>
                  <a:lnTo>
                    <a:pt x="222745" y="814806"/>
                  </a:lnTo>
                  <a:lnTo>
                    <a:pt x="222897" y="814730"/>
                  </a:lnTo>
                  <a:close/>
                </a:path>
                <a:path w="1155065" h="2043429">
                  <a:moveTo>
                    <a:pt x="223837" y="815200"/>
                  </a:moveTo>
                  <a:lnTo>
                    <a:pt x="223253" y="815035"/>
                  </a:lnTo>
                  <a:lnTo>
                    <a:pt x="222770" y="814832"/>
                  </a:lnTo>
                  <a:lnTo>
                    <a:pt x="220560" y="816432"/>
                  </a:lnTo>
                  <a:lnTo>
                    <a:pt x="218008" y="818603"/>
                  </a:lnTo>
                  <a:lnTo>
                    <a:pt x="214503" y="819429"/>
                  </a:lnTo>
                  <a:lnTo>
                    <a:pt x="212051" y="821524"/>
                  </a:lnTo>
                  <a:lnTo>
                    <a:pt x="209042" y="824928"/>
                  </a:lnTo>
                  <a:lnTo>
                    <a:pt x="200494" y="833767"/>
                  </a:lnTo>
                  <a:lnTo>
                    <a:pt x="197446" y="837717"/>
                  </a:lnTo>
                  <a:lnTo>
                    <a:pt x="210210" y="826630"/>
                  </a:lnTo>
                  <a:lnTo>
                    <a:pt x="214261" y="823455"/>
                  </a:lnTo>
                  <a:lnTo>
                    <a:pt x="217538" y="819378"/>
                  </a:lnTo>
                  <a:lnTo>
                    <a:pt x="220179" y="819226"/>
                  </a:lnTo>
                  <a:lnTo>
                    <a:pt x="221068" y="818896"/>
                  </a:lnTo>
                  <a:lnTo>
                    <a:pt x="223837" y="815200"/>
                  </a:lnTo>
                  <a:close/>
                </a:path>
                <a:path w="1155065" h="2043429">
                  <a:moveTo>
                    <a:pt x="227266" y="859256"/>
                  </a:moveTo>
                  <a:lnTo>
                    <a:pt x="227114" y="859510"/>
                  </a:lnTo>
                  <a:lnTo>
                    <a:pt x="227266" y="859320"/>
                  </a:lnTo>
                  <a:close/>
                </a:path>
                <a:path w="1155065" h="2043429">
                  <a:moveTo>
                    <a:pt x="237401" y="850620"/>
                  </a:moveTo>
                  <a:lnTo>
                    <a:pt x="236321" y="850480"/>
                  </a:lnTo>
                  <a:lnTo>
                    <a:pt x="235077" y="851560"/>
                  </a:lnTo>
                  <a:lnTo>
                    <a:pt x="231965" y="855713"/>
                  </a:lnTo>
                  <a:lnTo>
                    <a:pt x="229552" y="857123"/>
                  </a:lnTo>
                  <a:lnTo>
                    <a:pt x="227228" y="859409"/>
                  </a:lnTo>
                  <a:lnTo>
                    <a:pt x="226923" y="860336"/>
                  </a:lnTo>
                  <a:lnTo>
                    <a:pt x="226441" y="861415"/>
                  </a:lnTo>
                  <a:lnTo>
                    <a:pt x="226542" y="864819"/>
                  </a:lnTo>
                  <a:lnTo>
                    <a:pt x="218605" y="871347"/>
                  </a:lnTo>
                  <a:lnTo>
                    <a:pt x="216027" y="873747"/>
                  </a:lnTo>
                  <a:lnTo>
                    <a:pt x="211416" y="879081"/>
                  </a:lnTo>
                  <a:lnTo>
                    <a:pt x="208686" y="881913"/>
                  </a:lnTo>
                  <a:lnTo>
                    <a:pt x="209842" y="883767"/>
                  </a:lnTo>
                  <a:lnTo>
                    <a:pt x="212432" y="880300"/>
                  </a:lnTo>
                  <a:lnTo>
                    <a:pt x="214287" y="878484"/>
                  </a:lnTo>
                  <a:lnTo>
                    <a:pt x="220548" y="872083"/>
                  </a:lnTo>
                  <a:lnTo>
                    <a:pt x="226301" y="865695"/>
                  </a:lnTo>
                  <a:lnTo>
                    <a:pt x="231432" y="859294"/>
                  </a:lnTo>
                  <a:lnTo>
                    <a:pt x="235800" y="852881"/>
                  </a:lnTo>
                  <a:lnTo>
                    <a:pt x="236410" y="851890"/>
                  </a:lnTo>
                  <a:lnTo>
                    <a:pt x="237401" y="850620"/>
                  </a:lnTo>
                  <a:close/>
                </a:path>
                <a:path w="1155065" h="2043429">
                  <a:moveTo>
                    <a:pt x="244005" y="831303"/>
                  </a:moveTo>
                  <a:lnTo>
                    <a:pt x="241782" y="833297"/>
                  </a:lnTo>
                  <a:lnTo>
                    <a:pt x="238887" y="834859"/>
                  </a:lnTo>
                  <a:lnTo>
                    <a:pt x="237617" y="835215"/>
                  </a:lnTo>
                  <a:lnTo>
                    <a:pt x="236207" y="835774"/>
                  </a:lnTo>
                  <a:lnTo>
                    <a:pt x="230695" y="839685"/>
                  </a:lnTo>
                  <a:lnTo>
                    <a:pt x="229184" y="840854"/>
                  </a:lnTo>
                  <a:lnTo>
                    <a:pt x="227838" y="842264"/>
                  </a:lnTo>
                  <a:lnTo>
                    <a:pt x="229171" y="842568"/>
                  </a:lnTo>
                  <a:lnTo>
                    <a:pt x="230212" y="842251"/>
                  </a:lnTo>
                  <a:lnTo>
                    <a:pt x="228612" y="845096"/>
                  </a:lnTo>
                  <a:lnTo>
                    <a:pt x="241300" y="836079"/>
                  </a:lnTo>
                  <a:lnTo>
                    <a:pt x="242519" y="833920"/>
                  </a:lnTo>
                  <a:lnTo>
                    <a:pt x="244005" y="831303"/>
                  </a:lnTo>
                  <a:close/>
                </a:path>
                <a:path w="1155065" h="2043429">
                  <a:moveTo>
                    <a:pt x="281495" y="514731"/>
                  </a:moveTo>
                  <a:lnTo>
                    <a:pt x="280416" y="515099"/>
                  </a:lnTo>
                  <a:lnTo>
                    <a:pt x="279120" y="516305"/>
                  </a:lnTo>
                  <a:lnTo>
                    <a:pt x="277939" y="517283"/>
                  </a:lnTo>
                  <a:lnTo>
                    <a:pt x="273989" y="521868"/>
                  </a:lnTo>
                  <a:lnTo>
                    <a:pt x="271614" y="523951"/>
                  </a:lnTo>
                  <a:lnTo>
                    <a:pt x="268846" y="523455"/>
                  </a:lnTo>
                  <a:lnTo>
                    <a:pt x="262559" y="527786"/>
                  </a:lnTo>
                  <a:lnTo>
                    <a:pt x="261467" y="529069"/>
                  </a:lnTo>
                  <a:lnTo>
                    <a:pt x="260959" y="530555"/>
                  </a:lnTo>
                  <a:lnTo>
                    <a:pt x="260921" y="531241"/>
                  </a:lnTo>
                  <a:lnTo>
                    <a:pt x="261962" y="530961"/>
                  </a:lnTo>
                  <a:lnTo>
                    <a:pt x="264236" y="529005"/>
                  </a:lnTo>
                  <a:lnTo>
                    <a:pt x="267004" y="526745"/>
                  </a:lnTo>
                  <a:lnTo>
                    <a:pt x="268998" y="525373"/>
                  </a:lnTo>
                  <a:lnTo>
                    <a:pt x="267893" y="528066"/>
                  </a:lnTo>
                  <a:lnTo>
                    <a:pt x="268681" y="529729"/>
                  </a:lnTo>
                  <a:lnTo>
                    <a:pt x="272910" y="527431"/>
                  </a:lnTo>
                  <a:lnTo>
                    <a:pt x="278980" y="521804"/>
                  </a:lnTo>
                  <a:lnTo>
                    <a:pt x="279666" y="520814"/>
                  </a:lnTo>
                  <a:lnTo>
                    <a:pt x="280657" y="519061"/>
                  </a:lnTo>
                  <a:lnTo>
                    <a:pt x="280073" y="519099"/>
                  </a:lnTo>
                  <a:lnTo>
                    <a:pt x="279031" y="519836"/>
                  </a:lnTo>
                  <a:lnTo>
                    <a:pt x="276009" y="522401"/>
                  </a:lnTo>
                  <a:lnTo>
                    <a:pt x="275399" y="522859"/>
                  </a:lnTo>
                  <a:lnTo>
                    <a:pt x="274929" y="522998"/>
                  </a:lnTo>
                  <a:lnTo>
                    <a:pt x="274383" y="523316"/>
                  </a:lnTo>
                  <a:lnTo>
                    <a:pt x="274802" y="522681"/>
                  </a:lnTo>
                  <a:lnTo>
                    <a:pt x="275082" y="522008"/>
                  </a:lnTo>
                  <a:lnTo>
                    <a:pt x="280644" y="516077"/>
                  </a:lnTo>
                  <a:lnTo>
                    <a:pt x="281444" y="515188"/>
                  </a:lnTo>
                  <a:lnTo>
                    <a:pt x="281495" y="514731"/>
                  </a:lnTo>
                  <a:close/>
                </a:path>
                <a:path w="1155065" h="2043429">
                  <a:moveTo>
                    <a:pt x="309702" y="1021334"/>
                  </a:moveTo>
                  <a:lnTo>
                    <a:pt x="309587" y="1021092"/>
                  </a:lnTo>
                  <a:lnTo>
                    <a:pt x="300393" y="1023480"/>
                  </a:lnTo>
                  <a:lnTo>
                    <a:pt x="294424" y="1023708"/>
                  </a:lnTo>
                  <a:lnTo>
                    <a:pt x="288175" y="1023607"/>
                  </a:lnTo>
                  <a:lnTo>
                    <a:pt x="286016" y="1024509"/>
                  </a:lnTo>
                  <a:lnTo>
                    <a:pt x="285242" y="1025194"/>
                  </a:lnTo>
                  <a:lnTo>
                    <a:pt x="283514" y="1026680"/>
                  </a:lnTo>
                  <a:lnTo>
                    <a:pt x="281152" y="1028484"/>
                  </a:lnTo>
                  <a:lnTo>
                    <a:pt x="280860" y="1030033"/>
                  </a:lnTo>
                  <a:lnTo>
                    <a:pt x="285305" y="1027950"/>
                  </a:lnTo>
                  <a:lnTo>
                    <a:pt x="290512" y="1027417"/>
                  </a:lnTo>
                  <a:lnTo>
                    <a:pt x="294716" y="1026363"/>
                  </a:lnTo>
                  <a:lnTo>
                    <a:pt x="300926" y="1025474"/>
                  </a:lnTo>
                  <a:lnTo>
                    <a:pt x="307263" y="1022807"/>
                  </a:lnTo>
                  <a:lnTo>
                    <a:pt x="309702" y="1021334"/>
                  </a:lnTo>
                  <a:close/>
                </a:path>
                <a:path w="1155065" h="2043429">
                  <a:moveTo>
                    <a:pt x="318719" y="726528"/>
                  </a:moveTo>
                  <a:lnTo>
                    <a:pt x="318592" y="726033"/>
                  </a:lnTo>
                  <a:lnTo>
                    <a:pt x="318262" y="725893"/>
                  </a:lnTo>
                  <a:lnTo>
                    <a:pt x="317919" y="725728"/>
                  </a:lnTo>
                  <a:lnTo>
                    <a:pt x="317017" y="725817"/>
                  </a:lnTo>
                  <a:lnTo>
                    <a:pt x="315201" y="727532"/>
                  </a:lnTo>
                  <a:lnTo>
                    <a:pt x="314032" y="728433"/>
                  </a:lnTo>
                  <a:lnTo>
                    <a:pt x="312013" y="730123"/>
                  </a:lnTo>
                  <a:lnTo>
                    <a:pt x="311137" y="730910"/>
                  </a:lnTo>
                  <a:lnTo>
                    <a:pt x="307975" y="733475"/>
                  </a:lnTo>
                  <a:lnTo>
                    <a:pt x="305625" y="735457"/>
                  </a:lnTo>
                  <a:lnTo>
                    <a:pt x="302907" y="738225"/>
                  </a:lnTo>
                  <a:lnTo>
                    <a:pt x="298742" y="742543"/>
                  </a:lnTo>
                  <a:lnTo>
                    <a:pt x="302539" y="739508"/>
                  </a:lnTo>
                  <a:lnTo>
                    <a:pt x="302653" y="739914"/>
                  </a:lnTo>
                  <a:lnTo>
                    <a:pt x="301790" y="741362"/>
                  </a:lnTo>
                  <a:lnTo>
                    <a:pt x="301777" y="741946"/>
                  </a:lnTo>
                  <a:lnTo>
                    <a:pt x="303301" y="741070"/>
                  </a:lnTo>
                  <a:lnTo>
                    <a:pt x="311277" y="736828"/>
                  </a:lnTo>
                  <a:lnTo>
                    <a:pt x="312267" y="736130"/>
                  </a:lnTo>
                  <a:lnTo>
                    <a:pt x="313982" y="734072"/>
                  </a:lnTo>
                  <a:lnTo>
                    <a:pt x="313029" y="734466"/>
                  </a:lnTo>
                  <a:lnTo>
                    <a:pt x="312191" y="734479"/>
                  </a:lnTo>
                  <a:lnTo>
                    <a:pt x="311835" y="734415"/>
                  </a:lnTo>
                  <a:lnTo>
                    <a:pt x="311632" y="733945"/>
                  </a:lnTo>
                  <a:lnTo>
                    <a:pt x="311594" y="733704"/>
                  </a:lnTo>
                  <a:lnTo>
                    <a:pt x="312699" y="732040"/>
                  </a:lnTo>
                  <a:lnTo>
                    <a:pt x="313397" y="731418"/>
                  </a:lnTo>
                  <a:lnTo>
                    <a:pt x="314667" y="730478"/>
                  </a:lnTo>
                  <a:lnTo>
                    <a:pt x="316382" y="729361"/>
                  </a:lnTo>
                  <a:lnTo>
                    <a:pt x="317830" y="727760"/>
                  </a:lnTo>
                  <a:lnTo>
                    <a:pt x="318198" y="727671"/>
                  </a:lnTo>
                  <a:lnTo>
                    <a:pt x="318719" y="726528"/>
                  </a:lnTo>
                  <a:close/>
                </a:path>
                <a:path w="1155065" h="2043429">
                  <a:moveTo>
                    <a:pt x="323684" y="387350"/>
                  </a:moveTo>
                  <a:lnTo>
                    <a:pt x="318693" y="392480"/>
                  </a:lnTo>
                  <a:lnTo>
                    <a:pt x="317855" y="393039"/>
                  </a:lnTo>
                  <a:lnTo>
                    <a:pt x="318325" y="390944"/>
                  </a:lnTo>
                  <a:lnTo>
                    <a:pt x="318503" y="390004"/>
                  </a:lnTo>
                  <a:lnTo>
                    <a:pt x="320751" y="387146"/>
                  </a:lnTo>
                  <a:lnTo>
                    <a:pt x="318922" y="388137"/>
                  </a:lnTo>
                  <a:lnTo>
                    <a:pt x="318185" y="388543"/>
                  </a:lnTo>
                  <a:lnTo>
                    <a:pt x="316141" y="390842"/>
                  </a:lnTo>
                  <a:lnTo>
                    <a:pt x="312420" y="395211"/>
                  </a:lnTo>
                  <a:lnTo>
                    <a:pt x="309346" y="398640"/>
                  </a:lnTo>
                  <a:lnTo>
                    <a:pt x="308737" y="402272"/>
                  </a:lnTo>
                  <a:lnTo>
                    <a:pt x="312966" y="398081"/>
                  </a:lnTo>
                  <a:lnTo>
                    <a:pt x="314198" y="398030"/>
                  </a:lnTo>
                  <a:lnTo>
                    <a:pt x="323164" y="388607"/>
                  </a:lnTo>
                  <a:lnTo>
                    <a:pt x="323684" y="387350"/>
                  </a:lnTo>
                  <a:close/>
                </a:path>
                <a:path w="1155065" h="2043429">
                  <a:moveTo>
                    <a:pt x="323773" y="387235"/>
                  </a:moveTo>
                  <a:close/>
                </a:path>
                <a:path w="1155065" h="2043429">
                  <a:moveTo>
                    <a:pt x="329857" y="1008913"/>
                  </a:moveTo>
                  <a:lnTo>
                    <a:pt x="329780" y="1008583"/>
                  </a:lnTo>
                  <a:lnTo>
                    <a:pt x="329349" y="1008049"/>
                  </a:lnTo>
                  <a:lnTo>
                    <a:pt x="328231" y="1008151"/>
                  </a:lnTo>
                  <a:lnTo>
                    <a:pt x="322503" y="1011275"/>
                  </a:lnTo>
                  <a:lnTo>
                    <a:pt x="318744" y="1011999"/>
                  </a:lnTo>
                  <a:lnTo>
                    <a:pt x="312369" y="1014285"/>
                  </a:lnTo>
                  <a:lnTo>
                    <a:pt x="310057" y="1015466"/>
                  </a:lnTo>
                  <a:lnTo>
                    <a:pt x="310769" y="1016647"/>
                  </a:lnTo>
                  <a:lnTo>
                    <a:pt x="310642" y="1017130"/>
                  </a:lnTo>
                  <a:lnTo>
                    <a:pt x="308102" y="1019721"/>
                  </a:lnTo>
                  <a:lnTo>
                    <a:pt x="309600" y="1019771"/>
                  </a:lnTo>
                  <a:lnTo>
                    <a:pt x="319722" y="1015390"/>
                  </a:lnTo>
                  <a:lnTo>
                    <a:pt x="324853" y="1012418"/>
                  </a:lnTo>
                  <a:lnTo>
                    <a:pt x="329361" y="1009256"/>
                  </a:lnTo>
                  <a:lnTo>
                    <a:pt x="329857" y="1008913"/>
                  </a:lnTo>
                  <a:close/>
                </a:path>
                <a:path w="1155065" h="2043429">
                  <a:moveTo>
                    <a:pt x="376669" y="635127"/>
                  </a:moveTo>
                  <a:lnTo>
                    <a:pt x="376631" y="634415"/>
                  </a:lnTo>
                  <a:lnTo>
                    <a:pt x="373773" y="635444"/>
                  </a:lnTo>
                  <a:lnTo>
                    <a:pt x="366801" y="638619"/>
                  </a:lnTo>
                  <a:lnTo>
                    <a:pt x="370166" y="633806"/>
                  </a:lnTo>
                  <a:lnTo>
                    <a:pt x="368249" y="633831"/>
                  </a:lnTo>
                  <a:lnTo>
                    <a:pt x="367068" y="634720"/>
                  </a:lnTo>
                  <a:lnTo>
                    <a:pt x="366483" y="635050"/>
                  </a:lnTo>
                  <a:lnTo>
                    <a:pt x="365125" y="636460"/>
                  </a:lnTo>
                  <a:lnTo>
                    <a:pt x="361327" y="641083"/>
                  </a:lnTo>
                  <a:lnTo>
                    <a:pt x="364261" y="641108"/>
                  </a:lnTo>
                  <a:lnTo>
                    <a:pt x="360324" y="645820"/>
                  </a:lnTo>
                  <a:lnTo>
                    <a:pt x="360680" y="645756"/>
                  </a:lnTo>
                  <a:lnTo>
                    <a:pt x="360946" y="645934"/>
                  </a:lnTo>
                  <a:lnTo>
                    <a:pt x="361403" y="645579"/>
                  </a:lnTo>
                  <a:lnTo>
                    <a:pt x="366001" y="641997"/>
                  </a:lnTo>
                  <a:lnTo>
                    <a:pt x="369608" y="639940"/>
                  </a:lnTo>
                  <a:lnTo>
                    <a:pt x="372884" y="639432"/>
                  </a:lnTo>
                  <a:lnTo>
                    <a:pt x="374103" y="638162"/>
                  </a:lnTo>
                  <a:lnTo>
                    <a:pt x="376669" y="635127"/>
                  </a:lnTo>
                  <a:close/>
                </a:path>
                <a:path w="1155065" h="2043429">
                  <a:moveTo>
                    <a:pt x="383692" y="336626"/>
                  </a:moveTo>
                  <a:lnTo>
                    <a:pt x="380733" y="338607"/>
                  </a:lnTo>
                  <a:lnTo>
                    <a:pt x="377075" y="341871"/>
                  </a:lnTo>
                  <a:lnTo>
                    <a:pt x="374154" y="341909"/>
                  </a:lnTo>
                  <a:lnTo>
                    <a:pt x="372465" y="343408"/>
                  </a:lnTo>
                  <a:lnTo>
                    <a:pt x="369100" y="348538"/>
                  </a:lnTo>
                  <a:lnTo>
                    <a:pt x="367157" y="350926"/>
                  </a:lnTo>
                  <a:lnTo>
                    <a:pt x="365544" y="352577"/>
                  </a:lnTo>
                  <a:lnTo>
                    <a:pt x="364083" y="353364"/>
                  </a:lnTo>
                  <a:lnTo>
                    <a:pt x="367030" y="349059"/>
                  </a:lnTo>
                  <a:lnTo>
                    <a:pt x="367995" y="347408"/>
                  </a:lnTo>
                  <a:lnTo>
                    <a:pt x="365772" y="348830"/>
                  </a:lnTo>
                  <a:lnTo>
                    <a:pt x="363855" y="350024"/>
                  </a:lnTo>
                  <a:lnTo>
                    <a:pt x="361492" y="352082"/>
                  </a:lnTo>
                  <a:lnTo>
                    <a:pt x="357644" y="357759"/>
                  </a:lnTo>
                  <a:lnTo>
                    <a:pt x="359156" y="357809"/>
                  </a:lnTo>
                  <a:lnTo>
                    <a:pt x="360413" y="359041"/>
                  </a:lnTo>
                  <a:lnTo>
                    <a:pt x="362686" y="357187"/>
                  </a:lnTo>
                  <a:lnTo>
                    <a:pt x="369849" y="349427"/>
                  </a:lnTo>
                  <a:lnTo>
                    <a:pt x="375577" y="344601"/>
                  </a:lnTo>
                  <a:lnTo>
                    <a:pt x="382104" y="338582"/>
                  </a:lnTo>
                  <a:lnTo>
                    <a:pt x="382892" y="337566"/>
                  </a:lnTo>
                  <a:lnTo>
                    <a:pt x="383692" y="336626"/>
                  </a:lnTo>
                  <a:close/>
                </a:path>
                <a:path w="1155065" h="2043429">
                  <a:moveTo>
                    <a:pt x="384200" y="336054"/>
                  </a:moveTo>
                  <a:lnTo>
                    <a:pt x="384035" y="336245"/>
                  </a:lnTo>
                  <a:lnTo>
                    <a:pt x="383857" y="336435"/>
                  </a:lnTo>
                  <a:lnTo>
                    <a:pt x="383692" y="336626"/>
                  </a:lnTo>
                  <a:lnTo>
                    <a:pt x="383908" y="336473"/>
                  </a:lnTo>
                  <a:lnTo>
                    <a:pt x="384200" y="336054"/>
                  </a:lnTo>
                  <a:close/>
                </a:path>
                <a:path w="1155065" h="2043429">
                  <a:moveTo>
                    <a:pt x="385787" y="993533"/>
                  </a:moveTo>
                  <a:lnTo>
                    <a:pt x="375335" y="993533"/>
                  </a:lnTo>
                  <a:lnTo>
                    <a:pt x="376948" y="995845"/>
                  </a:lnTo>
                  <a:lnTo>
                    <a:pt x="385787" y="993533"/>
                  </a:lnTo>
                  <a:close/>
                </a:path>
                <a:path w="1155065" h="2043429">
                  <a:moveTo>
                    <a:pt x="388518" y="1070635"/>
                  </a:moveTo>
                  <a:lnTo>
                    <a:pt x="387629" y="1070533"/>
                  </a:lnTo>
                  <a:lnTo>
                    <a:pt x="379425" y="1073531"/>
                  </a:lnTo>
                  <a:lnTo>
                    <a:pt x="373443" y="1075131"/>
                  </a:lnTo>
                  <a:lnTo>
                    <a:pt x="368808" y="1075156"/>
                  </a:lnTo>
                  <a:lnTo>
                    <a:pt x="365163" y="1076210"/>
                  </a:lnTo>
                  <a:lnTo>
                    <a:pt x="363232" y="1077290"/>
                  </a:lnTo>
                  <a:lnTo>
                    <a:pt x="361061" y="1080376"/>
                  </a:lnTo>
                  <a:lnTo>
                    <a:pt x="363728" y="1080782"/>
                  </a:lnTo>
                  <a:lnTo>
                    <a:pt x="368477" y="1079017"/>
                  </a:lnTo>
                  <a:lnTo>
                    <a:pt x="374726" y="1076680"/>
                  </a:lnTo>
                  <a:lnTo>
                    <a:pt x="381038" y="1073886"/>
                  </a:lnTo>
                  <a:lnTo>
                    <a:pt x="386740" y="1072184"/>
                  </a:lnTo>
                  <a:lnTo>
                    <a:pt x="387642" y="1071600"/>
                  </a:lnTo>
                  <a:lnTo>
                    <a:pt x="388213" y="1071308"/>
                  </a:lnTo>
                  <a:lnTo>
                    <a:pt x="388518" y="1070635"/>
                  </a:lnTo>
                  <a:close/>
                </a:path>
                <a:path w="1155065" h="2043429">
                  <a:moveTo>
                    <a:pt x="399453" y="989939"/>
                  </a:moveTo>
                  <a:lnTo>
                    <a:pt x="398653" y="989825"/>
                  </a:lnTo>
                  <a:lnTo>
                    <a:pt x="395782" y="989672"/>
                  </a:lnTo>
                  <a:lnTo>
                    <a:pt x="392722" y="989990"/>
                  </a:lnTo>
                  <a:lnTo>
                    <a:pt x="391858" y="989330"/>
                  </a:lnTo>
                  <a:lnTo>
                    <a:pt x="390194" y="988098"/>
                  </a:lnTo>
                  <a:lnTo>
                    <a:pt x="386461" y="989012"/>
                  </a:lnTo>
                  <a:lnTo>
                    <a:pt x="380530" y="991476"/>
                  </a:lnTo>
                  <a:lnTo>
                    <a:pt x="374992" y="993597"/>
                  </a:lnTo>
                  <a:lnTo>
                    <a:pt x="375335" y="993533"/>
                  </a:lnTo>
                  <a:lnTo>
                    <a:pt x="385826" y="993521"/>
                  </a:lnTo>
                  <a:lnTo>
                    <a:pt x="386740" y="993279"/>
                  </a:lnTo>
                  <a:lnTo>
                    <a:pt x="392836" y="993038"/>
                  </a:lnTo>
                  <a:lnTo>
                    <a:pt x="393522" y="992784"/>
                  </a:lnTo>
                  <a:lnTo>
                    <a:pt x="395300" y="992009"/>
                  </a:lnTo>
                  <a:lnTo>
                    <a:pt x="396786" y="991412"/>
                  </a:lnTo>
                  <a:lnTo>
                    <a:pt x="399364" y="989990"/>
                  </a:lnTo>
                  <a:close/>
                </a:path>
                <a:path w="1155065" h="2043429">
                  <a:moveTo>
                    <a:pt x="429336" y="500507"/>
                  </a:moveTo>
                  <a:lnTo>
                    <a:pt x="428383" y="498094"/>
                  </a:lnTo>
                  <a:lnTo>
                    <a:pt x="429018" y="493356"/>
                  </a:lnTo>
                  <a:lnTo>
                    <a:pt x="426783" y="496379"/>
                  </a:lnTo>
                  <a:lnTo>
                    <a:pt x="418947" y="507758"/>
                  </a:lnTo>
                  <a:lnTo>
                    <a:pt x="420344" y="508457"/>
                  </a:lnTo>
                  <a:lnTo>
                    <a:pt x="420331" y="510501"/>
                  </a:lnTo>
                  <a:lnTo>
                    <a:pt x="420281" y="511048"/>
                  </a:lnTo>
                  <a:lnTo>
                    <a:pt x="421703" y="509739"/>
                  </a:lnTo>
                  <a:lnTo>
                    <a:pt x="429336" y="500507"/>
                  </a:lnTo>
                  <a:close/>
                </a:path>
                <a:path w="1155065" h="2043429">
                  <a:moveTo>
                    <a:pt x="435711" y="378536"/>
                  </a:moveTo>
                  <a:lnTo>
                    <a:pt x="434213" y="375488"/>
                  </a:lnTo>
                  <a:lnTo>
                    <a:pt x="426796" y="379730"/>
                  </a:lnTo>
                  <a:lnTo>
                    <a:pt x="421728" y="380530"/>
                  </a:lnTo>
                  <a:lnTo>
                    <a:pt x="419442" y="382905"/>
                  </a:lnTo>
                  <a:lnTo>
                    <a:pt x="418680" y="384314"/>
                  </a:lnTo>
                  <a:lnTo>
                    <a:pt x="417068" y="387248"/>
                  </a:lnTo>
                  <a:lnTo>
                    <a:pt x="417728" y="387908"/>
                  </a:lnTo>
                  <a:lnTo>
                    <a:pt x="424484" y="385737"/>
                  </a:lnTo>
                  <a:lnTo>
                    <a:pt x="430415" y="381622"/>
                  </a:lnTo>
                  <a:lnTo>
                    <a:pt x="435711" y="378536"/>
                  </a:lnTo>
                  <a:close/>
                </a:path>
                <a:path w="1155065" h="2043429">
                  <a:moveTo>
                    <a:pt x="436092" y="378320"/>
                  </a:moveTo>
                  <a:lnTo>
                    <a:pt x="435965" y="378383"/>
                  </a:lnTo>
                  <a:lnTo>
                    <a:pt x="435838" y="378472"/>
                  </a:lnTo>
                  <a:lnTo>
                    <a:pt x="435711" y="378536"/>
                  </a:lnTo>
                  <a:lnTo>
                    <a:pt x="435864" y="378574"/>
                  </a:lnTo>
                  <a:lnTo>
                    <a:pt x="436092" y="378320"/>
                  </a:lnTo>
                  <a:close/>
                </a:path>
                <a:path w="1155065" h="2043429">
                  <a:moveTo>
                    <a:pt x="440423" y="399732"/>
                  </a:moveTo>
                  <a:lnTo>
                    <a:pt x="436664" y="401180"/>
                  </a:lnTo>
                  <a:lnTo>
                    <a:pt x="435381" y="401231"/>
                  </a:lnTo>
                  <a:lnTo>
                    <a:pt x="431952" y="405701"/>
                  </a:lnTo>
                  <a:lnTo>
                    <a:pt x="427888" y="409536"/>
                  </a:lnTo>
                  <a:lnTo>
                    <a:pt x="431380" y="410032"/>
                  </a:lnTo>
                  <a:lnTo>
                    <a:pt x="428790" y="412445"/>
                  </a:lnTo>
                  <a:lnTo>
                    <a:pt x="425907" y="415378"/>
                  </a:lnTo>
                  <a:lnTo>
                    <a:pt x="423646" y="417347"/>
                  </a:lnTo>
                  <a:lnTo>
                    <a:pt x="420331" y="420649"/>
                  </a:lnTo>
                  <a:lnTo>
                    <a:pt x="422325" y="421652"/>
                  </a:lnTo>
                  <a:lnTo>
                    <a:pt x="424599" y="417677"/>
                  </a:lnTo>
                  <a:lnTo>
                    <a:pt x="434949" y="408381"/>
                  </a:lnTo>
                  <a:lnTo>
                    <a:pt x="435965" y="407441"/>
                  </a:lnTo>
                  <a:lnTo>
                    <a:pt x="437388" y="406234"/>
                  </a:lnTo>
                  <a:lnTo>
                    <a:pt x="437629" y="405333"/>
                  </a:lnTo>
                  <a:lnTo>
                    <a:pt x="438251" y="403263"/>
                  </a:lnTo>
                  <a:lnTo>
                    <a:pt x="440423" y="399732"/>
                  </a:lnTo>
                  <a:close/>
                </a:path>
                <a:path w="1155065" h="2043429">
                  <a:moveTo>
                    <a:pt x="456260" y="327914"/>
                  </a:moveTo>
                  <a:lnTo>
                    <a:pt x="456069" y="325716"/>
                  </a:lnTo>
                  <a:lnTo>
                    <a:pt x="455866" y="324688"/>
                  </a:lnTo>
                  <a:lnTo>
                    <a:pt x="455333" y="322580"/>
                  </a:lnTo>
                  <a:lnTo>
                    <a:pt x="453783" y="323545"/>
                  </a:lnTo>
                  <a:lnTo>
                    <a:pt x="452018" y="325488"/>
                  </a:lnTo>
                  <a:lnTo>
                    <a:pt x="447141" y="330733"/>
                  </a:lnTo>
                  <a:lnTo>
                    <a:pt x="445909" y="333857"/>
                  </a:lnTo>
                  <a:lnTo>
                    <a:pt x="443026" y="338772"/>
                  </a:lnTo>
                  <a:lnTo>
                    <a:pt x="447586" y="336905"/>
                  </a:lnTo>
                  <a:lnTo>
                    <a:pt x="449973" y="334810"/>
                  </a:lnTo>
                  <a:lnTo>
                    <a:pt x="450392" y="333819"/>
                  </a:lnTo>
                  <a:lnTo>
                    <a:pt x="450634" y="332117"/>
                  </a:lnTo>
                  <a:lnTo>
                    <a:pt x="451967" y="331190"/>
                  </a:lnTo>
                  <a:lnTo>
                    <a:pt x="456260" y="327914"/>
                  </a:lnTo>
                  <a:close/>
                </a:path>
                <a:path w="1155065" h="2043429">
                  <a:moveTo>
                    <a:pt x="462318" y="557136"/>
                  </a:moveTo>
                  <a:lnTo>
                    <a:pt x="451104" y="567270"/>
                  </a:lnTo>
                  <a:lnTo>
                    <a:pt x="447167" y="571639"/>
                  </a:lnTo>
                  <a:lnTo>
                    <a:pt x="449630" y="571487"/>
                  </a:lnTo>
                  <a:lnTo>
                    <a:pt x="450634" y="571017"/>
                  </a:lnTo>
                  <a:lnTo>
                    <a:pt x="451142" y="571931"/>
                  </a:lnTo>
                  <a:lnTo>
                    <a:pt x="455142" y="568909"/>
                  </a:lnTo>
                  <a:lnTo>
                    <a:pt x="456895" y="567410"/>
                  </a:lnTo>
                  <a:lnTo>
                    <a:pt x="457631" y="564299"/>
                  </a:lnTo>
                  <a:lnTo>
                    <a:pt x="456920" y="563283"/>
                  </a:lnTo>
                  <a:lnTo>
                    <a:pt x="462318" y="557136"/>
                  </a:lnTo>
                  <a:close/>
                </a:path>
                <a:path w="1155065" h="2043429">
                  <a:moveTo>
                    <a:pt x="464375" y="1080046"/>
                  </a:moveTo>
                  <a:lnTo>
                    <a:pt x="462076" y="1080427"/>
                  </a:lnTo>
                  <a:lnTo>
                    <a:pt x="459422" y="1080363"/>
                  </a:lnTo>
                  <a:lnTo>
                    <a:pt x="458597" y="1080096"/>
                  </a:lnTo>
                  <a:lnTo>
                    <a:pt x="461746" y="1076426"/>
                  </a:lnTo>
                  <a:lnTo>
                    <a:pt x="461111" y="1076464"/>
                  </a:lnTo>
                  <a:lnTo>
                    <a:pt x="444881" y="1082230"/>
                  </a:lnTo>
                  <a:lnTo>
                    <a:pt x="441223" y="1083640"/>
                  </a:lnTo>
                  <a:lnTo>
                    <a:pt x="436930" y="1085964"/>
                  </a:lnTo>
                  <a:lnTo>
                    <a:pt x="439432" y="1086205"/>
                  </a:lnTo>
                  <a:lnTo>
                    <a:pt x="441883" y="1084961"/>
                  </a:lnTo>
                  <a:lnTo>
                    <a:pt x="448030" y="1082827"/>
                  </a:lnTo>
                  <a:lnTo>
                    <a:pt x="450646" y="1082509"/>
                  </a:lnTo>
                  <a:lnTo>
                    <a:pt x="452259" y="1082941"/>
                  </a:lnTo>
                  <a:lnTo>
                    <a:pt x="453415" y="1083233"/>
                  </a:lnTo>
                  <a:lnTo>
                    <a:pt x="454012" y="1083843"/>
                  </a:lnTo>
                  <a:lnTo>
                    <a:pt x="458647" y="1082548"/>
                  </a:lnTo>
                  <a:lnTo>
                    <a:pt x="460921" y="1081951"/>
                  </a:lnTo>
                  <a:lnTo>
                    <a:pt x="464375" y="1080046"/>
                  </a:lnTo>
                  <a:close/>
                </a:path>
                <a:path w="1155065" h="2043429">
                  <a:moveTo>
                    <a:pt x="476034" y="315315"/>
                  </a:moveTo>
                  <a:lnTo>
                    <a:pt x="475881" y="315315"/>
                  </a:lnTo>
                  <a:lnTo>
                    <a:pt x="475767" y="315468"/>
                  </a:lnTo>
                  <a:lnTo>
                    <a:pt x="476034" y="315315"/>
                  </a:lnTo>
                  <a:close/>
                </a:path>
                <a:path w="1155065" h="2043429">
                  <a:moveTo>
                    <a:pt x="489839" y="300050"/>
                  </a:moveTo>
                  <a:lnTo>
                    <a:pt x="488048" y="301155"/>
                  </a:lnTo>
                  <a:lnTo>
                    <a:pt x="484149" y="303390"/>
                  </a:lnTo>
                  <a:lnTo>
                    <a:pt x="483552" y="301980"/>
                  </a:lnTo>
                  <a:lnTo>
                    <a:pt x="481228" y="303961"/>
                  </a:lnTo>
                  <a:lnTo>
                    <a:pt x="481228" y="305866"/>
                  </a:lnTo>
                  <a:lnTo>
                    <a:pt x="480987" y="306400"/>
                  </a:lnTo>
                  <a:lnTo>
                    <a:pt x="480060" y="307136"/>
                  </a:lnTo>
                  <a:lnTo>
                    <a:pt x="480072" y="306527"/>
                  </a:lnTo>
                  <a:lnTo>
                    <a:pt x="480110" y="306400"/>
                  </a:lnTo>
                  <a:lnTo>
                    <a:pt x="481228" y="305866"/>
                  </a:lnTo>
                  <a:lnTo>
                    <a:pt x="481228" y="303961"/>
                  </a:lnTo>
                  <a:lnTo>
                    <a:pt x="479069" y="305790"/>
                  </a:lnTo>
                  <a:lnTo>
                    <a:pt x="478612" y="306400"/>
                  </a:lnTo>
                  <a:lnTo>
                    <a:pt x="478612" y="306628"/>
                  </a:lnTo>
                  <a:lnTo>
                    <a:pt x="478917" y="306844"/>
                  </a:lnTo>
                  <a:lnTo>
                    <a:pt x="479399" y="306628"/>
                  </a:lnTo>
                  <a:lnTo>
                    <a:pt x="479793" y="306527"/>
                  </a:lnTo>
                  <a:lnTo>
                    <a:pt x="478383" y="308381"/>
                  </a:lnTo>
                  <a:lnTo>
                    <a:pt x="475513" y="312635"/>
                  </a:lnTo>
                  <a:lnTo>
                    <a:pt x="472554" y="316382"/>
                  </a:lnTo>
                  <a:lnTo>
                    <a:pt x="468922" y="317601"/>
                  </a:lnTo>
                  <a:lnTo>
                    <a:pt x="468350" y="317817"/>
                  </a:lnTo>
                  <a:lnTo>
                    <a:pt x="467550" y="318731"/>
                  </a:lnTo>
                  <a:lnTo>
                    <a:pt x="467410" y="319659"/>
                  </a:lnTo>
                  <a:lnTo>
                    <a:pt x="467575" y="320027"/>
                  </a:lnTo>
                  <a:lnTo>
                    <a:pt x="470776" y="318058"/>
                  </a:lnTo>
                  <a:lnTo>
                    <a:pt x="474662" y="314540"/>
                  </a:lnTo>
                  <a:lnTo>
                    <a:pt x="475881" y="315315"/>
                  </a:lnTo>
                  <a:lnTo>
                    <a:pt x="476554" y="314540"/>
                  </a:lnTo>
                  <a:lnTo>
                    <a:pt x="478256" y="312559"/>
                  </a:lnTo>
                  <a:lnTo>
                    <a:pt x="480441" y="309321"/>
                  </a:lnTo>
                  <a:lnTo>
                    <a:pt x="483882" y="307136"/>
                  </a:lnTo>
                  <a:lnTo>
                    <a:pt x="485559" y="306070"/>
                  </a:lnTo>
                  <a:lnTo>
                    <a:pt x="485800" y="305866"/>
                  </a:lnTo>
                  <a:lnTo>
                    <a:pt x="487286" y="304673"/>
                  </a:lnTo>
                  <a:lnTo>
                    <a:pt x="487997" y="303390"/>
                  </a:lnTo>
                  <a:lnTo>
                    <a:pt x="489839" y="300050"/>
                  </a:lnTo>
                  <a:close/>
                </a:path>
                <a:path w="1155065" h="2043429">
                  <a:moveTo>
                    <a:pt x="497979" y="1057440"/>
                  </a:moveTo>
                  <a:lnTo>
                    <a:pt x="495604" y="1058113"/>
                  </a:lnTo>
                  <a:lnTo>
                    <a:pt x="488429" y="1058926"/>
                  </a:lnTo>
                  <a:lnTo>
                    <a:pt x="480453" y="1063155"/>
                  </a:lnTo>
                  <a:lnTo>
                    <a:pt x="472287" y="1064501"/>
                  </a:lnTo>
                  <a:lnTo>
                    <a:pt x="470357" y="1066203"/>
                  </a:lnTo>
                  <a:lnTo>
                    <a:pt x="469658" y="1067714"/>
                  </a:lnTo>
                  <a:lnTo>
                    <a:pt x="471195" y="1067498"/>
                  </a:lnTo>
                  <a:lnTo>
                    <a:pt x="478472" y="1064717"/>
                  </a:lnTo>
                  <a:lnTo>
                    <a:pt x="489724" y="1061910"/>
                  </a:lnTo>
                  <a:lnTo>
                    <a:pt x="491248" y="1061618"/>
                  </a:lnTo>
                  <a:lnTo>
                    <a:pt x="494728" y="1059903"/>
                  </a:lnTo>
                  <a:lnTo>
                    <a:pt x="496938" y="1059053"/>
                  </a:lnTo>
                  <a:lnTo>
                    <a:pt x="497420" y="1058316"/>
                  </a:lnTo>
                  <a:lnTo>
                    <a:pt x="497979" y="1057440"/>
                  </a:lnTo>
                  <a:close/>
                </a:path>
                <a:path w="1155065" h="2043429">
                  <a:moveTo>
                    <a:pt x="529551" y="2042452"/>
                  </a:moveTo>
                  <a:lnTo>
                    <a:pt x="529323" y="2042744"/>
                  </a:lnTo>
                  <a:lnTo>
                    <a:pt x="529082" y="2043023"/>
                  </a:lnTo>
                  <a:lnTo>
                    <a:pt x="528853" y="2043315"/>
                  </a:lnTo>
                  <a:lnTo>
                    <a:pt x="529170" y="2043125"/>
                  </a:lnTo>
                  <a:lnTo>
                    <a:pt x="529297" y="2042909"/>
                  </a:lnTo>
                  <a:lnTo>
                    <a:pt x="529424" y="2042668"/>
                  </a:lnTo>
                  <a:lnTo>
                    <a:pt x="529551" y="2042452"/>
                  </a:lnTo>
                  <a:close/>
                </a:path>
                <a:path w="1155065" h="2043429">
                  <a:moveTo>
                    <a:pt x="534301" y="2031365"/>
                  </a:moveTo>
                  <a:lnTo>
                    <a:pt x="533996" y="2031809"/>
                  </a:lnTo>
                  <a:lnTo>
                    <a:pt x="534301" y="2031441"/>
                  </a:lnTo>
                  <a:close/>
                </a:path>
                <a:path w="1155065" h="2043429">
                  <a:moveTo>
                    <a:pt x="540029" y="2024824"/>
                  </a:moveTo>
                  <a:lnTo>
                    <a:pt x="539813" y="2025002"/>
                  </a:lnTo>
                  <a:lnTo>
                    <a:pt x="540029" y="2024824"/>
                  </a:lnTo>
                  <a:close/>
                </a:path>
                <a:path w="1155065" h="2043429">
                  <a:moveTo>
                    <a:pt x="551865" y="995375"/>
                  </a:moveTo>
                  <a:lnTo>
                    <a:pt x="551738" y="995197"/>
                  </a:lnTo>
                  <a:lnTo>
                    <a:pt x="551561" y="995057"/>
                  </a:lnTo>
                  <a:lnTo>
                    <a:pt x="550760" y="995019"/>
                  </a:lnTo>
                  <a:lnTo>
                    <a:pt x="546074" y="996391"/>
                  </a:lnTo>
                  <a:lnTo>
                    <a:pt x="541502" y="997280"/>
                  </a:lnTo>
                  <a:lnTo>
                    <a:pt x="534377" y="1001725"/>
                  </a:lnTo>
                  <a:lnTo>
                    <a:pt x="531114" y="1002601"/>
                  </a:lnTo>
                  <a:lnTo>
                    <a:pt x="526135" y="1003668"/>
                  </a:lnTo>
                  <a:lnTo>
                    <a:pt x="524535" y="1004430"/>
                  </a:lnTo>
                  <a:lnTo>
                    <a:pt x="523214" y="1004938"/>
                  </a:lnTo>
                  <a:lnTo>
                    <a:pt x="523760" y="1005090"/>
                  </a:lnTo>
                  <a:lnTo>
                    <a:pt x="524167" y="1005306"/>
                  </a:lnTo>
                  <a:lnTo>
                    <a:pt x="528447" y="1006055"/>
                  </a:lnTo>
                  <a:lnTo>
                    <a:pt x="533552" y="1004087"/>
                  </a:lnTo>
                  <a:lnTo>
                    <a:pt x="539877" y="1001864"/>
                  </a:lnTo>
                  <a:lnTo>
                    <a:pt x="544576" y="998702"/>
                  </a:lnTo>
                  <a:lnTo>
                    <a:pt x="551408" y="995984"/>
                  </a:lnTo>
                  <a:lnTo>
                    <a:pt x="551865" y="995375"/>
                  </a:lnTo>
                  <a:close/>
                </a:path>
                <a:path w="1155065" h="2043429">
                  <a:moveTo>
                    <a:pt x="552348" y="2015477"/>
                  </a:moveTo>
                  <a:lnTo>
                    <a:pt x="550849" y="2016633"/>
                  </a:lnTo>
                  <a:lnTo>
                    <a:pt x="547484" y="2017623"/>
                  </a:lnTo>
                  <a:lnTo>
                    <a:pt x="542963" y="2023275"/>
                  </a:lnTo>
                  <a:lnTo>
                    <a:pt x="540829" y="2024418"/>
                  </a:lnTo>
                  <a:lnTo>
                    <a:pt x="540829" y="2026970"/>
                  </a:lnTo>
                  <a:lnTo>
                    <a:pt x="539927" y="2028177"/>
                  </a:lnTo>
                  <a:lnTo>
                    <a:pt x="539559" y="2028482"/>
                  </a:lnTo>
                  <a:lnTo>
                    <a:pt x="539280" y="2028748"/>
                  </a:lnTo>
                  <a:lnTo>
                    <a:pt x="539191" y="2028482"/>
                  </a:lnTo>
                  <a:lnTo>
                    <a:pt x="539369" y="2028177"/>
                  </a:lnTo>
                  <a:lnTo>
                    <a:pt x="539648" y="2027796"/>
                  </a:lnTo>
                  <a:lnTo>
                    <a:pt x="540816" y="2026742"/>
                  </a:lnTo>
                  <a:lnTo>
                    <a:pt x="540829" y="2026970"/>
                  </a:lnTo>
                  <a:lnTo>
                    <a:pt x="540829" y="2024418"/>
                  </a:lnTo>
                  <a:lnTo>
                    <a:pt x="540143" y="2024773"/>
                  </a:lnTo>
                  <a:lnTo>
                    <a:pt x="540270" y="2024608"/>
                  </a:lnTo>
                  <a:lnTo>
                    <a:pt x="540029" y="2024824"/>
                  </a:lnTo>
                  <a:lnTo>
                    <a:pt x="534314" y="2031453"/>
                  </a:lnTo>
                  <a:lnTo>
                    <a:pt x="535457" y="2031466"/>
                  </a:lnTo>
                  <a:lnTo>
                    <a:pt x="535025" y="2032901"/>
                  </a:lnTo>
                  <a:lnTo>
                    <a:pt x="533539" y="2035403"/>
                  </a:lnTo>
                  <a:lnTo>
                    <a:pt x="529551" y="2042452"/>
                  </a:lnTo>
                  <a:lnTo>
                    <a:pt x="547674" y="2022449"/>
                  </a:lnTo>
                  <a:lnTo>
                    <a:pt x="548652" y="2021446"/>
                  </a:lnTo>
                  <a:lnTo>
                    <a:pt x="550164" y="2019808"/>
                  </a:lnTo>
                  <a:lnTo>
                    <a:pt x="551014" y="2018398"/>
                  </a:lnTo>
                  <a:lnTo>
                    <a:pt x="552348" y="2015477"/>
                  </a:lnTo>
                  <a:close/>
                </a:path>
                <a:path w="1155065" h="2043429">
                  <a:moveTo>
                    <a:pt x="701700" y="175641"/>
                  </a:moveTo>
                  <a:lnTo>
                    <a:pt x="700417" y="176479"/>
                  </a:lnTo>
                  <a:lnTo>
                    <a:pt x="695693" y="181533"/>
                  </a:lnTo>
                  <a:lnTo>
                    <a:pt x="693699" y="182499"/>
                  </a:lnTo>
                  <a:lnTo>
                    <a:pt x="690486" y="183032"/>
                  </a:lnTo>
                  <a:lnTo>
                    <a:pt x="687997" y="184111"/>
                  </a:lnTo>
                  <a:lnTo>
                    <a:pt x="683679" y="189636"/>
                  </a:lnTo>
                  <a:lnTo>
                    <a:pt x="679881" y="193433"/>
                  </a:lnTo>
                  <a:lnTo>
                    <a:pt x="679513" y="197281"/>
                  </a:lnTo>
                  <a:lnTo>
                    <a:pt x="683526" y="192405"/>
                  </a:lnTo>
                  <a:lnTo>
                    <a:pt x="685355" y="191312"/>
                  </a:lnTo>
                  <a:lnTo>
                    <a:pt x="689952" y="188315"/>
                  </a:lnTo>
                  <a:lnTo>
                    <a:pt x="692556" y="186753"/>
                  </a:lnTo>
                  <a:lnTo>
                    <a:pt x="698169" y="181102"/>
                  </a:lnTo>
                  <a:lnTo>
                    <a:pt x="698703" y="180479"/>
                  </a:lnTo>
                  <a:lnTo>
                    <a:pt x="699465" y="179692"/>
                  </a:lnTo>
                  <a:lnTo>
                    <a:pt x="701573" y="176733"/>
                  </a:lnTo>
                  <a:lnTo>
                    <a:pt x="701700" y="175641"/>
                  </a:lnTo>
                  <a:close/>
                </a:path>
                <a:path w="1155065" h="2043429">
                  <a:moveTo>
                    <a:pt x="715899" y="292"/>
                  </a:moveTo>
                  <a:lnTo>
                    <a:pt x="715568" y="0"/>
                  </a:lnTo>
                  <a:lnTo>
                    <a:pt x="709688" y="4546"/>
                  </a:lnTo>
                  <a:lnTo>
                    <a:pt x="706932" y="4279"/>
                  </a:lnTo>
                  <a:lnTo>
                    <a:pt x="695680" y="16802"/>
                  </a:lnTo>
                  <a:lnTo>
                    <a:pt x="699350" y="15201"/>
                  </a:lnTo>
                  <a:lnTo>
                    <a:pt x="705891" y="9766"/>
                  </a:lnTo>
                  <a:lnTo>
                    <a:pt x="710526" y="4254"/>
                  </a:lnTo>
                  <a:lnTo>
                    <a:pt x="715391" y="1168"/>
                  </a:lnTo>
                  <a:lnTo>
                    <a:pt x="715899" y="292"/>
                  </a:lnTo>
                  <a:close/>
                </a:path>
                <a:path w="1155065" h="2043429">
                  <a:moveTo>
                    <a:pt x="719734" y="1844306"/>
                  </a:moveTo>
                  <a:lnTo>
                    <a:pt x="719632" y="1843417"/>
                  </a:lnTo>
                  <a:lnTo>
                    <a:pt x="714362" y="1850250"/>
                  </a:lnTo>
                  <a:lnTo>
                    <a:pt x="711796" y="1848675"/>
                  </a:lnTo>
                  <a:lnTo>
                    <a:pt x="709053" y="1851698"/>
                  </a:lnTo>
                  <a:lnTo>
                    <a:pt x="705243" y="1856232"/>
                  </a:lnTo>
                  <a:lnTo>
                    <a:pt x="698563" y="1864080"/>
                  </a:lnTo>
                  <a:lnTo>
                    <a:pt x="700481" y="1863039"/>
                  </a:lnTo>
                  <a:lnTo>
                    <a:pt x="702995" y="1859368"/>
                  </a:lnTo>
                  <a:lnTo>
                    <a:pt x="706666" y="1857514"/>
                  </a:lnTo>
                  <a:lnTo>
                    <a:pt x="709587" y="1854796"/>
                  </a:lnTo>
                  <a:lnTo>
                    <a:pt x="710438" y="1856270"/>
                  </a:lnTo>
                  <a:lnTo>
                    <a:pt x="710717" y="1856447"/>
                  </a:lnTo>
                  <a:lnTo>
                    <a:pt x="717537" y="1848154"/>
                  </a:lnTo>
                  <a:lnTo>
                    <a:pt x="719734" y="1844306"/>
                  </a:lnTo>
                  <a:close/>
                </a:path>
                <a:path w="1155065" h="2043429">
                  <a:moveTo>
                    <a:pt x="751116" y="1770176"/>
                  </a:moveTo>
                  <a:lnTo>
                    <a:pt x="748487" y="1773135"/>
                  </a:lnTo>
                  <a:lnTo>
                    <a:pt x="744626" y="1775777"/>
                  </a:lnTo>
                  <a:lnTo>
                    <a:pt x="741921" y="1778584"/>
                  </a:lnTo>
                  <a:lnTo>
                    <a:pt x="738200" y="1782864"/>
                  </a:lnTo>
                  <a:lnTo>
                    <a:pt x="734885" y="1786445"/>
                  </a:lnTo>
                  <a:lnTo>
                    <a:pt x="733107" y="1790674"/>
                  </a:lnTo>
                  <a:lnTo>
                    <a:pt x="726960" y="1797977"/>
                  </a:lnTo>
                  <a:lnTo>
                    <a:pt x="725373" y="1800402"/>
                  </a:lnTo>
                  <a:lnTo>
                    <a:pt x="728078" y="1799920"/>
                  </a:lnTo>
                  <a:lnTo>
                    <a:pt x="729881" y="1797291"/>
                  </a:lnTo>
                  <a:lnTo>
                    <a:pt x="731316" y="1795462"/>
                  </a:lnTo>
                  <a:lnTo>
                    <a:pt x="732802" y="1793570"/>
                  </a:lnTo>
                  <a:lnTo>
                    <a:pt x="734529" y="1791512"/>
                  </a:lnTo>
                  <a:lnTo>
                    <a:pt x="738936" y="1784883"/>
                  </a:lnTo>
                  <a:lnTo>
                    <a:pt x="742353" y="1780654"/>
                  </a:lnTo>
                  <a:lnTo>
                    <a:pt x="748563" y="1775561"/>
                  </a:lnTo>
                  <a:lnTo>
                    <a:pt x="750493" y="1773199"/>
                  </a:lnTo>
                  <a:lnTo>
                    <a:pt x="751116" y="1770176"/>
                  </a:lnTo>
                  <a:close/>
                </a:path>
                <a:path w="1155065" h="2043429">
                  <a:moveTo>
                    <a:pt x="782751" y="1840865"/>
                  </a:moveTo>
                  <a:lnTo>
                    <a:pt x="782485" y="1841030"/>
                  </a:lnTo>
                  <a:lnTo>
                    <a:pt x="782675" y="1840953"/>
                  </a:lnTo>
                  <a:close/>
                </a:path>
                <a:path w="1155065" h="2043429">
                  <a:moveTo>
                    <a:pt x="791502" y="1834896"/>
                  </a:moveTo>
                  <a:lnTo>
                    <a:pt x="791159" y="1834883"/>
                  </a:lnTo>
                  <a:lnTo>
                    <a:pt x="790803" y="1834934"/>
                  </a:lnTo>
                  <a:lnTo>
                    <a:pt x="788695" y="1836369"/>
                  </a:lnTo>
                  <a:lnTo>
                    <a:pt x="787057" y="1838413"/>
                  </a:lnTo>
                  <a:lnTo>
                    <a:pt x="782040" y="1843862"/>
                  </a:lnTo>
                  <a:lnTo>
                    <a:pt x="782840" y="1841715"/>
                  </a:lnTo>
                  <a:lnTo>
                    <a:pt x="782523" y="1841144"/>
                  </a:lnTo>
                  <a:lnTo>
                    <a:pt x="779424" y="1845335"/>
                  </a:lnTo>
                  <a:lnTo>
                    <a:pt x="775716" y="1849081"/>
                  </a:lnTo>
                  <a:lnTo>
                    <a:pt x="770686" y="1854898"/>
                  </a:lnTo>
                  <a:lnTo>
                    <a:pt x="769137" y="1857019"/>
                  </a:lnTo>
                  <a:lnTo>
                    <a:pt x="769277" y="1859203"/>
                  </a:lnTo>
                  <a:lnTo>
                    <a:pt x="770953" y="1857717"/>
                  </a:lnTo>
                  <a:lnTo>
                    <a:pt x="774890" y="1853222"/>
                  </a:lnTo>
                  <a:lnTo>
                    <a:pt x="776681" y="1851990"/>
                  </a:lnTo>
                  <a:lnTo>
                    <a:pt x="779475" y="1849653"/>
                  </a:lnTo>
                  <a:lnTo>
                    <a:pt x="781088" y="1848142"/>
                  </a:lnTo>
                  <a:lnTo>
                    <a:pt x="783640" y="1843455"/>
                  </a:lnTo>
                  <a:lnTo>
                    <a:pt x="787361" y="1839709"/>
                  </a:lnTo>
                  <a:lnTo>
                    <a:pt x="791159" y="1835556"/>
                  </a:lnTo>
                  <a:lnTo>
                    <a:pt x="791502" y="1834896"/>
                  </a:lnTo>
                  <a:close/>
                </a:path>
                <a:path w="1155065" h="2043429">
                  <a:moveTo>
                    <a:pt x="812507" y="1809038"/>
                  </a:moveTo>
                  <a:lnTo>
                    <a:pt x="806856" y="1813737"/>
                  </a:lnTo>
                  <a:lnTo>
                    <a:pt x="803033" y="1817446"/>
                  </a:lnTo>
                  <a:lnTo>
                    <a:pt x="799503" y="1820722"/>
                  </a:lnTo>
                  <a:lnTo>
                    <a:pt x="794448" y="1827758"/>
                  </a:lnTo>
                  <a:lnTo>
                    <a:pt x="793115" y="1829663"/>
                  </a:lnTo>
                  <a:lnTo>
                    <a:pt x="794283" y="1828990"/>
                  </a:lnTo>
                  <a:lnTo>
                    <a:pt x="799820" y="1824024"/>
                  </a:lnTo>
                  <a:lnTo>
                    <a:pt x="804125" y="1821192"/>
                  </a:lnTo>
                  <a:lnTo>
                    <a:pt x="810094" y="1814868"/>
                  </a:lnTo>
                  <a:lnTo>
                    <a:pt x="812495" y="1812594"/>
                  </a:lnTo>
                  <a:lnTo>
                    <a:pt x="811568" y="1812467"/>
                  </a:lnTo>
                  <a:lnTo>
                    <a:pt x="810679" y="1812366"/>
                  </a:lnTo>
                  <a:lnTo>
                    <a:pt x="812507" y="1809038"/>
                  </a:lnTo>
                  <a:close/>
                </a:path>
                <a:path w="1155065" h="2043429">
                  <a:moveTo>
                    <a:pt x="834339" y="1724164"/>
                  </a:moveTo>
                  <a:lnTo>
                    <a:pt x="833996" y="1723948"/>
                  </a:lnTo>
                  <a:lnTo>
                    <a:pt x="830427" y="1726361"/>
                  </a:lnTo>
                  <a:lnTo>
                    <a:pt x="827887" y="1727746"/>
                  </a:lnTo>
                  <a:lnTo>
                    <a:pt x="822032" y="1736471"/>
                  </a:lnTo>
                  <a:lnTo>
                    <a:pt x="819835" y="1738045"/>
                  </a:lnTo>
                  <a:lnTo>
                    <a:pt x="817372" y="1738515"/>
                  </a:lnTo>
                  <a:lnTo>
                    <a:pt x="816495" y="1739138"/>
                  </a:lnTo>
                  <a:lnTo>
                    <a:pt x="815378" y="1740636"/>
                  </a:lnTo>
                  <a:lnTo>
                    <a:pt x="815009" y="1741284"/>
                  </a:lnTo>
                  <a:lnTo>
                    <a:pt x="814438" y="1742122"/>
                  </a:lnTo>
                  <a:lnTo>
                    <a:pt x="813765" y="1744319"/>
                  </a:lnTo>
                  <a:lnTo>
                    <a:pt x="814628" y="1744510"/>
                  </a:lnTo>
                  <a:lnTo>
                    <a:pt x="821982" y="1739023"/>
                  </a:lnTo>
                  <a:lnTo>
                    <a:pt x="827379" y="1732330"/>
                  </a:lnTo>
                  <a:lnTo>
                    <a:pt x="833170" y="1726653"/>
                  </a:lnTo>
                  <a:lnTo>
                    <a:pt x="833818" y="1725536"/>
                  </a:lnTo>
                  <a:lnTo>
                    <a:pt x="834339" y="1724164"/>
                  </a:lnTo>
                  <a:close/>
                </a:path>
                <a:path w="1155065" h="2043429">
                  <a:moveTo>
                    <a:pt x="838250" y="70078"/>
                  </a:moveTo>
                  <a:lnTo>
                    <a:pt x="838200" y="67919"/>
                  </a:lnTo>
                  <a:lnTo>
                    <a:pt x="836434" y="67779"/>
                  </a:lnTo>
                  <a:lnTo>
                    <a:pt x="827836" y="73799"/>
                  </a:lnTo>
                  <a:lnTo>
                    <a:pt x="825157" y="76758"/>
                  </a:lnTo>
                  <a:lnTo>
                    <a:pt x="822540" y="82727"/>
                  </a:lnTo>
                  <a:lnTo>
                    <a:pt x="821753" y="84213"/>
                  </a:lnTo>
                  <a:lnTo>
                    <a:pt x="819162" y="87134"/>
                  </a:lnTo>
                  <a:lnTo>
                    <a:pt x="818984" y="87718"/>
                  </a:lnTo>
                  <a:lnTo>
                    <a:pt x="818680" y="88277"/>
                  </a:lnTo>
                  <a:lnTo>
                    <a:pt x="819365" y="87680"/>
                  </a:lnTo>
                  <a:lnTo>
                    <a:pt x="820102" y="87185"/>
                  </a:lnTo>
                  <a:lnTo>
                    <a:pt x="824204" y="82664"/>
                  </a:lnTo>
                  <a:lnTo>
                    <a:pt x="827493" y="79565"/>
                  </a:lnTo>
                  <a:lnTo>
                    <a:pt x="833589" y="76136"/>
                  </a:lnTo>
                  <a:lnTo>
                    <a:pt x="838250" y="70078"/>
                  </a:lnTo>
                  <a:close/>
                </a:path>
                <a:path w="1155065" h="2043429">
                  <a:moveTo>
                    <a:pt x="838403" y="69888"/>
                  </a:moveTo>
                  <a:lnTo>
                    <a:pt x="838301" y="70015"/>
                  </a:lnTo>
                  <a:lnTo>
                    <a:pt x="838263" y="70154"/>
                  </a:lnTo>
                  <a:lnTo>
                    <a:pt x="838403" y="69888"/>
                  </a:lnTo>
                  <a:close/>
                </a:path>
                <a:path w="1155065" h="2043429">
                  <a:moveTo>
                    <a:pt x="863879" y="869391"/>
                  </a:moveTo>
                  <a:lnTo>
                    <a:pt x="863142" y="868362"/>
                  </a:lnTo>
                  <a:lnTo>
                    <a:pt x="862761" y="867702"/>
                  </a:lnTo>
                  <a:lnTo>
                    <a:pt x="863168" y="866673"/>
                  </a:lnTo>
                  <a:lnTo>
                    <a:pt x="856449" y="867257"/>
                  </a:lnTo>
                  <a:lnTo>
                    <a:pt x="853427" y="867067"/>
                  </a:lnTo>
                  <a:lnTo>
                    <a:pt x="850290" y="866927"/>
                  </a:lnTo>
                  <a:lnTo>
                    <a:pt x="849833" y="866914"/>
                  </a:lnTo>
                  <a:lnTo>
                    <a:pt x="848423" y="867270"/>
                  </a:lnTo>
                  <a:lnTo>
                    <a:pt x="846950" y="867816"/>
                  </a:lnTo>
                  <a:lnTo>
                    <a:pt x="845972" y="868349"/>
                  </a:lnTo>
                  <a:lnTo>
                    <a:pt x="845985" y="868514"/>
                  </a:lnTo>
                  <a:lnTo>
                    <a:pt x="846201" y="869607"/>
                  </a:lnTo>
                  <a:lnTo>
                    <a:pt x="845375" y="871029"/>
                  </a:lnTo>
                  <a:lnTo>
                    <a:pt x="856576" y="869289"/>
                  </a:lnTo>
                  <a:lnTo>
                    <a:pt x="857681" y="870394"/>
                  </a:lnTo>
                  <a:lnTo>
                    <a:pt x="857389" y="872363"/>
                  </a:lnTo>
                  <a:lnTo>
                    <a:pt x="857516" y="872718"/>
                  </a:lnTo>
                  <a:lnTo>
                    <a:pt x="857745" y="873125"/>
                  </a:lnTo>
                  <a:lnTo>
                    <a:pt x="858367" y="873061"/>
                  </a:lnTo>
                  <a:lnTo>
                    <a:pt x="859180" y="872883"/>
                  </a:lnTo>
                  <a:lnTo>
                    <a:pt x="859917" y="872629"/>
                  </a:lnTo>
                  <a:lnTo>
                    <a:pt x="862177" y="870915"/>
                  </a:lnTo>
                  <a:lnTo>
                    <a:pt x="863879" y="869391"/>
                  </a:lnTo>
                  <a:close/>
                </a:path>
                <a:path w="1155065" h="2043429">
                  <a:moveTo>
                    <a:pt x="890270" y="1691017"/>
                  </a:moveTo>
                  <a:lnTo>
                    <a:pt x="889787" y="1690306"/>
                  </a:lnTo>
                  <a:lnTo>
                    <a:pt x="889520" y="1689328"/>
                  </a:lnTo>
                  <a:lnTo>
                    <a:pt x="888657" y="1689087"/>
                  </a:lnTo>
                  <a:lnTo>
                    <a:pt x="881341" y="1699399"/>
                  </a:lnTo>
                  <a:lnTo>
                    <a:pt x="880287" y="1700834"/>
                  </a:lnTo>
                  <a:lnTo>
                    <a:pt x="868426" y="1713293"/>
                  </a:lnTo>
                  <a:lnTo>
                    <a:pt x="870026" y="1711718"/>
                  </a:lnTo>
                  <a:lnTo>
                    <a:pt x="875868" y="1707388"/>
                  </a:lnTo>
                  <a:lnTo>
                    <a:pt x="880173" y="1703247"/>
                  </a:lnTo>
                  <a:lnTo>
                    <a:pt x="886091" y="1695221"/>
                  </a:lnTo>
                  <a:lnTo>
                    <a:pt x="888339" y="1693087"/>
                  </a:lnTo>
                  <a:lnTo>
                    <a:pt x="890270" y="1691017"/>
                  </a:lnTo>
                  <a:close/>
                </a:path>
                <a:path w="1155065" h="2043429">
                  <a:moveTo>
                    <a:pt x="890511" y="1690776"/>
                  </a:moveTo>
                  <a:lnTo>
                    <a:pt x="890346" y="1690928"/>
                  </a:lnTo>
                  <a:lnTo>
                    <a:pt x="890320" y="1691068"/>
                  </a:lnTo>
                  <a:lnTo>
                    <a:pt x="890511" y="1690776"/>
                  </a:lnTo>
                  <a:close/>
                </a:path>
                <a:path w="1155065" h="2043429">
                  <a:moveTo>
                    <a:pt x="907554" y="1515948"/>
                  </a:moveTo>
                  <a:lnTo>
                    <a:pt x="906627" y="1515872"/>
                  </a:lnTo>
                  <a:lnTo>
                    <a:pt x="905065" y="1515973"/>
                  </a:lnTo>
                  <a:lnTo>
                    <a:pt x="905192" y="1515427"/>
                  </a:lnTo>
                  <a:lnTo>
                    <a:pt x="905192" y="1515071"/>
                  </a:lnTo>
                  <a:lnTo>
                    <a:pt x="905065" y="1512570"/>
                  </a:lnTo>
                  <a:lnTo>
                    <a:pt x="904697" y="1512684"/>
                  </a:lnTo>
                  <a:lnTo>
                    <a:pt x="896099" y="1522158"/>
                  </a:lnTo>
                  <a:lnTo>
                    <a:pt x="894435" y="1526171"/>
                  </a:lnTo>
                  <a:lnTo>
                    <a:pt x="897153" y="1525816"/>
                  </a:lnTo>
                  <a:lnTo>
                    <a:pt x="898956" y="1525524"/>
                  </a:lnTo>
                  <a:lnTo>
                    <a:pt x="901065" y="1523555"/>
                  </a:lnTo>
                  <a:lnTo>
                    <a:pt x="904024" y="1520088"/>
                  </a:lnTo>
                  <a:lnTo>
                    <a:pt x="907554" y="1515948"/>
                  </a:lnTo>
                  <a:close/>
                </a:path>
                <a:path w="1155065" h="2043429">
                  <a:moveTo>
                    <a:pt x="947318" y="755294"/>
                  </a:moveTo>
                  <a:lnTo>
                    <a:pt x="947127" y="755269"/>
                  </a:lnTo>
                  <a:lnTo>
                    <a:pt x="946683" y="755446"/>
                  </a:lnTo>
                  <a:lnTo>
                    <a:pt x="946899" y="755383"/>
                  </a:lnTo>
                  <a:lnTo>
                    <a:pt x="947102" y="755357"/>
                  </a:lnTo>
                  <a:lnTo>
                    <a:pt x="947318" y="755294"/>
                  </a:lnTo>
                  <a:close/>
                </a:path>
                <a:path w="1155065" h="2043429">
                  <a:moveTo>
                    <a:pt x="970419" y="751433"/>
                  </a:moveTo>
                  <a:lnTo>
                    <a:pt x="969416" y="751281"/>
                  </a:lnTo>
                  <a:lnTo>
                    <a:pt x="961263" y="753414"/>
                  </a:lnTo>
                  <a:lnTo>
                    <a:pt x="955078" y="753198"/>
                  </a:lnTo>
                  <a:lnTo>
                    <a:pt x="947331" y="755294"/>
                  </a:lnTo>
                  <a:lnTo>
                    <a:pt x="948296" y="755484"/>
                  </a:lnTo>
                  <a:lnTo>
                    <a:pt x="949909" y="755573"/>
                  </a:lnTo>
                  <a:lnTo>
                    <a:pt x="948321" y="757605"/>
                  </a:lnTo>
                  <a:lnTo>
                    <a:pt x="949566" y="758101"/>
                  </a:lnTo>
                  <a:lnTo>
                    <a:pt x="954493" y="757491"/>
                  </a:lnTo>
                  <a:lnTo>
                    <a:pt x="956462" y="757262"/>
                  </a:lnTo>
                  <a:lnTo>
                    <a:pt x="957503" y="757758"/>
                  </a:lnTo>
                  <a:lnTo>
                    <a:pt x="959700" y="757872"/>
                  </a:lnTo>
                  <a:lnTo>
                    <a:pt x="960894" y="757770"/>
                  </a:lnTo>
                  <a:lnTo>
                    <a:pt x="963371" y="757034"/>
                  </a:lnTo>
                  <a:lnTo>
                    <a:pt x="962583" y="756462"/>
                  </a:lnTo>
                  <a:lnTo>
                    <a:pt x="961504" y="755319"/>
                  </a:lnTo>
                  <a:lnTo>
                    <a:pt x="963587" y="754049"/>
                  </a:lnTo>
                  <a:lnTo>
                    <a:pt x="969594" y="752373"/>
                  </a:lnTo>
                  <a:lnTo>
                    <a:pt x="970419" y="751827"/>
                  </a:lnTo>
                  <a:lnTo>
                    <a:pt x="970419" y="751433"/>
                  </a:lnTo>
                  <a:close/>
                </a:path>
                <a:path w="1155065" h="2043429">
                  <a:moveTo>
                    <a:pt x="997915" y="1591487"/>
                  </a:moveTo>
                  <a:lnTo>
                    <a:pt x="993063" y="1592757"/>
                  </a:lnTo>
                  <a:lnTo>
                    <a:pt x="989863" y="1596402"/>
                  </a:lnTo>
                  <a:lnTo>
                    <a:pt x="987666" y="1599907"/>
                  </a:lnTo>
                  <a:lnTo>
                    <a:pt x="991171" y="1596402"/>
                  </a:lnTo>
                  <a:lnTo>
                    <a:pt x="989774" y="1599311"/>
                  </a:lnTo>
                  <a:lnTo>
                    <a:pt x="987450" y="1602638"/>
                  </a:lnTo>
                  <a:lnTo>
                    <a:pt x="991565" y="1598409"/>
                  </a:lnTo>
                  <a:lnTo>
                    <a:pt x="993406" y="1596402"/>
                  </a:lnTo>
                  <a:lnTo>
                    <a:pt x="997915" y="1591487"/>
                  </a:lnTo>
                  <a:close/>
                </a:path>
                <a:path w="1155065" h="2043429">
                  <a:moveTo>
                    <a:pt x="998778" y="1590548"/>
                  </a:moveTo>
                  <a:lnTo>
                    <a:pt x="997915" y="1591487"/>
                  </a:lnTo>
                  <a:lnTo>
                    <a:pt x="998270" y="1591398"/>
                  </a:lnTo>
                  <a:lnTo>
                    <a:pt x="998778" y="1590548"/>
                  </a:lnTo>
                  <a:close/>
                </a:path>
                <a:path w="1155065" h="2043429">
                  <a:moveTo>
                    <a:pt x="1010412" y="1576946"/>
                  </a:moveTo>
                  <a:lnTo>
                    <a:pt x="1009929" y="1576603"/>
                  </a:lnTo>
                  <a:lnTo>
                    <a:pt x="1009370" y="1576247"/>
                  </a:lnTo>
                  <a:lnTo>
                    <a:pt x="1007973" y="1577530"/>
                  </a:lnTo>
                  <a:lnTo>
                    <a:pt x="1002347" y="1584629"/>
                  </a:lnTo>
                  <a:lnTo>
                    <a:pt x="998778" y="1590548"/>
                  </a:lnTo>
                  <a:lnTo>
                    <a:pt x="1001522" y="1587550"/>
                  </a:lnTo>
                  <a:lnTo>
                    <a:pt x="1003833" y="1584998"/>
                  </a:lnTo>
                  <a:lnTo>
                    <a:pt x="1006271" y="1582750"/>
                  </a:lnTo>
                  <a:lnTo>
                    <a:pt x="1009675" y="1578203"/>
                  </a:lnTo>
                  <a:lnTo>
                    <a:pt x="1010412" y="1576946"/>
                  </a:lnTo>
                  <a:close/>
                </a:path>
                <a:path w="1155065" h="2043429">
                  <a:moveTo>
                    <a:pt x="1014069" y="1519656"/>
                  </a:moveTo>
                  <a:lnTo>
                    <a:pt x="1012139" y="1520723"/>
                  </a:lnTo>
                  <a:lnTo>
                    <a:pt x="1010094" y="1522564"/>
                  </a:lnTo>
                  <a:lnTo>
                    <a:pt x="1008126" y="1524977"/>
                  </a:lnTo>
                  <a:lnTo>
                    <a:pt x="999845" y="1535404"/>
                  </a:lnTo>
                  <a:lnTo>
                    <a:pt x="998080" y="1537665"/>
                  </a:lnTo>
                  <a:lnTo>
                    <a:pt x="995972" y="1540243"/>
                  </a:lnTo>
                  <a:lnTo>
                    <a:pt x="1012253" y="1525676"/>
                  </a:lnTo>
                  <a:lnTo>
                    <a:pt x="1006767" y="1527962"/>
                  </a:lnTo>
                  <a:lnTo>
                    <a:pt x="1011948" y="1522679"/>
                  </a:lnTo>
                  <a:lnTo>
                    <a:pt x="1014069" y="1519656"/>
                  </a:lnTo>
                  <a:close/>
                </a:path>
                <a:path w="1155065" h="2043429">
                  <a:moveTo>
                    <a:pt x="1029487" y="875169"/>
                  </a:moveTo>
                  <a:lnTo>
                    <a:pt x="1029131" y="875347"/>
                  </a:lnTo>
                  <a:lnTo>
                    <a:pt x="1029284" y="875322"/>
                  </a:lnTo>
                  <a:lnTo>
                    <a:pt x="1029423" y="875245"/>
                  </a:lnTo>
                  <a:close/>
                </a:path>
                <a:path w="1155065" h="2043429">
                  <a:moveTo>
                    <a:pt x="1040422" y="866025"/>
                  </a:moveTo>
                  <a:lnTo>
                    <a:pt x="1040066" y="866216"/>
                  </a:lnTo>
                  <a:lnTo>
                    <a:pt x="1040282" y="866190"/>
                  </a:lnTo>
                  <a:lnTo>
                    <a:pt x="1040422" y="866025"/>
                  </a:lnTo>
                  <a:close/>
                </a:path>
                <a:path w="1155065" h="2043429">
                  <a:moveTo>
                    <a:pt x="1054061" y="871943"/>
                  </a:moveTo>
                  <a:lnTo>
                    <a:pt x="1052322" y="872172"/>
                  </a:lnTo>
                  <a:lnTo>
                    <a:pt x="1040231" y="876515"/>
                  </a:lnTo>
                  <a:lnTo>
                    <a:pt x="1036408" y="877760"/>
                  </a:lnTo>
                  <a:lnTo>
                    <a:pt x="1029576" y="877214"/>
                  </a:lnTo>
                  <a:lnTo>
                    <a:pt x="1031836" y="876363"/>
                  </a:lnTo>
                  <a:lnTo>
                    <a:pt x="1036421" y="874268"/>
                  </a:lnTo>
                  <a:lnTo>
                    <a:pt x="1035583" y="874204"/>
                  </a:lnTo>
                  <a:lnTo>
                    <a:pt x="1029385" y="875296"/>
                  </a:lnTo>
                  <a:lnTo>
                    <a:pt x="1028928" y="875855"/>
                  </a:lnTo>
                  <a:lnTo>
                    <a:pt x="1028357" y="876439"/>
                  </a:lnTo>
                  <a:lnTo>
                    <a:pt x="1027823" y="878001"/>
                  </a:lnTo>
                  <a:lnTo>
                    <a:pt x="1025791" y="879792"/>
                  </a:lnTo>
                  <a:lnTo>
                    <a:pt x="1035304" y="878459"/>
                  </a:lnTo>
                  <a:lnTo>
                    <a:pt x="1038148" y="880160"/>
                  </a:lnTo>
                  <a:lnTo>
                    <a:pt x="1046060" y="876681"/>
                  </a:lnTo>
                  <a:lnTo>
                    <a:pt x="1047978" y="876274"/>
                  </a:lnTo>
                  <a:lnTo>
                    <a:pt x="1049248" y="876071"/>
                  </a:lnTo>
                  <a:lnTo>
                    <a:pt x="1052080" y="875639"/>
                  </a:lnTo>
                  <a:lnTo>
                    <a:pt x="1053757" y="875169"/>
                  </a:lnTo>
                  <a:lnTo>
                    <a:pt x="1053655" y="873760"/>
                  </a:lnTo>
                  <a:lnTo>
                    <a:pt x="1054061" y="873150"/>
                  </a:lnTo>
                  <a:lnTo>
                    <a:pt x="1054061" y="871943"/>
                  </a:lnTo>
                  <a:close/>
                </a:path>
                <a:path w="1155065" h="2043429">
                  <a:moveTo>
                    <a:pt x="1054506" y="864577"/>
                  </a:moveTo>
                  <a:lnTo>
                    <a:pt x="1054303" y="864577"/>
                  </a:lnTo>
                  <a:lnTo>
                    <a:pt x="1054150" y="864577"/>
                  </a:lnTo>
                  <a:lnTo>
                    <a:pt x="1054277" y="864616"/>
                  </a:lnTo>
                  <a:lnTo>
                    <a:pt x="1054442" y="864590"/>
                  </a:lnTo>
                  <a:close/>
                </a:path>
                <a:path w="1155065" h="2043429">
                  <a:moveTo>
                    <a:pt x="1055903" y="866292"/>
                  </a:moveTo>
                  <a:lnTo>
                    <a:pt x="1054176" y="864628"/>
                  </a:lnTo>
                  <a:lnTo>
                    <a:pt x="1049299" y="865378"/>
                  </a:lnTo>
                  <a:lnTo>
                    <a:pt x="1044092" y="866432"/>
                  </a:lnTo>
                  <a:lnTo>
                    <a:pt x="1040358" y="866190"/>
                  </a:lnTo>
                  <a:lnTo>
                    <a:pt x="1039698" y="867524"/>
                  </a:lnTo>
                  <a:lnTo>
                    <a:pt x="1039914" y="868718"/>
                  </a:lnTo>
                  <a:lnTo>
                    <a:pt x="1037183" y="870369"/>
                  </a:lnTo>
                  <a:lnTo>
                    <a:pt x="1034897" y="871778"/>
                  </a:lnTo>
                  <a:lnTo>
                    <a:pt x="1038148" y="871537"/>
                  </a:lnTo>
                  <a:lnTo>
                    <a:pt x="1041006" y="872032"/>
                  </a:lnTo>
                  <a:lnTo>
                    <a:pt x="1045006" y="871308"/>
                  </a:lnTo>
                  <a:lnTo>
                    <a:pt x="1048499" y="868743"/>
                  </a:lnTo>
                  <a:lnTo>
                    <a:pt x="1055903" y="866292"/>
                  </a:lnTo>
                  <a:close/>
                </a:path>
                <a:path w="1155065" h="2043429">
                  <a:moveTo>
                    <a:pt x="1088415" y="1549057"/>
                  </a:moveTo>
                  <a:lnTo>
                    <a:pt x="1087386" y="1549755"/>
                  </a:lnTo>
                  <a:lnTo>
                    <a:pt x="1086332" y="1550644"/>
                  </a:lnTo>
                  <a:lnTo>
                    <a:pt x="1084021" y="1552600"/>
                  </a:lnTo>
                  <a:lnTo>
                    <a:pt x="1083538" y="1552575"/>
                  </a:lnTo>
                  <a:lnTo>
                    <a:pt x="1086459" y="1548536"/>
                  </a:lnTo>
                  <a:lnTo>
                    <a:pt x="1087589" y="1547088"/>
                  </a:lnTo>
                  <a:lnTo>
                    <a:pt x="1088072" y="1545526"/>
                  </a:lnTo>
                  <a:lnTo>
                    <a:pt x="1086815" y="1546580"/>
                  </a:lnTo>
                  <a:lnTo>
                    <a:pt x="1082954" y="1550454"/>
                  </a:lnTo>
                  <a:lnTo>
                    <a:pt x="1080490" y="1552384"/>
                  </a:lnTo>
                  <a:lnTo>
                    <a:pt x="1076883" y="1554772"/>
                  </a:lnTo>
                  <a:lnTo>
                    <a:pt x="1075397" y="1555991"/>
                  </a:lnTo>
                  <a:lnTo>
                    <a:pt x="1074458" y="1558696"/>
                  </a:lnTo>
                  <a:lnTo>
                    <a:pt x="1075601" y="1558353"/>
                  </a:lnTo>
                  <a:lnTo>
                    <a:pt x="1081341" y="1552854"/>
                  </a:lnTo>
                  <a:lnTo>
                    <a:pt x="1080693" y="1554873"/>
                  </a:lnTo>
                  <a:lnTo>
                    <a:pt x="1079550" y="1557832"/>
                  </a:lnTo>
                  <a:lnTo>
                    <a:pt x="1078725" y="1559255"/>
                  </a:lnTo>
                  <a:lnTo>
                    <a:pt x="1077480" y="1561287"/>
                  </a:lnTo>
                  <a:lnTo>
                    <a:pt x="1077772" y="1561541"/>
                  </a:lnTo>
                  <a:lnTo>
                    <a:pt x="1079715" y="1559610"/>
                  </a:lnTo>
                  <a:lnTo>
                    <a:pt x="1086015" y="1552994"/>
                  </a:lnTo>
                  <a:lnTo>
                    <a:pt x="1086637" y="1552092"/>
                  </a:lnTo>
                  <a:lnTo>
                    <a:pt x="1087729" y="1550771"/>
                  </a:lnTo>
                  <a:lnTo>
                    <a:pt x="1088415" y="1549057"/>
                  </a:lnTo>
                  <a:close/>
                </a:path>
                <a:path w="1155065" h="2043429">
                  <a:moveTo>
                    <a:pt x="1154734" y="1252994"/>
                  </a:moveTo>
                  <a:lnTo>
                    <a:pt x="1154722" y="1251724"/>
                  </a:lnTo>
                  <a:lnTo>
                    <a:pt x="1153858" y="1251915"/>
                  </a:lnTo>
                  <a:lnTo>
                    <a:pt x="1151940" y="1253426"/>
                  </a:lnTo>
                  <a:lnTo>
                    <a:pt x="1149337" y="1253883"/>
                  </a:lnTo>
                  <a:lnTo>
                    <a:pt x="1148791" y="1254734"/>
                  </a:lnTo>
                  <a:lnTo>
                    <a:pt x="1143800" y="1261554"/>
                  </a:lnTo>
                  <a:lnTo>
                    <a:pt x="1142453" y="1262354"/>
                  </a:lnTo>
                  <a:lnTo>
                    <a:pt x="1141476" y="1261186"/>
                  </a:lnTo>
                  <a:lnTo>
                    <a:pt x="1142022" y="1259192"/>
                  </a:lnTo>
                  <a:lnTo>
                    <a:pt x="1139939" y="1261262"/>
                  </a:lnTo>
                  <a:lnTo>
                    <a:pt x="1138580" y="1262621"/>
                  </a:lnTo>
                  <a:lnTo>
                    <a:pt x="1137043" y="1264221"/>
                  </a:lnTo>
                  <a:lnTo>
                    <a:pt x="1135456" y="1267345"/>
                  </a:lnTo>
                  <a:lnTo>
                    <a:pt x="1137310" y="1265809"/>
                  </a:lnTo>
                  <a:lnTo>
                    <a:pt x="1140802" y="1264158"/>
                  </a:lnTo>
                  <a:lnTo>
                    <a:pt x="1142758" y="1264005"/>
                  </a:lnTo>
                  <a:lnTo>
                    <a:pt x="1149680" y="1259395"/>
                  </a:lnTo>
                  <a:lnTo>
                    <a:pt x="1152867" y="1256525"/>
                  </a:lnTo>
                  <a:lnTo>
                    <a:pt x="1154671" y="1253375"/>
                  </a:lnTo>
                  <a:lnTo>
                    <a:pt x="1154734" y="1252994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1" name="object 491"/>
            <p:cNvSpPr/>
            <p:nvPr/>
          </p:nvSpPr>
          <p:spPr>
            <a:xfrm>
              <a:off x="11705920" y="8580697"/>
              <a:ext cx="1092835" cy="2157095"/>
            </a:xfrm>
            <a:custGeom>
              <a:avLst/>
              <a:gdLst/>
              <a:ahLst/>
              <a:cxnLst/>
              <a:rect l="l" t="t" r="r" b="b"/>
              <a:pathLst>
                <a:path w="1092834" h="2157095">
                  <a:moveTo>
                    <a:pt x="18745" y="1226718"/>
                  </a:moveTo>
                  <a:lnTo>
                    <a:pt x="16751" y="1226908"/>
                  </a:lnTo>
                  <a:lnTo>
                    <a:pt x="17500" y="1225740"/>
                  </a:lnTo>
                  <a:lnTo>
                    <a:pt x="16230" y="1225600"/>
                  </a:lnTo>
                  <a:lnTo>
                    <a:pt x="0" y="1233627"/>
                  </a:lnTo>
                  <a:lnTo>
                    <a:pt x="3467" y="1232357"/>
                  </a:lnTo>
                  <a:lnTo>
                    <a:pt x="6400" y="1231900"/>
                  </a:lnTo>
                  <a:lnTo>
                    <a:pt x="7289" y="1231900"/>
                  </a:lnTo>
                  <a:lnTo>
                    <a:pt x="10591" y="1231747"/>
                  </a:lnTo>
                  <a:lnTo>
                    <a:pt x="12204" y="1230896"/>
                  </a:lnTo>
                  <a:lnTo>
                    <a:pt x="14630" y="1228534"/>
                  </a:lnTo>
                  <a:lnTo>
                    <a:pt x="16446" y="1227582"/>
                  </a:lnTo>
                  <a:lnTo>
                    <a:pt x="18745" y="1226718"/>
                  </a:lnTo>
                  <a:close/>
                </a:path>
                <a:path w="1092834" h="2157095">
                  <a:moveTo>
                    <a:pt x="19316" y="1226477"/>
                  </a:moveTo>
                  <a:lnTo>
                    <a:pt x="19100" y="1226553"/>
                  </a:lnTo>
                  <a:lnTo>
                    <a:pt x="18948" y="1226642"/>
                  </a:lnTo>
                  <a:lnTo>
                    <a:pt x="18745" y="1226731"/>
                  </a:lnTo>
                  <a:lnTo>
                    <a:pt x="18872" y="1226743"/>
                  </a:lnTo>
                  <a:lnTo>
                    <a:pt x="19316" y="1226477"/>
                  </a:lnTo>
                  <a:close/>
                </a:path>
                <a:path w="1092834" h="2157095">
                  <a:moveTo>
                    <a:pt x="65620" y="958519"/>
                  </a:moveTo>
                  <a:lnTo>
                    <a:pt x="62268" y="959154"/>
                  </a:lnTo>
                  <a:lnTo>
                    <a:pt x="60464" y="962113"/>
                  </a:lnTo>
                  <a:lnTo>
                    <a:pt x="58000" y="964946"/>
                  </a:lnTo>
                  <a:lnTo>
                    <a:pt x="54597" y="968108"/>
                  </a:lnTo>
                  <a:lnTo>
                    <a:pt x="53530" y="969149"/>
                  </a:lnTo>
                  <a:lnTo>
                    <a:pt x="52133" y="970927"/>
                  </a:lnTo>
                  <a:lnTo>
                    <a:pt x="55384" y="969860"/>
                  </a:lnTo>
                  <a:lnTo>
                    <a:pt x="53670" y="972375"/>
                  </a:lnTo>
                  <a:lnTo>
                    <a:pt x="50977" y="976007"/>
                  </a:lnTo>
                  <a:lnTo>
                    <a:pt x="51079" y="976312"/>
                  </a:lnTo>
                  <a:lnTo>
                    <a:pt x="50952" y="976744"/>
                  </a:lnTo>
                  <a:lnTo>
                    <a:pt x="51638" y="976122"/>
                  </a:lnTo>
                  <a:lnTo>
                    <a:pt x="52654" y="975360"/>
                  </a:lnTo>
                  <a:lnTo>
                    <a:pt x="55321" y="971296"/>
                  </a:lnTo>
                  <a:lnTo>
                    <a:pt x="59690" y="967536"/>
                  </a:lnTo>
                  <a:lnTo>
                    <a:pt x="63601" y="961085"/>
                  </a:lnTo>
                  <a:lnTo>
                    <a:pt x="65620" y="958519"/>
                  </a:lnTo>
                  <a:close/>
                </a:path>
                <a:path w="1092834" h="2157095">
                  <a:moveTo>
                    <a:pt x="72821" y="1182039"/>
                  </a:moveTo>
                  <a:lnTo>
                    <a:pt x="72364" y="1181569"/>
                  </a:lnTo>
                  <a:lnTo>
                    <a:pt x="72123" y="1181671"/>
                  </a:lnTo>
                  <a:lnTo>
                    <a:pt x="71716" y="1181392"/>
                  </a:lnTo>
                  <a:lnTo>
                    <a:pt x="71412" y="1181404"/>
                  </a:lnTo>
                  <a:lnTo>
                    <a:pt x="71145" y="1181315"/>
                  </a:lnTo>
                  <a:lnTo>
                    <a:pt x="69748" y="1180947"/>
                  </a:lnTo>
                  <a:lnTo>
                    <a:pt x="68122" y="1181277"/>
                  </a:lnTo>
                  <a:lnTo>
                    <a:pt x="67119" y="1182738"/>
                  </a:lnTo>
                  <a:lnTo>
                    <a:pt x="67081" y="1182979"/>
                  </a:lnTo>
                  <a:lnTo>
                    <a:pt x="66929" y="1183335"/>
                  </a:lnTo>
                  <a:lnTo>
                    <a:pt x="67017" y="1183487"/>
                  </a:lnTo>
                  <a:lnTo>
                    <a:pt x="67703" y="1184516"/>
                  </a:lnTo>
                  <a:lnTo>
                    <a:pt x="68922" y="1184668"/>
                  </a:lnTo>
                  <a:lnTo>
                    <a:pt x="71056" y="1184363"/>
                  </a:lnTo>
                  <a:lnTo>
                    <a:pt x="72174" y="1184059"/>
                  </a:lnTo>
                  <a:lnTo>
                    <a:pt x="72821" y="1182039"/>
                  </a:lnTo>
                  <a:close/>
                </a:path>
                <a:path w="1092834" h="2157095">
                  <a:moveTo>
                    <a:pt x="87820" y="732840"/>
                  </a:moveTo>
                  <a:close/>
                </a:path>
                <a:path w="1092834" h="2157095">
                  <a:moveTo>
                    <a:pt x="93116" y="926287"/>
                  </a:moveTo>
                  <a:lnTo>
                    <a:pt x="92951" y="924852"/>
                  </a:lnTo>
                  <a:lnTo>
                    <a:pt x="92824" y="924115"/>
                  </a:lnTo>
                  <a:lnTo>
                    <a:pt x="93078" y="923010"/>
                  </a:lnTo>
                  <a:lnTo>
                    <a:pt x="92735" y="922502"/>
                  </a:lnTo>
                  <a:lnTo>
                    <a:pt x="92316" y="921943"/>
                  </a:lnTo>
                  <a:lnTo>
                    <a:pt x="90563" y="923137"/>
                  </a:lnTo>
                  <a:lnTo>
                    <a:pt x="87922" y="925360"/>
                  </a:lnTo>
                  <a:lnTo>
                    <a:pt x="87922" y="927989"/>
                  </a:lnTo>
                  <a:lnTo>
                    <a:pt x="87363" y="928674"/>
                  </a:lnTo>
                  <a:lnTo>
                    <a:pt x="85001" y="930579"/>
                  </a:lnTo>
                  <a:lnTo>
                    <a:pt x="86220" y="929182"/>
                  </a:lnTo>
                  <a:lnTo>
                    <a:pt x="86702" y="928674"/>
                  </a:lnTo>
                  <a:lnTo>
                    <a:pt x="87566" y="927900"/>
                  </a:lnTo>
                  <a:lnTo>
                    <a:pt x="87922" y="927989"/>
                  </a:lnTo>
                  <a:lnTo>
                    <a:pt x="87922" y="925360"/>
                  </a:lnTo>
                  <a:lnTo>
                    <a:pt x="87312" y="925868"/>
                  </a:lnTo>
                  <a:lnTo>
                    <a:pt x="86347" y="927341"/>
                  </a:lnTo>
                  <a:lnTo>
                    <a:pt x="84658" y="930871"/>
                  </a:lnTo>
                  <a:lnTo>
                    <a:pt x="82956" y="932459"/>
                  </a:lnTo>
                  <a:lnTo>
                    <a:pt x="81013" y="934161"/>
                  </a:lnTo>
                  <a:lnTo>
                    <a:pt x="79463" y="937742"/>
                  </a:lnTo>
                  <a:lnTo>
                    <a:pt x="81546" y="936091"/>
                  </a:lnTo>
                  <a:lnTo>
                    <a:pt x="84391" y="934339"/>
                  </a:lnTo>
                  <a:lnTo>
                    <a:pt x="85725" y="933729"/>
                  </a:lnTo>
                  <a:lnTo>
                    <a:pt x="89789" y="930579"/>
                  </a:lnTo>
                  <a:lnTo>
                    <a:pt x="90309" y="930173"/>
                  </a:lnTo>
                  <a:lnTo>
                    <a:pt x="91948" y="927900"/>
                  </a:lnTo>
                  <a:lnTo>
                    <a:pt x="93116" y="926287"/>
                  </a:lnTo>
                  <a:close/>
                </a:path>
                <a:path w="1092834" h="2157095">
                  <a:moveTo>
                    <a:pt x="94729" y="1008913"/>
                  </a:moveTo>
                  <a:lnTo>
                    <a:pt x="93459" y="1008519"/>
                  </a:lnTo>
                  <a:lnTo>
                    <a:pt x="92519" y="1008545"/>
                  </a:lnTo>
                  <a:lnTo>
                    <a:pt x="92976" y="1006627"/>
                  </a:lnTo>
                  <a:lnTo>
                    <a:pt x="90030" y="1009383"/>
                  </a:lnTo>
                  <a:lnTo>
                    <a:pt x="87210" y="1012037"/>
                  </a:lnTo>
                  <a:lnTo>
                    <a:pt x="85204" y="1013637"/>
                  </a:lnTo>
                  <a:lnTo>
                    <a:pt x="84455" y="1012710"/>
                  </a:lnTo>
                  <a:lnTo>
                    <a:pt x="81089" y="1015860"/>
                  </a:lnTo>
                  <a:lnTo>
                    <a:pt x="79489" y="1017447"/>
                  </a:lnTo>
                  <a:lnTo>
                    <a:pt x="78536" y="1019822"/>
                  </a:lnTo>
                  <a:lnTo>
                    <a:pt x="79197" y="1019771"/>
                  </a:lnTo>
                  <a:lnTo>
                    <a:pt x="82918" y="1016457"/>
                  </a:lnTo>
                  <a:lnTo>
                    <a:pt x="83413" y="1016381"/>
                  </a:lnTo>
                  <a:lnTo>
                    <a:pt x="80695" y="1020775"/>
                  </a:lnTo>
                  <a:lnTo>
                    <a:pt x="82143" y="1020051"/>
                  </a:lnTo>
                  <a:lnTo>
                    <a:pt x="83985" y="1018565"/>
                  </a:lnTo>
                  <a:lnTo>
                    <a:pt x="91262" y="1012278"/>
                  </a:lnTo>
                  <a:lnTo>
                    <a:pt x="94462" y="1009421"/>
                  </a:lnTo>
                  <a:lnTo>
                    <a:pt x="94729" y="1008913"/>
                  </a:lnTo>
                  <a:close/>
                </a:path>
                <a:path w="1092834" h="2157095">
                  <a:moveTo>
                    <a:pt x="98590" y="717613"/>
                  </a:moveTo>
                  <a:lnTo>
                    <a:pt x="94615" y="719112"/>
                  </a:lnTo>
                  <a:lnTo>
                    <a:pt x="96227" y="716737"/>
                  </a:lnTo>
                  <a:lnTo>
                    <a:pt x="97129" y="714514"/>
                  </a:lnTo>
                  <a:lnTo>
                    <a:pt x="89560" y="727875"/>
                  </a:lnTo>
                  <a:lnTo>
                    <a:pt x="82765" y="734999"/>
                  </a:lnTo>
                  <a:lnTo>
                    <a:pt x="83439" y="734733"/>
                  </a:lnTo>
                  <a:lnTo>
                    <a:pt x="85585" y="733628"/>
                  </a:lnTo>
                  <a:lnTo>
                    <a:pt x="86639" y="733310"/>
                  </a:lnTo>
                  <a:lnTo>
                    <a:pt x="87769" y="732853"/>
                  </a:lnTo>
                  <a:lnTo>
                    <a:pt x="89611" y="730745"/>
                  </a:lnTo>
                  <a:lnTo>
                    <a:pt x="91757" y="728586"/>
                  </a:lnTo>
                  <a:lnTo>
                    <a:pt x="93179" y="725093"/>
                  </a:lnTo>
                  <a:lnTo>
                    <a:pt x="93865" y="722833"/>
                  </a:lnTo>
                  <a:lnTo>
                    <a:pt x="94970" y="721702"/>
                  </a:lnTo>
                  <a:lnTo>
                    <a:pt x="98221" y="718400"/>
                  </a:lnTo>
                  <a:lnTo>
                    <a:pt x="98590" y="717613"/>
                  </a:lnTo>
                  <a:close/>
                </a:path>
                <a:path w="1092834" h="2157095">
                  <a:moveTo>
                    <a:pt x="112331" y="811530"/>
                  </a:moveTo>
                  <a:lnTo>
                    <a:pt x="109753" y="812419"/>
                  </a:lnTo>
                  <a:lnTo>
                    <a:pt x="106934" y="815213"/>
                  </a:lnTo>
                  <a:lnTo>
                    <a:pt x="104165" y="817867"/>
                  </a:lnTo>
                  <a:lnTo>
                    <a:pt x="100774" y="821004"/>
                  </a:lnTo>
                  <a:lnTo>
                    <a:pt x="99999" y="822248"/>
                  </a:lnTo>
                  <a:lnTo>
                    <a:pt x="98780" y="823861"/>
                  </a:lnTo>
                  <a:lnTo>
                    <a:pt x="98513" y="824699"/>
                  </a:lnTo>
                  <a:lnTo>
                    <a:pt x="98044" y="826071"/>
                  </a:lnTo>
                  <a:lnTo>
                    <a:pt x="99517" y="825309"/>
                  </a:lnTo>
                  <a:lnTo>
                    <a:pt x="102717" y="823506"/>
                  </a:lnTo>
                  <a:lnTo>
                    <a:pt x="104533" y="822325"/>
                  </a:lnTo>
                  <a:lnTo>
                    <a:pt x="106718" y="819785"/>
                  </a:lnTo>
                  <a:lnTo>
                    <a:pt x="108267" y="817968"/>
                  </a:lnTo>
                  <a:lnTo>
                    <a:pt x="112331" y="811530"/>
                  </a:lnTo>
                  <a:close/>
                </a:path>
                <a:path w="1092834" h="2157095">
                  <a:moveTo>
                    <a:pt x="143433" y="684949"/>
                  </a:moveTo>
                  <a:lnTo>
                    <a:pt x="143217" y="683882"/>
                  </a:lnTo>
                  <a:lnTo>
                    <a:pt x="142951" y="683793"/>
                  </a:lnTo>
                  <a:lnTo>
                    <a:pt x="142836" y="683183"/>
                  </a:lnTo>
                  <a:lnTo>
                    <a:pt x="142138" y="683615"/>
                  </a:lnTo>
                  <a:lnTo>
                    <a:pt x="139446" y="685304"/>
                  </a:lnTo>
                  <a:lnTo>
                    <a:pt x="137337" y="685990"/>
                  </a:lnTo>
                  <a:lnTo>
                    <a:pt x="134010" y="688771"/>
                  </a:lnTo>
                  <a:lnTo>
                    <a:pt x="131635" y="690714"/>
                  </a:lnTo>
                  <a:lnTo>
                    <a:pt x="129705" y="693343"/>
                  </a:lnTo>
                  <a:lnTo>
                    <a:pt x="131127" y="695439"/>
                  </a:lnTo>
                  <a:lnTo>
                    <a:pt x="135369" y="693191"/>
                  </a:lnTo>
                  <a:lnTo>
                    <a:pt x="141922" y="686930"/>
                  </a:lnTo>
                  <a:lnTo>
                    <a:pt x="143433" y="684949"/>
                  </a:lnTo>
                  <a:close/>
                </a:path>
                <a:path w="1092834" h="2157095">
                  <a:moveTo>
                    <a:pt x="212915" y="1099908"/>
                  </a:moveTo>
                  <a:lnTo>
                    <a:pt x="212648" y="1099832"/>
                  </a:lnTo>
                  <a:lnTo>
                    <a:pt x="210400" y="1099032"/>
                  </a:lnTo>
                  <a:lnTo>
                    <a:pt x="205257" y="1097495"/>
                  </a:lnTo>
                  <a:lnTo>
                    <a:pt x="204393" y="1097686"/>
                  </a:lnTo>
                  <a:lnTo>
                    <a:pt x="203809" y="1097749"/>
                  </a:lnTo>
                  <a:lnTo>
                    <a:pt x="203225" y="1098169"/>
                  </a:lnTo>
                  <a:lnTo>
                    <a:pt x="202247" y="1098753"/>
                  </a:lnTo>
                  <a:lnTo>
                    <a:pt x="201650" y="1100721"/>
                  </a:lnTo>
                  <a:lnTo>
                    <a:pt x="199288" y="1103007"/>
                  </a:lnTo>
                  <a:lnTo>
                    <a:pt x="196430" y="1105573"/>
                  </a:lnTo>
                  <a:lnTo>
                    <a:pt x="196380" y="1105738"/>
                  </a:lnTo>
                  <a:lnTo>
                    <a:pt x="196253" y="1105916"/>
                  </a:lnTo>
                  <a:lnTo>
                    <a:pt x="196316" y="1106195"/>
                  </a:lnTo>
                  <a:lnTo>
                    <a:pt x="196989" y="1106131"/>
                  </a:lnTo>
                  <a:lnTo>
                    <a:pt x="202984" y="1102652"/>
                  </a:lnTo>
                  <a:lnTo>
                    <a:pt x="206375" y="1102093"/>
                  </a:lnTo>
                  <a:lnTo>
                    <a:pt x="210261" y="1101585"/>
                  </a:lnTo>
                  <a:lnTo>
                    <a:pt x="211709" y="1101051"/>
                  </a:lnTo>
                  <a:lnTo>
                    <a:pt x="212115" y="1100759"/>
                  </a:lnTo>
                  <a:lnTo>
                    <a:pt x="212636" y="1100416"/>
                  </a:lnTo>
                  <a:lnTo>
                    <a:pt x="212915" y="1099908"/>
                  </a:lnTo>
                  <a:close/>
                </a:path>
                <a:path w="1092834" h="2157095">
                  <a:moveTo>
                    <a:pt x="219430" y="1473923"/>
                  </a:moveTo>
                  <a:lnTo>
                    <a:pt x="219316" y="1473695"/>
                  </a:lnTo>
                  <a:lnTo>
                    <a:pt x="219214" y="1473415"/>
                  </a:lnTo>
                  <a:lnTo>
                    <a:pt x="217970" y="1473466"/>
                  </a:lnTo>
                  <a:lnTo>
                    <a:pt x="212991" y="1475486"/>
                  </a:lnTo>
                  <a:lnTo>
                    <a:pt x="208864" y="1477314"/>
                  </a:lnTo>
                  <a:lnTo>
                    <a:pt x="200558" y="1481836"/>
                  </a:lnTo>
                  <a:lnTo>
                    <a:pt x="197319" y="1484350"/>
                  </a:lnTo>
                  <a:lnTo>
                    <a:pt x="201002" y="1484287"/>
                  </a:lnTo>
                  <a:lnTo>
                    <a:pt x="203911" y="1482229"/>
                  </a:lnTo>
                  <a:lnTo>
                    <a:pt x="207010" y="1480731"/>
                  </a:lnTo>
                  <a:lnTo>
                    <a:pt x="211023" y="1478622"/>
                  </a:lnTo>
                  <a:lnTo>
                    <a:pt x="217512" y="1475409"/>
                  </a:lnTo>
                  <a:lnTo>
                    <a:pt x="218338" y="1474965"/>
                  </a:lnTo>
                  <a:lnTo>
                    <a:pt x="219430" y="1473923"/>
                  </a:lnTo>
                  <a:close/>
                </a:path>
                <a:path w="1092834" h="2157095">
                  <a:moveTo>
                    <a:pt x="251675" y="533819"/>
                  </a:moveTo>
                  <a:lnTo>
                    <a:pt x="251434" y="532866"/>
                  </a:lnTo>
                  <a:lnTo>
                    <a:pt x="251294" y="532193"/>
                  </a:lnTo>
                  <a:lnTo>
                    <a:pt x="250609" y="532307"/>
                  </a:lnTo>
                  <a:lnTo>
                    <a:pt x="247256" y="534746"/>
                  </a:lnTo>
                  <a:lnTo>
                    <a:pt x="241998" y="541274"/>
                  </a:lnTo>
                  <a:lnTo>
                    <a:pt x="241338" y="543128"/>
                  </a:lnTo>
                  <a:lnTo>
                    <a:pt x="238937" y="546950"/>
                  </a:lnTo>
                  <a:lnTo>
                    <a:pt x="238620" y="547992"/>
                  </a:lnTo>
                  <a:lnTo>
                    <a:pt x="239750" y="547471"/>
                  </a:lnTo>
                  <a:lnTo>
                    <a:pt x="240322" y="547204"/>
                  </a:lnTo>
                  <a:lnTo>
                    <a:pt x="241769" y="545630"/>
                  </a:lnTo>
                  <a:lnTo>
                    <a:pt x="242176" y="545274"/>
                  </a:lnTo>
                  <a:lnTo>
                    <a:pt x="248793" y="537933"/>
                  </a:lnTo>
                  <a:lnTo>
                    <a:pt x="250952" y="535406"/>
                  </a:lnTo>
                  <a:lnTo>
                    <a:pt x="251675" y="533819"/>
                  </a:lnTo>
                  <a:close/>
                </a:path>
                <a:path w="1092834" h="2157095">
                  <a:moveTo>
                    <a:pt x="276059" y="1035215"/>
                  </a:moveTo>
                  <a:lnTo>
                    <a:pt x="273227" y="1035278"/>
                  </a:lnTo>
                  <a:lnTo>
                    <a:pt x="265899" y="1037374"/>
                  </a:lnTo>
                  <a:lnTo>
                    <a:pt x="268401" y="1035862"/>
                  </a:lnTo>
                  <a:lnTo>
                    <a:pt x="273291" y="1032586"/>
                  </a:lnTo>
                  <a:lnTo>
                    <a:pt x="272034" y="1032408"/>
                  </a:lnTo>
                  <a:lnTo>
                    <a:pt x="267627" y="1033322"/>
                  </a:lnTo>
                  <a:lnTo>
                    <a:pt x="265379" y="1034135"/>
                  </a:lnTo>
                  <a:lnTo>
                    <a:pt x="263423" y="1036078"/>
                  </a:lnTo>
                  <a:lnTo>
                    <a:pt x="263309" y="1036675"/>
                  </a:lnTo>
                  <a:lnTo>
                    <a:pt x="262356" y="1037209"/>
                  </a:lnTo>
                  <a:lnTo>
                    <a:pt x="257352" y="1040041"/>
                  </a:lnTo>
                  <a:lnTo>
                    <a:pt x="258483" y="1040244"/>
                  </a:lnTo>
                  <a:lnTo>
                    <a:pt x="269417" y="1038542"/>
                  </a:lnTo>
                  <a:lnTo>
                    <a:pt x="274320" y="1036751"/>
                  </a:lnTo>
                  <a:lnTo>
                    <a:pt x="274764" y="1036459"/>
                  </a:lnTo>
                  <a:lnTo>
                    <a:pt x="275336" y="1036193"/>
                  </a:lnTo>
                  <a:lnTo>
                    <a:pt x="276059" y="1035215"/>
                  </a:lnTo>
                  <a:close/>
                </a:path>
                <a:path w="1092834" h="2157095">
                  <a:moveTo>
                    <a:pt x="291045" y="1105662"/>
                  </a:moveTo>
                  <a:lnTo>
                    <a:pt x="286270" y="1107694"/>
                  </a:lnTo>
                  <a:lnTo>
                    <a:pt x="281609" y="1109967"/>
                  </a:lnTo>
                  <a:lnTo>
                    <a:pt x="274294" y="1111961"/>
                  </a:lnTo>
                  <a:lnTo>
                    <a:pt x="272516" y="1113358"/>
                  </a:lnTo>
                  <a:lnTo>
                    <a:pt x="272592" y="1114132"/>
                  </a:lnTo>
                  <a:lnTo>
                    <a:pt x="272732" y="1116088"/>
                  </a:lnTo>
                  <a:lnTo>
                    <a:pt x="275920" y="1115631"/>
                  </a:lnTo>
                  <a:lnTo>
                    <a:pt x="289509" y="1109421"/>
                  </a:lnTo>
                  <a:lnTo>
                    <a:pt x="290334" y="1108786"/>
                  </a:lnTo>
                  <a:lnTo>
                    <a:pt x="291045" y="1105662"/>
                  </a:lnTo>
                  <a:close/>
                </a:path>
                <a:path w="1092834" h="2157095">
                  <a:moveTo>
                    <a:pt x="291426" y="1105509"/>
                  </a:moveTo>
                  <a:lnTo>
                    <a:pt x="291084" y="1105560"/>
                  </a:lnTo>
                  <a:lnTo>
                    <a:pt x="291325" y="1105547"/>
                  </a:lnTo>
                  <a:close/>
                </a:path>
                <a:path w="1092834" h="2157095">
                  <a:moveTo>
                    <a:pt x="291452" y="1105496"/>
                  </a:moveTo>
                  <a:close/>
                </a:path>
                <a:path w="1092834" h="2157095">
                  <a:moveTo>
                    <a:pt x="300380" y="986205"/>
                  </a:moveTo>
                  <a:lnTo>
                    <a:pt x="296595" y="987971"/>
                  </a:lnTo>
                  <a:lnTo>
                    <a:pt x="294055" y="988847"/>
                  </a:lnTo>
                  <a:lnTo>
                    <a:pt x="279146" y="994041"/>
                  </a:lnTo>
                  <a:lnTo>
                    <a:pt x="277774" y="994943"/>
                  </a:lnTo>
                  <a:lnTo>
                    <a:pt x="276644" y="995807"/>
                  </a:lnTo>
                  <a:lnTo>
                    <a:pt x="277571" y="996061"/>
                  </a:lnTo>
                  <a:lnTo>
                    <a:pt x="280657" y="996670"/>
                  </a:lnTo>
                  <a:lnTo>
                    <a:pt x="286766" y="994029"/>
                  </a:lnTo>
                  <a:lnTo>
                    <a:pt x="293687" y="991501"/>
                  </a:lnTo>
                  <a:lnTo>
                    <a:pt x="296672" y="990206"/>
                  </a:lnTo>
                  <a:lnTo>
                    <a:pt x="299402" y="988796"/>
                  </a:lnTo>
                  <a:lnTo>
                    <a:pt x="300380" y="986205"/>
                  </a:lnTo>
                  <a:close/>
                </a:path>
                <a:path w="1092834" h="2157095">
                  <a:moveTo>
                    <a:pt x="318058" y="555193"/>
                  </a:moveTo>
                  <a:lnTo>
                    <a:pt x="316725" y="556069"/>
                  </a:lnTo>
                  <a:lnTo>
                    <a:pt x="315963" y="556526"/>
                  </a:lnTo>
                  <a:lnTo>
                    <a:pt x="314172" y="558152"/>
                  </a:lnTo>
                  <a:lnTo>
                    <a:pt x="310718" y="563562"/>
                  </a:lnTo>
                  <a:lnTo>
                    <a:pt x="307225" y="567232"/>
                  </a:lnTo>
                  <a:lnTo>
                    <a:pt x="302234" y="570395"/>
                  </a:lnTo>
                  <a:lnTo>
                    <a:pt x="300761" y="572109"/>
                  </a:lnTo>
                  <a:lnTo>
                    <a:pt x="298704" y="574776"/>
                  </a:lnTo>
                  <a:lnTo>
                    <a:pt x="298170" y="576072"/>
                  </a:lnTo>
                  <a:lnTo>
                    <a:pt x="301840" y="574903"/>
                  </a:lnTo>
                  <a:lnTo>
                    <a:pt x="305866" y="571360"/>
                  </a:lnTo>
                  <a:lnTo>
                    <a:pt x="311213" y="564540"/>
                  </a:lnTo>
                  <a:lnTo>
                    <a:pt x="312559" y="563537"/>
                  </a:lnTo>
                  <a:lnTo>
                    <a:pt x="313817" y="562140"/>
                  </a:lnTo>
                  <a:lnTo>
                    <a:pt x="316407" y="557657"/>
                  </a:lnTo>
                  <a:lnTo>
                    <a:pt x="316877" y="556806"/>
                  </a:lnTo>
                  <a:lnTo>
                    <a:pt x="318058" y="555193"/>
                  </a:lnTo>
                  <a:close/>
                </a:path>
                <a:path w="1092834" h="2157095">
                  <a:moveTo>
                    <a:pt x="356273" y="423049"/>
                  </a:moveTo>
                  <a:lnTo>
                    <a:pt x="355815" y="423214"/>
                  </a:lnTo>
                  <a:lnTo>
                    <a:pt x="355434" y="423227"/>
                  </a:lnTo>
                  <a:lnTo>
                    <a:pt x="354863" y="423621"/>
                  </a:lnTo>
                  <a:lnTo>
                    <a:pt x="350926" y="426643"/>
                  </a:lnTo>
                  <a:lnTo>
                    <a:pt x="350342" y="427050"/>
                  </a:lnTo>
                  <a:lnTo>
                    <a:pt x="349516" y="427482"/>
                  </a:lnTo>
                  <a:lnTo>
                    <a:pt x="349618" y="426542"/>
                  </a:lnTo>
                  <a:lnTo>
                    <a:pt x="350761" y="425348"/>
                  </a:lnTo>
                  <a:lnTo>
                    <a:pt x="353263" y="423113"/>
                  </a:lnTo>
                  <a:lnTo>
                    <a:pt x="354634" y="421843"/>
                  </a:lnTo>
                  <a:lnTo>
                    <a:pt x="355079" y="420408"/>
                  </a:lnTo>
                  <a:lnTo>
                    <a:pt x="354965" y="420243"/>
                  </a:lnTo>
                  <a:lnTo>
                    <a:pt x="350316" y="423049"/>
                  </a:lnTo>
                  <a:lnTo>
                    <a:pt x="343433" y="430212"/>
                  </a:lnTo>
                  <a:lnTo>
                    <a:pt x="341185" y="434467"/>
                  </a:lnTo>
                  <a:lnTo>
                    <a:pt x="340588" y="435584"/>
                  </a:lnTo>
                  <a:lnTo>
                    <a:pt x="341299" y="435368"/>
                  </a:lnTo>
                  <a:lnTo>
                    <a:pt x="341972" y="435114"/>
                  </a:lnTo>
                  <a:lnTo>
                    <a:pt x="345719" y="433882"/>
                  </a:lnTo>
                  <a:lnTo>
                    <a:pt x="351155" y="427532"/>
                  </a:lnTo>
                  <a:lnTo>
                    <a:pt x="355790" y="423887"/>
                  </a:lnTo>
                  <a:lnTo>
                    <a:pt x="356273" y="423049"/>
                  </a:lnTo>
                  <a:close/>
                </a:path>
                <a:path w="1092834" h="2157095">
                  <a:moveTo>
                    <a:pt x="401789" y="371525"/>
                  </a:moveTo>
                  <a:lnTo>
                    <a:pt x="397014" y="375475"/>
                  </a:lnTo>
                  <a:lnTo>
                    <a:pt x="394804" y="375704"/>
                  </a:lnTo>
                  <a:lnTo>
                    <a:pt x="393331" y="376478"/>
                  </a:lnTo>
                  <a:lnTo>
                    <a:pt x="391998" y="377151"/>
                  </a:lnTo>
                  <a:lnTo>
                    <a:pt x="391617" y="377329"/>
                  </a:lnTo>
                  <a:lnTo>
                    <a:pt x="390753" y="378206"/>
                  </a:lnTo>
                  <a:lnTo>
                    <a:pt x="390105" y="378764"/>
                  </a:lnTo>
                  <a:lnTo>
                    <a:pt x="389305" y="379844"/>
                  </a:lnTo>
                  <a:lnTo>
                    <a:pt x="388429" y="381330"/>
                  </a:lnTo>
                  <a:lnTo>
                    <a:pt x="385572" y="384378"/>
                  </a:lnTo>
                  <a:lnTo>
                    <a:pt x="388594" y="383616"/>
                  </a:lnTo>
                  <a:lnTo>
                    <a:pt x="387946" y="386207"/>
                  </a:lnTo>
                  <a:lnTo>
                    <a:pt x="394030" y="380961"/>
                  </a:lnTo>
                  <a:lnTo>
                    <a:pt x="397789" y="377926"/>
                  </a:lnTo>
                  <a:lnTo>
                    <a:pt x="401789" y="371525"/>
                  </a:lnTo>
                  <a:close/>
                </a:path>
                <a:path w="1092834" h="2157095">
                  <a:moveTo>
                    <a:pt x="408711" y="518604"/>
                  </a:moveTo>
                  <a:lnTo>
                    <a:pt x="408190" y="518858"/>
                  </a:lnTo>
                  <a:lnTo>
                    <a:pt x="406171" y="520509"/>
                  </a:lnTo>
                  <a:lnTo>
                    <a:pt x="404380" y="522147"/>
                  </a:lnTo>
                  <a:lnTo>
                    <a:pt x="400278" y="525170"/>
                  </a:lnTo>
                  <a:lnTo>
                    <a:pt x="400392" y="524459"/>
                  </a:lnTo>
                  <a:lnTo>
                    <a:pt x="403059" y="520801"/>
                  </a:lnTo>
                  <a:lnTo>
                    <a:pt x="404329" y="518947"/>
                  </a:lnTo>
                  <a:lnTo>
                    <a:pt x="399681" y="521804"/>
                  </a:lnTo>
                  <a:lnTo>
                    <a:pt x="398551" y="523011"/>
                  </a:lnTo>
                  <a:lnTo>
                    <a:pt x="396379" y="526961"/>
                  </a:lnTo>
                  <a:lnTo>
                    <a:pt x="396024" y="529132"/>
                  </a:lnTo>
                  <a:lnTo>
                    <a:pt x="390829" y="534670"/>
                  </a:lnTo>
                  <a:lnTo>
                    <a:pt x="408444" y="519150"/>
                  </a:lnTo>
                  <a:lnTo>
                    <a:pt x="408711" y="518604"/>
                  </a:lnTo>
                  <a:close/>
                </a:path>
                <a:path w="1092834" h="2157095">
                  <a:moveTo>
                    <a:pt x="413550" y="711263"/>
                  </a:moveTo>
                  <a:lnTo>
                    <a:pt x="412013" y="711174"/>
                  </a:lnTo>
                  <a:lnTo>
                    <a:pt x="403948" y="711542"/>
                  </a:lnTo>
                  <a:lnTo>
                    <a:pt x="395046" y="715060"/>
                  </a:lnTo>
                  <a:lnTo>
                    <a:pt x="386930" y="717359"/>
                  </a:lnTo>
                  <a:lnTo>
                    <a:pt x="385940" y="717651"/>
                  </a:lnTo>
                  <a:lnTo>
                    <a:pt x="385432" y="717981"/>
                  </a:lnTo>
                  <a:lnTo>
                    <a:pt x="384987" y="718197"/>
                  </a:lnTo>
                  <a:lnTo>
                    <a:pt x="385445" y="718235"/>
                  </a:lnTo>
                  <a:lnTo>
                    <a:pt x="385800" y="718439"/>
                  </a:lnTo>
                  <a:lnTo>
                    <a:pt x="386549" y="718235"/>
                  </a:lnTo>
                  <a:lnTo>
                    <a:pt x="391998" y="716673"/>
                  </a:lnTo>
                  <a:lnTo>
                    <a:pt x="396671" y="715772"/>
                  </a:lnTo>
                  <a:lnTo>
                    <a:pt x="404482" y="714781"/>
                  </a:lnTo>
                  <a:lnTo>
                    <a:pt x="413308" y="712127"/>
                  </a:lnTo>
                  <a:lnTo>
                    <a:pt x="413550" y="711263"/>
                  </a:lnTo>
                  <a:close/>
                </a:path>
                <a:path w="1092834" h="2157095">
                  <a:moveTo>
                    <a:pt x="413791" y="712000"/>
                  </a:moveTo>
                  <a:lnTo>
                    <a:pt x="413486" y="712089"/>
                  </a:lnTo>
                  <a:lnTo>
                    <a:pt x="413308" y="712139"/>
                  </a:lnTo>
                  <a:lnTo>
                    <a:pt x="413448" y="712190"/>
                  </a:lnTo>
                  <a:lnTo>
                    <a:pt x="413791" y="712000"/>
                  </a:lnTo>
                  <a:close/>
                </a:path>
                <a:path w="1092834" h="2157095">
                  <a:moveTo>
                    <a:pt x="427456" y="488772"/>
                  </a:moveTo>
                  <a:lnTo>
                    <a:pt x="426415" y="489305"/>
                  </a:lnTo>
                  <a:lnTo>
                    <a:pt x="419684" y="495452"/>
                  </a:lnTo>
                  <a:lnTo>
                    <a:pt x="417728" y="495439"/>
                  </a:lnTo>
                  <a:lnTo>
                    <a:pt x="416801" y="493166"/>
                  </a:lnTo>
                  <a:lnTo>
                    <a:pt x="416382" y="492772"/>
                  </a:lnTo>
                  <a:lnTo>
                    <a:pt x="413689" y="495058"/>
                  </a:lnTo>
                  <a:lnTo>
                    <a:pt x="412521" y="496100"/>
                  </a:lnTo>
                  <a:lnTo>
                    <a:pt x="410591" y="498297"/>
                  </a:lnTo>
                  <a:lnTo>
                    <a:pt x="410083" y="499579"/>
                  </a:lnTo>
                  <a:lnTo>
                    <a:pt x="414642" y="496785"/>
                  </a:lnTo>
                  <a:lnTo>
                    <a:pt x="413321" y="499821"/>
                  </a:lnTo>
                  <a:lnTo>
                    <a:pt x="413283" y="501142"/>
                  </a:lnTo>
                  <a:lnTo>
                    <a:pt x="414096" y="502158"/>
                  </a:lnTo>
                  <a:lnTo>
                    <a:pt x="414959" y="502373"/>
                  </a:lnTo>
                  <a:lnTo>
                    <a:pt x="418947" y="496633"/>
                  </a:lnTo>
                  <a:lnTo>
                    <a:pt x="419747" y="496417"/>
                  </a:lnTo>
                  <a:lnTo>
                    <a:pt x="421690" y="495287"/>
                  </a:lnTo>
                  <a:lnTo>
                    <a:pt x="422833" y="494766"/>
                  </a:lnTo>
                  <a:lnTo>
                    <a:pt x="425564" y="492480"/>
                  </a:lnTo>
                  <a:lnTo>
                    <a:pt x="426681" y="490893"/>
                  </a:lnTo>
                  <a:lnTo>
                    <a:pt x="427088" y="489775"/>
                  </a:lnTo>
                  <a:lnTo>
                    <a:pt x="427456" y="488772"/>
                  </a:lnTo>
                  <a:close/>
                </a:path>
                <a:path w="1092834" h="2157095">
                  <a:moveTo>
                    <a:pt x="483235" y="642785"/>
                  </a:moveTo>
                  <a:lnTo>
                    <a:pt x="483057" y="643013"/>
                  </a:lnTo>
                  <a:lnTo>
                    <a:pt x="483235" y="642785"/>
                  </a:lnTo>
                  <a:close/>
                </a:path>
                <a:path w="1092834" h="2157095">
                  <a:moveTo>
                    <a:pt x="483374" y="642569"/>
                  </a:moveTo>
                  <a:lnTo>
                    <a:pt x="483235" y="642785"/>
                  </a:lnTo>
                  <a:lnTo>
                    <a:pt x="483374" y="642569"/>
                  </a:lnTo>
                  <a:close/>
                </a:path>
                <a:path w="1092834" h="2157095">
                  <a:moveTo>
                    <a:pt x="490575" y="637679"/>
                  </a:moveTo>
                  <a:lnTo>
                    <a:pt x="489521" y="637235"/>
                  </a:lnTo>
                  <a:lnTo>
                    <a:pt x="486003" y="640105"/>
                  </a:lnTo>
                  <a:lnTo>
                    <a:pt x="484492" y="641667"/>
                  </a:lnTo>
                  <a:lnTo>
                    <a:pt x="483082" y="643013"/>
                  </a:lnTo>
                  <a:lnTo>
                    <a:pt x="481241" y="646645"/>
                  </a:lnTo>
                  <a:lnTo>
                    <a:pt x="477494" y="650417"/>
                  </a:lnTo>
                  <a:lnTo>
                    <a:pt x="473354" y="654723"/>
                  </a:lnTo>
                  <a:lnTo>
                    <a:pt x="472973" y="655358"/>
                  </a:lnTo>
                  <a:lnTo>
                    <a:pt x="472541" y="655916"/>
                  </a:lnTo>
                  <a:lnTo>
                    <a:pt x="473290" y="655574"/>
                  </a:lnTo>
                  <a:lnTo>
                    <a:pt x="478853" y="652360"/>
                  </a:lnTo>
                  <a:lnTo>
                    <a:pt x="485597" y="645655"/>
                  </a:lnTo>
                  <a:lnTo>
                    <a:pt x="490575" y="637679"/>
                  </a:lnTo>
                  <a:close/>
                </a:path>
                <a:path w="1092834" h="2157095">
                  <a:moveTo>
                    <a:pt x="547065" y="2038667"/>
                  </a:moveTo>
                  <a:lnTo>
                    <a:pt x="544969" y="2039150"/>
                  </a:lnTo>
                  <a:lnTo>
                    <a:pt x="543496" y="2039442"/>
                  </a:lnTo>
                  <a:lnTo>
                    <a:pt x="541350" y="2042617"/>
                  </a:lnTo>
                  <a:lnTo>
                    <a:pt x="539140" y="2044865"/>
                  </a:lnTo>
                  <a:lnTo>
                    <a:pt x="533438" y="2051367"/>
                  </a:lnTo>
                  <a:lnTo>
                    <a:pt x="533755" y="2053234"/>
                  </a:lnTo>
                  <a:lnTo>
                    <a:pt x="532041" y="2056599"/>
                  </a:lnTo>
                  <a:lnTo>
                    <a:pt x="532701" y="2056599"/>
                  </a:lnTo>
                  <a:lnTo>
                    <a:pt x="533069" y="2056269"/>
                  </a:lnTo>
                  <a:lnTo>
                    <a:pt x="536130" y="2053412"/>
                  </a:lnTo>
                  <a:lnTo>
                    <a:pt x="539089" y="2050364"/>
                  </a:lnTo>
                  <a:lnTo>
                    <a:pt x="542366" y="2044763"/>
                  </a:lnTo>
                  <a:lnTo>
                    <a:pt x="543521" y="2042655"/>
                  </a:lnTo>
                  <a:lnTo>
                    <a:pt x="547065" y="2038667"/>
                  </a:lnTo>
                  <a:close/>
                </a:path>
                <a:path w="1092834" h="2157095">
                  <a:moveTo>
                    <a:pt x="563778" y="2013394"/>
                  </a:moveTo>
                  <a:lnTo>
                    <a:pt x="563397" y="2012378"/>
                  </a:lnTo>
                  <a:lnTo>
                    <a:pt x="563219" y="2011743"/>
                  </a:lnTo>
                  <a:lnTo>
                    <a:pt x="561225" y="2013877"/>
                  </a:lnTo>
                  <a:lnTo>
                    <a:pt x="555752" y="2018245"/>
                  </a:lnTo>
                  <a:lnTo>
                    <a:pt x="555117" y="2017331"/>
                  </a:lnTo>
                  <a:lnTo>
                    <a:pt x="554748" y="2016810"/>
                  </a:lnTo>
                  <a:lnTo>
                    <a:pt x="552742" y="2018779"/>
                  </a:lnTo>
                  <a:lnTo>
                    <a:pt x="550735" y="2022487"/>
                  </a:lnTo>
                  <a:lnTo>
                    <a:pt x="549986" y="2024392"/>
                  </a:lnTo>
                  <a:lnTo>
                    <a:pt x="547293" y="2028240"/>
                  </a:lnTo>
                  <a:lnTo>
                    <a:pt x="547217" y="2029206"/>
                  </a:lnTo>
                  <a:lnTo>
                    <a:pt x="552208" y="2024583"/>
                  </a:lnTo>
                  <a:lnTo>
                    <a:pt x="555891" y="2022500"/>
                  </a:lnTo>
                  <a:lnTo>
                    <a:pt x="561073" y="2015540"/>
                  </a:lnTo>
                  <a:lnTo>
                    <a:pt x="563778" y="2013394"/>
                  </a:lnTo>
                  <a:close/>
                </a:path>
                <a:path w="1092834" h="2157095">
                  <a:moveTo>
                    <a:pt x="596557" y="115404"/>
                  </a:moveTo>
                  <a:lnTo>
                    <a:pt x="596544" y="114566"/>
                  </a:lnTo>
                  <a:lnTo>
                    <a:pt x="595083" y="115646"/>
                  </a:lnTo>
                  <a:lnTo>
                    <a:pt x="590435" y="119316"/>
                  </a:lnTo>
                  <a:lnTo>
                    <a:pt x="587324" y="120942"/>
                  </a:lnTo>
                  <a:lnTo>
                    <a:pt x="583730" y="125361"/>
                  </a:lnTo>
                  <a:lnTo>
                    <a:pt x="582561" y="126758"/>
                  </a:lnTo>
                  <a:lnTo>
                    <a:pt x="581126" y="128409"/>
                  </a:lnTo>
                  <a:lnTo>
                    <a:pt x="581431" y="129006"/>
                  </a:lnTo>
                  <a:lnTo>
                    <a:pt x="581723" y="129070"/>
                  </a:lnTo>
                  <a:lnTo>
                    <a:pt x="581901" y="129247"/>
                  </a:lnTo>
                  <a:lnTo>
                    <a:pt x="585736" y="128308"/>
                  </a:lnTo>
                  <a:lnTo>
                    <a:pt x="588251" y="126149"/>
                  </a:lnTo>
                  <a:lnTo>
                    <a:pt x="593940" y="119278"/>
                  </a:lnTo>
                  <a:lnTo>
                    <a:pt x="595147" y="117805"/>
                  </a:lnTo>
                  <a:lnTo>
                    <a:pt x="596531" y="116230"/>
                  </a:lnTo>
                  <a:lnTo>
                    <a:pt x="596557" y="115404"/>
                  </a:lnTo>
                  <a:close/>
                </a:path>
                <a:path w="1092834" h="2157095">
                  <a:moveTo>
                    <a:pt x="598639" y="122669"/>
                  </a:moveTo>
                  <a:lnTo>
                    <a:pt x="598424" y="122821"/>
                  </a:lnTo>
                  <a:lnTo>
                    <a:pt x="598576" y="122745"/>
                  </a:lnTo>
                  <a:close/>
                </a:path>
                <a:path w="1092834" h="2157095">
                  <a:moveTo>
                    <a:pt x="599198" y="123558"/>
                  </a:moveTo>
                  <a:lnTo>
                    <a:pt x="598436" y="122885"/>
                  </a:lnTo>
                  <a:lnTo>
                    <a:pt x="595477" y="126111"/>
                  </a:lnTo>
                  <a:lnTo>
                    <a:pt x="592543" y="129120"/>
                  </a:lnTo>
                  <a:lnTo>
                    <a:pt x="588162" y="132232"/>
                  </a:lnTo>
                  <a:lnTo>
                    <a:pt x="586460" y="133908"/>
                  </a:lnTo>
                  <a:lnTo>
                    <a:pt x="584784" y="137223"/>
                  </a:lnTo>
                  <a:lnTo>
                    <a:pt x="584238" y="138938"/>
                  </a:lnTo>
                  <a:lnTo>
                    <a:pt x="585127" y="139319"/>
                  </a:lnTo>
                  <a:lnTo>
                    <a:pt x="585330" y="139382"/>
                  </a:lnTo>
                  <a:lnTo>
                    <a:pt x="586143" y="138861"/>
                  </a:lnTo>
                  <a:lnTo>
                    <a:pt x="590384" y="135394"/>
                  </a:lnTo>
                  <a:lnTo>
                    <a:pt x="593953" y="131762"/>
                  </a:lnTo>
                  <a:lnTo>
                    <a:pt x="598995" y="125171"/>
                  </a:lnTo>
                  <a:lnTo>
                    <a:pt x="599198" y="123558"/>
                  </a:lnTo>
                  <a:close/>
                </a:path>
                <a:path w="1092834" h="2157095">
                  <a:moveTo>
                    <a:pt x="608482" y="954798"/>
                  </a:moveTo>
                  <a:lnTo>
                    <a:pt x="600544" y="955852"/>
                  </a:lnTo>
                  <a:lnTo>
                    <a:pt x="600481" y="955078"/>
                  </a:lnTo>
                  <a:lnTo>
                    <a:pt x="604393" y="952398"/>
                  </a:lnTo>
                  <a:lnTo>
                    <a:pt x="604926" y="951687"/>
                  </a:lnTo>
                  <a:lnTo>
                    <a:pt x="605332" y="951064"/>
                  </a:lnTo>
                  <a:lnTo>
                    <a:pt x="605497" y="950849"/>
                  </a:lnTo>
                  <a:lnTo>
                    <a:pt x="604685" y="950747"/>
                  </a:lnTo>
                  <a:lnTo>
                    <a:pt x="603402" y="951026"/>
                  </a:lnTo>
                  <a:lnTo>
                    <a:pt x="602157" y="951534"/>
                  </a:lnTo>
                  <a:lnTo>
                    <a:pt x="599617" y="953096"/>
                  </a:lnTo>
                  <a:lnTo>
                    <a:pt x="598932" y="954049"/>
                  </a:lnTo>
                  <a:lnTo>
                    <a:pt x="600075" y="956487"/>
                  </a:lnTo>
                  <a:lnTo>
                    <a:pt x="600100" y="958443"/>
                  </a:lnTo>
                  <a:lnTo>
                    <a:pt x="597738" y="961237"/>
                  </a:lnTo>
                  <a:lnTo>
                    <a:pt x="598678" y="961898"/>
                  </a:lnTo>
                  <a:lnTo>
                    <a:pt x="600494" y="960310"/>
                  </a:lnTo>
                  <a:lnTo>
                    <a:pt x="601548" y="959383"/>
                  </a:lnTo>
                  <a:lnTo>
                    <a:pt x="603059" y="958456"/>
                  </a:lnTo>
                  <a:lnTo>
                    <a:pt x="608393" y="955675"/>
                  </a:lnTo>
                  <a:lnTo>
                    <a:pt x="608482" y="954798"/>
                  </a:lnTo>
                  <a:close/>
                </a:path>
                <a:path w="1092834" h="2157095">
                  <a:moveTo>
                    <a:pt x="616165" y="84569"/>
                  </a:moveTo>
                  <a:lnTo>
                    <a:pt x="615988" y="84632"/>
                  </a:lnTo>
                  <a:lnTo>
                    <a:pt x="615873" y="84797"/>
                  </a:lnTo>
                  <a:lnTo>
                    <a:pt x="615784" y="84924"/>
                  </a:lnTo>
                  <a:lnTo>
                    <a:pt x="616153" y="84683"/>
                  </a:lnTo>
                  <a:close/>
                </a:path>
                <a:path w="1092834" h="2157095">
                  <a:moveTo>
                    <a:pt x="623392" y="215887"/>
                  </a:moveTo>
                  <a:lnTo>
                    <a:pt x="623163" y="216001"/>
                  </a:lnTo>
                  <a:lnTo>
                    <a:pt x="622998" y="216077"/>
                  </a:lnTo>
                  <a:lnTo>
                    <a:pt x="622706" y="216306"/>
                  </a:lnTo>
                  <a:lnTo>
                    <a:pt x="622427" y="216750"/>
                  </a:lnTo>
                  <a:lnTo>
                    <a:pt x="622769" y="216420"/>
                  </a:lnTo>
                  <a:lnTo>
                    <a:pt x="623049" y="216204"/>
                  </a:lnTo>
                  <a:lnTo>
                    <a:pt x="623392" y="215887"/>
                  </a:lnTo>
                  <a:close/>
                </a:path>
                <a:path w="1092834" h="2157095">
                  <a:moveTo>
                    <a:pt x="624293" y="69291"/>
                  </a:moveTo>
                  <a:lnTo>
                    <a:pt x="624052" y="69062"/>
                  </a:lnTo>
                  <a:lnTo>
                    <a:pt x="624052" y="68770"/>
                  </a:lnTo>
                  <a:lnTo>
                    <a:pt x="623430" y="69354"/>
                  </a:lnTo>
                  <a:lnTo>
                    <a:pt x="622490" y="70104"/>
                  </a:lnTo>
                  <a:lnTo>
                    <a:pt x="620356" y="73164"/>
                  </a:lnTo>
                  <a:lnTo>
                    <a:pt x="618515" y="75272"/>
                  </a:lnTo>
                  <a:lnTo>
                    <a:pt x="611378" y="81838"/>
                  </a:lnTo>
                  <a:lnTo>
                    <a:pt x="610603" y="83616"/>
                  </a:lnTo>
                  <a:lnTo>
                    <a:pt x="612038" y="84315"/>
                  </a:lnTo>
                  <a:lnTo>
                    <a:pt x="613079" y="84772"/>
                  </a:lnTo>
                  <a:lnTo>
                    <a:pt x="616127" y="82829"/>
                  </a:lnTo>
                  <a:lnTo>
                    <a:pt x="616089" y="84505"/>
                  </a:lnTo>
                  <a:lnTo>
                    <a:pt x="617905" y="82054"/>
                  </a:lnTo>
                  <a:lnTo>
                    <a:pt x="620699" y="78765"/>
                  </a:lnTo>
                  <a:lnTo>
                    <a:pt x="619455" y="76593"/>
                  </a:lnTo>
                  <a:lnTo>
                    <a:pt x="620395" y="74206"/>
                  </a:lnTo>
                  <a:lnTo>
                    <a:pt x="624027" y="69634"/>
                  </a:lnTo>
                  <a:lnTo>
                    <a:pt x="624293" y="69291"/>
                  </a:lnTo>
                  <a:close/>
                </a:path>
                <a:path w="1092834" h="2157095">
                  <a:moveTo>
                    <a:pt x="637997" y="2043709"/>
                  </a:moveTo>
                  <a:lnTo>
                    <a:pt x="635063" y="2046884"/>
                  </a:lnTo>
                  <a:lnTo>
                    <a:pt x="633831" y="2047887"/>
                  </a:lnTo>
                  <a:lnTo>
                    <a:pt x="626910" y="2053894"/>
                  </a:lnTo>
                  <a:lnTo>
                    <a:pt x="624281" y="2056218"/>
                  </a:lnTo>
                  <a:lnTo>
                    <a:pt x="622376" y="2059292"/>
                  </a:lnTo>
                  <a:lnTo>
                    <a:pt x="623189" y="2060117"/>
                  </a:lnTo>
                  <a:lnTo>
                    <a:pt x="623544" y="2060016"/>
                  </a:lnTo>
                  <a:lnTo>
                    <a:pt x="623989" y="2060244"/>
                  </a:lnTo>
                  <a:lnTo>
                    <a:pt x="627316" y="2057527"/>
                  </a:lnTo>
                  <a:lnTo>
                    <a:pt x="629932" y="2055317"/>
                  </a:lnTo>
                  <a:lnTo>
                    <a:pt x="635850" y="2049805"/>
                  </a:lnTo>
                  <a:lnTo>
                    <a:pt x="636244" y="2047646"/>
                  </a:lnTo>
                  <a:lnTo>
                    <a:pt x="637997" y="2043709"/>
                  </a:lnTo>
                  <a:close/>
                </a:path>
                <a:path w="1092834" h="2157095">
                  <a:moveTo>
                    <a:pt x="642505" y="203365"/>
                  </a:moveTo>
                  <a:lnTo>
                    <a:pt x="638162" y="203746"/>
                  </a:lnTo>
                  <a:lnTo>
                    <a:pt x="631748" y="208013"/>
                  </a:lnTo>
                  <a:lnTo>
                    <a:pt x="623392" y="215887"/>
                  </a:lnTo>
                  <a:lnTo>
                    <a:pt x="624598" y="215201"/>
                  </a:lnTo>
                  <a:lnTo>
                    <a:pt x="624840" y="215836"/>
                  </a:lnTo>
                  <a:lnTo>
                    <a:pt x="629094" y="213271"/>
                  </a:lnTo>
                  <a:lnTo>
                    <a:pt x="629551" y="214884"/>
                  </a:lnTo>
                  <a:lnTo>
                    <a:pt x="632053" y="213525"/>
                  </a:lnTo>
                  <a:lnTo>
                    <a:pt x="635228" y="211810"/>
                  </a:lnTo>
                  <a:lnTo>
                    <a:pt x="638759" y="206133"/>
                  </a:lnTo>
                  <a:lnTo>
                    <a:pt x="642505" y="203365"/>
                  </a:lnTo>
                  <a:close/>
                </a:path>
                <a:path w="1092834" h="2157095">
                  <a:moveTo>
                    <a:pt x="642772" y="203136"/>
                  </a:moveTo>
                  <a:lnTo>
                    <a:pt x="642594" y="203301"/>
                  </a:lnTo>
                  <a:lnTo>
                    <a:pt x="642772" y="203136"/>
                  </a:lnTo>
                  <a:close/>
                </a:path>
                <a:path w="1092834" h="2157095">
                  <a:moveTo>
                    <a:pt x="655637" y="1028903"/>
                  </a:moveTo>
                  <a:lnTo>
                    <a:pt x="653034" y="1028839"/>
                  </a:lnTo>
                  <a:lnTo>
                    <a:pt x="653529" y="1027696"/>
                  </a:lnTo>
                  <a:lnTo>
                    <a:pt x="653770" y="1026579"/>
                  </a:lnTo>
                  <a:lnTo>
                    <a:pt x="654227" y="1024775"/>
                  </a:lnTo>
                  <a:lnTo>
                    <a:pt x="653097" y="1024877"/>
                  </a:lnTo>
                  <a:lnTo>
                    <a:pt x="647763" y="1026820"/>
                  </a:lnTo>
                  <a:lnTo>
                    <a:pt x="638898" y="1030198"/>
                  </a:lnTo>
                  <a:lnTo>
                    <a:pt x="638009" y="1030744"/>
                  </a:lnTo>
                  <a:lnTo>
                    <a:pt x="637438" y="1032002"/>
                  </a:lnTo>
                  <a:lnTo>
                    <a:pt x="643229" y="1032421"/>
                  </a:lnTo>
                  <a:lnTo>
                    <a:pt x="646315" y="1031582"/>
                  </a:lnTo>
                  <a:lnTo>
                    <a:pt x="655637" y="1028903"/>
                  </a:lnTo>
                  <a:close/>
                </a:path>
                <a:path w="1092834" h="2157095">
                  <a:moveTo>
                    <a:pt x="656069" y="1028776"/>
                  </a:moveTo>
                  <a:lnTo>
                    <a:pt x="655929" y="1028814"/>
                  </a:lnTo>
                  <a:lnTo>
                    <a:pt x="655789" y="1028852"/>
                  </a:lnTo>
                  <a:lnTo>
                    <a:pt x="655637" y="1028903"/>
                  </a:lnTo>
                  <a:lnTo>
                    <a:pt x="655815" y="1028915"/>
                  </a:lnTo>
                  <a:lnTo>
                    <a:pt x="656069" y="1028776"/>
                  </a:lnTo>
                  <a:close/>
                </a:path>
                <a:path w="1092834" h="2157095">
                  <a:moveTo>
                    <a:pt x="686041" y="127952"/>
                  </a:moveTo>
                  <a:close/>
                </a:path>
                <a:path w="1092834" h="2157095">
                  <a:moveTo>
                    <a:pt x="694702" y="123317"/>
                  </a:moveTo>
                  <a:lnTo>
                    <a:pt x="693369" y="124294"/>
                  </a:lnTo>
                  <a:lnTo>
                    <a:pt x="689711" y="126631"/>
                  </a:lnTo>
                  <a:lnTo>
                    <a:pt x="687514" y="127838"/>
                  </a:lnTo>
                  <a:lnTo>
                    <a:pt x="686015" y="128028"/>
                  </a:lnTo>
                  <a:lnTo>
                    <a:pt x="685342" y="129590"/>
                  </a:lnTo>
                  <a:lnTo>
                    <a:pt x="684403" y="131267"/>
                  </a:lnTo>
                  <a:lnTo>
                    <a:pt x="680885" y="135775"/>
                  </a:lnTo>
                  <a:lnTo>
                    <a:pt x="677214" y="139560"/>
                  </a:lnTo>
                  <a:lnTo>
                    <a:pt x="678802" y="139560"/>
                  </a:lnTo>
                  <a:lnTo>
                    <a:pt x="679869" y="139598"/>
                  </a:lnTo>
                  <a:lnTo>
                    <a:pt x="683145" y="136283"/>
                  </a:lnTo>
                  <a:lnTo>
                    <a:pt x="685520" y="134035"/>
                  </a:lnTo>
                  <a:lnTo>
                    <a:pt x="690702" y="129019"/>
                  </a:lnTo>
                  <a:lnTo>
                    <a:pt x="692150" y="127584"/>
                  </a:lnTo>
                  <a:lnTo>
                    <a:pt x="693369" y="126047"/>
                  </a:lnTo>
                  <a:lnTo>
                    <a:pt x="694702" y="123317"/>
                  </a:lnTo>
                  <a:close/>
                </a:path>
                <a:path w="1092834" h="2157095">
                  <a:moveTo>
                    <a:pt x="695807" y="0"/>
                  </a:moveTo>
                  <a:lnTo>
                    <a:pt x="692670" y="419"/>
                  </a:lnTo>
                  <a:lnTo>
                    <a:pt x="692035" y="1854"/>
                  </a:lnTo>
                  <a:lnTo>
                    <a:pt x="691629" y="3111"/>
                  </a:lnTo>
                  <a:lnTo>
                    <a:pt x="692251" y="3517"/>
                  </a:lnTo>
                  <a:lnTo>
                    <a:pt x="693381" y="2387"/>
                  </a:lnTo>
                  <a:lnTo>
                    <a:pt x="695807" y="0"/>
                  </a:lnTo>
                  <a:close/>
                </a:path>
                <a:path w="1092834" h="2157095">
                  <a:moveTo>
                    <a:pt x="705929" y="1961248"/>
                  </a:moveTo>
                  <a:lnTo>
                    <a:pt x="705561" y="1961413"/>
                  </a:lnTo>
                  <a:lnTo>
                    <a:pt x="703999" y="1962111"/>
                  </a:lnTo>
                  <a:lnTo>
                    <a:pt x="702005" y="1963127"/>
                  </a:lnTo>
                  <a:lnTo>
                    <a:pt x="695096" y="1968385"/>
                  </a:lnTo>
                  <a:lnTo>
                    <a:pt x="690829" y="1971738"/>
                  </a:lnTo>
                  <a:lnTo>
                    <a:pt x="686079" y="1979942"/>
                  </a:lnTo>
                  <a:lnTo>
                    <a:pt x="682688" y="1983943"/>
                  </a:lnTo>
                  <a:lnTo>
                    <a:pt x="685330" y="1983892"/>
                  </a:lnTo>
                  <a:lnTo>
                    <a:pt x="687349" y="1979790"/>
                  </a:lnTo>
                  <a:lnTo>
                    <a:pt x="694817" y="1972271"/>
                  </a:lnTo>
                  <a:lnTo>
                    <a:pt x="700252" y="1967344"/>
                  </a:lnTo>
                  <a:lnTo>
                    <a:pt x="705624" y="1961438"/>
                  </a:lnTo>
                  <a:lnTo>
                    <a:pt x="705929" y="1961248"/>
                  </a:lnTo>
                  <a:close/>
                </a:path>
                <a:path w="1092834" h="2157095">
                  <a:moveTo>
                    <a:pt x="711619" y="923467"/>
                  </a:moveTo>
                  <a:lnTo>
                    <a:pt x="711174" y="923518"/>
                  </a:lnTo>
                  <a:lnTo>
                    <a:pt x="711327" y="923544"/>
                  </a:lnTo>
                  <a:lnTo>
                    <a:pt x="711479" y="923531"/>
                  </a:lnTo>
                  <a:lnTo>
                    <a:pt x="711619" y="923467"/>
                  </a:lnTo>
                  <a:close/>
                </a:path>
                <a:path w="1092834" h="2157095">
                  <a:moveTo>
                    <a:pt x="719556" y="1941703"/>
                  </a:moveTo>
                  <a:lnTo>
                    <a:pt x="714692" y="1944497"/>
                  </a:lnTo>
                  <a:lnTo>
                    <a:pt x="707720" y="1950859"/>
                  </a:lnTo>
                  <a:lnTo>
                    <a:pt x="704519" y="1950427"/>
                  </a:lnTo>
                  <a:lnTo>
                    <a:pt x="703440" y="1951393"/>
                  </a:lnTo>
                  <a:lnTo>
                    <a:pt x="702386" y="1952574"/>
                  </a:lnTo>
                  <a:lnTo>
                    <a:pt x="701624" y="1953806"/>
                  </a:lnTo>
                  <a:lnTo>
                    <a:pt x="702665" y="1954187"/>
                  </a:lnTo>
                  <a:lnTo>
                    <a:pt x="700138" y="1957895"/>
                  </a:lnTo>
                  <a:lnTo>
                    <a:pt x="701141" y="1957959"/>
                  </a:lnTo>
                  <a:lnTo>
                    <a:pt x="701725" y="1958022"/>
                  </a:lnTo>
                  <a:lnTo>
                    <a:pt x="704278" y="1955469"/>
                  </a:lnTo>
                  <a:lnTo>
                    <a:pt x="709815" y="1952955"/>
                  </a:lnTo>
                  <a:lnTo>
                    <a:pt x="714451" y="1948611"/>
                  </a:lnTo>
                  <a:lnTo>
                    <a:pt x="719556" y="1941703"/>
                  </a:lnTo>
                  <a:close/>
                </a:path>
                <a:path w="1092834" h="2157095">
                  <a:moveTo>
                    <a:pt x="719747" y="1941576"/>
                  </a:moveTo>
                  <a:lnTo>
                    <a:pt x="719607" y="1941639"/>
                  </a:lnTo>
                  <a:lnTo>
                    <a:pt x="719747" y="1941576"/>
                  </a:lnTo>
                  <a:close/>
                </a:path>
                <a:path w="1092834" h="2157095">
                  <a:moveTo>
                    <a:pt x="728929" y="922642"/>
                  </a:moveTo>
                  <a:lnTo>
                    <a:pt x="725284" y="923137"/>
                  </a:lnTo>
                  <a:lnTo>
                    <a:pt x="722147" y="923137"/>
                  </a:lnTo>
                  <a:lnTo>
                    <a:pt x="720369" y="923366"/>
                  </a:lnTo>
                  <a:lnTo>
                    <a:pt x="714667" y="924433"/>
                  </a:lnTo>
                  <a:lnTo>
                    <a:pt x="713232" y="923886"/>
                  </a:lnTo>
                  <a:lnTo>
                    <a:pt x="711390" y="923556"/>
                  </a:lnTo>
                  <a:lnTo>
                    <a:pt x="705180" y="925741"/>
                  </a:lnTo>
                  <a:lnTo>
                    <a:pt x="708190" y="926604"/>
                  </a:lnTo>
                  <a:lnTo>
                    <a:pt x="706158" y="928204"/>
                  </a:lnTo>
                  <a:lnTo>
                    <a:pt x="705345" y="928852"/>
                  </a:lnTo>
                  <a:lnTo>
                    <a:pt x="710565" y="927658"/>
                  </a:lnTo>
                  <a:lnTo>
                    <a:pt x="715772" y="926414"/>
                  </a:lnTo>
                  <a:lnTo>
                    <a:pt x="717918" y="925995"/>
                  </a:lnTo>
                  <a:lnTo>
                    <a:pt x="722109" y="925944"/>
                  </a:lnTo>
                  <a:lnTo>
                    <a:pt x="725398" y="925220"/>
                  </a:lnTo>
                  <a:lnTo>
                    <a:pt x="728929" y="922642"/>
                  </a:lnTo>
                  <a:close/>
                </a:path>
                <a:path w="1092834" h="2157095">
                  <a:moveTo>
                    <a:pt x="739013" y="897356"/>
                  </a:moveTo>
                  <a:lnTo>
                    <a:pt x="736828" y="896785"/>
                  </a:lnTo>
                  <a:lnTo>
                    <a:pt x="729945" y="897026"/>
                  </a:lnTo>
                  <a:lnTo>
                    <a:pt x="727316" y="898918"/>
                  </a:lnTo>
                  <a:lnTo>
                    <a:pt x="724408" y="900049"/>
                  </a:lnTo>
                  <a:lnTo>
                    <a:pt x="717778" y="902652"/>
                  </a:lnTo>
                  <a:lnTo>
                    <a:pt x="715937" y="903439"/>
                  </a:lnTo>
                  <a:lnTo>
                    <a:pt x="715264" y="904151"/>
                  </a:lnTo>
                  <a:lnTo>
                    <a:pt x="716762" y="904646"/>
                  </a:lnTo>
                  <a:lnTo>
                    <a:pt x="718426" y="904417"/>
                  </a:lnTo>
                  <a:lnTo>
                    <a:pt x="725474" y="901484"/>
                  </a:lnTo>
                  <a:lnTo>
                    <a:pt x="730478" y="900379"/>
                  </a:lnTo>
                  <a:lnTo>
                    <a:pt x="735177" y="900353"/>
                  </a:lnTo>
                  <a:lnTo>
                    <a:pt x="735838" y="900112"/>
                  </a:lnTo>
                  <a:lnTo>
                    <a:pt x="737501" y="899668"/>
                  </a:lnTo>
                  <a:lnTo>
                    <a:pt x="738162" y="899325"/>
                  </a:lnTo>
                  <a:lnTo>
                    <a:pt x="739013" y="897356"/>
                  </a:lnTo>
                  <a:close/>
                </a:path>
                <a:path w="1092834" h="2157095">
                  <a:moveTo>
                    <a:pt x="740651" y="2145119"/>
                  </a:moveTo>
                  <a:lnTo>
                    <a:pt x="740486" y="2145207"/>
                  </a:lnTo>
                  <a:lnTo>
                    <a:pt x="739698" y="2145030"/>
                  </a:lnTo>
                  <a:lnTo>
                    <a:pt x="737946" y="2146020"/>
                  </a:lnTo>
                  <a:lnTo>
                    <a:pt x="738911" y="2141270"/>
                  </a:lnTo>
                  <a:lnTo>
                    <a:pt x="735571" y="2144547"/>
                  </a:lnTo>
                  <a:lnTo>
                    <a:pt x="728091" y="2151951"/>
                  </a:lnTo>
                  <a:lnTo>
                    <a:pt x="725881" y="2154999"/>
                  </a:lnTo>
                  <a:lnTo>
                    <a:pt x="726363" y="2155444"/>
                  </a:lnTo>
                  <a:lnTo>
                    <a:pt x="727684" y="2155952"/>
                  </a:lnTo>
                  <a:lnTo>
                    <a:pt x="728497" y="2156714"/>
                  </a:lnTo>
                  <a:lnTo>
                    <a:pt x="732231" y="2151634"/>
                  </a:lnTo>
                  <a:lnTo>
                    <a:pt x="732701" y="2150465"/>
                  </a:lnTo>
                  <a:lnTo>
                    <a:pt x="734593" y="2149246"/>
                  </a:lnTo>
                  <a:lnTo>
                    <a:pt x="740651" y="2145119"/>
                  </a:lnTo>
                  <a:close/>
                </a:path>
                <a:path w="1092834" h="2157095">
                  <a:moveTo>
                    <a:pt x="760082" y="1886178"/>
                  </a:moveTo>
                  <a:lnTo>
                    <a:pt x="759802" y="1885530"/>
                  </a:lnTo>
                  <a:lnTo>
                    <a:pt x="759510" y="1884756"/>
                  </a:lnTo>
                  <a:lnTo>
                    <a:pt x="757872" y="1885543"/>
                  </a:lnTo>
                  <a:lnTo>
                    <a:pt x="755611" y="1887740"/>
                  </a:lnTo>
                  <a:lnTo>
                    <a:pt x="750557" y="1892973"/>
                  </a:lnTo>
                  <a:lnTo>
                    <a:pt x="743229" y="1901863"/>
                  </a:lnTo>
                  <a:lnTo>
                    <a:pt x="743064" y="1902358"/>
                  </a:lnTo>
                  <a:lnTo>
                    <a:pt x="744347" y="1901913"/>
                  </a:lnTo>
                  <a:lnTo>
                    <a:pt x="756043" y="1891601"/>
                  </a:lnTo>
                  <a:lnTo>
                    <a:pt x="756894" y="1890483"/>
                  </a:lnTo>
                  <a:lnTo>
                    <a:pt x="758342" y="1888553"/>
                  </a:lnTo>
                  <a:lnTo>
                    <a:pt x="760082" y="1886178"/>
                  </a:lnTo>
                  <a:close/>
                </a:path>
                <a:path w="1092834" h="2157095">
                  <a:moveTo>
                    <a:pt x="771321" y="140614"/>
                  </a:moveTo>
                  <a:lnTo>
                    <a:pt x="771093" y="139268"/>
                  </a:lnTo>
                  <a:lnTo>
                    <a:pt x="766724" y="142709"/>
                  </a:lnTo>
                  <a:lnTo>
                    <a:pt x="767638" y="139903"/>
                  </a:lnTo>
                  <a:lnTo>
                    <a:pt x="768070" y="138544"/>
                  </a:lnTo>
                  <a:lnTo>
                    <a:pt x="765797" y="140220"/>
                  </a:lnTo>
                  <a:lnTo>
                    <a:pt x="761961" y="144056"/>
                  </a:lnTo>
                  <a:lnTo>
                    <a:pt x="760577" y="145821"/>
                  </a:lnTo>
                  <a:lnTo>
                    <a:pt x="760895" y="147154"/>
                  </a:lnTo>
                  <a:lnTo>
                    <a:pt x="761174" y="147510"/>
                  </a:lnTo>
                  <a:lnTo>
                    <a:pt x="758545" y="152552"/>
                  </a:lnTo>
                  <a:lnTo>
                    <a:pt x="758850" y="151980"/>
                  </a:lnTo>
                  <a:lnTo>
                    <a:pt x="765987" y="147726"/>
                  </a:lnTo>
                  <a:lnTo>
                    <a:pt x="768184" y="143649"/>
                  </a:lnTo>
                  <a:lnTo>
                    <a:pt x="771321" y="140614"/>
                  </a:lnTo>
                  <a:close/>
                </a:path>
                <a:path w="1092834" h="2157095">
                  <a:moveTo>
                    <a:pt x="771525" y="140385"/>
                  </a:moveTo>
                  <a:close/>
                </a:path>
                <a:path w="1092834" h="2157095">
                  <a:moveTo>
                    <a:pt x="772464" y="1703209"/>
                  </a:moveTo>
                  <a:lnTo>
                    <a:pt x="772261" y="1703552"/>
                  </a:lnTo>
                  <a:lnTo>
                    <a:pt x="772363" y="1703400"/>
                  </a:lnTo>
                  <a:lnTo>
                    <a:pt x="772452" y="1703273"/>
                  </a:lnTo>
                  <a:close/>
                </a:path>
                <a:path w="1092834" h="2157095">
                  <a:moveTo>
                    <a:pt x="781621" y="134924"/>
                  </a:moveTo>
                  <a:lnTo>
                    <a:pt x="781494" y="134048"/>
                  </a:lnTo>
                  <a:lnTo>
                    <a:pt x="777328" y="136042"/>
                  </a:lnTo>
                  <a:lnTo>
                    <a:pt x="774674" y="137731"/>
                  </a:lnTo>
                  <a:lnTo>
                    <a:pt x="771486" y="140550"/>
                  </a:lnTo>
                  <a:lnTo>
                    <a:pt x="771499" y="140423"/>
                  </a:lnTo>
                  <a:lnTo>
                    <a:pt x="771321" y="140601"/>
                  </a:lnTo>
                  <a:lnTo>
                    <a:pt x="771461" y="140576"/>
                  </a:lnTo>
                  <a:lnTo>
                    <a:pt x="770140" y="146265"/>
                  </a:lnTo>
                  <a:lnTo>
                    <a:pt x="769823" y="147891"/>
                  </a:lnTo>
                  <a:lnTo>
                    <a:pt x="770978" y="147447"/>
                  </a:lnTo>
                  <a:lnTo>
                    <a:pt x="773722" y="144754"/>
                  </a:lnTo>
                  <a:lnTo>
                    <a:pt x="776884" y="141859"/>
                  </a:lnTo>
                  <a:lnTo>
                    <a:pt x="778916" y="139966"/>
                  </a:lnTo>
                  <a:lnTo>
                    <a:pt x="780059" y="138226"/>
                  </a:lnTo>
                  <a:lnTo>
                    <a:pt x="781621" y="134924"/>
                  </a:lnTo>
                  <a:close/>
                </a:path>
                <a:path w="1092834" h="2157095">
                  <a:moveTo>
                    <a:pt x="792276" y="1681200"/>
                  </a:moveTo>
                  <a:lnTo>
                    <a:pt x="772553" y="1703120"/>
                  </a:lnTo>
                  <a:lnTo>
                    <a:pt x="775449" y="1701495"/>
                  </a:lnTo>
                  <a:lnTo>
                    <a:pt x="778941" y="1698155"/>
                  </a:lnTo>
                  <a:lnTo>
                    <a:pt x="785685" y="1690090"/>
                  </a:lnTo>
                  <a:lnTo>
                    <a:pt x="788898" y="1685620"/>
                  </a:lnTo>
                  <a:lnTo>
                    <a:pt x="792276" y="1681200"/>
                  </a:lnTo>
                  <a:close/>
                </a:path>
                <a:path w="1092834" h="2157095">
                  <a:moveTo>
                    <a:pt x="814514" y="75387"/>
                  </a:moveTo>
                  <a:lnTo>
                    <a:pt x="814324" y="75247"/>
                  </a:lnTo>
                  <a:lnTo>
                    <a:pt x="814158" y="74955"/>
                  </a:lnTo>
                  <a:lnTo>
                    <a:pt x="808964" y="78435"/>
                  </a:lnTo>
                  <a:lnTo>
                    <a:pt x="804379" y="81165"/>
                  </a:lnTo>
                  <a:lnTo>
                    <a:pt x="795604" y="88163"/>
                  </a:lnTo>
                  <a:lnTo>
                    <a:pt x="794880" y="88074"/>
                  </a:lnTo>
                  <a:lnTo>
                    <a:pt x="795007" y="86169"/>
                  </a:lnTo>
                  <a:lnTo>
                    <a:pt x="794118" y="86652"/>
                  </a:lnTo>
                  <a:lnTo>
                    <a:pt x="792251" y="88049"/>
                  </a:lnTo>
                  <a:lnTo>
                    <a:pt x="791756" y="89103"/>
                  </a:lnTo>
                  <a:lnTo>
                    <a:pt x="789571" y="92608"/>
                  </a:lnTo>
                  <a:lnTo>
                    <a:pt x="789990" y="93294"/>
                  </a:lnTo>
                  <a:lnTo>
                    <a:pt x="796912" y="88163"/>
                  </a:lnTo>
                  <a:lnTo>
                    <a:pt x="802068" y="83705"/>
                  </a:lnTo>
                  <a:lnTo>
                    <a:pt x="803783" y="84950"/>
                  </a:lnTo>
                  <a:lnTo>
                    <a:pt x="805294" y="83705"/>
                  </a:lnTo>
                  <a:lnTo>
                    <a:pt x="807186" y="82130"/>
                  </a:lnTo>
                  <a:lnTo>
                    <a:pt x="810272" y="80441"/>
                  </a:lnTo>
                  <a:lnTo>
                    <a:pt x="813892" y="76466"/>
                  </a:lnTo>
                  <a:lnTo>
                    <a:pt x="814514" y="75387"/>
                  </a:lnTo>
                  <a:close/>
                </a:path>
                <a:path w="1092834" h="2157095">
                  <a:moveTo>
                    <a:pt x="819975" y="935405"/>
                  </a:moveTo>
                  <a:lnTo>
                    <a:pt x="818896" y="935355"/>
                  </a:lnTo>
                  <a:lnTo>
                    <a:pt x="811834" y="936307"/>
                  </a:lnTo>
                  <a:lnTo>
                    <a:pt x="805345" y="938491"/>
                  </a:lnTo>
                  <a:lnTo>
                    <a:pt x="798436" y="940625"/>
                  </a:lnTo>
                  <a:lnTo>
                    <a:pt x="797826" y="941158"/>
                  </a:lnTo>
                  <a:lnTo>
                    <a:pt x="797407" y="941908"/>
                  </a:lnTo>
                  <a:lnTo>
                    <a:pt x="798360" y="941946"/>
                  </a:lnTo>
                  <a:lnTo>
                    <a:pt x="803148" y="941514"/>
                  </a:lnTo>
                  <a:lnTo>
                    <a:pt x="806996" y="940092"/>
                  </a:lnTo>
                  <a:lnTo>
                    <a:pt x="811974" y="938834"/>
                  </a:lnTo>
                  <a:lnTo>
                    <a:pt x="815530" y="937818"/>
                  </a:lnTo>
                  <a:lnTo>
                    <a:pt x="817702" y="937018"/>
                  </a:lnTo>
                  <a:lnTo>
                    <a:pt x="818718" y="936650"/>
                  </a:lnTo>
                  <a:lnTo>
                    <a:pt x="819454" y="936002"/>
                  </a:lnTo>
                  <a:lnTo>
                    <a:pt x="819975" y="935405"/>
                  </a:lnTo>
                  <a:close/>
                </a:path>
                <a:path w="1092834" h="2157095">
                  <a:moveTo>
                    <a:pt x="842276" y="1718716"/>
                  </a:moveTo>
                  <a:lnTo>
                    <a:pt x="841933" y="1718602"/>
                  </a:lnTo>
                  <a:lnTo>
                    <a:pt x="841082" y="1719084"/>
                  </a:lnTo>
                  <a:lnTo>
                    <a:pt x="839914" y="1720151"/>
                  </a:lnTo>
                  <a:lnTo>
                    <a:pt x="839711" y="1720507"/>
                  </a:lnTo>
                  <a:lnTo>
                    <a:pt x="836688" y="1725599"/>
                  </a:lnTo>
                  <a:lnTo>
                    <a:pt x="832192" y="1730832"/>
                  </a:lnTo>
                  <a:lnTo>
                    <a:pt x="827379" y="1736661"/>
                  </a:lnTo>
                  <a:lnTo>
                    <a:pt x="827087" y="1737372"/>
                  </a:lnTo>
                  <a:lnTo>
                    <a:pt x="826668" y="1738058"/>
                  </a:lnTo>
                  <a:lnTo>
                    <a:pt x="826465" y="1738655"/>
                  </a:lnTo>
                  <a:lnTo>
                    <a:pt x="826795" y="1738642"/>
                  </a:lnTo>
                  <a:lnTo>
                    <a:pt x="833691" y="1731759"/>
                  </a:lnTo>
                  <a:lnTo>
                    <a:pt x="839508" y="1725663"/>
                  </a:lnTo>
                  <a:lnTo>
                    <a:pt x="841298" y="1722983"/>
                  </a:lnTo>
                  <a:lnTo>
                    <a:pt x="842276" y="1718716"/>
                  </a:lnTo>
                  <a:close/>
                </a:path>
                <a:path w="1092834" h="2157095">
                  <a:moveTo>
                    <a:pt x="897966" y="1709254"/>
                  </a:moveTo>
                  <a:lnTo>
                    <a:pt x="897775" y="1708251"/>
                  </a:lnTo>
                  <a:lnTo>
                    <a:pt x="896264" y="1709445"/>
                  </a:lnTo>
                  <a:lnTo>
                    <a:pt x="892924" y="1712518"/>
                  </a:lnTo>
                  <a:lnTo>
                    <a:pt x="890854" y="1714169"/>
                  </a:lnTo>
                  <a:lnTo>
                    <a:pt x="888492" y="1718551"/>
                  </a:lnTo>
                  <a:lnTo>
                    <a:pt x="887171" y="1720481"/>
                  </a:lnTo>
                  <a:lnTo>
                    <a:pt x="884986" y="1722335"/>
                  </a:lnTo>
                  <a:lnTo>
                    <a:pt x="882700" y="1724240"/>
                  </a:lnTo>
                  <a:lnTo>
                    <a:pt x="881227" y="1726463"/>
                  </a:lnTo>
                  <a:lnTo>
                    <a:pt x="879538" y="1729282"/>
                  </a:lnTo>
                  <a:lnTo>
                    <a:pt x="879182" y="1730082"/>
                  </a:lnTo>
                  <a:lnTo>
                    <a:pt x="879487" y="1730654"/>
                  </a:lnTo>
                  <a:lnTo>
                    <a:pt x="880579" y="1729981"/>
                  </a:lnTo>
                  <a:lnTo>
                    <a:pt x="896899" y="1710994"/>
                  </a:lnTo>
                  <a:lnTo>
                    <a:pt x="897966" y="1709254"/>
                  </a:lnTo>
                  <a:close/>
                </a:path>
                <a:path w="1092834" h="2157095">
                  <a:moveTo>
                    <a:pt x="952627" y="1636903"/>
                  </a:moveTo>
                  <a:lnTo>
                    <a:pt x="947775" y="1638173"/>
                  </a:lnTo>
                  <a:lnTo>
                    <a:pt x="944575" y="1641817"/>
                  </a:lnTo>
                  <a:lnTo>
                    <a:pt x="942378" y="1645323"/>
                  </a:lnTo>
                  <a:lnTo>
                    <a:pt x="945883" y="1641817"/>
                  </a:lnTo>
                  <a:lnTo>
                    <a:pt x="944486" y="1644726"/>
                  </a:lnTo>
                  <a:lnTo>
                    <a:pt x="942162" y="1648053"/>
                  </a:lnTo>
                  <a:lnTo>
                    <a:pt x="946277" y="1643824"/>
                  </a:lnTo>
                  <a:lnTo>
                    <a:pt x="948118" y="1641817"/>
                  </a:lnTo>
                  <a:lnTo>
                    <a:pt x="952627" y="1636903"/>
                  </a:lnTo>
                  <a:close/>
                </a:path>
                <a:path w="1092834" h="2157095">
                  <a:moveTo>
                    <a:pt x="953490" y="1635963"/>
                  </a:moveTo>
                  <a:lnTo>
                    <a:pt x="952627" y="1636903"/>
                  </a:lnTo>
                  <a:lnTo>
                    <a:pt x="952982" y="1636814"/>
                  </a:lnTo>
                  <a:lnTo>
                    <a:pt x="953490" y="1635963"/>
                  </a:lnTo>
                  <a:close/>
                </a:path>
                <a:path w="1092834" h="2157095">
                  <a:moveTo>
                    <a:pt x="965123" y="1622361"/>
                  </a:moveTo>
                  <a:lnTo>
                    <a:pt x="964641" y="1622018"/>
                  </a:lnTo>
                  <a:lnTo>
                    <a:pt x="964082" y="1621663"/>
                  </a:lnTo>
                  <a:lnTo>
                    <a:pt x="962685" y="1622945"/>
                  </a:lnTo>
                  <a:lnTo>
                    <a:pt x="957059" y="1630045"/>
                  </a:lnTo>
                  <a:lnTo>
                    <a:pt x="953490" y="1635963"/>
                  </a:lnTo>
                  <a:lnTo>
                    <a:pt x="956233" y="1632966"/>
                  </a:lnTo>
                  <a:lnTo>
                    <a:pt x="958545" y="1630413"/>
                  </a:lnTo>
                  <a:lnTo>
                    <a:pt x="960983" y="1628165"/>
                  </a:lnTo>
                  <a:lnTo>
                    <a:pt x="964387" y="1623618"/>
                  </a:lnTo>
                  <a:lnTo>
                    <a:pt x="965123" y="1622361"/>
                  </a:lnTo>
                  <a:close/>
                </a:path>
                <a:path w="1092834" h="2157095">
                  <a:moveTo>
                    <a:pt x="972997" y="889838"/>
                  </a:moveTo>
                  <a:lnTo>
                    <a:pt x="970419" y="889584"/>
                  </a:lnTo>
                  <a:lnTo>
                    <a:pt x="966393" y="888174"/>
                  </a:lnTo>
                  <a:lnTo>
                    <a:pt x="960247" y="889190"/>
                  </a:lnTo>
                  <a:lnTo>
                    <a:pt x="953033" y="890866"/>
                  </a:lnTo>
                  <a:lnTo>
                    <a:pt x="952474" y="891273"/>
                  </a:lnTo>
                  <a:lnTo>
                    <a:pt x="951865" y="891552"/>
                  </a:lnTo>
                  <a:lnTo>
                    <a:pt x="952398" y="891667"/>
                  </a:lnTo>
                  <a:lnTo>
                    <a:pt x="952665" y="891882"/>
                  </a:lnTo>
                  <a:lnTo>
                    <a:pt x="956373" y="891857"/>
                  </a:lnTo>
                  <a:lnTo>
                    <a:pt x="958291" y="892289"/>
                  </a:lnTo>
                  <a:lnTo>
                    <a:pt x="961415" y="893483"/>
                  </a:lnTo>
                  <a:lnTo>
                    <a:pt x="965377" y="892746"/>
                  </a:lnTo>
                  <a:lnTo>
                    <a:pt x="972997" y="889838"/>
                  </a:lnTo>
                  <a:close/>
                </a:path>
                <a:path w="1092834" h="2157095">
                  <a:moveTo>
                    <a:pt x="990663" y="1676882"/>
                  </a:moveTo>
                  <a:lnTo>
                    <a:pt x="987920" y="1677771"/>
                  </a:lnTo>
                  <a:lnTo>
                    <a:pt x="984021" y="1681327"/>
                  </a:lnTo>
                  <a:lnTo>
                    <a:pt x="978179" y="1687080"/>
                  </a:lnTo>
                  <a:lnTo>
                    <a:pt x="975779" y="1689303"/>
                  </a:lnTo>
                  <a:lnTo>
                    <a:pt x="975347" y="1691271"/>
                  </a:lnTo>
                  <a:lnTo>
                    <a:pt x="974915" y="1693164"/>
                  </a:lnTo>
                  <a:lnTo>
                    <a:pt x="977480" y="1690141"/>
                  </a:lnTo>
                  <a:lnTo>
                    <a:pt x="979246" y="1689252"/>
                  </a:lnTo>
                  <a:lnTo>
                    <a:pt x="979500" y="1689595"/>
                  </a:lnTo>
                  <a:lnTo>
                    <a:pt x="983322" y="1688592"/>
                  </a:lnTo>
                  <a:lnTo>
                    <a:pt x="983894" y="1688045"/>
                  </a:lnTo>
                  <a:lnTo>
                    <a:pt x="988542" y="1680578"/>
                  </a:lnTo>
                  <a:lnTo>
                    <a:pt x="988580" y="1679308"/>
                  </a:lnTo>
                  <a:lnTo>
                    <a:pt x="990663" y="1676882"/>
                  </a:lnTo>
                  <a:close/>
                </a:path>
                <a:path w="1092834" h="2157095">
                  <a:moveTo>
                    <a:pt x="990917" y="1676552"/>
                  </a:moveTo>
                  <a:lnTo>
                    <a:pt x="990765" y="1676768"/>
                  </a:lnTo>
                  <a:lnTo>
                    <a:pt x="990917" y="1676552"/>
                  </a:lnTo>
                  <a:close/>
                </a:path>
                <a:path w="1092834" h="2157095">
                  <a:moveTo>
                    <a:pt x="1037082" y="537210"/>
                  </a:moveTo>
                  <a:lnTo>
                    <a:pt x="1036929" y="536613"/>
                  </a:lnTo>
                  <a:lnTo>
                    <a:pt x="1036866" y="536308"/>
                  </a:lnTo>
                  <a:lnTo>
                    <a:pt x="1036256" y="536397"/>
                  </a:lnTo>
                  <a:lnTo>
                    <a:pt x="1035799" y="536486"/>
                  </a:lnTo>
                  <a:lnTo>
                    <a:pt x="1035583" y="536575"/>
                  </a:lnTo>
                  <a:lnTo>
                    <a:pt x="1033513" y="537324"/>
                  </a:lnTo>
                  <a:lnTo>
                    <a:pt x="1035265" y="537260"/>
                  </a:lnTo>
                  <a:lnTo>
                    <a:pt x="1037082" y="537210"/>
                  </a:lnTo>
                  <a:close/>
                </a:path>
                <a:path w="1092834" h="2157095">
                  <a:moveTo>
                    <a:pt x="1043152" y="1616671"/>
                  </a:moveTo>
                  <a:lnTo>
                    <a:pt x="1042619" y="1615719"/>
                  </a:lnTo>
                  <a:lnTo>
                    <a:pt x="1042200" y="1614906"/>
                  </a:lnTo>
                  <a:lnTo>
                    <a:pt x="1039723" y="1618170"/>
                  </a:lnTo>
                  <a:lnTo>
                    <a:pt x="1031887" y="1624609"/>
                  </a:lnTo>
                  <a:lnTo>
                    <a:pt x="1031113" y="1625549"/>
                  </a:lnTo>
                  <a:lnTo>
                    <a:pt x="1029855" y="1627162"/>
                  </a:lnTo>
                  <a:lnTo>
                    <a:pt x="1029792" y="1627632"/>
                  </a:lnTo>
                  <a:lnTo>
                    <a:pt x="1030376" y="1627378"/>
                  </a:lnTo>
                  <a:lnTo>
                    <a:pt x="1032459" y="1626514"/>
                  </a:lnTo>
                  <a:lnTo>
                    <a:pt x="1034135" y="1626044"/>
                  </a:lnTo>
                  <a:lnTo>
                    <a:pt x="1035481" y="1627619"/>
                  </a:lnTo>
                  <a:lnTo>
                    <a:pt x="1038237" y="1625498"/>
                  </a:lnTo>
                  <a:lnTo>
                    <a:pt x="1041438" y="1621574"/>
                  </a:lnTo>
                  <a:lnTo>
                    <a:pt x="1041831" y="1620862"/>
                  </a:lnTo>
                  <a:lnTo>
                    <a:pt x="1042200" y="1620291"/>
                  </a:lnTo>
                  <a:lnTo>
                    <a:pt x="1041996" y="1619554"/>
                  </a:lnTo>
                  <a:lnTo>
                    <a:pt x="1040257" y="1621269"/>
                  </a:lnTo>
                  <a:lnTo>
                    <a:pt x="1038199" y="1622361"/>
                  </a:lnTo>
                  <a:lnTo>
                    <a:pt x="1037374" y="1622552"/>
                  </a:lnTo>
                  <a:lnTo>
                    <a:pt x="1040320" y="1618691"/>
                  </a:lnTo>
                  <a:lnTo>
                    <a:pt x="1043152" y="1616671"/>
                  </a:lnTo>
                  <a:close/>
                </a:path>
                <a:path w="1092834" h="2157095">
                  <a:moveTo>
                    <a:pt x="1065809" y="853770"/>
                  </a:moveTo>
                  <a:lnTo>
                    <a:pt x="1065707" y="853414"/>
                  </a:lnTo>
                  <a:lnTo>
                    <a:pt x="1065161" y="853173"/>
                  </a:lnTo>
                  <a:lnTo>
                    <a:pt x="1056081" y="853592"/>
                  </a:lnTo>
                  <a:lnTo>
                    <a:pt x="1048080" y="854671"/>
                  </a:lnTo>
                  <a:lnTo>
                    <a:pt x="1038542" y="857250"/>
                  </a:lnTo>
                  <a:lnTo>
                    <a:pt x="1036091" y="857237"/>
                  </a:lnTo>
                  <a:lnTo>
                    <a:pt x="1035799" y="858202"/>
                  </a:lnTo>
                  <a:lnTo>
                    <a:pt x="1037894" y="858151"/>
                  </a:lnTo>
                  <a:lnTo>
                    <a:pt x="1039152" y="857986"/>
                  </a:lnTo>
                  <a:lnTo>
                    <a:pt x="1045108" y="857097"/>
                  </a:lnTo>
                  <a:lnTo>
                    <a:pt x="1051166" y="856043"/>
                  </a:lnTo>
                  <a:lnTo>
                    <a:pt x="1059129" y="856513"/>
                  </a:lnTo>
                  <a:lnTo>
                    <a:pt x="1065276" y="854595"/>
                  </a:lnTo>
                  <a:lnTo>
                    <a:pt x="1065809" y="853770"/>
                  </a:lnTo>
                  <a:close/>
                </a:path>
                <a:path w="1092834" h="2157095">
                  <a:moveTo>
                    <a:pt x="1066965" y="938250"/>
                  </a:moveTo>
                  <a:lnTo>
                    <a:pt x="1066355" y="937196"/>
                  </a:lnTo>
                  <a:lnTo>
                    <a:pt x="1066025" y="936625"/>
                  </a:lnTo>
                  <a:lnTo>
                    <a:pt x="1064641" y="936371"/>
                  </a:lnTo>
                  <a:lnTo>
                    <a:pt x="1062202" y="936548"/>
                  </a:lnTo>
                  <a:lnTo>
                    <a:pt x="1056957" y="939101"/>
                  </a:lnTo>
                  <a:lnTo>
                    <a:pt x="1052868" y="941209"/>
                  </a:lnTo>
                  <a:lnTo>
                    <a:pt x="1053922" y="942200"/>
                  </a:lnTo>
                  <a:lnTo>
                    <a:pt x="1060704" y="941552"/>
                  </a:lnTo>
                  <a:lnTo>
                    <a:pt x="1063002" y="940955"/>
                  </a:lnTo>
                  <a:lnTo>
                    <a:pt x="1063117" y="940828"/>
                  </a:lnTo>
                  <a:lnTo>
                    <a:pt x="1063701" y="939634"/>
                  </a:lnTo>
                  <a:lnTo>
                    <a:pt x="1066965" y="938250"/>
                  </a:lnTo>
                  <a:close/>
                </a:path>
                <a:path w="1092834" h="2157095">
                  <a:moveTo>
                    <a:pt x="1092327" y="1503692"/>
                  </a:moveTo>
                  <a:lnTo>
                    <a:pt x="1091869" y="1503603"/>
                  </a:lnTo>
                  <a:lnTo>
                    <a:pt x="1091107" y="1504200"/>
                  </a:lnTo>
                  <a:lnTo>
                    <a:pt x="1088809" y="1507820"/>
                  </a:lnTo>
                  <a:lnTo>
                    <a:pt x="1086764" y="1510207"/>
                  </a:lnTo>
                  <a:lnTo>
                    <a:pt x="1084351" y="1511985"/>
                  </a:lnTo>
                  <a:lnTo>
                    <a:pt x="1081620" y="1514614"/>
                  </a:lnTo>
                  <a:lnTo>
                    <a:pt x="1081316" y="1516710"/>
                  </a:lnTo>
                  <a:lnTo>
                    <a:pt x="1075474" y="1523009"/>
                  </a:lnTo>
                  <a:lnTo>
                    <a:pt x="1088694" y="1508658"/>
                  </a:lnTo>
                  <a:lnTo>
                    <a:pt x="1092314" y="1504035"/>
                  </a:lnTo>
                  <a:lnTo>
                    <a:pt x="1092327" y="1503692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2" name="object 492"/>
            <p:cNvSpPr/>
            <p:nvPr/>
          </p:nvSpPr>
          <p:spPr>
            <a:xfrm>
              <a:off x="11676215" y="8580468"/>
              <a:ext cx="1110615" cy="2157095"/>
            </a:xfrm>
            <a:custGeom>
              <a:avLst/>
              <a:gdLst/>
              <a:ahLst/>
              <a:cxnLst/>
              <a:rect l="l" t="t" r="r" b="b"/>
              <a:pathLst>
                <a:path w="1110615" h="2157095">
                  <a:moveTo>
                    <a:pt x="2400" y="1293660"/>
                  </a:moveTo>
                  <a:lnTo>
                    <a:pt x="2159" y="1293406"/>
                  </a:lnTo>
                  <a:lnTo>
                    <a:pt x="2298" y="1293037"/>
                  </a:lnTo>
                  <a:lnTo>
                    <a:pt x="1739" y="1293088"/>
                  </a:lnTo>
                  <a:lnTo>
                    <a:pt x="1193" y="1293139"/>
                  </a:lnTo>
                  <a:lnTo>
                    <a:pt x="685" y="1293164"/>
                  </a:lnTo>
                  <a:lnTo>
                    <a:pt x="152" y="1293202"/>
                  </a:lnTo>
                  <a:lnTo>
                    <a:pt x="0" y="1294574"/>
                  </a:lnTo>
                  <a:lnTo>
                    <a:pt x="825" y="1294269"/>
                  </a:lnTo>
                  <a:lnTo>
                    <a:pt x="1689" y="1293977"/>
                  </a:lnTo>
                  <a:lnTo>
                    <a:pt x="2400" y="1293660"/>
                  </a:lnTo>
                  <a:close/>
                </a:path>
                <a:path w="1110615" h="2157095">
                  <a:moveTo>
                    <a:pt x="3746" y="1268361"/>
                  </a:moveTo>
                  <a:lnTo>
                    <a:pt x="3429" y="1268234"/>
                  </a:lnTo>
                  <a:lnTo>
                    <a:pt x="2921" y="1268183"/>
                  </a:lnTo>
                  <a:lnTo>
                    <a:pt x="2794" y="1269326"/>
                  </a:lnTo>
                  <a:lnTo>
                    <a:pt x="3111" y="1269136"/>
                  </a:lnTo>
                  <a:lnTo>
                    <a:pt x="3390" y="1268945"/>
                  </a:lnTo>
                  <a:lnTo>
                    <a:pt x="3517" y="1268730"/>
                  </a:lnTo>
                  <a:lnTo>
                    <a:pt x="3746" y="1268361"/>
                  </a:lnTo>
                  <a:close/>
                </a:path>
                <a:path w="1110615" h="2157095">
                  <a:moveTo>
                    <a:pt x="66167" y="1246974"/>
                  </a:moveTo>
                  <a:lnTo>
                    <a:pt x="66128" y="1246428"/>
                  </a:lnTo>
                  <a:lnTo>
                    <a:pt x="65570" y="1246428"/>
                  </a:lnTo>
                  <a:lnTo>
                    <a:pt x="65024" y="1246238"/>
                  </a:lnTo>
                  <a:lnTo>
                    <a:pt x="54965" y="1248651"/>
                  </a:lnTo>
                  <a:lnTo>
                    <a:pt x="51714" y="1249337"/>
                  </a:lnTo>
                  <a:lnTo>
                    <a:pt x="48514" y="1250391"/>
                  </a:lnTo>
                  <a:lnTo>
                    <a:pt x="43294" y="1254379"/>
                  </a:lnTo>
                  <a:lnTo>
                    <a:pt x="48717" y="1252397"/>
                  </a:lnTo>
                  <a:lnTo>
                    <a:pt x="51854" y="1252143"/>
                  </a:lnTo>
                  <a:lnTo>
                    <a:pt x="50038" y="1254099"/>
                  </a:lnTo>
                  <a:lnTo>
                    <a:pt x="56934" y="1250924"/>
                  </a:lnTo>
                  <a:lnTo>
                    <a:pt x="60299" y="1249438"/>
                  </a:lnTo>
                  <a:lnTo>
                    <a:pt x="65659" y="1247762"/>
                  </a:lnTo>
                  <a:lnTo>
                    <a:pt x="66167" y="1246974"/>
                  </a:lnTo>
                  <a:close/>
                </a:path>
                <a:path w="1110615" h="2157095">
                  <a:moveTo>
                    <a:pt x="73736" y="1296733"/>
                  </a:moveTo>
                  <a:lnTo>
                    <a:pt x="73406" y="1296797"/>
                  </a:lnTo>
                  <a:lnTo>
                    <a:pt x="73545" y="1296784"/>
                  </a:lnTo>
                  <a:lnTo>
                    <a:pt x="73736" y="1296733"/>
                  </a:lnTo>
                  <a:close/>
                </a:path>
                <a:path w="1110615" h="2157095">
                  <a:moveTo>
                    <a:pt x="87388" y="1293507"/>
                  </a:moveTo>
                  <a:lnTo>
                    <a:pt x="80733" y="1295996"/>
                  </a:lnTo>
                  <a:lnTo>
                    <a:pt x="77851" y="1295908"/>
                  </a:lnTo>
                  <a:lnTo>
                    <a:pt x="75755" y="1296377"/>
                  </a:lnTo>
                  <a:lnTo>
                    <a:pt x="73926" y="1296708"/>
                  </a:lnTo>
                  <a:lnTo>
                    <a:pt x="73736" y="1296733"/>
                  </a:lnTo>
                  <a:lnTo>
                    <a:pt x="73901" y="1296720"/>
                  </a:lnTo>
                  <a:lnTo>
                    <a:pt x="69570" y="1298587"/>
                  </a:lnTo>
                  <a:lnTo>
                    <a:pt x="63931" y="1299171"/>
                  </a:lnTo>
                  <a:lnTo>
                    <a:pt x="59397" y="1303020"/>
                  </a:lnTo>
                  <a:lnTo>
                    <a:pt x="66192" y="1301267"/>
                  </a:lnTo>
                  <a:lnTo>
                    <a:pt x="68681" y="1301203"/>
                  </a:lnTo>
                  <a:lnTo>
                    <a:pt x="69850" y="1301178"/>
                  </a:lnTo>
                  <a:lnTo>
                    <a:pt x="72021" y="1300670"/>
                  </a:lnTo>
                  <a:lnTo>
                    <a:pt x="77444" y="1298689"/>
                  </a:lnTo>
                  <a:lnTo>
                    <a:pt x="82461" y="1297330"/>
                  </a:lnTo>
                  <a:lnTo>
                    <a:pt x="87388" y="1293507"/>
                  </a:lnTo>
                  <a:close/>
                </a:path>
                <a:path w="1110615" h="2157095">
                  <a:moveTo>
                    <a:pt x="100025" y="787908"/>
                  </a:moveTo>
                  <a:lnTo>
                    <a:pt x="92951" y="795477"/>
                  </a:lnTo>
                  <a:lnTo>
                    <a:pt x="92430" y="794270"/>
                  </a:lnTo>
                  <a:lnTo>
                    <a:pt x="92214" y="793762"/>
                  </a:lnTo>
                  <a:lnTo>
                    <a:pt x="90843" y="794651"/>
                  </a:lnTo>
                  <a:lnTo>
                    <a:pt x="89077" y="796429"/>
                  </a:lnTo>
                  <a:lnTo>
                    <a:pt x="86614" y="799249"/>
                  </a:lnTo>
                  <a:lnTo>
                    <a:pt x="84251" y="802157"/>
                  </a:lnTo>
                  <a:lnTo>
                    <a:pt x="83718" y="804202"/>
                  </a:lnTo>
                  <a:lnTo>
                    <a:pt x="83502" y="804913"/>
                  </a:lnTo>
                  <a:lnTo>
                    <a:pt x="83794" y="805230"/>
                  </a:lnTo>
                  <a:lnTo>
                    <a:pt x="86664" y="802792"/>
                  </a:lnTo>
                  <a:lnTo>
                    <a:pt x="88442" y="801192"/>
                  </a:lnTo>
                  <a:lnTo>
                    <a:pt x="92773" y="796950"/>
                  </a:lnTo>
                  <a:lnTo>
                    <a:pt x="96342" y="795070"/>
                  </a:lnTo>
                  <a:lnTo>
                    <a:pt x="100025" y="787908"/>
                  </a:lnTo>
                  <a:close/>
                </a:path>
                <a:path w="1110615" h="2157095">
                  <a:moveTo>
                    <a:pt x="107137" y="1296136"/>
                  </a:moveTo>
                  <a:lnTo>
                    <a:pt x="106921" y="1295006"/>
                  </a:lnTo>
                  <a:lnTo>
                    <a:pt x="106730" y="1294384"/>
                  </a:lnTo>
                  <a:lnTo>
                    <a:pt x="101396" y="1297051"/>
                  </a:lnTo>
                  <a:lnTo>
                    <a:pt x="87795" y="1301394"/>
                  </a:lnTo>
                  <a:lnTo>
                    <a:pt x="81191" y="1305039"/>
                  </a:lnTo>
                  <a:lnTo>
                    <a:pt x="80340" y="1305648"/>
                  </a:lnTo>
                  <a:lnTo>
                    <a:pt x="80187" y="1306131"/>
                  </a:lnTo>
                  <a:lnTo>
                    <a:pt x="81013" y="1306182"/>
                  </a:lnTo>
                  <a:lnTo>
                    <a:pt x="87261" y="1304124"/>
                  </a:lnTo>
                  <a:lnTo>
                    <a:pt x="92544" y="1302931"/>
                  </a:lnTo>
                  <a:lnTo>
                    <a:pt x="98767" y="1299794"/>
                  </a:lnTo>
                  <a:lnTo>
                    <a:pt x="101676" y="1298257"/>
                  </a:lnTo>
                  <a:lnTo>
                    <a:pt x="107137" y="1296136"/>
                  </a:lnTo>
                  <a:close/>
                </a:path>
                <a:path w="1110615" h="2157095">
                  <a:moveTo>
                    <a:pt x="115976" y="1196124"/>
                  </a:moveTo>
                  <a:lnTo>
                    <a:pt x="115735" y="1195946"/>
                  </a:lnTo>
                  <a:lnTo>
                    <a:pt x="115506" y="1195793"/>
                  </a:lnTo>
                  <a:lnTo>
                    <a:pt x="114833" y="1195946"/>
                  </a:lnTo>
                  <a:lnTo>
                    <a:pt x="113893" y="1195717"/>
                  </a:lnTo>
                  <a:lnTo>
                    <a:pt x="112699" y="1195552"/>
                  </a:lnTo>
                  <a:lnTo>
                    <a:pt x="112534" y="1195717"/>
                  </a:lnTo>
                  <a:lnTo>
                    <a:pt x="112344" y="1195781"/>
                  </a:lnTo>
                  <a:lnTo>
                    <a:pt x="112382" y="1196606"/>
                  </a:lnTo>
                  <a:lnTo>
                    <a:pt x="113220" y="1197229"/>
                  </a:lnTo>
                  <a:lnTo>
                    <a:pt x="113715" y="1197190"/>
                  </a:lnTo>
                  <a:lnTo>
                    <a:pt x="114769" y="1196886"/>
                  </a:lnTo>
                  <a:lnTo>
                    <a:pt x="115506" y="1196543"/>
                  </a:lnTo>
                  <a:lnTo>
                    <a:pt x="115963" y="1196301"/>
                  </a:lnTo>
                  <a:lnTo>
                    <a:pt x="115976" y="1196124"/>
                  </a:lnTo>
                  <a:close/>
                </a:path>
                <a:path w="1110615" h="2157095">
                  <a:moveTo>
                    <a:pt x="158140" y="791705"/>
                  </a:moveTo>
                  <a:lnTo>
                    <a:pt x="157949" y="791108"/>
                  </a:lnTo>
                  <a:lnTo>
                    <a:pt x="157759" y="790587"/>
                  </a:lnTo>
                  <a:lnTo>
                    <a:pt x="156451" y="789825"/>
                  </a:lnTo>
                  <a:lnTo>
                    <a:pt x="154889" y="790727"/>
                  </a:lnTo>
                  <a:lnTo>
                    <a:pt x="148653" y="796366"/>
                  </a:lnTo>
                  <a:lnTo>
                    <a:pt x="146964" y="797636"/>
                  </a:lnTo>
                  <a:lnTo>
                    <a:pt x="145326" y="800684"/>
                  </a:lnTo>
                  <a:lnTo>
                    <a:pt x="147053" y="799388"/>
                  </a:lnTo>
                  <a:lnTo>
                    <a:pt x="153708" y="795934"/>
                  </a:lnTo>
                  <a:lnTo>
                    <a:pt x="154406" y="795515"/>
                  </a:lnTo>
                  <a:lnTo>
                    <a:pt x="155702" y="794397"/>
                  </a:lnTo>
                  <a:lnTo>
                    <a:pt x="158140" y="791705"/>
                  </a:lnTo>
                  <a:close/>
                </a:path>
                <a:path w="1110615" h="2157095">
                  <a:moveTo>
                    <a:pt x="181140" y="879030"/>
                  </a:moveTo>
                  <a:lnTo>
                    <a:pt x="179870" y="879538"/>
                  </a:lnTo>
                  <a:lnTo>
                    <a:pt x="177990" y="881367"/>
                  </a:lnTo>
                  <a:lnTo>
                    <a:pt x="176618" y="882853"/>
                  </a:lnTo>
                  <a:lnTo>
                    <a:pt x="175348" y="884288"/>
                  </a:lnTo>
                  <a:lnTo>
                    <a:pt x="173393" y="886472"/>
                  </a:lnTo>
                  <a:lnTo>
                    <a:pt x="172173" y="888923"/>
                  </a:lnTo>
                  <a:lnTo>
                    <a:pt x="167309" y="892975"/>
                  </a:lnTo>
                  <a:lnTo>
                    <a:pt x="165735" y="893445"/>
                  </a:lnTo>
                  <a:lnTo>
                    <a:pt x="165392" y="892378"/>
                  </a:lnTo>
                  <a:lnTo>
                    <a:pt x="165328" y="892048"/>
                  </a:lnTo>
                  <a:lnTo>
                    <a:pt x="164719" y="892492"/>
                  </a:lnTo>
                  <a:lnTo>
                    <a:pt x="163868" y="893406"/>
                  </a:lnTo>
                  <a:lnTo>
                    <a:pt x="163588" y="893775"/>
                  </a:lnTo>
                  <a:lnTo>
                    <a:pt x="163144" y="894232"/>
                  </a:lnTo>
                  <a:lnTo>
                    <a:pt x="161518" y="897178"/>
                  </a:lnTo>
                  <a:lnTo>
                    <a:pt x="162420" y="898283"/>
                  </a:lnTo>
                  <a:lnTo>
                    <a:pt x="170865" y="891921"/>
                  </a:lnTo>
                  <a:lnTo>
                    <a:pt x="181063" y="879424"/>
                  </a:lnTo>
                  <a:lnTo>
                    <a:pt x="181140" y="879030"/>
                  </a:lnTo>
                  <a:close/>
                </a:path>
                <a:path w="1110615" h="2157095">
                  <a:moveTo>
                    <a:pt x="253784" y="872096"/>
                  </a:moveTo>
                  <a:lnTo>
                    <a:pt x="253771" y="871169"/>
                  </a:lnTo>
                  <a:lnTo>
                    <a:pt x="253733" y="869886"/>
                  </a:lnTo>
                  <a:lnTo>
                    <a:pt x="250151" y="872528"/>
                  </a:lnTo>
                  <a:lnTo>
                    <a:pt x="244055" y="878128"/>
                  </a:lnTo>
                  <a:lnTo>
                    <a:pt x="241350" y="880071"/>
                  </a:lnTo>
                  <a:lnTo>
                    <a:pt x="238696" y="882218"/>
                  </a:lnTo>
                  <a:lnTo>
                    <a:pt x="238353" y="882599"/>
                  </a:lnTo>
                  <a:lnTo>
                    <a:pt x="237858" y="883094"/>
                  </a:lnTo>
                  <a:lnTo>
                    <a:pt x="237274" y="884440"/>
                  </a:lnTo>
                  <a:lnTo>
                    <a:pt x="239661" y="884440"/>
                  </a:lnTo>
                  <a:lnTo>
                    <a:pt x="242938" y="881862"/>
                  </a:lnTo>
                  <a:lnTo>
                    <a:pt x="249453" y="874966"/>
                  </a:lnTo>
                  <a:lnTo>
                    <a:pt x="253784" y="872096"/>
                  </a:lnTo>
                  <a:close/>
                </a:path>
                <a:path w="1110615" h="2157095">
                  <a:moveTo>
                    <a:pt x="300812" y="1930285"/>
                  </a:moveTo>
                  <a:lnTo>
                    <a:pt x="299643" y="1929917"/>
                  </a:lnTo>
                  <a:lnTo>
                    <a:pt x="298805" y="1929663"/>
                  </a:lnTo>
                  <a:lnTo>
                    <a:pt x="297345" y="1930450"/>
                  </a:lnTo>
                  <a:lnTo>
                    <a:pt x="294944" y="1933422"/>
                  </a:lnTo>
                  <a:lnTo>
                    <a:pt x="290677" y="1938401"/>
                  </a:lnTo>
                  <a:lnTo>
                    <a:pt x="289509" y="1940369"/>
                  </a:lnTo>
                  <a:lnTo>
                    <a:pt x="290410" y="1941322"/>
                  </a:lnTo>
                  <a:lnTo>
                    <a:pt x="290906" y="1941779"/>
                  </a:lnTo>
                  <a:lnTo>
                    <a:pt x="291922" y="1941461"/>
                  </a:lnTo>
                  <a:lnTo>
                    <a:pt x="298665" y="1933752"/>
                  </a:lnTo>
                  <a:lnTo>
                    <a:pt x="300812" y="1930285"/>
                  </a:lnTo>
                  <a:close/>
                </a:path>
                <a:path w="1110615" h="2157095">
                  <a:moveTo>
                    <a:pt x="346773" y="622033"/>
                  </a:moveTo>
                  <a:lnTo>
                    <a:pt x="345008" y="623519"/>
                  </a:lnTo>
                  <a:lnTo>
                    <a:pt x="340448" y="627049"/>
                  </a:lnTo>
                  <a:lnTo>
                    <a:pt x="334810" y="633006"/>
                  </a:lnTo>
                  <a:lnTo>
                    <a:pt x="332206" y="637971"/>
                  </a:lnTo>
                  <a:lnTo>
                    <a:pt x="335051" y="636092"/>
                  </a:lnTo>
                  <a:lnTo>
                    <a:pt x="335838" y="636460"/>
                  </a:lnTo>
                  <a:lnTo>
                    <a:pt x="336207" y="636587"/>
                  </a:lnTo>
                  <a:lnTo>
                    <a:pt x="336765" y="636511"/>
                  </a:lnTo>
                  <a:lnTo>
                    <a:pt x="337235" y="636536"/>
                  </a:lnTo>
                  <a:lnTo>
                    <a:pt x="344995" y="624649"/>
                  </a:lnTo>
                  <a:lnTo>
                    <a:pt x="346773" y="622033"/>
                  </a:lnTo>
                  <a:close/>
                </a:path>
                <a:path w="1110615" h="2157095">
                  <a:moveTo>
                    <a:pt x="351345" y="1089380"/>
                  </a:moveTo>
                  <a:lnTo>
                    <a:pt x="349935" y="1089736"/>
                  </a:lnTo>
                  <a:lnTo>
                    <a:pt x="341299" y="1090345"/>
                  </a:lnTo>
                  <a:lnTo>
                    <a:pt x="335889" y="1095451"/>
                  </a:lnTo>
                  <a:lnTo>
                    <a:pt x="332917" y="1096797"/>
                  </a:lnTo>
                  <a:lnTo>
                    <a:pt x="340207" y="1094524"/>
                  </a:lnTo>
                  <a:lnTo>
                    <a:pt x="344373" y="1093685"/>
                  </a:lnTo>
                  <a:lnTo>
                    <a:pt x="349758" y="1090955"/>
                  </a:lnTo>
                  <a:lnTo>
                    <a:pt x="350202" y="1090510"/>
                  </a:lnTo>
                  <a:lnTo>
                    <a:pt x="350558" y="1090269"/>
                  </a:lnTo>
                  <a:lnTo>
                    <a:pt x="351345" y="1089380"/>
                  </a:lnTo>
                  <a:close/>
                </a:path>
                <a:path w="1110615" h="2157095">
                  <a:moveTo>
                    <a:pt x="393382" y="589711"/>
                  </a:moveTo>
                  <a:lnTo>
                    <a:pt x="393306" y="589280"/>
                  </a:lnTo>
                  <a:lnTo>
                    <a:pt x="392772" y="589343"/>
                  </a:lnTo>
                  <a:lnTo>
                    <a:pt x="379920" y="599097"/>
                  </a:lnTo>
                  <a:lnTo>
                    <a:pt x="378777" y="600583"/>
                  </a:lnTo>
                  <a:lnTo>
                    <a:pt x="379158" y="601395"/>
                  </a:lnTo>
                  <a:lnTo>
                    <a:pt x="379818" y="601776"/>
                  </a:lnTo>
                  <a:lnTo>
                    <a:pt x="378472" y="603986"/>
                  </a:lnTo>
                  <a:lnTo>
                    <a:pt x="378625" y="604583"/>
                  </a:lnTo>
                  <a:lnTo>
                    <a:pt x="380771" y="602640"/>
                  </a:lnTo>
                  <a:lnTo>
                    <a:pt x="384695" y="599173"/>
                  </a:lnTo>
                  <a:lnTo>
                    <a:pt x="388505" y="595249"/>
                  </a:lnTo>
                  <a:lnTo>
                    <a:pt x="392722" y="590715"/>
                  </a:lnTo>
                  <a:lnTo>
                    <a:pt x="393382" y="589711"/>
                  </a:lnTo>
                  <a:close/>
                </a:path>
                <a:path w="1110615" h="2157095">
                  <a:moveTo>
                    <a:pt x="407047" y="390080"/>
                  </a:moveTo>
                  <a:lnTo>
                    <a:pt x="406234" y="389013"/>
                  </a:lnTo>
                  <a:lnTo>
                    <a:pt x="400075" y="393712"/>
                  </a:lnTo>
                  <a:lnTo>
                    <a:pt x="398411" y="395452"/>
                  </a:lnTo>
                  <a:lnTo>
                    <a:pt x="396773" y="397141"/>
                  </a:lnTo>
                  <a:lnTo>
                    <a:pt x="395719" y="399745"/>
                  </a:lnTo>
                  <a:lnTo>
                    <a:pt x="396468" y="400342"/>
                  </a:lnTo>
                  <a:lnTo>
                    <a:pt x="397078" y="400799"/>
                  </a:lnTo>
                  <a:lnTo>
                    <a:pt x="397827" y="401205"/>
                  </a:lnTo>
                  <a:lnTo>
                    <a:pt x="403999" y="394881"/>
                  </a:lnTo>
                  <a:lnTo>
                    <a:pt x="407047" y="390080"/>
                  </a:lnTo>
                  <a:close/>
                </a:path>
                <a:path w="1110615" h="2157095">
                  <a:moveTo>
                    <a:pt x="445960" y="535419"/>
                  </a:moveTo>
                  <a:lnTo>
                    <a:pt x="442874" y="536524"/>
                  </a:lnTo>
                  <a:lnTo>
                    <a:pt x="442480" y="536359"/>
                  </a:lnTo>
                  <a:lnTo>
                    <a:pt x="442315" y="536028"/>
                  </a:lnTo>
                  <a:lnTo>
                    <a:pt x="442099" y="535546"/>
                  </a:lnTo>
                  <a:lnTo>
                    <a:pt x="442188" y="534708"/>
                  </a:lnTo>
                  <a:lnTo>
                    <a:pt x="438810" y="537883"/>
                  </a:lnTo>
                  <a:lnTo>
                    <a:pt x="437108" y="539623"/>
                  </a:lnTo>
                  <a:lnTo>
                    <a:pt x="436384" y="542175"/>
                  </a:lnTo>
                  <a:lnTo>
                    <a:pt x="434886" y="544195"/>
                  </a:lnTo>
                  <a:lnTo>
                    <a:pt x="433070" y="546811"/>
                  </a:lnTo>
                  <a:lnTo>
                    <a:pt x="432841" y="547598"/>
                  </a:lnTo>
                  <a:lnTo>
                    <a:pt x="433844" y="547116"/>
                  </a:lnTo>
                  <a:lnTo>
                    <a:pt x="434860" y="546519"/>
                  </a:lnTo>
                  <a:lnTo>
                    <a:pt x="435749" y="545693"/>
                  </a:lnTo>
                  <a:lnTo>
                    <a:pt x="437070" y="544461"/>
                  </a:lnTo>
                  <a:lnTo>
                    <a:pt x="438404" y="542925"/>
                  </a:lnTo>
                  <a:lnTo>
                    <a:pt x="439991" y="541235"/>
                  </a:lnTo>
                  <a:lnTo>
                    <a:pt x="441769" y="539546"/>
                  </a:lnTo>
                  <a:lnTo>
                    <a:pt x="444665" y="536917"/>
                  </a:lnTo>
                  <a:lnTo>
                    <a:pt x="445960" y="535419"/>
                  </a:lnTo>
                  <a:close/>
                </a:path>
                <a:path w="1110615" h="2157095">
                  <a:moveTo>
                    <a:pt x="468236" y="2112073"/>
                  </a:moveTo>
                  <a:lnTo>
                    <a:pt x="468109" y="2112048"/>
                  </a:lnTo>
                  <a:lnTo>
                    <a:pt x="467982" y="2111895"/>
                  </a:lnTo>
                  <a:lnTo>
                    <a:pt x="464324" y="2115515"/>
                  </a:lnTo>
                  <a:lnTo>
                    <a:pt x="454456" y="2125307"/>
                  </a:lnTo>
                  <a:lnTo>
                    <a:pt x="455358" y="2125370"/>
                  </a:lnTo>
                  <a:lnTo>
                    <a:pt x="460235" y="2121916"/>
                  </a:lnTo>
                  <a:lnTo>
                    <a:pt x="463905" y="2118182"/>
                  </a:lnTo>
                  <a:lnTo>
                    <a:pt x="467868" y="2113203"/>
                  </a:lnTo>
                  <a:lnTo>
                    <a:pt x="467982" y="2112619"/>
                  </a:lnTo>
                  <a:lnTo>
                    <a:pt x="468236" y="2112073"/>
                  </a:lnTo>
                  <a:close/>
                </a:path>
                <a:path w="1110615" h="2157095">
                  <a:moveTo>
                    <a:pt x="536270" y="914933"/>
                  </a:moveTo>
                  <a:lnTo>
                    <a:pt x="535901" y="914374"/>
                  </a:lnTo>
                  <a:lnTo>
                    <a:pt x="535533" y="913422"/>
                  </a:lnTo>
                  <a:lnTo>
                    <a:pt x="531863" y="913676"/>
                  </a:lnTo>
                  <a:lnTo>
                    <a:pt x="526110" y="916533"/>
                  </a:lnTo>
                  <a:lnTo>
                    <a:pt x="523659" y="918146"/>
                  </a:lnTo>
                  <a:lnTo>
                    <a:pt x="522338" y="920356"/>
                  </a:lnTo>
                  <a:lnTo>
                    <a:pt x="526224" y="920330"/>
                  </a:lnTo>
                  <a:lnTo>
                    <a:pt x="528726" y="919607"/>
                  </a:lnTo>
                  <a:lnTo>
                    <a:pt x="531710" y="918730"/>
                  </a:lnTo>
                  <a:lnTo>
                    <a:pt x="532765" y="917689"/>
                  </a:lnTo>
                  <a:lnTo>
                    <a:pt x="536181" y="915619"/>
                  </a:lnTo>
                  <a:lnTo>
                    <a:pt x="536270" y="914933"/>
                  </a:lnTo>
                  <a:close/>
                </a:path>
                <a:path w="1110615" h="2157095">
                  <a:moveTo>
                    <a:pt x="584987" y="564146"/>
                  </a:moveTo>
                  <a:lnTo>
                    <a:pt x="584708" y="563587"/>
                  </a:lnTo>
                  <a:lnTo>
                    <a:pt x="580694" y="567766"/>
                  </a:lnTo>
                  <a:lnTo>
                    <a:pt x="578307" y="567905"/>
                  </a:lnTo>
                  <a:lnTo>
                    <a:pt x="574941" y="571944"/>
                  </a:lnTo>
                  <a:lnTo>
                    <a:pt x="572084" y="575284"/>
                  </a:lnTo>
                  <a:lnTo>
                    <a:pt x="567169" y="580618"/>
                  </a:lnTo>
                  <a:lnTo>
                    <a:pt x="571144" y="576834"/>
                  </a:lnTo>
                  <a:lnTo>
                    <a:pt x="572376" y="576186"/>
                  </a:lnTo>
                  <a:lnTo>
                    <a:pt x="573989" y="575360"/>
                  </a:lnTo>
                  <a:lnTo>
                    <a:pt x="575271" y="574979"/>
                  </a:lnTo>
                  <a:lnTo>
                    <a:pt x="581596" y="570763"/>
                  </a:lnTo>
                  <a:lnTo>
                    <a:pt x="583145" y="568960"/>
                  </a:lnTo>
                  <a:lnTo>
                    <a:pt x="584987" y="564146"/>
                  </a:lnTo>
                  <a:close/>
                </a:path>
                <a:path w="1110615" h="2157095">
                  <a:moveTo>
                    <a:pt x="595147" y="2091931"/>
                  </a:moveTo>
                  <a:lnTo>
                    <a:pt x="595083" y="2091804"/>
                  </a:lnTo>
                  <a:lnTo>
                    <a:pt x="594880" y="2092198"/>
                  </a:lnTo>
                  <a:lnTo>
                    <a:pt x="595058" y="2092045"/>
                  </a:lnTo>
                  <a:close/>
                </a:path>
                <a:path w="1110615" h="2157095">
                  <a:moveTo>
                    <a:pt x="595223" y="176022"/>
                  </a:moveTo>
                  <a:lnTo>
                    <a:pt x="594461" y="176098"/>
                  </a:lnTo>
                  <a:lnTo>
                    <a:pt x="593699" y="176428"/>
                  </a:lnTo>
                  <a:lnTo>
                    <a:pt x="588784" y="181851"/>
                  </a:lnTo>
                  <a:lnTo>
                    <a:pt x="584085" y="186639"/>
                  </a:lnTo>
                  <a:lnTo>
                    <a:pt x="579945" y="189776"/>
                  </a:lnTo>
                  <a:lnTo>
                    <a:pt x="576173" y="193967"/>
                  </a:lnTo>
                  <a:lnTo>
                    <a:pt x="575094" y="195211"/>
                  </a:lnTo>
                  <a:lnTo>
                    <a:pt x="585076" y="187833"/>
                  </a:lnTo>
                  <a:lnTo>
                    <a:pt x="587692" y="183769"/>
                  </a:lnTo>
                  <a:lnTo>
                    <a:pt x="591451" y="180848"/>
                  </a:lnTo>
                  <a:lnTo>
                    <a:pt x="594893" y="176631"/>
                  </a:lnTo>
                  <a:lnTo>
                    <a:pt x="595223" y="176022"/>
                  </a:lnTo>
                  <a:close/>
                </a:path>
                <a:path w="1110615" h="2157095">
                  <a:moveTo>
                    <a:pt x="607910" y="2081631"/>
                  </a:moveTo>
                  <a:lnTo>
                    <a:pt x="607085" y="2081771"/>
                  </a:lnTo>
                  <a:lnTo>
                    <a:pt x="599224" y="2087613"/>
                  </a:lnTo>
                  <a:lnTo>
                    <a:pt x="595160" y="2091931"/>
                  </a:lnTo>
                  <a:lnTo>
                    <a:pt x="595541" y="2092579"/>
                  </a:lnTo>
                  <a:lnTo>
                    <a:pt x="595858" y="2093239"/>
                  </a:lnTo>
                  <a:lnTo>
                    <a:pt x="593191" y="2096300"/>
                  </a:lnTo>
                  <a:lnTo>
                    <a:pt x="592353" y="2097265"/>
                  </a:lnTo>
                  <a:lnTo>
                    <a:pt x="591680" y="2098421"/>
                  </a:lnTo>
                  <a:lnTo>
                    <a:pt x="590943" y="2099487"/>
                  </a:lnTo>
                  <a:lnTo>
                    <a:pt x="591553" y="2098954"/>
                  </a:lnTo>
                  <a:lnTo>
                    <a:pt x="592188" y="2098509"/>
                  </a:lnTo>
                  <a:lnTo>
                    <a:pt x="597052" y="2092756"/>
                  </a:lnTo>
                  <a:lnTo>
                    <a:pt x="601370" y="2089772"/>
                  </a:lnTo>
                  <a:lnTo>
                    <a:pt x="606539" y="2084197"/>
                  </a:lnTo>
                  <a:lnTo>
                    <a:pt x="607783" y="2082495"/>
                  </a:lnTo>
                  <a:lnTo>
                    <a:pt x="607910" y="2081631"/>
                  </a:lnTo>
                  <a:close/>
                </a:path>
                <a:path w="1110615" h="2157095">
                  <a:moveTo>
                    <a:pt x="634047" y="1960765"/>
                  </a:moveTo>
                  <a:lnTo>
                    <a:pt x="621487" y="1975269"/>
                  </a:lnTo>
                  <a:lnTo>
                    <a:pt x="622630" y="1975332"/>
                  </a:lnTo>
                  <a:lnTo>
                    <a:pt x="634047" y="1960765"/>
                  </a:lnTo>
                  <a:close/>
                </a:path>
                <a:path w="1110615" h="2157095">
                  <a:moveTo>
                    <a:pt x="640803" y="2051088"/>
                  </a:moveTo>
                  <a:lnTo>
                    <a:pt x="636371" y="2053780"/>
                  </a:lnTo>
                  <a:lnTo>
                    <a:pt x="640334" y="2048256"/>
                  </a:lnTo>
                  <a:lnTo>
                    <a:pt x="636955" y="2050694"/>
                  </a:lnTo>
                  <a:lnTo>
                    <a:pt x="635241" y="2051939"/>
                  </a:lnTo>
                  <a:lnTo>
                    <a:pt x="634365" y="2051380"/>
                  </a:lnTo>
                  <a:lnTo>
                    <a:pt x="630555" y="2055317"/>
                  </a:lnTo>
                  <a:lnTo>
                    <a:pt x="629513" y="2056295"/>
                  </a:lnTo>
                  <a:lnTo>
                    <a:pt x="628675" y="2058352"/>
                  </a:lnTo>
                  <a:lnTo>
                    <a:pt x="629348" y="2058009"/>
                  </a:lnTo>
                  <a:lnTo>
                    <a:pt x="634593" y="2053158"/>
                  </a:lnTo>
                  <a:lnTo>
                    <a:pt x="634746" y="2054059"/>
                  </a:lnTo>
                  <a:lnTo>
                    <a:pt x="631456" y="2060092"/>
                  </a:lnTo>
                  <a:lnTo>
                    <a:pt x="632447" y="2059660"/>
                  </a:lnTo>
                  <a:lnTo>
                    <a:pt x="634695" y="2057463"/>
                  </a:lnTo>
                  <a:lnTo>
                    <a:pt x="637006" y="2054910"/>
                  </a:lnTo>
                  <a:lnTo>
                    <a:pt x="637057" y="2054148"/>
                  </a:lnTo>
                  <a:lnTo>
                    <a:pt x="640803" y="2051088"/>
                  </a:lnTo>
                  <a:close/>
                </a:path>
                <a:path w="1110615" h="2157095">
                  <a:moveTo>
                    <a:pt x="648411" y="148120"/>
                  </a:moveTo>
                  <a:lnTo>
                    <a:pt x="648157" y="148323"/>
                  </a:lnTo>
                  <a:lnTo>
                    <a:pt x="647839" y="148717"/>
                  </a:lnTo>
                  <a:lnTo>
                    <a:pt x="648411" y="148120"/>
                  </a:lnTo>
                  <a:close/>
                </a:path>
                <a:path w="1110615" h="2157095">
                  <a:moveTo>
                    <a:pt x="651941" y="94157"/>
                  </a:moveTo>
                  <a:lnTo>
                    <a:pt x="651827" y="94005"/>
                  </a:lnTo>
                  <a:lnTo>
                    <a:pt x="651725" y="93865"/>
                  </a:lnTo>
                  <a:lnTo>
                    <a:pt x="650938" y="94157"/>
                  </a:lnTo>
                  <a:lnTo>
                    <a:pt x="645947" y="99174"/>
                  </a:lnTo>
                  <a:lnTo>
                    <a:pt x="641565" y="102882"/>
                  </a:lnTo>
                  <a:lnTo>
                    <a:pt x="636231" y="106934"/>
                  </a:lnTo>
                  <a:lnTo>
                    <a:pt x="635279" y="108267"/>
                  </a:lnTo>
                  <a:lnTo>
                    <a:pt x="634161" y="111709"/>
                  </a:lnTo>
                  <a:lnTo>
                    <a:pt x="636333" y="110871"/>
                  </a:lnTo>
                  <a:lnTo>
                    <a:pt x="639889" y="107188"/>
                  </a:lnTo>
                  <a:lnTo>
                    <a:pt x="643940" y="102908"/>
                  </a:lnTo>
                  <a:lnTo>
                    <a:pt x="651471" y="95059"/>
                  </a:lnTo>
                  <a:lnTo>
                    <a:pt x="651941" y="94157"/>
                  </a:lnTo>
                  <a:close/>
                </a:path>
                <a:path w="1110615" h="2157095">
                  <a:moveTo>
                    <a:pt x="654177" y="162483"/>
                  </a:moveTo>
                  <a:lnTo>
                    <a:pt x="653275" y="163017"/>
                  </a:lnTo>
                  <a:lnTo>
                    <a:pt x="652145" y="164084"/>
                  </a:lnTo>
                  <a:lnTo>
                    <a:pt x="648728" y="167487"/>
                  </a:lnTo>
                  <a:lnTo>
                    <a:pt x="647801" y="168833"/>
                  </a:lnTo>
                  <a:lnTo>
                    <a:pt x="644232" y="171970"/>
                  </a:lnTo>
                  <a:lnTo>
                    <a:pt x="647547" y="171450"/>
                  </a:lnTo>
                  <a:lnTo>
                    <a:pt x="646772" y="174066"/>
                  </a:lnTo>
                  <a:lnTo>
                    <a:pt x="647725" y="174967"/>
                  </a:lnTo>
                  <a:lnTo>
                    <a:pt x="648868" y="174117"/>
                  </a:lnTo>
                  <a:lnTo>
                    <a:pt x="649478" y="173647"/>
                  </a:lnTo>
                  <a:lnTo>
                    <a:pt x="650379" y="170649"/>
                  </a:lnTo>
                  <a:lnTo>
                    <a:pt x="653935" y="165646"/>
                  </a:lnTo>
                  <a:lnTo>
                    <a:pt x="654100" y="163169"/>
                  </a:lnTo>
                  <a:lnTo>
                    <a:pt x="654177" y="162483"/>
                  </a:lnTo>
                  <a:close/>
                </a:path>
                <a:path w="1110615" h="2157095">
                  <a:moveTo>
                    <a:pt x="662851" y="2082749"/>
                  </a:moveTo>
                  <a:lnTo>
                    <a:pt x="662559" y="2082863"/>
                  </a:lnTo>
                  <a:lnTo>
                    <a:pt x="658418" y="2082317"/>
                  </a:lnTo>
                  <a:lnTo>
                    <a:pt x="655510" y="2084717"/>
                  </a:lnTo>
                  <a:lnTo>
                    <a:pt x="647712" y="2095360"/>
                  </a:lnTo>
                  <a:lnTo>
                    <a:pt x="647331" y="2096198"/>
                  </a:lnTo>
                  <a:lnTo>
                    <a:pt x="647471" y="2096566"/>
                  </a:lnTo>
                  <a:lnTo>
                    <a:pt x="648081" y="2096325"/>
                  </a:lnTo>
                  <a:lnTo>
                    <a:pt x="653186" y="2092210"/>
                  </a:lnTo>
                  <a:lnTo>
                    <a:pt x="657923" y="2088045"/>
                  </a:lnTo>
                  <a:lnTo>
                    <a:pt x="662851" y="2082749"/>
                  </a:lnTo>
                  <a:close/>
                </a:path>
                <a:path w="1110615" h="2157095">
                  <a:moveTo>
                    <a:pt x="663270" y="2082342"/>
                  </a:moveTo>
                  <a:lnTo>
                    <a:pt x="663130" y="2082482"/>
                  </a:lnTo>
                  <a:lnTo>
                    <a:pt x="662990" y="2082596"/>
                  </a:lnTo>
                  <a:lnTo>
                    <a:pt x="662851" y="2082749"/>
                  </a:lnTo>
                  <a:lnTo>
                    <a:pt x="663016" y="2082698"/>
                  </a:lnTo>
                  <a:lnTo>
                    <a:pt x="663270" y="2082342"/>
                  </a:lnTo>
                  <a:close/>
                </a:path>
                <a:path w="1110615" h="2157095">
                  <a:moveTo>
                    <a:pt x="665149" y="131851"/>
                  </a:moveTo>
                  <a:lnTo>
                    <a:pt x="664400" y="131978"/>
                  </a:lnTo>
                  <a:lnTo>
                    <a:pt x="659587" y="135572"/>
                  </a:lnTo>
                  <a:lnTo>
                    <a:pt x="655154" y="138391"/>
                  </a:lnTo>
                  <a:lnTo>
                    <a:pt x="652995" y="140030"/>
                  </a:lnTo>
                  <a:lnTo>
                    <a:pt x="652411" y="144106"/>
                  </a:lnTo>
                  <a:lnTo>
                    <a:pt x="650316" y="146177"/>
                  </a:lnTo>
                  <a:lnTo>
                    <a:pt x="648411" y="148120"/>
                  </a:lnTo>
                  <a:lnTo>
                    <a:pt x="652716" y="145402"/>
                  </a:lnTo>
                  <a:lnTo>
                    <a:pt x="657644" y="139471"/>
                  </a:lnTo>
                  <a:lnTo>
                    <a:pt x="663409" y="135242"/>
                  </a:lnTo>
                  <a:lnTo>
                    <a:pt x="664984" y="133705"/>
                  </a:lnTo>
                  <a:lnTo>
                    <a:pt x="665060" y="132651"/>
                  </a:lnTo>
                  <a:lnTo>
                    <a:pt x="665149" y="131851"/>
                  </a:lnTo>
                  <a:close/>
                </a:path>
                <a:path w="1110615" h="2157095">
                  <a:moveTo>
                    <a:pt x="682256" y="1980971"/>
                  </a:moveTo>
                  <a:lnTo>
                    <a:pt x="679450" y="1982889"/>
                  </a:lnTo>
                  <a:lnTo>
                    <a:pt x="678561" y="1982444"/>
                  </a:lnTo>
                  <a:lnTo>
                    <a:pt x="675563" y="1986102"/>
                  </a:lnTo>
                  <a:lnTo>
                    <a:pt x="669556" y="1994496"/>
                  </a:lnTo>
                  <a:lnTo>
                    <a:pt x="668451" y="1996084"/>
                  </a:lnTo>
                  <a:lnTo>
                    <a:pt x="668020" y="1997202"/>
                  </a:lnTo>
                  <a:lnTo>
                    <a:pt x="669899" y="1996655"/>
                  </a:lnTo>
                  <a:lnTo>
                    <a:pt x="670991" y="1995906"/>
                  </a:lnTo>
                  <a:lnTo>
                    <a:pt x="675716" y="1990356"/>
                  </a:lnTo>
                  <a:lnTo>
                    <a:pt x="677456" y="1986775"/>
                  </a:lnTo>
                  <a:lnTo>
                    <a:pt x="682078" y="1981682"/>
                  </a:lnTo>
                  <a:lnTo>
                    <a:pt x="682256" y="1980971"/>
                  </a:lnTo>
                  <a:close/>
                </a:path>
                <a:path w="1110615" h="2157095">
                  <a:moveTo>
                    <a:pt x="691769" y="1882838"/>
                  </a:moveTo>
                  <a:lnTo>
                    <a:pt x="691311" y="1882038"/>
                  </a:lnTo>
                  <a:lnTo>
                    <a:pt x="690854" y="1881314"/>
                  </a:lnTo>
                  <a:lnTo>
                    <a:pt x="689076" y="1883117"/>
                  </a:lnTo>
                  <a:lnTo>
                    <a:pt x="687285" y="1885022"/>
                  </a:lnTo>
                  <a:lnTo>
                    <a:pt x="684606" y="1887753"/>
                  </a:lnTo>
                  <a:lnTo>
                    <a:pt x="683552" y="1890153"/>
                  </a:lnTo>
                  <a:lnTo>
                    <a:pt x="680885" y="1893811"/>
                  </a:lnTo>
                  <a:lnTo>
                    <a:pt x="679665" y="1895411"/>
                  </a:lnTo>
                  <a:lnTo>
                    <a:pt x="680961" y="1895055"/>
                  </a:lnTo>
                  <a:lnTo>
                    <a:pt x="683056" y="1893163"/>
                  </a:lnTo>
                  <a:lnTo>
                    <a:pt x="688124" y="1888197"/>
                  </a:lnTo>
                  <a:lnTo>
                    <a:pt x="690029" y="1886216"/>
                  </a:lnTo>
                  <a:lnTo>
                    <a:pt x="691769" y="1882838"/>
                  </a:lnTo>
                  <a:close/>
                </a:path>
                <a:path w="1110615" h="2157095">
                  <a:moveTo>
                    <a:pt x="715848" y="1893036"/>
                  </a:moveTo>
                  <a:lnTo>
                    <a:pt x="714463" y="1892719"/>
                  </a:lnTo>
                  <a:lnTo>
                    <a:pt x="713282" y="1893062"/>
                  </a:lnTo>
                  <a:lnTo>
                    <a:pt x="708748" y="1898370"/>
                  </a:lnTo>
                  <a:lnTo>
                    <a:pt x="705929" y="1899843"/>
                  </a:lnTo>
                  <a:lnTo>
                    <a:pt x="704735" y="1903044"/>
                  </a:lnTo>
                  <a:lnTo>
                    <a:pt x="703389" y="1906651"/>
                  </a:lnTo>
                  <a:lnTo>
                    <a:pt x="704481" y="1906422"/>
                  </a:lnTo>
                  <a:lnTo>
                    <a:pt x="711479" y="1898942"/>
                  </a:lnTo>
                  <a:lnTo>
                    <a:pt x="714565" y="1895081"/>
                  </a:lnTo>
                  <a:lnTo>
                    <a:pt x="715568" y="1893760"/>
                  </a:lnTo>
                  <a:lnTo>
                    <a:pt x="715848" y="1893036"/>
                  </a:lnTo>
                  <a:close/>
                </a:path>
                <a:path w="1110615" h="2157095">
                  <a:moveTo>
                    <a:pt x="717423" y="176250"/>
                  </a:moveTo>
                  <a:lnTo>
                    <a:pt x="717130" y="176542"/>
                  </a:lnTo>
                  <a:lnTo>
                    <a:pt x="717334" y="176352"/>
                  </a:lnTo>
                  <a:close/>
                </a:path>
                <a:path w="1110615" h="2157095">
                  <a:moveTo>
                    <a:pt x="736790" y="163499"/>
                  </a:moveTo>
                  <a:lnTo>
                    <a:pt x="736561" y="163398"/>
                  </a:lnTo>
                  <a:lnTo>
                    <a:pt x="736485" y="163042"/>
                  </a:lnTo>
                  <a:lnTo>
                    <a:pt x="734644" y="164058"/>
                  </a:lnTo>
                  <a:lnTo>
                    <a:pt x="732497" y="165773"/>
                  </a:lnTo>
                  <a:lnTo>
                    <a:pt x="728370" y="166001"/>
                  </a:lnTo>
                  <a:lnTo>
                    <a:pt x="723341" y="170218"/>
                  </a:lnTo>
                  <a:lnTo>
                    <a:pt x="717423" y="176250"/>
                  </a:lnTo>
                  <a:lnTo>
                    <a:pt x="717892" y="176682"/>
                  </a:lnTo>
                  <a:lnTo>
                    <a:pt x="719150" y="175971"/>
                  </a:lnTo>
                  <a:lnTo>
                    <a:pt x="735545" y="164744"/>
                  </a:lnTo>
                  <a:lnTo>
                    <a:pt x="736206" y="164033"/>
                  </a:lnTo>
                  <a:lnTo>
                    <a:pt x="736790" y="163499"/>
                  </a:lnTo>
                  <a:close/>
                </a:path>
                <a:path w="1110615" h="2157095">
                  <a:moveTo>
                    <a:pt x="746734" y="889"/>
                  </a:moveTo>
                  <a:lnTo>
                    <a:pt x="746061" y="609"/>
                  </a:lnTo>
                  <a:lnTo>
                    <a:pt x="745401" y="279"/>
                  </a:lnTo>
                  <a:lnTo>
                    <a:pt x="744715" y="0"/>
                  </a:lnTo>
                  <a:lnTo>
                    <a:pt x="742988" y="1320"/>
                  </a:lnTo>
                  <a:lnTo>
                    <a:pt x="739902" y="2984"/>
                  </a:lnTo>
                  <a:lnTo>
                    <a:pt x="737298" y="4267"/>
                  </a:lnTo>
                  <a:lnTo>
                    <a:pt x="733298" y="11264"/>
                  </a:lnTo>
                  <a:lnTo>
                    <a:pt x="737857" y="7099"/>
                  </a:lnTo>
                  <a:lnTo>
                    <a:pt x="739051" y="6883"/>
                  </a:lnTo>
                  <a:lnTo>
                    <a:pt x="740994" y="6540"/>
                  </a:lnTo>
                  <a:lnTo>
                    <a:pt x="743813" y="3746"/>
                  </a:lnTo>
                  <a:lnTo>
                    <a:pt x="746734" y="889"/>
                  </a:lnTo>
                  <a:close/>
                </a:path>
                <a:path w="1110615" h="2157095">
                  <a:moveTo>
                    <a:pt x="758875" y="848398"/>
                  </a:moveTo>
                  <a:lnTo>
                    <a:pt x="758380" y="846823"/>
                  </a:lnTo>
                  <a:lnTo>
                    <a:pt x="757377" y="846709"/>
                  </a:lnTo>
                  <a:lnTo>
                    <a:pt x="754900" y="847471"/>
                  </a:lnTo>
                  <a:lnTo>
                    <a:pt x="743534" y="851293"/>
                  </a:lnTo>
                  <a:lnTo>
                    <a:pt x="742594" y="851636"/>
                  </a:lnTo>
                  <a:lnTo>
                    <a:pt x="741527" y="852487"/>
                  </a:lnTo>
                  <a:lnTo>
                    <a:pt x="742073" y="853681"/>
                  </a:lnTo>
                  <a:lnTo>
                    <a:pt x="748944" y="852779"/>
                  </a:lnTo>
                  <a:lnTo>
                    <a:pt x="756310" y="850239"/>
                  </a:lnTo>
                  <a:lnTo>
                    <a:pt x="758875" y="848398"/>
                  </a:lnTo>
                  <a:close/>
                </a:path>
                <a:path w="1110615" h="2157095">
                  <a:moveTo>
                    <a:pt x="770356" y="2145347"/>
                  </a:moveTo>
                  <a:lnTo>
                    <a:pt x="770191" y="2145436"/>
                  </a:lnTo>
                  <a:lnTo>
                    <a:pt x="769404" y="2145258"/>
                  </a:lnTo>
                  <a:lnTo>
                    <a:pt x="767651" y="2146249"/>
                  </a:lnTo>
                  <a:lnTo>
                    <a:pt x="768616" y="2141499"/>
                  </a:lnTo>
                  <a:lnTo>
                    <a:pt x="765276" y="2144776"/>
                  </a:lnTo>
                  <a:lnTo>
                    <a:pt x="757796" y="2152180"/>
                  </a:lnTo>
                  <a:lnTo>
                    <a:pt x="755586" y="2155228"/>
                  </a:lnTo>
                  <a:lnTo>
                    <a:pt x="756069" y="2155672"/>
                  </a:lnTo>
                  <a:lnTo>
                    <a:pt x="757389" y="2156180"/>
                  </a:lnTo>
                  <a:lnTo>
                    <a:pt x="758202" y="2156942"/>
                  </a:lnTo>
                  <a:lnTo>
                    <a:pt x="761936" y="2151862"/>
                  </a:lnTo>
                  <a:lnTo>
                    <a:pt x="762406" y="2150694"/>
                  </a:lnTo>
                  <a:lnTo>
                    <a:pt x="764298" y="2149475"/>
                  </a:lnTo>
                  <a:lnTo>
                    <a:pt x="770356" y="2145347"/>
                  </a:lnTo>
                  <a:close/>
                </a:path>
                <a:path w="1110615" h="2157095">
                  <a:moveTo>
                    <a:pt x="794080" y="1902129"/>
                  </a:moveTo>
                  <a:lnTo>
                    <a:pt x="793648" y="1901634"/>
                  </a:lnTo>
                  <a:lnTo>
                    <a:pt x="792353" y="1901266"/>
                  </a:lnTo>
                  <a:lnTo>
                    <a:pt x="791667" y="1900796"/>
                  </a:lnTo>
                  <a:lnTo>
                    <a:pt x="793508" y="1896643"/>
                  </a:lnTo>
                  <a:lnTo>
                    <a:pt x="792149" y="1897773"/>
                  </a:lnTo>
                  <a:lnTo>
                    <a:pt x="790714" y="1899158"/>
                  </a:lnTo>
                  <a:lnTo>
                    <a:pt x="787933" y="1902028"/>
                  </a:lnTo>
                  <a:lnTo>
                    <a:pt x="784504" y="1905838"/>
                  </a:lnTo>
                  <a:lnTo>
                    <a:pt x="783958" y="1907247"/>
                  </a:lnTo>
                  <a:lnTo>
                    <a:pt x="786079" y="1906435"/>
                  </a:lnTo>
                  <a:lnTo>
                    <a:pt x="789114" y="1905330"/>
                  </a:lnTo>
                  <a:lnTo>
                    <a:pt x="790765" y="1904542"/>
                  </a:lnTo>
                  <a:lnTo>
                    <a:pt x="791641" y="1904123"/>
                  </a:lnTo>
                  <a:lnTo>
                    <a:pt x="792226" y="1904428"/>
                  </a:lnTo>
                  <a:lnTo>
                    <a:pt x="794080" y="1902129"/>
                  </a:lnTo>
                  <a:close/>
                </a:path>
                <a:path w="1110615" h="2157095">
                  <a:moveTo>
                    <a:pt x="808697" y="74307"/>
                  </a:moveTo>
                  <a:lnTo>
                    <a:pt x="806030" y="75844"/>
                  </a:lnTo>
                  <a:lnTo>
                    <a:pt x="802462" y="79095"/>
                  </a:lnTo>
                  <a:lnTo>
                    <a:pt x="800087" y="79832"/>
                  </a:lnTo>
                  <a:lnTo>
                    <a:pt x="797725" y="80581"/>
                  </a:lnTo>
                  <a:lnTo>
                    <a:pt x="793457" y="84937"/>
                  </a:lnTo>
                  <a:lnTo>
                    <a:pt x="787577" y="90411"/>
                  </a:lnTo>
                  <a:lnTo>
                    <a:pt x="788428" y="90919"/>
                  </a:lnTo>
                  <a:lnTo>
                    <a:pt x="788492" y="92532"/>
                  </a:lnTo>
                  <a:lnTo>
                    <a:pt x="789571" y="91935"/>
                  </a:lnTo>
                  <a:lnTo>
                    <a:pt x="793940" y="86372"/>
                  </a:lnTo>
                  <a:lnTo>
                    <a:pt x="796696" y="84226"/>
                  </a:lnTo>
                  <a:lnTo>
                    <a:pt x="802284" y="80733"/>
                  </a:lnTo>
                  <a:lnTo>
                    <a:pt x="805434" y="77787"/>
                  </a:lnTo>
                  <a:lnTo>
                    <a:pt x="808697" y="74307"/>
                  </a:lnTo>
                  <a:close/>
                </a:path>
                <a:path w="1110615" h="2157095">
                  <a:moveTo>
                    <a:pt x="809294" y="73710"/>
                  </a:moveTo>
                  <a:lnTo>
                    <a:pt x="809091" y="73939"/>
                  </a:lnTo>
                  <a:lnTo>
                    <a:pt x="808901" y="74091"/>
                  </a:lnTo>
                  <a:lnTo>
                    <a:pt x="808697" y="74307"/>
                  </a:lnTo>
                  <a:lnTo>
                    <a:pt x="808824" y="74231"/>
                  </a:lnTo>
                  <a:lnTo>
                    <a:pt x="808990" y="74104"/>
                  </a:lnTo>
                  <a:lnTo>
                    <a:pt x="809117" y="74041"/>
                  </a:lnTo>
                  <a:lnTo>
                    <a:pt x="809294" y="73710"/>
                  </a:lnTo>
                  <a:close/>
                </a:path>
                <a:path w="1110615" h="2157095">
                  <a:moveTo>
                    <a:pt x="822693" y="1888477"/>
                  </a:moveTo>
                  <a:lnTo>
                    <a:pt x="819734" y="1890572"/>
                  </a:lnTo>
                  <a:lnTo>
                    <a:pt x="819289" y="1887461"/>
                  </a:lnTo>
                  <a:lnTo>
                    <a:pt x="818095" y="1888413"/>
                  </a:lnTo>
                  <a:lnTo>
                    <a:pt x="813943" y="1894611"/>
                  </a:lnTo>
                  <a:lnTo>
                    <a:pt x="811999" y="1896122"/>
                  </a:lnTo>
                  <a:lnTo>
                    <a:pt x="809294" y="1898446"/>
                  </a:lnTo>
                  <a:lnTo>
                    <a:pt x="807707" y="1899932"/>
                  </a:lnTo>
                  <a:lnTo>
                    <a:pt x="806729" y="1902498"/>
                  </a:lnTo>
                  <a:lnTo>
                    <a:pt x="808558" y="1900999"/>
                  </a:lnTo>
                  <a:lnTo>
                    <a:pt x="812012" y="1899602"/>
                  </a:lnTo>
                  <a:lnTo>
                    <a:pt x="815174" y="1896605"/>
                  </a:lnTo>
                  <a:lnTo>
                    <a:pt x="817562" y="1893887"/>
                  </a:lnTo>
                  <a:lnTo>
                    <a:pt x="822693" y="1888477"/>
                  </a:lnTo>
                  <a:close/>
                </a:path>
                <a:path w="1110615" h="2157095">
                  <a:moveTo>
                    <a:pt x="843267" y="63461"/>
                  </a:moveTo>
                  <a:lnTo>
                    <a:pt x="842606" y="62852"/>
                  </a:lnTo>
                  <a:lnTo>
                    <a:pt x="841921" y="62280"/>
                  </a:lnTo>
                  <a:lnTo>
                    <a:pt x="841235" y="61671"/>
                  </a:lnTo>
                  <a:lnTo>
                    <a:pt x="831977" y="74345"/>
                  </a:lnTo>
                  <a:lnTo>
                    <a:pt x="833297" y="74129"/>
                  </a:lnTo>
                  <a:lnTo>
                    <a:pt x="834783" y="72872"/>
                  </a:lnTo>
                  <a:lnTo>
                    <a:pt x="839012" y="69024"/>
                  </a:lnTo>
                  <a:lnTo>
                    <a:pt x="841578" y="66040"/>
                  </a:lnTo>
                  <a:lnTo>
                    <a:pt x="843267" y="63461"/>
                  </a:lnTo>
                  <a:close/>
                </a:path>
                <a:path w="1110615" h="2157095">
                  <a:moveTo>
                    <a:pt x="876566" y="207403"/>
                  </a:moveTo>
                  <a:lnTo>
                    <a:pt x="876414" y="207530"/>
                  </a:lnTo>
                  <a:lnTo>
                    <a:pt x="876173" y="207886"/>
                  </a:lnTo>
                  <a:lnTo>
                    <a:pt x="876300" y="207721"/>
                  </a:lnTo>
                  <a:lnTo>
                    <a:pt x="876439" y="207581"/>
                  </a:lnTo>
                  <a:lnTo>
                    <a:pt x="876566" y="207403"/>
                  </a:lnTo>
                  <a:close/>
                </a:path>
                <a:path w="1110615" h="2157095">
                  <a:moveTo>
                    <a:pt x="893533" y="191287"/>
                  </a:moveTo>
                  <a:lnTo>
                    <a:pt x="876566" y="207403"/>
                  </a:lnTo>
                  <a:lnTo>
                    <a:pt x="881456" y="204508"/>
                  </a:lnTo>
                  <a:lnTo>
                    <a:pt x="886599" y="199212"/>
                  </a:lnTo>
                  <a:lnTo>
                    <a:pt x="891705" y="193713"/>
                  </a:lnTo>
                  <a:lnTo>
                    <a:pt x="892467" y="192900"/>
                  </a:lnTo>
                  <a:lnTo>
                    <a:pt x="893533" y="191287"/>
                  </a:lnTo>
                  <a:close/>
                </a:path>
                <a:path w="1110615" h="2157095">
                  <a:moveTo>
                    <a:pt x="893635" y="1593519"/>
                  </a:moveTo>
                  <a:lnTo>
                    <a:pt x="881710" y="1606461"/>
                  </a:lnTo>
                  <a:lnTo>
                    <a:pt x="882015" y="1607045"/>
                  </a:lnTo>
                  <a:lnTo>
                    <a:pt x="882408" y="1607312"/>
                  </a:lnTo>
                  <a:lnTo>
                    <a:pt x="882891" y="1607654"/>
                  </a:lnTo>
                  <a:lnTo>
                    <a:pt x="884453" y="1606130"/>
                  </a:lnTo>
                  <a:lnTo>
                    <a:pt x="885748" y="1604632"/>
                  </a:lnTo>
                  <a:lnTo>
                    <a:pt x="892962" y="1595945"/>
                  </a:lnTo>
                  <a:lnTo>
                    <a:pt x="892949" y="1596072"/>
                  </a:lnTo>
                  <a:lnTo>
                    <a:pt x="893152" y="1595716"/>
                  </a:lnTo>
                  <a:lnTo>
                    <a:pt x="892987" y="1595907"/>
                  </a:lnTo>
                  <a:lnTo>
                    <a:pt x="893140" y="1594904"/>
                  </a:lnTo>
                  <a:lnTo>
                    <a:pt x="893635" y="1593519"/>
                  </a:lnTo>
                  <a:close/>
                </a:path>
                <a:path w="1110615" h="2157095">
                  <a:moveTo>
                    <a:pt x="901623" y="858215"/>
                  </a:moveTo>
                  <a:lnTo>
                    <a:pt x="884834" y="862241"/>
                  </a:lnTo>
                  <a:lnTo>
                    <a:pt x="886193" y="862558"/>
                  </a:lnTo>
                  <a:lnTo>
                    <a:pt x="888796" y="862825"/>
                  </a:lnTo>
                  <a:lnTo>
                    <a:pt x="889952" y="863092"/>
                  </a:lnTo>
                  <a:lnTo>
                    <a:pt x="890384" y="863752"/>
                  </a:lnTo>
                  <a:lnTo>
                    <a:pt x="896924" y="861949"/>
                  </a:lnTo>
                  <a:lnTo>
                    <a:pt x="898537" y="860869"/>
                  </a:lnTo>
                  <a:lnTo>
                    <a:pt x="901623" y="858215"/>
                  </a:lnTo>
                  <a:close/>
                </a:path>
                <a:path w="1110615" h="2157095">
                  <a:moveTo>
                    <a:pt x="913841" y="1590865"/>
                  </a:moveTo>
                  <a:lnTo>
                    <a:pt x="912799" y="1589887"/>
                  </a:lnTo>
                  <a:lnTo>
                    <a:pt x="911809" y="1589913"/>
                  </a:lnTo>
                  <a:lnTo>
                    <a:pt x="909878" y="1592186"/>
                  </a:lnTo>
                  <a:lnTo>
                    <a:pt x="898626" y="1606245"/>
                  </a:lnTo>
                  <a:lnTo>
                    <a:pt x="898766" y="1606638"/>
                  </a:lnTo>
                  <a:lnTo>
                    <a:pt x="898702" y="1607032"/>
                  </a:lnTo>
                  <a:lnTo>
                    <a:pt x="898956" y="1606880"/>
                  </a:lnTo>
                  <a:lnTo>
                    <a:pt x="899350" y="1606702"/>
                  </a:lnTo>
                  <a:lnTo>
                    <a:pt x="903401" y="1601584"/>
                  </a:lnTo>
                  <a:lnTo>
                    <a:pt x="907516" y="1599158"/>
                  </a:lnTo>
                  <a:lnTo>
                    <a:pt x="913460" y="1591945"/>
                  </a:lnTo>
                  <a:lnTo>
                    <a:pt x="913841" y="1590865"/>
                  </a:lnTo>
                  <a:close/>
                </a:path>
                <a:path w="1110615" h="2157095">
                  <a:moveTo>
                    <a:pt x="918527" y="865924"/>
                  </a:moveTo>
                  <a:lnTo>
                    <a:pt x="917968" y="865593"/>
                  </a:lnTo>
                  <a:lnTo>
                    <a:pt x="913815" y="865670"/>
                  </a:lnTo>
                  <a:lnTo>
                    <a:pt x="910882" y="865365"/>
                  </a:lnTo>
                  <a:lnTo>
                    <a:pt x="904925" y="867397"/>
                  </a:lnTo>
                  <a:lnTo>
                    <a:pt x="901636" y="868362"/>
                  </a:lnTo>
                  <a:lnTo>
                    <a:pt x="898626" y="869340"/>
                  </a:lnTo>
                  <a:lnTo>
                    <a:pt x="898093" y="869734"/>
                  </a:lnTo>
                  <a:lnTo>
                    <a:pt x="896988" y="870559"/>
                  </a:lnTo>
                  <a:lnTo>
                    <a:pt x="898880" y="870419"/>
                  </a:lnTo>
                  <a:lnTo>
                    <a:pt x="904544" y="870534"/>
                  </a:lnTo>
                  <a:lnTo>
                    <a:pt x="910323" y="868299"/>
                  </a:lnTo>
                  <a:lnTo>
                    <a:pt x="916686" y="867333"/>
                  </a:lnTo>
                  <a:lnTo>
                    <a:pt x="918298" y="866698"/>
                  </a:lnTo>
                  <a:lnTo>
                    <a:pt x="918527" y="865924"/>
                  </a:lnTo>
                  <a:close/>
                </a:path>
                <a:path w="1110615" h="2157095">
                  <a:moveTo>
                    <a:pt x="922718" y="1955723"/>
                  </a:moveTo>
                  <a:lnTo>
                    <a:pt x="921588" y="1956219"/>
                  </a:lnTo>
                  <a:lnTo>
                    <a:pt x="919162" y="1958822"/>
                  </a:lnTo>
                  <a:lnTo>
                    <a:pt x="919200" y="1957501"/>
                  </a:lnTo>
                  <a:lnTo>
                    <a:pt x="919111" y="1957641"/>
                  </a:lnTo>
                  <a:lnTo>
                    <a:pt x="918972" y="1957857"/>
                  </a:lnTo>
                  <a:lnTo>
                    <a:pt x="915911" y="1960626"/>
                  </a:lnTo>
                  <a:lnTo>
                    <a:pt x="916190" y="1960740"/>
                  </a:lnTo>
                  <a:lnTo>
                    <a:pt x="915924" y="1960753"/>
                  </a:lnTo>
                  <a:lnTo>
                    <a:pt x="915479" y="1960727"/>
                  </a:lnTo>
                  <a:lnTo>
                    <a:pt x="914730" y="1960994"/>
                  </a:lnTo>
                  <a:lnTo>
                    <a:pt x="914654" y="1960575"/>
                  </a:lnTo>
                  <a:lnTo>
                    <a:pt x="914400" y="1959622"/>
                  </a:lnTo>
                  <a:lnTo>
                    <a:pt x="912825" y="1960702"/>
                  </a:lnTo>
                  <a:lnTo>
                    <a:pt x="908113" y="1965871"/>
                  </a:lnTo>
                  <a:lnTo>
                    <a:pt x="910602" y="1964359"/>
                  </a:lnTo>
                  <a:lnTo>
                    <a:pt x="911136" y="1965464"/>
                  </a:lnTo>
                  <a:lnTo>
                    <a:pt x="909675" y="1967115"/>
                  </a:lnTo>
                  <a:lnTo>
                    <a:pt x="908646" y="1968550"/>
                  </a:lnTo>
                  <a:lnTo>
                    <a:pt x="907427" y="1970366"/>
                  </a:lnTo>
                  <a:lnTo>
                    <a:pt x="910640" y="1967509"/>
                  </a:lnTo>
                  <a:lnTo>
                    <a:pt x="911872" y="1968220"/>
                  </a:lnTo>
                  <a:lnTo>
                    <a:pt x="917346" y="1963610"/>
                  </a:lnTo>
                  <a:lnTo>
                    <a:pt x="917359" y="1961718"/>
                  </a:lnTo>
                  <a:lnTo>
                    <a:pt x="919251" y="1959521"/>
                  </a:lnTo>
                  <a:lnTo>
                    <a:pt x="922718" y="1955723"/>
                  </a:lnTo>
                  <a:close/>
                </a:path>
                <a:path w="1110615" h="2157095">
                  <a:moveTo>
                    <a:pt x="923150" y="1955241"/>
                  </a:moveTo>
                  <a:lnTo>
                    <a:pt x="922718" y="1955723"/>
                  </a:lnTo>
                  <a:lnTo>
                    <a:pt x="922921" y="1955584"/>
                  </a:lnTo>
                  <a:lnTo>
                    <a:pt x="923099" y="1955342"/>
                  </a:lnTo>
                  <a:close/>
                </a:path>
                <a:path w="1110615" h="2157095">
                  <a:moveTo>
                    <a:pt x="927569" y="871080"/>
                  </a:moveTo>
                  <a:lnTo>
                    <a:pt x="926045" y="870305"/>
                  </a:lnTo>
                  <a:lnTo>
                    <a:pt x="927188" y="868514"/>
                  </a:lnTo>
                  <a:lnTo>
                    <a:pt x="916990" y="869759"/>
                  </a:lnTo>
                  <a:lnTo>
                    <a:pt x="911694" y="870686"/>
                  </a:lnTo>
                  <a:lnTo>
                    <a:pt x="904011" y="872959"/>
                  </a:lnTo>
                  <a:lnTo>
                    <a:pt x="903262" y="873620"/>
                  </a:lnTo>
                  <a:lnTo>
                    <a:pt x="904036" y="874001"/>
                  </a:lnTo>
                  <a:lnTo>
                    <a:pt x="905078" y="874483"/>
                  </a:lnTo>
                  <a:lnTo>
                    <a:pt x="906310" y="874941"/>
                  </a:lnTo>
                  <a:lnTo>
                    <a:pt x="913828" y="871423"/>
                  </a:lnTo>
                  <a:lnTo>
                    <a:pt x="916927" y="870813"/>
                  </a:lnTo>
                  <a:lnTo>
                    <a:pt x="922921" y="872401"/>
                  </a:lnTo>
                  <a:lnTo>
                    <a:pt x="927569" y="871080"/>
                  </a:lnTo>
                  <a:close/>
                </a:path>
                <a:path w="1110615" h="2157095">
                  <a:moveTo>
                    <a:pt x="928014" y="870978"/>
                  </a:moveTo>
                  <a:lnTo>
                    <a:pt x="927836" y="871029"/>
                  </a:lnTo>
                  <a:lnTo>
                    <a:pt x="927582" y="871080"/>
                  </a:lnTo>
                  <a:lnTo>
                    <a:pt x="928014" y="870978"/>
                  </a:lnTo>
                  <a:close/>
                </a:path>
                <a:path w="1110615" h="2157095">
                  <a:moveTo>
                    <a:pt x="961834" y="932865"/>
                  </a:moveTo>
                  <a:lnTo>
                    <a:pt x="945502" y="937806"/>
                  </a:lnTo>
                  <a:lnTo>
                    <a:pt x="948956" y="938009"/>
                  </a:lnTo>
                  <a:lnTo>
                    <a:pt x="951953" y="937945"/>
                  </a:lnTo>
                  <a:lnTo>
                    <a:pt x="955598" y="937399"/>
                  </a:lnTo>
                  <a:lnTo>
                    <a:pt x="956475" y="937082"/>
                  </a:lnTo>
                  <a:lnTo>
                    <a:pt x="957694" y="936739"/>
                  </a:lnTo>
                  <a:lnTo>
                    <a:pt x="959243" y="935659"/>
                  </a:lnTo>
                  <a:lnTo>
                    <a:pt x="960221" y="934847"/>
                  </a:lnTo>
                  <a:lnTo>
                    <a:pt x="961009" y="934059"/>
                  </a:lnTo>
                  <a:lnTo>
                    <a:pt x="961694" y="933424"/>
                  </a:lnTo>
                  <a:lnTo>
                    <a:pt x="961834" y="932865"/>
                  </a:lnTo>
                  <a:close/>
                </a:path>
                <a:path w="1110615" h="2157095">
                  <a:moveTo>
                    <a:pt x="965276" y="1578927"/>
                  </a:moveTo>
                  <a:lnTo>
                    <a:pt x="965085" y="1579003"/>
                  </a:lnTo>
                  <a:lnTo>
                    <a:pt x="964869" y="1579219"/>
                  </a:lnTo>
                  <a:lnTo>
                    <a:pt x="965276" y="1578927"/>
                  </a:lnTo>
                  <a:close/>
                </a:path>
                <a:path w="1110615" h="2157095">
                  <a:moveTo>
                    <a:pt x="965936" y="1585785"/>
                  </a:moveTo>
                  <a:lnTo>
                    <a:pt x="960920" y="1590751"/>
                  </a:lnTo>
                  <a:lnTo>
                    <a:pt x="961009" y="1588757"/>
                  </a:lnTo>
                  <a:lnTo>
                    <a:pt x="960996" y="1588579"/>
                  </a:lnTo>
                  <a:lnTo>
                    <a:pt x="960031" y="1589341"/>
                  </a:lnTo>
                  <a:lnTo>
                    <a:pt x="959459" y="1589722"/>
                  </a:lnTo>
                  <a:lnTo>
                    <a:pt x="953262" y="1598549"/>
                  </a:lnTo>
                  <a:lnTo>
                    <a:pt x="952665" y="1599438"/>
                  </a:lnTo>
                  <a:lnTo>
                    <a:pt x="952385" y="1600492"/>
                  </a:lnTo>
                  <a:lnTo>
                    <a:pt x="952690" y="1600593"/>
                  </a:lnTo>
                  <a:lnTo>
                    <a:pt x="952957" y="1600720"/>
                  </a:lnTo>
                  <a:lnTo>
                    <a:pt x="954112" y="1599819"/>
                  </a:lnTo>
                  <a:lnTo>
                    <a:pt x="958253" y="1596923"/>
                  </a:lnTo>
                  <a:lnTo>
                    <a:pt x="961999" y="1590675"/>
                  </a:lnTo>
                  <a:lnTo>
                    <a:pt x="965873" y="1589125"/>
                  </a:lnTo>
                  <a:lnTo>
                    <a:pt x="965784" y="1588223"/>
                  </a:lnTo>
                  <a:lnTo>
                    <a:pt x="965936" y="1585785"/>
                  </a:lnTo>
                  <a:close/>
                </a:path>
                <a:path w="1110615" h="2157095">
                  <a:moveTo>
                    <a:pt x="977011" y="923886"/>
                  </a:moveTo>
                  <a:lnTo>
                    <a:pt x="974496" y="923975"/>
                  </a:lnTo>
                  <a:lnTo>
                    <a:pt x="970534" y="924890"/>
                  </a:lnTo>
                  <a:lnTo>
                    <a:pt x="969429" y="925855"/>
                  </a:lnTo>
                  <a:lnTo>
                    <a:pt x="965695" y="927506"/>
                  </a:lnTo>
                  <a:lnTo>
                    <a:pt x="964260" y="927595"/>
                  </a:lnTo>
                  <a:lnTo>
                    <a:pt x="961009" y="927392"/>
                  </a:lnTo>
                  <a:lnTo>
                    <a:pt x="961377" y="926680"/>
                  </a:lnTo>
                  <a:lnTo>
                    <a:pt x="961275" y="925855"/>
                  </a:lnTo>
                  <a:lnTo>
                    <a:pt x="960475" y="925766"/>
                  </a:lnTo>
                  <a:lnTo>
                    <a:pt x="958735" y="926020"/>
                  </a:lnTo>
                  <a:lnTo>
                    <a:pt x="958151" y="926388"/>
                  </a:lnTo>
                  <a:lnTo>
                    <a:pt x="957897" y="927023"/>
                  </a:lnTo>
                  <a:lnTo>
                    <a:pt x="957605" y="927341"/>
                  </a:lnTo>
                  <a:lnTo>
                    <a:pt x="957402" y="927646"/>
                  </a:lnTo>
                  <a:lnTo>
                    <a:pt x="957668" y="928598"/>
                  </a:lnTo>
                  <a:lnTo>
                    <a:pt x="960323" y="929855"/>
                  </a:lnTo>
                  <a:lnTo>
                    <a:pt x="966228" y="929017"/>
                  </a:lnTo>
                  <a:lnTo>
                    <a:pt x="967994" y="927595"/>
                  </a:lnTo>
                  <a:lnTo>
                    <a:pt x="970661" y="926515"/>
                  </a:lnTo>
                  <a:lnTo>
                    <a:pt x="975893" y="924737"/>
                  </a:lnTo>
                  <a:lnTo>
                    <a:pt x="976490" y="924521"/>
                  </a:lnTo>
                  <a:lnTo>
                    <a:pt x="977011" y="923886"/>
                  </a:lnTo>
                  <a:close/>
                </a:path>
                <a:path w="1110615" h="2157095">
                  <a:moveTo>
                    <a:pt x="977836" y="1565414"/>
                  </a:moveTo>
                  <a:lnTo>
                    <a:pt x="974153" y="1567903"/>
                  </a:lnTo>
                  <a:lnTo>
                    <a:pt x="971207" y="1570024"/>
                  </a:lnTo>
                  <a:lnTo>
                    <a:pt x="965860" y="1574228"/>
                  </a:lnTo>
                  <a:lnTo>
                    <a:pt x="963980" y="1577238"/>
                  </a:lnTo>
                  <a:lnTo>
                    <a:pt x="964387" y="1578775"/>
                  </a:lnTo>
                  <a:lnTo>
                    <a:pt x="964857" y="1578775"/>
                  </a:lnTo>
                  <a:lnTo>
                    <a:pt x="965200" y="1578889"/>
                  </a:lnTo>
                  <a:lnTo>
                    <a:pt x="967854" y="1576070"/>
                  </a:lnTo>
                  <a:lnTo>
                    <a:pt x="970381" y="1573606"/>
                  </a:lnTo>
                  <a:lnTo>
                    <a:pt x="972096" y="1573237"/>
                  </a:lnTo>
                  <a:lnTo>
                    <a:pt x="971994" y="1573377"/>
                  </a:lnTo>
                  <a:lnTo>
                    <a:pt x="972350" y="1573136"/>
                  </a:lnTo>
                  <a:lnTo>
                    <a:pt x="972185" y="1573212"/>
                  </a:lnTo>
                  <a:lnTo>
                    <a:pt x="976388" y="1567865"/>
                  </a:lnTo>
                  <a:lnTo>
                    <a:pt x="977226" y="1566786"/>
                  </a:lnTo>
                  <a:lnTo>
                    <a:pt x="977836" y="1565414"/>
                  </a:lnTo>
                  <a:close/>
                </a:path>
                <a:path w="1110615" h="2157095">
                  <a:moveTo>
                    <a:pt x="988390" y="1569605"/>
                  </a:moveTo>
                  <a:lnTo>
                    <a:pt x="987958" y="1568996"/>
                  </a:lnTo>
                  <a:lnTo>
                    <a:pt x="987831" y="1568869"/>
                  </a:lnTo>
                  <a:lnTo>
                    <a:pt x="986116" y="1570253"/>
                  </a:lnTo>
                  <a:lnTo>
                    <a:pt x="981557" y="1575498"/>
                  </a:lnTo>
                  <a:lnTo>
                    <a:pt x="976934" y="1578622"/>
                  </a:lnTo>
                  <a:lnTo>
                    <a:pt x="973772" y="1583918"/>
                  </a:lnTo>
                  <a:lnTo>
                    <a:pt x="971905" y="1586814"/>
                  </a:lnTo>
                  <a:lnTo>
                    <a:pt x="973023" y="1586179"/>
                  </a:lnTo>
                  <a:lnTo>
                    <a:pt x="974534" y="1585099"/>
                  </a:lnTo>
                  <a:lnTo>
                    <a:pt x="978674" y="1579460"/>
                  </a:lnTo>
                  <a:lnTo>
                    <a:pt x="982065" y="1576273"/>
                  </a:lnTo>
                  <a:lnTo>
                    <a:pt x="985608" y="1572666"/>
                  </a:lnTo>
                  <a:lnTo>
                    <a:pt x="986180" y="1571523"/>
                  </a:lnTo>
                  <a:lnTo>
                    <a:pt x="988390" y="1569605"/>
                  </a:lnTo>
                  <a:close/>
                </a:path>
                <a:path w="1110615" h="2157095">
                  <a:moveTo>
                    <a:pt x="1003744" y="848563"/>
                  </a:moveTo>
                  <a:lnTo>
                    <a:pt x="1003566" y="848652"/>
                  </a:lnTo>
                  <a:lnTo>
                    <a:pt x="1003744" y="848575"/>
                  </a:lnTo>
                  <a:close/>
                </a:path>
                <a:path w="1110615" h="2157095">
                  <a:moveTo>
                    <a:pt x="1021219" y="862177"/>
                  </a:moveTo>
                  <a:lnTo>
                    <a:pt x="1015847" y="860958"/>
                  </a:lnTo>
                  <a:lnTo>
                    <a:pt x="1014209" y="861301"/>
                  </a:lnTo>
                  <a:lnTo>
                    <a:pt x="1013193" y="861771"/>
                  </a:lnTo>
                  <a:lnTo>
                    <a:pt x="1012761" y="862177"/>
                  </a:lnTo>
                  <a:lnTo>
                    <a:pt x="1013904" y="863066"/>
                  </a:lnTo>
                  <a:lnTo>
                    <a:pt x="1015771" y="863396"/>
                  </a:lnTo>
                  <a:lnTo>
                    <a:pt x="1019873" y="862495"/>
                  </a:lnTo>
                  <a:lnTo>
                    <a:pt x="1021219" y="862177"/>
                  </a:lnTo>
                  <a:close/>
                </a:path>
                <a:path w="1110615" h="2157095">
                  <a:moveTo>
                    <a:pt x="1022578" y="861860"/>
                  </a:moveTo>
                  <a:lnTo>
                    <a:pt x="1021219" y="862177"/>
                  </a:lnTo>
                  <a:lnTo>
                    <a:pt x="1021575" y="862253"/>
                  </a:lnTo>
                  <a:lnTo>
                    <a:pt x="1022578" y="861860"/>
                  </a:lnTo>
                  <a:close/>
                </a:path>
                <a:path w="1110615" h="2157095">
                  <a:moveTo>
                    <a:pt x="1028217" y="841679"/>
                  </a:moveTo>
                  <a:lnTo>
                    <a:pt x="1026845" y="841692"/>
                  </a:lnTo>
                  <a:lnTo>
                    <a:pt x="1019048" y="842987"/>
                  </a:lnTo>
                  <a:lnTo>
                    <a:pt x="1006170" y="845502"/>
                  </a:lnTo>
                  <a:lnTo>
                    <a:pt x="999820" y="846480"/>
                  </a:lnTo>
                  <a:lnTo>
                    <a:pt x="997470" y="846772"/>
                  </a:lnTo>
                  <a:lnTo>
                    <a:pt x="997140" y="847572"/>
                  </a:lnTo>
                  <a:lnTo>
                    <a:pt x="997699" y="849033"/>
                  </a:lnTo>
                  <a:lnTo>
                    <a:pt x="1001496" y="848448"/>
                  </a:lnTo>
                  <a:lnTo>
                    <a:pt x="1003744" y="848563"/>
                  </a:lnTo>
                  <a:lnTo>
                    <a:pt x="1010945" y="844994"/>
                  </a:lnTo>
                  <a:lnTo>
                    <a:pt x="1021283" y="843851"/>
                  </a:lnTo>
                  <a:lnTo>
                    <a:pt x="1022667" y="843762"/>
                  </a:lnTo>
                  <a:lnTo>
                    <a:pt x="1025232" y="843165"/>
                  </a:lnTo>
                  <a:lnTo>
                    <a:pt x="1027049" y="842568"/>
                  </a:lnTo>
                  <a:lnTo>
                    <a:pt x="1028217" y="841679"/>
                  </a:lnTo>
                  <a:close/>
                </a:path>
                <a:path w="1110615" h="2157095">
                  <a:moveTo>
                    <a:pt x="1036231" y="830732"/>
                  </a:moveTo>
                  <a:close/>
                </a:path>
                <a:path w="1110615" h="2157095">
                  <a:moveTo>
                    <a:pt x="1036383" y="830846"/>
                  </a:moveTo>
                  <a:lnTo>
                    <a:pt x="1036231" y="830783"/>
                  </a:lnTo>
                  <a:lnTo>
                    <a:pt x="1035862" y="830922"/>
                  </a:lnTo>
                  <a:lnTo>
                    <a:pt x="1036066" y="830884"/>
                  </a:lnTo>
                  <a:lnTo>
                    <a:pt x="1036383" y="830846"/>
                  </a:lnTo>
                  <a:close/>
                </a:path>
                <a:path w="1110615" h="2157095">
                  <a:moveTo>
                    <a:pt x="1043406" y="856208"/>
                  </a:moveTo>
                  <a:lnTo>
                    <a:pt x="1041819" y="855967"/>
                  </a:lnTo>
                  <a:lnTo>
                    <a:pt x="1040790" y="855941"/>
                  </a:lnTo>
                  <a:lnTo>
                    <a:pt x="1040104" y="856107"/>
                  </a:lnTo>
                  <a:lnTo>
                    <a:pt x="1036421" y="857351"/>
                  </a:lnTo>
                  <a:lnTo>
                    <a:pt x="1029335" y="859193"/>
                  </a:lnTo>
                  <a:lnTo>
                    <a:pt x="1022578" y="861860"/>
                  </a:lnTo>
                  <a:lnTo>
                    <a:pt x="1030071" y="860082"/>
                  </a:lnTo>
                  <a:lnTo>
                    <a:pt x="1030185" y="860310"/>
                  </a:lnTo>
                  <a:lnTo>
                    <a:pt x="1030986" y="860082"/>
                  </a:lnTo>
                  <a:lnTo>
                    <a:pt x="1042936" y="856780"/>
                  </a:lnTo>
                  <a:lnTo>
                    <a:pt x="1043406" y="856208"/>
                  </a:lnTo>
                  <a:close/>
                </a:path>
                <a:path w="1110615" h="2157095">
                  <a:moveTo>
                    <a:pt x="1059916" y="829843"/>
                  </a:moveTo>
                  <a:lnTo>
                    <a:pt x="1058557" y="829716"/>
                  </a:lnTo>
                  <a:lnTo>
                    <a:pt x="1057262" y="829779"/>
                  </a:lnTo>
                  <a:lnTo>
                    <a:pt x="1056627" y="829970"/>
                  </a:lnTo>
                  <a:lnTo>
                    <a:pt x="1050925" y="831608"/>
                  </a:lnTo>
                  <a:lnTo>
                    <a:pt x="1048766" y="831354"/>
                  </a:lnTo>
                  <a:lnTo>
                    <a:pt x="1043559" y="830554"/>
                  </a:lnTo>
                  <a:lnTo>
                    <a:pt x="1041755" y="829589"/>
                  </a:lnTo>
                  <a:lnTo>
                    <a:pt x="1036383" y="830834"/>
                  </a:lnTo>
                  <a:lnTo>
                    <a:pt x="1036866" y="831850"/>
                  </a:lnTo>
                  <a:lnTo>
                    <a:pt x="1041806" y="831608"/>
                  </a:lnTo>
                  <a:lnTo>
                    <a:pt x="1039507" y="835190"/>
                  </a:lnTo>
                  <a:lnTo>
                    <a:pt x="1046492" y="833335"/>
                  </a:lnTo>
                  <a:lnTo>
                    <a:pt x="1054138" y="832980"/>
                  </a:lnTo>
                  <a:lnTo>
                    <a:pt x="1055776" y="831494"/>
                  </a:lnTo>
                  <a:lnTo>
                    <a:pt x="1059472" y="830173"/>
                  </a:lnTo>
                  <a:lnTo>
                    <a:pt x="1059916" y="829843"/>
                  </a:lnTo>
                  <a:close/>
                </a:path>
                <a:path w="1110615" h="2157095">
                  <a:moveTo>
                    <a:pt x="1087450" y="846480"/>
                  </a:moveTo>
                  <a:lnTo>
                    <a:pt x="1067320" y="850353"/>
                  </a:lnTo>
                  <a:lnTo>
                    <a:pt x="1069517" y="850188"/>
                  </a:lnTo>
                  <a:lnTo>
                    <a:pt x="1070724" y="850315"/>
                  </a:lnTo>
                  <a:lnTo>
                    <a:pt x="1073454" y="850557"/>
                  </a:lnTo>
                  <a:lnTo>
                    <a:pt x="1077036" y="850265"/>
                  </a:lnTo>
                  <a:lnTo>
                    <a:pt x="1084376" y="849147"/>
                  </a:lnTo>
                  <a:lnTo>
                    <a:pt x="1086307" y="848271"/>
                  </a:lnTo>
                  <a:lnTo>
                    <a:pt x="1087450" y="846480"/>
                  </a:lnTo>
                  <a:close/>
                </a:path>
                <a:path w="1110615" h="2157095">
                  <a:moveTo>
                    <a:pt x="1109281" y="1917395"/>
                  </a:moveTo>
                  <a:lnTo>
                    <a:pt x="1107528" y="1919198"/>
                  </a:lnTo>
                  <a:lnTo>
                    <a:pt x="1100429" y="1928190"/>
                  </a:lnTo>
                  <a:lnTo>
                    <a:pt x="1100099" y="1929028"/>
                  </a:lnTo>
                  <a:lnTo>
                    <a:pt x="1100277" y="1929053"/>
                  </a:lnTo>
                  <a:lnTo>
                    <a:pt x="1100455" y="1929142"/>
                  </a:lnTo>
                  <a:lnTo>
                    <a:pt x="1101191" y="1928672"/>
                  </a:lnTo>
                  <a:lnTo>
                    <a:pt x="1104201" y="1925866"/>
                  </a:lnTo>
                  <a:lnTo>
                    <a:pt x="1106589" y="1923453"/>
                  </a:lnTo>
                  <a:lnTo>
                    <a:pt x="1108900" y="1920951"/>
                  </a:lnTo>
                  <a:lnTo>
                    <a:pt x="1109281" y="1917395"/>
                  </a:lnTo>
                  <a:close/>
                </a:path>
                <a:path w="1110615" h="2157095">
                  <a:moveTo>
                    <a:pt x="1110462" y="799261"/>
                  </a:moveTo>
                  <a:lnTo>
                    <a:pt x="1110386" y="798588"/>
                  </a:lnTo>
                  <a:lnTo>
                    <a:pt x="1110348" y="798271"/>
                  </a:lnTo>
                  <a:lnTo>
                    <a:pt x="1109649" y="798512"/>
                  </a:lnTo>
                  <a:lnTo>
                    <a:pt x="1109192" y="798766"/>
                  </a:lnTo>
                  <a:lnTo>
                    <a:pt x="1109548" y="798906"/>
                  </a:lnTo>
                  <a:lnTo>
                    <a:pt x="1109827" y="799033"/>
                  </a:lnTo>
                  <a:lnTo>
                    <a:pt x="1110145" y="799147"/>
                  </a:lnTo>
                  <a:lnTo>
                    <a:pt x="1110462" y="79926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3" name="object 493"/>
            <p:cNvSpPr/>
            <p:nvPr/>
          </p:nvSpPr>
          <p:spPr>
            <a:xfrm>
              <a:off x="11696700" y="8689625"/>
              <a:ext cx="1113155" cy="2089785"/>
            </a:xfrm>
            <a:custGeom>
              <a:avLst/>
              <a:gdLst/>
              <a:ahLst/>
              <a:cxnLst/>
              <a:rect l="l" t="t" r="r" b="b"/>
              <a:pathLst>
                <a:path w="1113154" h="2089784">
                  <a:moveTo>
                    <a:pt x="558" y="999147"/>
                  </a:moveTo>
                  <a:lnTo>
                    <a:pt x="546" y="998893"/>
                  </a:lnTo>
                  <a:lnTo>
                    <a:pt x="342" y="998956"/>
                  </a:lnTo>
                  <a:lnTo>
                    <a:pt x="177" y="998931"/>
                  </a:lnTo>
                  <a:lnTo>
                    <a:pt x="0" y="1000569"/>
                  </a:lnTo>
                  <a:lnTo>
                    <a:pt x="317" y="1000048"/>
                  </a:lnTo>
                  <a:lnTo>
                    <a:pt x="546" y="999553"/>
                  </a:lnTo>
                  <a:lnTo>
                    <a:pt x="558" y="999147"/>
                  </a:lnTo>
                  <a:close/>
                </a:path>
                <a:path w="1113154" h="2089784">
                  <a:moveTo>
                    <a:pt x="38925" y="816546"/>
                  </a:moveTo>
                  <a:lnTo>
                    <a:pt x="37211" y="817981"/>
                  </a:lnTo>
                  <a:lnTo>
                    <a:pt x="35267" y="819073"/>
                  </a:lnTo>
                  <a:lnTo>
                    <a:pt x="34861" y="818832"/>
                  </a:lnTo>
                  <a:lnTo>
                    <a:pt x="35356" y="816686"/>
                  </a:lnTo>
                  <a:lnTo>
                    <a:pt x="35013" y="816229"/>
                  </a:lnTo>
                  <a:lnTo>
                    <a:pt x="30797" y="819848"/>
                  </a:lnTo>
                  <a:lnTo>
                    <a:pt x="29184" y="821677"/>
                  </a:lnTo>
                  <a:lnTo>
                    <a:pt x="26885" y="825550"/>
                  </a:lnTo>
                  <a:lnTo>
                    <a:pt x="28638" y="824572"/>
                  </a:lnTo>
                  <a:lnTo>
                    <a:pt x="29781" y="824052"/>
                  </a:lnTo>
                  <a:lnTo>
                    <a:pt x="31216" y="823442"/>
                  </a:lnTo>
                  <a:lnTo>
                    <a:pt x="31826" y="824141"/>
                  </a:lnTo>
                  <a:lnTo>
                    <a:pt x="35382" y="821029"/>
                  </a:lnTo>
                  <a:lnTo>
                    <a:pt x="37122" y="819162"/>
                  </a:lnTo>
                  <a:lnTo>
                    <a:pt x="38925" y="816546"/>
                  </a:lnTo>
                  <a:close/>
                </a:path>
                <a:path w="1113154" h="2089784">
                  <a:moveTo>
                    <a:pt x="43776" y="1055065"/>
                  </a:moveTo>
                  <a:lnTo>
                    <a:pt x="43281" y="1054849"/>
                  </a:lnTo>
                  <a:lnTo>
                    <a:pt x="39319" y="1056017"/>
                  </a:lnTo>
                  <a:lnTo>
                    <a:pt x="36334" y="1057389"/>
                  </a:lnTo>
                  <a:lnTo>
                    <a:pt x="33070" y="1058430"/>
                  </a:lnTo>
                  <a:lnTo>
                    <a:pt x="31496" y="1059484"/>
                  </a:lnTo>
                  <a:lnTo>
                    <a:pt x="29921" y="1060500"/>
                  </a:lnTo>
                  <a:lnTo>
                    <a:pt x="28117" y="1061796"/>
                  </a:lnTo>
                  <a:lnTo>
                    <a:pt x="26581" y="1062761"/>
                  </a:lnTo>
                  <a:lnTo>
                    <a:pt x="26682" y="1063002"/>
                  </a:lnTo>
                  <a:lnTo>
                    <a:pt x="26593" y="1063218"/>
                  </a:lnTo>
                  <a:lnTo>
                    <a:pt x="28295" y="1063218"/>
                  </a:lnTo>
                  <a:lnTo>
                    <a:pt x="31394" y="1062113"/>
                  </a:lnTo>
                  <a:lnTo>
                    <a:pt x="37833" y="1059129"/>
                  </a:lnTo>
                  <a:lnTo>
                    <a:pt x="41173" y="1057249"/>
                  </a:lnTo>
                  <a:lnTo>
                    <a:pt x="42913" y="1055789"/>
                  </a:lnTo>
                  <a:lnTo>
                    <a:pt x="43776" y="1055065"/>
                  </a:lnTo>
                  <a:close/>
                </a:path>
                <a:path w="1113154" h="2089784">
                  <a:moveTo>
                    <a:pt x="88138" y="1046454"/>
                  </a:moveTo>
                  <a:lnTo>
                    <a:pt x="87947" y="1046568"/>
                  </a:lnTo>
                  <a:lnTo>
                    <a:pt x="87757" y="1046645"/>
                  </a:lnTo>
                  <a:lnTo>
                    <a:pt x="87553" y="1046746"/>
                  </a:lnTo>
                  <a:lnTo>
                    <a:pt x="87934" y="1046683"/>
                  </a:lnTo>
                  <a:lnTo>
                    <a:pt x="88061" y="1046543"/>
                  </a:lnTo>
                  <a:close/>
                </a:path>
                <a:path w="1113154" h="2089784">
                  <a:moveTo>
                    <a:pt x="90830" y="508419"/>
                  </a:moveTo>
                  <a:lnTo>
                    <a:pt x="90538" y="508444"/>
                  </a:lnTo>
                  <a:lnTo>
                    <a:pt x="89852" y="507415"/>
                  </a:lnTo>
                  <a:lnTo>
                    <a:pt x="83693" y="512089"/>
                  </a:lnTo>
                  <a:lnTo>
                    <a:pt x="81165" y="515442"/>
                  </a:lnTo>
                  <a:lnTo>
                    <a:pt x="80924" y="515759"/>
                  </a:lnTo>
                  <a:lnTo>
                    <a:pt x="80683" y="516191"/>
                  </a:lnTo>
                  <a:lnTo>
                    <a:pt x="80733" y="516801"/>
                  </a:lnTo>
                  <a:lnTo>
                    <a:pt x="80543" y="517779"/>
                  </a:lnTo>
                  <a:lnTo>
                    <a:pt x="83426" y="515937"/>
                  </a:lnTo>
                  <a:lnTo>
                    <a:pt x="85737" y="514781"/>
                  </a:lnTo>
                  <a:lnTo>
                    <a:pt x="89522" y="510679"/>
                  </a:lnTo>
                  <a:lnTo>
                    <a:pt x="90106" y="509587"/>
                  </a:lnTo>
                  <a:lnTo>
                    <a:pt x="90830" y="508419"/>
                  </a:lnTo>
                  <a:close/>
                </a:path>
                <a:path w="1113154" h="2089784">
                  <a:moveTo>
                    <a:pt x="98831" y="522719"/>
                  </a:moveTo>
                  <a:lnTo>
                    <a:pt x="97866" y="522351"/>
                  </a:lnTo>
                  <a:lnTo>
                    <a:pt x="95427" y="524471"/>
                  </a:lnTo>
                  <a:lnTo>
                    <a:pt x="88239" y="529907"/>
                  </a:lnTo>
                  <a:lnTo>
                    <a:pt x="87807" y="530326"/>
                  </a:lnTo>
                  <a:lnTo>
                    <a:pt x="85013" y="535127"/>
                  </a:lnTo>
                  <a:lnTo>
                    <a:pt x="84543" y="535940"/>
                  </a:lnTo>
                  <a:lnTo>
                    <a:pt x="84315" y="536740"/>
                  </a:lnTo>
                  <a:lnTo>
                    <a:pt x="84772" y="537337"/>
                  </a:lnTo>
                  <a:lnTo>
                    <a:pt x="86080" y="536130"/>
                  </a:lnTo>
                  <a:lnTo>
                    <a:pt x="98831" y="522719"/>
                  </a:lnTo>
                  <a:close/>
                </a:path>
                <a:path w="1113154" h="2089784">
                  <a:moveTo>
                    <a:pt x="99148" y="522389"/>
                  </a:moveTo>
                  <a:lnTo>
                    <a:pt x="98831" y="522719"/>
                  </a:lnTo>
                  <a:lnTo>
                    <a:pt x="98958" y="522719"/>
                  </a:lnTo>
                  <a:lnTo>
                    <a:pt x="99148" y="522389"/>
                  </a:lnTo>
                  <a:close/>
                </a:path>
                <a:path w="1113154" h="2089784">
                  <a:moveTo>
                    <a:pt x="104114" y="1037920"/>
                  </a:moveTo>
                  <a:lnTo>
                    <a:pt x="103720" y="1038009"/>
                  </a:lnTo>
                  <a:lnTo>
                    <a:pt x="103886" y="1038009"/>
                  </a:lnTo>
                  <a:lnTo>
                    <a:pt x="104114" y="1037920"/>
                  </a:lnTo>
                  <a:close/>
                </a:path>
                <a:path w="1113154" h="2089784">
                  <a:moveTo>
                    <a:pt x="104800" y="1038529"/>
                  </a:moveTo>
                  <a:lnTo>
                    <a:pt x="103759" y="1038059"/>
                  </a:lnTo>
                  <a:lnTo>
                    <a:pt x="101168" y="1039279"/>
                  </a:lnTo>
                  <a:lnTo>
                    <a:pt x="98780" y="1040130"/>
                  </a:lnTo>
                  <a:lnTo>
                    <a:pt x="96215" y="1041095"/>
                  </a:lnTo>
                  <a:lnTo>
                    <a:pt x="91732" y="1042733"/>
                  </a:lnTo>
                  <a:lnTo>
                    <a:pt x="90779" y="1043444"/>
                  </a:lnTo>
                  <a:lnTo>
                    <a:pt x="88138" y="1046454"/>
                  </a:lnTo>
                  <a:lnTo>
                    <a:pt x="92392" y="1044244"/>
                  </a:lnTo>
                  <a:lnTo>
                    <a:pt x="96456" y="1042301"/>
                  </a:lnTo>
                  <a:lnTo>
                    <a:pt x="98310" y="1043101"/>
                  </a:lnTo>
                  <a:lnTo>
                    <a:pt x="99682" y="1043673"/>
                  </a:lnTo>
                  <a:lnTo>
                    <a:pt x="100660" y="1042746"/>
                  </a:lnTo>
                  <a:lnTo>
                    <a:pt x="103543" y="1039901"/>
                  </a:lnTo>
                  <a:lnTo>
                    <a:pt x="104800" y="1038529"/>
                  </a:lnTo>
                  <a:close/>
                </a:path>
                <a:path w="1113154" h="2089784">
                  <a:moveTo>
                    <a:pt x="122567" y="794639"/>
                  </a:moveTo>
                  <a:lnTo>
                    <a:pt x="122148" y="794905"/>
                  </a:lnTo>
                  <a:lnTo>
                    <a:pt x="122135" y="795083"/>
                  </a:lnTo>
                  <a:lnTo>
                    <a:pt x="122275" y="794969"/>
                  </a:lnTo>
                  <a:lnTo>
                    <a:pt x="122440" y="794804"/>
                  </a:lnTo>
                  <a:lnTo>
                    <a:pt x="122567" y="794639"/>
                  </a:lnTo>
                  <a:close/>
                </a:path>
                <a:path w="1113154" h="2089784">
                  <a:moveTo>
                    <a:pt x="122707" y="797356"/>
                  </a:moveTo>
                  <a:lnTo>
                    <a:pt x="122148" y="795147"/>
                  </a:lnTo>
                  <a:lnTo>
                    <a:pt x="119227" y="798918"/>
                  </a:lnTo>
                  <a:lnTo>
                    <a:pt x="115011" y="802919"/>
                  </a:lnTo>
                  <a:lnTo>
                    <a:pt x="112471" y="807720"/>
                  </a:lnTo>
                  <a:lnTo>
                    <a:pt x="112115" y="808761"/>
                  </a:lnTo>
                  <a:lnTo>
                    <a:pt x="112953" y="808621"/>
                  </a:lnTo>
                  <a:lnTo>
                    <a:pt x="113842" y="808469"/>
                  </a:lnTo>
                  <a:lnTo>
                    <a:pt x="115290" y="807110"/>
                  </a:lnTo>
                  <a:lnTo>
                    <a:pt x="120700" y="801268"/>
                  </a:lnTo>
                  <a:lnTo>
                    <a:pt x="122707" y="797356"/>
                  </a:lnTo>
                  <a:close/>
                </a:path>
                <a:path w="1113154" h="2089784">
                  <a:moveTo>
                    <a:pt x="129070" y="574954"/>
                  </a:moveTo>
                  <a:lnTo>
                    <a:pt x="126873" y="575589"/>
                  </a:lnTo>
                  <a:lnTo>
                    <a:pt x="126339" y="575767"/>
                  </a:lnTo>
                  <a:lnTo>
                    <a:pt x="125082" y="576884"/>
                  </a:lnTo>
                  <a:lnTo>
                    <a:pt x="124320" y="577456"/>
                  </a:lnTo>
                  <a:lnTo>
                    <a:pt x="122389" y="579920"/>
                  </a:lnTo>
                  <a:lnTo>
                    <a:pt x="120802" y="582231"/>
                  </a:lnTo>
                  <a:lnTo>
                    <a:pt x="117170" y="586066"/>
                  </a:lnTo>
                  <a:lnTo>
                    <a:pt x="119341" y="587286"/>
                  </a:lnTo>
                  <a:lnTo>
                    <a:pt x="122034" y="582307"/>
                  </a:lnTo>
                  <a:lnTo>
                    <a:pt x="124142" y="580986"/>
                  </a:lnTo>
                  <a:lnTo>
                    <a:pt x="124688" y="580631"/>
                  </a:lnTo>
                  <a:lnTo>
                    <a:pt x="125514" y="579818"/>
                  </a:lnTo>
                  <a:lnTo>
                    <a:pt x="127292" y="578218"/>
                  </a:lnTo>
                  <a:lnTo>
                    <a:pt x="128447" y="577024"/>
                  </a:lnTo>
                  <a:lnTo>
                    <a:pt x="129070" y="574954"/>
                  </a:lnTo>
                  <a:close/>
                </a:path>
                <a:path w="1113154" h="2089784">
                  <a:moveTo>
                    <a:pt x="145694" y="542493"/>
                  </a:moveTo>
                  <a:lnTo>
                    <a:pt x="142925" y="544728"/>
                  </a:lnTo>
                  <a:lnTo>
                    <a:pt x="141439" y="546061"/>
                  </a:lnTo>
                  <a:lnTo>
                    <a:pt x="137185" y="550265"/>
                  </a:lnTo>
                  <a:lnTo>
                    <a:pt x="134645" y="554697"/>
                  </a:lnTo>
                  <a:lnTo>
                    <a:pt x="135724" y="554850"/>
                  </a:lnTo>
                  <a:lnTo>
                    <a:pt x="145694" y="542493"/>
                  </a:lnTo>
                  <a:close/>
                </a:path>
                <a:path w="1113154" h="2089784">
                  <a:moveTo>
                    <a:pt x="184746" y="959269"/>
                  </a:moveTo>
                  <a:lnTo>
                    <a:pt x="184607" y="959294"/>
                  </a:lnTo>
                  <a:lnTo>
                    <a:pt x="184188" y="959548"/>
                  </a:lnTo>
                  <a:lnTo>
                    <a:pt x="184365" y="959459"/>
                  </a:lnTo>
                  <a:lnTo>
                    <a:pt x="184556" y="959370"/>
                  </a:lnTo>
                  <a:lnTo>
                    <a:pt x="184746" y="959269"/>
                  </a:lnTo>
                  <a:close/>
                </a:path>
                <a:path w="1113154" h="2089784">
                  <a:moveTo>
                    <a:pt x="203847" y="952309"/>
                  </a:moveTo>
                  <a:lnTo>
                    <a:pt x="203606" y="951623"/>
                  </a:lnTo>
                  <a:lnTo>
                    <a:pt x="203276" y="950607"/>
                  </a:lnTo>
                  <a:lnTo>
                    <a:pt x="199605" y="952144"/>
                  </a:lnTo>
                  <a:lnTo>
                    <a:pt x="193052" y="955065"/>
                  </a:lnTo>
                  <a:lnTo>
                    <a:pt x="188925" y="957211"/>
                  </a:lnTo>
                  <a:lnTo>
                    <a:pt x="184746" y="959281"/>
                  </a:lnTo>
                  <a:lnTo>
                    <a:pt x="187375" y="959459"/>
                  </a:lnTo>
                  <a:lnTo>
                    <a:pt x="192392" y="957338"/>
                  </a:lnTo>
                  <a:lnTo>
                    <a:pt x="199491" y="955103"/>
                  </a:lnTo>
                  <a:lnTo>
                    <a:pt x="203847" y="952309"/>
                  </a:lnTo>
                  <a:close/>
                </a:path>
                <a:path w="1113154" h="2089784">
                  <a:moveTo>
                    <a:pt x="229362" y="586155"/>
                  </a:moveTo>
                  <a:lnTo>
                    <a:pt x="228866" y="586155"/>
                  </a:lnTo>
                  <a:lnTo>
                    <a:pt x="226428" y="587705"/>
                  </a:lnTo>
                  <a:lnTo>
                    <a:pt x="223139" y="591007"/>
                  </a:lnTo>
                  <a:lnTo>
                    <a:pt x="223126" y="589280"/>
                  </a:lnTo>
                  <a:lnTo>
                    <a:pt x="223291" y="588708"/>
                  </a:lnTo>
                  <a:lnTo>
                    <a:pt x="223596" y="588048"/>
                  </a:lnTo>
                  <a:lnTo>
                    <a:pt x="223291" y="587844"/>
                  </a:lnTo>
                  <a:lnTo>
                    <a:pt x="222377" y="588441"/>
                  </a:lnTo>
                  <a:lnTo>
                    <a:pt x="221919" y="588899"/>
                  </a:lnTo>
                  <a:lnTo>
                    <a:pt x="219671" y="591210"/>
                  </a:lnTo>
                  <a:lnTo>
                    <a:pt x="215480" y="597369"/>
                  </a:lnTo>
                  <a:lnTo>
                    <a:pt x="216458" y="597954"/>
                  </a:lnTo>
                  <a:lnTo>
                    <a:pt x="221513" y="593801"/>
                  </a:lnTo>
                  <a:lnTo>
                    <a:pt x="228244" y="588035"/>
                  </a:lnTo>
                  <a:lnTo>
                    <a:pt x="229057" y="586917"/>
                  </a:lnTo>
                  <a:lnTo>
                    <a:pt x="229362" y="586155"/>
                  </a:lnTo>
                  <a:close/>
                </a:path>
                <a:path w="1113154" h="2089784">
                  <a:moveTo>
                    <a:pt x="241109" y="431685"/>
                  </a:moveTo>
                  <a:lnTo>
                    <a:pt x="233692" y="434568"/>
                  </a:lnTo>
                  <a:lnTo>
                    <a:pt x="230974" y="437451"/>
                  </a:lnTo>
                  <a:lnTo>
                    <a:pt x="229552" y="440194"/>
                  </a:lnTo>
                  <a:lnTo>
                    <a:pt x="232587" y="439610"/>
                  </a:lnTo>
                  <a:lnTo>
                    <a:pt x="234924" y="438175"/>
                  </a:lnTo>
                  <a:lnTo>
                    <a:pt x="239356" y="434479"/>
                  </a:lnTo>
                  <a:lnTo>
                    <a:pt x="241109" y="431685"/>
                  </a:lnTo>
                  <a:close/>
                </a:path>
                <a:path w="1113154" h="2089784">
                  <a:moveTo>
                    <a:pt x="255054" y="710069"/>
                  </a:moveTo>
                  <a:lnTo>
                    <a:pt x="254787" y="709599"/>
                  </a:lnTo>
                  <a:lnTo>
                    <a:pt x="254050" y="710171"/>
                  </a:lnTo>
                  <a:lnTo>
                    <a:pt x="250698" y="714006"/>
                  </a:lnTo>
                  <a:lnTo>
                    <a:pt x="248119" y="716864"/>
                  </a:lnTo>
                  <a:lnTo>
                    <a:pt x="245313" y="718896"/>
                  </a:lnTo>
                  <a:lnTo>
                    <a:pt x="238036" y="727036"/>
                  </a:lnTo>
                  <a:lnTo>
                    <a:pt x="237172" y="729081"/>
                  </a:lnTo>
                  <a:lnTo>
                    <a:pt x="236880" y="729945"/>
                  </a:lnTo>
                  <a:lnTo>
                    <a:pt x="237502" y="730770"/>
                  </a:lnTo>
                  <a:lnTo>
                    <a:pt x="245618" y="722299"/>
                  </a:lnTo>
                  <a:lnTo>
                    <a:pt x="249732" y="716749"/>
                  </a:lnTo>
                  <a:lnTo>
                    <a:pt x="254800" y="710806"/>
                  </a:lnTo>
                  <a:lnTo>
                    <a:pt x="255054" y="710069"/>
                  </a:lnTo>
                  <a:close/>
                </a:path>
                <a:path w="1113154" h="2089784">
                  <a:moveTo>
                    <a:pt x="314960" y="600278"/>
                  </a:moveTo>
                  <a:lnTo>
                    <a:pt x="314744" y="599236"/>
                  </a:lnTo>
                  <a:lnTo>
                    <a:pt x="310819" y="602195"/>
                  </a:lnTo>
                  <a:lnTo>
                    <a:pt x="308190" y="602767"/>
                  </a:lnTo>
                  <a:lnTo>
                    <a:pt x="304888" y="604215"/>
                  </a:lnTo>
                  <a:lnTo>
                    <a:pt x="304165" y="605002"/>
                  </a:lnTo>
                  <a:lnTo>
                    <a:pt x="303796" y="605739"/>
                  </a:lnTo>
                  <a:lnTo>
                    <a:pt x="303326" y="606602"/>
                  </a:lnTo>
                  <a:lnTo>
                    <a:pt x="305231" y="606564"/>
                  </a:lnTo>
                  <a:lnTo>
                    <a:pt x="306882" y="606577"/>
                  </a:lnTo>
                  <a:lnTo>
                    <a:pt x="308927" y="606069"/>
                  </a:lnTo>
                  <a:lnTo>
                    <a:pt x="309613" y="605878"/>
                  </a:lnTo>
                  <a:lnTo>
                    <a:pt x="311543" y="604342"/>
                  </a:lnTo>
                  <a:lnTo>
                    <a:pt x="312788" y="603097"/>
                  </a:lnTo>
                  <a:lnTo>
                    <a:pt x="314134" y="601751"/>
                  </a:lnTo>
                  <a:lnTo>
                    <a:pt x="314960" y="600278"/>
                  </a:lnTo>
                  <a:close/>
                </a:path>
                <a:path w="1113154" h="2089784">
                  <a:moveTo>
                    <a:pt x="319239" y="503567"/>
                  </a:moveTo>
                  <a:lnTo>
                    <a:pt x="318655" y="503351"/>
                  </a:lnTo>
                  <a:lnTo>
                    <a:pt x="318211" y="503135"/>
                  </a:lnTo>
                  <a:lnTo>
                    <a:pt x="315887" y="504964"/>
                  </a:lnTo>
                  <a:lnTo>
                    <a:pt x="313842" y="506425"/>
                  </a:lnTo>
                  <a:lnTo>
                    <a:pt x="301244" y="521500"/>
                  </a:lnTo>
                  <a:lnTo>
                    <a:pt x="300456" y="522566"/>
                  </a:lnTo>
                  <a:lnTo>
                    <a:pt x="300990" y="522274"/>
                  </a:lnTo>
                  <a:lnTo>
                    <a:pt x="301498" y="522109"/>
                  </a:lnTo>
                  <a:lnTo>
                    <a:pt x="304190" y="519785"/>
                  </a:lnTo>
                  <a:lnTo>
                    <a:pt x="306108" y="517791"/>
                  </a:lnTo>
                  <a:lnTo>
                    <a:pt x="310451" y="512495"/>
                  </a:lnTo>
                  <a:lnTo>
                    <a:pt x="312635" y="509358"/>
                  </a:lnTo>
                  <a:lnTo>
                    <a:pt x="315887" y="506691"/>
                  </a:lnTo>
                  <a:lnTo>
                    <a:pt x="316979" y="505536"/>
                  </a:lnTo>
                  <a:lnTo>
                    <a:pt x="319239" y="503567"/>
                  </a:lnTo>
                  <a:close/>
                </a:path>
                <a:path w="1113154" h="2089784">
                  <a:moveTo>
                    <a:pt x="326237" y="573125"/>
                  </a:moveTo>
                  <a:lnTo>
                    <a:pt x="326072" y="572922"/>
                  </a:lnTo>
                  <a:lnTo>
                    <a:pt x="325272" y="571893"/>
                  </a:lnTo>
                  <a:lnTo>
                    <a:pt x="322719" y="573125"/>
                  </a:lnTo>
                  <a:lnTo>
                    <a:pt x="318871" y="575640"/>
                  </a:lnTo>
                  <a:lnTo>
                    <a:pt x="318058" y="576554"/>
                  </a:lnTo>
                  <a:lnTo>
                    <a:pt x="318020" y="577024"/>
                  </a:lnTo>
                  <a:lnTo>
                    <a:pt x="317982" y="577735"/>
                  </a:lnTo>
                  <a:lnTo>
                    <a:pt x="318173" y="578218"/>
                  </a:lnTo>
                  <a:lnTo>
                    <a:pt x="318211" y="578370"/>
                  </a:lnTo>
                  <a:lnTo>
                    <a:pt x="317893" y="580351"/>
                  </a:lnTo>
                  <a:lnTo>
                    <a:pt x="319430" y="579691"/>
                  </a:lnTo>
                  <a:lnTo>
                    <a:pt x="320941" y="578993"/>
                  </a:lnTo>
                  <a:lnTo>
                    <a:pt x="322059" y="578497"/>
                  </a:lnTo>
                  <a:lnTo>
                    <a:pt x="323583" y="576961"/>
                  </a:lnTo>
                  <a:lnTo>
                    <a:pt x="325361" y="574522"/>
                  </a:lnTo>
                  <a:lnTo>
                    <a:pt x="326237" y="573125"/>
                  </a:lnTo>
                  <a:close/>
                </a:path>
                <a:path w="1113154" h="2089784">
                  <a:moveTo>
                    <a:pt x="360375" y="1744738"/>
                  </a:moveTo>
                  <a:lnTo>
                    <a:pt x="359740" y="1744268"/>
                  </a:lnTo>
                  <a:lnTo>
                    <a:pt x="355828" y="1746313"/>
                  </a:lnTo>
                  <a:lnTo>
                    <a:pt x="352907" y="1749437"/>
                  </a:lnTo>
                  <a:lnTo>
                    <a:pt x="351828" y="1753552"/>
                  </a:lnTo>
                  <a:lnTo>
                    <a:pt x="351002" y="1755533"/>
                  </a:lnTo>
                  <a:lnTo>
                    <a:pt x="347573" y="1759254"/>
                  </a:lnTo>
                  <a:lnTo>
                    <a:pt x="351548" y="1755254"/>
                  </a:lnTo>
                  <a:lnTo>
                    <a:pt x="356590" y="1752168"/>
                  </a:lnTo>
                  <a:lnTo>
                    <a:pt x="357378" y="1749437"/>
                  </a:lnTo>
                  <a:lnTo>
                    <a:pt x="360375" y="1744738"/>
                  </a:lnTo>
                  <a:close/>
                </a:path>
                <a:path w="1113154" h="2089784">
                  <a:moveTo>
                    <a:pt x="403059" y="312775"/>
                  </a:moveTo>
                  <a:lnTo>
                    <a:pt x="402831" y="313080"/>
                  </a:lnTo>
                  <a:lnTo>
                    <a:pt x="402983" y="312877"/>
                  </a:lnTo>
                  <a:close/>
                </a:path>
                <a:path w="1113154" h="2089784">
                  <a:moveTo>
                    <a:pt x="414058" y="206095"/>
                  </a:moveTo>
                  <a:lnTo>
                    <a:pt x="412394" y="207010"/>
                  </a:lnTo>
                  <a:lnTo>
                    <a:pt x="409041" y="208661"/>
                  </a:lnTo>
                  <a:lnTo>
                    <a:pt x="406222" y="211404"/>
                  </a:lnTo>
                  <a:lnTo>
                    <a:pt x="402945" y="214642"/>
                  </a:lnTo>
                  <a:lnTo>
                    <a:pt x="402158" y="215620"/>
                  </a:lnTo>
                  <a:lnTo>
                    <a:pt x="400113" y="217881"/>
                  </a:lnTo>
                  <a:lnTo>
                    <a:pt x="400100" y="218300"/>
                  </a:lnTo>
                  <a:lnTo>
                    <a:pt x="400050" y="219329"/>
                  </a:lnTo>
                  <a:lnTo>
                    <a:pt x="402196" y="217741"/>
                  </a:lnTo>
                  <a:lnTo>
                    <a:pt x="405714" y="214909"/>
                  </a:lnTo>
                  <a:lnTo>
                    <a:pt x="407860" y="212826"/>
                  </a:lnTo>
                  <a:lnTo>
                    <a:pt x="411403" y="209550"/>
                  </a:lnTo>
                  <a:lnTo>
                    <a:pt x="413550" y="208305"/>
                  </a:lnTo>
                  <a:lnTo>
                    <a:pt x="414058" y="206095"/>
                  </a:lnTo>
                  <a:close/>
                </a:path>
                <a:path w="1113154" h="2089784">
                  <a:moveTo>
                    <a:pt x="417436" y="302171"/>
                  </a:moveTo>
                  <a:lnTo>
                    <a:pt x="416560" y="302564"/>
                  </a:lnTo>
                  <a:lnTo>
                    <a:pt x="415696" y="303136"/>
                  </a:lnTo>
                  <a:lnTo>
                    <a:pt x="404164" y="311175"/>
                  </a:lnTo>
                  <a:lnTo>
                    <a:pt x="403059" y="312775"/>
                  </a:lnTo>
                  <a:lnTo>
                    <a:pt x="406171" y="311531"/>
                  </a:lnTo>
                  <a:lnTo>
                    <a:pt x="409892" y="309448"/>
                  </a:lnTo>
                  <a:lnTo>
                    <a:pt x="412216" y="309270"/>
                  </a:lnTo>
                  <a:lnTo>
                    <a:pt x="412508" y="309219"/>
                  </a:lnTo>
                  <a:lnTo>
                    <a:pt x="413219" y="308673"/>
                  </a:lnTo>
                  <a:lnTo>
                    <a:pt x="413766" y="308356"/>
                  </a:lnTo>
                  <a:lnTo>
                    <a:pt x="416560" y="303606"/>
                  </a:lnTo>
                  <a:lnTo>
                    <a:pt x="417436" y="302171"/>
                  </a:lnTo>
                  <a:close/>
                </a:path>
                <a:path w="1113154" h="2089784">
                  <a:moveTo>
                    <a:pt x="419735" y="566432"/>
                  </a:moveTo>
                  <a:lnTo>
                    <a:pt x="405892" y="578154"/>
                  </a:lnTo>
                  <a:lnTo>
                    <a:pt x="409689" y="576834"/>
                  </a:lnTo>
                  <a:lnTo>
                    <a:pt x="413956" y="572897"/>
                  </a:lnTo>
                  <a:lnTo>
                    <a:pt x="418249" y="568820"/>
                  </a:lnTo>
                  <a:lnTo>
                    <a:pt x="418719" y="568375"/>
                  </a:lnTo>
                  <a:lnTo>
                    <a:pt x="419417" y="567309"/>
                  </a:lnTo>
                  <a:lnTo>
                    <a:pt x="419735" y="566432"/>
                  </a:lnTo>
                  <a:close/>
                </a:path>
                <a:path w="1113154" h="2089784">
                  <a:moveTo>
                    <a:pt x="433819" y="974966"/>
                  </a:moveTo>
                  <a:lnTo>
                    <a:pt x="422846" y="978992"/>
                  </a:lnTo>
                  <a:lnTo>
                    <a:pt x="425450" y="979538"/>
                  </a:lnTo>
                  <a:lnTo>
                    <a:pt x="427507" y="979017"/>
                  </a:lnTo>
                  <a:lnTo>
                    <a:pt x="430136" y="978128"/>
                  </a:lnTo>
                  <a:lnTo>
                    <a:pt x="430949" y="977607"/>
                  </a:lnTo>
                  <a:lnTo>
                    <a:pt x="432282" y="976896"/>
                  </a:lnTo>
                  <a:lnTo>
                    <a:pt x="432625" y="976464"/>
                  </a:lnTo>
                  <a:lnTo>
                    <a:pt x="433819" y="974966"/>
                  </a:lnTo>
                  <a:close/>
                </a:path>
                <a:path w="1113154" h="2089784">
                  <a:moveTo>
                    <a:pt x="441325" y="261200"/>
                  </a:moveTo>
                  <a:lnTo>
                    <a:pt x="441159" y="261277"/>
                  </a:lnTo>
                  <a:lnTo>
                    <a:pt x="441007" y="261556"/>
                  </a:lnTo>
                  <a:lnTo>
                    <a:pt x="441223" y="261315"/>
                  </a:lnTo>
                  <a:close/>
                </a:path>
                <a:path w="1113154" h="2089784">
                  <a:moveTo>
                    <a:pt x="443750" y="252552"/>
                  </a:moveTo>
                  <a:lnTo>
                    <a:pt x="443572" y="252488"/>
                  </a:lnTo>
                  <a:lnTo>
                    <a:pt x="443344" y="252857"/>
                  </a:lnTo>
                  <a:lnTo>
                    <a:pt x="443509" y="252704"/>
                  </a:lnTo>
                  <a:lnTo>
                    <a:pt x="443750" y="252552"/>
                  </a:lnTo>
                  <a:close/>
                </a:path>
                <a:path w="1113154" h="2089784">
                  <a:moveTo>
                    <a:pt x="453555" y="248666"/>
                  </a:moveTo>
                  <a:lnTo>
                    <a:pt x="451637" y="249974"/>
                  </a:lnTo>
                  <a:lnTo>
                    <a:pt x="448716" y="251929"/>
                  </a:lnTo>
                  <a:lnTo>
                    <a:pt x="448564" y="250621"/>
                  </a:lnTo>
                  <a:lnTo>
                    <a:pt x="446392" y="250825"/>
                  </a:lnTo>
                  <a:lnTo>
                    <a:pt x="445376" y="251231"/>
                  </a:lnTo>
                  <a:lnTo>
                    <a:pt x="443750" y="252552"/>
                  </a:lnTo>
                  <a:lnTo>
                    <a:pt x="446151" y="252247"/>
                  </a:lnTo>
                  <a:lnTo>
                    <a:pt x="442290" y="257797"/>
                  </a:lnTo>
                  <a:lnTo>
                    <a:pt x="443763" y="258381"/>
                  </a:lnTo>
                  <a:lnTo>
                    <a:pt x="441325" y="261200"/>
                  </a:lnTo>
                  <a:lnTo>
                    <a:pt x="444246" y="260845"/>
                  </a:lnTo>
                  <a:lnTo>
                    <a:pt x="447878" y="255485"/>
                  </a:lnTo>
                  <a:lnTo>
                    <a:pt x="451192" y="252247"/>
                  </a:lnTo>
                  <a:lnTo>
                    <a:pt x="451523" y="251929"/>
                  </a:lnTo>
                  <a:lnTo>
                    <a:pt x="453072" y="250405"/>
                  </a:lnTo>
                  <a:lnTo>
                    <a:pt x="453555" y="248666"/>
                  </a:lnTo>
                  <a:close/>
                </a:path>
                <a:path w="1113154" h="2089784">
                  <a:moveTo>
                    <a:pt x="485394" y="958151"/>
                  </a:moveTo>
                  <a:lnTo>
                    <a:pt x="485127" y="958100"/>
                  </a:lnTo>
                  <a:lnTo>
                    <a:pt x="484708" y="958278"/>
                  </a:lnTo>
                  <a:lnTo>
                    <a:pt x="484936" y="958227"/>
                  </a:lnTo>
                  <a:lnTo>
                    <a:pt x="485165" y="958189"/>
                  </a:lnTo>
                  <a:lnTo>
                    <a:pt x="485394" y="958151"/>
                  </a:lnTo>
                  <a:close/>
                </a:path>
                <a:path w="1113154" h="2089784">
                  <a:moveTo>
                    <a:pt x="501573" y="955611"/>
                  </a:moveTo>
                  <a:lnTo>
                    <a:pt x="501180" y="955154"/>
                  </a:lnTo>
                  <a:lnTo>
                    <a:pt x="500595" y="954557"/>
                  </a:lnTo>
                  <a:lnTo>
                    <a:pt x="499656" y="953935"/>
                  </a:lnTo>
                  <a:lnTo>
                    <a:pt x="491629" y="957199"/>
                  </a:lnTo>
                  <a:lnTo>
                    <a:pt x="488683" y="957491"/>
                  </a:lnTo>
                  <a:lnTo>
                    <a:pt x="485394" y="958151"/>
                  </a:lnTo>
                  <a:lnTo>
                    <a:pt x="486727" y="959167"/>
                  </a:lnTo>
                  <a:lnTo>
                    <a:pt x="489331" y="959472"/>
                  </a:lnTo>
                  <a:lnTo>
                    <a:pt x="493877" y="958850"/>
                  </a:lnTo>
                  <a:lnTo>
                    <a:pt x="495490" y="958621"/>
                  </a:lnTo>
                  <a:lnTo>
                    <a:pt x="497154" y="958240"/>
                  </a:lnTo>
                  <a:lnTo>
                    <a:pt x="500519" y="956398"/>
                  </a:lnTo>
                  <a:lnTo>
                    <a:pt x="501573" y="955611"/>
                  </a:lnTo>
                  <a:close/>
                </a:path>
                <a:path w="1113154" h="2089784">
                  <a:moveTo>
                    <a:pt x="509231" y="2077440"/>
                  </a:moveTo>
                  <a:lnTo>
                    <a:pt x="505396" y="2080704"/>
                  </a:lnTo>
                  <a:lnTo>
                    <a:pt x="501802" y="2083485"/>
                  </a:lnTo>
                  <a:lnTo>
                    <a:pt x="498944" y="2084349"/>
                  </a:lnTo>
                  <a:lnTo>
                    <a:pt x="497840" y="2085365"/>
                  </a:lnTo>
                  <a:lnTo>
                    <a:pt x="497420" y="2085924"/>
                  </a:lnTo>
                  <a:lnTo>
                    <a:pt x="496303" y="2087384"/>
                  </a:lnTo>
                  <a:lnTo>
                    <a:pt x="496468" y="2087740"/>
                  </a:lnTo>
                  <a:lnTo>
                    <a:pt x="499592" y="2085517"/>
                  </a:lnTo>
                  <a:lnTo>
                    <a:pt x="499148" y="2086825"/>
                  </a:lnTo>
                  <a:lnTo>
                    <a:pt x="498614" y="2088743"/>
                  </a:lnTo>
                  <a:lnTo>
                    <a:pt x="498678" y="2089429"/>
                  </a:lnTo>
                  <a:lnTo>
                    <a:pt x="501180" y="2088146"/>
                  </a:lnTo>
                  <a:lnTo>
                    <a:pt x="506552" y="2081809"/>
                  </a:lnTo>
                  <a:lnTo>
                    <a:pt x="509231" y="2077440"/>
                  </a:lnTo>
                  <a:close/>
                </a:path>
                <a:path w="1113154" h="2089784">
                  <a:moveTo>
                    <a:pt x="509651" y="2077110"/>
                  </a:moveTo>
                  <a:lnTo>
                    <a:pt x="509308" y="2077326"/>
                  </a:lnTo>
                  <a:lnTo>
                    <a:pt x="509651" y="2077123"/>
                  </a:lnTo>
                  <a:close/>
                </a:path>
                <a:path w="1113154" h="2089784">
                  <a:moveTo>
                    <a:pt x="515937" y="286956"/>
                  </a:moveTo>
                  <a:lnTo>
                    <a:pt x="515785" y="287070"/>
                  </a:lnTo>
                  <a:lnTo>
                    <a:pt x="515200" y="286219"/>
                  </a:lnTo>
                  <a:lnTo>
                    <a:pt x="514540" y="285546"/>
                  </a:lnTo>
                  <a:lnTo>
                    <a:pt x="510667" y="289267"/>
                  </a:lnTo>
                  <a:lnTo>
                    <a:pt x="505853" y="293865"/>
                  </a:lnTo>
                  <a:lnTo>
                    <a:pt x="504888" y="293928"/>
                  </a:lnTo>
                  <a:lnTo>
                    <a:pt x="508749" y="287705"/>
                  </a:lnTo>
                  <a:lnTo>
                    <a:pt x="507276" y="288455"/>
                  </a:lnTo>
                  <a:lnTo>
                    <a:pt x="504723" y="290360"/>
                  </a:lnTo>
                  <a:lnTo>
                    <a:pt x="503504" y="291553"/>
                  </a:lnTo>
                  <a:lnTo>
                    <a:pt x="501815" y="295249"/>
                  </a:lnTo>
                  <a:lnTo>
                    <a:pt x="503237" y="296557"/>
                  </a:lnTo>
                  <a:lnTo>
                    <a:pt x="509714" y="291147"/>
                  </a:lnTo>
                  <a:lnTo>
                    <a:pt x="512013" y="290677"/>
                  </a:lnTo>
                  <a:lnTo>
                    <a:pt x="515708" y="287159"/>
                  </a:lnTo>
                  <a:lnTo>
                    <a:pt x="515937" y="286956"/>
                  </a:lnTo>
                  <a:close/>
                </a:path>
                <a:path w="1113154" h="2089784">
                  <a:moveTo>
                    <a:pt x="593686" y="1971103"/>
                  </a:moveTo>
                  <a:lnTo>
                    <a:pt x="593293" y="1971370"/>
                  </a:lnTo>
                  <a:lnTo>
                    <a:pt x="593369" y="1971522"/>
                  </a:lnTo>
                  <a:lnTo>
                    <a:pt x="593471" y="1971382"/>
                  </a:lnTo>
                  <a:lnTo>
                    <a:pt x="593585" y="1971255"/>
                  </a:lnTo>
                  <a:lnTo>
                    <a:pt x="593686" y="1971103"/>
                  </a:lnTo>
                  <a:close/>
                </a:path>
                <a:path w="1113154" h="2089784">
                  <a:moveTo>
                    <a:pt x="593813" y="1972017"/>
                  </a:moveTo>
                  <a:lnTo>
                    <a:pt x="593547" y="1971802"/>
                  </a:lnTo>
                  <a:lnTo>
                    <a:pt x="593369" y="1971522"/>
                  </a:lnTo>
                  <a:lnTo>
                    <a:pt x="590740" y="1975256"/>
                  </a:lnTo>
                  <a:lnTo>
                    <a:pt x="587971" y="1978812"/>
                  </a:lnTo>
                  <a:lnTo>
                    <a:pt x="583196" y="1982939"/>
                  </a:lnTo>
                  <a:lnTo>
                    <a:pt x="581418" y="1984425"/>
                  </a:lnTo>
                  <a:lnTo>
                    <a:pt x="581164" y="1985708"/>
                  </a:lnTo>
                  <a:lnTo>
                    <a:pt x="593674" y="1975332"/>
                  </a:lnTo>
                  <a:lnTo>
                    <a:pt x="593813" y="1972017"/>
                  </a:lnTo>
                  <a:close/>
                </a:path>
                <a:path w="1113154" h="2089784">
                  <a:moveTo>
                    <a:pt x="597141" y="2032495"/>
                  </a:moveTo>
                  <a:lnTo>
                    <a:pt x="589711" y="2036572"/>
                  </a:lnTo>
                  <a:lnTo>
                    <a:pt x="584631" y="2041855"/>
                  </a:lnTo>
                  <a:lnTo>
                    <a:pt x="584212" y="2042528"/>
                  </a:lnTo>
                  <a:lnTo>
                    <a:pt x="583501" y="2043455"/>
                  </a:lnTo>
                  <a:lnTo>
                    <a:pt x="583399" y="2044141"/>
                  </a:lnTo>
                  <a:lnTo>
                    <a:pt x="583793" y="2044280"/>
                  </a:lnTo>
                  <a:lnTo>
                    <a:pt x="584212" y="2043950"/>
                  </a:lnTo>
                  <a:lnTo>
                    <a:pt x="588213" y="2040636"/>
                  </a:lnTo>
                  <a:lnTo>
                    <a:pt x="591553" y="2038896"/>
                  </a:lnTo>
                  <a:lnTo>
                    <a:pt x="596112" y="2034628"/>
                  </a:lnTo>
                  <a:lnTo>
                    <a:pt x="596557" y="2034057"/>
                  </a:lnTo>
                  <a:lnTo>
                    <a:pt x="597141" y="2032495"/>
                  </a:lnTo>
                  <a:close/>
                </a:path>
                <a:path w="1113154" h="2089784">
                  <a:moveTo>
                    <a:pt x="604659" y="1952231"/>
                  </a:moveTo>
                  <a:lnTo>
                    <a:pt x="603758" y="1950758"/>
                  </a:lnTo>
                  <a:lnTo>
                    <a:pt x="602488" y="1951393"/>
                  </a:lnTo>
                  <a:lnTo>
                    <a:pt x="598373" y="1955596"/>
                  </a:lnTo>
                  <a:lnTo>
                    <a:pt x="596341" y="1957057"/>
                  </a:lnTo>
                  <a:lnTo>
                    <a:pt x="592988" y="1960575"/>
                  </a:lnTo>
                  <a:lnTo>
                    <a:pt x="590880" y="1962912"/>
                  </a:lnTo>
                  <a:lnTo>
                    <a:pt x="591477" y="1963712"/>
                  </a:lnTo>
                  <a:lnTo>
                    <a:pt x="591870" y="1964334"/>
                  </a:lnTo>
                  <a:lnTo>
                    <a:pt x="600151" y="1956358"/>
                  </a:lnTo>
                  <a:lnTo>
                    <a:pt x="600354" y="1956168"/>
                  </a:lnTo>
                  <a:lnTo>
                    <a:pt x="602043" y="1954250"/>
                  </a:lnTo>
                  <a:lnTo>
                    <a:pt x="604659" y="1952231"/>
                  </a:lnTo>
                  <a:close/>
                </a:path>
                <a:path w="1113154" h="2089784">
                  <a:moveTo>
                    <a:pt x="618096" y="67271"/>
                  </a:moveTo>
                  <a:lnTo>
                    <a:pt x="607631" y="77266"/>
                  </a:lnTo>
                  <a:lnTo>
                    <a:pt x="606793" y="78740"/>
                  </a:lnTo>
                  <a:lnTo>
                    <a:pt x="616915" y="68859"/>
                  </a:lnTo>
                  <a:lnTo>
                    <a:pt x="618096" y="67271"/>
                  </a:lnTo>
                  <a:close/>
                </a:path>
                <a:path w="1113154" h="2089784">
                  <a:moveTo>
                    <a:pt x="629399" y="1092"/>
                  </a:moveTo>
                  <a:lnTo>
                    <a:pt x="625373" y="3797"/>
                  </a:lnTo>
                  <a:lnTo>
                    <a:pt x="626541" y="0"/>
                  </a:lnTo>
                  <a:lnTo>
                    <a:pt x="626084" y="101"/>
                  </a:lnTo>
                  <a:lnTo>
                    <a:pt x="625627" y="50"/>
                  </a:lnTo>
                  <a:lnTo>
                    <a:pt x="624903" y="419"/>
                  </a:lnTo>
                  <a:lnTo>
                    <a:pt x="623163" y="1244"/>
                  </a:lnTo>
                  <a:lnTo>
                    <a:pt x="621068" y="2997"/>
                  </a:lnTo>
                  <a:lnTo>
                    <a:pt x="617258" y="8077"/>
                  </a:lnTo>
                  <a:lnTo>
                    <a:pt x="618985" y="7112"/>
                  </a:lnTo>
                  <a:lnTo>
                    <a:pt x="620039" y="6807"/>
                  </a:lnTo>
                  <a:lnTo>
                    <a:pt x="620699" y="6578"/>
                  </a:lnTo>
                  <a:lnTo>
                    <a:pt x="621169" y="6616"/>
                  </a:lnTo>
                  <a:lnTo>
                    <a:pt x="623023" y="6515"/>
                  </a:lnTo>
                  <a:lnTo>
                    <a:pt x="624573" y="6743"/>
                  </a:lnTo>
                  <a:lnTo>
                    <a:pt x="629399" y="1092"/>
                  </a:lnTo>
                  <a:close/>
                </a:path>
                <a:path w="1113154" h="2089784">
                  <a:moveTo>
                    <a:pt x="639749" y="89039"/>
                  </a:moveTo>
                  <a:lnTo>
                    <a:pt x="628129" y="96888"/>
                  </a:lnTo>
                  <a:lnTo>
                    <a:pt x="628586" y="97028"/>
                  </a:lnTo>
                  <a:lnTo>
                    <a:pt x="630237" y="97574"/>
                  </a:lnTo>
                  <a:lnTo>
                    <a:pt x="633691" y="95110"/>
                  </a:lnTo>
                  <a:lnTo>
                    <a:pt x="638340" y="90982"/>
                  </a:lnTo>
                  <a:lnTo>
                    <a:pt x="639229" y="89979"/>
                  </a:lnTo>
                  <a:lnTo>
                    <a:pt x="639749" y="89039"/>
                  </a:lnTo>
                  <a:close/>
                </a:path>
                <a:path w="1113154" h="2089784">
                  <a:moveTo>
                    <a:pt x="671283" y="1773682"/>
                  </a:moveTo>
                  <a:lnTo>
                    <a:pt x="670826" y="1772881"/>
                  </a:lnTo>
                  <a:lnTo>
                    <a:pt x="670369" y="1772158"/>
                  </a:lnTo>
                  <a:lnTo>
                    <a:pt x="668591" y="1773961"/>
                  </a:lnTo>
                  <a:lnTo>
                    <a:pt x="666800" y="1775866"/>
                  </a:lnTo>
                  <a:lnTo>
                    <a:pt x="664121" y="1778596"/>
                  </a:lnTo>
                  <a:lnTo>
                    <a:pt x="663067" y="1780997"/>
                  </a:lnTo>
                  <a:lnTo>
                    <a:pt x="660400" y="1784654"/>
                  </a:lnTo>
                  <a:lnTo>
                    <a:pt x="659180" y="1786255"/>
                  </a:lnTo>
                  <a:lnTo>
                    <a:pt x="660476" y="1785899"/>
                  </a:lnTo>
                  <a:lnTo>
                    <a:pt x="662571" y="1784007"/>
                  </a:lnTo>
                  <a:lnTo>
                    <a:pt x="667639" y="1779041"/>
                  </a:lnTo>
                  <a:lnTo>
                    <a:pt x="669544" y="1777060"/>
                  </a:lnTo>
                  <a:lnTo>
                    <a:pt x="671283" y="1773682"/>
                  </a:lnTo>
                  <a:close/>
                </a:path>
                <a:path w="1113154" h="2089784">
                  <a:moveTo>
                    <a:pt x="706805" y="1742605"/>
                  </a:moveTo>
                  <a:lnTo>
                    <a:pt x="704037" y="1744891"/>
                  </a:lnTo>
                  <a:lnTo>
                    <a:pt x="700290" y="1747850"/>
                  </a:lnTo>
                  <a:lnTo>
                    <a:pt x="695960" y="1752447"/>
                  </a:lnTo>
                  <a:lnTo>
                    <a:pt x="695032" y="1754746"/>
                  </a:lnTo>
                  <a:lnTo>
                    <a:pt x="695413" y="1754797"/>
                  </a:lnTo>
                  <a:lnTo>
                    <a:pt x="695744" y="1754759"/>
                  </a:lnTo>
                  <a:lnTo>
                    <a:pt x="705675" y="1745068"/>
                  </a:lnTo>
                  <a:lnTo>
                    <a:pt x="706805" y="1742605"/>
                  </a:lnTo>
                  <a:close/>
                </a:path>
                <a:path w="1113154" h="2089784">
                  <a:moveTo>
                    <a:pt x="715124" y="1677670"/>
                  </a:moveTo>
                  <a:lnTo>
                    <a:pt x="712660" y="1679384"/>
                  </a:lnTo>
                  <a:lnTo>
                    <a:pt x="707758" y="1682915"/>
                  </a:lnTo>
                  <a:lnTo>
                    <a:pt x="703478" y="1688084"/>
                  </a:lnTo>
                  <a:lnTo>
                    <a:pt x="699439" y="1693621"/>
                  </a:lnTo>
                  <a:lnTo>
                    <a:pt x="698982" y="1694243"/>
                  </a:lnTo>
                  <a:lnTo>
                    <a:pt x="698411" y="1695234"/>
                  </a:lnTo>
                  <a:lnTo>
                    <a:pt x="698550" y="1695310"/>
                  </a:lnTo>
                  <a:lnTo>
                    <a:pt x="698754" y="1695373"/>
                  </a:lnTo>
                  <a:lnTo>
                    <a:pt x="699643" y="1694929"/>
                  </a:lnTo>
                  <a:lnTo>
                    <a:pt x="704989" y="1688833"/>
                  </a:lnTo>
                  <a:lnTo>
                    <a:pt x="711276" y="1684769"/>
                  </a:lnTo>
                  <a:lnTo>
                    <a:pt x="715124" y="1677670"/>
                  </a:lnTo>
                  <a:close/>
                </a:path>
                <a:path w="1113154" h="2089784">
                  <a:moveTo>
                    <a:pt x="715340" y="1677339"/>
                  </a:moveTo>
                  <a:lnTo>
                    <a:pt x="715276" y="1677466"/>
                  </a:lnTo>
                  <a:lnTo>
                    <a:pt x="715124" y="1677670"/>
                  </a:lnTo>
                  <a:lnTo>
                    <a:pt x="715264" y="1677581"/>
                  </a:lnTo>
                  <a:lnTo>
                    <a:pt x="715340" y="1677339"/>
                  </a:lnTo>
                  <a:close/>
                </a:path>
                <a:path w="1113154" h="2089784">
                  <a:moveTo>
                    <a:pt x="749477" y="1849399"/>
                  </a:moveTo>
                  <a:lnTo>
                    <a:pt x="749198" y="1849678"/>
                  </a:lnTo>
                  <a:lnTo>
                    <a:pt x="749477" y="1849399"/>
                  </a:lnTo>
                  <a:close/>
                </a:path>
                <a:path w="1113154" h="2089784">
                  <a:moveTo>
                    <a:pt x="754634" y="1848205"/>
                  </a:moveTo>
                  <a:lnTo>
                    <a:pt x="754481" y="1846732"/>
                  </a:lnTo>
                  <a:lnTo>
                    <a:pt x="754265" y="1845259"/>
                  </a:lnTo>
                  <a:lnTo>
                    <a:pt x="752754" y="1845856"/>
                  </a:lnTo>
                  <a:lnTo>
                    <a:pt x="749490" y="1849374"/>
                  </a:lnTo>
                  <a:lnTo>
                    <a:pt x="750150" y="1849132"/>
                  </a:lnTo>
                  <a:lnTo>
                    <a:pt x="750595" y="1849183"/>
                  </a:lnTo>
                  <a:lnTo>
                    <a:pt x="749922" y="1850275"/>
                  </a:lnTo>
                  <a:lnTo>
                    <a:pt x="748360" y="1852841"/>
                  </a:lnTo>
                  <a:lnTo>
                    <a:pt x="747496" y="1854873"/>
                  </a:lnTo>
                  <a:lnTo>
                    <a:pt x="746556" y="1857667"/>
                  </a:lnTo>
                  <a:lnTo>
                    <a:pt x="748385" y="1856651"/>
                  </a:lnTo>
                  <a:lnTo>
                    <a:pt x="752525" y="1851787"/>
                  </a:lnTo>
                  <a:lnTo>
                    <a:pt x="754634" y="1848205"/>
                  </a:lnTo>
                  <a:close/>
                </a:path>
                <a:path w="1113154" h="2089784">
                  <a:moveTo>
                    <a:pt x="794791" y="876490"/>
                  </a:moveTo>
                  <a:lnTo>
                    <a:pt x="794600" y="876071"/>
                  </a:lnTo>
                  <a:lnTo>
                    <a:pt x="793267" y="876261"/>
                  </a:lnTo>
                  <a:lnTo>
                    <a:pt x="791540" y="876719"/>
                  </a:lnTo>
                  <a:lnTo>
                    <a:pt x="790663" y="877112"/>
                  </a:lnTo>
                  <a:lnTo>
                    <a:pt x="789749" y="877443"/>
                  </a:lnTo>
                  <a:lnTo>
                    <a:pt x="780046" y="880554"/>
                  </a:lnTo>
                  <a:lnTo>
                    <a:pt x="778891" y="880960"/>
                  </a:lnTo>
                  <a:lnTo>
                    <a:pt x="777468" y="881684"/>
                  </a:lnTo>
                  <a:lnTo>
                    <a:pt x="777100" y="882103"/>
                  </a:lnTo>
                  <a:lnTo>
                    <a:pt x="776414" y="882853"/>
                  </a:lnTo>
                  <a:lnTo>
                    <a:pt x="791489" y="878840"/>
                  </a:lnTo>
                  <a:lnTo>
                    <a:pt x="793216" y="878116"/>
                  </a:lnTo>
                  <a:lnTo>
                    <a:pt x="794702" y="876935"/>
                  </a:lnTo>
                  <a:lnTo>
                    <a:pt x="794791" y="876490"/>
                  </a:lnTo>
                  <a:close/>
                </a:path>
                <a:path w="1113154" h="2089784">
                  <a:moveTo>
                    <a:pt x="814209" y="1715401"/>
                  </a:moveTo>
                  <a:lnTo>
                    <a:pt x="809294" y="1720824"/>
                  </a:lnTo>
                  <a:lnTo>
                    <a:pt x="808837" y="1719135"/>
                  </a:lnTo>
                  <a:lnTo>
                    <a:pt x="806653" y="1720392"/>
                  </a:lnTo>
                  <a:lnTo>
                    <a:pt x="806272" y="1720570"/>
                  </a:lnTo>
                  <a:lnTo>
                    <a:pt x="804138" y="1723326"/>
                  </a:lnTo>
                  <a:lnTo>
                    <a:pt x="805065" y="1724063"/>
                  </a:lnTo>
                  <a:lnTo>
                    <a:pt x="802284" y="1727136"/>
                  </a:lnTo>
                  <a:lnTo>
                    <a:pt x="800557" y="1729879"/>
                  </a:lnTo>
                  <a:lnTo>
                    <a:pt x="800633" y="1730260"/>
                  </a:lnTo>
                  <a:lnTo>
                    <a:pt x="800849" y="1730819"/>
                  </a:lnTo>
                  <a:lnTo>
                    <a:pt x="801471" y="1730387"/>
                  </a:lnTo>
                  <a:lnTo>
                    <a:pt x="806996" y="1724240"/>
                  </a:lnTo>
                  <a:lnTo>
                    <a:pt x="809980" y="1720824"/>
                  </a:lnTo>
                  <a:lnTo>
                    <a:pt x="814209" y="1715973"/>
                  </a:lnTo>
                  <a:lnTo>
                    <a:pt x="814209" y="1715401"/>
                  </a:lnTo>
                  <a:close/>
                </a:path>
                <a:path w="1113154" h="2089784">
                  <a:moveTo>
                    <a:pt x="837336" y="735965"/>
                  </a:moveTo>
                  <a:lnTo>
                    <a:pt x="837209" y="736003"/>
                  </a:lnTo>
                  <a:lnTo>
                    <a:pt x="837044" y="736104"/>
                  </a:lnTo>
                  <a:lnTo>
                    <a:pt x="837336" y="735965"/>
                  </a:lnTo>
                  <a:close/>
                </a:path>
                <a:path w="1113154" h="2089784">
                  <a:moveTo>
                    <a:pt x="840384" y="721334"/>
                  </a:moveTo>
                  <a:lnTo>
                    <a:pt x="837704" y="722426"/>
                  </a:lnTo>
                  <a:lnTo>
                    <a:pt x="832231" y="723836"/>
                  </a:lnTo>
                  <a:lnTo>
                    <a:pt x="828306" y="724954"/>
                  </a:lnTo>
                  <a:lnTo>
                    <a:pt x="821651" y="725157"/>
                  </a:lnTo>
                  <a:lnTo>
                    <a:pt x="818603" y="725411"/>
                  </a:lnTo>
                  <a:lnTo>
                    <a:pt x="814082" y="726732"/>
                  </a:lnTo>
                  <a:lnTo>
                    <a:pt x="814501" y="727202"/>
                  </a:lnTo>
                  <a:lnTo>
                    <a:pt x="815454" y="728230"/>
                  </a:lnTo>
                  <a:lnTo>
                    <a:pt x="820102" y="727011"/>
                  </a:lnTo>
                  <a:lnTo>
                    <a:pt x="827570" y="725982"/>
                  </a:lnTo>
                  <a:lnTo>
                    <a:pt x="831799" y="725131"/>
                  </a:lnTo>
                  <a:lnTo>
                    <a:pt x="836955" y="723595"/>
                  </a:lnTo>
                  <a:lnTo>
                    <a:pt x="837590" y="723341"/>
                  </a:lnTo>
                  <a:lnTo>
                    <a:pt x="839660" y="722680"/>
                  </a:lnTo>
                  <a:lnTo>
                    <a:pt x="840384" y="721334"/>
                  </a:lnTo>
                  <a:close/>
                </a:path>
                <a:path w="1113154" h="2089784">
                  <a:moveTo>
                    <a:pt x="850531" y="729957"/>
                  </a:moveTo>
                  <a:lnTo>
                    <a:pt x="848956" y="730173"/>
                  </a:lnTo>
                  <a:lnTo>
                    <a:pt x="843991" y="731469"/>
                  </a:lnTo>
                  <a:lnTo>
                    <a:pt x="840435" y="732269"/>
                  </a:lnTo>
                  <a:lnTo>
                    <a:pt x="833462" y="734618"/>
                  </a:lnTo>
                  <a:lnTo>
                    <a:pt x="831430" y="736219"/>
                  </a:lnTo>
                  <a:lnTo>
                    <a:pt x="831062" y="737222"/>
                  </a:lnTo>
                  <a:lnTo>
                    <a:pt x="830834" y="737781"/>
                  </a:lnTo>
                  <a:lnTo>
                    <a:pt x="834758" y="736714"/>
                  </a:lnTo>
                  <a:lnTo>
                    <a:pt x="837145" y="736015"/>
                  </a:lnTo>
                  <a:lnTo>
                    <a:pt x="838098" y="735037"/>
                  </a:lnTo>
                  <a:lnTo>
                    <a:pt x="839419" y="734110"/>
                  </a:lnTo>
                  <a:lnTo>
                    <a:pt x="844880" y="732993"/>
                  </a:lnTo>
                  <a:lnTo>
                    <a:pt x="846848" y="732917"/>
                  </a:lnTo>
                  <a:lnTo>
                    <a:pt x="850252" y="730846"/>
                  </a:lnTo>
                  <a:lnTo>
                    <a:pt x="850531" y="729957"/>
                  </a:lnTo>
                  <a:close/>
                </a:path>
                <a:path w="1113154" h="2089784">
                  <a:moveTo>
                    <a:pt x="870864" y="699681"/>
                  </a:moveTo>
                  <a:lnTo>
                    <a:pt x="868946" y="699757"/>
                  </a:lnTo>
                  <a:lnTo>
                    <a:pt x="862037" y="700455"/>
                  </a:lnTo>
                  <a:lnTo>
                    <a:pt x="862037" y="702398"/>
                  </a:lnTo>
                  <a:lnTo>
                    <a:pt x="861275" y="702576"/>
                  </a:lnTo>
                  <a:lnTo>
                    <a:pt x="861707" y="702284"/>
                  </a:lnTo>
                  <a:lnTo>
                    <a:pt x="862037" y="702398"/>
                  </a:lnTo>
                  <a:lnTo>
                    <a:pt x="862037" y="700455"/>
                  </a:lnTo>
                  <a:lnTo>
                    <a:pt x="854036" y="706031"/>
                  </a:lnTo>
                  <a:lnTo>
                    <a:pt x="856780" y="705358"/>
                  </a:lnTo>
                  <a:lnTo>
                    <a:pt x="860488" y="704113"/>
                  </a:lnTo>
                  <a:lnTo>
                    <a:pt x="865644" y="702576"/>
                  </a:lnTo>
                  <a:lnTo>
                    <a:pt x="866698" y="702284"/>
                  </a:lnTo>
                  <a:lnTo>
                    <a:pt x="867498" y="702043"/>
                  </a:lnTo>
                  <a:lnTo>
                    <a:pt x="870280" y="701433"/>
                  </a:lnTo>
                  <a:lnTo>
                    <a:pt x="870864" y="699681"/>
                  </a:lnTo>
                  <a:close/>
                </a:path>
                <a:path w="1113154" h="2089784">
                  <a:moveTo>
                    <a:pt x="873963" y="1881251"/>
                  </a:moveTo>
                  <a:lnTo>
                    <a:pt x="873696" y="1880768"/>
                  </a:lnTo>
                  <a:lnTo>
                    <a:pt x="872591" y="1881187"/>
                  </a:lnTo>
                  <a:lnTo>
                    <a:pt x="871372" y="1882267"/>
                  </a:lnTo>
                  <a:lnTo>
                    <a:pt x="867117" y="1886597"/>
                  </a:lnTo>
                  <a:lnTo>
                    <a:pt x="866508" y="1889633"/>
                  </a:lnTo>
                  <a:lnTo>
                    <a:pt x="862990" y="1893163"/>
                  </a:lnTo>
                  <a:lnTo>
                    <a:pt x="862850" y="1893798"/>
                  </a:lnTo>
                  <a:lnTo>
                    <a:pt x="863333" y="1893544"/>
                  </a:lnTo>
                  <a:lnTo>
                    <a:pt x="863777" y="1893430"/>
                  </a:lnTo>
                  <a:lnTo>
                    <a:pt x="868108" y="1890064"/>
                  </a:lnTo>
                  <a:lnTo>
                    <a:pt x="871664" y="1885873"/>
                  </a:lnTo>
                  <a:lnTo>
                    <a:pt x="873963" y="1881251"/>
                  </a:lnTo>
                  <a:close/>
                </a:path>
                <a:path w="1113154" h="2089784">
                  <a:moveTo>
                    <a:pt x="893610" y="784059"/>
                  </a:moveTo>
                  <a:lnTo>
                    <a:pt x="887476" y="783742"/>
                  </a:lnTo>
                  <a:lnTo>
                    <a:pt x="883107" y="784707"/>
                  </a:lnTo>
                  <a:lnTo>
                    <a:pt x="877620" y="785761"/>
                  </a:lnTo>
                  <a:lnTo>
                    <a:pt x="876554" y="786409"/>
                  </a:lnTo>
                  <a:lnTo>
                    <a:pt x="876198" y="787146"/>
                  </a:lnTo>
                  <a:lnTo>
                    <a:pt x="879830" y="786714"/>
                  </a:lnTo>
                  <a:lnTo>
                    <a:pt x="882535" y="786968"/>
                  </a:lnTo>
                  <a:lnTo>
                    <a:pt x="886917" y="786828"/>
                  </a:lnTo>
                  <a:lnTo>
                    <a:pt x="890727" y="785533"/>
                  </a:lnTo>
                  <a:lnTo>
                    <a:pt x="892187" y="784771"/>
                  </a:lnTo>
                  <a:lnTo>
                    <a:pt x="893610" y="784059"/>
                  </a:lnTo>
                  <a:close/>
                </a:path>
                <a:path w="1113154" h="2089784">
                  <a:moveTo>
                    <a:pt x="898512" y="817321"/>
                  </a:moveTo>
                  <a:lnTo>
                    <a:pt x="898359" y="815644"/>
                  </a:lnTo>
                  <a:lnTo>
                    <a:pt x="895616" y="816114"/>
                  </a:lnTo>
                  <a:lnTo>
                    <a:pt x="893318" y="816546"/>
                  </a:lnTo>
                  <a:lnTo>
                    <a:pt x="884923" y="818261"/>
                  </a:lnTo>
                  <a:lnTo>
                    <a:pt x="882446" y="818807"/>
                  </a:lnTo>
                  <a:lnTo>
                    <a:pt x="881735" y="819467"/>
                  </a:lnTo>
                  <a:lnTo>
                    <a:pt x="880694" y="820813"/>
                  </a:lnTo>
                  <a:lnTo>
                    <a:pt x="881087" y="821118"/>
                  </a:lnTo>
                  <a:lnTo>
                    <a:pt x="886129" y="820432"/>
                  </a:lnTo>
                  <a:lnTo>
                    <a:pt x="888898" y="819772"/>
                  </a:lnTo>
                  <a:lnTo>
                    <a:pt x="891463" y="818959"/>
                  </a:lnTo>
                  <a:lnTo>
                    <a:pt x="895413" y="817892"/>
                  </a:lnTo>
                  <a:lnTo>
                    <a:pt x="898512" y="817321"/>
                  </a:lnTo>
                  <a:close/>
                </a:path>
                <a:path w="1113154" h="2089784">
                  <a:moveTo>
                    <a:pt x="908977" y="1573822"/>
                  </a:moveTo>
                  <a:lnTo>
                    <a:pt x="906589" y="1575777"/>
                  </a:lnTo>
                  <a:lnTo>
                    <a:pt x="901661" y="1581277"/>
                  </a:lnTo>
                  <a:lnTo>
                    <a:pt x="899363" y="1583994"/>
                  </a:lnTo>
                  <a:lnTo>
                    <a:pt x="897458" y="1586433"/>
                  </a:lnTo>
                  <a:lnTo>
                    <a:pt x="898410" y="1586484"/>
                  </a:lnTo>
                  <a:lnTo>
                    <a:pt x="899261" y="1586217"/>
                  </a:lnTo>
                  <a:lnTo>
                    <a:pt x="900620" y="1585658"/>
                  </a:lnTo>
                  <a:lnTo>
                    <a:pt x="902347" y="1583766"/>
                  </a:lnTo>
                  <a:lnTo>
                    <a:pt x="906208" y="1579422"/>
                  </a:lnTo>
                  <a:lnTo>
                    <a:pt x="908913" y="1576641"/>
                  </a:lnTo>
                  <a:lnTo>
                    <a:pt x="908977" y="1573822"/>
                  </a:lnTo>
                  <a:close/>
                </a:path>
                <a:path w="1113154" h="2089784">
                  <a:moveTo>
                    <a:pt x="911047" y="706666"/>
                  </a:moveTo>
                  <a:lnTo>
                    <a:pt x="907732" y="705967"/>
                  </a:lnTo>
                  <a:lnTo>
                    <a:pt x="903897" y="706564"/>
                  </a:lnTo>
                  <a:lnTo>
                    <a:pt x="899883" y="707364"/>
                  </a:lnTo>
                  <a:lnTo>
                    <a:pt x="895896" y="708152"/>
                  </a:lnTo>
                  <a:lnTo>
                    <a:pt x="891400" y="709447"/>
                  </a:lnTo>
                  <a:lnTo>
                    <a:pt x="897331" y="708863"/>
                  </a:lnTo>
                  <a:lnTo>
                    <a:pt x="897851" y="709409"/>
                  </a:lnTo>
                  <a:lnTo>
                    <a:pt x="895934" y="711403"/>
                  </a:lnTo>
                  <a:lnTo>
                    <a:pt x="897255" y="711314"/>
                  </a:lnTo>
                  <a:lnTo>
                    <a:pt x="899591" y="710692"/>
                  </a:lnTo>
                  <a:lnTo>
                    <a:pt x="905332" y="709041"/>
                  </a:lnTo>
                  <a:lnTo>
                    <a:pt x="911047" y="706666"/>
                  </a:lnTo>
                  <a:close/>
                </a:path>
                <a:path w="1113154" h="2089784">
                  <a:moveTo>
                    <a:pt x="926033" y="842987"/>
                  </a:moveTo>
                  <a:lnTo>
                    <a:pt x="925715" y="843064"/>
                  </a:lnTo>
                  <a:lnTo>
                    <a:pt x="925855" y="843064"/>
                  </a:lnTo>
                  <a:lnTo>
                    <a:pt x="926033" y="842987"/>
                  </a:lnTo>
                  <a:close/>
                </a:path>
                <a:path w="1113154" h="2089784">
                  <a:moveTo>
                    <a:pt x="936637" y="845502"/>
                  </a:moveTo>
                  <a:lnTo>
                    <a:pt x="928001" y="846620"/>
                  </a:lnTo>
                  <a:lnTo>
                    <a:pt x="928293" y="844308"/>
                  </a:lnTo>
                  <a:lnTo>
                    <a:pt x="925779" y="843114"/>
                  </a:lnTo>
                  <a:lnTo>
                    <a:pt x="923518" y="844219"/>
                  </a:lnTo>
                  <a:lnTo>
                    <a:pt x="920305" y="845502"/>
                  </a:lnTo>
                  <a:lnTo>
                    <a:pt x="918337" y="847686"/>
                  </a:lnTo>
                  <a:lnTo>
                    <a:pt x="923836" y="846480"/>
                  </a:lnTo>
                  <a:lnTo>
                    <a:pt x="926642" y="847267"/>
                  </a:lnTo>
                  <a:lnTo>
                    <a:pt x="928293" y="847521"/>
                  </a:lnTo>
                  <a:lnTo>
                    <a:pt x="930109" y="847661"/>
                  </a:lnTo>
                  <a:lnTo>
                    <a:pt x="930897" y="847699"/>
                  </a:lnTo>
                  <a:lnTo>
                    <a:pt x="932535" y="847394"/>
                  </a:lnTo>
                  <a:lnTo>
                    <a:pt x="934618" y="846937"/>
                  </a:lnTo>
                  <a:lnTo>
                    <a:pt x="935710" y="846518"/>
                  </a:lnTo>
                  <a:lnTo>
                    <a:pt x="936167" y="846226"/>
                  </a:lnTo>
                  <a:lnTo>
                    <a:pt x="936637" y="845959"/>
                  </a:lnTo>
                  <a:lnTo>
                    <a:pt x="936637" y="845502"/>
                  </a:lnTo>
                  <a:close/>
                </a:path>
                <a:path w="1113154" h="2089784">
                  <a:moveTo>
                    <a:pt x="937920" y="1451127"/>
                  </a:moveTo>
                  <a:lnTo>
                    <a:pt x="936777" y="1451089"/>
                  </a:lnTo>
                  <a:lnTo>
                    <a:pt x="934529" y="1451762"/>
                  </a:lnTo>
                  <a:lnTo>
                    <a:pt x="933259" y="1452511"/>
                  </a:lnTo>
                  <a:lnTo>
                    <a:pt x="929665" y="1456905"/>
                  </a:lnTo>
                  <a:lnTo>
                    <a:pt x="930808" y="1456817"/>
                  </a:lnTo>
                  <a:lnTo>
                    <a:pt x="930478" y="1458620"/>
                  </a:lnTo>
                  <a:lnTo>
                    <a:pt x="929957" y="1459750"/>
                  </a:lnTo>
                  <a:lnTo>
                    <a:pt x="929563" y="1460779"/>
                  </a:lnTo>
                  <a:lnTo>
                    <a:pt x="929944" y="1461147"/>
                  </a:lnTo>
                  <a:lnTo>
                    <a:pt x="930668" y="1461122"/>
                  </a:lnTo>
                  <a:lnTo>
                    <a:pt x="932218" y="1459496"/>
                  </a:lnTo>
                  <a:lnTo>
                    <a:pt x="933958" y="1457706"/>
                  </a:lnTo>
                  <a:lnTo>
                    <a:pt x="935443" y="1455674"/>
                  </a:lnTo>
                  <a:lnTo>
                    <a:pt x="937920" y="1451127"/>
                  </a:lnTo>
                  <a:close/>
                </a:path>
                <a:path w="1113154" h="2089784">
                  <a:moveTo>
                    <a:pt x="994371" y="688314"/>
                  </a:moveTo>
                  <a:lnTo>
                    <a:pt x="994003" y="687298"/>
                  </a:lnTo>
                  <a:lnTo>
                    <a:pt x="993762" y="686473"/>
                  </a:lnTo>
                  <a:lnTo>
                    <a:pt x="991209" y="686625"/>
                  </a:lnTo>
                  <a:lnTo>
                    <a:pt x="988250" y="687133"/>
                  </a:lnTo>
                  <a:lnTo>
                    <a:pt x="986497" y="687425"/>
                  </a:lnTo>
                  <a:lnTo>
                    <a:pt x="983322" y="688073"/>
                  </a:lnTo>
                  <a:lnTo>
                    <a:pt x="983627" y="688594"/>
                  </a:lnTo>
                  <a:lnTo>
                    <a:pt x="984211" y="689419"/>
                  </a:lnTo>
                  <a:lnTo>
                    <a:pt x="979322" y="691045"/>
                  </a:lnTo>
                  <a:lnTo>
                    <a:pt x="981824" y="691565"/>
                  </a:lnTo>
                  <a:lnTo>
                    <a:pt x="983107" y="691248"/>
                  </a:lnTo>
                  <a:lnTo>
                    <a:pt x="983907" y="691121"/>
                  </a:lnTo>
                  <a:lnTo>
                    <a:pt x="988148" y="689864"/>
                  </a:lnTo>
                  <a:lnTo>
                    <a:pt x="990638" y="689063"/>
                  </a:lnTo>
                  <a:lnTo>
                    <a:pt x="994371" y="688314"/>
                  </a:lnTo>
                  <a:close/>
                </a:path>
                <a:path w="1113154" h="2089784">
                  <a:moveTo>
                    <a:pt x="1001242" y="786803"/>
                  </a:moveTo>
                  <a:lnTo>
                    <a:pt x="998029" y="786320"/>
                  </a:lnTo>
                  <a:lnTo>
                    <a:pt x="990612" y="787984"/>
                  </a:lnTo>
                  <a:lnTo>
                    <a:pt x="988758" y="788416"/>
                  </a:lnTo>
                  <a:lnTo>
                    <a:pt x="988047" y="788682"/>
                  </a:lnTo>
                  <a:lnTo>
                    <a:pt x="985672" y="788543"/>
                  </a:lnTo>
                  <a:lnTo>
                    <a:pt x="984656" y="789698"/>
                  </a:lnTo>
                  <a:lnTo>
                    <a:pt x="986574" y="789673"/>
                  </a:lnTo>
                  <a:lnTo>
                    <a:pt x="987704" y="789609"/>
                  </a:lnTo>
                  <a:lnTo>
                    <a:pt x="991044" y="789419"/>
                  </a:lnTo>
                  <a:lnTo>
                    <a:pt x="991857" y="790473"/>
                  </a:lnTo>
                  <a:lnTo>
                    <a:pt x="997369" y="789647"/>
                  </a:lnTo>
                  <a:lnTo>
                    <a:pt x="999147" y="789203"/>
                  </a:lnTo>
                  <a:lnTo>
                    <a:pt x="1001242" y="786803"/>
                  </a:lnTo>
                  <a:close/>
                </a:path>
                <a:path w="1113154" h="2089784">
                  <a:moveTo>
                    <a:pt x="1025575" y="816140"/>
                  </a:moveTo>
                  <a:lnTo>
                    <a:pt x="1024191" y="815860"/>
                  </a:lnTo>
                  <a:lnTo>
                    <a:pt x="1022934" y="816025"/>
                  </a:lnTo>
                  <a:lnTo>
                    <a:pt x="1018235" y="816635"/>
                  </a:lnTo>
                  <a:lnTo>
                    <a:pt x="1015580" y="817664"/>
                  </a:lnTo>
                  <a:lnTo>
                    <a:pt x="1014806" y="819061"/>
                  </a:lnTo>
                  <a:lnTo>
                    <a:pt x="1014412" y="819861"/>
                  </a:lnTo>
                  <a:lnTo>
                    <a:pt x="1016254" y="820115"/>
                  </a:lnTo>
                  <a:lnTo>
                    <a:pt x="1012367" y="822693"/>
                  </a:lnTo>
                  <a:lnTo>
                    <a:pt x="1013650" y="822820"/>
                  </a:lnTo>
                  <a:lnTo>
                    <a:pt x="1020673" y="821270"/>
                  </a:lnTo>
                  <a:lnTo>
                    <a:pt x="1021156" y="820877"/>
                  </a:lnTo>
                  <a:lnTo>
                    <a:pt x="1022235" y="818870"/>
                  </a:lnTo>
                  <a:lnTo>
                    <a:pt x="1015733" y="818832"/>
                  </a:lnTo>
                  <a:lnTo>
                    <a:pt x="1025575" y="816140"/>
                  </a:lnTo>
                  <a:close/>
                </a:path>
                <a:path w="1113154" h="2089784">
                  <a:moveTo>
                    <a:pt x="1032154" y="1473530"/>
                  </a:moveTo>
                  <a:lnTo>
                    <a:pt x="1023467" y="1479867"/>
                  </a:lnTo>
                  <a:lnTo>
                    <a:pt x="1023670" y="1479956"/>
                  </a:lnTo>
                  <a:lnTo>
                    <a:pt x="1024686" y="1480235"/>
                  </a:lnTo>
                  <a:lnTo>
                    <a:pt x="1024051" y="1481912"/>
                  </a:lnTo>
                  <a:lnTo>
                    <a:pt x="1022197" y="1485582"/>
                  </a:lnTo>
                  <a:lnTo>
                    <a:pt x="1023785" y="1484553"/>
                  </a:lnTo>
                  <a:lnTo>
                    <a:pt x="1025372" y="1482852"/>
                  </a:lnTo>
                  <a:lnTo>
                    <a:pt x="1026210" y="1481721"/>
                  </a:lnTo>
                  <a:lnTo>
                    <a:pt x="1028890" y="1478318"/>
                  </a:lnTo>
                  <a:lnTo>
                    <a:pt x="1031862" y="1474609"/>
                  </a:lnTo>
                  <a:lnTo>
                    <a:pt x="1032154" y="1473530"/>
                  </a:lnTo>
                  <a:close/>
                </a:path>
                <a:path w="1113154" h="2089784">
                  <a:moveTo>
                    <a:pt x="1093520" y="720534"/>
                  </a:moveTo>
                  <a:lnTo>
                    <a:pt x="1093457" y="720039"/>
                  </a:lnTo>
                  <a:lnTo>
                    <a:pt x="1093419" y="719518"/>
                  </a:lnTo>
                  <a:lnTo>
                    <a:pt x="1093355" y="719035"/>
                  </a:lnTo>
                  <a:lnTo>
                    <a:pt x="1091755" y="719455"/>
                  </a:lnTo>
                  <a:lnTo>
                    <a:pt x="1090536" y="719912"/>
                  </a:lnTo>
                  <a:lnTo>
                    <a:pt x="1091539" y="720407"/>
                  </a:lnTo>
                  <a:lnTo>
                    <a:pt x="1091933" y="720623"/>
                  </a:lnTo>
                  <a:lnTo>
                    <a:pt x="1092809" y="720534"/>
                  </a:lnTo>
                  <a:lnTo>
                    <a:pt x="1093520" y="720534"/>
                  </a:lnTo>
                  <a:close/>
                </a:path>
                <a:path w="1113154" h="2089784">
                  <a:moveTo>
                    <a:pt x="1099985" y="793699"/>
                  </a:moveTo>
                  <a:lnTo>
                    <a:pt x="1097749" y="793102"/>
                  </a:lnTo>
                  <a:lnTo>
                    <a:pt x="1092263" y="793826"/>
                  </a:lnTo>
                  <a:lnTo>
                    <a:pt x="1090053" y="794207"/>
                  </a:lnTo>
                  <a:lnTo>
                    <a:pt x="1088021" y="794918"/>
                  </a:lnTo>
                  <a:lnTo>
                    <a:pt x="1088605" y="795261"/>
                  </a:lnTo>
                  <a:lnTo>
                    <a:pt x="1089914" y="795972"/>
                  </a:lnTo>
                  <a:lnTo>
                    <a:pt x="1091628" y="796556"/>
                  </a:lnTo>
                  <a:lnTo>
                    <a:pt x="1092238" y="797915"/>
                  </a:lnTo>
                  <a:lnTo>
                    <a:pt x="1094143" y="797547"/>
                  </a:lnTo>
                  <a:lnTo>
                    <a:pt x="1095019" y="797090"/>
                  </a:lnTo>
                  <a:lnTo>
                    <a:pt x="1096022" y="796556"/>
                  </a:lnTo>
                  <a:lnTo>
                    <a:pt x="1097610" y="795439"/>
                  </a:lnTo>
                  <a:lnTo>
                    <a:pt x="1099985" y="793699"/>
                  </a:lnTo>
                  <a:close/>
                </a:path>
                <a:path w="1113154" h="2089784">
                  <a:moveTo>
                    <a:pt x="1112735" y="1440281"/>
                  </a:moveTo>
                  <a:lnTo>
                    <a:pt x="1111415" y="1440484"/>
                  </a:lnTo>
                  <a:lnTo>
                    <a:pt x="1110983" y="1440535"/>
                  </a:lnTo>
                  <a:lnTo>
                    <a:pt x="1109776" y="1441500"/>
                  </a:lnTo>
                  <a:lnTo>
                    <a:pt x="1107884" y="1443291"/>
                  </a:lnTo>
                  <a:lnTo>
                    <a:pt x="1106792" y="1444726"/>
                  </a:lnTo>
                  <a:lnTo>
                    <a:pt x="1106766" y="1445348"/>
                  </a:lnTo>
                  <a:lnTo>
                    <a:pt x="1106652" y="1446695"/>
                  </a:lnTo>
                  <a:lnTo>
                    <a:pt x="1106817" y="1447774"/>
                  </a:lnTo>
                  <a:lnTo>
                    <a:pt x="1106843" y="1448981"/>
                  </a:lnTo>
                  <a:lnTo>
                    <a:pt x="1107770" y="1448701"/>
                  </a:lnTo>
                  <a:lnTo>
                    <a:pt x="1109065" y="1447558"/>
                  </a:lnTo>
                  <a:lnTo>
                    <a:pt x="1111656" y="1444917"/>
                  </a:lnTo>
                  <a:lnTo>
                    <a:pt x="1112329" y="1443812"/>
                  </a:lnTo>
                  <a:lnTo>
                    <a:pt x="1112367" y="1443202"/>
                  </a:lnTo>
                  <a:lnTo>
                    <a:pt x="1112494" y="1441818"/>
                  </a:lnTo>
                  <a:lnTo>
                    <a:pt x="1112735" y="144028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4" name="object 494"/>
            <p:cNvSpPr/>
            <p:nvPr/>
          </p:nvSpPr>
          <p:spPr>
            <a:xfrm>
              <a:off x="11705082" y="8587707"/>
              <a:ext cx="1090295" cy="2004695"/>
            </a:xfrm>
            <a:custGeom>
              <a:avLst/>
              <a:gdLst/>
              <a:ahLst/>
              <a:cxnLst/>
              <a:rect l="l" t="t" r="r" b="b"/>
              <a:pathLst>
                <a:path w="1090295" h="2004695">
                  <a:moveTo>
                    <a:pt x="8636" y="1027366"/>
                  </a:moveTo>
                  <a:lnTo>
                    <a:pt x="7962" y="1026998"/>
                  </a:lnTo>
                  <a:lnTo>
                    <a:pt x="7518" y="1026769"/>
                  </a:lnTo>
                  <a:lnTo>
                    <a:pt x="6184" y="1027607"/>
                  </a:lnTo>
                  <a:lnTo>
                    <a:pt x="4648" y="1029055"/>
                  </a:lnTo>
                  <a:lnTo>
                    <a:pt x="2171" y="1031748"/>
                  </a:lnTo>
                  <a:lnTo>
                    <a:pt x="0" y="1035900"/>
                  </a:lnTo>
                  <a:lnTo>
                    <a:pt x="1092" y="1036015"/>
                  </a:lnTo>
                  <a:lnTo>
                    <a:pt x="1473" y="1036078"/>
                  </a:lnTo>
                  <a:lnTo>
                    <a:pt x="2628" y="1035532"/>
                  </a:lnTo>
                  <a:lnTo>
                    <a:pt x="5410" y="1032840"/>
                  </a:lnTo>
                  <a:lnTo>
                    <a:pt x="8636" y="1027366"/>
                  </a:lnTo>
                  <a:close/>
                </a:path>
                <a:path w="1090295" h="2004695">
                  <a:moveTo>
                    <a:pt x="53670" y="1178687"/>
                  </a:moveTo>
                  <a:lnTo>
                    <a:pt x="50292" y="1179131"/>
                  </a:lnTo>
                  <a:lnTo>
                    <a:pt x="49377" y="1179271"/>
                  </a:lnTo>
                  <a:lnTo>
                    <a:pt x="48526" y="1179296"/>
                  </a:lnTo>
                  <a:lnTo>
                    <a:pt x="47409" y="1179664"/>
                  </a:lnTo>
                  <a:lnTo>
                    <a:pt x="42989" y="1181087"/>
                  </a:lnTo>
                  <a:lnTo>
                    <a:pt x="40132" y="1183347"/>
                  </a:lnTo>
                  <a:lnTo>
                    <a:pt x="36677" y="1185773"/>
                  </a:lnTo>
                  <a:lnTo>
                    <a:pt x="36309" y="1186408"/>
                  </a:lnTo>
                  <a:lnTo>
                    <a:pt x="38747" y="1185862"/>
                  </a:lnTo>
                  <a:lnTo>
                    <a:pt x="41376" y="1184757"/>
                  </a:lnTo>
                  <a:lnTo>
                    <a:pt x="47332" y="1182128"/>
                  </a:lnTo>
                  <a:lnTo>
                    <a:pt x="50647" y="1180617"/>
                  </a:lnTo>
                  <a:lnTo>
                    <a:pt x="53670" y="1178687"/>
                  </a:lnTo>
                  <a:close/>
                </a:path>
                <a:path w="1090295" h="2004695">
                  <a:moveTo>
                    <a:pt x="54267" y="1178382"/>
                  </a:moveTo>
                  <a:lnTo>
                    <a:pt x="54089" y="1178509"/>
                  </a:lnTo>
                  <a:lnTo>
                    <a:pt x="53860" y="1178572"/>
                  </a:lnTo>
                  <a:lnTo>
                    <a:pt x="53670" y="1178687"/>
                  </a:lnTo>
                  <a:lnTo>
                    <a:pt x="53873" y="1178661"/>
                  </a:lnTo>
                  <a:lnTo>
                    <a:pt x="54267" y="1178382"/>
                  </a:lnTo>
                  <a:close/>
                </a:path>
                <a:path w="1090295" h="2004695">
                  <a:moveTo>
                    <a:pt x="116497" y="1111364"/>
                  </a:moveTo>
                  <a:lnTo>
                    <a:pt x="112395" y="1111123"/>
                  </a:lnTo>
                  <a:lnTo>
                    <a:pt x="100926" y="1114247"/>
                  </a:lnTo>
                  <a:lnTo>
                    <a:pt x="101460" y="1114640"/>
                  </a:lnTo>
                  <a:lnTo>
                    <a:pt x="102692" y="1115568"/>
                  </a:lnTo>
                  <a:lnTo>
                    <a:pt x="106451" y="1114983"/>
                  </a:lnTo>
                  <a:lnTo>
                    <a:pt x="109664" y="1114869"/>
                  </a:lnTo>
                  <a:lnTo>
                    <a:pt x="110083" y="1114806"/>
                  </a:lnTo>
                  <a:lnTo>
                    <a:pt x="113080" y="1113523"/>
                  </a:lnTo>
                  <a:lnTo>
                    <a:pt x="114490" y="1112596"/>
                  </a:lnTo>
                  <a:lnTo>
                    <a:pt x="116497" y="1111364"/>
                  </a:lnTo>
                  <a:close/>
                </a:path>
                <a:path w="1090295" h="2004695">
                  <a:moveTo>
                    <a:pt x="130086" y="1146759"/>
                  </a:moveTo>
                  <a:lnTo>
                    <a:pt x="129768" y="1146657"/>
                  </a:lnTo>
                  <a:lnTo>
                    <a:pt x="129679" y="1146390"/>
                  </a:lnTo>
                  <a:lnTo>
                    <a:pt x="125653" y="1147025"/>
                  </a:lnTo>
                  <a:lnTo>
                    <a:pt x="119748" y="1149553"/>
                  </a:lnTo>
                  <a:lnTo>
                    <a:pt x="116497" y="1151966"/>
                  </a:lnTo>
                  <a:lnTo>
                    <a:pt x="116332" y="1152448"/>
                  </a:lnTo>
                  <a:lnTo>
                    <a:pt x="116649" y="1152486"/>
                  </a:lnTo>
                  <a:lnTo>
                    <a:pt x="119138" y="1152537"/>
                  </a:lnTo>
                  <a:lnTo>
                    <a:pt x="124536" y="1150518"/>
                  </a:lnTo>
                  <a:lnTo>
                    <a:pt x="129286" y="1147610"/>
                  </a:lnTo>
                  <a:lnTo>
                    <a:pt x="129578" y="1147178"/>
                  </a:lnTo>
                  <a:lnTo>
                    <a:pt x="130086" y="1146759"/>
                  </a:lnTo>
                  <a:close/>
                </a:path>
                <a:path w="1090295" h="2004695">
                  <a:moveTo>
                    <a:pt x="133946" y="1198511"/>
                  </a:moveTo>
                  <a:lnTo>
                    <a:pt x="133540" y="1198587"/>
                  </a:lnTo>
                  <a:lnTo>
                    <a:pt x="133565" y="1198714"/>
                  </a:lnTo>
                  <a:lnTo>
                    <a:pt x="133819" y="1198575"/>
                  </a:lnTo>
                  <a:lnTo>
                    <a:pt x="133946" y="1198511"/>
                  </a:lnTo>
                  <a:close/>
                </a:path>
                <a:path w="1090295" h="2004695">
                  <a:moveTo>
                    <a:pt x="133959" y="1201470"/>
                  </a:moveTo>
                  <a:lnTo>
                    <a:pt x="133946" y="1200835"/>
                  </a:lnTo>
                  <a:lnTo>
                    <a:pt x="133908" y="1200099"/>
                  </a:lnTo>
                  <a:lnTo>
                    <a:pt x="133718" y="1199413"/>
                  </a:lnTo>
                  <a:lnTo>
                    <a:pt x="133565" y="1198727"/>
                  </a:lnTo>
                  <a:lnTo>
                    <a:pt x="131191" y="1200023"/>
                  </a:lnTo>
                  <a:lnTo>
                    <a:pt x="128739" y="1201318"/>
                  </a:lnTo>
                  <a:lnTo>
                    <a:pt x="124040" y="1204264"/>
                  </a:lnTo>
                  <a:lnTo>
                    <a:pt x="122707" y="1205649"/>
                  </a:lnTo>
                  <a:lnTo>
                    <a:pt x="123837" y="1206004"/>
                  </a:lnTo>
                  <a:lnTo>
                    <a:pt x="125222" y="1206423"/>
                  </a:lnTo>
                  <a:lnTo>
                    <a:pt x="128257" y="1204544"/>
                  </a:lnTo>
                  <a:lnTo>
                    <a:pt x="132613" y="1202423"/>
                  </a:lnTo>
                  <a:lnTo>
                    <a:pt x="133959" y="1201470"/>
                  </a:lnTo>
                  <a:close/>
                </a:path>
                <a:path w="1090295" h="2004695">
                  <a:moveTo>
                    <a:pt x="137312" y="644410"/>
                  </a:moveTo>
                  <a:lnTo>
                    <a:pt x="134543" y="646645"/>
                  </a:lnTo>
                  <a:lnTo>
                    <a:pt x="133057" y="647979"/>
                  </a:lnTo>
                  <a:lnTo>
                    <a:pt x="128803" y="652183"/>
                  </a:lnTo>
                  <a:lnTo>
                    <a:pt x="126263" y="656615"/>
                  </a:lnTo>
                  <a:lnTo>
                    <a:pt x="127342" y="656767"/>
                  </a:lnTo>
                  <a:lnTo>
                    <a:pt x="137312" y="644410"/>
                  </a:lnTo>
                  <a:close/>
                </a:path>
                <a:path w="1090295" h="2004695">
                  <a:moveTo>
                    <a:pt x="158686" y="723049"/>
                  </a:moveTo>
                  <a:lnTo>
                    <a:pt x="156476" y="725500"/>
                  </a:lnTo>
                  <a:lnTo>
                    <a:pt x="154940" y="726935"/>
                  </a:lnTo>
                  <a:lnTo>
                    <a:pt x="147764" y="733907"/>
                  </a:lnTo>
                  <a:lnTo>
                    <a:pt x="147370" y="734771"/>
                  </a:lnTo>
                  <a:lnTo>
                    <a:pt x="148501" y="735190"/>
                  </a:lnTo>
                  <a:lnTo>
                    <a:pt x="148297" y="736269"/>
                  </a:lnTo>
                  <a:lnTo>
                    <a:pt x="150177" y="734593"/>
                  </a:lnTo>
                  <a:lnTo>
                    <a:pt x="151193" y="733717"/>
                  </a:lnTo>
                  <a:lnTo>
                    <a:pt x="152234" y="732523"/>
                  </a:lnTo>
                  <a:lnTo>
                    <a:pt x="154978" y="729742"/>
                  </a:lnTo>
                  <a:lnTo>
                    <a:pt x="153974" y="730732"/>
                  </a:lnTo>
                  <a:lnTo>
                    <a:pt x="154686" y="729970"/>
                  </a:lnTo>
                  <a:lnTo>
                    <a:pt x="157797" y="727125"/>
                  </a:lnTo>
                  <a:lnTo>
                    <a:pt x="158102" y="726071"/>
                  </a:lnTo>
                  <a:lnTo>
                    <a:pt x="158305" y="724954"/>
                  </a:lnTo>
                  <a:lnTo>
                    <a:pt x="158686" y="723049"/>
                  </a:lnTo>
                  <a:close/>
                </a:path>
                <a:path w="1090295" h="2004695">
                  <a:moveTo>
                    <a:pt x="172808" y="676846"/>
                  </a:moveTo>
                  <a:lnTo>
                    <a:pt x="171958" y="677341"/>
                  </a:lnTo>
                  <a:lnTo>
                    <a:pt x="171145" y="677621"/>
                  </a:lnTo>
                  <a:lnTo>
                    <a:pt x="167665" y="680821"/>
                  </a:lnTo>
                  <a:lnTo>
                    <a:pt x="164642" y="683260"/>
                  </a:lnTo>
                  <a:lnTo>
                    <a:pt x="162458" y="687489"/>
                  </a:lnTo>
                  <a:lnTo>
                    <a:pt x="161137" y="689267"/>
                  </a:lnTo>
                  <a:lnTo>
                    <a:pt x="162534" y="688581"/>
                  </a:lnTo>
                  <a:lnTo>
                    <a:pt x="163233" y="688225"/>
                  </a:lnTo>
                  <a:lnTo>
                    <a:pt x="164426" y="687120"/>
                  </a:lnTo>
                  <a:lnTo>
                    <a:pt x="165392" y="686358"/>
                  </a:lnTo>
                  <a:lnTo>
                    <a:pt x="167767" y="683704"/>
                  </a:lnTo>
                  <a:lnTo>
                    <a:pt x="170154" y="681215"/>
                  </a:lnTo>
                  <a:lnTo>
                    <a:pt x="172808" y="676846"/>
                  </a:lnTo>
                  <a:close/>
                </a:path>
                <a:path w="1090295" h="2004695">
                  <a:moveTo>
                    <a:pt x="205689" y="1109065"/>
                  </a:moveTo>
                  <a:lnTo>
                    <a:pt x="205562" y="1109002"/>
                  </a:lnTo>
                  <a:lnTo>
                    <a:pt x="205574" y="1108811"/>
                  </a:lnTo>
                  <a:lnTo>
                    <a:pt x="201688" y="1109764"/>
                  </a:lnTo>
                  <a:lnTo>
                    <a:pt x="198374" y="1110538"/>
                  </a:lnTo>
                  <a:lnTo>
                    <a:pt x="199059" y="1108722"/>
                  </a:lnTo>
                  <a:lnTo>
                    <a:pt x="199224" y="1108290"/>
                  </a:lnTo>
                  <a:lnTo>
                    <a:pt x="197002" y="1109230"/>
                  </a:lnTo>
                  <a:lnTo>
                    <a:pt x="193929" y="1111046"/>
                  </a:lnTo>
                  <a:lnTo>
                    <a:pt x="190817" y="1112621"/>
                  </a:lnTo>
                  <a:lnTo>
                    <a:pt x="189522" y="1114640"/>
                  </a:lnTo>
                  <a:lnTo>
                    <a:pt x="193408" y="1113091"/>
                  </a:lnTo>
                  <a:lnTo>
                    <a:pt x="198094" y="1111910"/>
                  </a:lnTo>
                  <a:lnTo>
                    <a:pt x="200291" y="1111808"/>
                  </a:lnTo>
                  <a:lnTo>
                    <a:pt x="204393" y="1110005"/>
                  </a:lnTo>
                  <a:lnTo>
                    <a:pt x="205028" y="1109484"/>
                  </a:lnTo>
                  <a:lnTo>
                    <a:pt x="205689" y="1109065"/>
                  </a:lnTo>
                  <a:close/>
                </a:path>
                <a:path w="1090295" h="2004695">
                  <a:moveTo>
                    <a:pt x="237147" y="844372"/>
                  </a:moveTo>
                  <a:lnTo>
                    <a:pt x="235991" y="844537"/>
                  </a:lnTo>
                  <a:lnTo>
                    <a:pt x="234950" y="845058"/>
                  </a:lnTo>
                  <a:lnTo>
                    <a:pt x="232156" y="847636"/>
                  </a:lnTo>
                  <a:lnTo>
                    <a:pt x="230301" y="850150"/>
                  </a:lnTo>
                  <a:lnTo>
                    <a:pt x="228358" y="851496"/>
                  </a:lnTo>
                  <a:lnTo>
                    <a:pt x="227050" y="852614"/>
                  </a:lnTo>
                  <a:lnTo>
                    <a:pt x="225971" y="853694"/>
                  </a:lnTo>
                  <a:lnTo>
                    <a:pt x="225780" y="854519"/>
                  </a:lnTo>
                  <a:lnTo>
                    <a:pt x="225513" y="855484"/>
                  </a:lnTo>
                  <a:lnTo>
                    <a:pt x="226250" y="855497"/>
                  </a:lnTo>
                  <a:lnTo>
                    <a:pt x="230314" y="852182"/>
                  </a:lnTo>
                  <a:lnTo>
                    <a:pt x="233083" y="850176"/>
                  </a:lnTo>
                  <a:lnTo>
                    <a:pt x="236054" y="845731"/>
                  </a:lnTo>
                  <a:lnTo>
                    <a:pt x="237147" y="844372"/>
                  </a:lnTo>
                  <a:close/>
                </a:path>
                <a:path w="1090295" h="2004695">
                  <a:moveTo>
                    <a:pt x="271881" y="439000"/>
                  </a:moveTo>
                  <a:lnTo>
                    <a:pt x="271284" y="438988"/>
                  </a:lnTo>
                  <a:lnTo>
                    <a:pt x="270421" y="438454"/>
                  </a:lnTo>
                  <a:lnTo>
                    <a:pt x="269100" y="439013"/>
                  </a:lnTo>
                  <a:lnTo>
                    <a:pt x="264693" y="442861"/>
                  </a:lnTo>
                  <a:lnTo>
                    <a:pt x="263131" y="444995"/>
                  </a:lnTo>
                  <a:lnTo>
                    <a:pt x="261581" y="447509"/>
                  </a:lnTo>
                  <a:lnTo>
                    <a:pt x="261454" y="448094"/>
                  </a:lnTo>
                  <a:lnTo>
                    <a:pt x="261708" y="448056"/>
                  </a:lnTo>
                  <a:lnTo>
                    <a:pt x="263017" y="447865"/>
                  </a:lnTo>
                  <a:lnTo>
                    <a:pt x="267690" y="444068"/>
                  </a:lnTo>
                  <a:lnTo>
                    <a:pt x="271310" y="439928"/>
                  </a:lnTo>
                  <a:lnTo>
                    <a:pt x="271881" y="439000"/>
                  </a:lnTo>
                  <a:close/>
                </a:path>
                <a:path w="1090295" h="2004695">
                  <a:moveTo>
                    <a:pt x="292608" y="721296"/>
                  </a:moveTo>
                  <a:lnTo>
                    <a:pt x="289052" y="723468"/>
                  </a:lnTo>
                  <a:lnTo>
                    <a:pt x="286283" y="724750"/>
                  </a:lnTo>
                  <a:lnTo>
                    <a:pt x="281457" y="730351"/>
                  </a:lnTo>
                  <a:lnTo>
                    <a:pt x="280797" y="731316"/>
                  </a:lnTo>
                  <a:lnTo>
                    <a:pt x="281330" y="731456"/>
                  </a:lnTo>
                  <a:lnTo>
                    <a:pt x="283502" y="731113"/>
                  </a:lnTo>
                  <a:lnTo>
                    <a:pt x="287832" y="727710"/>
                  </a:lnTo>
                  <a:lnTo>
                    <a:pt x="291109" y="723709"/>
                  </a:lnTo>
                  <a:lnTo>
                    <a:pt x="292023" y="722591"/>
                  </a:lnTo>
                  <a:lnTo>
                    <a:pt x="292608" y="721296"/>
                  </a:lnTo>
                  <a:close/>
                </a:path>
                <a:path w="1090295" h="2004695">
                  <a:moveTo>
                    <a:pt x="307619" y="470750"/>
                  </a:moveTo>
                  <a:lnTo>
                    <a:pt x="306514" y="471093"/>
                  </a:lnTo>
                  <a:lnTo>
                    <a:pt x="305511" y="471805"/>
                  </a:lnTo>
                  <a:lnTo>
                    <a:pt x="294398" y="484682"/>
                  </a:lnTo>
                  <a:lnTo>
                    <a:pt x="294474" y="485000"/>
                  </a:lnTo>
                  <a:lnTo>
                    <a:pt x="294601" y="485330"/>
                  </a:lnTo>
                  <a:lnTo>
                    <a:pt x="295186" y="485000"/>
                  </a:lnTo>
                  <a:lnTo>
                    <a:pt x="298196" y="482231"/>
                  </a:lnTo>
                  <a:lnTo>
                    <a:pt x="306171" y="472897"/>
                  </a:lnTo>
                  <a:lnTo>
                    <a:pt x="307111" y="471766"/>
                  </a:lnTo>
                  <a:lnTo>
                    <a:pt x="307619" y="470750"/>
                  </a:lnTo>
                  <a:close/>
                </a:path>
                <a:path w="1090295" h="2004695">
                  <a:moveTo>
                    <a:pt x="316141" y="546925"/>
                  </a:moveTo>
                  <a:lnTo>
                    <a:pt x="315887" y="547192"/>
                  </a:lnTo>
                  <a:lnTo>
                    <a:pt x="316141" y="546925"/>
                  </a:lnTo>
                  <a:close/>
                </a:path>
                <a:path w="1090295" h="2004695">
                  <a:moveTo>
                    <a:pt x="329196" y="535051"/>
                  </a:moveTo>
                  <a:lnTo>
                    <a:pt x="328206" y="535457"/>
                  </a:lnTo>
                  <a:lnTo>
                    <a:pt x="327342" y="535990"/>
                  </a:lnTo>
                  <a:lnTo>
                    <a:pt x="323773" y="538111"/>
                  </a:lnTo>
                  <a:lnTo>
                    <a:pt x="319608" y="541083"/>
                  </a:lnTo>
                  <a:lnTo>
                    <a:pt x="318897" y="542251"/>
                  </a:lnTo>
                  <a:lnTo>
                    <a:pt x="319087" y="544118"/>
                  </a:lnTo>
                  <a:lnTo>
                    <a:pt x="317360" y="545655"/>
                  </a:lnTo>
                  <a:lnTo>
                    <a:pt x="316153" y="546925"/>
                  </a:lnTo>
                  <a:lnTo>
                    <a:pt x="316293" y="547077"/>
                  </a:lnTo>
                  <a:lnTo>
                    <a:pt x="316382" y="547344"/>
                  </a:lnTo>
                  <a:lnTo>
                    <a:pt x="320484" y="545109"/>
                  </a:lnTo>
                  <a:lnTo>
                    <a:pt x="329196" y="535051"/>
                  </a:lnTo>
                  <a:close/>
                </a:path>
                <a:path w="1090295" h="2004695">
                  <a:moveTo>
                    <a:pt x="375234" y="1056246"/>
                  </a:moveTo>
                  <a:lnTo>
                    <a:pt x="372554" y="1057262"/>
                  </a:lnTo>
                  <a:lnTo>
                    <a:pt x="367652" y="1059510"/>
                  </a:lnTo>
                  <a:lnTo>
                    <a:pt x="365760" y="1059878"/>
                  </a:lnTo>
                  <a:lnTo>
                    <a:pt x="362610" y="1060335"/>
                  </a:lnTo>
                  <a:lnTo>
                    <a:pt x="361137" y="1060919"/>
                  </a:lnTo>
                  <a:lnTo>
                    <a:pt x="360426" y="1061910"/>
                  </a:lnTo>
                  <a:lnTo>
                    <a:pt x="361073" y="1062139"/>
                  </a:lnTo>
                  <a:lnTo>
                    <a:pt x="363728" y="1062228"/>
                  </a:lnTo>
                  <a:lnTo>
                    <a:pt x="366331" y="1061770"/>
                  </a:lnTo>
                  <a:lnTo>
                    <a:pt x="369557" y="1060335"/>
                  </a:lnTo>
                  <a:lnTo>
                    <a:pt x="375056" y="1058024"/>
                  </a:lnTo>
                  <a:lnTo>
                    <a:pt x="375234" y="1056246"/>
                  </a:lnTo>
                  <a:close/>
                </a:path>
                <a:path w="1090295" h="2004695">
                  <a:moveTo>
                    <a:pt x="382511" y="1803361"/>
                  </a:moveTo>
                  <a:lnTo>
                    <a:pt x="381787" y="1802218"/>
                  </a:lnTo>
                  <a:lnTo>
                    <a:pt x="377571" y="1804809"/>
                  </a:lnTo>
                  <a:lnTo>
                    <a:pt x="374916" y="1807425"/>
                  </a:lnTo>
                  <a:lnTo>
                    <a:pt x="374434" y="1808124"/>
                  </a:lnTo>
                  <a:lnTo>
                    <a:pt x="373532" y="1809254"/>
                  </a:lnTo>
                  <a:lnTo>
                    <a:pt x="373621" y="1810461"/>
                  </a:lnTo>
                  <a:lnTo>
                    <a:pt x="378028" y="1808187"/>
                  </a:lnTo>
                  <a:lnTo>
                    <a:pt x="380453" y="1805863"/>
                  </a:lnTo>
                  <a:lnTo>
                    <a:pt x="381469" y="1804924"/>
                  </a:lnTo>
                  <a:lnTo>
                    <a:pt x="382511" y="1803361"/>
                  </a:lnTo>
                  <a:close/>
                </a:path>
                <a:path w="1090295" h="2004695">
                  <a:moveTo>
                    <a:pt x="439966" y="979004"/>
                  </a:moveTo>
                  <a:lnTo>
                    <a:pt x="431812" y="979220"/>
                  </a:lnTo>
                  <a:lnTo>
                    <a:pt x="431507" y="979297"/>
                  </a:lnTo>
                  <a:lnTo>
                    <a:pt x="422287" y="983678"/>
                  </a:lnTo>
                  <a:lnTo>
                    <a:pt x="421894" y="983856"/>
                  </a:lnTo>
                  <a:lnTo>
                    <a:pt x="422046" y="983780"/>
                  </a:lnTo>
                  <a:lnTo>
                    <a:pt x="422275" y="983691"/>
                  </a:lnTo>
                  <a:lnTo>
                    <a:pt x="422884" y="983805"/>
                  </a:lnTo>
                  <a:lnTo>
                    <a:pt x="423329" y="984161"/>
                  </a:lnTo>
                  <a:lnTo>
                    <a:pt x="424167" y="983919"/>
                  </a:lnTo>
                  <a:lnTo>
                    <a:pt x="429323" y="982421"/>
                  </a:lnTo>
                  <a:lnTo>
                    <a:pt x="434276" y="981506"/>
                  </a:lnTo>
                  <a:lnTo>
                    <a:pt x="439966" y="979004"/>
                  </a:lnTo>
                  <a:close/>
                </a:path>
                <a:path w="1090295" h="2004695">
                  <a:moveTo>
                    <a:pt x="440397" y="978852"/>
                  </a:moveTo>
                  <a:lnTo>
                    <a:pt x="440270" y="978903"/>
                  </a:lnTo>
                  <a:lnTo>
                    <a:pt x="440131" y="978928"/>
                  </a:lnTo>
                  <a:lnTo>
                    <a:pt x="439966" y="979004"/>
                  </a:lnTo>
                  <a:lnTo>
                    <a:pt x="440131" y="978992"/>
                  </a:lnTo>
                  <a:lnTo>
                    <a:pt x="440397" y="978852"/>
                  </a:lnTo>
                  <a:close/>
                </a:path>
                <a:path w="1090295" h="2004695">
                  <a:moveTo>
                    <a:pt x="440778" y="1011516"/>
                  </a:moveTo>
                  <a:lnTo>
                    <a:pt x="440156" y="1011326"/>
                  </a:lnTo>
                  <a:lnTo>
                    <a:pt x="434162" y="1011643"/>
                  </a:lnTo>
                  <a:lnTo>
                    <a:pt x="429971" y="1012190"/>
                  </a:lnTo>
                  <a:lnTo>
                    <a:pt x="427888" y="1012888"/>
                  </a:lnTo>
                  <a:lnTo>
                    <a:pt x="425056" y="1013701"/>
                  </a:lnTo>
                  <a:lnTo>
                    <a:pt x="424370" y="1014120"/>
                  </a:lnTo>
                  <a:lnTo>
                    <a:pt x="424192" y="1014501"/>
                  </a:lnTo>
                  <a:lnTo>
                    <a:pt x="424307" y="1014730"/>
                  </a:lnTo>
                  <a:lnTo>
                    <a:pt x="427418" y="1015149"/>
                  </a:lnTo>
                  <a:lnTo>
                    <a:pt x="431749" y="1014552"/>
                  </a:lnTo>
                  <a:lnTo>
                    <a:pt x="437654" y="1013142"/>
                  </a:lnTo>
                  <a:lnTo>
                    <a:pt x="438924" y="1012634"/>
                  </a:lnTo>
                  <a:lnTo>
                    <a:pt x="440778" y="1011516"/>
                  </a:lnTo>
                  <a:close/>
                </a:path>
                <a:path w="1090295" h="2004695">
                  <a:moveTo>
                    <a:pt x="470204" y="984465"/>
                  </a:moveTo>
                  <a:lnTo>
                    <a:pt x="470039" y="984415"/>
                  </a:lnTo>
                  <a:lnTo>
                    <a:pt x="469900" y="984516"/>
                  </a:lnTo>
                  <a:lnTo>
                    <a:pt x="469773" y="984618"/>
                  </a:lnTo>
                  <a:lnTo>
                    <a:pt x="469925" y="984567"/>
                  </a:lnTo>
                  <a:lnTo>
                    <a:pt x="470065" y="984516"/>
                  </a:lnTo>
                  <a:lnTo>
                    <a:pt x="470204" y="984465"/>
                  </a:lnTo>
                  <a:close/>
                </a:path>
                <a:path w="1090295" h="2004695">
                  <a:moveTo>
                    <a:pt x="474840" y="973378"/>
                  </a:moveTo>
                  <a:lnTo>
                    <a:pt x="474611" y="973035"/>
                  </a:lnTo>
                  <a:lnTo>
                    <a:pt x="474370" y="972616"/>
                  </a:lnTo>
                  <a:lnTo>
                    <a:pt x="473976" y="972210"/>
                  </a:lnTo>
                  <a:lnTo>
                    <a:pt x="471500" y="971867"/>
                  </a:lnTo>
                  <a:lnTo>
                    <a:pt x="469785" y="971588"/>
                  </a:lnTo>
                  <a:lnTo>
                    <a:pt x="462927" y="974877"/>
                  </a:lnTo>
                  <a:lnTo>
                    <a:pt x="463169" y="975487"/>
                  </a:lnTo>
                  <a:lnTo>
                    <a:pt x="466255" y="975499"/>
                  </a:lnTo>
                  <a:lnTo>
                    <a:pt x="467372" y="975512"/>
                  </a:lnTo>
                  <a:lnTo>
                    <a:pt x="468439" y="975563"/>
                  </a:lnTo>
                  <a:lnTo>
                    <a:pt x="470357" y="975347"/>
                  </a:lnTo>
                  <a:lnTo>
                    <a:pt x="471525" y="974890"/>
                  </a:lnTo>
                  <a:lnTo>
                    <a:pt x="472351" y="974636"/>
                  </a:lnTo>
                  <a:lnTo>
                    <a:pt x="473976" y="973975"/>
                  </a:lnTo>
                  <a:lnTo>
                    <a:pt x="474840" y="973378"/>
                  </a:lnTo>
                  <a:close/>
                </a:path>
                <a:path w="1090295" h="2004695">
                  <a:moveTo>
                    <a:pt x="482498" y="983145"/>
                  </a:moveTo>
                  <a:lnTo>
                    <a:pt x="480123" y="982903"/>
                  </a:lnTo>
                  <a:lnTo>
                    <a:pt x="476694" y="982192"/>
                  </a:lnTo>
                  <a:lnTo>
                    <a:pt x="473430" y="983234"/>
                  </a:lnTo>
                  <a:lnTo>
                    <a:pt x="470204" y="984465"/>
                  </a:lnTo>
                  <a:lnTo>
                    <a:pt x="476173" y="986193"/>
                  </a:lnTo>
                  <a:lnTo>
                    <a:pt x="477748" y="986294"/>
                  </a:lnTo>
                  <a:lnTo>
                    <a:pt x="477951" y="986307"/>
                  </a:lnTo>
                  <a:lnTo>
                    <a:pt x="478688" y="986167"/>
                  </a:lnTo>
                  <a:lnTo>
                    <a:pt x="480771" y="985177"/>
                  </a:lnTo>
                  <a:lnTo>
                    <a:pt x="480987" y="984885"/>
                  </a:lnTo>
                  <a:lnTo>
                    <a:pt x="482498" y="983145"/>
                  </a:lnTo>
                  <a:close/>
                </a:path>
                <a:path w="1090295" h="2004695">
                  <a:moveTo>
                    <a:pt x="522833" y="374777"/>
                  </a:moveTo>
                  <a:lnTo>
                    <a:pt x="522135" y="374002"/>
                  </a:lnTo>
                  <a:lnTo>
                    <a:pt x="521576" y="373113"/>
                  </a:lnTo>
                  <a:lnTo>
                    <a:pt x="519963" y="372148"/>
                  </a:lnTo>
                  <a:lnTo>
                    <a:pt x="518134" y="373329"/>
                  </a:lnTo>
                  <a:lnTo>
                    <a:pt x="515797" y="375551"/>
                  </a:lnTo>
                  <a:lnTo>
                    <a:pt x="514388" y="376872"/>
                  </a:lnTo>
                  <a:lnTo>
                    <a:pt x="512838" y="378269"/>
                  </a:lnTo>
                  <a:lnTo>
                    <a:pt x="512406" y="379945"/>
                  </a:lnTo>
                  <a:lnTo>
                    <a:pt x="512749" y="380352"/>
                  </a:lnTo>
                  <a:lnTo>
                    <a:pt x="516470" y="378307"/>
                  </a:lnTo>
                  <a:lnTo>
                    <a:pt x="522833" y="374777"/>
                  </a:lnTo>
                  <a:close/>
                </a:path>
                <a:path w="1090295" h="2004695">
                  <a:moveTo>
                    <a:pt x="523214" y="374561"/>
                  </a:moveTo>
                  <a:lnTo>
                    <a:pt x="523087" y="374624"/>
                  </a:lnTo>
                  <a:lnTo>
                    <a:pt x="522947" y="374700"/>
                  </a:lnTo>
                  <a:lnTo>
                    <a:pt x="522986" y="374929"/>
                  </a:lnTo>
                  <a:lnTo>
                    <a:pt x="523214" y="374561"/>
                  </a:lnTo>
                  <a:close/>
                </a:path>
                <a:path w="1090295" h="2004695">
                  <a:moveTo>
                    <a:pt x="581723" y="183451"/>
                  </a:moveTo>
                  <a:lnTo>
                    <a:pt x="573366" y="193814"/>
                  </a:lnTo>
                  <a:lnTo>
                    <a:pt x="573595" y="194449"/>
                  </a:lnTo>
                  <a:lnTo>
                    <a:pt x="573963" y="195122"/>
                  </a:lnTo>
                  <a:lnTo>
                    <a:pt x="574586" y="194767"/>
                  </a:lnTo>
                  <a:lnTo>
                    <a:pt x="575386" y="194475"/>
                  </a:lnTo>
                  <a:lnTo>
                    <a:pt x="581583" y="183794"/>
                  </a:lnTo>
                  <a:lnTo>
                    <a:pt x="581723" y="183451"/>
                  </a:lnTo>
                  <a:close/>
                </a:path>
                <a:path w="1090295" h="2004695">
                  <a:moveTo>
                    <a:pt x="614235" y="956665"/>
                  </a:moveTo>
                  <a:lnTo>
                    <a:pt x="608711" y="958481"/>
                  </a:lnTo>
                  <a:lnTo>
                    <a:pt x="603504" y="960348"/>
                  </a:lnTo>
                  <a:lnTo>
                    <a:pt x="601040" y="963041"/>
                  </a:lnTo>
                  <a:lnTo>
                    <a:pt x="600837" y="963498"/>
                  </a:lnTo>
                  <a:lnTo>
                    <a:pt x="601218" y="963460"/>
                  </a:lnTo>
                  <a:lnTo>
                    <a:pt x="614235" y="956665"/>
                  </a:lnTo>
                  <a:close/>
                </a:path>
                <a:path w="1090295" h="2004695">
                  <a:moveTo>
                    <a:pt x="614794" y="956487"/>
                  </a:moveTo>
                  <a:lnTo>
                    <a:pt x="614324" y="956500"/>
                  </a:lnTo>
                  <a:lnTo>
                    <a:pt x="614235" y="956665"/>
                  </a:lnTo>
                  <a:lnTo>
                    <a:pt x="614794" y="956487"/>
                  </a:lnTo>
                  <a:close/>
                </a:path>
                <a:path w="1090295" h="2004695">
                  <a:moveTo>
                    <a:pt x="627824" y="1005700"/>
                  </a:moveTo>
                  <a:lnTo>
                    <a:pt x="627646" y="1005713"/>
                  </a:lnTo>
                  <a:lnTo>
                    <a:pt x="627303" y="1005890"/>
                  </a:lnTo>
                  <a:lnTo>
                    <a:pt x="627494" y="1005827"/>
                  </a:lnTo>
                  <a:lnTo>
                    <a:pt x="627824" y="1005700"/>
                  </a:lnTo>
                  <a:close/>
                </a:path>
                <a:path w="1090295" h="2004695">
                  <a:moveTo>
                    <a:pt x="645337" y="1002842"/>
                  </a:moveTo>
                  <a:lnTo>
                    <a:pt x="639191" y="1001471"/>
                  </a:lnTo>
                  <a:lnTo>
                    <a:pt x="638454" y="1001585"/>
                  </a:lnTo>
                  <a:lnTo>
                    <a:pt x="627824" y="1005700"/>
                  </a:lnTo>
                  <a:lnTo>
                    <a:pt x="632650" y="1005611"/>
                  </a:lnTo>
                  <a:lnTo>
                    <a:pt x="637806" y="1005268"/>
                  </a:lnTo>
                  <a:lnTo>
                    <a:pt x="645337" y="1002842"/>
                  </a:lnTo>
                  <a:close/>
                </a:path>
                <a:path w="1090295" h="2004695">
                  <a:moveTo>
                    <a:pt x="645896" y="1002690"/>
                  </a:moveTo>
                  <a:lnTo>
                    <a:pt x="645693" y="1002753"/>
                  </a:lnTo>
                  <a:lnTo>
                    <a:pt x="645541" y="1002779"/>
                  </a:lnTo>
                  <a:lnTo>
                    <a:pt x="645337" y="1002842"/>
                  </a:lnTo>
                  <a:lnTo>
                    <a:pt x="645502" y="1002868"/>
                  </a:lnTo>
                  <a:lnTo>
                    <a:pt x="645896" y="1002690"/>
                  </a:lnTo>
                  <a:close/>
                </a:path>
                <a:path w="1090295" h="2004695">
                  <a:moveTo>
                    <a:pt x="648246" y="90335"/>
                  </a:moveTo>
                  <a:lnTo>
                    <a:pt x="647636" y="90779"/>
                  </a:lnTo>
                  <a:lnTo>
                    <a:pt x="646912" y="91351"/>
                  </a:lnTo>
                  <a:lnTo>
                    <a:pt x="643915" y="91325"/>
                  </a:lnTo>
                  <a:lnTo>
                    <a:pt x="639876" y="95808"/>
                  </a:lnTo>
                  <a:lnTo>
                    <a:pt x="635812" y="100355"/>
                  </a:lnTo>
                  <a:lnTo>
                    <a:pt x="634809" y="101473"/>
                  </a:lnTo>
                  <a:lnTo>
                    <a:pt x="633920" y="102768"/>
                  </a:lnTo>
                  <a:lnTo>
                    <a:pt x="634657" y="103009"/>
                  </a:lnTo>
                  <a:lnTo>
                    <a:pt x="635673" y="102501"/>
                  </a:lnTo>
                  <a:lnTo>
                    <a:pt x="640600" y="98628"/>
                  </a:lnTo>
                  <a:lnTo>
                    <a:pt x="644575" y="94843"/>
                  </a:lnTo>
                  <a:lnTo>
                    <a:pt x="648246" y="90335"/>
                  </a:lnTo>
                  <a:close/>
                </a:path>
                <a:path w="1090295" h="2004695">
                  <a:moveTo>
                    <a:pt x="648716" y="89789"/>
                  </a:moveTo>
                  <a:lnTo>
                    <a:pt x="648576" y="89992"/>
                  </a:lnTo>
                  <a:lnTo>
                    <a:pt x="648398" y="90131"/>
                  </a:lnTo>
                  <a:lnTo>
                    <a:pt x="648233" y="90322"/>
                  </a:lnTo>
                  <a:lnTo>
                    <a:pt x="648462" y="90157"/>
                  </a:lnTo>
                  <a:lnTo>
                    <a:pt x="648652" y="89941"/>
                  </a:lnTo>
                  <a:lnTo>
                    <a:pt x="648716" y="89789"/>
                  </a:lnTo>
                  <a:close/>
                </a:path>
                <a:path w="1090295" h="2004695">
                  <a:moveTo>
                    <a:pt x="667867" y="228333"/>
                  </a:moveTo>
                  <a:lnTo>
                    <a:pt x="667842" y="226936"/>
                  </a:lnTo>
                  <a:lnTo>
                    <a:pt x="665086" y="229577"/>
                  </a:lnTo>
                  <a:lnTo>
                    <a:pt x="662076" y="231863"/>
                  </a:lnTo>
                  <a:lnTo>
                    <a:pt x="660222" y="235369"/>
                  </a:lnTo>
                  <a:lnTo>
                    <a:pt x="659396" y="236943"/>
                  </a:lnTo>
                  <a:lnTo>
                    <a:pt x="658063" y="238696"/>
                  </a:lnTo>
                  <a:lnTo>
                    <a:pt x="661339" y="237109"/>
                  </a:lnTo>
                  <a:lnTo>
                    <a:pt x="663219" y="235305"/>
                  </a:lnTo>
                  <a:lnTo>
                    <a:pt x="666762" y="230568"/>
                  </a:lnTo>
                  <a:lnTo>
                    <a:pt x="667867" y="228333"/>
                  </a:lnTo>
                  <a:close/>
                </a:path>
                <a:path w="1090295" h="2004695">
                  <a:moveTo>
                    <a:pt x="668185" y="226631"/>
                  </a:moveTo>
                  <a:lnTo>
                    <a:pt x="667880" y="226796"/>
                  </a:lnTo>
                  <a:lnTo>
                    <a:pt x="667842" y="226936"/>
                  </a:lnTo>
                  <a:lnTo>
                    <a:pt x="668185" y="226631"/>
                  </a:lnTo>
                  <a:close/>
                </a:path>
                <a:path w="1090295" h="2004695">
                  <a:moveTo>
                    <a:pt x="668235" y="226491"/>
                  </a:moveTo>
                  <a:lnTo>
                    <a:pt x="668007" y="226707"/>
                  </a:lnTo>
                  <a:lnTo>
                    <a:pt x="667880" y="226796"/>
                  </a:lnTo>
                  <a:lnTo>
                    <a:pt x="668185" y="226618"/>
                  </a:lnTo>
                  <a:lnTo>
                    <a:pt x="668235" y="226491"/>
                  </a:lnTo>
                  <a:close/>
                </a:path>
                <a:path w="1090295" h="2004695">
                  <a:moveTo>
                    <a:pt x="679170" y="214350"/>
                  </a:moveTo>
                  <a:lnTo>
                    <a:pt x="669505" y="223456"/>
                  </a:lnTo>
                  <a:lnTo>
                    <a:pt x="668235" y="226491"/>
                  </a:lnTo>
                  <a:lnTo>
                    <a:pt x="670598" y="224726"/>
                  </a:lnTo>
                  <a:lnTo>
                    <a:pt x="672820" y="222453"/>
                  </a:lnTo>
                  <a:lnTo>
                    <a:pt x="675017" y="219951"/>
                  </a:lnTo>
                  <a:lnTo>
                    <a:pt x="677710" y="216916"/>
                  </a:lnTo>
                  <a:lnTo>
                    <a:pt x="679170" y="214350"/>
                  </a:lnTo>
                  <a:close/>
                </a:path>
                <a:path w="1090295" h="2004695">
                  <a:moveTo>
                    <a:pt x="680250" y="56807"/>
                  </a:moveTo>
                  <a:lnTo>
                    <a:pt x="680097" y="56807"/>
                  </a:lnTo>
                  <a:lnTo>
                    <a:pt x="679945" y="56997"/>
                  </a:lnTo>
                  <a:lnTo>
                    <a:pt x="680135" y="56870"/>
                  </a:lnTo>
                  <a:close/>
                </a:path>
                <a:path w="1090295" h="2004695">
                  <a:moveTo>
                    <a:pt x="688479" y="1993252"/>
                  </a:moveTo>
                  <a:lnTo>
                    <a:pt x="688416" y="1992833"/>
                  </a:lnTo>
                  <a:lnTo>
                    <a:pt x="687463" y="1993506"/>
                  </a:lnTo>
                  <a:lnTo>
                    <a:pt x="686930" y="1993849"/>
                  </a:lnTo>
                  <a:lnTo>
                    <a:pt x="686181" y="1994700"/>
                  </a:lnTo>
                  <a:lnTo>
                    <a:pt x="684999" y="1995843"/>
                  </a:lnTo>
                  <a:lnTo>
                    <a:pt x="679119" y="2004072"/>
                  </a:lnTo>
                  <a:lnTo>
                    <a:pt x="679831" y="2003920"/>
                  </a:lnTo>
                  <a:lnTo>
                    <a:pt x="685114" y="2000161"/>
                  </a:lnTo>
                  <a:lnTo>
                    <a:pt x="686803" y="1997989"/>
                  </a:lnTo>
                  <a:lnTo>
                    <a:pt x="688174" y="1994128"/>
                  </a:lnTo>
                  <a:lnTo>
                    <a:pt x="688479" y="1993252"/>
                  </a:lnTo>
                  <a:close/>
                </a:path>
                <a:path w="1090295" h="2004695">
                  <a:moveTo>
                    <a:pt x="692442" y="51244"/>
                  </a:moveTo>
                  <a:lnTo>
                    <a:pt x="688784" y="52222"/>
                  </a:lnTo>
                  <a:lnTo>
                    <a:pt x="685584" y="52946"/>
                  </a:lnTo>
                  <a:lnTo>
                    <a:pt x="680250" y="56794"/>
                  </a:lnTo>
                  <a:lnTo>
                    <a:pt x="680554" y="57315"/>
                  </a:lnTo>
                  <a:lnTo>
                    <a:pt x="680935" y="57759"/>
                  </a:lnTo>
                  <a:lnTo>
                    <a:pt x="681291" y="59156"/>
                  </a:lnTo>
                  <a:lnTo>
                    <a:pt x="681418" y="59905"/>
                  </a:lnTo>
                  <a:lnTo>
                    <a:pt x="687298" y="54254"/>
                  </a:lnTo>
                  <a:lnTo>
                    <a:pt x="688708" y="54292"/>
                  </a:lnTo>
                  <a:lnTo>
                    <a:pt x="690702" y="53378"/>
                  </a:lnTo>
                  <a:lnTo>
                    <a:pt x="691045" y="53238"/>
                  </a:lnTo>
                  <a:lnTo>
                    <a:pt x="691832" y="52463"/>
                  </a:lnTo>
                  <a:lnTo>
                    <a:pt x="692404" y="52006"/>
                  </a:lnTo>
                  <a:lnTo>
                    <a:pt x="692340" y="51727"/>
                  </a:lnTo>
                  <a:lnTo>
                    <a:pt x="692442" y="51244"/>
                  </a:lnTo>
                  <a:close/>
                </a:path>
                <a:path w="1090295" h="2004695">
                  <a:moveTo>
                    <a:pt x="715670" y="482"/>
                  </a:moveTo>
                  <a:lnTo>
                    <a:pt x="715619" y="0"/>
                  </a:lnTo>
                  <a:lnTo>
                    <a:pt x="713638" y="1028"/>
                  </a:lnTo>
                  <a:lnTo>
                    <a:pt x="711898" y="1676"/>
                  </a:lnTo>
                  <a:lnTo>
                    <a:pt x="707555" y="6642"/>
                  </a:lnTo>
                  <a:lnTo>
                    <a:pt x="705789" y="9207"/>
                  </a:lnTo>
                  <a:lnTo>
                    <a:pt x="703745" y="11899"/>
                  </a:lnTo>
                  <a:lnTo>
                    <a:pt x="703897" y="12001"/>
                  </a:lnTo>
                  <a:lnTo>
                    <a:pt x="703922" y="12153"/>
                  </a:lnTo>
                  <a:lnTo>
                    <a:pt x="704456" y="11811"/>
                  </a:lnTo>
                  <a:lnTo>
                    <a:pt x="705040" y="11569"/>
                  </a:lnTo>
                  <a:lnTo>
                    <a:pt x="711949" y="5054"/>
                  </a:lnTo>
                  <a:lnTo>
                    <a:pt x="713473" y="3644"/>
                  </a:lnTo>
                  <a:lnTo>
                    <a:pt x="714819" y="2273"/>
                  </a:lnTo>
                  <a:lnTo>
                    <a:pt x="715670" y="482"/>
                  </a:lnTo>
                  <a:close/>
                </a:path>
                <a:path w="1090295" h="2004695">
                  <a:moveTo>
                    <a:pt x="753313" y="966685"/>
                  </a:moveTo>
                  <a:lnTo>
                    <a:pt x="748639" y="967892"/>
                  </a:lnTo>
                  <a:lnTo>
                    <a:pt x="745070" y="967587"/>
                  </a:lnTo>
                  <a:lnTo>
                    <a:pt x="737755" y="970356"/>
                  </a:lnTo>
                  <a:lnTo>
                    <a:pt x="737196" y="971334"/>
                  </a:lnTo>
                  <a:lnTo>
                    <a:pt x="737044" y="971550"/>
                  </a:lnTo>
                  <a:lnTo>
                    <a:pt x="737882" y="971702"/>
                  </a:lnTo>
                  <a:lnTo>
                    <a:pt x="742391" y="970267"/>
                  </a:lnTo>
                  <a:lnTo>
                    <a:pt x="744372" y="970902"/>
                  </a:lnTo>
                  <a:lnTo>
                    <a:pt x="748004" y="970076"/>
                  </a:lnTo>
                  <a:lnTo>
                    <a:pt x="750087" y="969581"/>
                  </a:lnTo>
                  <a:lnTo>
                    <a:pt x="751535" y="968971"/>
                  </a:lnTo>
                  <a:lnTo>
                    <a:pt x="752195" y="968248"/>
                  </a:lnTo>
                  <a:lnTo>
                    <a:pt x="753313" y="966685"/>
                  </a:lnTo>
                  <a:close/>
                </a:path>
                <a:path w="1090295" h="2004695">
                  <a:moveTo>
                    <a:pt x="753427" y="984758"/>
                  </a:moveTo>
                  <a:lnTo>
                    <a:pt x="749046" y="985050"/>
                  </a:lnTo>
                  <a:lnTo>
                    <a:pt x="741832" y="987082"/>
                  </a:lnTo>
                  <a:lnTo>
                    <a:pt x="740346" y="987958"/>
                  </a:lnTo>
                  <a:lnTo>
                    <a:pt x="740041" y="988187"/>
                  </a:lnTo>
                  <a:lnTo>
                    <a:pt x="740333" y="989177"/>
                  </a:lnTo>
                  <a:lnTo>
                    <a:pt x="747077" y="988644"/>
                  </a:lnTo>
                  <a:lnTo>
                    <a:pt x="749998" y="987590"/>
                  </a:lnTo>
                  <a:lnTo>
                    <a:pt x="750735" y="987171"/>
                  </a:lnTo>
                  <a:lnTo>
                    <a:pt x="751763" y="986713"/>
                  </a:lnTo>
                  <a:lnTo>
                    <a:pt x="751979" y="985862"/>
                  </a:lnTo>
                  <a:lnTo>
                    <a:pt x="753427" y="984758"/>
                  </a:lnTo>
                  <a:close/>
                </a:path>
                <a:path w="1090295" h="2004695">
                  <a:moveTo>
                    <a:pt x="792632" y="907478"/>
                  </a:moveTo>
                  <a:lnTo>
                    <a:pt x="787781" y="907770"/>
                  </a:lnTo>
                  <a:lnTo>
                    <a:pt x="786130" y="908138"/>
                  </a:lnTo>
                  <a:lnTo>
                    <a:pt x="783336" y="909878"/>
                  </a:lnTo>
                  <a:lnTo>
                    <a:pt x="784809" y="910564"/>
                  </a:lnTo>
                  <a:lnTo>
                    <a:pt x="781037" y="912101"/>
                  </a:lnTo>
                  <a:lnTo>
                    <a:pt x="779475" y="912736"/>
                  </a:lnTo>
                  <a:lnTo>
                    <a:pt x="781672" y="912558"/>
                  </a:lnTo>
                  <a:lnTo>
                    <a:pt x="782942" y="912329"/>
                  </a:lnTo>
                  <a:lnTo>
                    <a:pt x="786892" y="911504"/>
                  </a:lnTo>
                  <a:lnTo>
                    <a:pt x="788924" y="910894"/>
                  </a:lnTo>
                  <a:lnTo>
                    <a:pt x="791832" y="910412"/>
                  </a:lnTo>
                  <a:lnTo>
                    <a:pt x="791984" y="909726"/>
                  </a:lnTo>
                  <a:lnTo>
                    <a:pt x="792632" y="907478"/>
                  </a:lnTo>
                  <a:close/>
                </a:path>
                <a:path w="1090295" h="2004695">
                  <a:moveTo>
                    <a:pt x="833335" y="1599628"/>
                  </a:moveTo>
                  <a:lnTo>
                    <a:pt x="833018" y="1599958"/>
                  </a:lnTo>
                  <a:lnTo>
                    <a:pt x="832688" y="1600365"/>
                  </a:lnTo>
                  <a:lnTo>
                    <a:pt x="833335" y="1599628"/>
                  </a:lnTo>
                  <a:close/>
                </a:path>
                <a:path w="1090295" h="2004695">
                  <a:moveTo>
                    <a:pt x="838149" y="1783575"/>
                  </a:moveTo>
                  <a:lnTo>
                    <a:pt x="837996" y="1783245"/>
                  </a:lnTo>
                  <a:lnTo>
                    <a:pt x="837234" y="1783588"/>
                  </a:lnTo>
                  <a:lnTo>
                    <a:pt x="836422" y="1784426"/>
                  </a:lnTo>
                  <a:lnTo>
                    <a:pt x="835355" y="1785353"/>
                  </a:lnTo>
                  <a:lnTo>
                    <a:pt x="828179" y="1795881"/>
                  </a:lnTo>
                  <a:lnTo>
                    <a:pt x="827532" y="1796884"/>
                  </a:lnTo>
                  <a:lnTo>
                    <a:pt x="827671" y="1797900"/>
                  </a:lnTo>
                  <a:lnTo>
                    <a:pt x="828217" y="1797900"/>
                  </a:lnTo>
                  <a:lnTo>
                    <a:pt x="829271" y="1797837"/>
                  </a:lnTo>
                  <a:lnTo>
                    <a:pt x="830592" y="1795716"/>
                  </a:lnTo>
                  <a:lnTo>
                    <a:pt x="833196" y="1791195"/>
                  </a:lnTo>
                  <a:lnTo>
                    <a:pt x="837272" y="1786775"/>
                  </a:lnTo>
                  <a:lnTo>
                    <a:pt x="838149" y="1783575"/>
                  </a:lnTo>
                  <a:close/>
                </a:path>
                <a:path w="1090295" h="2004695">
                  <a:moveTo>
                    <a:pt x="839901" y="585393"/>
                  </a:moveTo>
                  <a:lnTo>
                    <a:pt x="837222" y="585558"/>
                  </a:lnTo>
                  <a:lnTo>
                    <a:pt x="832040" y="585978"/>
                  </a:lnTo>
                  <a:lnTo>
                    <a:pt x="829513" y="586105"/>
                  </a:lnTo>
                  <a:lnTo>
                    <a:pt x="827366" y="586816"/>
                  </a:lnTo>
                  <a:lnTo>
                    <a:pt x="825182" y="587756"/>
                  </a:lnTo>
                  <a:lnTo>
                    <a:pt x="823150" y="588632"/>
                  </a:lnTo>
                  <a:lnTo>
                    <a:pt x="823658" y="588987"/>
                  </a:lnTo>
                  <a:lnTo>
                    <a:pt x="826528" y="589953"/>
                  </a:lnTo>
                  <a:lnTo>
                    <a:pt x="829525" y="589330"/>
                  </a:lnTo>
                  <a:lnTo>
                    <a:pt x="836726" y="587057"/>
                  </a:lnTo>
                  <a:lnTo>
                    <a:pt x="839673" y="586079"/>
                  </a:lnTo>
                  <a:lnTo>
                    <a:pt x="839901" y="585393"/>
                  </a:lnTo>
                  <a:close/>
                </a:path>
                <a:path w="1090295" h="2004695">
                  <a:moveTo>
                    <a:pt x="840282" y="1594485"/>
                  </a:moveTo>
                  <a:lnTo>
                    <a:pt x="839914" y="1593646"/>
                  </a:lnTo>
                  <a:lnTo>
                    <a:pt x="837057" y="1595831"/>
                  </a:lnTo>
                  <a:lnTo>
                    <a:pt x="833399" y="1599565"/>
                  </a:lnTo>
                  <a:lnTo>
                    <a:pt x="831265" y="1602079"/>
                  </a:lnTo>
                  <a:lnTo>
                    <a:pt x="831049" y="1602828"/>
                  </a:lnTo>
                  <a:lnTo>
                    <a:pt x="831100" y="1603667"/>
                  </a:lnTo>
                  <a:lnTo>
                    <a:pt x="831240" y="1603997"/>
                  </a:lnTo>
                  <a:lnTo>
                    <a:pt x="831646" y="1603743"/>
                  </a:lnTo>
                  <a:lnTo>
                    <a:pt x="833958" y="1602282"/>
                  </a:lnTo>
                  <a:lnTo>
                    <a:pt x="838847" y="1597190"/>
                  </a:lnTo>
                  <a:lnTo>
                    <a:pt x="840282" y="1594688"/>
                  </a:lnTo>
                  <a:lnTo>
                    <a:pt x="840282" y="1594485"/>
                  </a:lnTo>
                  <a:close/>
                </a:path>
                <a:path w="1090295" h="2004695">
                  <a:moveTo>
                    <a:pt x="847737" y="1694002"/>
                  </a:moveTo>
                  <a:lnTo>
                    <a:pt x="846886" y="1694218"/>
                  </a:lnTo>
                  <a:lnTo>
                    <a:pt x="845870" y="1694510"/>
                  </a:lnTo>
                  <a:lnTo>
                    <a:pt x="844638" y="1695107"/>
                  </a:lnTo>
                  <a:lnTo>
                    <a:pt x="843584" y="1695475"/>
                  </a:lnTo>
                  <a:lnTo>
                    <a:pt x="842822" y="1695742"/>
                  </a:lnTo>
                  <a:lnTo>
                    <a:pt x="841984" y="1696580"/>
                  </a:lnTo>
                  <a:lnTo>
                    <a:pt x="840943" y="1697913"/>
                  </a:lnTo>
                  <a:lnTo>
                    <a:pt x="839749" y="1699615"/>
                  </a:lnTo>
                  <a:lnTo>
                    <a:pt x="838276" y="1701609"/>
                  </a:lnTo>
                  <a:lnTo>
                    <a:pt x="837590" y="1704454"/>
                  </a:lnTo>
                  <a:lnTo>
                    <a:pt x="839444" y="1702816"/>
                  </a:lnTo>
                  <a:lnTo>
                    <a:pt x="841832" y="1700987"/>
                  </a:lnTo>
                  <a:lnTo>
                    <a:pt x="842835" y="1700123"/>
                  </a:lnTo>
                  <a:lnTo>
                    <a:pt x="844931" y="1698866"/>
                  </a:lnTo>
                  <a:lnTo>
                    <a:pt x="845947" y="1697939"/>
                  </a:lnTo>
                  <a:lnTo>
                    <a:pt x="847636" y="1694802"/>
                  </a:lnTo>
                  <a:lnTo>
                    <a:pt x="847737" y="1694002"/>
                  </a:lnTo>
                  <a:close/>
                </a:path>
                <a:path w="1090295" h="2004695">
                  <a:moveTo>
                    <a:pt x="850353" y="968870"/>
                  </a:moveTo>
                  <a:lnTo>
                    <a:pt x="849376" y="968806"/>
                  </a:lnTo>
                  <a:lnTo>
                    <a:pt x="848029" y="968819"/>
                  </a:lnTo>
                  <a:lnTo>
                    <a:pt x="846201" y="969111"/>
                  </a:lnTo>
                  <a:lnTo>
                    <a:pt x="842606" y="969594"/>
                  </a:lnTo>
                  <a:lnTo>
                    <a:pt x="839063" y="970368"/>
                  </a:lnTo>
                  <a:lnTo>
                    <a:pt x="835736" y="972388"/>
                  </a:lnTo>
                  <a:lnTo>
                    <a:pt x="835698" y="972807"/>
                  </a:lnTo>
                  <a:lnTo>
                    <a:pt x="838238" y="973162"/>
                  </a:lnTo>
                  <a:lnTo>
                    <a:pt x="841502" y="972324"/>
                  </a:lnTo>
                  <a:lnTo>
                    <a:pt x="845820" y="971067"/>
                  </a:lnTo>
                  <a:lnTo>
                    <a:pt x="846950" y="970788"/>
                  </a:lnTo>
                  <a:lnTo>
                    <a:pt x="848664" y="970026"/>
                  </a:lnTo>
                  <a:lnTo>
                    <a:pt x="849630" y="969479"/>
                  </a:lnTo>
                  <a:lnTo>
                    <a:pt x="850353" y="968870"/>
                  </a:lnTo>
                  <a:close/>
                </a:path>
                <a:path w="1090295" h="2004695">
                  <a:moveTo>
                    <a:pt x="860513" y="1980323"/>
                  </a:moveTo>
                  <a:lnTo>
                    <a:pt x="851611" y="1989391"/>
                  </a:lnTo>
                  <a:lnTo>
                    <a:pt x="853744" y="1989950"/>
                  </a:lnTo>
                  <a:lnTo>
                    <a:pt x="857338" y="1987829"/>
                  </a:lnTo>
                  <a:lnTo>
                    <a:pt x="858888" y="1985975"/>
                  </a:lnTo>
                  <a:lnTo>
                    <a:pt x="859713" y="1984832"/>
                  </a:lnTo>
                  <a:lnTo>
                    <a:pt x="857821" y="1985340"/>
                  </a:lnTo>
                  <a:lnTo>
                    <a:pt x="860082" y="1981962"/>
                  </a:lnTo>
                  <a:lnTo>
                    <a:pt x="860513" y="1980323"/>
                  </a:lnTo>
                  <a:close/>
                </a:path>
                <a:path w="1090295" h="2004695">
                  <a:moveTo>
                    <a:pt x="862164" y="1717421"/>
                  </a:moveTo>
                  <a:lnTo>
                    <a:pt x="861453" y="1717128"/>
                  </a:lnTo>
                  <a:lnTo>
                    <a:pt x="860869" y="1716951"/>
                  </a:lnTo>
                  <a:lnTo>
                    <a:pt x="859002" y="1719072"/>
                  </a:lnTo>
                  <a:lnTo>
                    <a:pt x="851827" y="1726984"/>
                  </a:lnTo>
                  <a:lnTo>
                    <a:pt x="849566" y="1729054"/>
                  </a:lnTo>
                  <a:lnTo>
                    <a:pt x="846747" y="1732470"/>
                  </a:lnTo>
                  <a:lnTo>
                    <a:pt x="846963" y="1733130"/>
                  </a:lnTo>
                  <a:lnTo>
                    <a:pt x="847344" y="1734515"/>
                  </a:lnTo>
                  <a:lnTo>
                    <a:pt x="850544" y="1729981"/>
                  </a:lnTo>
                  <a:lnTo>
                    <a:pt x="854798" y="1726374"/>
                  </a:lnTo>
                  <a:lnTo>
                    <a:pt x="856932" y="1723339"/>
                  </a:lnTo>
                  <a:lnTo>
                    <a:pt x="860018" y="1719427"/>
                  </a:lnTo>
                  <a:lnTo>
                    <a:pt x="862164" y="1717421"/>
                  </a:lnTo>
                  <a:close/>
                </a:path>
                <a:path w="1090295" h="2004695">
                  <a:moveTo>
                    <a:pt x="873506" y="1759712"/>
                  </a:moveTo>
                  <a:lnTo>
                    <a:pt x="870673" y="1761858"/>
                  </a:lnTo>
                  <a:lnTo>
                    <a:pt x="867968" y="1765287"/>
                  </a:lnTo>
                  <a:lnTo>
                    <a:pt x="863117" y="1770481"/>
                  </a:lnTo>
                  <a:lnTo>
                    <a:pt x="861275" y="1771789"/>
                  </a:lnTo>
                  <a:lnTo>
                    <a:pt x="857516" y="1775548"/>
                  </a:lnTo>
                  <a:lnTo>
                    <a:pt x="855345" y="1778990"/>
                  </a:lnTo>
                  <a:lnTo>
                    <a:pt x="859790" y="1776399"/>
                  </a:lnTo>
                  <a:lnTo>
                    <a:pt x="862685" y="1771764"/>
                  </a:lnTo>
                  <a:lnTo>
                    <a:pt x="866330" y="1767954"/>
                  </a:lnTo>
                  <a:lnTo>
                    <a:pt x="873506" y="1759712"/>
                  </a:lnTo>
                  <a:close/>
                </a:path>
                <a:path w="1090295" h="2004695">
                  <a:moveTo>
                    <a:pt x="913028" y="952754"/>
                  </a:moveTo>
                  <a:lnTo>
                    <a:pt x="912507" y="952436"/>
                  </a:lnTo>
                  <a:lnTo>
                    <a:pt x="910145" y="951992"/>
                  </a:lnTo>
                  <a:lnTo>
                    <a:pt x="908265" y="951699"/>
                  </a:lnTo>
                  <a:lnTo>
                    <a:pt x="903363" y="951534"/>
                  </a:lnTo>
                  <a:lnTo>
                    <a:pt x="900137" y="953008"/>
                  </a:lnTo>
                  <a:lnTo>
                    <a:pt x="898956" y="955027"/>
                  </a:lnTo>
                  <a:lnTo>
                    <a:pt x="903655" y="954366"/>
                  </a:lnTo>
                  <a:lnTo>
                    <a:pt x="908227" y="952944"/>
                  </a:lnTo>
                  <a:lnTo>
                    <a:pt x="910793" y="953414"/>
                  </a:lnTo>
                  <a:lnTo>
                    <a:pt x="913028" y="952754"/>
                  </a:lnTo>
                  <a:close/>
                </a:path>
                <a:path w="1090295" h="2004695">
                  <a:moveTo>
                    <a:pt x="943368" y="1520736"/>
                  </a:moveTo>
                  <a:lnTo>
                    <a:pt x="943165" y="1520875"/>
                  </a:lnTo>
                  <a:lnTo>
                    <a:pt x="943368" y="1520736"/>
                  </a:lnTo>
                  <a:close/>
                </a:path>
                <a:path w="1090295" h="2004695">
                  <a:moveTo>
                    <a:pt x="961364" y="1505216"/>
                  </a:moveTo>
                  <a:lnTo>
                    <a:pt x="959332" y="1505242"/>
                  </a:lnTo>
                  <a:lnTo>
                    <a:pt x="956754" y="1509661"/>
                  </a:lnTo>
                  <a:lnTo>
                    <a:pt x="950404" y="1515567"/>
                  </a:lnTo>
                  <a:lnTo>
                    <a:pt x="947216" y="1517370"/>
                  </a:lnTo>
                  <a:lnTo>
                    <a:pt x="943368" y="1520736"/>
                  </a:lnTo>
                  <a:lnTo>
                    <a:pt x="944003" y="1521028"/>
                  </a:lnTo>
                  <a:lnTo>
                    <a:pt x="943381" y="1522958"/>
                  </a:lnTo>
                  <a:lnTo>
                    <a:pt x="946150" y="1520469"/>
                  </a:lnTo>
                  <a:lnTo>
                    <a:pt x="948766" y="1518119"/>
                  </a:lnTo>
                  <a:lnTo>
                    <a:pt x="951458" y="1516570"/>
                  </a:lnTo>
                  <a:lnTo>
                    <a:pt x="956411" y="1510131"/>
                  </a:lnTo>
                  <a:lnTo>
                    <a:pt x="959319" y="1508531"/>
                  </a:lnTo>
                  <a:lnTo>
                    <a:pt x="961364" y="1505216"/>
                  </a:lnTo>
                  <a:close/>
                </a:path>
                <a:path w="1090295" h="2004695">
                  <a:moveTo>
                    <a:pt x="1020483" y="1589112"/>
                  </a:moveTo>
                  <a:lnTo>
                    <a:pt x="1017739" y="1591678"/>
                  </a:lnTo>
                  <a:lnTo>
                    <a:pt x="1015987" y="1592961"/>
                  </a:lnTo>
                  <a:lnTo>
                    <a:pt x="1012291" y="1595767"/>
                  </a:lnTo>
                  <a:lnTo>
                    <a:pt x="1011770" y="1597736"/>
                  </a:lnTo>
                  <a:lnTo>
                    <a:pt x="1010869" y="1599869"/>
                  </a:lnTo>
                  <a:lnTo>
                    <a:pt x="1011021" y="1600923"/>
                  </a:lnTo>
                  <a:lnTo>
                    <a:pt x="1011097" y="1601685"/>
                  </a:lnTo>
                  <a:lnTo>
                    <a:pt x="1013244" y="1599311"/>
                  </a:lnTo>
                  <a:lnTo>
                    <a:pt x="1014552" y="1598053"/>
                  </a:lnTo>
                  <a:lnTo>
                    <a:pt x="1017003" y="1595628"/>
                  </a:lnTo>
                  <a:lnTo>
                    <a:pt x="1019733" y="1592859"/>
                  </a:lnTo>
                  <a:lnTo>
                    <a:pt x="1020483" y="1589112"/>
                  </a:lnTo>
                  <a:close/>
                </a:path>
                <a:path w="1090295" h="2004695">
                  <a:moveTo>
                    <a:pt x="1025169" y="1550682"/>
                  </a:moveTo>
                  <a:lnTo>
                    <a:pt x="1020635" y="1555140"/>
                  </a:lnTo>
                  <a:lnTo>
                    <a:pt x="1018286" y="1556905"/>
                  </a:lnTo>
                  <a:lnTo>
                    <a:pt x="1017816" y="1557261"/>
                  </a:lnTo>
                  <a:lnTo>
                    <a:pt x="1017016" y="1558264"/>
                  </a:lnTo>
                  <a:lnTo>
                    <a:pt x="1015847" y="1559547"/>
                  </a:lnTo>
                  <a:lnTo>
                    <a:pt x="1015276" y="1560499"/>
                  </a:lnTo>
                  <a:lnTo>
                    <a:pt x="1014082" y="1562214"/>
                  </a:lnTo>
                  <a:lnTo>
                    <a:pt x="1013675" y="1563725"/>
                  </a:lnTo>
                  <a:lnTo>
                    <a:pt x="1015161" y="1562430"/>
                  </a:lnTo>
                  <a:lnTo>
                    <a:pt x="1018235" y="1559483"/>
                  </a:lnTo>
                  <a:lnTo>
                    <a:pt x="1020762" y="1557248"/>
                  </a:lnTo>
                  <a:lnTo>
                    <a:pt x="1024509" y="1554238"/>
                  </a:lnTo>
                  <a:lnTo>
                    <a:pt x="1025169" y="1550682"/>
                  </a:lnTo>
                  <a:close/>
                </a:path>
                <a:path w="1090295" h="2004695">
                  <a:moveTo>
                    <a:pt x="1035011" y="878598"/>
                  </a:moveTo>
                  <a:lnTo>
                    <a:pt x="1034872" y="878560"/>
                  </a:lnTo>
                  <a:lnTo>
                    <a:pt x="1034732" y="878560"/>
                  </a:lnTo>
                  <a:lnTo>
                    <a:pt x="1035011" y="878598"/>
                  </a:lnTo>
                  <a:close/>
                </a:path>
                <a:path w="1090295" h="2004695">
                  <a:moveTo>
                    <a:pt x="1041006" y="875677"/>
                  </a:moveTo>
                  <a:lnTo>
                    <a:pt x="1039685" y="874445"/>
                  </a:lnTo>
                  <a:lnTo>
                    <a:pt x="1033945" y="874776"/>
                  </a:lnTo>
                  <a:lnTo>
                    <a:pt x="1032471" y="874864"/>
                  </a:lnTo>
                  <a:lnTo>
                    <a:pt x="1031455" y="875182"/>
                  </a:lnTo>
                  <a:lnTo>
                    <a:pt x="1031786" y="876871"/>
                  </a:lnTo>
                  <a:lnTo>
                    <a:pt x="1031570" y="878179"/>
                  </a:lnTo>
                  <a:lnTo>
                    <a:pt x="1034783" y="878547"/>
                  </a:lnTo>
                  <a:lnTo>
                    <a:pt x="1035685" y="878306"/>
                  </a:lnTo>
                  <a:lnTo>
                    <a:pt x="1036878" y="878090"/>
                  </a:lnTo>
                  <a:lnTo>
                    <a:pt x="1037234" y="877874"/>
                  </a:lnTo>
                  <a:lnTo>
                    <a:pt x="1041006" y="875677"/>
                  </a:lnTo>
                  <a:close/>
                </a:path>
                <a:path w="1090295" h="2004695">
                  <a:moveTo>
                    <a:pt x="1041323" y="791070"/>
                  </a:moveTo>
                  <a:lnTo>
                    <a:pt x="1041260" y="790702"/>
                  </a:lnTo>
                  <a:lnTo>
                    <a:pt x="1037513" y="790549"/>
                  </a:lnTo>
                  <a:lnTo>
                    <a:pt x="1035304" y="790371"/>
                  </a:lnTo>
                  <a:lnTo>
                    <a:pt x="1031049" y="790638"/>
                  </a:lnTo>
                  <a:lnTo>
                    <a:pt x="1028560" y="791184"/>
                  </a:lnTo>
                  <a:lnTo>
                    <a:pt x="1025601" y="792721"/>
                  </a:lnTo>
                  <a:lnTo>
                    <a:pt x="1026134" y="793089"/>
                  </a:lnTo>
                  <a:lnTo>
                    <a:pt x="1027607" y="793216"/>
                  </a:lnTo>
                  <a:lnTo>
                    <a:pt x="1030236" y="793445"/>
                  </a:lnTo>
                  <a:lnTo>
                    <a:pt x="1037399" y="792302"/>
                  </a:lnTo>
                  <a:lnTo>
                    <a:pt x="1038402" y="792048"/>
                  </a:lnTo>
                  <a:lnTo>
                    <a:pt x="1039685" y="791819"/>
                  </a:lnTo>
                  <a:lnTo>
                    <a:pt x="1041323" y="791070"/>
                  </a:lnTo>
                  <a:close/>
                </a:path>
                <a:path w="1090295" h="2004695">
                  <a:moveTo>
                    <a:pt x="1044854" y="915949"/>
                  </a:moveTo>
                  <a:lnTo>
                    <a:pt x="1037158" y="919073"/>
                  </a:lnTo>
                  <a:lnTo>
                    <a:pt x="1039901" y="920178"/>
                  </a:lnTo>
                  <a:lnTo>
                    <a:pt x="1040447" y="920407"/>
                  </a:lnTo>
                  <a:lnTo>
                    <a:pt x="1039037" y="921308"/>
                  </a:lnTo>
                  <a:lnTo>
                    <a:pt x="1037323" y="922705"/>
                  </a:lnTo>
                  <a:lnTo>
                    <a:pt x="1038567" y="922782"/>
                  </a:lnTo>
                  <a:lnTo>
                    <a:pt x="1039825" y="922896"/>
                  </a:lnTo>
                  <a:lnTo>
                    <a:pt x="1040472" y="922921"/>
                  </a:lnTo>
                  <a:lnTo>
                    <a:pt x="1040930" y="923150"/>
                  </a:lnTo>
                  <a:lnTo>
                    <a:pt x="1043520" y="922756"/>
                  </a:lnTo>
                  <a:lnTo>
                    <a:pt x="1044105" y="922147"/>
                  </a:lnTo>
                  <a:lnTo>
                    <a:pt x="1042187" y="920280"/>
                  </a:lnTo>
                  <a:lnTo>
                    <a:pt x="1043978" y="917994"/>
                  </a:lnTo>
                  <a:lnTo>
                    <a:pt x="1044854" y="915949"/>
                  </a:lnTo>
                  <a:close/>
                </a:path>
                <a:path w="1090295" h="2004695">
                  <a:moveTo>
                    <a:pt x="1045248" y="915784"/>
                  </a:moveTo>
                  <a:lnTo>
                    <a:pt x="1044956" y="915733"/>
                  </a:lnTo>
                  <a:lnTo>
                    <a:pt x="1044854" y="915949"/>
                  </a:lnTo>
                  <a:lnTo>
                    <a:pt x="1044994" y="915885"/>
                  </a:lnTo>
                  <a:lnTo>
                    <a:pt x="1045248" y="915784"/>
                  </a:lnTo>
                  <a:close/>
                </a:path>
                <a:path w="1090295" h="2004695">
                  <a:moveTo>
                    <a:pt x="1084884" y="858837"/>
                  </a:moveTo>
                  <a:lnTo>
                    <a:pt x="1083195" y="857656"/>
                  </a:lnTo>
                  <a:lnTo>
                    <a:pt x="1072172" y="857542"/>
                  </a:lnTo>
                  <a:lnTo>
                    <a:pt x="1067625" y="858469"/>
                  </a:lnTo>
                  <a:lnTo>
                    <a:pt x="1067219" y="858545"/>
                  </a:lnTo>
                  <a:lnTo>
                    <a:pt x="1066634" y="858812"/>
                  </a:lnTo>
                  <a:lnTo>
                    <a:pt x="1066711" y="859091"/>
                  </a:lnTo>
                  <a:lnTo>
                    <a:pt x="1066761" y="859434"/>
                  </a:lnTo>
                  <a:lnTo>
                    <a:pt x="1072197" y="859383"/>
                  </a:lnTo>
                  <a:lnTo>
                    <a:pt x="1078014" y="858862"/>
                  </a:lnTo>
                  <a:lnTo>
                    <a:pt x="1081049" y="859955"/>
                  </a:lnTo>
                  <a:lnTo>
                    <a:pt x="1081747" y="859840"/>
                  </a:lnTo>
                  <a:lnTo>
                    <a:pt x="1082217" y="859790"/>
                  </a:lnTo>
                  <a:lnTo>
                    <a:pt x="1083335" y="859612"/>
                  </a:lnTo>
                  <a:lnTo>
                    <a:pt x="1084884" y="858837"/>
                  </a:lnTo>
                  <a:close/>
                </a:path>
                <a:path w="1090295" h="2004695">
                  <a:moveTo>
                    <a:pt x="1090155" y="1556600"/>
                  </a:moveTo>
                  <a:lnTo>
                    <a:pt x="1088542" y="1557299"/>
                  </a:lnTo>
                  <a:lnTo>
                    <a:pt x="1087704" y="1557210"/>
                  </a:lnTo>
                  <a:lnTo>
                    <a:pt x="1086802" y="1557159"/>
                  </a:lnTo>
                  <a:lnTo>
                    <a:pt x="1085354" y="1558391"/>
                  </a:lnTo>
                  <a:lnTo>
                    <a:pt x="1083449" y="1560614"/>
                  </a:lnTo>
                  <a:lnTo>
                    <a:pt x="1082421" y="1562023"/>
                  </a:lnTo>
                  <a:lnTo>
                    <a:pt x="1081100" y="1563700"/>
                  </a:lnTo>
                  <a:lnTo>
                    <a:pt x="1081341" y="1564322"/>
                  </a:lnTo>
                  <a:lnTo>
                    <a:pt x="1081722" y="1565186"/>
                  </a:lnTo>
                  <a:lnTo>
                    <a:pt x="1084656" y="1563649"/>
                  </a:lnTo>
                  <a:lnTo>
                    <a:pt x="1086904" y="1561414"/>
                  </a:lnTo>
                  <a:lnTo>
                    <a:pt x="1087475" y="1560842"/>
                  </a:lnTo>
                  <a:lnTo>
                    <a:pt x="1088199" y="1559915"/>
                  </a:lnTo>
                  <a:lnTo>
                    <a:pt x="1090155" y="1556600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5" name="object 495"/>
            <p:cNvSpPr/>
            <p:nvPr/>
          </p:nvSpPr>
          <p:spPr>
            <a:xfrm>
              <a:off x="11671744" y="8616219"/>
              <a:ext cx="1122680" cy="2169160"/>
            </a:xfrm>
            <a:custGeom>
              <a:avLst/>
              <a:gdLst/>
              <a:ahLst/>
              <a:cxnLst/>
              <a:rect l="l" t="t" r="r" b="b"/>
              <a:pathLst>
                <a:path w="1122679" h="2169159">
                  <a:moveTo>
                    <a:pt x="23888" y="1193165"/>
                  </a:moveTo>
                  <a:close/>
                </a:path>
                <a:path w="1122679" h="2169159">
                  <a:moveTo>
                    <a:pt x="24282" y="1193012"/>
                  </a:moveTo>
                  <a:lnTo>
                    <a:pt x="23888" y="1193165"/>
                  </a:lnTo>
                  <a:lnTo>
                    <a:pt x="24028" y="1193101"/>
                  </a:lnTo>
                  <a:lnTo>
                    <a:pt x="24155" y="1193076"/>
                  </a:lnTo>
                  <a:lnTo>
                    <a:pt x="24282" y="1193012"/>
                  </a:lnTo>
                  <a:close/>
                </a:path>
                <a:path w="1122679" h="2169159">
                  <a:moveTo>
                    <a:pt x="27089" y="1519097"/>
                  </a:moveTo>
                  <a:lnTo>
                    <a:pt x="26797" y="1519034"/>
                  </a:lnTo>
                  <a:lnTo>
                    <a:pt x="26835" y="1518881"/>
                  </a:lnTo>
                  <a:lnTo>
                    <a:pt x="21844" y="1519250"/>
                  </a:lnTo>
                  <a:lnTo>
                    <a:pt x="6426" y="1521701"/>
                  </a:lnTo>
                  <a:lnTo>
                    <a:pt x="0" y="1523428"/>
                  </a:lnTo>
                  <a:lnTo>
                    <a:pt x="1943" y="1523517"/>
                  </a:lnTo>
                  <a:lnTo>
                    <a:pt x="26174" y="1519466"/>
                  </a:lnTo>
                  <a:lnTo>
                    <a:pt x="27089" y="1519097"/>
                  </a:lnTo>
                  <a:close/>
                </a:path>
                <a:path w="1122679" h="2169159">
                  <a:moveTo>
                    <a:pt x="35915" y="1189355"/>
                  </a:moveTo>
                  <a:lnTo>
                    <a:pt x="32334" y="1189888"/>
                  </a:lnTo>
                  <a:lnTo>
                    <a:pt x="28524" y="1191082"/>
                  </a:lnTo>
                  <a:lnTo>
                    <a:pt x="24282" y="1193012"/>
                  </a:lnTo>
                  <a:lnTo>
                    <a:pt x="24803" y="1193419"/>
                  </a:lnTo>
                  <a:lnTo>
                    <a:pt x="27495" y="1192860"/>
                  </a:lnTo>
                  <a:lnTo>
                    <a:pt x="25971" y="1194079"/>
                  </a:lnTo>
                  <a:lnTo>
                    <a:pt x="25234" y="1194663"/>
                  </a:lnTo>
                  <a:lnTo>
                    <a:pt x="21856" y="1195616"/>
                  </a:lnTo>
                  <a:lnTo>
                    <a:pt x="23964" y="1195666"/>
                  </a:lnTo>
                  <a:lnTo>
                    <a:pt x="24574" y="1195705"/>
                  </a:lnTo>
                  <a:lnTo>
                    <a:pt x="26873" y="1195019"/>
                  </a:lnTo>
                  <a:lnTo>
                    <a:pt x="27686" y="1194549"/>
                  </a:lnTo>
                  <a:lnTo>
                    <a:pt x="30848" y="1192796"/>
                  </a:lnTo>
                  <a:lnTo>
                    <a:pt x="35534" y="1190904"/>
                  </a:lnTo>
                  <a:lnTo>
                    <a:pt x="35915" y="1189355"/>
                  </a:lnTo>
                  <a:close/>
                </a:path>
                <a:path w="1122679" h="2169159">
                  <a:moveTo>
                    <a:pt x="36144" y="1189291"/>
                  </a:moveTo>
                  <a:lnTo>
                    <a:pt x="35966" y="1189291"/>
                  </a:lnTo>
                  <a:lnTo>
                    <a:pt x="36144" y="1189291"/>
                  </a:lnTo>
                  <a:close/>
                </a:path>
                <a:path w="1122679" h="2169159">
                  <a:moveTo>
                    <a:pt x="43586" y="1088313"/>
                  </a:moveTo>
                  <a:lnTo>
                    <a:pt x="43243" y="1088377"/>
                  </a:lnTo>
                  <a:lnTo>
                    <a:pt x="43586" y="1088339"/>
                  </a:lnTo>
                  <a:close/>
                </a:path>
                <a:path w="1122679" h="2169159">
                  <a:moveTo>
                    <a:pt x="46507" y="1087793"/>
                  </a:moveTo>
                  <a:lnTo>
                    <a:pt x="46189" y="1087856"/>
                  </a:lnTo>
                  <a:lnTo>
                    <a:pt x="46507" y="1087793"/>
                  </a:lnTo>
                  <a:close/>
                </a:path>
                <a:path w="1122679" h="2169159">
                  <a:moveTo>
                    <a:pt x="54724" y="1082649"/>
                  </a:moveTo>
                  <a:lnTo>
                    <a:pt x="54597" y="1082319"/>
                  </a:lnTo>
                  <a:lnTo>
                    <a:pt x="54102" y="1082230"/>
                  </a:lnTo>
                  <a:lnTo>
                    <a:pt x="43027" y="1087145"/>
                  </a:lnTo>
                  <a:lnTo>
                    <a:pt x="43738" y="1087602"/>
                  </a:lnTo>
                  <a:lnTo>
                    <a:pt x="43586" y="1088313"/>
                  </a:lnTo>
                  <a:lnTo>
                    <a:pt x="46177" y="1087856"/>
                  </a:lnTo>
                  <a:lnTo>
                    <a:pt x="50965" y="1085646"/>
                  </a:lnTo>
                  <a:lnTo>
                    <a:pt x="53454" y="1084567"/>
                  </a:lnTo>
                  <a:lnTo>
                    <a:pt x="54051" y="1083729"/>
                  </a:lnTo>
                  <a:lnTo>
                    <a:pt x="54724" y="1082649"/>
                  </a:lnTo>
                  <a:close/>
                </a:path>
                <a:path w="1122679" h="2169159">
                  <a:moveTo>
                    <a:pt x="57772" y="1282776"/>
                  </a:moveTo>
                  <a:lnTo>
                    <a:pt x="56934" y="1282725"/>
                  </a:lnTo>
                  <a:lnTo>
                    <a:pt x="56197" y="1282801"/>
                  </a:lnTo>
                  <a:lnTo>
                    <a:pt x="55156" y="1282903"/>
                  </a:lnTo>
                  <a:lnTo>
                    <a:pt x="53898" y="1283398"/>
                  </a:lnTo>
                  <a:lnTo>
                    <a:pt x="52222" y="1284909"/>
                  </a:lnTo>
                  <a:lnTo>
                    <a:pt x="50063" y="1286002"/>
                  </a:lnTo>
                  <a:lnTo>
                    <a:pt x="45034" y="1288211"/>
                  </a:lnTo>
                  <a:lnTo>
                    <a:pt x="43675" y="1289151"/>
                  </a:lnTo>
                  <a:lnTo>
                    <a:pt x="47650" y="1288846"/>
                  </a:lnTo>
                  <a:lnTo>
                    <a:pt x="49847" y="1289037"/>
                  </a:lnTo>
                  <a:lnTo>
                    <a:pt x="53492" y="1286903"/>
                  </a:lnTo>
                  <a:lnTo>
                    <a:pt x="53759" y="1286776"/>
                  </a:lnTo>
                  <a:lnTo>
                    <a:pt x="55079" y="1285455"/>
                  </a:lnTo>
                  <a:lnTo>
                    <a:pt x="56502" y="1284198"/>
                  </a:lnTo>
                  <a:lnTo>
                    <a:pt x="57772" y="1282776"/>
                  </a:lnTo>
                  <a:close/>
                </a:path>
                <a:path w="1122679" h="2169159">
                  <a:moveTo>
                    <a:pt x="106349" y="1138339"/>
                  </a:moveTo>
                  <a:lnTo>
                    <a:pt x="106133" y="1138072"/>
                  </a:lnTo>
                  <a:lnTo>
                    <a:pt x="105892" y="1137869"/>
                  </a:lnTo>
                  <a:lnTo>
                    <a:pt x="105676" y="1137589"/>
                  </a:lnTo>
                  <a:lnTo>
                    <a:pt x="105371" y="1137196"/>
                  </a:lnTo>
                  <a:lnTo>
                    <a:pt x="105092" y="1136751"/>
                  </a:lnTo>
                  <a:lnTo>
                    <a:pt x="104673" y="1136497"/>
                  </a:lnTo>
                  <a:lnTo>
                    <a:pt x="103936" y="1136015"/>
                  </a:lnTo>
                  <a:lnTo>
                    <a:pt x="102895" y="1136319"/>
                  </a:lnTo>
                  <a:lnTo>
                    <a:pt x="101866" y="1137183"/>
                  </a:lnTo>
                  <a:lnTo>
                    <a:pt x="101612" y="1137513"/>
                  </a:lnTo>
                  <a:lnTo>
                    <a:pt x="101587" y="1137640"/>
                  </a:lnTo>
                  <a:lnTo>
                    <a:pt x="101549" y="1138224"/>
                  </a:lnTo>
                  <a:lnTo>
                    <a:pt x="101765" y="1138504"/>
                  </a:lnTo>
                  <a:lnTo>
                    <a:pt x="102412" y="1138783"/>
                  </a:lnTo>
                  <a:lnTo>
                    <a:pt x="102819" y="1138809"/>
                  </a:lnTo>
                  <a:lnTo>
                    <a:pt x="104140" y="1139151"/>
                  </a:lnTo>
                  <a:lnTo>
                    <a:pt x="105206" y="1139088"/>
                  </a:lnTo>
                  <a:lnTo>
                    <a:pt x="106349" y="1138339"/>
                  </a:lnTo>
                  <a:close/>
                </a:path>
                <a:path w="1122679" h="2169159">
                  <a:moveTo>
                    <a:pt x="106476" y="1138288"/>
                  </a:moveTo>
                  <a:lnTo>
                    <a:pt x="106426" y="1138415"/>
                  </a:lnTo>
                  <a:lnTo>
                    <a:pt x="106476" y="1138288"/>
                  </a:lnTo>
                  <a:close/>
                </a:path>
                <a:path w="1122679" h="2169159">
                  <a:moveTo>
                    <a:pt x="122745" y="1101547"/>
                  </a:moveTo>
                  <a:lnTo>
                    <a:pt x="109893" y="1107452"/>
                  </a:lnTo>
                  <a:lnTo>
                    <a:pt x="110096" y="1107833"/>
                  </a:lnTo>
                  <a:lnTo>
                    <a:pt x="111709" y="1108125"/>
                  </a:lnTo>
                  <a:lnTo>
                    <a:pt x="113614" y="1107389"/>
                  </a:lnTo>
                  <a:lnTo>
                    <a:pt x="116306" y="1106182"/>
                  </a:lnTo>
                  <a:lnTo>
                    <a:pt x="117005" y="1105916"/>
                  </a:lnTo>
                  <a:lnTo>
                    <a:pt x="120269" y="1104353"/>
                  </a:lnTo>
                  <a:lnTo>
                    <a:pt x="121678" y="1103122"/>
                  </a:lnTo>
                  <a:lnTo>
                    <a:pt x="122745" y="1101547"/>
                  </a:lnTo>
                  <a:close/>
                </a:path>
                <a:path w="1122679" h="2169159">
                  <a:moveTo>
                    <a:pt x="156806" y="1473962"/>
                  </a:moveTo>
                  <a:lnTo>
                    <a:pt x="154482" y="1474050"/>
                  </a:lnTo>
                  <a:lnTo>
                    <a:pt x="151130" y="1474584"/>
                  </a:lnTo>
                  <a:lnTo>
                    <a:pt x="150888" y="1474609"/>
                  </a:lnTo>
                  <a:lnTo>
                    <a:pt x="151104" y="1474597"/>
                  </a:lnTo>
                  <a:lnTo>
                    <a:pt x="143040" y="1477822"/>
                  </a:lnTo>
                  <a:lnTo>
                    <a:pt x="138480" y="1480502"/>
                  </a:lnTo>
                  <a:lnTo>
                    <a:pt x="134086" y="1483385"/>
                  </a:lnTo>
                  <a:lnTo>
                    <a:pt x="134543" y="1483601"/>
                  </a:lnTo>
                  <a:lnTo>
                    <a:pt x="156806" y="1473962"/>
                  </a:lnTo>
                  <a:close/>
                </a:path>
                <a:path w="1122679" h="2169159">
                  <a:moveTo>
                    <a:pt x="201650" y="843051"/>
                  </a:moveTo>
                  <a:lnTo>
                    <a:pt x="201523" y="843102"/>
                  </a:lnTo>
                  <a:lnTo>
                    <a:pt x="201358" y="843280"/>
                  </a:lnTo>
                  <a:lnTo>
                    <a:pt x="201650" y="843051"/>
                  </a:lnTo>
                  <a:close/>
                </a:path>
                <a:path w="1122679" h="2169159">
                  <a:moveTo>
                    <a:pt x="210032" y="1062164"/>
                  </a:moveTo>
                  <a:lnTo>
                    <a:pt x="209461" y="1061897"/>
                  </a:lnTo>
                  <a:lnTo>
                    <a:pt x="205625" y="1063307"/>
                  </a:lnTo>
                  <a:lnTo>
                    <a:pt x="203047" y="1064323"/>
                  </a:lnTo>
                  <a:lnTo>
                    <a:pt x="199961" y="1065631"/>
                  </a:lnTo>
                  <a:lnTo>
                    <a:pt x="199440" y="1065809"/>
                  </a:lnTo>
                  <a:lnTo>
                    <a:pt x="197104" y="1066825"/>
                  </a:lnTo>
                  <a:lnTo>
                    <a:pt x="196316" y="1067777"/>
                  </a:lnTo>
                  <a:lnTo>
                    <a:pt x="196291" y="1068374"/>
                  </a:lnTo>
                  <a:lnTo>
                    <a:pt x="196494" y="1068387"/>
                  </a:lnTo>
                  <a:lnTo>
                    <a:pt x="196684" y="1068451"/>
                  </a:lnTo>
                  <a:lnTo>
                    <a:pt x="208927" y="1063675"/>
                  </a:lnTo>
                  <a:lnTo>
                    <a:pt x="209562" y="1063002"/>
                  </a:lnTo>
                  <a:lnTo>
                    <a:pt x="210032" y="1062164"/>
                  </a:lnTo>
                  <a:close/>
                </a:path>
                <a:path w="1122679" h="2169159">
                  <a:moveTo>
                    <a:pt x="210235" y="834301"/>
                  </a:moveTo>
                  <a:lnTo>
                    <a:pt x="210172" y="833564"/>
                  </a:lnTo>
                  <a:lnTo>
                    <a:pt x="210121" y="832967"/>
                  </a:lnTo>
                  <a:lnTo>
                    <a:pt x="209677" y="832637"/>
                  </a:lnTo>
                  <a:lnTo>
                    <a:pt x="208114" y="833081"/>
                  </a:lnTo>
                  <a:lnTo>
                    <a:pt x="207098" y="834567"/>
                  </a:lnTo>
                  <a:lnTo>
                    <a:pt x="202806" y="840003"/>
                  </a:lnTo>
                  <a:lnTo>
                    <a:pt x="201218" y="842048"/>
                  </a:lnTo>
                  <a:lnTo>
                    <a:pt x="200850" y="842556"/>
                  </a:lnTo>
                  <a:lnTo>
                    <a:pt x="201409" y="842708"/>
                  </a:lnTo>
                  <a:lnTo>
                    <a:pt x="201612" y="843013"/>
                  </a:lnTo>
                  <a:lnTo>
                    <a:pt x="203492" y="840930"/>
                  </a:lnTo>
                  <a:lnTo>
                    <a:pt x="205346" y="838822"/>
                  </a:lnTo>
                  <a:lnTo>
                    <a:pt x="209169" y="835723"/>
                  </a:lnTo>
                  <a:lnTo>
                    <a:pt x="210235" y="834301"/>
                  </a:lnTo>
                  <a:close/>
                </a:path>
                <a:path w="1122679" h="2169159">
                  <a:moveTo>
                    <a:pt x="217551" y="839470"/>
                  </a:moveTo>
                  <a:lnTo>
                    <a:pt x="217144" y="839000"/>
                  </a:lnTo>
                  <a:lnTo>
                    <a:pt x="216027" y="839368"/>
                  </a:lnTo>
                  <a:lnTo>
                    <a:pt x="214680" y="840320"/>
                  </a:lnTo>
                  <a:lnTo>
                    <a:pt x="210705" y="844524"/>
                  </a:lnTo>
                  <a:lnTo>
                    <a:pt x="208838" y="847509"/>
                  </a:lnTo>
                  <a:lnTo>
                    <a:pt x="207225" y="850353"/>
                  </a:lnTo>
                  <a:lnTo>
                    <a:pt x="207048" y="850646"/>
                  </a:lnTo>
                  <a:lnTo>
                    <a:pt x="207111" y="850950"/>
                  </a:lnTo>
                  <a:lnTo>
                    <a:pt x="207352" y="850811"/>
                  </a:lnTo>
                  <a:lnTo>
                    <a:pt x="207619" y="850734"/>
                  </a:lnTo>
                  <a:lnTo>
                    <a:pt x="214718" y="843661"/>
                  </a:lnTo>
                  <a:lnTo>
                    <a:pt x="217551" y="839470"/>
                  </a:lnTo>
                  <a:close/>
                </a:path>
                <a:path w="1122679" h="2169159">
                  <a:moveTo>
                    <a:pt x="251269" y="451777"/>
                  </a:moveTo>
                  <a:lnTo>
                    <a:pt x="242963" y="461670"/>
                  </a:lnTo>
                  <a:lnTo>
                    <a:pt x="244309" y="461556"/>
                  </a:lnTo>
                  <a:lnTo>
                    <a:pt x="245935" y="461302"/>
                  </a:lnTo>
                  <a:lnTo>
                    <a:pt x="246938" y="460527"/>
                  </a:lnTo>
                  <a:lnTo>
                    <a:pt x="249516" y="457746"/>
                  </a:lnTo>
                  <a:lnTo>
                    <a:pt x="249377" y="456869"/>
                  </a:lnTo>
                  <a:lnTo>
                    <a:pt x="250355" y="454494"/>
                  </a:lnTo>
                  <a:lnTo>
                    <a:pt x="251066" y="453186"/>
                  </a:lnTo>
                  <a:lnTo>
                    <a:pt x="251155" y="452424"/>
                  </a:lnTo>
                  <a:lnTo>
                    <a:pt x="251269" y="451777"/>
                  </a:lnTo>
                  <a:close/>
                </a:path>
                <a:path w="1122679" h="2169159">
                  <a:moveTo>
                    <a:pt x="254596" y="490689"/>
                  </a:moveTo>
                  <a:lnTo>
                    <a:pt x="254381" y="490296"/>
                  </a:lnTo>
                  <a:lnTo>
                    <a:pt x="254038" y="489508"/>
                  </a:lnTo>
                  <a:lnTo>
                    <a:pt x="251079" y="491401"/>
                  </a:lnTo>
                  <a:lnTo>
                    <a:pt x="246024" y="496773"/>
                  </a:lnTo>
                  <a:lnTo>
                    <a:pt x="245198" y="498386"/>
                  </a:lnTo>
                  <a:lnTo>
                    <a:pt x="246380" y="498614"/>
                  </a:lnTo>
                  <a:lnTo>
                    <a:pt x="247103" y="498335"/>
                  </a:lnTo>
                  <a:lnTo>
                    <a:pt x="246087" y="500367"/>
                  </a:lnTo>
                  <a:lnTo>
                    <a:pt x="250202" y="496506"/>
                  </a:lnTo>
                  <a:lnTo>
                    <a:pt x="254596" y="490689"/>
                  </a:lnTo>
                  <a:close/>
                </a:path>
                <a:path w="1122679" h="2169159">
                  <a:moveTo>
                    <a:pt x="301726" y="628611"/>
                  </a:moveTo>
                  <a:lnTo>
                    <a:pt x="301028" y="628967"/>
                  </a:lnTo>
                  <a:lnTo>
                    <a:pt x="300558" y="629031"/>
                  </a:lnTo>
                  <a:lnTo>
                    <a:pt x="296418" y="632460"/>
                  </a:lnTo>
                  <a:lnTo>
                    <a:pt x="294411" y="634796"/>
                  </a:lnTo>
                  <a:lnTo>
                    <a:pt x="292836" y="638213"/>
                  </a:lnTo>
                  <a:lnTo>
                    <a:pt x="293166" y="638492"/>
                  </a:lnTo>
                  <a:lnTo>
                    <a:pt x="296659" y="636003"/>
                  </a:lnTo>
                  <a:lnTo>
                    <a:pt x="298818" y="633425"/>
                  </a:lnTo>
                  <a:lnTo>
                    <a:pt x="300583" y="630897"/>
                  </a:lnTo>
                  <a:lnTo>
                    <a:pt x="301180" y="630047"/>
                  </a:lnTo>
                  <a:lnTo>
                    <a:pt x="301383" y="629310"/>
                  </a:lnTo>
                  <a:lnTo>
                    <a:pt x="301726" y="628611"/>
                  </a:lnTo>
                  <a:close/>
                </a:path>
                <a:path w="1122679" h="2169159">
                  <a:moveTo>
                    <a:pt x="320090" y="497420"/>
                  </a:moveTo>
                  <a:lnTo>
                    <a:pt x="320065" y="497281"/>
                  </a:lnTo>
                  <a:lnTo>
                    <a:pt x="319112" y="498055"/>
                  </a:lnTo>
                  <a:lnTo>
                    <a:pt x="316230" y="500443"/>
                  </a:lnTo>
                  <a:lnTo>
                    <a:pt x="312242" y="505688"/>
                  </a:lnTo>
                  <a:lnTo>
                    <a:pt x="312661" y="506539"/>
                  </a:lnTo>
                  <a:lnTo>
                    <a:pt x="313080" y="506742"/>
                  </a:lnTo>
                  <a:lnTo>
                    <a:pt x="314032" y="506031"/>
                  </a:lnTo>
                  <a:lnTo>
                    <a:pt x="318376" y="501967"/>
                  </a:lnTo>
                  <a:lnTo>
                    <a:pt x="319976" y="499618"/>
                  </a:lnTo>
                  <a:lnTo>
                    <a:pt x="320052" y="497890"/>
                  </a:lnTo>
                  <a:lnTo>
                    <a:pt x="320090" y="497420"/>
                  </a:lnTo>
                  <a:close/>
                </a:path>
                <a:path w="1122679" h="2169159">
                  <a:moveTo>
                    <a:pt x="330746" y="957008"/>
                  </a:moveTo>
                  <a:lnTo>
                    <a:pt x="330428" y="957224"/>
                  </a:lnTo>
                  <a:lnTo>
                    <a:pt x="330555" y="957186"/>
                  </a:lnTo>
                  <a:lnTo>
                    <a:pt x="330733" y="957135"/>
                  </a:lnTo>
                  <a:lnTo>
                    <a:pt x="330746" y="957008"/>
                  </a:lnTo>
                  <a:close/>
                </a:path>
                <a:path w="1122679" h="2169159">
                  <a:moveTo>
                    <a:pt x="341198" y="521474"/>
                  </a:moveTo>
                  <a:lnTo>
                    <a:pt x="330885" y="530910"/>
                  </a:lnTo>
                  <a:lnTo>
                    <a:pt x="331444" y="530923"/>
                  </a:lnTo>
                  <a:lnTo>
                    <a:pt x="333019" y="530339"/>
                  </a:lnTo>
                  <a:lnTo>
                    <a:pt x="333438" y="529971"/>
                  </a:lnTo>
                  <a:lnTo>
                    <a:pt x="333768" y="529729"/>
                  </a:lnTo>
                  <a:lnTo>
                    <a:pt x="336296" y="527875"/>
                  </a:lnTo>
                  <a:lnTo>
                    <a:pt x="338683" y="525729"/>
                  </a:lnTo>
                  <a:lnTo>
                    <a:pt x="340880" y="522274"/>
                  </a:lnTo>
                  <a:lnTo>
                    <a:pt x="341198" y="521474"/>
                  </a:lnTo>
                  <a:close/>
                </a:path>
                <a:path w="1122679" h="2169159">
                  <a:moveTo>
                    <a:pt x="341922" y="957199"/>
                  </a:moveTo>
                  <a:lnTo>
                    <a:pt x="340055" y="955776"/>
                  </a:lnTo>
                  <a:lnTo>
                    <a:pt x="338201" y="954709"/>
                  </a:lnTo>
                  <a:lnTo>
                    <a:pt x="330733" y="957135"/>
                  </a:lnTo>
                  <a:lnTo>
                    <a:pt x="330771" y="957478"/>
                  </a:lnTo>
                  <a:lnTo>
                    <a:pt x="330936" y="957783"/>
                  </a:lnTo>
                  <a:lnTo>
                    <a:pt x="329374" y="960615"/>
                  </a:lnTo>
                  <a:lnTo>
                    <a:pt x="334060" y="959497"/>
                  </a:lnTo>
                  <a:lnTo>
                    <a:pt x="338569" y="958456"/>
                  </a:lnTo>
                  <a:lnTo>
                    <a:pt x="339991" y="958126"/>
                  </a:lnTo>
                  <a:lnTo>
                    <a:pt x="341922" y="957199"/>
                  </a:lnTo>
                  <a:close/>
                </a:path>
                <a:path w="1122679" h="2169159">
                  <a:moveTo>
                    <a:pt x="426542" y="322110"/>
                  </a:moveTo>
                  <a:lnTo>
                    <a:pt x="426250" y="320738"/>
                  </a:lnTo>
                  <a:lnTo>
                    <a:pt x="426135" y="319303"/>
                  </a:lnTo>
                  <a:lnTo>
                    <a:pt x="426123" y="318744"/>
                  </a:lnTo>
                  <a:lnTo>
                    <a:pt x="424802" y="319798"/>
                  </a:lnTo>
                  <a:lnTo>
                    <a:pt x="423646" y="320967"/>
                  </a:lnTo>
                  <a:lnTo>
                    <a:pt x="421779" y="322973"/>
                  </a:lnTo>
                  <a:lnTo>
                    <a:pt x="419163" y="326834"/>
                  </a:lnTo>
                  <a:lnTo>
                    <a:pt x="419887" y="326440"/>
                  </a:lnTo>
                  <a:lnTo>
                    <a:pt x="421944" y="325399"/>
                  </a:lnTo>
                  <a:lnTo>
                    <a:pt x="422186" y="325920"/>
                  </a:lnTo>
                  <a:lnTo>
                    <a:pt x="420725" y="328371"/>
                  </a:lnTo>
                  <a:lnTo>
                    <a:pt x="421563" y="328066"/>
                  </a:lnTo>
                  <a:lnTo>
                    <a:pt x="422071" y="327660"/>
                  </a:lnTo>
                  <a:lnTo>
                    <a:pt x="422681" y="327164"/>
                  </a:lnTo>
                  <a:lnTo>
                    <a:pt x="423646" y="326224"/>
                  </a:lnTo>
                  <a:lnTo>
                    <a:pt x="426542" y="322110"/>
                  </a:lnTo>
                  <a:close/>
                </a:path>
                <a:path w="1122679" h="2169159">
                  <a:moveTo>
                    <a:pt x="440334" y="965898"/>
                  </a:moveTo>
                  <a:lnTo>
                    <a:pt x="440169" y="965936"/>
                  </a:lnTo>
                  <a:lnTo>
                    <a:pt x="439839" y="966127"/>
                  </a:lnTo>
                  <a:lnTo>
                    <a:pt x="440016" y="966063"/>
                  </a:lnTo>
                  <a:lnTo>
                    <a:pt x="440169" y="965962"/>
                  </a:lnTo>
                  <a:lnTo>
                    <a:pt x="440334" y="965898"/>
                  </a:lnTo>
                  <a:close/>
                </a:path>
                <a:path w="1122679" h="2169159">
                  <a:moveTo>
                    <a:pt x="455307" y="961478"/>
                  </a:moveTo>
                  <a:lnTo>
                    <a:pt x="454837" y="961021"/>
                  </a:lnTo>
                  <a:lnTo>
                    <a:pt x="454418" y="960628"/>
                  </a:lnTo>
                  <a:lnTo>
                    <a:pt x="452475" y="961047"/>
                  </a:lnTo>
                  <a:lnTo>
                    <a:pt x="446874" y="962672"/>
                  </a:lnTo>
                  <a:lnTo>
                    <a:pt x="443877" y="964514"/>
                  </a:lnTo>
                  <a:lnTo>
                    <a:pt x="440334" y="965898"/>
                  </a:lnTo>
                  <a:lnTo>
                    <a:pt x="442620" y="966482"/>
                  </a:lnTo>
                  <a:lnTo>
                    <a:pt x="446443" y="965530"/>
                  </a:lnTo>
                  <a:lnTo>
                    <a:pt x="453529" y="962418"/>
                  </a:lnTo>
                  <a:lnTo>
                    <a:pt x="455307" y="961478"/>
                  </a:lnTo>
                  <a:close/>
                </a:path>
                <a:path w="1122679" h="2169159">
                  <a:moveTo>
                    <a:pt x="494753" y="399681"/>
                  </a:moveTo>
                  <a:lnTo>
                    <a:pt x="494068" y="399834"/>
                  </a:lnTo>
                  <a:lnTo>
                    <a:pt x="493877" y="399821"/>
                  </a:lnTo>
                  <a:lnTo>
                    <a:pt x="491769" y="401104"/>
                  </a:lnTo>
                  <a:lnTo>
                    <a:pt x="489750" y="402780"/>
                  </a:lnTo>
                  <a:lnTo>
                    <a:pt x="485508" y="407047"/>
                  </a:lnTo>
                  <a:lnTo>
                    <a:pt x="482879" y="410819"/>
                  </a:lnTo>
                  <a:lnTo>
                    <a:pt x="485025" y="410159"/>
                  </a:lnTo>
                  <a:lnTo>
                    <a:pt x="486803" y="408368"/>
                  </a:lnTo>
                  <a:lnTo>
                    <a:pt x="490613" y="404368"/>
                  </a:lnTo>
                  <a:lnTo>
                    <a:pt x="494563" y="400164"/>
                  </a:lnTo>
                  <a:lnTo>
                    <a:pt x="494753" y="399681"/>
                  </a:lnTo>
                  <a:close/>
                </a:path>
                <a:path w="1122679" h="2169159">
                  <a:moveTo>
                    <a:pt x="509549" y="2093849"/>
                  </a:moveTo>
                  <a:lnTo>
                    <a:pt x="509308" y="2093569"/>
                  </a:lnTo>
                  <a:lnTo>
                    <a:pt x="508609" y="2093963"/>
                  </a:lnTo>
                  <a:lnTo>
                    <a:pt x="507530" y="2094966"/>
                  </a:lnTo>
                  <a:lnTo>
                    <a:pt x="506857" y="2095842"/>
                  </a:lnTo>
                  <a:lnTo>
                    <a:pt x="505510" y="2097379"/>
                  </a:lnTo>
                  <a:lnTo>
                    <a:pt x="500748" y="2102967"/>
                  </a:lnTo>
                  <a:lnTo>
                    <a:pt x="499325" y="2104961"/>
                  </a:lnTo>
                  <a:lnTo>
                    <a:pt x="499770" y="2105558"/>
                  </a:lnTo>
                  <a:lnTo>
                    <a:pt x="500062" y="2105609"/>
                  </a:lnTo>
                  <a:lnTo>
                    <a:pt x="503986" y="2102967"/>
                  </a:lnTo>
                  <a:lnTo>
                    <a:pt x="505244" y="2099157"/>
                  </a:lnTo>
                  <a:lnTo>
                    <a:pt x="508431" y="2095919"/>
                  </a:lnTo>
                  <a:lnTo>
                    <a:pt x="508838" y="2095385"/>
                  </a:lnTo>
                  <a:lnTo>
                    <a:pt x="509549" y="2093849"/>
                  </a:lnTo>
                  <a:close/>
                </a:path>
                <a:path w="1122679" h="2169159">
                  <a:moveTo>
                    <a:pt x="537756" y="386816"/>
                  </a:moveTo>
                  <a:lnTo>
                    <a:pt x="537527" y="384149"/>
                  </a:lnTo>
                  <a:lnTo>
                    <a:pt x="537324" y="381711"/>
                  </a:lnTo>
                  <a:lnTo>
                    <a:pt x="535952" y="382638"/>
                  </a:lnTo>
                  <a:lnTo>
                    <a:pt x="534835" y="383501"/>
                  </a:lnTo>
                  <a:lnTo>
                    <a:pt x="532422" y="385889"/>
                  </a:lnTo>
                  <a:lnTo>
                    <a:pt x="531202" y="387350"/>
                  </a:lnTo>
                  <a:lnTo>
                    <a:pt x="531914" y="387553"/>
                  </a:lnTo>
                  <a:lnTo>
                    <a:pt x="531799" y="387819"/>
                  </a:lnTo>
                  <a:lnTo>
                    <a:pt x="532041" y="387553"/>
                  </a:lnTo>
                  <a:lnTo>
                    <a:pt x="533082" y="386397"/>
                  </a:lnTo>
                  <a:lnTo>
                    <a:pt x="535470" y="384149"/>
                  </a:lnTo>
                  <a:lnTo>
                    <a:pt x="530974" y="390867"/>
                  </a:lnTo>
                  <a:lnTo>
                    <a:pt x="532765" y="390220"/>
                  </a:lnTo>
                  <a:lnTo>
                    <a:pt x="535025" y="389305"/>
                  </a:lnTo>
                  <a:lnTo>
                    <a:pt x="535165" y="389242"/>
                  </a:lnTo>
                  <a:lnTo>
                    <a:pt x="535216" y="389102"/>
                  </a:lnTo>
                  <a:lnTo>
                    <a:pt x="535330" y="388950"/>
                  </a:lnTo>
                  <a:lnTo>
                    <a:pt x="536003" y="388391"/>
                  </a:lnTo>
                  <a:lnTo>
                    <a:pt x="536765" y="387908"/>
                  </a:lnTo>
                  <a:lnTo>
                    <a:pt x="537756" y="386816"/>
                  </a:lnTo>
                  <a:close/>
                </a:path>
                <a:path w="1122679" h="2169159">
                  <a:moveTo>
                    <a:pt x="559574" y="2168728"/>
                  </a:moveTo>
                  <a:lnTo>
                    <a:pt x="559409" y="2168741"/>
                  </a:lnTo>
                  <a:lnTo>
                    <a:pt x="559244" y="2169045"/>
                  </a:lnTo>
                  <a:lnTo>
                    <a:pt x="559473" y="2168842"/>
                  </a:lnTo>
                  <a:close/>
                </a:path>
                <a:path w="1122679" h="2169159">
                  <a:moveTo>
                    <a:pt x="570814" y="2158746"/>
                  </a:moveTo>
                  <a:lnTo>
                    <a:pt x="570725" y="2158593"/>
                  </a:lnTo>
                  <a:lnTo>
                    <a:pt x="570611" y="2158441"/>
                  </a:lnTo>
                  <a:lnTo>
                    <a:pt x="569823" y="2158847"/>
                  </a:lnTo>
                  <a:lnTo>
                    <a:pt x="559574" y="2168728"/>
                  </a:lnTo>
                  <a:lnTo>
                    <a:pt x="562444" y="2169134"/>
                  </a:lnTo>
                  <a:lnTo>
                    <a:pt x="564591" y="2167382"/>
                  </a:lnTo>
                  <a:lnTo>
                    <a:pt x="569849" y="2160320"/>
                  </a:lnTo>
                  <a:lnTo>
                    <a:pt x="570331" y="2159660"/>
                  </a:lnTo>
                  <a:lnTo>
                    <a:pt x="570814" y="2158746"/>
                  </a:lnTo>
                  <a:close/>
                </a:path>
                <a:path w="1122679" h="2169159">
                  <a:moveTo>
                    <a:pt x="675779" y="177685"/>
                  </a:moveTo>
                  <a:lnTo>
                    <a:pt x="675741" y="177457"/>
                  </a:lnTo>
                  <a:lnTo>
                    <a:pt x="670826" y="182765"/>
                  </a:lnTo>
                  <a:lnTo>
                    <a:pt x="665911" y="187909"/>
                  </a:lnTo>
                  <a:lnTo>
                    <a:pt x="660400" y="192163"/>
                  </a:lnTo>
                  <a:lnTo>
                    <a:pt x="659168" y="194119"/>
                  </a:lnTo>
                  <a:lnTo>
                    <a:pt x="659320" y="194297"/>
                  </a:lnTo>
                  <a:lnTo>
                    <a:pt x="662965" y="192163"/>
                  </a:lnTo>
                  <a:lnTo>
                    <a:pt x="672579" y="182448"/>
                  </a:lnTo>
                  <a:lnTo>
                    <a:pt x="675640" y="177888"/>
                  </a:lnTo>
                  <a:lnTo>
                    <a:pt x="675779" y="177685"/>
                  </a:lnTo>
                  <a:close/>
                </a:path>
                <a:path w="1122679" h="2169159">
                  <a:moveTo>
                    <a:pt x="676160" y="177025"/>
                  </a:moveTo>
                  <a:lnTo>
                    <a:pt x="675792" y="177228"/>
                  </a:lnTo>
                  <a:lnTo>
                    <a:pt x="675741" y="177393"/>
                  </a:lnTo>
                  <a:lnTo>
                    <a:pt x="675868" y="177304"/>
                  </a:lnTo>
                  <a:lnTo>
                    <a:pt x="676021" y="177177"/>
                  </a:lnTo>
                  <a:lnTo>
                    <a:pt x="676160" y="177025"/>
                  </a:lnTo>
                  <a:close/>
                </a:path>
                <a:path w="1122679" h="2169159">
                  <a:moveTo>
                    <a:pt x="690283" y="993241"/>
                  </a:moveTo>
                  <a:lnTo>
                    <a:pt x="689991" y="993394"/>
                  </a:lnTo>
                  <a:lnTo>
                    <a:pt x="690156" y="993355"/>
                  </a:lnTo>
                  <a:lnTo>
                    <a:pt x="690283" y="993241"/>
                  </a:lnTo>
                  <a:close/>
                </a:path>
                <a:path w="1122679" h="2169159">
                  <a:moveTo>
                    <a:pt x="698284" y="992517"/>
                  </a:moveTo>
                  <a:lnTo>
                    <a:pt x="696061" y="992962"/>
                  </a:lnTo>
                  <a:lnTo>
                    <a:pt x="692518" y="993584"/>
                  </a:lnTo>
                  <a:lnTo>
                    <a:pt x="690410" y="994041"/>
                  </a:lnTo>
                  <a:lnTo>
                    <a:pt x="690092" y="993419"/>
                  </a:lnTo>
                  <a:lnTo>
                    <a:pt x="689025" y="994397"/>
                  </a:lnTo>
                  <a:lnTo>
                    <a:pt x="687781" y="995413"/>
                  </a:lnTo>
                  <a:lnTo>
                    <a:pt x="687184" y="996276"/>
                  </a:lnTo>
                  <a:lnTo>
                    <a:pt x="686650" y="996975"/>
                  </a:lnTo>
                  <a:lnTo>
                    <a:pt x="687654" y="997140"/>
                  </a:lnTo>
                  <a:lnTo>
                    <a:pt x="689952" y="996467"/>
                  </a:lnTo>
                  <a:lnTo>
                    <a:pt x="692785" y="995654"/>
                  </a:lnTo>
                  <a:lnTo>
                    <a:pt x="695655" y="994638"/>
                  </a:lnTo>
                  <a:lnTo>
                    <a:pt x="698284" y="992517"/>
                  </a:lnTo>
                  <a:close/>
                </a:path>
                <a:path w="1122679" h="2169159">
                  <a:moveTo>
                    <a:pt x="704710" y="1782953"/>
                  </a:moveTo>
                  <a:lnTo>
                    <a:pt x="702462" y="1783740"/>
                  </a:lnTo>
                  <a:lnTo>
                    <a:pt x="699757" y="1788058"/>
                  </a:lnTo>
                  <a:lnTo>
                    <a:pt x="697357" y="1789963"/>
                  </a:lnTo>
                  <a:lnTo>
                    <a:pt x="695223" y="1791868"/>
                  </a:lnTo>
                  <a:lnTo>
                    <a:pt x="694321" y="1792909"/>
                  </a:lnTo>
                  <a:lnTo>
                    <a:pt x="694080" y="1794179"/>
                  </a:lnTo>
                  <a:lnTo>
                    <a:pt x="694105" y="1794522"/>
                  </a:lnTo>
                  <a:lnTo>
                    <a:pt x="694639" y="1795043"/>
                  </a:lnTo>
                  <a:lnTo>
                    <a:pt x="696747" y="1792833"/>
                  </a:lnTo>
                  <a:lnTo>
                    <a:pt x="697725" y="1791728"/>
                  </a:lnTo>
                  <a:lnTo>
                    <a:pt x="704710" y="1782953"/>
                  </a:lnTo>
                  <a:close/>
                </a:path>
                <a:path w="1122679" h="2169159">
                  <a:moveTo>
                    <a:pt x="707504" y="139827"/>
                  </a:moveTo>
                  <a:lnTo>
                    <a:pt x="704850" y="141516"/>
                  </a:lnTo>
                  <a:lnTo>
                    <a:pt x="702208" y="143052"/>
                  </a:lnTo>
                  <a:lnTo>
                    <a:pt x="697534" y="147764"/>
                  </a:lnTo>
                  <a:lnTo>
                    <a:pt x="696480" y="149339"/>
                  </a:lnTo>
                  <a:lnTo>
                    <a:pt x="696810" y="150393"/>
                  </a:lnTo>
                  <a:lnTo>
                    <a:pt x="697255" y="150533"/>
                  </a:lnTo>
                  <a:lnTo>
                    <a:pt x="707148" y="141122"/>
                  </a:lnTo>
                  <a:lnTo>
                    <a:pt x="707275" y="140436"/>
                  </a:lnTo>
                  <a:lnTo>
                    <a:pt x="707504" y="139827"/>
                  </a:lnTo>
                  <a:close/>
                </a:path>
                <a:path w="1122679" h="2169159">
                  <a:moveTo>
                    <a:pt x="729691" y="491172"/>
                  </a:moveTo>
                  <a:lnTo>
                    <a:pt x="728205" y="492010"/>
                  </a:lnTo>
                  <a:lnTo>
                    <a:pt x="727163" y="492290"/>
                  </a:lnTo>
                  <a:lnTo>
                    <a:pt x="726643" y="492544"/>
                  </a:lnTo>
                  <a:lnTo>
                    <a:pt x="725627" y="493052"/>
                  </a:lnTo>
                  <a:lnTo>
                    <a:pt x="724611" y="493306"/>
                  </a:lnTo>
                  <a:lnTo>
                    <a:pt x="722160" y="496608"/>
                  </a:lnTo>
                  <a:lnTo>
                    <a:pt x="721194" y="498094"/>
                  </a:lnTo>
                  <a:lnTo>
                    <a:pt x="720204" y="501053"/>
                  </a:lnTo>
                  <a:lnTo>
                    <a:pt x="722541" y="499579"/>
                  </a:lnTo>
                  <a:lnTo>
                    <a:pt x="726401" y="495541"/>
                  </a:lnTo>
                  <a:lnTo>
                    <a:pt x="727532" y="494309"/>
                  </a:lnTo>
                  <a:lnTo>
                    <a:pt x="729538" y="492556"/>
                  </a:lnTo>
                  <a:lnTo>
                    <a:pt x="729691" y="491172"/>
                  </a:lnTo>
                  <a:close/>
                </a:path>
                <a:path w="1122679" h="2169159">
                  <a:moveTo>
                    <a:pt x="731469" y="1913216"/>
                  </a:moveTo>
                  <a:lnTo>
                    <a:pt x="729513" y="1915210"/>
                  </a:lnTo>
                  <a:lnTo>
                    <a:pt x="728535" y="1916353"/>
                  </a:lnTo>
                  <a:lnTo>
                    <a:pt x="721042" y="1925523"/>
                  </a:lnTo>
                  <a:lnTo>
                    <a:pt x="720090" y="1927618"/>
                  </a:lnTo>
                  <a:lnTo>
                    <a:pt x="721766" y="1927910"/>
                  </a:lnTo>
                  <a:lnTo>
                    <a:pt x="723277" y="1925205"/>
                  </a:lnTo>
                  <a:lnTo>
                    <a:pt x="724395" y="1923681"/>
                  </a:lnTo>
                  <a:lnTo>
                    <a:pt x="731126" y="1914131"/>
                  </a:lnTo>
                  <a:lnTo>
                    <a:pt x="731240" y="1913699"/>
                  </a:lnTo>
                  <a:lnTo>
                    <a:pt x="731469" y="1913216"/>
                  </a:lnTo>
                  <a:close/>
                </a:path>
                <a:path w="1122679" h="2169159">
                  <a:moveTo>
                    <a:pt x="738289" y="75552"/>
                  </a:moveTo>
                  <a:lnTo>
                    <a:pt x="737362" y="75971"/>
                  </a:lnTo>
                  <a:lnTo>
                    <a:pt x="734910" y="77139"/>
                  </a:lnTo>
                  <a:lnTo>
                    <a:pt x="731774" y="79883"/>
                  </a:lnTo>
                  <a:lnTo>
                    <a:pt x="728814" y="82283"/>
                  </a:lnTo>
                  <a:lnTo>
                    <a:pt x="727481" y="84251"/>
                  </a:lnTo>
                  <a:lnTo>
                    <a:pt x="727367" y="84467"/>
                  </a:lnTo>
                  <a:lnTo>
                    <a:pt x="727430" y="84683"/>
                  </a:lnTo>
                  <a:lnTo>
                    <a:pt x="727633" y="84607"/>
                  </a:lnTo>
                  <a:lnTo>
                    <a:pt x="729526" y="84099"/>
                  </a:lnTo>
                  <a:lnTo>
                    <a:pt x="738263" y="76123"/>
                  </a:lnTo>
                  <a:lnTo>
                    <a:pt x="738289" y="75552"/>
                  </a:lnTo>
                  <a:close/>
                </a:path>
                <a:path w="1122679" h="2169159">
                  <a:moveTo>
                    <a:pt x="756640" y="215"/>
                  </a:moveTo>
                  <a:lnTo>
                    <a:pt x="756361" y="0"/>
                  </a:lnTo>
                  <a:lnTo>
                    <a:pt x="754646" y="1346"/>
                  </a:lnTo>
                  <a:lnTo>
                    <a:pt x="751255" y="4191"/>
                  </a:lnTo>
                  <a:lnTo>
                    <a:pt x="748576" y="7200"/>
                  </a:lnTo>
                  <a:lnTo>
                    <a:pt x="746112" y="9906"/>
                  </a:lnTo>
                  <a:lnTo>
                    <a:pt x="746658" y="10629"/>
                  </a:lnTo>
                  <a:lnTo>
                    <a:pt x="747217" y="11328"/>
                  </a:lnTo>
                  <a:lnTo>
                    <a:pt x="749820" y="8928"/>
                  </a:lnTo>
                  <a:lnTo>
                    <a:pt x="753986" y="5016"/>
                  </a:lnTo>
                  <a:lnTo>
                    <a:pt x="754888" y="3479"/>
                  </a:lnTo>
                  <a:lnTo>
                    <a:pt x="756640" y="215"/>
                  </a:lnTo>
                  <a:close/>
                </a:path>
                <a:path w="1122679" h="2169159">
                  <a:moveTo>
                    <a:pt x="776058" y="1915769"/>
                  </a:moveTo>
                  <a:lnTo>
                    <a:pt x="775741" y="1915058"/>
                  </a:lnTo>
                  <a:lnTo>
                    <a:pt x="775246" y="1914296"/>
                  </a:lnTo>
                  <a:lnTo>
                    <a:pt x="772083" y="1916353"/>
                  </a:lnTo>
                  <a:lnTo>
                    <a:pt x="768070" y="1920913"/>
                  </a:lnTo>
                  <a:lnTo>
                    <a:pt x="767029" y="1922653"/>
                  </a:lnTo>
                  <a:lnTo>
                    <a:pt x="767181" y="1923249"/>
                  </a:lnTo>
                  <a:lnTo>
                    <a:pt x="767524" y="1924189"/>
                  </a:lnTo>
                  <a:lnTo>
                    <a:pt x="771118" y="1921611"/>
                  </a:lnTo>
                  <a:lnTo>
                    <a:pt x="773480" y="1918830"/>
                  </a:lnTo>
                  <a:lnTo>
                    <a:pt x="774700" y="1917395"/>
                  </a:lnTo>
                  <a:lnTo>
                    <a:pt x="776058" y="1915769"/>
                  </a:lnTo>
                  <a:close/>
                </a:path>
                <a:path w="1122679" h="2169159">
                  <a:moveTo>
                    <a:pt x="809701" y="1834819"/>
                  </a:moveTo>
                  <a:lnTo>
                    <a:pt x="809548" y="1834896"/>
                  </a:lnTo>
                  <a:lnTo>
                    <a:pt x="809409" y="1835023"/>
                  </a:lnTo>
                  <a:lnTo>
                    <a:pt x="809701" y="1834819"/>
                  </a:lnTo>
                  <a:close/>
                </a:path>
                <a:path w="1122679" h="2169159">
                  <a:moveTo>
                    <a:pt x="811695" y="1847329"/>
                  </a:moveTo>
                  <a:lnTo>
                    <a:pt x="811377" y="1846376"/>
                  </a:lnTo>
                  <a:lnTo>
                    <a:pt x="811288" y="1846224"/>
                  </a:lnTo>
                  <a:lnTo>
                    <a:pt x="810501" y="1846834"/>
                  </a:lnTo>
                  <a:lnTo>
                    <a:pt x="810031" y="1847100"/>
                  </a:lnTo>
                  <a:lnTo>
                    <a:pt x="807745" y="1849602"/>
                  </a:lnTo>
                  <a:lnTo>
                    <a:pt x="808558" y="1850631"/>
                  </a:lnTo>
                  <a:lnTo>
                    <a:pt x="804354" y="1855063"/>
                  </a:lnTo>
                  <a:lnTo>
                    <a:pt x="802068" y="1857756"/>
                  </a:lnTo>
                  <a:lnTo>
                    <a:pt x="804837" y="1856930"/>
                  </a:lnTo>
                  <a:lnTo>
                    <a:pt x="807681" y="1854149"/>
                  </a:lnTo>
                  <a:lnTo>
                    <a:pt x="809269" y="1851863"/>
                  </a:lnTo>
                  <a:lnTo>
                    <a:pt x="811022" y="1849310"/>
                  </a:lnTo>
                  <a:lnTo>
                    <a:pt x="811695" y="1847329"/>
                  </a:lnTo>
                  <a:close/>
                </a:path>
                <a:path w="1122679" h="2169159">
                  <a:moveTo>
                    <a:pt x="814108" y="1827149"/>
                  </a:moveTo>
                  <a:lnTo>
                    <a:pt x="804926" y="1837423"/>
                  </a:lnTo>
                  <a:lnTo>
                    <a:pt x="806094" y="1837156"/>
                  </a:lnTo>
                  <a:lnTo>
                    <a:pt x="808761" y="1835137"/>
                  </a:lnTo>
                  <a:lnTo>
                    <a:pt x="809104" y="1835061"/>
                  </a:lnTo>
                  <a:lnTo>
                    <a:pt x="809472" y="1834921"/>
                  </a:lnTo>
                  <a:lnTo>
                    <a:pt x="813257" y="1828711"/>
                  </a:lnTo>
                  <a:lnTo>
                    <a:pt x="814108" y="1827149"/>
                  </a:lnTo>
                  <a:close/>
                </a:path>
                <a:path w="1122679" h="2169159">
                  <a:moveTo>
                    <a:pt x="842987" y="795705"/>
                  </a:moveTo>
                  <a:lnTo>
                    <a:pt x="842314" y="795388"/>
                  </a:lnTo>
                  <a:lnTo>
                    <a:pt x="840282" y="795807"/>
                  </a:lnTo>
                  <a:lnTo>
                    <a:pt x="839076" y="795997"/>
                  </a:lnTo>
                  <a:lnTo>
                    <a:pt x="833183" y="797941"/>
                  </a:lnTo>
                  <a:lnTo>
                    <a:pt x="830186" y="798969"/>
                  </a:lnTo>
                  <a:lnTo>
                    <a:pt x="830757" y="799541"/>
                  </a:lnTo>
                  <a:lnTo>
                    <a:pt x="831710" y="799465"/>
                  </a:lnTo>
                  <a:lnTo>
                    <a:pt x="835621" y="799312"/>
                  </a:lnTo>
                  <a:lnTo>
                    <a:pt x="838708" y="798385"/>
                  </a:lnTo>
                  <a:lnTo>
                    <a:pt x="842137" y="796391"/>
                  </a:lnTo>
                  <a:lnTo>
                    <a:pt x="842987" y="795705"/>
                  </a:lnTo>
                  <a:close/>
                </a:path>
                <a:path w="1122679" h="2169159">
                  <a:moveTo>
                    <a:pt x="856869" y="1845398"/>
                  </a:moveTo>
                  <a:lnTo>
                    <a:pt x="856576" y="1844713"/>
                  </a:lnTo>
                  <a:lnTo>
                    <a:pt x="854976" y="1844827"/>
                  </a:lnTo>
                  <a:lnTo>
                    <a:pt x="852982" y="1847342"/>
                  </a:lnTo>
                  <a:lnTo>
                    <a:pt x="851446" y="1848764"/>
                  </a:lnTo>
                  <a:lnTo>
                    <a:pt x="849515" y="1850923"/>
                  </a:lnTo>
                  <a:lnTo>
                    <a:pt x="848474" y="1852599"/>
                  </a:lnTo>
                  <a:lnTo>
                    <a:pt x="848690" y="1854149"/>
                  </a:lnTo>
                  <a:lnTo>
                    <a:pt x="849718" y="1853679"/>
                  </a:lnTo>
                  <a:lnTo>
                    <a:pt x="851090" y="1852498"/>
                  </a:lnTo>
                  <a:lnTo>
                    <a:pt x="853160" y="1850745"/>
                  </a:lnTo>
                  <a:lnTo>
                    <a:pt x="855281" y="1848510"/>
                  </a:lnTo>
                  <a:lnTo>
                    <a:pt x="856869" y="1845398"/>
                  </a:lnTo>
                  <a:close/>
                </a:path>
                <a:path w="1122679" h="2169159">
                  <a:moveTo>
                    <a:pt x="898118" y="1572539"/>
                  </a:moveTo>
                  <a:lnTo>
                    <a:pt x="888225" y="1581670"/>
                  </a:lnTo>
                  <a:lnTo>
                    <a:pt x="888593" y="1581924"/>
                  </a:lnTo>
                  <a:lnTo>
                    <a:pt x="889114" y="1581924"/>
                  </a:lnTo>
                  <a:lnTo>
                    <a:pt x="892429" y="1580248"/>
                  </a:lnTo>
                  <a:lnTo>
                    <a:pt x="898017" y="1572945"/>
                  </a:lnTo>
                  <a:lnTo>
                    <a:pt x="898118" y="1572539"/>
                  </a:lnTo>
                  <a:close/>
                </a:path>
                <a:path w="1122679" h="2169159">
                  <a:moveTo>
                    <a:pt x="918311" y="864984"/>
                  </a:moveTo>
                  <a:lnTo>
                    <a:pt x="918133" y="864997"/>
                  </a:lnTo>
                  <a:lnTo>
                    <a:pt x="917930" y="865060"/>
                  </a:lnTo>
                  <a:lnTo>
                    <a:pt x="917765" y="865060"/>
                  </a:lnTo>
                  <a:lnTo>
                    <a:pt x="917409" y="865251"/>
                  </a:lnTo>
                  <a:lnTo>
                    <a:pt x="917702" y="865162"/>
                  </a:lnTo>
                  <a:lnTo>
                    <a:pt x="918006" y="865073"/>
                  </a:lnTo>
                  <a:lnTo>
                    <a:pt x="918311" y="864984"/>
                  </a:lnTo>
                  <a:close/>
                </a:path>
                <a:path w="1122679" h="2169159">
                  <a:moveTo>
                    <a:pt x="919911" y="1695678"/>
                  </a:moveTo>
                  <a:lnTo>
                    <a:pt x="919810" y="1695856"/>
                  </a:lnTo>
                  <a:lnTo>
                    <a:pt x="919911" y="1695678"/>
                  </a:lnTo>
                  <a:close/>
                </a:path>
                <a:path w="1122679" h="2169159">
                  <a:moveTo>
                    <a:pt x="926414" y="1690382"/>
                  </a:moveTo>
                  <a:lnTo>
                    <a:pt x="925690" y="1690687"/>
                  </a:lnTo>
                  <a:lnTo>
                    <a:pt x="924648" y="1691601"/>
                  </a:lnTo>
                  <a:lnTo>
                    <a:pt x="919772" y="1695958"/>
                  </a:lnTo>
                  <a:lnTo>
                    <a:pt x="919060" y="1697837"/>
                  </a:lnTo>
                  <a:lnTo>
                    <a:pt x="917943" y="1699907"/>
                  </a:lnTo>
                  <a:lnTo>
                    <a:pt x="915060" y="1703133"/>
                  </a:lnTo>
                  <a:lnTo>
                    <a:pt x="914920" y="1703793"/>
                  </a:lnTo>
                  <a:lnTo>
                    <a:pt x="914654" y="1704365"/>
                  </a:lnTo>
                  <a:lnTo>
                    <a:pt x="915238" y="1703908"/>
                  </a:lnTo>
                  <a:lnTo>
                    <a:pt x="915898" y="1703552"/>
                  </a:lnTo>
                  <a:lnTo>
                    <a:pt x="925537" y="1692554"/>
                  </a:lnTo>
                  <a:lnTo>
                    <a:pt x="926020" y="1691665"/>
                  </a:lnTo>
                  <a:lnTo>
                    <a:pt x="926134" y="1691271"/>
                  </a:lnTo>
                  <a:lnTo>
                    <a:pt x="926414" y="1690382"/>
                  </a:lnTo>
                  <a:close/>
                </a:path>
                <a:path w="1122679" h="2169159">
                  <a:moveTo>
                    <a:pt x="934097" y="133959"/>
                  </a:moveTo>
                  <a:lnTo>
                    <a:pt x="933043" y="132295"/>
                  </a:lnTo>
                  <a:lnTo>
                    <a:pt x="930859" y="134874"/>
                  </a:lnTo>
                  <a:lnTo>
                    <a:pt x="930173" y="135750"/>
                  </a:lnTo>
                  <a:lnTo>
                    <a:pt x="929678" y="136880"/>
                  </a:lnTo>
                  <a:lnTo>
                    <a:pt x="929843" y="137147"/>
                  </a:lnTo>
                  <a:lnTo>
                    <a:pt x="930173" y="137629"/>
                  </a:lnTo>
                  <a:lnTo>
                    <a:pt x="931735" y="136423"/>
                  </a:lnTo>
                  <a:lnTo>
                    <a:pt x="933157" y="134988"/>
                  </a:lnTo>
                  <a:lnTo>
                    <a:pt x="933526" y="134632"/>
                  </a:lnTo>
                  <a:lnTo>
                    <a:pt x="933754" y="134315"/>
                  </a:lnTo>
                  <a:lnTo>
                    <a:pt x="934097" y="133959"/>
                  </a:lnTo>
                  <a:close/>
                </a:path>
                <a:path w="1122679" h="2169159">
                  <a:moveTo>
                    <a:pt x="938250" y="858139"/>
                  </a:moveTo>
                  <a:lnTo>
                    <a:pt x="937920" y="857808"/>
                  </a:lnTo>
                  <a:lnTo>
                    <a:pt x="935520" y="858151"/>
                  </a:lnTo>
                  <a:lnTo>
                    <a:pt x="933780" y="858583"/>
                  </a:lnTo>
                  <a:lnTo>
                    <a:pt x="930986" y="861314"/>
                  </a:lnTo>
                  <a:lnTo>
                    <a:pt x="924661" y="863066"/>
                  </a:lnTo>
                  <a:lnTo>
                    <a:pt x="918324" y="864984"/>
                  </a:lnTo>
                  <a:lnTo>
                    <a:pt x="921080" y="864793"/>
                  </a:lnTo>
                  <a:lnTo>
                    <a:pt x="924369" y="863993"/>
                  </a:lnTo>
                  <a:lnTo>
                    <a:pt x="927404" y="863295"/>
                  </a:lnTo>
                  <a:lnTo>
                    <a:pt x="932548" y="862063"/>
                  </a:lnTo>
                  <a:lnTo>
                    <a:pt x="936650" y="860145"/>
                  </a:lnTo>
                  <a:lnTo>
                    <a:pt x="937895" y="858583"/>
                  </a:lnTo>
                  <a:lnTo>
                    <a:pt x="938250" y="858139"/>
                  </a:lnTo>
                  <a:close/>
                </a:path>
                <a:path w="1122679" h="2169159">
                  <a:moveTo>
                    <a:pt x="945451" y="899960"/>
                  </a:moveTo>
                  <a:lnTo>
                    <a:pt x="932942" y="901661"/>
                  </a:lnTo>
                  <a:lnTo>
                    <a:pt x="934847" y="902754"/>
                  </a:lnTo>
                  <a:lnTo>
                    <a:pt x="938276" y="902525"/>
                  </a:lnTo>
                  <a:lnTo>
                    <a:pt x="943775" y="901052"/>
                  </a:lnTo>
                  <a:lnTo>
                    <a:pt x="944194" y="900899"/>
                  </a:lnTo>
                  <a:lnTo>
                    <a:pt x="944829" y="900709"/>
                  </a:lnTo>
                  <a:lnTo>
                    <a:pt x="945451" y="899960"/>
                  </a:lnTo>
                  <a:close/>
                </a:path>
                <a:path w="1122679" h="2169159">
                  <a:moveTo>
                    <a:pt x="969225" y="1614170"/>
                  </a:moveTo>
                  <a:lnTo>
                    <a:pt x="968857" y="1614258"/>
                  </a:lnTo>
                  <a:lnTo>
                    <a:pt x="968616" y="1614043"/>
                  </a:lnTo>
                  <a:lnTo>
                    <a:pt x="957008" y="1623453"/>
                  </a:lnTo>
                  <a:lnTo>
                    <a:pt x="955941" y="1625003"/>
                  </a:lnTo>
                  <a:lnTo>
                    <a:pt x="954862" y="1626400"/>
                  </a:lnTo>
                  <a:lnTo>
                    <a:pt x="954760" y="1626730"/>
                  </a:lnTo>
                  <a:lnTo>
                    <a:pt x="954201" y="1627886"/>
                  </a:lnTo>
                  <a:lnTo>
                    <a:pt x="954341" y="1628101"/>
                  </a:lnTo>
                  <a:lnTo>
                    <a:pt x="959561" y="1622780"/>
                  </a:lnTo>
                  <a:lnTo>
                    <a:pt x="963472" y="1620177"/>
                  </a:lnTo>
                  <a:lnTo>
                    <a:pt x="968197" y="1615833"/>
                  </a:lnTo>
                  <a:lnTo>
                    <a:pt x="968756" y="1614855"/>
                  </a:lnTo>
                  <a:lnTo>
                    <a:pt x="969225" y="1614170"/>
                  </a:lnTo>
                  <a:close/>
                </a:path>
                <a:path w="1122679" h="2169159">
                  <a:moveTo>
                    <a:pt x="987602" y="770191"/>
                  </a:moveTo>
                  <a:lnTo>
                    <a:pt x="987196" y="770191"/>
                  </a:lnTo>
                  <a:lnTo>
                    <a:pt x="987602" y="770191"/>
                  </a:lnTo>
                  <a:close/>
                </a:path>
                <a:path w="1122679" h="2169159">
                  <a:moveTo>
                    <a:pt x="999921" y="766533"/>
                  </a:moveTo>
                  <a:lnTo>
                    <a:pt x="998677" y="766495"/>
                  </a:lnTo>
                  <a:lnTo>
                    <a:pt x="997508" y="766508"/>
                  </a:lnTo>
                  <a:lnTo>
                    <a:pt x="994308" y="766445"/>
                  </a:lnTo>
                  <a:lnTo>
                    <a:pt x="992746" y="766445"/>
                  </a:lnTo>
                  <a:lnTo>
                    <a:pt x="991108" y="766610"/>
                  </a:lnTo>
                  <a:lnTo>
                    <a:pt x="987463" y="768121"/>
                  </a:lnTo>
                  <a:lnTo>
                    <a:pt x="986777" y="768692"/>
                  </a:lnTo>
                  <a:lnTo>
                    <a:pt x="987577" y="769404"/>
                  </a:lnTo>
                  <a:lnTo>
                    <a:pt x="987501" y="769785"/>
                  </a:lnTo>
                  <a:lnTo>
                    <a:pt x="999248" y="767041"/>
                  </a:lnTo>
                  <a:lnTo>
                    <a:pt x="999921" y="766533"/>
                  </a:lnTo>
                  <a:close/>
                </a:path>
                <a:path w="1122679" h="2169159">
                  <a:moveTo>
                    <a:pt x="1024534" y="848423"/>
                  </a:moveTo>
                  <a:lnTo>
                    <a:pt x="1024445" y="848055"/>
                  </a:lnTo>
                  <a:lnTo>
                    <a:pt x="1022350" y="848398"/>
                  </a:lnTo>
                  <a:lnTo>
                    <a:pt x="1019365" y="848995"/>
                  </a:lnTo>
                  <a:lnTo>
                    <a:pt x="1013942" y="850163"/>
                  </a:lnTo>
                  <a:lnTo>
                    <a:pt x="1011516" y="851065"/>
                  </a:lnTo>
                  <a:lnTo>
                    <a:pt x="1012774" y="852271"/>
                  </a:lnTo>
                  <a:lnTo>
                    <a:pt x="1012469" y="852601"/>
                  </a:lnTo>
                  <a:lnTo>
                    <a:pt x="1012024" y="853313"/>
                  </a:lnTo>
                  <a:lnTo>
                    <a:pt x="1011453" y="853922"/>
                  </a:lnTo>
                  <a:lnTo>
                    <a:pt x="1013244" y="853605"/>
                  </a:lnTo>
                  <a:lnTo>
                    <a:pt x="1014412" y="853401"/>
                  </a:lnTo>
                  <a:lnTo>
                    <a:pt x="1015784" y="852766"/>
                  </a:lnTo>
                  <a:lnTo>
                    <a:pt x="1020584" y="851192"/>
                  </a:lnTo>
                  <a:lnTo>
                    <a:pt x="1019200" y="850201"/>
                  </a:lnTo>
                  <a:lnTo>
                    <a:pt x="1024534" y="848423"/>
                  </a:lnTo>
                  <a:close/>
                </a:path>
                <a:path w="1122679" h="2169159">
                  <a:moveTo>
                    <a:pt x="1032370" y="525437"/>
                  </a:moveTo>
                  <a:lnTo>
                    <a:pt x="1026604" y="526186"/>
                  </a:lnTo>
                  <a:lnTo>
                    <a:pt x="1020038" y="526834"/>
                  </a:lnTo>
                  <a:lnTo>
                    <a:pt x="1018654" y="526173"/>
                  </a:lnTo>
                  <a:lnTo>
                    <a:pt x="1014133" y="527189"/>
                  </a:lnTo>
                  <a:lnTo>
                    <a:pt x="1013091" y="527431"/>
                  </a:lnTo>
                  <a:lnTo>
                    <a:pt x="1012164" y="527837"/>
                  </a:lnTo>
                  <a:lnTo>
                    <a:pt x="1011085" y="528180"/>
                  </a:lnTo>
                  <a:lnTo>
                    <a:pt x="1010932" y="529209"/>
                  </a:lnTo>
                  <a:lnTo>
                    <a:pt x="1018032" y="528815"/>
                  </a:lnTo>
                  <a:lnTo>
                    <a:pt x="1020838" y="528624"/>
                  </a:lnTo>
                  <a:lnTo>
                    <a:pt x="1026007" y="528091"/>
                  </a:lnTo>
                  <a:lnTo>
                    <a:pt x="1028661" y="527011"/>
                  </a:lnTo>
                  <a:lnTo>
                    <a:pt x="1032370" y="525437"/>
                  </a:lnTo>
                  <a:close/>
                </a:path>
                <a:path w="1122679" h="2169159">
                  <a:moveTo>
                    <a:pt x="1049870" y="1601089"/>
                  </a:moveTo>
                  <a:lnTo>
                    <a:pt x="1049058" y="1601000"/>
                  </a:lnTo>
                  <a:lnTo>
                    <a:pt x="1043470" y="1606626"/>
                  </a:lnTo>
                  <a:lnTo>
                    <a:pt x="1040447" y="1611871"/>
                  </a:lnTo>
                  <a:lnTo>
                    <a:pt x="1041819" y="1612633"/>
                  </a:lnTo>
                  <a:lnTo>
                    <a:pt x="1042987" y="1612201"/>
                  </a:lnTo>
                  <a:lnTo>
                    <a:pt x="1044194" y="1610550"/>
                  </a:lnTo>
                  <a:lnTo>
                    <a:pt x="1045438" y="1609115"/>
                  </a:lnTo>
                  <a:lnTo>
                    <a:pt x="1048677" y="1605356"/>
                  </a:lnTo>
                  <a:lnTo>
                    <a:pt x="1045273" y="1605838"/>
                  </a:lnTo>
                  <a:lnTo>
                    <a:pt x="1049807" y="1601165"/>
                  </a:lnTo>
                  <a:close/>
                </a:path>
                <a:path w="1122679" h="2169159">
                  <a:moveTo>
                    <a:pt x="1060424" y="1599044"/>
                  </a:moveTo>
                  <a:lnTo>
                    <a:pt x="1060145" y="1599133"/>
                  </a:lnTo>
                  <a:lnTo>
                    <a:pt x="1057846" y="1599717"/>
                  </a:lnTo>
                  <a:lnTo>
                    <a:pt x="1055166" y="1600822"/>
                  </a:lnTo>
                  <a:lnTo>
                    <a:pt x="1050810" y="1604581"/>
                  </a:lnTo>
                  <a:lnTo>
                    <a:pt x="1049718" y="1606143"/>
                  </a:lnTo>
                  <a:lnTo>
                    <a:pt x="1050112" y="1607896"/>
                  </a:lnTo>
                  <a:lnTo>
                    <a:pt x="1053363" y="1605114"/>
                  </a:lnTo>
                  <a:lnTo>
                    <a:pt x="1055738" y="1603667"/>
                  </a:lnTo>
                  <a:lnTo>
                    <a:pt x="1059243" y="1601292"/>
                  </a:lnTo>
                  <a:lnTo>
                    <a:pt x="1059688" y="1600377"/>
                  </a:lnTo>
                  <a:lnTo>
                    <a:pt x="1060424" y="1599044"/>
                  </a:lnTo>
                  <a:close/>
                </a:path>
                <a:path w="1122679" h="2169159">
                  <a:moveTo>
                    <a:pt x="1097622" y="1508442"/>
                  </a:moveTo>
                  <a:lnTo>
                    <a:pt x="1088567" y="1514487"/>
                  </a:lnTo>
                  <a:lnTo>
                    <a:pt x="1088301" y="1514906"/>
                  </a:lnTo>
                  <a:lnTo>
                    <a:pt x="1088136" y="1516710"/>
                  </a:lnTo>
                  <a:lnTo>
                    <a:pt x="1093266" y="1513890"/>
                  </a:lnTo>
                  <a:lnTo>
                    <a:pt x="1095819" y="1510906"/>
                  </a:lnTo>
                  <a:lnTo>
                    <a:pt x="1096784" y="1509763"/>
                  </a:lnTo>
                  <a:lnTo>
                    <a:pt x="1097622" y="1508442"/>
                  </a:lnTo>
                  <a:close/>
                </a:path>
                <a:path w="1122679" h="2169159">
                  <a:moveTo>
                    <a:pt x="1098829" y="842505"/>
                  </a:moveTo>
                  <a:lnTo>
                    <a:pt x="1096314" y="841705"/>
                  </a:lnTo>
                  <a:lnTo>
                    <a:pt x="1094054" y="841984"/>
                  </a:lnTo>
                  <a:lnTo>
                    <a:pt x="1091679" y="842492"/>
                  </a:lnTo>
                  <a:lnTo>
                    <a:pt x="1090218" y="842797"/>
                  </a:lnTo>
                  <a:lnTo>
                    <a:pt x="1089164" y="843203"/>
                  </a:lnTo>
                  <a:lnTo>
                    <a:pt x="1088834" y="843673"/>
                  </a:lnTo>
                  <a:lnTo>
                    <a:pt x="1093406" y="845108"/>
                  </a:lnTo>
                  <a:lnTo>
                    <a:pt x="1093965" y="845312"/>
                  </a:lnTo>
                  <a:lnTo>
                    <a:pt x="1094676" y="845197"/>
                  </a:lnTo>
                  <a:lnTo>
                    <a:pt x="1097445" y="844207"/>
                  </a:lnTo>
                  <a:lnTo>
                    <a:pt x="1098829" y="842505"/>
                  </a:lnTo>
                  <a:close/>
                </a:path>
                <a:path w="1122679" h="2169159">
                  <a:moveTo>
                    <a:pt x="1101013" y="1491856"/>
                  </a:moveTo>
                  <a:lnTo>
                    <a:pt x="1098575" y="1492110"/>
                  </a:lnTo>
                  <a:lnTo>
                    <a:pt x="1095489" y="1494637"/>
                  </a:lnTo>
                  <a:lnTo>
                    <a:pt x="1094117" y="1496187"/>
                  </a:lnTo>
                  <a:lnTo>
                    <a:pt x="1092149" y="1499285"/>
                  </a:lnTo>
                  <a:lnTo>
                    <a:pt x="1093279" y="1499438"/>
                  </a:lnTo>
                  <a:lnTo>
                    <a:pt x="1096619" y="1497533"/>
                  </a:lnTo>
                  <a:lnTo>
                    <a:pt x="1097381" y="1497088"/>
                  </a:lnTo>
                  <a:lnTo>
                    <a:pt x="1098346" y="1496288"/>
                  </a:lnTo>
                  <a:lnTo>
                    <a:pt x="1099197" y="1495691"/>
                  </a:lnTo>
                  <a:lnTo>
                    <a:pt x="1099769" y="1494815"/>
                  </a:lnTo>
                  <a:lnTo>
                    <a:pt x="1100505" y="1493850"/>
                  </a:lnTo>
                  <a:lnTo>
                    <a:pt x="1100620" y="1493456"/>
                  </a:lnTo>
                  <a:lnTo>
                    <a:pt x="1101013" y="1491856"/>
                  </a:lnTo>
                  <a:close/>
                </a:path>
                <a:path w="1122679" h="2169159">
                  <a:moveTo>
                    <a:pt x="1122667" y="1431759"/>
                  </a:moveTo>
                  <a:lnTo>
                    <a:pt x="1122146" y="1431721"/>
                  </a:lnTo>
                  <a:lnTo>
                    <a:pt x="1120673" y="1432128"/>
                  </a:lnTo>
                  <a:lnTo>
                    <a:pt x="1118768" y="1433753"/>
                  </a:lnTo>
                  <a:lnTo>
                    <a:pt x="1118120" y="1435011"/>
                  </a:lnTo>
                  <a:lnTo>
                    <a:pt x="1116393" y="1438363"/>
                  </a:lnTo>
                  <a:lnTo>
                    <a:pt x="1112024" y="1442427"/>
                  </a:lnTo>
                  <a:lnTo>
                    <a:pt x="1110792" y="1445475"/>
                  </a:lnTo>
                  <a:lnTo>
                    <a:pt x="1119276" y="1436662"/>
                  </a:lnTo>
                  <a:lnTo>
                    <a:pt x="1121333" y="1434769"/>
                  </a:lnTo>
                  <a:lnTo>
                    <a:pt x="1122489" y="1433245"/>
                  </a:lnTo>
                  <a:lnTo>
                    <a:pt x="1122667" y="1431759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6" name="object 496"/>
            <p:cNvSpPr/>
            <p:nvPr/>
          </p:nvSpPr>
          <p:spPr>
            <a:xfrm>
              <a:off x="11700231" y="8630634"/>
              <a:ext cx="1106170" cy="2023110"/>
            </a:xfrm>
            <a:custGeom>
              <a:avLst/>
              <a:gdLst/>
              <a:ahLst/>
              <a:cxnLst/>
              <a:rect l="l" t="t" r="r" b="b"/>
              <a:pathLst>
                <a:path w="1106170" h="2023109">
                  <a:moveTo>
                    <a:pt x="6540" y="1135811"/>
                  </a:moveTo>
                  <a:lnTo>
                    <a:pt x="6159" y="1135862"/>
                  </a:lnTo>
                  <a:lnTo>
                    <a:pt x="6299" y="1135888"/>
                  </a:lnTo>
                  <a:lnTo>
                    <a:pt x="6464" y="1135837"/>
                  </a:lnTo>
                  <a:close/>
                </a:path>
                <a:path w="1106170" h="2023109">
                  <a:moveTo>
                    <a:pt x="8877" y="1136535"/>
                  </a:moveTo>
                  <a:lnTo>
                    <a:pt x="8039" y="1136180"/>
                  </a:lnTo>
                  <a:lnTo>
                    <a:pt x="7645" y="1135989"/>
                  </a:lnTo>
                  <a:lnTo>
                    <a:pt x="6908" y="1135964"/>
                  </a:lnTo>
                  <a:lnTo>
                    <a:pt x="6311" y="1135888"/>
                  </a:lnTo>
                  <a:lnTo>
                    <a:pt x="4762" y="1136396"/>
                  </a:lnTo>
                  <a:lnTo>
                    <a:pt x="2857" y="1136878"/>
                  </a:lnTo>
                  <a:lnTo>
                    <a:pt x="0" y="1138593"/>
                  </a:lnTo>
                  <a:lnTo>
                    <a:pt x="330" y="1139266"/>
                  </a:lnTo>
                  <a:lnTo>
                    <a:pt x="977" y="1139634"/>
                  </a:lnTo>
                  <a:lnTo>
                    <a:pt x="1765" y="1140040"/>
                  </a:lnTo>
                  <a:lnTo>
                    <a:pt x="4076" y="1139444"/>
                  </a:lnTo>
                  <a:lnTo>
                    <a:pt x="8877" y="1137259"/>
                  </a:lnTo>
                  <a:lnTo>
                    <a:pt x="8877" y="1136535"/>
                  </a:lnTo>
                  <a:close/>
                </a:path>
                <a:path w="1106170" h="2023109">
                  <a:moveTo>
                    <a:pt x="10071" y="1047826"/>
                  </a:moveTo>
                  <a:lnTo>
                    <a:pt x="9944" y="1046429"/>
                  </a:lnTo>
                  <a:lnTo>
                    <a:pt x="9067" y="1046340"/>
                  </a:lnTo>
                  <a:lnTo>
                    <a:pt x="6769" y="1048194"/>
                  </a:lnTo>
                  <a:lnTo>
                    <a:pt x="4584" y="1049909"/>
                  </a:lnTo>
                  <a:lnTo>
                    <a:pt x="3898" y="1051344"/>
                  </a:lnTo>
                  <a:lnTo>
                    <a:pt x="3581" y="1052982"/>
                  </a:lnTo>
                  <a:lnTo>
                    <a:pt x="3441" y="1053617"/>
                  </a:lnTo>
                  <a:lnTo>
                    <a:pt x="3327" y="1054468"/>
                  </a:lnTo>
                  <a:lnTo>
                    <a:pt x="4279" y="1053299"/>
                  </a:lnTo>
                  <a:lnTo>
                    <a:pt x="5981" y="1051140"/>
                  </a:lnTo>
                  <a:lnTo>
                    <a:pt x="8280" y="1050188"/>
                  </a:lnTo>
                  <a:lnTo>
                    <a:pt x="10071" y="1047826"/>
                  </a:lnTo>
                  <a:close/>
                </a:path>
                <a:path w="1106170" h="2023109">
                  <a:moveTo>
                    <a:pt x="10198" y="1047711"/>
                  </a:moveTo>
                  <a:lnTo>
                    <a:pt x="10083" y="1047877"/>
                  </a:lnTo>
                  <a:lnTo>
                    <a:pt x="10198" y="1047737"/>
                  </a:lnTo>
                  <a:close/>
                </a:path>
                <a:path w="1106170" h="2023109">
                  <a:moveTo>
                    <a:pt x="34874" y="1132814"/>
                  </a:moveTo>
                  <a:lnTo>
                    <a:pt x="34798" y="1132382"/>
                  </a:lnTo>
                  <a:lnTo>
                    <a:pt x="32740" y="1133030"/>
                  </a:lnTo>
                  <a:lnTo>
                    <a:pt x="31419" y="1133690"/>
                  </a:lnTo>
                  <a:lnTo>
                    <a:pt x="29070" y="1135722"/>
                  </a:lnTo>
                  <a:lnTo>
                    <a:pt x="26708" y="1136980"/>
                  </a:lnTo>
                  <a:lnTo>
                    <a:pt x="23622" y="1137627"/>
                  </a:lnTo>
                  <a:lnTo>
                    <a:pt x="24993" y="1137704"/>
                  </a:lnTo>
                  <a:lnTo>
                    <a:pt x="26149" y="1137932"/>
                  </a:lnTo>
                  <a:lnTo>
                    <a:pt x="29222" y="1137678"/>
                  </a:lnTo>
                  <a:lnTo>
                    <a:pt x="31318" y="1137272"/>
                  </a:lnTo>
                  <a:lnTo>
                    <a:pt x="32473" y="1135659"/>
                  </a:lnTo>
                  <a:lnTo>
                    <a:pt x="33007" y="1134935"/>
                  </a:lnTo>
                  <a:lnTo>
                    <a:pt x="34061" y="1134071"/>
                  </a:lnTo>
                  <a:lnTo>
                    <a:pt x="34505" y="1133348"/>
                  </a:lnTo>
                  <a:lnTo>
                    <a:pt x="34874" y="1132814"/>
                  </a:lnTo>
                  <a:close/>
                </a:path>
                <a:path w="1106170" h="2023109">
                  <a:moveTo>
                    <a:pt x="101066" y="865289"/>
                  </a:moveTo>
                  <a:lnTo>
                    <a:pt x="100647" y="865644"/>
                  </a:lnTo>
                  <a:lnTo>
                    <a:pt x="100418" y="866025"/>
                  </a:lnTo>
                  <a:lnTo>
                    <a:pt x="101066" y="865289"/>
                  </a:lnTo>
                  <a:close/>
                </a:path>
                <a:path w="1106170" h="2023109">
                  <a:moveTo>
                    <a:pt x="102362" y="638530"/>
                  </a:moveTo>
                  <a:lnTo>
                    <a:pt x="101904" y="638517"/>
                  </a:lnTo>
                  <a:lnTo>
                    <a:pt x="101625" y="638848"/>
                  </a:lnTo>
                  <a:lnTo>
                    <a:pt x="102362" y="638530"/>
                  </a:lnTo>
                  <a:close/>
                </a:path>
                <a:path w="1106170" h="2023109">
                  <a:moveTo>
                    <a:pt x="104597" y="1070635"/>
                  </a:moveTo>
                  <a:lnTo>
                    <a:pt x="104355" y="1070698"/>
                  </a:lnTo>
                  <a:lnTo>
                    <a:pt x="104228" y="1070813"/>
                  </a:lnTo>
                  <a:lnTo>
                    <a:pt x="104597" y="1070635"/>
                  </a:lnTo>
                  <a:close/>
                </a:path>
                <a:path w="1106170" h="2023109">
                  <a:moveTo>
                    <a:pt x="109740" y="853516"/>
                  </a:moveTo>
                  <a:lnTo>
                    <a:pt x="109461" y="853719"/>
                  </a:lnTo>
                  <a:lnTo>
                    <a:pt x="109588" y="853694"/>
                  </a:lnTo>
                  <a:lnTo>
                    <a:pt x="109740" y="853516"/>
                  </a:lnTo>
                  <a:close/>
                </a:path>
                <a:path w="1106170" h="2023109">
                  <a:moveTo>
                    <a:pt x="111023" y="855560"/>
                  </a:moveTo>
                  <a:lnTo>
                    <a:pt x="109499" y="853795"/>
                  </a:lnTo>
                  <a:lnTo>
                    <a:pt x="107569" y="855954"/>
                  </a:lnTo>
                  <a:lnTo>
                    <a:pt x="105867" y="858024"/>
                  </a:lnTo>
                  <a:lnTo>
                    <a:pt x="104571" y="861352"/>
                  </a:lnTo>
                  <a:lnTo>
                    <a:pt x="102704" y="863358"/>
                  </a:lnTo>
                  <a:lnTo>
                    <a:pt x="101053" y="865276"/>
                  </a:lnTo>
                  <a:lnTo>
                    <a:pt x="102311" y="864247"/>
                  </a:lnTo>
                  <a:lnTo>
                    <a:pt x="103555" y="863282"/>
                  </a:lnTo>
                  <a:lnTo>
                    <a:pt x="110337" y="856830"/>
                  </a:lnTo>
                  <a:lnTo>
                    <a:pt x="111023" y="855560"/>
                  </a:lnTo>
                  <a:close/>
                </a:path>
                <a:path w="1106170" h="2023109">
                  <a:moveTo>
                    <a:pt x="112776" y="627037"/>
                  </a:moveTo>
                  <a:lnTo>
                    <a:pt x="112560" y="626948"/>
                  </a:lnTo>
                  <a:lnTo>
                    <a:pt x="109486" y="629780"/>
                  </a:lnTo>
                  <a:lnTo>
                    <a:pt x="102158" y="637743"/>
                  </a:lnTo>
                  <a:lnTo>
                    <a:pt x="101676" y="638517"/>
                  </a:lnTo>
                  <a:lnTo>
                    <a:pt x="101904" y="638517"/>
                  </a:lnTo>
                  <a:lnTo>
                    <a:pt x="105778" y="633907"/>
                  </a:lnTo>
                  <a:lnTo>
                    <a:pt x="109499" y="631812"/>
                  </a:lnTo>
                  <a:lnTo>
                    <a:pt x="112725" y="627595"/>
                  </a:lnTo>
                  <a:lnTo>
                    <a:pt x="112776" y="627037"/>
                  </a:lnTo>
                  <a:close/>
                </a:path>
                <a:path w="1106170" h="2023109">
                  <a:moveTo>
                    <a:pt x="121424" y="771245"/>
                  </a:moveTo>
                  <a:lnTo>
                    <a:pt x="120548" y="769988"/>
                  </a:lnTo>
                  <a:lnTo>
                    <a:pt x="119164" y="771042"/>
                  </a:lnTo>
                  <a:lnTo>
                    <a:pt x="115366" y="774331"/>
                  </a:lnTo>
                  <a:lnTo>
                    <a:pt x="113792" y="777036"/>
                  </a:lnTo>
                  <a:lnTo>
                    <a:pt x="113957" y="778738"/>
                  </a:lnTo>
                  <a:lnTo>
                    <a:pt x="113868" y="779500"/>
                  </a:lnTo>
                  <a:lnTo>
                    <a:pt x="114769" y="778764"/>
                  </a:lnTo>
                  <a:lnTo>
                    <a:pt x="115836" y="777722"/>
                  </a:lnTo>
                  <a:lnTo>
                    <a:pt x="119291" y="774344"/>
                  </a:lnTo>
                  <a:lnTo>
                    <a:pt x="121424" y="771245"/>
                  </a:lnTo>
                  <a:close/>
                </a:path>
                <a:path w="1106170" h="2023109">
                  <a:moveTo>
                    <a:pt x="124002" y="1060437"/>
                  </a:moveTo>
                  <a:lnTo>
                    <a:pt x="122072" y="1060894"/>
                  </a:lnTo>
                  <a:lnTo>
                    <a:pt x="116598" y="1064463"/>
                  </a:lnTo>
                  <a:lnTo>
                    <a:pt x="110134" y="1067422"/>
                  </a:lnTo>
                  <a:lnTo>
                    <a:pt x="104597" y="1070648"/>
                  </a:lnTo>
                  <a:lnTo>
                    <a:pt x="105549" y="1070483"/>
                  </a:lnTo>
                  <a:lnTo>
                    <a:pt x="106553" y="1070432"/>
                  </a:lnTo>
                  <a:lnTo>
                    <a:pt x="107480" y="1070000"/>
                  </a:lnTo>
                  <a:lnTo>
                    <a:pt x="113550" y="1067257"/>
                  </a:lnTo>
                  <a:lnTo>
                    <a:pt x="117754" y="1063891"/>
                  </a:lnTo>
                  <a:lnTo>
                    <a:pt x="123736" y="1060881"/>
                  </a:lnTo>
                  <a:lnTo>
                    <a:pt x="124002" y="1060437"/>
                  </a:lnTo>
                  <a:close/>
                </a:path>
                <a:path w="1106170" h="2023109">
                  <a:moveTo>
                    <a:pt x="151904" y="1077887"/>
                  </a:moveTo>
                  <a:lnTo>
                    <a:pt x="149136" y="1077849"/>
                  </a:lnTo>
                  <a:lnTo>
                    <a:pt x="148183" y="1077341"/>
                  </a:lnTo>
                  <a:lnTo>
                    <a:pt x="148932" y="1075664"/>
                  </a:lnTo>
                  <a:lnTo>
                    <a:pt x="145948" y="1077036"/>
                  </a:lnTo>
                  <a:lnTo>
                    <a:pt x="140500" y="1080160"/>
                  </a:lnTo>
                  <a:lnTo>
                    <a:pt x="138633" y="1081366"/>
                  </a:lnTo>
                  <a:lnTo>
                    <a:pt x="136334" y="1082903"/>
                  </a:lnTo>
                  <a:lnTo>
                    <a:pt x="136067" y="1083424"/>
                  </a:lnTo>
                  <a:lnTo>
                    <a:pt x="136537" y="1083614"/>
                  </a:lnTo>
                  <a:lnTo>
                    <a:pt x="137566" y="1083297"/>
                  </a:lnTo>
                  <a:lnTo>
                    <a:pt x="140957" y="1082116"/>
                  </a:lnTo>
                  <a:lnTo>
                    <a:pt x="143052" y="1080249"/>
                  </a:lnTo>
                  <a:lnTo>
                    <a:pt x="151904" y="1077887"/>
                  </a:lnTo>
                  <a:close/>
                </a:path>
                <a:path w="1106170" h="2023109">
                  <a:moveTo>
                    <a:pt x="200240" y="1006970"/>
                  </a:moveTo>
                  <a:lnTo>
                    <a:pt x="197497" y="1008126"/>
                  </a:lnTo>
                  <a:lnTo>
                    <a:pt x="194843" y="1008557"/>
                  </a:lnTo>
                  <a:lnTo>
                    <a:pt x="193319" y="1008900"/>
                  </a:lnTo>
                  <a:lnTo>
                    <a:pt x="191477" y="1009370"/>
                  </a:lnTo>
                  <a:lnTo>
                    <a:pt x="190093" y="1009865"/>
                  </a:lnTo>
                  <a:lnTo>
                    <a:pt x="189522" y="1010094"/>
                  </a:lnTo>
                  <a:lnTo>
                    <a:pt x="188887" y="1010513"/>
                  </a:lnTo>
                  <a:lnTo>
                    <a:pt x="188976" y="1010691"/>
                  </a:lnTo>
                  <a:lnTo>
                    <a:pt x="188950" y="1010996"/>
                  </a:lnTo>
                  <a:lnTo>
                    <a:pt x="188785" y="1011135"/>
                  </a:lnTo>
                  <a:lnTo>
                    <a:pt x="189280" y="1012672"/>
                  </a:lnTo>
                  <a:lnTo>
                    <a:pt x="190042" y="1012545"/>
                  </a:lnTo>
                  <a:lnTo>
                    <a:pt x="196392" y="1009688"/>
                  </a:lnTo>
                  <a:lnTo>
                    <a:pt x="197027" y="1009332"/>
                  </a:lnTo>
                  <a:lnTo>
                    <a:pt x="199707" y="1008075"/>
                  </a:lnTo>
                  <a:lnTo>
                    <a:pt x="200240" y="1006970"/>
                  </a:lnTo>
                  <a:close/>
                </a:path>
                <a:path w="1106170" h="2023109">
                  <a:moveTo>
                    <a:pt x="211937" y="1058456"/>
                  </a:moveTo>
                  <a:lnTo>
                    <a:pt x="211620" y="1057744"/>
                  </a:lnTo>
                  <a:lnTo>
                    <a:pt x="211340" y="1057046"/>
                  </a:lnTo>
                  <a:lnTo>
                    <a:pt x="209423" y="1057554"/>
                  </a:lnTo>
                  <a:lnTo>
                    <a:pt x="204216" y="1059662"/>
                  </a:lnTo>
                  <a:lnTo>
                    <a:pt x="201015" y="1061859"/>
                  </a:lnTo>
                  <a:lnTo>
                    <a:pt x="201714" y="1062151"/>
                  </a:lnTo>
                  <a:lnTo>
                    <a:pt x="202768" y="1062532"/>
                  </a:lnTo>
                  <a:lnTo>
                    <a:pt x="204914" y="1062024"/>
                  </a:lnTo>
                  <a:lnTo>
                    <a:pt x="207860" y="1060729"/>
                  </a:lnTo>
                  <a:lnTo>
                    <a:pt x="210324" y="1059497"/>
                  </a:lnTo>
                  <a:lnTo>
                    <a:pt x="211937" y="1058456"/>
                  </a:lnTo>
                  <a:close/>
                </a:path>
                <a:path w="1106170" h="2023109">
                  <a:moveTo>
                    <a:pt x="300532" y="755599"/>
                  </a:moveTo>
                  <a:lnTo>
                    <a:pt x="298145" y="756310"/>
                  </a:lnTo>
                  <a:lnTo>
                    <a:pt x="294995" y="760933"/>
                  </a:lnTo>
                  <a:lnTo>
                    <a:pt x="291909" y="762635"/>
                  </a:lnTo>
                  <a:lnTo>
                    <a:pt x="288455" y="766343"/>
                  </a:lnTo>
                  <a:lnTo>
                    <a:pt x="287972" y="767232"/>
                  </a:lnTo>
                  <a:lnTo>
                    <a:pt x="288201" y="767600"/>
                  </a:lnTo>
                  <a:lnTo>
                    <a:pt x="288671" y="767194"/>
                  </a:lnTo>
                  <a:lnTo>
                    <a:pt x="288836" y="767156"/>
                  </a:lnTo>
                  <a:lnTo>
                    <a:pt x="292620" y="766216"/>
                  </a:lnTo>
                  <a:lnTo>
                    <a:pt x="296265" y="760247"/>
                  </a:lnTo>
                  <a:lnTo>
                    <a:pt x="300139" y="756615"/>
                  </a:lnTo>
                  <a:lnTo>
                    <a:pt x="300532" y="755599"/>
                  </a:lnTo>
                  <a:close/>
                </a:path>
                <a:path w="1106170" h="2023109">
                  <a:moveTo>
                    <a:pt x="313436" y="586206"/>
                  </a:moveTo>
                  <a:lnTo>
                    <a:pt x="313296" y="586308"/>
                  </a:lnTo>
                  <a:lnTo>
                    <a:pt x="313093" y="586613"/>
                  </a:lnTo>
                  <a:lnTo>
                    <a:pt x="313232" y="586460"/>
                  </a:lnTo>
                  <a:lnTo>
                    <a:pt x="313372" y="586295"/>
                  </a:lnTo>
                  <a:close/>
                </a:path>
                <a:path w="1106170" h="2023109">
                  <a:moveTo>
                    <a:pt x="326707" y="575665"/>
                  </a:moveTo>
                  <a:lnTo>
                    <a:pt x="325970" y="576059"/>
                  </a:lnTo>
                  <a:lnTo>
                    <a:pt x="324891" y="576783"/>
                  </a:lnTo>
                  <a:lnTo>
                    <a:pt x="324739" y="576567"/>
                  </a:lnTo>
                  <a:lnTo>
                    <a:pt x="323748" y="575462"/>
                  </a:lnTo>
                  <a:lnTo>
                    <a:pt x="320916" y="577900"/>
                  </a:lnTo>
                  <a:lnTo>
                    <a:pt x="317639" y="581355"/>
                  </a:lnTo>
                  <a:lnTo>
                    <a:pt x="316191" y="582866"/>
                  </a:lnTo>
                  <a:lnTo>
                    <a:pt x="314871" y="584530"/>
                  </a:lnTo>
                  <a:lnTo>
                    <a:pt x="313524" y="586130"/>
                  </a:lnTo>
                  <a:lnTo>
                    <a:pt x="316026" y="583895"/>
                  </a:lnTo>
                  <a:lnTo>
                    <a:pt x="317309" y="583869"/>
                  </a:lnTo>
                  <a:lnTo>
                    <a:pt x="321843" y="580682"/>
                  </a:lnTo>
                  <a:lnTo>
                    <a:pt x="324307" y="578866"/>
                  </a:lnTo>
                  <a:lnTo>
                    <a:pt x="326707" y="575665"/>
                  </a:lnTo>
                  <a:close/>
                </a:path>
                <a:path w="1106170" h="2023109">
                  <a:moveTo>
                    <a:pt x="327037" y="575297"/>
                  </a:moveTo>
                  <a:lnTo>
                    <a:pt x="326923" y="575449"/>
                  </a:lnTo>
                  <a:lnTo>
                    <a:pt x="326707" y="575665"/>
                  </a:lnTo>
                  <a:lnTo>
                    <a:pt x="326859" y="575576"/>
                  </a:lnTo>
                  <a:lnTo>
                    <a:pt x="327037" y="575297"/>
                  </a:lnTo>
                  <a:close/>
                </a:path>
                <a:path w="1106170" h="2023109">
                  <a:moveTo>
                    <a:pt x="344741" y="331622"/>
                  </a:moveTo>
                  <a:lnTo>
                    <a:pt x="344601" y="331533"/>
                  </a:lnTo>
                  <a:lnTo>
                    <a:pt x="344411" y="331889"/>
                  </a:lnTo>
                  <a:lnTo>
                    <a:pt x="344627" y="331711"/>
                  </a:lnTo>
                  <a:close/>
                </a:path>
                <a:path w="1106170" h="2023109">
                  <a:moveTo>
                    <a:pt x="355320" y="323710"/>
                  </a:moveTo>
                  <a:lnTo>
                    <a:pt x="354291" y="324040"/>
                  </a:lnTo>
                  <a:lnTo>
                    <a:pt x="353479" y="324650"/>
                  </a:lnTo>
                  <a:lnTo>
                    <a:pt x="344741" y="331622"/>
                  </a:lnTo>
                  <a:lnTo>
                    <a:pt x="345630" y="332740"/>
                  </a:lnTo>
                  <a:lnTo>
                    <a:pt x="355320" y="323710"/>
                  </a:lnTo>
                  <a:close/>
                </a:path>
                <a:path w="1106170" h="2023109">
                  <a:moveTo>
                    <a:pt x="373138" y="1775625"/>
                  </a:moveTo>
                  <a:lnTo>
                    <a:pt x="372529" y="1775777"/>
                  </a:lnTo>
                  <a:lnTo>
                    <a:pt x="370878" y="1777250"/>
                  </a:lnTo>
                  <a:lnTo>
                    <a:pt x="369570" y="1778469"/>
                  </a:lnTo>
                  <a:lnTo>
                    <a:pt x="369087" y="1778901"/>
                  </a:lnTo>
                  <a:lnTo>
                    <a:pt x="366509" y="1781771"/>
                  </a:lnTo>
                  <a:lnTo>
                    <a:pt x="365099" y="1783626"/>
                  </a:lnTo>
                  <a:lnTo>
                    <a:pt x="365747" y="1784070"/>
                  </a:lnTo>
                  <a:lnTo>
                    <a:pt x="366166" y="1784350"/>
                  </a:lnTo>
                  <a:lnTo>
                    <a:pt x="367436" y="1783511"/>
                  </a:lnTo>
                  <a:lnTo>
                    <a:pt x="370916" y="1779752"/>
                  </a:lnTo>
                  <a:lnTo>
                    <a:pt x="372605" y="1777542"/>
                  </a:lnTo>
                  <a:lnTo>
                    <a:pt x="373138" y="1775625"/>
                  </a:lnTo>
                  <a:close/>
                </a:path>
                <a:path w="1106170" h="2023109">
                  <a:moveTo>
                    <a:pt x="403339" y="313512"/>
                  </a:moveTo>
                  <a:lnTo>
                    <a:pt x="400862" y="315417"/>
                  </a:lnTo>
                  <a:lnTo>
                    <a:pt x="398437" y="317144"/>
                  </a:lnTo>
                  <a:lnTo>
                    <a:pt x="394042" y="321081"/>
                  </a:lnTo>
                  <a:lnTo>
                    <a:pt x="390639" y="324662"/>
                  </a:lnTo>
                  <a:lnTo>
                    <a:pt x="390880" y="325386"/>
                  </a:lnTo>
                  <a:lnTo>
                    <a:pt x="391261" y="326631"/>
                  </a:lnTo>
                  <a:lnTo>
                    <a:pt x="394068" y="322935"/>
                  </a:lnTo>
                  <a:lnTo>
                    <a:pt x="395795" y="321221"/>
                  </a:lnTo>
                  <a:lnTo>
                    <a:pt x="403339" y="313512"/>
                  </a:lnTo>
                  <a:close/>
                </a:path>
                <a:path w="1106170" h="2023109">
                  <a:moveTo>
                    <a:pt x="404012" y="312826"/>
                  </a:moveTo>
                  <a:lnTo>
                    <a:pt x="403339" y="313512"/>
                  </a:lnTo>
                  <a:lnTo>
                    <a:pt x="403669" y="313258"/>
                  </a:lnTo>
                  <a:lnTo>
                    <a:pt x="403821" y="313131"/>
                  </a:lnTo>
                  <a:lnTo>
                    <a:pt x="404012" y="312826"/>
                  </a:lnTo>
                  <a:close/>
                </a:path>
                <a:path w="1106170" h="2023109">
                  <a:moveTo>
                    <a:pt x="414769" y="306984"/>
                  </a:moveTo>
                  <a:lnTo>
                    <a:pt x="402717" y="319176"/>
                  </a:lnTo>
                  <a:lnTo>
                    <a:pt x="402348" y="319786"/>
                  </a:lnTo>
                  <a:lnTo>
                    <a:pt x="404380" y="318109"/>
                  </a:lnTo>
                  <a:lnTo>
                    <a:pt x="408178" y="315112"/>
                  </a:lnTo>
                  <a:lnTo>
                    <a:pt x="410921" y="311277"/>
                  </a:lnTo>
                  <a:lnTo>
                    <a:pt x="414058" y="307797"/>
                  </a:lnTo>
                  <a:lnTo>
                    <a:pt x="414769" y="306984"/>
                  </a:lnTo>
                  <a:close/>
                </a:path>
                <a:path w="1106170" h="2023109">
                  <a:moveTo>
                    <a:pt x="416585" y="428218"/>
                  </a:moveTo>
                  <a:lnTo>
                    <a:pt x="416407" y="428383"/>
                  </a:lnTo>
                  <a:lnTo>
                    <a:pt x="416560" y="428282"/>
                  </a:lnTo>
                  <a:close/>
                </a:path>
                <a:path w="1106170" h="2023109">
                  <a:moveTo>
                    <a:pt x="422452" y="423418"/>
                  </a:moveTo>
                  <a:lnTo>
                    <a:pt x="420166" y="426008"/>
                  </a:lnTo>
                  <a:lnTo>
                    <a:pt x="416560" y="428294"/>
                  </a:lnTo>
                  <a:lnTo>
                    <a:pt x="415569" y="430326"/>
                  </a:lnTo>
                  <a:lnTo>
                    <a:pt x="415569" y="431482"/>
                  </a:lnTo>
                  <a:lnTo>
                    <a:pt x="417080" y="431698"/>
                  </a:lnTo>
                  <a:lnTo>
                    <a:pt x="418160" y="430872"/>
                  </a:lnTo>
                  <a:lnTo>
                    <a:pt x="421652" y="427075"/>
                  </a:lnTo>
                  <a:lnTo>
                    <a:pt x="422351" y="425297"/>
                  </a:lnTo>
                  <a:lnTo>
                    <a:pt x="422389" y="424294"/>
                  </a:lnTo>
                  <a:lnTo>
                    <a:pt x="422452" y="423418"/>
                  </a:lnTo>
                  <a:close/>
                </a:path>
                <a:path w="1106170" h="2023109">
                  <a:moveTo>
                    <a:pt x="424294" y="997953"/>
                  </a:moveTo>
                  <a:lnTo>
                    <a:pt x="422376" y="998067"/>
                  </a:lnTo>
                  <a:lnTo>
                    <a:pt x="420255" y="998334"/>
                  </a:lnTo>
                  <a:lnTo>
                    <a:pt x="419265" y="998461"/>
                  </a:lnTo>
                  <a:lnTo>
                    <a:pt x="418122" y="998562"/>
                  </a:lnTo>
                  <a:lnTo>
                    <a:pt x="416915" y="999413"/>
                  </a:lnTo>
                  <a:lnTo>
                    <a:pt x="416433" y="999769"/>
                  </a:lnTo>
                  <a:lnTo>
                    <a:pt x="416420" y="1000048"/>
                  </a:lnTo>
                  <a:lnTo>
                    <a:pt x="416191" y="1000391"/>
                  </a:lnTo>
                  <a:lnTo>
                    <a:pt x="417245" y="1000810"/>
                  </a:lnTo>
                  <a:lnTo>
                    <a:pt x="417487" y="1001763"/>
                  </a:lnTo>
                  <a:lnTo>
                    <a:pt x="421817" y="1000150"/>
                  </a:lnTo>
                  <a:lnTo>
                    <a:pt x="422465" y="999909"/>
                  </a:lnTo>
                  <a:lnTo>
                    <a:pt x="423557" y="999261"/>
                  </a:lnTo>
                  <a:lnTo>
                    <a:pt x="424294" y="997953"/>
                  </a:lnTo>
                  <a:close/>
                </a:path>
                <a:path w="1106170" h="2023109">
                  <a:moveTo>
                    <a:pt x="430949" y="331673"/>
                  </a:moveTo>
                  <a:lnTo>
                    <a:pt x="430618" y="331863"/>
                  </a:lnTo>
                  <a:lnTo>
                    <a:pt x="428561" y="333019"/>
                  </a:lnTo>
                  <a:lnTo>
                    <a:pt x="426224" y="334873"/>
                  </a:lnTo>
                  <a:lnTo>
                    <a:pt x="423799" y="337629"/>
                  </a:lnTo>
                  <a:lnTo>
                    <a:pt x="422656" y="339026"/>
                  </a:lnTo>
                  <a:lnTo>
                    <a:pt x="422236" y="339890"/>
                  </a:lnTo>
                  <a:lnTo>
                    <a:pt x="423024" y="339623"/>
                  </a:lnTo>
                  <a:lnTo>
                    <a:pt x="424802" y="339001"/>
                  </a:lnTo>
                  <a:lnTo>
                    <a:pt x="428612" y="335546"/>
                  </a:lnTo>
                  <a:lnTo>
                    <a:pt x="430949" y="332295"/>
                  </a:lnTo>
                  <a:lnTo>
                    <a:pt x="430949" y="331673"/>
                  </a:lnTo>
                  <a:close/>
                </a:path>
                <a:path w="1106170" h="2023109">
                  <a:moveTo>
                    <a:pt x="457276" y="373862"/>
                  </a:moveTo>
                  <a:lnTo>
                    <a:pt x="456857" y="373164"/>
                  </a:lnTo>
                  <a:lnTo>
                    <a:pt x="456361" y="372186"/>
                  </a:lnTo>
                  <a:lnTo>
                    <a:pt x="455320" y="372122"/>
                  </a:lnTo>
                  <a:lnTo>
                    <a:pt x="454558" y="373126"/>
                  </a:lnTo>
                  <a:lnTo>
                    <a:pt x="453694" y="374192"/>
                  </a:lnTo>
                  <a:lnTo>
                    <a:pt x="451497" y="377634"/>
                  </a:lnTo>
                  <a:lnTo>
                    <a:pt x="450532" y="379641"/>
                  </a:lnTo>
                  <a:lnTo>
                    <a:pt x="453097" y="378294"/>
                  </a:lnTo>
                  <a:lnTo>
                    <a:pt x="453580" y="378040"/>
                  </a:lnTo>
                  <a:lnTo>
                    <a:pt x="454660" y="377113"/>
                  </a:lnTo>
                  <a:lnTo>
                    <a:pt x="457276" y="373862"/>
                  </a:lnTo>
                  <a:close/>
                </a:path>
                <a:path w="1106170" h="2023109">
                  <a:moveTo>
                    <a:pt x="500265" y="384175"/>
                  </a:moveTo>
                  <a:lnTo>
                    <a:pt x="492226" y="390829"/>
                  </a:lnTo>
                  <a:lnTo>
                    <a:pt x="493204" y="392049"/>
                  </a:lnTo>
                  <a:lnTo>
                    <a:pt x="495401" y="390220"/>
                  </a:lnTo>
                  <a:lnTo>
                    <a:pt x="497547" y="388099"/>
                  </a:lnTo>
                  <a:lnTo>
                    <a:pt x="499478" y="386194"/>
                  </a:lnTo>
                  <a:lnTo>
                    <a:pt x="500265" y="384175"/>
                  </a:lnTo>
                  <a:close/>
                </a:path>
                <a:path w="1106170" h="2023109">
                  <a:moveTo>
                    <a:pt x="523570" y="1975129"/>
                  </a:moveTo>
                  <a:lnTo>
                    <a:pt x="521665" y="1977148"/>
                  </a:lnTo>
                  <a:lnTo>
                    <a:pt x="515454" y="1983562"/>
                  </a:lnTo>
                  <a:lnTo>
                    <a:pt x="513080" y="1986495"/>
                  </a:lnTo>
                  <a:lnTo>
                    <a:pt x="512673" y="1987194"/>
                  </a:lnTo>
                  <a:lnTo>
                    <a:pt x="512927" y="1987207"/>
                  </a:lnTo>
                  <a:lnTo>
                    <a:pt x="513219" y="1987296"/>
                  </a:lnTo>
                  <a:lnTo>
                    <a:pt x="515899" y="1985137"/>
                  </a:lnTo>
                  <a:lnTo>
                    <a:pt x="518185" y="1983549"/>
                  </a:lnTo>
                  <a:lnTo>
                    <a:pt x="523481" y="1976666"/>
                  </a:lnTo>
                  <a:lnTo>
                    <a:pt x="523570" y="1975129"/>
                  </a:lnTo>
                  <a:close/>
                </a:path>
                <a:path w="1106170" h="2023109">
                  <a:moveTo>
                    <a:pt x="534250" y="355371"/>
                  </a:moveTo>
                  <a:lnTo>
                    <a:pt x="533984" y="355333"/>
                  </a:lnTo>
                  <a:lnTo>
                    <a:pt x="532676" y="354977"/>
                  </a:lnTo>
                  <a:lnTo>
                    <a:pt x="530161" y="356920"/>
                  </a:lnTo>
                  <a:lnTo>
                    <a:pt x="527050" y="360057"/>
                  </a:lnTo>
                  <a:lnTo>
                    <a:pt x="525462" y="362216"/>
                  </a:lnTo>
                  <a:lnTo>
                    <a:pt x="525767" y="362254"/>
                  </a:lnTo>
                  <a:lnTo>
                    <a:pt x="534238" y="355828"/>
                  </a:lnTo>
                  <a:lnTo>
                    <a:pt x="534250" y="355371"/>
                  </a:lnTo>
                  <a:close/>
                </a:path>
                <a:path w="1106170" h="2023109">
                  <a:moveTo>
                    <a:pt x="536841" y="918057"/>
                  </a:moveTo>
                  <a:lnTo>
                    <a:pt x="535978" y="917194"/>
                  </a:lnTo>
                  <a:lnTo>
                    <a:pt x="532752" y="917968"/>
                  </a:lnTo>
                  <a:lnTo>
                    <a:pt x="529602" y="918679"/>
                  </a:lnTo>
                  <a:lnTo>
                    <a:pt x="528307" y="918972"/>
                  </a:lnTo>
                  <a:lnTo>
                    <a:pt x="526491" y="919429"/>
                  </a:lnTo>
                  <a:lnTo>
                    <a:pt x="526161" y="920076"/>
                  </a:lnTo>
                  <a:lnTo>
                    <a:pt x="525919" y="920496"/>
                  </a:lnTo>
                  <a:lnTo>
                    <a:pt x="526554" y="920813"/>
                  </a:lnTo>
                  <a:lnTo>
                    <a:pt x="529640" y="920496"/>
                  </a:lnTo>
                  <a:lnTo>
                    <a:pt x="532041" y="920203"/>
                  </a:lnTo>
                  <a:lnTo>
                    <a:pt x="535736" y="918895"/>
                  </a:lnTo>
                  <a:lnTo>
                    <a:pt x="536244" y="918413"/>
                  </a:lnTo>
                  <a:lnTo>
                    <a:pt x="536841" y="918057"/>
                  </a:lnTo>
                  <a:close/>
                </a:path>
                <a:path w="1106170" h="2023109">
                  <a:moveTo>
                    <a:pt x="562711" y="965987"/>
                  </a:moveTo>
                  <a:lnTo>
                    <a:pt x="562483" y="964590"/>
                  </a:lnTo>
                  <a:lnTo>
                    <a:pt x="558101" y="965606"/>
                  </a:lnTo>
                  <a:lnTo>
                    <a:pt x="554240" y="966355"/>
                  </a:lnTo>
                  <a:lnTo>
                    <a:pt x="553758" y="966431"/>
                  </a:lnTo>
                  <a:lnTo>
                    <a:pt x="552526" y="967028"/>
                  </a:lnTo>
                  <a:lnTo>
                    <a:pt x="551091" y="967994"/>
                  </a:lnTo>
                  <a:lnTo>
                    <a:pt x="551294" y="968311"/>
                  </a:lnTo>
                  <a:lnTo>
                    <a:pt x="554812" y="968489"/>
                  </a:lnTo>
                  <a:lnTo>
                    <a:pt x="559943" y="965962"/>
                  </a:lnTo>
                  <a:lnTo>
                    <a:pt x="562711" y="965987"/>
                  </a:lnTo>
                  <a:close/>
                </a:path>
                <a:path w="1106170" h="2023109">
                  <a:moveTo>
                    <a:pt x="563156" y="965936"/>
                  </a:moveTo>
                  <a:lnTo>
                    <a:pt x="562838" y="965987"/>
                  </a:lnTo>
                  <a:lnTo>
                    <a:pt x="562711" y="965987"/>
                  </a:lnTo>
                  <a:lnTo>
                    <a:pt x="562838" y="966050"/>
                  </a:lnTo>
                  <a:lnTo>
                    <a:pt x="563156" y="965936"/>
                  </a:lnTo>
                  <a:close/>
                </a:path>
                <a:path w="1106170" h="2023109">
                  <a:moveTo>
                    <a:pt x="563626" y="989037"/>
                  </a:moveTo>
                  <a:lnTo>
                    <a:pt x="560971" y="989342"/>
                  </a:lnTo>
                  <a:lnTo>
                    <a:pt x="557961" y="990473"/>
                  </a:lnTo>
                  <a:lnTo>
                    <a:pt x="555218" y="991489"/>
                  </a:lnTo>
                  <a:lnTo>
                    <a:pt x="554113" y="992352"/>
                  </a:lnTo>
                  <a:lnTo>
                    <a:pt x="553999" y="993101"/>
                  </a:lnTo>
                  <a:lnTo>
                    <a:pt x="554304" y="993775"/>
                  </a:lnTo>
                  <a:lnTo>
                    <a:pt x="557072" y="993470"/>
                  </a:lnTo>
                  <a:lnTo>
                    <a:pt x="562965" y="991349"/>
                  </a:lnTo>
                  <a:lnTo>
                    <a:pt x="563232" y="990574"/>
                  </a:lnTo>
                  <a:lnTo>
                    <a:pt x="563626" y="989037"/>
                  </a:lnTo>
                  <a:close/>
                </a:path>
                <a:path w="1106170" h="2023109">
                  <a:moveTo>
                    <a:pt x="611301" y="1988781"/>
                  </a:moveTo>
                  <a:lnTo>
                    <a:pt x="611174" y="1988883"/>
                  </a:lnTo>
                  <a:lnTo>
                    <a:pt x="611009" y="1989175"/>
                  </a:lnTo>
                  <a:lnTo>
                    <a:pt x="611085" y="1989048"/>
                  </a:lnTo>
                  <a:lnTo>
                    <a:pt x="611200" y="1988908"/>
                  </a:lnTo>
                  <a:lnTo>
                    <a:pt x="611301" y="1988781"/>
                  </a:lnTo>
                  <a:close/>
                </a:path>
                <a:path w="1106170" h="2023109">
                  <a:moveTo>
                    <a:pt x="612800" y="112344"/>
                  </a:moveTo>
                  <a:lnTo>
                    <a:pt x="612673" y="112369"/>
                  </a:lnTo>
                  <a:lnTo>
                    <a:pt x="612495" y="112636"/>
                  </a:lnTo>
                  <a:lnTo>
                    <a:pt x="612686" y="112458"/>
                  </a:lnTo>
                  <a:close/>
                </a:path>
                <a:path w="1106170" h="2023109">
                  <a:moveTo>
                    <a:pt x="616521" y="1980234"/>
                  </a:moveTo>
                  <a:lnTo>
                    <a:pt x="616292" y="1980552"/>
                  </a:lnTo>
                  <a:lnTo>
                    <a:pt x="616419" y="1980412"/>
                  </a:lnTo>
                  <a:lnTo>
                    <a:pt x="616521" y="1980234"/>
                  </a:lnTo>
                  <a:close/>
                </a:path>
                <a:path w="1106170" h="2023109">
                  <a:moveTo>
                    <a:pt x="619760" y="2012543"/>
                  </a:moveTo>
                  <a:lnTo>
                    <a:pt x="619594" y="2012111"/>
                  </a:lnTo>
                  <a:lnTo>
                    <a:pt x="619442" y="2012226"/>
                  </a:lnTo>
                  <a:lnTo>
                    <a:pt x="616915" y="2014550"/>
                  </a:lnTo>
                  <a:lnTo>
                    <a:pt x="615073" y="2017039"/>
                  </a:lnTo>
                  <a:lnTo>
                    <a:pt x="613702" y="2019490"/>
                  </a:lnTo>
                  <a:lnTo>
                    <a:pt x="612190" y="2022322"/>
                  </a:lnTo>
                  <a:lnTo>
                    <a:pt x="612076" y="2022551"/>
                  </a:lnTo>
                  <a:lnTo>
                    <a:pt x="612228" y="2022602"/>
                  </a:lnTo>
                  <a:lnTo>
                    <a:pt x="612254" y="2022741"/>
                  </a:lnTo>
                  <a:lnTo>
                    <a:pt x="613156" y="2022043"/>
                  </a:lnTo>
                  <a:lnTo>
                    <a:pt x="615746" y="2019604"/>
                  </a:lnTo>
                  <a:lnTo>
                    <a:pt x="618375" y="2015921"/>
                  </a:lnTo>
                  <a:lnTo>
                    <a:pt x="619760" y="2012543"/>
                  </a:lnTo>
                  <a:close/>
                </a:path>
                <a:path w="1106170" h="2023109">
                  <a:moveTo>
                    <a:pt x="623595" y="104635"/>
                  </a:moveTo>
                  <a:lnTo>
                    <a:pt x="623366" y="104368"/>
                  </a:lnTo>
                  <a:lnTo>
                    <a:pt x="620268" y="105410"/>
                  </a:lnTo>
                  <a:lnTo>
                    <a:pt x="616788" y="108204"/>
                  </a:lnTo>
                  <a:lnTo>
                    <a:pt x="612800" y="112344"/>
                  </a:lnTo>
                  <a:lnTo>
                    <a:pt x="614387" y="112864"/>
                  </a:lnTo>
                  <a:lnTo>
                    <a:pt x="617728" y="110464"/>
                  </a:lnTo>
                  <a:lnTo>
                    <a:pt x="622249" y="106553"/>
                  </a:lnTo>
                  <a:lnTo>
                    <a:pt x="623163" y="105486"/>
                  </a:lnTo>
                  <a:lnTo>
                    <a:pt x="623379" y="105067"/>
                  </a:lnTo>
                  <a:lnTo>
                    <a:pt x="623595" y="104635"/>
                  </a:lnTo>
                  <a:close/>
                </a:path>
                <a:path w="1106170" h="2023109">
                  <a:moveTo>
                    <a:pt x="624065" y="1974354"/>
                  </a:moveTo>
                  <a:lnTo>
                    <a:pt x="622884" y="1974380"/>
                  </a:lnTo>
                  <a:lnTo>
                    <a:pt x="622211" y="1974392"/>
                  </a:lnTo>
                  <a:lnTo>
                    <a:pt x="620661" y="1975789"/>
                  </a:lnTo>
                  <a:lnTo>
                    <a:pt x="619264" y="1977237"/>
                  </a:lnTo>
                  <a:lnTo>
                    <a:pt x="616483" y="1980336"/>
                  </a:lnTo>
                  <a:lnTo>
                    <a:pt x="617207" y="1981835"/>
                  </a:lnTo>
                  <a:lnTo>
                    <a:pt x="613511" y="1985721"/>
                  </a:lnTo>
                  <a:lnTo>
                    <a:pt x="611301" y="1988781"/>
                  </a:lnTo>
                  <a:lnTo>
                    <a:pt x="612305" y="1988362"/>
                  </a:lnTo>
                  <a:lnTo>
                    <a:pt x="613537" y="1987232"/>
                  </a:lnTo>
                  <a:lnTo>
                    <a:pt x="614730" y="1985708"/>
                  </a:lnTo>
                  <a:lnTo>
                    <a:pt x="620788" y="1977720"/>
                  </a:lnTo>
                  <a:lnTo>
                    <a:pt x="621588" y="1976589"/>
                  </a:lnTo>
                  <a:lnTo>
                    <a:pt x="624065" y="1974354"/>
                  </a:lnTo>
                  <a:close/>
                </a:path>
                <a:path w="1106170" h="2023109">
                  <a:moveTo>
                    <a:pt x="649744" y="237693"/>
                  </a:moveTo>
                  <a:lnTo>
                    <a:pt x="649579" y="236562"/>
                  </a:lnTo>
                  <a:lnTo>
                    <a:pt x="649211" y="236258"/>
                  </a:lnTo>
                  <a:lnTo>
                    <a:pt x="648411" y="236537"/>
                  </a:lnTo>
                  <a:lnTo>
                    <a:pt x="644461" y="240436"/>
                  </a:lnTo>
                  <a:lnTo>
                    <a:pt x="642772" y="242570"/>
                  </a:lnTo>
                  <a:lnTo>
                    <a:pt x="642645" y="243840"/>
                  </a:lnTo>
                  <a:lnTo>
                    <a:pt x="642543" y="245046"/>
                  </a:lnTo>
                  <a:lnTo>
                    <a:pt x="644563" y="243420"/>
                  </a:lnTo>
                  <a:lnTo>
                    <a:pt x="646226" y="241820"/>
                  </a:lnTo>
                  <a:lnTo>
                    <a:pt x="648690" y="239483"/>
                  </a:lnTo>
                  <a:lnTo>
                    <a:pt x="649744" y="237693"/>
                  </a:lnTo>
                  <a:close/>
                </a:path>
                <a:path w="1106170" h="2023109">
                  <a:moveTo>
                    <a:pt x="654545" y="857478"/>
                  </a:moveTo>
                  <a:lnTo>
                    <a:pt x="654189" y="857504"/>
                  </a:lnTo>
                  <a:lnTo>
                    <a:pt x="654354" y="857554"/>
                  </a:lnTo>
                  <a:lnTo>
                    <a:pt x="654545" y="857478"/>
                  </a:lnTo>
                  <a:close/>
                </a:path>
                <a:path w="1106170" h="2023109">
                  <a:moveTo>
                    <a:pt x="655345" y="859675"/>
                  </a:moveTo>
                  <a:lnTo>
                    <a:pt x="655040" y="858532"/>
                  </a:lnTo>
                  <a:lnTo>
                    <a:pt x="654583" y="858088"/>
                  </a:lnTo>
                  <a:lnTo>
                    <a:pt x="654253" y="857592"/>
                  </a:lnTo>
                  <a:lnTo>
                    <a:pt x="651929" y="858507"/>
                  </a:lnTo>
                  <a:lnTo>
                    <a:pt x="648919" y="859840"/>
                  </a:lnTo>
                  <a:lnTo>
                    <a:pt x="643001" y="860666"/>
                  </a:lnTo>
                  <a:lnTo>
                    <a:pt x="642823" y="862088"/>
                  </a:lnTo>
                  <a:lnTo>
                    <a:pt x="642708" y="862965"/>
                  </a:lnTo>
                  <a:lnTo>
                    <a:pt x="648792" y="861148"/>
                  </a:lnTo>
                  <a:lnTo>
                    <a:pt x="653694" y="860590"/>
                  </a:lnTo>
                  <a:lnTo>
                    <a:pt x="655345" y="859675"/>
                  </a:lnTo>
                  <a:close/>
                </a:path>
                <a:path w="1106170" h="2023109">
                  <a:moveTo>
                    <a:pt x="671677" y="938911"/>
                  </a:moveTo>
                  <a:lnTo>
                    <a:pt x="662851" y="940371"/>
                  </a:lnTo>
                  <a:lnTo>
                    <a:pt x="660133" y="941603"/>
                  </a:lnTo>
                  <a:lnTo>
                    <a:pt x="659803" y="941832"/>
                  </a:lnTo>
                  <a:lnTo>
                    <a:pt x="659765" y="942517"/>
                  </a:lnTo>
                  <a:lnTo>
                    <a:pt x="665848" y="942378"/>
                  </a:lnTo>
                  <a:lnTo>
                    <a:pt x="668388" y="941755"/>
                  </a:lnTo>
                  <a:lnTo>
                    <a:pt x="670140" y="941006"/>
                  </a:lnTo>
                  <a:lnTo>
                    <a:pt x="671626" y="940206"/>
                  </a:lnTo>
                  <a:lnTo>
                    <a:pt x="671677" y="938911"/>
                  </a:lnTo>
                  <a:close/>
                </a:path>
                <a:path w="1106170" h="2023109">
                  <a:moveTo>
                    <a:pt x="677646" y="147129"/>
                  </a:moveTo>
                  <a:lnTo>
                    <a:pt x="676490" y="146913"/>
                  </a:lnTo>
                  <a:lnTo>
                    <a:pt x="675500" y="146519"/>
                  </a:lnTo>
                  <a:lnTo>
                    <a:pt x="674128" y="146558"/>
                  </a:lnTo>
                  <a:lnTo>
                    <a:pt x="673760" y="146545"/>
                  </a:lnTo>
                  <a:lnTo>
                    <a:pt x="672401" y="147726"/>
                  </a:lnTo>
                  <a:lnTo>
                    <a:pt x="671918" y="148069"/>
                  </a:lnTo>
                  <a:lnTo>
                    <a:pt x="670140" y="149809"/>
                  </a:lnTo>
                  <a:lnTo>
                    <a:pt x="669544" y="150710"/>
                  </a:lnTo>
                  <a:lnTo>
                    <a:pt x="669899" y="150952"/>
                  </a:lnTo>
                  <a:lnTo>
                    <a:pt x="670090" y="151104"/>
                  </a:lnTo>
                  <a:lnTo>
                    <a:pt x="670623" y="151053"/>
                  </a:lnTo>
                  <a:lnTo>
                    <a:pt x="674128" y="148196"/>
                  </a:lnTo>
                  <a:lnTo>
                    <a:pt x="672642" y="152755"/>
                  </a:lnTo>
                  <a:lnTo>
                    <a:pt x="677646" y="147129"/>
                  </a:lnTo>
                  <a:close/>
                </a:path>
                <a:path w="1106170" h="2023109">
                  <a:moveTo>
                    <a:pt x="677773" y="1587"/>
                  </a:moveTo>
                  <a:lnTo>
                    <a:pt x="677519" y="1041"/>
                  </a:lnTo>
                  <a:lnTo>
                    <a:pt x="676986" y="0"/>
                  </a:lnTo>
                  <a:lnTo>
                    <a:pt x="674941" y="1003"/>
                  </a:lnTo>
                  <a:lnTo>
                    <a:pt x="672846" y="3352"/>
                  </a:lnTo>
                  <a:lnTo>
                    <a:pt x="671296" y="5080"/>
                  </a:lnTo>
                  <a:lnTo>
                    <a:pt x="671106" y="5930"/>
                  </a:lnTo>
                  <a:lnTo>
                    <a:pt x="671233" y="6527"/>
                  </a:lnTo>
                  <a:lnTo>
                    <a:pt x="671868" y="7035"/>
                  </a:lnTo>
                  <a:lnTo>
                    <a:pt x="673087" y="6680"/>
                  </a:lnTo>
                  <a:lnTo>
                    <a:pt x="677252" y="2654"/>
                  </a:lnTo>
                  <a:lnTo>
                    <a:pt x="677773" y="1587"/>
                  </a:lnTo>
                  <a:close/>
                </a:path>
                <a:path w="1106170" h="2023109">
                  <a:moveTo>
                    <a:pt x="691261" y="821499"/>
                  </a:moveTo>
                  <a:lnTo>
                    <a:pt x="690664" y="821042"/>
                  </a:lnTo>
                  <a:lnTo>
                    <a:pt x="688124" y="821156"/>
                  </a:lnTo>
                  <a:lnTo>
                    <a:pt x="685330" y="821321"/>
                  </a:lnTo>
                  <a:lnTo>
                    <a:pt x="682523" y="821905"/>
                  </a:lnTo>
                  <a:lnTo>
                    <a:pt x="678700" y="823785"/>
                  </a:lnTo>
                  <a:lnTo>
                    <a:pt x="678014" y="824407"/>
                  </a:lnTo>
                  <a:lnTo>
                    <a:pt x="687349" y="823976"/>
                  </a:lnTo>
                  <a:lnTo>
                    <a:pt x="688289" y="823455"/>
                  </a:lnTo>
                  <a:lnTo>
                    <a:pt x="689114" y="823074"/>
                  </a:lnTo>
                  <a:lnTo>
                    <a:pt x="689597" y="822744"/>
                  </a:lnTo>
                  <a:lnTo>
                    <a:pt x="691261" y="821499"/>
                  </a:lnTo>
                  <a:close/>
                </a:path>
                <a:path w="1106170" h="2023109">
                  <a:moveTo>
                    <a:pt x="700366" y="893673"/>
                  </a:moveTo>
                  <a:lnTo>
                    <a:pt x="700265" y="893229"/>
                  </a:lnTo>
                  <a:lnTo>
                    <a:pt x="700201" y="892835"/>
                  </a:lnTo>
                  <a:lnTo>
                    <a:pt x="699173" y="892898"/>
                  </a:lnTo>
                  <a:lnTo>
                    <a:pt x="693851" y="894245"/>
                  </a:lnTo>
                  <a:lnTo>
                    <a:pt x="690130" y="895248"/>
                  </a:lnTo>
                  <a:lnTo>
                    <a:pt x="685774" y="896962"/>
                  </a:lnTo>
                  <a:lnTo>
                    <a:pt x="684872" y="897496"/>
                  </a:lnTo>
                  <a:lnTo>
                    <a:pt x="684999" y="897813"/>
                  </a:lnTo>
                  <a:lnTo>
                    <a:pt x="685800" y="897915"/>
                  </a:lnTo>
                  <a:lnTo>
                    <a:pt x="686447" y="897750"/>
                  </a:lnTo>
                  <a:lnTo>
                    <a:pt x="693343" y="895908"/>
                  </a:lnTo>
                  <a:lnTo>
                    <a:pt x="699160" y="894207"/>
                  </a:lnTo>
                  <a:lnTo>
                    <a:pt x="700366" y="893673"/>
                  </a:lnTo>
                  <a:close/>
                </a:path>
                <a:path w="1106170" h="2023109">
                  <a:moveTo>
                    <a:pt x="704697" y="1779333"/>
                  </a:moveTo>
                  <a:lnTo>
                    <a:pt x="704583" y="1779079"/>
                  </a:lnTo>
                  <a:lnTo>
                    <a:pt x="704202" y="1779181"/>
                  </a:lnTo>
                  <a:lnTo>
                    <a:pt x="703668" y="1779168"/>
                  </a:lnTo>
                  <a:lnTo>
                    <a:pt x="701205" y="1781987"/>
                  </a:lnTo>
                  <a:lnTo>
                    <a:pt x="698601" y="1783918"/>
                  </a:lnTo>
                  <a:lnTo>
                    <a:pt x="696239" y="1787410"/>
                  </a:lnTo>
                  <a:lnTo>
                    <a:pt x="695909" y="1788337"/>
                  </a:lnTo>
                  <a:lnTo>
                    <a:pt x="696163" y="1788236"/>
                  </a:lnTo>
                  <a:lnTo>
                    <a:pt x="697890" y="1787639"/>
                  </a:lnTo>
                  <a:lnTo>
                    <a:pt x="700354" y="1784896"/>
                  </a:lnTo>
                  <a:lnTo>
                    <a:pt x="702602" y="1782597"/>
                  </a:lnTo>
                  <a:lnTo>
                    <a:pt x="703580" y="1781594"/>
                  </a:lnTo>
                  <a:lnTo>
                    <a:pt x="704418" y="1780387"/>
                  </a:lnTo>
                  <a:lnTo>
                    <a:pt x="704697" y="1779333"/>
                  </a:lnTo>
                  <a:close/>
                </a:path>
                <a:path w="1106170" h="2023109">
                  <a:moveTo>
                    <a:pt x="810742" y="809904"/>
                  </a:moveTo>
                  <a:lnTo>
                    <a:pt x="807631" y="809561"/>
                  </a:lnTo>
                  <a:lnTo>
                    <a:pt x="804824" y="809129"/>
                  </a:lnTo>
                  <a:lnTo>
                    <a:pt x="804659" y="809129"/>
                  </a:lnTo>
                  <a:lnTo>
                    <a:pt x="803859" y="809332"/>
                  </a:lnTo>
                  <a:lnTo>
                    <a:pt x="803452" y="809498"/>
                  </a:lnTo>
                  <a:lnTo>
                    <a:pt x="803071" y="809625"/>
                  </a:lnTo>
                  <a:lnTo>
                    <a:pt x="802627" y="809917"/>
                  </a:lnTo>
                  <a:lnTo>
                    <a:pt x="803440" y="811034"/>
                  </a:lnTo>
                  <a:lnTo>
                    <a:pt x="804202" y="812063"/>
                  </a:lnTo>
                  <a:lnTo>
                    <a:pt x="805319" y="813308"/>
                  </a:lnTo>
                  <a:lnTo>
                    <a:pt x="806297" y="813130"/>
                  </a:lnTo>
                  <a:lnTo>
                    <a:pt x="807402" y="812761"/>
                  </a:lnTo>
                  <a:lnTo>
                    <a:pt x="808062" y="812431"/>
                  </a:lnTo>
                  <a:lnTo>
                    <a:pt x="809180" y="812012"/>
                  </a:lnTo>
                  <a:lnTo>
                    <a:pt x="809332" y="811784"/>
                  </a:lnTo>
                  <a:lnTo>
                    <a:pt x="810742" y="809904"/>
                  </a:lnTo>
                  <a:close/>
                </a:path>
                <a:path w="1106170" h="2023109">
                  <a:moveTo>
                    <a:pt x="823899" y="1567065"/>
                  </a:moveTo>
                  <a:lnTo>
                    <a:pt x="823722" y="1566786"/>
                  </a:lnTo>
                  <a:lnTo>
                    <a:pt x="823341" y="1566938"/>
                  </a:lnTo>
                  <a:lnTo>
                    <a:pt x="822947" y="1567129"/>
                  </a:lnTo>
                  <a:lnTo>
                    <a:pt x="822147" y="1567916"/>
                  </a:lnTo>
                  <a:lnTo>
                    <a:pt x="821499" y="1568450"/>
                  </a:lnTo>
                  <a:lnTo>
                    <a:pt x="820039" y="1570050"/>
                  </a:lnTo>
                  <a:lnTo>
                    <a:pt x="819086" y="1571485"/>
                  </a:lnTo>
                  <a:lnTo>
                    <a:pt x="817867" y="1573809"/>
                  </a:lnTo>
                  <a:lnTo>
                    <a:pt x="817435" y="1574812"/>
                  </a:lnTo>
                  <a:lnTo>
                    <a:pt x="818807" y="1574063"/>
                  </a:lnTo>
                  <a:lnTo>
                    <a:pt x="819645" y="1573263"/>
                  </a:lnTo>
                  <a:lnTo>
                    <a:pt x="822134" y="1570659"/>
                  </a:lnTo>
                  <a:lnTo>
                    <a:pt x="823544" y="1568805"/>
                  </a:lnTo>
                  <a:lnTo>
                    <a:pt x="823823" y="1567484"/>
                  </a:lnTo>
                  <a:lnTo>
                    <a:pt x="823899" y="1567065"/>
                  </a:lnTo>
                  <a:close/>
                </a:path>
                <a:path w="1106170" h="2023109">
                  <a:moveTo>
                    <a:pt x="830808" y="1674152"/>
                  </a:moveTo>
                  <a:lnTo>
                    <a:pt x="829691" y="1674685"/>
                  </a:lnTo>
                  <a:lnTo>
                    <a:pt x="829030" y="1675028"/>
                  </a:lnTo>
                  <a:lnTo>
                    <a:pt x="825804" y="1678762"/>
                  </a:lnTo>
                  <a:lnTo>
                    <a:pt x="822579" y="1682102"/>
                  </a:lnTo>
                  <a:lnTo>
                    <a:pt x="820407" y="1685950"/>
                  </a:lnTo>
                  <a:lnTo>
                    <a:pt x="820623" y="1686179"/>
                  </a:lnTo>
                  <a:lnTo>
                    <a:pt x="820737" y="1686407"/>
                  </a:lnTo>
                  <a:lnTo>
                    <a:pt x="821321" y="1686052"/>
                  </a:lnTo>
                  <a:lnTo>
                    <a:pt x="823531" y="1683537"/>
                  </a:lnTo>
                  <a:lnTo>
                    <a:pt x="830643" y="1674647"/>
                  </a:lnTo>
                  <a:lnTo>
                    <a:pt x="830808" y="1674152"/>
                  </a:lnTo>
                  <a:close/>
                </a:path>
                <a:path w="1106170" h="2023109">
                  <a:moveTo>
                    <a:pt x="842200" y="847051"/>
                  </a:moveTo>
                  <a:lnTo>
                    <a:pt x="841959" y="846670"/>
                  </a:lnTo>
                  <a:lnTo>
                    <a:pt x="841552" y="845870"/>
                  </a:lnTo>
                  <a:lnTo>
                    <a:pt x="840092" y="845413"/>
                  </a:lnTo>
                  <a:lnTo>
                    <a:pt x="837095" y="845197"/>
                  </a:lnTo>
                  <a:lnTo>
                    <a:pt x="836142" y="845426"/>
                  </a:lnTo>
                  <a:lnTo>
                    <a:pt x="833920" y="846759"/>
                  </a:lnTo>
                  <a:lnTo>
                    <a:pt x="832256" y="847661"/>
                  </a:lnTo>
                  <a:lnTo>
                    <a:pt x="830275" y="849261"/>
                  </a:lnTo>
                  <a:lnTo>
                    <a:pt x="831126" y="849515"/>
                  </a:lnTo>
                  <a:lnTo>
                    <a:pt x="833450" y="849096"/>
                  </a:lnTo>
                  <a:lnTo>
                    <a:pt x="837361" y="848347"/>
                  </a:lnTo>
                  <a:lnTo>
                    <a:pt x="840727" y="847585"/>
                  </a:lnTo>
                  <a:lnTo>
                    <a:pt x="842200" y="847051"/>
                  </a:lnTo>
                  <a:close/>
                </a:path>
                <a:path w="1106170" h="2023109">
                  <a:moveTo>
                    <a:pt x="863307" y="538988"/>
                  </a:moveTo>
                  <a:lnTo>
                    <a:pt x="863104" y="538988"/>
                  </a:lnTo>
                  <a:lnTo>
                    <a:pt x="862711" y="539153"/>
                  </a:lnTo>
                  <a:lnTo>
                    <a:pt x="863104" y="539038"/>
                  </a:lnTo>
                  <a:lnTo>
                    <a:pt x="863307" y="538988"/>
                  </a:lnTo>
                  <a:close/>
                </a:path>
                <a:path w="1106170" h="2023109">
                  <a:moveTo>
                    <a:pt x="870191" y="1602397"/>
                  </a:moveTo>
                  <a:lnTo>
                    <a:pt x="869200" y="1603006"/>
                  </a:lnTo>
                  <a:lnTo>
                    <a:pt x="866305" y="1605788"/>
                  </a:lnTo>
                  <a:lnTo>
                    <a:pt x="864209" y="1607489"/>
                  </a:lnTo>
                  <a:lnTo>
                    <a:pt x="861593" y="1611198"/>
                  </a:lnTo>
                  <a:lnTo>
                    <a:pt x="860894" y="1612277"/>
                  </a:lnTo>
                  <a:lnTo>
                    <a:pt x="861047" y="1612773"/>
                  </a:lnTo>
                  <a:lnTo>
                    <a:pt x="861199" y="1612734"/>
                  </a:lnTo>
                  <a:lnTo>
                    <a:pt x="861568" y="1612671"/>
                  </a:lnTo>
                  <a:lnTo>
                    <a:pt x="864057" y="1611160"/>
                  </a:lnTo>
                  <a:lnTo>
                    <a:pt x="867562" y="1607223"/>
                  </a:lnTo>
                  <a:lnTo>
                    <a:pt x="869378" y="1603908"/>
                  </a:lnTo>
                  <a:lnTo>
                    <a:pt x="870191" y="1602397"/>
                  </a:lnTo>
                  <a:close/>
                </a:path>
                <a:path w="1106170" h="2023109">
                  <a:moveTo>
                    <a:pt x="882408" y="536105"/>
                  </a:moveTo>
                  <a:lnTo>
                    <a:pt x="879335" y="536155"/>
                  </a:lnTo>
                  <a:lnTo>
                    <a:pt x="876122" y="536740"/>
                  </a:lnTo>
                  <a:lnTo>
                    <a:pt x="874077" y="536740"/>
                  </a:lnTo>
                  <a:lnTo>
                    <a:pt x="870572" y="536740"/>
                  </a:lnTo>
                  <a:lnTo>
                    <a:pt x="866965" y="537959"/>
                  </a:lnTo>
                  <a:lnTo>
                    <a:pt x="863307" y="538988"/>
                  </a:lnTo>
                  <a:lnTo>
                    <a:pt x="865682" y="539000"/>
                  </a:lnTo>
                  <a:lnTo>
                    <a:pt x="867752" y="539203"/>
                  </a:lnTo>
                  <a:lnTo>
                    <a:pt x="874052" y="538581"/>
                  </a:lnTo>
                  <a:lnTo>
                    <a:pt x="882408" y="536105"/>
                  </a:lnTo>
                  <a:close/>
                </a:path>
                <a:path w="1106170" h="2023109">
                  <a:moveTo>
                    <a:pt x="894384" y="890943"/>
                  </a:moveTo>
                  <a:lnTo>
                    <a:pt x="890879" y="890676"/>
                  </a:lnTo>
                  <a:lnTo>
                    <a:pt x="890193" y="890765"/>
                  </a:lnTo>
                  <a:lnTo>
                    <a:pt x="886066" y="892340"/>
                  </a:lnTo>
                  <a:lnTo>
                    <a:pt x="887222" y="893279"/>
                  </a:lnTo>
                  <a:lnTo>
                    <a:pt x="884669" y="894816"/>
                  </a:lnTo>
                  <a:lnTo>
                    <a:pt x="884948" y="895146"/>
                  </a:lnTo>
                  <a:lnTo>
                    <a:pt x="886269" y="895223"/>
                  </a:lnTo>
                  <a:lnTo>
                    <a:pt x="887514" y="895070"/>
                  </a:lnTo>
                  <a:lnTo>
                    <a:pt x="888453" y="895007"/>
                  </a:lnTo>
                  <a:lnTo>
                    <a:pt x="889508" y="894549"/>
                  </a:lnTo>
                  <a:lnTo>
                    <a:pt x="890714" y="894130"/>
                  </a:lnTo>
                  <a:lnTo>
                    <a:pt x="890905" y="893902"/>
                  </a:lnTo>
                  <a:lnTo>
                    <a:pt x="892111" y="892568"/>
                  </a:lnTo>
                  <a:lnTo>
                    <a:pt x="894384" y="890943"/>
                  </a:lnTo>
                  <a:close/>
                </a:path>
                <a:path w="1106170" h="2023109">
                  <a:moveTo>
                    <a:pt x="916965" y="885545"/>
                  </a:moveTo>
                  <a:lnTo>
                    <a:pt x="904455" y="887247"/>
                  </a:lnTo>
                  <a:lnTo>
                    <a:pt x="906360" y="888339"/>
                  </a:lnTo>
                  <a:lnTo>
                    <a:pt x="909789" y="888111"/>
                  </a:lnTo>
                  <a:lnTo>
                    <a:pt x="915289" y="886637"/>
                  </a:lnTo>
                  <a:lnTo>
                    <a:pt x="915708" y="886485"/>
                  </a:lnTo>
                  <a:lnTo>
                    <a:pt x="916343" y="886294"/>
                  </a:lnTo>
                  <a:lnTo>
                    <a:pt x="916965" y="885545"/>
                  </a:lnTo>
                  <a:close/>
                </a:path>
                <a:path w="1106170" h="2023109">
                  <a:moveTo>
                    <a:pt x="919099" y="1474927"/>
                  </a:moveTo>
                  <a:lnTo>
                    <a:pt x="918972" y="1474939"/>
                  </a:lnTo>
                  <a:lnTo>
                    <a:pt x="916546" y="1475587"/>
                  </a:lnTo>
                  <a:lnTo>
                    <a:pt x="913193" y="1479524"/>
                  </a:lnTo>
                  <a:lnTo>
                    <a:pt x="910018" y="1482864"/>
                  </a:lnTo>
                  <a:lnTo>
                    <a:pt x="909510" y="1483398"/>
                  </a:lnTo>
                  <a:lnTo>
                    <a:pt x="909053" y="1484249"/>
                  </a:lnTo>
                  <a:lnTo>
                    <a:pt x="908558" y="1484960"/>
                  </a:lnTo>
                  <a:lnTo>
                    <a:pt x="908989" y="1484795"/>
                  </a:lnTo>
                  <a:lnTo>
                    <a:pt x="909307" y="1484922"/>
                  </a:lnTo>
                  <a:lnTo>
                    <a:pt x="912787" y="1481721"/>
                  </a:lnTo>
                  <a:lnTo>
                    <a:pt x="915860" y="1480312"/>
                  </a:lnTo>
                  <a:lnTo>
                    <a:pt x="919048" y="1475244"/>
                  </a:lnTo>
                  <a:lnTo>
                    <a:pt x="919099" y="1474927"/>
                  </a:lnTo>
                  <a:close/>
                </a:path>
                <a:path w="1106170" h="2023109">
                  <a:moveTo>
                    <a:pt x="938466" y="1521764"/>
                  </a:moveTo>
                  <a:lnTo>
                    <a:pt x="929093" y="1530946"/>
                  </a:lnTo>
                  <a:lnTo>
                    <a:pt x="929195" y="1532496"/>
                  </a:lnTo>
                  <a:lnTo>
                    <a:pt x="930744" y="1529956"/>
                  </a:lnTo>
                  <a:lnTo>
                    <a:pt x="933284" y="1527429"/>
                  </a:lnTo>
                  <a:lnTo>
                    <a:pt x="936078" y="1523911"/>
                  </a:lnTo>
                  <a:lnTo>
                    <a:pt x="938466" y="1521764"/>
                  </a:lnTo>
                  <a:close/>
                </a:path>
                <a:path w="1106170" h="2023109">
                  <a:moveTo>
                    <a:pt x="979030" y="1506042"/>
                  </a:moveTo>
                  <a:lnTo>
                    <a:pt x="978039" y="1506397"/>
                  </a:lnTo>
                  <a:lnTo>
                    <a:pt x="976680" y="1507883"/>
                  </a:lnTo>
                  <a:lnTo>
                    <a:pt x="975880" y="1508633"/>
                  </a:lnTo>
                  <a:lnTo>
                    <a:pt x="973874" y="1511198"/>
                  </a:lnTo>
                  <a:lnTo>
                    <a:pt x="972972" y="1512328"/>
                  </a:lnTo>
                  <a:lnTo>
                    <a:pt x="972489" y="1513001"/>
                  </a:lnTo>
                  <a:lnTo>
                    <a:pt x="971918" y="1513878"/>
                  </a:lnTo>
                  <a:lnTo>
                    <a:pt x="971804" y="1514297"/>
                  </a:lnTo>
                  <a:lnTo>
                    <a:pt x="971486" y="1515402"/>
                  </a:lnTo>
                  <a:lnTo>
                    <a:pt x="972718" y="1514170"/>
                  </a:lnTo>
                  <a:lnTo>
                    <a:pt x="976668" y="1510614"/>
                  </a:lnTo>
                  <a:lnTo>
                    <a:pt x="977747" y="1509534"/>
                  </a:lnTo>
                  <a:lnTo>
                    <a:pt x="978471" y="1508391"/>
                  </a:lnTo>
                  <a:lnTo>
                    <a:pt x="978776" y="1506994"/>
                  </a:lnTo>
                  <a:lnTo>
                    <a:pt x="979030" y="1506042"/>
                  </a:lnTo>
                  <a:close/>
                </a:path>
                <a:path w="1106170" h="2023109">
                  <a:moveTo>
                    <a:pt x="1021194" y="738670"/>
                  </a:moveTo>
                  <a:lnTo>
                    <a:pt x="1021080" y="738479"/>
                  </a:lnTo>
                  <a:lnTo>
                    <a:pt x="1021181" y="738174"/>
                  </a:lnTo>
                  <a:lnTo>
                    <a:pt x="1020673" y="738149"/>
                  </a:lnTo>
                  <a:lnTo>
                    <a:pt x="1016482" y="738149"/>
                  </a:lnTo>
                  <a:lnTo>
                    <a:pt x="1010513" y="739089"/>
                  </a:lnTo>
                  <a:lnTo>
                    <a:pt x="1008049" y="738212"/>
                  </a:lnTo>
                  <a:lnTo>
                    <a:pt x="1007872" y="738174"/>
                  </a:lnTo>
                  <a:lnTo>
                    <a:pt x="1007237" y="738276"/>
                  </a:lnTo>
                  <a:lnTo>
                    <a:pt x="1006843" y="738301"/>
                  </a:lnTo>
                  <a:lnTo>
                    <a:pt x="1006741" y="738555"/>
                  </a:lnTo>
                  <a:lnTo>
                    <a:pt x="1006284" y="738924"/>
                  </a:lnTo>
                  <a:lnTo>
                    <a:pt x="1009053" y="740054"/>
                  </a:lnTo>
                  <a:lnTo>
                    <a:pt x="1013752" y="739902"/>
                  </a:lnTo>
                  <a:lnTo>
                    <a:pt x="1020368" y="738886"/>
                  </a:lnTo>
                  <a:lnTo>
                    <a:pt x="1021194" y="738670"/>
                  </a:lnTo>
                  <a:close/>
                </a:path>
                <a:path w="1106170" h="2023109">
                  <a:moveTo>
                    <a:pt x="1027214" y="833196"/>
                  </a:moveTo>
                  <a:lnTo>
                    <a:pt x="1026312" y="832142"/>
                  </a:lnTo>
                  <a:lnTo>
                    <a:pt x="1025652" y="831418"/>
                  </a:lnTo>
                  <a:lnTo>
                    <a:pt x="1022273" y="832027"/>
                  </a:lnTo>
                  <a:lnTo>
                    <a:pt x="1016787" y="833361"/>
                  </a:lnTo>
                  <a:lnTo>
                    <a:pt x="1017079" y="833818"/>
                  </a:lnTo>
                  <a:lnTo>
                    <a:pt x="1017130" y="834326"/>
                  </a:lnTo>
                  <a:lnTo>
                    <a:pt x="1017231" y="834910"/>
                  </a:lnTo>
                  <a:lnTo>
                    <a:pt x="1018209" y="834986"/>
                  </a:lnTo>
                  <a:lnTo>
                    <a:pt x="1021283" y="834186"/>
                  </a:lnTo>
                  <a:lnTo>
                    <a:pt x="1022477" y="833539"/>
                  </a:lnTo>
                  <a:lnTo>
                    <a:pt x="1027214" y="833196"/>
                  </a:lnTo>
                  <a:close/>
                </a:path>
                <a:path w="1106170" h="2023109">
                  <a:moveTo>
                    <a:pt x="1043927" y="812634"/>
                  </a:moveTo>
                  <a:lnTo>
                    <a:pt x="1039329" y="812380"/>
                  </a:lnTo>
                  <a:lnTo>
                    <a:pt x="1040993" y="811390"/>
                  </a:lnTo>
                  <a:lnTo>
                    <a:pt x="1041095" y="811123"/>
                  </a:lnTo>
                  <a:lnTo>
                    <a:pt x="1041552" y="810768"/>
                  </a:lnTo>
                  <a:lnTo>
                    <a:pt x="1041234" y="810602"/>
                  </a:lnTo>
                  <a:lnTo>
                    <a:pt x="1040726" y="810374"/>
                  </a:lnTo>
                  <a:lnTo>
                    <a:pt x="1039914" y="810044"/>
                  </a:lnTo>
                  <a:lnTo>
                    <a:pt x="1036561" y="810526"/>
                  </a:lnTo>
                  <a:lnTo>
                    <a:pt x="1037717" y="810869"/>
                  </a:lnTo>
                  <a:lnTo>
                    <a:pt x="1037526" y="811453"/>
                  </a:lnTo>
                  <a:lnTo>
                    <a:pt x="1037678" y="811695"/>
                  </a:lnTo>
                  <a:lnTo>
                    <a:pt x="1037361" y="811974"/>
                  </a:lnTo>
                  <a:lnTo>
                    <a:pt x="1036993" y="812406"/>
                  </a:lnTo>
                  <a:lnTo>
                    <a:pt x="1036142" y="812888"/>
                  </a:lnTo>
                  <a:lnTo>
                    <a:pt x="1035062" y="814184"/>
                  </a:lnTo>
                  <a:lnTo>
                    <a:pt x="1036777" y="814552"/>
                  </a:lnTo>
                  <a:lnTo>
                    <a:pt x="1043927" y="812634"/>
                  </a:lnTo>
                  <a:close/>
                </a:path>
                <a:path w="1106170" h="2023109">
                  <a:moveTo>
                    <a:pt x="1047178" y="1349489"/>
                  </a:moveTo>
                  <a:lnTo>
                    <a:pt x="1046975" y="1349311"/>
                  </a:lnTo>
                  <a:lnTo>
                    <a:pt x="1045489" y="1347660"/>
                  </a:lnTo>
                  <a:lnTo>
                    <a:pt x="1044663" y="1348117"/>
                  </a:lnTo>
                  <a:lnTo>
                    <a:pt x="1039228" y="1354124"/>
                  </a:lnTo>
                  <a:lnTo>
                    <a:pt x="1037755" y="1356042"/>
                  </a:lnTo>
                  <a:lnTo>
                    <a:pt x="1037793" y="1356271"/>
                  </a:lnTo>
                  <a:lnTo>
                    <a:pt x="1037831" y="1356880"/>
                  </a:lnTo>
                  <a:lnTo>
                    <a:pt x="1039164" y="1355534"/>
                  </a:lnTo>
                  <a:lnTo>
                    <a:pt x="1042631" y="1351800"/>
                  </a:lnTo>
                  <a:lnTo>
                    <a:pt x="1044181" y="1350518"/>
                  </a:lnTo>
                  <a:lnTo>
                    <a:pt x="1043559" y="1353502"/>
                  </a:lnTo>
                  <a:lnTo>
                    <a:pt x="1043762" y="1354124"/>
                  </a:lnTo>
                  <a:lnTo>
                    <a:pt x="1045819" y="1351622"/>
                  </a:lnTo>
                  <a:lnTo>
                    <a:pt x="1046772" y="1350479"/>
                  </a:lnTo>
                  <a:lnTo>
                    <a:pt x="1047178" y="1349489"/>
                  </a:lnTo>
                  <a:close/>
                </a:path>
                <a:path w="1106170" h="2023109">
                  <a:moveTo>
                    <a:pt x="1086446" y="869492"/>
                  </a:moveTo>
                  <a:lnTo>
                    <a:pt x="1086294" y="869378"/>
                  </a:lnTo>
                  <a:lnTo>
                    <a:pt x="1084745" y="868121"/>
                  </a:lnTo>
                  <a:lnTo>
                    <a:pt x="1079842" y="869137"/>
                  </a:lnTo>
                  <a:lnTo>
                    <a:pt x="1075651" y="869505"/>
                  </a:lnTo>
                  <a:lnTo>
                    <a:pt x="1074762" y="869899"/>
                  </a:lnTo>
                  <a:lnTo>
                    <a:pt x="1074051" y="870140"/>
                  </a:lnTo>
                  <a:lnTo>
                    <a:pt x="1074305" y="870318"/>
                  </a:lnTo>
                  <a:lnTo>
                    <a:pt x="1074369" y="870661"/>
                  </a:lnTo>
                  <a:lnTo>
                    <a:pt x="1078141" y="870597"/>
                  </a:lnTo>
                  <a:lnTo>
                    <a:pt x="1080681" y="871169"/>
                  </a:lnTo>
                  <a:lnTo>
                    <a:pt x="1085596" y="869975"/>
                  </a:lnTo>
                  <a:lnTo>
                    <a:pt x="1086446" y="869492"/>
                  </a:lnTo>
                  <a:close/>
                </a:path>
                <a:path w="1106170" h="2023109">
                  <a:moveTo>
                    <a:pt x="1106106" y="1288148"/>
                  </a:moveTo>
                  <a:lnTo>
                    <a:pt x="1106043" y="1288008"/>
                  </a:lnTo>
                  <a:lnTo>
                    <a:pt x="1105801" y="1287360"/>
                  </a:lnTo>
                  <a:lnTo>
                    <a:pt x="1105344" y="1286929"/>
                  </a:lnTo>
                  <a:lnTo>
                    <a:pt x="1104976" y="1286421"/>
                  </a:lnTo>
                  <a:lnTo>
                    <a:pt x="1105103" y="1286268"/>
                  </a:lnTo>
                  <a:lnTo>
                    <a:pt x="1104925" y="1286103"/>
                  </a:lnTo>
                  <a:lnTo>
                    <a:pt x="1104836" y="1285824"/>
                  </a:lnTo>
                  <a:lnTo>
                    <a:pt x="1103909" y="1285773"/>
                  </a:lnTo>
                  <a:lnTo>
                    <a:pt x="1103045" y="1285951"/>
                  </a:lnTo>
                  <a:lnTo>
                    <a:pt x="1100709" y="1288326"/>
                  </a:lnTo>
                  <a:lnTo>
                    <a:pt x="1099705" y="1289723"/>
                  </a:lnTo>
                  <a:lnTo>
                    <a:pt x="1098270" y="1292148"/>
                  </a:lnTo>
                  <a:lnTo>
                    <a:pt x="1098346" y="1292733"/>
                  </a:lnTo>
                  <a:lnTo>
                    <a:pt x="1099502" y="1292212"/>
                  </a:lnTo>
                  <a:lnTo>
                    <a:pt x="1104442" y="1290218"/>
                  </a:lnTo>
                  <a:lnTo>
                    <a:pt x="1104988" y="1289799"/>
                  </a:lnTo>
                  <a:lnTo>
                    <a:pt x="1105090" y="1289634"/>
                  </a:lnTo>
                  <a:lnTo>
                    <a:pt x="1105496" y="1289024"/>
                  </a:lnTo>
                  <a:lnTo>
                    <a:pt x="1106106" y="1288148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7" name="object 497"/>
            <p:cNvSpPr/>
            <p:nvPr/>
          </p:nvSpPr>
          <p:spPr>
            <a:xfrm>
              <a:off x="11671351" y="8612066"/>
              <a:ext cx="1109345" cy="2051050"/>
            </a:xfrm>
            <a:custGeom>
              <a:avLst/>
              <a:gdLst/>
              <a:ahLst/>
              <a:cxnLst/>
              <a:rect l="l" t="t" r="r" b="b"/>
              <a:pathLst>
                <a:path w="1109345" h="2051050">
                  <a:moveTo>
                    <a:pt x="18199" y="1399273"/>
                  </a:moveTo>
                  <a:lnTo>
                    <a:pt x="17043" y="1399171"/>
                  </a:lnTo>
                  <a:lnTo>
                    <a:pt x="6642" y="1400048"/>
                  </a:lnTo>
                  <a:lnTo>
                    <a:pt x="4191" y="1400581"/>
                  </a:lnTo>
                  <a:lnTo>
                    <a:pt x="0" y="1402067"/>
                  </a:lnTo>
                  <a:lnTo>
                    <a:pt x="558" y="1402486"/>
                  </a:lnTo>
                  <a:lnTo>
                    <a:pt x="2895" y="1402486"/>
                  </a:lnTo>
                  <a:lnTo>
                    <a:pt x="5346" y="1402499"/>
                  </a:lnTo>
                  <a:lnTo>
                    <a:pt x="9194" y="1401711"/>
                  </a:lnTo>
                  <a:lnTo>
                    <a:pt x="12522" y="1401114"/>
                  </a:lnTo>
                  <a:lnTo>
                    <a:pt x="16129" y="1400225"/>
                  </a:lnTo>
                  <a:lnTo>
                    <a:pt x="18199" y="1399273"/>
                  </a:lnTo>
                  <a:close/>
                </a:path>
                <a:path w="1109345" h="2051050">
                  <a:moveTo>
                    <a:pt x="43611" y="1291564"/>
                  </a:moveTo>
                  <a:lnTo>
                    <a:pt x="42735" y="1291399"/>
                  </a:lnTo>
                  <a:lnTo>
                    <a:pt x="42291" y="1291336"/>
                  </a:lnTo>
                  <a:lnTo>
                    <a:pt x="41325" y="1291412"/>
                  </a:lnTo>
                  <a:lnTo>
                    <a:pt x="40347" y="1291666"/>
                  </a:lnTo>
                  <a:lnTo>
                    <a:pt x="35153" y="1293152"/>
                  </a:lnTo>
                  <a:lnTo>
                    <a:pt x="32905" y="1293850"/>
                  </a:lnTo>
                  <a:lnTo>
                    <a:pt x="29870" y="1294726"/>
                  </a:lnTo>
                  <a:lnTo>
                    <a:pt x="30073" y="1295400"/>
                  </a:lnTo>
                  <a:lnTo>
                    <a:pt x="30314" y="1296047"/>
                  </a:lnTo>
                  <a:lnTo>
                    <a:pt x="32194" y="1295984"/>
                  </a:lnTo>
                  <a:lnTo>
                    <a:pt x="36093" y="1294879"/>
                  </a:lnTo>
                  <a:lnTo>
                    <a:pt x="40767" y="1292974"/>
                  </a:lnTo>
                  <a:lnTo>
                    <a:pt x="42570" y="1292199"/>
                  </a:lnTo>
                  <a:lnTo>
                    <a:pt x="43611" y="1291564"/>
                  </a:lnTo>
                  <a:close/>
                </a:path>
                <a:path w="1109345" h="2051050">
                  <a:moveTo>
                    <a:pt x="43840" y="912622"/>
                  </a:moveTo>
                  <a:lnTo>
                    <a:pt x="43751" y="912469"/>
                  </a:lnTo>
                  <a:lnTo>
                    <a:pt x="43726" y="912253"/>
                  </a:lnTo>
                  <a:lnTo>
                    <a:pt x="43649" y="913003"/>
                  </a:lnTo>
                  <a:lnTo>
                    <a:pt x="43840" y="912622"/>
                  </a:lnTo>
                  <a:close/>
                </a:path>
                <a:path w="1109345" h="2051050">
                  <a:moveTo>
                    <a:pt x="84988" y="830376"/>
                  </a:moveTo>
                  <a:lnTo>
                    <a:pt x="84823" y="830262"/>
                  </a:lnTo>
                  <a:lnTo>
                    <a:pt x="84772" y="830135"/>
                  </a:lnTo>
                  <a:lnTo>
                    <a:pt x="84137" y="829957"/>
                  </a:lnTo>
                  <a:lnTo>
                    <a:pt x="82740" y="831138"/>
                  </a:lnTo>
                  <a:lnTo>
                    <a:pt x="79336" y="834313"/>
                  </a:lnTo>
                  <a:lnTo>
                    <a:pt x="77114" y="836307"/>
                  </a:lnTo>
                  <a:lnTo>
                    <a:pt x="76441" y="838784"/>
                  </a:lnTo>
                  <a:lnTo>
                    <a:pt x="76466" y="839762"/>
                  </a:lnTo>
                  <a:lnTo>
                    <a:pt x="76454" y="839889"/>
                  </a:lnTo>
                  <a:lnTo>
                    <a:pt x="77038" y="839558"/>
                  </a:lnTo>
                  <a:lnTo>
                    <a:pt x="84988" y="830376"/>
                  </a:lnTo>
                  <a:close/>
                </a:path>
                <a:path w="1109345" h="2051050">
                  <a:moveTo>
                    <a:pt x="88036" y="1154150"/>
                  </a:moveTo>
                  <a:lnTo>
                    <a:pt x="88023" y="1154023"/>
                  </a:lnTo>
                  <a:lnTo>
                    <a:pt x="87718" y="1154290"/>
                  </a:lnTo>
                  <a:lnTo>
                    <a:pt x="88036" y="1154150"/>
                  </a:lnTo>
                  <a:close/>
                </a:path>
                <a:path w="1109345" h="2051050">
                  <a:moveTo>
                    <a:pt x="95796" y="1151331"/>
                  </a:moveTo>
                  <a:lnTo>
                    <a:pt x="94627" y="1151483"/>
                  </a:lnTo>
                  <a:lnTo>
                    <a:pt x="93218" y="1152017"/>
                  </a:lnTo>
                  <a:lnTo>
                    <a:pt x="91770" y="1152613"/>
                  </a:lnTo>
                  <a:lnTo>
                    <a:pt x="93459" y="1153375"/>
                  </a:lnTo>
                  <a:lnTo>
                    <a:pt x="91757" y="1152613"/>
                  </a:lnTo>
                  <a:lnTo>
                    <a:pt x="89230" y="1153706"/>
                  </a:lnTo>
                  <a:lnTo>
                    <a:pt x="88036" y="1154150"/>
                  </a:lnTo>
                  <a:lnTo>
                    <a:pt x="88188" y="1154823"/>
                  </a:lnTo>
                  <a:lnTo>
                    <a:pt x="88303" y="1155026"/>
                  </a:lnTo>
                  <a:lnTo>
                    <a:pt x="88430" y="1155903"/>
                  </a:lnTo>
                  <a:lnTo>
                    <a:pt x="88265" y="1156690"/>
                  </a:lnTo>
                  <a:lnTo>
                    <a:pt x="85572" y="1158405"/>
                  </a:lnTo>
                  <a:lnTo>
                    <a:pt x="89471" y="1157198"/>
                  </a:lnTo>
                  <a:lnTo>
                    <a:pt x="90779" y="1155903"/>
                  </a:lnTo>
                  <a:lnTo>
                    <a:pt x="91770" y="1155026"/>
                  </a:lnTo>
                  <a:lnTo>
                    <a:pt x="93573" y="1153375"/>
                  </a:lnTo>
                  <a:lnTo>
                    <a:pt x="95796" y="1151331"/>
                  </a:lnTo>
                  <a:close/>
                </a:path>
                <a:path w="1109345" h="2051050">
                  <a:moveTo>
                    <a:pt x="165265" y="1109611"/>
                  </a:moveTo>
                  <a:lnTo>
                    <a:pt x="161480" y="1108367"/>
                  </a:lnTo>
                  <a:lnTo>
                    <a:pt x="161226" y="1108621"/>
                  </a:lnTo>
                  <a:lnTo>
                    <a:pt x="160782" y="1108938"/>
                  </a:lnTo>
                  <a:lnTo>
                    <a:pt x="161251" y="1109662"/>
                  </a:lnTo>
                  <a:lnTo>
                    <a:pt x="158584" y="1111605"/>
                  </a:lnTo>
                  <a:lnTo>
                    <a:pt x="161099" y="1111529"/>
                  </a:lnTo>
                  <a:lnTo>
                    <a:pt x="162801" y="1110792"/>
                  </a:lnTo>
                  <a:lnTo>
                    <a:pt x="163664" y="1110513"/>
                  </a:lnTo>
                  <a:lnTo>
                    <a:pt x="165265" y="1109611"/>
                  </a:lnTo>
                  <a:close/>
                </a:path>
                <a:path w="1109345" h="2051050">
                  <a:moveTo>
                    <a:pt x="238594" y="1110234"/>
                  </a:moveTo>
                  <a:lnTo>
                    <a:pt x="238480" y="1109891"/>
                  </a:lnTo>
                  <a:lnTo>
                    <a:pt x="236093" y="1109764"/>
                  </a:lnTo>
                  <a:lnTo>
                    <a:pt x="231216" y="1111719"/>
                  </a:lnTo>
                  <a:lnTo>
                    <a:pt x="228854" y="1113612"/>
                  </a:lnTo>
                  <a:lnTo>
                    <a:pt x="228917" y="1113751"/>
                  </a:lnTo>
                  <a:lnTo>
                    <a:pt x="228815" y="1113917"/>
                  </a:lnTo>
                  <a:lnTo>
                    <a:pt x="228815" y="1114171"/>
                  </a:lnTo>
                  <a:lnTo>
                    <a:pt x="230670" y="1114285"/>
                  </a:lnTo>
                  <a:lnTo>
                    <a:pt x="236512" y="1111999"/>
                  </a:lnTo>
                  <a:lnTo>
                    <a:pt x="238594" y="1110234"/>
                  </a:lnTo>
                  <a:close/>
                </a:path>
                <a:path w="1109345" h="2051050">
                  <a:moveTo>
                    <a:pt x="248285" y="1088618"/>
                  </a:moveTo>
                  <a:lnTo>
                    <a:pt x="248158" y="1088618"/>
                  </a:lnTo>
                  <a:lnTo>
                    <a:pt x="247954" y="1088656"/>
                  </a:lnTo>
                  <a:lnTo>
                    <a:pt x="247827" y="1088732"/>
                  </a:lnTo>
                  <a:lnTo>
                    <a:pt x="248285" y="1088618"/>
                  </a:lnTo>
                  <a:close/>
                </a:path>
                <a:path w="1109345" h="2051050">
                  <a:moveTo>
                    <a:pt x="250317" y="1962569"/>
                  </a:moveTo>
                  <a:lnTo>
                    <a:pt x="243763" y="1969681"/>
                  </a:lnTo>
                  <a:lnTo>
                    <a:pt x="243471" y="1970201"/>
                  </a:lnTo>
                  <a:lnTo>
                    <a:pt x="244005" y="1969973"/>
                  </a:lnTo>
                  <a:lnTo>
                    <a:pt x="244436" y="1969947"/>
                  </a:lnTo>
                  <a:lnTo>
                    <a:pt x="246164" y="1968296"/>
                  </a:lnTo>
                  <a:lnTo>
                    <a:pt x="247472" y="1966925"/>
                  </a:lnTo>
                  <a:lnTo>
                    <a:pt x="249237" y="1964956"/>
                  </a:lnTo>
                  <a:lnTo>
                    <a:pt x="249961" y="1963877"/>
                  </a:lnTo>
                  <a:lnTo>
                    <a:pt x="250317" y="1962569"/>
                  </a:lnTo>
                  <a:close/>
                </a:path>
                <a:path w="1109345" h="2051050">
                  <a:moveTo>
                    <a:pt x="256374" y="1083767"/>
                  </a:moveTo>
                  <a:lnTo>
                    <a:pt x="256108" y="1083411"/>
                  </a:lnTo>
                  <a:lnTo>
                    <a:pt x="255663" y="1082865"/>
                  </a:lnTo>
                  <a:lnTo>
                    <a:pt x="253631" y="1083830"/>
                  </a:lnTo>
                  <a:lnTo>
                    <a:pt x="246354" y="1087031"/>
                  </a:lnTo>
                  <a:lnTo>
                    <a:pt x="242951" y="1088732"/>
                  </a:lnTo>
                  <a:lnTo>
                    <a:pt x="243878" y="1089025"/>
                  </a:lnTo>
                  <a:lnTo>
                    <a:pt x="245948" y="1089050"/>
                  </a:lnTo>
                  <a:lnTo>
                    <a:pt x="247015" y="1088809"/>
                  </a:lnTo>
                  <a:lnTo>
                    <a:pt x="247954" y="1088656"/>
                  </a:lnTo>
                  <a:lnTo>
                    <a:pt x="254850" y="1084567"/>
                  </a:lnTo>
                  <a:lnTo>
                    <a:pt x="256374" y="1083767"/>
                  </a:lnTo>
                  <a:close/>
                </a:path>
                <a:path w="1109345" h="2051050">
                  <a:moveTo>
                    <a:pt x="270891" y="757631"/>
                  </a:moveTo>
                  <a:lnTo>
                    <a:pt x="260832" y="762812"/>
                  </a:lnTo>
                  <a:lnTo>
                    <a:pt x="261747" y="762635"/>
                  </a:lnTo>
                  <a:lnTo>
                    <a:pt x="262699" y="762139"/>
                  </a:lnTo>
                  <a:lnTo>
                    <a:pt x="263880" y="761555"/>
                  </a:lnTo>
                  <a:lnTo>
                    <a:pt x="264845" y="759891"/>
                  </a:lnTo>
                  <a:lnTo>
                    <a:pt x="267703" y="758786"/>
                  </a:lnTo>
                  <a:lnTo>
                    <a:pt x="270814" y="757669"/>
                  </a:lnTo>
                  <a:close/>
                </a:path>
                <a:path w="1109345" h="2051050">
                  <a:moveTo>
                    <a:pt x="277190" y="822604"/>
                  </a:moveTo>
                  <a:lnTo>
                    <a:pt x="275018" y="823468"/>
                  </a:lnTo>
                  <a:lnTo>
                    <a:pt x="272999" y="825830"/>
                  </a:lnTo>
                  <a:lnTo>
                    <a:pt x="272796" y="826287"/>
                  </a:lnTo>
                  <a:lnTo>
                    <a:pt x="273189" y="826312"/>
                  </a:lnTo>
                  <a:lnTo>
                    <a:pt x="273583" y="826185"/>
                  </a:lnTo>
                  <a:lnTo>
                    <a:pt x="274218" y="825893"/>
                  </a:lnTo>
                  <a:lnTo>
                    <a:pt x="274751" y="825474"/>
                  </a:lnTo>
                  <a:lnTo>
                    <a:pt x="277190" y="822604"/>
                  </a:lnTo>
                  <a:close/>
                </a:path>
                <a:path w="1109345" h="2051050">
                  <a:moveTo>
                    <a:pt x="278193" y="821524"/>
                  </a:moveTo>
                  <a:lnTo>
                    <a:pt x="277634" y="822083"/>
                  </a:lnTo>
                  <a:lnTo>
                    <a:pt x="277190" y="822604"/>
                  </a:lnTo>
                  <a:lnTo>
                    <a:pt x="277926" y="822312"/>
                  </a:lnTo>
                  <a:lnTo>
                    <a:pt x="278193" y="821524"/>
                  </a:lnTo>
                  <a:close/>
                </a:path>
                <a:path w="1109345" h="2051050">
                  <a:moveTo>
                    <a:pt x="282829" y="815873"/>
                  </a:moveTo>
                  <a:lnTo>
                    <a:pt x="279819" y="816673"/>
                  </a:lnTo>
                  <a:lnTo>
                    <a:pt x="278193" y="821524"/>
                  </a:lnTo>
                  <a:lnTo>
                    <a:pt x="280708" y="818997"/>
                  </a:lnTo>
                  <a:lnTo>
                    <a:pt x="282829" y="815873"/>
                  </a:lnTo>
                  <a:close/>
                </a:path>
                <a:path w="1109345" h="2051050">
                  <a:moveTo>
                    <a:pt x="360768" y="1069860"/>
                  </a:moveTo>
                  <a:lnTo>
                    <a:pt x="356044" y="1069809"/>
                  </a:lnTo>
                  <a:lnTo>
                    <a:pt x="355409" y="1069784"/>
                  </a:lnTo>
                  <a:lnTo>
                    <a:pt x="355688" y="1069047"/>
                  </a:lnTo>
                  <a:lnTo>
                    <a:pt x="352323" y="1071003"/>
                  </a:lnTo>
                  <a:lnTo>
                    <a:pt x="350989" y="1071943"/>
                  </a:lnTo>
                  <a:lnTo>
                    <a:pt x="349300" y="1073492"/>
                  </a:lnTo>
                  <a:lnTo>
                    <a:pt x="350735" y="1073162"/>
                  </a:lnTo>
                  <a:lnTo>
                    <a:pt x="352069" y="1072794"/>
                  </a:lnTo>
                  <a:lnTo>
                    <a:pt x="358381" y="1071092"/>
                  </a:lnTo>
                  <a:lnTo>
                    <a:pt x="359029" y="1070889"/>
                  </a:lnTo>
                  <a:lnTo>
                    <a:pt x="359956" y="1070292"/>
                  </a:lnTo>
                  <a:lnTo>
                    <a:pt x="360768" y="1069860"/>
                  </a:lnTo>
                  <a:close/>
                </a:path>
                <a:path w="1109345" h="2051050">
                  <a:moveTo>
                    <a:pt x="377266" y="953808"/>
                  </a:moveTo>
                  <a:lnTo>
                    <a:pt x="374929" y="954278"/>
                  </a:lnTo>
                  <a:lnTo>
                    <a:pt x="372732" y="954595"/>
                  </a:lnTo>
                  <a:lnTo>
                    <a:pt x="368185" y="955776"/>
                  </a:lnTo>
                  <a:lnTo>
                    <a:pt x="366585" y="956703"/>
                  </a:lnTo>
                  <a:lnTo>
                    <a:pt x="366915" y="957275"/>
                  </a:lnTo>
                  <a:lnTo>
                    <a:pt x="367360" y="958049"/>
                  </a:lnTo>
                  <a:lnTo>
                    <a:pt x="368947" y="958227"/>
                  </a:lnTo>
                  <a:lnTo>
                    <a:pt x="372465" y="957211"/>
                  </a:lnTo>
                  <a:lnTo>
                    <a:pt x="372198" y="957414"/>
                  </a:lnTo>
                  <a:lnTo>
                    <a:pt x="372491" y="957211"/>
                  </a:lnTo>
                  <a:lnTo>
                    <a:pt x="377266" y="953808"/>
                  </a:lnTo>
                  <a:close/>
                </a:path>
                <a:path w="1109345" h="2051050">
                  <a:moveTo>
                    <a:pt x="386829" y="999566"/>
                  </a:moveTo>
                  <a:lnTo>
                    <a:pt x="386499" y="999769"/>
                  </a:lnTo>
                  <a:lnTo>
                    <a:pt x="386715" y="999680"/>
                  </a:lnTo>
                  <a:close/>
                </a:path>
                <a:path w="1109345" h="2051050">
                  <a:moveTo>
                    <a:pt x="395439" y="1013206"/>
                  </a:moveTo>
                  <a:lnTo>
                    <a:pt x="395160" y="1013421"/>
                  </a:lnTo>
                  <a:lnTo>
                    <a:pt x="395287" y="1013371"/>
                  </a:lnTo>
                  <a:lnTo>
                    <a:pt x="395439" y="1013206"/>
                  </a:lnTo>
                  <a:close/>
                </a:path>
                <a:path w="1109345" h="2051050">
                  <a:moveTo>
                    <a:pt x="397459" y="996759"/>
                  </a:moveTo>
                  <a:lnTo>
                    <a:pt x="397306" y="996683"/>
                  </a:lnTo>
                  <a:lnTo>
                    <a:pt x="396189" y="996213"/>
                  </a:lnTo>
                  <a:lnTo>
                    <a:pt x="393382" y="997153"/>
                  </a:lnTo>
                  <a:lnTo>
                    <a:pt x="390639" y="998131"/>
                  </a:lnTo>
                  <a:lnTo>
                    <a:pt x="386829" y="999642"/>
                  </a:lnTo>
                  <a:lnTo>
                    <a:pt x="386956" y="999947"/>
                  </a:lnTo>
                  <a:lnTo>
                    <a:pt x="386880" y="1000379"/>
                  </a:lnTo>
                  <a:lnTo>
                    <a:pt x="387489" y="1000417"/>
                  </a:lnTo>
                  <a:lnTo>
                    <a:pt x="389559" y="1000607"/>
                  </a:lnTo>
                  <a:lnTo>
                    <a:pt x="392582" y="999566"/>
                  </a:lnTo>
                  <a:lnTo>
                    <a:pt x="396519" y="997445"/>
                  </a:lnTo>
                  <a:lnTo>
                    <a:pt x="397459" y="996759"/>
                  </a:lnTo>
                  <a:close/>
                </a:path>
                <a:path w="1109345" h="2051050">
                  <a:moveTo>
                    <a:pt x="403021" y="1011428"/>
                  </a:moveTo>
                  <a:lnTo>
                    <a:pt x="401485" y="1011428"/>
                  </a:lnTo>
                  <a:lnTo>
                    <a:pt x="398043" y="1012278"/>
                  </a:lnTo>
                  <a:lnTo>
                    <a:pt x="396582" y="1012901"/>
                  </a:lnTo>
                  <a:lnTo>
                    <a:pt x="395287" y="1013371"/>
                  </a:lnTo>
                  <a:lnTo>
                    <a:pt x="392925" y="1015961"/>
                  </a:lnTo>
                  <a:lnTo>
                    <a:pt x="392176" y="1016977"/>
                  </a:lnTo>
                  <a:lnTo>
                    <a:pt x="393052" y="1016685"/>
                  </a:lnTo>
                  <a:lnTo>
                    <a:pt x="394055" y="1016444"/>
                  </a:lnTo>
                  <a:lnTo>
                    <a:pt x="396760" y="1015085"/>
                  </a:lnTo>
                  <a:lnTo>
                    <a:pt x="399021" y="1013993"/>
                  </a:lnTo>
                  <a:lnTo>
                    <a:pt x="400646" y="1012952"/>
                  </a:lnTo>
                  <a:lnTo>
                    <a:pt x="403021" y="1011428"/>
                  </a:lnTo>
                  <a:close/>
                </a:path>
                <a:path w="1109345" h="2051050">
                  <a:moveTo>
                    <a:pt x="432930" y="1043825"/>
                  </a:moveTo>
                  <a:lnTo>
                    <a:pt x="428180" y="1044448"/>
                  </a:lnTo>
                  <a:lnTo>
                    <a:pt x="427151" y="1044524"/>
                  </a:lnTo>
                  <a:lnTo>
                    <a:pt x="427443" y="1043546"/>
                  </a:lnTo>
                  <a:lnTo>
                    <a:pt x="424167" y="1045235"/>
                  </a:lnTo>
                  <a:lnTo>
                    <a:pt x="423926" y="1046111"/>
                  </a:lnTo>
                  <a:lnTo>
                    <a:pt x="423849" y="1046645"/>
                  </a:lnTo>
                  <a:lnTo>
                    <a:pt x="423621" y="1047965"/>
                  </a:lnTo>
                  <a:lnTo>
                    <a:pt x="425259" y="1047711"/>
                  </a:lnTo>
                  <a:lnTo>
                    <a:pt x="429666" y="1045705"/>
                  </a:lnTo>
                  <a:lnTo>
                    <a:pt x="430885" y="1045171"/>
                  </a:lnTo>
                  <a:lnTo>
                    <a:pt x="431838" y="1044460"/>
                  </a:lnTo>
                  <a:lnTo>
                    <a:pt x="432930" y="1043825"/>
                  </a:lnTo>
                  <a:close/>
                </a:path>
                <a:path w="1109345" h="2051050">
                  <a:moveTo>
                    <a:pt x="433412" y="282727"/>
                  </a:moveTo>
                  <a:lnTo>
                    <a:pt x="432892" y="281825"/>
                  </a:lnTo>
                  <a:lnTo>
                    <a:pt x="432168" y="280454"/>
                  </a:lnTo>
                  <a:lnTo>
                    <a:pt x="429298" y="284505"/>
                  </a:lnTo>
                  <a:lnTo>
                    <a:pt x="427113" y="286931"/>
                  </a:lnTo>
                  <a:lnTo>
                    <a:pt x="424167" y="289471"/>
                  </a:lnTo>
                  <a:lnTo>
                    <a:pt x="423646" y="289953"/>
                  </a:lnTo>
                  <a:lnTo>
                    <a:pt x="422770" y="291134"/>
                  </a:lnTo>
                  <a:lnTo>
                    <a:pt x="422783" y="291350"/>
                  </a:lnTo>
                  <a:lnTo>
                    <a:pt x="422744" y="291973"/>
                  </a:lnTo>
                  <a:lnTo>
                    <a:pt x="423672" y="291439"/>
                  </a:lnTo>
                  <a:lnTo>
                    <a:pt x="424764" y="290499"/>
                  </a:lnTo>
                  <a:lnTo>
                    <a:pt x="427939" y="287540"/>
                  </a:lnTo>
                  <a:lnTo>
                    <a:pt x="429971" y="285584"/>
                  </a:lnTo>
                  <a:lnTo>
                    <a:pt x="433412" y="282727"/>
                  </a:lnTo>
                  <a:close/>
                </a:path>
                <a:path w="1109345" h="2051050">
                  <a:moveTo>
                    <a:pt x="458089" y="259194"/>
                  </a:moveTo>
                  <a:lnTo>
                    <a:pt x="457987" y="258978"/>
                  </a:lnTo>
                  <a:lnTo>
                    <a:pt x="457682" y="258991"/>
                  </a:lnTo>
                  <a:lnTo>
                    <a:pt x="448513" y="268897"/>
                  </a:lnTo>
                  <a:lnTo>
                    <a:pt x="448602" y="269113"/>
                  </a:lnTo>
                  <a:lnTo>
                    <a:pt x="448945" y="268935"/>
                  </a:lnTo>
                  <a:lnTo>
                    <a:pt x="449148" y="268884"/>
                  </a:lnTo>
                  <a:lnTo>
                    <a:pt x="451523" y="265404"/>
                  </a:lnTo>
                  <a:lnTo>
                    <a:pt x="455295" y="263283"/>
                  </a:lnTo>
                  <a:lnTo>
                    <a:pt x="457936" y="259524"/>
                  </a:lnTo>
                  <a:lnTo>
                    <a:pt x="458089" y="259194"/>
                  </a:lnTo>
                  <a:close/>
                </a:path>
                <a:path w="1109345" h="2051050">
                  <a:moveTo>
                    <a:pt x="479298" y="1054366"/>
                  </a:moveTo>
                  <a:lnTo>
                    <a:pt x="478586" y="1054036"/>
                  </a:lnTo>
                  <a:lnTo>
                    <a:pt x="477862" y="1053680"/>
                  </a:lnTo>
                  <a:lnTo>
                    <a:pt x="475843" y="1054404"/>
                  </a:lnTo>
                  <a:lnTo>
                    <a:pt x="471919" y="1055941"/>
                  </a:lnTo>
                  <a:lnTo>
                    <a:pt x="471131" y="1056627"/>
                  </a:lnTo>
                  <a:lnTo>
                    <a:pt x="471436" y="1057109"/>
                  </a:lnTo>
                  <a:lnTo>
                    <a:pt x="471652" y="1057643"/>
                  </a:lnTo>
                  <a:lnTo>
                    <a:pt x="472973" y="1057706"/>
                  </a:lnTo>
                  <a:lnTo>
                    <a:pt x="476275" y="1056576"/>
                  </a:lnTo>
                  <a:lnTo>
                    <a:pt x="479298" y="1054366"/>
                  </a:lnTo>
                  <a:close/>
                </a:path>
                <a:path w="1109345" h="2051050">
                  <a:moveTo>
                    <a:pt x="514629" y="1032154"/>
                  </a:moveTo>
                  <a:lnTo>
                    <a:pt x="513981" y="1032243"/>
                  </a:lnTo>
                  <a:lnTo>
                    <a:pt x="513283" y="1032256"/>
                  </a:lnTo>
                  <a:lnTo>
                    <a:pt x="510844" y="1033132"/>
                  </a:lnTo>
                  <a:lnTo>
                    <a:pt x="503618" y="1037031"/>
                  </a:lnTo>
                  <a:lnTo>
                    <a:pt x="505040" y="1036967"/>
                  </a:lnTo>
                  <a:lnTo>
                    <a:pt x="507644" y="1036472"/>
                  </a:lnTo>
                  <a:lnTo>
                    <a:pt x="508901" y="1036040"/>
                  </a:lnTo>
                  <a:lnTo>
                    <a:pt x="510070" y="1035710"/>
                  </a:lnTo>
                  <a:lnTo>
                    <a:pt x="510070" y="1035837"/>
                  </a:lnTo>
                  <a:lnTo>
                    <a:pt x="510425" y="1035596"/>
                  </a:lnTo>
                  <a:lnTo>
                    <a:pt x="510082" y="1035685"/>
                  </a:lnTo>
                  <a:lnTo>
                    <a:pt x="510120" y="1035088"/>
                  </a:lnTo>
                  <a:lnTo>
                    <a:pt x="509981" y="1034516"/>
                  </a:lnTo>
                  <a:lnTo>
                    <a:pt x="512343" y="1033335"/>
                  </a:lnTo>
                  <a:lnTo>
                    <a:pt x="514629" y="1032154"/>
                  </a:lnTo>
                  <a:close/>
                </a:path>
                <a:path w="1109345" h="2051050">
                  <a:moveTo>
                    <a:pt x="541515" y="1046734"/>
                  </a:moveTo>
                  <a:lnTo>
                    <a:pt x="541007" y="1045768"/>
                  </a:lnTo>
                  <a:lnTo>
                    <a:pt x="538988" y="1045591"/>
                  </a:lnTo>
                  <a:lnTo>
                    <a:pt x="535774" y="1046010"/>
                  </a:lnTo>
                  <a:lnTo>
                    <a:pt x="532777" y="1046391"/>
                  </a:lnTo>
                  <a:lnTo>
                    <a:pt x="528815" y="1047546"/>
                  </a:lnTo>
                  <a:lnTo>
                    <a:pt x="528904" y="1048880"/>
                  </a:lnTo>
                  <a:lnTo>
                    <a:pt x="531634" y="1048054"/>
                  </a:lnTo>
                  <a:lnTo>
                    <a:pt x="541515" y="1046734"/>
                  </a:lnTo>
                  <a:close/>
                </a:path>
                <a:path w="1109345" h="2051050">
                  <a:moveTo>
                    <a:pt x="542074" y="1046657"/>
                  </a:moveTo>
                  <a:lnTo>
                    <a:pt x="541705" y="1046695"/>
                  </a:lnTo>
                  <a:lnTo>
                    <a:pt x="541515" y="1046734"/>
                  </a:lnTo>
                  <a:lnTo>
                    <a:pt x="541743" y="1046797"/>
                  </a:lnTo>
                  <a:lnTo>
                    <a:pt x="541934" y="1046759"/>
                  </a:lnTo>
                  <a:lnTo>
                    <a:pt x="542074" y="1046657"/>
                  </a:lnTo>
                  <a:close/>
                </a:path>
                <a:path w="1109345" h="2051050">
                  <a:moveTo>
                    <a:pt x="545058" y="2009063"/>
                  </a:moveTo>
                  <a:lnTo>
                    <a:pt x="544499" y="2009063"/>
                  </a:lnTo>
                  <a:lnTo>
                    <a:pt x="544233" y="2008708"/>
                  </a:lnTo>
                  <a:lnTo>
                    <a:pt x="543852" y="2008581"/>
                  </a:lnTo>
                  <a:lnTo>
                    <a:pt x="543585" y="2008124"/>
                  </a:lnTo>
                  <a:lnTo>
                    <a:pt x="542823" y="2008352"/>
                  </a:lnTo>
                  <a:lnTo>
                    <a:pt x="541820" y="2008619"/>
                  </a:lnTo>
                  <a:lnTo>
                    <a:pt x="540397" y="2010498"/>
                  </a:lnTo>
                  <a:lnTo>
                    <a:pt x="539356" y="2011845"/>
                  </a:lnTo>
                  <a:lnTo>
                    <a:pt x="538124" y="2013445"/>
                  </a:lnTo>
                  <a:lnTo>
                    <a:pt x="538835" y="2013254"/>
                  </a:lnTo>
                  <a:lnTo>
                    <a:pt x="540321" y="2012721"/>
                  </a:lnTo>
                  <a:lnTo>
                    <a:pt x="541185" y="2012391"/>
                  </a:lnTo>
                  <a:lnTo>
                    <a:pt x="542175" y="2011845"/>
                  </a:lnTo>
                  <a:lnTo>
                    <a:pt x="542594" y="2011641"/>
                  </a:lnTo>
                  <a:lnTo>
                    <a:pt x="543433" y="2011006"/>
                  </a:lnTo>
                  <a:lnTo>
                    <a:pt x="545058" y="2009063"/>
                  </a:lnTo>
                  <a:close/>
                </a:path>
                <a:path w="1109345" h="2051050">
                  <a:moveTo>
                    <a:pt x="554062" y="2016988"/>
                  </a:moveTo>
                  <a:lnTo>
                    <a:pt x="553377" y="2017001"/>
                  </a:lnTo>
                  <a:lnTo>
                    <a:pt x="550494" y="2018525"/>
                  </a:lnTo>
                  <a:lnTo>
                    <a:pt x="549262" y="2020570"/>
                  </a:lnTo>
                  <a:lnTo>
                    <a:pt x="547852" y="2022373"/>
                  </a:lnTo>
                  <a:lnTo>
                    <a:pt x="546963" y="2023554"/>
                  </a:lnTo>
                  <a:lnTo>
                    <a:pt x="546176" y="2024634"/>
                  </a:lnTo>
                  <a:lnTo>
                    <a:pt x="547052" y="2024507"/>
                  </a:lnTo>
                  <a:lnTo>
                    <a:pt x="548208" y="2023808"/>
                  </a:lnTo>
                  <a:lnTo>
                    <a:pt x="549236" y="2023668"/>
                  </a:lnTo>
                  <a:lnTo>
                    <a:pt x="552005" y="2020582"/>
                  </a:lnTo>
                  <a:lnTo>
                    <a:pt x="552958" y="2019211"/>
                  </a:lnTo>
                  <a:lnTo>
                    <a:pt x="554062" y="2016988"/>
                  </a:lnTo>
                  <a:close/>
                </a:path>
                <a:path w="1109345" h="2051050">
                  <a:moveTo>
                    <a:pt x="563130" y="373938"/>
                  </a:moveTo>
                  <a:lnTo>
                    <a:pt x="562864" y="373900"/>
                  </a:lnTo>
                  <a:lnTo>
                    <a:pt x="561555" y="373545"/>
                  </a:lnTo>
                  <a:lnTo>
                    <a:pt x="559041" y="375488"/>
                  </a:lnTo>
                  <a:lnTo>
                    <a:pt x="555929" y="378625"/>
                  </a:lnTo>
                  <a:lnTo>
                    <a:pt x="554342" y="380784"/>
                  </a:lnTo>
                  <a:lnTo>
                    <a:pt x="554647" y="380822"/>
                  </a:lnTo>
                  <a:lnTo>
                    <a:pt x="563118" y="374396"/>
                  </a:lnTo>
                  <a:lnTo>
                    <a:pt x="563130" y="373938"/>
                  </a:lnTo>
                  <a:close/>
                </a:path>
                <a:path w="1109345" h="2051050">
                  <a:moveTo>
                    <a:pt x="573011" y="2002053"/>
                  </a:moveTo>
                  <a:lnTo>
                    <a:pt x="569226" y="2005342"/>
                  </a:lnTo>
                  <a:lnTo>
                    <a:pt x="567944" y="2005507"/>
                  </a:lnTo>
                  <a:lnTo>
                    <a:pt x="565670" y="2007933"/>
                  </a:lnTo>
                  <a:lnTo>
                    <a:pt x="563803" y="2010117"/>
                  </a:lnTo>
                  <a:lnTo>
                    <a:pt x="564172" y="2009902"/>
                  </a:lnTo>
                  <a:lnTo>
                    <a:pt x="564540" y="2009813"/>
                  </a:lnTo>
                  <a:lnTo>
                    <a:pt x="567042" y="2007235"/>
                  </a:lnTo>
                  <a:lnTo>
                    <a:pt x="567867" y="2008073"/>
                  </a:lnTo>
                  <a:lnTo>
                    <a:pt x="570890" y="2004568"/>
                  </a:lnTo>
                  <a:lnTo>
                    <a:pt x="573011" y="2002053"/>
                  </a:lnTo>
                  <a:close/>
                </a:path>
                <a:path w="1109345" h="2051050">
                  <a:moveTo>
                    <a:pt x="634453" y="2043988"/>
                  </a:moveTo>
                  <a:lnTo>
                    <a:pt x="633971" y="2044014"/>
                  </a:lnTo>
                  <a:lnTo>
                    <a:pt x="632129" y="2043785"/>
                  </a:lnTo>
                  <a:lnTo>
                    <a:pt x="631342" y="2043772"/>
                  </a:lnTo>
                  <a:lnTo>
                    <a:pt x="630212" y="2044649"/>
                  </a:lnTo>
                  <a:lnTo>
                    <a:pt x="629069" y="2046528"/>
                  </a:lnTo>
                  <a:lnTo>
                    <a:pt x="628065" y="2048154"/>
                  </a:lnTo>
                  <a:lnTo>
                    <a:pt x="626440" y="2050465"/>
                  </a:lnTo>
                  <a:lnTo>
                    <a:pt x="628878" y="2049513"/>
                  </a:lnTo>
                  <a:lnTo>
                    <a:pt x="630034" y="2048789"/>
                  </a:lnTo>
                  <a:lnTo>
                    <a:pt x="631164" y="2047989"/>
                  </a:lnTo>
                  <a:lnTo>
                    <a:pt x="631647" y="2047671"/>
                  </a:lnTo>
                  <a:lnTo>
                    <a:pt x="632510" y="2046732"/>
                  </a:lnTo>
                  <a:lnTo>
                    <a:pt x="634111" y="2044776"/>
                  </a:lnTo>
                  <a:lnTo>
                    <a:pt x="634453" y="2043988"/>
                  </a:lnTo>
                  <a:close/>
                </a:path>
                <a:path w="1109345" h="2051050">
                  <a:moveTo>
                    <a:pt x="664019" y="49403"/>
                  </a:moveTo>
                  <a:lnTo>
                    <a:pt x="663854" y="49466"/>
                  </a:lnTo>
                  <a:lnTo>
                    <a:pt x="662571" y="49872"/>
                  </a:lnTo>
                  <a:lnTo>
                    <a:pt x="660679" y="51866"/>
                  </a:lnTo>
                  <a:lnTo>
                    <a:pt x="658964" y="53479"/>
                  </a:lnTo>
                  <a:lnTo>
                    <a:pt x="655269" y="57188"/>
                  </a:lnTo>
                  <a:lnTo>
                    <a:pt x="655091" y="57188"/>
                  </a:lnTo>
                  <a:lnTo>
                    <a:pt x="654850" y="57607"/>
                  </a:lnTo>
                  <a:lnTo>
                    <a:pt x="655281" y="57188"/>
                  </a:lnTo>
                  <a:lnTo>
                    <a:pt x="655878" y="57175"/>
                  </a:lnTo>
                  <a:lnTo>
                    <a:pt x="656374" y="57353"/>
                  </a:lnTo>
                  <a:lnTo>
                    <a:pt x="657288" y="56845"/>
                  </a:lnTo>
                  <a:lnTo>
                    <a:pt x="659384" y="55702"/>
                  </a:lnTo>
                  <a:lnTo>
                    <a:pt x="661238" y="53187"/>
                  </a:lnTo>
                  <a:lnTo>
                    <a:pt x="663473" y="50482"/>
                  </a:lnTo>
                  <a:lnTo>
                    <a:pt x="664019" y="49403"/>
                  </a:lnTo>
                  <a:close/>
                </a:path>
                <a:path w="1109345" h="2051050">
                  <a:moveTo>
                    <a:pt x="682015" y="1012418"/>
                  </a:moveTo>
                  <a:lnTo>
                    <a:pt x="681393" y="1011491"/>
                  </a:lnTo>
                  <a:lnTo>
                    <a:pt x="679907" y="1011593"/>
                  </a:lnTo>
                  <a:lnTo>
                    <a:pt x="679183" y="1011948"/>
                  </a:lnTo>
                  <a:lnTo>
                    <a:pt x="676135" y="1013574"/>
                  </a:lnTo>
                  <a:lnTo>
                    <a:pt x="673519" y="1015187"/>
                  </a:lnTo>
                  <a:lnTo>
                    <a:pt x="670814" y="1016787"/>
                  </a:lnTo>
                  <a:lnTo>
                    <a:pt x="671182" y="1016876"/>
                  </a:lnTo>
                  <a:lnTo>
                    <a:pt x="671449" y="1016812"/>
                  </a:lnTo>
                  <a:lnTo>
                    <a:pt x="674331" y="1016088"/>
                  </a:lnTo>
                  <a:lnTo>
                    <a:pt x="676681" y="1014933"/>
                  </a:lnTo>
                  <a:lnTo>
                    <a:pt x="680847" y="1013155"/>
                  </a:lnTo>
                  <a:lnTo>
                    <a:pt x="682015" y="1012418"/>
                  </a:lnTo>
                  <a:close/>
                </a:path>
                <a:path w="1109345" h="2051050">
                  <a:moveTo>
                    <a:pt x="694791" y="560552"/>
                  </a:moveTo>
                  <a:lnTo>
                    <a:pt x="694563" y="560463"/>
                  </a:lnTo>
                  <a:lnTo>
                    <a:pt x="690702" y="563384"/>
                  </a:lnTo>
                  <a:lnTo>
                    <a:pt x="687095" y="565975"/>
                  </a:lnTo>
                  <a:lnTo>
                    <a:pt x="682815" y="570611"/>
                  </a:lnTo>
                  <a:lnTo>
                    <a:pt x="682485" y="571106"/>
                  </a:lnTo>
                  <a:lnTo>
                    <a:pt x="682409" y="571322"/>
                  </a:lnTo>
                  <a:lnTo>
                    <a:pt x="682345" y="571487"/>
                  </a:lnTo>
                  <a:lnTo>
                    <a:pt x="682675" y="571411"/>
                  </a:lnTo>
                  <a:lnTo>
                    <a:pt x="686485" y="568680"/>
                  </a:lnTo>
                  <a:lnTo>
                    <a:pt x="690016" y="566305"/>
                  </a:lnTo>
                  <a:lnTo>
                    <a:pt x="693991" y="561644"/>
                  </a:lnTo>
                  <a:lnTo>
                    <a:pt x="694791" y="560552"/>
                  </a:lnTo>
                  <a:close/>
                </a:path>
                <a:path w="1109345" h="2051050">
                  <a:moveTo>
                    <a:pt x="696074" y="596"/>
                  </a:moveTo>
                  <a:lnTo>
                    <a:pt x="686308" y="9461"/>
                  </a:lnTo>
                  <a:lnTo>
                    <a:pt x="687120" y="8915"/>
                  </a:lnTo>
                  <a:lnTo>
                    <a:pt x="696074" y="596"/>
                  </a:lnTo>
                  <a:close/>
                </a:path>
                <a:path w="1109345" h="2051050">
                  <a:moveTo>
                    <a:pt x="696709" y="0"/>
                  </a:moveTo>
                  <a:lnTo>
                    <a:pt x="696074" y="596"/>
                  </a:lnTo>
                  <a:lnTo>
                    <a:pt x="696214" y="520"/>
                  </a:lnTo>
                  <a:lnTo>
                    <a:pt x="696341" y="431"/>
                  </a:lnTo>
                  <a:lnTo>
                    <a:pt x="696480" y="368"/>
                  </a:lnTo>
                  <a:lnTo>
                    <a:pt x="696709" y="0"/>
                  </a:lnTo>
                  <a:close/>
                </a:path>
                <a:path w="1109345" h="2051050">
                  <a:moveTo>
                    <a:pt x="725017" y="148678"/>
                  </a:moveTo>
                  <a:lnTo>
                    <a:pt x="723849" y="148170"/>
                  </a:lnTo>
                  <a:lnTo>
                    <a:pt x="723557" y="147472"/>
                  </a:lnTo>
                  <a:lnTo>
                    <a:pt x="721588" y="149758"/>
                  </a:lnTo>
                  <a:lnTo>
                    <a:pt x="720051" y="151549"/>
                  </a:lnTo>
                  <a:lnTo>
                    <a:pt x="718464" y="153479"/>
                  </a:lnTo>
                  <a:lnTo>
                    <a:pt x="718781" y="154241"/>
                  </a:lnTo>
                  <a:lnTo>
                    <a:pt x="719302" y="154520"/>
                  </a:lnTo>
                  <a:lnTo>
                    <a:pt x="720344" y="153949"/>
                  </a:lnTo>
                  <a:lnTo>
                    <a:pt x="723785" y="150406"/>
                  </a:lnTo>
                  <a:lnTo>
                    <a:pt x="725017" y="148678"/>
                  </a:lnTo>
                  <a:close/>
                </a:path>
                <a:path w="1109345" h="2051050">
                  <a:moveTo>
                    <a:pt x="760869" y="960285"/>
                  </a:moveTo>
                  <a:lnTo>
                    <a:pt x="760425" y="959446"/>
                  </a:lnTo>
                  <a:lnTo>
                    <a:pt x="760272" y="959116"/>
                  </a:lnTo>
                  <a:lnTo>
                    <a:pt x="759777" y="958875"/>
                  </a:lnTo>
                  <a:lnTo>
                    <a:pt x="755332" y="960005"/>
                  </a:lnTo>
                  <a:lnTo>
                    <a:pt x="750925" y="962329"/>
                  </a:lnTo>
                  <a:lnTo>
                    <a:pt x="752360" y="962977"/>
                  </a:lnTo>
                  <a:lnTo>
                    <a:pt x="754126" y="962596"/>
                  </a:lnTo>
                  <a:lnTo>
                    <a:pt x="759460" y="961123"/>
                  </a:lnTo>
                  <a:lnTo>
                    <a:pt x="760869" y="960285"/>
                  </a:lnTo>
                  <a:close/>
                </a:path>
                <a:path w="1109345" h="2051050">
                  <a:moveTo>
                    <a:pt x="766762" y="7505"/>
                  </a:moveTo>
                  <a:lnTo>
                    <a:pt x="766749" y="6908"/>
                  </a:lnTo>
                  <a:lnTo>
                    <a:pt x="766495" y="6832"/>
                  </a:lnTo>
                  <a:lnTo>
                    <a:pt x="766381" y="6464"/>
                  </a:lnTo>
                  <a:lnTo>
                    <a:pt x="763739" y="8369"/>
                  </a:lnTo>
                  <a:lnTo>
                    <a:pt x="761542" y="9740"/>
                  </a:lnTo>
                  <a:lnTo>
                    <a:pt x="759015" y="12636"/>
                  </a:lnTo>
                  <a:lnTo>
                    <a:pt x="758151" y="13703"/>
                  </a:lnTo>
                  <a:lnTo>
                    <a:pt x="757504" y="14528"/>
                  </a:lnTo>
                  <a:lnTo>
                    <a:pt x="757580" y="14757"/>
                  </a:lnTo>
                  <a:lnTo>
                    <a:pt x="760603" y="12636"/>
                  </a:lnTo>
                  <a:lnTo>
                    <a:pt x="762165" y="12357"/>
                  </a:lnTo>
                  <a:lnTo>
                    <a:pt x="766051" y="8470"/>
                  </a:lnTo>
                  <a:lnTo>
                    <a:pt x="766762" y="7505"/>
                  </a:lnTo>
                  <a:close/>
                </a:path>
                <a:path w="1109345" h="2051050">
                  <a:moveTo>
                    <a:pt x="774242" y="1904733"/>
                  </a:moveTo>
                  <a:lnTo>
                    <a:pt x="774153" y="1904453"/>
                  </a:lnTo>
                  <a:lnTo>
                    <a:pt x="773988" y="1903755"/>
                  </a:lnTo>
                  <a:lnTo>
                    <a:pt x="771283" y="1905431"/>
                  </a:lnTo>
                  <a:lnTo>
                    <a:pt x="768553" y="1908594"/>
                  </a:lnTo>
                  <a:lnTo>
                    <a:pt x="768096" y="1909533"/>
                  </a:lnTo>
                  <a:lnTo>
                    <a:pt x="768273" y="1909927"/>
                  </a:lnTo>
                  <a:lnTo>
                    <a:pt x="768578" y="1910676"/>
                  </a:lnTo>
                  <a:lnTo>
                    <a:pt x="770750" y="1908924"/>
                  </a:lnTo>
                  <a:lnTo>
                    <a:pt x="773150" y="1906092"/>
                  </a:lnTo>
                  <a:lnTo>
                    <a:pt x="773976" y="1905114"/>
                  </a:lnTo>
                  <a:lnTo>
                    <a:pt x="774242" y="1904733"/>
                  </a:lnTo>
                  <a:close/>
                </a:path>
                <a:path w="1109345" h="2051050">
                  <a:moveTo>
                    <a:pt x="774750" y="1926945"/>
                  </a:moveTo>
                  <a:lnTo>
                    <a:pt x="774534" y="1927237"/>
                  </a:lnTo>
                  <a:lnTo>
                    <a:pt x="774750" y="1926945"/>
                  </a:lnTo>
                  <a:close/>
                </a:path>
                <a:path w="1109345" h="2051050">
                  <a:moveTo>
                    <a:pt x="779208" y="18034"/>
                  </a:moveTo>
                  <a:lnTo>
                    <a:pt x="779005" y="17614"/>
                  </a:lnTo>
                  <a:lnTo>
                    <a:pt x="777938" y="18211"/>
                  </a:lnTo>
                  <a:lnTo>
                    <a:pt x="777494" y="18669"/>
                  </a:lnTo>
                  <a:lnTo>
                    <a:pt x="773595" y="22910"/>
                  </a:lnTo>
                  <a:lnTo>
                    <a:pt x="767600" y="29121"/>
                  </a:lnTo>
                  <a:lnTo>
                    <a:pt x="769594" y="27851"/>
                  </a:lnTo>
                  <a:lnTo>
                    <a:pt x="771271" y="25323"/>
                  </a:lnTo>
                  <a:lnTo>
                    <a:pt x="773176" y="23685"/>
                  </a:lnTo>
                  <a:lnTo>
                    <a:pt x="777227" y="20154"/>
                  </a:lnTo>
                  <a:lnTo>
                    <a:pt x="778243" y="19215"/>
                  </a:lnTo>
                  <a:lnTo>
                    <a:pt x="779208" y="18034"/>
                  </a:lnTo>
                  <a:close/>
                </a:path>
                <a:path w="1109345" h="2051050">
                  <a:moveTo>
                    <a:pt x="783120" y="1916633"/>
                  </a:moveTo>
                  <a:lnTo>
                    <a:pt x="782332" y="1917001"/>
                  </a:lnTo>
                  <a:lnTo>
                    <a:pt x="780681" y="1917522"/>
                  </a:lnTo>
                  <a:lnTo>
                    <a:pt x="779526" y="1917395"/>
                  </a:lnTo>
                  <a:lnTo>
                    <a:pt x="775995" y="1922640"/>
                  </a:lnTo>
                  <a:lnTo>
                    <a:pt x="772845" y="1926780"/>
                  </a:lnTo>
                  <a:lnTo>
                    <a:pt x="774712" y="1926907"/>
                  </a:lnTo>
                  <a:lnTo>
                    <a:pt x="776109" y="1924392"/>
                  </a:lnTo>
                  <a:lnTo>
                    <a:pt x="777163" y="1921878"/>
                  </a:lnTo>
                  <a:lnTo>
                    <a:pt x="780694" y="1919465"/>
                  </a:lnTo>
                  <a:lnTo>
                    <a:pt x="781189" y="1919135"/>
                  </a:lnTo>
                  <a:lnTo>
                    <a:pt x="782243" y="1918182"/>
                  </a:lnTo>
                  <a:lnTo>
                    <a:pt x="783120" y="1916633"/>
                  </a:lnTo>
                  <a:close/>
                </a:path>
                <a:path w="1109345" h="2051050">
                  <a:moveTo>
                    <a:pt x="805675" y="96913"/>
                  </a:moveTo>
                  <a:lnTo>
                    <a:pt x="805078" y="96939"/>
                  </a:lnTo>
                  <a:lnTo>
                    <a:pt x="803897" y="96786"/>
                  </a:lnTo>
                  <a:lnTo>
                    <a:pt x="800341" y="100545"/>
                  </a:lnTo>
                  <a:lnTo>
                    <a:pt x="799401" y="100088"/>
                  </a:lnTo>
                  <a:lnTo>
                    <a:pt x="799109" y="102628"/>
                  </a:lnTo>
                  <a:lnTo>
                    <a:pt x="799033" y="103517"/>
                  </a:lnTo>
                  <a:lnTo>
                    <a:pt x="799642" y="103428"/>
                  </a:lnTo>
                  <a:lnTo>
                    <a:pt x="803630" y="99644"/>
                  </a:lnTo>
                  <a:lnTo>
                    <a:pt x="805675" y="96913"/>
                  </a:lnTo>
                  <a:close/>
                </a:path>
                <a:path w="1109345" h="2051050">
                  <a:moveTo>
                    <a:pt x="823239" y="1850745"/>
                  </a:moveTo>
                  <a:lnTo>
                    <a:pt x="815682" y="1857387"/>
                  </a:lnTo>
                  <a:lnTo>
                    <a:pt x="816419" y="1858556"/>
                  </a:lnTo>
                  <a:lnTo>
                    <a:pt x="818083" y="1857286"/>
                  </a:lnTo>
                  <a:lnTo>
                    <a:pt x="822985" y="1851850"/>
                  </a:lnTo>
                  <a:lnTo>
                    <a:pt x="823239" y="1850745"/>
                  </a:lnTo>
                  <a:close/>
                </a:path>
                <a:path w="1109345" h="2051050">
                  <a:moveTo>
                    <a:pt x="843864" y="1797494"/>
                  </a:moveTo>
                  <a:lnTo>
                    <a:pt x="841095" y="1800377"/>
                  </a:lnTo>
                  <a:lnTo>
                    <a:pt x="839508" y="1801418"/>
                  </a:lnTo>
                  <a:lnTo>
                    <a:pt x="839000" y="1801749"/>
                  </a:lnTo>
                  <a:lnTo>
                    <a:pt x="838187" y="1802409"/>
                  </a:lnTo>
                  <a:lnTo>
                    <a:pt x="836396" y="1804365"/>
                  </a:lnTo>
                  <a:lnTo>
                    <a:pt x="836117" y="1805178"/>
                  </a:lnTo>
                  <a:lnTo>
                    <a:pt x="836155" y="1805927"/>
                  </a:lnTo>
                  <a:lnTo>
                    <a:pt x="836866" y="1806600"/>
                  </a:lnTo>
                  <a:lnTo>
                    <a:pt x="842848" y="1801088"/>
                  </a:lnTo>
                  <a:lnTo>
                    <a:pt x="843737" y="1799653"/>
                  </a:lnTo>
                  <a:lnTo>
                    <a:pt x="843864" y="1797494"/>
                  </a:lnTo>
                  <a:close/>
                </a:path>
                <a:path w="1109345" h="2051050">
                  <a:moveTo>
                    <a:pt x="855789" y="87388"/>
                  </a:moveTo>
                  <a:lnTo>
                    <a:pt x="854913" y="87617"/>
                  </a:lnTo>
                  <a:lnTo>
                    <a:pt x="853909" y="87795"/>
                  </a:lnTo>
                  <a:lnTo>
                    <a:pt x="852297" y="88988"/>
                  </a:lnTo>
                  <a:lnTo>
                    <a:pt x="850480" y="90728"/>
                  </a:lnTo>
                  <a:lnTo>
                    <a:pt x="848563" y="92722"/>
                  </a:lnTo>
                  <a:lnTo>
                    <a:pt x="847471" y="94373"/>
                  </a:lnTo>
                  <a:lnTo>
                    <a:pt x="847610" y="95186"/>
                  </a:lnTo>
                  <a:lnTo>
                    <a:pt x="847813" y="96088"/>
                  </a:lnTo>
                  <a:lnTo>
                    <a:pt x="849604" y="94602"/>
                  </a:lnTo>
                  <a:lnTo>
                    <a:pt x="853617" y="90627"/>
                  </a:lnTo>
                  <a:lnTo>
                    <a:pt x="855789" y="87388"/>
                  </a:lnTo>
                  <a:close/>
                </a:path>
                <a:path w="1109345" h="2051050">
                  <a:moveTo>
                    <a:pt x="872858" y="1822208"/>
                  </a:moveTo>
                  <a:lnTo>
                    <a:pt x="872502" y="1822589"/>
                  </a:lnTo>
                  <a:lnTo>
                    <a:pt x="872832" y="1822348"/>
                  </a:lnTo>
                  <a:lnTo>
                    <a:pt x="872858" y="1822208"/>
                  </a:lnTo>
                  <a:close/>
                </a:path>
                <a:path w="1109345" h="2051050">
                  <a:moveTo>
                    <a:pt x="875157" y="1575625"/>
                  </a:moveTo>
                  <a:lnTo>
                    <a:pt x="873874" y="1575676"/>
                  </a:lnTo>
                  <a:lnTo>
                    <a:pt x="872845" y="1575295"/>
                  </a:lnTo>
                  <a:lnTo>
                    <a:pt x="869569" y="1578190"/>
                  </a:lnTo>
                  <a:lnTo>
                    <a:pt x="869099" y="1578813"/>
                  </a:lnTo>
                  <a:lnTo>
                    <a:pt x="869022" y="1580464"/>
                  </a:lnTo>
                  <a:lnTo>
                    <a:pt x="870648" y="1579930"/>
                  </a:lnTo>
                  <a:lnTo>
                    <a:pt x="872934" y="1578813"/>
                  </a:lnTo>
                  <a:lnTo>
                    <a:pt x="873899" y="1577835"/>
                  </a:lnTo>
                  <a:lnTo>
                    <a:pt x="874801" y="1576717"/>
                  </a:lnTo>
                  <a:lnTo>
                    <a:pt x="874915" y="1576171"/>
                  </a:lnTo>
                  <a:lnTo>
                    <a:pt x="875131" y="1575676"/>
                  </a:lnTo>
                  <a:close/>
                </a:path>
                <a:path w="1109345" h="2051050">
                  <a:moveTo>
                    <a:pt x="877747" y="1544104"/>
                  </a:moveTo>
                  <a:lnTo>
                    <a:pt x="875512" y="1546275"/>
                  </a:lnTo>
                  <a:lnTo>
                    <a:pt x="873963" y="1547634"/>
                  </a:lnTo>
                  <a:lnTo>
                    <a:pt x="872147" y="1549234"/>
                  </a:lnTo>
                  <a:lnTo>
                    <a:pt x="870673" y="1551241"/>
                  </a:lnTo>
                  <a:lnTo>
                    <a:pt x="869670" y="1553400"/>
                  </a:lnTo>
                  <a:lnTo>
                    <a:pt x="869708" y="1553832"/>
                  </a:lnTo>
                  <a:lnTo>
                    <a:pt x="871308" y="1553324"/>
                  </a:lnTo>
                  <a:lnTo>
                    <a:pt x="872972" y="1551584"/>
                  </a:lnTo>
                  <a:lnTo>
                    <a:pt x="875550" y="1548612"/>
                  </a:lnTo>
                  <a:lnTo>
                    <a:pt x="875969" y="1548104"/>
                  </a:lnTo>
                  <a:lnTo>
                    <a:pt x="877608" y="1546250"/>
                  </a:lnTo>
                  <a:lnTo>
                    <a:pt x="877646" y="1545424"/>
                  </a:lnTo>
                  <a:lnTo>
                    <a:pt x="877747" y="1544104"/>
                  </a:lnTo>
                  <a:close/>
                </a:path>
                <a:path w="1109345" h="2051050">
                  <a:moveTo>
                    <a:pt x="881976" y="1811362"/>
                  </a:moveTo>
                  <a:lnTo>
                    <a:pt x="881291" y="1811070"/>
                  </a:lnTo>
                  <a:lnTo>
                    <a:pt x="881126" y="1811007"/>
                  </a:lnTo>
                  <a:lnTo>
                    <a:pt x="879538" y="1812582"/>
                  </a:lnTo>
                  <a:lnTo>
                    <a:pt x="873760" y="1818767"/>
                  </a:lnTo>
                  <a:lnTo>
                    <a:pt x="873848" y="1818601"/>
                  </a:lnTo>
                  <a:lnTo>
                    <a:pt x="873671" y="1818868"/>
                  </a:lnTo>
                  <a:lnTo>
                    <a:pt x="873213" y="1820100"/>
                  </a:lnTo>
                  <a:lnTo>
                    <a:pt x="872337" y="1821751"/>
                  </a:lnTo>
                  <a:lnTo>
                    <a:pt x="872832" y="1822170"/>
                  </a:lnTo>
                  <a:lnTo>
                    <a:pt x="880300" y="1813217"/>
                  </a:lnTo>
                  <a:lnTo>
                    <a:pt x="881976" y="1811362"/>
                  </a:lnTo>
                  <a:close/>
                </a:path>
                <a:path w="1109345" h="2051050">
                  <a:moveTo>
                    <a:pt x="893470" y="795820"/>
                  </a:moveTo>
                  <a:lnTo>
                    <a:pt x="890079" y="795845"/>
                  </a:lnTo>
                  <a:lnTo>
                    <a:pt x="886447" y="796759"/>
                  </a:lnTo>
                  <a:lnTo>
                    <a:pt x="882243" y="798144"/>
                  </a:lnTo>
                  <a:lnTo>
                    <a:pt x="881684" y="798512"/>
                  </a:lnTo>
                  <a:lnTo>
                    <a:pt x="882357" y="798817"/>
                  </a:lnTo>
                  <a:lnTo>
                    <a:pt x="885456" y="798664"/>
                  </a:lnTo>
                  <a:lnTo>
                    <a:pt x="888326" y="798042"/>
                  </a:lnTo>
                  <a:lnTo>
                    <a:pt x="892060" y="796810"/>
                  </a:lnTo>
                  <a:lnTo>
                    <a:pt x="892708" y="796455"/>
                  </a:lnTo>
                  <a:lnTo>
                    <a:pt x="893470" y="796112"/>
                  </a:lnTo>
                  <a:lnTo>
                    <a:pt x="893470" y="795820"/>
                  </a:lnTo>
                  <a:close/>
                </a:path>
                <a:path w="1109345" h="2051050">
                  <a:moveTo>
                    <a:pt x="935926" y="1739074"/>
                  </a:moveTo>
                  <a:lnTo>
                    <a:pt x="934961" y="1739239"/>
                  </a:lnTo>
                  <a:lnTo>
                    <a:pt x="934567" y="1739011"/>
                  </a:lnTo>
                  <a:lnTo>
                    <a:pt x="934364" y="1738680"/>
                  </a:lnTo>
                  <a:lnTo>
                    <a:pt x="934326" y="1738147"/>
                  </a:lnTo>
                  <a:lnTo>
                    <a:pt x="933932" y="1738058"/>
                  </a:lnTo>
                  <a:lnTo>
                    <a:pt x="933386" y="1737906"/>
                  </a:lnTo>
                  <a:lnTo>
                    <a:pt x="932192" y="1738553"/>
                  </a:lnTo>
                  <a:lnTo>
                    <a:pt x="930821" y="1740154"/>
                  </a:lnTo>
                  <a:lnTo>
                    <a:pt x="929309" y="1741868"/>
                  </a:lnTo>
                  <a:lnTo>
                    <a:pt x="929068" y="1742948"/>
                  </a:lnTo>
                  <a:lnTo>
                    <a:pt x="929424" y="1743303"/>
                  </a:lnTo>
                  <a:lnTo>
                    <a:pt x="929741" y="1743671"/>
                  </a:lnTo>
                  <a:lnTo>
                    <a:pt x="930249" y="1743862"/>
                  </a:lnTo>
                  <a:lnTo>
                    <a:pt x="931087" y="1743544"/>
                  </a:lnTo>
                  <a:lnTo>
                    <a:pt x="931646" y="1743341"/>
                  </a:lnTo>
                  <a:lnTo>
                    <a:pt x="932942" y="1742287"/>
                  </a:lnTo>
                  <a:lnTo>
                    <a:pt x="935926" y="1739074"/>
                  </a:lnTo>
                  <a:close/>
                </a:path>
                <a:path w="1109345" h="2051050">
                  <a:moveTo>
                    <a:pt x="971905" y="918845"/>
                  </a:moveTo>
                  <a:lnTo>
                    <a:pt x="971892" y="918286"/>
                  </a:lnTo>
                  <a:lnTo>
                    <a:pt x="971829" y="917422"/>
                  </a:lnTo>
                  <a:lnTo>
                    <a:pt x="968971" y="917498"/>
                  </a:lnTo>
                  <a:lnTo>
                    <a:pt x="963879" y="918514"/>
                  </a:lnTo>
                  <a:lnTo>
                    <a:pt x="963129" y="919670"/>
                  </a:lnTo>
                  <a:lnTo>
                    <a:pt x="962952" y="920267"/>
                  </a:lnTo>
                  <a:lnTo>
                    <a:pt x="962660" y="921105"/>
                  </a:lnTo>
                  <a:lnTo>
                    <a:pt x="965390" y="920648"/>
                  </a:lnTo>
                  <a:lnTo>
                    <a:pt x="967613" y="920191"/>
                  </a:lnTo>
                  <a:lnTo>
                    <a:pt x="969835" y="919581"/>
                  </a:lnTo>
                  <a:lnTo>
                    <a:pt x="971905" y="918845"/>
                  </a:lnTo>
                  <a:close/>
                </a:path>
                <a:path w="1109345" h="2051050">
                  <a:moveTo>
                    <a:pt x="987259" y="1855622"/>
                  </a:moveTo>
                  <a:lnTo>
                    <a:pt x="987145" y="1854860"/>
                  </a:lnTo>
                  <a:lnTo>
                    <a:pt x="986955" y="1854733"/>
                  </a:lnTo>
                  <a:lnTo>
                    <a:pt x="986917" y="1854339"/>
                  </a:lnTo>
                  <a:lnTo>
                    <a:pt x="978522" y="1862429"/>
                  </a:lnTo>
                  <a:lnTo>
                    <a:pt x="979233" y="1862112"/>
                  </a:lnTo>
                  <a:lnTo>
                    <a:pt x="980528" y="1861591"/>
                  </a:lnTo>
                  <a:lnTo>
                    <a:pt x="981544" y="1861540"/>
                  </a:lnTo>
                  <a:lnTo>
                    <a:pt x="985367" y="1858200"/>
                  </a:lnTo>
                  <a:lnTo>
                    <a:pt x="987259" y="1855622"/>
                  </a:lnTo>
                  <a:close/>
                </a:path>
                <a:path w="1109345" h="2051050">
                  <a:moveTo>
                    <a:pt x="1021016" y="1597126"/>
                  </a:moveTo>
                  <a:lnTo>
                    <a:pt x="1020483" y="1596618"/>
                  </a:lnTo>
                  <a:lnTo>
                    <a:pt x="1019352" y="1597025"/>
                  </a:lnTo>
                  <a:lnTo>
                    <a:pt x="1017193" y="1599298"/>
                  </a:lnTo>
                  <a:lnTo>
                    <a:pt x="1015555" y="1601025"/>
                  </a:lnTo>
                  <a:lnTo>
                    <a:pt x="1013980" y="1603006"/>
                  </a:lnTo>
                  <a:lnTo>
                    <a:pt x="1011478" y="1605965"/>
                  </a:lnTo>
                  <a:lnTo>
                    <a:pt x="1010450" y="1607261"/>
                  </a:lnTo>
                  <a:lnTo>
                    <a:pt x="1011085" y="1607273"/>
                  </a:lnTo>
                  <a:lnTo>
                    <a:pt x="1011275" y="1607286"/>
                  </a:lnTo>
                  <a:lnTo>
                    <a:pt x="1012863" y="1605788"/>
                  </a:lnTo>
                  <a:lnTo>
                    <a:pt x="1015644" y="1603209"/>
                  </a:lnTo>
                  <a:lnTo>
                    <a:pt x="1018044" y="1599069"/>
                  </a:lnTo>
                  <a:lnTo>
                    <a:pt x="1021016" y="1597126"/>
                  </a:lnTo>
                  <a:close/>
                </a:path>
                <a:path w="1109345" h="2051050">
                  <a:moveTo>
                    <a:pt x="1021435" y="1596796"/>
                  </a:moveTo>
                  <a:lnTo>
                    <a:pt x="1021295" y="1596859"/>
                  </a:lnTo>
                  <a:lnTo>
                    <a:pt x="1021168" y="1597025"/>
                  </a:lnTo>
                  <a:lnTo>
                    <a:pt x="1021016" y="1597113"/>
                  </a:lnTo>
                  <a:lnTo>
                    <a:pt x="1021232" y="1597075"/>
                  </a:lnTo>
                  <a:lnTo>
                    <a:pt x="1021435" y="1596796"/>
                  </a:lnTo>
                  <a:close/>
                </a:path>
                <a:path w="1109345" h="2051050">
                  <a:moveTo>
                    <a:pt x="1029208" y="857935"/>
                  </a:moveTo>
                  <a:lnTo>
                    <a:pt x="1029131" y="857173"/>
                  </a:lnTo>
                  <a:lnTo>
                    <a:pt x="1029042" y="856576"/>
                  </a:lnTo>
                  <a:lnTo>
                    <a:pt x="1027214" y="856424"/>
                  </a:lnTo>
                  <a:lnTo>
                    <a:pt x="1022426" y="857250"/>
                  </a:lnTo>
                  <a:lnTo>
                    <a:pt x="1020965" y="857897"/>
                  </a:lnTo>
                  <a:lnTo>
                    <a:pt x="1021816" y="858888"/>
                  </a:lnTo>
                  <a:lnTo>
                    <a:pt x="1020749" y="859891"/>
                  </a:lnTo>
                  <a:lnTo>
                    <a:pt x="1024013" y="859358"/>
                  </a:lnTo>
                  <a:lnTo>
                    <a:pt x="1026147" y="858634"/>
                  </a:lnTo>
                  <a:lnTo>
                    <a:pt x="1029208" y="857935"/>
                  </a:lnTo>
                  <a:close/>
                </a:path>
                <a:path w="1109345" h="2051050">
                  <a:moveTo>
                    <a:pt x="1029550" y="806196"/>
                  </a:moveTo>
                  <a:lnTo>
                    <a:pt x="1029093" y="805548"/>
                  </a:lnTo>
                  <a:lnTo>
                    <a:pt x="1029474" y="804913"/>
                  </a:lnTo>
                  <a:lnTo>
                    <a:pt x="1029081" y="804202"/>
                  </a:lnTo>
                  <a:lnTo>
                    <a:pt x="1027112" y="804799"/>
                  </a:lnTo>
                  <a:lnTo>
                    <a:pt x="1025169" y="805243"/>
                  </a:lnTo>
                  <a:lnTo>
                    <a:pt x="1022731" y="805815"/>
                  </a:lnTo>
                  <a:lnTo>
                    <a:pt x="1021537" y="806221"/>
                  </a:lnTo>
                  <a:lnTo>
                    <a:pt x="1022464" y="807402"/>
                  </a:lnTo>
                  <a:lnTo>
                    <a:pt x="1022667" y="807999"/>
                  </a:lnTo>
                  <a:lnTo>
                    <a:pt x="1029550" y="806196"/>
                  </a:lnTo>
                  <a:close/>
                </a:path>
                <a:path w="1109345" h="2051050">
                  <a:moveTo>
                    <a:pt x="1031138" y="906195"/>
                  </a:moveTo>
                  <a:lnTo>
                    <a:pt x="1030528" y="905929"/>
                  </a:lnTo>
                  <a:lnTo>
                    <a:pt x="1029855" y="905649"/>
                  </a:lnTo>
                  <a:lnTo>
                    <a:pt x="1029639" y="905548"/>
                  </a:lnTo>
                  <a:lnTo>
                    <a:pt x="1028674" y="905446"/>
                  </a:lnTo>
                  <a:lnTo>
                    <a:pt x="1028801" y="905395"/>
                  </a:lnTo>
                  <a:lnTo>
                    <a:pt x="1028661" y="905421"/>
                  </a:lnTo>
                  <a:lnTo>
                    <a:pt x="1028446" y="905395"/>
                  </a:lnTo>
                  <a:lnTo>
                    <a:pt x="1028166" y="905459"/>
                  </a:lnTo>
                  <a:lnTo>
                    <a:pt x="1028166" y="905649"/>
                  </a:lnTo>
                  <a:lnTo>
                    <a:pt x="1027912" y="905929"/>
                  </a:lnTo>
                  <a:lnTo>
                    <a:pt x="1027760" y="905827"/>
                  </a:lnTo>
                  <a:lnTo>
                    <a:pt x="1028166" y="905649"/>
                  </a:lnTo>
                  <a:lnTo>
                    <a:pt x="1028166" y="905459"/>
                  </a:lnTo>
                  <a:lnTo>
                    <a:pt x="1027709" y="905484"/>
                  </a:lnTo>
                  <a:lnTo>
                    <a:pt x="1027061" y="905484"/>
                  </a:lnTo>
                  <a:lnTo>
                    <a:pt x="1024483" y="906005"/>
                  </a:lnTo>
                  <a:lnTo>
                    <a:pt x="1022578" y="906551"/>
                  </a:lnTo>
                  <a:lnTo>
                    <a:pt x="1022007" y="907859"/>
                  </a:lnTo>
                  <a:lnTo>
                    <a:pt x="1025309" y="908189"/>
                  </a:lnTo>
                  <a:lnTo>
                    <a:pt x="1029055" y="906995"/>
                  </a:lnTo>
                  <a:lnTo>
                    <a:pt x="1031138" y="906195"/>
                  </a:lnTo>
                  <a:close/>
                </a:path>
                <a:path w="1109345" h="2051050">
                  <a:moveTo>
                    <a:pt x="1066749" y="823988"/>
                  </a:moveTo>
                  <a:lnTo>
                    <a:pt x="1066088" y="823937"/>
                  </a:lnTo>
                  <a:lnTo>
                    <a:pt x="1065517" y="823785"/>
                  </a:lnTo>
                  <a:lnTo>
                    <a:pt x="1062253" y="824318"/>
                  </a:lnTo>
                  <a:lnTo>
                    <a:pt x="1060577" y="825169"/>
                  </a:lnTo>
                  <a:lnTo>
                    <a:pt x="1058887" y="825957"/>
                  </a:lnTo>
                  <a:lnTo>
                    <a:pt x="1057503" y="826617"/>
                  </a:lnTo>
                  <a:lnTo>
                    <a:pt x="1056525" y="827252"/>
                  </a:lnTo>
                  <a:lnTo>
                    <a:pt x="1057770" y="827709"/>
                  </a:lnTo>
                  <a:lnTo>
                    <a:pt x="1058621" y="827735"/>
                  </a:lnTo>
                  <a:lnTo>
                    <a:pt x="1062050" y="827417"/>
                  </a:lnTo>
                  <a:lnTo>
                    <a:pt x="1062278" y="826744"/>
                  </a:lnTo>
                  <a:lnTo>
                    <a:pt x="1063117" y="826173"/>
                  </a:lnTo>
                  <a:lnTo>
                    <a:pt x="1066749" y="823988"/>
                  </a:lnTo>
                  <a:close/>
                </a:path>
                <a:path w="1109345" h="2051050">
                  <a:moveTo>
                    <a:pt x="1074242" y="763282"/>
                  </a:moveTo>
                  <a:lnTo>
                    <a:pt x="1074013" y="763104"/>
                  </a:lnTo>
                  <a:lnTo>
                    <a:pt x="1070711" y="762901"/>
                  </a:lnTo>
                  <a:lnTo>
                    <a:pt x="1067904" y="762685"/>
                  </a:lnTo>
                  <a:lnTo>
                    <a:pt x="1060615" y="764857"/>
                  </a:lnTo>
                  <a:lnTo>
                    <a:pt x="1064069" y="764959"/>
                  </a:lnTo>
                  <a:lnTo>
                    <a:pt x="1067358" y="764819"/>
                  </a:lnTo>
                  <a:lnTo>
                    <a:pt x="1071562" y="764171"/>
                  </a:lnTo>
                  <a:lnTo>
                    <a:pt x="1074242" y="763282"/>
                  </a:lnTo>
                  <a:close/>
                </a:path>
                <a:path w="1109345" h="2051050">
                  <a:moveTo>
                    <a:pt x="1094333" y="762368"/>
                  </a:moveTo>
                  <a:lnTo>
                    <a:pt x="1094206" y="762355"/>
                  </a:lnTo>
                  <a:lnTo>
                    <a:pt x="1093978" y="762342"/>
                  </a:lnTo>
                  <a:lnTo>
                    <a:pt x="1093914" y="762469"/>
                  </a:lnTo>
                  <a:lnTo>
                    <a:pt x="1094333" y="762368"/>
                  </a:lnTo>
                  <a:close/>
                </a:path>
                <a:path w="1109345" h="2051050">
                  <a:moveTo>
                    <a:pt x="1095959" y="760399"/>
                  </a:moveTo>
                  <a:lnTo>
                    <a:pt x="1092669" y="760209"/>
                  </a:lnTo>
                  <a:lnTo>
                    <a:pt x="1091031" y="760120"/>
                  </a:lnTo>
                  <a:lnTo>
                    <a:pt x="1088809" y="760234"/>
                  </a:lnTo>
                  <a:lnTo>
                    <a:pt x="1085583" y="761517"/>
                  </a:lnTo>
                  <a:lnTo>
                    <a:pt x="1086345" y="761771"/>
                  </a:lnTo>
                  <a:lnTo>
                    <a:pt x="1093965" y="762342"/>
                  </a:lnTo>
                  <a:lnTo>
                    <a:pt x="1093863" y="761568"/>
                  </a:lnTo>
                  <a:lnTo>
                    <a:pt x="1095959" y="760399"/>
                  </a:lnTo>
                  <a:close/>
                </a:path>
                <a:path w="1109345" h="2051050">
                  <a:moveTo>
                    <a:pt x="1109040" y="1459776"/>
                  </a:moveTo>
                  <a:lnTo>
                    <a:pt x="1102118" y="1468628"/>
                  </a:lnTo>
                  <a:lnTo>
                    <a:pt x="1103795" y="1468107"/>
                  </a:lnTo>
                  <a:lnTo>
                    <a:pt x="1108925" y="1460855"/>
                  </a:lnTo>
                  <a:lnTo>
                    <a:pt x="1109040" y="1459776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8" name="object 498"/>
            <p:cNvSpPr/>
            <p:nvPr/>
          </p:nvSpPr>
          <p:spPr>
            <a:xfrm>
              <a:off x="11710683" y="8929947"/>
              <a:ext cx="1102360" cy="1731010"/>
            </a:xfrm>
            <a:custGeom>
              <a:avLst/>
              <a:gdLst/>
              <a:ahLst/>
              <a:cxnLst/>
              <a:rect l="l" t="t" r="r" b="b"/>
              <a:pathLst>
                <a:path w="1102359" h="1731009">
                  <a:moveTo>
                    <a:pt x="4699" y="728726"/>
                  </a:moveTo>
                  <a:lnTo>
                    <a:pt x="4508" y="728433"/>
                  </a:lnTo>
                  <a:lnTo>
                    <a:pt x="4508" y="728154"/>
                  </a:lnTo>
                  <a:lnTo>
                    <a:pt x="3263" y="728522"/>
                  </a:lnTo>
                  <a:lnTo>
                    <a:pt x="2032" y="729208"/>
                  </a:lnTo>
                  <a:lnTo>
                    <a:pt x="342" y="732015"/>
                  </a:lnTo>
                  <a:lnTo>
                    <a:pt x="0" y="732828"/>
                  </a:lnTo>
                  <a:lnTo>
                    <a:pt x="2082" y="732015"/>
                  </a:lnTo>
                  <a:lnTo>
                    <a:pt x="3390" y="730465"/>
                  </a:lnTo>
                  <a:lnTo>
                    <a:pt x="4521" y="728954"/>
                  </a:lnTo>
                  <a:lnTo>
                    <a:pt x="4699" y="728726"/>
                  </a:lnTo>
                  <a:close/>
                </a:path>
                <a:path w="1102359" h="1731009">
                  <a:moveTo>
                    <a:pt x="46507" y="764032"/>
                  </a:moveTo>
                  <a:lnTo>
                    <a:pt x="46431" y="763841"/>
                  </a:lnTo>
                  <a:lnTo>
                    <a:pt x="46088" y="763790"/>
                  </a:lnTo>
                  <a:lnTo>
                    <a:pt x="41770" y="765632"/>
                  </a:lnTo>
                  <a:lnTo>
                    <a:pt x="37693" y="767334"/>
                  </a:lnTo>
                  <a:lnTo>
                    <a:pt x="33553" y="769962"/>
                  </a:lnTo>
                  <a:lnTo>
                    <a:pt x="33362" y="770496"/>
                  </a:lnTo>
                  <a:lnTo>
                    <a:pt x="34226" y="770470"/>
                  </a:lnTo>
                  <a:lnTo>
                    <a:pt x="33820" y="770750"/>
                  </a:lnTo>
                  <a:lnTo>
                    <a:pt x="39700" y="767816"/>
                  </a:lnTo>
                  <a:lnTo>
                    <a:pt x="46291" y="764362"/>
                  </a:lnTo>
                  <a:lnTo>
                    <a:pt x="46507" y="764032"/>
                  </a:lnTo>
                  <a:close/>
                </a:path>
                <a:path w="1102359" h="1731009">
                  <a:moveTo>
                    <a:pt x="76720" y="274078"/>
                  </a:moveTo>
                  <a:lnTo>
                    <a:pt x="73494" y="276352"/>
                  </a:lnTo>
                  <a:lnTo>
                    <a:pt x="71094" y="278231"/>
                  </a:lnTo>
                  <a:lnTo>
                    <a:pt x="68287" y="281622"/>
                  </a:lnTo>
                  <a:lnTo>
                    <a:pt x="68186" y="282117"/>
                  </a:lnTo>
                  <a:lnTo>
                    <a:pt x="67906" y="282638"/>
                  </a:lnTo>
                  <a:lnTo>
                    <a:pt x="68135" y="282575"/>
                  </a:lnTo>
                  <a:lnTo>
                    <a:pt x="68313" y="282575"/>
                  </a:lnTo>
                  <a:lnTo>
                    <a:pt x="71031" y="280784"/>
                  </a:lnTo>
                  <a:lnTo>
                    <a:pt x="73380" y="277964"/>
                  </a:lnTo>
                  <a:lnTo>
                    <a:pt x="75704" y="275590"/>
                  </a:lnTo>
                  <a:lnTo>
                    <a:pt x="76669" y="274586"/>
                  </a:lnTo>
                  <a:lnTo>
                    <a:pt x="76720" y="274078"/>
                  </a:lnTo>
                  <a:close/>
                </a:path>
                <a:path w="1102359" h="1731009">
                  <a:moveTo>
                    <a:pt x="88976" y="603732"/>
                  </a:moveTo>
                  <a:lnTo>
                    <a:pt x="82067" y="609625"/>
                  </a:lnTo>
                  <a:lnTo>
                    <a:pt x="82562" y="609955"/>
                  </a:lnTo>
                  <a:lnTo>
                    <a:pt x="83019" y="610209"/>
                  </a:lnTo>
                  <a:lnTo>
                    <a:pt x="84391" y="609282"/>
                  </a:lnTo>
                  <a:lnTo>
                    <a:pt x="87541" y="606234"/>
                  </a:lnTo>
                  <a:lnTo>
                    <a:pt x="88976" y="603732"/>
                  </a:lnTo>
                  <a:close/>
                </a:path>
                <a:path w="1102359" h="1731009">
                  <a:moveTo>
                    <a:pt x="105600" y="365747"/>
                  </a:moveTo>
                  <a:lnTo>
                    <a:pt x="104965" y="365594"/>
                  </a:lnTo>
                  <a:lnTo>
                    <a:pt x="103911" y="366369"/>
                  </a:lnTo>
                  <a:lnTo>
                    <a:pt x="103416" y="366915"/>
                  </a:lnTo>
                  <a:lnTo>
                    <a:pt x="100444" y="370433"/>
                  </a:lnTo>
                  <a:lnTo>
                    <a:pt x="97586" y="373316"/>
                  </a:lnTo>
                  <a:lnTo>
                    <a:pt x="97053" y="373900"/>
                  </a:lnTo>
                  <a:lnTo>
                    <a:pt x="96329" y="374878"/>
                  </a:lnTo>
                  <a:lnTo>
                    <a:pt x="96164" y="375666"/>
                  </a:lnTo>
                  <a:lnTo>
                    <a:pt x="96901" y="375145"/>
                  </a:lnTo>
                  <a:lnTo>
                    <a:pt x="104940" y="366801"/>
                  </a:lnTo>
                  <a:lnTo>
                    <a:pt x="105600" y="365747"/>
                  </a:lnTo>
                  <a:close/>
                </a:path>
                <a:path w="1102359" h="1731009">
                  <a:moveTo>
                    <a:pt x="115252" y="605421"/>
                  </a:moveTo>
                  <a:lnTo>
                    <a:pt x="109474" y="611301"/>
                  </a:lnTo>
                  <a:lnTo>
                    <a:pt x="109537" y="612114"/>
                  </a:lnTo>
                  <a:lnTo>
                    <a:pt x="109588" y="613117"/>
                  </a:lnTo>
                  <a:lnTo>
                    <a:pt x="110426" y="613244"/>
                  </a:lnTo>
                  <a:lnTo>
                    <a:pt x="112458" y="611886"/>
                  </a:lnTo>
                  <a:lnTo>
                    <a:pt x="112407" y="612051"/>
                  </a:lnTo>
                  <a:lnTo>
                    <a:pt x="112560" y="611822"/>
                  </a:lnTo>
                  <a:lnTo>
                    <a:pt x="112801" y="610793"/>
                  </a:lnTo>
                  <a:lnTo>
                    <a:pt x="113004" y="609828"/>
                  </a:lnTo>
                  <a:lnTo>
                    <a:pt x="113538" y="608596"/>
                  </a:lnTo>
                  <a:lnTo>
                    <a:pt x="114109" y="607250"/>
                  </a:lnTo>
                  <a:lnTo>
                    <a:pt x="115252" y="605421"/>
                  </a:lnTo>
                  <a:close/>
                </a:path>
                <a:path w="1102359" h="1731009">
                  <a:moveTo>
                    <a:pt x="127533" y="529399"/>
                  </a:moveTo>
                  <a:lnTo>
                    <a:pt x="126593" y="530047"/>
                  </a:lnTo>
                  <a:lnTo>
                    <a:pt x="125666" y="530567"/>
                  </a:lnTo>
                  <a:lnTo>
                    <a:pt x="121627" y="534085"/>
                  </a:lnTo>
                  <a:lnTo>
                    <a:pt x="120611" y="535813"/>
                  </a:lnTo>
                  <a:lnTo>
                    <a:pt x="121373" y="536867"/>
                  </a:lnTo>
                  <a:lnTo>
                    <a:pt x="121767" y="537032"/>
                  </a:lnTo>
                  <a:lnTo>
                    <a:pt x="122389" y="536994"/>
                  </a:lnTo>
                  <a:lnTo>
                    <a:pt x="123583" y="535470"/>
                  </a:lnTo>
                  <a:lnTo>
                    <a:pt x="124714" y="534022"/>
                  </a:lnTo>
                  <a:lnTo>
                    <a:pt x="125501" y="532676"/>
                  </a:lnTo>
                  <a:lnTo>
                    <a:pt x="126377" y="531329"/>
                  </a:lnTo>
                  <a:lnTo>
                    <a:pt x="127533" y="529399"/>
                  </a:lnTo>
                  <a:close/>
                </a:path>
                <a:path w="1102359" h="1731009">
                  <a:moveTo>
                    <a:pt x="151409" y="564896"/>
                  </a:moveTo>
                  <a:lnTo>
                    <a:pt x="151218" y="564794"/>
                  </a:lnTo>
                  <a:lnTo>
                    <a:pt x="148069" y="566686"/>
                  </a:lnTo>
                  <a:lnTo>
                    <a:pt x="145021" y="569925"/>
                  </a:lnTo>
                  <a:lnTo>
                    <a:pt x="141503" y="573595"/>
                  </a:lnTo>
                  <a:lnTo>
                    <a:pt x="141097" y="574116"/>
                  </a:lnTo>
                  <a:lnTo>
                    <a:pt x="139649" y="575792"/>
                  </a:lnTo>
                  <a:lnTo>
                    <a:pt x="139954" y="576300"/>
                  </a:lnTo>
                  <a:lnTo>
                    <a:pt x="141312" y="574929"/>
                  </a:lnTo>
                  <a:lnTo>
                    <a:pt x="142316" y="574040"/>
                  </a:lnTo>
                  <a:lnTo>
                    <a:pt x="145389" y="571246"/>
                  </a:lnTo>
                  <a:lnTo>
                    <a:pt x="148628" y="568680"/>
                  </a:lnTo>
                  <a:lnTo>
                    <a:pt x="151409" y="564896"/>
                  </a:lnTo>
                  <a:close/>
                </a:path>
                <a:path w="1102359" h="1731009">
                  <a:moveTo>
                    <a:pt x="158305" y="238925"/>
                  </a:moveTo>
                  <a:lnTo>
                    <a:pt x="158242" y="238417"/>
                  </a:lnTo>
                  <a:lnTo>
                    <a:pt x="157759" y="238379"/>
                  </a:lnTo>
                  <a:lnTo>
                    <a:pt x="156806" y="237883"/>
                  </a:lnTo>
                  <a:lnTo>
                    <a:pt x="154800" y="239395"/>
                  </a:lnTo>
                  <a:lnTo>
                    <a:pt x="151561" y="243408"/>
                  </a:lnTo>
                  <a:lnTo>
                    <a:pt x="150291" y="244729"/>
                  </a:lnTo>
                  <a:lnTo>
                    <a:pt x="153924" y="241617"/>
                  </a:lnTo>
                  <a:lnTo>
                    <a:pt x="154571" y="241604"/>
                  </a:lnTo>
                  <a:lnTo>
                    <a:pt x="155676" y="241642"/>
                  </a:lnTo>
                  <a:lnTo>
                    <a:pt x="156425" y="241388"/>
                  </a:lnTo>
                  <a:lnTo>
                    <a:pt x="157454" y="240055"/>
                  </a:lnTo>
                  <a:lnTo>
                    <a:pt x="158305" y="238925"/>
                  </a:lnTo>
                  <a:close/>
                </a:path>
                <a:path w="1102359" h="1731009">
                  <a:moveTo>
                    <a:pt x="176491" y="216268"/>
                  </a:moveTo>
                  <a:lnTo>
                    <a:pt x="176250" y="214490"/>
                  </a:lnTo>
                  <a:lnTo>
                    <a:pt x="173850" y="215684"/>
                  </a:lnTo>
                  <a:lnTo>
                    <a:pt x="173139" y="216065"/>
                  </a:lnTo>
                  <a:lnTo>
                    <a:pt x="171704" y="217182"/>
                  </a:lnTo>
                  <a:lnTo>
                    <a:pt x="171399" y="218160"/>
                  </a:lnTo>
                  <a:lnTo>
                    <a:pt x="171030" y="219278"/>
                  </a:lnTo>
                  <a:lnTo>
                    <a:pt x="171246" y="219951"/>
                  </a:lnTo>
                  <a:lnTo>
                    <a:pt x="171208" y="220802"/>
                  </a:lnTo>
                  <a:lnTo>
                    <a:pt x="171716" y="220853"/>
                  </a:lnTo>
                  <a:lnTo>
                    <a:pt x="172008" y="221081"/>
                  </a:lnTo>
                  <a:lnTo>
                    <a:pt x="172859" y="220814"/>
                  </a:lnTo>
                  <a:lnTo>
                    <a:pt x="174091" y="219697"/>
                  </a:lnTo>
                  <a:lnTo>
                    <a:pt x="176491" y="216268"/>
                  </a:lnTo>
                  <a:close/>
                </a:path>
                <a:path w="1102359" h="1731009">
                  <a:moveTo>
                    <a:pt x="179387" y="383463"/>
                  </a:moveTo>
                  <a:lnTo>
                    <a:pt x="178828" y="383413"/>
                  </a:lnTo>
                  <a:lnTo>
                    <a:pt x="175907" y="385330"/>
                  </a:lnTo>
                  <a:lnTo>
                    <a:pt x="172783" y="389140"/>
                  </a:lnTo>
                  <a:lnTo>
                    <a:pt x="172364" y="390931"/>
                  </a:lnTo>
                  <a:lnTo>
                    <a:pt x="172745" y="390829"/>
                  </a:lnTo>
                  <a:lnTo>
                    <a:pt x="173113" y="390956"/>
                  </a:lnTo>
                  <a:lnTo>
                    <a:pt x="173253" y="390829"/>
                  </a:lnTo>
                  <a:lnTo>
                    <a:pt x="176199" y="388213"/>
                  </a:lnTo>
                  <a:lnTo>
                    <a:pt x="177660" y="385813"/>
                  </a:lnTo>
                  <a:lnTo>
                    <a:pt x="179387" y="383463"/>
                  </a:lnTo>
                  <a:close/>
                </a:path>
                <a:path w="1102359" h="1731009">
                  <a:moveTo>
                    <a:pt x="206044" y="238785"/>
                  </a:moveTo>
                  <a:lnTo>
                    <a:pt x="205968" y="237502"/>
                  </a:lnTo>
                  <a:lnTo>
                    <a:pt x="205955" y="236905"/>
                  </a:lnTo>
                  <a:lnTo>
                    <a:pt x="205130" y="237375"/>
                  </a:lnTo>
                  <a:lnTo>
                    <a:pt x="203898" y="238518"/>
                  </a:lnTo>
                  <a:lnTo>
                    <a:pt x="202069" y="240677"/>
                  </a:lnTo>
                  <a:lnTo>
                    <a:pt x="200812" y="242620"/>
                  </a:lnTo>
                  <a:lnTo>
                    <a:pt x="200113" y="244221"/>
                  </a:lnTo>
                  <a:lnTo>
                    <a:pt x="199809" y="244881"/>
                  </a:lnTo>
                  <a:lnTo>
                    <a:pt x="200494" y="244487"/>
                  </a:lnTo>
                  <a:lnTo>
                    <a:pt x="203923" y="241642"/>
                  </a:lnTo>
                  <a:lnTo>
                    <a:pt x="206044" y="238785"/>
                  </a:lnTo>
                  <a:close/>
                </a:path>
                <a:path w="1102359" h="1731009">
                  <a:moveTo>
                    <a:pt x="215226" y="816635"/>
                  </a:moveTo>
                  <a:lnTo>
                    <a:pt x="214960" y="816686"/>
                  </a:lnTo>
                  <a:lnTo>
                    <a:pt x="215125" y="816673"/>
                  </a:lnTo>
                  <a:close/>
                </a:path>
                <a:path w="1102359" h="1731009">
                  <a:moveTo>
                    <a:pt x="215849" y="169430"/>
                  </a:moveTo>
                  <a:lnTo>
                    <a:pt x="215252" y="169240"/>
                  </a:lnTo>
                  <a:lnTo>
                    <a:pt x="213194" y="171361"/>
                  </a:lnTo>
                  <a:lnTo>
                    <a:pt x="208927" y="175895"/>
                  </a:lnTo>
                  <a:lnTo>
                    <a:pt x="207911" y="177203"/>
                  </a:lnTo>
                  <a:lnTo>
                    <a:pt x="208076" y="178155"/>
                  </a:lnTo>
                  <a:lnTo>
                    <a:pt x="208292" y="178142"/>
                  </a:lnTo>
                  <a:lnTo>
                    <a:pt x="208508" y="178015"/>
                  </a:lnTo>
                  <a:lnTo>
                    <a:pt x="211620" y="176047"/>
                  </a:lnTo>
                  <a:lnTo>
                    <a:pt x="212344" y="173418"/>
                  </a:lnTo>
                  <a:lnTo>
                    <a:pt x="215061" y="170662"/>
                  </a:lnTo>
                  <a:lnTo>
                    <a:pt x="215849" y="169430"/>
                  </a:lnTo>
                  <a:close/>
                </a:path>
                <a:path w="1102359" h="1731009">
                  <a:moveTo>
                    <a:pt x="220789" y="812444"/>
                  </a:moveTo>
                  <a:lnTo>
                    <a:pt x="216941" y="814070"/>
                  </a:lnTo>
                  <a:lnTo>
                    <a:pt x="214325" y="815174"/>
                  </a:lnTo>
                  <a:lnTo>
                    <a:pt x="211721" y="816508"/>
                  </a:lnTo>
                  <a:lnTo>
                    <a:pt x="208419" y="818146"/>
                  </a:lnTo>
                  <a:lnTo>
                    <a:pt x="207137" y="818934"/>
                  </a:lnTo>
                  <a:lnTo>
                    <a:pt x="207594" y="819340"/>
                  </a:lnTo>
                  <a:lnTo>
                    <a:pt x="209181" y="818515"/>
                  </a:lnTo>
                  <a:lnTo>
                    <a:pt x="210388" y="818108"/>
                  </a:lnTo>
                  <a:lnTo>
                    <a:pt x="214820" y="816749"/>
                  </a:lnTo>
                  <a:lnTo>
                    <a:pt x="220040" y="814374"/>
                  </a:lnTo>
                  <a:lnTo>
                    <a:pt x="220281" y="814273"/>
                  </a:lnTo>
                  <a:lnTo>
                    <a:pt x="220065" y="814362"/>
                  </a:lnTo>
                  <a:lnTo>
                    <a:pt x="220573" y="813358"/>
                  </a:lnTo>
                  <a:lnTo>
                    <a:pt x="220789" y="812444"/>
                  </a:lnTo>
                  <a:close/>
                </a:path>
                <a:path w="1102359" h="1731009">
                  <a:moveTo>
                    <a:pt x="220916" y="236359"/>
                  </a:moveTo>
                  <a:lnTo>
                    <a:pt x="220599" y="236283"/>
                  </a:lnTo>
                  <a:lnTo>
                    <a:pt x="220357" y="236004"/>
                  </a:lnTo>
                  <a:lnTo>
                    <a:pt x="217741" y="237553"/>
                  </a:lnTo>
                  <a:lnTo>
                    <a:pt x="216471" y="238836"/>
                  </a:lnTo>
                  <a:lnTo>
                    <a:pt x="215366" y="239928"/>
                  </a:lnTo>
                  <a:lnTo>
                    <a:pt x="214744" y="240982"/>
                  </a:lnTo>
                  <a:lnTo>
                    <a:pt x="214845" y="241414"/>
                  </a:lnTo>
                  <a:lnTo>
                    <a:pt x="214998" y="242189"/>
                  </a:lnTo>
                  <a:lnTo>
                    <a:pt x="217398" y="240347"/>
                  </a:lnTo>
                  <a:lnTo>
                    <a:pt x="219735" y="237769"/>
                  </a:lnTo>
                  <a:lnTo>
                    <a:pt x="220573" y="236842"/>
                  </a:lnTo>
                  <a:lnTo>
                    <a:pt x="220916" y="236359"/>
                  </a:lnTo>
                  <a:close/>
                </a:path>
                <a:path w="1102359" h="1731009">
                  <a:moveTo>
                    <a:pt x="229806" y="207429"/>
                  </a:moveTo>
                  <a:lnTo>
                    <a:pt x="229590" y="206844"/>
                  </a:lnTo>
                  <a:lnTo>
                    <a:pt x="229387" y="206209"/>
                  </a:lnTo>
                  <a:lnTo>
                    <a:pt x="226174" y="207873"/>
                  </a:lnTo>
                  <a:lnTo>
                    <a:pt x="225247" y="209016"/>
                  </a:lnTo>
                  <a:lnTo>
                    <a:pt x="223761" y="210896"/>
                  </a:lnTo>
                  <a:lnTo>
                    <a:pt x="224828" y="210591"/>
                  </a:lnTo>
                  <a:lnTo>
                    <a:pt x="224802" y="211201"/>
                  </a:lnTo>
                  <a:lnTo>
                    <a:pt x="225399" y="212318"/>
                  </a:lnTo>
                  <a:lnTo>
                    <a:pt x="225831" y="212229"/>
                  </a:lnTo>
                  <a:lnTo>
                    <a:pt x="227406" y="210388"/>
                  </a:lnTo>
                  <a:lnTo>
                    <a:pt x="228498" y="209080"/>
                  </a:lnTo>
                  <a:lnTo>
                    <a:pt x="229806" y="207429"/>
                  </a:lnTo>
                  <a:close/>
                </a:path>
                <a:path w="1102359" h="1731009">
                  <a:moveTo>
                    <a:pt x="230390" y="360845"/>
                  </a:moveTo>
                  <a:lnTo>
                    <a:pt x="230314" y="360680"/>
                  </a:lnTo>
                  <a:lnTo>
                    <a:pt x="230098" y="361035"/>
                  </a:lnTo>
                  <a:lnTo>
                    <a:pt x="230314" y="360895"/>
                  </a:lnTo>
                  <a:close/>
                </a:path>
                <a:path w="1102359" h="1731009">
                  <a:moveTo>
                    <a:pt x="234454" y="125907"/>
                  </a:moveTo>
                  <a:lnTo>
                    <a:pt x="233413" y="126238"/>
                  </a:lnTo>
                  <a:lnTo>
                    <a:pt x="232905" y="126466"/>
                  </a:lnTo>
                  <a:lnTo>
                    <a:pt x="231317" y="127139"/>
                  </a:lnTo>
                  <a:lnTo>
                    <a:pt x="233235" y="124460"/>
                  </a:lnTo>
                  <a:lnTo>
                    <a:pt x="232346" y="124548"/>
                  </a:lnTo>
                  <a:lnTo>
                    <a:pt x="232054" y="124561"/>
                  </a:lnTo>
                  <a:lnTo>
                    <a:pt x="231394" y="124904"/>
                  </a:lnTo>
                  <a:lnTo>
                    <a:pt x="229514" y="126517"/>
                  </a:lnTo>
                  <a:lnTo>
                    <a:pt x="229196" y="127304"/>
                  </a:lnTo>
                  <a:lnTo>
                    <a:pt x="229222" y="127812"/>
                  </a:lnTo>
                  <a:lnTo>
                    <a:pt x="229222" y="128143"/>
                  </a:lnTo>
                  <a:lnTo>
                    <a:pt x="229387" y="128333"/>
                  </a:lnTo>
                  <a:lnTo>
                    <a:pt x="229489" y="128638"/>
                  </a:lnTo>
                  <a:lnTo>
                    <a:pt x="229819" y="128752"/>
                  </a:lnTo>
                  <a:lnTo>
                    <a:pt x="230047" y="129057"/>
                  </a:lnTo>
                  <a:lnTo>
                    <a:pt x="230619" y="128955"/>
                  </a:lnTo>
                  <a:lnTo>
                    <a:pt x="230936" y="128917"/>
                  </a:lnTo>
                  <a:lnTo>
                    <a:pt x="231775" y="128320"/>
                  </a:lnTo>
                  <a:lnTo>
                    <a:pt x="232397" y="127749"/>
                  </a:lnTo>
                  <a:lnTo>
                    <a:pt x="234454" y="125907"/>
                  </a:lnTo>
                  <a:close/>
                </a:path>
                <a:path w="1102359" h="1731009">
                  <a:moveTo>
                    <a:pt x="237286" y="357428"/>
                  </a:moveTo>
                  <a:lnTo>
                    <a:pt x="237172" y="357238"/>
                  </a:lnTo>
                  <a:lnTo>
                    <a:pt x="236512" y="355955"/>
                  </a:lnTo>
                  <a:lnTo>
                    <a:pt x="232727" y="359524"/>
                  </a:lnTo>
                  <a:lnTo>
                    <a:pt x="230390" y="360845"/>
                  </a:lnTo>
                  <a:lnTo>
                    <a:pt x="230517" y="362369"/>
                  </a:lnTo>
                  <a:lnTo>
                    <a:pt x="233616" y="360222"/>
                  </a:lnTo>
                  <a:lnTo>
                    <a:pt x="234988" y="360210"/>
                  </a:lnTo>
                  <a:lnTo>
                    <a:pt x="235140" y="360222"/>
                  </a:lnTo>
                  <a:lnTo>
                    <a:pt x="236448" y="358978"/>
                  </a:lnTo>
                  <a:lnTo>
                    <a:pt x="237159" y="357974"/>
                  </a:lnTo>
                  <a:lnTo>
                    <a:pt x="237286" y="357428"/>
                  </a:lnTo>
                  <a:close/>
                </a:path>
                <a:path w="1102359" h="1731009">
                  <a:moveTo>
                    <a:pt x="248094" y="147281"/>
                  </a:moveTo>
                  <a:lnTo>
                    <a:pt x="239534" y="154698"/>
                  </a:lnTo>
                  <a:lnTo>
                    <a:pt x="239534" y="155041"/>
                  </a:lnTo>
                  <a:lnTo>
                    <a:pt x="240334" y="154533"/>
                  </a:lnTo>
                  <a:lnTo>
                    <a:pt x="242087" y="153416"/>
                  </a:lnTo>
                  <a:lnTo>
                    <a:pt x="243522" y="152946"/>
                  </a:lnTo>
                  <a:lnTo>
                    <a:pt x="245745" y="150799"/>
                  </a:lnTo>
                  <a:lnTo>
                    <a:pt x="246392" y="150202"/>
                  </a:lnTo>
                  <a:lnTo>
                    <a:pt x="247103" y="149313"/>
                  </a:lnTo>
                  <a:lnTo>
                    <a:pt x="247904" y="148145"/>
                  </a:lnTo>
                  <a:lnTo>
                    <a:pt x="247929" y="147739"/>
                  </a:lnTo>
                  <a:lnTo>
                    <a:pt x="248094" y="147281"/>
                  </a:lnTo>
                  <a:close/>
                </a:path>
                <a:path w="1102359" h="1731009">
                  <a:moveTo>
                    <a:pt x="255816" y="90500"/>
                  </a:moveTo>
                  <a:lnTo>
                    <a:pt x="253923" y="91249"/>
                  </a:lnTo>
                  <a:lnTo>
                    <a:pt x="251320" y="93903"/>
                  </a:lnTo>
                  <a:lnTo>
                    <a:pt x="250317" y="95008"/>
                  </a:lnTo>
                  <a:lnTo>
                    <a:pt x="249262" y="96227"/>
                  </a:lnTo>
                  <a:lnTo>
                    <a:pt x="250355" y="96672"/>
                  </a:lnTo>
                  <a:lnTo>
                    <a:pt x="255816" y="90500"/>
                  </a:lnTo>
                  <a:close/>
                </a:path>
                <a:path w="1102359" h="1731009">
                  <a:moveTo>
                    <a:pt x="271665" y="472274"/>
                  </a:moveTo>
                  <a:lnTo>
                    <a:pt x="271373" y="471411"/>
                  </a:lnTo>
                  <a:lnTo>
                    <a:pt x="270484" y="471957"/>
                  </a:lnTo>
                  <a:lnTo>
                    <a:pt x="267741" y="474345"/>
                  </a:lnTo>
                  <a:lnTo>
                    <a:pt x="266001" y="475970"/>
                  </a:lnTo>
                  <a:lnTo>
                    <a:pt x="264172" y="478396"/>
                  </a:lnTo>
                  <a:lnTo>
                    <a:pt x="264071" y="478878"/>
                  </a:lnTo>
                  <a:lnTo>
                    <a:pt x="263804" y="479399"/>
                  </a:lnTo>
                  <a:lnTo>
                    <a:pt x="264147" y="479348"/>
                  </a:lnTo>
                  <a:lnTo>
                    <a:pt x="264490" y="479539"/>
                  </a:lnTo>
                  <a:lnTo>
                    <a:pt x="264845" y="479209"/>
                  </a:lnTo>
                  <a:lnTo>
                    <a:pt x="269887" y="474408"/>
                  </a:lnTo>
                  <a:lnTo>
                    <a:pt x="271005" y="473290"/>
                  </a:lnTo>
                  <a:lnTo>
                    <a:pt x="271665" y="472274"/>
                  </a:lnTo>
                  <a:close/>
                </a:path>
                <a:path w="1102359" h="1731009">
                  <a:moveTo>
                    <a:pt x="273837" y="282232"/>
                  </a:moveTo>
                  <a:lnTo>
                    <a:pt x="272161" y="283667"/>
                  </a:lnTo>
                  <a:lnTo>
                    <a:pt x="271221" y="284848"/>
                  </a:lnTo>
                  <a:lnTo>
                    <a:pt x="269722" y="286753"/>
                  </a:lnTo>
                  <a:lnTo>
                    <a:pt x="266827" y="289382"/>
                  </a:lnTo>
                  <a:lnTo>
                    <a:pt x="267576" y="290296"/>
                  </a:lnTo>
                  <a:lnTo>
                    <a:pt x="268414" y="289699"/>
                  </a:lnTo>
                  <a:lnTo>
                    <a:pt x="269938" y="288823"/>
                  </a:lnTo>
                  <a:lnTo>
                    <a:pt x="272910" y="284556"/>
                  </a:lnTo>
                  <a:lnTo>
                    <a:pt x="273418" y="283235"/>
                  </a:lnTo>
                  <a:lnTo>
                    <a:pt x="273837" y="282232"/>
                  </a:lnTo>
                  <a:close/>
                </a:path>
                <a:path w="1102359" h="1731009">
                  <a:moveTo>
                    <a:pt x="307403" y="155054"/>
                  </a:moveTo>
                  <a:lnTo>
                    <a:pt x="307238" y="155079"/>
                  </a:lnTo>
                  <a:lnTo>
                    <a:pt x="307035" y="155384"/>
                  </a:lnTo>
                  <a:lnTo>
                    <a:pt x="307403" y="155054"/>
                  </a:lnTo>
                  <a:close/>
                </a:path>
                <a:path w="1102359" h="1731009">
                  <a:moveTo>
                    <a:pt x="308470" y="126593"/>
                  </a:moveTo>
                  <a:lnTo>
                    <a:pt x="307568" y="126504"/>
                  </a:lnTo>
                  <a:lnTo>
                    <a:pt x="307098" y="126428"/>
                  </a:lnTo>
                  <a:lnTo>
                    <a:pt x="305854" y="127609"/>
                  </a:lnTo>
                  <a:lnTo>
                    <a:pt x="304812" y="128714"/>
                  </a:lnTo>
                  <a:lnTo>
                    <a:pt x="302844" y="130835"/>
                  </a:lnTo>
                  <a:lnTo>
                    <a:pt x="301777" y="132384"/>
                  </a:lnTo>
                  <a:lnTo>
                    <a:pt x="302501" y="132791"/>
                  </a:lnTo>
                  <a:lnTo>
                    <a:pt x="303364" y="132676"/>
                  </a:lnTo>
                  <a:lnTo>
                    <a:pt x="304596" y="131914"/>
                  </a:lnTo>
                  <a:lnTo>
                    <a:pt x="306082" y="130124"/>
                  </a:lnTo>
                  <a:lnTo>
                    <a:pt x="307721" y="128104"/>
                  </a:lnTo>
                  <a:lnTo>
                    <a:pt x="308470" y="126593"/>
                  </a:lnTo>
                  <a:close/>
                </a:path>
                <a:path w="1102359" h="1731009">
                  <a:moveTo>
                    <a:pt x="317322" y="146773"/>
                  </a:moveTo>
                  <a:lnTo>
                    <a:pt x="316738" y="146812"/>
                  </a:lnTo>
                  <a:lnTo>
                    <a:pt x="307403" y="155054"/>
                  </a:lnTo>
                  <a:lnTo>
                    <a:pt x="308978" y="155663"/>
                  </a:lnTo>
                  <a:lnTo>
                    <a:pt x="313004" y="151307"/>
                  </a:lnTo>
                  <a:lnTo>
                    <a:pt x="316064" y="148818"/>
                  </a:lnTo>
                  <a:lnTo>
                    <a:pt x="316395" y="148539"/>
                  </a:lnTo>
                  <a:lnTo>
                    <a:pt x="317233" y="147332"/>
                  </a:lnTo>
                  <a:lnTo>
                    <a:pt x="317322" y="146773"/>
                  </a:lnTo>
                  <a:close/>
                </a:path>
                <a:path w="1102359" h="1731009">
                  <a:moveTo>
                    <a:pt x="318935" y="226542"/>
                  </a:moveTo>
                  <a:lnTo>
                    <a:pt x="314591" y="229298"/>
                  </a:lnTo>
                  <a:lnTo>
                    <a:pt x="311823" y="234619"/>
                  </a:lnTo>
                  <a:lnTo>
                    <a:pt x="307035" y="238645"/>
                  </a:lnTo>
                  <a:lnTo>
                    <a:pt x="306705" y="239344"/>
                  </a:lnTo>
                  <a:lnTo>
                    <a:pt x="307682" y="238925"/>
                  </a:lnTo>
                  <a:lnTo>
                    <a:pt x="308610" y="238290"/>
                  </a:lnTo>
                  <a:lnTo>
                    <a:pt x="309079" y="237756"/>
                  </a:lnTo>
                  <a:lnTo>
                    <a:pt x="318935" y="226542"/>
                  </a:lnTo>
                  <a:close/>
                </a:path>
                <a:path w="1102359" h="1731009">
                  <a:moveTo>
                    <a:pt x="319443" y="225958"/>
                  </a:moveTo>
                  <a:lnTo>
                    <a:pt x="318935" y="226542"/>
                  </a:lnTo>
                  <a:lnTo>
                    <a:pt x="319112" y="226364"/>
                  </a:lnTo>
                  <a:lnTo>
                    <a:pt x="319443" y="225958"/>
                  </a:lnTo>
                  <a:close/>
                </a:path>
                <a:path w="1102359" h="1731009">
                  <a:moveTo>
                    <a:pt x="357733" y="92913"/>
                  </a:moveTo>
                  <a:lnTo>
                    <a:pt x="357606" y="92798"/>
                  </a:lnTo>
                  <a:lnTo>
                    <a:pt x="357454" y="92621"/>
                  </a:lnTo>
                  <a:lnTo>
                    <a:pt x="356895" y="92760"/>
                  </a:lnTo>
                  <a:lnTo>
                    <a:pt x="354596" y="94576"/>
                  </a:lnTo>
                  <a:lnTo>
                    <a:pt x="352844" y="96304"/>
                  </a:lnTo>
                  <a:lnTo>
                    <a:pt x="350939" y="98844"/>
                  </a:lnTo>
                  <a:lnTo>
                    <a:pt x="350837" y="99326"/>
                  </a:lnTo>
                  <a:lnTo>
                    <a:pt x="350545" y="99885"/>
                  </a:lnTo>
                  <a:lnTo>
                    <a:pt x="350520" y="100317"/>
                  </a:lnTo>
                  <a:lnTo>
                    <a:pt x="350939" y="100177"/>
                  </a:lnTo>
                  <a:lnTo>
                    <a:pt x="351840" y="99301"/>
                  </a:lnTo>
                  <a:lnTo>
                    <a:pt x="356984" y="94183"/>
                  </a:lnTo>
                  <a:lnTo>
                    <a:pt x="357327" y="93840"/>
                  </a:lnTo>
                  <a:lnTo>
                    <a:pt x="357733" y="92913"/>
                  </a:lnTo>
                  <a:close/>
                </a:path>
                <a:path w="1102359" h="1731009">
                  <a:moveTo>
                    <a:pt x="365975" y="195618"/>
                  </a:moveTo>
                  <a:lnTo>
                    <a:pt x="365175" y="195084"/>
                  </a:lnTo>
                  <a:lnTo>
                    <a:pt x="363893" y="195453"/>
                  </a:lnTo>
                  <a:lnTo>
                    <a:pt x="361403" y="197751"/>
                  </a:lnTo>
                  <a:lnTo>
                    <a:pt x="360375" y="198920"/>
                  </a:lnTo>
                  <a:lnTo>
                    <a:pt x="359295" y="200380"/>
                  </a:lnTo>
                  <a:lnTo>
                    <a:pt x="359740" y="200418"/>
                  </a:lnTo>
                  <a:lnTo>
                    <a:pt x="361594" y="200660"/>
                  </a:lnTo>
                  <a:lnTo>
                    <a:pt x="364744" y="197561"/>
                  </a:lnTo>
                  <a:lnTo>
                    <a:pt x="365975" y="195618"/>
                  </a:lnTo>
                  <a:close/>
                </a:path>
                <a:path w="1102359" h="1731009">
                  <a:moveTo>
                    <a:pt x="379196" y="1462405"/>
                  </a:moveTo>
                  <a:lnTo>
                    <a:pt x="378193" y="1461236"/>
                  </a:lnTo>
                  <a:lnTo>
                    <a:pt x="376148" y="1463941"/>
                  </a:lnTo>
                  <a:lnTo>
                    <a:pt x="374535" y="1465567"/>
                  </a:lnTo>
                  <a:lnTo>
                    <a:pt x="373646" y="1466824"/>
                  </a:lnTo>
                  <a:lnTo>
                    <a:pt x="371817" y="1468755"/>
                  </a:lnTo>
                  <a:lnTo>
                    <a:pt x="372249" y="1469199"/>
                  </a:lnTo>
                  <a:lnTo>
                    <a:pt x="372694" y="1469707"/>
                  </a:lnTo>
                  <a:lnTo>
                    <a:pt x="374472" y="1468335"/>
                  </a:lnTo>
                  <a:lnTo>
                    <a:pt x="376123" y="1466469"/>
                  </a:lnTo>
                  <a:lnTo>
                    <a:pt x="377659" y="1464703"/>
                  </a:lnTo>
                  <a:lnTo>
                    <a:pt x="379196" y="1462405"/>
                  </a:lnTo>
                  <a:close/>
                </a:path>
                <a:path w="1102359" h="1731009">
                  <a:moveTo>
                    <a:pt x="409613" y="692353"/>
                  </a:moveTo>
                  <a:lnTo>
                    <a:pt x="406146" y="691667"/>
                  </a:lnTo>
                  <a:lnTo>
                    <a:pt x="404101" y="694309"/>
                  </a:lnTo>
                  <a:lnTo>
                    <a:pt x="400354" y="695464"/>
                  </a:lnTo>
                  <a:lnTo>
                    <a:pt x="399300" y="695934"/>
                  </a:lnTo>
                  <a:lnTo>
                    <a:pt x="398526" y="696366"/>
                  </a:lnTo>
                  <a:lnTo>
                    <a:pt x="397814" y="696734"/>
                  </a:lnTo>
                  <a:lnTo>
                    <a:pt x="396748" y="697420"/>
                  </a:lnTo>
                  <a:lnTo>
                    <a:pt x="396900" y="697484"/>
                  </a:lnTo>
                  <a:lnTo>
                    <a:pt x="397421" y="697788"/>
                  </a:lnTo>
                  <a:lnTo>
                    <a:pt x="398983" y="697064"/>
                  </a:lnTo>
                  <a:lnTo>
                    <a:pt x="400342" y="696569"/>
                  </a:lnTo>
                  <a:lnTo>
                    <a:pt x="401713" y="696061"/>
                  </a:lnTo>
                  <a:lnTo>
                    <a:pt x="404990" y="694664"/>
                  </a:lnTo>
                  <a:lnTo>
                    <a:pt x="409613" y="692353"/>
                  </a:lnTo>
                  <a:close/>
                </a:path>
                <a:path w="1102359" h="1731009">
                  <a:moveTo>
                    <a:pt x="411708" y="175133"/>
                  </a:moveTo>
                  <a:lnTo>
                    <a:pt x="408419" y="177698"/>
                  </a:lnTo>
                  <a:lnTo>
                    <a:pt x="406704" y="179692"/>
                  </a:lnTo>
                  <a:lnTo>
                    <a:pt x="405549" y="181063"/>
                  </a:lnTo>
                  <a:lnTo>
                    <a:pt x="404304" y="182587"/>
                  </a:lnTo>
                  <a:lnTo>
                    <a:pt x="404647" y="183108"/>
                  </a:lnTo>
                  <a:lnTo>
                    <a:pt x="411708" y="175133"/>
                  </a:lnTo>
                  <a:close/>
                </a:path>
                <a:path w="1102359" h="1731009">
                  <a:moveTo>
                    <a:pt x="416077" y="6870"/>
                  </a:moveTo>
                  <a:lnTo>
                    <a:pt x="415950" y="6946"/>
                  </a:lnTo>
                  <a:lnTo>
                    <a:pt x="415683" y="7099"/>
                  </a:lnTo>
                  <a:lnTo>
                    <a:pt x="415505" y="7429"/>
                  </a:lnTo>
                  <a:lnTo>
                    <a:pt x="415696" y="7239"/>
                  </a:lnTo>
                  <a:lnTo>
                    <a:pt x="415874" y="7061"/>
                  </a:lnTo>
                  <a:lnTo>
                    <a:pt x="416077" y="6870"/>
                  </a:lnTo>
                  <a:close/>
                </a:path>
                <a:path w="1102359" h="1731009">
                  <a:moveTo>
                    <a:pt x="425742" y="0"/>
                  </a:moveTo>
                  <a:lnTo>
                    <a:pt x="425450" y="12"/>
                  </a:lnTo>
                  <a:lnTo>
                    <a:pt x="423341" y="50"/>
                  </a:lnTo>
                  <a:lnTo>
                    <a:pt x="419798" y="3225"/>
                  </a:lnTo>
                  <a:lnTo>
                    <a:pt x="425640" y="533"/>
                  </a:lnTo>
                  <a:lnTo>
                    <a:pt x="425742" y="0"/>
                  </a:lnTo>
                  <a:close/>
                </a:path>
                <a:path w="1102359" h="1731009">
                  <a:moveTo>
                    <a:pt x="465912" y="451434"/>
                  </a:moveTo>
                  <a:lnTo>
                    <a:pt x="459308" y="457276"/>
                  </a:lnTo>
                  <a:lnTo>
                    <a:pt x="458000" y="458762"/>
                  </a:lnTo>
                  <a:lnTo>
                    <a:pt x="456704" y="460768"/>
                  </a:lnTo>
                  <a:lnTo>
                    <a:pt x="456298" y="461772"/>
                  </a:lnTo>
                  <a:lnTo>
                    <a:pt x="456793" y="461530"/>
                  </a:lnTo>
                  <a:lnTo>
                    <a:pt x="461124" y="457263"/>
                  </a:lnTo>
                  <a:lnTo>
                    <a:pt x="462267" y="455968"/>
                  </a:lnTo>
                  <a:lnTo>
                    <a:pt x="463511" y="454710"/>
                  </a:lnTo>
                  <a:lnTo>
                    <a:pt x="465099" y="452780"/>
                  </a:lnTo>
                  <a:lnTo>
                    <a:pt x="465709" y="452081"/>
                  </a:lnTo>
                  <a:lnTo>
                    <a:pt x="465912" y="451434"/>
                  </a:lnTo>
                  <a:close/>
                </a:path>
                <a:path w="1102359" h="1731009">
                  <a:moveTo>
                    <a:pt x="475970" y="85559"/>
                  </a:moveTo>
                  <a:lnTo>
                    <a:pt x="470496" y="90119"/>
                  </a:lnTo>
                  <a:lnTo>
                    <a:pt x="469430" y="91287"/>
                  </a:lnTo>
                  <a:lnTo>
                    <a:pt x="468820" y="92265"/>
                  </a:lnTo>
                  <a:lnTo>
                    <a:pt x="469112" y="93205"/>
                  </a:lnTo>
                  <a:lnTo>
                    <a:pt x="470255" y="92240"/>
                  </a:lnTo>
                  <a:lnTo>
                    <a:pt x="471220" y="91224"/>
                  </a:lnTo>
                  <a:lnTo>
                    <a:pt x="474954" y="87020"/>
                  </a:lnTo>
                  <a:lnTo>
                    <a:pt x="475424" y="86474"/>
                  </a:lnTo>
                  <a:lnTo>
                    <a:pt x="475970" y="85559"/>
                  </a:lnTo>
                  <a:close/>
                </a:path>
                <a:path w="1102359" h="1731009">
                  <a:moveTo>
                    <a:pt x="476224" y="571512"/>
                  </a:moveTo>
                  <a:lnTo>
                    <a:pt x="473430" y="571474"/>
                  </a:lnTo>
                  <a:lnTo>
                    <a:pt x="472351" y="571436"/>
                  </a:lnTo>
                  <a:lnTo>
                    <a:pt x="471030" y="571538"/>
                  </a:lnTo>
                  <a:lnTo>
                    <a:pt x="466674" y="573913"/>
                  </a:lnTo>
                  <a:lnTo>
                    <a:pt x="468299" y="574306"/>
                  </a:lnTo>
                  <a:lnTo>
                    <a:pt x="473189" y="572541"/>
                  </a:lnTo>
                  <a:lnTo>
                    <a:pt x="474014" y="572160"/>
                  </a:lnTo>
                  <a:lnTo>
                    <a:pt x="476224" y="571512"/>
                  </a:lnTo>
                  <a:close/>
                </a:path>
                <a:path w="1102359" h="1731009">
                  <a:moveTo>
                    <a:pt x="482307" y="114439"/>
                  </a:moveTo>
                  <a:lnTo>
                    <a:pt x="482282" y="113690"/>
                  </a:lnTo>
                  <a:lnTo>
                    <a:pt x="482142" y="113652"/>
                  </a:lnTo>
                  <a:lnTo>
                    <a:pt x="482079" y="113474"/>
                  </a:lnTo>
                  <a:lnTo>
                    <a:pt x="480441" y="114554"/>
                  </a:lnTo>
                  <a:lnTo>
                    <a:pt x="473862" y="120980"/>
                  </a:lnTo>
                  <a:lnTo>
                    <a:pt x="472452" y="123151"/>
                  </a:lnTo>
                  <a:lnTo>
                    <a:pt x="472757" y="123278"/>
                  </a:lnTo>
                  <a:lnTo>
                    <a:pt x="476084" y="119748"/>
                  </a:lnTo>
                  <a:lnTo>
                    <a:pt x="477850" y="119494"/>
                  </a:lnTo>
                  <a:lnTo>
                    <a:pt x="480275" y="117094"/>
                  </a:lnTo>
                  <a:lnTo>
                    <a:pt x="481901" y="115493"/>
                  </a:lnTo>
                  <a:lnTo>
                    <a:pt x="482307" y="114439"/>
                  </a:lnTo>
                  <a:close/>
                </a:path>
                <a:path w="1102359" h="1731009">
                  <a:moveTo>
                    <a:pt x="504736" y="101295"/>
                  </a:moveTo>
                  <a:lnTo>
                    <a:pt x="504215" y="100253"/>
                  </a:lnTo>
                  <a:lnTo>
                    <a:pt x="503885" y="99517"/>
                  </a:lnTo>
                  <a:lnTo>
                    <a:pt x="502539" y="99796"/>
                  </a:lnTo>
                  <a:lnTo>
                    <a:pt x="498576" y="103060"/>
                  </a:lnTo>
                  <a:lnTo>
                    <a:pt x="496608" y="106908"/>
                  </a:lnTo>
                  <a:lnTo>
                    <a:pt x="497954" y="107835"/>
                  </a:lnTo>
                  <a:lnTo>
                    <a:pt x="499351" y="106057"/>
                  </a:lnTo>
                  <a:lnTo>
                    <a:pt x="501040" y="104165"/>
                  </a:lnTo>
                  <a:lnTo>
                    <a:pt x="501611" y="103212"/>
                  </a:lnTo>
                  <a:lnTo>
                    <a:pt x="504736" y="101295"/>
                  </a:lnTo>
                  <a:close/>
                </a:path>
                <a:path w="1102359" h="1731009">
                  <a:moveTo>
                    <a:pt x="524751" y="688213"/>
                  </a:moveTo>
                  <a:lnTo>
                    <a:pt x="517906" y="690308"/>
                  </a:lnTo>
                  <a:lnTo>
                    <a:pt x="517448" y="690765"/>
                  </a:lnTo>
                  <a:lnTo>
                    <a:pt x="518172" y="691045"/>
                  </a:lnTo>
                  <a:lnTo>
                    <a:pt x="518782" y="691438"/>
                  </a:lnTo>
                  <a:lnTo>
                    <a:pt x="519785" y="691680"/>
                  </a:lnTo>
                  <a:lnTo>
                    <a:pt x="524408" y="689114"/>
                  </a:lnTo>
                  <a:lnTo>
                    <a:pt x="524751" y="688213"/>
                  </a:lnTo>
                  <a:close/>
                </a:path>
                <a:path w="1102359" h="1731009">
                  <a:moveTo>
                    <a:pt x="566966" y="638581"/>
                  </a:moveTo>
                  <a:lnTo>
                    <a:pt x="566267" y="638048"/>
                  </a:lnTo>
                  <a:lnTo>
                    <a:pt x="565416" y="637565"/>
                  </a:lnTo>
                  <a:lnTo>
                    <a:pt x="562432" y="637870"/>
                  </a:lnTo>
                  <a:lnTo>
                    <a:pt x="561416" y="638175"/>
                  </a:lnTo>
                  <a:lnTo>
                    <a:pt x="560552" y="638390"/>
                  </a:lnTo>
                  <a:lnTo>
                    <a:pt x="560311" y="638695"/>
                  </a:lnTo>
                  <a:lnTo>
                    <a:pt x="559600" y="639241"/>
                  </a:lnTo>
                  <a:lnTo>
                    <a:pt x="561225" y="639546"/>
                  </a:lnTo>
                  <a:lnTo>
                    <a:pt x="562813" y="639686"/>
                  </a:lnTo>
                  <a:lnTo>
                    <a:pt x="564718" y="639787"/>
                  </a:lnTo>
                  <a:lnTo>
                    <a:pt x="566674" y="639038"/>
                  </a:lnTo>
                  <a:lnTo>
                    <a:pt x="566839" y="638962"/>
                  </a:lnTo>
                  <a:lnTo>
                    <a:pt x="566864" y="638746"/>
                  </a:lnTo>
                  <a:lnTo>
                    <a:pt x="566966" y="638581"/>
                  </a:lnTo>
                  <a:close/>
                </a:path>
                <a:path w="1102359" h="1731009">
                  <a:moveTo>
                    <a:pt x="729475" y="580542"/>
                  </a:moveTo>
                  <a:lnTo>
                    <a:pt x="728624" y="580123"/>
                  </a:lnTo>
                  <a:lnTo>
                    <a:pt x="727011" y="580059"/>
                  </a:lnTo>
                  <a:lnTo>
                    <a:pt x="721258" y="581672"/>
                  </a:lnTo>
                  <a:lnTo>
                    <a:pt x="721842" y="582371"/>
                  </a:lnTo>
                  <a:lnTo>
                    <a:pt x="721563" y="583018"/>
                  </a:lnTo>
                  <a:lnTo>
                    <a:pt x="721271" y="583717"/>
                  </a:lnTo>
                  <a:lnTo>
                    <a:pt x="722833" y="583565"/>
                  </a:lnTo>
                  <a:lnTo>
                    <a:pt x="727684" y="582218"/>
                  </a:lnTo>
                  <a:lnTo>
                    <a:pt x="728967" y="581367"/>
                  </a:lnTo>
                  <a:lnTo>
                    <a:pt x="729475" y="580542"/>
                  </a:lnTo>
                  <a:close/>
                </a:path>
                <a:path w="1102359" h="1731009">
                  <a:moveTo>
                    <a:pt x="741565" y="1557172"/>
                  </a:moveTo>
                  <a:lnTo>
                    <a:pt x="741057" y="1557261"/>
                  </a:lnTo>
                  <a:lnTo>
                    <a:pt x="740778" y="1557261"/>
                  </a:lnTo>
                  <a:lnTo>
                    <a:pt x="740651" y="1557274"/>
                  </a:lnTo>
                  <a:lnTo>
                    <a:pt x="740219" y="1557693"/>
                  </a:lnTo>
                  <a:lnTo>
                    <a:pt x="739521" y="1558264"/>
                  </a:lnTo>
                  <a:lnTo>
                    <a:pt x="738530" y="1559788"/>
                  </a:lnTo>
                  <a:lnTo>
                    <a:pt x="737171" y="1561680"/>
                  </a:lnTo>
                  <a:lnTo>
                    <a:pt x="735634" y="1564551"/>
                  </a:lnTo>
                  <a:lnTo>
                    <a:pt x="733056" y="1567675"/>
                  </a:lnTo>
                  <a:lnTo>
                    <a:pt x="734885" y="1566646"/>
                  </a:lnTo>
                  <a:lnTo>
                    <a:pt x="736053" y="1565998"/>
                  </a:lnTo>
                  <a:lnTo>
                    <a:pt x="737882" y="1563306"/>
                  </a:lnTo>
                  <a:lnTo>
                    <a:pt x="739965" y="1560144"/>
                  </a:lnTo>
                  <a:lnTo>
                    <a:pt x="740727" y="1558798"/>
                  </a:lnTo>
                  <a:lnTo>
                    <a:pt x="741565" y="1557172"/>
                  </a:lnTo>
                  <a:close/>
                </a:path>
                <a:path w="1102359" h="1731009">
                  <a:moveTo>
                    <a:pt x="744740" y="541147"/>
                  </a:moveTo>
                  <a:lnTo>
                    <a:pt x="744613" y="540067"/>
                  </a:lnTo>
                  <a:lnTo>
                    <a:pt x="740410" y="540994"/>
                  </a:lnTo>
                  <a:lnTo>
                    <a:pt x="737247" y="542213"/>
                  </a:lnTo>
                  <a:lnTo>
                    <a:pt x="735749" y="542798"/>
                  </a:lnTo>
                  <a:lnTo>
                    <a:pt x="735253" y="543280"/>
                  </a:lnTo>
                  <a:lnTo>
                    <a:pt x="735838" y="543585"/>
                  </a:lnTo>
                  <a:lnTo>
                    <a:pt x="736600" y="543928"/>
                  </a:lnTo>
                  <a:lnTo>
                    <a:pt x="739584" y="543509"/>
                  </a:lnTo>
                  <a:lnTo>
                    <a:pt x="743064" y="541972"/>
                  </a:lnTo>
                  <a:lnTo>
                    <a:pt x="744740" y="541147"/>
                  </a:lnTo>
                  <a:close/>
                </a:path>
                <a:path w="1102359" h="1731009">
                  <a:moveTo>
                    <a:pt x="746353" y="1468653"/>
                  </a:moveTo>
                  <a:lnTo>
                    <a:pt x="746125" y="1468805"/>
                  </a:lnTo>
                  <a:lnTo>
                    <a:pt x="745998" y="1468894"/>
                  </a:lnTo>
                  <a:lnTo>
                    <a:pt x="745820" y="1469250"/>
                  </a:lnTo>
                  <a:lnTo>
                    <a:pt x="745998" y="1469047"/>
                  </a:lnTo>
                  <a:lnTo>
                    <a:pt x="746175" y="1468856"/>
                  </a:lnTo>
                  <a:lnTo>
                    <a:pt x="746353" y="1468653"/>
                  </a:lnTo>
                  <a:close/>
                </a:path>
                <a:path w="1102359" h="1731009">
                  <a:moveTo>
                    <a:pt x="750112" y="1469644"/>
                  </a:moveTo>
                  <a:lnTo>
                    <a:pt x="749719" y="1469428"/>
                  </a:lnTo>
                  <a:lnTo>
                    <a:pt x="749338" y="1469732"/>
                  </a:lnTo>
                  <a:lnTo>
                    <a:pt x="747369" y="1471663"/>
                  </a:lnTo>
                  <a:lnTo>
                    <a:pt x="744740" y="1474012"/>
                  </a:lnTo>
                  <a:lnTo>
                    <a:pt x="742137" y="1476362"/>
                  </a:lnTo>
                  <a:lnTo>
                    <a:pt x="740029" y="1479854"/>
                  </a:lnTo>
                  <a:lnTo>
                    <a:pt x="740092" y="1480045"/>
                  </a:lnTo>
                  <a:lnTo>
                    <a:pt x="742594" y="1478864"/>
                  </a:lnTo>
                  <a:lnTo>
                    <a:pt x="745210" y="1475282"/>
                  </a:lnTo>
                  <a:lnTo>
                    <a:pt x="747610" y="1472958"/>
                  </a:lnTo>
                  <a:lnTo>
                    <a:pt x="749757" y="1470291"/>
                  </a:lnTo>
                  <a:lnTo>
                    <a:pt x="750112" y="1469644"/>
                  </a:lnTo>
                  <a:close/>
                </a:path>
                <a:path w="1102359" h="1731009">
                  <a:moveTo>
                    <a:pt x="755281" y="1459458"/>
                  </a:moveTo>
                  <a:lnTo>
                    <a:pt x="752970" y="1460309"/>
                  </a:lnTo>
                  <a:lnTo>
                    <a:pt x="750912" y="1463827"/>
                  </a:lnTo>
                  <a:lnTo>
                    <a:pt x="748766" y="1465961"/>
                  </a:lnTo>
                  <a:lnTo>
                    <a:pt x="746353" y="1468653"/>
                  </a:lnTo>
                  <a:lnTo>
                    <a:pt x="746798" y="1468374"/>
                  </a:lnTo>
                  <a:lnTo>
                    <a:pt x="747229" y="1468132"/>
                  </a:lnTo>
                  <a:lnTo>
                    <a:pt x="750277" y="1465732"/>
                  </a:lnTo>
                  <a:lnTo>
                    <a:pt x="752868" y="1463586"/>
                  </a:lnTo>
                  <a:lnTo>
                    <a:pt x="755078" y="1460055"/>
                  </a:lnTo>
                  <a:lnTo>
                    <a:pt x="755243" y="1459801"/>
                  </a:lnTo>
                  <a:lnTo>
                    <a:pt x="755281" y="1459458"/>
                  </a:lnTo>
                  <a:close/>
                </a:path>
                <a:path w="1102359" h="1731009">
                  <a:moveTo>
                    <a:pt x="778090" y="1508188"/>
                  </a:moveTo>
                  <a:lnTo>
                    <a:pt x="777938" y="1508391"/>
                  </a:lnTo>
                  <a:lnTo>
                    <a:pt x="777659" y="1508836"/>
                  </a:lnTo>
                  <a:lnTo>
                    <a:pt x="777786" y="1508620"/>
                  </a:lnTo>
                  <a:lnTo>
                    <a:pt x="777951" y="1508404"/>
                  </a:lnTo>
                  <a:lnTo>
                    <a:pt x="778090" y="1508188"/>
                  </a:lnTo>
                  <a:close/>
                </a:path>
                <a:path w="1102359" h="1731009">
                  <a:moveTo>
                    <a:pt x="785241" y="1499146"/>
                  </a:moveTo>
                  <a:lnTo>
                    <a:pt x="784606" y="1498803"/>
                  </a:lnTo>
                  <a:lnTo>
                    <a:pt x="784110" y="1499019"/>
                  </a:lnTo>
                  <a:lnTo>
                    <a:pt x="781964" y="1501063"/>
                  </a:lnTo>
                  <a:lnTo>
                    <a:pt x="780465" y="1502879"/>
                  </a:lnTo>
                  <a:lnTo>
                    <a:pt x="780389" y="1505038"/>
                  </a:lnTo>
                  <a:lnTo>
                    <a:pt x="779170" y="1506651"/>
                  </a:lnTo>
                  <a:lnTo>
                    <a:pt x="778090" y="1508188"/>
                  </a:lnTo>
                  <a:lnTo>
                    <a:pt x="780008" y="1506601"/>
                  </a:lnTo>
                  <a:lnTo>
                    <a:pt x="781913" y="1504772"/>
                  </a:lnTo>
                  <a:lnTo>
                    <a:pt x="784326" y="1500822"/>
                  </a:lnTo>
                  <a:lnTo>
                    <a:pt x="785241" y="1499146"/>
                  </a:lnTo>
                  <a:close/>
                </a:path>
                <a:path w="1102359" h="1731009">
                  <a:moveTo>
                    <a:pt x="796747" y="1271054"/>
                  </a:moveTo>
                  <a:lnTo>
                    <a:pt x="796442" y="1271117"/>
                  </a:lnTo>
                  <a:lnTo>
                    <a:pt x="795528" y="1272108"/>
                  </a:lnTo>
                  <a:lnTo>
                    <a:pt x="792556" y="1275410"/>
                  </a:lnTo>
                  <a:lnTo>
                    <a:pt x="789559" y="1278801"/>
                  </a:lnTo>
                  <a:lnTo>
                    <a:pt x="789076" y="1279385"/>
                  </a:lnTo>
                  <a:lnTo>
                    <a:pt x="788682" y="1280058"/>
                  </a:lnTo>
                  <a:lnTo>
                    <a:pt x="788250" y="1280655"/>
                  </a:lnTo>
                  <a:lnTo>
                    <a:pt x="788822" y="1280248"/>
                  </a:lnTo>
                  <a:lnTo>
                    <a:pt x="789406" y="1279944"/>
                  </a:lnTo>
                  <a:lnTo>
                    <a:pt x="791946" y="1277391"/>
                  </a:lnTo>
                  <a:lnTo>
                    <a:pt x="794092" y="1275384"/>
                  </a:lnTo>
                  <a:lnTo>
                    <a:pt x="795769" y="1272921"/>
                  </a:lnTo>
                  <a:lnTo>
                    <a:pt x="796048" y="1272552"/>
                  </a:lnTo>
                  <a:lnTo>
                    <a:pt x="796251" y="1272184"/>
                  </a:lnTo>
                  <a:lnTo>
                    <a:pt x="796391" y="1271892"/>
                  </a:lnTo>
                  <a:lnTo>
                    <a:pt x="796747" y="1271054"/>
                  </a:lnTo>
                  <a:close/>
                </a:path>
                <a:path w="1102359" h="1731009">
                  <a:moveTo>
                    <a:pt x="796937" y="1444015"/>
                  </a:moveTo>
                  <a:lnTo>
                    <a:pt x="796836" y="1443685"/>
                  </a:lnTo>
                  <a:lnTo>
                    <a:pt x="796798" y="1443291"/>
                  </a:lnTo>
                  <a:lnTo>
                    <a:pt x="796302" y="1443659"/>
                  </a:lnTo>
                  <a:lnTo>
                    <a:pt x="793762" y="1446339"/>
                  </a:lnTo>
                  <a:lnTo>
                    <a:pt x="789406" y="1451610"/>
                  </a:lnTo>
                  <a:lnTo>
                    <a:pt x="787679" y="1453781"/>
                  </a:lnTo>
                  <a:lnTo>
                    <a:pt x="790321" y="1451800"/>
                  </a:lnTo>
                  <a:lnTo>
                    <a:pt x="792784" y="1449730"/>
                  </a:lnTo>
                  <a:lnTo>
                    <a:pt x="795007" y="1447304"/>
                  </a:lnTo>
                  <a:lnTo>
                    <a:pt x="796937" y="1444015"/>
                  </a:lnTo>
                  <a:close/>
                </a:path>
                <a:path w="1102359" h="1731009">
                  <a:moveTo>
                    <a:pt x="798677" y="1723872"/>
                  </a:moveTo>
                  <a:lnTo>
                    <a:pt x="797814" y="1723364"/>
                  </a:lnTo>
                  <a:lnTo>
                    <a:pt x="797293" y="1723059"/>
                  </a:lnTo>
                  <a:lnTo>
                    <a:pt x="795197" y="1724875"/>
                  </a:lnTo>
                  <a:lnTo>
                    <a:pt x="792200" y="1728177"/>
                  </a:lnTo>
                  <a:lnTo>
                    <a:pt x="791387" y="1729727"/>
                  </a:lnTo>
                  <a:lnTo>
                    <a:pt x="791921" y="1730832"/>
                  </a:lnTo>
                  <a:lnTo>
                    <a:pt x="793318" y="1729447"/>
                  </a:lnTo>
                  <a:lnTo>
                    <a:pt x="794854" y="1727695"/>
                  </a:lnTo>
                  <a:lnTo>
                    <a:pt x="795769" y="1726298"/>
                  </a:lnTo>
                  <a:lnTo>
                    <a:pt x="798677" y="1723872"/>
                  </a:lnTo>
                  <a:close/>
                </a:path>
                <a:path w="1102359" h="1731009">
                  <a:moveTo>
                    <a:pt x="828624" y="1667891"/>
                  </a:moveTo>
                  <a:lnTo>
                    <a:pt x="827773" y="1668297"/>
                  </a:lnTo>
                  <a:lnTo>
                    <a:pt x="825969" y="1669999"/>
                  </a:lnTo>
                  <a:lnTo>
                    <a:pt x="824611" y="1671358"/>
                  </a:lnTo>
                  <a:lnTo>
                    <a:pt x="823315" y="1672818"/>
                  </a:lnTo>
                  <a:lnTo>
                    <a:pt x="822198" y="1674063"/>
                  </a:lnTo>
                  <a:lnTo>
                    <a:pt x="821931" y="1674850"/>
                  </a:lnTo>
                  <a:lnTo>
                    <a:pt x="822375" y="1674990"/>
                  </a:lnTo>
                  <a:lnTo>
                    <a:pt x="823112" y="1675041"/>
                  </a:lnTo>
                  <a:lnTo>
                    <a:pt x="824191" y="1674266"/>
                  </a:lnTo>
                  <a:lnTo>
                    <a:pt x="826846" y="1670888"/>
                  </a:lnTo>
                  <a:lnTo>
                    <a:pt x="828382" y="1669199"/>
                  </a:lnTo>
                  <a:lnTo>
                    <a:pt x="828624" y="1667891"/>
                  </a:lnTo>
                  <a:close/>
                </a:path>
                <a:path w="1102359" h="1731009">
                  <a:moveTo>
                    <a:pt x="835825" y="1257744"/>
                  </a:moveTo>
                  <a:lnTo>
                    <a:pt x="834542" y="1257795"/>
                  </a:lnTo>
                  <a:lnTo>
                    <a:pt x="833513" y="1257414"/>
                  </a:lnTo>
                  <a:lnTo>
                    <a:pt x="830237" y="1260309"/>
                  </a:lnTo>
                  <a:lnTo>
                    <a:pt x="829767" y="1260932"/>
                  </a:lnTo>
                  <a:lnTo>
                    <a:pt x="829691" y="1262583"/>
                  </a:lnTo>
                  <a:lnTo>
                    <a:pt x="831316" y="1262049"/>
                  </a:lnTo>
                  <a:lnTo>
                    <a:pt x="833602" y="1260932"/>
                  </a:lnTo>
                  <a:lnTo>
                    <a:pt x="834567" y="1259954"/>
                  </a:lnTo>
                  <a:lnTo>
                    <a:pt x="835469" y="1258836"/>
                  </a:lnTo>
                  <a:lnTo>
                    <a:pt x="835583" y="1258290"/>
                  </a:lnTo>
                  <a:lnTo>
                    <a:pt x="835799" y="1257795"/>
                  </a:lnTo>
                  <a:close/>
                </a:path>
                <a:path w="1102359" h="1731009">
                  <a:moveTo>
                    <a:pt x="871969" y="1180084"/>
                  </a:moveTo>
                  <a:lnTo>
                    <a:pt x="871855" y="1179296"/>
                  </a:lnTo>
                  <a:lnTo>
                    <a:pt x="870991" y="1179588"/>
                  </a:lnTo>
                  <a:lnTo>
                    <a:pt x="869569" y="1180566"/>
                  </a:lnTo>
                  <a:lnTo>
                    <a:pt x="866330" y="1184186"/>
                  </a:lnTo>
                  <a:lnTo>
                    <a:pt x="865314" y="1185926"/>
                  </a:lnTo>
                  <a:lnTo>
                    <a:pt x="865860" y="1186078"/>
                  </a:lnTo>
                  <a:lnTo>
                    <a:pt x="866698" y="1186243"/>
                  </a:lnTo>
                  <a:lnTo>
                    <a:pt x="868616" y="1184186"/>
                  </a:lnTo>
                  <a:lnTo>
                    <a:pt x="870318" y="1182281"/>
                  </a:lnTo>
                  <a:lnTo>
                    <a:pt x="871423" y="1181023"/>
                  </a:lnTo>
                  <a:lnTo>
                    <a:pt x="871969" y="1180084"/>
                  </a:lnTo>
                  <a:close/>
                </a:path>
                <a:path w="1102359" h="1731009">
                  <a:moveTo>
                    <a:pt x="933907" y="1355509"/>
                  </a:moveTo>
                  <a:lnTo>
                    <a:pt x="933742" y="1355483"/>
                  </a:lnTo>
                  <a:lnTo>
                    <a:pt x="930897" y="1358468"/>
                  </a:lnTo>
                  <a:lnTo>
                    <a:pt x="929119" y="1359103"/>
                  </a:lnTo>
                  <a:lnTo>
                    <a:pt x="926896" y="1360728"/>
                  </a:lnTo>
                  <a:lnTo>
                    <a:pt x="926109" y="1361617"/>
                  </a:lnTo>
                  <a:lnTo>
                    <a:pt x="925601" y="1362494"/>
                  </a:lnTo>
                  <a:lnTo>
                    <a:pt x="927747" y="1361694"/>
                  </a:lnTo>
                  <a:lnTo>
                    <a:pt x="929081" y="1361859"/>
                  </a:lnTo>
                  <a:lnTo>
                    <a:pt x="932421" y="1357731"/>
                  </a:lnTo>
                  <a:lnTo>
                    <a:pt x="932980" y="1357045"/>
                  </a:lnTo>
                  <a:lnTo>
                    <a:pt x="933399" y="1356321"/>
                  </a:lnTo>
                  <a:lnTo>
                    <a:pt x="933907" y="1355509"/>
                  </a:lnTo>
                  <a:close/>
                </a:path>
                <a:path w="1102359" h="1731009">
                  <a:moveTo>
                    <a:pt x="961644" y="1200594"/>
                  </a:moveTo>
                  <a:lnTo>
                    <a:pt x="961631" y="1198727"/>
                  </a:lnTo>
                  <a:lnTo>
                    <a:pt x="959954" y="1200111"/>
                  </a:lnTo>
                  <a:lnTo>
                    <a:pt x="958316" y="1201547"/>
                  </a:lnTo>
                  <a:lnTo>
                    <a:pt x="956513" y="1203401"/>
                  </a:lnTo>
                  <a:lnTo>
                    <a:pt x="956094" y="1204506"/>
                  </a:lnTo>
                  <a:lnTo>
                    <a:pt x="956068" y="1205280"/>
                  </a:lnTo>
                  <a:lnTo>
                    <a:pt x="956043" y="1206398"/>
                  </a:lnTo>
                  <a:lnTo>
                    <a:pt x="957160" y="1205890"/>
                  </a:lnTo>
                  <a:lnTo>
                    <a:pt x="959192" y="1203731"/>
                  </a:lnTo>
                  <a:lnTo>
                    <a:pt x="960704" y="1202131"/>
                  </a:lnTo>
                  <a:lnTo>
                    <a:pt x="961644" y="1200594"/>
                  </a:lnTo>
                  <a:close/>
                </a:path>
                <a:path w="1102359" h="1731009">
                  <a:moveTo>
                    <a:pt x="978509" y="528434"/>
                  </a:moveTo>
                  <a:lnTo>
                    <a:pt x="978179" y="528231"/>
                  </a:lnTo>
                  <a:lnTo>
                    <a:pt x="977176" y="528370"/>
                  </a:lnTo>
                  <a:lnTo>
                    <a:pt x="972578" y="529145"/>
                  </a:lnTo>
                  <a:lnTo>
                    <a:pt x="966190" y="530999"/>
                  </a:lnTo>
                  <a:lnTo>
                    <a:pt x="965847" y="531279"/>
                  </a:lnTo>
                  <a:lnTo>
                    <a:pt x="968362" y="531202"/>
                  </a:lnTo>
                  <a:lnTo>
                    <a:pt x="969899" y="531215"/>
                  </a:lnTo>
                  <a:lnTo>
                    <a:pt x="971638" y="530936"/>
                  </a:lnTo>
                  <a:lnTo>
                    <a:pt x="974178" y="530567"/>
                  </a:lnTo>
                  <a:lnTo>
                    <a:pt x="976007" y="529628"/>
                  </a:lnTo>
                  <a:lnTo>
                    <a:pt x="978509" y="528434"/>
                  </a:lnTo>
                  <a:close/>
                </a:path>
                <a:path w="1102359" h="1731009">
                  <a:moveTo>
                    <a:pt x="1045933" y="554507"/>
                  </a:moveTo>
                  <a:lnTo>
                    <a:pt x="1043673" y="553732"/>
                  </a:lnTo>
                  <a:lnTo>
                    <a:pt x="1042466" y="553440"/>
                  </a:lnTo>
                  <a:lnTo>
                    <a:pt x="1039812" y="553974"/>
                  </a:lnTo>
                  <a:lnTo>
                    <a:pt x="1039393" y="554037"/>
                  </a:lnTo>
                  <a:lnTo>
                    <a:pt x="1038974" y="554456"/>
                  </a:lnTo>
                  <a:lnTo>
                    <a:pt x="1038555" y="554710"/>
                  </a:lnTo>
                  <a:lnTo>
                    <a:pt x="1039152" y="555180"/>
                  </a:lnTo>
                  <a:lnTo>
                    <a:pt x="1039736" y="555688"/>
                  </a:lnTo>
                  <a:lnTo>
                    <a:pt x="1040498" y="556107"/>
                  </a:lnTo>
                  <a:lnTo>
                    <a:pt x="1042238" y="555879"/>
                  </a:lnTo>
                  <a:lnTo>
                    <a:pt x="1044181" y="555142"/>
                  </a:lnTo>
                  <a:lnTo>
                    <a:pt x="1045933" y="554507"/>
                  </a:lnTo>
                  <a:close/>
                </a:path>
                <a:path w="1102359" h="1731009">
                  <a:moveTo>
                    <a:pt x="1063917" y="1226375"/>
                  </a:moveTo>
                  <a:lnTo>
                    <a:pt x="1063904" y="1225829"/>
                  </a:lnTo>
                  <a:lnTo>
                    <a:pt x="1063612" y="1225219"/>
                  </a:lnTo>
                  <a:lnTo>
                    <a:pt x="1062443" y="1225981"/>
                  </a:lnTo>
                  <a:lnTo>
                    <a:pt x="1058951" y="1229842"/>
                  </a:lnTo>
                  <a:lnTo>
                    <a:pt x="1057541" y="1231493"/>
                  </a:lnTo>
                  <a:lnTo>
                    <a:pt x="1056767" y="1232725"/>
                  </a:lnTo>
                  <a:lnTo>
                    <a:pt x="1056157" y="1233728"/>
                  </a:lnTo>
                  <a:lnTo>
                    <a:pt x="1060526" y="1230617"/>
                  </a:lnTo>
                  <a:lnTo>
                    <a:pt x="1063536" y="1227302"/>
                  </a:lnTo>
                  <a:lnTo>
                    <a:pt x="1063917" y="1226375"/>
                  </a:lnTo>
                  <a:close/>
                </a:path>
                <a:path w="1102359" h="1731009">
                  <a:moveTo>
                    <a:pt x="1076883" y="506222"/>
                  </a:moveTo>
                  <a:lnTo>
                    <a:pt x="1076363" y="505117"/>
                  </a:lnTo>
                  <a:lnTo>
                    <a:pt x="1073861" y="505015"/>
                  </a:lnTo>
                  <a:lnTo>
                    <a:pt x="1070241" y="505447"/>
                  </a:lnTo>
                  <a:lnTo>
                    <a:pt x="1069784" y="505510"/>
                  </a:lnTo>
                  <a:lnTo>
                    <a:pt x="1069187" y="505904"/>
                  </a:lnTo>
                  <a:lnTo>
                    <a:pt x="1068679" y="506133"/>
                  </a:lnTo>
                  <a:lnTo>
                    <a:pt x="1068095" y="506996"/>
                  </a:lnTo>
                  <a:lnTo>
                    <a:pt x="1072959" y="507441"/>
                  </a:lnTo>
                  <a:lnTo>
                    <a:pt x="1076426" y="506628"/>
                  </a:lnTo>
                  <a:lnTo>
                    <a:pt x="1076883" y="506222"/>
                  </a:lnTo>
                  <a:close/>
                </a:path>
                <a:path w="1102359" h="1731009">
                  <a:moveTo>
                    <a:pt x="1077823" y="1241298"/>
                  </a:moveTo>
                  <a:lnTo>
                    <a:pt x="1077556" y="1241704"/>
                  </a:lnTo>
                  <a:lnTo>
                    <a:pt x="1077709" y="1241552"/>
                  </a:lnTo>
                  <a:lnTo>
                    <a:pt x="1077772" y="1241412"/>
                  </a:lnTo>
                  <a:close/>
                </a:path>
                <a:path w="1102359" h="1731009">
                  <a:moveTo>
                    <a:pt x="1080173" y="1188491"/>
                  </a:moveTo>
                  <a:lnTo>
                    <a:pt x="1079284" y="1189291"/>
                  </a:lnTo>
                  <a:lnTo>
                    <a:pt x="1077036" y="1191336"/>
                  </a:lnTo>
                  <a:lnTo>
                    <a:pt x="1074775" y="1192923"/>
                  </a:lnTo>
                  <a:lnTo>
                    <a:pt x="1072108" y="1196225"/>
                  </a:lnTo>
                  <a:lnTo>
                    <a:pt x="1072197" y="1196708"/>
                  </a:lnTo>
                  <a:lnTo>
                    <a:pt x="1071816" y="1198029"/>
                  </a:lnTo>
                  <a:lnTo>
                    <a:pt x="1071956" y="1198346"/>
                  </a:lnTo>
                  <a:lnTo>
                    <a:pt x="1073378" y="1196886"/>
                  </a:lnTo>
                  <a:lnTo>
                    <a:pt x="1075347" y="1194676"/>
                  </a:lnTo>
                  <a:lnTo>
                    <a:pt x="1080033" y="1189088"/>
                  </a:lnTo>
                  <a:lnTo>
                    <a:pt x="1080173" y="1188491"/>
                  </a:lnTo>
                  <a:close/>
                </a:path>
                <a:path w="1102359" h="1731009">
                  <a:moveTo>
                    <a:pt x="1085761" y="1235786"/>
                  </a:moveTo>
                  <a:lnTo>
                    <a:pt x="1085621" y="1234859"/>
                  </a:lnTo>
                  <a:lnTo>
                    <a:pt x="1084745" y="1235290"/>
                  </a:lnTo>
                  <a:lnTo>
                    <a:pt x="1082192" y="1236383"/>
                  </a:lnTo>
                  <a:lnTo>
                    <a:pt x="1079944" y="1239240"/>
                  </a:lnTo>
                  <a:lnTo>
                    <a:pt x="1077772" y="1241475"/>
                  </a:lnTo>
                  <a:lnTo>
                    <a:pt x="1077709" y="1242593"/>
                  </a:lnTo>
                  <a:lnTo>
                    <a:pt x="1076528" y="1245184"/>
                  </a:lnTo>
                  <a:lnTo>
                    <a:pt x="1080541" y="1240993"/>
                  </a:lnTo>
                  <a:lnTo>
                    <a:pt x="1083487" y="1238148"/>
                  </a:lnTo>
                  <a:lnTo>
                    <a:pt x="1084491" y="1237157"/>
                  </a:lnTo>
                  <a:lnTo>
                    <a:pt x="1085761" y="1235786"/>
                  </a:lnTo>
                  <a:close/>
                </a:path>
                <a:path w="1102359" h="1731009">
                  <a:moveTo>
                    <a:pt x="1101801" y="1115174"/>
                  </a:moveTo>
                  <a:lnTo>
                    <a:pt x="1094308" y="1124191"/>
                  </a:lnTo>
                  <a:lnTo>
                    <a:pt x="1093863" y="1125105"/>
                  </a:lnTo>
                  <a:lnTo>
                    <a:pt x="1093952" y="1125258"/>
                  </a:lnTo>
                  <a:lnTo>
                    <a:pt x="1094041" y="1125423"/>
                  </a:lnTo>
                  <a:lnTo>
                    <a:pt x="1094803" y="1124991"/>
                  </a:lnTo>
                  <a:lnTo>
                    <a:pt x="1098918" y="1120902"/>
                  </a:lnTo>
                  <a:lnTo>
                    <a:pt x="1101686" y="1117523"/>
                  </a:lnTo>
                  <a:lnTo>
                    <a:pt x="1101801" y="1115174"/>
                  </a:lnTo>
                  <a:close/>
                </a:path>
                <a:path w="1102359" h="1731009">
                  <a:moveTo>
                    <a:pt x="1102233" y="1114666"/>
                  </a:moveTo>
                  <a:lnTo>
                    <a:pt x="1101877" y="1114933"/>
                  </a:lnTo>
                  <a:lnTo>
                    <a:pt x="1101813" y="1115098"/>
                  </a:lnTo>
                  <a:lnTo>
                    <a:pt x="1102233" y="1114666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9" name="object 499"/>
            <p:cNvSpPr/>
            <p:nvPr/>
          </p:nvSpPr>
          <p:spPr>
            <a:xfrm>
              <a:off x="11678666" y="8662815"/>
              <a:ext cx="1109345" cy="2064385"/>
            </a:xfrm>
            <a:custGeom>
              <a:avLst/>
              <a:gdLst/>
              <a:ahLst/>
              <a:cxnLst/>
              <a:rect l="l" t="t" r="r" b="b"/>
              <a:pathLst>
                <a:path w="1109345" h="2064384">
                  <a:moveTo>
                    <a:pt x="3060" y="1188097"/>
                  </a:moveTo>
                  <a:lnTo>
                    <a:pt x="1765" y="1188148"/>
                  </a:lnTo>
                  <a:lnTo>
                    <a:pt x="165" y="1188605"/>
                  </a:lnTo>
                  <a:lnTo>
                    <a:pt x="0" y="1190066"/>
                  </a:lnTo>
                  <a:lnTo>
                    <a:pt x="1358" y="1189532"/>
                  </a:lnTo>
                  <a:lnTo>
                    <a:pt x="2413" y="1189037"/>
                  </a:lnTo>
                  <a:lnTo>
                    <a:pt x="3060" y="1188097"/>
                  </a:lnTo>
                  <a:close/>
                </a:path>
                <a:path w="1109345" h="2064384">
                  <a:moveTo>
                    <a:pt x="28829" y="1025588"/>
                  </a:moveTo>
                  <a:lnTo>
                    <a:pt x="27063" y="1026972"/>
                  </a:lnTo>
                  <a:lnTo>
                    <a:pt x="26022" y="1027874"/>
                  </a:lnTo>
                  <a:lnTo>
                    <a:pt x="24904" y="1028623"/>
                  </a:lnTo>
                  <a:lnTo>
                    <a:pt x="23888" y="1030249"/>
                  </a:lnTo>
                  <a:lnTo>
                    <a:pt x="23787" y="1030668"/>
                  </a:lnTo>
                  <a:lnTo>
                    <a:pt x="24269" y="1030973"/>
                  </a:lnTo>
                  <a:lnTo>
                    <a:pt x="27559" y="1027696"/>
                  </a:lnTo>
                  <a:lnTo>
                    <a:pt x="28829" y="1025588"/>
                  </a:lnTo>
                  <a:close/>
                </a:path>
                <a:path w="1109345" h="2064384">
                  <a:moveTo>
                    <a:pt x="55664" y="1338033"/>
                  </a:moveTo>
                  <a:lnTo>
                    <a:pt x="55016" y="1337068"/>
                  </a:lnTo>
                  <a:lnTo>
                    <a:pt x="52514" y="1337640"/>
                  </a:lnTo>
                  <a:lnTo>
                    <a:pt x="36614" y="1342644"/>
                  </a:lnTo>
                  <a:lnTo>
                    <a:pt x="35814" y="1343291"/>
                  </a:lnTo>
                  <a:lnTo>
                    <a:pt x="36487" y="1343456"/>
                  </a:lnTo>
                  <a:lnTo>
                    <a:pt x="38125" y="1343202"/>
                  </a:lnTo>
                  <a:lnTo>
                    <a:pt x="40614" y="1342529"/>
                  </a:lnTo>
                  <a:lnTo>
                    <a:pt x="42011" y="1341958"/>
                  </a:lnTo>
                  <a:lnTo>
                    <a:pt x="44323" y="1341145"/>
                  </a:lnTo>
                  <a:lnTo>
                    <a:pt x="49745" y="1339697"/>
                  </a:lnTo>
                  <a:lnTo>
                    <a:pt x="53352" y="1338846"/>
                  </a:lnTo>
                  <a:lnTo>
                    <a:pt x="55664" y="1338033"/>
                  </a:lnTo>
                  <a:close/>
                </a:path>
                <a:path w="1109345" h="2064384">
                  <a:moveTo>
                    <a:pt x="69303" y="929855"/>
                  </a:moveTo>
                  <a:lnTo>
                    <a:pt x="68414" y="929246"/>
                  </a:lnTo>
                  <a:lnTo>
                    <a:pt x="66560" y="931291"/>
                  </a:lnTo>
                  <a:lnTo>
                    <a:pt x="65341" y="932573"/>
                  </a:lnTo>
                  <a:lnTo>
                    <a:pt x="63080" y="935012"/>
                  </a:lnTo>
                  <a:lnTo>
                    <a:pt x="61734" y="936802"/>
                  </a:lnTo>
                  <a:lnTo>
                    <a:pt x="61861" y="937094"/>
                  </a:lnTo>
                  <a:lnTo>
                    <a:pt x="62039" y="937399"/>
                  </a:lnTo>
                  <a:lnTo>
                    <a:pt x="66167" y="934072"/>
                  </a:lnTo>
                  <a:lnTo>
                    <a:pt x="67525" y="932383"/>
                  </a:lnTo>
                  <a:lnTo>
                    <a:pt x="68300" y="931430"/>
                  </a:lnTo>
                  <a:lnTo>
                    <a:pt x="69303" y="929855"/>
                  </a:lnTo>
                  <a:close/>
                </a:path>
                <a:path w="1109345" h="2064384">
                  <a:moveTo>
                    <a:pt x="91147" y="930694"/>
                  </a:moveTo>
                  <a:lnTo>
                    <a:pt x="88976" y="930516"/>
                  </a:lnTo>
                  <a:lnTo>
                    <a:pt x="87477" y="931710"/>
                  </a:lnTo>
                  <a:lnTo>
                    <a:pt x="85267" y="935228"/>
                  </a:lnTo>
                  <a:lnTo>
                    <a:pt x="84480" y="936498"/>
                  </a:lnTo>
                  <a:lnTo>
                    <a:pt x="84607" y="936752"/>
                  </a:lnTo>
                  <a:lnTo>
                    <a:pt x="87591" y="934453"/>
                  </a:lnTo>
                  <a:lnTo>
                    <a:pt x="89319" y="932815"/>
                  </a:lnTo>
                  <a:lnTo>
                    <a:pt x="90893" y="930821"/>
                  </a:lnTo>
                  <a:lnTo>
                    <a:pt x="91147" y="930694"/>
                  </a:lnTo>
                  <a:close/>
                </a:path>
                <a:path w="1109345" h="2064384">
                  <a:moveTo>
                    <a:pt x="93802" y="1097013"/>
                  </a:moveTo>
                  <a:lnTo>
                    <a:pt x="93611" y="1096810"/>
                  </a:lnTo>
                  <a:lnTo>
                    <a:pt x="93218" y="1096759"/>
                  </a:lnTo>
                  <a:lnTo>
                    <a:pt x="93065" y="1096886"/>
                  </a:lnTo>
                  <a:lnTo>
                    <a:pt x="91465" y="1098257"/>
                  </a:lnTo>
                  <a:lnTo>
                    <a:pt x="91135" y="1098511"/>
                  </a:lnTo>
                  <a:lnTo>
                    <a:pt x="91109" y="1098740"/>
                  </a:lnTo>
                  <a:lnTo>
                    <a:pt x="91592" y="1098994"/>
                  </a:lnTo>
                  <a:lnTo>
                    <a:pt x="91821" y="1099070"/>
                  </a:lnTo>
                  <a:lnTo>
                    <a:pt x="91986" y="1099058"/>
                  </a:lnTo>
                  <a:lnTo>
                    <a:pt x="92189" y="1098969"/>
                  </a:lnTo>
                  <a:lnTo>
                    <a:pt x="92786" y="1098537"/>
                  </a:lnTo>
                  <a:lnTo>
                    <a:pt x="93268" y="1098118"/>
                  </a:lnTo>
                  <a:lnTo>
                    <a:pt x="93675" y="1097635"/>
                  </a:lnTo>
                  <a:lnTo>
                    <a:pt x="93675" y="1097495"/>
                  </a:lnTo>
                  <a:lnTo>
                    <a:pt x="93802" y="1097013"/>
                  </a:lnTo>
                  <a:close/>
                </a:path>
                <a:path w="1109345" h="2064384">
                  <a:moveTo>
                    <a:pt x="109143" y="764743"/>
                  </a:moveTo>
                  <a:lnTo>
                    <a:pt x="108902" y="764819"/>
                  </a:lnTo>
                  <a:lnTo>
                    <a:pt x="108127" y="765035"/>
                  </a:lnTo>
                  <a:lnTo>
                    <a:pt x="107327" y="765187"/>
                  </a:lnTo>
                  <a:lnTo>
                    <a:pt x="105981" y="765822"/>
                  </a:lnTo>
                  <a:lnTo>
                    <a:pt x="105359" y="766165"/>
                  </a:lnTo>
                  <a:lnTo>
                    <a:pt x="102285" y="767613"/>
                  </a:lnTo>
                  <a:lnTo>
                    <a:pt x="99796" y="768959"/>
                  </a:lnTo>
                  <a:lnTo>
                    <a:pt x="98729" y="769861"/>
                  </a:lnTo>
                  <a:lnTo>
                    <a:pt x="99707" y="769886"/>
                  </a:lnTo>
                  <a:lnTo>
                    <a:pt x="101574" y="769302"/>
                  </a:lnTo>
                  <a:lnTo>
                    <a:pt x="108826" y="765111"/>
                  </a:lnTo>
                  <a:lnTo>
                    <a:pt x="109143" y="764743"/>
                  </a:lnTo>
                  <a:close/>
                </a:path>
                <a:path w="1109345" h="2064384">
                  <a:moveTo>
                    <a:pt x="113677" y="619620"/>
                  </a:moveTo>
                  <a:lnTo>
                    <a:pt x="113347" y="619645"/>
                  </a:lnTo>
                  <a:lnTo>
                    <a:pt x="113144" y="619455"/>
                  </a:lnTo>
                  <a:lnTo>
                    <a:pt x="112649" y="619721"/>
                  </a:lnTo>
                  <a:lnTo>
                    <a:pt x="110985" y="620661"/>
                  </a:lnTo>
                  <a:lnTo>
                    <a:pt x="109385" y="622604"/>
                  </a:lnTo>
                  <a:lnTo>
                    <a:pt x="107073" y="625322"/>
                  </a:lnTo>
                  <a:lnTo>
                    <a:pt x="106768" y="625995"/>
                  </a:lnTo>
                  <a:lnTo>
                    <a:pt x="108102" y="625284"/>
                  </a:lnTo>
                  <a:lnTo>
                    <a:pt x="109131" y="624547"/>
                  </a:lnTo>
                  <a:lnTo>
                    <a:pt x="111302" y="622490"/>
                  </a:lnTo>
                  <a:lnTo>
                    <a:pt x="112801" y="621080"/>
                  </a:lnTo>
                  <a:lnTo>
                    <a:pt x="113677" y="619620"/>
                  </a:lnTo>
                  <a:close/>
                </a:path>
                <a:path w="1109345" h="2064384">
                  <a:moveTo>
                    <a:pt x="114376" y="580517"/>
                  </a:moveTo>
                  <a:lnTo>
                    <a:pt x="113499" y="580771"/>
                  </a:lnTo>
                  <a:lnTo>
                    <a:pt x="113093" y="581139"/>
                  </a:lnTo>
                  <a:lnTo>
                    <a:pt x="111569" y="582561"/>
                  </a:lnTo>
                  <a:lnTo>
                    <a:pt x="109816" y="586105"/>
                  </a:lnTo>
                  <a:lnTo>
                    <a:pt x="110566" y="586054"/>
                  </a:lnTo>
                  <a:lnTo>
                    <a:pt x="111213" y="585457"/>
                  </a:lnTo>
                  <a:lnTo>
                    <a:pt x="112191" y="584695"/>
                  </a:lnTo>
                  <a:lnTo>
                    <a:pt x="113207" y="583057"/>
                  </a:lnTo>
                  <a:lnTo>
                    <a:pt x="113855" y="581825"/>
                  </a:lnTo>
                  <a:lnTo>
                    <a:pt x="114274" y="580796"/>
                  </a:lnTo>
                  <a:lnTo>
                    <a:pt x="114376" y="580517"/>
                  </a:lnTo>
                  <a:close/>
                </a:path>
                <a:path w="1109345" h="2064384">
                  <a:moveTo>
                    <a:pt x="182537" y="554913"/>
                  </a:moveTo>
                  <a:lnTo>
                    <a:pt x="182397" y="554647"/>
                  </a:lnTo>
                  <a:lnTo>
                    <a:pt x="182143" y="554786"/>
                  </a:lnTo>
                  <a:lnTo>
                    <a:pt x="180428" y="555739"/>
                  </a:lnTo>
                  <a:lnTo>
                    <a:pt x="178625" y="556755"/>
                  </a:lnTo>
                  <a:lnTo>
                    <a:pt x="176009" y="560146"/>
                  </a:lnTo>
                  <a:lnTo>
                    <a:pt x="175501" y="561009"/>
                  </a:lnTo>
                  <a:lnTo>
                    <a:pt x="175564" y="561200"/>
                  </a:lnTo>
                  <a:lnTo>
                    <a:pt x="175653" y="561365"/>
                  </a:lnTo>
                  <a:lnTo>
                    <a:pt x="176352" y="561073"/>
                  </a:lnTo>
                  <a:lnTo>
                    <a:pt x="178269" y="559473"/>
                  </a:lnTo>
                  <a:lnTo>
                    <a:pt x="179692" y="558139"/>
                  </a:lnTo>
                  <a:lnTo>
                    <a:pt x="181597" y="556323"/>
                  </a:lnTo>
                  <a:lnTo>
                    <a:pt x="182067" y="555561"/>
                  </a:lnTo>
                  <a:lnTo>
                    <a:pt x="182537" y="554913"/>
                  </a:lnTo>
                  <a:close/>
                </a:path>
                <a:path w="1109345" h="2064384">
                  <a:moveTo>
                    <a:pt x="192836" y="1029703"/>
                  </a:moveTo>
                  <a:lnTo>
                    <a:pt x="191795" y="1029385"/>
                  </a:lnTo>
                  <a:lnTo>
                    <a:pt x="189306" y="1032281"/>
                  </a:lnTo>
                  <a:lnTo>
                    <a:pt x="187515" y="1033614"/>
                  </a:lnTo>
                  <a:lnTo>
                    <a:pt x="187363" y="1033741"/>
                  </a:lnTo>
                  <a:lnTo>
                    <a:pt x="187210" y="1033907"/>
                  </a:lnTo>
                  <a:lnTo>
                    <a:pt x="186055" y="1034923"/>
                  </a:lnTo>
                  <a:lnTo>
                    <a:pt x="185280" y="1035735"/>
                  </a:lnTo>
                  <a:lnTo>
                    <a:pt x="185331" y="1036167"/>
                  </a:lnTo>
                  <a:lnTo>
                    <a:pt x="185369" y="1036535"/>
                  </a:lnTo>
                  <a:lnTo>
                    <a:pt x="192557" y="1030236"/>
                  </a:lnTo>
                  <a:lnTo>
                    <a:pt x="192836" y="1029703"/>
                  </a:lnTo>
                  <a:close/>
                </a:path>
                <a:path w="1109345" h="2064384">
                  <a:moveTo>
                    <a:pt x="198361" y="510692"/>
                  </a:moveTo>
                  <a:lnTo>
                    <a:pt x="198247" y="510286"/>
                  </a:lnTo>
                  <a:lnTo>
                    <a:pt x="197599" y="510857"/>
                  </a:lnTo>
                  <a:lnTo>
                    <a:pt x="195300" y="512864"/>
                  </a:lnTo>
                  <a:lnTo>
                    <a:pt x="192519" y="514985"/>
                  </a:lnTo>
                  <a:lnTo>
                    <a:pt x="189763" y="519163"/>
                  </a:lnTo>
                  <a:lnTo>
                    <a:pt x="192074" y="517563"/>
                  </a:lnTo>
                  <a:lnTo>
                    <a:pt x="192608" y="517791"/>
                  </a:lnTo>
                  <a:lnTo>
                    <a:pt x="192417" y="518033"/>
                  </a:lnTo>
                  <a:lnTo>
                    <a:pt x="192798" y="517791"/>
                  </a:lnTo>
                  <a:lnTo>
                    <a:pt x="192671" y="517804"/>
                  </a:lnTo>
                  <a:lnTo>
                    <a:pt x="197650" y="511606"/>
                  </a:lnTo>
                  <a:lnTo>
                    <a:pt x="198361" y="510692"/>
                  </a:lnTo>
                  <a:close/>
                </a:path>
                <a:path w="1109345" h="2064384">
                  <a:moveTo>
                    <a:pt x="216192" y="541312"/>
                  </a:moveTo>
                  <a:lnTo>
                    <a:pt x="214553" y="542201"/>
                  </a:lnTo>
                  <a:lnTo>
                    <a:pt x="213106" y="543039"/>
                  </a:lnTo>
                  <a:lnTo>
                    <a:pt x="211213" y="544309"/>
                  </a:lnTo>
                  <a:lnTo>
                    <a:pt x="210400" y="545350"/>
                  </a:lnTo>
                  <a:lnTo>
                    <a:pt x="209664" y="546239"/>
                  </a:lnTo>
                  <a:lnTo>
                    <a:pt x="209702" y="546442"/>
                  </a:lnTo>
                  <a:lnTo>
                    <a:pt x="209575" y="546963"/>
                  </a:lnTo>
                  <a:lnTo>
                    <a:pt x="214795" y="543509"/>
                  </a:lnTo>
                  <a:lnTo>
                    <a:pt x="215049" y="543331"/>
                  </a:lnTo>
                  <a:lnTo>
                    <a:pt x="215709" y="542645"/>
                  </a:lnTo>
                  <a:lnTo>
                    <a:pt x="216192" y="541312"/>
                  </a:lnTo>
                  <a:close/>
                </a:path>
                <a:path w="1109345" h="2064384">
                  <a:moveTo>
                    <a:pt x="236791" y="760882"/>
                  </a:moveTo>
                  <a:lnTo>
                    <a:pt x="236423" y="760907"/>
                  </a:lnTo>
                  <a:lnTo>
                    <a:pt x="236207" y="761072"/>
                  </a:lnTo>
                  <a:lnTo>
                    <a:pt x="233070" y="763866"/>
                  </a:lnTo>
                  <a:lnTo>
                    <a:pt x="231838" y="764921"/>
                  </a:lnTo>
                  <a:lnTo>
                    <a:pt x="230670" y="765289"/>
                  </a:lnTo>
                  <a:lnTo>
                    <a:pt x="229412" y="767156"/>
                  </a:lnTo>
                  <a:lnTo>
                    <a:pt x="229222" y="767435"/>
                  </a:lnTo>
                  <a:lnTo>
                    <a:pt x="229235" y="767676"/>
                  </a:lnTo>
                  <a:lnTo>
                    <a:pt x="229946" y="768248"/>
                  </a:lnTo>
                  <a:lnTo>
                    <a:pt x="231648" y="766787"/>
                  </a:lnTo>
                  <a:lnTo>
                    <a:pt x="233489" y="765060"/>
                  </a:lnTo>
                  <a:lnTo>
                    <a:pt x="235585" y="762914"/>
                  </a:lnTo>
                  <a:lnTo>
                    <a:pt x="236702" y="761047"/>
                  </a:lnTo>
                  <a:lnTo>
                    <a:pt x="236791" y="760882"/>
                  </a:lnTo>
                  <a:close/>
                </a:path>
                <a:path w="1109345" h="2064384">
                  <a:moveTo>
                    <a:pt x="270954" y="719963"/>
                  </a:moveTo>
                  <a:lnTo>
                    <a:pt x="270446" y="719899"/>
                  </a:lnTo>
                  <a:lnTo>
                    <a:pt x="269481" y="719836"/>
                  </a:lnTo>
                  <a:lnTo>
                    <a:pt x="267589" y="721690"/>
                  </a:lnTo>
                  <a:lnTo>
                    <a:pt x="265887" y="723480"/>
                  </a:lnTo>
                  <a:lnTo>
                    <a:pt x="264744" y="724776"/>
                  </a:lnTo>
                  <a:lnTo>
                    <a:pt x="263893" y="725982"/>
                  </a:lnTo>
                  <a:lnTo>
                    <a:pt x="264274" y="726147"/>
                  </a:lnTo>
                  <a:lnTo>
                    <a:pt x="265214" y="726490"/>
                  </a:lnTo>
                  <a:lnTo>
                    <a:pt x="267169" y="724014"/>
                  </a:lnTo>
                  <a:lnTo>
                    <a:pt x="268706" y="722452"/>
                  </a:lnTo>
                  <a:lnTo>
                    <a:pt x="269633" y="721525"/>
                  </a:lnTo>
                  <a:lnTo>
                    <a:pt x="270954" y="719963"/>
                  </a:lnTo>
                  <a:close/>
                </a:path>
                <a:path w="1109345" h="2064384">
                  <a:moveTo>
                    <a:pt x="323723" y="664286"/>
                  </a:moveTo>
                  <a:lnTo>
                    <a:pt x="323532" y="662254"/>
                  </a:lnTo>
                  <a:lnTo>
                    <a:pt x="323545" y="661898"/>
                  </a:lnTo>
                  <a:lnTo>
                    <a:pt x="322846" y="661949"/>
                  </a:lnTo>
                  <a:lnTo>
                    <a:pt x="320624" y="663663"/>
                  </a:lnTo>
                  <a:lnTo>
                    <a:pt x="319506" y="664832"/>
                  </a:lnTo>
                  <a:lnTo>
                    <a:pt x="317995" y="666546"/>
                  </a:lnTo>
                  <a:lnTo>
                    <a:pt x="318109" y="666826"/>
                  </a:lnTo>
                  <a:lnTo>
                    <a:pt x="319493" y="666203"/>
                  </a:lnTo>
                  <a:lnTo>
                    <a:pt x="320319" y="665759"/>
                  </a:lnTo>
                  <a:lnTo>
                    <a:pt x="321221" y="665187"/>
                  </a:lnTo>
                  <a:lnTo>
                    <a:pt x="321932" y="664870"/>
                  </a:lnTo>
                  <a:lnTo>
                    <a:pt x="322618" y="664540"/>
                  </a:lnTo>
                  <a:lnTo>
                    <a:pt x="323126" y="664476"/>
                  </a:lnTo>
                  <a:lnTo>
                    <a:pt x="323723" y="664286"/>
                  </a:lnTo>
                  <a:close/>
                </a:path>
                <a:path w="1109345" h="2064384">
                  <a:moveTo>
                    <a:pt x="431444" y="540232"/>
                  </a:moveTo>
                  <a:lnTo>
                    <a:pt x="431355" y="539775"/>
                  </a:lnTo>
                  <a:lnTo>
                    <a:pt x="431177" y="539343"/>
                  </a:lnTo>
                  <a:lnTo>
                    <a:pt x="430847" y="539280"/>
                  </a:lnTo>
                  <a:lnTo>
                    <a:pt x="430479" y="539153"/>
                  </a:lnTo>
                  <a:lnTo>
                    <a:pt x="429983" y="539178"/>
                  </a:lnTo>
                  <a:lnTo>
                    <a:pt x="429412" y="539191"/>
                  </a:lnTo>
                  <a:lnTo>
                    <a:pt x="428409" y="539991"/>
                  </a:lnTo>
                  <a:lnTo>
                    <a:pt x="426402" y="542518"/>
                  </a:lnTo>
                  <a:lnTo>
                    <a:pt x="425348" y="544042"/>
                  </a:lnTo>
                  <a:lnTo>
                    <a:pt x="426732" y="543915"/>
                  </a:lnTo>
                  <a:lnTo>
                    <a:pt x="427596" y="543445"/>
                  </a:lnTo>
                  <a:lnTo>
                    <a:pt x="428396" y="542963"/>
                  </a:lnTo>
                  <a:lnTo>
                    <a:pt x="428904" y="542683"/>
                  </a:lnTo>
                  <a:lnTo>
                    <a:pt x="429704" y="542074"/>
                  </a:lnTo>
                  <a:lnTo>
                    <a:pt x="431444" y="540232"/>
                  </a:lnTo>
                  <a:close/>
                </a:path>
                <a:path w="1109345" h="2064384">
                  <a:moveTo>
                    <a:pt x="440690" y="2058123"/>
                  </a:moveTo>
                  <a:lnTo>
                    <a:pt x="435660" y="2063775"/>
                  </a:lnTo>
                  <a:lnTo>
                    <a:pt x="435813" y="2064359"/>
                  </a:lnTo>
                  <a:lnTo>
                    <a:pt x="436219" y="2064219"/>
                  </a:lnTo>
                  <a:lnTo>
                    <a:pt x="436549" y="2064258"/>
                  </a:lnTo>
                  <a:lnTo>
                    <a:pt x="437527" y="2063457"/>
                  </a:lnTo>
                  <a:lnTo>
                    <a:pt x="438353" y="2062480"/>
                  </a:lnTo>
                  <a:lnTo>
                    <a:pt x="439381" y="2060867"/>
                  </a:lnTo>
                  <a:lnTo>
                    <a:pt x="439928" y="2059851"/>
                  </a:lnTo>
                  <a:lnTo>
                    <a:pt x="440690" y="2058123"/>
                  </a:lnTo>
                  <a:close/>
                </a:path>
                <a:path w="1109345" h="2064384">
                  <a:moveTo>
                    <a:pt x="457771" y="992403"/>
                  </a:moveTo>
                  <a:lnTo>
                    <a:pt x="457365" y="992301"/>
                  </a:lnTo>
                  <a:lnTo>
                    <a:pt x="455307" y="992187"/>
                  </a:lnTo>
                  <a:lnTo>
                    <a:pt x="453288" y="991997"/>
                  </a:lnTo>
                  <a:lnTo>
                    <a:pt x="448538" y="993889"/>
                  </a:lnTo>
                  <a:lnTo>
                    <a:pt x="448017" y="994219"/>
                  </a:lnTo>
                  <a:lnTo>
                    <a:pt x="447776" y="995197"/>
                  </a:lnTo>
                  <a:lnTo>
                    <a:pt x="451599" y="994422"/>
                  </a:lnTo>
                  <a:lnTo>
                    <a:pt x="457771" y="992403"/>
                  </a:lnTo>
                  <a:close/>
                </a:path>
                <a:path w="1109345" h="2064384">
                  <a:moveTo>
                    <a:pt x="458304" y="992238"/>
                  </a:moveTo>
                  <a:lnTo>
                    <a:pt x="458101" y="992289"/>
                  </a:lnTo>
                  <a:lnTo>
                    <a:pt x="457962" y="992339"/>
                  </a:lnTo>
                  <a:lnTo>
                    <a:pt x="457771" y="992403"/>
                  </a:lnTo>
                  <a:lnTo>
                    <a:pt x="457974" y="992441"/>
                  </a:lnTo>
                  <a:lnTo>
                    <a:pt x="458304" y="992238"/>
                  </a:lnTo>
                  <a:close/>
                </a:path>
                <a:path w="1109345" h="2064384">
                  <a:moveTo>
                    <a:pt x="489153" y="411721"/>
                  </a:moveTo>
                  <a:lnTo>
                    <a:pt x="489051" y="411873"/>
                  </a:lnTo>
                  <a:lnTo>
                    <a:pt x="488873" y="412051"/>
                  </a:lnTo>
                  <a:lnTo>
                    <a:pt x="488772" y="412216"/>
                  </a:lnTo>
                  <a:lnTo>
                    <a:pt x="488937" y="412102"/>
                  </a:lnTo>
                  <a:lnTo>
                    <a:pt x="489127" y="412000"/>
                  </a:lnTo>
                  <a:lnTo>
                    <a:pt x="489153" y="411810"/>
                  </a:lnTo>
                  <a:close/>
                </a:path>
                <a:path w="1109345" h="2064384">
                  <a:moveTo>
                    <a:pt x="494893" y="404622"/>
                  </a:moveTo>
                  <a:lnTo>
                    <a:pt x="494284" y="404749"/>
                  </a:lnTo>
                  <a:lnTo>
                    <a:pt x="493776" y="404812"/>
                  </a:lnTo>
                  <a:lnTo>
                    <a:pt x="492696" y="405549"/>
                  </a:lnTo>
                  <a:lnTo>
                    <a:pt x="490651" y="407136"/>
                  </a:lnTo>
                  <a:lnTo>
                    <a:pt x="489686" y="408406"/>
                  </a:lnTo>
                  <a:lnTo>
                    <a:pt x="489242" y="410083"/>
                  </a:lnTo>
                  <a:lnTo>
                    <a:pt x="489229" y="410870"/>
                  </a:lnTo>
                  <a:lnTo>
                    <a:pt x="489153" y="411721"/>
                  </a:lnTo>
                  <a:lnTo>
                    <a:pt x="490283" y="410083"/>
                  </a:lnTo>
                  <a:lnTo>
                    <a:pt x="491883" y="408482"/>
                  </a:lnTo>
                  <a:lnTo>
                    <a:pt x="493280" y="406869"/>
                  </a:lnTo>
                  <a:lnTo>
                    <a:pt x="494258" y="405726"/>
                  </a:lnTo>
                  <a:lnTo>
                    <a:pt x="494893" y="404622"/>
                  </a:lnTo>
                  <a:close/>
                </a:path>
                <a:path w="1109345" h="2064384">
                  <a:moveTo>
                    <a:pt x="522503" y="597801"/>
                  </a:moveTo>
                  <a:lnTo>
                    <a:pt x="520750" y="598258"/>
                  </a:lnTo>
                  <a:lnTo>
                    <a:pt x="517309" y="599401"/>
                  </a:lnTo>
                  <a:lnTo>
                    <a:pt x="514858" y="600049"/>
                  </a:lnTo>
                  <a:lnTo>
                    <a:pt x="513486" y="601472"/>
                  </a:lnTo>
                  <a:lnTo>
                    <a:pt x="514794" y="601345"/>
                  </a:lnTo>
                  <a:lnTo>
                    <a:pt x="516712" y="600710"/>
                  </a:lnTo>
                  <a:lnTo>
                    <a:pt x="518452" y="600036"/>
                  </a:lnTo>
                  <a:lnTo>
                    <a:pt x="520903" y="599414"/>
                  </a:lnTo>
                  <a:lnTo>
                    <a:pt x="521728" y="598589"/>
                  </a:lnTo>
                  <a:lnTo>
                    <a:pt x="522503" y="597801"/>
                  </a:lnTo>
                  <a:close/>
                </a:path>
                <a:path w="1109345" h="2064384">
                  <a:moveTo>
                    <a:pt x="540588" y="1959775"/>
                  </a:moveTo>
                  <a:lnTo>
                    <a:pt x="540448" y="1959940"/>
                  </a:lnTo>
                  <a:lnTo>
                    <a:pt x="540334" y="1960118"/>
                  </a:lnTo>
                  <a:lnTo>
                    <a:pt x="540181" y="1960270"/>
                  </a:lnTo>
                  <a:lnTo>
                    <a:pt x="540524" y="1960041"/>
                  </a:lnTo>
                  <a:lnTo>
                    <a:pt x="540575" y="1959864"/>
                  </a:lnTo>
                  <a:close/>
                </a:path>
                <a:path w="1109345" h="2064384">
                  <a:moveTo>
                    <a:pt x="547344" y="1951431"/>
                  </a:moveTo>
                  <a:lnTo>
                    <a:pt x="547204" y="1950948"/>
                  </a:lnTo>
                  <a:lnTo>
                    <a:pt x="546328" y="1951393"/>
                  </a:lnTo>
                  <a:lnTo>
                    <a:pt x="544639" y="1952294"/>
                  </a:lnTo>
                  <a:lnTo>
                    <a:pt x="542061" y="1954949"/>
                  </a:lnTo>
                  <a:lnTo>
                    <a:pt x="540880" y="1957857"/>
                  </a:lnTo>
                  <a:lnTo>
                    <a:pt x="540804" y="1958771"/>
                  </a:lnTo>
                  <a:lnTo>
                    <a:pt x="540588" y="1959775"/>
                  </a:lnTo>
                  <a:lnTo>
                    <a:pt x="542785" y="1957400"/>
                  </a:lnTo>
                  <a:lnTo>
                    <a:pt x="544931" y="1954961"/>
                  </a:lnTo>
                  <a:lnTo>
                    <a:pt x="547344" y="1951431"/>
                  </a:lnTo>
                  <a:close/>
                </a:path>
                <a:path w="1109345" h="2064384">
                  <a:moveTo>
                    <a:pt x="557276" y="1926145"/>
                  </a:moveTo>
                  <a:lnTo>
                    <a:pt x="556895" y="1925726"/>
                  </a:lnTo>
                  <a:lnTo>
                    <a:pt x="552399" y="1929091"/>
                  </a:lnTo>
                  <a:lnTo>
                    <a:pt x="551256" y="1930527"/>
                  </a:lnTo>
                  <a:lnTo>
                    <a:pt x="550786" y="1931365"/>
                  </a:lnTo>
                  <a:lnTo>
                    <a:pt x="551903" y="1930882"/>
                  </a:lnTo>
                  <a:lnTo>
                    <a:pt x="552970" y="1930527"/>
                  </a:lnTo>
                  <a:lnTo>
                    <a:pt x="555091" y="1929244"/>
                  </a:lnTo>
                  <a:lnTo>
                    <a:pt x="556183" y="1927999"/>
                  </a:lnTo>
                  <a:lnTo>
                    <a:pt x="557123" y="1926501"/>
                  </a:lnTo>
                  <a:lnTo>
                    <a:pt x="557276" y="1926145"/>
                  </a:lnTo>
                  <a:close/>
                </a:path>
                <a:path w="1109345" h="2064384">
                  <a:moveTo>
                    <a:pt x="580771" y="468922"/>
                  </a:moveTo>
                  <a:lnTo>
                    <a:pt x="579640" y="469620"/>
                  </a:lnTo>
                  <a:lnTo>
                    <a:pt x="576897" y="472262"/>
                  </a:lnTo>
                  <a:lnTo>
                    <a:pt x="575144" y="474002"/>
                  </a:lnTo>
                  <a:lnTo>
                    <a:pt x="574738" y="475424"/>
                  </a:lnTo>
                  <a:lnTo>
                    <a:pt x="574954" y="475843"/>
                  </a:lnTo>
                  <a:lnTo>
                    <a:pt x="575792" y="475322"/>
                  </a:lnTo>
                  <a:lnTo>
                    <a:pt x="578789" y="472719"/>
                  </a:lnTo>
                  <a:lnTo>
                    <a:pt x="580110" y="470941"/>
                  </a:lnTo>
                  <a:lnTo>
                    <a:pt x="580504" y="469684"/>
                  </a:lnTo>
                  <a:lnTo>
                    <a:pt x="580771" y="468922"/>
                  </a:lnTo>
                  <a:close/>
                </a:path>
                <a:path w="1109345" h="2064384">
                  <a:moveTo>
                    <a:pt x="598512" y="819035"/>
                  </a:moveTo>
                  <a:lnTo>
                    <a:pt x="598449" y="818261"/>
                  </a:lnTo>
                  <a:lnTo>
                    <a:pt x="596163" y="818769"/>
                  </a:lnTo>
                  <a:lnTo>
                    <a:pt x="591642" y="820026"/>
                  </a:lnTo>
                  <a:lnTo>
                    <a:pt x="590765" y="820826"/>
                  </a:lnTo>
                  <a:lnTo>
                    <a:pt x="590384" y="821436"/>
                  </a:lnTo>
                  <a:lnTo>
                    <a:pt x="589965" y="822147"/>
                  </a:lnTo>
                  <a:lnTo>
                    <a:pt x="591299" y="822096"/>
                  </a:lnTo>
                  <a:lnTo>
                    <a:pt x="593344" y="821550"/>
                  </a:lnTo>
                  <a:lnTo>
                    <a:pt x="595960" y="820864"/>
                  </a:lnTo>
                  <a:lnTo>
                    <a:pt x="597801" y="820026"/>
                  </a:lnTo>
                  <a:lnTo>
                    <a:pt x="598512" y="819035"/>
                  </a:lnTo>
                  <a:close/>
                </a:path>
                <a:path w="1109345" h="2064384">
                  <a:moveTo>
                    <a:pt x="649185" y="907199"/>
                  </a:moveTo>
                  <a:lnTo>
                    <a:pt x="649071" y="906868"/>
                  </a:lnTo>
                  <a:lnTo>
                    <a:pt x="648804" y="906221"/>
                  </a:lnTo>
                  <a:lnTo>
                    <a:pt x="647395" y="906170"/>
                  </a:lnTo>
                  <a:lnTo>
                    <a:pt x="644601" y="907173"/>
                  </a:lnTo>
                  <a:lnTo>
                    <a:pt x="643382" y="907592"/>
                  </a:lnTo>
                  <a:lnTo>
                    <a:pt x="642289" y="908253"/>
                  </a:lnTo>
                  <a:lnTo>
                    <a:pt x="642150" y="908316"/>
                  </a:lnTo>
                  <a:lnTo>
                    <a:pt x="642797" y="909421"/>
                  </a:lnTo>
                  <a:lnTo>
                    <a:pt x="645096" y="908913"/>
                  </a:lnTo>
                  <a:lnTo>
                    <a:pt x="647420" y="908215"/>
                  </a:lnTo>
                  <a:lnTo>
                    <a:pt x="649109" y="907719"/>
                  </a:lnTo>
                  <a:lnTo>
                    <a:pt x="649185" y="907199"/>
                  </a:lnTo>
                  <a:close/>
                </a:path>
                <a:path w="1109345" h="2064384">
                  <a:moveTo>
                    <a:pt x="659638" y="899896"/>
                  </a:moveTo>
                  <a:lnTo>
                    <a:pt x="659015" y="899617"/>
                  </a:lnTo>
                  <a:lnTo>
                    <a:pt x="656678" y="900315"/>
                  </a:lnTo>
                  <a:lnTo>
                    <a:pt x="654812" y="900849"/>
                  </a:lnTo>
                  <a:lnTo>
                    <a:pt x="652767" y="901611"/>
                  </a:lnTo>
                  <a:lnTo>
                    <a:pt x="653199" y="902741"/>
                  </a:lnTo>
                  <a:lnTo>
                    <a:pt x="654659" y="902601"/>
                  </a:lnTo>
                  <a:lnTo>
                    <a:pt x="656526" y="902169"/>
                  </a:lnTo>
                  <a:lnTo>
                    <a:pt x="658164" y="901623"/>
                  </a:lnTo>
                  <a:lnTo>
                    <a:pt x="658977" y="901077"/>
                  </a:lnTo>
                  <a:lnTo>
                    <a:pt x="659257" y="900582"/>
                  </a:lnTo>
                  <a:lnTo>
                    <a:pt x="659638" y="899896"/>
                  </a:lnTo>
                  <a:close/>
                </a:path>
                <a:path w="1109345" h="2064384">
                  <a:moveTo>
                    <a:pt x="680656" y="381"/>
                  </a:moveTo>
                  <a:lnTo>
                    <a:pt x="680504" y="558"/>
                  </a:lnTo>
                  <a:lnTo>
                    <a:pt x="680351" y="444"/>
                  </a:lnTo>
                  <a:lnTo>
                    <a:pt x="679323" y="0"/>
                  </a:lnTo>
                  <a:lnTo>
                    <a:pt x="677595" y="1308"/>
                  </a:lnTo>
                  <a:lnTo>
                    <a:pt x="674204" y="5283"/>
                  </a:lnTo>
                  <a:lnTo>
                    <a:pt x="673481" y="6388"/>
                  </a:lnTo>
                  <a:lnTo>
                    <a:pt x="674255" y="6197"/>
                  </a:lnTo>
                  <a:lnTo>
                    <a:pt x="675398" y="5930"/>
                  </a:lnTo>
                  <a:lnTo>
                    <a:pt x="677075" y="4622"/>
                  </a:lnTo>
                  <a:lnTo>
                    <a:pt x="679488" y="1955"/>
                  </a:lnTo>
                  <a:lnTo>
                    <a:pt x="679932" y="1308"/>
                  </a:lnTo>
                  <a:lnTo>
                    <a:pt x="680427" y="660"/>
                  </a:lnTo>
                  <a:lnTo>
                    <a:pt x="680567" y="533"/>
                  </a:lnTo>
                  <a:lnTo>
                    <a:pt x="680656" y="381"/>
                  </a:lnTo>
                  <a:close/>
                </a:path>
                <a:path w="1109345" h="2064384">
                  <a:moveTo>
                    <a:pt x="714311" y="1788274"/>
                  </a:moveTo>
                  <a:lnTo>
                    <a:pt x="712317" y="1789150"/>
                  </a:lnTo>
                  <a:lnTo>
                    <a:pt x="710768" y="1790687"/>
                  </a:lnTo>
                  <a:lnTo>
                    <a:pt x="709269" y="1792363"/>
                  </a:lnTo>
                  <a:lnTo>
                    <a:pt x="708190" y="1793976"/>
                  </a:lnTo>
                  <a:lnTo>
                    <a:pt x="708418" y="1794535"/>
                  </a:lnTo>
                  <a:lnTo>
                    <a:pt x="708647" y="1795106"/>
                  </a:lnTo>
                  <a:lnTo>
                    <a:pt x="709993" y="1794090"/>
                  </a:lnTo>
                  <a:lnTo>
                    <a:pt x="712558" y="1791462"/>
                  </a:lnTo>
                  <a:lnTo>
                    <a:pt x="713574" y="1790280"/>
                  </a:lnTo>
                  <a:lnTo>
                    <a:pt x="713930" y="1789341"/>
                  </a:lnTo>
                  <a:lnTo>
                    <a:pt x="714311" y="1788274"/>
                  </a:lnTo>
                  <a:close/>
                </a:path>
                <a:path w="1109345" h="2064384">
                  <a:moveTo>
                    <a:pt x="764641" y="1830184"/>
                  </a:moveTo>
                  <a:lnTo>
                    <a:pt x="764590" y="1829612"/>
                  </a:lnTo>
                  <a:lnTo>
                    <a:pt x="764603" y="1830184"/>
                  </a:lnTo>
                  <a:lnTo>
                    <a:pt x="761199" y="1834057"/>
                  </a:lnTo>
                  <a:lnTo>
                    <a:pt x="759460" y="1834769"/>
                  </a:lnTo>
                  <a:lnTo>
                    <a:pt x="757301" y="1836610"/>
                  </a:lnTo>
                  <a:lnTo>
                    <a:pt x="756627" y="1837918"/>
                  </a:lnTo>
                  <a:lnTo>
                    <a:pt x="756805" y="1837905"/>
                  </a:lnTo>
                  <a:lnTo>
                    <a:pt x="757885" y="1837956"/>
                  </a:lnTo>
                  <a:lnTo>
                    <a:pt x="762711" y="1833473"/>
                  </a:lnTo>
                  <a:lnTo>
                    <a:pt x="764641" y="1830184"/>
                  </a:lnTo>
                  <a:close/>
                </a:path>
                <a:path w="1109345" h="2064384">
                  <a:moveTo>
                    <a:pt x="764959" y="1830705"/>
                  </a:moveTo>
                  <a:lnTo>
                    <a:pt x="764832" y="1829866"/>
                  </a:lnTo>
                  <a:lnTo>
                    <a:pt x="764806" y="1830184"/>
                  </a:lnTo>
                  <a:lnTo>
                    <a:pt x="764959" y="1830705"/>
                  </a:lnTo>
                  <a:close/>
                </a:path>
                <a:path w="1109345" h="2064384">
                  <a:moveTo>
                    <a:pt x="807504" y="861936"/>
                  </a:moveTo>
                  <a:lnTo>
                    <a:pt x="807466" y="861555"/>
                  </a:lnTo>
                  <a:lnTo>
                    <a:pt x="807173" y="861250"/>
                  </a:lnTo>
                  <a:lnTo>
                    <a:pt x="806932" y="860958"/>
                  </a:lnTo>
                  <a:lnTo>
                    <a:pt x="806348" y="860780"/>
                  </a:lnTo>
                  <a:lnTo>
                    <a:pt x="805865" y="860552"/>
                  </a:lnTo>
                  <a:lnTo>
                    <a:pt x="803681" y="861364"/>
                  </a:lnTo>
                  <a:lnTo>
                    <a:pt x="803808" y="861910"/>
                  </a:lnTo>
                  <a:lnTo>
                    <a:pt x="803529" y="862444"/>
                  </a:lnTo>
                  <a:lnTo>
                    <a:pt x="803236" y="863041"/>
                  </a:lnTo>
                  <a:lnTo>
                    <a:pt x="803567" y="863460"/>
                  </a:lnTo>
                  <a:lnTo>
                    <a:pt x="805548" y="863219"/>
                  </a:lnTo>
                  <a:lnTo>
                    <a:pt x="806678" y="862990"/>
                  </a:lnTo>
                  <a:lnTo>
                    <a:pt x="807427" y="862660"/>
                  </a:lnTo>
                  <a:lnTo>
                    <a:pt x="807504" y="861936"/>
                  </a:lnTo>
                  <a:close/>
                </a:path>
                <a:path w="1109345" h="2064384">
                  <a:moveTo>
                    <a:pt x="817638" y="1784731"/>
                  </a:moveTo>
                  <a:lnTo>
                    <a:pt x="817613" y="1784108"/>
                  </a:lnTo>
                  <a:lnTo>
                    <a:pt x="813676" y="1787626"/>
                  </a:lnTo>
                  <a:lnTo>
                    <a:pt x="811822" y="1789861"/>
                  </a:lnTo>
                  <a:lnTo>
                    <a:pt x="811568" y="1790407"/>
                  </a:lnTo>
                  <a:lnTo>
                    <a:pt x="811060" y="1791220"/>
                  </a:lnTo>
                  <a:lnTo>
                    <a:pt x="811415" y="1791893"/>
                  </a:lnTo>
                  <a:lnTo>
                    <a:pt x="815657" y="1789087"/>
                  </a:lnTo>
                  <a:lnTo>
                    <a:pt x="817346" y="1786547"/>
                  </a:lnTo>
                  <a:lnTo>
                    <a:pt x="817638" y="1785391"/>
                  </a:lnTo>
                  <a:lnTo>
                    <a:pt x="817638" y="1784731"/>
                  </a:lnTo>
                  <a:close/>
                </a:path>
                <a:path w="1109345" h="2064384">
                  <a:moveTo>
                    <a:pt x="825677" y="34442"/>
                  </a:moveTo>
                  <a:close/>
                </a:path>
                <a:path w="1109345" h="2064384">
                  <a:moveTo>
                    <a:pt x="825842" y="34188"/>
                  </a:moveTo>
                  <a:lnTo>
                    <a:pt x="825728" y="34366"/>
                  </a:lnTo>
                  <a:lnTo>
                    <a:pt x="825842" y="34188"/>
                  </a:lnTo>
                  <a:close/>
                </a:path>
                <a:path w="1109345" h="2064384">
                  <a:moveTo>
                    <a:pt x="831977" y="30962"/>
                  </a:moveTo>
                  <a:lnTo>
                    <a:pt x="831951" y="28956"/>
                  </a:lnTo>
                  <a:lnTo>
                    <a:pt x="831278" y="29324"/>
                  </a:lnTo>
                  <a:lnTo>
                    <a:pt x="825665" y="34493"/>
                  </a:lnTo>
                  <a:lnTo>
                    <a:pt x="825093" y="35712"/>
                  </a:lnTo>
                  <a:lnTo>
                    <a:pt x="824141" y="37045"/>
                  </a:lnTo>
                  <a:lnTo>
                    <a:pt x="822502" y="38595"/>
                  </a:lnTo>
                  <a:lnTo>
                    <a:pt x="822782" y="38392"/>
                  </a:lnTo>
                  <a:lnTo>
                    <a:pt x="825665" y="36487"/>
                  </a:lnTo>
                  <a:lnTo>
                    <a:pt x="829170" y="32689"/>
                  </a:lnTo>
                  <a:lnTo>
                    <a:pt x="831977" y="30962"/>
                  </a:lnTo>
                  <a:close/>
                </a:path>
                <a:path w="1109345" h="2064384">
                  <a:moveTo>
                    <a:pt x="838339" y="25450"/>
                  </a:moveTo>
                  <a:lnTo>
                    <a:pt x="836269" y="27635"/>
                  </a:lnTo>
                  <a:lnTo>
                    <a:pt x="834174" y="29870"/>
                  </a:lnTo>
                  <a:lnTo>
                    <a:pt x="832281" y="30784"/>
                  </a:lnTo>
                  <a:lnTo>
                    <a:pt x="831989" y="30988"/>
                  </a:lnTo>
                  <a:lnTo>
                    <a:pt x="832129" y="30924"/>
                  </a:lnTo>
                  <a:lnTo>
                    <a:pt x="832256" y="30810"/>
                  </a:lnTo>
                  <a:lnTo>
                    <a:pt x="830834" y="32600"/>
                  </a:lnTo>
                  <a:lnTo>
                    <a:pt x="829665" y="34226"/>
                  </a:lnTo>
                  <a:lnTo>
                    <a:pt x="838009" y="26936"/>
                  </a:lnTo>
                  <a:lnTo>
                    <a:pt x="838339" y="25450"/>
                  </a:lnTo>
                  <a:close/>
                </a:path>
                <a:path w="1109345" h="2064384">
                  <a:moveTo>
                    <a:pt x="838873" y="24866"/>
                  </a:moveTo>
                  <a:lnTo>
                    <a:pt x="838454" y="25158"/>
                  </a:lnTo>
                  <a:lnTo>
                    <a:pt x="838339" y="25450"/>
                  </a:lnTo>
                  <a:lnTo>
                    <a:pt x="838873" y="24879"/>
                  </a:lnTo>
                  <a:close/>
                </a:path>
                <a:path w="1109345" h="2064384">
                  <a:moveTo>
                    <a:pt x="855522" y="762838"/>
                  </a:moveTo>
                  <a:lnTo>
                    <a:pt x="855345" y="762800"/>
                  </a:lnTo>
                  <a:lnTo>
                    <a:pt x="855065" y="762939"/>
                  </a:lnTo>
                  <a:lnTo>
                    <a:pt x="855522" y="762838"/>
                  </a:lnTo>
                  <a:close/>
                </a:path>
                <a:path w="1109345" h="2064384">
                  <a:moveTo>
                    <a:pt x="863434" y="762762"/>
                  </a:moveTo>
                  <a:lnTo>
                    <a:pt x="862330" y="761746"/>
                  </a:lnTo>
                  <a:lnTo>
                    <a:pt x="860107" y="761593"/>
                  </a:lnTo>
                  <a:lnTo>
                    <a:pt x="855522" y="762838"/>
                  </a:lnTo>
                  <a:lnTo>
                    <a:pt x="855891" y="763651"/>
                  </a:lnTo>
                  <a:lnTo>
                    <a:pt x="857643" y="763930"/>
                  </a:lnTo>
                  <a:lnTo>
                    <a:pt x="860272" y="764070"/>
                  </a:lnTo>
                  <a:lnTo>
                    <a:pt x="861809" y="763727"/>
                  </a:lnTo>
                  <a:lnTo>
                    <a:pt x="862330" y="763511"/>
                  </a:lnTo>
                  <a:lnTo>
                    <a:pt x="862926" y="763231"/>
                  </a:lnTo>
                  <a:lnTo>
                    <a:pt x="863434" y="762762"/>
                  </a:lnTo>
                  <a:close/>
                </a:path>
                <a:path w="1109345" h="2064384">
                  <a:moveTo>
                    <a:pt x="891946" y="746937"/>
                  </a:moveTo>
                  <a:lnTo>
                    <a:pt x="884110" y="749681"/>
                  </a:lnTo>
                  <a:lnTo>
                    <a:pt x="885228" y="749668"/>
                  </a:lnTo>
                  <a:lnTo>
                    <a:pt x="891946" y="746937"/>
                  </a:lnTo>
                  <a:close/>
                </a:path>
                <a:path w="1109345" h="2064384">
                  <a:moveTo>
                    <a:pt x="893013" y="1724190"/>
                  </a:moveTo>
                  <a:lnTo>
                    <a:pt x="893000" y="1724063"/>
                  </a:lnTo>
                  <a:lnTo>
                    <a:pt x="892365" y="1724672"/>
                  </a:lnTo>
                  <a:lnTo>
                    <a:pt x="890079" y="1727733"/>
                  </a:lnTo>
                  <a:lnTo>
                    <a:pt x="886117" y="1731556"/>
                  </a:lnTo>
                  <a:lnTo>
                    <a:pt x="886675" y="1733334"/>
                  </a:lnTo>
                  <a:lnTo>
                    <a:pt x="887095" y="1733257"/>
                  </a:lnTo>
                  <a:lnTo>
                    <a:pt x="891044" y="1729308"/>
                  </a:lnTo>
                  <a:lnTo>
                    <a:pt x="892073" y="1726806"/>
                  </a:lnTo>
                  <a:lnTo>
                    <a:pt x="893013" y="1724190"/>
                  </a:lnTo>
                  <a:close/>
                </a:path>
                <a:path w="1109345" h="2064384">
                  <a:moveTo>
                    <a:pt x="893305" y="1723580"/>
                  </a:moveTo>
                  <a:lnTo>
                    <a:pt x="893013" y="1723783"/>
                  </a:lnTo>
                  <a:lnTo>
                    <a:pt x="893000" y="1723948"/>
                  </a:lnTo>
                  <a:lnTo>
                    <a:pt x="893305" y="1723580"/>
                  </a:lnTo>
                  <a:close/>
                </a:path>
                <a:path w="1109345" h="2064384">
                  <a:moveTo>
                    <a:pt x="894638" y="791984"/>
                  </a:moveTo>
                  <a:lnTo>
                    <a:pt x="891882" y="792581"/>
                  </a:lnTo>
                  <a:lnTo>
                    <a:pt x="888758" y="793064"/>
                  </a:lnTo>
                  <a:lnTo>
                    <a:pt x="887336" y="793534"/>
                  </a:lnTo>
                  <a:lnTo>
                    <a:pt x="885850" y="793965"/>
                  </a:lnTo>
                  <a:lnTo>
                    <a:pt x="885558" y="794219"/>
                  </a:lnTo>
                  <a:lnTo>
                    <a:pt x="885939" y="794854"/>
                  </a:lnTo>
                  <a:lnTo>
                    <a:pt x="890562" y="794499"/>
                  </a:lnTo>
                  <a:lnTo>
                    <a:pt x="893064" y="793750"/>
                  </a:lnTo>
                  <a:lnTo>
                    <a:pt x="893572" y="793432"/>
                  </a:lnTo>
                  <a:lnTo>
                    <a:pt x="894562" y="793013"/>
                  </a:lnTo>
                  <a:lnTo>
                    <a:pt x="894575" y="792810"/>
                  </a:lnTo>
                  <a:lnTo>
                    <a:pt x="894638" y="791984"/>
                  </a:lnTo>
                  <a:close/>
                </a:path>
                <a:path w="1109345" h="2064384">
                  <a:moveTo>
                    <a:pt x="934173" y="103060"/>
                  </a:moveTo>
                  <a:lnTo>
                    <a:pt x="933500" y="102425"/>
                  </a:lnTo>
                  <a:lnTo>
                    <a:pt x="931735" y="104063"/>
                  </a:lnTo>
                  <a:lnTo>
                    <a:pt x="929944" y="105968"/>
                  </a:lnTo>
                  <a:lnTo>
                    <a:pt x="928687" y="107340"/>
                  </a:lnTo>
                  <a:lnTo>
                    <a:pt x="926884" y="109207"/>
                  </a:lnTo>
                  <a:lnTo>
                    <a:pt x="927506" y="109461"/>
                  </a:lnTo>
                  <a:lnTo>
                    <a:pt x="928281" y="109778"/>
                  </a:lnTo>
                  <a:lnTo>
                    <a:pt x="930389" y="107530"/>
                  </a:lnTo>
                  <a:lnTo>
                    <a:pt x="932827" y="104889"/>
                  </a:lnTo>
                  <a:lnTo>
                    <a:pt x="934173" y="103060"/>
                  </a:lnTo>
                  <a:close/>
                </a:path>
                <a:path w="1109345" h="2064384">
                  <a:moveTo>
                    <a:pt x="942670" y="713371"/>
                  </a:moveTo>
                  <a:lnTo>
                    <a:pt x="940244" y="713651"/>
                  </a:lnTo>
                  <a:lnTo>
                    <a:pt x="937996" y="713651"/>
                  </a:lnTo>
                  <a:lnTo>
                    <a:pt x="934275" y="715124"/>
                  </a:lnTo>
                  <a:lnTo>
                    <a:pt x="933348" y="715518"/>
                  </a:lnTo>
                  <a:lnTo>
                    <a:pt x="933030" y="715784"/>
                  </a:lnTo>
                  <a:lnTo>
                    <a:pt x="932294" y="716394"/>
                  </a:lnTo>
                  <a:lnTo>
                    <a:pt x="933323" y="716445"/>
                  </a:lnTo>
                  <a:lnTo>
                    <a:pt x="938568" y="715962"/>
                  </a:lnTo>
                  <a:lnTo>
                    <a:pt x="939596" y="715581"/>
                  </a:lnTo>
                  <a:lnTo>
                    <a:pt x="942670" y="713371"/>
                  </a:lnTo>
                  <a:close/>
                </a:path>
                <a:path w="1109345" h="2064384">
                  <a:moveTo>
                    <a:pt x="943203" y="713308"/>
                  </a:moveTo>
                  <a:lnTo>
                    <a:pt x="942759" y="713308"/>
                  </a:lnTo>
                  <a:lnTo>
                    <a:pt x="943025" y="713320"/>
                  </a:lnTo>
                  <a:lnTo>
                    <a:pt x="943203" y="713308"/>
                  </a:lnTo>
                  <a:close/>
                </a:path>
                <a:path w="1109345" h="2064384">
                  <a:moveTo>
                    <a:pt x="950315" y="877138"/>
                  </a:moveTo>
                  <a:lnTo>
                    <a:pt x="947153" y="877684"/>
                  </a:lnTo>
                  <a:lnTo>
                    <a:pt x="946111" y="877989"/>
                  </a:lnTo>
                  <a:lnTo>
                    <a:pt x="945781" y="878078"/>
                  </a:lnTo>
                  <a:lnTo>
                    <a:pt x="942860" y="878776"/>
                  </a:lnTo>
                  <a:lnTo>
                    <a:pt x="941070" y="879246"/>
                  </a:lnTo>
                  <a:lnTo>
                    <a:pt x="938784" y="879754"/>
                  </a:lnTo>
                  <a:lnTo>
                    <a:pt x="939317" y="880402"/>
                  </a:lnTo>
                  <a:lnTo>
                    <a:pt x="939749" y="880846"/>
                  </a:lnTo>
                  <a:lnTo>
                    <a:pt x="941336" y="880757"/>
                  </a:lnTo>
                  <a:lnTo>
                    <a:pt x="946010" y="879729"/>
                  </a:lnTo>
                  <a:lnTo>
                    <a:pt x="947953" y="878979"/>
                  </a:lnTo>
                  <a:lnTo>
                    <a:pt x="949388" y="878078"/>
                  </a:lnTo>
                  <a:lnTo>
                    <a:pt x="950175" y="877544"/>
                  </a:lnTo>
                  <a:lnTo>
                    <a:pt x="950315" y="877138"/>
                  </a:lnTo>
                  <a:close/>
                </a:path>
                <a:path w="1109345" h="2064384">
                  <a:moveTo>
                    <a:pt x="966800" y="803846"/>
                  </a:moveTo>
                  <a:lnTo>
                    <a:pt x="966203" y="803071"/>
                  </a:lnTo>
                  <a:lnTo>
                    <a:pt x="964577" y="803363"/>
                  </a:lnTo>
                  <a:lnTo>
                    <a:pt x="961618" y="804100"/>
                  </a:lnTo>
                  <a:lnTo>
                    <a:pt x="958367" y="804989"/>
                  </a:lnTo>
                  <a:lnTo>
                    <a:pt x="957834" y="805357"/>
                  </a:lnTo>
                  <a:lnTo>
                    <a:pt x="958215" y="805484"/>
                  </a:lnTo>
                  <a:lnTo>
                    <a:pt x="958710" y="805573"/>
                  </a:lnTo>
                  <a:lnTo>
                    <a:pt x="959586" y="805611"/>
                  </a:lnTo>
                  <a:lnTo>
                    <a:pt x="960297" y="805395"/>
                  </a:lnTo>
                  <a:lnTo>
                    <a:pt x="963637" y="804608"/>
                  </a:lnTo>
                  <a:lnTo>
                    <a:pt x="964958" y="804252"/>
                  </a:lnTo>
                  <a:lnTo>
                    <a:pt x="966800" y="803846"/>
                  </a:lnTo>
                  <a:close/>
                </a:path>
                <a:path w="1109345" h="2064384">
                  <a:moveTo>
                    <a:pt x="991387" y="1391031"/>
                  </a:moveTo>
                  <a:lnTo>
                    <a:pt x="991133" y="1391221"/>
                  </a:lnTo>
                  <a:lnTo>
                    <a:pt x="991260" y="1391183"/>
                  </a:lnTo>
                  <a:lnTo>
                    <a:pt x="991387" y="1391031"/>
                  </a:lnTo>
                  <a:close/>
                </a:path>
                <a:path w="1109345" h="2064384">
                  <a:moveTo>
                    <a:pt x="993025" y="1391602"/>
                  </a:moveTo>
                  <a:lnTo>
                    <a:pt x="991196" y="1391272"/>
                  </a:lnTo>
                  <a:lnTo>
                    <a:pt x="988047" y="1395437"/>
                  </a:lnTo>
                  <a:lnTo>
                    <a:pt x="987386" y="1396403"/>
                  </a:lnTo>
                  <a:lnTo>
                    <a:pt x="986586" y="1397812"/>
                  </a:lnTo>
                  <a:lnTo>
                    <a:pt x="986764" y="1397990"/>
                  </a:lnTo>
                  <a:lnTo>
                    <a:pt x="987120" y="1398473"/>
                  </a:lnTo>
                  <a:lnTo>
                    <a:pt x="988847" y="1396784"/>
                  </a:lnTo>
                  <a:lnTo>
                    <a:pt x="989977" y="1395539"/>
                  </a:lnTo>
                  <a:lnTo>
                    <a:pt x="991057" y="1394333"/>
                  </a:lnTo>
                  <a:lnTo>
                    <a:pt x="992022" y="1392923"/>
                  </a:lnTo>
                  <a:lnTo>
                    <a:pt x="993025" y="1391602"/>
                  </a:lnTo>
                  <a:close/>
                </a:path>
                <a:path w="1109345" h="2064384">
                  <a:moveTo>
                    <a:pt x="993279" y="1391259"/>
                  </a:moveTo>
                  <a:lnTo>
                    <a:pt x="993101" y="1391475"/>
                  </a:lnTo>
                  <a:lnTo>
                    <a:pt x="993025" y="1391602"/>
                  </a:lnTo>
                  <a:lnTo>
                    <a:pt x="993279" y="1391259"/>
                  </a:lnTo>
                  <a:close/>
                </a:path>
                <a:path w="1109345" h="2064384">
                  <a:moveTo>
                    <a:pt x="1003046" y="1961502"/>
                  </a:moveTo>
                  <a:lnTo>
                    <a:pt x="1002576" y="1961540"/>
                  </a:lnTo>
                  <a:lnTo>
                    <a:pt x="1000683" y="1963242"/>
                  </a:lnTo>
                  <a:lnTo>
                    <a:pt x="997750" y="1968461"/>
                  </a:lnTo>
                  <a:lnTo>
                    <a:pt x="997597" y="1968741"/>
                  </a:lnTo>
                  <a:lnTo>
                    <a:pt x="997712" y="1969020"/>
                  </a:lnTo>
                  <a:lnTo>
                    <a:pt x="999617" y="1967166"/>
                  </a:lnTo>
                  <a:lnTo>
                    <a:pt x="1001445" y="1965210"/>
                  </a:lnTo>
                  <a:lnTo>
                    <a:pt x="1002487" y="1963521"/>
                  </a:lnTo>
                  <a:lnTo>
                    <a:pt x="1002817" y="1962277"/>
                  </a:lnTo>
                  <a:lnTo>
                    <a:pt x="1003046" y="1961502"/>
                  </a:lnTo>
                  <a:close/>
                </a:path>
                <a:path w="1109345" h="2064384">
                  <a:moveTo>
                    <a:pt x="1011059" y="838504"/>
                  </a:moveTo>
                  <a:lnTo>
                    <a:pt x="1011047" y="837184"/>
                  </a:lnTo>
                  <a:lnTo>
                    <a:pt x="1011047" y="836536"/>
                  </a:lnTo>
                  <a:lnTo>
                    <a:pt x="1010831" y="835990"/>
                  </a:lnTo>
                  <a:lnTo>
                    <a:pt x="1007529" y="836536"/>
                  </a:lnTo>
                  <a:lnTo>
                    <a:pt x="1006906" y="836650"/>
                  </a:lnTo>
                  <a:lnTo>
                    <a:pt x="1004087" y="837844"/>
                  </a:lnTo>
                  <a:lnTo>
                    <a:pt x="1005459" y="838123"/>
                  </a:lnTo>
                  <a:lnTo>
                    <a:pt x="1006208" y="838504"/>
                  </a:lnTo>
                  <a:lnTo>
                    <a:pt x="1007046" y="838911"/>
                  </a:lnTo>
                  <a:lnTo>
                    <a:pt x="1011059" y="838504"/>
                  </a:lnTo>
                  <a:close/>
                </a:path>
                <a:path w="1109345" h="2064384">
                  <a:moveTo>
                    <a:pt x="1011428" y="838466"/>
                  </a:moveTo>
                  <a:lnTo>
                    <a:pt x="1011301" y="838479"/>
                  </a:lnTo>
                  <a:lnTo>
                    <a:pt x="1011059" y="838504"/>
                  </a:lnTo>
                  <a:lnTo>
                    <a:pt x="1011072" y="838644"/>
                  </a:lnTo>
                  <a:lnTo>
                    <a:pt x="1011428" y="838466"/>
                  </a:lnTo>
                  <a:close/>
                </a:path>
                <a:path w="1109345" h="2064384">
                  <a:moveTo>
                    <a:pt x="1036472" y="805180"/>
                  </a:moveTo>
                  <a:lnTo>
                    <a:pt x="1026693" y="808164"/>
                  </a:lnTo>
                  <a:lnTo>
                    <a:pt x="1029817" y="807402"/>
                  </a:lnTo>
                  <a:lnTo>
                    <a:pt x="1033386" y="807262"/>
                  </a:lnTo>
                  <a:lnTo>
                    <a:pt x="1035291" y="806754"/>
                  </a:lnTo>
                  <a:lnTo>
                    <a:pt x="1036472" y="805180"/>
                  </a:lnTo>
                  <a:close/>
                </a:path>
                <a:path w="1109345" h="2064384">
                  <a:moveTo>
                    <a:pt x="1088148" y="1445463"/>
                  </a:moveTo>
                  <a:lnTo>
                    <a:pt x="1087564" y="1445310"/>
                  </a:lnTo>
                  <a:lnTo>
                    <a:pt x="1087145" y="1445183"/>
                  </a:lnTo>
                  <a:lnTo>
                    <a:pt x="1086078" y="1446187"/>
                  </a:lnTo>
                  <a:lnTo>
                    <a:pt x="1084922" y="1447533"/>
                  </a:lnTo>
                  <a:lnTo>
                    <a:pt x="1083627" y="1449400"/>
                  </a:lnTo>
                  <a:lnTo>
                    <a:pt x="1082598" y="1451127"/>
                  </a:lnTo>
                  <a:lnTo>
                    <a:pt x="1084008" y="1450657"/>
                  </a:lnTo>
                  <a:lnTo>
                    <a:pt x="1084668" y="1450428"/>
                  </a:lnTo>
                  <a:lnTo>
                    <a:pt x="1085799" y="1449476"/>
                  </a:lnTo>
                  <a:lnTo>
                    <a:pt x="1087793" y="1446555"/>
                  </a:lnTo>
                  <a:lnTo>
                    <a:pt x="1088148" y="1445463"/>
                  </a:lnTo>
                  <a:close/>
                </a:path>
                <a:path w="1109345" h="2064384">
                  <a:moveTo>
                    <a:pt x="1100658" y="1308620"/>
                  </a:moveTo>
                  <a:lnTo>
                    <a:pt x="1100480" y="1308658"/>
                  </a:lnTo>
                  <a:lnTo>
                    <a:pt x="1100289" y="1308938"/>
                  </a:lnTo>
                  <a:lnTo>
                    <a:pt x="1100416" y="1308823"/>
                  </a:lnTo>
                  <a:lnTo>
                    <a:pt x="1100658" y="1308620"/>
                  </a:lnTo>
                  <a:close/>
                </a:path>
                <a:path w="1109345" h="2064384">
                  <a:moveTo>
                    <a:pt x="1102563" y="697420"/>
                  </a:moveTo>
                  <a:lnTo>
                    <a:pt x="1097559" y="697255"/>
                  </a:lnTo>
                  <a:lnTo>
                    <a:pt x="1092758" y="697293"/>
                  </a:lnTo>
                  <a:lnTo>
                    <a:pt x="1090333" y="697357"/>
                  </a:lnTo>
                  <a:lnTo>
                    <a:pt x="1088009" y="698322"/>
                  </a:lnTo>
                  <a:lnTo>
                    <a:pt x="1087678" y="698449"/>
                  </a:lnTo>
                  <a:lnTo>
                    <a:pt x="1087437" y="698614"/>
                  </a:lnTo>
                  <a:lnTo>
                    <a:pt x="1087640" y="699439"/>
                  </a:lnTo>
                  <a:lnTo>
                    <a:pt x="1090599" y="698703"/>
                  </a:lnTo>
                  <a:lnTo>
                    <a:pt x="1095502" y="698627"/>
                  </a:lnTo>
                  <a:lnTo>
                    <a:pt x="1098867" y="698233"/>
                  </a:lnTo>
                  <a:lnTo>
                    <a:pt x="1102563" y="697420"/>
                  </a:lnTo>
                  <a:close/>
                </a:path>
                <a:path w="1109345" h="2064384">
                  <a:moveTo>
                    <a:pt x="1102728" y="697407"/>
                  </a:moveTo>
                  <a:lnTo>
                    <a:pt x="1102563" y="697433"/>
                  </a:lnTo>
                  <a:lnTo>
                    <a:pt x="1102728" y="697433"/>
                  </a:lnTo>
                  <a:close/>
                </a:path>
                <a:path w="1109345" h="2064384">
                  <a:moveTo>
                    <a:pt x="1102944" y="697433"/>
                  </a:moveTo>
                  <a:lnTo>
                    <a:pt x="1102766" y="697395"/>
                  </a:lnTo>
                  <a:lnTo>
                    <a:pt x="1102944" y="697433"/>
                  </a:lnTo>
                  <a:close/>
                </a:path>
                <a:path w="1109345" h="2064384">
                  <a:moveTo>
                    <a:pt x="1108443" y="1302981"/>
                  </a:moveTo>
                  <a:lnTo>
                    <a:pt x="1108214" y="1302639"/>
                  </a:lnTo>
                  <a:lnTo>
                    <a:pt x="1105674" y="1304290"/>
                  </a:lnTo>
                  <a:lnTo>
                    <a:pt x="1103299" y="1306118"/>
                  </a:lnTo>
                  <a:lnTo>
                    <a:pt x="1100658" y="1308620"/>
                  </a:lnTo>
                  <a:lnTo>
                    <a:pt x="1101344" y="1309598"/>
                  </a:lnTo>
                  <a:lnTo>
                    <a:pt x="1108443" y="1302981"/>
                  </a:lnTo>
                  <a:close/>
                </a:path>
                <a:path w="1109345" h="2064384">
                  <a:moveTo>
                    <a:pt x="1108900" y="773353"/>
                  </a:moveTo>
                  <a:lnTo>
                    <a:pt x="1108379" y="772248"/>
                  </a:lnTo>
                  <a:lnTo>
                    <a:pt x="1105877" y="772147"/>
                  </a:lnTo>
                  <a:lnTo>
                    <a:pt x="1102258" y="772579"/>
                  </a:lnTo>
                  <a:lnTo>
                    <a:pt x="1101801" y="772642"/>
                  </a:lnTo>
                  <a:lnTo>
                    <a:pt x="1101204" y="773036"/>
                  </a:lnTo>
                  <a:lnTo>
                    <a:pt x="1100696" y="773264"/>
                  </a:lnTo>
                  <a:lnTo>
                    <a:pt x="1100112" y="774128"/>
                  </a:lnTo>
                  <a:lnTo>
                    <a:pt x="1104976" y="774573"/>
                  </a:lnTo>
                  <a:lnTo>
                    <a:pt x="1108443" y="773760"/>
                  </a:lnTo>
                  <a:lnTo>
                    <a:pt x="1108900" y="773353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0" name="object 500"/>
            <p:cNvSpPr/>
            <p:nvPr/>
          </p:nvSpPr>
          <p:spPr>
            <a:xfrm>
              <a:off x="11718811" y="9103671"/>
              <a:ext cx="1072515" cy="1567815"/>
            </a:xfrm>
            <a:custGeom>
              <a:avLst/>
              <a:gdLst/>
              <a:ahLst/>
              <a:cxnLst/>
              <a:rect l="l" t="t" r="r" b="b"/>
              <a:pathLst>
                <a:path w="1072515" h="1567815">
                  <a:moveTo>
                    <a:pt x="5016" y="505739"/>
                  </a:moveTo>
                  <a:lnTo>
                    <a:pt x="4356" y="506323"/>
                  </a:lnTo>
                  <a:lnTo>
                    <a:pt x="3619" y="506857"/>
                  </a:lnTo>
                  <a:lnTo>
                    <a:pt x="3124" y="507428"/>
                  </a:lnTo>
                  <a:lnTo>
                    <a:pt x="1866" y="508838"/>
                  </a:lnTo>
                  <a:lnTo>
                    <a:pt x="495" y="510324"/>
                  </a:lnTo>
                  <a:lnTo>
                    <a:pt x="0" y="511517"/>
                  </a:lnTo>
                  <a:lnTo>
                    <a:pt x="2044" y="509600"/>
                  </a:lnTo>
                  <a:lnTo>
                    <a:pt x="3124" y="508317"/>
                  </a:lnTo>
                  <a:lnTo>
                    <a:pt x="4800" y="506844"/>
                  </a:lnTo>
                  <a:lnTo>
                    <a:pt x="5016" y="505739"/>
                  </a:lnTo>
                  <a:close/>
                </a:path>
                <a:path w="1072515" h="1567815">
                  <a:moveTo>
                    <a:pt x="16649" y="525284"/>
                  </a:moveTo>
                  <a:lnTo>
                    <a:pt x="16471" y="525462"/>
                  </a:lnTo>
                  <a:lnTo>
                    <a:pt x="16433" y="525614"/>
                  </a:lnTo>
                  <a:lnTo>
                    <a:pt x="16649" y="525284"/>
                  </a:lnTo>
                  <a:close/>
                </a:path>
                <a:path w="1072515" h="1567815">
                  <a:moveTo>
                    <a:pt x="16840" y="523976"/>
                  </a:moveTo>
                  <a:lnTo>
                    <a:pt x="8826" y="532066"/>
                  </a:lnTo>
                  <a:lnTo>
                    <a:pt x="9448" y="531723"/>
                  </a:lnTo>
                  <a:lnTo>
                    <a:pt x="10033" y="531444"/>
                  </a:lnTo>
                  <a:lnTo>
                    <a:pt x="10604" y="530923"/>
                  </a:lnTo>
                  <a:lnTo>
                    <a:pt x="16459" y="525462"/>
                  </a:lnTo>
                  <a:lnTo>
                    <a:pt x="16548" y="524903"/>
                  </a:lnTo>
                  <a:lnTo>
                    <a:pt x="16840" y="523976"/>
                  </a:lnTo>
                  <a:close/>
                </a:path>
                <a:path w="1072515" h="1567815">
                  <a:moveTo>
                    <a:pt x="23685" y="528345"/>
                  </a:moveTo>
                  <a:lnTo>
                    <a:pt x="23088" y="528777"/>
                  </a:lnTo>
                  <a:lnTo>
                    <a:pt x="22428" y="529145"/>
                  </a:lnTo>
                  <a:lnTo>
                    <a:pt x="16497" y="535216"/>
                  </a:lnTo>
                  <a:lnTo>
                    <a:pt x="16230" y="535711"/>
                  </a:lnTo>
                  <a:lnTo>
                    <a:pt x="16230" y="535978"/>
                  </a:lnTo>
                  <a:lnTo>
                    <a:pt x="16649" y="535851"/>
                  </a:lnTo>
                  <a:lnTo>
                    <a:pt x="20574" y="531812"/>
                  </a:lnTo>
                  <a:lnTo>
                    <a:pt x="21310" y="531088"/>
                  </a:lnTo>
                  <a:lnTo>
                    <a:pt x="21945" y="530415"/>
                  </a:lnTo>
                  <a:lnTo>
                    <a:pt x="23685" y="528345"/>
                  </a:lnTo>
                  <a:close/>
                </a:path>
                <a:path w="1072515" h="1567815">
                  <a:moveTo>
                    <a:pt x="39662" y="356946"/>
                  </a:moveTo>
                  <a:lnTo>
                    <a:pt x="39052" y="356628"/>
                  </a:lnTo>
                  <a:lnTo>
                    <a:pt x="38544" y="356298"/>
                  </a:lnTo>
                  <a:lnTo>
                    <a:pt x="36995" y="357784"/>
                  </a:lnTo>
                  <a:lnTo>
                    <a:pt x="34124" y="360641"/>
                  </a:lnTo>
                  <a:lnTo>
                    <a:pt x="33172" y="361937"/>
                  </a:lnTo>
                  <a:lnTo>
                    <a:pt x="33667" y="362280"/>
                  </a:lnTo>
                  <a:lnTo>
                    <a:pt x="34163" y="362661"/>
                  </a:lnTo>
                  <a:lnTo>
                    <a:pt x="35623" y="361276"/>
                  </a:lnTo>
                  <a:lnTo>
                    <a:pt x="38188" y="358571"/>
                  </a:lnTo>
                  <a:lnTo>
                    <a:pt x="39662" y="356946"/>
                  </a:lnTo>
                  <a:close/>
                </a:path>
                <a:path w="1072515" h="1567815">
                  <a:moveTo>
                    <a:pt x="45110" y="479590"/>
                  </a:moveTo>
                  <a:lnTo>
                    <a:pt x="44996" y="479780"/>
                  </a:lnTo>
                  <a:lnTo>
                    <a:pt x="45110" y="479590"/>
                  </a:lnTo>
                  <a:close/>
                </a:path>
                <a:path w="1072515" h="1567815">
                  <a:moveTo>
                    <a:pt x="51003" y="470623"/>
                  </a:moveTo>
                  <a:lnTo>
                    <a:pt x="47523" y="474383"/>
                  </a:lnTo>
                  <a:lnTo>
                    <a:pt x="47510" y="476389"/>
                  </a:lnTo>
                  <a:lnTo>
                    <a:pt x="45123" y="479590"/>
                  </a:lnTo>
                  <a:lnTo>
                    <a:pt x="49834" y="476046"/>
                  </a:lnTo>
                  <a:lnTo>
                    <a:pt x="50063" y="475830"/>
                  </a:lnTo>
                  <a:lnTo>
                    <a:pt x="50038" y="473798"/>
                  </a:lnTo>
                  <a:lnTo>
                    <a:pt x="50025" y="472973"/>
                  </a:lnTo>
                  <a:lnTo>
                    <a:pt x="50444" y="471881"/>
                  </a:lnTo>
                  <a:lnTo>
                    <a:pt x="51003" y="470623"/>
                  </a:lnTo>
                  <a:close/>
                </a:path>
                <a:path w="1072515" h="1567815">
                  <a:moveTo>
                    <a:pt x="51244" y="470331"/>
                  </a:moveTo>
                  <a:lnTo>
                    <a:pt x="51079" y="470382"/>
                  </a:lnTo>
                  <a:lnTo>
                    <a:pt x="51041" y="470535"/>
                  </a:lnTo>
                  <a:lnTo>
                    <a:pt x="51244" y="470331"/>
                  </a:lnTo>
                  <a:close/>
                </a:path>
                <a:path w="1072515" h="1567815">
                  <a:moveTo>
                    <a:pt x="56642" y="472287"/>
                  </a:moveTo>
                  <a:lnTo>
                    <a:pt x="56311" y="471487"/>
                  </a:lnTo>
                  <a:lnTo>
                    <a:pt x="56159" y="471030"/>
                  </a:lnTo>
                  <a:lnTo>
                    <a:pt x="55092" y="471919"/>
                  </a:lnTo>
                  <a:lnTo>
                    <a:pt x="53848" y="473163"/>
                  </a:lnTo>
                  <a:lnTo>
                    <a:pt x="52260" y="474827"/>
                  </a:lnTo>
                  <a:lnTo>
                    <a:pt x="50698" y="476567"/>
                  </a:lnTo>
                  <a:lnTo>
                    <a:pt x="50990" y="477393"/>
                  </a:lnTo>
                  <a:lnTo>
                    <a:pt x="51155" y="477812"/>
                  </a:lnTo>
                  <a:lnTo>
                    <a:pt x="52120" y="477151"/>
                  </a:lnTo>
                  <a:lnTo>
                    <a:pt x="54851" y="474167"/>
                  </a:lnTo>
                  <a:lnTo>
                    <a:pt x="56642" y="472287"/>
                  </a:lnTo>
                  <a:close/>
                </a:path>
                <a:path w="1072515" h="1567815">
                  <a:moveTo>
                    <a:pt x="85178" y="327215"/>
                  </a:moveTo>
                  <a:lnTo>
                    <a:pt x="84658" y="326986"/>
                  </a:lnTo>
                  <a:lnTo>
                    <a:pt x="77711" y="331000"/>
                  </a:lnTo>
                  <a:lnTo>
                    <a:pt x="78181" y="331216"/>
                  </a:lnTo>
                  <a:lnTo>
                    <a:pt x="78752" y="331038"/>
                  </a:lnTo>
                  <a:lnTo>
                    <a:pt x="79197" y="330936"/>
                  </a:lnTo>
                  <a:lnTo>
                    <a:pt x="81076" y="330136"/>
                  </a:lnTo>
                  <a:lnTo>
                    <a:pt x="85178" y="327215"/>
                  </a:lnTo>
                  <a:close/>
                </a:path>
                <a:path w="1072515" h="1567815">
                  <a:moveTo>
                    <a:pt x="99504" y="454240"/>
                  </a:moveTo>
                  <a:lnTo>
                    <a:pt x="91592" y="461327"/>
                  </a:lnTo>
                  <a:lnTo>
                    <a:pt x="91490" y="461467"/>
                  </a:lnTo>
                  <a:lnTo>
                    <a:pt x="91414" y="461848"/>
                  </a:lnTo>
                  <a:lnTo>
                    <a:pt x="91808" y="461924"/>
                  </a:lnTo>
                  <a:lnTo>
                    <a:pt x="92290" y="461619"/>
                  </a:lnTo>
                  <a:lnTo>
                    <a:pt x="92887" y="461238"/>
                  </a:lnTo>
                  <a:lnTo>
                    <a:pt x="93383" y="460667"/>
                  </a:lnTo>
                  <a:lnTo>
                    <a:pt x="96012" y="458533"/>
                  </a:lnTo>
                  <a:lnTo>
                    <a:pt x="97878" y="456539"/>
                  </a:lnTo>
                  <a:lnTo>
                    <a:pt x="99504" y="454240"/>
                  </a:lnTo>
                  <a:close/>
                </a:path>
                <a:path w="1072515" h="1567815">
                  <a:moveTo>
                    <a:pt x="99898" y="453745"/>
                  </a:moveTo>
                  <a:lnTo>
                    <a:pt x="99783" y="453923"/>
                  </a:lnTo>
                  <a:lnTo>
                    <a:pt x="99618" y="454063"/>
                  </a:lnTo>
                  <a:lnTo>
                    <a:pt x="99504" y="454240"/>
                  </a:lnTo>
                  <a:lnTo>
                    <a:pt x="99631" y="454152"/>
                  </a:lnTo>
                  <a:lnTo>
                    <a:pt x="99898" y="453745"/>
                  </a:lnTo>
                  <a:close/>
                </a:path>
                <a:path w="1072515" h="1567815">
                  <a:moveTo>
                    <a:pt x="114058" y="373710"/>
                  </a:moveTo>
                  <a:lnTo>
                    <a:pt x="113245" y="374154"/>
                  </a:lnTo>
                  <a:lnTo>
                    <a:pt x="112572" y="374434"/>
                  </a:lnTo>
                  <a:lnTo>
                    <a:pt x="110185" y="376110"/>
                  </a:lnTo>
                  <a:lnTo>
                    <a:pt x="108991" y="377545"/>
                  </a:lnTo>
                  <a:lnTo>
                    <a:pt x="108267" y="378879"/>
                  </a:lnTo>
                  <a:lnTo>
                    <a:pt x="107619" y="380034"/>
                  </a:lnTo>
                  <a:lnTo>
                    <a:pt x="108216" y="379920"/>
                  </a:lnTo>
                  <a:lnTo>
                    <a:pt x="109385" y="378802"/>
                  </a:lnTo>
                  <a:lnTo>
                    <a:pt x="110972" y="377317"/>
                  </a:lnTo>
                  <a:lnTo>
                    <a:pt x="112826" y="375843"/>
                  </a:lnTo>
                  <a:lnTo>
                    <a:pt x="114058" y="373710"/>
                  </a:lnTo>
                  <a:close/>
                </a:path>
                <a:path w="1072515" h="1567815">
                  <a:moveTo>
                    <a:pt x="134150" y="585711"/>
                  </a:moveTo>
                  <a:lnTo>
                    <a:pt x="133756" y="585876"/>
                  </a:lnTo>
                  <a:lnTo>
                    <a:pt x="133896" y="585825"/>
                  </a:lnTo>
                  <a:lnTo>
                    <a:pt x="134150" y="585711"/>
                  </a:lnTo>
                  <a:close/>
                </a:path>
                <a:path w="1072515" h="1567815">
                  <a:moveTo>
                    <a:pt x="134632" y="424802"/>
                  </a:moveTo>
                  <a:lnTo>
                    <a:pt x="133858" y="425030"/>
                  </a:lnTo>
                  <a:lnTo>
                    <a:pt x="132105" y="426681"/>
                  </a:lnTo>
                  <a:lnTo>
                    <a:pt x="130073" y="428752"/>
                  </a:lnTo>
                  <a:lnTo>
                    <a:pt x="129476" y="429488"/>
                  </a:lnTo>
                  <a:lnTo>
                    <a:pt x="128498" y="430530"/>
                  </a:lnTo>
                  <a:lnTo>
                    <a:pt x="128384" y="430847"/>
                  </a:lnTo>
                  <a:lnTo>
                    <a:pt x="128143" y="431660"/>
                  </a:lnTo>
                  <a:lnTo>
                    <a:pt x="129159" y="430999"/>
                  </a:lnTo>
                  <a:lnTo>
                    <a:pt x="134239" y="426567"/>
                  </a:lnTo>
                  <a:lnTo>
                    <a:pt x="134632" y="424802"/>
                  </a:lnTo>
                  <a:close/>
                </a:path>
                <a:path w="1072515" h="1567815">
                  <a:moveTo>
                    <a:pt x="142024" y="583336"/>
                  </a:moveTo>
                  <a:lnTo>
                    <a:pt x="141706" y="583336"/>
                  </a:lnTo>
                  <a:lnTo>
                    <a:pt x="141033" y="583145"/>
                  </a:lnTo>
                  <a:lnTo>
                    <a:pt x="140220" y="583222"/>
                  </a:lnTo>
                  <a:lnTo>
                    <a:pt x="139001" y="583653"/>
                  </a:lnTo>
                  <a:lnTo>
                    <a:pt x="137718" y="584111"/>
                  </a:lnTo>
                  <a:lnTo>
                    <a:pt x="136321" y="584771"/>
                  </a:lnTo>
                  <a:lnTo>
                    <a:pt x="134670" y="585495"/>
                  </a:lnTo>
                  <a:lnTo>
                    <a:pt x="134162" y="585711"/>
                  </a:lnTo>
                  <a:lnTo>
                    <a:pt x="134340" y="585901"/>
                  </a:lnTo>
                  <a:lnTo>
                    <a:pt x="134493" y="586092"/>
                  </a:lnTo>
                  <a:lnTo>
                    <a:pt x="134632" y="586295"/>
                  </a:lnTo>
                  <a:lnTo>
                    <a:pt x="135343" y="586740"/>
                  </a:lnTo>
                  <a:lnTo>
                    <a:pt x="135521" y="587273"/>
                  </a:lnTo>
                  <a:lnTo>
                    <a:pt x="141757" y="584250"/>
                  </a:lnTo>
                  <a:lnTo>
                    <a:pt x="141973" y="583552"/>
                  </a:lnTo>
                  <a:lnTo>
                    <a:pt x="142024" y="583336"/>
                  </a:lnTo>
                  <a:close/>
                </a:path>
                <a:path w="1072515" h="1567815">
                  <a:moveTo>
                    <a:pt x="157149" y="236359"/>
                  </a:moveTo>
                  <a:lnTo>
                    <a:pt x="156375" y="236791"/>
                  </a:lnTo>
                  <a:lnTo>
                    <a:pt x="155651" y="237121"/>
                  </a:lnTo>
                  <a:lnTo>
                    <a:pt x="154787" y="237756"/>
                  </a:lnTo>
                  <a:lnTo>
                    <a:pt x="153530" y="238633"/>
                  </a:lnTo>
                  <a:lnTo>
                    <a:pt x="152158" y="239776"/>
                  </a:lnTo>
                  <a:lnTo>
                    <a:pt x="150964" y="241630"/>
                  </a:lnTo>
                  <a:lnTo>
                    <a:pt x="150901" y="241985"/>
                  </a:lnTo>
                  <a:lnTo>
                    <a:pt x="151028" y="241922"/>
                  </a:lnTo>
                  <a:lnTo>
                    <a:pt x="152577" y="241211"/>
                  </a:lnTo>
                  <a:lnTo>
                    <a:pt x="154470" y="239598"/>
                  </a:lnTo>
                  <a:lnTo>
                    <a:pt x="156705" y="237236"/>
                  </a:lnTo>
                  <a:lnTo>
                    <a:pt x="156845" y="236905"/>
                  </a:lnTo>
                  <a:lnTo>
                    <a:pt x="157149" y="236359"/>
                  </a:lnTo>
                  <a:close/>
                </a:path>
                <a:path w="1072515" h="1567815">
                  <a:moveTo>
                    <a:pt x="162445" y="545249"/>
                  </a:moveTo>
                  <a:lnTo>
                    <a:pt x="162255" y="545299"/>
                  </a:lnTo>
                  <a:lnTo>
                    <a:pt x="162140" y="545426"/>
                  </a:lnTo>
                  <a:lnTo>
                    <a:pt x="162445" y="545249"/>
                  </a:lnTo>
                  <a:close/>
                </a:path>
                <a:path w="1072515" h="1567815">
                  <a:moveTo>
                    <a:pt x="166814" y="542099"/>
                  </a:moveTo>
                  <a:lnTo>
                    <a:pt x="165493" y="542074"/>
                  </a:lnTo>
                  <a:lnTo>
                    <a:pt x="165252" y="542175"/>
                  </a:lnTo>
                  <a:lnTo>
                    <a:pt x="164503" y="542315"/>
                  </a:lnTo>
                  <a:lnTo>
                    <a:pt x="156387" y="546900"/>
                  </a:lnTo>
                  <a:lnTo>
                    <a:pt x="157441" y="546747"/>
                  </a:lnTo>
                  <a:lnTo>
                    <a:pt x="158648" y="546417"/>
                  </a:lnTo>
                  <a:lnTo>
                    <a:pt x="162255" y="545299"/>
                  </a:lnTo>
                  <a:lnTo>
                    <a:pt x="163131" y="544309"/>
                  </a:lnTo>
                  <a:lnTo>
                    <a:pt x="163944" y="543534"/>
                  </a:lnTo>
                  <a:lnTo>
                    <a:pt x="166814" y="542099"/>
                  </a:lnTo>
                  <a:close/>
                </a:path>
                <a:path w="1072515" h="1567815">
                  <a:moveTo>
                    <a:pt x="166928" y="65278"/>
                  </a:moveTo>
                  <a:lnTo>
                    <a:pt x="165163" y="67094"/>
                  </a:lnTo>
                  <a:lnTo>
                    <a:pt x="163842" y="68326"/>
                  </a:lnTo>
                  <a:lnTo>
                    <a:pt x="162521" y="69723"/>
                  </a:lnTo>
                  <a:lnTo>
                    <a:pt x="160731" y="71450"/>
                  </a:lnTo>
                  <a:lnTo>
                    <a:pt x="161569" y="72428"/>
                  </a:lnTo>
                  <a:lnTo>
                    <a:pt x="163322" y="70840"/>
                  </a:lnTo>
                  <a:lnTo>
                    <a:pt x="165506" y="68427"/>
                  </a:lnTo>
                  <a:lnTo>
                    <a:pt x="166687" y="66903"/>
                  </a:lnTo>
                  <a:lnTo>
                    <a:pt x="166928" y="65278"/>
                  </a:lnTo>
                  <a:close/>
                </a:path>
                <a:path w="1072515" h="1567815">
                  <a:moveTo>
                    <a:pt x="198386" y="59766"/>
                  </a:moveTo>
                  <a:lnTo>
                    <a:pt x="197789" y="58864"/>
                  </a:lnTo>
                  <a:lnTo>
                    <a:pt x="197980" y="58534"/>
                  </a:lnTo>
                  <a:lnTo>
                    <a:pt x="192163" y="65062"/>
                  </a:lnTo>
                  <a:lnTo>
                    <a:pt x="191211" y="66179"/>
                  </a:lnTo>
                  <a:lnTo>
                    <a:pt x="190931" y="67170"/>
                  </a:lnTo>
                  <a:lnTo>
                    <a:pt x="191617" y="66903"/>
                  </a:lnTo>
                  <a:lnTo>
                    <a:pt x="192189" y="66700"/>
                  </a:lnTo>
                  <a:lnTo>
                    <a:pt x="193560" y="65646"/>
                  </a:lnTo>
                  <a:lnTo>
                    <a:pt x="197040" y="61925"/>
                  </a:lnTo>
                  <a:lnTo>
                    <a:pt x="198386" y="59766"/>
                  </a:lnTo>
                  <a:close/>
                </a:path>
                <a:path w="1072515" h="1567815">
                  <a:moveTo>
                    <a:pt x="226695" y="330542"/>
                  </a:moveTo>
                  <a:lnTo>
                    <a:pt x="226288" y="330746"/>
                  </a:lnTo>
                  <a:lnTo>
                    <a:pt x="225691" y="330936"/>
                  </a:lnTo>
                  <a:lnTo>
                    <a:pt x="219443" y="337934"/>
                  </a:lnTo>
                  <a:lnTo>
                    <a:pt x="219367" y="338467"/>
                  </a:lnTo>
                  <a:lnTo>
                    <a:pt x="219494" y="338467"/>
                  </a:lnTo>
                  <a:lnTo>
                    <a:pt x="219976" y="338175"/>
                  </a:lnTo>
                  <a:lnTo>
                    <a:pt x="220218" y="337934"/>
                  </a:lnTo>
                  <a:lnTo>
                    <a:pt x="223494" y="334225"/>
                  </a:lnTo>
                  <a:lnTo>
                    <a:pt x="226402" y="331139"/>
                  </a:lnTo>
                  <a:lnTo>
                    <a:pt x="226695" y="330542"/>
                  </a:lnTo>
                  <a:close/>
                </a:path>
                <a:path w="1072515" h="1567815">
                  <a:moveTo>
                    <a:pt x="240677" y="0"/>
                  </a:moveTo>
                  <a:lnTo>
                    <a:pt x="240309" y="63"/>
                  </a:lnTo>
                  <a:lnTo>
                    <a:pt x="239699" y="127"/>
                  </a:lnTo>
                  <a:lnTo>
                    <a:pt x="237617" y="2476"/>
                  </a:lnTo>
                  <a:lnTo>
                    <a:pt x="235927" y="4622"/>
                  </a:lnTo>
                  <a:lnTo>
                    <a:pt x="235318" y="6299"/>
                  </a:lnTo>
                  <a:lnTo>
                    <a:pt x="235089" y="6883"/>
                  </a:lnTo>
                  <a:lnTo>
                    <a:pt x="235508" y="6731"/>
                  </a:lnTo>
                  <a:lnTo>
                    <a:pt x="236461" y="5778"/>
                  </a:lnTo>
                  <a:lnTo>
                    <a:pt x="238747" y="3543"/>
                  </a:lnTo>
                  <a:lnTo>
                    <a:pt x="240322" y="1549"/>
                  </a:lnTo>
                  <a:lnTo>
                    <a:pt x="240677" y="0"/>
                  </a:lnTo>
                  <a:close/>
                </a:path>
                <a:path w="1072515" h="1567815">
                  <a:moveTo>
                    <a:pt x="259562" y="495757"/>
                  </a:moveTo>
                  <a:lnTo>
                    <a:pt x="255485" y="496709"/>
                  </a:lnTo>
                  <a:lnTo>
                    <a:pt x="254101" y="497103"/>
                  </a:lnTo>
                  <a:lnTo>
                    <a:pt x="253377" y="497522"/>
                  </a:lnTo>
                  <a:lnTo>
                    <a:pt x="253263" y="498665"/>
                  </a:lnTo>
                  <a:lnTo>
                    <a:pt x="253885" y="499046"/>
                  </a:lnTo>
                  <a:lnTo>
                    <a:pt x="257238" y="497967"/>
                  </a:lnTo>
                  <a:lnTo>
                    <a:pt x="258559" y="497192"/>
                  </a:lnTo>
                  <a:lnTo>
                    <a:pt x="258749" y="496912"/>
                  </a:lnTo>
                  <a:lnTo>
                    <a:pt x="259562" y="495757"/>
                  </a:lnTo>
                  <a:close/>
                </a:path>
                <a:path w="1072515" h="1567815">
                  <a:moveTo>
                    <a:pt x="266573" y="516483"/>
                  </a:moveTo>
                  <a:lnTo>
                    <a:pt x="257873" y="518744"/>
                  </a:lnTo>
                  <a:lnTo>
                    <a:pt x="257759" y="519582"/>
                  </a:lnTo>
                  <a:lnTo>
                    <a:pt x="261505" y="518922"/>
                  </a:lnTo>
                  <a:lnTo>
                    <a:pt x="264934" y="517512"/>
                  </a:lnTo>
                  <a:lnTo>
                    <a:pt x="265468" y="517131"/>
                  </a:lnTo>
                  <a:lnTo>
                    <a:pt x="266573" y="516483"/>
                  </a:lnTo>
                  <a:close/>
                </a:path>
                <a:path w="1072515" h="1567815">
                  <a:moveTo>
                    <a:pt x="273265" y="107073"/>
                  </a:moveTo>
                  <a:lnTo>
                    <a:pt x="267195" y="113868"/>
                  </a:lnTo>
                  <a:lnTo>
                    <a:pt x="267563" y="113703"/>
                  </a:lnTo>
                  <a:lnTo>
                    <a:pt x="270167" y="111264"/>
                  </a:lnTo>
                  <a:lnTo>
                    <a:pt x="272008" y="109575"/>
                  </a:lnTo>
                  <a:lnTo>
                    <a:pt x="272846" y="107924"/>
                  </a:lnTo>
                  <a:lnTo>
                    <a:pt x="273265" y="107073"/>
                  </a:lnTo>
                  <a:close/>
                </a:path>
                <a:path w="1072515" h="1567815">
                  <a:moveTo>
                    <a:pt x="294627" y="173888"/>
                  </a:moveTo>
                  <a:lnTo>
                    <a:pt x="293890" y="173443"/>
                  </a:lnTo>
                  <a:lnTo>
                    <a:pt x="293293" y="173634"/>
                  </a:lnTo>
                  <a:lnTo>
                    <a:pt x="292900" y="173342"/>
                  </a:lnTo>
                  <a:lnTo>
                    <a:pt x="291604" y="175056"/>
                  </a:lnTo>
                  <a:lnTo>
                    <a:pt x="290385" y="176669"/>
                  </a:lnTo>
                  <a:lnTo>
                    <a:pt x="288226" y="178917"/>
                  </a:lnTo>
                  <a:lnTo>
                    <a:pt x="288861" y="179425"/>
                  </a:lnTo>
                  <a:lnTo>
                    <a:pt x="289204" y="179679"/>
                  </a:lnTo>
                  <a:lnTo>
                    <a:pt x="290360" y="178676"/>
                  </a:lnTo>
                  <a:lnTo>
                    <a:pt x="291439" y="177507"/>
                  </a:lnTo>
                  <a:lnTo>
                    <a:pt x="293230" y="175590"/>
                  </a:lnTo>
                  <a:lnTo>
                    <a:pt x="294627" y="173888"/>
                  </a:lnTo>
                  <a:close/>
                </a:path>
                <a:path w="1072515" h="1567815">
                  <a:moveTo>
                    <a:pt x="298742" y="476986"/>
                  </a:moveTo>
                  <a:lnTo>
                    <a:pt x="298221" y="476465"/>
                  </a:lnTo>
                  <a:lnTo>
                    <a:pt x="297522" y="476465"/>
                  </a:lnTo>
                  <a:lnTo>
                    <a:pt x="296418" y="476796"/>
                  </a:lnTo>
                  <a:lnTo>
                    <a:pt x="295821" y="477304"/>
                  </a:lnTo>
                  <a:lnTo>
                    <a:pt x="294754" y="478142"/>
                  </a:lnTo>
                  <a:lnTo>
                    <a:pt x="293979" y="478929"/>
                  </a:lnTo>
                  <a:lnTo>
                    <a:pt x="293255" y="479856"/>
                  </a:lnTo>
                  <a:lnTo>
                    <a:pt x="294157" y="479767"/>
                  </a:lnTo>
                  <a:lnTo>
                    <a:pt x="294703" y="479729"/>
                  </a:lnTo>
                  <a:lnTo>
                    <a:pt x="294843" y="479729"/>
                  </a:lnTo>
                  <a:lnTo>
                    <a:pt x="295744" y="479298"/>
                  </a:lnTo>
                  <a:lnTo>
                    <a:pt x="297103" y="478142"/>
                  </a:lnTo>
                  <a:lnTo>
                    <a:pt x="298742" y="476986"/>
                  </a:lnTo>
                  <a:close/>
                </a:path>
                <a:path w="1072515" h="1567815">
                  <a:moveTo>
                    <a:pt x="321373" y="901979"/>
                  </a:moveTo>
                  <a:lnTo>
                    <a:pt x="319341" y="902741"/>
                  </a:lnTo>
                  <a:lnTo>
                    <a:pt x="316941" y="903820"/>
                  </a:lnTo>
                  <a:lnTo>
                    <a:pt x="315734" y="904328"/>
                  </a:lnTo>
                  <a:lnTo>
                    <a:pt x="314121" y="905167"/>
                  </a:lnTo>
                  <a:lnTo>
                    <a:pt x="312089" y="905789"/>
                  </a:lnTo>
                  <a:lnTo>
                    <a:pt x="310972" y="906856"/>
                  </a:lnTo>
                  <a:lnTo>
                    <a:pt x="315810" y="904913"/>
                  </a:lnTo>
                  <a:lnTo>
                    <a:pt x="319290" y="903185"/>
                  </a:lnTo>
                  <a:lnTo>
                    <a:pt x="321373" y="901979"/>
                  </a:lnTo>
                  <a:close/>
                </a:path>
                <a:path w="1072515" h="1567815">
                  <a:moveTo>
                    <a:pt x="336105" y="51854"/>
                  </a:moveTo>
                  <a:lnTo>
                    <a:pt x="335826" y="52273"/>
                  </a:lnTo>
                  <a:lnTo>
                    <a:pt x="335927" y="52133"/>
                  </a:lnTo>
                  <a:lnTo>
                    <a:pt x="335991" y="52006"/>
                  </a:lnTo>
                  <a:lnTo>
                    <a:pt x="336105" y="51854"/>
                  </a:lnTo>
                  <a:close/>
                </a:path>
                <a:path w="1072515" h="1567815">
                  <a:moveTo>
                    <a:pt x="341909" y="46355"/>
                  </a:moveTo>
                  <a:lnTo>
                    <a:pt x="341693" y="45694"/>
                  </a:lnTo>
                  <a:lnTo>
                    <a:pt x="341604" y="45351"/>
                  </a:lnTo>
                  <a:lnTo>
                    <a:pt x="340855" y="45351"/>
                  </a:lnTo>
                  <a:lnTo>
                    <a:pt x="340156" y="45910"/>
                  </a:lnTo>
                  <a:lnTo>
                    <a:pt x="338315" y="47358"/>
                  </a:lnTo>
                  <a:lnTo>
                    <a:pt x="338302" y="48234"/>
                  </a:lnTo>
                  <a:lnTo>
                    <a:pt x="337769" y="49314"/>
                  </a:lnTo>
                  <a:lnTo>
                    <a:pt x="337400" y="50025"/>
                  </a:lnTo>
                  <a:lnTo>
                    <a:pt x="336715" y="50965"/>
                  </a:lnTo>
                  <a:lnTo>
                    <a:pt x="336092" y="51854"/>
                  </a:lnTo>
                  <a:lnTo>
                    <a:pt x="339090" y="49225"/>
                  </a:lnTo>
                  <a:lnTo>
                    <a:pt x="340614" y="47853"/>
                  </a:lnTo>
                  <a:lnTo>
                    <a:pt x="341909" y="46355"/>
                  </a:lnTo>
                  <a:close/>
                </a:path>
                <a:path w="1072515" h="1567815">
                  <a:moveTo>
                    <a:pt x="355803" y="620712"/>
                  </a:moveTo>
                  <a:lnTo>
                    <a:pt x="355625" y="620395"/>
                  </a:lnTo>
                  <a:lnTo>
                    <a:pt x="355295" y="619683"/>
                  </a:lnTo>
                  <a:lnTo>
                    <a:pt x="353390" y="620153"/>
                  </a:lnTo>
                  <a:lnTo>
                    <a:pt x="350926" y="621144"/>
                  </a:lnTo>
                  <a:lnTo>
                    <a:pt x="349402" y="621842"/>
                  </a:lnTo>
                  <a:lnTo>
                    <a:pt x="348005" y="622642"/>
                  </a:lnTo>
                  <a:lnTo>
                    <a:pt x="348564" y="622871"/>
                  </a:lnTo>
                  <a:lnTo>
                    <a:pt x="349326" y="623252"/>
                  </a:lnTo>
                  <a:lnTo>
                    <a:pt x="351447" y="622808"/>
                  </a:lnTo>
                  <a:lnTo>
                    <a:pt x="355333" y="621398"/>
                  </a:lnTo>
                  <a:lnTo>
                    <a:pt x="355803" y="620712"/>
                  </a:lnTo>
                  <a:close/>
                </a:path>
                <a:path w="1072515" h="1567815">
                  <a:moveTo>
                    <a:pt x="364883" y="207175"/>
                  </a:moveTo>
                  <a:lnTo>
                    <a:pt x="364731" y="207225"/>
                  </a:lnTo>
                  <a:lnTo>
                    <a:pt x="364502" y="207568"/>
                  </a:lnTo>
                  <a:lnTo>
                    <a:pt x="364883" y="207175"/>
                  </a:lnTo>
                  <a:close/>
                </a:path>
                <a:path w="1072515" h="1567815">
                  <a:moveTo>
                    <a:pt x="371348" y="201396"/>
                  </a:moveTo>
                  <a:lnTo>
                    <a:pt x="371157" y="201383"/>
                  </a:lnTo>
                  <a:lnTo>
                    <a:pt x="370319" y="201307"/>
                  </a:lnTo>
                  <a:lnTo>
                    <a:pt x="368833" y="203225"/>
                  </a:lnTo>
                  <a:lnTo>
                    <a:pt x="367601" y="204419"/>
                  </a:lnTo>
                  <a:lnTo>
                    <a:pt x="364883" y="207175"/>
                  </a:lnTo>
                  <a:lnTo>
                    <a:pt x="365442" y="207022"/>
                  </a:lnTo>
                  <a:lnTo>
                    <a:pt x="365975" y="206946"/>
                  </a:lnTo>
                  <a:lnTo>
                    <a:pt x="366699" y="206578"/>
                  </a:lnTo>
                  <a:lnTo>
                    <a:pt x="367131" y="206336"/>
                  </a:lnTo>
                  <a:lnTo>
                    <a:pt x="368020" y="205511"/>
                  </a:lnTo>
                  <a:lnTo>
                    <a:pt x="368896" y="204749"/>
                  </a:lnTo>
                  <a:lnTo>
                    <a:pt x="369735" y="203847"/>
                  </a:lnTo>
                  <a:lnTo>
                    <a:pt x="370903" y="202285"/>
                  </a:lnTo>
                  <a:lnTo>
                    <a:pt x="371348" y="201396"/>
                  </a:lnTo>
                  <a:close/>
                </a:path>
                <a:path w="1072515" h="1567815">
                  <a:moveTo>
                    <a:pt x="407504" y="85420"/>
                  </a:moveTo>
                  <a:lnTo>
                    <a:pt x="407416" y="84277"/>
                  </a:lnTo>
                  <a:lnTo>
                    <a:pt x="406095" y="84797"/>
                  </a:lnTo>
                  <a:lnTo>
                    <a:pt x="404228" y="86042"/>
                  </a:lnTo>
                  <a:lnTo>
                    <a:pt x="403072" y="87718"/>
                  </a:lnTo>
                  <a:lnTo>
                    <a:pt x="403987" y="87579"/>
                  </a:lnTo>
                  <a:lnTo>
                    <a:pt x="404977" y="87337"/>
                  </a:lnTo>
                  <a:lnTo>
                    <a:pt x="406069" y="86969"/>
                  </a:lnTo>
                  <a:lnTo>
                    <a:pt x="407504" y="85420"/>
                  </a:lnTo>
                  <a:close/>
                </a:path>
                <a:path w="1072515" h="1567815">
                  <a:moveTo>
                    <a:pt x="484644" y="237477"/>
                  </a:moveTo>
                  <a:lnTo>
                    <a:pt x="479412" y="241427"/>
                  </a:lnTo>
                  <a:lnTo>
                    <a:pt x="478231" y="242697"/>
                  </a:lnTo>
                  <a:lnTo>
                    <a:pt x="478828" y="242798"/>
                  </a:lnTo>
                  <a:lnTo>
                    <a:pt x="479031" y="242824"/>
                  </a:lnTo>
                  <a:lnTo>
                    <a:pt x="479856" y="242227"/>
                  </a:lnTo>
                  <a:lnTo>
                    <a:pt x="481114" y="241147"/>
                  </a:lnTo>
                  <a:lnTo>
                    <a:pt x="483450" y="238696"/>
                  </a:lnTo>
                  <a:lnTo>
                    <a:pt x="484644" y="237477"/>
                  </a:lnTo>
                  <a:close/>
                </a:path>
                <a:path w="1072515" h="1567815">
                  <a:moveTo>
                    <a:pt x="502246" y="92621"/>
                  </a:moveTo>
                  <a:lnTo>
                    <a:pt x="500329" y="93408"/>
                  </a:lnTo>
                  <a:lnTo>
                    <a:pt x="498957" y="94589"/>
                  </a:lnTo>
                  <a:lnTo>
                    <a:pt x="498030" y="95516"/>
                  </a:lnTo>
                  <a:lnTo>
                    <a:pt x="497014" y="96520"/>
                  </a:lnTo>
                  <a:lnTo>
                    <a:pt x="496341" y="97574"/>
                  </a:lnTo>
                  <a:lnTo>
                    <a:pt x="496189" y="98691"/>
                  </a:lnTo>
                  <a:lnTo>
                    <a:pt x="497395" y="97472"/>
                  </a:lnTo>
                  <a:lnTo>
                    <a:pt x="498589" y="96291"/>
                  </a:lnTo>
                  <a:lnTo>
                    <a:pt x="499732" y="95135"/>
                  </a:lnTo>
                  <a:lnTo>
                    <a:pt x="500468" y="94335"/>
                  </a:lnTo>
                  <a:lnTo>
                    <a:pt x="502246" y="92621"/>
                  </a:lnTo>
                  <a:close/>
                </a:path>
                <a:path w="1072515" h="1567815">
                  <a:moveTo>
                    <a:pt x="513969" y="80721"/>
                  </a:moveTo>
                  <a:lnTo>
                    <a:pt x="509651" y="85356"/>
                  </a:lnTo>
                  <a:lnTo>
                    <a:pt x="510095" y="85191"/>
                  </a:lnTo>
                  <a:lnTo>
                    <a:pt x="510501" y="85242"/>
                  </a:lnTo>
                  <a:lnTo>
                    <a:pt x="510946" y="84848"/>
                  </a:lnTo>
                  <a:lnTo>
                    <a:pt x="512470" y="83451"/>
                  </a:lnTo>
                  <a:lnTo>
                    <a:pt x="513600" y="81965"/>
                  </a:lnTo>
                  <a:lnTo>
                    <a:pt x="513892" y="80937"/>
                  </a:lnTo>
                  <a:lnTo>
                    <a:pt x="513969" y="80721"/>
                  </a:lnTo>
                  <a:close/>
                </a:path>
                <a:path w="1072515" h="1567815">
                  <a:moveTo>
                    <a:pt x="548525" y="469315"/>
                  </a:moveTo>
                  <a:lnTo>
                    <a:pt x="547814" y="469265"/>
                  </a:lnTo>
                  <a:lnTo>
                    <a:pt x="547243" y="469049"/>
                  </a:lnTo>
                  <a:lnTo>
                    <a:pt x="545134" y="469392"/>
                  </a:lnTo>
                  <a:lnTo>
                    <a:pt x="543623" y="469861"/>
                  </a:lnTo>
                  <a:lnTo>
                    <a:pt x="541464" y="470585"/>
                  </a:lnTo>
                  <a:lnTo>
                    <a:pt x="540181" y="471144"/>
                  </a:lnTo>
                  <a:lnTo>
                    <a:pt x="539496" y="471957"/>
                  </a:lnTo>
                  <a:lnTo>
                    <a:pt x="540512" y="471919"/>
                  </a:lnTo>
                  <a:lnTo>
                    <a:pt x="541934" y="471551"/>
                  </a:lnTo>
                  <a:lnTo>
                    <a:pt x="545884" y="470408"/>
                  </a:lnTo>
                  <a:lnTo>
                    <a:pt x="548525" y="469315"/>
                  </a:lnTo>
                  <a:close/>
                </a:path>
                <a:path w="1072515" h="1567815">
                  <a:moveTo>
                    <a:pt x="557326" y="1488478"/>
                  </a:moveTo>
                  <a:lnTo>
                    <a:pt x="556463" y="1487843"/>
                  </a:lnTo>
                  <a:lnTo>
                    <a:pt x="555129" y="1488821"/>
                  </a:lnTo>
                  <a:lnTo>
                    <a:pt x="553275" y="1490967"/>
                  </a:lnTo>
                  <a:lnTo>
                    <a:pt x="552856" y="1491602"/>
                  </a:lnTo>
                  <a:lnTo>
                    <a:pt x="551954" y="1492808"/>
                  </a:lnTo>
                  <a:lnTo>
                    <a:pt x="552526" y="1493354"/>
                  </a:lnTo>
                  <a:lnTo>
                    <a:pt x="554062" y="1492237"/>
                  </a:lnTo>
                  <a:lnTo>
                    <a:pt x="556806" y="1489608"/>
                  </a:lnTo>
                  <a:lnTo>
                    <a:pt x="557326" y="1488478"/>
                  </a:lnTo>
                  <a:close/>
                </a:path>
                <a:path w="1072515" h="1567815">
                  <a:moveTo>
                    <a:pt x="595630" y="1449806"/>
                  </a:moveTo>
                  <a:lnTo>
                    <a:pt x="595490" y="1449806"/>
                  </a:lnTo>
                  <a:lnTo>
                    <a:pt x="595350" y="1449819"/>
                  </a:lnTo>
                  <a:lnTo>
                    <a:pt x="591667" y="1455153"/>
                  </a:lnTo>
                  <a:lnTo>
                    <a:pt x="591451" y="1455813"/>
                  </a:lnTo>
                  <a:lnTo>
                    <a:pt x="593217" y="1453667"/>
                  </a:lnTo>
                  <a:lnTo>
                    <a:pt x="595426" y="1450390"/>
                  </a:lnTo>
                  <a:lnTo>
                    <a:pt x="595604" y="1450111"/>
                  </a:lnTo>
                  <a:lnTo>
                    <a:pt x="595630" y="1449806"/>
                  </a:lnTo>
                  <a:close/>
                </a:path>
                <a:path w="1072515" h="1567815">
                  <a:moveTo>
                    <a:pt x="613397" y="517906"/>
                  </a:moveTo>
                  <a:lnTo>
                    <a:pt x="605637" y="520979"/>
                  </a:lnTo>
                  <a:lnTo>
                    <a:pt x="606539" y="521017"/>
                  </a:lnTo>
                  <a:lnTo>
                    <a:pt x="606971" y="521055"/>
                  </a:lnTo>
                  <a:lnTo>
                    <a:pt x="608063" y="520839"/>
                  </a:lnTo>
                  <a:lnTo>
                    <a:pt x="611136" y="519772"/>
                  </a:lnTo>
                  <a:lnTo>
                    <a:pt x="612965" y="518871"/>
                  </a:lnTo>
                  <a:lnTo>
                    <a:pt x="613371" y="518007"/>
                  </a:lnTo>
                  <a:close/>
                </a:path>
                <a:path w="1072515" h="1567815">
                  <a:moveTo>
                    <a:pt x="632383" y="1504391"/>
                  </a:moveTo>
                  <a:lnTo>
                    <a:pt x="627392" y="1509052"/>
                  </a:lnTo>
                  <a:lnTo>
                    <a:pt x="627875" y="1509102"/>
                  </a:lnTo>
                  <a:lnTo>
                    <a:pt x="628472" y="1509141"/>
                  </a:lnTo>
                  <a:lnTo>
                    <a:pt x="629742" y="1508340"/>
                  </a:lnTo>
                  <a:lnTo>
                    <a:pt x="631723" y="1505788"/>
                  </a:lnTo>
                  <a:lnTo>
                    <a:pt x="632383" y="1504391"/>
                  </a:lnTo>
                  <a:close/>
                </a:path>
                <a:path w="1072515" h="1567815">
                  <a:moveTo>
                    <a:pt x="637908" y="1308950"/>
                  </a:moveTo>
                  <a:lnTo>
                    <a:pt x="637463" y="1309166"/>
                  </a:lnTo>
                  <a:lnTo>
                    <a:pt x="637070" y="1309192"/>
                  </a:lnTo>
                  <a:lnTo>
                    <a:pt x="635000" y="1311071"/>
                  </a:lnTo>
                  <a:lnTo>
                    <a:pt x="633145" y="1312443"/>
                  </a:lnTo>
                  <a:lnTo>
                    <a:pt x="632231" y="1314551"/>
                  </a:lnTo>
                  <a:lnTo>
                    <a:pt x="632142" y="1314767"/>
                  </a:lnTo>
                  <a:lnTo>
                    <a:pt x="632307" y="1314869"/>
                  </a:lnTo>
                  <a:lnTo>
                    <a:pt x="633501" y="1314246"/>
                  </a:lnTo>
                  <a:lnTo>
                    <a:pt x="637692" y="1309738"/>
                  </a:lnTo>
                  <a:lnTo>
                    <a:pt x="637908" y="1308950"/>
                  </a:lnTo>
                  <a:close/>
                </a:path>
                <a:path w="1072515" h="1567815">
                  <a:moveTo>
                    <a:pt x="669201" y="1360881"/>
                  </a:moveTo>
                  <a:lnTo>
                    <a:pt x="668921" y="1361084"/>
                  </a:lnTo>
                  <a:lnTo>
                    <a:pt x="669163" y="1361008"/>
                  </a:lnTo>
                  <a:lnTo>
                    <a:pt x="669201" y="1360881"/>
                  </a:lnTo>
                  <a:close/>
                </a:path>
                <a:path w="1072515" h="1567815">
                  <a:moveTo>
                    <a:pt x="674395" y="1356118"/>
                  </a:moveTo>
                  <a:lnTo>
                    <a:pt x="672223" y="1359598"/>
                  </a:lnTo>
                  <a:lnTo>
                    <a:pt x="670636" y="1360601"/>
                  </a:lnTo>
                  <a:lnTo>
                    <a:pt x="669175" y="1361008"/>
                  </a:lnTo>
                  <a:lnTo>
                    <a:pt x="668959" y="1361643"/>
                  </a:lnTo>
                  <a:lnTo>
                    <a:pt x="668413" y="1363154"/>
                  </a:lnTo>
                  <a:lnTo>
                    <a:pt x="667131" y="1365656"/>
                  </a:lnTo>
                  <a:lnTo>
                    <a:pt x="669658" y="1363637"/>
                  </a:lnTo>
                  <a:lnTo>
                    <a:pt x="671728" y="1361998"/>
                  </a:lnTo>
                  <a:lnTo>
                    <a:pt x="673290" y="1359636"/>
                  </a:lnTo>
                  <a:lnTo>
                    <a:pt x="673760" y="1357934"/>
                  </a:lnTo>
                  <a:lnTo>
                    <a:pt x="674281" y="1356410"/>
                  </a:lnTo>
                  <a:lnTo>
                    <a:pt x="674395" y="1356118"/>
                  </a:lnTo>
                  <a:close/>
                </a:path>
                <a:path w="1072515" h="1567815">
                  <a:moveTo>
                    <a:pt x="674420" y="1356093"/>
                  </a:moveTo>
                  <a:close/>
                </a:path>
                <a:path w="1072515" h="1567815">
                  <a:moveTo>
                    <a:pt x="705713" y="1446339"/>
                  </a:moveTo>
                  <a:lnTo>
                    <a:pt x="703351" y="1448117"/>
                  </a:lnTo>
                  <a:lnTo>
                    <a:pt x="700811" y="1450467"/>
                  </a:lnTo>
                  <a:lnTo>
                    <a:pt x="698385" y="1452562"/>
                  </a:lnTo>
                  <a:lnTo>
                    <a:pt x="698017" y="1453248"/>
                  </a:lnTo>
                  <a:lnTo>
                    <a:pt x="698754" y="1453705"/>
                  </a:lnTo>
                  <a:lnTo>
                    <a:pt x="703605" y="1449476"/>
                  </a:lnTo>
                  <a:lnTo>
                    <a:pt x="705713" y="1446339"/>
                  </a:lnTo>
                  <a:close/>
                </a:path>
                <a:path w="1072515" h="1567815">
                  <a:moveTo>
                    <a:pt x="706640" y="1445641"/>
                  </a:moveTo>
                  <a:lnTo>
                    <a:pt x="706081" y="1445272"/>
                  </a:lnTo>
                  <a:lnTo>
                    <a:pt x="706018" y="1445895"/>
                  </a:lnTo>
                  <a:lnTo>
                    <a:pt x="705713" y="1446339"/>
                  </a:lnTo>
                  <a:lnTo>
                    <a:pt x="705993" y="1446123"/>
                  </a:lnTo>
                  <a:lnTo>
                    <a:pt x="705954" y="1446834"/>
                  </a:lnTo>
                  <a:lnTo>
                    <a:pt x="706120" y="1446034"/>
                  </a:lnTo>
                  <a:lnTo>
                    <a:pt x="706640" y="1445641"/>
                  </a:lnTo>
                  <a:close/>
                </a:path>
                <a:path w="1072515" h="1567815">
                  <a:moveTo>
                    <a:pt x="754214" y="1242187"/>
                  </a:moveTo>
                  <a:lnTo>
                    <a:pt x="753427" y="1242504"/>
                  </a:lnTo>
                  <a:lnTo>
                    <a:pt x="751649" y="1243317"/>
                  </a:lnTo>
                  <a:lnTo>
                    <a:pt x="749808" y="1245793"/>
                  </a:lnTo>
                  <a:lnTo>
                    <a:pt x="748131" y="1248029"/>
                  </a:lnTo>
                  <a:lnTo>
                    <a:pt x="747356" y="1249032"/>
                  </a:lnTo>
                  <a:lnTo>
                    <a:pt x="747280" y="1249438"/>
                  </a:lnTo>
                  <a:lnTo>
                    <a:pt x="748055" y="1249146"/>
                  </a:lnTo>
                  <a:lnTo>
                    <a:pt x="749274" y="1248625"/>
                  </a:lnTo>
                  <a:lnTo>
                    <a:pt x="750811" y="1246974"/>
                  </a:lnTo>
                  <a:lnTo>
                    <a:pt x="752309" y="1244930"/>
                  </a:lnTo>
                  <a:lnTo>
                    <a:pt x="753148" y="1243799"/>
                  </a:lnTo>
                  <a:lnTo>
                    <a:pt x="754214" y="1242187"/>
                  </a:lnTo>
                  <a:close/>
                </a:path>
                <a:path w="1072515" h="1567815">
                  <a:moveTo>
                    <a:pt x="755370" y="371525"/>
                  </a:moveTo>
                  <a:lnTo>
                    <a:pt x="754735" y="371449"/>
                  </a:lnTo>
                  <a:lnTo>
                    <a:pt x="753389" y="371297"/>
                  </a:lnTo>
                  <a:lnTo>
                    <a:pt x="752106" y="371043"/>
                  </a:lnTo>
                  <a:lnTo>
                    <a:pt x="749300" y="371830"/>
                  </a:lnTo>
                  <a:lnTo>
                    <a:pt x="749007" y="371919"/>
                  </a:lnTo>
                  <a:lnTo>
                    <a:pt x="748766" y="372402"/>
                  </a:lnTo>
                  <a:lnTo>
                    <a:pt x="748474" y="372719"/>
                  </a:lnTo>
                  <a:lnTo>
                    <a:pt x="749325" y="373151"/>
                  </a:lnTo>
                  <a:lnTo>
                    <a:pt x="750811" y="373214"/>
                  </a:lnTo>
                  <a:lnTo>
                    <a:pt x="754799" y="371983"/>
                  </a:lnTo>
                  <a:lnTo>
                    <a:pt x="755370" y="371525"/>
                  </a:lnTo>
                  <a:close/>
                </a:path>
                <a:path w="1072515" h="1567815">
                  <a:moveTo>
                    <a:pt x="759028" y="1180858"/>
                  </a:moveTo>
                  <a:lnTo>
                    <a:pt x="756119" y="1183182"/>
                  </a:lnTo>
                  <a:lnTo>
                    <a:pt x="753262" y="1185100"/>
                  </a:lnTo>
                  <a:lnTo>
                    <a:pt x="749960" y="1189443"/>
                  </a:lnTo>
                  <a:lnTo>
                    <a:pt x="749998" y="1189710"/>
                  </a:lnTo>
                  <a:lnTo>
                    <a:pt x="753097" y="1187678"/>
                  </a:lnTo>
                  <a:lnTo>
                    <a:pt x="756069" y="1184402"/>
                  </a:lnTo>
                  <a:lnTo>
                    <a:pt x="759028" y="1180858"/>
                  </a:lnTo>
                  <a:close/>
                </a:path>
                <a:path w="1072515" h="1567815">
                  <a:moveTo>
                    <a:pt x="759548" y="1180261"/>
                  </a:moveTo>
                  <a:lnTo>
                    <a:pt x="759383" y="1180465"/>
                  </a:lnTo>
                  <a:lnTo>
                    <a:pt x="759206" y="1180642"/>
                  </a:lnTo>
                  <a:lnTo>
                    <a:pt x="759028" y="1180858"/>
                  </a:lnTo>
                  <a:lnTo>
                    <a:pt x="759256" y="1180668"/>
                  </a:lnTo>
                  <a:lnTo>
                    <a:pt x="759383" y="1180579"/>
                  </a:lnTo>
                  <a:lnTo>
                    <a:pt x="759548" y="1180261"/>
                  </a:lnTo>
                  <a:close/>
                </a:path>
                <a:path w="1072515" h="1567815">
                  <a:moveTo>
                    <a:pt x="767397" y="1565300"/>
                  </a:moveTo>
                  <a:lnTo>
                    <a:pt x="767041" y="1565186"/>
                  </a:lnTo>
                  <a:lnTo>
                    <a:pt x="766838" y="1564855"/>
                  </a:lnTo>
                  <a:lnTo>
                    <a:pt x="766318" y="1564970"/>
                  </a:lnTo>
                  <a:lnTo>
                    <a:pt x="765733" y="1565109"/>
                  </a:lnTo>
                  <a:lnTo>
                    <a:pt x="764844" y="1565668"/>
                  </a:lnTo>
                  <a:lnTo>
                    <a:pt x="764184" y="1565998"/>
                  </a:lnTo>
                  <a:lnTo>
                    <a:pt x="763727" y="1566443"/>
                  </a:lnTo>
                  <a:lnTo>
                    <a:pt x="763320" y="1566760"/>
                  </a:lnTo>
                  <a:lnTo>
                    <a:pt x="763104" y="1567065"/>
                  </a:lnTo>
                  <a:lnTo>
                    <a:pt x="762889" y="1567332"/>
                  </a:lnTo>
                  <a:lnTo>
                    <a:pt x="762812" y="1567776"/>
                  </a:lnTo>
                  <a:lnTo>
                    <a:pt x="763701" y="1567256"/>
                  </a:lnTo>
                  <a:lnTo>
                    <a:pt x="765289" y="1566341"/>
                  </a:lnTo>
                  <a:lnTo>
                    <a:pt x="766025" y="1565973"/>
                  </a:lnTo>
                  <a:lnTo>
                    <a:pt x="767397" y="1565300"/>
                  </a:lnTo>
                  <a:close/>
                </a:path>
                <a:path w="1072515" h="1567815">
                  <a:moveTo>
                    <a:pt x="807415" y="302361"/>
                  </a:moveTo>
                  <a:lnTo>
                    <a:pt x="806284" y="302107"/>
                  </a:lnTo>
                  <a:lnTo>
                    <a:pt x="802487" y="303034"/>
                  </a:lnTo>
                  <a:lnTo>
                    <a:pt x="801166" y="303580"/>
                  </a:lnTo>
                  <a:lnTo>
                    <a:pt x="801027" y="303796"/>
                  </a:lnTo>
                  <a:lnTo>
                    <a:pt x="800176" y="304901"/>
                  </a:lnTo>
                  <a:lnTo>
                    <a:pt x="803744" y="303961"/>
                  </a:lnTo>
                  <a:lnTo>
                    <a:pt x="805154" y="304038"/>
                  </a:lnTo>
                  <a:lnTo>
                    <a:pt x="805954" y="303682"/>
                  </a:lnTo>
                  <a:lnTo>
                    <a:pt x="807364" y="303212"/>
                  </a:lnTo>
                  <a:lnTo>
                    <a:pt x="807415" y="302361"/>
                  </a:lnTo>
                  <a:close/>
                </a:path>
                <a:path w="1072515" h="1567815">
                  <a:moveTo>
                    <a:pt x="813104" y="1330198"/>
                  </a:moveTo>
                  <a:lnTo>
                    <a:pt x="811847" y="1330477"/>
                  </a:lnTo>
                  <a:lnTo>
                    <a:pt x="808685" y="1334147"/>
                  </a:lnTo>
                  <a:lnTo>
                    <a:pt x="807402" y="1335659"/>
                  </a:lnTo>
                  <a:lnTo>
                    <a:pt x="806018" y="1337259"/>
                  </a:lnTo>
                  <a:lnTo>
                    <a:pt x="807097" y="1337945"/>
                  </a:lnTo>
                  <a:lnTo>
                    <a:pt x="808520" y="1336649"/>
                  </a:lnTo>
                  <a:lnTo>
                    <a:pt x="811441" y="1333322"/>
                  </a:lnTo>
                  <a:lnTo>
                    <a:pt x="812787" y="1331506"/>
                  </a:lnTo>
                  <a:lnTo>
                    <a:pt x="813104" y="1330198"/>
                  </a:lnTo>
                  <a:close/>
                </a:path>
                <a:path w="1072515" h="1567815">
                  <a:moveTo>
                    <a:pt x="835101" y="1085291"/>
                  </a:moveTo>
                  <a:lnTo>
                    <a:pt x="834999" y="1084440"/>
                  </a:lnTo>
                  <a:lnTo>
                    <a:pt x="834948" y="1084110"/>
                  </a:lnTo>
                  <a:lnTo>
                    <a:pt x="833882" y="1084834"/>
                  </a:lnTo>
                  <a:lnTo>
                    <a:pt x="833348" y="1085062"/>
                  </a:lnTo>
                  <a:lnTo>
                    <a:pt x="831062" y="1087501"/>
                  </a:lnTo>
                  <a:lnTo>
                    <a:pt x="830389" y="1088986"/>
                  </a:lnTo>
                  <a:lnTo>
                    <a:pt x="830135" y="1090676"/>
                  </a:lnTo>
                  <a:lnTo>
                    <a:pt x="831151" y="1090053"/>
                  </a:lnTo>
                  <a:lnTo>
                    <a:pt x="834186" y="1086929"/>
                  </a:lnTo>
                  <a:lnTo>
                    <a:pt x="835101" y="1085291"/>
                  </a:lnTo>
                  <a:close/>
                </a:path>
                <a:path w="1072515" h="1567815">
                  <a:moveTo>
                    <a:pt x="851801" y="306082"/>
                  </a:moveTo>
                  <a:lnTo>
                    <a:pt x="843965" y="308825"/>
                  </a:lnTo>
                  <a:lnTo>
                    <a:pt x="845083" y="308813"/>
                  </a:lnTo>
                  <a:lnTo>
                    <a:pt x="851801" y="306082"/>
                  </a:lnTo>
                  <a:close/>
                </a:path>
                <a:path w="1072515" h="1567815">
                  <a:moveTo>
                    <a:pt x="882269" y="987666"/>
                  </a:moveTo>
                  <a:lnTo>
                    <a:pt x="881735" y="987628"/>
                  </a:lnTo>
                  <a:lnTo>
                    <a:pt x="880668" y="988542"/>
                  </a:lnTo>
                  <a:lnTo>
                    <a:pt x="878547" y="991349"/>
                  </a:lnTo>
                  <a:lnTo>
                    <a:pt x="876909" y="993597"/>
                  </a:lnTo>
                  <a:lnTo>
                    <a:pt x="874229" y="996391"/>
                  </a:lnTo>
                  <a:lnTo>
                    <a:pt x="873772" y="997216"/>
                  </a:lnTo>
                  <a:lnTo>
                    <a:pt x="873252" y="997927"/>
                  </a:lnTo>
                  <a:lnTo>
                    <a:pt x="875030" y="996035"/>
                  </a:lnTo>
                  <a:lnTo>
                    <a:pt x="877722" y="992847"/>
                  </a:lnTo>
                  <a:lnTo>
                    <a:pt x="880935" y="989380"/>
                  </a:lnTo>
                  <a:lnTo>
                    <a:pt x="881786" y="988466"/>
                  </a:lnTo>
                  <a:lnTo>
                    <a:pt x="882269" y="987666"/>
                  </a:lnTo>
                  <a:close/>
                </a:path>
                <a:path w="1072515" h="1567815">
                  <a:moveTo>
                    <a:pt x="896505" y="1142377"/>
                  </a:moveTo>
                  <a:lnTo>
                    <a:pt x="896378" y="1141844"/>
                  </a:lnTo>
                  <a:lnTo>
                    <a:pt x="896327" y="1141247"/>
                  </a:lnTo>
                  <a:lnTo>
                    <a:pt x="895197" y="1142606"/>
                  </a:lnTo>
                  <a:lnTo>
                    <a:pt x="893953" y="1143977"/>
                  </a:lnTo>
                  <a:lnTo>
                    <a:pt x="893076" y="1145235"/>
                  </a:lnTo>
                  <a:lnTo>
                    <a:pt x="892454" y="1146124"/>
                  </a:lnTo>
                  <a:lnTo>
                    <a:pt x="892124" y="1147127"/>
                  </a:lnTo>
                  <a:lnTo>
                    <a:pt x="892225" y="1147457"/>
                  </a:lnTo>
                  <a:lnTo>
                    <a:pt x="892352" y="1147927"/>
                  </a:lnTo>
                  <a:lnTo>
                    <a:pt x="893457" y="1147076"/>
                  </a:lnTo>
                  <a:lnTo>
                    <a:pt x="894511" y="1146009"/>
                  </a:lnTo>
                  <a:lnTo>
                    <a:pt x="895565" y="1144917"/>
                  </a:lnTo>
                  <a:lnTo>
                    <a:pt x="896378" y="1143749"/>
                  </a:lnTo>
                  <a:lnTo>
                    <a:pt x="896505" y="1142377"/>
                  </a:lnTo>
                  <a:close/>
                </a:path>
                <a:path w="1072515" h="1567815">
                  <a:moveTo>
                    <a:pt x="896632" y="1140866"/>
                  </a:moveTo>
                  <a:lnTo>
                    <a:pt x="896315" y="1141069"/>
                  </a:lnTo>
                  <a:lnTo>
                    <a:pt x="896315" y="1141196"/>
                  </a:lnTo>
                  <a:lnTo>
                    <a:pt x="896531" y="1140993"/>
                  </a:lnTo>
                  <a:lnTo>
                    <a:pt x="896632" y="1140866"/>
                  </a:lnTo>
                  <a:close/>
                </a:path>
                <a:path w="1072515" h="1567815">
                  <a:moveTo>
                    <a:pt x="903490" y="272224"/>
                  </a:moveTo>
                  <a:lnTo>
                    <a:pt x="903185" y="272300"/>
                  </a:lnTo>
                  <a:lnTo>
                    <a:pt x="902906" y="272364"/>
                  </a:lnTo>
                  <a:lnTo>
                    <a:pt x="902614" y="272453"/>
                  </a:lnTo>
                  <a:lnTo>
                    <a:pt x="903058" y="272440"/>
                  </a:lnTo>
                  <a:lnTo>
                    <a:pt x="903351" y="272300"/>
                  </a:lnTo>
                  <a:lnTo>
                    <a:pt x="903490" y="272224"/>
                  </a:lnTo>
                  <a:close/>
                </a:path>
                <a:path w="1072515" h="1567815">
                  <a:moveTo>
                    <a:pt x="915644" y="268224"/>
                  </a:moveTo>
                  <a:lnTo>
                    <a:pt x="904633" y="271627"/>
                  </a:lnTo>
                  <a:lnTo>
                    <a:pt x="903490" y="272224"/>
                  </a:lnTo>
                  <a:lnTo>
                    <a:pt x="908291" y="270967"/>
                  </a:lnTo>
                  <a:lnTo>
                    <a:pt x="910983" y="270179"/>
                  </a:lnTo>
                  <a:lnTo>
                    <a:pt x="914158" y="269468"/>
                  </a:lnTo>
                  <a:lnTo>
                    <a:pt x="915530" y="268300"/>
                  </a:lnTo>
                  <a:close/>
                </a:path>
                <a:path w="1072515" h="1567815">
                  <a:moveTo>
                    <a:pt x="919835" y="1405826"/>
                  </a:moveTo>
                  <a:lnTo>
                    <a:pt x="919441" y="1405851"/>
                  </a:lnTo>
                  <a:lnTo>
                    <a:pt x="919010" y="1405826"/>
                  </a:lnTo>
                  <a:lnTo>
                    <a:pt x="913701" y="1410982"/>
                  </a:lnTo>
                  <a:lnTo>
                    <a:pt x="913726" y="1410855"/>
                  </a:lnTo>
                  <a:lnTo>
                    <a:pt x="913536" y="1411160"/>
                  </a:lnTo>
                  <a:lnTo>
                    <a:pt x="913676" y="1411020"/>
                  </a:lnTo>
                  <a:lnTo>
                    <a:pt x="913269" y="1412113"/>
                  </a:lnTo>
                  <a:lnTo>
                    <a:pt x="913155" y="1412900"/>
                  </a:lnTo>
                  <a:lnTo>
                    <a:pt x="914463" y="1411973"/>
                  </a:lnTo>
                  <a:lnTo>
                    <a:pt x="916101" y="1410804"/>
                  </a:lnTo>
                  <a:lnTo>
                    <a:pt x="917752" y="1408734"/>
                  </a:lnTo>
                  <a:lnTo>
                    <a:pt x="919238" y="1406804"/>
                  </a:lnTo>
                  <a:lnTo>
                    <a:pt x="919492" y="1406448"/>
                  </a:lnTo>
                  <a:lnTo>
                    <a:pt x="919835" y="1405826"/>
                  </a:lnTo>
                  <a:close/>
                </a:path>
                <a:path w="1072515" h="1567815">
                  <a:moveTo>
                    <a:pt x="977658" y="1136319"/>
                  </a:moveTo>
                  <a:lnTo>
                    <a:pt x="970076" y="1143635"/>
                  </a:lnTo>
                  <a:lnTo>
                    <a:pt x="970800" y="1143304"/>
                  </a:lnTo>
                  <a:lnTo>
                    <a:pt x="971283" y="1142911"/>
                  </a:lnTo>
                  <a:lnTo>
                    <a:pt x="973429" y="1141095"/>
                  </a:lnTo>
                  <a:lnTo>
                    <a:pt x="977658" y="1136319"/>
                  </a:lnTo>
                  <a:close/>
                </a:path>
                <a:path w="1072515" h="1567815">
                  <a:moveTo>
                    <a:pt x="978052" y="1135913"/>
                  </a:moveTo>
                  <a:lnTo>
                    <a:pt x="977925" y="1136053"/>
                  </a:lnTo>
                  <a:lnTo>
                    <a:pt x="977773" y="1136167"/>
                  </a:lnTo>
                  <a:lnTo>
                    <a:pt x="977658" y="1136319"/>
                  </a:lnTo>
                  <a:lnTo>
                    <a:pt x="977798" y="1136269"/>
                  </a:lnTo>
                  <a:lnTo>
                    <a:pt x="978052" y="1135913"/>
                  </a:lnTo>
                  <a:close/>
                </a:path>
                <a:path w="1072515" h="1567815">
                  <a:moveTo>
                    <a:pt x="1048194" y="968552"/>
                  </a:moveTo>
                  <a:lnTo>
                    <a:pt x="1046302" y="969289"/>
                  </a:lnTo>
                  <a:lnTo>
                    <a:pt x="1043559" y="971918"/>
                  </a:lnTo>
                  <a:lnTo>
                    <a:pt x="1042390" y="973886"/>
                  </a:lnTo>
                  <a:lnTo>
                    <a:pt x="1042085" y="974394"/>
                  </a:lnTo>
                  <a:lnTo>
                    <a:pt x="1042314" y="974598"/>
                  </a:lnTo>
                  <a:lnTo>
                    <a:pt x="1042289" y="974928"/>
                  </a:lnTo>
                  <a:lnTo>
                    <a:pt x="1043406" y="974686"/>
                  </a:lnTo>
                  <a:lnTo>
                    <a:pt x="1045730" y="972362"/>
                  </a:lnTo>
                  <a:lnTo>
                    <a:pt x="1048143" y="968844"/>
                  </a:lnTo>
                  <a:lnTo>
                    <a:pt x="1048194" y="968552"/>
                  </a:lnTo>
                  <a:close/>
                </a:path>
                <a:path w="1072515" h="1567815">
                  <a:moveTo>
                    <a:pt x="1066368" y="308762"/>
                  </a:moveTo>
                  <a:lnTo>
                    <a:pt x="1065809" y="308317"/>
                  </a:lnTo>
                  <a:lnTo>
                    <a:pt x="1065631" y="308152"/>
                  </a:lnTo>
                  <a:lnTo>
                    <a:pt x="1064653" y="308102"/>
                  </a:lnTo>
                  <a:lnTo>
                    <a:pt x="1062913" y="308216"/>
                  </a:lnTo>
                  <a:lnTo>
                    <a:pt x="1059497" y="308851"/>
                  </a:lnTo>
                  <a:lnTo>
                    <a:pt x="1057630" y="309156"/>
                  </a:lnTo>
                  <a:lnTo>
                    <a:pt x="1058075" y="309626"/>
                  </a:lnTo>
                  <a:lnTo>
                    <a:pt x="1058291" y="309765"/>
                  </a:lnTo>
                  <a:lnTo>
                    <a:pt x="1059357" y="309778"/>
                  </a:lnTo>
                  <a:lnTo>
                    <a:pt x="1060196" y="309727"/>
                  </a:lnTo>
                  <a:lnTo>
                    <a:pt x="1063256" y="309321"/>
                  </a:lnTo>
                  <a:lnTo>
                    <a:pt x="1066368" y="308762"/>
                  </a:lnTo>
                  <a:close/>
                </a:path>
                <a:path w="1072515" h="1567815">
                  <a:moveTo>
                    <a:pt x="1070394" y="297357"/>
                  </a:moveTo>
                  <a:lnTo>
                    <a:pt x="1070343" y="296926"/>
                  </a:lnTo>
                  <a:lnTo>
                    <a:pt x="1070279" y="296506"/>
                  </a:lnTo>
                  <a:lnTo>
                    <a:pt x="1070241" y="296087"/>
                  </a:lnTo>
                  <a:lnTo>
                    <a:pt x="1069098" y="296418"/>
                  </a:lnTo>
                  <a:lnTo>
                    <a:pt x="1068171" y="296811"/>
                  </a:lnTo>
                  <a:lnTo>
                    <a:pt x="1067244" y="297154"/>
                  </a:lnTo>
                  <a:lnTo>
                    <a:pt x="1066495" y="297408"/>
                  </a:lnTo>
                  <a:lnTo>
                    <a:pt x="1068679" y="297561"/>
                  </a:lnTo>
                  <a:lnTo>
                    <a:pt x="1070102" y="297421"/>
                  </a:lnTo>
                  <a:lnTo>
                    <a:pt x="1070229" y="297408"/>
                  </a:lnTo>
                  <a:lnTo>
                    <a:pt x="1070394" y="297357"/>
                  </a:lnTo>
                  <a:close/>
                </a:path>
                <a:path w="1072515" h="1567815">
                  <a:moveTo>
                    <a:pt x="1071499" y="385356"/>
                  </a:moveTo>
                  <a:lnTo>
                    <a:pt x="1069987" y="385445"/>
                  </a:lnTo>
                  <a:lnTo>
                    <a:pt x="1068463" y="385483"/>
                  </a:lnTo>
                  <a:lnTo>
                    <a:pt x="1062990" y="386232"/>
                  </a:lnTo>
                  <a:lnTo>
                    <a:pt x="1058672" y="387642"/>
                  </a:lnTo>
                  <a:lnTo>
                    <a:pt x="1060208" y="387731"/>
                  </a:lnTo>
                  <a:lnTo>
                    <a:pt x="1062875" y="387832"/>
                  </a:lnTo>
                  <a:lnTo>
                    <a:pt x="1065034" y="386880"/>
                  </a:lnTo>
                  <a:lnTo>
                    <a:pt x="1067409" y="386384"/>
                  </a:lnTo>
                  <a:lnTo>
                    <a:pt x="1071499" y="385356"/>
                  </a:lnTo>
                  <a:close/>
                </a:path>
                <a:path w="1072515" h="1567815">
                  <a:moveTo>
                    <a:pt x="1072146" y="385178"/>
                  </a:moveTo>
                  <a:lnTo>
                    <a:pt x="1071930" y="385241"/>
                  </a:lnTo>
                  <a:lnTo>
                    <a:pt x="1071714" y="385292"/>
                  </a:lnTo>
                  <a:lnTo>
                    <a:pt x="1071499" y="385343"/>
                  </a:lnTo>
                  <a:lnTo>
                    <a:pt x="1071727" y="385330"/>
                  </a:lnTo>
                  <a:lnTo>
                    <a:pt x="1071854" y="385330"/>
                  </a:lnTo>
                  <a:lnTo>
                    <a:pt x="1072007" y="385254"/>
                  </a:lnTo>
                  <a:lnTo>
                    <a:pt x="1072146" y="385178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1" name="object 501"/>
            <p:cNvSpPr/>
            <p:nvPr/>
          </p:nvSpPr>
          <p:spPr>
            <a:xfrm>
              <a:off x="11691658" y="8635511"/>
              <a:ext cx="1116965" cy="2136140"/>
            </a:xfrm>
            <a:custGeom>
              <a:avLst/>
              <a:gdLst/>
              <a:ahLst/>
              <a:cxnLst/>
              <a:rect l="l" t="t" r="r" b="b"/>
              <a:pathLst>
                <a:path w="1116965" h="2136140">
                  <a:moveTo>
                    <a:pt x="5118" y="1101750"/>
                  </a:moveTo>
                  <a:lnTo>
                    <a:pt x="381" y="1100289"/>
                  </a:lnTo>
                  <a:lnTo>
                    <a:pt x="0" y="1100162"/>
                  </a:lnTo>
                  <a:lnTo>
                    <a:pt x="1333" y="1100607"/>
                  </a:lnTo>
                  <a:lnTo>
                    <a:pt x="3517" y="1101255"/>
                  </a:lnTo>
                  <a:lnTo>
                    <a:pt x="5118" y="1101750"/>
                  </a:lnTo>
                  <a:close/>
                </a:path>
                <a:path w="1116965" h="2136140">
                  <a:moveTo>
                    <a:pt x="14998" y="1192085"/>
                  </a:moveTo>
                  <a:lnTo>
                    <a:pt x="14706" y="1192237"/>
                  </a:lnTo>
                  <a:lnTo>
                    <a:pt x="14846" y="1192212"/>
                  </a:lnTo>
                  <a:lnTo>
                    <a:pt x="14998" y="1192085"/>
                  </a:lnTo>
                  <a:close/>
                </a:path>
                <a:path w="1116965" h="2136140">
                  <a:moveTo>
                    <a:pt x="20662" y="1191425"/>
                  </a:moveTo>
                  <a:lnTo>
                    <a:pt x="20104" y="1191107"/>
                  </a:lnTo>
                  <a:lnTo>
                    <a:pt x="14859" y="1192212"/>
                  </a:lnTo>
                  <a:lnTo>
                    <a:pt x="13970" y="1192949"/>
                  </a:lnTo>
                  <a:lnTo>
                    <a:pt x="12915" y="1193736"/>
                  </a:lnTo>
                  <a:lnTo>
                    <a:pt x="12357" y="1194371"/>
                  </a:lnTo>
                  <a:lnTo>
                    <a:pt x="11849" y="1194879"/>
                  </a:lnTo>
                  <a:lnTo>
                    <a:pt x="12446" y="1195184"/>
                  </a:lnTo>
                  <a:lnTo>
                    <a:pt x="14020" y="1194714"/>
                  </a:lnTo>
                  <a:lnTo>
                    <a:pt x="14795" y="1194511"/>
                  </a:lnTo>
                  <a:lnTo>
                    <a:pt x="15989" y="1193939"/>
                  </a:lnTo>
                  <a:lnTo>
                    <a:pt x="20662" y="1191425"/>
                  </a:lnTo>
                  <a:close/>
                </a:path>
                <a:path w="1116965" h="2136140">
                  <a:moveTo>
                    <a:pt x="21678" y="1140866"/>
                  </a:moveTo>
                  <a:lnTo>
                    <a:pt x="21539" y="1140942"/>
                  </a:lnTo>
                  <a:lnTo>
                    <a:pt x="21678" y="1140891"/>
                  </a:lnTo>
                  <a:close/>
                </a:path>
                <a:path w="1116965" h="2136140">
                  <a:moveTo>
                    <a:pt x="28994" y="1137158"/>
                  </a:moveTo>
                  <a:lnTo>
                    <a:pt x="28486" y="1137183"/>
                  </a:lnTo>
                  <a:lnTo>
                    <a:pt x="28105" y="1137119"/>
                  </a:lnTo>
                  <a:lnTo>
                    <a:pt x="27444" y="1137246"/>
                  </a:lnTo>
                  <a:lnTo>
                    <a:pt x="23812" y="1138034"/>
                  </a:lnTo>
                  <a:lnTo>
                    <a:pt x="23622" y="1138174"/>
                  </a:lnTo>
                  <a:lnTo>
                    <a:pt x="21678" y="1140866"/>
                  </a:lnTo>
                  <a:lnTo>
                    <a:pt x="23139" y="1139710"/>
                  </a:lnTo>
                  <a:lnTo>
                    <a:pt x="25311" y="1139101"/>
                  </a:lnTo>
                  <a:lnTo>
                    <a:pt x="27863" y="1137970"/>
                  </a:lnTo>
                  <a:lnTo>
                    <a:pt x="28409" y="1137551"/>
                  </a:lnTo>
                  <a:lnTo>
                    <a:pt x="28994" y="1137158"/>
                  </a:lnTo>
                  <a:close/>
                </a:path>
                <a:path w="1116965" h="2136140">
                  <a:moveTo>
                    <a:pt x="59232" y="701255"/>
                  </a:moveTo>
                  <a:lnTo>
                    <a:pt x="59055" y="700201"/>
                  </a:lnTo>
                  <a:lnTo>
                    <a:pt x="58623" y="699947"/>
                  </a:lnTo>
                  <a:lnTo>
                    <a:pt x="57150" y="701332"/>
                  </a:lnTo>
                  <a:lnTo>
                    <a:pt x="55753" y="702754"/>
                  </a:lnTo>
                  <a:lnTo>
                    <a:pt x="54787" y="703935"/>
                  </a:lnTo>
                  <a:lnTo>
                    <a:pt x="55130" y="704799"/>
                  </a:lnTo>
                  <a:lnTo>
                    <a:pt x="55803" y="704850"/>
                  </a:lnTo>
                  <a:lnTo>
                    <a:pt x="58648" y="702259"/>
                  </a:lnTo>
                  <a:lnTo>
                    <a:pt x="59232" y="701255"/>
                  </a:lnTo>
                  <a:close/>
                </a:path>
                <a:path w="1116965" h="2136140">
                  <a:moveTo>
                    <a:pt x="71018" y="852805"/>
                  </a:moveTo>
                  <a:lnTo>
                    <a:pt x="63715" y="860755"/>
                  </a:lnTo>
                  <a:lnTo>
                    <a:pt x="63411" y="861580"/>
                  </a:lnTo>
                  <a:lnTo>
                    <a:pt x="63563" y="861707"/>
                  </a:lnTo>
                  <a:lnTo>
                    <a:pt x="64858" y="860933"/>
                  </a:lnTo>
                  <a:lnTo>
                    <a:pt x="69062" y="855370"/>
                  </a:lnTo>
                  <a:lnTo>
                    <a:pt x="71018" y="852805"/>
                  </a:lnTo>
                  <a:close/>
                </a:path>
                <a:path w="1116965" h="2136140">
                  <a:moveTo>
                    <a:pt x="71767" y="851979"/>
                  </a:moveTo>
                  <a:lnTo>
                    <a:pt x="71475" y="852208"/>
                  </a:lnTo>
                  <a:lnTo>
                    <a:pt x="71310" y="852411"/>
                  </a:lnTo>
                  <a:lnTo>
                    <a:pt x="71170" y="852614"/>
                  </a:lnTo>
                  <a:lnTo>
                    <a:pt x="71018" y="852805"/>
                  </a:lnTo>
                  <a:lnTo>
                    <a:pt x="71767" y="851979"/>
                  </a:lnTo>
                  <a:close/>
                </a:path>
                <a:path w="1116965" h="2136140">
                  <a:moveTo>
                    <a:pt x="72796" y="734834"/>
                  </a:moveTo>
                  <a:lnTo>
                    <a:pt x="65760" y="742022"/>
                  </a:lnTo>
                  <a:lnTo>
                    <a:pt x="66382" y="741680"/>
                  </a:lnTo>
                  <a:lnTo>
                    <a:pt x="69253" y="738835"/>
                  </a:lnTo>
                  <a:lnTo>
                    <a:pt x="72428" y="735469"/>
                  </a:lnTo>
                  <a:lnTo>
                    <a:pt x="72796" y="734834"/>
                  </a:lnTo>
                  <a:close/>
                </a:path>
                <a:path w="1116965" h="2136140">
                  <a:moveTo>
                    <a:pt x="115303" y="1044409"/>
                  </a:moveTo>
                  <a:lnTo>
                    <a:pt x="113144" y="1044473"/>
                  </a:lnTo>
                  <a:lnTo>
                    <a:pt x="110959" y="1045146"/>
                  </a:lnTo>
                  <a:lnTo>
                    <a:pt x="108153" y="1046619"/>
                  </a:lnTo>
                  <a:lnTo>
                    <a:pt x="108038" y="1047089"/>
                  </a:lnTo>
                  <a:lnTo>
                    <a:pt x="107746" y="1047483"/>
                  </a:lnTo>
                  <a:lnTo>
                    <a:pt x="108610" y="1047851"/>
                  </a:lnTo>
                  <a:lnTo>
                    <a:pt x="110274" y="1047445"/>
                  </a:lnTo>
                  <a:lnTo>
                    <a:pt x="112839" y="1046010"/>
                  </a:lnTo>
                  <a:lnTo>
                    <a:pt x="114122" y="1045298"/>
                  </a:lnTo>
                  <a:lnTo>
                    <a:pt x="115303" y="1044409"/>
                  </a:lnTo>
                  <a:close/>
                </a:path>
                <a:path w="1116965" h="2136140">
                  <a:moveTo>
                    <a:pt x="115455" y="930262"/>
                  </a:moveTo>
                  <a:lnTo>
                    <a:pt x="115074" y="929805"/>
                  </a:lnTo>
                  <a:lnTo>
                    <a:pt x="113626" y="930871"/>
                  </a:lnTo>
                  <a:lnTo>
                    <a:pt x="112242" y="932002"/>
                  </a:lnTo>
                  <a:lnTo>
                    <a:pt x="112242" y="933145"/>
                  </a:lnTo>
                  <a:lnTo>
                    <a:pt x="111633" y="933488"/>
                  </a:lnTo>
                  <a:lnTo>
                    <a:pt x="111874" y="933246"/>
                  </a:lnTo>
                  <a:lnTo>
                    <a:pt x="112242" y="933145"/>
                  </a:lnTo>
                  <a:lnTo>
                    <a:pt x="112242" y="932002"/>
                  </a:lnTo>
                  <a:lnTo>
                    <a:pt x="110693" y="933246"/>
                  </a:lnTo>
                  <a:lnTo>
                    <a:pt x="110159" y="933945"/>
                  </a:lnTo>
                  <a:lnTo>
                    <a:pt x="109448" y="934732"/>
                  </a:lnTo>
                  <a:lnTo>
                    <a:pt x="108978" y="935837"/>
                  </a:lnTo>
                  <a:lnTo>
                    <a:pt x="109347" y="935837"/>
                  </a:lnTo>
                  <a:lnTo>
                    <a:pt x="110134" y="935405"/>
                  </a:lnTo>
                  <a:lnTo>
                    <a:pt x="111353" y="934516"/>
                  </a:lnTo>
                  <a:lnTo>
                    <a:pt x="112268" y="933488"/>
                  </a:lnTo>
                  <a:lnTo>
                    <a:pt x="112598" y="933145"/>
                  </a:lnTo>
                  <a:lnTo>
                    <a:pt x="115455" y="930262"/>
                  </a:lnTo>
                  <a:close/>
                </a:path>
                <a:path w="1116965" h="2136140">
                  <a:moveTo>
                    <a:pt x="119646" y="1108290"/>
                  </a:moveTo>
                  <a:lnTo>
                    <a:pt x="119011" y="1108468"/>
                  </a:lnTo>
                  <a:lnTo>
                    <a:pt x="118503" y="1108443"/>
                  </a:lnTo>
                  <a:lnTo>
                    <a:pt x="117817" y="1108722"/>
                  </a:lnTo>
                  <a:lnTo>
                    <a:pt x="117360" y="1108938"/>
                  </a:lnTo>
                  <a:lnTo>
                    <a:pt x="117017" y="1109243"/>
                  </a:lnTo>
                  <a:lnTo>
                    <a:pt x="116319" y="1109713"/>
                  </a:lnTo>
                  <a:lnTo>
                    <a:pt x="115951" y="1109891"/>
                  </a:lnTo>
                  <a:lnTo>
                    <a:pt x="115354" y="1110500"/>
                  </a:lnTo>
                  <a:lnTo>
                    <a:pt x="114935" y="1111199"/>
                  </a:lnTo>
                  <a:lnTo>
                    <a:pt x="115341" y="1111402"/>
                  </a:lnTo>
                  <a:lnTo>
                    <a:pt x="116027" y="1111567"/>
                  </a:lnTo>
                  <a:lnTo>
                    <a:pt x="116649" y="1111415"/>
                  </a:lnTo>
                  <a:lnTo>
                    <a:pt x="117614" y="1110691"/>
                  </a:lnTo>
                  <a:lnTo>
                    <a:pt x="117894" y="1110462"/>
                  </a:lnTo>
                  <a:lnTo>
                    <a:pt x="118059" y="1110437"/>
                  </a:lnTo>
                  <a:lnTo>
                    <a:pt x="118452" y="1110056"/>
                  </a:lnTo>
                  <a:lnTo>
                    <a:pt x="118872" y="1109649"/>
                  </a:lnTo>
                  <a:lnTo>
                    <a:pt x="119253" y="1108887"/>
                  </a:lnTo>
                  <a:lnTo>
                    <a:pt x="119646" y="1108290"/>
                  </a:lnTo>
                  <a:close/>
                </a:path>
                <a:path w="1116965" h="2136140">
                  <a:moveTo>
                    <a:pt x="161874" y="906208"/>
                  </a:moveTo>
                  <a:lnTo>
                    <a:pt x="159943" y="907846"/>
                  </a:lnTo>
                  <a:lnTo>
                    <a:pt x="158013" y="909294"/>
                  </a:lnTo>
                  <a:lnTo>
                    <a:pt x="155638" y="912075"/>
                  </a:lnTo>
                  <a:lnTo>
                    <a:pt x="155155" y="912977"/>
                  </a:lnTo>
                  <a:lnTo>
                    <a:pt x="155409" y="913206"/>
                  </a:lnTo>
                  <a:lnTo>
                    <a:pt x="156248" y="912736"/>
                  </a:lnTo>
                  <a:lnTo>
                    <a:pt x="156730" y="912266"/>
                  </a:lnTo>
                  <a:lnTo>
                    <a:pt x="158750" y="910297"/>
                  </a:lnTo>
                  <a:lnTo>
                    <a:pt x="160845" y="908240"/>
                  </a:lnTo>
                  <a:lnTo>
                    <a:pt x="161874" y="906208"/>
                  </a:lnTo>
                  <a:close/>
                </a:path>
                <a:path w="1116965" h="2136140">
                  <a:moveTo>
                    <a:pt x="162306" y="905840"/>
                  </a:moveTo>
                  <a:lnTo>
                    <a:pt x="161988" y="906043"/>
                  </a:lnTo>
                  <a:lnTo>
                    <a:pt x="161874" y="906208"/>
                  </a:lnTo>
                  <a:lnTo>
                    <a:pt x="162026" y="906081"/>
                  </a:lnTo>
                  <a:lnTo>
                    <a:pt x="162166" y="905967"/>
                  </a:lnTo>
                  <a:lnTo>
                    <a:pt x="162306" y="905840"/>
                  </a:lnTo>
                  <a:close/>
                </a:path>
                <a:path w="1116965" h="2136140">
                  <a:moveTo>
                    <a:pt x="305269" y="703338"/>
                  </a:moveTo>
                  <a:lnTo>
                    <a:pt x="300507" y="703541"/>
                  </a:lnTo>
                  <a:lnTo>
                    <a:pt x="299148" y="704024"/>
                  </a:lnTo>
                  <a:lnTo>
                    <a:pt x="298869" y="704215"/>
                  </a:lnTo>
                  <a:lnTo>
                    <a:pt x="298462" y="704430"/>
                  </a:lnTo>
                  <a:lnTo>
                    <a:pt x="297789" y="705256"/>
                  </a:lnTo>
                  <a:lnTo>
                    <a:pt x="297230" y="705967"/>
                  </a:lnTo>
                  <a:lnTo>
                    <a:pt x="298767" y="705827"/>
                  </a:lnTo>
                  <a:lnTo>
                    <a:pt x="300126" y="705726"/>
                  </a:lnTo>
                  <a:lnTo>
                    <a:pt x="301777" y="705281"/>
                  </a:lnTo>
                  <a:lnTo>
                    <a:pt x="304228" y="704278"/>
                  </a:lnTo>
                  <a:lnTo>
                    <a:pt x="304838" y="703948"/>
                  </a:lnTo>
                  <a:lnTo>
                    <a:pt x="305269" y="703338"/>
                  </a:lnTo>
                  <a:close/>
                </a:path>
                <a:path w="1116965" h="2136140">
                  <a:moveTo>
                    <a:pt x="345833" y="356666"/>
                  </a:moveTo>
                  <a:lnTo>
                    <a:pt x="345694" y="356768"/>
                  </a:lnTo>
                  <a:lnTo>
                    <a:pt x="345427" y="357187"/>
                  </a:lnTo>
                  <a:lnTo>
                    <a:pt x="345554" y="357009"/>
                  </a:lnTo>
                  <a:lnTo>
                    <a:pt x="345694" y="356857"/>
                  </a:lnTo>
                  <a:lnTo>
                    <a:pt x="345833" y="356666"/>
                  </a:lnTo>
                  <a:close/>
                </a:path>
                <a:path w="1116965" h="2136140">
                  <a:moveTo>
                    <a:pt x="351523" y="322554"/>
                  </a:moveTo>
                  <a:lnTo>
                    <a:pt x="351459" y="322262"/>
                  </a:lnTo>
                  <a:lnTo>
                    <a:pt x="350888" y="321957"/>
                  </a:lnTo>
                  <a:lnTo>
                    <a:pt x="345427" y="327710"/>
                  </a:lnTo>
                  <a:lnTo>
                    <a:pt x="347726" y="325691"/>
                  </a:lnTo>
                  <a:lnTo>
                    <a:pt x="348843" y="325158"/>
                  </a:lnTo>
                  <a:lnTo>
                    <a:pt x="349084" y="325056"/>
                  </a:lnTo>
                  <a:lnTo>
                    <a:pt x="349478" y="324751"/>
                  </a:lnTo>
                  <a:lnTo>
                    <a:pt x="350596" y="323964"/>
                  </a:lnTo>
                  <a:lnTo>
                    <a:pt x="351167" y="323367"/>
                  </a:lnTo>
                  <a:lnTo>
                    <a:pt x="351409" y="322795"/>
                  </a:lnTo>
                  <a:lnTo>
                    <a:pt x="351523" y="322554"/>
                  </a:lnTo>
                  <a:close/>
                </a:path>
                <a:path w="1116965" h="2136140">
                  <a:moveTo>
                    <a:pt x="353339" y="350316"/>
                  </a:moveTo>
                  <a:lnTo>
                    <a:pt x="353225" y="350050"/>
                  </a:lnTo>
                  <a:lnTo>
                    <a:pt x="353136" y="349834"/>
                  </a:lnTo>
                  <a:lnTo>
                    <a:pt x="352501" y="350113"/>
                  </a:lnTo>
                  <a:lnTo>
                    <a:pt x="349453" y="351866"/>
                  </a:lnTo>
                  <a:lnTo>
                    <a:pt x="347611" y="354228"/>
                  </a:lnTo>
                  <a:lnTo>
                    <a:pt x="345833" y="356666"/>
                  </a:lnTo>
                  <a:lnTo>
                    <a:pt x="347573" y="355714"/>
                  </a:lnTo>
                  <a:lnTo>
                    <a:pt x="351739" y="351917"/>
                  </a:lnTo>
                  <a:lnTo>
                    <a:pt x="352628" y="351116"/>
                  </a:lnTo>
                  <a:lnTo>
                    <a:pt x="353339" y="350316"/>
                  </a:lnTo>
                  <a:close/>
                </a:path>
                <a:path w="1116965" h="2136140">
                  <a:moveTo>
                    <a:pt x="363232" y="680872"/>
                  </a:moveTo>
                  <a:lnTo>
                    <a:pt x="362432" y="680186"/>
                  </a:lnTo>
                  <a:lnTo>
                    <a:pt x="361188" y="680427"/>
                  </a:lnTo>
                  <a:lnTo>
                    <a:pt x="357581" y="681774"/>
                  </a:lnTo>
                  <a:lnTo>
                    <a:pt x="355574" y="682840"/>
                  </a:lnTo>
                  <a:lnTo>
                    <a:pt x="356146" y="683793"/>
                  </a:lnTo>
                  <a:lnTo>
                    <a:pt x="358698" y="682790"/>
                  </a:lnTo>
                  <a:lnTo>
                    <a:pt x="363232" y="680872"/>
                  </a:lnTo>
                  <a:close/>
                </a:path>
                <a:path w="1116965" h="2136140">
                  <a:moveTo>
                    <a:pt x="389470" y="1029119"/>
                  </a:moveTo>
                  <a:lnTo>
                    <a:pt x="389331" y="1028877"/>
                  </a:lnTo>
                  <a:lnTo>
                    <a:pt x="389051" y="1028268"/>
                  </a:lnTo>
                  <a:lnTo>
                    <a:pt x="387032" y="1029081"/>
                  </a:lnTo>
                  <a:lnTo>
                    <a:pt x="383946" y="1030528"/>
                  </a:lnTo>
                  <a:lnTo>
                    <a:pt x="383235" y="1031087"/>
                  </a:lnTo>
                  <a:lnTo>
                    <a:pt x="383654" y="1031405"/>
                  </a:lnTo>
                  <a:lnTo>
                    <a:pt x="384581" y="1031506"/>
                  </a:lnTo>
                  <a:lnTo>
                    <a:pt x="385864" y="1031443"/>
                  </a:lnTo>
                  <a:lnTo>
                    <a:pt x="387819" y="1030376"/>
                  </a:lnTo>
                  <a:lnTo>
                    <a:pt x="388670" y="1029893"/>
                  </a:lnTo>
                  <a:lnTo>
                    <a:pt x="389470" y="1029119"/>
                  </a:lnTo>
                  <a:close/>
                </a:path>
                <a:path w="1116965" h="2136140">
                  <a:moveTo>
                    <a:pt x="411429" y="2087854"/>
                  </a:moveTo>
                  <a:lnTo>
                    <a:pt x="411010" y="2087219"/>
                  </a:lnTo>
                  <a:lnTo>
                    <a:pt x="410679" y="2086648"/>
                  </a:lnTo>
                  <a:lnTo>
                    <a:pt x="408838" y="2088845"/>
                  </a:lnTo>
                  <a:lnTo>
                    <a:pt x="407606" y="2090039"/>
                  </a:lnTo>
                  <a:lnTo>
                    <a:pt x="405930" y="2091931"/>
                  </a:lnTo>
                  <a:lnTo>
                    <a:pt x="405384" y="2093074"/>
                  </a:lnTo>
                  <a:lnTo>
                    <a:pt x="405853" y="2093442"/>
                  </a:lnTo>
                  <a:lnTo>
                    <a:pt x="406120" y="2093683"/>
                  </a:lnTo>
                  <a:lnTo>
                    <a:pt x="406920" y="2093607"/>
                  </a:lnTo>
                  <a:lnTo>
                    <a:pt x="409003" y="2090483"/>
                  </a:lnTo>
                  <a:lnTo>
                    <a:pt x="411429" y="2087854"/>
                  </a:lnTo>
                  <a:close/>
                </a:path>
                <a:path w="1116965" h="2136140">
                  <a:moveTo>
                    <a:pt x="429628" y="323342"/>
                  </a:moveTo>
                  <a:lnTo>
                    <a:pt x="429209" y="323202"/>
                  </a:lnTo>
                  <a:lnTo>
                    <a:pt x="428561" y="323011"/>
                  </a:lnTo>
                  <a:lnTo>
                    <a:pt x="426897" y="325056"/>
                  </a:lnTo>
                  <a:lnTo>
                    <a:pt x="424751" y="327444"/>
                  </a:lnTo>
                  <a:lnTo>
                    <a:pt x="423976" y="328498"/>
                  </a:lnTo>
                  <a:lnTo>
                    <a:pt x="424853" y="328345"/>
                  </a:lnTo>
                  <a:lnTo>
                    <a:pt x="425704" y="328104"/>
                  </a:lnTo>
                  <a:lnTo>
                    <a:pt x="427215" y="327240"/>
                  </a:lnTo>
                  <a:lnTo>
                    <a:pt x="428282" y="325932"/>
                  </a:lnTo>
                  <a:lnTo>
                    <a:pt x="429120" y="324929"/>
                  </a:lnTo>
                  <a:lnTo>
                    <a:pt x="429628" y="323342"/>
                  </a:lnTo>
                  <a:close/>
                </a:path>
                <a:path w="1116965" h="2136140">
                  <a:moveTo>
                    <a:pt x="478307" y="408698"/>
                  </a:moveTo>
                  <a:lnTo>
                    <a:pt x="477367" y="408978"/>
                  </a:lnTo>
                  <a:lnTo>
                    <a:pt x="476338" y="410070"/>
                  </a:lnTo>
                  <a:lnTo>
                    <a:pt x="473773" y="412508"/>
                  </a:lnTo>
                  <a:lnTo>
                    <a:pt x="472528" y="413854"/>
                  </a:lnTo>
                  <a:lnTo>
                    <a:pt x="473125" y="414591"/>
                  </a:lnTo>
                  <a:lnTo>
                    <a:pt x="473417" y="414591"/>
                  </a:lnTo>
                  <a:lnTo>
                    <a:pt x="473646" y="414693"/>
                  </a:lnTo>
                  <a:lnTo>
                    <a:pt x="478307" y="408698"/>
                  </a:lnTo>
                  <a:close/>
                </a:path>
                <a:path w="1116965" h="2136140">
                  <a:moveTo>
                    <a:pt x="481596" y="1032878"/>
                  </a:moveTo>
                  <a:lnTo>
                    <a:pt x="481355" y="1032751"/>
                  </a:lnTo>
                  <a:lnTo>
                    <a:pt x="481266" y="1032421"/>
                  </a:lnTo>
                  <a:lnTo>
                    <a:pt x="476592" y="1033741"/>
                  </a:lnTo>
                  <a:lnTo>
                    <a:pt x="472821" y="1035151"/>
                  </a:lnTo>
                  <a:lnTo>
                    <a:pt x="472300" y="1035380"/>
                  </a:lnTo>
                  <a:lnTo>
                    <a:pt x="471944" y="1035723"/>
                  </a:lnTo>
                  <a:lnTo>
                    <a:pt x="471525" y="1036040"/>
                  </a:lnTo>
                  <a:lnTo>
                    <a:pt x="481596" y="1032878"/>
                  </a:lnTo>
                  <a:close/>
                </a:path>
                <a:path w="1116965" h="2136140">
                  <a:moveTo>
                    <a:pt x="523684" y="2129713"/>
                  </a:moveTo>
                  <a:lnTo>
                    <a:pt x="523087" y="2129802"/>
                  </a:lnTo>
                  <a:lnTo>
                    <a:pt x="520877" y="2131644"/>
                  </a:lnTo>
                  <a:lnTo>
                    <a:pt x="519341" y="2133447"/>
                  </a:lnTo>
                  <a:lnTo>
                    <a:pt x="518274" y="2135276"/>
                  </a:lnTo>
                  <a:lnTo>
                    <a:pt x="518477" y="2135771"/>
                  </a:lnTo>
                  <a:lnTo>
                    <a:pt x="519480" y="2134946"/>
                  </a:lnTo>
                  <a:lnTo>
                    <a:pt x="521919" y="2132749"/>
                  </a:lnTo>
                  <a:lnTo>
                    <a:pt x="523214" y="2131250"/>
                  </a:lnTo>
                  <a:lnTo>
                    <a:pt x="523684" y="2129713"/>
                  </a:lnTo>
                  <a:close/>
                </a:path>
                <a:path w="1116965" h="2136140">
                  <a:moveTo>
                    <a:pt x="545185" y="520890"/>
                  </a:moveTo>
                  <a:lnTo>
                    <a:pt x="544360" y="520700"/>
                  </a:lnTo>
                  <a:lnTo>
                    <a:pt x="543013" y="520687"/>
                  </a:lnTo>
                  <a:lnTo>
                    <a:pt x="542099" y="521373"/>
                  </a:lnTo>
                  <a:lnTo>
                    <a:pt x="540727" y="522935"/>
                  </a:lnTo>
                  <a:lnTo>
                    <a:pt x="539470" y="524548"/>
                  </a:lnTo>
                  <a:lnTo>
                    <a:pt x="539889" y="524827"/>
                  </a:lnTo>
                  <a:lnTo>
                    <a:pt x="540626" y="524725"/>
                  </a:lnTo>
                  <a:lnTo>
                    <a:pt x="541312" y="524611"/>
                  </a:lnTo>
                  <a:lnTo>
                    <a:pt x="542061" y="524865"/>
                  </a:lnTo>
                  <a:lnTo>
                    <a:pt x="543521" y="523011"/>
                  </a:lnTo>
                  <a:lnTo>
                    <a:pt x="545185" y="520890"/>
                  </a:lnTo>
                  <a:close/>
                </a:path>
                <a:path w="1116965" h="2136140">
                  <a:moveTo>
                    <a:pt x="554443" y="621436"/>
                  </a:moveTo>
                  <a:lnTo>
                    <a:pt x="553707" y="621449"/>
                  </a:lnTo>
                  <a:lnTo>
                    <a:pt x="552538" y="621792"/>
                  </a:lnTo>
                  <a:lnTo>
                    <a:pt x="545896" y="623709"/>
                  </a:lnTo>
                  <a:lnTo>
                    <a:pt x="545299" y="624128"/>
                  </a:lnTo>
                  <a:lnTo>
                    <a:pt x="544652" y="624446"/>
                  </a:lnTo>
                  <a:lnTo>
                    <a:pt x="545058" y="624408"/>
                  </a:lnTo>
                  <a:lnTo>
                    <a:pt x="545401" y="624395"/>
                  </a:lnTo>
                  <a:lnTo>
                    <a:pt x="551700" y="622909"/>
                  </a:lnTo>
                  <a:lnTo>
                    <a:pt x="552361" y="622604"/>
                  </a:lnTo>
                  <a:lnTo>
                    <a:pt x="553593" y="622147"/>
                  </a:lnTo>
                  <a:lnTo>
                    <a:pt x="554443" y="621436"/>
                  </a:lnTo>
                  <a:close/>
                </a:path>
                <a:path w="1116965" h="2136140">
                  <a:moveTo>
                    <a:pt x="620623" y="108000"/>
                  </a:moveTo>
                  <a:lnTo>
                    <a:pt x="615429" y="110731"/>
                  </a:lnTo>
                  <a:lnTo>
                    <a:pt x="614629" y="111112"/>
                  </a:lnTo>
                  <a:lnTo>
                    <a:pt x="613879" y="111442"/>
                  </a:lnTo>
                  <a:lnTo>
                    <a:pt x="613003" y="112763"/>
                  </a:lnTo>
                  <a:lnTo>
                    <a:pt x="612292" y="113842"/>
                  </a:lnTo>
                  <a:lnTo>
                    <a:pt x="612241" y="114503"/>
                  </a:lnTo>
                  <a:lnTo>
                    <a:pt x="615734" y="112039"/>
                  </a:lnTo>
                  <a:lnTo>
                    <a:pt x="617905" y="110807"/>
                  </a:lnTo>
                  <a:lnTo>
                    <a:pt x="620623" y="108000"/>
                  </a:lnTo>
                  <a:close/>
                </a:path>
                <a:path w="1116965" h="2136140">
                  <a:moveTo>
                    <a:pt x="620953" y="438556"/>
                  </a:moveTo>
                  <a:lnTo>
                    <a:pt x="620649" y="438264"/>
                  </a:lnTo>
                  <a:lnTo>
                    <a:pt x="620179" y="437781"/>
                  </a:lnTo>
                  <a:lnTo>
                    <a:pt x="618540" y="439534"/>
                  </a:lnTo>
                  <a:lnTo>
                    <a:pt x="617181" y="440855"/>
                  </a:lnTo>
                  <a:lnTo>
                    <a:pt x="616280" y="441858"/>
                  </a:lnTo>
                  <a:lnTo>
                    <a:pt x="614819" y="443357"/>
                  </a:lnTo>
                  <a:lnTo>
                    <a:pt x="615188" y="443534"/>
                  </a:lnTo>
                  <a:lnTo>
                    <a:pt x="615670" y="443788"/>
                  </a:lnTo>
                  <a:lnTo>
                    <a:pt x="617270" y="442480"/>
                  </a:lnTo>
                  <a:lnTo>
                    <a:pt x="619785" y="439915"/>
                  </a:lnTo>
                  <a:lnTo>
                    <a:pt x="620953" y="438556"/>
                  </a:lnTo>
                  <a:close/>
                </a:path>
                <a:path w="1116965" h="2136140">
                  <a:moveTo>
                    <a:pt x="621220" y="107480"/>
                  </a:moveTo>
                  <a:lnTo>
                    <a:pt x="621004" y="107721"/>
                  </a:lnTo>
                  <a:lnTo>
                    <a:pt x="620826" y="107797"/>
                  </a:lnTo>
                  <a:lnTo>
                    <a:pt x="620623" y="108000"/>
                  </a:lnTo>
                  <a:lnTo>
                    <a:pt x="620763" y="107937"/>
                  </a:lnTo>
                  <a:lnTo>
                    <a:pt x="620903" y="107861"/>
                  </a:lnTo>
                  <a:lnTo>
                    <a:pt x="621055" y="107797"/>
                  </a:lnTo>
                  <a:lnTo>
                    <a:pt x="621220" y="107480"/>
                  </a:lnTo>
                  <a:close/>
                </a:path>
                <a:path w="1116965" h="2136140">
                  <a:moveTo>
                    <a:pt x="646455" y="182435"/>
                  </a:moveTo>
                  <a:lnTo>
                    <a:pt x="646226" y="182346"/>
                  </a:lnTo>
                  <a:lnTo>
                    <a:pt x="646188" y="181978"/>
                  </a:lnTo>
                  <a:lnTo>
                    <a:pt x="644702" y="182867"/>
                  </a:lnTo>
                  <a:lnTo>
                    <a:pt x="643509" y="183540"/>
                  </a:lnTo>
                  <a:lnTo>
                    <a:pt x="642023" y="185293"/>
                  </a:lnTo>
                  <a:lnTo>
                    <a:pt x="641858" y="185597"/>
                  </a:lnTo>
                  <a:lnTo>
                    <a:pt x="641553" y="186029"/>
                  </a:lnTo>
                  <a:lnTo>
                    <a:pt x="641578" y="186156"/>
                  </a:lnTo>
                  <a:lnTo>
                    <a:pt x="641604" y="186740"/>
                  </a:lnTo>
                  <a:lnTo>
                    <a:pt x="642531" y="186194"/>
                  </a:lnTo>
                  <a:lnTo>
                    <a:pt x="643559" y="185280"/>
                  </a:lnTo>
                  <a:lnTo>
                    <a:pt x="644512" y="184454"/>
                  </a:lnTo>
                  <a:lnTo>
                    <a:pt x="645477" y="183400"/>
                  </a:lnTo>
                  <a:lnTo>
                    <a:pt x="646455" y="182435"/>
                  </a:lnTo>
                  <a:close/>
                </a:path>
                <a:path w="1116965" h="2136140">
                  <a:moveTo>
                    <a:pt x="648449" y="1878558"/>
                  </a:moveTo>
                  <a:lnTo>
                    <a:pt x="648157" y="1878469"/>
                  </a:lnTo>
                  <a:lnTo>
                    <a:pt x="647433" y="1878291"/>
                  </a:lnTo>
                  <a:lnTo>
                    <a:pt x="645248" y="1880019"/>
                  </a:lnTo>
                  <a:lnTo>
                    <a:pt x="642251" y="1883879"/>
                  </a:lnTo>
                  <a:lnTo>
                    <a:pt x="644702" y="1881886"/>
                  </a:lnTo>
                  <a:lnTo>
                    <a:pt x="645083" y="1882025"/>
                  </a:lnTo>
                  <a:lnTo>
                    <a:pt x="645414" y="1882152"/>
                  </a:lnTo>
                  <a:lnTo>
                    <a:pt x="645414" y="1883410"/>
                  </a:lnTo>
                  <a:lnTo>
                    <a:pt x="647433" y="1880628"/>
                  </a:lnTo>
                  <a:lnTo>
                    <a:pt x="648042" y="1879790"/>
                  </a:lnTo>
                  <a:lnTo>
                    <a:pt x="648449" y="1878558"/>
                  </a:lnTo>
                  <a:close/>
                </a:path>
                <a:path w="1116965" h="2136140">
                  <a:moveTo>
                    <a:pt x="652005" y="520"/>
                  </a:moveTo>
                  <a:lnTo>
                    <a:pt x="651154" y="165"/>
                  </a:lnTo>
                  <a:lnTo>
                    <a:pt x="650544" y="0"/>
                  </a:lnTo>
                  <a:lnTo>
                    <a:pt x="648804" y="1930"/>
                  </a:lnTo>
                  <a:lnTo>
                    <a:pt x="647458" y="3429"/>
                  </a:lnTo>
                  <a:lnTo>
                    <a:pt x="646811" y="4610"/>
                  </a:lnTo>
                  <a:lnTo>
                    <a:pt x="647001" y="5181"/>
                  </a:lnTo>
                  <a:lnTo>
                    <a:pt x="647877" y="5003"/>
                  </a:lnTo>
                  <a:lnTo>
                    <a:pt x="649097" y="4102"/>
                  </a:lnTo>
                  <a:lnTo>
                    <a:pt x="650519" y="2552"/>
                  </a:lnTo>
                  <a:lnTo>
                    <a:pt x="651662" y="1320"/>
                  </a:lnTo>
                  <a:lnTo>
                    <a:pt x="652005" y="520"/>
                  </a:lnTo>
                  <a:close/>
                </a:path>
                <a:path w="1116965" h="2136140">
                  <a:moveTo>
                    <a:pt x="653529" y="1779917"/>
                  </a:moveTo>
                  <a:lnTo>
                    <a:pt x="653364" y="1779689"/>
                  </a:lnTo>
                  <a:lnTo>
                    <a:pt x="653402" y="1779320"/>
                  </a:lnTo>
                  <a:lnTo>
                    <a:pt x="652437" y="1780260"/>
                  </a:lnTo>
                  <a:lnTo>
                    <a:pt x="651408" y="1781136"/>
                  </a:lnTo>
                  <a:lnTo>
                    <a:pt x="649732" y="1783041"/>
                  </a:lnTo>
                  <a:lnTo>
                    <a:pt x="649097" y="1784108"/>
                  </a:lnTo>
                  <a:lnTo>
                    <a:pt x="648373" y="1785099"/>
                  </a:lnTo>
                  <a:lnTo>
                    <a:pt x="648804" y="1784934"/>
                  </a:lnTo>
                  <a:lnTo>
                    <a:pt x="649160" y="1784921"/>
                  </a:lnTo>
                  <a:lnTo>
                    <a:pt x="650290" y="1784045"/>
                  </a:lnTo>
                  <a:lnTo>
                    <a:pt x="650989" y="1783232"/>
                  </a:lnTo>
                  <a:lnTo>
                    <a:pt x="651649" y="1782559"/>
                  </a:lnTo>
                  <a:lnTo>
                    <a:pt x="652208" y="1781835"/>
                  </a:lnTo>
                  <a:lnTo>
                    <a:pt x="652932" y="1780997"/>
                  </a:lnTo>
                  <a:lnTo>
                    <a:pt x="653224" y="1780463"/>
                  </a:lnTo>
                  <a:lnTo>
                    <a:pt x="653529" y="1779917"/>
                  </a:lnTo>
                  <a:close/>
                </a:path>
                <a:path w="1116965" h="2136140">
                  <a:moveTo>
                    <a:pt x="656272" y="157492"/>
                  </a:moveTo>
                  <a:lnTo>
                    <a:pt x="655878" y="157937"/>
                  </a:lnTo>
                  <a:lnTo>
                    <a:pt x="656234" y="157721"/>
                  </a:lnTo>
                  <a:lnTo>
                    <a:pt x="656259" y="157568"/>
                  </a:lnTo>
                  <a:close/>
                </a:path>
                <a:path w="1116965" h="2136140">
                  <a:moveTo>
                    <a:pt x="656526" y="869378"/>
                  </a:moveTo>
                  <a:lnTo>
                    <a:pt x="652576" y="868972"/>
                  </a:lnTo>
                  <a:lnTo>
                    <a:pt x="650697" y="869530"/>
                  </a:lnTo>
                  <a:lnTo>
                    <a:pt x="649554" y="869873"/>
                  </a:lnTo>
                  <a:lnTo>
                    <a:pt x="649185" y="870178"/>
                  </a:lnTo>
                  <a:lnTo>
                    <a:pt x="650303" y="870521"/>
                  </a:lnTo>
                  <a:lnTo>
                    <a:pt x="653605" y="870851"/>
                  </a:lnTo>
                  <a:lnTo>
                    <a:pt x="655370" y="870280"/>
                  </a:lnTo>
                  <a:lnTo>
                    <a:pt x="656526" y="869378"/>
                  </a:lnTo>
                  <a:close/>
                </a:path>
                <a:path w="1116965" h="2136140">
                  <a:moveTo>
                    <a:pt x="661085" y="151866"/>
                  </a:moveTo>
                  <a:lnTo>
                    <a:pt x="660908" y="151244"/>
                  </a:lnTo>
                  <a:lnTo>
                    <a:pt x="660857" y="151104"/>
                  </a:lnTo>
                  <a:lnTo>
                    <a:pt x="659968" y="151650"/>
                  </a:lnTo>
                  <a:lnTo>
                    <a:pt x="659485" y="152120"/>
                  </a:lnTo>
                  <a:lnTo>
                    <a:pt x="658037" y="153466"/>
                  </a:lnTo>
                  <a:lnTo>
                    <a:pt x="656869" y="154927"/>
                  </a:lnTo>
                  <a:lnTo>
                    <a:pt x="656285" y="156603"/>
                  </a:lnTo>
                  <a:lnTo>
                    <a:pt x="656310" y="157010"/>
                  </a:lnTo>
                  <a:lnTo>
                    <a:pt x="656272" y="157492"/>
                  </a:lnTo>
                  <a:lnTo>
                    <a:pt x="660006" y="153238"/>
                  </a:lnTo>
                  <a:lnTo>
                    <a:pt x="661085" y="151866"/>
                  </a:lnTo>
                  <a:close/>
                </a:path>
                <a:path w="1116965" h="2136140">
                  <a:moveTo>
                    <a:pt x="665060" y="1777111"/>
                  </a:moveTo>
                  <a:lnTo>
                    <a:pt x="664616" y="1777326"/>
                  </a:lnTo>
                  <a:lnTo>
                    <a:pt x="664222" y="1777352"/>
                  </a:lnTo>
                  <a:lnTo>
                    <a:pt x="662152" y="1779231"/>
                  </a:lnTo>
                  <a:lnTo>
                    <a:pt x="660298" y="1780603"/>
                  </a:lnTo>
                  <a:lnTo>
                    <a:pt x="659384" y="1782711"/>
                  </a:lnTo>
                  <a:lnTo>
                    <a:pt x="659295" y="1782927"/>
                  </a:lnTo>
                  <a:lnTo>
                    <a:pt x="659460" y="1783029"/>
                  </a:lnTo>
                  <a:lnTo>
                    <a:pt x="660654" y="1782406"/>
                  </a:lnTo>
                  <a:lnTo>
                    <a:pt x="664845" y="1777898"/>
                  </a:lnTo>
                  <a:lnTo>
                    <a:pt x="665060" y="1777111"/>
                  </a:lnTo>
                  <a:close/>
                </a:path>
                <a:path w="1116965" h="2136140">
                  <a:moveTo>
                    <a:pt x="666927" y="193471"/>
                  </a:moveTo>
                  <a:lnTo>
                    <a:pt x="666838" y="193052"/>
                  </a:lnTo>
                  <a:lnTo>
                    <a:pt x="666800" y="192595"/>
                  </a:lnTo>
                  <a:lnTo>
                    <a:pt x="666483" y="192455"/>
                  </a:lnTo>
                  <a:lnTo>
                    <a:pt x="665238" y="193548"/>
                  </a:lnTo>
                  <a:lnTo>
                    <a:pt x="664159" y="194627"/>
                  </a:lnTo>
                  <a:lnTo>
                    <a:pt x="663384" y="195643"/>
                  </a:lnTo>
                  <a:lnTo>
                    <a:pt x="663333" y="196240"/>
                  </a:lnTo>
                  <a:lnTo>
                    <a:pt x="663244" y="197104"/>
                  </a:lnTo>
                  <a:lnTo>
                    <a:pt x="664019" y="196964"/>
                  </a:lnTo>
                  <a:lnTo>
                    <a:pt x="666800" y="194183"/>
                  </a:lnTo>
                  <a:lnTo>
                    <a:pt x="666927" y="193471"/>
                  </a:lnTo>
                  <a:close/>
                </a:path>
                <a:path w="1116965" h="2136140">
                  <a:moveTo>
                    <a:pt x="671652" y="830681"/>
                  </a:moveTo>
                  <a:lnTo>
                    <a:pt x="671614" y="830275"/>
                  </a:lnTo>
                  <a:lnTo>
                    <a:pt x="671449" y="829932"/>
                  </a:lnTo>
                  <a:lnTo>
                    <a:pt x="671271" y="829576"/>
                  </a:lnTo>
                  <a:lnTo>
                    <a:pt x="670763" y="829297"/>
                  </a:lnTo>
                  <a:lnTo>
                    <a:pt x="667258" y="830440"/>
                  </a:lnTo>
                  <a:lnTo>
                    <a:pt x="666369" y="831113"/>
                  </a:lnTo>
                  <a:lnTo>
                    <a:pt x="666661" y="831837"/>
                  </a:lnTo>
                  <a:lnTo>
                    <a:pt x="667842" y="831761"/>
                  </a:lnTo>
                  <a:lnTo>
                    <a:pt x="669124" y="831418"/>
                  </a:lnTo>
                  <a:lnTo>
                    <a:pt x="671652" y="830681"/>
                  </a:lnTo>
                  <a:close/>
                </a:path>
                <a:path w="1116965" h="2136140">
                  <a:moveTo>
                    <a:pt x="675119" y="1911464"/>
                  </a:moveTo>
                  <a:lnTo>
                    <a:pt x="670496" y="1916772"/>
                  </a:lnTo>
                  <a:lnTo>
                    <a:pt x="670636" y="1917014"/>
                  </a:lnTo>
                  <a:lnTo>
                    <a:pt x="670788" y="1916861"/>
                  </a:lnTo>
                  <a:lnTo>
                    <a:pt x="672642" y="1915287"/>
                  </a:lnTo>
                  <a:lnTo>
                    <a:pt x="673912" y="1913470"/>
                  </a:lnTo>
                  <a:lnTo>
                    <a:pt x="675119" y="1911464"/>
                  </a:lnTo>
                  <a:close/>
                </a:path>
                <a:path w="1116965" h="2136140">
                  <a:moveTo>
                    <a:pt x="683323" y="1830057"/>
                  </a:moveTo>
                  <a:lnTo>
                    <a:pt x="682218" y="1830908"/>
                  </a:lnTo>
                  <a:lnTo>
                    <a:pt x="679716" y="1833664"/>
                  </a:lnTo>
                  <a:lnTo>
                    <a:pt x="679259" y="1834680"/>
                  </a:lnTo>
                  <a:lnTo>
                    <a:pt x="679577" y="1835150"/>
                  </a:lnTo>
                  <a:lnTo>
                    <a:pt x="679996" y="1835289"/>
                  </a:lnTo>
                  <a:lnTo>
                    <a:pt x="680770" y="1834781"/>
                  </a:lnTo>
                  <a:lnTo>
                    <a:pt x="681697" y="1833448"/>
                  </a:lnTo>
                  <a:lnTo>
                    <a:pt x="682383" y="1832470"/>
                  </a:lnTo>
                  <a:lnTo>
                    <a:pt x="683183" y="1831213"/>
                  </a:lnTo>
                  <a:lnTo>
                    <a:pt x="683260" y="1830730"/>
                  </a:lnTo>
                  <a:lnTo>
                    <a:pt x="683323" y="1830057"/>
                  </a:lnTo>
                  <a:close/>
                </a:path>
                <a:path w="1116965" h="2136140">
                  <a:moveTo>
                    <a:pt x="689381" y="42583"/>
                  </a:moveTo>
                  <a:lnTo>
                    <a:pt x="688505" y="42125"/>
                  </a:lnTo>
                  <a:lnTo>
                    <a:pt x="687832" y="41783"/>
                  </a:lnTo>
                  <a:lnTo>
                    <a:pt x="685596" y="44043"/>
                  </a:lnTo>
                  <a:lnTo>
                    <a:pt x="683133" y="47028"/>
                  </a:lnTo>
                  <a:lnTo>
                    <a:pt x="682447" y="48107"/>
                  </a:lnTo>
                  <a:lnTo>
                    <a:pt x="681685" y="49149"/>
                  </a:lnTo>
                  <a:lnTo>
                    <a:pt x="684187" y="47650"/>
                  </a:lnTo>
                  <a:lnTo>
                    <a:pt x="685215" y="46520"/>
                  </a:lnTo>
                  <a:lnTo>
                    <a:pt x="686511" y="44945"/>
                  </a:lnTo>
                  <a:lnTo>
                    <a:pt x="689381" y="42583"/>
                  </a:lnTo>
                  <a:close/>
                </a:path>
                <a:path w="1116965" h="2136140">
                  <a:moveTo>
                    <a:pt x="699554" y="1846364"/>
                  </a:moveTo>
                  <a:lnTo>
                    <a:pt x="699262" y="1845475"/>
                  </a:lnTo>
                  <a:lnTo>
                    <a:pt x="698423" y="1845259"/>
                  </a:lnTo>
                  <a:lnTo>
                    <a:pt x="696595" y="1846287"/>
                  </a:lnTo>
                  <a:lnTo>
                    <a:pt x="695731" y="1846783"/>
                  </a:lnTo>
                  <a:lnTo>
                    <a:pt x="694753" y="1847634"/>
                  </a:lnTo>
                  <a:lnTo>
                    <a:pt x="693788" y="1849247"/>
                  </a:lnTo>
                  <a:lnTo>
                    <a:pt x="693940" y="1849678"/>
                  </a:lnTo>
                  <a:lnTo>
                    <a:pt x="699554" y="1846364"/>
                  </a:lnTo>
                  <a:close/>
                </a:path>
                <a:path w="1116965" h="2136140">
                  <a:moveTo>
                    <a:pt x="699871" y="1846186"/>
                  </a:moveTo>
                  <a:lnTo>
                    <a:pt x="699554" y="1846364"/>
                  </a:lnTo>
                  <a:lnTo>
                    <a:pt x="699681" y="1846427"/>
                  </a:lnTo>
                  <a:lnTo>
                    <a:pt x="699871" y="1846186"/>
                  </a:lnTo>
                  <a:close/>
                </a:path>
                <a:path w="1116965" h="2136140">
                  <a:moveTo>
                    <a:pt x="732574" y="67068"/>
                  </a:moveTo>
                  <a:lnTo>
                    <a:pt x="732256" y="67297"/>
                  </a:lnTo>
                  <a:lnTo>
                    <a:pt x="731837" y="67500"/>
                  </a:lnTo>
                  <a:lnTo>
                    <a:pt x="729716" y="70078"/>
                  </a:lnTo>
                  <a:lnTo>
                    <a:pt x="727125" y="72644"/>
                  </a:lnTo>
                  <a:lnTo>
                    <a:pt x="726186" y="74777"/>
                  </a:lnTo>
                  <a:lnTo>
                    <a:pt x="726325" y="74790"/>
                  </a:lnTo>
                  <a:lnTo>
                    <a:pt x="726401" y="74955"/>
                  </a:lnTo>
                  <a:lnTo>
                    <a:pt x="728941" y="72783"/>
                  </a:lnTo>
                  <a:lnTo>
                    <a:pt x="729830" y="70802"/>
                  </a:lnTo>
                  <a:lnTo>
                    <a:pt x="731583" y="68770"/>
                  </a:lnTo>
                  <a:lnTo>
                    <a:pt x="732066" y="68224"/>
                  </a:lnTo>
                  <a:lnTo>
                    <a:pt x="732231" y="67665"/>
                  </a:lnTo>
                  <a:lnTo>
                    <a:pt x="732574" y="67068"/>
                  </a:lnTo>
                  <a:close/>
                </a:path>
                <a:path w="1116965" h="2136140">
                  <a:moveTo>
                    <a:pt x="744994" y="455866"/>
                  </a:moveTo>
                  <a:lnTo>
                    <a:pt x="737489" y="463829"/>
                  </a:lnTo>
                  <a:lnTo>
                    <a:pt x="740435" y="460908"/>
                  </a:lnTo>
                  <a:lnTo>
                    <a:pt x="743407" y="457885"/>
                  </a:lnTo>
                  <a:lnTo>
                    <a:pt x="744004" y="457238"/>
                  </a:lnTo>
                  <a:lnTo>
                    <a:pt x="744461" y="456539"/>
                  </a:lnTo>
                  <a:lnTo>
                    <a:pt x="744994" y="455866"/>
                  </a:lnTo>
                  <a:close/>
                </a:path>
                <a:path w="1116965" h="2136140">
                  <a:moveTo>
                    <a:pt x="789851" y="1815465"/>
                  </a:moveTo>
                  <a:lnTo>
                    <a:pt x="789533" y="1815706"/>
                  </a:lnTo>
                  <a:lnTo>
                    <a:pt x="789470" y="1815833"/>
                  </a:lnTo>
                  <a:lnTo>
                    <a:pt x="789444" y="1815998"/>
                  </a:lnTo>
                  <a:lnTo>
                    <a:pt x="789584" y="1815833"/>
                  </a:lnTo>
                  <a:lnTo>
                    <a:pt x="789711" y="1815668"/>
                  </a:lnTo>
                  <a:lnTo>
                    <a:pt x="789838" y="1815503"/>
                  </a:lnTo>
                  <a:close/>
                </a:path>
                <a:path w="1116965" h="2136140">
                  <a:moveTo>
                    <a:pt x="790028" y="1818220"/>
                  </a:moveTo>
                  <a:lnTo>
                    <a:pt x="788809" y="1817865"/>
                  </a:lnTo>
                  <a:lnTo>
                    <a:pt x="789444" y="1815998"/>
                  </a:lnTo>
                  <a:lnTo>
                    <a:pt x="787336" y="1818754"/>
                  </a:lnTo>
                  <a:lnTo>
                    <a:pt x="784402" y="1822792"/>
                  </a:lnTo>
                  <a:lnTo>
                    <a:pt x="784364" y="1822945"/>
                  </a:lnTo>
                  <a:lnTo>
                    <a:pt x="787120" y="1821942"/>
                  </a:lnTo>
                  <a:lnTo>
                    <a:pt x="787031" y="1822081"/>
                  </a:lnTo>
                  <a:lnTo>
                    <a:pt x="787361" y="1821853"/>
                  </a:lnTo>
                  <a:lnTo>
                    <a:pt x="787222" y="1821891"/>
                  </a:lnTo>
                  <a:lnTo>
                    <a:pt x="790028" y="1818220"/>
                  </a:lnTo>
                  <a:close/>
                </a:path>
                <a:path w="1116965" h="2136140">
                  <a:moveTo>
                    <a:pt x="839038" y="864425"/>
                  </a:moveTo>
                  <a:lnTo>
                    <a:pt x="838085" y="864285"/>
                  </a:lnTo>
                  <a:lnTo>
                    <a:pt x="837247" y="864082"/>
                  </a:lnTo>
                  <a:lnTo>
                    <a:pt x="835609" y="863993"/>
                  </a:lnTo>
                  <a:lnTo>
                    <a:pt x="834263" y="864235"/>
                  </a:lnTo>
                  <a:lnTo>
                    <a:pt x="832345" y="865047"/>
                  </a:lnTo>
                  <a:lnTo>
                    <a:pt x="832535" y="865416"/>
                  </a:lnTo>
                  <a:lnTo>
                    <a:pt x="834136" y="865593"/>
                  </a:lnTo>
                  <a:lnTo>
                    <a:pt x="835164" y="865568"/>
                  </a:lnTo>
                  <a:lnTo>
                    <a:pt x="836853" y="865428"/>
                  </a:lnTo>
                  <a:lnTo>
                    <a:pt x="837869" y="865098"/>
                  </a:lnTo>
                  <a:lnTo>
                    <a:pt x="838619" y="864857"/>
                  </a:lnTo>
                  <a:lnTo>
                    <a:pt x="838835" y="864793"/>
                  </a:lnTo>
                  <a:lnTo>
                    <a:pt x="838898" y="864603"/>
                  </a:lnTo>
                  <a:lnTo>
                    <a:pt x="839038" y="864425"/>
                  </a:lnTo>
                  <a:close/>
                </a:path>
                <a:path w="1116965" h="2136140">
                  <a:moveTo>
                    <a:pt x="883704" y="790270"/>
                  </a:moveTo>
                  <a:lnTo>
                    <a:pt x="883462" y="789571"/>
                  </a:lnTo>
                  <a:lnTo>
                    <a:pt x="882573" y="789698"/>
                  </a:lnTo>
                  <a:lnTo>
                    <a:pt x="881545" y="789787"/>
                  </a:lnTo>
                  <a:lnTo>
                    <a:pt x="878179" y="790892"/>
                  </a:lnTo>
                  <a:lnTo>
                    <a:pt x="877214" y="791718"/>
                  </a:lnTo>
                  <a:lnTo>
                    <a:pt x="877443" y="792365"/>
                  </a:lnTo>
                  <a:lnTo>
                    <a:pt x="877544" y="792619"/>
                  </a:lnTo>
                  <a:lnTo>
                    <a:pt x="878801" y="792416"/>
                  </a:lnTo>
                  <a:lnTo>
                    <a:pt x="881583" y="791146"/>
                  </a:lnTo>
                  <a:lnTo>
                    <a:pt x="883704" y="790270"/>
                  </a:lnTo>
                  <a:close/>
                </a:path>
                <a:path w="1116965" h="2136140">
                  <a:moveTo>
                    <a:pt x="883716" y="867016"/>
                  </a:moveTo>
                  <a:lnTo>
                    <a:pt x="879741" y="867867"/>
                  </a:lnTo>
                  <a:lnTo>
                    <a:pt x="875576" y="868692"/>
                  </a:lnTo>
                  <a:lnTo>
                    <a:pt x="875220" y="868768"/>
                  </a:lnTo>
                  <a:lnTo>
                    <a:pt x="874864" y="868946"/>
                  </a:lnTo>
                  <a:lnTo>
                    <a:pt x="874483" y="869086"/>
                  </a:lnTo>
                  <a:lnTo>
                    <a:pt x="874979" y="869149"/>
                  </a:lnTo>
                  <a:lnTo>
                    <a:pt x="875334" y="869302"/>
                  </a:lnTo>
                  <a:lnTo>
                    <a:pt x="876007" y="869226"/>
                  </a:lnTo>
                  <a:lnTo>
                    <a:pt x="876820" y="869111"/>
                  </a:lnTo>
                  <a:lnTo>
                    <a:pt x="877836" y="868819"/>
                  </a:lnTo>
                  <a:lnTo>
                    <a:pt x="879284" y="868476"/>
                  </a:lnTo>
                  <a:lnTo>
                    <a:pt x="881468" y="867892"/>
                  </a:lnTo>
                  <a:lnTo>
                    <a:pt x="882942" y="867638"/>
                  </a:lnTo>
                  <a:lnTo>
                    <a:pt x="883716" y="867016"/>
                  </a:lnTo>
                  <a:close/>
                </a:path>
                <a:path w="1116965" h="2136140">
                  <a:moveTo>
                    <a:pt x="906246" y="805472"/>
                  </a:moveTo>
                  <a:lnTo>
                    <a:pt x="905891" y="805116"/>
                  </a:lnTo>
                  <a:lnTo>
                    <a:pt x="905624" y="804811"/>
                  </a:lnTo>
                  <a:lnTo>
                    <a:pt x="905141" y="804506"/>
                  </a:lnTo>
                  <a:lnTo>
                    <a:pt x="901738" y="805307"/>
                  </a:lnTo>
                  <a:lnTo>
                    <a:pt x="901014" y="805827"/>
                  </a:lnTo>
                  <a:lnTo>
                    <a:pt x="900976" y="806183"/>
                  </a:lnTo>
                  <a:lnTo>
                    <a:pt x="901217" y="806615"/>
                  </a:lnTo>
                  <a:lnTo>
                    <a:pt x="901877" y="806805"/>
                  </a:lnTo>
                  <a:lnTo>
                    <a:pt x="903630" y="806386"/>
                  </a:lnTo>
                  <a:lnTo>
                    <a:pt x="905446" y="805954"/>
                  </a:lnTo>
                  <a:lnTo>
                    <a:pt x="906246" y="805472"/>
                  </a:lnTo>
                  <a:close/>
                </a:path>
                <a:path w="1116965" h="2136140">
                  <a:moveTo>
                    <a:pt x="930668" y="750671"/>
                  </a:moveTo>
                  <a:lnTo>
                    <a:pt x="930351" y="750747"/>
                  </a:lnTo>
                  <a:lnTo>
                    <a:pt x="930008" y="750824"/>
                  </a:lnTo>
                  <a:lnTo>
                    <a:pt x="929690" y="750874"/>
                  </a:lnTo>
                  <a:lnTo>
                    <a:pt x="929894" y="750938"/>
                  </a:lnTo>
                  <a:lnTo>
                    <a:pt x="930021" y="750900"/>
                  </a:lnTo>
                  <a:lnTo>
                    <a:pt x="930338" y="750785"/>
                  </a:lnTo>
                  <a:lnTo>
                    <a:pt x="930668" y="750671"/>
                  </a:lnTo>
                  <a:close/>
                </a:path>
                <a:path w="1116965" h="2136140">
                  <a:moveTo>
                    <a:pt x="936167" y="750036"/>
                  </a:moveTo>
                  <a:lnTo>
                    <a:pt x="935926" y="750036"/>
                  </a:lnTo>
                  <a:lnTo>
                    <a:pt x="936167" y="750036"/>
                  </a:lnTo>
                  <a:close/>
                </a:path>
                <a:path w="1116965" h="2136140">
                  <a:moveTo>
                    <a:pt x="936459" y="750049"/>
                  </a:moveTo>
                  <a:lnTo>
                    <a:pt x="936167" y="750036"/>
                  </a:lnTo>
                  <a:lnTo>
                    <a:pt x="936459" y="750049"/>
                  </a:lnTo>
                  <a:close/>
                </a:path>
                <a:path w="1116965" h="2136140">
                  <a:moveTo>
                    <a:pt x="940917" y="1493164"/>
                  </a:moveTo>
                  <a:lnTo>
                    <a:pt x="933754" y="1501368"/>
                  </a:lnTo>
                  <a:lnTo>
                    <a:pt x="933361" y="1502003"/>
                  </a:lnTo>
                  <a:lnTo>
                    <a:pt x="933894" y="1501533"/>
                  </a:lnTo>
                  <a:lnTo>
                    <a:pt x="934491" y="1501127"/>
                  </a:lnTo>
                  <a:lnTo>
                    <a:pt x="934961" y="1500593"/>
                  </a:lnTo>
                  <a:lnTo>
                    <a:pt x="940739" y="1493748"/>
                  </a:lnTo>
                  <a:lnTo>
                    <a:pt x="940866" y="1493443"/>
                  </a:lnTo>
                  <a:lnTo>
                    <a:pt x="940917" y="1493164"/>
                  </a:lnTo>
                  <a:close/>
                </a:path>
                <a:path w="1116965" h="2136140">
                  <a:moveTo>
                    <a:pt x="944067" y="748842"/>
                  </a:moveTo>
                  <a:lnTo>
                    <a:pt x="938923" y="747890"/>
                  </a:lnTo>
                  <a:lnTo>
                    <a:pt x="937971" y="748030"/>
                  </a:lnTo>
                  <a:lnTo>
                    <a:pt x="930668" y="750671"/>
                  </a:lnTo>
                  <a:lnTo>
                    <a:pt x="934732" y="749769"/>
                  </a:lnTo>
                  <a:lnTo>
                    <a:pt x="935824" y="750036"/>
                  </a:lnTo>
                  <a:lnTo>
                    <a:pt x="937691" y="749769"/>
                  </a:lnTo>
                  <a:lnTo>
                    <a:pt x="944067" y="748842"/>
                  </a:lnTo>
                  <a:close/>
                </a:path>
                <a:path w="1116965" h="2136140">
                  <a:moveTo>
                    <a:pt x="944829" y="748715"/>
                  </a:moveTo>
                  <a:lnTo>
                    <a:pt x="944067" y="748830"/>
                  </a:lnTo>
                  <a:lnTo>
                    <a:pt x="944460" y="748893"/>
                  </a:lnTo>
                  <a:lnTo>
                    <a:pt x="944829" y="748715"/>
                  </a:lnTo>
                  <a:close/>
                </a:path>
                <a:path w="1116965" h="2136140">
                  <a:moveTo>
                    <a:pt x="948664" y="1470329"/>
                  </a:moveTo>
                  <a:lnTo>
                    <a:pt x="948080" y="1470215"/>
                  </a:lnTo>
                  <a:lnTo>
                    <a:pt x="947432" y="1470088"/>
                  </a:lnTo>
                  <a:lnTo>
                    <a:pt x="945870" y="1472412"/>
                  </a:lnTo>
                  <a:lnTo>
                    <a:pt x="944321" y="1474012"/>
                  </a:lnTo>
                  <a:lnTo>
                    <a:pt x="942365" y="1476629"/>
                  </a:lnTo>
                  <a:lnTo>
                    <a:pt x="943000" y="1476794"/>
                  </a:lnTo>
                  <a:lnTo>
                    <a:pt x="944410" y="1475435"/>
                  </a:lnTo>
                  <a:lnTo>
                    <a:pt x="947013" y="1472476"/>
                  </a:lnTo>
                  <a:lnTo>
                    <a:pt x="948664" y="1470329"/>
                  </a:lnTo>
                  <a:close/>
                </a:path>
                <a:path w="1116965" h="2136140">
                  <a:moveTo>
                    <a:pt x="949985" y="1524711"/>
                  </a:moveTo>
                  <a:lnTo>
                    <a:pt x="949490" y="1524266"/>
                  </a:lnTo>
                  <a:lnTo>
                    <a:pt x="949604" y="1524127"/>
                  </a:lnTo>
                  <a:lnTo>
                    <a:pt x="949845" y="1523885"/>
                  </a:lnTo>
                  <a:lnTo>
                    <a:pt x="949426" y="1524177"/>
                  </a:lnTo>
                  <a:lnTo>
                    <a:pt x="947305" y="1526819"/>
                  </a:lnTo>
                  <a:lnTo>
                    <a:pt x="946200" y="1526921"/>
                  </a:lnTo>
                  <a:lnTo>
                    <a:pt x="944651" y="1527949"/>
                  </a:lnTo>
                  <a:lnTo>
                    <a:pt x="944283" y="1528191"/>
                  </a:lnTo>
                  <a:lnTo>
                    <a:pt x="943267" y="1529295"/>
                  </a:lnTo>
                  <a:lnTo>
                    <a:pt x="942759" y="1530223"/>
                  </a:lnTo>
                  <a:lnTo>
                    <a:pt x="942695" y="1530731"/>
                  </a:lnTo>
                  <a:lnTo>
                    <a:pt x="942886" y="1530858"/>
                  </a:lnTo>
                  <a:lnTo>
                    <a:pt x="944422" y="1531683"/>
                  </a:lnTo>
                  <a:lnTo>
                    <a:pt x="947318" y="1527797"/>
                  </a:lnTo>
                  <a:lnTo>
                    <a:pt x="949985" y="1524711"/>
                  </a:lnTo>
                  <a:close/>
                </a:path>
                <a:path w="1116965" h="2136140">
                  <a:moveTo>
                    <a:pt x="950302" y="1524330"/>
                  </a:moveTo>
                  <a:lnTo>
                    <a:pt x="949985" y="1524711"/>
                  </a:lnTo>
                  <a:lnTo>
                    <a:pt x="950302" y="1524330"/>
                  </a:lnTo>
                  <a:close/>
                </a:path>
                <a:path w="1116965" h="2136140">
                  <a:moveTo>
                    <a:pt x="962050" y="1431912"/>
                  </a:moveTo>
                  <a:lnTo>
                    <a:pt x="961605" y="1431226"/>
                  </a:lnTo>
                  <a:lnTo>
                    <a:pt x="961009" y="1430451"/>
                  </a:lnTo>
                  <a:lnTo>
                    <a:pt x="961326" y="1430058"/>
                  </a:lnTo>
                  <a:lnTo>
                    <a:pt x="960920" y="1430350"/>
                  </a:lnTo>
                  <a:lnTo>
                    <a:pt x="957554" y="1434630"/>
                  </a:lnTo>
                  <a:lnTo>
                    <a:pt x="956970" y="1435569"/>
                  </a:lnTo>
                  <a:lnTo>
                    <a:pt x="957757" y="1435366"/>
                  </a:lnTo>
                  <a:lnTo>
                    <a:pt x="958519" y="1435163"/>
                  </a:lnTo>
                  <a:lnTo>
                    <a:pt x="959256" y="1435138"/>
                  </a:lnTo>
                  <a:lnTo>
                    <a:pt x="962050" y="1431912"/>
                  </a:lnTo>
                  <a:close/>
                </a:path>
                <a:path w="1116965" h="2136140">
                  <a:moveTo>
                    <a:pt x="969810" y="828827"/>
                  </a:moveTo>
                  <a:lnTo>
                    <a:pt x="969200" y="828713"/>
                  </a:lnTo>
                  <a:lnTo>
                    <a:pt x="967600" y="828459"/>
                  </a:lnTo>
                  <a:lnTo>
                    <a:pt x="966127" y="828078"/>
                  </a:lnTo>
                  <a:lnTo>
                    <a:pt x="962406" y="828865"/>
                  </a:lnTo>
                  <a:lnTo>
                    <a:pt x="961682" y="829335"/>
                  </a:lnTo>
                  <a:lnTo>
                    <a:pt x="960310" y="829970"/>
                  </a:lnTo>
                  <a:lnTo>
                    <a:pt x="968311" y="829424"/>
                  </a:lnTo>
                  <a:lnTo>
                    <a:pt x="969035" y="829373"/>
                  </a:lnTo>
                  <a:lnTo>
                    <a:pt x="969810" y="828827"/>
                  </a:lnTo>
                  <a:close/>
                </a:path>
                <a:path w="1116965" h="2136140">
                  <a:moveTo>
                    <a:pt x="992708" y="1550073"/>
                  </a:moveTo>
                  <a:lnTo>
                    <a:pt x="992543" y="1549488"/>
                  </a:lnTo>
                  <a:lnTo>
                    <a:pt x="992378" y="1548980"/>
                  </a:lnTo>
                  <a:lnTo>
                    <a:pt x="991311" y="1550111"/>
                  </a:lnTo>
                  <a:lnTo>
                    <a:pt x="990307" y="1551254"/>
                  </a:lnTo>
                  <a:lnTo>
                    <a:pt x="987298" y="1555026"/>
                  </a:lnTo>
                  <a:lnTo>
                    <a:pt x="987869" y="1555534"/>
                  </a:lnTo>
                  <a:lnTo>
                    <a:pt x="989685" y="1554035"/>
                  </a:lnTo>
                  <a:lnTo>
                    <a:pt x="990523" y="1553070"/>
                  </a:lnTo>
                  <a:lnTo>
                    <a:pt x="991895" y="1551520"/>
                  </a:lnTo>
                  <a:lnTo>
                    <a:pt x="992708" y="1550073"/>
                  </a:lnTo>
                  <a:close/>
                </a:path>
                <a:path w="1116965" h="2136140">
                  <a:moveTo>
                    <a:pt x="992898" y="1523022"/>
                  </a:moveTo>
                  <a:lnTo>
                    <a:pt x="992543" y="1522107"/>
                  </a:lnTo>
                  <a:lnTo>
                    <a:pt x="992428" y="1521802"/>
                  </a:lnTo>
                  <a:lnTo>
                    <a:pt x="991412" y="1522247"/>
                  </a:lnTo>
                  <a:lnTo>
                    <a:pt x="988860" y="1524635"/>
                  </a:lnTo>
                  <a:lnTo>
                    <a:pt x="987742" y="1526362"/>
                  </a:lnTo>
                  <a:lnTo>
                    <a:pt x="987437" y="1527606"/>
                  </a:lnTo>
                  <a:lnTo>
                    <a:pt x="987602" y="1528076"/>
                  </a:lnTo>
                  <a:lnTo>
                    <a:pt x="988199" y="1527911"/>
                  </a:lnTo>
                  <a:lnTo>
                    <a:pt x="989291" y="1526717"/>
                  </a:lnTo>
                  <a:lnTo>
                    <a:pt x="990739" y="1525104"/>
                  </a:lnTo>
                  <a:lnTo>
                    <a:pt x="992898" y="1523022"/>
                  </a:lnTo>
                  <a:close/>
                </a:path>
                <a:path w="1116965" h="2136140">
                  <a:moveTo>
                    <a:pt x="1032040" y="803059"/>
                  </a:moveTo>
                  <a:lnTo>
                    <a:pt x="1023518" y="805065"/>
                  </a:lnTo>
                  <a:lnTo>
                    <a:pt x="1026477" y="805294"/>
                  </a:lnTo>
                  <a:lnTo>
                    <a:pt x="1028852" y="804697"/>
                  </a:lnTo>
                  <a:lnTo>
                    <a:pt x="1030986" y="803922"/>
                  </a:lnTo>
                  <a:lnTo>
                    <a:pt x="1031582" y="803694"/>
                  </a:lnTo>
                  <a:lnTo>
                    <a:pt x="1031671" y="803363"/>
                  </a:lnTo>
                  <a:lnTo>
                    <a:pt x="1032040" y="803059"/>
                  </a:lnTo>
                  <a:close/>
                </a:path>
                <a:path w="1116965" h="2136140">
                  <a:moveTo>
                    <a:pt x="1038860" y="1559433"/>
                  </a:moveTo>
                  <a:lnTo>
                    <a:pt x="1032929" y="1564652"/>
                  </a:lnTo>
                  <a:lnTo>
                    <a:pt x="1033360" y="1565427"/>
                  </a:lnTo>
                  <a:lnTo>
                    <a:pt x="1034351" y="1564640"/>
                  </a:lnTo>
                  <a:lnTo>
                    <a:pt x="1035456" y="1563458"/>
                  </a:lnTo>
                  <a:lnTo>
                    <a:pt x="1036421" y="1562404"/>
                  </a:lnTo>
                  <a:lnTo>
                    <a:pt x="1037285" y="1561287"/>
                  </a:lnTo>
                  <a:lnTo>
                    <a:pt x="1038860" y="1559433"/>
                  </a:lnTo>
                  <a:close/>
                </a:path>
                <a:path w="1116965" h="2136140">
                  <a:moveTo>
                    <a:pt x="1115872" y="1401343"/>
                  </a:moveTo>
                  <a:lnTo>
                    <a:pt x="1115656" y="1401470"/>
                  </a:lnTo>
                  <a:lnTo>
                    <a:pt x="1115809" y="1401406"/>
                  </a:lnTo>
                  <a:close/>
                </a:path>
                <a:path w="1116965" h="2136140">
                  <a:moveTo>
                    <a:pt x="1116393" y="1402219"/>
                  </a:moveTo>
                  <a:lnTo>
                    <a:pt x="1116291" y="1401597"/>
                  </a:lnTo>
                  <a:lnTo>
                    <a:pt x="1115682" y="1401521"/>
                  </a:lnTo>
                  <a:lnTo>
                    <a:pt x="1114755" y="1402422"/>
                  </a:lnTo>
                  <a:lnTo>
                    <a:pt x="1113739" y="1403273"/>
                  </a:lnTo>
                  <a:lnTo>
                    <a:pt x="1112151" y="1405178"/>
                  </a:lnTo>
                  <a:lnTo>
                    <a:pt x="1111300" y="1406499"/>
                  </a:lnTo>
                  <a:lnTo>
                    <a:pt x="1111034" y="1407210"/>
                  </a:lnTo>
                  <a:lnTo>
                    <a:pt x="1110716" y="1408099"/>
                  </a:lnTo>
                  <a:lnTo>
                    <a:pt x="1111567" y="1407744"/>
                  </a:lnTo>
                  <a:lnTo>
                    <a:pt x="1113510" y="1405953"/>
                  </a:lnTo>
                  <a:lnTo>
                    <a:pt x="1114742" y="1404645"/>
                  </a:lnTo>
                  <a:lnTo>
                    <a:pt x="1116393" y="1402219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2" name="object 502"/>
            <p:cNvSpPr/>
            <p:nvPr/>
          </p:nvSpPr>
          <p:spPr>
            <a:xfrm>
              <a:off x="11686222" y="8644362"/>
              <a:ext cx="1106805" cy="2112010"/>
            </a:xfrm>
            <a:custGeom>
              <a:avLst/>
              <a:gdLst/>
              <a:ahLst/>
              <a:cxnLst/>
              <a:rect l="l" t="t" r="r" b="b"/>
              <a:pathLst>
                <a:path w="1106804" h="2112009">
                  <a:moveTo>
                    <a:pt x="7683" y="1097318"/>
                  </a:moveTo>
                  <a:lnTo>
                    <a:pt x="7569" y="1097000"/>
                  </a:lnTo>
                  <a:lnTo>
                    <a:pt x="7454" y="1096518"/>
                  </a:lnTo>
                  <a:lnTo>
                    <a:pt x="6908" y="1096200"/>
                  </a:lnTo>
                  <a:lnTo>
                    <a:pt x="4927" y="1097000"/>
                  </a:lnTo>
                  <a:lnTo>
                    <a:pt x="4800" y="1097064"/>
                  </a:lnTo>
                  <a:lnTo>
                    <a:pt x="4610" y="1098765"/>
                  </a:lnTo>
                  <a:lnTo>
                    <a:pt x="4978" y="1098702"/>
                  </a:lnTo>
                  <a:lnTo>
                    <a:pt x="5257" y="1098702"/>
                  </a:lnTo>
                  <a:lnTo>
                    <a:pt x="5842" y="1098499"/>
                  </a:lnTo>
                  <a:lnTo>
                    <a:pt x="7213" y="1097851"/>
                  </a:lnTo>
                  <a:lnTo>
                    <a:pt x="7683" y="1097318"/>
                  </a:lnTo>
                  <a:close/>
                </a:path>
                <a:path w="1106804" h="2112009">
                  <a:moveTo>
                    <a:pt x="9245" y="1164907"/>
                  </a:moveTo>
                  <a:lnTo>
                    <a:pt x="8928" y="1164666"/>
                  </a:lnTo>
                  <a:lnTo>
                    <a:pt x="8737" y="1164386"/>
                  </a:lnTo>
                  <a:lnTo>
                    <a:pt x="8026" y="1164361"/>
                  </a:lnTo>
                  <a:lnTo>
                    <a:pt x="6057" y="1164234"/>
                  </a:lnTo>
                  <a:lnTo>
                    <a:pt x="3429" y="1164983"/>
                  </a:lnTo>
                  <a:lnTo>
                    <a:pt x="622" y="1166380"/>
                  </a:lnTo>
                  <a:lnTo>
                    <a:pt x="279" y="1166533"/>
                  </a:lnTo>
                  <a:lnTo>
                    <a:pt x="0" y="1166825"/>
                  </a:lnTo>
                  <a:lnTo>
                    <a:pt x="1104" y="1167523"/>
                  </a:lnTo>
                  <a:lnTo>
                    <a:pt x="3962" y="1165961"/>
                  </a:lnTo>
                  <a:lnTo>
                    <a:pt x="5854" y="1165542"/>
                  </a:lnTo>
                  <a:lnTo>
                    <a:pt x="9245" y="1164907"/>
                  </a:lnTo>
                  <a:close/>
                </a:path>
                <a:path w="1106804" h="2112009">
                  <a:moveTo>
                    <a:pt x="9690" y="1164818"/>
                  </a:moveTo>
                  <a:lnTo>
                    <a:pt x="9537" y="1164856"/>
                  </a:lnTo>
                  <a:lnTo>
                    <a:pt x="9398" y="1164882"/>
                  </a:lnTo>
                  <a:lnTo>
                    <a:pt x="9245" y="1164907"/>
                  </a:lnTo>
                  <a:lnTo>
                    <a:pt x="9398" y="1165021"/>
                  </a:lnTo>
                  <a:lnTo>
                    <a:pt x="9690" y="1164818"/>
                  </a:lnTo>
                  <a:close/>
                </a:path>
                <a:path w="1106804" h="2112009">
                  <a:moveTo>
                    <a:pt x="14732" y="1032624"/>
                  </a:moveTo>
                  <a:lnTo>
                    <a:pt x="14541" y="1032332"/>
                  </a:lnTo>
                  <a:lnTo>
                    <a:pt x="14503" y="1032002"/>
                  </a:lnTo>
                  <a:lnTo>
                    <a:pt x="13665" y="1032306"/>
                  </a:lnTo>
                  <a:lnTo>
                    <a:pt x="12992" y="1032256"/>
                  </a:lnTo>
                  <a:lnTo>
                    <a:pt x="12039" y="1034059"/>
                  </a:lnTo>
                  <a:lnTo>
                    <a:pt x="12077" y="1034669"/>
                  </a:lnTo>
                  <a:lnTo>
                    <a:pt x="12928" y="1034491"/>
                  </a:lnTo>
                  <a:lnTo>
                    <a:pt x="13652" y="1034338"/>
                  </a:lnTo>
                  <a:lnTo>
                    <a:pt x="14503" y="1032967"/>
                  </a:lnTo>
                  <a:lnTo>
                    <a:pt x="14732" y="1032624"/>
                  </a:lnTo>
                  <a:close/>
                </a:path>
                <a:path w="1106804" h="2112009">
                  <a:moveTo>
                    <a:pt x="26911" y="1206411"/>
                  </a:moveTo>
                  <a:lnTo>
                    <a:pt x="25438" y="1206830"/>
                  </a:lnTo>
                  <a:lnTo>
                    <a:pt x="24625" y="1206982"/>
                  </a:lnTo>
                  <a:lnTo>
                    <a:pt x="22733" y="1207706"/>
                  </a:lnTo>
                  <a:lnTo>
                    <a:pt x="19710" y="1209306"/>
                  </a:lnTo>
                  <a:lnTo>
                    <a:pt x="20802" y="1209255"/>
                  </a:lnTo>
                  <a:lnTo>
                    <a:pt x="21983" y="1208951"/>
                  </a:lnTo>
                  <a:lnTo>
                    <a:pt x="24879" y="1207973"/>
                  </a:lnTo>
                  <a:lnTo>
                    <a:pt x="26911" y="1207173"/>
                  </a:lnTo>
                  <a:lnTo>
                    <a:pt x="26911" y="1206487"/>
                  </a:lnTo>
                  <a:close/>
                </a:path>
                <a:path w="1106804" h="2112009">
                  <a:moveTo>
                    <a:pt x="56934" y="1104798"/>
                  </a:moveTo>
                  <a:lnTo>
                    <a:pt x="51638" y="1106081"/>
                  </a:lnTo>
                  <a:lnTo>
                    <a:pt x="50774" y="1106297"/>
                  </a:lnTo>
                  <a:lnTo>
                    <a:pt x="50076" y="1106779"/>
                  </a:lnTo>
                  <a:lnTo>
                    <a:pt x="49898" y="1107338"/>
                  </a:lnTo>
                  <a:lnTo>
                    <a:pt x="51536" y="1107414"/>
                  </a:lnTo>
                  <a:lnTo>
                    <a:pt x="53225" y="1107020"/>
                  </a:lnTo>
                  <a:lnTo>
                    <a:pt x="55473" y="1105916"/>
                  </a:lnTo>
                  <a:lnTo>
                    <a:pt x="55968" y="1105674"/>
                  </a:lnTo>
                  <a:lnTo>
                    <a:pt x="56324" y="1105281"/>
                  </a:lnTo>
                  <a:lnTo>
                    <a:pt x="56934" y="1104798"/>
                  </a:lnTo>
                  <a:close/>
                </a:path>
                <a:path w="1106804" h="2112009">
                  <a:moveTo>
                    <a:pt x="63220" y="764057"/>
                  </a:moveTo>
                  <a:lnTo>
                    <a:pt x="63207" y="763320"/>
                  </a:lnTo>
                  <a:lnTo>
                    <a:pt x="62598" y="763638"/>
                  </a:lnTo>
                  <a:lnTo>
                    <a:pt x="62318" y="763905"/>
                  </a:lnTo>
                  <a:lnTo>
                    <a:pt x="59791" y="766559"/>
                  </a:lnTo>
                  <a:lnTo>
                    <a:pt x="55422" y="771601"/>
                  </a:lnTo>
                  <a:lnTo>
                    <a:pt x="54483" y="772731"/>
                  </a:lnTo>
                  <a:lnTo>
                    <a:pt x="54724" y="772883"/>
                  </a:lnTo>
                  <a:lnTo>
                    <a:pt x="60782" y="767283"/>
                  </a:lnTo>
                  <a:lnTo>
                    <a:pt x="63220" y="764057"/>
                  </a:lnTo>
                  <a:close/>
                </a:path>
                <a:path w="1106804" h="2112009">
                  <a:moveTo>
                    <a:pt x="71666" y="839050"/>
                  </a:moveTo>
                  <a:lnTo>
                    <a:pt x="66738" y="843673"/>
                  </a:lnTo>
                  <a:lnTo>
                    <a:pt x="66916" y="844169"/>
                  </a:lnTo>
                  <a:lnTo>
                    <a:pt x="67818" y="843508"/>
                  </a:lnTo>
                  <a:lnTo>
                    <a:pt x="70091" y="841375"/>
                  </a:lnTo>
                  <a:lnTo>
                    <a:pt x="71475" y="840092"/>
                  </a:lnTo>
                  <a:lnTo>
                    <a:pt x="71589" y="839393"/>
                  </a:lnTo>
                  <a:lnTo>
                    <a:pt x="71666" y="839050"/>
                  </a:lnTo>
                  <a:close/>
                </a:path>
                <a:path w="1106804" h="2112009">
                  <a:moveTo>
                    <a:pt x="72224" y="1167422"/>
                  </a:moveTo>
                  <a:lnTo>
                    <a:pt x="71450" y="1167333"/>
                  </a:lnTo>
                  <a:lnTo>
                    <a:pt x="70561" y="1167231"/>
                  </a:lnTo>
                  <a:lnTo>
                    <a:pt x="68834" y="1167663"/>
                  </a:lnTo>
                  <a:lnTo>
                    <a:pt x="66941" y="1168539"/>
                  </a:lnTo>
                  <a:lnTo>
                    <a:pt x="65417" y="1169263"/>
                  </a:lnTo>
                  <a:lnTo>
                    <a:pt x="65557" y="1169708"/>
                  </a:lnTo>
                  <a:lnTo>
                    <a:pt x="65811" y="1169962"/>
                  </a:lnTo>
                  <a:lnTo>
                    <a:pt x="66306" y="1170406"/>
                  </a:lnTo>
                  <a:lnTo>
                    <a:pt x="67856" y="1169911"/>
                  </a:lnTo>
                  <a:lnTo>
                    <a:pt x="69977" y="1168882"/>
                  </a:lnTo>
                  <a:lnTo>
                    <a:pt x="71374" y="1168120"/>
                  </a:lnTo>
                  <a:lnTo>
                    <a:pt x="72224" y="1167422"/>
                  </a:lnTo>
                  <a:close/>
                </a:path>
                <a:path w="1106804" h="2112009">
                  <a:moveTo>
                    <a:pt x="103124" y="680478"/>
                  </a:moveTo>
                  <a:lnTo>
                    <a:pt x="102654" y="680059"/>
                  </a:lnTo>
                  <a:lnTo>
                    <a:pt x="101269" y="681202"/>
                  </a:lnTo>
                  <a:lnTo>
                    <a:pt x="99872" y="682663"/>
                  </a:lnTo>
                  <a:lnTo>
                    <a:pt x="98983" y="683577"/>
                  </a:lnTo>
                  <a:lnTo>
                    <a:pt x="97599" y="685241"/>
                  </a:lnTo>
                  <a:lnTo>
                    <a:pt x="97548" y="685622"/>
                  </a:lnTo>
                  <a:lnTo>
                    <a:pt x="97370" y="686587"/>
                  </a:lnTo>
                  <a:lnTo>
                    <a:pt x="98704" y="685711"/>
                  </a:lnTo>
                  <a:lnTo>
                    <a:pt x="101676" y="682929"/>
                  </a:lnTo>
                  <a:lnTo>
                    <a:pt x="102831" y="681558"/>
                  </a:lnTo>
                  <a:lnTo>
                    <a:pt x="103124" y="680478"/>
                  </a:lnTo>
                  <a:close/>
                </a:path>
                <a:path w="1106804" h="2112009">
                  <a:moveTo>
                    <a:pt x="140258" y="1059319"/>
                  </a:moveTo>
                  <a:lnTo>
                    <a:pt x="139534" y="1059624"/>
                  </a:lnTo>
                  <a:lnTo>
                    <a:pt x="138836" y="1059954"/>
                  </a:lnTo>
                  <a:lnTo>
                    <a:pt x="138074" y="1060196"/>
                  </a:lnTo>
                  <a:lnTo>
                    <a:pt x="137350" y="1060462"/>
                  </a:lnTo>
                  <a:lnTo>
                    <a:pt x="135026" y="1061313"/>
                  </a:lnTo>
                  <a:lnTo>
                    <a:pt x="132651" y="1062050"/>
                  </a:lnTo>
                  <a:lnTo>
                    <a:pt x="130479" y="1063955"/>
                  </a:lnTo>
                  <a:lnTo>
                    <a:pt x="130416" y="1064247"/>
                  </a:lnTo>
                  <a:lnTo>
                    <a:pt x="132626" y="1063536"/>
                  </a:lnTo>
                  <a:lnTo>
                    <a:pt x="134467" y="1062405"/>
                  </a:lnTo>
                  <a:lnTo>
                    <a:pt x="137375" y="1060831"/>
                  </a:lnTo>
                  <a:lnTo>
                    <a:pt x="138544" y="1060500"/>
                  </a:lnTo>
                  <a:lnTo>
                    <a:pt x="140258" y="1059319"/>
                  </a:lnTo>
                  <a:close/>
                </a:path>
                <a:path w="1106804" h="2112009">
                  <a:moveTo>
                    <a:pt x="140944" y="1059027"/>
                  </a:moveTo>
                  <a:lnTo>
                    <a:pt x="140576" y="1059116"/>
                  </a:lnTo>
                  <a:lnTo>
                    <a:pt x="140436" y="1059192"/>
                  </a:lnTo>
                  <a:lnTo>
                    <a:pt x="140258" y="1059319"/>
                  </a:lnTo>
                  <a:lnTo>
                    <a:pt x="140944" y="1059027"/>
                  </a:lnTo>
                  <a:close/>
                </a:path>
                <a:path w="1106804" h="2112009">
                  <a:moveTo>
                    <a:pt x="142748" y="722261"/>
                  </a:moveTo>
                  <a:lnTo>
                    <a:pt x="138366" y="726617"/>
                  </a:lnTo>
                  <a:lnTo>
                    <a:pt x="138557" y="727316"/>
                  </a:lnTo>
                  <a:lnTo>
                    <a:pt x="142748" y="722261"/>
                  </a:lnTo>
                  <a:close/>
                </a:path>
                <a:path w="1106804" h="2112009">
                  <a:moveTo>
                    <a:pt x="415036" y="892365"/>
                  </a:moveTo>
                  <a:lnTo>
                    <a:pt x="414350" y="892479"/>
                  </a:lnTo>
                  <a:lnTo>
                    <a:pt x="413651" y="892505"/>
                  </a:lnTo>
                  <a:lnTo>
                    <a:pt x="412978" y="892733"/>
                  </a:lnTo>
                  <a:lnTo>
                    <a:pt x="411429" y="893305"/>
                  </a:lnTo>
                  <a:lnTo>
                    <a:pt x="410438" y="893914"/>
                  </a:lnTo>
                  <a:lnTo>
                    <a:pt x="411695" y="894041"/>
                  </a:lnTo>
                  <a:lnTo>
                    <a:pt x="413004" y="893660"/>
                  </a:lnTo>
                  <a:lnTo>
                    <a:pt x="414261" y="893102"/>
                  </a:lnTo>
                  <a:lnTo>
                    <a:pt x="414578" y="892721"/>
                  </a:lnTo>
                  <a:lnTo>
                    <a:pt x="415036" y="892365"/>
                  </a:lnTo>
                  <a:close/>
                </a:path>
                <a:path w="1106804" h="2112009">
                  <a:moveTo>
                    <a:pt x="447916" y="1034745"/>
                  </a:moveTo>
                  <a:lnTo>
                    <a:pt x="447509" y="1034935"/>
                  </a:lnTo>
                  <a:lnTo>
                    <a:pt x="447916" y="1034808"/>
                  </a:lnTo>
                  <a:close/>
                </a:path>
                <a:path w="1106804" h="2112009">
                  <a:moveTo>
                    <a:pt x="451688" y="1030351"/>
                  </a:moveTo>
                  <a:lnTo>
                    <a:pt x="449859" y="1031367"/>
                  </a:lnTo>
                  <a:lnTo>
                    <a:pt x="446544" y="1033195"/>
                  </a:lnTo>
                  <a:lnTo>
                    <a:pt x="447675" y="1033792"/>
                  </a:lnTo>
                  <a:lnTo>
                    <a:pt x="447865" y="1034643"/>
                  </a:lnTo>
                  <a:lnTo>
                    <a:pt x="448894" y="1033780"/>
                  </a:lnTo>
                  <a:lnTo>
                    <a:pt x="451408" y="1031849"/>
                  </a:lnTo>
                  <a:lnTo>
                    <a:pt x="451688" y="1030351"/>
                  </a:lnTo>
                  <a:close/>
                </a:path>
                <a:path w="1106804" h="2112009">
                  <a:moveTo>
                    <a:pt x="455523" y="932154"/>
                  </a:moveTo>
                  <a:lnTo>
                    <a:pt x="455345" y="931532"/>
                  </a:lnTo>
                  <a:lnTo>
                    <a:pt x="455193" y="930973"/>
                  </a:lnTo>
                  <a:lnTo>
                    <a:pt x="452996" y="931583"/>
                  </a:lnTo>
                  <a:lnTo>
                    <a:pt x="449948" y="932815"/>
                  </a:lnTo>
                  <a:lnTo>
                    <a:pt x="448119" y="933716"/>
                  </a:lnTo>
                  <a:lnTo>
                    <a:pt x="447954" y="934034"/>
                  </a:lnTo>
                  <a:lnTo>
                    <a:pt x="447433" y="934910"/>
                  </a:lnTo>
                  <a:lnTo>
                    <a:pt x="449592" y="934212"/>
                  </a:lnTo>
                  <a:lnTo>
                    <a:pt x="451739" y="933538"/>
                  </a:lnTo>
                  <a:lnTo>
                    <a:pt x="452958" y="932942"/>
                  </a:lnTo>
                  <a:lnTo>
                    <a:pt x="455523" y="932154"/>
                  </a:lnTo>
                  <a:close/>
                </a:path>
                <a:path w="1106804" h="2112009">
                  <a:moveTo>
                    <a:pt x="470204" y="2007717"/>
                  </a:moveTo>
                  <a:lnTo>
                    <a:pt x="470052" y="2007857"/>
                  </a:lnTo>
                  <a:lnTo>
                    <a:pt x="470039" y="2007984"/>
                  </a:lnTo>
                  <a:lnTo>
                    <a:pt x="470204" y="2007717"/>
                  </a:lnTo>
                  <a:close/>
                </a:path>
                <a:path w="1106804" h="2112009">
                  <a:moveTo>
                    <a:pt x="470242" y="2006549"/>
                  </a:moveTo>
                  <a:lnTo>
                    <a:pt x="469798" y="2006815"/>
                  </a:lnTo>
                  <a:lnTo>
                    <a:pt x="468033" y="2007870"/>
                  </a:lnTo>
                  <a:lnTo>
                    <a:pt x="466077" y="2010371"/>
                  </a:lnTo>
                  <a:lnTo>
                    <a:pt x="463423" y="2013419"/>
                  </a:lnTo>
                  <a:lnTo>
                    <a:pt x="463550" y="2013826"/>
                  </a:lnTo>
                  <a:lnTo>
                    <a:pt x="464464" y="2013000"/>
                  </a:lnTo>
                  <a:lnTo>
                    <a:pt x="468198" y="2009584"/>
                  </a:lnTo>
                  <a:lnTo>
                    <a:pt x="470052" y="2007857"/>
                  </a:lnTo>
                  <a:lnTo>
                    <a:pt x="470065" y="2007362"/>
                  </a:lnTo>
                  <a:lnTo>
                    <a:pt x="470242" y="2006549"/>
                  </a:lnTo>
                  <a:close/>
                </a:path>
                <a:path w="1106804" h="2112009">
                  <a:moveTo>
                    <a:pt x="552716" y="2104948"/>
                  </a:moveTo>
                  <a:lnTo>
                    <a:pt x="546392" y="2111692"/>
                  </a:lnTo>
                  <a:lnTo>
                    <a:pt x="547179" y="2111286"/>
                  </a:lnTo>
                  <a:lnTo>
                    <a:pt x="547700" y="2111006"/>
                  </a:lnTo>
                  <a:lnTo>
                    <a:pt x="549173" y="2109432"/>
                  </a:lnTo>
                  <a:lnTo>
                    <a:pt x="552716" y="2104948"/>
                  </a:lnTo>
                  <a:close/>
                </a:path>
                <a:path w="1106804" h="2112009">
                  <a:moveTo>
                    <a:pt x="558482" y="1929180"/>
                  </a:moveTo>
                  <a:lnTo>
                    <a:pt x="552983" y="1934705"/>
                  </a:lnTo>
                  <a:lnTo>
                    <a:pt x="553516" y="1935124"/>
                  </a:lnTo>
                  <a:lnTo>
                    <a:pt x="554342" y="1934794"/>
                  </a:lnTo>
                  <a:lnTo>
                    <a:pt x="555320" y="1933917"/>
                  </a:lnTo>
                  <a:lnTo>
                    <a:pt x="557466" y="1930933"/>
                  </a:lnTo>
                  <a:lnTo>
                    <a:pt x="558482" y="1929180"/>
                  </a:lnTo>
                  <a:close/>
                </a:path>
                <a:path w="1106804" h="2112009">
                  <a:moveTo>
                    <a:pt x="598589" y="2077478"/>
                  </a:moveTo>
                  <a:lnTo>
                    <a:pt x="597573" y="2077847"/>
                  </a:lnTo>
                  <a:lnTo>
                    <a:pt x="596315" y="2079066"/>
                  </a:lnTo>
                  <a:lnTo>
                    <a:pt x="594741" y="2081212"/>
                  </a:lnTo>
                  <a:lnTo>
                    <a:pt x="594487" y="2082126"/>
                  </a:lnTo>
                  <a:lnTo>
                    <a:pt x="595655" y="2081479"/>
                  </a:lnTo>
                  <a:lnTo>
                    <a:pt x="596836" y="2080768"/>
                  </a:lnTo>
                  <a:lnTo>
                    <a:pt x="598106" y="2078926"/>
                  </a:lnTo>
                  <a:lnTo>
                    <a:pt x="598487" y="2078367"/>
                  </a:lnTo>
                  <a:lnTo>
                    <a:pt x="598424" y="2077986"/>
                  </a:lnTo>
                  <a:lnTo>
                    <a:pt x="598589" y="2077478"/>
                  </a:lnTo>
                  <a:close/>
                </a:path>
                <a:path w="1106804" h="2112009">
                  <a:moveTo>
                    <a:pt x="599592" y="810399"/>
                  </a:moveTo>
                  <a:lnTo>
                    <a:pt x="599325" y="810437"/>
                  </a:lnTo>
                  <a:lnTo>
                    <a:pt x="599186" y="810475"/>
                  </a:lnTo>
                  <a:lnTo>
                    <a:pt x="599338" y="810514"/>
                  </a:lnTo>
                  <a:lnTo>
                    <a:pt x="599592" y="810399"/>
                  </a:lnTo>
                  <a:close/>
                </a:path>
                <a:path w="1106804" h="2112009">
                  <a:moveTo>
                    <a:pt x="607072" y="808761"/>
                  </a:moveTo>
                  <a:lnTo>
                    <a:pt x="606945" y="808786"/>
                  </a:lnTo>
                  <a:lnTo>
                    <a:pt x="606856" y="808926"/>
                  </a:lnTo>
                  <a:lnTo>
                    <a:pt x="607072" y="808761"/>
                  </a:lnTo>
                  <a:close/>
                </a:path>
                <a:path w="1106804" h="2112009">
                  <a:moveTo>
                    <a:pt x="607326" y="807567"/>
                  </a:moveTo>
                  <a:lnTo>
                    <a:pt x="606425" y="807618"/>
                  </a:lnTo>
                  <a:lnTo>
                    <a:pt x="604012" y="807770"/>
                  </a:lnTo>
                  <a:lnTo>
                    <a:pt x="602437" y="809066"/>
                  </a:lnTo>
                  <a:lnTo>
                    <a:pt x="600595" y="809942"/>
                  </a:lnTo>
                  <a:lnTo>
                    <a:pt x="599592" y="810399"/>
                  </a:lnTo>
                  <a:lnTo>
                    <a:pt x="601916" y="809993"/>
                  </a:lnTo>
                  <a:lnTo>
                    <a:pt x="604088" y="809739"/>
                  </a:lnTo>
                  <a:lnTo>
                    <a:pt x="606882" y="808812"/>
                  </a:lnTo>
                  <a:lnTo>
                    <a:pt x="606882" y="808329"/>
                  </a:lnTo>
                  <a:lnTo>
                    <a:pt x="607326" y="807567"/>
                  </a:lnTo>
                  <a:close/>
                </a:path>
                <a:path w="1106804" h="2112009">
                  <a:moveTo>
                    <a:pt x="626452" y="1900351"/>
                  </a:moveTo>
                  <a:lnTo>
                    <a:pt x="625602" y="1900428"/>
                  </a:lnTo>
                  <a:lnTo>
                    <a:pt x="625538" y="1899843"/>
                  </a:lnTo>
                  <a:lnTo>
                    <a:pt x="625475" y="1899424"/>
                  </a:lnTo>
                  <a:lnTo>
                    <a:pt x="624865" y="1899958"/>
                  </a:lnTo>
                  <a:lnTo>
                    <a:pt x="624128" y="1900974"/>
                  </a:lnTo>
                  <a:lnTo>
                    <a:pt x="623709" y="1902015"/>
                  </a:lnTo>
                  <a:lnTo>
                    <a:pt x="622719" y="1903615"/>
                  </a:lnTo>
                  <a:lnTo>
                    <a:pt x="623646" y="1903603"/>
                  </a:lnTo>
                  <a:lnTo>
                    <a:pt x="624738" y="1902663"/>
                  </a:lnTo>
                  <a:lnTo>
                    <a:pt x="625068" y="1902218"/>
                  </a:lnTo>
                  <a:lnTo>
                    <a:pt x="626452" y="1900351"/>
                  </a:lnTo>
                  <a:close/>
                </a:path>
                <a:path w="1106804" h="2112009">
                  <a:moveTo>
                    <a:pt x="644779" y="1942769"/>
                  </a:moveTo>
                  <a:lnTo>
                    <a:pt x="644232" y="1941639"/>
                  </a:lnTo>
                  <a:lnTo>
                    <a:pt x="642518" y="1944077"/>
                  </a:lnTo>
                  <a:lnTo>
                    <a:pt x="641273" y="1945119"/>
                  </a:lnTo>
                  <a:lnTo>
                    <a:pt x="640549" y="1946033"/>
                  </a:lnTo>
                  <a:lnTo>
                    <a:pt x="638962" y="1947964"/>
                  </a:lnTo>
                  <a:lnTo>
                    <a:pt x="639546" y="1948586"/>
                  </a:lnTo>
                  <a:lnTo>
                    <a:pt x="641451" y="1946338"/>
                  </a:lnTo>
                  <a:lnTo>
                    <a:pt x="643788" y="1944166"/>
                  </a:lnTo>
                  <a:lnTo>
                    <a:pt x="644779" y="1942769"/>
                  </a:lnTo>
                  <a:close/>
                </a:path>
                <a:path w="1106804" h="2112009">
                  <a:moveTo>
                    <a:pt x="666229" y="1931492"/>
                  </a:moveTo>
                  <a:lnTo>
                    <a:pt x="664832" y="1931784"/>
                  </a:lnTo>
                  <a:lnTo>
                    <a:pt x="664171" y="1931962"/>
                  </a:lnTo>
                  <a:lnTo>
                    <a:pt x="663194" y="1932851"/>
                  </a:lnTo>
                  <a:lnTo>
                    <a:pt x="662292" y="1934006"/>
                  </a:lnTo>
                  <a:lnTo>
                    <a:pt x="661847" y="1934552"/>
                  </a:lnTo>
                  <a:lnTo>
                    <a:pt x="661314" y="1935505"/>
                  </a:lnTo>
                  <a:lnTo>
                    <a:pt x="661708" y="1935924"/>
                  </a:lnTo>
                  <a:lnTo>
                    <a:pt x="662736" y="1934883"/>
                  </a:lnTo>
                  <a:lnTo>
                    <a:pt x="666229" y="1931492"/>
                  </a:lnTo>
                  <a:close/>
                </a:path>
                <a:path w="1106804" h="2112009">
                  <a:moveTo>
                    <a:pt x="666623" y="1931111"/>
                  </a:moveTo>
                  <a:lnTo>
                    <a:pt x="666229" y="1931504"/>
                  </a:lnTo>
                  <a:lnTo>
                    <a:pt x="666457" y="1931454"/>
                  </a:lnTo>
                  <a:lnTo>
                    <a:pt x="666623" y="1931111"/>
                  </a:lnTo>
                  <a:close/>
                </a:path>
                <a:path w="1106804" h="2112009">
                  <a:moveTo>
                    <a:pt x="672287" y="886625"/>
                  </a:moveTo>
                  <a:lnTo>
                    <a:pt x="667004" y="887730"/>
                  </a:lnTo>
                  <a:lnTo>
                    <a:pt x="664718" y="887730"/>
                  </a:lnTo>
                  <a:lnTo>
                    <a:pt x="662990" y="889101"/>
                  </a:lnTo>
                  <a:lnTo>
                    <a:pt x="662305" y="889647"/>
                  </a:lnTo>
                  <a:lnTo>
                    <a:pt x="663435" y="889698"/>
                  </a:lnTo>
                  <a:lnTo>
                    <a:pt x="667143" y="888961"/>
                  </a:lnTo>
                  <a:lnTo>
                    <a:pt x="669823" y="888199"/>
                  </a:lnTo>
                  <a:lnTo>
                    <a:pt x="672287" y="886625"/>
                  </a:lnTo>
                  <a:close/>
                </a:path>
                <a:path w="1106804" h="2112009">
                  <a:moveTo>
                    <a:pt x="698080" y="1798993"/>
                  </a:moveTo>
                  <a:lnTo>
                    <a:pt x="697572" y="1798878"/>
                  </a:lnTo>
                  <a:lnTo>
                    <a:pt x="696569" y="1799780"/>
                  </a:lnTo>
                  <a:lnTo>
                    <a:pt x="694524" y="1801876"/>
                  </a:lnTo>
                  <a:lnTo>
                    <a:pt x="693343" y="1803069"/>
                  </a:lnTo>
                  <a:lnTo>
                    <a:pt x="693102" y="1803996"/>
                  </a:lnTo>
                  <a:lnTo>
                    <a:pt x="692975" y="1804555"/>
                  </a:lnTo>
                  <a:lnTo>
                    <a:pt x="693648" y="1804111"/>
                  </a:lnTo>
                  <a:lnTo>
                    <a:pt x="697255" y="1800567"/>
                  </a:lnTo>
                  <a:lnTo>
                    <a:pt x="698080" y="1798993"/>
                  </a:lnTo>
                  <a:close/>
                </a:path>
                <a:path w="1106804" h="2112009">
                  <a:moveTo>
                    <a:pt x="698487" y="571"/>
                  </a:moveTo>
                  <a:lnTo>
                    <a:pt x="694918" y="3378"/>
                  </a:lnTo>
                  <a:lnTo>
                    <a:pt x="693153" y="4648"/>
                  </a:lnTo>
                  <a:lnTo>
                    <a:pt x="692048" y="4445"/>
                  </a:lnTo>
                  <a:lnTo>
                    <a:pt x="689597" y="7378"/>
                  </a:lnTo>
                  <a:lnTo>
                    <a:pt x="689432" y="7556"/>
                  </a:lnTo>
                  <a:lnTo>
                    <a:pt x="689432" y="7848"/>
                  </a:lnTo>
                  <a:lnTo>
                    <a:pt x="689571" y="7848"/>
                  </a:lnTo>
                  <a:lnTo>
                    <a:pt x="690816" y="7645"/>
                  </a:lnTo>
                  <a:lnTo>
                    <a:pt x="692708" y="6248"/>
                  </a:lnTo>
                  <a:lnTo>
                    <a:pt x="694918" y="4152"/>
                  </a:lnTo>
                  <a:lnTo>
                    <a:pt x="698487" y="571"/>
                  </a:lnTo>
                  <a:close/>
                </a:path>
                <a:path w="1106804" h="2112009">
                  <a:moveTo>
                    <a:pt x="699058" y="0"/>
                  </a:moveTo>
                  <a:lnTo>
                    <a:pt x="698487" y="571"/>
                  </a:lnTo>
                  <a:lnTo>
                    <a:pt x="698703" y="406"/>
                  </a:lnTo>
                  <a:lnTo>
                    <a:pt x="698944" y="152"/>
                  </a:lnTo>
                  <a:lnTo>
                    <a:pt x="699058" y="0"/>
                  </a:lnTo>
                  <a:close/>
                </a:path>
                <a:path w="1106804" h="2112009">
                  <a:moveTo>
                    <a:pt x="701662" y="1882101"/>
                  </a:moveTo>
                  <a:lnTo>
                    <a:pt x="701611" y="1881974"/>
                  </a:lnTo>
                  <a:lnTo>
                    <a:pt x="701344" y="1881530"/>
                  </a:lnTo>
                  <a:lnTo>
                    <a:pt x="701001" y="1881149"/>
                  </a:lnTo>
                  <a:lnTo>
                    <a:pt x="698906" y="1883295"/>
                  </a:lnTo>
                  <a:lnTo>
                    <a:pt x="697230" y="1886077"/>
                  </a:lnTo>
                  <a:lnTo>
                    <a:pt x="700862" y="1883422"/>
                  </a:lnTo>
                  <a:lnTo>
                    <a:pt x="701662" y="1882101"/>
                  </a:lnTo>
                  <a:close/>
                </a:path>
                <a:path w="1106804" h="2112009">
                  <a:moveTo>
                    <a:pt x="704989" y="1739607"/>
                  </a:moveTo>
                  <a:lnTo>
                    <a:pt x="704964" y="1739176"/>
                  </a:lnTo>
                  <a:lnTo>
                    <a:pt x="704824" y="1738363"/>
                  </a:lnTo>
                  <a:lnTo>
                    <a:pt x="703402" y="1739747"/>
                  </a:lnTo>
                  <a:lnTo>
                    <a:pt x="701992" y="1741309"/>
                  </a:lnTo>
                  <a:lnTo>
                    <a:pt x="700874" y="1742605"/>
                  </a:lnTo>
                  <a:lnTo>
                    <a:pt x="700252" y="1743608"/>
                  </a:lnTo>
                  <a:lnTo>
                    <a:pt x="701370" y="1743811"/>
                  </a:lnTo>
                  <a:lnTo>
                    <a:pt x="702322" y="1743506"/>
                  </a:lnTo>
                  <a:lnTo>
                    <a:pt x="704405" y="1740966"/>
                  </a:lnTo>
                  <a:lnTo>
                    <a:pt x="704989" y="1739607"/>
                  </a:lnTo>
                  <a:close/>
                </a:path>
                <a:path w="1106804" h="2112009">
                  <a:moveTo>
                    <a:pt x="722122" y="1800339"/>
                  </a:moveTo>
                  <a:lnTo>
                    <a:pt x="719632" y="1802752"/>
                  </a:lnTo>
                  <a:lnTo>
                    <a:pt x="718870" y="1803615"/>
                  </a:lnTo>
                  <a:lnTo>
                    <a:pt x="717054" y="1806321"/>
                  </a:lnTo>
                  <a:lnTo>
                    <a:pt x="718172" y="1805749"/>
                  </a:lnTo>
                  <a:lnTo>
                    <a:pt x="719670" y="1805165"/>
                  </a:lnTo>
                  <a:lnTo>
                    <a:pt x="720585" y="1804428"/>
                  </a:lnTo>
                  <a:lnTo>
                    <a:pt x="721601" y="1803209"/>
                  </a:lnTo>
                  <a:lnTo>
                    <a:pt x="721766" y="1803171"/>
                  </a:lnTo>
                  <a:lnTo>
                    <a:pt x="721804" y="1802091"/>
                  </a:lnTo>
                  <a:lnTo>
                    <a:pt x="721880" y="1801329"/>
                  </a:lnTo>
                  <a:lnTo>
                    <a:pt x="722122" y="1800339"/>
                  </a:lnTo>
                  <a:close/>
                </a:path>
                <a:path w="1106804" h="2112009">
                  <a:moveTo>
                    <a:pt x="736092" y="923836"/>
                  </a:moveTo>
                  <a:lnTo>
                    <a:pt x="735393" y="923721"/>
                  </a:lnTo>
                  <a:lnTo>
                    <a:pt x="733031" y="924166"/>
                  </a:lnTo>
                  <a:lnTo>
                    <a:pt x="731113" y="924788"/>
                  </a:lnTo>
                  <a:lnTo>
                    <a:pt x="730313" y="925550"/>
                  </a:lnTo>
                  <a:lnTo>
                    <a:pt x="729780" y="926058"/>
                  </a:lnTo>
                  <a:lnTo>
                    <a:pt x="735952" y="924039"/>
                  </a:lnTo>
                  <a:lnTo>
                    <a:pt x="736092" y="923836"/>
                  </a:lnTo>
                  <a:close/>
                </a:path>
                <a:path w="1106804" h="2112009">
                  <a:moveTo>
                    <a:pt x="738009" y="58216"/>
                  </a:moveTo>
                  <a:lnTo>
                    <a:pt x="737692" y="58445"/>
                  </a:lnTo>
                  <a:lnTo>
                    <a:pt x="737273" y="58648"/>
                  </a:lnTo>
                  <a:lnTo>
                    <a:pt x="735152" y="61226"/>
                  </a:lnTo>
                  <a:lnTo>
                    <a:pt x="732561" y="63792"/>
                  </a:lnTo>
                  <a:lnTo>
                    <a:pt x="731621" y="65925"/>
                  </a:lnTo>
                  <a:lnTo>
                    <a:pt x="731761" y="65938"/>
                  </a:lnTo>
                  <a:lnTo>
                    <a:pt x="731837" y="66103"/>
                  </a:lnTo>
                  <a:lnTo>
                    <a:pt x="734377" y="63931"/>
                  </a:lnTo>
                  <a:lnTo>
                    <a:pt x="735266" y="61950"/>
                  </a:lnTo>
                  <a:lnTo>
                    <a:pt x="737019" y="59918"/>
                  </a:lnTo>
                  <a:lnTo>
                    <a:pt x="737501" y="59372"/>
                  </a:lnTo>
                  <a:lnTo>
                    <a:pt x="737666" y="58813"/>
                  </a:lnTo>
                  <a:lnTo>
                    <a:pt x="738009" y="58216"/>
                  </a:lnTo>
                  <a:close/>
                </a:path>
                <a:path w="1106804" h="2112009">
                  <a:moveTo>
                    <a:pt x="739533" y="50126"/>
                  </a:moveTo>
                  <a:lnTo>
                    <a:pt x="739101" y="49974"/>
                  </a:lnTo>
                  <a:lnTo>
                    <a:pt x="738568" y="49796"/>
                  </a:lnTo>
                  <a:lnTo>
                    <a:pt x="737019" y="51193"/>
                  </a:lnTo>
                  <a:lnTo>
                    <a:pt x="735660" y="52501"/>
                  </a:lnTo>
                  <a:lnTo>
                    <a:pt x="734542" y="53708"/>
                  </a:lnTo>
                  <a:lnTo>
                    <a:pt x="733742" y="54851"/>
                  </a:lnTo>
                  <a:lnTo>
                    <a:pt x="734136" y="55016"/>
                  </a:lnTo>
                  <a:lnTo>
                    <a:pt x="734656" y="55333"/>
                  </a:lnTo>
                  <a:lnTo>
                    <a:pt x="736028" y="54140"/>
                  </a:lnTo>
                  <a:lnTo>
                    <a:pt x="738416" y="51536"/>
                  </a:lnTo>
                  <a:lnTo>
                    <a:pt x="739533" y="50126"/>
                  </a:lnTo>
                  <a:close/>
                </a:path>
                <a:path w="1106804" h="2112009">
                  <a:moveTo>
                    <a:pt x="751014" y="1873161"/>
                  </a:moveTo>
                  <a:lnTo>
                    <a:pt x="750760" y="1872589"/>
                  </a:lnTo>
                  <a:lnTo>
                    <a:pt x="750671" y="1871700"/>
                  </a:lnTo>
                  <a:lnTo>
                    <a:pt x="747064" y="1875904"/>
                  </a:lnTo>
                  <a:lnTo>
                    <a:pt x="746112" y="1877212"/>
                  </a:lnTo>
                  <a:lnTo>
                    <a:pt x="746404" y="1877504"/>
                  </a:lnTo>
                  <a:lnTo>
                    <a:pt x="747052" y="1878241"/>
                  </a:lnTo>
                  <a:lnTo>
                    <a:pt x="748855" y="1875840"/>
                  </a:lnTo>
                  <a:lnTo>
                    <a:pt x="750354" y="1874088"/>
                  </a:lnTo>
                  <a:lnTo>
                    <a:pt x="751014" y="1873161"/>
                  </a:lnTo>
                  <a:close/>
                </a:path>
                <a:path w="1106804" h="2112009">
                  <a:moveTo>
                    <a:pt x="751166" y="1872957"/>
                  </a:moveTo>
                  <a:lnTo>
                    <a:pt x="751014" y="1873161"/>
                  </a:lnTo>
                  <a:lnTo>
                    <a:pt x="751166" y="1872957"/>
                  </a:lnTo>
                  <a:close/>
                </a:path>
                <a:path w="1106804" h="2112009">
                  <a:moveTo>
                    <a:pt x="776185" y="1847100"/>
                  </a:moveTo>
                  <a:lnTo>
                    <a:pt x="770877" y="1852295"/>
                  </a:lnTo>
                  <a:lnTo>
                    <a:pt x="770928" y="1852460"/>
                  </a:lnTo>
                  <a:lnTo>
                    <a:pt x="771093" y="1853133"/>
                  </a:lnTo>
                  <a:lnTo>
                    <a:pt x="772121" y="1851761"/>
                  </a:lnTo>
                  <a:lnTo>
                    <a:pt x="772934" y="1850771"/>
                  </a:lnTo>
                  <a:lnTo>
                    <a:pt x="774103" y="1849323"/>
                  </a:lnTo>
                  <a:lnTo>
                    <a:pt x="776185" y="1847100"/>
                  </a:lnTo>
                  <a:close/>
                </a:path>
                <a:path w="1106804" h="2112009">
                  <a:moveTo>
                    <a:pt x="828421" y="1809445"/>
                  </a:moveTo>
                  <a:lnTo>
                    <a:pt x="828408" y="1808810"/>
                  </a:lnTo>
                  <a:lnTo>
                    <a:pt x="828205" y="1808480"/>
                  </a:lnTo>
                  <a:lnTo>
                    <a:pt x="827874" y="1808022"/>
                  </a:lnTo>
                  <a:lnTo>
                    <a:pt x="827062" y="1808289"/>
                  </a:lnTo>
                  <a:lnTo>
                    <a:pt x="825373" y="1810080"/>
                  </a:lnTo>
                  <a:lnTo>
                    <a:pt x="824268" y="1811477"/>
                  </a:lnTo>
                  <a:lnTo>
                    <a:pt x="824268" y="1812010"/>
                  </a:lnTo>
                  <a:lnTo>
                    <a:pt x="824484" y="1812315"/>
                  </a:lnTo>
                  <a:lnTo>
                    <a:pt x="824801" y="1812798"/>
                  </a:lnTo>
                  <a:lnTo>
                    <a:pt x="825690" y="1812505"/>
                  </a:lnTo>
                  <a:lnTo>
                    <a:pt x="827303" y="1810689"/>
                  </a:lnTo>
                  <a:lnTo>
                    <a:pt x="828421" y="1809445"/>
                  </a:lnTo>
                  <a:close/>
                </a:path>
                <a:path w="1106804" h="2112009">
                  <a:moveTo>
                    <a:pt x="831405" y="884301"/>
                  </a:moveTo>
                  <a:lnTo>
                    <a:pt x="831138" y="884250"/>
                  </a:lnTo>
                  <a:lnTo>
                    <a:pt x="830300" y="884047"/>
                  </a:lnTo>
                  <a:lnTo>
                    <a:pt x="825576" y="885774"/>
                  </a:lnTo>
                  <a:lnTo>
                    <a:pt x="824204" y="886485"/>
                  </a:lnTo>
                  <a:lnTo>
                    <a:pt x="824369" y="887031"/>
                  </a:lnTo>
                  <a:lnTo>
                    <a:pt x="824420" y="887222"/>
                  </a:lnTo>
                  <a:lnTo>
                    <a:pt x="825322" y="887171"/>
                  </a:lnTo>
                  <a:lnTo>
                    <a:pt x="825804" y="887234"/>
                  </a:lnTo>
                  <a:lnTo>
                    <a:pt x="830249" y="885113"/>
                  </a:lnTo>
                  <a:lnTo>
                    <a:pt x="830834" y="884809"/>
                  </a:lnTo>
                  <a:lnTo>
                    <a:pt x="831405" y="884301"/>
                  </a:lnTo>
                  <a:close/>
                </a:path>
                <a:path w="1106804" h="2112009">
                  <a:moveTo>
                    <a:pt x="833170" y="1567840"/>
                  </a:moveTo>
                  <a:lnTo>
                    <a:pt x="826490" y="1574647"/>
                  </a:lnTo>
                  <a:lnTo>
                    <a:pt x="827024" y="1574304"/>
                  </a:lnTo>
                  <a:lnTo>
                    <a:pt x="828700" y="1573301"/>
                  </a:lnTo>
                  <a:lnTo>
                    <a:pt x="830478" y="1572145"/>
                  </a:lnTo>
                  <a:lnTo>
                    <a:pt x="832904" y="1568754"/>
                  </a:lnTo>
                  <a:lnTo>
                    <a:pt x="832967" y="1568323"/>
                  </a:lnTo>
                  <a:lnTo>
                    <a:pt x="833170" y="1567840"/>
                  </a:lnTo>
                  <a:close/>
                </a:path>
                <a:path w="1106804" h="2112009">
                  <a:moveTo>
                    <a:pt x="863790" y="1806435"/>
                  </a:moveTo>
                  <a:lnTo>
                    <a:pt x="863536" y="1806562"/>
                  </a:lnTo>
                  <a:lnTo>
                    <a:pt x="863396" y="1806740"/>
                  </a:lnTo>
                  <a:lnTo>
                    <a:pt x="863790" y="1806435"/>
                  </a:lnTo>
                  <a:close/>
                </a:path>
                <a:path w="1106804" h="2112009">
                  <a:moveTo>
                    <a:pt x="867181" y="1711960"/>
                  </a:moveTo>
                  <a:lnTo>
                    <a:pt x="866228" y="1712226"/>
                  </a:lnTo>
                  <a:lnTo>
                    <a:pt x="864984" y="1713458"/>
                  </a:lnTo>
                  <a:lnTo>
                    <a:pt x="863790" y="1715071"/>
                  </a:lnTo>
                  <a:lnTo>
                    <a:pt x="863015" y="1716074"/>
                  </a:lnTo>
                  <a:lnTo>
                    <a:pt x="862025" y="1717535"/>
                  </a:lnTo>
                  <a:lnTo>
                    <a:pt x="862926" y="1717078"/>
                  </a:lnTo>
                  <a:lnTo>
                    <a:pt x="863942" y="1716544"/>
                  </a:lnTo>
                  <a:lnTo>
                    <a:pt x="865441" y="1714893"/>
                  </a:lnTo>
                  <a:lnTo>
                    <a:pt x="866978" y="1712912"/>
                  </a:lnTo>
                  <a:lnTo>
                    <a:pt x="866990" y="1712442"/>
                  </a:lnTo>
                  <a:lnTo>
                    <a:pt x="867181" y="1711960"/>
                  </a:lnTo>
                  <a:close/>
                </a:path>
                <a:path w="1106804" h="2112009">
                  <a:moveTo>
                    <a:pt x="867549" y="1801660"/>
                  </a:moveTo>
                  <a:lnTo>
                    <a:pt x="866711" y="1801964"/>
                  </a:lnTo>
                  <a:lnTo>
                    <a:pt x="865162" y="1802523"/>
                  </a:lnTo>
                  <a:lnTo>
                    <a:pt x="862787" y="1805038"/>
                  </a:lnTo>
                  <a:lnTo>
                    <a:pt x="859828" y="1809242"/>
                  </a:lnTo>
                  <a:lnTo>
                    <a:pt x="861834" y="1807324"/>
                  </a:lnTo>
                  <a:lnTo>
                    <a:pt x="862304" y="1807146"/>
                  </a:lnTo>
                  <a:lnTo>
                    <a:pt x="863536" y="1806562"/>
                  </a:lnTo>
                  <a:lnTo>
                    <a:pt x="865187" y="1804403"/>
                  </a:lnTo>
                  <a:lnTo>
                    <a:pt x="865860" y="1803501"/>
                  </a:lnTo>
                  <a:lnTo>
                    <a:pt x="867549" y="1801660"/>
                  </a:lnTo>
                  <a:close/>
                </a:path>
                <a:path w="1106804" h="2112009">
                  <a:moveTo>
                    <a:pt x="882230" y="1694319"/>
                  </a:moveTo>
                  <a:lnTo>
                    <a:pt x="882218" y="1693976"/>
                  </a:lnTo>
                  <a:lnTo>
                    <a:pt x="881595" y="1694510"/>
                  </a:lnTo>
                  <a:lnTo>
                    <a:pt x="880922" y="1695069"/>
                  </a:lnTo>
                  <a:lnTo>
                    <a:pt x="879094" y="1697126"/>
                  </a:lnTo>
                  <a:lnTo>
                    <a:pt x="877824" y="1698637"/>
                  </a:lnTo>
                  <a:lnTo>
                    <a:pt x="877481" y="1699907"/>
                  </a:lnTo>
                  <a:lnTo>
                    <a:pt x="877722" y="1699882"/>
                  </a:lnTo>
                  <a:lnTo>
                    <a:pt x="877887" y="1699742"/>
                  </a:lnTo>
                  <a:lnTo>
                    <a:pt x="879627" y="1698142"/>
                  </a:lnTo>
                  <a:lnTo>
                    <a:pt x="881126" y="1696415"/>
                  </a:lnTo>
                  <a:lnTo>
                    <a:pt x="882230" y="1694319"/>
                  </a:lnTo>
                  <a:close/>
                </a:path>
                <a:path w="1106804" h="2112009">
                  <a:moveTo>
                    <a:pt x="892987" y="1506550"/>
                  </a:moveTo>
                  <a:lnTo>
                    <a:pt x="892771" y="1506664"/>
                  </a:lnTo>
                  <a:lnTo>
                    <a:pt x="892949" y="1506639"/>
                  </a:lnTo>
                  <a:close/>
                </a:path>
                <a:path w="1106804" h="2112009">
                  <a:moveTo>
                    <a:pt x="895273" y="1506283"/>
                  </a:moveTo>
                  <a:lnTo>
                    <a:pt x="894613" y="1506308"/>
                  </a:lnTo>
                  <a:lnTo>
                    <a:pt x="893787" y="1506524"/>
                  </a:lnTo>
                  <a:lnTo>
                    <a:pt x="892949" y="1506639"/>
                  </a:lnTo>
                  <a:lnTo>
                    <a:pt x="892289" y="1508683"/>
                  </a:lnTo>
                  <a:lnTo>
                    <a:pt x="892111" y="1509433"/>
                  </a:lnTo>
                  <a:lnTo>
                    <a:pt x="889673" y="1511757"/>
                  </a:lnTo>
                  <a:lnTo>
                    <a:pt x="890905" y="1511363"/>
                  </a:lnTo>
                  <a:lnTo>
                    <a:pt x="891159" y="1511300"/>
                  </a:lnTo>
                  <a:lnTo>
                    <a:pt x="892759" y="1509458"/>
                  </a:lnTo>
                  <a:lnTo>
                    <a:pt x="895273" y="1506283"/>
                  </a:lnTo>
                  <a:close/>
                </a:path>
                <a:path w="1106804" h="2112009">
                  <a:moveTo>
                    <a:pt x="896302" y="1901177"/>
                  </a:moveTo>
                  <a:lnTo>
                    <a:pt x="888771" y="1909216"/>
                  </a:lnTo>
                  <a:lnTo>
                    <a:pt x="888352" y="1909864"/>
                  </a:lnTo>
                  <a:lnTo>
                    <a:pt x="890282" y="1907984"/>
                  </a:lnTo>
                  <a:lnTo>
                    <a:pt x="892187" y="1905800"/>
                  </a:lnTo>
                  <a:lnTo>
                    <a:pt x="894143" y="1903615"/>
                  </a:lnTo>
                  <a:lnTo>
                    <a:pt x="895007" y="1902587"/>
                  </a:lnTo>
                  <a:lnTo>
                    <a:pt x="896302" y="1901177"/>
                  </a:lnTo>
                  <a:close/>
                </a:path>
                <a:path w="1106804" h="2112009">
                  <a:moveTo>
                    <a:pt x="901712" y="761619"/>
                  </a:moveTo>
                  <a:lnTo>
                    <a:pt x="900925" y="761377"/>
                  </a:lnTo>
                  <a:lnTo>
                    <a:pt x="900036" y="761288"/>
                  </a:lnTo>
                  <a:lnTo>
                    <a:pt x="899020" y="761288"/>
                  </a:lnTo>
                  <a:lnTo>
                    <a:pt x="897928" y="761276"/>
                  </a:lnTo>
                  <a:lnTo>
                    <a:pt x="897051" y="761606"/>
                  </a:lnTo>
                  <a:lnTo>
                    <a:pt x="897204" y="761949"/>
                  </a:lnTo>
                  <a:lnTo>
                    <a:pt x="897458" y="762406"/>
                  </a:lnTo>
                  <a:lnTo>
                    <a:pt x="898169" y="762711"/>
                  </a:lnTo>
                  <a:lnTo>
                    <a:pt x="900468" y="762355"/>
                  </a:lnTo>
                  <a:lnTo>
                    <a:pt x="900811" y="762088"/>
                  </a:lnTo>
                  <a:lnTo>
                    <a:pt x="901712" y="761619"/>
                  </a:lnTo>
                  <a:close/>
                </a:path>
                <a:path w="1106804" h="2112009">
                  <a:moveTo>
                    <a:pt x="903490" y="835418"/>
                  </a:moveTo>
                  <a:lnTo>
                    <a:pt x="901839" y="835253"/>
                  </a:lnTo>
                  <a:lnTo>
                    <a:pt x="901255" y="835190"/>
                  </a:lnTo>
                  <a:lnTo>
                    <a:pt x="899312" y="835596"/>
                  </a:lnTo>
                  <a:lnTo>
                    <a:pt x="896772" y="836409"/>
                  </a:lnTo>
                  <a:lnTo>
                    <a:pt x="896378" y="836942"/>
                  </a:lnTo>
                  <a:lnTo>
                    <a:pt x="896962" y="837158"/>
                  </a:lnTo>
                  <a:lnTo>
                    <a:pt x="898118" y="837552"/>
                  </a:lnTo>
                  <a:lnTo>
                    <a:pt x="900734" y="837145"/>
                  </a:lnTo>
                  <a:lnTo>
                    <a:pt x="902931" y="836968"/>
                  </a:lnTo>
                  <a:lnTo>
                    <a:pt x="902931" y="837120"/>
                  </a:lnTo>
                  <a:lnTo>
                    <a:pt x="903287" y="836917"/>
                  </a:lnTo>
                  <a:lnTo>
                    <a:pt x="902944" y="836942"/>
                  </a:lnTo>
                  <a:lnTo>
                    <a:pt x="903008" y="836256"/>
                  </a:lnTo>
                  <a:lnTo>
                    <a:pt x="903490" y="835418"/>
                  </a:lnTo>
                  <a:close/>
                </a:path>
                <a:path w="1106804" h="2112009">
                  <a:moveTo>
                    <a:pt x="907961" y="759371"/>
                  </a:moveTo>
                  <a:lnTo>
                    <a:pt x="907605" y="759409"/>
                  </a:lnTo>
                  <a:lnTo>
                    <a:pt x="907961" y="759371"/>
                  </a:lnTo>
                  <a:close/>
                </a:path>
                <a:path w="1106804" h="2112009">
                  <a:moveTo>
                    <a:pt x="918476" y="757174"/>
                  </a:moveTo>
                  <a:lnTo>
                    <a:pt x="916965" y="756640"/>
                  </a:lnTo>
                  <a:lnTo>
                    <a:pt x="914234" y="757542"/>
                  </a:lnTo>
                  <a:lnTo>
                    <a:pt x="911936" y="758126"/>
                  </a:lnTo>
                  <a:lnTo>
                    <a:pt x="907961" y="759371"/>
                  </a:lnTo>
                  <a:lnTo>
                    <a:pt x="911377" y="758952"/>
                  </a:lnTo>
                  <a:lnTo>
                    <a:pt x="913511" y="758710"/>
                  </a:lnTo>
                  <a:lnTo>
                    <a:pt x="915644" y="758647"/>
                  </a:lnTo>
                  <a:lnTo>
                    <a:pt x="917994" y="757529"/>
                  </a:lnTo>
                  <a:lnTo>
                    <a:pt x="918273" y="757402"/>
                  </a:lnTo>
                  <a:lnTo>
                    <a:pt x="918476" y="757174"/>
                  </a:lnTo>
                  <a:close/>
                </a:path>
                <a:path w="1106804" h="2112009">
                  <a:moveTo>
                    <a:pt x="961237" y="1527606"/>
                  </a:moveTo>
                  <a:lnTo>
                    <a:pt x="961161" y="1527378"/>
                  </a:lnTo>
                  <a:lnTo>
                    <a:pt x="960843" y="1527467"/>
                  </a:lnTo>
                  <a:lnTo>
                    <a:pt x="960589" y="1527695"/>
                  </a:lnTo>
                  <a:lnTo>
                    <a:pt x="956729" y="1531480"/>
                  </a:lnTo>
                  <a:lnTo>
                    <a:pt x="956056" y="1532470"/>
                  </a:lnTo>
                  <a:lnTo>
                    <a:pt x="955205" y="1533550"/>
                  </a:lnTo>
                  <a:lnTo>
                    <a:pt x="955167" y="1534236"/>
                  </a:lnTo>
                  <a:lnTo>
                    <a:pt x="955890" y="1533588"/>
                  </a:lnTo>
                  <a:lnTo>
                    <a:pt x="956729" y="1532674"/>
                  </a:lnTo>
                  <a:lnTo>
                    <a:pt x="960920" y="1528191"/>
                  </a:lnTo>
                  <a:lnTo>
                    <a:pt x="961237" y="1527606"/>
                  </a:lnTo>
                  <a:close/>
                </a:path>
                <a:path w="1106804" h="2112009">
                  <a:moveTo>
                    <a:pt x="967752" y="1586941"/>
                  </a:moveTo>
                  <a:lnTo>
                    <a:pt x="965898" y="1586839"/>
                  </a:lnTo>
                  <a:lnTo>
                    <a:pt x="962571" y="1590548"/>
                  </a:lnTo>
                  <a:lnTo>
                    <a:pt x="959434" y="1593875"/>
                  </a:lnTo>
                  <a:lnTo>
                    <a:pt x="959739" y="1593621"/>
                  </a:lnTo>
                  <a:lnTo>
                    <a:pt x="961644" y="1593659"/>
                  </a:lnTo>
                  <a:lnTo>
                    <a:pt x="964831" y="1589900"/>
                  </a:lnTo>
                  <a:lnTo>
                    <a:pt x="967752" y="1586941"/>
                  </a:lnTo>
                  <a:close/>
                </a:path>
                <a:path w="1106804" h="2112009">
                  <a:moveTo>
                    <a:pt x="968197" y="1586471"/>
                  </a:moveTo>
                  <a:lnTo>
                    <a:pt x="968057" y="1586623"/>
                  </a:lnTo>
                  <a:lnTo>
                    <a:pt x="967905" y="1586788"/>
                  </a:lnTo>
                  <a:lnTo>
                    <a:pt x="967752" y="1586928"/>
                  </a:lnTo>
                  <a:lnTo>
                    <a:pt x="967930" y="1586852"/>
                  </a:lnTo>
                  <a:lnTo>
                    <a:pt x="968197" y="1586471"/>
                  </a:lnTo>
                  <a:close/>
                </a:path>
                <a:path w="1106804" h="2112009">
                  <a:moveTo>
                    <a:pt x="989990" y="745617"/>
                  </a:moveTo>
                  <a:lnTo>
                    <a:pt x="988872" y="745515"/>
                  </a:lnTo>
                  <a:lnTo>
                    <a:pt x="987920" y="745337"/>
                  </a:lnTo>
                  <a:lnTo>
                    <a:pt x="984948" y="745490"/>
                  </a:lnTo>
                  <a:lnTo>
                    <a:pt x="982929" y="745032"/>
                  </a:lnTo>
                  <a:lnTo>
                    <a:pt x="981113" y="746315"/>
                  </a:lnTo>
                  <a:lnTo>
                    <a:pt x="979995" y="747102"/>
                  </a:lnTo>
                  <a:lnTo>
                    <a:pt x="982738" y="747026"/>
                  </a:lnTo>
                  <a:lnTo>
                    <a:pt x="986485" y="746721"/>
                  </a:lnTo>
                  <a:lnTo>
                    <a:pt x="988326" y="746302"/>
                  </a:lnTo>
                  <a:lnTo>
                    <a:pt x="989990" y="745617"/>
                  </a:lnTo>
                  <a:close/>
                </a:path>
                <a:path w="1106804" h="2112009">
                  <a:moveTo>
                    <a:pt x="990155" y="745629"/>
                  </a:moveTo>
                  <a:lnTo>
                    <a:pt x="990015" y="745604"/>
                  </a:lnTo>
                  <a:lnTo>
                    <a:pt x="990155" y="745629"/>
                  </a:lnTo>
                  <a:close/>
                </a:path>
                <a:path w="1106804" h="2112009">
                  <a:moveTo>
                    <a:pt x="1027620" y="1592262"/>
                  </a:moveTo>
                  <a:lnTo>
                    <a:pt x="1027404" y="1591716"/>
                  </a:lnTo>
                  <a:lnTo>
                    <a:pt x="1027150" y="1591170"/>
                  </a:lnTo>
                  <a:lnTo>
                    <a:pt x="1025664" y="1592541"/>
                  </a:lnTo>
                  <a:lnTo>
                    <a:pt x="1024293" y="1593938"/>
                  </a:lnTo>
                  <a:lnTo>
                    <a:pt x="1023010" y="1595539"/>
                  </a:lnTo>
                  <a:lnTo>
                    <a:pt x="1021981" y="1597101"/>
                  </a:lnTo>
                  <a:lnTo>
                    <a:pt x="1022616" y="1597215"/>
                  </a:lnTo>
                  <a:lnTo>
                    <a:pt x="1022921" y="1597279"/>
                  </a:lnTo>
                  <a:lnTo>
                    <a:pt x="1024242" y="1596275"/>
                  </a:lnTo>
                  <a:lnTo>
                    <a:pt x="1025093" y="1595412"/>
                  </a:lnTo>
                  <a:lnTo>
                    <a:pt x="1026579" y="1593938"/>
                  </a:lnTo>
                  <a:lnTo>
                    <a:pt x="1027620" y="1592262"/>
                  </a:lnTo>
                  <a:close/>
                </a:path>
                <a:path w="1106804" h="2112009">
                  <a:moveTo>
                    <a:pt x="1028471" y="735558"/>
                  </a:moveTo>
                  <a:lnTo>
                    <a:pt x="1026617" y="735520"/>
                  </a:lnTo>
                  <a:lnTo>
                    <a:pt x="1023124" y="735711"/>
                  </a:lnTo>
                  <a:lnTo>
                    <a:pt x="1021537" y="735774"/>
                  </a:lnTo>
                  <a:lnTo>
                    <a:pt x="1018933" y="736993"/>
                  </a:lnTo>
                  <a:lnTo>
                    <a:pt x="1020660" y="736981"/>
                  </a:lnTo>
                  <a:lnTo>
                    <a:pt x="1020927" y="737273"/>
                  </a:lnTo>
                  <a:lnTo>
                    <a:pt x="1021829" y="738352"/>
                  </a:lnTo>
                  <a:lnTo>
                    <a:pt x="1025220" y="737044"/>
                  </a:lnTo>
                  <a:lnTo>
                    <a:pt x="1027874" y="736473"/>
                  </a:lnTo>
                  <a:lnTo>
                    <a:pt x="1027430" y="736561"/>
                  </a:lnTo>
                  <a:lnTo>
                    <a:pt x="1028471" y="735558"/>
                  </a:lnTo>
                  <a:close/>
                </a:path>
                <a:path w="1106804" h="2112009">
                  <a:moveTo>
                    <a:pt x="1045057" y="867410"/>
                  </a:moveTo>
                  <a:lnTo>
                    <a:pt x="1043940" y="867321"/>
                  </a:lnTo>
                  <a:lnTo>
                    <a:pt x="1043152" y="867270"/>
                  </a:lnTo>
                  <a:lnTo>
                    <a:pt x="1041425" y="867498"/>
                  </a:lnTo>
                  <a:lnTo>
                    <a:pt x="1037767" y="868426"/>
                  </a:lnTo>
                  <a:lnTo>
                    <a:pt x="1037336" y="869048"/>
                  </a:lnTo>
                  <a:lnTo>
                    <a:pt x="1038098" y="869416"/>
                  </a:lnTo>
                  <a:lnTo>
                    <a:pt x="1038593" y="869632"/>
                  </a:lnTo>
                  <a:lnTo>
                    <a:pt x="1039672" y="869683"/>
                  </a:lnTo>
                  <a:lnTo>
                    <a:pt x="1040472" y="869810"/>
                  </a:lnTo>
                  <a:lnTo>
                    <a:pt x="1042949" y="868502"/>
                  </a:lnTo>
                  <a:lnTo>
                    <a:pt x="1044028" y="867981"/>
                  </a:lnTo>
                  <a:lnTo>
                    <a:pt x="1045057" y="867410"/>
                  </a:lnTo>
                  <a:close/>
                </a:path>
                <a:path w="1106804" h="2112009">
                  <a:moveTo>
                    <a:pt x="1071079" y="1457134"/>
                  </a:moveTo>
                  <a:lnTo>
                    <a:pt x="1070902" y="1457236"/>
                  </a:lnTo>
                  <a:lnTo>
                    <a:pt x="1071079" y="1457134"/>
                  </a:lnTo>
                  <a:close/>
                </a:path>
                <a:path w="1106804" h="2112009">
                  <a:moveTo>
                    <a:pt x="1071880" y="1469745"/>
                  </a:moveTo>
                  <a:lnTo>
                    <a:pt x="1071829" y="1469174"/>
                  </a:lnTo>
                  <a:lnTo>
                    <a:pt x="1069746" y="1470837"/>
                  </a:lnTo>
                  <a:lnTo>
                    <a:pt x="1067473" y="1472653"/>
                  </a:lnTo>
                  <a:lnTo>
                    <a:pt x="1065695" y="1475193"/>
                  </a:lnTo>
                  <a:lnTo>
                    <a:pt x="1071333" y="1470266"/>
                  </a:lnTo>
                  <a:lnTo>
                    <a:pt x="1071880" y="1469745"/>
                  </a:lnTo>
                  <a:close/>
                </a:path>
                <a:path w="1106804" h="2112009">
                  <a:moveTo>
                    <a:pt x="1073264" y="1451610"/>
                  </a:moveTo>
                  <a:lnTo>
                    <a:pt x="1072603" y="1452206"/>
                  </a:lnTo>
                  <a:lnTo>
                    <a:pt x="1072045" y="1452714"/>
                  </a:lnTo>
                  <a:lnTo>
                    <a:pt x="1071245" y="1453642"/>
                  </a:lnTo>
                  <a:lnTo>
                    <a:pt x="1068425" y="1457706"/>
                  </a:lnTo>
                  <a:lnTo>
                    <a:pt x="1069047" y="1458099"/>
                  </a:lnTo>
                  <a:lnTo>
                    <a:pt x="1070927" y="1457172"/>
                  </a:lnTo>
                  <a:lnTo>
                    <a:pt x="1072743" y="1452892"/>
                  </a:lnTo>
                  <a:lnTo>
                    <a:pt x="1073150" y="1452067"/>
                  </a:lnTo>
                  <a:lnTo>
                    <a:pt x="1073264" y="1451610"/>
                  </a:lnTo>
                  <a:close/>
                </a:path>
                <a:path w="1106804" h="2112009">
                  <a:moveTo>
                    <a:pt x="1106741" y="1413662"/>
                  </a:moveTo>
                  <a:lnTo>
                    <a:pt x="1105801" y="1413522"/>
                  </a:lnTo>
                  <a:lnTo>
                    <a:pt x="1105611" y="1413484"/>
                  </a:lnTo>
                  <a:lnTo>
                    <a:pt x="1104658" y="1414411"/>
                  </a:lnTo>
                  <a:lnTo>
                    <a:pt x="1104036" y="1414894"/>
                  </a:lnTo>
                  <a:lnTo>
                    <a:pt x="1102626" y="1416532"/>
                  </a:lnTo>
                  <a:lnTo>
                    <a:pt x="1101559" y="1418031"/>
                  </a:lnTo>
                  <a:lnTo>
                    <a:pt x="1101928" y="1418551"/>
                  </a:lnTo>
                  <a:lnTo>
                    <a:pt x="1103223" y="1417535"/>
                  </a:lnTo>
                  <a:lnTo>
                    <a:pt x="1104925" y="1415554"/>
                  </a:lnTo>
                  <a:lnTo>
                    <a:pt x="1106741" y="1413662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3" name="object 503"/>
            <p:cNvSpPr/>
            <p:nvPr/>
          </p:nvSpPr>
          <p:spPr>
            <a:xfrm>
              <a:off x="11690324" y="8614873"/>
              <a:ext cx="1122680" cy="2011045"/>
            </a:xfrm>
            <a:custGeom>
              <a:avLst/>
              <a:gdLst/>
              <a:ahLst/>
              <a:cxnLst/>
              <a:rect l="l" t="t" r="r" b="b"/>
              <a:pathLst>
                <a:path w="1122679" h="2011045">
                  <a:moveTo>
                    <a:pt x="7899" y="1225334"/>
                  </a:moveTo>
                  <a:lnTo>
                    <a:pt x="6565" y="1224800"/>
                  </a:lnTo>
                  <a:lnTo>
                    <a:pt x="5181" y="1225080"/>
                  </a:lnTo>
                  <a:lnTo>
                    <a:pt x="2095" y="1226045"/>
                  </a:lnTo>
                  <a:lnTo>
                    <a:pt x="63" y="1226985"/>
                  </a:lnTo>
                  <a:lnTo>
                    <a:pt x="0" y="1228064"/>
                  </a:lnTo>
                  <a:lnTo>
                    <a:pt x="3543" y="1226883"/>
                  </a:lnTo>
                  <a:lnTo>
                    <a:pt x="5118" y="1226185"/>
                  </a:lnTo>
                  <a:lnTo>
                    <a:pt x="7899" y="1225334"/>
                  </a:lnTo>
                  <a:close/>
                </a:path>
                <a:path w="1122679" h="2011045">
                  <a:moveTo>
                    <a:pt x="23342" y="1138466"/>
                  </a:moveTo>
                  <a:lnTo>
                    <a:pt x="18821" y="1139571"/>
                  </a:lnTo>
                  <a:lnTo>
                    <a:pt x="17957" y="1140066"/>
                  </a:lnTo>
                  <a:lnTo>
                    <a:pt x="18122" y="1140333"/>
                  </a:lnTo>
                  <a:lnTo>
                    <a:pt x="18364" y="1140739"/>
                  </a:lnTo>
                  <a:lnTo>
                    <a:pt x="19799" y="1140218"/>
                  </a:lnTo>
                  <a:lnTo>
                    <a:pt x="21056" y="1139710"/>
                  </a:lnTo>
                  <a:lnTo>
                    <a:pt x="21793" y="1139393"/>
                  </a:lnTo>
                  <a:lnTo>
                    <a:pt x="22479" y="1138948"/>
                  </a:lnTo>
                  <a:lnTo>
                    <a:pt x="23342" y="1138466"/>
                  </a:lnTo>
                  <a:close/>
                </a:path>
                <a:path w="1122679" h="2011045">
                  <a:moveTo>
                    <a:pt x="42456" y="1228788"/>
                  </a:moveTo>
                  <a:lnTo>
                    <a:pt x="36601" y="1231493"/>
                  </a:lnTo>
                  <a:lnTo>
                    <a:pt x="36931" y="1232077"/>
                  </a:lnTo>
                  <a:lnTo>
                    <a:pt x="38620" y="1231595"/>
                  </a:lnTo>
                  <a:lnTo>
                    <a:pt x="39547" y="1231303"/>
                  </a:lnTo>
                  <a:lnTo>
                    <a:pt x="41440" y="1230363"/>
                  </a:lnTo>
                  <a:lnTo>
                    <a:pt x="42456" y="1228788"/>
                  </a:lnTo>
                  <a:close/>
                </a:path>
                <a:path w="1122679" h="2011045">
                  <a:moveTo>
                    <a:pt x="54470" y="810387"/>
                  </a:moveTo>
                  <a:lnTo>
                    <a:pt x="54013" y="809777"/>
                  </a:lnTo>
                  <a:lnTo>
                    <a:pt x="52578" y="811060"/>
                  </a:lnTo>
                  <a:lnTo>
                    <a:pt x="51130" y="812469"/>
                  </a:lnTo>
                  <a:lnTo>
                    <a:pt x="50647" y="813130"/>
                  </a:lnTo>
                  <a:lnTo>
                    <a:pt x="49618" y="814349"/>
                  </a:lnTo>
                  <a:lnTo>
                    <a:pt x="50203" y="814692"/>
                  </a:lnTo>
                  <a:lnTo>
                    <a:pt x="51498" y="813739"/>
                  </a:lnTo>
                  <a:lnTo>
                    <a:pt x="53555" y="811657"/>
                  </a:lnTo>
                  <a:lnTo>
                    <a:pt x="54470" y="810387"/>
                  </a:lnTo>
                  <a:close/>
                </a:path>
                <a:path w="1122679" h="2011045">
                  <a:moveTo>
                    <a:pt x="70891" y="752335"/>
                  </a:moveTo>
                  <a:lnTo>
                    <a:pt x="69646" y="753249"/>
                  </a:lnTo>
                  <a:lnTo>
                    <a:pt x="68008" y="754913"/>
                  </a:lnTo>
                  <a:lnTo>
                    <a:pt x="66090" y="757097"/>
                  </a:lnTo>
                  <a:lnTo>
                    <a:pt x="67030" y="756856"/>
                  </a:lnTo>
                  <a:lnTo>
                    <a:pt x="67589" y="756716"/>
                  </a:lnTo>
                  <a:lnTo>
                    <a:pt x="68427" y="756208"/>
                  </a:lnTo>
                  <a:lnTo>
                    <a:pt x="69138" y="755878"/>
                  </a:lnTo>
                  <a:lnTo>
                    <a:pt x="69710" y="754989"/>
                  </a:lnTo>
                  <a:lnTo>
                    <a:pt x="70739" y="753694"/>
                  </a:lnTo>
                  <a:lnTo>
                    <a:pt x="70891" y="752335"/>
                  </a:lnTo>
                  <a:close/>
                </a:path>
                <a:path w="1122679" h="2011045">
                  <a:moveTo>
                    <a:pt x="81013" y="590143"/>
                  </a:moveTo>
                  <a:lnTo>
                    <a:pt x="80975" y="590016"/>
                  </a:lnTo>
                  <a:lnTo>
                    <a:pt x="80784" y="590270"/>
                  </a:lnTo>
                  <a:lnTo>
                    <a:pt x="81013" y="590143"/>
                  </a:lnTo>
                  <a:close/>
                </a:path>
                <a:path w="1122679" h="2011045">
                  <a:moveTo>
                    <a:pt x="85877" y="586587"/>
                  </a:moveTo>
                  <a:lnTo>
                    <a:pt x="83705" y="588619"/>
                  </a:lnTo>
                  <a:lnTo>
                    <a:pt x="82435" y="589356"/>
                  </a:lnTo>
                  <a:lnTo>
                    <a:pt x="81013" y="590143"/>
                  </a:lnTo>
                  <a:lnTo>
                    <a:pt x="81076" y="590334"/>
                  </a:lnTo>
                  <a:lnTo>
                    <a:pt x="80594" y="592023"/>
                  </a:lnTo>
                  <a:lnTo>
                    <a:pt x="81597" y="591794"/>
                  </a:lnTo>
                  <a:lnTo>
                    <a:pt x="84074" y="589686"/>
                  </a:lnTo>
                  <a:lnTo>
                    <a:pt x="84607" y="589216"/>
                  </a:lnTo>
                  <a:lnTo>
                    <a:pt x="85686" y="588022"/>
                  </a:lnTo>
                  <a:lnTo>
                    <a:pt x="85877" y="586587"/>
                  </a:lnTo>
                  <a:close/>
                </a:path>
                <a:path w="1122679" h="2011045">
                  <a:moveTo>
                    <a:pt x="94805" y="678091"/>
                  </a:moveTo>
                  <a:lnTo>
                    <a:pt x="94564" y="678218"/>
                  </a:lnTo>
                  <a:lnTo>
                    <a:pt x="94234" y="678662"/>
                  </a:lnTo>
                  <a:lnTo>
                    <a:pt x="94449" y="678408"/>
                  </a:lnTo>
                  <a:lnTo>
                    <a:pt x="94602" y="678319"/>
                  </a:lnTo>
                  <a:lnTo>
                    <a:pt x="94805" y="678091"/>
                  </a:lnTo>
                  <a:close/>
                </a:path>
                <a:path w="1122679" h="2011045">
                  <a:moveTo>
                    <a:pt x="101739" y="673201"/>
                  </a:moveTo>
                  <a:lnTo>
                    <a:pt x="100711" y="673531"/>
                  </a:lnTo>
                  <a:lnTo>
                    <a:pt x="99060" y="674065"/>
                  </a:lnTo>
                  <a:lnTo>
                    <a:pt x="97142" y="675513"/>
                  </a:lnTo>
                  <a:lnTo>
                    <a:pt x="94805" y="678091"/>
                  </a:lnTo>
                  <a:lnTo>
                    <a:pt x="99314" y="675741"/>
                  </a:lnTo>
                  <a:lnTo>
                    <a:pt x="99707" y="675525"/>
                  </a:lnTo>
                  <a:lnTo>
                    <a:pt x="100723" y="674522"/>
                  </a:lnTo>
                  <a:lnTo>
                    <a:pt x="101739" y="673201"/>
                  </a:lnTo>
                  <a:close/>
                </a:path>
                <a:path w="1122679" h="2011045">
                  <a:moveTo>
                    <a:pt x="117246" y="711034"/>
                  </a:moveTo>
                  <a:lnTo>
                    <a:pt x="116827" y="710895"/>
                  </a:lnTo>
                  <a:lnTo>
                    <a:pt x="115531" y="711720"/>
                  </a:lnTo>
                  <a:lnTo>
                    <a:pt x="114719" y="712863"/>
                  </a:lnTo>
                  <a:lnTo>
                    <a:pt x="114287" y="713689"/>
                  </a:lnTo>
                  <a:lnTo>
                    <a:pt x="113741" y="714603"/>
                  </a:lnTo>
                  <a:lnTo>
                    <a:pt x="114490" y="714044"/>
                  </a:lnTo>
                  <a:lnTo>
                    <a:pt x="115163" y="713638"/>
                  </a:lnTo>
                  <a:lnTo>
                    <a:pt x="116471" y="712152"/>
                  </a:lnTo>
                  <a:lnTo>
                    <a:pt x="117246" y="711034"/>
                  </a:lnTo>
                  <a:close/>
                </a:path>
                <a:path w="1122679" h="2011045">
                  <a:moveTo>
                    <a:pt x="144526" y="720572"/>
                  </a:moveTo>
                  <a:lnTo>
                    <a:pt x="143078" y="721055"/>
                  </a:lnTo>
                  <a:lnTo>
                    <a:pt x="141363" y="722617"/>
                  </a:lnTo>
                  <a:lnTo>
                    <a:pt x="139674" y="724331"/>
                  </a:lnTo>
                  <a:lnTo>
                    <a:pt x="139141" y="724827"/>
                  </a:lnTo>
                  <a:lnTo>
                    <a:pt x="138290" y="726046"/>
                  </a:lnTo>
                  <a:lnTo>
                    <a:pt x="138341" y="726173"/>
                  </a:lnTo>
                  <a:lnTo>
                    <a:pt x="138760" y="726909"/>
                  </a:lnTo>
                  <a:lnTo>
                    <a:pt x="140512" y="725258"/>
                  </a:lnTo>
                  <a:lnTo>
                    <a:pt x="143040" y="722566"/>
                  </a:lnTo>
                  <a:lnTo>
                    <a:pt x="143725" y="721575"/>
                  </a:lnTo>
                  <a:lnTo>
                    <a:pt x="144526" y="720572"/>
                  </a:lnTo>
                  <a:close/>
                </a:path>
                <a:path w="1122679" h="2011045">
                  <a:moveTo>
                    <a:pt x="167754" y="622325"/>
                  </a:moveTo>
                  <a:lnTo>
                    <a:pt x="167551" y="621792"/>
                  </a:lnTo>
                  <a:lnTo>
                    <a:pt x="166547" y="622515"/>
                  </a:lnTo>
                  <a:lnTo>
                    <a:pt x="165620" y="623316"/>
                  </a:lnTo>
                  <a:lnTo>
                    <a:pt x="164528" y="624255"/>
                  </a:lnTo>
                  <a:lnTo>
                    <a:pt x="163677" y="625373"/>
                  </a:lnTo>
                  <a:lnTo>
                    <a:pt x="163880" y="625792"/>
                  </a:lnTo>
                  <a:lnTo>
                    <a:pt x="163957" y="625944"/>
                  </a:lnTo>
                  <a:lnTo>
                    <a:pt x="164769" y="625538"/>
                  </a:lnTo>
                  <a:lnTo>
                    <a:pt x="165214" y="625106"/>
                  </a:lnTo>
                  <a:lnTo>
                    <a:pt x="166052" y="624179"/>
                  </a:lnTo>
                  <a:lnTo>
                    <a:pt x="166979" y="623176"/>
                  </a:lnTo>
                  <a:lnTo>
                    <a:pt x="167754" y="622325"/>
                  </a:lnTo>
                  <a:close/>
                </a:path>
                <a:path w="1122679" h="2011045">
                  <a:moveTo>
                    <a:pt x="187375" y="857694"/>
                  </a:moveTo>
                  <a:lnTo>
                    <a:pt x="187223" y="857770"/>
                  </a:lnTo>
                  <a:lnTo>
                    <a:pt x="187083" y="857961"/>
                  </a:lnTo>
                  <a:lnTo>
                    <a:pt x="186944" y="858012"/>
                  </a:lnTo>
                  <a:lnTo>
                    <a:pt x="186855" y="858266"/>
                  </a:lnTo>
                  <a:lnTo>
                    <a:pt x="187032" y="858062"/>
                  </a:lnTo>
                  <a:lnTo>
                    <a:pt x="187198" y="857897"/>
                  </a:lnTo>
                  <a:lnTo>
                    <a:pt x="187375" y="857694"/>
                  </a:lnTo>
                  <a:close/>
                </a:path>
                <a:path w="1122679" h="2011045">
                  <a:moveTo>
                    <a:pt x="195160" y="850658"/>
                  </a:moveTo>
                  <a:lnTo>
                    <a:pt x="192659" y="851865"/>
                  </a:lnTo>
                  <a:lnTo>
                    <a:pt x="190004" y="854722"/>
                  </a:lnTo>
                  <a:lnTo>
                    <a:pt x="187375" y="857694"/>
                  </a:lnTo>
                  <a:lnTo>
                    <a:pt x="189852" y="856500"/>
                  </a:lnTo>
                  <a:lnTo>
                    <a:pt x="192506" y="853655"/>
                  </a:lnTo>
                  <a:lnTo>
                    <a:pt x="195160" y="850658"/>
                  </a:lnTo>
                  <a:close/>
                </a:path>
                <a:path w="1122679" h="2011045">
                  <a:moveTo>
                    <a:pt x="195541" y="850252"/>
                  </a:moveTo>
                  <a:lnTo>
                    <a:pt x="195427" y="850404"/>
                  </a:lnTo>
                  <a:lnTo>
                    <a:pt x="195160" y="850658"/>
                  </a:lnTo>
                  <a:lnTo>
                    <a:pt x="195364" y="850493"/>
                  </a:lnTo>
                  <a:lnTo>
                    <a:pt x="195541" y="850252"/>
                  </a:lnTo>
                  <a:close/>
                </a:path>
                <a:path w="1122679" h="2011045">
                  <a:moveTo>
                    <a:pt x="211188" y="511200"/>
                  </a:moveTo>
                  <a:lnTo>
                    <a:pt x="211048" y="511289"/>
                  </a:lnTo>
                  <a:lnTo>
                    <a:pt x="210908" y="511378"/>
                  </a:lnTo>
                  <a:lnTo>
                    <a:pt x="210769" y="511479"/>
                  </a:lnTo>
                  <a:lnTo>
                    <a:pt x="210553" y="511822"/>
                  </a:lnTo>
                  <a:lnTo>
                    <a:pt x="211188" y="511200"/>
                  </a:lnTo>
                  <a:close/>
                </a:path>
                <a:path w="1122679" h="2011045">
                  <a:moveTo>
                    <a:pt x="216560" y="506539"/>
                  </a:moveTo>
                  <a:lnTo>
                    <a:pt x="215925" y="506615"/>
                  </a:lnTo>
                  <a:lnTo>
                    <a:pt x="215607" y="506907"/>
                  </a:lnTo>
                  <a:lnTo>
                    <a:pt x="211188" y="511200"/>
                  </a:lnTo>
                  <a:lnTo>
                    <a:pt x="215099" y="508685"/>
                  </a:lnTo>
                  <a:lnTo>
                    <a:pt x="215341" y="508533"/>
                  </a:lnTo>
                  <a:lnTo>
                    <a:pt x="216293" y="507225"/>
                  </a:lnTo>
                  <a:lnTo>
                    <a:pt x="216471" y="506831"/>
                  </a:lnTo>
                  <a:lnTo>
                    <a:pt x="216560" y="506539"/>
                  </a:lnTo>
                  <a:close/>
                </a:path>
                <a:path w="1122679" h="2011045">
                  <a:moveTo>
                    <a:pt x="254342" y="653757"/>
                  </a:moveTo>
                  <a:lnTo>
                    <a:pt x="254190" y="652983"/>
                  </a:lnTo>
                  <a:lnTo>
                    <a:pt x="253326" y="653161"/>
                  </a:lnTo>
                  <a:lnTo>
                    <a:pt x="250647" y="655421"/>
                  </a:lnTo>
                  <a:lnTo>
                    <a:pt x="250164" y="656386"/>
                  </a:lnTo>
                  <a:lnTo>
                    <a:pt x="250050" y="657034"/>
                  </a:lnTo>
                  <a:lnTo>
                    <a:pt x="250317" y="657631"/>
                  </a:lnTo>
                  <a:lnTo>
                    <a:pt x="251587" y="656678"/>
                  </a:lnTo>
                  <a:lnTo>
                    <a:pt x="252984" y="655408"/>
                  </a:lnTo>
                  <a:lnTo>
                    <a:pt x="253453" y="654977"/>
                  </a:lnTo>
                  <a:lnTo>
                    <a:pt x="254342" y="653757"/>
                  </a:lnTo>
                  <a:close/>
                </a:path>
                <a:path w="1122679" h="2011045">
                  <a:moveTo>
                    <a:pt x="323494" y="370154"/>
                  </a:moveTo>
                  <a:lnTo>
                    <a:pt x="322592" y="370814"/>
                  </a:lnTo>
                  <a:lnTo>
                    <a:pt x="322160" y="371081"/>
                  </a:lnTo>
                  <a:lnTo>
                    <a:pt x="320535" y="373100"/>
                  </a:lnTo>
                  <a:lnTo>
                    <a:pt x="321081" y="373278"/>
                  </a:lnTo>
                  <a:lnTo>
                    <a:pt x="321437" y="373570"/>
                  </a:lnTo>
                  <a:lnTo>
                    <a:pt x="321729" y="373849"/>
                  </a:lnTo>
                  <a:lnTo>
                    <a:pt x="322262" y="373392"/>
                  </a:lnTo>
                  <a:lnTo>
                    <a:pt x="322668" y="372478"/>
                  </a:lnTo>
                  <a:lnTo>
                    <a:pt x="323062" y="371678"/>
                  </a:lnTo>
                  <a:lnTo>
                    <a:pt x="323380" y="370890"/>
                  </a:lnTo>
                  <a:lnTo>
                    <a:pt x="323481" y="370306"/>
                  </a:lnTo>
                  <a:lnTo>
                    <a:pt x="323494" y="370154"/>
                  </a:lnTo>
                  <a:close/>
                </a:path>
                <a:path w="1122679" h="2011045">
                  <a:moveTo>
                    <a:pt x="326250" y="719937"/>
                  </a:moveTo>
                  <a:lnTo>
                    <a:pt x="325729" y="719797"/>
                  </a:lnTo>
                  <a:lnTo>
                    <a:pt x="325132" y="719696"/>
                  </a:lnTo>
                  <a:lnTo>
                    <a:pt x="324332" y="719734"/>
                  </a:lnTo>
                  <a:lnTo>
                    <a:pt x="322656" y="721664"/>
                  </a:lnTo>
                  <a:lnTo>
                    <a:pt x="322072" y="722337"/>
                  </a:lnTo>
                  <a:lnTo>
                    <a:pt x="322084" y="723061"/>
                  </a:lnTo>
                  <a:lnTo>
                    <a:pt x="321932" y="723506"/>
                  </a:lnTo>
                  <a:lnTo>
                    <a:pt x="322453" y="723798"/>
                  </a:lnTo>
                  <a:lnTo>
                    <a:pt x="323329" y="723277"/>
                  </a:lnTo>
                  <a:lnTo>
                    <a:pt x="325653" y="720902"/>
                  </a:lnTo>
                  <a:lnTo>
                    <a:pt x="326250" y="719937"/>
                  </a:lnTo>
                  <a:close/>
                </a:path>
                <a:path w="1122679" h="2011045">
                  <a:moveTo>
                    <a:pt x="369951" y="541362"/>
                  </a:moveTo>
                  <a:lnTo>
                    <a:pt x="369760" y="541312"/>
                  </a:lnTo>
                  <a:lnTo>
                    <a:pt x="369404" y="541439"/>
                  </a:lnTo>
                  <a:lnTo>
                    <a:pt x="369036" y="541756"/>
                  </a:lnTo>
                  <a:lnTo>
                    <a:pt x="368617" y="542036"/>
                  </a:lnTo>
                  <a:lnTo>
                    <a:pt x="365506" y="546150"/>
                  </a:lnTo>
                  <a:lnTo>
                    <a:pt x="364731" y="547166"/>
                  </a:lnTo>
                  <a:lnTo>
                    <a:pt x="364871" y="547395"/>
                  </a:lnTo>
                  <a:lnTo>
                    <a:pt x="367258" y="544957"/>
                  </a:lnTo>
                  <a:lnTo>
                    <a:pt x="369087" y="543191"/>
                  </a:lnTo>
                  <a:lnTo>
                    <a:pt x="369874" y="541553"/>
                  </a:lnTo>
                  <a:lnTo>
                    <a:pt x="369951" y="541362"/>
                  </a:lnTo>
                  <a:close/>
                </a:path>
                <a:path w="1122679" h="2011045">
                  <a:moveTo>
                    <a:pt x="372783" y="418287"/>
                  </a:moveTo>
                  <a:lnTo>
                    <a:pt x="371805" y="419011"/>
                  </a:lnTo>
                  <a:lnTo>
                    <a:pt x="371348" y="419290"/>
                  </a:lnTo>
                  <a:lnTo>
                    <a:pt x="370662" y="420103"/>
                  </a:lnTo>
                  <a:lnTo>
                    <a:pt x="369811" y="420979"/>
                  </a:lnTo>
                  <a:lnTo>
                    <a:pt x="369544" y="421474"/>
                  </a:lnTo>
                  <a:lnTo>
                    <a:pt x="369125" y="422186"/>
                  </a:lnTo>
                  <a:lnTo>
                    <a:pt x="369671" y="422021"/>
                  </a:lnTo>
                  <a:lnTo>
                    <a:pt x="371589" y="420306"/>
                  </a:lnTo>
                  <a:lnTo>
                    <a:pt x="372719" y="419150"/>
                  </a:lnTo>
                  <a:lnTo>
                    <a:pt x="372783" y="418287"/>
                  </a:lnTo>
                  <a:close/>
                </a:path>
                <a:path w="1122679" h="2011045">
                  <a:moveTo>
                    <a:pt x="381431" y="393230"/>
                  </a:moveTo>
                  <a:lnTo>
                    <a:pt x="375831" y="398970"/>
                  </a:lnTo>
                  <a:lnTo>
                    <a:pt x="378206" y="397192"/>
                  </a:lnTo>
                  <a:lnTo>
                    <a:pt x="380276" y="394868"/>
                  </a:lnTo>
                  <a:lnTo>
                    <a:pt x="380758" y="394322"/>
                  </a:lnTo>
                  <a:lnTo>
                    <a:pt x="381063" y="393763"/>
                  </a:lnTo>
                  <a:lnTo>
                    <a:pt x="381431" y="393230"/>
                  </a:lnTo>
                  <a:close/>
                </a:path>
                <a:path w="1122679" h="2011045">
                  <a:moveTo>
                    <a:pt x="387858" y="1093228"/>
                  </a:moveTo>
                  <a:lnTo>
                    <a:pt x="387527" y="1093152"/>
                  </a:lnTo>
                  <a:lnTo>
                    <a:pt x="387299" y="1093228"/>
                  </a:lnTo>
                  <a:lnTo>
                    <a:pt x="384911" y="1093952"/>
                  </a:lnTo>
                  <a:lnTo>
                    <a:pt x="383108" y="1095019"/>
                  </a:lnTo>
                  <a:lnTo>
                    <a:pt x="381241" y="1096225"/>
                  </a:lnTo>
                  <a:lnTo>
                    <a:pt x="381304" y="1096479"/>
                  </a:lnTo>
                  <a:lnTo>
                    <a:pt x="382181" y="1096238"/>
                  </a:lnTo>
                  <a:lnTo>
                    <a:pt x="383108" y="1096022"/>
                  </a:lnTo>
                  <a:lnTo>
                    <a:pt x="385406" y="1094917"/>
                  </a:lnTo>
                  <a:lnTo>
                    <a:pt x="387159" y="1094143"/>
                  </a:lnTo>
                  <a:lnTo>
                    <a:pt x="387858" y="1093228"/>
                  </a:lnTo>
                  <a:close/>
                </a:path>
                <a:path w="1122679" h="2011045">
                  <a:moveTo>
                    <a:pt x="390131" y="306666"/>
                  </a:moveTo>
                  <a:lnTo>
                    <a:pt x="390017" y="306908"/>
                  </a:lnTo>
                  <a:lnTo>
                    <a:pt x="390131" y="306666"/>
                  </a:lnTo>
                  <a:close/>
                </a:path>
                <a:path w="1122679" h="2011045">
                  <a:moveTo>
                    <a:pt x="394589" y="304800"/>
                  </a:moveTo>
                  <a:lnTo>
                    <a:pt x="394449" y="303453"/>
                  </a:lnTo>
                  <a:lnTo>
                    <a:pt x="393509" y="303809"/>
                  </a:lnTo>
                  <a:lnTo>
                    <a:pt x="392049" y="305003"/>
                  </a:lnTo>
                  <a:lnTo>
                    <a:pt x="390105" y="306819"/>
                  </a:lnTo>
                  <a:lnTo>
                    <a:pt x="389991" y="307327"/>
                  </a:lnTo>
                  <a:lnTo>
                    <a:pt x="389331" y="309003"/>
                  </a:lnTo>
                  <a:lnTo>
                    <a:pt x="390309" y="308597"/>
                  </a:lnTo>
                  <a:lnTo>
                    <a:pt x="392391" y="306743"/>
                  </a:lnTo>
                  <a:lnTo>
                    <a:pt x="394589" y="304800"/>
                  </a:lnTo>
                  <a:close/>
                </a:path>
                <a:path w="1122679" h="2011045">
                  <a:moveTo>
                    <a:pt x="432460" y="337134"/>
                  </a:moveTo>
                  <a:lnTo>
                    <a:pt x="431203" y="337731"/>
                  </a:lnTo>
                  <a:lnTo>
                    <a:pt x="429983" y="338264"/>
                  </a:lnTo>
                  <a:lnTo>
                    <a:pt x="428117" y="340067"/>
                  </a:lnTo>
                  <a:lnTo>
                    <a:pt x="427939" y="340245"/>
                  </a:lnTo>
                  <a:lnTo>
                    <a:pt x="427634" y="340791"/>
                  </a:lnTo>
                  <a:lnTo>
                    <a:pt x="427990" y="341630"/>
                  </a:lnTo>
                  <a:lnTo>
                    <a:pt x="429221" y="340893"/>
                  </a:lnTo>
                  <a:lnTo>
                    <a:pt x="431685" y="338366"/>
                  </a:lnTo>
                  <a:lnTo>
                    <a:pt x="432015" y="337756"/>
                  </a:lnTo>
                  <a:lnTo>
                    <a:pt x="432460" y="337134"/>
                  </a:lnTo>
                  <a:close/>
                </a:path>
                <a:path w="1122679" h="2011045">
                  <a:moveTo>
                    <a:pt x="493153" y="891171"/>
                  </a:moveTo>
                  <a:lnTo>
                    <a:pt x="492455" y="890765"/>
                  </a:lnTo>
                  <a:lnTo>
                    <a:pt x="488657" y="892187"/>
                  </a:lnTo>
                  <a:lnTo>
                    <a:pt x="487895" y="892479"/>
                  </a:lnTo>
                  <a:lnTo>
                    <a:pt x="486638" y="893165"/>
                  </a:lnTo>
                  <a:lnTo>
                    <a:pt x="486854" y="894219"/>
                  </a:lnTo>
                  <a:lnTo>
                    <a:pt x="490156" y="892683"/>
                  </a:lnTo>
                  <a:lnTo>
                    <a:pt x="491985" y="892327"/>
                  </a:lnTo>
                  <a:lnTo>
                    <a:pt x="492696" y="892124"/>
                  </a:lnTo>
                  <a:lnTo>
                    <a:pt x="493064" y="892009"/>
                  </a:lnTo>
                  <a:lnTo>
                    <a:pt x="493153" y="891171"/>
                  </a:lnTo>
                  <a:close/>
                </a:path>
                <a:path w="1122679" h="2011045">
                  <a:moveTo>
                    <a:pt x="493356" y="891933"/>
                  </a:moveTo>
                  <a:lnTo>
                    <a:pt x="493179" y="891984"/>
                  </a:lnTo>
                  <a:lnTo>
                    <a:pt x="493052" y="892073"/>
                  </a:lnTo>
                  <a:lnTo>
                    <a:pt x="493356" y="891933"/>
                  </a:lnTo>
                  <a:close/>
                </a:path>
                <a:path w="1122679" h="2011045">
                  <a:moveTo>
                    <a:pt x="507301" y="361315"/>
                  </a:moveTo>
                  <a:lnTo>
                    <a:pt x="507276" y="360375"/>
                  </a:lnTo>
                  <a:lnTo>
                    <a:pt x="506260" y="360768"/>
                  </a:lnTo>
                  <a:lnTo>
                    <a:pt x="504367" y="362394"/>
                  </a:lnTo>
                  <a:lnTo>
                    <a:pt x="503910" y="362788"/>
                  </a:lnTo>
                  <a:lnTo>
                    <a:pt x="502869" y="364083"/>
                  </a:lnTo>
                  <a:lnTo>
                    <a:pt x="502856" y="364286"/>
                  </a:lnTo>
                  <a:lnTo>
                    <a:pt x="502793" y="365213"/>
                  </a:lnTo>
                  <a:lnTo>
                    <a:pt x="503720" y="365099"/>
                  </a:lnTo>
                  <a:lnTo>
                    <a:pt x="505650" y="363728"/>
                  </a:lnTo>
                  <a:lnTo>
                    <a:pt x="506577" y="362331"/>
                  </a:lnTo>
                  <a:lnTo>
                    <a:pt x="507301" y="361315"/>
                  </a:lnTo>
                  <a:close/>
                </a:path>
                <a:path w="1122679" h="2011045">
                  <a:moveTo>
                    <a:pt x="507479" y="361061"/>
                  </a:moveTo>
                  <a:lnTo>
                    <a:pt x="507352" y="361238"/>
                  </a:lnTo>
                  <a:lnTo>
                    <a:pt x="507479" y="361061"/>
                  </a:lnTo>
                  <a:close/>
                </a:path>
                <a:path w="1122679" h="2011045">
                  <a:moveTo>
                    <a:pt x="532371" y="564032"/>
                  </a:moveTo>
                  <a:lnTo>
                    <a:pt x="532066" y="564032"/>
                  </a:lnTo>
                  <a:lnTo>
                    <a:pt x="531241" y="564769"/>
                  </a:lnTo>
                  <a:lnTo>
                    <a:pt x="529539" y="566267"/>
                  </a:lnTo>
                  <a:lnTo>
                    <a:pt x="527799" y="567817"/>
                  </a:lnTo>
                  <a:lnTo>
                    <a:pt x="526249" y="569747"/>
                  </a:lnTo>
                  <a:lnTo>
                    <a:pt x="526046" y="570014"/>
                  </a:lnTo>
                  <a:lnTo>
                    <a:pt x="526046" y="570217"/>
                  </a:lnTo>
                  <a:lnTo>
                    <a:pt x="525919" y="570484"/>
                  </a:lnTo>
                  <a:lnTo>
                    <a:pt x="526084" y="570471"/>
                  </a:lnTo>
                  <a:lnTo>
                    <a:pt x="526211" y="570572"/>
                  </a:lnTo>
                  <a:lnTo>
                    <a:pt x="528091" y="569087"/>
                  </a:lnTo>
                  <a:lnTo>
                    <a:pt x="529831" y="567677"/>
                  </a:lnTo>
                  <a:lnTo>
                    <a:pt x="531469" y="565696"/>
                  </a:lnTo>
                  <a:lnTo>
                    <a:pt x="531749" y="565378"/>
                  </a:lnTo>
                  <a:lnTo>
                    <a:pt x="531990" y="564972"/>
                  </a:lnTo>
                  <a:lnTo>
                    <a:pt x="532079" y="564718"/>
                  </a:lnTo>
                  <a:lnTo>
                    <a:pt x="532371" y="564032"/>
                  </a:lnTo>
                  <a:close/>
                </a:path>
                <a:path w="1122679" h="2011045">
                  <a:moveTo>
                    <a:pt x="559130" y="844054"/>
                  </a:moveTo>
                  <a:lnTo>
                    <a:pt x="558177" y="843483"/>
                  </a:lnTo>
                  <a:lnTo>
                    <a:pt x="557542" y="843305"/>
                  </a:lnTo>
                  <a:lnTo>
                    <a:pt x="553834" y="844880"/>
                  </a:lnTo>
                  <a:lnTo>
                    <a:pt x="553300" y="845515"/>
                  </a:lnTo>
                  <a:lnTo>
                    <a:pt x="553631" y="845934"/>
                  </a:lnTo>
                  <a:lnTo>
                    <a:pt x="553910" y="846277"/>
                  </a:lnTo>
                  <a:lnTo>
                    <a:pt x="554977" y="846099"/>
                  </a:lnTo>
                  <a:lnTo>
                    <a:pt x="556564" y="845527"/>
                  </a:lnTo>
                  <a:lnTo>
                    <a:pt x="558609" y="844651"/>
                  </a:lnTo>
                  <a:lnTo>
                    <a:pt x="559130" y="844054"/>
                  </a:lnTo>
                  <a:close/>
                </a:path>
                <a:path w="1122679" h="2011045">
                  <a:moveTo>
                    <a:pt x="561746" y="514921"/>
                  </a:moveTo>
                  <a:lnTo>
                    <a:pt x="556780" y="519430"/>
                  </a:lnTo>
                  <a:lnTo>
                    <a:pt x="557072" y="519493"/>
                  </a:lnTo>
                  <a:lnTo>
                    <a:pt x="558152" y="519087"/>
                  </a:lnTo>
                  <a:lnTo>
                    <a:pt x="559435" y="518071"/>
                  </a:lnTo>
                  <a:lnTo>
                    <a:pt x="561708" y="515429"/>
                  </a:lnTo>
                  <a:lnTo>
                    <a:pt x="561746" y="514921"/>
                  </a:lnTo>
                  <a:close/>
                </a:path>
                <a:path w="1122679" h="2011045">
                  <a:moveTo>
                    <a:pt x="610095" y="136271"/>
                  </a:moveTo>
                  <a:lnTo>
                    <a:pt x="610082" y="135877"/>
                  </a:lnTo>
                  <a:lnTo>
                    <a:pt x="610031" y="135331"/>
                  </a:lnTo>
                  <a:lnTo>
                    <a:pt x="609168" y="135839"/>
                  </a:lnTo>
                  <a:lnTo>
                    <a:pt x="608126" y="136664"/>
                  </a:lnTo>
                  <a:lnTo>
                    <a:pt x="607212" y="137401"/>
                  </a:lnTo>
                  <a:lnTo>
                    <a:pt x="606501" y="138277"/>
                  </a:lnTo>
                  <a:lnTo>
                    <a:pt x="606844" y="138353"/>
                  </a:lnTo>
                  <a:lnTo>
                    <a:pt x="607212" y="138442"/>
                  </a:lnTo>
                  <a:lnTo>
                    <a:pt x="607936" y="138214"/>
                  </a:lnTo>
                  <a:lnTo>
                    <a:pt x="609434" y="137236"/>
                  </a:lnTo>
                  <a:lnTo>
                    <a:pt x="610095" y="136271"/>
                  </a:lnTo>
                  <a:close/>
                </a:path>
                <a:path w="1122679" h="2011045">
                  <a:moveTo>
                    <a:pt x="612152" y="303682"/>
                  </a:moveTo>
                  <a:lnTo>
                    <a:pt x="611720" y="303822"/>
                  </a:lnTo>
                  <a:lnTo>
                    <a:pt x="609028" y="306387"/>
                  </a:lnTo>
                  <a:lnTo>
                    <a:pt x="607288" y="308178"/>
                  </a:lnTo>
                  <a:lnTo>
                    <a:pt x="606577" y="310070"/>
                  </a:lnTo>
                  <a:lnTo>
                    <a:pt x="607047" y="310134"/>
                  </a:lnTo>
                  <a:lnTo>
                    <a:pt x="607479" y="309829"/>
                  </a:lnTo>
                  <a:lnTo>
                    <a:pt x="609231" y="308597"/>
                  </a:lnTo>
                  <a:lnTo>
                    <a:pt x="611936" y="305193"/>
                  </a:lnTo>
                  <a:lnTo>
                    <a:pt x="612051" y="304139"/>
                  </a:lnTo>
                  <a:lnTo>
                    <a:pt x="612152" y="303682"/>
                  </a:lnTo>
                  <a:close/>
                </a:path>
                <a:path w="1122679" h="2011045">
                  <a:moveTo>
                    <a:pt x="613702" y="979754"/>
                  </a:moveTo>
                  <a:lnTo>
                    <a:pt x="613384" y="979436"/>
                  </a:lnTo>
                  <a:lnTo>
                    <a:pt x="612914" y="979195"/>
                  </a:lnTo>
                  <a:lnTo>
                    <a:pt x="611962" y="979208"/>
                  </a:lnTo>
                  <a:lnTo>
                    <a:pt x="610501" y="979716"/>
                  </a:lnTo>
                  <a:lnTo>
                    <a:pt x="610108" y="979830"/>
                  </a:lnTo>
                  <a:lnTo>
                    <a:pt x="609561" y="980414"/>
                  </a:lnTo>
                  <a:lnTo>
                    <a:pt x="609536" y="980630"/>
                  </a:lnTo>
                  <a:lnTo>
                    <a:pt x="609523" y="981036"/>
                  </a:lnTo>
                  <a:lnTo>
                    <a:pt x="610184" y="981176"/>
                  </a:lnTo>
                  <a:lnTo>
                    <a:pt x="611733" y="980719"/>
                  </a:lnTo>
                  <a:lnTo>
                    <a:pt x="613410" y="980198"/>
                  </a:lnTo>
                  <a:lnTo>
                    <a:pt x="613702" y="979754"/>
                  </a:lnTo>
                  <a:close/>
                </a:path>
                <a:path w="1122679" h="2011045">
                  <a:moveTo>
                    <a:pt x="684923" y="47612"/>
                  </a:moveTo>
                  <a:lnTo>
                    <a:pt x="681748" y="48768"/>
                  </a:lnTo>
                  <a:lnTo>
                    <a:pt x="680326" y="50190"/>
                  </a:lnTo>
                  <a:lnTo>
                    <a:pt x="680110" y="50482"/>
                  </a:lnTo>
                  <a:lnTo>
                    <a:pt x="679754" y="50901"/>
                  </a:lnTo>
                  <a:lnTo>
                    <a:pt x="679272" y="52285"/>
                  </a:lnTo>
                  <a:lnTo>
                    <a:pt x="682421" y="51130"/>
                  </a:lnTo>
                  <a:lnTo>
                    <a:pt x="684199" y="49276"/>
                  </a:lnTo>
                  <a:lnTo>
                    <a:pt x="684491" y="48856"/>
                  </a:lnTo>
                  <a:lnTo>
                    <a:pt x="684542" y="48679"/>
                  </a:lnTo>
                  <a:lnTo>
                    <a:pt x="684923" y="47612"/>
                  </a:lnTo>
                  <a:close/>
                </a:path>
                <a:path w="1122679" h="2011045">
                  <a:moveTo>
                    <a:pt x="704189" y="129654"/>
                  </a:moveTo>
                  <a:lnTo>
                    <a:pt x="703948" y="129870"/>
                  </a:lnTo>
                  <a:lnTo>
                    <a:pt x="704189" y="129654"/>
                  </a:lnTo>
                  <a:close/>
                </a:path>
                <a:path w="1122679" h="2011045">
                  <a:moveTo>
                    <a:pt x="704278" y="195846"/>
                  </a:moveTo>
                  <a:lnTo>
                    <a:pt x="703872" y="195135"/>
                  </a:lnTo>
                  <a:lnTo>
                    <a:pt x="703821" y="194995"/>
                  </a:lnTo>
                  <a:lnTo>
                    <a:pt x="702919" y="195732"/>
                  </a:lnTo>
                  <a:lnTo>
                    <a:pt x="702373" y="196100"/>
                  </a:lnTo>
                  <a:lnTo>
                    <a:pt x="700608" y="197954"/>
                  </a:lnTo>
                  <a:lnTo>
                    <a:pt x="699389" y="199567"/>
                  </a:lnTo>
                  <a:lnTo>
                    <a:pt x="699389" y="200533"/>
                  </a:lnTo>
                  <a:lnTo>
                    <a:pt x="699389" y="200660"/>
                  </a:lnTo>
                  <a:lnTo>
                    <a:pt x="700506" y="199885"/>
                  </a:lnTo>
                  <a:lnTo>
                    <a:pt x="701014" y="199351"/>
                  </a:lnTo>
                  <a:lnTo>
                    <a:pt x="702703" y="197637"/>
                  </a:lnTo>
                  <a:lnTo>
                    <a:pt x="704278" y="195846"/>
                  </a:lnTo>
                  <a:close/>
                </a:path>
                <a:path w="1122679" h="2011045">
                  <a:moveTo>
                    <a:pt x="708355" y="1810435"/>
                  </a:moveTo>
                  <a:lnTo>
                    <a:pt x="708152" y="1810054"/>
                  </a:lnTo>
                  <a:lnTo>
                    <a:pt x="707999" y="1809800"/>
                  </a:lnTo>
                  <a:lnTo>
                    <a:pt x="707466" y="1810181"/>
                  </a:lnTo>
                  <a:lnTo>
                    <a:pt x="706729" y="1811032"/>
                  </a:lnTo>
                  <a:lnTo>
                    <a:pt x="705510" y="1812683"/>
                  </a:lnTo>
                  <a:lnTo>
                    <a:pt x="704926" y="1813877"/>
                  </a:lnTo>
                  <a:lnTo>
                    <a:pt x="705319" y="1814245"/>
                  </a:lnTo>
                  <a:lnTo>
                    <a:pt x="706628" y="1813090"/>
                  </a:lnTo>
                  <a:lnTo>
                    <a:pt x="707097" y="1812493"/>
                  </a:lnTo>
                  <a:lnTo>
                    <a:pt x="708063" y="1811261"/>
                  </a:lnTo>
                  <a:lnTo>
                    <a:pt x="708355" y="1810435"/>
                  </a:lnTo>
                  <a:close/>
                </a:path>
                <a:path w="1122679" h="2011045">
                  <a:moveTo>
                    <a:pt x="711263" y="28524"/>
                  </a:moveTo>
                  <a:lnTo>
                    <a:pt x="710285" y="28092"/>
                  </a:lnTo>
                  <a:lnTo>
                    <a:pt x="708837" y="29603"/>
                  </a:lnTo>
                  <a:lnTo>
                    <a:pt x="707529" y="30949"/>
                  </a:lnTo>
                  <a:lnTo>
                    <a:pt x="706018" y="32905"/>
                  </a:lnTo>
                  <a:lnTo>
                    <a:pt x="706602" y="33083"/>
                  </a:lnTo>
                  <a:lnTo>
                    <a:pt x="707936" y="32004"/>
                  </a:lnTo>
                  <a:lnTo>
                    <a:pt x="710311" y="29781"/>
                  </a:lnTo>
                  <a:lnTo>
                    <a:pt x="711263" y="28524"/>
                  </a:lnTo>
                  <a:close/>
                </a:path>
                <a:path w="1122679" h="2011045">
                  <a:moveTo>
                    <a:pt x="711390" y="124612"/>
                  </a:moveTo>
                  <a:lnTo>
                    <a:pt x="711288" y="124193"/>
                  </a:lnTo>
                  <a:lnTo>
                    <a:pt x="709002" y="125349"/>
                  </a:lnTo>
                  <a:lnTo>
                    <a:pt x="706551" y="127635"/>
                  </a:lnTo>
                  <a:lnTo>
                    <a:pt x="704189" y="129667"/>
                  </a:lnTo>
                  <a:lnTo>
                    <a:pt x="703846" y="131953"/>
                  </a:lnTo>
                  <a:lnTo>
                    <a:pt x="706996" y="129133"/>
                  </a:lnTo>
                  <a:lnTo>
                    <a:pt x="709599" y="127038"/>
                  </a:lnTo>
                  <a:lnTo>
                    <a:pt x="710018" y="126707"/>
                  </a:lnTo>
                  <a:lnTo>
                    <a:pt x="710882" y="125564"/>
                  </a:lnTo>
                  <a:lnTo>
                    <a:pt x="711390" y="124612"/>
                  </a:lnTo>
                  <a:close/>
                </a:path>
                <a:path w="1122679" h="2011045">
                  <a:moveTo>
                    <a:pt x="718019" y="1829828"/>
                  </a:moveTo>
                  <a:lnTo>
                    <a:pt x="715530" y="1832241"/>
                  </a:lnTo>
                  <a:lnTo>
                    <a:pt x="714768" y="1833105"/>
                  </a:lnTo>
                  <a:lnTo>
                    <a:pt x="712952" y="1835810"/>
                  </a:lnTo>
                  <a:lnTo>
                    <a:pt x="714070" y="1835238"/>
                  </a:lnTo>
                  <a:lnTo>
                    <a:pt x="715568" y="1834654"/>
                  </a:lnTo>
                  <a:lnTo>
                    <a:pt x="716483" y="1833918"/>
                  </a:lnTo>
                  <a:lnTo>
                    <a:pt x="717499" y="1832698"/>
                  </a:lnTo>
                  <a:lnTo>
                    <a:pt x="717664" y="1832660"/>
                  </a:lnTo>
                  <a:lnTo>
                    <a:pt x="717702" y="1831581"/>
                  </a:lnTo>
                  <a:lnTo>
                    <a:pt x="717778" y="1830819"/>
                  </a:lnTo>
                  <a:lnTo>
                    <a:pt x="718019" y="1829828"/>
                  </a:lnTo>
                  <a:close/>
                </a:path>
                <a:path w="1122679" h="2011045">
                  <a:moveTo>
                    <a:pt x="744334" y="969251"/>
                  </a:moveTo>
                  <a:lnTo>
                    <a:pt x="736841" y="971245"/>
                  </a:lnTo>
                  <a:lnTo>
                    <a:pt x="737374" y="971232"/>
                  </a:lnTo>
                  <a:lnTo>
                    <a:pt x="738670" y="970940"/>
                  </a:lnTo>
                  <a:lnTo>
                    <a:pt x="742518" y="970203"/>
                  </a:lnTo>
                  <a:lnTo>
                    <a:pt x="743051" y="969987"/>
                  </a:lnTo>
                  <a:lnTo>
                    <a:pt x="743623" y="969810"/>
                  </a:lnTo>
                  <a:lnTo>
                    <a:pt x="743800" y="969645"/>
                  </a:lnTo>
                  <a:lnTo>
                    <a:pt x="744334" y="969251"/>
                  </a:lnTo>
                  <a:close/>
                </a:path>
                <a:path w="1122679" h="2011045">
                  <a:moveTo>
                    <a:pt x="745972" y="203"/>
                  </a:moveTo>
                  <a:lnTo>
                    <a:pt x="745286" y="0"/>
                  </a:lnTo>
                  <a:lnTo>
                    <a:pt x="744156" y="825"/>
                  </a:lnTo>
                  <a:lnTo>
                    <a:pt x="742302" y="2184"/>
                  </a:lnTo>
                  <a:lnTo>
                    <a:pt x="742467" y="3009"/>
                  </a:lnTo>
                  <a:lnTo>
                    <a:pt x="741997" y="4127"/>
                  </a:lnTo>
                  <a:lnTo>
                    <a:pt x="742061" y="4254"/>
                  </a:lnTo>
                  <a:lnTo>
                    <a:pt x="742022" y="4445"/>
                  </a:lnTo>
                  <a:lnTo>
                    <a:pt x="742340" y="4406"/>
                  </a:lnTo>
                  <a:lnTo>
                    <a:pt x="742848" y="4419"/>
                  </a:lnTo>
                  <a:lnTo>
                    <a:pt x="743813" y="3365"/>
                  </a:lnTo>
                  <a:lnTo>
                    <a:pt x="744956" y="2146"/>
                  </a:lnTo>
                  <a:lnTo>
                    <a:pt x="745286" y="1485"/>
                  </a:lnTo>
                  <a:lnTo>
                    <a:pt x="745972" y="203"/>
                  </a:lnTo>
                  <a:close/>
                </a:path>
                <a:path w="1122679" h="2011045">
                  <a:moveTo>
                    <a:pt x="761111" y="128320"/>
                  </a:moveTo>
                  <a:lnTo>
                    <a:pt x="760603" y="128346"/>
                  </a:lnTo>
                  <a:lnTo>
                    <a:pt x="760183" y="128371"/>
                  </a:lnTo>
                  <a:lnTo>
                    <a:pt x="758964" y="129400"/>
                  </a:lnTo>
                  <a:lnTo>
                    <a:pt x="758101" y="130009"/>
                  </a:lnTo>
                  <a:lnTo>
                    <a:pt x="757796" y="130606"/>
                  </a:lnTo>
                  <a:lnTo>
                    <a:pt x="757339" y="131305"/>
                  </a:lnTo>
                  <a:lnTo>
                    <a:pt x="757415" y="131457"/>
                  </a:lnTo>
                  <a:lnTo>
                    <a:pt x="757580" y="131787"/>
                  </a:lnTo>
                  <a:lnTo>
                    <a:pt x="758012" y="131940"/>
                  </a:lnTo>
                  <a:lnTo>
                    <a:pt x="759282" y="130619"/>
                  </a:lnTo>
                  <a:lnTo>
                    <a:pt x="760361" y="129552"/>
                  </a:lnTo>
                  <a:lnTo>
                    <a:pt x="761111" y="128320"/>
                  </a:lnTo>
                  <a:close/>
                </a:path>
                <a:path w="1122679" h="2011045">
                  <a:moveTo>
                    <a:pt x="785774" y="64770"/>
                  </a:moveTo>
                  <a:lnTo>
                    <a:pt x="783945" y="66471"/>
                  </a:lnTo>
                  <a:lnTo>
                    <a:pt x="782802" y="67233"/>
                  </a:lnTo>
                  <a:lnTo>
                    <a:pt x="782269" y="67945"/>
                  </a:lnTo>
                  <a:lnTo>
                    <a:pt x="781392" y="68973"/>
                  </a:lnTo>
                  <a:lnTo>
                    <a:pt x="781316" y="69291"/>
                  </a:lnTo>
                  <a:lnTo>
                    <a:pt x="781100" y="70421"/>
                  </a:lnTo>
                  <a:lnTo>
                    <a:pt x="782510" y="69367"/>
                  </a:lnTo>
                  <a:lnTo>
                    <a:pt x="784491" y="67576"/>
                  </a:lnTo>
                  <a:lnTo>
                    <a:pt x="785406" y="66344"/>
                  </a:lnTo>
                  <a:lnTo>
                    <a:pt x="785495" y="66014"/>
                  </a:lnTo>
                  <a:lnTo>
                    <a:pt x="785774" y="64770"/>
                  </a:lnTo>
                  <a:close/>
                </a:path>
                <a:path w="1122679" h="2011045">
                  <a:moveTo>
                    <a:pt x="793267" y="45186"/>
                  </a:moveTo>
                  <a:lnTo>
                    <a:pt x="792200" y="45999"/>
                  </a:lnTo>
                  <a:lnTo>
                    <a:pt x="788987" y="48374"/>
                  </a:lnTo>
                  <a:lnTo>
                    <a:pt x="788530" y="48742"/>
                  </a:lnTo>
                  <a:lnTo>
                    <a:pt x="787679" y="49733"/>
                  </a:lnTo>
                  <a:lnTo>
                    <a:pt x="787184" y="50558"/>
                  </a:lnTo>
                  <a:lnTo>
                    <a:pt x="787565" y="50749"/>
                  </a:lnTo>
                  <a:lnTo>
                    <a:pt x="787933" y="50482"/>
                  </a:lnTo>
                  <a:lnTo>
                    <a:pt x="792645" y="46913"/>
                  </a:lnTo>
                  <a:lnTo>
                    <a:pt x="793140" y="46329"/>
                  </a:lnTo>
                  <a:lnTo>
                    <a:pt x="793267" y="45186"/>
                  </a:lnTo>
                  <a:close/>
                </a:path>
                <a:path w="1122679" h="2011045">
                  <a:moveTo>
                    <a:pt x="809993" y="1613750"/>
                  </a:moveTo>
                  <a:lnTo>
                    <a:pt x="809853" y="1612836"/>
                  </a:lnTo>
                  <a:lnTo>
                    <a:pt x="809078" y="1613408"/>
                  </a:lnTo>
                  <a:lnTo>
                    <a:pt x="807720" y="1615338"/>
                  </a:lnTo>
                  <a:lnTo>
                    <a:pt x="807224" y="1616316"/>
                  </a:lnTo>
                  <a:lnTo>
                    <a:pt x="806513" y="1617484"/>
                  </a:lnTo>
                  <a:lnTo>
                    <a:pt x="807135" y="1616925"/>
                  </a:lnTo>
                  <a:lnTo>
                    <a:pt x="807656" y="1616544"/>
                  </a:lnTo>
                  <a:lnTo>
                    <a:pt x="808990" y="1614995"/>
                  </a:lnTo>
                  <a:lnTo>
                    <a:pt x="809993" y="1613750"/>
                  </a:lnTo>
                  <a:close/>
                </a:path>
                <a:path w="1122679" h="2011045">
                  <a:moveTo>
                    <a:pt x="813117" y="1858530"/>
                  </a:moveTo>
                  <a:lnTo>
                    <a:pt x="812063" y="1859470"/>
                  </a:lnTo>
                  <a:lnTo>
                    <a:pt x="809904" y="1861781"/>
                  </a:lnTo>
                  <a:lnTo>
                    <a:pt x="808570" y="1863217"/>
                  </a:lnTo>
                  <a:lnTo>
                    <a:pt x="808304" y="1864321"/>
                  </a:lnTo>
                  <a:lnTo>
                    <a:pt x="808723" y="1864169"/>
                  </a:lnTo>
                  <a:lnTo>
                    <a:pt x="809066" y="1864207"/>
                  </a:lnTo>
                  <a:lnTo>
                    <a:pt x="811174" y="1862467"/>
                  </a:lnTo>
                  <a:lnTo>
                    <a:pt x="811974" y="1861045"/>
                  </a:lnTo>
                  <a:lnTo>
                    <a:pt x="812520" y="1859864"/>
                  </a:lnTo>
                  <a:lnTo>
                    <a:pt x="813117" y="1858530"/>
                  </a:lnTo>
                  <a:close/>
                </a:path>
                <a:path w="1122679" h="2011045">
                  <a:moveTo>
                    <a:pt x="820572" y="1657985"/>
                  </a:moveTo>
                  <a:lnTo>
                    <a:pt x="820242" y="1657731"/>
                  </a:lnTo>
                  <a:lnTo>
                    <a:pt x="819873" y="1657489"/>
                  </a:lnTo>
                  <a:lnTo>
                    <a:pt x="818883" y="1658404"/>
                  </a:lnTo>
                  <a:lnTo>
                    <a:pt x="818159" y="1659242"/>
                  </a:lnTo>
                  <a:lnTo>
                    <a:pt x="816825" y="1660944"/>
                  </a:lnTo>
                  <a:lnTo>
                    <a:pt x="816381" y="1661871"/>
                  </a:lnTo>
                  <a:lnTo>
                    <a:pt x="817295" y="1661706"/>
                  </a:lnTo>
                  <a:lnTo>
                    <a:pt x="818235" y="1660918"/>
                  </a:lnTo>
                  <a:lnTo>
                    <a:pt x="818794" y="1660309"/>
                  </a:lnTo>
                  <a:lnTo>
                    <a:pt x="819861" y="1659140"/>
                  </a:lnTo>
                  <a:lnTo>
                    <a:pt x="820572" y="1657985"/>
                  </a:lnTo>
                  <a:close/>
                </a:path>
                <a:path w="1122679" h="2011045">
                  <a:moveTo>
                    <a:pt x="843915" y="858735"/>
                  </a:moveTo>
                  <a:lnTo>
                    <a:pt x="843572" y="858380"/>
                  </a:lnTo>
                  <a:lnTo>
                    <a:pt x="843191" y="857935"/>
                  </a:lnTo>
                  <a:lnTo>
                    <a:pt x="841654" y="857973"/>
                  </a:lnTo>
                  <a:lnTo>
                    <a:pt x="838009" y="858913"/>
                  </a:lnTo>
                  <a:lnTo>
                    <a:pt x="837171" y="859548"/>
                  </a:lnTo>
                  <a:lnTo>
                    <a:pt x="837336" y="859904"/>
                  </a:lnTo>
                  <a:lnTo>
                    <a:pt x="837539" y="860425"/>
                  </a:lnTo>
                  <a:lnTo>
                    <a:pt x="838923" y="860361"/>
                  </a:lnTo>
                  <a:lnTo>
                    <a:pt x="841133" y="859764"/>
                  </a:lnTo>
                  <a:lnTo>
                    <a:pt x="842670" y="859269"/>
                  </a:lnTo>
                  <a:lnTo>
                    <a:pt x="843915" y="858735"/>
                  </a:lnTo>
                  <a:close/>
                </a:path>
                <a:path w="1122679" h="2011045">
                  <a:moveTo>
                    <a:pt x="851954" y="828205"/>
                  </a:moveTo>
                  <a:lnTo>
                    <a:pt x="851814" y="828141"/>
                  </a:lnTo>
                  <a:lnTo>
                    <a:pt x="851446" y="828332"/>
                  </a:lnTo>
                  <a:lnTo>
                    <a:pt x="851623" y="828281"/>
                  </a:lnTo>
                  <a:lnTo>
                    <a:pt x="851776" y="828255"/>
                  </a:lnTo>
                  <a:lnTo>
                    <a:pt x="851954" y="828205"/>
                  </a:lnTo>
                  <a:close/>
                </a:path>
                <a:path w="1122679" h="2011045">
                  <a:moveTo>
                    <a:pt x="858456" y="827620"/>
                  </a:moveTo>
                  <a:lnTo>
                    <a:pt x="858367" y="827278"/>
                  </a:lnTo>
                  <a:lnTo>
                    <a:pt x="857935" y="827239"/>
                  </a:lnTo>
                  <a:lnTo>
                    <a:pt x="856437" y="827087"/>
                  </a:lnTo>
                  <a:lnTo>
                    <a:pt x="854240" y="827570"/>
                  </a:lnTo>
                  <a:lnTo>
                    <a:pt x="851954" y="828205"/>
                  </a:lnTo>
                  <a:lnTo>
                    <a:pt x="852373" y="828713"/>
                  </a:lnTo>
                  <a:lnTo>
                    <a:pt x="853401" y="828979"/>
                  </a:lnTo>
                  <a:lnTo>
                    <a:pt x="855675" y="828662"/>
                  </a:lnTo>
                  <a:lnTo>
                    <a:pt x="856297" y="828586"/>
                  </a:lnTo>
                  <a:lnTo>
                    <a:pt x="857669" y="828103"/>
                  </a:lnTo>
                  <a:lnTo>
                    <a:pt x="858100" y="827849"/>
                  </a:lnTo>
                  <a:lnTo>
                    <a:pt x="858456" y="827620"/>
                  </a:lnTo>
                  <a:close/>
                </a:path>
                <a:path w="1122679" h="2011045">
                  <a:moveTo>
                    <a:pt x="876871" y="1665249"/>
                  </a:moveTo>
                  <a:lnTo>
                    <a:pt x="876287" y="1665312"/>
                  </a:lnTo>
                  <a:lnTo>
                    <a:pt x="875004" y="1665490"/>
                  </a:lnTo>
                  <a:lnTo>
                    <a:pt x="873442" y="1667522"/>
                  </a:lnTo>
                  <a:lnTo>
                    <a:pt x="871372" y="1670354"/>
                  </a:lnTo>
                  <a:lnTo>
                    <a:pt x="871131" y="1670685"/>
                  </a:lnTo>
                  <a:lnTo>
                    <a:pt x="871359" y="1670380"/>
                  </a:lnTo>
                  <a:lnTo>
                    <a:pt x="871639" y="1671472"/>
                  </a:lnTo>
                  <a:lnTo>
                    <a:pt x="873010" y="1670558"/>
                  </a:lnTo>
                  <a:lnTo>
                    <a:pt x="875360" y="1667624"/>
                  </a:lnTo>
                  <a:lnTo>
                    <a:pt x="876236" y="1666519"/>
                  </a:lnTo>
                  <a:lnTo>
                    <a:pt x="876871" y="1665249"/>
                  </a:lnTo>
                  <a:close/>
                </a:path>
                <a:path w="1122679" h="2011045">
                  <a:moveTo>
                    <a:pt x="880021" y="1964131"/>
                  </a:moveTo>
                  <a:lnTo>
                    <a:pt x="879602" y="1963661"/>
                  </a:lnTo>
                  <a:lnTo>
                    <a:pt x="878052" y="1965185"/>
                  </a:lnTo>
                  <a:lnTo>
                    <a:pt x="876477" y="1966506"/>
                  </a:lnTo>
                  <a:lnTo>
                    <a:pt x="875347" y="1968030"/>
                  </a:lnTo>
                  <a:lnTo>
                    <a:pt x="875372" y="1968169"/>
                  </a:lnTo>
                  <a:lnTo>
                    <a:pt x="875550" y="1968969"/>
                  </a:lnTo>
                  <a:lnTo>
                    <a:pt x="877150" y="1967268"/>
                  </a:lnTo>
                  <a:lnTo>
                    <a:pt x="879208" y="1965490"/>
                  </a:lnTo>
                  <a:lnTo>
                    <a:pt x="879754" y="1964829"/>
                  </a:lnTo>
                  <a:lnTo>
                    <a:pt x="880021" y="1964131"/>
                  </a:lnTo>
                  <a:close/>
                </a:path>
                <a:path w="1122679" h="2011045">
                  <a:moveTo>
                    <a:pt x="900595" y="1937981"/>
                  </a:moveTo>
                  <a:lnTo>
                    <a:pt x="896747" y="1941512"/>
                  </a:lnTo>
                  <a:lnTo>
                    <a:pt x="896391" y="1942287"/>
                  </a:lnTo>
                  <a:lnTo>
                    <a:pt x="896620" y="1942211"/>
                  </a:lnTo>
                  <a:lnTo>
                    <a:pt x="897521" y="1941817"/>
                  </a:lnTo>
                  <a:lnTo>
                    <a:pt x="898715" y="1940991"/>
                  </a:lnTo>
                  <a:lnTo>
                    <a:pt x="900366" y="1938883"/>
                  </a:lnTo>
                  <a:lnTo>
                    <a:pt x="900595" y="1937981"/>
                  </a:lnTo>
                  <a:close/>
                </a:path>
                <a:path w="1122679" h="2011045">
                  <a:moveTo>
                    <a:pt x="913574" y="1919236"/>
                  </a:moveTo>
                  <a:lnTo>
                    <a:pt x="913155" y="1919541"/>
                  </a:lnTo>
                  <a:lnTo>
                    <a:pt x="913155" y="1919693"/>
                  </a:lnTo>
                  <a:lnTo>
                    <a:pt x="913574" y="1919236"/>
                  </a:lnTo>
                  <a:close/>
                </a:path>
                <a:path w="1122679" h="2011045">
                  <a:moveTo>
                    <a:pt x="914819" y="1919274"/>
                  </a:moveTo>
                  <a:lnTo>
                    <a:pt x="912964" y="1920430"/>
                  </a:lnTo>
                  <a:lnTo>
                    <a:pt x="913155" y="1919693"/>
                  </a:lnTo>
                  <a:lnTo>
                    <a:pt x="909548" y="1923630"/>
                  </a:lnTo>
                  <a:lnTo>
                    <a:pt x="908723" y="1924558"/>
                  </a:lnTo>
                  <a:lnTo>
                    <a:pt x="908481" y="1925205"/>
                  </a:lnTo>
                  <a:lnTo>
                    <a:pt x="909142" y="1924888"/>
                  </a:lnTo>
                  <a:lnTo>
                    <a:pt x="910183" y="1924392"/>
                  </a:lnTo>
                  <a:lnTo>
                    <a:pt x="911593" y="1923224"/>
                  </a:lnTo>
                  <a:lnTo>
                    <a:pt x="914819" y="1919274"/>
                  </a:lnTo>
                  <a:close/>
                </a:path>
                <a:path w="1122679" h="2011045">
                  <a:moveTo>
                    <a:pt x="915784" y="1915020"/>
                  </a:moveTo>
                  <a:lnTo>
                    <a:pt x="912647" y="1916214"/>
                  </a:lnTo>
                  <a:lnTo>
                    <a:pt x="910907" y="1918576"/>
                  </a:lnTo>
                  <a:lnTo>
                    <a:pt x="909281" y="1920633"/>
                  </a:lnTo>
                  <a:lnTo>
                    <a:pt x="911783" y="1918512"/>
                  </a:lnTo>
                  <a:lnTo>
                    <a:pt x="912774" y="1918538"/>
                  </a:lnTo>
                  <a:lnTo>
                    <a:pt x="913396" y="1919109"/>
                  </a:lnTo>
                  <a:lnTo>
                    <a:pt x="914425" y="1917242"/>
                  </a:lnTo>
                  <a:lnTo>
                    <a:pt x="915784" y="1915020"/>
                  </a:lnTo>
                  <a:close/>
                </a:path>
                <a:path w="1122679" h="2011045">
                  <a:moveTo>
                    <a:pt x="919111" y="1682242"/>
                  </a:moveTo>
                  <a:lnTo>
                    <a:pt x="918184" y="1681340"/>
                  </a:lnTo>
                  <a:lnTo>
                    <a:pt x="917892" y="1681048"/>
                  </a:lnTo>
                  <a:lnTo>
                    <a:pt x="917054" y="1681467"/>
                  </a:lnTo>
                  <a:lnTo>
                    <a:pt x="914158" y="1685201"/>
                  </a:lnTo>
                  <a:lnTo>
                    <a:pt x="915657" y="1684807"/>
                  </a:lnTo>
                  <a:lnTo>
                    <a:pt x="915085" y="1686128"/>
                  </a:lnTo>
                  <a:lnTo>
                    <a:pt x="915327" y="1686331"/>
                  </a:lnTo>
                  <a:lnTo>
                    <a:pt x="915835" y="1685937"/>
                  </a:lnTo>
                  <a:lnTo>
                    <a:pt x="916660" y="1684997"/>
                  </a:lnTo>
                  <a:lnTo>
                    <a:pt x="919111" y="1682242"/>
                  </a:lnTo>
                  <a:close/>
                </a:path>
                <a:path w="1122679" h="2011045">
                  <a:moveTo>
                    <a:pt x="1006881" y="1526019"/>
                  </a:moveTo>
                  <a:lnTo>
                    <a:pt x="1006043" y="1526095"/>
                  </a:lnTo>
                  <a:lnTo>
                    <a:pt x="1004709" y="1527581"/>
                  </a:lnTo>
                  <a:lnTo>
                    <a:pt x="1002969" y="1529511"/>
                  </a:lnTo>
                  <a:lnTo>
                    <a:pt x="1002144" y="1530692"/>
                  </a:lnTo>
                  <a:lnTo>
                    <a:pt x="1002169" y="1530870"/>
                  </a:lnTo>
                  <a:lnTo>
                    <a:pt x="1002296" y="1531810"/>
                  </a:lnTo>
                  <a:lnTo>
                    <a:pt x="1003896" y="1529829"/>
                  </a:lnTo>
                  <a:lnTo>
                    <a:pt x="1005865" y="1527822"/>
                  </a:lnTo>
                  <a:lnTo>
                    <a:pt x="1006792" y="1526743"/>
                  </a:lnTo>
                  <a:lnTo>
                    <a:pt x="1006881" y="1526019"/>
                  </a:lnTo>
                  <a:close/>
                </a:path>
                <a:path w="1122679" h="2011045">
                  <a:moveTo>
                    <a:pt x="1013802" y="2003679"/>
                  </a:moveTo>
                  <a:lnTo>
                    <a:pt x="1013167" y="2004301"/>
                  </a:lnTo>
                  <a:lnTo>
                    <a:pt x="1011809" y="2005622"/>
                  </a:lnTo>
                  <a:lnTo>
                    <a:pt x="1010069" y="2007806"/>
                  </a:lnTo>
                  <a:lnTo>
                    <a:pt x="1009218" y="2008860"/>
                  </a:lnTo>
                  <a:lnTo>
                    <a:pt x="1008799" y="2009470"/>
                  </a:lnTo>
                  <a:lnTo>
                    <a:pt x="1008380" y="2010346"/>
                  </a:lnTo>
                  <a:lnTo>
                    <a:pt x="1008507" y="2010498"/>
                  </a:lnTo>
                  <a:lnTo>
                    <a:pt x="1008672" y="2010740"/>
                  </a:lnTo>
                  <a:lnTo>
                    <a:pt x="1009472" y="2009978"/>
                  </a:lnTo>
                  <a:lnTo>
                    <a:pt x="1010170" y="2009038"/>
                  </a:lnTo>
                  <a:lnTo>
                    <a:pt x="1012532" y="2005723"/>
                  </a:lnTo>
                  <a:lnTo>
                    <a:pt x="1013802" y="2003679"/>
                  </a:lnTo>
                  <a:close/>
                </a:path>
                <a:path w="1122679" h="2011045">
                  <a:moveTo>
                    <a:pt x="1045972" y="893178"/>
                  </a:moveTo>
                  <a:lnTo>
                    <a:pt x="1044562" y="892987"/>
                  </a:lnTo>
                  <a:lnTo>
                    <a:pt x="1043317" y="893051"/>
                  </a:lnTo>
                  <a:lnTo>
                    <a:pt x="1041527" y="893356"/>
                  </a:lnTo>
                  <a:lnTo>
                    <a:pt x="1039990" y="894016"/>
                  </a:lnTo>
                  <a:lnTo>
                    <a:pt x="1040511" y="894600"/>
                  </a:lnTo>
                  <a:lnTo>
                    <a:pt x="1042885" y="893749"/>
                  </a:lnTo>
                  <a:lnTo>
                    <a:pt x="1043965" y="893775"/>
                  </a:lnTo>
                  <a:lnTo>
                    <a:pt x="1045222" y="893533"/>
                  </a:lnTo>
                  <a:lnTo>
                    <a:pt x="1045972" y="893178"/>
                  </a:lnTo>
                  <a:close/>
                </a:path>
                <a:path w="1122679" h="2011045">
                  <a:moveTo>
                    <a:pt x="1078928" y="886548"/>
                  </a:moveTo>
                  <a:lnTo>
                    <a:pt x="1076744" y="886980"/>
                  </a:lnTo>
                  <a:lnTo>
                    <a:pt x="1075182" y="887209"/>
                  </a:lnTo>
                  <a:lnTo>
                    <a:pt x="1073861" y="887425"/>
                  </a:lnTo>
                  <a:lnTo>
                    <a:pt x="1072654" y="887869"/>
                  </a:lnTo>
                  <a:lnTo>
                    <a:pt x="1072502" y="888276"/>
                  </a:lnTo>
                  <a:lnTo>
                    <a:pt x="1072210" y="889050"/>
                  </a:lnTo>
                  <a:lnTo>
                    <a:pt x="1074178" y="888593"/>
                  </a:lnTo>
                  <a:lnTo>
                    <a:pt x="1076286" y="888276"/>
                  </a:lnTo>
                  <a:lnTo>
                    <a:pt x="1076909" y="888022"/>
                  </a:lnTo>
                  <a:lnTo>
                    <a:pt x="1078395" y="887590"/>
                  </a:lnTo>
                  <a:lnTo>
                    <a:pt x="1078509" y="887323"/>
                  </a:lnTo>
                  <a:lnTo>
                    <a:pt x="1078928" y="886548"/>
                  </a:lnTo>
                  <a:close/>
                </a:path>
                <a:path w="1122679" h="2011045">
                  <a:moveTo>
                    <a:pt x="1094155" y="1482102"/>
                  </a:moveTo>
                  <a:lnTo>
                    <a:pt x="1089190" y="1486674"/>
                  </a:lnTo>
                  <a:lnTo>
                    <a:pt x="1089761" y="1486839"/>
                  </a:lnTo>
                  <a:lnTo>
                    <a:pt x="1091095" y="1485658"/>
                  </a:lnTo>
                  <a:lnTo>
                    <a:pt x="1092327" y="1484426"/>
                  </a:lnTo>
                  <a:lnTo>
                    <a:pt x="1093520" y="1483258"/>
                  </a:lnTo>
                  <a:lnTo>
                    <a:pt x="1094155" y="1482102"/>
                  </a:lnTo>
                  <a:close/>
                </a:path>
                <a:path w="1122679" h="2011045">
                  <a:moveTo>
                    <a:pt x="1095717" y="759498"/>
                  </a:moveTo>
                  <a:lnTo>
                    <a:pt x="1095667" y="759117"/>
                  </a:lnTo>
                  <a:lnTo>
                    <a:pt x="1095590" y="758355"/>
                  </a:lnTo>
                  <a:lnTo>
                    <a:pt x="1094701" y="758545"/>
                  </a:lnTo>
                  <a:lnTo>
                    <a:pt x="1094193" y="758786"/>
                  </a:lnTo>
                  <a:lnTo>
                    <a:pt x="1094943" y="759104"/>
                  </a:lnTo>
                  <a:lnTo>
                    <a:pt x="1095235" y="759218"/>
                  </a:lnTo>
                  <a:lnTo>
                    <a:pt x="1095451" y="759371"/>
                  </a:lnTo>
                  <a:lnTo>
                    <a:pt x="1095717" y="759498"/>
                  </a:lnTo>
                  <a:close/>
                </a:path>
                <a:path w="1122679" h="2011045">
                  <a:moveTo>
                    <a:pt x="1118476" y="1472895"/>
                  </a:moveTo>
                  <a:lnTo>
                    <a:pt x="1113701" y="1477149"/>
                  </a:lnTo>
                  <a:lnTo>
                    <a:pt x="1113891" y="1477543"/>
                  </a:lnTo>
                  <a:lnTo>
                    <a:pt x="1114120" y="1478165"/>
                  </a:lnTo>
                  <a:lnTo>
                    <a:pt x="1115428" y="1477073"/>
                  </a:lnTo>
                  <a:lnTo>
                    <a:pt x="1116749" y="1475676"/>
                  </a:lnTo>
                  <a:lnTo>
                    <a:pt x="1117663" y="1474698"/>
                  </a:lnTo>
                  <a:lnTo>
                    <a:pt x="1118450" y="1473555"/>
                  </a:lnTo>
                  <a:lnTo>
                    <a:pt x="1118476" y="1472895"/>
                  </a:lnTo>
                  <a:close/>
                </a:path>
                <a:path w="1122679" h="2011045">
                  <a:moveTo>
                    <a:pt x="1122184" y="1320304"/>
                  </a:moveTo>
                  <a:lnTo>
                    <a:pt x="1117701" y="1324356"/>
                  </a:lnTo>
                  <a:lnTo>
                    <a:pt x="1117244" y="1324800"/>
                  </a:lnTo>
                  <a:lnTo>
                    <a:pt x="1116368" y="1326057"/>
                  </a:lnTo>
                  <a:lnTo>
                    <a:pt x="1116368" y="1326273"/>
                  </a:lnTo>
                  <a:lnTo>
                    <a:pt x="1116418" y="1327238"/>
                  </a:lnTo>
                  <a:lnTo>
                    <a:pt x="1119073" y="1324305"/>
                  </a:lnTo>
                  <a:lnTo>
                    <a:pt x="1119873" y="1323416"/>
                  </a:lnTo>
                  <a:lnTo>
                    <a:pt x="1120584" y="1322374"/>
                  </a:lnTo>
                  <a:lnTo>
                    <a:pt x="1122184" y="1320304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4" name="object 504"/>
            <p:cNvSpPr/>
            <p:nvPr/>
          </p:nvSpPr>
          <p:spPr>
            <a:xfrm>
              <a:off x="11715775" y="8650179"/>
              <a:ext cx="1089660" cy="2131060"/>
            </a:xfrm>
            <a:custGeom>
              <a:avLst/>
              <a:gdLst/>
              <a:ahLst/>
              <a:cxnLst/>
              <a:rect l="l" t="t" r="r" b="b"/>
              <a:pathLst>
                <a:path w="1089659" h="2131059">
                  <a:moveTo>
                    <a:pt x="2565" y="865073"/>
                  </a:moveTo>
                  <a:lnTo>
                    <a:pt x="2159" y="864679"/>
                  </a:lnTo>
                  <a:lnTo>
                    <a:pt x="1181" y="865733"/>
                  </a:lnTo>
                  <a:lnTo>
                    <a:pt x="127" y="866800"/>
                  </a:lnTo>
                  <a:lnTo>
                    <a:pt x="0" y="867956"/>
                  </a:lnTo>
                  <a:lnTo>
                    <a:pt x="990" y="867054"/>
                  </a:lnTo>
                  <a:lnTo>
                    <a:pt x="1397" y="866648"/>
                  </a:lnTo>
                  <a:lnTo>
                    <a:pt x="1828" y="866254"/>
                  </a:lnTo>
                  <a:lnTo>
                    <a:pt x="2565" y="865073"/>
                  </a:lnTo>
                  <a:close/>
                </a:path>
                <a:path w="1089659" h="2131059">
                  <a:moveTo>
                    <a:pt x="3048" y="1032446"/>
                  </a:moveTo>
                  <a:lnTo>
                    <a:pt x="2552" y="1032840"/>
                  </a:lnTo>
                  <a:lnTo>
                    <a:pt x="2133" y="1033513"/>
                  </a:lnTo>
                  <a:lnTo>
                    <a:pt x="1155" y="1034923"/>
                  </a:lnTo>
                  <a:lnTo>
                    <a:pt x="1536" y="1034580"/>
                  </a:lnTo>
                  <a:lnTo>
                    <a:pt x="1841" y="1034364"/>
                  </a:lnTo>
                  <a:lnTo>
                    <a:pt x="2057" y="1034084"/>
                  </a:lnTo>
                  <a:lnTo>
                    <a:pt x="2413" y="1033665"/>
                  </a:lnTo>
                  <a:lnTo>
                    <a:pt x="2895" y="1033068"/>
                  </a:lnTo>
                  <a:lnTo>
                    <a:pt x="2971" y="1032764"/>
                  </a:lnTo>
                  <a:lnTo>
                    <a:pt x="3048" y="1032446"/>
                  </a:lnTo>
                  <a:close/>
                </a:path>
                <a:path w="1089659" h="2131059">
                  <a:moveTo>
                    <a:pt x="14287" y="844613"/>
                  </a:moveTo>
                  <a:lnTo>
                    <a:pt x="14046" y="843445"/>
                  </a:lnTo>
                  <a:lnTo>
                    <a:pt x="13931" y="843051"/>
                  </a:lnTo>
                  <a:lnTo>
                    <a:pt x="13690" y="842721"/>
                  </a:lnTo>
                  <a:lnTo>
                    <a:pt x="11938" y="844257"/>
                  </a:lnTo>
                  <a:lnTo>
                    <a:pt x="10922" y="845439"/>
                  </a:lnTo>
                  <a:lnTo>
                    <a:pt x="10833" y="845731"/>
                  </a:lnTo>
                  <a:lnTo>
                    <a:pt x="10769" y="845934"/>
                  </a:lnTo>
                  <a:lnTo>
                    <a:pt x="10769" y="846099"/>
                  </a:lnTo>
                  <a:lnTo>
                    <a:pt x="10731" y="846277"/>
                  </a:lnTo>
                  <a:lnTo>
                    <a:pt x="10680" y="846670"/>
                  </a:lnTo>
                  <a:lnTo>
                    <a:pt x="10718" y="847001"/>
                  </a:lnTo>
                  <a:lnTo>
                    <a:pt x="11010" y="846988"/>
                  </a:lnTo>
                  <a:lnTo>
                    <a:pt x="11671" y="846937"/>
                  </a:lnTo>
                  <a:lnTo>
                    <a:pt x="12877" y="846074"/>
                  </a:lnTo>
                  <a:lnTo>
                    <a:pt x="14287" y="844613"/>
                  </a:lnTo>
                  <a:close/>
                </a:path>
                <a:path w="1089659" h="2131059">
                  <a:moveTo>
                    <a:pt x="14528" y="844397"/>
                  </a:moveTo>
                  <a:lnTo>
                    <a:pt x="14363" y="844524"/>
                  </a:lnTo>
                  <a:lnTo>
                    <a:pt x="14300" y="844740"/>
                  </a:lnTo>
                  <a:lnTo>
                    <a:pt x="14528" y="844397"/>
                  </a:lnTo>
                  <a:close/>
                </a:path>
                <a:path w="1089659" h="2131059">
                  <a:moveTo>
                    <a:pt x="19354" y="749096"/>
                  </a:moveTo>
                  <a:lnTo>
                    <a:pt x="18923" y="748423"/>
                  </a:lnTo>
                  <a:lnTo>
                    <a:pt x="18122" y="748804"/>
                  </a:lnTo>
                  <a:lnTo>
                    <a:pt x="16243" y="751090"/>
                  </a:lnTo>
                  <a:lnTo>
                    <a:pt x="15748" y="752017"/>
                  </a:lnTo>
                  <a:lnTo>
                    <a:pt x="14884" y="753287"/>
                  </a:lnTo>
                  <a:lnTo>
                    <a:pt x="16522" y="752144"/>
                  </a:lnTo>
                  <a:lnTo>
                    <a:pt x="17487" y="751649"/>
                  </a:lnTo>
                  <a:lnTo>
                    <a:pt x="19265" y="749808"/>
                  </a:lnTo>
                  <a:lnTo>
                    <a:pt x="19354" y="749096"/>
                  </a:lnTo>
                  <a:close/>
                </a:path>
                <a:path w="1089659" h="2131059">
                  <a:moveTo>
                    <a:pt x="20053" y="978623"/>
                  </a:moveTo>
                  <a:lnTo>
                    <a:pt x="19926" y="978687"/>
                  </a:lnTo>
                  <a:lnTo>
                    <a:pt x="19685" y="978776"/>
                  </a:lnTo>
                  <a:lnTo>
                    <a:pt x="19469" y="979157"/>
                  </a:lnTo>
                  <a:lnTo>
                    <a:pt x="19659" y="978992"/>
                  </a:lnTo>
                  <a:lnTo>
                    <a:pt x="19850" y="978801"/>
                  </a:lnTo>
                  <a:lnTo>
                    <a:pt x="20053" y="978623"/>
                  </a:lnTo>
                  <a:close/>
                </a:path>
                <a:path w="1089659" h="2131059">
                  <a:moveTo>
                    <a:pt x="25120" y="974763"/>
                  </a:moveTo>
                  <a:lnTo>
                    <a:pt x="23926" y="974801"/>
                  </a:lnTo>
                  <a:lnTo>
                    <a:pt x="21856" y="977023"/>
                  </a:lnTo>
                  <a:lnTo>
                    <a:pt x="20053" y="978623"/>
                  </a:lnTo>
                  <a:lnTo>
                    <a:pt x="21323" y="978039"/>
                  </a:lnTo>
                  <a:lnTo>
                    <a:pt x="21780" y="978890"/>
                  </a:lnTo>
                  <a:lnTo>
                    <a:pt x="22517" y="978039"/>
                  </a:lnTo>
                  <a:lnTo>
                    <a:pt x="24803" y="975385"/>
                  </a:lnTo>
                  <a:lnTo>
                    <a:pt x="25120" y="974763"/>
                  </a:lnTo>
                  <a:close/>
                </a:path>
                <a:path w="1089659" h="2131059">
                  <a:moveTo>
                    <a:pt x="47574" y="631393"/>
                  </a:moveTo>
                  <a:lnTo>
                    <a:pt x="46431" y="631685"/>
                  </a:lnTo>
                  <a:lnTo>
                    <a:pt x="45402" y="631685"/>
                  </a:lnTo>
                  <a:lnTo>
                    <a:pt x="42989" y="634466"/>
                  </a:lnTo>
                  <a:lnTo>
                    <a:pt x="42024" y="635558"/>
                  </a:lnTo>
                  <a:lnTo>
                    <a:pt x="41490" y="636752"/>
                  </a:lnTo>
                  <a:lnTo>
                    <a:pt x="42316" y="636397"/>
                  </a:lnTo>
                  <a:lnTo>
                    <a:pt x="44094" y="635596"/>
                  </a:lnTo>
                  <a:lnTo>
                    <a:pt x="45859" y="633323"/>
                  </a:lnTo>
                  <a:lnTo>
                    <a:pt x="47574" y="631393"/>
                  </a:lnTo>
                  <a:close/>
                </a:path>
                <a:path w="1089659" h="2131059">
                  <a:moveTo>
                    <a:pt x="47917" y="631012"/>
                  </a:moveTo>
                  <a:lnTo>
                    <a:pt x="47802" y="631139"/>
                  </a:lnTo>
                  <a:lnTo>
                    <a:pt x="47574" y="631393"/>
                  </a:lnTo>
                  <a:lnTo>
                    <a:pt x="47726" y="631355"/>
                  </a:lnTo>
                  <a:lnTo>
                    <a:pt x="47917" y="631012"/>
                  </a:lnTo>
                  <a:close/>
                </a:path>
                <a:path w="1089659" h="2131059">
                  <a:moveTo>
                    <a:pt x="47929" y="630999"/>
                  </a:moveTo>
                  <a:close/>
                </a:path>
                <a:path w="1089659" h="2131059">
                  <a:moveTo>
                    <a:pt x="96520" y="1450682"/>
                  </a:moveTo>
                  <a:lnTo>
                    <a:pt x="95758" y="1450784"/>
                  </a:lnTo>
                  <a:lnTo>
                    <a:pt x="95161" y="1450733"/>
                  </a:lnTo>
                  <a:lnTo>
                    <a:pt x="92113" y="1451686"/>
                  </a:lnTo>
                  <a:lnTo>
                    <a:pt x="90093" y="1452549"/>
                  </a:lnTo>
                  <a:lnTo>
                    <a:pt x="90106" y="1453019"/>
                  </a:lnTo>
                  <a:lnTo>
                    <a:pt x="92062" y="1452524"/>
                  </a:lnTo>
                  <a:lnTo>
                    <a:pt x="93078" y="1452257"/>
                  </a:lnTo>
                  <a:lnTo>
                    <a:pt x="96520" y="1450682"/>
                  </a:lnTo>
                  <a:close/>
                </a:path>
                <a:path w="1089659" h="2131059">
                  <a:moveTo>
                    <a:pt x="117690" y="737743"/>
                  </a:moveTo>
                  <a:lnTo>
                    <a:pt x="114388" y="740943"/>
                  </a:lnTo>
                  <a:lnTo>
                    <a:pt x="114477" y="741286"/>
                  </a:lnTo>
                  <a:lnTo>
                    <a:pt x="114376" y="741680"/>
                  </a:lnTo>
                  <a:lnTo>
                    <a:pt x="115341" y="741184"/>
                  </a:lnTo>
                  <a:lnTo>
                    <a:pt x="116319" y="740168"/>
                  </a:lnTo>
                  <a:lnTo>
                    <a:pt x="117043" y="739089"/>
                  </a:lnTo>
                  <a:lnTo>
                    <a:pt x="117398" y="738555"/>
                  </a:lnTo>
                  <a:lnTo>
                    <a:pt x="117690" y="737743"/>
                  </a:lnTo>
                  <a:close/>
                </a:path>
                <a:path w="1089659" h="2131059">
                  <a:moveTo>
                    <a:pt x="122885" y="833894"/>
                  </a:moveTo>
                  <a:lnTo>
                    <a:pt x="122428" y="833831"/>
                  </a:lnTo>
                  <a:lnTo>
                    <a:pt x="122021" y="834136"/>
                  </a:lnTo>
                  <a:lnTo>
                    <a:pt x="121107" y="834796"/>
                  </a:lnTo>
                  <a:lnTo>
                    <a:pt x="120065" y="835761"/>
                  </a:lnTo>
                  <a:lnTo>
                    <a:pt x="119202" y="836498"/>
                  </a:lnTo>
                  <a:lnTo>
                    <a:pt x="117614" y="838644"/>
                  </a:lnTo>
                  <a:lnTo>
                    <a:pt x="117856" y="838542"/>
                  </a:lnTo>
                  <a:lnTo>
                    <a:pt x="118059" y="838517"/>
                  </a:lnTo>
                  <a:lnTo>
                    <a:pt x="118338" y="838314"/>
                  </a:lnTo>
                  <a:lnTo>
                    <a:pt x="119278" y="837615"/>
                  </a:lnTo>
                  <a:lnTo>
                    <a:pt x="120243" y="836930"/>
                  </a:lnTo>
                  <a:lnTo>
                    <a:pt x="121234" y="836066"/>
                  </a:lnTo>
                  <a:lnTo>
                    <a:pt x="121742" y="835621"/>
                  </a:lnTo>
                  <a:lnTo>
                    <a:pt x="122516" y="834631"/>
                  </a:lnTo>
                  <a:lnTo>
                    <a:pt x="122885" y="833894"/>
                  </a:lnTo>
                  <a:close/>
                </a:path>
                <a:path w="1089659" h="2131059">
                  <a:moveTo>
                    <a:pt x="124371" y="915085"/>
                  </a:moveTo>
                  <a:lnTo>
                    <a:pt x="123736" y="914806"/>
                  </a:lnTo>
                  <a:lnTo>
                    <a:pt x="122466" y="915784"/>
                  </a:lnTo>
                  <a:lnTo>
                    <a:pt x="120891" y="917409"/>
                  </a:lnTo>
                  <a:lnTo>
                    <a:pt x="120434" y="918070"/>
                  </a:lnTo>
                  <a:lnTo>
                    <a:pt x="119570" y="919137"/>
                  </a:lnTo>
                  <a:lnTo>
                    <a:pt x="119608" y="919327"/>
                  </a:lnTo>
                  <a:lnTo>
                    <a:pt x="119773" y="920330"/>
                  </a:lnTo>
                  <a:lnTo>
                    <a:pt x="121450" y="918425"/>
                  </a:lnTo>
                  <a:lnTo>
                    <a:pt x="123355" y="916419"/>
                  </a:lnTo>
                  <a:lnTo>
                    <a:pt x="124371" y="915085"/>
                  </a:lnTo>
                  <a:close/>
                </a:path>
                <a:path w="1089659" h="2131059">
                  <a:moveTo>
                    <a:pt x="145275" y="851065"/>
                  </a:moveTo>
                  <a:lnTo>
                    <a:pt x="142494" y="853884"/>
                  </a:lnTo>
                  <a:lnTo>
                    <a:pt x="143103" y="853541"/>
                  </a:lnTo>
                  <a:lnTo>
                    <a:pt x="144564" y="852068"/>
                  </a:lnTo>
                  <a:lnTo>
                    <a:pt x="145275" y="851065"/>
                  </a:lnTo>
                  <a:close/>
                </a:path>
                <a:path w="1089659" h="2131059">
                  <a:moveTo>
                    <a:pt x="155689" y="731977"/>
                  </a:moveTo>
                  <a:lnTo>
                    <a:pt x="154635" y="731989"/>
                  </a:lnTo>
                  <a:lnTo>
                    <a:pt x="153162" y="732739"/>
                  </a:lnTo>
                  <a:lnTo>
                    <a:pt x="151980" y="733298"/>
                  </a:lnTo>
                  <a:lnTo>
                    <a:pt x="151358" y="733602"/>
                  </a:lnTo>
                  <a:lnTo>
                    <a:pt x="150406" y="734364"/>
                  </a:lnTo>
                  <a:lnTo>
                    <a:pt x="150583" y="734364"/>
                  </a:lnTo>
                  <a:lnTo>
                    <a:pt x="151460" y="734402"/>
                  </a:lnTo>
                  <a:lnTo>
                    <a:pt x="152971" y="733704"/>
                  </a:lnTo>
                  <a:lnTo>
                    <a:pt x="154813" y="732764"/>
                  </a:lnTo>
                  <a:lnTo>
                    <a:pt x="155206" y="732345"/>
                  </a:lnTo>
                  <a:lnTo>
                    <a:pt x="155689" y="731977"/>
                  </a:lnTo>
                  <a:close/>
                </a:path>
                <a:path w="1089659" h="2131059">
                  <a:moveTo>
                    <a:pt x="162102" y="856576"/>
                  </a:moveTo>
                  <a:lnTo>
                    <a:pt x="161937" y="856462"/>
                  </a:lnTo>
                  <a:lnTo>
                    <a:pt x="161645" y="856246"/>
                  </a:lnTo>
                  <a:lnTo>
                    <a:pt x="160870" y="856513"/>
                  </a:lnTo>
                  <a:lnTo>
                    <a:pt x="158661" y="859078"/>
                  </a:lnTo>
                  <a:lnTo>
                    <a:pt x="158457" y="859764"/>
                  </a:lnTo>
                  <a:lnTo>
                    <a:pt x="158724" y="859942"/>
                  </a:lnTo>
                  <a:lnTo>
                    <a:pt x="159499" y="859840"/>
                  </a:lnTo>
                  <a:lnTo>
                    <a:pt x="160515" y="859002"/>
                  </a:lnTo>
                  <a:lnTo>
                    <a:pt x="161455" y="857821"/>
                  </a:lnTo>
                  <a:lnTo>
                    <a:pt x="161848" y="857313"/>
                  </a:lnTo>
                  <a:lnTo>
                    <a:pt x="162102" y="856576"/>
                  </a:lnTo>
                  <a:close/>
                </a:path>
                <a:path w="1089659" h="2131059">
                  <a:moveTo>
                    <a:pt x="170205" y="814832"/>
                  </a:moveTo>
                  <a:lnTo>
                    <a:pt x="170014" y="815149"/>
                  </a:lnTo>
                  <a:lnTo>
                    <a:pt x="170205" y="814832"/>
                  </a:lnTo>
                  <a:close/>
                </a:path>
                <a:path w="1089659" h="2131059">
                  <a:moveTo>
                    <a:pt x="175641" y="807796"/>
                  </a:moveTo>
                  <a:lnTo>
                    <a:pt x="175272" y="807885"/>
                  </a:lnTo>
                  <a:lnTo>
                    <a:pt x="173126" y="809917"/>
                  </a:lnTo>
                  <a:lnTo>
                    <a:pt x="172364" y="811504"/>
                  </a:lnTo>
                  <a:lnTo>
                    <a:pt x="171196" y="813181"/>
                  </a:lnTo>
                  <a:lnTo>
                    <a:pt x="170827" y="813777"/>
                  </a:lnTo>
                  <a:lnTo>
                    <a:pt x="170205" y="814832"/>
                  </a:lnTo>
                  <a:lnTo>
                    <a:pt x="171081" y="813866"/>
                  </a:lnTo>
                  <a:lnTo>
                    <a:pt x="173189" y="811695"/>
                  </a:lnTo>
                  <a:lnTo>
                    <a:pt x="175310" y="809548"/>
                  </a:lnTo>
                  <a:lnTo>
                    <a:pt x="175602" y="807935"/>
                  </a:lnTo>
                  <a:lnTo>
                    <a:pt x="175641" y="807796"/>
                  </a:lnTo>
                  <a:close/>
                </a:path>
                <a:path w="1089659" h="2131059">
                  <a:moveTo>
                    <a:pt x="186105" y="837044"/>
                  </a:moveTo>
                  <a:lnTo>
                    <a:pt x="185737" y="837438"/>
                  </a:lnTo>
                  <a:lnTo>
                    <a:pt x="185610" y="837603"/>
                  </a:lnTo>
                  <a:lnTo>
                    <a:pt x="185953" y="837387"/>
                  </a:lnTo>
                  <a:lnTo>
                    <a:pt x="186042" y="837234"/>
                  </a:lnTo>
                  <a:lnTo>
                    <a:pt x="186105" y="837044"/>
                  </a:lnTo>
                  <a:close/>
                </a:path>
                <a:path w="1089659" h="2131059">
                  <a:moveTo>
                    <a:pt x="190017" y="832002"/>
                  </a:moveTo>
                  <a:lnTo>
                    <a:pt x="189877" y="831824"/>
                  </a:lnTo>
                  <a:lnTo>
                    <a:pt x="189890" y="831507"/>
                  </a:lnTo>
                  <a:lnTo>
                    <a:pt x="189268" y="832091"/>
                  </a:lnTo>
                  <a:lnTo>
                    <a:pt x="188506" y="832675"/>
                  </a:lnTo>
                  <a:lnTo>
                    <a:pt x="186359" y="835202"/>
                  </a:lnTo>
                  <a:lnTo>
                    <a:pt x="186677" y="835825"/>
                  </a:lnTo>
                  <a:lnTo>
                    <a:pt x="186105" y="837044"/>
                  </a:lnTo>
                  <a:lnTo>
                    <a:pt x="187401" y="835494"/>
                  </a:lnTo>
                  <a:lnTo>
                    <a:pt x="189166" y="833869"/>
                  </a:lnTo>
                  <a:lnTo>
                    <a:pt x="189814" y="832434"/>
                  </a:lnTo>
                  <a:lnTo>
                    <a:pt x="190017" y="832002"/>
                  </a:lnTo>
                  <a:close/>
                </a:path>
                <a:path w="1089659" h="2131059">
                  <a:moveTo>
                    <a:pt x="195884" y="807961"/>
                  </a:moveTo>
                  <a:lnTo>
                    <a:pt x="195795" y="807669"/>
                  </a:lnTo>
                  <a:lnTo>
                    <a:pt x="195668" y="807288"/>
                  </a:lnTo>
                  <a:lnTo>
                    <a:pt x="194424" y="808266"/>
                  </a:lnTo>
                  <a:lnTo>
                    <a:pt x="193319" y="809345"/>
                  </a:lnTo>
                  <a:lnTo>
                    <a:pt x="192341" y="810514"/>
                  </a:lnTo>
                  <a:lnTo>
                    <a:pt x="191465" y="811669"/>
                  </a:lnTo>
                  <a:lnTo>
                    <a:pt x="192112" y="812203"/>
                  </a:lnTo>
                  <a:lnTo>
                    <a:pt x="193382" y="811301"/>
                  </a:lnTo>
                  <a:lnTo>
                    <a:pt x="194271" y="810247"/>
                  </a:lnTo>
                  <a:lnTo>
                    <a:pt x="195008" y="809396"/>
                  </a:lnTo>
                  <a:lnTo>
                    <a:pt x="195884" y="807961"/>
                  </a:lnTo>
                  <a:close/>
                </a:path>
                <a:path w="1089659" h="2131059">
                  <a:moveTo>
                    <a:pt x="230466" y="1392758"/>
                  </a:moveTo>
                  <a:lnTo>
                    <a:pt x="225793" y="1394980"/>
                  </a:lnTo>
                  <a:lnTo>
                    <a:pt x="223583" y="1396212"/>
                  </a:lnTo>
                  <a:lnTo>
                    <a:pt x="224294" y="1395945"/>
                  </a:lnTo>
                  <a:lnTo>
                    <a:pt x="225107" y="1395717"/>
                  </a:lnTo>
                  <a:lnTo>
                    <a:pt x="225755" y="1395374"/>
                  </a:lnTo>
                  <a:lnTo>
                    <a:pt x="230466" y="1392758"/>
                  </a:lnTo>
                  <a:close/>
                </a:path>
                <a:path w="1089659" h="2131059">
                  <a:moveTo>
                    <a:pt x="231787" y="1392123"/>
                  </a:moveTo>
                  <a:lnTo>
                    <a:pt x="231482" y="1392186"/>
                  </a:lnTo>
                  <a:lnTo>
                    <a:pt x="230466" y="1392758"/>
                  </a:lnTo>
                  <a:lnTo>
                    <a:pt x="231787" y="1392123"/>
                  </a:lnTo>
                  <a:close/>
                </a:path>
                <a:path w="1089659" h="2131059">
                  <a:moveTo>
                    <a:pt x="253542" y="701001"/>
                  </a:moveTo>
                  <a:lnTo>
                    <a:pt x="245440" y="703821"/>
                  </a:lnTo>
                  <a:lnTo>
                    <a:pt x="247459" y="703249"/>
                  </a:lnTo>
                  <a:lnTo>
                    <a:pt x="249275" y="702678"/>
                  </a:lnTo>
                  <a:lnTo>
                    <a:pt x="250177" y="702284"/>
                  </a:lnTo>
                  <a:lnTo>
                    <a:pt x="251879" y="701624"/>
                  </a:lnTo>
                  <a:lnTo>
                    <a:pt x="252691" y="701332"/>
                  </a:lnTo>
                  <a:lnTo>
                    <a:pt x="253542" y="701001"/>
                  </a:lnTo>
                  <a:close/>
                </a:path>
                <a:path w="1089659" h="2131059">
                  <a:moveTo>
                    <a:pt x="254203" y="700747"/>
                  </a:moveTo>
                  <a:lnTo>
                    <a:pt x="253974" y="700836"/>
                  </a:lnTo>
                  <a:lnTo>
                    <a:pt x="253771" y="700913"/>
                  </a:lnTo>
                  <a:lnTo>
                    <a:pt x="253542" y="701001"/>
                  </a:lnTo>
                  <a:lnTo>
                    <a:pt x="253733" y="700963"/>
                  </a:lnTo>
                  <a:lnTo>
                    <a:pt x="254114" y="700874"/>
                  </a:lnTo>
                  <a:lnTo>
                    <a:pt x="254203" y="700747"/>
                  </a:lnTo>
                  <a:close/>
                </a:path>
                <a:path w="1089659" h="2131059">
                  <a:moveTo>
                    <a:pt x="316039" y="960272"/>
                  </a:moveTo>
                  <a:lnTo>
                    <a:pt x="310553" y="962774"/>
                  </a:lnTo>
                  <a:lnTo>
                    <a:pt x="311924" y="962380"/>
                  </a:lnTo>
                  <a:lnTo>
                    <a:pt x="313270" y="961872"/>
                  </a:lnTo>
                  <a:lnTo>
                    <a:pt x="314515" y="961402"/>
                  </a:lnTo>
                  <a:lnTo>
                    <a:pt x="315747" y="960831"/>
                  </a:lnTo>
                  <a:lnTo>
                    <a:pt x="316039" y="960272"/>
                  </a:lnTo>
                  <a:close/>
                </a:path>
                <a:path w="1089659" h="2131059">
                  <a:moveTo>
                    <a:pt x="397192" y="884466"/>
                  </a:moveTo>
                  <a:lnTo>
                    <a:pt x="396481" y="884643"/>
                  </a:lnTo>
                  <a:lnTo>
                    <a:pt x="396735" y="884631"/>
                  </a:lnTo>
                  <a:lnTo>
                    <a:pt x="396976" y="884567"/>
                  </a:lnTo>
                  <a:lnTo>
                    <a:pt x="397192" y="884466"/>
                  </a:lnTo>
                  <a:close/>
                </a:path>
                <a:path w="1089659" h="2131059">
                  <a:moveTo>
                    <a:pt x="404609" y="882434"/>
                  </a:moveTo>
                  <a:lnTo>
                    <a:pt x="404482" y="882180"/>
                  </a:lnTo>
                  <a:lnTo>
                    <a:pt x="404406" y="881976"/>
                  </a:lnTo>
                  <a:lnTo>
                    <a:pt x="403834" y="881862"/>
                  </a:lnTo>
                  <a:lnTo>
                    <a:pt x="403225" y="882002"/>
                  </a:lnTo>
                  <a:lnTo>
                    <a:pt x="401078" y="882561"/>
                  </a:lnTo>
                  <a:lnTo>
                    <a:pt x="399122" y="883526"/>
                  </a:lnTo>
                  <a:lnTo>
                    <a:pt x="397192" y="884466"/>
                  </a:lnTo>
                  <a:lnTo>
                    <a:pt x="402882" y="883069"/>
                  </a:lnTo>
                  <a:lnTo>
                    <a:pt x="403860" y="882827"/>
                  </a:lnTo>
                  <a:lnTo>
                    <a:pt x="404609" y="882434"/>
                  </a:lnTo>
                  <a:close/>
                </a:path>
                <a:path w="1089659" h="2131059">
                  <a:moveTo>
                    <a:pt x="451878" y="986345"/>
                  </a:moveTo>
                  <a:lnTo>
                    <a:pt x="447014" y="988288"/>
                  </a:lnTo>
                  <a:lnTo>
                    <a:pt x="447167" y="988771"/>
                  </a:lnTo>
                  <a:lnTo>
                    <a:pt x="449440" y="988148"/>
                  </a:lnTo>
                  <a:lnTo>
                    <a:pt x="450151" y="987755"/>
                  </a:lnTo>
                  <a:lnTo>
                    <a:pt x="451307" y="987247"/>
                  </a:lnTo>
                  <a:lnTo>
                    <a:pt x="451446" y="987018"/>
                  </a:lnTo>
                  <a:lnTo>
                    <a:pt x="451878" y="986345"/>
                  </a:lnTo>
                  <a:close/>
                </a:path>
                <a:path w="1089659" h="2131059">
                  <a:moveTo>
                    <a:pt x="456539" y="1001953"/>
                  </a:moveTo>
                  <a:lnTo>
                    <a:pt x="455777" y="1001814"/>
                  </a:lnTo>
                  <a:lnTo>
                    <a:pt x="455434" y="1001737"/>
                  </a:lnTo>
                  <a:lnTo>
                    <a:pt x="454317" y="1002068"/>
                  </a:lnTo>
                  <a:lnTo>
                    <a:pt x="453542" y="1002220"/>
                  </a:lnTo>
                  <a:lnTo>
                    <a:pt x="453186" y="1002563"/>
                  </a:lnTo>
                  <a:lnTo>
                    <a:pt x="452412" y="1003071"/>
                  </a:lnTo>
                  <a:lnTo>
                    <a:pt x="452526" y="1003211"/>
                  </a:lnTo>
                  <a:lnTo>
                    <a:pt x="452691" y="1003350"/>
                  </a:lnTo>
                  <a:lnTo>
                    <a:pt x="453605" y="1003325"/>
                  </a:lnTo>
                  <a:lnTo>
                    <a:pt x="454240" y="1003109"/>
                  </a:lnTo>
                  <a:lnTo>
                    <a:pt x="455942" y="1002512"/>
                  </a:lnTo>
                  <a:lnTo>
                    <a:pt x="456539" y="1001953"/>
                  </a:lnTo>
                  <a:close/>
                </a:path>
                <a:path w="1089659" h="2131059">
                  <a:moveTo>
                    <a:pt x="493585" y="902690"/>
                  </a:moveTo>
                  <a:lnTo>
                    <a:pt x="487692" y="904214"/>
                  </a:lnTo>
                  <a:lnTo>
                    <a:pt x="488111" y="904354"/>
                  </a:lnTo>
                  <a:lnTo>
                    <a:pt x="489305" y="904328"/>
                  </a:lnTo>
                  <a:lnTo>
                    <a:pt x="490397" y="904430"/>
                  </a:lnTo>
                  <a:lnTo>
                    <a:pt x="493014" y="903287"/>
                  </a:lnTo>
                  <a:lnTo>
                    <a:pt x="493585" y="902690"/>
                  </a:lnTo>
                  <a:close/>
                </a:path>
                <a:path w="1089659" h="2131059">
                  <a:moveTo>
                    <a:pt x="510095" y="2126411"/>
                  </a:moveTo>
                  <a:lnTo>
                    <a:pt x="509727" y="2126538"/>
                  </a:lnTo>
                  <a:lnTo>
                    <a:pt x="509346" y="2126488"/>
                  </a:lnTo>
                  <a:lnTo>
                    <a:pt x="508063" y="2127758"/>
                  </a:lnTo>
                  <a:lnTo>
                    <a:pt x="506768" y="2129091"/>
                  </a:lnTo>
                  <a:lnTo>
                    <a:pt x="505739" y="2130945"/>
                  </a:lnTo>
                  <a:lnTo>
                    <a:pt x="506780" y="2130234"/>
                  </a:lnTo>
                  <a:lnTo>
                    <a:pt x="507720" y="2129358"/>
                  </a:lnTo>
                  <a:lnTo>
                    <a:pt x="508660" y="2128482"/>
                  </a:lnTo>
                  <a:lnTo>
                    <a:pt x="509600" y="2127453"/>
                  </a:lnTo>
                  <a:lnTo>
                    <a:pt x="510095" y="2126411"/>
                  </a:lnTo>
                  <a:close/>
                </a:path>
                <a:path w="1089659" h="2131059">
                  <a:moveTo>
                    <a:pt x="519874" y="932357"/>
                  </a:moveTo>
                  <a:lnTo>
                    <a:pt x="518693" y="932484"/>
                  </a:lnTo>
                  <a:lnTo>
                    <a:pt x="517144" y="933030"/>
                  </a:lnTo>
                  <a:lnTo>
                    <a:pt x="516369" y="933297"/>
                  </a:lnTo>
                  <a:lnTo>
                    <a:pt x="515137" y="933907"/>
                  </a:lnTo>
                  <a:lnTo>
                    <a:pt x="515073" y="934097"/>
                  </a:lnTo>
                  <a:lnTo>
                    <a:pt x="514807" y="934656"/>
                  </a:lnTo>
                  <a:lnTo>
                    <a:pt x="516051" y="934453"/>
                  </a:lnTo>
                  <a:lnTo>
                    <a:pt x="517588" y="933996"/>
                  </a:lnTo>
                  <a:lnTo>
                    <a:pt x="518299" y="933627"/>
                  </a:lnTo>
                  <a:lnTo>
                    <a:pt x="519531" y="933107"/>
                  </a:lnTo>
                  <a:lnTo>
                    <a:pt x="519633" y="932916"/>
                  </a:lnTo>
                  <a:lnTo>
                    <a:pt x="519874" y="932357"/>
                  </a:lnTo>
                  <a:close/>
                </a:path>
                <a:path w="1089659" h="2131059">
                  <a:moveTo>
                    <a:pt x="527939" y="1937270"/>
                  </a:moveTo>
                  <a:lnTo>
                    <a:pt x="526389" y="1938502"/>
                  </a:lnTo>
                  <a:lnTo>
                    <a:pt x="525424" y="1939569"/>
                  </a:lnTo>
                  <a:lnTo>
                    <a:pt x="524332" y="1940839"/>
                  </a:lnTo>
                  <a:lnTo>
                    <a:pt x="524319" y="1941436"/>
                  </a:lnTo>
                  <a:lnTo>
                    <a:pt x="524383" y="1942020"/>
                  </a:lnTo>
                  <a:lnTo>
                    <a:pt x="525424" y="1941347"/>
                  </a:lnTo>
                  <a:lnTo>
                    <a:pt x="526415" y="1940039"/>
                  </a:lnTo>
                  <a:lnTo>
                    <a:pt x="527151" y="1939099"/>
                  </a:lnTo>
                  <a:lnTo>
                    <a:pt x="527456" y="1938185"/>
                  </a:lnTo>
                  <a:lnTo>
                    <a:pt x="527939" y="1937270"/>
                  </a:lnTo>
                  <a:close/>
                </a:path>
                <a:path w="1089659" h="2131059">
                  <a:moveTo>
                    <a:pt x="532917" y="899223"/>
                  </a:moveTo>
                  <a:lnTo>
                    <a:pt x="532117" y="899134"/>
                  </a:lnTo>
                  <a:lnTo>
                    <a:pt x="529120" y="899934"/>
                  </a:lnTo>
                  <a:lnTo>
                    <a:pt x="528015" y="900518"/>
                  </a:lnTo>
                  <a:lnTo>
                    <a:pt x="527659" y="901065"/>
                  </a:lnTo>
                  <a:lnTo>
                    <a:pt x="527710" y="901547"/>
                  </a:lnTo>
                  <a:lnTo>
                    <a:pt x="532917" y="899223"/>
                  </a:lnTo>
                  <a:close/>
                </a:path>
                <a:path w="1089659" h="2131059">
                  <a:moveTo>
                    <a:pt x="603465" y="963510"/>
                  </a:moveTo>
                  <a:lnTo>
                    <a:pt x="603237" y="963206"/>
                  </a:lnTo>
                  <a:lnTo>
                    <a:pt x="602322" y="963193"/>
                  </a:lnTo>
                  <a:lnTo>
                    <a:pt x="599859" y="963904"/>
                  </a:lnTo>
                  <a:lnTo>
                    <a:pt x="599617" y="964387"/>
                  </a:lnTo>
                  <a:lnTo>
                    <a:pt x="600176" y="964577"/>
                  </a:lnTo>
                  <a:lnTo>
                    <a:pt x="600430" y="964653"/>
                  </a:lnTo>
                  <a:lnTo>
                    <a:pt x="601497" y="964412"/>
                  </a:lnTo>
                  <a:lnTo>
                    <a:pt x="602208" y="964298"/>
                  </a:lnTo>
                  <a:lnTo>
                    <a:pt x="602615" y="963980"/>
                  </a:lnTo>
                  <a:lnTo>
                    <a:pt x="603465" y="963510"/>
                  </a:lnTo>
                  <a:close/>
                </a:path>
                <a:path w="1089659" h="2131059">
                  <a:moveTo>
                    <a:pt x="653770" y="806437"/>
                  </a:moveTo>
                  <a:lnTo>
                    <a:pt x="652640" y="806462"/>
                  </a:lnTo>
                  <a:lnTo>
                    <a:pt x="649592" y="807300"/>
                  </a:lnTo>
                  <a:lnTo>
                    <a:pt x="648703" y="807897"/>
                  </a:lnTo>
                  <a:lnTo>
                    <a:pt x="648220" y="808431"/>
                  </a:lnTo>
                  <a:lnTo>
                    <a:pt x="648627" y="808748"/>
                  </a:lnTo>
                  <a:lnTo>
                    <a:pt x="649833" y="808609"/>
                  </a:lnTo>
                  <a:lnTo>
                    <a:pt x="652132" y="807821"/>
                  </a:lnTo>
                  <a:lnTo>
                    <a:pt x="653161" y="807275"/>
                  </a:lnTo>
                  <a:lnTo>
                    <a:pt x="653338" y="807008"/>
                  </a:lnTo>
                  <a:lnTo>
                    <a:pt x="653770" y="806437"/>
                  </a:lnTo>
                  <a:close/>
                </a:path>
                <a:path w="1089659" h="2131059">
                  <a:moveTo>
                    <a:pt x="654456" y="1917484"/>
                  </a:moveTo>
                  <a:lnTo>
                    <a:pt x="650354" y="1921878"/>
                  </a:lnTo>
                  <a:lnTo>
                    <a:pt x="649084" y="1923999"/>
                  </a:lnTo>
                  <a:lnTo>
                    <a:pt x="649859" y="1923834"/>
                  </a:lnTo>
                  <a:lnTo>
                    <a:pt x="650328" y="1923707"/>
                  </a:lnTo>
                  <a:lnTo>
                    <a:pt x="652208" y="1921637"/>
                  </a:lnTo>
                  <a:lnTo>
                    <a:pt x="653440" y="1920455"/>
                  </a:lnTo>
                  <a:lnTo>
                    <a:pt x="654024" y="1918919"/>
                  </a:lnTo>
                  <a:lnTo>
                    <a:pt x="654456" y="1917484"/>
                  </a:lnTo>
                  <a:close/>
                </a:path>
                <a:path w="1089659" h="2131059">
                  <a:moveTo>
                    <a:pt x="791476" y="803541"/>
                  </a:moveTo>
                  <a:lnTo>
                    <a:pt x="791260" y="803262"/>
                  </a:lnTo>
                  <a:lnTo>
                    <a:pt x="791070" y="802957"/>
                  </a:lnTo>
                  <a:lnTo>
                    <a:pt x="790448" y="802728"/>
                  </a:lnTo>
                  <a:lnTo>
                    <a:pt x="789546" y="802716"/>
                  </a:lnTo>
                  <a:lnTo>
                    <a:pt x="788746" y="802703"/>
                  </a:lnTo>
                  <a:lnTo>
                    <a:pt x="787476" y="803198"/>
                  </a:lnTo>
                  <a:lnTo>
                    <a:pt x="787654" y="803465"/>
                  </a:lnTo>
                  <a:lnTo>
                    <a:pt x="787831" y="803783"/>
                  </a:lnTo>
                  <a:lnTo>
                    <a:pt x="788631" y="803897"/>
                  </a:lnTo>
                  <a:lnTo>
                    <a:pt x="789038" y="804075"/>
                  </a:lnTo>
                  <a:lnTo>
                    <a:pt x="790486" y="803897"/>
                  </a:lnTo>
                  <a:lnTo>
                    <a:pt x="791476" y="803541"/>
                  </a:lnTo>
                  <a:close/>
                </a:path>
                <a:path w="1089659" h="2131059">
                  <a:moveTo>
                    <a:pt x="793686" y="1707959"/>
                  </a:moveTo>
                  <a:lnTo>
                    <a:pt x="793153" y="1707972"/>
                  </a:lnTo>
                  <a:lnTo>
                    <a:pt x="792670" y="1707972"/>
                  </a:lnTo>
                  <a:lnTo>
                    <a:pt x="791476" y="1709381"/>
                  </a:lnTo>
                  <a:lnTo>
                    <a:pt x="790600" y="1710486"/>
                  </a:lnTo>
                  <a:lnTo>
                    <a:pt x="789698" y="1711629"/>
                  </a:lnTo>
                  <a:lnTo>
                    <a:pt x="788911" y="1712734"/>
                  </a:lnTo>
                  <a:lnTo>
                    <a:pt x="789292" y="1713014"/>
                  </a:lnTo>
                  <a:lnTo>
                    <a:pt x="790092" y="1712709"/>
                  </a:lnTo>
                  <a:lnTo>
                    <a:pt x="790994" y="1711680"/>
                  </a:lnTo>
                  <a:lnTo>
                    <a:pt x="792734" y="1709394"/>
                  </a:lnTo>
                  <a:lnTo>
                    <a:pt x="793686" y="1707959"/>
                  </a:lnTo>
                  <a:close/>
                </a:path>
                <a:path w="1089659" h="2131059">
                  <a:moveTo>
                    <a:pt x="795972" y="17995"/>
                  </a:moveTo>
                  <a:lnTo>
                    <a:pt x="795591" y="17043"/>
                  </a:lnTo>
                  <a:lnTo>
                    <a:pt x="794715" y="17564"/>
                  </a:lnTo>
                  <a:lnTo>
                    <a:pt x="793508" y="18643"/>
                  </a:lnTo>
                  <a:lnTo>
                    <a:pt x="792048" y="20015"/>
                  </a:lnTo>
                  <a:lnTo>
                    <a:pt x="791972" y="20662"/>
                  </a:lnTo>
                  <a:lnTo>
                    <a:pt x="792226" y="20904"/>
                  </a:lnTo>
                  <a:lnTo>
                    <a:pt x="792467" y="21145"/>
                  </a:lnTo>
                  <a:lnTo>
                    <a:pt x="793178" y="21221"/>
                  </a:lnTo>
                  <a:lnTo>
                    <a:pt x="793699" y="20751"/>
                  </a:lnTo>
                  <a:lnTo>
                    <a:pt x="795235" y="19304"/>
                  </a:lnTo>
                  <a:lnTo>
                    <a:pt x="795972" y="17995"/>
                  </a:lnTo>
                  <a:close/>
                </a:path>
                <a:path w="1089659" h="2131059">
                  <a:moveTo>
                    <a:pt x="804291" y="1705546"/>
                  </a:moveTo>
                  <a:lnTo>
                    <a:pt x="801789" y="1708518"/>
                  </a:lnTo>
                  <a:lnTo>
                    <a:pt x="799757" y="1710817"/>
                  </a:lnTo>
                  <a:lnTo>
                    <a:pt x="800252" y="1710982"/>
                  </a:lnTo>
                  <a:lnTo>
                    <a:pt x="803795" y="1706499"/>
                  </a:lnTo>
                  <a:lnTo>
                    <a:pt x="804291" y="1705546"/>
                  </a:lnTo>
                  <a:close/>
                </a:path>
                <a:path w="1089659" h="2131059">
                  <a:moveTo>
                    <a:pt x="811745" y="1231"/>
                  </a:moveTo>
                  <a:lnTo>
                    <a:pt x="811326" y="838"/>
                  </a:lnTo>
                  <a:lnTo>
                    <a:pt x="810920" y="406"/>
                  </a:lnTo>
                  <a:lnTo>
                    <a:pt x="810514" y="0"/>
                  </a:lnTo>
                  <a:lnTo>
                    <a:pt x="810310" y="190"/>
                  </a:lnTo>
                  <a:lnTo>
                    <a:pt x="808520" y="2870"/>
                  </a:lnTo>
                  <a:lnTo>
                    <a:pt x="810336" y="1701"/>
                  </a:lnTo>
                  <a:lnTo>
                    <a:pt x="811517" y="1231"/>
                  </a:lnTo>
                  <a:lnTo>
                    <a:pt x="811657" y="1244"/>
                  </a:lnTo>
                  <a:close/>
                </a:path>
                <a:path w="1089659" h="2131059">
                  <a:moveTo>
                    <a:pt x="824776" y="747090"/>
                  </a:moveTo>
                  <a:lnTo>
                    <a:pt x="823506" y="747268"/>
                  </a:lnTo>
                  <a:lnTo>
                    <a:pt x="822731" y="747699"/>
                  </a:lnTo>
                  <a:lnTo>
                    <a:pt x="821905" y="748144"/>
                  </a:lnTo>
                  <a:lnTo>
                    <a:pt x="821575" y="748563"/>
                  </a:lnTo>
                  <a:lnTo>
                    <a:pt x="821042" y="748995"/>
                  </a:lnTo>
                  <a:lnTo>
                    <a:pt x="822236" y="748753"/>
                  </a:lnTo>
                  <a:lnTo>
                    <a:pt x="823023" y="748309"/>
                  </a:lnTo>
                  <a:lnTo>
                    <a:pt x="824153" y="747788"/>
                  </a:lnTo>
                  <a:lnTo>
                    <a:pt x="824471" y="747395"/>
                  </a:lnTo>
                  <a:lnTo>
                    <a:pt x="824776" y="747090"/>
                  </a:lnTo>
                  <a:close/>
                </a:path>
                <a:path w="1089659" h="2131059">
                  <a:moveTo>
                    <a:pt x="825792" y="792924"/>
                  </a:moveTo>
                  <a:lnTo>
                    <a:pt x="825436" y="792708"/>
                  </a:lnTo>
                  <a:lnTo>
                    <a:pt x="825169" y="792441"/>
                  </a:lnTo>
                  <a:lnTo>
                    <a:pt x="824166" y="792251"/>
                  </a:lnTo>
                  <a:lnTo>
                    <a:pt x="822604" y="792467"/>
                  </a:lnTo>
                  <a:lnTo>
                    <a:pt x="822261" y="792619"/>
                  </a:lnTo>
                  <a:lnTo>
                    <a:pt x="820864" y="793242"/>
                  </a:lnTo>
                  <a:lnTo>
                    <a:pt x="821131" y="793623"/>
                  </a:lnTo>
                  <a:lnTo>
                    <a:pt x="823264" y="793483"/>
                  </a:lnTo>
                  <a:lnTo>
                    <a:pt x="824585" y="793178"/>
                  </a:lnTo>
                  <a:lnTo>
                    <a:pt x="825792" y="792924"/>
                  </a:lnTo>
                  <a:close/>
                </a:path>
                <a:path w="1089659" h="2131059">
                  <a:moveTo>
                    <a:pt x="826363" y="792822"/>
                  </a:moveTo>
                  <a:lnTo>
                    <a:pt x="826173" y="792861"/>
                  </a:lnTo>
                  <a:lnTo>
                    <a:pt x="825995" y="792886"/>
                  </a:lnTo>
                  <a:lnTo>
                    <a:pt x="825792" y="792924"/>
                  </a:lnTo>
                  <a:lnTo>
                    <a:pt x="825931" y="792988"/>
                  </a:lnTo>
                  <a:lnTo>
                    <a:pt x="826363" y="792822"/>
                  </a:lnTo>
                  <a:close/>
                </a:path>
                <a:path w="1089659" h="2131059">
                  <a:moveTo>
                    <a:pt x="839076" y="50292"/>
                  </a:moveTo>
                  <a:lnTo>
                    <a:pt x="838263" y="50012"/>
                  </a:lnTo>
                  <a:lnTo>
                    <a:pt x="837869" y="49644"/>
                  </a:lnTo>
                  <a:lnTo>
                    <a:pt x="836053" y="51447"/>
                  </a:lnTo>
                  <a:lnTo>
                    <a:pt x="835825" y="51955"/>
                  </a:lnTo>
                  <a:lnTo>
                    <a:pt x="835329" y="52857"/>
                  </a:lnTo>
                  <a:lnTo>
                    <a:pt x="835520" y="52793"/>
                  </a:lnTo>
                  <a:lnTo>
                    <a:pt x="836180" y="52539"/>
                  </a:lnTo>
                  <a:lnTo>
                    <a:pt x="837082" y="51968"/>
                  </a:lnTo>
                  <a:lnTo>
                    <a:pt x="837971" y="51384"/>
                  </a:lnTo>
                  <a:lnTo>
                    <a:pt x="838695" y="50888"/>
                  </a:lnTo>
                  <a:lnTo>
                    <a:pt x="839076" y="50292"/>
                  </a:lnTo>
                  <a:close/>
                </a:path>
                <a:path w="1089659" h="2131059">
                  <a:moveTo>
                    <a:pt x="845324" y="1635582"/>
                  </a:moveTo>
                  <a:lnTo>
                    <a:pt x="838619" y="1639544"/>
                  </a:lnTo>
                  <a:lnTo>
                    <a:pt x="840092" y="1640903"/>
                  </a:lnTo>
                  <a:lnTo>
                    <a:pt x="840549" y="1640662"/>
                  </a:lnTo>
                  <a:lnTo>
                    <a:pt x="845324" y="1635582"/>
                  </a:lnTo>
                  <a:close/>
                </a:path>
                <a:path w="1089659" h="2131059">
                  <a:moveTo>
                    <a:pt x="845845" y="1635036"/>
                  </a:moveTo>
                  <a:lnTo>
                    <a:pt x="845629" y="1635264"/>
                  </a:lnTo>
                  <a:lnTo>
                    <a:pt x="845324" y="1635582"/>
                  </a:lnTo>
                  <a:lnTo>
                    <a:pt x="845680" y="1635379"/>
                  </a:lnTo>
                  <a:lnTo>
                    <a:pt x="845845" y="1635036"/>
                  </a:lnTo>
                  <a:close/>
                </a:path>
                <a:path w="1089659" h="2131059">
                  <a:moveTo>
                    <a:pt x="846074" y="1753971"/>
                  </a:moveTo>
                  <a:lnTo>
                    <a:pt x="845858" y="1753463"/>
                  </a:lnTo>
                  <a:lnTo>
                    <a:pt x="845794" y="1753323"/>
                  </a:lnTo>
                  <a:lnTo>
                    <a:pt x="844994" y="1753997"/>
                  </a:lnTo>
                  <a:lnTo>
                    <a:pt x="844511" y="1754314"/>
                  </a:lnTo>
                  <a:lnTo>
                    <a:pt x="843381" y="1755635"/>
                  </a:lnTo>
                  <a:lnTo>
                    <a:pt x="842886" y="1756537"/>
                  </a:lnTo>
                  <a:lnTo>
                    <a:pt x="843216" y="1756816"/>
                  </a:lnTo>
                  <a:lnTo>
                    <a:pt x="843343" y="1756981"/>
                  </a:lnTo>
                  <a:lnTo>
                    <a:pt x="843927" y="1756930"/>
                  </a:lnTo>
                  <a:lnTo>
                    <a:pt x="844219" y="1756638"/>
                  </a:lnTo>
                  <a:lnTo>
                    <a:pt x="845769" y="1754962"/>
                  </a:lnTo>
                  <a:lnTo>
                    <a:pt x="846074" y="1753971"/>
                  </a:lnTo>
                  <a:close/>
                </a:path>
                <a:path w="1089659" h="2131059">
                  <a:moveTo>
                    <a:pt x="846848" y="1912721"/>
                  </a:moveTo>
                  <a:lnTo>
                    <a:pt x="844842" y="1914893"/>
                  </a:lnTo>
                  <a:lnTo>
                    <a:pt x="842505" y="1917052"/>
                  </a:lnTo>
                  <a:lnTo>
                    <a:pt x="841629" y="1919528"/>
                  </a:lnTo>
                  <a:lnTo>
                    <a:pt x="841883" y="1919465"/>
                  </a:lnTo>
                  <a:lnTo>
                    <a:pt x="846848" y="1912721"/>
                  </a:lnTo>
                  <a:close/>
                </a:path>
                <a:path w="1089659" h="2131059">
                  <a:moveTo>
                    <a:pt x="847458" y="1912061"/>
                  </a:moveTo>
                  <a:lnTo>
                    <a:pt x="847191" y="1912239"/>
                  </a:lnTo>
                  <a:lnTo>
                    <a:pt x="846848" y="1912708"/>
                  </a:lnTo>
                  <a:lnTo>
                    <a:pt x="847039" y="1912505"/>
                  </a:lnTo>
                  <a:lnTo>
                    <a:pt x="847267" y="1912277"/>
                  </a:lnTo>
                  <a:lnTo>
                    <a:pt x="847458" y="1912061"/>
                  </a:lnTo>
                  <a:close/>
                </a:path>
                <a:path w="1089659" h="2131059">
                  <a:moveTo>
                    <a:pt x="851890" y="893089"/>
                  </a:moveTo>
                  <a:lnTo>
                    <a:pt x="851827" y="892937"/>
                  </a:lnTo>
                  <a:lnTo>
                    <a:pt x="851712" y="892784"/>
                  </a:lnTo>
                  <a:lnTo>
                    <a:pt x="850773" y="892733"/>
                  </a:lnTo>
                  <a:lnTo>
                    <a:pt x="848347" y="893279"/>
                  </a:lnTo>
                  <a:lnTo>
                    <a:pt x="847788" y="893787"/>
                  </a:lnTo>
                  <a:lnTo>
                    <a:pt x="848385" y="894003"/>
                  </a:lnTo>
                  <a:lnTo>
                    <a:pt x="848601" y="894105"/>
                  </a:lnTo>
                  <a:lnTo>
                    <a:pt x="849744" y="893902"/>
                  </a:lnTo>
                  <a:lnTo>
                    <a:pt x="850455" y="893826"/>
                  </a:lnTo>
                  <a:lnTo>
                    <a:pt x="850950" y="893508"/>
                  </a:lnTo>
                  <a:lnTo>
                    <a:pt x="851890" y="893089"/>
                  </a:lnTo>
                  <a:close/>
                </a:path>
                <a:path w="1089659" h="2131059">
                  <a:moveTo>
                    <a:pt x="863219" y="1644154"/>
                  </a:moveTo>
                  <a:lnTo>
                    <a:pt x="862761" y="1644091"/>
                  </a:lnTo>
                  <a:lnTo>
                    <a:pt x="862634" y="1644053"/>
                  </a:lnTo>
                  <a:lnTo>
                    <a:pt x="861656" y="1645069"/>
                  </a:lnTo>
                  <a:lnTo>
                    <a:pt x="861060" y="1645589"/>
                  </a:lnTo>
                  <a:lnTo>
                    <a:pt x="860196" y="1646669"/>
                  </a:lnTo>
                  <a:lnTo>
                    <a:pt x="859231" y="1647888"/>
                  </a:lnTo>
                  <a:lnTo>
                    <a:pt x="860044" y="1647672"/>
                  </a:lnTo>
                  <a:lnTo>
                    <a:pt x="860310" y="1647621"/>
                  </a:lnTo>
                  <a:lnTo>
                    <a:pt x="861187" y="1646847"/>
                  </a:lnTo>
                  <a:lnTo>
                    <a:pt x="862647" y="1645196"/>
                  </a:lnTo>
                  <a:lnTo>
                    <a:pt x="863219" y="1644154"/>
                  </a:lnTo>
                  <a:close/>
                </a:path>
                <a:path w="1089659" h="2131059">
                  <a:moveTo>
                    <a:pt x="881837" y="893216"/>
                  </a:moveTo>
                  <a:lnTo>
                    <a:pt x="880846" y="893076"/>
                  </a:lnTo>
                  <a:lnTo>
                    <a:pt x="878890" y="893279"/>
                  </a:lnTo>
                  <a:lnTo>
                    <a:pt x="877404" y="893635"/>
                  </a:lnTo>
                  <a:lnTo>
                    <a:pt x="876515" y="894283"/>
                  </a:lnTo>
                  <a:lnTo>
                    <a:pt x="876947" y="894372"/>
                  </a:lnTo>
                  <a:lnTo>
                    <a:pt x="877265" y="894613"/>
                  </a:lnTo>
                  <a:lnTo>
                    <a:pt x="877912" y="894511"/>
                  </a:lnTo>
                  <a:lnTo>
                    <a:pt x="879221" y="894308"/>
                  </a:lnTo>
                  <a:lnTo>
                    <a:pt x="880821" y="893927"/>
                  </a:lnTo>
                  <a:lnTo>
                    <a:pt x="881837" y="893216"/>
                  </a:lnTo>
                  <a:close/>
                </a:path>
                <a:path w="1089659" h="2131059">
                  <a:moveTo>
                    <a:pt x="883831" y="1885340"/>
                  </a:moveTo>
                  <a:lnTo>
                    <a:pt x="883704" y="1885429"/>
                  </a:lnTo>
                  <a:lnTo>
                    <a:pt x="883539" y="1885632"/>
                  </a:lnTo>
                  <a:lnTo>
                    <a:pt x="883424" y="1885835"/>
                  </a:lnTo>
                  <a:lnTo>
                    <a:pt x="883831" y="1885340"/>
                  </a:lnTo>
                  <a:close/>
                </a:path>
                <a:path w="1089659" h="2131059">
                  <a:moveTo>
                    <a:pt x="888111" y="1883930"/>
                  </a:moveTo>
                  <a:lnTo>
                    <a:pt x="887933" y="1883803"/>
                  </a:lnTo>
                  <a:lnTo>
                    <a:pt x="887869" y="1883943"/>
                  </a:lnTo>
                  <a:lnTo>
                    <a:pt x="887780" y="1884083"/>
                  </a:lnTo>
                  <a:lnTo>
                    <a:pt x="887704" y="1884222"/>
                  </a:lnTo>
                  <a:lnTo>
                    <a:pt x="888111" y="1883930"/>
                  </a:lnTo>
                  <a:close/>
                </a:path>
                <a:path w="1089659" h="2131059">
                  <a:moveTo>
                    <a:pt x="890333" y="1879714"/>
                  </a:moveTo>
                  <a:lnTo>
                    <a:pt x="887196" y="1880908"/>
                  </a:lnTo>
                  <a:lnTo>
                    <a:pt x="885456" y="1883270"/>
                  </a:lnTo>
                  <a:lnTo>
                    <a:pt x="883831" y="1885327"/>
                  </a:lnTo>
                  <a:lnTo>
                    <a:pt x="886333" y="1883206"/>
                  </a:lnTo>
                  <a:lnTo>
                    <a:pt x="887323" y="1883232"/>
                  </a:lnTo>
                  <a:lnTo>
                    <a:pt x="887933" y="1883803"/>
                  </a:lnTo>
                  <a:lnTo>
                    <a:pt x="888974" y="1881936"/>
                  </a:lnTo>
                  <a:lnTo>
                    <a:pt x="890333" y="1879714"/>
                  </a:lnTo>
                  <a:close/>
                </a:path>
                <a:path w="1089659" h="2131059">
                  <a:moveTo>
                    <a:pt x="905433" y="1488503"/>
                  </a:moveTo>
                  <a:lnTo>
                    <a:pt x="904824" y="1488325"/>
                  </a:lnTo>
                  <a:lnTo>
                    <a:pt x="903973" y="1489163"/>
                  </a:lnTo>
                  <a:lnTo>
                    <a:pt x="903490" y="1489837"/>
                  </a:lnTo>
                  <a:lnTo>
                    <a:pt x="902868" y="1490624"/>
                  </a:lnTo>
                  <a:lnTo>
                    <a:pt x="902144" y="1491894"/>
                  </a:lnTo>
                  <a:lnTo>
                    <a:pt x="902639" y="1491602"/>
                  </a:lnTo>
                  <a:lnTo>
                    <a:pt x="903986" y="1489786"/>
                  </a:lnTo>
                  <a:lnTo>
                    <a:pt x="905433" y="1488503"/>
                  </a:lnTo>
                  <a:close/>
                </a:path>
                <a:path w="1089659" h="2131059">
                  <a:moveTo>
                    <a:pt x="931125" y="1822983"/>
                  </a:moveTo>
                  <a:lnTo>
                    <a:pt x="927633" y="1827212"/>
                  </a:lnTo>
                  <a:lnTo>
                    <a:pt x="928116" y="1826869"/>
                  </a:lnTo>
                  <a:lnTo>
                    <a:pt x="928611" y="1826615"/>
                  </a:lnTo>
                  <a:lnTo>
                    <a:pt x="930008" y="1825167"/>
                  </a:lnTo>
                  <a:lnTo>
                    <a:pt x="931011" y="1823935"/>
                  </a:lnTo>
                  <a:lnTo>
                    <a:pt x="931087" y="1823275"/>
                  </a:lnTo>
                  <a:lnTo>
                    <a:pt x="931125" y="1822983"/>
                  </a:lnTo>
                  <a:close/>
                </a:path>
                <a:path w="1089659" h="2131059">
                  <a:moveTo>
                    <a:pt x="962888" y="771791"/>
                  </a:moveTo>
                  <a:lnTo>
                    <a:pt x="959256" y="772274"/>
                  </a:lnTo>
                  <a:lnTo>
                    <a:pt x="958113" y="772490"/>
                  </a:lnTo>
                  <a:lnTo>
                    <a:pt x="957478" y="772871"/>
                  </a:lnTo>
                  <a:lnTo>
                    <a:pt x="958100" y="772947"/>
                  </a:lnTo>
                  <a:lnTo>
                    <a:pt x="958545" y="772985"/>
                  </a:lnTo>
                  <a:lnTo>
                    <a:pt x="959688" y="772731"/>
                  </a:lnTo>
                  <a:lnTo>
                    <a:pt x="960501" y="772617"/>
                  </a:lnTo>
                  <a:lnTo>
                    <a:pt x="962888" y="771791"/>
                  </a:lnTo>
                  <a:close/>
                </a:path>
                <a:path w="1089659" h="2131059">
                  <a:moveTo>
                    <a:pt x="1006246" y="709460"/>
                  </a:moveTo>
                  <a:lnTo>
                    <a:pt x="1006170" y="709282"/>
                  </a:lnTo>
                  <a:lnTo>
                    <a:pt x="1005928" y="708583"/>
                  </a:lnTo>
                  <a:lnTo>
                    <a:pt x="1002982" y="709129"/>
                  </a:lnTo>
                  <a:lnTo>
                    <a:pt x="1000290" y="709637"/>
                  </a:lnTo>
                  <a:lnTo>
                    <a:pt x="999731" y="710082"/>
                  </a:lnTo>
                  <a:lnTo>
                    <a:pt x="999223" y="710349"/>
                  </a:lnTo>
                  <a:lnTo>
                    <a:pt x="999642" y="710819"/>
                  </a:lnTo>
                  <a:lnTo>
                    <a:pt x="1001179" y="710819"/>
                  </a:lnTo>
                  <a:lnTo>
                    <a:pt x="1004100" y="710285"/>
                  </a:lnTo>
                  <a:lnTo>
                    <a:pt x="1006246" y="709460"/>
                  </a:lnTo>
                  <a:close/>
                </a:path>
                <a:path w="1089659" h="2131059">
                  <a:moveTo>
                    <a:pt x="1017574" y="1545463"/>
                  </a:moveTo>
                  <a:lnTo>
                    <a:pt x="1017206" y="1545691"/>
                  </a:lnTo>
                  <a:lnTo>
                    <a:pt x="1017028" y="1546034"/>
                  </a:lnTo>
                  <a:lnTo>
                    <a:pt x="1017257" y="1545793"/>
                  </a:lnTo>
                  <a:lnTo>
                    <a:pt x="1017397" y="1545666"/>
                  </a:lnTo>
                  <a:lnTo>
                    <a:pt x="1017574" y="1545463"/>
                  </a:lnTo>
                  <a:close/>
                </a:path>
                <a:path w="1089659" h="2131059">
                  <a:moveTo>
                    <a:pt x="1025283" y="1539354"/>
                  </a:moveTo>
                  <a:lnTo>
                    <a:pt x="1023048" y="1540560"/>
                  </a:lnTo>
                  <a:lnTo>
                    <a:pt x="1020711" y="1542008"/>
                  </a:lnTo>
                  <a:lnTo>
                    <a:pt x="1017587" y="1545463"/>
                  </a:lnTo>
                  <a:lnTo>
                    <a:pt x="1019860" y="1544129"/>
                  </a:lnTo>
                  <a:lnTo>
                    <a:pt x="1022184" y="1542694"/>
                  </a:lnTo>
                  <a:lnTo>
                    <a:pt x="1025283" y="1539354"/>
                  </a:lnTo>
                  <a:close/>
                </a:path>
                <a:path w="1089659" h="2131059">
                  <a:moveTo>
                    <a:pt x="1025626" y="1539011"/>
                  </a:moveTo>
                  <a:lnTo>
                    <a:pt x="1025499" y="1539138"/>
                  </a:lnTo>
                  <a:lnTo>
                    <a:pt x="1025296" y="1539354"/>
                  </a:lnTo>
                  <a:lnTo>
                    <a:pt x="1025563" y="1539201"/>
                  </a:lnTo>
                  <a:lnTo>
                    <a:pt x="1025626" y="1539011"/>
                  </a:lnTo>
                  <a:close/>
                </a:path>
                <a:path w="1089659" h="2131059">
                  <a:moveTo>
                    <a:pt x="1051204" y="1527073"/>
                  </a:moveTo>
                  <a:lnTo>
                    <a:pt x="1050378" y="1527492"/>
                  </a:lnTo>
                  <a:lnTo>
                    <a:pt x="1049604" y="1527797"/>
                  </a:lnTo>
                  <a:lnTo>
                    <a:pt x="1047750" y="1529219"/>
                  </a:lnTo>
                  <a:lnTo>
                    <a:pt x="1046619" y="1530654"/>
                  </a:lnTo>
                  <a:lnTo>
                    <a:pt x="1046619" y="1531505"/>
                  </a:lnTo>
                  <a:lnTo>
                    <a:pt x="1047521" y="1531010"/>
                  </a:lnTo>
                  <a:lnTo>
                    <a:pt x="1048029" y="1530502"/>
                  </a:lnTo>
                  <a:lnTo>
                    <a:pt x="1050137" y="1528229"/>
                  </a:lnTo>
                  <a:lnTo>
                    <a:pt x="1051204" y="1527073"/>
                  </a:lnTo>
                  <a:close/>
                </a:path>
                <a:path w="1089659" h="2131059">
                  <a:moveTo>
                    <a:pt x="1051699" y="1526552"/>
                  </a:moveTo>
                  <a:lnTo>
                    <a:pt x="1051217" y="1527073"/>
                  </a:lnTo>
                  <a:lnTo>
                    <a:pt x="1051534" y="1526895"/>
                  </a:lnTo>
                  <a:lnTo>
                    <a:pt x="1051699" y="1526552"/>
                  </a:lnTo>
                  <a:close/>
                </a:path>
                <a:path w="1089659" h="2131059">
                  <a:moveTo>
                    <a:pt x="1063066" y="1307122"/>
                  </a:moveTo>
                  <a:lnTo>
                    <a:pt x="1062596" y="1307033"/>
                  </a:lnTo>
                  <a:lnTo>
                    <a:pt x="1062456" y="1306995"/>
                  </a:lnTo>
                  <a:lnTo>
                    <a:pt x="1061377" y="1307960"/>
                  </a:lnTo>
                  <a:lnTo>
                    <a:pt x="1060881" y="1308531"/>
                  </a:lnTo>
                  <a:lnTo>
                    <a:pt x="1059827" y="1309801"/>
                  </a:lnTo>
                  <a:lnTo>
                    <a:pt x="1059484" y="1310703"/>
                  </a:lnTo>
                  <a:lnTo>
                    <a:pt x="1059815" y="1310919"/>
                  </a:lnTo>
                  <a:lnTo>
                    <a:pt x="1060932" y="1309954"/>
                  </a:lnTo>
                  <a:lnTo>
                    <a:pt x="1061529" y="1309420"/>
                  </a:lnTo>
                  <a:lnTo>
                    <a:pt x="1062494" y="1308150"/>
                  </a:lnTo>
                  <a:lnTo>
                    <a:pt x="1063066" y="1307122"/>
                  </a:lnTo>
                  <a:close/>
                </a:path>
                <a:path w="1089659" h="2131059">
                  <a:moveTo>
                    <a:pt x="1063282" y="1301851"/>
                  </a:moveTo>
                  <a:lnTo>
                    <a:pt x="1062774" y="1301851"/>
                  </a:lnTo>
                  <a:lnTo>
                    <a:pt x="1062240" y="1301864"/>
                  </a:lnTo>
                  <a:lnTo>
                    <a:pt x="1060983" y="1303401"/>
                  </a:lnTo>
                  <a:lnTo>
                    <a:pt x="1060183" y="1304480"/>
                  </a:lnTo>
                  <a:lnTo>
                    <a:pt x="1059700" y="1305128"/>
                  </a:lnTo>
                  <a:lnTo>
                    <a:pt x="1059014" y="1306169"/>
                  </a:lnTo>
                  <a:lnTo>
                    <a:pt x="1059421" y="1306563"/>
                  </a:lnTo>
                  <a:lnTo>
                    <a:pt x="1060348" y="1305687"/>
                  </a:lnTo>
                  <a:lnTo>
                    <a:pt x="1061326" y="1304480"/>
                  </a:lnTo>
                  <a:lnTo>
                    <a:pt x="1063282" y="1301851"/>
                  </a:lnTo>
                  <a:close/>
                </a:path>
                <a:path w="1089659" h="2131059">
                  <a:moveTo>
                    <a:pt x="1081138" y="1388173"/>
                  </a:moveTo>
                  <a:lnTo>
                    <a:pt x="1080503" y="1387843"/>
                  </a:lnTo>
                  <a:lnTo>
                    <a:pt x="1079220" y="1389100"/>
                  </a:lnTo>
                  <a:lnTo>
                    <a:pt x="1077925" y="1390548"/>
                  </a:lnTo>
                  <a:lnTo>
                    <a:pt x="1076921" y="1391856"/>
                  </a:lnTo>
                  <a:lnTo>
                    <a:pt x="1076553" y="1392834"/>
                  </a:lnTo>
                  <a:lnTo>
                    <a:pt x="1077760" y="1392224"/>
                  </a:lnTo>
                  <a:lnTo>
                    <a:pt x="1079030" y="1390904"/>
                  </a:lnTo>
                  <a:lnTo>
                    <a:pt x="1079893" y="1389938"/>
                  </a:lnTo>
                  <a:lnTo>
                    <a:pt x="1080376" y="1389405"/>
                  </a:lnTo>
                  <a:lnTo>
                    <a:pt x="1081138" y="1388173"/>
                  </a:lnTo>
                  <a:close/>
                </a:path>
                <a:path w="1089659" h="2131059">
                  <a:moveTo>
                    <a:pt x="1089126" y="1364640"/>
                  </a:moveTo>
                  <a:lnTo>
                    <a:pt x="1088771" y="1364094"/>
                  </a:lnTo>
                  <a:lnTo>
                    <a:pt x="1086777" y="1365910"/>
                  </a:lnTo>
                  <a:lnTo>
                    <a:pt x="1086142" y="1366939"/>
                  </a:lnTo>
                  <a:lnTo>
                    <a:pt x="1084122" y="1368818"/>
                  </a:lnTo>
                  <a:lnTo>
                    <a:pt x="1085062" y="1369136"/>
                  </a:lnTo>
                  <a:lnTo>
                    <a:pt x="1086142" y="1368234"/>
                  </a:lnTo>
                  <a:lnTo>
                    <a:pt x="1089126" y="1364640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5" name="object 505"/>
            <p:cNvSpPr/>
            <p:nvPr/>
          </p:nvSpPr>
          <p:spPr>
            <a:xfrm>
              <a:off x="11712092" y="9014199"/>
              <a:ext cx="1071245" cy="1751330"/>
            </a:xfrm>
            <a:custGeom>
              <a:avLst/>
              <a:gdLst/>
              <a:ahLst/>
              <a:cxnLst/>
              <a:rect l="l" t="t" r="r" b="b"/>
              <a:pathLst>
                <a:path w="1071245" h="1751329">
                  <a:moveTo>
                    <a:pt x="2679" y="670839"/>
                  </a:moveTo>
                  <a:lnTo>
                    <a:pt x="2057" y="670712"/>
                  </a:lnTo>
                  <a:lnTo>
                    <a:pt x="1473" y="671283"/>
                  </a:lnTo>
                  <a:lnTo>
                    <a:pt x="1079" y="671563"/>
                  </a:lnTo>
                  <a:lnTo>
                    <a:pt x="533" y="672274"/>
                  </a:lnTo>
                  <a:lnTo>
                    <a:pt x="0" y="673036"/>
                  </a:lnTo>
                  <a:lnTo>
                    <a:pt x="596" y="673074"/>
                  </a:lnTo>
                  <a:lnTo>
                    <a:pt x="889" y="673011"/>
                  </a:lnTo>
                  <a:lnTo>
                    <a:pt x="1435" y="672630"/>
                  </a:lnTo>
                  <a:lnTo>
                    <a:pt x="2413" y="671563"/>
                  </a:lnTo>
                  <a:lnTo>
                    <a:pt x="2540" y="671283"/>
                  </a:lnTo>
                  <a:lnTo>
                    <a:pt x="2679" y="670839"/>
                  </a:lnTo>
                  <a:close/>
                </a:path>
                <a:path w="1071245" h="1751329">
                  <a:moveTo>
                    <a:pt x="16383" y="544995"/>
                  </a:moveTo>
                  <a:lnTo>
                    <a:pt x="15836" y="544969"/>
                  </a:lnTo>
                  <a:lnTo>
                    <a:pt x="15481" y="544969"/>
                  </a:lnTo>
                  <a:lnTo>
                    <a:pt x="14338" y="545909"/>
                  </a:lnTo>
                  <a:lnTo>
                    <a:pt x="13576" y="546404"/>
                  </a:lnTo>
                  <a:lnTo>
                    <a:pt x="13055" y="547217"/>
                  </a:lnTo>
                  <a:lnTo>
                    <a:pt x="12407" y="548030"/>
                  </a:lnTo>
                  <a:lnTo>
                    <a:pt x="12395" y="548271"/>
                  </a:lnTo>
                  <a:lnTo>
                    <a:pt x="12407" y="548868"/>
                  </a:lnTo>
                  <a:lnTo>
                    <a:pt x="13347" y="548208"/>
                  </a:lnTo>
                  <a:lnTo>
                    <a:pt x="15354" y="546252"/>
                  </a:lnTo>
                  <a:lnTo>
                    <a:pt x="16383" y="544995"/>
                  </a:lnTo>
                  <a:close/>
                </a:path>
                <a:path w="1071245" h="1751329">
                  <a:moveTo>
                    <a:pt x="18516" y="576440"/>
                  </a:moveTo>
                  <a:lnTo>
                    <a:pt x="16471" y="578294"/>
                  </a:lnTo>
                  <a:lnTo>
                    <a:pt x="15646" y="579475"/>
                  </a:lnTo>
                  <a:lnTo>
                    <a:pt x="13512" y="581101"/>
                  </a:lnTo>
                  <a:lnTo>
                    <a:pt x="13779" y="581901"/>
                  </a:lnTo>
                  <a:lnTo>
                    <a:pt x="15062" y="580948"/>
                  </a:lnTo>
                  <a:lnTo>
                    <a:pt x="16789" y="578993"/>
                  </a:lnTo>
                  <a:lnTo>
                    <a:pt x="18389" y="577443"/>
                  </a:lnTo>
                  <a:lnTo>
                    <a:pt x="18516" y="576440"/>
                  </a:lnTo>
                  <a:close/>
                </a:path>
                <a:path w="1071245" h="1751329">
                  <a:moveTo>
                    <a:pt x="24168" y="462546"/>
                  </a:moveTo>
                  <a:lnTo>
                    <a:pt x="22885" y="463016"/>
                  </a:lnTo>
                  <a:lnTo>
                    <a:pt x="22745" y="463207"/>
                  </a:lnTo>
                  <a:lnTo>
                    <a:pt x="21628" y="464680"/>
                  </a:lnTo>
                  <a:lnTo>
                    <a:pt x="21577" y="464883"/>
                  </a:lnTo>
                  <a:lnTo>
                    <a:pt x="21501" y="465378"/>
                  </a:lnTo>
                  <a:lnTo>
                    <a:pt x="21996" y="465112"/>
                  </a:lnTo>
                  <a:lnTo>
                    <a:pt x="22606" y="464667"/>
                  </a:lnTo>
                  <a:lnTo>
                    <a:pt x="22898" y="464439"/>
                  </a:lnTo>
                  <a:lnTo>
                    <a:pt x="23190" y="464248"/>
                  </a:lnTo>
                  <a:lnTo>
                    <a:pt x="23533" y="463918"/>
                  </a:lnTo>
                  <a:lnTo>
                    <a:pt x="23761" y="463727"/>
                  </a:lnTo>
                  <a:lnTo>
                    <a:pt x="23964" y="463029"/>
                  </a:lnTo>
                  <a:lnTo>
                    <a:pt x="24168" y="462546"/>
                  </a:lnTo>
                  <a:close/>
                </a:path>
                <a:path w="1071245" h="1751329">
                  <a:moveTo>
                    <a:pt x="44323" y="793330"/>
                  </a:moveTo>
                  <a:lnTo>
                    <a:pt x="43662" y="793216"/>
                  </a:lnTo>
                  <a:lnTo>
                    <a:pt x="43103" y="793153"/>
                  </a:lnTo>
                  <a:lnTo>
                    <a:pt x="42176" y="793305"/>
                  </a:lnTo>
                  <a:lnTo>
                    <a:pt x="41389" y="793343"/>
                  </a:lnTo>
                  <a:lnTo>
                    <a:pt x="39738" y="794588"/>
                  </a:lnTo>
                  <a:lnTo>
                    <a:pt x="38506" y="795540"/>
                  </a:lnTo>
                  <a:lnTo>
                    <a:pt x="39852" y="795210"/>
                  </a:lnTo>
                  <a:lnTo>
                    <a:pt x="40868" y="795083"/>
                  </a:lnTo>
                  <a:lnTo>
                    <a:pt x="43853" y="793978"/>
                  </a:lnTo>
                  <a:lnTo>
                    <a:pt x="44323" y="793330"/>
                  </a:lnTo>
                  <a:close/>
                </a:path>
                <a:path w="1071245" h="1751329">
                  <a:moveTo>
                    <a:pt x="51282" y="569671"/>
                  </a:moveTo>
                  <a:lnTo>
                    <a:pt x="49644" y="570992"/>
                  </a:lnTo>
                  <a:lnTo>
                    <a:pt x="47713" y="572477"/>
                  </a:lnTo>
                  <a:lnTo>
                    <a:pt x="45745" y="573849"/>
                  </a:lnTo>
                  <a:lnTo>
                    <a:pt x="44259" y="576338"/>
                  </a:lnTo>
                  <a:lnTo>
                    <a:pt x="44157" y="576541"/>
                  </a:lnTo>
                  <a:lnTo>
                    <a:pt x="44196" y="576745"/>
                  </a:lnTo>
                  <a:lnTo>
                    <a:pt x="44335" y="576668"/>
                  </a:lnTo>
                  <a:lnTo>
                    <a:pt x="45986" y="575830"/>
                  </a:lnTo>
                  <a:lnTo>
                    <a:pt x="47447" y="573773"/>
                  </a:lnTo>
                  <a:lnTo>
                    <a:pt x="48971" y="572185"/>
                  </a:lnTo>
                  <a:lnTo>
                    <a:pt x="51282" y="569671"/>
                  </a:lnTo>
                  <a:close/>
                </a:path>
                <a:path w="1071245" h="1751329">
                  <a:moveTo>
                    <a:pt x="51828" y="569061"/>
                  </a:moveTo>
                  <a:lnTo>
                    <a:pt x="51282" y="569671"/>
                  </a:lnTo>
                  <a:lnTo>
                    <a:pt x="51612" y="569404"/>
                  </a:lnTo>
                  <a:lnTo>
                    <a:pt x="51828" y="569061"/>
                  </a:lnTo>
                  <a:close/>
                </a:path>
                <a:path w="1071245" h="1751329">
                  <a:moveTo>
                    <a:pt x="55994" y="608850"/>
                  </a:moveTo>
                  <a:lnTo>
                    <a:pt x="55206" y="609015"/>
                  </a:lnTo>
                  <a:lnTo>
                    <a:pt x="54737" y="609092"/>
                  </a:lnTo>
                  <a:lnTo>
                    <a:pt x="53543" y="610069"/>
                  </a:lnTo>
                  <a:lnTo>
                    <a:pt x="52590" y="610768"/>
                  </a:lnTo>
                  <a:lnTo>
                    <a:pt x="52057" y="611771"/>
                  </a:lnTo>
                  <a:lnTo>
                    <a:pt x="51638" y="612546"/>
                  </a:lnTo>
                  <a:lnTo>
                    <a:pt x="52349" y="612127"/>
                  </a:lnTo>
                  <a:lnTo>
                    <a:pt x="53124" y="611936"/>
                  </a:lnTo>
                  <a:lnTo>
                    <a:pt x="55168" y="610146"/>
                  </a:lnTo>
                  <a:lnTo>
                    <a:pt x="55994" y="608850"/>
                  </a:lnTo>
                  <a:close/>
                </a:path>
                <a:path w="1071245" h="1751329">
                  <a:moveTo>
                    <a:pt x="58432" y="586613"/>
                  </a:moveTo>
                  <a:lnTo>
                    <a:pt x="58204" y="586524"/>
                  </a:lnTo>
                  <a:lnTo>
                    <a:pt x="58051" y="586308"/>
                  </a:lnTo>
                  <a:lnTo>
                    <a:pt x="57696" y="586346"/>
                  </a:lnTo>
                  <a:lnTo>
                    <a:pt x="57416" y="586359"/>
                  </a:lnTo>
                  <a:lnTo>
                    <a:pt x="56845" y="586663"/>
                  </a:lnTo>
                  <a:lnTo>
                    <a:pt x="56426" y="586841"/>
                  </a:lnTo>
                  <a:lnTo>
                    <a:pt x="56045" y="587451"/>
                  </a:lnTo>
                  <a:lnTo>
                    <a:pt x="55333" y="588391"/>
                  </a:lnTo>
                  <a:lnTo>
                    <a:pt x="55384" y="588556"/>
                  </a:lnTo>
                  <a:lnTo>
                    <a:pt x="55511" y="588683"/>
                  </a:lnTo>
                  <a:lnTo>
                    <a:pt x="56197" y="588276"/>
                  </a:lnTo>
                  <a:lnTo>
                    <a:pt x="56781" y="587895"/>
                  </a:lnTo>
                  <a:lnTo>
                    <a:pt x="58432" y="586613"/>
                  </a:lnTo>
                  <a:close/>
                </a:path>
                <a:path w="1071245" h="1751329">
                  <a:moveTo>
                    <a:pt x="58775" y="191147"/>
                  </a:moveTo>
                  <a:lnTo>
                    <a:pt x="56451" y="192747"/>
                  </a:lnTo>
                  <a:lnTo>
                    <a:pt x="54241" y="195186"/>
                  </a:lnTo>
                  <a:lnTo>
                    <a:pt x="52019" y="197612"/>
                  </a:lnTo>
                  <a:lnTo>
                    <a:pt x="51104" y="198615"/>
                  </a:lnTo>
                  <a:lnTo>
                    <a:pt x="50888" y="199110"/>
                  </a:lnTo>
                  <a:lnTo>
                    <a:pt x="52514" y="198462"/>
                  </a:lnTo>
                  <a:lnTo>
                    <a:pt x="55549" y="195745"/>
                  </a:lnTo>
                  <a:lnTo>
                    <a:pt x="56807" y="193446"/>
                  </a:lnTo>
                  <a:lnTo>
                    <a:pt x="58775" y="191147"/>
                  </a:lnTo>
                  <a:close/>
                </a:path>
                <a:path w="1071245" h="1751329">
                  <a:moveTo>
                    <a:pt x="59194" y="190614"/>
                  </a:moveTo>
                  <a:lnTo>
                    <a:pt x="59029" y="190792"/>
                  </a:lnTo>
                  <a:lnTo>
                    <a:pt x="58928" y="190969"/>
                  </a:lnTo>
                  <a:lnTo>
                    <a:pt x="58775" y="191147"/>
                  </a:lnTo>
                  <a:lnTo>
                    <a:pt x="58940" y="190995"/>
                  </a:lnTo>
                  <a:lnTo>
                    <a:pt x="59194" y="190614"/>
                  </a:lnTo>
                  <a:close/>
                </a:path>
                <a:path w="1071245" h="1751329">
                  <a:moveTo>
                    <a:pt x="72732" y="557415"/>
                  </a:moveTo>
                  <a:lnTo>
                    <a:pt x="72136" y="557809"/>
                  </a:lnTo>
                  <a:lnTo>
                    <a:pt x="71526" y="558076"/>
                  </a:lnTo>
                  <a:lnTo>
                    <a:pt x="71018" y="558596"/>
                  </a:lnTo>
                  <a:lnTo>
                    <a:pt x="70612" y="559003"/>
                  </a:lnTo>
                  <a:lnTo>
                    <a:pt x="70269" y="559739"/>
                  </a:lnTo>
                  <a:lnTo>
                    <a:pt x="69913" y="560324"/>
                  </a:lnTo>
                  <a:lnTo>
                    <a:pt x="70472" y="559930"/>
                  </a:lnTo>
                  <a:lnTo>
                    <a:pt x="71069" y="559650"/>
                  </a:lnTo>
                  <a:lnTo>
                    <a:pt x="71577" y="559130"/>
                  </a:lnTo>
                  <a:lnTo>
                    <a:pt x="72021" y="558673"/>
                  </a:lnTo>
                  <a:lnTo>
                    <a:pt x="72339" y="557999"/>
                  </a:lnTo>
                  <a:lnTo>
                    <a:pt x="72732" y="557415"/>
                  </a:lnTo>
                  <a:close/>
                </a:path>
                <a:path w="1071245" h="1751329">
                  <a:moveTo>
                    <a:pt x="95072" y="193382"/>
                  </a:moveTo>
                  <a:lnTo>
                    <a:pt x="94513" y="193941"/>
                  </a:lnTo>
                  <a:lnTo>
                    <a:pt x="94792" y="193738"/>
                  </a:lnTo>
                  <a:lnTo>
                    <a:pt x="95072" y="193382"/>
                  </a:lnTo>
                  <a:close/>
                </a:path>
                <a:path w="1071245" h="1751329">
                  <a:moveTo>
                    <a:pt x="101117" y="206667"/>
                  </a:moveTo>
                  <a:lnTo>
                    <a:pt x="99275" y="207899"/>
                  </a:lnTo>
                  <a:lnTo>
                    <a:pt x="98844" y="208191"/>
                  </a:lnTo>
                  <a:lnTo>
                    <a:pt x="97802" y="209270"/>
                  </a:lnTo>
                  <a:lnTo>
                    <a:pt x="96405" y="211315"/>
                  </a:lnTo>
                  <a:lnTo>
                    <a:pt x="96405" y="211988"/>
                  </a:lnTo>
                  <a:lnTo>
                    <a:pt x="97548" y="211505"/>
                  </a:lnTo>
                  <a:lnTo>
                    <a:pt x="98475" y="211048"/>
                  </a:lnTo>
                  <a:lnTo>
                    <a:pt x="98933" y="210807"/>
                  </a:lnTo>
                  <a:lnTo>
                    <a:pt x="98882" y="210972"/>
                  </a:lnTo>
                  <a:lnTo>
                    <a:pt x="99123" y="210718"/>
                  </a:lnTo>
                  <a:lnTo>
                    <a:pt x="98958" y="210794"/>
                  </a:lnTo>
                  <a:lnTo>
                    <a:pt x="99529" y="209397"/>
                  </a:lnTo>
                  <a:lnTo>
                    <a:pt x="100012" y="208343"/>
                  </a:lnTo>
                  <a:lnTo>
                    <a:pt x="101117" y="206667"/>
                  </a:lnTo>
                  <a:close/>
                </a:path>
                <a:path w="1071245" h="1751329">
                  <a:moveTo>
                    <a:pt x="102819" y="185585"/>
                  </a:moveTo>
                  <a:lnTo>
                    <a:pt x="101841" y="185559"/>
                  </a:lnTo>
                  <a:lnTo>
                    <a:pt x="101333" y="185547"/>
                  </a:lnTo>
                  <a:lnTo>
                    <a:pt x="99174" y="188239"/>
                  </a:lnTo>
                  <a:lnTo>
                    <a:pt x="95072" y="193370"/>
                  </a:lnTo>
                  <a:lnTo>
                    <a:pt x="99720" y="188747"/>
                  </a:lnTo>
                  <a:lnTo>
                    <a:pt x="102819" y="185585"/>
                  </a:lnTo>
                  <a:close/>
                </a:path>
                <a:path w="1071245" h="1751329">
                  <a:moveTo>
                    <a:pt x="153301" y="232905"/>
                  </a:moveTo>
                  <a:lnTo>
                    <a:pt x="153047" y="233108"/>
                  </a:lnTo>
                  <a:lnTo>
                    <a:pt x="152666" y="233337"/>
                  </a:lnTo>
                  <a:lnTo>
                    <a:pt x="149948" y="236524"/>
                  </a:lnTo>
                  <a:lnTo>
                    <a:pt x="150088" y="236778"/>
                  </a:lnTo>
                  <a:lnTo>
                    <a:pt x="152615" y="233832"/>
                  </a:lnTo>
                  <a:lnTo>
                    <a:pt x="153301" y="232905"/>
                  </a:lnTo>
                  <a:close/>
                </a:path>
                <a:path w="1071245" h="1751329">
                  <a:moveTo>
                    <a:pt x="159359" y="166408"/>
                  </a:moveTo>
                  <a:lnTo>
                    <a:pt x="158965" y="166674"/>
                  </a:lnTo>
                  <a:lnTo>
                    <a:pt x="159029" y="166801"/>
                  </a:lnTo>
                  <a:lnTo>
                    <a:pt x="159156" y="166712"/>
                  </a:lnTo>
                  <a:lnTo>
                    <a:pt x="159258" y="166573"/>
                  </a:lnTo>
                  <a:lnTo>
                    <a:pt x="159359" y="166408"/>
                  </a:lnTo>
                  <a:close/>
                </a:path>
                <a:path w="1071245" h="1751329">
                  <a:moveTo>
                    <a:pt x="159512" y="167576"/>
                  </a:moveTo>
                  <a:lnTo>
                    <a:pt x="159232" y="167259"/>
                  </a:lnTo>
                  <a:lnTo>
                    <a:pt x="159067" y="166865"/>
                  </a:lnTo>
                  <a:lnTo>
                    <a:pt x="157403" y="169291"/>
                  </a:lnTo>
                  <a:lnTo>
                    <a:pt x="156679" y="170383"/>
                  </a:lnTo>
                  <a:lnTo>
                    <a:pt x="156438" y="170776"/>
                  </a:lnTo>
                  <a:lnTo>
                    <a:pt x="156616" y="171170"/>
                  </a:lnTo>
                  <a:lnTo>
                    <a:pt x="156984" y="170954"/>
                  </a:lnTo>
                  <a:lnTo>
                    <a:pt x="158127" y="170294"/>
                  </a:lnTo>
                  <a:lnTo>
                    <a:pt x="159169" y="168871"/>
                  </a:lnTo>
                  <a:lnTo>
                    <a:pt x="159334" y="168275"/>
                  </a:lnTo>
                  <a:lnTo>
                    <a:pt x="159512" y="167576"/>
                  </a:lnTo>
                  <a:close/>
                </a:path>
                <a:path w="1071245" h="1751329">
                  <a:moveTo>
                    <a:pt x="161302" y="125730"/>
                  </a:moveTo>
                  <a:lnTo>
                    <a:pt x="160616" y="125374"/>
                  </a:lnTo>
                  <a:lnTo>
                    <a:pt x="158877" y="126784"/>
                  </a:lnTo>
                  <a:lnTo>
                    <a:pt x="156387" y="128866"/>
                  </a:lnTo>
                  <a:lnTo>
                    <a:pt x="156794" y="129692"/>
                  </a:lnTo>
                  <a:lnTo>
                    <a:pt x="158216" y="128993"/>
                  </a:lnTo>
                  <a:lnTo>
                    <a:pt x="160921" y="126453"/>
                  </a:lnTo>
                  <a:lnTo>
                    <a:pt x="161302" y="125730"/>
                  </a:lnTo>
                  <a:close/>
                </a:path>
                <a:path w="1071245" h="1751329">
                  <a:moveTo>
                    <a:pt x="166966" y="187896"/>
                  </a:moveTo>
                  <a:lnTo>
                    <a:pt x="166725" y="187540"/>
                  </a:lnTo>
                  <a:lnTo>
                    <a:pt x="166522" y="187172"/>
                  </a:lnTo>
                  <a:lnTo>
                    <a:pt x="165519" y="187871"/>
                  </a:lnTo>
                  <a:lnTo>
                    <a:pt x="164439" y="188849"/>
                  </a:lnTo>
                  <a:lnTo>
                    <a:pt x="163334" y="189953"/>
                  </a:lnTo>
                  <a:lnTo>
                    <a:pt x="162547" y="190982"/>
                  </a:lnTo>
                  <a:lnTo>
                    <a:pt x="162763" y="191338"/>
                  </a:lnTo>
                  <a:lnTo>
                    <a:pt x="162979" y="191681"/>
                  </a:lnTo>
                  <a:lnTo>
                    <a:pt x="163893" y="191147"/>
                  </a:lnTo>
                  <a:lnTo>
                    <a:pt x="165036" y="190055"/>
                  </a:lnTo>
                  <a:lnTo>
                    <a:pt x="166103" y="189001"/>
                  </a:lnTo>
                  <a:lnTo>
                    <a:pt x="166966" y="187896"/>
                  </a:lnTo>
                  <a:close/>
                </a:path>
                <a:path w="1071245" h="1751329">
                  <a:moveTo>
                    <a:pt x="191935" y="135153"/>
                  </a:moveTo>
                  <a:lnTo>
                    <a:pt x="187744" y="138239"/>
                  </a:lnTo>
                  <a:lnTo>
                    <a:pt x="186956" y="138849"/>
                  </a:lnTo>
                  <a:lnTo>
                    <a:pt x="186309" y="139750"/>
                  </a:lnTo>
                  <a:lnTo>
                    <a:pt x="186499" y="139966"/>
                  </a:lnTo>
                  <a:lnTo>
                    <a:pt x="186626" y="140093"/>
                  </a:lnTo>
                  <a:lnTo>
                    <a:pt x="187312" y="139839"/>
                  </a:lnTo>
                  <a:lnTo>
                    <a:pt x="191935" y="135153"/>
                  </a:lnTo>
                  <a:close/>
                </a:path>
                <a:path w="1071245" h="1751329">
                  <a:moveTo>
                    <a:pt x="192582" y="134505"/>
                  </a:moveTo>
                  <a:lnTo>
                    <a:pt x="191935" y="135153"/>
                  </a:lnTo>
                  <a:lnTo>
                    <a:pt x="192405" y="134810"/>
                  </a:lnTo>
                  <a:lnTo>
                    <a:pt x="192582" y="134505"/>
                  </a:lnTo>
                  <a:close/>
                </a:path>
                <a:path w="1071245" h="1751329">
                  <a:moveTo>
                    <a:pt x="193700" y="467982"/>
                  </a:moveTo>
                  <a:lnTo>
                    <a:pt x="193560" y="467804"/>
                  </a:lnTo>
                  <a:lnTo>
                    <a:pt x="193573" y="467487"/>
                  </a:lnTo>
                  <a:lnTo>
                    <a:pt x="192951" y="468071"/>
                  </a:lnTo>
                  <a:lnTo>
                    <a:pt x="192189" y="468655"/>
                  </a:lnTo>
                  <a:lnTo>
                    <a:pt x="190042" y="471182"/>
                  </a:lnTo>
                  <a:lnTo>
                    <a:pt x="190360" y="471805"/>
                  </a:lnTo>
                  <a:lnTo>
                    <a:pt x="189788" y="473024"/>
                  </a:lnTo>
                  <a:lnTo>
                    <a:pt x="191084" y="471474"/>
                  </a:lnTo>
                  <a:lnTo>
                    <a:pt x="192849" y="469849"/>
                  </a:lnTo>
                  <a:lnTo>
                    <a:pt x="193497" y="468414"/>
                  </a:lnTo>
                  <a:lnTo>
                    <a:pt x="193700" y="467982"/>
                  </a:lnTo>
                  <a:close/>
                </a:path>
                <a:path w="1071245" h="1751329">
                  <a:moveTo>
                    <a:pt x="217855" y="129603"/>
                  </a:moveTo>
                  <a:lnTo>
                    <a:pt x="216890" y="130340"/>
                  </a:lnTo>
                  <a:lnTo>
                    <a:pt x="214845" y="132372"/>
                  </a:lnTo>
                  <a:lnTo>
                    <a:pt x="214096" y="133337"/>
                  </a:lnTo>
                  <a:lnTo>
                    <a:pt x="214160" y="133743"/>
                  </a:lnTo>
                  <a:lnTo>
                    <a:pt x="214503" y="134112"/>
                  </a:lnTo>
                  <a:lnTo>
                    <a:pt x="215379" y="133502"/>
                  </a:lnTo>
                  <a:lnTo>
                    <a:pt x="216382" y="132359"/>
                  </a:lnTo>
                  <a:lnTo>
                    <a:pt x="216903" y="131762"/>
                  </a:lnTo>
                  <a:lnTo>
                    <a:pt x="217398" y="130975"/>
                  </a:lnTo>
                  <a:lnTo>
                    <a:pt x="217855" y="129603"/>
                  </a:lnTo>
                  <a:close/>
                </a:path>
                <a:path w="1071245" h="1751329">
                  <a:moveTo>
                    <a:pt x="218135" y="418185"/>
                  </a:moveTo>
                  <a:lnTo>
                    <a:pt x="217055" y="418592"/>
                  </a:lnTo>
                  <a:lnTo>
                    <a:pt x="216230" y="418528"/>
                  </a:lnTo>
                  <a:lnTo>
                    <a:pt x="213931" y="420636"/>
                  </a:lnTo>
                  <a:lnTo>
                    <a:pt x="212890" y="422376"/>
                  </a:lnTo>
                  <a:lnTo>
                    <a:pt x="212991" y="422630"/>
                  </a:lnTo>
                  <a:lnTo>
                    <a:pt x="213296" y="423430"/>
                  </a:lnTo>
                  <a:lnTo>
                    <a:pt x="215163" y="421678"/>
                  </a:lnTo>
                  <a:lnTo>
                    <a:pt x="217271" y="419595"/>
                  </a:lnTo>
                  <a:lnTo>
                    <a:pt x="217627" y="418934"/>
                  </a:lnTo>
                  <a:lnTo>
                    <a:pt x="218135" y="418185"/>
                  </a:lnTo>
                  <a:close/>
                </a:path>
                <a:path w="1071245" h="1751329">
                  <a:moveTo>
                    <a:pt x="233476" y="189280"/>
                  </a:moveTo>
                  <a:lnTo>
                    <a:pt x="232765" y="189484"/>
                  </a:lnTo>
                  <a:lnTo>
                    <a:pt x="230886" y="191681"/>
                  </a:lnTo>
                  <a:lnTo>
                    <a:pt x="229958" y="193078"/>
                  </a:lnTo>
                  <a:lnTo>
                    <a:pt x="228650" y="194830"/>
                  </a:lnTo>
                  <a:lnTo>
                    <a:pt x="229666" y="194017"/>
                  </a:lnTo>
                  <a:lnTo>
                    <a:pt x="230352" y="193586"/>
                  </a:lnTo>
                  <a:lnTo>
                    <a:pt x="230733" y="193141"/>
                  </a:lnTo>
                  <a:lnTo>
                    <a:pt x="231609" y="192087"/>
                  </a:lnTo>
                  <a:lnTo>
                    <a:pt x="232473" y="190944"/>
                  </a:lnTo>
                  <a:lnTo>
                    <a:pt x="233045" y="190004"/>
                  </a:lnTo>
                  <a:lnTo>
                    <a:pt x="233476" y="189280"/>
                  </a:lnTo>
                  <a:close/>
                </a:path>
                <a:path w="1071245" h="1751329">
                  <a:moveTo>
                    <a:pt x="241719" y="223354"/>
                  </a:moveTo>
                  <a:lnTo>
                    <a:pt x="241427" y="223050"/>
                  </a:lnTo>
                  <a:lnTo>
                    <a:pt x="241173" y="222719"/>
                  </a:lnTo>
                  <a:lnTo>
                    <a:pt x="240195" y="223418"/>
                  </a:lnTo>
                  <a:lnTo>
                    <a:pt x="239014" y="224675"/>
                  </a:lnTo>
                  <a:lnTo>
                    <a:pt x="237871" y="225983"/>
                  </a:lnTo>
                  <a:lnTo>
                    <a:pt x="237426" y="226860"/>
                  </a:lnTo>
                  <a:lnTo>
                    <a:pt x="237972" y="226872"/>
                  </a:lnTo>
                  <a:lnTo>
                    <a:pt x="238201" y="226885"/>
                  </a:lnTo>
                  <a:lnTo>
                    <a:pt x="239128" y="226161"/>
                  </a:lnTo>
                  <a:lnTo>
                    <a:pt x="240753" y="224586"/>
                  </a:lnTo>
                  <a:lnTo>
                    <a:pt x="241719" y="223354"/>
                  </a:lnTo>
                  <a:close/>
                </a:path>
                <a:path w="1071245" h="1751329">
                  <a:moveTo>
                    <a:pt x="320840" y="255752"/>
                  </a:moveTo>
                  <a:lnTo>
                    <a:pt x="320725" y="255054"/>
                  </a:lnTo>
                  <a:lnTo>
                    <a:pt x="320700" y="254736"/>
                  </a:lnTo>
                  <a:lnTo>
                    <a:pt x="319379" y="255701"/>
                  </a:lnTo>
                  <a:lnTo>
                    <a:pt x="315760" y="260807"/>
                  </a:lnTo>
                  <a:lnTo>
                    <a:pt x="319278" y="257340"/>
                  </a:lnTo>
                  <a:lnTo>
                    <a:pt x="320840" y="255752"/>
                  </a:lnTo>
                  <a:close/>
                </a:path>
                <a:path w="1071245" h="1751329">
                  <a:moveTo>
                    <a:pt x="325272" y="6515"/>
                  </a:moveTo>
                  <a:lnTo>
                    <a:pt x="325031" y="6743"/>
                  </a:lnTo>
                  <a:lnTo>
                    <a:pt x="325196" y="6629"/>
                  </a:lnTo>
                  <a:close/>
                </a:path>
                <a:path w="1071245" h="1751329">
                  <a:moveTo>
                    <a:pt x="328295" y="5981"/>
                  </a:moveTo>
                  <a:lnTo>
                    <a:pt x="328091" y="5626"/>
                  </a:lnTo>
                  <a:lnTo>
                    <a:pt x="327926" y="5295"/>
                  </a:lnTo>
                  <a:lnTo>
                    <a:pt x="327647" y="4800"/>
                  </a:lnTo>
                  <a:lnTo>
                    <a:pt x="326402" y="5778"/>
                  </a:lnTo>
                  <a:lnTo>
                    <a:pt x="325285" y="6565"/>
                  </a:lnTo>
                  <a:lnTo>
                    <a:pt x="325335" y="7112"/>
                  </a:lnTo>
                  <a:lnTo>
                    <a:pt x="325310" y="7747"/>
                  </a:lnTo>
                  <a:lnTo>
                    <a:pt x="325666" y="8229"/>
                  </a:lnTo>
                  <a:lnTo>
                    <a:pt x="326567" y="7747"/>
                  </a:lnTo>
                  <a:lnTo>
                    <a:pt x="326974" y="7327"/>
                  </a:lnTo>
                  <a:lnTo>
                    <a:pt x="328295" y="5981"/>
                  </a:lnTo>
                  <a:close/>
                </a:path>
                <a:path w="1071245" h="1751329">
                  <a:moveTo>
                    <a:pt x="337477" y="312267"/>
                  </a:moveTo>
                  <a:lnTo>
                    <a:pt x="337096" y="312547"/>
                  </a:lnTo>
                  <a:lnTo>
                    <a:pt x="336207" y="313626"/>
                  </a:lnTo>
                  <a:lnTo>
                    <a:pt x="335800" y="314274"/>
                  </a:lnTo>
                  <a:lnTo>
                    <a:pt x="335203" y="315036"/>
                  </a:lnTo>
                  <a:lnTo>
                    <a:pt x="334873" y="315988"/>
                  </a:lnTo>
                  <a:lnTo>
                    <a:pt x="335546" y="315569"/>
                  </a:lnTo>
                  <a:lnTo>
                    <a:pt x="336194" y="314706"/>
                  </a:lnTo>
                  <a:lnTo>
                    <a:pt x="336588" y="314198"/>
                  </a:lnTo>
                  <a:lnTo>
                    <a:pt x="337007" y="313270"/>
                  </a:lnTo>
                  <a:lnTo>
                    <a:pt x="337134" y="313042"/>
                  </a:lnTo>
                  <a:lnTo>
                    <a:pt x="337477" y="312267"/>
                  </a:lnTo>
                  <a:close/>
                </a:path>
                <a:path w="1071245" h="1751329">
                  <a:moveTo>
                    <a:pt x="350697" y="566356"/>
                  </a:moveTo>
                  <a:lnTo>
                    <a:pt x="349885" y="566483"/>
                  </a:lnTo>
                  <a:lnTo>
                    <a:pt x="348957" y="566585"/>
                  </a:lnTo>
                  <a:lnTo>
                    <a:pt x="347408" y="567016"/>
                  </a:lnTo>
                  <a:lnTo>
                    <a:pt x="346151" y="567740"/>
                  </a:lnTo>
                  <a:lnTo>
                    <a:pt x="345935" y="568020"/>
                  </a:lnTo>
                  <a:lnTo>
                    <a:pt x="345478" y="568617"/>
                  </a:lnTo>
                  <a:lnTo>
                    <a:pt x="346544" y="568452"/>
                  </a:lnTo>
                  <a:lnTo>
                    <a:pt x="347954" y="567982"/>
                  </a:lnTo>
                  <a:lnTo>
                    <a:pt x="349237" y="567550"/>
                  </a:lnTo>
                  <a:lnTo>
                    <a:pt x="350418" y="567016"/>
                  </a:lnTo>
                  <a:lnTo>
                    <a:pt x="350697" y="566356"/>
                  </a:lnTo>
                  <a:close/>
                </a:path>
                <a:path w="1071245" h="1751329">
                  <a:moveTo>
                    <a:pt x="375843" y="40754"/>
                  </a:moveTo>
                  <a:lnTo>
                    <a:pt x="375780" y="40284"/>
                  </a:lnTo>
                  <a:lnTo>
                    <a:pt x="375373" y="40182"/>
                  </a:lnTo>
                  <a:lnTo>
                    <a:pt x="374078" y="41440"/>
                  </a:lnTo>
                  <a:lnTo>
                    <a:pt x="373684" y="41821"/>
                  </a:lnTo>
                  <a:lnTo>
                    <a:pt x="373341" y="42545"/>
                  </a:lnTo>
                  <a:lnTo>
                    <a:pt x="372999" y="43103"/>
                  </a:lnTo>
                  <a:lnTo>
                    <a:pt x="373303" y="43434"/>
                  </a:lnTo>
                  <a:lnTo>
                    <a:pt x="374230" y="42710"/>
                  </a:lnTo>
                  <a:lnTo>
                    <a:pt x="375526" y="41465"/>
                  </a:lnTo>
                  <a:lnTo>
                    <a:pt x="375831" y="40919"/>
                  </a:lnTo>
                  <a:lnTo>
                    <a:pt x="375843" y="40754"/>
                  </a:lnTo>
                  <a:close/>
                </a:path>
                <a:path w="1071245" h="1751329">
                  <a:moveTo>
                    <a:pt x="382612" y="112166"/>
                  </a:moveTo>
                  <a:lnTo>
                    <a:pt x="382397" y="111417"/>
                  </a:lnTo>
                  <a:lnTo>
                    <a:pt x="381279" y="112750"/>
                  </a:lnTo>
                  <a:lnTo>
                    <a:pt x="380580" y="113563"/>
                  </a:lnTo>
                  <a:lnTo>
                    <a:pt x="380187" y="114020"/>
                  </a:lnTo>
                  <a:lnTo>
                    <a:pt x="380047" y="114515"/>
                  </a:lnTo>
                  <a:lnTo>
                    <a:pt x="379793" y="114998"/>
                  </a:lnTo>
                  <a:lnTo>
                    <a:pt x="380339" y="114579"/>
                  </a:lnTo>
                  <a:lnTo>
                    <a:pt x="381000" y="114211"/>
                  </a:lnTo>
                  <a:lnTo>
                    <a:pt x="381406" y="113753"/>
                  </a:lnTo>
                  <a:lnTo>
                    <a:pt x="381914" y="113182"/>
                  </a:lnTo>
                  <a:lnTo>
                    <a:pt x="382612" y="112166"/>
                  </a:lnTo>
                  <a:close/>
                </a:path>
                <a:path w="1071245" h="1751329">
                  <a:moveTo>
                    <a:pt x="390931" y="532434"/>
                  </a:moveTo>
                  <a:lnTo>
                    <a:pt x="390829" y="532155"/>
                  </a:lnTo>
                  <a:lnTo>
                    <a:pt x="389813" y="532053"/>
                  </a:lnTo>
                  <a:lnTo>
                    <a:pt x="388518" y="532142"/>
                  </a:lnTo>
                  <a:lnTo>
                    <a:pt x="386118" y="533120"/>
                  </a:lnTo>
                  <a:lnTo>
                    <a:pt x="385622" y="533831"/>
                  </a:lnTo>
                  <a:lnTo>
                    <a:pt x="386842" y="533717"/>
                  </a:lnTo>
                  <a:lnTo>
                    <a:pt x="388086" y="533501"/>
                  </a:lnTo>
                  <a:lnTo>
                    <a:pt x="390309" y="532892"/>
                  </a:lnTo>
                  <a:lnTo>
                    <a:pt x="390931" y="532434"/>
                  </a:lnTo>
                  <a:close/>
                </a:path>
                <a:path w="1071245" h="1751329">
                  <a:moveTo>
                    <a:pt x="399491" y="59702"/>
                  </a:moveTo>
                  <a:lnTo>
                    <a:pt x="397065" y="61950"/>
                  </a:lnTo>
                  <a:lnTo>
                    <a:pt x="396646" y="62585"/>
                  </a:lnTo>
                  <a:lnTo>
                    <a:pt x="395630" y="63817"/>
                  </a:lnTo>
                  <a:lnTo>
                    <a:pt x="395376" y="64960"/>
                  </a:lnTo>
                  <a:lnTo>
                    <a:pt x="396468" y="64236"/>
                  </a:lnTo>
                  <a:lnTo>
                    <a:pt x="397510" y="63246"/>
                  </a:lnTo>
                  <a:lnTo>
                    <a:pt x="398614" y="62191"/>
                  </a:lnTo>
                  <a:lnTo>
                    <a:pt x="399122" y="61290"/>
                  </a:lnTo>
                  <a:lnTo>
                    <a:pt x="399262" y="60655"/>
                  </a:lnTo>
                  <a:lnTo>
                    <a:pt x="399491" y="59702"/>
                  </a:lnTo>
                  <a:close/>
                </a:path>
                <a:path w="1071245" h="1751329">
                  <a:moveTo>
                    <a:pt x="403453" y="245846"/>
                  </a:moveTo>
                  <a:lnTo>
                    <a:pt x="400672" y="248373"/>
                  </a:lnTo>
                  <a:lnTo>
                    <a:pt x="399961" y="249313"/>
                  </a:lnTo>
                  <a:lnTo>
                    <a:pt x="399491" y="249910"/>
                  </a:lnTo>
                  <a:lnTo>
                    <a:pt x="399008" y="250545"/>
                  </a:lnTo>
                  <a:lnTo>
                    <a:pt x="402005" y="247713"/>
                  </a:lnTo>
                  <a:lnTo>
                    <a:pt x="402551" y="247167"/>
                  </a:lnTo>
                  <a:lnTo>
                    <a:pt x="402971" y="246481"/>
                  </a:lnTo>
                  <a:lnTo>
                    <a:pt x="403453" y="245846"/>
                  </a:lnTo>
                  <a:close/>
                </a:path>
                <a:path w="1071245" h="1751329">
                  <a:moveTo>
                    <a:pt x="404050" y="229997"/>
                  </a:moveTo>
                  <a:lnTo>
                    <a:pt x="403720" y="230060"/>
                  </a:lnTo>
                  <a:lnTo>
                    <a:pt x="402856" y="230835"/>
                  </a:lnTo>
                  <a:lnTo>
                    <a:pt x="401739" y="231813"/>
                  </a:lnTo>
                  <a:lnTo>
                    <a:pt x="400786" y="232905"/>
                  </a:lnTo>
                  <a:lnTo>
                    <a:pt x="400227" y="234480"/>
                  </a:lnTo>
                  <a:lnTo>
                    <a:pt x="400900" y="234251"/>
                  </a:lnTo>
                  <a:lnTo>
                    <a:pt x="402043" y="233184"/>
                  </a:lnTo>
                  <a:lnTo>
                    <a:pt x="403161" y="232130"/>
                  </a:lnTo>
                  <a:lnTo>
                    <a:pt x="403669" y="231241"/>
                  </a:lnTo>
                  <a:lnTo>
                    <a:pt x="403898" y="230530"/>
                  </a:lnTo>
                  <a:lnTo>
                    <a:pt x="404050" y="229997"/>
                  </a:lnTo>
                  <a:close/>
                </a:path>
                <a:path w="1071245" h="1751329">
                  <a:moveTo>
                    <a:pt x="421297" y="85064"/>
                  </a:moveTo>
                  <a:lnTo>
                    <a:pt x="421271" y="84899"/>
                  </a:lnTo>
                  <a:lnTo>
                    <a:pt x="421170" y="84353"/>
                  </a:lnTo>
                  <a:lnTo>
                    <a:pt x="420103" y="85217"/>
                  </a:lnTo>
                  <a:lnTo>
                    <a:pt x="419087" y="86398"/>
                  </a:lnTo>
                  <a:lnTo>
                    <a:pt x="418630" y="86931"/>
                  </a:lnTo>
                  <a:lnTo>
                    <a:pt x="418465" y="87490"/>
                  </a:lnTo>
                  <a:lnTo>
                    <a:pt x="418185" y="88023"/>
                  </a:lnTo>
                  <a:lnTo>
                    <a:pt x="418731" y="87630"/>
                  </a:lnTo>
                  <a:lnTo>
                    <a:pt x="419354" y="87287"/>
                  </a:lnTo>
                  <a:lnTo>
                    <a:pt x="420395" y="86220"/>
                  </a:lnTo>
                  <a:lnTo>
                    <a:pt x="421297" y="85064"/>
                  </a:lnTo>
                  <a:close/>
                </a:path>
                <a:path w="1071245" h="1751329">
                  <a:moveTo>
                    <a:pt x="425246" y="6997"/>
                  </a:moveTo>
                  <a:lnTo>
                    <a:pt x="425107" y="7086"/>
                  </a:lnTo>
                  <a:lnTo>
                    <a:pt x="424954" y="7277"/>
                  </a:lnTo>
                  <a:lnTo>
                    <a:pt x="424815" y="7353"/>
                  </a:lnTo>
                  <a:lnTo>
                    <a:pt x="424637" y="7683"/>
                  </a:lnTo>
                  <a:lnTo>
                    <a:pt x="424802" y="7442"/>
                  </a:lnTo>
                  <a:lnTo>
                    <a:pt x="425069" y="7239"/>
                  </a:lnTo>
                  <a:lnTo>
                    <a:pt x="425246" y="6997"/>
                  </a:lnTo>
                  <a:close/>
                </a:path>
                <a:path w="1071245" h="1751329">
                  <a:moveTo>
                    <a:pt x="432079" y="0"/>
                  </a:moveTo>
                  <a:lnTo>
                    <a:pt x="431431" y="508"/>
                  </a:lnTo>
                  <a:lnTo>
                    <a:pt x="430809" y="889"/>
                  </a:lnTo>
                  <a:lnTo>
                    <a:pt x="428269" y="3213"/>
                  </a:lnTo>
                  <a:lnTo>
                    <a:pt x="426643" y="5080"/>
                  </a:lnTo>
                  <a:lnTo>
                    <a:pt x="425246" y="6997"/>
                  </a:lnTo>
                  <a:lnTo>
                    <a:pt x="427075" y="5816"/>
                  </a:lnTo>
                  <a:lnTo>
                    <a:pt x="428879" y="3670"/>
                  </a:lnTo>
                  <a:lnTo>
                    <a:pt x="430695" y="1879"/>
                  </a:lnTo>
                  <a:lnTo>
                    <a:pt x="431203" y="1358"/>
                  </a:lnTo>
                  <a:lnTo>
                    <a:pt x="431609" y="647"/>
                  </a:lnTo>
                  <a:lnTo>
                    <a:pt x="432079" y="0"/>
                  </a:lnTo>
                  <a:close/>
                </a:path>
                <a:path w="1071245" h="1751329">
                  <a:moveTo>
                    <a:pt x="466483" y="1735074"/>
                  </a:moveTo>
                  <a:lnTo>
                    <a:pt x="466166" y="1735391"/>
                  </a:lnTo>
                  <a:lnTo>
                    <a:pt x="466331" y="1735251"/>
                  </a:lnTo>
                  <a:lnTo>
                    <a:pt x="466483" y="1735074"/>
                  </a:lnTo>
                  <a:close/>
                </a:path>
                <a:path w="1071245" h="1751329">
                  <a:moveTo>
                    <a:pt x="473760" y="1727962"/>
                  </a:moveTo>
                  <a:lnTo>
                    <a:pt x="473379" y="1727276"/>
                  </a:lnTo>
                  <a:lnTo>
                    <a:pt x="471639" y="1728914"/>
                  </a:lnTo>
                  <a:lnTo>
                    <a:pt x="470801" y="1729879"/>
                  </a:lnTo>
                  <a:lnTo>
                    <a:pt x="466483" y="1735061"/>
                  </a:lnTo>
                  <a:lnTo>
                    <a:pt x="470954" y="1730667"/>
                  </a:lnTo>
                  <a:lnTo>
                    <a:pt x="471932" y="1729625"/>
                  </a:lnTo>
                  <a:lnTo>
                    <a:pt x="473760" y="1727962"/>
                  </a:lnTo>
                  <a:close/>
                </a:path>
                <a:path w="1071245" h="1751329">
                  <a:moveTo>
                    <a:pt x="534949" y="132511"/>
                  </a:moveTo>
                  <a:lnTo>
                    <a:pt x="534581" y="132486"/>
                  </a:lnTo>
                  <a:lnTo>
                    <a:pt x="533920" y="133007"/>
                  </a:lnTo>
                  <a:lnTo>
                    <a:pt x="532917" y="134454"/>
                  </a:lnTo>
                  <a:lnTo>
                    <a:pt x="532536" y="135178"/>
                  </a:lnTo>
                  <a:lnTo>
                    <a:pt x="532638" y="135343"/>
                  </a:lnTo>
                  <a:lnTo>
                    <a:pt x="532765" y="135636"/>
                  </a:lnTo>
                  <a:lnTo>
                    <a:pt x="533577" y="134988"/>
                  </a:lnTo>
                  <a:lnTo>
                    <a:pt x="534187" y="134086"/>
                  </a:lnTo>
                  <a:lnTo>
                    <a:pt x="534593" y="133502"/>
                  </a:lnTo>
                  <a:lnTo>
                    <a:pt x="534708" y="133019"/>
                  </a:lnTo>
                  <a:lnTo>
                    <a:pt x="534949" y="132511"/>
                  </a:lnTo>
                  <a:close/>
                </a:path>
                <a:path w="1071245" h="1751329">
                  <a:moveTo>
                    <a:pt x="542480" y="544614"/>
                  </a:moveTo>
                  <a:lnTo>
                    <a:pt x="542061" y="544347"/>
                  </a:lnTo>
                  <a:lnTo>
                    <a:pt x="541896" y="544233"/>
                  </a:lnTo>
                  <a:lnTo>
                    <a:pt x="540702" y="544449"/>
                  </a:lnTo>
                  <a:lnTo>
                    <a:pt x="538543" y="545122"/>
                  </a:lnTo>
                  <a:lnTo>
                    <a:pt x="537298" y="545744"/>
                  </a:lnTo>
                  <a:lnTo>
                    <a:pt x="537438" y="546150"/>
                  </a:lnTo>
                  <a:lnTo>
                    <a:pt x="537540" y="546544"/>
                  </a:lnTo>
                  <a:lnTo>
                    <a:pt x="538759" y="546315"/>
                  </a:lnTo>
                  <a:lnTo>
                    <a:pt x="539661" y="545998"/>
                  </a:lnTo>
                  <a:lnTo>
                    <a:pt x="541947" y="545122"/>
                  </a:lnTo>
                  <a:lnTo>
                    <a:pt x="542480" y="544614"/>
                  </a:lnTo>
                  <a:close/>
                </a:path>
                <a:path w="1071245" h="1751329">
                  <a:moveTo>
                    <a:pt x="556641" y="1570964"/>
                  </a:moveTo>
                  <a:lnTo>
                    <a:pt x="556272" y="1571053"/>
                  </a:lnTo>
                  <a:lnTo>
                    <a:pt x="555459" y="1571993"/>
                  </a:lnTo>
                  <a:lnTo>
                    <a:pt x="554609" y="1572945"/>
                  </a:lnTo>
                  <a:lnTo>
                    <a:pt x="553440" y="1574279"/>
                  </a:lnTo>
                  <a:lnTo>
                    <a:pt x="552704" y="1575854"/>
                  </a:lnTo>
                  <a:lnTo>
                    <a:pt x="553516" y="1575435"/>
                  </a:lnTo>
                  <a:lnTo>
                    <a:pt x="554532" y="1574393"/>
                  </a:lnTo>
                  <a:lnTo>
                    <a:pt x="555574" y="1573339"/>
                  </a:lnTo>
                  <a:lnTo>
                    <a:pt x="556247" y="1572348"/>
                  </a:lnTo>
                  <a:lnTo>
                    <a:pt x="556488" y="1571548"/>
                  </a:lnTo>
                  <a:lnTo>
                    <a:pt x="556641" y="1570964"/>
                  </a:lnTo>
                  <a:close/>
                </a:path>
                <a:path w="1071245" h="1751329">
                  <a:moveTo>
                    <a:pt x="573595" y="88569"/>
                  </a:moveTo>
                  <a:lnTo>
                    <a:pt x="572820" y="88925"/>
                  </a:lnTo>
                  <a:lnTo>
                    <a:pt x="570623" y="90970"/>
                  </a:lnTo>
                  <a:lnTo>
                    <a:pt x="569937" y="91960"/>
                  </a:lnTo>
                  <a:lnTo>
                    <a:pt x="569887" y="92570"/>
                  </a:lnTo>
                  <a:lnTo>
                    <a:pt x="570153" y="92925"/>
                  </a:lnTo>
                  <a:lnTo>
                    <a:pt x="573595" y="88569"/>
                  </a:lnTo>
                  <a:close/>
                </a:path>
                <a:path w="1071245" h="1751329">
                  <a:moveTo>
                    <a:pt x="598335" y="1647380"/>
                  </a:moveTo>
                  <a:lnTo>
                    <a:pt x="597509" y="1647748"/>
                  </a:lnTo>
                  <a:lnTo>
                    <a:pt x="596595" y="1648777"/>
                  </a:lnTo>
                  <a:lnTo>
                    <a:pt x="595299" y="1650276"/>
                  </a:lnTo>
                  <a:lnTo>
                    <a:pt x="595122" y="1650923"/>
                  </a:lnTo>
                  <a:lnTo>
                    <a:pt x="592848" y="1652752"/>
                  </a:lnTo>
                  <a:lnTo>
                    <a:pt x="593420" y="1653209"/>
                  </a:lnTo>
                  <a:lnTo>
                    <a:pt x="595261" y="1651495"/>
                  </a:lnTo>
                  <a:lnTo>
                    <a:pt x="596099" y="1650492"/>
                  </a:lnTo>
                  <a:lnTo>
                    <a:pt x="596925" y="1649514"/>
                  </a:lnTo>
                  <a:lnTo>
                    <a:pt x="597585" y="1648421"/>
                  </a:lnTo>
                  <a:lnTo>
                    <a:pt x="598335" y="1647380"/>
                  </a:lnTo>
                  <a:close/>
                </a:path>
                <a:path w="1071245" h="1751329">
                  <a:moveTo>
                    <a:pt x="617410" y="1079931"/>
                  </a:moveTo>
                  <a:lnTo>
                    <a:pt x="616902" y="1079881"/>
                  </a:lnTo>
                  <a:lnTo>
                    <a:pt x="616191" y="1079868"/>
                  </a:lnTo>
                  <a:lnTo>
                    <a:pt x="614857" y="1081176"/>
                  </a:lnTo>
                  <a:lnTo>
                    <a:pt x="613524" y="1082687"/>
                  </a:lnTo>
                  <a:lnTo>
                    <a:pt x="612317" y="1084618"/>
                  </a:lnTo>
                  <a:lnTo>
                    <a:pt x="613448" y="1083779"/>
                  </a:lnTo>
                  <a:lnTo>
                    <a:pt x="614540" y="1083157"/>
                  </a:lnTo>
                  <a:lnTo>
                    <a:pt x="616813" y="1081087"/>
                  </a:lnTo>
                  <a:lnTo>
                    <a:pt x="617410" y="1079931"/>
                  </a:lnTo>
                  <a:close/>
                </a:path>
                <a:path w="1071245" h="1751329">
                  <a:moveTo>
                    <a:pt x="634987" y="168389"/>
                  </a:moveTo>
                  <a:lnTo>
                    <a:pt x="634733" y="168567"/>
                  </a:lnTo>
                  <a:lnTo>
                    <a:pt x="634479" y="168744"/>
                  </a:lnTo>
                  <a:lnTo>
                    <a:pt x="631952" y="171196"/>
                  </a:lnTo>
                  <a:lnTo>
                    <a:pt x="630186" y="173304"/>
                  </a:lnTo>
                  <a:lnTo>
                    <a:pt x="630021" y="174701"/>
                  </a:lnTo>
                  <a:lnTo>
                    <a:pt x="629983" y="174955"/>
                  </a:lnTo>
                  <a:lnTo>
                    <a:pt x="630732" y="174713"/>
                  </a:lnTo>
                  <a:lnTo>
                    <a:pt x="631228" y="174294"/>
                  </a:lnTo>
                  <a:lnTo>
                    <a:pt x="634492" y="171513"/>
                  </a:lnTo>
                  <a:lnTo>
                    <a:pt x="633552" y="170789"/>
                  </a:lnTo>
                  <a:lnTo>
                    <a:pt x="634847" y="168783"/>
                  </a:lnTo>
                  <a:lnTo>
                    <a:pt x="634911" y="168592"/>
                  </a:lnTo>
                  <a:lnTo>
                    <a:pt x="634987" y="168389"/>
                  </a:lnTo>
                  <a:close/>
                </a:path>
                <a:path w="1071245" h="1751329">
                  <a:moveTo>
                    <a:pt x="635215" y="168198"/>
                  </a:moveTo>
                  <a:lnTo>
                    <a:pt x="635076" y="168198"/>
                  </a:lnTo>
                  <a:lnTo>
                    <a:pt x="635012" y="168325"/>
                  </a:lnTo>
                  <a:lnTo>
                    <a:pt x="635139" y="168262"/>
                  </a:lnTo>
                  <a:close/>
                </a:path>
                <a:path w="1071245" h="1751329">
                  <a:moveTo>
                    <a:pt x="647471" y="612381"/>
                  </a:moveTo>
                  <a:lnTo>
                    <a:pt x="647103" y="612228"/>
                  </a:lnTo>
                  <a:lnTo>
                    <a:pt x="646925" y="612140"/>
                  </a:lnTo>
                  <a:lnTo>
                    <a:pt x="645668" y="612457"/>
                  </a:lnTo>
                  <a:lnTo>
                    <a:pt x="644906" y="612698"/>
                  </a:lnTo>
                  <a:lnTo>
                    <a:pt x="644347" y="612889"/>
                  </a:lnTo>
                  <a:lnTo>
                    <a:pt x="643750" y="613270"/>
                  </a:lnTo>
                  <a:lnTo>
                    <a:pt x="643216" y="613562"/>
                  </a:lnTo>
                  <a:lnTo>
                    <a:pt x="643991" y="613422"/>
                  </a:lnTo>
                  <a:lnTo>
                    <a:pt x="644817" y="613283"/>
                  </a:lnTo>
                  <a:lnTo>
                    <a:pt x="645617" y="613143"/>
                  </a:lnTo>
                  <a:lnTo>
                    <a:pt x="646734" y="612800"/>
                  </a:lnTo>
                  <a:lnTo>
                    <a:pt x="647471" y="612381"/>
                  </a:lnTo>
                  <a:close/>
                </a:path>
                <a:path w="1071245" h="1751329">
                  <a:moveTo>
                    <a:pt x="682447" y="1548168"/>
                  </a:moveTo>
                  <a:lnTo>
                    <a:pt x="681012" y="1549044"/>
                  </a:lnTo>
                  <a:lnTo>
                    <a:pt x="679894" y="1550339"/>
                  </a:lnTo>
                  <a:lnTo>
                    <a:pt x="679361" y="1551305"/>
                  </a:lnTo>
                  <a:lnTo>
                    <a:pt x="679589" y="1551660"/>
                  </a:lnTo>
                  <a:lnTo>
                    <a:pt x="680834" y="1550644"/>
                  </a:lnTo>
                  <a:lnTo>
                    <a:pt x="681355" y="1550009"/>
                  </a:lnTo>
                  <a:lnTo>
                    <a:pt x="681824" y="1549450"/>
                  </a:lnTo>
                  <a:lnTo>
                    <a:pt x="682091" y="1548777"/>
                  </a:lnTo>
                  <a:lnTo>
                    <a:pt x="682447" y="1548168"/>
                  </a:lnTo>
                  <a:close/>
                </a:path>
                <a:path w="1071245" h="1751329">
                  <a:moveTo>
                    <a:pt x="697699" y="1750199"/>
                  </a:moveTo>
                  <a:lnTo>
                    <a:pt x="697445" y="1750085"/>
                  </a:lnTo>
                  <a:lnTo>
                    <a:pt x="697280" y="1750441"/>
                  </a:lnTo>
                  <a:lnTo>
                    <a:pt x="697699" y="1750199"/>
                  </a:lnTo>
                  <a:close/>
                </a:path>
                <a:path w="1071245" h="1751329">
                  <a:moveTo>
                    <a:pt x="701903" y="1747748"/>
                  </a:moveTo>
                  <a:lnTo>
                    <a:pt x="701255" y="1748078"/>
                  </a:lnTo>
                  <a:lnTo>
                    <a:pt x="700138" y="1748751"/>
                  </a:lnTo>
                  <a:lnTo>
                    <a:pt x="697699" y="1750199"/>
                  </a:lnTo>
                  <a:lnTo>
                    <a:pt x="698182" y="1750453"/>
                  </a:lnTo>
                  <a:lnTo>
                    <a:pt x="698627" y="1750745"/>
                  </a:lnTo>
                  <a:lnTo>
                    <a:pt x="699401" y="1750822"/>
                  </a:lnTo>
                  <a:lnTo>
                    <a:pt x="700417" y="1749907"/>
                  </a:lnTo>
                  <a:lnTo>
                    <a:pt x="700900" y="1749348"/>
                  </a:lnTo>
                  <a:lnTo>
                    <a:pt x="701662" y="1748459"/>
                  </a:lnTo>
                  <a:lnTo>
                    <a:pt x="701903" y="1747748"/>
                  </a:lnTo>
                  <a:close/>
                </a:path>
                <a:path w="1071245" h="1751329">
                  <a:moveTo>
                    <a:pt x="844804" y="1099108"/>
                  </a:moveTo>
                  <a:lnTo>
                    <a:pt x="844181" y="1099832"/>
                  </a:lnTo>
                  <a:lnTo>
                    <a:pt x="844473" y="1099642"/>
                  </a:lnTo>
                  <a:lnTo>
                    <a:pt x="844588" y="1099464"/>
                  </a:lnTo>
                  <a:lnTo>
                    <a:pt x="844702" y="1099286"/>
                  </a:lnTo>
                  <a:lnTo>
                    <a:pt x="844804" y="1099108"/>
                  </a:lnTo>
                  <a:close/>
                </a:path>
                <a:path w="1071245" h="1751329">
                  <a:moveTo>
                    <a:pt x="848702" y="1093787"/>
                  </a:moveTo>
                  <a:lnTo>
                    <a:pt x="848106" y="1094371"/>
                  </a:lnTo>
                  <a:lnTo>
                    <a:pt x="847255" y="1095032"/>
                  </a:lnTo>
                  <a:lnTo>
                    <a:pt x="847013" y="1095438"/>
                  </a:lnTo>
                  <a:lnTo>
                    <a:pt x="846251" y="1096695"/>
                  </a:lnTo>
                  <a:lnTo>
                    <a:pt x="844804" y="1099108"/>
                  </a:lnTo>
                  <a:lnTo>
                    <a:pt x="848042" y="1095324"/>
                  </a:lnTo>
                  <a:lnTo>
                    <a:pt x="848410" y="1094841"/>
                  </a:lnTo>
                  <a:lnTo>
                    <a:pt x="848474" y="1094320"/>
                  </a:lnTo>
                  <a:lnTo>
                    <a:pt x="848702" y="1093787"/>
                  </a:lnTo>
                  <a:close/>
                </a:path>
                <a:path w="1071245" h="1751329">
                  <a:moveTo>
                    <a:pt x="873671" y="130810"/>
                  </a:moveTo>
                  <a:lnTo>
                    <a:pt x="872617" y="130746"/>
                  </a:lnTo>
                  <a:lnTo>
                    <a:pt x="871969" y="130860"/>
                  </a:lnTo>
                  <a:lnTo>
                    <a:pt x="869734" y="131241"/>
                  </a:lnTo>
                  <a:lnTo>
                    <a:pt x="867892" y="131838"/>
                  </a:lnTo>
                  <a:lnTo>
                    <a:pt x="867613" y="132537"/>
                  </a:lnTo>
                  <a:lnTo>
                    <a:pt x="867537" y="132715"/>
                  </a:lnTo>
                  <a:lnTo>
                    <a:pt x="868591" y="132651"/>
                  </a:lnTo>
                  <a:lnTo>
                    <a:pt x="869111" y="132715"/>
                  </a:lnTo>
                  <a:lnTo>
                    <a:pt x="871359" y="132232"/>
                  </a:lnTo>
                  <a:lnTo>
                    <a:pt x="873137" y="131648"/>
                  </a:lnTo>
                  <a:lnTo>
                    <a:pt x="873569" y="130975"/>
                  </a:lnTo>
                  <a:lnTo>
                    <a:pt x="873671" y="130810"/>
                  </a:lnTo>
                  <a:close/>
                </a:path>
                <a:path w="1071245" h="1751329">
                  <a:moveTo>
                    <a:pt x="883424" y="1134745"/>
                  </a:moveTo>
                  <a:lnTo>
                    <a:pt x="882865" y="1134795"/>
                  </a:lnTo>
                  <a:lnTo>
                    <a:pt x="882650" y="1134795"/>
                  </a:lnTo>
                  <a:lnTo>
                    <a:pt x="881646" y="1135710"/>
                  </a:lnTo>
                  <a:lnTo>
                    <a:pt x="880033" y="1137424"/>
                  </a:lnTo>
                  <a:lnTo>
                    <a:pt x="879094" y="1138669"/>
                  </a:lnTo>
                  <a:lnTo>
                    <a:pt x="879551" y="1138859"/>
                  </a:lnTo>
                  <a:lnTo>
                    <a:pt x="879932" y="1138999"/>
                  </a:lnTo>
                  <a:lnTo>
                    <a:pt x="880910" y="1138224"/>
                  </a:lnTo>
                  <a:lnTo>
                    <a:pt x="881634" y="1137399"/>
                  </a:lnTo>
                  <a:lnTo>
                    <a:pt x="883043" y="1135634"/>
                  </a:lnTo>
                  <a:lnTo>
                    <a:pt x="883424" y="1134745"/>
                  </a:lnTo>
                  <a:close/>
                </a:path>
                <a:path w="1071245" h="1751329">
                  <a:moveTo>
                    <a:pt x="901217" y="1344549"/>
                  </a:moveTo>
                  <a:lnTo>
                    <a:pt x="900976" y="1344650"/>
                  </a:lnTo>
                  <a:lnTo>
                    <a:pt x="900811" y="1344993"/>
                  </a:lnTo>
                  <a:lnTo>
                    <a:pt x="901090" y="1344701"/>
                  </a:lnTo>
                  <a:lnTo>
                    <a:pt x="901217" y="1344549"/>
                  </a:lnTo>
                  <a:close/>
                </a:path>
                <a:path w="1071245" h="1751329">
                  <a:moveTo>
                    <a:pt x="907313" y="1339176"/>
                  </a:moveTo>
                  <a:lnTo>
                    <a:pt x="906564" y="1339481"/>
                  </a:lnTo>
                  <a:lnTo>
                    <a:pt x="904951" y="1340192"/>
                  </a:lnTo>
                  <a:lnTo>
                    <a:pt x="903046" y="1342504"/>
                  </a:lnTo>
                  <a:lnTo>
                    <a:pt x="901217" y="1344549"/>
                  </a:lnTo>
                  <a:lnTo>
                    <a:pt x="904519" y="1343050"/>
                  </a:lnTo>
                  <a:lnTo>
                    <a:pt x="905167" y="1342758"/>
                  </a:lnTo>
                  <a:lnTo>
                    <a:pt x="905637" y="1342250"/>
                  </a:lnTo>
                  <a:lnTo>
                    <a:pt x="906195" y="1341272"/>
                  </a:lnTo>
                  <a:lnTo>
                    <a:pt x="906741" y="1340269"/>
                  </a:lnTo>
                  <a:lnTo>
                    <a:pt x="907313" y="1339176"/>
                  </a:lnTo>
                  <a:close/>
                </a:path>
                <a:path w="1071245" h="1751329">
                  <a:moveTo>
                    <a:pt x="927392" y="508012"/>
                  </a:moveTo>
                  <a:lnTo>
                    <a:pt x="925410" y="508482"/>
                  </a:lnTo>
                  <a:lnTo>
                    <a:pt x="924293" y="508736"/>
                  </a:lnTo>
                  <a:lnTo>
                    <a:pt x="921880" y="509955"/>
                  </a:lnTo>
                  <a:lnTo>
                    <a:pt x="922667" y="510120"/>
                  </a:lnTo>
                  <a:lnTo>
                    <a:pt x="922947" y="510247"/>
                  </a:lnTo>
                  <a:lnTo>
                    <a:pt x="924775" y="510057"/>
                  </a:lnTo>
                  <a:lnTo>
                    <a:pt x="925372" y="509473"/>
                  </a:lnTo>
                  <a:lnTo>
                    <a:pt x="927087" y="508508"/>
                  </a:lnTo>
                  <a:lnTo>
                    <a:pt x="927392" y="508012"/>
                  </a:lnTo>
                  <a:close/>
                </a:path>
                <a:path w="1071245" h="1751329">
                  <a:moveTo>
                    <a:pt x="988326" y="430174"/>
                  </a:moveTo>
                  <a:lnTo>
                    <a:pt x="985799" y="429895"/>
                  </a:lnTo>
                  <a:lnTo>
                    <a:pt x="982789" y="430479"/>
                  </a:lnTo>
                  <a:lnTo>
                    <a:pt x="979347" y="431749"/>
                  </a:lnTo>
                  <a:lnTo>
                    <a:pt x="981735" y="431774"/>
                  </a:lnTo>
                  <a:lnTo>
                    <a:pt x="984618" y="430898"/>
                  </a:lnTo>
                  <a:lnTo>
                    <a:pt x="987348" y="430377"/>
                  </a:lnTo>
                  <a:lnTo>
                    <a:pt x="988326" y="430174"/>
                  </a:lnTo>
                  <a:close/>
                </a:path>
                <a:path w="1071245" h="1751329">
                  <a:moveTo>
                    <a:pt x="1018324" y="1084554"/>
                  </a:moveTo>
                  <a:lnTo>
                    <a:pt x="1016546" y="1085646"/>
                  </a:lnTo>
                  <a:lnTo>
                    <a:pt x="1014793" y="1086650"/>
                  </a:lnTo>
                  <a:lnTo>
                    <a:pt x="1012596" y="1089888"/>
                  </a:lnTo>
                  <a:lnTo>
                    <a:pt x="1012405" y="1090180"/>
                  </a:lnTo>
                  <a:lnTo>
                    <a:pt x="1012329" y="1090549"/>
                  </a:lnTo>
                  <a:lnTo>
                    <a:pt x="1014272" y="1089736"/>
                  </a:lnTo>
                  <a:lnTo>
                    <a:pt x="1016050" y="1086878"/>
                  </a:lnTo>
                  <a:lnTo>
                    <a:pt x="1017841" y="1085088"/>
                  </a:lnTo>
                  <a:lnTo>
                    <a:pt x="1017993" y="1084922"/>
                  </a:lnTo>
                  <a:lnTo>
                    <a:pt x="1018159" y="1084732"/>
                  </a:lnTo>
                  <a:lnTo>
                    <a:pt x="1018324" y="1084554"/>
                  </a:lnTo>
                  <a:close/>
                </a:path>
                <a:path w="1071245" h="1751329">
                  <a:moveTo>
                    <a:pt x="1018806" y="1084021"/>
                  </a:moveTo>
                  <a:lnTo>
                    <a:pt x="1018641" y="1084186"/>
                  </a:lnTo>
                  <a:lnTo>
                    <a:pt x="1018324" y="1084554"/>
                  </a:lnTo>
                  <a:lnTo>
                    <a:pt x="1018641" y="1084364"/>
                  </a:lnTo>
                  <a:lnTo>
                    <a:pt x="1018806" y="1084021"/>
                  </a:lnTo>
                  <a:close/>
                </a:path>
                <a:path w="1071245" h="1751329">
                  <a:moveTo>
                    <a:pt x="1053960" y="388493"/>
                  </a:moveTo>
                  <a:lnTo>
                    <a:pt x="1053261" y="388188"/>
                  </a:lnTo>
                  <a:lnTo>
                    <a:pt x="1051560" y="388454"/>
                  </a:lnTo>
                  <a:lnTo>
                    <a:pt x="1049604" y="388747"/>
                  </a:lnTo>
                  <a:lnTo>
                    <a:pt x="1049299" y="389204"/>
                  </a:lnTo>
                  <a:lnTo>
                    <a:pt x="1049147" y="389623"/>
                  </a:lnTo>
                  <a:lnTo>
                    <a:pt x="1049528" y="389763"/>
                  </a:lnTo>
                  <a:lnTo>
                    <a:pt x="1049782" y="390093"/>
                  </a:lnTo>
                  <a:lnTo>
                    <a:pt x="1050404" y="390042"/>
                  </a:lnTo>
                  <a:lnTo>
                    <a:pt x="1052029" y="389864"/>
                  </a:lnTo>
                  <a:lnTo>
                    <a:pt x="1053198" y="389356"/>
                  </a:lnTo>
                  <a:lnTo>
                    <a:pt x="1053592" y="388924"/>
                  </a:lnTo>
                  <a:lnTo>
                    <a:pt x="1053960" y="388493"/>
                  </a:lnTo>
                  <a:close/>
                </a:path>
                <a:path w="1071245" h="1751329">
                  <a:moveTo>
                    <a:pt x="1062837" y="472516"/>
                  </a:moveTo>
                  <a:lnTo>
                    <a:pt x="1061999" y="472262"/>
                  </a:lnTo>
                  <a:lnTo>
                    <a:pt x="1061580" y="472147"/>
                  </a:lnTo>
                  <a:lnTo>
                    <a:pt x="1060653" y="472109"/>
                  </a:lnTo>
                  <a:lnTo>
                    <a:pt x="1059967" y="472224"/>
                  </a:lnTo>
                  <a:lnTo>
                    <a:pt x="1058430" y="472478"/>
                  </a:lnTo>
                  <a:lnTo>
                    <a:pt x="1057643" y="472948"/>
                  </a:lnTo>
                  <a:lnTo>
                    <a:pt x="1057821" y="473303"/>
                  </a:lnTo>
                  <a:lnTo>
                    <a:pt x="1057998" y="473671"/>
                  </a:lnTo>
                  <a:lnTo>
                    <a:pt x="1059319" y="473544"/>
                  </a:lnTo>
                  <a:lnTo>
                    <a:pt x="1060665" y="473265"/>
                  </a:lnTo>
                  <a:lnTo>
                    <a:pt x="1062062" y="472897"/>
                  </a:lnTo>
                  <a:lnTo>
                    <a:pt x="1062837" y="472516"/>
                  </a:lnTo>
                  <a:close/>
                </a:path>
                <a:path w="1071245" h="1751329">
                  <a:moveTo>
                    <a:pt x="1070838" y="402475"/>
                  </a:moveTo>
                  <a:lnTo>
                    <a:pt x="1070559" y="402082"/>
                  </a:lnTo>
                  <a:lnTo>
                    <a:pt x="1070483" y="401955"/>
                  </a:lnTo>
                  <a:lnTo>
                    <a:pt x="1069136" y="401955"/>
                  </a:lnTo>
                  <a:lnTo>
                    <a:pt x="1068501" y="402082"/>
                  </a:lnTo>
                  <a:lnTo>
                    <a:pt x="1067777" y="402221"/>
                  </a:lnTo>
                  <a:lnTo>
                    <a:pt x="1066952" y="402577"/>
                  </a:lnTo>
                  <a:lnTo>
                    <a:pt x="1066546" y="402920"/>
                  </a:lnTo>
                  <a:lnTo>
                    <a:pt x="1067549" y="402971"/>
                  </a:lnTo>
                  <a:lnTo>
                    <a:pt x="1068019" y="403034"/>
                  </a:lnTo>
                  <a:lnTo>
                    <a:pt x="1069543" y="402805"/>
                  </a:lnTo>
                  <a:lnTo>
                    <a:pt x="1070838" y="402475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6" name="object 506"/>
            <p:cNvSpPr/>
            <p:nvPr/>
          </p:nvSpPr>
          <p:spPr>
            <a:xfrm>
              <a:off x="11673040" y="8635891"/>
              <a:ext cx="1126490" cy="1978025"/>
            </a:xfrm>
            <a:custGeom>
              <a:avLst/>
              <a:gdLst/>
              <a:ahLst/>
              <a:cxnLst/>
              <a:rect l="l" t="t" r="r" b="b"/>
              <a:pathLst>
                <a:path w="1126490" h="1978025">
                  <a:moveTo>
                    <a:pt x="9131" y="1372654"/>
                  </a:moveTo>
                  <a:lnTo>
                    <a:pt x="5194" y="1373035"/>
                  </a:lnTo>
                  <a:lnTo>
                    <a:pt x="2108" y="1373505"/>
                  </a:lnTo>
                  <a:lnTo>
                    <a:pt x="1016" y="1374025"/>
                  </a:lnTo>
                  <a:lnTo>
                    <a:pt x="0" y="1374368"/>
                  </a:lnTo>
                  <a:lnTo>
                    <a:pt x="4114" y="1373835"/>
                  </a:lnTo>
                  <a:lnTo>
                    <a:pt x="5816" y="1373416"/>
                  </a:lnTo>
                  <a:lnTo>
                    <a:pt x="8953" y="1373149"/>
                  </a:lnTo>
                  <a:lnTo>
                    <a:pt x="9131" y="1372654"/>
                  </a:lnTo>
                  <a:close/>
                </a:path>
                <a:path w="1126490" h="1978025">
                  <a:moveTo>
                    <a:pt x="40792" y="1036091"/>
                  </a:moveTo>
                  <a:lnTo>
                    <a:pt x="40449" y="1036167"/>
                  </a:lnTo>
                  <a:lnTo>
                    <a:pt x="40144" y="1036078"/>
                  </a:lnTo>
                  <a:lnTo>
                    <a:pt x="39801" y="1036358"/>
                  </a:lnTo>
                  <a:lnTo>
                    <a:pt x="39408" y="1036650"/>
                  </a:lnTo>
                  <a:lnTo>
                    <a:pt x="38684" y="1037424"/>
                  </a:lnTo>
                  <a:lnTo>
                    <a:pt x="38354" y="1038733"/>
                  </a:lnTo>
                  <a:lnTo>
                    <a:pt x="39344" y="1037551"/>
                  </a:lnTo>
                  <a:lnTo>
                    <a:pt x="39814" y="1037297"/>
                  </a:lnTo>
                  <a:lnTo>
                    <a:pt x="40398" y="1036955"/>
                  </a:lnTo>
                  <a:lnTo>
                    <a:pt x="40716" y="1036510"/>
                  </a:lnTo>
                  <a:lnTo>
                    <a:pt x="40792" y="1036091"/>
                  </a:lnTo>
                  <a:close/>
                </a:path>
                <a:path w="1126490" h="1978025">
                  <a:moveTo>
                    <a:pt x="52298" y="1041692"/>
                  </a:moveTo>
                  <a:lnTo>
                    <a:pt x="52197" y="1041552"/>
                  </a:lnTo>
                  <a:lnTo>
                    <a:pt x="52031" y="1041476"/>
                  </a:lnTo>
                  <a:lnTo>
                    <a:pt x="51879" y="1041361"/>
                  </a:lnTo>
                  <a:lnTo>
                    <a:pt x="51384" y="1042390"/>
                  </a:lnTo>
                  <a:lnTo>
                    <a:pt x="51689" y="1042377"/>
                  </a:lnTo>
                  <a:lnTo>
                    <a:pt x="52006" y="1042149"/>
                  </a:lnTo>
                  <a:lnTo>
                    <a:pt x="52298" y="1041692"/>
                  </a:lnTo>
                  <a:close/>
                </a:path>
                <a:path w="1126490" h="1978025">
                  <a:moveTo>
                    <a:pt x="57035" y="961669"/>
                  </a:moveTo>
                  <a:lnTo>
                    <a:pt x="56400" y="962152"/>
                  </a:lnTo>
                  <a:lnTo>
                    <a:pt x="55676" y="962609"/>
                  </a:lnTo>
                  <a:lnTo>
                    <a:pt x="54864" y="963574"/>
                  </a:lnTo>
                  <a:lnTo>
                    <a:pt x="54724" y="964107"/>
                  </a:lnTo>
                  <a:lnTo>
                    <a:pt x="54432" y="964641"/>
                  </a:lnTo>
                  <a:lnTo>
                    <a:pt x="55003" y="964171"/>
                  </a:lnTo>
                  <a:lnTo>
                    <a:pt x="55651" y="963726"/>
                  </a:lnTo>
                  <a:lnTo>
                    <a:pt x="56095" y="963218"/>
                  </a:lnTo>
                  <a:lnTo>
                    <a:pt x="56515" y="962736"/>
                  </a:lnTo>
                  <a:lnTo>
                    <a:pt x="56743" y="962190"/>
                  </a:lnTo>
                  <a:lnTo>
                    <a:pt x="57035" y="961669"/>
                  </a:lnTo>
                  <a:close/>
                </a:path>
                <a:path w="1126490" h="1978025">
                  <a:moveTo>
                    <a:pt x="57200" y="1165453"/>
                  </a:moveTo>
                  <a:lnTo>
                    <a:pt x="56692" y="1165199"/>
                  </a:lnTo>
                  <a:lnTo>
                    <a:pt x="56515" y="1165098"/>
                  </a:lnTo>
                  <a:lnTo>
                    <a:pt x="55283" y="1165517"/>
                  </a:lnTo>
                  <a:lnTo>
                    <a:pt x="54216" y="1165783"/>
                  </a:lnTo>
                  <a:lnTo>
                    <a:pt x="52311" y="1167511"/>
                  </a:lnTo>
                  <a:lnTo>
                    <a:pt x="53098" y="1167307"/>
                  </a:lnTo>
                  <a:lnTo>
                    <a:pt x="54025" y="1167180"/>
                  </a:lnTo>
                  <a:lnTo>
                    <a:pt x="56146" y="1166202"/>
                  </a:lnTo>
                  <a:lnTo>
                    <a:pt x="57200" y="1165453"/>
                  </a:lnTo>
                  <a:close/>
                </a:path>
                <a:path w="1126490" h="1978025">
                  <a:moveTo>
                    <a:pt x="63220" y="840854"/>
                  </a:moveTo>
                  <a:lnTo>
                    <a:pt x="61937" y="841324"/>
                  </a:lnTo>
                  <a:lnTo>
                    <a:pt x="61798" y="841514"/>
                  </a:lnTo>
                  <a:lnTo>
                    <a:pt x="60680" y="842987"/>
                  </a:lnTo>
                  <a:lnTo>
                    <a:pt x="60629" y="843191"/>
                  </a:lnTo>
                  <a:lnTo>
                    <a:pt x="60553" y="843686"/>
                  </a:lnTo>
                  <a:lnTo>
                    <a:pt x="61048" y="843419"/>
                  </a:lnTo>
                  <a:lnTo>
                    <a:pt x="61658" y="842975"/>
                  </a:lnTo>
                  <a:lnTo>
                    <a:pt x="61950" y="842746"/>
                  </a:lnTo>
                  <a:lnTo>
                    <a:pt x="62242" y="842556"/>
                  </a:lnTo>
                  <a:lnTo>
                    <a:pt x="62585" y="842225"/>
                  </a:lnTo>
                  <a:lnTo>
                    <a:pt x="62814" y="842035"/>
                  </a:lnTo>
                  <a:lnTo>
                    <a:pt x="63017" y="841336"/>
                  </a:lnTo>
                  <a:lnTo>
                    <a:pt x="63220" y="840854"/>
                  </a:lnTo>
                  <a:close/>
                </a:path>
                <a:path w="1126490" h="1978025">
                  <a:moveTo>
                    <a:pt x="73634" y="830859"/>
                  </a:moveTo>
                  <a:lnTo>
                    <a:pt x="73240" y="830986"/>
                  </a:lnTo>
                  <a:lnTo>
                    <a:pt x="72898" y="830884"/>
                  </a:lnTo>
                  <a:lnTo>
                    <a:pt x="71996" y="831646"/>
                  </a:lnTo>
                  <a:lnTo>
                    <a:pt x="71399" y="832523"/>
                  </a:lnTo>
                  <a:lnTo>
                    <a:pt x="70891" y="833170"/>
                  </a:lnTo>
                  <a:lnTo>
                    <a:pt x="71285" y="833043"/>
                  </a:lnTo>
                  <a:lnTo>
                    <a:pt x="71615" y="833145"/>
                  </a:lnTo>
                  <a:lnTo>
                    <a:pt x="72110" y="832739"/>
                  </a:lnTo>
                  <a:lnTo>
                    <a:pt x="72542" y="832396"/>
                  </a:lnTo>
                  <a:lnTo>
                    <a:pt x="73126" y="831507"/>
                  </a:lnTo>
                  <a:lnTo>
                    <a:pt x="73634" y="830859"/>
                  </a:lnTo>
                  <a:close/>
                </a:path>
                <a:path w="1126490" h="1978025">
                  <a:moveTo>
                    <a:pt x="84721" y="821080"/>
                  </a:moveTo>
                  <a:lnTo>
                    <a:pt x="84442" y="821143"/>
                  </a:lnTo>
                  <a:lnTo>
                    <a:pt x="84162" y="821220"/>
                  </a:lnTo>
                  <a:lnTo>
                    <a:pt x="83286" y="822071"/>
                  </a:lnTo>
                  <a:lnTo>
                    <a:pt x="82689" y="822566"/>
                  </a:lnTo>
                  <a:lnTo>
                    <a:pt x="82448" y="823709"/>
                  </a:lnTo>
                  <a:lnTo>
                    <a:pt x="84264" y="822210"/>
                  </a:lnTo>
                  <a:lnTo>
                    <a:pt x="84340" y="821817"/>
                  </a:lnTo>
                  <a:lnTo>
                    <a:pt x="84721" y="821080"/>
                  </a:lnTo>
                  <a:close/>
                </a:path>
                <a:path w="1126490" h="1978025">
                  <a:moveTo>
                    <a:pt x="89052" y="847318"/>
                  </a:moveTo>
                  <a:lnTo>
                    <a:pt x="88646" y="847636"/>
                  </a:lnTo>
                  <a:lnTo>
                    <a:pt x="88874" y="847559"/>
                  </a:lnTo>
                  <a:lnTo>
                    <a:pt x="89052" y="847318"/>
                  </a:lnTo>
                  <a:close/>
                </a:path>
                <a:path w="1126490" h="1978025">
                  <a:moveTo>
                    <a:pt x="90284" y="849147"/>
                  </a:moveTo>
                  <a:lnTo>
                    <a:pt x="88747" y="847737"/>
                  </a:lnTo>
                  <a:lnTo>
                    <a:pt x="85280" y="852474"/>
                  </a:lnTo>
                  <a:lnTo>
                    <a:pt x="89712" y="849566"/>
                  </a:lnTo>
                  <a:lnTo>
                    <a:pt x="90284" y="849147"/>
                  </a:lnTo>
                  <a:close/>
                </a:path>
                <a:path w="1126490" h="1978025">
                  <a:moveTo>
                    <a:pt x="90665" y="848880"/>
                  </a:moveTo>
                  <a:lnTo>
                    <a:pt x="90284" y="849147"/>
                  </a:lnTo>
                  <a:lnTo>
                    <a:pt x="90614" y="848944"/>
                  </a:lnTo>
                  <a:close/>
                </a:path>
                <a:path w="1126490" h="1978025">
                  <a:moveTo>
                    <a:pt x="102095" y="963955"/>
                  </a:moveTo>
                  <a:lnTo>
                    <a:pt x="101447" y="964349"/>
                  </a:lnTo>
                  <a:lnTo>
                    <a:pt x="100596" y="965263"/>
                  </a:lnTo>
                  <a:lnTo>
                    <a:pt x="98869" y="967244"/>
                  </a:lnTo>
                  <a:lnTo>
                    <a:pt x="99377" y="966965"/>
                  </a:lnTo>
                  <a:lnTo>
                    <a:pt x="99834" y="966851"/>
                  </a:lnTo>
                  <a:lnTo>
                    <a:pt x="100317" y="966393"/>
                  </a:lnTo>
                  <a:lnTo>
                    <a:pt x="100838" y="965911"/>
                  </a:lnTo>
                  <a:lnTo>
                    <a:pt x="101612" y="964958"/>
                  </a:lnTo>
                  <a:lnTo>
                    <a:pt x="101790" y="964552"/>
                  </a:lnTo>
                  <a:lnTo>
                    <a:pt x="102095" y="963955"/>
                  </a:lnTo>
                  <a:close/>
                </a:path>
                <a:path w="1126490" h="1978025">
                  <a:moveTo>
                    <a:pt x="112928" y="1124178"/>
                  </a:moveTo>
                  <a:lnTo>
                    <a:pt x="112801" y="1123873"/>
                  </a:lnTo>
                  <a:lnTo>
                    <a:pt x="112458" y="1123924"/>
                  </a:lnTo>
                  <a:lnTo>
                    <a:pt x="112217" y="1123975"/>
                  </a:lnTo>
                  <a:lnTo>
                    <a:pt x="111950" y="1124204"/>
                  </a:lnTo>
                  <a:lnTo>
                    <a:pt x="111683" y="1124331"/>
                  </a:lnTo>
                  <a:lnTo>
                    <a:pt x="111506" y="1124699"/>
                  </a:lnTo>
                  <a:lnTo>
                    <a:pt x="111594" y="1124927"/>
                  </a:lnTo>
                  <a:lnTo>
                    <a:pt x="111937" y="1124877"/>
                  </a:lnTo>
                  <a:lnTo>
                    <a:pt x="112179" y="1124839"/>
                  </a:lnTo>
                  <a:lnTo>
                    <a:pt x="112522" y="1124699"/>
                  </a:lnTo>
                  <a:lnTo>
                    <a:pt x="112687" y="1124508"/>
                  </a:lnTo>
                  <a:lnTo>
                    <a:pt x="112928" y="1124178"/>
                  </a:lnTo>
                  <a:close/>
                </a:path>
                <a:path w="1126490" h="1978025">
                  <a:moveTo>
                    <a:pt x="124371" y="878992"/>
                  </a:moveTo>
                  <a:lnTo>
                    <a:pt x="124231" y="878852"/>
                  </a:lnTo>
                  <a:lnTo>
                    <a:pt x="123418" y="879563"/>
                  </a:lnTo>
                  <a:lnTo>
                    <a:pt x="121869" y="880897"/>
                  </a:lnTo>
                  <a:lnTo>
                    <a:pt x="120865" y="882180"/>
                  </a:lnTo>
                  <a:lnTo>
                    <a:pt x="120510" y="883272"/>
                  </a:lnTo>
                  <a:lnTo>
                    <a:pt x="120942" y="883094"/>
                  </a:lnTo>
                  <a:lnTo>
                    <a:pt x="121310" y="883107"/>
                  </a:lnTo>
                  <a:lnTo>
                    <a:pt x="122872" y="881722"/>
                  </a:lnTo>
                  <a:lnTo>
                    <a:pt x="123494" y="880719"/>
                  </a:lnTo>
                  <a:lnTo>
                    <a:pt x="123964" y="879779"/>
                  </a:lnTo>
                  <a:lnTo>
                    <a:pt x="124371" y="878992"/>
                  </a:lnTo>
                  <a:close/>
                </a:path>
                <a:path w="1126490" h="1978025">
                  <a:moveTo>
                    <a:pt x="127520" y="930084"/>
                  </a:moveTo>
                  <a:lnTo>
                    <a:pt x="126873" y="930351"/>
                  </a:lnTo>
                  <a:lnTo>
                    <a:pt x="126365" y="930503"/>
                  </a:lnTo>
                  <a:lnTo>
                    <a:pt x="125793" y="931011"/>
                  </a:lnTo>
                  <a:lnTo>
                    <a:pt x="124942" y="931760"/>
                  </a:lnTo>
                  <a:lnTo>
                    <a:pt x="124498" y="932510"/>
                  </a:lnTo>
                  <a:lnTo>
                    <a:pt x="124904" y="932434"/>
                  </a:lnTo>
                  <a:lnTo>
                    <a:pt x="127406" y="930402"/>
                  </a:lnTo>
                  <a:lnTo>
                    <a:pt x="127520" y="930084"/>
                  </a:lnTo>
                  <a:close/>
                </a:path>
                <a:path w="1126490" h="1978025">
                  <a:moveTo>
                    <a:pt x="127812" y="1091476"/>
                  </a:moveTo>
                  <a:lnTo>
                    <a:pt x="127647" y="1091565"/>
                  </a:lnTo>
                  <a:lnTo>
                    <a:pt x="127368" y="1091742"/>
                  </a:lnTo>
                  <a:lnTo>
                    <a:pt x="127774" y="1091653"/>
                  </a:lnTo>
                  <a:lnTo>
                    <a:pt x="127812" y="1091476"/>
                  </a:lnTo>
                  <a:close/>
                </a:path>
                <a:path w="1126490" h="1978025">
                  <a:moveTo>
                    <a:pt x="134175" y="1086751"/>
                  </a:moveTo>
                  <a:lnTo>
                    <a:pt x="128320" y="1089609"/>
                  </a:lnTo>
                  <a:lnTo>
                    <a:pt x="127977" y="1089939"/>
                  </a:lnTo>
                  <a:lnTo>
                    <a:pt x="127812" y="1091476"/>
                  </a:lnTo>
                  <a:lnTo>
                    <a:pt x="130987" y="1089723"/>
                  </a:lnTo>
                  <a:lnTo>
                    <a:pt x="133426" y="1088123"/>
                  </a:lnTo>
                  <a:lnTo>
                    <a:pt x="134175" y="1086751"/>
                  </a:lnTo>
                  <a:close/>
                </a:path>
                <a:path w="1126490" h="1978025">
                  <a:moveTo>
                    <a:pt x="134721" y="1086472"/>
                  </a:moveTo>
                  <a:lnTo>
                    <a:pt x="134378" y="1086548"/>
                  </a:lnTo>
                  <a:lnTo>
                    <a:pt x="134213" y="1086688"/>
                  </a:lnTo>
                  <a:lnTo>
                    <a:pt x="134404" y="1086650"/>
                  </a:lnTo>
                  <a:lnTo>
                    <a:pt x="134721" y="1086472"/>
                  </a:lnTo>
                  <a:close/>
                </a:path>
                <a:path w="1126490" h="1978025">
                  <a:moveTo>
                    <a:pt x="144551" y="1080236"/>
                  </a:moveTo>
                  <a:lnTo>
                    <a:pt x="144170" y="1080338"/>
                  </a:lnTo>
                  <a:lnTo>
                    <a:pt x="143840" y="1080236"/>
                  </a:lnTo>
                  <a:lnTo>
                    <a:pt x="142963" y="1081036"/>
                  </a:lnTo>
                  <a:lnTo>
                    <a:pt x="142087" y="1082103"/>
                  </a:lnTo>
                  <a:lnTo>
                    <a:pt x="141719" y="1083183"/>
                  </a:lnTo>
                  <a:lnTo>
                    <a:pt x="142252" y="1083132"/>
                  </a:lnTo>
                  <a:lnTo>
                    <a:pt x="143878" y="1081493"/>
                  </a:lnTo>
                  <a:lnTo>
                    <a:pt x="144183" y="1080808"/>
                  </a:lnTo>
                  <a:lnTo>
                    <a:pt x="144551" y="1080236"/>
                  </a:lnTo>
                  <a:close/>
                </a:path>
                <a:path w="1126490" h="1978025">
                  <a:moveTo>
                    <a:pt x="145834" y="921550"/>
                  </a:moveTo>
                  <a:lnTo>
                    <a:pt x="145669" y="921524"/>
                  </a:lnTo>
                  <a:lnTo>
                    <a:pt x="145465" y="921893"/>
                  </a:lnTo>
                  <a:lnTo>
                    <a:pt x="145834" y="921550"/>
                  </a:lnTo>
                  <a:close/>
                </a:path>
                <a:path w="1126490" h="1978025">
                  <a:moveTo>
                    <a:pt x="149517" y="918667"/>
                  </a:moveTo>
                  <a:lnTo>
                    <a:pt x="148920" y="918730"/>
                  </a:lnTo>
                  <a:lnTo>
                    <a:pt x="148475" y="919111"/>
                  </a:lnTo>
                  <a:lnTo>
                    <a:pt x="145834" y="921537"/>
                  </a:lnTo>
                  <a:lnTo>
                    <a:pt x="146215" y="921575"/>
                  </a:lnTo>
                  <a:lnTo>
                    <a:pt x="146532" y="921715"/>
                  </a:lnTo>
                  <a:lnTo>
                    <a:pt x="147129" y="921410"/>
                  </a:lnTo>
                  <a:lnTo>
                    <a:pt x="147904" y="921004"/>
                  </a:lnTo>
                  <a:lnTo>
                    <a:pt x="149148" y="919988"/>
                  </a:lnTo>
                  <a:lnTo>
                    <a:pt x="149517" y="918667"/>
                  </a:lnTo>
                  <a:close/>
                </a:path>
                <a:path w="1126490" h="1978025">
                  <a:moveTo>
                    <a:pt x="165989" y="1092631"/>
                  </a:moveTo>
                  <a:lnTo>
                    <a:pt x="161734" y="1097800"/>
                  </a:lnTo>
                  <a:lnTo>
                    <a:pt x="162166" y="1097534"/>
                  </a:lnTo>
                  <a:lnTo>
                    <a:pt x="164033" y="1095959"/>
                  </a:lnTo>
                  <a:lnTo>
                    <a:pt x="165150" y="1094562"/>
                  </a:lnTo>
                  <a:lnTo>
                    <a:pt x="165773" y="1093279"/>
                  </a:lnTo>
                  <a:lnTo>
                    <a:pt x="165925" y="1092987"/>
                  </a:lnTo>
                  <a:lnTo>
                    <a:pt x="165989" y="1092631"/>
                  </a:lnTo>
                  <a:close/>
                </a:path>
                <a:path w="1126490" h="1978025">
                  <a:moveTo>
                    <a:pt x="242354" y="1075410"/>
                  </a:moveTo>
                  <a:lnTo>
                    <a:pt x="242011" y="1075474"/>
                  </a:lnTo>
                  <a:lnTo>
                    <a:pt x="242163" y="1075524"/>
                  </a:lnTo>
                  <a:lnTo>
                    <a:pt x="242354" y="1075410"/>
                  </a:lnTo>
                  <a:close/>
                </a:path>
                <a:path w="1126490" h="1978025">
                  <a:moveTo>
                    <a:pt x="242811" y="1075702"/>
                  </a:moveTo>
                  <a:lnTo>
                    <a:pt x="242443" y="1075626"/>
                  </a:lnTo>
                  <a:lnTo>
                    <a:pt x="242163" y="1075524"/>
                  </a:lnTo>
                  <a:lnTo>
                    <a:pt x="241477" y="1075956"/>
                  </a:lnTo>
                  <a:lnTo>
                    <a:pt x="240792" y="1076375"/>
                  </a:lnTo>
                  <a:lnTo>
                    <a:pt x="239001" y="1077531"/>
                  </a:lnTo>
                  <a:lnTo>
                    <a:pt x="238442" y="1078141"/>
                  </a:lnTo>
                  <a:lnTo>
                    <a:pt x="239039" y="1078280"/>
                  </a:lnTo>
                  <a:lnTo>
                    <a:pt x="239293" y="1078318"/>
                  </a:lnTo>
                  <a:lnTo>
                    <a:pt x="240868" y="1077772"/>
                  </a:lnTo>
                  <a:lnTo>
                    <a:pt x="241731" y="1077061"/>
                  </a:lnTo>
                  <a:lnTo>
                    <a:pt x="242379" y="1076439"/>
                  </a:lnTo>
                  <a:lnTo>
                    <a:pt x="242811" y="1075702"/>
                  </a:lnTo>
                  <a:close/>
                </a:path>
                <a:path w="1126490" h="1978025">
                  <a:moveTo>
                    <a:pt x="274243" y="1409319"/>
                  </a:moveTo>
                  <a:lnTo>
                    <a:pt x="273761" y="1409357"/>
                  </a:lnTo>
                  <a:lnTo>
                    <a:pt x="273367" y="1409242"/>
                  </a:lnTo>
                  <a:lnTo>
                    <a:pt x="271284" y="1410068"/>
                  </a:lnTo>
                  <a:lnTo>
                    <a:pt x="269570" y="1410792"/>
                  </a:lnTo>
                  <a:lnTo>
                    <a:pt x="268732" y="1411719"/>
                  </a:lnTo>
                  <a:lnTo>
                    <a:pt x="268617" y="1411846"/>
                  </a:lnTo>
                  <a:lnTo>
                    <a:pt x="269570" y="1411757"/>
                  </a:lnTo>
                  <a:lnTo>
                    <a:pt x="271767" y="1411033"/>
                  </a:lnTo>
                  <a:lnTo>
                    <a:pt x="273215" y="1410271"/>
                  </a:lnTo>
                  <a:lnTo>
                    <a:pt x="274243" y="1409319"/>
                  </a:lnTo>
                  <a:close/>
                </a:path>
                <a:path w="1126490" h="1978025">
                  <a:moveTo>
                    <a:pt x="369417" y="1052449"/>
                  </a:moveTo>
                  <a:lnTo>
                    <a:pt x="363245" y="1054823"/>
                  </a:lnTo>
                  <a:lnTo>
                    <a:pt x="362750" y="1055204"/>
                  </a:lnTo>
                  <a:lnTo>
                    <a:pt x="363372" y="1055357"/>
                  </a:lnTo>
                  <a:lnTo>
                    <a:pt x="369417" y="1052449"/>
                  </a:lnTo>
                  <a:close/>
                </a:path>
                <a:path w="1126490" h="1978025">
                  <a:moveTo>
                    <a:pt x="369912" y="1052258"/>
                  </a:moveTo>
                  <a:lnTo>
                    <a:pt x="369620" y="1052296"/>
                  </a:lnTo>
                  <a:lnTo>
                    <a:pt x="369468" y="1052398"/>
                  </a:lnTo>
                  <a:lnTo>
                    <a:pt x="369912" y="1052258"/>
                  </a:lnTo>
                  <a:close/>
                </a:path>
                <a:path w="1126490" h="1978025">
                  <a:moveTo>
                    <a:pt x="472440" y="930681"/>
                  </a:moveTo>
                  <a:lnTo>
                    <a:pt x="472274" y="930808"/>
                  </a:lnTo>
                  <a:lnTo>
                    <a:pt x="472414" y="930732"/>
                  </a:lnTo>
                  <a:close/>
                </a:path>
                <a:path w="1126490" h="1978025">
                  <a:moveTo>
                    <a:pt x="474002" y="932065"/>
                  </a:moveTo>
                  <a:lnTo>
                    <a:pt x="473824" y="931773"/>
                  </a:lnTo>
                  <a:lnTo>
                    <a:pt x="473544" y="931379"/>
                  </a:lnTo>
                  <a:lnTo>
                    <a:pt x="472871" y="931151"/>
                  </a:lnTo>
                  <a:lnTo>
                    <a:pt x="472351" y="930859"/>
                  </a:lnTo>
                  <a:lnTo>
                    <a:pt x="472046" y="931430"/>
                  </a:lnTo>
                  <a:lnTo>
                    <a:pt x="471678" y="932027"/>
                  </a:lnTo>
                  <a:lnTo>
                    <a:pt x="471525" y="932548"/>
                  </a:lnTo>
                  <a:lnTo>
                    <a:pt x="471335" y="933094"/>
                  </a:lnTo>
                  <a:lnTo>
                    <a:pt x="470446" y="934034"/>
                  </a:lnTo>
                  <a:lnTo>
                    <a:pt x="473417" y="932967"/>
                  </a:lnTo>
                  <a:lnTo>
                    <a:pt x="473595" y="932903"/>
                  </a:lnTo>
                  <a:lnTo>
                    <a:pt x="474002" y="932065"/>
                  </a:lnTo>
                  <a:close/>
                </a:path>
                <a:path w="1126490" h="1978025">
                  <a:moveTo>
                    <a:pt x="539813" y="988517"/>
                  </a:moveTo>
                  <a:lnTo>
                    <a:pt x="539165" y="988606"/>
                  </a:lnTo>
                  <a:lnTo>
                    <a:pt x="538530" y="988606"/>
                  </a:lnTo>
                  <a:lnTo>
                    <a:pt x="537959" y="988822"/>
                  </a:lnTo>
                  <a:lnTo>
                    <a:pt x="537248" y="989076"/>
                  </a:lnTo>
                  <a:lnTo>
                    <a:pt x="536143" y="989647"/>
                  </a:lnTo>
                  <a:lnTo>
                    <a:pt x="536079" y="989825"/>
                  </a:lnTo>
                  <a:lnTo>
                    <a:pt x="535787" y="990434"/>
                  </a:lnTo>
                  <a:lnTo>
                    <a:pt x="537273" y="989914"/>
                  </a:lnTo>
                  <a:lnTo>
                    <a:pt x="538391" y="989457"/>
                  </a:lnTo>
                  <a:lnTo>
                    <a:pt x="538949" y="989215"/>
                  </a:lnTo>
                  <a:lnTo>
                    <a:pt x="539356" y="988834"/>
                  </a:lnTo>
                  <a:lnTo>
                    <a:pt x="539813" y="988517"/>
                  </a:lnTo>
                  <a:close/>
                </a:path>
                <a:path w="1126490" h="1978025">
                  <a:moveTo>
                    <a:pt x="541197" y="1022616"/>
                  </a:moveTo>
                  <a:lnTo>
                    <a:pt x="540956" y="1022654"/>
                  </a:lnTo>
                  <a:lnTo>
                    <a:pt x="540639" y="1022794"/>
                  </a:lnTo>
                  <a:lnTo>
                    <a:pt x="540397" y="1022819"/>
                  </a:lnTo>
                  <a:lnTo>
                    <a:pt x="540092" y="1023048"/>
                  </a:lnTo>
                  <a:lnTo>
                    <a:pt x="541197" y="1022616"/>
                  </a:lnTo>
                  <a:close/>
                </a:path>
                <a:path w="1126490" h="1978025">
                  <a:moveTo>
                    <a:pt x="547522" y="1966328"/>
                  </a:moveTo>
                  <a:lnTo>
                    <a:pt x="547255" y="1965998"/>
                  </a:lnTo>
                  <a:lnTo>
                    <a:pt x="547001" y="1965667"/>
                  </a:lnTo>
                  <a:lnTo>
                    <a:pt x="546023" y="1966556"/>
                  </a:lnTo>
                  <a:lnTo>
                    <a:pt x="545020" y="1967661"/>
                  </a:lnTo>
                  <a:lnTo>
                    <a:pt x="544550" y="1968334"/>
                  </a:lnTo>
                  <a:lnTo>
                    <a:pt x="543699" y="1969427"/>
                  </a:lnTo>
                  <a:lnTo>
                    <a:pt x="543737" y="1969604"/>
                  </a:lnTo>
                  <a:lnTo>
                    <a:pt x="543763" y="1970163"/>
                  </a:lnTo>
                  <a:lnTo>
                    <a:pt x="544601" y="1969681"/>
                  </a:lnTo>
                  <a:lnTo>
                    <a:pt x="546709" y="1967471"/>
                  </a:lnTo>
                  <a:lnTo>
                    <a:pt x="547522" y="1966328"/>
                  </a:lnTo>
                  <a:close/>
                </a:path>
                <a:path w="1126490" h="1978025">
                  <a:moveTo>
                    <a:pt x="547776" y="1020635"/>
                  </a:moveTo>
                  <a:lnTo>
                    <a:pt x="547458" y="1020559"/>
                  </a:lnTo>
                  <a:lnTo>
                    <a:pt x="546989" y="1020381"/>
                  </a:lnTo>
                  <a:lnTo>
                    <a:pt x="541197" y="1022616"/>
                  </a:lnTo>
                  <a:lnTo>
                    <a:pt x="542925" y="1022311"/>
                  </a:lnTo>
                  <a:lnTo>
                    <a:pt x="544753" y="1021918"/>
                  </a:lnTo>
                  <a:lnTo>
                    <a:pt x="547154" y="1021016"/>
                  </a:lnTo>
                  <a:lnTo>
                    <a:pt x="547776" y="1020635"/>
                  </a:lnTo>
                  <a:close/>
                </a:path>
                <a:path w="1126490" h="1978025">
                  <a:moveTo>
                    <a:pt x="605878" y="99720"/>
                  </a:moveTo>
                  <a:lnTo>
                    <a:pt x="605218" y="100304"/>
                  </a:lnTo>
                  <a:lnTo>
                    <a:pt x="604520" y="100825"/>
                  </a:lnTo>
                  <a:lnTo>
                    <a:pt x="602957" y="102539"/>
                  </a:lnTo>
                  <a:lnTo>
                    <a:pt x="602157" y="103670"/>
                  </a:lnTo>
                  <a:lnTo>
                    <a:pt x="603275" y="103136"/>
                  </a:lnTo>
                  <a:lnTo>
                    <a:pt x="603567" y="102997"/>
                  </a:lnTo>
                  <a:lnTo>
                    <a:pt x="604647" y="101904"/>
                  </a:lnTo>
                  <a:lnTo>
                    <a:pt x="605510" y="100761"/>
                  </a:lnTo>
                  <a:lnTo>
                    <a:pt x="605637" y="100241"/>
                  </a:lnTo>
                  <a:lnTo>
                    <a:pt x="605878" y="99720"/>
                  </a:lnTo>
                  <a:close/>
                </a:path>
                <a:path w="1126490" h="1978025">
                  <a:moveTo>
                    <a:pt x="627430" y="88176"/>
                  </a:moveTo>
                  <a:lnTo>
                    <a:pt x="627113" y="87960"/>
                  </a:lnTo>
                  <a:lnTo>
                    <a:pt x="626376" y="88303"/>
                  </a:lnTo>
                  <a:lnTo>
                    <a:pt x="626033" y="88442"/>
                  </a:lnTo>
                  <a:lnTo>
                    <a:pt x="625271" y="89192"/>
                  </a:lnTo>
                  <a:lnTo>
                    <a:pt x="624725" y="89649"/>
                  </a:lnTo>
                  <a:lnTo>
                    <a:pt x="623900" y="90868"/>
                  </a:lnTo>
                  <a:lnTo>
                    <a:pt x="624141" y="91097"/>
                  </a:lnTo>
                  <a:lnTo>
                    <a:pt x="624979" y="90639"/>
                  </a:lnTo>
                  <a:lnTo>
                    <a:pt x="625411" y="90424"/>
                  </a:lnTo>
                  <a:lnTo>
                    <a:pt x="626452" y="89598"/>
                  </a:lnTo>
                  <a:lnTo>
                    <a:pt x="626656" y="89293"/>
                  </a:lnTo>
                  <a:lnTo>
                    <a:pt x="627430" y="88176"/>
                  </a:lnTo>
                  <a:close/>
                </a:path>
                <a:path w="1126490" h="1978025">
                  <a:moveTo>
                    <a:pt x="664921" y="482"/>
                  </a:moveTo>
                  <a:lnTo>
                    <a:pt x="664794" y="279"/>
                  </a:lnTo>
                  <a:lnTo>
                    <a:pt x="664641" y="0"/>
                  </a:lnTo>
                  <a:lnTo>
                    <a:pt x="663917" y="457"/>
                  </a:lnTo>
                  <a:lnTo>
                    <a:pt x="663460" y="1117"/>
                  </a:lnTo>
                  <a:lnTo>
                    <a:pt x="663092" y="1689"/>
                  </a:lnTo>
                  <a:lnTo>
                    <a:pt x="663181" y="1993"/>
                  </a:lnTo>
                  <a:lnTo>
                    <a:pt x="663067" y="2425"/>
                  </a:lnTo>
                  <a:lnTo>
                    <a:pt x="664705" y="1320"/>
                  </a:lnTo>
                  <a:lnTo>
                    <a:pt x="664743" y="990"/>
                  </a:lnTo>
                  <a:lnTo>
                    <a:pt x="664921" y="482"/>
                  </a:lnTo>
                  <a:close/>
                </a:path>
                <a:path w="1126490" h="1978025">
                  <a:moveTo>
                    <a:pt x="670433" y="1792325"/>
                  </a:moveTo>
                  <a:lnTo>
                    <a:pt x="669874" y="1792846"/>
                  </a:lnTo>
                  <a:lnTo>
                    <a:pt x="669099" y="1793455"/>
                  </a:lnTo>
                  <a:lnTo>
                    <a:pt x="668782" y="1793913"/>
                  </a:lnTo>
                  <a:lnTo>
                    <a:pt x="668388" y="1794459"/>
                  </a:lnTo>
                  <a:lnTo>
                    <a:pt x="668375" y="1794891"/>
                  </a:lnTo>
                  <a:lnTo>
                    <a:pt x="668197" y="1795373"/>
                  </a:lnTo>
                  <a:lnTo>
                    <a:pt x="669912" y="1793811"/>
                  </a:lnTo>
                  <a:lnTo>
                    <a:pt x="670267" y="1792820"/>
                  </a:lnTo>
                  <a:lnTo>
                    <a:pt x="670433" y="1792325"/>
                  </a:lnTo>
                  <a:close/>
                </a:path>
                <a:path w="1126490" h="1978025">
                  <a:moveTo>
                    <a:pt x="676325" y="90855"/>
                  </a:moveTo>
                  <a:lnTo>
                    <a:pt x="676008" y="90385"/>
                  </a:lnTo>
                  <a:lnTo>
                    <a:pt x="673925" y="92240"/>
                  </a:lnTo>
                  <a:lnTo>
                    <a:pt x="673519" y="92900"/>
                  </a:lnTo>
                  <a:lnTo>
                    <a:pt x="672071" y="93967"/>
                  </a:lnTo>
                  <a:lnTo>
                    <a:pt x="672299" y="94462"/>
                  </a:lnTo>
                  <a:lnTo>
                    <a:pt x="673557" y="93357"/>
                  </a:lnTo>
                  <a:lnTo>
                    <a:pt x="674966" y="91922"/>
                  </a:lnTo>
                  <a:lnTo>
                    <a:pt x="676325" y="90855"/>
                  </a:lnTo>
                  <a:close/>
                </a:path>
                <a:path w="1126490" h="1978025">
                  <a:moveTo>
                    <a:pt x="693585" y="1834642"/>
                  </a:moveTo>
                  <a:lnTo>
                    <a:pt x="693115" y="1834349"/>
                  </a:lnTo>
                  <a:lnTo>
                    <a:pt x="692962" y="1834261"/>
                  </a:lnTo>
                  <a:lnTo>
                    <a:pt x="692175" y="1834959"/>
                  </a:lnTo>
                  <a:lnTo>
                    <a:pt x="691743" y="1835251"/>
                  </a:lnTo>
                  <a:lnTo>
                    <a:pt x="690168" y="1837042"/>
                  </a:lnTo>
                  <a:lnTo>
                    <a:pt x="689635" y="1838236"/>
                  </a:lnTo>
                  <a:lnTo>
                    <a:pt x="689597" y="1838934"/>
                  </a:lnTo>
                  <a:lnTo>
                    <a:pt x="689610" y="1839556"/>
                  </a:lnTo>
                  <a:lnTo>
                    <a:pt x="690613" y="1838845"/>
                  </a:lnTo>
                  <a:lnTo>
                    <a:pt x="692975" y="1835861"/>
                  </a:lnTo>
                  <a:lnTo>
                    <a:pt x="693585" y="1834642"/>
                  </a:lnTo>
                  <a:close/>
                </a:path>
                <a:path w="1126490" h="1978025">
                  <a:moveTo>
                    <a:pt x="705980" y="18872"/>
                  </a:moveTo>
                  <a:lnTo>
                    <a:pt x="705967" y="17780"/>
                  </a:lnTo>
                  <a:lnTo>
                    <a:pt x="704697" y="18999"/>
                  </a:lnTo>
                  <a:lnTo>
                    <a:pt x="703770" y="19977"/>
                  </a:lnTo>
                  <a:lnTo>
                    <a:pt x="702589" y="21196"/>
                  </a:lnTo>
                  <a:lnTo>
                    <a:pt x="702233" y="21971"/>
                  </a:lnTo>
                  <a:lnTo>
                    <a:pt x="702652" y="22199"/>
                  </a:lnTo>
                  <a:lnTo>
                    <a:pt x="703110" y="22123"/>
                  </a:lnTo>
                  <a:lnTo>
                    <a:pt x="703529" y="22390"/>
                  </a:lnTo>
                  <a:lnTo>
                    <a:pt x="704723" y="20878"/>
                  </a:lnTo>
                  <a:lnTo>
                    <a:pt x="705434" y="19989"/>
                  </a:lnTo>
                  <a:lnTo>
                    <a:pt x="705980" y="18872"/>
                  </a:lnTo>
                  <a:close/>
                </a:path>
                <a:path w="1126490" h="1978025">
                  <a:moveTo>
                    <a:pt x="753795" y="1890242"/>
                  </a:moveTo>
                  <a:lnTo>
                    <a:pt x="753529" y="1889594"/>
                  </a:lnTo>
                  <a:lnTo>
                    <a:pt x="752665" y="1890128"/>
                  </a:lnTo>
                  <a:lnTo>
                    <a:pt x="752030" y="1890547"/>
                  </a:lnTo>
                  <a:lnTo>
                    <a:pt x="751484" y="1891449"/>
                  </a:lnTo>
                  <a:lnTo>
                    <a:pt x="750366" y="1893316"/>
                  </a:lnTo>
                  <a:lnTo>
                    <a:pt x="749947" y="1894116"/>
                  </a:lnTo>
                  <a:lnTo>
                    <a:pt x="750404" y="1893989"/>
                  </a:lnTo>
                  <a:lnTo>
                    <a:pt x="751255" y="1893074"/>
                  </a:lnTo>
                  <a:lnTo>
                    <a:pt x="752563" y="1891703"/>
                  </a:lnTo>
                  <a:lnTo>
                    <a:pt x="753795" y="1890242"/>
                  </a:lnTo>
                  <a:close/>
                </a:path>
                <a:path w="1126490" h="1978025">
                  <a:moveTo>
                    <a:pt x="807974" y="1792820"/>
                  </a:moveTo>
                  <a:lnTo>
                    <a:pt x="807910" y="1792643"/>
                  </a:lnTo>
                  <a:lnTo>
                    <a:pt x="807732" y="1792071"/>
                  </a:lnTo>
                  <a:lnTo>
                    <a:pt x="806653" y="1793252"/>
                  </a:lnTo>
                  <a:lnTo>
                    <a:pt x="805510" y="1794840"/>
                  </a:lnTo>
                  <a:lnTo>
                    <a:pt x="805472" y="1795297"/>
                  </a:lnTo>
                  <a:lnTo>
                    <a:pt x="805307" y="1795767"/>
                  </a:lnTo>
                  <a:lnTo>
                    <a:pt x="805891" y="1795297"/>
                  </a:lnTo>
                  <a:lnTo>
                    <a:pt x="806526" y="1794878"/>
                  </a:lnTo>
                  <a:lnTo>
                    <a:pt x="806958" y="1794357"/>
                  </a:lnTo>
                  <a:lnTo>
                    <a:pt x="807389" y="1793811"/>
                  </a:lnTo>
                  <a:lnTo>
                    <a:pt x="807974" y="1792820"/>
                  </a:lnTo>
                  <a:close/>
                </a:path>
                <a:path w="1126490" h="1978025">
                  <a:moveTo>
                    <a:pt x="820928" y="823849"/>
                  </a:moveTo>
                  <a:lnTo>
                    <a:pt x="820280" y="823823"/>
                  </a:lnTo>
                  <a:lnTo>
                    <a:pt x="819505" y="823772"/>
                  </a:lnTo>
                  <a:lnTo>
                    <a:pt x="818184" y="823925"/>
                  </a:lnTo>
                  <a:lnTo>
                    <a:pt x="816952" y="824153"/>
                  </a:lnTo>
                  <a:lnTo>
                    <a:pt x="815797" y="824369"/>
                  </a:lnTo>
                  <a:lnTo>
                    <a:pt x="815047" y="824826"/>
                  </a:lnTo>
                  <a:lnTo>
                    <a:pt x="815733" y="824877"/>
                  </a:lnTo>
                  <a:lnTo>
                    <a:pt x="816508" y="824953"/>
                  </a:lnTo>
                  <a:lnTo>
                    <a:pt x="817816" y="824788"/>
                  </a:lnTo>
                  <a:lnTo>
                    <a:pt x="818718" y="824725"/>
                  </a:lnTo>
                  <a:lnTo>
                    <a:pt x="820153" y="824293"/>
                  </a:lnTo>
                  <a:lnTo>
                    <a:pt x="820928" y="823849"/>
                  </a:lnTo>
                  <a:close/>
                </a:path>
                <a:path w="1126490" h="1978025">
                  <a:moveTo>
                    <a:pt x="846747" y="1977136"/>
                  </a:moveTo>
                  <a:lnTo>
                    <a:pt x="846518" y="1977263"/>
                  </a:lnTo>
                  <a:lnTo>
                    <a:pt x="846391" y="1977377"/>
                  </a:lnTo>
                  <a:lnTo>
                    <a:pt x="846175" y="1977732"/>
                  </a:lnTo>
                  <a:lnTo>
                    <a:pt x="846747" y="1977136"/>
                  </a:lnTo>
                  <a:close/>
                </a:path>
                <a:path w="1126490" h="1978025">
                  <a:moveTo>
                    <a:pt x="851420" y="1972310"/>
                  </a:moveTo>
                  <a:lnTo>
                    <a:pt x="851192" y="1972398"/>
                  </a:lnTo>
                  <a:lnTo>
                    <a:pt x="850176" y="1973491"/>
                  </a:lnTo>
                  <a:lnTo>
                    <a:pt x="846734" y="1977136"/>
                  </a:lnTo>
                  <a:lnTo>
                    <a:pt x="847725" y="1976424"/>
                  </a:lnTo>
                  <a:lnTo>
                    <a:pt x="848525" y="1976259"/>
                  </a:lnTo>
                  <a:lnTo>
                    <a:pt x="849934" y="1974418"/>
                  </a:lnTo>
                  <a:lnTo>
                    <a:pt x="850836" y="1973262"/>
                  </a:lnTo>
                  <a:lnTo>
                    <a:pt x="851420" y="1972310"/>
                  </a:lnTo>
                  <a:close/>
                </a:path>
                <a:path w="1126490" h="1978025">
                  <a:moveTo>
                    <a:pt x="858951" y="832319"/>
                  </a:moveTo>
                  <a:lnTo>
                    <a:pt x="858494" y="832154"/>
                  </a:lnTo>
                  <a:lnTo>
                    <a:pt x="857364" y="832434"/>
                  </a:lnTo>
                  <a:lnTo>
                    <a:pt x="856564" y="832612"/>
                  </a:lnTo>
                  <a:lnTo>
                    <a:pt x="855687" y="832980"/>
                  </a:lnTo>
                  <a:lnTo>
                    <a:pt x="854811" y="833297"/>
                  </a:lnTo>
                  <a:lnTo>
                    <a:pt x="855319" y="833386"/>
                  </a:lnTo>
                  <a:lnTo>
                    <a:pt x="855624" y="833577"/>
                  </a:lnTo>
                  <a:lnTo>
                    <a:pt x="857275" y="833475"/>
                  </a:lnTo>
                  <a:lnTo>
                    <a:pt x="858215" y="833094"/>
                  </a:lnTo>
                  <a:lnTo>
                    <a:pt x="858672" y="832688"/>
                  </a:lnTo>
                  <a:lnTo>
                    <a:pt x="858951" y="832319"/>
                  </a:lnTo>
                  <a:close/>
                </a:path>
                <a:path w="1126490" h="1978025">
                  <a:moveTo>
                    <a:pt x="920953" y="776592"/>
                  </a:moveTo>
                  <a:lnTo>
                    <a:pt x="920940" y="776224"/>
                  </a:lnTo>
                  <a:lnTo>
                    <a:pt x="920178" y="776084"/>
                  </a:lnTo>
                  <a:lnTo>
                    <a:pt x="919784" y="776020"/>
                  </a:lnTo>
                  <a:lnTo>
                    <a:pt x="918667" y="776185"/>
                  </a:lnTo>
                  <a:lnTo>
                    <a:pt x="917956" y="776376"/>
                  </a:lnTo>
                  <a:lnTo>
                    <a:pt x="916889" y="776655"/>
                  </a:lnTo>
                  <a:lnTo>
                    <a:pt x="916673" y="776960"/>
                  </a:lnTo>
                  <a:lnTo>
                    <a:pt x="917181" y="777087"/>
                  </a:lnTo>
                  <a:lnTo>
                    <a:pt x="917829" y="777100"/>
                  </a:lnTo>
                  <a:lnTo>
                    <a:pt x="918502" y="777240"/>
                  </a:lnTo>
                  <a:lnTo>
                    <a:pt x="920953" y="776592"/>
                  </a:lnTo>
                  <a:close/>
                </a:path>
                <a:path w="1126490" h="1978025">
                  <a:moveTo>
                    <a:pt x="930808" y="808545"/>
                  </a:moveTo>
                  <a:lnTo>
                    <a:pt x="930706" y="808380"/>
                  </a:lnTo>
                  <a:lnTo>
                    <a:pt x="930490" y="808024"/>
                  </a:lnTo>
                  <a:lnTo>
                    <a:pt x="929220" y="808113"/>
                  </a:lnTo>
                  <a:lnTo>
                    <a:pt x="927747" y="808570"/>
                  </a:lnTo>
                  <a:lnTo>
                    <a:pt x="927201" y="808736"/>
                  </a:lnTo>
                  <a:lnTo>
                    <a:pt x="926503" y="809256"/>
                  </a:lnTo>
                  <a:lnTo>
                    <a:pt x="926934" y="809713"/>
                  </a:lnTo>
                  <a:lnTo>
                    <a:pt x="928230" y="809561"/>
                  </a:lnTo>
                  <a:lnTo>
                    <a:pt x="929716" y="809218"/>
                  </a:lnTo>
                  <a:lnTo>
                    <a:pt x="930059" y="808939"/>
                  </a:lnTo>
                  <a:lnTo>
                    <a:pt x="930808" y="808545"/>
                  </a:lnTo>
                  <a:close/>
                </a:path>
                <a:path w="1126490" h="1978025">
                  <a:moveTo>
                    <a:pt x="937501" y="835190"/>
                  </a:moveTo>
                  <a:lnTo>
                    <a:pt x="936612" y="835063"/>
                  </a:lnTo>
                  <a:lnTo>
                    <a:pt x="936015" y="835164"/>
                  </a:lnTo>
                  <a:lnTo>
                    <a:pt x="935355" y="835279"/>
                  </a:lnTo>
                  <a:lnTo>
                    <a:pt x="934212" y="835672"/>
                  </a:lnTo>
                  <a:lnTo>
                    <a:pt x="933767" y="835952"/>
                  </a:lnTo>
                  <a:lnTo>
                    <a:pt x="933411" y="836142"/>
                  </a:lnTo>
                  <a:lnTo>
                    <a:pt x="933919" y="836307"/>
                  </a:lnTo>
                  <a:lnTo>
                    <a:pt x="934034" y="836485"/>
                  </a:lnTo>
                  <a:lnTo>
                    <a:pt x="935482" y="836244"/>
                  </a:lnTo>
                  <a:lnTo>
                    <a:pt x="936904" y="835901"/>
                  </a:lnTo>
                  <a:lnTo>
                    <a:pt x="937323" y="835367"/>
                  </a:lnTo>
                  <a:lnTo>
                    <a:pt x="937501" y="835190"/>
                  </a:lnTo>
                  <a:close/>
                </a:path>
                <a:path w="1126490" h="1978025">
                  <a:moveTo>
                    <a:pt x="937895" y="865835"/>
                  </a:moveTo>
                  <a:lnTo>
                    <a:pt x="937590" y="865746"/>
                  </a:lnTo>
                  <a:lnTo>
                    <a:pt x="937488" y="865619"/>
                  </a:lnTo>
                  <a:lnTo>
                    <a:pt x="936205" y="865708"/>
                  </a:lnTo>
                  <a:lnTo>
                    <a:pt x="935380" y="866013"/>
                  </a:lnTo>
                  <a:lnTo>
                    <a:pt x="934999" y="866749"/>
                  </a:lnTo>
                  <a:lnTo>
                    <a:pt x="935062" y="867079"/>
                  </a:lnTo>
                  <a:lnTo>
                    <a:pt x="934999" y="867435"/>
                  </a:lnTo>
                  <a:lnTo>
                    <a:pt x="935443" y="867346"/>
                  </a:lnTo>
                  <a:lnTo>
                    <a:pt x="936193" y="867219"/>
                  </a:lnTo>
                  <a:lnTo>
                    <a:pt x="936853" y="866673"/>
                  </a:lnTo>
                  <a:lnTo>
                    <a:pt x="937895" y="865835"/>
                  </a:lnTo>
                  <a:close/>
                </a:path>
                <a:path w="1126490" h="1978025">
                  <a:moveTo>
                    <a:pt x="946213" y="895858"/>
                  </a:moveTo>
                  <a:lnTo>
                    <a:pt x="946035" y="895756"/>
                  </a:lnTo>
                  <a:lnTo>
                    <a:pt x="943483" y="896404"/>
                  </a:lnTo>
                  <a:lnTo>
                    <a:pt x="943622" y="896442"/>
                  </a:lnTo>
                  <a:lnTo>
                    <a:pt x="943787" y="896505"/>
                  </a:lnTo>
                  <a:lnTo>
                    <a:pt x="945375" y="896073"/>
                  </a:lnTo>
                  <a:lnTo>
                    <a:pt x="946213" y="895858"/>
                  </a:lnTo>
                  <a:close/>
                </a:path>
                <a:path w="1126490" h="1978025">
                  <a:moveTo>
                    <a:pt x="947889" y="512318"/>
                  </a:moveTo>
                  <a:lnTo>
                    <a:pt x="947635" y="512229"/>
                  </a:lnTo>
                  <a:lnTo>
                    <a:pt x="947280" y="512114"/>
                  </a:lnTo>
                  <a:lnTo>
                    <a:pt x="946213" y="512178"/>
                  </a:lnTo>
                  <a:lnTo>
                    <a:pt x="945375" y="512318"/>
                  </a:lnTo>
                  <a:lnTo>
                    <a:pt x="944270" y="512483"/>
                  </a:lnTo>
                  <a:lnTo>
                    <a:pt x="943648" y="512826"/>
                  </a:lnTo>
                  <a:lnTo>
                    <a:pt x="943749" y="513118"/>
                  </a:lnTo>
                  <a:lnTo>
                    <a:pt x="944245" y="513384"/>
                  </a:lnTo>
                  <a:lnTo>
                    <a:pt x="945235" y="513448"/>
                  </a:lnTo>
                  <a:lnTo>
                    <a:pt x="947369" y="512851"/>
                  </a:lnTo>
                  <a:lnTo>
                    <a:pt x="947889" y="512318"/>
                  </a:lnTo>
                  <a:close/>
                </a:path>
                <a:path w="1126490" h="1978025">
                  <a:moveTo>
                    <a:pt x="957834" y="1475295"/>
                  </a:moveTo>
                  <a:lnTo>
                    <a:pt x="957554" y="1475371"/>
                  </a:lnTo>
                  <a:lnTo>
                    <a:pt x="956767" y="1475574"/>
                  </a:lnTo>
                  <a:lnTo>
                    <a:pt x="955560" y="1476502"/>
                  </a:lnTo>
                  <a:lnTo>
                    <a:pt x="954214" y="1478038"/>
                  </a:lnTo>
                  <a:lnTo>
                    <a:pt x="953833" y="1478470"/>
                  </a:lnTo>
                  <a:lnTo>
                    <a:pt x="953643" y="1479080"/>
                  </a:lnTo>
                  <a:lnTo>
                    <a:pt x="953350" y="1479588"/>
                  </a:lnTo>
                  <a:lnTo>
                    <a:pt x="954341" y="1479448"/>
                  </a:lnTo>
                  <a:lnTo>
                    <a:pt x="955725" y="1478356"/>
                  </a:lnTo>
                  <a:lnTo>
                    <a:pt x="957656" y="1476146"/>
                  </a:lnTo>
                  <a:lnTo>
                    <a:pt x="957834" y="1475295"/>
                  </a:lnTo>
                  <a:close/>
                </a:path>
                <a:path w="1126490" h="1978025">
                  <a:moveTo>
                    <a:pt x="960767" y="250520"/>
                  </a:moveTo>
                  <a:lnTo>
                    <a:pt x="957783" y="253314"/>
                  </a:lnTo>
                  <a:lnTo>
                    <a:pt x="957199" y="254203"/>
                  </a:lnTo>
                  <a:lnTo>
                    <a:pt x="958977" y="252653"/>
                  </a:lnTo>
                  <a:lnTo>
                    <a:pt x="959929" y="251587"/>
                  </a:lnTo>
                  <a:lnTo>
                    <a:pt x="960767" y="250520"/>
                  </a:lnTo>
                  <a:close/>
                </a:path>
                <a:path w="1126490" h="1978025">
                  <a:moveTo>
                    <a:pt x="960869" y="806221"/>
                  </a:moveTo>
                  <a:lnTo>
                    <a:pt x="959523" y="806500"/>
                  </a:lnTo>
                  <a:lnTo>
                    <a:pt x="957262" y="807199"/>
                  </a:lnTo>
                  <a:lnTo>
                    <a:pt x="958634" y="806945"/>
                  </a:lnTo>
                  <a:lnTo>
                    <a:pt x="960869" y="806221"/>
                  </a:lnTo>
                  <a:close/>
                </a:path>
                <a:path w="1126490" h="1978025">
                  <a:moveTo>
                    <a:pt x="965301" y="798652"/>
                  </a:moveTo>
                  <a:lnTo>
                    <a:pt x="965276" y="798372"/>
                  </a:lnTo>
                  <a:lnTo>
                    <a:pt x="964819" y="798233"/>
                  </a:lnTo>
                  <a:lnTo>
                    <a:pt x="964514" y="798283"/>
                  </a:lnTo>
                  <a:lnTo>
                    <a:pt x="963396" y="798487"/>
                  </a:lnTo>
                  <a:lnTo>
                    <a:pt x="962774" y="798779"/>
                  </a:lnTo>
                  <a:lnTo>
                    <a:pt x="962723" y="799084"/>
                  </a:lnTo>
                  <a:lnTo>
                    <a:pt x="962990" y="799122"/>
                  </a:lnTo>
                  <a:lnTo>
                    <a:pt x="963180" y="799249"/>
                  </a:lnTo>
                  <a:lnTo>
                    <a:pt x="963485" y="799185"/>
                  </a:lnTo>
                  <a:lnTo>
                    <a:pt x="964590" y="798982"/>
                  </a:lnTo>
                  <a:lnTo>
                    <a:pt x="965301" y="798652"/>
                  </a:lnTo>
                  <a:close/>
                </a:path>
                <a:path w="1126490" h="1978025">
                  <a:moveTo>
                    <a:pt x="976464" y="728827"/>
                  </a:moveTo>
                  <a:lnTo>
                    <a:pt x="976236" y="728687"/>
                  </a:lnTo>
                  <a:lnTo>
                    <a:pt x="973670" y="729170"/>
                  </a:lnTo>
                  <a:lnTo>
                    <a:pt x="974255" y="729627"/>
                  </a:lnTo>
                  <a:lnTo>
                    <a:pt x="975321" y="729538"/>
                  </a:lnTo>
                  <a:lnTo>
                    <a:pt x="976071" y="729297"/>
                  </a:lnTo>
                  <a:lnTo>
                    <a:pt x="976376" y="728954"/>
                  </a:lnTo>
                  <a:lnTo>
                    <a:pt x="976464" y="728827"/>
                  </a:lnTo>
                  <a:close/>
                </a:path>
                <a:path w="1126490" h="1978025">
                  <a:moveTo>
                    <a:pt x="1004773" y="889342"/>
                  </a:moveTo>
                  <a:lnTo>
                    <a:pt x="1004265" y="889368"/>
                  </a:lnTo>
                  <a:lnTo>
                    <a:pt x="1003998" y="889520"/>
                  </a:lnTo>
                  <a:lnTo>
                    <a:pt x="1004773" y="889342"/>
                  </a:lnTo>
                  <a:close/>
                </a:path>
                <a:path w="1126490" h="1978025">
                  <a:moveTo>
                    <a:pt x="1005497" y="770013"/>
                  </a:moveTo>
                  <a:lnTo>
                    <a:pt x="1000302" y="771093"/>
                  </a:lnTo>
                  <a:lnTo>
                    <a:pt x="998778" y="771347"/>
                  </a:lnTo>
                  <a:lnTo>
                    <a:pt x="998778" y="771880"/>
                  </a:lnTo>
                  <a:lnTo>
                    <a:pt x="998778" y="772414"/>
                  </a:lnTo>
                  <a:lnTo>
                    <a:pt x="1000429" y="772058"/>
                  </a:lnTo>
                  <a:lnTo>
                    <a:pt x="1003820" y="771182"/>
                  </a:lnTo>
                  <a:lnTo>
                    <a:pt x="1005319" y="770623"/>
                  </a:lnTo>
                  <a:lnTo>
                    <a:pt x="1005497" y="770013"/>
                  </a:lnTo>
                  <a:close/>
                </a:path>
                <a:path w="1126490" h="1978025">
                  <a:moveTo>
                    <a:pt x="1005992" y="769912"/>
                  </a:moveTo>
                  <a:lnTo>
                    <a:pt x="1005586" y="769950"/>
                  </a:lnTo>
                  <a:lnTo>
                    <a:pt x="1005992" y="769912"/>
                  </a:lnTo>
                  <a:close/>
                </a:path>
                <a:path w="1126490" h="1978025">
                  <a:moveTo>
                    <a:pt x="1008113" y="775017"/>
                  </a:moveTo>
                  <a:lnTo>
                    <a:pt x="1006652" y="775258"/>
                  </a:lnTo>
                  <a:lnTo>
                    <a:pt x="1004582" y="775817"/>
                  </a:lnTo>
                  <a:lnTo>
                    <a:pt x="1003947" y="776173"/>
                  </a:lnTo>
                  <a:lnTo>
                    <a:pt x="1003249" y="776465"/>
                  </a:lnTo>
                  <a:lnTo>
                    <a:pt x="1003909" y="776452"/>
                  </a:lnTo>
                  <a:lnTo>
                    <a:pt x="1004557" y="776503"/>
                  </a:lnTo>
                  <a:lnTo>
                    <a:pt x="1005255" y="776376"/>
                  </a:lnTo>
                  <a:lnTo>
                    <a:pt x="1006030" y="776224"/>
                  </a:lnTo>
                  <a:lnTo>
                    <a:pt x="1007351" y="775804"/>
                  </a:lnTo>
                  <a:lnTo>
                    <a:pt x="1007503" y="775627"/>
                  </a:lnTo>
                  <a:lnTo>
                    <a:pt x="1008113" y="775017"/>
                  </a:lnTo>
                  <a:close/>
                </a:path>
                <a:path w="1126490" h="1978025">
                  <a:moveTo>
                    <a:pt x="1008926" y="809853"/>
                  </a:moveTo>
                  <a:lnTo>
                    <a:pt x="1007554" y="809777"/>
                  </a:lnTo>
                  <a:lnTo>
                    <a:pt x="1006551" y="809904"/>
                  </a:lnTo>
                  <a:lnTo>
                    <a:pt x="1005192" y="810209"/>
                  </a:lnTo>
                  <a:lnTo>
                    <a:pt x="1004633" y="810539"/>
                  </a:lnTo>
                  <a:lnTo>
                    <a:pt x="1004074" y="810780"/>
                  </a:lnTo>
                  <a:lnTo>
                    <a:pt x="1007071" y="810628"/>
                  </a:lnTo>
                  <a:lnTo>
                    <a:pt x="1008557" y="810145"/>
                  </a:lnTo>
                  <a:lnTo>
                    <a:pt x="1008926" y="809853"/>
                  </a:lnTo>
                  <a:close/>
                </a:path>
                <a:path w="1126490" h="1978025">
                  <a:moveTo>
                    <a:pt x="1009942" y="1620951"/>
                  </a:moveTo>
                  <a:lnTo>
                    <a:pt x="1007935" y="1622069"/>
                  </a:lnTo>
                  <a:lnTo>
                    <a:pt x="1007110" y="1623225"/>
                  </a:lnTo>
                  <a:lnTo>
                    <a:pt x="1009370" y="1621790"/>
                  </a:lnTo>
                  <a:lnTo>
                    <a:pt x="1009942" y="1620951"/>
                  </a:lnTo>
                  <a:close/>
                </a:path>
                <a:path w="1126490" h="1978025">
                  <a:moveTo>
                    <a:pt x="1010361" y="888250"/>
                  </a:moveTo>
                  <a:lnTo>
                    <a:pt x="1006716" y="888911"/>
                  </a:lnTo>
                  <a:lnTo>
                    <a:pt x="1006055" y="889050"/>
                  </a:lnTo>
                  <a:lnTo>
                    <a:pt x="1004785" y="889342"/>
                  </a:lnTo>
                  <a:lnTo>
                    <a:pt x="1005382" y="889317"/>
                  </a:lnTo>
                  <a:lnTo>
                    <a:pt x="1005954" y="889342"/>
                  </a:lnTo>
                  <a:lnTo>
                    <a:pt x="1006589" y="889215"/>
                  </a:lnTo>
                  <a:lnTo>
                    <a:pt x="1010361" y="888250"/>
                  </a:lnTo>
                  <a:close/>
                </a:path>
                <a:path w="1126490" h="1978025">
                  <a:moveTo>
                    <a:pt x="1029525" y="743140"/>
                  </a:moveTo>
                  <a:lnTo>
                    <a:pt x="1029347" y="743127"/>
                  </a:lnTo>
                  <a:lnTo>
                    <a:pt x="1029208" y="743064"/>
                  </a:lnTo>
                  <a:lnTo>
                    <a:pt x="1029055" y="743089"/>
                  </a:lnTo>
                  <a:lnTo>
                    <a:pt x="1026502" y="743712"/>
                  </a:lnTo>
                  <a:lnTo>
                    <a:pt x="1026642" y="743750"/>
                  </a:lnTo>
                  <a:lnTo>
                    <a:pt x="1026795" y="743864"/>
                  </a:lnTo>
                  <a:lnTo>
                    <a:pt x="1029525" y="743140"/>
                  </a:lnTo>
                  <a:close/>
                </a:path>
                <a:path w="1126490" h="1978025">
                  <a:moveTo>
                    <a:pt x="1064387" y="1581975"/>
                  </a:moveTo>
                  <a:lnTo>
                    <a:pt x="1064348" y="1581581"/>
                  </a:lnTo>
                  <a:lnTo>
                    <a:pt x="1064285" y="1581048"/>
                  </a:lnTo>
                  <a:lnTo>
                    <a:pt x="1063637" y="1581315"/>
                  </a:lnTo>
                  <a:lnTo>
                    <a:pt x="1062418" y="1582496"/>
                  </a:lnTo>
                  <a:lnTo>
                    <a:pt x="1062151" y="1583029"/>
                  </a:lnTo>
                  <a:lnTo>
                    <a:pt x="1061580" y="1583905"/>
                  </a:lnTo>
                  <a:lnTo>
                    <a:pt x="1061681" y="1584045"/>
                  </a:lnTo>
                  <a:lnTo>
                    <a:pt x="1061821" y="1584198"/>
                  </a:lnTo>
                  <a:lnTo>
                    <a:pt x="1062431" y="1583956"/>
                  </a:lnTo>
                  <a:lnTo>
                    <a:pt x="1063701" y="1582928"/>
                  </a:lnTo>
                  <a:lnTo>
                    <a:pt x="1064387" y="1581975"/>
                  </a:lnTo>
                  <a:close/>
                </a:path>
                <a:path w="1126490" h="1978025">
                  <a:moveTo>
                    <a:pt x="1070686" y="1502397"/>
                  </a:moveTo>
                  <a:lnTo>
                    <a:pt x="1070483" y="1501863"/>
                  </a:lnTo>
                  <a:lnTo>
                    <a:pt x="1069619" y="1502524"/>
                  </a:lnTo>
                  <a:lnTo>
                    <a:pt x="1068578" y="1503553"/>
                  </a:lnTo>
                  <a:lnTo>
                    <a:pt x="1068133" y="1504188"/>
                  </a:lnTo>
                  <a:lnTo>
                    <a:pt x="1067257" y="1505280"/>
                  </a:lnTo>
                  <a:lnTo>
                    <a:pt x="1067523" y="1505699"/>
                  </a:lnTo>
                  <a:lnTo>
                    <a:pt x="1068285" y="1505280"/>
                  </a:lnTo>
                  <a:lnTo>
                    <a:pt x="1069848" y="1503540"/>
                  </a:lnTo>
                  <a:lnTo>
                    <a:pt x="1070686" y="1502397"/>
                  </a:lnTo>
                  <a:close/>
                </a:path>
                <a:path w="1126490" h="1978025">
                  <a:moveTo>
                    <a:pt x="1107249" y="1482064"/>
                  </a:moveTo>
                  <a:lnTo>
                    <a:pt x="1107109" y="1482102"/>
                  </a:lnTo>
                  <a:lnTo>
                    <a:pt x="1106601" y="1482115"/>
                  </a:lnTo>
                  <a:lnTo>
                    <a:pt x="1105750" y="1482813"/>
                  </a:lnTo>
                  <a:lnTo>
                    <a:pt x="1104734" y="1484033"/>
                  </a:lnTo>
                  <a:lnTo>
                    <a:pt x="1104671" y="1484388"/>
                  </a:lnTo>
                  <a:lnTo>
                    <a:pt x="1104341" y="1485150"/>
                  </a:lnTo>
                  <a:lnTo>
                    <a:pt x="1106678" y="1483106"/>
                  </a:lnTo>
                  <a:lnTo>
                    <a:pt x="1107249" y="1482064"/>
                  </a:lnTo>
                  <a:close/>
                </a:path>
                <a:path w="1126490" h="1978025">
                  <a:moveTo>
                    <a:pt x="1114844" y="1433614"/>
                  </a:moveTo>
                  <a:lnTo>
                    <a:pt x="1112024" y="1437728"/>
                  </a:lnTo>
                  <a:lnTo>
                    <a:pt x="1109218" y="1440624"/>
                  </a:lnTo>
                  <a:lnTo>
                    <a:pt x="1111224" y="1439735"/>
                  </a:lnTo>
                  <a:lnTo>
                    <a:pt x="1112050" y="1439367"/>
                  </a:lnTo>
                  <a:lnTo>
                    <a:pt x="1113129" y="1437182"/>
                  </a:lnTo>
                  <a:lnTo>
                    <a:pt x="1114323" y="1435100"/>
                  </a:lnTo>
                  <a:lnTo>
                    <a:pt x="1114526" y="1434388"/>
                  </a:lnTo>
                  <a:lnTo>
                    <a:pt x="1114844" y="1433614"/>
                  </a:lnTo>
                  <a:close/>
                </a:path>
                <a:path w="1126490" h="1978025">
                  <a:moveTo>
                    <a:pt x="1115009" y="1433385"/>
                  </a:moveTo>
                  <a:lnTo>
                    <a:pt x="1114882" y="1433525"/>
                  </a:lnTo>
                  <a:lnTo>
                    <a:pt x="1115009" y="1433385"/>
                  </a:lnTo>
                  <a:close/>
                </a:path>
                <a:path w="1126490" h="1978025">
                  <a:moveTo>
                    <a:pt x="1126223" y="1441246"/>
                  </a:moveTo>
                  <a:lnTo>
                    <a:pt x="1126007" y="1440688"/>
                  </a:lnTo>
                  <a:lnTo>
                    <a:pt x="1125016" y="1441462"/>
                  </a:lnTo>
                  <a:lnTo>
                    <a:pt x="1123886" y="1442605"/>
                  </a:lnTo>
                  <a:lnTo>
                    <a:pt x="1123454" y="1443278"/>
                  </a:lnTo>
                  <a:lnTo>
                    <a:pt x="1122641" y="1444307"/>
                  </a:lnTo>
                  <a:lnTo>
                    <a:pt x="1122553" y="1445437"/>
                  </a:lnTo>
                  <a:lnTo>
                    <a:pt x="1123797" y="1444231"/>
                  </a:lnTo>
                  <a:lnTo>
                    <a:pt x="1125308" y="1442554"/>
                  </a:lnTo>
                  <a:lnTo>
                    <a:pt x="1126223" y="1441246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7" name="object 507"/>
            <p:cNvSpPr/>
            <p:nvPr/>
          </p:nvSpPr>
          <p:spPr>
            <a:xfrm>
              <a:off x="11695557" y="9026188"/>
              <a:ext cx="1106805" cy="1316355"/>
            </a:xfrm>
            <a:custGeom>
              <a:avLst/>
              <a:gdLst/>
              <a:ahLst/>
              <a:cxnLst/>
              <a:rect l="l" t="t" r="r" b="b"/>
              <a:pathLst>
                <a:path w="1106804" h="1316354">
                  <a:moveTo>
                    <a:pt x="3657" y="720051"/>
                  </a:moveTo>
                  <a:lnTo>
                    <a:pt x="3302" y="719886"/>
                  </a:lnTo>
                  <a:lnTo>
                    <a:pt x="3009" y="719785"/>
                  </a:lnTo>
                  <a:lnTo>
                    <a:pt x="2451" y="719721"/>
                  </a:lnTo>
                  <a:lnTo>
                    <a:pt x="1384" y="720013"/>
                  </a:lnTo>
                  <a:lnTo>
                    <a:pt x="622" y="720559"/>
                  </a:lnTo>
                  <a:lnTo>
                    <a:pt x="0" y="720928"/>
                  </a:lnTo>
                  <a:lnTo>
                    <a:pt x="203" y="721283"/>
                  </a:lnTo>
                  <a:lnTo>
                    <a:pt x="977" y="721283"/>
                  </a:lnTo>
                  <a:lnTo>
                    <a:pt x="2286" y="720826"/>
                  </a:lnTo>
                  <a:lnTo>
                    <a:pt x="3187" y="720483"/>
                  </a:lnTo>
                  <a:lnTo>
                    <a:pt x="3657" y="720051"/>
                  </a:lnTo>
                  <a:close/>
                </a:path>
                <a:path w="1106804" h="1316354">
                  <a:moveTo>
                    <a:pt x="9334" y="754849"/>
                  </a:moveTo>
                  <a:lnTo>
                    <a:pt x="8839" y="755091"/>
                  </a:lnTo>
                  <a:lnTo>
                    <a:pt x="8496" y="755383"/>
                  </a:lnTo>
                  <a:lnTo>
                    <a:pt x="7899" y="755599"/>
                  </a:lnTo>
                  <a:lnTo>
                    <a:pt x="8318" y="755535"/>
                  </a:lnTo>
                  <a:lnTo>
                    <a:pt x="8661" y="755319"/>
                  </a:lnTo>
                  <a:lnTo>
                    <a:pt x="9017" y="755078"/>
                  </a:lnTo>
                  <a:lnTo>
                    <a:pt x="9334" y="754849"/>
                  </a:lnTo>
                  <a:close/>
                </a:path>
                <a:path w="1106804" h="1316354">
                  <a:moveTo>
                    <a:pt x="17399" y="750417"/>
                  </a:moveTo>
                  <a:lnTo>
                    <a:pt x="13766" y="751751"/>
                  </a:lnTo>
                  <a:lnTo>
                    <a:pt x="11544" y="753338"/>
                  </a:lnTo>
                  <a:lnTo>
                    <a:pt x="9347" y="754849"/>
                  </a:lnTo>
                  <a:lnTo>
                    <a:pt x="12293" y="753452"/>
                  </a:lnTo>
                  <a:lnTo>
                    <a:pt x="14363" y="751827"/>
                  </a:lnTo>
                  <a:lnTo>
                    <a:pt x="17399" y="750417"/>
                  </a:lnTo>
                  <a:close/>
                </a:path>
                <a:path w="1106804" h="1316354">
                  <a:moveTo>
                    <a:pt x="17589" y="750303"/>
                  </a:moveTo>
                  <a:lnTo>
                    <a:pt x="17462" y="750379"/>
                  </a:lnTo>
                  <a:lnTo>
                    <a:pt x="17589" y="750303"/>
                  </a:lnTo>
                  <a:close/>
                </a:path>
                <a:path w="1106804" h="1316354">
                  <a:moveTo>
                    <a:pt x="38100" y="770928"/>
                  </a:moveTo>
                  <a:lnTo>
                    <a:pt x="37909" y="770940"/>
                  </a:lnTo>
                  <a:lnTo>
                    <a:pt x="37490" y="771220"/>
                  </a:lnTo>
                  <a:lnTo>
                    <a:pt x="37693" y="771118"/>
                  </a:lnTo>
                  <a:lnTo>
                    <a:pt x="38100" y="770928"/>
                  </a:lnTo>
                  <a:close/>
                </a:path>
                <a:path w="1106804" h="1316354">
                  <a:moveTo>
                    <a:pt x="40678" y="806780"/>
                  </a:moveTo>
                  <a:lnTo>
                    <a:pt x="40030" y="806665"/>
                  </a:lnTo>
                  <a:lnTo>
                    <a:pt x="39395" y="806843"/>
                  </a:lnTo>
                  <a:lnTo>
                    <a:pt x="37846" y="807275"/>
                  </a:lnTo>
                  <a:lnTo>
                    <a:pt x="36766" y="807974"/>
                  </a:lnTo>
                  <a:lnTo>
                    <a:pt x="36728" y="808570"/>
                  </a:lnTo>
                  <a:lnTo>
                    <a:pt x="37757" y="808304"/>
                  </a:lnTo>
                  <a:lnTo>
                    <a:pt x="38354" y="808228"/>
                  </a:lnTo>
                  <a:lnTo>
                    <a:pt x="39128" y="807796"/>
                  </a:lnTo>
                  <a:lnTo>
                    <a:pt x="40284" y="807262"/>
                  </a:lnTo>
                  <a:lnTo>
                    <a:pt x="40500" y="807008"/>
                  </a:lnTo>
                  <a:lnTo>
                    <a:pt x="40678" y="806780"/>
                  </a:lnTo>
                  <a:close/>
                </a:path>
                <a:path w="1106804" h="1316354">
                  <a:moveTo>
                    <a:pt x="44005" y="768705"/>
                  </a:moveTo>
                  <a:lnTo>
                    <a:pt x="42799" y="768870"/>
                  </a:lnTo>
                  <a:lnTo>
                    <a:pt x="41427" y="769416"/>
                  </a:lnTo>
                  <a:lnTo>
                    <a:pt x="38100" y="770928"/>
                  </a:lnTo>
                  <a:lnTo>
                    <a:pt x="38747" y="770953"/>
                  </a:lnTo>
                  <a:lnTo>
                    <a:pt x="39306" y="771042"/>
                  </a:lnTo>
                  <a:lnTo>
                    <a:pt x="41173" y="770661"/>
                  </a:lnTo>
                  <a:lnTo>
                    <a:pt x="42926" y="770026"/>
                  </a:lnTo>
                  <a:lnTo>
                    <a:pt x="43510" y="769315"/>
                  </a:lnTo>
                  <a:lnTo>
                    <a:pt x="44005" y="768705"/>
                  </a:lnTo>
                  <a:close/>
                </a:path>
                <a:path w="1106804" h="1316354">
                  <a:moveTo>
                    <a:pt x="59258" y="863244"/>
                  </a:moveTo>
                  <a:lnTo>
                    <a:pt x="52743" y="866419"/>
                  </a:lnTo>
                  <a:lnTo>
                    <a:pt x="54673" y="865746"/>
                  </a:lnTo>
                  <a:lnTo>
                    <a:pt x="55803" y="865289"/>
                  </a:lnTo>
                  <a:lnTo>
                    <a:pt x="57518" y="864552"/>
                  </a:lnTo>
                  <a:lnTo>
                    <a:pt x="58928" y="863854"/>
                  </a:lnTo>
                  <a:lnTo>
                    <a:pt x="59207" y="863333"/>
                  </a:lnTo>
                  <a:close/>
                </a:path>
                <a:path w="1106804" h="1316354">
                  <a:moveTo>
                    <a:pt x="60325" y="216687"/>
                  </a:moveTo>
                  <a:lnTo>
                    <a:pt x="58356" y="218503"/>
                  </a:lnTo>
                  <a:lnTo>
                    <a:pt x="57454" y="219583"/>
                  </a:lnTo>
                  <a:lnTo>
                    <a:pt x="59410" y="217792"/>
                  </a:lnTo>
                  <a:lnTo>
                    <a:pt x="59677" y="217462"/>
                  </a:lnTo>
                  <a:lnTo>
                    <a:pt x="60325" y="216687"/>
                  </a:lnTo>
                  <a:close/>
                </a:path>
                <a:path w="1106804" h="1316354">
                  <a:moveTo>
                    <a:pt x="62204" y="430784"/>
                  </a:moveTo>
                  <a:lnTo>
                    <a:pt x="61925" y="430847"/>
                  </a:lnTo>
                  <a:lnTo>
                    <a:pt x="61645" y="430923"/>
                  </a:lnTo>
                  <a:lnTo>
                    <a:pt x="60769" y="431774"/>
                  </a:lnTo>
                  <a:lnTo>
                    <a:pt x="60172" y="432269"/>
                  </a:lnTo>
                  <a:lnTo>
                    <a:pt x="59931" y="433412"/>
                  </a:lnTo>
                  <a:lnTo>
                    <a:pt x="61747" y="431914"/>
                  </a:lnTo>
                  <a:lnTo>
                    <a:pt x="61823" y="431520"/>
                  </a:lnTo>
                  <a:lnTo>
                    <a:pt x="62204" y="430784"/>
                  </a:lnTo>
                  <a:close/>
                </a:path>
                <a:path w="1106804" h="1316354">
                  <a:moveTo>
                    <a:pt x="89725" y="425069"/>
                  </a:moveTo>
                  <a:lnTo>
                    <a:pt x="89573" y="424789"/>
                  </a:lnTo>
                  <a:lnTo>
                    <a:pt x="89128" y="424954"/>
                  </a:lnTo>
                  <a:lnTo>
                    <a:pt x="88760" y="424942"/>
                  </a:lnTo>
                  <a:lnTo>
                    <a:pt x="87528" y="425869"/>
                  </a:lnTo>
                  <a:lnTo>
                    <a:pt x="87007" y="426681"/>
                  </a:lnTo>
                  <a:lnTo>
                    <a:pt x="87312" y="426808"/>
                  </a:lnTo>
                  <a:lnTo>
                    <a:pt x="87528" y="426885"/>
                  </a:lnTo>
                  <a:lnTo>
                    <a:pt x="88049" y="426758"/>
                  </a:lnTo>
                  <a:lnTo>
                    <a:pt x="89331" y="425742"/>
                  </a:lnTo>
                  <a:lnTo>
                    <a:pt x="89725" y="425069"/>
                  </a:lnTo>
                  <a:close/>
                </a:path>
                <a:path w="1106804" h="1316354">
                  <a:moveTo>
                    <a:pt x="95072" y="254533"/>
                  </a:moveTo>
                  <a:lnTo>
                    <a:pt x="94297" y="254927"/>
                  </a:lnTo>
                  <a:lnTo>
                    <a:pt x="93560" y="255282"/>
                  </a:lnTo>
                  <a:lnTo>
                    <a:pt x="92570" y="255943"/>
                  </a:lnTo>
                  <a:lnTo>
                    <a:pt x="91909" y="256997"/>
                  </a:lnTo>
                  <a:lnTo>
                    <a:pt x="91516" y="257581"/>
                  </a:lnTo>
                  <a:lnTo>
                    <a:pt x="92214" y="257251"/>
                  </a:lnTo>
                  <a:lnTo>
                    <a:pt x="92900" y="256971"/>
                  </a:lnTo>
                  <a:lnTo>
                    <a:pt x="93789" y="256438"/>
                  </a:lnTo>
                  <a:lnTo>
                    <a:pt x="95072" y="254533"/>
                  </a:lnTo>
                  <a:close/>
                </a:path>
                <a:path w="1106804" h="1316354">
                  <a:moveTo>
                    <a:pt x="95465" y="267754"/>
                  </a:moveTo>
                  <a:lnTo>
                    <a:pt x="95338" y="267677"/>
                  </a:lnTo>
                  <a:lnTo>
                    <a:pt x="94996" y="267512"/>
                  </a:lnTo>
                  <a:lnTo>
                    <a:pt x="94068" y="268147"/>
                  </a:lnTo>
                  <a:lnTo>
                    <a:pt x="93179" y="269328"/>
                  </a:lnTo>
                  <a:lnTo>
                    <a:pt x="92862" y="269773"/>
                  </a:lnTo>
                  <a:lnTo>
                    <a:pt x="93040" y="270027"/>
                  </a:lnTo>
                  <a:lnTo>
                    <a:pt x="92989" y="270370"/>
                  </a:lnTo>
                  <a:lnTo>
                    <a:pt x="93497" y="270002"/>
                  </a:lnTo>
                  <a:lnTo>
                    <a:pt x="94195" y="269582"/>
                  </a:lnTo>
                  <a:lnTo>
                    <a:pt x="94475" y="269240"/>
                  </a:lnTo>
                  <a:lnTo>
                    <a:pt x="94945" y="268643"/>
                  </a:lnTo>
                  <a:lnTo>
                    <a:pt x="95465" y="267754"/>
                  </a:lnTo>
                  <a:close/>
                </a:path>
                <a:path w="1106804" h="1316354">
                  <a:moveTo>
                    <a:pt x="98336" y="336804"/>
                  </a:moveTo>
                  <a:lnTo>
                    <a:pt x="98044" y="336994"/>
                  </a:lnTo>
                  <a:lnTo>
                    <a:pt x="98336" y="336804"/>
                  </a:lnTo>
                  <a:close/>
                </a:path>
                <a:path w="1106804" h="1316354">
                  <a:moveTo>
                    <a:pt x="101854" y="332460"/>
                  </a:moveTo>
                  <a:lnTo>
                    <a:pt x="100711" y="333019"/>
                  </a:lnTo>
                  <a:lnTo>
                    <a:pt x="100418" y="333159"/>
                  </a:lnTo>
                  <a:lnTo>
                    <a:pt x="99377" y="334264"/>
                  </a:lnTo>
                  <a:lnTo>
                    <a:pt x="97929" y="336118"/>
                  </a:lnTo>
                  <a:lnTo>
                    <a:pt x="97891" y="336600"/>
                  </a:lnTo>
                  <a:lnTo>
                    <a:pt x="98272" y="336727"/>
                  </a:lnTo>
                  <a:lnTo>
                    <a:pt x="99999" y="334772"/>
                  </a:lnTo>
                  <a:lnTo>
                    <a:pt x="100901" y="333692"/>
                  </a:lnTo>
                  <a:lnTo>
                    <a:pt x="101854" y="332460"/>
                  </a:lnTo>
                  <a:close/>
                </a:path>
                <a:path w="1106804" h="1316354">
                  <a:moveTo>
                    <a:pt x="103593" y="397560"/>
                  </a:moveTo>
                  <a:lnTo>
                    <a:pt x="103479" y="397395"/>
                  </a:lnTo>
                  <a:lnTo>
                    <a:pt x="103276" y="397179"/>
                  </a:lnTo>
                  <a:lnTo>
                    <a:pt x="102209" y="397510"/>
                  </a:lnTo>
                  <a:lnTo>
                    <a:pt x="101396" y="398081"/>
                  </a:lnTo>
                  <a:lnTo>
                    <a:pt x="100863" y="398437"/>
                  </a:lnTo>
                  <a:lnTo>
                    <a:pt x="100863" y="398716"/>
                  </a:lnTo>
                  <a:lnTo>
                    <a:pt x="100609" y="399059"/>
                  </a:lnTo>
                  <a:lnTo>
                    <a:pt x="102920" y="398322"/>
                  </a:lnTo>
                  <a:lnTo>
                    <a:pt x="103111" y="398005"/>
                  </a:lnTo>
                  <a:lnTo>
                    <a:pt x="103593" y="397560"/>
                  </a:lnTo>
                  <a:close/>
                </a:path>
                <a:path w="1106804" h="1316354">
                  <a:moveTo>
                    <a:pt x="109385" y="196621"/>
                  </a:moveTo>
                  <a:lnTo>
                    <a:pt x="108813" y="196075"/>
                  </a:lnTo>
                  <a:lnTo>
                    <a:pt x="108102" y="196697"/>
                  </a:lnTo>
                  <a:lnTo>
                    <a:pt x="106667" y="198615"/>
                  </a:lnTo>
                  <a:lnTo>
                    <a:pt x="106578" y="198793"/>
                  </a:lnTo>
                  <a:lnTo>
                    <a:pt x="106133" y="199682"/>
                  </a:lnTo>
                  <a:lnTo>
                    <a:pt x="105664" y="200583"/>
                  </a:lnTo>
                  <a:lnTo>
                    <a:pt x="106324" y="200025"/>
                  </a:lnTo>
                  <a:lnTo>
                    <a:pt x="107099" y="199491"/>
                  </a:lnTo>
                  <a:lnTo>
                    <a:pt x="108610" y="197777"/>
                  </a:lnTo>
                  <a:lnTo>
                    <a:pt x="109385" y="196621"/>
                  </a:lnTo>
                  <a:close/>
                </a:path>
                <a:path w="1106804" h="1316354">
                  <a:moveTo>
                    <a:pt x="129552" y="464616"/>
                  </a:moveTo>
                  <a:lnTo>
                    <a:pt x="129222" y="464464"/>
                  </a:lnTo>
                  <a:lnTo>
                    <a:pt x="128727" y="464858"/>
                  </a:lnTo>
                  <a:lnTo>
                    <a:pt x="128168" y="465734"/>
                  </a:lnTo>
                  <a:lnTo>
                    <a:pt x="127977" y="466013"/>
                  </a:lnTo>
                  <a:lnTo>
                    <a:pt x="127838" y="466407"/>
                  </a:lnTo>
                  <a:lnTo>
                    <a:pt x="127977" y="466356"/>
                  </a:lnTo>
                  <a:lnTo>
                    <a:pt x="129387" y="465607"/>
                  </a:lnTo>
                  <a:lnTo>
                    <a:pt x="129552" y="464616"/>
                  </a:lnTo>
                  <a:close/>
                </a:path>
                <a:path w="1106804" h="1316354">
                  <a:moveTo>
                    <a:pt x="157988" y="236778"/>
                  </a:moveTo>
                  <a:lnTo>
                    <a:pt x="157873" y="236918"/>
                  </a:lnTo>
                  <a:lnTo>
                    <a:pt x="157772" y="237058"/>
                  </a:lnTo>
                  <a:lnTo>
                    <a:pt x="157670" y="237185"/>
                  </a:lnTo>
                  <a:lnTo>
                    <a:pt x="157911" y="237070"/>
                  </a:lnTo>
                  <a:lnTo>
                    <a:pt x="157988" y="236778"/>
                  </a:lnTo>
                  <a:close/>
                </a:path>
                <a:path w="1106804" h="1316354">
                  <a:moveTo>
                    <a:pt x="160566" y="233337"/>
                  </a:moveTo>
                  <a:lnTo>
                    <a:pt x="157988" y="236778"/>
                  </a:lnTo>
                  <a:lnTo>
                    <a:pt x="158737" y="235864"/>
                  </a:lnTo>
                  <a:lnTo>
                    <a:pt x="159562" y="234911"/>
                  </a:lnTo>
                  <a:lnTo>
                    <a:pt x="160083" y="234099"/>
                  </a:lnTo>
                  <a:lnTo>
                    <a:pt x="160566" y="233337"/>
                  </a:lnTo>
                  <a:close/>
                </a:path>
                <a:path w="1106804" h="1316354">
                  <a:moveTo>
                    <a:pt x="172796" y="200456"/>
                  </a:moveTo>
                  <a:lnTo>
                    <a:pt x="172580" y="200533"/>
                  </a:lnTo>
                  <a:lnTo>
                    <a:pt x="172313" y="200545"/>
                  </a:lnTo>
                  <a:lnTo>
                    <a:pt x="172148" y="200723"/>
                  </a:lnTo>
                  <a:lnTo>
                    <a:pt x="170319" y="202730"/>
                  </a:lnTo>
                  <a:lnTo>
                    <a:pt x="170561" y="202603"/>
                  </a:lnTo>
                  <a:lnTo>
                    <a:pt x="170802" y="202590"/>
                  </a:lnTo>
                  <a:lnTo>
                    <a:pt x="170992" y="202387"/>
                  </a:lnTo>
                  <a:lnTo>
                    <a:pt x="172796" y="200456"/>
                  </a:lnTo>
                  <a:close/>
                </a:path>
                <a:path w="1106804" h="1316354">
                  <a:moveTo>
                    <a:pt x="174345" y="463194"/>
                  </a:moveTo>
                  <a:lnTo>
                    <a:pt x="174231" y="462788"/>
                  </a:lnTo>
                  <a:lnTo>
                    <a:pt x="173710" y="463016"/>
                  </a:lnTo>
                  <a:lnTo>
                    <a:pt x="173418" y="463296"/>
                  </a:lnTo>
                  <a:lnTo>
                    <a:pt x="172313" y="464337"/>
                  </a:lnTo>
                  <a:lnTo>
                    <a:pt x="171513" y="465340"/>
                  </a:lnTo>
                  <a:lnTo>
                    <a:pt x="171653" y="465810"/>
                  </a:lnTo>
                  <a:lnTo>
                    <a:pt x="171678" y="465963"/>
                  </a:lnTo>
                  <a:lnTo>
                    <a:pt x="172491" y="465391"/>
                  </a:lnTo>
                  <a:lnTo>
                    <a:pt x="172923" y="465162"/>
                  </a:lnTo>
                  <a:lnTo>
                    <a:pt x="173964" y="463969"/>
                  </a:lnTo>
                  <a:lnTo>
                    <a:pt x="174345" y="463194"/>
                  </a:lnTo>
                  <a:close/>
                </a:path>
                <a:path w="1106804" h="1316354">
                  <a:moveTo>
                    <a:pt x="185458" y="209283"/>
                  </a:moveTo>
                  <a:lnTo>
                    <a:pt x="185293" y="209397"/>
                  </a:lnTo>
                  <a:lnTo>
                    <a:pt x="185458" y="209283"/>
                  </a:lnTo>
                  <a:close/>
                </a:path>
                <a:path w="1106804" h="1316354">
                  <a:moveTo>
                    <a:pt x="186397" y="209600"/>
                  </a:moveTo>
                  <a:lnTo>
                    <a:pt x="186245" y="209105"/>
                  </a:lnTo>
                  <a:lnTo>
                    <a:pt x="185318" y="209423"/>
                  </a:lnTo>
                  <a:lnTo>
                    <a:pt x="184683" y="210019"/>
                  </a:lnTo>
                  <a:lnTo>
                    <a:pt x="183946" y="210629"/>
                  </a:lnTo>
                  <a:lnTo>
                    <a:pt x="183515" y="211188"/>
                  </a:lnTo>
                  <a:lnTo>
                    <a:pt x="182753" y="212102"/>
                  </a:lnTo>
                  <a:lnTo>
                    <a:pt x="181610" y="213702"/>
                  </a:lnTo>
                  <a:lnTo>
                    <a:pt x="182295" y="214020"/>
                  </a:lnTo>
                  <a:lnTo>
                    <a:pt x="183896" y="212585"/>
                  </a:lnTo>
                  <a:lnTo>
                    <a:pt x="186397" y="209600"/>
                  </a:lnTo>
                  <a:close/>
                </a:path>
                <a:path w="1106804" h="1316354">
                  <a:moveTo>
                    <a:pt x="194246" y="131991"/>
                  </a:moveTo>
                  <a:lnTo>
                    <a:pt x="193789" y="131826"/>
                  </a:lnTo>
                  <a:lnTo>
                    <a:pt x="193624" y="131787"/>
                  </a:lnTo>
                  <a:lnTo>
                    <a:pt x="192671" y="132613"/>
                  </a:lnTo>
                  <a:lnTo>
                    <a:pt x="192062" y="133045"/>
                  </a:lnTo>
                  <a:lnTo>
                    <a:pt x="191757" y="133578"/>
                  </a:lnTo>
                  <a:lnTo>
                    <a:pt x="191096" y="134429"/>
                  </a:lnTo>
                  <a:lnTo>
                    <a:pt x="191185" y="134556"/>
                  </a:lnTo>
                  <a:lnTo>
                    <a:pt x="191287" y="134734"/>
                  </a:lnTo>
                  <a:lnTo>
                    <a:pt x="191973" y="134556"/>
                  </a:lnTo>
                  <a:lnTo>
                    <a:pt x="192366" y="134162"/>
                  </a:lnTo>
                  <a:lnTo>
                    <a:pt x="193471" y="133121"/>
                  </a:lnTo>
                  <a:lnTo>
                    <a:pt x="194246" y="131991"/>
                  </a:lnTo>
                  <a:close/>
                </a:path>
                <a:path w="1106804" h="1316354">
                  <a:moveTo>
                    <a:pt x="197954" y="156832"/>
                  </a:moveTo>
                  <a:lnTo>
                    <a:pt x="197675" y="156743"/>
                  </a:lnTo>
                  <a:lnTo>
                    <a:pt x="197510" y="156667"/>
                  </a:lnTo>
                  <a:lnTo>
                    <a:pt x="196723" y="157276"/>
                  </a:lnTo>
                  <a:lnTo>
                    <a:pt x="196265" y="157543"/>
                  </a:lnTo>
                  <a:lnTo>
                    <a:pt x="195719" y="158254"/>
                  </a:lnTo>
                  <a:lnTo>
                    <a:pt x="194818" y="159372"/>
                  </a:lnTo>
                  <a:lnTo>
                    <a:pt x="196481" y="158254"/>
                  </a:lnTo>
                  <a:lnTo>
                    <a:pt x="197345" y="157607"/>
                  </a:lnTo>
                  <a:lnTo>
                    <a:pt x="197954" y="156832"/>
                  </a:lnTo>
                  <a:close/>
                </a:path>
                <a:path w="1106804" h="1316354">
                  <a:moveTo>
                    <a:pt x="216001" y="108851"/>
                  </a:moveTo>
                  <a:lnTo>
                    <a:pt x="215734" y="109194"/>
                  </a:lnTo>
                  <a:lnTo>
                    <a:pt x="215823" y="109067"/>
                  </a:lnTo>
                  <a:lnTo>
                    <a:pt x="216001" y="108851"/>
                  </a:lnTo>
                  <a:close/>
                </a:path>
                <a:path w="1106804" h="1316354">
                  <a:moveTo>
                    <a:pt x="217970" y="605383"/>
                  </a:moveTo>
                  <a:lnTo>
                    <a:pt x="217766" y="605320"/>
                  </a:lnTo>
                  <a:lnTo>
                    <a:pt x="217271" y="605142"/>
                  </a:lnTo>
                  <a:lnTo>
                    <a:pt x="215823" y="605586"/>
                  </a:lnTo>
                  <a:lnTo>
                    <a:pt x="214503" y="606221"/>
                  </a:lnTo>
                  <a:lnTo>
                    <a:pt x="213969" y="606488"/>
                  </a:lnTo>
                  <a:lnTo>
                    <a:pt x="213334" y="607250"/>
                  </a:lnTo>
                  <a:lnTo>
                    <a:pt x="216598" y="606513"/>
                  </a:lnTo>
                  <a:lnTo>
                    <a:pt x="217119" y="606005"/>
                  </a:lnTo>
                  <a:lnTo>
                    <a:pt x="217970" y="605383"/>
                  </a:lnTo>
                  <a:close/>
                </a:path>
                <a:path w="1106804" h="1316354">
                  <a:moveTo>
                    <a:pt x="218160" y="184238"/>
                  </a:moveTo>
                  <a:lnTo>
                    <a:pt x="217436" y="184238"/>
                  </a:lnTo>
                  <a:lnTo>
                    <a:pt x="216382" y="185191"/>
                  </a:lnTo>
                  <a:lnTo>
                    <a:pt x="215379" y="186220"/>
                  </a:lnTo>
                  <a:lnTo>
                    <a:pt x="214807" y="186791"/>
                  </a:lnTo>
                  <a:lnTo>
                    <a:pt x="213906" y="187871"/>
                  </a:lnTo>
                  <a:lnTo>
                    <a:pt x="213855" y="188112"/>
                  </a:lnTo>
                  <a:lnTo>
                    <a:pt x="213664" y="188963"/>
                  </a:lnTo>
                  <a:lnTo>
                    <a:pt x="214757" y="188036"/>
                  </a:lnTo>
                  <a:lnTo>
                    <a:pt x="215709" y="187045"/>
                  </a:lnTo>
                  <a:lnTo>
                    <a:pt x="218160" y="184238"/>
                  </a:lnTo>
                  <a:close/>
                </a:path>
                <a:path w="1106804" h="1316354">
                  <a:moveTo>
                    <a:pt x="219113" y="100380"/>
                  </a:moveTo>
                  <a:lnTo>
                    <a:pt x="218909" y="100228"/>
                  </a:lnTo>
                  <a:lnTo>
                    <a:pt x="218871" y="99974"/>
                  </a:lnTo>
                  <a:lnTo>
                    <a:pt x="218084" y="100698"/>
                  </a:lnTo>
                  <a:lnTo>
                    <a:pt x="217855" y="101193"/>
                  </a:lnTo>
                  <a:lnTo>
                    <a:pt x="217335" y="102006"/>
                  </a:lnTo>
                  <a:lnTo>
                    <a:pt x="217690" y="102260"/>
                  </a:lnTo>
                  <a:lnTo>
                    <a:pt x="218528" y="101498"/>
                  </a:lnTo>
                  <a:lnTo>
                    <a:pt x="219113" y="100380"/>
                  </a:lnTo>
                  <a:close/>
                </a:path>
                <a:path w="1106804" h="1316354">
                  <a:moveTo>
                    <a:pt x="220548" y="104089"/>
                  </a:moveTo>
                  <a:lnTo>
                    <a:pt x="219964" y="103771"/>
                  </a:lnTo>
                  <a:lnTo>
                    <a:pt x="218897" y="105117"/>
                  </a:lnTo>
                  <a:lnTo>
                    <a:pt x="218186" y="105994"/>
                  </a:lnTo>
                  <a:lnTo>
                    <a:pt x="217424" y="106997"/>
                  </a:lnTo>
                  <a:lnTo>
                    <a:pt x="216001" y="108839"/>
                  </a:lnTo>
                  <a:lnTo>
                    <a:pt x="217043" y="108648"/>
                  </a:lnTo>
                  <a:lnTo>
                    <a:pt x="218236" y="107226"/>
                  </a:lnTo>
                  <a:lnTo>
                    <a:pt x="219354" y="105803"/>
                  </a:lnTo>
                  <a:lnTo>
                    <a:pt x="219862" y="105156"/>
                  </a:lnTo>
                  <a:lnTo>
                    <a:pt x="220548" y="104089"/>
                  </a:lnTo>
                  <a:close/>
                </a:path>
                <a:path w="1106804" h="1316354">
                  <a:moveTo>
                    <a:pt x="222173" y="446354"/>
                  </a:moveTo>
                  <a:lnTo>
                    <a:pt x="221665" y="446671"/>
                  </a:lnTo>
                  <a:lnTo>
                    <a:pt x="220624" y="447814"/>
                  </a:lnTo>
                  <a:lnTo>
                    <a:pt x="219506" y="449986"/>
                  </a:lnTo>
                  <a:lnTo>
                    <a:pt x="220103" y="449465"/>
                  </a:lnTo>
                  <a:lnTo>
                    <a:pt x="220853" y="448919"/>
                  </a:lnTo>
                  <a:lnTo>
                    <a:pt x="221310" y="448373"/>
                  </a:lnTo>
                  <a:lnTo>
                    <a:pt x="221742" y="447827"/>
                  </a:lnTo>
                  <a:lnTo>
                    <a:pt x="222059" y="447154"/>
                  </a:lnTo>
                  <a:lnTo>
                    <a:pt x="222097" y="446824"/>
                  </a:lnTo>
                  <a:lnTo>
                    <a:pt x="222173" y="446354"/>
                  </a:lnTo>
                  <a:close/>
                </a:path>
                <a:path w="1106804" h="1316354">
                  <a:moveTo>
                    <a:pt x="237451" y="614794"/>
                  </a:moveTo>
                  <a:lnTo>
                    <a:pt x="236982" y="614794"/>
                  </a:lnTo>
                  <a:lnTo>
                    <a:pt x="235559" y="615403"/>
                  </a:lnTo>
                  <a:lnTo>
                    <a:pt x="234962" y="615734"/>
                  </a:lnTo>
                  <a:lnTo>
                    <a:pt x="234835" y="616038"/>
                  </a:lnTo>
                  <a:lnTo>
                    <a:pt x="234962" y="616178"/>
                  </a:lnTo>
                  <a:lnTo>
                    <a:pt x="235013" y="616356"/>
                  </a:lnTo>
                  <a:lnTo>
                    <a:pt x="235635" y="616013"/>
                  </a:lnTo>
                  <a:lnTo>
                    <a:pt x="236499" y="615607"/>
                  </a:lnTo>
                  <a:lnTo>
                    <a:pt x="236842" y="615315"/>
                  </a:lnTo>
                  <a:lnTo>
                    <a:pt x="237451" y="614794"/>
                  </a:lnTo>
                  <a:close/>
                </a:path>
                <a:path w="1106804" h="1316354">
                  <a:moveTo>
                    <a:pt x="237883" y="238988"/>
                  </a:moveTo>
                  <a:lnTo>
                    <a:pt x="236956" y="239661"/>
                  </a:lnTo>
                  <a:lnTo>
                    <a:pt x="236131" y="240131"/>
                  </a:lnTo>
                  <a:lnTo>
                    <a:pt x="235204" y="240893"/>
                  </a:lnTo>
                  <a:lnTo>
                    <a:pt x="234759" y="241274"/>
                  </a:lnTo>
                  <a:lnTo>
                    <a:pt x="233743" y="242582"/>
                  </a:lnTo>
                  <a:lnTo>
                    <a:pt x="233984" y="243268"/>
                  </a:lnTo>
                  <a:lnTo>
                    <a:pt x="235153" y="242404"/>
                  </a:lnTo>
                  <a:lnTo>
                    <a:pt x="236562" y="240880"/>
                  </a:lnTo>
                  <a:lnTo>
                    <a:pt x="237020" y="240398"/>
                  </a:lnTo>
                  <a:lnTo>
                    <a:pt x="237350" y="239776"/>
                  </a:lnTo>
                  <a:lnTo>
                    <a:pt x="237883" y="238988"/>
                  </a:lnTo>
                  <a:close/>
                </a:path>
                <a:path w="1106804" h="1316354">
                  <a:moveTo>
                    <a:pt x="242747" y="24168"/>
                  </a:moveTo>
                  <a:lnTo>
                    <a:pt x="242062" y="24752"/>
                  </a:lnTo>
                  <a:lnTo>
                    <a:pt x="241312" y="25285"/>
                  </a:lnTo>
                  <a:lnTo>
                    <a:pt x="239991" y="26758"/>
                  </a:lnTo>
                  <a:lnTo>
                    <a:pt x="239839" y="27368"/>
                  </a:lnTo>
                  <a:lnTo>
                    <a:pt x="240512" y="27012"/>
                  </a:lnTo>
                  <a:lnTo>
                    <a:pt x="240944" y="26797"/>
                  </a:lnTo>
                  <a:lnTo>
                    <a:pt x="241757" y="25996"/>
                  </a:lnTo>
                  <a:lnTo>
                    <a:pt x="242417" y="25438"/>
                  </a:lnTo>
                  <a:lnTo>
                    <a:pt x="242747" y="24168"/>
                  </a:lnTo>
                  <a:close/>
                </a:path>
                <a:path w="1106804" h="1316354">
                  <a:moveTo>
                    <a:pt x="255244" y="409778"/>
                  </a:moveTo>
                  <a:lnTo>
                    <a:pt x="254889" y="409892"/>
                  </a:lnTo>
                  <a:lnTo>
                    <a:pt x="254558" y="409841"/>
                  </a:lnTo>
                  <a:lnTo>
                    <a:pt x="254088" y="410222"/>
                  </a:lnTo>
                  <a:lnTo>
                    <a:pt x="253695" y="410527"/>
                  </a:lnTo>
                  <a:lnTo>
                    <a:pt x="253149" y="411340"/>
                  </a:lnTo>
                  <a:lnTo>
                    <a:pt x="252666" y="411937"/>
                  </a:lnTo>
                  <a:lnTo>
                    <a:pt x="253034" y="411822"/>
                  </a:lnTo>
                  <a:lnTo>
                    <a:pt x="253365" y="411886"/>
                  </a:lnTo>
                  <a:lnTo>
                    <a:pt x="253796" y="411543"/>
                  </a:lnTo>
                  <a:lnTo>
                    <a:pt x="254228" y="411187"/>
                  </a:lnTo>
                  <a:lnTo>
                    <a:pt x="254762" y="410375"/>
                  </a:lnTo>
                  <a:lnTo>
                    <a:pt x="255244" y="409778"/>
                  </a:lnTo>
                  <a:close/>
                </a:path>
                <a:path w="1106804" h="1316354">
                  <a:moveTo>
                    <a:pt x="257213" y="79565"/>
                  </a:moveTo>
                  <a:lnTo>
                    <a:pt x="255905" y="80416"/>
                  </a:lnTo>
                  <a:lnTo>
                    <a:pt x="255778" y="80759"/>
                  </a:lnTo>
                  <a:lnTo>
                    <a:pt x="255574" y="81203"/>
                  </a:lnTo>
                  <a:lnTo>
                    <a:pt x="255511" y="81521"/>
                  </a:lnTo>
                  <a:lnTo>
                    <a:pt x="256146" y="81153"/>
                  </a:lnTo>
                  <a:lnTo>
                    <a:pt x="257213" y="79565"/>
                  </a:lnTo>
                  <a:close/>
                </a:path>
                <a:path w="1106804" h="1316354">
                  <a:moveTo>
                    <a:pt x="259118" y="0"/>
                  </a:moveTo>
                  <a:lnTo>
                    <a:pt x="255231" y="3200"/>
                  </a:lnTo>
                  <a:lnTo>
                    <a:pt x="256120" y="2603"/>
                  </a:lnTo>
                  <a:lnTo>
                    <a:pt x="256984" y="2184"/>
                  </a:lnTo>
                  <a:lnTo>
                    <a:pt x="258711" y="774"/>
                  </a:lnTo>
                  <a:lnTo>
                    <a:pt x="259118" y="0"/>
                  </a:lnTo>
                  <a:close/>
                </a:path>
                <a:path w="1106804" h="1316354">
                  <a:moveTo>
                    <a:pt x="281203" y="208838"/>
                  </a:moveTo>
                  <a:lnTo>
                    <a:pt x="280568" y="209359"/>
                  </a:lnTo>
                  <a:lnTo>
                    <a:pt x="279958" y="209753"/>
                  </a:lnTo>
                  <a:lnTo>
                    <a:pt x="279400" y="210324"/>
                  </a:lnTo>
                  <a:lnTo>
                    <a:pt x="279006" y="210705"/>
                  </a:lnTo>
                  <a:lnTo>
                    <a:pt x="278714" y="211251"/>
                  </a:lnTo>
                  <a:lnTo>
                    <a:pt x="278333" y="211785"/>
                  </a:lnTo>
                  <a:lnTo>
                    <a:pt x="278904" y="211315"/>
                  </a:lnTo>
                  <a:lnTo>
                    <a:pt x="279463" y="210972"/>
                  </a:lnTo>
                  <a:lnTo>
                    <a:pt x="280009" y="210439"/>
                  </a:lnTo>
                  <a:lnTo>
                    <a:pt x="280441" y="209994"/>
                  </a:lnTo>
                  <a:lnTo>
                    <a:pt x="280784" y="209397"/>
                  </a:lnTo>
                  <a:lnTo>
                    <a:pt x="281203" y="208838"/>
                  </a:lnTo>
                  <a:close/>
                </a:path>
                <a:path w="1106804" h="1316354">
                  <a:moveTo>
                    <a:pt x="281546" y="114642"/>
                  </a:moveTo>
                  <a:lnTo>
                    <a:pt x="281406" y="114350"/>
                  </a:lnTo>
                  <a:lnTo>
                    <a:pt x="281216" y="113880"/>
                  </a:lnTo>
                  <a:lnTo>
                    <a:pt x="280301" y="114566"/>
                  </a:lnTo>
                  <a:lnTo>
                    <a:pt x="279107" y="115785"/>
                  </a:lnTo>
                  <a:lnTo>
                    <a:pt x="278638" y="116433"/>
                  </a:lnTo>
                  <a:lnTo>
                    <a:pt x="277672" y="117576"/>
                  </a:lnTo>
                  <a:lnTo>
                    <a:pt x="277710" y="117741"/>
                  </a:lnTo>
                  <a:lnTo>
                    <a:pt x="277863" y="118262"/>
                  </a:lnTo>
                  <a:lnTo>
                    <a:pt x="279095" y="117081"/>
                  </a:lnTo>
                  <a:lnTo>
                    <a:pt x="281012" y="115366"/>
                  </a:lnTo>
                  <a:lnTo>
                    <a:pt x="281546" y="114642"/>
                  </a:lnTo>
                  <a:close/>
                </a:path>
                <a:path w="1106804" h="1316354">
                  <a:moveTo>
                    <a:pt x="295389" y="297840"/>
                  </a:moveTo>
                  <a:lnTo>
                    <a:pt x="291147" y="301688"/>
                  </a:lnTo>
                  <a:lnTo>
                    <a:pt x="292138" y="301066"/>
                  </a:lnTo>
                  <a:lnTo>
                    <a:pt x="292658" y="300596"/>
                  </a:lnTo>
                  <a:lnTo>
                    <a:pt x="294474" y="298767"/>
                  </a:lnTo>
                  <a:lnTo>
                    <a:pt x="295389" y="297840"/>
                  </a:lnTo>
                  <a:close/>
                </a:path>
                <a:path w="1106804" h="1316354">
                  <a:moveTo>
                    <a:pt x="295706" y="297522"/>
                  </a:moveTo>
                  <a:lnTo>
                    <a:pt x="295503" y="297726"/>
                  </a:lnTo>
                  <a:lnTo>
                    <a:pt x="295389" y="297853"/>
                  </a:lnTo>
                  <a:lnTo>
                    <a:pt x="295706" y="297522"/>
                  </a:lnTo>
                  <a:close/>
                </a:path>
                <a:path w="1106804" h="1316354">
                  <a:moveTo>
                    <a:pt x="309562" y="153606"/>
                  </a:moveTo>
                  <a:lnTo>
                    <a:pt x="309105" y="153758"/>
                  </a:lnTo>
                  <a:lnTo>
                    <a:pt x="308089" y="154101"/>
                  </a:lnTo>
                  <a:lnTo>
                    <a:pt x="306832" y="155181"/>
                  </a:lnTo>
                  <a:lnTo>
                    <a:pt x="305650" y="156756"/>
                  </a:lnTo>
                  <a:lnTo>
                    <a:pt x="305244" y="157289"/>
                  </a:lnTo>
                  <a:lnTo>
                    <a:pt x="305181" y="157772"/>
                  </a:lnTo>
                  <a:lnTo>
                    <a:pt x="304977" y="158254"/>
                  </a:lnTo>
                  <a:lnTo>
                    <a:pt x="306095" y="157797"/>
                  </a:lnTo>
                  <a:lnTo>
                    <a:pt x="307327" y="156362"/>
                  </a:lnTo>
                  <a:lnTo>
                    <a:pt x="308521" y="155041"/>
                  </a:lnTo>
                  <a:lnTo>
                    <a:pt x="309346" y="154152"/>
                  </a:lnTo>
                  <a:lnTo>
                    <a:pt x="309562" y="153606"/>
                  </a:lnTo>
                  <a:close/>
                </a:path>
                <a:path w="1106804" h="1316354">
                  <a:moveTo>
                    <a:pt x="324586" y="116497"/>
                  </a:moveTo>
                  <a:lnTo>
                    <a:pt x="324332" y="116560"/>
                  </a:lnTo>
                  <a:lnTo>
                    <a:pt x="324180" y="116636"/>
                  </a:lnTo>
                  <a:lnTo>
                    <a:pt x="323989" y="116979"/>
                  </a:lnTo>
                  <a:lnTo>
                    <a:pt x="324586" y="116497"/>
                  </a:lnTo>
                  <a:close/>
                </a:path>
                <a:path w="1106804" h="1316354">
                  <a:moveTo>
                    <a:pt x="325183" y="108826"/>
                  </a:moveTo>
                  <a:lnTo>
                    <a:pt x="322986" y="109651"/>
                  </a:lnTo>
                  <a:lnTo>
                    <a:pt x="320789" y="111810"/>
                  </a:lnTo>
                  <a:lnTo>
                    <a:pt x="320433" y="112217"/>
                  </a:lnTo>
                  <a:lnTo>
                    <a:pt x="320230" y="112522"/>
                  </a:lnTo>
                  <a:lnTo>
                    <a:pt x="319633" y="113385"/>
                  </a:lnTo>
                  <a:lnTo>
                    <a:pt x="319811" y="113512"/>
                  </a:lnTo>
                  <a:lnTo>
                    <a:pt x="320662" y="112941"/>
                  </a:lnTo>
                  <a:lnTo>
                    <a:pt x="322160" y="111899"/>
                  </a:lnTo>
                  <a:lnTo>
                    <a:pt x="323659" y="110591"/>
                  </a:lnTo>
                  <a:lnTo>
                    <a:pt x="325183" y="108826"/>
                  </a:lnTo>
                  <a:close/>
                </a:path>
                <a:path w="1106804" h="1316354">
                  <a:moveTo>
                    <a:pt x="325602" y="108369"/>
                  </a:moveTo>
                  <a:lnTo>
                    <a:pt x="325462" y="108546"/>
                  </a:lnTo>
                  <a:lnTo>
                    <a:pt x="325323" y="108648"/>
                  </a:lnTo>
                  <a:lnTo>
                    <a:pt x="325170" y="108826"/>
                  </a:lnTo>
                  <a:lnTo>
                    <a:pt x="325323" y="108762"/>
                  </a:lnTo>
                  <a:lnTo>
                    <a:pt x="325602" y="108369"/>
                  </a:lnTo>
                  <a:close/>
                </a:path>
                <a:path w="1106804" h="1316354">
                  <a:moveTo>
                    <a:pt x="328599" y="317677"/>
                  </a:moveTo>
                  <a:lnTo>
                    <a:pt x="328015" y="318033"/>
                  </a:lnTo>
                  <a:lnTo>
                    <a:pt x="327240" y="318858"/>
                  </a:lnTo>
                  <a:lnTo>
                    <a:pt x="326186" y="320535"/>
                  </a:lnTo>
                  <a:lnTo>
                    <a:pt x="326491" y="320332"/>
                  </a:lnTo>
                  <a:lnTo>
                    <a:pt x="326834" y="320141"/>
                  </a:lnTo>
                  <a:lnTo>
                    <a:pt x="327012" y="319938"/>
                  </a:lnTo>
                  <a:lnTo>
                    <a:pt x="328282" y="318503"/>
                  </a:lnTo>
                  <a:lnTo>
                    <a:pt x="328422" y="318160"/>
                  </a:lnTo>
                  <a:lnTo>
                    <a:pt x="328599" y="317677"/>
                  </a:lnTo>
                  <a:close/>
                </a:path>
                <a:path w="1106804" h="1316354">
                  <a:moveTo>
                    <a:pt x="330212" y="112115"/>
                  </a:moveTo>
                  <a:lnTo>
                    <a:pt x="330187" y="111874"/>
                  </a:lnTo>
                  <a:lnTo>
                    <a:pt x="329133" y="112725"/>
                  </a:lnTo>
                  <a:lnTo>
                    <a:pt x="324586" y="116497"/>
                  </a:lnTo>
                  <a:lnTo>
                    <a:pt x="325628" y="116065"/>
                  </a:lnTo>
                  <a:lnTo>
                    <a:pt x="326402" y="116078"/>
                  </a:lnTo>
                  <a:lnTo>
                    <a:pt x="328599" y="114033"/>
                  </a:lnTo>
                  <a:lnTo>
                    <a:pt x="328968" y="113665"/>
                  </a:lnTo>
                  <a:lnTo>
                    <a:pt x="329247" y="113309"/>
                  </a:lnTo>
                  <a:lnTo>
                    <a:pt x="330212" y="112115"/>
                  </a:lnTo>
                  <a:close/>
                </a:path>
                <a:path w="1106804" h="1316354">
                  <a:moveTo>
                    <a:pt x="374700" y="257111"/>
                  </a:moveTo>
                  <a:lnTo>
                    <a:pt x="371487" y="260273"/>
                  </a:lnTo>
                  <a:lnTo>
                    <a:pt x="371335" y="260972"/>
                  </a:lnTo>
                  <a:lnTo>
                    <a:pt x="374586" y="257784"/>
                  </a:lnTo>
                  <a:lnTo>
                    <a:pt x="374700" y="257111"/>
                  </a:lnTo>
                  <a:close/>
                </a:path>
                <a:path w="1106804" h="1316354">
                  <a:moveTo>
                    <a:pt x="375285" y="661517"/>
                  </a:moveTo>
                  <a:lnTo>
                    <a:pt x="373024" y="662139"/>
                  </a:lnTo>
                  <a:lnTo>
                    <a:pt x="372884" y="662533"/>
                  </a:lnTo>
                  <a:lnTo>
                    <a:pt x="373392" y="662635"/>
                  </a:lnTo>
                  <a:lnTo>
                    <a:pt x="374154" y="662432"/>
                  </a:lnTo>
                  <a:lnTo>
                    <a:pt x="374992" y="661936"/>
                  </a:lnTo>
                  <a:lnTo>
                    <a:pt x="375221" y="661784"/>
                  </a:lnTo>
                  <a:lnTo>
                    <a:pt x="375285" y="661517"/>
                  </a:lnTo>
                  <a:close/>
                </a:path>
                <a:path w="1106804" h="1316354">
                  <a:moveTo>
                    <a:pt x="378053" y="115036"/>
                  </a:moveTo>
                  <a:lnTo>
                    <a:pt x="377723" y="114985"/>
                  </a:lnTo>
                  <a:lnTo>
                    <a:pt x="377228" y="114858"/>
                  </a:lnTo>
                  <a:lnTo>
                    <a:pt x="376161" y="115938"/>
                  </a:lnTo>
                  <a:lnTo>
                    <a:pt x="375145" y="117005"/>
                  </a:lnTo>
                  <a:lnTo>
                    <a:pt x="374294" y="118008"/>
                  </a:lnTo>
                  <a:lnTo>
                    <a:pt x="374116" y="118465"/>
                  </a:lnTo>
                  <a:lnTo>
                    <a:pt x="374815" y="118033"/>
                  </a:lnTo>
                  <a:lnTo>
                    <a:pt x="375361" y="117716"/>
                  </a:lnTo>
                  <a:lnTo>
                    <a:pt x="376085" y="117132"/>
                  </a:lnTo>
                  <a:lnTo>
                    <a:pt x="376745" y="116535"/>
                  </a:lnTo>
                  <a:lnTo>
                    <a:pt x="377558" y="115824"/>
                  </a:lnTo>
                  <a:lnTo>
                    <a:pt x="378053" y="115036"/>
                  </a:lnTo>
                  <a:close/>
                </a:path>
                <a:path w="1106804" h="1316354">
                  <a:moveTo>
                    <a:pt x="592950" y="460349"/>
                  </a:moveTo>
                  <a:lnTo>
                    <a:pt x="592213" y="460552"/>
                  </a:lnTo>
                  <a:lnTo>
                    <a:pt x="591375" y="460692"/>
                  </a:lnTo>
                  <a:lnTo>
                    <a:pt x="590105" y="461187"/>
                  </a:lnTo>
                  <a:lnTo>
                    <a:pt x="589686" y="461518"/>
                  </a:lnTo>
                  <a:lnTo>
                    <a:pt x="589203" y="461822"/>
                  </a:lnTo>
                  <a:lnTo>
                    <a:pt x="591426" y="461327"/>
                  </a:lnTo>
                  <a:lnTo>
                    <a:pt x="592950" y="460349"/>
                  </a:lnTo>
                  <a:close/>
                </a:path>
                <a:path w="1106804" h="1316354">
                  <a:moveTo>
                    <a:pt x="621639" y="539445"/>
                  </a:moveTo>
                  <a:lnTo>
                    <a:pt x="620687" y="539534"/>
                  </a:lnTo>
                  <a:lnTo>
                    <a:pt x="620128" y="539508"/>
                  </a:lnTo>
                  <a:lnTo>
                    <a:pt x="618693" y="539902"/>
                  </a:lnTo>
                  <a:lnTo>
                    <a:pt x="617677" y="540308"/>
                  </a:lnTo>
                  <a:lnTo>
                    <a:pt x="616026" y="541108"/>
                  </a:lnTo>
                  <a:lnTo>
                    <a:pt x="616280" y="541312"/>
                  </a:lnTo>
                  <a:lnTo>
                    <a:pt x="617512" y="540956"/>
                  </a:lnTo>
                  <a:lnTo>
                    <a:pt x="618731" y="540600"/>
                  </a:lnTo>
                  <a:lnTo>
                    <a:pt x="620001" y="540054"/>
                  </a:lnTo>
                  <a:lnTo>
                    <a:pt x="621639" y="539445"/>
                  </a:lnTo>
                  <a:close/>
                </a:path>
                <a:path w="1106804" h="1316354">
                  <a:moveTo>
                    <a:pt x="721652" y="474548"/>
                  </a:moveTo>
                  <a:lnTo>
                    <a:pt x="719035" y="475246"/>
                  </a:lnTo>
                  <a:lnTo>
                    <a:pt x="716114" y="475322"/>
                  </a:lnTo>
                  <a:lnTo>
                    <a:pt x="713968" y="476999"/>
                  </a:lnTo>
                  <a:lnTo>
                    <a:pt x="716737" y="476504"/>
                  </a:lnTo>
                  <a:lnTo>
                    <a:pt x="719086" y="475348"/>
                  </a:lnTo>
                  <a:lnTo>
                    <a:pt x="721652" y="474548"/>
                  </a:lnTo>
                  <a:close/>
                </a:path>
                <a:path w="1106804" h="1316354">
                  <a:moveTo>
                    <a:pt x="721855" y="474484"/>
                  </a:moveTo>
                  <a:lnTo>
                    <a:pt x="721652" y="474548"/>
                  </a:lnTo>
                  <a:lnTo>
                    <a:pt x="721855" y="474484"/>
                  </a:lnTo>
                  <a:close/>
                </a:path>
                <a:path w="1106804" h="1316354">
                  <a:moveTo>
                    <a:pt x="722274" y="474408"/>
                  </a:moveTo>
                  <a:lnTo>
                    <a:pt x="722020" y="474395"/>
                  </a:lnTo>
                  <a:lnTo>
                    <a:pt x="721855" y="474484"/>
                  </a:lnTo>
                  <a:lnTo>
                    <a:pt x="722083" y="474472"/>
                  </a:lnTo>
                  <a:lnTo>
                    <a:pt x="722274" y="474408"/>
                  </a:lnTo>
                  <a:close/>
                </a:path>
                <a:path w="1106804" h="1316354">
                  <a:moveTo>
                    <a:pt x="728700" y="463499"/>
                  </a:moveTo>
                  <a:lnTo>
                    <a:pt x="728281" y="463296"/>
                  </a:lnTo>
                  <a:lnTo>
                    <a:pt x="727735" y="463080"/>
                  </a:lnTo>
                  <a:lnTo>
                    <a:pt x="726960" y="462927"/>
                  </a:lnTo>
                  <a:lnTo>
                    <a:pt x="725284" y="463448"/>
                  </a:lnTo>
                  <a:lnTo>
                    <a:pt x="724839" y="463575"/>
                  </a:lnTo>
                  <a:lnTo>
                    <a:pt x="724547" y="464070"/>
                  </a:lnTo>
                  <a:lnTo>
                    <a:pt x="724166" y="464413"/>
                  </a:lnTo>
                  <a:lnTo>
                    <a:pt x="724636" y="464680"/>
                  </a:lnTo>
                  <a:lnTo>
                    <a:pt x="725297" y="464858"/>
                  </a:lnTo>
                  <a:lnTo>
                    <a:pt x="728294" y="463867"/>
                  </a:lnTo>
                  <a:lnTo>
                    <a:pt x="728700" y="463499"/>
                  </a:lnTo>
                  <a:close/>
                </a:path>
                <a:path w="1106804" h="1316354">
                  <a:moveTo>
                    <a:pt x="809586" y="1181811"/>
                  </a:moveTo>
                  <a:lnTo>
                    <a:pt x="809002" y="1182204"/>
                  </a:lnTo>
                  <a:lnTo>
                    <a:pt x="808101" y="1183170"/>
                  </a:lnTo>
                  <a:lnTo>
                    <a:pt x="807504" y="1183932"/>
                  </a:lnTo>
                  <a:lnTo>
                    <a:pt x="806780" y="1184770"/>
                  </a:lnTo>
                  <a:lnTo>
                    <a:pt x="806386" y="1185418"/>
                  </a:lnTo>
                  <a:lnTo>
                    <a:pt x="806069" y="1185951"/>
                  </a:lnTo>
                  <a:lnTo>
                    <a:pt x="806691" y="1185557"/>
                  </a:lnTo>
                  <a:lnTo>
                    <a:pt x="808189" y="1183830"/>
                  </a:lnTo>
                  <a:lnTo>
                    <a:pt x="808926" y="1182979"/>
                  </a:lnTo>
                  <a:lnTo>
                    <a:pt x="809282" y="1182357"/>
                  </a:lnTo>
                  <a:lnTo>
                    <a:pt x="809586" y="1181811"/>
                  </a:lnTo>
                  <a:close/>
                </a:path>
                <a:path w="1106804" h="1316354">
                  <a:moveTo>
                    <a:pt x="896569" y="1298740"/>
                  </a:moveTo>
                  <a:lnTo>
                    <a:pt x="895921" y="1299311"/>
                  </a:lnTo>
                  <a:lnTo>
                    <a:pt x="895235" y="1299857"/>
                  </a:lnTo>
                  <a:lnTo>
                    <a:pt x="894651" y="1300518"/>
                  </a:lnTo>
                  <a:lnTo>
                    <a:pt x="894219" y="1300988"/>
                  </a:lnTo>
                  <a:lnTo>
                    <a:pt x="893533" y="1302131"/>
                  </a:lnTo>
                  <a:lnTo>
                    <a:pt x="894156" y="1302143"/>
                  </a:lnTo>
                  <a:lnTo>
                    <a:pt x="895096" y="1301305"/>
                  </a:lnTo>
                  <a:lnTo>
                    <a:pt x="896150" y="1300073"/>
                  </a:lnTo>
                  <a:lnTo>
                    <a:pt x="896569" y="1298740"/>
                  </a:lnTo>
                  <a:close/>
                </a:path>
                <a:path w="1106804" h="1316354">
                  <a:moveTo>
                    <a:pt x="921512" y="1315605"/>
                  </a:moveTo>
                  <a:lnTo>
                    <a:pt x="921397" y="1315453"/>
                  </a:lnTo>
                  <a:lnTo>
                    <a:pt x="921219" y="1315732"/>
                  </a:lnTo>
                  <a:lnTo>
                    <a:pt x="921156" y="1315859"/>
                  </a:lnTo>
                  <a:lnTo>
                    <a:pt x="921512" y="1315605"/>
                  </a:lnTo>
                  <a:close/>
                </a:path>
                <a:path w="1106804" h="1316354">
                  <a:moveTo>
                    <a:pt x="924394" y="1311287"/>
                  </a:moveTo>
                  <a:lnTo>
                    <a:pt x="923086" y="1311389"/>
                  </a:lnTo>
                  <a:lnTo>
                    <a:pt x="922413" y="1311897"/>
                  </a:lnTo>
                  <a:lnTo>
                    <a:pt x="920026" y="1315021"/>
                  </a:lnTo>
                  <a:lnTo>
                    <a:pt x="921054" y="1314919"/>
                  </a:lnTo>
                  <a:lnTo>
                    <a:pt x="921397" y="1315453"/>
                  </a:lnTo>
                  <a:lnTo>
                    <a:pt x="922489" y="1313700"/>
                  </a:lnTo>
                  <a:lnTo>
                    <a:pt x="924394" y="1311287"/>
                  </a:lnTo>
                  <a:close/>
                </a:path>
                <a:path w="1106804" h="1316354">
                  <a:moveTo>
                    <a:pt x="979614" y="86779"/>
                  </a:moveTo>
                  <a:lnTo>
                    <a:pt x="978738" y="86728"/>
                  </a:lnTo>
                  <a:lnTo>
                    <a:pt x="978319" y="86588"/>
                  </a:lnTo>
                  <a:lnTo>
                    <a:pt x="977265" y="86893"/>
                  </a:lnTo>
                  <a:lnTo>
                    <a:pt x="975944" y="87223"/>
                  </a:lnTo>
                  <a:lnTo>
                    <a:pt x="975296" y="87503"/>
                  </a:lnTo>
                  <a:lnTo>
                    <a:pt x="974382" y="87947"/>
                  </a:lnTo>
                  <a:lnTo>
                    <a:pt x="975042" y="88036"/>
                  </a:lnTo>
                  <a:lnTo>
                    <a:pt x="978001" y="87668"/>
                  </a:lnTo>
                  <a:lnTo>
                    <a:pt x="979322" y="87337"/>
                  </a:lnTo>
                  <a:lnTo>
                    <a:pt x="979614" y="86779"/>
                  </a:lnTo>
                  <a:close/>
                </a:path>
                <a:path w="1106804" h="1316354">
                  <a:moveTo>
                    <a:pt x="1033386" y="365531"/>
                  </a:moveTo>
                  <a:lnTo>
                    <a:pt x="1033233" y="365569"/>
                  </a:lnTo>
                  <a:lnTo>
                    <a:pt x="1025867" y="366966"/>
                  </a:lnTo>
                  <a:lnTo>
                    <a:pt x="1024572" y="367233"/>
                  </a:lnTo>
                  <a:lnTo>
                    <a:pt x="1023708" y="367588"/>
                  </a:lnTo>
                  <a:lnTo>
                    <a:pt x="1024496" y="367792"/>
                  </a:lnTo>
                  <a:lnTo>
                    <a:pt x="1025728" y="367690"/>
                  </a:lnTo>
                  <a:lnTo>
                    <a:pt x="1033386" y="365531"/>
                  </a:lnTo>
                  <a:close/>
                </a:path>
                <a:path w="1106804" h="1316354">
                  <a:moveTo>
                    <a:pt x="1052322" y="433425"/>
                  </a:moveTo>
                  <a:lnTo>
                    <a:pt x="1049159" y="433451"/>
                  </a:lnTo>
                  <a:lnTo>
                    <a:pt x="1046416" y="433628"/>
                  </a:lnTo>
                  <a:lnTo>
                    <a:pt x="1046048" y="434174"/>
                  </a:lnTo>
                  <a:lnTo>
                    <a:pt x="1045794" y="434581"/>
                  </a:lnTo>
                  <a:lnTo>
                    <a:pt x="1047280" y="434632"/>
                  </a:lnTo>
                  <a:lnTo>
                    <a:pt x="1048766" y="434327"/>
                  </a:lnTo>
                  <a:lnTo>
                    <a:pt x="1052322" y="433425"/>
                  </a:lnTo>
                  <a:close/>
                </a:path>
                <a:path w="1106804" h="1316354">
                  <a:moveTo>
                    <a:pt x="1052830" y="433298"/>
                  </a:moveTo>
                  <a:lnTo>
                    <a:pt x="1052664" y="433412"/>
                  </a:lnTo>
                  <a:lnTo>
                    <a:pt x="1052322" y="433425"/>
                  </a:lnTo>
                  <a:lnTo>
                    <a:pt x="1052664" y="433425"/>
                  </a:lnTo>
                  <a:lnTo>
                    <a:pt x="1052830" y="433298"/>
                  </a:lnTo>
                  <a:close/>
                </a:path>
                <a:path w="1106804" h="1316354">
                  <a:moveTo>
                    <a:pt x="1055052" y="477189"/>
                  </a:moveTo>
                  <a:lnTo>
                    <a:pt x="1054658" y="477227"/>
                  </a:lnTo>
                  <a:lnTo>
                    <a:pt x="1054468" y="477266"/>
                  </a:lnTo>
                  <a:lnTo>
                    <a:pt x="1054773" y="477291"/>
                  </a:lnTo>
                  <a:lnTo>
                    <a:pt x="1054963" y="477227"/>
                  </a:lnTo>
                  <a:close/>
                </a:path>
                <a:path w="1106804" h="1316354">
                  <a:moveTo>
                    <a:pt x="1060132" y="476110"/>
                  </a:moveTo>
                  <a:lnTo>
                    <a:pt x="1060005" y="476072"/>
                  </a:lnTo>
                  <a:lnTo>
                    <a:pt x="1059281" y="475792"/>
                  </a:lnTo>
                  <a:lnTo>
                    <a:pt x="1057935" y="476173"/>
                  </a:lnTo>
                  <a:lnTo>
                    <a:pt x="1056843" y="476465"/>
                  </a:lnTo>
                  <a:lnTo>
                    <a:pt x="1056157" y="476669"/>
                  </a:lnTo>
                  <a:lnTo>
                    <a:pt x="1055611" y="476948"/>
                  </a:lnTo>
                  <a:lnTo>
                    <a:pt x="1055052" y="477189"/>
                  </a:lnTo>
                  <a:lnTo>
                    <a:pt x="1057033" y="476948"/>
                  </a:lnTo>
                  <a:lnTo>
                    <a:pt x="1059510" y="476465"/>
                  </a:lnTo>
                  <a:lnTo>
                    <a:pt x="1059738" y="476402"/>
                  </a:lnTo>
                  <a:lnTo>
                    <a:pt x="1060132" y="476110"/>
                  </a:lnTo>
                  <a:close/>
                </a:path>
                <a:path w="1106804" h="1316354">
                  <a:moveTo>
                    <a:pt x="1066330" y="352247"/>
                  </a:moveTo>
                  <a:lnTo>
                    <a:pt x="1064526" y="352044"/>
                  </a:lnTo>
                  <a:lnTo>
                    <a:pt x="1063434" y="352437"/>
                  </a:lnTo>
                  <a:lnTo>
                    <a:pt x="1065174" y="352628"/>
                  </a:lnTo>
                  <a:lnTo>
                    <a:pt x="1066330" y="352247"/>
                  </a:lnTo>
                  <a:close/>
                </a:path>
                <a:path w="1106804" h="1316354">
                  <a:moveTo>
                    <a:pt x="1071219" y="379526"/>
                  </a:moveTo>
                  <a:lnTo>
                    <a:pt x="1071143" y="379361"/>
                  </a:lnTo>
                  <a:lnTo>
                    <a:pt x="1070965" y="379107"/>
                  </a:lnTo>
                  <a:lnTo>
                    <a:pt x="1069987" y="379158"/>
                  </a:lnTo>
                  <a:lnTo>
                    <a:pt x="1068895" y="379476"/>
                  </a:lnTo>
                  <a:lnTo>
                    <a:pt x="1068590" y="379730"/>
                  </a:lnTo>
                  <a:lnTo>
                    <a:pt x="1067828" y="380098"/>
                  </a:lnTo>
                  <a:lnTo>
                    <a:pt x="1068070" y="380199"/>
                  </a:lnTo>
                  <a:lnTo>
                    <a:pt x="1068311" y="380314"/>
                  </a:lnTo>
                  <a:lnTo>
                    <a:pt x="1069517" y="380136"/>
                  </a:lnTo>
                  <a:lnTo>
                    <a:pt x="1070305" y="380098"/>
                  </a:lnTo>
                  <a:lnTo>
                    <a:pt x="1070571" y="379844"/>
                  </a:lnTo>
                  <a:lnTo>
                    <a:pt x="1071219" y="379526"/>
                  </a:lnTo>
                  <a:close/>
                </a:path>
                <a:path w="1106804" h="1316354">
                  <a:moveTo>
                    <a:pt x="1076045" y="352755"/>
                  </a:moveTo>
                  <a:lnTo>
                    <a:pt x="1075397" y="352501"/>
                  </a:lnTo>
                  <a:lnTo>
                    <a:pt x="1074788" y="352501"/>
                  </a:lnTo>
                  <a:lnTo>
                    <a:pt x="1073492" y="352539"/>
                  </a:lnTo>
                  <a:lnTo>
                    <a:pt x="1071994" y="352818"/>
                  </a:lnTo>
                  <a:lnTo>
                    <a:pt x="1071892" y="353263"/>
                  </a:lnTo>
                  <a:lnTo>
                    <a:pt x="1071854" y="353428"/>
                  </a:lnTo>
                  <a:lnTo>
                    <a:pt x="1072883" y="353441"/>
                  </a:lnTo>
                  <a:lnTo>
                    <a:pt x="1073429" y="353529"/>
                  </a:lnTo>
                  <a:lnTo>
                    <a:pt x="1074254" y="353326"/>
                  </a:lnTo>
                  <a:lnTo>
                    <a:pt x="1075499" y="353110"/>
                  </a:lnTo>
                  <a:lnTo>
                    <a:pt x="1076045" y="352755"/>
                  </a:lnTo>
                  <a:close/>
                </a:path>
                <a:path w="1106804" h="1316354">
                  <a:moveTo>
                    <a:pt x="1106766" y="910005"/>
                  </a:moveTo>
                  <a:lnTo>
                    <a:pt x="1103147" y="914209"/>
                  </a:lnTo>
                  <a:lnTo>
                    <a:pt x="1103706" y="914146"/>
                  </a:lnTo>
                  <a:lnTo>
                    <a:pt x="1105395" y="912533"/>
                  </a:lnTo>
                  <a:lnTo>
                    <a:pt x="1106284" y="911364"/>
                  </a:lnTo>
                  <a:lnTo>
                    <a:pt x="1106398" y="911021"/>
                  </a:lnTo>
                  <a:lnTo>
                    <a:pt x="1106766" y="910005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8" name="object 508"/>
            <p:cNvSpPr/>
            <p:nvPr/>
          </p:nvSpPr>
          <p:spPr>
            <a:xfrm>
              <a:off x="11717210" y="8667070"/>
              <a:ext cx="1097915" cy="2115820"/>
            </a:xfrm>
            <a:custGeom>
              <a:avLst/>
              <a:gdLst/>
              <a:ahLst/>
              <a:cxnLst/>
              <a:rect l="l" t="t" r="r" b="b"/>
              <a:pathLst>
                <a:path w="1097915" h="2115820">
                  <a:moveTo>
                    <a:pt x="3949" y="1159979"/>
                  </a:moveTo>
                  <a:lnTo>
                    <a:pt x="3289" y="1159802"/>
                  </a:lnTo>
                  <a:lnTo>
                    <a:pt x="2730" y="1159967"/>
                  </a:lnTo>
                  <a:lnTo>
                    <a:pt x="1143" y="1160411"/>
                  </a:lnTo>
                  <a:lnTo>
                    <a:pt x="0" y="1161084"/>
                  </a:lnTo>
                  <a:lnTo>
                    <a:pt x="88" y="1161516"/>
                  </a:lnTo>
                  <a:lnTo>
                    <a:pt x="114" y="1161669"/>
                  </a:lnTo>
                  <a:lnTo>
                    <a:pt x="1143" y="1161453"/>
                  </a:lnTo>
                  <a:lnTo>
                    <a:pt x="1739" y="1161389"/>
                  </a:lnTo>
                  <a:lnTo>
                    <a:pt x="2451" y="1160983"/>
                  </a:lnTo>
                  <a:lnTo>
                    <a:pt x="3619" y="1160462"/>
                  </a:lnTo>
                  <a:lnTo>
                    <a:pt x="3771" y="1160221"/>
                  </a:lnTo>
                  <a:lnTo>
                    <a:pt x="3949" y="1159979"/>
                  </a:lnTo>
                  <a:close/>
                </a:path>
                <a:path w="1097915" h="2115820">
                  <a:moveTo>
                    <a:pt x="33832" y="1076998"/>
                  </a:moveTo>
                  <a:lnTo>
                    <a:pt x="29362" y="1078623"/>
                  </a:lnTo>
                  <a:lnTo>
                    <a:pt x="29006" y="1078738"/>
                  </a:lnTo>
                  <a:lnTo>
                    <a:pt x="28346" y="1079131"/>
                  </a:lnTo>
                  <a:lnTo>
                    <a:pt x="28219" y="1079271"/>
                  </a:lnTo>
                  <a:lnTo>
                    <a:pt x="27787" y="1079715"/>
                  </a:lnTo>
                  <a:lnTo>
                    <a:pt x="28308" y="1079741"/>
                  </a:lnTo>
                  <a:lnTo>
                    <a:pt x="29451" y="1079195"/>
                  </a:lnTo>
                  <a:lnTo>
                    <a:pt x="33832" y="1076998"/>
                  </a:lnTo>
                  <a:close/>
                </a:path>
                <a:path w="1097915" h="2115820">
                  <a:moveTo>
                    <a:pt x="34772" y="1076528"/>
                  </a:moveTo>
                  <a:lnTo>
                    <a:pt x="33832" y="1076998"/>
                  </a:lnTo>
                  <a:lnTo>
                    <a:pt x="34480" y="1076756"/>
                  </a:lnTo>
                  <a:lnTo>
                    <a:pt x="34772" y="1076528"/>
                  </a:lnTo>
                  <a:close/>
                </a:path>
                <a:path w="1097915" h="2115820">
                  <a:moveTo>
                    <a:pt x="39954" y="1113891"/>
                  </a:moveTo>
                  <a:lnTo>
                    <a:pt x="39814" y="1113878"/>
                  </a:lnTo>
                  <a:lnTo>
                    <a:pt x="39662" y="1113980"/>
                  </a:lnTo>
                  <a:lnTo>
                    <a:pt x="39954" y="1113891"/>
                  </a:lnTo>
                  <a:close/>
                </a:path>
                <a:path w="1097915" h="2115820">
                  <a:moveTo>
                    <a:pt x="42875" y="1111834"/>
                  </a:moveTo>
                  <a:lnTo>
                    <a:pt x="42811" y="1111491"/>
                  </a:lnTo>
                  <a:lnTo>
                    <a:pt x="41757" y="1111656"/>
                  </a:lnTo>
                  <a:lnTo>
                    <a:pt x="41503" y="1111681"/>
                  </a:lnTo>
                  <a:lnTo>
                    <a:pt x="40957" y="1111897"/>
                  </a:lnTo>
                  <a:lnTo>
                    <a:pt x="40576" y="1112075"/>
                  </a:lnTo>
                  <a:lnTo>
                    <a:pt x="38874" y="1112888"/>
                  </a:lnTo>
                  <a:lnTo>
                    <a:pt x="38595" y="1113409"/>
                  </a:lnTo>
                  <a:lnTo>
                    <a:pt x="38773" y="1113739"/>
                  </a:lnTo>
                  <a:lnTo>
                    <a:pt x="38925" y="1113878"/>
                  </a:lnTo>
                  <a:lnTo>
                    <a:pt x="39433" y="1113853"/>
                  </a:lnTo>
                  <a:lnTo>
                    <a:pt x="39814" y="1113866"/>
                  </a:lnTo>
                  <a:lnTo>
                    <a:pt x="40513" y="1113447"/>
                  </a:lnTo>
                  <a:lnTo>
                    <a:pt x="41300" y="1113015"/>
                  </a:lnTo>
                  <a:lnTo>
                    <a:pt x="42875" y="1111834"/>
                  </a:lnTo>
                  <a:close/>
                </a:path>
                <a:path w="1097915" h="2115820">
                  <a:moveTo>
                    <a:pt x="55270" y="1094397"/>
                  </a:moveTo>
                  <a:lnTo>
                    <a:pt x="54483" y="1094384"/>
                  </a:lnTo>
                  <a:lnTo>
                    <a:pt x="53848" y="1094625"/>
                  </a:lnTo>
                  <a:lnTo>
                    <a:pt x="53441" y="1094803"/>
                  </a:lnTo>
                  <a:lnTo>
                    <a:pt x="52463" y="1095184"/>
                  </a:lnTo>
                  <a:lnTo>
                    <a:pt x="50457" y="1096111"/>
                  </a:lnTo>
                  <a:lnTo>
                    <a:pt x="50279" y="1096098"/>
                  </a:lnTo>
                  <a:lnTo>
                    <a:pt x="49936" y="1096327"/>
                  </a:lnTo>
                  <a:lnTo>
                    <a:pt x="50101" y="1096251"/>
                  </a:lnTo>
                  <a:lnTo>
                    <a:pt x="50279" y="1096187"/>
                  </a:lnTo>
                  <a:lnTo>
                    <a:pt x="50444" y="1096124"/>
                  </a:lnTo>
                  <a:lnTo>
                    <a:pt x="50977" y="1096200"/>
                  </a:lnTo>
                  <a:lnTo>
                    <a:pt x="51358" y="1096378"/>
                  </a:lnTo>
                  <a:lnTo>
                    <a:pt x="52158" y="1096251"/>
                  </a:lnTo>
                  <a:lnTo>
                    <a:pt x="53251" y="1096048"/>
                  </a:lnTo>
                  <a:lnTo>
                    <a:pt x="54711" y="1095336"/>
                  </a:lnTo>
                  <a:lnTo>
                    <a:pt x="55270" y="1094397"/>
                  </a:lnTo>
                  <a:close/>
                </a:path>
                <a:path w="1097915" h="2115820">
                  <a:moveTo>
                    <a:pt x="60020" y="1143965"/>
                  </a:moveTo>
                  <a:lnTo>
                    <a:pt x="59448" y="1144041"/>
                  </a:lnTo>
                  <a:lnTo>
                    <a:pt x="58978" y="1143990"/>
                  </a:lnTo>
                  <a:lnTo>
                    <a:pt x="58204" y="1144270"/>
                  </a:lnTo>
                  <a:lnTo>
                    <a:pt x="56692" y="1144803"/>
                  </a:lnTo>
                  <a:lnTo>
                    <a:pt x="55575" y="1145501"/>
                  </a:lnTo>
                  <a:lnTo>
                    <a:pt x="55829" y="1145882"/>
                  </a:lnTo>
                  <a:lnTo>
                    <a:pt x="55892" y="1146009"/>
                  </a:lnTo>
                  <a:lnTo>
                    <a:pt x="57188" y="1145501"/>
                  </a:lnTo>
                  <a:lnTo>
                    <a:pt x="57861" y="1145298"/>
                  </a:lnTo>
                  <a:lnTo>
                    <a:pt x="60020" y="1143965"/>
                  </a:lnTo>
                  <a:close/>
                </a:path>
                <a:path w="1097915" h="2115820">
                  <a:moveTo>
                    <a:pt x="154216" y="1038606"/>
                  </a:moveTo>
                  <a:lnTo>
                    <a:pt x="153873" y="1038771"/>
                  </a:lnTo>
                  <a:lnTo>
                    <a:pt x="154089" y="1038707"/>
                  </a:lnTo>
                  <a:lnTo>
                    <a:pt x="154216" y="1038606"/>
                  </a:lnTo>
                  <a:close/>
                </a:path>
                <a:path w="1097915" h="2115820">
                  <a:moveTo>
                    <a:pt x="156908" y="995159"/>
                  </a:moveTo>
                  <a:lnTo>
                    <a:pt x="156718" y="995172"/>
                  </a:lnTo>
                  <a:lnTo>
                    <a:pt x="156502" y="995324"/>
                  </a:lnTo>
                  <a:lnTo>
                    <a:pt x="156654" y="995248"/>
                  </a:lnTo>
                  <a:lnTo>
                    <a:pt x="156781" y="995235"/>
                  </a:lnTo>
                  <a:lnTo>
                    <a:pt x="156908" y="995159"/>
                  </a:lnTo>
                  <a:close/>
                </a:path>
                <a:path w="1097915" h="2115820">
                  <a:moveTo>
                    <a:pt x="157251" y="1038199"/>
                  </a:moveTo>
                  <a:lnTo>
                    <a:pt x="157060" y="1037971"/>
                  </a:lnTo>
                  <a:lnTo>
                    <a:pt x="156743" y="1037691"/>
                  </a:lnTo>
                  <a:lnTo>
                    <a:pt x="155448" y="1038174"/>
                  </a:lnTo>
                  <a:lnTo>
                    <a:pt x="154203" y="1038656"/>
                  </a:lnTo>
                  <a:lnTo>
                    <a:pt x="154089" y="1039075"/>
                  </a:lnTo>
                  <a:lnTo>
                    <a:pt x="154089" y="1039444"/>
                  </a:lnTo>
                  <a:lnTo>
                    <a:pt x="155371" y="1039075"/>
                  </a:lnTo>
                  <a:lnTo>
                    <a:pt x="156337" y="1038809"/>
                  </a:lnTo>
                  <a:lnTo>
                    <a:pt x="157251" y="1038199"/>
                  </a:lnTo>
                  <a:close/>
                </a:path>
                <a:path w="1097915" h="2115820">
                  <a:moveTo>
                    <a:pt x="163449" y="993038"/>
                  </a:moveTo>
                  <a:lnTo>
                    <a:pt x="162648" y="993013"/>
                  </a:lnTo>
                  <a:lnTo>
                    <a:pt x="160058" y="993609"/>
                  </a:lnTo>
                  <a:lnTo>
                    <a:pt x="158470" y="994308"/>
                  </a:lnTo>
                  <a:lnTo>
                    <a:pt x="156921" y="995159"/>
                  </a:lnTo>
                  <a:lnTo>
                    <a:pt x="157353" y="995476"/>
                  </a:lnTo>
                  <a:lnTo>
                    <a:pt x="158724" y="995172"/>
                  </a:lnTo>
                  <a:lnTo>
                    <a:pt x="160083" y="994829"/>
                  </a:lnTo>
                  <a:lnTo>
                    <a:pt x="160693" y="994676"/>
                  </a:lnTo>
                  <a:lnTo>
                    <a:pt x="162052" y="994130"/>
                  </a:lnTo>
                  <a:lnTo>
                    <a:pt x="163449" y="993038"/>
                  </a:lnTo>
                  <a:close/>
                </a:path>
                <a:path w="1097915" h="2115820">
                  <a:moveTo>
                    <a:pt x="237464" y="359117"/>
                  </a:moveTo>
                  <a:lnTo>
                    <a:pt x="233578" y="362318"/>
                  </a:lnTo>
                  <a:lnTo>
                    <a:pt x="234467" y="361721"/>
                  </a:lnTo>
                  <a:lnTo>
                    <a:pt x="235331" y="361302"/>
                  </a:lnTo>
                  <a:lnTo>
                    <a:pt x="237058" y="359892"/>
                  </a:lnTo>
                  <a:lnTo>
                    <a:pt x="237464" y="359117"/>
                  </a:lnTo>
                  <a:close/>
                </a:path>
                <a:path w="1097915" h="2115820">
                  <a:moveTo>
                    <a:pt x="257073" y="88"/>
                  </a:moveTo>
                  <a:lnTo>
                    <a:pt x="256933" y="0"/>
                  </a:lnTo>
                  <a:lnTo>
                    <a:pt x="256197" y="558"/>
                  </a:lnTo>
                  <a:lnTo>
                    <a:pt x="255778" y="1143"/>
                  </a:lnTo>
                  <a:lnTo>
                    <a:pt x="255193" y="1841"/>
                  </a:lnTo>
                  <a:lnTo>
                    <a:pt x="255041" y="2209"/>
                  </a:lnTo>
                  <a:lnTo>
                    <a:pt x="254838" y="2768"/>
                  </a:lnTo>
                  <a:lnTo>
                    <a:pt x="255320" y="2514"/>
                  </a:lnTo>
                  <a:lnTo>
                    <a:pt x="256032" y="1752"/>
                  </a:lnTo>
                  <a:lnTo>
                    <a:pt x="256260" y="1498"/>
                  </a:lnTo>
                  <a:lnTo>
                    <a:pt x="256438" y="1155"/>
                  </a:lnTo>
                  <a:lnTo>
                    <a:pt x="257073" y="88"/>
                  </a:lnTo>
                  <a:close/>
                </a:path>
                <a:path w="1097915" h="2115820">
                  <a:moveTo>
                    <a:pt x="288366" y="318046"/>
                  </a:moveTo>
                  <a:lnTo>
                    <a:pt x="287756" y="318350"/>
                  </a:lnTo>
                  <a:lnTo>
                    <a:pt x="287312" y="318554"/>
                  </a:lnTo>
                  <a:lnTo>
                    <a:pt x="286664" y="318960"/>
                  </a:lnTo>
                  <a:lnTo>
                    <a:pt x="285851" y="319684"/>
                  </a:lnTo>
                  <a:lnTo>
                    <a:pt x="285508" y="320370"/>
                  </a:lnTo>
                  <a:lnTo>
                    <a:pt x="285026" y="321106"/>
                  </a:lnTo>
                  <a:lnTo>
                    <a:pt x="285915" y="320471"/>
                  </a:lnTo>
                  <a:lnTo>
                    <a:pt x="286766" y="320014"/>
                  </a:lnTo>
                  <a:lnTo>
                    <a:pt x="288264" y="318617"/>
                  </a:lnTo>
                  <a:lnTo>
                    <a:pt x="288366" y="318046"/>
                  </a:lnTo>
                  <a:close/>
                </a:path>
                <a:path w="1097915" h="2115820">
                  <a:moveTo>
                    <a:pt x="324383" y="370382"/>
                  </a:moveTo>
                  <a:lnTo>
                    <a:pt x="324027" y="370497"/>
                  </a:lnTo>
                  <a:lnTo>
                    <a:pt x="323672" y="370408"/>
                  </a:lnTo>
                  <a:lnTo>
                    <a:pt x="321881" y="372071"/>
                  </a:lnTo>
                  <a:lnTo>
                    <a:pt x="320929" y="373367"/>
                  </a:lnTo>
                  <a:lnTo>
                    <a:pt x="320598" y="374396"/>
                  </a:lnTo>
                  <a:lnTo>
                    <a:pt x="320408" y="374916"/>
                  </a:lnTo>
                  <a:lnTo>
                    <a:pt x="320789" y="374827"/>
                  </a:lnTo>
                  <a:lnTo>
                    <a:pt x="321652" y="374002"/>
                  </a:lnTo>
                  <a:lnTo>
                    <a:pt x="323113" y="372643"/>
                  </a:lnTo>
                  <a:lnTo>
                    <a:pt x="324091" y="371386"/>
                  </a:lnTo>
                  <a:lnTo>
                    <a:pt x="324383" y="370382"/>
                  </a:lnTo>
                  <a:close/>
                </a:path>
                <a:path w="1097915" h="2115820">
                  <a:moveTo>
                    <a:pt x="360210" y="436664"/>
                  </a:moveTo>
                  <a:lnTo>
                    <a:pt x="358863" y="437286"/>
                  </a:lnTo>
                  <a:lnTo>
                    <a:pt x="358038" y="438010"/>
                  </a:lnTo>
                  <a:lnTo>
                    <a:pt x="357416" y="438810"/>
                  </a:lnTo>
                  <a:lnTo>
                    <a:pt x="357593" y="439013"/>
                  </a:lnTo>
                  <a:lnTo>
                    <a:pt x="357720" y="439153"/>
                  </a:lnTo>
                  <a:lnTo>
                    <a:pt x="358355" y="438912"/>
                  </a:lnTo>
                  <a:lnTo>
                    <a:pt x="358838" y="438480"/>
                  </a:lnTo>
                  <a:lnTo>
                    <a:pt x="359244" y="438150"/>
                  </a:lnTo>
                  <a:lnTo>
                    <a:pt x="359740" y="437324"/>
                  </a:lnTo>
                  <a:lnTo>
                    <a:pt x="360210" y="436664"/>
                  </a:lnTo>
                  <a:close/>
                </a:path>
                <a:path w="1097915" h="2115820">
                  <a:moveTo>
                    <a:pt x="364667" y="391007"/>
                  </a:moveTo>
                  <a:lnTo>
                    <a:pt x="364477" y="390994"/>
                  </a:lnTo>
                  <a:lnTo>
                    <a:pt x="363982" y="390956"/>
                  </a:lnTo>
                  <a:lnTo>
                    <a:pt x="362953" y="391604"/>
                  </a:lnTo>
                  <a:lnTo>
                    <a:pt x="361810" y="392874"/>
                  </a:lnTo>
                  <a:lnTo>
                    <a:pt x="361454" y="393293"/>
                  </a:lnTo>
                  <a:lnTo>
                    <a:pt x="361442" y="393827"/>
                  </a:lnTo>
                  <a:lnTo>
                    <a:pt x="361226" y="394347"/>
                  </a:lnTo>
                  <a:lnTo>
                    <a:pt x="361810" y="394347"/>
                  </a:lnTo>
                  <a:lnTo>
                    <a:pt x="362534" y="394042"/>
                  </a:lnTo>
                  <a:lnTo>
                    <a:pt x="363728" y="392544"/>
                  </a:lnTo>
                  <a:lnTo>
                    <a:pt x="364185" y="391985"/>
                  </a:lnTo>
                  <a:lnTo>
                    <a:pt x="364667" y="391007"/>
                  </a:lnTo>
                  <a:close/>
                </a:path>
                <a:path w="1097915" h="2115820">
                  <a:moveTo>
                    <a:pt x="388594" y="349732"/>
                  </a:moveTo>
                  <a:lnTo>
                    <a:pt x="388404" y="349859"/>
                  </a:lnTo>
                  <a:lnTo>
                    <a:pt x="388594" y="349732"/>
                  </a:lnTo>
                  <a:close/>
                </a:path>
                <a:path w="1097915" h="2115820">
                  <a:moveTo>
                    <a:pt x="389178" y="349999"/>
                  </a:moveTo>
                  <a:lnTo>
                    <a:pt x="389140" y="349618"/>
                  </a:lnTo>
                  <a:lnTo>
                    <a:pt x="388442" y="349897"/>
                  </a:lnTo>
                  <a:lnTo>
                    <a:pt x="386727" y="351726"/>
                  </a:lnTo>
                  <a:lnTo>
                    <a:pt x="385787" y="352856"/>
                  </a:lnTo>
                  <a:lnTo>
                    <a:pt x="385241" y="353809"/>
                  </a:lnTo>
                  <a:lnTo>
                    <a:pt x="386130" y="353428"/>
                  </a:lnTo>
                  <a:lnTo>
                    <a:pt x="386905" y="353072"/>
                  </a:lnTo>
                  <a:lnTo>
                    <a:pt x="388010" y="351980"/>
                  </a:lnTo>
                  <a:lnTo>
                    <a:pt x="389178" y="349999"/>
                  </a:lnTo>
                  <a:close/>
                </a:path>
                <a:path w="1097915" h="2115820">
                  <a:moveTo>
                    <a:pt x="392430" y="872731"/>
                  </a:moveTo>
                  <a:lnTo>
                    <a:pt x="391871" y="872515"/>
                  </a:lnTo>
                  <a:lnTo>
                    <a:pt x="390626" y="872744"/>
                  </a:lnTo>
                  <a:lnTo>
                    <a:pt x="389191" y="872985"/>
                  </a:lnTo>
                  <a:lnTo>
                    <a:pt x="387997" y="873658"/>
                  </a:lnTo>
                  <a:lnTo>
                    <a:pt x="387934" y="874445"/>
                  </a:lnTo>
                  <a:lnTo>
                    <a:pt x="388658" y="874534"/>
                  </a:lnTo>
                  <a:lnTo>
                    <a:pt x="389115" y="874737"/>
                  </a:lnTo>
                  <a:lnTo>
                    <a:pt x="390182" y="874166"/>
                  </a:lnTo>
                  <a:lnTo>
                    <a:pt x="391185" y="873734"/>
                  </a:lnTo>
                  <a:lnTo>
                    <a:pt x="391617" y="873404"/>
                  </a:lnTo>
                  <a:lnTo>
                    <a:pt x="392430" y="872731"/>
                  </a:lnTo>
                  <a:close/>
                </a:path>
                <a:path w="1097915" h="2115820">
                  <a:moveTo>
                    <a:pt x="396544" y="437934"/>
                  </a:moveTo>
                  <a:lnTo>
                    <a:pt x="393103" y="441286"/>
                  </a:lnTo>
                  <a:lnTo>
                    <a:pt x="393750" y="440880"/>
                  </a:lnTo>
                  <a:lnTo>
                    <a:pt x="394220" y="440575"/>
                  </a:lnTo>
                  <a:lnTo>
                    <a:pt x="394931" y="439864"/>
                  </a:lnTo>
                  <a:lnTo>
                    <a:pt x="395554" y="439318"/>
                  </a:lnTo>
                  <a:lnTo>
                    <a:pt x="396252" y="438518"/>
                  </a:lnTo>
                  <a:lnTo>
                    <a:pt x="396544" y="437934"/>
                  </a:lnTo>
                  <a:close/>
                </a:path>
                <a:path w="1097915" h="2115820">
                  <a:moveTo>
                    <a:pt x="402805" y="300215"/>
                  </a:moveTo>
                  <a:lnTo>
                    <a:pt x="402742" y="300037"/>
                  </a:lnTo>
                  <a:lnTo>
                    <a:pt x="402653" y="299885"/>
                  </a:lnTo>
                  <a:lnTo>
                    <a:pt x="401751" y="300583"/>
                  </a:lnTo>
                  <a:lnTo>
                    <a:pt x="401218" y="300875"/>
                  </a:lnTo>
                  <a:lnTo>
                    <a:pt x="400392" y="302488"/>
                  </a:lnTo>
                  <a:lnTo>
                    <a:pt x="401764" y="301764"/>
                  </a:lnTo>
                  <a:lnTo>
                    <a:pt x="402132" y="301155"/>
                  </a:lnTo>
                  <a:lnTo>
                    <a:pt x="402805" y="300215"/>
                  </a:lnTo>
                  <a:close/>
                </a:path>
                <a:path w="1097915" h="2115820">
                  <a:moveTo>
                    <a:pt x="408622" y="966495"/>
                  </a:moveTo>
                  <a:lnTo>
                    <a:pt x="406844" y="966762"/>
                  </a:lnTo>
                  <a:lnTo>
                    <a:pt x="406285" y="967244"/>
                  </a:lnTo>
                  <a:lnTo>
                    <a:pt x="408038" y="966990"/>
                  </a:lnTo>
                  <a:lnTo>
                    <a:pt x="408622" y="966495"/>
                  </a:lnTo>
                  <a:close/>
                </a:path>
                <a:path w="1097915" h="2115820">
                  <a:moveTo>
                    <a:pt x="419900" y="274942"/>
                  </a:moveTo>
                  <a:lnTo>
                    <a:pt x="419608" y="275259"/>
                  </a:lnTo>
                  <a:lnTo>
                    <a:pt x="419773" y="275132"/>
                  </a:lnTo>
                  <a:lnTo>
                    <a:pt x="419900" y="274942"/>
                  </a:lnTo>
                  <a:close/>
                </a:path>
                <a:path w="1097915" h="2115820">
                  <a:moveTo>
                    <a:pt x="420293" y="284187"/>
                  </a:moveTo>
                  <a:lnTo>
                    <a:pt x="419658" y="284187"/>
                  </a:lnTo>
                  <a:lnTo>
                    <a:pt x="418541" y="284975"/>
                  </a:lnTo>
                  <a:lnTo>
                    <a:pt x="416725" y="286512"/>
                  </a:lnTo>
                  <a:lnTo>
                    <a:pt x="415747" y="287464"/>
                  </a:lnTo>
                  <a:lnTo>
                    <a:pt x="415556" y="287832"/>
                  </a:lnTo>
                  <a:lnTo>
                    <a:pt x="414959" y="288975"/>
                  </a:lnTo>
                  <a:lnTo>
                    <a:pt x="415861" y="288467"/>
                  </a:lnTo>
                  <a:lnTo>
                    <a:pt x="416864" y="287680"/>
                  </a:lnTo>
                  <a:lnTo>
                    <a:pt x="418058" y="286753"/>
                  </a:lnTo>
                  <a:lnTo>
                    <a:pt x="419239" y="285521"/>
                  </a:lnTo>
                  <a:lnTo>
                    <a:pt x="420293" y="284187"/>
                  </a:lnTo>
                  <a:close/>
                </a:path>
                <a:path w="1097915" h="2115820">
                  <a:moveTo>
                    <a:pt x="420649" y="283832"/>
                  </a:moveTo>
                  <a:lnTo>
                    <a:pt x="420535" y="283972"/>
                  </a:lnTo>
                  <a:lnTo>
                    <a:pt x="420395" y="284048"/>
                  </a:lnTo>
                  <a:lnTo>
                    <a:pt x="420293" y="284187"/>
                  </a:lnTo>
                  <a:lnTo>
                    <a:pt x="420458" y="284099"/>
                  </a:lnTo>
                  <a:lnTo>
                    <a:pt x="420649" y="283832"/>
                  </a:lnTo>
                  <a:close/>
                </a:path>
                <a:path w="1097915" h="2115820">
                  <a:moveTo>
                    <a:pt x="423062" y="275031"/>
                  </a:moveTo>
                  <a:lnTo>
                    <a:pt x="422935" y="275094"/>
                  </a:lnTo>
                  <a:lnTo>
                    <a:pt x="422884" y="275285"/>
                  </a:lnTo>
                  <a:lnTo>
                    <a:pt x="422821" y="275412"/>
                  </a:lnTo>
                  <a:lnTo>
                    <a:pt x="423062" y="275031"/>
                  </a:lnTo>
                  <a:close/>
                </a:path>
                <a:path w="1097915" h="2115820">
                  <a:moveTo>
                    <a:pt x="423710" y="271741"/>
                  </a:moveTo>
                  <a:lnTo>
                    <a:pt x="419887" y="275031"/>
                  </a:lnTo>
                  <a:lnTo>
                    <a:pt x="419608" y="276580"/>
                  </a:lnTo>
                  <a:lnTo>
                    <a:pt x="420662" y="276542"/>
                  </a:lnTo>
                  <a:lnTo>
                    <a:pt x="422922" y="275094"/>
                  </a:lnTo>
                  <a:lnTo>
                    <a:pt x="423659" y="273024"/>
                  </a:lnTo>
                  <a:lnTo>
                    <a:pt x="423710" y="271741"/>
                  </a:lnTo>
                  <a:close/>
                </a:path>
                <a:path w="1097915" h="2115820">
                  <a:moveTo>
                    <a:pt x="427939" y="352958"/>
                  </a:moveTo>
                  <a:lnTo>
                    <a:pt x="426250" y="354393"/>
                  </a:lnTo>
                  <a:lnTo>
                    <a:pt x="426072" y="354545"/>
                  </a:lnTo>
                  <a:lnTo>
                    <a:pt x="425831" y="354914"/>
                  </a:lnTo>
                  <a:lnTo>
                    <a:pt x="425653" y="355168"/>
                  </a:lnTo>
                  <a:lnTo>
                    <a:pt x="427596" y="353529"/>
                  </a:lnTo>
                  <a:lnTo>
                    <a:pt x="427774" y="353187"/>
                  </a:lnTo>
                  <a:lnTo>
                    <a:pt x="427939" y="352958"/>
                  </a:lnTo>
                  <a:close/>
                </a:path>
                <a:path w="1097915" h="2115820">
                  <a:moveTo>
                    <a:pt x="430022" y="2113584"/>
                  </a:moveTo>
                  <a:lnTo>
                    <a:pt x="429996" y="2113153"/>
                  </a:lnTo>
                  <a:lnTo>
                    <a:pt x="429501" y="2113496"/>
                  </a:lnTo>
                  <a:lnTo>
                    <a:pt x="428929" y="2113750"/>
                  </a:lnTo>
                  <a:lnTo>
                    <a:pt x="428485" y="2114232"/>
                  </a:lnTo>
                  <a:lnTo>
                    <a:pt x="427774" y="2115020"/>
                  </a:lnTo>
                  <a:lnTo>
                    <a:pt x="427710" y="2115502"/>
                  </a:lnTo>
                  <a:lnTo>
                    <a:pt x="428383" y="2115070"/>
                  </a:lnTo>
                  <a:lnTo>
                    <a:pt x="428815" y="2114791"/>
                  </a:lnTo>
                  <a:lnTo>
                    <a:pt x="429475" y="2114092"/>
                  </a:lnTo>
                  <a:lnTo>
                    <a:pt x="430022" y="2113584"/>
                  </a:lnTo>
                  <a:close/>
                </a:path>
                <a:path w="1097915" h="2115820">
                  <a:moveTo>
                    <a:pt x="444385" y="1976843"/>
                  </a:moveTo>
                  <a:lnTo>
                    <a:pt x="444004" y="1976589"/>
                  </a:lnTo>
                  <a:lnTo>
                    <a:pt x="443852" y="1976488"/>
                  </a:lnTo>
                  <a:lnTo>
                    <a:pt x="442937" y="1977148"/>
                  </a:lnTo>
                  <a:lnTo>
                    <a:pt x="442036" y="1978063"/>
                  </a:lnTo>
                  <a:lnTo>
                    <a:pt x="441667" y="1978875"/>
                  </a:lnTo>
                  <a:lnTo>
                    <a:pt x="441312" y="1979460"/>
                  </a:lnTo>
                  <a:lnTo>
                    <a:pt x="441693" y="1979345"/>
                  </a:lnTo>
                  <a:lnTo>
                    <a:pt x="442023" y="1979498"/>
                  </a:lnTo>
                  <a:lnTo>
                    <a:pt x="442442" y="1979117"/>
                  </a:lnTo>
                  <a:lnTo>
                    <a:pt x="443699" y="1977974"/>
                  </a:lnTo>
                  <a:lnTo>
                    <a:pt x="444385" y="1976843"/>
                  </a:lnTo>
                  <a:close/>
                </a:path>
                <a:path w="1097915" h="2115820">
                  <a:moveTo>
                    <a:pt x="485952" y="1962835"/>
                  </a:moveTo>
                  <a:lnTo>
                    <a:pt x="484416" y="1963775"/>
                  </a:lnTo>
                  <a:lnTo>
                    <a:pt x="483997" y="1964410"/>
                  </a:lnTo>
                  <a:lnTo>
                    <a:pt x="483755" y="1964728"/>
                  </a:lnTo>
                  <a:lnTo>
                    <a:pt x="485317" y="1963750"/>
                  </a:lnTo>
                  <a:lnTo>
                    <a:pt x="485736" y="1963140"/>
                  </a:lnTo>
                  <a:lnTo>
                    <a:pt x="485952" y="1962835"/>
                  </a:lnTo>
                  <a:close/>
                </a:path>
                <a:path w="1097915" h="2115820">
                  <a:moveTo>
                    <a:pt x="511606" y="2088311"/>
                  </a:moveTo>
                  <a:lnTo>
                    <a:pt x="511403" y="2088375"/>
                  </a:lnTo>
                  <a:lnTo>
                    <a:pt x="511238" y="2088311"/>
                  </a:lnTo>
                  <a:lnTo>
                    <a:pt x="511022" y="2088515"/>
                  </a:lnTo>
                  <a:lnTo>
                    <a:pt x="510171" y="2089289"/>
                  </a:lnTo>
                  <a:lnTo>
                    <a:pt x="509663" y="2090013"/>
                  </a:lnTo>
                  <a:lnTo>
                    <a:pt x="509727" y="2090356"/>
                  </a:lnTo>
                  <a:lnTo>
                    <a:pt x="510108" y="2090318"/>
                  </a:lnTo>
                  <a:lnTo>
                    <a:pt x="510374" y="2090102"/>
                  </a:lnTo>
                  <a:lnTo>
                    <a:pt x="511162" y="2089442"/>
                  </a:lnTo>
                  <a:lnTo>
                    <a:pt x="511594" y="2088781"/>
                  </a:lnTo>
                  <a:lnTo>
                    <a:pt x="511606" y="2088311"/>
                  </a:lnTo>
                  <a:close/>
                </a:path>
                <a:path w="1097915" h="2115820">
                  <a:moveTo>
                    <a:pt x="517309" y="478574"/>
                  </a:moveTo>
                  <a:lnTo>
                    <a:pt x="516432" y="479247"/>
                  </a:lnTo>
                  <a:lnTo>
                    <a:pt x="515950" y="479564"/>
                  </a:lnTo>
                  <a:lnTo>
                    <a:pt x="514388" y="481482"/>
                  </a:lnTo>
                  <a:lnTo>
                    <a:pt x="514756" y="481368"/>
                  </a:lnTo>
                  <a:lnTo>
                    <a:pt x="515061" y="481444"/>
                  </a:lnTo>
                  <a:lnTo>
                    <a:pt x="516661" y="480187"/>
                  </a:lnTo>
                  <a:lnTo>
                    <a:pt x="517283" y="479259"/>
                  </a:lnTo>
                  <a:lnTo>
                    <a:pt x="517309" y="478688"/>
                  </a:lnTo>
                  <a:close/>
                </a:path>
                <a:path w="1097915" h="2115820">
                  <a:moveTo>
                    <a:pt x="528967" y="1954364"/>
                  </a:moveTo>
                  <a:lnTo>
                    <a:pt x="528828" y="1954123"/>
                  </a:lnTo>
                  <a:lnTo>
                    <a:pt x="526999" y="1955965"/>
                  </a:lnTo>
                  <a:lnTo>
                    <a:pt x="526173" y="1957070"/>
                  </a:lnTo>
                  <a:lnTo>
                    <a:pt x="525348" y="1958073"/>
                  </a:lnTo>
                  <a:lnTo>
                    <a:pt x="525462" y="1958390"/>
                  </a:lnTo>
                  <a:lnTo>
                    <a:pt x="528027" y="1955495"/>
                  </a:lnTo>
                  <a:lnTo>
                    <a:pt x="528967" y="1954364"/>
                  </a:lnTo>
                  <a:close/>
                </a:path>
                <a:path w="1097915" h="2115820">
                  <a:moveTo>
                    <a:pt x="531723" y="2062568"/>
                  </a:moveTo>
                  <a:lnTo>
                    <a:pt x="530136" y="2063965"/>
                  </a:lnTo>
                  <a:lnTo>
                    <a:pt x="529640" y="2064664"/>
                  </a:lnTo>
                  <a:lnTo>
                    <a:pt x="528777" y="2065705"/>
                  </a:lnTo>
                  <a:lnTo>
                    <a:pt x="528713" y="2066010"/>
                  </a:lnTo>
                  <a:lnTo>
                    <a:pt x="528650" y="2066404"/>
                  </a:lnTo>
                  <a:lnTo>
                    <a:pt x="529450" y="2065731"/>
                  </a:lnTo>
                  <a:lnTo>
                    <a:pt x="530199" y="2064715"/>
                  </a:lnTo>
                  <a:lnTo>
                    <a:pt x="531723" y="2062568"/>
                  </a:lnTo>
                  <a:close/>
                </a:path>
                <a:path w="1097915" h="2115820">
                  <a:moveTo>
                    <a:pt x="554469" y="612559"/>
                  </a:moveTo>
                  <a:lnTo>
                    <a:pt x="554380" y="612355"/>
                  </a:lnTo>
                  <a:lnTo>
                    <a:pt x="554304" y="611974"/>
                  </a:lnTo>
                  <a:lnTo>
                    <a:pt x="553605" y="612584"/>
                  </a:lnTo>
                  <a:lnTo>
                    <a:pt x="552767" y="613752"/>
                  </a:lnTo>
                  <a:lnTo>
                    <a:pt x="552513" y="614222"/>
                  </a:lnTo>
                  <a:lnTo>
                    <a:pt x="551865" y="615124"/>
                  </a:lnTo>
                  <a:lnTo>
                    <a:pt x="551954" y="615670"/>
                  </a:lnTo>
                  <a:lnTo>
                    <a:pt x="552843" y="614921"/>
                  </a:lnTo>
                  <a:lnTo>
                    <a:pt x="553935" y="613384"/>
                  </a:lnTo>
                  <a:lnTo>
                    <a:pt x="554469" y="612559"/>
                  </a:lnTo>
                  <a:close/>
                </a:path>
                <a:path w="1097915" h="2115820">
                  <a:moveTo>
                    <a:pt x="556564" y="1994471"/>
                  </a:moveTo>
                  <a:lnTo>
                    <a:pt x="556412" y="1994623"/>
                  </a:lnTo>
                  <a:lnTo>
                    <a:pt x="556564" y="1994535"/>
                  </a:lnTo>
                  <a:close/>
                </a:path>
                <a:path w="1097915" h="2115820">
                  <a:moveTo>
                    <a:pt x="557415" y="89547"/>
                  </a:moveTo>
                  <a:lnTo>
                    <a:pt x="556590" y="90322"/>
                  </a:lnTo>
                  <a:lnTo>
                    <a:pt x="556514" y="90449"/>
                  </a:lnTo>
                  <a:lnTo>
                    <a:pt x="557415" y="89547"/>
                  </a:lnTo>
                  <a:close/>
                </a:path>
                <a:path w="1097915" h="2115820">
                  <a:moveTo>
                    <a:pt x="559968" y="1990305"/>
                  </a:moveTo>
                  <a:lnTo>
                    <a:pt x="559803" y="1990204"/>
                  </a:lnTo>
                  <a:lnTo>
                    <a:pt x="559371" y="1989988"/>
                  </a:lnTo>
                  <a:lnTo>
                    <a:pt x="558330" y="1991220"/>
                  </a:lnTo>
                  <a:lnTo>
                    <a:pt x="557504" y="1992287"/>
                  </a:lnTo>
                  <a:lnTo>
                    <a:pt x="556653" y="1993404"/>
                  </a:lnTo>
                  <a:lnTo>
                    <a:pt x="556247" y="1994230"/>
                  </a:lnTo>
                  <a:lnTo>
                    <a:pt x="556564" y="1994471"/>
                  </a:lnTo>
                  <a:lnTo>
                    <a:pt x="557428" y="1993582"/>
                  </a:lnTo>
                  <a:lnTo>
                    <a:pt x="558355" y="1992693"/>
                  </a:lnTo>
                  <a:lnTo>
                    <a:pt x="559523" y="1991296"/>
                  </a:lnTo>
                  <a:lnTo>
                    <a:pt x="559968" y="1990305"/>
                  </a:lnTo>
                  <a:close/>
                </a:path>
                <a:path w="1097915" h="2115820">
                  <a:moveTo>
                    <a:pt x="565873" y="68618"/>
                  </a:moveTo>
                  <a:lnTo>
                    <a:pt x="565404" y="68440"/>
                  </a:lnTo>
                  <a:lnTo>
                    <a:pt x="564629" y="68834"/>
                  </a:lnTo>
                  <a:lnTo>
                    <a:pt x="563549" y="69951"/>
                  </a:lnTo>
                  <a:lnTo>
                    <a:pt x="563257" y="70231"/>
                  </a:lnTo>
                  <a:lnTo>
                    <a:pt x="563156" y="70789"/>
                  </a:lnTo>
                  <a:lnTo>
                    <a:pt x="562927" y="71259"/>
                  </a:lnTo>
                  <a:lnTo>
                    <a:pt x="563575" y="71107"/>
                  </a:lnTo>
                  <a:lnTo>
                    <a:pt x="564311" y="70700"/>
                  </a:lnTo>
                  <a:lnTo>
                    <a:pt x="565391" y="69380"/>
                  </a:lnTo>
                  <a:lnTo>
                    <a:pt x="565645" y="69062"/>
                  </a:lnTo>
                  <a:lnTo>
                    <a:pt x="565873" y="68618"/>
                  </a:lnTo>
                  <a:close/>
                </a:path>
                <a:path w="1097915" h="2115820">
                  <a:moveTo>
                    <a:pt x="581266" y="103733"/>
                  </a:moveTo>
                  <a:lnTo>
                    <a:pt x="580009" y="104343"/>
                  </a:lnTo>
                  <a:lnTo>
                    <a:pt x="579094" y="105079"/>
                  </a:lnTo>
                  <a:lnTo>
                    <a:pt x="578726" y="105562"/>
                  </a:lnTo>
                  <a:lnTo>
                    <a:pt x="579031" y="105689"/>
                  </a:lnTo>
                  <a:lnTo>
                    <a:pt x="579488" y="105575"/>
                  </a:lnTo>
                  <a:lnTo>
                    <a:pt x="579716" y="105359"/>
                  </a:lnTo>
                  <a:lnTo>
                    <a:pt x="580199" y="104863"/>
                  </a:lnTo>
                  <a:lnTo>
                    <a:pt x="580745" y="104292"/>
                  </a:lnTo>
                  <a:lnTo>
                    <a:pt x="581266" y="103733"/>
                  </a:lnTo>
                  <a:close/>
                </a:path>
                <a:path w="1097915" h="2115820">
                  <a:moveTo>
                    <a:pt x="597623" y="2024672"/>
                  </a:moveTo>
                  <a:lnTo>
                    <a:pt x="596773" y="2024989"/>
                  </a:lnTo>
                  <a:lnTo>
                    <a:pt x="596315" y="2025332"/>
                  </a:lnTo>
                  <a:lnTo>
                    <a:pt x="595541" y="2025904"/>
                  </a:lnTo>
                  <a:lnTo>
                    <a:pt x="594728" y="2026488"/>
                  </a:lnTo>
                  <a:lnTo>
                    <a:pt x="594626" y="2026881"/>
                  </a:lnTo>
                  <a:lnTo>
                    <a:pt x="594271" y="2027707"/>
                  </a:lnTo>
                  <a:lnTo>
                    <a:pt x="597509" y="2025230"/>
                  </a:lnTo>
                  <a:lnTo>
                    <a:pt x="597623" y="2024672"/>
                  </a:lnTo>
                  <a:close/>
                </a:path>
                <a:path w="1097915" h="2115820">
                  <a:moveTo>
                    <a:pt x="598665" y="1944649"/>
                  </a:moveTo>
                  <a:lnTo>
                    <a:pt x="596506" y="1946440"/>
                  </a:lnTo>
                  <a:lnTo>
                    <a:pt x="595744" y="1947100"/>
                  </a:lnTo>
                  <a:lnTo>
                    <a:pt x="595096" y="1947164"/>
                  </a:lnTo>
                  <a:lnTo>
                    <a:pt x="594194" y="1948586"/>
                  </a:lnTo>
                  <a:lnTo>
                    <a:pt x="594969" y="1948014"/>
                  </a:lnTo>
                  <a:lnTo>
                    <a:pt x="595744" y="1947532"/>
                  </a:lnTo>
                  <a:lnTo>
                    <a:pt x="596582" y="1946757"/>
                  </a:lnTo>
                  <a:lnTo>
                    <a:pt x="598665" y="1944649"/>
                  </a:lnTo>
                  <a:close/>
                </a:path>
                <a:path w="1097915" h="2115820">
                  <a:moveTo>
                    <a:pt x="599503" y="1943798"/>
                  </a:moveTo>
                  <a:lnTo>
                    <a:pt x="599211" y="1944077"/>
                  </a:lnTo>
                  <a:lnTo>
                    <a:pt x="598665" y="1944649"/>
                  </a:lnTo>
                  <a:lnTo>
                    <a:pt x="599300" y="1944116"/>
                  </a:lnTo>
                  <a:lnTo>
                    <a:pt x="599503" y="1943798"/>
                  </a:lnTo>
                  <a:close/>
                </a:path>
                <a:path w="1097915" h="2115820">
                  <a:moveTo>
                    <a:pt x="602945" y="1872640"/>
                  </a:moveTo>
                  <a:lnTo>
                    <a:pt x="602526" y="1872767"/>
                  </a:lnTo>
                  <a:lnTo>
                    <a:pt x="601637" y="1873770"/>
                  </a:lnTo>
                  <a:lnTo>
                    <a:pt x="598932" y="1877161"/>
                  </a:lnTo>
                  <a:lnTo>
                    <a:pt x="599808" y="1876437"/>
                  </a:lnTo>
                  <a:lnTo>
                    <a:pt x="600405" y="1876056"/>
                  </a:lnTo>
                  <a:lnTo>
                    <a:pt x="600875" y="1875536"/>
                  </a:lnTo>
                  <a:lnTo>
                    <a:pt x="601472" y="1874875"/>
                  </a:lnTo>
                  <a:lnTo>
                    <a:pt x="602081" y="1874037"/>
                  </a:lnTo>
                  <a:lnTo>
                    <a:pt x="602945" y="1872640"/>
                  </a:lnTo>
                  <a:close/>
                </a:path>
                <a:path w="1097915" h="2115820">
                  <a:moveTo>
                    <a:pt x="608063" y="968502"/>
                  </a:moveTo>
                  <a:lnTo>
                    <a:pt x="607872" y="968578"/>
                  </a:lnTo>
                  <a:lnTo>
                    <a:pt x="607682" y="968641"/>
                  </a:lnTo>
                  <a:lnTo>
                    <a:pt x="607479" y="968717"/>
                  </a:lnTo>
                  <a:lnTo>
                    <a:pt x="607796" y="968692"/>
                  </a:lnTo>
                  <a:lnTo>
                    <a:pt x="607974" y="968565"/>
                  </a:lnTo>
                  <a:close/>
                </a:path>
                <a:path w="1097915" h="2115820">
                  <a:moveTo>
                    <a:pt x="613537" y="966190"/>
                  </a:moveTo>
                  <a:lnTo>
                    <a:pt x="613067" y="965911"/>
                  </a:lnTo>
                  <a:lnTo>
                    <a:pt x="612317" y="965949"/>
                  </a:lnTo>
                  <a:lnTo>
                    <a:pt x="610565" y="966724"/>
                  </a:lnTo>
                  <a:lnTo>
                    <a:pt x="610019" y="967079"/>
                  </a:lnTo>
                  <a:lnTo>
                    <a:pt x="608076" y="968502"/>
                  </a:lnTo>
                  <a:lnTo>
                    <a:pt x="611352" y="967282"/>
                  </a:lnTo>
                  <a:lnTo>
                    <a:pt x="612622" y="966749"/>
                  </a:lnTo>
                  <a:lnTo>
                    <a:pt x="613537" y="966190"/>
                  </a:lnTo>
                  <a:close/>
                </a:path>
                <a:path w="1097915" h="2115820">
                  <a:moveTo>
                    <a:pt x="616127" y="1931530"/>
                  </a:moveTo>
                  <a:lnTo>
                    <a:pt x="615276" y="1931543"/>
                  </a:lnTo>
                  <a:lnTo>
                    <a:pt x="614883" y="1931517"/>
                  </a:lnTo>
                  <a:lnTo>
                    <a:pt x="614197" y="1932051"/>
                  </a:lnTo>
                  <a:lnTo>
                    <a:pt x="613651" y="1932914"/>
                  </a:lnTo>
                  <a:lnTo>
                    <a:pt x="612724" y="1934337"/>
                  </a:lnTo>
                  <a:lnTo>
                    <a:pt x="613181" y="1934375"/>
                  </a:lnTo>
                  <a:lnTo>
                    <a:pt x="614273" y="1933498"/>
                  </a:lnTo>
                  <a:lnTo>
                    <a:pt x="614807" y="1933067"/>
                  </a:lnTo>
                  <a:lnTo>
                    <a:pt x="615505" y="1932190"/>
                  </a:lnTo>
                  <a:lnTo>
                    <a:pt x="616127" y="1931530"/>
                  </a:lnTo>
                  <a:close/>
                </a:path>
                <a:path w="1097915" h="2115820">
                  <a:moveTo>
                    <a:pt x="616242" y="1931530"/>
                  </a:moveTo>
                  <a:close/>
                </a:path>
                <a:path w="1097915" h="2115820">
                  <a:moveTo>
                    <a:pt x="617969" y="885812"/>
                  </a:moveTo>
                  <a:lnTo>
                    <a:pt x="617842" y="885786"/>
                  </a:lnTo>
                  <a:lnTo>
                    <a:pt x="617969" y="885812"/>
                  </a:lnTo>
                  <a:close/>
                </a:path>
                <a:path w="1097915" h="2115820">
                  <a:moveTo>
                    <a:pt x="622338" y="884936"/>
                  </a:moveTo>
                  <a:lnTo>
                    <a:pt x="622147" y="884885"/>
                  </a:lnTo>
                  <a:lnTo>
                    <a:pt x="621893" y="884770"/>
                  </a:lnTo>
                  <a:lnTo>
                    <a:pt x="621055" y="884859"/>
                  </a:lnTo>
                  <a:lnTo>
                    <a:pt x="620369" y="884999"/>
                  </a:lnTo>
                  <a:lnTo>
                    <a:pt x="619620" y="885190"/>
                  </a:lnTo>
                  <a:lnTo>
                    <a:pt x="618769" y="885532"/>
                  </a:lnTo>
                  <a:lnTo>
                    <a:pt x="617982" y="885812"/>
                  </a:lnTo>
                  <a:lnTo>
                    <a:pt x="618299" y="885901"/>
                  </a:lnTo>
                  <a:lnTo>
                    <a:pt x="618553" y="886015"/>
                  </a:lnTo>
                  <a:lnTo>
                    <a:pt x="619074" y="886015"/>
                  </a:lnTo>
                  <a:lnTo>
                    <a:pt x="619569" y="886002"/>
                  </a:lnTo>
                  <a:lnTo>
                    <a:pt x="620433" y="885875"/>
                  </a:lnTo>
                  <a:lnTo>
                    <a:pt x="621512" y="885558"/>
                  </a:lnTo>
                  <a:lnTo>
                    <a:pt x="622338" y="884936"/>
                  </a:lnTo>
                  <a:close/>
                </a:path>
                <a:path w="1097915" h="2115820">
                  <a:moveTo>
                    <a:pt x="633653" y="954328"/>
                  </a:moveTo>
                  <a:lnTo>
                    <a:pt x="633095" y="954163"/>
                  </a:lnTo>
                  <a:lnTo>
                    <a:pt x="631494" y="954659"/>
                  </a:lnTo>
                  <a:lnTo>
                    <a:pt x="630897" y="954849"/>
                  </a:lnTo>
                  <a:lnTo>
                    <a:pt x="630250" y="955306"/>
                  </a:lnTo>
                  <a:lnTo>
                    <a:pt x="629666" y="955624"/>
                  </a:lnTo>
                  <a:lnTo>
                    <a:pt x="630047" y="955713"/>
                  </a:lnTo>
                  <a:lnTo>
                    <a:pt x="630313" y="955941"/>
                  </a:lnTo>
                  <a:lnTo>
                    <a:pt x="630910" y="955814"/>
                  </a:lnTo>
                  <a:lnTo>
                    <a:pt x="631444" y="955713"/>
                  </a:lnTo>
                  <a:lnTo>
                    <a:pt x="632701" y="955154"/>
                  </a:lnTo>
                  <a:lnTo>
                    <a:pt x="633018" y="954900"/>
                  </a:lnTo>
                  <a:lnTo>
                    <a:pt x="633653" y="954328"/>
                  </a:lnTo>
                  <a:close/>
                </a:path>
                <a:path w="1097915" h="2115820">
                  <a:moveTo>
                    <a:pt x="661657" y="165201"/>
                  </a:moveTo>
                  <a:lnTo>
                    <a:pt x="661301" y="165239"/>
                  </a:lnTo>
                  <a:lnTo>
                    <a:pt x="660222" y="166052"/>
                  </a:lnTo>
                  <a:lnTo>
                    <a:pt x="659638" y="166814"/>
                  </a:lnTo>
                  <a:lnTo>
                    <a:pt x="658749" y="167855"/>
                  </a:lnTo>
                  <a:lnTo>
                    <a:pt x="658241" y="168668"/>
                  </a:lnTo>
                  <a:lnTo>
                    <a:pt x="657898" y="169240"/>
                  </a:lnTo>
                  <a:lnTo>
                    <a:pt x="658609" y="168821"/>
                  </a:lnTo>
                  <a:lnTo>
                    <a:pt x="659447" y="167932"/>
                  </a:lnTo>
                  <a:lnTo>
                    <a:pt x="660806" y="166484"/>
                  </a:lnTo>
                  <a:lnTo>
                    <a:pt x="661657" y="165201"/>
                  </a:lnTo>
                  <a:close/>
                </a:path>
                <a:path w="1097915" h="2115820">
                  <a:moveTo>
                    <a:pt x="662800" y="1894636"/>
                  </a:moveTo>
                  <a:lnTo>
                    <a:pt x="662571" y="1894230"/>
                  </a:lnTo>
                  <a:lnTo>
                    <a:pt x="661517" y="1895094"/>
                  </a:lnTo>
                  <a:lnTo>
                    <a:pt x="660920" y="1895576"/>
                  </a:lnTo>
                  <a:lnTo>
                    <a:pt x="659460" y="1897634"/>
                  </a:lnTo>
                  <a:lnTo>
                    <a:pt x="659942" y="1897367"/>
                  </a:lnTo>
                  <a:lnTo>
                    <a:pt x="660374" y="1897291"/>
                  </a:lnTo>
                  <a:lnTo>
                    <a:pt x="660895" y="1896808"/>
                  </a:lnTo>
                  <a:lnTo>
                    <a:pt x="661987" y="1895779"/>
                  </a:lnTo>
                  <a:lnTo>
                    <a:pt x="662800" y="1894636"/>
                  </a:lnTo>
                  <a:close/>
                </a:path>
                <a:path w="1097915" h="2115820">
                  <a:moveTo>
                    <a:pt x="663308" y="1935530"/>
                  </a:moveTo>
                  <a:lnTo>
                    <a:pt x="662711" y="1935340"/>
                  </a:lnTo>
                  <a:lnTo>
                    <a:pt x="662266" y="1935962"/>
                  </a:lnTo>
                  <a:lnTo>
                    <a:pt x="661847" y="1936584"/>
                  </a:lnTo>
                  <a:lnTo>
                    <a:pt x="661441" y="1937143"/>
                  </a:lnTo>
                  <a:lnTo>
                    <a:pt x="661365" y="1937270"/>
                  </a:lnTo>
                  <a:lnTo>
                    <a:pt x="661670" y="1937334"/>
                  </a:lnTo>
                  <a:lnTo>
                    <a:pt x="663308" y="1935530"/>
                  </a:lnTo>
                  <a:close/>
                </a:path>
                <a:path w="1097915" h="2115820">
                  <a:moveTo>
                    <a:pt x="666978" y="1897710"/>
                  </a:moveTo>
                  <a:lnTo>
                    <a:pt x="665949" y="1898065"/>
                  </a:lnTo>
                  <a:lnTo>
                    <a:pt x="664502" y="1900008"/>
                  </a:lnTo>
                  <a:lnTo>
                    <a:pt x="664895" y="1899856"/>
                  </a:lnTo>
                  <a:lnTo>
                    <a:pt x="665213" y="1899907"/>
                  </a:lnTo>
                  <a:lnTo>
                    <a:pt x="665632" y="1899539"/>
                  </a:lnTo>
                  <a:lnTo>
                    <a:pt x="666026" y="1899145"/>
                  </a:lnTo>
                  <a:lnTo>
                    <a:pt x="666534" y="1898332"/>
                  </a:lnTo>
                  <a:lnTo>
                    <a:pt x="666978" y="1897710"/>
                  </a:lnTo>
                  <a:close/>
                </a:path>
                <a:path w="1097915" h="2115820">
                  <a:moveTo>
                    <a:pt x="727976" y="407746"/>
                  </a:moveTo>
                  <a:lnTo>
                    <a:pt x="727811" y="407695"/>
                  </a:lnTo>
                  <a:lnTo>
                    <a:pt x="726960" y="408622"/>
                  </a:lnTo>
                  <a:lnTo>
                    <a:pt x="726249" y="409498"/>
                  </a:lnTo>
                  <a:lnTo>
                    <a:pt x="727976" y="407746"/>
                  </a:lnTo>
                  <a:close/>
                </a:path>
                <a:path w="1097915" h="2115820">
                  <a:moveTo>
                    <a:pt x="747864" y="386854"/>
                  </a:moveTo>
                  <a:lnTo>
                    <a:pt x="747318" y="387261"/>
                  </a:lnTo>
                  <a:lnTo>
                    <a:pt x="746823" y="387502"/>
                  </a:lnTo>
                  <a:lnTo>
                    <a:pt x="745794" y="388505"/>
                  </a:lnTo>
                  <a:lnTo>
                    <a:pt x="745286" y="389242"/>
                  </a:lnTo>
                  <a:lnTo>
                    <a:pt x="744753" y="389864"/>
                  </a:lnTo>
                  <a:lnTo>
                    <a:pt x="745236" y="389521"/>
                  </a:lnTo>
                  <a:lnTo>
                    <a:pt x="745756" y="389216"/>
                  </a:lnTo>
                  <a:lnTo>
                    <a:pt x="746226" y="388747"/>
                  </a:lnTo>
                  <a:lnTo>
                    <a:pt x="746760" y="388239"/>
                  </a:lnTo>
                  <a:lnTo>
                    <a:pt x="747268" y="387553"/>
                  </a:lnTo>
                  <a:lnTo>
                    <a:pt x="747864" y="386854"/>
                  </a:lnTo>
                  <a:close/>
                </a:path>
                <a:path w="1097915" h="2115820">
                  <a:moveTo>
                    <a:pt x="839368" y="1446784"/>
                  </a:moveTo>
                  <a:lnTo>
                    <a:pt x="839063" y="1446961"/>
                  </a:lnTo>
                  <a:lnTo>
                    <a:pt x="839190" y="1447152"/>
                  </a:lnTo>
                  <a:lnTo>
                    <a:pt x="839343" y="1446872"/>
                  </a:lnTo>
                  <a:close/>
                </a:path>
                <a:path w="1097915" h="2115820">
                  <a:moveTo>
                    <a:pt x="840028" y="1448536"/>
                  </a:moveTo>
                  <a:lnTo>
                    <a:pt x="839724" y="1447787"/>
                  </a:lnTo>
                  <a:lnTo>
                    <a:pt x="839444" y="1447482"/>
                  </a:lnTo>
                  <a:lnTo>
                    <a:pt x="839190" y="1447152"/>
                  </a:lnTo>
                  <a:lnTo>
                    <a:pt x="838809" y="1448079"/>
                  </a:lnTo>
                  <a:lnTo>
                    <a:pt x="837717" y="1449628"/>
                  </a:lnTo>
                  <a:lnTo>
                    <a:pt x="838352" y="1449705"/>
                  </a:lnTo>
                  <a:lnTo>
                    <a:pt x="838479" y="1449730"/>
                  </a:lnTo>
                  <a:lnTo>
                    <a:pt x="838669" y="1449743"/>
                  </a:lnTo>
                  <a:lnTo>
                    <a:pt x="838911" y="1449578"/>
                  </a:lnTo>
                  <a:lnTo>
                    <a:pt x="839584" y="1449120"/>
                  </a:lnTo>
                  <a:lnTo>
                    <a:pt x="840028" y="1448536"/>
                  </a:lnTo>
                  <a:close/>
                </a:path>
                <a:path w="1097915" h="2115820">
                  <a:moveTo>
                    <a:pt x="855929" y="1465402"/>
                  </a:moveTo>
                  <a:lnTo>
                    <a:pt x="855484" y="1465770"/>
                  </a:lnTo>
                  <a:lnTo>
                    <a:pt x="854862" y="1466811"/>
                  </a:lnTo>
                  <a:lnTo>
                    <a:pt x="854710" y="1467091"/>
                  </a:lnTo>
                  <a:lnTo>
                    <a:pt x="854760" y="1467243"/>
                  </a:lnTo>
                  <a:lnTo>
                    <a:pt x="854697" y="1467472"/>
                  </a:lnTo>
                  <a:lnTo>
                    <a:pt x="854964" y="1467256"/>
                  </a:lnTo>
                  <a:lnTo>
                    <a:pt x="855332" y="1466989"/>
                  </a:lnTo>
                  <a:lnTo>
                    <a:pt x="855510" y="1466773"/>
                  </a:lnTo>
                  <a:lnTo>
                    <a:pt x="855713" y="1466469"/>
                  </a:lnTo>
                  <a:lnTo>
                    <a:pt x="855929" y="1466049"/>
                  </a:lnTo>
                  <a:lnTo>
                    <a:pt x="855929" y="1465402"/>
                  </a:lnTo>
                  <a:close/>
                </a:path>
                <a:path w="1097915" h="2115820">
                  <a:moveTo>
                    <a:pt x="863561" y="1420152"/>
                  </a:moveTo>
                  <a:lnTo>
                    <a:pt x="859142" y="1424622"/>
                  </a:lnTo>
                  <a:lnTo>
                    <a:pt x="859510" y="1424660"/>
                  </a:lnTo>
                  <a:lnTo>
                    <a:pt x="860285" y="1423847"/>
                  </a:lnTo>
                  <a:lnTo>
                    <a:pt x="863561" y="1420152"/>
                  </a:lnTo>
                  <a:close/>
                </a:path>
                <a:path w="1097915" h="2115820">
                  <a:moveTo>
                    <a:pt x="864146" y="1419491"/>
                  </a:moveTo>
                  <a:lnTo>
                    <a:pt x="863574" y="1420139"/>
                  </a:lnTo>
                  <a:lnTo>
                    <a:pt x="863879" y="1419847"/>
                  </a:lnTo>
                  <a:lnTo>
                    <a:pt x="864146" y="1419491"/>
                  </a:lnTo>
                  <a:close/>
                </a:path>
                <a:path w="1097915" h="2115820">
                  <a:moveTo>
                    <a:pt x="961758" y="1530362"/>
                  </a:moveTo>
                  <a:lnTo>
                    <a:pt x="958176" y="1534566"/>
                  </a:lnTo>
                  <a:lnTo>
                    <a:pt x="958862" y="1534350"/>
                  </a:lnTo>
                  <a:lnTo>
                    <a:pt x="961758" y="1530362"/>
                  </a:lnTo>
                  <a:close/>
                </a:path>
                <a:path w="1097915" h="2115820">
                  <a:moveTo>
                    <a:pt x="1061834" y="1381569"/>
                  </a:moveTo>
                  <a:lnTo>
                    <a:pt x="1061123" y="1381848"/>
                  </a:lnTo>
                  <a:lnTo>
                    <a:pt x="1060437" y="1382102"/>
                  </a:lnTo>
                  <a:lnTo>
                    <a:pt x="1059662" y="1382534"/>
                  </a:lnTo>
                  <a:lnTo>
                    <a:pt x="1059472" y="1382649"/>
                  </a:lnTo>
                  <a:lnTo>
                    <a:pt x="1058672" y="1383728"/>
                  </a:lnTo>
                  <a:lnTo>
                    <a:pt x="1058176" y="1384350"/>
                  </a:lnTo>
                  <a:lnTo>
                    <a:pt x="1058367" y="1384325"/>
                  </a:lnTo>
                  <a:lnTo>
                    <a:pt x="1058506" y="1384388"/>
                  </a:lnTo>
                  <a:lnTo>
                    <a:pt x="1058748" y="1384198"/>
                  </a:lnTo>
                  <a:lnTo>
                    <a:pt x="1061834" y="1381569"/>
                  </a:lnTo>
                  <a:close/>
                </a:path>
                <a:path w="1097915" h="2115820">
                  <a:moveTo>
                    <a:pt x="1062545" y="1380959"/>
                  </a:moveTo>
                  <a:lnTo>
                    <a:pt x="1061834" y="1381569"/>
                  </a:lnTo>
                  <a:lnTo>
                    <a:pt x="1062380" y="1381315"/>
                  </a:lnTo>
                  <a:lnTo>
                    <a:pt x="1062545" y="1380972"/>
                  </a:lnTo>
                  <a:close/>
                </a:path>
                <a:path w="1097915" h="2115820">
                  <a:moveTo>
                    <a:pt x="1090371" y="1369618"/>
                  </a:moveTo>
                  <a:lnTo>
                    <a:pt x="1090104" y="1369923"/>
                  </a:lnTo>
                  <a:lnTo>
                    <a:pt x="1090320" y="1369783"/>
                  </a:lnTo>
                  <a:lnTo>
                    <a:pt x="1090371" y="1369656"/>
                  </a:lnTo>
                  <a:close/>
                </a:path>
                <a:path w="1097915" h="2115820">
                  <a:moveTo>
                    <a:pt x="1094270" y="1364970"/>
                  </a:moveTo>
                  <a:lnTo>
                    <a:pt x="1093685" y="1364957"/>
                  </a:lnTo>
                  <a:lnTo>
                    <a:pt x="1092619" y="1366240"/>
                  </a:lnTo>
                  <a:lnTo>
                    <a:pt x="1090942" y="1368196"/>
                  </a:lnTo>
                  <a:lnTo>
                    <a:pt x="1090383" y="1369085"/>
                  </a:lnTo>
                  <a:lnTo>
                    <a:pt x="1090371" y="1369618"/>
                  </a:lnTo>
                  <a:lnTo>
                    <a:pt x="1092860" y="1366875"/>
                  </a:lnTo>
                  <a:lnTo>
                    <a:pt x="1093457" y="1366164"/>
                  </a:lnTo>
                  <a:lnTo>
                    <a:pt x="1094270" y="1364970"/>
                  </a:lnTo>
                  <a:close/>
                </a:path>
                <a:path w="1097915" h="2115820">
                  <a:moveTo>
                    <a:pt x="1097915" y="1232916"/>
                  </a:moveTo>
                  <a:lnTo>
                    <a:pt x="1096124" y="1234503"/>
                  </a:lnTo>
                  <a:lnTo>
                    <a:pt x="1094549" y="1236662"/>
                  </a:lnTo>
                  <a:lnTo>
                    <a:pt x="1095184" y="1236103"/>
                  </a:lnTo>
                  <a:lnTo>
                    <a:pt x="1095819" y="1235659"/>
                  </a:lnTo>
                  <a:lnTo>
                    <a:pt x="1096924" y="1234401"/>
                  </a:lnTo>
                  <a:lnTo>
                    <a:pt x="1097394" y="1233639"/>
                  </a:lnTo>
                  <a:lnTo>
                    <a:pt x="1097915" y="1232916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9" name="object 509"/>
            <p:cNvSpPr/>
            <p:nvPr/>
          </p:nvSpPr>
          <p:spPr>
            <a:xfrm>
              <a:off x="11736108" y="8610479"/>
              <a:ext cx="1058545" cy="2071370"/>
            </a:xfrm>
            <a:custGeom>
              <a:avLst/>
              <a:gdLst/>
              <a:ahLst/>
              <a:cxnLst/>
              <a:rect l="l" t="t" r="r" b="b"/>
              <a:pathLst>
                <a:path w="1058545" h="2071370">
                  <a:moveTo>
                    <a:pt x="4699" y="1203706"/>
                  </a:moveTo>
                  <a:lnTo>
                    <a:pt x="4546" y="1203464"/>
                  </a:lnTo>
                  <a:lnTo>
                    <a:pt x="4432" y="1203286"/>
                  </a:lnTo>
                  <a:lnTo>
                    <a:pt x="3581" y="1203401"/>
                  </a:lnTo>
                  <a:lnTo>
                    <a:pt x="2197" y="1203820"/>
                  </a:lnTo>
                  <a:lnTo>
                    <a:pt x="546" y="1204531"/>
                  </a:lnTo>
                  <a:lnTo>
                    <a:pt x="444" y="1204658"/>
                  </a:lnTo>
                  <a:lnTo>
                    <a:pt x="0" y="1205306"/>
                  </a:lnTo>
                  <a:lnTo>
                    <a:pt x="1536" y="1204836"/>
                  </a:lnTo>
                  <a:lnTo>
                    <a:pt x="2628" y="1204569"/>
                  </a:lnTo>
                  <a:lnTo>
                    <a:pt x="3771" y="1204214"/>
                  </a:lnTo>
                  <a:lnTo>
                    <a:pt x="4699" y="1203706"/>
                  </a:lnTo>
                  <a:close/>
                </a:path>
                <a:path w="1058545" h="2071370">
                  <a:moveTo>
                    <a:pt x="6858" y="1178572"/>
                  </a:moveTo>
                  <a:lnTo>
                    <a:pt x="6565" y="1178394"/>
                  </a:lnTo>
                  <a:lnTo>
                    <a:pt x="5651" y="1178509"/>
                  </a:lnTo>
                  <a:lnTo>
                    <a:pt x="4229" y="1179042"/>
                  </a:lnTo>
                  <a:lnTo>
                    <a:pt x="3975" y="1179233"/>
                  </a:lnTo>
                  <a:lnTo>
                    <a:pt x="3022" y="1180007"/>
                  </a:lnTo>
                  <a:lnTo>
                    <a:pt x="3848" y="1179982"/>
                  </a:lnTo>
                  <a:lnTo>
                    <a:pt x="4787" y="1179842"/>
                  </a:lnTo>
                  <a:lnTo>
                    <a:pt x="5753" y="1179664"/>
                  </a:lnTo>
                  <a:lnTo>
                    <a:pt x="6616" y="1179245"/>
                  </a:lnTo>
                  <a:lnTo>
                    <a:pt x="6756" y="1178839"/>
                  </a:lnTo>
                  <a:lnTo>
                    <a:pt x="6858" y="1178572"/>
                  </a:lnTo>
                  <a:close/>
                </a:path>
                <a:path w="1058545" h="2071370">
                  <a:moveTo>
                    <a:pt x="28816" y="1185926"/>
                  </a:moveTo>
                  <a:lnTo>
                    <a:pt x="28803" y="1185760"/>
                  </a:lnTo>
                  <a:lnTo>
                    <a:pt x="28663" y="1185278"/>
                  </a:lnTo>
                  <a:lnTo>
                    <a:pt x="27089" y="1186116"/>
                  </a:lnTo>
                  <a:lnTo>
                    <a:pt x="25539" y="1186980"/>
                  </a:lnTo>
                  <a:lnTo>
                    <a:pt x="25311" y="1187373"/>
                  </a:lnTo>
                  <a:lnTo>
                    <a:pt x="24930" y="1187729"/>
                  </a:lnTo>
                  <a:lnTo>
                    <a:pt x="25654" y="1187513"/>
                  </a:lnTo>
                  <a:lnTo>
                    <a:pt x="26454" y="1187348"/>
                  </a:lnTo>
                  <a:lnTo>
                    <a:pt x="27787" y="1186662"/>
                  </a:lnTo>
                  <a:lnTo>
                    <a:pt x="28816" y="1185926"/>
                  </a:lnTo>
                  <a:close/>
                </a:path>
                <a:path w="1058545" h="2071370">
                  <a:moveTo>
                    <a:pt x="339128" y="952512"/>
                  </a:moveTo>
                  <a:lnTo>
                    <a:pt x="338709" y="952461"/>
                  </a:lnTo>
                  <a:lnTo>
                    <a:pt x="338442" y="952258"/>
                  </a:lnTo>
                  <a:lnTo>
                    <a:pt x="337794" y="952423"/>
                  </a:lnTo>
                  <a:lnTo>
                    <a:pt x="336308" y="952792"/>
                  </a:lnTo>
                  <a:lnTo>
                    <a:pt x="335203" y="953439"/>
                  </a:lnTo>
                  <a:lnTo>
                    <a:pt x="334949" y="954074"/>
                  </a:lnTo>
                  <a:lnTo>
                    <a:pt x="336143" y="953795"/>
                  </a:lnTo>
                  <a:lnTo>
                    <a:pt x="336778" y="953693"/>
                  </a:lnTo>
                  <a:lnTo>
                    <a:pt x="339128" y="952512"/>
                  </a:lnTo>
                  <a:close/>
                </a:path>
                <a:path w="1058545" h="2071370">
                  <a:moveTo>
                    <a:pt x="401345" y="939634"/>
                  </a:moveTo>
                  <a:lnTo>
                    <a:pt x="400837" y="939634"/>
                  </a:lnTo>
                  <a:lnTo>
                    <a:pt x="399630" y="940092"/>
                  </a:lnTo>
                  <a:lnTo>
                    <a:pt x="397802" y="940777"/>
                  </a:lnTo>
                  <a:lnTo>
                    <a:pt x="396659" y="941476"/>
                  </a:lnTo>
                  <a:lnTo>
                    <a:pt x="397205" y="941451"/>
                  </a:lnTo>
                  <a:lnTo>
                    <a:pt x="398373" y="941057"/>
                  </a:lnTo>
                  <a:lnTo>
                    <a:pt x="399173" y="940701"/>
                  </a:lnTo>
                  <a:lnTo>
                    <a:pt x="400088" y="940346"/>
                  </a:lnTo>
                  <a:lnTo>
                    <a:pt x="401345" y="939634"/>
                  </a:lnTo>
                  <a:close/>
                </a:path>
                <a:path w="1058545" h="2071370">
                  <a:moveTo>
                    <a:pt x="527672" y="986015"/>
                  </a:moveTo>
                  <a:lnTo>
                    <a:pt x="527278" y="986104"/>
                  </a:lnTo>
                  <a:lnTo>
                    <a:pt x="526961" y="986282"/>
                  </a:lnTo>
                  <a:lnTo>
                    <a:pt x="527672" y="986015"/>
                  </a:lnTo>
                  <a:close/>
                </a:path>
                <a:path w="1058545" h="2071370">
                  <a:moveTo>
                    <a:pt x="529755" y="972654"/>
                  </a:moveTo>
                  <a:lnTo>
                    <a:pt x="529691" y="972375"/>
                  </a:lnTo>
                  <a:lnTo>
                    <a:pt x="529285" y="972235"/>
                  </a:lnTo>
                  <a:lnTo>
                    <a:pt x="528942" y="972337"/>
                  </a:lnTo>
                  <a:lnTo>
                    <a:pt x="526694" y="973074"/>
                  </a:lnTo>
                  <a:lnTo>
                    <a:pt x="527939" y="973239"/>
                  </a:lnTo>
                  <a:lnTo>
                    <a:pt x="529069" y="972972"/>
                  </a:lnTo>
                  <a:lnTo>
                    <a:pt x="529755" y="972654"/>
                  </a:lnTo>
                  <a:close/>
                </a:path>
                <a:path w="1058545" h="2071370">
                  <a:moveTo>
                    <a:pt x="529805" y="998016"/>
                  </a:moveTo>
                  <a:lnTo>
                    <a:pt x="529653" y="997953"/>
                  </a:lnTo>
                  <a:lnTo>
                    <a:pt x="529437" y="997851"/>
                  </a:lnTo>
                  <a:lnTo>
                    <a:pt x="528447" y="998093"/>
                  </a:lnTo>
                  <a:lnTo>
                    <a:pt x="527812" y="998194"/>
                  </a:lnTo>
                  <a:lnTo>
                    <a:pt x="526656" y="999147"/>
                  </a:lnTo>
                  <a:lnTo>
                    <a:pt x="527316" y="999045"/>
                  </a:lnTo>
                  <a:lnTo>
                    <a:pt x="528078" y="998994"/>
                  </a:lnTo>
                  <a:lnTo>
                    <a:pt x="528624" y="998766"/>
                  </a:lnTo>
                  <a:lnTo>
                    <a:pt x="529107" y="998575"/>
                  </a:lnTo>
                  <a:lnTo>
                    <a:pt x="529805" y="998016"/>
                  </a:lnTo>
                  <a:close/>
                </a:path>
                <a:path w="1058545" h="2071370">
                  <a:moveTo>
                    <a:pt x="533869" y="984110"/>
                  </a:moveTo>
                  <a:lnTo>
                    <a:pt x="533488" y="983957"/>
                  </a:lnTo>
                  <a:lnTo>
                    <a:pt x="532396" y="984326"/>
                  </a:lnTo>
                  <a:lnTo>
                    <a:pt x="527672" y="986015"/>
                  </a:lnTo>
                  <a:lnTo>
                    <a:pt x="532244" y="985088"/>
                  </a:lnTo>
                  <a:lnTo>
                    <a:pt x="532523" y="985024"/>
                  </a:lnTo>
                  <a:lnTo>
                    <a:pt x="533171" y="984694"/>
                  </a:lnTo>
                  <a:lnTo>
                    <a:pt x="533349" y="984554"/>
                  </a:lnTo>
                  <a:lnTo>
                    <a:pt x="533869" y="984110"/>
                  </a:lnTo>
                  <a:close/>
                </a:path>
                <a:path w="1058545" h="2071370">
                  <a:moveTo>
                    <a:pt x="546976" y="125209"/>
                  </a:moveTo>
                  <a:lnTo>
                    <a:pt x="546506" y="125031"/>
                  </a:lnTo>
                  <a:lnTo>
                    <a:pt x="545731" y="125425"/>
                  </a:lnTo>
                  <a:lnTo>
                    <a:pt x="544652" y="126542"/>
                  </a:lnTo>
                  <a:lnTo>
                    <a:pt x="544360" y="126822"/>
                  </a:lnTo>
                  <a:lnTo>
                    <a:pt x="544258" y="127381"/>
                  </a:lnTo>
                  <a:lnTo>
                    <a:pt x="544029" y="127850"/>
                  </a:lnTo>
                  <a:lnTo>
                    <a:pt x="544677" y="127698"/>
                  </a:lnTo>
                  <a:lnTo>
                    <a:pt x="545414" y="127292"/>
                  </a:lnTo>
                  <a:lnTo>
                    <a:pt x="546493" y="125971"/>
                  </a:lnTo>
                  <a:lnTo>
                    <a:pt x="546747" y="125653"/>
                  </a:lnTo>
                  <a:lnTo>
                    <a:pt x="546976" y="125209"/>
                  </a:lnTo>
                  <a:close/>
                </a:path>
                <a:path w="1058545" h="2071370">
                  <a:moveTo>
                    <a:pt x="586524" y="75704"/>
                  </a:moveTo>
                  <a:lnTo>
                    <a:pt x="586181" y="75412"/>
                  </a:lnTo>
                  <a:lnTo>
                    <a:pt x="585127" y="76276"/>
                  </a:lnTo>
                  <a:lnTo>
                    <a:pt x="584136" y="77254"/>
                  </a:lnTo>
                  <a:lnTo>
                    <a:pt x="583653" y="77698"/>
                  </a:lnTo>
                  <a:lnTo>
                    <a:pt x="582879" y="78816"/>
                  </a:lnTo>
                  <a:lnTo>
                    <a:pt x="582891" y="78994"/>
                  </a:lnTo>
                  <a:lnTo>
                    <a:pt x="582980" y="79565"/>
                  </a:lnTo>
                  <a:lnTo>
                    <a:pt x="584098" y="78651"/>
                  </a:lnTo>
                  <a:lnTo>
                    <a:pt x="585139" y="77584"/>
                  </a:lnTo>
                  <a:lnTo>
                    <a:pt x="585685" y="77012"/>
                  </a:lnTo>
                  <a:lnTo>
                    <a:pt x="586130" y="76263"/>
                  </a:lnTo>
                  <a:lnTo>
                    <a:pt x="586524" y="75704"/>
                  </a:lnTo>
                  <a:close/>
                </a:path>
                <a:path w="1058545" h="2071370">
                  <a:moveTo>
                    <a:pt x="599706" y="1816265"/>
                  </a:moveTo>
                  <a:lnTo>
                    <a:pt x="599097" y="1816633"/>
                  </a:lnTo>
                  <a:lnTo>
                    <a:pt x="598043" y="1818373"/>
                  </a:lnTo>
                  <a:lnTo>
                    <a:pt x="599313" y="1817509"/>
                  </a:lnTo>
                  <a:lnTo>
                    <a:pt x="599490" y="1817052"/>
                  </a:lnTo>
                  <a:lnTo>
                    <a:pt x="599655" y="1816595"/>
                  </a:lnTo>
                  <a:lnTo>
                    <a:pt x="599706" y="1816265"/>
                  </a:lnTo>
                  <a:close/>
                </a:path>
                <a:path w="1058545" h="2071370">
                  <a:moveTo>
                    <a:pt x="619721" y="1893646"/>
                  </a:moveTo>
                  <a:lnTo>
                    <a:pt x="618147" y="1894890"/>
                  </a:lnTo>
                  <a:lnTo>
                    <a:pt x="617461" y="1895843"/>
                  </a:lnTo>
                  <a:lnTo>
                    <a:pt x="617347" y="1896262"/>
                  </a:lnTo>
                  <a:lnTo>
                    <a:pt x="617893" y="1896059"/>
                  </a:lnTo>
                  <a:lnTo>
                    <a:pt x="618070" y="1895970"/>
                  </a:lnTo>
                  <a:lnTo>
                    <a:pt x="618629" y="1895513"/>
                  </a:lnTo>
                  <a:lnTo>
                    <a:pt x="619086" y="1894738"/>
                  </a:lnTo>
                  <a:lnTo>
                    <a:pt x="619721" y="1893646"/>
                  </a:lnTo>
                  <a:close/>
                </a:path>
                <a:path w="1058545" h="2071370">
                  <a:moveTo>
                    <a:pt x="623684" y="894727"/>
                  </a:moveTo>
                  <a:lnTo>
                    <a:pt x="623455" y="894486"/>
                  </a:lnTo>
                  <a:lnTo>
                    <a:pt x="623341" y="894346"/>
                  </a:lnTo>
                  <a:lnTo>
                    <a:pt x="622363" y="894511"/>
                  </a:lnTo>
                  <a:lnTo>
                    <a:pt x="621830" y="894537"/>
                  </a:lnTo>
                  <a:lnTo>
                    <a:pt x="620623" y="894994"/>
                  </a:lnTo>
                  <a:lnTo>
                    <a:pt x="620179" y="895324"/>
                  </a:lnTo>
                  <a:lnTo>
                    <a:pt x="620674" y="895477"/>
                  </a:lnTo>
                  <a:lnTo>
                    <a:pt x="620814" y="895527"/>
                  </a:lnTo>
                  <a:lnTo>
                    <a:pt x="621322" y="895489"/>
                  </a:lnTo>
                  <a:lnTo>
                    <a:pt x="622846" y="895121"/>
                  </a:lnTo>
                  <a:lnTo>
                    <a:pt x="623684" y="894727"/>
                  </a:lnTo>
                  <a:close/>
                </a:path>
                <a:path w="1058545" h="2071370">
                  <a:moveTo>
                    <a:pt x="636371" y="59715"/>
                  </a:moveTo>
                  <a:lnTo>
                    <a:pt x="636066" y="59791"/>
                  </a:lnTo>
                  <a:lnTo>
                    <a:pt x="635838" y="59766"/>
                  </a:lnTo>
                  <a:lnTo>
                    <a:pt x="635469" y="59956"/>
                  </a:lnTo>
                  <a:lnTo>
                    <a:pt x="634771" y="60312"/>
                  </a:lnTo>
                  <a:lnTo>
                    <a:pt x="634111" y="61023"/>
                  </a:lnTo>
                  <a:lnTo>
                    <a:pt x="634225" y="61252"/>
                  </a:lnTo>
                  <a:lnTo>
                    <a:pt x="634288" y="61391"/>
                  </a:lnTo>
                  <a:lnTo>
                    <a:pt x="635101" y="60782"/>
                  </a:lnTo>
                  <a:lnTo>
                    <a:pt x="635546" y="60540"/>
                  </a:lnTo>
                  <a:lnTo>
                    <a:pt x="636371" y="59715"/>
                  </a:lnTo>
                  <a:close/>
                </a:path>
                <a:path w="1058545" h="2071370">
                  <a:moveTo>
                    <a:pt x="636917" y="1003719"/>
                  </a:moveTo>
                  <a:lnTo>
                    <a:pt x="636181" y="1003681"/>
                  </a:lnTo>
                  <a:lnTo>
                    <a:pt x="635800" y="1003579"/>
                  </a:lnTo>
                  <a:lnTo>
                    <a:pt x="635101" y="1003922"/>
                  </a:lnTo>
                  <a:lnTo>
                    <a:pt x="634085" y="1004290"/>
                  </a:lnTo>
                  <a:lnTo>
                    <a:pt x="633653" y="1004595"/>
                  </a:lnTo>
                  <a:lnTo>
                    <a:pt x="633069" y="1005039"/>
                  </a:lnTo>
                  <a:lnTo>
                    <a:pt x="633564" y="1005116"/>
                  </a:lnTo>
                  <a:lnTo>
                    <a:pt x="634606" y="1004925"/>
                  </a:lnTo>
                  <a:lnTo>
                    <a:pt x="635342" y="1004582"/>
                  </a:lnTo>
                  <a:lnTo>
                    <a:pt x="636460" y="1004163"/>
                  </a:lnTo>
                  <a:lnTo>
                    <a:pt x="636917" y="1003719"/>
                  </a:lnTo>
                  <a:close/>
                </a:path>
                <a:path w="1058545" h="2071370">
                  <a:moveTo>
                    <a:pt x="647268" y="873823"/>
                  </a:moveTo>
                  <a:lnTo>
                    <a:pt x="643356" y="875614"/>
                  </a:lnTo>
                  <a:lnTo>
                    <a:pt x="644093" y="875601"/>
                  </a:lnTo>
                  <a:lnTo>
                    <a:pt x="645896" y="874915"/>
                  </a:lnTo>
                  <a:lnTo>
                    <a:pt x="646455" y="874509"/>
                  </a:lnTo>
                  <a:lnTo>
                    <a:pt x="647115" y="874153"/>
                  </a:lnTo>
                  <a:lnTo>
                    <a:pt x="647268" y="873823"/>
                  </a:lnTo>
                  <a:close/>
                </a:path>
                <a:path w="1058545" h="2071370">
                  <a:moveTo>
                    <a:pt x="649643" y="13169"/>
                  </a:moveTo>
                  <a:lnTo>
                    <a:pt x="649198" y="13208"/>
                  </a:lnTo>
                  <a:lnTo>
                    <a:pt x="648614" y="13322"/>
                  </a:lnTo>
                  <a:lnTo>
                    <a:pt x="647928" y="13512"/>
                  </a:lnTo>
                  <a:lnTo>
                    <a:pt x="646785" y="14782"/>
                  </a:lnTo>
                  <a:lnTo>
                    <a:pt x="646506" y="15074"/>
                  </a:lnTo>
                  <a:lnTo>
                    <a:pt x="646391" y="15748"/>
                  </a:lnTo>
                  <a:lnTo>
                    <a:pt x="646785" y="16256"/>
                  </a:lnTo>
                  <a:lnTo>
                    <a:pt x="647496" y="15925"/>
                  </a:lnTo>
                  <a:lnTo>
                    <a:pt x="649528" y="13601"/>
                  </a:lnTo>
                  <a:lnTo>
                    <a:pt x="649643" y="13169"/>
                  </a:lnTo>
                  <a:close/>
                </a:path>
                <a:path w="1058545" h="2071370">
                  <a:moveTo>
                    <a:pt x="658545" y="1908657"/>
                  </a:moveTo>
                  <a:lnTo>
                    <a:pt x="658025" y="1909051"/>
                  </a:lnTo>
                  <a:lnTo>
                    <a:pt x="657440" y="1909432"/>
                  </a:lnTo>
                  <a:lnTo>
                    <a:pt x="656996" y="1909927"/>
                  </a:lnTo>
                  <a:lnTo>
                    <a:pt x="656590" y="1910397"/>
                  </a:lnTo>
                  <a:lnTo>
                    <a:pt x="656323" y="1910994"/>
                  </a:lnTo>
                  <a:lnTo>
                    <a:pt x="655993" y="1911565"/>
                  </a:lnTo>
                  <a:lnTo>
                    <a:pt x="656526" y="1911146"/>
                  </a:lnTo>
                  <a:lnTo>
                    <a:pt x="657123" y="1910854"/>
                  </a:lnTo>
                  <a:lnTo>
                    <a:pt x="657593" y="1910334"/>
                  </a:lnTo>
                  <a:lnTo>
                    <a:pt x="657974" y="1909902"/>
                  </a:lnTo>
                  <a:lnTo>
                    <a:pt x="658253" y="1909203"/>
                  </a:lnTo>
                  <a:lnTo>
                    <a:pt x="658545" y="1908657"/>
                  </a:lnTo>
                  <a:close/>
                </a:path>
                <a:path w="1058545" h="2071370">
                  <a:moveTo>
                    <a:pt x="662178" y="177609"/>
                  </a:moveTo>
                  <a:lnTo>
                    <a:pt x="661949" y="177609"/>
                  </a:lnTo>
                  <a:lnTo>
                    <a:pt x="661377" y="177647"/>
                  </a:lnTo>
                  <a:lnTo>
                    <a:pt x="660298" y="178650"/>
                  </a:lnTo>
                  <a:lnTo>
                    <a:pt x="659549" y="179692"/>
                  </a:lnTo>
                  <a:lnTo>
                    <a:pt x="659193" y="180162"/>
                  </a:lnTo>
                  <a:lnTo>
                    <a:pt x="659333" y="180467"/>
                  </a:lnTo>
                  <a:lnTo>
                    <a:pt x="659244" y="180848"/>
                  </a:lnTo>
                  <a:lnTo>
                    <a:pt x="659942" y="180657"/>
                  </a:lnTo>
                  <a:lnTo>
                    <a:pt x="660857" y="179933"/>
                  </a:lnTo>
                  <a:lnTo>
                    <a:pt x="661657" y="178790"/>
                  </a:lnTo>
                  <a:lnTo>
                    <a:pt x="662000" y="178282"/>
                  </a:lnTo>
                  <a:lnTo>
                    <a:pt x="662178" y="177609"/>
                  </a:lnTo>
                  <a:close/>
                </a:path>
                <a:path w="1058545" h="2071370">
                  <a:moveTo>
                    <a:pt x="666610" y="1816201"/>
                  </a:moveTo>
                  <a:lnTo>
                    <a:pt x="665949" y="1816798"/>
                  </a:lnTo>
                  <a:lnTo>
                    <a:pt x="665327" y="1817268"/>
                  </a:lnTo>
                  <a:lnTo>
                    <a:pt x="664210" y="1818563"/>
                  </a:lnTo>
                  <a:lnTo>
                    <a:pt x="663740" y="1819325"/>
                  </a:lnTo>
                  <a:lnTo>
                    <a:pt x="663194" y="1820062"/>
                  </a:lnTo>
                  <a:lnTo>
                    <a:pt x="663765" y="1819516"/>
                  </a:lnTo>
                  <a:lnTo>
                    <a:pt x="664400" y="1819046"/>
                  </a:lnTo>
                  <a:lnTo>
                    <a:pt x="665530" y="1817776"/>
                  </a:lnTo>
                  <a:lnTo>
                    <a:pt x="665975" y="1817027"/>
                  </a:lnTo>
                  <a:lnTo>
                    <a:pt x="666610" y="1816201"/>
                  </a:lnTo>
                  <a:close/>
                </a:path>
                <a:path w="1058545" h="2071370">
                  <a:moveTo>
                    <a:pt x="669544" y="160616"/>
                  </a:moveTo>
                  <a:lnTo>
                    <a:pt x="668616" y="161467"/>
                  </a:lnTo>
                  <a:lnTo>
                    <a:pt x="668312" y="161798"/>
                  </a:lnTo>
                  <a:lnTo>
                    <a:pt x="667854" y="162217"/>
                  </a:lnTo>
                  <a:lnTo>
                    <a:pt x="667727" y="162433"/>
                  </a:lnTo>
                  <a:lnTo>
                    <a:pt x="667473" y="162941"/>
                  </a:lnTo>
                  <a:lnTo>
                    <a:pt x="667905" y="162598"/>
                  </a:lnTo>
                  <a:lnTo>
                    <a:pt x="668794" y="161582"/>
                  </a:lnTo>
                  <a:lnTo>
                    <a:pt x="669544" y="160616"/>
                  </a:lnTo>
                  <a:close/>
                </a:path>
                <a:path w="1058545" h="2071370">
                  <a:moveTo>
                    <a:pt x="677621" y="97688"/>
                  </a:moveTo>
                  <a:lnTo>
                    <a:pt x="677367" y="97739"/>
                  </a:lnTo>
                  <a:lnTo>
                    <a:pt x="677176" y="97777"/>
                  </a:lnTo>
                  <a:lnTo>
                    <a:pt x="676325" y="98602"/>
                  </a:lnTo>
                  <a:lnTo>
                    <a:pt x="675792" y="99047"/>
                  </a:lnTo>
                  <a:lnTo>
                    <a:pt x="675474" y="100190"/>
                  </a:lnTo>
                  <a:lnTo>
                    <a:pt x="676059" y="99695"/>
                  </a:lnTo>
                  <a:lnTo>
                    <a:pt x="676770" y="99199"/>
                  </a:lnTo>
                  <a:lnTo>
                    <a:pt x="677481" y="98336"/>
                  </a:lnTo>
                  <a:lnTo>
                    <a:pt x="677621" y="97688"/>
                  </a:lnTo>
                  <a:close/>
                </a:path>
                <a:path w="1058545" h="2071370">
                  <a:moveTo>
                    <a:pt x="679018" y="1767801"/>
                  </a:moveTo>
                  <a:lnTo>
                    <a:pt x="678929" y="1767611"/>
                  </a:lnTo>
                  <a:lnTo>
                    <a:pt x="677837" y="1768665"/>
                  </a:lnTo>
                  <a:lnTo>
                    <a:pt x="677214" y="1769275"/>
                  </a:lnTo>
                  <a:lnTo>
                    <a:pt x="676630" y="1770037"/>
                  </a:lnTo>
                  <a:lnTo>
                    <a:pt x="676021" y="1770773"/>
                  </a:lnTo>
                  <a:lnTo>
                    <a:pt x="676084" y="1770951"/>
                  </a:lnTo>
                  <a:lnTo>
                    <a:pt x="677976" y="1769046"/>
                  </a:lnTo>
                  <a:lnTo>
                    <a:pt x="679018" y="1767801"/>
                  </a:lnTo>
                  <a:close/>
                </a:path>
                <a:path w="1058545" h="2071370">
                  <a:moveTo>
                    <a:pt x="682586" y="164274"/>
                  </a:moveTo>
                  <a:lnTo>
                    <a:pt x="681037" y="165442"/>
                  </a:lnTo>
                  <a:lnTo>
                    <a:pt x="680529" y="166103"/>
                  </a:lnTo>
                  <a:lnTo>
                    <a:pt x="679627" y="167170"/>
                  </a:lnTo>
                  <a:lnTo>
                    <a:pt x="679691" y="168084"/>
                  </a:lnTo>
                  <a:lnTo>
                    <a:pt x="680910" y="166636"/>
                  </a:lnTo>
                  <a:lnTo>
                    <a:pt x="682053" y="165366"/>
                  </a:lnTo>
                  <a:lnTo>
                    <a:pt x="682282" y="164782"/>
                  </a:lnTo>
                  <a:lnTo>
                    <a:pt x="682586" y="164274"/>
                  </a:lnTo>
                  <a:close/>
                </a:path>
                <a:path w="1058545" h="2071370">
                  <a:moveTo>
                    <a:pt x="683069" y="123266"/>
                  </a:moveTo>
                  <a:lnTo>
                    <a:pt x="679297" y="126682"/>
                  </a:lnTo>
                  <a:lnTo>
                    <a:pt x="679310" y="127038"/>
                  </a:lnTo>
                  <a:lnTo>
                    <a:pt x="679145" y="127508"/>
                  </a:lnTo>
                  <a:lnTo>
                    <a:pt x="682117" y="124574"/>
                  </a:lnTo>
                  <a:lnTo>
                    <a:pt x="682993" y="123672"/>
                  </a:lnTo>
                  <a:lnTo>
                    <a:pt x="683069" y="123266"/>
                  </a:lnTo>
                  <a:close/>
                </a:path>
                <a:path w="1058545" h="2071370">
                  <a:moveTo>
                    <a:pt x="692480" y="144589"/>
                  </a:moveTo>
                  <a:lnTo>
                    <a:pt x="692175" y="144678"/>
                  </a:lnTo>
                  <a:lnTo>
                    <a:pt x="691857" y="144792"/>
                  </a:lnTo>
                  <a:lnTo>
                    <a:pt x="690981" y="145643"/>
                  </a:lnTo>
                  <a:lnTo>
                    <a:pt x="690346" y="146164"/>
                  </a:lnTo>
                  <a:lnTo>
                    <a:pt x="689660" y="147078"/>
                  </a:lnTo>
                  <a:lnTo>
                    <a:pt x="689457" y="147637"/>
                  </a:lnTo>
                  <a:lnTo>
                    <a:pt x="690156" y="147256"/>
                  </a:lnTo>
                  <a:lnTo>
                    <a:pt x="690613" y="147027"/>
                  </a:lnTo>
                  <a:lnTo>
                    <a:pt x="691413" y="146253"/>
                  </a:lnTo>
                  <a:lnTo>
                    <a:pt x="692061" y="145707"/>
                  </a:lnTo>
                  <a:lnTo>
                    <a:pt x="692124" y="145338"/>
                  </a:lnTo>
                  <a:lnTo>
                    <a:pt x="692480" y="144589"/>
                  </a:lnTo>
                  <a:close/>
                </a:path>
                <a:path w="1058545" h="2071370">
                  <a:moveTo>
                    <a:pt x="696290" y="1900720"/>
                  </a:moveTo>
                  <a:lnTo>
                    <a:pt x="695642" y="1901367"/>
                  </a:lnTo>
                  <a:lnTo>
                    <a:pt x="694474" y="1902612"/>
                  </a:lnTo>
                  <a:lnTo>
                    <a:pt x="694207" y="1902917"/>
                  </a:lnTo>
                  <a:lnTo>
                    <a:pt x="694067" y="1903272"/>
                  </a:lnTo>
                  <a:lnTo>
                    <a:pt x="693839" y="1903641"/>
                  </a:lnTo>
                  <a:lnTo>
                    <a:pt x="694702" y="1902688"/>
                  </a:lnTo>
                  <a:lnTo>
                    <a:pt x="695210" y="1902040"/>
                  </a:lnTo>
                  <a:lnTo>
                    <a:pt x="696290" y="1900720"/>
                  </a:lnTo>
                  <a:close/>
                </a:path>
                <a:path w="1058545" h="2071370">
                  <a:moveTo>
                    <a:pt x="696887" y="831024"/>
                  </a:moveTo>
                  <a:lnTo>
                    <a:pt x="696760" y="830935"/>
                  </a:lnTo>
                  <a:lnTo>
                    <a:pt x="696582" y="830783"/>
                  </a:lnTo>
                  <a:lnTo>
                    <a:pt x="695858" y="830834"/>
                  </a:lnTo>
                  <a:lnTo>
                    <a:pt x="695299" y="830821"/>
                  </a:lnTo>
                  <a:lnTo>
                    <a:pt x="694296" y="831113"/>
                  </a:lnTo>
                  <a:lnTo>
                    <a:pt x="693788" y="831418"/>
                  </a:lnTo>
                  <a:lnTo>
                    <a:pt x="694626" y="831672"/>
                  </a:lnTo>
                  <a:lnTo>
                    <a:pt x="695286" y="831634"/>
                  </a:lnTo>
                  <a:lnTo>
                    <a:pt x="695820" y="831672"/>
                  </a:lnTo>
                  <a:lnTo>
                    <a:pt x="696188" y="831405"/>
                  </a:lnTo>
                  <a:lnTo>
                    <a:pt x="696887" y="831024"/>
                  </a:lnTo>
                  <a:close/>
                </a:path>
                <a:path w="1058545" h="2071370">
                  <a:moveTo>
                    <a:pt x="699630" y="0"/>
                  </a:moveTo>
                  <a:lnTo>
                    <a:pt x="698449" y="901"/>
                  </a:lnTo>
                  <a:lnTo>
                    <a:pt x="697661" y="1485"/>
                  </a:lnTo>
                  <a:lnTo>
                    <a:pt x="695426" y="4457"/>
                  </a:lnTo>
                  <a:lnTo>
                    <a:pt x="696087" y="3937"/>
                  </a:lnTo>
                  <a:lnTo>
                    <a:pt x="696709" y="3530"/>
                  </a:lnTo>
                  <a:lnTo>
                    <a:pt x="698373" y="1981"/>
                  </a:lnTo>
                  <a:lnTo>
                    <a:pt x="699389" y="850"/>
                  </a:lnTo>
                  <a:lnTo>
                    <a:pt x="699579" y="76"/>
                  </a:lnTo>
                  <a:close/>
                </a:path>
                <a:path w="1058545" h="2071370">
                  <a:moveTo>
                    <a:pt x="718807" y="1734210"/>
                  </a:moveTo>
                  <a:lnTo>
                    <a:pt x="717486" y="1735734"/>
                  </a:lnTo>
                  <a:lnTo>
                    <a:pt x="716330" y="1737194"/>
                  </a:lnTo>
                  <a:lnTo>
                    <a:pt x="713562" y="1739582"/>
                  </a:lnTo>
                  <a:lnTo>
                    <a:pt x="714756" y="1739747"/>
                  </a:lnTo>
                  <a:lnTo>
                    <a:pt x="715162" y="1739823"/>
                  </a:lnTo>
                  <a:lnTo>
                    <a:pt x="716915" y="1737220"/>
                  </a:lnTo>
                  <a:lnTo>
                    <a:pt x="717816" y="1735861"/>
                  </a:lnTo>
                  <a:lnTo>
                    <a:pt x="718159" y="1735289"/>
                  </a:lnTo>
                  <a:lnTo>
                    <a:pt x="718807" y="1734210"/>
                  </a:lnTo>
                  <a:close/>
                </a:path>
                <a:path w="1058545" h="2071370">
                  <a:moveTo>
                    <a:pt x="719378" y="1733550"/>
                  </a:moveTo>
                  <a:lnTo>
                    <a:pt x="719061" y="1733791"/>
                  </a:lnTo>
                  <a:lnTo>
                    <a:pt x="718972" y="1733931"/>
                  </a:lnTo>
                  <a:lnTo>
                    <a:pt x="718807" y="1734210"/>
                  </a:lnTo>
                  <a:lnTo>
                    <a:pt x="719378" y="1733550"/>
                  </a:lnTo>
                  <a:close/>
                </a:path>
                <a:path w="1058545" h="2071370">
                  <a:moveTo>
                    <a:pt x="721766" y="1856232"/>
                  </a:moveTo>
                  <a:lnTo>
                    <a:pt x="721728" y="1855952"/>
                  </a:lnTo>
                  <a:lnTo>
                    <a:pt x="721677" y="1855622"/>
                  </a:lnTo>
                  <a:lnTo>
                    <a:pt x="720991" y="1856193"/>
                  </a:lnTo>
                  <a:lnTo>
                    <a:pt x="719226" y="1858391"/>
                  </a:lnTo>
                  <a:lnTo>
                    <a:pt x="718667" y="1859394"/>
                  </a:lnTo>
                  <a:lnTo>
                    <a:pt x="719239" y="1859368"/>
                  </a:lnTo>
                  <a:lnTo>
                    <a:pt x="719391" y="1859368"/>
                  </a:lnTo>
                  <a:lnTo>
                    <a:pt x="720572" y="1858187"/>
                  </a:lnTo>
                  <a:lnTo>
                    <a:pt x="721004" y="1857590"/>
                  </a:lnTo>
                  <a:lnTo>
                    <a:pt x="721436" y="1856994"/>
                  </a:lnTo>
                  <a:lnTo>
                    <a:pt x="721766" y="1856232"/>
                  </a:lnTo>
                  <a:close/>
                </a:path>
                <a:path w="1058545" h="2071370">
                  <a:moveTo>
                    <a:pt x="723480" y="1901532"/>
                  </a:moveTo>
                  <a:lnTo>
                    <a:pt x="722972" y="1901647"/>
                  </a:lnTo>
                  <a:lnTo>
                    <a:pt x="721525" y="1903679"/>
                  </a:lnTo>
                  <a:lnTo>
                    <a:pt x="722007" y="1903526"/>
                  </a:lnTo>
                  <a:lnTo>
                    <a:pt x="723480" y="1901532"/>
                  </a:lnTo>
                  <a:close/>
                </a:path>
                <a:path w="1058545" h="2071370">
                  <a:moveTo>
                    <a:pt x="731431" y="851827"/>
                  </a:moveTo>
                  <a:lnTo>
                    <a:pt x="731075" y="851623"/>
                  </a:lnTo>
                  <a:lnTo>
                    <a:pt x="730821" y="851369"/>
                  </a:lnTo>
                  <a:lnTo>
                    <a:pt x="729513" y="851242"/>
                  </a:lnTo>
                  <a:lnTo>
                    <a:pt x="728433" y="851636"/>
                  </a:lnTo>
                  <a:lnTo>
                    <a:pt x="727976" y="852017"/>
                  </a:lnTo>
                  <a:lnTo>
                    <a:pt x="727862" y="852144"/>
                  </a:lnTo>
                  <a:lnTo>
                    <a:pt x="728027" y="852309"/>
                  </a:lnTo>
                  <a:lnTo>
                    <a:pt x="728281" y="852271"/>
                  </a:lnTo>
                  <a:lnTo>
                    <a:pt x="729297" y="852131"/>
                  </a:lnTo>
                  <a:lnTo>
                    <a:pt x="730364" y="851979"/>
                  </a:lnTo>
                  <a:lnTo>
                    <a:pt x="731431" y="851827"/>
                  </a:lnTo>
                  <a:close/>
                </a:path>
                <a:path w="1058545" h="2071370">
                  <a:moveTo>
                    <a:pt x="731939" y="851750"/>
                  </a:moveTo>
                  <a:lnTo>
                    <a:pt x="731761" y="851776"/>
                  </a:lnTo>
                  <a:lnTo>
                    <a:pt x="731596" y="851801"/>
                  </a:lnTo>
                  <a:lnTo>
                    <a:pt x="731431" y="851827"/>
                  </a:lnTo>
                  <a:lnTo>
                    <a:pt x="731558" y="851877"/>
                  </a:lnTo>
                  <a:lnTo>
                    <a:pt x="731939" y="851750"/>
                  </a:lnTo>
                  <a:close/>
                </a:path>
                <a:path w="1058545" h="2071370">
                  <a:moveTo>
                    <a:pt x="732637" y="1762061"/>
                  </a:moveTo>
                  <a:lnTo>
                    <a:pt x="732472" y="1762175"/>
                  </a:lnTo>
                  <a:lnTo>
                    <a:pt x="732155" y="1762455"/>
                  </a:lnTo>
                  <a:lnTo>
                    <a:pt x="732066" y="1762658"/>
                  </a:lnTo>
                  <a:lnTo>
                    <a:pt x="732637" y="1762061"/>
                  </a:lnTo>
                  <a:close/>
                </a:path>
                <a:path w="1058545" h="2071370">
                  <a:moveTo>
                    <a:pt x="732929" y="1801876"/>
                  </a:moveTo>
                  <a:lnTo>
                    <a:pt x="732218" y="1802447"/>
                  </a:lnTo>
                  <a:lnTo>
                    <a:pt x="731596" y="1803311"/>
                  </a:lnTo>
                  <a:lnTo>
                    <a:pt x="731100" y="1803958"/>
                  </a:lnTo>
                  <a:lnTo>
                    <a:pt x="730796" y="1804555"/>
                  </a:lnTo>
                  <a:lnTo>
                    <a:pt x="730377" y="1805241"/>
                  </a:lnTo>
                  <a:lnTo>
                    <a:pt x="730897" y="1804797"/>
                  </a:lnTo>
                  <a:lnTo>
                    <a:pt x="732929" y="1802231"/>
                  </a:lnTo>
                  <a:lnTo>
                    <a:pt x="732929" y="1801876"/>
                  </a:lnTo>
                  <a:close/>
                </a:path>
                <a:path w="1058545" h="2071370">
                  <a:moveTo>
                    <a:pt x="735177" y="952068"/>
                  </a:moveTo>
                  <a:lnTo>
                    <a:pt x="734072" y="952042"/>
                  </a:lnTo>
                  <a:lnTo>
                    <a:pt x="733653" y="952042"/>
                  </a:lnTo>
                  <a:lnTo>
                    <a:pt x="732155" y="952449"/>
                  </a:lnTo>
                  <a:lnTo>
                    <a:pt x="731926" y="952601"/>
                  </a:lnTo>
                  <a:lnTo>
                    <a:pt x="731469" y="952893"/>
                  </a:lnTo>
                  <a:lnTo>
                    <a:pt x="731431" y="953185"/>
                  </a:lnTo>
                  <a:lnTo>
                    <a:pt x="731520" y="953389"/>
                  </a:lnTo>
                  <a:lnTo>
                    <a:pt x="731697" y="953668"/>
                  </a:lnTo>
                  <a:lnTo>
                    <a:pt x="732447" y="953541"/>
                  </a:lnTo>
                  <a:lnTo>
                    <a:pt x="733094" y="953274"/>
                  </a:lnTo>
                  <a:lnTo>
                    <a:pt x="734631" y="952550"/>
                  </a:lnTo>
                  <a:lnTo>
                    <a:pt x="735177" y="952068"/>
                  </a:lnTo>
                  <a:close/>
                </a:path>
                <a:path w="1058545" h="2071370">
                  <a:moveTo>
                    <a:pt x="737247" y="1757222"/>
                  </a:moveTo>
                  <a:lnTo>
                    <a:pt x="734783" y="1759610"/>
                  </a:lnTo>
                  <a:lnTo>
                    <a:pt x="732637" y="1762048"/>
                  </a:lnTo>
                  <a:lnTo>
                    <a:pt x="733374" y="1761490"/>
                  </a:lnTo>
                  <a:lnTo>
                    <a:pt x="734098" y="1760982"/>
                  </a:lnTo>
                  <a:lnTo>
                    <a:pt x="735647" y="1759394"/>
                  </a:lnTo>
                  <a:lnTo>
                    <a:pt x="736422" y="1758251"/>
                  </a:lnTo>
                  <a:lnTo>
                    <a:pt x="737247" y="1757222"/>
                  </a:lnTo>
                  <a:close/>
                </a:path>
                <a:path w="1058545" h="2071370">
                  <a:moveTo>
                    <a:pt x="738847" y="1881225"/>
                  </a:moveTo>
                  <a:lnTo>
                    <a:pt x="738238" y="1881428"/>
                  </a:lnTo>
                  <a:lnTo>
                    <a:pt x="737793" y="1881822"/>
                  </a:lnTo>
                  <a:lnTo>
                    <a:pt x="736777" y="1882749"/>
                  </a:lnTo>
                  <a:lnTo>
                    <a:pt x="736015" y="1883829"/>
                  </a:lnTo>
                  <a:lnTo>
                    <a:pt x="736358" y="1884095"/>
                  </a:lnTo>
                  <a:lnTo>
                    <a:pt x="737247" y="1883537"/>
                  </a:lnTo>
                  <a:lnTo>
                    <a:pt x="737704" y="1883232"/>
                  </a:lnTo>
                  <a:lnTo>
                    <a:pt x="738111" y="1882622"/>
                  </a:lnTo>
                  <a:lnTo>
                    <a:pt x="738847" y="1881682"/>
                  </a:lnTo>
                  <a:lnTo>
                    <a:pt x="738835" y="1881466"/>
                  </a:lnTo>
                  <a:lnTo>
                    <a:pt x="738847" y="1881225"/>
                  </a:lnTo>
                  <a:close/>
                </a:path>
                <a:path w="1058545" h="2071370">
                  <a:moveTo>
                    <a:pt x="739292" y="901852"/>
                  </a:moveTo>
                  <a:lnTo>
                    <a:pt x="738860" y="901776"/>
                  </a:lnTo>
                  <a:lnTo>
                    <a:pt x="738555" y="901598"/>
                  </a:lnTo>
                  <a:lnTo>
                    <a:pt x="737031" y="901674"/>
                  </a:lnTo>
                  <a:lnTo>
                    <a:pt x="735977" y="902093"/>
                  </a:lnTo>
                  <a:lnTo>
                    <a:pt x="735825" y="902627"/>
                  </a:lnTo>
                  <a:lnTo>
                    <a:pt x="736612" y="902627"/>
                  </a:lnTo>
                  <a:lnTo>
                    <a:pt x="737019" y="902716"/>
                  </a:lnTo>
                  <a:lnTo>
                    <a:pt x="739292" y="901852"/>
                  </a:lnTo>
                  <a:close/>
                </a:path>
                <a:path w="1058545" h="2071370">
                  <a:moveTo>
                    <a:pt x="741819" y="1733486"/>
                  </a:moveTo>
                  <a:lnTo>
                    <a:pt x="737755" y="1738045"/>
                  </a:lnTo>
                  <a:lnTo>
                    <a:pt x="738657" y="1738071"/>
                  </a:lnTo>
                  <a:lnTo>
                    <a:pt x="739914" y="1736483"/>
                  </a:lnTo>
                  <a:lnTo>
                    <a:pt x="741400" y="1734553"/>
                  </a:lnTo>
                  <a:lnTo>
                    <a:pt x="741540" y="1734019"/>
                  </a:lnTo>
                  <a:lnTo>
                    <a:pt x="741819" y="1733486"/>
                  </a:lnTo>
                  <a:close/>
                </a:path>
                <a:path w="1058545" h="2071370">
                  <a:moveTo>
                    <a:pt x="742911" y="1846884"/>
                  </a:moveTo>
                  <a:lnTo>
                    <a:pt x="742569" y="1847113"/>
                  </a:lnTo>
                  <a:lnTo>
                    <a:pt x="742759" y="1847062"/>
                  </a:lnTo>
                  <a:lnTo>
                    <a:pt x="742911" y="1846884"/>
                  </a:lnTo>
                  <a:close/>
                </a:path>
                <a:path w="1058545" h="2071370">
                  <a:moveTo>
                    <a:pt x="744029" y="1846973"/>
                  </a:moveTo>
                  <a:lnTo>
                    <a:pt x="743051" y="1847329"/>
                  </a:lnTo>
                  <a:lnTo>
                    <a:pt x="742683" y="1847151"/>
                  </a:lnTo>
                  <a:lnTo>
                    <a:pt x="741413" y="1848408"/>
                  </a:lnTo>
                  <a:lnTo>
                    <a:pt x="740295" y="1849729"/>
                  </a:lnTo>
                  <a:lnTo>
                    <a:pt x="740524" y="1850339"/>
                  </a:lnTo>
                  <a:lnTo>
                    <a:pt x="740651" y="1850732"/>
                  </a:lnTo>
                  <a:lnTo>
                    <a:pt x="741781" y="1849970"/>
                  </a:lnTo>
                  <a:lnTo>
                    <a:pt x="742657" y="1848802"/>
                  </a:lnTo>
                  <a:lnTo>
                    <a:pt x="744029" y="1846973"/>
                  </a:lnTo>
                  <a:close/>
                </a:path>
                <a:path w="1058545" h="2071370">
                  <a:moveTo>
                    <a:pt x="745782" y="1765884"/>
                  </a:moveTo>
                  <a:lnTo>
                    <a:pt x="743254" y="1768043"/>
                  </a:lnTo>
                  <a:lnTo>
                    <a:pt x="743508" y="1768182"/>
                  </a:lnTo>
                  <a:lnTo>
                    <a:pt x="744397" y="1767598"/>
                  </a:lnTo>
                  <a:lnTo>
                    <a:pt x="744867" y="1767268"/>
                  </a:lnTo>
                  <a:lnTo>
                    <a:pt x="745591" y="1766366"/>
                  </a:lnTo>
                  <a:lnTo>
                    <a:pt x="745782" y="1765884"/>
                  </a:lnTo>
                  <a:close/>
                </a:path>
                <a:path w="1058545" h="2071370">
                  <a:moveTo>
                    <a:pt x="748385" y="1760270"/>
                  </a:moveTo>
                  <a:lnTo>
                    <a:pt x="748322" y="1760093"/>
                  </a:lnTo>
                  <a:lnTo>
                    <a:pt x="748271" y="1759915"/>
                  </a:lnTo>
                  <a:lnTo>
                    <a:pt x="747585" y="1760283"/>
                  </a:lnTo>
                  <a:lnTo>
                    <a:pt x="747115" y="1760728"/>
                  </a:lnTo>
                  <a:lnTo>
                    <a:pt x="746315" y="1761451"/>
                  </a:lnTo>
                  <a:lnTo>
                    <a:pt x="745985" y="1762099"/>
                  </a:lnTo>
                  <a:lnTo>
                    <a:pt x="746150" y="1762353"/>
                  </a:lnTo>
                  <a:lnTo>
                    <a:pt x="747496" y="1761667"/>
                  </a:lnTo>
                  <a:lnTo>
                    <a:pt x="747788" y="1761121"/>
                  </a:lnTo>
                  <a:lnTo>
                    <a:pt x="748385" y="1760270"/>
                  </a:lnTo>
                  <a:close/>
                </a:path>
                <a:path w="1058545" h="2071370">
                  <a:moveTo>
                    <a:pt x="761961" y="1713598"/>
                  </a:moveTo>
                  <a:lnTo>
                    <a:pt x="761352" y="1714055"/>
                  </a:lnTo>
                  <a:lnTo>
                    <a:pt x="760641" y="1714881"/>
                  </a:lnTo>
                  <a:lnTo>
                    <a:pt x="759282" y="1716811"/>
                  </a:lnTo>
                  <a:lnTo>
                    <a:pt x="759701" y="1716532"/>
                  </a:lnTo>
                  <a:lnTo>
                    <a:pt x="760183" y="1716303"/>
                  </a:lnTo>
                  <a:lnTo>
                    <a:pt x="760526" y="1715922"/>
                  </a:lnTo>
                  <a:lnTo>
                    <a:pt x="761022" y="1715376"/>
                  </a:lnTo>
                  <a:lnTo>
                    <a:pt x="761669" y="1714487"/>
                  </a:lnTo>
                  <a:lnTo>
                    <a:pt x="761961" y="1713598"/>
                  </a:lnTo>
                  <a:close/>
                </a:path>
                <a:path w="1058545" h="2071370">
                  <a:moveTo>
                    <a:pt x="771004" y="1846948"/>
                  </a:moveTo>
                  <a:lnTo>
                    <a:pt x="770534" y="1846859"/>
                  </a:lnTo>
                  <a:lnTo>
                    <a:pt x="769950" y="1847367"/>
                  </a:lnTo>
                  <a:lnTo>
                    <a:pt x="768997" y="1848065"/>
                  </a:lnTo>
                  <a:lnTo>
                    <a:pt x="768807" y="1848383"/>
                  </a:lnTo>
                  <a:lnTo>
                    <a:pt x="768235" y="1849310"/>
                  </a:lnTo>
                  <a:lnTo>
                    <a:pt x="767461" y="1850618"/>
                  </a:lnTo>
                  <a:lnTo>
                    <a:pt x="767613" y="1850859"/>
                  </a:lnTo>
                  <a:lnTo>
                    <a:pt x="767829" y="1851253"/>
                  </a:lnTo>
                  <a:lnTo>
                    <a:pt x="769061" y="1849983"/>
                  </a:lnTo>
                  <a:lnTo>
                    <a:pt x="769899" y="1848853"/>
                  </a:lnTo>
                  <a:lnTo>
                    <a:pt x="770851" y="1847621"/>
                  </a:lnTo>
                  <a:lnTo>
                    <a:pt x="771004" y="1846948"/>
                  </a:lnTo>
                  <a:close/>
                </a:path>
                <a:path w="1058545" h="2071370">
                  <a:moveTo>
                    <a:pt x="774585" y="36842"/>
                  </a:moveTo>
                  <a:lnTo>
                    <a:pt x="774255" y="36525"/>
                  </a:lnTo>
                  <a:lnTo>
                    <a:pt x="774001" y="36245"/>
                  </a:lnTo>
                  <a:lnTo>
                    <a:pt x="772922" y="37071"/>
                  </a:lnTo>
                  <a:lnTo>
                    <a:pt x="772020" y="37973"/>
                  </a:lnTo>
                  <a:lnTo>
                    <a:pt x="770801" y="39420"/>
                  </a:lnTo>
                  <a:lnTo>
                    <a:pt x="770280" y="40360"/>
                  </a:lnTo>
                  <a:lnTo>
                    <a:pt x="770597" y="40614"/>
                  </a:lnTo>
                  <a:lnTo>
                    <a:pt x="771817" y="39712"/>
                  </a:lnTo>
                  <a:lnTo>
                    <a:pt x="772426" y="39077"/>
                  </a:lnTo>
                  <a:lnTo>
                    <a:pt x="773353" y="38150"/>
                  </a:lnTo>
                  <a:lnTo>
                    <a:pt x="774585" y="36842"/>
                  </a:lnTo>
                  <a:close/>
                </a:path>
                <a:path w="1058545" h="2071370">
                  <a:moveTo>
                    <a:pt x="776274" y="1708404"/>
                  </a:moveTo>
                  <a:lnTo>
                    <a:pt x="775995" y="1708696"/>
                  </a:lnTo>
                  <a:lnTo>
                    <a:pt x="776274" y="1708404"/>
                  </a:lnTo>
                  <a:close/>
                </a:path>
                <a:path w="1058545" h="2071370">
                  <a:moveTo>
                    <a:pt x="776884" y="1708937"/>
                  </a:moveTo>
                  <a:lnTo>
                    <a:pt x="776744" y="1708950"/>
                  </a:lnTo>
                  <a:lnTo>
                    <a:pt x="776605" y="1709102"/>
                  </a:lnTo>
                  <a:lnTo>
                    <a:pt x="776884" y="1708937"/>
                  </a:lnTo>
                  <a:close/>
                </a:path>
                <a:path w="1058545" h="2071370">
                  <a:moveTo>
                    <a:pt x="780326" y="70281"/>
                  </a:moveTo>
                  <a:lnTo>
                    <a:pt x="780211" y="70129"/>
                  </a:lnTo>
                  <a:lnTo>
                    <a:pt x="780059" y="69888"/>
                  </a:lnTo>
                  <a:lnTo>
                    <a:pt x="779233" y="70510"/>
                  </a:lnTo>
                  <a:lnTo>
                    <a:pt x="778230" y="71869"/>
                  </a:lnTo>
                  <a:lnTo>
                    <a:pt x="778129" y="72301"/>
                  </a:lnTo>
                  <a:lnTo>
                    <a:pt x="777875" y="72834"/>
                  </a:lnTo>
                  <a:lnTo>
                    <a:pt x="779716" y="71462"/>
                  </a:lnTo>
                  <a:lnTo>
                    <a:pt x="779894" y="70993"/>
                  </a:lnTo>
                  <a:lnTo>
                    <a:pt x="780326" y="70281"/>
                  </a:lnTo>
                  <a:close/>
                </a:path>
                <a:path w="1058545" h="2071370">
                  <a:moveTo>
                    <a:pt x="781939" y="1702981"/>
                  </a:moveTo>
                  <a:lnTo>
                    <a:pt x="781621" y="1703044"/>
                  </a:lnTo>
                  <a:lnTo>
                    <a:pt x="780211" y="1703285"/>
                  </a:lnTo>
                  <a:lnTo>
                    <a:pt x="778179" y="1706460"/>
                  </a:lnTo>
                  <a:lnTo>
                    <a:pt x="776274" y="1708404"/>
                  </a:lnTo>
                  <a:lnTo>
                    <a:pt x="776808" y="1708886"/>
                  </a:lnTo>
                  <a:lnTo>
                    <a:pt x="778764" y="1706689"/>
                  </a:lnTo>
                  <a:lnTo>
                    <a:pt x="781939" y="1702981"/>
                  </a:lnTo>
                  <a:close/>
                </a:path>
                <a:path w="1058545" h="2071370">
                  <a:moveTo>
                    <a:pt x="782701" y="1813407"/>
                  </a:moveTo>
                  <a:lnTo>
                    <a:pt x="779411" y="1817179"/>
                  </a:lnTo>
                  <a:lnTo>
                    <a:pt x="780262" y="1816760"/>
                  </a:lnTo>
                  <a:lnTo>
                    <a:pt x="780643" y="1816354"/>
                  </a:lnTo>
                  <a:lnTo>
                    <a:pt x="781177" y="1815807"/>
                  </a:lnTo>
                  <a:lnTo>
                    <a:pt x="781799" y="1814906"/>
                  </a:lnTo>
                  <a:lnTo>
                    <a:pt x="782154" y="1814309"/>
                  </a:lnTo>
                  <a:lnTo>
                    <a:pt x="782701" y="1813407"/>
                  </a:lnTo>
                  <a:close/>
                </a:path>
                <a:path w="1058545" h="2071370">
                  <a:moveTo>
                    <a:pt x="783399" y="1743227"/>
                  </a:moveTo>
                  <a:lnTo>
                    <a:pt x="782891" y="1743316"/>
                  </a:lnTo>
                  <a:lnTo>
                    <a:pt x="781443" y="1745005"/>
                  </a:lnTo>
                  <a:lnTo>
                    <a:pt x="780834" y="1746034"/>
                  </a:lnTo>
                  <a:lnTo>
                    <a:pt x="779970" y="1747240"/>
                  </a:lnTo>
                  <a:lnTo>
                    <a:pt x="780681" y="1746681"/>
                  </a:lnTo>
                  <a:lnTo>
                    <a:pt x="781202" y="1746415"/>
                  </a:lnTo>
                  <a:lnTo>
                    <a:pt x="781608" y="1745957"/>
                  </a:lnTo>
                  <a:lnTo>
                    <a:pt x="782142" y="1745361"/>
                  </a:lnTo>
                  <a:lnTo>
                    <a:pt x="782789" y="1744472"/>
                  </a:lnTo>
                  <a:lnTo>
                    <a:pt x="783056" y="1743938"/>
                  </a:lnTo>
                  <a:lnTo>
                    <a:pt x="783399" y="1743227"/>
                  </a:lnTo>
                  <a:close/>
                </a:path>
                <a:path w="1058545" h="2071370">
                  <a:moveTo>
                    <a:pt x="802881" y="1742338"/>
                  </a:moveTo>
                  <a:lnTo>
                    <a:pt x="802373" y="1742948"/>
                  </a:lnTo>
                  <a:lnTo>
                    <a:pt x="802652" y="1742795"/>
                  </a:lnTo>
                  <a:lnTo>
                    <a:pt x="802728" y="1742643"/>
                  </a:lnTo>
                  <a:lnTo>
                    <a:pt x="802817" y="1742490"/>
                  </a:lnTo>
                  <a:lnTo>
                    <a:pt x="802881" y="1742338"/>
                  </a:lnTo>
                  <a:close/>
                </a:path>
                <a:path w="1058545" h="2071370">
                  <a:moveTo>
                    <a:pt x="803363" y="1811235"/>
                  </a:moveTo>
                  <a:lnTo>
                    <a:pt x="803224" y="1811286"/>
                  </a:lnTo>
                  <a:lnTo>
                    <a:pt x="803059" y="1811388"/>
                  </a:lnTo>
                  <a:lnTo>
                    <a:pt x="802894" y="1811451"/>
                  </a:lnTo>
                  <a:lnTo>
                    <a:pt x="802754" y="1811743"/>
                  </a:lnTo>
                  <a:lnTo>
                    <a:pt x="802957" y="1811591"/>
                  </a:lnTo>
                  <a:lnTo>
                    <a:pt x="803160" y="1811413"/>
                  </a:lnTo>
                  <a:lnTo>
                    <a:pt x="803363" y="1811235"/>
                  </a:lnTo>
                  <a:close/>
                </a:path>
                <a:path w="1058545" h="2071370">
                  <a:moveTo>
                    <a:pt x="803910" y="89623"/>
                  </a:moveTo>
                  <a:lnTo>
                    <a:pt x="803122" y="89814"/>
                  </a:lnTo>
                  <a:lnTo>
                    <a:pt x="802271" y="90335"/>
                  </a:lnTo>
                  <a:lnTo>
                    <a:pt x="801560" y="90678"/>
                  </a:lnTo>
                  <a:lnTo>
                    <a:pt x="800646" y="92113"/>
                  </a:lnTo>
                  <a:lnTo>
                    <a:pt x="801255" y="92036"/>
                  </a:lnTo>
                  <a:lnTo>
                    <a:pt x="801611" y="92189"/>
                  </a:lnTo>
                  <a:lnTo>
                    <a:pt x="801890" y="92341"/>
                  </a:lnTo>
                  <a:lnTo>
                    <a:pt x="802640" y="91782"/>
                  </a:lnTo>
                  <a:lnTo>
                    <a:pt x="803275" y="90919"/>
                  </a:lnTo>
                  <a:lnTo>
                    <a:pt x="803630" y="90411"/>
                  </a:lnTo>
                  <a:lnTo>
                    <a:pt x="803910" y="89623"/>
                  </a:lnTo>
                  <a:close/>
                </a:path>
                <a:path w="1058545" h="2071370">
                  <a:moveTo>
                    <a:pt x="805827" y="1809483"/>
                  </a:moveTo>
                  <a:lnTo>
                    <a:pt x="805002" y="1809991"/>
                  </a:lnTo>
                  <a:lnTo>
                    <a:pt x="804545" y="1810258"/>
                  </a:lnTo>
                  <a:lnTo>
                    <a:pt x="804176" y="1810575"/>
                  </a:lnTo>
                  <a:lnTo>
                    <a:pt x="803770" y="1810905"/>
                  </a:lnTo>
                  <a:lnTo>
                    <a:pt x="803363" y="1811235"/>
                  </a:lnTo>
                  <a:lnTo>
                    <a:pt x="803630" y="1811134"/>
                  </a:lnTo>
                  <a:lnTo>
                    <a:pt x="803884" y="1811070"/>
                  </a:lnTo>
                  <a:lnTo>
                    <a:pt x="804672" y="1810562"/>
                  </a:lnTo>
                  <a:lnTo>
                    <a:pt x="805281" y="1809965"/>
                  </a:lnTo>
                  <a:lnTo>
                    <a:pt x="805827" y="1809483"/>
                  </a:lnTo>
                  <a:close/>
                </a:path>
                <a:path w="1058545" h="2071370">
                  <a:moveTo>
                    <a:pt x="807123" y="1737169"/>
                  </a:moveTo>
                  <a:lnTo>
                    <a:pt x="806450" y="1737360"/>
                  </a:lnTo>
                  <a:lnTo>
                    <a:pt x="805865" y="1737487"/>
                  </a:lnTo>
                  <a:lnTo>
                    <a:pt x="804646" y="1739099"/>
                  </a:lnTo>
                  <a:lnTo>
                    <a:pt x="803529" y="1740916"/>
                  </a:lnTo>
                  <a:lnTo>
                    <a:pt x="803236" y="1741601"/>
                  </a:lnTo>
                  <a:lnTo>
                    <a:pt x="802881" y="1742338"/>
                  </a:lnTo>
                  <a:lnTo>
                    <a:pt x="805091" y="1739696"/>
                  </a:lnTo>
                  <a:lnTo>
                    <a:pt x="805903" y="1738706"/>
                  </a:lnTo>
                  <a:lnTo>
                    <a:pt x="807123" y="1737169"/>
                  </a:lnTo>
                  <a:close/>
                </a:path>
                <a:path w="1058545" h="2071370">
                  <a:moveTo>
                    <a:pt x="870089" y="1761718"/>
                  </a:moveTo>
                  <a:lnTo>
                    <a:pt x="869683" y="1761515"/>
                  </a:lnTo>
                  <a:lnTo>
                    <a:pt x="869391" y="1761388"/>
                  </a:lnTo>
                  <a:lnTo>
                    <a:pt x="868375" y="1762163"/>
                  </a:lnTo>
                  <a:lnTo>
                    <a:pt x="867676" y="1762531"/>
                  </a:lnTo>
                  <a:lnTo>
                    <a:pt x="866609" y="1764144"/>
                  </a:lnTo>
                  <a:lnTo>
                    <a:pt x="866127" y="1764855"/>
                  </a:lnTo>
                  <a:lnTo>
                    <a:pt x="866813" y="1764525"/>
                  </a:lnTo>
                  <a:lnTo>
                    <a:pt x="867346" y="1764499"/>
                  </a:lnTo>
                  <a:lnTo>
                    <a:pt x="868133" y="1763864"/>
                  </a:lnTo>
                  <a:lnTo>
                    <a:pt x="869124" y="1763064"/>
                  </a:lnTo>
                  <a:lnTo>
                    <a:pt x="870089" y="1761718"/>
                  </a:lnTo>
                  <a:close/>
                </a:path>
                <a:path w="1058545" h="2071370">
                  <a:moveTo>
                    <a:pt x="878763" y="2069820"/>
                  </a:moveTo>
                  <a:lnTo>
                    <a:pt x="878090" y="2070493"/>
                  </a:lnTo>
                  <a:lnTo>
                    <a:pt x="877862" y="2070823"/>
                  </a:lnTo>
                  <a:lnTo>
                    <a:pt x="878763" y="2069820"/>
                  </a:lnTo>
                  <a:close/>
                </a:path>
                <a:path w="1058545" h="2071370">
                  <a:moveTo>
                    <a:pt x="883881" y="2064016"/>
                  </a:moveTo>
                  <a:lnTo>
                    <a:pt x="883450" y="2064410"/>
                  </a:lnTo>
                  <a:lnTo>
                    <a:pt x="882535" y="2065477"/>
                  </a:lnTo>
                  <a:lnTo>
                    <a:pt x="878751" y="2069820"/>
                  </a:lnTo>
                  <a:lnTo>
                    <a:pt x="883208" y="2065248"/>
                  </a:lnTo>
                  <a:lnTo>
                    <a:pt x="883627" y="2064727"/>
                  </a:lnTo>
                  <a:lnTo>
                    <a:pt x="883678" y="2064562"/>
                  </a:lnTo>
                  <a:lnTo>
                    <a:pt x="883881" y="2064016"/>
                  </a:lnTo>
                  <a:close/>
                </a:path>
                <a:path w="1058545" h="2071370">
                  <a:moveTo>
                    <a:pt x="937221" y="1477213"/>
                  </a:moveTo>
                  <a:lnTo>
                    <a:pt x="936498" y="1477708"/>
                  </a:lnTo>
                  <a:lnTo>
                    <a:pt x="936078" y="1477924"/>
                  </a:lnTo>
                  <a:lnTo>
                    <a:pt x="934707" y="1479359"/>
                  </a:lnTo>
                  <a:lnTo>
                    <a:pt x="933602" y="1480731"/>
                  </a:lnTo>
                  <a:lnTo>
                    <a:pt x="933742" y="1481709"/>
                  </a:lnTo>
                  <a:lnTo>
                    <a:pt x="934453" y="1481480"/>
                  </a:lnTo>
                  <a:lnTo>
                    <a:pt x="934745" y="1481162"/>
                  </a:lnTo>
                  <a:lnTo>
                    <a:pt x="936104" y="1479715"/>
                  </a:lnTo>
                  <a:lnTo>
                    <a:pt x="937018" y="1478318"/>
                  </a:lnTo>
                  <a:lnTo>
                    <a:pt x="937221" y="1477213"/>
                  </a:lnTo>
                  <a:close/>
                </a:path>
                <a:path w="1058545" h="2071370">
                  <a:moveTo>
                    <a:pt x="944702" y="2002536"/>
                  </a:moveTo>
                  <a:lnTo>
                    <a:pt x="941197" y="2005469"/>
                  </a:lnTo>
                  <a:lnTo>
                    <a:pt x="941628" y="2005355"/>
                  </a:lnTo>
                  <a:lnTo>
                    <a:pt x="942340" y="2004974"/>
                  </a:lnTo>
                  <a:lnTo>
                    <a:pt x="943051" y="2004695"/>
                  </a:lnTo>
                  <a:lnTo>
                    <a:pt x="944702" y="2002536"/>
                  </a:lnTo>
                  <a:close/>
                </a:path>
                <a:path w="1058545" h="2071370">
                  <a:moveTo>
                    <a:pt x="991997" y="1570012"/>
                  </a:moveTo>
                  <a:lnTo>
                    <a:pt x="991273" y="1570405"/>
                  </a:lnTo>
                  <a:lnTo>
                    <a:pt x="990854" y="1570647"/>
                  </a:lnTo>
                  <a:lnTo>
                    <a:pt x="990130" y="1571383"/>
                  </a:lnTo>
                  <a:lnTo>
                    <a:pt x="989545" y="1571891"/>
                  </a:lnTo>
                  <a:lnTo>
                    <a:pt x="989355" y="1572564"/>
                  </a:lnTo>
                  <a:lnTo>
                    <a:pt x="989914" y="1572196"/>
                  </a:lnTo>
                  <a:lnTo>
                    <a:pt x="990460" y="1571955"/>
                  </a:lnTo>
                  <a:lnTo>
                    <a:pt x="990993" y="1571447"/>
                  </a:lnTo>
                  <a:lnTo>
                    <a:pt x="991857" y="1570583"/>
                  </a:lnTo>
                  <a:lnTo>
                    <a:pt x="991997" y="1570012"/>
                  </a:lnTo>
                  <a:close/>
                </a:path>
                <a:path w="1058545" h="2071370">
                  <a:moveTo>
                    <a:pt x="1010945" y="1532636"/>
                  </a:moveTo>
                  <a:lnTo>
                    <a:pt x="1010754" y="1532648"/>
                  </a:lnTo>
                  <a:lnTo>
                    <a:pt x="1010691" y="1532178"/>
                  </a:lnTo>
                  <a:lnTo>
                    <a:pt x="1010767" y="1531645"/>
                  </a:lnTo>
                  <a:lnTo>
                    <a:pt x="1010716" y="1531239"/>
                  </a:lnTo>
                  <a:lnTo>
                    <a:pt x="1010704" y="1531112"/>
                  </a:lnTo>
                  <a:lnTo>
                    <a:pt x="1010361" y="1531213"/>
                  </a:lnTo>
                  <a:lnTo>
                    <a:pt x="1010132" y="1531429"/>
                  </a:lnTo>
                  <a:lnTo>
                    <a:pt x="1009357" y="1532191"/>
                  </a:lnTo>
                  <a:lnTo>
                    <a:pt x="1008964" y="1532877"/>
                  </a:lnTo>
                  <a:lnTo>
                    <a:pt x="1009332" y="1532902"/>
                  </a:lnTo>
                  <a:lnTo>
                    <a:pt x="1009688" y="1532953"/>
                  </a:lnTo>
                  <a:lnTo>
                    <a:pt x="1010183" y="1532788"/>
                  </a:lnTo>
                  <a:lnTo>
                    <a:pt x="1010653" y="1532699"/>
                  </a:lnTo>
                  <a:lnTo>
                    <a:pt x="1010653" y="1532839"/>
                  </a:lnTo>
                  <a:lnTo>
                    <a:pt x="1010945" y="1532636"/>
                  </a:lnTo>
                  <a:close/>
                </a:path>
                <a:path w="1058545" h="2071370">
                  <a:moveTo>
                    <a:pt x="1058430" y="1352423"/>
                  </a:moveTo>
                  <a:lnTo>
                    <a:pt x="1058151" y="1352423"/>
                  </a:lnTo>
                  <a:lnTo>
                    <a:pt x="1057325" y="1353159"/>
                  </a:lnTo>
                  <a:lnTo>
                    <a:pt x="1056144" y="1354353"/>
                  </a:lnTo>
                  <a:lnTo>
                    <a:pt x="1055446" y="1355356"/>
                  </a:lnTo>
                  <a:lnTo>
                    <a:pt x="1055293" y="1356563"/>
                  </a:lnTo>
                  <a:lnTo>
                    <a:pt x="1055801" y="1356309"/>
                  </a:lnTo>
                  <a:lnTo>
                    <a:pt x="1056513" y="1355445"/>
                  </a:lnTo>
                  <a:lnTo>
                    <a:pt x="1057059" y="1354785"/>
                  </a:lnTo>
                  <a:lnTo>
                    <a:pt x="1057541" y="1353997"/>
                  </a:lnTo>
                  <a:lnTo>
                    <a:pt x="1058430" y="1352423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0" name="object 510"/>
            <p:cNvSpPr/>
            <p:nvPr/>
          </p:nvSpPr>
          <p:spPr>
            <a:xfrm>
              <a:off x="11706416" y="9206439"/>
              <a:ext cx="1080135" cy="1261745"/>
            </a:xfrm>
            <a:custGeom>
              <a:avLst/>
              <a:gdLst/>
              <a:ahLst/>
              <a:cxnLst/>
              <a:rect l="l" t="t" r="r" b="b"/>
              <a:pathLst>
                <a:path w="1080134" h="1261745">
                  <a:moveTo>
                    <a:pt x="546" y="559866"/>
                  </a:moveTo>
                  <a:lnTo>
                    <a:pt x="0" y="560057"/>
                  </a:lnTo>
                  <a:lnTo>
                    <a:pt x="355" y="560006"/>
                  </a:lnTo>
                  <a:lnTo>
                    <a:pt x="482" y="559917"/>
                  </a:lnTo>
                  <a:close/>
                </a:path>
                <a:path w="1080134" h="1261745">
                  <a:moveTo>
                    <a:pt x="4927" y="558266"/>
                  </a:moveTo>
                  <a:lnTo>
                    <a:pt x="4914" y="557745"/>
                  </a:lnTo>
                  <a:lnTo>
                    <a:pt x="4343" y="557733"/>
                  </a:lnTo>
                  <a:lnTo>
                    <a:pt x="2463" y="558507"/>
                  </a:lnTo>
                  <a:lnTo>
                    <a:pt x="1320" y="559181"/>
                  </a:lnTo>
                  <a:lnTo>
                    <a:pt x="977" y="559523"/>
                  </a:lnTo>
                  <a:lnTo>
                    <a:pt x="546" y="559866"/>
                  </a:lnTo>
                  <a:lnTo>
                    <a:pt x="2400" y="559244"/>
                  </a:lnTo>
                  <a:lnTo>
                    <a:pt x="4927" y="558266"/>
                  </a:lnTo>
                  <a:close/>
                </a:path>
                <a:path w="1080134" h="1261745">
                  <a:moveTo>
                    <a:pt x="28689" y="630809"/>
                  </a:moveTo>
                  <a:lnTo>
                    <a:pt x="26771" y="631329"/>
                  </a:lnTo>
                  <a:lnTo>
                    <a:pt x="26530" y="631405"/>
                  </a:lnTo>
                  <a:lnTo>
                    <a:pt x="25844" y="631888"/>
                  </a:lnTo>
                  <a:lnTo>
                    <a:pt x="27063" y="631888"/>
                  </a:lnTo>
                  <a:lnTo>
                    <a:pt x="28689" y="630809"/>
                  </a:lnTo>
                  <a:close/>
                </a:path>
                <a:path w="1080134" h="1261745">
                  <a:moveTo>
                    <a:pt x="35420" y="135610"/>
                  </a:moveTo>
                  <a:lnTo>
                    <a:pt x="35179" y="135712"/>
                  </a:lnTo>
                  <a:lnTo>
                    <a:pt x="35052" y="135712"/>
                  </a:lnTo>
                  <a:lnTo>
                    <a:pt x="34810" y="135991"/>
                  </a:lnTo>
                  <a:lnTo>
                    <a:pt x="34455" y="136334"/>
                  </a:lnTo>
                  <a:lnTo>
                    <a:pt x="34340" y="136525"/>
                  </a:lnTo>
                  <a:lnTo>
                    <a:pt x="33858" y="137325"/>
                  </a:lnTo>
                  <a:lnTo>
                    <a:pt x="34099" y="137299"/>
                  </a:lnTo>
                  <a:lnTo>
                    <a:pt x="35115" y="136283"/>
                  </a:lnTo>
                  <a:lnTo>
                    <a:pt x="35356" y="135890"/>
                  </a:lnTo>
                  <a:lnTo>
                    <a:pt x="35407" y="135750"/>
                  </a:lnTo>
                  <a:lnTo>
                    <a:pt x="35420" y="135610"/>
                  </a:lnTo>
                  <a:close/>
                </a:path>
                <a:path w="1080134" h="1261745">
                  <a:moveTo>
                    <a:pt x="37592" y="507619"/>
                  </a:moveTo>
                  <a:lnTo>
                    <a:pt x="37541" y="507453"/>
                  </a:lnTo>
                  <a:lnTo>
                    <a:pt x="37528" y="507288"/>
                  </a:lnTo>
                  <a:lnTo>
                    <a:pt x="37414" y="507149"/>
                  </a:lnTo>
                  <a:lnTo>
                    <a:pt x="37185" y="506857"/>
                  </a:lnTo>
                  <a:lnTo>
                    <a:pt x="36703" y="506996"/>
                  </a:lnTo>
                  <a:lnTo>
                    <a:pt x="36322" y="507479"/>
                  </a:lnTo>
                  <a:lnTo>
                    <a:pt x="36741" y="507479"/>
                  </a:lnTo>
                  <a:lnTo>
                    <a:pt x="36931" y="507504"/>
                  </a:lnTo>
                  <a:lnTo>
                    <a:pt x="37592" y="507619"/>
                  </a:lnTo>
                  <a:close/>
                </a:path>
                <a:path w="1080134" h="1261745">
                  <a:moveTo>
                    <a:pt x="38011" y="507695"/>
                  </a:moveTo>
                  <a:lnTo>
                    <a:pt x="37592" y="507619"/>
                  </a:lnTo>
                  <a:lnTo>
                    <a:pt x="37655" y="507796"/>
                  </a:lnTo>
                  <a:lnTo>
                    <a:pt x="38011" y="507695"/>
                  </a:lnTo>
                  <a:close/>
                </a:path>
                <a:path w="1080134" h="1261745">
                  <a:moveTo>
                    <a:pt x="51066" y="498360"/>
                  </a:moveTo>
                  <a:lnTo>
                    <a:pt x="50863" y="498335"/>
                  </a:lnTo>
                  <a:lnTo>
                    <a:pt x="50482" y="498309"/>
                  </a:lnTo>
                  <a:lnTo>
                    <a:pt x="50215" y="498411"/>
                  </a:lnTo>
                  <a:lnTo>
                    <a:pt x="49745" y="498716"/>
                  </a:lnTo>
                  <a:lnTo>
                    <a:pt x="49364" y="498944"/>
                  </a:lnTo>
                  <a:lnTo>
                    <a:pt x="49593" y="498944"/>
                  </a:lnTo>
                  <a:lnTo>
                    <a:pt x="49733" y="499033"/>
                  </a:lnTo>
                  <a:lnTo>
                    <a:pt x="50266" y="498881"/>
                  </a:lnTo>
                  <a:lnTo>
                    <a:pt x="50711" y="498563"/>
                  </a:lnTo>
                  <a:lnTo>
                    <a:pt x="51066" y="498360"/>
                  </a:lnTo>
                  <a:close/>
                </a:path>
                <a:path w="1080134" h="1261745">
                  <a:moveTo>
                    <a:pt x="52997" y="20574"/>
                  </a:moveTo>
                  <a:lnTo>
                    <a:pt x="52146" y="21234"/>
                  </a:lnTo>
                  <a:lnTo>
                    <a:pt x="51396" y="22199"/>
                  </a:lnTo>
                  <a:lnTo>
                    <a:pt x="51460" y="22580"/>
                  </a:lnTo>
                  <a:lnTo>
                    <a:pt x="51993" y="22199"/>
                  </a:lnTo>
                  <a:lnTo>
                    <a:pt x="52882" y="21031"/>
                  </a:lnTo>
                  <a:lnTo>
                    <a:pt x="52997" y="20574"/>
                  </a:lnTo>
                  <a:close/>
                </a:path>
                <a:path w="1080134" h="1261745">
                  <a:moveTo>
                    <a:pt x="54851" y="615962"/>
                  </a:moveTo>
                  <a:lnTo>
                    <a:pt x="50673" y="617956"/>
                  </a:lnTo>
                  <a:lnTo>
                    <a:pt x="51447" y="617905"/>
                  </a:lnTo>
                  <a:lnTo>
                    <a:pt x="51803" y="617969"/>
                  </a:lnTo>
                  <a:lnTo>
                    <a:pt x="52539" y="617512"/>
                  </a:lnTo>
                  <a:lnTo>
                    <a:pt x="53467" y="617029"/>
                  </a:lnTo>
                  <a:lnTo>
                    <a:pt x="54013" y="616597"/>
                  </a:lnTo>
                  <a:lnTo>
                    <a:pt x="54851" y="615962"/>
                  </a:lnTo>
                  <a:close/>
                </a:path>
                <a:path w="1080134" h="1261745">
                  <a:moveTo>
                    <a:pt x="64020" y="521449"/>
                  </a:moveTo>
                  <a:lnTo>
                    <a:pt x="62344" y="521792"/>
                  </a:lnTo>
                  <a:lnTo>
                    <a:pt x="61341" y="522389"/>
                  </a:lnTo>
                  <a:lnTo>
                    <a:pt x="61061" y="522744"/>
                  </a:lnTo>
                  <a:lnTo>
                    <a:pt x="61696" y="522846"/>
                  </a:lnTo>
                  <a:lnTo>
                    <a:pt x="62407" y="522681"/>
                  </a:lnTo>
                  <a:lnTo>
                    <a:pt x="64020" y="521449"/>
                  </a:lnTo>
                  <a:close/>
                </a:path>
                <a:path w="1080134" h="1261745">
                  <a:moveTo>
                    <a:pt x="86880" y="107619"/>
                  </a:moveTo>
                  <a:lnTo>
                    <a:pt x="84632" y="109867"/>
                  </a:lnTo>
                  <a:lnTo>
                    <a:pt x="83756" y="110756"/>
                  </a:lnTo>
                  <a:lnTo>
                    <a:pt x="83515" y="111252"/>
                  </a:lnTo>
                  <a:lnTo>
                    <a:pt x="84086" y="110985"/>
                  </a:lnTo>
                  <a:lnTo>
                    <a:pt x="84239" y="110921"/>
                  </a:lnTo>
                  <a:lnTo>
                    <a:pt x="84772" y="110413"/>
                  </a:lnTo>
                  <a:lnTo>
                    <a:pt x="84988" y="110121"/>
                  </a:lnTo>
                  <a:lnTo>
                    <a:pt x="86880" y="107619"/>
                  </a:lnTo>
                  <a:close/>
                </a:path>
                <a:path w="1080134" h="1261745">
                  <a:moveTo>
                    <a:pt x="86893" y="157137"/>
                  </a:moveTo>
                  <a:lnTo>
                    <a:pt x="84480" y="159562"/>
                  </a:lnTo>
                  <a:lnTo>
                    <a:pt x="83985" y="160096"/>
                  </a:lnTo>
                  <a:lnTo>
                    <a:pt x="83642" y="160705"/>
                  </a:lnTo>
                  <a:lnTo>
                    <a:pt x="83210" y="161302"/>
                  </a:lnTo>
                  <a:lnTo>
                    <a:pt x="83794" y="160794"/>
                  </a:lnTo>
                  <a:lnTo>
                    <a:pt x="84467" y="160350"/>
                  </a:lnTo>
                  <a:lnTo>
                    <a:pt x="84848" y="159867"/>
                  </a:lnTo>
                  <a:lnTo>
                    <a:pt x="86893" y="157137"/>
                  </a:lnTo>
                  <a:close/>
                </a:path>
                <a:path w="1080134" h="1261745">
                  <a:moveTo>
                    <a:pt x="87439" y="107048"/>
                  </a:moveTo>
                  <a:lnTo>
                    <a:pt x="87210" y="107188"/>
                  </a:lnTo>
                  <a:lnTo>
                    <a:pt x="86880" y="107607"/>
                  </a:lnTo>
                  <a:lnTo>
                    <a:pt x="87439" y="107048"/>
                  </a:lnTo>
                  <a:close/>
                </a:path>
                <a:path w="1080134" h="1261745">
                  <a:moveTo>
                    <a:pt x="87477" y="156552"/>
                  </a:moveTo>
                  <a:lnTo>
                    <a:pt x="87185" y="156743"/>
                  </a:lnTo>
                  <a:lnTo>
                    <a:pt x="86906" y="157124"/>
                  </a:lnTo>
                  <a:lnTo>
                    <a:pt x="87477" y="156552"/>
                  </a:lnTo>
                  <a:close/>
                </a:path>
                <a:path w="1080134" h="1261745">
                  <a:moveTo>
                    <a:pt x="99441" y="324078"/>
                  </a:moveTo>
                  <a:lnTo>
                    <a:pt x="99250" y="324091"/>
                  </a:lnTo>
                  <a:lnTo>
                    <a:pt x="99123" y="324091"/>
                  </a:lnTo>
                  <a:lnTo>
                    <a:pt x="98971" y="324091"/>
                  </a:lnTo>
                  <a:lnTo>
                    <a:pt x="98691" y="324624"/>
                  </a:lnTo>
                  <a:lnTo>
                    <a:pt x="98132" y="325628"/>
                  </a:lnTo>
                  <a:lnTo>
                    <a:pt x="98475" y="325513"/>
                  </a:lnTo>
                  <a:lnTo>
                    <a:pt x="98640" y="325462"/>
                  </a:lnTo>
                  <a:lnTo>
                    <a:pt x="99441" y="324078"/>
                  </a:lnTo>
                  <a:close/>
                </a:path>
                <a:path w="1080134" h="1261745">
                  <a:moveTo>
                    <a:pt x="100469" y="1498"/>
                  </a:moveTo>
                  <a:lnTo>
                    <a:pt x="100177" y="1714"/>
                  </a:lnTo>
                  <a:lnTo>
                    <a:pt x="100469" y="1562"/>
                  </a:lnTo>
                  <a:close/>
                </a:path>
                <a:path w="1080134" h="1261745">
                  <a:moveTo>
                    <a:pt x="103492" y="203"/>
                  </a:moveTo>
                  <a:lnTo>
                    <a:pt x="103352" y="0"/>
                  </a:lnTo>
                  <a:lnTo>
                    <a:pt x="100469" y="1562"/>
                  </a:lnTo>
                  <a:lnTo>
                    <a:pt x="100406" y="2095"/>
                  </a:lnTo>
                  <a:lnTo>
                    <a:pt x="100190" y="2832"/>
                  </a:lnTo>
                  <a:lnTo>
                    <a:pt x="100457" y="3048"/>
                  </a:lnTo>
                  <a:lnTo>
                    <a:pt x="100787" y="3314"/>
                  </a:lnTo>
                  <a:lnTo>
                    <a:pt x="101904" y="2273"/>
                  </a:lnTo>
                  <a:lnTo>
                    <a:pt x="102793" y="1143"/>
                  </a:lnTo>
                  <a:lnTo>
                    <a:pt x="103492" y="203"/>
                  </a:lnTo>
                  <a:close/>
                </a:path>
                <a:path w="1080134" h="1261745">
                  <a:moveTo>
                    <a:pt x="103898" y="277279"/>
                  </a:moveTo>
                  <a:lnTo>
                    <a:pt x="103276" y="277914"/>
                  </a:lnTo>
                  <a:lnTo>
                    <a:pt x="103543" y="277710"/>
                  </a:lnTo>
                  <a:lnTo>
                    <a:pt x="103898" y="277279"/>
                  </a:lnTo>
                  <a:close/>
                </a:path>
                <a:path w="1080134" h="1261745">
                  <a:moveTo>
                    <a:pt x="107302" y="273621"/>
                  </a:moveTo>
                  <a:lnTo>
                    <a:pt x="106807" y="273786"/>
                  </a:lnTo>
                  <a:lnTo>
                    <a:pt x="106172" y="274408"/>
                  </a:lnTo>
                  <a:lnTo>
                    <a:pt x="103898" y="277279"/>
                  </a:lnTo>
                  <a:lnTo>
                    <a:pt x="106121" y="274980"/>
                  </a:lnTo>
                  <a:lnTo>
                    <a:pt x="107048" y="274053"/>
                  </a:lnTo>
                  <a:lnTo>
                    <a:pt x="107302" y="273621"/>
                  </a:lnTo>
                  <a:close/>
                </a:path>
                <a:path w="1080134" h="1261745">
                  <a:moveTo>
                    <a:pt x="112306" y="76784"/>
                  </a:moveTo>
                  <a:lnTo>
                    <a:pt x="112026" y="76657"/>
                  </a:lnTo>
                  <a:lnTo>
                    <a:pt x="111048" y="77558"/>
                  </a:lnTo>
                  <a:lnTo>
                    <a:pt x="110464" y="78092"/>
                  </a:lnTo>
                  <a:lnTo>
                    <a:pt x="109918" y="78879"/>
                  </a:lnTo>
                  <a:lnTo>
                    <a:pt x="109334" y="79590"/>
                  </a:lnTo>
                  <a:lnTo>
                    <a:pt x="109524" y="79768"/>
                  </a:lnTo>
                  <a:lnTo>
                    <a:pt x="110286" y="79057"/>
                  </a:lnTo>
                  <a:lnTo>
                    <a:pt x="111061" y="78371"/>
                  </a:lnTo>
                  <a:lnTo>
                    <a:pt x="112306" y="76784"/>
                  </a:lnTo>
                  <a:close/>
                </a:path>
                <a:path w="1080134" h="1261745">
                  <a:moveTo>
                    <a:pt x="138023" y="146278"/>
                  </a:moveTo>
                  <a:lnTo>
                    <a:pt x="137629" y="146443"/>
                  </a:lnTo>
                  <a:lnTo>
                    <a:pt x="137312" y="146431"/>
                  </a:lnTo>
                  <a:lnTo>
                    <a:pt x="136855" y="146799"/>
                  </a:lnTo>
                  <a:lnTo>
                    <a:pt x="136144" y="147345"/>
                  </a:lnTo>
                  <a:lnTo>
                    <a:pt x="135750" y="147980"/>
                  </a:lnTo>
                  <a:lnTo>
                    <a:pt x="136004" y="148221"/>
                  </a:lnTo>
                  <a:lnTo>
                    <a:pt x="136359" y="148107"/>
                  </a:lnTo>
                  <a:lnTo>
                    <a:pt x="136486" y="147967"/>
                  </a:lnTo>
                  <a:lnTo>
                    <a:pt x="138023" y="146278"/>
                  </a:lnTo>
                  <a:close/>
                </a:path>
                <a:path w="1080134" h="1261745">
                  <a:moveTo>
                    <a:pt x="140893" y="68707"/>
                  </a:moveTo>
                  <a:lnTo>
                    <a:pt x="140500" y="68846"/>
                  </a:lnTo>
                  <a:lnTo>
                    <a:pt x="139522" y="69837"/>
                  </a:lnTo>
                  <a:lnTo>
                    <a:pt x="139242" y="70129"/>
                  </a:lnTo>
                  <a:lnTo>
                    <a:pt x="139039" y="70485"/>
                  </a:lnTo>
                  <a:lnTo>
                    <a:pt x="138823" y="70777"/>
                  </a:lnTo>
                  <a:lnTo>
                    <a:pt x="139661" y="70307"/>
                  </a:lnTo>
                  <a:lnTo>
                    <a:pt x="139966" y="70015"/>
                  </a:lnTo>
                  <a:lnTo>
                    <a:pt x="140500" y="69557"/>
                  </a:lnTo>
                  <a:lnTo>
                    <a:pt x="140893" y="68707"/>
                  </a:lnTo>
                  <a:close/>
                </a:path>
                <a:path w="1080134" h="1261745">
                  <a:moveTo>
                    <a:pt x="149390" y="146583"/>
                  </a:moveTo>
                  <a:lnTo>
                    <a:pt x="149225" y="146431"/>
                  </a:lnTo>
                  <a:lnTo>
                    <a:pt x="147345" y="148424"/>
                  </a:lnTo>
                  <a:lnTo>
                    <a:pt x="147510" y="148577"/>
                  </a:lnTo>
                  <a:lnTo>
                    <a:pt x="149390" y="146583"/>
                  </a:lnTo>
                  <a:close/>
                </a:path>
                <a:path w="1080134" h="1261745">
                  <a:moveTo>
                    <a:pt x="155155" y="284467"/>
                  </a:moveTo>
                  <a:lnTo>
                    <a:pt x="154940" y="284581"/>
                  </a:lnTo>
                  <a:lnTo>
                    <a:pt x="154419" y="284861"/>
                  </a:lnTo>
                  <a:lnTo>
                    <a:pt x="154127" y="285165"/>
                  </a:lnTo>
                  <a:lnTo>
                    <a:pt x="153657" y="285610"/>
                  </a:lnTo>
                  <a:lnTo>
                    <a:pt x="153111" y="286562"/>
                  </a:lnTo>
                  <a:lnTo>
                    <a:pt x="153504" y="286423"/>
                  </a:lnTo>
                  <a:lnTo>
                    <a:pt x="154686" y="285203"/>
                  </a:lnTo>
                  <a:lnTo>
                    <a:pt x="154927" y="284784"/>
                  </a:lnTo>
                  <a:lnTo>
                    <a:pt x="155155" y="284467"/>
                  </a:lnTo>
                  <a:close/>
                </a:path>
                <a:path w="1080134" h="1261745">
                  <a:moveTo>
                    <a:pt x="162267" y="317525"/>
                  </a:moveTo>
                  <a:close/>
                </a:path>
                <a:path w="1080134" h="1261745">
                  <a:moveTo>
                    <a:pt x="163537" y="314185"/>
                  </a:moveTo>
                  <a:lnTo>
                    <a:pt x="160337" y="316877"/>
                  </a:lnTo>
                  <a:lnTo>
                    <a:pt x="160070" y="318096"/>
                  </a:lnTo>
                  <a:lnTo>
                    <a:pt x="161620" y="317296"/>
                  </a:lnTo>
                  <a:lnTo>
                    <a:pt x="162229" y="317525"/>
                  </a:lnTo>
                  <a:lnTo>
                    <a:pt x="162102" y="316725"/>
                  </a:lnTo>
                  <a:lnTo>
                    <a:pt x="163537" y="314185"/>
                  </a:lnTo>
                  <a:close/>
                </a:path>
                <a:path w="1080134" h="1261745">
                  <a:moveTo>
                    <a:pt x="180962" y="279476"/>
                  </a:moveTo>
                  <a:lnTo>
                    <a:pt x="180467" y="279819"/>
                  </a:lnTo>
                  <a:lnTo>
                    <a:pt x="179971" y="280136"/>
                  </a:lnTo>
                  <a:lnTo>
                    <a:pt x="179463" y="280606"/>
                  </a:lnTo>
                  <a:lnTo>
                    <a:pt x="178968" y="281076"/>
                  </a:lnTo>
                  <a:lnTo>
                    <a:pt x="178485" y="281774"/>
                  </a:lnTo>
                  <a:lnTo>
                    <a:pt x="177990" y="282359"/>
                  </a:lnTo>
                  <a:lnTo>
                    <a:pt x="179679" y="280936"/>
                  </a:lnTo>
                  <a:lnTo>
                    <a:pt x="180962" y="279476"/>
                  </a:lnTo>
                  <a:close/>
                </a:path>
                <a:path w="1080134" h="1261745">
                  <a:moveTo>
                    <a:pt x="181521" y="278853"/>
                  </a:moveTo>
                  <a:lnTo>
                    <a:pt x="180962" y="279476"/>
                  </a:lnTo>
                  <a:lnTo>
                    <a:pt x="181203" y="279298"/>
                  </a:lnTo>
                  <a:lnTo>
                    <a:pt x="181330" y="279184"/>
                  </a:lnTo>
                  <a:lnTo>
                    <a:pt x="181521" y="278853"/>
                  </a:lnTo>
                  <a:close/>
                </a:path>
                <a:path w="1080134" h="1261745">
                  <a:moveTo>
                    <a:pt x="225171" y="546100"/>
                  </a:moveTo>
                  <a:lnTo>
                    <a:pt x="224345" y="546417"/>
                  </a:lnTo>
                  <a:lnTo>
                    <a:pt x="222834" y="547001"/>
                  </a:lnTo>
                  <a:lnTo>
                    <a:pt x="222554" y="547116"/>
                  </a:lnTo>
                  <a:lnTo>
                    <a:pt x="222351" y="547408"/>
                  </a:lnTo>
                  <a:lnTo>
                    <a:pt x="222110" y="547598"/>
                  </a:lnTo>
                  <a:lnTo>
                    <a:pt x="222758" y="547433"/>
                  </a:lnTo>
                  <a:lnTo>
                    <a:pt x="223443" y="547331"/>
                  </a:lnTo>
                  <a:lnTo>
                    <a:pt x="224104" y="547065"/>
                  </a:lnTo>
                  <a:lnTo>
                    <a:pt x="224447" y="546912"/>
                  </a:lnTo>
                  <a:lnTo>
                    <a:pt x="224815" y="546430"/>
                  </a:lnTo>
                  <a:lnTo>
                    <a:pt x="225171" y="546100"/>
                  </a:lnTo>
                  <a:close/>
                </a:path>
                <a:path w="1080134" h="1261745">
                  <a:moveTo>
                    <a:pt x="236816" y="520534"/>
                  </a:moveTo>
                  <a:lnTo>
                    <a:pt x="236689" y="520598"/>
                  </a:lnTo>
                  <a:lnTo>
                    <a:pt x="236512" y="520636"/>
                  </a:lnTo>
                  <a:lnTo>
                    <a:pt x="236537" y="520407"/>
                  </a:lnTo>
                  <a:lnTo>
                    <a:pt x="236651" y="520153"/>
                  </a:lnTo>
                  <a:lnTo>
                    <a:pt x="236461" y="520026"/>
                  </a:lnTo>
                  <a:lnTo>
                    <a:pt x="236118" y="519798"/>
                  </a:lnTo>
                  <a:lnTo>
                    <a:pt x="235153" y="519874"/>
                  </a:lnTo>
                  <a:lnTo>
                    <a:pt x="233807" y="520623"/>
                  </a:lnTo>
                  <a:lnTo>
                    <a:pt x="232435" y="521411"/>
                  </a:lnTo>
                  <a:lnTo>
                    <a:pt x="232676" y="521741"/>
                  </a:lnTo>
                  <a:lnTo>
                    <a:pt x="233553" y="521690"/>
                  </a:lnTo>
                  <a:lnTo>
                    <a:pt x="234302" y="521665"/>
                  </a:lnTo>
                  <a:lnTo>
                    <a:pt x="235356" y="521258"/>
                  </a:lnTo>
                  <a:lnTo>
                    <a:pt x="236499" y="520649"/>
                  </a:lnTo>
                  <a:lnTo>
                    <a:pt x="236816" y="520534"/>
                  </a:lnTo>
                  <a:close/>
                </a:path>
                <a:path w="1080134" h="1261745">
                  <a:moveTo>
                    <a:pt x="266534" y="373900"/>
                  </a:moveTo>
                  <a:lnTo>
                    <a:pt x="265988" y="374218"/>
                  </a:lnTo>
                  <a:lnTo>
                    <a:pt x="265353" y="374954"/>
                  </a:lnTo>
                  <a:lnTo>
                    <a:pt x="264579" y="376580"/>
                  </a:lnTo>
                  <a:lnTo>
                    <a:pt x="265214" y="376250"/>
                  </a:lnTo>
                  <a:lnTo>
                    <a:pt x="265709" y="375551"/>
                  </a:lnTo>
                  <a:lnTo>
                    <a:pt x="266331" y="374751"/>
                  </a:lnTo>
                  <a:lnTo>
                    <a:pt x="266534" y="373900"/>
                  </a:lnTo>
                  <a:close/>
                </a:path>
                <a:path w="1080134" h="1261745">
                  <a:moveTo>
                    <a:pt x="297522" y="418007"/>
                  </a:moveTo>
                  <a:lnTo>
                    <a:pt x="297180" y="418058"/>
                  </a:lnTo>
                  <a:lnTo>
                    <a:pt x="296887" y="418058"/>
                  </a:lnTo>
                  <a:lnTo>
                    <a:pt x="296595" y="418172"/>
                  </a:lnTo>
                  <a:lnTo>
                    <a:pt x="295554" y="418617"/>
                  </a:lnTo>
                  <a:lnTo>
                    <a:pt x="295389" y="418858"/>
                  </a:lnTo>
                  <a:lnTo>
                    <a:pt x="296214" y="418769"/>
                  </a:lnTo>
                  <a:lnTo>
                    <a:pt x="296405" y="418744"/>
                  </a:lnTo>
                  <a:lnTo>
                    <a:pt x="296989" y="418541"/>
                  </a:lnTo>
                  <a:lnTo>
                    <a:pt x="297243" y="418376"/>
                  </a:lnTo>
                  <a:lnTo>
                    <a:pt x="297472" y="418261"/>
                  </a:lnTo>
                  <a:lnTo>
                    <a:pt x="297421" y="418134"/>
                  </a:lnTo>
                  <a:lnTo>
                    <a:pt x="297522" y="418007"/>
                  </a:lnTo>
                  <a:close/>
                </a:path>
                <a:path w="1080134" h="1261745">
                  <a:moveTo>
                    <a:pt x="346443" y="358089"/>
                  </a:moveTo>
                  <a:lnTo>
                    <a:pt x="345351" y="358216"/>
                  </a:lnTo>
                  <a:lnTo>
                    <a:pt x="344639" y="358444"/>
                  </a:lnTo>
                  <a:lnTo>
                    <a:pt x="344081" y="358597"/>
                  </a:lnTo>
                  <a:lnTo>
                    <a:pt x="343369" y="358940"/>
                  </a:lnTo>
                  <a:lnTo>
                    <a:pt x="342684" y="359244"/>
                  </a:lnTo>
                  <a:lnTo>
                    <a:pt x="342531" y="359219"/>
                  </a:lnTo>
                  <a:lnTo>
                    <a:pt x="342226" y="359435"/>
                  </a:lnTo>
                  <a:lnTo>
                    <a:pt x="342671" y="359257"/>
                  </a:lnTo>
                  <a:lnTo>
                    <a:pt x="342925" y="359346"/>
                  </a:lnTo>
                  <a:lnTo>
                    <a:pt x="343065" y="359524"/>
                  </a:lnTo>
                  <a:lnTo>
                    <a:pt x="343547" y="359448"/>
                  </a:lnTo>
                  <a:lnTo>
                    <a:pt x="344551" y="359283"/>
                  </a:lnTo>
                  <a:lnTo>
                    <a:pt x="345935" y="358902"/>
                  </a:lnTo>
                  <a:lnTo>
                    <a:pt x="346367" y="358216"/>
                  </a:lnTo>
                  <a:lnTo>
                    <a:pt x="346443" y="358089"/>
                  </a:lnTo>
                  <a:close/>
                </a:path>
                <a:path w="1080134" h="1261745">
                  <a:moveTo>
                    <a:pt x="366166" y="782383"/>
                  </a:moveTo>
                  <a:lnTo>
                    <a:pt x="365785" y="782497"/>
                  </a:lnTo>
                  <a:lnTo>
                    <a:pt x="365328" y="782586"/>
                  </a:lnTo>
                  <a:lnTo>
                    <a:pt x="365112" y="782713"/>
                  </a:lnTo>
                  <a:lnTo>
                    <a:pt x="364845" y="782866"/>
                  </a:lnTo>
                  <a:lnTo>
                    <a:pt x="364832" y="783043"/>
                  </a:lnTo>
                  <a:lnTo>
                    <a:pt x="364718" y="783209"/>
                  </a:lnTo>
                  <a:lnTo>
                    <a:pt x="365061" y="783094"/>
                  </a:lnTo>
                  <a:lnTo>
                    <a:pt x="365544" y="782980"/>
                  </a:lnTo>
                  <a:lnTo>
                    <a:pt x="365747" y="782866"/>
                  </a:lnTo>
                  <a:lnTo>
                    <a:pt x="365988" y="782726"/>
                  </a:lnTo>
                  <a:lnTo>
                    <a:pt x="366026" y="782548"/>
                  </a:lnTo>
                  <a:lnTo>
                    <a:pt x="366166" y="782383"/>
                  </a:lnTo>
                  <a:close/>
                </a:path>
                <a:path w="1080134" h="1261745">
                  <a:moveTo>
                    <a:pt x="555866" y="361746"/>
                  </a:moveTo>
                  <a:lnTo>
                    <a:pt x="555688" y="361708"/>
                  </a:lnTo>
                  <a:lnTo>
                    <a:pt x="555599" y="361543"/>
                  </a:lnTo>
                  <a:lnTo>
                    <a:pt x="555332" y="361619"/>
                  </a:lnTo>
                  <a:lnTo>
                    <a:pt x="554647" y="361823"/>
                  </a:lnTo>
                  <a:lnTo>
                    <a:pt x="553872" y="362051"/>
                  </a:lnTo>
                  <a:lnTo>
                    <a:pt x="553085" y="362292"/>
                  </a:lnTo>
                  <a:lnTo>
                    <a:pt x="553707" y="362686"/>
                  </a:lnTo>
                  <a:lnTo>
                    <a:pt x="555866" y="361746"/>
                  </a:lnTo>
                  <a:close/>
                </a:path>
                <a:path w="1080134" h="1261745">
                  <a:moveTo>
                    <a:pt x="567728" y="378231"/>
                  </a:moveTo>
                  <a:lnTo>
                    <a:pt x="567372" y="378206"/>
                  </a:lnTo>
                  <a:lnTo>
                    <a:pt x="566724" y="378294"/>
                  </a:lnTo>
                  <a:lnTo>
                    <a:pt x="566077" y="378447"/>
                  </a:lnTo>
                  <a:lnTo>
                    <a:pt x="565810" y="378587"/>
                  </a:lnTo>
                  <a:lnTo>
                    <a:pt x="564934" y="379044"/>
                  </a:lnTo>
                  <a:lnTo>
                    <a:pt x="564946" y="379272"/>
                  </a:lnTo>
                  <a:lnTo>
                    <a:pt x="565734" y="379209"/>
                  </a:lnTo>
                  <a:lnTo>
                    <a:pt x="566788" y="379031"/>
                  </a:lnTo>
                  <a:lnTo>
                    <a:pt x="567550" y="378701"/>
                  </a:lnTo>
                  <a:lnTo>
                    <a:pt x="567677" y="378345"/>
                  </a:lnTo>
                  <a:close/>
                </a:path>
                <a:path w="1080134" h="1261745">
                  <a:moveTo>
                    <a:pt x="579145" y="248437"/>
                  </a:moveTo>
                  <a:lnTo>
                    <a:pt x="579005" y="248386"/>
                  </a:lnTo>
                  <a:lnTo>
                    <a:pt x="579043" y="248551"/>
                  </a:lnTo>
                  <a:close/>
                </a:path>
                <a:path w="1080134" h="1261745">
                  <a:moveTo>
                    <a:pt x="579297" y="249123"/>
                  </a:moveTo>
                  <a:lnTo>
                    <a:pt x="579132" y="248843"/>
                  </a:lnTo>
                  <a:lnTo>
                    <a:pt x="579043" y="248551"/>
                  </a:lnTo>
                  <a:lnTo>
                    <a:pt x="577634" y="249936"/>
                  </a:lnTo>
                  <a:lnTo>
                    <a:pt x="577519" y="250075"/>
                  </a:lnTo>
                  <a:lnTo>
                    <a:pt x="577354" y="250342"/>
                  </a:lnTo>
                  <a:lnTo>
                    <a:pt x="577532" y="250304"/>
                  </a:lnTo>
                  <a:lnTo>
                    <a:pt x="578446" y="250177"/>
                  </a:lnTo>
                  <a:lnTo>
                    <a:pt x="579221" y="249821"/>
                  </a:lnTo>
                  <a:lnTo>
                    <a:pt x="579259" y="249466"/>
                  </a:lnTo>
                  <a:lnTo>
                    <a:pt x="579297" y="249123"/>
                  </a:lnTo>
                  <a:close/>
                </a:path>
                <a:path w="1080134" h="1261745">
                  <a:moveTo>
                    <a:pt x="749630" y="290423"/>
                  </a:moveTo>
                  <a:lnTo>
                    <a:pt x="748957" y="290537"/>
                  </a:lnTo>
                  <a:lnTo>
                    <a:pt x="748665" y="290588"/>
                  </a:lnTo>
                  <a:lnTo>
                    <a:pt x="747763" y="290995"/>
                  </a:lnTo>
                  <a:lnTo>
                    <a:pt x="748728" y="290830"/>
                  </a:lnTo>
                  <a:lnTo>
                    <a:pt x="749630" y="290423"/>
                  </a:lnTo>
                  <a:close/>
                </a:path>
                <a:path w="1080134" h="1261745">
                  <a:moveTo>
                    <a:pt x="753135" y="1214882"/>
                  </a:moveTo>
                  <a:lnTo>
                    <a:pt x="751560" y="1216456"/>
                  </a:lnTo>
                  <a:lnTo>
                    <a:pt x="751420" y="1216825"/>
                  </a:lnTo>
                  <a:lnTo>
                    <a:pt x="751357" y="1217015"/>
                  </a:lnTo>
                  <a:lnTo>
                    <a:pt x="753059" y="1215301"/>
                  </a:lnTo>
                  <a:lnTo>
                    <a:pt x="753071" y="1215072"/>
                  </a:lnTo>
                  <a:lnTo>
                    <a:pt x="753135" y="1214882"/>
                  </a:lnTo>
                  <a:close/>
                </a:path>
                <a:path w="1080134" h="1261745">
                  <a:moveTo>
                    <a:pt x="761631" y="255790"/>
                  </a:moveTo>
                  <a:lnTo>
                    <a:pt x="761453" y="255816"/>
                  </a:lnTo>
                  <a:lnTo>
                    <a:pt x="761288" y="255841"/>
                  </a:lnTo>
                  <a:lnTo>
                    <a:pt x="761123" y="255866"/>
                  </a:lnTo>
                  <a:lnTo>
                    <a:pt x="761250" y="255917"/>
                  </a:lnTo>
                  <a:lnTo>
                    <a:pt x="761631" y="255790"/>
                  </a:lnTo>
                  <a:close/>
                </a:path>
                <a:path w="1080134" h="1261745">
                  <a:moveTo>
                    <a:pt x="805446" y="1259979"/>
                  </a:moveTo>
                  <a:lnTo>
                    <a:pt x="805129" y="1260144"/>
                  </a:lnTo>
                  <a:lnTo>
                    <a:pt x="804951" y="1260195"/>
                  </a:lnTo>
                  <a:lnTo>
                    <a:pt x="804672" y="1260525"/>
                  </a:lnTo>
                  <a:lnTo>
                    <a:pt x="804303" y="1260919"/>
                  </a:lnTo>
                  <a:lnTo>
                    <a:pt x="804151" y="1261160"/>
                  </a:lnTo>
                  <a:lnTo>
                    <a:pt x="804024" y="1261414"/>
                  </a:lnTo>
                  <a:lnTo>
                    <a:pt x="804024" y="1261694"/>
                  </a:lnTo>
                  <a:lnTo>
                    <a:pt x="804151" y="1261618"/>
                  </a:lnTo>
                  <a:lnTo>
                    <a:pt x="804735" y="1261351"/>
                  </a:lnTo>
                  <a:lnTo>
                    <a:pt x="805230" y="1260767"/>
                  </a:lnTo>
                  <a:lnTo>
                    <a:pt x="805408" y="1260119"/>
                  </a:lnTo>
                  <a:lnTo>
                    <a:pt x="805446" y="1259979"/>
                  </a:lnTo>
                  <a:close/>
                </a:path>
                <a:path w="1080134" h="1261745">
                  <a:moveTo>
                    <a:pt x="820178" y="272402"/>
                  </a:moveTo>
                  <a:lnTo>
                    <a:pt x="819162" y="272135"/>
                  </a:lnTo>
                  <a:lnTo>
                    <a:pt x="818299" y="272478"/>
                  </a:lnTo>
                  <a:lnTo>
                    <a:pt x="819124" y="272821"/>
                  </a:lnTo>
                  <a:lnTo>
                    <a:pt x="820178" y="272402"/>
                  </a:lnTo>
                  <a:close/>
                </a:path>
                <a:path w="1080134" h="1261745">
                  <a:moveTo>
                    <a:pt x="831951" y="1147229"/>
                  </a:moveTo>
                  <a:lnTo>
                    <a:pt x="830465" y="1148702"/>
                  </a:lnTo>
                  <a:lnTo>
                    <a:pt x="829627" y="1149667"/>
                  </a:lnTo>
                  <a:lnTo>
                    <a:pt x="828357" y="1151153"/>
                  </a:lnTo>
                  <a:lnTo>
                    <a:pt x="828802" y="1151229"/>
                  </a:lnTo>
                  <a:lnTo>
                    <a:pt x="829297" y="1151293"/>
                  </a:lnTo>
                  <a:lnTo>
                    <a:pt x="830465" y="1149756"/>
                  </a:lnTo>
                  <a:lnTo>
                    <a:pt x="831519" y="1148219"/>
                  </a:lnTo>
                  <a:lnTo>
                    <a:pt x="831710" y="1147737"/>
                  </a:lnTo>
                  <a:lnTo>
                    <a:pt x="831951" y="1147229"/>
                  </a:lnTo>
                  <a:close/>
                </a:path>
                <a:path w="1080134" h="1261745">
                  <a:moveTo>
                    <a:pt x="832345" y="1146835"/>
                  </a:moveTo>
                  <a:lnTo>
                    <a:pt x="832078" y="1146987"/>
                  </a:lnTo>
                  <a:lnTo>
                    <a:pt x="831989" y="1147165"/>
                  </a:lnTo>
                  <a:lnTo>
                    <a:pt x="832345" y="1146835"/>
                  </a:lnTo>
                  <a:close/>
                </a:path>
                <a:path w="1080134" h="1261745">
                  <a:moveTo>
                    <a:pt x="854189" y="1070102"/>
                  </a:moveTo>
                  <a:lnTo>
                    <a:pt x="851128" y="1073492"/>
                  </a:lnTo>
                  <a:lnTo>
                    <a:pt x="850849" y="1073975"/>
                  </a:lnTo>
                  <a:lnTo>
                    <a:pt x="851281" y="1073823"/>
                  </a:lnTo>
                  <a:lnTo>
                    <a:pt x="851890" y="1073188"/>
                  </a:lnTo>
                  <a:lnTo>
                    <a:pt x="854189" y="1070102"/>
                  </a:lnTo>
                  <a:close/>
                </a:path>
                <a:path w="1080134" h="1261745">
                  <a:moveTo>
                    <a:pt x="854798" y="1069441"/>
                  </a:moveTo>
                  <a:lnTo>
                    <a:pt x="854494" y="1069708"/>
                  </a:lnTo>
                  <a:lnTo>
                    <a:pt x="854189" y="1070102"/>
                  </a:lnTo>
                  <a:lnTo>
                    <a:pt x="854760" y="1069479"/>
                  </a:lnTo>
                  <a:close/>
                </a:path>
                <a:path w="1080134" h="1261745">
                  <a:moveTo>
                    <a:pt x="858304" y="1117282"/>
                  </a:moveTo>
                  <a:lnTo>
                    <a:pt x="857859" y="1117384"/>
                  </a:lnTo>
                  <a:lnTo>
                    <a:pt x="856640" y="1119073"/>
                  </a:lnTo>
                  <a:lnTo>
                    <a:pt x="857008" y="1118984"/>
                  </a:lnTo>
                  <a:lnTo>
                    <a:pt x="858304" y="1117282"/>
                  </a:lnTo>
                  <a:close/>
                </a:path>
                <a:path w="1080134" h="1261745">
                  <a:moveTo>
                    <a:pt x="883907" y="1038072"/>
                  </a:moveTo>
                  <a:lnTo>
                    <a:pt x="883488" y="1038326"/>
                  </a:lnTo>
                  <a:lnTo>
                    <a:pt x="882789" y="1039114"/>
                  </a:lnTo>
                  <a:lnTo>
                    <a:pt x="882116" y="1040003"/>
                  </a:lnTo>
                  <a:lnTo>
                    <a:pt x="881989" y="1040396"/>
                  </a:lnTo>
                  <a:lnTo>
                    <a:pt x="882523" y="1040142"/>
                  </a:lnTo>
                  <a:lnTo>
                    <a:pt x="882662" y="1040066"/>
                  </a:lnTo>
                  <a:lnTo>
                    <a:pt x="883081" y="1039660"/>
                  </a:lnTo>
                  <a:lnTo>
                    <a:pt x="883310" y="1039380"/>
                  </a:lnTo>
                  <a:lnTo>
                    <a:pt x="883577" y="1039075"/>
                  </a:lnTo>
                  <a:lnTo>
                    <a:pt x="883907" y="1038593"/>
                  </a:lnTo>
                  <a:lnTo>
                    <a:pt x="883907" y="1038072"/>
                  </a:lnTo>
                  <a:close/>
                </a:path>
                <a:path w="1080134" h="1261745">
                  <a:moveTo>
                    <a:pt x="884961" y="1105725"/>
                  </a:moveTo>
                  <a:lnTo>
                    <a:pt x="884745" y="1105344"/>
                  </a:lnTo>
                  <a:lnTo>
                    <a:pt x="884351" y="1105192"/>
                  </a:lnTo>
                  <a:lnTo>
                    <a:pt x="882853" y="1106741"/>
                  </a:lnTo>
                  <a:lnTo>
                    <a:pt x="882688" y="1106919"/>
                  </a:lnTo>
                  <a:lnTo>
                    <a:pt x="882421" y="1107452"/>
                  </a:lnTo>
                  <a:lnTo>
                    <a:pt x="882865" y="1107808"/>
                  </a:lnTo>
                  <a:lnTo>
                    <a:pt x="883704" y="1107236"/>
                  </a:lnTo>
                  <a:lnTo>
                    <a:pt x="884961" y="1105725"/>
                  </a:lnTo>
                  <a:close/>
                </a:path>
                <a:path w="1080134" h="1261745">
                  <a:moveTo>
                    <a:pt x="885228" y="1105458"/>
                  </a:moveTo>
                  <a:lnTo>
                    <a:pt x="885126" y="1105585"/>
                  </a:lnTo>
                  <a:lnTo>
                    <a:pt x="884961" y="1105725"/>
                  </a:lnTo>
                  <a:lnTo>
                    <a:pt x="885228" y="1105458"/>
                  </a:lnTo>
                  <a:close/>
                </a:path>
                <a:path w="1080134" h="1261745">
                  <a:moveTo>
                    <a:pt x="933437" y="1116114"/>
                  </a:moveTo>
                  <a:lnTo>
                    <a:pt x="933399" y="1115631"/>
                  </a:lnTo>
                  <a:lnTo>
                    <a:pt x="932878" y="1115745"/>
                  </a:lnTo>
                  <a:lnTo>
                    <a:pt x="931748" y="1116850"/>
                  </a:lnTo>
                  <a:lnTo>
                    <a:pt x="931329" y="1117460"/>
                  </a:lnTo>
                  <a:lnTo>
                    <a:pt x="930490" y="1118501"/>
                  </a:lnTo>
                  <a:lnTo>
                    <a:pt x="930503" y="1118679"/>
                  </a:lnTo>
                  <a:lnTo>
                    <a:pt x="930541" y="1119162"/>
                  </a:lnTo>
                  <a:lnTo>
                    <a:pt x="931227" y="1118908"/>
                  </a:lnTo>
                  <a:lnTo>
                    <a:pt x="932713" y="1117371"/>
                  </a:lnTo>
                  <a:lnTo>
                    <a:pt x="933399" y="1116317"/>
                  </a:lnTo>
                  <a:lnTo>
                    <a:pt x="933437" y="1116114"/>
                  </a:lnTo>
                  <a:close/>
                </a:path>
                <a:path w="1080134" h="1261745">
                  <a:moveTo>
                    <a:pt x="966520" y="878039"/>
                  </a:moveTo>
                  <a:lnTo>
                    <a:pt x="965644" y="878319"/>
                  </a:lnTo>
                  <a:lnTo>
                    <a:pt x="965276" y="878636"/>
                  </a:lnTo>
                  <a:lnTo>
                    <a:pt x="966520" y="878039"/>
                  </a:lnTo>
                  <a:close/>
                </a:path>
                <a:path w="1080134" h="1261745">
                  <a:moveTo>
                    <a:pt x="968095" y="875944"/>
                  </a:moveTo>
                  <a:lnTo>
                    <a:pt x="967714" y="876122"/>
                  </a:lnTo>
                  <a:lnTo>
                    <a:pt x="967371" y="876261"/>
                  </a:lnTo>
                  <a:lnTo>
                    <a:pt x="966584" y="876909"/>
                  </a:lnTo>
                  <a:lnTo>
                    <a:pt x="966076" y="877735"/>
                  </a:lnTo>
                  <a:lnTo>
                    <a:pt x="965669" y="878268"/>
                  </a:lnTo>
                  <a:lnTo>
                    <a:pt x="966622" y="877392"/>
                  </a:lnTo>
                  <a:lnTo>
                    <a:pt x="968095" y="875944"/>
                  </a:lnTo>
                  <a:close/>
                </a:path>
                <a:path w="1080134" h="1261745">
                  <a:moveTo>
                    <a:pt x="968590" y="875436"/>
                  </a:moveTo>
                  <a:lnTo>
                    <a:pt x="968095" y="875944"/>
                  </a:lnTo>
                  <a:lnTo>
                    <a:pt x="968286" y="875830"/>
                  </a:lnTo>
                  <a:lnTo>
                    <a:pt x="968590" y="875436"/>
                  </a:lnTo>
                  <a:close/>
                </a:path>
                <a:path w="1080134" h="1261745">
                  <a:moveTo>
                    <a:pt x="1019124" y="1163624"/>
                  </a:moveTo>
                  <a:lnTo>
                    <a:pt x="1018984" y="1163459"/>
                  </a:lnTo>
                  <a:lnTo>
                    <a:pt x="1018324" y="1163929"/>
                  </a:lnTo>
                  <a:lnTo>
                    <a:pt x="1017549" y="1164602"/>
                  </a:lnTo>
                  <a:lnTo>
                    <a:pt x="1017041" y="1165250"/>
                  </a:lnTo>
                  <a:lnTo>
                    <a:pt x="1017054" y="1165606"/>
                  </a:lnTo>
                  <a:lnTo>
                    <a:pt x="1017054" y="1165733"/>
                  </a:lnTo>
                  <a:lnTo>
                    <a:pt x="1017409" y="1165517"/>
                  </a:lnTo>
                  <a:lnTo>
                    <a:pt x="1017689" y="1165313"/>
                  </a:lnTo>
                  <a:lnTo>
                    <a:pt x="1017968" y="1165110"/>
                  </a:lnTo>
                  <a:lnTo>
                    <a:pt x="1018438" y="1164678"/>
                  </a:lnTo>
                  <a:lnTo>
                    <a:pt x="1018565" y="1164475"/>
                  </a:lnTo>
                  <a:lnTo>
                    <a:pt x="1019124" y="1163624"/>
                  </a:lnTo>
                  <a:close/>
                </a:path>
                <a:path w="1080134" h="1261745">
                  <a:moveTo>
                    <a:pt x="1027760" y="210362"/>
                  </a:moveTo>
                  <a:lnTo>
                    <a:pt x="1026896" y="210312"/>
                  </a:lnTo>
                  <a:lnTo>
                    <a:pt x="1026642" y="210286"/>
                  </a:lnTo>
                  <a:lnTo>
                    <a:pt x="1025867" y="210375"/>
                  </a:lnTo>
                  <a:lnTo>
                    <a:pt x="1025664" y="210451"/>
                  </a:lnTo>
                  <a:lnTo>
                    <a:pt x="1025017" y="210718"/>
                  </a:lnTo>
                  <a:lnTo>
                    <a:pt x="1024572" y="210985"/>
                  </a:lnTo>
                  <a:lnTo>
                    <a:pt x="1024051" y="211251"/>
                  </a:lnTo>
                  <a:lnTo>
                    <a:pt x="1024864" y="211150"/>
                  </a:lnTo>
                  <a:lnTo>
                    <a:pt x="1025804" y="211099"/>
                  </a:lnTo>
                  <a:lnTo>
                    <a:pt x="1027633" y="210629"/>
                  </a:lnTo>
                  <a:lnTo>
                    <a:pt x="1027760" y="210362"/>
                  </a:lnTo>
                  <a:close/>
                </a:path>
                <a:path w="1080134" h="1261745">
                  <a:moveTo>
                    <a:pt x="1030300" y="160693"/>
                  </a:moveTo>
                  <a:lnTo>
                    <a:pt x="1029055" y="160782"/>
                  </a:lnTo>
                  <a:lnTo>
                    <a:pt x="1029093" y="160959"/>
                  </a:lnTo>
                  <a:lnTo>
                    <a:pt x="1030300" y="160693"/>
                  </a:lnTo>
                  <a:close/>
                </a:path>
                <a:path w="1080134" h="1261745">
                  <a:moveTo>
                    <a:pt x="1031405" y="884936"/>
                  </a:moveTo>
                  <a:close/>
                </a:path>
                <a:path w="1080134" h="1261745">
                  <a:moveTo>
                    <a:pt x="1031671" y="287896"/>
                  </a:moveTo>
                  <a:lnTo>
                    <a:pt x="1030592" y="287997"/>
                  </a:lnTo>
                  <a:lnTo>
                    <a:pt x="1030249" y="288290"/>
                  </a:lnTo>
                  <a:lnTo>
                    <a:pt x="1031328" y="288226"/>
                  </a:lnTo>
                  <a:lnTo>
                    <a:pt x="1031671" y="287896"/>
                  </a:lnTo>
                  <a:close/>
                </a:path>
                <a:path w="1080134" h="1261745">
                  <a:moveTo>
                    <a:pt x="1031735" y="884555"/>
                  </a:moveTo>
                  <a:lnTo>
                    <a:pt x="1031608" y="884631"/>
                  </a:lnTo>
                  <a:lnTo>
                    <a:pt x="1031417" y="884923"/>
                  </a:lnTo>
                  <a:lnTo>
                    <a:pt x="1031519" y="884783"/>
                  </a:lnTo>
                  <a:lnTo>
                    <a:pt x="1031735" y="884555"/>
                  </a:lnTo>
                  <a:close/>
                </a:path>
                <a:path w="1080134" h="1261745">
                  <a:moveTo>
                    <a:pt x="1037615" y="878890"/>
                  </a:moveTo>
                  <a:lnTo>
                    <a:pt x="1035723" y="879868"/>
                  </a:lnTo>
                  <a:lnTo>
                    <a:pt x="1033754" y="882065"/>
                  </a:lnTo>
                  <a:lnTo>
                    <a:pt x="1031735" y="884555"/>
                  </a:lnTo>
                  <a:lnTo>
                    <a:pt x="1033602" y="884110"/>
                  </a:lnTo>
                  <a:lnTo>
                    <a:pt x="1035608" y="881468"/>
                  </a:lnTo>
                  <a:lnTo>
                    <a:pt x="1037615" y="878890"/>
                  </a:lnTo>
                  <a:close/>
                </a:path>
                <a:path w="1080134" h="1261745">
                  <a:moveTo>
                    <a:pt x="1037983" y="878395"/>
                  </a:moveTo>
                  <a:lnTo>
                    <a:pt x="1037856" y="878560"/>
                  </a:lnTo>
                  <a:lnTo>
                    <a:pt x="1037729" y="878725"/>
                  </a:lnTo>
                  <a:lnTo>
                    <a:pt x="1037615" y="878890"/>
                  </a:lnTo>
                  <a:lnTo>
                    <a:pt x="1037767" y="878738"/>
                  </a:lnTo>
                  <a:lnTo>
                    <a:pt x="1037983" y="878395"/>
                  </a:lnTo>
                  <a:close/>
                </a:path>
                <a:path w="1080134" h="1261745">
                  <a:moveTo>
                    <a:pt x="1038694" y="201714"/>
                  </a:moveTo>
                  <a:lnTo>
                    <a:pt x="1038644" y="201345"/>
                  </a:lnTo>
                  <a:lnTo>
                    <a:pt x="1037971" y="201295"/>
                  </a:lnTo>
                  <a:lnTo>
                    <a:pt x="1037145" y="201587"/>
                  </a:lnTo>
                  <a:lnTo>
                    <a:pt x="1036510" y="201803"/>
                  </a:lnTo>
                  <a:lnTo>
                    <a:pt x="1035862" y="202031"/>
                  </a:lnTo>
                  <a:lnTo>
                    <a:pt x="1036218" y="202069"/>
                  </a:lnTo>
                  <a:lnTo>
                    <a:pt x="1036447" y="202158"/>
                  </a:lnTo>
                  <a:lnTo>
                    <a:pt x="1036853" y="202120"/>
                  </a:lnTo>
                  <a:lnTo>
                    <a:pt x="1037971" y="201993"/>
                  </a:lnTo>
                  <a:lnTo>
                    <a:pt x="1038694" y="201714"/>
                  </a:lnTo>
                  <a:close/>
                </a:path>
                <a:path w="1080134" h="1261745">
                  <a:moveTo>
                    <a:pt x="1044917" y="151815"/>
                  </a:moveTo>
                  <a:lnTo>
                    <a:pt x="1042365" y="152082"/>
                  </a:lnTo>
                  <a:lnTo>
                    <a:pt x="1042123" y="152273"/>
                  </a:lnTo>
                  <a:lnTo>
                    <a:pt x="1044498" y="152184"/>
                  </a:lnTo>
                  <a:lnTo>
                    <a:pt x="1044917" y="151815"/>
                  </a:lnTo>
                  <a:close/>
                </a:path>
                <a:path w="1080134" h="1261745">
                  <a:moveTo>
                    <a:pt x="1047076" y="163614"/>
                  </a:moveTo>
                  <a:lnTo>
                    <a:pt x="1046683" y="163639"/>
                  </a:lnTo>
                  <a:lnTo>
                    <a:pt x="1046124" y="163639"/>
                  </a:lnTo>
                  <a:lnTo>
                    <a:pt x="1045133" y="163931"/>
                  </a:lnTo>
                  <a:lnTo>
                    <a:pt x="1044092" y="164223"/>
                  </a:lnTo>
                  <a:lnTo>
                    <a:pt x="1043736" y="164680"/>
                  </a:lnTo>
                  <a:lnTo>
                    <a:pt x="1044600" y="164642"/>
                  </a:lnTo>
                  <a:lnTo>
                    <a:pt x="1045679" y="164363"/>
                  </a:lnTo>
                  <a:lnTo>
                    <a:pt x="1047076" y="163614"/>
                  </a:lnTo>
                  <a:close/>
                </a:path>
                <a:path w="1080134" h="1261745">
                  <a:moveTo>
                    <a:pt x="1061135" y="970521"/>
                  </a:moveTo>
                  <a:lnTo>
                    <a:pt x="1061059" y="970292"/>
                  </a:lnTo>
                  <a:lnTo>
                    <a:pt x="1060894" y="970635"/>
                  </a:lnTo>
                  <a:lnTo>
                    <a:pt x="1061135" y="970521"/>
                  </a:lnTo>
                  <a:close/>
                </a:path>
                <a:path w="1080134" h="1261745">
                  <a:moveTo>
                    <a:pt x="1062875" y="969645"/>
                  </a:moveTo>
                  <a:lnTo>
                    <a:pt x="1061135" y="970508"/>
                  </a:lnTo>
                  <a:lnTo>
                    <a:pt x="1061199" y="970978"/>
                  </a:lnTo>
                  <a:lnTo>
                    <a:pt x="1061300" y="971397"/>
                  </a:lnTo>
                  <a:lnTo>
                    <a:pt x="1062596" y="970292"/>
                  </a:lnTo>
                  <a:lnTo>
                    <a:pt x="1062875" y="969645"/>
                  </a:lnTo>
                  <a:close/>
                </a:path>
                <a:path w="1080134" h="1261745">
                  <a:moveTo>
                    <a:pt x="1079106" y="298234"/>
                  </a:moveTo>
                  <a:lnTo>
                    <a:pt x="1078369" y="298145"/>
                  </a:lnTo>
                  <a:lnTo>
                    <a:pt x="1077620" y="298056"/>
                  </a:lnTo>
                  <a:lnTo>
                    <a:pt x="1076591" y="297929"/>
                  </a:lnTo>
                  <a:lnTo>
                    <a:pt x="1075905" y="298056"/>
                  </a:lnTo>
                  <a:lnTo>
                    <a:pt x="1075613" y="298170"/>
                  </a:lnTo>
                  <a:lnTo>
                    <a:pt x="1074521" y="298564"/>
                  </a:lnTo>
                  <a:lnTo>
                    <a:pt x="1074762" y="298627"/>
                  </a:lnTo>
                  <a:lnTo>
                    <a:pt x="1076210" y="298437"/>
                  </a:lnTo>
                  <a:lnTo>
                    <a:pt x="1079106" y="298234"/>
                  </a:lnTo>
                  <a:close/>
                </a:path>
                <a:path w="1080134" h="1261745">
                  <a:moveTo>
                    <a:pt x="1079855" y="298170"/>
                  </a:moveTo>
                  <a:lnTo>
                    <a:pt x="1079106" y="298221"/>
                  </a:lnTo>
                  <a:lnTo>
                    <a:pt x="1079398" y="298272"/>
                  </a:lnTo>
                  <a:lnTo>
                    <a:pt x="1079550" y="298272"/>
                  </a:lnTo>
                  <a:lnTo>
                    <a:pt x="1079855" y="298170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1" name="object 511"/>
            <p:cNvSpPr/>
            <p:nvPr/>
          </p:nvSpPr>
          <p:spPr>
            <a:xfrm>
              <a:off x="11688470" y="9039751"/>
              <a:ext cx="1092200" cy="1657985"/>
            </a:xfrm>
            <a:custGeom>
              <a:avLst/>
              <a:gdLst/>
              <a:ahLst/>
              <a:cxnLst/>
              <a:rect l="l" t="t" r="r" b="b"/>
              <a:pathLst>
                <a:path w="1092200" h="1657984">
                  <a:moveTo>
                    <a:pt x="4229" y="868451"/>
                  </a:moveTo>
                  <a:lnTo>
                    <a:pt x="2743" y="868616"/>
                  </a:lnTo>
                  <a:lnTo>
                    <a:pt x="2019" y="868692"/>
                  </a:lnTo>
                  <a:lnTo>
                    <a:pt x="596" y="869149"/>
                  </a:lnTo>
                  <a:lnTo>
                    <a:pt x="0" y="869505"/>
                  </a:lnTo>
                  <a:lnTo>
                    <a:pt x="457" y="869683"/>
                  </a:lnTo>
                  <a:lnTo>
                    <a:pt x="596" y="869734"/>
                  </a:lnTo>
                  <a:lnTo>
                    <a:pt x="1435" y="869645"/>
                  </a:lnTo>
                  <a:lnTo>
                    <a:pt x="1625" y="869569"/>
                  </a:lnTo>
                  <a:lnTo>
                    <a:pt x="3403" y="868819"/>
                  </a:lnTo>
                  <a:lnTo>
                    <a:pt x="4229" y="868451"/>
                  </a:lnTo>
                  <a:close/>
                </a:path>
                <a:path w="1092200" h="1657984">
                  <a:moveTo>
                    <a:pt x="56832" y="750747"/>
                  </a:moveTo>
                  <a:lnTo>
                    <a:pt x="56121" y="750951"/>
                  </a:lnTo>
                  <a:lnTo>
                    <a:pt x="55448" y="751027"/>
                  </a:lnTo>
                  <a:lnTo>
                    <a:pt x="53784" y="751738"/>
                  </a:lnTo>
                  <a:lnTo>
                    <a:pt x="52260" y="752411"/>
                  </a:lnTo>
                  <a:lnTo>
                    <a:pt x="52768" y="752678"/>
                  </a:lnTo>
                  <a:lnTo>
                    <a:pt x="54165" y="752221"/>
                  </a:lnTo>
                  <a:lnTo>
                    <a:pt x="54902" y="751967"/>
                  </a:lnTo>
                  <a:lnTo>
                    <a:pt x="56832" y="750747"/>
                  </a:lnTo>
                  <a:close/>
                </a:path>
                <a:path w="1092200" h="1657984">
                  <a:moveTo>
                    <a:pt x="64731" y="743877"/>
                  </a:moveTo>
                  <a:lnTo>
                    <a:pt x="64439" y="743966"/>
                  </a:lnTo>
                  <a:lnTo>
                    <a:pt x="64630" y="743927"/>
                  </a:lnTo>
                  <a:close/>
                </a:path>
                <a:path w="1092200" h="1657984">
                  <a:moveTo>
                    <a:pt x="64757" y="743864"/>
                  </a:moveTo>
                  <a:close/>
                </a:path>
                <a:path w="1092200" h="1657984">
                  <a:moveTo>
                    <a:pt x="64795" y="744537"/>
                  </a:moveTo>
                  <a:lnTo>
                    <a:pt x="64389" y="744054"/>
                  </a:lnTo>
                  <a:lnTo>
                    <a:pt x="60934" y="745896"/>
                  </a:lnTo>
                  <a:lnTo>
                    <a:pt x="60236" y="746290"/>
                  </a:lnTo>
                  <a:lnTo>
                    <a:pt x="59740" y="746734"/>
                  </a:lnTo>
                  <a:lnTo>
                    <a:pt x="59156" y="747141"/>
                  </a:lnTo>
                  <a:lnTo>
                    <a:pt x="59956" y="746836"/>
                  </a:lnTo>
                  <a:lnTo>
                    <a:pt x="60794" y="746607"/>
                  </a:lnTo>
                  <a:lnTo>
                    <a:pt x="63322" y="745388"/>
                  </a:lnTo>
                  <a:lnTo>
                    <a:pt x="64795" y="744537"/>
                  </a:lnTo>
                  <a:close/>
                </a:path>
                <a:path w="1092200" h="1657984">
                  <a:moveTo>
                    <a:pt x="102831" y="816673"/>
                  </a:moveTo>
                  <a:lnTo>
                    <a:pt x="102552" y="816559"/>
                  </a:lnTo>
                  <a:lnTo>
                    <a:pt x="102412" y="816508"/>
                  </a:lnTo>
                  <a:lnTo>
                    <a:pt x="101904" y="816648"/>
                  </a:lnTo>
                  <a:lnTo>
                    <a:pt x="100291" y="817257"/>
                  </a:lnTo>
                  <a:lnTo>
                    <a:pt x="99682" y="817689"/>
                  </a:lnTo>
                  <a:lnTo>
                    <a:pt x="99885" y="817892"/>
                  </a:lnTo>
                  <a:lnTo>
                    <a:pt x="100584" y="817714"/>
                  </a:lnTo>
                  <a:lnTo>
                    <a:pt x="100939" y="817626"/>
                  </a:lnTo>
                  <a:lnTo>
                    <a:pt x="102209" y="817092"/>
                  </a:lnTo>
                  <a:lnTo>
                    <a:pt x="102831" y="816673"/>
                  </a:lnTo>
                  <a:close/>
                </a:path>
                <a:path w="1092200" h="1657984">
                  <a:moveTo>
                    <a:pt x="105638" y="921918"/>
                  </a:moveTo>
                  <a:lnTo>
                    <a:pt x="105105" y="922108"/>
                  </a:lnTo>
                  <a:lnTo>
                    <a:pt x="104495" y="922274"/>
                  </a:lnTo>
                  <a:lnTo>
                    <a:pt x="104165" y="922451"/>
                  </a:lnTo>
                  <a:lnTo>
                    <a:pt x="103860" y="922629"/>
                  </a:lnTo>
                  <a:lnTo>
                    <a:pt x="103797" y="922820"/>
                  </a:lnTo>
                  <a:lnTo>
                    <a:pt x="103657" y="922985"/>
                  </a:lnTo>
                  <a:lnTo>
                    <a:pt x="104114" y="922820"/>
                  </a:lnTo>
                  <a:lnTo>
                    <a:pt x="104775" y="922629"/>
                  </a:lnTo>
                  <a:lnTo>
                    <a:pt x="105016" y="922502"/>
                  </a:lnTo>
                  <a:lnTo>
                    <a:pt x="105410" y="922286"/>
                  </a:lnTo>
                  <a:lnTo>
                    <a:pt x="105460" y="922108"/>
                  </a:lnTo>
                  <a:lnTo>
                    <a:pt x="105638" y="921918"/>
                  </a:lnTo>
                  <a:close/>
                </a:path>
                <a:path w="1092200" h="1657984">
                  <a:moveTo>
                    <a:pt x="118414" y="168186"/>
                  </a:moveTo>
                  <a:lnTo>
                    <a:pt x="118122" y="168402"/>
                  </a:lnTo>
                  <a:lnTo>
                    <a:pt x="118414" y="168249"/>
                  </a:lnTo>
                  <a:close/>
                </a:path>
                <a:path w="1092200" h="1657984">
                  <a:moveTo>
                    <a:pt x="168910" y="123507"/>
                  </a:moveTo>
                  <a:lnTo>
                    <a:pt x="168440" y="123736"/>
                  </a:lnTo>
                  <a:lnTo>
                    <a:pt x="168249" y="123812"/>
                  </a:lnTo>
                  <a:lnTo>
                    <a:pt x="167855" y="124231"/>
                  </a:lnTo>
                  <a:lnTo>
                    <a:pt x="167551" y="124485"/>
                  </a:lnTo>
                  <a:lnTo>
                    <a:pt x="166751" y="125399"/>
                  </a:lnTo>
                  <a:lnTo>
                    <a:pt x="166522" y="125818"/>
                  </a:lnTo>
                  <a:lnTo>
                    <a:pt x="166992" y="125590"/>
                  </a:lnTo>
                  <a:lnTo>
                    <a:pt x="167182" y="125488"/>
                  </a:lnTo>
                  <a:lnTo>
                    <a:pt x="167614" y="125095"/>
                  </a:lnTo>
                  <a:lnTo>
                    <a:pt x="167894" y="124815"/>
                  </a:lnTo>
                  <a:lnTo>
                    <a:pt x="168694" y="123939"/>
                  </a:lnTo>
                  <a:lnTo>
                    <a:pt x="168910" y="123507"/>
                  </a:lnTo>
                  <a:close/>
                </a:path>
                <a:path w="1092200" h="1657984">
                  <a:moveTo>
                    <a:pt x="170091" y="118376"/>
                  </a:moveTo>
                  <a:lnTo>
                    <a:pt x="170002" y="118033"/>
                  </a:lnTo>
                  <a:lnTo>
                    <a:pt x="169583" y="118211"/>
                  </a:lnTo>
                  <a:lnTo>
                    <a:pt x="169037" y="118706"/>
                  </a:lnTo>
                  <a:lnTo>
                    <a:pt x="168757" y="119075"/>
                  </a:lnTo>
                  <a:lnTo>
                    <a:pt x="168503" y="119380"/>
                  </a:lnTo>
                  <a:lnTo>
                    <a:pt x="168643" y="119519"/>
                  </a:lnTo>
                  <a:lnTo>
                    <a:pt x="169646" y="118910"/>
                  </a:lnTo>
                  <a:lnTo>
                    <a:pt x="170091" y="118376"/>
                  </a:lnTo>
                  <a:close/>
                </a:path>
                <a:path w="1092200" h="1657984">
                  <a:moveTo>
                    <a:pt x="182613" y="218617"/>
                  </a:moveTo>
                  <a:lnTo>
                    <a:pt x="181965" y="218833"/>
                  </a:lnTo>
                  <a:lnTo>
                    <a:pt x="180975" y="219875"/>
                  </a:lnTo>
                  <a:lnTo>
                    <a:pt x="180924" y="220154"/>
                  </a:lnTo>
                  <a:lnTo>
                    <a:pt x="181825" y="219583"/>
                  </a:lnTo>
                  <a:lnTo>
                    <a:pt x="181952" y="219494"/>
                  </a:lnTo>
                  <a:lnTo>
                    <a:pt x="182321" y="218973"/>
                  </a:lnTo>
                  <a:lnTo>
                    <a:pt x="182613" y="218617"/>
                  </a:lnTo>
                  <a:close/>
                </a:path>
                <a:path w="1092200" h="1657984">
                  <a:moveTo>
                    <a:pt x="191528" y="208775"/>
                  </a:moveTo>
                  <a:lnTo>
                    <a:pt x="190868" y="209765"/>
                  </a:lnTo>
                  <a:lnTo>
                    <a:pt x="189534" y="211353"/>
                  </a:lnTo>
                  <a:lnTo>
                    <a:pt x="189382" y="211658"/>
                  </a:lnTo>
                  <a:lnTo>
                    <a:pt x="191338" y="209219"/>
                  </a:lnTo>
                  <a:lnTo>
                    <a:pt x="191528" y="208775"/>
                  </a:lnTo>
                  <a:close/>
                </a:path>
                <a:path w="1092200" h="1657984">
                  <a:moveTo>
                    <a:pt x="191681" y="208559"/>
                  </a:moveTo>
                  <a:lnTo>
                    <a:pt x="191554" y="208699"/>
                  </a:lnTo>
                  <a:lnTo>
                    <a:pt x="191681" y="208559"/>
                  </a:lnTo>
                  <a:close/>
                </a:path>
                <a:path w="1092200" h="1657984">
                  <a:moveTo>
                    <a:pt x="193192" y="194843"/>
                  </a:moveTo>
                  <a:lnTo>
                    <a:pt x="192862" y="195173"/>
                  </a:lnTo>
                  <a:lnTo>
                    <a:pt x="192671" y="195516"/>
                  </a:lnTo>
                  <a:lnTo>
                    <a:pt x="192328" y="195859"/>
                  </a:lnTo>
                  <a:lnTo>
                    <a:pt x="192544" y="195732"/>
                  </a:lnTo>
                  <a:lnTo>
                    <a:pt x="193192" y="194843"/>
                  </a:lnTo>
                  <a:close/>
                </a:path>
                <a:path w="1092200" h="1657984">
                  <a:moveTo>
                    <a:pt x="195605" y="191985"/>
                  </a:moveTo>
                  <a:lnTo>
                    <a:pt x="195300" y="192239"/>
                  </a:lnTo>
                  <a:lnTo>
                    <a:pt x="194894" y="192506"/>
                  </a:lnTo>
                  <a:lnTo>
                    <a:pt x="194754" y="192697"/>
                  </a:lnTo>
                  <a:lnTo>
                    <a:pt x="193192" y="194843"/>
                  </a:lnTo>
                  <a:lnTo>
                    <a:pt x="194106" y="193890"/>
                  </a:lnTo>
                  <a:lnTo>
                    <a:pt x="195059" y="192963"/>
                  </a:lnTo>
                  <a:lnTo>
                    <a:pt x="195605" y="191985"/>
                  </a:lnTo>
                  <a:close/>
                </a:path>
                <a:path w="1092200" h="1657984">
                  <a:moveTo>
                    <a:pt x="240652" y="237921"/>
                  </a:moveTo>
                  <a:lnTo>
                    <a:pt x="240499" y="238010"/>
                  </a:lnTo>
                  <a:lnTo>
                    <a:pt x="239356" y="237909"/>
                  </a:lnTo>
                  <a:lnTo>
                    <a:pt x="239141" y="237794"/>
                  </a:lnTo>
                  <a:lnTo>
                    <a:pt x="238810" y="237820"/>
                  </a:lnTo>
                  <a:lnTo>
                    <a:pt x="238061" y="238480"/>
                  </a:lnTo>
                  <a:lnTo>
                    <a:pt x="237375" y="239763"/>
                  </a:lnTo>
                  <a:lnTo>
                    <a:pt x="238226" y="239280"/>
                  </a:lnTo>
                  <a:lnTo>
                    <a:pt x="238963" y="238912"/>
                  </a:lnTo>
                  <a:lnTo>
                    <a:pt x="240411" y="238074"/>
                  </a:lnTo>
                  <a:lnTo>
                    <a:pt x="240550" y="237998"/>
                  </a:lnTo>
                  <a:close/>
                </a:path>
                <a:path w="1092200" h="1657984">
                  <a:moveTo>
                    <a:pt x="242912" y="213194"/>
                  </a:moveTo>
                  <a:lnTo>
                    <a:pt x="242430" y="213448"/>
                  </a:lnTo>
                  <a:lnTo>
                    <a:pt x="241388" y="214045"/>
                  </a:lnTo>
                  <a:lnTo>
                    <a:pt x="241274" y="214401"/>
                  </a:lnTo>
                  <a:lnTo>
                    <a:pt x="241096" y="214820"/>
                  </a:lnTo>
                  <a:lnTo>
                    <a:pt x="241122" y="215150"/>
                  </a:lnTo>
                  <a:lnTo>
                    <a:pt x="241655" y="214858"/>
                  </a:lnTo>
                  <a:lnTo>
                    <a:pt x="242912" y="213194"/>
                  </a:lnTo>
                  <a:close/>
                </a:path>
                <a:path w="1092200" h="1657984">
                  <a:moveTo>
                    <a:pt x="251955" y="251472"/>
                  </a:moveTo>
                  <a:lnTo>
                    <a:pt x="249491" y="253187"/>
                  </a:lnTo>
                  <a:lnTo>
                    <a:pt x="249301" y="253326"/>
                  </a:lnTo>
                  <a:lnTo>
                    <a:pt x="248805" y="253949"/>
                  </a:lnTo>
                  <a:lnTo>
                    <a:pt x="248386" y="254812"/>
                  </a:lnTo>
                  <a:lnTo>
                    <a:pt x="248754" y="254825"/>
                  </a:lnTo>
                  <a:lnTo>
                    <a:pt x="249567" y="254038"/>
                  </a:lnTo>
                  <a:lnTo>
                    <a:pt x="250342" y="253212"/>
                  </a:lnTo>
                  <a:lnTo>
                    <a:pt x="251142" y="252336"/>
                  </a:lnTo>
                  <a:lnTo>
                    <a:pt x="251955" y="251472"/>
                  </a:lnTo>
                  <a:close/>
                </a:path>
                <a:path w="1092200" h="1657984">
                  <a:moveTo>
                    <a:pt x="252514" y="250875"/>
                  </a:moveTo>
                  <a:lnTo>
                    <a:pt x="252323" y="251066"/>
                  </a:lnTo>
                  <a:lnTo>
                    <a:pt x="252133" y="251282"/>
                  </a:lnTo>
                  <a:lnTo>
                    <a:pt x="251955" y="251472"/>
                  </a:lnTo>
                  <a:lnTo>
                    <a:pt x="252310" y="251231"/>
                  </a:lnTo>
                  <a:lnTo>
                    <a:pt x="252514" y="250875"/>
                  </a:lnTo>
                  <a:close/>
                </a:path>
                <a:path w="1092200" h="1657984">
                  <a:moveTo>
                    <a:pt x="254558" y="79159"/>
                  </a:moveTo>
                  <a:lnTo>
                    <a:pt x="252755" y="80835"/>
                  </a:lnTo>
                  <a:lnTo>
                    <a:pt x="252641" y="81191"/>
                  </a:lnTo>
                  <a:lnTo>
                    <a:pt x="252577" y="81394"/>
                  </a:lnTo>
                  <a:lnTo>
                    <a:pt x="254393" y="79717"/>
                  </a:lnTo>
                  <a:lnTo>
                    <a:pt x="254495" y="79336"/>
                  </a:lnTo>
                  <a:lnTo>
                    <a:pt x="254558" y="79159"/>
                  </a:lnTo>
                  <a:close/>
                </a:path>
                <a:path w="1092200" h="1657984">
                  <a:moveTo>
                    <a:pt x="259651" y="208927"/>
                  </a:moveTo>
                  <a:lnTo>
                    <a:pt x="259511" y="208762"/>
                  </a:lnTo>
                  <a:lnTo>
                    <a:pt x="258800" y="209169"/>
                  </a:lnTo>
                  <a:lnTo>
                    <a:pt x="257835" y="209956"/>
                  </a:lnTo>
                  <a:lnTo>
                    <a:pt x="257924" y="210185"/>
                  </a:lnTo>
                  <a:lnTo>
                    <a:pt x="257987" y="210413"/>
                  </a:lnTo>
                  <a:lnTo>
                    <a:pt x="258191" y="210527"/>
                  </a:lnTo>
                  <a:lnTo>
                    <a:pt x="258914" y="209956"/>
                  </a:lnTo>
                  <a:lnTo>
                    <a:pt x="259651" y="208927"/>
                  </a:lnTo>
                  <a:close/>
                </a:path>
                <a:path w="1092200" h="1657984">
                  <a:moveTo>
                    <a:pt x="260159" y="596"/>
                  </a:moveTo>
                  <a:lnTo>
                    <a:pt x="259842" y="0"/>
                  </a:lnTo>
                  <a:lnTo>
                    <a:pt x="258978" y="876"/>
                  </a:lnTo>
                  <a:lnTo>
                    <a:pt x="259105" y="1333"/>
                  </a:lnTo>
                  <a:lnTo>
                    <a:pt x="259245" y="1498"/>
                  </a:lnTo>
                  <a:lnTo>
                    <a:pt x="260159" y="596"/>
                  </a:lnTo>
                  <a:close/>
                </a:path>
                <a:path w="1092200" h="1657984">
                  <a:moveTo>
                    <a:pt x="261442" y="228130"/>
                  </a:moveTo>
                  <a:lnTo>
                    <a:pt x="260197" y="228752"/>
                  </a:lnTo>
                  <a:lnTo>
                    <a:pt x="260070" y="229019"/>
                  </a:lnTo>
                  <a:lnTo>
                    <a:pt x="259778" y="229501"/>
                  </a:lnTo>
                  <a:lnTo>
                    <a:pt x="260197" y="229387"/>
                  </a:lnTo>
                  <a:lnTo>
                    <a:pt x="260654" y="229133"/>
                  </a:lnTo>
                  <a:lnTo>
                    <a:pt x="261061" y="228942"/>
                  </a:lnTo>
                  <a:lnTo>
                    <a:pt x="261442" y="228130"/>
                  </a:lnTo>
                  <a:close/>
                </a:path>
                <a:path w="1092200" h="1657984">
                  <a:moveTo>
                    <a:pt x="272224" y="224409"/>
                  </a:moveTo>
                  <a:lnTo>
                    <a:pt x="271348" y="225120"/>
                  </a:lnTo>
                  <a:lnTo>
                    <a:pt x="270548" y="225933"/>
                  </a:lnTo>
                  <a:lnTo>
                    <a:pt x="270230" y="226466"/>
                  </a:lnTo>
                  <a:lnTo>
                    <a:pt x="270548" y="226517"/>
                  </a:lnTo>
                  <a:lnTo>
                    <a:pt x="271272" y="226047"/>
                  </a:lnTo>
                  <a:lnTo>
                    <a:pt x="271640" y="225386"/>
                  </a:lnTo>
                  <a:lnTo>
                    <a:pt x="272224" y="224409"/>
                  </a:lnTo>
                  <a:close/>
                </a:path>
                <a:path w="1092200" h="1657984">
                  <a:moveTo>
                    <a:pt x="272542" y="204381"/>
                  </a:moveTo>
                  <a:lnTo>
                    <a:pt x="271983" y="204812"/>
                  </a:lnTo>
                  <a:lnTo>
                    <a:pt x="271335" y="205206"/>
                  </a:lnTo>
                  <a:lnTo>
                    <a:pt x="270802" y="205752"/>
                  </a:lnTo>
                  <a:lnTo>
                    <a:pt x="269989" y="206578"/>
                  </a:lnTo>
                  <a:lnTo>
                    <a:pt x="269798" y="207073"/>
                  </a:lnTo>
                  <a:lnTo>
                    <a:pt x="270179" y="207022"/>
                  </a:lnTo>
                  <a:lnTo>
                    <a:pt x="272008" y="205295"/>
                  </a:lnTo>
                  <a:lnTo>
                    <a:pt x="272249" y="205041"/>
                  </a:lnTo>
                  <a:lnTo>
                    <a:pt x="272376" y="204685"/>
                  </a:lnTo>
                  <a:lnTo>
                    <a:pt x="272542" y="204381"/>
                  </a:lnTo>
                  <a:close/>
                </a:path>
                <a:path w="1092200" h="1657984">
                  <a:moveTo>
                    <a:pt x="284276" y="592010"/>
                  </a:moveTo>
                  <a:lnTo>
                    <a:pt x="284022" y="592010"/>
                  </a:lnTo>
                  <a:lnTo>
                    <a:pt x="283997" y="592175"/>
                  </a:lnTo>
                  <a:lnTo>
                    <a:pt x="284276" y="592010"/>
                  </a:lnTo>
                  <a:close/>
                </a:path>
                <a:path w="1092200" h="1657984">
                  <a:moveTo>
                    <a:pt x="284314" y="591223"/>
                  </a:moveTo>
                  <a:lnTo>
                    <a:pt x="284099" y="590994"/>
                  </a:lnTo>
                  <a:lnTo>
                    <a:pt x="283895" y="590740"/>
                  </a:lnTo>
                  <a:lnTo>
                    <a:pt x="282892" y="591083"/>
                  </a:lnTo>
                  <a:lnTo>
                    <a:pt x="282143" y="591591"/>
                  </a:lnTo>
                  <a:lnTo>
                    <a:pt x="281901" y="591743"/>
                  </a:lnTo>
                  <a:lnTo>
                    <a:pt x="281927" y="591947"/>
                  </a:lnTo>
                  <a:lnTo>
                    <a:pt x="282117" y="591959"/>
                  </a:lnTo>
                  <a:lnTo>
                    <a:pt x="284022" y="592010"/>
                  </a:lnTo>
                  <a:lnTo>
                    <a:pt x="284099" y="591642"/>
                  </a:lnTo>
                  <a:lnTo>
                    <a:pt x="284314" y="591223"/>
                  </a:lnTo>
                  <a:close/>
                </a:path>
                <a:path w="1092200" h="1657984">
                  <a:moveTo>
                    <a:pt x="287858" y="152831"/>
                  </a:moveTo>
                  <a:lnTo>
                    <a:pt x="287248" y="153314"/>
                  </a:lnTo>
                  <a:lnTo>
                    <a:pt x="286600" y="153708"/>
                  </a:lnTo>
                  <a:lnTo>
                    <a:pt x="286054" y="154241"/>
                  </a:lnTo>
                  <a:lnTo>
                    <a:pt x="285521" y="154774"/>
                  </a:lnTo>
                  <a:lnTo>
                    <a:pt x="285076" y="155498"/>
                  </a:lnTo>
                  <a:lnTo>
                    <a:pt x="284607" y="156146"/>
                  </a:lnTo>
                  <a:lnTo>
                    <a:pt x="285229" y="155676"/>
                  </a:lnTo>
                  <a:lnTo>
                    <a:pt x="285851" y="155308"/>
                  </a:lnTo>
                  <a:lnTo>
                    <a:pt x="286931" y="154216"/>
                  </a:lnTo>
                  <a:lnTo>
                    <a:pt x="287350" y="153492"/>
                  </a:lnTo>
                  <a:lnTo>
                    <a:pt x="287858" y="152831"/>
                  </a:lnTo>
                  <a:close/>
                </a:path>
                <a:path w="1092200" h="1657984">
                  <a:moveTo>
                    <a:pt x="294500" y="195110"/>
                  </a:moveTo>
                  <a:lnTo>
                    <a:pt x="294208" y="195097"/>
                  </a:lnTo>
                  <a:lnTo>
                    <a:pt x="293839" y="195745"/>
                  </a:lnTo>
                  <a:lnTo>
                    <a:pt x="294500" y="195110"/>
                  </a:lnTo>
                  <a:close/>
                </a:path>
                <a:path w="1092200" h="1657984">
                  <a:moveTo>
                    <a:pt x="296583" y="288810"/>
                  </a:moveTo>
                  <a:lnTo>
                    <a:pt x="296024" y="288874"/>
                  </a:lnTo>
                  <a:lnTo>
                    <a:pt x="294589" y="289636"/>
                  </a:lnTo>
                  <a:lnTo>
                    <a:pt x="294538" y="289966"/>
                  </a:lnTo>
                  <a:lnTo>
                    <a:pt x="295262" y="289915"/>
                  </a:lnTo>
                  <a:lnTo>
                    <a:pt x="295719" y="289636"/>
                  </a:lnTo>
                  <a:lnTo>
                    <a:pt x="296138" y="289433"/>
                  </a:lnTo>
                  <a:lnTo>
                    <a:pt x="296583" y="288810"/>
                  </a:lnTo>
                  <a:close/>
                </a:path>
                <a:path w="1092200" h="1657984">
                  <a:moveTo>
                    <a:pt x="317411" y="169062"/>
                  </a:moveTo>
                  <a:lnTo>
                    <a:pt x="315925" y="170256"/>
                  </a:lnTo>
                  <a:lnTo>
                    <a:pt x="315302" y="171145"/>
                  </a:lnTo>
                  <a:lnTo>
                    <a:pt x="316750" y="169989"/>
                  </a:lnTo>
                  <a:lnTo>
                    <a:pt x="316953" y="169811"/>
                  </a:lnTo>
                  <a:lnTo>
                    <a:pt x="317195" y="169367"/>
                  </a:lnTo>
                  <a:lnTo>
                    <a:pt x="317411" y="169062"/>
                  </a:lnTo>
                  <a:close/>
                </a:path>
                <a:path w="1092200" h="1657984">
                  <a:moveTo>
                    <a:pt x="321259" y="229463"/>
                  </a:moveTo>
                  <a:lnTo>
                    <a:pt x="320116" y="229819"/>
                  </a:lnTo>
                  <a:lnTo>
                    <a:pt x="319874" y="230124"/>
                  </a:lnTo>
                  <a:lnTo>
                    <a:pt x="319430" y="230593"/>
                  </a:lnTo>
                  <a:lnTo>
                    <a:pt x="319176" y="231368"/>
                  </a:lnTo>
                  <a:lnTo>
                    <a:pt x="319582" y="231254"/>
                  </a:lnTo>
                  <a:lnTo>
                    <a:pt x="320713" y="230225"/>
                  </a:lnTo>
                  <a:lnTo>
                    <a:pt x="320967" y="229819"/>
                  </a:lnTo>
                  <a:lnTo>
                    <a:pt x="321259" y="229463"/>
                  </a:lnTo>
                  <a:close/>
                </a:path>
                <a:path w="1092200" h="1657984">
                  <a:moveTo>
                    <a:pt x="330796" y="280365"/>
                  </a:moveTo>
                  <a:lnTo>
                    <a:pt x="330619" y="280200"/>
                  </a:lnTo>
                  <a:lnTo>
                    <a:pt x="328777" y="282155"/>
                  </a:lnTo>
                  <a:lnTo>
                    <a:pt x="328930" y="282308"/>
                  </a:lnTo>
                  <a:lnTo>
                    <a:pt x="330796" y="280365"/>
                  </a:lnTo>
                  <a:close/>
                </a:path>
                <a:path w="1092200" h="1657984">
                  <a:moveTo>
                    <a:pt x="332473" y="294754"/>
                  </a:moveTo>
                  <a:lnTo>
                    <a:pt x="331749" y="294614"/>
                  </a:lnTo>
                  <a:lnTo>
                    <a:pt x="330898" y="295529"/>
                  </a:lnTo>
                  <a:lnTo>
                    <a:pt x="331139" y="295592"/>
                  </a:lnTo>
                  <a:lnTo>
                    <a:pt x="331330" y="295694"/>
                  </a:lnTo>
                  <a:lnTo>
                    <a:pt x="331609" y="295706"/>
                  </a:lnTo>
                  <a:lnTo>
                    <a:pt x="332473" y="294754"/>
                  </a:lnTo>
                  <a:close/>
                </a:path>
                <a:path w="1092200" h="1657984">
                  <a:moveTo>
                    <a:pt x="336448" y="76873"/>
                  </a:moveTo>
                  <a:lnTo>
                    <a:pt x="335826" y="77584"/>
                  </a:lnTo>
                  <a:lnTo>
                    <a:pt x="336245" y="77393"/>
                  </a:lnTo>
                  <a:lnTo>
                    <a:pt x="336448" y="76873"/>
                  </a:lnTo>
                  <a:close/>
                </a:path>
                <a:path w="1092200" h="1657984">
                  <a:moveTo>
                    <a:pt x="337426" y="6985"/>
                  </a:moveTo>
                  <a:lnTo>
                    <a:pt x="337324" y="6781"/>
                  </a:lnTo>
                  <a:lnTo>
                    <a:pt x="336334" y="7823"/>
                  </a:lnTo>
                  <a:lnTo>
                    <a:pt x="336359" y="8013"/>
                  </a:lnTo>
                  <a:lnTo>
                    <a:pt x="337337" y="7099"/>
                  </a:lnTo>
                  <a:close/>
                </a:path>
                <a:path w="1092200" h="1657984">
                  <a:moveTo>
                    <a:pt x="348957" y="306539"/>
                  </a:moveTo>
                  <a:lnTo>
                    <a:pt x="348386" y="306324"/>
                  </a:lnTo>
                  <a:lnTo>
                    <a:pt x="347281" y="307035"/>
                  </a:lnTo>
                  <a:lnTo>
                    <a:pt x="345567" y="309181"/>
                  </a:lnTo>
                  <a:lnTo>
                    <a:pt x="346189" y="309422"/>
                  </a:lnTo>
                  <a:lnTo>
                    <a:pt x="346303" y="309829"/>
                  </a:lnTo>
                  <a:lnTo>
                    <a:pt x="348957" y="306539"/>
                  </a:lnTo>
                  <a:close/>
                </a:path>
                <a:path w="1092200" h="1657984">
                  <a:moveTo>
                    <a:pt x="349237" y="306184"/>
                  </a:moveTo>
                  <a:lnTo>
                    <a:pt x="348957" y="306527"/>
                  </a:lnTo>
                  <a:lnTo>
                    <a:pt x="349237" y="306184"/>
                  </a:lnTo>
                  <a:close/>
                </a:path>
                <a:path w="1092200" h="1657984">
                  <a:moveTo>
                    <a:pt x="353529" y="273710"/>
                  </a:moveTo>
                  <a:lnTo>
                    <a:pt x="351751" y="275018"/>
                  </a:lnTo>
                  <a:lnTo>
                    <a:pt x="350418" y="276936"/>
                  </a:lnTo>
                  <a:lnTo>
                    <a:pt x="351040" y="276479"/>
                  </a:lnTo>
                  <a:lnTo>
                    <a:pt x="351675" y="276123"/>
                  </a:lnTo>
                  <a:lnTo>
                    <a:pt x="352183" y="275590"/>
                  </a:lnTo>
                  <a:lnTo>
                    <a:pt x="352717" y="275043"/>
                  </a:lnTo>
                  <a:lnTo>
                    <a:pt x="353085" y="274358"/>
                  </a:lnTo>
                  <a:lnTo>
                    <a:pt x="353529" y="273710"/>
                  </a:lnTo>
                  <a:close/>
                </a:path>
                <a:path w="1092200" h="1657984">
                  <a:moveTo>
                    <a:pt x="366064" y="115989"/>
                  </a:moveTo>
                  <a:lnTo>
                    <a:pt x="365963" y="115671"/>
                  </a:lnTo>
                  <a:lnTo>
                    <a:pt x="365899" y="115303"/>
                  </a:lnTo>
                  <a:lnTo>
                    <a:pt x="365493" y="115049"/>
                  </a:lnTo>
                  <a:lnTo>
                    <a:pt x="364871" y="115468"/>
                  </a:lnTo>
                  <a:lnTo>
                    <a:pt x="364426" y="115671"/>
                  </a:lnTo>
                  <a:lnTo>
                    <a:pt x="364324" y="116078"/>
                  </a:lnTo>
                  <a:lnTo>
                    <a:pt x="363905" y="116852"/>
                  </a:lnTo>
                  <a:lnTo>
                    <a:pt x="364159" y="116789"/>
                  </a:lnTo>
                  <a:lnTo>
                    <a:pt x="364655" y="116713"/>
                  </a:lnTo>
                  <a:lnTo>
                    <a:pt x="365391" y="116293"/>
                  </a:lnTo>
                  <a:lnTo>
                    <a:pt x="366064" y="115989"/>
                  </a:lnTo>
                  <a:close/>
                </a:path>
                <a:path w="1092200" h="1657984">
                  <a:moveTo>
                    <a:pt x="366191" y="86817"/>
                  </a:moveTo>
                  <a:lnTo>
                    <a:pt x="366014" y="86652"/>
                  </a:lnTo>
                  <a:lnTo>
                    <a:pt x="364274" y="88493"/>
                  </a:lnTo>
                  <a:lnTo>
                    <a:pt x="364464" y="88671"/>
                  </a:lnTo>
                  <a:lnTo>
                    <a:pt x="366191" y="86817"/>
                  </a:lnTo>
                  <a:close/>
                </a:path>
                <a:path w="1092200" h="1657984">
                  <a:moveTo>
                    <a:pt x="366331" y="115874"/>
                  </a:moveTo>
                  <a:lnTo>
                    <a:pt x="366166" y="115938"/>
                  </a:lnTo>
                  <a:lnTo>
                    <a:pt x="366141" y="116116"/>
                  </a:lnTo>
                  <a:lnTo>
                    <a:pt x="366331" y="115874"/>
                  </a:lnTo>
                  <a:close/>
                </a:path>
                <a:path w="1092200" h="1657984">
                  <a:moveTo>
                    <a:pt x="389483" y="88887"/>
                  </a:moveTo>
                  <a:lnTo>
                    <a:pt x="389089" y="88938"/>
                  </a:lnTo>
                  <a:lnTo>
                    <a:pt x="388505" y="89357"/>
                  </a:lnTo>
                  <a:lnTo>
                    <a:pt x="388213" y="89623"/>
                  </a:lnTo>
                  <a:lnTo>
                    <a:pt x="387426" y="90551"/>
                  </a:lnTo>
                  <a:lnTo>
                    <a:pt x="388454" y="90131"/>
                  </a:lnTo>
                  <a:lnTo>
                    <a:pt x="389204" y="89369"/>
                  </a:lnTo>
                  <a:lnTo>
                    <a:pt x="389483" y="88887"/>
                  </a:lnTo>
                  <a:close/>
                </a:path>
                <a:path w="1092200" h="1657984">
                  <a:moveTo>
                    <a:pt x="402005" y="674852"/>
                  </a:moveTo>
                  <a:lnTo>
                    <a:pt x="401739" y="674827"/>
                  </a:lnTo>
                  <a:lnTo>
                    <a:pt x="400646" y="675233"/>
                  </a:lnTo>
                  <a:lnTo>
                    <a:pt x="400380" y="675551"/>
                  </a:lnTo>
                  <a:lnTo>
                    <a:pt x="400710" y="675551"/>
                  </a:lnTo>
                  <a:lnTo>
                    <a:pt x="401154" y="675386"/>
                  </a:lnTo>
                  <a:lnTo>
                    <a:pt x="401485" y="675309"/>
                  </a:lnTo>
                  <a:lnTo>
                    <a:pt x="402005" y="674852"/>
                  </a:lnTo>
                  <a:close/>
                </a:path>
                <a:path w="1092200" h="1657984">
                  <a:moveTo>
                    <a:pt x="430149" y="160261"/>
                  </a:moveTo>
                  <a:lnTo>
                    <a:pt x="429933" y="159981"/>
                  </a:lnTo>
                  <a:lnTo>
                    <a:pt x="429564" y="160045"/>
                  </a:lnTo>
                  <a:lnTo>
                    <a:pt x="429361" y="160108"/>
                  </a:lnTo>
                  <a:lnTo>
                    <a:pt x="429196" y="160375"/>
                  </a:lnTo>
                  <a:lnTo>
                    <a:pt x="428929" y="160743"/>
                  </a:lnTo>
                  <a:lnTo>
                    <a:pt x="428891" y="160883"/>
                  </a:lnTo>
                  <a:lnTo>
                    <a:pt x="428879" y="161074"/>
                  </a:lnTo>
                  <a:lnTo>
                    <a:pt x="428917" y="161290"/>
                  </a:lnTo>
                  <a:lnTo>
                    <a:pt x="429133" y="161150"/>
                  </a:lnTo>
                  <a:lnTo>
                    <a:pt x="429793" y="160769"/>
                  </a:lnTo>
                  <a:lnTo>
                    <a:pt x="430149" y="160261"/>
                  </a:lnTo>
                  <a:close/>
                </a:path>
                <a:path w="1092200" h="1657984">
                  <a:moveTo>
                    <a:pt x="485165" y="131635"/>
                  </a:moveTo>
                  <a:lnTo>
                    <a:pt x="482434" y="134175"/>
                  </a:lnTo>
                  <a:lnTo>
                    <a:pt x="482155" y="134442"/>
                  </a:lnTo>
                  <a:lnTo>
                    <a:pt x="481634" y="135039"/>
                  </a:lnTo>
                  <a:lnTo>
                    <a:pt x="481609" y="135509"/>
                  </a:lnTo>
                  <a:lnTo>
                    <a:pt x="482155" y="135153"/>
                  </a:lnTo>
                  <a:lnTo>
                    <a:pt x="482981" y="134213"/>
                  </a:lnTo>
                  <a:lnTo>
                    <a:pt x="485165" y="131635"/>
                  </a:lnTo>
                  <a:close/>
                </a:path>
                <a:path w="1092200" h="1657984">
                  <a:moveTo>
                    <a:pt x="485609" y="131114"/>
                  </a:moveTo>
                  <a:lnTo>
                    <a:pt x="485178" y="131622"/>
                  </a:lnTo>
                  <a:lnTo>
                    <a:pt x="485482" y="131343"/>
                  </a:lnTo>
                  <a:lnTo>
                    <a:pt x="485609" y="131114"/>
                  </a:lnTo>
                  <a:close/>
                </a:path>
                <a:path w="1092200" h="1657984">
                  <a:moveTo>
                    <a:pt x="665403" y="397357"/>
                  </a:moveTo>
                  <a:lnTo>
                    <a:pt x="664654" y="397357"/>
                  </a:lnTo>
                  <a:lnTo>
                    <a:pt x="664070" y="397383"/>
                  </a:lnTo>
                  <a:lnTo>
                    <a:pt x="663194" y="397586"/>
                  </a:lnTo>
                  <a:lnTo>
                    <a:pt x="662444" y="397700"/>
                  </a:lnTo>
                  <a:lnTo>
                    <a:pt x="662266" y="397954"/>
                  </a:lnTo>
                  <a:lnTo>
                    <a:pt x="661682" y="398399"/>
                  </a:lnTo>
                  <a:lnTo>
                    <a:pt x="661962" y="398462"/>
                  </a:lnTo>
                  <a:lnTo>
                    <a:pt x="662216" y="398538"/>
                  </a:lnTo>
                  <a:lnTo>
                    <a:pt x="663308" y="398246"/>
                  </a:lnTo>
                  <a:lnTo>
                    <a:pt x="664044" y="398119"/>
                  </a:lnTo>
                  <a:lnTo>
                    <a:pt x="665111" y="397675"/>
                  </a:lnTo>
                  <a:lnTo>
                    <a:pt x="665403" y="397357"/>
                  </a:lnTo>
                  <a:close/>
                </a:path>
                <a:path w="1092200" h="1657984">
                  <a:moveTo>
                    <a:pt x="686727" y="491731"/>
                  </a:moveTo>
                  <a:lnTo>
                    <a:pt x="686600" y="491629"/>
                  </a:lnTo>
                  <a:lnTo>
                    <a:pt x="686206" y="491617"/>
                  </a:lnTo>
                  <a:lnTo>
                    <a:pt x="685698" y="491705"/>
                  </a:lnTo>
                  <a:lnTo>
                    <a:pt x="685355" y="491858"/>
                  </a:lnTo>
                  <a:lnTo>
                    <a:pt x="684022" y="492379"/>
                  </a:lnTo>
                  <a:lnTo>
                    <a:pt x="686511" y="491858"/>
                  </a:lnTo>
                  <a:lnTo>
                    <a:pt x="686727" y="491731"/>
                  </a:lnTo>
                  <a:close/>
                </a:path>
                <a:path w="1092200" h="1657984">
                  <a:moveTo>
                    <a:pt x="691286" y="1389240"/>
                  </a:moveTo>
                  <a:lnTo>
                    <a:pt x="690867" y="1389443"/>
                  </a:lnTo>
                  <a:lnTo>
                    <a:pt x="690460" y="1389494"/>
                  </a:lnTo>
                  <a:lnTo>
                    <a:pt x="689610" y="1390281"/>
                  </a:lnTo>
                  <a:lnTo>
                    <a:pt x="689114" y="1391069"/>
                  </a:lnTo>
                  <a:lnTo>
                    <a:pt x="688644" y="1391691"/>
                  </a:lnTo>
                  <a:lnTo>
                    <a:pt x="688594" y="1392148"/>
                  </a:lnTo>
                  <a:lnTo>
                    <a:pt x="688962" y="1392059"/>
                  </a:lnTo>
                  <a:lnTo>
                    <a:pt x="689724" y="1391234"/>
                  </a:lnTo>
                  <a:lnTo>
                    <a:pt x="690283" y="1390624"/>
                  </a:lnTo>
                  <a:lnTo>
                    <a:pt x="690765" y="1389913"/>
                  </a:lnTo>
                  <a:lnTo>
                    <a:pt x="691286" y="1389240"/>
                  </a:lnTo>
                  <a:close/>
                </a:path>
                <a:path w="1092200" h="1657984">
                  <a:moveTo>
                    <a:pt x="716191" y="1467231"/>
                  </a:moveTo>
                  <a:lnTo>
                    <a:pt x="716153" y="1466684"/>
                  </a:lnTo>
                  <a:lnTo>
                    <a:pt x="716178" y="1466494"/>
                  </a:lnTo>
                  <a:lnTo>
                    <a:pt x="715352" y="1467154"/>
                  </a:lnTo>
                  <a:lnTo>
                    <a:pt x="714895" y="1467446"/>
                  </a:lnTo>
                  <a:lnTo>
                    <a:pt x="713409" y="1469377"/>
                  </a:lnTo>
                  <a:lnTo>
                    <a:pt x="713727" y="1469301"/>
                  </a:lnTo>
                  <a:lnTo>
                    <a:pt x="713981" y="1469402"/>
                  </a:lnTo>
                  <a:lnTo>
                    <a:pt x="715289" y="1468310"/>
                  </a:lnTo>
                  <a:lnTo>
                    <a:pt x="716191" y="1467231"/>
                  </a:lnTo>
                  <a:close/>
                </a:path>
                <a:path w="1092200" h="1657984">
                  <a:moveTo>
                    <a:pt x="729107" y="1382674"/>
                  </a:moveTo>
                  <a:lnTo>
                    <a:pt x="727405" y="1384173"/>
                  </a:lnTo>
                  <a:lnTo>
                    <a:pt x="726198" y="1386039"/>
                  </a:lnTo>
                  <a:lnTo>
                    <a:pt x="726782" y="1385519"/>
                  </a:lnTo>
                  <a:lnTo>
                    <a:pt x="727417" y="1385074"/>
                  </a:lnTo>
                  <a:lnTo>
                    <a:pt x="728383" y="1383944"/>
                  </a:lnTo>
                  <a:lnTo>
                    <a:pt x="728713" y="1383284"/>
                  </a:lnTo>
                  <a:lnTo>
                    <a:pt x="729107" y="1382674"/>
                  </a:lnTo>
                  <a:close/>
                </a:path>
                <a:path w="1092200" h="1657984">
                  <a:moveTo>
                    <a:pt x="729462" y="1361655"/>
                  </a:moveTo>
                  <a:lnTo>
                    <a:pt x="729068" y="1361795"/>
                  </a:lnTo>
                  <a:lnTo>
                    <a:pt x="728941" y="1361859"/>
                  </a:lnTo>
                  <a:lnTo>
                    <a:pt x="728522" y="1362329"/>
                  </a:lnTo>
                  <a:lnTo>
                    <a:pt x="728256" y="1362621"/>
                  </a:lnTo>
                  <a:lnTo>
                    <a:pt x="727608" y="1363560"/>
                  </a:lnTo>
                  <a:lnTo>
                    <a:pt x="728357" y="1362964"/>
                  </a:lnTo>
                  <a:lnTo>
                    <a:pt x="729183" y="1362100"/>
                  </a:lnTo>
                  <a:lnTo>
                    <a:pt x="729462" y="1361655"/>
                  </a:lnTo>
                  <a:close/>
                </a:path>
                <a:path w="1092200" h="1657984">
                  <a:moveTo>
                    <a:pt x="767054" y="1398968"/>
                  </a:moveTo>
                  <a:lnTo>
                    <a:pt x="766813" y="1398790"/>
                  </a:lnTo>
                  <a:lnTo>
                    <a:pt x="766229" y="1399146"/>
                  </a:lnTo>
                  <a:lnTo>
                    <a:pt x="765708" y="1400022"/>
                  </a:lnTo>
                  <a:lnTo>
                    <a:pt x="765683" y="1400162"/>
                  </a:lnTo>
                  <a:lnTo>
                    <a:pt x="765835" y="1400263"/>
                  </a:lnTo>
                  <a:lnTo>
                    <a:pt x="766737" y="1399501"/>
                  </a:lnTo>
                  <a:lnTo>
                    <a:pt x="767054" y="1398968"/>
                  </a:lnTo>
                  <a:close/>
                </a:path>
                <a:path w="1092200" h="1657984">
                  <a:moveTo>
                    <a:pt x="773137" y="1456385"/>
                  </a:moveTo>
                  <a:lnTo>
                    <a:pt x="772998" y="1455966"/>
                  </a:lnTo>
                  <a:lnTo>
                    <a:pt x="772185" y="1456867"/>
                  </a:lnTo>
                  <a:lnTo>
                    <a:pt x="771245" y="1457845"/>
                  </a:lnTo>
                  <a:lnTo>
                    <a:pt x="770737" y="1458620"/>
                  </a:lnTo>
                  <a:lnTo>
                    <a:pt x="770255" y="1459331"/>
                  </a:lnTo>
                  <a:lnTo>
                    <a:pt x="770826" y="1459179"/>
                  </a:lnTo>
                  <a:lnTo>
                    <a:pt x="771601" y="1458366"/>
                  </a:lnTo>
                  <a:lnTo>
                    <a:pt x="772769" y="1457159"/>
                  </a:lnTo>
                  <a:lnTo>
                    <a:pt x="773137" y="1456385"/>
                  </a:lnTo>
                  <a:close/>
                </a:path>
                <a:path w="1092200" h="1657984">
                  <a:moveTo>
                    <a:pt x="773290" y="1455623"/>
                  </a:moveTo>
                  <a:lnTo>
                    <a:pt x="773010" y="1455877"/>
                  </a:lnTo>
                  <a:lnTo>
                    <a:pt x="773290" y="1455623"/>
                  </a:lnTo>
                  <a:close/>
                </a:path>
                <a:path w="1092200" h="1657984">
                  <a:moveTo>
                    <a:pt x="783247" y="1467675"/>
                  </a:moveTo>
                  <a:lnTo>
                    <a:pt x="783056" y="1467713"/>
                  </a:lnTo>
                  <a:lnTo>
                    <a:pt x="782904" y="1467700"/>
                  </a:lnTo>
                  <a:lnTo>
                    <a:pt x="782650" y="1467891"/>
                  </a:lnTo>
                  <a:lnTo>
                    <a:pt x="782523" y="1468005"/>
                  </a:lnTo>
                  <a:lnTo>
                    <a:pt x="782256" y="1468424"/>
                  </a:lnTo>
                  <a:lnTo>
                    <a:pt x="782027" y="1468716"/>
                  </a:lnTo>
                  <a:lnTo>
                    <a:pt x="782180" y="1468691"/>
                  </a:lnTo>
                  <a:lnTo>
                    <a:pt x="782320" y="1468755"/>
                  </a:lnTo>
                  <a:lnTo>
                    <a:pt x="782548" y="1468564"/>
                  </a:lnTo>
                  <a:lnTo>
                    <a:pt x="782701" y="1468450"/>
                  </a:lnTo>
                  <a:lnTo>
                    <a:pt x="782980" y="1468005"/>
                  </a:lnTo>
                  <a:lnTo>
                    <a:pt x="783247" y="1467675"/>
                  </a:lnTo>
                  <a:close/>
                </a:path>
                <a:path w="1092200" h="1657984">
                  <a:moveTo>
                    <a:pt x="852347" y="1559140"/>
                  </a:moveTo>
                  <a:lnTo>
                    <a:pt x="852119" y="1559217"/>
                  </a:lnTo>
                  <a:lnTo>
                    <a:pt x="851916" y="1559242"/>
                  </a:lnTo>
                  <a:lnTo>
                    <a:pt x="851471" y="1559712"/>
                  </a:lnTo>
                  <a:lnTo>
                    <a:pt x="851090" y="1560220"/>
                  </a:lnTo>
                  <a:lnTo>
                    <a:pt x="851001" y="1560423"/>
                  </a:lnTo>
                  <a:lnTo>
                    <a:pt x="850671" y="1561223"/>
                  </a:lnTo>
                  <a:lnTo>
                    <a:pt x="851027" y="1561058"/>
                  </a:lnTo>
                  <a:lnTo>
                    <a:pt x="851852" y="1560042"/>
                  </a:lnTo>
                  <a:lnTo>
                    <a:pt x="852106" y="1559737"/>
                  </a:lnTo>
                  <a:lnTo>
                    <a:pt x="852208" y="1559420"/>
                  </a:lnTo>
                  <a:lnTo>
                    <a:pt x="852347" y="1559140"/>
                  </a:lnTo>
                  <a:close/>
                </a:path>
                <a:path w="1092200" h="1657984">
                  <a:moveTo>
                    <a:pt x="877074" y="421538"/>
                  </a:moveTo>
                  <a:lnTo>
                    <a:pt x="876731" y="421551"/>
                  </a:lnTo>
                  <a:lnTo>
                    <a:pt x="876388" y="421487"/>
                  </a:lnTo>
                  <a:lnTo>
                    <a:pt x="876071" y="421576"/>
                  </a:lnTo>
                  <a:lnTo>
                    <a:pt x="875245" y="421805"/>
                  </a:lnTo>
                  <a:lnTo>
                    <a:pt x="874115" y="422097"/>
                  </a:lnTo>
                  <a:lnTo>
                    <a:pt x="873709" y="422338"/>
                  </a:lnTo>
                  <a:lnTo>
                    <a:pt x="873163" y="422668"/>
                  </a:lnTo>
                  <a:lnTo>
                    <a:pt x="873925" y="422668"/>
                  </a:lnTo>
                  <a:lnTo>
                    <a:pt x="875080" y="422376"/>
                  </a:lnTo>
                  <a:lnTo>
                    <a:pt x="877074" y="421538"/>
                  </a:lnTo>
                  <a:close/>
                </a:path>
                <a:path w="1092200" h="1657984">
                  <a:moveTo>
                    <a:pt x="880478" y="1518539"/>
                  </a:moveTo>
                  <a:lnTo>
                    <a:pt x="880427" y="1518335"/>
                  </a:lnTo>
                  <a:lnTo>
                    <a:pt x="880135" y="1518399"/>
                  </a:lnTo>
                  <a:lnTo>
                    <a:pt x="879868" y="1518653"/>
                  </a:lnTo>
                  <a:lnTo>
                    <a:pt x="879094" y="1519288"/>
                  </a:lnTo>
                  <a:lnTo>
                    <a:pt x="878624" y="1519948"/>
                  </a:lnTo>
                  <a:lnTo>
                    <a:pt x="878509" y="1520494"/>
                  </a:lnTo>
                  <a:lnTo>
                    <a:pt x="878713" y="1520647"/>
                  </a:lnTo>
                  <a:lnTo>
                    <a:pt x="879246" y="1520240"/>
                  </a:lnTo>
                  <a:lnTo>
                    <a:pt x="880224" y="1518996"/>
                  </a:lnTo>
                  <a:lnTo>
                    <a:pt x="880478" y="1518539"/>
                  </a:lnTo>
                  <a:close/>
                </a:path>
                <a:path w="1092200" h="1657984">
                  <a:moveTo>
                    <a:pt x="881468" y="444906"/>
                  </a:moveTo>
                  <a:lnTo>
                    <a:pt x="881380" y="444728"/>
                  </a:lnTo>
                  <a:lnTo>
                    <a:pt x="880211" y="444982"/>
                  </a:lnTo>
                  <a:lnTo>
                    <a:pt x="879856" y="445058"/>
                  </a:lnTo>
                  <a:lnTo>
                    <a:pt x="879259" y="445262"/>
                  </a:lnTo>
                  <a:lnTo>
                    <a:pt x="879043" y="445414"/>
                  </a:lnTo>
                  <a:lnTo>
                    <a:pt x="878852" y="445503"/>
                  </a:lnTo>
                  <a:lnTo>
                    <a:pt x="879068" y="445592"/>
                  </a:lnTo>
                  <a:lnTo>
                    <a:pt x="879538" y="445592"/>
                  </a:lnTo>
                  <a:lnTo>
                    <a:pt x="880110" y="445503"/>
                  </a:lnTo>
                  <a:lnTo>
                    <a:pt x="880364" y="445401"/>
                  </a:lnTo>
                  <a:lnTo>
                    <a:pt x="881468" y="444906"/>
                  </a:lnTo>
                  <a:close/>
                </a:path>
                <a:path w="1092200" h="1657984">
                  <a:moveTo>
                    <a:pt x="882713" y="1354378"/>
                  </a:moveTo>
                  <a:lnTo>
                    <a:pt x="881964" y="1354531"/>
                  </a:lnTo>
                  <a:lnTo>
                    <a:pt x="881380" y="1354683"/>
                  </a:lnTo>
                  <a:lnTo>
                    <a:pt x="880211" y="1356080"/>
                  </a:lnTo>
                  <a:lnTo>
                    <a:pt x="879602" y="1357083"/>
                  </a:lnTo>
                  <a:lnTo>
                    <a:pt x="879221" y="1357680"/>
                  </a:lnTo>
                  <a:lnTo>
                    <a:pt x="879221" y="1358049"/>
                  </a:lnTo>
                  <a:lnTo>
                    <a:pt x="879068" y="1358519"/>
                  </a:lnTo>
                  <a:lnTo>
                    <a:pt x="878992" y="1358684"/>
                  </a:lnTo>
                  <a:lnTo>
                    <a:pt x="880706" y="1356677"/>
                  </a:lnTo>
                  <a:lnTo>
                    <a:pt x="881494" y="1355737"/>
                  </a:lnTo>
                  <a:lnTo>
                    <a:pt x="882713" y="1354378"/>
                  </a:lnTo>
                  <a:close/>
                </a:path>
                <a:path w="1092200" h="1657984">
                  <a:moveTo>
                    <a:pt x="890117" y="418719"/>
                  </a:moveTo>
                  <a:lnTo>
                    <a:pt x="889812" y="418668"/>
                  </a:lnTo>
                  <a:lnTo>
                    <a:pt x="889292" y="418731"/>
                  </a:lnTo>
                  <a:lnTo>
                    <a:pt x="888809" y="418846"/>
                  </a:lnTo>
                  <a:lnTo>
                    <a:pt x="888568" y="418960"/>
                  </a:lnTo>
                  <a:lnTo>
                    <a:pt x="887526" y="419468"/>
                  </a:lnTo>
                  <a:lnTo>
                    <a:pt x="887717" y="419582"/>
                  </a:lnTo>
                  <a:lnTo>
                    <a:pt x="889381" y="419150"/>
                  </a:lnTo>
                  <a:lnTo>
                    <a:pt x="889876" y="418934"/>
                  </a:lnTo>
                  <a:lnTo>
                    <a:pt x="890016" y="418820"/>
                  </a:lnTo>
                  <a:close/>
                </a:path>
                <a:path w="1092200" h="1657984">
                  <a:moveTo>
                    <a:pt x="920381" y="459397"/>
                  </a:moveTo>
                  <a:lnTo>
                    <a:pt x="919772" y="459397"/>
                  </a:lnTo>
                  <a:lnTo>
                    <a:pt x="918654" y="459701"/>
                  </a:lnTo>
                  <a:lnTo>
                    <a:pt x="917511" y="460121"/>
                  </a:lnTo>
                  <a:lnTo>
                    <a:pt x="919378" y="460095"/>
                  </a:lnTo>
                  <a:lnTo>
                    <a:pt x="919607" y="459994"/>
                  </a:lnTo>
                  <a:lnTo>
                    <a:pt x="920191" y="459803"/>
                  </a:lnTo>
                  <a:lnTo>
                    <a:pt x="920381" y="459397"/>
                  </a:lnTo>
                  <a:close/>
                </a:path>
                <a:path w="1092200" h="1657984">
                  <a:moveTo>
                    <a:pt x="948423" y="1654784"/>
                  </a:moveTo>
                  <a:lnTo>
                    <a:pt x="945515" y="1657959"/>
                  </a:lnTo>
                  <a:lnTo>
                    <a:pt x="945807" y="1657934"/>
                  </a:lnTo>
                  <a:lnTo>
                    <a:pt x="946759" y="1656905"/>
                  </a:lnTo>
                  <a:lnTo>
                    <a:pt x="947305" y="1656321"/>
                  </a:lnTo>
                  <a:lnTo>
                    <a:pt x="947826" y="1655559"/>
                  </a:lnTo>
                  <a:lnTo>
                    <a:pt x="948423" y="1654784"/>
                  </a:lnTo>
                  <a:close/>
                </a:path>
                <a:path w="1092200" h="1657984">
                  <a:moveTo>
                    <a:pt x="987869" y="1096111"/>
                  </a:moveTo>
                  <a:lnTo>
                    <a:pt x="987488" y="1096352"/>
                  </a:lnTo>
                  <a:lnTo>
                    <a:pt x="987259" y="1096479"/>
                  </a:lnTo>
                  <a:lnTo>
                    <a:pt x="986447" y="1097153"/>
                  </a:lnTo>
                  <a:lnTo>
                    <a:pt x="985964" y="1097775"/>
                  </a:lnTo>
                  <a:lnTo>
                    <a:pt x="985964" y="1098296"/>
                  </a:lnTo>
                  <a:lnTo>
                    <a:pt x="986294" y="1098156"/>
                  </a:lnTo>
                  <a:lnTo>
                    <a:pt x="986536" y="1097940"/>
                  </a:lnTo>
                  <a:lnTo>
                    <a:pt x="987323" y="1097305"/>
                  </a:lnTo>
                  <a:lnTo>
                    <a:pt x="987844" y="1096619"/>
                  </a:lnTo>
                  <a:lnTo>
                    <a:pt x="987856" y="1096225"/>
                  </a:lnTo>
                  <a:close/>
                </a:path>
                <a:path w="1092200" h="1657984">
                  <a:moveTo>
                    <a:pt x="994384" y="1076109"/>
                  </a:moveTo>
                  <a:lnTo>
                    <a:pt x="992733" y="1077785"/>
                  </a:lnTo>
                  <a:lnTo>
                    <a:pt x="992619" y="1078128"/>
                  </a:lnTo>
                  <a:lnTo>
                    <a:pt x="992555" y="1078318"/>
                  </a:lnTo>
                  <a:lnTo>
                    <a:pt x="994181" y="1076667"/>
                  </a:lnTo>
                  <a:lnTo>
                    <a:pt x="994321" y="1076286"/>
                  </a:lnTo>
                  <a:lnTo>
                    <a:pt x="994384" y="1076109"/>
                  </a:lnTo>
                  <a:close/>
                </a:path>
                <a:path w="1092200" h="1657984">
                  <a:moveTo>
                    <a:pt x="1074686" y="899172"/>
                  </a:moveTo>
                  <a:lnTo>
                    <a:pt x="1074356" y="899287"/>
                  </a:lnTo>
                  <a:lnTo>
                    <a:pt x="1073467" y="900264"/>
                  </a:lnTo>
                  <a:lnTo>
                    <a:pt x="1073251" y="900518"/>
                  </a:lnTo>
                  <a:lnTo>
                    <a:pt x="1072921" y="901039"/>
                  </a:lnTo>
                  <a:lnTo>
                    <a:pt x="1072972" y="901242"/>
                  </a:lnTo>
                  <a:lnTo>
                    <a:pt x="1073340" y="900988"/>
                  </a:lnTo>
                  <a:lnTo>
                    <a:pt x="1073505" y="900938"/>
                  </a:lnTo>
                  <a:lnTo>
                    <a:pt x="1073785" y="900607"/>
                  </a:lnTo>
                  <a:lnTo>
                    <a:pt x="1074242" y="900163"/>
                  </a:lnTo>
                  <a:lnTo>
                    <a:pt x="1074293" y="900010"/>
                  </a:lnTo>
                  <a:lnTo>
                    <a:pt x="1074686" y="899172"/>
                  </a:lnTo>
                  <a:close/>
                </a:path>
                <a:path w="1092200" h="1657984">
                  <a:moveTo>
                    <a:pt x="1081595" y="917422"/>
                  </a:moveTo>
                  <a:lnTo>
                    <a:pt x="1080922" y="917841"/>
                  </a:lnTo>
                  <a:lnTo>
                    <a:pt x="1080477" y="918146"/>
                  </a:lnTo>
                  <a:lnTo>
                    <a:pt x="1079779" y="918908"/>
                  </a:lnTo>
                  <a:lnTo>
                    <a:pt x="1079220" y="919429"/>
                  </a:lnTo>
                  <a:lnTo>
                    <a:pt x="1078928" y="920597"/>
                  </a:lnTo>
                  <a:lnTo>
                    <a:pt x="1079550" y="920000"/>
                  </a:lnTo>
                  <a:lnTo>
                    <a:pt x="1080147" y="919467"/>
                  </a:lnTo>
                  <a:lnTo>
                    <a:pt x="1081493" y="917892"/>
                  </a:lnTo>
                  <a:lnTo>
                    <a:pt x="1081595" y="917422"/>
                  </a:lnTo>
                  <a:close/>
                </a:path>
                <a:path w="1092200" h="1657984">
                  <a:moveTo>
                    <a:pt x="1083551" y="1062062"/>
                  </a:moveTo>
                  <a:lnTo>
                    <a:pt x="1083297" y="1062151"/>
                  </a:lnTo>
                  <a:lnTo>
                    <a:pt x="1082967" y="1062482"/>
                  </a:lnTo>
                  <a:lnTo>
                    <a:pt x="1082700" y="1062723"/>
                  </a:lnTo>
                  <a:lnTo>
                    <a:pt x="1082408" y="1063396"/>
                  </a:lnTo>
                  <a:lnTo>
                    <a:pt x="1082662" y="1063307"/>
                  </a:lnTo>
                  <a:lnTo>
                    <a:pt x="1083449" y="1062443"/>
                  </a:lnTo>
                  <a:lnTo>
                    <a:pt x="1083551" y="1062062"/>
                  </a:lnTo>
                  <a:close/>
                </a:path>
                <a:path w="1092200" h="1657984">
                  <a:moveTo>
                    <a:pt x="1091603" y="392353"/>
                  </a:moveTo>
                  <a:lnTo>
                    <a:pt x="1090612" y="392366"/>
                  </a:lnTo>
                  <a:lnTo>
                    <a:pt x="1089799" y="392798"/>
                  </a:lnTo>
                  <a:lnTo>
                    <a:pt x="1090218" y="392772"/>
                  </a:lnTo>
                  <a:lnTo>
                    <a:pt x="1090701" y="392798"/>
                  </a:lnTo>
                  <a:lnTo>
                    <a:pt x="1090993" y="392734"/>
                  </a:lnTo>
                  <a:lnTo>
                    <a:pt x="1091323" y="392658"/>
                  </a:lnTo>
                  <a:lnTo>
                    <a:pt x="1091412" y="392493"/>
                  </a:lnTo>
                  <a:lnTo>
                    <a:pt x="1091603" y="392353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2" name="object 512"/>
            <p:cNvSpPr/>
            <p:nvPr/>
          </p:nvSpPr>
          <p:spPr>
            <a:xfrm>
              <a:off x="11719814" y="8868466"/>
              <a:ext cx="1065530" cy="1888489"/>
            </a:xfrm>
            <a:custGeom>
              <a:avLst/>
              <a:gdLst/>
              <a:ahLst/>
              <a:cxnLst/>
              <a:rect l="l" t="t" r="r" b="b"/>
              <a:pathLst>
                <a:path w="1065529" h="1888490">
                  <a:moveTo>
                    <a:pt x="5600" y="610527"/>
                  </a:moveTo>
                  <a:lnTo>
                    <a:pt x="4800" y="610730"/>
                  </a:lnTo>
                  <a:lnTo>
                    <a:pt x="3543" y="611352"/>
                  </a:lnTo>
                  <a:lnTo>
                    <a:pt x="12" y="613054"/>
                  </a:lnTo>
                  <a:lnTo>
                    <a:pt x="990" y="612851"/>
                  </a:lnTo>
                  <a:lnTo>
                    <a:pt x="1943" y="612597"/>
                  </a:lnTo>
                  <a:lnTo>
                    <a:pt x="3009" y="612203"/>
                  </a:lnTo>
                  <a:lnTo>
                    <a:pt x="3632" y="611974"/>
                  </a:lnTo>
                  <a:lnTo>
                    <a:pt x="4902" y="611251"/>
                  </a:lnTo>
                  <a:lnTo>
                    <a:pt x="5194" y="610958"/>
                  </a:lnTo>
                  <a:lnTo>
                    <a:pt x="5600" y="610527"/>
                  </a:lnTo>
                  <a:close/>
                </a:path>
                <a:path w="1065529" h="1888490">
                  <a:moveTo>
                    <a:pt x="11010" y="890270"/>
                  </a:moveTo>
                  <a:lnTo>
                    <a:pt x="10261" y="890257"/>
                  </a:lnTo>
                  <a:lnTo>
                    <a:pt x="7366" y="890193"/>
                  </a:lnTo>
                  <a:lnTo>
                    <a:pt x="8813" y="891184"/>
                  </a:lnTo>
                  <a:lnTo>
                    <a:pt x="9245" y="891133"/>
                  </a:lnTo>
                  <a:lnTo>
                    <a:pt x="10756" y="890549"/>
                  </a:lnTo>
                  <a:lnTo>
                    <a:pt x="11010" y="890270"/>
                  </a:lnTo>
                  <a:close/>
                </a:path>
                <a:path w="1065529" h="1888490">
                  <a:moveTo>
                    <a:pt x="62166" y="890447"/>
                  </a:moveTo>
                  <a:lnTo>
                    <a:pt x="61455" y="890663"/>
                  </a:lnTo>
                  <a:lnTo>
                    <a:pt x="61302" y="891095"/>
                  </a:lnTo>
                  <a:lnTo>
                    <a:pt x="62039" y="890866"/>
                  </a:lnTo>
                  <a:lnTo>
                    <a:pt x="62166" y="890447"/>
                  </a:lnTo>
                  <a:close/>
                </a:path>
                <a:path w="1065529" h="1888490">
                  <a:moveTo>
                    <a:pt x="123418" y="856411"/>
                  </a:moveTo>
                  <a:lnTo>
                    <a:pt x="123113" y="856462"/>
                  </a:lnTo>
                  <a:lnTo>
                    <a:pt x="122783" y="856475"/>
                  </a:lnTo>
                  <a:lnTo>
                    <a:pt x="122478" y="856615"/>
                  </a:lnTo>
                  <a:lnTo>
                    <a:pt x="121373" y="857123"/>
                  </a:lnTo>
                  <a:lnTo>
                    <a:pt x="121196" y="857402"/>
                  </a:lnTo>
                  <a:lnTo>
                    <a:pt x="122123" y="857237"/>
                  </a:lnTo>
                  <a:lnTo>
                    <a:pt x="122897" y="856945"/>
                  </a:lnTo>
                  <a:lnTo>
                    <a:pt x="123240" y="856818"/>
                  </a:lnTo>
                  <a:lnTo>
                    <a:pt x="123418" y="856411"/>
                  </a:lnTo>
                  <a:close/>
                </a:path>
                <a:path w="1065529" h="1888490">
                  <a:moveTo>
                    <a:pt x="162661" y="911796"/>
                  </a:moveTo>
                  <a:lnTo>
                    <a:pt x="162318" y="911758"/>
                  </a:lnTo>
                  <a:lnTo>
                    <a:pt x="161251" y="912253"/>
                  </a:lnTo>
                  <a:lnTo>
                    <a:pt x="160591" y="912558"/>
                  </a:lnTo>
                  <a:lnTo>
                    <a:pt x="160007" y="913003"/>
                  </a:lnTo>
                  <a:lnTo>
                    <a:pt x="159385" y="913384"/>
                  </a:lnTo>
                  <a:lnTo>
                    <a:pt x="160032" y="913206"/>
                  </a:lnTo>
                  <a:lnTo>
                    <a:pt x="161518" y="912736"/>
                  </a:lnTo>
                  <a:lnTo>
                    <a:pt x="162001" y="912418"/>
                  </a:lnTo>
                  <a:lnTo>
                    <a:pt x="162204" y="912228"/>
                  </a:lnTo>
                  <a:lnTo>
                    <a:pt x="162661" y="911796"/>
                  </a:lnTo>
                  <a:close/>
                </a:path>
                <a:path w="1065529" h="1888490">
                  <a:moveTo>
                    <a:pt x="252971" y="762508"/>
                  </a:moveTo>
                  <a:lnTo>
                    <a:pt x="252755" y="762279"/>
                  </a:lnTo>
                  <a:lnTo>
                    <a:pt x="252552" y="762025"/>
                  </a:lnTo>
                  <a:lnTo>
                    <a:pt x="251548" y="762368"/>
                  </a:lnTo>
                  <a:lnTo>
                    <a:pt x="250799" y="762876"/>
                  </a:lnTo>
                  <a:lnTo>
                    <a:pt x="250558" y="763028"/>
                  </a:lnTo>
                  <a:lnTo>
                    <a:pt x="250583" y="763231"/>
                  </a:lnTo>
                  <a:lnTo>
                    <a:pt x="250774" y="763244"/>
                  </a:lnTo>
                  <a:lnTo>
                    <a:pt x="252679" y="763295"/>
                  </a:lnTo>
                  <a:lnTo>
                    <a:pt x="252755" y="762927"/>
                  </a:lnTo>
                  <a:lnTo>
                    <a:pt x="252971" y="762508"/>
                  </a:lnTo>
                  <a:close/>
                </a:path>
                <a:path w="1065529" h="1888490">
                  <a:moveTo>
                    <a:pt x="279184" y="118859"/>
                  </a:moveTo>
                  <a:lnTo>
                    <a:pt x="278752" y="119037"/>
                  </a:lnTo>
                  <a:lnTo>
                    <a:pt x="277799" y="119989"/>
                  </a:lnTo>
                  <a:lnTo>
                    <a:pt x="276910" y="121018"/>
                  </a:lnTo>
                  <a:lnTo>
                    <a:pt x="278091" y="120523"/>
                  </a:lnTo>
                  <a:lnTo>
                    <a:pt x="278371" y="120192"/>
                  </a:lnTo>
                  <a:lnTo>
                    <a:pt x="278828" y="119710"/>
                  </a:lnTo>
                  <a:lnTo>
                    <a:pt x="278892" y="119557"/>
                  </a:lnTo>
                  <a:lnTo>
                    <a:pt x="279184" y="118859"/>
                  </a:lnTo>
                  <a:close/>
                </a:path>
                <a:path w="1065529" h="1888490">
                  <a:moveTo>
                    <a:pt x="290626" y="464197"/>
                  </a:moveTo>
                  <a:lnTo>
                    <a:pt x="289979" y="464083"/>
                  </a:lnTo>
                  <a:lnTo>
                    <a:pt x="289344" y="464248"/>
                  </a:lnTo>
                  <a:lnTo>
                    <a:pt x="288645" y="464451"/>
                  </a:lnTo>
                  <a:lnTo>
                    <a:pt x="287604" y="465023"/>
                  </a:lnTo>
                  <a:lnTo>
                    <a:pt x="286715" y="465442"/>
                  </a:lnTo>
                  <a:lnTo>
                    <a:pt x="287312" y="465429"/>
                  </a:lnTo>
                  <a:lnTo>
                    <a:pt x="287794" y="465493"/>
                  </a:lnTo>
                  <a:lnTo>
                    <a:pt x="288493" y="465404"/>
                  </a:lnTo>
                  <a:lnTo>
                    <a:pt x="289598" y="465264"/>
                  </a:lnTo>
                  <a:lnTo>
                    <a:pt x="290601" y="464781"/>
                  </a:lnTo>
                  <a:lnTo>
                    <a:pt x="290601" y="464426"/>
                  </a:lnTo>
                  <a:lnTo>
                    <a:pt x="290626" y="464197"/>
                  </a:lnTo>
                  <a:close/>
                </a:path>
                <a:path w="1065529" h="1888490">
                  <a:moveTo>
                    <a:pt x="309930" y="99568"/>
                  </a:moveTo>
                  <a:lnTo>
                    <a:pt x="309753" y="99593"/>
                  </a:lnTo>
                  <a:lnTo>
                    <a:pt x="309537" y="99568"/>
                  </a:lnTo>
                  <a:lnTo>
                    <a:pt x="309384" y="99707"/>
                  </a:lnTo>
                  <a:lnTo>
                    <a:pt x="307759" y="101409"/>
                  </a:lnTo>
                  <a:lnTo>
                    <a:pt x="307886" y="101409"/>
                  </a:lnTo>
                  <a:lnTo>
                    <a:pt x="308051" y="101511"/>
                  </a:lnTo>
                  <a:lnTo>
                    <a:pt x="309930" y="99568"/>
                  </a:lnTo>
                  <a:close/>
                </a:path>
                <a:path w="1065529" h="1888490">
                  <a:moveTo>
                    <a:pt x="339610" y="450913"/>
                  </a:moveTo>
                  <a:lnTo>
                    <a:pt x="335800" y="452539"/>
                  </a:lnTo>
                  <a:lnTo>
                    <a:pt x="336397" y="452564"/>
                  </a:lnTo>
                  <a:lnTo>
                    <a:pt x="337540" y="452107"/>
                  </a:lnTo>
                  <a:lnTo>
                    <a:pt x="338264" y="451815"/>
                  </a:lnTo>
                  <a:lnTo>
                    <a:pt x="338861" y="451345"/>
                  </a:lnTo>
                  <a:lnTo>
                    <a:pt x="339610" y="450913"/>
                  </a:lnTo>
                  <a:close/>
                </a:path>
                <a:path w="1065529" h="1888490">
                  <a:moveTo>
                    <a:pt x="348094" y="110921"/>
                  </a:moveTo>
                  <a:lnTo>
                    <a:pt x="347738" y="110959"/>
                  </a:lnTo>
                  <a:lnTo>
                    <a:pt x="346087" y="112598"/>
                  </a:lnTo>
                  <a:lnTo>
                    <a:pt x="345579" y="113334"/>
                  </a:lnTo>
                  <a:lnTo>
                    <a:pt x="344995" y="114033"/>
                  </a:lnTo>
                  <a:lnTo>
                    <a:pt x="345173" y="113957"/>
                  </a:lnTo>
                  <a:lnTo>
                    <a:pt x="345389" y="113944"/>
                  </a:lnTo>
                  <a:lnTo>
                    <a:pt x="346189" y="113157"/>
                  </a:lnTo>
                  <a:lnTo>
                    <a:pt x="346951" y="112407"/>
                  </a:lnTo>
                  <a:lnTo>
                    <a:pt x="348094" y="110921"/>
                  </a:lnTo>
                  <a:close/>
                </a:path>
                <a:path w="1065529" h="1888490">
                  <a:moveTo>
                    <a:pt x="378421" y="100177"/>
                  </a:moveTo>
                  <a:lnTo>
                    <a:pt x="377723" y="100571"/>
                  </a:lnTo>
                  <a:lnTo>
                    <a:pt x="377469" y="100965"/>
                  </a:lnTo>
                  <a:lnTo>
                    <a:pt x="377405" y="101485"/>
                  </a:lnTo>
                  <a:lnTo>
                    <a:pt x="377367" y="101777"/>
                  </a:lnTo>
                  <a:lnTo>
                    <a:pt x="377113" y="102273"/>
                  </a:lnTo>
                  <a:lnTo>
                    <a:pt x="376923" y="102704"/>
                  </a:lnTo>
                  <a:lnTo>
                    <a:pt x="377037" y="102565"/>
                  </a:lnTo>
                  <a:lnTo>
                    <a:pt x="377456" y="101942"/>
                  </a:lnTo>
                  <a:lnTo>
                    <a:pt x="378231" y="100749"/>
                  </a:lnTo>
                  <a:lnTo>
                    <a:pt x="378371" y="100507"/>
                  </a:lnTo>
                  <a:lnTo>
                    <a:pt x="378421" y="100177"/>
                  </a:lnTo>
                  <a:close/>
                </a:path>
                <a:path w="1065529" h="1888490">
                  <a:moveTo>
                    <a:pt x="382803" y="1506550"/>
                  </a:moveTo>
                  <a:lnTo>
                    <a:pt x="382092" y="1507261"/>
                  </a:lnTo>
                  <a:lnTo>
                    <a:pt x="382028" y="1507528"/>
                  </a:lnTo>
                  <a:lnTo>
                    <a:pt x="382803" y="1506550"/>
                  </a:lnTo>
                  <a:close/>
                </a:path>
                <a:path w="1065529" h="1888490">
                  <a:moveTo>
                    <a:pt x="391083" y="713955"/>
                  </a:moveTo>
                  <a:lnTo>
                    <a:pt x="390423" y="713981"/>
                  </a:lnTo>
                  <a:lnTo>
                    <a:pt x="389826" y="713955"/>
                  </a:lnTo>
                  <a:lnTo>
                    <a:pt x="388073" y="714387"/>
                  </a:lnTo>
                  <a:lnTo>
                    <a:pt x="387489" y="714959"/>
                  </a:lnTo>
                  <a:lnTo>
                    <a:pt x="389102" y="714641"/>
                  </a:lnTo>
                  <a:lnTo>
                    <a:pt x="390118" y="714286"/>
                  </a:lnTo>
                  <a:lnTo>
                    <a:pt x="391083" y="713955"/>
                  </a:lnTo>
                  <a:close/>
                </a:path>
                <a:path w="1065529" h="1888490">
                  <a:moveTo>
                    <a:pt x="392049" y="713663"/>
                  </a:moveTo>
                  <a:lnTo>
                    <a:pt x="391426" y="713841"/>
                  </a:lnTo>
                  <a:lnTo>
                    <a:pt x="391096" y="713955"/>
                  </a:lnTo>
                  <a:lnTo>
                    <a:pt x="391274" y="713955"/>
                  </a:lnTo>
                  <a:lnTo>
                    <a:pt x="391502" y="713917"/>
                  </a:lnTo>
                  <a:lnTo>
                    <a:pt x="391706" y="713905"/>
                  </a:lnTo>
                  <a:lnTo>
                    <a:pt x="392049" y="713663"/>
                  </a:lnTo>
                  <a:close/>
                </a:path>
                <a:path w="1065529" h="1888490">
                  <a:moveTo>
                    <a:pt x="393661" y="93446"/>
                  </a:moveTo>
                  <a:lnTo>
                    <a:pt x="392468" y="94157"/>
                  </a:lnTo>
                  <a:lnTo>
                    <a:pt x="391718" y="94932"/>
                  </a:lnTo>
                  <a:lnTo>
                    <a:pt x="391109" y="95478"/>
                  </a:lnTo>
                  <a:lnTo>
                    <a:pt x="390436" y="96316"/>
                  </a:lnTo>
                  <a:lnTo>
                    <a:pt x="390182" y="96913"/>
                  </a:lnTo>
                  <a:lnTo>
                    <a:pt x="390817" y="96558"/>
                  </a:lnTo>
                  <a:lnTo>
                    <a:pt x="391236" y="96316"/>
                  </a:lnTo>
                  <a:lnTo>
                    <a:pt x="392125" y="95478"/>
                  </a:lnTo>
                  <a:lnTo>
                    <a:pt x="393547" y="93929"/>
                  </a:lnTo>
                  <a:lnTo>
                    <a:pt x="393661" y="93446"/>
                  </a:lnTo>
                  <a:close/>
                </a:path>
                <a:path w="1065529" h="1888490">
                  <a:moveTo>
                    <a:pt x="404050" y="1478597"/>
                  </a:moveTo>
                  <a:lnTo>
                    <a:pt x="403301" y="1479270"/>
                  </a:lnTo>
                  <a:lnTo>
                    <a:pt x="402920" y="1479956"/>
                  </a:lnTo>
                  <a:lnTo>
                    <a:pt x="403161" y="1479842"/>
                  </a:lnTo>
                  <a:lnTo>
                    <a:pt x="403936" y="1478978"/>
                  </a:lnTo>
                  <a:lnTo>
                    <a:pt x="404025" y="1478699"/>
                  </a:lnTo>
                  <a:close/>
                </a:path>
                <a:path w="1065529" h="1888490">
                  <a:moveTo>
                    <a:pt x="406234" y="68707"/>
                  </a:moveTo>
                  <a:lnTo>
                    <a:pt x="406146" y="68389"/>
                  </a:lnTo>
                  <a:lnTo>
                    <a:pt x="406095" y="68046"/>
                  </a:lnTo>
                  <a:lnTo>
                    <a:pt x="405866" y="67881"/>
                  </a:lnTo>
                  <a:lnTo>
                    <a:pt x="405714" y="67779"/>
                  </a:lnTo>
                  <a:lnTo>
                    <a:pt x="405091" y="68199"/>
                  </a:lnTo>
                  <a:lnTo>
                    <a:pt x="404685" y="68364"/>
                  </a:lnTo>
                  <a:lnTo>
                    <a:pt x="404571" y="68770"/>
                  </a:lnTo>
                  <a:lnTo>
                    <a:pt x="404202" y="69494"/>
                  </a:lnTo>
                  <a:lnTo>
                    <a:pt x="404444" y="69430"/>
                  </a:lnTo>
                  <a:lnTo>
                    <a:pt x="404901" y="69367"/>
                  </a:lnTo>
                  <a:lnTo>
                    <a:pt x="405599" y="68999"/>
                  </a:lnTo>
                  <a:lnTo>
                    <a:pt x="406234" y="68707"/>
                  </a:lnTo>
                  <a:close/>
                </a:path>
                <a:path w="1065529" h="1888490">
                  <a:moveTo>
                    <a:pt x="406552" y="68580"/>
                  </a:moveTo>
                  <a:lnTo>
                    <a:pt x="406349" y="68656"/>
                  </a:lnTo>
                  <a:lnTo>
                    <a:pt x="406260" y="68783"/>
                  </a:lnTo>
                  <a:lnTo>
                    <a:pt x="406349" y="68935"/>
                  </a:lnTo>
                  <a:lnTo>
                    <a:pt x="406552" y="68580"/>
                  </a:lnTo>
                  <a:close/>
                </a:path>
                <a:path w="1065529" h="1888490">
                  <a:moveTo>
                    <a:pt x="408571" y="7086"/>
                  </a:moveTo>
                  <a:lnTo>
                    <a:pt x="406717" y="8813"/>
                  </a:lnTo>
                  <a:lnTo>
                    <a:pt x="406590" y="8940"/>
                  </a:lnTo>
                  <a:lnTo>
                    <a:pt x="406577" y="9220"/>
                  </a:lnTo>
                  <a:lnTo>
                    <a:pt x="406514" y="9423"/>
                  </a:lnTo>
                  <a:lnTo>
                    <a:pt x="408393" y="7670"/>
                  </a:lnTo>
                  <a:lnTo>
                    <a:pt x="408495" y="7302"/>
                  </a:lnTo>
                  <a:lnTo>
                    <a:pt x="408571" y="7086"/>
                  </a:lnTo>
                  <a:close/>
                </a:path>
                <a:path w="1065529" h="1888490">
                  <a:moveTo>
                    <a:pt x="421830" y="136740"/>
                  </a:moveTo>
                  <a:lnTo>
                    <a:pt x="421652" y="136791"/>
                  </a:lnTo>
                  <a:lnTo>
                    <a:pt x="421005" y="137007"/>
                  </a:lnTo>
                  <a:lnTo>
                    <a:pt x="420471" y="137553"/>
                  </a:lnTo>
                  <a:lnTo>
                    <a:pt x="420382" y="138226"/>
                  </a:lnTo>
                  <a:lnTo>
                    <a:pt x="420700" y="138125"/>
                  </a:lnTo>
                  <a:lnTo>
                    <a:pt x="420979" y="137960"/>
                  </a:lnTo>
                  <a:lnTo>
                    <a:pt x="421144" y="137858"/>
                  </a:lnTo>
                  <a:lnTo>
                    <a:pt x="421525" y="137414"/>
                  </a:lnTo>
                  <a:lnTo>
                    <a:pt x="421805" y="137147"/>
                  </a:lnTo>
                  <a:lnTo>
                    <a:pt x="421767" y="137020"/>
                  </a:lnTo>
                  <a:lnTo>
                    <a:pt x="421830" y="136740"/>
                  </a:lnTo>
                  <a:close/>
                </a:path>
                <a:path w="1065529" h="1888490">
                  <a:moveTo>
                    <a:pt x="422516" y="164934"/>
                  </a:moveTo>
                  <a:lnTo>
                    <a:pt x="422236" y="165036"/>
                  </a:lnTo>
                  <a:lnTo>
                    <a:pt x="421335" y="165963"/>
                  </a:lnTo>
                  <a:lnTo>
                    <a:pt x="421208" y="166395"/>
                  </a:lnTo>
                  <a:lnTo>
                    <a:pt x="421360" y="166319"/>
                  </a:lnTo>
                  <a:lnTo>
                    <a:pt x="421538" y="166243"/>
                  </a:lnTo>
                  <a:lnTo>
                    <a:pt x="421906" y="165874"/>
                  </a:lnTo>
                  <a:lnTo>
                    <a:pt x="422211" y="165620"/>
                  </a:lnTo>
                  <a:lnTo>
                    <a:pt x="422516" y="164934"/>
                  </a:lnTo>
                  <a:close/>
                </a:path>
                <a:path w="1065529" h="1888490">
                  <a:moveTo>
                    <a:pt x="431736" y="825258"/>
                  </a:moveTo>
                  <a:lnTo>
                    <a:pt x="430784" y="825461"/>
                  </a:lnTo>
                  <a:lnTo>
                    <a:pt x="430479" y="825512"/>
                  </a:lnTo>
                  <a:lnTo>
                    <a:pt x="429958" y="825741"/>
                  </a:lnTo>
                  <a:lnTo>
                    <a:pt x="429590" y="825931"/>
                  </a:lnTo>
                  <a:lnTo>
                    <a:pt x="429361" y="826033"/>
                  </a:lnTo>
                  <a:lnTo>
                    <a:pt x="429298" y="826185"/>
                  </a:lnTo>
                  <a:lnTo>
                    <a:pt x="429158" y="826312"/>
                  </a:lnTo>
                  <a:lnTo>
                    <a:pt x="429539" y="826211"/>
                  </a:lnTo>
                  <a:lnTo>
                    <a:pt x="429933" y="826160"/>
                  </a:lnTo>
                  <a:lnTo>
                    <a:pt x="431533" y="825500"/>
                  </a:lnTo>
                  <a:lnTo>
                    <a:pt x="431736" y="825258"/>
                  </a:lnTo>
                  <a:close/>
                </a:path>
                <a:path w="1065529" h="1888490">
                  <a:moveTo>
                    <a:pt x="456082" y="164134"/>
                  </a:moveTo>
                  <a:lnTo>
                    <a:pt x="455295" y="164693"/>
                  </a:lnTo>
                  <a:lnTo>
                    <a:pt x="454939" y="165150"/>
                  </a:lnTo>
                  <a:lnTo>
                    <a:pt x="455079" y="165455"/>
                  </a:lnTo>
                  <a:lnTo>
                    <a:pt x="455676" y="164985"/>
                  </a:lnTo>
                  <a:lnTo>
                    <a:pt x="455891" y="164693"/>
                  </a:lnTo>
                  <a:lnTo>
                    <a:pt x="456082" y="164134"/>
                  </a:lnTo>
                  <a:close/>
                </a:path>
                <a:path w="1065529" h="1888490">
                  <a:moveTo>
                    <a:pt x="491642" y="698195"/>
                  </a:moveTo>
                  <a:lnTo>
                    <a:pt x="491185" y="698042"/>
                  </a:lnTo>
                  <a:lnTo>
                    <a:pt x="490347" y="698246"/>
                  </a:lnTo>
                  <a:lnTo>
                    <a:pt x="489013" y="699084"/>
                  </a:lnTo>
                  <a:lnTo>
                    <a:pt x="488911" y="699389"/>
                  </a:lnTo>
                  <a:lnTo>
                    <a:pt x="488645" y="699706"/>
                  </a:lnTo>
                  <a:lnTo>
                    <a:pt x="491070" y="699058"/>
                  </a:lnTo>
                  <a:lnTo>
                    <a:pt x="491642" y="698195"/>
                  </a:lnTo>
                  <a:close/>
                </a:path>
                <a:path w="1065529" h="1888490">
                  <a:moveTo>
                    <a:pt x="495604" y="708964"/>
                  </a:moveTo>
                  <a:lnTo>
                    <a:pt x="492658" y="709930"/>
                  </a:lnTo>
                  <a:lnTo>
                    <a:pt x="492683" y="710145"/>
                  </a:lnTo>
                  <a:lnTo>
                    <a:pt x="493471" y="710082"/>
                  </a:lnTo>
                  <a:lnTo>
                    <a:pt x="493915" y="709942"/>
                  </a:lnTo>
                  <a:lnTo>
                    <a:pt x="494487" y="709828"/>
                  </a:lnTo>
                  <a:lnTo>
                    <a:pt x="494728" y="709688"/>
                  </a:lnTo>
                  <a:lnTo>
                    <a:pt x="495592" y="709218"/>
                  </a:lnTo>
                  <a:lnTo>
                    <a:pt x="495604" y="708964"/>
                  </a:lnTo>
                  <a:close/>
                </a:path>
                <a:path w="1065529" h="1888490">
                  <a:moveTo>
                    <a:pt x="506945" y="296392"/>
                  </a:moveTo>
                  <a:lnTo>
                    <a:pt x="506501" y="296519"/>
                  </a:lnTo>
                  <a:lnTo>
                    <a:pt x="505968" y="296989"/>
                  </a:lnTo>
                  <a:lnTo>
                    <a:pt x="505675" y="297256"/>
                  </a:lnTo>
                  <a:lnTo>
                    <a:pt x="505079" y="298081"/>
                  </a:lnTo>
                  <a:lnTo>
                    <a:pt x="505320" y="297942"/>
                  </a:lnTo>
                  <a:lnTo>
                    <a:pt x="505574" y="297827"/>
                  </a:lnTo>
                  <a:lnTo>
                    <a:pt x="505815" y="297599"/>
                  </a:lnTo>
                  <a:lnTo>
                    <a:pt x="506628" y="296875"/>
                  </a:lnTo>
                  <a:lnTo>
                    <a:pt x="506945" y="296392"/>
                  </a:lnTo>
                  <a:close/>
                </a:path>
                <a:path w="1065529" h="1888490">
                  <a:moveTo>
                    <a:pt x="523265" y="735012"/>
                  </a:moveTo>
                  <a:lnTo>
                    <a:pt x="522998" y="735037"/>
                  </a:lnTo>
                  <a:lnTo>
                    <a:pt x="522719" y="735012"/>
                  </a:lnTo>
                  <a:lnTo>
                    <a:pt x="522439" y="735126"/>
                  </a:lnTo>
                  <a:lnTo>
                    <a:pt x="522160" y="735215"/>
                  </a:lnTo>
                  <a:lnTo>
                    <a:pt x="521601" y="735482"/>
                  </a:lnTo>
                  <a:lnTo>
                    <a:pt x="521436" y="735901"/>
                  </a:lnTo>
                  <a:lnTo>
                    <a:pt x="521957" y="735838"/>
                  </a:lnTo>
                  <a:lnTo>
                    <a:pt x="523113" y="735304"/>
                  </a:lnTo>
                  <a:lnTo>
                    <a:pt x="523151" y="735139"/>
                  </a:lnTo>
                  <a:lnTo>
                    <a:pt x="523265" y="735012"/>
                  </a:lnTo>
                  <a:close/>
                </a:path>
                <a:path w="1065529" h="1888490">
                  <a:moveTo>
                    <a:pt x="542874" y="1317421"/>
                  </a:moveTo>
                  <a:lnTo>
                    <a:pt x="542239" y="1318006"/>
                  </a:lnTo>
                  <a:lnTo>
                    <a:pt x="542188" y="1318323"/>
                  </a:lnTo>
                  <a:lnTo>
                    <a:pt x="542874" y="1317421"/>
                  </a:lnTo>
                  <a:close/>
                </a:path>
                <a:path w="1065529" h="1888490">
                  <a:moveTo>
                    <a:pt x="549173" y="275297"/>
                  </a:moveTo>
                  <a:lnTo>
                    <a:pt x="547636" y="276275"/>
                  </a:lnTo>
                  <a:lnTo>
                    <a:pt x="547382" y="276466"/>
                  </a:lnTo>
                  <a:lnTo>
                    <a:pt x="546811" y="276999"/>
                  </a:lnTo>
                  <a:lnTo>
                    <a:pt x="546315" y="277876"/>
                  </a:lnTo>
                  <a:lnTo>
                    <a:pt x="546671" y="277660"/>
                  </a:lnTo>
                  <a:lnTo>
                    <a:pt x="547636" y="276694"/>
                  </a:lnTo>
                  <a:lnTo>
                    <a:pt x="549173" y="275297"/>
                  </a:lnTo>
                  <a:close/>
                </a:path>
                <a:path w="1065529" h="1888490">
                  <a:moveTo>
                    <a:pt x="549490" y="274993"/>
                  </a:moveTo>
                  <a:lnTo>
                    <a:pt x="549160" y="275285"/>
                  </a:lnTo>
                  <a:lnTo>
                    <a:pt x="549325" y="275183"/>
                  </a:lnTo>
                  <a:lnTo>
                    <a:pt x="549490" y="274993"/>
                  </a:lnTo>
                  <a:close/>
                </a:path>
                <a:path w="1065529" h="1888490">
                  <a:moveTo>
                    <a:pt x="552119" y="243865"/>
                  </a:moveTo>
                  <a:lnTo>
                    <a:pt x="549516" y="246481"/>
                  </a:lnTo>
                  <a:lnTo>
                    <a:pt x="549338" y="246951"/>
                  </a:lnTo>
                  <a:lnTo>
                    <a:pt x="549986" y="246341"/>
                  </a:lnTo>
                  <a:lnTo>
                    <a:pt x="550672" y="245808"/>
                  </a:lnTo>
                  <a:lnTo>
                    <a:pt x="551243" y="245173"/>
                  </a:lnTo>
                  <a:lnTo>
                    <a:pt x="552030" y="244322"/>
                  </a:lnTo>
                  <a:lnTo>
                    <a:pt x="552119" y="243865"/>
                  </a:lnTo>
                  <a:close/>
                </a:path>
                <a:path w="1065529" h="1888490">
                  <a:moveTo>
                    <a:pt x="584542" y="876"/>
                  </a:moveTo>
                  <a:lnTo>
                    <a:pt x="584454" y="698"/>
                  </a:lnTo>
                  <a:lnTo>
                    <a:pt x="584415" y="469"/>
                  </a:lnTo>
                  <a:lnTo>
                    <a:pt x="584009" y="1016"/>
                  </a:lnTo>
                  <a:lnTo>
                    <a:pt x="583603" y="1587"/>
                  </a:lnTo>
                  <a:lnTo>
                    <a:pt x="583222" y="2082"/>
                  </a:lnTo>
                  <a:lnTo>
                    <a:pt x="583031" y="2362"/>
                  </a:lnTo>
                  <a:lnTo>
                    <a:pt x="582917" y="2730"/>
                  </a:lnTo>
                  <a:lnTo>
                    <a:pt x="583057" y="2679"/>
                  </a:lnTo>
                  <a:lnTo>
                    <a:pt x="583615" y="2451"/>
                  </a:lnTo>
                  <a:lnTo>
                    <a:pt x="584200" y="1841"/>
                  </a:lnTo>
                  <a:lnTo>
                    <a:pt x="584441" y="1219"/>
                  </a:lnTo>
                  <a:lnTo>
                    <a:pt x="584542" y="876"/>
                  </a:lnTo>
                  <a:close/>
                </a:path>
                <a:path w="1065529" h="1888490">
                  <a:moveTo>
                    <a:pt x="584758" y="0"/>
                  </a:moveTo>
                  <a:lnTo>
                    <a:pt x="584403" y="228"/>
                  </a:lnTo>
                  <a:lnTo>
                    <a:pt x="584403" y="393"/>
                  </a:lnTo>
                  <a:lnTo>
                    <a:pt x="584530" y="304"/>
                  </a:lnTo>
                  <a:lnTo>
                    <a:pt x="584644" y="152"/>
                  </a:lnTo>
                  <a:lnTo>
                    <a:pt x="584758" y="0"/>
                  </a:lnTo>
                  <a:close/>
                </a:path>
                <a:path w="1065529" h="1888490">
                  <a:moveTo>
                    <a:pt x="600900" y="1650504"/>
                  </a:moveTo>
                  <a:lnTo>
                    <a:pt x="600456" y="1651076"/>
                  </a:lnTo>
                  <a:lnTo>
                    <a:pt x="600722" y="1650911"/>
                  </a:lnTo>
                  <a:lnTo>
                    <a:pt x="600900" y="1650504"/>
                  </a:lnTo>
                  <a:close/>
                </a:path>
                <a:path w="1065529" h="1888490">
                  <a:moveTo>
                    <a:pt x="603211" y="1647228"/>
                  </a:moveTo>
                  <a:lnTo>
                    <a:pt x="602792" y="1647126"/>
                  </a:lnTo>
                  <a:lnTo>
                    <a:pt x="602170" y="1647723"/>
                  </a:lnTo>
                  <a:lnTo>
                    <a:pt x="601738" y="1648561"/>
                  </a:lnTo>
                  <a:lnTo>
                    <a:pt x="601370" y="1649260"/>
                  </a:lnTo>
                  <a:lnTo>
                    <a:pt x="601154" y="1649857"/>
                  </a:lnTo>
                  <a:lnTo>
                    <a:pt x="600900" y="1650504"/>
                  </a:lnTo>
                  <a:lnTo>
                    <a:pt x="602830" y="1647939"/>
                  </a:lnTo>
                  <a:lnTo>
                    <a:pt x="603034" y="1647659"/>
                  </a:lnTo>
                  <a:lnTo>
                    <a:pt x="603211" y="1647228"/>
                  </a:lnTo>
                  <a:close/>
                </a:path>
                <a:path w="1065529" h="1888490">
                  <a:moveTo>
                    <a:pt x="613841" y="1619224"/>
                  </a:moveTo>
                  <a:lnTo>
                    <a:pt x="613664" y="1619072"/>
                  </a:lnTo>
                  <a:lnTo>
                    <a:pt x="612000" y="1620977"/>
                  </a:lnTo>
                  <a:lnTo>
                    <a:pt x="612178" y="1621129"/>
                  </a:lnTo>
                  <a:lnTo>
                    <a:pt x="613841" y="1619224"/>
                  </a:lnTo>
                  <a:close/>
                </a:path>
                <a:path w="1065529" h="1888490">
                  <a:moveTo>
                    <a:pt x="631621" y="1729765"/>
                  </a:moveTo>
                  <a:lnTo>
                    <a:pt x="631304" y="1730044"/>
                  </a:lnTo>
                  <a:lnTo>
                    <a:pt x="630948" y="1730311"/>
                  </a:lnTo>
                  <a:lnTo>
                    <a:pt x="629678" y="1731822"/>
                  </a:lnTo>
                  <a:lnTo>
                    <a:pt x="629602" y="1732127"/>
                  </a:lnTo>
                  <a:lnTo>
                    <a:pt x="630466" y="1731416"/>
                  </a:lnTo>
                  <a:lnTo>
                    <a:pt x="630720" y="1731213"/>
                  </a:lnTo>
                  <a:lnTo>
                    <a:pt x="631164" y="1730692"/>
                  </a:lnTo>
                  <a:lnTo>
                    <a:pt x="631418" y="1730349"/>
                  </a:lnTo>
                  <a:lnTo>
                    <a:pt x="631558" y="1730159"/>
                  </a:lnTo>
                  <a:lnTo>
                    <a:pt x="631558" y="1729968"/>
                  </a:lnTo>
                  <a:lnTo>
                    <a:pt x="631621" y="1729765"/>
                  </a:lnTo>
                  <a:close/>
                </a:path>
                <a:path w="1065529" h="1888490">
                  <a:moveTo>
                    <a:pt x="640867" y="1738693"/>
                  </a:moveTo>
                  <a:lnTo>
                    <a:pt x="640740" y="1738718"/>
                  </a:lnTo>
                  <a:lnTo>
                    <a:pt x="640867" y="1738693"/>
                  </a:lnTo>
                  <a:close/>
                </a:path>
                <a:path w="1065529" h="1888490">
                  <a:moveTo>
                    <a:pt x="642785" y="1737563"/>
                  </a:moveTo>
                  <a:lnTo>
                    <a:pt x="642696" y="1736852"/>
                  </a:lnTo>
                  <a:lnTo>
                    <a:pt x="641756" y="1737804"/>
                  </a:lnTo>
                  <a:lnTo>
                    <a:pt x="640867" y="1738693"/>
                  </a:lnTo>
                  <a:lnTo>
                    <a:pt x="642226" y="1738363"/>
                  </a:lnTo>
                  <a:lnTo>
                    <a:pt x="642442" y="1738033"/>
                  </a:lnTo>
                  <a:lnTo>
                    <a:pt x="642785" y="1737563"/>
                  </a:lnTo>
                  <a:close/>
                </a:path>
                <a:path w="1065529" h="1888490">
                  <a:moveTo>
                    <a:pt x="650328" y="1744065"/>
                  </a:moveTo>
                  <a:lnTo>
                    <a:pt x="649795" y="1744446"/>
                  </a:lnTo>
                  <a:lnTo>
                    <a:pt x="648919" y="1745462"/>
                  </a:lnTo>
                  <a:lnTo>
                    <a:pt x="648347" y="1746529"/>
                  </a:lnTo>
                  <a:lnTo>
                    <a:pt x="648144" y="1747062"/>
                  </a:lnTo>
                  <a:lnTo>
                    <a:pt x="648830" y="1746643"/>
                  </a:lnTo>
                  <a:lnTo>
                    <a:pt x="649300" y="1745945"/>
                  </a:lnTo>
                  <a:lnTo>
                    <a:pt x="649897" y="1745145"/>
                  </a:lnTo>
                  <a:lnTo>
                    <a:pt x="650328" y="1744065"/>
                  </a:lnTo>
                  <a:close/>
                </a:path>
                <a:path w="1065529" h="1888490">
                  <a:moveTo>
                    <a:pt x="672223" y="1705673"/>
                  </a:moveTo>
                  <a:lnTo>
                    <a:pt x="671830" y="1705737"/>
                  </a:lnTo>
                  <a:lnTo>
                    <a:pt x="671461" y="1706499"/>
                  </a:lnTo>
                  <a:lnTo>
                    <a:pt x="672223" y="1705673"/>
                  </a:lnTo>
                  <a:close/>
                </a:path>
                <a:path w="1065529" h="1888490">
                  <a:moveTo>
                    <a:pt x="676668" y="1656435"/>
                  </a:moveTo>
                  <a:lnTo>
                    <a:pt x="676363" y="1656435"/>
                  </a:lnTo>
                  <a:lnTo>
                    <a:pt x="675576" y="1657413"/>
                  </a:lnTo>
                  <a:lnTo>
                    <a:pt x="675157" y="1657934"/>
                  </a:lnTo>
                  <a:lnTo>
                    <a:pt x="674712" y="1658861"/>
                  </a:lnTo>
                  <a:lnTo>
                    <a:pt x="675030" y="1659229"/>
                  </a:lnTo>
                  <a:lnTo>
                    <a:pt x="675487" y="1659178"/>
                  </a:lnTo>
                  <a:lnTo>
                    <a:pt x="675868" y="1659204"/>
                  </a:lnTo>
                  <a:lnTo>
                    <a:pt x="675843" y="1659382"/>
                  </a:lnTo>
                  <a:lnTo>
                    <a:pt x="676084" y="1659242"/>
                  </a:lnTo>
                  <a:lnTo>
                    <a:pt x="675881" y="1659204"/>
                  </a:lnTo>
                  <a:lnTo>
                    <a:pt x="676059" y="1658518"/>
                  </a:lnTo>
                  <a:lnTo>
                    <a:pt x="676440" y="1657159"/>
                  </a:lnTo>
                  <a:lnTo>
                    <a:pt x="676668" y="1656435"/>
                  </a:lnTo>
                  <a:close/>
                </a:path>
                <a:path w="1065529" h="1888490">
                  <a:moveTo>
                    <a:pt x="689902" y="1712836"/>
                  </a:moveTo>
                  <a:lnTo>
                    <a:pt x="689660" y="1712912"/>
                  </a:lnTo>
                  <a:lnTo>
                    <a:pt x="688848" y="1713941"/>
                  </a:lnTo>
                  <a:lnTo>
                    <a:pt x="689267" y="1713979"/>
                  </a:lnTo>
                  <a:lnTo>
                    <a:pt x="689444" y="1713661"/>
                  </a:lnTo>
                  <a:lnTo>
                    <a:pt x="689800" y="1713191"/>
                  </a:lnTo>
                  <a:lnTo>
                    <a:pt x="689838" y="1712988"/>
                  </a:lnTo>
                  <a:lnTo>
                    <a:pt x="689902" y="1712836"/>
                  </a:lnTo>
                  <a:close/>
                </a:path>
                <a:path w="1065529" h="1888490">
                  <a:moveTo>
                    <a:pt x="700684" y="1678343"/>
                  </a:moveTo>
                  <a:lnTo>
                    <a:pt x="699274" y="1679549"/>
                  </a:lnTo>
                  <a:lnTo>
                    <a:pt x="698677" y="1680476"/>
                  </a:lnTo>
                  <a:lnTo>
                    <a:pt x="700062" y="1679270"/>
                  </a:lnTo>
                  <a:lnTo>
                    <a:pt x="700290" y="1679041"/>
                  </a:lnTo>
                  <a:lnTo>
                    <a:pt x="700481" y="1678647"/>
                  </a:lnTo>
                  <a:lnTo>
                    <a:pt x="700684" y="1678343"/>
                  </a:lnTo>
                  <a:close/>
                </a:path>
                <a:path w="1065529" h="1888490">
                  <a:moveTo>
                    <a:pt x="703973" y="1114234"/>
                  </a:moveTo>
                  <a:lnTo>
                    <a:pt x="703097" y="1114920"/>
                  </a:lnTo>
                  <a:lnTo>
                    <a:pt x="702348" y="1115999"/>
                  </a:lnTo>
                  <a:lnTo>
                    <a:pt x="703008" y="1115656"/>
                  </a:lnTo>
                  <a:lnTo>
                    <a:pt x="703541" y="1115072"/>
                  </a:lnTo>
                  <a:lnTo>
                    <a:pt x="703973" y="1114234"/>
                  </a:lnTo>
                  <a:close/>
                </a:path>
                <a:path w="1065529" h="1888490">
                  <a:moveTo>
                    <a:pt x="725512" y="197358"/>
                  </a:moveTo>
                  <a:lnTo>
                    <a:pt x="724827" y="197929"/>
                  </a:lnTo>
                  <a:lnTo>
                    <a:pt x="724763" y="198132"/>
                  </a:lnTo>
                  <a:lnTo>
                    <a:pt x="725512" y="197358"/>
                  </a:lnTo>
                  <a:close/>
                </a:path>
                <a:path w="1065529" h="1888490">
                  <a:moveTo>
                    <a:pt x="731989" y="211518"/>
                  </a:moveTo>
                  <a:lnTo>
                    <a:pt x="731799" y="211429"/>
                  </a:lnTo>
                  <a:lnTo>
                    <a:pt x="730923" y="212356"/>
                  </a:lnTo>
                  <a:lnTo>
                    <a:pt x="731139" y="212471"/>
                  </a:lnTo>
                  <a:lnTo>
                    <a:pt x="731989" y="211518"/>
                  </a:lnTo>
                  <a:close/>
                </a:path>
                <a:path w="1065529" h="1888490">
                  <a:moveTo>
                    <a:pt x="828979" y="1887969"/>
                  </a:moveTo>
                  <a:close/>
                </a:path>
                <a:path w="1065529" h="1888490">
                  <a:moveTo>
                    <a:pt x="832345" y="1883740"/>
                  </a:moveTo>
                  <a:lnTo>
                    <a:pt x="832142" y="1883511"/>
                  </a:lnTo>
                  <a:lnTo>
                    <a:pt x="831519" y="1884019"/>
                  </a:lnTo>
                  <a:lnTo>
                    <a:pt x="830211" y="1886013"/>
                  </a:lnTo>
                  <a:lnTo>
                    <a:pt x="828979" y="1887969"/>
                  </a:lnTo>
                  <a:lnTo>
                    <a:pt x="831938" y="1884387"/>
                  </a:lnTo>
                  <a:lnTo>
                    <a:pt x="832345" y="1883740"/>
                  </a:lnTo>
                  <a:close/>
                </a:path>
                <a:path w="1065529" h="1888490">
                  <a:moveTo>
                    <a:pt x="835456" y="289369"/>
                  </a:moveTo>
                  <a:lnTo>
                    <a:pt x="834186" y="289560"/>
                  </a:lnTo>
                  <a:lnTo>
                    <a:pt x="833755" y="289712"/>
                  </a:lnTo>
                  <a:lnTo>
                    <a:pt x="833348" y="289852"/>
                  </a:lnTo>
                  <a:lnTo>
                    <a:pt x="832891" y="290017"/>
                  </a:lnTo>
                  <a:lnTo>
                    <a:pt x="834174" y="289801"/>
                  </a:lnTo>
                  <a:lnTo>
                    <a:pt x="834644" y="289648"/>
                  </a:lnTo>
                  <a:lnTo>
                    <a:pt x="835050" y="289496"/>
                  </a:lnTo>
                  <a:lnTo>
                    <a:pt x="835456" y="289369"/>
                  </a:lnTo>
                  <a:close/>
                </a:path>
                <a:path w="1065529" h="1888490">
                  <a:moveTo>
                    <a:pt x="851852" y="1236827"/>
                  </a:moveTo>
                  <a:lnTo>
                    <a:pt x="851204" y="1237272"/>
                  </a:lnTo>
                  <a:lnTo>
                    <a:pt x="850353" y="1238186"/>
                  </a:lnTo>
                  <a:lnTo>
                    <a:pt x="849109" y="1240066"/>
                  </a:lnTo>
                  <a:lnTo>
                    <a:pt x="849401" y="1239862"/>
                  </a:lnTo>
                  <a:lnTo>
                    <a:pt x="849718" y="1239710"/>
                  </a:lnTo>
                  <a:lnTo>
                    <a:pt x="849947" y="1239456"/>
                  </a:lnTo>
                  <a:lnTo>
                    <a:pt x="850544" y="1238758"/>
                  </a:lnTo>
                  <a:lnTo>
                    <a:pt x="851293" y="1237881"/>
                  </a:lnTo>
                  <a:lnTo>
                    <a:pt x="851560" y="1237386"/>
                  </a:lnTo>
                  <a:lnTo>
                    <a:pt x="851852" y="1236827"/>
                  </a:lnTo>
                  <a:close/>
                </a:path>
                <a:path w="1065529" h="1888490">
                  <a:moveTo>
                    <a:pt x="853363" y="1228191"/>
                  </a:moveTo>
                  <a:lnTo>
                    <a:pt x="852703" y="1228585"/>
                  </a:lnTo>
                  <a:lnTo>
                    <a:pt x="852309" y="1228813"/>
                  </a:lnTo>
                  <a:lnTo>
                    <a:pt x="851344" y="1229715"/>
                  </a:lnTo>
                  <a:lnTo>
                    <a:pt x="850582" y="1230782"/>
                  </a:lnTo>
                  <a:lnTo>
                    <a:pt x="850607" y="1231201"/>
                  </a:lnTo>
                  <a:lnTo>
                    <a:pt x="850430" y="1231696"/>
                  </a:lnTo>
                  <a:lnTo>
                    <a:pt x="851077" y="1231049"/>
                  </a:lnTo>
                  <a:lnTo>
                    <a:pt x="851789" y="1230464"/>
                  </a:lnTo>
                  <a:lnTo>
                    <a:pt x="853147" y="1228852"/>
                  </a:lnTo>
                  <a:lnTo>
                    <a:pt x="853363" y="1228191"/>
                  </a:lnTo>
                  <a:close/>
                </a:path>
                <a:path w="1065529" h="1888490">
                  <a:moveTo>
                    <a:pt x="868146" y="1252867"/>
                  </a:moveTo>
                  <a:lnTo>
                    <a:pt x="867613" y="1253159"/>
                  </a:lnTo>
                  <a:lnTo>
                    <a:pt x="867333" y="1253490"/>
                  </a:lnTo>
                  <a:lnTo>
                    <a:pt x="866965" y="1253845"/>
                  </a:lnTo>
                  <a:lnTo>
                    <a:pt x="866457" y="1254734"/>
                  </a:lnTo>
                  <a:lnTo>
                    <a:pt x="866749" y="1254633"/>
                  </a:lnTo>
                  <a:lnTo>
                    <a:pt x="867537" y="1253756"/>
                  </a:lnTo>
                  <a:lnTo>
                    <a:pt x="867791" y="1253477"/>
                  </a:lnTo>
                  <a:lnTo>
                    <a:pt x="867956" y="1253147"/>
                  </a:lnTo>
                  <a:lnTo>
                    <a:pt x="868146" y="1252867"/>
                  </a:lnTo>
                  <a:close/>
                </a:path>
                <a:path w="1065529" h="1888490">
                  <a:moveTo>
                    <a:pt x="868540" y="521233"/>
                  </a:moveTo>
                  <a:lnTo>
                    <a:pt x="868502" y="520877"/>
                  </a:lnTo>
                  <a:lnTo>
                    <a:pt x="867994" y="520636"/>
                  </a:lnTo>
                  <a:lnTo>
                    <a:pt x="867575" y="520725"/>
                  </a:lnTo>
                  <a:lnTo>
                    <a:pt x="865505" y="521169"/>
                  </a:lnTo>
                  <a:lnTo>
                    <a:pt x="865670" y="521550"/>
                  </a:lnTo>
                  <a:lnTo>
                    <a:pt x="866343" y="521881"/>
                  </a:lnTo>
                  <a:lnTo>
                    <a:pt x="867232" y="521779"/>
                  </a:lnTo>
                  <a:lnTo>
                    <a:pt x="867892" y="521754"/>
                  </a:lnTo>
                  <a:lnTo>
                    <a:pt x="867740" y="521919"/>
                  </a:lnTo>
                  <a:lnTo>
                    <a:pt x="868032" y="521741"/>
                  </a:lnTo>
                  <a:lnTo>
                    <a:pt x="867905" y="521741"/>
                  </a:lnTo>
                  <a:lnTo>
                    <a:pt x="868172" y="521512"/>
                  </a:lnTo>
                  <a:lnTo>
                    <a:pt x="868540" y="521233"/>
                  </a:lnTo>
                  <a:close/>
                </a:path>
                <a:path w="1065529" h="1888490">
                  <a:moveTo>
                    <a:pt x="871448" y="1227251"/>
                  </a:moveTo>
                  <a:lnTo>
                    <a:pt x="871258" y="1227124"/>
                  </a:lnTo>
                  <a:lnTo>
                    <a:pt x="870432" y="1227950"/>
                  </a:lnTo>
                  <a:lnTo>
                    <a:pt x="869937" y="1228445"/>
                  </a:lnTo>
                  <a:lnTo>
                    <a:pt x="869429" y="1229207"/>
                  </a:lnTo>
                  <a:lnTo>
                    <a:pt x="868857" y="1229931"/>
                  </a:lnTo>
                  <a:lnTo>
                    <a:pt x="869289" y="1229664"/>
                  </a:lnTo>
                  <a:lnTo>
                    <a:pt x="869645" y="1229487"/>
                  </a:lnTo>
                  <a:lnTo>
                    <a:pt x="870089" y="1229106"/>
                  </a:lnTo>
                  <a:lnTo>
                    <a:pt x="870292" y="1228966"/>
                  </a:lnTo>
                  <a:lnTo>
                    <a:pt x="870686" y="1228420"/>
                  </a:lnTo>
                  <a:lnTo>
                    <a:pt x="870877" y="1228128"/>
                  </a:lnTo>
                  <a:lnTo>
                    <a:pt x="871448" y="1227251"/>
                  </a:lnTo>
                  <a:close/>
                </a:path>
                <a:path w="1065529" h="1888490">
                  <a:moveTo>
                    <a:pt x="884161" y="545960"/>
                  </a:moveTo>
                  <a:lnTo>
                    <a:pt x="883780" y="545960"/>
                  </a:lnTo>
                  <a:lnTo>
                    <a:pt x="883539" y="545909"/>
                  </a:lnTo>
                  <a:lnTo>
                    <a:pt x="882510" y="546112"/>
                  </a:lnTo>
                  <a:lnTo>
                    <a:pt x="881659" y="546633"/>
                  </a:lnTo>
                  <a:lnTo>
                    <a:pt x="882002" y="546735"/>
                  </a:lnTo>
                  <a:lnTo>
                    <a:pt x="883577" y="546392"/>
                  </a:lnTo>
                  <a:lnTo>
                    <a:pt x="884072" y="546112"/>
                  </a:lnTo>
                  <a:lnTo>
                    <a:pt x="884161" y="545960"/>
                  </a:lnTo>
                  <a:close/>
                </a:path>
                <a:path w="1065529" h="1888490">
                  <a:moveTo>
                    <a:pt x="898385" y="604075"/>
                  </a:moveTo>
                  <a:lnTo>
                    <a:pt x="898144" y="604024"/>
                  </a:lnTo>
                  <a:lnTo>
                    <a:pt x="898309" y="604100"/>
                  </a:lnTo>
                  <a:close/>
                </a:path>
                <a:path w="1065529" h="1888490">
                  <a:moveTo>
                    <a:pt x="901941" y="603275"/>
                  </a:moveTo>
                  <a:lnTo>
                    <a:pt x="900671" y="603161"/>
                  </a:lnTo>
                  <a:lnTo>
                    <a:pt x="899490" y="603631"/>
                  </a:lnTo>
                  <a:lnTo>
                    <a:pt x="898385" y="604075"/>
                  </a:lnTo>
                  <a:lnTo>
                    <a:pt x="898931" y="604227"/>
                  </a:lnTo>
                  <a:lnTo>
                    <a:pt x="899375" y="604431"/>
                  </a:lnTo>
                  <a:lnTo>
                    <a:pt x="900874" y="603999"/>
                  </a:lnTo>
                  <a:lnTo>
                    <a:pt x="901280" y="603885"/>
                  </a:lnTo>
                  <a:lnTo>
                    <a:pt x="901941" y="603275"/>
                  </a:lnTo>
                  <a:close/>
                </a:path>
                <a:path w="1065529" h="1888490">
                  <a:moveTo>
                    <a:pt x="917587" y="658114"/>
                  </a:moveTo>
                  <a:lnTo>
                    <a:pt x="917460" y="657961"/>
                  </a:lnTo>
                  <a:lnTo>
                    <a:pt x="917244" y="657999"/>
                  </a:lnTo>
                  <a:lnTo>
                    <a:pt x="916584" y="658114"/>
                  </a:lnTo>
                  <a:lnTo>
                    <a:pt x="915149" y="658393"/>
                  </a:lnTo>
                  <a:lnTo>
                    <a:pt x="915847" y="658787"/>
                  </a:lnTo>
                  <a:lnTo>
                    <a:pt x="916813" y="658799"/>
                  </a:lnTo>
                  <a:lnTo>
                    <a:pt x="917409" y="658622"/>
                  </a:lnTo>
                  <a:lnTo>
                    <a:pt x="917524" y="658228"/>
                  </a:lnTo>
                  <a:close/>
                </a:path>
                <a:path w="1065529" h="1888490">
                  <a:moveTo>
                    <a:pt x="922680" y="529221"/>
                  </a:moveTo>
                  <a:lnTo>
                    <a:pt x="921727" y="528828"/>
                  </a:lnTo>
                  <a:lnTo>
                    <a:pt x="920623" y="529221"/>
                  </a:lnTo>
                  <a:lnTo>
                    <a:pt x="921778" y="529539"/>
                  </a:lnTo>
                  <a:lnTo>
                    <a:pt x="922680" y="529221"/>
                  </a:lnTo>
                  <a:close/>
                </a:path>
                <a:path w="1065529" h="1888490">
                  <a:moveTo>
                    <a:pt x="936574" y="592759"/>
                  </a:moveTo>
                  <a:lnTo>
                    <a:pt x="934923" y="592759"/>
                  </a:lnTo>
                  <a:lnTo>
                    <a:pt x="934237" y="593280"/>
                  </a:lnTo>
                  <a:lnTo>
                    <a:pt x="934046" y="593509"/>
                  </a:lnTo>
                  <a:lnTo>
                    <a:pt x="934745" y="593559"/>
                  </a:lnTo>
                  <a:lnTo>
                    <a:pt x="936574" y="592759"/>
                  </a:lnTo>
                  <a:close/>
                </a:path>
                <a:path w="1065529" h="1888490">
                  <a:moveTo>
                    <a:pt x="950455" y="1185075"/>
                  </a:moveTo>
                  <a:lnTo>
                    <a:pt x="949998" y="1185570"/>
                  </a:lnTo>
                  <a:lnTo>
                    <a:pt x="950226" y="1185379"/>
                  </a:lnTo>
                  <a:lnTo>
                    <a:pt x="950455" y="1185075"/>
                  </a:lnTo>
                  <a:close/>
                </a:path>
                <a:path w="1065529" h="1888490">
                  <a:moveTo>
                    <a:pt x="953960" y="1181100"/>
                  </a:moveTo>
                  <a:lnTo>
                    <a:pt x="953516" y="1181227"/>
                  </a:lnTo>
                  <a:lnTo>
                    <a:pt x="952893" y="1181823"/>
                  </a:lnTo>
                  <a:lnTo>
                    <a:pt x="952677" y="1182116"/>
                  </a:lnTo>
                  <a:lnTo>
                    <a:pt x="950468" y="1185075"/>
                  </a:lnTo>
                  <a:lnTo>
                    <a:pt x="952855" y="1182560"/>
                  </a:lnTo>
                  <a:lnTo>
                    <a:pt x="953719" y="1181608"/>
                  </a:lnTo>
                  <a:lnTo>
                    <a:pt x="953960" y="1181100"/>
                  </a:lnTo>
                  <a:close/>
                </a:path>
                <a:path w="1065529" h="1888490">
                  <a:moveTo>
                    <a:pt x="1011732" y="1229156"/>
                  </a:moveTo>
                  <a:lnTo>
                    <a:pt x="1011516" y="1229334"/>
                  </a:lnTo>
                  <a:lnTo>
                    <a:pt x="1011301" y="1229588"/>
                  </a:lnTo>
                  <a:lnTo>
                    <a:pt x="1011085" y="1229741"/>
                  </a:lnTo>
                  <a:lnTo>
                    <a:pt x="1010907" y="1230083"/>
                  </a:lnTo>
                  <a:lnTo>
                    <a:pt x="1011199" y="1229791"/>
                  </a:lnTo>
                  <a:lnTo>
                    <a:pt x="1011466" y="1229474"/>
                  </a:lnTo>
                  <a:lnTo>
                    <a:pt x="1011732" y="1229156"/>
                  </a:lnTo>
                  <a:close/>
                </a:path>
                <a:path w="1065529" h="1888490">
                  <a:moveTo>
                    <a:pt x="1017447" y="1223416"/>
                  </a:moveTo>
                  <a:lnTo>
                    <a:pt x="1015517" y="1224876"/>
                  </a:lnTo>
                  <a:lnTo>
                    <a:pt x="1013637" y="1227061"/>
                  </a:lnTo>
                  <a:lnTo>
                    <a:pt x="1011745" y="1229156"/>
                  </a:lnTo>
                  <a:lnTo>
                    <a:pt x="1013675" y="1227658"/>
                  </a:lnTo>
                  <a:lnTo>
                    <a:pt x="1015568" y="1225638"/>
                  </a:lnTo>
                  <a:lnTo>
                    <a:pt x="1017447" y="1223416"/>
                  </a:lnTo>
                  <a:close/>
                </a:path>
                <a:path w="1065529" h="1888490">
                  <a:moveTo>
                    <a:pt x="1018146" y="1222616"/>
                  </a:moveTo>
                  <a:lnTo>
                    <a:pt x="1017447" y="1223416"/>
                  </a:lnTo>
                  <a:lnTo>
                    <a:pt x="1017638" y="1223276"/>
                  </a:lnTo>
                  <a:lnTo>
                    <a:pt x="1017816" y="1223035"/>
                  </a:lnTo>
                  <a:lnTo>
                    <a:pt x="1018019" y="1222883"/>
                  </a:lnTo>
                  <a:lnTo>
                    <a:pt x="1018146" y="1222616"/>
                  </a:lnTo>
                  <a:close/>
                </a:path>
                <a:path w="1065529" h="1888490">
                  <a:moveTo>
                    <a:pt x="1065530" y="1068971"/>
                  </a:moveTo>
                  <a:lnTo>
                    <a:pt x="1065161" y="1069009"/>
                  </a:lnTo>
                  <a:lnTo>
                    <a:pt x="1063764" y="1070508"/>
                  </a:lnTo>
                  <a:lnTo>
                    <a:pt x="1063294" y="1071270"/>
                  </a:lnTo>
                  <a:lnTo>
                    <a:pt x="1062774" y="1071956"/>
                  </a:lnTo>
                  <a:lnTo>
                    <a:pt x="1062951" y="1071905"/>
                  </a:lnTo>
                  <a:lnTo>
                    <a:pt x="1063180" y="1071892"/>
                  </a:lnTo>
                  <a:lnTo>
                    <a:pt x="1063294" y="1071753"/>
                  </a:lnTo>
                  <a:lnTo>
                    <a:pt x="1063879" y="1071130"/>
                  </a:lnTo>
                  <a:lnTo>
                    <a:pt x="1064615" y="1070356"/>
                  </a:lnTo>
                  <a:lnTo>
                    <a:pt x="1065530" y="106897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3" name="object 513"/>
            <p:cNvSpPr/>
            <p:nvPr/>
          </p:nvSpPr>
          <p:spPr>
            <a:xfrm>
              <a:off x="11701577" y="8597715"/>
              <a:ext cx="1109345" cy="2144395"/>
            </a:xfrm>
            <a:custGeom>
              <a:avLst/>
              <a:gdLst/>
              <a:ahLst/>
              <a:cxnLst/>
              <a:rect l="l" t="t" r="r" b="b"/>
              <a:pathLst>
                <a:path w="1109345" h="2144395">
                  <a:moveTo>
                    <a:pt x="1066" y="1084135"/>
                  </a:moveTo>
                  <a:lnTo>
                    <a:pt x="850" y="1084033"/>
                  </a:lnTo>
                  <a:lnTo>
                    <a:pt x="558" y="1083919"/>
                  </a:lnTo>
                  <a:lnTo>
                    <a:pt x="254" y="1084122"/>
                  </a:lnTo>
                  <a:lnTo>
                    <a:pt x="0" y="1084618"/>
                  </a:lnTo>
                  <a:lnTo>
                    <a:pt x="88" y="1084834"/>
                  </a:lnTo>
                  <a:lnTo>
                    <a:pt x="50" y="1085278"/>
                  </a:lnTo>
                  <a:lnTo>
                    <a:pt x="304" y="1085278"/>
                  </a:lnTo>
                  <a:lnTo>
                    <a:pt x="698" y="1085278"/>
                  </a:lnTo>
                  <a:lnTo>
                    <a:pt x="1054" y="1084808"/>
                  </a:lnTo>
                  <a:lnTo>
                    <a:pt x="1066" y="1084313"/>
                  </a:lnTo>
                  <a:lnTo>
                    <a:pt x="1066" y="1084135"/>
                  </a:lnTo>
                  <a:close/>
                </a:path>
                <a:path w="1109345" h="2144395">
                  <a:moveTo>
                    <a:pt x="40436" y="1206563"/>
                  </a:moveTo>
                  <a:lnTo>
                    <a:pt x="39954" y="1206550"/>
                  </a:lnTo>
                  <a:lnTo>
                    <a:pt x="39573" y="1206461"/>
                  </a:lnTo>
                  <a:lnTo>
                    <a:pt x="38912" y="1206588"/>
                  </a:lnTo>
                  <a:lnTo>
                    <a:pt x="37947" y="1206804"/>
                  </a:lnTo>
                  <a:lnTo>
                    <a:pt x="37134" y="1207274"/>
                  </a:lnTo>
                  <a:lnTo>
                    <a:pt x="36766" y="1207770"/>
                  </a:lnTo>
                  <a:lnTo>
                    <a:pt x="37198" y="1207795"/>
                  </a:lnTo>
                  <a:lnTo>
                    <a:pt x="37553" y="1207973"/>
                  </a:lnTo>
                  <a:lnTo>
                    <a:pt x="38773" y="1207579"/>
                  </a:lnTo>
                  <a:lnTo>
                    <a:pt x="39674" y="1206995"/>
                  </a:lnTo>
                  <a:lnTo>
                    <a:pt x="40436" y="1206563"/>
                  </a:lnTo>
                  <a:close/>
                </a:path>
                <a:path w="1109345" h="2144395">
                  <a:moveTo>
                    <a:pt x="110477" y="1119898"/>
                  </a:moveTo>
                  <a:lnTo>
                    <a:pt x="108305" y="1122362"/>
                  </a:lnTo>
                  <a:lnTo>
                    <a:pt x="108064" y="1122832"/>
                  </a:lnTo>
                  <a:lnTo>
                    <a:pt x="108458" y="1122807"/>
                  </a:lnTo>
                  <a:lnTo>
                    <a:pt x="108597" y="1122807"/>
                  </a:lnTo>
                  <a:lnTo>
                    <a:pt x="108902" y="1122641"/>
                  </a:lnTo>
                  <a:lnTo>
                    <a:pt x="109220" y="1122387"/>
                  </a:lnTo>
                  <a:lnTo>
                    <a:pt x="110070" y="1121689"/>
                  </a:lnTo>
                  <a:lnTo>
                    <a:pt x="110401" y="1121194"/>
                  </a:lnTo>
                  <a:lnTo>
                    <a:pt x="110337" y="1120800"/>
                  </a:lnTo>
                  <a:lnTo>
                    <a:pt x="110299" y="1120571"/>
                  </a:lnTo>
                  <a:lnTo>
                    <a:pt x="110413" y="1120216"/>
                  </a:lnTo>
                  <a:lnTo>
                    <a:pt x="110477" y="1119898"/>
                  </a:lnTo>
                  <a:close/>
                </a:path>
                <a:path w="1109345" h="2144395">
                  <a:moveTo>
                    <a:pt x="110896" y="1119441"/>
                  </a:moveTo>
                  <a:lnTo>
                    <a:pt x="110528" y="1119682"/>
                  </a:lnTo>
                  <a:lnTo>
                    <a:pt x="110490" y="1119835"/>
                  </a:lnTo>
                  <a:lnTo>
                    <a:pt x="110896" y="1119441"/>
                  </a:lnTo>
                  <a:close/>
                </a:path>
                <a:path w="1109345" h="2144395">
                  <a:moveTo>
                    <a:pt x="130340" y="1196619"/>
                  </a:moveTo>
                  <a:lnTo>
                    <a:pt x="129870" y="1196771"/>
                  </a:lnTo>
                  <a:lnTo>
                    <a:pt x="130124" y="1196733"/>
                  </a:lnTo>
                  <a:lnTo>
                    <a:pt x="130340" y="1196619"/>
                  </a:lnTo>
                  <a:close/>
                </a:path>
                <a:path w="1109345" h="2144395">
                  <a:moveTo>
                    <a:pt x="135280" y="1194574"/>
                  </a:moveTo>
                  <a:lnTo>
                    <a:pt x="135051" y="1194371"/>
                  </a:lnTo>
                  <a:lnTo>
                    <a:pt x="134327" y="1194498"/>
                  </a:lnTo>
                  <a:lnTo>
                    <a:pt x="130340" y="1196606"/>
                  </a:lnTo>
                  <a:lnTo>
                    <a:pt x="133616" y="1195489"/>
                  </a:lnTo>
                  <a:lnTo>
                    <a:pt x="134708" y="1195057"/>
                  </a:lnTo>
                  <a:lnTo>
                    <a:pt x="135280" y="1194574"/>
                  </a:lnTo>
                  <a:close/>
                </a:path>
                <a:path w="1109345" h="2144395">
                  <a:moveTo>
                    <a:pt x="181635" y="1099299"/>
                  </a:moveTo>
                  <a:lnTo>
                    <a:pt x="181483" y="1099362"/>
                  </a:lnTo>
                  <a:lnTo>
                    <a:pt x="181635" y="1099299"/>
                  </a:lnTo>
                  <a:close/>
                </a:path>
                <a:path w="1109345" h="2144395">
                  <a:moveTo>
                    <a:pt x="181876" y="1098778"/>
                  </a:moveTo>
                  <a:lnTo>
                    <a:pt x="181330" y="1098715"/>
                  </a:lnTo>
                  <a:lnTo>
                    <a:pt x="179870" y="1099273"/>
                  </a:lnTo>
                  <a:lnTo>
                    <a:pt x="179476" y="1099439"/>
                  </a:lnTo>
                  <a:lnTo>
                    <a:pt x="178409" y="1100277"/>
                  </a:lnTo>
                  <a:lnTo>
                    <a:pt x="178574" y="1100340"/>
                  </a:lnTo>
                  <a:lnTo>
                    <a:pt x="179133" y="1100505"/>
                  </a:lnTo>
                  <a:lnTo>
                    <a:pt x="180251" y="1100099"/>
                  </a:lnTo>
                  <a:lnTo>
                    <a:pt x="181483" y="1099362"/>
                  </a:lnTo>
                  <a:lnTo>
                    <a:pt x="181876" y="1098778"/>
                  </a:lnTo>
                  <a:close/>
                </a:path>
                <a:path w="1109345" h="2144395">
                  <a:moveTo>
                    <a:pt x="190296" y="1107719"/>
                  </a:moveTo>
                  <a:lnTo>
                    <a:pt x="189788" y="1107770"/>
                  </a:lnTo>
                  <a:lnTo>
                    <a:pt x="189344" y="1107757"/>
                  </a:lnTo>
                  <a:lnTo>
                    <a:pt x="188455" y="1108024"/>
                  </a:lnTo>
                  <a:lnTo>
                    <a:pt x="187794" y="1108544"/>
                  </a:lnTo>
                  <a:lnTo>
                    <a:pt x="187325" y="1108875"/>
                  </a:lnTo>
                  <a:lnTo>
                    <a:pt x="189344" y="1108329"/>
                  </a:lnTo>
                  <a:lnTo>
                    <a:pt x="190296" y="1107719"/>
                  </a:lnTo>
                  <a:close/>
                </a:path>
                <a:path w="1109345" h="2144395">
                  <a:moveTo>
                    <a:pt x="322707" y="729335"/>
                  </a:moveTo>
                  <a:lnTo>
                    <a:pt x="322173" y="729348"/>
                  </a:lnTo>
                  <a:lnTo>
                    <a:pt x="321741" y="729284"/>
                  </a:lnTo>
                  <a:lnTo>
                    <a:pt x="321094" y="729373"/>
                  </a:lnTo>
                  <a:lnTo>
                    <a:pt x="320167" y="729488"/>
                  </a:lnTo>
                  <a:lnTo>
                    <a:pt x="319201" y="729907"/>
                  </a:lnTo>
                  <a:lnTo>
                    <a:pt x="319100" y="730262"/>
                  </a:lnTo>
                  <a:lnTo>
                    <a:pt x="319062" y="730465"/>
                  </a:lnTo>
                  <a:lnTo>
                    <a:pt x="319874" y="730364"/>
                  </a:lnTo>
                  <a:lnTo>
                    <a:pt x="320281" y="730415"/>
                  </a:lnTo>
                  <a:lnTo>
                    <a:pt x="322707" y="729335"/>
                  </a:lnTo>
                  <a:close/>
                </a:path>
                <a:path w="1109345" h="2144395">
                  <a:moveTo>
                    <a:pt x="342531" y="971677"/>
                  </a:moveTo>
                  <a:lnTo>
                    <a:pt x="342379" y="971575"/>
                  </a:lnTo>
                  <a:lnTo>
                    <a:pt x="341972" y="971765"/>
                  </a:lnTo>
                  <a:lnTo>
                    <a:pt x="342163" y="971740"/>
                  </a:lnTo>
                  <a:lnTo>
                    <a:pt x="342328" y="971715"/>
                  </a:lnTo>
                  <a:lnTo>
                    <a:pt x="342531" y="971677"/>
                  </a:lnTo>
                  <a:close/>
                </a:path>
                <a:path w="1109345" h="2144395">
                  <a:moveTo>
                    <a:pt x="345744" y="971181"/>
                  </a:moveTo>
                  <a:lnTo>
                    <a:pt x="344982" y="971257"/>
                  </a:lnTo>
                  <a:lnTo>
                    <a:pt x="344297" y="971308"/>
                  </a:lnTo>
                  <a:lnTo>
                    <a:pt x="343395" y="971499"/>
                  </a:lnTo>
                  <a:lnTo>
                    <a:pt x="342531" y="971664"/>
                  </a:lnTo>
                  <a:lnTo>
                    <a:pt x="342785" y="971854"/>
                  </a:lnTo>
                  <a:lnTo>
                    <a:pt x="343027" y="972058"/>
                  </a:lnTo>
                  <a:lnTo>
                    <a:pt x="343344" y="972210"/>
                  </a:lnTo>
                  <a:lnTo>
                    <a:pt x="343471" y="972248"/>
                  </a:lnTo>
                  <a:lnTo>
                    <a:pt x="344093" y="972134"/>
                  </a:lnTo>
                  <a:lnTo>
                    <a:pt x="344373" y="972007"/>
                  </a:lnTo>
                  <a:lnTo>
                    <a:pt x="345401" y="971562"/>
                  </a:lnTo>
                  <a:lnTo>
                    <a:pt x="345744" y="971181"/>
                  </a:lnTo>
                  <a:close/>
                </a:path>
                <a:path w="1109345" h="2144395">
                  <a:moveTo>
                    <a:pt x="358406" y="1824291"/>
                  </a:moveTo>
                  <a:lnTo>
                    <a:pt x="358241" y="1824367"/>
                  </a:lnTo>
                  <a:lnTo>
                    <a:pt x="358089" y="1824431"/>
                  </a:lnTo>
                  <a:lnTo>
                    <a:pt x="357657" y="1824863"/>
                  </a:lnTo>
                  <a:lnTo>
                    <a:pt x="357339" y="1825142"/>
                  </a:lnTo>
                  <a:lnTo>
                    <a:pt x="357314" y="1825332"/>
                  </a:lnTo>
                  <a:lnTo>
                    <a:pt x="357174" y="1825688"/>
                  </a:lnTo>
                  <a:lnTo>
                    <a:pt x="357301" y="1825637"/>
                  </a:lnTo>
                  <a:lnTo>
                    <a:pt x="357492" y="1825561"/>
                  </a:lnTo>
                  <a:lnTo>
                    <a:pt x="357898" y="1825142"/>
                  </a:lnTo>
                  <a:lnTo>
                    <a:pt x="358190" y="1824888"/>
                  </a:lnTo>
                  <a:lnTo>
                    <a:pt x="358216" y="1824697"/>
                  </a:lnTo>
                  <a:lnTo>
                    <a:pt x="358406" y="1824291"/>
                  </a:lnTo>
                  <a:close/>
                </a:path>
                <a:path w="1109345" h="2144395">
                  <a:moveTo>
                    <a:pt x="571703" y="2142515"/>
                  </a:moveTo>
                  <a:lnTo>
                    <a:pt x="571030" y="2142731"/>
                  </a:lnTo>
                  <a:lnTo>
                    <a:pt x="570598" y="2143201"/>
                  </a:lnTo>
                  <a:lnTo>
                    <a:pt x="570331" y="2143455"/>
                  </a:lnTo>
                  <a:lnTo>
                    <a:pt x="569988" y="2144103"/>
                  </a:lnTo>
                  <a:lnTo>
                    <a:pt x="570039" y="2144255"/>
                  </a:lnTo>
                  <a:lnTo>
                    <a:pt x="570369" y="2144103"/>
                  </a:lnTo>
                  <a:lnTo>
                    <a:pt x="571436" y="2143010"/>
                  </a:lnTo>
                  <a:lnTo>
                    <a:pt x="571703" y="2142515"/>
                  </a:lnTo>
                  <a:close/>
                </a:path>
                <a:path w="1109345" h="2144395">
                  <a:moveTo>
                    <a:pt x="573963" y="2107387"/>
                  </a:moveTo>
                  <a:lnTo>
                    <a:pt x="573595" y="2107552"/>
                  </a:lnTo>
                  <a:lnTo>
                    <a:pt x="572490" y="2108771"/>
                  </a:lnTo>
                  <a:lnTo>
                    <a:pt x="572338" y="2109063"/>
                  </a:lnTo>
                  <a:lnTo>
                    <a:pt x="572287" y="2109368"/>
                  </a:lnTo>
                  <a:lnTo>
                    <a:pt x="572820" y="2109063"/>
                  </a:lnTo>
                  <a:lnTo>
                    <a:pt x="573125" y="2108733"/>
                  </a:lnTo>
                  <a:lnTo>
                    <a:pt x="573544" y="2108314"/>
                  </a:lnTo>
                  <a:lnTo>
                    <a:pt x="573963" y="2107387"/>
                  </a:lnTo>
                  <a:close/>
                </a:path>
                <a:path w="1109345" h="2144395">
                  <a:moveTo>
                    <a:pt x="580694" y="2111197"/>
                  </a:moveTo>
                  <a:lnTo>
                    <a:pt x="580402" y="2111387"/>
                  </a:lnTo>
                  <a:lnTo>
                    <a:pt x="580199" y="2111489"/>
                  </a:lnTo>
                  <a:lnTo>
                    <a:pt x="579945" y="2111794"/>
                  </a:lnTo>
                  <a:lnTo>
                    <a:pt x="579501" y="2112264"/>
                  </a:lnTo>
                  <a:lnTo>
                    <a:pt x="579170" y="2113051"/>
                  </a:lnTo>
                  <a:lnTo>
                    <a:pt x="579577" y="2112848"/>
                  </a:lnTo>
                  <a:lnTo>
                    <a:pt x="580567" y="2111768"/>
                  </a:lnTo>
                  <a:lnTo>
                    <a:pt x="580669" y="2111489"/>
                  </a:lnTo>
                  <a:lnTo>
                    <a:pt x="580694" y="2111197"/>
                  </a:lnTo>
                  <a:close/>
                </a:path>
                <a:path w="1109345" h="2144395">
                  <a:moveTo>
                    <a:pt x="586460" y="2072093"/>
                  </a:moveTo>
                  <a:lnTo>
                    <a:pt x="585990" y="2072322"/>
                  </a:lnTo>
                  <a:lnTo>
                    <a:pt x="585152" y="2073122"/>
                  </a:lnTo>
                  <a:lnTo>
                    <a:pt x="583793" y="2075103"/>
                  </a:lnTo>
                  <a:lnTo>
                    <a:pt x="584047" y="2074964"/>
                  </a:lnTo>
                  <a:lnTo>
                    <a:pt x="584339" y="2074900"/>
                  </a:lnTo>
                  <a:lnTo>
                    <a:pt x="584542" y="2074659"/>
                  </a:lnTo>
                  <a:lnTo>
                    <a:pt x="585101" y="2074049"/>
                  </a:lnTo>
                  <a:lnTo>
                    <a:pt x="585825" y="2073236"/>
                  </a:lnTo>
                  <a:lnTo>
                    <a:pt x="586460" y="2072093"/>
                  </a:lnTo>
                  <a:close/>
                </a:path>
                <a:path w="1109345" h="2144395">
                  <a:moveTo>
                    <a:pt x="593826" y="124701"/>
                  </a:moveTo>
                  <a:lnTo>
                    <a:pt x="593280" y="124942"/>
                  </a:lnTo>
                  <a:lnTo>
                    <a:pt x="592366" y="125755"/>
                  </a:lnTo>
                  <a:lnTo>
                    <a:pt x="590880" y="127749"/>
                  </a:lnTo>
                  <a:lnTo>
                    <a:pt x="591146" y="127622"/>
                  </a:lnTo>
                  <a:lnTo>
                    <a:pt x="591464" y="127546"/>
                  </a:lnTo>
                  <a:lnTo>
                    <a:pt x="591667" y="127317"/>
                  </a:lnTo>
                  <a:lnTo>
                    <a:pt x="593102" y="125869"/>
                  </a:lnTo>
                  <a:lnTo>
                    <a:pt x="593432" y="125336"/>
                  </a:lnTo>
                  <a:lnTo>
                    <a:pt x="593826" y="124701"/>
                  </a:lnTo>
                  <a:close/>
                </a:path>
                <a:path w="1109345" h="2144395">
                  <a:moveTo>
                    <a:pt x="602767" y="105803"/>
                  </a:moveTo>
                  <a:close/>
                </a:path>
                <a:path w="1109345" h="2144395">
                  <a:moveTo>
                    <a:pt x="603123" y="2100262"/>
                  </a:moveTo>
                  <a:lnTo>
                    <a:pt x="602640" y="2100389"/>
                  </a:lnTo>
                  <a:lnTo>
                    <a:pt x="602030" y="2100961"/>
                  </a:lnTo>
                  <a:lnTo>
                    <a:pt x="601256" y="2102142"/>
                  </a:lnTo>
                  <a:lnTo>
                    <a:pt x="601040" y="2102650"/>
                  </a:lnTo>
                  <a:lnTo>
                    <a:pt x="601535" y="2102345"/>
                  </a:lnTo>
                  <a:lnTo>
                    <a:pt x="602056" y="2101989"/>
                  </a:lnTo>
                  <a:lnTo>
                    <a:pt x="602526" y="2101710"/>
                  </a:lnTo>
                  <a:lnTo>
                    <a:pt x="603123" y="2100262"/>
                  </a:lnTo>
                  <a:close/>
                </a:path>
                <a:path w="1109345" h="2144395">
                  <a:moveTo>
                    <a:pt x="603364" y="105168"/>
                  </a:moveTo>
                  <a:lnTo>
                    <a:pt x="603161" y="105359"/>
                  </a:lnTo>
                  <a:lnTo>
                    <a:pt x="602919" y="105651"/>
                  </a:lnTo>
                  <a:lnTo>
                    <a:pt x="602767" y="105803"/>
                  </a:lnTo>
                  <a:lnTo>
                    <a:pt x="602983" y="105651"/>
                  </a:lnTo>
                  <a:lnTo>
                    <a:pt x="603364" y="105168"/>
                  </a:lnTo>
                  <a:close/>
                </a:path>
                <a:path w="1109345" h="2144395">
                  <a:moveTo>
                    <a:pt x="608965" y="99263"/>
                  </a:moveTo>
                  <a:lnTo>
                    <a:pt x="606742" y="100850"/>
                  </a:lnTo>
                  <a:lnTo>
                    <a:pt x="604964" y="102933"/>
                  </a:lnTo>
                  <a:lnTo>
                    <a:pt x="603364" y="105168"/>
                  </a:lnTo>
                  <a:lnTo>
                    <a:pt x="605332" y="103289"/>
                  </a:lnTo>
                  <a:lnTo>
                    <a:pt x="607225" y="101333"/>
                  </a:lnTo>
                  <a:lnTo>
                    <a:pt x="608965" y="99263"/>
                  </a:lnTo>
                  <a:close/>
                </a:path>
                <a:path w="1109345" h="2144395">
                  <a:moveTo>
                    <a:pt x="609803" y="98386"/>
                  </a:moveTo>
                  <a:lnTo>
                    <a:pt x="609549" y="98691"/>
                  </a:lnTo>
                  <a:lnTo>
                    <a:pt x="609219" y="98958"/>
                  </a:lnTo>
                  <a:lnTo>
                    <a:pt x="608965" y="99263"/>
                  </a:lnTo>
                  <a:lnTo>
                    <a:pt x="609193" y="99110"/>
                  </a:lnTo>
                  <a:lnTo>
                    <a:pt x="609346" y="98882"/>
                  </a:lnTo>
                  <a:lnTo>
                    <a:pt x="609587" y="98729"/>
                  </a:lnTo>
                  <a:lnTo>
                    <a:pt x="609803" y="98386"/>
                  </a:lnTo>
                  <a:close/>
                </a:path>
                <a:path w="1109345" h="2144395">
                  <a:moveTo>
                    <a:pt x="614133" y="898359"/>
                  </a:moveTo>
                  <a:lnTo>
                    <a:pt x="613778" y="898182"/>
                  </a:lnTo>
                  <a:lnTo>
                    <a:pt x="613117" y="898271"/>
                  </a:lnTo>
                  <a:lnTo>
                    <a:pt x="612775" y="898309"/>
                  </a:lnTo>
                  <a:lnTo>
                    <a:pt x="612406" y="898474"/>
                  </a:lnTo>
                  <a:lnTo>
                    <a:pt x="611873" y="898677"/>
                  </a:lnTo>
                  <a:lnTo>
                    <a:pt x="611708" y="898804"/>
                  </a:lnTo>
                  <a:lnTo>
                    <a:pt x="611251" y="899198"/>
                  </a:lnTo>
                  <a:lnTo>
                    <a:pt x="611644" y="899287"/>
                  </a:lnTo>
                  <a:lnTo>
                    <a:pt x="613689" y="898702"/>
                  </a:lnTo>
                  <a:lnTo>
                    <a:pt x="614133" y="898359"/>
                  </a:lnTo>
                  <a:close/>
                </a:path>
                <a:path w="1109345" h="2144395">
                  <a:moveTo>
                    <a:pt x="622173" y="224383"/>
                  </a:moveTo>
                  <a:lnTo>
                    <a:pt x="621601" y="224447"/>
                  </a:lnTo>
                  <a:lnTo>
                    <a:pt x="621169" y="224866"/>
                  </a:lnTo>
                  <a:lnTo>
                    <a:pt x="620877" y="225094"/>
                  </a:lnTo>
                  <a:lnTo>
                    <a:pt x="620572" y="225729"/>
                  </a:lnTo>
                  <a:lnTo>
                    <a:pt x="620928" y="225729"/>
                  </a:lnTo>
                  <a:lnTo>
                    <a:pt x="621906" y="224853"/>
                  </a:lnTo>
                  <a:lnTo>
                    <a:pt x="622173" y="224383"/>
                  </a:lnTo>
                  <a:close/>
                </a:path>
                <a:path w="1109345" h="2144395">
                  <a:moveTo>
                    <a:pt x="628230" y="2036902"/>
                  </a:moveTo>
                  <a:lnTo>
                    <a:pt x="627621" y="2037422"/>
                  </a:lnTo>
                  <a:lnTo>
                    <a:pt x="626973" y="2037892"/>
                  </a:lnTo>
                  <a:lnTo>
                    <a:pt x="626440" y="2038502"/>
                  </a:lnTo>
                  <a:lnTo>
                    <a:pt x="625919" y="2039099"/>
                  </a:lnTo>
                  <a:lnTo>
                    <a:pt x="625487" y="2039823"/>
                  </a:lnTo>
                  <a:lnTo>
                    <a:pt x="625005" y="2040534"/>
                  </a:lnTo>
                  <a:lnTo>
                    <a:pt x="625602" y="2040001"/>
                  </a:lnTo>
                  <a:lnTo>
                    <a:pt x="626249" y="2039556"/>
                  </a:lnTo>
                  <a:lnTo>
                    <a:pt x="627329" y="2038350"/>
                  </a:lnTo>
                  <a:lnTo>
                    <a:pt x="627722" y="2037600"/>
                  </a:lnTo>
                  <a:lnTo>
                    <a:pt x="628230" y="2036902"/>
                  </a:lnTo>
                  <a:close/>
                </a:path>
                <a:path w="1109345" h="2144395">
                  <a:moveTo>
                    <a:pt x="631698" y="2018207"/>
                  </a:moveTo>
                  <a:lnTo>
                    <a:pt x="631558" y="2018093"/>
                  </a:lnTo>
                  <a:lnTo>
                    <a:pt x="631088" y="2018042"/>
                  </a:lnTo>
                  <a:lnTo>
                    <a:pt x="630669" y="2018652"/>
                  </a:lnTo>
                  <a:lnTo>
                    <a:pt x="630072" y="2019414"/>
                  </a:lnTo>
                  <a:lnTo>
                    <a:pt x="629780" y="2020303"/>
                  </a:lnTo>
                  <a:lnTo>
                    <a:pt x="630326" y="2019935"/>
                  </a:lnTo>
                  <a:lnTo>
                    <a:pt x="631329" y="2018817"/>
                  </a:lnTo>
                  <a:lnTo>
                    <a:pt x="631698" y="2018207"/>
                  </a:lnTo>
                  <a:close/>
                </a:path>
                <a:path w="1109345" h="2144395">
                  <a:moveTo>
                    <a:pt x="632117" y="2050415"/>
                  </a:moveTo>
                  <a:lnTo>
                    <a:pt x="630656" y="2052218"/>
                  </a:lnTo>
                  <a:lnTo>
                    <a:pt x="630897" y="2052104"/>
                  </a:lnTo>
                  <a:lnTo>
                    <a:pt x="631024" y="2052091"/>
                  </a:lnTo>
                  <a:lnTo>
                    <a:pt x="631291" y="2051761"/>
                  </a:lnTo>
                  <a:lnTo>
                    <a:pt x="631647" y="2051380"/>
                  </a:lnTo>
                  <a:lnTo>
                    <a:pt x="631748" y="2051189"/>
                  </a:lnTo>
                  <a:lnTo>
                    <a:pt x="632117" y="2050415"/>
                  </a:lnTo>
                  <a:close/>
                </a:path>
                <a:path w="1109345" h="2144395">
                  <a:moveTo>
                    <a:pt x="635381" y="132892"/>
                  </a:moveTo>
                  <a:lnTo>
                    <a:pt x="634568" y="133438"/>
                  </a:lnTo>
                  <a:lnTo>
                    <a:pt x="634365" y="133565"/>
                  </a:lnTo>
                  <a:lnTo>
                    <a:pt x="633933" y="134010"/>
                  </a:lnTo>
                  <a:lnTo>
                    <a:pt x="633590" y="134416"/>
                  </a:lnTo>
                  <a:lnTo>
                    <a:pt x="633615" y="134581"/>
                  </a:lnTo>
                  <a:lnTo>
                    <a:pt x="633590" y="134721"/>
                  </a:lnTo>
                  <a:lnTo>
                    <a:pt x="633857" y="134531"/>
                  </a:lnTo>
                  <a:lnTo>
                    <a:pt x="634174" y="134353"/>
                  </a:lnTo>
                  <a:lnTo>
                    <a:pt x="635292" y="133197"/>
                  </a:lnTo>
                  <a:lnTo>
                    <a:pt x="635381" y="132892"/>
                  </a:lnTo>
                  <a:close/>
                </a:path>
                <a:path w="1109345" h="2144395">
                  <a:moveTo>
                    <a:pt x="641616" y="70904"/>
                  </a:moveTo>
                  <a:lnTo>
                    <a:pt x="641337" y="70980"/>
                  </a:lnTo>
                  <a:lnTo>
                    <a:pt x="640422" y="71564"/>
                  </a:lnTo>
                  <a:lnTo>
                    <a:pt x="640334" y="71793"/>
                  </a:lnTo>
                  <a:lnTo>
                    <a:pt x="640143" y="72123"/>
                  </a:lnTo>
                  <a:lnTo>
                    <a:pt x="640511" y="72288"/>
                  </a:lnTo>
                  <a:lnTo>
                    <a:pt x="641032" y="71856"/>
                  </a:lnTo>
                  <a:lnTo>
                    <a:pt x="641502" y="71056"/>
                  </a:lnTo>
                  <a:lnTo>
                    <a:pt x="641616" y="70904"/>
                  </a:lnTo>
                  <a:close/>
                </a:path>
                <a:path w="1109345" h="2144395">
                  <a:moveTo>
                    <a:pt x="645858" y="2060600"/>
                  </a:moveTo>
                  <a:lnTo>
                    <a:pt x="645363" y="2061121"/>
                  </a:lnTo>
                  <a:lnTo>
                    <a:pt x="645553" y="2061044"/>
                  </a:lnTo>
                  <a:lnTo>
                    <a:pt x="645655" y="2060892"/>
                  </a:lnTo>
                  <a:lnTo>
                    <a:pt x="645756" y="2060740"/>
                  </a:lnTo>
                  <a:lnTo>
                    <a:pt x="645858" y="2060600"/>
                  </a:lnTo>
                  <a:close/>
                </a:path>
                <a:path w="1109345" h="2144395">
                  <a:moveTo>
                    <a:pt x="649071" y="2056790"/>
                  </a:moveTo>
                  <a:lnTo>
                    <a:pt x="648411" y="2057158"/>
                  </a:lnTo>
                  <a:lnTo>
                    <a:pt x="648208" y="2057285"/>
                  </a:lnTo>
                  <a:lnTo>
                    <a:pt x="647700" y="2057806"/>
                  </a:lnTo>
                  <a:lnTo>
                    <a:pt x="645845" y="2060600"/>
                  </a:lnTo>
                  <a:lnTo>
                    <a:pt x="648093" y="2058212"/>
                  </a:lnTo>
                  <a:lnTo>
                    <a:pt x="648957" y="2057222"/>
                  </a:lnTo>
                  <a:lnTo>
                    <a:pt x="649071" y="2056790"/>
                  </a:lnTo>
                  <a:close/>
                </a:path>
                <a:path w="1109345" h="2144395">
                  <a:moveTo>
                    <a:pt x="650519" y="42100"/>
                  </a:moveTo>
                  <a:lnTo>
                    <a:pt x="650379" y="41960"/>
                  </a:lnTo>
                  <a:lnTo>
                    <a:pt x="650303" y="41719"/>
                  </a:lnTo>
                  <a:lnTo>
                    <a:pt x="649973" y="41833"/>
                  </a:lnTo>
                  <a:lnTo>
                    <a:pt x="649643" y="41897"/>
                  </a:lnTo>
                  <a:lnTo>
                    <a:pt x="648995" y="42291"/>
                  </a:lnTo>
                  <a:lnTo>
                    <a:pt x="648449" y="42786"/>
                  </a:lnTo>
                  <a:lnTo>
                    <a:pt x="648106" y="43091"/>
                  </a:lnTo>
                  <a:lnTo>
                    <a:pt x="647712" y="43802"/>
                  </a:lnTo>
                  <a:lnTo>
                    <a:pt x="647357" y="44348"/>
                  </a:lnTo>
                  <a:lnTo>
                    <a:pt x="647865" y="44081"/>
                  </a:lnTo>
                  <a:lnTo>
                    <a:pt x="648309" y="43954"/>
                  </a:lnTo>
                  <a:lnTo>
                    <a:pt x="648893" y="43535"/>
                  </a:lnTo>
                  <a:lnTo>
                    <a:pt x="649376" y="43205"/>
                  </a:lnTo>
                  <a:lnTo>
                    <a:pt x="649960" y="42621"/>
                  </a:lnTo>
                  <a:lnTo>
                    <a:pt x="650519" y="42100"/>
                  </a:lnTo>
                  <a:close/>
                </a:path>
                <a:path w="1109345" h="2144395">
                  <a:moveTo>
                    <a:pt x="650862" y="41795"/>
                  </a:moveTo>
                  <a:lnTo>
                    <a:pt x="650633" y="41998"/>
                  </a:lnTo>
                  <a:lnTo>
                    <a:pt x="650544" y="42125"/>
                  </a:lnTo>
                  <a:lnTo>
                    <a:pt x="650862" y="41795"/>
                  </a:lnTo>
                  <a:close/>
                </a:path>
                <a:path w="1109345" h="2144395">
                  <a:moveTo>
                    <a:pt x="652132" y="172529"/>
                  </a:moveTo>
                  <a:lnTo>
                    <a:pt x="652119" y="172300"/>
                  </a:lnTo>
                  <a:lnTo>
                    <a:pt x="651979" y="172377"/>
                  </a:lnTo>
                  <a:lnTo>
                    <a:pt x="651637" y="172542"/>
                  </a:lnTo>
                  <a:lnTo>
                    <a:pt x="651154" y="172935"/>
                  </a:lnTo>
                  <a:lnTo>
                    <a:pt x="650684" y="173240"/>
                  </a:lnTo>
                  <a:lnTo>
                    <a:pt x="650697" y="173545"/>
                  </a:lnTo>
                  <a:lnTo>
                    <a:pt x="650506" y="174053"/>
                  </a:lnTo>
                  <a:lnTo>
                    <a:pt x="650760" y="174040"/>
                  </a:lnTo>
                  <a:lnTo>
                    <a:pt x="651217" y="174002"/>
                  </a:lnTo>
                  <a:lnTo>
                    <a:pt x="651776" y="173405"/>
                  </a:lnTo>
                  <a:lnTo>
                    <a:pt x="652132" y="172529"/>
                  </a:lnTo>
                  <a:close/>
                </a:path>
                <a:path w="1109345" h="2144395">
                  <a:moveTo>
                    <a:pt x="659218" y="215938"/>
                  </a:moveTo>
                  <a:lnTo>
                    <a:pt x="658914" y="216141"/>
                  </a:lnTo>
                  <a:lnTo>
                    <a:pt x="659091" y="216077"/>
                  </a:lnTo>
                  <a:lnTo>
                    <a:pt x="659218" y="215938"/>
                  </a:lnTo>
                  <a:close/>
                </a:path>
                <a:path w="1109345" h="2144395">
                  <a:moveTo>
                    <a:pt x="660133" y="216306"/>
                  </a:moveTo>
                  <a:lnTo>
                    <a:pt x="659523" y="216268"/>
                  </a:lnTo>
                  <a:lnTo>
                    <a:pt x="658990" y="216166"/>
                  </a:lnTo>
                  <a:lnTo>
                    <a:pt x="657555" y="217500"/>
                  </a:lnTo>
                  <a:lnTo>
                    <a:pt x="656475" y="218719"/>
                  </a:lnTo>
                  <a:lnTo>
                    <a:pt x="656958" y="219354"/>
                  </a:lnTo>
                  <a:lnTo>
                    <a:pt x="658037" y="218681"/>
                  </a:lnTo>
                  <a:lnTo>
                    <a:pt x="658368" y="218313"/>
                  </a:lnTo>
                  <a:lnTo>
                    <a:pt x="660133" y="216306"/>
                  </a:lnTo>
                  <a:close/>
                </a:path>
                <a:path w="1109345" h="2144395">
                  <a:moveTo>
                    <a:pt x="672299" y="107340"/>
                  </a:moveTo>
                  <a:lnTo>
                    <a:pt x="671880" y="107797"/>
                  </a:lnTo>
                  <a:lnTo>
                    <a:pt x="672211" y="107607"/>
                  </a:lnTo>
                  <a:lnTo>
                    <a:pt x="672287" y="107429"/>
                  </a:lnTo>
                  <a:close/>
                </a:path>
                <a:path w="1109345" h="2144395">
                  <a:moveTo>
                    <a:pt x="675932" y="102908"/>
                  </a:moveTo>
                  <a:lnTo>
                    <a:pt x="675132" y="103225"/>
                  </a:lnTo>
                  <a:lnTo>
                    <a:pt x="674281" y="104101"/>
                  </a:lnTo>
                  <a:lnTo>
                    <a:pt x="672960" y="105460"/>
                  </a:lnTo>
                  <a:lnTo>
                    <a:pt x="672541" y="106476"/>
                  </a:lnTo>
                  <a:lnTo>
                    <a:pt x="672312" y="107340"/>
                  </a:lnTo>
                  <a:lnTo>
                    <a:pt x="675817" y="103606"/>
                  </a:lnTo>
                  <a:lnTo>
                    <a:pt x="675932" y="102908"/>
                  </a:lnTo>
                  <a:close/>
                </a:path>
                <a:path w="1109345" h="2144395">
                  <a:moveTo>
                    <a:pt x="676021" y="103403"/>
                  </a:moveTo>
                  <a:lnTo>
                    <a:pt x="675817" y="103606"/>
                  </a:lnTo>
                  <a:lnTo>
                    <a:pt x="676021" y="103403"/>
                  </a:lnTo>
                  <a:close/>
                </a:path>
                <a:path w="1109345" h="2144395">
                  <a:moveTo>
                    <a:pt x="692404" y="141376"/>
                  </a:moveTo>
                  <a:lnTo>
                    <a:pt x="692061" y="141465"/>
                  </a:lnTo>
                  <a:lnTo>
                    <a:pt x="691591" y="141706"/>
                  </a:lnTo>
                  <a:lnTo>
                    <a:pt x="691184" y="141884"/>
                  </a:lnTo>
                  <a:lnTo>
                    <a:pt x="690600" y="142773"/>
                  </a:lnTo>
                  <a:lnTo>
                    <a:pt x="691883" y="142176"/>
                  </a:lnTo>
                  <a:lnTo>
                    <a:pt x="692404" y="141376"/>
                  </a:lnTo>
                  <a:close/>
                </a:path>
                <a:path w="1109345" h="2144395">
                  <a:moveTo>
                    <a:pt x="700811" y="4356"/>
                  </a:moveTo>
                  <a:lnTo>
                    <a:pt x="700138" y="4737"/>
                  </a:lnTo>
                  <a:lnTo>
                    <a:pt x="699909" y="5041"/>
                  </a:lnTo>
                  <a:lnTo>
                    <a:pt x="698931" y="6438"/>
                  </a:lnTo>
                  <a:lnTo>
                    <a:pt x="700519" y="5511"/>
                  </a:lnTo>
                  <a:lnTo>
                    <a:pt x="700659" y="5041"/>
                  </a:lnTo>
                  <a:lnTo>
                    <a:pt x="700773" y="4737"/>
                  </a:lnTo>
                  <a:lnTo>
                    <a:pt x="700811" y="4356"/>
                  </a:lnTo>
                  <a:close/>
                </a:path>
                <a:path w="1109345" h="2144395">
                  <a:moveTo>
                    <a:pt x="722210" y="1384985"/>
                  </a:moveTo>
                  <a:lnTo>
                    <a:pt x="721334" y="1385671"/>
                  </a:lnTo>
                  <a:lnTo>
                    <a:pt x="720585" y="1386751"/>
                  </a:lnTo>
                  <a:lnTo>
                    <a:pt x="721245" y="1386408"/>
                  </a:lnTo>
                  <a:lnTo>
                    <a:pt x="721779" y="1385824"/>
                  </a:lnTo>
                  <a:lnTo>
                    <a:pt x="722210" y="1384985"/>
                  </a:lnTo>
                  <a:close/>
                </a:path>
                <a:path w="1109345" h="2144395">
                  <a:moveTo>
                    <a:pt x="737946" y="25628"/>
                  </a:moveTo>
                  <a:lnTo>
                    <a:pt x="737819" y="25336"/>
                  </a:lnTo>
                  <a:lnTo>
                    <a:pt x="736955" y="26085"/>
                  </a:lnTo>
                  <a:lnTo>
                    <a:pt x="736650" y="26301"/>
                  </a:lnTo>
                  <a:lnTo>
                    <a:pt x="736536" y="27279"/>
                  </a:lnTo>
                  <a:lnTo>
                    <a:pt x="737374" y="26758"/>
                  </a:lnTo>
                  <a:lnTo>
                    <a:pt x="737552" y="26301"/>
                  </a:lnTo>
                  <a:lnTo>
                    <a:pt x="737946" y="25628"/>
                  </a:lnTo>
                  <a:close/>
                </a:path>
                <a:path w="1109345" h="2144395">
                  <a:moveTo>
                    <a:pt x="748576" y="4368"/>
                  </a:moveTo>
                  <a:lnTo>
                    <a:pt x="748106" y="4597"/>
                  </a:lnTo>
                  <a:lnTo>
                    <a:pt x="747687" y="4699"/>
                  </a:lnTo>
                  <a:lnTo>
                    <a:pt x="746315" y="5740"/>
                  </a:lnTo>
                  <a:lnTo>
                    <a:pt x="745896" y="6388"/>
                  </a:lnTo>
                  <a:lnTo>
                    <a:pt x="746188" y="6680"/>
                  </a:lnTo>
                  <a:lnTo>
                    <a:pt x="746582" y="6502"/>
                  </a:lnTo>
                  <a:lnTo>
                    <a:pt x="746772" y="6311"/>
                  </a:lnTo>
                  <a:lnTo>
                    <a:pt x="748576" y="4368"/>
                  </a:lnTo>
                  <a:close/>
                </a:path>
                <a:path w="1109345" h="2144395">
                  <a:moveTo>
                    <a:pt x="748677" y="558"/>
                  </a:moveTo>
                  <a:lnTo>
                    <a:pt x="748665" y="127"/>
                  </a:lnTo>
                  <a:lnTo>
                    <a:pt x="748665" y="0"/>
                  </a:lnTo>
                  <a:lnTo>
                    <a:pt x="748296" y="228"/>
                  </a:lnTo>
                  <a:lnTo>
                    <a:pt x="748093" y="292"/>
                  </a:lnTo>
                  <a:lnTo>
                    <a:pt x="747229" y="1028"/>
                  </a:lnTo>
                  <a:lnTo>
                    <a:pt x="746645" y="1701"/>
                  </a:lnTo>
                  <a:lnTo>
                    <a:pt x="746594" y="2247"/>
                  </a:lnTo>
                  <a:lnTo>
                    <a:pt x="746988" y="2070"/>
                  </a:lnTo>
                  <a:lnTo>
                    <a:pt x="748144" y="1231"/>
                  </a:lnTo>
                  <a:lnTo>
                    <a:pt x="748677" y="558"/>
                  </a:lnTo>
                  <a:close/>
                </a:path>
                <a:path w="1109345" h="2144395">
                  <a:moveTo>
                    <a:pt x="759510" y="1765681"/>
                  </a:moveTo>
                  <a:lnTo>
                    <a:pt x="759345" y="1765744"/>
                  </a:lnTo>
                  <a:lnTo>
                    <a:pt x="759142" y="1765795"/>
                  </a:lnTo>
                  <a:lnTo>
                    <a:pt x="757504" y="1767840"/>
                  </a:lnTo>
                  <a:lnTo>
                    <a:pt x="757656" y="1767776"/>
                  </a:lnTo>
                  <a:lnTo>
                    <a:pt x="757885" y="1767751"/>
                  </a:lnTo>
                  <a:lnTo>
                    <a:pt x="759510" y="1765681"/>
                  </a:lnTo>
                  <a:close/>
                </a:path>
                <a:path w="1109345" h="2144395">
                  <a:moveTo>
                    <a:pt x="760361" y="60655"/>
                  </a:moveTo>
                  <a:lnTo>
                    <a:pt x="760082" y="60490"/>
                  </a:lnTo>
                  <a:lnTo>
                    <a:pt x="759574" y="60794"/>
                  </a:lnTo>
                  <a:lnTo>
                    <a:pt x="759294" y="60985"/>
                  </a:lnTo>
                  <a:lnTo>
                    <a:pt x="758355" y="61874"/>
                  </a:lnTo>
                  <a:lnTo>
                    <a:pt x="757961" y="62420"/>
                  </a:lnTo>
                  <a:lnTo>
                    <a:pt x="758240" y="62471"/>
                  </a:lnTo>
                  <a:lnTo>
                    <a:pt x="758380" y="62471"/>
                  </a:lnTo>
                  <a:lnTo>
                    <a:pt x="758748" y="62242"/>
                  </a:lnTo>
                  <a:lnTo>
                    <a:pt x="759079" y="61963"/>
                  </a:lnTo>
                  <a:lnTo>
                    <a:pt x="759942" y="61226"/>
                  </a:lnTo>
                  <a:lnTo>
                    <a:pt x="760361" y="60655"/>
                  </a:lnTo>
                  <a:close/>
                </a:path>
                <a:path w="1109345" h="2144395">
                  <a:moveTo>
                    <a:pt x="762444" y="101307"/>
                  </a:moveTo>
                  <a:lnTo>
                    <a:pt x="762292" y="101460"/>
                  </a:lnTo>
                  <a:lnTo>
                    <a:pt x="762190" y="101600"/>
                  </a:lnTo>
                  <a:lnTo>
                    <a:pt x="762038" y="101765"/>
                  </a:lnTo>
                  <a:lnTo>
                    <a:pt x="762304" y="101600"/>
                  </a:lnTo>
                  <a:lnTo>
                    <a:pt x="762419" y="101384"/>
                  </a:lnTo>
                  <a:close/>
                </a:path>
                <a:path w="1109345" h="2144395">
                  <a:moveTo>
                    <a:pt x="766216" y="96100"/>
                  </a:moveTo>
                  <a:lnTo>
                    <a:pt x="764819" y="97891"/>
                  </a:lnTo>
                  <a:lnTo>
                    <a:pt x="762698" y="99974"/>
                  </a:lnTo>
                  <a:lnTo>
                    <a:pt x="762444" y="101307"/>
                  </a:lnTo>
                  <a:lnTo>
                    <a:pt x="764400" y="99301"/>
                  </a:lnTo>
                  <a:lnTo>
                    <a:pt x="765886" y="97485"/>
                  </a:lnTo>
                  <a:lnTo>
                    <a:pt x="766216" y="96100"/>
                  </a:lnTo>
                  <a:close/>
                </a:path>
                <a:path w="1109345" h="2144395">
                  <a:moveTo>
                    <a:pt x="766711" y="95478"/>
                  </a:moveTo>
                  <a:lnTo>
                    <a:pt x="766394" y="95758"/>
                  </a:lnTo>
                  <a:lnTo>
                    <a:pt x="766254" y="95999"/>
                  </a:lnTo>
                  <a:lnTo>
                    <a:pt x="766394" y="95872"/>
                  </a:lnTo>
                  <a:lnTo>
                    <a:pt x="766597" y="95656"/>
                  </a:lnTo>
                  <a:lnTo>
                    <a:pt x="766711" y="95478"/>
                  </a:lnTo>
                  <a:close/>
                </a:path>
                <a:path w="1109345" h="2144395">
                  <a:moveTo>
                    <a:pt x="766737" y="95453"/>
                  </a:moveTo>
                  <a:close/>
                </a:path>
                <a:path w="1109345" h="2144395">
                  <a:moveTo>
                    <a:pt x="798639" y="108788"/>
                  </a:moveTo>
                  <a:lnTo>
                    <a:pt x="798245" y="108966"/>
                  </a:lnTo>
                  <a:lnTo>
                    <a:pt x="797344" y="109829"/>
                  </a:lnTo>
                  <a:lnTo>
                    <a:pt x="796518" y="110845"/>
                  </a:lnTo>
                  <a:lnTo>
                    <a:pt x="796899" y="110667"/>
                  </a:lnTo>
                  <a:lnTo>
                    <a:pt x="797293" y="110477"/>
                  </a:lnTo>
                  <a:lnTo>
                    <a:pt x="797725" y="110274"/>
                  </a:lnTo>
                  <a:lnTo>
                    <a:pt x="798360" y="109575"/>
                  </a:lnTo>
                  <a:lnTo>
                    <a:pt x="798423" y="109423"/>
                  </a:lnTo>
                  <a:lnTo>
                    <a:pt x="798639" y="108788"/>
                  </a:lnTo>
                  <a:close/>
                </a:path>
                <a:path w="1109345" h="2144395">
                  <a:moveTo>
                    <a:pt x="805980" y="110566"/>
                  </a:moveTo>
                  <a:lnTo>
                    <a:pt x="805700" y="110477"/>
                  </a:lnTo>
                  <a:lnTo>
                    <a:pt x="805205" y="110350"/>
                  </a:lnTo>
                  <a:lnTo>
                    <a:pt x="804164" y="111290"/>
                  </a:lnTo>
                  <a:lnTo>
                    <a:pt x="803351" y="112458"/>
                  </a:lnTo>
                  <a:lnTo>
                    <a:pt x="803135" y="112750"/>
                  </a:lnTo>
                  <a:lnTo>
                    <a:pt x="803376" y="113055"/>
                  </a:lnTo>
                  <a:lnTo>
                    <a:pt x="803694" y="112903"/>
                  </a:lnTo>
                  <a:lnTo>
                    <a:pt x="804367" y="112534"/>
                  </a:lnTo>
                  <a:lnTo>
                    <a:pt x="805192" y="111925"/>
                  </a:lnTo>
                  <a:lnTo>
                    <a:pt x="805980" y="111379"/>
                  </a:lnTo>
                  <a:lnTo>
                    <a:pt x="805942" y="111023"/>
                  </a:lnTo>
                  <a:lnTo>
                    <a:pt x="805980" y="110566"/>
                  </a:lnTo>
                  <a:close/>
                </a:path>
                <a:path w="1109345" h="2144395">
                  <a:moveTo>
                    <a:pt x="806272" y="111188"/>
                  </a:moveTo>
                  <a:lnTo>
                    <a:pt x="805992" y="111379"/>
                  </a:lnTo>
                  <a:lnTo>
                    <a:pt x="806043" y="111556"/>
                  </a:lnTo>
                  <a:lnTo>
                    <a:pt x="806272" y="111188"/>
                  </a:lnTo>
                  <a:close/>
                </a:path>
                <a:path w="1109345" h="2144395">
                  <a:moveTo>
                    <a:pt x="816457" y="97396"/>
                  </a:moveTo>
                  <a:lnTo>
                    <a:pt x="816343" y="97523"/>
                  </a:lnTo>
                  <a:lnTo>
                    <a:pt x="816457" y="97396"/>
                  </a:lnTo>
                  <a:close/>
                </a:path>
                <a:path w="1109345" h="2144395">
                  <a:moveTo>
                    <a:pt x="816660" y="96189"/>
                  </a:moveTo>
                  <a:lnTo>
                    <a:pt x="816381" y="96037"/>
                  </a:lnTo>
                  <a:lnTo>
                    <a:pt x="816051" y="95834"/>
                  </a:lnTo>
                  <a:lnTo>
                    <a:pt x="814997" y="96481"/>
                  </a:lnTo>
                  <a:lnTo>
                    <a:pt x="813981" y="97904"/>
                  </a:lnTo>
                  <a:lnTo>
                    <a:pt x="813714" y="98285"/>
                  </a:lnTo>
                  <a:lnTo>
                    <a:pt x="813828" y="98729"/>
                  </a:lnTo>
                  <a:lnTo>
                    <a:pt x="814146" y="98615"/>
                  </a:lnTo>
                  <a:lnTo>
                    <a:pt x="814743" y="98412"/>
                  </a:lnTo>
                  <a:lnTo>
                    <a:pt x="815581" y="97891"/>
                  </a:lnTo>
                  <a:lnTo>
                    <a:pt x="816356" y="97459"/>
                  </a:lnTo>
                  <a:lnTo>
                    <a:pt x="816406" y="96939"/>
                  </a:lnTo>
                  <a:lnTo>
                    <a:pt x="816660" y="96189"/>
                  </a:lnTo>
                  <a:close/>
                </a:path>
                <a:path w="1109345" h="2144395">
                  <a:moveTo>
                    <a:pt x="853871" y="1545983"/>
                  </a:moveTo>
                  <a:lnTo>
                    <a:pt x="853414" y="1546085"/>
                  </a:lnTo>
                  <a:lnTo>
                    <a:pt x="852855" y="1546720"/>
                  </a:lnTo>
                  <a:lnTo>
                    <a:pt x="852157" y="1547406"/>
                  </a:lnTo>
                  <a:lnTo>
                    <a:pt x="851814" y="1547952"/>
                  </a:lnTo>
                  <a:lnTo>
                    <a:pt x="851331" y="1548714"/>
                  </a:lnTo>
                  <a:lnTo>
                    <a:pt x="851725" y="1548638"/>
                  </a:lnTo>
                  <a:lnTo>
                    <a:pt x="852982" y="1547317"/>
                  </a:lnTo>
                  <a:lnTo>
                    <a:pt x="853440" y="1546580"/>
                  </a:lnTo>
                  <a:lnTo>
                    <a:pt x="853871" y="1545983"/>
                  </a:lnTo>
                  <a:close/>
                </a:path>
                <a:path w="1109345" h="2144395">
                  <a:moveTo>
                    <a:pt x="867943" y="1578571"/>
                  </a:moveTo>
                  <a:lnTo>
                    <a:pt x="867791" y="1578483"/>
                  </a:lnTo>
                  <a:lnTo>
                    <a:pt x="867613" y="1578813"/>
                  </a:lnTo>
                  <a:lnTo>
                    <a:pt x="867829" y="1578660"/>
                  </a:lnTo>
                  <a:close/>
                </a:path>
                <a:path w="1109345" h="2144395">
                  <a:moveTo>
                    <a:pt x="869924" y="1577784"/>
                  </a:moveTo>
                  <a:lnTo>
                    <a:pt x="869772" y="1577644"/>
                  </a:lnTo>
                  <a:lnTo>
                    <a:pt x="869746" y="1577314"/>
                  </a:lnTo>
                  <a:lnTo>
                    <a:pt x="869403" y="1577454"/>
                  </a:lnTo>
                  <a:lnTo>
                    <a:pt x="869035" y="1577657"/>
                  </a:lnTo>
                  <a:lnTo>
                    <a:pt x="868451" y="1578152"/>
                  </a:lnTo>
                  <a:lnTo>
                    <a:pt x="867943" y="1578571"/>
                  </a:lnTo>
                  <a:lnTo>
                    <a:pt x="868045" y="1578724"/>
                  </a:lnTo>
                  <a:lnTo>
                    <a:pt x="868121" y="1578940"/>
                  </a:lnTo>
                  <a:lnTo>
                    <a:pt x="868413" y="1578851"/>
                  </a:lnTo>
                  <a:lnTo>
                    <a:pt x="868705" y="1578787"/>
                  </a:lnTo>
                  <a:lnTo>
                    <a:pt x="869391" y="1578165"/>
                  </a:lnTo>
                  <a:lnTo>
                    <a:pt x="869924" y="1577784"/>
                  </a:lnTo>
                  <a:close/>
                </a:path>
                <a:path w="1109345" h="2144395">
                  <a:moveTo>
                    <a:pt x="885024" y="181381"/>
                  </a:moveTo>
                  <a:lnTo>
                    <a:pt x="884885" y="181254"/>
                  </a:lnTo>
                  <a:lnTo>
                    <a:pt x="884758" y="181102"/>
                  </a:lnTo>
                  <a:lnTo>
                    <a:pt x="884047" y="181343"/>
                  </a:lnTo>
                  <a:lnTo>
                    <a:pt x="882561" y="182880"/>
                  </a:lnTo>
                  <a:lnTo>
                    <a:pt x="882878" y="183083"/>
                  </a:lnTo>
                  <a:lnTo>
                    <a:pt x="883031" y="183362"/>
                  </a:lnTo>
                  <a:lnTo>
                    <a:pt x="884478" y="182499"/>
                  </a:lnTo>
                  <a:lnTo>
                    <a:pt x="884643" y="182041"/>
                  </a:lnTo>
                  <a:lnTo>
                    <a:pt x="885024" y="181381"/>
                  </a:lnTo>
                  <a:close/>
                </a:path>
                <a:path w="1109345" h="2144395">
                  <a:moveTo>
                    <a:pt x="885748" y="175069"/>
                  </a:moveTo>
                  <a:lnTo>
                    <a:pt x="885278" y="175171"/>
                  </a:lnTo>
                  <a:lnTo>
                    <a:pt x="884656" y="175704"/>
                  </a:lnTo>
                  <a:lnTo>
                    <a:pt x="883894" y="176212"/>
                  </a:lnTo>
                  <a:lnTo>
                    <a:pt x="882802" y="177520"/>
                  </a:lnTo>
                  <a:lnTo>
                    <a:pt x="882980" y="177736"/>
                  </a:lnTo>
                  <a:lnTo>
                    <a:pt x="883716" y="177253"/>
                  </a:lnTo>
                  <a:lnTo>
                    <a:pt x="883970" y="177088"/>
                  </a:lnTo>
                  <a:lnTo>
                    <a:pt x="884377" y="176707"/>
                  </a:lnTo>
                  <a:lnTo>
                    <a:pt x="884682" y="176403"/>
                  </a:lnTo>
                  <a:lnTo>
                    <a:pt x="885571" y="175475"/>
                  </a:lnTo>
                  <a:lnTo>
                    <a:pt x="885748" y="175069"/>
                  </a:lnTo>
                  <a:close/>
                </a:path>
                <a:path w="1109345" h="2144395">
                  <a:moveTo>
                    <a:pt x="952373" y="1604352"/>
                  </a:moveTo>
                  <a:lnTo>
                    <a:pt x="950836" y="1605800"/>
                  </a:lnTo>
                  <a:lnTo>
                    <a:pt x="950201" y="1606740"/>
                  </a:lnTo>
                  <a:lnTo>
                    <a:pt x="951776" y="1605254"/>
                  </a:lnTo>
                  <a:lnTo>
                    <a:pt x="952004" y="1605038"/>
                  </a:lnTo>
                  <a:lnTo>
                    <a:pt x="952182" y="1604670"/>
                  </a:lnTo>
                  <a:lnTo>
                    <a:pt x="952373" y="1604352"/>
                  </a:lnTo>
                  <a:close/>
                </a:path>
                <a:path w="1109345" h="2144395">
                  <a:moveTo>
                    <a:pt x="953985" y="1598053"/>
                  </a:moveTo>
                  <a:lnTo>
                    <a:pt x="953884" y="1598206"/>
                  </a:lnTo>
                  <a:lnTo>
                    <a:pt x="953770" y="1598333"/>
                  </a:lnTo>
                  <a:lnTo>
                    <a:pt x="953668" y="1598485"/>
                  </a:lnTo>
                  <a:lnTo>
                    <a:pt x="953884" y="1598383"/>
                  </a:lnTo>
                  <a:lnTo>
                    <a:pt x="953985" y="1598053"/>
                  </a:lnTo>
                  <a:close/>
                </a:path>
                <a:path w="1109345" h="2144395">
                  <a:moveTo>
                    <a:pt x="956602" y="1594358"/>
                  </a:moveTo>
                  <a:lnTo>
                    <a:pt x="953985" y="1598053"/>
                  </a:lnTo>
                  <a:lnTo>
                    <a:pt x="954684" y="1597101"/>
                  </a:lnTo>
                  <a:lnTo>
                    <a:pt x="955408" y="1596097"/>
                  </a:lnTo>
                  <a:lnTo>
                    <a:pt x="956017" y="1595272"/>
                  </a:lnTo>
                  <a:lnTo>
                    <a:pt x="956602" y="1594358"/>
                  </a:lnTo>
                  <a:close/>
                </a:path>
                <a:path w="1109345" h="2144395">
                  <a:moveTo>
                    <a:pt x="961720" y="841235"/>
                  </a:moveTo>
                  <a:lnTo>
                    <a:pt x="961529" y="841235"/>
                  </a:lnTo>
                  <a:lnTo>
                    <a:pt x="960628" y="841260"/>
                  </a:lnTo>
                  <a:lnTo>
                    <a:pt x="960005" y="841489"/>
                  </a:lnTo>
                  <a:lnTo>
                    <a:pt x="959904" y="841794"/>
                  </a:lnTo>
                  <a:lnTo>
                    <a:pt x="960285" y="841933"/>
                  </a:lnTo>
                  <a:lnTo>
                    <a:pt x="960843" y="841806"/>
                  </a:lnTo>
                  <a:lnTo>
                    <a:pt x="961250" y="841629"/>
                  </a:lnTo>
                  <a:lnTo>
                    <a:pt x="961618" y="841489"/>
                  </a:lnTo>
                  <a:lnTo>
                    <a:pt x="961720" y="841235"/>
                  </a:lnTo>
                  <a:close/>
                </a:path>
                <a:path w="1109345" h="2144395">
                  <a:moveTo>
                    <a:pt x="971715" y="776452"/>
                  </a:moveTo>
                  <a:lnTo>
                    <a:pt x="970407" y="776693"/>
                  </a:lnTo>
                  <a:lnTo>
                    <a:pt x="969568" y="776782"/>
                  </a:lnTo>
                  <a:lnTo>
                    <a:pt x="968857" y="776998"/>
                  </a:lnTo>
                  <a:lnTo>
                    <a:pt x="967587" y="777367"/>
                  </a:lnTo>
                  <a:lnTo>
                    <a:pt x="967562" y="777570"/>
                  </a:lnTo>
                  <a:lnTo>
                    <a:pt x="968743" y="777455"/>
                  </a:lnTo>
                  <a:lnTo>
                    <a:pt x="969086" y="777430"/>
                  </a:lnTo>
                  <a:lnTo>
                    <a:pt x="969632" y="777316"/>
                  </a:lnTo>
                  <a:lnTo>
                    <a:pt x="969987" y="777201"/>
                  </a:lnTo>
                  <a:lnTo>
                    <a:pt x="971715" y="776452"/>
                  </a:lnTo>
                  <a:close/>
                </a:path>
                <a:path w="1109345" h="2144395">
                  <a:moveTo>
                    <a:pt x="995362" y="914425"/>
                  </a:moveTo>
                  <a:lnTo>
                    <a:pt x="995222" y="914400"/>
                  </a:lnTo>
                  <a:lnTo>
                    <a:pt x="995070" y="914463"/>
                  </a:lnTo>
                  <a:lnTo>
                    <a:pt x="995349" y="914488"/>
                  </a:lnTo>
                  <a:close/>
                </a:path>
                <a:path w="1109345" h="2144395">
                  <a:moveTo>
                    <a:pt x="997813" y="912939"/>
                  </a:moveTo>
                  <a:lnTo>
                    <a:pt x="996073" y="913104"/>
                  </a:lnTo>
                  <a:lnTo>
                    <a:pt x="995680" y="913396"/>
                  </a:lnTo>
                  <a:lnTo>
                    <a:pt x="995222" y="913739"/>
                  </a:lnTo>
                  <a:lnTo>
                    <a:pt x="995349" y="914031"/>
                  </a:lnTo>
                  <a:lnTo>
                    <a:pt x="995349" y="914336"/>
                  </a:lnTo>
                  <a:lnTo>
                    <a:pt x="996188" y="913955"/>
                  </a:lnTo>
                  <a:lnTo>
                    <a:pt x="997191" y="913549"/>
                  </a:lnTo>
                  <a:lnTo>
                    <a:pt x="997546" y="913218"/>
                  </a:lnTo>
                  <a:lnTo>
                    <a:pt x="997813" y="912939"/>
                  </a:lnTo>
                  <a:close/>
                </a:path>
                <a:path w="1109345" h="2144395">
                  <a:moveTo>
                    <a:pt x="1011085" y="1663979"/>
                  </a:moveTo>
                  <a:lnTo>
                    <a:pt x="1011034" y="1663776"/>
                  </a:lnTo>
                  <a:lnTo>
                    <a:pt x="1010881" y="1663877"/>
                  </a:lnTo>
                  <a:lnTo>
                    <a:pt x="1010234" y="1664335"/>
                  </a:lnTo>
                  <a:lnTo>
                    <a:pt x="1009789" y="1664906"/>
                  </a:lnTo>
                  <a:lnTo>
                    <a:pt x="1009599" y="1665503"/>
                  </a:lnTo>
                  <a:lnTo>
                    <a:pt x="1009675" y="1665820"/>
                  </a:lnTo>
                  <a:lnTo>
                    <a:pt x="1009865" y="1665706"/>
                  </a:lnTo>
                  <a:lnTo>
                    <a:pt x="1010373" y="1665414"/>
                  </a:lnTo>
                  <a:lnTo>
                    <a:pt x="1010831" y="1664804"/>
                  </a:lnTo>
                  <a:lnTo>
                    <a:pt x="1011034" y="1664169"/>
                  </a:lnTo>
                  <a:lnTo>
                    <a:pt x="1011085" y="1663979"/>
                  </a:lnTo>
                  <a:close/>
                </a:path>
                <a:path w="1109345" h="2144395">
                  <a:moveTo>
                    <a:pt x="1109052" y="1444917"/>
                  </a:moveTo>
                  <a:lnTo>
                    <a:pt x="1108608" y="1444980"/>
                  </a:lnTo>
                  <a:lnTo>
                    <a:pt x="1108011" y="1445501"/>
                  </a:lnTo>
                  <a:lnTo>
                    <a:pt x="1107224" y="1446669"/>
                  </a:lnTo>
                  <a:lnTo>
                    <a:pt x="1107173" y="1446961"/>
                  </a:lnTo>
                  <a:lnTo>
                    <a:pt x="1107224" y="1447088"/>
                  </a:lnTo>
                  <a:lnTo>
                    <a:pt x="1107287" y="1447431"/>
                  </a:lnTo>
                  <a:lnTo>
                    <a:pt x="1107833" y="1447165"/>
                  </a:lnTo>
                  <a:lnTo>
                    <a:pt x="1108786" y="1445895"/>
                  </a:lnTo>
                  <a:lnTo>
                    <a:pt x="1108849" y="1445399"/>
                  </a:lnTo>
                  <a:lnTo>
                    <a:pt x="1109052" y="1444917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4" name="object 514"/>
            <p:cNvSpPr/>
            <p:nvPr/>
          </p:nvSpPr>
          <p:spPr>
            <a:xfrm>
              <a:off x="11707203" y="9374168"/>
              <a:ext cx="1103630" cy="1428115"/>
            </a:xfrm>
            <a:custGeom>
              <a:avLst/>
              <a:gdLst/>
              <a:ahLst/>
              <a:cxnLst/>
              <a:rect l="l" t="t" r="r" b="b"/>
              <a:pathLst>
                <a:path w="1103629" h="1428115">
                  <a:moveTo>
                    <a:pt x="1828" y="256959"/>
                  </a:moveTo>
                  <a:lnTo>
                    <a:pt x="1651" y="256921"/>
                  </a:lnTo>
                  <a:lnTo>
                    <a:pt x="711" y="257784"/>
                  </a:lnTo>
                  <a:lnTo>
                    <a:pt x="482" y="258000"/>
                  </a:lnTo>
                  <a:lnTo>
                    <a:pt x="241" y="258368"/>
                  </a:lnTo>
                  <a:lnTo>
                    <a:pt x="0" y="258673"/>
                  </a:lnTo>
                  <a:lnTo>
                    <a:pt x="165" y="258826"/>
                  </a:lnTo>
                  <a:lnTo>
                    <a:pt x="596" y="258495"/>
                  </a:lnTo>
                  <a:lnTo>
                    <a:pt x="990" y="258102"/>
                  </a:lnTo>
                  <a:lnTo>
                    <a:pt x="1193" y="257835"/>
                  </a:lnTo>
                  <a:lnTo>
                    <a:pt x="1828" y="256959"/>
                  </a:lnTo>
                  <a:close/>
                </a:path>
                <a:path w="1103629" h="1428115">
                  <a:moveTo>
                    <a:pt x="8991" y="447840"/>
                  </a:moveTo>
                  <a:lnTo>
                    <a:pt x="7683" y="448246"/>
                  </a:lnTo>
                  <a:lnTo>
                    <a:pt x="7988" y="448322"/>
                  </a:lnTo>
                  <a:lnTo>
                    <a:pt x="8991" y="447840"/>
                  </a:lnTo>
                  <a:close/>
                </a:path>
                <a:path w="1103629" h="1428115">
                  <a:moveTo>
                    <a:pt x="11366" y="297802"/>
                  </a:moveTo>
                  <a:lnTo>
                    <a:pt x="11277" y="297637"/>
                  </a:lnTo>
                  <a:lnTo>
                    <a:pt x="10883" y="298170"/>
                  </a:lnTo>
                  <a:lnTo>
                    <a:pt x="11366" y="297802"/>
                  </a:lnTo>
                  <a:close/>
                </a:path>
                <a:path w="1103629" h="1428115">
                  <a:moveTo>
                    <a:pt x="17094" y="232067"/>
                  </a:moveTo>
                  <a:lnTo>
                    <a:pt x="16764" y="231965"/>
                  </a:lnTo>
                  <a:lnTo>
                    <a:pt x="16268" y="232054"/>
                  </a:lnTo>
                  <a:lnTo>
                    <a:pt x="15671" y="232537"/>
                  </a:lnTo>
                  <a:lnTo>
                    <a:pt x="14744" y="233807"/>
                  </a:lnTo>
                  <a:lnTo>
                    <a:pt x="14528" y="234188"/>
                  </a:lnTo>
                  <a:lnTo>
                    <a:pt x="14566" y="234683"/>
                  </a:lnTo>
                  <a:lnTo>
                    <a:pt x="15113" y="234353"/>
                  </a:lnTo>
                  <a:lnTo>
                    <a:pt x="15976" y="233464"/>
                  </a:lnTo>
                  <a:lnTo>
                    <a:pt x="16827" y="232575"/>
                  </a:lnTo>
                  <a:lnTo>
                    <a:pt x="17094" y="232067"/>
                  </a:lnTo>
                  <a:close/>
                </a:path>
                <a:path w="1103629" h="1428115">
                  <a:moveTo>
                    <a:pt x="23241" y="197497"/>
                  </a:moveTo>
                  <a:lnTo>
                    <a:pt x="22910" y="197662"/>
                  </a:lnTo>
                  <a:lnTo>
                    <a:pt x="22771" y="197650"/>
                  </a:lnTo>
                  <a:lnTo>
                    <a:pt x="22542" y="197954"/>
                  </a:lnTo>
                  <a:lnTo>
                    <a:pt x="22225" y="198348"/>
                  </a:lnTo>
                  <a:lnTo>
                    <a:pt x="22186" y="198513"/>
                  </a:lnTo>
                  <a:lnTo>
                    <a:pt x="22110" y="198704"/>
                  </a:lnTo>
                  <a:lnTo>
                    <a:pt x="22390" y="198589"/>
                  </a:lnTo>
                  <a:lnTo>
                    <a:pt x="22529" y="198602"/>
                  </a:lnTo>
                  <a:lnTo>
                    <a:pt x="22771" y="198272"/>
                  </a:lnTo>
                  <a:lnTo>
                    <a:pt x="23152" y="197802"/>
                  </a:lnTo>
                  <a:lnTo>
                    <a:pt x="23202" y="197637"/>
                  </a:lnTo>
                  <a:lnTo>
                    <a:pt x="23241" y="197497"/>
                  </a:lnTo>
                  <a:close/>
                </a:path>
                <a:path w="1103629" h="1428115">
                  <a:moveTo>
                    <a:pt x="30251" y="214045"/>
                  </a:moveTo>
                  <a:lnTo>
                    <a:pt x="29933" y="214172"/>
                  </a:lnTo>
                  <a:lnTo>
                    <a:pt x="29108" y="214655"/>
                  </a:lnTo>
                  <a:lnTo>
                    <a:pt x="28409" y="215950"/>
                  </a:lnTo>
                  <a:lnTo>
                    <a:pt x="28778" y="215950"/>
                  </a:lnTo>
                  <a:lnTo>
                    <a:pt x="29260" y="215557"/>
                  </a:lnTo>
                  <a:lnTo>
                    <a:pt x="30086" y="214490"/>
                  </a:lnTo>
                  <a:lnTo>
                    <a:pt x="30251" y="214045"/>
                  </a:lnTo>
                  <a:close/>
                </a:path>
                <a:path w="1103629" h="1428115">
                  <a:moveTo>
                    <a:pt x="65570" y="234607"/>
                  </a:moveTo>
                  <a:lnTo>
                    <a:pt x="65379" y="234556"/>
                  </a:lnTo>
                  <a:lnTo>
                    <a:pt x="64503" y="235280"/>
                  </a:lnTo>
                  <a:lnTo>
                    <a:pt x="64287" y="235458"/>
                  </a:lnTo>
                  <a:lnTo>
                    <a:pt x="63995" y="235851"/>
                  </a:lnTo>
                  <a:lnTo>
                    <a:pt x="63766" y="236131"/>
                  </a:lnTo>
                  <a:lnTo>
                    <a:pt x="65011" y="235369"/>
                  </a:lnTo>
                  <a:lnTo>
                    <a:pt x="65570" y="234607"/>
                  </a:lnTo>
                  <a:close/>
                </a:path>
                <a:path w="1103629" h="1428115">
                  <a:moveTo>
                    <a:pt x="69583" y="343623"/>
                  </a:moveTo>
                  <a:lnTo>
                    <a:pt x="69253" y="343725"/>
                  </a:lnTo>
                  <a:lnTo>
                    <a:pt x="68834" y="343776"/>
                  </a:lnTo>
                  <a:lnTo>
                    <a:pt x="68707" y="343852"/>
                  </a:lnTo>
                  <a:lnTo>
                    <a:pt x="67614" y="344652"/>
                  </a:lnTo>
                  <a:lnTo>
                    <a:pt x="68681" y="344246"/>
                  </a:lnTo>
                  <a:lnTo>
                    <a:pt x="69253" y="343852"/>
                  </a:lnTo>
                  <a:lnTo>
                    <a:pt x="69583" y="343623"/>
                  </a:lnTo>
                  <a:close/>
                </a:path>
                <a:path w="1103629" h="1428115">
                  <a:moveTo>
                    <a:pt x="79184" y="231470"/>
                  </a:moveTo>
                  <a:lnTo>
                    <a:pt x="78663" y="232016"/>
                  </a:lnTo>
                  <a:lnTo>
                    <a:pt x="78613" y="232194"/>
                  </a:lnTo>
                  <a:lnTo>
                    <a:pt x="79184" y="231470"/>
                  </a:lnTo>
                  <a:close/>
                </a:path>
                <a:path w="1103629" h="1428115">
                  <a:moveTo>
                    <a:pt x="81457" y="229323"/>
                  </a:moveTo>
                  <a:close/>
                </a:path>
                <a:path w="1103629" h="1428115">
                  <a:moveTo>
                    <a:pt x="81711" y="228549"/>
                  </a:moveTo>
                  <a:lnTo>
                    <a:pt x="80975" y="229209"/>
                  </a:lnTo>
                  <a:lnTo>
                    <a:pt x="80200" y="230200"/>
                  </a:lnTo>
                  <a:lnTo>
                    <a:pt x="79184" y="231470"/>
                  </a:lnTo>
                  <a:lnTo>
                    <a:pt x="80619" y="229971"/>
                  </a:lnTo>
                  <a:lnTo>
                    <a:pt x="81305" y="229222"/>
                  </a:lnTo>
                  <a:lnTo>
                    <a:pt x="81445" y="229235"/>
                  </a:lnTo>
                  <a:lnTo>
                    <a:pt x="81711" y="228549"/>
                  </a:lnTo>
                  <a:close/>
                </a:path>
                <a:path w="1103629" h="1428115">
                  <a:moveTo>
                    <a:pt x="122339" y="326656"/>
                  </a:moveTo>
                  <a:lnTo>
                    <a:pt x="121881" y="326859"/>
                  </a:lnTo>
                  <a:lnTo>
                    <a:pt x="121716" y="326948"/>
                  </a:lnTo>
                  <a:lnTo>
                    <a:pt x="121323" y="327329"/>
                  </a:lnTo>
                  <a:lnTo>
                    <a:pt x="121031" y="327596"/>
                  </a:lnTo>
                  <a:lnTo>
                    <a:pt x="120573" y="328383"/>
                  </a:lnTo>
                  <a:lnTo>
                    <a:pt x="120815" y="328244"/>
                  </a:lnTo>
                  <a:lnTo>
                    <a:pt x="121094" y="328129"/>
                  </a:lnTo>
                  <a:lnTo>
                    <a:pt x="122123" y="327088"/>
                  </a:lnTo>
                  <a:lnTo>
                    <a:pt x="122339" y="326656"/>
                  </a:lnTo>
                  <a:close/>
                </a:path>
                <a:path w="1103629" h="1428115">
                  <a:moveTo>
                    <a:pt x="161899" y="284581"/>
                  </a:moveTo>
                  <a:lnTo>
                    <a:pt x="161671" y="284619"/>
                  </a:lnTo>
                  <a:lnTo>
                    <a:pt x="161544" y="284619"/>
                  </a:lnTo>
                  <a:lnTo>
                    <a:pt x="161277" y="284861"/>
                  </a:lnTo>
                  <a:lnTo>
                    <a:pt x="161480" y="284759"/>
                  </a:lnTo>
                  <a:lnTo>
                    <a:pt x="161696" y="284670"/>
                  </a:lnTo>
                  <a:lnTo>
                    <a:pt x="161899" y="284581"/>
                  </a:lnTo>
                  <a:close/>
                </a:path>
                <a:path w="1103629" h="1428115">
                  <a:moveTo>
                    <a:pt x="167271" y="282803"/>
                  </a:moveTo>
                  <a:lnTo>
                    <a:pt x="166573" y="282702"/>
                  </a:lnTo>
                  <a:lnTo>
                    <a:pt x="165138" y="283197"/>
                  </a:lnTo>
                  <a:lnTo>
                    <a:pt x="164134" y="283552"/>
                  </a:lnTo>
                  <a:lnTo>
                    <a:pt x="162991" y="284099"/>
                  </a:lnTo>
                  <a:lnTo>
                    <a:pt x="161899" y="284594"/>
                  </a:lnTo>
                  <a:lnTo>
                    <a:pt x="162674" y="284530"/>
                  </a:lnTo>
                  <a:lnTo>
                    <a:pt x="163372" y="284505"/>
                  </a:lnTo>
                  <a:lnTo>
                    <a:pt x="164274" y="284340"/>
                  </a:lnTo>
                  <a:lnTo>
                    <a:pt x="164807" y="284251"/>
                  </a:lnTo>
                  <a:lnTo>
                    <a:pt x="166331" y="283667"/>
                  </a:lnTo>
                  <a:lnTo>
                    <a:pt x="166458" y="283565"/>
                  </a:lnTo>
                  <a:lnTo>
                    <a:pt x="167271" y="282803"/>
                  </a:lnTo>
                  <a:close/>
                </a:path>
                <a:path w="1103629" h="1428115">
                  <a:moveTo>
                    <a:pt x="218071" y="372770"/>
                  </a:moveTo>
                  <a:lnTo>
                    <a:pt x="215265" y="374345"/>
                  </a:lnTo>
                  <a:lnTo>
                    <a:pt x="215011" y="374497"/>
                  </a:lnTo>
                  <a:lnTo>
                    <a:pt x="214807" y="374777"/>
                  </a:lnTo>
                  <a:lnTo>
                    <a:pt x="215303" y="374954"/>
                  </a:lnTo>
                  <a:lnTo>
                    <a:pt x="216293" y="374624"/>
                  </a:lnTo>
                  <a:lnTo>
                    <a:pt x="216877" y="374116"/>
                  </a:lnTo>
                  <a:lnTo>
                    <a:pt x="217449" y="373634"/>
                  </a:lnTo>
                  <a:lnTo>
                    <a:pt x="217728" y="373214"/>
                  </a:lnTo>
                  <a:lnTo>
                    <a:pt x="218071" y="372770"/>
                  </a:lnTo>
                  <a:close/>
                </a:path>
                <a:path w="1103629" h="1428115">
                  <a:moveTo>
                    <a:pt x="218668" y="372440"/>
                  </a:moveTo>
                  <a:lnTo>
                    <a:pt x="218338" y="372478"/>
                  </a:lnTo>
                  <a:lnTo>
                    <a:pt x="218071" y="372770"/>
                  </a:lnTo>
                  <a:lnTo>
                    <a:pt x="218668" y="372440"/>
                  </a:lnTo>
                  <a:close/>
                </a:path>
                <a:path w="1103629" h="1428115">
                  <a:moveTo>
                    <a:pt x="401662" y="1343215"/>
                  </a:moveTo>
                  <a:lnTo>
                    <a:pt x="400037" y="1344574"/>
                  </a:lnTo>
                  <a:lnTo>
                    <a:pt x="399351" y="1345488"/>
                  </a:lnTo>
                  <a:lnTo>
                    <a:pt x="399211" y="1345933"/>
                  </a:lnTo>
                  <a:lnTo>
                    <a:pt x="399973" y="1345577"/>
                  </a:lnTo>
                  <a:lnTo>
                    <a:pt x="400481" y="1345095"/>
                  </a:lnTo>
                  <a:lnTo>
                    <a:pt x="400685" y="1344828"/>
                  </a:lnTo>
                  <a:lnTo>
                    <a:pt x="401662" y="1343215"/>
                  </a:lnTo>
                  <a:close/>
                </a:path>
                <a:path w="1103629" h="1428115">
                  <a:moveTo>
                    <a:pt x="450088" y="1364970"/>
                  </a:moveTo>
                  <a:lnTo>
                    <a:pt x="447484" y="1367066"/>
                  </a:lnTo>
                  <a:lnTo>
                    <a:pt x="447776" y="1367167"/>
                  </a:lnTo>
                  <a:lnTo>
                    <a:pt x="448335" y="1366710"/>
                  </a:lnTo>
                  <a:lnTo>
                    <a:pt x="448983" y="1366316"/>
                  </a:lnTo>
                  <a:lnTo>
                    <a:pt x="449402" y="1365821"/>
                  </a:lnTo>
                  <a:lnTo>
                    <a:pt x="450088" y="1364970"/>
                  </a:lnTo>
                  <a:close/>
                </a:path>
                <a:path w="1103629" h="1428115">
                  <a:moveTo>
                    <a:pt x="452424" y="1275778"/>
                  </a:moveTo>
                  <a:lnTo>
                    <a:pt x="451942" y="1276007"/>
                  </a:lnTo>
                  <a:lnTo>
                    <a:pt x="451548" y="1276070"/>
                  </a:lnTo>
                  <a:lnTo>
                    <a:pt x="451002" y="1276451"/>
                  </a:lnTo>
                  <a:lnTo>
                    <a:pt x="450519" y="1276819"/>
                  </a:lnTo>
                  <a:lnTo>
                    <a:pt x="449910" y="1277429"/>
                  </a:lnTo>
                  <a:lnTo>
                    <a:pt x="449351" y="1277962"/>
                  </a:lnTo>
                  <a:lnTo>
                    <a:pt x="449059" y="1278229"/>
                  </a:lnTo>
                  <a:lnTo>
                    <a:pt x="449338" y="1277975"/>
                  </a:lnTo>
                  <a:lnTo>
                    <a:pt x="449491" y="1278115"/>
                  </a:lnTo>
                  <a:lnTo>
                    <a:pt x="449580" y="1278343"/>
                  </a:lnTo>
                  <a:lnTo>
                    <a:pt x="449872" y="1278293"/>
                  </a:lnTo>
                  <a:lnTo>
                    <a:pt x="452043" y="1276375"/>
                  </a:lnTo>
                  <a:lnTo>
                    <a:pt x="452424" y="1275778"/>
                  </a:lnTo>
                  <a:close/>
                </a:path>
                <a:path w="1103629" h="1428115">
                  <a:moveTo>
                    <a:pt x="474395" y="159346"/>
                  </a:moveTo>
                  <a:lnTo>
                    <a:pt x="473570" y="159435"/>
                  </a:lnTo>
                  <a:lnTo>
                    <a:pt x="472414" y="159778"/>
                  </a:lnTo>
                  <a:lnTo>
                    <a:pt x="472249" y="160426"/>
                  </a:lnTo>
                  <a:lnTo>
                    <a:pt x="473430" y="160032"/>
                  </a:lnTo>
                  <a:lnTo>
                    <a:pt x="474345" y="159575"/>
                  </a:lnTo>
                  <a:lnTo>
                    <a:pt x="474395" y="159346"/>
                  </a:lnTo>
                  <a:close/>
                </a:path>
                <a:path w="1103629" h="1428115">
                  <a:moveTo>
                    <a:pt x="479107" y="1404010"/>
                  </a:moveTo>
                  <a:lnTo>
                    <a:pt x="478942" y="1404061"/>
                  </a:lnTo>
                  <a:lnTo>
                    <a:pt x="478777" y="1404048"/>
                  </a:lnTo>
                  <a:lnTo>
                    <a:pt x="478561" y="1404213"/>
                  </a:lnTo>
                  <a:lnTo>
                    <a:pt x="478370" y="1404366"/>
                  </a:lnTo>
                  <a:lnTo>
                    <a:pt x="478104" y="1404785"/>
                  </a:lnTo>
                  <a:lnTo>
                    <a:pt x="477875" y="1405077"/>
                  </a:lnTo>
                  <a:lnTo>
                    <a:pt x="478053" y="1405026"/>
                  </a:lnTo>
                  <a:lnTo>
                    <a:pt x="478180" y="1405064"/>
                  </a:lnTo>
                  <a:lnTo>
                    <a:pt x="478409" y="1404886"/>
                  </a:lnTo>
                  <a:lnTo>
                    <a:pt x="478612" y="1404708"/>
                  </a:lnTo>
                  <a:lnTo>
                    <a:pt x="478878" y="1404289"/>
                  </a:lnTo>
                  <a:lnTo>
                    <a:pt x="479107" y="1404010"/>
                  </a:lnTo>
                  <a:close/>
                </a:path>
                <a:path w="1103629" h="1428115">
                  <a:moveTo>
                    <a:pt x="497027" y="1400898"/>
                  </a:moveTo>
                  <a:lnTo>
                    <a:pt x="496125" y="1401813"/>
                  </a:lnTo>
                  <a:lnTo>
                    <a:pt x="496379" y="1401749"/>
                  </a:lnTo>
                  <a:lnTo>
                    <a:pt x="497027" y="1400898"/>
                  </a:lnTo>
                  <a:close/>
                </a:path>
                <a:path w="1103629" h="1428115">
                  <a:moveTo>
                    <a:pt x="514413" y="1427251"/>
                  </a:moveTo>
                  <a:lnTo>
                    <a:pt x="513867" y="1427899"/>
                  </a:lnTo>
                  <a:lnTo>
                    <a:pt x="514197" y="1427607"/>
                  </a:lnTo>
                  <a:lnTo>
                    <a:pt x="514413" y="1427251"/>
                  </a:lnTo>
                  <a:close/>
                </a:path>
                <a:path w="1103629" h="1428115">
                  <a:moveTo>
                    <a:pt x="516851" y="1424305"/>
                  </a:moveTo>
                  <a:lnTo>
                    <a:pt x="516216" y="1424432"/>
                  </a:lnTo>
                  <a:lnTo>
                    <a:pt x="515620" y="1425168"/>
                  </a:lnTo>
                  <a:lnTo>
                    <a:pt x="515086" y="1425879"/>
                  </a:lnTo>
                  <a:lnTo>
                    <a:pt x="514769" y="1426578"/>
                  </a:lnTo>
                  <a:lnTo>
                    <a:pt x="514413" y="1427251"/>
                  </a:lnTo>
                  <a:lnTo>
                    <a:pt x="515124" y="1426476"/>
                  </a:lnTo>
                  <a:lnTo>
                    <a:pt x="515899" y="1425676"/>
                  </a:lnTo>
                  <a:lnTo>
                    <a:pt x="516851" y="1424305"/>
                  </a:lnTo>
                  <a:close/>
                </a:path>
                <a:path w="1103629" h="1428115">
                  <a:moveTo>
                    <a:pt x="588302" y="777405"/>
                  </a:moveTo>
                  <a:lnTo>
                    <a:pt x="587743" y="777760"/>
                  </a:lnTo>
                  <a:lnTo>
                    <a:pt x="587171" y="778560"/>
                  </a:lnTo>
                  <a:lnTo>
                    <a:pt x="587362" y="778433"/>
                  </a:lnTo>
                  <a:lnTo>
                    <a:pt x="587565" y="778370"/>
                  </a:lnTo>
                  <a:lnTo>
                    <a:pt x="587756" y="778167"/>
                  </a:lnTo>
                  <a:lnTo>
                    <a:pt x="587959" y="777951"/>
                  </a:lnTo>
                  <a:lnTo>
                    <a:pt x="588124" y="777659"/>
                  </a:lnTo>
                  <a:lnTo>
                    <a:pt x="588302" y="777405"/>
                  </a:lnTo>
                  <a:close/>
                </a:path>
                <a:path w="1103629" h="1428115">
                  <a:moveTo>
                    <a:pt x="640854" y="144068"/>
                  </a:moveTo>
                  <a:lnTo>
                    <a:pt x="640448" y="143916"/>
                  </a:lnTo>
                  <a:lnTo>
                    <a:pt x="640092" y="144284"/>
                  </a:lnTo>
                  <a:lnTo>
                    <a:pt x="640854" y="144068"/>
                  </a:lnTo>
                  <a:close/>
                </a:path>
                <a:path w="1103629" h="1428115">
                  <a:moveTo>
                    <a:pt x="654138" y="161594"/>
                  </a:moveTo>
                  <a:lnTo>
                    <a:pt x="653059" y="161810"/>
                  </a:lnTo>
                  <a:lnTo>
                    <a:pt x="653122" y="162039"/>
                  </a:lnTo>
                  <a:lnTo>
                    <a:pt x="654138" y="161594"/>
                  </a:lnTo>
                  <a:close/>
                </a:path>
                <a:path w="1103629" h="1428115">
                  <a:moveTo>
                    <a:pt x="672414" y="662851"/>
                  </a:moveTo>
                  <a:lnTo>
                    <a:pt x="672287" y="662787"/>
                  </a:lnTo>
                  <a:lnTo>
                    <a:pt x="672274" y="662647"/>
                  </a:lnTo>
                  <a:lnTo>
                    <a:pt x="671969" y="662990"/>
                  </a:lnTo>
                  <a:lnTo>
                    <a:pt x="671525" y="663448"/>
                  </a:lnTo>
                  <a:lnTo>
                    <a:pt x="671461" y="663600"/>
                  </a:lnTo>
                  <a:lnTo>
                    <a:pt x="671182" y="664210"/>
                  </a:lnTo>
                  <a:lnTo>
                    <a:pt x="671537" y="663956"/>
                  </a:lnTo>
                  <a:lnTo>
                    <a:pt x="672325" y="662940"/>
                  </a:lnTo>
                  <a:close/>
                </a:path>
                <a:path w="1103629" h="1428115">
                  <a:moveTo>
                    <a:pt x="693572" y="47942"/>
                  </a:moveTo>
                  <a:lnTo>
                    <a:pt x="692556" y="48221"/>
                  </a:lnTo>
                  <a:lnTo>
                    <a:pt x="691743" y="48450"/>
                  </a:lnTo>
                  <a:lnTo>
                    <a:pt x="690943" y="48666"/>
                  </a:lnTo>
                  <a:lnTo>
                    <a:pt x="692251" y="48412"/>
                  </a:lnTo>
                  <a:lnTo>
                    <a:pt x="692759" y="48196"/>
                  </a:lnTo>
                  <a:lnTo>
                    <a:pt x="693572" y="47942"/>
                  </a:lnTo>
                  <a:close/>
                </a:path>
                <a:path w="1103629" h="1428115">
                  <a:moveTo>
                    <a:pt x="710628" y="126415"/>
                  </a:moveTo>
                  <a:lnTo>
                    <a:pt x="709510" y="124485"/>
                  </a:lnTo>
                  <a:lnTo>
                    <a:pt x="709345" y="124599"/>
                  </a:lnTo>
                  <a:lnTo>
                    <a:pt x="710565" y="126365"/>
                  </a:lnTo>
                  <a:close/>
                </a:path>
                <a:path w="1103629" h="1428115">
                  <a:moveTo>
                    <a:pt x="720763" y="987158"/>
                  </a:moveTo>
                  <a:lnTo>
                    <a:pt x="720559" y="987018"/>
                  </a:lnTo>
                  <a:lnTo>
                    <a:pt x="719975" y="987450"/>
                  </a:lnTo>
                  <a:lnTo>
                    <a:pt x="719683" y="987679"/>
                  </a:lnTo>
                  <a:lnTo>
                    <a:pt x="718845" y="988568"/>
                  </a:lnTo>
                  <a:lnTo>
                    <a:pt x="718426" y="989203"/>
                  </a:lnTo>
                  <a:lnTo>
                    <a:pt x="718629" y="989342"/>
                  </a:lnTo>
                  <a:lnTo>
                    <a:pt x="719201" y="988949"/>
                  </a:lnTo>
                  <a:lnTo>
                    <a:pt x="719493" y="988656"/>
                  </a:lnTo>
                  <a:lnTo>
                    <a:pt x="720344" y="987818"/>
                  </a:lnTo>
                  <a:lnTo>
                    <a:pt x="720763" y="987158"/>
                  </a:lnTo>
                  <a:close/>
                </a:path>
                <a:path w="1103629" h="1428115">
                  <a:moveTo>
                    <a:pt x="768934" y="939774"/>
                  </a:moveTo>
                  <a:lnTo>
                    <a:pt x="768794" y="939520"/>
                  </a:lnTo>
                  <a:lnTo>
                    <a:pt x="768388" y="939901"/>
                  </a:lnTo>
                  <a:lnTo>
                    <a:pt x="767765" y="940892"/>
                  </a:lnTo>
                  <a:lnTo>
                    <a:pt x="768045" y="940892"/>
                  </a:lnTo>
                  <a:lnTo>
                    <a:pt x="768934" y="939774"/>
                  </a:lnTo>
                  <a:close/>
                </a:path>
                <a:path w="1103629" h="1428115">
                  <a:moveTo>
                    <a:pt x="771702" y="185318"/>
                  </a:moveTo>
                  <a:lnTo>
                    <a:pt x="771283" y="185407"/>
                  </a:lnTo>
                  <a:lnTo>
                    <a:pt x="770928" y="185483"/>
                  </a:lnTo>
                  <a:lnTo>
                    <a:pt x="770559" y="185572"/>
                  </a:lnTo>
                  <a:lnTo>
                    <a:pt x="770331" y="185788"/>
                  </a:lnTo>
                  <a:lnTo>
                    <a:pt x="770204" y="185889"/>
                  </a:lnTo>
                  <a:lnTo>
                    <a:pt x="770623" y="185801"/>
                  </a:lnTo>
                  <a:lnTo>
                    <a:pt x="770978" y="185724"/>
                  </a:lnTo>
                  <a:lnTo>
                    <a:pt x="771359" y="185648"/>
                  </a:lnTo>
                  <a:lnTo>
                    <a:pt x="771525" y="185585"/>
                  </a:lnTo>
                  <a:lnTo>
                    <a:pt x="771613" y="185420"/>
                  </a:lnTo>
                  <a:close/>
                </a:path>
                <a:path w="1103629" h="1428115">
                  <a:moveTo>
                    <a:pt x="773379" y="1028763"/>
                  </a:moveTo>
                  <a:lnTo>
                    <a:pt x="771626" y="1030389"/>
                  </a:lnTo>
                  <a:lnTo>
                    <a:pt x="771004" y="1031417"/>
                  </a:lnTo>
                  <a:lnTo>
                    <a:pt x="772769" y="1029766"/>
                  </a:lnTo>
                  <a:lnTo>
                    <a:pt x="772998" y="1029525"/>
                  </a:lnTo>
                  <a:lnTo>
                    <a:pt x="773188" y="1029081"/>
                  </a:lnTo>
                  <a:lnTo>
                    <a:pt x="773379" y="1028763"/>
                  </a:lnTo>
                  <a:close/>
                </a:path>
                <a:path w="1103629" h="1428115">
                  <a:moveTo>
                    <a:pt x="795489" y="38455"/>
                  </a:moveTo>
                  <a:lnTo>
                    <a:pt x="795312" y="38303"/>
                  </a:lnTo>
                  <a:lnTo>
                    <a:pt x="794258" y="38430"/>
                  </a:lnTo>
                  <a:lnTo>
                    <a:pt x="793953" y="38468"/>
                  </a:lnTo>
                  <a:lnTo>
                    <a:pt x="793292" y="38658"/>
                  </a:lnTo>
                  <a:lnTo>
                    <a:pt x="793089" y="38760"/>
                  </a:lnTo>
                  <a:lnTo>
                    <a:pt x="792340" y="39179"/>
                  </a:lnTo>
                  <a:lnTo>
                    <a:pt x="792518" y="39331"/>
                  </a:lnTo>
                  <a:lnTo>
                    <a:pt x="793445" y="39230"/>
                  </a:lnTo>
                  <a:lnTo>
                    <a:pt x="793889" y="39090"/>
                  </a:lnTo>
                  <a:lnTo>
                    <a:pt x="794448" y="38976"/>
                  </a:lnTo>
                  <a:lnTo>
                    <a:pt x="794753" y="38798"/>
                  </a:lnTo>
                  <a:lnTo>
                    <a:pt x="795489" y="38455"/>
                  </a:lnTo>
                  <a:close/>
                </a:path>
                <a:path w="1103629" h="1428115">
                  <a:moveTo>
                    <a:pt x="814552" y="979678"/>
                  </a:moveTo>
                  <a:lnTo>
                    <a:pt x="813104" y="981290"/>
                  </a:lnTo>
                  <a:lnTo>
                    <a:pt x="812876" y="981570"/>
                  </a:lnTo>
                  <a:lnTo>
                    <a:pt x="814552" y="979678"/>
                  </a:lnTo>
                  <a:close/>
                </a:path>
                <a:path w="1103629" h="1428115">
                  <a:moveTo>
                    <a:pt x="816660" y="1036104"/>
                  </a:moveTo>
                  <a:lnTo>
                    <a:pt x="816140" y="1036294"/>
                  </a:lnTo>
                  <a:lnTo>
                    <a:pt x="816394" y="1036751"/>
                  </a:lnTo>
                  <a:lnTo>
                    <a:pt x="816660" y="1036104"/>
                  </a:lnTo>
                  <a:close/>
                </a:path>
                <a:path w="1103629" h="1428115">
                  <a:moveTo>
                    <a:pt x="818565" y="993813"/>
                  </a:moveTo>
                  <a:lnTo>
                    <a:pt x="817918" y="994511"/>
                  </a:lnTo>
                  <a:lnTo>
                    <a:pt x="818362" y="994410"/>
                  </a:lnTo>
                  <a:lnTo>
                    <a:pt x="818565" y="993813"/>
                  </a:lnTo>
                  <a:close/>
                </a:path>
                <a:path w="1103629" h="1428115">
                  <a:moveTo>
                    <a:pt x="821639" y="1043355"/>
                  </a:moveTo>
                  <a:lnTo>
                    <a:pt x="821118" y="1044003"/>
                  </a:lnTo>
                  <a:lnTo>
                    <a:pt x="820458" y="1044752"/>
                  </a:lnTo>
                  <a:lnTo>
                    <a:pt x="821270" y="1044435"/>
                  </a:lnTo>
                  <a:lnTo>
                    <a:pt x="821639" y="1043355"/>
                  </a:lnTo>
                  <a:close/>
                </a:path>
                <a:path w="1103629" h="1428115">
                  <a:moveTo>
                    <a:pt x="822134" y="1042682"/>
                  </a:moveTo>
                  <a:lnTo>
                    <a:pt x="821804" y="1042924"/>
                  </a:lnTo>
                  <a:lnTo>
                    <a:pt x="821651" y="1043355"/>
                  </a:lnTo>
                  <a:lnTo>
                    <a:pt x="821867" y="1043101"/>
                  </a:lnTo>
                  <a:lnTo>
                    <a:pt x="822058" y="1042847"/>
                  </a:lnTo>
                  <a:lnTo>
                    <a:pt x="822134" y="1042682"/>
                  </a:lnTo>
                  <a:close/>
                </a:path>
                <a:path w="1103629" h="1428115">
                  <a:moveTo>
                    <a:pt x="828217" y="874560"/>
                  </a:moveTo>
                  <a:lnTo>
                    <a:pt x="827633" y="875182"/>
                  </a:lnTo>
                  <a:lnTo>
                    <a:pt x="828065" y="875118"/>
                  </a:lnTo>
                  <a:lnTo>
                    <a:pt x="828217" y="874560"/>
                  </a:lnTo>
                  <a:close/>
                </a:path>
                <a:path w="1103629" h="1428115">
                  <a:moveTo>
                    <a:pt x="840028" y="800557"/>
                  </a:moveTo>
                  <a:lnTo>
                    <a:pt x="839279" y="801065"/>
                  </a:lnTo>
                  <a:lnTo>
                    <a:pt x="838809" y="801382"/>
                  </a:lnTo>
                  <a:lnTo>
                    <a:pt x="838085" y="802170"/>
                  </a:lnTo>
                  <a:lnTo>
                    <a:pt x="837476" y="802741"/>
                  </a:lnTo>
                  <a:lnTo>
                    <a:pt x="837285" y="803871"/>
                  </a:lnTo>
                  <a:lnTo>
                    <a:pt x="837869" y="803275"/>
                  </a:lnTo>
                  <a:lnTo>
                    <a:pt x="838542" y="802690"/>
                  </a:lnTo>
                  <a:lnTo>
                    <a:pt x="839952" y="801052"/>
                  </a:lnTo>
                  <a:lnTo>
                    <a:pt x="840028" y="800557"/>
                  </a:lnTo>
                  <a:close/>
                </a:path>
                <a:path w="1103629" h="1428115">
                  <a:moveTo>
                    <a:pt x="848588" y="783158"/>
                  </a:moveTo>
                  <a:lnTo>
                    <a:pt x="845197" y="786765"/>
                  </a:lnTo>
                  <a:lnTo>
                    <a:pt x="845553" y="786612"/>
                  </a:lnTo>
                  <a:lnTo>
                    <a:pt x="846455" y="785609"/>
                  </a:lnTo>
                  <a:lnTo>
                    <a:pt x="848588" y="783158"/>
                  </a:lnTo>
                  <a:close/>
                </a:path>
                <a:path w="1103629" h="1428115">
                  <a:moveTo>
                    <a:pt x="849122" y="782548"/>
                  </a:moveTo>
                  <a:lnTo>
                    <a:pt x="848588" y="783158"/>
                  </a:lnTo>
                  <a:lnTo>
                    <a:pt x="848715" y="783043"/>
                  </a:lnTo>
                  <a:lnTo>
                    <a:pt x="848842" y="782929"/>
                  </a:lnTo>
                  <a:lnTo>
                    <a:pt x="848969" y="782828"/>
                  </a:lnTo>
                  <a:lnTo>
                    <a:pt x="849122" y="782548"/>
                  </a:lnTo>
                  <a:close/>
                </a:path>
                <a:path w="1103629" h="1428115">
                  <a:moveTo>
                    <a:pt x="849591" y="804862"/>
                  </a:moveTo>
                  <a:lnTo>
                    <a:pt x="849274" y="804862"/>
                  </a:lnTo>
                  <a:lnTo>
                    <a:pt x="849058" y="804862"/>
                  </a:lnTo>
                  <a:lnTo>
                    <a:pt x="848233" y="805637"/>
                  </a:lnTo>
                  <a:lnTo>
                    <a:pt x="847686" y="806056"/>
                  </a:lnTo>
                  <a:lnTo>
                    <a:pt x="846899" y="806996"/>
                  </a:lnTo>
                  <a:lnTo>
                    <a:pt x="846734" y="807453"/>
                  </a:lnTo>
                  <a:lnTo>
                    <a:pt x="847420" y="807250"/>
                  </a:lnTo>
                  <a:lnTo>
                    <a:pt x="847877" y="806792"/>
                  </a:lnTo>
                  <a:lnTo>
                    <a:pt x="849020" y="805688"/>
                  </a:lnTo>
                  <a:lnTo>
                    <a:pt x="849591" y="804862"/>
                  </a:lnTo>
                  <a:close/>
                </a:path>
                <a:path w="1103629" h="1428115">
                  <a:moveTo>
                    <a:pt x="851814" y="805840"/>
                  </a:moveTo>
                  <a:lnTo>
                    <a:pt x="851662" y="806005"/>
                  </a:lnTo>
                  <a:lnTo>
                    <a:pt x="851573" y="806196"/>
                  </a:lnTo>
                  <a:lnTo>
                    <a:pt x="851814" y="805840"/>
                  </a:lnTo>
                  <a:close/>
                </a:path>
                <a:path w="1103629" h="1428115">
                  <a:moveTo>
                    <a:pt x="855306" y="801738"/>
                  </a:moveTo>
                  <a:lnTo>
                    <a:pt x="855065" y="801535"/>
                  </a:lnTo>
                  <a:lnTo>
                    <a:pt x="854443" y="802030"/>
                  </a:lnTo>
                  <a:lnTo>
                    <a:pt x="851801" y="805840"/>
                  </a:lnTo>
                  <a:lnTo>
                    <a:pt x="854913" y="802449"/>
                  </a:lnTo>
                  <a:lnTo>
                    <a:pt x="855306" y="801738"/>
                  </a:lnTo>
                  <a:close/>
                </a:path>
                <a:path w="1103629" h="1428115">
                  <a:moveTo>
                    <a:pt x="872197" y="987120"/>
                  </a:moveTo>
                  <a:lnTo>
                    <a:pt x="872058" y="986993"/>
                  </a:lnTo>
                  <a:lnTo>
                    <a:pt x="871486" y="987793"/>
                  </a:lnTo>
                  <a:lnTo>
                    <a:pt x="872197" y="987120"/>
                  </a:lnTo>
                  <a:close/>
                </a:path>
                <a:path w="1103629" h="1428115">
                  <a:moveTo>
                    <a:pt x="885913" y="840244"/>
                  </a:moveTo>
                  <a:lnTo>
                    <a:pt x="885698" y="840143"/>
                  </a:lnTo>
                  <a:lnTo>
                    <a:pt x="884796" y="841184"/>
                  </a:lnTo>
                  <a:lnTo>
                    <a:pt x="885012" y="841286"/>
                  </a:lnTo>
                  <a:lnTo>
                    <a:pt x="885913" y="840244"/>
                  </a:lnTo>
                  <a:close/>
                </a:path>
                <a:path w="1103629" h="1428115">
                  <a:moveTo>
                    <a:pt x="890219" y="918121"/>
                  </a:moveTo>
                  <a:lnTo>
                    <a:pt x="890193" y="917765"/>
                  </a:lnTo>
                  <a:lnTo>
                    <a:pt x="889381" y="918806"/>
                  </a:lnTo>
                  <a:lnTo>
                    <a:pt x="890219" y="918121"/>
                  </a:lnTo>
                  <a:close/>
                </a:path>
                <a:path w="1103629" h="1428115">
                  <a:moveTo>
                    <a:pt x="893749" y="974407"/>
                  </a:moveTo>
                  <a:lnTo>
                    <a:pt x="893013" y="975182"/>
                  </a:lnTo>
                  <a:lnTo>
                    <a:pt x="892238" y="975956"/>
                  </a:lnTo>
                  <a:lnTo>
                    <a:pt x="892149" y="976642"/>
                  </a:lnTo>
                  <a:lnTo>
                    <a:pt x="892848" y="976083"/>
                  </a:lnTo>
                  <a:lnTo>
                    <a:pt x="892937" y="975918"/>
                  </a:lnTo>
                  <a:lnTo>
                    <a:pt x="893749" y="974407"/>
                  </a:lnTo>
                  <a:close/>
                </a:path>
                <a:path w="1103629" h="1428115">
                  <a:moveTo>
                    <a:pt x="894207" y="973912"/>
                  </a:moveTo>
                  <a:lnTo>
                    <a:pt x="893914" y="974102"/>
                  </a:lnTo>
                  <a:lnTo>
                    <a:pt x="893737" y="974407"/>
                  </a:lnTo>
                  <a:lnTo>
                    <a:pt x="894054" y="974077"/>
                  </a:lnTo>
                  <a:lnTo>
                    <a:pt x="894207" y="973912"/>
                  </a:lnTo>
                  <a:close/>
                </a:path>
                <a:path w="1103629" h="1428115">
                  <a:moveTo>
                    <a:pt x="911847" y="904544"/>
                  </a:moveTo>
                  <a:lnTo>
                    <a:pt x="910958" y="905383"/>
                  </a:lnTo>
                  <a:lnTo>
                    <a:pt x="910336" y="906348"/>
                  </a:lnTo>
                  <a:lnTo>
                    <a:pt x="910932" y="906018"/>
                  </a:lnTo>
                  <a:lnTo>
                    <a:pt x="911847" y="904544"/>
                  </a:lnTo>
                  <a:close/>
                </a:path>
                <a:path w="1103629" h="1428115">
                  <a:moveTo>
                    <a:pt x="920534" y="974344"/>
                  </a:moveTo>
                  <a:lnTo>
                    <a:pt x="920280" y="974166"/>
                  </a:lnTo>
                  <a:lnTo>
                    <a:pt x="919784" y="974458"/>
                  </a:lnTo>
                  <a:lnTo>
                    <a:pt x="919530" y="974598"/>
                  </a:lnTo>
                  <a:lnTo>
                    <a:pt x="919327" y="974915"/>
                  </a:lnTo>
                  <a:lnTo>
                    <a:pt x="918972" y="975372"/>
                  </a:lnTo>
                  <a:lnTo>
                    <a:pt x="918972" y="975525"/>
                  </a:lnTo>
                  <a:lnTo>
                    <a:pt x="918933" y="975690"/>
                  </a:lnTo>
                  <a:lnTo>
                    <a:pt x="919137" y="975741"/>
                  </a:lnTo>
                  <a:lnTo>
                    <a:pt x="919353" y="975588"/>
                  </a:lnTo>
                  <a:lnTo>
                    <a:pt x="920153" y="974940"/>
                  </a:lnTo>
                  <a:lnTo>
                    <a:pt x="920534" y="974344"/>
                  </a:lnTo>
                  <a:close/>
                </a:path>
                <a:path w="1103629" h="1428115">
                  <a:moveTo>
                    <a:pt x="954951" y="1092225"/>
                  </a:moveTo>
                  <a:lnTo>
                    <a:pt x="954900" y="1092034"/>
                  </a:lnTo>
                  <a:lnTo>
                    <a:pt x="954722" y="1092123"/>
                  </a:lnTo>
                  <a:lnTo>
                    <a:pt x="954138" y="1092415"/>
                  </a:lnTo>
                  <a:lnTo>
                    <a:pt x="953706" y="1092962"/>
                  </a:lnTo>
                  <a:lnTo>
                    <a:pt x="953643" y="1093444"/>
                  </a:lnTo>
                  <a:lnTo>
                    <a:pt x="953960" y="1093355"/>
                  </a:lnTo>
                  <a:lnTo>
                    <a:pt x="954138" y="1093304"/>
                  </a:lnTo>
                  <a:lnTo>
                    <a:pt x="954392" y="1093000"/>
                  </a:lnTo>
                  <a:lnTo>
                    <a:pt x="954760" y="1092619"/>
                  </a:lnTo>
                  <a:lnTo>
                    <a:pt x="954836" y="1092441"/>
                  </a:lnTo>
                  <a:lnTo>
                    <a:pt x="954951" y="1092225"/>
                  </a:lnTo>
                  <a:close/>
                </a:path>
                <a:path w="1103629" h="1428115">
                  <a:moveTo>
                    <a:pt x="958964" y="1065834"/>
                  </a:moveTo>
                  <a:lnTo>
                    <a:pt x="958202" y="1066330"/>
                  </a:lnTo>
                  <a:lnTo>
                    <a:pt x="957402" y="1067054"/>
                  </a:lnTo>
                  <a:lnTo>
                    <a:pt x="956932" y="1067701"/>
                  </a:lnTo>
                  <a:lnTo>
                    <a:pt x="956983" y="1068070"/>
                  </a:lnTo>
                  <a:lnTo>
                    <a:pt x="957554" y="1067816"/>
                  </a:lnTo>
                  <a:lnTo>
                    <a:pt x="957656" y="1067689"/>
                  </a:lnTo>
                  <a:lnTo>
                    <a:pt x="958964" y="1065834"/>
                  </a:lnTo>
                  <a:close/>
                </a:path>
                <a:path w="1103629" h="1428115">
                  <a:moveTo>
                    <a:pt x="963383" y="1104595"/>
                  </a:moveTo>
                  <a:lnTo>
                    <a:pt x="962888" y="1104811"/>
                  </a:lnTo>
                  <a:lnTo>
                    <a:pt x="962748" y="1104849"/>
                  </a:lnTo>
                  <a:lnTo>
                    <a:pt x="962304" y="1105357"/>
                  </a:lnTo>
                  <a:lnTo>
                    <a:pt x="961986" y="1105674"/>
                  </a:lnTo>
                  <a:lnTo>
                    <a:pt x="961326" y="1106728"/>
                  </a:lnTo>
                  <a:lnTo>
                    <a:pt x="961618" y="1106538"/>
                  </a:lnTo>
                  <a:lnTo>
                    <a:pt x="961936" y="1106373"/>
                  </a:lnTo>
                  <a:lnTo>
                    <a:pt x="962190" y="1106106"/>
                  </a:lnTo>
                  <a:lnTo>
                    <a:pt x="963091" y="1105154"/>
                  </a:lnTo>
                  <a:lnTo>
                    <a:pt x="963383" y="1104595"/>
                  </a:lnTo>
                  <a:close/>
                </a:path>
                <a:path w="1103629" h="1428115">
                  <a:moveTo>
                    <a:pt x="966089" y="0"/>
                  </a:moveTo>
                  <a:lnTo>
                    <a:pt x="964780" y="241"/>
                  </a:lnTo>
                  <a:lnTo>
                    <a:pt x="963942" y="330"/>
                  </a:lnTo>
                  <a:lnTo>
                    <a:pt x="963231" y="546"/>
                  </a:lnTo>
                  <a:lnTo>
                    <a:pt x="961961" y="914"/>
                  </a:lnTo>
                  <a:lnTo>
                    <a:pt x="961936" y="1117"/>
                  </a:lnTo>
                  <a:lnTo>
                    <a:pt x="963117" y="1003"/>
                  </a:lnTo>
                  <a:lnTo>
                    <a:pt x="963460" y="977"/>
                  </a:lnTo>
                  <a:lnTo>
                    <a:pt x="964006" y="863"/>
                  </a:lnTo>
                  <a:lnTo>
                    <a:pt x="964361" y="749"/>
                  </a:lnTo>
                  <a:lnTo>
                    <a:pt x="966089" y="0"/>
                  </a:lnTo>
                  <a:close/>
                </a:path>
                <a:path w="1103629" h="1428115">
                  <a:moveTo>
                    <a:pt x="976820" y="11569"/>
                  </a:moveTo>
                  <a:lnTo>
                    <a:pt x="976490" y="11582"/>
                  </a:lnTo>
                  <a:lnTo>
                    <a:pt x="976160" y="11569"/>
                  </a:lnTo>
                  <a:lnTo>
                    <a:pt x="975804" y="11633"/>
                  </a:lnTo>
                  <a:lnTo>
                    <a:pt x="975448" y="11747"/>
                  </a:lnTo>
                  <a:lnTo>
                    <a:pt x="975029" y="11874"/>
                  </a:lnTo>
                  <a:lnTo>
                    <a:pt x="974648" y="11988"/>
                  </a:lnTo>
                  <a:lnTo>
                    <a:pt x="974991" y="11976"/>
                  </a:lnTo>
                  <a:lnTo>
                    <a:pt x="975283" y="11988"/>
                  </a:lnTo>
                  <a:lnTo>
                    <a:pt x="975677" y="11925"/>
                  </a:lnTo>
                  <a:lnTo>
                    <a:pt x="976033" y="11811"/>
                  </a:lnTo>
                  <a:lnTo>
                    <a:pt x="976820" y="11569"/>
                  </a:lnTo>
                  <a:close/>
                </a:path>
                <a:path w="1103629" h="1428115">
                  <a:moveTo>
                    <a:pt x="987437" y="56476"/>
                  </a:moveTo>
                  <a:lnTo>
                    <a:pt x="987094" y="56489"/>
                  </a:lnTo>
                  <a:lnTo>
                    <a:pt x="986777" y="56438"/>
                  </a:lnTo>
                  <a:lnTo>
                    <a:pt x="986409" y="56489"/>
                  </a:lnTo>
                  <a:lnTo>
                    <a:pt x="985151" y="56730"/>
                  </a:lnTo>
                  <a:lnTo>
                    <a:pt x="984605" y="56972"/>
                  </a:lnTo>
                  <a:lnTo>
                    <a:pt x="985050" y="57086"/>
                  </a:lnTo>
                  <a:lnTo>
                    <a:pt x="985177" y="57137"/>
                  </a:lnTo>
                  <a:lnTo>
                    <a:pt x="985824" y="56972"/>
                  </a:lnTo>
                  <a:lnTo>
                    <a:pt x="986282" y="56896"/>
                  </a:lnTo>
                  <a:lnTo>
                    <a:pt x="987437" y="56476"/>
                  </a:lnTo>
                  <a:close/>
                </a:path>
                <a:path w="1103629" h="1428115">
                  <a:moveTo>
                    <a:pt x="988860" y="138226"/>
                  </a:moveTo>
                  <a:lnTo>
                    <a:pt x="988060" y="138404"/>
                  </a:lnTo>
                  <a:lnTo>
                    <a:pt x="987196" y="138531"/>
                  </a:lnTo>
                  <a:lnTo>
                    <a:pt x="986853" y="138950"/>
                  </a:lnTo>
                  <a:lnTo>
                    <a:pt x="988860" y="138226"/>
                  </a:lnTo>
                  <a:close/>
                </a:path>
                <a:path w="1103629" h="1428115">
                  <a:moveTo>
                    <a:pt x="989723" y="138036"/>
                  </a:moveTo>
                  <a:lnTo>
                    <a:pt x="989342" y="138061"/>
                  </a:lnTo>
                  <a:lnTo>
                    <a:pt x="988860" y="138226"/>
                  </a:lnTo>
                  <a:lnTo>
                    <a:pt x="989164" y="138176"/>
                  </a:lnTo>
                  <a:lnTo>
                    <a:pt x="989482" y="138125"/>
                  </a:lnTo>
                  <a:lnTo>
                    <a:pt x="989723" y="138036"/>
                  </a:lnTo>
                  <a:close/>
                </a:path>
                <a:path w="1103629" h="1428115">
                  <a:moveTo>
                    <a:pt x="1028115" y="756462"/>
                  </a:moveTo>
                  <a:lnTo>
                    <a:pt x="1028077" y="755954"/>
                  </a:lnTo>
                  <a:lnTo>
                    <a:pt x="1027620" y="756234"/>
                  </a:lnTo>
                  <a:lnTo>
                    <a:pt x="1026934" y="757008"/>
                  </a:lnTo>
                  <a:lnTo>
                    <a:pt x="1026591" y="758177"/>
                  </a:lnTo>
                  <a:lnTo>
                    <a:pt x="1027493" y="757301"/>
                  </a:lnTo>
                  <a:lnTo>
                    <a:pt x="1027747" y="756996"/>
                  </a:lnTo>
                  <a:lnTo>
                    <a:pt x="1028115" y="756462"/>
                  </a:lnTo>
                  <a:close/>
                </a:path>
                <a:path w="1103629" h="1428115">
                  <a:moveTo>
                    <a:pt x="1054976" y="1160589"/>
                  </a:moveTo>
                  <a:lnTo>
                    <a:pt x="1053846" y="1161338"/>
                  </a:lnTo>
                  <a:lnTo>
                    <a:pt x="1052880" y="1162951"/>
                  </a:lnTo>
                  <a:lnTo>
                    <a:pt x="1053134" y="1162773"/>
                  </a:lnTo>
                  <a:lnTo>
                    <a:pt x="1053465" y="1162621"/>
                  </a:lnTo>
                  <a:lnTo>
                    <a:pt x="1053642" y="1162405"/>
                  </a:lnTo>
                  <a:lnTo>
                    <a:pt x="1054112" y="1161770"/>
                  </a:lnTo>
                  <a:lnTo>
                    <a:pt x="1054531" y="1161199"/>
                  </a:lnTo>
                  <a:lnTo>
                    <a:pt x="1054976" y="1160589"/>
                  </a:lnTo>
                  <a:close/>
                </a:path>
                <a:path w="1103629" h="1428115">
                  <a:moveTo>
                    <a:pt x="1067219" y="658774"/>
                  </a:moveTo>
                  <a:lnTo>
                    <a:pt x="1066927" y="658190"/>
                  </a:lnTo>
                  <a:lnTo>
                    <a:pt x="1066457" y="658507"/>
                  </a:lnTo>
                  <a:lnTo>
                    <a:pt x="1065822" y="659295"/>
                  </a:lnTo>
                  <a:lnTo>
                    <a:pt x="1065225" y="660831"/>
                  </a:lnTo>
                  <a:lnTo>
                    <a:pt x="1065784" y="660476"/>
                  </a:lnTo>
                  <a:lnTo>
                    <a:pt x="1066850" y="659422"/>
                  </a:lnTo>
                  <a:lnTo>
                    <a:pt x="1067219" y="658774"/>
                  </a:lnTo>
                  <a:close/>
                </a:path>
                <a:path w="1103629" h="1428115">
                  <a:moveTo>
                    <a:pt x="1072921" y="1145870"/>
                  </a:moveTo>
                  <a:lnTo>
                    <a:pt x="1072515" y="1145933"/>
                  </a:lnTo>
                  <a:lnTo>
                    <a:pt x="1071943" y="1146162"/>
                  </a:lnTo>
                  <a:lnTo>
                    <a:pt x="1071816" y="1146187"/>
                  </a:lnTo>
                  <a:lnTo>
                    <a:pt x="1071181" y="1147724"/>
                  </a:lnTo>
                  <a:lnTo>
                    <a:pt x="1071753" y="1147419"/>
                  </a:lnTo>
                  <a:lnTo>
                    <a:pt x="1071841" y="1147292"/>
                  </a:lnTo>
                  <a:lnTo>
                    <a:pt x="1072921" y="1145870"/>
                  </a:lnTo>
                  <a:close/>
                </a:path>
                <a:path w="1103629" h="1428115">
                  <a:moveTo>
                    <a:pt x="1102855" y="558253"/>
                  </a:moveTo>
                  <a:lnTo>
                    <a:pt x="1102588" y="558546"/>
                  </a:lnTo>
                  <a:lnTo>
                    <a:pt x="1102855" y="558253"/>
                  </a:lnTo>
                  <a:close/>
                </a:path>
                <a:path w="1103629" h="1428115">
                  <a:moveTo>
                    <a:pt x="1103210" y="559092"/>
                  </a:moveTo>
                  <a:lnTo>
                    <a:pt x="1103058" y="558812"/>
                  </a:lnTo>
                  <a:lnTo>
                    <a:pt x="1102880" y="558749"/>
                  </a:lnTo>
                  <a:lnTo>
                    <a:pt x="1102715" y="558647"/>
                  </a:lnTo>
                  <a:lnTo>
                    <a:pt x="1102258" y="559828"/>
                  </a:lnTo>
                  <a:lnTo>
                    <a:pt x="1101928" y="560679"/>
                  </a:lnTo>
                  <a:lnTo>
                    <a:pt x="1102182" y="560616"/>
                  </a:lnTo>
                  <a:lnTo>
                    <a:pt x="1102918" y="559689"/>
                  </a:lnTo>
                  <a:lnTo>
                    <a:pt x="1103096" y="559473"/>
                  </a:lnTo>
                  <a:lnTo>
                    <a:pt x="1103210" y="559092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5" name="object 515"/>
            <p:cNvSpPr/>
            <p:nvPr/>
          </p:nvSpPr>
          <p:spPr>
            <a:xfrm>
              <a:off x="11718607" y="9301625"/>
              <a:ext cx="1029969" cy="1056005"/>
            </a:xfrm>
            <a:custGeom>
              <a:avLst/>
              <a:gdLst/>
              <a:ahLst/>
              <a:cxnLst/>
              <a:rect l="l" t="t" r="r" b="b"/>
              <a:pathLst>
                <a:path w="1029970" h="1056004">
                  <a:moveTo>
                    <a:pt x="622" y="231762"/>
                  </a:moveTo>
                  <a:lnTo>
                    <a:pt x="0" y="232219"/>
                  </a:lnTo>
                  <a:lnTo>
                    <a:pt x="12" y="232498"/>
                  </a:lnTo>
                  <a:lnTo>
                    <a:pt x="622" y="231762"/>
                  </a:lnTo>
                  <a:close/>
                </a:path>
                <a:path w="1029970" h="1056004">
                  <a:moveTo>
                    <a:pt x="6794" y="689940"/>
                  </a:moveTo>
                  <a:lnTo>
                    <a:pt x="5181" y="690295"/>
                  </a:lnTo>
                  <a:lnTo>
                    <a:pt x="5245" y="690524"/>
                  </a:lnTo>
                  <a:lnTo>
                    <a:pt x="6794" y="689940"/>
                  </a:lnTo>
                  <a:close/>
                </a:path>
                <a:path w="1029970" h="1056004">
                  <a:moveTo>
                    <a:pt x="7188" y="234581"/>
                  </a:moveTo>
                  <a:lnTo>
                    <a:pt x="5359" y="236372"/>
                  </a:lnTo>
                  <a:lnTo>
                    <a:pt x="5308" y="236791"/>
                  </a:lnTo>
                  <a:lnTo>
                    <a:pt x="6489" y="236004"/>
                  </a:lnTo>
                  <a:lnTo>
                    <a:pt x="6819" y="235292"/>
                  </a:lnTo>
                  <a:lnTo>
                    <a:pt x="7188" y="234581"/>
                  </a:lnTo>
                  <a:close/>
                </a:path>
                <a:path w="1029970" h="1056004">
                  <a:moveTo>
                    <a:pt x="7454" y="234327"/>
                  </a:moveTo>
                  <a:lnTo>
                    <a:pt x="7200" y="234594"/>
                  </a:lnTo>
                  <a:lnTo>
                    <a:pt x="7454" y="234327"/>
                  </a:lnTo>
                  <a:close/>
                </a:path>
                <a:path w="1029970" h="1056004">
                  <a:moveTo>
                    <a:pt x="19596" y="415480"/>
                  </a:moveTo>
                  <a:lnTo>
                    <a:pt x="19240" y="415607"/>
                  </a:lnTo>
                  <a:lnTo>
                    <a:pt x="18884" y="415772"/>
                  </a:lnTo>
                  <a:lnTo>
                    <a:pt x="18516" y="415886"/>
                  </a:lnTo>
                  <a:lnTo>
                    <a:pt x="18135" y="416166"/>
                  </a:lnTo>
                  <a:lnTo>
                    <a:pt x="19596" y="415480"/>
                  </a:lnTo>
                  <a:close/>
                </a:path>
                <a:path w="1029970" h="1056004">
                  <a:moveTo>
                    <a:pt x="22415" y="436714"/>
                  </a:moveTo>
                  <a:lnTo>
                    <a:pt x="21539" y="437146"/>
                  </a:lnTo>
                  <a:lnTo>
                    <a:pt x="20370" y="437616"/>
                  </a:lnTo>
                  <a:lnTo>
                    <a:pt x="21297" y="437730"/>
                  </a:lnTo>
                  <a:lnTo>
                    <a:pt x="22415" y="436714"/>
                  </a:lnTo>
                  <a:close/>
                </a:path>
                <a:path w="1029970" h="1056004">
                  <a:moveTo>
                    <a:pt x="24701" y="413054"/>
                  </a:moveTo>
                  <a:lnTo>
                    <a:pt x="19596" y="415480"/>
                  </a:lnTo>
                  <a:lnTo>
                    <a:pt x="21336" y="414870"/>
                  </a:lnTo>
                  <a:lnTo>
                    <a:pt x="23050" y="414108"/>
                  </a:lnTo>
                  <a:lnTo>
                    <a:pt x="24701" y="413054"/>
                  </a:lnTo>
                  <a:close/>
                </a:path>
                <a:path w="1029970" h="1056004">
                  <a:moveTo>
                    <a:pt x="25400" y="434809"/>
                  </a:moveTo>
                  <a:lnTo>
                    <a:pt x="24853" y="434860"/>
                  </a:lnTo>
                  <a:lnTo>
                    <a:pt x="24536" y="434987"/>
                  </a:lnTo>
                  <a:lnTo>
                    <a:pt x="23126" y="435648"/>
                  </a:lnTo>
                  <a:lnTo>
                    <a:pt x="22821" y="436029"/>
                  </a:lnTo>
                  <a:lnTo>
                    <a:pt x="23012" y="436270"/>
                  </a:lnTo>
                  <a:lnTo>
                    <a:pt x="22872" y="436321"/>
                  </a:lnTo>
                  <a:lnTo>
                    <a:pt x="22745" y="436460"/>
                  </a:lnTo>
                  <a:lnTo>
                    <a:pt x="22428" y="436714"/>
                  </a:lnTo>
                  <a:lnTo>
                    <a:pt x="22656" y="436613"/>
                  </a:lnTo>
                  <a:lnTo>
                    <a:pt x="22885" y="436499"/>
                  </a:lnTo>
                  <a:lnTo>
                    <a:pt x="23037" y="436397"/>
                  </a:lnTo>
                  <a:lnTo>
                    <a:pt x="23025" y="436270"/>
                  </a:lnTo>
                  <a:lnTo>
                    <a:pt x="24142" y="435825"/>
                  </a:lnTo>
                  <a:lnTo>
                    <a:pt x="25069" y="435343"/>
                  </a:lnTo>
                  <a:lnTo>
                    <a:pt x="25400" y="434809"/>
                  </a:lnTo>
                  <a:close/>
                </a:path>
                <a:path w="1029970" h="1056004">
                  <a:moveTo>
                    <a:pt x="25831" y="412508"/>
                  </a:moveTo>
                  <a:lnTo>
                    <a:pt x="25463" y="412610"/>
                  </a:lnTo>
                  <a:lnTo>
                    <a:pt x="25209" y="412788"/>
                  </a:lnTo>
                  <a:lnTo>
                    <a:pt x="24955" y="412889"/>
                  </a:lnTo>
                  <a:lnTo>
                    <a:pt x="24701" y="413054"/>
                  </a:lnTo>
                  <a:lnTo>
                    <a:pt x="25831" y="412508"/>
                  </a:lnTo>
                  <a:close/>
                </a:path>
                <a:path w="1029970" h="1056004">
                  <a:moveTo>
                    <a:pt x="53390" y="257632"/>
                  </a:moveTo>
                  <a:lnTo>
                    <a:pt x="53251" y="257759"/>
                  </a:lnTo>
                  <a:lnTo>
                    <a:pt x="53035" y="258127"/>
                  </a:lnTo>
                  <a:lnTo>
                    <a:pt x="53174" y="257937"/>
                  </a:lnTo>
                  <a:lnTo>
                    <a:pt x="53289" y="257784"/>
                  </a:lnTo>
                  <a:lnTo>
                    <a:pt x="53390" y="257632"/>
                  </a:lnTo>
                  <a:close/>
                </a:path>
                <a:path w="1029970" h="1056004">
                  <a:moveTo>
                    <a:pt x="57010" y="253238"/>
                  </a:moveTo>
                  <a:lnTo>
                    <a:pt x="55587" y="254558"/>
                  </a:lnTo>
                  <a:lnTo>
                    <a:pt x="54610" y="255854"/>
                  </a:lnTo>
                  <a:lnTo>
                    <a:pt x="53619" y="257302"/>
                  </a:lnTo>
                  <a:lnTo>
                    <a:pt x="53390" y="257632"/>
                  </a:lnTo>
                  <a:lnTo>
                    <a:pt x="53594" y="257429"/>
                  </a:lnTo>
                  <a:lnTo>
                    <a:pt x="53784" y="257225"/>
                  </a:lnTo>
                  <a:lnTo>
                    <a:pt x="54000" y="257035"/>
                  </a:lnTo>
                  <a:lnTo>
                    <a:pt x="55384" y="255727"/>
                  </a:lnTo>
                  <a:lnTo>
                    <a:pt x="56603" y="254444"/>
                  </a:lnTo>
                  <a:lnTo>
                    <a:pt x="57010" y="253238"/>
                  </a:lnTo>
                  <a:close/>
                </a:path>
                <a:path w="1029970" h="1056004">
                  <a:moveTo>
                    <a:pt x="57289" y="315633"/>
                  </a:moveTo>
                  <a:lnTo>
                    <a:pt x="55778" y="317068"/>
                  </a:lnTo>
                  <a:lnTo>
                    <a:pt x="54851" y="318046"/>
                  </a:lnTo>
                  <a:lnTo>
                    <a:pt x="54749" y="318452"/>
                  </a:lnTo>
                  <a:lnTo>
                    <a:pt x="55448" y="318109"/>
                  </a:lnTo>
                  <a:lnTo>
                    <a:pt x="55613" y="318046"/>
                  </a:lnTo>
                  <a:lnTo>
                    <a:pt x="56222" y="317411"/>
                  </a:lnTo>
                  <a:lnTo>
                    <a:pt x="56375" y="317182"/>
                  </a:lnTo>
                  <a:lnTo>
                    <a:pt x="57289" y="315633"/>
                  </a:lnTo>
                  <a:close/>
                </a:path>
                <a:path w="1029970" h="1056004">
                  <a:moveTo>
                    <a:pt x="57531" y="252691"/>
                  </a:moveTo>
                  <a:lnTo>
                    <a:pt x="57200" y="252920"/>
                  </a:lnTo>
                  <a:lnTo>
                    <a:pt x="57048" y="253136"/>
                  </a:lnTo>
                  <a:lnTo>
                    <a:pt x="57213" y="253047"/>
                  </a:lnTo>
                  <a:lnTo>
                    <a:pt x="57315" y="252869"/>
                  </a:lnTo>
                  <a:lnTo>
                    <a:pt x="57531" y="252691"/>
                  </a:lnTo>
                  <a:close/>
                </a:path>
                <a:path w="1029970" h="1056004">
                  <a:moveTo>
                    <a:pt x="57683" y="315252"/>
                  </a:moveTo>
                  <a:lnTo>
                    <a:pt x="57391" y="315442"/>
                  </a:lnTo>
                  <a:lnTo>
                    <a:pt x="57315" y="315569"/>
                  </a:lnTo>
                  <a:lnTo>
                    <a:pt x="57683" y="315252"/>
                  </a:lnTo>
                  <a:close/>
                </a:path>
                <a:path w="1029970" h="1056004">
                  <a:moveTo>
                    <a:pt x="57797" y="268262"/>
                  </a:moveTo>
                  <a:lnTo>
                    <a:pt x="57150" y="268706"/>
                  </a:lnTo>
                  <a:lnTo>
                    <a:pt x="56476" y="269532"/>
                  </a:lnTo>
                  <a:lnTo>
                    <a:pt x="56705" y="269379"/>
                  </a:lnTo>
                  <a:lnTo>
                    <a:pt x="56946" y="269265"/>
                  </a:lnTo>
                  <a:lnTo>
                    <a:pt x="57391" y="268846"/>
                  </a:lnTo>
                  <a:lnTo>
                    <a:pt x="57594" y="268528"/>
                  </a:lnTo>
                  <a:lnTo>
                    <a:pt x="57797" y="268262"/>
                  </a:lnTo>
                  <a:close/>
                </a:path>
                <a:path w="1029970" h="1056004">
                  <a:moveTo>
                    <a:pt x="66141" y="241312"/>
                  </a:moveTo>
                  <a:lnTo>
                    <a:pt x="65036" y="241655"/>
                  </a:lnTo>
                  <a:lnTo>
                    <a:pt x="64528" y="242519"/>
                  </a:lnTo>
                  <a:lnTo>
                    <a:pt x="64643" y="242671"/>
                  </a:lnTo>
                  <a:lnTo>
                    <a:pt x="64960" y="242646"/>
                  </a:lnTo>
                  <a:lnTo>
                    <a:pt x="65189" y="242684"/>
                  </a:lnTo>
                  <a:lnTo>
                    <a:pt x="66141" y="241312"/>
                  </a:lnTo>
                  <a:close/>
                </a:path>
                <a:path w="1029970" h="1056004">
                  <a:moveTo>
                    <a:pt x="134747" y="397383"/>
                  </a:moveTo>
                  <a:lnTo>
                    <a:pt x="134416" y="397497"/>
                  </a:lnTo>
                  <a:lnTo>
                    <a:pt x="134061" y="397548"/>
                  </a:lnTo>
                  <a:lnTo>
                    <a:pt x="133731" y="397865"/>
                  </a:lnTo>
                  <a:lnTo>
                    <a:pt x="132892" y="398653"/>
                  </a:lnTo>
                  <a:lnTo>
                    <a:pt x="132689" y="399224"/>
                  </a:lnTo>
                  <a:lnTo>
                    <a:pt x="133388" y="398754"/>
                  </a:lnTo>
                  <a:lnTo>
                    <a:pt x="133743" y="398500"/>
                  </a:lnTo>
                  <a:lnTo>
                    <a:pt x="134264" y="397903"/>
                  </a:lnTo>
                  <a:lnTo>
                    <a:pt x="134747" y="397383"/>
                  </a:lnTo>
                  <a:close/>
                </a:path>
                <a:path w="1029970" h="1056004">
                  <a:moveTo>
                    <a:pt x="135204" y="396913"/>
                  </a:moveTo>
                  <a:lnTo>
                    <a:pt x="135064" y="397065"/>
                  </a:lnTo>
                  <a:lnTo>
                    <a:pt x="134912" y="397205"/>
                  </a:lnTo>
                  <a:lnTo>
                    <a:pt x="134747" y="397383"/>
                  </a:lnTo>
                  <a:lnTo>
                    <a:pt x="134937" y="397294"/>
                  </a:lnTo>
                  <a:lnTo>
                    <a:pt x="135204" y="396913"/>
                  </a:lnTo>
                  <a:close/>
                </a:path>
                <a:path w="1029970" h="1056004">
                  <a:moveTo>
                    <a:pt x="142367" y="376897"/>
                  </a:moveTo>
                  <a:lnTo>
                    <a:pt x="140931" y="378079"/>
                  </a:lnTo>
                  <a:lnTo>
                    <a:pt x="140525" y="378434"/>
                  </a:lnTo>
                  <a:lnTo>
                    <a:pt x="140335" y="378752"/>
                  </a:lnTo>
                  <a:lnTo>
                    <a:pt x="139928" y="379323"/>
                  </a:lnTo>
                  <a:lnTo>
                    <a:pt x="140436" y="379298"/>
                  </a:lnTo>
                  <a:lnTo>
                    <a:pt x="141109" y="378726"/>
                  </a:lnTo>
                  <a:lnTo>
                    <a:pt x="141782" y="377850"/>
                  </a:lnTo>
                  <a:lnTo>
                    <a:pt x="142062" y="377482"/>
                  </a:lnTo>
                  <a:lnTo>
                    <a:pt x="142189" y="377190"/>
                  </a:lnTo>
                  <a:lnTo>
                    <a:pt x="142367" y="376897"/>
                  </a:lnTo>
                  <a:close/>
                </a:path>
                <a:path w="1029970" h="1056004">
                  <a:moveTo>
                    <a:pt x="147726" y="358000"/>
                  </a:moveTo>
                  <a:lnTo>
                    <a:pt x="147078" y="358521"/>
                  </a:lnTo>
                  <a:lnTo>
                    <a:pt x="147129" y="358724"/>
                  </a:lnTo>
                  <a:lnTo>
                    <a:pt x="147726" y="358000"/>
                  </a:lnTo>
                  <a:close/>
                </a:path>
                <a:path w="1029970" h="1056004">
                  <a:moveTo>
                    <a:pt x="298551" y="30480"/>
                  </a:moveTo>
                  <a:lnTo>
                    <a:pt x="297307" y="31076"/>
                  </a:lnTo>
                  <a:lnTo>
                    <a:pt x="298526" y="30772"/>
                  </a:lnTo>
                  <a:lnTo>
                    <a:pt x="298551" y="30480"/>
                  </a:lnTo>
                  <a:close/>
                </a:path>
                <a:path w="1029970" h="1056004">
                  <a:moveTo>
                    <a:pt x="360070" y="0"/>
                  </a:moveTo>
                  <a:lnTo>
                    <a:pt x="359714" y="114"/>
                  </a:lnTo>
                  <a:lnTo>
                    <a:pt x="359308" y="228"/>
                  </a:lnTo>
                  <a:lnTo>
                    <a:pt x="358990" y="330"/>
                  </a:lnTo>
                  <a:lnTo>
                    <a:pt x="358838" y="381"/>
                  </a:lnTo>
                  <a:lnTo>
                    <a:pt x="358762" y="558"/>
                  </a:lnTo>
                  <a:lnTo>
                    <a:pt x="359765" y="342"/>
                  </a:lnTo>
                  <a:lnTo>
                    <a:pt x="359930" y="279"/>
                  </a:lnTo>
                  <a:lnTo>
                    <a:pt x="359968" y="127"/>
                  </a:lnTo>
                  <a:lnTo>
                    <a:pt x="360070" y="0"/>
                  </a:lnTo>
                  <a:close/>
                </a:path>
                <a:path w="1029970" h="1056004">
                  <a:moveTo>
                    <a:pt x="490270" y="338950"/>
                  </a:moveTo>
                  <a:lnTo>
                    <a:pt x="489254" y="339166"/>
                  </a:lnTo>
                  <a:lnTo>
                    <a:pt x="489254" y="339420"/>
                  </a:lnTo>
                  <a:lnTo>
                    <a:pt x="490270" y="338950"/>
                  </a:lnTo>
                  <a:close/>
                </a:path>
                <a:path w="1029970" h="1056004">
                  <a:moveTo>
                    <a:pt x="641934" y="225234"/>
                  </a:moveTo>
                  <a:lnTo>
                    <a:pt x="641146" y="225450"/>
                  </a:lnTo>
                  <a:lnTo>
                    <a:pt x="641489" y="225615"/>
                  </a:lnTo>
                  <a:lnTo>
                    <a:pt x="641934" y="225234"/>
                  </a:lnTo>
                  <a:close/>
                </a:path>
                <a:path w="1029970" h="1056004">
                  <a:moveTo>
                    <a:pt x="642734" y="234137"/>
                  </a:moveTo>
                  <a:lnTo>
                    <a:pt x="641654" y="234353"/>
                  </a:lnTo>
                  <a:lnTo>
                    <a:pt x="641718" y="234581"/>
                  </a:lnTo>
                  <a:lnTo>
                    <a:pt x="642734" y="234137"/>
                  </a:lnTo>
                  <a:close/>
                </a:path>
                <a:path w="1029970" h="1056004">
                  <a:moveTo>
                    <a:pt x="819556" y="851027"/>
                  </a:moveTo>
                  <a:lnTo>
                    <a:pt x="819315" y="851179"/>
                  </a:lnTo>
                  <a:lnTo>
                    <a:pt x="819073" y="851471"/>
                  </a:lnTo>
                  <a:lnTo>
                    <a:pt x="818845" y="851573"/>
                  </a:lnTo>
                  <a:lnTo>
                    <a:pt x="818654" y="851903"/>
                  </a:lnTo>
                  <a:lnTo>
                    <a:pt x="819556" y="851027"/>
                  </a:lnTo>
                  <a:close/>
                </a:path>
                <a:path w="1029970" h="1056004">
                  <a:moveTo>
                    <a:pt x="823353" y="847255"/>
                  </a:moveTo>
                  <a:lnTo>
                    <a:pt x="819556" y="851027"/>
                  </a:lnTo>
                  <a:lnTo>
                    <a:pt x="820813" y="850252"/>
                  </a:lnTo>
                  <a:lnTo>
                    <a:pt x="822058" y="848893"/>
                  </a:lnTo>
                  <a:lnTo>
                    <a:pt x="823353" y="847255"/>
                  </a:lnTo>
                  <a:close/>
                </a:path>
                <a:path w="1029970" h="1056004">
                  <a:moveTo>
                    <a:pt x="823988" y="846493"/>
                  </a:moveTo>
                  <a:lnTo>
                    <a:pt x="823772" y="846772"/>
                  </a:lnTo>
                  <a:lnTo>
                    <a:pt x="823556" y="846975"/>
                  </a:lnTo>
                  <a:lnTo>
                    <a:pt x="823353" y="847255"/>
                  </a:lnTo>
                  <a:lnTo>
                    <a:pt x="823836" y="846785"/>
                  </a:lnTo>
                  <a:lnTo>
                    <a:pt x="823988" y="846493"/>
                  </a:lnTo>
                  <a:close/>
                </a:path>
                <a:path w="1029970" h="1056004">
                  <a:moveTo>
                    <a:pt x="857008" y="924394"/>
                  </a:moveTo>
                  <a:lnTo>
                    <a:pt x="856411" y="925169"/>
                  </a:lnTo>
                  <a:lnTo>
                    <a:pt x="857008" y="924674"/>
                  </a:lnTo>
                  <a:lnTo>
                    <a:pt x="857008" y="924394"/>
                  </a:lnTo>
                  <a:close/>
                </a:path>
                <a:path w="1029970" h="1056004">
                  <a:moveTo>
                    <a:pt x="873455" y="928497"/>
                  </a:moveTo>
                  <a:lnTo>
                    <a:pt x="872070" y="929411"/>
                  </a:lnTo>
                  <a:lnTo>
                    <a:pt x="870788" y="930008"/>
                  </a:lnTo>
                  <a:lnTo>
                    <a:pt x="868959" y="932370"/>
                  </a:lnTo>
                  <a:lnTo>
                    <a:pt x="868692" y="932675"/>
                  </a:lnTo>
                  <a:lnTo>
                    <a:pt x="873239" y="928789"/>
                  </a:lnTo>
                  <a:lnTo>
                    <a:pt x="873455" y="928497"/>
                  </a:lnTo>
                  <a:close/>
                </a:path>
                <a:path w="1029970" h="1056004">
                  <a:moveTo>
                    <a:pt x="874471" y="927341"/>
                  </a:moveTo>
                  <a:lnTo>
                    <a:pt x="874128" y="927620"/>
                  </a:lnTo>
                  <a:lnTo>
                    <a:pt x="873760" y="928154"/>
                  </a:lnTo>
                  <a:lnTo>
                    <a:pt x="873455" y="928497"/>
                  </a:lnTo>
                  <a:lnTo>
                    <a:pt x="873239" y="928789"/>
                  </a:lnTo>
                  <a:lnTo>
                    <a:pt x="874141" y="927735"/>
                  </a:lnTo>
                  <a:lnTo>
                    <a:pt x="874471" y="927341"/>
                  </a:lnTo>
                  <a:close/>
                </a:path>
                <a:path w="1029970" h="1056004">
                  <a:moveTo>
                    <a:pt x="875639" y="926185"/>
                  </a:moveTo>
                  <a:lnTo>
                    <a:pt x="875080" y="926642"/>
                  </a:lnTo>
                  <a:lnTo>
                    <a:pt x="874928" y="926757"/>
                  </a:lnTo>
                  <a:lnTo>
                    <a:pt x="874737" y="927049"/>
                  </a:lnTo>
                  <a:lnTo>
                    <a:pt x="874572" y="927239"/>
                  </a:lnTo>
                  <a:lnTo>
                    <a:pt x="875347" y="926553"/>
                  </a:lnTo>
                  <a:lnTo>
                    <a:pt x="875639" y="926185"/>
                  </a:lnTo>
                  <a:close/>
                </a:path>
                <a:path w="1029970" h="1056004">
                  <a:moveTo>
                    <a:pt x="898550" y="890600"/>
                  </a:moveTo>
                  <a:lnTo>
                    <a:pt x="896696" y="892657"/>
                  </a:lnTo>
                  <a:lnTo>
                    <a:pt x="898436" y="890790"/>
                  </a:lnTo>
                  <a:lnTo>
                    <a:pt x="898550" y="890600"/>
                  </a:lnTo>
                  <a:close/>
                </a:path>
                <a:path w="1029970" h="1056004">
                  <a:moveTo>
                    <a:pt x="905090" y="868057"/>
                  </a:moveTo>
                  <a:lnTo>
                    <a:pt x="904849" y="868337"/>
                  </a:lnTo>
                  <a:lnTo>
                    <a:pt x="905090" y="868070"/>
                  </a:lnTo>
                  <a:close/>
                </a:path>
                <a:path w="1029970" h="1056004">
                  <a:moveTo>
                    <a:pt x="910818" y="861529"/>
                  </a:moveTo>
                  <a:lnTo>
                    <a:pt x="905332" y="867791"/>
                  </a:lnTo>
                  <a:lnTo>
                    <a:pt x="910666" y="861733"/>
                  </a:lnTo>
                  <a:lnTo>
                    <a:pt x="910818" y="861529"/>
                  </a:lnTo>
                  <a:close/>
                </a:path>
                <a:path w="1029970" h="1056004">
                  <a:moveTo>
                    <a:pt x="917600" y="928827"/>
                  </a:moveTo>
                  <a:lnTo>
                    <a:pt x="917346" y="929043"/>
                  </a:lnTo>
                  <a:lnTo>
                    <a:pt x="917105" y="929157"/>
                  </a:lnTo>
                  <a:lnTo>
                    <a:pt x="916876" y="929398"/>
                  </a:lnTo>
                  <a:lnTo>
                    <a:pt x="916673" y="929665"/>
                  </a:lnTo>
                  <a:lnTo>
                    <a:pt x="916432" y="929982"/>
                  </a:lnTo>
                  <a:lnTo>
                    <a:pt x="916228" y="930287"/>
                  </a:lnTo>
                  <a:lnTo>
                    <a:pt x="916444" y="930122"/>
                  </a:lnTo>
                  <a:lnTo>
                    <a:pt x="916724" y="929970"/>
                  </a:lnTo>
                  <a:lnTo>
                    <a:pt x="916940" y="929728"/>
                  </a:lnTo>
                  <a:lnTo>
                    <a:pt x="917130" y="929474"/>
                  </a:lnTo>
                  <a:lnTo>
                    <a:pt x="917371" y="929144"/>
                  </a:lnTo>
                  <a:lnTo>
                    <a:pt x="917600" y="928827"/>
                  </a:lnTo>
                  <a:close/>
                </a:path>
                <a:path w="1029970" h="1056004">
                  <a:moveTo>
                    <a:pt x="922172" y="873010"/>
                  </a:moveTo>
                  <a:lnTo>
                    <a:pt x="922058" y="872794"/>
                  </a:lnTo>
                  <a:lnTo>
                    <a:pt x="921359" y="873721"/>
                  </a:lnTo>
                  <a:lnTo>
                    <a:pt x="922172" y="873010"/>
                  </a:lnTo>
                  <a:close/>
                </a:path>
                <a:path w="1029970" h="1056004">
                  <a:moveTo>
                    <a:pt x="923709" y="980478"/>
                  </a:moveTo>
                  <a:lnTo>
                    <a:pt x="922997" y="980973"/>
                  </a:lnTo>
                  <a:lnTo>
                    <a:pt x="922350" y="981913"/>
                  </a:lnTo>
                  <a:lnTo>
                    <a:pt x="922591" y="981722"/>
                  </a:lnTo>
                  <a:lnTo>
                    <a:pt x="922845" y="981583"/>
                  </a:lnTo>
                  <a:lnTo>
                    <a:pt x="923074" y="981367"/>
                  </a:lnTo>
                  <a:lnTo>
                    <a:pt x="923302" y="981125"/>
                  </a:lnTo>
                  <a:lnTo>
                    <a:pt x="923518" y="980744"/>
                  </a:lnTo>
                  <a:lnTo>
                    <a:pt x="923709" y="980478"/>
                  </a:lnTo>
                  <a:close/>
                </a:path>
                <a:path w="1029970" h="1056004">
                  <a:moveTo>
                    <a:pt x="924242" y="905154"/>
                  </a:moveTo>
                  <a:lnTo>
                    <a:pt x="923658" y="905548"/>
                  </a:lnTo>
                  <a:lnTo>
                    <a:pt x="923429" y="905865"/>
                  </a:lnTo>
                  <a:lnTo>
                    <a:pt x="923036" y="906411"/>
                  </a:lnTo>
                  <a:lnTo>
                    <a:pt x="923264" y="906246"/>
                  </a:lnTo>
                  <a:lnTo>
                    <a:pt x="923467" y="906145"/>
                  </a:lnTo>
                  <a:lnTo>
                    <a:pt x="923886" y="905713"/>
                  </a:lnTo>
                  <a:lnTo>
                    <a:pt x="924064" y="905408"/>
                  </a:lnTo>
                  <a:lnTo>
                    <a:pt x="924242" y="905154"/>
                  </a:lnTo>
                  <a:close/>
                </a:path>
                <a:path w="1029970" h="1056004">
                  <a:moveTo>
                    <a:pt x="925804" y="876541"/>
                  </a:moveTo>
                  <a:lnTo>
                    <a:pt x="925487" y="876795"/>
                  </a:lnTo>
                  <a:lnTo>
                    <a:pt x="925499" y="876935"/>
                  </a:lnTo>
                  <a:lnTo>
                    <a:pt x="925804" y="876541"/>
                  </a:lnTo>
                  <a:close/>
                </a:path>
                <a:path w="1029970" h="1056004">
                  <a:moveTo>
                    <a:pt x="928624" y="873785"/>
                  </a:moveTo>
                  <a:lnTo>
                    <a:pt x="928154" y="873810"/>
                  </a:lnTo>
                  <a:lnTo>
                    <a:pt x="927455" y="874395"/>
                  </a:lnTo>
                  <a:lnTo>
                    <a:pt x="925804" y="876541"/>
                  </a:lnTo>
                  <a:lnTo>
                    <a:pt x="926795" y="875728"/>
                  </a:lnTo>
                  <a:lnTo>
                    <a:pt x="927328" y="875296"/>
                  </a:lnTo>
                  <a:lnTo>
                    <a:pt x="928293" y="874395"/>
                  </a:lnTo>
                  <a:lnTo>
                    <a:pt x="928624" y="873785"/>
                  </a:lnTo>
                  <a:close/>
                </a:path>
                <a:path w="1029970" h="1056004">
                  <a:moveTo>
                    <a:pt x="932014" y="954214"/>
                  </a:moveTo>
                  <a:lnTo>
                    <a:pt x="931227" y="954989"/>
                  </a:lnTo>
                  <a:lnTo>
                    <a:pt x="931849" y="954557"/>
                  </a:lnTo>
                  <a:lnTo>
                    <a:pt x="932014" y="954214"/>
                  </a:lnTo>
                  <a:close/>
                </a:path>
                <a:path w="1029970" h="1056004">
                  <a:moveTo>
                    <a:pt x="932281" y="954036"/>
                  </a:moveTo>
                  <a:lnTo>
                    <a:pt x="932078" y="954214"/>
                  </a:lnTo>
                  <a:lnTo>
                    <a:pt x="931875" y="954544"/>
                  </a:lnTo>
                  <a:lnTo>
                    <a:pt x="932014" y="954366"/>
                  </a:lnTo>
                  <a:lnTo>
                    <a:pt x="932141" y="954214"/>
                  </a:lnTo>
                  <a:lnTo>
                    <a:pt x="932281" y="954036"/>
                  </a:lnTo>
                  <a:close/>
                </a:path>
                <a:path w="1029970" h="1056004">
                  <a:moveTo>
                    <a:pt x="935926" y="951077"/>
                  </a:moveTo>
                  <a:lnTo>
                    <a:pt x="935266" y="950556"/>
                  </a:lnTo>
                  <a:lnTo>
                    <a:pt x="933856" y="952068"/>
                  </a:lnTo>
                  <a:lnTo>
                    <a:pt x="932281" y="954036"/>
                  </a:lnTo>
                  <a:lnTo>
                    <a:pt x="933234" y="953731"/>
                  </a:lnTo>
                  <a:lnTo>
                    <a:pt x="934656" y="952220"/>
                  </a:lnTo>
                  <a:lnTo>
                    <a:pt x="935926" y="951077"/>
                  </a:lnTo>
                  <a:close/>
                </a:path>
                <a:path w="1029970" h="1056004">
                  <a:moveTo>
                    <a:pt x="936244" y="950785"/>
                  </a:moveTo>
                  <a:lnTo>
                    <a:pt x="936028" y="950976"/>
                  </a:lnTo>
                  <a:lnTo>
                    <a:pt x="935964" y="951103"/>
                  </a:lnTo>
                  <a:lnTo>
                    <a:pt x="936244" y="950785"/>
                  </a:lnTo>
                  <a:close/>
                </a:path>
                <a:path w="1029970" h="1056004">
                  <a:moveTo>
                    <a:pt x="947902" y="967714"/>
                  </a:moveTo>
                  <a:lnTo>
                    <a:pt x="947648" y="967892"/>
                  </a:lnTo>
                  <a:lnTo>
                    <a:pt x="947432" y="967994"/>
                  </a:lnTo>
                  <a:lnTo>
                    <a:pt x="947216" y="968209"/>
                  </a:lnTo>
                  <a:lnTo>
                    <a:pt x="947039" y="968451"/>
                  </a:lnTo>
                  <a:lnTo>
                    <a:pt x="946619" y="969060"/>
                  </a:lnTo>
                  <a:lnTo>
                    <a:pt x="947077" y="968895"/>
                  </a:lnTo>
                  <a:lnTo>
                    <a:pt x="947496" y="968438"/>
                  </a:lnTo>
                  <a:lnTo>
                    <a:pt x="947902" y="967714"/>
                  </a:lnTo>
                  <a:close/>
                </a:path>
                <a:path w="1029970" h="1056004">
                  <a:moveTo>
                    <a:pt x="952703" y="896251"/>
                  </a:moveTo>
                  <a:lnTo>
                    <a:pt x="952576" y="896353"/>
                  </a:lnTo>
                  <a:lnTo>
                    <a:pt x="952436" y="896416"/>
                  </a:lnTo>
                  <a:lnTo>
                    <a:pt x="952334" y="896569"/>
                  </a:lnTo>
                  <a:lnTo>
                    <a:pt x="952169" y="896874"/>
                  </a:lnTo>
                  <a:lnTo>
                    <a:pt x="952703" y="896251"/>
                  </a:lnTo>
                  <a:close/>
                </a:path>
                <a:path w="1029970" h="1056004">
                  <a:moveTo>
                    <a:pt x="953782" y="895007"/>
                  </a:moveTo>
                  <a:lnTo>
                    <a:pt x="952703" y="896251"/>
                  </a:lnTo>
                  <a:lnTo>
                    <a:pt x="953096" y="895934"/>
                  </a:lnTo>
                  <a:lnTo>
                    <a:pt x="953528" y="895718"/>
                  </a:lnTo>
                  <a:lnTo>
                    <a:pt x="953782" y="895007"/>
                  </a:lnTo>
                  <a:close/>
                </a:path>
                <a:path w="1029970" h="1056004">
                  <a:moveTo>
                    <a:pt x="954722" y="931545"/>
                  </a:moveTo>
                  <a:lnTo>
                    <a:pt x="954024" y="932268"/>
                  </a:lnTo>
                  <a:lnTo>
                    <a:pt x="954468" y="932218"/>
                  </a:lnTo>
                  <a:lnTo>
                    <a:pt x="954722" y="931545"/>
                  </a:lnTo>
                  <a:close/>
                </a:path>
                <a:path w="1029970" h="1056004">
                  <a:moveTo>
                    <a:pt x="971219" y="950341"/>
                  </a:moveTo>
                  <a:lnTo>
                    <a:pt x="970838" y="950417"/>
                  </a:lnTo>
                  <a:lnTo>
                    <a:pt x="970153" y="951318"/>
                  </a:lnTo>
                  <a:lnTo>
                    <a:pt x="970280" y="951306"/>
                  </a:lnTo>
                  <a:lnTo>
                    <a:pt x="970457" y="951344"/>
                  </a:lnTo>
                  <a:lnTo>
                    <a:pt x="971219" y="950341"/>
                  </a:lnTo>
                  <a:close/>
                </a:path>
                <a:path w="1029970" h="1056004">
                  <a:moveTo>
                    <a:pt x="978509" y="955344"/>
                  </a:moveTo>
                  <a:lnTo>
                    <a:pt x="978255" y="955586"/>
                  </a:lnTo>
                  <a:lnTo>
                    <a:pt x="978090" y="955890"/>
                  </a:lnTo>
                  <a:lnTo>
                    <a:pt x="978509" y="955344"/>
                  </a:lnTo>
                  <a:close/>
                </a:path>
                <a:path w="1029970" h="1056004">
                  <a:moveTo>
                    <a:pt x="978903" y="944067"/>
                  </a:moveTo>
                  <a:lnTo>
                    <a:pt x="978281" y="944778"/>
                  </a:lnTo>
                  <a:lnTo>
                    <a:pt x="978801" y="944587"/>
                  </a:lnTo>
                  <a:lnTo>
                    <a:pt x="978903" y="944067"/>
                  </a:lnTo>
                  <a:close/>
                </a:path>
                <a:path w="1029970" h="1056004">
                  <a:moveTo>
                    <a:pt x="980795" y="952944"/>
                  </a:moveTo>
                  <a:lnTo>
                    <a:pt x="980782" y="952576"/>
                  </a:lnTo>
                  <a:lnTo>
                    <a:pt x="980313" y="952944"/>
                  </a:lnTo>
                  <a:lnTo>
                    <a:pt x="978496" y="955344"/>
                  </a:lnTo>
                  <a:lnTo>
                    <a:pt x="980313" y="953541"/>
                  </a:lnTo>
                  <a:lnTo>
                    <a:pt x="980795" y="952944"/>
                  </a:lnTo>
                  <a:close/>
                </a:path>
                <a:path w="1029970" h="1056004">
                  <a:moveTo>
                    <a:pt x="982319" y="921143"/>
                  </a:moveTo>
                  <a:lnTo>
                    <a:pt x="982179" y="921169"/>
                  </a:lnTo>
                  <a:lnTo>
                    <a:pt x="981976" y="921131"/>
                  </a:lnTo>
                  <a:lnTo>
                    <a:pt x="981798" y="921461"/>
                  </a:lnTo>
                  <a:lnTo>
                    <a:pt x="982319" y="921143"/>
                  </a:lnTo>
                  <a:close/>
                </a:path>
                <a:path w="1029970" h="1056004">
                  <a:moveTo>
                    <a:pt x="982941" y="920750"/>
                  </a:moveTo>
                  <a:lnTo>
                    <a:pt x="982345" y="921131"/>
                  </a:lnTo>
                  <a:lnTo>
                    <a:pt x="982484" y="921092"/>
                  </a:lnTo>
                  <a:lnTo>
                    <a:pt x="982764" y="920877"/>
                  </a:lnTo>
                  <a:lnTo>
                    <a:pt x="982941" y="920750"/>
                  </a:lnTo>
                  <a:close/>
                </a:path>
                <a:path w="1029970" h="1056004">
                  <a:moveTo>
                    <a:pt x="985012" y="940295"/>
                  </a:moveTo>
                  <a:lnTo>
                    <a:pt x="984923" y="940092"/>
                  </a:lnTo>
                  <a:lnTo>
                    <a:pt x="984300" y="940917"/>
                  </a:lnTo>
                  <a:lnTo>
                    <a:pt x="985012" y="940295"/>
                  </a:lnTo>
                  <a:close/>
                </a:path>
                <a:path w="1029970" h="1056004">
                  <a:moveTo>
                    <a:pt x="986548" y="96024"/>
                  </a:moveTo>
                  <a:lnTo>
                    <a:pt x="986523" y="95504"/>
                  </a:lnTo>
                  <a:lnTo>
                    <a:pt x="986510" y="96126"/>
                  </a:lnTo>
                  <a:close/>
                </a:path>
                <a:path w="1029970" h="1056004">
                  <a:moveTo>
                    <a:pt x="991235" y="892568"/>
                  </a:moveTo>
                  <a:lnTo>
                    <a:pt x="990727" y="893051"/>
                  </a:lnTo>
                  <a:lnTo>
                    <a:pt x="990231" y="893495"/>
                  </a:lnTo>
                  <a:lnTo>
                    <a:pt x="989698" y="894003"/>
                  </a:lnTo>
                  <a:lnTo>
                    <a:pt x="988834" y="894867"/>
                  </a:lnTo>
                  <a:lnTo>
                    <a:pt x="988555" y="895438"/>
                  </a:lnTo>
                  <a:lnTo>
                    <a:pt x="988987" y="895337"/>
                  </a:lnTo>
                  <a:lnTo>
                    <a:pt x="989622" y="894778"/>
                  </a:lnTo>
                  <a:lnTo>
                    <a:pt x="989838" y="894499"/>
                  </a:lnTo>
                  <a:lnTo>
                    <a:pt x="991235" y="892568"/>
                  </a:lnTo>
                  <a:close/>
                </a:path>
                <a:path w="1029970" h="1056004">
                  <a:moveTo>
                    <a:pt x="991603" y="892238"/>
                  </a:moveTo>
                  <a:lnTo>
                    <a:pt x="991362" y="892390"/>
                  </a:lnTo>
                  <a:lnTo>
                    <a:pt x="991235" y="892568"/>
                  </a:lnTo>
                  <a:lnTo>
                    <a:pt x="991603" y="892238"/>
                  </a:lnTo>
                  <a:close/>
                </a:path>
                <a:path w="1029970" h="1056004">
                  <a:moveTo>
                    <a:pt x="994549" y="171183"/>
                  </a:moveTo>
                  <a:lnTo>
                    <a:pt x="994143" y="170942"/>
                  </a:lnTo>
                  <a:lnTo>
                    <a:pt x="993228" y="171246"/>
                  </a:lnTo>
                  <a:lnTo>
                    <a:pt x="993381" y="171424"/>
                  </a:lnTo>
                  <a:lnTo>
                    <a:pt x="994549" y="171183"/>
                  </a:lnTo>
                  <a:close/>
                </a:path>
                <a:path w="1029970" h="1056004">
                  <a:moveTo>
                    <a:pt x="997064" y="173774"/>
                  </a:moveTo>
                  <a:lnTo>
                    <a:pt x="996899" y="173596"/>
                  </a:lnTo>
                  <a:lnTo>
                    <a:pt x="995832" y="173913"/>
                  </a:lnTo>
                  <a:lnTo>
                    <a:pt x="995794" y="174167"/>
                  </a:lnTo>
                  <a:lnTo>
                    <a:pt x="996213" y="174129"/>
                  </a:lnTo>
                  <a:lnTo>
                    <a:pt x="997064" y="173774"/>
                  </a:lnTo>
                  <a:close/>
                </a:path>
                <a:path w="1029970" h="1056004">
                  <a:moveTo>
                    <a:pt x="1002931" y="189369"/>
                  </a:moveTo>
                  <a:lnTo>
                    <a:pt x="1002576" y="189433"/>
                  </a:lnTo>
                  <a:lnTo>
                    <a:pt x="1001852" y="189547"/>
                  </a:lnTo>
                  <a:lnTo>
                    <a:pt x="1001661" y="189725"/>
                  </a:lnTo>
                  <a:lnTo>
                    <a:pt x="1001903" y="189750"/>
                  </a:lnTo>
                  <a:lnTo>
                    <a:pt x="1002271" y="189687"/>
                  </a:lnTo>
                  <a:lnTo>
                    <a:pt x="1002766" y="189598"/>
                  </a:lnTo>
                  <a:lnTo>
                    <a:pt x="1002830" y="189458"/>
                  </a:lnTo>
                  <a:close/>
                </a:path>
                <a:path w="1029970" h="1056004">
                  <a:moveTo>
                    <a:pt x="1013866" y="915123"/>
                  </a:moveTo>
                  <a:lnTo>
                    <a:pt x="1013510" y="915365"/>
                  </a:lnTo>
                  <a:lnTo>
                    <a:pt x="1013218" y="915568"/>
                  </a:lnTo>
                  <a:lnTo>
                    <a:pt x="1012939" y="915746"/>
                  </a:lnTo>
                  <a:lnTo>
                    <a:pt x="1013790" y="915543"/>
                  </a:lnTo>
                  <a:lnTo>
                    <a:pt x="1013777" y="915416"/>
                  </a:lnTo>
                  <a:lnTo>
                    <a:pt x="1013866" y="915123"/>
                  </a:lnTo>
                  <a:close/>
                </a:path>
                <a:path w="1029970" h="1056004">
                  <a:moveTo>
                    <a:pt x="1029525" y="1054811"/>
                  </a:moveTo>
                  <a:lnTo>
                    <a:pt x="1028865" y="1055357"/>
                  </a:lnTo>
                  <a:lnTo>
                    <a:pt x="1028903" y="1055636"/>
                  </a:lnTo>
                  <a:lnTo>
                    <a:pt x="1029525" y="105481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6" name="object 516"/>
            <p:cNvSpPr/>
            <p:nvPr/>
          </p:nvSpPr>
          <p:spPr>
            <a:xfrm>
              <a:off x="11712219" y="9268910"/>
              <a:ext cx="1098550" cy="949325"/>
            </a:xfrm>
            <a:custGeom>
              <a:avLst/>
              <a:gdLst/>
              <a:ahLst/>
              <a:cxnLst/>
              <a:rect l="l" t="t" r="r" b="b"/>
              <a:pathLst>
                <a:path w="1098550" h="949325">
                  <a:moveTo>
                    <a:pt x="723" y="481990"/>
                  </a:moveTo>
                  <a:lnTo>
                    <a:pt x="584" y="482015"/>
                  </a:lnTo>
                  <a:lnTo>
                    <a:pt x="457" y="481990"/>
                  </a:lnTo>
                  <a:lnTo>
                    <a:pt x="292" y="482053"/>
                  </a:lnTo>
                  <a:lnTo>
                    <a:pt x="0" y="482295"/>
                  </a:lnTo>
                  <a:lnTo>
                    <a:pt x="723" y="481990"/>
                  </a:lnTo>
                  <a:close/>
                </a:path>
                <a:path w="1098550" h="949325">
                  <a:moveTo>
                    <a:pt x="2463" y="481266"/>
                  </a:moveTo>
                  <a:lnTo>
                    <a:pt x="723" y="481990"/>
                  </a:lnTo>
                  <a:lnTo>
                    <a:pt x="1219" y="481939"/>
                  </a:lnTo>
                  <a:lnTo>
                    <a:pt x="1651" y="482015"/>
                  </a:lnTo>
                  <a:lnTo>
                    <a:pt x="2463" y="481266"/>
                  </a:lnTo>
                  <a:close/>
                </a:path>
                <a:path w="1098550" h="949325">
                  <a:moveTo>
                    <a:pt x="30048" y="228092"/>
                  </a:moveTo>
                  <a:lnTo>
                    <a:pt x="29324" y="228676"/>
                  </a:lnTo>
                  <a:lnTo>
                    <a:pt x="29413" y="228866"/>
                  </a:lnTo>
                  <a:lnTo>
                    <a:pt x="30048" y="228092"/>
                  </a:lnTo>
                  <a:close/>
                </a:path>
                <a:path w="1098550" h="949325">
                  <a:moveTo>
                    <a:pt x="33655" y="569150"/>
                  </a:moveTo>
                  <a:lnTo>
                    <a:pt x="33134" y="569175"/>
                  </a:lnTo>
                  <a:lnTo>
                    <a:pt x="32829" y="569404"/>
                  </a:lnTo>
                  <a:lnTo>
                    <a:pt x="33655" y="569150"/>
                  </a:lnTo>
                  <a:close/>
                </a:path>
                <a:path w="1098550" h="949325">
                  <a:moveTo>
                    <a:pt x="35064" y="568744"/>
                  </a:moveTo>
                  <a:lnTo>
                    <a:pt x="33667" y="569150"/>
                  </a:lnTo>
                  <a:lnTo>
                    <a:pt x="33845" y="569175"/>
                  </a:lnTo>
                  <a:lnTo>
                    <a:pt x="34023" y="569137"/>
                  </a:lnTo>
                  <a:lnTo>
                    <a:pt x="34277" y="569036"/>
                  </a:lnTo>
                  <a:lnTo>
                    <a:pt x="34721" y="568871"/>
                  </a:lnTo>
                  <a:lnTo>
                    <a:pt x="35064" y="568744"/>
                  </a:lnTo>
                  <a:close/>
                </a:path>
                <a:path w="1098550" h="949325">
                  <a:moveTo>
                    <a:pt x="44411" y="551256"/>
                  </a:moveTo>
                  <a:lnTo>
                    <a:pt x="43878" y="551256"/>
                  </a:lnTo>
                  <a:lnTo>
                    <a:pt x="42506" y="551840"/>
                  </a:lnTo>
                  <a:lnTo>
                    <a:pt x="42100" y="552183"/>
                  </a:lnTo>
                  <a:lnTo>
                    <a:pt x="42659" y="552157"/>
                  </a:lnTo>
                  <a:lnTo>
                    <a:pt x="42824" y="552157"/>
                  </a:lnTo>
                  <a:lnTo>
                    <a:pt x="43357" y="551916"/>
                  </a:lnTo>
                  <a:lnTo>
                    <a:pt x="43688" y="551802"/>
                  </a:lnTo>
                  <a:lnTo>
                    <a:pt x="43967" y="551611"/>
                  </a:lnTo>
                  <a:lnTo>
                    <a:pt x="44411" y="551256"/>
                  </a:lnTo>
                  <a:close/>
                </a:path>
                <a:path w="1098550" h="949325">
                  <a:moveTo>
                    <a:pt x="54838" y="199898"/>
                  </a:moveTo>
                  <a:lnTo>
                    <a:pt x="54076" y="200545"/>
                  </a:lnTo>
                  <a:lnTo>
                    <a:pt x="54102" y="200990"/>
                  </a:lnTo>
                  <a:lnTo>
                    <a:pt x="54813" y="200406"/>
                  </a:lnTo>
                  <a:lnTo>
                    <a:pt x="54838" y="199898"/>
                  </a:lnTo>
                  <a:close/>
                </a:path>
                <a:path w="1098550" h="949325">
                  <a:moveTo>
                    <a:pt x="61074" y="598474"/>
                  </a:moveTo>
                  <a:lnTo>
                    <a:pt x="60706" y="598487"/>
                  </a:lnTo>
                  <a:lnTo>
                    <a:pt x="59474" y="599020"/>
                  </a:lnTo>
                  <a:lnTo>
                    <a:pt x="59156" y="599160"/>
                  </a:lnTo>
                  <a:lnTo>
                    <a:pt x="58864" y="599401"/>
                  </a:lnTo>
                  <a:lnTo>
                    <a:pt x="58508" y="599617"/>
                  </a:lnTo>
                  <a:lnTo>
                    <a:pt x="58737" y="599617"/>
                  </a:lnTo>
                  <a:lnTo>
                    <a:pt x="58915" y="599681"/>
                  </a:lnTo>
                  <a:lnTo>
                    <a:pt x="59207" y="599579"/>
                  </a:lnTo>
                  <a:lnTo>
                    <a:pt x="59563" y="599440"/>
                  </a:lnTo>
                  <a:lnTo>
                    <a:pt x="60147" y="599147"/>
                  </a:lnTo>
                  <a:lnTo>
                    <a:pt x="60413" y="598970"/>
                  </a:lnTo>
                  <a:lnTo>
                    <a:pt x="61074" y="598474"/>
                  </a:lnTo>
                  <a:close/>
                </a:path>
                <a:path w="1098550" h="949325">
                  <a:moveTo>
                    <a:pt x="71894" y="265874"/>
                  </a:moveTo>
                  <a:lnTo>
                    <a:pt x="71589" y="265887"/>
                  </a:lnTo>
                  <a:lnTo>
                    <a:pt x="71450" y="265874"/>
                  </a:lnTo>
                  <a:lnTo>
                    <a:pt x="70662" y="266674"/>
                  </a:lnTo>
                  <a:lnTo>
                    <a:pt x="70612" y="266928"/>
                  </a:lnTo>
                  <a:lnTo>
                    <a:pt x="71335" y="266573"/>
                  </a:lnTo>
                  <a:lnTo>
                    <a:pt x="71894" y="265874"/>
                  </a:lnTo>
                  <a:close/>
                </a:path>
                <a:path w="1098550" h="949325">
                  <a:moveTo>
                    <a:pt x="82689" y="258965"/>
                  </a:moveTo>
                  <a:lnTo>
                    <a:pt x="82562" y="258686"/>
                  </a:lnTo>
                  <a:lnTo>
                    <a:pt x="82181" y="258851"/>
                  </a:lnTo>
                  <a:lnTo>
                    <a:pt x="81965" y="258953"/>
                  </a:lnTo>
                  <a:lnTo>
                    <a:pt x="81775" y="259232"/>
                  </a:lnTo>
                  <a:lnTo>
                    <a:pt x="81419" y="259638"/>
                  </a:lnTo>
                  <a:lnTo>
                    <a:pt x="81381" y="259778"/>
                  </a:lnTo>
                  <a:lnTo>
                    <a:pt x="81330" y="259956"/>
                  </a:lnTo>
                  <a:lnTo>
                    <a:pt x="81483" y="260019"/>
                  </a:lnTo>
                  <a:lnTo>
                    <a:pt x="81699" y="259867"/>
                  </a:lnTo>
                  <a:lnTo>
                    <a:pt x="82321" y="259461"/>
                  </a:lnTo>
                  <a:lnTo>
                    <a:pt x="82689" y="258965"/>
                  </a:lnTo>
                  <a:close/>
                </a:path>
                <a:path w="1098550" h="949325">
                  <a:moveTo>
                    <a:pt x="93929" y="147459"/>
                  </a:moveTo>
                  <a:lnTo>
                    <a:pt x="93294" y="147967"/>
                  </a:lnTo>
                  <a:lnTo>
                    <a:pt x="93281" y="148209"/>
                  </a:lnTo>
                  <a:lnTo>
                    <a:pt x="93929" y="147459"/>
                  </a:lnTo>
                  <a:close/>
                </a:path>
                <a:path w="1098550" h="949325">
                  <a:moveTo>
                    <a:pt x="95097" y="161912"/>
                  </a:moveTo>
                  <a:lnTo>
                    <a:pt x="93459" y="163068"/>
                  </a:lnTo>
                  <a:lnTo>
                    <a:pt x="93040" y="163791"/>
                  </a:lnTo>
                  <a:lnTo>
                    <a:pt x="93789" y="163614"/>
                  </a:lnTo>
                  <a:lnTo>
                    <a:pt x="94449" y="162788"/>
                  </a:lnTo>
                  <a:lnTo>
                    <a:pt x="95097" y="161912"/>
                  </a:lnTo>
                  <a:close/>
                </a:path>
                <a:path w="1098550" h="949325">
                  <a:moveTo>
                    <a:pt x="95453" y="161467"/>
                  </a:moveTo>
                  <a:lnTo>
                    <a:pt x="95338" y="161620"/>
                  </a:lnTo>
                  <a:lnTo>
                    <a:pt x="95211" y="161759"/>
                  </a:lnTo>
                  <a:lnTo>
                    <a:pt x="95097" y="161912"/>
                  </a:lnTo>
                  <a:lnTo>
                    <a:pt x="95224" y="161823"/>
                  </a:lnTo>
                  <a:lnTo>
                    <a:pt x="95453" y="161467"/>
                  </a:lnTo>
                  <a:close/>
                </a:path>
                <a:path w="1098550" h="949325">
                  <a:moveTo>
                    <a:pt x="105143" y="287286"/>
                  </a:moveTo>
                  <a:lnTo>
                    <a:pt x="104470" y="287845"/>
                  </a:lnTo>
                  <a:lnTo>
                    <a:pt x="104597" y="287985"/>
                  </a:lnTo>
                  <a:lnTo>
                    <a:pt x="105143" y="287286"/>
                  </a:lnTo>
                  <a:close/>
                </a:path>
                <a:path w="1098550" h="949325">
                  <a:moveTo>
                    <a:pt x="105752" y="224066"/>
                  </a:moveTo>
                  <a:lnTo>
                    <a:pt x="104914" y="224751"/>
                  </a:lnTo>
                  <a:lnTo>
                    <a:pt x="104978" y="224993"/>
                  </a:lnTo>
                  <a:lnTo>
                    <a:pt x="105752" y="224066"/>
                  </a:lnTo>
                  <a:close/>
                </a:path>
                <a:path w="1098550" h="949325">
                  <a:moveTo>
                    <a:pt x="113550" y="288899"/>
                  </a:moveTo>
                  <a:lnTo>
                    <a:pt x="113106" y="288937"/>
                  </a:lnTo>
                  <a:lnTo>
                    <a:pt x="112915" y="289521"/>
                  </a:lnTo>
                  <a:lnTo>
                    <a:pt x="113550" y="288899"/>
                  </a:lnTo>
                  <a:close/>
                </a:path>
                <a:path w="1098550" h="949325">
                  <a:moveTo>
                    <a:pt x="114134" y="229628"/>
                  </a:moveTo>
                  <a:lnTo>
                    <a:pt x="113766" y="229654"/>
                  </a:lnTo>
                  <a:lnTo>
                    <a:pt x="113207" y="230085"/>
                  </a:lnTo>
                  <a:lnTo>
                    <a:pt x="112915" y="230301"/>
                  </a:lnTo>
                  <a:lnTo>
                    <a:pt x="112750" y="230581"/>
                  </a:lnTo>
                  <a:lnTo>
                    <a:pt x="112407" y="231000"/>
                  </a:lnTo>
                  <a:lnTo>
                    <a:pt x="112433" y="231203"/>
                  </a:lnTo>
                  <a:lnTo>
                    <a:pt x="112737" y="231152"/>
                  </a:lnTo>
                  <a:lnTo>
                    <a:pt x="112941" y="230962"/>
                  </a:lnTo>
                  <a:lnTo>
                    <a:pt x="113804" y="230149"/>
                  </a:lnTo>
                  <a:lnTo>
                    <a:pt x="114134" y="229628"/>
                  </a:lnTo>
                  <a:close/>
                </a:path>
                <a:path w="1098550" h="949325">
                  <a:moveTo>
                    <a:pt x="130149" y="241858"/>
                  </a:moveTo>
                  <a:lnTo>
                    <a:pt x="129921" y="241973"/>
                  </a:lnTo>
                  <a:lnTo>
                    <a:pt x="129628" y="242062"/>
                  </a:lnTo>
                  <a:lnTo>
                    <a:pt x="129501" y="242201"/>
                  </a:lnTo>
                  <a:lnTo>
                    <a:pt x="128765" y="243014"/>
                  </a:lnTo>
                  <a:lnTo>
                    <a:pt x="128905" y="243014"/>
                  </a:lnTo>
                  <a:lnTo>
                    <a:pt x="129870" y="242176"/>
                  </a:lnTo>
                  <a:lnTo>
                    <a:pt x="130149" y="241858"/>
                  </a:lnTo>
                  <a:close/>
                </a:path>
                <a:path w="1098550" h="949325">
                  <a:moveTo>
                    <a:pt x="142709" y="209067"/>
                  </a:moveTo>
                  <a:lnTo>
                    <a:pt x="140843" y="210705"/>
                  </a:lnTo>
                  <a:lnTo>
                    <a:pt x="140665" y="210870"/>
                  </a:lnTo>
                  <a:lnTo>
                    <a:pt x="140474" y="211277"/>
                  </a:lnTo>
                  <a:lnTo>
                    <a:pt x="140296" y="211569"/>
                  </a:lnTo>
                  <a:lnTo>
                    <a:pt x="140716" y="211302"/>
                  </a:lnTo>
                  <a:lnTo>
                    <a:pt x="141287" y="211035"/>
                  </a:lnTo>
                  <a:lnTo>
                    <a:pt x="141617" y="210680"/>
                  </a:lnTo>
                  <a:lnTo>
                    <a:pt x="142062" y="210185"/>
                  </a:lnTo>
                  <a:lnTo>
                    <a:pt x="142354" y="209613"/>
                  </a:lnTo>
                  <a:lnTo>
                    <a:pt x="142709" y="209067"/>
                  </a:lnTo>
                  <a:close/>
                </a:path>
                <a:path w="1098550" h="949325">
                  <a:moveTo>
                    <a:pt x="149288" y="243801"/>
                  </a:moveTo>
                  <a:lnTo>
                    <a:pt x="148729" y="243954"/>
                  </a:lnTo>
                  <a:lnTo>
                    <a:pt x="148564" y="244551"/>
                  </a:lnTo>
                  <a:lnTo>
                    <a:pt x="149288" y="243801"/>
                  </a:lnTo>
                  <a:close/>
                </a:path>
                <a:path w="1098550" h="949325">
                  <a:moveTo>
                    <a:pt x="160909" y="224282"/>
                  </a:moveTo>
                  <a:lnTo>
                    <a:pt x="160807" y="224028"/>
                  </a:lnTo>
                  <a:lnTo>
                    <a:pt x="159981" y="225044"/>
                  </a:lnTo>
                  <a:lnTo>
                    <a:pt x="160909" y="224282"/>
                  </a:lnTo>
                  <a:close/>
                </a:path>
                <a:path w="1098550" h="949325">
                  <a:moveTo>
                    <a:pt x="282346" y="356311"/>
                  </a:moveTo>
                  <a:lnTo>
                    <a:pt x="281686" y="356654"/>
                  </a:lnTo>
                  <a:lnTo>
                    <a:pt x="279971" y="357111"/>
                  </a:lnTo>
                  <a:lnTo>
                    <a:pt x="281063" y="357251"/>
                  </a:lnTo>
                  <a:lnTo>
                    <a:pt x="282346" y="356311"/>
                  </a:lnTo>
                  <a:close/>
                </a:path>
                <a:path w="1098550" h="949325">
                  <a:moveTo>
                    <a:pt x="282511" y="356247"/>
                  </a:moveTo>
                  <a:lnTo>
                    <a:pt x="282346" y="356311"/>
                  </a:lnTo>
                  <a:lnTo>
                    <a:pt x="282473" y="356260"/>
                  </a:lnTo>
                  <a:close/>
                </a:path>
                <a:path w="1098550" h="949325">
                  <a:moveTo>
                    <a:pt x="308711" y="296989"/>
                  </a:moveTo>
                  <a:lnTo>
                    <a:pt x="308343" y="296964"/>
                  </a:lnTo>
                  <a:lnTo>
                    <a:pt x="307035" y="297484"/>
                  </a:lnTo>
                  <a:lnTo>
                    <a:pt x="306679" y="297624"/>
                  </a:lnTo>
                  <a:lnTo>
                    <a:pt x="306349" y="297865"/>
                  </a:lnTo>
                  <a:lnTo>
                    <a:pt x="306019" y="298056"/>
                  </a:lnTo>
                  <a:lnTo>
                    <a:pt x="306260" y="298043"/>
                  </a:lnTo>
                  <a:lnTo>
                    <a:pt x="306476" y="298094"/>
                  </a:lnTo>
                  <a:lnTo>
                    <a:pt x="306781" y="298005"/>
                  </a:lnTo>
                  <a:lnTo>
                    <a:pt x="307136" y="297903"/>
                  </a:lnTo>
                  <a:lnTo>
                    <a:pt x="307759" y="297624"/>
                  </a:lnTo>
                  <a:lnTo>
                    <a:pt x="308000" y="297472"/>
                  </a:lnTo>
                  <a:lnTo>
                    <a:pt x="308711" y="296989"/>
                  </a:lnTo>
                  <a:close/>
                </a:path>
                <a:path w="1098550" h="949325">
                  <a:moveTo>
                    <a:pt x="324091" y="409460"/>
                  </a:moveTo>
                  <a:lnTo>
                    <a:pt x="323875" y="409321"/>
                  </a:lnTo>
                  <a:lnTo>
                    <a:pt x="322770" y="409841"/>
                  </a:lnTo>
                  <a:lnTo>
                    <a:pt x="322795" y="410121"/>
                  </a:lnTo>
                  <a:lnTo>
                    <a:pt x="323253" y="409981"/>
                  </a:lnTo>
                  <a:lnTo>
                    <a:pt x="324091" y="409460"/>
                  </a:lnTo>
                  <a:close/>
                </a:path>
                <a:path w="1098550" h="949325">
                  <a:moveTo>
                    <a:pt x="330987" y="317131"/>
                  </a:moveTo>
                  <a:lnTo>
                    <a:pt x="330288" y="317131"/>
                  </a:lnTo>
                  <a:lnTo>
                    <a:pt x="329539" y="317601"/>
                  </a:lnTo>
                  <a:lnTo>
                    <a:pt x="330657" y="317550"/>
                  </a:lnTo>
                  <a:lnTo>
                    <a:pt x="330987" y="317131"/>
                  </a:lnTo>
                  <a:close/>
                </a:path>
                <a:path w="1098550" h="949325">
                  <a:moveTo>
                    <a:pt x="331089" y="419061"/>
                  </a:moveTo>
                  <a:lnTo>
                    <a:pt x="330873" y="419125"/>
                  </a:lnTo>
                  <a:lnTo>
                    <a:pt x="330644" y="419201"/>
                  </a:lnTo>
                  <a:lnTo>
                    <a:pt x="330454" y="419265"/>
                  </a:lnTo>
                  <a:lnTo>
                    <a:pt x="330733" y="419239"/>
                  </a:lnTo>
                  <a:lnTo>
                    <a:pt x="331089" y="419061"/>
                  </a:lnTo>
                  <a:close/>
                </a:path>
                <a:path w="1098550" h="949325">
                  <a:moveTo>
                    <a:pt x="332701" y="418134"/>
                  </a:moveTo>
                  <a:lnTo>
                    <a:pt x="331089" y="419061"/>
                  </a:lnTo>
                  <a:lnTo>
                    <a:pt x="331838" y="418820"/>
                  </a:lnTo>
                  <a:lnTo>
                    <a:pt x="332613" y="418592"/>
                  </a:lnTo>
                  <a:lnTo>
                    <a:pt x="332701" y="418134"/>
                  </a:lnTo>
                  <a:close/>
                </a:path>
                <a:path w="1098550" h="949325">
                  <a:moveTo>
                    <a:pt x="334289" y="344182"/>
                  </a:moveTo>
                  <a:lnTo>
                    <a:pt x="334035" y="344093"/>
                  </a:lnTo>
                  <a:lnTo>
                    <a:pt x="333679" y="344284"/>
                  </a:lnTo>
                  <a:lnTo>
                    <a:pt x="334289" y="344182"/>
                  </a:lnTo>
                  <a:close/>
                </a:path>
                <a:path w="1098550" h="949325">
                  <a:moveTo>
                    <a:pt x="335661" y="343928"/>
                  </a:moveTo>
                  <a:lnTo>
                    <a:pt x="334289" y="344182"/>
                  </a:lnTo>
                  <a:lnTo>
                    <a:pt x="334391" y="344347"/>
                  </a:lnTo>
                  <a:lnTo>
                    <a:pt x="334276" y="344652"/>
                  </a:lnTo>
                  <a:lnTo>
                    <a:pt x="335661" y="343928"/>
                  </a:lnTo>
                  <a:close/>
                </a:path>
                <a:path w="1098550" h="949325">
                  <a:moveTo>
                    <a:pt x="337007" y="276682"/>
                  </a:moveTo>
                  <a:lnTo>
                    <a:pt x="335800" y="277025"/>
                  </a:lnTo>
                  <a:lnTo>
                    <a:pt x="335902" y="277291"/>
                  </a:lnTo>
                  <a:lnTo>
                    <a:pt x="337007" y="276682"/>
                  </a:lnTo>
                  <a:close/>
                </a:path>
                <a:path w="1098550" h="949325">
                  <a:moveTo>
                    <a:pt x="355879" y="336054"/>
                  </a:moveTo>
                  <a:lnTo>
                    <a:pt x="355777" y="335826"/>
                  </a:lnTo>
                  <a:lnTo>
                    <a:pt x="354749" y="336372"/>
                  </a:lnTo>
                  <a:lnTo>
                    <a:pt x="355879" y="336054"/>
                  </a:lnTo>
                  <a:close/>
                </a:path>
                <a:path w="1098550" h="949325">
                  <a:moveTo>
                    <a:pt x="384009" y="373659"/>
                  </a:moveTo>
                  <a:lnTo>
                    <a:pt x="383933" y="373468"/>
                  </a:lnTo>
                  <a:lnTo>
                    <a:pt x="383133" y="373900"/>
                  </a:lnTo>
                  <a:lnTo>
                    <a:pt x="384009" y="373659"/>
                  </a:lnTo>
                  <a:close/>
                </a:path>
                <a:path w="1098550" h="949325">
                  <a:moveTo>
                    <a:pt x="448437" y="664540"/>
                  </a:moveTo>
                  <a:lnTo>
                    <a:pt x="448297" y="664565"/>
                  </a:lnTo>
                  <a:lnTo>
                    <a:pt x="448157" y="664565"/>
                  </a:lnTo>
                  <a:lnTo>
                    <a:pt x="448017" y="664641"/>
                  </a:lnTo>
                  <a:lnTo>
                    <a:pt x="447763" y="664845"/>
                  </a:lnTo>
                  <a:lnTo>
                    <a:pt x="448437" y="664540"/>
                  </a:lnTo>
                  <a:close/>
                </a:path>
                <a:path w="1098550" h="949325">
                  <a:moveTo>
                    <a:pt x="449859" y="663917"/>
                  </a:moveTo>
                  <a:lnTo>
                    <a:pt x="448437" y="664540"/>
                  </a:lnTo>
                  <a:lnTo>
                    <a:pt x="448919" y="664451"/>
                  </a:lnTo>
                  <a:lnTo>
                    <a:pt x="449414" y="664451"/>
                  </a:lnTo>
                  <a:lnTo>
                    <a:pt x="449859" y="663917"/>
                  </a:lnTo>
                  <a:close/>
                </a:path>
                <a:path w="1098550" h="949325">
                  <a:moveTo>
                    <a:pt x="462165" y="139"/>
                  </a:moveTo>
                  <a:lnTo>
                    <a:pt x="462026" y="101"/>
                  </a:lnTo>
                  <a:lnTo>
                    <a:pt x="461733" y="63"/>
                  </a:lnTo>
                  <a:lnTo>
                    <a:pt x="460959" y="368"/>
                  </a:lnTo>
                  <a:lnTo>
                    <a:pt x="460540" y="546"/>
                  </a:lnTo>
                  <a:lnTo>
                    <a:pt x="460717" y="558"/>
                  </a:lnTo>
                  <a:lnTo>
                    <a:pt x="460844" y="660"/>
                  </a:lnTo>
                  <a:lnTo>
                    <a:pt x="460997" y="622"/>
                  </a:lnTo>
                  <a:lnTo>
                    <a:pt x="461352" y="482"/>
                  </a:lnTo>
                  <a:lnTo>
                    <a:pt x="461746" y="317"/>
                  </a:lnTo>
                  <a:lnTo>
                    <a:pt x="462165" y="139"/>
                  </a:lnTo>
                  <a:close/>
                </a:path>
                <a:path w="1098550" h="949325">
                  <a:moveTo>
                    <a:pt x="516623" y="328625"/>
                  </a:moveTo>
                  <a:lnTo>
                    <a:pt x="516597" y="328498"/>
                  </a:lnTo>
                  <a:lnTo>
                    <a:pt x="516026" y="328625"/>
                  </a:lnTo>
                  <a:lnTo>
                    <a:pt x="515708" y="328714"/>
                  </a:lnTo>
                  <a:lnTo>
                    <a:pt x="515531" y="329107"/>
                  </a:lnTo>
                  <a:lnTo>
                    <a:pt x="516432" y="328853"/>
                  </a:lnTo>
                  <a:lnTo>
                    <a:pt x="516534" y="328714"/>
                  </a:lnTo>
                  <a:close/>
                </a:path>
                <a:path w="1098550" h="949325">
                  <a:moveTo>
                    <a:pt x="543953" y="267233"/>
                  </a:moveTo>
                  <a:lnTo>
                    <a:pt x="543598" y="267157"/>
                  </a:lnTo>
                  <a:lnTo>
                    <a:pt x="543306" y="267004"/>
                  </a:lnTo>
                  <a:lnTo>
                    <a:pt x="542721" y="267119"/>
                  </a:lnTo>
                  <a:lnTo>
                    <a:pt x="541807" y="267309"/>
                  </a:lnTo>
                  <a:lnTo>
                    <a:pt x="541223" y="267766"/>
                  </a:lnTo>
                  <a:lnTo>
                    <a:pt x="541997" y="267766"/>
                  </a:lnTo>
                  <a:lnTo>
                    <a:pt x="542366" y="267766"/>
                  </a:lnTo>
                  <a:lnTo>
                    <a:pt x="543204" y="267474"/>
                  </a:lnTo>
                  <a:lnTo>
                    <a:pt x="543953" y="267233"/>
                  </a:lnTo>
                  <a:close/>
                </a:path>
                <a:path w="1098550" h="949325">
                  <a:moveTo>
                    <a:pt x="544537" y="267042"/>
                  </a:moveTo>
                  <a:lnTo>
                    <a:pt x="544347" y="267093"/>
                  </a:lnTo>
                  <a:lnTo>
                    <a:pt x="544156" y="267169"/>
                  </a:lnTo>
                  <a:lnTo>
                    <a:pt x="543966" y="267220"/>
                  </a:lnTo>
                  <a:lnTo>
                    <a:pt x="544118" y="267233"/>
                  </a:lnTo>
                  <a:lnTo>
                    <a:pt x="544347" y="267246"/>
                  </a:lnTo>
                  <a:lnTo>
                    <a:pt x="544487" y="267182"/>
                  </a:lnTo>
                  <a:lnTo>
                    <a:pt x="544537" y="267042"/>
                  </a:lnTo>
                  <a:close/>
                </a:path>
                <a:path w="1098550" h="949325">
                  <a:moveTo>
                    <a:pt x="545731" y="267296"/>
                  </a:moveTo>
                  <a:lnTo>
                    <a:pt x="544436" y="267258"/>
                  </a:lnTo>
                  <a:lnTo>
                    <a:pt x="544220" y="267589"/>
                  </a:lnTo>
                  <a:lnTo>
                    <a:pt x="544144" y="267868"/>
                  </a:lnTo>
                  <a:lnTo>
                    <a:pt x="545312" y="267652"/>
                  </a:lnTo>
                  <a:lnTo>
                    <a:pt x="545731" y="267296"/>
                  </a:lnTo>
                  <a:close/>
                </a:path>
                <a:path w="1098550" h="949325">
                  <a:moveTo>
                    <a:pt x="545871" y="312610"/>
                  </a:moveTo>
                  <a:lnTo>
                    <a:pt x="545477" y="312483"/>
                  </a:lnTo>
                  <a:lnTo>
                    <a:pt x="545122" y="312864"/>
                  </a:lnTo>
                  <a:lnTo>
                    <a:pt x="545871" y="312610"/>
                  </a:lnTo>
                  <a:close/>
                </a:path>
                <a:path w="1098550" h="949325">
                  <a:moveTo>
                    <a:pt x="642924" y="219024"/>
                  </a:moveTo>
                  <a:lnTo>
                    <a:pt x="642683" y="219087"/>
                  </a:lnTo>
                  <a:lnTo>
                    <a:pt x="642404" y="219151"/>
                  </a:lnTo>
                  <a:lnTo>
                    <a:pt x="642213" y="219214"/>
                  </a:lnTo>
                  <a:lnTo>
                    <a:pt x="642569" y="219202"/>
                  </a:lnTo>
                  <a:lnTo>
                    <a:pt x="642924" y="219024"/>
                  </a:lnTo>
                  <a:close/>
                </a:path>
                <a:path w="1098550" h="949325">
                  <a:moveTo>
                    <a:pt x="644855" y="218135"/>
                  </a:moveTo>
                  <a:lnTo>
                    <a:pt x="642937" y="219036"/>
                  </a:lnTo>
                  <a:lnTo>
                    <a:pt x="643813" y="218821"/>
                  </a:lnTo>
                  <a:lnTo>
                    <a:pt x="644804" y="218655"/>
                  </a:lnTo>
                  <a:lnTo>
                    <a:pt x="644855" y="218135"/>
                  </a:lnTo>
                  <a:close/>
                </a:path>
                <a:path w="1098550" h="949325">
                  <a:moveTo>
                    <a:pt x="705218" y="199593"/>
                  </a:moveTo>
                  <a:lnTo>
                    <a:pt x="704837" y="199605"/>
                  </a:lnTo>
                  <a:lnTo>
                    <a:pt x="705218" y="199821"/>
                  </a:lnTo>
                  <a:lnTo>
                    <a:pt x="705218" y="199669"/>
                  </a:lnTo>
                  <a:close/>
                </a:path>
                <a:path w="1098550" h="949325">
                  <a:moveTo>
                    <a:pt x="707377" y="200672"/>
                  </a:moveTo>
                  <a:lnTo>
                    <a:pt x="707110" y="200698"/>
                  </a:lnTo>
                  <a:lnTo>
                    <a:pt x="706805" y="200685"/>
                  </a:lnTo>
                  <a:lnTo>
                    <a:pt x="705218" y="199821"/>
                  </a:lnTo>
                  <a:lnTo>
                    <a:pt x="705218" y="200317"/>
                  </a:lnTo>
                  <a:lnTo>
                    <a:pt x="705294" y="200774"/>
                  </a:lnTo>
                  <a:lnTo>
                    <a:pt x="706793" y="200698"/>
                  </a:lnTo>
                  <a:lnTo>
                    <a:pt x="707072" y="200837"/>
                  </a:lnTo>
                  <a:lnTo>
                    <a:pt x="707377" y="200672"/>
                  </a:lnTo>
                  <a:close/>
                </a:path>
                <a:path w="1098550" h="949325">
                  <a:moveTo>
                    <a:pt x="730618" y="281774"/>
                  </a:moveTo>
                  <a:lnTo>
                    <a:pt x="729526" y="281927"/>
                  </a:lnTo>
                  <a:lnTo>
                    <a:pt x="729513" y="282219"/>
                  </a:lnTo>
                  <a:lnTo>
                    <a:pt x="730618" y="281774"/>
                  </a:lnTo>
                  <a:close/>
                </a:path>
                <a:path w="1098550" h="949325">
                  <a:moveTo>
                    <a:pt x="930821" y="867283"/>
                  </a:moveTo>
                  <a:lnTo>
                    <a:pt x="930541" y="867397"/>
                  </a:lnTo>
                  <a:lnTo>
                    <a:pt x="930402" y="867410"/>
                  </a:lnTo>
                  <a:lnTo>
                    <a:pt x="930059" y="867752"/>
                  </a:lnTo>
                  <a:lnTo>
                    <a:pt x="929614" y="868159"/>
                  </a:lnTo>
                  <a:lnTo>
                    <a:pt x="929462" y="868400"/>
                  </a:lnTo>
                  <a:lnTo>
                    <a:pt x="928903" y="869365"/>
                  </a:lnTo>
                  <a:lnTo>
                    <a:pt x="929157" y="869353"/>
                  </a:lnTo>
                  <a:lnTo>
                    <a:pt x="930084" y="868426"/>
                  </a:lnTo>
                  <a:lnTo>
                    <a:pt x="930313" y="868184"/>
                  </a:lnTo>
                  <a:lnTo>
                    <a:pt x="930656" y="867676"/>
                  </a:lnTo>
                  <a:lnTo>
                    <a:pt x="930744" y="867435"/>
                  </a:lnTo>
                  <a:lnTo>
                    <a:pt x="930821" y="867283"/>
                  </a:lnTo>
                  <a:close/>
                </a:path>
                <a:path w="1098550" h="949325">
                  <a:moveTo>
                    <a:pt x="938733" y="857199"/>
                  </a:moveTo>
                  <a:lnTo>
                    <a:pt x="938009" y="857745"/>
                  </a:lnTo>
                  <a:lnTo>
                    <a:pt x="937336" y="858697"/>
                  </a:lnTo>
                  <a:lnTo>
                    <a:pt x="937577" y="858507"/>
                  </a:lnTo>
                  <a:lnTo>
                    <a:pt x="937844" y="858354"/>
                  </a:lnTo>
                  <a:lnTo>
                    <a:pt x="938072" y="858113"/>
                  </a:lnTo>
                  <a:lnTo>
                    <a:pt x="938733" y="857199"/>
                  </a:lnTo>
                  <a:close/>
                </a:path>
                <a:path w="1098550" h="949325">
                  <a:moveTo>
                    <a:pt x="951344" y="871639"/>
                  </a:moveTo>
                  <a:lnTo>
                    <a:pt x="949426" y="873480"/>
                  </a:lnTo>
                  <a:lnTo>
                    <a:pt x="949312" y="873620"/>
                  </a:lnTo>
                  <a:lnTo>
                    <a:pt x="949490" y="873620"/>
                  </a:lnTo>
                  <a:lnTo>
                    <a:pt x="949820" y="873429"/>
                  </a:lnTo>
                  <a:lnTo>
                    <a:pt x="950188" y="873137"/>
                  </a:lnTo>
                  <a:lnTo>
                    <a:pt x="950429" y="872820"/>
                  </a:lnTo>
                  <a:lnTo>
                    <a:pt x="951344" y="871639"/>
                  </a:lnTo>
                  <a:close/>
                </a:path>
                <a:path w="1098550" h="949325">
                  <a:moveTo>
                    <a:pt x="964057" y="811771"/>
                  </a:moveTo>
                  <a:lnTo>
                    <a:pt x="962799" y="812977"/>
                  </a:lnTo>
                  <a:lnTo>
                    <a:pt x="962571" y="813295"/>
                  </a:lnTo>
                  <a:lnTo>
                    <a:pt x="964057" y="811771"/>
                  </a:lnTo>
                  <a:close/>
                </a:path>
                <a:path w="1098550" h="949325">
                  <a:moveTo>
                    <a:pt x="973010" y="847737"/>
                  </a:moveTo>
                  <a:lnTo>
                    <a:pt x="972337" y="848398"/>
                  </a:lnTo>
                  <a:lnTo>
                    <a:pt x="972477" y="848487"/>
                  </a:lnTo>
                  <a:lnTo>
                    <a:pt x="973010" y="847737"/>
                  </a:lnTo>
                  <a:close/>
                </a:path>
                <a:path w="1098550" h="949325">
                  <a:moveTo>
                    <a:pt x="999642" y="142379"/>
                  </a:moveTo>
                  <a:lnTo>
                    <a:pt x="999261" y="141960"/>
                  </a:lnTo>
                  <a:lnTo>
                    <a:pt x="998423" y="141871"/>
                  </a:lnTo>
                  <a:lnTo>
                    <a:pt x="996353" y="142824"/>
                  </a:lnTo>
                  <a:lnTo>
                    <a:pt x="999642" y="142379"/>
                  </a:lnTo>
                  <a:close/>
                </a:path>
                <a:path w="1098550" h="949325">
                  <a:moveTo>
                    <a:pt x="1000226" y="142303"/>
                  </a:moveTo>
                  <a:lnTo>
                    <a:pt x="999642" y="142379"/>
                  </a:lnTo>
                  <a:lnTo>
                    <a:pt x="999832" y="142417"/>
                  </a:lnTo>
                  <a:lnTo>
                    <a:pt x="1000226" y="142303"/>
                  </a:lnTo>
                  <a:close/>
                </a:path>
                <a:path w="1098550" h="949325">
                  <a:moveTo>
                    <a:pt x="1006881" y="105841"/>
                  </a:moveTo>
                  <a:lnTo>
                    <a:pt x="1006424" y="105841"/>
                  </a:lnTo>
                  <a:lnTo>
                    <a:pt x="1006208" y="105791"/>
                  </a:lnTo>
                  <a:lnTo>
                    <a:pt x="1005979" y="105930"/>
                  </a:lnTo>
                  <a:lnTo>
                    <a:pt x="1005560" y="106108"/>
                  </a:lnTo>
                  <a:lnTo>
                    <a:pt x="1005535" y="106324"/>
                  </a:lnTo>
                  <a:lnTo>
                    <a:pt x="1005941" y="106349"/>
                  </a:lnTo>
                  <a:lnTo>
                    <a:pt x="1006144" y="106400"/>
                  </a:lnTo>
                  <a:lnTo>
                    <a:pt x="1006373" y="106248"/>
                  </a:lnTo>
                  <a:lnTo>
                    <a:pt x="1006792" y="106057"/>
                  </a:lnTo>
                  <a:lnTo>
                    <a:pt x="1006881" y="105841"/>
                  </a:lnTo>
                  <a:close/>
                </a:path>
                <a:path w="1098550" h="949325">
                  <a:moveTo>
                    <a:pt x="1019327" y="948461"/>
                  </a:moveTo>
                  <a:lnTo>
                    <a:pt x="1018781" y="948601"/>
                  </a:lnTo>
                  <a:lnTo>
                    <a:pt x="1018603" y="948944"/>
                  </a:lnTo>
                  <a:lnTo>
                    <a:pt x="1019327" y="948461"/>
                  </a:lnTo>
                  <a:close/>
                </a:path>
                <a:path w="1098550" h="949325">
                  <a:moveTo>
                    <a:pt x="1020254" y="947839"/>
                  </a:moveTo>
                  <a:lnTo>
                    <a:pt x="1019898" y="948080"/>
                  </a:lnTo>
                  <a:lnTo>
                    <a:pt x="1019606" y="948283"/>
                  </a:lnTo>
                  <a:lnTo>
                    <a:pt x="1019327" y="948461"/>
                  </a:lnTo>
                  <a:lnTo>
                    <a:pt x="1020178" y="948258"/>
                  </a:lnTo>
                  <a:lnTo>
                    <a:pt x="1020165" y="948131"/>
                  </a:lnTo>
                  <a:lnTo>
                    <a:pt x="1020254" y="947839"/>
                  </a:lnTo>
                  <a:close/>
                </a:path>
                <a:path w="1098550" h="949325">
                  <a:moveTo>
                    <a:pt x="1021219" y="886828"/>
                  </a:moveTo>
                  <a:lnTo>
                    <a:pt x="1020940" y="886942"/>
                  </a:lnTo>
                  <a:lnTo>
                    <a:pt x="1020813" y="886955"/>
                  </a:lnTo>
                  <a:lnTo>
                    <a:pt x="1020572" y="887272"/>
                  </a:lnTo>
                  <a:lnTo>
                    <a:pt x="1020102" y="887907"/>
                  </a:lnTo>
                  <a:lnTo>
                    <a:pt x="1020318" y="887895"/>
                  </a:lnTo>
                  <a:lnTo>
                    <a:pt x="1020470" y="887869"/>
                  </a:lnTo>
                  <a:lnTo>
                    <a:pt x="1020711" y="887552"/>
                  </a:lnTo>
                  <a:lnTo>
                    <a:pt x="1020965" y="887196"/>
                  </a:lnTo>
                  <a:lnTo>
                    <a:pt x="1021156" y="886942"/>
                  </a:lnTo>
                  <a:close/>
                </a:path>
                <a:path w="1098550" h="949325">
                  <a:moveTo>
                    <a:pt x="1029284" y="920508"/>
                  </a:moveTo>
                  <a:lnTo>
                    <a:pt x="1029208" y="920254"/>
                  </a:lnTo>
                  <a:lnTo>
                    <a:pt x="1029119" y="920457"/>
                  </a:lnTo>
                  <a:lnTo>
                    <a:pt x="1029284" y="920508"/>
                  </a:lnTo>
                  <a:close/>
                </a:path>
                <a:path w="1098550" h="949325">
                  <a:moveTo>
                    <a:pt x="1029830" y="920635"/>
                  </a:moveTo>
                  <a:lnTo>
                    <a:pt x="1029690" y="920546"/>
                  </a:lnTo>
                  <a:lnTo>
                    <a:pt x="1029284" y="920508"/>
                  </a:lnTo>
                  <a:lnTo>
                    <a:pt x="1029538" y="921232"/>
                  </a:lnTo>
                  <a:lnTo>
                    <a:pt x="1029830" y="920635"/>
                  </a:lnTo>
                  <a:close/>
                </a:path>
                <a:path w="1098550" h="949325">
                  <a:moveTo>
                    <a:pt x="1039202" y="930910"/>
                  </a:moveTo>
                  <a:lnTo>
                    <a:pt x="1039152" y="930757"/>
                  </a:lnTo>
                  <a:lnTo>
                    <a:pt x="1039177" y="930605"/>
                  </a:lnTo>
                  <a:lnTo>
                    <a:pt x="1038339" y="931418"/>
                  </a:lnTo>
                  <a:lnTo>
                    <a:pt x="1038288" y="931824"/>
                  </a:lnTo>
                  <a:lnTo>
                    <a:pt x="1039114" y="930998"/>
                  </a:lnTo>
                  <a:close/>
                </a:path>
                <a:path w="1098550" h="949325">
                  <a:moveTo>
                    <a:pt x="1044473" y="248958"/>
                  </a:moveTo>
                  <a:lnTo>
                    <a:pt x="1043978" y="248894"/>
                  </a:lnTo>
                  <a:lnTo>
                    <a:pt x="1042924" y="249135"/>
                  </a:lnTo>
                  <a:lnTo>
                    <a:pt x="1041349" y="249618"/>
                  </a:lnTo>
                  <a:lnTo>
                    <a:pt x="1041958" y="249580"/>
                  </a:lnTo>
                  <a:lnTo>
                    <a:pt x="1042530" y="249567"/>
                  </a:lnTo>
                  <a:lnTo>
                    <a:pt x="1043178" y="249529"/>
                  </a:lnTo>
                  <a:lnTo>
                    <a:pt x="1043457" y="249516"/>
                  </a:lnTo>
                  <a:lnTo>
                    <a:pt x="1044092" y="249339"/>
                  </a:lnTo>
                  <a:lnTo>
                    <a:pt x="1044473" y="248958"/>
                  </a:lnTo>
                  <a:close/>
                </a:path>
                <a:path w="1098550" h="949325">
                  <a:moveTo>
                    <a:pt x="1070749" y="825080"/>
                  </a:moveTo>
                  <a:lnTo>
                    <a:pt x="1070457" y="825322"/>
                  </a:lnTo>
                  <a:lnTo>
                    <a:pt x="1069111" y="827252"/>
                  </a:lnTo>
                  <a:lnTo>
                    <a:pt x="1070749" y="825080"/>
                  </a:lnTo>
                  <a:close/>
                </a:path>
                <a:path w="1098550" h="949325">
                  <a:moveTo>
                    <a:pt x="1078750" y="681812"/>
                  </a:moveTo>
                  <a:lnTo>
                    <a:pt x="1078674" y="681634"/>
                  </a:lnTo>
                  <a:lnTo>
                    <a:pt x="1078103" y="682383"/>
                  </a:lnTo>
                  <a:lnTo>
                    <a:pt x="1078750" y="681812"/>
                  </a:lnTo>
                  <a:close/>
                </a:path>
                <a:path w="1098550" h="949325">
                  <a:moveTo>
                    <a:pt x="1091222" y="680237"/>
                  </a:moveTo>
                  <a:lnTo>
                    <a:pt x="1090777" y="680377"/>
                  </a:lnTo>
                  <a:lnTo>
                    <a:pt x="1090091" y="681291"/>
                  </a:lnTo>
                  <a:lnTo>
                    <a:pt x="1090155" y="681697"/>
                  </a:lnTo>
                  <a:lnTo>
                    <a:pt x="1090587" y="681291"/>
                  </a:lnTo>
                  <a:lnTo>
                    <a:pt x="1091222" y="680237"/>
                  </a:lnTo>
                  <a:close/>
                </a:path>
                <a:path w="1098550" h="949325">
                  <a:moveTo>
                    <a:pt x="1092555" y="839089"/>
                  </a:moveTo>
                  <a:lnTo>
                    <a:pt x="1092530" y="838669"/>
                  </a:lnTo>
                  <a:lnTo>
                    <a:pt x="1092073" y="839089"/>
                  </a:lnTo>
                  <a:lnTo>
                    <a:pt x="1091946" y="839647"/>
                  </a:lnTo>
                  <a:lnTo>
                    <a:pt x="1092555" y="839089"/>
                  </a:lnTo>
                  <a:close/>
                </a:path>
                <a:path w="1098550" h="949325">
                  <a:moveTo>
                    <a:pt x="1096556" y="846188"/>
                  </a:moveTo>
                  <a:lnTo>
                    <a:pt x="1095883" y="846594"/>
                  </a:lnTo>
                  <a:lnTo>
                    <a:pt x="1095603" y="847001"/>
                  </a:lnTo>
                  <a:lnTo>
                    <a:pt x="1095768" y="847280"/>
                  </a:lnTo>
                  <a:lnTo>
                    <a:pt x="1096403" y="846696"/>
                  </a:lnTo>
                  <a:lnTo>
                    <a:pt x="1096556" y="846188"/>
                  </a:lnTo>
                  <a:close/>
                </a:path>
                <a:path w="1098550" h="949325">
                  <a:moveTo>
                    <a:pt x="1098283" y="760501"/>
                  </a:moveTo>
                  <a:lnTo>
                    <a:pt x="1097965" y="760755"/>
                  </a:lnTo>
                  <a:lnTo>
                    <a:pt x="1097661" y="760945"/>
                  </a:lnTo>
                  <a:lnTo>
                    <a:pt x="1097407" y="761238"/>
                  </a:lnTo>
                  <a:lnTo>
                    <a:pt x="1097127" y="761530"/>
                  </a:lnTo>
                  <a:lnTo>
                    <a:pt x="1096924" y="761911"/>
                  </a:lnTo>
                  <a:lnTo>
                    <a:pt x="1096695" y="762241"/>
                  </a:lnTo>
                  <a:lnTo>
                    <a:pt x="1097000" y="762000"/>
                  </a:lnTo>
                  <a:lnTo>
                    <a:pt x="1097292" y="761822"/>
                  </a:lnTo>
                  <a:lnTo>
                    <a:pt x="1097559" y="761530"/>
                  </a:lnTo>
                  <a:lnTo>
                    <a:pt x="1097826" y="761238"/>
                  </a:lnTo>
                  <a:lnTo>
                    <a:pt x="1098016" y="760882"/>
                  </a:lnTo>
                  <a:lnTo>
                    <a:pt x="1098283" y="76050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7" name="object 517"/>
            <p:cNvSpPr/>
            <p:nvPr/>
          </p:nvSpPr>
          <p:spPr>
            <a:xfrm>
              <a:off x="11703952" y="9161658"/>
              <a:ext cx="1107440" cy="771525"/>
            </a:xfrm>
            <a:custGeom>
              <a:avLst/>
              <a:gdLst/>
              <a:ahLst/>
              <a:cxnLst/>
              <a:rect l="l" t="t" r="r" b="b"/>
              <a:pathLst>
                <a:path w="1107440" h="771525">
                  <a:moveTo>
                    <a:pt x="1320" y="576961"/>
                  </a:moveTo>
                  <a:lnTo>
                    <a:pt x="0" y="577621"/>
                  </a:lnTo>
                  <a:lnTo>
                    <a:pt x="1231" y="577100"/>
                  </a:lnTo>
                  <a:lnTo>
                    <a:pt x="1320" y="576961"/>
                  </a:lnTo>
                  <a:close/>
                </a:path>
                <a:path w="1107440" h="771525">
                  <a:moveTo>
                    <a:pt x="28460" y="647204"/>
                  </a:moveTo>
                  <a:lnTo>
                    <a:pt x="28168" y="647204"/>
                  </a:lnTo>
                  <a:lnTo>
                    <a:pt x="28041" y="647204"/>
                  </a:lnTo>
                  <a:lnTo>
                    <a:pt x="27482" y="647204"/>
                  </a:lnTo>
                  <a:lnTo>
                    <a:pt x="26581" y="647585"/>
                  </a:lnTo>
                  <a:lnTo>
                    <a:pt x="26111" y="647992"/>
                  </a:lnTo>
                  <a:lnTo>
                    <a:pt x="25666" y="648322"/>
                  </a:lnTo>
                  <a:lnTo>
                    <a:pt x="26073" y="648449"/>
                  </a:lnTo>
                  <a:lnTo>
                    <a:pt x="26771" y="648258"/>
                  </a:lnTo>
                  <a:lnTo>
                    <a:pt x="28054" y="647534"/>
                  </a:lnTo>
                  <a:lnTo>
                    <a:pt x="28460" y="647204"/>
                  </a:lnTo>
                  <a:close/>
                </a:path>
                <a:path w="1107440" h="771525">
                  <a:moveTo>
                    <a:pt x="38315" y="167322"/>
                  </a:moveTo>
                  <a:lnTo>
                    <a:pt x="37642" y="167906"/>
                  </a:lnTo>
                  <a:lnTo>
                    <a:pt x="37579" y="168351"/>
                  </a:lnTo>
                  <a:lnTo>
                    <a:pt x="38290" y="167716"/>
                  </a:lnTo>
                  <a:lnTo>
                    <a:pt x="38315" y="167322"/>
                  </a:lnTo>
                  <a:close/>
                </a:path>
                <a:path w="1107440" h="771525">
                  <a:moveTo>
                    <a:pt x="57810" y="179311"/>
                  </a:moveTo>
                  <a:lnTo>
                    <a:pt x="57213" y="180009"/>
                  </a:lnTo>
                  <a:lnTo>
                    <a:pt x="57797" y="179590"/>
                  </a:lnTo>
                  <a:lnTo>
                    <a:pt x="57810" y="179311"/>
                  </a:lnTo>
                  <a:close/>
                </a:path>
                <a:path w="1107440" h="771525">
                  <a:moveTo>
                    <a:pt x="65290" y="33616"/>
                  </a:moveTo>
                  <a:lnTo>
                    <a:pt x="65036" y="33832"/>
                  </a:lnTo>
                  <a:lnTo>
                    <a:pt x="65214" y="33680"/>
                  </a:lnTo>
                  <a:close/>
                </a:path>
                <a:path w="1107440" h="771525">
                  <a:moveTo>
                    <a:pt x="67056" y="32677"/>
                  </a:moveTo>
                  <a:lnTo>
                    <a:pt x="66560" y="32562"/>
                  </a:lnTo>
                  <a:lnTo>
                    <a:pt x="65862" y="33159"/>
                  </a:lnTo>
                  <a:lnTo>
                    <a:pt x="65303" y="33629"/>
                  </a:lnTo>
                  <a:lnTo>
                    <a:pt x="65417" y="33782"/>
                  </a:lnTo>
                  <a:lnTo>
                    <a:pt x="65506" y="33997"/>
                  </a:lnTo>
                  <a:lnTo>
                    <a:pt x="65836" y="33820"/>
                  </a:lnTo>
                  <a:lnTo>
                    <a:pt x="66433" y="33515"/>
                  </a:lnTo>
                  <a:lnTo>
                    <a:pt x="67056" y="32677"/>
                  </a:lnTo>
                  <a:close/>
                </a:path>
                <a:path w="1107440" h="771525">
                  <a:moveTo>
                    <a:pt x="71310" y="90233"/>
                  </a:moveTo>
                  <a:lnTo>
                    <a:pt x="70485" y="90678"/>
                  </a:lnTo>
                  <a:lnTo>
                    <a:pt x="69989" y="91249"/>
                  </a:lnTo>
                  <a:lnTo>
                    <a:pt x="69748" y="91541"/>
                  </a:lnTo>
                  <a:lnTo>
                    <a:pt x="69926" y="91528"/>
                  </a:lnTo>
                  <a:lnTo>
                    <a:pt x="70078" y="91630"/>
                  </a:lnTo>
                  <a:lnTo>
                    <a:pt x="70231" y="91478"/>
                  </a:lnTo>
                  <a:lnTo>
                    <a:pt x="71208" y="90563"/>
                  </a:lnTo>
                  <a:lnTo>
                    <a:pt x="71310" y="90233"/>
                  </a:lnTo>
                  <a:close/>
                </a:path>
                <a:path w="1107440" h="771525">
                  <a:moveTo>
                    <a:pt x="75628" y="57912"/>
                  </a:moveTo>
                  <a:lnTo>
                    <a:pt x="75349" y="57912"/>
                  </a:lnTo>
                  <a:lnTo>
                    <a:pt x="75209" y="57912"/>
                  </a:lnTo>
                  <a:lnTo>
                    <a:pt x="74599" y="58661"/>
                  </a:lnTo>
                  <a:lnTo>
                    <a:pt x="75044" y="58635"/>
                  </a:lnTo>
                  <a:lnTo>
                    <a:pt x="75628" y="57912"/>
                  </a:lnTo>
                  <a:close/>
                </a:path>
                <a:path w="1107440" h="771525">
                  <a:moveTo>
                    <a:pt x="76758" y="143967"/>
                  </a:moveTo>
                  <a:lnTo>
                    <a:pt x="76047" y="144513"/>
                  </a:lnTo>
                  <a:lnTo>
                    <a:pt x="76098" y="144767"/>
                  </a:lnTo>
                  <a:lnTo>
                    <a:pt x="76758" y="143967"/>
                  </a:lnTo>
                  <a:close/>
                </a:path>
                <a:path w="1107440" h="771525">
                  <a:moveTo>
                    <a:pt x="87185" y="148640"/>
                  </a:moveTo>
                  <a:lnTo>
                    <a:pt x="87147" y="148475"/>
                  </a:lnTo>
                  <a:lnTo>
                    <a:pt x="87172" y="148336"/>
                  </a:lnTo>
                  <a:lnTo>
                    <a:pt x="86906" y="148590"/>
                  </a:lnTo>
                  <a:lnTo>
                    <a:pt x="86639" y="148831"/>
                  </a:lnTo>
                  <a:lnTo>
                    <a:pt x="86423" y="149047"/>
                  </a:lnTo>
                  <a:lnTo>
                    <a:pt x="86347" y="149301"/>
                  </a:lnTo>
                  <a:lnTo>
                    <a:pt x="86296" y="149466"/>
                  </a:lnTo>
                  <a:lnTo>
                    <a:pt x="87096" y="148717"/>
                  </a:lnTo>
                  <a:close/>
                </a:path>
                <a:path w="1107440" h="771525">
                  <a:moveTo>
                    <a:pt x="91935" y="175183"/>
                  </a:moveTo>
                  <a:lnTo>
                    <a:pt x="91643" y="175450"/>
                  </a:lnTo>
                  <a:lnTo>
                    <a:pt x="91211" y="175793"/>
                  </a:lnTo>
                  <a:lnTo>
                    <a:pt x="90728" y="176606"/>
                  </a:lnTo>
                  <a:lnTo>
                    <a:pt x="91020" y="176453"/>
                  </a:lnTo>
                  <a:lnTo>
                    <a:pt x="91833" y="175590"/>
                  </a:lnTo>
                  <a:lnTo>
                    <a:pt x="91909" y="175323"/>
                  </a:lnTo>
                  <a:lnTo>
                    <a:pt x="91935" y="175183"/>
                  </a:lnTo>
                  <a:close/>
                </a:path>
                <a:path w="1107440" h="771525">
                  <a:moveTo>
                    <a:pt x="103809" y="88595"/>
                  </a:moveTo>
                  <a:lnTo>
                    <a:pt x="103289" y="89154"/>
                  </a:lnTo>
                  <a:lnTo>
                    <a:pt x="103733" y="89027"/>
                  </a:lnTo>
                  <a:lnTo>
                    <a:pt x="103809" y="88595"/>
                  </a:lnTo>
                  <a:close/>
                </a:path>
                <a:path w="1107440" h="771525">
                  <a:moveTo>
                    <a:pt x="113601" y="126834"/>
                  </a:moveTo>
                  <a:lnTo>
                    <a:pt x="113398" y="126555"/>
                  </a:lnTo>
                  <a:lnTo>
                    <a:pt x="112966" y="126746"/>
                  </a:lnTo>
                  <a:lnTo>
                    <a:pt x="112737" y="126847"/>
                  </a:lnTo>
                  <a:lnTo>
                    <a:pt x="112534" y="127139"/>
                  </a:lnTo>
                  <a:lnTo>
                    <a:pt x="112191" y="127571"/>
                  </a:lnTo>
                  <a:lnTo>
                    <a:pt x="112179" y="127838"/>
                  </a:lnTo>
                  <a:lnTo>
                    <a:pt x="112356" y="127876"/>
                  </a:lnTo>
                  <a:lnTo>
                    <a:pt x="112585" y="127723"/>
                  </a:lnTo>
                  <a:lnTo>
                    <a:pt x="113233" y="127330"/>
                  </a:lnTo>
                  <a:lnTo>
                    <a:pt x="113601" y="126834"/>
                  </a:lnTo>
                  <a:close/>
                </a:path>
                <a:path w="1107440" h="771525">
                  <a:moveTo>
                    <a:pt x="122948" y="235915"/>
                  </a:moveTo>
                  <a:lnTo>
                    <a:pt x="122643" y="236054"/>
                  </a:lnTo>
                  <a:lnTo>
                    <a:pt x="121831" y="236905"/>
                  </a:lnTo>
                  <a:lnTo>
                    <a:pt x="121793" y="237159"/>
                  </a:lnTo>
                  <a:lnTo>
                    <a:pt x="121754" y="237299"/>
                  </a:lnTo>
                  <a:lnTo>
                    <a:pt x="122034" y="237058"/>
                  </a:lnTo>
                  <a:lnTo>
                    <a:pt x="122466" y="236728"/>
                  </a:lnTo>
                  <a:lnTo>
                    <a:pt x="122555" y="236588"/>
                  </a:lnTo>
                  <a:lnTo>
                    <a:pt x="122948" y="235915"/>
                  </a:lnTo>
                  <a:close/>
                </a:path>
                <a:path w="1107440" h="771525">
                  <a:moveTo>
                    <a:pt x="125717" y="76085"/>
                  </a:moveTo>
                  <a:lnTo>
                    <a:pt x="125056" y="76720"/>
                  </a:lnTo>
                  <a:lnTo>
                    <a:pt x="125463" y="76720"/>
                  </a:lnTo>
                  <a:lnTo>
                    <a:pt x="125717" y="76085"/>
                  </a:lnTo>
                  <a:close/>
                </a:path>
                <a:path w="1107440" h="771525">
                  <a:moveTo>
                    <a:pt x="137172" y="171615"/>
                  </a:moveTo>
                  <a:lnTo>
                    <a:pt x="137033" y="171665"/>
                  </a:lnTo>
                  <a:lnTo>
                    <a:pt x="136893" y="171602"/>
                  </a:lnTo>
                  <a:lnTo>
                    <a:pt x="136042" y="172605"/>
                  </a:lnTo>
                  <a:lnTo>
                    <a:pt x="136309" y="172605"/>
                  </a:lnTo>
                  <a:lnTo>
                    <a:pt x="137172" y="171615"/>
                  </a:lnTo>
                  <a:close/>
                </a:path>
                <a:path w="1107440" h="771525">
                  <a:moveTo>
                    <a:pt x="148767" y="73596"/>
                  </a:moveTo>
                  <a:lnTo>
                    <a:pt x="148463" y="73812"/>
                  </a:lnTo>
                  <a:lnTo>
                    <a:pt x="148170" y="73964"/>
                  </a:lnTo>
                  <a:lnTo>
                    <a:pt x="147916" y="74231"/>
                  </a:lnTo>
                  <a:lnTo>
                    <a:pt x="147637" y="74510"/>
                  </a:lnTo>
                  <a:lnTo>
                    <a:pt x="147459" y="74841"/>
                  </a:lnTo>
                  <a:lnTo>
                    <a:pt x="147218" y="75171"/>
                  </a:lnTo>
                  <a:lnTo>
                    <a:pt x="147510" y="74955"/>
                  </a:lnTo>
                  <a:lnTo>
                    <a:pt x="147789" y="74815"/>
                  </a:lnTo>
                  <a:lnTo>
                    <a:pt x="148056" y="74523"/>
                  </a:lnTo>
                  <a:lnTo>
                    <a:pt x="148323" y="74282"/>
                  </a:lnTo>
                  <a:lnTo>
                    <a:pt x="148526" y="73926"/>
                  </a:lnTo>
                  <a:lnTo>
                    <a:pt x="148767" y="73596"/>
                  </a:lnTo>
                  <a:close/>
                </a:path>
                <a:path w="1107440" h="771525">
                  <a:moveTo>
                    <a:pt x="149529" y="101612"/>
                  </a:moveTo>
                  <a:lnTo>
                    <a:pt x="149275" y="101714"/>
                  </a:lnTo>
                  <a:lnTo>
                    <a:pt x="149364" y="102539"/>
                  </a:lnTo>
                  <a:lnTo>
                    <a:pt x="149491" y="102082"/>
                  </a:lnTo>
                  <a:lnTo>
                    <a:pt x="149529" y="101612"/>
                  </a:lnTo>
                  <a:close/>
                </a:path>
                <a:path w="1107440" h="771525">
                  <a:moveTo>
                    <a:pt x="150545" y="41249"/>
                  </a:moveTo>
                  <a:lnTo>
                    <a:pt x="150050" y="41313"/>
                  </a:lnTo>
                  <a:lnTo>
                    <a:pt x="149110" y="42240"/>
                  </a:lnTo>
                  <a:lnTo>
                    <a:pt x="149047" y="42506"/>
                  </a:lnTo>
                  <a:lnTo>
                    <a:pt x="149885" y="42037"/>
                  </a:lnTo>
                  <a:lnTo>
                    <a:pt x="150545" y="41249"/>
                  </a:lnTo>
                  <a:close/>
                </a:path>
                <a:path w="1107440" h="771525">
                  <a:moveTo>
                    <a:pt x="150952" y="181394"/>
                  </a:moveTo>
                  <a:lnTo>
                    <a:pt x="150901" y="181140"/>
                  </a:lnTo>
                  <a:lnTo>
                    <a:pt x="150215" y="181952"/>
                  </a:lnTo>
                  <a:lnTo>
                    <a:pt x="150952" y="181394"/>
                  </a:lnTo>
                  <a:close/>
                </a:path>
                <a:path w="1107440" h="771525">
                  <a:moveTo>
                    <a:pt x="156806" y="116865"/>
                  </a:moveTo>
                  <a:lnTo>
                    <a:pt x="156743" y="116586"/>
                  </a:lnTo>
                  <a:lnTo>
                    <a:pt x="155879" y="117614"/>
                  </a:lnTo>
                  <a:lnTo>
                    <a:pt x="156806" y="116865"/>
                  </a:lnTo>
                  <a:close/>
                </a:path>
                <a:path w="1107440" h="771525">
                  <a:moveTo>
                    <a:pt x="165887" y="105054"/>
                  </a:moveTo>
                  <a:lnTo>
                    <a:pt x="165836" y="104851"/>
                  </a:lnTo>
                  <a:lnTo>
                    <a:pt x="165227" y="105575"/>
                  </a:lnTo>
                  <a:lnTo>
                    <a:pt x="165887" y="105054"/>
                  </a:lnTo>
                  <a:close/>
                </a:path>
                <a:path w="1107440" h="771525">
                  <a:moveTo>
                    <a:pt x="166789" y="44399"/>
                  </a:moveTo>
                  <a:lnTo>
                    <a:pt x="166344" y="44450"/>
                  </a:lnTo>
                  <a:lnTo>
                    <a:pt x="165773" y="45161"/>
                  </a:lnTo>
                  <a:lnTo>
                    <a:pt x="166154" y="45173"/>
                  </a:lnTo>
                  <a:lnTo>
                    <a:pt x="166789" y="44399"/>
                  </a:lnTo>
                  <a:close/>
                </a:path>
                <a:path w="1107440" h="771525">
                  <a:moveTo>
                    <a:pt x="175437" y="292"/>
                  </a:moveTo>
                  <a:lnTo>
                    <a:pt x="175374" y="0"/>
                  </a:lnTo>
                  <a:lnTo>
                    <a:pt x="175056" y="292"/>
                  </a:lnTo>
                  <a:lnTo>
                    <a:pt x="174510" y="1066"/>
                  </a:lnTo>
                  <a:lnTo>
                    <a:pt x="174726" y="1104"/>
                  </a:lnTo>
                  <a:lnTo>
                    <a:pt x="175437" y="292"/>
                  </a:lnTo>
                  <a:close/>
                </a:path>
                <a:path w="1107440" h="771525">
                  <a:moveTo>
                    <a:pt x="180505" y="115570"/>
                  </a:moveTo>
                  <a:lnTo>
                    <a:pt x="179908" y="115722"/>
                  </a:lnTo>
                  <a:lnTo>
                    <a:pt x="179755" y="116344"/>
                  </a:lnTo>
                  <a:lnTo>
                    <a:pt x="180505" y="115570"/>
                  </a:lnTo>
                  <a:close/>
                </a:path>
                <a:path w="1107440" h="771525">
                  <a:moveTo>
                    <a:pt x="181749" y="12661"/>
                  </a:moveTo>
                  <a:lnTo>
                    <a:pt x="181432" y="12827"/>
                  </a:lnTo>
                  <a:lnTo>
                    <a:pt x="181267" y="12890"/>
                  </a:lnTo>
                  <a:lnTo>
                    <a:pt x="180962" y="13512"/>
                  </a:lnTo>
                  <a:lnTo>
                    <a:pt x="181292" y="13665"/>
                  </a:lnTo>
                  <a:lnTo>
                    <a:pt x="181597" y="13373"/>
                  </a:lnTo>
                  <a:lnTo>
                    <a:pt x="181698" y="12801"/>
                  </a:lnTo>
                  <a:lnTo>
                    <a:pt x="181749" y="12661"/>
                  </a:lnTo>
                  <a:close/>
                </a:path>
                <a:path w="1107440" h="771525">
                  <a:moveTo>
                    <a:pt x="182626" y="89369"/>
                  </a:moveTo>
                  <a:lnTo>
                    <a:pt x="181813" y="90119"/>
                  </a:lnTo>
                  <a:lnTo>
                    <a:pt x="181724" y="90246"/>
                  </a:lnTo>
                  <a:lnTo>
                    <a:pt x="181775" y="90373"/>
                  </a:lnTo>
                  <a:lnTo>
                    <a:pt x="181724" y="90538"/>
                  </a:lnTo>
                  <a:lnTo>
                    <a:pt x="182537" y="89776"/>
                  </a:lnTo>
                  <a:lnTo>
                    <a:pt x="182613" y="89484"/>
                  </a:lnTo>
                  <a:close/>
                </a:path>
                <a:path w="1107440" h="771525">
                  <a:moveTo>
                    <a:pt x="185978" y="92633"/>
                  </a:moveTo>
                  <a:lnTo>
                    <a:pt x="185788" y="92697"/>
                  </a:lnTo>
                  <a:lnTo>
                    <a:pt x="185623" y="92710"/>
                  </a:lnTo>
                  <a:lnTo>
                    <a:pt x="185420" y="92900"/>
                  </a:lnTo>
                  <a:lnTo>
                    <a:pt x="185140" y="93141"/>
                  </a:lnTo>
                  <a:lnTo>
                    <a:pt x="184772" y="93548"/>
                  </a:lnTo>
                  <a:lnTo>
                    <a:pt x="184645" y="93764"/>
                  </a:lnTo>
                  <a:lnTo>
                    <a:pt x="184277" y="94411"/>
                  </a:lnTo>
                  <a:lnTo>
                    <a:pt x="184556" y="94310"/>
                  </a:lnTo>
                  <a:lnTo>
                    <a:pt x="185381" y="93459"/>
                  </a:lnTo>
                  <a:lnTo>
                    <a:pt x="185610" y="93218"/>
                  </a:lnTo>
                  <a:lnTo>
                    <a:pt x="185775" y="92900"/>
                  </a:lnTo>
                  <a:lnTo>
                    <a:pt x="185978" y="92633"/>
                  </a:lnTo>
                  <a:close/>
                </a:path>
                <a:path w="1107440" h="771525">
                  <a:moveTo>
                    <a:pt x="187413" y="279107"/>
                  </a:moveTo>
                  <a:lnTo>
                    <a:pt x="187172" y="279082"/>
                  </a:lnTo>
                  <a:lnTo>
                    <a:pt x="186194" y="280009"/>
                  </a:lnTo>
                  <a:lnTo>
                    <a:pt x="185915" y="280289"/>
                  </a:lnTo>
                  <a:lnTo>
                    <a:pt x="185674" y="280695"/>
                  </a:lnTo>
                  <a:lnTo>
                    <a:pt x="185407" y="281038"/>
                  </a:lnTo>
                  <a:lnTo>
                    <a:pt x="185534" y="281025"/>
                  </a:lnTo>
                  <a:lnTo>
                    <a:pt x="185826" y="280962"/>
                  </a:lnTo>
                  <a:lnTo>
                    <a:pt x="186118" y="280733"/>
                  </a:lnTo>
                  <a:lnTo>
                    <a:pt x="186651" y="280238"/>
                  </a:lnTo>
                  <a:lnTo>
                    <a:pt x="187413" y="279107"/>
                  </a:lnTo>
                  <a:close/>
                </a:path>
                <a:path w="1107440" h="771525">
                  <a:moveTo>
                    <a:pt x="188988" y="7988"/>
                  </a:moveTo>
                  <a:lnTo>
                    <a:pt x="188556" y="8051"/>
                  </a:lnTo>
                  <a:lnTo>
                    <a:pt x="187744" y="9029"/>
                  </a:lnTo>
                  <a:lnTo>
                    <a:pt x="187896" y="9004"/>
                  </a:lnTo>
                  <a:lnTo>
                    <a:pt x="188061" y="9067"/>
                  </a:lnTo>
                  <a:lnTo>
                    <a:pt x="188988" y="7988"/>
                  </a:lnTo>
                  <a:close/>
                </a:path>
                <a:path w="1107440" h="771525">
                  <a:moveTo>
                    <a:pt x="189420" y="171780"/>
                  </a:moveTo>
                  <a:lnTo>
                    <a:pt x="189204" y="171996"/>
                  </a:lnTo>
                  <a:lnTo>
                    <a:pt x="189001" y="172212"/>
                  </a:lnTo>
                  <a:lnTo>
                    <a:pt x="188912" y="172377"/>
                  </a:lnTo>
                  <a:lnTo>
                    <a:pt x="189217" y="172199"/>
                  </a:lnTo>
                  <a:lnTo>
                    <a:pt x="189420" y="171780"/>
                  </a:lnTo>
                  <a:close/>
                </a:path>
                <a:path w="1107440" h="771525">
                  <a:moveTo>
                    <a:pt x="189814" y="311150"/>
                  </a:moveTo>
                  <a:lnTo>
                    <a:pt x="189306" y="311213"/>
                  </a:lnTo>
                  <a:lnTo>
                    <a:pt x="189103" y="311861"/>
                  </a:lnTo>
                  <a:lnTo>
                    <a:pt x="189814" y="311150"/>
                  </a:lnTo>
                  <a:close/>
                </a:path>
                <a:path w="1107440" h="771525">
                  <a:moveTo>
                    <a:pt x="190741" y="170459"/>
                  </a:moveTo>
                  <a:lnTo>
                    <a:pt x="189966" y="170637"/>
                  </a:lnTo>
                  <a:lnTo>
                    <a:pt x="189420" y="171780"/>
                  </a:lnTo>
                  <a:lnTo>
                    <a:pt x="190017" y="171157"/>
                  </a:lnTo>
                  <a:lnTo>
                    <a:pt x="190741" y="170459"/>
                  </a:lnTo>
                  <a:close/>
                </a:path>
                <a:path w="1107440" h="771525">
                  <a:moveTo>
                    <a:pt x="212255" y="480250"/>
                  </a:moveTo>
                  <a:lnTo>
                    <a:pt x="211416" y="480491"/>
                  </a:lnTo>
                  <a:lnTo>
                    <a:pt x="211404" y="480695"/>
                  </a:lnTo>
                  <a:lnTo>
                    <a:pt x="212255" y="480250"/>
                  </a:lnTo>
                  <a:close/>
                </a:path>
                <a:path w="1107440" h="771525">
                  <a:moveTo>
                    <a:pt x="212991" y="43218"/>
                  </a:moveTo>
                  <a:lnTo>
                    <a:pt x="212674" y="43205"/>
                  </a:lnTo>
                  <a:lnTo>
                    <a:pt x="212090" y="43713"/>
                  </a:lnTo>
                  <a:lnTo>
                    <a:pt x="211810" y="43954"/>
                  </a:lnTo>
                  <a:lnTo>
                    <a:pt x="211175" y="44856"/>
                  </a:lnTo>
                  <a:lnTo>
                    <a:pt x="211378" y="44767"/>
                  </a:lnTo>
                  <a:lnTo>
                    <a:pt x="211582" y="44729"/>
                  </a:lnTo>
                  <a:lnTo>
                    <a:pt x="211772" y="44551"/>
                  </a:lnTo>
                  <a:lnTo>
                    <a:pt x="212648" y="43738"/>
                  </a:lnTo>
                  <a:lnTo>
                    <a:pt x="212991" y="43218"/>
                  </a:lnTo>
                  <a:close/>
                </a:path>
                <a:path w="1107440" h="771525">
                  <a:moveTo>
                    <a:pt x="218008" y="480047"/>
                  </a:moveTo>
                  <a:lnTo>
                    <a:pt x="216992" y="480593"/>
                  </a:lnTo>
                  <a:lnTo>
                    <a:pt x="218008" y="480288"/>
                  </a:lnTo>
                  <a:lnTo>
                    <a:pt x="218008" y="480047"/>
                  </a:lnTo>
                  <a:close/>
                </a:path>
                <a:path w="1107440" h="771525">
                  <a:moveTo>
                    <a:pt x="223024" y="609"/>
                  </a:moveTo>
                  <a:lnTo>
                    <a:pt x="222694" y="673"/>
                  </a:lnTo>
                  <a:lnTo>
                    <a:pt x="222021" y="1460"/>
                  </a:lnTo>
                  <a:lnTo>
                    <a:pt x="222262" y="1498"/>
                  </a:lnTo>
                  <a:lnTo>
                    <a:pt x="223024" y="609"/>
                  </a:lnTo>
                  <a:close/>
                </a:path>
                <a:path w="1107440" h="771525">
                  <a:moveTo>
                    <a:pt x="227558" y="290677"/>
                  </a:moveTo>
                  <a:lnTo>
                    <a:pt x="227457" y="290487"/>
                  </a:lnTo>
                  <a:lnTo>
                    <a:pt x="226771" y="291350"/>
                  </a:lnTo>
                  <a:lnTo>
                    <a:pt x="227558" y="290677"/>
                  </a:lnTo>
                  <a:close/>
                </a:path>
                <a:path w="1107440" h="771525">
                  <a:moveTo>
                    <a:pt x="227761" y="497979"/>
                  </a:moveTo>
                  <a:lnTo>
                    <a:pt x="227355" y="497852"/>
                  </a:lnTo>
                  <a:lnTo>
                    <a:pt x="226923" y="498284"/>
                  </a:lnTo>
                  <a:lnTo>
                    <a:pt x="227761" y="497979"/>
                  </a:lnTo>
                  <a:close/>
                </a:path>
                <a:path w="1107440" h="771525">
                  <a:moveTo>
                    <a:pt x="230136" y="39268"/>
                  </a:moveTo>
                  <a:lnTo>
                    <a:pt x="229298" y="40017"/>
                  </a:lnTo>
                  <a:lnTo>
                    <a:pt x="229463" y="40132"/>
                  </a:lnTo>
                  <a:lnTo>
                    <a:pt x="230136" y="39268"/>
                  </a:lnTo>
                  <a:close/>
                </a:path>
                <a:path w="1107440" h="771525">
                  <a:moveTo>
                    <a:pt x="233426" y="87045"/>
                  </a:moveTo>
                  <a:lnTo>
                    <a:pt x="233400" y="86639"/>
                  </a:lnTo>
                  <a:lnTo>
                    <a:pt x="232740" y="87198"/>
                  </a:lnTo>
                  <a:lnTo>
                    <a:pt x="232778" y="87579"/>
                  </a:lnTo>
                  <a:lnTo>
                    <a:pt x="233426" y="87045"/>
                  </a:lnTo>
                  <a:close/>
                </a:path>
                <a:path w="1107440" h="771525">
                  <a:moveTo>
                    <a:pt x="234264" y="467042"/>
                  </a:moveTo>
                  <a:lnTo>
                    <a:pt x="233908" y="466915"/>
                  </a:lnTo>
                  <a:lnTo>
                    <a:pt x="233083" y="467347"/>
                  </a:lnTo>
                  <a:lnTo>
                    <a:pt x="233476" y="467461"/>
                  </a:lnTo>
                  <a:lnTo>
                    <a:pt x="234264" y="467042"/>
                  </a:lnTo>
                  <a:close/>
                </a:path>
                <a:path w="1107440" h="771525">
                  <a:moveTo>
                    <a:pt x="235864" y="215900"/>
                  </a:moveTo>
                  <a:lnTo>
                    <a:pt x="235216" y="216293"/>
                  </a:lnTo>
                  <a:lnTo>
                    <a:pt x="235038" y="216496"/>
                  </a:lnTo>
                  <a:lnTo>
                    <a:pt x="234772" y="216789"/>
                  </a:lnTo>
                  <a:lnTo>
                    <a:pt x="234594" y="216966"/>
                  </a:lnTo>
                  <a:lnTo>
                    <a:pt x="234492" y="217119"/>
                  </a:lnTo>
                  <a:lnTo>
                    <a:pt x="234391" y="217284"/>
                  </a:lnTo>
                  <a:lnTo>
                    <a:pt x="234518" y="217436"/>
                  </a:lnTo>
                  <a:lnTo>
                    <a:pt x="234784" y="217195"/>
                  </a:lnTo>
                  <a:lnTo>
                    <a:pt x="235280" y="216776"/>
                  </a:lnTo>
                  <a:lnTo>
                    <a:pt x="235559" y="216446"/>
                  </a:lnTo>
                  <a:lnTo>
                    <a:pt x="235699" y="216192"/>
                  </a:lnTo>
                  <a:lnTo>
                    <a:pt x="235864" y="215900"/>
                  </a:lnTo>
                  <a:close/>
                </a:path>
                <a:path w="1107440" h="771525">
                  <a:moveTo>
                    <a:pt x="238925" y="251002"/>
                  </a:moveTo>
                  <a:lnTo>
                    <a:pt x="238036" y="251714"/>
                  </a:lnTo>
                  <a:lnTo>
                    <a:pt x="238112" y="251993"/>
                  </a:lnTo>
                  <a:lnTo>
                    <a:pt x="238925" y="251002"/>
                  </a:lnTo>
                  <a:close/>
                </a:path>
                <a:path w="1107440" h="771525">
                  <a:moveTo>
                    <a:pt x="247891" y="429564"/>
                  </a:moveTo>
                  <a:lnTo>
                    <a:pt x="247573" y="429450"/>
                  </a:lnTo>
                  <a:lnTo>
                    <a:pt x="247256" y="429818"/>
                  </a:lnTo>
                  <a:lnTo>
                    <a:pt x="247891" y="429564"/>
                  </a:lnTo>
                  <a:close/>
                </a:path>
                <a:path w="1107440" h="771525">
                  <a:moveTo>
                    <a:pt x="257429" y="226288"/>
                  </a:moveTo>
                  <a:lnTo>
                    <a:pt x="257022" y="226339"/>
                  </a:lnTo>
                  <a:lnTo>
                    <a:pt x="256438" y="226822"/>
                  </a:lnTo>
                  <a:lnTo>
                    <a:pt x="256095" y="227126"/>
                  </a:lnTo>
                  <a:lnTo>
                    <a:pt x="255524" y="227952"/>
                  </a:lnTo>
                  <a:lnTo>
                    <a:pt x="255689" y="227952"/>
                  </a:lnTo>
                  <a:lnTo>
                    <a:pt x="255828" y="227901"/>
                  </a:lnTo>
                  <a:lnTo>
                    <a:pt x="255968" y="227863"/>
                  </a:lnTo>
                  <a:lnTo>
                    <a:pt x="257048" y="226860"/>
                  </a:lnTo>
                  <a:lnTo>
                    <a:pt x="257429" y="226288"/>
                  </a:lnTo>
                  <a:close/>
                </a:path>
                <a:path w="1107440" h="771525">
                  <a:moveTo>
                    <a:pt x="265163" y="106857"/>
                  </a:moveTo>
                  <a:lnTo>
                    <a:pt x="265036" y="106743"/>
                  </a:lnTo>
                  <a:lnTo>
                    <a:pt x="264464" y="107492"/>
                  </a:lnTo>
                  <a:lnTo>
                    <a:pt x="265163" y="106857"/>
                  </a:lnTo>
                  <a:close/>
                </a:path>
                <a:path w="1107440" h="771525">
                  <a:moveTo>
                    <a:pt x="278015" y="468414"/>
                  </a:moveTo>
                  <a:lnTo>
                    <a:pt x="277469" y="468312"/>
                  </a:lnTo>
                  <a:lnTo>
                    <a:pt x="276948" y="468820"/>
                  </a:lnTo>
                  <a:lnTo>
                    <a:pt x="278015" y="468414"/>
                  </a:lnTo>
                  <a:close/>
                </a:path>
                <a:path w="1107440" h="771525">
                  <a:moveTo>
                    <a:pt x="285064" y="221145"/>
                  </a:moveTo>
                  <a:lnTo>
                    <a:pt x="284937" y="221005"/>
                  </a:lnTo>
                  <a:lnTo>
                    <a:pt x="284264" y="221843"/>
                  </a:lnTo>
                  <a:lnTo>
                    <a:pt x="285064" y="221145"/>
                  </a:lnTo>
                  <a:close/>
                </a:path>
                <a:path w="1107440" h="771525">
                  <a:moveTo>
                    <a:pt x="290385" y="75171"/>
                  </a:moveTo>
                  <a:lnTo>
                    <a:pt x="289941" y="75704"/>
                  </a:lnTo>
                  <a:lnTo>
                    <a:pt x="289445" y="76288"/>
                  </a:lnTo>
                  <a:lnTo>
                    <a:pt x="290106" y="76022"/>
                  </a:lnTo>
                  <a:lnTo>
                    <a:pt x="290385" y="75171"/>
                  </a:lnTo>
                  <a:close/>
                </a:path>
                <a:path w="1107440" h="771525">
                  <a:moveTo>
                    <a:pt x="292201" y="72707"/>
                  </a:moveTo>
                  <a:lnTo>
                    <a:pt x="290512" y="74777"/>
                  </a:lnTo>
                  <a:lnTo>
                    <a:pt x="290385" y="75171"/>
                  </a:lnTo>
                  <a:lnTo>
                    <a:pt x="290626" y="74891"/>
                  </a:lnTo>
                  <a:lnTo>
                    <a:pt x="290842" y="74612"/>
                  </a:lnTo>
                  <a:lnTo>
                    <a:pt x="290855" y="74485"/>
                  </a:lnTo>
                  <a:lnTo>
                    <a:pt x="292201" y="72707"/>
                  </a:lnTo>
                  <a:close/>
                </a:path>
                <a:path w="1107440" h="771525">
                  <a:moveTo>
                    <a:pt x="322440" y="148666"/>
                  </a:moveTo>
                  <a:lnTo>
                    <a:pt x="322237" y="148513"/>
                  </a:lnTo>
                  <a:lnTo>
                    <a:pt x="321487" y="149479"/>
                  </a:lnTo>
                  <a:lnTo>
                    <a:pt x="322440" y="148666"/>
                  </a:lnTo>
                  <a:close/>
                </a:path>
                <a:path w="1107440" h="771525">
                  <a:moveTo>
                    <a:pt x="323164" y="140157"/>
                  </a:moveTo>
                  <a:lnTo>
                    <a:pt x="322287" y="140792"/>
                  </a:lnTo>
                  <a:lnTo>
                    <a:pt x="321538" y="141808"/>
                  </a:lnTo>
                  <a:lnTo>
                    <a:pt x="321856" y="141554"/>
                  </a:lnTo>
                  <a:lnTo>
                    <a:pt x="322186" y="141401"/>
                  </a:lnTo>
                  <a:lnTo>
                    <a:pt x="322453" y="141122"/>
                  </a:lnTo>
                  <a:lnTo>
                    <a:pt x="322719" y="140855"/>
                  </a:lnTo>
                  <a:lnTo>
                    <a:pt x="322922" y="140462"/>
                  </a:lnTo>
                  <a:lnTo>
                    <a:pt x="323164" y="140157"/>
                  </a:lnTo>
                  <a:close/>
                </a:path>
                <a:path w="1107440" h="771525">
                  <a:moveTo>
                    <a:pt x="325513" y="183807"/>
                  </a:moveTo>
                  <a:lnTo>
                    <a:pt x="324815" y="184378"/>
                  </a:lnTo>
                  <a:lnTo>
                    <a:pt x="324878" y="184556"/>
                  </a:lnTo>
                  <a:lnTo>
                    <a:pt x="325513" y="183807"/>
                  </a:lnTo>
                  <a:close/>
                </a:path>
                <a:path w="1107440" h="771525">
                  <a:moveTo>
                    <a:pt x="330822" y="187921"/>
                  </a:moveTo>
                  <a:lnTo>
                    <a:pt x="328612" y="190284"/>
                  </a:lnTo>
                  <a:lnTo>
                    <a:pt x="330758" y="188023"/>
                  </a:lnTo>
                  <a:close/>
                </a:path>
                <a:path w="1107440" h="771525">
                  <a:moveTo>
                    <a:pt x="440448" y="245706"/>
                  </a:moveTo>
                  <a:lnTo>
                    <a:pt x="440169" y="245656"/>
                  </a:lnTo>
                  <a:lnTo>
                    <a:pt x="439953" y="246164"/>
                  </a:lnTo>
                  <a:lnTo>
                    <a:pt x="440448" y="245706"/>
                  </a:lnTo>
                  <a:close/>
                </a:path>
                <a:path w="1107440" h="771525">
                  <a:moveTo>
                    <a:pt x="456018" y="382524"/>
                  </a:moveTo>
                  <a:lnTo>
                    <a:pt x="455815" y="382384"/>
                  </a:lnTo>
                  <a:lnTo>
                    <a:pt x="455663" y="382435"/>
                  </a:lnTo>
                  <a:lnTo>
                    <a:pt x="454672" y="382866"/>
                  </a:lnTo>
                  <a:lnTo>
                    <a:pt x="454698" y="383133"/>
                  </a:lnTo>
                  <a:lnTo>
                    <a:pt x="455155" y="383019"/>
                  </a:lnTo>
                  <a:lnTo>
                    <a:pt x="456018" y="382524"/>
                  </a:lnTo>
                  <a:close/>
                </a:path>
                <a:path w="1107440" h="771525">
                  <a:moveTo>
                    <a:pt x="470649" y="410413"/>
                  </a:moveTo>
                  <a:lnTo>
                    <a:pt x="470217" y="409981"/>
                  </a:lnTo>
                  <a:lnTo>
                    <a:pt x="470077" y="410108"/>
                  </a:lnTo>
                  <a:lnTo>
                    <a:pt x="469734" y="410337"/>
                  </a:lnTo>
                  <a:lnTo>
                    <a:pt x="470052" y="410400"/>
                  </a:lnTo>
                  <a:lnTo>
                    <a:pt x="470369" y="410400"/>
                  </a:lnTo>
                  <a:lnTo>
                    <a:pt x="470649" y="410413"/>
                  </a:lnTo>
                  <a:close/>
                </a:path>
                <a:path w="1107440" h="771525">
                  <a:moveTo>
                    <a:pt x="471157" y="410464"/>
                  </a:moveTo>
                  <a:lnTo>
                    <a:pt x="470979" y="410451"/>
                  </a:lnTo>
                  <a:lnTo>
                    <a:pt x="470839" y="410425"/>
                  </a:lnTo>
                  <a:lnTo>
                    <a:pt x="470649" y="410413"/>
                  </a:lnTo>
                  <a:lnTo>
                    <a:pt x="470903" y="410654"/>
                  </a:lnTo>
                  <a:lnTo>
                    <a:pt x="471043" y="410565"/>
                  </a:lnTo>
                  <a:close/>
                </a:path>
                <a:path w="1107440" h="771525">
                  <a:moveTo>
                    <a:pt x="678294" y="43370"/>
                  </a:moveTo>
                  <a:lnTo>
                    <a:pt x="677532" y="43599"/>
                  </a:lnTo>
                  <a:lnTo>
                    <a:pt x="677913" y="43726"/>
                  </a:lnTo>
                  <a:lnTo>
                    <a:pt x="678294" y="43370"/>
                  </a:lnTo>
                  <a:close/>
                </a:path>
                <a:path w="1107440" h="771525">
                  <a:moveTo>
                    <a:pt x="783805" y="395097"/>
                  </a:moveTo>
                  <a:lnTo>
                    <a:pt x="782726" y="395478"/>
                  </a:lnTo>
                  <a:lnTo>
                    <a:pt x="783666" y="395363"/>
                  </a:lnTo>
                  <a:lnTo>
                    <a:pt x="783805" y="395097"/>
                  </a:lnTo>
                  <a:close/>
                </a:path>
                <a:path w="1107440" h="771525">
                  <a:moveTo>
                    <a:pt x="793483" y="249682"/>
                  </a:moveTo>
                  <a:lnTo>
                    <a:pt x="792619" y="249834"/>
                  </a:lnTo>
                  <a:lnTo>
                    <a:pt x="792403" y="250050"/>
                  </a:lnTo>
                  <a:lnTo>
                    <a:pt x="792391" y="250190"/>
                  </a:lnTo>
                  <a:lnTo>
                    <a:pt x="793254" y="250050"/>
                  </a:lnTo>
                  <a:lnTo>
                    <a:pt x="793356" y="249910"/>
                  </a:lnTo>
                  <a:lnTo>
                    <a:pt x="793483" y="249682"/>
                  </a:lnTo>
                  <a:close/>
                </a:path>
                <a:path w="1107440" h="771525">
                  <a:moveTo>
                    <a:pt x="795693" y="274586"/>
                  </a:moveTo>
                  <a:lnTo>
                    <a:pt x="794854" y="274916"/>
                  </a:lnTo>
                  <a:lnTo>
                    <a:pt x="795680" y="274789"/>
                  </a:lnTo>
                  <a:lnTo>
                    <a:pt x="795693" y="274586"/>
                  </a:lnTo>
                  <a:close/>
                </a:path>
                <a:path w="1107440" h="771525">
                  <a:moveTo>
                    <a:pt x="1036561" y="223939"/>
                  </a:moveTo>
                  <a:lnTo>
                    <a:pt x="1036002" y="223774"/>
                  </a:lnTo>
                  <a:lnTo>
                    <a:pt x="1035304" y="223901"/>
                  </a:lnTo>
                  <a:lnTo>
                    <a:pt x="1034440" y="224294"/>
                  </a:lnTo>
                  <a:lnTo>
                    <a:pt x="1034770" y="224307"/>
                  </a:lnTo>
                  <a:lnTo>
                    <a:pt x="1035113" y="224345"/>
                  </a:lnTo>
                  <a:lnTo>
                    <a:pt x="1035431" y="224307"/>
                  </a:lnTo>
                  <a:lnTo>
                    <a:pt x="1035773" y="224243"/>
                  </a:lnTo>
                  <a:lnTo>
                    <a:pt x="1036154" y="224066"/>
                  </a:lnTo>
                  <a:lnTo>
                    <a:pt x="1036561" y="223939"/>
                  </a:lnTo>
                  <a:close/>
                </a:path>
                <a:path w="1107440" h="771525">
                  <a:moveTo>
                    <a:pt x="1041984" y="243611"/>
                  </a:moveTo>
                  <a:lnTo>
                    <a:pt x="1041692" y="243611"/>
                  </a:lnTo>
                  <a:lnTo>
                    <a:pt x="1041400" y="243560"/>
                  </a:lnTo>
                  <a:lnTo>
                    <a:pt x="1041095" y="243611"/>
                  </a:lnTo>
                  <a:lnTo>
                    <a:pt x="1040079" y="243928"/>
                  </a:lnTo>
                  <a:lnTo>
                    <a:pt x="1040942" y="243954"/>
                  </a:lnTo>
                  <a:lnTo>
                    <a:pt x="1041984" y="243611"/>
                  </a:lnTo>
                  <a:close/>
                </a:path>
                <a:path w="1107440" h="771525">
                  <a:moveTo>
                    <a:pt x="1049616" y="356857"/>
                  </a:moveTo>
                  <a:lnTo>
                    <a:pt x="1049426" y="356870"/>
                  </a:lnTo>
                  <a:lnTo>
                    <a:pt x="1049197" y="356958"/>
                  </a:lnTo>
                  <a:lnTo>
                    <a:pt x="1049070" y="357022"/>
                  </a:lnTo>
                  <a:lnTo>
                    <a:pt x="1049616" y="356857"/>
                  </a:lnTo>
                  <a:close/>
                </a:path>
                <a:path w="1107440" h="771525">
                  <a:moveTo>
                    <a:pt x="1052741" y="356209"/>
                  </a:moveTo>
                  <a:lnTo>
                    <a:pt x="1052245" y="356146"/>
                  </a:lnTo>
                  <a:lnTo>
                    <a:pt x="1051191" y="356387"/>
                  </a:lnTo>
                  <a:lnTo>
                    <a:pt x="1049616" y="356870"/>
                  </a:lnTo>
                  <a:lnTo>
                    <a:pt x="1050226" y="356831"/>
                  </a:lnTo>
                  <a:lnTo>
                    <a:pt x="1050798" y="356819"/>
                  </a:lnTo>
                  <a:lnTo>
                    <a:pt x="1051445" y="356781"/>
                  </a:lnTo>
                  <a:lnTo>
                    <a:pt x="1051725" y="356768"/>
                  </a:lnTo>
                  <a:lnTo>
                    <a:pt x="1052360" y="356590"/>
                  </a:lnTo>
                  <a:lnTo>
                    <a:pt x="1052741" y="356209"/>
                  </a:lnTo>
                  <a:close/>
                </a:path>
                <a:path w="1107440" h="771525">
                  <a:moveTo>
                    <a:pt x="1107414" y="769112"/>
                  </a:moveTo>
                  <a:lnTo>
                    <a:pt x="1105839" y="771055"/>
                  </a:lnTo>
                  <a:lnTo>
                    <a:pt x="1106119" y="770763"/>
                  </a:lnTo>
                  <a:lnTo>
                    <a:pt x="1107414" y="769112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8" name="object 518"/>
            <p:cNvSpPr/>
            <p:nvPr/>
          </p:nvSpPr>
          <p:spPr>
            <a:xfrm>
              <a:off x="11771617" y="8992342"/>
              <a:ext cx="801370" cy="1798955"/>
            </a:xfrm>
            <a:custGeom>
              <a:avLst/>
              <a:gdLst/>
              <a:ahLst/>
              <a:cxnLst/>
              <a:rect l="l" t="t" r="r" b="b"/>
              <a:pathLst>
                <a:path w="801370" h="1798954">
                  <a:moveTo>
                    <a:pt x="1498" y="451015"/>
                  </a:moveTo>
                  <a:lnTo>
                    <a:pt x="1295" y="450710"/>
                  </a:lnTo>
                  <a:lnTo>
                    <a:pt x="330" y="451040"/>
                  </a:lnTo>
                  <a:lnTo>
                    <a:pt x="254" y="451180"/>
                  </a:lnTo>
                  <a:lnTo>
                    <a:pt x="0" y="451472"/>
                  </a:lnTo>
                  <a:lnTo>
                    <a:pt x="1003" y="451332"/>
                  </a:lnTo>
                  <a:lnTo>
                    <a:pt x="1498" y="451015"/>
                  </a:lnTo>
                  <a:close/>
                </a:path>
                <a:path w="801370" h="1798954">
                  <a:moveTo>
                    <a:pt x="106159" y="631202"/>
                  </a:moveTo>
                  <a:lnTo>
                    <a:pt x="105486" y="631228"/>
                  </a:lnTo>
                  <a:lnTo>
                    <a:pt x="104825" y="631520"/>
                  </a:lnTo>
                  <a:lnTo>
                    <a:pt x="104127" y="632066"/>
                  </a:lnTo>
                  <a:lnTo>
                    <a:pt x="104432" y="631990"/>
                  </a:lnTo>
                  <a:lnTo>
                    <a:pt x="104813" y="631939"/>
                  </a:lnTo>
                  <a:lnTo>
                    <a:pt x="105130" y="631812"/>
                  </a:lnTo>
                  <a:lnTo>
                    <a:pt x="105473" y="631659"/>
                  </a:lnTo>
                  <a:lnTo>
                    <a:pt x="105803" y="631405"/>
                  </a:lnTo>
                  <a:lnTo>
                    <a:pt x="106159" y="631202"/>
                  </a:lnTo>
                  <a:close/>
                </a:path>
                <a:path w="801370" h="1798954">
                  <a:moveTo>
                    <a:pt x="130429" y="736777"/>
                  </a:moveTo>
                  <a:lnTo>
                    <a:pt x="129451" y="737235"/>
                  </a:lnTo>
                  <a:lnTo>
                    <a:pt x="129616" y="737260"/>
                  </a:lnTo>
                  <a:lnTo>
                    <a:pt x="129908" y="737044"/>
                  </a:lnTo>
                  <a:lnTo>
                    <a:pt x="130175" y="736942"/>
                  </a:lnTo>
                  <a:lnTo>
                    <a:pt x="130429" y="736777"/>
                  </a:lnTo>
                  <a:close/>
                </a:path>
                <a:path w="801370" h="1798954">
                  <a:moveTo>
                    <a:pt x="134531" y="734910"/>
                  </a:moveTo>
                  <a:lnTo>
                    <a:pt x="133083" y="735355"/>
                  </a:lnTo>
                  <a:lnTo>
                    <a:pt x="131711" y="735939"/>
                  </a:lnTo>
                  <a:lnTo>
                    <a:pt x="130429" y="736777"/>
                  </a:lnTo>
                  <a:lnTo>
                    <a:pt x="134531" y="734910"/>
                  </a:lnTo>
                  <a:close/>
                </a:path>
                <a:path w="801370" h="1798954">
                  <a:moveTo>
                    <a:pt x="135407" y="734517"/>
                  </a:moveTo>
                  <a:lnTo>
                    <a:pt x="134543" y="734923"/>
                  </a:lnTo>
                  <a:lnTo>
                    <a:pt x="134810" y="734834"/>
                  </a:lnTo>
                  <a:lnTo>
                    <a:pt x="135064" y="734720"/>
                  </a:lnTo>
                  <a:lnTo>
                    <a:pt x="135331" y="734644"/>
                  </a:lnTo>
                  <a:lnTo>
                    <a:pt x="135407" y="734517"/>
                  </a:lnTo>
                  <a:close/>
                </a:path>
                <a:path w="801370" h="1798954">
                  <a:moveTo>
                    <a:pt x="144043" y="718807"/>
                  </a:moveTo>
                  <a:lnTo>
                    <a:pt x="143852" y="718883"/>
                  </a:lnTo>
                  <a:lnTo>
                    <a:pt x="143649" y="718947"/>
                  </a:lnTo>
                  <a:lnTo>
                    <a:pt x="143471" y="719010"/>
                  </a:lnTo>
                  <a:lnTo>
                    <a:pt x="143776" y="718947"/>
                  </a:lnTo>
                  <a:lnTo>
                    <a:pt x="144043" y="718807"/>
                  </a:lnTo>
                  <a:close/>
                </a:path>
                <a:path w="801370" h="1798954">
                  <a:moveTo>
                    <a:pt x="146050" y="717664"/>
                  </a:moveTo>
                  <a:lnTo>
                    <a:pt x="144043" y="718807"/>
                  </a:lnTo>
                  <a:lnTo>
                    <a:pt x="144907" y="718515"/>
                  </a:lnTo>
                  <a:lnTo>
                    <a:pt x="145859" y="718261"/>
                  </a:lnTo>
                  <a:lnTo>
                    <a:pt x="146050" y="717664"/>
                  </a:lnTo>
                  <a:close/>
                </a:path>
                <a:path w="801370" h="1798954">
                  <a:moveTo>
                    <a:pt x="149821" y="157302"/>
                  </a:moveTo>
                  <a:lnTo>
                    <a:pt x="149745" y="157099"/>
                  </a:lnTo>
                  <a:lnTo>
                    <a:pt x="149733" y="156857"/>
                  </a:lnTo>
                  <a:lnTo>
                    <a:pt x="148780" y="157988"/>
                  </a:lnTo>
                  <a:lnTo>
                    <a:pt x="148742" y="158203"/>
                  </a:lnTo>
                  <a:lnTo>
                    <a:pt x="148628" y="158724"/>
                  </a:lnTo>
                  <a:lnTo>
                    <a:pt x="149288" y="158267"/>
                  </a:lnTo>
                  <a:lnTo>
                    <a:pt x="149593" y="157708"/>
                  </a:lnTo>
                  <a:lnTo>
                    <a:pt x="149821" y="157302"/>
                  </a:lnTo>
                  <a:close/>
                </a:path>
                <a:path w="801370" h="1798954">
                  <a:moveTo>
                    <a:pt x="150101" y="156387"/>
                  </a:moveTo>
                  <a:lnTo>
                    <a:pt x="149771" y="156616"/>
                  </a:lnTo>
                  <a:lnTo>
                    <a:pt x="149733" y="156781"/>
                  </a:lnTo>
                  <a:lnTo>
                    <a:pt x="149860" y="156692"/>
                  </a:lnTo>
                  <a:lnTo>
                    <a:pt x="149987" y="156527"/>
                  </a:lnTo>
                  <a:lnTo>
                    <a:pt x="150101" y="156387"/>
                  </a:lnTo>
                  <a:close/>
                </a:path>
                <a:path w="801370" h="1798954">
                  <a:moveTo>
                    <a:pt x="151485" y="93065"/>
                  </a:moveTo>
                  <a:lnTo>
                    <a:pt x="151142" y="93129"/>
                  </a:lnTo>
                  <a:lnTo>
                    <a:pt x="150939" y="93611"/>
                  </a:lnTo>
                  <a:lnTo>
                    <a:pt x="151485" y="93065"/>
                  </a:lnTo>
                  <a:close/>
                </a:path>
                <a:path w="801370" h="1798954">
                  <a:moveTo>
                    <a:pt x="155359" y="169926"/>
                  </a:moveTo>
                  <a:lnTo>
                    <a:pt x="155028" y="169989"/>
                  </a:lnTo>
                  <a:lnTo>
                    <a:pt x="154355" y="170776"/>
                  </a:lnTo>
                  <a:lnTo>
                    <a:pt x="154597" y="170815"/>
                  </a:lnTo>
                  <a:lnTo>
                    <a:pt x="155359" y="169926"/>
                  </a:lnTo>
                  <a:close/>
                </a:path>
                <a:path w="801370" h="1798954">
                  <a:moveTo>
                    <a:pt x="159943" y="146215"/>
                  </a:moveTo>
                  <a:lnTo>
                    <a:pt x="159905" y="146024"/>
                  </a:lnTo>
                  <a:lnTo>
                    <a:pt x="159715" y="146100"/>
                  </a:lnTo>
                  <a:lnTo>
                    <a:pt x="159118" y="146329"/>
                  </a:lnTo>
                  <a:lnTo>
                    <a:pt x="158699" y="146812"/>
                  </a:lnTo>
                  <a:lnTo>
                    <a:pt x="158635" y="147459"/>
                  </a:lnTo>
                  <a:lnTo>
                    <a:pt x="158953" y="147307"/>
                  </a:lnTo>
                  <a:lnTo>
                    <a:pt x="159156" y="147243"/>
                  </a:lnTo>
                  <a:lnTo>
                    <a:pt x="159397" y="146964"/>
                  </a:lnTo>
                  <a:lnTo>
                    <a:pt x="159778" y="146583"/>
                  </a:lnTo>
                  <a:lnTo>
                    <a:pt x="159829" y="146443"/>
                  </a:lnTo>
                  <a:lnTo>
                    <a:pt x="159943" y="146215"/>
                  </a:lnTo>
                  <a:close/>
                </a:path>
                <a:path w="801370" h="1798954">
                  <a:moveTo>
                    <a:pt x="172580" y="120827"/>
                  </a:moveTo>
                  <a:lnTo>
                    <a:pt x="172542" y="120446"/>
                  </a:lnTo>
                  <a:lnTo>
                    <a:pt x="172072" y="120713"/>
                  </a:lnTo>
                  <a:lnTo>
                    <a:pt x="171284" y="121666"/>
                  </a:lnTo>
                  <a:lnTo>
                    <a:pt x="171310" y="121856"/>
                  </a:lnTo>
                  <a:lnTo>
                    <a:pt x="171259" y="122047"/>
                  </a:lnTo>
                  <a:lnTo>
                    <a:pt x="171488" y="121932"/>
                  </a:lnTo>
                  <a:lnTo>
                    <a:pt x="171716" y="121894"/>
                  </a:lnTo>
                  <a:lnTo>
                    <a:pt x="172148" y="121475"/>
                  </a:lnTo>
                  <a:lnTo>
                    <a:pt x="172554" y="120929"/>
                  </a:lnTo>
                  <a:close/>
                </a:path>
                <a:path w="801370" h="1798954">
                  <a:moveTo>
                    <a:pt x="173316" y="99263"/>
                  </a:moveTo>
                  <a:lnTo>
                    <a:pt x="173088" y="99390"/>
                  </a:lnTo>
                  <a:lnTo>
                    <a:pt x="172910" y="99428"/>
                  </a:lnTo>
                  <a:lnTo>
                    <a:pt x="172720" y="99618"/>
                  </a:lnTo>
                  <a:lnTo>
                    <a:pt x="172453" y="99834"/>
                  </a:lnTo>
                  <a:lnTo>
                    <a:pt x="172034" y="100279"/>
                  </a:lnTo>
                  <a:lnTo>
                    <a:pt x="171589" y="101079"/>
                  </a:lnTo>
                  <a:lnTo>
                    <a:pt x="171894" y="100939"/>
                  </a:lnTo>
                  <a:lnTo>
                    <a:pt x="172935" y="99872"/>
                  </a:lnTo>
                  <a:lnTo>
                    <a:pt x="173101" y="99568"/>
                  </a:lnTo>
                  <a:lnTo>
                    <a:pt x="173316" y="99263"/>
                  </a:lnTo>
                  <a:close/>
                </a:path>
                <a:path w="801370" h="1798954">
                  <a:moveTo>
                    <a:pt x="174345" y="154508"/>
                  </a:moveTo>
                  <a:lnTo>
                    <a:pt x="172732" y="155727"/>
                  </a:lnTo>
                  <a:lnTo>
                    <a:pt x="172415" y="156311"/>
                  </a:lnTo>
                  <a:lnTo>
                    <a:pt x="173151" y="156032"/>
                  </a:lnTo>
                  <a:lnTo>
                    <a:pt x="174345" y="154508"/>
                  </a:lnTo>
                  <a:close/>
                </a:path>
                <a:path w="801370" h="1798954">
                  <a:moveTo>
                    <a:pt x="174777" y="153974"/>
                  </a:moveTo>
                  <a:lnTo>
                    <a:pt x="174625" y="154152"/>
                  </a:lnTo>
                  <a:lnTo>
                    <a:pt x="174498" y="154330"/>
                  </a:lnTo>
                  <a:lnTo>
                    <a:pt x="174345" y="154508"/>
                  </a:lnTo>
                  <a:lnTo>
                    <a:pt x="174574" y="154330"/>
                  </a:lnTo>
                  <a:lnTo>
                    <a:pt x="174777" y="153974"/>
                  </a:lnTo>
                  <a:close/>
                </a:path>
                <a:path w="801370" h="1798954">
                  <a:moveTo>
                    <a:pt x="183400" y="177431"/>
                  </a:moveTo>
                  <a:lnTo>
                    <a:pt x="183324" y="177279"/>
                  </a:lnTo>
                  <a:lnTo>
                    <a:pt x="183337" y="177114"/>
                  </a:lnTo>
                  <a:lnTo>
                    <a:pt x="182626" y="177482"/>
                  </a:lnTo>
                  <a:lnTo>
                    <a:pt x="182473" y="177761"/>
                  </a:lnTo>
                  <a:lnTo>
                    <a:pt x="182130" y="178193"/>
                  </a:lnTo>
                  <a:lnTo>
                    <a:pt x="182270" y="178625"/>
                  </a:lnTo>
                  <a:lnTo>
                    <a:pt x="182740" y="178308"/>
                  </a:lnTo>
                  <a:lnTo>
                    <a:pt x="183261" y="177622"/>
                  </a:lnTo>
                  <a:lnTo>
                    <a:pt x="183400" y="177431"/>
                  </a:lnTo>
                  <a:close/>
                </a:path>
                <a:path w="801370" h="1798954">
                  <a:moveTo>
                    <a:pt x="185572" y="106095"/>
                  </a:moveTo>
                  <a:lnTo>
                    <a:pt x="184823" y="106641"/>
                  </a:lnTo>
                  <a:lnTo>
                    <a:pt x="184213" y="107442"/>
                  </a:lnTo>
                  <a:lnTo>
                    <a:pt x="185572" y="106095"/>
                  </a:lnTo>
                  <a:close/>
                </a:path>
                <a:path w="801370" h="1798954">
                  <a:moveTo>
                    <a:pt x="192874" y="159067"/>
                  </a:moveTo>
                  <a:lnTo>
                    <a:pt x="191300" y="160629"/>
                  </a:lnTo>
                  <a:lnTo>
                    <a:pt x="192290" y="159689"/>
                  </a:lnTo>
                  <a:lnTo>
                    <a:pt x="192468" y="159524"/>
                  </a:lnTo>
                  <a:lnTo>
                    <a:pt x="192862" y="159143"/>
                  </a:lnTo>
                  <a:close/>
                </a:path>
                <a:path w="801370" h="1798954">
                  <a:moveTo>
                    <a:pt x="195770" y="18808"/>
                  </a:moveTo>
                  <a:lnTo>
                    <a:pt x="195059" y="19215"/>
                  </a:lnTo>
                  <a:lnTo>
                    <a:pt x="194792" y="20307"/>
                  </a:lnTo>
                  <a:lnTo>
                    <a:pt x="195567" y="19773"/>
                  </a:lnTo>
                  <a:lnTo>
                    <a:pt x="195732" y="19215"/>
                  </a:lnTo>
                  <a:lnTo>
                    <a:pt x="195770" y="18808"/>
                  </a:lnTo>
                  <a:close/>
                </a:path>
                <a:path w="801370" h="1798954">
                  <a:moveTo>
                    <a:pt x="212966" y="103466"/>
                  </a:moveTo>
                  <a:lnTo>
                    <a:pt x="212102" y="104254"/>
                  </a:lnTo>
                  <a:lnTo>
                    <a:pt x="212026" y="104521"/>
                  </a:lnTo>
                  <a:lnTo>
                    <a:pt x="212001" y="104648"/>
                  </a:lnTo>
                  <a:lnTo>
                    <a:pt x="212826" y="103886"/>
                  </a:lnTo>
                  <a:lnTo>
                    <a:pt x="212928" y="103606"/>
                  </a:lnTo>
                  <a:lnTo>
                    <a:pt x="212966" y="103466"/>
                  </a:lnTo>
                  <a:close/>
                </a:path>
                <a:path w="801370" h="1798954">
                  <a:moveTo>
                    <a:pt x="242620" y="5181"/>
                  </a:moveTo>
                  <a:lnTo>
                    <a:pt x="242201" y="5207"/>
                  </a:lnTo>
                  <a:lnTo>
                    <a:pt x="241579" y="5740"/>
                  </a:lnTo>
                  <a:lnTo>
                    <a:pt x="240880" y="6629"/>
                  </a:lnTo>
                  <a:lnTo>
                    <a:pt x="240245" y="7594"/>
                  </a:lnTo>
                  <a:lnTo>
                    <a:pt x="242062" y="6070"/>
                  </a:lnTo>
                  <a:lnTo>
                    <a:pt x="242252" y="5880"/>
                  </a:lnTo>
                  <a:lnTo>
                    <a:pt x="242620" y="5181"/>
                  </a:lnTo>
                  <a:close/>
                </a:path>
                <a:path w="801370" h="1798954">
                  <a:moveTo>
                    <a:pt x="245833" y="93243"/>
                  </a:moveTo>
                  <a:lnTo>
                    <a:pt x="245605" y="93497"/>
                  </a:lnTo>
                  <a:lnTo>
                    <a:pt x="245364" y="93764"/>
                  </a:lnTo>
                  <a:lnTo>
                    <a:pt x="245173" y="93916"/>
                  </a:lnTo>
                  <a:lnTo>
                    <a:pt x="244094" y="94754"/>
                  </a:lnTo>
                  <a:lnTo>
                    <a:pt x="243801" y="95186"/>
                  </a:lnTo>
                  <a:lnTo>
                    <a:pt x="244538" y="94653"/>
                  </a:lnTo>
                  <a:lnTo>
                    <a:pt x="244856" y="94449"/>
                  </a:lnTo>
                  <a:lnTo>
                    <a:pt x="245351" y="93827"/>
                  </a:lnTo>
                  <a:lnTo>
                    <a:pt x="245833" y="93243"/>
                  </a:lnTo>
                  <a:close/>
                </a:path>
                <a:path w="801370" h="1798954">
                  <a:moveTo>
                    <a:pt x="246303" y="92684"/>
                  </a:moveTo>
                  <a:lnTo>
                    <a:pt x="246164" y="92862"/>
                  </a:lnTo>
                  <a:lnTo>
                    <a:pt x="245999" y="93052"/>
                  </a:lnTo>
                  <a:lnTo>
                    <a:pt x="245833" y="93243"/>
                  </a:lnTo>
                  <a:lnTo>
                    <a:pt x="246100" y="92989"/>
                  </a:lnTo>
                  <a:lnTo>
                    <a:pt x="246303" y="92684"/>
                  </a:lnTo>
                  <a:close/>
                </a:path>
                <a:path w="801370" h="1798954">
                  <a:moveTo>
                    <a:pt x="255651" y="213588"/>
                  </a:moveTo>
                  <a:lnTo>
                    <a:pt x="255536" y="213817"/>
                  </a:lnTo>
                  <a:lnTo>
                    <a:pt x="255651" y="213639"/>
                  </a:lnTo>
                  <a:close/>
                </a:path>
                <a:path w="801370" h="1798954">
                  <a:moveTo>
                    <a:pt x="256374" y="213982"/>
                  </a:moveTo>
                  <a:lnTo>
                    <a:pt x="255587" y="213829"/>
                  </a:lnTo>
                  <a:lnTo>
                    <a:pt x="255422" y="214350"/>
                  </a:lnTo>
                  <a:lnTo>
                    <a:pt x="254863" y="215290"/>
                  </a:lnTo>
                  <a:lnTo>
                    <a:pt x="256374" y="213982"/>
                  </a:lnTo>
                  <a:close/>
                </a:path>
                <a:path w="801370" h="1798954">
                  <a:moveTo>
                    <a:pt x="264756" y="762"/>
                  </a:moveTo>
                  <a:lnTo>
                    <a:pt x="263867" y="1270"/>
                  </a:lnTo>
                  <a:lnTo>
                    <a:pt x="263740" y="1358"/>
                  </a:lnTo>
                  <a:lnTo>
                    <a:pt x="263385" y="1828"/>
                  </a:lnTo>
                  <a:lnTo>
                    <a:pt x="263156" y="2108"/>
                  </a:lnTo>
                  <a:lnTo>
                    <a:pt x="264756" y="762"/>
                  </a:lnTo>
                  <a:close/>
                </a:path>
                <a:path w="801370" h="1798954">
                  <a:moveTo>
                    <a:pt x="265125" y="28943"/>
                  </a:moveTo>
                  <a:lnTo>
                    <a:pt x="264464" y="29514"/>
                  </a:lnTo>
                  <a:lnTo>
                    <a:pt x="263398" y="30302"/>
                  </a:lnTo>
                  <a:lnTo>
                    <a:pt x="263055" y="30784"/>
                  </a:lnTo>
                  <a:lnTo>
                    <a:pt x="263779" y="30327"/>
                  </a:lnTo>
                  <a:lnTo>
                    <a:pt x="264058" y="30149"/>
                  </a:lnTo>
                  <a:lnTo>
                    <a:pt x="264591" y="29540"/>
                  </a:lnTo>
                  <a:lnTo>
                    <a:pt x="265125" y="28943"/>
                  </a:lnTo>
                  <a:close/>
                </a:path>
                <a:path w="801370" h="1798954">
                  <a:moveTo>
                    <a:pt x="265658" y="3937"/>
                  </a:moveTo>
                  <a:lnTo>
                    <a:pt x="264756" y="4635"/>
                  </a:lnTo>
                  <a:lnTo>
                    <a:pt x="264807" y="4940"/>
                  </a:lnTo>
                  <a:lnTo>
                    <a:pt x="265658" y="3937"/>
                  </a:lnTo>
                  <a:close/>
                </a:path>
                <a:path w="801370" h="1798954">
                  <a:moveTo>
                    <a:pt x="265671" y="0"/>
                  </a:moveTo>
                  <a:lnTo>
                    <a:pt x="264756" y="762"/>
                  </a:lnTo>
                  <a:lnTo>
                    <a:pt x="265468" y="355"/>
                  </a:lnTo>
                  <a:lnTo>
                    <a:pt x="265671" y="0"/>
                  </a:lnTo>
                  <a:close/>
                </a:path>
                <a:path w="801370" h="1798954">
                  <a:moveTo>
                    <a:pt x="265722" y="28270"/>
                  </a:moveTo>
                  <a:lnTo>
                    <a:pt x="265125" y="28943"/>
                  </a:lnTo>
                  <a:lnTo>
                    <a:pt x="265506" y="28600"/>
                  </a:lnTo>
                  <a:lnTo>
                    <a:pt x="265722" y="28270"/>
                  </a:lnTo>
                  <a:close/>
                </a:path>
                <a:path w="801370" h="1798954">
                  <a:moveTo>
                    <a:pt x="279984" y="11582"/>
                  </a:moveTo>
                  <a:lnTo>
                    <a:pt x="279196" y="12103"/>
                  </a:lnTo>
                  <a:lnTo>
                    <a:pt x="279057" y="12382"/>
                  </a:lnTo>
                  <a:lnTo>
                    <a:pt x="279031" y="12573"/>
                  </a:lnTo>
                  <a:lnTo>
                    <a:pt x="278980" y="12776"/>
                  </a:lnTo>
                  <a:lnTo>
                    <a:pt x="279844" y="12039"/>
                  </a:lnTo>
                  <a:lnTo>
                    <a:pt x="279869" y="11861"/>
                  </a:lnTo>
                  <a:lnTo>
                    <a:pt x="279984" y="11582"/>
                  </a:lnTo>
                  <a:close/>
                </a:path>
                <a:path w="801370" h="1798954">
                  <a:moveTo>
                    <a:pt x="285280" y="2120"/>
                  </a:moveTo>
                  <a:lnTo>
                    <a:pt x="285165" y="1879"/>
                  </a:lnTo>
                  <a:lnTo>
                    <a:pt x="284861" y="2133"/>
                  </a:lnTo>
                  <a:lnTo>
                    <a:pt x="284340" y="2908"/>
                  </a:lnTo>
                  <a:lnTo>
                    <a:pt x="284518" y="2908"/>
                  </a:lnTo>
                  <a:lnTo>
                    <a:pt x="284645" y="2895"/>
                  </a:lnTo>
                  <a:lnTo>
                    <a:pt x="285280" y="2120"/>
                  </a:lnTo>
                  <a:close/>
                </a:path>
                <a:path w="801370" h="1798954">
                  <a:moveTo>
                    <a:pt x="290449" y="259346"/>
                  </a:moveTo>
                  <a:lnTo>
                    <a:pt x="289801" y="259867"/>
                  </a:lnTo>
                  <a:lnTo>
                    <a:pt x="289826" y="260096"/>
                  </a:lnTo>
                  <a:lnTo>
                    <a:pt x="290449" y="259346"/>
                  </a:lnTo>
                  <a:close/>
                </a:path>
                <a:path w="801370" h="1798954">
                  <a:moveTo>
                    <a:pt x="304850" y="161607"/>
                  </a:moveTo>
                  <a:lnTo>
                    <a:pt x="304076" y="162280"/>
                  </a:lnTo>
                  <a:lnTo>
                    <a:pt x="304215" y="162420"/>
                  </a:lnTo>
                  <a:lnTo>
                    <a:pt x="304850" y="161607"/>
                  </a:lnTo>
                  <a:close/>
                </a:path>
                <a:path w="801370" h="1798954">
                  <a:moveTo>
                    <a:pt x="311162" y="123482"/>
                  </a:moveTo>
                  <a:lnTo>
                    <a:pt x="310845" y="123774"/>
                  </a:lnTo>
                  <a:lnTo>
                    <a:pt x="311023" y="123710"/>
                  </a:lnTo>
                  <a:lnTo>
                    <a:pt x="311162" y="123482"/>
                  </a:lnTo>
                  <a:close/>
                </a:path>
                <a:path w="801370" h="1798954">
                  <a:moveTo>
                    <a:pt x="311277" y="124028"/>
                  </a:moveTo>
                  <a:lnTo>
                    <a:pt x="311061" y="123952"/>
                  </a:lnTo>
                  <a:lnTo>
                    <a:pt x="310921" y="123837"/>
                  </a:lnTo>
                  <a:lnTo>
                    <a:pt x="310578" y="124333"/>
                  </a:lnTo>
                  <a:lnTo>
                    <a:pt x="310146" y="124904"/>
                  </a:lnTo>
                  <a:lnTo>
                    <a:pt x="310083" y="125145"/>
                  </a:lnTo>
                  <a:lnTo>
                    <a:pt x="309968" y="125590"/>
                  </a:lnTo>
                  <a:lnTo>
                    <a:pt x="310654" y="125069"/>
                  </a:lnTo>
                  <a:lnTo>
                    <a:pt x="311099" y="124345"/>
                  </a:lnTo>
                  <a:lnTo>
                    <a:pt x="311277" y="124028"/>
                  </a:lnTo>
                  <a:close/>
                </a:path>
                <a:path w="801370" h="1798954">
                  <a:moveTo>
                    <a:pt x="312432" y="154152"/>
                  </a:moveTo>
                  <a:lnTo>
                    <a:pt x="311835" y="154343"/>
                  </a:lnTo>
                  <a:lnTo>
                    <a:pt x="311696" y="154597"/>
                  </a:lnTo>
                  <a:lnTo>
                    <a:pt x="311492" y="154952"/>
                  </a:lnTo>
                  <a:lnTo>
                    <a:pt x="311581" y="155155"/>
                  </a:lnTo>
                  <a:lnTo>
                    <a:pt x="311873" y="154978"/>
                  </a:lnTo>
                  <a:lnTo>
                    <a:pt x="312089" y="154927"/>
                  </a:lnTo>
                  <a:lnTo>
                    <a:pt x="312432" y="154152"/>
                  </a:lnTo>
                  <a:close/>
                </a:path>
                <a:path w="801370" h="1798954">
                  <a:moveTo>
                    <a:pt x="319963" y="288759"/>
                  </a:moveTo>
                  <a:lnTo>
                    <a:pt x="319874" y="288518"/>
                  </a:lnTo>
                  <a:lnTo>
                    <a:pt x="319100" y="289458"/>
                  </a:lnTo>
                  <a:lnTo>
                    <a:pt x="319963" y="288759"/>
                  </a:lnTo>
                  <a:close/>
                </a:path>
                <a:path w="801370" h="1798954">
                  <a:moveTo>
                    <a:pt x="327609" y="153073"/>
                  </a:moveTo>
                  <a:lnTo>
                    <a:pt x="327355" y="153136"/>
                  </a:lnTo>
                  <a:lnTo>
                    <a:pt x="326961" y="153428"/>
                  </a:lnTo>
                  <a:lnTo>
                    <a:pt x="326555" y="153771"/>
                  </a:lnTo>
                  <a:lnTo>
                    <a:pt x="326377" y="154012"/>
                  </a:lnTo>
                  <a:lnTo>
                    <a:pt x="325704" y="154914"/>
                  </a:lnTo>
                  <a:lnTo>
                    <a:pt x="325869" y="154965"/>
                  </a:lnTo>
                  <a:lnTo>
                    <a:pt x="326821" y="154063"/>
                  </a:lnTo>
                  <a:lnTo>
                    <a:pt x="327101" y="153809"/>
                  </a:lnTo>
                  <a:lnTo>
                    <a:pt x="327393" y="153416"/>
                  </a:lnTo>
                  <a:lnTo>
                    <a:pt x="327558" y="153162"/>
                  </a:lnTo>
                  <a:close/>
                </a:path>
                <a:path w="801370" h="1798954">
                  <a:moveTo>
                    <a:pt x="327685" y="210197"/>
                  </a:moveTo>
                  <a:lnTo>
                    <a:pt x="327469" y="210261"/>
                  </a:lnTo>
                  <a:lnTo>
                    <a:pt x="327304" y="210223"/>
                  </a:lnTo>
                  <a:lnTo>
                    <a:pt x="326809" y="210642"/>
                  </a:lnTo>
                  <a:lnTo>
                    <a:pt x="326364" y="211150"/>
                  </a:lnTo>
                  <a:lnTo>
                    <a:pt x="326237" y="211404"/>
                  </a:lnTo>
                  <a:lnTo>
                    <a:pt x="325831" y="212102"/>
                  </a:lnTo>
                  <a:lnTo>
                    <a:pt x="326148" y="212001"/>
                  </a:lnTo>
                  <a:lnTo>
                    <a:pt x="327063" y="211086"/>
                  </a:lnTo>
                  <a:lnTo>
                    <a:pt x="327304" y="210858"/>
                  </a:lnTo>
                  <a:lnTo>
                    <a:pt x="327494" y="210489"/>
                  </a:lnTo>
                  <a:lnTo>
                    <a:pt x="327685" y="210197"/>
                  </a:lnTo>
                  <a:close/>
                </a:path>
                <a:path w="801370" h="1798954">
                  <a:moveTo>
                    <a:pt x="330200" y="257060"/>
                  </a:moveTo>
                  <a:lnTo>
                    <a:pt x="330060" y="256921"/>
                  </a:lnTo>
                  <a:lnTo>
                    <a:pt x="329450" y="257695"/>
                  </a:lnTo>
                  <a:lnTo>
                    <a:pt x="330200" y="257060"/>
                  </a:lnTo>
                  <a:close/>
                </a:path>
                <a:path w="801370" h="1798954">
                  <a:moveTo>
                    <a:pt x="335864" y="65176"/>
                  </a:moveTo>
                  <a:lnTo>
                    <a:pt x="335432" y="65316"/>
                  </a:lnTo>
                  <a:lnTo>
                    <a:pt x="334899" y="65760"/>
                  </a:lnTo>
                  <a:lnTo>
                    <a:pt x="334619" y="66014"/>
                  </a:lnTo>
                  <a:lnTo>
                    <a:pt x="334060" y="66865"/>
                  </a:lnTo>
                  <a:lnTo>
                    <a:pt x="334302" y="66725"/>
                  </a:lnTo>
                  <a:lnTo>
                    <a:pt x="334568" y="66624"/>
                  </a:lnTo>
                  <a:lnTo>
                    <a:pt x="334822" y="66395"/>
                  </a:lnTo>
                  <a:lnTo>
                    <a:pt x="335622" y="65608"/>
                  </a:lnTo>
                  <a:lnTo>
                    <a:pt x="335864" y="65176"/>
                  </a:lnTo>
                  <a:close/>
                </a:path>
                <a:path w="801370" h="1798954">
                  <a:moveTo>
                    <a:pt x="336245" y="20904"/>
                  </a:moveTo>
                  <a:lnTo>
                    <a:pt x="335356" y="21805"/>
                  </a:lnTo>
                  <a:lnTo>
                    <a:pt x="335711" y="21615"/>
                  </a:lnTo>
                  <a:lnTo>
                    <a:pt x="336245" y="20904"/>
                  </a:lnTo>
                  <a:close/>
                </a:path>
                <a:path w="801370" h="1798954">
                  <a:moveTo>
                    <a:pt x="336905" y="20053"/>
                  </a:moveTo>
                  <a:lnTo>
                    <a:pt x="336245" y="20904"/>
                  </a:lnTo>
                  <a:lnTo>
                    <a:pt x="336905" y="20053"/>
                  </a:lnTo>
                  <a:close/>
                </a:path>
                <a:path w="801370" h="1798954">
                  <a:moveTo>
                    <a:pt x="340207" y="24142"/>
                  </a:moveTo>
                  <a:lnTo>
                    <a:pt x="339255" y="25006"/>
                  </a:lnTo>
                  <a:lnTo>
                    <a:pt x="339178" y="25311"/>
                  </a:lnTo>
                  <a:lnTo>
                    <a:pt x="339128" y="25463"/>
                  </a:lnTo>
                  <a:lnTo>
                    <a:pt x="340093" y="24587"/>
                  </a:lnTo>
                  <a:lnTo>
                    <a:pt x="340156" y="24307"/>
                  </a:lnTo>
                  <a:lnTo>
                    <a:pt x="340207" y="24142"/>
                  </a:lnTo>
                  <a:close/>
                </a:path>
                <a:path w="801370" h="1798954">
                  <a:moveTo>
                    <a:pt x="345948" y="287299"/>
                  </a:moveTo>
                  <a:lnTo>
                    <a:pt x="345490" y="287261"/>
                  </a:lnTo>
                  <a:lnTo>
                    <a:pt x="345300" y="286981"/>
                  </a:lnTo>
                  <a:lnTo>
                    <a:pt x="343839" y="287870"/>
                  </a:lnTo>
                  <a:lnTo>
                    <a:pt x="345948" y="287299"/>
                  </a:lnTo>
                  <a:close/>
                </a:path>
                <a:path w="801370" h="1798954">
                  <a:moveTo>
                    <a:pt x="346544" y="287147"/>
                  </a:moveTo>
                  <a:lnTo>
                    <a:pt x="345948" y="287299"/>
                  </a:lnTo>
                  <a:lnTo>
                    <a:pt x="346100" y="287350"/>
                  </a:lnTo>
                  <a:lnTo>
                    <a:pt x="346227" y="287324"/>
                  </a:lnTo>
                  <a:lnTo>
                    <a:pt x="346544" y="287147"/>
                  </a:lnTo>
                  <a:close/>
                </a:path>
                <a:path w="801370" h="1798954">
                  <a:moveTo>
                    <a:pt x="348322" y="301599"/>
                  </a:moveTo>
                  <a:lnTo>
                    <a:pt x="347395" y="302348"/>
                  </a:lnTo>
                  <a:lnTo>
                    <a:pt x="347459" y="302628"/>
                  </a:lnTo>
                  <a:lnTo>
                    <a:pt x="348322" y="301599"/>
                  </a:lnTo>
                  <a:close/>
                </a:path>
                <a:path w="801370" h="1798954">
                  <a:moveTo>
                    <a:pt x="355269" y="40170"/>
                  </a:moveTo>
                  <a:lnTo>
                    <a:pt x="355053" y="40259"/>
                  </a:lnTo>
                  <a:lnTo>
                    <a:pt x="354888" y="40271"/>
                  </a:lnTo>
                  <a:lnTo>
                    <a:pt x="354685" y="40449"/>
                  </a:lnTo>
                  <a:lnTo>
                    <a:pt x="354431" y="40665"/>
                  </a:lnTo>
                  <a:lnTo>
                    <a:pt x="353974" y="41173"/>
                  </a:lnTo>
                  <a:lnTo>
                    <a:pt x="353910" y="41313"/>
                  </a:lnTo>
                  <a:lnTo>
                    <a:pt x="353631" y="41935"/>
                  </a:lnTo>
                  <a:lnTo>
                    <a:pt x="353987" y="41770"/>
                  </a:lnTo>
                  <a:lnTo>
                    <a:pt x="354761" y="40944"/>
                  </a:lnTo>
                  <a:lnTo>
                    <a:pt x="354977" y="40716"/>
                  </a:lnTo>
                  <a:lnTo>
                    <a:pt x="355092" y="40424"/>
                  </a:lnTo>
                  <a:lnTo>
                    <a:pt x="355269" y="40170"/>
                  </a:lnTo>
                  <a:close/>
                </a:path>
                <a:path w="801370" h="1798954">
                  <a:moveTo>
                    <a:pt x="360845" y="1797329"/>
                  </a:moveTo>
                  <a:lnTo>
                    <a:pt x="360705" y="1797075"/>
                  </a:lnTo>
                  <a:lnTo>
                    <a:pt x="360324" y="1797418"/>
                  </a:lnTo>
                  <a:lnTo>
                    <a:pt x="359727" y="1798358"/>
                  </a:lnTo>
                  <a:lnTo>
                    <a:pt x="359968" y="1798383"/>
                  </a:lnTo>
                  <a:lnTo>
                    <a:pt x="360095" y="1798269"/>
                  </a:lnTo>
                  <a:lnTo>
                    <a:pt x="360845" y="1797329"/>
                  </a:lnTo>
                  <a:close/>
                </a:path>
                <a:path w="801370" h="1798954">
                  <a:moveTo>
                    <a:pt x="380250" y="33464"/>
                  </a:moveTo>
                  <a:lnTo>
                    <a:pt x="379996" y="33693"/>
                  </a:lnTo>
                  <a:lnTo>
                    <a:pt x="379590" y="34023"/>
                  </a:lnTo>
                  <a:lnTo>
                    <a:pt x="379488" y="34175"/>
                  </a:lnTo>
                  <a:lnTo>
                    <a:pt x="379044" y="34836"/>
                  </a:lnTo>
                  <a:lnTo>
                    <a:pt x="379285" y="34734"/>
                  </a:lnTo>
                  <a:lnTo>
                    <a:pt x="380123" y="33858"/>
                  </a:lnTo>
                  <a:lnTo>
                    <a:pt x="380212" y="33591"/>
                  </a:lnTo>
                  <a:lnTo>
                    <a:pt x="380250" y="33464"/>
                  </a:lnTo>
                  <a:close/>
                </a:path>
                <a:path w="801370" h="1798954">
                  <a:moveTo>
                    <a:pt x="394487" y="1733727"/>
                  </a:moveTo>
                  <a:lnTo>
                    <a:pt x="393865" y="1734375"/>
                  </a:lnTo>
                  <a:lnTo>
                    <a:pt x="394296" y="1734337"/>
                  </a:lnTo>
                  <a:lnTo>
                    <a:pt x="394487" y="1733727"/>
                  </a:lnTo>
                  <a:close/>
                </a:path>
                <a:path w="801370" h="1798954">
                  <a:moveTo>
                    <a:pt x="402602" y="65684"/>
                  </a:moveTo>
                  <a:lnTo>
                    <a:pt x="402196" y="65709"/>
                  </a:lnTo>
                  <a:lnTo>
                    <a:pt x="402056" y="66217"/>
                  </a:lnTo>
                  <a:lnTo>
                    <a:pt x="402602" y="65684"/>
                  </a:lnTo>
                  <a:close/>
                </a:path>
                <a:path w="801370" h="1798954">
                  <a:moveTo>
                    <a:pt x="403758" y="1771637"/>
                  </a:moveTo>
                  <a:lnTo>
                    <a:pt x="403339" y="1772005"/>
                  </a:lnTo>
                  <a:lnTo>
                    <a:pt x="399821" y="1777174"/>
                  </a:lnTo>
                  <a:lnTo>
                    <a:pt x="399961" y="1777136"/>
                  </a:lnTo>
                  <a:lnTo>
                    <a:pt x="403758" y="1771637"/>
                  </a:lnTo>
                  <a:close/>
                </a:path>
                <a:path w="801370" h="1798954">
                  <a:moveTo>
                    <a:pt x="405980" y="1754797"/>
                  </a:moveTo>
                  <a:lnTo>
                    <a:pt x="405879" y="1754555"/>
                  </a:lnTo>
                  <a:lnTo>
                    <a:pt x="405180" y="1755482"/>
                  </a:lnTo>
                  <a:lnTo>
                    <a:pt x="405980" y="1754797"/>
                  </a:lnTo>
                  <a:close/>
                </a:path>
                <a:path w="801370" h="1798954">
                  <a:moveTo>
                    <a:pt x="425691" y="1702130"/>
                  </a:moveTo>
                  <a:lnTo>
                    <a:pt x="424992" y="1702739"/>
                  </a:lnTo>
                  <a:lnTo>
                    <a:pt x="425043" y="1702943"/>
                  </a:lnTo>
                  <a:lnTo>
                    <a:pt x="425691" y="1702130"/>
                  </a:lnTo>
                  <a:close/>
                </a:path>
                <a:path w="801370" h="1798954">
                  <a:moveTo>
                    <a:pt x="453732" y="1763204"/>
                  </a:moveTo>
                  <a:lnTo>
                    <a:pt x="453009" y="1763903"/>
                  </a:lnTo>
                  <a:lnTo>
                    <a:pt x="453148" y="1764030"/>
                  </a:lnTo>
                  <a:lnTo>
                    <a:pt x="453732" y="1763204"/>
                  </a:lnTo>
                  <a:close/>
                </a:path>
                <a:path w="801370" h="1798954">
                  <a:moveTo>
                    <a:pt x="482981" y="1728520"/>
                  </a:moveTo>
                  <a:lnTo>
                    <a:pt x="482193" y="1729193"/>
                  </a:lnTo>
                  <a:lnTo>
                    <a:pt x="482231" y="1729486"/>
                  </a:lnTo>
                  <a:lnTo>
                    <a:pt x="482981" y="1728520"/>
                  </a:lnTo>
                  <a:close/>
                </a:path>
                <a:path w="801370" h="1798954">
                  <a:moveTo>
                    <a:pt x="504990" y="275856"/>
                  </a:moveTo>
                  <a:lnTo>
                    <a:pt x="504723" y="276034"/>
                  </a:lnTo>
                  <a:lnTo>
                    <a:pt x="504444" y="276186"/>
                  </a:lnTo>
                  <a:lnTo>
                    <a:pt x="504190" y="276453"/>
                  </a:lnTo>
                  <a:lnTo>
                    <a:pt x="503923" y="276694"/>
                  </a:lnTo>
                  <a:lnTo>
                    <a:pt x="503707" y="277037"/>
                  </a:lnTo>
                  <a:lnTo>
                    <a:pt x="503440" y="277380"/>
                  </a:lnTo>
                  <a:lnTo>
                    <a:pt x="503720" y="277177"/>
                  </a:lnTo>
                  <a:lnTo>
                    <a:pt x="503986" y="277025"/>
                  </a:lnTo>
                  <a:lnTo>
                    <a:pt x="504253" y="276758"/>
                  </a:lnTo>
                  <a:lnTo>
                    <a:pt x="504456" y="276504"/>
                  </a:lnTo>
                  <a:lnTo>
                    <a:pt x="504761" y="276148"/>
                  </a:lnTo>
                  <a:lnTo>
                    <a:pt x="504990" y="275856"/>
                  </a:lnTo>
                  <a:close/>
                </a:path>
                <a:path w="801370" h="1798954">
                  <a:moveTo>
                    <a:pt x="521792" y="460819"/>
                  </a:moveTo>
                  <a:lnTo>
                    <a:pt x="521474" y="460946"/>
                  </a:lnTo>
                  <a:lnTo>
                    <a:pt x="521690" y="461022"/>
                  </a:lnTo>
                  <a:lnTo>
                    <a:pt x="521792" y="460819"/>
                  </a:lnTo>
                  <a:close/>
                </a:path>
                <a:path w="801370" h="1798954">
                  <a:moveTo>
                    <a:pt x="522541" y="461302"/>
                  </a:moveTo>
                  <a:lnTo>
                    <a:pt x="521690" y="461022"/>
                  </a:lnTo>
                  <a:lnTo>
                    <a:pt x="521550" y="461276"/>
                  </a:lnTo>
                  <a:lnTo>
                    <a:pt x="521233" y="461619"/>
                  </a:lnTo>
                  <a:lnTo>
                    <a:pt x="522541" y="461302"/>
                  </a:lnTo>
                  <a:close/>
                </a:path>
                <a:path w="801370" h="1798954">
                  <a:moveTo>
                    <a:pt x="563270" y="582193"/>
                  </a:moveTo>
                  <a:lnTo>
                    <a:pt x="562851" y="582015"/>
                  </a:lnTo>
                  <a:lnTo>
                    <a:pt x="562279" y="582485"/>
                  </a:lnTo>
                  <a:lnTo>
                    <a:pt x="563270" y="582193"/>
                  </a:lnTo>
                  <a:close/>
                </a:path>
                <a:path w="801370" h="1798954">
                  <a:moveTo>
                    <a:pt x="756539" y="450545"/>
                  </a:moveTo>
                  <a:lnTo>
                    <a:pt x="754938" y="450850"/>
                  </a:lnTo>
                  <a:lnTo>
                    <a:pt x="754888" y="451104"/>
                  </a:lnTo>
                  <a:lnTo>
                    <a:pt x="756119" y="450951"/>
                  </a:lnTo>
                  <a:lnTo>
                    <a:pt x="756437" y="450824"/>
                  </a:lnTo>
                  <a:lnTo>
                    <a:pt x="756158" y="450697"/>
                  </a:lnTo>
                  <a:lnTo>
                    <a:pt x="756348" y="450608"/>
                  </a:lnTo>
                  <a:lnTo>
                    <a:pt x="756539" y="450545"/>
                  </a:lnTo>
                  <a:close/>
                </a:path>
                <a:path w="801370" h="1798954">
                  <a:moveTo>
                    <a:pt x="756793" y="450481"/>
                  </a:moveTo>
                  <a:lnTo>
                    <a:pt x="756539" y="450545"/>
                  </a:lnTo>
                  <a:lnTo>
                    <a:pt x="756793" y="450481"/>
                  </a:lnTo>
                  <a:close/>
                </a:path>
                <a:path w="801370" h="1798954">
                  <a:moveTo>
                    <a:pt x="757885" y="450405"/>
                  </a:moveTo>
                  <a:lnTo>
                    <a:pt x="757453" y="450469"/>
                  </a:lnTo>
                  <a:lnTo>
                    <a:pt x="756907" y="450684"/>
                  </a:lnTo>
                  <a:lnTo>
                    <a:pt x="756183" y="450926"/>
                  </a:lnTo>
                  <a:lnTo>
                    <a:pt x="757885" y="450405"/>
                  </a:lnTo>
                  <a:close/>
                </a:path>
                <a:path w="801370" h="1798954">
                  <a:moveTo>
                    <a:pt x="759802" y="449986"/>
                  </a:moveTo>
                  <a:lnTo>
                    <a:pt x="758850" y="450100"/>
                  </a:lnTo>
                  <a:lnTo>
                    <a:pt x="758621" y="450138"/>
                  </a:lnTo>
                  <a:lnTo>
                    <a:pt x="758202" y="450303"/>
                  </a:lnTo>
                  <a:lnTo>
                    <a:pt x="757885" y="450405"/>
                  </a:lnTo>
                  <a:lnTo>
                    <a:pt x="759294" y="450215"/>
                  </a:lnTo>
                  <a:lnTo>
                    <a:pt x="759802" y="449986"/>
                  </a:lnTo>
                  <a:close/>
                </a:path>
                <a:path w="801370" h="1798954">
                  <a:moveTo>
                    <a:pt x="787222" y="559790"/>
                  </a:moveTo>
                  <a:close/>
                </a:path>
                <a:path w="801370" h="1798954">
                  <a:moveTo>
                    <a:pt x="787514" y="559600"/>
                  </a:moveTo>
                  <a:lnTo>
                    <a:pt x="786371" y="559689"/>
                  </a:lnTo>
                  <a:lnTo>
                    <a:pt x="787298" y="559727"/>
                  </a:lnTo>
                  <a:lnTo>
                    <a:pt x="787514" y="559600"/>
                  </a:lnTo>
                  <a:close/>
                </a:path>
                <a:path w="801370" h="1798954">
                  <a:moveTo>
                    <a:pt x="790244" y="561962"/>
                  </a:moveTo>
                  <a:lnTo>
                    <a:pt x="789444" y="562190"/>
                  </a:lnTo>
                  <a:lnTo>
                    <a:pt x="789876" y="562305"/>
                  </a:lnTo>
                  <a:lnTo>
                    <a:pt x="790244" y="561962"/>
                  </a:lnTo>
                  <a:close/>
                </a:path>
                <a:path w="801370" h="1798954">
                  <a:moveTo>
                    <a:pt x="801370" y="501294"/>
                  </a:moveTo>
                  <a:lnTo>
                    <a:pt x="800989" y="501129"/>
                  </a:lnTo>
                  <a:lnTo>
                    <a:pt x="800582" y="501497"/>
                  </a:lnTo>
                  <a:lnTo>
                    <a:pt x="801370" y="501294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9" name="object 519"/>
            <p:cNvSpPr/>
            <p:nvPr/>
          </p:nvSpPr>
          <p:spPr>
            <a:xfrm>
              <a:off x="11739016" y="8710669"/>
              <a:ext cx="859790" cy="2007870"/>
            </a:xfrm>
            <a:custGeom>
              <a:avLst/>
              <a:gdLst/>
              <a:ahLst/>
              <a:cxnLst/>
              <a:rect l="l" t="t" r="r" b="b"/>
              <a:pathLst>
                <a:path w="859790" h="2007870">
                  <a:moveTo>
                    <a:pt x="1930" y="1187754"/>
                  </a:moveTo>
                  <a:lnTo>
                    <a:pt x="1549" y="1187691"/>
                  </a:lnTo>
                  <a:lnTo>
                    <a:pt x="1409" y="1187729"/>
                  </a:lnTo>
                  <a:lnTo>
                    <a:pt x="469" y="1188135"/>
                  </a:lnTo>
                  <a:lnTo>
                    <a:pt x="0" y="1188351"/>
                  </a:lnTo>
                  <a:lnTo>
                    <a:pt x="0" y="1188643"/>
                  </a:lnTo>
                  <a:lnTo>
                    <a:pt x="622" y="1188466"/>
                  </a:lnTo>
                  <a:lnTo>
                    <a:pt x="1828" y="1187805"/>
                  </a:lnTo>
                  <a:close/>
                </a:path>
                <a:path w="859790" h="2007870">
                  <a:moveTo>
                    <a:pt x="10858" y="745832"/>
                  </a:moveTo>
                  <a:lnTo>
                    <a:pt x="10439" y="745998"/>
                  </a:lnTo>
                  <a:lnTo>
                    <a:pt x="9829" y="746163"/>
                  </a:lnTo>
                  <a:lnTo>
                    <a:pt x="9639" y="746302"/>
                  </a:lnTo>
                  <a:lnTo>
                    <a:pt x="8775" y="746899"/>
                  </a:lnTo>
                  <a:lnTo>
                    <a:pt x="9131" y="746887"/>
                  </a:lnTo>
                  <a:lnTo>
                    <a:pt x="10515" y="746252"/>
                  </a:lnTo>
                  <a:lnTo>
                    <a:pt x="10718" y="745985"/>
                  </a:lnTo>
                  <a:lnTo>
                    <a:pt x="10858" y="745832"/>
                  </a:lnTo>
                  <a:close/>
                </a:path>
                <a:path w="859790" h="2007870">
                  <a:moveTo>
                    <a:pt x="26022" y="1264488"/>
                  </a:moveTo>
                  <a:lnTo>
                    <a:pt x="25946" y="1264259"/>
                  </a:lnTo>
                  <a:lnTo>
                    <a:pt x="24587" y="1264907"/>
                  </a:lnTo>
                  <a:lnTo>
                    <a:pt x="26022" y="1264488"/>
                  </a:lnTo>
                  <a:close/>
                </a:path>
                <a:path w="859790" h="2007870">
                  <a:moveTo>
                    <a:pt x="82156" y="960882"/>
                  </a:moveTo>
                  <a:lnTo>
                    <a:pt x="81483" y="961263"/>
                  </a:lnTo>
                  <a:lnTo>
                    <a:pt x="81864" y="961186"/>
                  </a:lnTo>
                  <a:lnTo>
                    <a:pt x="82156" y="960882"/>
                  </a:lnTo>
                  <a:close/>
                </a:path>
                <a:path w="859790" h="2007870">
                  <a:moveTo>
                    <a:pt x="83134" y="960297"/>
                  </a:moveTo>
                  <a:lnTo>
                    <a:pt x="82156" y="960882"/>
                  </a:lnTo>
                  <a:lnTo>
                    <a:pt x="82702" y="960589"/>
                  </a:lnTo>
                  <a:lnTo>
                    <a:pt x="83134" y="960297"/>
                  </a:lnTo>
                  <a:close/>
                </a:path>
                <a:path w="859790" h="2007870">
                  <a:moveTo>
                    <a:pt x="86753" y="958189"/>
                  </a:moveTo>
                  <a:lnTo>
                    <a:pt x="85369" y="958862"/>
                  </a:lnTo>
                  <a:lnTo>
                    <a:pt x="84175" y="959573"/>
                  </a:lnTo>
                  <a:lnTo>
                    <a:pt x="83134" y="960297"/>
                  </a:lnTo>
                  <a:lnTo>
                    <a:pt x="86753" y="958189"/>
                  </a:lnTo>
                  <a:close/>
                </a:path>
                <a:path w="859790" h="2007870">
                  <a:moveTo>
                    <a:pt x="88049" y="957529"/>
                  </a:moveTo>
                  <a:lnTo>
                    <a:pt x="87795" y="957592"/>
                  </a:lnTo>
                  <a:lnTo>
                    <a:pt x="86753" y="958189"/>
                  </a:lnTo>
                  <a:lnTo>
                    <a:pt x="87198" y="957973"/>
                  </a:lnTo>
                  <a:lnTo>
                    <a:pt x="87630" y="957745"/>
                  </a:lnTo>
                  <a:lnTo>
                    <a:pt x="88049" y="957529"/>
                  </a:lnTo>
                  <a:close/>
                </a:path>
                <a:path w="859790" h="2007870">
                  <a:moveTo>
                    <a:pt x="131572" y="995273"/>
                  </a:moveTo>
                  <a:lnTo>
                    <a:pt x="131152" y="995311"/>
                  </a:lnTo>
                  <a:lnTo>
                    <a:pt x="130759" y="995299"/>
                  </a:lnTo>
                  <a:lnTo>
                    <a:pt x="130073" y="995870"/>
                  </a:lnTo>
                  <a:lnTo>
                    <a:pt x="131572" y="995273"/>
                  </a:lnTo>
                  <a:close/>
                </a:path>
                <a:path w="859790" h="2007870">
                  <a:moveTo>
                    <a:pt x="132372" y="994943"/>
                  </a:moveTo>
                  <a:lnTo>
                    <a:pt x="131572" y="995273"/>
                  </a:lnTo>
                  <a:lnTo>
                    <a:pt x="131724" y="995248"/>
                  </a:lnTo>
                  <a:lnTo>
                    <a:pt x="131876" y="995260"/>
                  </a:lnTo>
                  <a:lnTo>
                    <a:pt x="132080" y="995172"/>
                  </a:lnTo>
                  <a:lnTo>
                    <a:pt x="132372" y="994943"/>
                  </a:lnTo>
                  <a:close/>
                </a:path>
                <a:path w="859790" h="2007870">
                  <a:moveTo>
                    <a:pt x="303326" y="1732216"/>
                  </a:moveTo>
                  <a:lnTo>
                    <a:pt x="302514" y="1732991"/>
                  </a:lnTo>
                  <a:lnTo>
                    <a:pt x="301942" y="1733905"/>
                  </a:lnTo>
                  <a:lnTo>
                    <a:pt x="302514" y="1733562"/>
                  </a:lnTo>
                  <a:lnTo>
                    <a:pt x="303326" y="1732216"/>
                  </a:lnTo>
                  <a:close/>
                </a:path>
                <a:path w="859790" h="2007870">
                  <a:moveTo>
                    <a:pt x="386181" y="267589"/>
                  </a:moveTo>
                  <a:lnTo>
                    <a:pt x="385495" y="267995"/>
                  </a:lnTo>
                  <a:lnTo>
                    <a:pt x="384962" y="268706"/>
                  </a:lnTo>
                  <a:lnTo>
                    <a:pt x="384733" y="268998"/>
                  </a:lnTo>
                  <a:lnTo>
                    <a:pt x="384987" y="268820"/>
                  </a:lnTo>
                  <a:lnTo>
                    <a:pt x="385241" y="268706"/>
                  </a:lnTo>
                  <a:lnTo>
                    <a:pt x="385483" y="268478"/>
                  </a:lnTo>
                  <a:lnTo>
                    <a:pt x="385737" y="268236"/>
                  </a:lnTo>
                  <a:lnTo>
                    <a:pt x="385953" y="267881"/>
                  </a:lnTo>
                  <a:lnTo>
                    <a:pt x="386181" y="267589"/>
                  </a:lnTo>
                  <a:close/>
                </a:path>
                <a:path w="859790" h="2007870">
                  <a:moveTo>
                    <a:pt x="412559" y="238112"/>
                  </a:moveTo>
                  <a:lnTo>
                    <a:pt x="412470" y="237490"/>
                  </a:lnTo>
                  <a:lnTo>
                    <a:pt x="412280" y="237337"/>
                  </a:lnTo>
                  <a:lnTo>
                    <a:pt x="412038" y="237121"/>
                  </a:lnTo>
                  <a:lnTo>
                    <a:pt x="411340" y="237578"/>
                  </a:lnTo>
                  <a:lnTo>
                    <a:pt x="410908" y="238404"/>
                  </a:lnTo>
                  <a:lnTo>
                    <a:pt x="410921" y="238874"/>
                  </a:lnTo>
                  <a:lnTo>
                    <a:pt x="411518" y="238760"/>
                  </a:lnTo>
                  <a:lnTo>
                    <a:pt x="412064" y="238404"/>
                  </a:lnTo>
                  <a:lnTo>
                    <a:pt x="412559" y="238112"/>
                  </a:lnTo>
                  <a:close/>
                </a:path>
                <a:path w="859790" h="2007870">
                  <a:moveTo>
                    <a:pt x="412851" y="315137"/>
                  </a:moveTo>
                  <a:lnTo>
                    <a:pt x="412597" y="315366"/>
                  </a:lnTo>
                  <a:lnTo>
                    <a:pt x="412191" y="315696"/>
                  </a:lnTo>
                  <a:lnTo>
                    <a:pt x="412089" y="315849"/>
                  </a:lnTo>
                  <a:lnTo>
                    <a:pt x="411645" y="316509"/>
                  </a:lnTo>
                  <a:lnTo>
                    <a:pt x="411886" y="316407"/>
                  </a:lnTo>
                  <a:lnTo>
                    <a:pt x="412724" y="315531"/>
                  </a:lnTo>
                  <a:lnTo>
                    <a:pt x="412813" y="315264"/>
                  </a:lnTo>
                  <a:lnTo>
                    <a:pt x="412851" y="315137"/>
                  </a:lnTo>
                  <a:close/>
                </a:path>
                <a:path w="859790" h="2007870">
                  <a:moveTo>
                    <a:pt x="432866" y="889000"/>
                  </a:moveTo>
                  <a:lnTo>
                    <a:pt x="432358" y="888847"/>
                  </a:lnTo>
                  <a:lnTo>
                    <a:pt x="431939" y="889292"/>
                  </a:lnTo>
                  <a:lnTo>
                    <a:pt x="432866" y="889000"/>
                  </a:lnTo>
                  <a:close/>
                </a:path>
                <a:path w="859790" h="2007870">
                  <a:moveTo>
                    <a:pt x="434721" y="309321"/>
                  </a:moveTo>
                  <a:lnTo>
                    <a:pt x="434555" y="309232"/>
                  </a:lnTo>
                  <a:lnTo>
                    <a:pt x="434416" y="309054"/>
                  </a:lnTo>
                  <a:lnTo>
                    <a:pt x="434098" y="309308"/>
                  </a:lnTo>
                  <a:lnTo>
                    <a:pt x="433412" y="309829"/>
                  </a:lnTo>
                  <a:lnTo>
                    <a:pt x="432917" y="310591"/>
                  </a:lnTo>
                  <a:lnTo>
                    <a:pt x="433590" y="310324"/>
                  </a:lnTo>
                  <a:lnTo>
                    <a:pt x="434200" y="309765"/>
                  </a:lnTo>
                  <a:lnTo>
                    <a:pt x="434721" y="309321"/>
                  </a:lnTo>
                  <a:close/>
                </a:path>
                <a:path w="859790" h="2007870">
                  <a:moveTo>
                    <a:pt x="435686" y="308444"/>
                  </a:moveTo>
                  <a:lnTo>
                    <a:pt x="434975" y="309092"/>
                  </a:lnTo>
                  <a:lnTo>
                    <a:pt x="434721" y="309321"/>
                  </a:lnTo>
                  <a:lnTo>
                    <a:pt x="435686" y="308444"/>
                  </a:lnTo>
                  <a:close/>
                </a:path>
                <a:path w="859790" h="2007870">
                  <a:moveTo>
                    <a:pt x="436613" y="307454"/>
                  </a:moveTo>
                  <a:lnTo>
                    <a:pt x="435686" y="308444"/>
                  </a:lnTo>
                  <a:lnTo>
                    <a:pt x="435991" y="308165"/>
                  </a:lnTo>
                  <a:lnTo>
                    <a:pt x="436613" y="307454"/>
                  </a:lnTo>
                  <a:close/>
                </a:path>
                <a:path w="859790" h="2007870">
                  <a:moveTo>
                    <a:pt x="444588" y="129781"/>
                  </a:moveTo>
                  <a:lnTo>
                    <a:pt x="444309" y="130022"/>
                  </a:lnTo>
                  <a:lnTo>
                    <a:pt x="444017" y="130263"/>
                  </a:lnTo>
                  <a:lnTo>
                    <a:pt x="443763" y="130543"/>
                  </a:lnTo>
                  <a:lnTo>
                    <a:pt x="444588" y="129781"/>
                  </a:lnTo>
                  <a:close/>
                </a:path>
                <a:path w="859790" h="2007870">
                  <a:moveTo>
                    <a:pt x="447421" y="126619"/>
                  </a:moveTo>
                  <a:lnTo>
                    <a:pt x="444588" y="129768"/>
                  </a:lnTo>
                  <a:lnTo>
                    <a:pt x="445693" y="128790"/>
                  </a:lnTo>
                  <a:lnTo>
                    <a:pt x="446709" y="127774"/>
                  </a:lnTo>
                  <a:lnTo>
                    <a:pt x="447421" y="126619"/>
                  </a:lnTo>
                  <a:close/>
                </a:path>
                <a:path w="859790" h="2007870">
                  <a:moveTo>
                    <a:pt x="447802" y="126212"/>
                  </a:moveTo>
                  <a:lnTo>
                    <a:pt x="447598" y="126352"/>
                  </a:lnTo>
                  <a:lnTo>
                    <a:pt x="447433" y="126619"/>
                  </a:lnTo>
                  <a:lnTo>
                    <a:pt x="447802" y="126212"/>
                  </a:lnTo>
                  <a:close/>
                </a:path>
                <a:path w="859790" h="2007870">
                  <a:moveTo>
                    <a:pt x="447941" y="126047"/>
                  </a:moveTo>
                  <a:lnTo>
                    <a:pt x="447802" y="126212"/>
                  </a:lnTo>
                  <a:lnTo>
                    <a:pt x="447941" y="126047"/>
                  </a:lnTo>
                  <a:close/>
                </a:path>
                <a:path w="859790" h="2007870">
                  <a:moveTo>
                    <a:pt x="448271" y="125679"/>
                  </a:moveTo>
                  <a:lnTo>
                    <a:pt x="448017" y="125831"/>
                  </a:lnTo>
                  <a:lnTo>
                    <a:pt x="447941" y="126047"/>
                  </a:lnTo>
                  <a:lnTo>
                    <a:pt x="448271" y="125679"/>
                  </a:lnTo>
                  <a:close/>
                </a:path>
                <a:path w="859790" h="2007870">
                  <a:moveTo>
                    <a:pt x="455510" y="211277"/>
                  </a:moveTo>
                  <a:lnTo>
                    <a:pt x="455244" y="211518"/>
                  </a:lnTo>
                  <a:lnTo>
                    <a:pt x="455447" y="211696"/>
                  </a:lnTo>
                  <a:lnTo>
                    <a:pt x="455498" y="211531"/>
                  </a:lnTo>
                  <a:lnTo>
                    <a:pt x="455510" y="211277"/>
                  </a:lnTo>
                  <a:close/>
                </a:path>
                <a:path w="859790" h="2007870">
                  <a:moveTo>
                    <a:pt x="456209" y="212432"/>
                  </a:moveTo>
                  <a:lnTo>
                    <a:pt x="455434" y="211709"/>
                  </a:lnTo>
                  <a:lnTo>
                    <a:pt x="455193" y="212483"/>
                  </a:lnTo>
                  <a:lnTo>
                    <a:pt x="455422" y="212763"/>
                  </a:lnTo>
                  <a:lnTo>
                    <a:pt x="456209" y="212432"/>
                  </a:lnTo>
                  <a:close/>
                </a:path>
                <a:path w="859790" h="2007870">
                  <a:moveTo>
                    <a:pt x="456666" y="212318"/>
                  </a:moveTo>
                  <a:lnTo>
                    <a:pt x="456412" y="212483"/>
                  </a:lnTo>
                  <a:lnTo>
                    <a:pt x="456209" y="212432"/>
                  </a:lnTo>
                  <a:lnTo>
                    <a:pt x="456425" y="212623"/>
                  </a:lnTo>
                  <a:lnTo>
                    <a:pt x="456666" y="212318"/>
                  </a:lnTo>
                  <a:close/>
                </a:path>
                <a:path w="859790" h="2007870">
                  <a:moveTo>
                    <a:pt x="467499" y="275031"/>
                  </a:moveTo>
                  <a:lnTo>
                    <a:pt x="466686" y="275678"/>
                  </a:lnTo>
                  <a:lnTo>
                    <a:pt x="466788" y="275932"/>
                  </a:lnTo>
                  <a:lnTo>
                    <a:pt x="467499" y="275031"/>
                  </a:lnTo>
                  <a:close/>
                </a:path>
                <a:path w="859790" h="2007870">
                  <a:moveTo>
                    <a:pt x="474548" y="282155"/>
                  </a:moveTo>
                  <a:lnTo>
                    <a:pt x="474383" y="281952"/>
                  </a:lnTo>
                  <a:lnTo>
                    <a:pt x="473684" y="282854"/>
                  </a:lnTo>
                  <a:lnTo>
                    <a:pt x="474548" y="282155"/>
                  </a:lnTo>
                  <a:close/>
                </a:path>
                <a:path w="859790" h="2007870">
                  <a:moveTo>
                    <a:pt x="482219" y="1882902"/>
                  </a:moveTo>
                  <a:lnTo>
                    <a:pt x="481457" y="1883613"/>
                  </a:lnTo>
                  <a:lnTo>
                    <a:pt x="481457" y="1884095"/>
                  </a:lnTo>
                  <a:lnTo>
                    <a:pt x="482168" y="1883435"/>
                  </a:lnTo>
                  <a:lnTo>
                    <a:pt x="482219" y="1882902"/>
                  </a:lnTo>
                  <a:close/>
                </a:path>
                <a:path w="859790" h="2007870">
                  <a:moveTo>
                    <a:pt x="488988" y="1895690"/>
                  </a:moveTo>
                  <a:lnTo>
                    <a:pt x="488124" y="1896541"/>
                  </a:lnTo>
                  <a:lnTo>
                    <a:pt x="488061" y="1896859"/>
                  </a:lnTo>
                  <a:lnTo>
                    <a:pt x="488048" y="1897011"/>
                  </a:lnTo>
                  <a:lnTo>
                    <a:pt x="488924" y="1896186"/>
                  </a:lnTo>
                  <a:lnTo>
                    <a:pt x="488988" y="1895690"/>
                  </a:lnTo>
                  <a:close/>
                </a:path>
                <a:path w="859790" h="2007870">
                  <a:moveTo>
                    <a:pt x="500583" y="1914944"/>
                  </a:moveTo>
                  <a:lnTo>
                    <a:pt x="500392" y="1915083"/>
                  </a:lnTo>
                  <a:lnTo>
                    <a:pt x="500367" y="1915210"/>
                  </a:lnTo>
                  <a:lnTo>
                    <a:pt x="500583" y="1914994"/>
                  </a:lnTo>
                  <a:close/>
                </a:path>
                <a:path w="859790" h="2007870">
                  <a:moveTo>
                    <a:pt x="500773" y="1915985"/>
                  </a:moveTo>
                  <a:lnTo>
                    <a:pt x="500659" y="1915452"/>
                  </a:lnTo>
                  <a:lnTo>
                    <a:pt x="500405" y="1915248"/>
                  </a:lnTo>
                  <a:lnTo>
                    <a:pt x="499897" y="1916049"/>
                  </a:lnTo>
                  <a:lnTo>
                    <a:pt x="497928" y="1918195"/>
                  </a:lnTo>
                  <a:lnTo>
                    <a:pt x="500049" y="1916544"/>
                  </a:lnTo>
                  <a:lnTo>
                    <a:pt x="500773" y="1915985"/>
                  </a:lnTo>
                  <a:close/>
                </a:path>
                <a:path w="859790" h="2007870">
                  <a:moveTo>
                    <a:pt x="513194" y="1872576"/>
                  </a:moveTo>
                  <a:lnTo>
                    <a:pt x="512533" y="1873173"/>
                  </a:lnTo>
                  <a:lnTo>
                    <a:pt x="512622" y="1873364"/>
                  </a:lnTo>
                  <a:lnTo>
                    <a:pt x="513194" y="1872576"/>
                  </a:lnTo>
                  <a:close/>
                </a:path>
                <a:path w="859790" h="2007870">
                  <a:moveTo>
                    <a:pt x="524764" y="1987346"/>
                  </a:moveTo>
                  <a:lnTo>
                    <a:pt x="524319" y="1987651"/>
                  </a:lnTo>
                  <a:lnTo>
                    <a:pt x="523875" y="1987829"/>
                  </a:lnTo>
                  <a:lnTo>
                    <a:pt x="523405" y="1988781"/>
                  </a:lnTo>
                  <a:lnTo>
                    <a:pt x="524764" y="1987346"/>
                  </a:lnTo>
                  <a:close/>
                </a:path>
                <a:path w="859790" h="2007870">
                  <a:moveTo>
                    <a:pt x="525335" y="1986737"/>
                  </a:moveTo>
                  <a:lnTo>
                    <a:pt x="524764" y="1987346"/>
                  </a:lnTo>
                  <a:lnTo>
                    <a:pt x="524891" y="1987245"/>
                  </a:lnTo>
                  <a:lnTo>
                    <a:pt x="525030" y="1987194"/>
                  </a:lnTo>
                  <a:lnTo>
                    <a:pt x="525170" y="1987042"/>
                  </a:lnTo>
                  <a:lnTo>
                    <a:pt x="525335" y="1986737"/>
                  </a:lnTo>
                  <a:close/>
                </a:path>
                <a:path w="859790" h="2007870">
                  <a:moveTo>
                    <a:pt x="534758" y="1950935"/>
                  </a:moveTo>
                  <a:lnTo>
                    <a:pt x="534530" y="1951101"/>
                  </a:lnTo>
                  <a:lnTo>
                    <a:pt x="530110" y="1957082"/>
                  </a:lnTo>
                  <a:lnTo>
                    <a:pt x="530415" y="1956828"/>
                  </a:lnTo>
                  <a:lnTo>
                    <a:pt x="534758" y="1950935"/>
                  </a:lnTo>
                  <a:close/>
                </a:path>
                <a:path w="859790" h="2007870">
                  <a:moveTo>
                    <a:pt x="535152" y="236194"/>
                  </a:moveTo>
                  <a:lnTo>
                    <a:pt x="534949" y="236321"/>
                  </a:lnTo>
                  <a:lnTo>
                    <a:pt x="534809" y="236499"/>
                  </a:lnTo>
                  <a:lnTo>
                    <a:pt x="534606" y="236613"/>
                  </a:lnTo>
                  <a:lnTo>
                    <a:pt x="534555" y="236816"/>
                  </a:lnTo>
                  <a:lnTo>
                    <a:pt x="535152" y="236194"/>
                  </a:lnTo>
                  <a:close/>
                </a:path>
                <a:path w="859790" h="2007870">
                  <a:moveTo>
                    <a:pt x="538403" y="232740"/>
                  </a:moveTo>
                  <a:lnTo>
                    <a:pt x="535139" y="236194"/>
                  </a:lnTo>
                  <a:lnTo>
                    <a:pt x="536486" y="235280"/>
                  </a:lnTo>
                  <a:lnTo>
                    <a:pt x="537629" y="234175"/>
                  </a:lnTo>
                  <a:lnTo>
                    <a:pt x="538403" y="232740"/>
                  </a:lnTo>
                  <a:close/>
                </a:path>
                <a:path w="859790" h="2007870">
                  <a:moveTo>
                    <a:pt x="538988" y="232117"/>
                  </a:moveTo>
                  <a:lnTo>
                    <a:pt x="538759" y="232206"/>
                  </a:lnTo>
                  <a:lnTo>
                    <a:pt x="538632" y="232460"/>
                  </a:lnTo>
                  <a:lnTo>
                    <a:pt x="538480" y="232575"/>
                  </a:lnTo>
                  <a:lnTo>
                    <a:pt x="538403" y="232740"/>
                  </a:lnTo>
                  <a:lnTo>
                    <a:pt x="538988" y="232117"/>
                  </a:lnTo>
                  <a:close/>
                </a:path>
                <a:path w="859790" h="2007870">
                  <a:moveTo>
                    <a:pt x="539191" y="2006257"/>
                  </a:moveTo>
                  <a:lnTo>
                    <a:pt x="538810" y="2006371"/>
                  </a:lnTo>
                  <a:lnTo>
                    <a:pt x="538137" y="2007247"/>
                  </a:lnTo>
                  <a:lnTo>
                    <a:pt x="538264" y="2007235"/>
                  </a:lnTo>
                  <a:lnTo>
                    <a:pt x="538429" y="2007273"/>
                  </a:lnTo>
                  <a:lnTo>
                    <a:pt x="539191" y="2006257"/>
                  </a:lnTo>
                  <a:close/>
                </a:path>
                <a:path w="859790" h="2007870">
                  <a:moveTo>
                    <a:pt x="541083" y="6070"/>
                  </a:moveTo>
                  <a:lnTo>
                    <a:pt x="540219" y="6718"/>
                  </a:lnTo>
                  <a:lnTo>
                    <a:pt x="540232" y="7073"/>
                  </a:lnTo>
                  <a:lnTo>
                    <a:pt x="541083" y="6070"/>
                  </a:lnTo>
                  <a:close/>
                </a:path>
                <a:path w="859790" h="2007870">
                  <a:moveTo>
                    <a:pt x="543001" y="1983549"/>
                  </a:moveTo>
                  <a:lnTo>
                    <a:pt x="542671" y="1983828"/>
                  </a:lnTo>
                  <a:lnTo>
                    <a:pt x="541959" y="1984413"/>
                  </a:lnTo>
                  <a:lnTo>
                    <a:pt x="541832" y="1984502"/>
                  </a:lnTo>
                  <a:lnTo>
                    <a:pt x="541604" y="1984895"/>
                  </a:lnTo>
                  <a:lnTo>
                    <a:pt x="541413" y="1985187"/>
                  </a:lnTo>
                  <a:lnTo>
                    <a:pt x="543001" y="1983549"/>
                  </a:lnTo>
                  <a:close/>
                </a:path>
                <a:path w="859790" h="2007870">
                  <a:moveTo>
                    <a:pt x="543928" y="1982609"/>
                  </a:moveTo>
                  <a:lnTo>
                    <a:pt x="543001" y="1983549"/>
                  </a:lnTo>
                  <a:lnTo>
                    <a:pt x="543737" y="1982952"/>
                  </a:lnTo>
                  <a:lnTo>
                    <a:pt x="543928" y="1982609"/>
                  </a:lnTo>
                  <a:close/>
                </a:path>
                <a:path w="859790" h="2007870">
                  <a:moveTo>
                    <a:pt x="555129" y="54444"/>
                  </a:moveTo>
                  <a:lnTo>
                    <a:pt x="554532" y="55079"/>
                  </a:lnTo>
                  <a:lnTo>
                    <a:pt x="555066" y="54914"/>
                  </a:lnTo>
                  <a:lnTo>
                    <a:pt x="555129" y="54444"/>
                  </a:lnTo>
                  <a:close/>
                </a:path>
                <a:path w="859790" h="2007870">
                  <a:moveTo>
                    <a:pt x="561327" y="1818563"/>
                  </a:moveTo>
                  <a:lnTo>
                    <a:pt x="560730" y="1819059"/>
                  </a:lnTo>
                  <a:lnTo>
                    <a:pt x="560730" y="1819300"/>
                  </a:lnTo>
                  <a:lnTo>
                    <a:pt x="561327" y="1818563"/>
                  </a:lnTo>
                  <a:close/>
                </a:path>
                <a:path w="859790" h="2007870">
                  <a:moveTo>
                    <a:pt x="564311" y="1965960"/>
                  </a:moveTo>
                  <a:lnTo>
                    <a:pt x="563562" y="1966861"/>
                  </a:lnTo>
                  <a:lnTo>
                    <a:pt x="563854" y="1966607"/>
                  </a:lnTo>
                  <a:lnTo>
                    <a:pt x="564311" y="1965960"/>
                  </a:lnTo>
                  <a:close/>
                </a:path>
                <a:path w="859790" h="2007870">
                  <a:moveTo>
                    <a:pt x="565886" y="1964105"/>
                  </a:moveTo>
                  <a:lnTo>
                    <a:pt x="565696" y="1964258"/>
                  </a:lnTo>
                  <a:lnTo>
                    <a:pt x="565391" y="1964474"/>
                  </a:lnTo>
                  <a:lnTo>
                    <a:pt x="565264" y="1964639"/>
                  </a:lnTo>
                  <a:lnTo>
                    <a:pt x="564311" y="1965960"/>
                  </a:lnTo>
                  <a:lnTo>
                    <a:pt x="565886" y="1964105"/>
                  </a:lnTo>
                  <a:close/>
                </a:path>
                <a:path w="859790" h="2007870">
                  <a:moveTo>
                    <a:pt x="569201" y="1956523"/>
                  </a:moveTo>
                  <a:lnTo>
                    <a:pt x="568528" y="1957006"/>
                  </a:lnTo>
                  <a:lnTo>
                    <a:pt x="568363" y="1957324"/>
                  </a:lnTo>
                  <a:lnTo>
                    <a:pt x="569201" y="1956523"/>
                  </a:lnTo>
                  <a:close/>
                </a:path>
                <a:path w="859790" h="2007870">
                  <a:moveTo>
                    <a:pt x="569696" y="1975878"/>
                  </a:moveTo>
                  <a:lnTo>
                    <a:pt x="568972" y="1976577"/>
                  </a:lnTo>
                  <a:lnTo>
                    <a:pt x="569391" y="1976577"/>
                  </a:lnTo>
                  <a:lnTo>
                    <a:pt x="569696" y="1975878"/>
                  </a:lnTo>
                  <a:close/>
                </a:path>
                <a:path w="859790" h="2007870">
                  <a:moveTo>
                    <a:pt x="571055" y="40170"/>
                  </a:moveTo>
                  <a:lnTo>
                    <a:pt x="570471" y="40322"/>
                  </a:lnTo>
                  <a:lnTo>
                    <a:pt x="570318" y="40932"/>
                  </a:lnTo>
                  <a:lnTo>
                    <a:pt x="571055" y="40170"/>
                  </a:lnTo>
                  <a:close/>
                </a:path>
                <a:path w="859790" h="2007870">
                  <a:moveTo>
                    <a:pt x="611568" y="71221"/>
                  </a:moveTo>
                  <a:lnTo>
                    <a:pt x="609460" y="73380"/>
                  </a:lnTo>
                  <a:lnTo>
                    <a:pt x="609688" y="73164"/>
                  </a:lnTo>
                  <a:lnTo>
                    <a:pt x="611568" y="71221"/>
                  </a:lnTo>
                  <a:close/>
                </a:path>
                <a:path w="859790" h="2007870">
                  <a:moveTo>
                    <a:pt x="625614" y="292"/>
                  </a:moveTo>
                  <a:lnTo>
                    <a:pt x="625551" y="152"/>
                  </a:lnTo>
                  <a:lnTo>
                    <a:pt x="625563" y="0"/>
                  </a:lnTo>
                  <a:lnTo>
                    <a:pt x="624903" y="292"/>
                  </a:lnTo>
                  <a:lnTo>
                    <a:pt x="624763" y="571"/>
                  </a:lnTo>
                  <a:lnTo>
                    <a:pt x="624471" y="965"/>
                  </a:lnTo>
                  <a:lnTo>
                    <a:pt x="624522" y="1447"/>
                  </a:lnTo>
                  <a:lnTo>
                    <a:pt x="624941" y="1181"/>
                  </a:lnTo>
                  <a:lnTo>
                    <a:pt x="625449" y="520"/>
                  </a:lnTo>
                  <a:lnTo>
                    <a:pt x="625614" y="292"/>
                  </a:lnTo>
                  <a:close/>
                </a:path>
                <a:path w="859790" h="2007870">
                  <a:moveTo>
                    <a:pt x="626338" y="1897405"/>
                  </a:moveTo>
                  <a:lnTo>
                    <a:pt x="625805" y="1897938"/>
                  </a:lnTo>
                  <a:lnTo>
                    <a:pt x="626135" y="1897938"/>
                  </a:lnTo>
                  <a:lnTo>
                    <a:pt x="626338" y="1897405"/>
                  </a:lnTo>
                  <a:close/>
                </a:path>
                <a:path w="859790" h="2007870">
                  <a:moveTo>
                    <a:pt x="627151" y="46850"/>
                  </a:moveTo>
                  <a:lnTo>
                    <a:pt x="626833" y="46837"/>
                  </a:lnTo>
                  <a:lnTo>
                    <a:pt x="626402" y="47028"/>
                  </a:lnTo>
                  <a:lnTo>
                    <a:pt x="626071" y="47117"/>
                  </a:lnTo>
                  <a:lnTo>
                    <a:pt x="625589" y="47929"/>
                  </a:lnTo>
                  <a:lnTo>
                    <a:pt x="626643" y="47625"/>
                  </a:lnTo>
                  <a:lnTo>
                    <a:pt x="626821" y="47332"/>
                  </a:lnTo>
                  <a:lnTo>
                    <a:pt x="627151" y="46850"/>
                  </a:lnTo>
                  <a:close/>
                </a:path>
                <a:path w="859790" h="2007870">
                  <a:moveTo>
                    <a:pt x="630440" y="1859762"/>
                  </a:moveTo>
                  <a:lnTo>
                    <a:pt x="630237" y="1859940"/>
                  </a:lnTo>
                  <a:lnTo>
                    <a:pt x="630097" y="1860257"/>
                  </a:lnTo>
                  <a:lnTo>
                    <a:pt x="630440" y="1859762"/>
                  </a:lnTo>
                  <a:close/>
                </a:path>
                <a:path w="859790" h="2007870">
                  <a:moveTo>
                    <a:pt x="630732" y="133413"/>
                  </a:moveTo>
                  <a:lnTo>
                    <a:pt x="630707" y="133019"/>
                  </a:lnTo>
                  <a:lnTo>
                    <a:pt x="630237" y="133273"/>
                  </a:lnTo>
                  <a:lnTo>
                    <a:pt x="629589" y="134061"/>
                  </a:lnTo>
                  <a:lnTo>
                    <a:pt x="629500" y="134556"/>
                  </a:lnTo>
                  <a:lnTo>
                    <a:pt x="629716" y="134467"/>
                  </a:lnTo>
                  <a:lnTo>
                    <a:pt x="629920" y="134442"/>
                  </a:lnTo>
                  <a:lnTo>
                    <a:pt x="630364" y="134061"/>
                  </a:lnTo>
                  <a:lnTo>
                    <a:pt x="630732" y="133413"/>
                  </a:lnTo>
                  <a:close/>
                </a:path>
                <a:path w="859790" h="2007870">
                  <a:moveTo>
                    <a:pt x="632853" y="1856930"/>
                  </a:moveTo>
                  <a:lnTo>
                    <a:pt x="632345" y="1857197"/>
                  </a:lnTo>
                  <a:lnTo>
                    <a:pt x="631139" y="1858670"/>
                  </a:lnTo>
                  <a:lnTo>
                    <a:pt x="630796" y="1859229"/>
                  </a:lnTo>
                  <a:lnTo>
                    <a:pt x="630440" y="1859762"/>
                  </a:lnTo>
                  <a:lnTo>
                    <a:pt x="632040" y="1858429"/>
                  </a:lnTo>
                  <a:lnTo>
                    <a:pt x="632269" y="1858225"/>
                  </a:lnTo>
                  <a:lnTo>
                    <a:pt x="632688" y="1857629"/>
                  </a:lnTo>
                  <a:lnTo>
                    <a:pt x="632726" y="1857463"/>
                  </a:lnTo>
                  <a:lnTo>
                    <a:pt x="632853" y="1856930"/>
                  </a:lnTo>
                  <a:close/>
                </a:path>
                <a:path w="859790" h="2007870">
                  <a:moveTo>
                    <a:pt x="634199" y="1894992"/>
                  </a:moveTo>
                  <a:lnTo>
                    <a:pt x="633945" y="1895094"/>
                  </a:lnTo>
                  <a:lnTo>
                    <a:pt x="633818" y="1895106"/>
                  </a:lnTo>
                  <a:lnTo>
                    <a:pt x="633590" y="1895424"/>
                  </a:lnTo>
                  <a:lnTo>
                    <a:pt x="633323" y="1895767"/>
                  </a:lnTo>
                  <a:lnTo>
                    <a:pt x="633158" y="1896008"/>
                  </a:lnTo>
                  <a:lnTo>
                    <a:pt x="633349" y="1896033"/>
                  </a:lnTo>
                  <a:lnTo>
                    <a:pt x="633476" y="1896021"/>
                  </a:lnTo>
                  <a:lnTo>
                    <a:pt x="633704" y="1895716"/>
                  </a:lnTo>
                  <a:lnTo>
                    <a:pt x="633945" y="1895348"/>
                  </a:lnTo>
                  <a:lnTo>
                    <a:pt x="634149" y="1895068"/>
                  </a:lnTo>
                  <a:close/>
                </a:path>
                <a:path w="859790" h="2007870">
                  <a:moveTo>
                    <a:pt x="644055" y="1877860"/>
                  </a:moveTo>
                  <a:lnTo>
                    <a:pt x="643737" y="1878101"/>
                  </a:lnTo>
                  <a:lnTo>
                    <a:pt x="643432" y="1878279"/>
                  </a:lnTo>
                  <a:lnTo>
                    <a:pt x="643178" y="1878571"/>
                  </a:lnTo>
                  <a:lnTo>
                    <a:pt x="642924" y="1878850"/>
                  </a:lnTo>
                  <a:lnTo>
                    <a:pt x="642670" y="1879282"/>
                  </a:lnTo>
                  <a:lnTo>
                    <a:pt x="642442" y="1879600"/>
                  </a:lnTo>
                  <a:lnTo>
                    <a:pt x="643039" y="1879282"/>
                  </a:lnTo>
                  <a:lnTo>
                    <a:pt x="643597" y="1878672"/>
                  </a:lnTo>
                  <a:lnTo>
                    <a:pt x="644055" y="1877860"/>
                  </a:lnTo>
                  <a:close/>
                </a:path>
                <a:path w="859790" h="2007870">
                  <a:moveTo>
                    <a:pt x="644486" y="78168"/>
                  </a:moveTo>
                  <a:lnTo>
                    <a:pt x="643661" y="79121"/>
                  </a:lnTo>
                  <a:lnTo>
                    <a:pt x="644474" y="78486"/>
                  </a:lnTo>
                  <a:lnTo>
                    <a:pt x="644486" y="78168"/>
                  </a:lnTo>
                  <a:close/>
                </a:path>
                <a:path w="859790" h="2007870">
                  <a:moveTo>
                    <a:pt x="649058" y="11988"/>
                  </a:moveTo>
                  <a:lnTo>
                    <a:pt x="648868" y="12065"/>
                  </a:lnTo>
                  <a:lnTo>
                    <a:pt x="648677" y="12103"/>
                  </a:lnTo>
                  <a:lnTo>
                    <a:pt x="648220" y="12522"/>
                  </a:lnTo>
                  <a:lnTo>
                    <a:pt x="647801" y="12954"/>
                  </a:lnTo>
                  <a:lnTo>
                    <a:pt x="647700" y="13144"/>
                  </a:lnTo>
                  <a:lnTo>
                    <a:pt x="647319" y="13792"/>
                  </a:lnTo>
                  <a:lnTo>
                    <a:pt x="647661" y="13652"/>
                  </a:lnTo>
                  <a:lnTo>
                    <a:pt x="648487" y="12801"/>
                  </a:lnTo>
                  <a:lnTo>
                    <a:pt x="648703" y="12573"/>
                  </a:lnTo>
                  <a:lnTo>
                    <a:pt x="648855" y="12268"/>
                  </a:lnTo>
                  <a:lnTo>
                    <a:pt x="649058" y="11988"/>
                  </a:lnTo>
                  <a:close/>
                </a:path>
                <a:path w="859790" h="2007870">
                  <a:moveTo>
                    <a:pt x="661466" y="105156"/>
                  </a:moveTo>
                  <a:lnTo>
                    <a:pt x="661289" y="104902"/>
                  </a:lnTo>
                  <a:lnTo>
                    <a:pt x="660565" y="105524"/>
                  </a:lnTo>
                  <a:lnTo>
                    <a:pt x="660527" y="105702"/>
                  </a:lnTo>
                  <a:lnTo>
                    <a:pt x="660374" y="106057"/>
                  </a:lnTo>
                  <a:lnTo>
                    <a:pt x="661162" y="105575"/>
                  </a:lnTo>
                  <a:lnTo>
                    <a:pt x="661466" y="105156"/>
                  </a:lnTo>
                  <a:close/>
                </a:path>
                <a:path w="859790" h="2007870">
                  <a:moveTo>
                    <a:pt x="662851" y="1870341"/>
                  </a:moveTo>
                  <a:lnTo>
                    <a:pt x="662800" y="1870189"/>
                  </a:lnTo>
                  <a:lnTo>
                    <a:pt x="662838" y="1870036"/>
                  </a:lnTo>
                  <a:lnTo>
                    <a:pt x="662101" y="1870786"/>
                  </a:lnTo>
                  <a:lnTo>
                    <a:pt x="661987" y="1870925"/>
                  </a:lnTo>
                  <a:lnTo>
                    <a:pt x="662025" y="1871078"/>
                  </a:lnTo>
                  <a:lnTo>
                    <a:pt x="662000" y="1871205"/>
                  </a:lnTo>
                  <a:lnTo>
                    <a:pt x="662774" y="1870430"/>
                  </a:lnTo>
                  <a:close/>
                </a:path>
                <a:path w="859790" h="2007870">
                  <a:moveTo>
                    <a:pt x="665568" y="1844192"/>
                  </a:moveTo>
                  <a:lnTo>
                    <a:pt x="663625" y="1846224"/>
                  </a:lnTo>
                  <a:lnTo>
                    <a:pt x="665302" y="1844522"/>
                  </a:lnTo>
                  <a:lnTo>
                    <a:pt x="665568" y="1844192"/>
                  </a:lnTo>
                  <a:close/>
                </a:path>
                <a:path w="859790" h="2007870">
                  <a:moveTo>
                    <a:pt x="675259" y="868578"/>
                  </a:moveTo>
                  <a:lnTo>
                    <a:pt x="674979" y="868591"/>
                  </a:lnTo>
                  <a:lnTo>
                    <a:pt x="674662" y="868565"/>
                  </a:lnTo>
                  <a:lnTo>
                    <a:pt x="674344" y="868654"/>
                  </a:lnTo>
                  <a:lnTo>
                    <a:pt x="673277" y="868959"/>
                  </a:lnTo>
                  <a:lnTo>
                    <a:pt x="672871" y="869213"/>
                  </a:lnTo>
                  <a:lnTo>
                    <a:pt x="673303" y="869264"/>
                  </a:lnTo>
                  <a:lnTo>
                    <a:pt x="673455" y="869276"/>
                  </a:lnTo>
                  <a:lnTo>
                    <a:pt x="674014" y="869111"/>
                  </a:lnTo>
                  <a:lnTo>
                    <a:pt x="674370" y="869035"/>
                  </a:lnTo>
                  <a:lnTo>
                    <a:pt x="675259" y="868578"/>
                  </a:lnTo>
                  <a:close/>
                </a:path>
                <a:path w="859790" h="2007870">
                  <a:moveTo>
                    <a:pt x="798728" y="448373"/>
                  </a:moveTo>
                  <a:lnTo>
                    <a:pt x="796759" y="449072"/>
                  </a:lnTo>
                  <a:lnTo>
                    <a:pt x="798195" y="449046"/>
                  </a:lnTo>
                  <a:lnTo>
                    <a:pt x="798334" y="449110"/>
                  </a:lnTo>
                  <a:lnTo>
                    <a:pt x="798601" y="449021"/>
                  </a:lnTo>
                  <a:lnTo>
                    <a:pt x="798207" y="449033"/>
                  </a:lnTo>
                  <a:lnTo>
                    <a:pt x="798182" y="448843"/>
                  </a:lnTo>
                  <a:lnTo>
                    <a:pt x="798728" y="448373"/>
                  </a:lnTo>
                  <a:close/>
                </a:path>
                <a:path w="859790" h="2007870">
                  <a:moveTo>
                    <a:pt x="826833" y="234353"/>
                  </a:moveTo>
                  <a:lnTo>
                    <a:pt x="826058" y="235026"/>
                  </a:lnTo>
                  <a:lnTo>
                    <a:pt x="826211" y="235165"/>
                  </a:lnTo>
                  <a:lnTo>
                    <a:pt x="826833" y="234353"/>
                  </a:lnTo>
                  <a:close/>
                </a:path>
                <a:path w="859790" h="2007870">
                  <a:moveTo>
                    <a:pt x="827049" y="726351"/>
                  </a:moveTo>
                  <a:lnTo>
                    <a:pt x="826693" y="726376"/>
                  </a:lnTo>
                  <a:lnTo>
                    <a:pt x="826363" y="726351"/>
                  </a:lnTo>
                  <a:lnTo>
                    <a:pt x="826008" y="726427"/>
                  </a:lnTo>
                  <a:lnTo>
                    <a:pt x="825652" y="726516"/>
                  </a:lnTo>
                  <a:lnTo>
                    <a:pt x="825258" y="726706"/>
                  </a:lnTo>
                  <a:lnTo>
                    <a:pt x="824877" y="726859"/>
                  </a:lnTo>
                  <a:lnTo>
                    <a:pt x="825881" y="726808"/>
                  </a:lnTo>
                  <a:lnTo>
                    <a:pt x="827049" y="726351"/>
                  </a:lnTo>
                  <a:close/>
                </a:path>
                <a:path w="859790" h="2007870">
                  <a:moveTo>
                    <a:pt x="841984" y="725398"/>
                  </a:moveTo>
                  <a:lnTo>
                    <a:pt x="841527" y="725347"/>
                  </a:lnTo>
                  <a:lnTo>
                    <a:pt x="841222" y="725411"/>
                  </a:lnTo>
                  <a:lnTo>
                    <a:pt x="840079" y="725639"/>
                  </a:lnTo>
                  <a:lnTo>
                    <a:pt x="839571" y="725919"/>
                  </a:lnTo>
                  <a:lnTo>
                    <a:pt x="839990" y="726084"/>
                  </a:lnTo>
                  <a:lnTo>
                    <a:pt x="840676" y="725995"/>
                  </a:lnTo>
                  <a:lnTo>
                    <a:pt x="841044" y="725944"/>
                  </a:lnTo>
                  <a:lnTo>
                    <a:pt x="841375" y="725766"/>
                  </a:lnTo>
                  <a:lnTo>
                    <a:pt x="841933" y="725576"/>
                  </a:lnTo>
                  <a:lnTo>
                    <a:pt x="841984" y="725398"/>
                  </a:lnTo>
                  <a:close/>
                </a:path>
                <a:path w="859790" h="2007870">
                  <a:moveTo>
                    <a:pt x="849172" y="679564"/>
                  </a:moveTo>
                  <a:lnTo>
                    <a:pt x="848956" y="679551"/>
                  </a:lnTo>
                  <a:lnTo>
                    <a:pt x="848829" y="679538"/>
                  </a:lnTo>
                  <a:lnTo>
                    <a:pt x="848550" y="679716"/>
                  </a:lnTo>
                  <a:lnTo>
                    <a:pt x="848766" y="679653"/>
                  </a:lnTo>
                  <a:lnTo>
                    <a:pt x="848944" y="679627"/>
                  </a:lnTo>
                  <a:lnTo>
                    <a:pt x="849172" y="679564"/>
                  </a:lnTo>
                  <a:close/>
                </a:path>
                <a:path w="859790" h="2007870">
                  <a:moveTo>
                    <a:pt x="851814" y="679107"/>
                  </a:moveTo>
                  <a:lnTo>
                    <a:pt x="851001" y="679157"/>
                  </a:lnTo>
                  <a:lnTo>
                    <a:pt x="850544" y="679183"/>
                  </a:lnTo>
                  <a:lnTo>
                    <a:pt x="849833" y="679399"/>
                  </a:lnTo>
                  <a:lnTo>
                    <a:pt x="849172" y="679577"/>
                  </a:lnTo>
                  <a:lnTo>
                    <a:pt x="849553" y="679627"/>
                  </a:lnTo>
                  <a:lnTo>
                    <a:pt x="849909" y="679729"/>
                  </a:lnTo>
                  <a:lnTo>
                    <a:pt x="850366" y="679653"/>
                  </a:lnTo>
                  <a:lnTo>
                    <a:pt x="851433" y="679450"/>
                  </a:lnTo>
                  <a:lnTo>
                    <a:pt x="851814" y="679107"/>
                  </a:lnTo>
                  <a:close/>
                </a:path>
                <a:path w="859790" h="2007870">
                  <a:moveTo>
                    <a:pt x="856234" y="808126"/>
                  </a:moveTo>
                  <a:lnTo>
                    <a:pt x="855472" y="808304"/>
                  </a:lnTo>
                  <a:lnTo>
                    <a:pt x="855764" y="808482"/>
                  </a:lnTo>
                  <a:lnTo>
                    <a:pt x="856234" y="808126"/>
                  </a:lnTo>
                  <a:close/>
                </a:path>
                <a:path w="859790" h="2007870">
                  <a:moveTo>
                    <a:pt x="859764" y="791121"/>
                  </a:moveTo>
                  <a:lnTo>
                    <a:pt x="859358" y="791057"/>
                  </a:lnTo>
                  <a:lnTo>
                    <a:pt x="858088" y="791349"/>
                  </a:lnTo>
                  <a:lnTo>
                    <a:pt x="857770" y="791425"/>
                  </a:lnTo>
                  <a:lnTo>
                    <a:pt x="857427" y="791667"/>
                  </a:lnTo>
                  <a:lnTo>
                    <a:pt x="857123" y="791806"/>
                  </a:lnTo>
                  <a:lnTo>
                    <a:pt x="857313" y="791857"/>
                  </a:lnTo>
                  <a:lnTo>
                    <a:pt x="857478" y="791972"/>
                  </a:lnTo>
                  <a:lnTo>
                    <a:pt x="857783" y="791933"/>
                  </a:lnTo>
                  <a:lnTo>
                    <a:pt x="858151" y="791883"/>
                  </a:lnTo>
                  <a:lnTo>
                    <a:pt x="858837" y="791679"/>
                  </a:lnTo>
                  <a:lnTo>
                    <a:pt x="859053" y="791540"/>
                  </a:lnTo>
                  <a:lnTo>
                    <a:pt x="859764" y="79112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0" name="object 520"/>
            <p:cNvSpPr/>
            <p:nvPr/>
          </p:nvSpPr>
          <p:spPr>
            <a:xfrm>
              <a:off x="11694731" y="8601792"/>
              <a:ext cx="969010" cy="2068195"/>
            </a:xfrm>
            <a:custGeom>
              <a:avLst/>
              <a:gdLst/>
              <a:ahLst/>
              <a:cxnLst/>
              <a:rect l="l" t="t" r="r" b="b"/>
              <a:pathLst>
                <a:path w="969009" h="2068195">
                  <a:moveTo>
                    <a:pt x="1358" y="1231468"/>
                  </a:moveTo>
                  <a:lnTo>
                    <a:pt x="1003" y="1231557"/>
                  </a:lnTo>
                  <a:lnTo>
                    <a:pt x="596" y="1231658"/>
                  </a:lnTo>
                  <a:lnTo>
                    <a:pt x="228" y="1231773"/>
                  </a:lnTo>
                  <a:lnTo>
                    <a:pt x="0" y="1232077"/>
                  </a:lnTo>
                  <a:lnTo>
                    <a:pt x="381" y="1231988"/>
                  </a:lnTo>
                  <a:lnTo>
                    <a:pt x="723" y="1231887"/>
                  </a:lnTo>
                  <a:lnTo>
                    <a:pt x="1117" y="1231785"/>
                  </a:lnTo>
                  <a:lnTo>
                    <a:pt x="1358" y="1231468"/>
                  </a:lnTo>
                  <a:close/>
                </a:path>
                <a:path w="969009" h="2068195">
                  <a:moveTo>
                    <a:pt x="55854" y="1380096"/>
                  </a:moveTo>
                  <a:lnTo>
                    <a:pt x="55003" y="1380159"/>
                  </a:lnTo>
                  <a:lnTo>
                    <a:pt x="54127" y="1380426"/>
                  </a:lnTo>
                  <a:lnTo>
                    <a:pt x="53035" y="1380998"/>
                  </a:lnTo>
                  <a:lnTo>
                    <a:pt x="54381" y="1380744"/>
                  </a:lnTo>
                  <a:lnTo>
                    <a:pt x="55333" y="1380324"/>
                  </a:lnTo>
                  <a:lnTo>
                    <a:pt x="55854" y="1380096"/>
                  </a:lnTo>
                  <a:close/>
                </a:path>
                <a:path w="969009" h="2068195">
                  <a:moveTo>
                    <a:pt x="92265" y="1503057"/>
                  </a:moveTo>
                  <a:lnTo>
                    <a:pt x="92138" y="1503070"/>
                  </a:lnTo>
                  <a:lnTo>
                    <a:pt x="92011" y="1503121"/>
                  </a:lnTo>
                  <a:lnTo>
                    <a:pt x="91757" y="1503146"/>
                  </a:lnTo>
                  <a:lnTo>
                    <a:pt x="91554" y="1503197"/>
                  </a:lnTo>
                  <a:lnTo>
                    <a:pt x="91173" y="1503426"/>
                  </a:lnTo>
                  <a:lnTo>
                    <a:pt x="92265" y="1503057"/>
                  </a:lnTo>
                  <a:close/>
                </a:path>
                <a:path w="969009" h="2068195">
                  <a:moveTo>
                    <a:pt x="100799" y="1500136"/>
                  </a:moveTo>
                  <a:lnTo>
                    <a:pt x="92265" y="1503057"/>
                  </a:lnTo>
                  <a:lnTo>
                    <a:pt x="95351" y="1502727"/>
                  </a:lnTo>
                  <a:lnTo>
                    <a:pt x="98171" y="1501749"/>
                  </a:lnTo>
                  <a:lnTo>
                    <a:pt x="100799" y="1500136"/>
                  </a:lnTo>
                  <a:close/>
                </a:path>
                <a:path w="969009" h="2068195">
                  <a:moveTo>
                    <a:pt x="101981" y="1499717"/>
                  </a:moveTo>
                  <a:lnTo>
                    <a:pt x="101498" y="1499781"/>
                  </a:lnTo>
                  <a:lnTo>
                    <a:pt x="101295" y="1499870"/>
                  </a:lnTo>
                  <a:lnTo>
                    <a:pt x="101066" y="1500009"/>
                  </a:lnTo>
                  <a:lnTo>
                    <a:pt x="100926" y="1500060"/>
                  </a:lnTo>
                  <a:lnTo>
                    <a:pt x="100787" y="1500124"/>
                  </a:lnTo>
                  <a:lnTo>
                    <a:pt x="101981" y="1499717"/>
                  </a:lnTo>
                  <a:close/>
                </a:path>
                <a:path w="969009" h="2068195">
                  <a:moveTo>
                    <a:pt x="140500" y="1126312"/>
                  </a:moveTo>
                  <a:lnTo>
                    <a:pt x="139407" y="1126744"/>
                  </a:lnTo>
                  <a:lnTo>
                    <a:pt x="139242" y="1126959"/>
                  </a:lnTo>
                  <a:lnTo>
                    <a:pt x="139141" y="1127086"/>
                  </a:lnTo>
                  <a:lnTo>
                    <a:pt x="140220" y="1126667"/>
                  </a:lnTo>
                  <a:lnTo>
                    <a:pt x="140411" y="1126426"/>
                  </a:lnTo>
                  <a:close/>
                </a:path>
                <a:path w="969009" h="2068195">
                  <a:moveTo>
                    <a:pt x="144932" y="1146378"/>
                  </a:moveTo>
                  <a:lnTo>
                    <a:pt x="143903" y="1146644"/>
                  </a:lnTo>
                  <a:lnTo>
                    <a:pt x="143827" y="1146797"/>
                  </a:lnTo>
                  <a:lnTo>
                    <a:pt x="143725" y="1147076"/>
                  </a:lnTo>
                  <a:lnTo>
                    <a:pt x="144678" y="1146746"/>
                  </a:lnTo>
                  <a:lnTo>
                    <a:pt x="144741" y="1146606"/>
                  </a:lnTo>
                  <a:lnTo>
                    <a:pt x="144932" y="1146378"/>
                  </a:lnTo>
                  <a:close/>
                </a:path>
                <a:path w="969009" h="2068195">
                  <a:moveTo>
                    <a:pt x="531037" y="1632661"/>
                  </a:moveTo>
                  <a:lnTo>
                    <a:pt x="530352" y="1633664"/>
                  </a:lnTo>
                  <a:lnTo>
                    <a:pt x="530644" y="1633423"/>
                  </a:lnTo>
                  <a:lnTo>
                    <a:pt x="530707" y="1633194"/>
                  </a:lnTo>
                  <a:lnTo>
                    <a:pt x="530923" y="1632915"/>
                  </a:lnTo>
                  <a:lnTo>
                    <a:pt x="531037" y="1632661"/>
                  </a:lnTo>
                  <a:close/>
                </a:path>
                <a:path w="969009" h="2068195">
                  <a:moveTo>
                    <a:pt x="533171" y="1629537"/>
                  </a:moveTo>
                  <a:lnTo>
                    <a:pt x="532193" y="1630692"/>
                  </a:lnTo>
                  <a:lnTo>
                    <a:pt x="531482" y="1631734"/>
                  </a:lnTo>
                  <a:lnTo>
                    <a:pt x="531037" y="1632661"/>
                  </a:lnTo>
                  <a:lnTo>
                    <a:pt x="533171" y="1629537"/>
                  </a:lnTo>
                  <a:close/>
                </a:path>
                <a:path w="969009" h="2068195">
                  <a:moveTo>
                    <a:pt x="533755" y="1628825"/>
                  </a:moveTo>
                  <a:lnTo>
                    <a:pt x="533171" y="1629537"/>
                  </a:lnTo>
                  <a:lnTo>
                    <a:pt x="533387" y="1629308"/>
                  </a:lnTo>
                  <a:lnTo>
                    <a:pt x="533527" y="1629079"/>
                  </a:lnTo>
                  <a:lnTo>
                    <a:pt x="533755" y="1628825"/>
                  </a:lnTo>
                  <a:close/>
                </a:path>
                <a:path w="969009" h="2068195">
                  <a:moveTo>
                    <a:pt x="644486" y="1889747"/>
                  </a:moveTo>
                  <a:lnTo>
                    <a:pt x="644004" y="1890407"/>
                  </a:lnTo>
                  <a:lnTo>
                    <a:pt x="643826" y="1890750"/>
                  </a:lnTo>
                  <a:lnTo>
                    <a:pt x="644486" y="1889747"/>
                  </a:lnTo>
                  <a:close/>
                </a:path>
                <a:path w="969009" h="2068195">
                  <a:moveTo>
                    <a:pt x="650722" y="71234"/>
                  </a:moveTo>
                  <a:lnTo>
                    <a:pt x="649973" y="71755"/>
                  </a:lnTo>
                  <a:lnTo>
                    <a:pt x="649300" y="72631"/>
                  </a:lnTo>
                  <a:lnTo>
                    <a:pt x="649554" y="72440"/>
                  </a:lnTo>
                  <a:lnTo>
                    <a:pt x="649795" y="72339"/>
                  </a:lnTo>
                  <a:lnTo>
                    <a:pt x="650062" y="72072"/>
                  </a:lnTo>
                  <a:lnTo>
                    <a:pt x="650468" y="71551"/>
                  </a:lnTo>
                  <a:lnTo>
                    <a:pt x="650722" y="71234"/>
                  </a:lnTo>
                  <a:close/>
                </a:path>
                <a:path w="969009" h="2068195">
                  <a:moveTo>
                    <a:pt x="654265" y="50990"/>
                  </a:moveTo>
                  <a:lnTo>
                    <a:pt x="653910" y="51066"/>
                  </a:lnTo>
                  <a:lnTo>
                    <a:pt x="653161" y="51930"/>
                  </a:lnTo>
                  <a:lnTo>
                    <a:pt x="653288" y="51917"/>
                  </a:lnTo>
                  <a:lnTo>
                    <a:pt x="653427" y="51968"/>
                  </a:lnTo>
                  <a:lnTo>
                    <a:pt x="654265" y="50990"/>
                  </a:lnTo>
                  <a:close/>
                </a:path>
                <a:path w="969009" h="2068195">
                  <a:moveTo>
                    <a:pt x="664845" y="11925"/>
                  </a:moveTo>
                  <a:lnTo>
                    <a:pt x="664565" y="12039"/>
                  </a:lnTo>
                  <a:lnTo>
                    <a:pt x="664438" y="12306"/>
                  </a:lnTo>
                  <a:lnTo>
                    <a:pt x="664845" y="11925"/>
                  </a:lnTo>
                  <a:close/>
                </a:path>
                <a:path w="969009" h="2068195">
                  <a:moveTo>
                    <a:pt x="665010" y="961593"/>
                  </a:moveTo>
                  <a:lnTo>
                    <a:pt x="664667" y="961593"/>
                  </a:lnTo>
                  <a:lnTo>
                    <a:pt x="664489" y="961555"/>
                  </a:lnTo>
                  <a:lnTo>
                    <a:pt x="663841" y="961999"/>
                  </a:lnTo>
                  <a:lnTo>
                    <a:pt x="664337" y="962139"/>
                  </a:lnTo>
                  <a:lnTo>
                    <a:pt x="664578" y="961999"/>
                  </a:lnTo>
                  <a:lnTo>
                    <a:pt x="664946" y="961796"/>
                  </a:lnTo>
                  <a:lnTo>
                    <a:pt x="665010" y="961593"/>
                  </a:lnTo>
                  <a:close/>
                </a:path>
                <a:path w="969009" h="2068195">
                  <a:moveTo>
                    <a:pt x="665581" y="11214"/>
                  </a:moveTo>
                  <a:lnTo>
                    <a:pt x="665238" y="11468"/>
                  </a:lnTo>
                  <a:lnTo>
                    <a:pt x="664997" y="11772"/>
                  </a:lnTo>
                  <a:lnTo>
                    <a:pt x="665581" y="11214"/>
                  </a:lnTo>
                  <a:close/>
                </a:path>
                <a:path w="969009" h="2068195">
                  <a:moveTo>
                    <a:pt x="668515" y="70586"/>
                  </a:moveTo>
                  <a:lnTo>
                    <a:pt x="668286" y="70535"/>
                  </a:lnTo>
                  <a:lnTo>
                    <a:pt x="668159" y="70535"/>
                  </a:lnTo>
                  <a:lnTo>
                    <a:pt x="667486" y="71234"/>
                  </a:lnTo>
                  <a:lnTo>
                    <a:pt x="667423" y="71462"/>
                  </a:lnTo>
                  <a:lnTo>
                    <a:pt x="668045" y="71183"/>
                  </a:lnTo>
                  <a:lnTo>
                    <a:pt x="668515" y="70586"/>
                  </a:lnTo>
                  <a:close/>
                </a:path>
                <a:path w="969009" h="2068195">
                  <a:moveTo>
                    <a:pt x="670052" y="6946"/>
                  </a:moveTo>
                  <a:lnTo>
                    <a:pt x="665581" y="11201"/>
                  </a:lnTo>
                  <a:lnTo>
                    <a:pt x="667092" y="10071"/>
                  </a:lnTo>
                  <a:lnTo>
                    <a:pt x="668566" y="8407"/>
                  </a:lnTo>
                  <a:lnTo>
                    <a:pt x="670052" y="6946"/>
                  </a:lnTo>
                  <a:close/>
                </a:path>
                <a:path w="969009" h="2068195">
                  <a:moveTo>
                    <a:pt x="670407" y="6578"/>
                  </a:moveTo>
                  <a:lnTo>
                    <a:pt x="670217" y="6769"/>
                  </a:lnTo>
                  <a:lnTo>
                    <a:pt x="670407" y="6578"/>
                  </a:lnTo>
                  <a:close/>
                </a:path>
                <a:path w="969009" h="2068195">
                  <a:moveTo>
                    <a:pt x="679310" y="83400"/>
                  </a:moveTo>
                  <a:lnTo>
                    <a:pt x="679018" y="83718"/>
                  </a:lnTo>
                  <a:lnTo>
                    <a:pt x="679310" y="83400"/>
                  </a:lnTo>
                  <a:close/>
                </a:path>
                <a:path w="969009" h="2068195">
                  <a:moveTo>
                    <a:pt x="681367" y="82118"/>
                  </a:moveTo>
                  <a:lnTo>
                    <a:pt x="681050" y="81940"/>
                  </a:lnTo>
                  <a:lnTo>
                    <a:pt x="681101" y="81508"/>
                  </a:lnTo>
                  <a:lnTo>
                    <a:pt x="679323" y="83400"/>
                  </a:lnTo>
                  <a:lnTo>
                    <a:pt x="679627" y="83375"/>
                  </a:lnTo>
                  <a:lnTo>
                    <a:pt x="679996" y="83477"/>
                  </a:lnTo>
                  <a:lnTo>
                    <a:pt x="680212" y="83248"/>
                  </a:lnTo>
                  <a:lnTo>
                    <a:pt x="681367" y="82118"/>
                  </a:lnTo>
                  <a:close/>
                </a:path>
                <a:path w="969009" h="2068195">
                  <a:moveTo>
                    <a:pt x="681418" y="37782"/>
                  </a:moveTo>
                  <a:lnTo>
                    <a:pt x="681266" y="37896"/>
                  </a:lnTo>
                  <a:lnTo>
                    <a:pt x="679170" y="40195"/>
                  </a:lnTo>
                  <a:lnTo>
                    <a:pt x="681418" y="37782"/>
                  </a:lnTo>
                  <a:close/>
                </a:path>
                <a:path w="969009" h="2068195">
                  <a:moveTo>
                    <a:pt x="681431" y="81165"/>
                  </a:moveTo>
                  <a:lnTo>
                    <a:pt x="681113" y="81330"/>
                  </a:lnTo>
                  <a:lnTo>
                    <a:pt x="681113" y="81457"/>
                  </a:lnTo>
                  <a:lnTo>
                    <a:pt x="681431" y="81165"/>
                  </a:lnTo>
                  <a:close/>
                </a:path>
                <a:path w="969009" h="2068195">
                  <a:moveTo>
                    <a:pt x="682904" y="99364"/>
                  </a:moveTo>
                  <a:lnTo>
                    <a:pt x="682701" y="99593"/>
                  </a:lnTo>
                  <a:lnTo>
                    <a:pt x="682891" y="99390"/>
                  </a:lnTo>
                  <a:close/>
                </a:path>
                <a:path w="969009" h="2068195">
                  <a:moveTo>
                    <a:pt x="685101" y="98107"/>
                  </a:moveTo>
                  <a:lnTo>
                    <a:pt x="684784" y="97663"/>
                  </a:lnTo>
                  <a:lnTo>
                    <a:pt x="683971" y="98234"/>
                  </a:lnTo>
                  <a:lnTo>
                    <a:pt x="682891" y="99415"/>
                  </a:lnTo>
                  <a:lnTo>
                    <a:pt x="682752" y="100063"/>
                  </a:lnTo>
                  <a:lnTo>
                    <a:pt x="683209" y="100025"/>
                  </a:lnTo>
                  <a:lnTo>
                    <a:pt x="684161" y="99377"/>
                  </a:lnTo>
                  <a:lnTo>
                    <a:pt x="685101" y="98107"/>
                  </a:lnTo>
                  <a:close/>
                </a:path>
                <a:path w="969009" h="2068195">
                  <a:moveTo>
                    <a:pt x="685215" y="86588"/>
                  </a:moveTo>
                  <a:lnTo>
                    <a:pt x="684745" y="86753"/>
                  </a:lnTo>
                  <a:lnTo>
                    <a:pt x="684212" y="87210"/>
                  </a:lnTo>
                  <a:lnTo>
                    <a:pt x="683895" y="87490"/>
                  </a:lnTo>
                  <a:lnTo>
                    <a:pt x="683247" y="88417"/>
                  </a:lnTo>
                  <a:lnTo>
                    <a:pt x="683501" y="88252"/>
                  </a:lnTo>
                  <a:lnTo>
                    <a:pt x="683780" y="88176"/>
                  </a:lnTo>
                  <a:lnTo>
                    <a:pt x="684898" y="87109"/>
                  </a:lnTo>
                  <a:lnTo>
                    <a:pt x="685215" y="86588"/>
                  </a:lnTo>
                  <a:close/>
                </a:path>
                <a:path w="969009" h="2068195">
                  <a:moveTo>
                    <a:pt x="691565" y="61734"/>
                  </a:moveTo>
                  <a:lnTo>
                    <a:pt x="691413" y="61734"/>
                  </a:lnTo>
                  <a:lnTo>
                    <a:pt x="691273" y="61937"/>
                  </a:lnTo>
                  <a:lnTo>
                    <a:pt x="691565" y="61734"/>
                  </a:lnTo>
                  <a:close/>
                </a:path>
                <a:path w="969009" h="2068195">
                  <a:moveTo>
                    <a:pt x="693775" y="60706"/>
                  </a:moveTo>
                  <a:lnTo>
                    <a:pt x="693432" y="60312"/>
                  </a:lnTo>
                  <a:lnTo>
                    <a:pt x="691565" y="61734"/>
                  </a:lnTo>
                  <a:lnTo>
                    <a:pt x="691769" y="62318"/>
                  </a:lnTo>
                  <a:lnTo>
                    <a:pt x="692645" y="62064"/>
                  </a:lnTo>
                  <a:lnTo>
                    <a:pt x="693699" y="61620"/>
                  </a:lnTo>
                  <a:lnTo>
                    <a:pt x="693775" y="60706"/>
                  </a:lnTo>
                  <a:close/>
                </a:path>
                <a:path w="969009" h="2068195">
                  <a:moveTo>
                    <a:pt x="693940" y="61531"/>
                  </a:moveTo>
                  <a:lnTo>
                    <a:pt x="693788" y="61582"/>
                  </a:lnTo>
                  <a:lnTo>
                    <a:pt x="693699" y="61747"/>
                  </a:lnTo>
                  <a:lnTo>
                    <a:pt x="693940" y="61531"/>
                  </a:lnTo>
                  <a:close/>
                </a:path>
                <a:path w="969009" h="2068195">
                  <a:moveTo>
                    <a:pt x="698563" y="1858010"/>
                  </a:moveTo>
                  <a:lnTo>
                    <a:pt x="698411" y="1858175"/>
                  </a:lnTo>
                  <a:lnTo>
                    <a:pt x="698550" y="1858048"/>
                  </a:lnTo>
                  <a:close/>
                </a:path>
                <a:path w="969009" h="2068195">
                  <a:moveTo>
                    <a:pt x="700455" y="65087"/>
                  </a:moveTo>
                  <a:lnTo>
                    <a:pt x="700405" y="64744"/>
                  </a:lnTo>
                  <a:lnTo>
                    <a:pt x="699528" y="65773"/>
                  </a:lnTo>
                  <a:lnTo>
                    <a:pt x="700455" y="65087"/>
                  </a:lnTo>
                  <a:close/>
                </a:path>
                <a:path w="969009" h="2068195">
                  <a:moveTo>
                    <a:pt x="700595" y="1855990"/>
                  </a:moveTo>
                  <a:lnTo>
                    <a:pt x="698563" y="1857984"/>
                  </a:lnTo>
                  <a:lnTo>
                    <a:pt x="698792" y="1858149"/>
                  </a:lnTo>
                  <a:lnTo>
                    <a:pt x="699312" y="1857794"/>
                  </a:lnTo>
                  <a:lnTo>
                    <a:pt x="699935" y="1856917"/>
                  </a:lnTo>
                  <a:lnTo>
                    <a:pt x="700595" y="1855990"/>
                  </a:lnTo>
                  <a:close/>
                </a:path>
                <a:path w="969009" h="2068195">
                  <a:moveTo>
                    <a:pt x="701522" y="898182"/>
                  </a:moveTo>
                  <a:lnTo>
                    <a:pt x="701141" y="897610"/>
                  </a:lnTo>
                  <a:lnTo>
                    <a:pt x="701484" y="898232"/>
                  </a:lnTo>
                  <a:close/>
                </a:path>
                <a:path w="969009" h="2068195">
                  <a:moveTo>
                    <a:pt x="701814" y="907897"/>
                  </a:moveTo>
                  <a:lnTo>
                    <a:pt x="701687" y="907834"/>
                  </a:lnTo>
                  <a:lnTo>
                    <a:pt x="701814" y="907897"/>
                  </a:lnTo>
                  <a:close/>
                </a:path>
                <a:path w="969009" h="2068195">
                  <a:moveTo>
                    <a:pt x="702221" y="907567"/>
                  </a:moveTo>
                  <a:lnTo>
                    <a:pt x="701979" y="907656"/>
                  </a:lnTo>
                  <a:lnTo>
                    <a:pt x="701763" y="907745"/>
                  </a:lnTo>
                  <a:lnTo>
                    <a:pt x="702221" y="907567"/>
                  </a:lnTo>
                  <a:close/>
                </a:path>
                <a:path w="969009" h="2068195">
                  <a:moveTo>
                    <a:pt x="703287" y="125679"/>
                  </a:moveTo>
                  <a:close/>
                </a:path>
                <a:path w="969009" h="2068195">
                  <a:moveTo>
                    <a:pt x="703554" y="907072"/>
                  </a:moveTo>
                  <a:lnTo>
                    <a:pt x="702945" y="906957"/>
                  </a:lnTo>
                  <a:lnTo>
                    <a:pt x="702221" y="907554"/>
                  </a:lnTo>
                  <a:lnTo>
                    <a:pt x="702818" y="907313"/>
                  </a:lnTo>
                  <a:lnTo>
                    <a:pt x="703554" y="907072"/>
                  </a:lnTo>
                  <a:close/>
                </a:path>
                <a:path w="969009" h="2068195">
                  <a:moveTo>
                    <a:pt x="703910" y="125526"/>
                  </a:moveTo>
                  <a:lnTo>
                    <a:pt x="703770" y="125450"/>
                  </a:lnTo>
                  <a:lnTo>
                    <a:pt x="703275" y="125730"/>
                  </a:lnTo>
                  <a:lnTo>
                    <a:pt x="703173" y="125958"/>
                  </a:lnTo>
                  <a:lnTo>
                    <a:pt x="703008" y="126238"/>
                  </a:lnTo>
                  <a:lnTo>
                    <a:pt x="703008" y="126365"/>
                  </a:lnTo>
                  <a:lnTo>
                    <a:pt x="703376" y="126212"/>
                  </a:lnTo>
                  <a:lnTo>
                    <a:pt x="703554" y="126136"/>
                  </a:lnTo>
                  <a:lnTo>
                    <a:pt x="703910" y="125526"/>
                  </a:lnTo>
                  <a:close/>
                </a:path>
                <a:path w="969009" h="2068195">
                  <a:moveTo>
                    <a:pt x="704837" y="1908048"/>
                  </a:moveTo>
                  <a:lnTo>
                    <a:pt x="704634" y="1908136"/>
                  </a:lnTo>
                  <a:lnTo>
                    <a:pt x="704405" y="1908187"/>
                  </a:lnTo>
                  <a:lnTo>
                    <a:pt x="704176" y="1908390"/>
                  </a:lnTo>
                  <a:lnTo>
                    <a:pt x="703884" y="1908657"/>
                  </a:lnTo>
                  <a:lnTo>
                    <a:pt x="703465" y="1909191"/>
                  </a:lnTo>
                  <a:lnTo>
                    <a:pt x="702906" y="1910207"/>
                  </a:lnTo>
                  <a:lnTo>
                    <a:pt x="703262" y="1910054"/>
                  </a:lnTo>
                  <a:lnTo>
                    <a:pt x="704202" y="1909013"/>
                  </a:lnTo>
                  <a:lnTo>
                    <a:pt x="704456" y="1908746"/>
                  </a:lnTo>
                  <a:lnTo>
                    <a:pt x="704621" y="1908378"/>
                  </a:lnTo>
                  <a:lnTo>
                    <a:pt x="704837" y="1908048"/>
                  </a:lnTo>
                  <a:close/>
                </a:path>
                <a:path w="969009" h="2068195">
                  <a:moveTo>
                    <a:pt x="709853" y="1953069"/>
                  </a:moveTo>
                  <a:lnTo>
                    <a:pt x="707910" y="1955101"/>
                  </a:lnTo>
                  <a:lnTo>
                    <a:pt x="709587" y="1953399"/>
                  </a:lnTo>
                  <a:lnTo>
                    <a:pt x="709853" y="1953069"/>
                  </a:lnTo>
                  <a:close/>
                </a:path>
                <a:path w="969009" h="2068195">
                  <a:moveTo>
                    <a:pt x="718362" y="1814207"/>
                  </a:moveTo>
                  <a:lnTo>
                    <a:pt x="717461" y="1815033"/>
                  </a:lnTo>
                  <a:lnTo>
                    <a:pt x="717613" y="1815261"/>
                  </a:lnTo>
                  <a:lnTo>
                    <a:pt x="718362" y="1814207"/>
                  </a:lnTo>
                  <a:close/>
                </a:path>
                <a:path w="969009" h="2068195">
                  <a:moveTo>
                    <a:pt x="719353" y="81775"/>
                  </a:moveTo>
                  <a:lnTo>
                    <a:pt x="718985" y="81788"/>
                  </a:lnTo>
                  <a:lnTo>
                    <a:pt x="718794" y="82334"/>
                  </a:lnTo>
                  <a:lnTo>
                    <a:pt x="719353" y="81775"/>
                  </a:lnTo>
                  <a:close/>
                </a:path>
                <a:path w="969009" h="2068195">
                  <a:moveTo>
                    <a:pt x="732548" y="0"/>
                  </a:moveTo>
                  <a:lnTo>
                    <a:pt x="731850" y="800"/>
                  </a:lnTo>
                  <a:lnTo>
                    <a:pt x="732510" y="330"/>
                  </a:lnTo>
                  <a:lnTo>
                    <a:pt x="732548" y="0"/>
                  </a:lnTo>
                  <a:close/>
                </a:path>
                <a:path w="969009" h="2068195">
                  <a:moveTo>
                    <a:pt x="740041" y="91452"/>
                  </a:moveTo>
                  <a:lnTo>
                    <a:pt x="740003" y="91198"/>
                  </a:lnTo>
                  <a:lnTo>
                    <a:pt x="739228" y="92100"/>
                  </a:lnTo>
                  <a:lnTo>
                    <a:pt x="740041" y="91452"/>
                  </a:lnTo>
                  <a:close/>
                </a:path>
                <a:path w="969009" h="2068195">
                  <a:moveTo>
                    <a:pt x="743877" y="46202"/>
                  </a:moveTo>
                  <a:lnTo>
                    <a:pt x="743585" y="46177"/>
                  </a:lnTo>
                  <a:lnTo>
                    <a:pt x="743407" y="46202"/>
                  </a:lnTo>
                  <a:lnTo>
                    <a:pt x="742810" y="46951"/>
                  </a:lnTo>
                  <a:lnTo>
                    <a:pt x="743267" y="46951"/>
                  </a:lnTo>
                  <a:lnTo>
                    <a:pt x="743877" y="46202"/>
                  </a:lnTo>
                  <a:close/>
                </a:path>
                <a:path w="969009" h="2068195">
                  <a:moveTo>
                    <a:pt x="748919" y="1864715"/>
                  </a:moveTo>
                  <a:lnTo>
                    <a:pt x="748715" y="1864918"/>
                  </a:lnTo>
                  <a:lnTo>
                    <a:pt x="748601" y="1865134"/>
                  </a:lnTo>
                  <a:lnTo>
                    <a:pt x="748385" y="1865350"/>
                  </a:lnTo>
                  <a:lnTo>
                    <a:pt x="748652" y="1865185"/>
                  </a:lnTo>
                  <a:lnTo>
                    <a:pt x="748677" y="1865033"/>
                  </a:lnTo>
                  <a:lnTo>
                    <a:pt x="748868" y="1864868"/>
                  </a:lnTo>
                  <a:lnTo>
                    <a:pt x="748919" y="1864715"/>
                  </a:lnTo>
                  <a:close/>
                </a:path>
                <a:path w="969009" h="2068195">
                  <a:moveTo>
                    <a:pt x="750074" y="1873377"/>
                  </a:moveTo>
                  <a:lnTo>
                    <a:pt x="749020" y="1874329"/>
                  </a:lnTo>
                  <a:lnTo>
                    <a:pt x="748474" y="1874812"/>
                  </a:lnTo>
                  <a:lnTo>
                    <a:pt x="748360" y="1875078"/>
                  </a:lnTo>
                  <a:lnTo>
                    <a:pt x="748080" y="1875523"/>
                  </a:lnTo>
                  <a:lnTo>
                    <a:pt x="748525" y="1875548"/>
                  </a:lnTo>
                  <a:lnTo>
                    <a:pt x="749096" y="1875040"/>
                  </a:lnTo>
                  <a:lnTo>
                    <a:pt x="749630" y="1874215"/>
                  </a:lnTo>
                  <a:lnTo>
                    <a:pt x="749858" y="1873923"/>
                  </a:lnTo>
                  <a:lnTo>
                    <a:pt x="749960" y="1873643"/>
                  </a:lnTo>
                  <a:lnTo>
                    <a:pt x="750074" y="1873377"/>
                  </a:lnTo>
                  <a:close/>
                </a:path>
                <a:path w="969009" h="2068195">
                  <a:moveTo>
                    <a:pt x="752589" y="1859915"/>
                  </a:moveTo>
                  <a:lnTo>
                    <a:pt x="750989" y="1861553"/>
                  </a:lnTo>
                  <a:lnTo>
                    <a:pt x="749427" y="1863178"/>
                  </a:lnTo>
                  <a:lnTo>
                    <a:pt x="748919" y="1864715"/>
                  </a:lnTo>
                  <a:lnTo>
                    <a:pt x="750404" y="1863102"/>
                  </a:lnTo>
                  <a:lnTo>
                    <a:pt x="751459" y="1861502"/>
                  </a:lnTo>
                  <a:lnTo>
                    <a:pt x="752589" y="1859915"/>
                  </a:lnTo>
                  <a:close/>
                </a:path>
                <a:path w="969009" h="2068195">
                  <a:moveTo>
                    <a:pt x="752843" y="1859534"/>
                  </a:moveTo>
                  <a:lnTo>
                    <a:pt x="752754" y="1859661"/>
                  </a:lnTo>
                  <a:lnTo>
                    <a:pt x="752665" y="1859788"/>
                  </a:lnTo>
                  <a:lnTo>
                    <a:pt x="752589" y="1859915"/>
                  </a:lnTo>
                  <a:lnTo>
                    <a:pt x="752741" y="1859737"/>
                  </a:lnTo>
                  <a:lnTo>
                    <a:pt x="752843" y="1859534"/>
                  </a:lnTo>
                  <a:close/>
                </a:path>
                <a:path w="969009" h="2068195">
                  <a:moveTo>
                    <a:pt x="757923" y="1890788"/>
                  </a:moveTo>
                  <a:lnTo>
                    <a:pt x="757745" y="1890864"/>
                  </a:lnTo>
                  <a:lnTo>
                    <a:pt x="757555" y="1890915"/>
                  </a:lnTo>
                  <a:lnTo>
                    <a:pt x="757351" y="1891093"/>
                  </a:lnTo>
                  <a:lnTo>
                    <a:pt x="757110" y="1891334"/>
                  </a:lnTo>
                  <a:lnTo>
                    <a:pt x="756716" y="1891804"/>
                  </a:lnTo>
                  <a:lnTo>
                    <a:pt x="756627" y="1891995"/>
                  </a:lnTo>
                  <a:lnTo>
                    <a:pt x="756285" y="1892668"/>
                  </a:lnTo>
                  <a:lnTo>
                    <a:pt x="756577" y="1892528"/>
                  </a:lnTo>
                  <a:lnTo>
                    <a:pt x="757377" y="1891639"/>
                  </a:lnTo>
                  <a:lnTo>
                    <a:pt x="757593" y="1891385"/>
                  </a:lnTo>
                  <a:lnTo>
                    <a:pt x="757745" y="1891068"/>
                  </a:lnTo>
                  <a:lnTo>
                    <a:pt x="757923" y="1890788"/>
                  </a:lnTo>
                  <a:close/>
                </a:path>
                <a:path w="969009" h="2068195">
                  <a:moveTo>
                    <a:pt x="760247" y="1849081"/>
                  </a:moveTo>
                  <a:lnTo>
                    <a:pt x="759396" y="1849755"/>
                  </a:lnTo>
                  <a:lnTo>
                    <a:pt x="758634" y="1850821"/>
                  </a:lnTo>
                  <a:lnTo>
                    <a:pt x="758926" y="1850593"/>
                  </a:lnTo>
                  <a:lnTo>
                    <a:pt x="759218" y="1850415"/>
                  </a:lnTo>
                  <a:lnTo>
                    <a:pt x="759764" y="1849831"/>
                  </a:lnTo>
                  <a:lnTo>
                    <a:pt x="759980" y="1849450"/>
                  </a:lnTo>
                  <a:lnTo>
                    <a:pt x="760247" y="1849081"/>
                  </a:lnTo>
                  <a:close/>
                </a:path>
                <a:path w="969009" h="2068195">
                  <a:moveTo>
                    <a:pt x="760514" y="17754"/>
                  </a:moveTo>
                  <a:lnTo>
                    <a:pt x="759091" y="19088"/>
                  </a:lnTo>
                  <a:lnTo>
                    <a:pt x="759269" y="19011"/>
                  </a:lnTo>
                  <a:lnTo>
                    <a:pt x="760514" y="17754"/>
                  </a:lnTo>
                  <a:close/>
                </a:path>
                <a:path w="969009" h="2068195">
                  <a:moveTo>
                    <a:pt x="763536" y="87884"/>
                  </a:moveTo>
                  <a:lnTo>
                    <a:pt x="763473" y="87668"/>
                  </a:lnTo>
                  <a:lnTo>
                    <a:pt x="763270" y="87795"/>
                  </a:lnTo>
                  <a:lnTo>
                    <a:pt x="763117" y="88074"/>
                  </a:lnTo>
                  <a:lnTo>
                    <a:pt x="763536" y="87884"/>
                  </a:lnTo>
                  <a:close/>
                </a:path>
                <a:path w="969009" h="2068195">
                  <a:moveTo>
                    <a:pt x="764578" y="87388"/>
                  </a:moveTo>
                  <a:lnTo>
                    <a:pt x="763536" y="87884"/>
                  </a:lnTo>
                  <a:lnTo>
                    <a:pt x="763574" y="88112"/>
                  </a:lnTo>
                  <a:lnTo>
                    <a:pt x="763562" y="88430"/>
                  </a:lnTo>
                  <a:lnTo>
                    <a:pt x="764578" y="87388"/>
                  </a:lnTo>
                  <a:close/>
                </a:path>
                <a:path w="969009" h="2068195">
                  <a:moveTo>
                    <a:pt x="768769" y="97980"/>
                  </a:moveTo>
                  <a:lnTo>
                    <a:pt x="767969" y="98717"/>
                  </a:lnTo>
                  <a:lnTo>
                    <a:pt x="767181" y="99466"/>
                  </a:lnTo>
                  <a:lnTo>
                    <a:pt x="766800" y="100241"/>
                  </a:lnTo>
                  <a:lnTo>
                    <a:pt x="767130" y="100253"/>
                  </a:lnTo>
                  <a:lnTo>
                    <a:pt x="767346" y="100050"/>
                  </a:lnTo>
                  <a:lnTo>
                    <a:pt x="768451" y="99047"/>
                  </a:lnTo>
                  <a:lnTo>
                    <a:pt x="768667" y="98488"/>
                  </a:lnTo>
                  <a:lnTo>
                    <a:pt x="768769" y="97980"/>
                  </a:lnTo>
                  <a:close/>
                </a:path>
                <a:path w="969009" h="2068195">
                  <a:moveTo>
                    <a:pt x="769175" y="97497"/>
                  </a:moveTo>
                  <a:lnTo>
                    <a:pt x="768883" y="97675"/>
                  </a:lnTo>
                  <a:lnTo>
                    <a:pt x="768781" y="97891"/>
                  </a:lnTo>
                  <a:lnTo>
                    <a:pt x="768934" y="97828"/>
                  </a:lnTo>
                  <a:lnTo>
                    <a:pt x="768997" y="97663"/>
                  </a:lnTo>
                  <a:lnTo>
                    <a:pt x="769162" y="97523"/>
                  </a:lnTo>
                  <a:close/>
                </a:path>
                <a:path w="969009" h="2068195">
                  <a:moveTo>
                    <a:pt x="773950" y="90906"/>
                  </a:moveTo>
                  <a:lnTo>
                    <a:pt x="773722" y="91160"/>
                  </a:lnTo>
                  <a:lnTo>
                    <a:pt x="773455" y="91427"/>
                  </a:lnTo>
                  <a:lnTo>
                    <a:pt x="773239" y="91681"/>
                  </a:lnTo>
                  <a:lnTo>
                    <a:pt x="773557" y="91401"/>
                  </a:lnTo>
                  <a:lnTo>
                    <a:pt x="773950" y="90906"/>
                  </a:lnTo>
                  <a:close/>
                </a:path>
                <a:path w="969009" h="2068195">
                  <a:moveTo>
                    <a:pt x="777786" y="85953"/>
                  </a:moveTo>
                  <a:lnTo>
                    <a:pt x="773938" y="90893"/>
                  </a:lnTo>
                  <a:lnTo>
                    <a:pt x="775385" y="89268"/>
                  </a:lnTo>
                  <a:lnTo>
                    <a:pt x="777100" y="87617"/>
                  </a:lnTo>
                  <a:lnTo>
                    <a:pt x="777786" y="85953"/>
                  </a:lnTo>
                  <a:close/>
                </a:path>
                <a:path w="969009" h="2068195">
                  <a:moveTo>
                    <a:pt x="780199" y="103873"/>
                  </a:moveTo>
                  <a:lnTo>
                    <a:pt x="779437" y="104521"/>
                  </a:lnTo>
                  <a:lnTo>
                    <a:pt x="779589" y="104673"/>
                  </a:lnTo>
                  <a:lnTo>
                    <a:pt x="780199" y="103873"/>
                  </a:lnTo>
                  <a:close/>
                </a:path>
                <a:path w="969009" h="2068195">
                  <a:moveTo>
                    <a:pt x="786549" y="112433"/>
                  </a:moveTo>
                  <a:lnTo>
                    <a:pt x="786295" y="112610"/>
                  </a:lnTo>
                  <a:lnTo>
                    <a:pt x="785952" y="112801"/>
                  </a:lnTo>
                  <a:lnTo>
                    <a:pt x="785723" y="113042"/>
                  </a:lnTo>
                  <a:lnTo>
                    <a:pt x="785469" y="113309"/>
                  </a:lnTo>
                  <a:lnTo>
                    <a:pt x="785291" y="113652"/>
                  </a:lnTo>
                  <a:lnTo>
                    <a:pt x="785063" y="113969"/>
                  </a:lnTo>
                  <a:lnTo>
                    <a:pt x="785355" y="113741"/>
                  </a:lnTo>
                  <a:lnTo>
                    <a:pt x="785672" y="113576"/>
                  </a:lnTo>
                  <a:lnTo>
                    <a:pt x="786155" y="113068"/>
                  </a:lnTo>
                  <a:lnTo>
                    <a:pt x="786358" y="112712"/>
                  </a:lnTo>
                  <a:lnTo>
                    <a:pt x="786549" y="112433"/>
                  </a:lnTo>
                  <a:close/>
                </a:path>
                <a:path w="969009" h="2068195">
                  <a:moveTo>
                    <a:pt x="787679" y="32258"/>
                  </a:moveTo>
                  <a:lnTo>
                    <a:pt x="787057" y="32727"/>
                  </a:lnTo>
                  <a:lnTo>
                    <a:pt x="787044" y="33007"/>
                  </a:lnTo>
                  <a:lnTo>
                    <a:pt x="787679" y="32258"/>
                  </a:lnTo>
                  <a:close/>
                </a:path>
                <a:path w="969009" h="2068195">
                  <a:moveTo>
                    <a:pt x="796239" y="25882"/>
                  </a:moveTo>
                  <a:lnTo>
                    <a:pt x="795693" y="26416"/>
                  </a:lnTo>
                  <a:lnTo>
                    <a:pt x="796074" y="26390"/>
                  </a:lnTo>
                  <a:lnTo>
                    <a:pt x="796239" y="25882"/>
                  </a:lnTo>
                  <a:close/>
                </a:path>
                <a:path w="969009" h="2068195">
                  <a:moveTo>
                    <a:pt x="810387" y="41211"/>
                  </a:moveTo>
                  <a:lnTo>
                    <a:pt x="809688" y="41732"/>
                  </a:lnTo>
                  <a:lnTo>
                    <a:pt x="809701" y="41986"/>
                  </a:lnTo>
                  <a:lnTo>
                    <a:pt x="810387" y="41211"/>
                  </a:lnTo>
                  <a:close/>
                </a:path>
                <a:path w="969009" h="2068195">
                  <a:moveTo>
                    <a:pt x="816597" y="98996"/>
                  </a:moveTo>
                  <a:lnTo>
                    <a:pt x="816533" y="98780"/>
                  </a:lnTo>
                  <a:lnTo>
                    <a:pt x="816216" y="98958"/>
                  </a:lnTo>
                  <a:lnTo>
                    <a:pt x="816025" y="98996"/>
                  </a:lnTo>
                  <a:lnTo>
                    <a:pt x="815479" y="99822"/>
                  </a:lnTo>
                  <a:lnTo>
                    <a:pt x="815568" y="100025"/>
                  </a:lnTo>
                  <a:lnTo>
                    <a:pt x="816254" y="99618"/>
                  </a:lnTo>
                  <a:lnTo>
                    <a:pt x="816368" y="99364"/>
                  </a:lnTo>
                  <a:lnTo>
                    <a:pt x="816597" y="98996"/>
                  </a:lnTo>
                  <a:close/>
                </a:path>
                <a:path w="969009" h="2068195">
                  <a:moveTo>
                    <a:pt x="880541" y="573430"/>
                  </a:moveTo>
                  <a:lnTo>
                    <a:pt x="879576" y="573455"/>
                  </a:lnTo>
                  <a:lnTo>
                    <a:pt x="879271" y="573595"/>
                  </a:lnTo>
                  <a:lnTo>
                    <a:pt x="878776" y="573786"/>
                  </a:lnTo>
                  <a:lnTo>
                    <a:pt x="878700" y="573989"/>
                  </a:lnTo>
                  <a:lnTo>
                    <a:pt x="879170" y="573976"/>
                  </a:lnTo>
                  <a:lnTo>
                    <a:pt x="879373" y="574014"/>
                  </a:lnTo>
                  <a:lnTo>
                    <a:pt x="880491" y="573633"/>
                  </a:lnTo>
                  <a:lnTo>
                    <a:pt x="880541" y="573430"/>
                  </a:lnTo>
                  <a:close/>
                </a:path>
                <a:path w="969009" h="2068195">
                  <a:moveTo>
                    <a:pt x="898220" y="149402"/>
                  </a:moveTo>
                  <a:lnTo>
                    <a:pt x="897915" y="149631"/>
                  </a:lnTo>
                  <a:lnTo>
                    <a:pt x="897597" y="150025"/>
                  </a:lnTo>
                  <a:lnTo>
                    <a:pt x="897305" y="150342"/>
                  </a:lnTo>
                  <a:lnTo>
                    <a:pt x="896493" y="150837"/>
                  </a:lnTo>
                  <a:lnTo>
                    <a:pt x="897077" y="150672"/>
                  </a:lnTo>
                  <a:lnTo>
                    <a:pt x="897496" y="150177"/>
                  </a:lnTo>
                  <a:lnTo>
                    <a:pt x="897890" y="149771"/>
                  </a:lnTo>
                  <a:lnTo>
                    <a:pt x="898220" y="149402"/>
                  </a:lnTo>
                  <a:close/>
                </a:path>
                <a:path w="969009" h="2068195">
                  <a:moveTo>
                    <a:pt x="898271" y="149352"/>
                  </a:moveTo>
                  <a:close/>
                </a:path>
                <a:path w="969009" h="2068195">
                  <a:moveTo>
                    <a:pt x="899426" y="148285"/>
                  </a:moveTo>
                  <a:lnTo>
                    <a:pt x="898791" y="148767"/>
                  </a:lnTo>
                  <a:lnTo>
                    <a:pt x="898652" y="148882"/>
                  </a:lnTo>
                  <a:lnTo>
                    <a:pt x="898436" y="149161"/>
                  </a:lnTo>
                  <a:lnTo>
                    <a:pt x="898258" y="149352"/>
                  </a:lnTo>
                  <a:lnTo>
                    <a:pt x="899172" y="148615"/>
                  </a:lnTo>
                  <a:lnTo>
                    <a:pt x="899426" y="148285"/>
                  </a:lnTo>
                  <a:close/>
                </a:path>
                <a:path w="969009" h="2068195">
                  <a:moveTo>
                    <a:pt x="926769" y="838619"/>
                  </a:moveTo>
                  <a:lnTo>
                    <a:pt x="926388" y="838466"/>
                  </a:lnTo>
                  <a:lnTo>
                    <a:pt x="926020" y="838796"/>
                  </a:lnTo>
                  <a:lnTo>
                    <a:pt x="926769" y="838619"/>
                  </a:lnTo>
                  <a:close/>
                </a:path>
                <a:path w="969009" h="2068195">
                  <a:moveTo>
                    <a:pt x="940447" y="2067026"/>
                  </a:moveTo>
                  <a:lnTo>
                    <a:pt x="939673" y="2067763"/>
                  </a:lnTo>
                  <a:lnTo>
                    <a:pt x="939850" y="2067877"/>
                  </a:lnTo>
                  <a:lnTo>
                    <a:pt x="940447" y="2067026"/>
                  </a:lnTo>
                  <a:close/>
                </a:path>
                <a:path w="969009" h="2068195">
                  <a:moveTo>
                    <a:pt x="968438" y="2018779"/>
                  </a:moveTo>
                  <a:lnTo>
                    <a:pt x="967295" y="2019198"/>
                  </a:lnTo>
                  <a:lnTo>
                    <a:pt x="967244" y="2019325"/>
                  </a:lnTo>
                  <a:lnTo>
                    <a:pt x="967181" y="2019452"/>
                  </a:lnTo>
                  <a:lnTo>
                    <a:pt x="968438" y="2018779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1" name="object 521"/>
            <p:cNvSpPr/>
            <p:nvPr/>
          </p:nvSpPr>
          <p:spPr>
            <a:xfrm>
              <a:off x="11692458" y="9276505"/>
              <a:ext cx="977265" cy="1480820"/>
            </a:xfrm>
            <a:custGeom>
              <a:avLst/>
              <a:gdLst/>
              <a:ahLst/>
              <a:cxnLst/>
              <a:rect l="l" t="t" r="r" b="b"/>
              <a:pathLst>
                <a:path w="977265" h="1480820">
                  <a:moveTo>
                    <a:pt x="1016" y="560120"/>
                  </a:moveTo>
                  <a:lnTo>
                    <a:pt x="50" y="560311"/>
                  </a:lnTo>
                  <a:lnTo>
                    <a:pt x="0" y="560565"/>
                  </a:lnTo>
                  <a:lnTo>
                    <a:pt x="1016" y="560120"/>
                  </a:lnTo>
                  <a:close/>
                </a:path>
                <a:path w="977265" h="1480820">
                  <a:moveTo>
                    <a:pt x="11747" y="387718"/>
                  </a:moveTo>
                  <a:lnTo>
                    <a:pt x="11709" y="387540"/>
                  </a:lnTo>
                  <a:lnTo>
                    <a:pt x="11722" y="387413"/>
                  </a:lnTo>
                  <a:lnTo>
                    <a:pt x="11518" y="387591"/>
                  </a:lnTo>
                  <a:lnTo>
                    <a:pt x="11239" y="387807"/>
                  </a:lnTo>
                  <a:lnTo>
                    <a:pt x="10896" y="388467"/>
                  </a:lnTo>
                  <a:lnTo>
                    <a:pt x="11125" y="388416"/>
                  </a:lnTo>
                  <a:lnTo>
                    <a:pt x="11684" y="387769"/>
                  </a:lnTo>
                  <a:close/>
                </a:path>
                <a:path w="977265" h="1480820">
                  <a:moveTo>
                    <a:pt x="18034" y="401828"/>
                  </a:moveTo>
                  <a:lnTo>
                    <a:pt x="17907" y="402056"/>
                  </a:lnTo>
                  <a:lnTo>
                    <a:pt x="18034" y="401828"/>
                  </a:lnTo>
                  <a:close/>
                </a:path>
                <a:path w="977265" h="1480820">
                  <a:moveTo>
                    <a:pt x="18351" y="401599"/>
                  </a:moveTo>
                  <a:lnTo>
                    <a:pt x="18034" y="401828"/>
                  </a:lnTo>
                  <a:lnTo>
                    <a:pt x="18224" y="401789"/>
                  </a:lnTo>
                  <a:lnTo>
                    <a:pt x="18351" y="401599"/>
                  </a:lnTo>
                  <a:close/>
                </a:path>
                <a:path w="977265" h="1480820">
                  <a:moveTo>
                    <a:pt x="19392" y="400570"/>
                  </a:moveTo>
                  <a:lnTo>
                    <a:pt x="18935" y="400659"/>
                  </a:lnTo>
                  <a:lnTo>
                    <a:pt x="18669" y="401167"/>
                  </a:lnTo>
                  <a:lnTo>
                    <a:pt x="18364" y="401612"/>
                  </a:lnTo>
                  <a:lnTo>
                    <a:pt x="19215" y="401040"/>
                  </a:lnTo>
                  <a:lnTo>
                    <a:pt x="19392" y="400570"/>
                  </a:lnTo>
                  <a:close/>
                </a:path>
                <a:path w="977265" h="1480820">
                  <a:moveTo>
                    <a:pt x="19850" y="415226"/>
                  </a:moveTo>
                  <a:lnTo>
                    <a:pt x="19710" y="415302"/>
                  </a:lnTo>
                  <a:lnTo>
                    <a:pt x="19850" y="415226"/>
                  </a:lnTo>
                  <a:close/>
                </a:path>
                <a:path w="977265" h="1480820">
                  <a:moveTo>
                    <a:pt x="20904" y="414121"/>
                  </a:moveTo>
                  <a:lnTo>
                    <a:pt x="20650" y="414121"/>
                  </a:lnTo>
                  <a:lnTo>
                    <a:pt x="19850" y="415226"/>
                  </a:lnTo>
                  <a:lnTo>
                    <a:pt x="20637" y="414832"/>
                  </a:lnTo>
                  <a:lnTo>
                    <a:pt x="20904" y="414121"/>
                  </a:lnTo>
                  <a:close/>
                </a:path>
                <a:path w="977265" h="1480820">
                  <a:moveTo>
                    <a:pt x="112242" y="438848"/>
                  </a:moveTo>
                  <a:lnTo>
                    <a:pt x="112102" y="438810"/>
                  </a:lnTo>
                  <a:lnTo>
                    <a:pt x="111975" y="438886"/>
                  </a:lnTo>
                  <a:lnTo>
                    <a:pt x="112242" y="438848"/>
                  </a:lnTo>
                  <a:close/>
                </a:path>
                <a:path w="977265" h="1480820">
                  <a:moveTo>
                    <a:pt x="114528" y="437540"/>
                  </a:moveTo>
                  <a:lnTo>
                    <a:pt x="114147" y="437210"/>
                  </a:lnTo>
                  <a:lnTo>
                    <a:pt x="113538" y="437286"/>
                  </a:lnTo>
                  <a:lnTo>
                    <a:pt x="113245" y="437324"/>
                  </a:lnTo>
                  <a:lnTo>
                    <a:pt x="112826" y="437730"/>
                  </a:lnTo>
                  <a:lnTo>
                    <a:pt x="112382" y="438150"/>
                  </a:lnTo>
                  <a:lnTo>
                    <a:pt x="112014" y="438632"/>
                  </a:lnTo>
                  <a:lnTo>
                    <a:pt x="112204" y="438759"/>
                  </a:lnTo>
                  <a:lnTo>
                    <a:pt x="113728" y="438099"/>
                  </a:lnTo>
                  <a:lnTo>
                    <a:pt x="114528" y="437540"/>
                  </a:lnTo>
                  <a:close/>
                </a:path>
                <a:path w="977265" h="1480820">
                  <a:moveTo>
                    <a:pt x="268325" y="761072"/>
                  </a:moveTo>
                  <a:lnTo>
                    <a:pt x="267931" y="761238"/>
                  </a:lnTo>
                  <a:lnTo>
                    <a:pt x="267550" y="761377"/>
                  </a:lnTo>
                  <a:lnTo>
                    <a:pt x="267220" y="761504"/>
                  </a:lnTo>
                  <a:lnTo>
                    <a:pt x="267093" y="761568"/>
                  </a:lnTo>
                  <a:lnTo>
                    <a:pt x="267030" y="761771"/>
                  </a:lnTo>
                  <a:lnTo>
                    <a:pt x="266941" y="761911"/>
                  </a:lnTo>
                  <a:lnTo>
                    <a:pt x="268084" y="761466"/>
                  </a:lnTo>
                  <a:lnTo>
                    <a:pt x="268262" y="761199"/>
                  </a:lnTo>
                  <a:lnTo>
                    <a:pt x="268325" y="761072"/>
                  </a:lnTo>
                  <a:close/>
                </a:path>
                <a:path w="977265" h="1480820">
                  <a:moveTo>
                    <a:pt x="375259" y="1139748"/>
                  </a:moveTo>
                  <a:lnTo>
                    <a:pt x="374954" y="1139812"/>
                  </a:lnTo>
                  <a:lnTo>
                    <a:pt x="374777" y="1140256"/>
                  </a:lnTo>
                  <a:lnTo>
                    <a:pt x="375259" y="1139748"/>
                  </a:lnTo>
                  <a:close/>
                </a:path>
                <a:path w="977265" h="1480820">
                  <a:moveTo>
                    <a:pt x="431634" y="0"/>
                  </a:moveTo>
                  <a:lnTo>
                    <a:pt x="431266" y="50"/>
                  </a:lnTo>
                  <a:lnTo>
                    <a:pt x="429818" y="1727"/>
                  </a:lnTo>
                  <a:lnTo>
                    <a:pt x="425704" y="2984"/>
                  </a:lnTo>
                  <a:lnTo>
                    <a:pt x="425386" y="3162"/>
                  </a:lnTo>
                  <a:lnTo>
                    <a:pt x="430009" y="1778"/>
                  </a:lnTo>
                  <a:lnTo>
                    <a:pt x="431634" y="0"/>
                  </a:lnTo>
                  <a:close/>
                </a:path>
                <a:path w="977265" h="1480820">
                  <a:moveTo>
                    <a:pt x="433349" y="1072667"/>
                  </a:moveTo>
                  <a:lnTo>
                    <a:pt x="433209" y="1072642"/>
                  </a:lnTo>
                  <a:lnTo>
                    <a:pt x="433044" y="1072883"/>
                  </a:lnTo>
                  <a:lnTo>
                    <a:pt x="433349" y="1072667"/>
                  </a:lnTo>
                  <a:close/>
                </a:path>
                <a:path w="977265" h="1480820">
                  <a:moveTo>
                    <a:pt x="433565" y="1071994"/>
                  </a:moveTo>
                  <a:lnTo>
                    <a:pt x="433057" y="1072603"/>
                  </a:lnTo>
                  <a:lnTo>
                    <a:pt x="433209" y="1072642"/>
                  </a:lnTo>
                  <a:lnTo>
                    <a:pt x="433539" y="1072108"/>
                  </a:lnTo>
                  <a:close/>
                </a:path>
                <a:path w="977265" h="1480820">
                  <a:moveTo>
                    <a:pt x="451853" y="1420520"/>
                  </a:moveTo>
                  <a:lnTo>
                    <a:pt x="451472" y="1420964"/>
                  </a:lnTo>
                  <a:lnTo>
                    <a:pt x="451624" y="1420876"/>
                  </a:lnTo>
                  <a:lnTo>
                    <a:pt x="451853" y="1420520"/>
                  </a:lnTo>
                  <a:close/>
                </a:path>
                <a:path w="977265" h="1480820">
                  <a:moveTo>
                    <a:pt x="516788" y="1353058"/>
                  </a:moveTo>
                  <a:lnTo>
                    <a:pt x="516331" y="1353261"/>
                  </a:lnTo>
                  <a:lnTo>
                    <a:pt x="516153" y="1353477"/>
                  </a:lnTo>
                  <a:lnTo>
                    <a:pt x="516242" y="1353743"/>
                  </a:lnTo>
                  <a:lnTo>
                    <a:pt x="516788" y="1353058"/>
                  </a:lnTo>
                  <a:close/>
                </a:path>
                <a:path w="977265" h="1480820">
                  <a:moveTo>
                    <a:pt x="522249" y="1385811"/>
                  </a:moveTo>
                  <a:lnTo>
                    <a:pt x="521728" y="1386408"/>
                  </a:lnTo>
                  <a:lnTo>
                    <a:pt x="522071" y="1386192"/>
                  </a:lnTo>
                  <a:lnTo>
                    <a:pt x="522249" y="1385811"/>
                  </a:lnTo>
                  <a:close/>
                </a:path>
                <a:path w="977265" h="1480820">
                  <a:moveTo>
                    <a:pt x="536028" y="954112"/>
                  </a:moveTo>
                  <a:lnTo>
                    <a:pt x="535444" y="954836"/>
                  </a:lnTo>
                  <a:lnTo>
                    <a:pt x="535660" y="954595"/>
                  </a:lnTo>
                  <a:lnTo>
                    <a:pt x="535800" y="954366"/>
                  </a:lnTo>
                  <a:lnTo>
                    <a:pt x="536028" y="954112"/>
                  </a:lnTo>
                  <a:close/>
                </a:path>
                <a:path w="977265" h="1480820">
                  <a:moveTo>
                    <a:pt x="540385" y="1377848"/>
                  </a:moveTo>
                  <a:lnTo>
                    <a:pt x="539788" y="1378369"/>
                  </a:lnTo>
                  <a:lnTo>
                    <a:pt x="540258" y="1378026"/>
                  </a:lnTo>
                  <a:lnTo>
                    <a:pt x="540385" y="1377848"/>
                  </a:lnTo>
                  <a:close/>
                </a:path>
                <a:path w="977265" h="1480820">
                  <a:moveTo>
                    <a:pt x="544207" y="1473454"/>
                  </a:moveTo>
                  <a:lnTo>
                    <a:pt x="543661" y="1473923"/>
                  </a:lnTo>
                  <a:lnTo>
                    <a:pt x="543928" y="1473784"/>
                  </a:lnTo>
                  <a:lnTo>
                    <a:pt x="544207" y="1473454"/>
                  </a:lnTo>
                  <a:close/>
                </a:path>
                <a:path w="977265" h="1480820">
                  <a:moveTo>
                    <a:pt x="545846" y="942162"/>
                  </a:moveTo>
                  <a:lnTo>
                    <a:pt x="545477" y="942733"/>
                  </a:lnTo>
                  <a:lnTo>
                    <a:pt x="545617" y="942619"/>
                  </a:lnTo>
                  <a:lnTo>
                    <a:pt x="545795" y="942289"/>
                  </a:lnTo>
                  <a:lnTo>
                    <a:pt x="545846" y="942162"/>
                  </a:lnTo>
                  <a:close/>
                </a:path>
                <a:path w="977265" h="1480820">
                  <a:moveTo>
                    <a:pt x="546989" y="940396"/>
                  </a:moveTo>
                  <a:lnTo>
                    <a:pt x="546747" y="940638"/>
                  </a:lnTo>
                  <a:lnTo>
                    <a:pt x="546315" y="941031"/>
                  </a:lnTo>
                  <a:lnTo>
                    <a:pt x="546112" y="941514"/>
                  </a:lnTo>
                  <a:lnTo>
                    <a:pt x="545985" y="941819"/>
                  </a:lnTo>
                  <a:lnTo>
                    <a:pt x="545846" y="942162"/>
                  </a:lnTo>
                  <a:lnTo>
                    <a:pt x="546989" y="940396"/>
                  </a:lnTo>
                  <a:close/>
                </a:path>
                <a:path w="977265" h="1480820">
                  <a:moveTo>
                    <a:pt x="547560" y="1348740"/>
                  </a:moveTo>
                  <a:lnTo>
                    <a:pt x="546963" y="1349235"/>
                  </a:lnTo>
                  <a:lnTo>
                    <a:pt x="547141" y="1349108"/>
                  </a:lnTo>
                  <a:lnTo>
                    <a:pt x="547560" y="1348740"/>
                  </a:lnTo>
                  <a:close/>
                </a:path>
                <a:path w="977265" h="1480820">
                  <a:moveTo>
                    <a:pt x="549656" y="1424241"/>
                  </a:moveTo>
                  <a:lnTo>
                    <a:pt x="549617" y="1424051"/>
                  </a:lnTo>
                  <a:lnTo>
                    <a:pt x="549135" y="1424673"/>
                  </a:lnTo>
                  <a:lnTo>
                    <a:pt x="549656" y="1424241"/>
                  </a:lnTo>
                  <a:close/>
                </a:path>
                <a:path w="977265" h="1480820">
                  <a:moveTo>
                    <a:pt x="583704" y="1480108"/>
                  </a:moveTo>
                  <a:lnTo>
                    <a:pt x="583450" y="1480210"/>
                  </a:lnTo>
                  <a:lnTo>
                    <a:pt x="583501" y="1480439"/>
                  </a:lnTo>
                  <a:lnTo>
                    <a:pt x="583704" y="1480108"/>
                  </a:lnTo>
                  <a:close/>
                </a:path>
                <a:path w="977265" h="1480820">
                  <a:moveTo>
                    <a:pt x="587463" y="1318983"/>
                  </a:moveTo>
                  <a:lnTo>
                    <a:pt x="587133" y="1319580"/>
                  </a:lnTo>
                  <a:lnTo>
                    <a:pt x="587451" y="1319377"/>
                  </a:lnTo>
                  <a:lnTo>
                    <a:pt x="587463" y="1318983"/>
                  </a:lnTo>
                  <a:close/>
                </a:path>
                <a:path w="977265" h="1480820">
                  <a:moveTo>
                    <a:pt x="596074" y="1428572"/>
                  </a:moveTo>
                  <a:lnTo>
                    <a:pt x="596011" y="1428343"/>
                  </a:lnTo>
                  <a:lnTo>
                    <a:pt x="595515" y="1429004"/>
                  </a:lnTo>
                  <a:lnTo>
                    <a:pt x="596074" y="1428572"/>
                  </a:lnTo>
                  <a:close/>
                </a:path>
                <a:path w="977265" h="1480820">
                  <a:moveTo>
                    <a:pt x="599084" y="1460919"/>
                  </a:moveTo>
                  <a:lnTo>
                    <a:pt x="598563" y="1461655"/>
                  </a:lnTo>
                  <a:lnTo>
                    <a:pt x="598817" y="1461503"/>
                  </a:lnTo>
                  <a:lnTo>
                    <a:pt x="599084" y="1460919"/>
                  </a:lnTo>
                  <a:close/>
                </a:path>
                <a:path w="977265" h="1480820">
                  <a:moveTo>
                    <a:pt x="605650" y="1336243"/>
                  </a:moveTo>
                  <a:lnTo>
                    <a:pt x="605116" y="1336395"/>
                  </a:lnTo>
                  <a:lnTo>
                    <a:pt x="605155" y="1336636"/>
                  </a:lnTo>
                  <a:lnTo>
                    <a:pt x="605370" y="1336484"/>
                  </a:lnTo>
                  <a:lnTo>
                    <a:pt x="605523" y="1336357"/>
                  </a:lnTo>
                  <a:lnTo>
                    <a:pt x="605650" y="1336243"/>
                  </a:lnTo>
                  <a:close/>
                </a:path>
                <a:path w="977265" h="1480820">
                  <a:moveTo>
                    <a:pt x="606171" y="1335786"/>
                  </a:moveTo>
                  <a:lnTo>
                    <a:pt x="605650" y="1336243"/>
                  </a:lnTo>
                  <a:lnTo>
                    <a:pt x="605980" y="1336141"/>
                  </a:lnTo>
                  <a:lnTo>
                    <a:pt x="606171" y="1335786"/>
                  </a:lnTo>
                  <a:close/>
                </a:path>
                <a:path w="977265" h="1480820">
                  <a:moveTo>
                    <a:pt x="606691" y="1260424"/>
                  </a:moveTo>
                  <a:lnTo>
                    <a:pt x="605955" y="1261173"/>
                  </a:lnTo>
                  <a:lnTo>
                    <a:pt x="606513" y="1260843"/>
                  </a:lnTo>
                  <a:lnTo>
                    <a:pt x="606691" y="1260424"/>
                  </a:lnTo>
                  <a:close/>
                </a:path>
                <a:path w="977265" h="1480820">
                  <a:moveTo>
                    <a:pt x="607148" y="1259789"/>
                  </a:moveTo>
                  <a:lnTo>
                    <a:pt x="606691" y="1260132"/>
                  </a:lnTo>
                  <a:lnTo>
                    <a:pt x="606691" y="1260424"/>
                  </a:lnTo>
                  <a:lnTo>
                    <a:pt x="607009" y="1260119"/>
                  </a:lnTo>
                  <a:lnTo>
                    <a:pt x="607148" y="1259789"/>
                  </a:lnTo>
                  <a:close/>
                </a:path>
                <a:path w="977265" h="1480820">
                  <a:moveTo>
                    <a:pt x="615073" y="1391170"/>
                  </a:moveTo>
                  <a:lnTo>
                    <a:pt x="614616" y="1391539"/>
                  </a:lnTo>
                  <a:lnTo>
                    <a:pt x="614934" y="1391488"/>
                  </a:lnTo>
                  <a:lnTo>
                    <a:pt x="615073" y="1391170"/>
                  </a:lnTo>
                  <a:close/>
                </a:path>
                <a:path w="977265" h="1480820">
                  <a:moveTo>
                    <a:pt x="620369" y="1250835"/>
                  </a:moveTo>
                  <a:lnTo>
                    <a:pt x="620179" y="1250823"/>
                  </a:lnTo>
                  <a:lnTo>
                    <a:pt x="620242" y="1251089"/>
                  </a:lnTo>
                  <a:lnTo>
                    <a:pt x="620369" y="1250835"/>
                  </a:lnTo>
                  <a:close/>
                </a:path>
                <a:path w="977265" h="1480820">
                  <a:moveTo>
                    <a:pt x="620661" y="1240790"/>
                  </a:moveTo>
                  <a:lnTo>
                    <a:pt x="620166" y="1241437"/>
                  </a:lnTo>
                  <a:lnTo>
                    <a:pt x="620496" y="1241196"/>
                  </a:lnTo>
                  <a:lnTo>
                    <a:pt x="620661" y="1240790"/>
                  </a:lnTo>
                  <a:close/>
                </a:path>
                <a:path w="977265" h="1480820">
                  <a:moveTo>
                    <a:pt x="621144" y="1240358"/>
                  </a:moveTo>
                  <a:lnTo>
                    <a:pt x="620661" y="1240790"/>
                  </a:lnTo>
                  <a:lnTo>
                    <a:pt x="621144" y="1240447"/>
                  </a:lnTo>
                  <a:close/>
                </a:path>
                <a:path w="977265" h="1480820">
                  <a:moveTo>
                    <a:pt x="625551" y="1397393"/>
                  </a:moveTo>
                  <a:lnTo>
                    <a:pt x="625233" y="1397609"/>
                  </a:lnTo>
                  <a:lnTo>
                    <a:pt x="625144" y="1398003"/>
                  </a:lnTo>
                  <a:lnTo>
                    <a:pt x="625551" y="1397393"/>
                  </a:lnTo>
                  <a:close/>
                </a:path>
                <a:path w="977265" h="1480820">
                  <a:moveTo>
                    <a:pt x="641337" y="1321917"/>
                  </a:moveTo>
                  <a:lnTo>
                    <a:pt x="640930" y="1322044"/>
                  </a:lnTo>
                  <a:lnTo>
                    <a:pt x="641337" y="1321917"/>
                  </a:lnTo>
                  <a:close/>
                </a:path>
                <a:path w="977265" h="1480820">
                  <a:moveTo>
                    <a:pt x="641972" y="1248537"/>
                  </a:moveTo>
                  <a:close/>
                </a:path>
                <a:path w="977265" h="1480820">
                  <a:moveTo>
                    <a:pt x="642708" y="1247660"/>
                  </a:moveTo>
                  <a:lnTo>
                    <a:pt x="642175" y="1248206"/>
                  </a:lnTo>
                  <a:lnTo>
                    <a:pt x="641985" y="1248524"/>
                  </a:lnTo>
                  <a:lnTo>
                    <a:pt x="642200" y="1248524"/>
                  </a:lnTo>
                  <a:lnTo>
                    <a:pt x="642188" y="1248295"/>
                  </a:lnTo>
                  <a:lnTo>
                    <a:pt x="642708" y="1247660"/>
                  </a:lnTo>
                  <a:close/>
                </a:path>
                <a:path w="977265" h="1480820">
                  <a:moveTo>
                    <a:pt x="646214" y="1216037"/>
                  </a:moveTo>
                  <a:lnTo>
                    <a:pt x="645248" y="1216545"/>
                  </a:lnTo>
                  <a:lnTo>
                    <a:pt x="646163" y="1216533"/>
                  </a:lnTo>
                  <a:lnTo>
                    <a:pt x="646214" y="1216037"/>
                  </a:lnTo>
                  <a:close/>
                </a:path>
                <a:path w="977265" h="1480820">
                  <a:moveTo>
                    <a:pt x="646252" y="1215720"/>
                  </a:moveTo>
                  <a:lnTo>
                    <a:pt x="646087" y="1216050"/>
                  </a:lnTo>
                  <a:lnTo>
                    <a:pt x="646226" y="1215936"/>
                  </a:lnTo>
                  <a:lnTo>
                    <a:pt x="646252" y="1215720"/>
                  </a:lnTo>
                  <a:close/>
                </a:path>
                <a:path w="977265" h="1480820">
                  <a:moveTo>
                    <a:pt x="646785" y="1215466"/>
                  </a:moveTo>
                  <a:lnTo>
                    <a:pt x="646226" y="1215936"/>
                  </a:lnTo>
                  <a:lnTo>
                    <a:pt x="646607" y="1215834"/>
                  </a:lnTo>
                  <a:lnTo>
                    <a:pt x="646785" y="1215466"/>
                  </a:lnTo>
                  <a:close/>
                </a:path>
                <a:path w="977265" h="1480820">
                  <a:moveTo>
                    <a:pt x="647382" y="1386459"/>
                  </a:moveTo>
                  <a:lnTo>
                    <a:pt x="647153" y="1386522"/>
                  </a:lnTo>
                  <a:lnTo>
                    <a:pt x="647014" y="1386306"/>
                  </a:lnTo>
                  <a:lnTo>
                    <a:pt x="646849" y="1386636"/>
                  </a:lnTo>
                  <a:lnTo>
                    <a:pt x="647153" y="1386547"/>
                  </a:lnTo>
                  <a:lnTo>
                    <a:pt x="647306" y="1386751"/>
                  </a:lnTo>
                  <a:lnTo>
                    <a:pt x="647382" y="1386459"/>
                  </a:lnTo>
                  <a:close/>
                </a:path>
                <a:path w="977265" h="1480820">
                  <a:moveTo>
                    <a:pt x="654685" y="1382268"/>
                  </a:moveTo>
                  <a:lnTo>
                    <a:pt x="654481" y="1382331"/>
                  </a:lnTo>
                  <a:lnTo>
                    <a:pt x="652767" y="1385773"/>
                  </a:lnTo>
                  <a:lnTo>
                    <a:pt x="653034" y="1385557"/>
                  </a:lnTo>
                  <a:lnTo>
                    <a:pt x="654685" y="1382268"/>
                  </a:lnTo>
                  <a:close/>
                </a:path>
                <a:path w="977265" h="1480820">
                  <a:moveTo>
                    <a:pt x="668134" y="1330312"/>
                  </a:moveTo>
                  <a:lnTo>
                    <a:pt x="668020" y="1330706"/>
                  </a:lnTo>
                  <a:lnTo>
                    <a:pt x="668134" y="1330312"/>
                  </a:lnTo>
                  <a:close/>
                </a:path>
                <a:path w="977265" h="1480820">
                  <a:moveTo>
                    <a:pt x="682409" y="1354505"/>
                  </a:moveTo>
                  <a:lnTo>
                    <a:pt x="682269" y="1354543"/>
                  </a:lnTo>
                  <a:lnTo>
                    <a:pt x="682002" y="1354594"/>
                  </a:lnTo>
                  <a:lnTo>
                    <a:pt x="682218" y="1354582"/>
                  </a:lnTo>
                  <a:lnTo>
                    <a:pt x="682409" y="1354505"/>
                  </a:lnTo>
                  <a:close/>
                </a:path>
                <a:path w="977265" h="1480820">
                  <a:moveTo>
                    <a:pt x="718248" y="1300530"/>
                  </a:moveTo>
                  <a:lnTo>
                    <a:pt x="717969" y="1300810"/>
                  </a:lnTo>
                  <a:lnTo>
                    <a:pt x="717677" y="1301191"/>
                  </a:lnTo>
                  <a:lnTo>
                    <a:pt x="718248" y="1300530"/>
                  </a:lnTo>
                  <a:close/>
                </a:path>
                <a:path w="977265" h="1480820">
                  <a:moveTo>
                    <a:pt x="739800" y="1082217"/>
                  </a:moveTo>
                  <a:close/>
                </a:path>
                <a:path w="977265" h="1480820">
                  <a:moveTo>
                    <a:pt x="739927" y="1081989"/>
                  </a:moveTo>
                  <a:lnTo>
                    <a:pt x="739800" y="1082217"/>
                  </a:lnTo>
                  <a:lnTo>
                    <a:pt x="739927" y="1081989"/>
                  </a:lnTo>
                  <a:close/>
                </a:path>
                <a:path w="977265" h="1480820">
                  <a:moveTo>
                    <a:pt x="740181" y="1081697"/>
                  </a:moveTo>
                  <a:lnTo>
                    <a:pt x="739978" y="1081938"/>
                  </a:lnTo>
                  <a:lnTo>
                    <a:pt x="740105" y="1081849"/>
                  </a:lnTo>
                  <a:lnTo>
                    <a:pt x="740181" y="1081697"/>
                  </a:lnTo>
                  <a:close/>
                </a:path>
                <a:path w="977265" h="1480820">
                  <a:moveTo>
                    <a:pt x="741387" y="1080516"/>
                  </a:moveTo>
                  <a:lnTo>
                    <a:pt x="741159" y="1080439"/>
                  </a:lnTo>
                  <a:lnTo>
                    <a:pt x="740994" y="1080592"/>
                  </a:lnTo>
                  <a:lnTo>
                    <a:pt x="740498" y="1080998"/>
                  </a:lnTo>
                  <a:lnTo>
                    <a:pt x="740371" y="1081341"/>
                  </a:lnTo>
                  <a:lnTo>
                    <a:pt x="740181" y="1081697"/>
                  </a:lnTo>
                  <a:lnTo>
                    <a:pt x="740549" y="1081506"/>
                  </a:lnTo>
                  <a:lnTo>
                    <a:pt x="740918" y="1081265"/>
                  </a:lnTo>
                  <a:lnTo>
                    <a:pt x="741387" y="1080516"/>
                  </a:lnTo>
                  <a:close/>
                </a:path>
                <a:path w="977265" h="1480820">
                  <a:moveTo>
                    <a:pt x="754189" y="1449260"/>
                  </a:moveTo>
                  <a:lnTo>
                    <a:pt x="754037" y="1449336"/>
                  </a:lnTo>
                  <a:lnTo>
                    <a:pt x="754189" y="1449260"/>
                  </a:lnTo>
                  <a:close/>
                </a:path>
                <a:path w="977265" h="1480820">
                  <a:moveTo>
                    <a:pt x="754862" y="1448269"/>
                  </a:moveTo>
                  <a:lnTo>
                    <a:pt x="754697" y="1448371"/>
                  </a:lnTo>
                  <a:lnTo>
                    <a:pt x="754214" y="1449235"/>
                  </a:lnTo>
                  <a:lnTo>
                    <a:pt x="754570" y="1449006"/>
                  </a:lnTo>
                  <a:lnTo>
                    <a:pt x="754862" y="1448269"/>
                  </a:lnTo>
                  <a:close/>
                </a:path>
                <a:path w="977265" h="1480820">
                  <a:moveTo>
                    <a:pt x="768426" y="1134846"/>
                  </a:moveTo>
                  <a:lnTo>
                    <a:pt x="768184" y="1134592"/>
                  </a:lnTo>
                  <a:lnTo>
                    <a:pt x="767448" y="1135291"/>
                  </a:lnTo>
                  <a:lnTo>
                    <a:pt x="767410" y="1135468"/>
                  </a:lnTo>
                  <a:lnTo>
                    <a:pt x="767283" y="1135849"/>
                  </a:lnTo>
                  <a:lnTo>
                    <a:pt x="768134" y="1135291"/>
                  </a:lnTo>
                  <a:lnTo>
                    <a:pt x="768426" y="1134846"/>
                  </a:lnTo>
                  <a:close/>
                </a:path>
                <a:path w="977265" h="1480820">
                  <a:moveTo>
                    <a:pt x="786701" y="1119200"/>
                  </a:moveTo>
                  <a:lnTo>
                    <a:pt x="786282" y="1119352"/>
                  </a:lnTo>
                  <a:lnTo>
                    <a:pt x="785787" y="1119809"/>
                  </a:lnTo>
                  <a:lnTo>
                    <a:pt x="785520" y="1120076"/>
                  </a:lnTo>
                  <a:lnTo>
                    <a:pt x="784910" y="1121003"/>
                  </a:lnTo>
                  <a:lnTo>
                    <a:pt x="785177" y="1120825"/>
                  </a:lnTo>
                  <a:lnTo>
                    <a:pt x="785431" y="1120711"/>
                  </a:lnTo>
                  <a:lnTo>
                    <a:pt x="786422" y="1119682"/>
                  </a:lnTo>
                  <a:lnTo>
                    <a:pt x="786701" y="1119200"/>
                  </a:lnTo>
                  <a:close/>
                </a:path>
                <a:path w="977265" h="1480820">
                  <a:moveTo>
                    <a:pt x="786980" y="1161275"/>
                  </a:moveTo>
                  <a:lnTo>
                    <a:pt x="786879" y="1161072"/>
                  </a:lnTo>
                  <a:lnTo>
                    <a:pt x="786320" y="1161834"/>
                  </a:lnTo>
                  <a:lnTo>
                    <a:pt x="786980" y="1161275"/>
                  </a:lnTo>
                  <a:close/>
                </a:path>
                <a:path w="977265" h="1480820">
                  <a:moveTo>
                    <a:pt x="797039" y="1153337"/>
                  </a:moveTo>
                  <a:lnTo>
                    <a:pt x="797026" y="1153045"/>
                  </a:lnTo>
                  <a:lnTo>
                    <a:pt x="796340" y="1153909"/>
                  </a:lnTo>
                  <a:lnTo>
                    <a:pt x="797039" y="1153337"/>
                  </a:lnTo>
                  <a:close/>
                </a:path>
                <a:path w="977265" h="1480820">
                  <a:moveTo>
                    <a:pt x="806043" y="1178255"/>
                  </a:moveTo>
                  <a:lnTo>
                    <a:pt x="805891" y="1178318"/>
                  </a:lnTo>
                  <a:lnTo>
                    <a:pt x="805700" y="1178610"/>
                  </a:lnTo>
                  <a:lnTo>
                    <a:pt x="806043" y="1178255"/>
                  </a:lnTo>
                  <a:close/>
                </a:path>
                <a:path w="977265" h="1480820">
                  <a:moveTo>
                    <a:pt x="807961" y="1176705"/>
                  </a:moveTo>
                  <a:lnTo>
                    <a:pt x="807377" y="1176959"/>
                  </a:lnTo>
                  <a:lnTo>
                    <a:pt x="807135" y="1177074"/>
                  </a:lnTo>
                  <a:lnTo>
                    <a:pt x="806564" y="1177721"/>
                  </a:lnTo>
                  <a:lnTo>
                    <a:pt x="806043" y="1178255"/>
                  </a:lnTo>
                  <a:lnTo>
                    <a:pt x="806361" y="1178153"/>
                  </a:lnTo>
                  <a:lnTo>
                    <a:pt x="806640" y="1178140"/>
                  </a:lnTo>
                  <a:lnTo>
                    <a:pt x="807059" y="1177823"/>
                  </a:lnTo>
                  <a:lnTo>
                    <a:pt x="807643" y="1177366"/>
                  </a:lnTo>
                  <a:lnTo>
                    <a:pt x="807961" y="1176705"/>
                  </a:lnTo>
                  <a:close/>
                </a:path>
                <a:path w="977265" h="1480820">
                  <a:moveTo>
                    <a:pt x="813308" y="1178369"/>
                  </a:moveTo>
                  <a:lnTo>
                    <a:pt x="811530" y="1180058"/>
                  </a:lnTo>
                  <a:lnTo>
                    <a:pt x="811441" y="1180185"/>
                  </a:lnTo>
                  <a:lnTo>
                    <a:pt x="811593" y="1180185"/>
                  </a:lnTo>
                  <a:lnTo>
                    <a:pt x="811885" y="1180007"/>
                  </a:lnTo>
                  <a:lnTo>
                    <a:pt x="812457" y="1179449"/>
                  </a:lnTo>
                  <a:lnTo>
                    <a:pt x="813308" y="1178369"/>
                  </a:lnTo>
                  <a:close/>
                </a:path>
                <a:path w="977265" h="1480820">
                  <a:moveTo>
                    <a:pt x="867244" y="275475"/>
                  </a:moveTo>
                  <a:lnTo>
                    <a:pt x="866673" y="275437"/>
                  </a:lnTo>
                  <a:lnTo>
                    <a:pt x="866368" y="275628"/>
                  </a:lnTo>
                  <a:lnTo>
                    <a:pt x="867244" y="275475"/>
                  </a:lnTo>
                  <a:close/>
                </a:path>
                <a:path w="977265" h="1480820">
                  <a:moveTo>
                    <a:pt x="907796" y="1269961"/>
                  </a:moveTo>
                  <a:lnTo>
                    <a:pt x="906907" y="1270863"/>
                  </a:lnTo>
                  <a:lnTo>
                    <a:pt x="906843" y="1271155"/>
                  </a:lnTo>
                  <a:lnTo>
                    <a:pt x="906792" y="1271320"/>
                  </a:lnTo>
                  <a:lnTo>
                    <a:pt x="907681" y="1270431"/>
                  </a:lnTo>
                  <a:lnTo>
                    <a:pt x="907770" y="1270114"/>
                  </a:lnTo>
                  <a:lnTo>
                    <a:pt x="907796" y="1269961"/>
                  </a:lnTo>
                  <a:close/>
                </a:path>
                <a:path w="977265" h="1480820">
                  <a:moveTo>
                    <a:pt x="911771" y="174942"/>
                  </a:moveTo>
                  <a:lnTo>
                    <a:pt x="911415" y="175120"/>
                  </a:lnTo>
                  <a:lnTo>
                    <a:pt x="911580" y="175272"/>
                  </a:lnTo>
                  <a:lnTo>
                    <a:pt x="911771" y="174942"/>
                  </a:lnTo>
                  <a:close/>
                </a:path>
                <a:path w="977265" h="1480820">
                  <a:moveTo>
                    <a:pt x="913333" y="246875"/>
                  </a:moveTo>
                  <a:lnTo>
                    <a:pt x="912545" y="247065"/>
                  </a:lnTo>
                  <a:lnTo>
                    <a:pt x="912914" y="247192"/>
                  </a:lnTo>
                  <a:lnTo>
                    <a:pt x="913333" y="246875"/>
                  </a:lnTo>
                  <a:close/>
                </a:path>
                <a:path w="977265" h="1480820">
                  <a:moveTo>
                    <a:pt x="930275" y="256108"/>
                  </a:moveTo>
                  <a:lnTo>
                    <a:pt x="929881" y="256133"/>
                  </a:lnTo>
                  <a:lnTo>
                    <a:pt x="929119" y="256413"/>
                  </a:lnTo>
                  <a:lnTo>
                    <a:pt x="929957" y="256184"/>
                  </a:lnTo>
                  <a:lnTo>
                    <a:pt x="930275" y="256108"/>
                  </a:lnTo>
                  <a:close/>
                </a:path>
                <a:path w="977265" h="1480820">
                  <a:moveTo>
                    <a:pt x="974039" y="138061"/>
                  </a:moveTo>
                  <a:lnTo>
                    <a:pt x="972921" y="138417"/>
                  </a:lnTo>
                  <a:lnTo>
                    <a:pt x="974001" y="138303"/>
                  </a:lnTo>
                  <a:lnTo>
                    <a:pt x="974039" y="138061"/>
                  </a:lnTo>
                  <a:close/>
                </a:path>
                <a:path w="977265" h="1480820">
                  <a:moveTo>
                    <a:pt x="974559" y="153314"/>
                  </a:moveTo>
                  <a:lnTo>
                    <a:pt x="974280" y="153352"/>
                  </a:lnTo>
                  <a:lnTo>
                    <a:pt x="974458" y="153327"/>
                  </a:lnTo>
                  <a:close/>
                </a:path>
                <a:path w="977265" h="1480820">
                  <a:moveTo>
                    <a:pt x="976706" y="153390"/>
                  </a:moveTo>
                  <a:lnTo>
                    <a:pt x="976363" y="153174"/>
                  </a:lnTo>
                  <a:lnTo>
                    <a:pt x="976223" y="153085"/>
                  </a:lnTo>
                  <a:lnTo>
                    <a:pt x="975283" y="153238"/>
                  </a:lnTo>
                  <a:lnTo>
                    <a:pt x="974559" y="153314"/>
                  </a:lnTo>
                  <a:lnTo>
                    <a:pt x="974610" y="153504"/>
                  </a:lnTo>
                  <a:lnTo>
                    <a:pt x="974598" y="153746"/>
                  </a:lnTo>
                  <a:lnTo>
                    <a:pt x="975029" y="153746"/>
                  </a:lnTo>
                  <a:lnTo>
                    <a:pt x="975791" y="153771"/>
                  </a:lnTo>
                  <a:lnTo>
                    <a:pt x="976706" y="153390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2" name="object 522"/>
            <p:cNvSpPr/>
            <p:nvPr/>
          </p:nvSpPr>
          <p:spPr>
            <a:xfrm>
              <a:off x="11759476" y="9159436"/>
              <a:ext cx="893444" cy="1479550"/>
            </a:xfrm>
            <a:custGeom>
              <a:avLst/>
              <a:gdLst/>
              <a:ahLst/>
              <a:cxnLst/>
              <a:rect l="l" t="t" r="r" b="b"/>
              <a:pathLst>
                <a:path w="893445" h="1479550">
                  <a:moveTo>
                    <a:pt x="101" y="603567"/>
                  </a:moveTo>
                  <a:close/>
                </a:path>
                <a:path w="893445" h="1479550">
                  <a:moveTo>
                    <a:pt x="1930" y="604443"/>
                  </a:moveTo>
                  <a:lnTo>
                    <a:pt x="393" y="603707"/>
                  </a:lnTo>
                  <a:lnTo>
                    <a:pt x="876" y="603973"/>
                  </a:lnTo>
                  <a:lnTo>
                    <a:pt x="1930" y="604443"/>
                  </a:lnTo>
                  <a:close/>
                </a:path>
                <a:path w="893445" h="1479550">
                  <a:moveTo>
                    <a:pt x="2959" y="604951"/>
                  </a:moveTo>
                  <a:lnTo>
                    <a:pt x="2349" y="604672"/>
                  </a:lnTo>
                  <a:lnTo>
                    <a:pt x="2603" y="604824"/>
                  </a:lnTo>
                  <a:lnTo>
                    <a:pt x="2959" y="604951"/>
                  </a:lnTo>
                  <a:close/>
                </a:path>
                <a:path w="893445" h="1479550">
                  <a:moveTo>
                    <a:pt x="3810" y="605320"/>
                  </a:moveTo>
                  <a:lnTo>
                    <a:pt x="3086" y="605015"/>
                  </a:lnTo>
                  <a:lnTo>
                    <a:pt x="3797" y="605332"/>
                  </a:lnTo>
                  <a:close/>
                </a:path>
                <a:path w="893445" h="1479550">
                  <a:moveTo>
                    <a:pt x="10210" y="607402"/>
                  </a:moveTo>
                  <a:lnTo>
                    <a:pt x="10058" y="607288"/>
                  </a:lnTo>
                  <a:lnTo>
                    <a:pt x="10210" y="607402"/>
                  </a:lnTo>
                  <a:close/>
                </a:path>
                <a:path w="893445" h="1479550">
                  <a:moveTo>
                    <a:pt x="14592" y="591985"/>
                  </a:moveTo>
                  <a:lnTo>
                    <a:pt x="14312" y="591934"/>
                  </a:lnTo>
                  <a:lnTo>
                    <a:pt x="14439" y="592035"/>
                  </a:lnTo>
                  <a:lnTo>
                    <a:pt x="14592" y="591985"/>
                  </a:lnTo>
                  <a:close/>
                </a:path>
                <a:path w="893445" h="1479550">
                  <a:moveTo>
                    <a:pt x="14846" y="591604"/>
                  </a:moveTo>
                  <a:lnTo>
                    <a:pt x="14643" y="591604"/>
                  </a:lnTo>
                  <a:lnTo>
                    <a:pt x="14592" y="591972"/>
                  </a:lnTo>
                  <a:lnTo>
                    <a:pt x="14846" y="591604"/>
                  </a:lnTo>
                  <a:close/>
                </a:path>
                <a:path w="893445" h="1479550">
                  <a:moveTo>
                    <a:pt x="15049" y="591769"/>
                  </a:moveTo>
                  <a:lnTo>
                    <a:pt x="14706" y="591921"/>
                  </a:lnTo>
                  <a:lnTo>
                    <a:pt x="14401" y="592582"/>
                  </a:lnTo>
                  <a:lnTo>
                    <a:pt x="15049" y="591769"/>
                  </a:lnTo>
                  <a:close/>
                </a:path>
                <a:path w="893445" h="1479550">
                  <a:moveTo>
                    <a:pt x="18872" y="594944"/>
                  </a:moveTo>
                  <a:lnTo>
                    <a:pt x="18745" y="595058"/>
                  </a:lnTo>
                  <a:lnTo>
                    <a:pt x="18694" y="595198"/>
                  </a:lnTo>
                  <a:lnTo>
                    <a:pt x="18872" y="594944"/>
                  </a:lnTo>
                  <a:close/>
                </a:path>
                <a:path w="893445" h="1479550">
                  <a:moveTo>
                    <a:pt x="411759" y="375551"/>
                  </a:moveTo>
                  <a:lnTo>
                    <a:pt x="411594" y="375500"/>
                  </a:lnTo>
                  <a:lnTo>
                    <a:pt x="411759" y="375551"/>
                  </a:lnTo>
                  <a:close/>
                </a:path>
                <a:path w="893445" h="1479550">
                  <a:moveTo>
                    <a:pt x="412292" y="375310"/>
                  </a:moveTo>
                  <a:lnTo>
                    <a:pt x="411708" y="375475"/>
                  </a:lnTo>
                  <a:lnTo>
                    <a:pt x="412292" y="375310"/>
                  </a:lnTo>
                  <a:close/>
                </a:path>
                <a:path w="893445" h="1479550">
                  <a:moveTo>
                    <a:pt x="416572" y="1126617"/>
                  </a:moveTo>
                  <a:lnTo>
                    <a:pt x="416445" y="1126388"/>
                  </a:lnTo>
                  <a:lnTo>
                    <a:pt x="416509" y="1126540"/>
                  </a:lnTo>
                  <a:close/>
                </a:path>
                <a:path w="893445" h="1479550">
                  <a:moveTo>
                    <a:pt x="465874" y="1075804"/>
                  </a:moveTo>
                  <a:lnTo>
                    <a:pt x="465607" y="1076020"/>
                  </a:lnTo>
                  <a:lnTo>
                    <a:pt x="465175" y="1076401"/>
                  </a:lnTo>
                  <a:lnTo>
                    <a:pt x="465874" y="1075804"/>
                  </a:lnTo>
                  <a:close/>
                </a:path>
                <a:path w="893445" h="1479550">
                  <a:moveTo>
                    <a:pt x="469112" y="1070902"/>
                  </a:moveTo>
                  <a:lnTo>
                    <a:pt x="468769" y="1071003"/>
                  </a:lnTo>
                  <a:lnTo>
                    <a:pt x="468947" y="1071143"/>
                  </a:lnTo>
                  <a:lnTo>
                    <a:pt x="469112" y="1070902"/>
                  </a:lnTo>
                  <a:close/>
                </a:path>
                <a:path w="893445" h="1479550">
                  <a:moveTo>
                    <a:pt x="478688" y="1059599"/>
                  </a:moveTo>
                  <a:lnTo>
                    <a:pt x="478472" y="1059776"/>
                  </a:lnTo>
                  <a:lnTo>
                    <a:pt x="478256" y="1060234"/>
                  </a:lnTo>
                  <a:lnTo>
                    <a:pt x="478688" y="1059599"/>
                  </a:lnTo>
                  <a:close/>
                </a:path>
                <a:path w="893445" h="1479550">
                  <a:moveTo>
                    <a:pt x="579196" y="1333106"/>
                  </a:moveTo>
                  <a:lnTo>
                    <a:pt x="578231" y="1333614"/>
                  </a:lnTo>
                  <a:lnTo>
                    <a:pt x="579145" y="1333601"/>
                  </a:lnTo>
                  <a:lnTo>
                    <a:pt x="579196" y="1333106"/>
                  </a:lnTo>
                  <a:close/>
                </a:path>
                <a:path w="893445" h="1479550">
                  <a:moveTo>
                    <a:pt x="579234" y="1332788"/>
                  </a:moveTo>
                  <a:lnTo>
                    <a:pt x="579069" y="1333119"/>
                  </a:lnTo>
                  <a:lnTo>
                    <a:pt x="579208" y="1333004"/>
                  </a:lnTo>
                  <a:lnTo>
                    <a:pt x="579234" y="1332788"/>
                  </a:lnTo>
                  <a:close/>
                </a:path>
                <a:path w="893445" h="1479550">
                  <a:moveTo>
                    <a:pt x="579767" y="1332534"/>
                  </a:moveTo>
                  <a:lnTo>
                    <a:pt x="579208" y="1333004"/>
                  </a:lnTo>
                  <a:lnTo>
                    <a:pt x="579589" y="1332903"/>
                  </a:lnTo>
                  <a:lnTo>
                    <a:pt x="579767" y="1332534"/>
                  </a:lnTo>
                  <a:close/>
                </a:path>
                <a:path w="893445" h="1479550">
                  <a:moveTo>
                    <a:pt x="602107" y="1330972"/>
                  </a:moveTo>
                  <a:lnTo>
                    <a:pt x="601916" y="1331099"/>
                  </a:lnTo>
                  <a:lnTo>
                    <a:pt x="601789" y="1331188"/>
                  </a:lnTo>
                  <a:lnTo>
                    <a:pt x="601357" y="1331785"/>
                  </a:lnTo>
                  <a:lnTo>
                    <a:pt x="601992" y="1331074"/>
                  </a:lnTo>
                  <a:close/>
                </a:path>
                <a:path w="893445" h="1479550">
                  <a:moveTo>
                    <a:pt x="602335" y="1330947"/>
                  </a:moveTo>
                  <a:lnTo>
                    <a:pt x="602081" y="1331010"/>
                  </a:lnTo>
                  <a:lnTo>
                    <a:pt x="601891" y="1331429"/>
                  </a:lnTo>
                  <a:lnTo>
                    <a:pt x="602335" y="1330947"/>
                  </a:lnTo>
                  <a:close/>
                </a:path>
                <a:path w="893445" h="1479550">
                  <a:moveTo>
                    <a:pt x="646264" y="1310487"/>
                  </a:moveTo>
                  <a:lnTo>
                    <a:pt x="646099" y="1310690"/>
                  </a:lnTo>
                  <a:lnTo>
                    <a:pt x="646264" y="1310487"/>
                  </a:lnTo>
                  <a:close/>
                </a:path>
                <a:path w="893445" h="1479550">
                  <a:moveTo>
                    <a:pt x="647839" y="1308696"/>
                  </a:moveTo>
                  <a:lnTo>
                    <a:pt x="647534" y="1308887"/>
                  </a:lnTo>
                  <a:lnTo>
                    <a:pt x="647242" y="1308976"/>
                  </a:lnTo>
                  <a:lnTo>
                    <a:pt x="646785" y="1309585"/>
                  </a:lnTo>
                  <a:lnTo>
                    <a:pt x="646277" y="1310487"/>
                  </a:lnTo>
                  <a:lnTo>
                    <a:pt x="647839" y="1308696"/>
                  </a:lnTo>
                  <a:close/>
                </a:path>
                <a:path w="893445" h="1479550">
                  <a:moveTo>
                    <a:pt x="648220" y="1308277"/>
                  </a:moveTo>
                  <a:lnTo>
                    <a:pt x="647852" y="1308696"/>
                  </a:lnTo>
                  <a:lnTo>
                    <a:pt x="648004" y="1308595"/>
                  </a:lnTo>
                  <a:lnTo>
                    <a:pt x="648220" y="1308277"/>
                  </a:lnTo>
                  <a:close/>
                </a:path>
                <a:path w="893445" h="1479550">
                  <a:moveTo>
                    <a:pt x="648500" y="1307960"/>
                  </a:moveTo>
                  <a:lnTo>
                    <a:pt x="648246" y="1308239"/>
                  </a:lnTo>
                  <a:lnTo>
                    <a:pt x="648373" y="1308252"/>
                  </a:lnTo>
                  <a:lnTo>
                    <a:pt x="648500" y="1307960"/>
                  </a:lnTo>
                  <a:close/>
                </a:path>
                <a:path w="893445" h="1479550">
                  <a:moveTo>
                    <a:pt x="648500" y="1288097"/>
                  </a:moveTo>
                  <a:lnTo>
                    <a:pt x="648360" y="1288135"/>
                  </a:lnTo>
                  <a:lnTo>
                    <a:pt x="648500" y="1288097"/>
                  </a:lnTo>
                  <a:close/>
                </a:path>
                <a:path w="893445" h="1479550">
                  <a:moveTo>
                    <a:pt x="651649" y="1264627"/>
                  </a:moveTo>
                  <a:lnTo>
                    <a:pt x="651268" y="1264704"/>
                  </a:lnTo>
                  <a:lnTo>
                    <a:pt x="651090" y="1265237"/>
                  </a:lnTo>
                  <a:lnTo>
                    <a:pt x="651649" y="1264627"/>
                  </a:lnTo>
                  <a:close/>
                </a:path>
                <a:path w="893445" h="1479550">
                  <a:moveTo>
                    <a:pt x="652373" y="1382509"/>
                  </a:moveTo>
                  <a:lnTo>
                    <a:pt x="652056" y="1382699"/>
                  </a:lnTo>
                  <a:lnTo>
                    <a:pt x="652259" y="1382610"/>
                  </a:lnTo>
                  <a:close/>
                </a:path>
                <a:path w="893445" h="1479550">
                  <a:moveTo>
                    <a:pt x="652551" y="1382483"/>
                  </a:moveTo>
                  <a:lnTo>
                    <a:pt x="652335" y="1382585"/>
                  </a:lnTo>
                  <a:lnTo>
                    <a:pt x="652030" y="1383131"/>
                  </a:lnTo>
                  <a:lnTo>
                    <a:pt x="652475" y="1382699"/>
                  </a:lnTo>
                  <a:lnTo>
                    <a:pt x="652551" y="1382483"/>
                  </a:lnTo>
                  <a:close/>
                </a:path>
                <a:path w="893445" h="1479550">
                  <a:moveTo>
                    <a:pt x="657250" y="1318920"/>
                  </a:moveTo>
                  <a:lnTo>
                    <a:pt x="656755" y="1319123"/>
                  </a:lnTo>
                  <a:lnTo>
                    <a:pt x="656945" y="1319136"/>
                  </a:lnTo>
                  <a:lnTo>
                    <a:pt x="657098" y="1319022"/>
                  </a:lnTo>
                  <a:lnTo>
                    <a:pt x="657250" y="1318920"/>
                  </a:lnTo>
                  <a:close/>
                </a:path>
                <a:path w="893445" h="1479550">
                  <a:moveTo>
                    <a:pt x="666229" y="1362811"/>
                  </a:moveTo>
                  <a:lnTo>
                    <a:pt x="666216" y="1362684"/>
                  </a:lnTo>
                  <a:lnTo>
                    <a:pt x="665759" y="1362913"/>
                  </a:lnTo>
                  <a:lnTo>
                    <a:pt x="666089" y="1362862"/>
                  </a:lnTo>
                  <a:lnTo>
                    <a:pt x="666229" y="1362837"/>
                  </a:lnTo>
                  <a:close/>
                </a:path>
                <a:path w="893445" h="1479550">
                  <a:moveTo>
                    <a:pt x="671423" y="1359928"/>
                  </a:moveTo>
                  <a:lnTo>
                    <a:pt x="671296" y="1360017"/>
                  </a:lnTo>
                  <a:lnTo>
                    <a:pt x="671068" y="1360347"/>
                  </a:lnTo>
                  <a:lnTo>
                    <a:pt x="671283" y="1360119"/>
                  </a:lnTo>
                  <a:lnTo>
                    <a:pt x="671423" y="1359928"/>
                  </a:lnTo>
                  <a:close/>
                </a:path>
                <a:path w="893445" h="1479550">
                  <a:moveTo>
                    <a:pt x="671639" y="1359573"/>
                  </a:moveTo>
                  <a:close/>
                </a:path>
                <a:path w="893445" h="1479550">
                  <a:moveTo>
                    <a:pt x="672261" y="1359306"/>
                  </a:moveTo>
                  <a:lnTo>
                    <a:pt x="671906" y="1359484"/>
                  </a:lnTo>
                  <a:lnTo>
                    <a:pt x="671715" y="1359573"/>
                  </a:lnTo>
                  <a:lnTo>
                    <a:pt x="671588" y="1359712"/>
                  </a:lnTo>
                  <a:lnTo>
                    <a:pt x="671423" y="1359928"/>
                  </a:lnTo>
                  <a:lnTo>
                    <a:pt x="671880" y="1359738"/>
                  </a:lnTo>
                  <a:lnTo>
                    <a:pt x="672261" y="1359306"/>
                  </a:lnTo>
                  <a:close/>
                </a:path>
                <a:path w="893445" h="1479550">
                  <a:moveTo>
                    <a:pt x="681012" y="1355420"/>
                  </a:moveTo>
                  <a:lnTo>
                    <a:pt x="680707" y="1355623"/>
                  </a:lnTo>
                  <a:lnTo>
                    <a:pt x="677913" y="1357896"/>
                  </a:lnTo>
                  <a:lnTo>
                    <a:pt x="677799" y="1358150"/>
                  </a:lnTo>
                  <a:lnTo>
                    <a:pt x="680694" y="1355712"/>
                  </a:lnTo>
                  <a:lnTo>
                    <a:pt x="680885" y="1355648"/>
                  </a:lnTo>
                  <a:lnTo>
                    <a:pt x="681012" y="1355420"/>
                  </a:lnTo>
                  <a:close/>
                </a:path>
                <a:path w="893445" h="1479550">
                  <a:moveTo>
                    <a:pt x="681101" y="1355636"/>
                  </a:moveTo>
                  <a:lnTo>
                    <a:pt x="680961" y="1355623"/>
                  </a:lnTo>
                  <a:lnTo>
                    <a:pt x="680834" y="1355725"/>
                  </a:lnTo>
                  <a:lnTo>
                    <a:pt x="680618" y="1356080"/>
                  </a:lnTo>
                  <a:lnTo>
                    <a:pt x="681101" y="1355636"/>
                  </a:lnTo>
                  <a:close/>
                </a:path>
                <a:path w="893445" h="1479550">
                  <a:moveTo>
                    <a:pt x="681482" y="1241742"/>
                  </a:moveTo>
                  <a:lnTo>
                    <a:pt x="681304" y="1241539"/>
                  </a:lnTo>
                  <a:lnTo>
                    <a:pt x="681355" y="1241717"/>
                  </a:lnTo>
                  <a:lnTo>
                    <a:pt x="681482" y="1241742"/>
                  </a:lnTo>
                  <a:close/>
                </a:path>
                <a:path w="893445" h="1479550">
                  <a:moveTo>
                    <a:pt x="688136" y="1301584"/>
                  </a:moveTo>
                  <a:lnTo>
                    <a:pt x="687590" y="1302207"/>
                  </a:lnTo>
                  <a:lnTo>
                    <a:pt x="688111" y="1301775"/>
                  </a:lnTo>
                  <a:lnTo>
                    <a:pt x="688136" y="1301584"/>
                  </a:lnTo>
                  <a:close/>
                </a:path>
                <a:path w="893445" h="1479550">
                  <a:moveTo>
                    <a:pt x="688276" y="1301635"/>
                  </a:moveTo>
                  <a:lnTo>
                    <a:pt x="688111" y="1301775"/>
                  </a:lnTo>
                  <a:lnTo>
                    <a:pt x="688086" y="1302004"/>
                  </a:lnTo>
                  <a:lnTo>
                    <a:pt x="688276" y="1301635"/>
                  </a:lnTo>
                  <a:close/>
                </a:path>
                <a:path w="893445" h="1479550">
                  <a:moveTo>
                    <a:pt x="690854" y="1309890"/>
                  </a:moveTo>
                  <a:lnTo>
                    <a:pt x="690778" y="1309598"/>
                  </a:lnTo>
                  <a:lnTo>
                    <a:pt x="690753" y="1309243"/>
                  </a:lnTo>
                  <a:lnTo>
                    <a:pt x="689597" y="1310881"/>
                  </a:lnTo>
                  <a:lnTo>
                    <a:pt x="690854" y="1309890"/>
                  </a:lnTo>
                  <a:close/>
                </a:path>
                <a:path w="893445" h="1479550">
                  <a:moveTo>
                    <a:pt x="691235" y="1309560"/>
                  </a:moveTo>
                  <a:lnTo>
                    <a:pt x="691007" y="1309763"/>
                  </a:lnTo>
                  <a:lnTo>
                    <a:pt x="690854" y="1309890"/>
                  </a:lnTo>
                  <a:lnTo>
                    <a:pt x="690880" y="1310017"/>
                  </a:lnTo>
                  <a:lnTo>
                    <a:pt x="691235" y="1309560"/>
                  </a:lnTo>
                  <a:close/>
                </a:path>
                <a:path w="893445" h="1479550">
                  <a:moveTo>
                    <a:pt x="725411" y="1335874"/>
                  </a:moveTo>
                  <a:lnTo>
                    <a:pt x="725284" y="1336065"/>
                  </a:lnTo>
                  <a:lnTo>
                    <a:pt x="725335" y="1336230"/>
                  </a:lnTo>
                  <a:lnTo>
                    <a:pt x="725373" y="1336065"/>
                  </a:lnTo>
                  <a:lnTo>
                    <a:pt x="725411" y="1335874"/>
                  </a:lnTo>
                  <a:close/>
                </a:path>
                <a:path w="893445" h="1479550">
                  <a:moveTo>
                    <a:pt x="725424" y="1335849"/>
                  </a:moveTo>
                  <a:close/>
                </a:path>
                <a:path w="893445" h="1479550">
                  <a:moveTo>
                    <a:pt x="738797" y="1295412"/>
                  </a:moveTo>
                  <a:lnTo>
                    <a:pt x="738657" y="1295412"/>
                  </a:lnTo>
                  <a:lnTo>
                    <a:pt x="738682" y="1295679"/>
                  </a:lnTo>
                  <a:lnTo>
                    <a:pt x="738797" y="1295412"/>
                  </a:lnTo>
                  <a:close/>
                </a:path>
                <a:path w="893445" h="1479550">
                  <a:moveTo>
                    <a:pt x="753605" y="1263700"/>
                  </a:moveTo>
                  <a:lnTo>
                    <a:pt x="753478" y="1263650"/>
                  </a:lnTo>
                  <a:lnTo>
                    <a:pt x="753605" y="1263700"/>
                  </a:lnTo>
                  <a:close/>
                </a:path>
                <a:path w="893445" h="1479550">
                  <a:moveTo>
                    <a:pt x="770890" y="1331112"/>
                  </a:moveTo>
                  <a:lnTo>
                    <a:pt x="770877" y="1330833"/>
                  </a:lnTo>
                  <a:lnTo>
                    <a:pt x="770788" y="1331163"/>
                  </a:lnTo>
                  <a:close/>
                </a:path>
                <a:path w="893445" h="1479550">
                  <a:moveTo>
                    <a:pt x="778992" y="0"/>
                  </a:moveTo>
                  <a:lnTo>
                    <a:pt x="778141" y="254"/>
                  </a:lnTo>
                  <a:lnTo>
                    <a:pt x="777913" y="342"/>
                  </a:lnTo>
                  <a:lnTo>
                    <a:pt x="778243" y="266"/>
                  </a:lnTo>
                  <a:lnTo>
                    <a:pt x="778992" y="0"/>
                  </a:lnTo>
                  <a:close/>
                </a:path>
                <a:path w="893445" h="1479550">
                  <a:moveTo>
                    <a:pt x="779538" y="1262494"/>
                  </a:moveTo>
                  <a:lnTo>
                    <a:pt x="776605" y="1264424"/>
                  </a:lnTo>
                  <a:lnTo>
                    <a:pt x="776427" y="1264767"/>
                  </a:lnTo>
                  <a:lnTo>
                    <a:pt x="779399" y="1262786"/>
                  </a:lnTo>
                  <a:lnTo>
                    <a:pt x="779538" y="1262494"/>
                  </a:lnTo>
                  <a:close/>
                </a:path>
                <a:path w="893445" h="1479550">
                  <a:moveTo>
                    <a:pt x="807427" y="1239570"/>
                  </a:moveTo>
                  <a:lnTo>
                    <a:pt x="807300" y="1239316"/>
                  </a:lnTo>
                  <a:lnTo>
                    <a:pt x="806983" y="1239951"/>
                  </a:lnTo>
                  <a:lnTo>
                    <a:pt x="807427" y="1239570"/>
                  </a:lnTo>
                  <a:close/>
                </a:path>
                <a:path w="893445" h="1479550">
                  <a:moveTo>
                    <a:pt x="807986" y="1238961"/>
                  </a:moveTo>
                  <a:lnTo>
                    <a:pt x="807669" y="1239367"/>
                  </a:lnTo>
                  <a:lnTo>
                    <a:pt x="807542" y="1239469"/>
                  </a:lnTo>
                  <a:lnTo>
                    <a:pt x="807440" y="1239596"/>
                  </a:lnTo>
                  <a:lnTo>
                    <a:pt x="807491" y="1239812"/>
                  </a:lnTo>
                  <a:lnTo>
                    <a:pt x="807872" y="1239342"/>
                  </a:lnTo>
                  <a:lnTo>
                    <a:pt x="807986" y="1238986"/>
                  </a:lnTo>
                  <a:close/>
                </a:path>
                <a:path w="893445" h="1479550">
                  <a:moveTo>
                    <a:pt x="808062" y="1238834"/>
                  </a:moveTo>
                  <a:close/>
                </a:path>
                <a:path w="893445" h="1479550">
                  <a:moveTo>
                    <a:pt x="834453" y="244373"/>
                  </a:moveTo>
                  <a:lnTo>
                    <a:pt x="834275" y="244322"/>
                  </a:lnTo>
                  <a:lnTo>
                    <a:pt x="834034" y="244373"/>
                  </a:lnTo>
                  <a:lnTo>
                    <a:pt x="834453" y="244373"/>
                  </a:lnTo>
                  <a:close/>
                </a:path>
                <a:path w="893445" h="1479550">
                  <a:moveTo>
                    <a:pt x="834758" y="244068"/>
                  </a:moveTo>
                  <a:lnTo>
                    <a:pt x="834123" y="244144"/>
                  </a:lnTo>
                  <a:lnTo>
                    <a:pt x="834224" y="244297"/>
                  </a:lnTo>
                  <a:lnTo>
                    <a:pt x="834758" y="244068"/>
                  </a:lnTo>
                  <a:close/>
                </a:path>
                <a:path w="893445" h="1479550">
                  <a:moveTo>
                    <a:pt x="836155" y="1378216"/>
                  </a:moveTo>
                  <a:lnTo>
                    <a:pt x="835367" y="1378724"/>
                  </a:lnTo>
                  <a:lnTo>
                    <a:pt x="835126" y="1379232"/>
                  </a:lnTo>
                  <a:lnTo>
                    <a:pt x="835901" y="1378496"/>
                  </a:lnTo>
                  <a:lnTo>
                    <a:pt x="835812" y="1378673"/>
                  </a:lnTo>
                  <a:lnTo>
                    <a:pt x="835964" y="1378496"/>
                  </a:lnTo>
                  <a:lnTo>
                    <a:pt x="836155" y="1378216"/>
                  </a:lnTo>
                  <a:close/>
                </a:path>
                <a:path w="893445" h="1479550">
                  <a:moveTo>
                    <a:pt x="836714" y="1377848"/>
                  </a:moveTo>
                  <a:lnTo>
                    <a:pt x="836295" y="1377988"/>
                  </a:lnTo>
                  <a:lnTo>
                    <a:pt x="836155" y="1378216"/>
                  </a:lnTo>
                  <a:lnTo>
                    <a:pt x="836714" y="1377848"/>
                  </a:lnTo>
                  <a:close/>
                </a:path>
                <a:path w="893445" h="1479550">
                  <a:moveTo>
                    <a:pt x="844778" y="1347635"/>
                  </a:moveTo>
                  <a:lnTo>
                    <a:pt x="843965" y="1348562"/>
                  </a:lnTo>
                  <a:lnTo>
                    <a:pt x="844245" y="1348308"/>
                  </a:lnTo>
                  <a:lnTo>
                    <a:pt x="844778" y="1347635"/>
                  </a:lnTo>
                  <a:close/>
                </a:path>
                <a:path w="893445" h="1479550">
                  <a:moveTo>
                    <a:pt x="848207" y="221932"/>
                  </a:moveTo>
                  <a:lnTo>
                    <a:pt x="847940" y="221945"/>
                  </a:lnTo>
                  <a:lnTo>
                    <a:pt x="847839" y="222123"/>
                  </a:lnTo>
                  <a:lnTo>
                    <a:pt x="848207" y="221932"/>
                  </a:lnTo>
                  <a:close/>
                </a:path>
                <a:path w="893445" h="1479550">
                  <a:moveTo>
                    <a:pt x="848372" y="221335"/>
                  </a:moveTo>
                  <a:lnTo>
                    <a:pt x="846429" y="221996"/>
                  </a:lnTo>
                  <a:lnTo>
                    <a:pt x="847940" y="221945"/>
                  </a:lnTo>
                  <a:lnTo>
                    <a:pt x="848131" y="221640"/>
                  </a:lnTo>
                  <a:lnTo>
                    <a:pt x="848372" y="221335"/>
                  </a:lnTo>
                  <a:close/>
                </a:path>
                <a:path w="893445" h="1479550">
                  <a:moveTo>
                    <a:pt x="850265" y="293814"/>
                  </a:moveTo>
                  <a:lnTo>
                    <a:pt x="850125" y="293839"/>
                  </a:lnTo>
                  <a:lnTo>
                    <a:pt x="849884" y="293916"/>
                  </a:lnTo>
                  <a:lnTo>
                    <a:pt x="850265" y="293814"/>
                  </a:lnTo>
                  <a:close/>
                </a:path>
                <a:path w="893445" h="1479550">
                  <a:moveTo>
                    <a:pt x="850887" y="293649"/>
                  </a:moveTo>
                  <a:lnTo>
                    <a:pt x="850290" y="293801"/>
                  </a:lnTo>
                  <a:lnTo>
                    <a:pt x="850887" y="293649"/>
                  </a:lnTo>
                  <a:close/>
                </a:path>
                <a:path w="893445" h="1479550">
                  <a:moveTo>
                    <a:pt x="852944" y="1329702"/>
                  </a:moveTo>
                  <a:close/>
                </a:path>
                <a:path w="893445" h="1479550">
                  <a:moveTo>
                    <a:pt x="854036" y="1330363"/>
                  </a:moveTo>
                  <a:lnTo>
                    <a:pt x="852932" y="1329728"/>
                  </a:lnTo>
                  <a:lnTo>
                    <a:pt x="852779" y="1330553"/>
                  </a:lnTo>
                  <a:lnTo>
                    <a:pt x="853084" y="1330845"/>
                  </a:lnTo>
                  <a:lnTo>
                    <a:pt x="854036" y="1330363"/>
                  </a:lnTo>
                  <a:close/>
                </a:path>
                <a:path w="893445" h="1479550">
                  <a:moveTo>
                    <a:pt x="854252" y="1330299"/>
                  </a:moveTo>
                  <a:lnTo>
                    <a:pt x="854125" y="1330312"/>
                  </a:lnTo>
                  <a:lnTo>
                    <a:pt x="854176" y="1330439"/>
                  </a:lnTo>
                  <a:lnTo>
                    <a:pt x="854252" y="1330299"/>
                  </a:lnTo>
                  <a:close/>
                </a:path>
                <a:path w="893445" h="1479550">
                  <a:moveTo>
                    <a:pt x="858494" y="313055"/>
                  </a:moveTo>
                  <a:lnTo>
                    <a:pt x="858481" y="312902"/>
                  </a:lnTo>
                  <a:lnTo>
                    <a:pt x="858481" y="313169"/>
                  </a:lnTo>
                  <a:close/>
                </a:path>
                <a:path w="893445" h="1479550">
                  <a:moveTo>
                    <a:pt x="863168" y="1322857"/>
                  </a:moveTo>
                  <a:lnTo>
                    <a:pt x="863041" y="1322920"/>
                  </a:lnTo>
                  <a:lnTo>
                    <a:pt x="862914" y="1322971"/>
                  </a:lnTo>
                  <a:lnTo>
                    <a:pt x="862787" y="1323047"/>
                  </a:lnTo>
                  <a:lnTo>
                    <a:pt x="862622" y="1323238"/>
                  </a:lnTo>
                  <a:lnTo>
                    <a:pt x="862139" y="1323911"/>
                  </a:lnTo>
                  <a:lnTo>
                    <a:pt x="862469" y="1323797"/>
                  </a:lnTo>
                  <a:lnTo>
                    <a:pt x="862901" y="1323035"/>
                  </a:lnTo>
                  <a:lnTo>
                    <a:pt x="863168" y="1322857"/>
                  </a:lnTo>
                  <a:close/>
                </a:path>
                <a:path w="893445" h="1479550">
                  <a:moveTo>
                    <a:pt x="863206" y="1322400"/>
                  </a:moveTo>
                  <a:lnTo>
                    <a:pt x="862698" y="1322920"/>
                  </a:lnTo>
                  <a:lnTo>
                    <a:pt x="863206" y="1322400"/>
                  </a:lnTo>
                  <a:close/>
                </a:path>
                <a:path w="893445" h="1479550">
                  <a:moveTo>
                    <a:pt x="872896" y="330377"/>
                  </a:moveTo>
                  <a:lnTo>
                    <a:pt x="872350" y="330390"/>
                  </a:lnTo>
                  <a:lnTo>
                    <a:pt x="871943" y="330390"/>
                  </a:lnTo>
                  <a:lnTo>
                    <a:pt x="872121" y="330466"/>
                  </a:lnTo>
                  <a:lnTo>
                    <a:pt x="872896" y="330377"/>
                  </a:lnTo>
                  <a:close/>
                </a:path>
                <a:path w="893445" h="1479550">
                  <a:moveTo>
                    <a:pt x="890727" y="1479194"/>
                  </a:moveTo>
                  <a:lnTo>
                    <a:pt x="890485" y="1479143"/>
                  </a:lnTo>
                  <a:lnTo>
                    <a:pt x="890536" y="1479270"/>
                  </a:lnTo>
                  <a:lnTo>
                    <a:pt x="890727" y="1479194"/>
                  </a:lnTo>
                  <a:close/>
                </a:path>
                <a:path w="893445" h="1479550">
                  <a:moveTo>
                    <a:pt x="893102" y="1469123"/>
                  </a:moveTo>
                  <a:lnTo>
                    <a:pt x="892683" y="1469644"/>
                  </a:lnTo>
                  <a:lnTo>
                    <a:pt x="892937" y="1469466"/>
                  </a:lnTo>
                  <a:lnTo>
                    <a:pt x="892987" y="1469326"/>
                  </a:lnTo>
                  <a:lnTo>
                    <a:pt x="893102" y="1469123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3" name="object 523"/>
            <p:cNvSpPr/>
            <p:nvPr/>
          </p:nvSpPr>
          <p:spPr>
            <a:xfrm>
              <a:off x="11711914" y="9168669"/>
              <a:ext cx="1068070" cy="1351915"/>
            </a:xfrm>
            <a:custGeom>
              <a:avLst/>
              <a:gdLst/>
              <a:ahLst/>
              <a:cxnLst/>
              <a:rect l="l" t="t" r="r" b="b"/>
              <a:pathLst>
                <a:path w="1068070" h="1351915">
                  <a:moveTo>
                    <a:pt x="266" y="523252"/>
                  </a:moveTo>
                  <a:lnTo>
                    <a:pt x="0" y="523189"/>
                  </a:lnTo>
                  <a:lnTo>
                    <a:pt x="266" y="523252"/>
                  </a:lnTo>
                  <a:close/>
                </a:path>
                <a:path w="1068070" h="1351915">
                  <a:moveTo>
                    <a:pt x="12369" y="450786"/>
                  </a:moveTo>
                  <a:lnTo>
                    <a:pt x="12039" y="450850"/>
                  </a:lnTo>
                  <a:lnTo>
                    <a:pt x="11823" y="451332"/>
                  </a:lnTo>
                  <a:lnTo>
                    <a:pt x="12369" y="450786"/>
                  </a:lnTo>
                  <a:close/>
                </a:path>
                <a:path w="1068070" h="1351915">
                  <a:moveTo>
                    <a:pt x="77825" y="569417"/>
                  </a:moveTo>
                  <a:lnTo>
                    <a:pt x="77609" y="569493"/>
                  </a:lnTo>
                  <a:lnTo>
                    <a:pt x="77571" y="569671"/>
                  </a:lnTo>
                  <a:lnTo>
                    <a:pt x="77825" y="569417"/>
                  </a:lnTo>
                  <a:close/>
                </a:path>
                <a:path w="1068070" h="1351915">
                  <a:moveTo>
                    <a:pt x="122339" y="543712"/>
                  </a:moveTo>
                  <a:lnTo>
                    <a:pt x="122072" y="544004"/>
                  </a:lnTo>
                  <a:lnTo>
                    <a:pt x="122097" y="544144"/>
                  </a:lnTo>
                  <a:lnTo>
                    <a:pt x="122186" y="543979"/>
                  </a:lnTo>
                  <a:lnTo>
                    <a:pt x="122339" y="543712"/>
                  </a:lnTo>
                  <a:close/>
                </a:path>
                <a:path w="1068070" h="1351915">
                  <a:moveTo>
                    <a:pt x="122707" y="543293"/>
                  </a:moveTo>
                  <a:lnTo>
                    <a:pt x="122491" y="543471"/>
                  </a:lnTo>
                  <a:lnTo>
                    <a:pt x="122364" y="543636"/>
                  </a:lnTo>
                  <a:lnTo>
                    <a:pt x="122605" y="543394"/>
                  </a:lnTo>
                  <a:close/>
                </a:path>
                <a:path w="1068070" h="1351915">
                  <a:moveTo>
                    <a:pt x="125183" y="530123"/>
                  </a:moveTo>
                  <a:lnTo>
                    <a:pt x="124891" y="530339"/>
                  </a:lnTo>
                  <a:lnTo>
                    <a:pt x="125031" y="530301"/>
                  </a:lnTo>
                  <a:lnTo>
                    <a:pt x="125183" y="530123"/>
                  </a:lnTo>
                  <a:close/>
                </a:path>
                <a:path w="1068070" h="1351915">
                  <a:moveTo>
                    <a:pt x="125234" y="530237"/>
                  </a:moveTo>
                  <a:lnTo>
                    <a:pt x="124968" y="530720"/>
                  </a:lnTo>
                  <a:lnTo>
                    <a:pt x="124739" y="530910"/>
                  </a:lnTo>
                  <a:lnTo>
                    <a:pt x="124498" y="530885"/>
                  </a:lnTo>
                  <a:lnTo>
                    <a:pt x="124294" y="530860"/>
                  </a:lnTo>
                  <a:lnTo>
                    <a:pt x="124421" y="530987"/>
                  </a:lnTo>
                  <a:lnTo>
                    <a:pt x="124637" y="530910"/>
                  </a:lnTo>
                  <a:lnTo>
                    <a:pt x="123964" y="531952"/>
                  </a:lnTo>
                  <a:lnTo>
                    <a:pt x="125222" y="530517"/>
                  </a:lnTo>
                  <a:lnTo>
                    <a:pt x="125234" y="530237"/>
                  </a:lnTo>
                  <a:close/>
                </a:path>
                <a:path w="1068070" h="1351915">
                  <a:moveTo>
                    <a:pt x="125349" y="530110"/>
                  </a:moveTo>
                  <a:lnTo>
                    <a:pt x="125234" y="530237"/>
                  </a:lnTo>
                  <a:lnTo>
                    <a:pt x="125349" y="530110"/>
                  </a:lnTo>
                  <a:close/>
                </a:path>
                <a:path w="1068070" h="1351915">
                  <a:moveTo>
                    <a:pt x="451307" y="354190"/>
                  </a:moveTo>
                  <a:lnTo>
                    <a:pt x="451231" y="353923"/>
                  </a:lnTo>
                  <a:lnTo>
                    <a:pt x="450900" y="353949"/>
                  </a:lnTo>
                  <a:lnTo>
                    <a:pt x="450938" y="354152"/>
                  </a:lnTo>
                  <a:lnTo>
                    <a:pt x="451307" y="354190"/>
                  </a:lnTo>
                  <a:close/>
                </a:path>
                <a:path w="1068070" h="1351915">
                  <a:moveTo>
                    <a:pt x="452170" y="353517"/>
                  </a:moveTo>
                  <a:lnTo>
                    <a:pt x="451129" y="353733"/>
                  </a:lnTo>
                  <a:lnTo>
                    <a:pt x="450964" y="353847"/>
                  </a:lnTo>
                  <a:lnTo>
                    <a:pt x="451650" y="353847"/>
                  </a:lnTo>
                  <a:lnTo>
                    <a:pt x="452170" y="353517"/>
                  </a:lnTo>
                  <a:close/>
                </a:path>
                <a:path w="1068070" h="1351915">
                  <a:moveTo>
                    <a:pt x="796188" y="1113675"/>
                  </a:moveTo>
                  <a:lnTo>
                    <a:pt x="795464" y="1114425"/>
                  </a:lnTo>
                  <a:lnTo>
                    <a:pt x="795947" y="1113955"/>
                  </a:lnTo>
                  <a:lnTo>
                    <a:pt x="796188" y="1113675"/>
                  </a:lnTo>
                  <a:close/>
                </a:path>
                <a:path w="1068070" h="1351915">
                  <a:moveTo>
                    <a:pt x="822794" y="1197051"/>
                  </a:moveTo>
                  <a:lnTo>
                    <a:pt x="822604" y="1197216"/>
                  </a:lnTo>
                  <a:lnTo>
                    <a:pt x="822388" y="1197622"/>
                  </a:lnTo>
                  <a:lnTo>
                    <a:pt x="822769" y="1197089"/>
                  </a:lnTo>
                  <a:close/>
                </a:path>
                <a:path w="1068070" h="1351915">
                  <a:moveTo>
                    <a:pt x="839838" y="1147864"/>
                  </a:moveTo>
                  <a:lnTo>
                    <a:pt x="839216" y="1148219"/>
                  </a:lnTo>
                  <a:lnTo>
                    <a:pt x="839050" y="1148549"/>
                  </a:lnTo>
                  <a:lnTo>
                    <a:pt x="839838" y="1147864"/>
                  </a:lnTo>
                  <a:close/>
                </a:path>
                <a:path w="1068070" h="1351915">
                  <a:moveTo>
                    <a:pt x="846950" y="1011504"/>
                  </a:moveTo>
                  <a:lnTo>
                    <a:pt x="846747" y="1011847"/>
                  </a:lnTo>
                  <a:lnTo>
                    <a:pt x="846848" y="1011694"/>
                  </a:lnTo>
                  <a:lnTo>
                    <a:pt x="846950" y="1011504"/>
                  </a:lnTo>
                  <a:close/>
                </a:path>
                <a:path w="1068070" h="1351915">
                  <a:moveTo>
                    <a:pt x="847483" y="1011313"/>
                  </a:moveTo>
                  <a:lnTo>
                    <a:pt x="846797" y="1011821"/>
                  </a:lnTo>
                  <a:lnTo>
                    <a:pt x="846582" y="1012240"/>
                  </a:lnTo>
                  <a:lnTo>
                    <a:pt x="847445" y="1011415"/>
                  </a:lnTo>
                  <a:close/>
                </a:path>
                <a:path w="1068070" h="1351915">
                  <a:moveTo>
                    <a:pt x="855548" y="1229728"/>
                  </a:moveTo>
                  <a:lnTo>
                    <a:pt x="855230" y="1230134"/>
                  </a:lnTo>
                  <a:lnTo>
                    <a:pt x="855103" y="1230236"/>
                  </a:lnTo>
                  <a:lnTo>
                    <a:pt x="855002" y="1230363"/>
                  </a:lnTo>
                  <a:lnTo>
                    <a:pt x="855052" y="1230579"/>
                  </a:lnTo>
                  <a:lnTo>
                    <a:pt x="855433" y="1230109"/>
                  </a:lnTo>
                  <a:lnTo>
                    <a:pt x="855548" y="1229753"/>
                  </a:lnTo>
                  <a:close/>
                </a:path>
                <a:path w="1068070" h="1351915">
                  <a:moveTo>
                    <a:pt x="855624" y="1229601"/>
                  </a:moveTo>
                  <a:close/>
                </a:path>
                <a:path w="1068070" h="1351915">
                  <a:moveTo>
                    <a:pt x="878662" y="1082421"/>
                  </a:moveTo>
                  <a:lnTo>
                    <a:pt x="878078" y="1082903"/>
                  </a:lnTo>
                  <a:lnTo>
                    <a:pt x="878370" y="1082827"/>
                  </a:lnTo>
                  <a:lnTo>
                    <a:pt x="878662" y="1082421"/>
                  </a:lnTo>
                  <a:close/>
                </a:path>
                <a:path w="1068070" h="1351915">
                  <a:moveTo>
                    <a:pt x="879182" y="1081697"/>
                  </a:moveTo>
                  <a:lnTo>
                    <a:pt x="878878" y="1081913"/>
                  </a:lnTo>
                  <a:lnTo>
                    <a:pt x="878674" y="1082078"/>
                  </a:lnTo>
                  <a:lnTo>
                    <a:pt x="878852" y="1081951"/>
                  </a:lnTo>
                  <a:lnTo>
                    <a:pt x="878776" y="1082255"/>
                  </a:lnTo>
                  <a:lnTo>
                    <a:pt x="878662" y="1082408"/>
                  </a:lnTo>
                  <a:lnTo>
                    <a:pt x="878814" y="1082281"/>
                  </a:lnTo>
                  <a:lnTo>
                    <a:pt x="879182" y="1081697"/>
                  </a:lnTo>
                  <a:close/>
                </a:path>
                <a:path w="1068070" h="1351915">
                  <a:moveTo>
                    <a:pt x="892124" y="190"/>
                  </a:moveTo>
                  <a:lnTo>
                    <a:pt x="891921" y="190"/>
                  </a:lnTo>
                  <a:lnTo>
                    <a:pt x="891806" y="0"/>
                  </a:lnTo>
                  <a:lnTo>
                    <a:pt x="890993" y="330"/>
                  </a:lnTo>
                  <a:lnTo>
                    <a:pt x="891895" y="228"/>
                  </a:lnTo>
                  <a:lnTo>
                    <a:pt x="892124" y="190"/>
                  </a:lnTo>
                  <a:close/>
                </a:path>
                <a:path w="1068070" h="1351915">
                  <a:moveTo>
                    <a:pt x="898639" y="1191514"/>
                  </a:moveTo>
                  <a:close/>
                </a:path>
                <a:path w="1068070" h="1351915">
                  <a:moveTo>
                    <a:pt x="898982" y="1191488"/>
                  </a:moveTo>
                  <a:lnTo>
                    <a:pt x="898702" y="1191590"/>
                  </a:lnTo>
                  <a:lnTo>
                    <a:pt x="897813" y="1192453"/>
                  </a:lnTo>
                  <a:lnTo>
                    <a:pt x="898461" y="1191882"/>
                  </a:lnTo>
                  <a:lnTo>
                    <a:pt x="898664" y="1191717"/>
                  </a:lnTo>
                  <a:lnTo>
                    <a:pt x="898982" y="1191488"/>
                  </a:lnTo>
                  <a:close/>
                </a:path>
                <a:path w="1068070" h="1351915">
                  <a:moveTo>
                    <a:pt x="900633" y="1190586"/>
                  </a:moveTo>
                  <a:lnTo>
                    <a:pt x="900264" y="1190599"/>
                  </a:lnTo>
                  <a:lnTo>
                    <a:pt x="899706" y="1190917"/>
                  </a:lnTo>
                  <a:lnTo>
                    <a:pt x="898982" y="1191488"/>
                  </a:lnTo>
                  <a:lnTo>
                    <a:pt x="899350" y="1191488"/>
                  </a:lnTo>
                  <a:lnTo>
                    <a:pt x="899896" y="1191196"/>
                  </a:lnTo>
                  <a:lnTo>
                    <a:pt x="900633" y="1190586"/>
                  </a:lnTo>
                  <a:close/>
                </a:path>
                <a:path w="1068070" h="1351915">
                  <a:moveTo>
                    <a:pt x="901153" y="1190205"/>
                  </a:moveTo>
                  <a:lnTo>
                    <a:pt x="900938" y="1190396"/>
                  </a:lnTo>
                  <a:lnTo>
                    <a:pt x="900633" y="1190586"/>
                  </a:lnTo>
                  <a:lnTo>
                    <a:pt x="900925" y="1190459"/>
                  </a:lnTo>
                  <a:lnTo>
                    <a:pt x="901153" y="1190205"/>
                  </a:lnTo>
                  <a:close/>
                </a:path>
                <a:path w="1068070" h="1351915">
                  <a:moveTo>
                    <a:pt x="901166" y="1190193"/>
                  </a:moveTo>
                  <a:close/>
                </a:path>
                <a:path w="1068070" h="1351915">
                  <a:moveTo>
                    <a:pt x="904049" y="1127912"/>
                  </a:moveTo>
                  <a:lnTo>
                    <a:pt x="903262" y="1128801"/>
                  </a:lnTo>
                  <a:lnTo>
                    <a:pt x="903541" y="1128623"/>
                  </a:lnTo>
                  <a:lnTo>
                    <a:pt x="904049" y="1127912"/>
                  </a:lnTo>
                  <a:close/>
                </a:path>
                <a:path w="1068070" h="1351915">
                  <a:moveTo>
                    <a:pt x="908596" y="1017130"/>
                  </a:moveTo>
                  <a:lnTo>
                    <a:pt x="908380" y="1017079"/>
                  </a:lnTo>
                  <a:lnTo>
                    <a:pt x="908075" y="1017320"/>
                  </a:lnTo>
                  <a:lnTo>
                    <a:pt x="908596" y="1017130"/>
                  </a:lnTo>
                  <a:close/>
                </a:path>
                <a:path w="1068070" h="1351915">
                  <a:moveTo>
                    <a:pt x="910577" y="1068463"/>
                  </a:moveTo>
                  <a:lnTo>
                    <a:pt x="910463" y="1068285"/>
                  </a:lnTo>
                  <a:lnTo>
                    <a:pt x="909980" y="1068959"/>
                  </a:lnTo>
                  <a:lnTo>
                    <a:pt x="910577" y="1068463"/>
                  </a:lnTo>
                  <a:close/>
                </a:path>
                <a:path w="1068070" h="1351915">
                  <a:moveTo>
                    <a:pt x="916800" y="1051217"/>
                  </a:moveTo>
                  <a:lnTo>
                    <a:pt x="916444" y="1051648"/>
                  </a:lnTo>
                  <a:lnTo>
                    <a:pt x="916762" y="1051280"/>
                  </a:lnTo>
                  <a:close/>
                </a:path>
                <a:path w="1068070" h="1351915">
                  <a:moveTo>
                    <a:pt x="924483" y="1118781"/>
                  </a:moveTo>
                  <a:lnTo>
                    <a:pt x="924344" y="1118908"/>
                  </a:lnTo>
                  <a:lnTo>
                    <a:pt x="924191" y="1119174"/>
                  </a:lnTo>
                  <a:lnTo>
                    <a:pt x="924369" y="1118933"/>
                  </a:lnTo>
                  <a:lnTo>
                    <a:pt x="924483" y="1118781"/>
                  </a:lnTo>
                  <a:close/>
                </a:path>
                <a:path w="1068070" h="1351915">
                  <a:moveTo>
                    <a:pt x="924610" y="1118450"/>
                  </a:moveTo>
                  <a:lnTo>
                    <a:pt x="924280" y="1118679"/>
                  </a:lnTo>
                  <a:lnTo>
                    <a:pt x="924242" y="1118882"/>
                  </a:lnTo>
                  <a:lnTo>
                    <a:pt x="924610" y="1118450"/>
                  </a:lnTo>
                  <a:close/>
                </a:path>
                <a:path w="1068070" h="1351915">
                  <a:moveTo>
                    <a:pt x="924687" y="1118527"/>
                  </a:moveTo>
                  <a:lnTo>
                    <a:pt x="924483" y="1118781"/>
                  </a:lnTo>
                  <a:lnTo>
                    <a:pt x="924636" y="1118628"/>
                  </a:lnTo>
                  <a:close/>
                </a:path>
                <a:path w="1068070" h="1351915">
                  <a:moveTo>
                    <a:pt x="924725" y="1118069"/>
                  </a:moveTo>
                  <a:lnTo>
                    <a:pt x="924572" y="1118273"/>
                  </a:lnTo>
                  <a:lnTo>
                    <a:pt x="924445" y="1118463"/>
                  </a:lnTo>
                  <a:lnTo>
                    <a:pt x="924267" y="1118679"/>
                  </a:lnTo>
                  <a:lnTo>
                    <a:pt x="924610" y="1118438"/>
                  </a:lnTo>
                  <a:lnTo>
                    <a:pt x="924725" y="1118069"/>
                  </a:lnTo>
                  <a:close/>
                </a:path>
                <a:path w="1068070" h="1351915">
                  <a:moveTo>
                    <a:pt x="925004" y="1117663"/>
                  </a:moveTo>
                  <a:lnTo>
                    <a:pt x="924725" y="1118069"/>
                  </a:lnTo>
                  <a:lnTo>
                    <a:pt x="925004" y="1117663"/>
                  </a:lnTo>
                  <a:close/>
                </a:path>
                <a:path w="1068070" h="1351915">
                  <a:moveTo>
                    <a:pt x="932192" y="1009891"/>
                  </a:moveTo>
                  <a:lnTo>
                    <a:pt x="932180" y="1009751"/>
                  </a:lnTo>
                  <a:lnTo>
                    <a:pt x="932014" y="1009726"/>
                  </a:lnTo>
                  <a:lnTo>
                    <a:pt x="932192" y="1009891"/>
                  </a:lnTo>
                  <a:close/>
                </a:path>
                <a:path w="1068070" h="1351915">
                  <a:moveTo>
                    <a:pt x="943406" y="1083106"/>
                  </a:moveTo>
                  <a:lnTo>
                    <a:pt x="942936" y="1083741"/>
                  </a:lnTo>
                  <a:lnTo>
                    <a:pt x="942746" y="1084059"/>
                  </a:lnTo>
                  <a:lnTo>
                    <a:pt x="943406" y="1083106"/>
                  </a:lnTo>
                  <a:close/>
                </a:path>
                <a:path w="1068070" h="1351915">
                  <a:moveTo>
                    <a:pt x="943546" y="1027557"/>
                  </a:moveTo>
                  <a:lnTo>
                    <a:pt x="943533" y="1027430"/>
                  </a:lnTo>
                  <a:lnTo>
                    <a:pt x="943330" y="1027531"/>
                  </a:lnTo>
                  <a:lnTo>
                    <a:pt x="943546" y="1027557"/>
                  </a:lnTo>
                  <a:close/>
                </a:path>
                <a:path w="1068070" h="1351915">
                  <a:moveTo>
                    <a:pt x="947305" y="217995"/>
                  </a:moveTo>
                  <a:lnTo>
                    <a:pt x="947153" y="217906"/>
                  </a:lnTo>
                  <a:lnTo>
                    <a:pt x="946594" y="218186"/>
                  </a:lnTo>
                  <a:lnTo>
                    <a:pt x="947254" y="218020"/>
                  </a:lnTo>
                  <a:close/>
                </a:path>
                <a:path w="1068070" h="1351915">
                  <a:moveTo>
                    <a:pt x="947458" y="217728"/>
                  </a:moveTo>
                  <a:lnTo>
                    <a:pt x="947026" y="217741"/>
                  </a:lnTo>
                  <a:lnTo>
                    <a:pt x="947153" y="217893"/>
                  </a:lnTo>
                  <a:lnTo>
                    <a:pt x="947280" y="217830"/>
                  </a:lnTo>
                  <a:lnTo>
                    <a:pt x="947458" y="217728"/>
                  </a:lnTo>
                  <a:close/>
                </a:path>
                <a:path w="1068070" h="1351915">
                  <a:moveTo>
                    <a:pt x="951496" y="966736"/>
                  </a:moveTo>
                  <a:close/>
                </a:path>
                <a:path w="1068070" h="1351915">
                  <a:moveTo>
                    <a:pt x="951649" y="966406"/>
                  </a:moveTo>
                  <a:lnTo>
                    <a:pt x="951217" y="966800"/>
                  </a:lnTo>
                  <a:lnTo>
                    <a:pt x="951484" y="966736"/>
                  </a:lnTo>
                  <a:lnTo>
                    <a:pt x="951649" y="966406"/>
                  </a:lnTo>
                  <a:close/>
                </a:path>
                <a:path w="1068070" h="1351915">
                  <a:moveTo>
                    <a:pt x="951992" y="966317"/>
                  </a:moveTo>
                  <a:lnTo>
                    <a:pt x="951776" y="966368"/>
                  </a:lnTo>
                  <a:lnTo>
                    <a:pt x="951649" y="966406"/>
                  </a:lnTo>
                  <a:lnTo>
                    <a:pt x="951496" y="966736"/>
                  </a:lnTo>
                  <a:lnTo>
                    <a:pt x="951992" y="966317"/>
                  </a:lnTo>
                  <a:close/>
                </a:path>
                <a:path w="1068070" h="1351915">
                  <a:moveTo>
                    <a:pt x="952728" y="965695"/>
                  </a:moveTo>
                  <a:lnTo>
                    <a:pt x="952004" y="966317"/>
                  </a:lnTo>
                  <a:lnTo>
                    <a:pt x="952144" y="966292"/>
                  </a:lnTo>
                  <a:lnTo>
                    <a:pt x="952728" y="965695"/>
                  </a:lnTo>
                  <a:close/>
                </a:path>
                <a:path w="1068070" h="1351915">
                  <a:moveTo>
                    <a:pt x="954684" y="261137"/>
                  </a:moveTo>
                  <a:lnTo>
                    <a:pt x="954659" y="260972"/>
                  </a:lnTo>
                  <a:lnTo>
                    <a:pt x="954341" y="260934"/>
                  </a:lnTo>
                  <a:lnTo>
                    <a:pt x="953579" y="261137"/>
                  </a:lnTo>
                  <a:lnTo>
                    <a:pt x="953363" y="261391"/>
                  </a:lnTo>
                  <a:lnTo>
                    <a:pt x="953846" y="261353"/>
                  </a:lnTo>
                  <a:lnTo>
                    <a:pt x="954684" y="261137"/>
                  </a:lnTo>
                  <a:close/>
                </a:path>
                <a:path w="1068070" h="1351915">
                  <a:moveTo>
                    <a:pt x="955065" y="261048"/>
                  </a:moveTo>
                  <a:lnTo>
                    <a:pt x="954913" y="261099"/>
                  </a:lnTo>
                  <a:lnTo>
                    <a:pt x="955065" y="261048"/>
                  </a:lnTo>
                  <a:close/>
                </a:path>
                <a:path w="1068070" h="1351915">
                  <a:moveTo>
                    <a:pt x="962723" y="976985"/>
                  </a:moveTo>
                  <a:close/>
                </a:path>
                <a:path w="1068070" h="1351915">
                  <a:moveTo>
                    <a:pt x="962964" y="1109065"/>
                  </a:moveTo>
                  <a:lnTo>
                    <a:pt x="962825" y="1109167"/>
                  </a:lnTo>
                  <a:lnTo>
                    <a:pt x="962952" y="1109103"/>
                  </a:lnTo>
                  <a:close/>
                </a:path>
                <a:path w="1068070" h="1351915">
                  <a:moveTo>
                    <a:pt x="963307" y="1108875"/>
                  </a:moveTo>
                  <a:lnTo>
                    <a:pt x="963168" y="1108875"/>
                  </a:lnTo>
                  <a:lnTo>
                    <a:pt x="962964" y="1109103"/>
                  </a:lnTo>
                  <a:lnTo>
                    <a:pt x="963231" y="1108938"/>
                  </a:lnTo>
                  <a:close/>
                </a:path>
                <a:path w="1068070" h="1351915">
                  <a:moveTo>
                    <a:pt x="963333" y="1109027"/>
                  </a:moveTo>
                  <a:lnTo>
                    <a:pt x="962850" y="1109548"/>
                  </a:lnTo>
                  <a:lnTo>
                    <a:pt x="963333" y="1109027"/>
                  </a:lnTo>
                  <a:close/>
                </a:path>
                <a:path w="1068070" h="1351915">
                  <a:moveTo>
                    <a:pt x="963637" y="976007"/>
                  </a:moveTo>
                  <a:lnTo>
                    <a:pt x="963218" y="976350"/>
                  </a:lnTo>
                  <a:lnTo>
                    <a:pt x="962787" y="976718"/>
                  </a:lnTo>
                  <a:lnTo>
                    <a:pt x="962710" y="976884"/>
                  </a:lnTo>
                  <a:lnTo>
                    <a:pt x="962736" y="977099"/>
                  </a:lnTo>
                  <a:lnTo>
                    <a:pt x="962939" y="977112"/>
                  </a:lnTo>
                  <a:lnTo>
                    <a:pt x="963129" y="976985"/>
                  </a:lnTo>
                  <a:lnTo>
                    <a:pt x="962990" y="976833"/>
                  </a:lnTo>
                  <a:lnTo>
                    <a:pt x="963333" y="976579"/>
                  </a:lnTo>
                  <a:lnTo>
                    <a:pt x="963637" y="976007"/>
                  </a:lnTo>
                  <a:close/>
                </a:path>
                <a:path w="1068070" h="1351915">
                  <a:moveTo>
                    <a:pt x="963866" y="1108100"/>
                  </a:moveTo>
                  <a:lnTo>
                    <a:pt x="963510" y="1108252"/>
                  </a:lnTo>
                  <a:lnTo>
                    <a:pt x="963168" y="1108875"/>
                  </a:lnTo>
                  <a:lnTo>
                    <a:pt x="963307" y="1108862"/>
                  </a:lnTo>
                  <a:lnTo>
                    <a:pt x="963866" y="1108100"/>
                  </a:lnTo>
                  <a:close/>
                </a:path>
                <a:path w="1068070" h="1351915">
                  <a:moveTo>
                    <a:pt x="964806" y="221475"/>
                  </a:moveTo>
                  <a:lnTo>
                    <a:pt x="964615" y="221322"/>
                  </a:lnTo>
                  <a:lnTo>
                    <a:pt x="964450" y="221310"/>
                  </a:lnTo>
                  <a:lnTo>
                    <a:pt x="964806" y="221475"/>
                  </a:lnTo>
                  <a:close/>
                </a:path>
                <a:path w="1068070" h="1351915">
                  <a:moveTo>
                    <a:pt x="968082" y="260375"/>
                  </a:moveTo>
                  <a:lnTo>
                    <a:pt x="967867" y="260451"/>
                  </a:lnTo>
                  <a:lnTo>
                    <a:pt x="967105" y="260718"/>
                  </a:lnTo>
                  <a:lnTo>
                    <a:pt x="967752" y="260515"/>
                  </a:lnTo>
                  <a:lnTo>
                    <a:pt x="968082" y="260375"/>
                  </a:lnTo>
                  <a:close/>
                </a:path>
                <a:path w="1068070" h="1351915">
                  <a:moveTo>
                    <a:pt x="971283" y="236283"/>
                  </a:moveTo>
                  <a:lnTo>
                    <a:pt x="971207" y="236118"/>
                  </a:lnTo>
                  <a:lnTo>
                    <a:pt x="970978" y="236067"/>
                  </a:lnTo>
                  <a:lnTo>
                    <a:pt x="966736" y="237147"/>
                  </a:lnTo>
                  <a:lnTo>
                    <a:pt x="967117" y="237134"/>
                  </a:lnTo>
                  <a:lnTo>
                    <a:pt x="971080" y="236143"/>
                  </a:lnTo>
                  <a:lnTo>
                    <a:pt x="971283" y="236283"/>
                  </a:lnTo>
                  <a:close/>
                </a:path>
                <a:path w="1068070" h="1351915">
                  <a:moveTo>
                    <a:pt x="982726" y="1256728"/>
                  </a:moveTo>
                  <a:lnTo>
                    <a:pt x="982599" y="1256563"/>
                  </a:lnTo>
                  <a:lnTo>
                    <a:pt x="982649" y="1256944"/>
                  </a:lnTo>
                  <a:lnTo>
                    <a:pt x="982726" y="1256728"/>
                  </a:lnTo>
                  <a:close/>
                </a:path>
                <a:path w="1068070" h="1351915">
                  <a:moveTo>
                    <a:pt x="985443" y="1107465"/>
                  </a:moveTo>
                  <a:lnTo>
                    <a:pt x="985367" y="1107160"/>
                  </a:lnTo>
                  <a:lnTo>
                    <a:pt x="985113" y="1107706"/>
                  </a:lnTo>
                  <a:lnTo>
                    <a:pt x="985443" y="1107465"/>
                  </a:lnTo>
                  <a:close/>
                </a:path>
                <a:path w="1068070" h="1351915">
                  <a:moveTo>
                    <a:pt x="986688" y="1055636"/>
                  </a:moveTo>
                  <a:lnTo>
                    <a:pt x="985558" y="1056513"/>
                  </a:lnTo>
                  <a:lnTo>
                    <a:pt x="985075" y="1056944"/>
                  </a:lnTo>
                  <a:lnTo>
                    <a:pt x="985304" y="1056944"/>
                  </a:lnTo>
                  <a:lnTo>
                    <a:pt x="985824" y="1056360"/>
                  </a:lnTo>
                  <a:lnTo>
                    <a:pt x="986688" y="1055636"/>
                  </a:lnTo>
                  <a:close/>
                </a:path>
                <a:path w="1068070" h="1351915">
                  <a:moveTo>
                    <a:pt x="987386" y="1055077"/>
                  </a:moveTo>
                  <a:lnTo>
                    <a:pt x="987171" y="1055230"/>
                  </a:lnTo>
                  <a:lnTo>
                    <a:pt x="986929" y="1055420"/>
                  </a:lnTo>
                  <a:lnTo>
                    <a:pt x="986688" y="1055636"/>
                  </a:lnTo>
                  <a:lnTo>
                    <a:pt x="987386" y="1055077"/>
                  </a:lnTo>
                  <a:close/>
                </a:path>
                <a:path w="1068070" h="1351915">
                  <a:moveTo>
                    <a:pt x="988669" y="1054087"/>
                  </a:moveTo>
                  <a:lnTo>
                    <a:pt x="987386" y="1055077"/>
                  </a:lnTo>
                  <a:lnTo>
                    <a:pt x="987780" y="1054811"/>
                  </a:lnTo>
                  <a:lnTo>
                    <a:pt x="988161" y="1054557"/>
                  </a:lnTo>
                  <a:lnTo>
                    <a:pt x="988491" y="1054417"/>
                  </a:lnTo>
                  <a:lnTo>
                    <a:pt x="988669" y="1054087"/>
                  </a:lnTo>
                  <a:close/>
                </a:path>
                <a:path w="1068070" h="1351915">
                  <a:moveTo>
                    <a:pt x="992759" y="1256525"/>
                  </a:moveTo>
                  <a:lnTo>
                    <a:pt x="992276" y="1256779"/>
                  </a:lnTo>
                  <a:lnTo>
                    <a:pt x="991895" y="1257376"/>
                  </a:lnTo>
                  <a:lnTo>
                    <a:pt x="992606" y="1256804"/>
                  </a:lnTo>
                  <a:lnTo>
                    <a:pt x="992759" y="1256525"/>
                  </a:lnTo>
                  <a:close/>
                </a:path>
                <a:path w="1068070" h="1351915">
                  <a:moveTo>
                    <a:pt x="993597" y="1256093"/>
                  </a:moveTo>
                  <a:lnTo>
                    <a:pt x="992987" y="1256042"/>
                  </a:lnTo>
                  <a:lnTo>
                    <a:pt x="992759" y="1256525"/>
                  </a:lnTo>
                  <a:lnTo>
                    <a:pt x="993597" y="1256093"/>
                  </a:lnTo>
                  <a:close/>
                </a:path>
                <a:path w="1068070" h="1351915">
                  <a:moveTo>
                    <a:pt x="1056297" y="1345806"/>
                  </a:moveTo>
                  <a:lnTo>
                    <a:pt x="1055725" y="1346174"/>
                  </a:lnTo>
                  <a:lnTo>
                    <a:pt x="1055674" y="1346009"/>
                  </a:lnTo>
                  <a:lnTo>
                    <a:pt x="1055547" y="1346288"/>
                  </a:lnTo>
                  <a:lnTo>
                    <a:pt x="1055712" y="1346187"/>
                  </a:lnTo>
                  <a:lnTo>
                    <a:pt x="1055712" y="1346339"/>
                  </a:lnTo>
                  <a:lnTo>
                    <a:pt x="1056297" y="1345806"/>
                  </a:lnTo>
                  <a:close/>
                </a:path>
                <a:path w="1068070" h="1351915">
                  <a:moveTo>
                    <a:pt x="1067676" y="1351165"/>
                  </a:moveTo>
                  <a:lnTo>
                    <a:pt x="1067015" y="1351724"/>
                  </a:lnTo>
                  <a:lnTo>
                    <a:pt x="1067269" y="1351597"/>
                  </a:lnTo>
                  <a:lnTo>
                    <a:pt x="1067676" y="1351165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4" name="object 524"/>
            <p:cNvSpPr/>
            <p:nvPr/>
          </p:nvSpPr>
          <p:spPr>
            <a:xfrm>
              <a:off x="11723459" y="9274422"/>
              <a:ext cx="1065530" cy="899160"/>
            </a:xfrm>
            <a:custGeom>
              <a:avLst/>
              <a:gdLst/>
              <a:ahLst/>
              <a:cxnLst/>
              <a:rect l="l" t="t" r="r" b="b"/>
              <a:pathLst>
                <a:path w="1065529" h="899159">
                  <a:moveTo>
                    <a:pt x="495" y="273227"/>
                  </a:moveTo>
                  <a:lnTo>
                    <a:pt x="228" y="273253"/>
                  </a:lnTo>
                  <a:lnTo>
                    <a:pt x="0" y="273380"/>
                  </a:lnTo>
                  <a:lnTo>
                    <a:pt x="495" y="273227"/>
                  </a:lnTo>
                  <a:close/>
                </a:path>
                <a:path w="1065529" h="899159">
                  <a:moveTo>
                    <a:pt x="2590" y="261518"/>
                  </a:moveTo>
                  <a:lnTo>
                    <a:pt x="2336" y="261404"/>
                  </a:lnTo>
                  <a:lnTo>
                    <a:pt x="2514" y="261480"/>
                  </a:lnTo>
                  <a:close/>
                </a:path>
                <a:path w="1065529" h="899159">
                  <a:moveTo>
                    <a:pt x="8001" y="192671"/>
                  </a:moveTo>
                  <a:lnTo>
                    <a:pt x="7581" y="192976"/>
                  </a:lnTo>
                  <a:lnTo>
                    <a:pt x="7861" y="192951"/>
                  </a:lnTo>
                  <a:lnTo>
                    <a:pt x="8001" y="192671"/>
                  </a:lnTo>
                  <a:close/>
                </a:path>
                <a:path w="1065529" h="899159">
                  <a:moveTo>
                    <a:pt x="8178" y="192671"/>
                  </a:moveTo>
                  <a:lnTo>
                    <a:pt x="8026" y="192671"/>
                  </a:lnTo>
                  <a:lnTo>
                    <a:pt x="7861" y="192951"/>
                  </a:lnTo>
                  <a:lnTo>
                    <a:pt x="8178" y="192671"/>
                  </a:lnTo>
                  <a:close/>
                </a:path>
                <a:path w="1065529" h="899159">
                  <a:moveTo>
                    <a:pt x="9448" y="191503"/>
                  </a:moveTo>
                  <a:lnTo>
                    <a:pt x="8191" y="192659"/>
                  </a:lnTo>
                  <a:lnTo>
                    <a:pt x="8483" y="192697"/>
                  </a:lnTo>
                  <a:lnTo>
                    <a:pt x="8686" y="192951"/>
                  </a:lnTo>
                  <a:lnTo>
                    <a:pt x="9448" y="191503"/>
                  </a:lnTo>
                  <a:close/>
                </a:path>
                <a:path w="1065529" h="899159">
                  <a:moveTo>
                    <a:pt x="23977" y="0"/>
                  </a:moveTo>
                  <a:lnTo>
                    <a:pt x="23380" y="571"/>
                  </a:lnTo>
                  <a:lnTo>
                    <a:pt x="22999" y="711"/>
                  </a:lnTo>
                  <a:lnTo>
                    <a:pt x="23126" y="825"/>
                  </a:lnTo>
                  <a:lnTo>
                    <a:pt x="23418" y="558"/>
                  </a:lnTo>
                  <a:lnTo>
                    <a:pt x="23977" y="0"/>
                  </a:lnTo>
                  <a:close/>
                </a:path>
                <a:path w="1065529" h="899159">
                  <a:moveTo>
                    <a:pt x="46355" y="319087"/>
                  </a:moveTo>
                  <a:lnTo>
                    <a:pt x="46101" y="319214"/>
                  </a:lnTo>
                  <a:lnTo>
                    <a:pt x="46291" y="319430"/>
                  </a:lnTo>
                  <a:lnTo>
                    <a:pt x="46355" y="319087"/>
                  </a:lnTo>
                  <a:close/>
                </a:path>
                <a:path w="1065529" h="899159">
                  <a:moveTo>
                    <a:pt x="46609" y="299580"/>
                  </a:moveTo>
                  <a:lnTo>
                    <a:pt x="46558" y="299326"/>
                  </a:lnTo>
                  <a:lnTo>
                    <a:pt x="46456" y="299605"/>
                  </a:lnTo>
                  <a:lnTo>
                    <a:pt x="46609" y="299580"/>
                  </a:lnTo>
                  <a:close/>
                </a:path>
                <a:path w="1065529" h="899159">
                  <a:moveTo>
                    <a:pt x="47942" y="325526"/>
                  </a:moveTo>
                  <a:lnTo>
                    <a:pt x="47129" y="326351"/>
                  </a:lnTo>
                  <a:lnTo>
                    <a:pt x="47383" y="326148"/>
                  </a:lnTo>
                  <a:lnTo>
                    <a:pt x="47942" y="325526"/>
                  </a:lnTo>
                  <a:close/>
                </a:path>
                <a:path w="1065529" h="899159">
                  <a:moveTo>
                    <a:pt x="48704" y="285115"/>
                  </a:moveTo>
                  <a:lnTo>
                    <a:pt x="48209" y="285305"/>
                  </a:lnTo>
                  <a:lnTo>
                    <a:pt x="48107" y="285546"/>
                  </a:lnTo>
                  <a:lnTo>
                    <a:pt x="48653" y="285229"/>
                  </a:lnTo>
                  <a:close/>
                </a:path>
                <a:path w="1065529" h="899159">
                  <a:moveTo>
                    <a:pt x="52870" y="342417"/>
                  </a:moveTo>
                  <a:lnTo>
                    <a:pt x="52616" y="342430"/>
                  </a:lnTo>
                  <a:lnTo>
                    <a:pt x="52539" y="342646"/>
                  </a:lnTo>
                  <a:lnTo>
                    <a:pt x="52832" y="342455"/>
                  </a:lnTo>
                  <a:close/>
                </a:path>
                <a:path w="1065529" h="899159">
                  <a:moveTo>
                    <a:pt x="52895" y="279260"/>
                  </a:moveTo>
                  <a:lnTo>
                    <a:pt x="52705" y="279336"/>
                  </a:lnTo>
                  <a:lnTo>
                    <a:pt x="52641" y="279679"/>
                  </a:lnTo>
                  <a:lnTo>
                    <a:pt x="52539" y="279831"/>
                  </a:lnTo>
                  <a:lnTo>
                    <a:pt x="52463" y="279958"/>
                  </a:lnTo>
                  <a:lnTo>
                    <a:pt x="52362" y="280136"/>
                  </a:lnTo>
                  <a:lnTo>
                    <a:pt x="52679" y="279895"/>
                  </a:lnTo>
                  <a:lnTo>
                    <a:pt x="52654" y="279666"/>
                  </a:lnTo>
                  <a:lnTo>
                    <a:pt x="52806" y="279438"/>
                  </a:lnTo>
                  <a:lnTo>
                    <a:pt x="52895" y="279260"/>
                  </a:lnTo>
                  <a:close/>
                </a:path>
                <a:path w="1065529" h="899159">
                  <a:moveTo>
                    <a:pt x="60833" y="19050"/>
                  </a:moveTo>
                  <a:lnTo>
                    <a:pt x="60655" y="19062"/>
                  </a:lnTo>
                  <a:lnTo>
                    <a:pt x="60388" y="19316"/>
                  </a:lnTo>
                  <a:lnTo>
                    <a:pt x="60198" y="19469"/>
                  </a:lnTo>
                  <a:lnTo>
                    <a:pt x="60833" y="19050"/>
                  </a:lnTo>
                  <a:close/>
                </a:path>
                <a:path w="1065529" h="899159">
                  <a:moveTo>
                    <a:pt x="61302" y="18745"/>
                  </a:moveTo>
                  <a:lnTo>
                    <a:pt x="60833" y="19050"/>
                  </a:lnTo>
                  <a:lnTo>
                    <a:pt x="61023" y="19062"/>
                  </a:lnTo>
                  <a:lnTo>
                    <a:pt x="61302" y="18745"/>
                  </a:lnTo>
                  <a:close/>
                </a:path>
                <a:path w="1065529" h="899159">
                  <a:moveTo>
                    <a:pt x="62407" y="331762"/>
                  </a:moveTo>
                  <a:lnTo>
                    <a:pt x="62268" y="332041"/>
                  </a:lnTo>
                  <a:lnTo>
                    <a:pt x="62382" y="331863"/>
                  </a:lnTo>
                  <a:close/>
                </a:path>
                <a:path w="1065529" h="899159">
                  <a:moveTo>
                    <a:pt x="62852" y="331698"/>
                  </a:moveTo>
                  <a:lnTo>
                    <a:pt x="62331" y="332016"/>
                  </a:lnTo>
                  <a:lnTo>
                    <a:pt x="62268" y="332206"/>
                  </a:lnTo>
                  <a:lnTo>
                    <a:pt x="62852" y="331749"/>
                  </a:lnTo>
                  <a:close/>
                </a:path>
                <a:path w="1065529" h="899159">
                  <a:moveTo>
                    <a:pt x="97929" y="136156"/>
                  </a:moveTo>
                  <a:lnTo>
                    <a:pt x="97777" y="136563"/>
                  </a:lnTo>
                  <a:lnTo>
                    <a:pt x="97929" y="136156"/>
                  </a:lnTo>
                  <a:close/>
                </a:path>
                <a:path w="1065529" h="899159">
                  <a:moveTo>
                    <a:pt x="130505" y="266725"/>
                  </a:moveTo>
                  <a:lnTo>
                    <a:pt x="130390" y="266877"/>
                  </a:lnTo>
                  <a:lnTo>
                    <a:pt x="130200" y="267131"/>
                  </a:lnTo>
                  <a:lnTo>
                    <a:pt x="130505" y="266928"/>
                  </a:lnTo>
                  <a:lnTo>
                    <a:pt x="130505" y="266725"/>
                  </a:lnTo>
                  <a:close/>
                </a:path>
                <a:path w="1065529" h="899159">
                  <a:moveTo>
                    <a:pt x="131064" y="265963"/>
                  </a:moveTo>
                  <a:lnTo>
                    <a:pt x="130505" y="266458"/>
                  </a:lnTo>
                  <a:lnTo>
                    <a:pt x="130505" y="266725"/>
                  </a:lnTo>
                  <a:lnTo>
                    <a:pt x="130975" y="266153"/>
                  </a:lnTo>
                  <a:lnTo>
                    <a:pt x="131064" y="265963"/>
                  </a:lnTo>
                  <a:close/>
                </a:path>
                <a:path w="1065529" h="899159">
                  <a:moveTo>
                    <a:pt x="138430" y="234911"/>
                  </a:moveTo>
                  <a:lnTo>
                    <a:pt x="138099" y="234988"/>
                  </a:lnTo>
                  <a:lnTo>
                    <a:pt x="137922" y="235407"/>
                  </a:lnTo>
                  <a:lnTo>
                    <a:pt x="138430" y="234911"/>
                  </a:lnTo>
                  <a:close/>
                </a:path>
                <a:path w="1065529" h="899159">
                  <a:moveTo>
                    <a:pt x="143294" y="248881"/>
                  </a:moveTo>
                  <a:lnTo>
                    <a:pt x="142709" y="249262"/>
                  </a:lnTo>
                  <a:lnTo>
                    <a:pt x="142214" y="249986"/>
                  </a:lnTo>
                  <a:lnTo>
                    <a:pt x="142341" y="249910"/>
                  </a:lnTo>
                  <a:lnTo>
                    <a:pt x="143014" y="249085"/>
                  </a:lnTo>
                  <a:lnTo>
                    <a:pt x="143294" y="248881"/>
                  </a:lnTo>
                  <a:close/>
                </a:path>
                <a:path w="1065529" h="899159">
                  <a:moveTo>
                    <a:pt x="149936" y="184848"/>
                  </a:moveTo>
                  <a:lnTo>
                    <a:pt x="149631" y="185077"/>
                  </a:lnTo>
                  <a:lnTo>
                    <a:pt x="149402" y="185356"/>
                  </a:lnTo>
                  <a:lnTo>
                    <a:pt x="149936" y="184848"/>
                  </a:lnTo>
                  <a:close/>
                </a:path>
                <a:path w="1065529" h="899159">
                  <a:moveTo>
                    <a:pt x="153809" y="198462"/>
                  </a:moveTo>
                  <a:lnTo>
                    <a:pt x="153695" y="198310"/>
                  </a:lnTo>
                  <a:lnTo>
                    <a:pt x="153708" y="198716"/>
                  </a:lnTo>
                  <a:lnTo>
                    <a:pt x="153809" y="198462"/>
                  </a:lnTo>
                  <a:close/>
                </a:path>
                <a:path w="1065529" h="899159">
                  <a:moveTo>
                    <a:pt x="163398" y="174231"/>
                  </a:moveTo>
                  <a:lnTo>
                    <a:pt x="162839" y="174752"/>
                  </a:lnTo>
                  <a:lnTo>
                    <a:pt x="163398" y="174231"/>
                  </a:lnTo>
                  <a:close/>
                </a:path>
                <a:path w="1065529" h="899159">
                  <a:moveTo>
                    <a:pt x="164020" y="173291"/>
                  </a:moveTo>
                  <a:lnTo>
                    <a:pt x="163715" y="173380"/>
                  </a:lnTo>
                  <a:lnTo>
                    <a:pt x="163220" y="174091"/>
                  </a:lnTo>
                  <a:lnTo>
                    <a:pt x="162864" y="174129"/>
                  </a:lnTo>
                  <a:lnTo>
                    <a:pt x="162928" y="174307"/>
                  </a:lnTo>
                  <a:lnTo>
                    <a:pt x="163207" y="174129"/>
                  </a:lnTo>
                  <a:lnTo>
                    <a:pt x="163372" y="174066"/>
                  </a:lnTo>
                  <a:lnTo>
                    <a:pt x="163487" y="173926"/>
                  </a:lnTo>
                  <a:lnTo>
                    <a:pt x="164020" y="173291"/>
                  </a:lnTo>
                  <a:close/>
                </a:path>
                <a:path w="1065529" h="899159">
                  <a:moveTo>
                    <a:pt x="172224" y="223761"/>
                  </a:moveTo>
                  <a:lnTo>
                    <a:pt x="171894" y="223989"/>
                  </a:lnTo>
                  <a:lnTo>
                    <a:pt x="172161" y="224116"/>
                  </a:lnTo>
                  <a:lnTo>
                    <a:pt x="172224" y="223761"/>
                  </a:lnTo>
                  <a:close/>
                </a:path>
                <a:path w="1065529" h="899159">
                  <a:moveTo>
                    <a:pt x="173621" y="187286"/>
                  </a:moveTo>
                  <a:lnTo>
                    <a:pt x="173456" y="187325"/>
                  </a:lnTo>
                  <a:lnTo>
                    <a:pt x="173342" y="187477"/>
                  </a:lnTo>
                  <a:lnTo>
                    <a:pt x="173621" y="187286"/>
                  </a:lnTo>
                  <a:close/>
                </a:path>
                <a:path w="1065529" h="899159">
                  <a:moveTo>
                    <a:pt x="173926" y="186664"/>
                  </a:moveTo>
                  <a:lnTo>
                    <a:pt x="173456" y="187134"/>
                  </a:lnTo>
                  <a:lnTo>
                    <a:pt x="173888" y="186778"/>
                  </a:lnTo>
                  <a:close/>
                </a:path>
                <a:path w="1065529" h="899159">
                  <a:moveTo>
                    <a:pt x="181241" y="179857"/>
                  </a:moveTo>
                  <a:lnTo>
                    <a:pt x="181178" y="179628"/>
                  </a:lnTo>
                  <a:lnTo>
                    <a:pt x="180606" y="180340"/>
                  </a:lnTo>
                  <a:lnTo>
                    <a:pt x="181241" y="179857"/>
                  </a:lnTo>
                  <a:close/>
                </a:path>
                <a:path w="1065529" h="899159">
                  <a:moveTo>
                    <a:pt x="196761" y="156298"/>
                  </a:moveTo>
                  <a:lnTo>
                    <a:pt x="196430" y="156324"/>
                  </a:lnTo>
                  <a:lnTo>
                    <a:pt x="196456" y="156514"/>
                  </a:lnTo>
                  <a:lnTo>
                    <a:pt x="196761" y="156298"/>
                  </a:lnTo>
                  <a:close/>
                </a:path>
                <a:path w="1065529" h="899159">
                  <a:moveTo>
                    <a:pt x="196786" y="156273"/>
                  </a:moveTo>
                  <a:close/>
                </a:path>
                <a:path w="1065529" h="899159">
                  <a:moveTo>
                    <a:pt x="197358" y="155511"/>
                  </a:moveTo>
                  <a:lnTo>
                    <a:pt x="196786" y="156273"/>
                  </a:lnTo>
                  <a:lnTo>
                    <a:pt x="197053" y="156083"/>
                  </a:lnTo>
                  <a:lnTo>
                    <a:pt x="197358" y="155511"/>
                  </a:lnTo>
                  <a:close/>
                </a:path>
                <a:path w="1065529" h="899159">
                  <a:moveTo>
                    <a:pt x="200367" y="353682"/>
                  </a:moveTo>
                  <a:lnTo>
                    <a:pt x="199986" y="353923"/>
                  </a:lnTo>
                  <a:lnTo>
                    <a:pt x="199834" y="354152"/>
                  </a:lnTo>
                  <a:lnTo>
                    <a:pt x="200367" y="353682"/>
                  </a:lnTo>
                  <a:close/>
                </a:path>
                <a:path w="1065529" h="899159">
                  <a:moveTo>
                    <a:pt x="203796" y="137642"/>
                  </a:moveTo>
                  <a:lnTo>
                    <a:pt x="203301" y="138049"/>
                  </a:lnTo>
                  <a:lnTo>
                    <a:pt x="203606" y="137972"/>
                  </a:lnTo>
                  <a:lnTo>
                    <a:pt x="203796" y="137642"/>
                  </a:lnTo>
                  <a:close/>
                </a:path>
                <a:path w="1065529" h="899159">
                  <a:moveTo>
                    <a:pt x="204343" y="137274"/>
                  </a:moveTo>
                  <a:lnTo>
                    <a:pt x="203809" y="137629"/>
                  </a:lnTo>
                  <a:lnTo>
                    <a:pt x="203619" y="137972"/>
                  </a:lnTo>
                  <a:lnTo>
                    <a:pt x="204343" y="137274"/>
                  </a:lnTo>
                  <a:close/>
                </a:path>
                <a:path w="1065529" h="899159">
                  <a:moveTo>
                    <a:pt x="319278" y="245986"/>
                  </a:moveTo>
                  <a:lnTo>
                    <a:pt x="319049" y="245821"/>
                  </a:lnTo>
                  <a:lnTo>
                    <a:pt x="318960" y="246176"/>
                  </a:lnTo>
                  <a:lnTo>
                    <a:pt x="318744" y="246659"/>
                  </a:lnTo>
                  <a:lnTo>
                    <a:pt x="319278" y="245986"/>
                  </a:lnTo>
                  <a:close/>
                </a:path>
                <a:path w="1065529" h="899159">
                  <a:moveTo>
                    <a:pt x="447776" y="260565"/>
                  </a:moveTo>
                  <a:lnTo>
                    <a:pt x="447649" y="260311"/>
                  </a:lnTo>
                  <a:lnTo>
                    <a:pt x="447586" y="260515"/>
                  </a:lnTo>
                  <a:lnTo>
                    <a:pt x="447776" y="260565"/>
                  </a:lnTo>
                  <a:close/>
                </a:path>
                <a:path w="1065529" h="899159">
                  <a:moveTo>
                    <a:pt x="941184" y="859942"/>
                  </a:moveTo>
                  <a:lnTo>
                    <a:pt x="940460" y="860564"/>
                  </a:lnTo>
                  <a:lnTo>
                    <a:pt x="940600" y="860539"/>
                  </a:lnTo>
                  <a:lnTo>
                    <a:pt x="941184" y="859942"/>
                  </a:lnTo>
                  <a:close/>
                </a:path>
                <a:path w="1065529" h="899159">
                  <a:moveTo>
                    <a:pt x="973645" y="127520"/>
                  </a:moveTo>
                  <a:lnTo>
                    <a:pt x="973620" y="127228"/>
                  </a:lnTo>
                  <a:lnTo>
                    <a:pt x="973416" y="127469"/>
                  </a:lnTo>
                  <a:lnTo>
                    <a:pt x="973645" y="127520"/>
                  </a:lnTo>
                  <a:close/>
                </a:path>
                <a:path w="1065529" h="899159">
                  <a:moveTo>
                    <a:pt x="978039" y="169760"/>
                  </a:moveTo>
                  <a:lnTo>
                    <a:pt x="977417" y="169862"/>
                  </a:lnTo>
                  <a:lnTo>
                    <a:pt x="976998" y="169951"/>
                  </a:lnTo>
                  <a:lnTo>
                    <a:pt x="978039" y="169760"/>
                  </a:lnTo>
                  <a:close/>
                </a:path>
                <a:path w="1065529" h="899159">
                  <a:moveTo>
                    <a:pt x="988847" y="898296"/>
                  </a:moveTo>
                  <a:lnTo>
                    <a:pt x="988669" y="898613"/>
                  </a:lnTo>
                  <a:lnTo>
                    <a:pt x="988847" y="898296"/>
                  </a:lnTo>
                  <a:close/>
                </a:path>
                <a:path w="1065529" h="899159">
                  <a:moveTo>
                    <a:pt x="988847" y="898283"/>
                  </a:moveTo>
                  <a:close/>
                </a:path>
                <a:path w="1065529" h="899159">
                  <a:moveTo>
                    <a:pt x="988936" y="898042"/>
                  </a:moveTo>
                  <a:lnTo>
                    <a:pt x="988314" y="898563"/>
                  </a:lnTo>
                  <a:lnTo>
                    <a:pt x="988809" y="898309"/>
                  </a:lnTo>
                  <a:lnTo>
                    <a:pt x="988936" y="898042"/>
                  </a:lnTo>
                  <a:close/>
                </a:path>
                <a:path w="1065529" h="899159">
                  <a:moveTo>
                    <a:pt x="991362" y="106172"/>
                  </a:moveTo>
                  <a:lnTo>
                    <a:pt x="990219" y="106489"/>
                  </a:lnTo>
                  <a:lnTo>
                    <a:pt x="990625" y="106413"/>
                  </a:lnTo>
                  <a:lnTo>
                    <a:pt x="991362" y="106172"/>
                  </a:lnTo>
                  <a:close/>
                </a:path>
                <a:path w="1065529" h="899159">
                  <a:moveTo>
                    <a:pt x="1006195" y="239864"/>
                  </a:moveTo>
                  <a:lnTo>
                    <a:pt x="1003249" y="239737"/>
                  </a:lnTo>
                  <a:lnTo>
                    <a:pt x="1003109" y="239814"/>
                  </a:lnTo>
                  <a:lnTo>
                    <a:pt x="1002944" y="239903"/>
                  </a:lnTo>
                  <a:lnTo>
                    <a:pt x="1005916" y="240004"/>
                  </a:lnTo>
                  <a:lnTo>
                    <a:pt x="1006195" y="239864"/>
                  </a:lnTo>
                  <a:close/>
                </a:path>
                <a:path w="1065529" h="899159">
                  <a:moveTo>
                    <a:pt x="1016406" y="336042"/>
                  </a:moveTo>
                  <a:lnTo>
                    <a:pt x="1016304" y="335826"/>
                  </a:lnTo>
                  <a:lnTo>
                    <a:pt x="1016190" y="336156"/>
                  </a:lnTo>
                  <a:lnTo>
                    <a:pt x="1016292" y="335927"/>
                  </a:lnTo>
                  <a:close/>
                </a:path>
                <a:path w="1065529" h="899159">
                  <a:moveTo>
                    <a:pt x="1016635" y="191884"/>
                  </a:moveTo>
                  <a:lnTo>
                    <a:pt x="1016266" y="191858"/>
                  </a:lnTo>
                  <a:lnTo>
                    <a:pt x="1015873" y="192176"/>
                  </a:lnTo>
                  <a:lnTo>
                    <a:pt x="1016635" y="191884"/>
                  </a:lnTo>
                  <a:close/>
                </a:path>
                <a:path w="1065529" h="899159">
                  <a:moveTo>
                    <a:pt x="1019810" y="137261"/>
                  </a:moveTo>
                  <a:lnTo>
                    <a:pt x="1018832" y="137464"/>
                  </a:lnTo>
                  <a:lnTo>
                    <a:pt x="1017612" y="137655"/>
                  </a:lnTo>
                  <a:lnTo>
                    <a:pt x="1019187" y="137820"/>
                  </a:lnTo>
                  <a:lnTo>
                    <a:pt x="1019810" y="137261"/>
                  </a:lnTo>
                  <a:close/>
                </a:path>
                <a:path w="1065529" h="899159">
                  <a:moveTo>
                    <a:pt x="1020356" y="137134"/>
                  </a:moveTo>
                  <a:lnTo>
                    <a:pt x="1019962" y="137121"/>
                  </a:lnTo>
                  <a:lnTo>
                    <a:pt x="1019810" y="137261"/>
                  </a:lnTo>
                  <a:lnTo>
                    <a:pt x="1020000" y="137223"/>
                  </a:lnTo>
                  <a:lnTo>
                    <a:pt x="1020203" y="137172"/>
                  </a:lnTo>
                  <a:lnTo>
                    <a:pt x="1020356" y="137134"/>
                  </a:lnTo>
                  <a:close/>
                </a:path>
                <a:path w="1065529" h="899159">
                  <a:moveTo>
                    <a:pt x="1022108" y="823125"/>
                  </a:moveTo>
                  <a:lnTo>
                    <a:pt x="1021473" y="823531"/>
                  </a:lnTo>
                  <a:lnTo>
                    <a:pt x="1021372" y="823696"/>
                  </a:lnTo>
                  <a:lnTo>
                    <a:pt x="1021803" y="823569"/>
                  </a:lnTo>
                  <a:lnTo>
                    <a:pt x="1021740" y="823696"/>
                  </a:lnTo>
                  <a:lnTo>
                    <a:pt x="1021842" y="823544"/>
                  </a:lnTo>
                  <a:lnTo>
                    <a:pt x="1022108" y="823125"/>
                  </a:lnTo>
                  <a:close/>
                </a:path>
                <a:path w="1065529" h="899159">
                  <a:moveTo>
                    <a:pt x="1023632" y="868667"/>
                  </a:moveTo>
                  <a:lnTo>
                    <a:pt x="1023302" y="868895"/>
                  </a:lnTo>
                  <a:lnTo>
                    <a:pt x="1022997" y="869365"/>
                  </a:lnTo>
                  <a:lnTo>
                    <a:pt x="1023632" y="868667"/>
                  </a:lnTo>
                  <a:close/>
                </a:path>
                <a:path w="1065529" h="899159">
                  <a:moveTo>
                    <a:pt x="1024204" y="239890"/>
                  </a:moveTo>
                  <a:lnTo>
                    <a:pt x="1023416" y="240118"/>
                  </a:lnTo>
                  <a:lnTo>
                    <a:pt x="1023950" y="240042"/>
                  </a:lnTo>
                  <a:lnTo>
                    <a:pt x="1024204" y="239890"/>
                  </a:lnTo>
                  <a:close/>
                </a:path>
                <a:path w="1065529" h="899159">
                  <a:moveTo>
                    <a:pt x="1024928" y="185051"/>
                  </a:moveTo>
                  <a:lnTo>
                    <a:pt x="1024775" y="184924"/>
                  </a:lnTo>
                  <a:lnTo>
                    <a:pt x="1024775" y="185178"/>
                  </a:lnTo>
                  <a:lnTo>
                    <a:pt x="1024915" y="185064"/>
                  </a:lnTo>
                  <a:close/>
                </a:path>
                <a:path w="1065529" h="899159">
                  <a:moveTo>
                    <a:pt x="1025118" y="239407"/>
                  </a:moveTo>
                  <a:lnTo>
                    <a:pt x="1024420" y="239788"/>
                  </a:lnTo>
                  <a:lnTo>
                    <a:pt x="1024864" y="240157"/>
                  </a:lnTo>
                  <a:lnTo>
                    <a:pt x="1025118" y="239407"/>
                  </a:lnTo>
                  <a:close/>
                </a:path>
                <a:path w="1065529" h="899159">
                  <a:moveTo>
                    <a:pt x="1025601" y="247243"/>
                  </a:moveTo>
                  <a:lnTo>
                    <a:pt x="1025220" y="247192"/>
                  </a:lnTo>
                  <a:lnTo>
                    <a:pt x="1025004" y="247307"/>
                  </a:lnTo>
                  <a:lnTo>
                    <a:pt x="1025601" y="247243"/>
                  </a:lnTo>
                  <a:close/>
                </a:path>
                <a:path w="1065529" h="899159">
                  <a:moveTo>
                    <a:pt x="1034097" y="827163"/>
                  </a:moveTo>
                  <a:lnTo>
                    <a:pt x="1033576" y="827697"/>
                  </a:lnTo>
                  <a:lnTo>
                    <a:pt x="1034097" y="827163"/>
                  </a:lnTo>
                  <a:close/>
                </a:path>
                <a:path w="1065529" h="899159">
                  <a:moveTo>
                    <a:pt x="1034719" y="826135"/>
                  </a:moveTo>
                  <a:lnTo>
                    <a:pt x="1034415" y="826223"/>
                  </a:lnTo>
                  <a:lnTo>
                    <a:pt x="1033907" y="827024"/>
                  </a:lnTo>
                  <a:lnTo>
                    <a:pt x="1034034" y="827062"/>
                  </a:lnTo>
                  <a:lnTo>
                    <a:pt x="1034719" y="826135"/>
                  </a:lnTo>
                  <a:close/>
                </a:path>
                <a:path w="1065529" h="899159">
                  <a:moveTo>
                    <a:pt x="1065288" y="794156"/>
                  </a:moveTo>
                  <a:lnTo>
                    <a:pt x="1064742" y="794613"/>
                  </a:lnTo>
                  <a:lnTo>
                    <a:pt x="1064488" y="794956"/>
                  </a:lnTo>
                  <a:lnTo>
                    <a:pt x="1065288" y="794156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5" name="object 525"/>
            <p:cNvSpPr/>
            <p:nvPr/>
          </p:nvSpPr>
          <p:spPr>
            <a:xfrm>
              <a:off x="11767642" y="9116751"/>
              <a:ext cx="1024890" cy="539750"/>
            </a:xfrm>
            <a:custGeom>
              <a:avLst/>
              <a:gdLst/>
              <a:ahLst/>
              <a:cxnLst/>
              <a:rect l="l" t="t" r="r" b="b"/>
              <a:pathLst>
                <a:path w="1024890" h="539750">
                  <a:moveTo>
                    <a:pt x="571" y="108737"/>
                  </a:moveTo>
                  <a:lnTo>
                    <a:pt x="215" y="108800"/>
                  </a:lnTo>
                  <a:lnTo>
                    <a:pt x="0" y="109283"/>
                  </a:lnTo>
                  <a:lnTo>
                    <a:pt x="571" y="108737"/>
                  </a:lnTo>
                  <a:close/>
                </a:path>
                <a:path w="1024890" h="539750">
                  <a:moveTo>
                    <a:pt x="1003" y="78828"/>
                  </a:moveTo>
                  <a:lnTo>
                    <a:pt x="825" y="78879"/>
                  </a:lnTo>
                  <a:lnTo>
                    <a:pt x="469" y="79209"/>
                  </a:lnTo>
                  <a:lnTo>
                    <a:pt x="279" y="79400"/>
                  </a:lnTo>
                  <a:lnTo>
                    <a:pt x="1003" y="78828"/>
                  </a:lnTo>
                  <a:close/>
                </a:path>
                <a:path w="1024890" h="539750">
                  <a:moveTo>
                    <a:pt x="1524" y="78409"/>
                  </a:moveTo>
                  <a:lnTo>
                    <a:pt x="1003" y="78828"/>
                  </a:lnTo>
                  <a:lnTo>
                    <a:pt x="1231" y="78765"/>
                  </a:lnTo>
                  <a:lnTo>
                    <a:pt x="1524" y="78435"/>
                  </a:lnTo>
                  <a:close/>
                </a:path>
                <a:path w="1024890" h="539750">
                  <a:moveTo>
                    <a:pt x="24815" y="83566"/>
                  </a:moveTo>
                  <a:lnTo>
                    <a:pt x="24282" y="83820"/>
                  </a:lnTo>
                  <a:lnTo>
                    <a:pt x="24117" y="84010"/>
                  </a:lnTo>
                  <a:lnTo>
                    <a:pt x="24295" y="84175"/>
                  </a:lnTo>
                  <a:lnTo>
                    <a:pt x="24815" y="83566"/>
                  </a:lnTo>
                  <a:close/>
                </a:path>
                <a:path w="1024890" h="539750">
                  <a:moveTo>
                    <a:pt x="34937" y="147828"/>
                  </a:moveTo>
                  <a:lnTo>
                    <a:pt x="34391" y="148386"/>
                  </a:lnTo>
                  <a:lnTo>
                    <a:pt x="34163" y="148386"/>
                  </a:lnTo>
                  <a:lnTo>
                    <a:pt x="34137" y="148653"/>
                  </a:lnTo>
                  <a:lnTo>
                    <a:pt x="34467" y="148386"/>
                  </a:lnTo>
                  <a:lnTo>
                    <a:pt x="34937" y="147828"/>
                  </a:lnTo>
                  <a:close/>
                </a:path>
                <a:path w="1024890" h="539750">
                  <a:moveTo>
                    <a:pt x="58229" y="33997"/>
                  </a:moveTo>
                  <a:lnTo>
                    <a:pt x="58039" y="33858"/>
                  </a:lnTo>
                  <a:lnTo>
                    <a:pt x="57785" y="34340"/>
                  </a:lnTo>
                  <a:lnTo>
                    <a:pt x="58229" y="33997"/>
                  </a:lnTo>
                  <a:close/>
                </a:path>
                <a:path w="1024890" h="539750">
                  <a:moveTo>
                    <a:pt x="58826" y="33439"/>
                  </a:moveTo>
                  <a:lnTo>
                    <a:pt x="58534" y="33769"/>
                  </a:lnTo>
                  <a:lnTo>
                    <a:pt x="58356" y="33896"/>
                  </a:lnTo>
                  <a:lnTo>
                    <a:pt x="58293" y="34023"/>
                  </a:lnTo>
                  <a:lnTo>
                    <a:pt x="58394" y="34239"/>
                  </a:lnTo>
                  <a:lnTo>
                    <a:pt x="58826" y="33743"/>
                  </a:lnTo>
                  <a:lnTo>
                    <a:pt x="58826" y="33439"/>
                  </a:lnTo>
                  <a:close/>
                </a:path>
                <a:path w="1024890" h="539750">
                  <a:moveTo>
                    <a:pt x="58839" y="33413"/>
                  </a:moveTo>
                  <a:close/>
                </a:path>
                <a:path w="1024890" h="539750">
                  <a:moveTo>
                    <a:pt x="58902" y="33324"/>
                  </a:moveTo>
                  <a:close/>
                </a:path>
                <a:path w="1024890" h="539750">
                  <a:moveTo>
                    <a:pt x="78028" y="126530"/>
                  </a:moveTo>
                  <a:lnTo>
                    <a:pt x="77558" y="127076"/>
                  </a:lnTo>
                  <a:lnTo>
                    <a:pt x="77114" y="127304"/>
                  </a:lnTo>
                  <a:lnTo>
                    <a:pt x="77279" y="127419"/>
                  </a:lnTo>
                  <a:lnTo>
                    <a:pt x="77571" y="127088"/>
                  </a:lnTo>
                  <a:lnTo>
                    <a:pt x="78028" y="126530"/>
                  </a:lnTo>
                  <a:close/>
                </a:path>
                <a:path w="1024890" h="539750">
                  <a:moveTo>
                    <a:pt x="90309" y="26530"/>
                  </a:moveTo>
                  <a:lnTo>
                    <a:pt x="89916" y="26606"/>
                  </a:lnTo>
                  <a:lnTo>
                    <a:pt x="90309" y="26530"/>
                  </a:lnTo>
                  <a:close/>
                </a:path>
                <a:path w="1024890" h="539750">
                  <a:moveTo>
                    <a:pt x="95961" y="72250"/>
                  </a:moveTo>
                  <a:lnTo>
                    <a:pt x="95783" y="72186"/>
                  </a:lnTo>
                  <a:lnTo>
                    <a:pt x="95592" y="72250"/>
                  </a:lnTo>
                  <a:lnTo>
                    <a:pt x="95224" y="72694"/>
                  </a:lnTo>
                  <a:lnTo>
                    <a:pt x="95719" y="72250"/>
                  </a:lnTo>
                  <a:lnTo>
                    <a:pt x="95961" y="72250"/>
                  </a:lnTo>
                  <a:close/>
                </a:path>
                <a:path w="1024890" h="539750">
                  <a:moveTo>
                    <a:pt x="100825" y="26314"/>
                  </a:moveTo>
                  <a:lnTo>
                    <a:pt x="100520" y="26568"/>
                  </a:lnTo>
                  <a:lnTo>
                    <a:pt x="99974" y="27139"/>
                  </a:lnTo>
                  <a:lnTo>
                    <a:pt x="100825" y="26314"/>
                  </a:lnTo>
                  <a:close/>
                </a:path>
                <a:path w="1024890" h="539750">
                  <a:moveTo>
                    <a:pt x="113220" y="130873"/>
                  </a:moveTo>
                  <a:lnTo>
                    <a:pt x="112687" y="131330"/>
                  </a:lnTo>
                  <a:lnTo>
                    <a:pt x="112382" y="131686"/>
                  </a:lnTo>
                  <a:lnTo>
                    <a:pt x="112509" y="131559"/>
                  </a:lnTo>
                  <a:lnTo>
                    <a:pt x="113220" y="130873"/>
                  </a:lnTo>
                  <a:close/>
                </a:path>
                <a:path w="1024890" h="539750">
                  <a:moveTo>
                    <a:pt x="136309" y="63"/>
                  </a:moveTo>
                  <a:lnTo>
                    <a:pt x="136004" y="12"/>
                  </a:lnTo>
                  <a:lnTo>
                    <a:pt x="135686" y="254"/>
                  </a:lnTo>
                  <a:lnTo>
                    <a:pt x="135458" y="749"/>
                  </a:lnTo>
                  <a:lnTo>
                    <a:pt x="135890" y="609"/>
                  </a:lnTo>
                  <a:lnTo>
                    <a:pt x="136309" y="63"/>
                  </a:lnTo>
                  <a:close/>
                </a:path>
                <a:path w="1024890" h="539750">
                  <a:moveTo>
                    <a:pt x="143484" y="18694"/>
                  </a:moveTo>
                  <a:lnTo>
                    <a:pt x="143370" y="18567"/>
                  </a:lnTo>
                  <a:lnTo>
                    <a:pt x="143116" y="18694"/>
                  </a:lnTo>
                  <a:lnTo>
                    <a:pt x="142595" y="19265"/>
                  </a:lnTo>
                  <a:lnTo>
                    <a:pt x="142570" y="19583"/>
                  </a:lnTo>
                  <a:lnTo>
                    <a:pt x="142963" y="19265"/>
                  </a:lnTo>
                  <a:lnTo>
                    <a:pt x="143484" y="18694"/>
                  </a:lnTo>
                  <a:close/>
                </a:path>
                <a:path w="1024890" h="539750">
                  <a:moveTo>
                    <a:pt x="143776" y="18364"/>
                  </a:moveTo>
                  <a:lnTo>
                    <a:pt x="143675" y="18503"/>
                  </a:lnTo>
                  <a:lnTo>
                    <a:pt x="143522" y="18643"/>
                  </a:lnTo>
                  <a:lnTo>
                    <a:pt x="143776" y="18364"/>
                  </a:lnTo>
                  <a:close/>
                </a:path>
                <a:path w="1024890" h="539750">
                  <a:moveTo>
                    <a:pt x="145973" y="98247"/>
                  </a:moveTo>
                  <a:lnTo>
                    <a:pt x="145821" y="98526"/>
                  </a:lnTo>
                  <a:lnTo>
                    <a:pt x="145796" y="98653"/>
                  </a:lnTo>
                  <a:lnTo>
                    <a:pt x="145732" y="98933"/>
                  </a:lnTo>
                  <a:lnTo>
                    <a:pt x="145973" y="98247"/>
                  </a:lnTo>
                  <a:close/>
                </a:path>
                <a:path w="1024890" h="539750">
                  <a:moveTo>
                    <a:pt x="149860" y="44983"/>
                  </a:moveTo>
                  <a:lnTo>
                    <a:pt x="149453" y="45097"/>
                  </a:lnTo>
                  <a:lnTo>
                    <a:pt x="149225" y="45402"/>
                  </a:lnTo>
                  <a:lnTo>
                    <a:pt x="149758" y="45097"/>
                  </a:lnTo>
                  <a:close/>
                </a:path>
                <a:path w="1024890" h="539750">
                  <a:moveTo>
                    <a:pt x="154076" y="31978"/>
                  </a:moveTo>
                  <a:lnTo>
                    <a:pt x="153885" y="31762"/>
                  </a:lnTo>
                  <a:lnTo>
                    <a:pt x="153746" y="32207"/>
                  </a:lnTo>
                  <a:lnTo>
                    <a:pt x="154076" y="31978"/>
                  </a:lnTo>
                  <a:close/>
                </a:path>
                <a:path w="1024890" h="539750">
                  <a:moveTo>
                    <a:pt x="160159" y="294944"/>
                  </a:moveTo>
                  <a:lnTo>
                    <a:pt x="159626" y="295300"/>
                  </a:lnTo>
                  <a:lnTo>
                    <a:pt x="159435" y="295643"/>
                  </a:lnTo>
                  <a:lnTo>
                    <a:pt x="160159" y="294944"/>
                  </a:lnTo>
                  <a:close/>
                </a:path>
                <a:path w="1024890" h="539750">
                  <a:moveTo>
                    <a:pt x="160616" y="105054"/>
                  </a:moveTo>
                  <a:lnTo>
                    <a:pt x="160007" y="105702"/>
                  </a:lnTo>
                  <a:lnTo>
                    <a:pt x="160020" y="106006"/>
                  </a:lnTo>
                  <a:lnTo>
                    <a:pt x="160299" y="105435"/>
                  </a:lnTo>
                  <a:lnTo>
                    <a:pt x="160616" y="105054"/>
                  </a:lnTo>
                  <a:close/>
                </a:path>
                <a:path w="1024890" h="539750">
                  <a:moveTo>
                    <a:pt x="172834" y="258762"/>
                  </a:moveTo>
                  <a:close/>
                </a:path>
                <a:path w="1024890" h="539750">
                  <a:moveTo>
                    <a:pt x="173050" y="258749"/>
                  </a:moveTo>
                  <a:lnTo>
                    <a:pt x="172872" y="258749"/>
                  </a:lnTo>
                  <a:lnTo>
                    <a:pt x="173050" y="258749"/>
                  </a:lnTo>
                  <a:close/>
                </a:path>
                <a:path w="1024890" h="539750">
                  <a:moveTo>
                    <a:pt x="174421" y="291744"/>
                  </a:moveTo>
                  <a:lnTo>
                    <a:pt x="174256" y="291807"/>
                  </a:lnTo>
                  <a:lnTo>
                    <a:pt x="174117" y="291858"/>
                  </a:lnTo>
                  <a:lnTo>
                    <a:pt x="173926" y="292074"/>
                  </a:lnTo>
                  <a:lnTo>
                    <a:pt x="173329" y="292798"/>
                  </a:lnTo>
                  <a:lnTo>
                    <a:pt x="173672" y="292709"/>
                  </a:lnTo>
                  <a:lnTo>
                    <a:pt x="174231" y="291896"/>
                  </a:lnTo>
                  <a:lnTo>
                    <a:pt x="174409" y="291782"/>
                  </a:lnTo>
                  <a:close/>
                </a:path>
                <a:path w="1024890" h="539750">
                  <a:moveTo>
                    <a:pt x="174447" y="258305"/>
                  </a:moveTo>
                  <a:lnTo>
                    <a:pt x="173824" y="258076"/>
                  </a:lnTo>
                  <a:lnTo>
                    <a:pt x="173266" y="258470"/>
                  </a:lnTo>
                  <a:lnTo>
                    <a:pt x="174447" y="258305"/>
                  </a:lnTo>
                  <a:close/>
                </a:path>
                <a:path w="1024890" h="539750">
                  <a:moveTo>
                    <a:pt x="174548" y="291249"/>
                  </a:moveTo>
                  <a:lnTo>
                    <a:pt x="174066" y="291693"/>
                  </a:lnTo>
                  <a:lnTo>
                    <a:pt x="174104" y="291833"/>
                  </a:lnTo>
                  <a:lnTo>
                    <a:pt x="174548" y="291249"/>
                  </a:lnTo>
                  <a:close/>
                </a:path>
                <a:path w="1024890" h="539750">
                  <a:moveTo>
                    <a:pt x="174713" y="253149"/>
                  </a:moveTo>
                  <a:lnTo>
                    <a:pt x="173748" y="253555"/>
                  </a:lnTo>
                  <a:lnTo>
                    <a:pt x="174459" y="253403"/>
                  </a:lnTo>
                  <a:lnTo>
                    <a:pt x="174713" y="253149"/>
                  </a:lnTo>
                  <a:close/>
                </a:path>
                <a:path w="1024890" h="539750">
                  <a:moveTo>
                    <a:pt x="175780" y="252717"/>
                  </a:moveTo>
                  <a:lnTo>
                    <a:pt x="175590" y="252615"/>
                  </a:lnTo>
                  <a:lnTo>
                    <a:pt x="174739" y="252920"/>
                  </a:lnTo>
                  <a:lnTo>
                    <a:pt x="174790" y="253072"/>
                  </a:lnTo>
                  <a:lnTo>
                    <a:pt x="174967" y="253034"/>
                  </a:lnTo>
                  <a:lnTo>
                    <a:pt x="175780" y="252717"/>
                  </a:lnTo>
                  <a:close/>
                </a:path>
                <a:path w="1024890" h="539750">
                  <a:moveTo>
                    <a:pt x="176009" y="164896"/>
                  </a:moveTo>
                  <a:lnTo>
                    <a:pt x="175526" y="165214"/>
                  </a:lnTo>
                  <a:lnTo>
                    <a:pt x="175374" y="165404"/>
                  </a:lnTo>
                  <a:lnTo>
                    <a:pt x="176009" y="164896"/>
                  </a:lnTo>
                  <a:close/>
                </a:path>
                <a:path w="1024890" h="539750">
                  <a:moveTo>
                    <a:pt x="176631" y="258038"/>
                  </a:moveTo>
                  <a:lnTo>
                    <a:pt x="175412" y="258279"/>
                  </a:lnTo>
                  <a:lnTo>
                    <a:pt x="174193" y="258508"/>
                  </a:lnTo>
                  <a:lnTo>
                    <a:pt x="173062" y="258737"/>
                  </a:lnTo>
                  <a:lnTo>
                    <a:pt x="176352" y="258229"/>
                  </a:lnTo>
                  <a:lnTo>
                    <a:pt x="176593" y="258064"/>
                  </a:lnTo>
                  <a:close/>
                </a:path>
                <a:path w="1024890" h="539750">
                  <a:moveTo>
                    <a:pt x="194843" y="247992"/>
                  </a:moveTo>
                  <a:lnTo>
                    <a:pt x="194424" y="248081"/>
                  </a:lnTo>
                  <a:lnTo>
                    <a:pt x="193624" y="248475"/>
                  </a:lnTo>
                  <a:lnTo>
                    <a:pt x="194843" y="247992"/>
                  </a:lnTo>
                  <a:close/>
                </a:path>
                <a:path w="1024890" h="539750">
                  <a:moveTo>
                    <a:pt x="203161" y="109016"/>
                  </a:moveTo>
                  <a:lnTo>
                    <a:pt x="202780" y="109296"/>
                  </a:lnTo>
                  <a:lnTo>
                    <a:pt x="202577" y="109397"/>
                  </a:lnTo>
                  <a:lnTo>
                    <a:pt x="202272" y="109918"/>
                  </a:lnTo>
                  <a:lnTo>
                    <a:pt x="202184" y="110197"/>
                  </a:lnTo>
                  <a:lnTo>
                    <a:pt x="202552" y="109918"/>
                  </a:lnTo>
                  <a:lnTo>
                    <a:pt x="202755" y="109804"/>
                  </a:lnTo>
                  <a:lnTo>
                    <a:pt x="203047" y="109296"/>
                  </a:lnTo>
                  <a:lnTo>
                    <a:pt x="203161" y="109016"/>
                  </a:lnTo>
                  <a:close/>
                </a:path>
                <a:path w="1024890" h="539750">
                  <a:moveTo>
                    <a:pt x="205511" y="234099"/>
                  </a:moveTo>
                  <a:lnTo>
                    <a:pt x="203898" y="234137"/>
                  </a:lnTo>
                  <a:lnTo>
                    <a:pt x="202336" y="234175"/>
                  </a:lnTo>
                  <a:lnTo>
                    <a:pt x="202247" y="234302"/>
                  </a:lnTo>
                  <a:lnTo>
                    <a:pt x="203682" y="234289"/>
                  </a:lnTo>
                  <a:lnTo>
                    <a:pt x="205257" y="234276"/>
                  </a:lnTo>
                  <a:lnTo>
                    <a:pt x="205511" y="234099"/>
                  </a:lnTo>
                  <a:close/>
                </a:path>
                <a:path w="1024890" h="539750">
                  <a:moveTo>
                    <a:pt x="208356" y="94716"/>
                  </a:moveTo>
                  <a:lnTo>
                    <a:pt x="207911" y="94818"/>
                  </a:lnTo>
                  <a:lnTo>
                    <a:pt x="207784" y="94843"/>
                  </a:lnTo>
                  <a:lnTo>
                    <a:pt x="207238" y="94957"/>
                  </a:lnTo>
                  <a:lnTo>
                    <a:pt x="207213" y="95389"/>
                  </a:lnTo>
                  <a:lnTo>
                    <a:pt x="207556" y="95186"/>
                  </a:lnTo>
                  <a:lnTo>
                    <a:pt x="207213" y="95694"/>
                  </a:lnTo>
                  <a:lnTo>
                    <a:pt x="207581" y="95491"/>
                  </a:lnTo>
                  <a:lnTo>
                    <a:pt x="207797" y="95046"/>
                  </a:lnTo>
                  <a:lnTo>
                    <a:pt x="208356" y="94716"/>
                  </a:lnTo>
                  <a:close/>
                </a:path>
                <a:path w="1024890" h="539750">
                  <a:moveTo>
                    <a:pt x="224066" y="206527"/>
                  </a:moveTo>
                  <a:lnTo>
                    <a:pt x="223621" y="206959"/>
                  </a:lnTo>
                  <a:lnTo>
                    <a:pt x="223342" y="207276"/>
                  </a:lnTo>
                  <a:lnTo>
                    <a:pt x="224066" y="206527"/>
                  </a:lnTo>
                  <a:close/>
                </a:path>
                <a:path w="1024890" h="539750">
                  <a:moveTo>
                    <a:pt x="243662" y="246405"/>
                  </a:moveTo>
                  <a:lnTo>
                    <a:pt x="243636" y="246151"/>
                  </a:lnTo>
                  <a:lnTo>
                    <a:pt x="242938" y="246735"/>
                  </a:lnTo>
                  <a:lnTo>
                    <a:pt x="242836" y="246888"/>
                  </a:lnTo>
                  <a:lnTo>
                    <a:pt x="243662" y="246405"/>
                  </a:lnTo>
                  <a:close/>
                </a:path>
                <a:path w="1024890" h="539750">
                  <a:moveTo>
                    <a:pt x="244233" y="245592"/>
                  </a:moveTo>
                  <a:lnTo>
                    <a:pt x="243662" y="246405"/>
                  </a:lnTo>
                  <a:lnTo>
                    <a:pt x="244005" y="246189"/>
                  </a:lnTo>
                  <a:lnTo>
                    <a:pt x="244233" y="245592"/>
                  </a:lnTo>
                  <a:close/>
                </a:path>
                <a:path w="1024890" h="539750">
                  <a:moveTo>
                    <a:pt x="270344" y="229235"/>
                  </a:moveTo>
                  <a:lnTo>
                    <a:pt x="270090" y="229158"/>
                  </a:lnTo>
                  <a:lnTo>
                    <a:pt x="269875" y="229501"/>
                  </a:lnTo>
                  <a:lnTo>
                    <a:pt x="270344" y="229235"/>
                  </a:lnTo>
                  <a:close/>
                </a:path>
                <a:path w="1024890" h="539750">
                  <a:moveTo>
                    <a:pt x="275755" y="426821"/>
                  </a:moveTo>
                  <a:lnTo>
                    <a:pt x="274751" y="427189"/>
                  </a:lnTo>
                  <a:lnTo>
                    <a:pt x="274624" y="427240"/>
                  </a:lnTo>
                  <a:lnTo>
                    <a:pt x="275031" y="427164"/>
                  </a:lnTo>
                  <a:lnTo>
                    <a:pt x="275755" y="426821"/>
                  </a:lnTo>
                  <a:close/>
                </a:path>
                <a:path w="1024890" h="539750">
                  <a:moveTo>
                    <a:pt x="278612" y="496252"/>
                  </a:moveTo>
                  <a:lnTo>
                    <a:pt x="277583" y="496747"/>
                  </a:lnTo>
                  <a:lnTo>
                    <a:pt x="278269" y="496443"/>
                  </a:lnTo>
                  <a:lnTo>
                    <a:pt x="278612" y="496252"/>
                  </a:lnTo>
                  <a:close/>
                </a:path>
                <a:path w="1024890" h="539750">
                  <a:moveTo>
                    <a:pt x="290487" y="494868"/>
                  </a:moveTo>
                  <a:lnTo>
                    <a:pt x="289890" y="495122"/>
                  </a:lnTo>
                  <a:lnTo>
                    <a:pt x="290207" y="495084"/>
                  </a:lnTo>
                  <a:lnTo>
                    <a:pt x="290487" y="494868"/>
                  </a:lnTo>
                  <a:close/>
                </a:path>
                <a:path w="1024890" h="539750">
                  <a:moveTo>
                    <a:pt x="299148" y="508520"/>
                  </a:moveTo>
                  <a:lnTo>
                    <a:pt x="298335" y="508800"/>
                  </a:lnTo>
                  <a:lnTo>
                    <a:pt x="298869" y="508736"/>
                  </a:lnTo>
                  <a:lnTo>
                    <a:pt x="299148" y="508520"/>
                  </a:lnTo>
                  <a:close/>
                </a:path>
                <a:path w="1024890" h="539750">
                  <a:moveTo>
                    <a:pt x="301332" y="341503"/>
                  </a:moveTo>
                  <a:lnTo>
                    <a:pt x="301269" y="341312"/>
                  </a:lnTo>
                  <a:lnTo>
                    <a:pt x="301066" y="341401"/>
                  </a:lnTo>
                  <a:lnTo>
                    <a:pt x="301332" y="341503"/>
                  </a:lnTo>
                  <a:close/>
                </a:path>
                <a:path w="1024890" h="539750">
                  <a:moveTo>
                    <a:pt x="323557" y="328790"/>
                  </a:moveTo>
                  <a:lnTo>
                    <a:pt x="323011" y="329488"/>
                  </a:lnTo>
                  <a:lnTo>
                    <a:pt x="323405" y="329069"/>
                  </a:lnTo>
                  <a:lnTo>
                    <a:pt x="323557" y="328790"/>
                  </a:lnTo>
                  <a:close/>
                </a:path>
                <a:path w="1024890" h="539750">
                  <a:moveTo>
                    <a:pt x="326644" y="320090"/>
                  </a:moveTo>
                  <a:lnTo>
                    <a:pt x="326161" y="320560"/>
                  </a:lnTo>
                  <a:lnTo>
                    <a:pt x="326428" y="320459"/>
                  </a:lnTo>
                  <a:lnTo>
                    <a:pt x="326644" y="320090"/>
                  </a:lnTo>
                  <a:close/>
                </a:path>
                <a:path w="1024890" h="539750">
                  <a:moveTo>
                    <a:pt x="327304" y="319786"/>
                  </a:moveTo>
                  <a:lnTo>
                    <a:pt x="326656" y="320090"/>
                  </a:lnTo>
                  <a:lnTo>
                    <a:pt x="326440" y="320446"/>
                  </a:lnTo>
                  <a:lnTo>
                    <a:pt x="327304" y="319786"/>
                  </a:lnTo>
                  <a:close/>
                </a:path>
                <a:path w="1024890" h="539750">
                  <a:moveTo>
                    <a:pt x="329907" y="480847"/>
                  </a:moveTo>
                  <a:lnTo>
                    <a:pt x="329755" y="480783"/>
                  </a:lnTo>
                  <a:lnTo>
                    <a:pt x="329869" y="480949"/>
                  </a:lnTo>
                  <a:close/>
                </a:path>
                <a:path w="1024890" h="539750">
                  <a:moveTo>
                    <a:pt x="337197" y="538835"/>
                  </a:moveTo>
                  <a:lnTo>
                    <a:pt x="336626" y="539140"/>
                  </a:lnTo>
                  <a:lnTo>
                    <a:pt x="337045" y="539089"/>
                  </a:lnTo>
                  <a:lnTo>
                    <a:pt x="337197" y="538835"/>
                  </a:lnTo>
                  <a:close/>
                </a:path>
                <a:path w="1024890" h="539750">
                  <a:moveTo>
                    <a:pt x="344766" y="418312"/>
                  </a:moveTo>
                  <a:lnTo>
                    <a:pt x="344665" y="418160"/>
                  </a:lnTo>
                  <a:lnTo>
                    <a:pt x="344766" y="418312"/>
                  </a:lnTo>
                  <a:close/>
                </a:path>
                <a:path w="1024890" h="539750">
                  <a:moveTo>
                    <a:pt x="359613" y="454596"/>
                  </a:moveTo>
                  <a:lnTo>
                    <a:pt x="358940" y="454888"/>
                  </a:lnTo>
                  <a:lnTo>
                    <a:pt x="359333" y="454825"/>
                  </a:lnTo>
                  <a:lnTo>
                    <a:pt x="359613" y="454596"/>
                  </a:lnTo>
                  <a:close/>
                </a:path>
                <a:path w="1024890" h="539750">
                  <a:moveTo>
                    <a:pt x="369328" y="538302"/>
                  </a:moveTo>
                  <a:lnTo>
                    <a:pt x="368960" y="538530"/>
                  </a:lnTo>
                  <a:lnTo>
                    <a:pt x="369265" y="538645"/>
                  </a:lnTo>
                  <a:lnTo>
                    <a:pt x="369328" y="538302"/>
                  </a:lnTo>
                  <a:close/>
                </a:path>
                <a:path w="1024890" h="539750">
                  <a:moveTo>
                    <a:pt x="432981" y="363639"/>
                  </a:moveTo>
                  <a:lnTo>
                    <a:pt x="432244" y="363816"/>
                  </a:lnTo>
                  <a:lnTo>
                    <a:pt x="432803" y="363753"/>
                  </a:lnTo>
                  <a:lnTo>
                    <a:pt x="432981" y="363639"/>
                  </a:lnTo>
                  <a:close/>
                </a:path>
                <a:path w="1024890" h="539750">
                  <a:moveTo>
                    <a:pt x="998550" y="257746"/>
                  </a:moveTo>
                  <a:lnTo>
                    <a:pt x="998042" y="257683"/>
                  </a:lnTo>
                  <a:lnTo>
                    <a:pt x="997661" y="257848"/>
                  </a:lnTo>
                  <a:lnTo>
                    <a:pt x="998550" y="257746"/>
                  </a:lnTo>
                  <a:close/>
                </a:path>
                <a:path w="1024890" h="539750">
                  <a:moveTo>
                    <a:pt x="1013815" y="244932"/>
                  </a:moveTo>
                  <a:lnTo>
                    <a:pt x="1013764" y="243662"/>
                  </a:lnTo>
                  <a:lnTo>
                    <a:pt x="1012659" y="244208"/>
                  </a:lnTo>
                  <a:lnTo>
                    <a:pt x="1012812" y="244614"/>
                  </a:lnTo>
                  <a:lnTo>
                    <a:pt x="1013815" y="244932"/>
                  </a:lnTo>
                  <a:close/>
                </a:path>
                <a:path w="1024890" h="539750">
                  <a:moveTo>
                    <a:pt x="1013866" y="245046"/>
                  </a:moveTo>
                  <a:lnTo>
                    <a:pt x="1013117" y="245084"/>
                  </a:lnTo>
                  <a:lnTo>
                    <a:pt x="1013828" y="245046"/>
                  </a:lnTo>
                  <a:close/>
                </a:path>
                <a:path w="1024890" h="539750">
                  <a:moveTo>
                    <a:pt x="1013955" y="243497"/>
                  </a:moveTo>
                  <a:lnTo>
                    <a:pt x="1013752" y="243459"/>
                  </a:lnTo>
                  <a:lnTo>
                    <a:pt x="1013764" y="243649"/>
                  </a:lnTo>
                  <a:lnTo>
                    <a:pt x="1013955" y="243497"/>
                  </a:lnTo>
                  <a:close/>
                </a:path>
                <a:path w="1024890" h="539750">
                  <a:moveTo>
                    <a:pt x="1019276" y="387718"/>
                  </a:moveTo>
                  <a:lnTo>
                    <a:pt x="1018654" y="387858"/>
                  </a:lnTo>
                  <a:lnTo>
                    <a:pt x="1018425" y="387934"/>
                  </a:lnTo>
                  <a:lnTo>
                    <a:pt x="1019276" y="387718"/>
                  </a:lnTo>
                  <a:close/>
                </a:path>
                <a:path w="1024890" h="539750">
                  <a:moveTo>
                    <a:pt x="1023950" y="383781"/>
                  </a:moveTo>
                  <a:lnTo>
                    <a:pt x="1023772" y="383781"/>
                  </a:lnTo>
                  <a:lnTo>
                    <a:pt x="1023289" y="383971"/>
                  </a:lnTo>
                  <a:lnTo>
                    <a:pt x="1023861" y="384035"/>
                  </a:lnTo>
                  <a:lnTo>
                    <a:pt x="1023594" y="383997"/>
                  </a:lnTo>
                  <a:lnTo>
                    <a:pt x="1023708" y="383870"/>
                  </a:lnTo>
                  <a:lnTo>
                    <a:pt x="1023950" y="383781"/>
                  </a:lnTo>
                  <a:close/>
                </a:path>
                <a:path w="1024890" h="539750">
                  <a:moveTo>
                    <a:pt x="1024724" y="383781"/>
                  </a:moveTo>
                  <a:lnTo>
                    <a:pt x="1024432" y="383628"/>
                  </a:lnTo>
                  <a:lnTo>
                    <a:pt x="1023975" y="383768"/>
                  </a:lnTo>
                  <a:lnTo>
                    <a:pt x="1024724" y="38378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6" name="object 526"/>
            <p:cNvSpPr/>
            <p:nvPr/>
          </p:nvSpPr>
          <p:spPr>
            <a:xfrm>
              <a:off x="11726507" y="8975312"/>
              <a:ext cx="631190" cy="975360"/>
            </a:xfrm>
            <a:custGeom>
              <a:avLst/>
              <a:gdLst/>
              <a:ahLst/>
              <a:cxnLst/>
              <a:rect l="l" t="t" r="r" b="b"/>
              <a:pathLst>
                <a:path w="631190" h="975359">
                  <a:moveTo>
                    <a:pt x="774" y="507860"/>
                  </a:moveTo>
                  <a:lnTo>
                    <a:pt x="406" y="507822"/>
                  </a:lnTo>
                  <a:lnTo>
                    <a:pt x="0" y="508203"/>
                  </a:lnTo>
                  <a:lnTo>
                    <a:pt x="774" y="507860"/>
                  </a:lnTo>
                  <a:close/>
                </a:path>
                <a:path w="631190" h="975359">
                  <a:moveTo>
                    <a:pt x="43129" y="472490"/>
                  </a:moveTo>
                  <a:lnTo>
                    <a:pt x="42049" y="473036"/>
                  </a:lnTo>
                  <a:lnTo>
                    <a:pt x="42862" y="472706"/>
                  </a:lnTo>
                  <a:lnTo>
                    <a:pt x="43129" y="472490"/>
                  </a:lnTo>
                  <a:close/>
                </a:path>
                <a:path w="631190" h="975359">
                  <a:moveTo>
                    <a:pt x="78155" y="740067"/>
                  </a:moveTo>
                  <a:lnTo>
                    <a:pt x="77927" y="740079"/>
                  </a:lnTo>
                  <a:lnTo>
                    <a:pt x="78016" y="740257"/>
                  </a:lnTo>
                  <a:lnTo>
                    <a:pt x="78155" y="740067"/>
                  </a:lnTo>
                  <a:close/>
                </a:path>
                <a:path w="631190" h="975359">
                  <a:moveTo>
                    <a:pt x="85521" y="744677"/>
                  </a:moveTo>
                  <a:lnTo>
                    <a:pt x="80911" y="747128"/>
                  </a:lnTo>
                  <a:lnTo>
                    <a:pt x="81254" y="747064"/>
                  </a:lnTo>
                  <a:lnTo>
                    <a:pt x="85128" y="744918"/>
                  </a:lnTo>
                  <a:lnTo>
                    <a:pt x="85521" y="744677"/>
                  </a:lnTo>
                  <a:close/>
                </a:path>
                <a:path w="631190" h="975359">
                  <a:moveTo>
                    <a:pt x="85547" y="744664"/>
                  </a:moveTo>
                  <a:lnTo>
                    <a:pt x="85140" y="744931"/>
                  </a:lnTo>
                  <a:lnTo>
                    <a:pt x="85445" y="745007"/>
                  </a:lnTo>
                  <a:lnTo>
                    <a:pt x="85547" y="744664"/>
                  </a:lnTo>
                  <a:close/>
                </a:path>
                <a:path w="631190" h="975359">
                  <a:moveTo>
                    <a:pt x="97142" y="778230"/>
                  </a:moveTo>
                  <a:lnTo>
                    <a:pt x="96799" y="778167"/>
                  </a:lnTo>
                  <a:lnTo>
                    <a:pt x="96748" y="778344"/>
                  </a:lnTo>
                  <a:lnTo>
                    <a:pt x="97142" y="778230"/>
                  </a:lnTo>
                  <a:close/>
                </a:path>
                <a:path w="631190" h="975359">
                  <a:moveTo>
                    <a:pt x="101536" y="753287"/>
                  </a:moveTo>
                  <a:lnTo>
                    <a:pt x="101193" y="752627"/>
                  </a:lnTo>
                  <a:lnTo>
                    <a:pt x="101066" y="752716"/>
                  </a:lnTo>
                  <a:lnTo>
                    <a:pt x="100799" y="753122"/>
                  </a:lnTo>
                  <a:lnTo>
                    <a:pt x="100660" y="753452"/>
                  </a:lnTo>
                  <a:lnTo>
                    <a:pt x="101536" y="753287"/>
                  </a:lnTo>
                  <a:close/>
                </a:path>
                <a:path w="631190" h="975359">
                  <a:moveTo>
                    <a:pt x="101739" y="753287"/>
                  </a:moveTo>
                  <a:lnTo>
                    <a:pt x="101600" y="753325"/>
                  </a:lnTo>
                  <a:lnTo>
                    <a:pt x="101739" y="753287"/>
                  </a:lnTo>
                  <a:close/>
                </a:path>
                <a:path w="631190" h="975359">
                  <a:moveTo>
                    <a:pt x="118224" y="751217"/>
                  </a:moveTo>
                  <a:lnTo>
                    <a:pt x="117970" y="751344"/>
                  </a:lnTo>
                  <a:lnTo>
                    <a:pt x="117805" y="751408"/>
                  </a:lnTo>
                  <a:lnTo>
                    <a:pt x="117182" y="751725"/>
                  </a:lnTo>
                  <a:lnTo>
                    <a:pt x="117856" y="751408"/>
                  </a:lnTo>
                  <a:lnTo>
                    <a:pt x="118198" y="751446"/>
                  </a:lnTo>
                  <a:lnTo>
                    <a:pt x="118211" y="751243"/>
                  </a:lnTo>
                  <a:close/>
                </a:path>
                <a:path w="631190" h="975359">
                  <a:moveTo>
                    <a:pt x="129654" y="729932"/>
                  </a:moveTo>
                  <a:lnTo>
                    <a:pt x="128993" y="729729"/>
                  </a:lnTo>
                  <a:lnTo>
                    <a:pt x="129057" y="730478"/>
                  </a:lnTo>
                  <a:lnTo>
                    <a:pt x="129654" y="729932"/>
                  </a:lnTo>
                  <a:close/>
                </a:path>
                <a:path w="631190" h="975359">
                  <a:moveTo>
                    <a:pt x="130429" y="729729"/>
                  </a:moveTo>
                  <a:lnTo>
                    <a:pt x="129832" y="729780"/>
                  </a:lnTo>
                  <a:lnTo>
                    <a:pt x="129654" y="729932"/>
                  </a:lnTo>
                  <a:lnTo>
                    <a:pt x="129933" y="730046"/>
                  </a:lnTo>
                  <a:lnTo>
                    <a:pt x="130429" y="729729"/>
                  </a:lnTo>
                  <a:close/>
                </a:path>
                <a:path w="631190" h="975359">
                  <a:moveTo>
                    <a:pt x="130708" y="729335"/>
                  </a:moveTo>
                  <a:lnTo>
                    <a:pt x="130048" y="729564"/>
                  </a:lnTo>
                  <a:lnTo>
                    <a:pt x="129832" y="729780"/>
                  </a:lnTo>
                  <a:lnTo>
                    <a:pt x="130708" y="729335"/>
                  </a:lnTo>
                  <a:close/>
                </a:path>
                <a:path w="631190" h="975359">
                  <a:moveTo>
                    <a:pt x="137795" y="766330"/>
                  </a:moveTo>
                  <a:lnTo>
                    <a:pt x="136550" y="766406"/>
                  </a:lnTo>
                  <a:lnTo>
                    <a:pt x="135445" y="766965"/>
                  </a:lnTo>
                  <a:lnTo>
                    <a:pt x="134594" y="767854"/>
                  </a:lnTo>
                  <a:lnTo>
                    <a:pt x="137795" y="766330"/>
                  </a:lnTo>
                  <a:close/>
                </a:path>
                <a:path w="631190" h="975359">
                  <a:moveTo>
                    <a:pt x="148107" y="679361"/>
                  </a:moveTo>
                  <a:lnTo>
                    <a:pt x="147764" y="679348"/>
                  </a:lnTo>
                  <a:lnTo>
                    <a:pt x="144208" y="679894"/>
                  </a:lnTo>
                  <a:lnTo>
                    <a:pt x="143992" y="680085"/>
                  </a:lnTo>
                  <a:lnTo>
                    <a:pt x="147485" y="679564"/>
                  </a:lnTo>
                  <a:lnTo>
                    <a:pt x="148107" y="679361"/>
                  </a:lnTo>
                  <a:close/>
                </a:path>
                <a:path w="631190" h="975359">
                  <a:moveTo>
                    <a:pt x="156946" y="721906"/>
                  </a:moveTo>
                  <a:lnTo>
                    <a:pt x="155575" y="722299"/>
                  </a:lnTo>
                  <a:lnTo>
                    <a:pt x="156946" y="721906"/>
                  </a:lnTo>
                  <a:close/>
                </a:path>
                <a:path w="631190" h="975359">
                  <a:moveTo>
                    <a:pt x="156959" y="721664"/>
                  </a:moveTo>
                  <a:lnTo>
                    <a:pt x="156781" y="721652"/>
                  </a:lnTo>
                  <a:lnTo>
                    <a:pt x="156552" y="721829"/>
                  </a:lnTo>
                  <a:lnTo>
                    <a:pt x="156832" y="721677"/>
                  </a:lnTo>
                  <a:lnTo>
                    <a:pt x="156730" y="721817"/>
                  </a:lnTo>
                  <a:lnTo>
                    <a:pt x="156921" y="721728"/>
                  </a:lnTo>
                  <a:close/>
                </a:path>
                <a:path w="631190" h="975359">
                  <a:moveTo>
                    <a:pt x="157911" y="721296"/>
                  </a:moveTo>
                  <a:lnTo>
                    <a:pt x="156921" y="721741"/>
                  </a:lnTo>
                  <a:lnTo>
                    <a:pt x="156933" y="721880"/>
                  </a:lnTo>
                  <a:lnTo>
                    <a:pt x="157835" y="721512"/>
                  </a:lnTo>
                  <a:lnTo>
                    <a:pt x="157911" y="721296"/>
                  </a:lnTo>
                  <a:close/>
                </a:path>
                <a:path w="631190" h="975359">
                  <a:moveTo>
                    <a:pt x="175272" y="659384"/>
                  </a:moveTo>
                  <a:lnTo>
                    <a:pt x="174269" y="659841"/>
                  </a:lnTo>
                  <a:lnTo>
                    <a:pt x="174574" y="659726"/>
                  </a:lnTo>
                  <a:lnTo>
                    <a:pt x="175272" y="659384"/>
                  </a:lnTo>
                  <a:close/>
                </a:path>
                <a:path w="631190" h="975359">
                  <a:moveTo>
                    <a:pt x="191122" y="126504"/>
                  </a:moveTo>
                  <a:lnTo>
                    <a:pt x="191058" y="126326"/>
                  </a:lnTo>
                  <a:lnTo>
                    <a:pt x="190550" y="126936"/>
                  </a:lnTo>
                  <a:lnTo>
                    <a:pt x="191122" y="126504"/>
                  </a:lnTo>
                  <a:close/>
                </a:path>
                <a:path w="631190" h="975359">
                  <a:moveTo>
                    <a:pt x="210146" y="630770"/>
                  </a:moveTo>
                  <a:lnTo>
                    <a:pt x="209905" y="630847"/>
                  </a:lnTo>
                  <a:lnTo>
                    <a:pt x="209486" y="631151"/>
                  </a:lnTo>
                  <a:lnTo>
                    <a:pt x="210146" y="630770"/>
                  </a:lnTo>
                  <a:close/>
                </a:path>
                <a:path w="631190" h="975359">
                  <a:moveTo>
                    <a:pt x="215582" y="399745"/>
                  </a:moveTo>
                  <a:lnTo>
                    <a:pt x="214960" y="399516"/>
                  </a:lnTo>
                  <a:lnTo>
                    <a:pt x="214401" y="399910"/>
                  </a:lnTo>
                  <a:lnTo>
                    <a:pt x="215582" y="399745"/>
                  </a:lnTo>
                  <a:close/>
                </a:path>
                <a:path w="631190" h="975359">
                  <a:moveTo>
                    <a:pt x="216941" y="751789"/>
                  </a:moveTo>
                  <a:lnTo>
                    <a:pt x="216725" y="751662"/>
                  </a:lnTo>
                  <a:lnTo>
                    <a:pt x="216420" y="751878"/>
                  </a:lnTo>
                  <a:lnTo>
                    <a:pt x="216941" y="751789"/>
                  </a:lnTo>
                  <a:close/>
                </a:path>
                <a:path w="631190" h="975359">
                  <a:moveTo>
                    <a:pt x="221742" y="162013"/>
                  </a:moveTo>
                  <a:lnTo>
                    <a:pt x="221399" y="162026"/>
                  </a:lnTo>
                  <a:lnTo>
                    <a:pt x="221742" y="162013"/>
                  </a:lnTo>
                  <a:close/>
                </a:path>
                <a:path w="631190" h="975359">
                  <a:moveTo>
                    <a:pt x="237705" y="176530"/>
                  </a:moveTo>
                  <a:lnTo>
                    <a:pt x="237578" y="176555"/>
                  </a:lnTo>
                  <a:lnTo>
                    <a:pt x="237451" y="176606"/>
                  </a:lnTo>
                  <a:lnTo>
                    <a:pt x="237426" y="176745"/>
                  </a:lnTo>
                  <a:lnTo>
                    <a:pt x="237705" y="176530"/>
                  </a:lnTo>
                  <a:close/>
                </a:path>
                <a:path w="631190" h="975359">
                  <a:moveTo>
                    <a:pt x="238137" y="176263"/>
                  </a:moveTo>
                  <a:lnTo>
                    <a:pt x="238010" y="176187"/>
                  </a:lnTo>
                  <a:lnTo>
                    <a:pt x="237896" y="176314"/>
                  </a:lnTo>
                  <a:lnTo>
                    <a:pt x="237769" y="176453"/>
                  </a:lnTo>
                  <a:lnTo>
                    <a:pt x="237947" y="176542"/>
                  </a:lnTo>
                  <a:lnTo>
                    <a:pt x="238137" y="176263"/>
                  </a:lnTo>
                  <a:close/>
                </a:path>
                <a:path w="631190" h="975359">
                  <a:moveTo>
                    <a:pt x="238252" y="175907"/>
                  </a:moveTo>
                  <a:lnTo>
                    <a:pt x="237896" y="176136"/>
                  </a:lnTo>
                  <a:lnTo>
                    <a:pt x="238086" y="176098"/>
                  </a:lnTo>
                  <a:lnTo>
                    <a:pt x="238252" y="175907"/>
                  </a:lnTo>
                  <a:close/>
                </a:path>
                <a:path w="631190" h="975359">
                  <a:moveTo>
                    <a:pt x="247015" y="656031"/>
                  </a:moveTo>
                  <a:lnTo>
                    <a:pt x="245960" y="656615"/>
                  </a:lnTo>
                  <a:lnTo>
                    <a:pt x="246341" y="656463"/>
                  </a:lnTo>
                  <a:lnTo>
                    <a:pt x="247015" y="656031"/>
                  </a:lnTo>
                  <a:close/>
                </a:path>
                <a:path w="631190" h="975359">
                  <a:moveTo>
                    <a:pt x="257911" y="37884"/>
                  </a:moveTo>
                  <a:lnTo>
                    <a:pt x="257784" y="37769"/>
                  </a:lnTo>
                  <a:lnTo>
                    <a:pt x="257873" y="37985"/>
                  </a:lnTo>
                  <a:close/>
                </a:path>
                <a:path w="631190" h="975359">
                  <a:moveTo>
                    <a:pt x="261454" y="31292"/>
                  </a:moveTo>
                  <a:lnTo>
                    <a:pt x="261429" y="31051"/>
                  </a:lnTo>
                  <a:lnTo>
                    <a:pt x="260908" y="31699"/>
                  </a:lnTo>
                  <a:lnTo>
                    <a:pt x="261454" y="31292"/>
                  </a:lnTo>
                  <a:close/>
                </a:path>
                <a:path w="631190" h="975359">
                  <a:moveTo>
                    <a:pt x="268376" y="649668"/>
                  </a:moveTo>
                  <a:lnTo>
                    <a:pt x="268033" y="649592"/>
                  </a:lnTo>
                  <a:lnTo>
                    <a:pt x="268198" y="649808"/>
                  </a:lnTo>
                  <a:lnTo>
                    <a:pt x="268351" y="649706"/>
                  </a:lnTo>
                  <a:close/>
                </a:path>
                <a:path w="631190" h="975359">
                  <a:moveTo>
                    <a:pt x="273050" y="194525"/>
                  </a:moveTo>
                  <a:lnTo>
                    <a:pt x="272402" y="194830"/>
                  </a:lnTo>
                  <a:lnTo>
                    <a:pt x="272770" y="194754"/>
                  </a:lnTo>
                  <a:lnTo>
                    <a:pt x="273050" y="194525"/>
                  </a:lnTo>
                  <a:close/>
                </a:path>
                <a:path w="631190" h="975359">
                  <a:moveTo>
                    <a:pt x="273710" y="193700"/>
                  </a:moveTo>
                  <a:lnTo>
                    <a:pt x="273075" y="194500"/>
                  </a:lnTo>
                  <a:lnTo>
                    <a:pt x="273380" y="194284"/>
                  </a:lnTo>
                  <a:lnTo>
                    <a:pt x="273710" y="193700"/>
                  </a:lnTo>
                  <a:close/>
                </a:path>
                <a:path w="631190" h="975359">
                  <a:moveTo>
                    <a:pt x="276009" y="597890"/>
                  </a:moveTo>
                  <a:lnTo>
                    <a:pt x="275475" y="598004"/>
                  </a:lnTo>
                  <a:lnTo>
                    <a:pt x="275666" y="598131"/>
                  </a:lnTo>
                  <a:lnTo>
                    <a:pt x="275971" y="597916"/>
                  </a:lnTo>
                  <a:close/>
                </a:path>
                <a:path w="631190" h="975359">
                  <a:moveTo>
                    <a:pt x="302666" y="34582"/>
                  </a:moveTo>
                  <a:lnTo>
                    <a:pt x="302094" y="34874"/>
                  </a:lnTo>
                  <a:lnTo>
                    <a:pt x="301955" y="35128"/>
                  </a:lnTo>
                  <a:lnTo>
                    <a:pt x="301891" y="35483"/>
                  </a:lnTo>
                  <a:lnTo>
                    <a:pt x="302602" y="34785"/>
                  </a:lnTo>
                  <a:lnTo>
                    <a:pt x="302666" y="34582"/>
                  </a:lnTo>
                  <a:close/>
                </a:path>
                <a:path w="631190" h="975359">
                  <a:moveTo>
                    <a:pt x="303733" y="180632"/>
                  </a:moveTo>
                  <a:lnTo>
                    <a:pt x="303415" y="180949"/>
                  </a:lnTo>
                  <a:lnTo>
                    <a:pt x="303669" y="180771"/>
                  </a:lnTo>
                  <a:lnTo>
                    <a:pt x="303733" y="180632"/>
                  </a:lnTo>
                  <a:close/>
                </a:path>
                <a:path w="631190" h="975359">
                  <a:moveTo>
                    <a:pt x="304241" y="180149"/>
                  </a:moveTo>
                  <a:lnTo>
                    <a:pt x="304088" y="179997"/>
                  </a:lnTo>
                  <a:lnTo>
                    <a:pt x="304190" y="180200"/>
                  </a:lnTo>
                  <a:close/>
                </a:path>
                <a:path w="631190" h="975359">
                  <a:moveTo>
                    <a:pt x="304342" y="180517"/>
                  </a:moveTo>
                  <a:lnTo>
                    <a:pt x="304190" y="180200"/>
                  </a:lnTo>
                  <a:lnTo>
                    <a:pt x="303733" y="180632"/>
                  </a:lnTo>
                  <a:lnTo>
                    <a:pt x="303911" y="180809"/>
                  </a:lnTo>
                  <a:lnTo>
                    <a:pt x="304342" y="180517"/>
                  </a:lnTo>
                  <a:close/>
                </a:path>
                <a:path w="631190" h="975359">
                  <a:moveTo>
                    <a:pt x="314553" y="0"/>
                  </a:moveTo>
                  <a:lnTo>
                    <a:pt x="313626" y="558"/>
                  </a:lnTo>
                  <a:lnTo>
                    <a:pt x="314426" y="203"/>
                  </a:lnTo>
                  <a:lnTo>
                    <a:pt x="314553" y="0"/>
                  </a:lnTo>
                  <a:close/>
                </a:path>
                <a:path w="631190" h="975359">
                  <a:moveTo>
                    <a:pt x="348945" y="171018"/>
                  </a:moveTo>
                  <a:lnTo>
                    <a:pt x="348234" y="171450"/>
                  </a:lnTo>
                  <a:lnTo>
                    <a:pt x="347776" y="172224"/>
                  </a:lnTo>
                  <a:lnTo>
                    <a:pt x="348018" y="172072"/>
                  </a:lnTo>
                  <a:lnTo>
                    <a:pt x="348259" y="171983"/>
                  </a:lnTo>
                  <a:lnTo>
                    <a:pt x="348462" y="171792"/>
                  </a:lnTo>
                  <a:lnTo>
                    <a:pt x="348653" y="171602"/>
                  </a:lnTo>
                  <a:lnTo>
                    <a:pt x="348792" y="171259"/>
                  </a:lnTo>
                  <a:lnTo>
                    <a:pt x="348945" y="171018"/>
                  </a:lnTo>
                  <a:close/>
                </a:path>
                <a:path w="631190" h="975359">
                  <a:moveTo>
                    <a:pt x="356628" y="140093"/>
                  </a:moveTo>
                  <a:lnTo>
                    <a:pt x="355968" y="140779"/>
                  </a:lnTo>
                  <a:lnTo>
                    <a:pt x="356260" y="140500"/>
                  </a:lnTo>
                  <a:lnTo>
                    <a:pt x="356628" y="140093"/>
                  </a:lnTo>
                  <a:close/>
                </a:path>
                <a:path w="631190" h="975359">
                  <a:moveTo>
                    <a:pt x="358063" y="121043"/>
                  </a:moveTo>
                  <a:lnTo>
                    <a:pt x="357682" y="121081"/>
                  </a:lnTo>
                  <a:lnTo>
                    <a:pt x="357111" y="121653"/>
                  </a:lnTo>
                  <a:lnTo>
                    <a:pt x="357085" y="122008"/>
                  </a:lnTo>
                  <a:lnTo>
                    <a:pt x="357441" y="121729"/>
                  </a:lnTo>
                  <a:lnTo>
                    <a:pt x="358063" y="121043"/>
                  </a:lnTo>
                  <a:close/>
                </a:path>
                <a:path w="631190" h="975359">
                  <a:moveTo>
                    <a:pt x="358470" y="120764"/>
                  </a:moveTo>
                  <a:lnTo>
                    <a:pt x="358317" y="120789"/>
                  </a:lnTo>
                  <a:lnTo>
                    <a:pt x="358190" y="120929"/>
                  </a:lnTo>
                  <a:lnTo>
                    <a:pt x="358063" y="121043"/>
                  </a:lnTo>
                  <a:lnTo>
                    <a:pt x="358203" y="120992"/>
                  </a:lnTo>
                  <a:lnTo>
                    <a:pt x="358355" y="120878"/>
                  </a:lnTo>
                  <a:close/>
                </a:path>
                <a:path w="631190" h="975359">
                  <a:moveTo>
                    <a:pt x="359092" y="119900"/>
                  </a:moveTo>
                  <a:lnTo>
                    <a:pt x="357632" y="121081"/>
                  </a:lnTo>
                  <a:lnTo>
                    <a:pt x="359092" y="119900"/>
                  </a:lnTo>
                  <a:close/>
                </a:path>
                <a:path w="631190" h="975359">
                  <a:moveTo>
                    <a:pt x="360718" y="119240"/>
                  </a:moveTo>
                  <a:lnTo>
                    <a:pt x="360286" y="119138"/>
                  </a:lnTo>
                  <a:lnTo>
                    <a:pt x="359537" y="119621"/>
                  </a:lnTo>
                  <a:lnTo>
                    <a:pt x="358470" y="120764"/>
                  </a:lnTo>
                  <a:lnTo>
                    <a:pt x="358851" y="120992"/>
                  </a:lnTo>
                  <a:lnTo>
                    <a:pt x="359600" y="120497"/>
                  </a:lnTo>
                  <a:lnTo>
                    <a:pt x="360718" y="119240"/>
                  </a:lnTo>
                  <a:close/>
                </a:path>
                <a:path w="631190" h="975359">
                  <a:moveTo>
                    <a:pt x="361111" y="118846"/>
                  </a:moveTo>
                  <a:lnTo>
                    <a:pt x="360934" y="119049"/>
                  </a:lnTo>
                  <a:lnTo>
                    <a:pt x="360718" y="119240"/>
                  </a:lnTo>
                  <a:lnTo>
                    <a:pt x="360857" y="119214"/>
                  </a:lnTo>
                  <a:lnTo>
                    <a:pt x="361035" y="119214"/>
                  </a:lnTo>
                  <a:lnTo>
                    <a:pt x="361111" y="118846"/>
                  </a:lnTo>
                  <a:close/>
                </a:path>
                <a:path w="631190" h="975359">
                  <a:moveTo>
                    <a:pt x="391096" y="98361"/>
                  </a:moveTo>
                  <a:lnTo>
                    <a:pt x="391096" y="98590"/>
                  </a:lnTo>
                  <a:lnTo>
                    <a:pt x="391096" y="98361"/>
                  </a:lnTo>
                  <a:close/>
                </a:path>
                <a:path w="631190" h="975359">
                  <a:moveTo>
                    <a:pt x="391642" y="97675"/>
                  </a:moveTo>
                  <a:lnTo>
                    <a:pt x="391160" y="97891"/>
                  </a:lnTo>
                  <a:lnTo>
                    <a:pt x="391096" y="98298"/>
                  </a:lnTo>
                  <a:lnTo>
                    <a:pt x="391642" y="97675"/>
                  </a:lnTo>
                  <a:close/>
                </a:path>
                <a:path w="631190" h="975359">
                  <a:moveTo>
                    <a:pt x="411391" y="975029"/>
                  </a:moveTo>
                  <a:lnTo>
                    <a:pt x="411226" y="974890"/>
                  </a:lnTo>
                  <a:lnTo>
                    <a:pt x="411010" y="975106"/>
                  </a:lnTo>
                  <a:lnTo>
                    <a:pt x="411391" y="975029"/>
                  </a:lnTo>
                  <a:close/>
                </a:path>
                <a:path w="631190" h="975359">
                  <a:moveTo>
                    <a:pt x="432422" y="232143"/>
                  </a:moveTo>
                  <a:lnTo>
                    <a:pt x="432384" y="232016"/>
                  </a:lnTo>
                  <a:lnTo>
                    <a:pt x="432219" y="231952"/>
                  </a:lnTo>
                  <a:lnTo>
                    <a:pt x="432358" y="232067"/>
                  </a:lnTo>
                  <a:lnTo>
                    <a:pt x="432028" y="232511"/>
                  </a:lnTo>
                  <a:lnTo>
                    <a:pt x="432422" y="232143"/>
                  </a:lnTo>
                  <a:close/>
                </a:path>
                <a:path w="631190" h="975359">
                  <a:moveTo>
                    <a:pt x="474662" y="505053"/>
                  </a:moveTo>
                  <a:lnTo>
                    <a:pt x="474116" y="505079"/>
                  </a:lnTo>
                  <a:lnTo>
                    <a:pt x="473938" y="505193"/>
                  </a:lnTo>
                  <a:lnTo>
                    <a:pt x="474662" y="505053"/>
                  </a:lnTo>
                  <a:close/>
                </a:path>
                <a:path w="631190" h="975359">
                  <a:moveTo>
                    <a:pt x="581088" y="581660"/>
                  </a:moveTo>
                  <a:lnTo>
                    <a:pt x="580898" y="581494"/>
                  </a:lnTo>
                  <a:lnTo>
                    <a:pt x="580605" y="581520"/>
                  </a:lnTo>
                  <a:lnTo>
                    <a:pt x="580364" y="581850"/>
                  </a:lnTo>
                  <a:lnTo>
                    <a:pt x="580783" y="581736"/>
                  </a:lnTo>
                  <a:lnTo>
                    <a:pt x="581088" y="581660"/>
                  </a:lnTo>
                  <a:close/>
                </a:path>
                <a:path w="631190" h="975359">
                  <a:moveTo>
                    <a:pt x="581901" y="581609"/>
                  </a:moveTo>
                  <a:lnTo>
                    <a:pt x="581520" y="581533"/>
                  </a:lnTo>
                  <a:lnTo>
                    <a:pt x="581190" y="581736"/>
                  </a:lnTo>
                  <a:lnTo>
                    <a:pt x="581901" y="581609"/>
                  </a:lnTo>
                  <a:close/>
                </a:path>
                <a:path w="631190" h="975359">
                  <a:moveTo>
                    <a:pt x="608507" y="577621"/>
                  </a:moveTo>
                  <a:lnTo>
                    <a:pt x="608203" y="577456"/>
                  </a:lnTo>
                  <a:lnTo>
                    <a:pt x="608507" y="577621"/>
                  </a:lnTo>
                  <a:close/>
                </a:path>
                <a:path w="631190" h="975359">
                  <a:moveTo>
                    <a:pt x="608609" y="594042"/>
                  </a:moveTo>
                  <a:lnTo>
                    <a:pt x="607771" y="594309"/>
                  </a:lnTo>
                  <a:lnTo>
                    <a:pt x="608241" y="594207"/>
                  </a:lnTo>
                  <a:lnTo>
                    <a:pt x="608609" y="594042"/>
                  </a:lnTo>
                  <a:close/>
                </a:path>
                <a:path w="631190" h="975359">
                  <a:moveTo>
                    <a:pt x="622858" y="579716"/>
                  </a:moveTo>
                  <a:lnTo>
                    <a:pt x="621957" y="579996"/>
                  </a:lnTo>
                  <a:lnTo>
                    <a:pt x="622465" y="579882"/>
                  </a:lnTo>
                  <a:lnTo>
                    <a:pt x="622858" y="579716"/>
                  </a:lnTo>
                  <a:close/>
                </a:path>
                <a:path w="631190" h="975359">
                  <a:moveTo>
                    <a:pt x="630631" y="603351"/>
                  </a:moveTo>
                  <a:lnTo>
                    <a:pt x="629818" y="603656"/>
                  </a:lnTo>
                  <a:lnTo>
                    <a:pt x="630466" y="603427"/>
                  </a:lnTo>
                  <a:lnTo>
                    <a:pt x="630631" y="60335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7" name="object 527"/>
            <p:cNvSpPr/>
            <p:nvPr/>
          </p:nvSpPr>
          <p:spPr>
            <a:xfrm>
              <a:off x="11675008" y="8841009"/>
              <a:ext cx="773430" cy="1250315"/>
            </a:xfrm>
            <a:custGeom>
              <a:avLst/>
              <a:gdLst/>
              <a:ahLst/>
              <a:cxnLst/>
              <a:rect l="l" t="t" r="r" b="b"/>
              <a:pathLst>
                <a:path w="773429" h="1250315">
                  <a:moveTo>
                    <a:pt x="1003" y="1067828"/>
                  </a:moveTo>
                  <a:lnTo>
                    <a:pt x="838" y="1067663"/>
                  </a:lnTo>
                  <a:lnTo>
                    <a:pt x="482" y="1067663"/>
                  </a:lnTo>
                  <a:lnTo>
                    <a:pt x="0" y="1067993"/>
                  </a:lnTo>
                  <a:lnTo>
                    <a:pt x="1003" y="1067828"/>
                  </a:lnTo>
                  <a:close/>
                </a:path>
                <a:path w="773429" h="1250315">
                  <a:moveTo>
                    <a:pt x="1574" y="1067739"/>
                  </a:moveTo>
                  <a:lnTo>
                    <a:pt x="1003" y="1067828"/>
                  </a:lnTo>
                  <a:lnTo>
                    <a:pt x="1574" y="1067739"/>
                  </a:lnTo>
                  <a:close/>
                </a:path>
                <a:path w="773429" h="1250315">
                  <a:moveTo>
                    <a:pt x="30378" y="897369"/>
                  </a:moveTo>
                  <a:lnTo>
                    <a:pt x="29578" y="897763"/>
                  </a:lnTo>
                  <a:lnTo>
                    <a:pt x="30289" y="897559"/>
                  </a:lnTo>
                  <a:lnTo>
                    <a:pt x="30378" y="897369"/>
                  </a:lnTo>
                  <a:close/>
                </a:path>
                <a:path w="773429" h="1250315">
                  <a:moveTo>
                    <a:pt x="30505" y="897483"/>
                  </a:moveTo>
                  <a:lnTo>
                    <a:pt x="30365" y="897547"/>
                  </a:lnTo>
                  <a:lnTo>
                    <a:pt x="30213" y="897712"/>
                  </a:lnTo>
                  <a:lnTo>
                    <a:pt x="30505" y="897483"/>
                  </a:lnTo>
                  <a:close/>
                </a:path>
                <a:path w="773429" h="1250315">
                  <a:moveTo>
                    <a:pt x="32994" y="964488"/>
                  </a:moveTo>
                  <a:lnTo>
                    <a:pt x="32689" y="964387"/>
                  </a:lnTo>
                  <a:lnTo>
                    <a:pt x="32994" y="964488"/>
                  </a:lnTo>
                  <a:close/>
                </a:path>
                <a:path w="773429" h="1250315">
                  <a:moveTo>
                    <a:pt x="36423" y="1168425"/>
                  </a:moveTo>
                  <a:lnTo>
                    <a:pt x="36131" y="1168298"/>
                  </a:lnTo>
                  <a:lnTo>
                    <a:pt x="36144" y="1168539"/>
                  </a:lnTo>
                  <a:lnTo>
                    <a:pt x="36423" y="1168425"/>
                  </a:lnTo>
                  <a:close/>
                </a:path>
                <a:path w="773429" h="1250315">
                  <a:moveTo>
                    <a:pt x="44030" y="952411"/>
                  </a:moveTo>
                  <a:lnTo>
                    <a:pt x="43535" y="952614"/>
                  </a:lnTo>
                  <a:lnTo>
                    <a:pt x="43802" y="952601"/>
                  </a:lnTo>
                  <a:lnTo>
                    <a:pt x="43967" y="952487"/>
                  </a:lnTo>
                  <a:close/>
                </a:path>
                <a:path w="773429" h="1250315">
                  <a:moveTo>
                    <a:pt x="46316" y="951445"/>
                  </a:moveTo>
                  <a:lnTo>
                    <a:pt x="45402" y="951382"/>
                  </a:lnTo>
                  <a:lnTo>
                    <a:pt x="44665" y="951712"/>
                  </a:lnTo>
                  <a:lnTo>
                    <a:pt x="44043" y="952411"/>
                  </a:lnTo>
                  <a:lnTo>
                    <a:pt x="45135" y="951928"/>
                  </a:lnTo>
                  <a:lnTo>
                    <a:pt x="46316" y="951445"/>
                  </a:lnTo>
                  <a:close/>
                </a:path>
                <a:path w="773429" h="1250315">
                  <a:moveTo>
                    <a:pt x="46850" y="951217"/>
                  </a:moveTo>
                  <a:lnTo>
                    <a:pt x="46443" y="951395"/>
                  </a:lnTo>
                  <a:lnTo>
                    <a:pt x="46647" y="951407"/>
                  </a:lnTo>
                  <a:lnTo>
                    <a:pt x="46850" y="951217"/>
                  </a:lnTo>
                  <a:close/>
                </a:path>
                <a:path w="773429" h="1250315">
                  <a:moveTo>
                    <a:pt x="48844" y="927252"/>
                  </a:moveTo>
                  <a:lnTo>
                    <a:pt x="48539" y="927138"/>
                  </a:lnTo>
                  <a:lnTo>
                    <a:pt x="47802" y="927658"/>
                  </a:lnTo>
                  <a:lnTo>
                    <a:pt x="48844" y="927252"/>
                  </a:lnTo>
                  <a:close/>
                </a:path>
                <a:path w="773429" h="1250315">
                  <a:moveTo>
                    <a:pt x="59499" y="880554"/>
                  </a:moveTo>
                  <a:lnTo>
                    <a:pt x="58483" y="880681"/>
                  </a:lnTo>
                  <a:lnTo>
                    <a:pt x="57531" y="881037"/>
                  </a:lnTo>
                  <a:lnTo>
                    <a:pt x="58191" y="880948"/>
                  </a:lnTo>
                  <a:lnTo>
                    <a:pt x="58762" y="880706"/>
                  </a:lnTo>
                  <a:lnTo>
                    <a:pt x="59131" y="880643"/>
                  </a:lnTo>
                  <a:lnTo>
                    <a:pt x="59499" y="880554"/>
                  </a:lnTo>
                  <a:close/>
                </a:path>
                <a:path w="773429" h="1250315">
                  <a:moveTo>
                    <a:pt x="60363" y="880452"/>
                  </a:moveTo>
                  <a:lnTo>
                    <a:pt x="60134" y="880440"/>
                  </a:lnTo>
                  <a:lnTo>
                    <a:pt x="59842" y="880478"/>
                  </a:lnTo>
                  <a:lnTo>
                    <a:pt x="59512" y="880554"/>
                  </a:lnTo>
                  <a:lnTo>
                    <a:pt x="60363" y="880452"/>
                  </a:lnTo>
                  <a:close/>
                </a:path>
                <a:path w="773429" h="1250315">
                  <a:moveTo>
                    <a:pt x="61328" y="880427"/>
                  </a:moveTo>
                  <a:lnTo>
                    <a:pt x="61201" y="880351"/>
                  </a:lnTo>
                  <a:lnTo>
                    <a:pt x="60363" y="880440"/>
                  </a:lnTo>
                  <a:lnTo>
                    <a:pt x="60591" y="880465"/>
                  </a:lnTo>
                  <a:lnTo>
                    <a:pt x="60858" y="880452"/>
                  </a:lnTo>
                  <a:lnTo>
                    <a:pt x="60985" y="880554"/>
                  </a:lnTo>
                  <a:lnTo>
                    <a:pt x="61328" y="880427"/>
                  </a:lnTo>
                  <a:close/>
                </a:path>
                <a:path w="773429" h="1250315">
                  <a:moveTo>
                    <a:pt x="62052" y="880808"/>
                  </a:moveTo>
                  <a:lnTo>
                    <a:pt x="61874" y="880719"/>
                  </a:lnTo>
                  <a:lnTo>
                    <a:pt x="61633" y="880910"/>
                  </a:lnTo>
                  <a:lnTo>
                    <a:pt x="62052" y="880808"/>
                  </a:lnTo>
                  <a:close/>
                </a:path>
                <a:path w="773429" h="1250315">
                  <a:moveTo>
                    <a:pt x="62941" y="879830"/>
                  </a:moveTo>
                  <a:lnTo>
                    <a:pt x="61328" y="880427"/>
                  </a:lnTo>
                  <a:lnTo>
                    <a:pt x="61874" y="880719"/>
                  </a:lnTo>
                  <a:lnTo>
                    <a:pt x="62941" y="879830"/>
                  </a:lnTo>
                  <a:close/>
                </a:path>
                <a:path w="773429" h="1250315">
                  <a:moveTo>
                    <a:pt x="73545" y="872947"/>
                  </a:moveTo>
                  <a:lnTo>
                    <a:pt x="73520" y="872782"/>
                  </a:lnTo>
                  <a:lnTo>
                    <a:pt x="73418" y="872947"/>
                  </a:lnTo>
                  <a:lnTo>
                    <a:pt x="73545" y="872947"/>
                  </a:lnTo>
                  <a:close/>
                </a:path>
                <a:path w="773429" h="1250315">
                  <a:moveTo>
                    <a:pt x="74231" y="871588"/>
                  </a:moveTo>
                  <a:lnTo>
                    <a:pt x="73431" y="871512"/>
                  </a:lnTo>
                  <a:lnTo>
                    <a:pt x="73266" y="871486"/>
                  </a:lnTo>
                  <a:lnTo>
                    <a:pt x="73520" y="872782"/>
                  </a:lnTo>
                  <a:lnTo>
                    <a:pt x="74104" y="872083"/>
                  </a:lnTo>
                  <a:lnTo>
                    <a:pt x="74231" y="871588"/>
                  </a:lnTo>
                  <a:close/>
                </a:path>
                <a:path w="773429" h="1250315">
                  <a:moveTo>
                    <a:pt x="81241" y="850900"/>
                  </a:moveTo>
                  <a:lnTo>
                    <a:pt x="81076" y="851192"/>
                  </a:lnTo>
                  <a:lnTo>
                    <a:pt x="81241" y="850900"/>
                  </a:lnTo>
                  <a:close/>
                </a:path>
                <a:path w="773429" h="1250315">
                  <a:moveTo>
                    <a:pt x="82156" y="939965"/>
                  </a:moveTo>
                  <a:lnTo>
                    <a:pt x="81775" y="940079"/>
                  </a:lnTo>
                  <a:lnTo>
                    <a:pt x="77876" y="942721"/>
                  </a:lnTo>
                  <a:lnTo>
                    <a:pt x="78193" y="942619"/>
                  </a:lnTo>
                  <a:lnTo>
                    <a:pt x="82156" y="939965"/>
                  </a:lnTo>
                  <a:close/>
                </a:path>
                <a:path w="773429" h="1250315">
                  <a:moveTo>
                    <a:pt x="100063" y="950455"/>
                  </a:moveTo>
                  <a:lnTo>
                    <a:pt x="99669" y="950607"/>
                  </a:lnTo>
                  <a:lnTo>
                    <a:pt x="98882" y="951280"/>
                  </a:lnTo>
                  <a:lnTo>
                    <a:pt x="98044" y="951979"/>
                  </a:lnTo>
                  <a:lnTo>
                    <a:pt x="97205" y="952690"/>
                  </a:lnTo>
                  <a:lnTo>
                    <a:pt x="97396" y="952728"/>
                  </a:lnTo>
                  <a:lnTo>
                    <a:pt x="100063" y="950455"/>
                  </a:lnTo>
                  <a:close/>
                </a:path>
                <a:path w="773429" h="1250315">
                  <a:moveTo>
                    <a:pt x="138658" y="1113942"/>
                  </a:moveTo>
                  <a:lnTo>
                    <a:pt x="138150" y="1114158"/>
                  </a:lnTo>
                  <a:lnTo>
                    <a:pt x="137363" y="1114488"/>
                  </a:lnTo>
                  <a:lnTo>
                    <a:pt x="138150" y="1114171"/>
                  </a:lnTo>
                  <a:lnTo>
                    <a:pt x="138658" y="1113942"/>
                  </a:lnTo>
                  <a:close/>
                </a:path>
                <a:path w="773429" h="1250315">
                  <a:moveTo>
                    <a:pt x="141198" y="959802"/>
                  </a:moveTo>
                  <a:lnTo>
                    <a:pt x="140817" y="959015"/>
                  </a:lnTo>
                  <a:lnTo>
                    <a:pt x="140500" y="959192"/>
                  </a:lnTo>
                  <a:lnTo>
                    <a:pt x="140919" y="959904"/>
                  </a:lnTo>
                  <a:lnTo>
                    <a:pt x="141198" y="959802"/>
                  </a:lnTo>
                  <a:close/>
                </a:path>
                <a:path w="773429" h="1250315">
                  <a:moveTo>
                    <a:pt x="149110" y="1249286"/>
                  </a:moveTo>
                  <a:lnTo>
                    <a:pt x="147510" y="1249819"/>
                  </a:lnTo>
                  <a:lnTo>
                    <a:pt x="148018" y="1249718"/>
                  </a:lnTo>
                  <a:lnTo>
                    <a:pt x="149110" y="1249286"/>
                  </a:lnTo>
                  <a:close/>
                </a:path>
                <a:path w="773429" h="1250315">
                  <a:moveTo>
                    <a:pt x="366293" y="133921"/>
                  </a:moveTo>
                  <a:lnTo>
                    <a:pt x="365861" y="134023"/>
                  </a:lnTo>
                  <a:lnTo>
                    <a:pt x="365417" y="134658"/>
                  </a:lnTo>
                  <a:lnTo>
                    <a:pt x="366128" y="134200"/>
                  </a:lnTo>
                  <a:lnTo>
                    <a:pt x="366293" y="133921"/>
                  </a:lnTo>
                  <a:close/>
                </a:path>
                <a:path w="773429" h="1250315">
                  <a:moveTo>
                    <a:pt x="367055" y="133743"/>
                  </a:moveTo>
                  <a:lnTo>
                    <a:pt x="366712" y="133235"/>
                  </a:lnTo>
                  <a:lnTo>
                    <a:pt x="366293" y="133921"/>
                  </a:lnTo>
                  <a:lnTo>
                    <a:pt x="367055" y="133743"/>
                  </a:lnTo>
                  <a:close/>
                </a:path>
                <a:path w="773429" h="1250315">
                  <a:moveTo>
                    <a:pt x="391706" y="147040"/>
                  </a:moveTo>
                  <a:lnTo>
                    <a:pt x="391566" y="147040"/>
                  </a:lnTo>
                  <a:lnTo>
                    <a:pt x="391591" y="146812"/>
                  </a:lnTo>
                  <a:lnTo>
                    <a:pt x="391033" y="147078"/>
                  </a:lnTo>
                  <a:lnTo>
                    <a:pt x="390728" y="147535"/>
                  </a:lnTo>
                  <a:lnTo>
                    <a:pt x="391210" y="147307"/>
                  </a:lnTo>
                  <a:lnTo>
                    <a:pt x="391490" y="147154"/>
                  </a:lnTo>
                  <a:lnTo>
                    <a:pt x="391617" y="147078"/>
                  </a:lnTo>
                  <a:close/>
                </a:path>
                <a:path w="773429" h="1250315">
                  <a:moveTo>
                    <a:pt x="391744" y="147193"/>
                  </a:moveTo>
                  <a:lnTo>
                    <a:pt x="391248" y="147701"/>
                  </a:lnTo>
                  <a:lnTo>
                    <a:pt x="391744" y="147193"/>
                  </a:lnTo>
                  <a:close/>
                </a:path>
                <a:path w="773429" h="1250315">
                  <a:moveTo>
                    <a:pt x="392252" y="146304"/>
                  </a:moveTo>
                  <a:lnTo>
                    <a:pt x="391909" y="146469"/>
                  </a:lnTo>
                  <a:lnTo>
                    <a:pt x="391566" y="147040"/>
                  </a:lnTo>
                  <a:lnTo>
                    <a:pt x="391693" y="147027"/>
                  </a:lnTo>
                  <a:lnTo>
                    <a:pt x="392252" y="146304"/>
                  </a:lnTo>
                  <a:close/>
                </a:path>
                <a:path w="773429" h="1250315">
                  <a:moveTo>
                    <a:pt x="405434" y="80556"/>
                  </a:moveTo>
                  <a:lnTo>
                    <a:pt x="404990" y="80899"/>
                  </a:lnTo>
                  <a:lnTo>
                    <a:pt x="405320" y="80784"/>
                  </a:lnTo>
                  <a:lnTo>
                    <a:pt x="405434" y="80556"/>
                  </a:lnTo>
                  <a:close/>
                </a:path>
                <a:path w="773429" h="1250315">
                  <a:moveTo>
                    <a:pt x="421424" y="130606"/>
                  </a:moveTo>
                  <a:lnTo>
                    <a:pt x="420814" y="130733"/>
                  </a:lnTo>
                  <a:lnTo>
                    <a:pt x="421106" y="131076"/>
                  </a:lnTo>
                  <a:lnTo>
                    <a:pt x="421424" y="130606"/>
                  </a:lnTo>
                  <a:close/>
                </a:path>
                <a:path w="773429" h="1250315">
                  <a:moveTo>
                    <a:pt x="422351" y="129908"/>
                  </a:moveTo>
                  <a:lnTo>
                    <a:pt x="421665" y="130340"/>
                  </a:lnTo>
                  <a:lnTo>
                    <a:pt x="421779" y="130086"/>
                  </a:lnTo>
                  <a:lnTo>
                    <a:pt x="421601" y="130340"/>
                  </a:lnTo>
                  <a:lnTo>
                    <a:pt x="421424" y="130606"/>
                  </a:lnTo>
                  <a:lnTo>
                    <a:pt x="421906" y="130505"/>
                  </a:lnTo>
                  <a:lnTo>
                    <a:pt x="422351" y="129908"/>
                  </a:lnTo>
                  <a:close/>
                </a:path>
                <a:path w="773429" h="1250315">
                  <a:moveTo>
                    <a:pt x="422452" y="162915"/>
                  </a:moveTo>
                  <a:lnTo>
                    <a:pt x="421728" y="163410"/>
                  </a:lnTo>
                  <a:lnTo>
                    <a:pt x="421513" y="163753"/>
                  </a:lnTo>
                  <a:lnTo>
                    <a:pt x="421868" y="163398"/>
                  </a:lnTo>
                  <a:lnTo>
                    <a:pt x="422135" y="163207"/>
                  </a:lnTo>
                  <a:lnTo>
                    <a:pt x="422452" y="162915"/>
                  </a:lnTo>
                  <a:close/>
                </a:path>
                <a:path w="773429" h="1250315">
                  <a:moveTo>
                    <a:pt x="424002" y="161886"/>
                  </a:moveTo>
                  <a:lnTo>
                    <a:pt x="423583" y="162013"/>
                  </a:lnTo>
                  <a:lnTo>
                    <a:pt x="423087" y="162344"/>
                  </a:lnTo>
                  <a:lnTo>
                    <a:pt x="422452" y="162915"/>
                  </a:lnTo>
                  <a:lnTo>
                    <a:pt x="424002" y="161886"/>
                  </a:lnTo>
                  <a:close/>
                </a:path>
                <a:path w="773429" h="1250315">
                  <a:moveTo>
                    <a:pt x="424688" y="161429"/>
                  </a:moveTo>
                  <a:lnTo>
                    <a:pt x="424002" y="161886"/>
                  </a:lnTo>
                  <a:lnTo>
                    <a:pt x="424167" y="161836"/>
                  </a:lnTo>
                  <a:lnTo>
                    <a:pt x="424408" y="161645"/>
                  </a:lnTo>
                  <a:lnTo>
                    <a:pt x="424688" y="161429"/>
                  </a:lnTo>
                  <a:close/>
                </a:path>
                <a:path w="773429" h="1250315">
                  <a:moveTo>
                    <a:pt x="431114" y="175196"/>
                  </a:moveTo>
                  <a:lnTo>
                    <a:pt x="430911" y="175463"/>
                  </a:lnTo>
                  <a:lnTo>
                    <a:pt x="430872" y="175602"/>
                  </a:lnTo>
                  <a:lnTo>
                    <a:pt x="430555" y="175933"/>
                  </a:lnTo>
                  <a:lnTo>
                    <a:pt x="430796" y="175780"/>
                  </a:lnTo>
                  <a:lnTo>
                    <a:pt x="431114" y="175196"/>
                  </a:lnTo>
                  <a:close/>
                </a:path>
                <a:path w="773429" h="1250315">
                  <a:moveTo>
                    <a:pt x="431977" y="173926"/>
                  </a:moveTo>
                  <a:lnTo>
                    <a:pt x="431965" y="173609"/>
                  </a:lnTo>
                  <a:lnTo>
                    <a:pt x="431114" y="175196"/>
                  </a:lnTo>
                  <a:lnTo>
                    <a:pt x="431698" y="174459"/>
                  </a:lnTo>
                  <a:lnTo>
                    <a:pt x="431977" y="173926"/>
                  </a:lnTo>
                  <a:close/>
                </a:path>
                <a:path w="773429" h="1250315">
                  <a:moveTo>
                    <a:pt x="432333" y="172948"/>
                  </a:moveTo>
                  <a:lnTo>
                    <a:pt x="431965" y="173151"/>
                  </a:lnTo>
                  <a:lnTo>
                    <a:pt x="431965" y="173456"/>
                  </a:lnTo>
                  <a:lnTo>
                    <a:pt x="431965" y="173609"/>
                  </a:lnTo>
                  <a:lnTo>
                    <a:pt x="432333" y="172948"/>
                  </a:lnTo>
                  <a:close/>
                </a:path>
                <a:path w="773429" h="1250315">
                  <a:moveTo>
                    <a:pt x="459130" y="181813"/>
                  </a:moveTo>
                  <a:lnTo>
                    <a:pt x="458673" y="182143"/>
                  </a:lnTo>
                  <a:lnTo>
                    <a:pt x="458520" y="182257"/>
                  </a:lnTo>
                  <a:lnTo>
                    <a:pt x="458355" y="182562"/>
                  </a:lnTo>
                  <a:lnTo>
                    <a:pt x="458216" y="182765"/>
                  </a:lnTo>
                  <a:lnTo>
                    <a:pt x="459130" y="181813"/>
                  </a:lnTo>
                  <a:close/>
                </a:path>
                <a:path w="773429" h="1250315">
                  <a:moveTo>
                    <a:pt x="459892" y="181317"/>
                  </a:moveTo>
                  <a:lnTo>
                    <a:pt x="459689" y="181356"/>
                  </a:lnTo>
                  <a:lnTo>
                    <a:pt x="459130" y="181813"/>
                  </a:lnTo>
                  <a:lnTo>
                    <a:pt x="459536" y="181533"/>
                  </a:lnTo>
                  <a:lnTo>
                    <a:pt x="459676" y="181432"/>
                  </a:lnTo>
                  <a:lnTo>
                    <a:pt x="459892" y="181317"/>
                  </a:lnTo>
                  <a:close/>
                </a:path>
                <a:path w="773429" h="1250315">
                  <a:moveTo>
                    <a:pt x="461479" y="180797"/>
                  </a:moveTo>
                  <a:lnTo>
                    <a:pt x="461225" y="180594"/>
                  </a:lnTo>
                  <a:lnTo>
                    <a:pt x="460667" y="180809"/>
                  </a:lnTo>
                  <a:lnTo>
                    <a:pt x="459892" y="181317"/>
                  </a:lnTo>
                  <a:lnTo>
                    <a:pt x="460121" y="181533"/>
                  </a:lnTo>
                  <a:lnTo>
                    <a:pt x="460692" y="181305"/>
                  </a:lnTo>
                  <a:lnTo>
                    <a:pt x="461479" y="180797"/>
                  </a:lnTo>
                  <a:close/>
                </a:path>
                <a:path w="773429" h="1250315">
                  <a:moveTo>
                    <a:pt x="461657" y="100406"/>
                  </a:moveTo>
                  <a:lnTo>
                    <a:pt x="461289" y="100660"/>
                  </a:lnTo>
                  <a:lnTo>
                    <a:pt x="461657" y="100406"/>
                  </a:lnTo>
                  <a:close/>
                </a:path>
                <a:path w="773429" h="1250315">
                  <a:moveTo>
                    <a:pt x="461708" y="101193"/>
                  </a:moveTo>
                  <a:lnTo>
                    <a:pt x="461391" y="100774"/>
                  </a:lnTo>
                  <a:lnTo>
                    <a:pt x="460260" y="102311"/>
                  </a:lnTo>
                  <a:lnTo>
                    <a:pt x="460743" y="101942"/>
                  </a:lnTo>
                  <a:lnTo>
                    <a:pt x="461238" y="101561"/>
                  </a:lnTo>
                  <a:lnTo>
                    <a:pt x="461708" y="101193"/>
                  </a:lnTo>
                  <a:close/>
                </a:path>
                <a:path w="773429" h="1250315">
                  <a:moveTo>
                    <a:pt x="461899" y="180543"/>
                  </a:moveTo>
                  <a:lnTo>
                    <a:pt x="461746" y="180657"/>
                  </a:lnTo>
                  <a:lnTo>
                    <a:pt x="461619" y="180682"/>
                  </a:lnTo>
                  <a:lnTo>
                    <a:pt x="461479" y="180797"/>
                  </a:lnTo>
                  <a:lnTo>
                    <a:pt x="461708" y="180746"/>
                  </a:lnTo>
                  <a:lnTo>
                    <a:pt x="461721" y="180873"/>
                  </a:lnTo>
                  <a:lnTo>
                    <a:pt x="461899" y="180543"/>
                  </a:lnTo>
                  <a:close/>
                </a:path>
                <a:path w="773429" h="1250315">
                  <a:moveTo>
                    <a:pt x="462013" y="100965"/>
                  </a:moveTo>
                  <a:lnTo>
                    <a:pt x="461810" y="101117"/>
                  </a:lnTo>
                  <a:lnTo>
                    <a:pt x="461810" y="101320"/>
                  </a:lnTo>
                  <a:lnTo>
                    <a:pt x="462013" y="100965"/>
                  </a:lnTo>
                  <a:close/>
                </a:path>
                <a:path w="773429" h="1250315">
                  <a:moveTo>
                    <a:pt x="467563" y="31483"/>
                  </a:moveTo>
                  <a:lnTo>
                    <a:pt x="467360" y="31584"/>
                  </a:lnTo>
                  <a:lnTo>
                    <a:pt x="467080" y="31953"/>
                  </a:lnTo>
                  <a:lnTo>
                    <a:pt x="467563" y="31483"/>
                  </a:lnTo>
                  <a:close/>
                </a:path>
                <a:path w="773429" h="1250315">
                  <a:moveTo>
                    <a:pt x="477494" y="106730"/>
                  </a:moveTo>
                  <a:lnTo>
                    <a:pt x="477367" y="106832"/>
                  </a:lnTo>
                  <a:lnTo>
                    <a:pt x="476834" y="107619"/>
                  </a:lnTo>
                  <a:lnTo>
                    <a:pt x="477177" y="107429"/>
                  </a:lnTo>
                  <a:lnTo>
                    <a:pt x="477494" y="106730"/>
                  </a:lnTo>
                  <a:close/>
                </a:path>
                <a:path w="773429" h="1250315">
                  <a:moveTo>
                    <a:pt x="485940" y="218846"/>
                  </a:moveTo>
                  <a:lnTo>
                    <a:pt x="485432" y="219202"/>
                  </a:lnTo>
                  <a:lnTo>
                    <a:pt x="485343" y="219329"/>
                  </a:lnTo>
                  <a:lnTo>
                    <a:pt x="485940" y="218846"/>
                  </a:lnTo>
                  <a:close/>
                </a:path>
                <a:path w="773429" h="1250315">
                  <a:moveTo>
                    <a:pt x="490194" y="212623"/>
                  </a:moveTo>
                  <a:lnTo>
                    <a:pt x="489813" y="212686"/>
                  </a:lnTo>
                  <a:lnTo>
                    <a:pt x="489635" y="213182"/>
                  </a:lnTo>
                  <a:lnTo>
                    <a:pt x="490194" y="212623"/>
                  </a:lnTo>
                  <a:close/>
                </a:path>
                <a:path w="773429" h="1250315">
                  <a:moveTo>
                    <a:pt x="503110" y="202996"/>
                  </a:moveTo>
                  <a:lnTo>
                    <a:pt x="502424" y="203682"/>
                  </a:lnTo>
                  <a:lnTo>
                    <a:pt x="501611" y="204457"/>
                  </a:lnTo>
                  <a:lnTo>
                    <a:pt x="502729" y="204000"/>
                  </a:lnTo>
                  <a:lnTo>
                    <a:pt x="503110" y="202996"/>
                  </a:lnTo>
                  <a:close/>
                </a:path>
                <a:path w="773429" h="1250315">
                  <a:moveTo>
                    <a:pt x="503491" y="202590"/>
                  </a:moveTo>
                  <a:lnTo>
                    <a:pt x="503428" y="202349"/>
                  </a:lnTo>
                  <a:lnTo>
                    <a:pt x="503186" y="202793"/>
                  </a:lnTo>
                  <a:lnTo>
                    <a:pt x="503110" y="202996"/>
                  </a:lnTo>
                  <a:lnTo>
                    <a:pt x="503389" y="202717"/>
                  </a:lnTo>
                  <a:lnTo>
                    <a:pt x="503491" y="202590"/>
                  </a:lnTo>
                  <a:close/>
                </a:path>
                <a:path w="773429" h="1250315">
                  <a:moveTo>
                    <a:pt x="507809" y="317"/>
                  </a:moveTo>
                  <a:lnTo>
                    <a:pt x="507695" y="0"/>
                  </a:lnTo>
                  <a:lnTo>
                    <a:pt x="507644" y="317"/>
                  </a:lnTo>
                  <a:lnTo>
                    <a:pt x="507809" y="317"/>
                  </a:lnTo>
                  <a:close/>
                </a:path>
                <a:path w="773429" h="1250315">
                  <a:moveTo>
                    <a:pt x="508317" y="17132"/>
                  </a:moveTo>
                  <a:lnTo>
                    <a:pt x="508266" y="16992"/>
                  </a:lnTo>
                  <a:lnTo>
                    <a:pt x="508215" y="17272"/>
                  </a:lnTo>
                  <a:lnTo>
                    <a:pt x="508317" y="17132"/>
                  </a:lnTo>
                  <a:close/>
                </a:path>
                <a:path w="773429" h="1250315">
                  <a:moveTo>
                    <a:pt x="509270" y="665772"/>
                  </a:moveTo>
                  <a:lnTo>
                    <a:pt x="508673" y="665797"/>
                  </a:lnTo>
                  <a:lnTo>
                    <a:pt x="508393" y="666013"/>
                  </a:lnTo>
                  <a:lnTo>
                    <a:pt x="509270" y="665772"/>
                  </a:lnTo>
                  <a:close/>
                </a:path>
                <a:path w="773429" h="1250315">
                  <a:moveTo>
                    <a:pt x="523240" y="134366"/>
                  </a:moveTo>
                  <a:lnTo>
                    <a:pt x="522820" y="134899"/>
                  </a:lnTo>
                  <a:lnTo>
                    <a:pt x="522655" y="135204"/>
                  </a:lnTo>
                  <a:lnTo>
                    <a:pt x="523240" y="134366"/>
                  </a:lnTo>
                  <a:close/>
                </a:path>
                <a:path w="773429" h="1250315">
                  <a:moveTo>
                    <a:pt x="528688" y="162814"/>
                  </a:moveTo>
                  <a:lnTo>
                    <a:pt x="527900" y="163601"/>
                  </a:lnTo>
                  <a:lnTo>
                    <a:pt x="528485" y="163093"/>
                  </a:lnTo>
                  <a:lnTo>
                    <a:pt x="528688" y="162814"/>
                  </a:lnTo>
                  <a:close/>
                </a:path>
                <a:path w="773429" h="1250315">
                  <a:moveTo>
                    <a:pt x="531583" y="164693"/>
                  </a:moveTo>
                  <a:lnTo>
                    <a:pt x="531291" y="164706"/>
                  </a:lnTo>
                  <a:lnTo>
                    <a:pt x="531431" y="164846"/>
                  </a:lnTo>
                  <a:lnTo>
                    <a:pt x="531583" y="164693"/>
                  </a:lnTo>
                  <a:close/>
                </a:path>
                <a:path w="773429" h="1250315">
                  <a:moveTo>
                    <a:pt x="531850" y="164414"/>
                  </a:moveTo>
                  <a:close/>
                </a:path>
                <a:path w="773429" h="1250315">
                  <a:moveTo>
                    <a:pt x="532041" y="164160"/>
                  </a:moveTo>
                  <a:lnTo>
                    <a:pt x="531901" y="164414"/>
                  </a:lnTo>
                  <a:lnTo>
                    <a:pt x="532041" y="164160"/>
                  </a:lnTo>
                  <a:close/>
                </a:path>
                <a:path w="773429" h="1250315">
                  <a:moveTo>
                    <a:pt x="532447" y="164172"/>
                  </a:moveTo>
                  <a:lnTo>
                    <a:pt x="531850" y="164490"/>
                  </a:lnTo>
                  <a:lnTo>
                    <a:pt x="531583" y="164693"/>
                  </a:lnTo>
                  <a:lnTo>
                    <a:pt x="532104" y="164655"/>
                  </a:lnTo>
                  <a:lnTo>
                    <a:pt x="532447" y="164172"/>
                  </a:lnTo>
                  <a:close/>
                </a:path>
                <a:path w="773429" h="1250315">
                  <a:moveTo>
                    <a:pt x="594817" y="301840"/>
                  </a:moveTo>
                  <a:lnTo>
                    <a:pt x="594296" y="302450"/>
                  </a:lnTo>
                  <a:lnTo>
                    <a:pt x="594131" y="302641"/>
                  </a:lnTo>
                  <a:lnTo>
                    <a:pt x="594423" y="302336"/>
                  </a:lnTo>
                  <a:lnTo>
                    <a:pt x="594817" y="301840"/>
                  </a:lnTo>
                  <a:close/>
                </a:path>
                <a:path w="773429" h="1250315">
                  <a:moveTo>
                    <a:pt x="612178" y="265188"/>
                  </a:moveTo>
                  <a:lnTo>
                    <a:pt x="612063" y="264883"/>
                  </a:lnTo>
                  <a:lnTo>
                    <a:pt x="611949" y="265277"/>
                  </a:lnTo>
                  <a:lnTo>
                    <a:pt x="612178" y="265188"/>
                  </a:lnTo>
                  <a:close/>
                </a:path>
                <a:path w="773429" h="1250315">
                  <a:moveTo>
                    <a:pt x="673747" y="338277"/>
                  </a:moveTo>
                  <a:lnTo>
                    <a:pt x="673493" y="338455"/>
                  </a:lnTo>
                  <a:lnTo>
                    <a:pt x="672160" y="341388"/>
                  </a:lnTo>
                  <a:lnTo>
                    <a:pt x="672299" y="341388"/>
                  </a:lnTo>
                  <a:lnTo>
                    <a:pt x="673747" y="338277"/>
                  </a:lnTo>
                  <a:close/>
                </a:path>
                <a:path w="773429" h="1250315">
                  <a:moveTo>
                    <a:pt x="684110" y="319659"/>
                  </a:moveTo>
                  <a:lnTo>
                    <a:pt x="683856" y="319760"/>
                  </a:lnTo>
                  <a:lnTo>
                    <a:pt x="682167" y="322795"/>
                  </a:lnTo>
                  <a:lnTo>
                    <a:pt x="682498" y="322541"/>
                  </a:lnTo>
                  <a:lnTo>
                    <a:pt x="684110" y="319659"/>
                  </a:lnTo>
                  <a:close/>
                </a:path>
                <a:path w="773429" h="1250315">
                  <a:moveTo>
                    <a:pt x="721880" y="668743"/>
                  </a:moveTo>
                  <a:lnTo>
                    <a:pt x="721563" y="668655"/>
                  </a:lnTo>
                  <a:lnTo>
                    <a:pt x="721410" y="668604"/>
                  </a:lnTo>
                  <a:lnTo>
                    <a:pt x="721537" y="668667"/>
                  </a:lnTo>
                  <a:lnTo>
                    <a:pt x="721880" y="668743"/>
                  </a:lnTo>
                  <a:close/>
                </a:path>
                <a:path w="773429" h="1250315">
                  <a:moveTo>
                    <a:pt x="740892" y="275170"/>
                  </a:moveTo>
                  <a:lnTo>
                    <a:pt x="740638" y="275488"/>
                  </a:lnTo>
                  <a:lnTo>
                    <a:pt x="740778" y="275615"/>
                  </a:lnTo>
                  <a:lnTo>
                    <a:pt x="740892" y="275170"/>
                  </a:lnTo>
                  <a:close/>
                </a:path>
                <a:path w="773429" h="1250315">
                  <a:moveTo>
                    <a:pt x="741540" y="274281"/>
                  </a:moveTo>
                  <a:lnTo>
                    <a:pt x="740981" y="274840"/>
                  </a:lnTo>
                  <a:lnTo>
                    <a:pt x="740892" y="275158"/>
                  </a:lnTo>
                  <a:lnTo>
                    <a:pt x="741273" y="274701"/>
                  </a:lnTo>
                  <a:lnTo>
                    <a:pt x="741540" y="274281"/>
                  </a:lnTo>
                  <a:close/>
                </a:path>
                <a:path w="773429" h="1250315">
                  <a:moveTo>
                    <a:pt x="773074" y="238823"/>
                  </a:moveTo>
                  <a:lnTo>
                    <a:pt x="772731" y="239026"/>
                  </a:lnTo>
                  <a:lnTo>
                    <a:pt x="773010" y="239179"/>
                  </a:lnTo>
                  <a:lnTo>
                    <a:pt x="773074" y="238823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8" name="object 528"/>
            <p:cNvSpPr/>
            <p:nvPr/>
          </p:nvSpPr>
          <p:spPr>
            <a:xfrm>
              <a:off x="12095074" y="8603417"/>
              <a:ext cx="459105" cy="2199005"/>
            </a:xfrm>
            <a:custGeom>
              <a:avLst/>
              <a:gdLst/>
              <a:ahLst/>
              <a:cxnLst/>
              <a:rect l="l" t="t" r="r" b="b"/>
              <a:pathLst>
                <a:path w="459104" h="2199004">
                  <a:moveTo>
                    <a:pt x="812" y="696988"/>
                  </a:moveTo>
                  <a:lnTo>
                    <a:pt x="0" y="697420"/>
                  </a:lnTo>
                  <a:lnTo>
                    <a:pt x="393" y="697369"/>
                  </a:lnTo>
                  <a:lnTo>
                    <a:pt x="812" y="696988"/>
                  </a:lnTo>
                  <a:close/>
                </a:path>
                <a:path w="459104" h="2199004">
                  <a:moveTo>
                    <a:pt x="62687" y="1005535"/>
                  </a:moveTo>
                  <a:lnTo>
                    <a:pt x="62369" y="1005738"/>
                  </a:lnTo>
                  <a:lnTo>
                    <a:pt x="62687" y="1005535"/>
                  </a:lnTo>
                  <a:close/>
                </a:path>
                <a:path w="459104" h="2199004">
                  <a:moveTo>
                    <a:pt x="65252" y="986815"/>
                  </a:moveTo>
                  <a:lnTo>
                    <a:pt x="64935" y="986904"/>
                  </a:lnTo>
                  <a:lnTo>
                    <a:pt x="64198" y="987069"/>
                  </a:lnTo>
                  <a:lnTo>
                    <a:pt x="65036" y="986980"/>
                  </a:lnTo>
                  <a:lnTo>
                    <a:pt x="65252" y="986815"/>
                  </a:lnTo>
                  <a:close/>
                </a:path>
                <a:path w="459104" h="2199004">
                  <a:moveTo>
                    <a:pt x="65443" y="986751"/>
                  </a:moveTo>
                  <a:lnTo>
                    <a:pt x="65290" y="986802"/>
                  </a:lnTo>
                  <a:lnTo>
                    <a:pt x="65443" y="986751"/>
                  </a:lnTo>
                  <a:close/>
                </a:path>
                <a:path w="459104" h="2199004">
                  <a:moveTo>
                    <a:pt x="78384" y="2183473"/>
                  </a:moveTo>
                  <a:lnTo>
                    <a:pt x="77685" y="2184171"/>
                  </a:lnTo>
                  <a:lnTo>
                    <a:pt x="78181" y="2183879"/>
                  </a:lnTo>
                  <a:lnTo>
                    <a:pt x="78384" y="2183473"/>
                  </a:lnTo>
                  <a:close/>
                </a:path>
                <a:path w="459104" h="2199004">
                  <a:moveTo>
                    <a:pt x="78994" y="2182850"/>
                  </a:moveTo>
                  <a:lnTo>
                    <a:pt x="78905" y="2182647"/>
                  </a:lnTo>
                  <a:lnTo>
                    <a:pt x="78206" y="2183282"/>
                  </a:lnTo>
                  <a:lnTo>
                    <a:pt x="78447" y="2183130"/>
                  </a:lnTo>
                  <a:lnTo>
                    <a:pt x="78435" y="2183358"/>
                  </a:lnTo>
                  <a:lnTo>
                    <a:pt x="78994" y="2182850"/>
                  </a:lnTo>
                  <a:close/>
                </a:path>
                <a:path w="459104" h="2199004">
                  <a:moveTo>
                    <a:pt x="119278" y="2197671"/>
                  </a:moveTo>
                  <a:lnTo>
                    <a:pt x="118491" y="2198522"/>
                  </a:lnTo>
                  <a:lnTo>
                    <a:pt x="119024" y="2198027"/>
                  </a:lnTo>
                  <a:lnTo>
                    <a:pt x="119278" y="2197671"/>
                  </a:lnTo>
                  <a:close/>
                </a:path>
                <a:path w="459104" h="2199004">
                  <a:moveTo>
                    <a:pt x="194424" y="307670"/>
                  </a:moveTo>
                  <a:lnTo>
                    <a:pt x="194233" y="307987"/>
                  </a:lnTo>
                  <a:lnTo>
                    <a:pt x="194424" y="307670"/>
                  </a:lnTo>
                  <a:close/>
                </a:path>
                <a:path w="459104" h="2199004">
                  <a:moveTo>
                    <a:pt x="194665" y="307403"/>
                  </a:moveTo>
                  <a:lnTo>
                    <a:pt x="193814" y="307886"/>
                  </a:lnTo>
                  <a:lnTo>
                    <a:pt x="193624" y="308292"/>
                  </a:lnTo>
                  <a:lnTo>
                    <a:pt x="194322" y="307733"/>
                  </a:lnTo>
                  <a:lnTo>
                    <a:pt x="194449" y="307632"/>
                  </a:lnTo>
                  <a:lnTo>
                    <a:pt x="194665" y="307403"/>
                  </a:lnTo>
                  <a:close/>
                </a:path>
                <a:path w="459104" h="2199004">
                  <a:moveTo>
                    <a:pt x="195072" y="307162"/>
                  </a:moveTo>
                  <a:lnTo>
                    <a:pt x="194805" y="307251"/>
                  </a:lnTo>
                  <a:lnTo>
                    <a:pt x="194665" y="307403"/>
                  </a:lnTo>
                  <a:lnTo>
                    <a:pt x="195072" y="307162"/>
                  </a:lnTo>
                  <a:close/>
                </a:path>
                <a:path w="459104" h="2199004">
                  <a:moveTo>
                    <a:pt x="196799" y="327901"/>
                  </a:moveTo>
                  <a:lnTo>
                    <a:pt x="196151" y="328383"/>
                  </a:lnTo>
                  <a:lnTo>
                    <a:pt x="196367" y="328282"/>
                  </a:lnTo>
                  <a:lnTo>
                    <a:pt x="196646" y="328041"/>
                  </a:lnTo>
                  <a:lnTo>
                    <a:pt x="196799" y="327901"/>
                  </a:lnTo>
                  <a:close/>
                </a:path>
                <a:path w="459104" h="2199004">
                  <a:moveTo>
                    <a:pt x="253530" y="25946"/>
                  </a:moveTo>
                  <a:lnTo>
                    <a:pt x="253504" y="25628"/>
                  </a:lnTo>
                  <a:lnTo>
                    <a:pt x="253441" y="25869"/>
                  </a:lnTo>
                  <a:close/>
                </a:path>
                <a:path w="459104" h="2199004">
                  <a:moveTo>
                    <a:pt x="257467" y="36156"/>
                  </a:moveTo>
                  <a:lnTo>
                    <a:pt x="257162" y="36436"/>
                  </a:lnTo>
                  <a:lnTo>
                    <a:pt x="257403" y="36296"/>
                  </a:lnTo>
                  <a:lnTo>
                    <a:pt x="257467" y="36156"/>
                  </a:lnTo>
                  <a:close/>
                </a:path>
                <a:path w="459104" h="2199004">
                  <a:moveTo>
                    <a:pt x="257873" y="36156"/>
                  </a:moveTo>
                  <a:lnTo>
                    <a:pt x="257848" y="35801"/>
                  </a:lnTo>
                  <a:lnTo>
                    <a:pt x="257632" y="36004"/>
                  </a:lnTo>
                  <a:lnTo>
                    <a:pt x="257581" y="36334"/>
                  </a:lnTo>
                  <a:lnTo>
                    <a:pt x="257873" y="36156"/>
                  </a:lnTo>
                  <a:close/>
                </a:path>
                <a:path w="459104" h="2199004">
                  <a:moveTo>
                    <a:pt x="257937" y="35725"/>
                  </a:moveTo>
                  <a:lnTo>
                    <a:pt x="257771" y="35560"/>
                  </a:lnTo>
                  <a:lnTo>
                    <a:pt x="257848" y="35801"/>
                  </a:lnTo>
                  <a:close/>
                </a:path>
                <a:path w="459104" h="2199004">
                  <a:moveTo>
                    <a:pt x="258787" y="74383"/>
                  </a:moveTo>
                  <a:lnTo>
                    <a:pt x="258737" y="74091"/>
                  </a:lnTo>
                  <a:lnTo>
                    <a:pt x="258660" y="74231"/>
                  </a:lnTo>
                  <a:lnTo>
                    <a:pt x="258572" y="74383"/>
                  </a:lnTo>
                  <a:lnTo>
                    <a:pt x="258787" y="74383"/>
                  </a:lnTo>
                  <a:close/>
                </a:path>
                <a:path w="459104" h="2199004">
                  <a:moveTo>
                    <a:pt x="258965" y="74383"/>
                  </a:moveTo>
                  <a:lnTo>
                    <a:pt x="258800" y="74383"/>
                  </a:lnTo>
                  <a:lnTo>
                    <a:pt x="258851" y="74688"/>
                  </a:lnTo>
                  <a:lnTo>
                    <a:pt x="258965" y="74383"/>
                  </a:lnTo>
                  <a:close/>
                </a:path>
                <a:path w="459104" h="2199004">
                  <a:moveTo>
                    <a:pt x="264464" y="59728"/>
                  </a:moveTo>
                  <a:lnTo>
                    <a:pt x="264248" y="59778"/>
                  </a:lnTo>
                  <a:lnTo>
                    <a:pt x="264160" y="59931"/>
                  </a:lnTo>
                  <a:lnTo>
                    <a:pt x="264058" y="60096"/>
                  </a:lnTo>
                  <a:lnTo>
                    <a:pt x="264464" y="59728"/>
                  </a:lnTo>
                  <a:close/>
                </a:path>
                <a:path w="459104" h="2199004">
                  <a:moveTo>
                    <a:pt x="265722" y="210235"/>
                  </a:moveTo>
                  <a:lnTo>
                    <a:pt x="265620" y="209969"/>
                  </a:lnTo>
                  <a:lnTo>
                    <a:pt x="265417" y="210451"/>
                  </a:lnTo>
                  <a:lnTo>
                    <a:pt x="265722" y="210235"/>
                  </a:lnTo>
                  <a:close/>
                </a:path>
                <a:path w="459104" h="2199004">
                  <a:moveTo>
                    <a:pt x="266357" y="153720"/>
                  </a:moveTo>
                  <a:lnTo>
                    <a:pt x="266293" y="153416"/>
                  </a:lnTo>
                  <a:lnTo>
                    <a:pt x="266065" y="153885"/>
                  </a:lnTo>
                  <a:lnTo>
                    <a:pt x="266192" y="153822"/>
                  </a:lnTo>
                  <a:lnTo>
                    <a:pt x="266344" y="153733"/>
                  </a:lnTo>
                  <a:close/>
                </a:path>
                <a:path w="459104" h="2199004">
                  <a:moveTo>
                    <a:pt x="278104" y="102539"/>
                  </a:moveTo>
                  <a:lnTo>
                    <a:pt x="277914" y="102743"/>
                  </a:lnTo>
                  <a:lnTo>
                    <a:pt x="277787" y="102908"/>
                  </a:lnTo>
                  <a:lnTo>
                    <a:pt x="277736" y="103073"/>
                  </a:lnTo>
                  <a:lnTo>
                    <a:pt x="277660" y="103251"/>
                  </a:lnTo>
                  <a:lnTo>
                    <a:pt x="278104" y="102539"/>
                  </a:lnTo>
                  <a:close/>
                </a:path>
                <a:path w="459104" h="2199004">
                  <a:moveTo>
                    <a:pt x="278269" y="81241"/>
                  </a:moveTo>
                  <a:lnTo>
                    <a:pt x="277977" y="81508"/>
                  </a:lnTo>
                  <a:lnTo>
                    <a:pt x="278180" y="81686"/>
                  </a:lnTo>
                  <a:lnTo>
                    <a:pt x="278206" y="81559"/>
                  </a:lnTo>
                  <a:lnTo>
                    <a:pt x="278257" y="81330"/>
                  </a:lnTo>
                  <a:close/>
                </a:path>
                <a:path w="459104" h="2199004">
                  <a:moveTo>
                    <a:pt x="278434" y="81915"/>
                  </a:moveTo>
                  <a:lnTo>
                    <a:pt x="278180" y="81686"/>
                  </a:lnTo>
                  <a:lnTo>
                    <a:pt x="278117" y="81915"/>
                  </a:lnTo>
                  <a:lnTo>
                    <a:pt x="278269" y="81927"/>
                  </a:lnTo>
                  <a:lnTo>
                    <a:pt x="278434" y="81915"/>
                  </a:lnTo>
                  <a:close/>
                </a:path>
                <a:path w="459104" h="2199004">
                  <a:moveTo>
                    <a:pt x="278714" y="101904"/>
                  </a:moveTo>
                  <a:lnTo>
                    <a:pt x="278396" y="102095"/>
                  </a:lnTo>
                  <a:lnTo>
                    <a:pt x="278104" y="102539"/>
                  </a:lnTo>
                  <a:lnTo>
                    <a:pt x="278714" y="101904"/>
                  </a:lnTo>
                  <a:close/>
                </a:path>
                <a:path w="459104" h="2199004">
                  <a:moveTo>
                    <a:pt x="278904" y="81762"/>
                  </a:moveTo>
                  <a:lnTo>
                    <a:pt x="278561" y="82016"/>
                  </a:lnTo>
                  <a:lnTo>
                    <a:pt x="278434" y="81915"/>
                  </a:lnTo>
                  <a:lnTo>
                    <a:pt x="278650" y="82118"/>
                  </a:lnTo>
                  <a:lnTo>
                    <a:pt x="278904" y="81762"/>
                  </a:lnTo>
                  <a:close/>
                </a:path>
                <a:path w="459104" h="2199004">
                  <a:moveTo>
                    <a:pt x="288226" y="87947"/>
                  </a:moveTo>
                  <a:lnTo>
                    <a:pt x="287731" y="88074"/>
                  </a:lnTo>
                  <a:lnTo>
                    <a:pt x="287489" y="88671"/>
                  </a:lnTo>
                  <a:lnTo>
                    <a:pt x="288226" y="87947"/>
                  </a:lnTo>
                  <a:close/>
                </a:path>
                <a:path w="459104" h="2199004">
                  <a:moveTo>
                    <a:pt x="290817" y="60325"/>
                  </a:moveTo>
                  <a:lnTo>
                    <a:pt x="290639" y="60274"/>
                  </a:lnTo>
                  <a:lnTo>
                    <a:pt x="290385" y="60375"/>
                  </a:lnTo>
                  <a:lnTo>
                    <a:pt x="289902" y="60921"/>
                  </a:lnTo>
                  <a:lnTo>
                    <a:pt x="289928" y="61214"/>
                  </a:lnTo>
                  <a:lnTo>
                    <a:pt x="290283" y="60921"/>
                  </a:lnTo>
                  <a:lnTo>
                    <a:pt x="290817" y="60325"/>
                  </a:lnTo>
                  <a:close/>
                </a:path>
                <a:path w="459104" h="2199004">
                  <a:moveTo>
                    <a:pt x="291071" y="60045"/>
                  </a:moveTo>
                  <a:lnTo>
                    <a:pt x="290957" y="60185"/>
                  </a:lnTo>
                  <a:lnTo>
                    <a:pt x="290817" y="60312"/>
                  </a:lnTo>
                  <a:lnTo>
                    <a:pt x="291071" y="60045"/>
                  </a:lnTo>
                  <a:close/>
                </a:path>
                <a:path w="459104" h="2199004">
                  <a:moveTo>
                    <a:pt x="294144" y="59245"/>
                  </a:moveTo>
                  <a:lnTo>
                    <a:pt x="293611" y="59905"/>
                  </a:lnTo>
                  <a:lnTo>
                    <a:pt x="293357" y="60223"/>
                  </a:lnTo>
                  <a:lnTo>
                    <a:pt x="293674" y="59880"/>
                  </a:lnTo>
                  <a:lnTo>
                    <a:pt x="294144" y="59245"/>
                  </a:lnTo>
                  <a:close/>
                </a:path>
                <a:path w="459104" h="2199004">
                  <a:moveTo>
                    <a:pt x="298462" y="153263"/>
                  </a:moveTo>
                  <a:lnTo>
                    <a:pt x="297865" y="154000"/>
                  </a:lnTo>
                  <a:lnTo>
                    <a:pt x="298284" y="153568"/>
                  </a:lnTo>
                  <a:lnTo>
                    <a:pt x="298462" y="153263"/>
                  </a:lnTo>
                  <a:close/>
                </a:path>
                <a:path w="459104" h="2199004">
                  <a:moveTo>
                    <a:pt x="313194" y="202399"/>
                  </a:moveTo>
                  <a:lnTo>
                    <a:pt x="313055" y="202679"/>
                  </a:lnTo>
                  <a:lnTo>
                    <a:pt x="313182" y="202488"/>
                  </a:lnTo>
                  <a:close/>
                </a:path>
                <a:path w="459104" h="2199004">
                  <a:moveTo>
                    <a:pt x="335394" y="1916277"/>
                  </a:moveTo>
                  <a:lnTo>
                    <a:pt x="335229" y="1916074"/>
                  </a:lnTo>
                  <a:lnTo>
                    <a:pt x="335089" y="1915807"/>
                  </a:lnTo>
                  <a:lnTo>
                    <a:pt x="334124" y="1917407"/>
                  </a:lnTo>
                  <a:lnTo>
                    <a:pt x="335394" y="1916277"/>
                  </a:lnTo>
                  <a:close/>
                </a:path>
                <a:path w="459104" h="2199004">
                  <a:moveTo>
                    <a:pt x="335635" y="1916061"/>
                  </a:moveTo>
                  <a:lnTo>
                    <a:pt x="335394" y="1916277"/>
                  </a:lnTo>
                  <a:lnTo>
                    <a:pt x="335635" y="1916061"/>
                  </a:lnTo>
                  <a:close/>
                </a:path>
                <a:path w="459104" h="2199004">
                  <a:moveTo>
                    <a:pt x="341490" y="660"/>
                  </a:moveTo>
                  <a:close/>
                </a:path>
                <a:path w="459104" h="2199004">
                  <a:moveTo>
                    <a:pt x="341909" y="0"/>
                  </a:moveTo>
                  <a:lnTo>
                    <a:pt x="341490" y="406"/>
                  </a:lnTo>
                  <a:lnTo>
                    <a:pt x="340804" y="736"/>
                  </a:lnTo>
                  <a:lnTo>
                    <a:pt x="340410" y="1282"/>
                  </a:lnTo>
                  <a:lnTo>
                    <a:pt x="340931" y="1168"/>
                  </a:lnTo>
                  <a:lnTo>
                    <a:pt x="341274" y="927"/>
                  </a:lnTo>
                  <a:lnTo>
                    <a:pt x="341337" y="800"/>
                  </a:lnTo>
                  <a:lnTo>
                    <a:pt x="341541" y="584"/>
                  </a:lnTo>
                  <a:lnTo>
                    <a:pt x="341668" y="495"/>
                  </a:lnTo>
                  <a:lnTo>
                    <a:pt x="341845" y="254"/>
                  </a:lnTo>
                  <a:lnTo>
                    <a:pt x="341909" y="0"/>
                  </a:lnTo>
                  <a:close/>
                </a:path>
                <a:path w="459104" h="2199004">
                  <a:moveTo>
                    <a:pt x="347116" y="2667"/>
                  </a:moveTo>
                  <a:lnTo>
                    <a:pt x="346417" y="3187"/>
                  </a:lnTo>
                  <a:lnTo>
                    <a:pt x="346506" y="3429"/>
                  </a:lnTo>
                  <a:lnTo>
                    <a:pt x="347116" y="2667"/>
                  </a:lnTo>
                  <a:close/>
                </a:path>
                <a:path w="459104" h="2199004">
                  <a:moveTo>
                    <a:pt x="353009" y="476415"/>
                  </a:moveTo>
                  <a:lnTo>
                    <a:pt x="352666" y="476618"/>
                  </a:lnTo>
                  <a:lnTo>
                    <a:pt x="352945" y="476770"/>
                  </a:lnTo>
                  <a:lnTo>
                    <a:pt x="353009" y="476415"/>
                  </a:lnTo>
                  <a:close/>
                </a:path>
                <a:path w="459104" h="2199004">
                  <a:moveTo>
                    <a:pt x="358787" y="17462"/>
                  </a:moveTo>
                  <a:lnTo>
                    <a:pt x="358648" y="17526"/>
                  </a:lnTo>
                  <a:lnTo>
                    <a:pt x="358787" y="17462"/>
                  </a:lnTo>
                  <a:close/>
                </a:path>
                <a:path w="459104" h="2199004">
                  <a:moveTo>
                    <a:pt x="358914" y="17081"/>
                  </a:moveTo>
                  <a:lnTo>
                    <a:pt x="358457" y="17513"/>
                  </a:lnTo>
                  <a:lnTo>
                    <a:pt x="358635" y="17526"/>
                  </a:lnTo>
                  <a:lnTo>
                    <a:pt x="358914" y="17081"/>
                  </a:lnTo>
                  <a:close/>
                </a:path>
                <a:path w="459104" h="2199004">
                  <a:moveTo>
                    <a:pt x="366356" y="59855"/>
                  </a:moveTo>
                  <a:lnTo>
                    <a:pt x="365683" y="60337"/>
                  </a:lnTo>
                  <a:lnTo>
                    <a:pt x="366179" y="60159"/>
                  </a:lnTo>
                  <a:lnTo>
                    <a:pt x="366356" y="59855"/>
                  </a:lnTo>
                  <a:close/>
                </a:path>
                <a:path w="459104" h="2199004">
                  <a:moveTo>
                    <a:pt x="367080" y="879614"/>
                  </a:moveTo>
                  <a:lnTo>
                    <a:pt x="366483" y="879830"/>
                  </a:lnTo>
                  <a:lnTo>
                    <a:pt x="367068" y="879703"/>
                  </a:lnTo>
                  <a:close/>
                </a:path>
                <a:path w="459104" h="2199004">
                  <a:moveTo>
                    <a:pt x="367233" y="879551"/>
                  </a:moveTo>
                  <a:lnTo>
                    <a:pt x="367068" y="879703"/>
                  </a:lnTo>
                  <a:lnTo>
                    <a:pt x="367233" y="879551"/>
                  </a:lnTo>
                  <a:close/>
                </a:path>
                <a:path w="459104" h="2199004">
                  <a:moveTo>
                    <a:pt x="371132" y="926299"/>
                  </a:moveTo>
                  <a:lnTo>
                    <a:pt x="370255" y="926465"/>
                  </a:lnTo>
                  <a:lnTo>
                    <a:pt x="370598" y="926465"/>
                  </a:lnTo>
                  <a:lnTo>
                    <a:pt x="371132" y="926299"/>
                  </a:lnTo>
                  <a:close/>
                </a:path>
                <a:path w="459104" h="2199004">
                  <a:moveTo>
                    <a:pt x="373367" y="858761"/>
                  </a:moveTo>
                  <a:lnTo>
                    <a:pt x="372973" y="858812"/>
                  </a:lnTo>
                  <a:lnTo>
                    <a:pt x="372656" y="858964"/>
                  </a:lnTo>
                  <a:lnTo>
                    <a:pt x="373367" y="858761"/>
                  </a:lnTo>
                  <a:close/>
                </a:path>
                <a:path w="459104" h="2199004">
                  <a:moveTo>
                    <a:pt x="373722" y="944524"/>
                  </a:moveTo>
                  <a:lnTo>
                    <a:pt x="373011" y="944664"/>
                  </a:lnTo>
                  <a:lnTo>
                    <a:pt x="373380" y="944727"/>
                  </a:lnTo>
                  <a:lnTo>
                    <a:pt x="373684" y="944549"/>
                  </a:lnTo>
                  <a:close/>
                </a:path>
                <a:path w="459104" h="2199004">
                  <a:moveTo>
                    <a:pt x="378066" y="83667"/>
                  </a:moveTo>
                  <a:lnTo>
                    <a:pt x="377507" y="83883"/>
                  </a:lnTo>
                  <a:lnTo>
                    <a:pt x="377278" y="84162"/>
                  </a:lnTo>
                  <a:lnTo>
                    <a:pt x="377380" y="84480"/>
                  </a:lnTo>
                  <a:lnTo>
                    <a:pt x="377444" y="84340"/>
                  </a:lnTo>
                  <a:lnTo>
                    <a:pt x="378066" y="83667"/>
                  </a:lnTo>
                  <a:close/>
                </a:path>
                <a:path w="459104" h="2199004">
                  <a:moveTo>
                    <a:pt x="391007" y="50495"/>
                  </a:moveTo>
                  <a:lnTo>
                    <a:pt x="390461" y="50736"/>
                  </a:lnTo>
                  <a:lnTo>
                    <a:pt x="390271" y="51092"/>
                  </a:lnTo>
                  <a:lnTo>
                    <a:pt x="391007" y="50495"/>
                  </a:lnTo>
                  <a:close/>
                </a:path>
                <a:path w="459104" h="2199004">
                  <a:moveTo>
                    <a:pt x="404444" y="92354"/>
                  </a:moveTo>
                  <a:lnTo>
                    <a:pt x="403987" y="92570"/>
                  </a:lnTo>
                  <a:lnTo>
                    <a:pt x="403834" y="92849"/>
                  </a:lnTo>
                  <a:lnTo>
                    <a:pt x="404444" y="92354"/>
                  </a:lnTo>
                  <a:close/>
                </a:path>
                <a:path w="459104" h="2199004">
                  <a:moveTo>
                    <a:pt x="409435" y="93586"/>
                  </a:moveTo>
                  <a:lnTo>
                    <a:pt x="409181" y="93675"/>
                  </a:lnTo>
                  <a:lnTo>
                    <a:pt x="409219" y="93929"/>
                  </a:lnTo>
                  <a:lnTo>
                    <a:pt x="409435" y="93586"/>
                  </a:lnTo>
                  <a:close/>
                </a:path>
                <a:path w="459104" h="2199004">
                  <a:moveTo>
                    <a:pt x="423468" y="91097"/>
                  </a:moveTo>
                  <a:lnTo>
                    <a:pt x="422846" y="91846"/>
                  </a:lnTo>
                  <a:lnTo>
                    <a:pt x="423075" y="91643"/>
                  </a:lnTo>
                  <a:lnTo>
                    <a:pt x="423468" y="91097"/>
                  </a:lnTo>
                  <a:close/>
                </a:path>
                <a:path w="459104" h="2199004">
                  <a:moveTo>
                    <a:pt x="428713" y="940574"/>
                  </a:moveTo>
                  <a:lnTo>
                    <a:pt x="428091" y="940587"/>
                  </a:lnTo>
                  <a:lnTo>
                    <a:pt x="427824" y="940752"/>
                  </a:lnTo>
                  <a:lnTo>
                    <a:pt x="428713" y="940574"/>
                  </a:lnTo>
                  <a:close/>
                </a:path>
                <a:path w="459104" h="2199004">
                  <a:moveTo>
                    <a:pt x="429209" y="113665"/>
                  </a:moveTo>
                  <a:lnTo>
                    <a:pt x="428815" y="114084"/>
                  </a:lnTo>
                  <a:lnTo>
                    <a:pt x="429094" y="113880"/>
                  </a:lnTo>
                  <a:lnTo>
                    <a:pt x="429209" y="113665"/>
                  </a:lnTo>
                  <a:close/>
                </a:path>
                <a:path w="459104" h="2199004">
                  <a:moveTo>
                    <a:pt x="429501" y="113347"/>
                  </a:moveTo>
                  <a:lnTo>
                    <a:pt x="429209" y="113652"/>
                  </a:lnTo>
                  <a:lnTo>
                    <a:pt x="429501" y="113347"/>
                  </a:lnTo>
                  <a:close/>
                </a:path>
                <a:path w="459104" h="2199004">
                  <a:moveTo>
                    <a:pt x="433057" y="99237"/>
                  </a:moveTo>
                  <a:lnTo>
                    <a:pt x="432930" y="99364"/>
                  </a:lnTo>
                  <a:lnTo>
                    <a:pt x="432714" y="99593"/>
                  </a:lnTo>
                  <a:lnTo>
                    <a:pt x="432981" y="99453"/>
                  </a:lnTo>
                  <a:lnTo>
                    <a:pt x="433057" y="99237"/>
                  </a:lnTo>
                  <a:close/>
                </a:path>
                <a:path w="459104" h="2199004">
                  <a:moveTo>
                    <a:pt x="433692" y="98552"/>
                  </a:moveTo>
                  <a:lnTo>
                    <a:pt x="433273" y="98780"/>
                  </a:lnTo>
                  <a:lnTo>
                    <a:pt x="433070" y="99237"/>
                  </a:lnTo>
                  <a:lnTo>
                    <a:pt x="433539" y="98767"/>
                  </a:lnTo>
                  <a:lnTo>
                    <a:pt x="433692" y="98552"/>
                  </a:lnTo>
                  <a:close/>
                </a:path>
                <a:path w="459104" h="2199004">
                  <a:moveTo>
                    <a:pt x="452234" y="113372"/>
                  </a:moveTo>
                  <a:lnTo>
                    <a:pt x="451383" y="114249"/>
                  </a:lnTo>
                  <a:lnTo>
                    <a:pt x="451700" y="113969"/>
                  </a:lnTo>
                  <a:lnTo>
                    <a:pt x="452234" y="113372"/>
                  </a:lnTo>
                  <a:close/>
                </a:path>
                <a:path w="459104" h="2199004">
                  <a:moveTo>
                    <a:pt x="458190" y="110363"/>
                  </a:moveTo>
                  <a:lnTo>
                    <a:pt x="458114" y="110223"/>
                  </a:lnTo>
                  <a:lnTo>
                    <a:pt x="458012" y="110363"/>
                  </a:lnTo>
                  <a:lnTo>
                    <a:pt x="457860" y="110591"/>
                  </a:lnTo>
                  <a:lnTo>
                    <a:pt x="458038" y="110477"/>
                  </a:lnTo>
                  <a:lnTo>
                    <a:pt x="458190" y="110363"/>
                  </a:lnTo>
                  <a:close/>
                </a:path>
                <a:path w="459104" h="2199004">
                  <a:moveTo>
                    <a:pt x="458622" y="109448"/>
                  </a:moveTo>
                  <a:lnTo>
                    <a:pt x="458038" y="110058"/>
                  </a:lnTo>
                  <a:lnTo>
                    <a:pt x="458114" y="110210"/>
                  </a:lnTo>
                  <a:lnTo>
                    <a:pt x="458558" y="109601"/>
                  </a:lnTo>
                  <a:lnTo>
                    <a:pt x="458622" y="109448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9" name="object 529"/>
            <p:cNvSpPr/>
            <p:nvPr/>
          </p:nvSpPr>
          <p:spPr>
            <a:xfrm>
              <a:off x="12163412" y="10217702"/>
              <a:ext cx="231775" cy="584835"/>
            </a:xfrm>
            <a:custGeom>
              <a:avLst/>
              <a:gdLst/>
              <a:ahLst/>
              <a:cxnLst/>
              <a:rect l="l" t="t" r="r" b="b"/>
              <a:pathLst>
                <a:path w="231775" h="584834">
                  <a:moveTo>
                    <a:pt x="12687" y="227787"/>
                  </a:moveTo>
                  <a:lnTo>
                    <a:pt x="12547" y="227863"/>
                  </a:lnTo>
                  <a:lnTo>
                    <a:pt x="12395" y="227977"/>
                  </a:lnTo>
                  <a:lnTo>
                    <a:pt x="12687" y="227787"/>
                  </a:lnTo>
                  <a:close/>
                </a:path>
                <a:path w="231775" h="584834">
                  <a:moveTo>
                    <a:pt x="17437" y="231660"/>
                  </a:moveTo>
                  <a:lnTo>
                    <a:pt x="17297" y="231749"/>
                  </a:lnTo>
                  <a:lnTo>
                    <a:pt x="16103" y="231648"/>
                  </a:lnTo>
                  <a:lnTo>
                    <a:pt x="14236" y="233210"/>
                  </a:lnTo>
                  <a:lnTo>
                    <a:pt x="11899" y="235966"/>
                  </a:lnTo>
                  <a:lnTo>
                    <a:pt x="9385" y="238925"/>
                  </a:lnTo>
                  <a:lnTo>
                    <a:pt x="11861" y="237439"/>
                  </a:lnTo>
                  <a:lnTo>
                    <a:pt x="11239" y="238760"/>
                  </a:lnTo>
                  <a:lnTo>
                    <a:pt x="17437" y="231660"/>
                  </a:lnTo>
                  <a:close/>
                </a:path>
                <a:path w="231775" h="584834">
                  <a:moveTo>
                    <a:pt x="28943" y="247726"/>
                  </a:moveTo>
                  <a:lnTo>
                    <a:pt x="21615" y="256857"/>
                  </a:lnTo>
                  <a:lnTo>
                    <a:pt x="20320" y="257924"/>
                  </a:lnTo>
                  <a:lnTo>
                    <a:pt x="19799" y="255320"/>
                  </a:lnTo>
                  <a:lnTo>
                    <a:pt x="18808" y="255917"/>
                  </a:lnTo>
                  <a:lnTo>
                    <a:pt x="14643" y="260807"/>
                  </a:lnTo>
                  <a:lnTo>
                    <a:pt x="12179" y="266890"/>
                  </a:lnTo>
                  <a:lnTo>
                    <a:pt x="13538" y="267169"/>
                  </a:lnTo>
                  <a:lnTo>
                    <a:pt x="14135" y="266801"/>
                  </a:lnTo>
                  <a:lnTo>
                    <a:pt x="14833" y="266560"/>
                  </a:lnTo>
                  <a:lnTo>
                    <a:pt x="20040" y="262242"/>
                  </a:lnTo>
                  <a:lnTo>
                    <a:pt x="28486" y="250888"/>
                  </a:lnTo>
                  <a:lnTo>
                    <a:pt x="28943" y="247726"/>
                  </a:lnTo>
                  <a:close/>
                </a:path>
                <a:path w="231775" h="584834">
                  <a:moveTo>
                    <a:pt x="50850" y="213245"/>
                  </a:moveTo>
                  <a:lnTo>
                    <a:pt x="50660" y="213372"/>
                  </a:lnTo>
                  <a:lnTo>
                    <a:pt x="50609" y="213575"/>
                  </a:lnTo>
                  <a:lnTo>
                    <a:pt x="50774" y="213360"/>
                  </a:lnTo>
                  <a:close/>
                </a:path>
                <a:path w="231775" h="584834">
                  <a:moveTo>
                    <a:pt x="50939" y="583387"/>
                  </a:moveTo>
                  <a:lnTo>
                    <a:pt x="50152" y="584238"/>
                  </a:lnTo>
                  <a:lnTo>
                    <a:pt x="50685" y="583742"/>
                  </a:lnTo>
                  <a:lnTo>
                    <a:pt x="50939" y="583387"/>
                  </a:lnTo>
                  <a:close/>
                </a:path>
                <a:path w="231775" h="584834">
                  <a:moveTo>
                    <a:pt x="51638" y="204812"/>
                  </a:moveTo>
                  <a:lnTo>
                    <a:pt x="51396" y="205257"/>
                  </a:lnTo>
                  <a:lnTo>
                    <a:pt x="51587" y="205054"/>
                  </a:lnTo>
                  <a:lnTo>
                    <a:pt x="51638" y="204812"/>
                  </a:lnTo>
                  <a:close/>
                </a:path>
                <a:path w="231775" h="584834">
                  <a:moveTo>
                    <a:pt x="54178" y="220738"/>
                  </a:moveTo>
                  <a:lnTo>
                    <a:pt x="53200" y="221068"/>
                  </a:lnTo>
                  <a:lnTo>
                    <a:pt x="52031" y="221742"/>
                  </a:lnTo>
                  <a:lnTo>
                    <a:pt x="47396" y="224294"/>
                  </a:lnTo>
                  <a:lnTo>
                    <a:pt x="44500" y="225806"/>
                  </a:lnTo>
                  <a:lnTo>
                    <a:pt x="41084" y="229133"/>
                  </a:lnTo>
                  <a:lnTo>
                    <a:pt x="35026" y="236321"/>
                  </a:lnTo>
                  <a:lnTo>
                    <a:pt x="32473" y="239826"/>
                  </a:lnTo>
                  <a:lnTo>
                    <a:pt x="29489" y="243776"/>
                  </a:lnTo>
                  <a:lnTo>
                    <a:pt x="29552" y="244208"/>
                  </a:lnTo>
                  <a:lnTo>
                    <a:pt x="29425" y="244627"/>
                  </a:lnTo>
                  <a:lnTo>
                    <a:pt x="29819" y="244881"/>
                  </a:lnTo>
                  <a:lnTo>
                    <a:pt x="30937" y="244119"/>
                  </a:lnTo>
                  <a:lnTo>
                    <a:pt x="34353" y="239242"/>
                  </a:lnTo>
                  <a:lnTo>
                    <a:pt x="37477" y="235216"/>
                  </a:lnTo>
                  <a:lnTo>
                    <a:pt x="43853" y="229539"/>
                  </a:lnTo>
                  <a:lnTo>
                    <a:pt x="46786" y="227711"/>
                  </a:lnTo>
                  <a:lnTo>
                    <a:pt x="51028" y="224777"/>
                  </a:lnTo>
                  <a:lnTo>
                    <a:pt x="52120" y="224891"/>
                  </a:lnTo>
                  <a:lnTo>
                    <a:pt x="54178" y="220738"/>
                  </a:lnTo>
                  <a:close/>
                </a:path>
                <a:path w="231775" h="584834">
                  <a:moveTo>
                    <a:pt x="58369" y="198094"/>
                  </a:moveTo>
                  <a:lnTo>
                    <a:pt x="51587" y="205054"/>
                  </a:lnTo>
                  <a:lnTo>
                    <a:pt x="51333" y="206273"/>
                  </a:lnTo>
                  <a:lnTo>
                    <a:pt x="50063" y="208292"/>
                  </a:lnTo>
                  <a:lnTo>
                    <a:pt x="52324" y="207149"/>
                  </a:lnTo>
                  <a:lnTo>
                    <a:pt x="53568" y="205320"/>
                  </a:lnTo>
                  <a:lnTo>
                    <a:pt x="55410" y="202120"/>
                  </a:lnTo>
                  <a:lnTo>
                    <a:pt x="56718" y="200177"/>
                  </a:lnTo>
                  <a:lnTo>
                    <a:pt x="58369" y="198094"/>
                  </a:lnTo>
                  <a:close/>
                </a:path>
                <a:path w="231775" h="584834">
                  <a:moveTo>
                    <a:pt x="61468" y="201002"/>
                  </a:moveTo>
                  <a:lnTo>
                    <a:pt x="58458" y="201218"/>
                  </a:lnTo>
                  <a:lnTo>
                    <a:pt x="59182" y="202209"/>
                  </a:lnTo>
                  <a:lnTo>
                    <a:pt x="57734" y="204584"/>
                  </a:lnTo>
                  <a:lnTo>
                    <a:pt x="54775" y="208076"/>
                  </a:lnTo>
                  <a:lnTo>
                    <a:pt x="53378" y="209740"/>
                  </a:lnTo>
                  <a:lnTo>
                    <a:pt x="52158" y="211505"/>
                  </a:lnTo>
                  <a:lnTo>
                    <a:pt x="50850" y="213233"/>
                  </a:lnTo>
                  <a:lnTo>
                    <a:pt x="53086" y="211404"/>
                  </a:lnTo>
                  <a:lnTo>
                    <a:pt x="55041" y="210743"/>
                  </a:lnTo>
                  <a:lnTo>
                    <a:pt x="61468" y="201002"/>
                  </a:lnTo>
                  <a:close/>
                </a:path>
                <a:path w="231775" h="584834">
                  <a:moveTo>
                    <a:pt x="61836" y="177634"/>
                  </a:moveTo>
                  <a:lnTo>
                    <a:pt x="61595" y="177774"/>
                  </a:lnTo>
                  <a:lnTo>
                    <a:pt x="61772" y="177698"/>
                  </a:lnTo>
                  <a:close/>
                </a:path>
                <a:path w="231775" h="584834">
                  <a:moveTo>
                    <a:pt x="62064" y="179387"/>
                  </a:moveTo>
                  <a:lnTo>
                    <a:pt x="61620" y="177838"/>
                  </a:lnTo>
                  <a:lnTo>
                    <a:pt x="57124" y="181635"/>
                  </a:lnTo>
                  <a:lnTo>
                    <a:pt x="51612" y="187896"/>
                  </a:lnTo>
                  <a:lnTo>
                    <a:pt x="51612" y="190246"/>
                  </a:lnTo>
                  <a:lnTo>
                    <a:pt x="50660" y="191160"/>
                  </a:lnTo>
                  <a:lnTo>
                    <a:pt x="49961" y="191909"/>
                  </a:lnTo>
                  <a:lnTo>
                    <a:pt x="50152" y="191490"/>
                  </a:lnTo>
                  <a:lnTo>
                    <a:pt x="50584" y="190576"/>
                  </a:lnTo>
                  <a:lnTo>
                    <a:pt x="51612" y="190246"/>
                  </a:lnTo>
                  <a:lnTo>
                    <a:pt x="51612" y="187896"/>
                  </a:lnTo>
                  <a:lnTo>
                    <a:pt x="51447" y="188074"/>
                  </a:lnTo>
                  <a:lnTo>
                    <a:pt x="48983" y="187413"/>
                  </a:lnTo>
                  <a:lnTo>
                    <a:pt x="45732" y="190677"/>
                  </a:lnTo>
                  <a:lnTo>
                    <a:pt x="44399" y="191490"/>
                  </a:lnTo>
                  <a:lnTo>
                    <a:pt x="47409" y="186156"/>
                  </a:lnTo>
                  <a:lnTo>
                    <a:pt x="46367" y="186893"/>
                  </a:lnTo>
                  <a:lnTo>
                    <a:pt x="40830" y="191998"/>
                  </a:lnTo>
                  <a:lnTo>
                    <a:pt x="43243" y="188074"/>
                  </a:lnTo>
                  <a:lnTo>
                    <a:pt x="43357" y="187413"/>
                  </a:lnTo>
                  <a:lnTo>
                    <a:pt x="43522" y="185153"/>
                  </a:lnTo>
                  <a:lnTo>
                    <a:pt x="49669" y="178409"/>
                  </a:lnTo>
                  <a:lnTo>
                    <a:pt x="49047" y="178295"/>
                  </a:lnTo>
                  <a:lnTo>
                    <a:pt x="45046" y="181305"/>
                  </a:lnTo>
                  <a:lnTo>
                    <a:pt x="42392" y="182829"/>
                  </a:lnTo>
                  <a:lnTo>
                    <a:pt x="35826" y="192430"/>
                  </a:lnTo>
                  <a:lnTo>
                    <a:pt x="31267" y="197434"/>
                  </a:lnTo>
                  <a:lnTo>
                    <a:pt x="24790" y="207441"/>
                  </a:lnTo>
                  <a:lnTo>
                    <a:pt x="20180" y="209943"/>
                  </a:lnTo>
                  <a:lnTo>
                    <a:pt x="14300" y="217932"/>
                  </a:lnTo>
                  <a:lnTo>
                    <a:pt x="14300" y="219748"/>
                  </a:lnTo>
                  <a:lnTo>
                    <a:pt x="13754" y="221005"/>
                  </a:lnTo>
                  <a:lnTo>
                    <a:pt x="10655" y="225653"/>
                  </a:lnTo>
                  <a:lnTo>
                    <a:pt x="8902" y="226745"/>
                  </a:lnTo>
                  <a:lnTo>
                    <a:pt x="7353" y="227177"/>
                  </a:lnTo>
                  <a:lnTo>
                    <a:pt x="7886" y="226415"/>
                  </a:lnTo>
                  <a:lnTo>
                    <a:pt x="11468" y="221640"/>
                  </a:lnTo>
                  <a:lnTo>
                    <a:pt x="14300" y="219748"/>
                  </a:lnTo>
                  <a:lnTo>
                    <a:pt x="14300" y="217932"/>
                  </a:lnTo>
                  <a:lnTo>
                    <a:pt x="13627" y="218833"/>
                  </a:lnTo>
                  <a:lnTo>
                    <a:pt x="10693" y="221284"/>
                  </a:lnTo>
                  <a:lnTo>
                    <a:pt x="7391" y="223545"/>
                  </a:lnTo>
                  <a:lnTo>
                    <a:pt x="6400" y="224536"/>
                  </a:lnTo>
                  <a:lnTo>
                    <a:pt x="5029" y="226466"/>
                  </a:lnTo>
                  <a:lnTo>
                    <a:pt x="5613" y="226415"/>
                  </a:lnTo>
                  <a:lnTo>
                    <a:pt x="6451" y="226745"/>
                  </a:lnTo>
                  <a:lnTo>
                    <a:pt x="6781" y="227177"/>
                  </a:lnTo>
                  <a:lnTo>
                    <a:pt x="7086" y="227444"/>
                  </a:lnTo>
                  <a:lnTo>
                    <a:pt x="4991" y="230505"/>
                  </a:lnTo>
                  <a:lnTo>
                    <a:pt x="0" y="237197"/>
                  </a:lnTo>
                  <a:lnTo>
                    <a:pt x="1803" y="235534"/>
                  </a:lnTo>
                  <a:lnTo>
                    <a:pt x="3708" y="233641"/>
                  </a:lnTo>
                  <a:lnTo>
                    <a:pt x="8191" y="230009"/>
                  </a:lnTo>
                  <a:lnTo>
                    <a:pt x="10502" y="228688"/>
                  </a:lnTo>
                  <a:lnTo>
                    <a:pt x="12484" y="227888"/>
                  </a:lnTo>
                  <a:lnTo>
                    <a:pt x="13182" y="227177"/>
                  </a:lnTo>
                  <a:lnTo>
                    <a:pt x="16002" y="224307"/>
                  </a:lnTo>
                  <a:lnTo>
                    <a:pt x="19456" y="221576"/>
                  </a:lnTo>
                  <a:lnTo>
                    <a:pt x="20840" y="219748"/>
                  </a:lnTo>
                  <a:lnTo>
                    <a:pt x="26479" y="212318"/>
                  </a:lnTo>
                  <a:lnTo>
                    <a:pt x="30797" y="209727"/>
                  </a:lnTo>
                  <a:lnTo>
                    <a:pt x="40398" y="197599"/>
                  </a:lnTo>
                  <a:lnTo>
                    <a:pt x="45377" y="193484"/>
                  </a:lnTo>
                  <a:lnTo>
                    <a:pt x="49212" y="192544"/>
                  </a:lnTo>
                  <a:lnTo>
                    <a:pt x="49618" y="192303"/>
                  </a:lnTo>
                  <a:lnTo>
                    <a:pt x="50571" y="192671"/>
                  </a:lnTo>
                  <a:lnTo>
                    <a:pt x="48679" y="195186"/>
                  </a:lnTo>
                  <a:lnTo>
                    <a:pt x="46659" y="198374"/>
                  </a:lnTo>
                  <a:lnTo>
                    <a:pt x="46240" y="199288"/>
                  </a:lnTo>
                  <a:lnTo>
                    <a:pt x="47802" y="198272"/>
                  </a:lnTo>
                  <a:lnTo>
                    <a:pt x="48691" y="197434"/>
                  </a:lnTo>
                  <a:lnTo>
                    <a:pt x="53263" y="192303"/>
                  </a:lnTo>
                  <a:lnTo>
                    <a:pt x="53530" y="191998"/>
                  </a:lnTo>
                  <a:lnTo>
                    <a:pt x="54584" y="190817"/>
                  </a:lnTo>
                  <a:lnTo>
                    <a:pt x="54978" y="190246"/>
                  </a:lnTo>
                  <a:lnTo>
                    <a:pt x="56438" y="188074"/>
                  </a:lnTo>
                  <a:lnTo>
                    <a:pt x="58496" y="185051"/>
                  </a:lnTo>
                  <a:lnTo>
                    <a:pt x="62064" y="179387"/>
                  </a:lnTo>
                  <a:close/>
                </a:path>
                <a:path w="231775" h="584834">
                  <a:moveTo>
                    <a:pt x="62382" y="179108"/>
                  </a:moveTo>
                  <a:lnTo>
                    <a:pt x="62191" y="179235"/>
                  </a:lnTo>
                  <a:lnTo>
                    <a:pt x="62090" y="179425"/>
                  </a:lnTo>
                  <a:lnTo>
                    <a:pt x="62128" y="179298"/>
                  </a:lnTo>
                  <a:lnTo>
                    <a:pt x="62077" y="179451"/>
                  </a:lnTo>
                  <a:lnTo>
                    <a:pt x="62268" y="179260"/>
                  </a:lnTo>
                  <a:lnTo>
                    <a:pt x="62382" y="179108"/>
                  </a:lnTo>
                  <a:close/>
                </a:path>
                <a:path w="231775" h="584834">
                  <a:moveTo>
                    <a:pt x="66141" y="230898"/>
                  </a:moveTo>
                  <a:close/>
                </a:path>
                <a:path w="231775" h="584834">
                  <a:moveTo>
                    <a:pt x="71031" y="224574"/>
                  </a:moveTo>
                  <a:lnTo>
                    <a:pt x="69481" y="223291"/>
                  </a:lnTo>
                  <a:lnTo>
                    <a:pt x="66128" y="230898"/>
                  </a:lnTo>
                  <a:lnTo>
                    <a:pt x="66294" y="230657"/>
                  </a:lnTo>
                  <a:lnTo>
                    <a:pt x="71031" y="224599"/>
                  </a:lnTo>
                  <a:close/>
                </a:path>
                <a:path w="231775" h="584834">
                  <a:moveTo>
                    <a:pt x="71704" y="169926"/>
                  </a:moveTo>
                  <a:lnTo>
                    <a:pt x="65963" y="174675"/>
                  </a:lnTo>
                  <a:lnTo>
                    <a:pt x="64528" y="176174"/>
                  </a:lnTo>
                  <a:lnTo>
                    <a:pt x="63347" y="177609"/>
                  </a:lnTo>
                  <a:lnTo>
                    <a:pt x="62382" y="179095"/>
                  </a:lnTo>
                  <a:lnTo>
                    <a:pt x="63385" y="178498"/>
                  </a:lnTo>
                  <a:lnTo>
                    <a:pt x="64325" y="178015"/>
                  </a:lnTo>
                  <a:lnTo>
                    <a:pt x="68110" y="175272"/>
                  </a:lnTo>
                  <a:lnTo>
                    <a:pt x="69596" y="172364"/>
                  </a:lnTo>
                  <a:lnTo>
                    <a:pt x="71704" y="169926"/>
                  </a:lnTo>
                  <a:close/>
                </a:path>
                <a:path w="231775" h="584834">
                  <a:moveTo>
                    <a:pt x="71920" y="174244"/>
                  </a:moveTo>
                  <a:lnTo>
                    <a:pt x="71335" y="174332"/>
                  </a:lnTo>
                  <a:lnTo>
                    <a:pt x="70993" y="174409"/>
                  </a:lnTo>
                  <a:lnTo>
                    <a:pt x="70853" y="174434"/>
                  </a:lnTo>
                  <a:lnTo>
                    <a:pt x="70370" y="174840"/>
                  </a:lnTo>
                  <a:lnTo>
                    <a:pt x="67551" y="178028"/>
                  </a:lnTo>
                  <a:lnTo>
                    <a:pt x="66065" y="181838"/>
                  </a:lnTo>
                  <a:lnTo>
                    <a:pt x="66598" y="181457"/>
                  </a:lnTo>
                  <a:lnTo>
                    <a:pt x="67144" y="181203"/>
                  </a:lnTo>
                  <a:lnTo>
                    <a:pt x="69621" y="178422"/>
                  </a:lnTo>
                  <a:lnTo>
                    <a:pt x="70459" y="176517"/>
                  </a:lnTo>
                  <a:lnTo>
                    <a:pt x="71920" y="174244"/>
                  </a:lnTo>
                  <a:close/>
                </a:path>
                <a:path w="231775" h="584834">
                  <a:moveTo>
                    <a:pt x="76047" y="146011"/>
                  </a:moveTo>
                  <a:lnTo>
                    <a:pt x="75336" y="145783"/>
                  </a:lnTo>
                  <a:lnTo>
                    <a:pt x="74942" y="145681"/>
                  </a:lnTo>
                  <a:lnTo>
                    <a:pt x="74015" y="146418"/>
                  </a:lnTo>
                  <a:lnTo>
                    <a:pt x="73418" y="147066"/>
                  </a:lnTo>
                  <a:lnTo>
                    <a:pt x="71462" y="149288"/>
                  </a:lnTo>
                  <a:lnTo>
                    <a:pt x="70726" y="150596"/>
                  </a:lnTo>
                  <a:lnTo>
                    <a:pt x="71259" y="151053"/>
                  </a:lnTo>
                  <a:lnTo>
                    <a:pt x="72707" y="149834"/>
                  </a:lnTo>
                  <a:lnTo>
                    <a:pt x="74891" y="147535"/>
                  </a:lnTo>
                  <a:lnTo>
                    <a:pt x="76047" y="146011"/>
                  </a:lnTo>
                  <a:close/>
                </a:path>
                <a:path w="231775" h="584834">
                  <a:moveTo>
                    <a:pt x="76822" y="192011"/>
                  </a:moveTo>
                  <a:lnTo>
                    <a:pt x="76682" y="192138"/>
                  </a:lnTo>
                  <a:lnTo>
                    <a:pt x="76530" y="192290"/>
                  </a:lnTo>
                  <a:lnTo>
                    <a:pt x="76390" y="192417"/>
                  </a:lnTo>
                  <a:lnTo>
                    <a:pt x="76682" y="192239"/>
                  </a:lnTo>
                  <a:lnTo>
                    <a:pt x="76784" y="192074"/>
                  </a:lnTo>
                  <a:close/>
                </a:path>
                <a:path w="231775" h="584834">
                  <a:moveTo>
                    <a:pt x="81165" y="153162"/>
                  </a:moveTo>
                  <a:lnTo>
                    <a:pt x="80352" y="153758"/>
                  </a:lnTo>
                  <a:lnTo>
                    <a:pt x="79578" y="154127"/>
                  </a:lnTo>
                  <a:lnTo>
                    <a:pt x="76771" y="156743"/>
                  </a:lnTo>
                  <a:lnTo>
                    <a:pt x="75819" y="158623"/>
                  </a:lnTo>
                  <a:lnTo>
                    <a:pt x="74561" y="160439"/>
                  </a:lnTo>
                  <a:lnTo>
                    <a:pt x="73304" y="162471"/>
                  </a:lnTo>
                  <a:lnTo>
                    <a:pt x="77939" y="157518"/>
                  </a:lnTo>
                  <a:lnTo>
                    <a:pt x="80175" y="154940"/>
                  </a:lnTo>
                  <a:lnTo>
                    <a:pt x="80619" y="154317"/>
                  </a:lnTo>
                  <a:lnTo>
                    <a:pt x="80822" y="153771"/>
                  </a:lnTo>
                  <a:lnTo>
                    <a:pt x="81165" y="153162"/>
                  </a:lnTo>
                  <a:close/>
                </a:path>
                <a:path w="231775" h="584834">
                  <a:moveTo>
                    <a:pt x="83781" y="172364"/>
                  </a:moveTo>
                  <a:lnTo>
                    <a:pt x="83286" y="172669"/>
                  </a:lnTo>
                  <a:lnTo>
                    <a:pt x="82842" y="172847"/>
                  </a:lnTo>
                  <a:lnTo>
                    <a:pt x="80352" y="174955"/>
                  </a:lnTo>
                  <a:lnTo>
                    <a:pt x="77520" y="177914"/>
                  </a:lnTo>
                  <a:lnTo>
                    <a:pt x="74396" y="178866"/>
                  </a:lnTo>
                  <a:lnTo>
                    <a:pt x="78841" y="174078"/>
                  </a:lnTo>
                  <a:lnTo>
                    <a:pt x="79248" y="172364"/>
                  </a:lnTo>
                  <a:lnTo>
                    <a:pt x="79984" y="169621"/>
                  </a:lnTo>
                  <a:lnTo>
                    <a:pt x="79984" y="168529"/>
                  </a:lnTo>
                  <a:lnTo>
                    <a:pt x="79375" y="169252"/>
                  </a:lnTo>
                  <a:lnTo>
                    <a:pt x="78549" y="170078"/>
                  </a:lnTo>
                  <a:lnTo>
                    <a:pt x="69215" y="184785"/>
                  </a:lnTo>
                  <a:lnTo>
                    <a:pt x="66827" y="188468"/>
                  </a:lnTo>
                  <a:lnTo>
                    <a:pt x="63500" y="193243"/>
                  </a:lnTo>
                  <a:lnTo>
                    <a:pt x="58648" y="197777"/>
                  </a:lnTo>
                  <a:lnTo>
                    <a:pt x="58521" y="197866"/>
                  </a:lnTo>
                  <a:lnTo>
                    <a:pt x="58369" y="198094"/>
                  </a:lnTo>
                  <a:lnTo>
                    <a:pt x="58534" y="197891"/>
                  </a:lnTo>
                  <a:lnTo>
                    <a:pt x="58458" y="201117"/>
                  </a:lnTo>
                  <a:lnTo>
                    <a:pt x="63423" y="196151"/>
                  </a:lnTo>
                  <a:lnTo>
                    <a:pt x="65659" y="191655"/>
                  </a:lnTo>
                  <a:lnTo>
                    <a:pt x="68973" y="186918"/>
                  </a:lnTo>
                  <a:lnTo>
                    <a:pt x="71386" y="184327"/>
                  </a:lnTo>
                  <a:lnTo>
                    <a:pt x="70980" y="185000"/>
                  </a:lnTo>
                  <a:lnTo>
                    <a:pt x="68973" y="186918"/>
                  </a:lnTo>
                  <a:lnTo>
                    <a:pt x="72834" y="184785"/>
                  </a:lnTo>
                  <a:lnTo>
                    <a:pt x="73355" y="184327"/>
                  </a:lnTo>
                  <a:lnTo>
                    <a:pt x="77266" y="180886"/>
                  </a:lnTo>
                  <a:lnTo>
                    <a:pt x="78994" y="178866"/>
                  </a:lnTo>
                  <a:lnTo>
                    <a:pt x="82791" y="174447"/>
                  </a:lnTo>
                  <a:lnTo>
                    <a:pt x="83210" y="173367"/>
                  </a:lnTo>
                  <a:lnTo>
                    <a:pt x="83781" y="172364"/>
                  </a:lnTo>
                  <a:close/>
                </a:path>
                <a:path w="231775" h="584834">
                  <a:moveTo>
                    <a:pt x="93789" y="122377"/>
                  </a:moveTo>
                  <a:lnTo>
                    <a:pt x="93573" y="122466"/>
                  </a:lnTo>
                  <a:lnTo>
                    <a:pt x="93446" y="122542"/>
                  </a:lnTo>
                  <a:lnTo>
                    <a:pt x="93230" y="122923"/>
                  </a:lnTo>
                  <a:lnTo>
                    <a:pt x="93421" y="122720"/>
                  </a:lnTo>
                  <a:lnTo>
                    <a:pt x="93599" y="122580"/>
                  </a:lnTo>
                  <a:lnTo>
                    <a:pt x="93789" y="122377"/>
                  </a:lnTo>
                  <a:close/>
                </a:path>
                <a:path w="231775" h="584834">
                  <a:moveTo>
                    <a:pt x="98196" y="128384"/>
                  </a:moveTo>
                  <a:lnTo>
                    <a:pt x="96774" y="129298"/>
                  </a:lnTo>
                  <a:lnTo>
                    <a:pt x="95961" y="130162"/>
                  </a:lnTo>
                  <a:lnTo>
                    <a:pt x="95034" y="131038"/>
                  </a:lnTo>
                  <a:lnTo>
                    <a:pt x="94094" y="132334"/>
                  </a:lnTo>
                  <a:lnTo>
                    <a:pt x="92671" y="134010"/>
                  </a:lnTo>
                  <a:lnTo>
                    <a:pt x="91020" y="136969"/>
                  </a:lnTo>
                  <a:lnTo>
                    <a:pt x="90766" y="138328"/>
                  </a:lnTo>
                  <a:lnTo>
                    <a:pt x="92036" y="137744"/>
                  </a:lnTo>
                  <a:lnTo>
                    <a:pt x="93827" y="136880"/>
                  </a:lnTo>
                  <a:lnTo>
                    <a:pt x="95021" y="134632"/>
                  </a:lnTo>
                  <a:lnTo>
                    <a:pt x="96088" y="132943"/>
                  </a:lnTo>
                  <a:lnTo>
                    <a:pt x="96774" y="131864"/>
                  </a:lnTo>
                  <a:lnTo>
                    <a:pt x="97282" y="130860"/>
                  </a:lnTo>
                  <a:lnTo>
                    <a:pt x="98132" y="129019"/>
                  </a:lnTo>
                  <a:lnTo>
                    <a:pt x="98196" y="128384"/>
                  </a:lnTo>
                  <a:close/>
                </a:path>
                <a:path w="231775" h="584834">
                  <a:moveTo>
                    <a:pt x="100342" y="117144"/>
                  </a:moveTo>
                  <a:lnTo>
                    <a:pt x="98653" y="117487"/>
                  </a:lnTo>
                  <a:lnTo>
                    <a:pt x="96240" y="119849"/>
                  </a:lnTo>
                  <a:lnTo>
                    <a:pt x="93789" y="122377"/>
                  </a:lnTo>
                  <a:lnTo>
                    <a:pt x="95504" y="121539"/>
                  </a:lnTo>
                  <a:lnTo>
                    <a:pt x="96685" y="121754"/>
                  </a:lnTo>
                  <a:lnTo>
                    <a:pt x="99822" y="118021"/>
                  </a:lnTo>
                  <a:lnTo>
                    <a:pt x="100037" y="117779"/>
                  </a:lnTo>
                  <a:lnTo>
                    <a:pt x="100342" y="117144"/>
                  </a:lnTo>
                  <a:close/>
                </a:path>
                <a:path w="231775" h="584834">
                  <a:moveTo>
                    <a:pt x="101866" y="165163"/>
                  </a:moveTo>
                  <a:lnTo>
                    <a:pt x="98717" y="165658"/>
                  </a:lnTo>
                  <a:lnTo>
                    <a:pt x="94183" y="171653"/>
                  </a:lnTo>
                  <a:lnTo>
                    <a:pt x="92621" y="173888"/>
                  </a:lnTo>
                  <a:lnTo>
                    <a:pt x="90741" y="176212"/>
                  </a:lnTo>
                  <a:lnTo>
                    <a:pt x="88544" y="177774"/>
                  </a:lnTo>
                  <a:lnTo>
                    <a:pt x="87007" y="177317"/>
                  </a:lnTo>
                  <a:lnTo>
                    <a:pt x="88341" y="175704"/>
                  </a:lnTo>
                  <a:lnTo>
                    <a:pt x="91224" y="171983"/>
                  </a:lnTo>
                  <a:lnTo>
                    <a:pt x="94716" y="167817"/>
                  </a:lnTo>
                  <a:lnTo>
                    <a:pt x="94005" y="167614"/>
                  </a:lnTo>
                  <a:lnTo>
                    <a:pt x="91287" y="168846"/>
                  </a:lnTo>
                  <a:lnTo>
                    <a:pt x="91211" y="168313"/>
                  </a:lnTo>
                  <a:lnTo>
                    <a:pt x="90932" y="168097"/>
                  </a:lnTo>
                  <a:lnTo>
                    <a:pt x="91198" y="167792"/>
                  </a:lnTo>
                  <a:lnTo>
                    <a:pt x="90881" y="168071"/>
                  </a:lnTo>
                  <a:lnTo>
                    <a:pt x="92786" y="164693"/>
                  </a:lnTo>
                  <a:lnTo>
                    <a:pt x="91643" y="164617"/>
                  </a:lnTo>
                  <a:lnTo>
                    <a:pt x="89636" y="165366"/>
                  </a:lnTo>
                  <a:lnTo>
                    <a:pt x="88938" y="166103"/>
                  </a:lnTo>
                  <a:lnTo>
                    <a:pt x="88798" y="166331"/>
                  </a:lnTo>
                  <a:lnTo>
                    <a:pt x="87096" y="169227"/>
                  </a:lnTo>
                  <a:lnTo>
                    <a:pt x="86664" y="170954"/>
                  </a:lnTo>
                  <a:lnTo>
                    <a:pt x="88049" y="170954"/>
                  </a:lnTo>
                  <a:lnTo>
                    <a:pt x="88620" y="170522"/>
                  </a:lnTo>
                  <a:lnTo>
                    <a:pt x="88976" y="170256"/>
                  </a:lnTo>
                  <a:lnTo>
                    <a:pt x="88734" y="170586"/>
                  </a:lnTo>
                  <a:lnTo>
                    <a:pt x="88900" y="170408"/>
                  </a:lnTo>
                  <a:lnTo>
                    <a:pt x="88252" y="171869"/>
                  </a:lnTo>
                  <a:lnTo>
                    <a:pt x="87363" y="173545"/>
                  </a:lnTo>
                  <a:lnTo>
                    <a:pt x="86728" y="176466"/>
                  </a:lnTo>
                  <a:lnTo>
                    <a:pt x="85039" y="178473"/>
                  </a:lnTo>
                  <a:lnTo>
                    <a:pt x="71577" y="191617"/>
                  </a:lnTo>
                  <a:lnTo>
                    <a:pt x="66903" y="196278"/>
                  </a:lnTo>
                  <a:lnTo>
                    <a:pt x="66509" y="200139"/>
                  </a:lnTo>
                  <a:lnTo>
                    <a:pt x="61366" y="205397"/>
                  </a:lnTo>
                  <a:lnTo>
                    <a:pt x="60515" y="206806"/>
                  </a:lnTo>
                  <a:lnTo>
                    <a:pt x="61341" y="206273"/>
                  </a:lnTo>
                  <a:lnTo>
                    <a:pt x="62179" y="205994"/>
                  </a:lnTo>
                  <a:lnTo>
                    <a:pt x="67297" y="200710"/>
                  </a:lnTo>
                  <a:lnTo>
                    <a:pt x="71043" y="195313"/>
                  </a:lnTo>
                  <a:lnTo>
                    <a:pt x="76974" y="189852"/>
                  </a:lnTo>
                  <a:lnTo>
                    <a:pt x="78524" y="187972"/>
                  </a:lnTo>
                  <a:lnTo>
                    <a:pt x="78270" y="189738"/>
                  </a:lnTo>
                  <a:lnTo>
                    <a:pt x="77393" y="191020"/>
                  </a:lnTo>
                  <a:lnTo>
                    <a:pt x="76822" y="192011"/>
                  </a:lnTo>
                  <a:lnTo>
                    <a:pt x="83197" y="186194"/>
                  </a:lnTo>
                  <a:lnTo>
                    <a:pt x="86372" y="182397"/>
                  </a:lnTo>
                  <a:lnTo>
                    <a:pt x="88874" y="179438"/>
                  </a:lnTo>
                  <a:lnTo>
                    <a:pt x="90728" y="178066"/>
                  </a:lnTo>
                  <a:lnTo>
                    <a:pt x="94691" y="176263"/>
                  </a:lnTo>
                  <a:lnTo>
                    <a:pt x="98298" y="172529"/>
                  </a:lnTo>
                  <a:lnTo>
                    <a:pt x="101015" y="167576"/>
                  </a:lnTo>
                  <a:lnTo>
                    <a:pt x="101866" y="165163"/>
                  </a:lnTo>
                  <a:close/>
                </a:path>
                <a:path w="231775" h="584834">
                  <a:moveTo>
                    <a:pt x="104546" y="153187"/>
                  </a:moveTo>
                  <a:lnTo>
                    <a:pt x="102108" y="154139"/>
                  </a:lnTo>
                  <a:lnTo>
                    <a:pt x="102222" y="153987"/>
                  </a:lnTo>
                  <a:lnTo>
                    <a:pt x="101955" y="154152"/>
                  </a:lnTo>
                  <a:lnTo>
                    <a:pt x="98945" y="157543"/>
                  </a:lnTo>
                  <a:lnTo>
                    <a:pt x="99568" y="158381"/>
                  </a:lnTo>
                  <a:lnTo>
                    <a:pt x="99148" y="160032"/>
                  </a:lnTo>
                  <a:lnTo>
                    <a:pt x="100418" y="159131"/>
                  </a:lnTo>
                  <a:lnTo>
                    <a:pt x="101955" y="156616"/>
                  </a:lnTo>
                  <a:lnTo>
                    <a:pt x="104546" y="153187"/>
                  </a:lnTo>
                  <a:close/>
                </a:path>
                <a:path w="231775" h="584834">
                  <a:moveTo>
                    <a:pt x="109689" y="120815"/>
                  </a:moveTo>
                  <a:lnTo>
                    <a:pt x="109524" y="119849"/>
                  </a:lnTo>
                  <a:lnTo>
                    <a:pt x="104889" y="123583"/>
                  </a:lnTo>
                  <a:lnTo>
                    <a:pt x="103695" y="125171"/>
                  </a:lnTo>
                  <a:lnTo>
                    <a:pt x="103708" y="125501"/>
                  </a:lnTo>
                  <a:lnTo>
                    <a:pt x="103492" y="126250"/>
                  </a:lnTo>
                  <a:lnTo>
                    <a:pt x="106718" y="123609"/>
                  </a:lnTo>
                  <a:lnTo>
                    <a:pt x="108292" y="122301"/>
                  </a:lnTo>
                  <a:lnTo>
                    <a:pt x="109118" y="121602"/>
                  </a:lnTo>
                  <a:lnTo>
                    <a:pt x="109689" y="120815"/>
                  </a:lnTo>
                  <a:close/>
                </a:path>
                <a:path w="231775" h="584834">
                  <a:moveTo>
                    <a:pt x="114376" y="134645"/>
                  </a:moveTo>
                  <a:lnTo>
                    <a:pt x="114223" y="134734"/>
                  </a:lnTo>
                  <a:lnTo>
                    <a:pt x="114096" y="134899"/>
                  </a:lnTo>
                  <a:lnTo>
                    <a:pt x="114376" y="134645"/>
                  </a:lnTo>
                  <a:close/>
                </a:path>
                <a:path w="231775" h="584834">
                  <a:moveTo>
                    <a:pt x="119697" y="118249"/>
                  </a:moveTo>
                  <a:lnTo>
                    <a:pt x="118110" y="118541"/>
                  </a:lnTo>
                  <a:lnTo>
                    <a:pt x="111429" y="124231"/>
                  </a:lnTo>
                  <a:lnTo>
                    <a:pt x="109410" y="126631"/>
                  </a:lnTo>
                  <a:lnTo>
                    <a:pt x="108978" y="127355"/>
                  </a:lnTo>
                  <a:lnTo>
                    <a:pt x="107734" y="129095"/>
                  </a:lnTo>
                  <a:lnTo>
                    <a:pt x="107530" y="129895"/>
                  </a:lnTo>
                  <a:lnTo>
                    <a:pt x="107238" y="131038"/>
                  </a:lnTo>
                  <a:lnTo>
                    <a:pt x="109004" y="129438"/>
                  </a:lnTo>
                  <a:lnTo>
                    <a:pt x="112750" y="126593"/>
                  </a:lnTo>
                  <a:lnTo>
                    <a:pt x="115341" y="123786"/>
                  </a:lnTo>
                  <a:lnTo>
                    <a:pt x="118719" y="119583"/>
                  </a:lnTo>
                  <a:lnTo>
                    <a:pt x="119697" y="118249"/>
                  </a:lnTo>
                  <a:close/>
                </a:path>
                <a:path w="231775" h="584834">
                  <a:moveTo>
                    <a:pt x="132422" y="113372"/>
                  </a:moveTo>
                  <a:lnTo>
                    <a:pt x="130822" y="113068"/>
                  </a:lnTo>
                  <a:lnTo>
                    <a:pt x="129463" y="113499"/>
                  </a:lnTo>
                  <a:lnTo>
                    <a:pt x="124841" y="118935"/>
                  </a:lnTo>
                  <a:lnTo>
                    <a:pt x="121742" y="121780"/>
                  </a:lnTo>
                  <a:lnTo>
                    <a:pt x="116789" y="127406"/>
                  </a:lnTo>
                  <a:lnTo>
                    <a:pt x="114604" y="130467"/>
                  </a:lnTo>
                  <a:lnTo>
                    <a:pt x="113334" y="132689"/>
                  </a:lnTo>
                  <a:lnTo>
                    <a:pt x="112242" y="134594"/>
                  </a:lnTo>
                  <a:lnTo>
                    <a:pt x="112839" y="135191"/>
                  </a:lnTo>
                  <a:lnTo>
                    <a:pt x="114274" y="134645"/>
                  </a:lnTo>
                  <a:lnTo>
                    <a:pt x="115277" y="133210"/>
                  </a:lnTo>
                  <a:lnTo>
                    <a:pt x="116344" y="131800"/>
                  </a:lnTo>
                  <a:lnTo>
                    <a:pt x="117970" y="131305"/>
                  </a:lnTo>
                  <a:lnTo>
                    <a:pt x="118503" y="131775"/>
                  </a:lnTo>
                  <a:lnTo>
                    <a:pt x="122186" y="126047"/>
                  </a:lnTo>
                  <a:lnTo>
                    <a:pt x="126784" y="121653"/>
                  </a:lnTo>
                  <a:lnTo>
                    <a:pt x="131229" y="115239"/>
                  </a:lnTo>
                  <a:lnTo>
                    <a:pt x="132422" y="113372"/>
                  </a:lnTo>
                  <a:close/>
                </a:path>
                <a:path w="231775" h="584834">
                  <a:moveTo>
                    <a:pt x="133908" y="79311"/>
                  </a:moveTo>
                  <a:lnTo>
                    <a:pt x="133311" y="79489"/>
                  </a:lnTo>
                  <a:lnTo>
                    <a:pt x="132499" y="80302"/>
                  </a:lnTo>
                  <a:lnTo>
                    <a:pt x="131953" y="80772"/>
                  </a:lnTo>
                  <a:lnTo>
                    <a:pt x="130048" y="82905"/>
                  </a:lnTo>
                  <a:lnTo>
                    <a:pt x="129603" y="84289"/>
                  </a:lnTo>
                  <a:lnTo>
                    <a:pt x="127863" y="87058"/>
                  </a:lnTo>
                  <a:lnTo>
                    <a:pt x="133794" y="79895"/>
                  </a:lnTo>
                  <a:lnTo>
                    <a:pt x="133908" y="79311"/>
                  </a:lnTo>
                  <a:close/>
                </a:path>
                <a:path w="231775" h="584834">
                  <a:moveTo>
                    <a:pt x="135458" y="114198"/>
                  </a:moveTo>
                  <a:lnTo>
                    <a:pt x="134874" y="114655"/>
                  </a:lnTo>
                  <a:lnTo>
                    <a:pt x="134239" y="114985"/>
                  </a:lnTo>
                  <a:lnTo>
                    <a:pt x="128054" y="121653"/>
                  </a:lnTo>
                  <a:lnTo>
                    <a:pt x="122948" y="127977"/>
                  </a:lnTo>
                  <a:lnTo>
                    <a:pt x="118262" y="134366"/>
                  </a:lnTo>
                  <a:lnTo>
                    <a:pt x="117767" y="135051"/>
                  </a:lnTo>
                  <a:lnTo>
                    <a:pt x="117563" y="135648"/>
                  </a:lnTo>
                  <a:lnTo>
                    <a:pt x="117233" y="136283"/>
                  </a:lnTo>
                  <a:lnTo>
                    <a:pt x="117856" y="135712"/>
                  </a:lnTo>
                  <a:lnTo>
                    <a:pt x="118503" y="135216"/>
                  </a:lnTo>
                  <a:lnTo>
                    <a:pt x="121742" y="131610"/>
                  </a:lnTo>
                  <a:lnTo>
                    <a:pt x="124015" y="129247"/>
                  </a:lnTo>
                  <a:lnTo>
                    <a:pt x="123291" y="132270"/>
                  </a:lnTo>
                  <a:lnTo>
                    <a:pt x="123863" y="132524"/>
                  </a:lnTo>
                  <a:lnTo>
                    <a:pt x="124815" y="132740"/>
                  </a:lnTo>
                  <a:lnTo>
                    <a:pt x="126593" y="132232"/>
                  </a:lnTo>
                  <a:lnTo>
                    <a:pt x="129413" y="129552"/>
                  </a:lnTo>
                  <a:lnTo>
                    <a:pt x="133146" y="124320"/>
                  </a:lnTo>
                  <a:lnTo>
                    <a:pt x="132994" y="123748"/>
                  </a:lnTo>
                  <a:lnTo>
                    <a:pt x="128587" y="124040"/>
                  </a:lnTo>
                  <a:lnTo>
                    <a:pt x="134061" y="116255"/>
                  </a:lnTo>
                  <a:lnTo>
                    <a:pt x="135458" y="114198"/>
                  </a:lnTo>
                  <a:close/>
                </a:path>
                <a:path w="231775" h="584834">
                  <a:moveTo>
                    <a:pt x="144653" y="73507"/>
                  </a:moveTo>
                  <a:lnTo>
                    <a:pt x="143725" y="72986"/>
                  </a:lnTo>
                  <a:lnTo>
                    <a:pt x="142506" y="73748"/>
                  </a:lnTo>
                  <a:lnTo>
                    <a:pt x="143357" y="71323"/>
                  </a:lnTo>
                  <a:lnTo>
                    <a:pt x="139750" y="75349"/>
                  </a:lnTo>
                  <a:lnTo>
                    <a:pt x="138620" y="77101"/>
                  </a:lnTo>
                  <a:lnTo>
                    <a:pt x="136398" y="81000"/>
                  </a:lnTo>
                  <a:lnTo>
                    <a:pt x="137147" y="81572"/>
                  </a:lnTo>
                  <a:lnTo>
                    <a:pt x="137528" y="82423"/>
                  </a:lnTo>
                  <a:lnTo>
                    <a:pt x="137566" y="82613"/>
                  </a:lnTo>
                  <a:lnTo>
                    <a:pt x="138455" y="82054"/>
                  </a:lnTo>
                  <a:lnTo>
                    <a:pt x="138950" y="81559"/>
                  </a:lnTo>
                  <a:lnTo>
                    <a:pt x="141668" y="78879"/>
                  </a:lnTo>
                  <a:lnTo>
                    <a:pt x="144653" y="73507"/>
                  </a:lnTo>
                  <a:close/>
                </a:path>
                <a:path w="231775" h="584834">
                  <a:moveTo>
                    <a:pt x="156032" y="77444"/>
                  </a:moveTo>
                  <a:lnTo>
                    <a:pt x="154444" y="79578"/>
                  </a:lnTo>
                  <a:lnTo>
                    <a:pt x="153758" y="80124"/>
                  </a:lnTo>
                  <a:lnTo>
                    <a:pt x="152450" y="81572"/>
                  </a:lnTo>
                  <a:lnTo>
                    <a:pt x="150723" y="83172"/>
                  </a:lnTo>
                  <a:lnTo>
                    <a:pt x="150545" y="84239"/>
                  </a:lnTo>
                  <a:lnTo>
                    <a:pt x="150418" y="84886"/>
                  </a:lnTo>
                  <a:lnTo>
                    <a:pt x="151663" y="83985"/>
                  </a:lnTo>
                  <a:lnTo>
                    <a:pt x="154355" y="81356"/>
                  </a:lnTo>
                  <a:lnTo>
                    <a:pt x="155435" y="79717"/>
                  </a:lnTo>
                  <a:lnTo>
                    <a:pt x="156032" y="77444"/>
                  </a:lnTo>
                  <a:close/>
                </a:path>
                <a:path w="231775" h="584834">
                  <a:moveTo>
                    <a:pt x="156679" y="140931"/>
                  </a:moveTo>
                  <a:lnTo>
                    <a:pt x="156540" y="141097"/>
                  </a:lnTo>
                  <a:lnTo>
                    <a:pt x="156260" y="141452"/>
                  </a:lnTo>
                  <a:lnTo>
                    <a:pt x="156552" y="141249"/>
                  </a:lnTo>
                  <a:lnTo>
                    <a:pt x="156629" y="141033"/>
                  </a:lnTo>
                  <a:close/>
                </a:path>
                <a:path w="231775" h="584834">
                  <a:moveTo>
                    <a:pt x="157518" y="94653"/>
                  </a:moveTo>
                  <a:lnTo>
                    <a:pt x="155486" y="96139"/>
                  </a:lnTo>
                  <a:lnTo>
                    <a:pt x="154774" y="96100"/>
                  </a:lnTo>
                  <a:lnTo>
                    <a:pt x="154038" y="96062"/>
                  </a:lnTo>
                  <a:lnTo>
                    <a:pt x="153581" y="95453"/>
                  </a:lnTo>
                  <a:lnTo>
                    <a:pt x="150545" y="99123"/>
                  </a:lnTo>
                  <a:lnTo>
                    <a:pt x="147104" y="104089"/>
                  </a:lnTo>
                  <a:lnTo>
                    <a:pt x="146481" y="105206"/>
                  </a:lnTo>
                  <a:lnTo>
                    <a:pt x="147129" y="105359"/>
                  </a:lnTo>
                  <a:lnTo>
                    <a:pt x="148056" y="104673"/>
                  </a:lnTo>
                  <a:lnTo>
                    <a:pt x="148564" y="104152"/>
                  </a:lnTo>
                  <a:lnTo>
                    <a:pt x="150380" y="102171"/>
                  </a:lnTo>
                  <a:lnTo>
                    <a:pt x="151892" y="101015"/>
                  </a:lnTo>
                  <a:lnTo>
                    <a:pt x="153949" y="99580"/>
                  </a:lnTo>
                  <a:lnTo>
                    <a:pt x="155600" y="97917"/>
                  </a:lnTo>
                  <a:lnTo>
                    <a:pt x="156019" y="97370"/>
                  </a:lnTo>
                  <a:lnTo>
                    <a:pt x="157518" y="94653"/>
                  </a:lnTo>
                  <a:close/>
                </a:path>
                <a:path w="231775" h="584834">
                  <a:moveTo>
                    <a:pt x="163791" y="114998"/>
                  </a:moveTo>
                  <a:lnTo>
                    <a:pt x="163550" y="114630"/>
                  </a:lnTo>
                  <a:lnTo>
                    <a:pt x="162890" y="115036"/>
                  </a:lnTo>
                  <a:lnTo>
                    <a:pt x="162153" y="115392"/>
                  </a:lnTo>
                  <a:lnTo>
                    <a:pt x="161239" y="116090"/>
                  </a:lnTo>
                  <a:lnTo>
                    <a:pt x="158965" y="117792"/>
                  </a:lnTo>
                  <a:lnTo>
                    <a:pt x="157302" y="119976"/>
                  </a:lnTo>
                  <a:lnTo>
                    <a:pt x="156019" y="122262"/>
                  </a:lnTo>
                  <a:lnTo>
                    <a:pt x="155879" y="122516"/>
                  </a:lnTo>
                  <a:lnTo>
                    <a:pt x="155778" y="122872"/>
                  </a:lnTo>
                  <a:lnTo>
                    <a:pt x="155905" y="122847"/>
                  </a:lnTo>
                  <a:lnTo>
                    <a:pt x="157175" y="122516"/>
                  </a:lnTo>
                  <a:lnTo>
                    <a:pt x="158838" y="120510"/>
                  </a:lnTo>
                  <a:lnTo>
                    <a:pt x="160489" y="118643"/>
                  </a:lnTo>
                  <a:lnTo>
                    <a:pt x="163461" y="115595"/>
                  </a:lnTo>
                  <a:lnTo>
                    <a:pt x="163791" y="114998"/>
                  </a:lnTo>
                  <a:close/>
                </a:path>
                <a:path w="231775" h="584834">
                  <a:moveTo>
                    <a:pt x="168757" y="125806"/>
                  </a:moveTo>
                  <a:lnTo>
                    <a:pt x="156679" y="140931"/>
                  </a:lnTo>
                  <a:lnTo>
                    <a:pt x="160172" y="136601"/>
                  </a:lnTo>
                  <a:lnTo>
                    <a:pt x="163258" y="132080"/>
                  </a:lnTo>
                  <a:lnTo>
                    <a:pt x="167906" y="127685"/>
                  </a:lnTo>
                  <a:lnTo>
                    <a:pt x="168643" y="126479"/>
                  </a:lnTo>
                  <a:lnTo>
                    <a:pt x="168694" y="126161"/>
                  </a:lnTo>
                  <a:lnTo>
                    <a:pt x="168757" y="125806"/>
                  </a:lnTo>
                  <a:close/>
                </a:path>
                <a:path w="231775" h="584834">
                  <a:moveTo>
                    <a:pt x="168922" y="56959"/>
                  </a:moveTo>
                  <a:lnTo>
                    <a:pt x="167259" y="57378"/>
                  </a:lnTo>
                  <a:lnTo>
                    <a:pt x="165430" y="58254"/>
                  </a:lnTo>
                  <a:lnTo>
                    <a:pt x="165239" y="58331"/>
                  </a:lnTo>
                  <a:lnTo>
                    <a:pt x="165392" y="58280"/>
                  </a:lnTo>
                  <a:lnTo>
                    <a:pt x="163563" y="60617"/>
                  </a:lnTo>
                  <a:lnTo>
                    <a:pt x="162648" y="61531"/>
                  </a:lnTo>
                  <a:lnTo>
                    <a:pt x="156146" y="68529"/>
                  </a:lnTo>
                  <a:lnTo>
                    <a:pt x="150545" y="75501"/>
                  </a:lnTo>
                  <a:lnTo>
                    <a:pt x="145592" y="82448"/>
                  </a:lnTo>
                  <a:lnTo>
                    <a:pt x="140563" y="90093"/>
                  </a:lnTo>
                  <a:lnTo>
                    <a:pt x="139992" y="91122"/>
                  </a:lnTo>
                  <a:lnTo>
                    <a:pt x="140169" y="91160"/>
                  </a:lnTo>
                  <a:lnTo>
                    <a:pt x="140716" y="91236"/>
                  </a:lnTo>
                  <a:lnTo>
                    <a:pt x="141897" y="89827"/>
                  </a:lnTo>
                  <a:lnTo>
                    <a:pt x="143852" y="87731"/>
                  </a:lnTo>
                  <a:lnTo>
                    <a:pt x="145072" y="86537"/>
                  </a:lnTo>
                  <a:lnTo>
                    <a:pt x="150520" y="79197"/>
                  </a:lnTo>
                  <a:lnTo>
                    <a:pt x="155473" y="72986"/>
                  </a:lnTo>
                  <a:lnTo>
                    <a:pt x="160731" y="66890"/>
                  </a:lnTo>
                  <a:lnTo>
                    <a:pt x="166293" y="60909"/>
                  </a:lnTo>
                  <a:lnTo>
                    <a:pt x="168706" y="57835"/>
                  </a:lnTo>
                  <a:lnTo>
                    <a:pt x="168922" y="56959"/>
                  </a:lnTo>
                  <a:close/>
                </a:path>
                <a:path w="231775" h="584834">
                  <a:moveTo>
                    <a:pt x="175907" y="92798"/>
                  </a:moveTo>
                  <a:lnTo>
                    <a:pt x="167690" y="104000"/>
                  </a:lnTo>
                  <a:lnTo>
                    <a:pt x="172885" y="98793"/>
                  </a:lnTo>
                  <a:lnTo>
                    <a:pt x="173609" y="96380"/>
                  </a:lnTo>
                  <a:lnTo>
                    <a:pt x="175907" y="92798"/>
                  </a:lnTo>
                  <a:close/>
                </a:path>
                <a:path w="231775" h="584834">
                  <a:moveTo>
                    <a:pt x="176834" y="56108"/>
                  </a:moveTo>
                  <a:lnTo>
                    <a:pt x="175475" y="55460"/>
                  </a:lnTo>
                  <a:lnTo>
                    <a:pt x="174066" y="56362"/>
                  </a:lnTo>
                  <a:lnTo>
                    <a:pt x="175044" y="54584"/>
                  </a:lnTo>
                  <a:lnTo>
                    <a:pt x="174764" y="54864"/>
                  </a:lnTo>
                  <a:lnTo>
                    <a:pt x="172415" y="57048"/>
                  </a:lnTo>
                  <a:lnTo>
                    <a:pt x="172415" y="61112"/>
                  </a:lnTo>
                  <a:lnTo>
                    <a:pt x="171716" y="62725"/>
                  </a:lnTo>
                  <a:lnTo>
                    <a:pt x="170446" y="64211"/>
                  </a:lnTo>
                  <a:lnTo>
                    <a:pt x="168681" y="65989"/>
                  </a:lnTo>
                  <a:lnTo>
                    <a:pt x="168211" y="66230"/>
                  </a:lnTo>
                  <a:lnTo>
                    <a:pt x="167424" y="66827"/>
                  </a:lnTo>
                  <a:lnTo>
                    <a:pt x="170319" y="62560"/>
                  </a:lnTo>
                  <a:lnTo>
                    <a:pt x="170713" y="62014"/>
                  </a:lnTo>
                  <a:lnTo>
                    <a:pt x="171615" y="61112"/>
                  </a:lnTo>
                  <a:lnTo>
                    <a:pt x="172275" y="60756"/>
                  </a:lnTo>
                  <a:lnTo>
                    <a:pt x="172415" y="61112"/>
                  </a:lnTo>
                  <a:lnTo>
                    <a:pt x="172415" y="57048"/>
                  </a:lnTo>
                  <a:lnTo>
                    <a:pt x="168287" y="60871"/>
                  </a:lnTo>
                  <a:lnTo>
                    <a:pt x="162864" y="68846"/>
                  </a:lnTo>
                  <a:lnTo>
                    <a:pt x="164096" y="71043"/>
                  </a:lnTo>
                  <a:lnTo>
                    <a:pt x="164338" y="71208"/>
                  </a:lnTo>
                  <a:lnTo>
                    <a:pt x="165963" y="70408"/>
                  </a:lnTo>
                  <a:lnTo>
                    <a:pt x="169545" y="66827"/>
                  </a:lnTo>
                  <a:lnTo>
                    <a:pt x="172186" y="64185"/>
                  </a:lnTo>
                  <a:lnTo>
                    <a:pt x="174688" y="60756"/>
                  </a:lnTo>
                  <a:lnTo>
                    <a:pt x="175501" y="59639"/>
                  </a:lnTo>
                  <a:lnTo>
                    <a:pt x="176733" y="56362"/>
                  </a:lnTo>
                  <a:lnTo>
                    <a:pt x="176834" y="56108"/>
                  </a:lnTo>
                  <a:close/>
                </a:path>
                <a:path w="231775" h="584834">
                  <a:moveTo>
                    <a:pt x="180594" y="77139"/>
                  </a:moveTo>
                  <a:lnTo>
                    <a:pt x="179400" y="73571"/>
                  </a:lnTo>
                  <a:lnTo>
                    <a:pt x="174015" y="82054"/>
                  </a:lnTo>
                  <a:lnTo>
                    <a:pt x="171831" y="85483"/>
                  </a:lnTo>
                  <a:lnTo>
                    <a:pt x="169379" y="87642"/>
                  </a:lnTo>
                  <a:lnTo>
                    <a:pt x="164147" y="91363"/>
                  </a:lnTo>
                  <a:lnTo>
                    <a:pt x="163664" y="91922"/>
                  </a:lnTo>
                  <a:lnTo>
                    <a:pt x="163855" y="93014"/>
                  </a:lnTo>
                  <a:lnTo>
                    <a:pt x="164045" y="93853"/>
                  </a:lnTo>
                  <a:lnTo>
                    <a:pt x="164007" y="94564"/>
                  </a:lnTo>
                  <a:lnTo>
                    <a:pt x="160845" y="98729"/>
                  </a:lnTo>
                  <a:lnTo>
                    <a:pt x="159512" y="100634"/>
                  </a:lnTo>
                  <a:lnTo>
                    <a:pt x="157645" y="103530"/>
                  </a:lnTo>
                  <a:lnTo>
                    <a:pt x="157594" y="104292"/>
                  </a:lnTo>
                  <a:lnTo>
                    <a:pt x="161772" y="101752"/>
                  </a:lnTo>
                  <a:lnTo>
                    <a:pt x="167043" y="96227"/>
                  </a:lnTo>
                  <a:lnTo>
                    <a:pt x="169773" y="90411"/>
                  </a:lnTo>
                  <a:lnTo>
                    <a:pt x="171297" y="88658"/>
                  </a:lnTo>
                  <a:lnTo>
                    <a:pt x="180594" y="77139"/>
                  </a:lnTo>
                  <a:close/>
                </a:path>
                <a:path w="231775" h="584834">
                  <a:moveTo>
                    <a:pt x="181508" y="29070"/>
                  </a:moveTo>
                  <a:lnTo>
                    <a:pt x="180936" y="28536"/>
                  </a:lnTo>
                  <a:lnTo>
                    <a:pt x="179146" y="30200"/>
                  </a:lnTo>
                  <a:lnTo>
                    <a:pt x="178460" y="30822"/>
                  </a:lnTo>
                  <a:lnTo>
                    <a:pt x="176631" y="33070"/>
                  </a:lnTo>
                  <a:lnTo>
                    <a:pt x="174853" y="35166"/>
                  </a:lnTo>
                  <a:lnTo>
                    <a:pt x="175869" y="35560"/>
                  </a:lnTo>
                  <a:lnTo>
                    <a:pt x="177584" y="33947"/>
                  </a:lnTo>
                  <a:lnTo>
                    <a:pt x="178371" y="33007"/>
                  </a:lnTo>
                  <a:lnTo>
                    <a:pt x="179971" y="31140"/>
                  </a:lnTo>
                  <a:lnTo>
                    <a:pt x="181508" y="29070"/>
                  </a:lnTo>
                  <a:close/>
                </a:path>
                <a:path w="231775" h="584834">
                  <a:moveTo>
                    <a:pt x="182333" y="43624"/>
                  </a:moveTo>
                  <a:lnTo>
                    <a:pt x="182181" y="43942"/>
                  </a:lnTo>
                  <a:lnTo>
                    <a:pt x="182270" y="43802"/>
                  </a:lnTo>
                  <a:lnTo>
                    <a:pt x="182333" y="43624"/>
                  </a:lnTo>
                  <a:close/>
                </a:path>
                <a:path w="231775" h="584834">
                  <a:moveTo>
                    <a:pt x="183083" y="91249"/>
                  </a:moveTo>
                  <a:lnTo>
                    <a:pt x="181432" y="92557"/>
                  </a:lnTo>
                  <a:lnTo>
                    <a:pt x="180771" y="93040"/>
                  </a:lnTo>
                  <a:lnTo>
                    <a:pt x="179374" y="94526"/>
                  </a:lnTo>
                  <a:lnTo>
                    <a:pt x="178612" y="95567"/>
                  </a:lnTo>
                  <a:lnTo>
                    <a:pt x="178409" y="96393"/>
                  </a:lnTo>
                  <a:lnTo>
                    <a:pt x="178231" y="97040"/>
                  </a:lnTo>
                  <a:lnTo>
                    <a:pt x="178612" y="97028"/>
                  </a:lnTo>
                  <a:lnTo>
                    <a:pt x="179387" y="96126"/>
                  </a:lnTo>
                  <a:lnTo>
                    <a:pt x="180733" y="94589"/>
                  </a:lnTo>
                  <a:lnTo>
                    <a:pt x="182638" y="92862"/>
                  </a:lnTo>
                  <a:lnTo>
                    <a:pt x="183083" y="91249"/>
                  </a:lnTo>
                  <a:close/>
                </a:path>
                <a:path w="231775" h="584834">
                  <a:moveTo>
                    <a:pt x="185623" y="28981"/>
                  </a:moveTo>
                  <a:lnTo>
                    <a:pt x="185420" y="29083"/>
                  </a:lnTo>
                  <a:lnTo>
                    <a:pt x="185623" y="28981"/>
                  </a:lnTo>
                  <a:close/>
                </a:path>
                <a:path w="231775" h="584834">
                  <a:moveTo>
                    <a:pt x="186867" y="84124"/>
                  </a:moveTo>
                  <a:lnTo>
                    <a:pt x="186715" y="84264"/>
                  </a:lnTo>
                  <a:lnTo>
                    <a:pt x="186690" y="84404"/>
                  </a:lnTo>
                  <a:lnTo>
                    <a:pt x="186804" y="84226"/>
                  </a:lnTo>
                  <a:close/>
                </a:path>
                <a:path w="231775" h="584834">
                  <a:moveTo>
                    <a:pt x="188429" y="27978"/>
                  </a:moveTo>
                  <a:lnTo>
                    <a:pt x="186677" y="29337"/>
                  </a:lnTo>
                  <a:lnTo>
                    <a:pt x="185801" y="29413"/>
                  </a:lnTo>
                  <a:lnTo>
                    <a:pt x="185686" y="29235"/>
                  </a:lnTo>
                  <a:lnTo>
                    <a:pt x="185508" y="29133"/>
                  </a:lnTo>
                  <a:lnTo>
                    <a:pt x="184150" y="31140"/>
                  </a:lnTo>
                  <a:lnTo>
                    <a:pt x="183184" y="32753"/>
                  </a:lnTo>
                  <a:lnTo>
                    <a:pt x="183337" y="33261"/>
                  </a:lnTo>
                  <a:lnTo>
                    <a:pt x="185204" y="32334"/>
                  </a:lnTo>
                  <a:lnTo>
                    <a:pt x="186347" y="31229"/>
                  </a:lnTo>
                  <a:lnTo>
                    <a:pt x="187045" y="30137"/>
                  </a:lnTo>
                  <a:lnTo>
                    <a:pt x="188429" y="27978"/>
                  </a:lnTo>
                  <a:close/>
                </a:path>
                <a:path w="231775" h="584834">
                  <a:moveTo>
                    <a:pt x="191947" y="74841"/>
                  </a:moveTo>
                  <a:lnTo>
                    <a:pt x="191858" y="74320"/>
                  </a:lnTo>
                  <a:lnTo>
                    <a:pt x="191579" y="74358"/>
                  </a:lnTo>
                  <a:lnTo>
                    <a:pt x="191274" y="74409"/>
                  </a:lnTo>
                  <a:lnTo>
                    <a:pt x="190119" y="75260"/>
                  </a:lnTo>
                  <a:lnTo>
                    <a:pt x="188366" y="78130"/>
                  </a:lnTo>
                  <a:lnTo>
                    <a:pt x="186029" y="81038"/>
                  </a:lnTo>
                  <a:lnTo>
                    <a:pt x="183591" y="84213"/>
                  </a:lnTo>
                  <a:lnTo>
                    <a:pt x="183527" y="84493"/>
                  </a:lnTo>
                  <a:lnTo>
                    <a:pt x="183413" y="84772"/>
                  </a:lnTo>
                  <a:lnTo>
                    <a:pt x="183476" y="85051"/>
                  </a:lnTo>
                  <a:lnTo>
                    <a:pt x="183667" y="84975"/>
                  </a:lnTo>
                  <a:lnTo>
                    <a:pt x="183883" y="84836"/>
                  </a:lnTo>
                  <a:lnTo>
                    <a:pt x="184365" y="84442"/>
                  </a:lnTo>
                  <a:lnTo>
                    <a:pt x="191947" y="74841"/>
                  </a:lnTo>
                  <a:close/>
                </a:path>
                <a:path w="231775" h="584834">
                  <a:moveTo>
                    <a:pt x="192087" y="77749"/>
                  </a:moveTo>
                  <a:lnTo>
                    <a:pt x="191871" y="77685"/>
                  </a:lnTo>
                  <a:lnTo>
                    <a:pt x="188760" y="80073"/>
                  </a:lnTo>
                  <a:lnTo>
                    <a:pt x="188302" y="82042"/>
                  </a:lnTo>
                  <a:lnTo>
                    <a:pt x="186867" y="84124"/>
                  </a:lnTo>
                  <a:lnTo>
                    <a:pt x="188709" y="82118"/>
                  </a:lnTo>
                  <a:lnTo>
                    <a:pt x="191236" y="80391"/>
                  </a:lnTo>
                  <a:lnTo>
                    <a:pt x="192087" y="77749"/>
                  </a:lnTo>
                  <a:close/>
                </a:path>
                <a:path w="231775" h="584834">
                  <a:moveTo>
                    <a:pt x="195541" y="61747"/>
                  </a:moveTo>
                  <a:lnTo>
                    <a:pt x="195427" y="61239"/>
                  </a:lnTo>
                  <a:lnTo>
                    <a:pt x="195338" y="60629"/>
                  </a:lnTo>
                  <a:lnTo>
                    <a:pt x="194132" y="61683"/>
                  </a:lnTo>
                  <a:lnTo>
                    <a:pt x="193243" y="62649"/>
                  </a:lnTo>
                  <a:lnTo>
                    <a:pt x="187617" y="69113"/>
                  </a:lnTo>
                  <a:lnTo>
                    <a:pt x="186677" y="70231"/>
                  </a:lnTo>
                  <a:lnTo>
                    <a:pt x="185940" y="71539"/>
                  </a:lnTo>
                  <a:lnTo>
                    <a:pt x="186880" y="71386"/>
                  </a:lnTo>
                  <a:lnTo>
                    <a:pt x="188125" y="70167"/>
                  </a:lnTo>
                  <a:lnTo>
                    <a:pt x="188976" y="69380"/>
                  </a:lnTo>
                  <a:lnTo>
                    <a:pt x="191300" y="66814"/>
                  </a:lnTo>
                  <a:lnTo>
                    <a:pt x="194602" y="62915"/>
                  </a:lnTo>
                  <a:lnTo>
                    <a:pt x="195541" y="61747"/>
                  </a:lnTo>
                  <a:close/>
                </a:path>
                <a:path w="231775" h="584834">
                  <a:moveTo>
                    <a:pt x="199885" y="43967"/>
                  </a:moveTo>
                  <a:lnTo>
                    <a:pt x="199567" y="43103"/>
                  </a:lnTo>
                  <a:lnTo>
                    <a:pt x="199186" y="43002"/>
                  </a:lnTo>
                  <a:lnTo>
                    <a:pt x="198907" y="42748"/>
                  </a:lnTo>
                  <a:lnTo>
                    <a:pt x="198793" y="42494"/>
                  </a:lnTo>
                  <a:lnTo>
                    <a:pt x="198666" y="42265"/>
                  </a:lnTo>
                  <a:lnTo>
                    <a:pt x="198386" y="42227"/>
                  </a:lnTo>
                  <a:lnTo>
                    <a:pt x="197789" y="42037"/>
                  </a:lnTo>
                  <a:lnTo>
                    <a:pt x="197840" y="40703"/>
                  </a:lnTo>
                  <a:lnTo>
                    <a:pt x="194030" y="44970"/>
                  </a:lnTo>
                  <a:lnTo>
                    <a:pt x="191452" y="48831"/>
                  </a:lnTo>
                  <a:lnTo>
                    <a:pt x="190741" y="49872"/>
                  </a:lnTo>
                  <a:lnTo>
                    <a:pt x="190398" y="51028"/>
                  </a:lnTo>
                  <a:lnTo>
                    <a:pt x="194195" y="47777"/>
                  </a:lnTo>
                  <a:lnTo>
                    <a:pt x="195580" y="47180"/>
                  </a:lnTo>
                  <a:lnTo>
                    <a:pt x="196176" y="47942"/>
                  </a:lnTo>
                  <a:lnTo>
                    <a:pt x="197396" y="46977"/>
                  </a:lnTo>
                  <a:lnTo>
                    <a:pt x="198958" y="45224"/>
                  </a:lnTo>
                  <a:lnTo>
                    <a:pt x="199885" y="43967"/>
                  </a:lnTo>
                  <a:close/>
                </a:path>
                <a:path w="231775" h="584834">
                  <a:moveTo>
                    <a:pt x="200583" y="58496"/>
                  </a:moveTo>
                  <a:lnTo>
                    <a:pt x="200253" y="58864"/>
                  </a:lnTo>
                  <a:lnTo>
                    <a:pt x="200558" y="58635"/>
                  </a:lnTo>
                  <a:lnTo>
                    <a:pt x="200583" y="58496"/>
                  </a:lnTo>
                  <a:close/>
                </a:path>
                <a:path w="231775" h="584834">
                  <a:moveTo>
                    <a:pt x="201295" y="47917"/>
                  </a:moveTo>
                  <a:lnTo>
                    <a:pt x="201168" y="47637"/>
                  </a:lnTo>
                  <a:lnTo>
                    <a:pt x="200469" y="48285"/>
                  </a:lnTo>
                  <a:lnTo>
                    <a:pt x="198539" y="50038"/>
                  </a:lnTo>
                  <a:lnTo>
                    <a:pt x="196773" y="50888"/>
                  </a:lnTo>
                  <a:lnTo>
                    <a:pt x="194741" y="53555"/>
                  </a:lnTo>
                  <a:lnTo>
                    <a:pt x="193382" y="55257"/>
                  </a:lnTo>
                  <a:lnTo>
                    <a:pt x="192354" y="56743"/>
                  </a:lnTo>
                  <a:lnTo>
                    <a:pt x="192582" y="58229"/>
                  </a:lnTo>
                  <a:lnTo>
                    <a:pt x="193802" y="57315"/>
                  </a:lnTo>
                  <a:lnTo>
                    <a:pt x="198107" y="53594"/>
                  </a:lnTo>
                  <a:lnTo>
                    <a:pt x="199542" y="51168"/>
                  </a:lnTo>
                  <a:lnTo>
                    <a:pt x="201295" y="47917"/>
                  </a:lnTo>
                  <a:close/>
                </a:path>
                <a:path w="231775" h="584834">
                  <a:moveTo>
                    <a:pt x="209499" y="12141"/>
                  </a:moveTo>
                  <a:lnTo>
                    <a:pt x="209397" y="11112"/>
                  </a:lnTo>
                  <a:lnTo>
                    <a:pt x="205854" y="13131"/>
                  </a:lnTo>
                  <a:lnTo>
                    <a:pt x="203454" y="14262"/>
                  </a:lnTo>
                  <a:lnTo>
                    <a:pt x="184137" y="36093"/>
                  </a:lnTo>
                  <a:lnTo>
                    <a:pt x="185229" y="35890"/>
                  </a:lnTo>
                  <a:lnTo>
                    <a:pt x="188391" y="35090"/>
                  </a:lnTo>
                  <a:lnTo>
                    <a:pt x="184480" y="40132"/>
                  </a:lnTo>
                  <a:lnTo>
                    <a:pt x="182308" y="43751"/>
                  </a:lnTo>
                  <a:lnTo>
                    <a:pt x="180225" y="48158"/>
                  </a:lnTo>
                  <a:lnTo>
                    <a:pt x="183934" y="46062"/>
                  </a:lnTo>
                  <a:lnTo>
                    <a:pt x="185242" y="46609"/>
                  </a:lnTo>
                  <a:lnTo>
                    <a:pt x="186321" y="47066"/>
                  </a:lnTo>
                  <a:lnTo>
                    <a:pt x="189750" y="43675"/>
                  </a:lnTo>
                  <a:lnTo>
                    <a:pt x="192887" y="38442"/>
                  </a:lnTo>
                  <a:lnTo>
                    <a:pt x="192405" y="38049"/>
                  </a:lnTo>
                  <a:lnTo>
                    <a:pt x="192697" y="36487"/>
                  </a:lnTo>
                  <a:lnTo>
                    <a:pt x="193636" y="35001"/>
                  </a:lnTo>
                  <a:lnTo>
                    <a:pt x="195541" y="32740"/>
                  </a:lnTo>
                  <a:lnTo>
                    <a:pt x="196215" y="32588"/>
                  </a:lnTo>
                  <a:lnTo>
                    <a:pt x="197002" y="33845"/>
                  </a:lnTo>
                  <a:lnTo>
                    <a:pt x="198691" y="31648"/>
                  </a:lnTo>
                  <a:lnTo>
                    <a:pt x="202336" y="27330"/>
                  </a:lnTo>
                  <a:lnTo>
                    <a:pt x="199605" y="27139"/>
                  </a:lnTo>
                  <a:lnTo>
                    <a:pt x="204635" y="21056"/>
                  </a:lnTo>
                  <a:lnTo>
                    <a:pt x="203327" y="19265"/>
                  </a:lnTo>
                  <a:lnTo>
                    <a:pt x="206197" y="16510"/>
                  </a:lnTo>
                  <a:lnTo>
                    <a:pt x="209499" y="12141"/>
                  </a:lnTo>
                  <a:close/>
                </a:path>
                <a:path w="231775" h="584834">
                  <a:moveTo>
                    <a:pt x="209994" y="46075"/>
                  </a:moveTo>
                  <a:lnTo>
                    <a:pt x="207327" y="48691"/>
                  </a:lnTo>
                  <a:lnTo>
                    <a:pt x="206743" y="47879"/>
                  </a:lnTo>
                  <a:lnTo>
                    <a:pt x="203949" y="49212"/>
                  </a:lnTo>
                  <a:lnTo>
                    <a:pt x="202641" y="50622"/>
                  </a:lnTo>
                  <a:lnTo>
                    <a:pt x="202133" y="51879"/>
                  </a:lnTo>
                  <a:lnTo>
                    <a:pt x="201129" y="54495"/>
                  </a:lnTo>
                  <a:lnTo>
                    <a:pt x="199859" y="57378"/>
                  </a:lnTo>
                  <a:lnTo>
                    <a:pt x="200558" y="58458"/>
                  </a:lnTo>
                  <a:lnTo>
                    <a:pt x="209994" y="46075"/>
                  </a:lnTo>
                  <a:close/>
                </a:path>
                <a:path w="231775" h="584834">
                  <a:moveTo>
                    <a:pt x="210489" y="45516"/>
                  </a:moveTo>
                  <a:lnTo>
                    <a:pt x="209994" y="46075"/>
                  </a:lnTo>
                  <a:lnTo>
                    <a:pt x="210248" y="45859"/>
                  </a:lnTo>
                  <a:lnTo>
                    <a:pt x="210489" y="45516"/>
                  </a:lnTo>
                  <a:close/>
                </a:path>
                <a:path w="231775" h="584834">
                  <a:moveTo>
                    <a:pt x="222034" y="29692"/>
                  </a:moveTo>
                  <a:lnTo>
                    <a:pt x="221869" y="29743"/>
                  </a:lnTo>
                  <a:lnTo>
                    <a:pt x="222034" y="29692"/>
                  </a:lnTo>
                  <a:close/>
                </a:path>
                <a:path w="231775" h="584834">
                  <a:moveTo>
                    <a:pt x="222059" y="29654"/>
                  </a:moveTo>
                  <a:close/>
                </a:path>
                <a:path w="231775" h="584834">
                  <a:moveTo>
                    <a:pt x="222885" y="31419"/>
                  </a:moveTo>
                  <a:lnTo>
                    <a:pt x="222478" y="30632"/>
                  </a:lnTo>
                  <a:lnTo>
                    <a:pt x="221932" y="29845"/>
                  </a:lnTo>
                  <a:lnTo>
                    <a:pt x="210489" y="45516"/>
                  </a:lnTo>
                  <a:lnTo>
                    <a:pt x="213588" y="42278"/>
                  </a:lnTo>
                  <a:lnTo>
                    <a:pt x="216573" y="39014"/>
                  </a:lnTo>
                  <a:lnTo>
                    <a:pt x="222885" y="31419"/>
                  </a:lnTo>
                  <a:close/>
                </a:path>
                <a:path w="231775" h="584834">
                  <a:moveTo>
                    <a:pt x="226314" y="800"/>
                  </a:moveTo>
                  <a:lnTo>
                    <a:pt x="225209" y="0"/>
                  </a:lnTo>
                  <a:lnTo>
                    <a:pt x="223570" y="2222"/>
                  </a:lnTo>
                  <a:lnTo>
                    <a:pt x="219087" y="7429"/>
                  </a:lnTo>
                  <a:lnTo>
                    <a:pt x="219951" y="7785"/>
                  </a:lnTo>
                  <a:lnTo>
                    <a:pt x="220814" y="7835"/>
                  </a:lnTo>
                  <a:lnTo>
                    <a:pt x="222072" y="6515"/>
                  </a:lnTo>
                  <a:lnTo>
                    <a:pt x="223380" y="4876"/>
                  </a:lnTo>
                  <a:lnTo>
                    <a:pt x="225107" y="2768"/>
                  </a:lnTo>
                  <a:lnTo>
                    <a:pt x="226314" y="800"/>
                  </a:lnTo>
                  <a:close/>
                </a:path>
                <a:path w="231775" h="584834">
                  <a:moveTo>
                    <a:pt x="231660" y="19634"/>
                  </a:moveTo>
                  <a:lnTo>
                    <a:pt x="231635" y="18745"/>
                  </a:lnTo>
                  <a:lnTo>
                    <a:pt x="231597" y="18262"/>
                  </a:lnTo>
                  <a:lnTo>
                    <a:pt x="230327" y="19392"/>
                  </a:lnTo>
                  <a:lnTo>
                    <a:pt x="229082" y="20688"/>
                  </a:lnTo>
                  <a:lnTo>
                    <a:pt x="227571" y="22606"/>
                  </a:lnTo>
                  <a:lnTo>
                    <a:pt x="227241" y="23774"/>
                  </a:lnTo>
                  <a:lnTo>
                    <a:pt x="227342" y="24676"/>
                  </a:lnTo>
                  <a:lnTo>
                    <a:pt x="228396" y="23863"/>
                  </a:lnTo>
                  <a:lnTo>
                    <a:pt x="228841" y="23342"/>
                  </a:lnTo>
                  <a:lnTo>
                    <a:pt x="230441" y="21475"/>
                  </a:lnTo>
                  <a:lnTo>
                    <a:pt x="231660" y="19634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0" name="object 530"/>
            <p:cNvSpPr/>
            <p:nvPr/>
          </p:nvSpPr>
          <p:spPr>
            <a:xfrm>
              <a:off x="12148947" y="10200887"/>
              <a:ext cx="255904" cy="315595"/>
            </a:xfrm>
            <a:custGeom>
              <a:avLst/>
              <a:gdLst/>
              <a:ahLst/>
              <a:cxnLst/>
              <a:rect l="l" t="t" r="r" b="b"/>
              <a:pathLst>
                <a:path w="255904" h="315595">
                  <a:moveTo>
                    <a:pt x="635" y="264820"/>
                  </a:moveTo>
                  <a:lnTo>
                    <a:pt x="508" y="264820"/>
                  </a:lnTo>
                  <a:lnTo>
                    <a:pt x="381" y="264833"/>
                  </a:lnTo>
                  <a:lnTo>
                    <a:pt x="177" y="265023"/>
                  </a:lnTo>
                  <a:lnTo>
                    <a:pt x="0" y="265379"/>
                  </a:lnTo>
                  <a:lnTo>
                    <a:pt x="635" y="264820"/>
                  </a:lnTo>
                  <a:close/>
                </a:path>
                <a:path w="255904" h="315595">
                  <a:moveTo>
                    <a:pt x="1803" y="263766"/>
                  </a:moveTo>
                  <a:lnTo>
                    <a:pt x="635" y="264820"/>
                  </a:lnTo>
                  <a:lnTo>
                    <a:pt x="876" y="264807"/>
                  </a:lnTo>
                  <a:lnTo>
                    <a:pt x="1104" y="264858"/>
                  </a:lnTo>
                  <a:lnTo>
                    <a:pt x="1803" y="263766"/>
                  </a:lnTo>
                  <a:close/>
                </a:path>
                <a:path w="255904" h="315595">
                  <a:moveTo>
                    <a:pt x="6604" y="252615"/>
                  </a:moveTo>
                  <a:close/>
                </a:path>
                <a:path w="255904" h="315595">
                  <a:moveTo>
                    <a:pt x="7467" y="265188"/>
                  </a:moveTo>
                  <a:lnTo>
                    <a:pt x="7378" y="265023"/>
                  </a:lnTo>
                  <a:lnTo>
                    <a:pt x="7213" y="265087"/>
                  </a:lnTo>
                  <a:lnTo>
                    <a:pt x="7073" y="265137"/>
                  </a:lnTo>
                  <a:lnTo>
                    <a:pt x="6654" y="265569"/>
                  </a:lnTo>
                  <a:lnTo>
                    <a:pt x="6362" y="265849"/>
                  </a:lnTo>
                  <a:lnTo>
                    <a:pt x="6248" y="266103"/>
                  </a:lnTo>
                  <a:lnTo>
                    <a:pt x="5943" y="266611"/>
                  </a:lnTo>
                  <a:lnTo>
                    <a:pt x="6311" y="266865"/>
                  </a:lnTo>
                  <a:lnTo>
                    <a:pt x="6832" y="266382"/>
                  </a:lnTo>
                  <a:lnTo>
                    <a:pt x="7340" y="265442"/>
                  </a:lnTo>
                  <a:lnTo>
                    <a:pt x="7467" y="265188"/>
                  </a:lnTo>
                  <a:close/>
                </a:path>
                <a:path w="255904" h="315595">
                  <a:moveTo>
                    <a:pt x="7620" y="260235"/>
                  </a:moveTo>
                  <a:lnTo>
                    <a:pt x="3378" y="264896"/>
                  </a:lnTo>
                  <a:lnTo>
                    <a:pt x="1460" y="267055"/>
                  </a:lnTo>
                  <a:lnTo>
                    <a:pt x="1879" y="267385"/>
                  </a:lnTo>
                  <a:lnTo>
                    <a:pt x="3517" y="265734"/>
                  </a:lnTo>
                  <a:lnTo>
                    <a:pt x="4343" y="264807"/>
                  </a:lnTo>
                  <a:lnTo>
                    <a:pt x="7251" y="261531"/>
                  </a:lnTo>
                  <a:lnTo>
                    <a:pt x="7620" y="260235"/>
                  </a:lnTo>
                  <a:close/>
                </a:path>
                <a:path w="255904" h="315595">
                  <a:moveTo>
                    <a:pt x="8026" y="254596"/>
                  </a:moveTo>
                  <a:lnTo>
                    <a:pt x="7785" y="254495"/>
                  </a:lnTo>
                  <a:lnTo>
                    <a:pt x="6426" y="255866"/>
                  </a:lnTo>
                  <a:lnTo>
                    <a:pt x="5918" y="256590"/>
                  </a:lnTo>
                  <a:lnTo>
                    <a:pt x="5422" y="257238"/>
                  </a:lnTo>
                  <a:lnTo>
                    <a:pt x="5588" y="257403"/>
                  </a:lnTo>
                  <a:lnTo>
                    <a:pt x="6235" y="256743"/>
                  </a:lnTo>
                  <a:lnTo>
                    <a:pt x="6934" y="256108"/>
                  </a:lnTo>
                  <a:lnTo>
                    <a:pt x="7340" y="255524"/>
                  </a:lnTo>
                  <a:lnTo>
                    <a:pt x="8026" y="254596"/>
                  </a:lnTo>
                  <a:close/>
                </a:path>
                <a:path w="255904" h="315595">
                  <a:moveTo>
                    <a:pt x="8077" y="259727"/>
                  </a:moveTo>
                  <a:lnTo>
                    <a:pt x="7937" y="259829"/>
                  </a:lnTo>
                  <a:lnTo>
                    <a:pt x="7797" y="259918"/>
                  </a:lnTo>
                  <a:lnTo>
                    <a:pt x="7658" y="260134"/>
                  </a:lnTo>
                  <a:lnTo>
                    <a:pt x="8077" y="259727"/>
                  </a:lnTo>
                  <a:close/>
                </a:path>
                <a:path w="255904" h="315595">
                  <a:moveTo>
                    <a:pt x="9690" y="313639"/>
                  </a:moveTo>
                  <a:lnTo>
                    <a:pt x="9169" y="313804"/>
                  </a:lnTo>
                  <a:lnTo>
                    <a:pt x="8699" y="314325"/>
                  </a:lnTo>
                  <a:lnTo>
                    <a:pt x="8420" y="314604"/>
                  </a:lnTo>
                  <a:lnTo>
                    <a:pt x="7797" y="315569"/>
                  </a:lnTo>
                  <a:lnTo>
                    <a:pt x="8039" y="315404"/>
                  </a:lnTo>
                  <a:lnTo>
                    <a:pt x="8305" y="315277"/>
                  </a:lnTo>
                  <a:lnTo>
                    <a:pt x="8572" y="315010"/>
                  </a:lnTo>
                  <a:lnTo>
                    <a:pt x="9410" y="314147"/>
                  </a:lnTo>
                  <a:lnTo>
                    <a:pt x="9690" y="313639"/>
                  </a:lnTo>
                  <a:close/>
                </a:path>
                <a:path w="255904" h="315595">
                  <a:moveTo>
                    <a:pt x="11036" y="247827"/>
                  </a:moveTo>
                  <a:lnTo>
                    <a:pt x="10706" y="247827"/>
                  </a:lnTo>
                  <a:lnTo>
                    <a:pt x="10553" y="247815"/>
                  </a:lnTo>
                  <a:lnTo>
                    <a:pt x="9512" y="248805"/>
                  </a:lnTo>
                  <a:lnTo>
                    <a:pt x="9042" y="249402"/>
                  </a:lnTo>
                  <a:lnTo>
                    <a:pt x="6705" y="252501"/>
                  </a:lnTo>
                  <a:lnTo>
                    <a:pt x="9601" y="249491"/>
                  </a:lnTo>
                  <a:lnTo>
                    <a:pt x="10477" y="248589"/>
                  </a:lnTo>
                  <a:lnTo>
                    <a:pt x="11036" y="247827"/>
                  </a:lnTo>
                  <a:close/>
                </a:path>
                <a:path w="255904" h="315595">
                  <a:moveTo>
                    <a:pt x="16256" y="244398"/>
                  </a:moveTo>
                  <a:lnTo>
                    <a:pt x="15811" y="244513"/>
                  </a:lnTo>
                  <a:lnTo>
                    <a:pt x="15684" y="244563"/>
                  </a:lnTo>
                  <a:lnTo>
                    <a:pt x="15290" y="244983"/>
                  </a:lnTo>
                  <a:lnTo>
                    <a:pt x="14998" y="245249"/>
                  </a:lnTo>
                  <a:lnTo>
                    <a:pt x="14693" y="245859"/>
                  </a:lnTo>
                  <a:lnTo>
                    <a:pt x="14732" y="245999"/>
                  </a:lnTo>
                  <a:lnTo>
                    <a:pt x="15036" y="245859"/>
                  </a:lnTo>
                  <a:lnTo>
                    <a:pt x="16027" y="244868"/>
                  </a:lnTo>
                  <a:lnTo>
                    <a:pt x="16256" y="244398"/>
                  </a:lnTo>
                  <a:close/>
                </a:path>
                <a:path w="255904" h="315595">
                  <a:moveTo>
                    <a:pt x="18910" y="306311"/>
                  </a:moveTo>
                  <a:lnTo>
                    <a:pt x="12763" y="313423"/>
                  </a:lnTo>
                  <a:lnTo>
                    <a:pt x="13436" y="313080"/>
                  </a:lnTo>
                  <a:lnTo>
                    <a:pt x="14490" y="312140"/>
                  </a:lnTo>
                  <a:lnTo>
                    <a:pt x="15163" y="311340"/>
                  </a:lnTo>
                  <a:lnTo>
                    <a:pt x="16002" y="310451"/>
                  </a:lnTo>
                  <a:lnTo>
                    <a:pt x="18491" y="307340"/>
                  </a:lnTo>
                  <a:lnTo>
                    <a:pt x="18757" y="306984"/>
                  </a:lnTo>
                  <a:lnTo>
                    <a:pt x="18910" y="306311"/>
                  </a:lnTo>
                  <a:close/>
                </a:path>
                <a:path w="255904" h="315595">
                  <a:moveTo>
                    <a:pt x="21183" y="298069"/>
                  </a:moveTo>
                  <a:lnTo>
                    <a:pt x="20942" y="297942"/>
                  </a:lnTo>
                  <a:lnTo>
                    <a:pt x="20485" y="298259"/>
                  </a:lnTo>
                  <a:lnTo>
                    <a:pt x="20256" y="298424"/>
                  </a:lnTo>
                  <a:lnTo>
                    <a:pt x="20040" y="298729"/>
                  </a:lnTo>
                  <a:lnTo>
                    <a:pt x="19672" y="299173"/>
                  </a:lnTo>
                  <a:lnTo>
                    <a:pt x="19659" y="299415"/>
                  </a:lnTo>
                  <a:lnTo>
                    <a:pt x="19913" y="299339"/>
                  </a:lnTo>
                  <a:lnTo>
                    <a:pt x="20104" y="299186"/>
                  </a:lnTo>
                  <a:lnTo>
                    <a:pt x="20853" y="298589"/>
                  </a:lnTo>
                  <a:lnTo>
                    <a:pt x="21183" y="298069"/>
                  </a:lnTo>
                  <a:close/>
                </a:path>
                <a:path w="255904" h="315595">
                  <a:moveTo>
                    <a:pt x="22542" y="300139"/>
                  </a:moveTo>
                  <a:lnTo>
                    <a:pt x="21831" y="300570"/>
                  </a:lnTo>
                  <a:lnTo>
                    <a:pt x="21424" y="301028"/>
                  </a:lnTo>
                  <a:lnTo>
                    <a:pt x="21107" y="301358"/>
                  </a:lnTo>
                  <a:lnTo>
                    <a:pt x="20256" y="302361"/>
                  </a:lnTo>
                  <a:lnTo>
                    <a:pt x="20015" y="302831"/>
                  </a:lnTo>
                  <a:lnTo>
                    <a:pt x="20713" y="302437"/>
                  </a:lnTo>
                  <a:lnTo>
                    <a:pt x="21158" y="301967"/>
                  </a:lnTo>
                  <a:lnTo>
                    <a:pt x="22275" y="300647"/>
                  </a:lnTo>
                  <a:lnTo>
                    <a:pt x="22542" y="300139"/>
                  </a:lnTo>
                  <a:close/>
                </a:path>
                <a:path w="255904" h="315595">
                  <a:moveTo>
                    <a:pt x="25603" y="298831"/>
                  </a:moveTo>
                  <a:lnTo>
                    <a:pt x="24841" y="299427"/>
                  </a:lnTo>
                  <a:lnTo>
                    <a:pt x="24269" y="300316"/>
                  </a:lnTo>
                  <a:lnTo>
                    <a:pt x="24815" y="300024"/>
                  </a:lnTo>
                  <a:lnTo>
                    <a:pt x="25247" y="299542"/>
                  </a:lnTo>
                  <a:lnTo>
                    <a:pt x="25603" y="298831"/>
                  </a:lnTo>
                  <a:close/>
                </a:path>
                <a:path w="255904" h="315595">
                  <a:moveTo>
                    <a:pt x="27114" y="223532"/>
                  </a:moveTo>
                  <a:lnTo>
                    <a:pt x="27089" y="223278"/>
                  </a:lnTo>
                  <a:lnTo>
                    <a:pt x="26466" y="224066"/>
                  </a:lnTo>
                  <a:lnTo>
                    <a:pt x="27114" y="223532"/>
                  </a:lnTo>
                  <a:close/>
                </a:path>
                <a:path w="255904" h="315595">
                  <a:moveTo>
                    <a:pt x="27330" y="245478"/>
                  </a:moveTo>
                  <a:lnTo>
                    <a:pt x="27038" y="245300"/>
                  </a:lnTo>
                  <a:lnTo>
                    <a:pt x="26873" y="244995"/>
                  </a:lnTo>
                  <a:lnTo>
                    <a:pt x="26962" y="244868"/>
                  </a:lnTo>
                  <a:lnTo>
                    <a:pt x="27051" y="244741"/>
                  </a:lnTo>
                  <a:lnTo>
                    <a:pt x="27152" y="244602"/>
                  </a:lnTo>
                  <a:lnTo>
                    <a:pt x="26809" y="244843"/>
                  </a:lnTo>
                  <a:lnTo>
                    <a:pt x="26860" y="245008"/>
                  </a:lnTo>
                  <a:lnTo>
                    <a:pt x="26136" y="246011"/>
                  </a:lnTo>
                  <a:lnTo>
                    <a:pt x="25336" y="247053"/>
                  </a:lnTo>
                  <a:lnTo>
                    <a:pt x="24752" y="247980"/>
                  </a:lnTo>
                  <a:lnTo>
                    <a:pt x="24498" y="248399"/>
                  </a:lnTo>
                  <a:lnTo>
                    <a:pt x="24612" y="248907"/>
                  </a:lnTo>
                  <a:lnTo>
                    <a:pt x="24917" y="248729"/>
                  </a:lnTo>
                  <a:lnTo>
                    <a:pt x="25895" y="248132"/>
                  </a:lnTo>
                  <a:lnTo>
                    <a:pt x="26974" y="246926"/>
                  </a:lnTo>
                  <a:lnTo>
                    <a:pt x="27203" y="246024"/>
                  </a:lnTo>
                  <a:lnTo>
                    <a:pt x="27330" y="245478"/>
                  </a:lnTo>
                  <a:close/>
                </a:path>
                <a:path w="255904" h="315595">
                  <a:moveTo>
                    <a:pt x="52590" y="257492"/>
                  </a:moveTo>
                  <a:lnTo>
                    <a:pt x="51739" y="258178"/>
                  </a:lnTo>
                  <a:lnTo>
                    <a:pt x="51066" y="259156"/>
                  </a:lnTo>
                  <a:lnTo>
                    <a:pt x="51650" y="258826"/>
                  </a:lnTo>
                  <a:lnTo>
                    <a:pt x="52158" y="258279"/>
                  </a:lnTo>
                  <a:lnTo>
                    <a:pt x="52590" y="257492"/>
                  </a:lnTo>
                  <a:close/>
                </a:path>
                <a:path w="255904" h="315595">
                  <a:moveTo>
                    <a:pt x="60921" y="222897"/>
                  </a:moveTo>
                  <a:lnTo>
                    <a:pt x="60731" y="223139"/>
                  </a:lnTo>
                  <a:lnTo>
                    <a:pt x="60921" y="222897"/>
                  </a:lnTo>
                  <a:close/>
                </a:path>
                <a:path w="255904" h="315595">
                  <a:moveTo>
                    <a:pt x="62115" y="221678"/>
                  </a:moveTo>
                  <a:lnTo>
                    <a:pt x="61861" y="221653"/>
                  </a:lnTo>
                  <a:lnTo>
                    <a:pt x="61671" y="221805"/>
                  </a:lnTo>
                  <a:lnTo>
                    <a:pt x="61188" y="222224"/>
                  </a:lnTo>
                  <a:lnTo>
                    <a:pt x="61087" y="222554"/>
                  </a:lnTo>
                  <a:lnTo>
                    <a:pt x="60921" y="222885"/>
                  </a:lnTo>
                  <a:lnTo>
                    <a:pt x="61302" y="222681"/>
                  </a:lnTo>
                  <a:lnTo>
                    <a:pt x="61709" y="222402"/>
                  </a:lnTo>
                  <a:lnTo>
                    <a:pt x="62064" y="221780"/>
                  </a:lnTo>
                  <a:close/>
                </a:path>
                <a:path w="255904" h="315595">
                  <a:moveTo>
                    <a:pt x="69926" y="189484"/>
                  </a:moveTo>
                  <a:lnTo>
                    <a:pt x="69748" y="189331"/>
                  </a:lnTo>
                  <a:lnTo>
                    <a:pt x="69011" y="190360"/>
                  </a:lnTo>
                  <a:lnTo>
                    <a:pt x="69926" y="189484"/>
                  </a:lnTo>
                  <a:close/>
                </a:path>
                <a:path w="255904" h="315595">
                  <a:moveTo>
                    <a:pt x="72605" y="194487"/>
                  </a:moveTo>
                  <a:lnTo>
                    <a:pt x="72428" y="194576"/>
                  </a:lnTo>
                  <a:lnTo>
                    <a:pt x="72186" y="194640"/>
                  </a:lnTo>
                  <a:lnTo>
                    <a:pt x="71691" y="195160"/>
                  </a:lnTo>
                  <a:lnTo>
                    <a:pt x="71285" y="195694"/>
                  </a:lnTo>
                  <a:lnTo>
                    <a:pt x="71196" y="195922"/>
                  </a:lnTo>
                  <a:lnTo>
                    <a:pt x="70840" y="196748"/>
                  </a:lnTo>
                  <a:lnTo>
                    <a:pt x="71234" y="196519"/>
                  </a:lnTo>
                  <a:lnTo>
                    <a:pt x="72136" y="195414"/>
                  </a:lnTo>
                  <a:lnTo>
                    <a:pt x="72364" y="195122"/>
                  </a:lnTo>
                  <a:lnTo>
                    <a:pt x="72428" y="194818"/>
                  </a:lnTo>
                  <a:lnTo>
                    <a:pt x="72605" y="194487"/>
                  </a:lnTo>
                  <a:close/>
                </a:path>
                <a:path w="255904" h="315595">
                  <a:moveTo>
                    <a:pt x="73952" y="210591"/>
                  </a:moveTo>
                  <a:lnTo>
                    <a:pt x="73748" y="210337"/>
                  </a:lnTo>
                  <a:lnTo>
                    <a:pt x="72999" y="211048"/>
                  </a:lnTo>
                  <a:lnTo>
                    <a:pt x="72986" y="211201"/>
                  </a:lnTo>
                  <a:lnTo>
                    <a:pt x="72821" y="211594"/>
                  </a:lnTo>
                  <a:lnTo>
                    <a:pt x="73634" y="211048"/>
                  </a:lnTo>
                  <a:lnTo>
                    <a:pt x="73952" y="210591"/>
                  </a:lnTo>
                  <a:close/>
                </a:path>
                <a:path w="255904" h="315595">
                  <a:moveTo>
                    <a:pt x="80594" y="191236"/>
                  </a:moveTo>
                  <a:lnTo>
                    <a:pt x="80098" y="191757"/>
                  </a:lnTo>
                  <a:lnTo>
                    <a:pt x="80391" y="191554"/>
                  </a:lnTo>
                  <a:lnTo>
                    <a:pt x="80594" y="191236"/>
                  </a:lnTo>
                  <a:close/>
                </a:path>
                <a:path w="255904" h="315595">
                  <a:moveTo>
                    <a:pt x="83350" y="187845"/>
                  </a:moveTo>
                  <a:lnTo>
                    <a:pt x="82842" y="188366"/>
                  </a:lnTo>
                  <a:lnTo>
                    <a:pt x="82181" y="188925"/>
                  </a:lnTo>
                  <a:lnTo>
                    <a:pt x="81762" y="189484"/>
                  </a:lnTo>
                  <a:lnTo>
                    <a:pt x="81305" y="190068"/>
                  </a:lnTo>
                  <a:lnTo>
                    <a:pt x="80949" y="190652"/>
                  </a:lnTo>
                  <a:lnTo>
                    <a:pt x="80594" y="191236"/>
                  </a:lnTo>
                  <a:lnTo>
                    <a:pt x="82042" y="189699"/>
                  </a:lnTo>
                  <a:lnTo>
                    <a:pt x="82537" y="189103"/>
                  </a:lnTo>
                  <a:lnTo>
                    <a:pt x="82931" y="188455"/>
                  </a:lnTo>
                  <a:lnTo>
                    <a:pt x="83350" y="187845"/>
                  </a:lnTo>
                  <a:close/>
                </a:path>
                <a:path w="255904" h="315595">
                  <a:moveTo>
                    <a:pt x="90512" y="162826"/>
                  </a:moveTo>
                  <a:lnTo>
                    <a:pt x="89801" y="162598"/>
                  </a:lnTo>
                  <a:lnTo>
                    <a:pt x="89408" y="162496"/>
                  </a:lnTo>
                  <a:lnTo>
                    <a:pt x="88480" y="163233"/>
                  </a:lnTo>
                  <a:lnTo>
                    <a:pt x="87884" y="163880"/>
                  </a:lnTo>
                  <a:lnTo>
                    <a:pt x="85928" y="166103"/>
                  </a:lnTo>
                  <a:lnTo>
                    <a:pt x="85191" y="167411"/>
                  </a:lnTo>
                  <a:lnTo>
                    <a:pt x="85725" y="167868"/>
                  </a:lnTo>
                  <a:lnTo>
                    <a:pt x="87172" y="166649"/>
                  </a:lnTo>
                  <a:lnTo>
                    <a:pt x="89357" y="164350"/>
                  </a:lnTo>
                  <a:lnTo>
                    <a:pt x="90512" y="162826"/>
                  </a:lnTo>
                  <a:close/>
                </a:path>
                <a:path w="255904" h="315595">
                  <a:moveTo>
                    <a:pt x="91008" y="155892"/>
                  </a:moveTo>
                  <a:lnTo>
                    <a:pt x="88201" y="158483"/>
                  </a:lnTo>
                  <a:lnTo>
                    <a:pt x="85940" y="161785"/>
                  </a:lnTo>
                  <a:lnTo>
                    <a:pt x="86868" y="160896"/>
                  </a:lnTo>
                  <a:lnTo>
                    <a:pt x="87858" y="160058"/>
                  </a:lnTo>
                  <a:lnTo>
                    <a:pt x="89547" y="158089"/>
                  </a:lnTo>
                  <a:lnTo>
                    <a:pt x="90246" y="156959"/>
                  </a:lnTo>
                  <a:lnTo>
                    <a:pt x="91008" y="155892"/>
                  </a:lnTo>
                  <a:close/>
                </a:path>
                <a:path w="255904" h="315595">
                  <a:moveTo>
                    <a:pt x="100177" y="156387"/>
                  </a:moveTo>
                  <a:lnTo>
                    <a:pt x="99161" y="156083"/>
                  </a:lnTo>
                  <a:lnTo>
                    <a:pt x="97828" y="157505"/>
                  </a:lnTo>
                  <a:lnTo>
                    <a:pt x="96456" y="159067"/>
                  </a:lnTo>
                  <a:lnTo>
                    <a:pt x="95440" y="160350"/>
                  </a:lnTo>
                  <a:lnTo>
                    <a:pt x="93484" y="162648"/>
                  </a:lnTo>
                  <a:lnTo>
                    <a:pt x="94424" y="162344"/>
                  </a:lnTo>
                  <a:lnTo>
                    <a:pt x="95148" y="162128"/>
                  </a:lnTo>
                  <a:lnTo>
                    <a:pt x="98996" y="158280"/>
                  </a:lnTo>
                  <a:lnTo>
                    <a:pt x="100063" y="157187"/>
                  </a:lnTo>
                  <a:lnTo>
                    <a:pt x="100177" y="156387"/>
                  </a:lnTo>
                  <a:close/>
                </a:path>
                <a:path w="255904" h="315595">
                  <a:moveTo>
                    <a:pt x="101574" y="157695"/>
                  </a:moveTo>
                  <a:lnTo>
                    <a:pt x="100965" y="158089"/>
                  </a:lnTo>
                  <a:lnTo>
                    <a:pt x="100660" y="158445"/>
                  </a:lnTo>
                  <a:lnTo>
                    <a:pt x="100241" y="158851"/>
                  </a:lnTo>
                  <a:lnTo>
                    <a:pt x="100114" y="159092"/>
                  </a:lnTo>
                  <a:lnTo>
                    <a:pt x="99695" y="159816"/>
                  </a:lnTo>
                  <a:lnTo>
                    <a:pt x="99987" y="159664"/>
                  </a:lnTo>
                  <a:lnTo>
                    <a:pt x="100850" y="158686"/>
                  </a:lnTo>
                  <a:lnTo>
                    <a:pt x="101574" y="157695"/>
                  </a:lnTo>
                  <a:close/>
                </a:path>
                <a:path w="255904" h="315595">
                  <a:moveTo>
                    <a:pt x="106756" y="159791"/>
                  </a:moveTo>
                  <a:lnTo>
                    <a:pt x="106730" y="159575"/>
                  </a:lnTo>
                  <a:lnTo>
                    <a:pt x="105676" y="160413"/>
                  </a:lnTo>
                  <a:lnTo>
                    <a:pt x="105410" y="160693"/>
                  </a:lnTo>
                  <a:lnTo>
                    <a:pt x="105054" y="161061"/>
                  </a:lnTo>
                  <a:lnTo>
                    <a:pt x="104749" y="161366"/>
                  </a:lnTo>
                  <a:lnTo>
                    <a:pt x="104749" y="161518"/>
                  </a:lnTo>
                  <a:lnTo>
                    <a:pt x="104698" y="161798"/>
                  </a:lnTo>
                  <a:lnTo>
                    <a:pt x="104851" y="161734"/>
                  </a:lnTo>
                  <a:lnTo>
                    <a:pt x="105067" y="161594"/>
                  </a:lnTo>
                  <a:lnTo>
                    <a:pt x="105511" y="161251"/>
                  </a:lnTo>
                  <a:lnTo>
                    <a:pt x="105765" y="160947"/>
                  </a:lnTo>
                  <a:lnTo>
                    <a:pt x="106756" y="159791"/>
                  </a:lnTo>
                  <a:close/>
                </a:path>
                <a:path w="255904" h="315595">
                  <a:moveTo>
                    <a:pt x="112699" y="172948"/>
                  </a:moveTo>
                  <a:lnTo>
                    <a:pt x="112064" y="173596"/>
                  </a:lnTo>
                  <a:lnTo>
                    <a:pt x="112458" y="173545"/>
                  </a:lnTo>
                  <a:lnTo>
                    <a:pt x="112699" y="172948"/>
                  </a:lnTo>
                  <a:close/>
                </a:path>
                <a:path w="255904" h="315595">
                  <a:moveTo>
                    <a:pt x="116827" y="170497"/>
                  </a:moveTo>
                  <a:lnTo>
                    <a:pt x="116674" y="170662"/>
                  </a:lnTo>
                  <a:lnTo>
                    <a:pt x="116522" y="170827"/>
                  </a:lnTo>
                  <a:lnTo>
                    <a:pt x="116408" y="170967"/>
                  </a:lnTo>
                  <a:lnTo>
                    <a:pt x="116700" y="170802"/>
                  </a:lnTo>
                  <a:lnTo>
                    <a:pt x="116827" y="170497"/>
                  </a:lnTo>
                  <a:close/>
                </a:path>
                <a:path w="255904" h="315595">
                  <a:moveTo>
                    <a:pt x="118300" y="169024"/>
                  </a:moveTo>
                  <a:lnTo>
                    <a:pt x="117373" y="169291"/>
                  </a:lnTo>
                  <a:lnTo>
                    <a:pt x="116827" y="170497"/>
                  </a:lnTo>
                  <a:lnTo>
                    <a:pt x="117462" y="169811"/>
                  </a:lnTo>
                  <a:lnTo>
                    <a:pt x="118300" y="169024"/>
                  </a:lnTo>
                  <a:close/>
                </a:path>
                <a:path w="255904" h="315595">
                  <a:moveTo>
                    <a:pt x="123672" y="147904"/>
                  </a:moveTo>
                  <a:lnTo>
                    <a:pt x="123405" y="148094"/>
                  </a:lnTo>
                  <a:lnTo>
                    <a:pt x="123583" y="147980"/>
                  </a:lnTo>
                  <a:close/>
                </a:path>
                <a:path w="255904" h="315595">
                  <a:moveTo>
                    <a:pt x="127000" y="145846"/>
                  </a:moveTo>
                  <a:lnTo>
                    <a:pt x="126644" y="145618"/>
                  </a:lnTo>
                  <a:lnTo>
                    <a:pt x="126238" y="145910"/>
                  </a:lnTo>
                  <a:lnTo>
                    <a:pt x="125476" y="146380"/>
                  </a:lnTo>
                  <a:lnTo>
                    <a:pt x="124548" y="147205"/>
                  </a:lnTo>
                  <a:lnTo>
                    <a:pt x="123672" y="147904"/>
                  </a:lnTo>
                  <a:lnTo>
                    <a:pt x="123837" y="148221"/>
                  </a:lnTo>
                  <a:lnTo>
                    <a:pt x="123875" y="148704"/>
                  </a:lnTo>
                  <a:lnTo>
                    <a:pt x="124320" y="148653"/>
                  </a:lnTo>
                  <a:lnTo>
                    <a:pt x="124980" y="148577"/>
                  </a:lnTo>
                  <a:lnTo>
                    <a:pt x="126098" y="147370"/>
                  </a:lnTo>
                  <a:lnTo>
                    <a:pt x="126784" y="146189"/>
                  </a:lnTo>
                  <a:lnTo>
                    <a:pt x="127000" y="145846"/>
                  </a:lnTo>
                  <a:close/>
                </a:path>
                <a:path w="255904" h="315595">
                  <a:moveTo>
                    <a:pt x="128397" y="151955"/>
                  </a:moveTo>
                  <a:lnTo>
                    <a:pt x="124841" y="155943"/>
                  </a:lnTo>
                  <a:lnTo>
                    <a:pt x="124294" y="156591"/>
                  </a:lnTo>
                  <a:lnTo>
                    <a:pt x="123825" y="157353"/>
                  </a:lnTo>
                  <a:lnTo>
                    <a:pt x="123355" y="158051"/>
                  </a:lnTo>
                  <a:lnTo>
                    <a:pt x="123634" y="158165"/>
                  </a:lnTo>
                  <a:lnTo>
                    <a:pt x="124421" y="157403"/>
                  </a:lnTo>
                  <a:lnTo>
                    <a:pt x="125247" y="156654"/>
                  </a:lnTo>
                  <a:lnTo>
                    <a:pt x="125666" y="156057"/>
                  </a:lnTo>
                  <a:lnTo>
                    <a:pt x="128397" y="151955"/>
                  </a:lnTo>
                  <a:close/>
                </a:path>
                <a:path w="255904" h="315595">
                  <a:moveTo>
                    <a:pt x="128841" y="151460"/>
                  </a:moveTo>
                  <a:lnTo>
                    <a:pt x="128562" y="151701"/>
                  </a:lnTo>
                  <a:lnTo>
                    <a:pt x="128397" y="151955"/>
                  </a:lnTo>
                  <a:lnTo>
                    <a:pt x="128841" y="151460"/>
                  </a:lnTo>
                  <a:close/>
                </a:path>
                <a:path w="255904" h="315595">
                  <a:moveTo>
                    <a:pt x="132867" y="168719"/>
                  </a:moveTo>
                  <a:lnTo>
                    <a:pt x="132257" y="169252"/>
                  </a:lnTo>
                  <a:lnTo>
                    <a:pt x="131635" y="169722"/>
                  </a:lnTo>
                  <a:lnTo>
                    <a:pt x="131127" y="170573"/>
                  </a:lnTo>
                  <a:lnTo>
                    <a:pt x="131318" y="170459"/>
                  </a:lnTo>
                  <a:lnTo>
                    <a:pt x="131584" y="170357"/>
                  </a:lnTo>
                  <a:lnTo>
                    <a:pt x="131699" y="170218"/>
                  </a:lnTo>
                  <a:lnTo>
                    <a:pt x="132867" y="168719"/>
                  </a:lnTo>
                  <a:close/>
                </a:path>
                <a:path w="255904" h="315595">
                  <a:moveTo>
                    <a:pt x="133032" y="130975"/>
                  </a:moveTo>
                  <a:lnTo>
                    <a:pt x="132270" y="131152"/>
                  </a:lnTo>
                  <a:lnTo>
                    <a:pt x="131559" y="131330"/>
                  </a:lnTo>
                  <a:lnTo>
                    <a:pt x="130898" y="131330"/>
                  </a:lnTo>
                  <a:lnTo>
                    <a:pt x="129349" y="133045"/>
                  </a:lnTo>
                  <a:lnTo>
                    <a:pt x="128447" y="134239"/>
                  </a:lnTo>
                  <a:lnTo>
                    <a:pt x="128003" y="135153"/>
                  </a:lnTo>
                  <a:lnTo>
                    <a:pt x="128333" y="135356"/>
                  </a:lnTo>
                  <a:lnTo>
                    <a:pt x="128765" y="135661"/>
                  </a:lnTo>
                  <a:lnTo>
                    <a:pt x="129984" y="134734"/>
                  </a:lnTo>
                  <a:lnTo>
                    <a:pt x="132308" y="132105"/>
                  </a:lnTo>
                  <a:lnTo>
                    <a:pt x="133032" y="130975"/>
                  </a:lnTo>
                  <a:close/>
                </a:path>
                <a:path w="255904" h="315595">
                  <a:moveTo>
                    <a:pt x="133527" y="168008"/>
                  </a:moveTo>
                  <a:lnTo>
                    <a:pt x="133311" y="168148"/>
                  </a:lnTo>
                  <a:lnTo>
                    <a:pt x="132867" y="168719"/>
                  </a:lnTo>
                  <a:lnTo>
                    <a:pt x="133057" y="168541"/>
                  </a:lnTo>
                  <a:lnTo>
                    <a:pt x="133235" y="168275"/>
                  </a:lnTo>
                  <a:lnTo>
                    <a:pt x="133438" y="168109"/>
                  </a:lnTo>
                  <a:close/>
                </a:path>
                <a:path w="255904" h="315595">
                  <a:moveTo>
                    <a:pt x="133591" y="167944"/>
                  </a:moveTo>
                  <a:close/>
                </a:path>
                <a:path w="255904" h="315595">
                  <a:moveTo>
                    <a:pt x="140830" y="123088"/>
                  </a:moveTo>
                  <a:lnTo>
                    <a:pt x="140703" y="122885"/>
                  </a:lnTo>
                  <a:lnTo>
                    <a:pt x="140347" y="123228"/>
                  </a:lnTo>
                  <a:lnTo>
                    <a:pt x="139801" y="124079"/>
                  </a:lnTo>
                  <a:lnTo>
                    <a:pt x="140042" y="124066"/>
                  </a:lnTo>
                  <a:lnTo>
                    <a:pt x="140830" y="123088"/>
                  </a:lnTo>
                  <a:close/>
                </a:path>
                <a:path w="255904" h="315595">
                  <a:moveTo>
                    <a:pt x="142392" y="189953"/>
                  </a:moveTo>
                  <a:lnTo>
                    <a:pt x="142189" y="190131"/>
                  </a:lnTo>
                  <a:lnTo>
                    <a:pt x="142011" y="190461"/>
                  </a:lnTo>
                  <a:lnTo>
                    <a:pt x="142392" y="189953"/>
                  </a:lnTo>
                  <a:close/>
                </a:path>
                <a:path w="255904" h="315595">
                  <a:moveTo>
                    <a:pt x="145745" y="186194"/>
                  </a:moveTo>
                  <a:lnTo>
                    <a:pt x="145300" y="186334"/>
                  </a:lnTo>
                  <a:lnTo>
                    <a:pt x="144576" y="187198"/>
                  </a:lnTo>
                  <a:lnTo>
                    <a:pt x="142392" y="189953"/>
                  </a:lnTo>
                  <a:lnTo>
                    <a:pt x="144843" y="187833"/>
                  </a:lnTo>
                  <a:lnTo>
                    <a:pt x="145034" y="187680"/>
                  </a:lnTo>
                  <a:lnTo>
                    <a:pt x="145427" y="187083"/>
                  </a:lnTo>
                  <a:lnTo>
                    <a:pt x="145503" y="186867"/>
                  </a:lnTo>
                  <a:lnTo>
                    <a:pt x="145745" y="186194"/>
                  </a:lnTo>
                  <a:close/>
                </a:path>
                <a:path w="255904" h="315595">
                  <a:moveTo>
                    <a:pt x="149098" y="112572"/>
                  </a:moveTo>
                  <a:lnTo>
                    <a:pt x="148894" y="112483"/>
                  </a:lnTo>
                  <a:lnTo>
                    <a:pt x="148043" y="113271"/>
                  </a:lnTo>
                  <a:lnTo>
                    <a:pt x="147802" y="113499"/>
                  </a:lnTo>
                  <a:lnTo>
                    <a:pt x="147459" y="113982"/>
                  </a:lnTo>
                  <a:lnTo>
                    <a:pt x="147205" y="114312"/>
                  </a:lnTo>
                  <a:lnTo>
                    <a:pt x="147383" y="114465"/>
                  </a:lnTo>
                  <a:lnTo>
                    <a:pt x="147561" y="114350"/>
                  </a:lnTo>
                  <a:lnTo>
                    <a:pt x="147840" y="114134"/>
                  </a:lnTo>
                  <a:lnTo>
                    <a:pt x="148336" y="113690"/>
                  </a:lnTo>
                  <a:lnTo>
                    <a:pt x="149098" y="112572"/>
                  </a:lnTo>
                  <a:close/>
                </a:path>
                <a:path w="255904" h="315595">
                  <a:moveTo>
                    <a:pt x="163817" y="77279"/>
                  </a:moveTo>
                  <a:lnTo>
                    <a:pt x="163283" y="77698"/>
                  </a:lnTo>
                  <a:lnTo>
                    <a:pt x="162623" y="78574"/>
                  </a:lnTo>
                  <a:lnTo>
                    <a:pt x="161823" y="80264"/>
                  </a:lnTo>
                  <a:lnTo>
                    <a:pt x="162115" y="80035"/>
                  </a:lnTo>
                  <a:lnTo>
                    <a:pt x="162547" y="79768"/>
                  </a:lnTo>
                  <a:lnTo>
                    <a:pt x="163703" y="78105"/>
                  </a:lnTo>
                  <a:lnTo>
                    <a:pt x="163766" y="77787"/>
                  </a:lnTo>
                  <a:lnTo>
                    <a:pt x="163817" y="77279"/>
                  </a:lnTo>
                  <a:close/>
                </a:path>
                <a:path w="255904" h="315595">
                  <a:moveTo>
                    <a:pt x="168922" y="100253"/>
                  </a:moveTo>
                  <a:lnTo>
                    <a:pt x="168668" y="100355"/>
                  </a:lnTo>
                  <a:lnTo>
                    <a:pt x="168351" y="100672"/>
                  </a:lnTo>
                  <a:lnTo>
                    <a:pt x="167957" y="101155"/>
                  </a:lnTo>
                  <a:lnTo>
                    <a:pt x="167881" y="101371"/>
                  </a:lnTo>
                  <a:lnTo>
                    <a:pt x="167843" y="101536"/>
                  </a:lnTo>
                  <a:lnTo>
                    <a:pt x="168135" y="101422"/>
                  </a:lnTo>
                  <a:lnTo>
                    <a:pt x="168275" y="101422"/>
                  </a:lnTo>
                  <a:lnTo>
                    <a:pt x="168490" y="101092"/>
                  </a:lnTo>
                  <a:lnTo>
                    <a:pt x="168783" y="100660"/>
                  </a:lnTo>
                  <a:lnTo>
                    <a:pt x="168846" y="100431"/>
                  </a:lnTo>
                  <a:lnTo>
                    <a:pt x="168922" y="100253"/>
                  </a:lnTo>
                  <a:close/>
                </a:path>
                <a:path w="255904" h="315595">
                  <a:moveTo>
                    <a:pt x="176885" y="102870"/>
                  </a:moveTo>
                  <a:lnTo>
                    <a:pt x="176314" y="103060"/>
                  </a:lnTo>
                  <a:lnTo>
                    <a:pt x="176110" y="103124"/>
                  </a:lnTo>
                  <a:lnTo>
                    <a:pt x="175818" y="103200"/>
                  </a:lnTo>
                  <a:lnTo>
                    <a:pt x="175641" y="103403"/>
                  </a:lnTo>
                  <a:lnTo>
                    <a:pt x="174955" y="104140"/>
                  </a:lnTo>
                  <a:lnTo>
                    <a:pt x="174840" y="104521"/>
                  </a:lnTo>
                  <a:lnTo>
                    <a:pt x="175298" y="104482"/>
                  </a:lnTo>
                  <a:lnTo>
                    <a:pt x="175514" y="104381"/>
                  </a:lnTo>
                  <a:lnTo>
                    <a:pt x="175780" y="104343"/>
                  </a:lnTo>
                  <a:lnTo>
                    <a:pt x="175971" y="104127"/>
                  </a:lnTo>
                  <a:lnTo>
                    <a:pt x="176771" y="103263"/>
                  </a:lnTo>
                  <a:lnTo>
                    <a:pt x="176885" y="102870"/>
                  </a:lnTo>
                  <a:close/>
                </a:path>
                <a:path w="255904" h="315595">
                  <a:moveTo>
                    <a:pt x="177444" y="65620"/>
                  </a:moveTo>
                  <a:lnTo>
                    <a:pt x="176949" y="65824"/>
                  </a:lnTo>
                  <a:lnTo>
                    <a:pt x="176809" y="66446"/>
                  </a:lnTo>
                  <a:lnTo>
                    <a:pt x="177444" y="65620"/>
                  </a:lnTo>
                  <a:close/>
                </a:path>
                <a:path w="255904" h="315595">
                  <a:moveTo>
                    <a:pt x="187871" y="109258"/>
                  </a:moveTo>
                  <a:lnTo>
                    <a:pt x="184124" y="113385"/>
                  </a:lnTo>
                  <a:lnTo>
                    <a:pt x="184543" y="113144"/>
                  </a:lnTo>
                  <a:lnTo>
                    <a:pt x="185115" y="112915"/>
                  </a:lnTo>
                  <a:lnTo>
                    <a:pt x="185381" y="112610"/>
                  </a:lnTo>
                  <a:lnTo>
                    <a:pt x="186232" y="111582"/>
                  </a:lnTo>
                  <a:lnTo>
                    <a:pt x="187071" y="110451"/>
                  </a:lnTo>
                  <a:lnTo>
                    <a:pt x="187706" y="109474"/>
                  </a:lnTo>
                  <a:lnTo>
                    <a:pt x="187871" y="109258"/>
                  </a:lnTo>
                  <a:close/>
                </a:path>
                <a:path w="255904" h="315595">
                  <a:moveTo>
                    <a:pt x="198056" y="77228"/>
                  </a:moveTo>
                  <a:lnTo>
                    <a:pt x="197726" y="77406"/>
                  </a:lnTo>
                  <a:lnTo>
                    <a:pt x="197586" y="77431"/>
                  </a:lnTo>
                  <a:lnTo>
                    <a:pt x="197345" y="77762"/>
                  </a:lnTo>
                  <a:lnTo>
                    <a:pt x="196989" y="78181"/>
                  </a:lnTo>
                  <a:lnTo>
                    <a:pt x="196938" y="78359"/>
                  </a:lnTo>
                  <a:lnTo>
                    <a:pt x="196888" y="78486"/>
                  </a:lnTo>
                  <a:lnTo>
                    <a:pt x="197205" y="78320"/>
                  </a:lnTo>
                  <a:lnTo>
                    <a:pt x="197358" y="78295"/>
                  </a:lnTo>
                  <a:lnTo>
                    <a:pt x="197586" y="77965"/>
                  </a:lnTo>
                  <a:lnTo>
                    <a:pt x="197916" y="77571"/>
                  </a:lnTo>
                  <a:lnTo>
                    <a:pt x="198056" y="77228"/>
                  </a:lnTo>
                  <a:close/>
                </a:path>
                <a:path w="255904" h="315595">
                  <a:moveTo>
                    <a:pt x="199872" y="45872"/>
                  </a:moveTo>
                  <a:lnTo>
                    <a:pt x="199847" y="45593"/>
                  </a:lnTo>
                  <a:lnTo>
                    <a:pt x="199859" y="45262"/>
                  </a:lnTo>
                  <a:lnTo>
                    <a:pt x="199758" y="45059"/>
                  </a:lnTo>
                  <a:lnTo>
                    <a:pt x="199199" y="45466"/>
                  </a:lnTo>
                  <a:lnTo>
                    <a:pt x="198602" y="46583"/>
                  </a:lnTo>
                  <a:lnTo>
                    <a:pt x="199402" y="46012"/>
                  </a:lnTo>
                  <a:lnTo>
                    <a:pt x="199872" y="45872"/>
                  </a:lnTo>
                  <a:close/>
                </a:path>
                <a:path w="255904" h="315595">
                  <a:moveTo>
                    <a:pt x="200075" y="45796"/>
                  </a:moveTo>
                  <a:lnTo>
                    <a:pt x="199948" y="45847"/>
                  </a:lnTo>
                  <a:lnTo>
                    <a:pt x="200075" y="45796"/>
                  </a:lnTo>
                  <a:close/>
                </a:path>
                <a:path w="255904" h="315595">
                  <a:moveTo>
                    <a:pt x="200367" y="108140"/>
                  </a:moveTo>
                  <a:lnTo>
                    <a:pt x="200075" y="108318"/>
                  </a:lnTo>
                  <a:lnTo>
                    <a:pt x="200202" y="108381"/>
                  </a:lnTo>
                  <a:lnTo>
                    <a:pt x="200279" y="108254"/>
                  </a:lnTo>
                  <a:close/>
                </a:path>
                <a:path w="255904" h="315595">
                  <a:moveTo>
                    <a:pt x="202463" y="109321"/>
                  </a:moveTo>
                  <a:lnTo>
                    <a:pt x="200202" y="108381"/>
                  </a:lnTo>
                  <a:lnTo>
                    <a:pt x="197231" y="112407"/>
                  </a:lnTo>
                  <a:lnTo>
                    <a:pt x="198805" y="111988"/>
                  </a:lnTo>
                  <a:lnTo>
                    <a:pt x="200012" y="111925"/>
                  </a:lnTo>
                  <a:lnTo>
                    <a:pt x="200190" y="111912"/>
                  </a:lnTo>
                  <a:lnTo>
                    <a:pt x="202463" y="109321"/>
                  </a:lnTo>
                  <a:close/>
                </a:path>
                <a:path w="255904" h="315595">
                  <a:moveTo>
                    <a:pt x="204368" y="64223"/>
                  </a:moveTo>
                  <a:lnTo>
                    <a:pt x="203911" y="64389"/>
                  </a:lnTo>
                  <a:lnTo>
                    <a:pt x="203085" y="65163"/>
                  </a:lnTo>
                  <a:lnTo>
                    <a:pt x="202590" y="65849"/>
                  </a:lnTo>
                  <a:lnTo>
                    <a:pt x="201815" y="66776"/>
                  </a:lnTo>
                  <a:lnTo>
                    <a:pt x="201714" y="67119"/>
                  </a:lnTo>
                  <a:lnTo>
                    <a:pt x="201599" y="67424"/>
                  </a:lnTo>
                  <a:lnTo>
                    <a:pt x="202336" y="67017"/>
                  </a:lnTo>
                  <a:lnTo>
                    <a:pt x="202666" y="66941"/>
                  </a:lnTo>
                  <a:lnTo>
                    <a:pt x="203123" y="66281"/>
                  </a:lnTo>
                  <a:lnTo>
                    <a:pt x="203771" y="65468"/>
                  </a:lnTo>
                  <a:lnTo>
                    <a:pt x="204000" y="64985"/>
                  </a:lnTo>
                  <a:lnTo>
                    <a:pt x="204368" y="64223"/>
                  </a:lnTo>
                  <a:close/>
                </a:path>
                <a:path w="255904" h="315595">
                  <a:moveTo>
                    <a:pt x="215480" y="30911"/>
                  </a:moveTo>
                  <a:lnTo>
                    <a:pt x="213931" y="32143"/>
                  </a:lnTo>
                  <a:lnTo>
                    <a:pt x="213220" y="33096"/>
                  </a:lnTo>
                  <a:lnTo>
                    <a:pt x="213106" y="33477"/>
                  </a:lnTo>
                  <a:lnTo>
                    <a:pt x="213918" y="33108"/>
                  </a:lnTo>
                  <a:lnTo>
                    <a:pt x="214464" y="32651"/>
                  </a:lnTo>
                  <a:lnTo>
                    <a:pt x="214553" y="32512"/>
                  </a:lnTo>
                  <a:lnTo>
                    <a:pt x="214871" y="31940"/>
                  </a:lnTo>
                  <a:lnTo>
                    <a:pt x="215480" y="30911"/>
                  </a:lnTo>
                  <a:close/>
                </a:path>
                <a:path w="255904" h="315595">
                  <a:moveTo>
                    <a:pt x="219862" y="73799"/>
                  </a:moveTo>
                  <a:lnTo>
                    <a:pt x="219837" y="73494"/>
                  </a:lnTo>
                  <a:lnTo>
                    <a:pt x="219265" y="73774"/>
                  </a:lnTo>
                  <a:lnTo>
                    <a:pt x="218960" y="73774"/>
                  </a:lnTo>
                  <a:lnTo>
                    <a:pt x="217614" y="75412"/>
                  </a:lnTo>
                  <a:lnTo>
                    <a:pt x="216890" y="76720"/>
                  </a:lnTo>
                  <a:lnTo>
                    <a:pt x="216827" y="77520"/>
                  </a:lnTo>
                  <a:lnTo>
                    <a:pt x="216827" y="77787"/>
                  </a:lnTo>
                  <a:lnTo>
                    <a:pt x="217436" y="77724"/>
                  </a:lnTo>
                  <a:lnTo>
                    <a:pt x="217665" y="77470"/>
                  </a:lnTo>
                  <a:lnTo>
                    <a:pt x="219265" y="75793"/>
                  </a:lnTo>
                  <a:lnTo>
                    <a:pt x="219837" y="74549"/>
                  </a:lnTo>
                  <a:lnTo>
                    <a:pt x="219862" y="73799"/>
                  </a:lnTo>
                  <a:close/>
                </a:path>
                <a:path w="255904" h="315595">
                  <a:moveTo>
                    <a:pt x="230568" y="23114"/>
                  </a:moveTo>
                  <a:lnTo>
                    <a:pt x="230098" y="23583"/>
                  </a:lnTo>
                  <a:lnTo>
                    <a:pt x="229654" y="24053"/>
                  </a:lnTo>
                  <a:lnTo>
                    <a:pt x="229717" y="24434"/>
                  </a:lnTo>
                  <a:lnTo>
                    <a:pt x="230568" y="23114"/>
                  </a:lnTo>
                  <a:close/>
                </a:path>
                <a:path w="255904" h="315595">
                  <a:moveTo>
                    <a:pt x="231279" y="22352"/>
                  </a:moveTo>
                  <a:lnTo>
                    <a:pt x="231267" y="22199"/>
                  </a:lnTo>
                  <a:lnTo>
                    <a:pt x="231114" y="22313"/>
                  </a:lnTo>
                  <a:lnTo>
                    <a:pt x="230936" y="22491"/>
                  </a:lnTo>
                  <a:lnTo>
                    <a:pt x="230568" y="23114"/>
                  </a:lnTo>
                  <a:lnTo>
                    <a:pt x="230822" y="22872"/>
                  </a:lnTo>
                  <a:lnTo>
                    <a:pt x="231101" y="22606"/>
                  </a:lnTo>
                  <a:lnTo>
                    <a:pt x="231241" y="22377"/>
                  </a:lnTo>
                  <a:close/>
                </a:path>
                <a:path w="255904" h="315595">
                  <a:moveTo>
                    <a:pt x="233400" y="19761"/>
                  </a:moveTo>
                  <a:lnTo>
                    <a:pt x="231762" y="20789"/>
                  </a:lnTo>
                  <a:lnTo>
                    <a:pt x="231305" y="21069"/>
                  </a:lnTo>
                  <a:lnTo>
                    <a:pt x="231101" y="21805"/>
                  </a:lnTo>
                  <a:lnTo>
                    <a:pt x="231254" y="22123"/>
                  </a:lnTo>
                  <a:lnTo>
                    <a:pt x="231927" y="21247"/>
                  </a:lnTo>
                  <a:lnTo>
                    <a:pt x="233400" y="19761"/>
                  </a:lnTo>
                  <a:close/>
                </a:path>
                <a:path w="255904" h="315595">
                  <a:moveTo>
                    <a:pt x="237540" y="3060"/>
                  </a:moveTo>
                  <a:lnTo>
                    <a:pt x="237096" y="3149"/>
                  </a:lnTo>
                  <a:lnTo>
                    <a:pt x="236321" y="4165"/>
                  </a:lnTo>
                  <a:lnTo>
                    <a:pt x="236448" y="4165"/>
                  </a:lnTo>
                  <a:lnTo>
                    <a:pt x="236626" y="4203"/>
                  </a:lnTo>
                  <a:lnTo>
                    <a:pt x="237540" y="3060"/>
                  </a:lnTo>
                  <a:close/>
                </a:path>
                <a:path w="255904" h="315595">
                  <a:moveTo>
                    <a:pt x="242354" y="571"/>
                  </a:moveTo>
                  <a:lnTo>
                    <a:pt x="241109" y="1879"/>
                  </a:lnTo>
                  <a:lnTo>
                    <a:pt x="240233" y="2819"/>
                  </a:lnTo>
                  <a:lnTo>
                    <a:pt x="239966" y="3314"/>
                  </a:lnTo>
                  <a:lnTo>
                    <a:pt x="240411" y="3086"/>
                  </a:lnTo>
                  <a:lnTo>
                    <a:pt x="240538" y="3035"/>
                  </a:lnTo>
                  <a:lnTo>
                    <a:pt x="241020" y="2451"/>
                  </a:lnTo>
                  <a:lnTo>
                    <a:pt x="241236" y="2159"/>
                  </a:lnTo>
                  <a:lnTo>
                    <a:pt x="241630" y="1612"/>
                  </a:lnTo>
                  <a:lnTo>
                    <a:pt x="242354" y="571"/>
                  </a:lnTo>
                  <a:close/>
                </a:path>
                <a:path w="255904" h="315595">
                  <a:moveTo>
                    <a:pt x="242900" y="0"/>
                  </a:moveTo>
                  <a:lnTo>
                    <a:pt x="242646" y="152"/>
                  </a:lnTo>
                  <a:lnTo>
                    <a:pt x="242544" y="292"/>
                  </a:lnTo>
                  <a:lnTo>
                    <a:pt x="242455" y="431"/>
                  </a:lnTo>
                  <a:lnTo>
                    <a:pt x="242354" y="571"/>
                  </a:lnTo>
                  <a:lnTo>
                    <a:pt x="242900" y="0"/>
                  </a:lnTo>
                  <a:close/>
                </a:path>
                <a:path w="255904" h="315595">
                  <a:moveTo>
                    <a:pt x="247967" y="5575"/>
                  </a:moveTo>
                  <a:lnTo>
                    <a:pt x="247015" y="6781"/>
                  </a:lnTo>
                  <a:lnTo>
                    <a:pt x="246189" y="7950"/>
                  </a:lnTo>
                  <a:lnTo>
                    <a:pt x="245465" y="9690"/>
                  </a:lnTo>
                  <a:lnTo>
                    <a:pt x="245770" y="9626"/>
                  </a:lnTo>
                  <a:lnTo>
                    <a:pt x="247015" y="8331"/>
                  </a:lnTo>
                  <a:lnTo>
                    <a:pt x="247510" y="7747"/>
                  </a:lnTo>
                  <a:lnTo>
                    <a:pt x="247561" y="7620"/>
                  </a:lnTo>
                  <a:lnTo>
                    <a:pt x="247688" y="6908"/>
                  </a:lnTo>
                  <a:lnTo>
                    <a:pt x="247967" y="5575"/>
                  </a:lnTo>
                  <a:close/>
                </a:path>
                <a:path w="255904" h="315595">
                  <a:moveTo>
                    <a:pt x="248386" y="4914"/>
                  </a:moveTo>
                  <a:close/>
                </a:path>
                <a:path w="255904" h="315595">
                  <a:moveTo>
                    <a:pt x="249783" y="2451"/>
                  </a:moveTo>
                  <a:lnTo>
                    <a:pt x="249237" y="2908"/>
                  </a:lnTo>
                  <a:lnTo>
                    <a:pt x="248412" y="3479"/>
                  </a:lnTo>
                  <a:lnTo>
                    <a:pt x="248208" y="3784"/>
                  </a:lnTo>
                  <a:lnTo>
                    <a:pt x="247497" y="4851"/>
                  </a:lnTo>
                  <a:lnTo>
                    <a:pt x="247764" y="4991"/>
                  </a:lnTo>
                  <a:lnTo>
                    <a:pt x="248196" y="4927"/>
                  </a:lnTo>
                  <a:lnTo>
                    <a:pt x="248043" y="5168"/>
                  </a:lnTo>
                  <a:lnTo>
                    <a:pt x="247954" y="5575"/>
                  </a:lnTo>
                  <a:lnTo>
                    <a:pt x="248145" y="5334"/>
                  </a:lnTo>
                  <a:lnTo>
                    <a:pt x="248183" y="5168"/>
                  </a:lnTo>
                  <a:lnTo>
                    <a:pt x="248373" y="4927"/>
                  </a:lnTo>
                  <a:lnTo>
                    <a:pt x="248221" y="4914"/>
                  </a:lnTo>
                  <a:lnTo>
                    <a:pt x="249783" y="2451"/>
                  </a:lnTo>
                  <a:close/>
                </a:path>
                <a:path w="255904" h="315595">
                  <a:moveTo>
                    <a:pt x="255104" y="20370"/>
                  </a:moveTo>
                  <a:lnTo>
                    <a:pt x="254457" y="21285"/>
                  </a:lnTo>
                  <a:lnTo>
                    <a:pt x="254215" y="21615"/>
                  </a:lnTo>
                  <a:lnTo>
                    <a:pt x="253911" y="22009"/>
                  </a:lnTo>
                  <a:lnTo>
                    <a:pt x="253695" y="22288"/>
                  </a:lnTo>
                  <a:lnTo>
                    <a:pt x="253555" y="22529"/>
                  </a:lnTo>
                  <a:lnTo>
                    <a:pt x="253580" y="22669"/>
                  </a:lnTo>
                  <a:lnTo>
                    <a:pt x="253530" y="22834"/>
                  </a:lnTo>
                  <a:lnTo>
                    <a:pt x="254317" y="21691"/>
                  </a:lnTo>
                  <a:lnTo>
                    <a:pt x="254660" y="21221"/>
                  </a:lnTo>
                  <a:lnTo>
                    <a:pt x="255104" y="20370"/>
                  </a:lnTo>
                  <a:close/>
                </a:path>
                <a:path w="255904" h="315595">
                  <a:moveTo>
                    <a:pt x="255854" y="19304"/>
                  </a:moveTo>
                  <a:lnTo>
                    <a:pt x="255562" y="19532"/>
                  </a:lnTo>
                  <a:lnTo>
                    <a:pt x="255104" y="20358"/>
                  </a:lnTo>
                  <a:lnTo>
                    <a:pt x="255828" y="19329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1" name="object 531"/>
            <p:cNvSpPr/>
            <p:nvPr/>
          </p:nvSpPr>
          <p:spPr>
            <a:xfrm>
              <a:off x="12142737" y="8602592"/>
              <a:ext cx="255904" cy="1866900"/>
            </a:xfrm>
            <a:custGeom>
              <a:avLst/>
              <a:gdLst/>
              <a:ahLst/>
              <a:cxnLst/>
              <a:rect l="l" t="t" r="r" b="b"/>
              <a:pathLst>
                <a:path w="255904" h="1866900">
                  <a:moveTo>
                    <a:pt x="355" y="1865820"/>
                  </a:moveTo>
                  <a:lnTo>
                    <a:pt x="50" y="1866036"/>
                  </a:lnTo>
                  <a:lnTo>
                    <a:pt x="0" y="1866442"/>
                  </a:lnTo>
                  <a:lnTo>
                    <a:pt x="355" y="1865820"/>
                  </a:lnTo>
                  <a:close/>
                </a:path>
                <a:path w="255904" h="1866900">
                  <a:moveTo>
                    <a:pt x="14300" y="1858010"/>
                  </a:moveTo>
                  <a:lnTo>
                    <a:pt x="14224" y="1857717"/>
                  </a:lnTo>
                  <a:lnTo>
                    <a:pt x="14008" y="1858213"/>
                  </a:lnTo>
                  <a:lnTo>
                    <a:pt x="14147" y="1858124"/>
                  </a:lnTo>
                  <a:lnTo>
                    <a:pt x="14300" y="1858010"/>
                  </a:lnTo>
                  <a:close/>
                </a:path>
                <a:path w="255904" h="1866900">
                  <a:moveTo>
                    <a:pt x="71285" y="1828685"/>
                  </a:moveTo>
                  <a:lnTo>
                    <a:pt x="71183" y="1828355"/>
                  </a:lnTo>
                  <a:lnTo>
                    <a:pt x="71170" y="1828622"/>
                  </a:lnTo>
                  <a:close/>
                </a:path>
                <a:path w="255904" h="1866900">
                  <a:moveTo>
                    <a:pt x="82524" y="1792744"/>
                  </a:moveTo>
                  <a:lnTo>
                    <a:pt x="82067" y="1792808"/>
                  </a:lnTo>
                  <a:lnTo>
                    <a:pt x="82270" y="1792884"/>
                  </a:lnTo>
                  <a:lnTo>
                    <a:pt x="82511" y="1792757"/>
                  </a:lnTo>
                  <a:close/>
                </a:path>
                <a:path w="255904" h="1866900">
                  <a:moveTo>
                    <a:pt x="86817" y="1845995"/>
                  </a:moveTo>
                  <a:close/>
                </a:path>
                <a:path w="255904" h="1866900">
                  <a:moveTo>
                    <a:pt x="87388" y="1845818"/>
                  </a:moveTo>
                  <a:lnTo>
                    <a:pt x="86779" y="1846046"/>
                  </a:lnTo>
                  <a:lnTo>
                    <a:pt x="86423" y="1846592"/>
                  </a:lnTo>
                  <a:lnTo>
                    <a:pt x="87274" y="1845995"/>
                  </a:lnTo>
                  <a:lnTo>
                    <a:pt x="87388" y="1845818"/>
                  </a:lnTo>
                  <a:close/>
                </a:path>
                <a:path w="255904" h="1866900">
                  <a:moveTo>
                    <a:pt x="99250" y="100584"/>
                  </a:moveTo>
                  <a:lnTo>
                    <a:pt x="98475" y="100850"/>
                  </a:lnTo>
                  <a:lnTo>
                    <a:pt x="98005" y="101244"/>
                  </a:lnTo>
                  <a:lnTo>
                    <a:pt x="94869" y="104178"/>
                  </a:lnTo>
                  <a:lnTo>
                    <a:pt x="90436" y="108851"/>
                  </a:lnTo>
                  <a:lnTo>
                    <a:pt x="88887" y="110286"/>
                  </a:lnTo>
                  <a:lnTo>
                    <a:pt x="87985" y="112331"/>
                  </a:lnTo>
                  <a:lnTo>
                    <a:pt x="91401" y="110934"/>
                  </a:lnTo>
                  <a:lnTo>
                    <a:pt x="92494" y="109994"/>
                  </a:lnTo>
                  <a:lnTo>
                    <a:pt x="94513" y="108216"/>
                  </a:lnTo>
                  <a:lnTo>
                    <a:pt x="99009" y="102146"/>
                  </a:lnTo>
                  <a:lnTo>
                    <a:pt x="99250" y="100584"/>
                  </a:lnTo>
                  <a:close/>
                </a:path>
                <a:path w="255904" h="1866900">
                  <a:moveTo>
                    <a:pt x="100025" y="1828800"/>
                  </a:moveTo>
                  <a:lnTo>
                    <a:pt x="99479" y="1829498"/>
                  </a:lnTo>
                  <a:lnTo>
                    <a:pt x="99021" y="1829879"/>
                  </a:lnTo>
                  <a:lnTo>
                    <a:pt x="99377" y="1829701"/>
                  </a:lnTo>
                  <a:lnTo>
                    <a:pt x="100025" y="1828800"/>
                  </a:lnTo>
                  <a:close/>
                </a:path>
                <a:path w="255904" h="1866900">
                  <a:moveTo>
                    <a:pt x="100368" y="1758746"/>
                  </a:moveTo>
                  <a:lnTo>
                    <a:pt x="99796" y="1759216"/>
                  </a:lnTo>
                  <a:lnTo>
                    <a:pt x="99860" y="1759419"/>
                  </a:lnTo>
                  <a:lnTo>
                    <a:pt x="100368" y="1758746"/>
                  </a:lnTo>
                  <a:close/>
                </a:path>
                <a:path w="255904" h="1866900">
                  <a:moveTo>
                    <a:pt x="126111" y="63284"/>
                  </a:moveTo>
                  <a:lnTo>
                    <a:pt x="125831" y="63385"/>
                  </a:lnTo>
                  <a:lnTo>
                    <a:pt x="125488" y="63525"/>
                  </a:lnTo>
                  <a:lnTo>
                    <a:pt x="124599" y="64414"/>
                  </a:lnTo>
                  <a:lnTo>
                    <a:pt x="123939" y="64985"/>
                  </a:lnTo>
                  <a:lnTo>
                    <a:pt x="123151" y="65963"/>
                  </a:lnTo>
                  <a:lnTo>
                    <a:pt x="122986" y="66484"/>
                  </a:lnTo>
                  <a:lnTo>
                    <a:pt x="123723" y="66052"/>
                  </a:lnTo>
                  <a:lnTo>
                    <a:pt x="124269" y="65735"/>
                  </a:lnTo>
                  <a:lnTo>
                    <a:pt x="125082" y="64935"/>
                  </a:lnTo>
                  <a:lnTo>
                    <a:pt x="125730" y="64389"/>
                  </a:lnTo>
                  <a:lnTo>
                    <a:pt x="125818" y="63995"/>
                  </a:lnTo>
                  <a:lnTo>
                    <a:pt x="126111" y="63284"/>
                  </a:lnTo>
                  <a:close/>
                </a:path>
                <a:path w="255904" h="1866900">
                  <a:moveTo>
                    <a:pt x="129832" y="1746097"/>
                  </a:moveTo>
                  <a:lnTo>
                    <a:pt x="129247" y="1746719"/>
                  </a:lnTo>
                  <a:lnTo>
                    <a:pt x="129603" y="1746415"/>
                  </a:lnTo>
                  <a:lnTo>
                    <a:pt x="129832" y="1746097"/>
                  </a:lnTo>
                  <a:close/>
                </a:path>
                <a:path w="255904" h="1866900">
                  <a:moveTo>
                    <a:pt x="143446" y="1713674"/>
                  </a:moveTo>
                  <a:lnTo>
                    <a:pt x="141808" y="1715198"/>
                  </a:lnTo>
                  <a:lnTo>
                    <a:pt x="141681" y="1715325"/>
                  </a:lnTo>
                  <a:lnTo>
                    <a:pt x="141439" y="1715922"/>
                  </a:lnTo>
                  <a:lnTo>
                    <a:pt x="141808" y="1715719"/>
                  </a:lnTo>
                  <a:lnTo>
                    <a:pt x="142354" y="1715465"/>
                  </a:lnTo>
                  <a:lnTo>
                    <a:pt x="142963" y="1714703"/>
                  </a:lnTo>
                  <a:lnTo>
                    <a:pt x="143154" y="1714195"/>
                  </a:lnTo>
                  <a:lnTo>
                    <a:pt x="143446" y="1713674"/>
                  </a:lnTo>
                  <a:close/>
                </a:path>
                <a:path w="255904" h="1866900">
                  <a:moveTo>
                    <a:pt x="144665" y="39243"/>
                  </a:moveTo>
                  <a:lnTo>
                    <a:pt x="144246" y="39458"/>
                  </a:lnTo>
                  <a:lnTo>
                    <a:pt x="143459" y="40271"/>
                  </a:lnTo>
                  <a:lnTo>
                    <a:pt x="142697" y="41287"/>
                  </a:lnTo>
                  <a:lnTo>
                    <a:pt x="144132" y="40487"/>
                  </a:lnTo>
                  <a:lnTo>
                    <a:pt x="144665" y="39776"/>
                  </a:lnTo>
                  <a:lnTo>
                    <a:pt x="144665" y="39243"/>
                  </a:lnTo>
                  <a:close/>
                </a:path>
                <a:path w="255904" h="1866900">
                  <a:moveTo>
                    <a:pt x="145211" y="1716722"/>
                  </a:moveTo>
                  <a:lnTo>
                    <a:pt x="144767" y="1717052"/>
                  </a:lnTo>
                  <a:lnTo>
                    <a:pt x="144259" y="1717230"/>
                  </a:lnTo>
                  <a:lnTo>
                    <a:pt x="144056" y="1718094"/>
                  </a:lnTo>
                  <a:lnTo>
                    <a:pt x="145211" y="1716722"/>
                  </a:lnTo>
                  <a:close/>
                </a:path>
                <a:path w="255904" h="1866900">
                  <a:moveTo>
                    <a:pt x="145770" y="1716405"/>
                  </a:moveTo>
                  <a:lnTo>
                    <a:pt x="145757" y="1716189"/>
                  </a:lnTo>
                  <a:lnTo>
                    <a:pt x="145211" y="1716722"/>
                  </a:lnTo>
                  <a:lnTo>
                    <a:pt x="145402" y="1716620"/>
                  </a:lnTo>
                  <a:lnTo>
                    <a:pt x="145770" y="1716405"/>
                  </a:lnTo>
                  <a:close/>
                </a:path>
                <a:path w="255904" h="1866900">
                  <a:moveTo>
                    <a:pt x="146672" y="1715960"/>
                  </a:moveTo>
                  <a:lnTo>
                    <a:pt x="145770" y="1716392"/>
                  </a:lnTo>
                  <a:lnTo>
                    <a:pt x="145783" y="1716646"/>
                  </a:lnTo>
                  <a:lnTo>
                    <a:pt x="145770" y="1716951"/>
                  </a:lnTo>
                  <a:lnTo>
                    <a:pt x="146672" y="1715960"/>
                  </a:lnTo>
                  <a:close/>
                </a:path>
                <a:path w="255904" h="1866900">
                  <a:moveTo>
                    <a:pt x="147040" y="1721383"/>
                  </a:moveTo>
                  <a:lnTo>
                    <a:pt x="146913" y="1721180"/>
                  </a:lnTo>
                  <a:lnTo>
                    <a:pt x="146558" y="1721523"/>
                  </a:lnTo>
                  <a:lnTo>
                    <a:pt x="146011" y="1722374"/>
                  </a:lnTo>
                  <a:lnTo>
                    <a:pt x="146253" y="1722361"/>
                  </a:lnTo>
                  <a:lnTo>
                    <a:pt x="147040" y="1721383"/>
                  </a:lnTo>
                  <a:close/>
                </a:path>
                <a:path w="255904" h="1866900">
                  <a:moveTo>
                    <a:pt x="150329" y="1707845"/>
                  </a:moveTo>
                  <a:lnTo>
                    <a:pt x="149733" y="1708365"/>
                  </a:lnTo>
                  <a:lnTo>
                    <a:pt x="150317" y="1708010"/>
                  </a:lnTo>
                  <a:lnTo>
                    <a:pt x="150329" y="1707845"/>
                  </a:lnTo>
                  <a:close/>
                </a:path>
                <a:path w="255904" h="1866900">
                  <a:moveTo>
                    <a:pt x="150418" y="1707959"/>
                  </a:moveTo>
                  <a:lnTo>
                    <a:pt x="150342" y="1708137"/>
                  </a:lnTo>
                  <a:lnTo>
                    <a:pt x="149758" y="1708569"/>
                  </a:lnTo>
                  <a:lnTo>
                    <a:pt x="149212" y="1709089"/>
                  </a:lnTo>
                  <a:lnTo>
                    <a:pt x="150342" y="1708200"/>
                  </a:lnTo>
                  <a:lnTo>
                    <a:pt x="150406" y="1707997"/>
                  </a:lnTo>
                  <a:close/>
                </a:path>
                <a:path w="255904" h="1866900">
                  <a:moveTo>
                    <a:pt x="150418" y="1707934"/>
                  </a:moveTo>
                  <a:close/>
                </a:path>
                <a:path w="255904" h="1866900">
                  <a:moveTo>
                    <a:pt x="155079" y="32562"/>
                  </a:moveTo>
                  <a:lnTo>
                    <a:pt x="154597" y="32766"/>
                  </a:lnTo>
                  <a:lnTo>
                    <a:pt x="154139" y="32893"/>
                  </a:lnTo>
                  <a:lnTo>
                    <a:pt x="151422" y="34886"/>
                  </a:lnTo>
                  <a:lnTo>
                    <a:pt x="149555" y="36817"/>
                  </a:lnTo>
                  <a:lnTo>
                    <a:pt x="148234" y="39382"/>
                  </a:lnTo>
                  <a:lnTo>
                    <a:pt x="148488" y="39535"/>
                  </a:lnTo>
                  <a:lnTo>
                    <a:pt x="148501" y="39839"/>
                  </a:lnTo>
                  <a:lnTo>
                    <a:pt x="149656" y="39420"/>
                  </a:lnTo>
                  <a:lnTo>
                    <a:pt x="150710" y="38239"/>
                  </a:lnTo>
                  <a:lnTo>
                    <a:pt x="151853" y="36677"/>
                  </a:lnTo>
                  <a:lnTo>
                    <a:pt x="155079" y="32562"/>
                  </a:lnTo>
                  <a:close/>
                </a:path>
                <a:path w="255904" h="1866900">
                  <a:moveTo>
                    <a:pt x="161163" y="1687029"/>
                  </a:moveTo>
                  <a:lnTo>
                    <a:pt x="160909" y="1686991"/>
                  </a:lnTo>
                  <a:lnTo>
                    <a:pt x="160680" y="1687156"/>
                  </a:lnTo>
                  <a:lnTo>
                    <a:pt x="160642" y="1687563"/>
                  </a:lnTo>
                  <a:lnTo>
                    <a:pt x="161163" y="1687029"/>
                  </a:lnTo>
                  <a:close/>
                </a:path>
                <a:path w="255904" h="1866900">
                  <a:moveTo>
                    <a:pt x="161721" y="1686687"/>
                  </a:moveTo>
                  <a:lnTo>
                    <a:pt x="161493" y="1686712"/>
                  </a:lnTo>
                  <a:lnTo>
                    <a:pt x="161163" y="1687029"/>
                  </a:lnTo>
                  <a:lnTo>
                    <a:pt x="161302" y="1687055"/>
                  </a:lnTo>
                  <a:lnTo>
                    <a:pt x="161721" y="1686687"/>
                  </a:lnTo>
                  <a:close/>
                </a:path>
                <a:path w="255904" h="1866900">
                  <a:moveTo>
                    <a:pt x="162102" y="1682407"/>
                  </a:moveTo>
                  <a:lnTo>
                    <a:pt x="161925" y="1682203"/>
                  </a:lnTo>
                  <a:lnTo>
                    <a:pt x="161213" y="1683207"/>
                  </a:lnTo>
                  <a:lnTo>
                    <a:pt x="162102" y="1682407"/>
                  </a:lnTo>
                  <a:close/>
                </a:path>
                <a:path w="255904" h="1866900">
                  <a:moveTo>
                    <a:pt x="168986" y="1763903"/>
                  </a:moveTo>
                  <a:lnTo>
                    <a:pt x="168376" y="1764106"/>
                  </a:lnTo>
                  <a:lnTo>
                    <a:pt x="168808" y="1763966"/>
                  </a:lnTo>
                  <a:lnTo>
                    <a:pt x="168363" y="1764550"/>
                  </a:lnTo>
                  <a:lnTo>
                    <a:pt x="168986" y="1763903"/>
                  </a:lnTo>
                  <a:close/>
                </a:path>
                <a:path w="255904" h="1866900">
                  <a:moveTo>
                    <a:pt x="170154" y="20789"/>
                  </a:moveTo>
                  <a:lnTo>
                    <a:pt x="168275" y="22288"/>
                  </a:lnTo>
                  <a:lnTo>
                    <a:pt x="166331" y="23723"/>
                  </a:lnTo>
                  <a:lnTo>
                    <a:pt x="164630" y="26060"/>
                  </a:lnTo>
                  <a:lnTo>
                    <a:pt x="163271" y="27927"/>
                  </a:lnTo>
                  <a:lnTo>
                    <a:pt x="162242" y="29806"/>
                  </a:lnTo>
                  <a:lnTo>
                    <a:pt x="164617" y="29019"/>
                  </a:lnTo>
                  <a:lnTo>
                    <a:pt x="166014" y="26911"/>
                  </a:lnTo>
                  <a:lnTo>
                    <a:pt x="166928" y="25628"/>
                  </a:lnTo>
                  <a:lnTo>
                    <a:pt x="170154" y="20789"/>
                  </a:lnTo>
                  <a:close/>
                </a:path>
                <a:path w="255904" h="1866900">
                  <a:moveTo>
                    <a:pt x="170510" y="20497"/>
                  </a:moveTo>
                  <a:lnTo>
                    <a:pt x="170268" y="20637"/>
                  </a:lnTo>
                  <a:lnTo>
                    <a:pt x="170154" y="20789"/>
                  </a:lnTo>
                  <a:lnTo>
                    <a:pt x="170510" y="20497"/>
                  </a:lnTo>
                  <a:close/>
                </a:path>
                <a:path w="255904" h="1866900">
                  <a:moveTo>
                    <a:pt x="178422" y="1746897"/>
                  </a:moveTo>
                  <a:lnTo>
                    <a:pt x="177761" y="1747621"/>
                  </a:lnTo>
                  <a:lnTo>
                    <a:pt x="178244" y="1747494"/>
                  </a:lnTo>
                  <a:lnTo>
                    <a:pt x="178422" y="1746897"/>
                  </a:lnTo>
                  <a:close/>
                </a:path>
                <a:path w="255904" h="1866900">
                  <a:moveTo>
                    <a:pt x="182105" y="1662747"/>
                  </a:moveTo>
                  <a:lnTo>
                    <a:pt x="181825" y="1662836"/>
                  </a:lnTo>
                  <a:lnTo>
                    <a:pt x="181698" y="1662861"/>
                  </a:lnTo>
                  <a:lnTo>
                    <a:pt x="181406" y="1663192"/>
                  </a:lnTo>
                  <a:lnTo>
                    <a:pt x="181013" y="1663547"/>
                  </a:lnTo>
                  <a:lnTo>
                    <a:pt x="180149" y="1664817"/>
                  </a:lnTo>
                  <a:lnTo>
                    <a:pt x="180352" y="1664830"/>
                  </a:lnTo>
                  <a:lnTo>
                    <a:pt x="181330" y="1663852"/>
                  </a:lnTo>
                  <a:lnTo>
                    <a:pt x="181584" y="1663598"/>
                  </a:lnTo>
                  <a:lnTo>
                    <a:pt x="181889" y="1663141"/>
                  </a:lnTo>
                  <a:lnTo>
                    <a:pt x="182041" y="1662861"/>
                  </a:lnTo>
                  <a:close/>
                </a:path>
                <a:path w="255904" h="1866900">
                  <a:moveTo>
                    <a:pt x="183578" y="1669427"/>
                  </a:moveTo>
                  <a:lnTo>
                    <a:pt x="183045" y="1670088"/>
                  </a:lnTo>
                  <a:lnTo>
                    <a:pt x="182587" y="1670900"/>
                  </a:lnTo>
                  <a:lnTo>
                    <a:pt x="182499" y="1671040"/>
                  </a:lnTo>
                  <a:lnTo>
                    <a:pt x="182714" y="1671104"/>
                  </a:lnTo>
                  <a:lnTo>
                    <a:pt x="183261" y="1670519"/>
                  </a:lnTo>
                  <a:lnTo>
                    <a:pt x="183349" y="1670240"/>
                  </a:lnTo>
                  <a:lnTo>
                    <a:pt x="183146" y="1670164"/>
                  </a:lnTo>
                  <a:lnTo>
                    <a:pt x="183286" y="1669986"/>
                  </a:lnTo>
                  <a:lnTo>
                    <a:pt x="183578" y="1669427"/>
                  </a:lnTo>
                  <a:close/>
                </a:path>
                <a:path w="255904" h="1866900">
                  <a:moveTo>
                    <a:pt x="186855" y="1672602"/>
                  </a:moveTo>
                  <a:lnTo>
                    <a:pt x="185915" y="1673440"/>
                  </a:lnTo>
                  <a:lnTo>
                    <a:pt x="186182" y="1673263"/>
                  </a:lnTo>
                  <a:lnTo>
                    <a:pt x="186855" y="1672602"/>
                  </a:lnTo>
                  <a:close/>
                </a:path>
                <a:path w="255904" h="1866900">
                  <a:moveTo>
                    <a:pt x="191122" y="1683372"/>
                  </a:moveTo>
                  <a:lnTo>
                    <a:pt x="190423" y="1684045"/>
                  </a:lnTo>
                  <a:lnTo>
                    <a:pt x="190563" y="1684134"/>
                  </a:lnTo>
                  <a:lnTo>
                    <a:pt x="191122" y="1683372"/>
                  </a:lnTo>
                  <a:close/>
                </a:path>
                <a:path w="255904" h="1866900">
                  <a:moveTo>
                    <a:pt x="191439" y="1662277"/>
                  </a:moveTo>
                  <a:lnTo>
                    <a:pt x="190779" y="1663001"/>
                  </a:lnTo>
                  <a:lnTo>
                    <a:pt x="191236" y="1662874"/>
                  </a:lnTo>
                  <a:lnTo>
                    <a:pt x="191439" y="1662277"/>
                  </a:lnTo>
                  <a:close/>
                </a:path>
                <a:path w="255904" h="1866900">
                  <a:moveTo>
                    <a:pt x="195059" y="0"/>
                  </a:moveTo>
                  <a:lnTo>
                    <a:pt x="194449" y="304"/>
                  </a:lnTo>
                  <a:lnTo>
                    <a:pt x="193992" y="546"/>
                  </a:lnTo>
                  <a:lnTo>
                    <a:pt x="193217" y="1308"/>
                  </a:lnTo>
                  <a:lnTo>
                    <a:pt x="192570" y="1841"/>
                  </a:lnTo>
                  <a:lnTo>
                    <a:pt x="192278" y="3073"/>
                  </a:lnTo>
                  <a:lnTo>
                    <a:pt x="192925" y="2514"/>
                  </a:lnTo>
                  <a:lnTo>
                    <a:pt x="193675" y="2006"/>
                  </a:lnTo>
                  <a:lnTo>
                    <a:pt x="194919" y="584"/>
                  </a:lnTo>
                  <a:lnTo>
                    <a:pt x="195059" y="0"/>
                  </a:lnTo>
                  <a:close/>
                </a:path>
                <a:path w="255904" h="1866900">
                  <a:moveTo>
                    <a:pt x="196164" y="1669072"/>
                  </a:moveTo>
                  <a:lnTo>
                    <a:pt x="195440" y="1669973"/>
                  </a:lnTo>
                  <a:lnTo>
                    <a:pt x="195719" y="1669694"/>
                  </a:lnTo>
                  <a:lnTo>
                    <a:pt x="196164" y="1669072"/>
                  </a:lnTo>
                  <a:close/>
                </a:path>
                <a:path w="255904" h="1866900">
                  <a:moveTo>
                    <a:pt x="197764" y="1680413"/>
                  </a:moveTo>
                  <a:lnTo>
                    <a:pt x="197142" y="1680845"/>
                  </a:lnTo>
                  <a:lnTo>
                    <a:pt x="196532" y="1681683"/>
                  </a:lnTo>
                  <a:lnTo>
                    <a:pt x="196748" y="1681543"/>
                  </a:lnTo>
                  <a:lnTo>
                    <a:pt x="196977" y="1681429"/>
                  </a:lnTo>
                  <a:lnTo>
                    <a:pt x="197167" y="1681238"/>
                  </a:lnTo>
                  <a:lnTo>
                    <a:pt x="197764" y="1680413"/>
                  </a:lnTo>
                  <a:close/>
                </a:path>
                <a:path w="255904" h="1866900">
                  <a:moveTo>
                    <a:pt x="199694" y="1688706"/>
                  </a:moveTo>
                  <a:lnTo>
                    <a:pt x="199453" y="1688973"/>
                  </a:lnTo>
                  <a:lnTo>
                    <a:pt x="199364" y="1689112"/>
                  </a:lnTo>
                  <a:lnTo>
                    <a:pt x="199694" y="1688706"/>
                  </a:lnTo>
                  <a:close/>
                </a:path>
                <a:path w="255904" h="1866900">
                  <a:moveTo>
                    <a:pt x="200596" y="1687728"/>
                  </a:moveTo>
                  <a:lnTo>
                    <a:pt x="200393" y="1687842"/>
                  </a:lnTo>
                  <a:lnTo>
                    <a:pt x="199771" y="1688617"/>
                  </a:lnTo>
                  <a:lnTo>
                    <a:pt x="199885" y="1688490"/>
                  </a:lnTo>
                  <a:lnTo>
                    <a:pt x="200063" y="1688376"/>
                  </a:lnTo>
                  <a:lnTo>
                    <a:pt x="200025" y="1688655"/>
                  </a:lnTo>
                  <a:lnTo>
                    <a:pt x="200113" y="1688490"/>
                  </a:lnTo>
                  <a:lnTo>
                    <a:pt x="200355" y="1688172"/>
                  </a:lnTo>
                  <a:lnTo>
                    <a:pt x="200533" y="1687995"/>
                  </a:lnTo>
                  <a:lnTo>
                    <a:pt x="200596" y="1687728"/>
                  </a:lnTo>
                  <a:close/>
                </a:path>
                <a:path w="255904" h="1866900">
                  <a:moveTo>
                    <a:pt x="201015" y="1687677"/>
                  </a:moveTo>
                  <a:lnTo>
                    <a:pt x="200647" y="1687918"/>
                  </a:lnTo>
                  <a:lnTo>
                    <a:pt x="200723" y="1688490"/>
                  </a:lnTo>
                  <a:lnTo>
                    <a:pt x="201015" y="1687677"/>
                  </a:lnTo>
                  <a:close/>
                </a:path>
                <a:path w="255904" h="1866900">
                  <a:moveTo>
                    <a:pt x="203022" y="1658747"/>
                  </a:moveTo>
                  <a:lnTo>
                    <a:pt x="202552" y="1659153"/>
                  </a:lnTo>
                  <a:lnTo>
                    <a:pt x="202857" y="1659051"/>
                  </a:lnTo>
                  <a:lnTo>
                    <a:pt x="203022" y="1658747"/>
                  </a:lnTo>
                  <a:close/>
                </a:path>
                <a:path w="255904" h="1866900">
                  <a:moveTo>
                    <a:pt x="206743" y="1706156"/>
                  </a:moveTo>
                  <a:lnTo>
                    <a:pt x="206425" y="1706473"/>
                  </a:lnTo>
                  <a:lnTo>
                    <a:pt x="206311" y="1706600"/>
                  </a:lnTo>
                  <a:lnTo>
                    <a:pt x="206578" y="1706435"/>
                  </a:lnTo>
                  <a:lnTo>
                    <a:pt x="206743" y="1706156"/>
                  </a:lnTo>
                  <a:close/>
                </a:path>
                <a:path w="255904" h="1866900">
                  <a:moveTo>
                    <a:pt x="206794" y="1683346"/>
                  </a:moveTo>
                  <a:lnTo>
                    <a:pt x="206667" y="1683143"/>
                  </a:lnTo>
                  <a:lnTo>
                    <a:pt x="206502" y="1683372"/>
                  </a:lnTo>
                  <a:lnTo>
                    <a:pt x="206794" y="1683346"/>
                  </a:lnTo>
                  <a:close/>
                </a:path>
                <a:path w="255904" h="1866900">
                  <a:moveTo>
                    <a:pt x="207378" y="1682572"/>
                  </a:moveTo>
                  <a:lnTo>
                    <a:pt x="206933" y="1682750"/>
                  </a:lnTo>
                  <a:lnTo>
                    <a:pt x="206692" y="1683092"/>
                  </a:lnTo>
                  <a:lnTo>
                    <a:pt x="207276" y="1682686"/>
                  </a:lnTo>
                  <a:close/>
                </a:path>
                <a:path w="255904" h="1866900">
                  <a:moveTo>
                    <a:pt x="207860" y="1699298"/>
                  </a:moveTo>
                  <a:lnTo>
                    <a:pt x="207340" y="1699590"/>
                  </a:lnTo>
                  <a:lnTo>
                    <a:pt x="207302" y="1699780"/>
                  </a:lnTo>
                  <a:lnTo>
                    <a:pt x="207835" y="1699399"/>
                  </a:lnTo>
                  <a:close/>
                </a:path>
                <a:path w="255904" h="1866900">
                  <a:moveTo>
                    <a:pt x="208254" y="1704733"/>
                  </a:moveTo>
                  <a:lnTo>
                    <a:pt x="207683" y="1704555"/>
                  </a:lnTo>
                  <a:lnTo>
                    <a:pt x="206743" y="1706156"/>
                  </a:lnTo>
                  <a:lnTo>
                    <a:pt x="207441" y="1705470"/>
                  </a:lnTo>
                  <a:lnTo>
                    <a:pt x="208254" y="1704733"/>
                  </a:lnTo>
                  <a:close/>
                </a:path>
                <a:path w="255904" h="1866900">
                  <a:moveTo>
                    <a:pt x="219468" y="1677035"/>
                  </a:moveTo>
                  <a:lnTo>
                    <a:pt x="219176" y="1677212"/>
                  </a:lnTo>
                  <a:lnTo>
                    <a:pt x="219113" y="1677517"/>
                  </a:lnTo>
                  <a:lnTo>
                    <a:pt x="219468" y="1677035"/>
                  </a:lnTo>
                  <a:close/>
                </a:path>
                <a:path w="255904" h="1866900">
                  <a:moveTo>
                    <a:pt x="219710" y="1676222"/>
                  </a:moveTo>
                  <a:lnTo>
                    <a:pt x="219176" y="1677212"/>
                  </a:lnTo>
                  <a:lnTo>
                    <a:pt x="219468" y="1677022"/>
                  </a:lnTo>
                  <a:lnTo>
                    <a:pt x="219468" y="1676819"/>
                  </a:lnTo>
                  <a:lnTo>
                    <a:pt x="219621" y="1676501"/>
                  </a:lnTo>
                  <a:lnTo>
                    <a:pt x="219710" y="1676222"/>
                  </a:lnTo>
                  <a:close/>
                </a:path>
                <a:path w="255904" h="1866900">
                  <a:moveTo>
                    <a:pt x="220433" y="1674901"/>
                  </a:moveTo>
                  <a:lnTo>
                    <a:pt x="220091" y="1675409"/>
                  </a:lnTo>
                  <a:lnTo>
                    <a:pt x="219849" y="1675853"/>
                  </a:lnTo>
                  <a:lnTo>
                    <a:pt x="219722" y="1676222"/>
                  </a:lnTo>
                  <a:lnTo>
                    <a:pt x="220433" y="1674901"/>
                  </a:lnTo>
                  <a:close/>
                </a:path>
                <a:path w="255904" h="1866900">
                  <a:moveTo>
                    <a:pt x="221234" y="1673745"/>
                  </a:moveTo>
                  <a:lnTo>
                    <a:pt x="220929" y="1673974"/>
                  </a:lnTo>
                  <a:lnTo>
                    <a:pt x="220433" y="1674901"/>
                  </a:lnTo>
                  <a:lnTo>
                    <a:pt x="220675" y="1674520"/>
                  </a:lnTo>
                  <a:lnTo>
                    <a:pt x="220865" y="1674202"/>
                  </a:lnTo>
                  <a:lnTo>
                    <a:pt x="221234" y="1673745"/>
                  </a:lnTo>
                  <a:close/>
                </a:path>
                <a:path w="255904" h="1866900">
                  <a:moveTo>
                    <a:pt x="237667" y="1615020"/>
                  </a:moveTo>
                  <a:lnTo>
                    <a:pt x="237147" y="1615541"/>
                  </a:lnTo>
                  <a:lnTo>
                    <a:pt x="237464" y="1615490"/>
                  </a:lnTo>
                  <a:lnTo>
                    <a:pt x="237667" y="1615020"/>
                  </a:lnTo>
                  <a:close/>
                </a:path>
                <a:path w="255904" h="1866900">
                  <a:moveTo>
                    <a:pt x="242722" y="1644789"/>
                  </a:moveTo>
                  <a:lnTo>
                    <a:pt x="242379" y="1644700"/>
                  </a:lnTo>
                  <a:lnTo>
                    <a:pt x="242519" y="1644853"/>
                  </a:lnTo>
                  <a:lnTo>
                    <a:pt x="242722" y="1644789"/>
                  </a:lnTo>
                  <a:close/>
                </a:path>
                <a:path w="255904" h="1866900">
                  <a:moveTo>
                    <a:pt x="249110" y="1598295"/>
                  </a:moveTo>
                  <a:lnTo>
                    <a:pt x="248678" y="1598320"/>
                  </a:lnTo>
                  <a:lnTo>
                    <a:pt x="248856" y="1598447"/>
                  </a:lnTo>
                  <a:lnTo>
                    <a:pt x="249110" y="1598295"/>
                  </a:lnTo>
                  <a:close/>
                </a:path>
                <a:path w="255904" h="1866900">
                  <a:moveTo>
                    <a:pt x="249326" y="1616722"/>
                  </a:moveTo>
                  <a:lnTo>
                    <a:pt x="249034" y="1616786"/>
                  </a:lnTo>
                  <a:lnTo>
                    <a:pt x="248818" y="1617256"/>
                  </a:lnTo>
                  <a:lnTo>
                    <a:pt x="249326" y="1616722"/>
                  </a:lnTo>
                  <a:close/>
                </a:path>
                <a:path w="255904" h="1866900">
                  <a:moveTo>
                    <a:pt x="254571" y="1612277"/>
                  </a:moveTo>
                  <a:lnTo>
                    <a:pt x="254419" y="1612214"/>
                  </a:lnTo>
                  <a:lnTo>
                    <a:pt x="254292" y="1612277"/>
                  </a:lnTo>
                  <a:lnTo>
                    <a:pt x="253695" y="1612900"/>
                  </a:lnTo>
                  <a:lnTo>
                    <a:pt x="253695" y="1613179"/>
                  </a:lnTo>
                  <a:lnTo>
                    <a:pt x="254038" y="1612900"/>
                  </a:lnTo>
                  <a:lnTo>
                    <a:pt x="254571" y="1612277"/>
                  </a:lnTo>
                  <a:close/>
                </a:path>
                <a:path w="255904" h="1866900">
                  <a:moveTo>
                    <a:pt x="254812" y="1612011"/>
                  </a:moveTo>
                  <a:lnTo>
                    <a:pt x="254711" y="1612138"/>
                  </a:lnTo>
                  <a:lnTo>
                    <a:pt x="254584" y="1612265"/>
                  </a:lnTo>
                  <a:lnTo>
                    <a:pt x="254812" y="1612011"/>
                  </a:lnTo>
                  <a:close/>
                </a:path>
                <a:path w="255904" h="1866900">
                  <a:moveTo>
                    <a:pt x="255638" y="1638185"/>
                  </a:moveTo>
                  <a:lnTo>
                    <a:pt x="255143" y="1638592"/>
                  </a:lnTo>
                  <a:lnTo>
                    <a:pt x="255168" y="1638820"/>
                  </a:lnTo>
                  <a:lnTo>
                    <a:pt x="255638" y="1638185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2" name="object 532"/>
            <p:cNvSpPr/>
            <p:nvPr/>
          </p:nvSpPr>
          <p:spPr>
            <a:xfrm>
              <a:off x="12021223" y="8595302"/>
              <a:ext cx="542290" cy="2176780"/>
            </a:xfrm>
            <a:custGeom>
              <a:avLst/>
              <a:gdLst/>
              <a:ahLst/>
              <a:cxnLst/>
              <a:rect l="l" t="t" r="r" b="b"/>
              <a:pathLst>
                <a:path w="542290" h="2176779">
                  <a:moveTo>
                    <a:pt x="3263" y="2173490"/>
                  </a:moveTo>
                  <a:lnTo>
                    <a:pt x="3111" y="2173465"/>
                  </a:lnTo>
                  <a:lnTo>
                    <a:pt x="2641" y="2173427"/>
                  </a:lnTo>
                  <a:lnTo>
                    <a:pt x="1803" y="2174100"/>
                  </a:lnTo>
                  <a:lnTo>
                    <a:pt x="800" y="2175408"/>
                  </a:lnTo>
                  <a:lnTo>
                    <a:pt x="12" y="2176475"/>
                  </a:lnTo>
                  <a:lnTo>
                    <a:pt x="0" y="2176742"/>
                  </a:lnTo>
                  <a:lnTo>
                    <a:pt x="787" y="2176183"/>
                  </a:lnTo>
                  <a:lnTo>
                    <a:pt x="1371" y="2175751"/>
                  </a:lnTo>
                  <a:lnTo>
                    <a:pt x="1955" y="2175345"/>
                  </a:lnTo>
                  <a:lnTo>
                    <a:pt x="2755" y="2174532"/>
                  </a:lnTo>
                  <a:lnTo>
                    <a:pt x="3263" y="2173490"/>
                  </a:lnTo>
                  <a:close/>
                </a:path>
                <a:path w="542290" h="2176779">
                  <a:moveTo>
                    <a:pt x="67119" y="117208"/>
                  </a:moveTo>
                  <a:lnTo>
                    <a:pt x="65646" y="118389"/>
                  </a:lnTo>
                  <a:lnTo>
                    <a:pt x="64985" y="119316"/>
                  </a:lnTo>
                  <a:lnTo>
                    <a:pt x="65468" y="118935"/>
                  </a:lnTo>
                  <a:lnTo>
                    <a:pt x="66446" y="118135"/>
                  </a:lnTo>
                  <a:lnTo>
                    <a:pt x="66662" y="117957"/>
                  </a:lnTo>
                  <a:lnTo>
                    <a:pt x="66878" y="117538"/>
                  </a:lnTo>
                  <a:lnTo>
                    <a:pt x="67119" y="117208"/>
                  </a:lnTo>
                  <a:close/>
                </a:path>
                <a:path w="542290" h="2176779">
                  <a:moveTo>
                    <a:pt x="90919" y="80264"/>
                  </a:moveTo>
                  <a:lnTo>
                    <a:pt x="90779" y="78435"/>
                  </a:lnTo>
                  <a:lnTo>
                    <a:pt x="90766" y="78308"/>
                  </a:lnTo>
                  <a:lnTo>
                    <a:pt x="86868" y="83604"/>
                  </a:lnTo>
                  <a:lnTo>
                    <a:pt x="90741" y="80530"/>
                  </a:lnTo>
                  <a:lnTo>
                    <a:pt x="90919" y="80264"/>
                  </a:lnTo>
                  <a:close/>
                </a:path>
                <a:path w="542290" h="2176779">
                  <a:moveTo>
                    <a:pt x="114706" y="60452"/>
                  </a:moveTo>
                  <a:lnTo>
                    <a:pt x="108597" y="62369"/>
                  </a:lnTo>
                  <a:lnTo>
                    <a:pt x="107988" y="61328"/>
                  </a:lnTo>
                  <a:lnTo>
                    <a:pt x="105359" y="64096"/>
                  </a:lnTo>
                  <a:lnTo>
                    <a:pt x="102235" y="67170"/>
                  </a:lnTo>
                  <a:lnTo>
                    <a:pt x="103619" y="66713"/>
                  </a:lnTo>
                  <a:lnTo>
                    <a:pt x="107645" y="65341"/>
                  </a:lnTo>
                  <a:lnTo>
                    <a:pt x="104813" y="69570"/>
                  </a:lnTo>
                  <a:lnTo>
                    <a:pt x="102628" y="73634"/>
                  </a:lnTo>
                  <a:lnTo>
                    <a:pt x="111734" y="65100"/>
                  </a:lnTo>
                  <a:lnTo>
                    <a:pt x="112852" y="63042"/>
                  </a:lnTo>
                  <a:lnTo>
                    <a:pt x="114706" y="60452"/>
                  </a:lnTo>
                  <a:close/>
                </a:path>
                <a:path w="542290" h="2176779">
                  <a:moveTo>
                    <a:pt x="120548" y="2025688"/>
                  </a:moveTo>
                  <a:lnTo>
                    <a:pt x="119532" y="2025205"/>
                  </a:lnTo>
                  <a:lnTo>
                    <a:pt x="117665" y="2027707"/>
                  </a:lnTo>
                  <a:lnTo>
                    <a:pt x="116116" y="2029269"/>
                  </a:lnTo>
                  <a:lnTo>
                    <a:pt x="115062" y="2031060"/>
                  </a:lnTo>
                  <a:lnTo>
                    <a:pt x="116293" y="2030552"/>
                  </a:lnTo>
                  <a:lnTo>
                    <a:pt x="117805" y="2029447"/>
                  </a:lnTo>
                  <a:lnTo>
                    <a:pt x="120027" y="2026729"/>
                  </a:lnTo>
                  <a:lnTo>
                    <a:pt x="120548" y="2025688"/>
                  </a:lnTo>
                  <a:close/>
                </a:path>
                <a:path w="542290" h="2176779">
                  <a:moveTo>
                    <a:pt x="131152" y="1999246"/>
                  </a:moveTo>
                  <a:lnTo>
                    <a:pt x="130530" y="1999843"/>
                  </a:lnTo>
                  <a:lnTo>
                    <a:pt x="129692" y="2000504"/>
                  </a:lnTo>
                  <a:lnTo>
                    <a:pt x="129362" y="2000973"/>
                  </a:lnTo>
                  <a:lnTo>
                    <a:pt x="129006" y="2001520"/>
                  </a:lnTo>
                  <a:lnTo>
                    <a:pt x="129082" y="2001875"/>
                  </a:lnTo>
                  <a:lnTo>
                    <a:pt x="128968" y="2002332"/>
                  </a:lnTo>
                  <a:lnTo>
                    <a:pt x="129552" y="2002066"/>
                  </a:lnTo>
                  <a:lnTo>
                    <a:pt x="130263" y="2001443"/>
                  </a:lnTo>
                  <a:lnTo>
                    <a:pt x="130746" y="2000605"/>
                  </a:lnTo>
                  <a:lnTo>
                    <a:pt x="131102" y="2000021"/>
                  </a:lnTo>
                  <a:lnTo>
                    <a:pt x="131038" y="1999691"/>
                  </a:lnTo>
                  <a:lnTo>
                    <a:pt x="131152" y="1999246"/>
                  </a:lnTo>
                  <a:close/>
                </a:path>
                <a:path w="542290" h="2176779">
                  <a:moveTo>
                    <a:pt x="135470" y="2010549"/>
                  </a:moveTo>
                  <a:lnTo>
                    <a:pt x="135064" y="2010562"/>
                  </a:lnTo>
                  <a:lnTo>
                    <a:pt x="134912" y="2010587"/>
                  </a:lnTo>
                  <a:lnTo>
                    <a:pt x="134429" y="2011057"/>
                  </a:lnTo>
                  <a:lnTo>
                    <a:pt x="134137" y="2011362"/>
                  </a:lnTo>
                  <a:lnTo>
                    <a:pt x="133819" y="2011692"/>
                  </a:lnTo>
                  <a:lnTo>
                    <a:pt x="133400" y="2012226"/>
                  </a:lnTo>
                  <a:lnTo>
                    <a:pt x="133337" y="2012403"/>
                  </a:lnTo>
                  <a:lnTo>
                    <a:pt x="133121" y="2013026"/>
                  </a:lnTo>
                  <a:lnTo>
                    <a:pt x="133515" y="2012848"/>
                  </a:lnTo>
                  <a:lnTo>
                    <a:pt x="134391" y="2011984"/>
                  </a:lnTo>
                  <a:lnTo>
                    <a:pt x="135191" y="2011108"/>
                  </a:lnTo>
                  <a:lnTo>
                    <a:pt x="135470" y="2010549"/>
                  </a:lnTo>
                  <a:close/>
                </a:path>
                <a:path w="542290" h="2176779">
                  <a:moveTo>
                    <a:pt x="144983" y="1986127"/>
                  </a:moveTo>
                  <a:lnTo>
                    <a:pt x="144653" y="1986305"/>
                  </a:lnTo>
                  <a:lnTo>
                    <a:pt x="143992" y="1987270"/>
                  </a:lnTo>
                  <a:lnTo>
                    <a:pt x="143903" y="1987397"/>
                  </a:lnTo>
                  <a:lnTo>
                    <a:pt x="144132" y="1987397"/>
                  </a:lnTo>
                  <a:lnTo>
                    <a:pt x="144272" y="1987435"/>
                  </a:lnTo>
                  <a:lnTo>
                    <a:pt x="144894" y="1987524"/>
                  </a:lnTo>
                  <a:lnTo>
                    <a:pt x="144932" y="1986673"/>
                  </a:lnTo>
                  <a:lnTo>
                    <a:pt x="144983" y="1986127"/>
                  </a:lnTo>
                  <a:close/>
                </a:path>
                <a:path w="542290" h="2176779">
                  <a:moveTo>
                    <a:pt x="148082" y="1984082"/>
                  </a:moveTo>
                  <a:lnTo>
                    <a:pt x="147396" y="1984413"/>
                  </a:lnTo>
                  <a:lnTo>
                    <a:pt x="146532" y="1985441"/>
                  </a:lnTo>
                  <a:lnTo>
                    <a:pt x="144970" y="1987537"/>
                  </a:lnTo>
                  <a:lnTo>
                    <a:pt x="146215" y="1986153"/>
                  </a:lnTo>
                  <a:lnTo>
                    <a:pt x="146773" y="1985505"/>
                  </a:lnTo>
                  <a:lnTo>
                    <a:pt x="147853" y="1984438"/>
                  </a:lnTo>
                  <a:lnTo>
                    <a:pt x="148082" y="1984082"/>
                  </a:lnTo>
                  <a:close/>
                </a:path>
                <a:path w="542290" h="2176779">
                  <a:moveTo>
                    <a:pt x="153746" y="1974900"/>
                  </a:moveTo>
                  <a:lnTo>
                    <a:pt x="138518" y="1987956"/>
                  </a:lnTo>
                  <a:lnTo>
                    <a:pt x="136563" y="1989493"/>
                  </a:lnTo>
                  <a:lnTo>
                    <a:pt x="136486" y="1990686"/>
                  </a:lnTo>
                  <a:lnTo>
                    <a:pt x="138137" y="1989404"/>
                  </a:lnTo>
                  <a:lnTo>
                    <a:pt x="152374" y="1977034"/>
                  </a:lnTo>
                  <a:lnTo>
                    <a:pt x="153225" y="1975904"/>
                  </a:lnTo>
                  <a:lnTo>
                    <a:pt x="153746" y="1974900"/>
                  </a:lnTo>
                  <a:close/>
                </a:path>
                <a:path w="542290" h="2176779">
                  <a:moveTo>
                    <a:pt x="160058" y="1969401"/>
                  </a:moveTo>
                  <a:lnTo>
                    <a:pt x="160032" y="1969211"/>
                  </a:lnTo>
                  <a:lnTo>
                    <a:pt x="160045" y="1969071"/>
                  </a:lnTo>
                  <a:lnTo>
                    <a:pt x="159194" y="1969935"/>
                  </a:lnTo>
                  <a:lnTo>
                    <a:pt x="159105" y="1970227"/>
                  </a:lnTo>
                  <a:lnTo>
                    <a:pt x="159080" y="1970379"/>
                  </a:lnTo>
                  <a:lnTo>
                    <a:pt x="159969" y="1969503"/>
                  </a:lnTo>
                  <a:close/>
                </a:path>
                <a:path w="542290" h="2176779">
                  <a:moveTo>
                    <a:pt x="164414" y="1946414"/>
                  </a:moveTo>
                  <a:lnTo>
                    <a:pt x="164160" y="1946694"/>
                  </a:lnTo>
                  <a:lnTo>
                    <a:pt x="164325" y="1946529"/>
                  </a:lnTo>
                  <a:close/>
                </a:path>
                <a:path w="542290" h="2176779">
                  <a:moveTo>
                    <a:pt x="166827" y="1947113"/>
                  </a:moveTo>
                  <a:lnTo>
                    <a:pt x="166636" y="1947316"/>
                  </a:lnTo>
                  <a:lnTo>
                    <a:pt x="166827" y="1947113"/>
                  </a:lnTo>
                  <a:close/>
                </a:path>
                <a:path w="542290" h="2176779">
                  <a:moveTo>
                    <a:pt x="171069" y="1963445"/>
                  </a:moveTo>
                  <a:lnTo>
                    <a:pt x="165150" y="1968957"/>
                  </a:lnTo>
                  <a:lnTo>
                    <a:pt x="165811" y="1968881"/>
                  </a:lnTo>
                  <a:lnTo>
                    <a:pt x="166649" y="1968754"/>
                  </a:lnTo>
                  <a:lnTo>
                    <a:pt x="167995" y="1967268"/>
                  </a:lnTo>
                  <a:lnTo>
                    <a:pt x="170218" y="1964639"/>
                  </a:lnTo>
                  <a:lnTo>
                    <a:pt x="171069" y="1963445"/>
                  </a:lnTo>
                  <a:close/>
                </a:path>
                <a:path w="542290" h="2176779">
                  <a:moveTo>
                    <a:pt x="171246" y="1953285"/>
                  </a:moveTo>
                  <a:lnTo>
                    <a:pt x="170751" y="1953399"/>
                  </a:lnTo>
                  <a:lnTo>
                    <a:pt x="170319" y="1953425"/>
                  </a:lnTo>
                  <a:lnTo>
                    <a:pt x="169672" y="1953844"/>
                  </a:lnTo>
                  <a:lnTo>
                    <a:pt x="168922" y="1954352"/>
                  </a:lnTo>
                  <a:lnTo>
                    <a:pt x="167665" y="1955406"/>
                  </a:lnTo>
                  <a:lnTo>
                    <a:pt x="167627" y="1956308"/>
                  </a:lnTo>
                  <a:lnTo>
                    <a:pt x="167601" y="1956562"/>
                  </a:lnTo>
                  <a:lnTo>
                    <a:pt x="168313" y="1956295"/>
                  </a:lnTo>
                  <a:lnTo>
                    <a:pt x="168757" y="1955888"/>
                  </a:lnTo>
                  <a:lnTo>
                    <a:pt x="169545" y="1955076"/>
                  </a:lnTo>
                  <a:lnTo>
                    <a:pt x="170408" y="1954174"/>
                  </a:lnTo>
                  <a:lnTo>
                    <a:pt x="171246" y="1953285"/>
                  </a:lnTo>
                  <a:close/>
                </a:path>
                <a:path w="542290" h="2176779">
                  <a:moveTo>
                    <a:pt x="171373" y="1940928"/>
                  </a:moveTo>
                  <a:lnTo>
                    <a:pt x="171284" y="1940560"/>
                  </a:lnTo>
                  <a:lnTo>
                    <a:pt x="166776" y="1943925"/>
                  </a:lnTo>
                  <a:lnTo>
                    <a:pt x="165620" y="1944928"/>
                  </a:lnTo>
                  <a:lnTo>
                    <a:pt x="164414" y="1946414"/>
                  </a:lnTo>
                  <a:lnTo>
                    <a:pt x="166801" y="1947100"/>
                  </a:lnTo>
                  <a:lnTo>
                    <a:pt x="168338" y="1945157"/>
                  </a:lnTo>
                  <a:lnTo>
                    <a:pt x="171373" y="1940928"/>
                  </a:lnTo>
                  <a:close/>
                </a:path>
                <a:path w="542290" h="2176779">
                  <a:moveTo>
                    <a:pt x="172275" y="1952485"/>
                  </a:moveTo>
                  <a:lnTo>
                    <a:pt x="171665" y="1952840"/>
                  </a:lnTo>
                  <a:lnTo>
                    <a:pt x="171513" y="1953006"/>
                  </a:lnTo>
                  <a:lnTo>
                    <a:pt x="171386" y="1953145"/>
                  </a:lnTo>
                  <a:lnTo>
                    <a:pt x="171246" y="1953285"/>
                  </a:lnTo>
                  <a:lnTo>
                    <a:pt x="171411" y="1953221"/>
                  </a:lnTo>
                  <a:lnTo>
                    <a:pt x="172275" y="1952485"/>
                  </a:lnTo>
                  <a:close/>
                </a:path>
                <a:path w="542290" h="2176779">
                  <a:moveTo>
                    <a:pt x="177914" y="1953679"/>
                  </a:moveTo>
                  <a:lnTo>
                    <a:pt x="177253" y="1954428"/>
                  </a:lnTo>
                  <a:lnTo>
                    <a:pt x="177558" y="1954250"/>
                  </a:lnTo>
                  <a:lnTo>
                    <a:pt x="177914" y="1953679"/>
                  </a:lnTo>
                  <a:close/>
                </a:path>
                <a:path w="542290" h="2176779">
                  <a:moveTo>
                    <a:pt x="193484" y="287896"/>
                  </a:moveTo>
                  <a:lnTo>
                    <a:pt x="192773" y="288709"/>
                  </a:lnTo>
                  <a:lnTo>
                    <a:pt x="193078" y="288391"/>
                  </a:lnTo>
                  <a:lnTo>
                    <a:pt x="193484" y="287896"/>
                  </a:lnTo>
                  <a:close/>
                </a:path>
                <a:path w="542290" h="2176779">
                  <a:moveTo>
                    <a:pt x="208203" y="2083384"/>
                  </a:moveTo>
                  <a:lnTo>
                    <a:pt x="208026" y="2083460"/>
                  </a:lnTo>
                  <a:lnTo>
                    <a:pt x="207835" y="2083485"/>
                  </a:lnTo>
                  <a:lnTo>
                    <a:pt x="207657" y="2083650"/>
                  </a:lnTo>
                  <a:lnTo>
                    <a:pt x="207416" y="2083892"/>
                  </a:lnTo>
                  <a:lnTo>
                    <a:pt x="207010" y="2084412"/>
                  </a:lnTo>
                  <a:lnTo>
                    <a:pt x="206946" y="2084590"/>
                  </a:lnTo>
                  <a:lnTo>
                    <a:pt x="206692" y="2085251"/>
                  </a:lnTo>
                  <a:lnTo>
                    <a:pt x="207060" y="2085073"/>
                  </a:lnTo>
                  <a:lnTo>
                    <a:pt x="207835" y="2084133"/>
                  </a:lnTo>
                  <a:lnTo>
                    <a:pt x="208026" y="2083904"/>
                  </a:lnTo>
                  <a:lnTo>
                    <a:pt x="208089" y="2083638"/>
                  </a:lnTo>
                  <a:lnTo>
                    <a:pt x="208203" y="2083384"/>
                  </a:lnTo>
                  <a:close/>
                </a:path>
                <a:path w="542290" h="2176779">
                  <a:moveTo>
                    <a:pt x="215595" y="2080272"/>
                  </a:moveTo>
                  <a:lnTo>
                    <a:pt x="215023" y="2080882"/>
                  </a:lnTo>
                  <a:lnTo>
                    <a:pt x="215404" y="2080793"/>
                  </a:lnTo>
                  <a:lnTo>
                    <a:pt x="215595" y="2080272"/>
                  </a:lnTo>
                  <a:close/>
                </a:path>
                <a:path w="542290" h="2176779">
                  <a:moveTo>
                    <a:pt x="221538" y="120637"/>
                  </a:moveTo>
                  <a:lnTo>
                    <a:pt x="221335" y="120611"/>
                  </a:lnTo>
                  <a:lnTo>
                    <a:pt x="221183" y="120637"/>
                  </a:lnTo>
                  <a:lnTo>
                    <a:pt x="220484" y="121323"/>
                  </a:lnTo>
                  <a:lnTo>
                    <a:pt x="220446" y="121526"/>
                  </a:lnTo>
                  <a:lnTo>
                    <a:pt x="221043" y="121259"/>
                  </a:lnTo>
                  <a:lnTo>
                    <a:pt x="221538" y="120637"/>
                  </a:lnTo>
                  <a:close/>
                </a:path>
                <a:path w="542290" h="2176779">
                  <a:moveTo>
                    <a:pt x="222986" y="109664"/>
                  </a:moveTo>
                  <a:lnTo>
                    <a:pt x="222542" y="109715"/>
                  </a:lnTo>
                  <a:lnTo>
                    <a:pt x="222008" y="110375"/>
                  </a:lnTo>
                  <a:lnTo>
                    <a:pt x="222364" y="110413"/>
                  </a:lnTo>
                  <a:lnTo>
                    <a:pt x="222986" y="109664"/>
                  </a:lnTo>
                  <a:close/>
                </a:path>
                <a:path w="542290" h="2176779">
                  <a:moveTo>
                    <a:pt x="231736" y="96748"/>
                  </a:moveTo>
                  <a:lnTo>
                    <a:pt x="231216" y="96964"/>
                  </a:lnTo>
                  <a:lnTo>
                    <a:pt x="230962" y="96443"/>
                  </a:lnTo>
                  <a:lnTo>
                    <a:pt x="230060" y="98094"/>
                  </a:lnTo>
                  <a:lnTo>
                    <a:pt x="231470" y="96964"/>
                  </a:lnTo>
                  <a:lnTo>
                    <a:pt x="231736" y="96748"/>
                  </a:lnTo>
                  <a:close/>
                </a:path>
                <a:path w="542290" h="2176779">
                  <a:moveTo>
                    <a:pt x="232181" y="96634"/>
                  </a:moveTo>
                  <a:lnTo>
                    <a:pt x="231648" y="97155"/>
                  </a:lnTo>
                  <a:lnTo>
                    <a:pt x="232181" y="96634"/>
                  </a:lnTo>
                  <a:close/>
                </a:path>
                <a:path w="542290" h="2176779">
                  <a:moveTo>
                    <a:pt x="232829" y="95719"/>
                  </a:moveTo>
                  <a:lnTo>
                    <a:pt x="232537" y="95783"/>
                  </a:lnTo>
                  <a:lnTo>
                    <a:pt x="231914" y="96608"/>
                  </a:lnTo>
                  <a:lnTo>
                    <a:pt x="231736" y="96748"/>
                  </a:lnTo>
                  <a:lnTo>
                    <a:pt x="232054" y="96558"/>
                  </a:lnTo>
                  <a:lnTo>
                    <a:pt x="232829" y="95719"/>
                  </a:lnTo>
                  <a:close/>
                </a:path>
                <a:path w="542290" h="2176779">
                  <a:moveTo>
                    <a:pt x="234251" y="87871"/>
                  </a:moveTo>
                  <a:lnTo>
                    <a:pt x="233362" y="88722"/>
                  </a:lnTo>
                  <a:lnTo>
                    <a:pt x="233299" y="88988"/>
                  </a:lnTo>
                  <a:lnTo>
                    <a:pt x="233248" y="89166"/>
                  </a:lnTo>
                  <a:lnTo>
                    <a:pt x="234175" y="88303"/>
                  </a:lnTo>
                  <a:lnTo>
                    <a:pt x="234226" y="88023"/>
                  </a:lnTo>
                  <a:lnTo>
                    <a:pt x="234251" y="87871"/>
                  </a:lnTo>
                  <a:close/>
                </a:path>
                <a:path w="542290" h="2176779">
                  <a:moveTo>
                    <a:pt x="236588" y="107543"/>
                  </a:moveTo>
                  <a:lnTo>
                    <a:pt x="235762" y="108153"/>
                  </a:lnTo>
                  <a:lnTo>
                    <a:pt x="235064" y="109054"/>
                  </a:lnTo>
                  <a:lnTo>
                    <a:pt x="235648" y="108775"/>
                  </a:lnTo>
                  <a:lnTo>
                    <a:pt x="236143" y="108267"/>
                  </a:lnTo>
                  <a:lnTo>
                    <a:pt x="236588" y="107543"/>
                  </a:lnTo>
                  <a:close/>
                </a:path>
                <a:path w="542290" h="2176779">
                  <a:moveTo>
                    <a:pt x="250291" y="269087"/>
                  </a:moveTo>
                  <a:lnTo>
                    <a:pt x="249936" y="269125"/>
                  </a:lnTo>
                  <a:lnTo>
                    <a:pt x="249313" y="269900"/>
                  </a:lnTo>
                  <a:lnTo>
                    <a:pt x="249326" y="270268"/>
                  </a:lnTo>
                  <a:lnTo>
                    <a:pt x="249745" y="269900"/>
                  </a:lnTo>
                  <a:lnTo>
                    <a:pt x="250291" y="269087"/>
                  </a:lnTo>
                  <a:close/>
                </a:path>
                <a:path w="542290" h="2176779">
                  <a:moveTo>
                    <a:pt x="255054" y="100393"/>
                  </a:moveTo>
                  <a:lnTo>
                    <a:pt x="253974" y="101346"/>
                  </a:lnTo>
                  <a:lnTo>
                    <a:pt x="254038" y="101663"/>
                  </a:lnTo>
                  <a:lnTo>
                    <a:pt x="255054" y="100393"/>
                  </a:lnTo>
                  <a:close/>
                </a:path>
                <a:path w="542290" h="2176779">
                  <a:moveTo>
                    <a:pt x="255587" y="99936"/>
                  </a:moveTo>
                  <a:lnTo>
                    <a:pt x="255320" y="100063"/>
                  </a:lnTo>
                  <a:lnTo>
                    <a:pt x="255054" y="100393"/>
                  </a:lnTo>
                  <a:lnTo>
                    <a:pt x="255587" y="99936"/>
                  </a:lnTo>
                  <a:close/>
                </a:path>
                <a:path w="542290" h="2176779">
                  <a:moveTo>
                    <a:pt x="257606" y="1839836"/>
                  </a:moveTo>
                  <a:lnTo>
                    <a:pt x="254939" y="1842490"/>
                  </a:lnTo>
                  <a:lnTo>
                    <a:pt x="254444" y="1843036"/>
                  </a:lnTo>
                  <a:lnTo>
                    <a:pt x="253619" y="1844294"/>
                  </a:lnTo>
                  <a:lnTo>
                    <a:pt x="254050" y="1844662"/>
                  </a:lnTo>
                  <a:lnTo>
                    <a:pt x="255155" y="1843608"/>
                  </a:lnTo>
                  <a:lnTo>
                    <a:pt x="256032" y="1842427"/>
                  </a:lnTo>
                  <a:lnTo>
                    <a:pt x="256692" y="1841538"/>
                  </a:lnTo>
                  <a:lnTo>
                    <a:pt x="257111" y="1840712"/>
                  </a:lnTo>
                  <a:lnTo>
                    <a:pt x="257606" y="1839836"/>
                  </a:lnTo>
                  <a:close/>
                </a:path>
                <a:path w="542290" h="2176779">
                  <a:moveTo>
                    <a:pt x="257860" y="1839455"/>
                  </a:moveTo>
                  <a:lnTo>
                    <a:pt x="257708" y="1839277"/>
                  </a:lnTo>
                  <a:lnTo>
                    <a:pt x="257784" y="1839544"/>
                  </a:lnTo>
                  <a:lnTo>
                    <a:pt x="257670" y="1839747"/>
                  </a:lnTo>
                  <a:lnTo>
                    <a:pt x="257835" y="1839633"/>
                  </a:lnTo>
                  <a:lnTo>
                    <a:pt x="257860" y="1839455"/>
                  </a:lnTo>
                  <a:close/>
                </a:path>
                <a:path w="542290" h="2176779">
                  <a:moveTo>
                    <a:pt x="266179" y="46532"/>
                  </a:moveTo>
                  <a:lnTo>
                    <a:pt x="265760" y="46748"/>
                  </a:lnTo>
                  <a:lnTo>
                    <a:pt x="264972" y="47561"/>
                  </a:lnTo>
                  <a:lnTo>
                    <a:pt x="264210" y="48577"/>
                  </a:lnTo>
                  <a:lnTo>
                    <a:pt x="265645" y="47777"/>
                  </a:lnTo>
                  <a:lnTo>
                    <a:pt x="266179" y="47066"/>
                  </a:lnTo>
                  <a:lnTo>
                    <a:pt x="266179" y="46532"/>
                  </a:lnTo>
                  <a:close/>
                </a:path>
                <a:path w="542290" h="2176779">
                  <a:moveTo>
                    <a:pt x="267487" y="1823948"/>
                  </a:moveTo>
                  <a:lnTo>
                    <a:pt x="267119" y="1824304"/>
                  </a:lnTo>
                  <a:lnTo>
                    <a:pt x="267474" y="1823974"/>
                  </a:lnTo>
                  <a:close/>
                </a:path>
                <a:path w="542290" h="2176779">
                  <a:moveTo>
                    <a:pt x="267563" y="1823732"/>
                  </a:moveTo>
                  <a:lnTo>
                    <a:pt x="267309" y="1823707"/>
                  </a:lnTo>
                  <a:lnTo>
                    <a:pt x="267449" y="1823872"/>
                  </a:lnTo>
                  <a:lnTo>
                    <a:pt x="267563" y="1823732"/>
                  </a:lnTo>
                  <a:close/>
                </a:path>
                <a:path w="542290" h="2176779">
                  <a:moveTo>
                    <a:pt x="284416" y="1791754"/>
                  </a:moveTo>
                  <a:lnTo>
                    <a:pt x="284099" y="1792071"/>
                  </a:lnTo>
                  <a:lnTo>
                    <a:pt x="283921" y="1792389"/>
                  </a:lnTo>
                  <a:lnTo>
                    <a:pt x="284073" y="1792198"/>
                  </a:lnTo>
                  <a:lnTo>
                    <a:pt x="284251" y="1791970"/>
                  </a:lnTo>
                  <a:lnTo>
                    <a:pt x="284416" y="1791754"/>
                  </a:lnTo>
                  <a:close/>
                </a:path>
                <a:path w="542290" h="2176779">
                  <a:moveTo>
                    <a:pt x="285432" y="1995030"/>
                  </a:moveTo>
                  <a:lnTo>
                    <a:pt x="284937" y="1994636"/>
                  </a:lnTo>
                  <a:lnTo>
                    <a:pt x="278193" y="1999869"/>
                  </a:lnTo>
                  <a:lnTo>
                    <a:pt x="274929" y="2004021"/>
                  </a:lnTo>
                  <a:lnTo>
                    <a:pt x="276720" y="2003234"/>
                  </a:lnTo>
                  <a:lnTo>
                    <a:pt x="276517" y="2004237"/>
                  </a:lnTo>
                  <a:lnTo>
                    <a:pt x="276123" y="2006434"/>
                  </a:lnTo>
                  <a:lnTo>
                    <a:pt x="277114" y="2006003"/>
                  </a:lnTo>
                  <a:lnTo>
                    <a:pt x="280492" y="2002040"/>
                  </a:lnTo>
                  <a:lnTo>
                    <a:pt x="284721" y="1996427"/>
                  </a:lnTo>
                  <a:lnTo>
                    <a:pt x="285140" y="1995830"/>
                  </a:lnTo>
                  <a:lnTo>
                    <a:pt x="285432" y="1995030"/>
                  </a:lnTo>
                  <a:close/>
                </a:path>
                <a:path w="542290" h="2176779">
                  <a:moveTo>
                    <a:pt x="286321" y="1789836"/>
                  </a:moveTo>
                  <a:lnTo>
                    <a:pt x="285597" y="1790382"/>
                  </a:lnTo>
                  <a:lnTo>
                    <a:pt x="285292" y="1790611"/>
                  </a:lnTo>
                  <a:lnTo>
                    <a:pt x="284416" y="1791754"/>
                  </a:lnTo>
                  <a:lnTo>
                    <a:pt x="284848" y="1791322"/>
                  </a:lnTo>
                  <a:lnTo>
                    <a:pt x="285013" y="1791131"/>
                  </a:lnTo>
                  <a:lnTo>
                    <a:pt x="286042" y="1790255"/>
                  </a:lnTo>
                  <a:lnTo>
                    <a:pt x="286321" y="1789836"/>
                  </a:lnTo>
                  <a:close/>
                </a:path>
                <a:path w="542290" h="2176779">
                  <a:moveTo>
                    <a:pt x="291731" y="1794154"/>
                  </a:moveTo>
                  <a:lnTo>
                    <a:pt x="291503" y="1793748"/>
                  </a:lnTo>
                  <a:lnTo>
                    <a:pt x="291338" y="1793367"/>
                  </a:lnTo>
                  <a:lnTo>
                    <a:pt x="290487" y="1793913"/>
                  </a:lnTo>
                  <a:lnTo>
                    <a:pt x="289648" y="1794852"/>
                  </a:lnTo>
                  <a:lnTo>
                    <a:pt x="288251" y="1796503"/>
                  </a:lnTo>
                  <a:lnTo>
                    <a:pt x="287680" y="1797494"/>
                  </a:lnTo>
                  <a:lnTo>
                    <a:pt x="288226" y="1797532"/>
                  </a:lnTo>
                  <a:lnTo>
                    <a:pt x="288429" y="1797545"/>
                  </a:lnTo>
                  <a:lnTo>
                    <a:pt x="289229" y="1796948"/>
                  </a:lnTo>
                  <a:lnTo>
                    <a:pt x="289775" y="1796415"/>
                  </a:lnTo>
                  <a:lnTo>
                    <a:pt x="290791" y="1795399"/>
                  </a:lnTo>
                  <a:lnTo>
                    <a:pt x="291731" y="1794154"/>
                  </a:lnTo>
                  <a:close/>
                </a:path>
                <a:path w="542290" h="2176779">
                  <a:moveTo>
                    <a:pt x="298577" y="1809267"/>
                  </a:moveTo>
                  <a:lnTo>
                    <a:pt x="298246" y="1809343"/>
                  </a:lnTo>
                  <a:lnTo>
                    <a:pt x="298069" y="1809813"/>
                  </a:lnTo>
                  <a:lnTo>
                    <a:pt x="298577" y="1809267"/>
                  </a:lnTo>
                  <a:close/>
                </a:path>
                <a:path w="542290" h="2176779">
                  <a:moveTo>
                    <a:pt x="298881" y="1811756"/>
                  </a:moveTo>
                  <a:lnTo>
                    <a:pt x="298462" y="1811972"/>
                  </a:lnTo>
                  <a:lnTo>
                    <a:pt x="298653" y="1812124"/>
                  </a:lnTo>
                  <a:lnTo>
                    <a:pt x="298767" y="1811934"/>
                  </a:lnTo>
                  <a:lnTo>
                    <a:pt x="298881" y="1811756"/>
                  </a:lnTo>
                  <a:close/>
                </a:path>
                <a:path w="542290" h="2176779">
                  <a:moveTo>
                    <a:pt x="300710" y="1814207"/>
                  </a:moveTo>
                  <a:lnTo>
                    <a:pt x="299364" y="1815045"/>
                  </a:lnTo>
                  <a:lnTo>
                    <a:pt x="297840" y="1815706"/>
                  </a:lnTo>
                  <a:lnTo>
                    <a:pt x="296240" y="1816608"/>
                  </a:lnTo>
                  <a:lnTo>
                    <a:pt x="295008" y="1817281"/>
                  </a:lnTo>
                  <a:lnTo>
                    <a:pt x="293763" y="1817649"/>
                  </a:lnTo>
                  <a:lnTo>
                    <a:pt x="291211" y="1821370"/>
                  </a:lnTo>
                  <a:lnTo>
                    <a:pt x="290690" y="1822704"/>
                  </a:lnTo>
                  <a:lnTo>
                    <a:pt x="290626" y="1823453"/>
                  </a:lnTo>
                  <a:lnTo>
                    <a:pt x="290372" y="1825828"/>
                  </a:lnTo>
                  <a:lnTo>
                    <a:pt x="292633" y="1824304"/>
                  </a:lnTo>
                  <a:lnTo>
                    <a:pt x="297853" y="1818462"/>
                  </a:lnTo>
                  <a:lnTo>
                    <a:pt x="298335" y="1817839"/>
                  </a:lnTo>
                  <a:lnTo>
                    <a:pt x="299580" y="1816455"/>
                  </a:lnTo>
                  <a:lnTo>
                    <a:pt x="300710" y="1814207"/>
                  </a:lnTo>
                  <a:close/>
                </a:path>
                <a:path w="542290" h="2176779">
                  <a:moveTo>
                    <a:pt x="311835" y="1807845"/>
                  </a:moveTo>
                  <a:lnTo>
                    <a:pt x="311734" y="1807349"/>
                  </a:lnTo>
                  <a:lnTo>
                    <a:pt x="311416" y="1807489"/>
                  </a:lnTo>
                  <a:lnTo>
                    <a:pt x="311073" y="1807629"/>
                  </a:lnTo>
                  <a:lnTo>
                    <a:pt x="310337" y="1808238"/>
                  </a:lnTo>
                  <a:lnTo>
                    <a:pt x="309791" y="1808810"/>
                  </a:lnTo>
                  <a:lnTo>
                    <a:pt x="309041" y="1809610"/>
                  </a:lnTo>
                  <a:lnTo>
                    <a:pt x="308864" y="1810105"/>
                  </a:lnTo>
                  <a:lnTo>
                    <a:pt x="309041" y="1810105"/>
                  </a:lnTo>
                  <a:lnTo>
                    <a:pt x="309854" y="1809889"/>
                  </a:lnTo>
                  <a:lnTo>
                    <a:pt x="310692" y="1809305"/>
                  </a:lnTo>
                  <a:lnTo>
                    <a:pt x="311645" y="1808086"/>
                  </a:lnTo>
                  <a:lnTo>
                    <a:pt x="311835" y="1807845"/>
                  </a:lnTo>
                  <a:close/>
                </a:path>
                <a:path w="542290" h="2176779">
                  <a:moveTo>
                    <a:pt x="320243" y="1951888"/>
                  </a:moveTo>
                  <a:lnTo>
                    <a:pt x="320052" y="1951558"/>
                  </a:lnTo>
                  <a:lnTo>
                    <a:pt x="319684" y="1950859"/>
                  </a:lnTo>
                  <a:lnTo>
                    <a:pt x="317588" y="1952472"/>
                  </a:lnTo>
                  <a:lnTo>
                    <a:pt x="314388" y="1956358"/>
                  </a:lnTo>
                  <a:lnTo>
                    <a:pt x="313982" y="1957247"/>
                  </a:lnTo>
                  <a:lnTo>
                    <a:pt x="314604" y="1958124"/>
                  </a:lnTo>
                  <a:lnTo>
                    <a:pt x="317093" y="1956206"/>
                  </a:lnTo>
                  <a:lnTo>
                    <a:pt x="318909" y="1953996"/>
                  </a:lnTo>
                  <a:lnTo>
                    <a:pt x="319938" y="1952701"/>
                  </a:lnTo>
                  <a:lnTo>
                    <a:pt x="320243" y="1951888"/>
                  </a:lnTo>
                  <a:close/>
                </a:path>
                <a:path w="542290" h="2176779">
                  <a:moveTo>
                    <a:pt x="321297" y="1943379"/>
                  </a:moveTo>
                  <a:lnTo>
                    <a:pt x="320802" y="1943709"/>
                  </a:lnTo>
                  <a:lnTo>
                    <a:pt x="320281" y="1943836"/>
                  </a:lnTo>
                  <a:lnTo>
                    <a:pt x="319951" y="1944903"/>
                  </a:lnTo>
                  <a:lnTo>
                    <a:pt x="321297" y="1943379"/>
                  </a:lnTo>
                  <a:close/>
                </a:path>
                <a:path w="542290" h="2176779">
                  <a:moveTo>
                    <a:pt x="321741" y="1942884"/>
                  </a:moveTo>
                  <a:lnTo>
                    <a:pt x="321297" y="1943379"/>
                  </a:lnTo>
                  <a:lnTo>
                    <a:pt x="321513" y="1943277"/>
                  </a:lnTo>
                  <a:lnTo>
                    <a:pt x="321741" y="1942884"/>
                  </a:lnTo>
                  <a:close/>
                </a:path>
                <a:path w="542290" h="2176779">
                  <a:moveTo>
                    <a:pt x="323418" y="1956269"/>
                  </a:moveTo>
                  <a:lnTo>
                    <a:pt x="323049" y="1956511"/>
                  </a:lnTo>
                  <a:lnTo>
                    <a:pt x="323049" y="1956181"/>
                  </a:lnTo>
                  <a:lnTo>
                    <a:pt x="322681" y="1956612"/>
                  </a:lnTo>
                  <a:lnTo>
                    <a:pt x="322491" y="1957044"/>
                  </a:lnTo>
                  <a:lnTo>
                    <a:pt x="322770" y="1956727"/>
                  </a:lnTo>
                  <a:lnTo>
                    <a:pt x="322935" y="1956587"/>
                  </a:lnTo>
                  <a:lnTo>
                    <a:pt x="323088" y="1956816"/>
                  </a:lnTo>
                  <a:lnTo>
                    <a:pt x="323418" y="1956269"/>
                  </a:lnTo>
                  <a:close/>
                </a:path>
                <a:path w="542290" h="2176779">
                  <a:moveTo>
                    <a:pt x="325539" y="1752"/>
                  </a:moveTo>
                  <a:lnTo>
                    <a:pt x="324764" y="2692"/>
                  </a:lnTo>
                  <a:lnTo>
                    <a:pt x="325094" y="2463"/>
                  </a:lnTo>
                  <a:lnTo>
                    <a:pt x="325539" y="1752"/>
                  </a:lnTo>
                  <a:close/>
                </a:path>
                <a:path w="542290" h="2176779">
                  <a:moveTo>
                    <a:pt x="326974" y="0"/>
                  </a:moveTo>
                  <a:lnTo>
                    <a:pt x="326707" y="228"/>
                  </a:lnTo>
                  <a:lnTo>
                    <a:pt x="326313" y="508"/>
                  </a:lnTo>
                  <a:lnTo>
                    <a:pt x="326212" y="660"/>
                  </a:lnTo>
                  <a:lnTo>
                    <a:pt x="325539" y="1752"/>
                  </a:lnTo>
                  <a:lnTo>
                    <a:pt x="326974" y="0"/>
                  </a:lnTo>
                  <a:close/>
                </a:path>
                <a:path w="542290" h="2176779">
                  <a:moveTo>
                    <a:pt x="349758" y="1743735"/>
                  </a:moveTo>
                  <a:lnTo>
                    <a:pt x="346303" y="1747215"/>
                  </a:lnTo>
                  <a:lnTo>
                    <a:pt x="346100" y="1747393"/>
                  </a:lnTo>
                  <a:lnTo>
                    <a:pt x="345795" y="1747901"/>
                  </a:lnTo>
                  <a:lnTo>
                    <a:pt x="345782" y="1748053"/>
                  </a:lnTo>
                  <a:lnTo>
                    <a:pt x="345681" y="1748536"/>
                  </a:lnTo>
                  <a:lnTo>
                    <a:pt x="346214" y="1748256"/>
                  </a:lnTo>
                  <a:lnTo>
                    <a:pt x="346989" y="1747329"/>
                  </a:lnTo>
                  <a:lnTo>
                    <a:pt x="349758" y="1743735"/>
                  </a:lnTo>
                  <a:close/>
                </a:path>
                <a:path w="542290" h="2176779">
                  <a:moveTo>
                    <a:pt x="350266" y="1743062"/>
                  </a:moveTo>
                  <a:lnTo>
                    <a:pt x="349758" y="1743735"/>
                  </a:lnTo>
                  <a:lnTo>
                    <a:pt x="350113" y="1743379"/>
                  </a:lnTo>
                  <a:lnTo>
                    <a:pt x="350266" y="1743062"/>
                  </a:lnTo>
                  <a:close/>
                </a:path>
                <a:path w="542290" h="2176779">
                  <a:moveTo>
                    <a:pt x="352272" y="1777695"/>
                  </a:moveTo>
                  <a:lnTo>
                    <a:pt x="352247" y="1777885"/>
                  </a:lnTo>
                  <a:lnTo>
                    <a:pt x="352272" y="1778063"/>
                  </a:lnTo>
                  <a:lnTo>
                    <a:pt x="352272" y="1777695"/>
                  </a:lnTo>
                  <a:close/>
                </a:path>
                <a:path w="542290" h="2176779">
                  <a:moveTo>
                    <a:pt x="366953" y="1763445"/>
                  </a:moveTo>
                  <a:lnTo>
                    <a:pt x="366572" y="1763725"/>
                  </a:lnTo>
                  <a:lnTo>
                    <a:pt x="366699" y="1763852"/>
                  </a:lnTo>
                  <a:lnTo>
                    <a:pt x="366801" y="1763712"/>
                  </a:lnTo>
                  <a:lnTo>
                    <a:pt x="366864" y="1763572"/>
                  </a:lnTo>
                  <a:lnTo>
                    <a:pt x="366953" y="1763445"/>
                  </a:lnTo>
                  <a:close/>
                </a:path>
                <a:path w="542290" h="2176779">
                  <a:moveTo>
                    <a:pt x="367423" y="1764753"/>
                  </a:moveTo>
                  <a:lnTo>
                    <a:pt x="367245" y="1764182"/>
                  </a:lnTo>
                  <a:lnTo>
                    <a:pt x="366941" y="1764042"/>
                  </a:lnTo>
                  <a:lnTo>
                    <a:pt x="366712" y="1763852"/>
                  </a:lnTo>
                  <a:lnTo>
                    <a:pt x="366052" y="1764817"/>
                  </a:lnTo>
                  <a:lnTo>
                    <a:pt x="365328" y="1765858"/>
                  </a:lnTo>
                  <a:lnTo>
                    <a:pt x="364909" y="1766671"/>
                  </a:lnTo>
                  <a:lnTo>
                    <a:pt x="364655" y="1767141"/>
                  </a:lnTo>
                  <a:lnTo>
                    <a:pt x="364858" y="1767446"/>
                  </a:lnTo>
                  <a:lnTo>
                    <a:pt x="365226" y="1767319"/>
                  </a:lnTo>
                  <a:lnTo>
                    <a:pt x="365544" y="1767192"/>
                  </a:lnTo>
                  <a:lnTo>
                    <a:pt x="366344" y="1766392"/>
                  </a:lnTo>
                  <a:lnTo>
                    <a:pt x="366941" y="1765896"/>
                  </a:lnTo>
                  <a:lnTo>
                    <a:pt x="367080" y="1765414"/>
                  </a:lnTo>
                  <a:lnTo>
                    <a:pt x="367423" y="1764753"/>
                  </a:lnTo>
                  <a:close/>
                </a:path>
                <a:path w="542290" h="2176779">
                  <a:moveTo>
                    <a:pt x="371919" y="1761909"/>
                  </a:moveTo>
                  <a:lnTo>
                    <a:pt x="371208" y="1763090"/>
                  </a:lnTo>
                  <a:lnTo>
                    <a:pt x="371424" y="1762950"/>
                  </a:lnTo>
                  <a:lnTo>
                    <a:pt x="371919" y="1761909"/>
                  </a:lnTo>
                  <a:close/>
                </a:path>
                <a:path w="542290" h="2176779">
                  <a:moveTo>
                    <a:pt x="386130" y="1695043"/>
                  </a:moveTo>
                  <a:lnTo>
                    <a:pt x="385775" y="1695132"/>
                  </a:lnTo>
                  <a:lnTo>
                    <a:pt x="385064" y="1696059"/>
                  </a:lnTo>
                  <a:lnTo>
                    <a:pt x="385343" y="1696059"/>
                  </a:lnTo>
                  <a:lnTo>
                    <a:pt x="386130" y="1695043"/>
                  </a:lnTo>
                  <a:close/>
                </a:path>
                <a:path w="542290" h="2176779">
                  <a:moveTo>
                    <a:pt x="427926" y="1651698"/>
                  </a:moveTo>
                  <a:lnTo>
                    <a:pt x="427685" y="1651876"/>
                  </a:lnTo>
                  <a:lnTo>
                    <a:pt x="427926" y="1651698"/>
                  </a:lnTo>
                  <a:close/>
                </a:path>
                <a:path w="542290" h="2176779">
                  <a:moveTo>
                    <a:pt x="430225" y="1648714"/>
                  </a:moveTo>
                  <a:lnTo>
                    <a:pt x="429958" y="1649006"/>
                  </a:lnTo>
                  <a:lnTo>
                    <a:pt x="428294" y="1650911"/>
                  </a:lnTo>
                  <a:lnTo>
                    <a:pt x="427913" y="1651406"/>
                  </a:lnTo>
                  <a:lnTo>
                    <a:pt x="427863" y="1651558"/>
                  </a:lnTo>
                  <a:lnTo>
                    <a:pt x="428574" y="1650720"/>
                  </a:lnTo>
                  <a:lnTo>
                    <a:pt x="430225" y="1648714"/>
                  </a:lnTo>
                  <a:close/>
                </a:path>
                <a:path w="542290" h="2176779">
                  <a:moveTo>
                    <a:pt x="508381" y="994537"/>
                  </a:moveTo>
                  <a:lnTo>
                    <a:pt x="507072" y="994676"/>
                  </a:lnTo>
                  <a:lnTo>
                    <a:pt x="505599" y="995032"/>
                  </a:lnTo>
                  <a:lnTo>
                    <a:pt x="504151" y="995375"/>
                  </a:lnTo>
                  <a:lnTo>
                    <a:pt x="502818" y="995908"/>
                  </a:lnTo>
                  <a:lnTo>
                    <a:pt x="502437" y="996416"/>
                  </a:lnTo>
                  <a:lnTo>
                    <a:pt x="502018" y="997013"/>
                  </a:lnTo>
                  <a:lnTo>
                    <a:pt x="503326" y="996835"/>
                  </a:lnTo>
                  <a:lnTo>
                    <a:pt x="504812" y="996505"/>
                  </a:lnTo>
                  <a:lnTo>
                    <a:pt x="506285" y="996137"/>
                  </a:lnTo>
                  <a:lnTo>
                    <a:pt x="507580" y="995654"/>
                  </a:lnTo>
                  <a:lnTo>
                    <a:pt x="507961" y="995133"/>
                  </a:lnTo>
                  <a:lnTo>
                    <a:pt x="508381" y="994537"/>
                  </a:lnTo>
                  <a:close/>
                </a:path>
                <a:path w="542290" h="2176779">
                  <a:moveTo>
                    <a:pt x="512191" y="997953"/>
                  </a:moveTo>
                  <a:lnTo>
                    <a:pt x="510298" y="998181"/>
                  </a:lnTo>
                  <a:lnTo>
                    <a:pt x="508317" y="998702"/>
                  </a:lnTo>
                  <a:lnTo>
                    <a:pt x="506133" y="999274"/>
                  </a:lnTo>
                  <a:lnTo>
                    <a:pt x="504977" y="999972"/>
                  </a:lnTo>
                  <a:lnTo>
                    <a:pt x="505104" y="1000950"/>
                  </a:lnTo>
                  <a:lnTo>
                    <a:pt x="505739" y="1001115"/>
                  </a:lnTo>
                  <a:lnTo>
                    <a:pt x="507441" y="1000721"/>
                  </a:lnTo>
                  <a:lnTo>
                    <a:pt x="509346" y="1000150"/>
                  </a:lnTo>
                  <a:lnTo>
                    <a:pt x="511162" y="999426"/>
                  </a:lnTo>
                  <a:lnTo>
                    <a:pt x="511619" y="998778"/>
                  </a:lnTo>
                  <a:lnTo>
                    <a:pt x="512191" y="997953"/>
                  </a:lnTo>
                  <a:close/>
                </a:path>
                <a:path w="542290" h="2176779">
                  <a:moveTo>
                    <a:pt x="539559" y="992378"/>
                  </a:moveTo>
                  <a:lnTo>
                    <a:pt x="539407" y="992352"/>
                  </a:lnTo>
                  <a:lnTo>
                    <a:pt x="539267" y="992416"/>
                  </a:lnTo>
                  <a:lnTo>
                    <a:pt x="539559" y="992378"/>
                  </a:lnTo>
                  <a:close/>
                </a:path>
                <a:path w="542290" h="2176779">
                  <a:moveTo>
                    <a:pt x="539597" y="992378"/>
                  </a:moveTo>
                  <a:lnTo>
                    <a:pt x="539191" y="992441"/>
                  </a:lnTo>
                  <a:lnTo>
                    <a:pt x="538759" y="992568"/>
                  </a:lnTo>
                  <a:lnTo>
                    <a:pt x="539597" y="992378"/>
                  </a:lnTo>
                  <a:close/>
                </a:path>
                <a:path w="542290" h="2176779">
                  <a:moveTo>
                    <a:pt x="541680" y="991387"/>
                  </a:moveTo>
                  <a:lnTo>
                    <a:pt x="541261" y="990879"/>
                  </a:lnTo>
                  <a:lnTo>
                    <a:pt x="540385" y="990765"/>
                  </a:lnTo>
                  <a:lnTo>
                    <a:pt x="539813" y="990904"/>
                  </a:lnTo>
                  <a:lnTo>
                    <a:pt x="537959" y="991336"/>
                  </a:lnTo>
                  <a:lnTo>
                    <a:pt x="537667" y="991819"/>
                  </a:lnTo>
                  <a:lnTo>
                    <a:pt x="538416" y="992225"/>
                  </a:lnTo>
                  <a:lnTo>
                    <a:pt x="538949" y="992263"/>
                  </a:lnTo>
                  <a:lnTo>
                    <a:pt x="539407" y="992352"/>
                  </a:lnTo>
                  <a:lnTo>
                    <a:pt x="541680" y="991387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3" name="object 533"/>
            <p:cNvSpPr/>
            <p:nvPr/>
          </p:nvSpPr>
          <p:spPr>
            <a:xfrm>
              <a:off x="11659413" y="8642902"/>
              <a:ext cx="1108710" cy="1839595"/>
            </a:xfrm>
            <a:custGeom>
              <a:avLst/>
              <a:gdLst/>
              <a:ahLst/>
              <a:cxnLst/>
              <a:rect l="l" t="t" r="r" b="b"/>
              <a:pathLst>
                <a:path w="1108709" h="1839595">
                  <a:moveTo>
                    <a:pt x="6426" y="1381620"/>
                  </a:moveTo>
                  <a:lnTo>
                    <a:pt x="5181" y="1381429"/>
                  </a:lnTo>
                  <a:lnTo>
                    <a:pt x="4038" y="1381518"/>
                  </a:lnTo>
                  <a:lnTo>
                    <a:pt x="3086" y="1381594"/>
                  </a:lnTo>
                  <a:lnTo>
                    <a:pt x="1308" y="1381874"/>
                  </a:lnTo>
                  <a:lnTo>
                    <a:pt x="177" y="1382102"/>
                  </a:lnTo>
                  <a:lnTo>
                    <a:pt x="0" y="1383677"/>
                  </a:lnTo>
                  <a:lnTo>
                    <a:pt x="6007" y="1381772"/>
                  </a:lnTo>
                  <a:lnTo>
                    <a:pt x="6426" y="1381620"/>
                  </a:lnTo>
                  <a:close/>
                </a:path>
                <a:path w="1108709" h="1839595">
                  <a:moveTo>
                    <a:pt x="80137" y="1350098"/>
                  </a:moveTo>
                  <a:lnTo>
                    <a:pt x="79502" y="1350365"/>
                  </a:lnTo>
                  <a:lnTo>
                    <a:pt x="79883" y="1350327"/>
                  </a:lnTo>
                  <a:lnTo>
                    <a:pt x="80073" y="1350162"/>
                  </a:lnTo>
                  <a:close/>
                </a:path>
                <a:path w="1108709" h="1839595">
                  <a:moveTo>
                    <a:pt x="80175" y="1350010"/>
                  </a:moveTo>
                  <a:lnTo>
                    <a:pt x="79908" y="1350010"/>
                  </a:lnTo>
                  <a:lnTo>
                    <a:pt x="79057" y="1350391"/>
                  </a:lnTo>
                  <a:lnTo>
                    <a:pt x="80175" y="1350010"/>
                  </a:lnTo>
                  <a:close/>
                </a:path>
                <a:path w="1108709" h="1839595">
                  <a:moveTo>
                    <a:pt x="80530" y="1349895"/>
                  </a:moveTo>
                  <a:lnTo>
                    <a:pt x="80302" y="1349984"/>
                  </a:lnTo>
                  <a:lnTo>
                    <a:pt x="80124" y="1350060"/>
                  </a:lnTo>
                  <a:lnTo>
                    <a:pt x="80530" y="1349895"/>
                  </a:lnTo>
                  <a:close/>
                </a:path>
                <a:path w="1108709" h="1839595">
                  <a:moveTo>
                    <a:pt x="107403" y="1282319"/>
                  </a:moveTo>
                  <a:lnTo>
                    <a:pt x="106997" y="1282217"/>
                  </a:lnTo>
                  <a:lnTo>
                    <a:pt x="105422" y="1282750"/>
                  </a:lnTo>
                  <a:lnTo>
                    <a:pt x="104952" y="1283093"/>
                  </a:lnTo>
                  <a:lnTo>
                    <a:pt x="105498" y="1283157"/>
                  </a:lnTo>
                  <a:lnTo>
                    <a:pt x="105676" y="1283157"/>
                  </a:lnTo>
                  <a:lnTo>
                    <a:pt x="106337" y="1282915"/>
                  </a:lnTo>
                  <a:lnTo>
                    <a:pt x="106743" y="1282801"/>
                  </a:lnTo>
                  <a:lnTo>
                    <a:pt x="106997" y="1282623"/>
                  </a:lnTo>
                  <a:lnTo>
                    <a:pt x="107403" y="1282319"/>
                  </a:lnTo>
                  <a:close/>
                </a:path>
                <a:path w="1108709" h="1839595">
                  <a:moveTo>
                    <a:pt x="358940" y="814616"/>
                  </a:moveTo>
                  <a:lnTo>
                    <a:pt x="358597" y="813879"/>
                  </a:lnTo>
                  <a:lnTo>
                    <a:pt x="358228" y="813549"/>
                  </a:lnTo>
                  <a:lnTo>
                    <a:pt x="357847" y="813231"/>
                  </a:lnTo>
                  <a:lnTo>
                    <a:pt x="357047" y="813117"/>
                  </a:lnTo>
                  <a:lnTo>
                    <a:pt x="356387" y="812901"/>
                  </a:lnTo>
                  <a:lnTo>
                    <a:pt x="356108" y="813447"/>
                  </a:lnTo>
                  <a:lnTo>
                    <a:pt x="355752" y="814031"/>
                  </a:lnTo>
                  <a:lnTo>
                    <a:pt x="356019" y="814857"/>
                  </a:lnTo>
                  <a:lnTo>
                    <a:pt x="353021" y="816902"/>
                  </a:lnTo>
                  <a:lnTo>
                    <a:pt x="357416" y="815213"/>
                  </a:lnTo>
                  <a:lnTo>
                    <a:pt x="358940" y="814616"/>
                  </a:lnTo>
                  <a:close/>
                </a:path>
                <a:path w="1108709" h="1839595">
                  <a:moveTo>
                    <a:pt x="362585" y="145770"/>
                  </a:moveTo>
                  <a:lnTo>
                    <a:pt x="362038" y="145973"/>
                  </a:lnTo>
                  <a:lnTo>
                    <a:pt x="361746" y="145986"/>
                  </a:lnTo>
                  <a:lnTo>
                    <a:pt x="360514" y="147713"/>
                  </a:lnTo>
                  <a:lnTo>
                    <a:pt x="360083" y="148310"/>
                  </a:lnTo>
                  <a:lnTo>
                    <a:pt x="359968" y="148920"/>
                  </a:lnTo>
                  <a:lnTo>
                    <a:pt x="360400" y="148742"/>
                  </a:lnTo>
                  <a:lnTo>
                    <a:pt x="361200" y="147891"/>
                  </a:lnTo>
                  <a:lnTo>
                    <a:pt x="361734" y="147307"/>
                  </a:lnTo>
                  <a:lnTo>
                    <a:pt x="362394" y="146431"/>
                  </a:lnTo>
                  <a:lnTo>
                    <a:pt x="362521" y="146088"/>
                  </a:lnTo>
                  <a:lnTo>
                    <a:pt x="362585" y="145770"/>
                  </a:lnTo>
                  <a:close/>
                </a:path>
                <a:path w="1108709" h="1839595">
                  <a:moveTo>
                    <a:pt x="372211" y="806932"/>
                  </a:moveTo>
                  <a:lnTo>
                    <a:pt x="371627" y="804227"/>
                  </a:lnTo>
                  <a:lnTo>
                    <a:pt x="369531" y="804214"/>
                  </a:lnTo>
                  <a:lnTo>
                    <a:pt x="363867" y="804964"/>
                  </a:lnTo>
                  <a:lnTo>
                    <a:pt x="360603" y="806246"/>
                  </a:lnTo>
                  <a:lnTo>
                    <a:pt x="356882" y="809320"/>
                  </a:lnTo>
                  <a:lnTo>
                    <a:pt x="354520" y="810945"/>
                  </a:lnTo>
                  <a:lnTo>
                    <a:pt x="347929" y="813854"/>
                  </a:lnTo>
                  <a:lnTo>
                    <a:pt x="345859" y="814793"/>
                  </a:lnTo>
                  <a:lnTo>
                    <a:pt x="346633" y="815416"/>
                  </a:lnTo>
                  <a:lnTo>
                    <a:pt x="347319" y="816025"/>
                  </a:lnTo>
                  <a:lnTo>
                    <a:pt x="352209" y="814285"/>
                  </a:lnTo>
                  <a:lnTo>
                    <a:pt x="356463" y="812673"/>
                  </a:lnTo>
                  <a:lnTo>
                    <a:pt x="356209" y="812876"/>
                  </a:lnTo>
                  <a:lnTo>
                    <a:pt x="356387" y="812901"/>
                  </a:lnTo>
                  <a:lnTo>
                    <a:pt x="356476" y="812736"/>
                  </a:lnTo>
                  <a:lnTo>
                    <a:pt x="358902" y="810844"/>
                  </a:lnTo>
                  <a:lnTo>
                    <a:pt x="370662" y="807935"/>
                  </a:lnTo>
                  <a:lnTo>
                    <a:pt x="372211" y="806932"/>
                  </a:lnTo>
                  <a:close/>
                </a:path>
                <a:path w="1108709" h="1839595">
                  <a:moveTo>
                    <a:pt x="386651" y="792302"/>
                  </a:moveTo>
                  <a:lnTo>
                    <a:pt x="386283" y="792149"/>
                  </a:lnTo>
                  <a:lnTo>
                    <a:pt x="385762" y="792594"/>
                  </a:lnTo>
                  <a:lnTo>
                    <a:pt x="386651" y="792302"/>
                  </a:lnTo>
                  <a:close/>
                </a:path>
                <a:path w="1108709" h="1839595">
                  <a:moveTo>
                    <a:pt x="405612" y="58331"/>
                  </a:moveTo>
                  <a:lnTo>
                    <a:pt x="404990" y="58877"/>
                  </a:lnTo>
                  <a:lnTo>
                    <a:pt x="404952" y="59258"/>
                  </a:lnTo>
                  <a:lnTo>
                    <a:pt x="405561" y="58750"/>
                  </a:lnTo>
                  <a:lnTo>
                    <a:pt x="405612" y="58331"/>
                  </a:lnTo>
                  <a:close/>
                </a:path>
                <a:path w="1108709" h="1839595">
                  <a:moveTo>
                    <a:pt x="413905" y="783818"/>
                  </a:moveTo>
                  <a:lnTo>
                    <a:pt x="413664" y="783577"/>
                  </a:lnTo>
                  <a:lnTo>
                    <a:pt x="412838" y="783602"/>
                  </a:lnTo>
                  <a:lnTo>
                    <a:pt x="410756" y="783932"/>
                  </a:lnTo>
                  <a:lnTo>
                    <a:pt x="409448" y="784313"/>
                  </a:lnTo>
                  <a:lnTo>
                    <a:pt x="407987" y="785139"/>
                  </a:lnTo>
                  <a:lnTo>
                    <a:pt x="407517" y="785672"/>
                  </a:lnTo>
                  <a:lnTo>
                    <a:pt x="407720" y="785787"/>
                  </a:lnTo>
                  <a:lnTo>
                    <a:pt x="408114" y="785977"/>
                  </a:lnTo>
                  <a:lnTo>
                    <a:pt x="408647" y="786091"/>
                  </a:lnTo>
                  <a:lnTo>
                    <a:pt x="410248" y="785901"/>
                  </a:lnTo>
                  <a:lnTo>
                    <a:pt x="411289" y="785596"/>
                  </a:lnTo>
                  <a:lnTo>
                    <a:pt x="413423" y="784593"/>
                  </a:lnTo>
                  <a:lnTo>
                    <a:pt x="413562" y="784174"/>
                  </a:lnTo>
                  <a:lnTo>
                    <a:pt x="413905" y="783818"/>
                  </a:lnTo>
                  <a:close/>
                </a:path>
                <a:path w="1108709" h="1839595">
                  <a:moveTo>
                    <a:pt x="414972" y="785609"/>
                  </a:moveTo>
                  <a:lnTo>
                    <a:pt x="414032" y="785837"/>
                  </a:lnTo>
                  <a:lnTo>
                    <a:pt x="413829" y="786104"/>
                  </a:lnTo>
                  <a:lnTo>
                    <a:pt x="414972" y="785609"/>
                  </a:lnTo>
                  <a:close/>
                </a:path>
                <a:path w="1108709" h="1839595">
                  <a:moveTo>
                    <a:pt x="437095" y="12"/>
                  </a:moveTo>
                  <a:lnTo>
                    <a:pt x="436854" y="0"/>
                  </a:lnTo>
                  <a:lnTo>
                    <a:pt x="436892" y="368"/>
                  </a:lnTo>
                  <a:lnTo>
                    <a:pt x="437095" y="12"/>
                  </a:lnTo>
                  <a:close/>
                </a:path>
                <a:path w="1108709" h="1839595">
                  <a:moveTo>
                    <a:pt x="448335" y="768273"/>
                  </a:moveTo>
                  <a:lnTo>
                    <a:pt x="447725" y="768197"/>
                  </a:lnTo>
                  <a:lnTo>
                    <a:pt x="447471" y="768134"/>
                  </a:lnTo>
                  <a:lnTo>
                    <a:pt x="446151" y="768515"/>
                  </a:lnTo>
                  <a:lnTo>
                    <a:pt x="433501" y="773595"/>
                  </a:lnTo>
                  <a:lnTo>
                    <a:pt x="433235" y="774052"/>
                  </a:lnTo>
                  <a:lnTo>
                    <a:pt x="432816" y="774395"/>
                  </a:lnTo>
                  <a:lnTo>
                    <a:pt x="435533" y="773747"/>
                  </a:lnTo>
                  <a:lnTo>
                    <a:pt x="447611" y="768705"/>
                  </a:lnTo>
                  <a:lnTo>
                    <a:pt x="448335" y="768273"/>
                  </a:lnTo>
                  <a:close/>
                </a:path>
                <a:path w="1108709" h="1839595">
                  <a:moveTo>
                    <a:pt x="453390" y="774496"/>
                  </a:moveTo>
                  <a:lnTo>
                    <a:pt x="448640" y="776630"/>
                  </a:lnTo>
                  <a:lnTo>
                    <a:pt x="448640" y="774090"/>
                  </a:lnTo>
                  <a:lnTo>
                    <a:pt x="444792" y="774280"/>
                  </a:lnTo>
                  <a:lnTo>
                    <a:pt x="434543" y="776897"/>
                  </a:lnTo>
                  <a:lnTo>
                    <a:pt x="433984" y="777392"/>
                  </a:lnTo>
                  <a:lnTo>
                    <a:pt x="434441" y="777544"/>
                  </a:lnTo>
                  <a:lnTo>
                    <a:pt x="434708" y="777862"/>
                  </a:lnTo>
                  <a:lnTo>
                    <a:pt x="438492" y="777697"/>
                  </a:lnTo>
                  <a:lnTo>
                    <a:pt x="440944" y="777709"/>
                  </a:lnTo>
                  <a:lnTo>
                    <a:pt x="442772" y="779030"/>
                  </a:lnTo>
                  <a:lnTo>
                    <a:pt x="445084" y="778852"/>
                  </a:lnTo>
                  <a:lnTo>
                    <a:pt x="448398" y="778713"/>
                  </a:lnTo>
                  <a:lnTo>
                    <a:pt x="450862" y="778040"/>
                  </a:lnTo>
                  <a:lnTo>
                    <a:pt x="453237" y="776465"/>
                  </a:lnTo>
                  <a:lnTo>
                    <a:pt x="453110" y="775868"/>
                  </a:lnTo>
                  <a:lnTo>
                    <a:pt x="453390" y="774496"/>
                  </a:lnTo>
                  <a:close/>
                </a:path>
                <a:path w="1108709" h="1839595">
                  <a:moveTo>
                    <a:pt x="464350" y="760374"/>
                  </a:moveTo>
                  <a:lnTo>
                    <a:pt x="464172" y="760349"/>
                  </a:lnTo>
                  <a:lnTo>
                    <a:pt x="463956" y="760437"/>
                  </a:lnTo>
                  <a:lnTo>
                    <a:pt x="463575" y="760590"/>
                  </a:lnTo>
                  <a:lnTo>
                    <a:pt x="463854" y="760564"/>
                  </a:lnTo>
                  <a:lnTo>
                    <a:pt x="464350" y="760374"/>
                  </a:lnTo>
                  <a:close/>
                </a:path>
                <a:path w="1108709" h="1839595">
                  <a:moveTo>
                    <a:pt x="472376" y="755713"/>
                  </a:moveTo>
                  <a:lnTo>
                    <a:pt x="462470" y="759206"/>
                  </a:lnTo>
                  <a:lnTo>
                    <a:pt x="462953" y="759853"/>
                  </a:lnTo>
                  <a:lnTo>
                    <a:pt x="464540" y="760120"/>
                  </a:lnTo>
                  <a:lnTo>
                    <a:pt x="464400" y="760145"/>
                  </a:lnTo>
                  <a:lnTo>
                    <a:pt x="464197" y="760247"/>
                  </a:lnTo>
                  <a:lnTo>
                    <a:pt x="464350" y="760247"/>
                  </a:lnTo>
                  <a:lnTo>
                    <a:pt x="464553" y="760158"/>
                  </a:lnTo>
                  <a:lnTo>
                    <a:pt x="464680" y="760145"/>
                  </a:lnTo>
                  <a:lnTo>
                    <a:pt x="464845" y="760196"/>
                  </a:lnTo>
                  <a:lnTo>
                    <a:pt x="464616" y="760310"/>
                  </a:lnTo>
                  <a:lnTo>
                    <a:pt x="464350" y="760374"/>
                  </a:lnTo>
                  <a:lnTo>
                    <a:pt x="464489" y="760425"/>
                  </a:lnTo>
                  <a:lnTo>
                    <a:pt x="466699" y="759142"/>
                  </a:lnTo>
                  <a:lnTo>
                    <a:pt x="469188" y="757847"/>
                  </a:lnTo>
                  <a:lnTo>
                    <a:pt x="472376" y="755713"/>
                  </a:lnTo>
                  <a:close/>
                </a:path>
                <a:path w="1108709" h="1839595">
                  <a:moveTo>
                    <a:pt x="473862" y="783094"/>
                  </a:moveTo>
                  <a:lnTo>
                    <a:pt x="473583" y="782764"/>
                  </a:lnTo>
                  <a:lnTo>
                    <a:pt x="473024" y="782802"/>
                  </a:lnTo>
                  <a:lnTo>
                    <a:pt x="458812" y="787323"/>
                  </a:lnTo>
                  <a:lnTo>
                    <a:pt x="457669" y="787717"/>
                  </a:lnTo>
                  <a:lnTo>
                    <a:pt x="455612" y="789178"/>
                  </a:lnTo>
                  <a:lnTo>
                    <a:pt x="455599" y="789597"/>
                  </a:lnTo>
                  <a:lnTo>
                    <a:pt x="455625" y="790689"/>
                  </a:lnTo>
                  <a:lnTo>
                    <a:pt x="457885" y="788949"/>
                  </a:lnTo>
                  <a:lnTo>
                    <a:pt x="459066" y="788568"/>
                  </a:lnTo>
                  <a:lnTo>
                    <a:pt x="464820" y="786460"/>
                  </a:lnTo>
                  <a:lnTo>
                    <a:pt x="473240" y="783501"/>
                  </a:lnTo>
                  <a:lnTo>
                    <a:pt x="473862" y="783094"/>
                  </a:lnTo>
                  <a:close/>
                </a:path>
                <a:path w="1108709" h="1839595">
                  <a:moveTo>
                    <a:pt x="476453" y="749350"/>
                  </a:moveTo>
                  <a:lnTo>
                    <a:pt x="476072" y="749414"/>
                  </a:lnTo>
                  <a:lnTo>
                    <a:pt x="476453" y="749350"/>
                  </a:lnTo>
                  <a:close/>
                </a:path>
                <a:path w="1108709" h="1839595">
                  <a:moveTo>
                    <a:pt x="478053" y="749744"/>
                  </a:moveTo>
                  <a:lnTo>
                    <a:pt x="476885" y="749642"/>
                  </a:lnTo>
                  <a:lnTo>
                    <a:pt x="476186" y="749439"/>
                  </a:lnTo>
                  <a:lnTo>
                    <a:pt x="474345" y="750074"/>
                  </a:lnTo>
                  <a:lnTo>
                    <a:pt x="472224" y="750773"/>
                  </a:lnTo>
                  <a:lnTo>
                    <a:pt x="472249" y="751446"/>
                  </a:lnTo>
                  <a:lnTo>
                    <a:pt x="472198" y="751865"/>
                  </a:lnTo>
                  <a:lnTo>
                    <a:pt x="474065" y="751509"/>
                  </a:lnTo>
                  <a:lnTo>
                    <a:pt x="478053" y="749744"/>
                  </a:lnTo>
                  <a:close/>
                </a:path>
                <a:path w="1108709" h="1839595">
                  <a:moveTo>
                    <a:pt x="534162" y="735787"/>
                  </a:moveTo>
                  <a:lnTo>
                    <a:pt x="533857" y="735520"/>
                  </a:lnTo>
                  <a:lnTo>
                    <a:pt x="533920" y="735317"/>
                  </a:lnTo>
                  <a:lnTo>
                    <a:pt x="533044" y="735126"/>
                  </a:lnTo>
                  <a:lnTo>
                    <a:pt x="531469" y="735660"/>
                  </a:lnTo>
                  <a:lnTo>
                    <a:pt x="527545" y="737095"/>
                  </a:lnTo>
                  <a:lnTo>
                    <a:pt x="522147" y="740498"/>
                  </a:lnTo>
                  <a:lnTo>
                    <a:pt x="522173" y="741159"/>
                  </a:lnTo>
                  <a:lnTo>
                    <a:pt x="523760" y="741019"/>
                  </a:lnTo>
                  <a:lnTo>
                    <a:pt x="533666" y="736053"/>
                  </a:lnTo>
                  <a:lnTo>
                    <a:pt x="534162" y="735787"/>
                  </a:lnTo>
                  <a:close/>
                </a:path>
                <a:path w="1108709" h="1839595">
                  <a:moveTo>
                    <a:pt x="547344" y="231800"/>
                  </a:moveTo>
                  <a:lnTo>
                    <a:pt x="546646" y="232524"/>
                  </a:lnTo>
                  <a:lnTo>
                    <a:pt x="547128" y="232143"/>
                  </a:lnTo>
                  <a:lnTo>
                    <a:pt x="547344" y="231800"/>
                  </a:lnTo>
                  <a:close/>
                </a:path>
                <a:path w="1108709" h="1839595">
                  <a:moveTo>
                    <a:pt x="547357" y="231800"/>
                  </a:moveTo>
                  <a:lnTo>
                    <a:pt x="547141" y="232130"/>
                  </a:lnTo>
                  <a:lnTo>
                    <a:pt x="547281" y="232283"/>
                  </a:lnTo>
                  <a:lnTo>
                    <a:pt x="547357" y="231800"/>
                  </a:lnTo>
                  <a:close/>
                </a:path>
                <a:path w="1108709" h="1839595">
                  <a:moveTo>
                    <a:pt x="553656" y="229171"/>
                  </a:moveTo>
                  <a:lnTo>
                    <a:pt x="553021" y="229476"/>
                  </a:lnTo>
                  <a:lnTo>
                    <a:pt x="552246" y="229971"/>
                  </a:lnTo>
                  <a:lnTo>
                    <a:pt x="551802" y="230479"/>
                  </a:lnTo>
                  <a:lnTo>
                    <a:pt x="551815" y="230860"/>
                  </a:lnTo>
                  <a:lnTo>
                    <a:pt x="552221" y="230797"/>
                  </a:lnTo>
                  <a:lnTo>
                    <a:pt x="552361" y="230670"/>
                  </a:lnTo>
                  <a:lnTo>
                    <a:pt x="553656" y="229171"/>
                  </a:lnTo>
                  <a:close/>
                </a:path>
                <a:path w="1108709" h="1839595">
                  <a:moveTo>
                    <a:pt x="628192" y="705358"/>
                  </a:moveTo>
                  <a:lnTo>
                    <a:pt x="626999" y="705459"/>
                  </a:lnTo>
                  <a:lnTo>
                    <a:pt x="624649" y="706208"/>
                  </a:lnTo>
                  <a:lnTo>
                    <a:pt x="623239" y="706805"/>
                  </a:lnTo>
                  <a:lnTo>
                    <a:pt x="623214" y="706945"/>
                  </a:lnTo>
                  <a:lnTo>
                    <a:pt x="623062" y="707428"/>
                  </a:lnTo>
                  <a:lnTo>
                    <a:pt x="624344" y="707224"/>
                  </a:lnTo>
                  <a:lnTo>
                    <a:pt x="625881" y="706805"/>
                  </a:lnTo>
                  <a:lnTo>
                    <a:pt x="626681" y="706462"/>
                  </a:lnTo>
                  <a:lnTo>
                    <a:pt x="628142" y="705904"/>
                  </a:lnTo>
                  <a:lnTo>
                    <a:pt x="628192" y="705358"/>
                  </a:lnTo>
                  <a:close/>
                </a:path>
                <a:path w="1108709" h="1839595">
                  <a:moveTo>
                    <a:pt x="638111" y="710196"/>
                  </a:moveTo>
                  <a:lnTo>
                    <a:pt x="635203" y="710095"/>
                  </a:lnTo>
                  <a:lnTo>
                    <a:pt x="633183" y="710488"/>
                  </a:lnTo>
                  <a:lnTo>
                    <a:pt x="629361" y="711073"/>
                  </a:lnTo>
                  <a:lnTo>
                    <a:pt x="627786" y="711708"/>
                  </a:lnTo>
                  <a:lnTo>
                    <a:pt x="626910" y="712622"/>
                  </a:lnTo>
                  <a:lnTo>
                    <a:pt x="623519" y="715975"/>
                  </a:lnTo>
                  <a:lnTo>
                    <a:pt x="624713" y="715835"/>
                  </a:lnTo>
                  <a:lnTo>
                    <a:pt x="625309" y="715835"/>
                  </a:lnTo>
                  <a:lnTo>
                    <a:pt x="629386" y="714768"/>
                  </a:lnTo>
                  <a:lnTo>
                    <a:pt x="631342" y="713181"/>
                  </a:lnTo>
                  <a:lnTo>
                    <a:pt x="636104" y="711200"/>
                  </a:lnTo>
                  <a:lnTo>
                    <a:pt x="638111" y="710196"/>
                  </a:lnTo>
                  <a:close/>
                </a:path>
                <a:path w="1108709" h="1839595">
                  <a:moveTo>
                    <a:pt x="639991" y="1835416"/>
                  </a:moveTo>
                  <a:lnTo>
                    <a:pt x="639851" y="1834984"/>
                  </a:lnTo>
                  <a:lnTo>
                    <a:pt x="639572" y="1834324"/>
                  </a:lnTo>
                  <a:lnTo>
                    <a:pt x="639051" y="1833968"/>
                  </a:lnTo>
                  <a:lnTo>
                    <a:pt x="636790" y="1836280"/>
                  </a:lnTo>
                  <a:lnTo>
                    <a:pt x="635622" y="1837690"/>
                  </a:lnTo>
                  <a:lnTo>
                    <a:pt x="635203" y="1838604"/>
                  </a:lnTo>
                  <a:lnTo>
                    <a:pt x="635698" y="1838680"/>
                  </a:lnTo>
                  <a:lnTo>
                    <a:pt x="636270" y="1838731"/>
                  </a:lnTo>
                  <a:lnTo>
                    <a:pt x="636689" y="1839150"/>
                  </a:lnTo>
                  <a:lnTo>
                    <a:pt x="639521" y="1836420"/>
                  </a:lnTo>
                  <a:lnTo>
                    <a:pt x="639991" y="1835416"/>
                  </a:lnTo>
                  <a:close/>
                </a:path>
                <a:path w="1108709" h="1839595">
                  <a:moveTo>
                    <a:pt x="647179" y="732815"/>
                  </a:moveTo>
                  <a:lnTo>
                    <a:pt x="643788" y="734187"/>
                  </a:lnTo>
                  <a:lnTo>
                    <a:pt x="640981" y="735368"/>
                  </a:lnTo>
                  <a:lnTo>
                    <a:pt x="644347" y="735380"/>
                  </a:lnTo>
                  <a:lnTo>
                    <a:pt x="644486" y="735406"/>
                  </a:lnTo>
                  <a:lnTo>
                    <a:pt x="644702" y="735190"/>
                  </a:lnTo>
                  <a:lnTo>
                    <a:pt x="647179" y="732815"/>
                  </a:lnTo>
                  <a:close/>
                </a:path>
                <a:path w="1108709" h="1839595">
                  <a:moveTo>
                    <a:pt x="675220" y="698195"/>
                  </a:moveTo>
                  <a:lnTo>
                    <a:pt x="674827" y="698119"/>
                  </a:lnTo>
                  <a:lnTo>
                    <a:pt x="674585" y="697903"/>
                  </a:lnTo>
                  <a:lnTo>
                    <a:pt x="672084" y="698207"/>
                  </a:lnTo>
                  <a:lnTo>
                    <a:pt x="670433" y="698817"/>
                  </a:lnTo>
                  <a:lnTo>
                    <a:pt x="669328" y="699681"/>
                  </a:lnTo>
                  <a:lnTo>
                    <a:pt x="668782" y="700125"/>
                  </a:lnTo>
                  <a:lnTo>
                    <a:pt x="669137" y="700227"/>
                  </a:lnTo>
                  <a:lnTo>
                    <a:pt x="672134" y="699554"/>
                  </a:lnTo>
                  <a:lnTo>
                    <a:pt x="673925" y="699096"/>
                  </a:lnTo>
                  <a:lnTo>
                    <a:pt x="675220" y="698195"/>
                  </a:lnTo>
                  <a:close/>
                </a:path>
                <a:path w="1108709" h="1839595">
                  <a:moveTo>
                    <a:pt x="682180" y="699960"/>
                  </a:moveTo>
                  <a:lnTo>
                    <a:pt x="677329" y="702043"/>
                  </a:lnTo>
                  <a:lnTo>
                    <a:pt x="673874" y="702614"/>
                  </a:lnTo>
                  <a:lnTo>
                    <a:pt x="673074" y="702424"/>
                  </a:lnTo>
                  <a:lnTo>
                    <a:pt x="671969" y="701890"/>
                  </a:lnTo>
                  <a:lnTo>
                    <a:pt x="671283" y="701713"/>
                  </a:lnTo>
                  <a:lnTo>
                    <a:pt x="668959" y="702703"/>
                  </a:lnTo>
                  <a:lnTo>
                    <a:pt x="668909" y="703072"/>
                  </a:lnTo>
                  <a:lnTo>
                    <a:pt x="668642" y="703389"/>
                  </a:lnTo>
                  <a:lnTo>
                    <a:pt x="668489" y="704392"/>
                  </a:lnTo>
                  <a:lnTo>
                    <a:pt x="669188" y="705091"/>
                  </a:lnTo>
                  <a:lnTo>
                    <a:pt x="672998" y="704316"/>
                  </a:lnTo>
                  <a:lnTo>
                    <a:pt x="675106" y="703897"/>
                  </a:lnTo>
                  <a:lnTo>
                    <a:pt x="678129" y="703224"/>
                  </a:lnTo>
                  <a:lnTo>
                    <a:pt x="682180" y="699960"/>
                  </a:lnTo>
                  <a:close/>
                </a:path>
                <a:path w="1108709" h="1839595">
                  <a:moveTo>
                    <a:pt x="714082" y="1730095"/>
                  </a:moveTo>
                  <a:lnTo>
                    <a:pt x="714057" y="1730286"/>
                  </a:lnTo>
                  <a:lnTo>
                    <a:pt x="714082" y="1730463"/>
                  </a:lnTo>
                  <a:lnTo>
                    <a:pt x="714082" y="1730095"/>
                  </a:lnTo>
                  <a:close/>
                </a:path>
                <a:path w="1108709" h="1839595">
                  <a:moveTo>
                    <a:pt x="732040" y="1717560"/>
                  </a:moveTo>
                  <a:lnTo>
                    <a:pt x="731748" y="1717979"/>
                  </a:lnTo>
                  <a:lnTo>
                    <a:pt x="731507" y="1718386"/>
                  </a:lnTo>
                  <a:lnTo>
                    <a:pt x="731100" y="1718894"/>
                  </a:lnTo>
                  <a:lnTo>
                    <a:pt x="731443" y="1718627"/>
                  </a:lnTo>
                  <a:lnTo>
                    <a:pt x="732040" y="1717560"/>
                  </a:lnTo>
                  <a:close/>
                </a:path>
                <a:path w="1108709" h="1839595">
                  <a:moveTo>
                    <a:pt x="732624" y="1716506"/>
                  </a:moveTo>
                  <a:lnTo>
                    <a:pt x="732040" y="1717560"/>
                  </a:lnTo>
                  <a:lnTo>
                    <a:pt x="732294" y="1717167"/>
                  </a:lnTo>
                  <a:lnTo>
                    <a:pt x="732485" y="1716811"/>
                  </a:lnTo>
                  <a:lnTo>
                    <a:pt x="732624" y="1716506"/>
                  </a:lnTo>
                  <a:close/>
                </a:path>
                <a:path w="1108709" h="1839595">
                  <a:moveTo>
                    <a:pt x="733234" y="1715350"/>
                  </a:moveTo>
                  <a:lnTo>
                    <a:pt x="732904" y="1715566"/>
                  </a:lnTo>
                  <a:lnTo>
                    <a:pt x="732942" y="1715795"/>
                  </a:lnTo>
                  <a:lnTo>
                    <a:pt x="732764" y="1716163"/>
                  </a:lnTo>
                  <a:lnTo>
                    <a:pt x="732612" y="1716493"/>
                  </a:lnTo>
                  <a:lnTo>
                    <a:pt x="733234" y="1715350"/>
                  </a:lnTo>
                  <a:close/>
                </a:path>
                <a:path w="1108709" h="1839595">
                  <a:moveTo>
                    <a:pt x="759587" y="683552"/>
                  </a:moveTo>
                  <a:lnTo>
                    <a:pt x="758532" y="683361"/>
                  </a:lnTo>
                  <a:lnTo>
                    <a:pt x="757758" y="683641"/>
                  </a:lnTo>
                  <a:lnTo>
                    <a:pt x="757123" y="684161"/>
                  </a:lnTo>
                  <a:lnTo>
                    <a:pt x="757466" y="684225"/>
                  </a:lnTo>
                  <a:lnTo>
                    <a:pt x="758494" y="683996"/>
                  </a:lnTo>
                  <a:lnTo>
                    <a:pt x="759587" y="683552"/>
                  </a:lnTo>
                  <a:close/>
                </a:path>
                <a:path w="1108709" h="1839595">
                  <a:moveTo>
                    <a:pt x="782548" y="662698"/>
                  </a:moveTo>
                  <a:lnTo>
                    <a:pt x="781900" y="662444"/>
                  </a:lnTo>
                  <a:lnTo>
                    <a:pt x="778319" y="663359"/>
                  </a:lnTo>
                  <a:lnTo>
                    <a:pt x="778256" y="663803"/>
                  </a:lnTo>
                  <a:lnTo>
                    <a:pt x="778344" y="664006"/>
                  </a:lnTo>
                  <a:lnTo>
                    <a:pt x="778738" y="664464"/>
                  </a:lnTo>
                  <a:lnTo>
                    <a:pt x="779513" y="664616"/>
                  </a:lnTo>
                  <a:lnTo>
                    <a:pt x="781939" y="663803"/>
                  </a:lnTo>
                  <a:lnTo>
                    <a:pt x="782523" y="663308"/>
                  </a:lnTo>
                  <a:lnTo>
                    <a:pt x="782523" y="663092"/>
                  </a:lnTo>
                  <a:lnTo>
                    <a:pt x="782548" y="662698"/>
                  </a:lnTo>
                  <a:close/>
                </a:path>
                <a:path w="1108709" h="1839595">
                  <a:moveTo>
                    <a:pt x="805307" y="1577568"/>
                  </a:moveTo>
                  <a:lnTo>
                    <a:pt x="804710" y="1577949"/>
                  </a:lnTo>
                  <a:lnTo>
                    <a:pt x="804608" y="1578102"/>
                  </a:lnTo>
                  <a:lnTo>
                    <a:pt x="805014" y="1578013"/>
                  </a:lnTo>
                  <a:lnTo>
                    <a:pt x="804964" y="1578140"/>
                  </a:lnTo>
                  <a:lnTo>
                    <a:pt x="805065" y="1577975"/>
                  </a:lnTo>
                  <a:lnTo>
                    <a:pt x="805307" y="1577568"/>
                  </a:lnTo>
                  <a:close/>
                </a:path>
                <a:path w="1108709" h="1839595">
                  <a:moveTo>
                    <a:pt x="814641" y="1562608"/>
                  </a:moveTo>
                  <a:lnTo>
                    <a:pt x="814527" y="1562430"/>
                  </a:lnTo>
                  <a:lnTo>
                    <a:pt x="812279" y="1564894"/>
                  </a:lnTo>
                  <a:lnTo>
                    <a:pt x="812304" y="1565059"/>
                  </a:lnTo>
                  <a:lnTo>
                    <a:pt x="812393" y="1565554"/>
                  </a:lnTo>
                  <a:lnTo>
                    <a:pt x="812076" y="1566570"/>
                  </a:lnTo>
                  <a:lnTo>
                    <a:pt x="813803" y="1564843"/>
                  </a:lnTo>
                  <a:lnTo>
                    <a:pt x="814095" y="1564538"/>
                  </a:lnTo>
                  <a:lnTo>
                    <a:pt x="814374" y="1563433"/>
                  </a:lnTo>
                  <a:lnTo>
                    <a:pt x="814603" y="1562773"/>
                  </a:lnTo>
                  <a:lnTo>
                    <a:pt x="814641" y="1562608"/>
                  </a:lnTo>
                  <a:close/>
                </a:path>
                <a:path w="1108709" h="1839595">
                  <a:moveTo>
                    <a:pt x="828217" y="678675"/>
                  </a:moveTo>
                  <a:lnTo>
                    <a:pt x="828141" y="678395"/>
                  </a:lnTo>
                  <a:lnTo>
                    <a:pt x="827684" y="678281"/>
                  </a:lnTo>
                  <a:lnTo>
                    <a:pt x="826211" y="678573"/>
                  </a:lnTo>
                  <a:lnTo>
                    <a:pt x="825576" y="678891"/>
                  </a:lnTo>
                  <a:lnTo>
                    <a:pt x="825563" y="679183"/>
                  </a:lnTo>
                  <a:lnTo>
                    <a:pt x="825830" y="679196"/>
                  </a:lnTo>
                  <a:lnTo>
                    <a:pt x="826058" y="679297"/>
                  </a:lnTo>
                  <a:lnTo>
                    <a:pt x="826389" y="679234"/>
                  </a:lnTo>
                  <a:lnTo>
                    <a:pt x="827519" y="678992"/>
                  </a:lnTo>
                  <a:lnTo>
                    <a:pt x="828217" y="678675"/>
                  </a:lnTo>
                  <a:close/>
                </a:path>
                <a:path w="1108709" h="1839595">
                  <a:moveTo>
                    <a:pt x="965555" y="629450"/>
                  </a:moveTo>
                  <a:lnTo>
                    <a:pt x="965542" y="629272"/>
                  </a:lnTo>
                  <a:lnTo>
                    <a:pt x="965504" y="629094"/>
                  </a:lnTo>
                  <a:lnTo>
                    <a:pt x="964679" y="629081"/>
                  </a:lnTo>
                  <a:lnTo>
                    <a:pt x="964209" y="629031"/>
                  </a:lnTo>
                  <a:lnTo>
                    <a:pt x="963790" y="629310"/>
                  </a:lnTo>
                  <a:lnTo>
                    <a:pt x="963028" y="629678"/>
                  </a:lnTo>
                  <a:lnTo>
                    <a:pt x="963066" y="629856"/>
                  </a:lnTo>
                  <a:lnTo>
                    <a:pt x="963142" y="630021"/>
                  </a:lnTo>
                  <a:lnTo>
                    <a:pt x="963955" y="630021"/>
                  </a:lnTo>
                  <a:lnTo>
                    <a:pt x="964463" y="630097"/>
                  </a:lnTo>
                  <a:lnTo>
                    <a:pt x="964857" y="629805"/>
                  </a:lnTo>
                  <a:lnTo>
                    <a:pt x="965555" y="629450"/>
                  </a:lnTo>
                  <a:close/>
                </a:path>
                <a:path w="1108709" h="1839595">
                  <a:moveTo>
                    <a:pt x="971372" y="624014"/>
                  </a:moveTo>
                  <a:lnTo>
                    <a:pt x="970965" y="624078"/>
                  </a:lnTo>
                  <a:lnTo>
                    <a:pt x="970610" y="624141"/>
                  </a:lnTo>
                  <a:lnTo>
                    <a:pt x="970241" y="624192"/>
                  </a:lnTo>
                  <a:lnTo>
                    <a:pt x="970051" y="624382"/>
                  </a:lnTo>
                  <a:lnTo>
                    <a:pt x="971054" y="624281"/>
                  </a:lnTo>
                  <a:lnTo>
                    <a:pt x="971232" y="624243"/>
                  </a:lnTo>
                  <a:lnTo>
                    <a:pt x="971270" y="624103"/>
                  </a:lnTo>
                  <a:close/>
                </a:path>
                <a:path w="1108709" h="1839595">
                  <a:moveTo>
                    <a:pt x="979106" y="615289"/>
                  </a:moveTo>
                  <a:lnTo>
                    <a:pt x="978331" y="615365"/>
                  </a:lnTo>
                  <a:lnTo>
                    <a:pt x="977569" y="615315"/>
                  </a:lnTo>
                  <a:lnTo>
                    <a:pt x="976833" y="615492"/>
                  </a:lnTo>
                  <a:lnTo>
                    <a:pt x="976020" y="615670"/>
                  </a:lnTo>
                  <a:lnTo>
                    <a:pt x="975296" y="616051"/>
                  </a:lnTo>
                  <a:lnTo>
                    <a:pt x="974509" y="616331"/>
                  </a:lnTo>
                  <a:lnTo>
                    <a:pt x="975321" y="616267"/>
                  </a:lnTo>
                  <a:lnTo>
                    <a:pt x="976071" y="616292"/>
                  </a:lnTo>
                  <a:lnTo>
                    <a:pt x="977620" y="615937"/>
                  </a:lnTo>
                  <a:lnTo>
                    <a:pt x="978357" y="615581"/>
                  </a:lnTo>
                  <a:lnTo>
                    <a:pt x="979106" y="615289"/>
                  </a:lnTo>
                  <a:close/>
                </a:path>
                <a:path w="1108709" h="1839595">
                  <a:moveTo>
                    <a:pt x="989838" y="615962"/>
                  </a:moveTo>
                  <a:lnTo>
                    <a:pt x="989825" y="615353"/>
                  </a:lnTo>
                  <a:lnTo>
                    <a:pt x="988199" y="615251"/>
                  </a:lnTo>
                  <a:lnTo>
                    <a:pt x="984618" y="615454"/>
                  </a:lnTo>
                  <a:lnTo>
                    <a:pt x="983348" y="615734"/>
                  </a:lnTo>
                  <a:lnTo>
                    <a:pt x="980833" y="616889"/>
                  </a:lnTo>
                  <a:lnTo>
                    <a:pt x="980186" y="617461"/>
                  </a:lnTo>
                  <a:lnTo>
                    <a:pt x="980973" y="617601"/>
                  </a:lnTo>
                  <a:lnTo>
                    <a:pt x="982840" y="617943"/>
                  </a:lnTo>
                  <a:lnTo>
                    <a:pt x="985151" y="618109"/>
                  </a:lnTo>
                  <a:lnTo>
                    <a:pt x="987298" y="618324"/>
                  </a:lnTo>
                  <a:lnTo>
                    <a:pt x="987717" y="618045"/>
                  </a:lnTo>
                  <a:lnTo>
                    <a:pt x="988352" y="617715"/>
                  </a:lnTo>
                  <a:lnTo>
                    <a:pt x="989088" y="616978"/>
                  </a:lnTo>
                  <a:lnTo>
                    <a:pt x="989393" y="616521"/>
                  </a:lnTo>
                  <a:lnTo>
                    <a:pt x="989838" y="615962"/>
                  </a:lnTo>
                  <a:close/>
                </a:path>
                <a:path w="1108709" h="1839595">
                  <a:moveTo>
                    <a:pt x="1000633" y="626338"/>
                  </a:moveTo>
                  <a:lnTo>
                    <a:pt x="1000366" y="625868"/>
                  </a:lnTo>
                  <a:lnTo>
                    <a:pt x="997178" y="626338"/>
                  </a:lnTo>
                  <a:lnTo>
                    <a:pt x="995070" y="626960"/>
                  </a:lnTo>
                  <a:lnTo>
                    <a:pt x="993152" y="627418"/>
                  </a:lnTo>
                  <a:lnTo>
                    <a:pt x="994676" y="627341"/>
                  </a:lnTo>
                  <a:lnTo>
                    <a:pt x="996442" y="627164"/>
                  </a:lnTo>
                  <a:lnTo>
                    <a:pt x="998728" y="627265"/>
                  </a:lnTo>
                  <a:lnTo>
                    <a:pt x="999388" y="627265"/>
                  </a:lnTo>
                  <a:lnTo>
                    <a:pt x="999515" y="627164"/>
                  </a:lnTo>
                  <a:lnTo>
                    <a:pt x="1000633" y="626338"/>
                  </a:lnTo>
                  <a:close/>
                </a:path>
                <a:path w="1108709" h="1839595">
                  <a:moveTo>
                    <a:pt x="1003998" y="617385"/>
                  </a:moveTo>
                  <a:lnTo>
                    <a:pt x="1003414" y="617245"/>
                  </a:lnTo>
                  <a:lnTo>
                    <a:pt x="1002792" y="617283"/>
                  </a:lnTo>
                  <a:lnTo>
                    <a:pt x="1002220" y="617334"/>
                  </a:lnTo>
                  <a:lnTo>
                    <a:pt x="1000721" y="617740"/>
                  </a:lnTo>
                  <a:lnTo>
                    <a:pt x="999794" y="618426"/>
                  </a:lnTo>
                  <a:lnTo>
                    <a:pt x="1000633" y="618502"/>
                  </a:lnTo>
                  <a:lnTo>
                    <a:pt x="1002030" y="618337"/>
                  </a:lnTo>
                  <a:lnTo>
                    <a:pt x="1002690" y="618083"/>
                  </a:lnTo>
                  <a:lnTo>
                    <a:pt x="1003909" y="617715"/>
                  </a:lnTo>
                  <a:lnTo>
                    <a:pt x="1003998" y="617385"/>
                  </a:lnTo>
                  <a:close/>
                </a:path>
                <a:path w="1108709" h="1839595">
                  <a:moveTo>
                    <a:pt x="1016063" y="600379"/>
                  </a:moveTo>
                  <a:lnTo>
                    <a:pt x="1015504" y="600329"/>
                  </a:lnTo>
                  <a:lnTo>
                    <a:pt x="1015034" y="600189"/>
                  </a:lnTo>
                  <a:lnTo>
                    <a:pt x="1014260" y="600265"/>
                  </a:lnTo>
                  <a:lnTo>
                    <a:pt x="1013079" y="600379"/>
                  </a:lnTo>
                  <a:lnTo>
                    <a:pt x="1012075" y="600773"/>
                  </a:lnTo>
                  <a:lnTo>
                    <a:pt x="1012317" y="601002"/>
                  </a:lnTo>
                  <a:lnTo>
                    <a:pt x="1013764" y="600887"/>
                  </a:lnTo>
                  <a:lnTo>
                    <a:pt x="1014564" y="600837"/>
                  </a:lnTo>
                  <a:lnTo>
                    <a:pt x="1016063" y="600379"/>
                  </a:lnTo>
                  <a:close/>
                </a:path>
                <a:path w="1108709" h="1839595">
                  <a:moveTo>
                    <a:pt x="1020356" y="625221"/>
                  </a:moveTo>
                  <a:lnTo>
                    <a:pt x="1017866" y="624979"/>
                  </a:lnTo>
                  <a:lnTo>
                    <a:pt x="1014780" y="624293"/>
                  </a:lnTo>
                  <a:lnTo>
                    <a:pt x="1012190" y="624776"/>
                  </a:lnTo>
                  <a:lnTo>
                    <a:pt x="1007300" y="626262"/>
                  </a:lnTo>
                  <a:lnTo>
                    <a:pt x="1005979" y="627062"/>
                  </a:lnTo>
                  <a:lnTo>
                    <a:pt x="1008824" y="628294"/>
                  </a:lnTo>
                  <a:lnTo>
                    <a:pt x="1005713" y="629691"/>
                  </a:lnTo>
                  <a:lnTo>
                    <a:pt x="1002233" y="631177"/>
                  </a:lnTo>
                  <a:lnTo>
                    <a:pt x="1001877" y="631329"/>
                  </a:lnTo>
                  <a:lnTo>
                    <a:pt x="1002004" y="631278"/>
                  </a:lnTo>
                  <a:lnTo>
                    <a:pt x="1002220" y="631190"/>
                  </a:lnTo>
                  <a:lnTo>
                    <a:pt x="1002944" y="631596"/>
                  </a:lnTo>
                  <a:lnTo>
                    <a:pt x="1003973" y="631825"/>
                  </a:lnTo>
                  <a:lnTo>
                    <a:pt x="1006754" y="631355"/>
                  </a:lnTo>
                  <a:lnTo>
                    <a:pt x="1014272" y="630110"/>
                  </a:lnTo>
                  <a:lnTo>
                    <a:pt x="1015187" y="628319"/>
                  </a:lnTo>
                  <a:lnTo>
                    <a:pt x="1017739" y="626643"/>
                  </a:lnTo>
                  <a:lnTo>
                    <a:pt x="1020356" y="625221"/>
                  </a:lnTo>
                  <a:close/>
                </a:path>
                <a:path w="1108709" h="1839595">
                  <a:moveTo>
                    <a:pt x="1021994" y="619455"/>
                  </a:moveTo>
                  <a:lnTo>
                    <a:pt x="1014526" y="618617"/>
                  </a:lnTo>
                  <a:lnTo>
                    <a:pt x="1013269" y="618794"/>
                  </a:lnTo>
                  <a:lnTo>
                    <a:pt x="1011288" y="619277"/>
                  </a:lnTo>
                  <a:lnTo>
                    <a:pt x="1010907" y="619620"/>
                  </a:lnTo>
                  <a:lnTo>
                    <a:pt x="1011351" y="619823"/>
                  </a:lnTo>
                  <a:lnTo>
                    <a:pt x="1014196" y="619861"/>
                  </a:lnTo>
                  <a:lnTo>
                    <a:pt x="1012253" y="621779"/>
                  </a:lnTo>
                  <a:lnTo>
                    <a:pt x="1017714" y="620763"/>
                  </a:lnTo>
                  <a:lnTo>
                    <a:pt x="1018819" y="620585"/>
                  </a:lnTo>
                  <a:lnTo>
                    <a:pt x="1020064" y="620407"/>
                  </a:lnTo>
                  <a:lnTo>
                    <a:pt x="1021473" y="619975"/>
                  </a:lnTo>
                  <a:lnTo>
                    <a:pt x="1021994" y="619455"/>
                  </a:lnTo>
                  <a:close/>
                </a:path>
                <a:path w="1108709" h="1839595">
                  <a:moveTo>
                    <a:pt x="1030160" y="610793"/>
                  </a:moveTo>
                  <a:lnTo>
                    <a:pt x="1028560" y="610704"/>
                  </a:lnTo>
                  <a:lnTo>
                    <a:pt x="1022540" y="611657"/>
                  </a:lnTo>
                  <a:lnTo>
                    <a:pt x="1020813" y="611962"/>
                  </a:lnTo>
                  <a:lnTo>
                    <a:pt x="1020813" y="613232"/>
                  </a:lnTo>
                  <a:lnTo>
                    <a:pt x="1018235" y="613956"/>
                  </a:lnTo>
                  <a:lnTo>
                    <a:pt x="1019975" y="613321"/>
                  </a:lnTo>
                  <a:lnTo>
                    <a:pt x="1020470" y="613295"/>
                  </a:lnTo>
                  <a:lnTo>
                    <a:pt x="1020813" y="613232"/>
                  </a:lnTo>
                  <a:lnTo>
                    <a:pt x="1020813" y="611962"/>
                  </a:lnTo>
                  <a:lnTo>
                    <a:pt x="1018552" y="612343"/>
                  </a:lnTo>
                  <a:lnTo>
                    <a:pt x="1013599" y="613422"/>
                  </a:lnTo>
                  <a:lnTo>
                    <a:pt x="1012647" y="614133"/>
                  </a:lnTo>
                  <a:lnTo>
                    <a:pt x="1014615" y="614375"/>
                  </a:lnTo>
                  <a:lnTo>
                    <a:pt x="1015682" y="614362"/>
                  </a:lnTo>
                  <a:lnTo>
                    <a:pt x="1016774" y="614362"/>
                  </a:lnTo>
                  <a:lnTo>
                    <a:pt x="1017943" y="614819"/>
                  </a:lnTo>
                  <a:lnTo>
                    <a:pt x="1020508" y="614362"/>
                  </a:lnTo>
                  <a:lnTo>
                    <a:pt x="1022997" y="613956"/>
                  </a:lnTo>
                  <a:lnTo>
                    <a:pt x="1027569" y="613232"/>
                  </a:lnTo>
                  <a:lnTo>
                    <a:pt x="1028039" y="612394"/>
                  </a:lnTo>
                  <a:lnTo>
                    <a:pt x="1030160" y="610793"/>
                  </a:lnTo>
                  <a:close/>
                </a:path>
                <a:path w="1108709" h="1839595">
                  <a:moveTo>
                    <a:pt x="1034859" y="617943"/>
                  </a:moveTo>
                  <a:lnTo>
                    <a:pt x="1034224" y="617804"/>
                  </a:lnTo>
                  <a:lnTo>
                    <a:pt x="1031887" y="618248"/>
                  </a:lnTo>
                  <a:lnTo>
                    <a:pt x="1030897" y="618604"/>
                  </a:lnTo>
                  <a:lnTo>
                    <a:pt x="1029957" y="618896"/>
                  </a:lnTo>
                  <a:lnTo>
                    <a:pt x="1030414" y="618998"/>
                  </a:lnTo>
                  <a:lnTo>
                    <a:pt x="1030681" y="619264"/>
                  </a:lnTo>
                  <a:lnTo>
                    <a:pt x="1031417" y="619175"/>
                  </a:lnTo>
                  <a:lnTo>
                    <a:pt x="1032078" y="619099"/>
                  </a:lnTo>
                  <a:lnTo>
                    <a:pt x="1033589" y="618629"/>
                  </a:lnTo>
                  <a:lnTo>
                    <a:pt x="1034122" y="618363"/>
                  </a:lnTo>
                  <a:lnTo>
                    <a:pt x="1034859" y="617943"/>
                  </a:lnTo>
                  <a:close/>
                </a:path>
                <a:path w="1108709" h="1839595">
                  <a:moveTo>
                    <a:pt x="1035862" y="606818"/>
                  </a:moveTo>
                  <a:lnTo>
                    <a:pt x="1034872" y="606945"/>
                  </a:lnTo>
                  <a:lnTo>
                    <a:pt x="1033919" y="607034"/>
                  </a:lnTo>
                  <a:lnTo>
                    <a:pt x="1032979" y="607237"/>
                  </a:lnTo>
                  <a:lnTo>
                    <a:pt x="1031646" y="607555"/>
                  </a:lnTo>
                  <a:lnTo>
                    <a:pt x="1031125" y="607936"/>
                  </a:lnTo>
                  <a:lnTo>
                    <a:pt x="1032573" y="607999"/>
                  </a:lnTo>
                  <a:lnTo>
                    <a:pt x="1033970" y="607834"/>
                  </a:lnTo>
                  <a:lnTo>
                    <a:pt x="1035291" y="607453"/>
                  </a:lnTo>
                  <a:lnTo>
                    <a:pt x="1035481" y="607098"/>
                  </a:lnTo>
                  <a:lnTo>
                    <a:pt x="1035862" y="606818"/>
                  </a:lnTo>
                  <a:close/>
                </a:path>
                <a:path w="1108709" h="1839595">
                  <a:moveTo>
                    <a:pt x="1045908" y="618807"/>
                  </a:moveTo>
                  <a:lnTo>
                    <a:pt x="1029792" y="621665"/>
                  </a:lnTo>
                  <a:lnTo>
                    <a:pt x="1033386" y="622261"/>
                  </a:lnTo>
                  <a:lnTo>
                    <a:pt x="1045908" y="618807"/>
                  </a:lnTo>
                  <a:close/>
                </a:path>
                <a:path w="1108709" h="1839595">
                  <a:moveTo>
                    <a:pt x="1048664" y="626033"/>
                  </a:moveTo>
                  <a:lnTo>
                    <a:pt x="1048385" y="626262"/>
                  </a:lnTo>
                  <a:lnTo>
                    <a:pt x="1048664" y="626033"/>
                  </a:lnTo>
                  <a:close/>
                </a:path>
                <a:path w="1108709" h="1839595">
                  <a:moveTo>
                    <a:pt x="1055331" y="608406"/>
                  </a:moveTo>
                  <a:lnTo>
                    <a:pt x="1055192" y="608406"/>
                  </a:lnTo>
                  <a:lnTo>
                    <a:pt x="1054963" y="608507"/>
                  </a:lnTo>
                  <a:lnTo>
                    <a:pt x="1055090" y="608469"/>
                  </a:lnTo>
                  <a:lnTo>
                    <a:pt x="1054862" y="608533"/>
                  </a:lnTo>
                  <a:lnTo>
                    <a:pt x="1055179" y="608685"/>
                  </a:lnTo>
                  <a:lnTo>
                    <a:pt x="1055217" y="608457"/>
                  </a:lnTo>
                  <a:close/>
                </a:path>
                <a:path w="1108709" h="1839595">
                  <a:moveTo>
                    <a:pt x="1055827" y="617423"/>
                  </a:moveTo>
                  <a:lnTo>
                    <a:pt x="1054531" y="617524"/>
                  </a:lnTo>
                  <a:lnTo>
                    <a:pt x="1054442" y="617816"/>
                  </a:lnTo>
                  <a:lnTo>
                    <a:pt x="1055827" y="617423"/>
                  </a:lnTo>
                  <a:close/>
                </a:path>
                <a:path w="1108709" h="1839595">
                  <a:moveTo>
                    <a:pt x="1056182" y="608380"/>
                  </a:moveTo>
                  <a:lnTo>
                    <a:pt x="1055725" y="608291"/>
                  </a:lnTo>
                  <a:lnTo>
                    <a:pt x="1055331" y="608406"/>
                  </a:lnTo>
                  <a:lnTo>
                    <a:pt x="1056005" y="608431"/>
                  </a:lnTo>
                  <a:lnTo>
                    <a:pt x="1056182" y="608380"/>
                  </a:lnTo>
                  <a:close/>
                </a:path>
                <a:path w="1108709" h="1839595">
                  <a:moveTo>
                    <a:pt x="1056462" y="613003"/>
                  </a:moveTo>
                  <a:lnTo>
                    <a:pt x="1052499" y="612305"/>
                  </a:lnTo>
                  <a:lnTo>
                    <a:pt x="1049210" y="611936"/>
                  </a:lnTo>
                  <a:lnTo>
                    <a:pt x="1044816" y="611593"/>
                  </a:lnTo>
                  <a:lnTo>
                    <a:pt x="1042479" y="612254"/>
                  </a:lnTo>
                  <a:lnTo>
                    <a:pt x="1041336" y="612825"/>
                  </a:lnTo>
                  <a:lnTo>
                    <a:pt x="1040041" y="613676"/>
                  </a:lnTo>
                  <a:lnTo>
                    <a:pt x="1042428" y="613473"/>
                  </a:lnTo>
                  <a:lnTo>
                    <a:pt x="1046886" y="613905"/>
                  </a:lnTo>
                  <a:lnTo>
                    <a:pt x="1052931" y="613600"/>
                  </a:lnTo>
                  <a:lnTo>
                    <a:pt x="1044257" y="616750"/>
                  </a:lnTo>
                  <a:lnTo>
                    <a:pt x="1045044" y="617004"/>
                  </a:lnTo>
                  <a:lnTo>
                    <a:pt x="1048931" y="616000"/>
                  </a:lnTo>
                  <a:lnTo>
                    <a:pt x="1051648" y="615251"/>
                  </a:lnTo>
                  <a:lnTo>
                    <a:pt x="1053846" y="614476"/>
                  </a:lnTo>
                  <a:lnTo>
                    <a:pt x="1055700" y="613803"/>
                  </a:lnTo>
                  <a:lnTo>
                    <a:pt x="1056462" y="613003"/>
                  </a:lnTo>
                  <a:close/>
                </a:path>
                <a:path w="1108709" h="1839595">
                  <a:moveTo>
                    <a:pt x="1067841" y="623544"/>
                  </a:moveTo>
                  <a:lnTo>
                    <a:pt x="1067828" y="622871"/>
                  </a:lnTo>
                  <a:lnTo>
                    <a:pt x="1067714" y="623481"/>
                  </a:lnTo>
                  <a:lnTo>
                    <a:pt x="1067841" y="623544"/>
                  </a:lnTo>
                  <a:close/>
                </a:path>
                <a:path w="1108709" h="1839595">
                  <a:moveTo>
                    <a:pt x="1073023" y="592759"/>
                  </a:moveTo>
                  <a:lnTo>
                    <a:pt x="1072896" y="592696"/>
                  </a:lnTo>
                  <a:lnTo>
                    <a:pt x="1072908" y="592569"/>
                  </a:lnTo>
                  <a:lnTo>
                    <a:pt x="1072642" y="592569"/>
                  </a:lnTo>
                  <a:lnTo>
                    <a:pt x="1072210" y="592594"/>
                  </a:lnTo>
                  <a:lnTo>
                    <a:pt x="1071384" y="592696"/>
                  </a:lnTo>
                  <a:lnTo>
                    <a:pt x="1069746" y="593229"/>
                  </a:lnTo>
                  <a:lnTo>
                    <a:pt x="1069924" y="593369"/>
                  </a:lnTo>
                  <a:lnTo>
                    <a:pt x="1072032" y="593090"/>
                  </a:lnTo>
                  <a:lnTo>
                    <a:pt x="1072540" y="592899"/>
                  </a:lnTo>
                  <a:lnTo>
                    <a:pt x="1073023" y="592759"/>
                  </a:lnTo>
                  <a:close/>
                </a:path>
                <a:path w="1108709" h="1839595">
                  <a:moveTo>
                    <a:pt x="1073975" y="614819"/>
                  </a:moveTo>
                  <a:lnTo>
                    <a:pt x="1073899" y="614616"/>
                  </a:lnTo>
                  <a:lnTo>
                    <a:pt x="1073416" y="614680"/>
                  </a:lnTo>
                  <a:lnTo>
                    <a:pt x="1072921" y="614680"/>
                  </a:lnTo>
                  <a:lnTo>
                    <a:pt x="1072565" y="614781"/>
                  </a:lnTo>
                  <a:lnTo>
                    <a:pt x="1070927" y="615149"/>
                  </a:lnTo>
                  <a:lnTo>
                    <a:pt x="1070889" y="615302"/>
                  </a:lnTo>
                  <a:lnTo>
                    <a:pt x="1072743" y="615149"/>
                  </a:lnTo>
                  <a:lnTo>
                    <a:pt x="1073353" y="614997"/>
                  </a:lnTo>
                  <a:lnTo>
                    <a:pt x="1073759" y="614883"/>
                  </a:lnTo>
                  <a:lnTo>
                    <a:pt x="1073975" y="614819"/>
                  </a:lnTo>
                  <a:close/>
                </a:path>
                <a:path w="1108709" h="1839595">
                  <a:moveTo>
                    <a:pt x="1100912" y="600684"/>
                  </a:moveTo>
                  <a:lnTo>
                    <a:pt x="1099820" y="600938"/>
                  </a:lnTo>
                  <a:lnTo>
                    <a:pt x="1100226" y="600875"/>
                  </a:lnTo>
                  <a:lnTo>
                    <a:pt x="1100912" y="600684"/>
                  </a:lnTo>
                  <a:close/>
                </a:path>
                <a:path w="1108709" h="1839595">
                  <a:moveTo>
                    <a:pt x="1108329" y="603148"/>
                  </a:moveTo>
                  <a:lnTo>
                    <a:pt x="1108113" y="601802"/>
                  </a:lnTo>
                  <a:lnTo>
                    <a:pt x="1107567" y="601903"/>
                  </a:lnTo>
                  <a:lnTo>
                    <a:pt x="1107033" y="602030"/>
                  </a:lnTo>
                  <a:lnTo>
                    <a:pt x="1106817" y="602107"/>
                  </a:lnTo>
                  <a:lnTo>
                    <a:pt x="1105281" y="602780"/>
                  </a:lnTo>
                  <a:lnTo>
                    <a:pt x="1106792" y="602983"/>
                  </a:lnTo>
                  <a:lnTo>
                    <a:pt x="1108329" y="603148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4" name="object 534"/>
            <p:cNvSpPr/>
            <p:nvPr/>
          </p:nvSpPr>
          <p:spPr>
            <a:xfrm>
              <a:off x="11845976" y="9138659"/>
              <a:ext cx="958850" cy="1203960"/>
            </a:xfrm>
            <a:custGeom>
              <a:avLst/>
              <a:gdLst/>
              <a:ahLst/>
              <a:cxnLst/>
              <a:rect l="l" t="t" r="r" b="b"/>
              <a:pathLst>
                <a:path w="958850" h="1203959">
                  <a:moveTo>
                    <a:pt x="4635" y="297827"/>
                  </a:moveTo>
                  <a:lnTo>
                    <a:pt x="0" y="301904"/>
                  </a:lnTo>
                  <a:lnTo>
                    <a:pt x="330" y="302272"/>
                  </a:lnTo>
                  <a:lnTo>
                    <a:pt x="2120" y="300824"/>
                  </a:lnTo>
                  <a:lnTo>
                    <a:pt x="2959" y="299935"/>
                  </a:lnTo>
                  <a:lnTo>
                    <a:pt x="3962" y="298894"/>
                  </a:lnTo>
                  <a:lnTo>
                    <a:pt x="4635" y="297827"/>
                  </a:lnTo>
                  <a:close/>
                </a:path>
                <a:path w="958850" h="1203959">
                  <a:moveTo>
                    <a:pt x="12496" y="277507"/>
                  </a:moveTo>
                  <a:lnTo>
                    <a:pt x="12344" y="277355"/>
                  </a:lnTo>
                  <a:lnTo>
                    <a:pt x="11772" y="278130"/>
                  </a:lnTo>
                  <a:lnTo>
                    <a:pt x="12496" y="277507"/>
                  </a:lnTo>
                  <a:close/>
                </a:path>
                <a:path w="958850" h="1203959">
                  <a:moveTo>
                    <a:pt x="33032" y="258927"/>
                  </a:moveTo>
                  <a:lnTo>
                    <a:pt x="32194" y="259638"/>
                  </a:lnTo>
                  <a:lnTo>
                    <a:pt x="32359" y="259829"/>
                  </a:lnTo>
                  <a:lnTo>
                    <a:pt x="33032" y="258927"/>
                  </a:lnTo>
                  <a:close/>
                </a:path>
                <a:path w="958850" h="1203959">
                  <a:moveTo>
                    <a:pt x="90703" y="447509"/>
                  </a:moveTo>
                  <a:lnTo>
                    <a:pt x="89852" y="448246"/>
                  </a:lnTo>
                  <a:lnTo>
                    <a:pt x="89611" y="448614"/>
                  </a:lnTo>
                  <a:lnTo>
                    <a:pt x="90335" y="447865"/>
                  </a:lnTo>
                  <a:lnTo>
                    <a:pt x="90703" y="447509"/>
                  </a:lnTo>
                  <a:close/>
                </a:path>
                <a:path w="958850" h="1203959">
                  <a:moveTo>
                    <a:pt x="100571" y="438086"/>
                  </a:moveTo>
                  <a:lnTo>
                    <a:pt x="100012" y="438429"/>
                  </a:lnTo>
                  <a:lnTo>
                    <a:pt x="99428" y="438594"/>
                  </a:lnTo>
                  <a:lnTo>
                    <a:pt x="90703" y="447509"/>
                  </a:lnTo>
                  <a:lnTo>
                    <a:pt x="99225" y="439991"/>
                  </a:lnTo>
                  <a:lnTo>
                    <a:pt x="99631" y="439635"/>
                  </a:lnTo>
                  <a:lnTo>
                    <a:pt x="100114" y="438746"/>
                  </a:lnTo>
                  <a:lnTo>
                    <a:pt x="100571" y="438086"/>
                  </a:lnTo>
                  <a:close/>
                </a:path>
                <a:path w="958850" h="1203959">
                  <a:moveTo>
                    <a:pt x="132321" y="396506"/>
                  </a:moveTo>
                  <a:lnTo>
                    <a:pt x="131965" y="396735"/>
                  </a:lnTo>
                  <a:lnTo>
                    <a:pt x="132207" y="396633"/>
                  </a:lnTo>
                  <a:lnTo>
                    <a:pt x="132321" y="396506"/>
                  </a:lnTo>
                  <a:close/>
                </a:path>
                <a:path w="958850" h="1203959">
                  <a:moveTo>
                    <a:pt x="135191" y="395833"/>
                  </a:moveTo>
                  <a:lnTo>
                    <a:pt x="135153" y="395541"/>
                  </a:lnTo>
                  <a:lnTo>
                    <a:pt x="134607" y="395744"/>
                  </a:lnTo>
                  <a:lnTo>
                    <a:pt x="132219" y="396633"/>
                  </a:lnTo>
                  <a:lnTo>
                    <a:pt x="131445" y="397649"/>
                  </a:lnTo>
                  <a:lnTo>
                    <a:pt x="130175" y="399110"/>
                  </a:lnTo>
                  <a:lnTo>
                    <a:pt x="130187" y="399402"/>
                  </a:lnTo>
                  <a:lnTo>
                    <a:pt x="130136" y="400456"/>
                  </a:lnTo>
                  <a:lnTo>
                    <a:pt x="131991" y="398894"/>
                  </a:lnTo>
                  <a:lnTo>
                    <a:pt x="133527" y="397662"/>
                  </a:lnTo>
                  <a:lnTo>
                    <a:pt x="133870" y="397395"/>
                  </a:lnTo>
                  <a:lnTo>
                    <a:pt x="134353" y="396976"/>
                  </a:lnTo>
                  <a:lnTo>
                    <a:pt x="134543" y="396697"/>
                  </a:lnTo>
                  <a:lnTo>
                    <a:pt x="135191" y="395833"/>
                  </a:lnTo>
                  <a:close/>
                </a:path>
                <a:path w="958850" h="1203959">
                  <a:moveTo>
                    <a:pt x="136512" y="400354"/>
                  </a:moveTo>
                  <a:lnTo>
                    <a:pt x="136258" y="399948"/>
                  </a:lnTo>
                  <a:lnTo>
                    <a:pt x="135255" y="400761"/>
                  </a:lnTo>
                  <a:lnTo>
                    <a:pt x="133718" y="402386"/>
                  </a:lnTo>
                  <a:lnTo>
                    <a:pt x="133375" y="403098"/>
                  </a:lnTo>
                  <a:lnTo>
                    <a:pt x="132930" y="403771"/>
                  </a:lnTo>
                  <a:lnTo>
                    <a:pt x="132740" y="404088"/>
                  </a:lnTo>
                  <a:lnTo>
                    <a:pt x="134721" y="402145"/>
                  </a:lnTo>
                  <a:lnTo>
                    <a:pt x="136512" y="400354"/>
                  </a:lnTo>
                  <a:close/>
                </a:path>
                <a:path w="958850" h="1203959">
                  <a:moveTo>
                    <a:pt x="208483" y="89877"/>
                  </a:moveTo>
                  <a:lnTo>
                    <a:pt x="208051" y="89839"/>
                  </a:lnTo>
                  <a:lnTo>
                    <a:pt x="206844" y="90881"/>
                  </a:lnTo>
                  <a:lnTo>
                    <a:pt x="206286" y="91948"/>
                  </a:lnTo>
                  <a:lnTo>
                    <a:pt x="206286" y="92240"/>
                  </a:lnTo>
                  <a:lnTo>
                    <a:pt x="206298" y="92481"/>
                  </a:lnTo>
                  <a:lnTo>
                    <a:pt x="206565" y="92506"/>
                  </a:lnTo>
                  <a:lnTo>
                    <a:pt x="206730" y="92583"/>
                  </a:lnTo>
                  <a:lnTo>
                    <a:pt x="206590" y="92786"/>
                  </a:lnTo>
                  <a:lnTo>
                    <a:pt x="206870" y="92671"/>
                  </a:lnTo>
                  <a:lnTo>
                    <a:pt x="206743" y="92583"/>
                  </a:lnTo>
                  <a:lnTo>
                    <a:pt x="207213" y="91973"/>
                  </a:lnTo>
                  <a:lnTo>
                    <a:pt x="207772" y="91300"/>
                  </a:lnTo>
                  <a:lnTo>
                    <a:pt x="208000" y="90843"/>
                  </a:lnTo>
                  <a:lnTo>
                    <a:pt x="208483" y="89877"/>
                  </a:lnTo>
                  <a:close/>
                </a:path>
                <a:path w="958850" h="1203959">
                  <a:moveTo>
                    <a:pt x="220230" y="71272"/>
                  </a:moveTo>
                  <a:lnTo>
                    <a:pt x="219430" y="71856"/>
                  </a:lnTo>
                  <a:lnTo>
                    <a:pt x="218719" y="72771"/>
                  </a:lnTo>
                  <a:lnTo>
                    <a:pt x="218973" y="72593"/>
                  </a:lnTo>
                  <a:lnTo>
                    <a:pt x="219240" y="72440"/>
                  </a:lnTo>
                  <a:lnTo>
                    <a:pt x="219532" y="72174"/>
                  </a:lnTo>
                  <a:lnTo>
                    <a:pt x="219735" y="71907"/>
                  </a:lnTo>
                  <a:lnTo>
                    <a:pt x="220230" y="71272"/>
                  </a:lnTo>
                  <a:close/>
                </a:path>
                <a:path w="958850" h="1203959">
                  <a:moveTo>
                    <a:pt x="221132" y="81229"/>
                  </a:moveTo>
                  <a:lnTo>
                    <a:pt x="220853" y="81229"/>
                  </a:lnTo>
                  <a:lnTo>
                    <a:pt x="219964" y="82105"/>
                  </a:lnTo>
                  <a:lnTo>
                    <a:pt x="219443" y="82600"/>
                  </a:lnTo>
                  <a:lnTo>
                    <a:pt x="218973" y="83312"/>
                  </a:lnTo>
                  <a:lnTo>
                    <a:pt x="218414" y="83997"/>
                  </a:lnTo>
                  <a:lnTo>
                    <a:pt x="218948" y="83616"/>
                  </a:lnTo>
                  <a:lnTo>
                    <a:pt x="220675" y="81965"/>
                  </a:lnTo>
                  <a:lnTo>
                    <a:pt x="221132" y="81229"/>
                  </a:lnTo>
                  <a:close/>
                </a:path>
                <a:path w="958850" h="1203959">
                  <a:moveTo>
                    <a:pt x="228866" y="60299"/>
                  </a:moveTo>
                  <a:lnTo>
                    <a:pt x="228447" y="60261"/>
                  </a:lnTo>
                  <a:lnTo>
                    <a:pt x="228066" y="60172"/>
                  </a:lnTo>
                  <a:lnTo>
                    <a:pt x="226860" y="60337"/>
                  </a:lnTo>
                  <a:lnTo>
                    <a:pt x="226123" y="60185"/>
                  </a:lnTo>
                  <a:lnTo>
                    <a:pt x="224612" y="62445"/>
                  </a:lnTo>
                  <a:lnTo>
                    <a:pt x="224231" y="63004"/>
                  </a:lnTo>
                  <a:lnTo>
                    <a:pt x="224751" y="63334"/>
                  </a:lnTo>
                  <a:lnTo>
                    <a:pt x="225323" y="63157"/>
                  </a:lnTo>
                  <a:lnTo>
                    <a:pt x="226225" y="62839"/>
                  </a:lnTo>
                  <a:lnTo>
                    <a:pt x="227520" y="61709"/>
                  </a:lnTo>
                  <a:lnTo>
                    <a:pt x="228866" y="60299"/>
                  </a:lnTo>
                  <a:close/>
                </a:path>
                <a:path w="958850" h="1203959">
                  <a:moveTo>
                    <a:pt x="229222" y="59956"/>
                  </a:moveTo>
                  <a:lnTo>
                    <a:pt x="229095" y="60083"/>
                  </a:lnTo>
                  <a:lnTo>
                    <a:pt x="228866" y="60299"/>
                  </a:lnTo>
                  <a:lnTo>
                    <a:pt x="229006" y="60312"/>
                  </a:lnTo>
                  <a:lnTo>
                    <a:pt x="229222" y="59956"/>
                  </a:lnTo>
                  <a:close/>
                </a:path>
                <a:path w="958850" h="1203959">
                  <a:moveTo>
                    <a:pt x="229260" y="59994"/>
                  </a:moveTo>
                  <a:lnTo>
                    <a:pt x="229006" y="60312"/>
                  </a:lnTo>
                  <a:lnTo>
                    <a:pt x="229260" y="60045"/>
                  </a:lnTo>
                  <a:close/>
                </a:path>
                <a:path w="958850" h="1203959">
                  <a:moveTo>
                    <a:pt x="237197" y="54076"/>
                  </a:moveTo>
                  <a:lnTo>
                    <a:pt x="236601" y="54013"/>
                  </a:lnTo>
                  <a:lnTo>
                    <a:pt x="235508" y="53949"/>
                  </a:lnTo>
                  <a:lnTo>
                    <a:pt x="233324" y="55829"/>
                  </a:lnTo>
                  <a:lnTo>
                    <a:pt x="231076" y="58115"/>
                  </a:lnTo>
                  <a:lnTo>
                    <a:pt x="229260" y="60045"/>
                  </a:lnTo>
                  <a:lnTo>
                    <a:pt x="229311" y="61950"/>
                  </a:lnTo>
                  <a:lnTo>
                    <a:pt x="231711" y="59740"/>
                  </a:lnTo>
                  <a:lnTo>
                    <a:pt x="234721" y="56565"/>
                  </a:lnTo>
                  <a:lnTo>
                    <a:pt x="235686" y="55549"/>
                  </a:lnTo>
                  <a:lnTo>
                    <a:pt x="237197" y="54076"/>
                  </a:lnTo>
                  <a:close/>
                </a:path>
                <a:path w="958850" h="1203959">
                  <a:moveTo>
                    <a:pt x="250139" y="301167"/>
                  </a:moveTo>
                  <a:lnTo>
                    <a:pt x="249910" y="301180"/>
                  </a:lnTo>
                  <a:lnTo>
                    <a:pt x="249783" y="301205"/>
                  </a:lnTo>
                  <a:lnTo>
                    <a:pt x="249643" y="301269"/>
                  </a:lnTo>
                  <a:lnTo>
                    <a:pt x="249301" y="301434"/>
                  </a:lnTo>
                  <a:lnTo>
                    <a:pt x="249059" y="301536"/>
                  </a:lnTo>
                  <a:lnTo>
                    <a:pt x="249440" y="301409"/>
                  </a:lnTo>
                  <a:lnTo>
                    <a:pt x="249783" y="301282"/>
                  </a:lnTo>
                  <a:lnTo>
                    <a:pt x="250139" y="301167"/>
                  </a:lnTo>
                  <a:close/>
                </a:path>
                <a:path w="958850" h="1203959">
                  <a:moveTo>
                    <a:pt x="251040" y="300850"/>
                  </a:moveTo>
                  <a:lnTo>
                    <a:pt x="250431" y="301053"/>
                  </a:lnTo>
                  <a:lnTo>
                    <a:pt x="250139" y="301155"/>
                  </a:lnTo>
                  <a:lnTo>
                    <a:pt x="250507" y="301117"/>
                  </a:lnTo>
                  <a:lnTo>
                    <a:pt x="250698" y="301091"/>
                  </a:lnTo>
                  <a:lnTo>
                    <a:pt x="251040" y="300850"/>
                  </a:lnTo>
                  <a:close/>
                </a:path>
                <a:path w="958850" h="1203959">
                  <a:moveTo>
                    <a:pt x="297992" y="252679"/>
                  </a:moveTo>
                  <a:lnTo>
                    <a:pt x="297624" y="252577"/>
                  </a:lnTo>
                  <a:lnTo>
                    <a:pt x="297205" y="252933"/>
                  </a:lnTo>
                  <a:lnTo>
                    <a:pt x="297992" y="252679"/>
                  </a:lnTo>
                  <a:close/>
                </a:path>
                <a:path w="958850" h="1203959">
                  <a:moveTo>
                    <a:pt x="344068" y="444"/>
                  </a:moveTo>
                  <a:lnTo>
                    <a:pt x="343687" y="254"/>
                  </a:lnTo>
                  <a:lnTo>
                    <a:pt x="343369" y="0"/>
                  </a:lnTo>
                  <a:lnTo>
                    <a:pt x="342595" y="0"/>
                  </a:lnTo>
                  <a:lnTo>
                    <a:pt x="341528" y="889"/>
                  </a:lnTo>
                  <a:lnTo>
                    <a:pt x="340995" y="1473"/>
                  </a:lnTo>
                  <a:lnTo>
                    <a:pt x="340258" y="2273"/>
                  </a:lnTo>
                  <a:lnTo>
                    <a:pt x="340360" y="2540"/>
                  </a:lnTo>
                  <a:lnTo>
                    <a:pt x="344068" y="444"/>
                  </a:lnTo>
                  <a:close/>
                </a:path>
                <a:path w="958850" h="1203959">
                  <a:moveTo>
                    <a:pt x="344157" y="2768"/>
                  </a:moveTo>
                  <a:lnTo>
                    <a:pt x="342785" y="4343"/>
                  </a:lnTo>
                  <a:lnTo>
                    <a:pt x="343992" y="3683"/>
                  </a:lnTo>
                  <a:lnTo>
                    <a:pt x="344004" y="3340"/>
                  </a:lnTo>
                  <a:lnTo>
                    <a:pt x="344157" y="2768"/>
                  </a:lnTo>
                  <a:close/>
                </a:path>
                <a:path w="958850" h="1203959">
                  <a:moveTo>
                    <a:pt x="344220" y="3556"/>
                  </a:moveTo>
                  <a:lnTo>
                    <a:pt x="343992" y="3683"/>
                  </a:lnTo>
                  <a:lnTo>
                    <a:pt x="343979" y="3848"/>
                  </a:lnTo>
                  <a:lnTo>
                    <a:pt x="344220" y="3556"/>
                  </a:lnTo>
                  <a:close/>
                </a:path>
                <a:path w="958850" h="1203959">
                  <a:moveTo>
                    <a:pt x="344474" y="215"/>
                  </a:moveTo>
                  <a:lnTo>
                    <a:pt x="344068" y="444"/>
                  </a:lnTo>
                  <a:lnTo>
                    <a:pt x="344233" y="508"/>
                  </a:lnTo>
                  <a:lnTo>
                    <a:pt x="344373" y="393"/>
                  </a:lnTo>
                  <a:lnTo>
                    <a:pt x="344474" y="215"/>
                  </a:lnTo>
                  <a:close/>
                </a:path>
                <a:path w="958850" h="1203959">
                  <a:moveTo>
                    <a:pt x="470395" y="297510"/>
                  </a:moveTo>
                  <a:lnTo>
                    <a:pt x="470154" y="297573"/>
                  </a:lnTo>
                  <a:lnTo>
                    <a:pt x="468071" y="297929"/>
                  </a:lnTo>
                  <a:lnTo>
                    <a:pt x="466178" y="298462"/>
                  </a:lnTo>
                  <a:lnTo>
                    <a:pt x="464451" y="299440"/>
                  </a:lnTo>
                  <a:lnTo>
                    <a:pt x="464312" y="299516"/>
                  </a:lnTo>
                  <a:lnTo>
                    <a:pt x="464159" y="299542"/>
                  </a:lnTo>
                  <a:lnTo>
                    <a:pt x="464019" y="299631"/>
                  </a:lnTo>
                  <a:lnTo>
                    <a:pt x="470395" y="297510"/>
                  </a:lnTo>
                  <a:close/>
                </a:path>
                <a:path w="958850" h="1203959">
                  <a:moveTo>
                    <a:pt x="509651" y="287413"/>
                  </a:moveTo>
                  <a:lnTo>
                    <a:pt x="506018" y="287553"/>
                  </a:lnTo>
                  <a:lnTo>
                    <a:pt x="502119" y="288251"/>
                  </a:lnTo>
                  <a:lnTo>
                    <a:pt x="501929" y="288353"/>
                  </a:lnTo>
                  <a:lnTo>
                    <a:pt x="502107" y="288251"/>
                  </a:lnTo>
                  <a:lnTo>
                    <a:pt x="501573" y="288302"/>
                  </a:lnTo>
                  <a:lnTo>
                    <a:pt x="501738" y="288442"/>
                  </a:lnTo>
                  <a:lnTo>
                    <a:pt x="505777" y="287718"/>
                  </a:lnTo>
                  <a:lnTo>
                    <a:pt x="509308" y="287604"/>
                  </a:lnTo>
                  <a:lnTo>
                    <a:pt x="509651" y="287413"/>
                  </a:lnTo>
                  <a:close/>
                </a:path>
                <a:path w="958850" h="1203959">
                  <a:moveTo>
                    <a:pt x="510794" y="101803"/>
                  </a:moveTo>
                  <a:lnTo>
                    <a:pt x="509676" y="101231"/>
                  </a:lnTo>
                  <a:lnTo>
                    <a:pt x="506514" y="101739"/>
                  </a:lnTo>
                  <a:lnTo>
                    <a:pt x="503859" y="101993"/>
                  </a:lnTo>
                  <a:lnTo>
                    <a:pt x="503491" y="102031"/>
                  </a:lnTo>
                  <a:lnTo>
                    <a:pt x="502881" y="102235"/>
                  </a:lnTo>
                  <a:lnTo>
                    <a:pt x="502399" y="102362"/>
                  </a:lnTo>
                  <a:lnTo>
                    <a:pt x="502386" y="102616"/>
                  </a:lnTo>
                  <a:lnTo>
                    <a:pt x="501967" y="103035"/>
                  </a:lnTo>
                  <a:lnTo>
                    <a:pt x="502412" y="103060"/>
                  </a:lnTo>
                  <a:lnTo>
                    <a:pt x="504405" y="103251"/>
                  </a:lnTo>
                  <a:lnTo>
                    <a:pt x="507072" y="102958"/>
                  </a:lnTo>
                  <a:lnTo>
                    <a:pt x="510794" y="101803"/>
                  </a:lnTo>
                  <a:close/>
                </a:path>
                <a:path w="958850" h="1203959">
                  <a:moveTo>
                    <a:pt x="511340" y="101663"/>
                  </a:moveTo>
                  <a:lnTo>
                    <a:pt x="511124" y="101739"/>
                  </a:lnTo>
                  <a:lnTo>
                    <a:pt x="510997" y="101739"/>
                  </a:lnTo>
                  <a:lnTo>
                    <a:pt x="510794" y="101803"/>
                  </a:lnTo>
                  <a:lnTo>
                    <a:pt x="510971" y="101828"/>
                  </a:lnTo>
                  <a:lnTo>
                    <a:pt x="511340" y="101663"/>
                  </a:lnTo>
                  <a:close/>
                </a:path>
                <a:path w="958850" h="1203959">
                  <a:moveTo>
                    <a:pt x="526567" y="276428"/>
                  </a:moveTo>
                  <a:lnTo>
                    <a:pt x="526186" y="276326"/>
                  </a:lnTo>
                  <a:lnTo>
                    <a:pt x="526008" y="276059"/>
                  </a:lnTo>
                  <a:lnTo>
                    <a:pt x="525373" y="276148"/>
                  </a:lnTo>
                  <a:lnTo>
                    <a:pt x="521411" y="276987"/>
                  </a:lnTo>
                  <a:lnTo>
                    <a:pt x="518858" y="278053"/>
                  </a:lnTo>
                  <a:lnTo>
                    <a:pt x="519226" y="278155"/>
                  </a:lnTo>
                  <a:lnTo>
                    <a:pt x="519404" y="278409"/>
                  </a:lnTo>
                  <a:lnTo>
                    <a:pt x="521271" y="278117"/>
                  </a:lnTo>
                  <a:lnTo>
                    <a:pt x="522719" y="277812"/>
                  </a:lnTo>
                  <a:lnTo>
                    <a:pt x="524891" y="277228"/>
                  </a:lnTo>
                  <a:lnTo>
                    <a:pt x="525729" y="276771"/>
                  </a:lnTo>
                  <a:lnTo>
                    <a:pt x="526567" y="276428"/>
                  </a:lnTo>
                  <a:close/>
                </a:path>
                <a:path w="958850" h="1203959">
                  <a:moveTo>
                    <a:pt x="541578" y="203263"/>
                  </a:moveTo>
                  <a:lnTo>
                    <a:pt x="541223" y="203276"/>
                  </a:lnTo>
                  <a:lnTo>
                    <a:pt x="541045" y="203479"/>
                  </a:lnTo>
                  <a:lnTo>
                    <a:pt x="541578" y="203263"/>
                  </a:lnTo>
                  <a:close/>
                </a:path>
                <a:path w="958850" h="1203959">
                  <a:moveTo>
                    <a:pt x="545630" y="185508"/>
                  </a:moveTo>
                  <a:lnTo>
                    <a:pt x="545477" y="185407"/>
                  </a:lnTo>
                  <a:lnTo>
                    <a:pt x="544830" y="185775"/>
                  </a:lnTo>
                  <a:lnTo>
                    <a:pt x="545579" y="185521"/>
                  </a:lnTo>
                  <a:close/>
                </a:path>
                <a:path w="958850" h="1203959">
                  <a:moveTo>
                    <a:pt x="545693" y="185280"/>
                  </a:moveTo>
                  <a:lnTo>
                    <a:pt x="545363" y="185267"/>
                  </a:lnTo>
                  <a:lnTo>
                    <a:pt x="545477" y="185407"/>
                  </a:lnTo>
                  <a:lnTo>
                    <a:pt x="545693" y="185280"/>
                  </a:lnTo>
                  <a:close/>
                </a:path>
                <a:path w="958850" h="1203959">
                  <a:moveTo>
                    <a:pt x="546442" y="84988"/>
                  </a:moveTo>
                  <a:lnTo>
                    <a:pt x="546227" y="84950"/>
                  </a:lnTo>
                  <a:lnTo>
                    <a:pt x="545782" y="85140"/>
                  </a:lnTo>
                  <a:lnTo>
                    <a:pt x="546011" y="85064"/>
                  </a:lnTo>
                  <a:lnTo>
                    <a:pt x="546201" y="85064"/>
                  </a:lnTo>
                  <a:lnTo>
                    <a:pt x="546442" y="84988"/>
                  </a:lnTo>
                  <a:close/>
                </a:path>
                <a:path w="958850" h="1203959">
                  <a:moveTo>
                    <a:pt x="560463" y="81432"/>
                  </a:moveTo>
                  <a:lnTo>
                    <a:pt x="557606" y="82486"/>
                  </a:lnTo>
                  <a:lnTo>
                    <a:pt x="553008" y="83261"/>
                  </a:lnTo>
                  <a:lnTo>
                    <a:pt x="549821" y="83934"/>
                  </a:lnTo>
                  <a:lnTo>
                    <a:pt x="546442" y="84988"/>
                  </a:lnTo>
                  <a:lnTo>
                    <a:pt x="548640" y="85318"/>
                  </a:lnTo>
                  <a:lnTo>
                    <a:pt x="550392" y="85966"/>
                  </a:lnTo>
                  <a:lnTo>
                    <a:pt x="556336" y="83693"/>
                  </a:lnTo>
                  <a:lnTo>
                    <a:pt x="557644" y="83172"/>
                  </a:lnTo>
                  <a:lnTo>
                    <a:pt x="560197" y="82397"/>
                  </a:lnTo>
                  <a:lnTo>
                    <a:pt x="560463" y="81432"/>
                  </a:lnTo>
                  <a:close/>
                </a:path>
                <a:path w="958850" h="1203959">
                  <a:moveTo>
                    <a:pt x="605815" y="267703"/>
                  </a:moveTo>
                  <a:lnTo>
                    <a:pt x="605586" y="267957"/>
                  </a:lnTo>
                  <a:lnTo>
                    <a:pt x="605726" y="267855"/>
                  </a:lnTo>
                  <a:lnTo>
                    <a:pt x="605815" y="267703"/>
                  </a:lnTo>
                  <a:close/>
                </a:path>
                <a:path w="958850" h="1203959">
                  <a:moveTo>
                    <a:pt x="623709" y="261035"/>
                  </a:moveTo>
                  <a:lnTo>
                    <a:pt x="623379" y="261035"/>
                  </a:lnTo>
                  <a:lnTo>
                    <a:pt x="622909" y="261378"/>
                  </a:lnTo>
                  <a:lnTo>
                    <a:pt x="623709" y="261035"/>
                  </a:lnTo>
                  <a:close/>
                </a:path>
                <a:path w="958850" h="1203959">
                  <a:moveTo>
                    <a:pt x="890282" y="1203210"/>
                  </a:moveTo>
                  <a:lnTo>
                    <a:pt x="890155" y="1203274"/>
                  </a:lnTo>
                  <a:lnTo>
                    <a:pt x="890016" y="1203375"/>
                  </a:lnTo>
                  <a:lnTo>
                    <a:pt x="889723" y="1203807"/>
                  </a:lnTo>
                  <a:lnTo>
                    <a:pt x="890282" y="1203210"/>
                  </a:lnTo>
                  <a:close/>
                </a:path>
                <a:path w="958850" h="1203959">
                  <a:moveTo>
                    <a:pt x="893483" y="1200696"/>
                  </a:moveTo>
                  <a:lnTo>
                    <a:pt x="893343" y="1200416"/>
                  </a:lnTo>
                  <a:lnTo>
                    <a:pt x="892962" y="1200442"/>
                  </a:lnTo>
                  <a:lnTo>
                    <a:pt x="892771" y="1200632"/>
                  </a:lnTo>
                  <a:lnTo>
                    <a:pt x="890282" y="1203210"/>
                  </a:lnTo>
                  <a:lnTo>
                    <a:pt x="890892" y="1202918"/>
                  </a:lnTo>
                  <a:lnTo>
                    <a:pt x="891489" y="1202677"/>
                  </a:lnTo>
                  <a:lnTo>
                    <a:pt x="892225" y="1202105"/>
                  </a:lnTo>
                  <a:lnTo>
                    <a:pt x="892949" y="1201559"/>
                  </a:lnTo>
                  <a:lnTo>
                    <a:pt x="893483" y="1200696"/>
                  </a:lnTo>
                  <a:close/>
                </a:path>
                <a:path w="958850" h="1203959">
                  <a:moveTo>
                    <a:pt x="904887" y="1200162"/>
                  </a:moveTo>
                  <a:lnTo>
                    <a:pt x="904748" y="1200251"/>
                  </a:lnTo>
                  <a:lnTo>
                    <a:pt x="904494" y="1200670"/>
                  </a:lnTo>
                  <a:lnTo>
                    <a:pt x="904671" y="1200480"/>
                  </a:lnTo>
                  <a:lnTo>
                    <a:pt x="904735" y="1200340"/>
                  </a:lnTo>
                  <a:lnTo>
                    <a:pt x="904887" y="1200162"/>
                  </a:lnTo>
                  <a:close/>
                </a:path>
                <a:path w="958850" h="1203959">
                  <a:moveTo>
                    <a:pt x="914349" y="104927"/>
                  </a:moveTo>
                  <a:lnTo>
                    <a:pt x="913257" y="105181"/>
                  </a:lnTo>
                  <a:lnTo>
                    <a:pt x="913663" y="105117"/>
                  </a:lnTo>
                  <a:lnTo>
                    <a:pt x="914349" y="104927"/>
                  </a:lnTo>
                  <a:close/>
                </a:path>
                <a:path w="958850" h="1203959">
                  <a:moveTo>
                    <a:pt x="918616" y="1185519"/>
                  </a:moveTo>
                  <a:lnTo>
                    <a:pt x="907211" y="1197559"/>
                  </a:lnTo>
                  <a:lnTo>
                    <a:pt x="904887" y="1200162"/>
                  </a:lnTo>
                  <a:lnTo>
                    <a:pt x="906157" y="1200035"/>
                  </a:lnTo>
                  <a:lnTo>
                    <a:pt x="908456" y="1198041"/>
                  </a:lnTo>
                  <a:lnTo>
                    <a:pt x="912685" y="1194943"/>
                  </a:lnTo>
                  <a:lnTo>
                    <a:pt x="914196" y="1193203"/>
                  </a:lnTo>
                  <a:lnTo>
                    <a:pt x="915428" y="1190790"/>
                  </a:lnTo>
                  <a:lnTo>
                    <a:pt x="918019" y="1186586"/>
                  </a:lnTo>
                  <a:lnTo>
                    <a:pt x="918616" y="1185519"/>
                  </a:lnTo>
                  <a:close/>
                </a:path>
                <a:path w="958850" h="1203959">
                  <a:moveTo>
                    <a:pt x="919213" y="1189151"/>
                  </a:moveTo>
                  <a:lnTo>
                    <a:pt x="919060" y="1189304"/>
                  </a:lnTo>
                  <a:lnTo>
                    <a:pt x="918883" y="1189443"/>
                  </a:lnTo>
                  <a:lnTo>
                    <a:pt x="918768" y="1189583"/>
                  </a:lnTo>
                  <a:lnTo>
                    <a:pt x="919175" y="1189532"/>
                  </a:lnTo>
                  <a:lnTo>
                    <a:pt x="918997" y="1189494"/>
                  </a:lnTo>
                  <a:lnTo>
                    <a:pt x="919213" y="1189151"/>
                  </a:lnTo>
                  <a:close/>
                </a:path>
                <a:path w="958850" h="1203959">
                  <a:moveTo>
                    <a:pt x="920648" y="1187919"/>
                  </a:moveTo>
                  <a:lnTo>
                    <a:pt x="920305" y="1187513"/>
                  </a:lnTo>
                  <a:lnTo>
                    <a:pt x="919213" y="1189151"/>
                  </a:lnTo>
                  <a:lnTo>
                    <a:pt x="919835" y="1188554"/>
                  </a:lnTo>
                  <a:lnTo>
                    <a:pt x="920648" y="1187919"/>
                  </a:lnTo>
                  <a:close/>
                </a:path>
                <a:path w="958850" h="1203959">
                  <a:moveTo>
                    <a:pt x="922426" y="111556"/>
                  </a:moveTo>
                  <a:lnTo>
                    <a:pt x="922362" y="111099"/>
                  </a:lnTo>
                  <a:lnTo>
                    <a:pt x="922324" y="110883"/>
                  </a:lnTo>
                  <a:lnTo>
                    <a:pt x="920800" y="111302"/>
                  </a:lnTo>
                  <a:lnTo>
                    <a:pt x="920800" y="111531"/>
                  </a:lnTo>
                  <a:lnTo>
                    <a:pt x="922426" y="111556"/>
                  </a:lnTo>
                  <a:close/>
                </a:path>
                <a:path w="958850" h="1203959">
                  <a:moveTo>
                    <a:pt x="939279" y="1134656"/>
                  </a:moveTo>
                  <a:lnTo>
                    <a:pt x="939114" y="1134821"/>
                  </a:lnTo>
                  <a:lnTo>
                    <a:pt x="938987" y="1134935"/>
                  </a:lnTo>
                  <a:lnTo>
                    <a:pt x="938860" y="1134770"/>
                  </a:lnTo>
                  <a:lnTo>
                    <a:pt x="938822" y="1135100"/>
                  </a:lnTo>
                  <a:lnTo>
                    <a:pt x="939038" y="1135011"/>
                  </a:lnTo>
                  <a:lnTo>
                    <a:pt x="939279" y="1134656"/>
                  </a:lnTo>
                  <a:close/>
                </a:path>
                <a:path w="958850" h="1203959">
                  <a:moveTo>
                    <a:pt x="940904" y="1168552"/>
                  </a:moveTo>
                  <a:lnTo>
                    <a:pt x="940015" y="1168349"/>
                  </a:lnTo>
                  <a:lnTo>
                    <a:pt x="937704" y="1167676"/>
                  </a:lnTo>
                  <a:lnTo>
                    <a:pt x="935850" y="1167384"/>
                  </a:lnTo>
                  <a:lnTo>
                    <a:pt x="934542" y="1168425"/>
                  </a:lnTo>
                  <a:lnTo>
                    <a:pt x="933107" y="1169835"/>
                  </a:lnTo>
                  <a:lnTo>
                    <a:pt x="931494" y="1171956"/>
                  </a:lnTo>
                  <a:lnTo>
                    <a:pt x="928928" y="1175740"/>
                  </a:lnTo>
                  <a:lnTo>
                    <a:pt x="929347" y="1177048"/>
                  </a:lnTo>
                  <a:lnTo>
                    <a:pt x="929741" y="1179563"/>
                  </a:lnTo>
                  <a:lnTo>
                    <a:pt x="932459" y="1176718"/>
                  </a:lnTo>
                  <a:lnTo>
                    <a:pt x="935202" y="1174508"/>
                  </a:lnTo>
                  <a:lnTo>
                    <a:pt x="936117" y="1173924"/>
                  </a:lnTo>
                  <a:lnTo>
                    <a:pt x="937996" y="1172159"/>
                  </a:lnTo>
                  <a:lnTo>
                    <a:pt x="939076" y="1170965"/>
                  </a:lnTo>
                  <a:lnTo>
                    <a:pt x="940904" y="1168552"/>
                  </a:lnTo>
                  <a:close/>
                </a:path>
                <a:path w="958850" h="1203959">
                  <a:moveTo>
                    <a:pt x="944321" y="1129728"/>
                  </a:moveTo>
                  <a:lnTo>
                    <a:pt x="944143" y="1127518"/>
                  </a:lnTo>
                  <a:lnTo>
                    <a:pt x="939279" y="1134656"/>
                  </a:lnTo>
                  <a:lnTo>
                    <a:pt x="944029" y="1130147"/>
                  </a:lnTo>
                  <a:lnTo>
                    <a:pt x="944321" y="1129728"/>
                  </a:lnTo>
                  <a:close/>
                </a:path>
                <a:path w="958850" h="1203959">
                  <a:moveTo>
                    <a:pt x="944473" y="1127036"/>
                  </a:moveTo>
                  <a:lnTo>
                    <a:pt x="944346" y="1127125"/>
                  </a:lnTo>
                  <a:lnTo>
                    <a:pt x="944130" y="1127277"/>
                  </a:lnTo>
                  <a:lnTo>
                    <a:pt x="944130" y="1127429"/>
                  </a:lnTo>
                  <a:lnTo>
                    <a:pt x="944473" y="1127036"/>
                  </a:lnTo>
                  <a:close/>
                </a:path>
                <a:path w="958850" h="1203959">
                  <a:moveTo>
                    <a:pt x="946886" y="1133678"/>
                  </a:moveTo>
                  <a:lnTo>
                    <a:pt x="946721" y="1134097"/>
                  </a:lnTo>
                  <a:lnTo>
                    <a:pt x="946670" y="1134300"/>
                  </a:lnTo>
                  <a:lnTo>
                    <a:pt x="946746" y="1134084"/>
                  </a:lnTo>
                  <a:lnTo>
                    <a:pt x="946886" y="1133678"/>
                  </a:lnTo>
                  <a:close/>
                </a:path>
                <a:path w="958850" h="1203959">
                  <a:moveTo>
                    <a:pt x="946899" y="1133983"/>
                  </a:moveTo>
                  <a:lnTo>
                    <a:pt x="946746" y="1134097"/>
                  </a:lnTo>
                  <a:lnTo>
                    <a:pt x="946670" y="1134300"/>
                  </a:lnTo>
                  <a:lnTo>
                    <a:pt x="946823" y="1134097"/>
                  </a:lnTo>
                  <a:close/>
                </a:path>
                <a:path w="958850" h="1203959">
                  <a:moveTo>
                    <a:pt x="947991" y="1152283"/>
                  </a:moveTo>
                  <a:lnTo>
                    <a:pt x="944473" y="1156093"/>
                  </a:lnTo>
                  <a:lnTo>
                    <a:pt x="943571" y="1157084"/>
                  </a:lnTo>
                  <a:lnTo>
                    <a:pt x="943381" y="1157528"/>
                  </a:lnTo>
                  <a:lnTo>
                    <a:pt x="944092" y="1157198"/>
                  </a:lnTo>
                  <a:lnTo>
                    <a:pt x="944562" y="1156690"/>
                  </a:lnTo>
                  <a:lnTo>
                    <a:pt x="944791" y="1156411"/>
                  </a:lnTo>
                  <a:lnTo>
                    <a:pt x="947991" y="1152283"/>
                  </a:lnTo>
                  <a:close/>
                </a:path>
                <a:path w="958850" h="1203959">
                  <a:moveTo>
                    <a:pt x="948220" y="1152029"/>
                  </a:moveTo>
                  <a:lnTo>
                    <a:pt x="948080" y="1152093"/>
                  </a:lnTo>
                  <a:lnTo>
                    <a:pt x="947991" y="1152271"/>
                  </a:lnTo>
                  <a:lnTo>
                    <a:pt x="948220" y="1152029"/>
                  </a:lnTo>
                  <a:close/>
                </a:path>
                <a:path w="958850" h="1203959">
                  <a:moveTo>
                    <a:pt x="949236" y="1149235"/>
                  </a:moveTo>
                  <a:lnTo>
                    <a:pt x="948804" y="1149642"/>
                  </a:lnTo>
                  <a:lnTo>
                    <a:pt x="948029" y="1150302"/>
                  </a:lnTo>
                  <a:lnTo>
                    <a:pt x="947940" y="1150467"/>
                  </a:lnTo>
                  <a:lnTo>
                    <a:pt x="947648" y="1151013"/>
                  </a:lnTo>
                  <a:lnTo>
                    <a:pt x="947521" y="1151496"/>
                  </a:lnTo>
                  <a:lnTo>
                    <a:pt x="947559" y="1151750"/>
                  </a:lnTo>
                  <a:lnTo>
                    <a:pt x="947623" y="1151966"/>
                  </a:lnTo>
                  <a:lnTo>
                    <a:pt x="947915" y="1151953"/>
                  </a:lnTo>
                  <a:lnTo>
                    <a:pt x="948131" y="1151991"/>
                  </a:lnTo>
                  <a:lnTo>
                    <a:pt x="948385" y="1151496"/>
                  </a:lnTo>
                  <a:lnTo>
                    <a:pt x="948651" y="1150962"/>
                  </a:lnTo>
                  <a:lnTo>
                    <a:pt x="948867" y="1150531"/>
                  </a:lnTo>
                  <a:lnTo>
                    <a:pt x="949071" y="1150023"/>
                  </a:lnTo>
                  <a:lnTo>
                    <a:pt x="949134" y="1149642"/>
                  </a:lnTo>
                  <a:lnTo>
                    <a:pt x="949236" y="1149235"/>
                  </a:lnTo>
                  <a:close/>
                </a:path>
                <a:path w="958850" h="1203959">
                  <a:moveTo>
                    <a:pt x="950658" y="1160995"/>
                  </a:moveTo>
                  <a:lnTo>
                    <a:pt x="947267" y="1164297"/>
                  </a:lnTo>
                  <a:lnTo>
                    <a:pt x="947026" y="1164831"/>
                  </a:lnTo>
                  <a:lnTo>
                    <a:pt x="949629" y="1162329"/>
                  </a:lnTo>
                  <a:lnTo>
                    <a:pt x="950468" y="1161478"/>
                  </a:lnTo>
                  <a:lnTo>
                    <a:pt x="950658" y="1160995"/>
                  </a:lnTo>
                  <a:close/>
                </a:path>
                <a:path w="958850" h="1203959">
                  <a:moveTo>
                    <a:pt x="951471" y="1167815"/>
                  </a:moveTo>
                  <a:lnTo>
                    <a:pt x="948055" y="1170012"/>
                  </a:lnTo>
                  <a:lnTo>
                    <a:pt x="946111" y="1172121"/>
                  </a:lnTo>
                  <a:lnTo>
                    <a:pt x="944651" y="1174000"/>
                  </a:lnTo>
                  <a:lnTo>
                    <a:pt x="943356" y="1175981"/>
                  </a:lnTo>
                  <a:lnTo>
                    <a:pt x="944118" y="1177429"/>
                  </a:lnTo>
                  <a:lnTo>
                    <a:pt x="946226" y="1175702"/>
                  </a:lnTo>
                  <a:lnTo>
                    <a:pt x="948258" y="1173594"/>
                  </a:lnTo>
                  <a:lnTo>
                    <a:pt x="950048" y="1171790"/>
                  </a:lnTo>
                  <a:lnTo>
                    <a:pt x="951445" y="1169784"/>
                  </a:lnTo>
                  <a:lnTo>
                    <a:pt x="951471" y="1168742"/>
                  </a:lnTo>
                  <a:lnTo>
                    <a:pt x="951471" y="1167815"/>
                  </a:lnTo>
                  <a:close/>
                </a:path>
                <a:path w="958850" h="1203959">
                  <a:moveTo>
                    <a:pt x="955090" y="1123708"/>
                  </a:moveTo>
                  <a:lnTo>
                    <a:pt x="955040" y="1123886"/>
                  </a:lnTo>
                  <a:lnTo>
                    <a:pt x="955090" y="1123708"/>
                  </a:lnTo>
                  <a:close/>
                </a:path>
                <a:path w="958850" h="1203959">
                  <a:moveTo>
                    <a:pt x="957275" y="1146962"/>
                  </a:moveTo>
                  <a:lnTo>
                    <a:pt x="956360" y="1147660"/>
                  </a:lnTo>
                  <a:lnTo>
                    <a:pt x="955433" y="1148727"/>
                  </a:lnTo>
                  <a:lnTo>
                    <a:pt x="954951" y="1149654"/>
                  </a:lnTo>
                  <a:lnTo>
                    <a:pt x="952969" y="1153833"/>
                  </a:lnTo>
                  <a:lnTo>
                    <a:pt x="953173" y="1154544"/>
                  </a:lnTo>
                  <a:lnTo>
                    <a:pt x="954900" y="1153693"/>
                  </a:lnTo>
                  <a:lnTo>
                    <a:pt x="956932" y="1152321"/>
                  </a:lnTo>
                  <a:lnTo>
                    <a:pt x="957059" y="1150543"/>
                  </a:lnTo>
                  <a:lnTo>
                    <a:pt x="957275" y="1146962"/>
                  </a:lnTo>
                  <a:close/>
                </a:path>
                <a:path w="958850" h="1203959">
                  <a:moveTo>
                    <a:pt x="958773" y="1123911"/>
                  </a:moveTo>
                  <a:lnTo>
                    <a:pt x="958354" y="1123886"/>
                  </a:lnTo>
                  <a:lnTo>
                    <a:pt x="954874" y="1126718"/>
                  </a:lnTo>
                  <a:lnTo>
                    <a:pt x="954201" y="1126286"/>
                  </a:lnTo>
                  <a:lnTo>
                    <a:pt x="955027" y="1123950"/>
                  </a:lnTo>
                  <a:lnTo>
                    <a:pt x="951369" y="1127137"/>
                  </a:lnTo>
                  <a:lnTo>
                    <a:pt x="949579" y="1130642"/>
                  </a:lnTo>
                  <a:lnTo>
                    <a:pt x="946899" y="1133983"/>
                  </a:lnTo>
                  <a:lnTo>
                    <a:pt x="950277" y="1131544"/>
                  </a:lnTo>
                  <a:lnTo>
                    <a:pt x="952601" y="1131379"/>
                  </a:lnTo>
                  <a:lnTo>
                    <a:pt x="957199" y="1126286"/>
                  </a:lnTo>
                  <a:lnTo>
                    <a:pt x="957783" y="1125651"/>
                  </a:lnTo>
                  <a:lnTo>
                    <a:pt x="958456" y="1124775"/>
                  </a:lnTo>
                  <a:lnTo>
                    <a:pt x="958735" y="1124229"/>
                  </a:lnTo>
                  <a:lnTo>
                    <a:pt x="958773" y="1123911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5" name="object 535"/>
            <p:cNvSpPr/>
            <p:nvPr/>
          </p:nvSpPr>
          <p:spPr>
            <a:xfrm>
              <a:off x="11699214" y="8720651"/>
              <a:ext cx="1075055" cy="1822450"/>
            </a:xfrm>
            <a:custGeom>
              <a:avLst/>
              <a:gdLst/>
              <a:ahLst/>
              <a:cxnLst/>
              <a:rect l="l" t="t" r="r" b="b"/>
              <a:pathLst>
                <a:path w="1075054" h="1822450">
                  <a:moveTo>
                    <a:pt x="736" y="1017663"/>
                  </a:moveTo>
                  <a:lnTo>
                    <a:pt x="25" y="1017422"/>
                  </a:lnTo>
                  <a:lnTo>
                    <a:pt x="736" y="1017663"/>
                  </a:lnTo>
                  <a:close/>
                </a:path>
                <a:path w="1075054" h="1822450">
                  <a:moveTo>
                    <a:pt x="106057" y="891463"/>
                  </a:moveTo>
                  <a:lnTo>
                    <a:pt x="106006" y="891336"/>
                  </a:lnTo>
                  <a:lnTo>
                    <a:pt x="106032" y="891209"/>
                  </a:lnTo>
                  <a:lnTo>
                    <a:pt x="105232" y="891946"/>
                  </a:lnTo>
                  <a:lnTo>
                    <a:pt x="105181" y="892213"/>
                  </a:lnTo>
                  <a:lnTo>
                    <a:pt x="105943" y="891578"/>
                  </a:lnTo>
                  <a:close/>
                </a:path>
                <a:path w="1075054" h="1822450">
                  <a:moveTo>
                    <a:pt x="119837" y="843610"/>
                  </a:moveTo>
                  <a:lnTo>
                    <a:pt x="119545" y="842822"/>
                  </a:lnTo>
                  <a:lnTo>
                    <a:pt x="119113" y="842975"/>
                  </a:lnTo>
                  <a:lnTo>
                    <a:pt x="117538" y="843508"/>
                  </a:lnTo>
                  <a:lnTo>
                    <a:pt x="115633" y="844029"/>
                  </a:lnTo>
                  <a:lnTo>
                    <a:pt x="115049" y="845502"/>
                  </a:lnTo>
                  <a:lnTo>
                    <a:pt x="117119" y="844677"/>
                  </a:lnTo>
                  <a:lnTo>
                    <a:pt x="118478" y="844143"/>
                  </a:lnTo>
                  <a:lnTo>
                    <a:pt x="119507" y="843749"/>
                  </a:lnTo>
                  <a:lnTo>
                    <a:pt x="119837" y="843610"/>
                  </a:lnTo>
                  <a:close/>
                </a:path>
                <a:path w="1075054" h="1822450">
                  <a:moveTo>
                    <a:pt x="135140" y="935088"/>
                  </a:moveTo>
                  <a:lnTo>
                    <a:pt x="134988" y="934631"/>
                  </a:lnTo>
                  <a:lnTo>
                    <a:pt x="133896" y="934834"/>
                  </a:lnTo>
                  <a:lnTo>
                    <a:pt x="131406" y="936053"/>
                  </a:lnTo>
                  <a:lnTo>
                    <a:pt x="130111" y="936879"/>
                  </a:lnTo>
                  <a:lnTo>
                    <a:pt x="129476" y="937437"/>
                  </a:lnTo>
                  <a:lnTo>
                    <a:pt x="128651" y="938212"/>
                  </a:lnTo>
                  <a:lnTo>
                    <a:pt x="129603" y="938123"/>
                  </a:lnTo>
                  <a:lnTo>
                    <a:pt x="132816" y="936713"/>
                  </a:lnTo>
                  <a:lnTo>
                    <a:pt x="134518" y="935875"/>
                  </a:lnTo>
                  <a:lnTo>
                    <a:pt x="135140" y="935088"/>
                  </a:lnTo>
                  <a:close/>
                </a:path>
                <a:path w="1075054" h="1822450">
                  <a:moveTo>
                    <a:pt x="162090" y="705662"/>
                  </a:moveTo>
                  <a:lnTo>
                    <a:pt x="161810" y="705777"/>
                  </a:lnTo>
                  <a:lnTo>
                    <a:pt x="161493" y="705929"/>
                  </a:lnTo>
                  <a:lnTo>
                    <a:pt x="162090" y="705662"/>
                  </a:lnTo>
                  <a:close/>
                </a:path>
                <a:path w="1075054" h="1822450">
                  <a:moveTo>
                    <a:pt x="192265" y="789724"/>
                  </a:moveTo>
                  <a:lnTo>
                    <a:pt x="191935" y="789940"/>
                  </a:lnTo>
                  <a:lnTo>
                    <a:pt x="191973" y="790143"/>
                  </a:lnTo>
                  <a:lnTo>
                    <a:pt x="192265" y="789724"/>
                  </a:lnTo>
                  <a:close/>
                </a:path>
                <a:path w="1075054" h="1822450">
                  <a:moveTo>
                    <a:pt x="221513" y="621957"/>
                  </a:moveTo>
                  <a:lnTo>
                    <a:pt x="220345" y="622871"/>
                  </a:lnTo>
                  <a:lnTo>
                    <a:pt x="219710" y="623316"/>
                  </a:lnTo>
                  <a:lnTo>
                    <a:pt x="218681" y="624408"/>
                  </a:lnTo>
                  <a:lnTo>
                    <a:pt x="217589" y="625551"/>
                  </a:lnTo>
                  <a:lnTo>
                    <a:pt x="217462" y="626300"/>
                  </a:lnTo>
                  <a:lnTo>
                    <a:pt x="218643" y="625500"/>
                  </a:lnTo>
                  <a:lnTo>
                    <a:pt x="219290" y="624928"/>
                  </a:lnTo>
                  <a:lnTo>
                    <a:pt x="220459" y="623900"/>
                  </a:lnTo>
                  <a:lnTo>
                    <a:pt x="221373" y="622757"/>
                  </a:lnTo>
                  <a:lnTo>
                    <a:pt x="221488" y="622058"/>
                  </a:lnTo>
                  <a:close/>
                </a:path>
                <a:path w="1075054" h="1822450">
                  <a:moveTo>
                    <a:pt x="228803" y="644271"/>
                  </a:moveTo>
                  <a:lnTo>
                    <a:pt x="228422" y="644283"/>
                  </a:lnTo>
                  <a:lnTo>
                    <a:pt x="227838" y="644779"/>
                  </a:lnTo>
                  <a:lnTo>
                    <a:pt x="227482" y="645083"/>
                  </a:lnTo>
                  <a:lnTo>
                    <a:pt x="226809" y="646074"/>
                  </a:lnTo>
                  <a:lnTo>
                    <a:pt x="227050" y="645934"/>
                  </a:lnTo>
                  <a:lnTo>
                    <a:pt x="227304" y="645909"/>
                  </a:lnTo>
                  <a:lnTo>
                    <a:pt x="227495" y="645718"/>
                  </a:lnTo>
                  <a:lnTo>
                    <a:pt x="228422" y="644829"/>
                  </a:lnTo>
                  <a:lnTo>
                    <a:pt x="228803" y="644271"/>
                  </a:lnTo>
                  <a:close/>
                </a:path>
                <a:path w="1075054" h="1822450">
                  <a:moveTo>
                    <a:pt x="242633" y="784174"/>
                  </a:moveTo>
                  <a:lnTo>
                    <a:pt x="242366" y="783348"/>
                  </a:lnTo>
                  <a:lnTo>
                    <a:pt x="241795" y="783463"/>
                  </a:lnTo>
                  <a:lnTo>
                    <a:pt x="236296" y="785037"/>
                  </a:lnTo>
                  <a:lnTo>
                    <a:pt x="236321" y="786904"/>
                  </a:lnTo>
                  <a:lnTo>
                    <a:pt x="231406" y="789038"/>
                  </a:lnTo>
                  <a:lnTo>
                    <a:pt x="230403" y="789774"/>
                  </a:lnTo>
                  <a:lnTo>
                    <a:pt x="229438" y="790397"/>
                  </a:lnTo>
                  <a:lnTo>
                    <a:pt x="229298" y="790498"/>
                  </a:lnTo>
                  <a:lnTo>
                    <a:pt x="229527" y="790625"/>
                  </a:lnTo>
                  <a:lnTo>
                    <a:pt x="230009" y="790613"/>
                  </a:lnTo>
                  <a:lnTo>
                    <a:pt x="230530" y="790448"/>
                  </a:lnTo>
                  <a:lnTo>
                    <a:pt x="230911" y="790384"/>
                  </a:lnTo>
                  <a:lnTo>
                    <a:pt x="235864" y="788250"/>
                  </a:lnTo>
                  <a:lnTo>
                    <a:pt x="242633" y="784174"/>
                  </a:lnTo>
                  <a:close/>
                </a:path>
                <a:path w="1075054" h="1822450">
                  <a:moveTo>
                    <a:pt x="250571" y="824814"/>
                  </a:moveTo>
                  <a:lnTo>
                    <a:pt x="250355" y="824941"/>
                  </a:lnTo>
                  <a:lnTo>
                    <a:pt x="250431" y="825068"/>
                  </a:lnTo>
                  <a:lnTo>
                    <a:pt x="250545" y="824915"/>
                  </a:lnTo>
                  <a:close/>
                </a:path>
                <a:path w="1075054" h="1822450">
                  <a:moveTo>
                    <a:pt x="250812" y="825766"/>
                  </a:moveTo>
                  <a:lnTo>
                    <a:pt x="250761" y="825538"/>
                  </a:lnTo>
                  <a:lnTo>
                    <a:pt x="250698" y="825360"/>
                  </a:lnTo>
                  <a:lnTo>
                    <a:pt x="250482" y="825119"/>
                  </a:lnTo>
                  <a:lnTo>
                    <a:pt x="250342" y="825512"/>
                  </a:lnTo>
                  <a:lnTo>
                    <a:pt x="250164" y="825919"/>
                  </a:lnTo>
                  <a:lnTo>
                    <a:pt x="250177" y="826414"/>
                  </a:lnTo>
                  <a:lnTo>
                    <a:pt x="250520" y="826363"/>
                  </a:lnTo>
                  <a:lnTo>
                    <a:pt x="250748" y="826401"/>
                  </a:lnTo>
                  <a:lnTo>
                    <a:pt x="250761" y="826122"/>
                  </a:lnTo>
                  <a:lnTo>
                    <a:pt x="250812" y="825766"/>
                  </a:lnTo>
                  <a:close/>
                </a:path>
                <a:path w="1075054" h="1822450">
                  <a:moveTo>
                    <a:pt x="375462" y="800531"/>
                  </a:moveTo>
                  <a:lnTo>
                    <a:pt x="368922" y="802195"/>
                  </a:lnTo>
                  <a:lnTo>
                    <a:pt x="368769" y="802233"/>
                  </a:lnTo>
                  <a:lnTo>
                    <a:pt x="370332" y="802436"/>
                  </a:lnTo>
                  <a:lnTo>
                    <a:pt x="371843" y="802551"/>
                  </a:lnTo>
                  <a:lnTo>
                    <a:pt x="375069" y="800735"/>
                  </a:lnTo>
                  <a:lnTo>
                    <a:pt x="375221" y="800658"/>
                  </a:lnTo>
                  <a:lnTo>
                    <a:pt x="375462" y="800531"/>
                  </a:lnTo>
                  <a:close/>
                </a:path>
                <a:path w="1075054" h="1822450">
                  <a:moveTo>
                    <a:pt x="392201" y="800633"/>
                  </a:moveTo>
                  <a:lnTo>
                    <a:pt x="391668" y="800595"/>
                  </a:lnTo>
                  <a:lnTo>
                    <a:pt x="392201" y="800633"/>
                  </a:lnTo>
                  <a:close/>
                </a:path>
                <a:path w="1075054" h="1822450">
                  <a:moveTo>
                    <a:pt x="406006" y="786358"/>
                  </a:moveTo>
                  <a:lnTo>
                    <a:pt x="405676" y="786587"/>
                  </a:lnTo>
                  <a:lnTo>
                    <a:pt x="405980" y="786460"/>
                  </a:lnTo>
                  <a:close/>
                </a:path>
                <a:path w="1075054" h="1822450">
                  <a:moveTo>
                    <a:pt x="414972" y="765606"/>
                  </a:moveTo>
                  <a:lnTo>
                    <a:pt x="413880" y="765835"/>
                  </a:lnTo>
                  <a:lnTo>
                    <a:pt x="413778" y="766165"/>
                  </a:lnTo>
                  <a:lnTo>
                    <a:pt x="414972" y="765606"/>
                  </a:lnTo>
                  <a:close/>
                </a:path>
                <a:path w="1075054" h="1822450">
                  <a:moveTo>
                    <a:pt x="415099" y="784021"/>
                  </a:moveTo>
                  <a:lnTo>
                    <a:pt x="413410" y="783539"/>
                  </a:lnTo>
                  <a:lnTo>
                    <a:pt x="409371" y="785164"/>
                  </a:lnTo>
                  <a:lnTo>
                    <a:pt x="407047" y="785990"/>
                  </a:lnTo>
                  <a:lnTo>
                    <a:pt x="405980" y="786460"/>
                  </a:lnTo>
                  <a:lnTo>
                    <a:pt x="405917" y="787222"/>
                  </a:lnTo>
                  <a:lnTo>
                    <a:pt x="405625" y="788085"/>
                  </a:lnTo>
                  <a:lnTo>
                    <a:pt x="405625" y="788504"/>
                  </a:lnTo>
                  <a:lnTo>
                    <a:pt x="407339" y="787996"/>
                  </a:lnTo>
                  <a:lnTo>
                    <a:pt x="408190" y="787742"/>
                  </a:lnTo>
                  <a:lnTo>
                    <a:pt x="409562" y="787171"/>
                  </a:lnTo>
                  <a:lnTo>
                    <a:pt x="411619" y="785698"/>
                  </a:lnTo>
                  <a:lnTo>
                    <a:pt x="415099" y="784021"/>
                  </a:lnTo>
                  <a:close/>
                </a:path>
                <a:path w="1075054" h="1822450">
                  <a:moveTo>
                    <a:pt x="427494" y="761631"/>
                  </a:moveTo>
                  <a:lnTo>
                    <a:pt x="425361" y="762038"/>
                  </a:lnTo>
                  <a:lnTo>
                    <a:pt x="424205" y="762520"/>
                  </a:lnTo>
                  <a:lnTo>
                    <a:pt x="423125" y="763460"/>
                  </a:lnTo>
                  <a:lnTo>
                    <a:pt x="423659" y="763574"/>
                  </a:lnTo>
                  <a:lnTo>
                    <a:pt x="424014" y="763612"/>
                  </a:lnTo>
                  <a:lnTo>
                    <a:pt x="425043" y="763308"/>
                  </a:lnTo>
                  <a:lnTo>
                    <a:pt x="425767" y="763193"/>
                  </a:lnTo>
                  <a:lnTo>
                    <a:pt x="426377" y="762673"/>
                  </a:lnTo>
                  <a:lnTo>
                    <a:pt x="427075" y="762114"/>
                  </a:lnTo>
                  <a:lnTo>
                    <a:pt x="427494" y="761631"/>
                  </a:lnTo>
                  <a:close/>
                </a:path>
                <a:path w="1075054" h="1822450">
                  <a:moveTo>
                    <a:pt x="470496" y="359333"/>
                  </a:moveTo>
                  <a:lnTo>
                    <a:pt x="470357" y="359448"/>
                  </a:lnTo>
                  <a:lnTo>
                    <a:pt x="470496" y="359333"/>
                  </a:lnTo>
                  <a:close/>
                </a:path>
                <a:path w="1075054" h="1822450">
                  <a:moveTo>
                    <a:pt x="470700" y="359321"/>
                  </a:moveTo>
                  <a:lnTo>
                    <a:pt x="470446" y="359435"/>
                  </a:lnTo>
                  <a:lnTo>
                    <a:pt x="470192" y="359892"/>
                  </a:lnTo>
                  <a:lnTo>
                    <a:pt x="470687" y="359397"/>
                  </a:lnTo>
                  <a:close/>
                </a:path>
                <a:path w="1075054" h="1822450">
                  <a:moveTo>
                    <a:pt x="478929" y="351828"/>
                  </a:moveTo>
                  <a:close/>
                </a:path>
                <a:path w="1075054" h="1822450">
                  <a:moveTo>
                    <a:pt x="481063" y="349440"/>
                  </a:moveTo>
                  <a:lnTo>
                    <a:pt x="480695" y="349821"/>
                  </a:lnTo>
                  <a:lnTo>
                    <a:pt x="478866" y="351764"/>
                  </a:lnTo>
                  <a:lnTo>
                    <a:pt x="478370" y="351307"/>
                  </a:lnTo>
                  <a:lnTo>
                    <a:pt x="478218" y="351345"/>
                  </a:lnTo>
                  <a:lnTo>
                    <a:pt x="477901" y="352107"/>
                  </a:lnTo>
                  <a:lnTo>
                    <a:pt x="478078" y="352272"/>
                  </a:lnTo>
                  <a:lnTo>
                    <a:pt x="478739" y="351904"/>
                  </a:lnTo>
                  <a:lnTo>
                    <a:pt x="478612" y="352044"/>
                  </a:lnTo>
                  <a:lnTo>
                    <a:pt x="478866" y="351853"/>
                  </a:lnTo>
                  <a:lnTo>
                    <a:pt x="479158" y="351650"/>
                  </a:lnTo>
                  <a:lnTo>
                    <a:pt x="479425" y="351510"/>
                  </a:lnTo>
                  <a:lnTo>
                    <a:pt x="479602" y="351294"/>
                  </a:lnTo>
                  <a:lnTo>
                    <a:pt x="480771" y="349808"/>
                  </a:lnTo>
                  <a:lnTo>
                    <a:pt x="481063" y="349440"/>
                  </a:lnTo>
                  <a:close/>
                </a:path>
                <a:path w="1075054" h="1822450">
                  <a:moveTo>
                    <a:pt x="487248" y="710438"/>
                  </a:moveTo>
                  <a:lnTo>
                    <a:pt x="486714" y="710374"/>
                  </a:lnTo>
                  <a:lnTo>
                    <a:pt x="486956" y="710196"/>
                  </a:lnTo>
                  <a:lnTo>
                    <a:pt x="486422" y="710552"/>
                  </a:lnTo>
                  <a:lnTo>
                    <a:pt x="487108" y="710514"/>
                  </a:lnTo>
                  <a:lnTo>
                    <a:pt x="487248" y="710438"/>
                  </a:lnTo>
                  <a:close/>
                </a:path>
                <a:path w="1075054" h="1822450">
                  <a:moveTo>
                    <a:pt x="492696" y="356882"/>
                  </a:moveTo>
                  <a:lnTo>
                    <a:pt x="492290" y="357136"/>
                  </a:lnTo>
                  <a:lnTo>
                    <a:pt x="492429" y="357225"/>
                  </a:lnTo>
                  <a:lnTo>
                    <a:pt x="492607" y="356997"/>
                  </a:lnTo>
                  <a:close/>
                </a:path>
                <a:path w="1075054" h="1822450">
                  <a:moveTo>
                    <a:pt x="493433" y="358482"/>
                  </a:moveTo>
                  <a:lnTo>
                    <a:pt x="493331" y="357543"/>
                  </a:lnTo>
                  <a:lnTo>
                    <a:pt x="492429" y="357225"/>
                  </a:lnTo>
                  <a:lnTo>
                    <a:pt x="488454" y="362242"/>
                  </a:lnTo>
                  <a:lnTo>
                    <a:pt x="488124" y="362673"/>
                  </a:lnTo>
                  <a:lnTo>
                    <a:pt x="488010" y="363372"/>
                  </a:lnTo>
                  <a:lnTo>
                    <a:pt x="488289" y="363296"/>
                  </a:lnTo>
                  <a:lnTo>
                    <a:pt x="488632" y="363194"/>
                  </a:lnTo>
                  <a:lnTo>
                    <a:pt x="489572" y="362445"/>
                  </a:lnTo>
                  <a:lnTo>
                    <a:pt x="493433" y="358482"/>
                  </a:lnTo>
                  <a:close/>
                </a:path>
                <a:path w="1075054" h="1822450">
                  <a:moveTo>
                    <a:pt x="525970" y="581406"/>
                  </a:moveTo>
                  <a:lnTo>
                    <a:pt x="525221" y="581926"/>
                  </a:lnTo>
                  <a:lnTo>
                    <a:pt x="525005" y="582256"/>
                  </a:lnTo>
                  <a:lnTo>
                    <a:pt x="524573" y="582777"/>
                  </a:lnTo>
                  <a:lnTo>
                    <a:pt x="524510" y="583425"/>
                  </a:lnTo>
                  <a:lnTo>
                    <a:pt x="525005" y="583095"/>
                  </a:lnTo>
                  <a:lnTo>
                    <a:pt x="525970" y="581825"/>
                  </a:lnTo>
                  <a:lnTo>
                    <a:pt x="525970" y="581406"/>
                  </a:lnTo>
                  <a:close/>
                </a:path>
                <a:path w="1075054" h="1822450">
                  <a:moveTo>
                    <a:pt x="540600" y="563918"/>
                  </a:moveTo>
                  <a:lnTo>
                    <a:pt x="538099" y="566661"/>
                  </a:lnTo>
                  <a:lnTo>
                    <a:pt x="535470" y="569747"/>
                  </a:lnTo>
                  <a:lnTo>
                    <a:pt x="535952" y="569518"/>
                  </a:lnTo>
                  <a:lnTo>
                    <a:pt x="536359" y="569455"/>
                  </a:lnTo>
                  <a:lnTo>
                    <a:pt x="536905" y="569036"/>
                  </a:lnTo>
                  <a:lnTo>
                    <a:pt x="537972" y="568261"/>
                  </a:lnTo>
                  <a:lnTo>
                    <a:pt x="539038" y="567156"/>
                  </a:lnTo>
                  <a:lnTo>
                    <a:pt x="540067" y="565289"/>
                  </a:lnTo>
                  <a:lnTo>
                    <a:pt x="540296" y="564629"/>
                  </a:lnTo>
                  <a:lnTo>
                    <a:pt x="540600" y="563918"/>
                  </a:lnTo>
                  <a:close/>
                </a:path>
                <a:path w="1075054" h="1822450">
                  <a:moveTo>
                    <a:pt x="541096" y="563359"/>
                  </a:moveTo>
                  <a:lnTo>
                    <a:pt x="540740" y="563600"/>
                  </a:lnTo>
                  <a:lnTo>
                    <a:pt x="540588" y="563918"/>
                  </a:lnTo>
                  <a:lnTo>
                    <a:pt x="541096" y="563359"/>
                  </a:lnTo>
                  <a:close/>
                </a:path>
                <a:path w="1075054" h="1822450">
                  <a:moveTo>
                    <a:pt x="548754" y="497484"/>
                  </a:moveTo>
                  <a:lnTo>
                    <a:pt x="548309" y="497890"/>
                  </a:lnTo>
                  <a:lnTo>
                    <a:pt x="548728" y="498005"/>
                  </a:lnTo>
                  <a:lnTo>
                    <a:pt x="548398" y="497916"/>
                  </a:lnTo>
                  <a:lnTo>
                    <a:pt x="548538" y="497751"/>
                  </a:lnTo>
                  <a:lnTo>
                    <a:pt x="548627" y="497624"/>
                  </a:lnTo>
                  <a:lnTo>
                    <a:pt x="548754" y="497484"/>
                  </a:lnTo>
                  <a:close/>
                </a:path>
                <a:path w="1075054" h="1822450">
                  <a:moveTo>
                    <a:pt x="550481" y="335813"/>
                  </a:moveTo>
                  <a:lnTo>
                    <a:pt x="550125" y="335902"/>
                  </a:lnTo>
                  <a:lnTo>
                    <a:pt x="549871" y="335788"/>
                  </a:lnTo>
                  <a:lnTo>
                    <a:pt x="548576" y="336664"/>
                  </a:lnTo>
                  <a:lnTo>
                    <a:pt x="548017" y="337426"/>
                  </a:lnTo>
                  <a:lnTo>
                    <a:pt x="548233" y="337642"/>
                  </a:lnTo>
                  <a:lnTo>
                    <a:pt x="548373" y="337820"/>
                  </a:lnTo>
                  <a:lnTo>
                    <a:pt x="548843" y="337629"/>
                  </a:lnTo>
                  <a:lnTo>
                    <a:pt x="549173" y="337578"/>
                  </a:lnTo>
                  <a:lnTo>
                    <a:pt x="550481" y="335813"/>
                  </a:lnTo>
                  <a:close/>
                </a:path>
                <a:path w="1075054" h="1822450">
                  <a:moveTo>
                    <a:pt x="556450" y="489572"/>
                  </a:moveTo>
                  <a:lnTo>
                    <a:pt x="555739" y="489775"/>
                  </a:lnTo>
                  <a:lnTo>
                    <a:pt x="555256" y="489889"/>
                  </a:lnTo>
                  <a:lnTo>
                    <a:pt x="553923" y="490943"/>
                  </a:lnTo>
                  <a:lnTo>
                    <a:pt x="552958" y="491832"/>
                  </a:lnTo>
                  <a:lnTo>
                    <a:pt x="550659" y="493953"/>
                  </a:lnTo>
                  <a:lnTo>
                    <a:pt x="550494" y="495477"/>
                  </a:lnTo>
                  <a:lnTo>
                    <a:pt x="548767" y="497471"/>
                  </a:lnTo>
                  <a:lnTo>
                    <a:pt x="554545" y="491947"/>
                  </a:lnTo>
                  <a:lnTo>
                    <a:pt x="555612" y="490905"/>
                  </a:lnTo>
                  <a:lnTo>
                    <a:pt x="556450" y="489572"/>
                  </a:lnTo>
                  <a:close/>
                </a:path>
                <a:path w="1075054" h="1822450">
                  <a:moveTo>
                    <a:pt x="556945" y="304507"/>
                  </a:moveTo>
                  <a:lnTo>
                    <a:pt x="556298" y="305346"/>
                  </a:lnTo>
                  <a:lnTo>
                    <a:pt x="556018" y="305536"/>
                  </a:lnTo>
                  <a:lnTo>
                    <a:pt x="556653" y="305130"/>
                  </a:lnTo>
                  <a:lnTo>
                    <a:pt x="556945" y="304507"/>
                  </a:lnTo>
                  <a:close/>
                </a:path>
                <a:path w="1075054" h="1822450">
                  <a:moveTo>
                    <a:pt x="573303" y="489775"/>
                  </a:moveTo>
                  <a:lnTo>
                    <a:pt x="573176" y="489864"/>
                  </a:lnTo>
                  <a:lnTo>
                    <a:pt x="573062" y="490131"/>
                  </a:lnTo>
                  <a:lnTo>
                    <a:pt x="573252" y="489839"/>
                  </a:lnTo>
                  <a:close/>
                </a:path>
                <a:path w="1075054" h="1822450">
                  <a:moveTo>
                    <a:pt x="573303" y="489559"/>
                  </a:moveTo>
                  <a:lnTo>
                    <a:pt x="572541" y="490359"/>
                  </a:lnTo>
                  <a:lnTo>
                    <a:pt x="573176" y="489864"/>
                  </a:lnTo>
                  <a:lnTo>
                    <a:pt x="573303" y="489559"/>
                  </a:lnTo>
                  <a:close/>
                </a:path>
                <a:path w="1075054" h="1822450">
                  <a:moveTo>
                    <a:pt x="575691" y="720826"/>
                  </a:moveTo>
                  <a:lnTo>
                    <a:pt x="571131" y="721207"/>
                  </a:lnTo>
                  <a:lnTo>
                    <a:pt x="569696" y="721880"/>
                  </a:lnTo>
                  <a:lnTo>
                    <a:pt x="569252" y="722083"/>
                  </a:lnTo>
                  <a:lnTo>
                    <a:pt x="569036" y="722541"/>
                  </a:lnTo>
                  <a:lnTo>
                    <a:pt x="570331" y="722871"/>
                  </a:lnTo>
                  <a:lnTo>
                    <a:pt x="571627" y="722998"/>
                  </a:lnTo>
                  <a:lnTo>
                    <a:pt x="574522" y="721956"/>
                  </a:lnTo>
                  <a:lnTo>
                    <a:pt x="574840" y="721741"/>
                  </a:lnTo>
                  <a:lnTo>
                    <a:pt x="575360" y="721512"/>
                  </a:lnTo>
                  <a:lnTo>
                    <a:pt x="575691" y="720826"/>
                  </a:lnTo>
                  <a:close/>
                </a:path>
                <a:path w="1075054" h="1822450">
                  <a:moveTo>
                    <a:pt x="596671" y="707072"/>
                  </a:moveTo>
                  <a:lnTo>
                    <a:pt x="596265" y="706932"/>
                  </a:lnTo>
                  <a:lnTo>
                    <a:pt x="595515" y="707085"/>
                  </a:lnTo>
                  <a:lnTo>
                    <a:pt x="595122" y="707186"/>
                  </a:lnTo>
                  <a:lnTo>
                    <a:pt x="594741" y="707326"/>
                  </a:lnTo>
                  <a:lnTo>
                    <a:pt x="594118" y="707542"/>
                  </a:lnTo>
                  <a:lnTo>
                    <a:pt x="593991" y="707644"/>
                  </a:lnTo>
                  <a:lnTo>
                    <a:pt x="593572" y="707999"/>
                  </a:lnTo>
                  <a:lnTo>
                    <a:pt x="594017" y="708037"/>
                  </a:lnTo>
                  <a:lnTo>
                    <a:pt x="595160" y="707682"/>
                  </a:lnTo>
                  <a:lnTo>
                    <a:pt x="596201" y="707377"/>
                  </a:lnTo>
                  <a:lnTo>
                    <a:pt x="596671" y="707072"/>
                  </a:lnTo>
                  <a:close/>
                </a:path>
                <a:path w="1075054" h="1822450">
                  <a:moveTo>
                    <a:pt x="607720" y="345973"/>
                  </a:moveTo>
                  <a:lnTo>
                    <a:pt x="605917" y="347624"/>
                  </a:lnTo>
                  <a:lnTo>
                    <a:pt x="605269" y="348564"/>
                  </a:lnTo>
                  <a:lnTo>
                    <a:pt x="605764" y="348195"/>
                  </a:lnTo>
                  <a:lnTo>
                    <a:pt x="606298" y="347916"/>
                  </a:lnTo>
                  <a:lnTo>
                    <a:pt x="606717" y="347472"/>
                  </a:lnTo>
                  <a:lnTo>
                    <a:pt x="607148" y="347040"/>
                  </a:lnTo>
                  <a:lnTo>
                    <a:pt x="607402" y="346468"/>
                  </a:lnTo>
                  <a:lnTo>
                    <a:pt x="607720" y="345973"/>
                  </a:lnTo>
                  <a:close/>
                </a:path>
                <a:path w="1075054" h="1822450">
                  <a:moveTo>
                    <a:pt x="614489" y="341185"/>
                  </a:moveTo>
                  <a:lnTo>
                    <a:pt x="614438" y="340969"/>
                  </a:lnTo>
                  <a:lnTo>
                    <a:pt x="613918" y="341604"/>
                  </a:lnTo>
                  <a:lnTo>
                    <a:pt x="614489" y="341185"/>
                  </a:lnTo>
                  <a:close/>
                </a:path>
                <a:path w="1075054" h="1822450">
                  <a:moveTo>
                    <a:pt x="657555" y="519811"/>
                  </a:moveTo>
                  <a:lnTo>
                    <a:pt x="656437" y="519239"/>
                  </a:lnTo>
                  <a:lnTo>
                    <a:pt x="653275" y="519747"/>
                  </a:lnTo>
                  <a:lnTo>
                    <a:pt x="650621" y="520001"/>
                  </a:lnTo>
                  <a:lnTo>
                    <a:pt x="650252" y="520039"/>
                  </a:lnTo>
                  <a:lnTo>
                    <a:pt x="649643" y="520242"/>
                  </a:lnTo>
                  <a:lnTo>
                    <a:pt x="649160" y="520369"/>
                  </a:lnTo>
                  <a:lnTo>
                    <a:pt x="649147" y="520623"/>
                  </a:lnTo>
                  <a:lnTo>
                    <a:pt x="648728" y="521042"/>
                  </a:lnTo>
                  <a:lnTo>
                    <a:pt x="649173" y="521068"/>
                  </a:lnTo>
                  <a:lnTo>
                    <a:pt x="651167" y="521258"/>
                  </a:lnTo>
                  <a:lnTo>
                    <a:pt x="653834" y="520966"/>
                  </a:lnTo>
                  <a:lnTo>
                    <a:pt x="657555" y="519811"/>
                  </a:lnTo>
                  <a:close/>
                </a:path>
                <a:path w="1075054" h="1822450">
                  <a:moveTo>
                    <a:pt x="659422" y="648119"/>
                  </a:moveTo>
                  <a:lnTo>
                    <a:pt x="658406" y="648398"/>
                  </a:lnTo>
                  <a:lnTo>
                    <a:pt x="658888" y="648563"/>
                  </a:lnTo>
                  <a:lnTo>
                    <a:pt x="659422" y="648119"/>
                  </a:lnTo>
                  <a:close/>
                </a:path>
                <a:path w="1075054" h="1822450">
                  <a:moveTo>
                    <a:pt x="690994" y="671715"/>
                  </a:moveTo>
                  <a:lnTo>
                    <a:pt x="690613" y="671728"/>
                  </a:lnTo>
                  <a:lnTo>
                    <a:pt x="690308" y="672033"/>
                  </a:lnTo>
                  <a:lnTo>
                    <a:pt x="690994" y="671715"/>
                  </a:lnTo>
                  <a:close/>
                </a:path>
                <a:path w="1075054" h="1822450">
                  <a:moveTo>
                    <a:pt x="693204" y="272669"/>
                  </a:moveTo>
                  <a:lnTo>
                    <a:pt x="692823" y="271614"/>
                  </a:lnTo>
                  <a:lnTo>
                    <a:pt x="690079" y="273469"/>
                  </a:lnTo>
                  <a:lnTo>
                    <a:pt x="688949" y="273329"/>
                  </a:lnTo>
                  <a:lnTo>
                    <a:pt x="687412" y="273100"/>
                  </a:lnTo>
                  <a:lnTo>
                    <a:pt x="684872" y="276225"/>
                  </a:lnTo>
                  <a:lnTo>
                    <a:pt x="680707" y="280860"/>
                  </a:lnTo>
                  <a:lnTo>
                    <a:pt x="681189" y="280885"/>
                  </a:lnTo>
                  <a:lnTo>
                    <a:pt x="683564" y="279400"/>
                  </a:lnTo>
                  <a:lnTo>
                    <a:pt x="684999" y="278587"/>
                  </a:lnTo>
                  <a:lnTo>
                    <a:pt x="683577" y="281863"/>
                  </a:lnTo>
                  <a:lnTo>
                    <a:pt x="685507" y="280441"/>
                  </a:lnTo>
                  <a:lnTo>
                    <a:pt x="688454" y="277571"/>
                  </a:lnTo>
                  <a:lnTo>
                    <a:pt x="693204" y="272669"/>
                  </a:lnTo>
                  <a:close/>
                </a:path>
                <a:path w="1075054" h="1822450">
                  <a:moveTo>
                    <a:pt x="693508" y="272364"/>
                  </a:moveTo>
                  <a:lnTo>
                    <a:pt x="693343" y="272542"/>
                  </a:lnTo>
                  <a:lnTo>
                    <a:pt x="693242" y="272707"/>
                  </a:lnTo>
                  <a:lnTo>
                    <a:pt x="693508" y="272364"/>
                  </a:lnTo>
                  <a:close/>
                </a:path>
                <a:path w="1075054" h="1822450">
                  <a:moveTo>
                    <a:pt x="758621" y="625779"/>
                  </a:moveTo>
                  <a:lnTo>
                    <a:pt x="758596" y="625614"/>
                  </a:lnTo>
                  <a:lnTo>
                    <a:pt x="758621" y="625779"/>
                  </a:lnTo>
                  <a:close/>
                </a:path>
                <a:path w="1075054" h="1822450">
                  <a:moveTo>
                    <a:pt x="763854" y="36283"/>
                  </a:moveTo>
                  <a:lnTo>
                    <a:pt x="763714" y="36398"/>
                  </a:lnTo>
                  <a:lnTo>
                    <a:pt x="763854" y="36283"/>
                  </a:lnTo>
                  <a:close/>
                </a:path>
                <a:path w="1075054" h="1822450">
                  <a:moveTo>
                    <a:pt x="764717" y="35890"/>
                  </a:moveTo>
                  <a:lnTo>
                    <a:pt x="764032" y="36283"/>
                  </a:lnTo>
                  <a:lnTo>
                    <a:pt x="763816" y="36372"/>
                  </a:lnTo>
                  <a:lnTo>
                    <a:pt x="763651" y="36652"/>
                  </a:lnTo>
                  <a:lnTo>
                    <a:pt x="764717" y="35890"/>
                  </a:lnTo>
                  <a:close/>
                </a:path>
                <a:path w="1075054" h="1822450">
                  <a:moveTo>
                    <a:pt x="779272" y="1819579"/>
                  </a:moveTo>
                  <a:lnTo>
                    <a:pt x="777405" y="1821522"/>
                  </a:lnTo>
                  <a:lnTo>
                    <a:pt x="777265" y="1821942"/>
                  </a:lnTo>
                  <a:lnTo>
                    <a:pt x="778243" y="1821243"/>
                  </a:lnTo>
                  <a:lnTo>
                    <a:pt x="779272" y="1819579"/>
                  </a:lnTo>
                  <a:close/>
                </a:path>
                <a:path w="1075054" h="1822450">
                  <a:moveTo>
                    <a:pt x="779538" y="1819173"/>
                  </a:moveTo>
                  <a:lnTo>
                    <a:pt x="779360" y="1819440"/>
                  </a:lnTo>
                  <a:lnTo>
                    <a:pt x="779272" y="1819579"/>
                  </a:lnTo>
                  <a:lnTo>
                    <a:pt x="779399" y="1819440"/>
                  </a:lnTo>
                  <a:lnTo>
                    <a:pt x="779538" y="1819173"/>
                  </a:lnTo>
                  <a:close/>
                </a:path>
                <a:path w="1075054" h="1822450">
                  <a:moveTo>
                    <a:pt x="790765" y="643801"/>
                  </a:moveTo>
                  <a:lnTo>
                    <a:pt x="789571" y="643966"/>
                  </a:lnTo>
                  <a:lnTo>
                    <a:pt x="789533" y="644271"/>
                  </a:lnTo>
                  <a:lnTo>
                    <a:pt x="790765" y="643801"/>
                  </a:lnTo>
                  <a:close/>
                </a:path>
                <a:path w="1075054" h="1822450">
                  <a:moveTo>
                    <a:pt x="806488" y="31851"/>
                  </a:moveTo>
                  <a:lnTo>
                    <a:pt x="805853" y="32054"/>
                  </a:lnTo>
                  <a:lnTo>
                    <a:pt x="804710" y="32994"/>
                  </a:lnTo>
                  <a:lnTo>
                    <a:pt x="804164" y="33642"/>
                  </a:lnTo>
                  <a:lnTo>
                    <a:pt x="803160" y="34632"/>
                  </a:lnTo>
                  <a:lnTo>
                    <a:pt x="803122" y="34848"/>
                  </a:lnTo>
                  <a:lnTo>
                    <a:pt x="802919" y="35661"/>
                  </a:lnTo>
                  <a:lnTo>
                    <a:pt x="804138" y="34632"/>
                  </a:lnTo>
                  <a:lnTo>
                    <a:pt x="804964" y="34112"/>
                  </a:lnTo>
                  <a:lnTo>
                    <a:pt x="805751" y="33629"/>
                  </a:lnTo>
                  <a:lnTo>
                    <a:pt x="806361" y="32994"/>
                  </a:lnTo>
                  <a:lnTo>
                    <a:pt x="806399" y="32486"/>
                  </a:lnTo>
                  <a:lnTo>
                    <a:pt x="806488" y="31851"/>
                  </a:lnTo>
                  <a:close/>
                </a:path>
                <a:path w="1075054" h="1822450">
                  <a:moveTo>
                    <a:pt x="848385" y="25514"/>
                  </a:moveTo>
                  <a:lnTo>
                    <a:pt x="847585" y="26390"/>
                  </a:lnTo>
                  <a:lnTo>
                    <a:pt x="847877" y="26162"/>
                  </a:lnTo>
                  <a:lnTo>
                    <a:pt x="848385" y="25514"/>
                  </a:lnTo>
                  <a:close/>
                </a:path>
                <a:path w="1075054" h="1822450">
                  <a:moveTo>
                    <a:pt x="874928" y="6045"/>
                  </a:moveTo>
                  <a:lnTo>
                    <a:pt x="874534" y="6019"/>
                  </a:lnTo>
                  <a:lnTo>
                    <a:pt x="874483" y="6350"/>
                  </a:lnTo>
                  <a:lnTo>
                    <a:pt x="874687" y="6210"/>
                  </a:lnTo>
                  <a:lnTo>
                    <a:pt x="874826" y="6134"/>
                  </a:lnTo>
                  <a:close/>
                </a:path>
                <a:path w="1075054" h="1822450">
                  <a:moveTo>
                    <a:pt x="876592" y="5207"/>
                  </a:moveTo>
                  <a:lnTo>
                    <a:pt x="875474" y="5651"/>
                  </a:lnTo>
                  <a:lnTo>
                    <a:pt x="875271" y="5803"/>
                  </a:lnTo>
                  <a:lnTo>
                    <a:pt x="875106" y="5918"/>
                  </a:lnTo>
                  <a:lnTo>
                    <a:pt x="874928" y="6045"/>
                  </a:lnTo>
                  <a:lnTo>
                    <a:pt x="875233" y="6057"/>
                  </a:lnTo>
                  <a:lnTo>
                    <a:pt x="876592" y="5207"/>
                  </a:lnTo>
                  <a:close/>
                </a:path>
                <a:path w="1075054" h="1822450">
                  <a:moveTo>
                    <a:pt x="882573" y="533"/>
                  </a:moveTo>
                  <a:close/>
                </a:path>
                <a:path w="1075054" h="1822450">
                  <a:moveTo>
                    <a:pt x="882713" y="279"/>
                  </a:moveTo>
                  <a:lnTo>
                    <a:pt x="882459" y="495"/>
                  </a:lnTo>
                  <a:lnTo>
                    <a:pt x="882269" y="457"/>
                  </a:lnTo>
                  <a:lnTo>
                    <a:pt x="882243" y="723"/>
                  </a:lnTo>
                  <a:lnTo>
                    <a:pt x="882434" y="609"/>
                  </a:lnTo>
                  <a:lnTo>
                    <a:pt x="882586" y="495"/>
                  </a:lnTo>
                  <a:lnTo>
                    <a:pt x="882713" y="279"/>
                  </a:lnTo>
                  <a:close/>
                </a:path>
                <a:path w="1075054" h="1822450">
                  <a:moveTo>
                    <a:pt x="883005" y="88"/>
                  </a:moveTo>
                  <a:lnTo>
                    <a:pt x="882713" y="279"/>
                  </a:lnTo>
                  <a:lnTo>
                    <a:pt x="883005" y="88"/>
                  </a:lnTo>
                  <a:close/>
                </a:path>
                <a:path w="1075054" h="1822450">
                  <a:moveTo>
                    <a:pt x="885583" y="1805101"/>
                  </a:moveTo>
                  <a:lnTo>
                    <a:pt x="885469" y="1804974"/>
                  </a:lnTo>
                  <a:lnTo>
                    <a:pt x="885342" y="1805216"/>
                  </a:lnTo>
                  <a:lnTo>
                    <a:pt x="885583" y="1805101"/>
                  </a:lnTo>
                  <a:close/>
                </a:path>
                <a:path w="1075054" h="1822450">
                  <a:moveTo>
                    <a:pt x="906500" y="1724787"/>
                  </a:moveTo>
                  <a:lnTo>
                    <a:pt x="905903" y="1724444"/>
                  </a:lnTo>
                  <a:lnTo>
                    <a:pt x="905357" y="1724037"/>
                  </a:lnTo>
                  <a:lnTo>
                    <a:pt x="904582" y="1723898"/>
                  </a:lnTo>
                  <a:lnTo>
                    <a:pt x="904430" y="1723872"/>
                  </a:lnTo>
                  <a:lnTo>
                    <a:pt x="903312" y="1724850"/>
                  </a:lnTo>
                  <a:lnTo>
                    <a:pt x="902855" y="1725409"/>
                  </a:lnTo>
                  <a:lnTo>
                    <a:pt x="901725" y="1726780"/>
                  </a:lnTo>
                  <a:lnTo>
                    <a:pt x="901509" y="1727606"/>
                  </a:lnTo>
                  <a:lnTo>
                    <a:pt x="901890" y="1727733"/>
                  </a:lnTo>
                  <a:lnTo>
                    <a:pt x="902703" y="1728038"/>
                  </a:lnTo>
                  <a:lnTo>
                    <a:pt x="904951" y="1725777"/>
                  </a:lnTo>
                  <a:lnTo>
                    <a:pt x="906500" y="1724787"/>
                  </a:lnTo>
                  <a:close/>
                </a:path>
                <a:path w="1075054" h="1822450">
                  <a:moveTo>
                    <a:pt x="906856" y="1724545"/>
                  </a:moveTo>
                  <a:lnTo>
                    <a:pt x="906614" y="1724723"/>
                  </a:lnTo>
                  <a:lnTo>
                    <a:pt x="906678" y="1724875"/>
                  </a:lnTo>
                  <a:lnTo>
                    <a:pt x="906856" y="1724545"/>
                  </a:lnTo>
                  <a:close/>
                </a:path>
                <a:path w="1075054" h="1822450">
                  <a:moveTo>
                    <a:pt x="913130" y="1698332"/>
                  </a:moveTo>
                  <a:lnTo>
                    <a:pt x="912952" y="1698663"/>
                  </a:lnTo>
                  <a:lnTo>
                    <a:pt x="913130" y="1698332"/>
                  </a:lnTo>
                  <a:close/>
                </a:path>
                <a:path w="1075054" h="1822450">
                  <a:moveTo>
                    <a:pt x="913599" y="1698244"/>
                  </a:moveTo>
                  <a:lnTo>
                    <a:pt x="913041" y="1698599"/>
                  </a:lnTo>
                  <a:lnTo>
                    <a:pt x="912964" y="1698840"/>
                  </a:lnTo>
                  <a:lnTo>
                    <a:pt x="913599" y="1698244"/>
                  </a:lnTo>
                  <a:close/>
                </a:path>
                <a:path w="1075054" h="1822450">
                  <a:moveTo>
                    <a:pt x="920699" y="1748739"/>
                  </a:moveTo>
                  <a:lnTo>
                    <a:pt x="919632" y="1748282"/>
                  </a:lnTo>
                  <a:lnTo>
                    <a:pt x="918997" y="1748167"/>
                  </a:lnTo>
                  <a:lnTo>
                    <a:pt x="918591" y="1748078"/>
                  </a:lnTo>
                  <a:lnTo>
                    <a:pt x="917663" y="1748574"/>
                  </a:lnTo>
                  <a:lnTo>
                    <a:pt x="916876" y="1749831"/>
                  </a:lnTo>
                  <a:lnTo>
                    <a:pt x="916419" y="1750555"/>
                  </a:lnTo>
                  <a:lnTo>
                    <a:pt x="916673" y="1751063"/>
                  </a:lnTo>
                  <a:lnTo>
                    <a:pt x="916940" y="1751266"/>
                  </a:lnTo>
                  <a:lnTo>
                    <a:pt x="917524" y="1751622"/>
                  </a:lnTo>
                  <a:lnTo>
                    <a:pt x="919314" y="1749806"/>
                  </a:lnTo>
                  <a:lnTo>
                    <a:pt x="920699" y="1748739"/>
                  </a:lnTo>
                  <a:close/>
                </a:path>
                <a:path w="1075054" h="1822450">
                  <a:moveTo>
                    <a:pt x="921067" y="1748434"/>
                  </a:moveTo>
                  <a:lnTo>
                    <a:pt x="920826" y="1748650"/>
                  </a:lnTo>
                  <a:lnTo>
                    <a:pt x="920699" y="1748726"/>
                  </a:lnTo>
                  <a:lnTo>
                    <a:pt x="920889" y="1748802"/>
                  </a:lnTo>
                  <a:lnTo>
                    <a:pt x="921067" y="1748434"/>
                  </a:lnTo>
                  <a:close/>
                </a:path>
                <a:path w="1075054" h="1822450">
                  <a:moveTo>
                    <a:pt x="1069060" y="1555800"/>
                  </a:moveTo>
                  <a:lnTo>
                    <a:pt x="1068793" y="1555508"/>
                  </a:lnTo>
                  <a:lnTo>
                    <a:pt x="1068222" y="1555927"/>
                  </a:lnTo>
                  <a:lnTo>
                    <a:pt x="1067485" y="1556867"/>
                  </a:lnTo>
                  <a:lnTo>
                    <a:pt x="1067282" y="1557121"/>
                  </a:lnTo>
                  <a:lnTo>
                    <a:pt x="1067257" y="1557388"/>
                  </a:lnTo>
                  <a:lnTo>
                    <a:pt x="1067142" y="1557655"/>
                  </a:lnTo>
                  <a:lnTo>
                    <a:pt x="1067409" y="1557769"/>
                  </a:lnTo>
                  <a:lnTo>
                    <a:pt x="1067930" y="1557413"/>
                  </a:lnTo>
                  <a:lnTo>
                    <a:pt x="1068882" y="1556258"/>
                  </a:lnTo>
                  <a:lnTo>
                    <a:pt x="1069060" y="1555800"/>
                  </a:lnTo>
                  <a:close/>
                </a:path>
                <a:path w="1075054" h="1822450">
                  <a:moveTo>
                    <a:pt x="1069670" y="1550581"/>
                  </a:moveTo>
                  <a:lnTo>
                    <a:pt x="1069517" y="1550682"/>
                  </a:lnTo>
                  <a:lnTo>
                    <a:pt x="1069263" y="1551101"/>
                  </a:lnTo>
                  <a:lnTo>
                    <a:pt x="1069670" y="1550581"/>
                  </a:lnTo>
                  <a:close/>
                </a:path>
                <a:path w="1075054" h="1822450">
                  <a:moveTo>
                    <a:pt x="1073404" y="1546694"/>
                  </a:moveTo>
                  <a:lnTo>
                    <a:pt x="1072692" y="1546745"/>
                  </a:lnTo>
                  <a:lnTo>
                    <a:pt x="1071778" y="1547888"/>
                  </a:lnTo>
                  <a:lnTo>
                    <a:pt x="1070965" y="1548892"/>
                  </a:lnTo>
                  <a:lnTo>
                    <a:pt x="1069670" y="1550568"/>
                  </a:lnTo>
                  <a:lnTo>
                    <a:pt x="1070165" y="1550225"/>
                  </a:lnTo>
                  <a:lnTo>
                    <a:pt x="1070648" y="1549971"/>
                  </a:lnTo>
                  <a:lnTo>
                    <a:pt x="1071765" y="1548942"/>
                  </a:lnTo>
                  <a:lnTo>
                    <a:pt x="1072426" y="1548142"/>
                  </a:lnTo>
                  <a:lnTo>
                    <a:pt x="1072997" y="1547431"/>
                  </a:lnTo>
                  <a:lnTo>
                    <a:pt x="1073188" y="1547202"/>
                  </a:lnTo>
                  <a:lnTo>
                    <a:pt x="1073404" y="1546694"/>
                  </a:lnTo>
                  <a:close/>
                </a:path>
                <a:path w="1075054" h="1822450">
                  <a:moveTo>
                    <a:pt x="1074432" y="1537119"/>
                  </a:moveTo>
                  <a:lnTo>
                    <a:pt x="1073873" y="1537601"/>
                  </a:lnTo>
                  <a:lnTo>
                    <a:pt x="1073683" y="1537817"/>
                  </a:lnTo>
                  <a:lnTo>
                    <a:pt x="1073531" y="1538109"/>
                  </a:lnTo>
                  <a:lnTo>
                    <a:pt x="1073365" y="1538363"/>
                  </a:lnTo>
                  <a:lnTo>
                    <a:pt x="1074432" y="1537119"/>
                  </a:lnTo>
                  <a:close/>
                </a:path>
                <a:path w="1075054" h="1822450">
                  <a:moveTo>
                    <a:pt x="1074877" y="1536598"/>
                  </a:moveTo>
                  <a:lnTo>
                    <a:pt x="1074432" y="1537119"/>
                  </a:lnTo>
                  <a:lnTo>
                    <a:pt x="1074737" y="1536852"/>
                  </a:lnTo>
                  <a:lnTo>
                    <a:pt x="1074877" y="1536598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6" name="object 536"/>
            <p:cNvSpPr/>
            <p:nvPr/>
          </p:nvSpPr>
          <p:spPr>
            <a:xfrm>
              <a:off x="11803291" y="9363449"/>
              <a:ext cx="639445" cy="205740"/>
            </a:xfrm>
            <a:custGeom>
              <a:avLst/>
              <a:gdLst/>
              <a:ahLst/>
              <a:cxnLst/>
              <a:rect l="l" t="t" r="r" b="b"/>
              <a:pathLst>
                <a:path w="639445" h="205740">
                  <a:moveTo>
                    <a:pt x="609" y="205206"/>
                  </a:moveTo>
                  <a:lnTo>
                    <a:pt x="241" y="205308"/>
                  </a:lnTo>
                  <a:lnTo>
                    <a:pt x="0" y="205549"/>
                  </a:lnTo>
                  <a:lnTo>
                    <a:pt x="609" y="205206"/>
                  </a:lnTo>
                  <a:close/>
                </a:path>
                <a:path w="639445" h="205740">
                  <a:moveTo>
                    <a:pt x="15760" y="200812"/>
                  </a:moveTo>
                  <a:lnTo>
                    <a:pt x="15468" y="200025"/>
                  </a:lnTo>
                  <a:lnTo>
                    <a:pt x="15036" y="200177"/>
                  </a:lnTo>
                  <a:lnTo>
                    <a:pt x="13462" y="200710"/>
                  </a:lnTo>
                  <a:lnTo>
                    <a:pt x="11557" y="201231"/>
                  </a:lnTo>
                  <a:lnTo>
                    <a:pt x="10972" y="202704"/>
                  </a:lnTo>
                  <a:lnTo>
                    <a:pt x="13042" y="201879"/>
                  </a:lnTo>
                  <a:lnTo>
                    <a:pt x="14401" y="201345"/>
                  </a:lnTo>
                  <a:lnTo>
                    <a:pt x="15430" y="200952"/>
                  </a:lnTo>
                  <a:lnTo>
                    <a:pt x="15760" y="200812"/>
                  </a:lnTo>
                  <a:close/>
                </a:path>
                <a:path w="639445" h="205740">
                  <a:moveTo>
                    <a:pt x="639203" y="50"/>
                  </a:moveTo>
                  <a:lnTo>
                    <a:pt x="638835" y="50"/>
                  </a:lnTo>
                  <a:lnTo>
                    <a:pt x="638670" y="0"/>
                  </a:lnTo>
                  <a:lnTo>
                    <a:pt x="638340" y="114"/>
                  </a:lnTo>
                  <a:lnTo>
                    <a:pt x="637857" y="241"/>
                  </a:lnTo>
                  <a:lnTo>
                    <a:pt x="637514" y="469"/>
                  </a:lnTo>
                  <a:lnTo>
                    <a:pt x="637387" y="673"/>
                  </a:lnTo>
                  <a:lnTo>
                    <a:pt x="637552" y="685"/>
                  </a:lnTo>
                  <a:lnTo>
                    <a:pt x="638314" y="711"/>
                  </a:lnTo>
                  <a:lnTo>
                    <a:pt x="638949" y="508"/>
                  </a:lnTo>
                  <a:lnTo>
                    <a:pt x="639165" y="139"/>
                  </a:lnTo>
                  <a:close/>
                </a:path>
              </a:pathLst>
            </a:custGeom>
            <a:solidFill>
              <a:srgbClr val="FBFBFB">
                <a:alpha val="21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7" name="object 537"/>
            <p:cNvSpPr/>
            <p:nvPr/>
          </p:nvSpPr>
          <p:spPr>
            <a:xfrm>
              <a:off x="11302993" y="9681681"/>
              <a:ext cx="1215390" cy="1584960"/>
            </a:xfrm>
            <a:custGeom>
              <a:avLst/>
              <a:gdLst/>
              <a:ahLst/>
              <a:cxnLst/>
              <a:rect l="l" t="t" r="r" b="b"/>
              <a:pathLst>
                <a:path w="1215390" h="1584959">
                  <a:moveTo>
                    <a:pt x="775640" y="0"/>
                  </a:moveTo>
                  <a:lnTo>
                    <a:pt x="565929" y="1290191"/>
                  </a:lnTo>
                  <a:lnTo>
                    <a:pt x="442089" y="1282024"/>
                  </a:lnTo>
                  <a:lnTo>
                    <a:pt x="370618" y="1277831"/>
                  </a:lnTo>
                  <a:lnTo>
                    <a:pt x="324344" y="1276286"/>
                  </a:lnTo>
                  <a:lnTo>
                    <a:pt x="276095" y="1276065"/>
                  </a:lnTo>
                  <a:lnTo>
                    <a:pt x="228328" y="1282145"/>
                  </a:lnTo>
                  <a:lnTo>
                    <a:pt x="199023" y="1295520"/>
                  </a:lnTo>
                  <a:lnTo>
                    <a:pt x="184291" y="1308896"/>
                  </a:lnTo>
                  <a:lnTo>
                    <a:pt x="180245" y="1314975"/>
                  </a:lnTo>
                  <a:lnTo>
                    <a:pt x="136726" y="1331933"/>
                  </a:lnTo>
                  <a:lnTo>
                    <a:pt x="90800" y="1364713"/>
                  </a:lnTo>
                  <a:lnTo>
                    <a:pt x="47705" y="1404556"/>
                  </a:lnTo>
                  <a:lnTo>
                    <a:pt x="12679" y="1442699"/>
                  </a:lnTo>
                  <a:lnTo>
                    <a:pt x="0" y="1470192"/>
                  </a:lnTo>
                  <a:lnTo>
                    <a:pt x="2929" y="1498721"/>
                  </a:lnTo>
                  <a:lnTo>
                    <a:pt x="19262" y="1522212"/>
                  </a:lnTo>
                  <a:lnTo>
                    <a:pt x="46793" y="1534592"/>
                  </a:lnTo>
                  <a:lnTo>
                    <a:pt x="60013" y="1533845"/>
                  </a:lnTo>
                  <a:lnTo>
                    <a:pt x="72712" y="1529784"/>
                  </a:lnTo>
                  <a:lnTo>
                    <a:pt x="82260" y="1525258"/>
                  </a:lnTo>
                  <a:lnTo>
                    <a:pt x="86027" y="1523115"/>
                  </a:lnTo>
                  <a:lnTo>
                    <a:pt x="81555" y="1535366"/>
                  </a:lnTo>
                  <a:lnTo>
                    <a:pt x="93598" y="1572161"/>
                  </a:lnTo>
                  <a:lnTo>
                    <a:pt x="138381" y="1584955"/>
                  </a:lnTo>
                  <a:lnTo>
                    <a:pt x="160579" y="1581548"/>
                  </a:lnTo>
                  <a:lnTo>
                    <a:pt x="177313" y="1573648"/>
                  </a:lnTo>
                  <a:lnTo>
                    <a:pt x="205016" y="1553190"/>
                  </a:lnTo>
                  <a:lnTo>
                    <a:pt x="301717" y="1482949"/>
                  </a:lnTo>
                  <a:lnTo>
                    <a:pt x="415629" y="1501700"/>
                  </a:lnTo>
                  <a:lnTo>
                    <a:pt x="481844" y="1512963"/>
                  </a:lnTo>
                  <a:lnTo>
                    <a:pt x="525781" y="1521247"/>
                  </a:lnTo>
                  <a:lnTo>
                    <a:pt x="572861" y="1531063"/>
                  </a:lnTo>
                  <a:lnTo>
                    <a:pt x="616210" y="1536594"/>
                  </a:lnTo>
                  <a:lnTo>
                    <a:pt x="662037" y="1535447"/>
                  </a:lnTo>
                  <a:lnTo>
                    <a:pt x="708502" y="1527338"/>
                  </a:lnTo>
                  <a:lnTo>
                    <a:pt x="753764" y="1511986"/>
                  </a:lnTo>
                  <a:lnTo>
                    <a:pt x="795981" y="1489107"/>
                  </a:lnTo>
                  <a:lnTo>
                    <a:pt x="833314" y="1458419"/>
                  </a:lnTo>
                  <a:lnTo>
                    <a:pt x="863921" y="1419638"/>
                  </a:lnTo>
                  <a:lnTo>
                    <a:pt x="885961" y="1372481"/>
                  </a:lnTo>
                  <a:lnTo>
                    <a:pt x="900496" y="1323869"/>
                  </a:lnTo>
                  <a:lnTo>
                    <a:pt x="922048" y="1245241"/>
                  </a:lnTo>
                  <a:lnTo>
                    <a:pt x="949193" y="1142453"/>
                  </a:lnTo>
                  <a:lnTo>
                    <a:pt x="980509" y="1021360"/>
                  </a:lnTo>
                  <a:lnTo>
                    <a:pt x="1032187" y="818209"/>
                  </a:lnTo>
                  <a:lnTo>
                    <a:pt x="1102402" y="537932"/>
                  </a:lnTo>
                  <a:lnTo>
                    <a:pt x="1163677" y="289843"/>
                  </a:lnTo>
                  <a:lnTo>
                    <a:pt x="1196916" y="153082"/>
                  </a:lnTo>
                  <a:lnTo>
                    <a:pt x="1210350" y="96366"/>
                  </a:lnTo>
                  <a:lnTo>
                    <a:pt x="1215145" y="74050"/>
                  </a:lnTo>
                  <a:lnTo>
                    <a:pt x="775640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8" name="object 538"/>
            <p:cNvSpPr/>
            <p:nvPr/>
          </p:nvSpPr>
          <p:spPr>
            <a:xfrm>
              <a:off x="11924548" y="8730300"/>
              <a:ext cx="724535" cy="1035050"/>
            </a:xfrm>
            <a:custGeom>
              <a:avLst/>
              <a:gdLst/>
              <a:ahLst/>
              <a:cxnLst/>
              <a:rect l="l" t="t" r="r" b="b"/>
              <a:pathLst>
                <a:path w="724534" h="1035050">
                  <a:moveTo>
                    <a:pt x="0" y="925143"/>
                  </a:moveTo>
                  <a:lnTo>
                    <a:pt x="3706" y="925939"/>
                  </a:lnTo>
                  <a:lnTo>
                    <a:pt x="630504" y="1034794"/>
                  </a:lnTo>
                  <a:lnTo>
                    <a:pt x="631656" y="1034050"/>
                  </a:lnTo>
                  <a:lnTo>
                    <a:pt x="632153" y="1031841"/>
                  </a:lnTo>
                  <a:lnTo>
                    <a:pt x="627530" y="1031841"/>
                  </a:lnTo>
                  <a:lnTo>
                    <a:pt x="627985" y="1029791"/>
                  </a:lnTo>
                  <a:lnTo>
                    <a:pt x="4094" y="925677"/>
                  </a:lnTo>
                  <a:lnTo>
                    <a:pt x="0" y="925143"/>
                  </a:lnTo>
                  <a:close/>
                </a:path>
                <a:path w="724534" h="1035050">
                  <a:moveTo>
                    <a:pt x="627985" y="1029791"/>
                  </a:moveTo>
                  <a:lnTo>
                    <a:pt x="627530" y="1031841"/>
                  </a:lnTo>
                  <a:lnTo>
                    <a:pt x="630095" y="1030145"/>
                  </a:lnTo>
                  <a:lnTo>
                    <a:pt x="627985" y="1029791"/>
                  </a:lnTo>
                  <a:close/>
                </a:path>
                <a:path w="724534" h="1035050">
                  <a:moveTo>
                    <a:pt x="520493" y="5269"/>
                  </a:moveTo>
                  <a:lnTo>
                    <a:pt x="465515" y="5269"/>
                  </a:lnTo>
                  <a:lnTo>
                    <a:pt x="499879" y="6208"/>
                  </a:lnTo>
                  <a:lnTo>
                    <a:pt x="533847" y="13621"/>
                  </a:lnTo>
                  <a:lnTo>
                    <a:pt x="542231" y="16141"/>
                  </a:lnTo>
                  <a:lnTo>
                    <a:pt x="550354" y="19435"/>
                  </a:lnTo>
                  <a:lnTo>
                    <a:pt x="558375" y="23062"/>
                  </a:lnTo>
                  <a:lnTo>
                    <a:pt x="566453" y="26584"/>
                  </a:lnTo>
                  <a:lnTo>
                    <a:pt x="571574" y="29453"/>
                  </a:lnTo>
                  <a:lnTo>
                    <a:pt x="576579" y="32605"/>
                  </a:lnTo>
                  <a:lnTo>
                    <a:pt x="581678" y="35599"/>
                  </a:lnTo>
                  <a:lnTo>
                    <a:pt x="589301" y="40154"/>
                  </a:lnTo>
                  <a:lnTo>
                    <a:pt x="591762" y="41787"/>
                  </a:lnTo>
                  <a:lnTo>
                    <a:pt x="594023" y="43735"/>
                  </a:lnTo>
                  <a:lnTo>
                    <a:pt x="596411" y="45515"/>
                  </a:lnTo>
                  <a:lnTo>
                    <a:pt x="610567" y="56426"/>
                  </a:lnTo>
                  <a:lnTo>
                    <a:pt x="615216" y="60153"/>
                  </a:lnTo>
                  <a:lnTo>
                    <a:pt x="619279" y="64614"/>
                  </a:lnTo>
                  <a:lnTo>
                    <a:pt x="623677" y="68687"/>
                  </a:lnTo>
                  <a:lnTo>
                    <a:pt x="627886" y="72949"/>
                  </a:lnTo>
                  <a:lnTo>
                    <a:pt x="632556" y="76792"/>
                  </a:lnTo>
                  <a:lnTo>
                    <a:pt x="636430" y="81420"/>
                  </a:lnTo>
                  <a:lnTo>
                    <a:pt x="654018" y="102192"/>
                  </a:lnTo>
                  <a:lnTo>
                    <a:pt x="659435" y="109514"/>
                  </a:lnTo>
                  <a:lnTo>
                    <a:pt x="664648" y="117019"/>
                  </a:lnTo>
                  <a:lnTo>
                    <a:pt x="675162" y="132015"/>
                  </a:lnTo>
                  <a:lnTo>
                    <a:pt x="676806" y="134570"/>
                  </a:lnTo>
                  <a:lnTo>
                    <a:pt x="678115" y="137303"/>
                  </a:lnTo>
                  <a:lnTo>
                    <a:pt x="679612" y="139942"/>
                  </a:lnTo>
                  <a:lnTo>
                    <a:pt x="682324" y="145376"/>
                  </a:lnTo>
                  <a:lnTo>
                    <a:pt x="685884" y="150371"/>
                  </a:lnTo>
                  <a:lnTo>
                    <a:pt x="687853" y="156203"/>
                  </a:lnTo>
                  <a:lnTo>
                    <a:pt x="694722" y="173249"/>
                  </a:lnTo>
                  <a:lnTo>
                    <a:pt x="700031" y="190956"/>
                  </a:lnTo>
                  <a:lnTo>
                    <a:pt x="701978" y="196819"/>
                  </a:lnTo>
                  <a:lnTo>
                    <a:pt x="703235" y="202893"/>
                  </a:lnTo>
                  <a:lnTo>
                    <a:pt x="704533" y="208966"/>
                  </a:lnTo>
                  <a:lnTo>
                    <a:pt x="705790" y="215039"/>
                  </a:lnTo>
                  <a:lnTo>
                    <a:pt x="712649" y="255022"/>
                  </a:lnTo>
                  <a:lnTo>
                    <a:pt x="717374" y="310010"/>
                  </a:lnTo>
                  <a:lnTo>
                    <a:pt x="718813" y="365858"/>
                  </a:lnTo>
                  <a:lnTo>
                    <a:pt x="718612" y="393406"/>
                  </a:lnTo>
                  <a:lnTo>
                    <a:pt x="716587" y="448005"/>
                  </a:lnTo>
                  <a:lnTo>
                    <a:pt x="713051" y="501843"/>
                  </a:lnTo>
                  <a:lnTo>
                    <a:pt x="708237" y="554867"/>
                  </a:lnTo>
                  <a:lnTo>
                    <a:pt x="702424" y="607045"/>
                  </a:lnTo>
                  <a:lnTo>
                    <a:pt x="695886" y="658345"/>
                  </a:lnTo>
                  <a:lnTo>
                    <a:pt x="687674" y="715048"/>
                  </a:lnTo>
                  <a:lnTo>
                    <a:pt x="678760" y="771242"/>
                  </a:lnTo>
                  <a:lnTo>
                    <a:pt x="669313" y="826157"/>
                  </a:lnTo>
                  <a:lnTo>
                    <a:pt x="659399" y="879733"/>
                  </a:lnTo>
                  <a:lnTo>
                    <a:pt x="648986" y="932389"/>
                  </a:lnTo>
                  <a:lnTo>
                    <a:pt x="638441" y="982634"/>
                  </a:lnTo>
                  <a:lnTo>
                    <a:pt x="627985" y="1029791"/>
                  </a:lnTo>
                  <a:lnTo>
                    <a:pt x="630095" y="1030145"/>
                  </a:lnTo>
                  <a:lnTo>
                    <a:pt x="627530" y="1031841"/>
                  </a:lnTo>
                  <a:lnTo>
                    <a:pt x="632153" y="1031841"/>
                  </a:lnTo>
                  <a:lnTo>
                    <a:pt x="641599" y="989868"/>
                  </a:lnTo>
                  <a:lnTo>
                    <a:pt x="651075" y="945691"/>
                  </a:lnTo>
                  <a:lnTo>
                    <a:pt x="660302" y="900394"/>
                  </a:lnTo>
                  <a:lnTo>
                    <a:pt x="669234" y="854011"/>
                  </a:lnTo>
                  <a:lnTo>
                    <a:pt x="677829" y="806580"/>
                  </a:lnTo>
                  <a:lnTo>
                    <a:pt x="686041" y="758134"/>
                  </a:lnTo>
                  <a:lnTo>
                    <a:pt x="693826" y="708711"/>
                  </a:lnTo>
                  <a:lnTo>
                    <a:pt x="701232" y="657633"/>
                  </a:lnTo>
                  <a:lnTo>
                    <a:pt x="707796" y="606417"/>
                  </a:lnTo>
                  <a:lnTo>
                    <a:pt x="713630" y="554335"/>
                  </a:lnTo>
                  <a:lnTo>
                    <a:pt x="718453" y="501424"/>
                  </a:lnTo>
                  <a:lnTo>
                    <a:pt x="721991" y="447723"/>
                  </a:lnTo>
                  <a:lnTo>
                    <a:pt x="724031" y="393307"/>
                  </a:lnTo>
                  <a:lnTo>
                    <a:pt x="724242" y="365858"/>
                  </a:lnTo>
                  <a:lnTo>
                    <a:pt x="723883" y="338124"/>
                  </a:lnTo>
                  <a:lnTo>
                    <a:pt x="720997" y="282297"/>
                  </a:lnTo>
                  <a:lnTo>
                    <a:pt x="713737" y="226243"/>
                  </a:lnTo>
                  <a:lnTo>
                    <a:pt x="711130" y="213908"/>
                  </a:lnTo>
                  <a:lnTo>
                    <a:pt x="707245" y="195458"/>
                  </a:lnTo>
                  <a:lnTo>
                    <a:pt x="705276" y="189479"/>
                  </a:lnTo>
                  <a:lnTo>
                    <a:pt x="699863" y="171459"/>
                  </a:lnTo>
                  <a:lnTo>
                    <a:pt x="692827" y="154004"/>
                  </a:lnTo>
                  <a:lnTo>
                    <a:pt x="690816" y="148057"/>
                  </a:lnTo>
                  <a:lnTo>
                    <a:pt x="687141" y="142832"/>
                  </a:lnTo>
                  <a:lnTo>
                    <a:pt x="684335" y="137240"/>
                  </a:lnTo>
                  <a:lnTo>
                    <a:pt x="682795" y="134528"/>
                  </a:lnTo>
                  <a:lnTo>
                    <a:pt x="681381" y="131613"/>
                  </a:lnTo>
                  <a:lnTo>
                    <a:pt x="679738" y="129073"/>
                  </a:lnTo>
                  <a:lnTo>
                    <a:pt x="669079" y="113875"/>
                  </a:lnTo>
                  <a:lnTo>
                    <a:pt x="663792" y="106275"/>
                  </a:lnTo>
                  <a:lnTo>
                    <a:pt x="658295" y="98852"/>
                  </a:lnTo>
                  <a:lnTo>
                    <a:pt x="640420" y="77755"/>
                  </a:lnTo>
                  <a:lnTo>
                    <a:pt x="636483" y="73064"/>
                  </a:lnTo>
                  <a:lnTo>
                    <a:pt x="631729" y="69127"/>
                  </a:lnTo>
                  <a:lnTo>
                    <a:pt x="627425" y="64782"/>
                  </a:lnTo>
                  <a:lnTo>
                    <a:pt x="622944" y="60635"/>
                  </a:lnTo>
                  <a:lnTo>
                    <a:pt x="618808" y="56112"/>
                  </a:lnTo>
                  <a:lnTo>
                    <a:pt x="614054" y="52300"/>
                  </a:lnTo>
                  <a:lnTo>
                    <a:pt x="599583" y="41159"/>
                  </a:lnTo>
                  <a:lnTo>
                    <a:pt x="597154" y="39348"/>
                  </a:lnTo>
                  <a:lnTo>
                    <a:pt x="594840" y="37369"/>
                  </a:lnTo>
                  <a:lnTo>
                    <a:pt x="592306" y="35693"/>
                  </a:lnTo>
                  <a:lnTo>
                    <a:pt x="584505" y="31023"/>
                  </a:lnTo>
                  <a:lnTo>
                    <a:pt x="579291" y="27955"/>
                  </a:lnTo>
                  <a:lnTo>
                    <a:pt x="574160" y="24751"/>
                  </a:lnTo>
                  <a:lnTo>
                    <a:pt x="568904" y="21809"/>
                  </a:lnTo>
                  <a:lnTo>
                    <a:pt x="560613" y="18191"/>
                  </a:lnTo>
                  <a:lnTo>
                    <a:pt x="552333" y="14458"/>
                  </a:lnTo>
                  <a:lnTo>
                    <a:pt x="544037" y="11104"/>
                  </a:lnTo>
                  <a:lnTo>
                    <a:pt x="535428" y="8511"/>
                  </a:lnTo>
                  <a:lnTo>
                    <a:pt x="520493" y="5269"/>
                  </a:lnTo>
                  <a:close/>
                </a:path>
                <a:path w="724534" h="1035050">
                  <a:moveTo>
                    <a:pt x="465226" y="0"/>
                  </a:moveTo>
                  <a:lnTo>
                    <a:pt x="430509" y="4811"/>
                  </a:lnTo>
                  <a:lnTo>
                    <a:pt x="397243" y="14477"/>
                  </a:lnTo>
                  <a:lnTo>
                    <a:pt x="389385" y="17839"/>
                  </a:lnTo>
                  <a:lnTo>
                    <a:pt x="381459" y="21118"/>
                  </a:lnTo>
                  <a:lnTo>
                    <a:pt x="337026" y="45777"/>
                  </a:lnTo>
                  <a:lnTo>
                    <a:pt x="297649" y="76572"/>
                  </a:lnTo>
                  <a:lnTo>
                    <a:pt x="271963" y="108627"/>
                  </a:lnTo>
                  <a:lnTo>
                    <a:pt x="267342" y="115304"/>
                  </a:lnTo>
                  <a:lnTo>
                    <a:pt x="263169" y="122210"/>
                  </a:lnTo>
                  <a:lnTo>
                    <a:pt x="258982" y="129082"/>
                  </a:lnTo>
                  <a:lnTo>
                    <a:pt x="254892" y="135976"/>
                  </a:lnTo>
                  <a:lnTo>
                    <a:pt x="236316" y="170964"/>
                  </a:lnTo>
                  <a:lnTo>
                    <a:pt x="210423" y="227206"/>
                  </a:lnTo>
                  <a:lnTo>
                    <a:pt x="187701" y="282766"/>
                  </a:lnTo>
                  <a:lnTo>
                    <a:pt x="158071" y="363627"/>
                  </a:lnTo>
                  <a:lnTo>
                    <a:pt x="140391" y="415603"/>
                  </a:lnTo>
                  <a:lnTo>
                    <a:pt x="124167" y="465773"/>
                  </a:lnTo>
                  <a:lnTo>
                    <a:pt x="109232" y="513972"/>
                  </a:lnTo>
                  <a:lnTo>
                    <a:pt x="91089" y="574939"/>
                  </a:lnTo>
                  <a:lnTo>
                    <a:pt x="74777" y="631855"/>
                  </a:lnTo>
                  <a:lnTo>
                    <a:pt x="60221" y="684473"/>
                  </a:lnTo>
                  <a:lnTo>
                    <a:pt x="47347" y="732547"/>
                  </a:lnTo>
                  <a:lnTo>
                    <a:pt x="36080" y="775827"/>
                  </a:lnTo>
                  <a:lnTo>
                    <a:pt x="26344" y="814068"/>
                  </a:lnTo>
                  <a:lnTo>
                    <a:pt x="14631" y="861490"/>
                  </a:lnTo>
                  <a:lnTo>
                    <a:pt x="1428" y="917907"/>
                  </a:lnTo>
                  <a:lnTo>
                    <a:pt x="0" y="925143"/>
                  </a:lnTo>
                  <a:lnTo>
                    <a:pt x="230" y="924473"/>
                  </a:lnTo>
                  <a:lnTo>
                    <a:pt x="586" y="923279"/>
                  </a:lnTo>
                  <a:lnTo>
                    <a:pt x="2021" y="917782"/>
                  </a:lnTo>
                  <a:lnTo>
                    <a:pt x="7467" y="896316"/>
                  </a:lnTo>
                  <a:lnTo>
                    <a:pt x="28397" y="814591"/>
                  </a:lnTo>
                  <a:lnTo>
                    <a:pt x="38441" y="776445"/>
                  </a:lnTo>
                  <a:lnTo>
                    <a:pt x="50005" y="733258"/>
                  </a:lnTo>
                  <a:lnTo>
                    <a:pt x="63161" y="685281"/>
                  </a:lnTo>
                  <a:lnTo>
                    <a:pt x="77984" y="632763"/>
                  </a:lnTo>
                  <a:lnTo>
                    <a:pt x="94545" y="575954"/>
                  </a:lnTo>
                  <a:lnTo>
                    <a:pt x="112918" y="515103"/>
                  </a:lnTo>
                  <a:lnTo>
                    <a:pt x="128012" y="466995"/>
                  </a:lnTo>
                  <a:lnTo>
                    <a:pt x="144381" y="416929"/>
                  </a:lnTo>
                  <a:lnTo>
                    <a:pt x="162194" y="365075"/>
                  </a:lnTo>
                  <a:lnTo>
                    <a:pt x="181617" y="311601"/>
                  </a:lnTo>
                  <a:lnTo>
                    <a:pt x="203064" y="256784"/>
                  </a:lnTo>
                  <a:lnTo>
                    <a:pt x="227260" y="201102"/>
                  </a:lnTo>
                  <a:lnTo>
                    <a:pt x="247818" y="159206"/>
                  </a:lnTo>
                  <a:lnTo>
                    <a:pt x="267384" y="124824"/>
                  </a:lnTo>
                  <a:lnTo>
                    <a:pt x="271520" y="117995"/>
                  </a:lnTo>
                  <a:lnTo>
                    <a:pt x="276083" y="111434"/>
                  </a:lnTo>
                  <a:lnTo>
                    <a:pt x="280623" y="104822"/>
                  </a:lnTo>
                  <a:lnTo>
                    <a:pt x="285342" y="98328"/>
                  </a:lnTo>
                  <a:lnTo>
                    <a:pt x="313231" y="69373"/>
                  </a:lnTo>
                  <a:lnTo>
                    <a:pt x="353790" y="41034"/>
                  </a:lnTo>
                  <a:lnTo>
                    <a:pt x="391351" y="22652"/>
                  </a:lnTo>
                  <a:lnTo>
                    <a:pt x="399108" y="19338"/>
                  </a:lnTo>
                  <a:lnTo>
                    <a:pt x="431633" y="9935"/>
                  </a:lnTo>
                  <a:lnTo>
                    <a:pt x="465515" y="5269"/>
                  </a:lnTo>
                  <a:lnTo>
                    <a:pt x="520493" y="5269"/>
                  </a:lnTo>
                  <a:lnTo>
                    <a:pt x="500509" y="931"/>
                  </a:lnTo>
                  <a:lnTo>
                    <a:pt x="465226" y="0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9" name="object 539"/>
            <p:cNvSpPr/>
            <p:nvPr/>
          </p:nvSpPr>
          <p:spPr>
            <a:xfrm>
              <a:off x="11389501" y="11067751"/>
              <a:ext cx="303530" cy="136525"/>
            </a:xfrm>
            <a:custGeom>
              <a:avLst/>
              <a:gdLst/>
              <a:ahLst/>
              <a:cxnLst/>
              <a:rect l="l" t="t" r="r" b="b"/>
              <a:pathLst>
                <a:path w="303529" h="136525">
                  <a:moveTo>
                    <a:pt x="213108" y="0"/>
                  </a:moveTo>
                  <a:lnTo>
                    <a:pt x="165146" y="7601"/>
                  </a:lnTo>
                  <a:lnTo>
                    <a:pt x="117797" y="32658"/>
                  </a:lnTo>
                  <a:lnTo>
                    <a:pt x="79285" y="65083"/>
                  </a:lnTo>
                  <a:lnTo>
                    <a:pt x="48154" y="94836"/>
                  </a:lnTo>
                  <a:lnTo>
                    <a:pt x="30829" y="110819"/>
                  </a:lnTo>
                  <a:lnTo>
                    <a:pt x="23258" y="117348"/>
                  </a:lnTo>
                  <a:lnTo>
                    <a:pt x="10889" y="127521"/>
                  </a:lnTo>
                  <a:lnTo>
                    <a:pt x="3832" y="132757"/>
                  </a:lnTo>
                  <a:lnTo>
                    <a:pt x="0" y="135814"/>
                  </a:lnTo>
                  <a:lnTo>
                    <a:pt x="33083" y="113464"/>
                  </a:lnTo>
                  <a:lnTo>
                    <a:pt x="82688" y="68780"/>
                  </a:lnTo>
                  <a:lnTo>
                    <a:pt x="94582" y="58128"/>
                  </a:lnTo>
                  <a:lnTo>
                    <a:pt x="135681" y="27399"/>
                  </a:lnTo>
                  <a:lnTo>
                    <a:pt x="182641" y="8233"/>
                  </a:lnTo>
                  <a:lnTo>
                    <a:pt x="213166" y="4796"/>
                  </a:lnTo>
                  <a:lnTo>
                    <a:pt x="227371" y="4982"/>
                  </a:lnTo>
                  <a:lnTo>
                    <a:pt x="240651" y="5955"/>
                  </a:lnTo>
                  <a:lnTo>
                    <a:pt x="252871" y="7389"/>
                  </a:lnTo>
                  <a:lnTo>
                    <a:pt x="263958" y="9040"/>
                  </a:lnTo>
                  <a:lnTo>
                    <a:pt x="303132" y="15996"/>
                  </a:lnTo>
                  <a:lnTo>
                    <a:pt x="303215" y="15619"/>
                  </a:lnTo>
                  <a:lnTo>
                    <a:pt x="264571" y="5631"/>
                  </a:lnTo>
                  <a:lnTo>
                    <a:pt x="227631" y="469"/>
                  </a:lnTo>
                  <a:lnTo>
                    <a:pt x="213108" y="0"/>
                  </a:lnTo>
                  <a:close/>
                </a:path>
              </a:pathLst>
            </a:custGeom>
            <a:solidFill>
              <a:srgbClr val="FF7C5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0" name="object 540"/>
            <p:cNvSpPr/>
            <p:nvPr/>
          </p:nvSpPr>
          <p:spPr>
            <a:xfrm>
              <a:off x="19191366" y="10605794"/>
              <a:ext cx="482600" cy="477520"/>
            </a:xfrm>
            <a:custGeom>
              <a:avLst/>
              <a:gdLst/>
              <a:ahLst/>
              <a:cxnLst/>
              <a:rect l="l" t="t" r="r" b="b"/>
              <a:pathLst>
                <a:path w="482600" h="477520">
                  <a:moveTo>
                    <a:pt x="49893" y="0"/>
                  </a:moveTo>
                  <a:lnTo>
                    <a:pt x="4628" y="463870"/>
                  </a:lnTo>
                  <a:lnTo>
                    <a:pt x="0" y="477409"/>
                  </a:lnTo>
                  <a:lnTo>
                    <a:pt x="47136" y="472802"/>
                  </a:lnTo>
                  <a:lnTo>
                    <a:pt x="147673" y="466924"/>
                  </a:lnTo>
                  <a:lnTo>
                    <a:pt x="292912" y="459713"/>
                  </a:lnTo>
                  <a:lnTo>
                    <a:pt x="482069" y="187219"/>
                  </a:lnTo>
                  <a:lnTo>
                    <a:pt x="352669" y="5895"/>
                  </a:lnTo>
                  <a:lnTo>
                    <a:pt x="49893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1" name="object 541"/>
            <p:cNvSpPr/>
            <p:nvPr/>
          </p:nvSpPr>
          <p:spPr>
            <a:xfrm>
              <a:off x="19413718" y="9895059"/>
              <a:ext cx="622935" cy="1267460"/>
            </a:xfrm>
            <a:custGeom>
              <a:avLst/>
              <a:gdLst/>
              <a:ahLst/>
              <a:cxnLst/>
              <a:rect l="l" t="t" r="r" b="b"/>
              <a:pathLst>
                <a:path w="622934" h="1267459">
                  <a:moveTo>
                    <a:pt x="556405" y="0"/>
                  </a:moveTo>
                  <a:lnTo>
                    <a:pt x="486602" y="21899"/>
                  </a:lnTo>
                  <a:lnTo>
                    <a:pt x="434109" y="71771"/>
                  </a:lnTo>
                  <a:lnTo>
                    <a:pt x="365869" y="175712"/>
                  </a:lnTo>
                  <a:lnTo>
                    <a:pt x="338302" y="217828"/>
                  </a:lnTo>
                  <a:lnTo>
                    <a:pt x="310375" y="259268"/>
                  </a:lnTo>
                  <a:lnTo>
                    <a:pt x="282159" y="300168"/>
                  </a:lnTo>
                  <a:lnTo>
                    <a:pt x="253727" y="340662"/>
                  </a:lnTo>
                  <a:lnTo>
                    <a:pt x="139276" y="501290"/>
                  </a:lnTo>
                  <a:lnTo>
                    <a:pt x="110844" y="541785"/>
                  </a:lnTo>
                  <a:lnTo>
                    <a:pt x="82628" y="582684"/>
                  </a:lnTo>
                  <a:lnTo>
                    <a:pt x="54700" y="624125"/>
                  </a:lnTo>
                  <a:lnTo>
                    <a:pt x="27134" y="666240"/>
                  </a:lnTo>
                  <a:lnTo>
                    <a:pt x="0" y="709166"/>
                  </a:lnTo>
                  <a:lnTo>
                    <a:pt x="41231" y="725440"/>
                  </a:lnTo>
                  <a:lnTo>
                    <a:pt x="81165" y="754291"/>
                  </a:lnTo>
                  <a:lnTo>
                    <a:pt x="116858" y="791516"/>
                  </a:lnTo>
                  <a:lnTo>
                    <a:pt x="145365" y="832908"/>
                  </a:lnTo>
                  <a:lnTo>
                    <a:pt x="163743" y="874261"/>
                  </a:lnTo>
                  <a:lnTo>
                    <a:pt x="172013" y="925562"/>
                  </a:lnTo>
                  <a:lnTo>
                    <a:pt x="166559" y="977304"/>
                  </a:lnTo>
                  <a:lnTo>
                    <a:pt x="148207" y="1025988"/>
                  </a:lnTo>
                  <a:lnTo>
                    <a:pt x="117786" y="1068119"/>
                  </a:lnTo>
                  <a:lnTo>
                    <a:pt x="101781" y="1083371"/>
                  </a:lnTo>
                  <a:lnTo>
                    <a:pt x="85112" y="1097965"/>
                  </a:lnTo>
                  <a:lnTo>
                    <a:pt x="68906" y="1112957"/>
                  </a:lnTo>
                  <a:lnTo>
                    <a:pt x="54291" y="1129405"/>
                  </a:lnTo>
                  <a:lnTo>
                    <a:pt x="42744" y="1148627"/>
                  </a:lnTo>
                  <a:lnTo>
                    <a:pt x="36018" y="1169966"/>
                  </a:lnTo>
                  <a:lnTo>
                    <a:pt x="35675" y="1191546"/>
                  </a:lnTo>
                  <a:lnTo>
                    <a:pt x="43276" y="1211486"/>
                  </a:lnTo>
                  <a:lnTo>
                    <a:pt x="82090" y="1236766"/>
                  </a:lnTo>
                  <a:lnTo>
                    <a:pt x="131985" y="1241517"/>
                  </a:lnTo>
                  <a:lnTo>
                    <a:pt x="189450" y="1242315"/>
                  </a:lnTo>
                  <a:lnTo>
                    <a:pt x="243053" y="1244656"/>
                  </a:lnTo>
                  <a:lnTo>
                    <a:pt x="293896" y="1248097"/>
                  </a:lnTo>
                  <a:lnTo>
                    <a:pt x="343084" y="1252198"/>
                  </a:lnTo>
                  <a:lnTo>
                    <a:pt x="391720" y="1256520"/>
                  </a:lnTo>
                  <a:lnTo>
                    <a:pt x="440908" y="1260622"/>
                  </a:lnTo>
                  <a:lnTo>
                    <a:pt x="491751" y="1264063"/>
                  </a:lnTo>
                  <a:lnTo>
                    <a:pt x="545354" y="1266403"/>
                  </a:lnTo>
                  <a:lnTo>
                    <a:pt x="602819" y="1267202"/>
                  </a:lnTo>
                  <a:lnTo>
                    <a:pt x="622556" y="22737"/>
                  </a:lnTo>
                  <a:lnTo>
                    <a:pt x="591865" y="4984"/>
                  </a:lnTo>
                  <a:lnTo>
                    <a:pt x="556405" y="0"/>
                  </a:lnTo>
                  <a:close/>
                </a:path>
              </a:pathLst>
            </a:custGeom>
            <a:solidFill>
              <a:srgbClr val="CA3C2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2" name="object 542"/>
            <p:cNvSpPr/>
            <p:nvPr/>
          </p:nvSpPr>
          <p:spPr>
            <a:xfrm>
              <a:off x="19704825" y="9905028"/>
              <a:ext cx="241935" cy="1255395"/>
            </a:xfrm>
            <a:custGeom>
              <a:avLst/>
              <a:gdLst/>
              <a:ahLst/>
              <a:cxnLst/>
              <a:rect l="l" t="t" r="r" b="b"/>
              <a:pathLst>
                <a:path w="241934" h="1255395">
                  <a:moveTo>
                    <a:pt x="174828" y="361924"/>
                  </a:moveTo>
                  <a:lnTo>
                    <a:pt x="174383" y="350685"/>
                  </a:lnTo>
                  <a:lnTo>
                    <a:pt x="173380" y="361886"/>
                  </a:lnTo>
                  <a:lnTo>
                    <a:pt x="171919" y="393560"/>
                  </a:lnTo>
                  <a:lnTo>
                    <a:pt x="170116" y="442696"/>
                  </a:lnTo>
                  <a:lnTo>
                    <a:pt x="168071" y="506310"/>
                  </a:lnTo>
                  <a:lnTo>
                    <a:pt x="163664" y="664984"/>
                  </a:lnTo>
                  <a:lnTo>
                    <a:pt x="160007" y="823645"/>
                  </a:lnTo>
                  <a:lnTo>
                    <a:pt x="158813" y="887285"/>
                  </a:lnTo>
                  <a:lnTo>
                    <a:pt x="158115" y="936447"/>
                  </a:lnTo>
                  <a:lnTo>
                    <a:pt x="157962" y="968159"/>
                  </a:lnTo>
                  <a:lnTo>
                    <a:pt x="158407" y="979411"/>
                  </a:lnTo>
                  <a:lnTo>
                    <a:pt x="160870" y="936510"/>
                  </a:lnTo>
                  <a:lnTo>
                    <a:pt x="162674" y="887374"/>
                  </a:lnTo>
                  <a:lnTo>
                    <a:pt x="164719" y="823760"/>
                  </a:lnTo>
                  <a:lnTo>
                    <a:pt x="169125" y="665124"/>
                  </a:lnTo>
                  <a:lnTo>
                    <a:pt x="172783" y="506425"/>
                  </a:lnTo>
                  <a:lnTo>
                    <a:pt x="173977" y="442798"/>
                  </a:lnTo>
                  <a:lnTo>
                    <a:pt x="174663" y="393623"/>
                  </a:lnTo>
                  <a:lnTo>
                    <a:pt x="174828" y="361924"/>
                  </a:lnTo>
                  <a:close/>
                </a:path>
                <a:path w="241934" h="1255395">
                  <a:moveTo>
                    <a:pt x="220268" y="963726"/>
                  </a:moveTo>
                  <a:lnTo>
                    <a:pt x="177342" y="973442"/>
                  </a:lnTo>
                  <a:lnTo>
                    <a:pt x="139611" y="989761"/>
                  </a:lnTo>
                  <a:lnTo>
                    <a:pt x="82435" y="1028738"/>
                  </a:lnTo>
                  <a:lnTo>
                    <a:pt x="55194" y="1056919"/>
                  </a:lnTo>
                  <a:lnTo>
                    <a:pt x="33121" y="1089291"/>
                  </a:lnTo>
                  <a:lnTo>
                    <a:pt x="7404" y="1153566"/>
                  </a:lnTo>
                  <a:lnTo>
                    <a:pt x="774" y="1194168"/>
                  </a:lnTo>
                  <a:lnTo>
                    <a:pt x="0" y="1214983"/>
                  </a:lnTo>
                  <a:lnTo>
                    <a:pt x="406" y="1228013"/>
                  </a:lnTo>
                  <a:lnTo>
                    <a:pt x="1841" y="1238211"/>
                  </a:lnTo>
                  <a:lnTo>
                    <a:pt x="2032" y="1238199"/>
                  </a:lnTo>
                  <a:lnTo>
                    <a:pt x="2374" y="1234274"/>
                  </a:lnTo>
                  <a:lnTo>
                    <a:pt x="2400" y="1223073"/>
                  </a:lnTo>
                  <a:lnTo>
                    <a:pt x="3200" y="1205458"/>
                  </a:lnTo>
                  <a:lnTo>
                    <a:pt x="11785" y="1154709"/>
                  </a:lnTo>
                  <a:lnTo>
                    <a:pt x="37757" y="1091958"/>
                  </a:lnTo>
                  <a:lnTo>
                    <a:pt x="59436" y="1060361"/>
                  </a:lnTo>
                  <a:lnTo>
                    <a:pt x="85966" y="1032738"/>
                  </a:lnTo>
                  <a:lnTo>
                    <a:pt x="141744" y="993749"/>
                  </a:lnTo>
                  <a:lnTo>
                    <a:pt x="178523" y="976706"/>
                  </a:lnTo>
                  <a:lnTo>
                    <a:pt x="215023" y="964971"/>
                  </a:lnTo>
                  <a:lnTo>
                    <a:pt x="220268" y="963726"/>
                  </a:lnTo>
                  <a:close/>
                </a:path>
                <a:path w="241934" h="1255395">
                  <a:moveTo>
                    <a:pt x="241808" y="5740"/>
                  </a:moveTo>
                  <a:lnTo>
                    <a:pt x="241554" y="0"/>
                  </a:lnTo>
                  <a:lnTo>
                    <a:pt x="241071" y="5727"/>
                  </a:lnTo>
                  <a:lnTo>
                    <a:pt x="240385" y="22402"/>
                  </a:lnTo>
                  <a:lnTo>
                    <a:pt x="238506" y="85636"/>
                  </a:lnTo>
                  <a:lnTo>
                    <a:pt x="233133" y="310730"/>
                  </a:lnTo>
                  <a:lnTo>
                    <a:pt x="224942" y="712597"/>
                  </a:lnTo>
                  <a:lnTo>
                    <a:pt x="218719" y="1071130"/>
                  </a:lnTo>
                  <a:lnTo>
                    <a:pt x="216954" y="1205623"/>
                  </a:lnTo>
                  <a:lnTo>
                    <a:pt x="216789" y="1249222"/>
                  </a:lnTo>
                  <a:lnTo>
                    <a:pt x="217055" y="1254963"/>
                  </a:lnTo>
                  <a:lnTo>
                    <a:pt x="220103" y="1169314"/>
                  </a:lnTo>
                  <a:lnTo>
                    <a:pt x="225475" y="944232"/>
                  </a:lnTo>
                  <a:lnTo>
                    <a:pt x="233667" y="542404"/>
                  </a:lnTo>
                  <a:lnTo>
                    <a:pt x="239890" y="183807"/>
                  </a:lnTo>
                  <a:lnTo>
                    <a:pt x="241655" y="49326"/>
                  </a:lnTo>
                  <a:lnTo>
                    <a:pt x="241808" y="5740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3" name="object 543"/>
            <p:cNvSpPr/>
            <p:nvPr/>
          </p:nvSpPr>
          <p:spPr>
            <a:xfrm>
              <a:off x="16155568" y="10458680"/>
              <a:ext cx="3187065" cy="716280"/>
            </a:xfrm>
            <a:custGeom>
              <a:avLst/>
              <a:gdLst/>
              <a:ahLst/>
              <a:cxnLst/>
              <a:rect l="l" t="t" r="r" b="b"/>
              <a:pathLst>
                <a:path w="3187065" h="716279">
                  <a:moveTo>
                    <a:pt x="412343" y="0"/>
                  </a:moveTo>
                  <a:lnTo>
                    <a:pt x="0" y="357842"/>
                  </a:lnTo>
                  <a:lnTo>
                    <a:pt x="272536" y="715674"/>
                  </a:lnTo>
                  <a:lnTo>
                    <a:pt x="3186468" y="701298"/>
                  </a:lnTo>
                  <a:lnTo>
                    <a:pt x="3186468" y="47003"/>
                  </a:lnTo>
                  <a:lnTo>
                    <a:pt x="412343" y="0"/>
                  </a:lnTo>
                  <a:close/>
                </a:path>
              </a:pathLst>
            </a:custGeom>
            <a:solidFill>
              <a:srgbClr val="096867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4" name="object 544"/>
            <p:cNvSpPr/>
            <p:nvPr/>
          </p:nvSpPr>
          <p:spPr>
            <a:xfrm>
              <a:off x="17946676" y="10329699"/>
              <a:ext cx="560705" cy="558165"/>
            </a:xfrm>
            <a:custGeom>
              <a:avLst/>
              <a:gdLst/>
              <a:ahLst/>
              <a:cxnLst/>
              <a:rect l="l" t="t" r="r" b="b"/>
              <a:pathLst>
                <a:path w="560705" h="558165">
                  <a:moveTo>
                    <a:pt x="467860" y="0"/>
                  </a:moveTo>
                  <a:lnTo>
                    <a:pt x="14303" y="107284"/>
                  </a:lnTo>
                  <a:lnTo>
                    <a:pt x="0" y="107284"/>
                  </a:lnTo>
                  <a:lnTo>
                    <a:pt x="19614" y="150397"/>
                  </a:lnTo>
                  <a:lnTo>
                    <a:pt x="57711" y="243622"/>
                  </a:lnTo>
                  <a:lnTo>
                    <a:pt x="111535" y="378710"/>
                  </a:lnTo>
                  <a:lnTo>
                    <a:pt x="367465" y="557637"/>
                  </a:lnTo>
                  <a:lnTo>
                    <a:pt x="560276" y="288399"/>
                  </a:lnTo>
                  <a:lnTo>
                    <a:pt x="467860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5" name="object 545"/>
            <p:cNvSpPr/>
            <p:nvPr/>
          </p:nvSpPr>
          <p:spPr>
            <a:xfrm>
              <a:off x="17936588" y="10556990"/>
              <a:ext cx="1267460" cy="621665"/>
            </a:xfrm>
            <a:custGeom>
              <a:avLst/>
              <a:gdLst/>
              <a:ahLst/>
              <a:cxnLst/>
              <a:rect l="l" t="t" r="r" b="b"/>
              <a:pathLst>
                <a:path w="1267459" h="621665">
                  <a:moveTo>
                    <a:pt x="556946" y="0"/>
                  </a:moveTo>
                  <a:lnTo>
                    <a:pt x="540744" y="41259"/>
                  </a:lnTo>
                  <a:lnTo>
                    <a:pt x="511965" y="81244"/>
                  </a:lnTo>
                  <a:lnTo>
                    <a:pt x="474806" y="117004"/>
                  </a:lnTo>
                  <a:lnTo>
                    <a:pt x="433466" y="145585"/>
                  </a:lnTo>
                  <a:lnTo>
                    <a:pt x="392145" y="164036"/>
                  </a:lnTo>
                  <a:lnTo>
                    <a:pt x="340860" y="172402"/>
                  </a:lnTo>
                  <a:lnTo>
                    <a:pt x="289107" y="167042"/>
                  </a:lnTo>
                  <a:lnTo>
                    <a:pt x="240388" y="148779"/>
                  </a:lnTo>
                  <a:lnTo>
                    <a:pt x="198203" y="118436"/>
                  </a:lnTo>
                  <a:lnTo>
                    <a:pt x="182921" y="102454"/>
                  </a:lnTo>
                  <a:lnTo>
                    <a:pt x="168299" y="85810"/>
                  </a:lnTo>
                  <a:lnTo>
                    <a:pt x="153279" y="69631"/>
                  </a:lnTo>
                  <a:lnTo>
                    <a:pt x="136802" y="55045"/>
                  </a:lnTo>
                  <a:lnTo>
                    <a:pt x="117561" y="43533"/>
                  </a:lnTo>
                  <a:lnTo>
                    <a:pt x="96211" y="36845"/>
                  </a:lnTo>
                  <a:lnTo>
                    <a:pt x="74634" y="36540"/>
                  </a:lnTo>
                  <a:lnTo>
                    <a:pt x="54710" y="44176"/>
                  </a:lnTo>
                  <a:lnTo>
                    <a:pt x="29497" y="83036"/>
                  </a:lnTo>
                  <a:lnTo>
                    <a:pt x="24836" y="132938"/>
                  </a:lnTo>
                  <a:lnTo>
                    <a:pt x="24142" y="190408"/>
                  </a:lnTo>
                  <a:lnTo>
                    <a:pt x="21898" y="244016"/>
                  </a:lnTo>
                  <a:lnTo>
                    <a:pt x="18548" y="294867"/>
                  </a:lnTo>
                  <a:lnTo>
                    <a:pt x="14535" y="344063"/>
                  </a:lnTo>
                  <a:lnTo>
                    <a:pt x="10301" y="392707"/>
                  </a:lnTo>
                  <a:lnTo>
                    <a:pt x="6287" y="441902"/>
                  </a:lnTo>
                  <a:lnTo>
                    <a:pt x="2938" y="492751"/>
                  </a:lnTo>
                  <a:lnTo>
                    <a:pt x="694" y="546357"/>
                  </a:lnTo>
                  <a:lnTo>
                    <a:pt x="0" y="603824"/>
                  </a:lnTo>
                  <a:lnTo>
                    <a:pt x="1244496" y="621310"/>
                  </a:lnTo>
                  <a:lnTo>
                    <a:pt x="1262194" y="590585"/>
                  </a:lnTo>
                  <a:lnTo>
                    <a:pt x="1267113" y="555116"/>
                  </a:lnTo>
                  <a:lnTo>
                    <a:pt x="1260872" y="518756"/>
                  </a:lnTo>
                  <a:lnTo>
                    <a:pt x="1222321" y="457139"/>
                  </a:lnTo>
                  <a:lnTo>
                    <a:pt x="1165145" y="411621"/>
                  </a:lnTo>
                  <a:lnTo>
                    <a:pt x="1091054" y="364900"/>
                  </a:lnTo>
                  <a:lnTo>
                    <a:pt x="1048890" y="337409"/>
                  </a:lnTo>
                  <a:lnTo>
                    <a:pt x="1007400" y="309556"/>
                  </a:lnTo>
                  <a:lnTo>
                    <a:pt x="966449" y="281414"/>
                  </a:lnTo>
                  <a:lnTo>
                    <a:pt x="925904" y="253054"/>
                  </a:lnTo>
                  <a:lnTo>
                    <a:pt x="765070" y="138894"/>
                  </a:lnTo>
                  <a:lnTo>
                    <a:pt x="724524" y="110536"/>
                  </a:lnTo>
                  <a:lnTo>
                    <a:pt x="683574" y="82394"/>
                  </a:lnTo>
                  <a:lnTo>
                    <a:pt x="642084" y="54543"/>
                  </a:lnTo>
                  <a:lnTo>
                    <a:pt x="599920" y="27054"/>
                  </a:lnTo>
                  <a:lnTo>
                    <a:pt x="556946" y="0"/>
                  </a:lnTo>
                  <a:close/>
                </a:path>
              </a:pathLst>
            </a:custGeom>
            <a:solidFill>
              <a:srgbClr val="CA3C2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6" name="object 546"/>
            <p:cNvSpPr/>
            <p:nvPr/>
          </p:nvSpPr>
          <p:spPr>
            <a:xfrm>
              <a:off x="17938687" y="10849045"/>
              <a:ext cx="1255395" cy="240029"/>
            </a:xfrm>
            <a:custGeom>
              <a:avLst/>
              <a:gdLst/>
              <a:ahLst/>
              <a:cxnLst/>
              <a:rect l="l" t="t" r="r" b="b"/>
              <a:pathLst>
                <a:path w="1255394" h="240029">
                  <a:moveTo>
                    <a:pt x="291858" y="219697"/>
                  </a:moveTo>
                  <a:lnTo>
                    <a:pt x="281444" y="176885"/>
                  </a:lnTo>
                  <a:lnTo>
                    <a:pt x="265061" y="139192"/>
                  </a:lnTo>
                  <a:lnTo>
                    <a:pt x="225971" y="82080"/>
                  </a:lnTo>
                  <a:lnTo>
                    <a:pt x="197751" y="54889"/>
                  </a:lnTo>
                  <a:lnTo>
                    <a:pt x="165328" y="32880"/>
                  </a:lnTo>
                  <a:lnTo>
                    <a:pt x="101003" y="7289"/>
                  </a:lnTo>
                  <a:lnTo>
                    <a:pt x="60401" y="723"/>
                  </a:lnTo>
                  <a:lnTo>
                    <a:pt x="39585" y="0"/>
                  </a:lnTo>
                  <a:lnTo>
                    <a:pt x="26555" y="419"/>
                  </a:lnTo>
                  <a:lnTo>
                    <a:pt x="16357" y="1879"/>
                  </a:lnTo>
                  <a:lnTo>
                    <a:pt x="16370" y="2070"/>
                  </a:lnTo>
                  <a:lnTo>
                    <a:pt x="20294" y="2413"/>
                  </a:lnTo>
                  <a:lnTo>
                    <a:pt x="31496" y="2400"/>
                  </a:lnTo>
                  <a:lnTo>
                    <a:pt x="49110" y="3162"/>
                  </a:lnTo>
                  <a:lnTo>
                    <a:pt x="99885" y="11671"/>
                  </a:lnTo>
                  <a:lnTo>
                    <a:pt x="162687" y="37528"/>
                  </a:lnTo>
                  <a:lnTo>
                    <a:pt x="194322" y="59143"/>
                  </a:lnTo>
                  <a:lnTo>
                    <a:pt x="221983" y="85636"/>
                  </a:lnTo>
                  <a:lnTo>
                    <a:pt x="261073" y="141338"/>
                  </a:lnTo>
                  <a:lnTo>
                    <a:pt x="278193" y="178092"/>
                  </a:lnTo>
                  <a:lnTo>
                    <a:pt x="289991" y="214566"/>
                  </a:lnTo>
                  <a:lnTo>
                    <a:pt x="291236" y="219811"/>
                  </a:lnTo>
                  <a:lnTo>
                    <a:pt x="291858" y="219697"/>
                  </a:lnTo>
                  <a:close/>
                </a:path>
                <a:path w="1255394" h="240029">
                  <a:moveTo>
                    <a:pt x="904201" y="172808"/>
                  </a:moveTo>
                  <a:lnTo>
                    <a:pt x="861314" y="170421"/>
                  </a:lnTo>
                  <a:lnTo>
                    <a:pt x="812177" y="168719"/>
                  </a:lnTo>
                  <a:lnTo>
                    <a:pt x="673455" y="164731"/>
                  </a:lnTo>
                  <a:lnTo>
                    <a:pt x="506310" y="160794"/>
                  </a:lnTo>
                  <a:lnTo>
                    <a:pt x="367576" y="158216"/>
                  </a:lnTo>
                  <a:lnTo>
                    <a:pt x="318401" y="157607"/>
                  </a:lnTo>
                  <a:lnTo>
                    <a:pt x="286702" y="157518"/>
                  </a:lnTo>
                  <a:lnTo>
                    <a:pt x="275450" y="157975"/>
                  </a:lnTo>
                  <a:lnTo>
                    <a:pt x="318350" y="160362"/>
                  </a:lnTo>
                  <a:lnTo>
                    <a:pt x="367487" y="162077"/>
                  </a:lnTo>
                  <a:lnTo>
                    <a:pt x="431101" y="164007"/>
                  </a:lnTo>
                  <a:lnTo>
                    <a:pt x="506183" y="166052"/>
                  </a:lnTo>
                  <a:lnTo>
                    <a:pt x="673341" y="169989"/>
                  </a:lnTo>
                  <a:lnTo>
                    <a:pt x="812088" y="172567"/>
                  </a:lnTo>
                  <a:lnTo>
                    <a:pt x="861250" y="173177"/>
                  </a:lnTo>
                  <a:lnTo>
                    <a:pt x="892949" y="173266"/>
                  </a:lnTo>
                  <a:lnTo>
                    <a:pt x="904201" y="172808"/>
                  </a:lnTo>
                  <a:close/>
                </a:path>
                <a:path w="1255394" h="240029">
                  <a:moveTo>
                    <a:pt x="1255001" y="239344"/>
                  </a:moveTo>
                  <a:lnTo>
                    <a:pt x="1169365" y="236448"/>
                  </a:lnTo>
                  <a:lnTo>
                    <a:pt x="944257" y="231495"/>
                  </a:lnTo>
                  <a:lnTo>
                    <a:pt x="542378" y="224028"/>
                  </a:lnTo>
                  <a:lnTo>
                    <a:pt x="183819" y="218440"/>
                  </a:lnTo>
                  <a:lnTo>
                    <a:pt x="49326" y="216928"/>
                  </a:lnTo>
                  <a:lnTo>
                    <a:pt x="5727" y="216852"/>
                  </a:lnTo>
                  <a:lnTo>
                    <a:pt x="0" y="217119"/>
                  </a:lnTo>
                  <a:lnTo>
                    <a:pt x="85648" y="220014"/>
                  </a:lnTo>
                  <a:lnTo>
                    <a:pt x="310743" y="224980"/>
                  </a:lnTo>
                  <a:lnTo>
                    <a:pt x="712584" y="232448"/>
                  </a:lnTo>
                  <a:lnTo>
                    <a:pt x="1071181" y="238023"/>
                  </a:lnTo>
                  <a:lnTo>
                    <a:pt x="1205674" y="239534"/>
                  </a:lnTo>
                  <a:lnTo>
                    <a:pt x="1249260" y="239610"/>
                  </a:lnTo>
                  <a:lnTo>
                    <a:pt x="1255001" y="239344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7" name="object 547"/>
            <p:cNvSpPr/>
            <p:nvPr/>
          </p:nvSpPr>
          <p:spPr>
            <a:xfrm>
              <a:off x="15790724" y="9027695"/>
              <a:ext cx="2775585" cy="2150110"/>
            </a:xfrm>
            <a:custGeom>
              <a:avLst/>
              <a:gdLst/>
              <a:ahLst/>
              <a:cxnLst/>
              <a:rect l="l" t="t" r="r" b="b"/>
              <a:pathLst>
                <a:path w="2775584" h="2150109">
                  <a:moveTo>
                    <a:pt x="2143388" y="0"/>
                  </a:moveTo>
                  <a:lnTo>
                    <a:pt x="2099562" y="2277"/>
                  </a:lnTo>
                  <a:lnTo>
                    <a:pt x="2056950" y="7374"/>
                  </a:lnTo>
                  <a:lnTo>
                    <a:pt x="2016146" y="14936"/>
                  </a:lnTo>
                  <a:lnTo>
                    <a:pt x="1977743" y="24608"/>
                  </a:lnTo>
                  <a:lnTo>
                    <a:pt x="1910516" y="48863"/>
                  </a:lnTo>
                  <a:lnTo>
                    <a:pt x="1860730" y="76189"/>
                  </a:lnTo>
                  <a:lnTo>
                    <a:pt x="1799469" y="117822"/>
                  </a:lnTo>
                  <a:lnTo>
                    <a:pt x="1765228" y="143344"/>
                  </a:lnTo>
                  <a:lnTo>
                    <a:pt x="1728949" y="171651"/>
                  </a:lnTo>
                  <a:lnTo>
                    <a:pt x="1690910" y="202480"/>
                  </a:lnTo>
                  <a:lnTo>
                    <a:pt x="1651389" y="235565"/>
                  </a:lnTo>
                  <a:lnTo>
                    <a:pt x="1610661" y="270644"/>
                  </a:lnTo>
                  <a:lnTo>
                    <a:pt x="1569006" y="307453"/>
                  </a:lnTo>
                  <a:lnTo>
                    <a:pt x="1526698" y="345728"/>
                  </a:lnTo>
                  <a:lnTo>
                    <a:pt x="1484017" y="385204"/>
                  </a:lnTo>
                  <a:lnTo>
                    <a:pt x="1441239" y="425619"/>
                  </a:lnTo>
                  <a:lnTo>
                    <a:pt x="1398641" y="466707"/>
                  </a:lnTo>
                  <a:lnTo>
                    <a:pt x="1356500" y="508207"/>
                  </a:lnTo>
                  <a:lnTo>
                    <a:pt x="1315094" y="549852"/>
                  </a:lnTo>
                  <a:lnTo>
                    <a:pt x="1274700" y="591381"/>
                  </a:lnTo>
                  <a:lnTo>
                    <a:pt x="1235595" y="632528"/>
                  </a:lnTo>
                  <a:lnTo>
                    <a:pt x="1198056" y="673030"/>
                  </a:lnTo>
                  <a:lnTo>
                    <a:pt x="1162361" y="712623"/>
                  </a:lnTo>
                  <a:lnTo>
                    <a:pt x="1125136" y="753511"/>
                  </a:lnTo>
                  <a:lnTo>
                    <a:pt x="1087323" y="793297"/>
                  </a:lnTo>
                  <a:lnTo>
                    <a:pt x="1049213" y="832091"/>
                  </a:lnTo>
                  <a:lnTo>
                    <a:pt x="1011095" y="870001"/>
                  </a:lnTo>
                  <a:lnTo>
                    <a:pt x="935991" y="943613"/>
                  </a:lnTo>
                  <a:lnTo>
                    <a:pt x="899585" y="979534"/>
                  </a:lnTo>
                  <a:lnTo>
                    <a:pt x="864328" y="1015011"/>
                  </a:lnTo>
                  <a:lnTo>
                    <a:pt x="779147" y="1103461"/>
                  </a:lnTo>
                  <a:lnTo>
                    <a:pt x="710614" y="1176777"/>
                  </a:lnTo>
                  <a:lnTo>
                    <a:pt x="664940" y="1226771"/>
                  </a:lnTo>
                  <a:lnTo>
                    <a:pt x="648335" y="1245256"/>
                  </a:lnTo>
                  <a:lnTo>
                    <a:pt x="97262" y="1213885"/>
                  </a:lnTo>
                  <a:lnTo>
                    <a:pt x="0" y="1687945"/>
                  </a:lnTo>
                  <a:lnTo>
                    <a:pt x="9452" y="1941430"/>
                  </a:lnTo>
                  <a:lnTo>
                    <a:pt x="163307" y="2060258"/>
                  </a:lnTo>
                  <a:lnTo>
                    <a:pt x="499250" y="2130349"/>
                  </a:lnTo>
                  <a:lnTo>
                    <a:pt x="727858" y="2148522"/>
                  </a:lnTo>
                  <a:lnTo>
                    <a:pt x="1000794" y="2149584"/>
                  </a:lnTo>
                  <a:lnTo>
                    <a:pt x="1229499" y="2143163"/>
                  </a:lnTo>
                  <a:lnTo>
                    <a:pt x="1325413" y="2138883"/>
                  </a:lnTo>
                  <a:lnTo>
                    <a:pt x="2018094" y="979976"/>
                  </a:lnTo>
                  <a:lnTo>
                    <a:pt x="2130070" y="1590355"/>
                  </a:lnTo>
                  <a:lnTo>
                    <a:pt x="2775045" y="1554576"/>
                  </a:lnTo>
                  <a:lnTo>
                    <a:pt x="2673171" y="941213"/>
                  </a:lnTo>
                  <a:lnTo>
                    <a:pt x="2614301" y="602174"/>
                  </a:lnTo>
                  <a:lnTo>
                    <a:pt x="2576014" y="416333"/>
                  </a:lnTo>
                  <a:lnTo>
                    <a:pt x="2535890" y="262563"/>
                  </a:lnTo>
                  <a:lnTo>
                    <a:pt x="2517875" y="210399"/>
                  </a:lnTo>
                  <a:lnTo>
                    <a:pt x="2494547" y="164958"/>
                  </a:lnTo>
                  <a:lnTo>
                    <a:pt x="2466498" y="125886"/>
                  </a:lnTo>
                  <a:lnTo>
                    <a:pt x="2434323" y="92827"/>
                  </a:lnTo>
                  <a:lnTo>
                    <a:pt x="2398613" y="65428"/>
                  </a:lnTo>
                  <a:lnTo>
                    <a:pt x="2359964" y="43333"/>
                  </a:lnTo>
                  <a:lnTo>
                    <a:pt x="2318968" y="26188"/>
                  </a:lnTo>
                  <a:lnTo>
                    <a:pt x="2276219" y="13636"/>
                  </a:lnTo>
                  <a:lnTo>
                    <a:pt x="2232310" y="5324"/>
                  </a:lnTo>
                  <a:lnTo>
                    <a:pt x="2187835" y="897"/>
                  </a:lnTo>
                  <a:lnTo>
                    <a:pt x="2143388" y="0"/>
                  </a:lnTo>
                  <a:close/>
                </a:path>
              </a:pathLst>
            </a:custGeom>
            <a:solidFill>
              <a:srgbClr val="096867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8" name="object 548"/>
            <p:cNvSpPr/>
            <p:nvPr/>
          </p:nvSpPr>
          <p:spPr>
            <a:xfrm>
              <a:off x="16074212" y="9841490"/>
              <a:ext cx="2494280" cy="1325245"/>
            </a:xfrm>
            <a:custGeom>
              <a:avLst/>
              <a:gdLst/>
              <a:ahLst/>
              <a:cxnLst/>
              <a:rect l="l" t="t" r="r" b="b"/>
              <a:pathLst>
                <a:path w="2494280" h="1325245">
                  <a:moveTo>
                    <a:pt x="364985" y="431812"/>
                  </a:moveTo>
                  <a:lnTo>
                    <a:pt x="364845" y="431469"/>
                  </a:lnTo>
                  <a:lnTo>
                    <a:pt x="364693" y="431126"/>
                  </a:lnTo>
                  <a:lnTo>
                    <a:pt x="359486" y="432841"/>
                  </a:lnTo>
                  <a:lnTo>
                    <a:pt x="310857" y="450684"/>
                  </a:lnTo>
                  <a:lnTo>
                    <a:pt x="180530" y="496912"/>
                  </a:lnTo>
                  <a:lnTo>
                    <a:pt x="143459" y="510400"/>
                  </a:lnTo>
                  <a:lnTo>
                    <a:pt x="78244" y="535940"/>
                  </a:lnTo>
                  <a:lnTo>
                    <a:pt x="40081" y="552589"/>
                  </a:lnTo>
                  <a:lnTo>
                    <a:pt x="4787" y="569760"/>
                  </a:lnTo>
                  <a:lnTo>
                    <a:pt x="0" y="572389"/>
                  </a:lnTo>
                  <a:lnTo>
                    <a:pt x="317" y="573074"/>
                  </a:lnTo>
                  <a:lnTo>
                    <a:pt x="5422" y="571080"/>
                  </a:lnTo>
                  <a:lnTo>
                    <a:pt x="53124" y="550938"/>
                  </a:lnTo>
                  <a:lnTo>
                    <a:pt x="79946" y="540143"/>
                  </a:lnTo>
                  <a:lnTo>
                    <a:pt x="110921" y="528205"/>
                  </a:lnTo>
                  <a:lnTo>
                    <a:pt x="145300" y="515416"/>
                  </a:lnTo>
                  <a:lnTo>
                    <a:pt x="254025" y="476300"/>
                  </a:lnTo>
                  <a:lnTo>
                    <a:pt x="285203" y="464731"/>
                  </a:lnTo>
                  <a:lnTo>
                    <a:pt x="312229" y="454291"/>
                  </a:lnTo>
                  <a:lnTo>
                    <a:pt x="343433" y="441515"/>
                  </a:lnTo>
                  <a:lnTo>
                    <a:pt x="360045" y="434200"/>
                  </a:lnTo>
                  <a:lnTo>
                    <a:pt x="364985" y="431812"/>
                  </a:lnTo>
                  <a:close/>
                </a:path>
                <a:path w="2494280" h="1325245">
                  <a:moveTo>
                    <a:pt x="580961" y="207556"/>
                  </a:moveTo>
                  <a:lnTo>
                    <a:pt x="580834" y="207416"/>
                  </a:lnTo>
                  <a:lnTo>
                    <a:pt x="580694" y="207276"/>
                  </a:lnTo>
                  <a:lnTo>
                    <a:pt x="578764" y="209042"/>
                  </a:lnTo>
                  <a:lnTo>
                    <a:pt x="548843" y="238975"/>
                  </a:lnTo>
                  <a:lnTo>
                    <a:pt x="521004" y="267792"/>
                  </a:lnTo>
                  <a:lnTo>
                    <a:pt x="474611" y="316674"/>
                  </a:lnTo>
                  <a:lnTo>
                    <a:pt x="441299" y="352272"/>
                  </a:lnTo>
                  <a:lnTo>
                    <a:pt x="283959" y="521855"/>
                  </a:lnTo>
                  <a:lnTo>
                    <a:pt x="244767" y="563587"/>
                  </a:lnTo>
                  <a:lnTo>
                    <a:pt x="208013" y="602284"/>
                  </a:lnTo>
                  <a:lnTo>
                    <a:pt x="174205" y="637387"/>
                  </a:lnTo>
                  <a:lnTo>
                    <a:pt x="127000" y="685406"/>
                  </a:lnTo>
                  <a:lnTo>
                    <a:pt x="87515" y="724712"/>
                  </a:lnTo>
                  <a:lnTo>
                    <a:pt x="66941" y="745502"/>
                  </a:lnTo>
                  <a:lnTo>
                    <a:pt x="114007" y="702754"/>
                  </a:lnTo>
                  <a:lnTo>
                    <a:pt x="146596" y="671080"/>
                  </a:lnTo>
                  <a:lnTo>
                    <a:pt x="177342" y="640473"/>
                  </a:lnTo>
                  <a:lnTo>
                    <a:pt x="211505" y="605650"/>
                  </a:lnTo>
                  <a:lnTo>
                    <a:pt x="248526" y="567143"/>
                  </a:lnTo>
                  <a:lnTo>
                    <a:pt x="287883" y="525538"/>
                  </a:lnTo>
                  <a:lnTo>
                    <a:pt x="329057" y="481368"/>
                  </a:lnTo>
                  <a:lnTo>
                    <a:pt x="561390" y="229285"/>
                  </a:lnTo>
                  <a:lnTo>
                    <a:pt x="580961" y="207556"/>
                  </a:lnTo>
                  <a:close/>
                </a:path>
                <a:path w="2494280" h="1325245">
                  <a:moveTo>
                    <a:pt x="2494127" y="741680"/>
                  </a:moveTo>
                  <a:lnTo>
                    <a:pt x="2431300" y="379234"/>
                  </a:lnTo>
                  <a:lnTo>
                    <a:pt x="2413304" y="277774"/>
                  </a:lnTo>
                  <a:lnTo>
                    <a:pt x="2406497" y="241896"/>
                  </a:lnTo>
                  <a:lnTo>
                    <a:pt x="2406434" y="242709"/>
                  </a:lnTo>
                  <a:lnTo>
                    <a:pt x="2407628" y="251167"/>
                  </a:lnTo>
                  <a:lnTo>
                    <a:pt x="2411844" y="278028"/>
                  </a:lnTo>
                  <a:lnTo>
                    <a:pt x="2428506" y="379717"/>
                  </a:lnTo>
                  <a:lnTo>
                    <a:pt x="2488742" y="738543"/>
                  </a:lnTo>
                  <a:lnTo>
                    <a:pt x="1848777" y="773760"/>
                  </a:lnTo>
                  <a:lnTo>
                    <a:pt x="1747278" y="222097"/>
                  </a:lnTo>
                  <a:lnTo>
                    <a:pt x="1716735" y="58978"/>
                  </a:lnTo>
                  <a:lnTo>
                    <a:pt x="1708277" y="15151"/>
                  </a:lnTo>
                  <a:lnTo>
                    <a:pt x="1705102" y="0"/>
                  </a:lnTo>
                  <a:lnTo>
                    <a:pt x="1704936" y="38"/>
                  </a:lnTo>
                  <a:lnTo>
                    <a:pt x="1714868" y="59309"/>
                  </a:lnTo>
                  <a:lnTo>
                    <a:pt x="1733969" y="167093"/>
                  </a:lnTo>
                  <a:lnTo>
                    <a:pt x="1731606" y="170522"/>
                  </a:lnTo>
                  <a:lnTo>
                    <a:pt x="1692922" y="233413"/>
                  </a:lnTo>
                  <a:lnTo>
                    <a:pt x="1584210" y="413435"/>
                  </a:lnTo>
                  <a:lnTo>
                    <a:pt x="1342504" y="816927"/>
                  </a:lnTo>
                  <a:lnTo>
                    <a:pt x="1156487" y="1129436"/>
                  </a:lnTo>
                  <a:lnTo>
                    <a:pt x="1064387" y="1285582"/>
                  </a:lnTo>
                  <a:lnTo>
                    <a:pt x="1044321" y="1320393"/>
                  </a:lnTo>
                  <a:lnTo>
                    <a:pt x="1041920" y="1325092"/>
                  </a:lnTo>
                  <a:lnTo>
                    <a:pt x="1044917" y="1320749"/>
                  </a:lnTo>
                  <a:lnTo>
                    <a:pt x="1083602" y="1257858"/>
                  </a:lnTo>
                  <a:lnTo>
                    <a:pt x="1192301" y="1077849"/>
                  </a:lnTo>
                  <a:lnTo>
                    <a:pt x="1434045" y="674319"/>
                  </a:lnTo>
                  <a:lnTo>
                    <a:pt x="1620024" y="361848"/>
                  </a:lnTo>
                  <a:lnTo>
                    <a:pt x="1712137" y="205689"/>
                  </a:lnTo>
                  <a:lnTo>
                    <a:pt x="1732191" y="170878"/>
                  </a:lnTo>
                  <a:lnTo>
                    <a:pt x="1734007" y="167322"/>
                  </a:lnTo>
                  <a:lnTo>
                    <a:pt x="1743837" y="222694"/>
                  </a:lnTo>
                  <a:lnTo>
                    <a:pt x="1844179" y="778357"/>
                  </a:lnTo>
                  <a:lnTo>
                    <a:pt x="1845360" y="779322"/>
                  </a:lnTo>
                  <a:lnTo>
                    <a:pt x="1902015" y="776185"/>
                  </a:lnTo>
                  <a:lnTo>
                    <a:pt x="2491689" y="743178"/>
                  </a:lnTo>
                  <a:lnTo>
                    <a:pt x="2491968" y="743140"/>
                  </a:lnTo>
                  <a:lnTo>
                    <a:pt x="2493264" y="742924"/>
                  </a:lnTo>
                  <a:lnTo>
                    <a:pt x="2494127" y="741680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9" name="object 549"/>
            <p:cNvSpPr/>
            <p:nvPr/>
          </p:nvSpPr>
          <p:spPr>
            <a:xfrm>
              <a:off x="17180793" y="8476722"/>
              <a:ext cx="562610" cy="1081405"/>
            </a:xfrm>
            <a:custGeom>
              <a:avLst/>
              <a:gdLst/>
              <a:ahLst/>
              <a:cxnLst/>
              <a:rect l="l" t="t" r="r" b="b"/>
              <a:pathLst>
                <a:path w="562609" h="1081404">
                  <a:moveTo>
                    <a:pt x="401855" y="0"/>
                  </a:moveTo>
                  <a:lnTo>
                    <a:pt x="344342" y="865"/>
                  </a:lnTo>
                  <a:lnTo>
                    <a:pt x="288200" y="22236"/>
                  </a:lnTo>
                  <a:lnTo>
                    <a:pt x="224776" y="124416"/>
                  </a:lnTo>
                  <a:lnTo>
                    <a:pt x="171366" y="292765"/>
                  </a:lnTo>
                  <a:lnTo>
                    <a:pt x="134519" y="450260"/>
                  </a:lnTo>
                  <a:lnTo>
                    <a:pt x="120781" y="519875"/>
                  </a:lnTo>
                  <a:lnTo>
                    <a:pt x="0" y="1026059"/>
                  </a:lnTo>
                  <a:lnTo>
                    <a:pt x="312608" y="1081397"/>
                  </a:lnTo>
                  <a:lnTo>
                    <a:pt x="455860" y="557392"/>
                  </a:lnTo>
                  <a:lnTo>
                    <a:pt x="557417" y="300112"/>
                  </a:lnTo>
                  <a:lnTo>
                    <a:pt x="560780" y="289003"/>
                  </a:lnTo>
                  <a:lnTo>
                    <a:pt x="562196" y="277559"/>
                  </a:lnTo>
                  <a:lnTo>
                    <a:pt x="561474" y="266117"/>
                  </a:lnTo>
                  <a:lnTo>
                    <a:pt x="558422" y="255014"/>
                  </a:lnTo>
                  <a:lnTo>
                    <a:pt x="541941" y="235090"/>
                  </a:lnTo>
                  <a:lnTo>
                    <a:pt x="522069" y="232634"/>
                  </a:lnTo>
                  <a:lnTo>
                    <a:pt x="505347" y="238135"/>
                  </a:lnTo>
                  <a:lnTo>
                    <a:pt x="498319" y="242082"/>
                  </a:lnTo>
                  <a:lnTo>
                    <a:pt x="487427" y="203404"/>
                  </a:lnTo>
                  <a:lnTo>
                    <a:pt x="465720" y="196933"/>
                  </a:lnTo>
                  <a:lnTo>
                    <a:pt x="444446" y="205581"/>
                  </a:lnTo>
                  <a:lnTo>
                    <a:pt x="434855" y="212261"/>
                  </a:lnTo>
                  <a:lnTo>
                    <a:pt x="421234" y="174443"/>
                  </a:lnTo>
                  <a:lnTo>
                    <a:pt x="389349" y="164023"/>
                  </a:lnTo>
                  <a:lnTo>
                    <a:pt x="357094" y="167600"/>
                  </a:lnTo>
                  <a:lnTo>
                    <a:pt x="342366" y="171770"/>
                  </a:lnTo>
                  <a:lnTo>
                    <a:pt x="366795" y="95877"/>
                  </a:lnTo>
                  <a:lnTo>
                    <a:pt x="386844" y="94264"/>
                  </a:lnTo>
                  <a:lnTo>
                    <a:pt x="399966" y="93535"/>
                  </a:lnTo>
                  <a:lnTo>
                    <a:pt x="411958" y="93516"/>
                  </a:lnTo>
                  <a:lnTo>
                    <a:pt x="428615" y="94035"/>
                  </a:lnTo>
                  <a:lnTo>
                    <a:pt x="451785" y="89051"/>
                  </a:lnTo>
                  <a:lnTo>
                    <a:pt x="471065" y="74788"/>
                  </a:lnTo>
                  <a:lnTo>
                    <a:pt x="481080" y="54727"/>
                  </a:lnTo>
                  <a:lnTo>
                    <a:pt x="476456" y="32351"/>
                  </a:lnTo>
                  <a:lnTo>
                    <a:pt x="449605" y="12781"/>
                  </a:lnTo>
                  <a:lnTo>
                    <a:pt x="401855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0" name="object 550"/>
            <p:cNvSpPr/>
            <p:nvPr/>
          </p:nvSpPr>
          <p:spPr>
            <a:xfrm>
              <a:off x="16495966" y="7696269"/>
              <a:ext cx="996950" cy="1264285"/>
            </a:xfrm>
            <a:custGeom>
              <a:avLst/>
              <a:gdLst/>
              <a:ahLst/>
              <a:cxnLst/>
              <a:rect l="l" t="t" r="r" b="b"/>
              <a:pathLst>
                <a:path w="996950" h="1264284">
                  <a:moveTo>
                    <a:pt x="794181" y="68122"/>
                  </a:moveTo>
                  <a:lnTo>
                    <a:pt x="692873" y="17538"/>
                  </a:lnTo>
                  <a:lnTo>
                    <a:pt x="464235" y="0"/>
                  </a:lnTo>
                  <a:lnTo>
                    <a:pt x="268185" y="77876"/>
                  </a:lnTo>
                  <a:lnTo>
                    <a:pt x="0" y="730199"/>
                  </a:lnTo>
                  <a:lnTo>
                    <a:pt x="157543" y="847559"/>
                  </a:lnTo>
                  <a:lnTo>
                    <a:pt x="228460" y="820140"/>
                  </a:lnTo>
                  <a:lnTo>
                    <a:pt x="392290" y="739597"/>
                  </a:lnTo>
                  <a:lnTo>
                    <a:pt x="575678" y="608533"/>
                  </a:lnTo>
                  <a:lnTo>
                    <a:pt x="705256" y="429526"/>
                  </a:lnTo>
                  <a:lnTo>
                    <a:pt x="790778" y="192036"/>
                  </a:lnTo>
                  <a:lnTo>
                    <a:pt x="794181" y="68122"/>
                  </a:lnTo>
                  <a:close/>
                </a:path>
                <a:path w="996950" h="1264284">
                  <a:moveTo>
                    <a:pt x="955713" y="1259420"/>
                  </a:moveTo>
                  <a:lnTo>
                    <a:pt x="950925" y="1263561"/>
                  </a:lnTo>
                  <a:lnTo>
                    <a:pt x="951522" y="1263916"/>
                  </a:lnTo>
                  <a:lnTo>
                    <a:pt x="953008" y="1262938"/>
                  </a:lnTo>
                  <a:lnTo>
                    <a:pt x="955713" y="1259420"/>
                  </a:lnTo>
                  <a:close/>
                </a:path>
                <a:path w="996950" h="1264284">
                  <a:moveTo>
                    <a:pt x="956640" y="1258201"/>
                  </a:moveTo>
                  <a:lnTo>
                    <a:pt x="955713" y="1259420"/>
                  </a:lnTo>
                  <a:lnTo>
                    <a:pt x="956538" y="1258709"/>
                  </a:lnTo>
                  <a:lnTo>
                    <a:pt x="956640" y="1258201"/>
                  </a:lnTo>
                  <a:close/>
                </a:path>
                <a:path w="996950" h="1264284">
                  <a:moveTo>
                    <a:pt x="996784" y="1008227"/>
                  </a:moveTo>
                  <a:lnTo>
                    <a:pt x="975690" y="968565"/>
                  </a:lnTo>
                  <a:lnTo>
                    <a:pt x="958786" y="963599"/>
                  </a:lnTo>
                  <a:lnTo>
                    <a:pt x="951814" y="965746"/>
                  </a:lnTo>
                  <a:lnTo>
                    <a:pt x="944740" y="967790"/>
                  </a:lnTo>
                  <a:lnTo>
                    <a:pt x="910945" y="991793"/>
                  </a:lnTo>
                  <a:lnTo>
                    <a:pt x="884567" y="1020114"/>
                  </a:lnTo>
                  <a:lnTo>
                    <a:pt x="864222" y="1054531"/>
                  </a:lnTo>
                  <a:lnTo>
                    <a:pt x="863612" y="1056132"/>
                  </a:lnTo>
                  <a:lnTo>
                    <a:pt x="864196" y="1056424"/>
                  </a:lnTo>
                  <a:lnTo>
                    <a:pt x="867257" y="1050302"/>
                  </a:lnTo>
                  <a:lnTo>
                    <a:pt x="873912" y="1039964"/>
                  </a:lnTo>
                  <a:lnTo>
                    <a:pt x="907275" y="1000404"/>
                  </a:lnTo>
                  <a:lnTo>
                    <a:pt x="941044" y="975334"/>
                  </a:lnTo>
                  <a:lnTo>
                    <a:pt x="953096" y="970356"/>
                  </a:lnTo>
                  <a:lnTo>
                    <a:pt x="959345" y="968565"/>
                  </a:lnTo>
                  <a:lnTo>
                    <a:pt x="989774" y="997432"/>
                  </a:lnTo>
                  <a:lnTo>
                    <a:pt x="991400" y="1008227"/>
                  </a:lnTo>
                  <a:lnTo>
                    <a:pt x="991374" y="1011389"/>
                  </a:lnTo>
                  <a:lnTo>
                    <a:pt x="979322" y="1053655"/>
                  </a:lnTo>
                  <a:lnTo>
                    <a:pt x="943660" y="1085583"/>
                  </a:lnTo>
                  <a:lnTo>
                    <a:pt x="937209" y="1090396"/>
                  </a:lnTo>
                  <a:lnTo>
                    <a:pt x="931037" y="1095971"/>
                  </a:lnTo>
                  <a:lnTo>
                    <a:pt x="926769" y="1102931"/>
                  </a:lnTo>
                  <a:lnTo>
                    <a:pt x="922388" y="1109840"/>
                  </a:lnTo>
                  <a:lnTo>
                    <a:pt x="920496" y="1117866"/>
                  </a:lnTo>
                  <a:lnTo>
                    <a:pt x="920203" y="1125461"/>
                  </a:lnTo>
                  <a:lnTo>
                    <a:pt x="920864" y="1136700"/>
                  </a:lnTo>
                  <a:lnTo>
                    <a:pt x="935723" y="1174724"/>
                  </a:lnTo>
                  <a:lnTo>
                    <a:pt x="944905" y="1190307"/>
                  </a:lnTo>
                  <a:lnTo>
                    <a:pt x="949020" y="1197635"/>
                  </a:lnTo>
                  <a:lnTo>
                    <a:pt x="955586" y="1211694"/>
                  </a:lnTo>
                  <a:lnTo>
                    <a:pt x="959205" y="1224940"/>
                  </a:lnTo>
                  <a:lnTo>
                    <a:pt x="960272" y="1236814"/>
                  </a:lnTo>
                  <a:lnTo>
                    <a:pt x="959167" y="1246784"/>
                  </a:lnTo>
                  <a:lnTo>
                    <a:pt x="956640" y="1258201"/>
                  </a:lnTo>
                  <a:lnTo>
                    <a:pt x="957021" y="1257706"/>
                  </a:lnTo>
                  <a:lnTo>
                    <a:pt x="959586" y="1253413"/>
                  </a:lnTo>
                  <a:lnTo>
                    <a:pt x="961212" y="1247279"/>
                  </a:lnTo>
                  <a:lnTo>
                    <a:pt x="962875" y="1236916"/>
                  </a:lnTo>
                  <a:lnTo>
                    <a:pt x="962202" y="1224432"/>
                  </a:lnTo>
                  <a:lnTo>
                    <a:pt x="958850" y="1210513"/>
                  </a:lnTo>
                  <a:lnTo>
                    <a:pt x="952436" y="1195857"/>
                  </a:lnTo>
                  <a:lnTo>
                    <a:pt x="948423" y="1188313"/>
                  </a:lnTo>
                  <a:lnTo>
                    <a:pt x="939533" y="1172578"/>
                  </a:lnTo>
                  <a:lnTo>
                    <a:pt x="935088" y="1164221"/>
                  </a:lnTo>
                  <a:lnTo>
                    <a:pt x="931062" y="1155395"/>
                  </a:lnTo>
                  <a:lnTo>
                    <a:pt x="927811" y="1145959"/>
                  </a:lnTo>
                  <a:lnTo>
                    <a:pt x="925728" y="1136015"/>
                  </a:lnTo>
                  <a:lnTo>
                    <a:pt x="925220" y="1125677"/>
                  </a:lnTo>
                  <a:lnTo>
                    <a:pt x="925576" y="1118755"/>
                  </a:lnTo>
                  <a:lnTo>
                    <a:pt x="927303" y="1111719"/>
                  </a:lnTo>
                  <a:lnTo>
                    <a:pt x="931189" y="1105687"/>
                  </a:lnTo>
                  <a:lnTo>
                    <a:pt x="934999" y="1099578"/>
                  </a:lnTo>
                  <a:lnTo>
                    <a:pt x="940612" y="1094486"/>
                  </a:lnTo>
                  <a:lnTo>
                    <a:pt x="953109" y="1085176"/>
                  </a:lnTo>
                  <a:lnTo>
                    <a:pt x="960005" y="1080884"/>
                  </a:lnTo>
                  <a:lnTo>
                    <a:pt x="966584" y="1075626"/>
                  </a:lnTo>
                  <a:lnTo>
                    <a:pt x="990066" y="1045197"/>
                  </a:lnTo>
                  <a:lnTo>
                    <a:pt x="996518" y="1020673"/>
                  </a:lnTo>
                  <a:lnTo>
                    <a:pt x="996784" y="1008227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1" name="object 551"/>
            <p:cNvSpPr/>
            <p:nvPr/>
          </p:nvSpPr>
          <p:spPr>
            <a:xfrm>
              <a:off x="16488501" y="7772366"/>
              <a:ext cx="713740" cy="1179830"/>
            </a:xfrm>
            <a:custGeom>
              <a:avLst/>
              <a:gdLst/>
              <a:ahLst/>
              <a:cxnLst/>
              <a:rect l="l" t="t" r="r" b="b"/>
              <a:pathLst>
                <a:path w="713740" h="1179829">
                  <a:moveTo>
                    <a:pt x="434196" y="0"/>
                  </a:moveTo>
                  <a:lnTo>
                    <a:pt x="75777" y="220338"/>
                  </a:lnTo>
                  <a:lnTo>
                    <a:pt x="20460" y="574631"/>
                  </a:lnTo>
                  <a:lnTo>
                    <a:pt x="0" y="1001456"/>
                  </a:lnTo>
                  <a:lnTo>
                    <a:pt x="44858" y="1061813"/>
                  </a:lnTo>
                  <a:lnTo>
                    <a:pt x="89308" y="1107849"/>
                  </a:lnTo>
                  <a:lnTo>
                    <a:pt x="132919" y="1141102"/>
                  </a:lnTo>
                  <a:lnTo>
                    <a:pt x="175262" y="1163115"/>
                  </a:lnTo>
                  <a:lnTo>
                    <a:pt x="215908" y="1175426"/>
                  </a:lnTo>
                  <a:lnTo>
                    <a:pt x="254426" y="1179576"/>
                  </a:lnTo>
                  <a:lnTo>
                    <a:pt x="290387" y="1177106"/>
                  </a:lnTo>
                  <a:lnTo>
                    <a:pt x="366386" y="1148263"/>
                  </a:lnTo>
                  <a:lnTo>
                    <a:pt x="399656" y="1115243"/>
                  </a:lnTo>
                  <a:lnTo>
                    <a:pt x="421176" y="1073483"/>
                  </a:lnTo>
                  <a:lnTo>
                    <a:pt x="428950" y="1025968"/>
                  </a:lnTo>
                  <a:lnTo>
                    <a:pt x="430096" y="998323"/>
                  </a:lnTo>
                  <a:lnTo>
                    <a:pt x="433781" y="970206"/>
                  </a:lnTo>
                  <a:lnTo>
                    <a:pt x="451766" y="918778"/>
                  </a:lnTo>
                  <a:lnTo>
                    <a:pt x="501708" y="878337"/>
                  </a:lnTo>
                  <a:lnTo>
                    <a:pt x="536291" y="859011"/>
                  </a:lnTo>
                  <a:lnTo>
                    <a:pt x="573215" y="832898"/>
                  </a:lnTo>
                  <a:lnTo>
                    <a:pt x="609430" y="794459"/>
                  </a:lnTo>
                  <a:lnTo>
                    <a:pt x="641886" y="738155"/>
                  </a:lnTo>
                  <a:lnTo>
                    <a:pt x="669668" y="670755"/>
                  </a:lnTo>
                  <a:lnTo>
                    <a:pt x="686349" y="602450"/>
                  </a:lnTo>
                  <a:lnTo>
                    <a:pt x="698607" y="491985"/>
                  </a:lnTo>
                  <a:lnTo>
                    <a:pt x="713119" y="298106"/>
                  </a:lnTo>
                  <a:lnTo>
                    <a:pt x="712889" y="295970"/>
                  </a:lnTo>
                  <a:lnTo>
                    <a:pt x="711757" y="245113"/>
                  </a:lnTo>
                  <a:lnTo>
                    <a:pt x="700175" y="198536"/>
                  </a:lnTo>
                  <a:lnTo>
                    <a:pt x="679508" y="156390"/>
                  </a:lnTo>
                  <a:lnTo>
                    <a:pt x="651118" y="118824"/>
                  </a:lnTo>
                  <a:lnTo>
                    <a:pt x="616371" y="85991"/>
                  </a:lnTo>
                  <a:lnTo>
                    <a:pt x="576630" y="58041"/>
                  </a:lnTo>
                  <a:lnTo>
                    <a:pt x="533257" y="35124"/>
                  </a:lnTo>
                  <a:lnTo>
                    <a:pt x="487618" y="17392"/>
                  </a:lnTo>
                  <a:lnTo>
                    <a:pt x="434196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2" name="object 552"/>
            <p:cNvSpPr/>
            <p:nvPr/>
          </p:nvSpPr>
          <p:spPr>
            <a:xfrm>
              <a:off x="16814444" y="7980584"/>
              <a:ext cx="346710" cy="249554"/>
            </a:xfrm>
            <a:custGeom>
              <a:avLst/>
              <a:gdLst/>
              <a:ahLst/>
              <a:cxnLst/>
              <a:rect l="l" t="t" r="r" b="b"/>
              <a:pathLst>
                <a:path w="346709" h="249554">
                  <a:moveTo>
                    <a:pt x="63423" y="152463"/>
                  </a:moveTo>
                  <a:lnTo>
                    <a:pt x="41325" y="128117"/>
                  </a:lnTo>
                  <a:lnTo>
                    <a:pt x="34772" y="128841"/>
                  </a:lnTo>
                  <a:lnTo>
                    <a:pt x="17284" y="166217"/>
                  </a:lnTo>
                  <a:lnTo>
                    <a:pt x="16217" y="173494"/>
                  </a:lnTo>
                  <a:lnTo>
                    <a:pt x="15494" y="180822"/>
                  </a:lnTo>
                  <a:lnTo>
                    <a:pt x="15570" y="188074"/>
                  </a:lnTo>
                  <a:lnTo>
                    <a:pt x="16852" y="195160"/>
                  </a:lnTo>
                  <a:lnTo>
                    <a:pt x="19875" y="201790"/>
                  </a:lnTo>
                  <a:lnTo>
                    <a:pt x="24587" y="207225"/>
                  </a:lnTo>
                  <a:lnTo>
                    <a:pt x="30505" y="210667"/>
                  </a:lnTo>
                  <a:lnTo>
                    <a:pt x="37198" y="211340"/>
                  </a:lnTo>
                  <a:lnTo>
                    <a:pt x="42799" y="210540"/>
                  </a:lnTo>
                  <a:lnTo>
                    <a:pt x="61899" y="168998"/>
                  </a:lnTo>
                  <a:lnTo>
                    <a:pt x="63207" y="160769"/>
                  </a:lnTo>
                  <a:lnTo>
                    <a:pt x="63423" y="152463"/>
                  </a:lnTo>
                  <a:close/>
                </a:path>
                <a:path w="346709" h="249554">
                  <a:moveTo>
                    <a:pt x="97510" y="30899"/>
                  </a:moveTo>
                  <a:lnTo>
                    <a:pt x="66840" y="939"/>
                  </a:lnTo>
                  <a:lnTo>
                    <a:pt x="52273" y="0"/>
                  </a:lnTo>
                  <a:lnTo>
                    <a:pt x="45148" y="431"/>
                  </a:lnTo>
                  <a:lnTo>
                    <a:pt x="41363" y="1041"/>
                  </a:lnTo>
                  <a:lnTo>
                    <a:pt x="32296" y="3124"/>
                  </a:lnTo>
                  <a:lnTo>
                    <a:pt x="28219" y="4572"/>
                  </a:lnTo>
                  <a:lnTo>
                    <a:pt x="23710" y="6578"/>
                  </a:lnTo>
                  <a:lnTo>
                    <a:pt x="22796" y="6870"/>
                  </a:lnTo>
                  <a:lnTo>
                    <a:pt x="22987" y="6845"/>
                  </a:lnTo>
                  <a:lnTo>
                    <a:pt x="21031" y="7607"/>
                  </a:lnTo>
                  <a:lnTo>
                    <a:pt x="13982" y="11112"/>
                  </a:lnTo>
                  <a:lnTo>
                    <a:pt x="7010" y="15963"/>
                  </a:lnTo>
                  <a:lnTo>
                    <a:pt x="2946" y="23533"/>
                  </a:lnTo>
                  <a:lnTo>
                    <a:pt x="660" y="29692"/>
                  </a:lnTo>
                  <a:lnTo>
                    <a:pt x="0" y="36296"/>
                  </a:lnTo>
                  <a:lnTo>
                    <a:pt x="1130" y="42570"/>
                  </a:lnTo>
                  <a:lnTo>
                    <a:pt x="45808" y="58458"/>
                  </a:lnTo>
                  <a:lnTo>
                    <a:pt x="59626" y="59817"/>
                  </a:lnTo>
                  <a:lnTo>
                    <a:pt x="66548" y="59474"/>
                  </a:lnTo>
                  <a:lnTo>
                    <a:pt x="95453" y="38989"/>
                  </a:lnTo>
                  <a:lnTo>
                    <a:pt x="97510" y="30899"/>
                  </a:lnTo>
                  <a:close/>
                </a:path>
                <a:path w="346709" h="249554">
                  <a:moveTo>
                    <a:pt x="297688" y="190411"/>
                  </a:moveTo>
                  <a:lnTo>
                    <a:pt x="275590" y="166065"/>
                  </a:lnTo>
                  <a:lnTo>
                    <a:pt x="269036" y="166789"/>
                  </a:lnTo>
                  <a:lnTo>
                    <a:pt x="251548" y="204165"/>
                  </a:lnTo>
                  <a:lnTo>
                    <a:pt x="250482" y="211455"/>
                  </a:lnTo>
                  <a:lnTo>
                    <a:pt x="249770" y="218770"/>
                  </a:lnTo>
                  <a:lnTo>
                    <a:pt x="249834" y="226021"/>
                  </a:lnTo>
                  <a:lnTo>
                    <a:pt x="251117" y="233108"/>
                  </a:lnTo>
                  <a:lnTo>
                    <a:pt x="254139" y="239737"/>
                  </a:lnTo>
                  <a:lnTo>
                    <a:pt x="258851" y="245173"/>
                  </a:lnTo>
                  <a:lnTo>
                    <a:pt x="264769" y="248615"/>
                  </a:lnTo>
                  <a:lnTo>
                    <a:pt x="271462" y="249288"/>
                  </a:lnTo>
                  <a:lnTo>
                    <a:pt x="277063" y="248488"/>
                  </a:lnTo>
                  <a:lnTo>
                    <a:pt x="296164" y="206946"/>
                  </a:lnTo>
                  <a:lnTo>
                    <a:pt x="297472" y="198716"/>
                  </a:lnTo>
                  <a:lnTo>
                    <a:pt x="297688" y="190411"/>
                  </a:lnTo>
                  <a:close/>
                </a:path>
                <a:path w="346709" h="249554">
                  <a:moveTo>
                    <a:pt x="346621" y="47866"/>
                  </a:moveTo>
                  <a:lnTo>
                    <a:pt x="315950" y="17919"/>
                  </a:lnTo>
                  <a:lnTo>
                    <a:pt x="301371" y="16979"/>
                  </a:lnTo>
                  <a:lnTo>
                    <a:pt x="294246" y="17411"/>
                  </a:lnTo>
                  <a:lnTo>
                    <a:pt x="290461" y="18021"/>
                  </a:lnTo>
                  <a:lnTo>
                    <a:pt x="281406" y="20104"/>
                  </a:lnTo>
                  <a:lnTo>
                    <a:pt x="277317" y="21551"/>
                  </a:lnTo>
                  <a:lnTo>
                    <a:pt x="272808" y="23558"/>
                  </a:lnTo>
                  <a:lnTo>
                    <a:pt x="271894" y="23837"/>
                  </a:lnTo>
                  <a:lnTo>
                    <a:pt x="272084" y="23825"/>
                  </a:lnTo>
                  <a:lnTo>
                    <a:pt x="270141" y="24587"/>
                  </a:lnTo>
                  <a:lnTo>
                    <a:pt x="263093" y="28092"/>
                  </a:lnTo>
                  <a:lnTo>
                    <a:pt x="256120" y="32943"/>
                  </a:lnTo>
                  <a:lnTo>
                    <a:pt x="252056" y="40513"/>
                  </a:lnTo>
                  <a:lnTo>
                    <a:pt x="249770" y="46672"/>
                  </a:lnTo>
                  <a:lnTo>
                    <a:pt x="249110" y="53276"/>
                  </a:lnTo>
                  <a:lnTo>
                    <a:pt x="250240" y="59550"/>
                  </a:lnTo>
                  <a:lnTo>
                    <a:pt x="294919" y="75425"/>
                  </a:lnTo>
                  <a:lnTo>
                    <a:pt x="308724" y="76796"/>
                  </a:lnTo>
                  <a:lnTo>
                    <a:pt x="315658" y="76454"/>
                  </a:lnTo>
                  <a:lnTo>
                    <a:pt x="344563" y="55968"/>
                  </a:lnTo>
                  <a:lnTo>
                    <a:pt x="346621" y="47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3" name="object 553"/>
            <p:cNvSpPr/>
            <p:nvPr/>
          </p:nvSpPr>
          <p:spPr>
            <a:xfrm>
              <a:off x="16702138" y="8597143"/>
              <a:ext cx="314325" cy="118110"/>
            </a:xfrm>
            <a:custGeom>
              <a:avLst/>
              <a:gdLst/>
              <a:ahLst/>
              <a:cxnLst/>
              <a:rect l="l" t="t" r="r" b="b"/>
              <a:pathLst>
                <a:path w="314325" h="118109">
                  <a:moveTo>
                    <a:pt x="0" y="0"/>
                  </a:moveTo>
                  <a:lnTo>
                    <a:pt x="38116" y="38247"/>
                  </a:lnTo>
                  <a:lnTo>
                    <a:pt x="79673" y="66240"/>
                  </a:lnTo>
                  <a:lnTo>
                    <a:pt x="124915" y="86864"/>
                  </a:lnTo>
                  <a:lnTo>
                    <a:pt x="174082" y="103001"/>
                  </a:lnTo>
                  <a:lnTo>
                    <a:pt x="227417" y="117535"/>
                  </a:lnTo>
                  <a:lnTo>
                    <a:pt x="230740" y="103917"/>
                  </a:lnTo>
                  <a:lnTo>
                    <a:pt x="235389" y="94621"/>
                  </a:lnTo>
                  <a:lnTo>
                    <a:pt x="282156" y="57103"/>
                  </a:lnTo>
                  <a:lnTo>
                    <a:pt x="314262" y="39862"/>
                  </a:lnTo>
                  <a:lnTo>
                    <a:pt x="253429" y="50130"/>
                  </a:lnTo>
                  <a:lnTo>
                    <a:pt x="199289" y="52656"/>
                  </a:lnTo>
                  <a:lnTo>
                    <a:pt x="149360" y="48175"/>
                  </a:lnTo>
                  <a:lnTo>
                    <a:pt x="101158" y="37417"/>
                  </a:lnTo>
                  <a:lnTo>
                    <a:pt x="52199" y="21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C5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4" name="object 554"/>
            <p:cNvSpPr/>
            <p:nvPr/>
          </p:nvSpPr>
          <p:spPr>
            <a:xfrm>
              <a:off x="16047473" y="7615981"/>
              <a:ext cx="913130" cy="901065"/>
            </a:xfrm>
            <a:custGeom>
              <a:avLst/>
              <a:gdLst/>
              <a:ahLst/>
              <a:cxnLst/>
              <a:rect l="l" t="t" r="r" b="b"/>
              <a:pathLst>
                <a:path w="913130" h="901065">
                  <a:moveTo>
                    <a:pt x="155436" y="0"/>
                  </a:moveTo>
                  <a:lnTo>
                    <a:pt x="103562" y="5917"/>
                  </a:lnTo>
                  <a:lnTo>
                    <a:pt x="62720" y="19884"/>
                  </a:lnTo>
                  <a:lnTo>
                    <a:pt x="27658" y="44335"/>
                  </a:lnTo>
                  <a:lnTo>
                    <a:pt x="4609" y="80602"/>
                  </a:lnTo>
                  <a:lnTo>
                    <a:pt x="0" y="101462"/>
                  </a:lnTo>
                  <a:lnTo>
                    <a:pt x="1209" y="122720"/>
                  </a:lnTo>
                  <a:lnTo>
                    <a:pt x="19715" y="158836"/>
                  </a:lnTo>
                  <a:lnTo>
                    <a:pt x="52160" y="184571"/>
                  </a:lnTo>
                  <a:lnTo>
                    <a:pt x="90455" y="199702"/>
                  </a:lnTo>
                  <a:lnTo>
                    <a:pt x="130807" y="209241"/>
                  </a:lnTo>
                  <a:lnTo>
                    <a:pt x="97026" y="233627"/>
                  </a:lnTo>
                  <a:lnTo>
                    <a:pt x="68700" y="264206"/>
                  </a:lnTo>
                  <a:lnTo>
                    <a:pt x="46816" y="299684"/>
                  </a:lnTo>
                  <a:lnTo>
                    <a:pt x="32360" y="338766"/>
                  </a:lnTo>
                  <a:lnTo>
                    <a:pt x="28050" y="376406"/>
                  </a:lnTo>
                  <a:lnTo>
                    <a:pt x="31198" y="394669"/>
                  </a:lnTo>
                  <a:lnTo>
                    <a:pt x="39218" y="411235"/>
                  </a:lnTo>
                  <a:lnTo>
                    <a:pt x="53943" y="425541"/>
                  </a:lnTo>
                  <a:lnTo>
                    <a:pt x="72709" y="434217"/>
                  </a:lnTo>
                  <a:lnTo>
                    <a:pt x="93596" y="437496"/>
                  </a:lnTo>
                  <a:lnTo>
                    <a:pt x="114682" y="435611"/>
                  </a:lnTo>
                  <a:lnTo>
                    <a:pt x="153314" y="420076"/>
                  </a:lnTo>
                  <a:lnTo>
                    <a:pt x="188051" y="396115"/>
                  </a:lnTo>
                  <a:lnTo>
                    <a:pt x="235623" y="357003"/>
                  </a:lnTo>
                  <a:lnTo>
                    <a:pt x="280729" y="315049"/>
                  </a:lnTo>
                  <a:lnTo>
                    <a:pt x="262807" y="360051"/>
                  </a:lnTo>
                  <a:lnTo>
                    <a:pt x="250562" y="405809"/>
                  </a:lnTo>
                  <a:lnTo>
                    <a:pt x="243770" y="452014"/>
                  </a:lnTo>
                  <a:lnTo>
                    <a:pt x="242206" y="498354"/>
                  </a:lnTo>
                  <a:lnTo>
                    <a:pt x="245646" y="544521"/>
                  </a:lnTo>
                  <a:lnTo>
                    <a:pt x="253865" y="590205"/>
                  </a:lnTo>
                  <a:lnTo>
                    <a:pt x="266639" y="635094"/>
                  </a:lnTo>
                  <a:lnTo>
                    <a:pt x="283744" y="678880"/>
                  </a:lnTo>
                  <a:lnTo>
                    <a:pt x="304954" y="721253"/>
                  </a:lnTo>
                  <a:lnTo>
                    <a:pt x="330045" y="761901"/>
                  </a:lnTo>
                  <a:lnTo>
                    <a:pt x="358793" y="800517"/>
                  </a:lnTo>
                  <a:lnTo>
                    <a:pt x="390974" y="836789"/>
                  </a:lnTo>
                  <a:lnTo>
                    <a:pt x="426362" y="870407"/>
                  </a:lnTo>
                  <a:lnTo>
                    <a:pt x="464734" y="901063"/>
                  </a:lnTo>
                  <a:lnTo>
                    <a:pt x="509591" y="576214"/>
                  </a:lnTo>
                  <a:lnTo>
                    <a:pt x="556265" y="552178"/>
                  </a:lnTo>
                  <a:lnTo>
                    <a:pt x="600381" y="525000"/>
                  </a:lnTo>
                  <a:lnTo>
                    <a:pt x="641924" y="494894"/>
                  </a:lnTo>
                  <a:lnTo>
                    <a:pt x="680881" y="462077"/>
                  </a:lnTo>
                  <a:lnTo>
                    <a:pt x="717238" y="426764"/>
                  </a:lnTo>
                  <a:lnTo>
                    <a:pt x="750978" y="389171"/>
                  </a:lnTo>
                  <a:lnTo>
                    <a:pt x="782090" y="349513"/>
                  </a:lnTo>
                  <a:lnTo>
                    <a:pt x="810557" y="308006"/>
                  </a:lnTo>
                  <a:lnTo>
                    <a:pt x="836366" y="264865"/>
                  </a:lnTo>
                  <a:lnTo>
                    <a:pt x="859502" y="220307"/>
                  </a:lnTo>
                  <a:lnTo>
                    <a:pt x="879951" y="174547"/>
                  </a:lnTo>
                  <a:lnTo>
                    <a:pt x="897699" y="127799"/>
                  </a:lnTo>
                  <a:lnTo>
                    <a:pt x="912731" y="80281"/>
                  </a:lnTo>
                  <a:lnTo>
                    <a:pt x="862289" y="59135"/>
                  </a:lnTo>
                  <a:lnTo>
                    <a:pt x="812460" y="44180"/>
                  </a:lnTo>
                  <a:lnTo>
                    <a:pt x="763436" y="35090"/>
                  </a:lnTo>
                  <a:lnTo>
                    <a:pt x="715410" y="31538"/>
                  </a:lnTo>
                  <a:lnTo>
                    <a:pt x="668574" y="33199"/>
                  </a:lnTo>
                  <a:lnTo>
                    <a:pt x="623121" y="39747"/>
                  </a:lnTo>
                  <a:lnTo>
                    <a:pt x="579242" y="50856"/>
                  </a:lnTo>
                  <a:lnTo>
                    <a:pt x="537130" y="66199"/>
                  </a:lnTo>
                  <a:lnTo>
                    <a:pt x="496978" y="85451"/>
                  </a:lnTo>
                  <a:lnTo>
                    <a:pt x="458978" y="108286"/>
                  </a:lnTo>
                  <a:lnTo>
                    <a:pt x="423322" y="134377"/>
                  </a:lnTo>
                  <a:lnTo>
                    <a:pt x="390202" y="163399"/>
                  </a:lnTo>
                  <a:lnTo>
                    <a:pt x="375025" y="129603"/>
                  </a:lnTo>
                  <a:lnTo>
                    <a:pt x="330915" y="70402"/>
                  </a:lnTo>
                  <a:lnTo>
                    <a:pt x="257267" y="20732"/>
                  </a:lnTo>
                  <a:lnTo>
                    <a:pt x="207425" y="5091"/>
                  </a:lnTo>
                  <a:lnTo>
                    <a:pt x="155436" y="0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5" name="object 555"/>
            <p:cNvSpPr/>
            <p:nvPr/>
          </p:nvSpPr>
          <p:spPr>
            <a:xfrm>
              <a:off x="16432903" y="8133465"/>
              <a:ext cx="189230" cy="281940"/>
            </a:xfrm>
            <a:custGeom>
              <a:avLst/>
              <a:gdLst/>
              <a:ahLst/>
              <a:cxnLst/>
              <a:rect l="l" t="t" r="r" b="b"/>
              <a:pathLst>
                <a:path w="189230" h="281940">
                  <a:moveTo>
                    <a:pt x="103238" y="0"/>
                  </a:moveTo>
                  <a:lnTo>
                    <a:pt x="43677" y="25749"/>
                  </a:lnTo>
                  <a:lnTo>
                    <a:pt x="7592" y="80473"/>
                  </a:lnTo>
                  <a:lnTo>
                    <a:pt x="0" y="144414"/>
                  </a:lnTo>
                  <a:lnTo>
                    <a:pt x="5617" y="173383"/>
                  </a:lnTo>
                  <a:lnTo>
                    <a:pt x="35314" y="226413"/>
                  </a:lnTo>
                  <a:lnTo>
                    <a:pt x="89124" y="263804"/>
                  </a:lnTo>
                  <a:lnTo>
                    <a:pt x="125888" y="277051"/>
                  </a:lnTo>
                  <a:lnTo>
                    <a:pt x="162692" y="281751"/>
                  </a:lnTo>
                  <a:lnTo>
                    <a:pt x="188691" y="39403"/>
                  </a:lnTo>
                  <a:lnTo>
                    <a:pt x="166044" y="16184"/>
                  </a:lnTo>
                  <a:lnTo>
                    <a:pt x="136214" y="2899"/>
                  </a:lnTo>
                  <a:lnTo>
                    <a:pt x="103238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6" name="object 556"/>
            <p:cNvSpPr/>
            <p:nvPr/>
          </p:nvSpPr>
          <p:spPr>
            <a:xfrm>
              <a:off x="17467949" y="8134127"/>
              <a:ext cx="1285875" cy="891540"/>
            </a:xfrm>
            <a:custGeom>
              <a:avLst/>
              <a:gdLst/>
              <a:ahLst/>
              <a:cxnLst/>
              <a:rect l="l" t="t" r="r" b="b"/>
              <a:pathLst>
                <a:path w="1285875" h="891540">
                  <a:moveTo>
                    <a:pt x="1285595" y="55143"/>
                  </a:moveTo>
                  <a:lnTo>
                    <a:pt x="1281811" y="34594"/>
                  </a:lnTo>
                  <a:lnTo>
                    <a:pt x="1270596" y="16967"/>
                  </a:lnTo>
                  <a:lnTo>
                    <a:pt x="1252855" y="4559"/>
                  </a:lnTo>
                  <a:lnTo>
                    <a:pt x="1231696" y="0"/>
                  </a:lnTo>
                  <a:lnTo>
                    <a:pt x="1211148" y="3784"/>
                  </a:lnTo>
                  <a:lnTo>
                    <a:pt x="1193507" y="15011"/>
                  </a:lnTo>
                  <a:lnTo>
                    <a:pt x="1181100" y="32740"/>
                  </a:lnTo>
                  <a:lnTo>
                    <a:pt x="854544" y="781913"/>
                  </a:lnTo>
                  <a:lnTo>
                    <a:pt x="54521" y="781913"/>
                  </a:lnTo>
                  <a:lnTo>
                    <a:pt x="33299" y="786193"/>
                  </a:lnTo>
                  <a:lnTo>
                    <a:pt x="15976" y="797877"/>
                  </a:lnTo>
                  <a:lnTo>
                    <a:pt x="4292" y="815200"/>
                  </a:lnTo>
                  <a:lnTo>
                    <a:pt x="0" y="836422"/>
                  </a:lnTo>
                  <a:lnTo>
                    <a:pt x="4292" y="857631"/>
                  </a:lnTo>
                  <a:lnTo>
                    <a:pt x="15976" y="874966"/>
                  </a:lnTo>
                  <a:lnTo>
                    <a:pt x="33299" y="886650"/>
                  </a:lnTo>
                  <a:lnTo>
                    <a:pt x="54521" y="890930"/>
                  </a:lnTo>
                  <a:lnTo>
                    <a:pt x="892213" y="890930"/>
                  </a:lnTo>
                  <a:lnTo>
                    <a:pt x="913422" y="886650"/>
                  </a:lnTo>
                  <a:lnTo>
                    <a:pt x="930744" y="874966"/>
                  </a:lnTo>
                  <a:lnTo>
                    <a:pt x="942428" y="857631"/>
                  </a:lnTo>
                  <a:lnTo>
                    <a:pt x="944651" y="846594"/>
                  </a:lnTo>
                  <a:lnTo>
                    <a:pt x="946315" y="844219"/>
                  </a:lnTo>
                  <a:lnTo>
                    <a:pt x="1281036" y="76301"/>
                  </a:lnTo>
                  <a:lnTo>
                    <a:pt x="1285595" y="55143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7" name="object 557"/>
            <p:cNvSpPr/>
            <p:nvPr/>
          </p:nvSpPr>
          <p:spPr>
            <a:xfrm>
              <a:off x="18329246" y="8924272"/>
              <a:ext cx="69850" cy="83820"/>
            </a:xfrm>
            <a:custGeom>
              <a:avLst/>
              <a:gdLst/>
              <a:ahLst/>
              <a:cxnLst/>
              <a:rect l="l" t="t" r="r" b="b"/>
              <a:pathLst>
                <a:path w="69850" h="83820">
                  <a:moveTo>
                    <a:pt x="0" y="0"/>
                  </a:moveTo>
                  <a:lnTo>
                    <a:pt x="17339" y="20802"/>
                  </a:lnTo>
                  <a:lnTo>
                    <a:pt x="34679" y="41604"/>
                  </a:lnTo>
                  <a:lnTo>
                    <a:pt x="52019" y="62404"/>
                  </a:lnTo>
                  <a:lnTo>
                    <a:pt x="69359" y="83201"/>
                  </a:lnTo>
                </a:path>
              </a:pathLst>
            </a:custGeom>
            <a:ln w="3175">
              <a:solidFill>
                <a:srgbClr val="FBFBF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8" name="object 558"/>
            <p:cNvSpPr/>
            <p:nvPr/>
          </p:nvSpPr>
          <p:spPr>
            <a:xfrm>
              <a:off x="15831391" y="8684286"/>
              <a:ext cx="1329690" cy="1595120"/>
            </a:xfrm>
            <a:custGeom>
              <a:avLst/>
              <a:gdLst/>
              <a:ahLst/>
              <a:cxnLst/>
              <a:rect l="l" t="t" r="r" b="b"/>
              <a:pathLst>
                <a:path w="1329690" h="1595120">
                  <a:moveTo>
                    <a:pt x="675508" y="0"/>
                  </a:moveTo>
                  <a:lnTo>
                    <a:pt x="574238" y="79313"/>
                  </a:lnTo>
                  <a:lnTo>
                    <a:pt x="513158" y="138419"/>
                  </a:lnTo>
                  <a:lnTo>
                    <a:pt x="467676" y="206722"/>
                  </a:lnTo>
                  <a:lnTo>
                    <a:pt x="413202" y="313623"/>
                  </a:lnTo>
                  <a:lnTo>
                    <a:pt x="395620" y="349824"/>
                  </a:lnTo>
                  <a:lnTo>
                    <a:pt x="377508" y="388420"/>
                  </a:lnTo>
                  <a:lnTo>
                    <a:pt x="358952" y="429445"/>
                  </a:lnTo>
                  <a:lnTo>
                    <a:pt x="340034" y="472932"/>
                  </a:lnTo>
                  <a:lnTo>
                    <a:pt x="320841" y="518914"/>
                  </a:lnTo>
                  <a:lnTo>
                    <a:pt x="301458" y="567424"/>
                  </a:lnTo>
                  <a:lnTo>
                    <a:pt x="281968" y="618496"/>
                  </a:lnTo>
                  <a:lnTo>
                    <a:pt x="262456" y="672163"/>
                  </a:lnTo>
                  <a:lnTo>
                    <a:pt x="243009" y="728457"/>
                  </a:lnTo>
                  <a:lnTo>
                    <a:pt x="223709" y="787413"/>
                  </a:lnTo>
                  <a:lnTo>
                    <a:pt x="204642" y="849063"/>
                  </a:lnTo>
                  <a:lnTo>
                    <a:pt x="141087" y="1065390"/>
                  </a:lnTo>
                  <a:lnTo>
                    <a:pt x="74250" y="1298271"/>
                  </a:lnTo>
                  <a:lnTo>
                    <a:pt x="0" y="1560528"/>
                  </a:lnTo>
                  <a:lnTo>
                    <a:pt x="601824" y="1594789"/>
                  </a:lnTo>
                  <a:lnTo>
                    <a:pt x="1329582" y="832728"/>
                  </a:lnTo>
                  <a:lnTo>
                    <a:pt x="1322827" y="691682"/>
                  </a:lnTo>
                  <a:lnTo>
                    <a:pt x="1314063" y="606456"/>
                  </a:lnTo>
                  <a:lnTo>
                    <a:pt x="1297428" y="542659"/>
                  </a:lnTo>
                  <a:lnTo>
                    <a:pt x="1267060" y="465902"/>
                  </a:lnTo>
                  <a:lnTo>
                    <a:pt x="1242839" y="408013"/>
                  </a:lnTo>
                  <a:lnTo>
                    <a:pt x="1216181" y="345631"/>
                  </a:lnTo>
                  <a:lnTo>
                    <a:pt x="1188913" y="283326"/>
                  </a:lnTo>
                  <a:lnTo>
                    <a:pt x="1162864" y="225668"/>
                  </a:lnTo>
                  <a:lnTo>
                    <a:pt x="1139862" y="177226"/>
                  </a:lnTo>
                  <a:lnTo>
                    <a:pt x="1121735" y="142569"/>
                  </a:lnTo>
                  <a:lnTo>
                    <a:pt x="1035027" y="101030"/>
                  </a:lnTo>
                  <a:lnTo>
                    <a:pt x="886380" y="58237"/>
                  </a:lnTo>
                  <a:lnTo>
                    <a:pt x="740997" y="17893"/>
                  </a:lnTo>
                  <a:lnTo>
                    <a:pt x="675508" y="0"/>
                  </a:lnTo>
                  <a:close/>
                </a:path>
              </a:pathLst>
            </a:custGeom>
            <a:solidFill>
              <a:srgbClr val="FF8C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9" name="object 559"/>
            <p:cNvSpPr/>
            <p:nvPr/>
          </p:nvSpPr>
          <p:spPr>
            <a:xfrm>
              <a:off x="16343872" y="9383922"/>
              <a:ext cx="481330" cy="397510"/>
            </a:xfrm>
            <a:custGeom>
              <a:avLst/>
              <a:gdLst/>
              <a:ahLst/>
              <a:cxnLst/>
              <a:rect l="l" t="t" r="r" b="b"/>
              <a:pathLst>
                <a:path w="481330" h="397509">
                  <a:moveTo>
                    <a:pt x="1498" y="374332"/>
                  </a:moveTo>
                  <a:lnTo>
                    <a:pt x="1219" y="374192"/>
                  </a:lnTo>
                  <a:lnTo>
                    <a:pt x="1041" y="374573"/>
                  </a:lnTo>
                  <a:lnTo>
                    <a:pt x="1498" y="374332"/>
                  </a:lnTo>
                  <a:close/>
                </a:path>
                <a:path w="481330" h="397509">
                  <a:moveTo>
                    <a:pt x="17411" y="360629"/>
                  </a:moveTo>
                  <a:lnTo>
                    <a:pt x="16878" y="360857"/>
                  </a:lnTo>
                  <a:lnTo>
                    <a:pt x="16941" y="360984"/>
                  </a:lnTo>
                  <a:lnTo>
                    <a:pt x="17411" y="360629"/>
                  </a:lnTo>
                  <a:close/>
                </a:path>
                <a:path w="481330" h="397509">
                  <a:moveTo>
                    <a:pt x="20066" y="351116"/>
                  </a:moveTo>
                  <a:lnTo>
                    <a:pt x="19697" y="350659"/>
                  </a:lnTo>
                  <a:lnTo>
                    <a:pt x="19558" y="350507"/>
                  </a:lnTo>
                  <a:lnTo>
                    <a:pt x="18783" y="350761"/>
                  </a:lnTo>
                  <a:lnTo>
                    <a:pt x="18300" y="350837"/>
                  </a:lnTo>
                  <a:lnTo>
                    <a:pt x="17919" y="351256"/>
                  </a:lnTo>
                  <a:lnTo>
                    <a:pt x="17246" y="351777"/>
                  </a:lnTo>
                  <a:lnTo>
                    <a:pt x="17246" y="352031"/>
                  </a:lnTo>
                  <a:lnTo>
                    <a:pt x="17272" y="352272"/>
                  </a:lnTo>
                  <a:lnTo>
                    <a:pt x="17907" y="352425"/>
                  </a:lnTo>
                  <a:lnTo>
                    <a:pt x="18288" y="352259"/>
                  </a:lnTo>
                  <a:lnTo>
                    <a:pt x="19342" y="351828"/>
                  </a:lnTo>
                  <a:lnTo>
                    <a:pt x="20066" y="351116"/>
                  </a:lnTo>
                  <a:close/>
                </a:path>
                <a:path w="481330" h="397509">
                  <a:moveTo>
                    <a:pt x="21564" y="337985"/>
                  </a:moveTo>
                  <a:lnTo>
                    <a:pt x="21336" y="337680"/>
                  </a:lnTo>
                  <a:lnTo>
                    <a:pt x="21501" y="338010"/>
                  </a:lnTo>
                  <a:close/>
                </a:path>
                <a:path w="481330" h="397509">
                  <a:moveTo>
                    <a:pt x="21691" y="385368"/>
                  </a:moveTo>
                  <a:lnTo>
                    <a:pt x="17995" y="387172"/>
                  </a:lnTo>
                  <a:lnTo>
                    <a:pt x="15849" y="387426"/>
                  </a:lnTo>
                  <a:lnTo>
                    <a:pt x="15151" y="384263"/>
                  </a:lnTo>
                  <a:lnTo>
                    <a:pt x="13309" y="384962"/>
                  </a:lnTo>
                  <a:lnTo>
                    <a:pt x="12420" y="386588"/>
                  </a:lnTo>
                  <a:lnTo>
                    <a:pt x="11290" y="388556"/>
                  </a:lnTo>
                  <a:lnTo>
                    <a:pt x="9906" y="388137"/>
                  </a:lnTo>
                  <a:lnTo>
                    <a:pt x="6426" y="388810"/>
                  </a:lnTo>
                  <a:lnTo>
                    <a:pt x="4546" y="389674"/>
                  </a:lnTo>
                  <a:lnTo>
                    <a:pt x="3251" y="391655"/>
                  </a:lnTo>
                  <a:lnTo>
                    <a:pt x="1308" y="394309"/>
                  </a:lnTo>
                  <a:lnTo>
                    <a:pt x="0" y="395960"/>
                  </a:lnTo>
                  <a:lnTo>
                    <a:pt x="482" y="396722"/>
                  </a:lnTo>
                  <a:lnTo>
                    <a:pt x="2006" y="396824"/>
                  </a:lnTo>
                  <a:lnTo>
                    <a:pt x="5740" y="397027"/>
                  </a:lnTo>
                  <a:lnTo>
                    <a:pt x="7581" y="396989"/>
                  </a:lnTo>
                  <a:lnTo>
                    <a:pt x="15405" y="390956"/>
                  </a:lnTo>
                  <a:lnTo>
                    <a:pt x="20332" y="388772"/>
                  </a:lnTo>
                  <a:lnTo>
                    <a:pt x="21691" y="385368"/>
                  </a:lnTo>
                  <a:close/>
                </a:path>
                <a:path w="481330" h="397509">
                  <a:moveTo>
                    <a:pt x="22694" y="327901"/>
                  </a:moveTo>
                  <a:lnTo>
                    <a:pt x="22402" y="327152"/>
                  </a:lnTo>
                  <a:lnTo>
                    <a:pt x="21386" y="327444"/>
                  </a:lnTo>
                  <a:lnTo>
                    <a:pt x="20904" y="327723"/>
                  </a:lnTo>
                  <a:lnTo>
                    <a:pt x="19685" y="328422"/>
                  </a:lnTo>
                  <a:lnTo>
                    <a:pt x="18808" y="329260"/>
                  </a:lnTo>
                  <a:lnTo>
                    <a:pt x="19392" y="329806"/>
                  </a:lnTo>
                  <a:lnTo>
                    <a:pt x="19545" y="329920"/>
                  </a:lnTo>
                  <a:lnTo>
                    <a:pt x="20332" y="329615"/>
                  </a:lnTo>
                  <a:lnTo>
                    <a:pt x="20828" y="329501"/>
                  </a:lnTo>
                  <a:lnTo>
                    <a:pt x="22034" y="328701"/>
                  </a:lnTo>
                  <a:lnTo>
                    <a:pt x="22694" y="327901"/>
                  </a:lnTo>
                  <a:close/>
                </a:path>
                <a:path w="481330" h="397509">
                  <a:moveTo>
                    <a:pt x="25387" y="329184"/>
                  </a:moveTo>
                  <a:lnTo>
                    <a:pt x="25247" y="329133"/>
                  </a:lnTo>
                  <a:lnTo>
                    <a:pt x="25387" y="329184"/>
                  </a:lnTo>
                  <a:close/>
                </a:path>
                <a:path w="481330" h="397509">
                  <a:moveTo>
                    <a:pt x="35471" y="348018"/>
                  </a:moveTo>
                  <a:lnTo>
                    <a:pt x="35204" y="347903"/>
                  </a:lnTo>
                  <a:lnTo>
                    <a:pt x="35064" y="347853"/>
                  </a:lnTo>
                  <a:lnTo>
                    <a:pt x="34912" y="347967"/>
                  </a:lnTo>
                  <a:lnTo>
                    <a:pt x="34645" y="348119"/>
                  </a:lnTo>
                  <a:lnTo>
                    <a:pt x="34569" y="348348"/>
                  </a:lnTo>
                  <a:lnTo>
                    <a:pt x="34544" y="348564"/>
                  </a:lnTo>
                  <a:lnTo>
                    <a:pt x="34696" y="348564"/>
                  </a:lnTo>
                  <a:lnTo>
                    <a:pt x="35153" y="348653"/>
                  </a:lnTo>
                  <a:lnTo>
                    <a:pt x="35471" y="348437"/>
                  </a:lnTo>
                  <a:lnTo>
                    <a:pt x="35471" y="348018"/>
                  </a:lnTo>
                  <a:close/>
                </a:path>
                <a:path w="481330" h="397509">
                  <a:moveTo>
                    <a:pt x="39306" y="356781"/>
                  </a:moveTo>
                  <a:lnTo>
                    <a:pt x="39014" y="356654"/>
                  </a:lnTo>
                  <a:lnTo>
                    <a:pt x="38760" y="356374"/>
                  </a:lnTo>
                  <a:lnTo>
                    <a:pt x="37668" y="356628"/>
                  </a:lnTo>
                  <a:lnTo>
                    <a:pt x="37122" y="357187"/>
                  </a:lnTo>
                  <a:lnTo>
                    <a:pt x="37274" y="357517"/>
                  </a:lnTo>
                  <a:lnTo>
                    <a:pt x="37388" y="357759"/>
                  </a:lnTo>
                  <a:lnTo>
                    <a:pt x="37846" y="357809"/>
                  </a:lnTo>
                  <a:lnTo>
                    <a:pt x="38176" y="357949"/>
                  </a:lnTo>
                  <a:lnTo>
                    <a:pt x="39306" y="356781"/>
                  </a:lnTo>
                  <a:close/>
                </a:path>
                <a:path w="481330" h="397509">
                  <a:moveTo>
                    <a:pt x="48310" y="345274"/>
                  </a:moveTo>
                  <a:lnTo>
                    <a:pt x="42392" y="347649"/>
                  </a:lnTo>
                  <a:lnTo>
                    <a:pt x="41160" y="348132"/>
                  </a:lnTo>
                  <a:lnTo>
                    <a:pt x="39878" y="348500"/>
                  </a:lnTo>
                  <a:lnTo>
                    <a:pt x="36855" y="350062"/>
                  </a:lnTo>
                  <a:lnTo>
                    <a:pt x="35331" y="350799"/>
                  </a:lnTo>
                  <a:lnTo>
                    <a:pt x="38227" y="354368"/>
                  </a:lnTo>
                  <a:lnTo>
                    <a:pt x="37871" y="354596"/>
                  </a:lnTo>
                  <a:lnTo>
                    <a:pt x="43256" y="351282"/>
                  </a:lnTo>
                  <a:lnTo>
                    <a:pt x="44792" y="350227"/>
                  </a:lnTo>
                  <a:lnTo>
                    <a:pt x="44792" y="350100"/>
                  </a:lnTo>
                  <a:lnTo>
                    <a:pt x="44767" y="349961"/>
                  </a:lnTo>
                  <a:lnTo>
                    <a:pt x="48310" y="345274"/>
                  </a:lnTo>
                  <a:close/>
                </a:path>
                <a:path w="481330" h="397509">
                  <a:moveTo>
                    <a:pt x="55676" y="327164"/>
                  </a:moveTo>
                  <a:lnTo>
                    <a:pt x="55029" y="327088"/>
                  </a:lnTo>
                  <a:lnTo>
                    <a:pt x="54470" y="326923"/>
                  </a:lnTo>
                  <a:lnTo>
                    <a:pt x="52717" y="326923"/>
                  </a:lnTo>
                  <a:lnTo>
                    <a:pt x="51422" y="327355"/>
                  </a:lnTo>
                  <a:lnTo>
                    <a:pt x="50596" y="328383"/>
                  </a:lnTo>
                  <a:lnTo>
                    <a:pt x="49720" y="329450"/>
                  </a:lnTo>
                  <a:lnTo>
                    <a:pt x="50584" y="329704"/>
                  </a:lnTo>
                  <a:lnTo>
                    <a:pt x="51511" y="329742"/>
                  </a:lnTo>
                  <a:lnTo>
                    <a:pt x="53644" y="329857"/>
                  </a:lnTo>
                  <a:lnTo>
                    <a:pt x="54546" y="328358"/>
                  </a:lnTo>
                  <a:lnTo>
                    <a:pt x="55676" y="327164"/>
                  </a:lnTo>
                  <a:close/>
                </a:path>
                <a:path w="481330" h="397509">
                  <a:moveTo>
                    <a:pt x="58661" y="348615"/>
                  </a:moveTo>
                  <a:lnTo>
                    <a:pt x="57912" y="344881"/>
                  </a:lnTo>
                  <a:lnTo>
                    <a:pt x="55473" y="346862"/>
                  </a:lnTo>
                  <a:lnTo>
                    <a:pt x="50215" y="350469"/>
                  </a:lnTo>
                  <a:lnTo>
                    <a:pt x="48133" y="349211"/>
                  </a:lnTo>
                  <a:lnTo>
                    <a:pt x="45008" y="350329"/>
                  </a:lnTo>
                  <a:lnTo>
                    <a:pt x="45275" y="351510"/>
                  </a:lnTo>
                  <a:lnTo>
                    <a:pt x="45681" y="352640"/>
                  </a:lnTo>
                  <a:lnTo>
                    <a:pt x="45681" y="356146"/>
                  </a:lnTo>
                  <a:lnTo>
                    <a:pt x="49123" y="354507"/>
                  </a:lnTo>
                  <a:lnTo>
                    <a:pt x="54673" y="351840"/>
                  </a:lnTo>
                  <a:lnTo>
                    <a:pt x="57289" y="350494"/>
                  </a:lnTo>
                  <a:lnTo>
                    <a:pt x="58661" y="348615"/>
                  </a:lnTo>
                  <a:close/>
                </a:path>
                <a:path w="481330" h="397509">
                  <a:moveTo>
                    <a:pt x="63373" y="307124"/>
                  </a:moveTo>
                  <a:lnTo>
                    <a:pt x="63157" y="306793"/>
                  </a:lnTo>
                  <a:lnTo>
                    <a:pt x="62509" y="305790"/>
                  </a:lnTo>
                  <a:lnTo>
                    <a:pt x="59613" y="306793"/>
                  </a:lnTo>
                  <a:lnTo>
                    <a:pt x="56908" y="306349"/>
                  </a:lnTo>
                  <a:lnTo>
                    <a:pt x="55753" y="307771"/>
                  </a:lnTo>
                  <a:lnTo>
                    <a:pt x="52146" y="309981"/>
                  </a:lnTo>
                  <a:lnTo>
                    <a:pt x="50876" y="310235"/>
                  </a:lnTo>
                  <a:lnTo>
                    <a:pt x="52755" y="306997"/>
                  </a:lnTo>
                  <a:lnTo>
                    <a:pt x="52095" y="306603"/>
                  </a:lnTo>
                  <a:lnTo>
                    <a:pt x="46050" y="306819"/>
                  </a:lnTo>
                  <a:lnTo>
                    <a:pt x="42049" y="307568"/>
                  </a:lnTo>
                  <a:lnTo>
                    <a:pt x="40208" y="308724"/>
                  </a:lnTo>
                  <a:lnTo>
                    <a:pt x="37617" y="310235"/>
                  </a:lnTo>
                  <a:lnTo>
                    <a:pt x="37515" y="310997"/>
                  </a:lnTo>
                  <a:lnTo>
                    <a:pt x="38011" y="311150"/>
                  </a:lnTo>
                  <a:lnTo>
                    <a:pt x="38569" y="311277"/>
                  </a:lnTo>
                  <a:lnTo>
                    <a:pt x="39585" y="310997"/>
                  </a:lnTo>
                  <a:lnTo>
                    <a:pt x="41478" y="310743"/>
                  </a:lnTo>
                  <a:lnTo>
                    <a:pt x="42951" y="310362"/>
                  </a:lnTo>
                  <a:lnTo>
                    <a:pt x="42100" y="312470"/>
                  </a:lnTo>
                  <a:lnTo>
                    <a:pt x="40741" y="313105"/>
                  </a:lnTo>
                  <a:lnTo>
                    <a:pt x="39154" y="313524"/>
                  </a:lnTo>
                  <a:lnTo>
                    <a:pt x="38836" y="313512"/>
                  </a:lnTo>
                  <a:lnTo>
                    <a:pt x="37960" y="313867"/>
                  </a:lnTo>
                  <a:lnTo>
                    <a:pt x="37134" y="314121"/>
                  </a:lnTo>
                  <a:lnTo>
                    <a:pt x="36753" y="314464"/>
                  </a:lnTo>
                  <a:lnTo>
                    <a:pt x="35979" y="315226"/>
                  </a:lnTo>
                  <a:lnTo>
                    <a:pt x="36449" y="315544"/>
                  </a:lnTo>
                  <a:lnTo>
                    <a:pt x="37007" y="315709"/>
                  </a:lnTo>
                  <a:lnTo>
                    <a:pt x="39458" y="316458"/>
                  </a:lnTo>
                  <a:lnTo>
                    <a:pt x="44323" y="315595"/>
                  </a:lnTo>
                  <a:lnTo>
                    <a:pt x="40982" y="320103"/>
                  </a:lnTo>
                  <a:lnTo>
                    <a:pt x="42430" y="321195"/>
                  </a:lnTo>
                  <a:lnTo>
                    <a:pt x="40030" y="321856"/>
                  </a:lnTo>
                  <a:lnTo>
                    <a:pt x="38912" y="322033"/>
                  </a:lnTo>
                  <a:lnTo>
                    <a:pt x="35433" y="322478"/>
                  </a:lnTo>
                  <a:lnTo>
                    <a:pt x="32346" y="324408"/>
                  </a:lnTo>
                  <a:lnTo>
                    <a:pt x="25463" y="329133"/>
                  </a:lnTo>
                  <a:lnTo>
                    <a:pt x="28308" y="330200"/>
                  </a:lnTo>
                  <a:lnTo>
                    <a:pt x="30657" y="329819"/>
                  </a:lnTo>
                  <a:lnTo>
                    <a:pt x="25742" y="333375"/>
                  </a:lnTo>
                  <a:lnTo>
                    <a:pt x="25311" y="334314"/>
                  </a:lnTo>
                  <a:lnTo>
                    <a:pt x="26898" y="334632"/>
                  </a:lnTo>
                  <a:lnTo>
                    <a:pt x="43078" y="337654"/>
                  </a:lnTo>
                  <a:lnTo>
                    <a:pt x="44170" y="337832"/>
                  </a:lnTo>
                  <a:lnTo>
                    <a:pt x="45808" y="337400"/>
                  </a:lnTo>
                  <a:lnTo>
                    <a:pt x="48742" y="335851"/>
                  </a:lnTo>
                  <a:lnTo>
                    <a:pt x="50203" y="334327"/>
                  </a:lnTo>
                  <a:lnTo>
                    <a:pt x="47053" y="333756"/>
                  </a:lnTo>
                  <a:lnTo>
                    <a:pt x="47599" y="332765"/>
                  </a:lnTo>
                  <a:lnTo>
                    <a:pt x="48679" y="330847"/>
                  </a:lnTo>
                  <a:lnTo>
                    <a:pt x="44018" y="330022"/>
                  </a:lnTo>
                  <a:lnTo>
                    <a:pt x="41732" y="330365"/>
                  </a:lnTo>
                  <a:lnTo>
                    <a:pt x="37401" y="332701"/>
                  </a:lnTo>
                  <a:lnTo>
                    <a:pt x="35941" y="332765"/>
                  </a:lnTo>
                  <a:lnTo>
                    <a:pt x="35318" y="331457"/>
                  </a:lnTo>
                  <a:lnTo>
                    <a:pt x="37363" y="329819"/>
                  </a:lnTo>
                  <a:lnTo>
                    <a:pt x="39179" y="328345"/>
                  </a:lnTo>
                  <a:lnTo>
                    <a:pt x="40906" y="327126"/>
                  </a:lnTo>
                  <a:lnTo>
                    <a:pt x="44196" y="326745"/>
                  </a:lnTo>
                  <a:lnTo>
                    <a:pt x="45453" y="326771"/>
                  </a:lnTo>
                  <a:lnTo>
                    <a:pt x="45580" y="326745"/>
                  </a:lnTo>
                  <a:lnTo>
                    <a:pt x="48856" y="326250"/>
                  </a:lnTo>
                  <a:lnTo>
                    <a:pt x="50622" y="326047"/>
                  </a:lnTo>
                  <a:lnTo>
                    <a:pt x="52908" y="320217"/>
                  </a:lnTo>
                  <a:lnTo>
                    <a:pt x="55016" y="317627"/>
                  </a:lnTo>
                  <a:lnTo>
                    <a:pt x="55156" y="317461"/>
                  </a:lnTo>
                  <a:lnTo>
                    <a:pt x="55613" y="316903"/>
                  </a:lnTo>
                  <a:lnTo>
                    <a:pt x="62458" y="314960"/>
                  </a:lnTo>
                  <a:lnTo>
                    <a:pt x="63055" y="314464"/>
                  </a:lnTo>
                  <a:lnTo>
                    <a:pt x="62852" y="313855"/>
                  </a:lnTo>
                  <a:lnTo>
                    <a:pt x="62458" y="313690"/>
                  </a:lnTo>
                  <a:lnTo>
                    <a:pt x="60782" y="313550"/>
                  </a:lnTo>
                  <a:lnTo>
                    <a:pt x="59359" y="314020"/>
                  </a:lnTo>
                  <a:lnTo>
                    <a:pt x="55041" y="316903"/>
                  </a:lnTo>
                  <a:lnTo>
                    <a:pt x="52870" y="317461"/>
                  </a:lnTo>
                  <a:lnTo>
                    <a:pt x="50876" y="317195"/>
                  </a:lnTo>
                  <a:lnTo>
                    <a:pt x="49834" y="317042"/>
                  </a:lnTo>
                  <a:lnTo>
                    <a:pt x="48437" y="317258"/>
                  </a:lnTo>
                  <a:lnTo>
                    <a:pt x="47180" y="317309"/>
                  </a:lnTo>
                  <a:lnTo>
                    <a:pt x="47244" y="317461"/>
                  </a:lnTo>
                  <a:lnTo>
                    <a:pt x="47421" y="317627"/>
                  </a:lnTo>
                  <a:lnTo>
                    <a:pt x="47129" y="317373"/>
                  </a:lnTo>
                  <a:lnTo>
                    <a:pt x="47942" y="315874"/>
                  </a:lnTo>
                  <a:lnTo>
                    <a:pt x="47828" y="315595"/>
                  </a:lnTo>
                  <a:lnTo>
                    <a:pt x="47129" y="313944"/>
                  </a:lnTo>
                  <a:lnTo>
                    <a:pt x="50292" y="313524"/>
                  </a:lnTo>
                  <a:lnTo>
                    <a:pt x="54952" y="312902"/>
                  </a:lnTo>
                  <a:lnTo>
                    <a:pt x="56629" y="310362"/>
                  </a:lnTo>
                  <a:lnTo>
                    <a:pt x="56705" y="310235"/>
                  </a:lnTo>
                  <a:lnTo>
                    <a:pt x="58216" y="307949"/>
                  </a:lnTo>
                  <a:lnTo>
                    <a:pt x="61671" y="308724"/>
                  </a:lnTo>
                  <a:lnTo>
                    <a:pt x="62318" y="308356"/>
                  </a:lnTo>
                  <a:lnTo>
                    <a:pt x="62649" y="307949"/>
                  </a:lnTo>
                  <a:lnTo>
                    <a:pt x="63373" y="307124"/>
                  </a:lnTo>
                  <a:close/>
                </a:path>
                <a:path w="481330" h="397509">
                  <a:moveTo>
                    <a:pt x="65138" y="331063"/>
                  </a:moveTo>
                  <a:lnTo>
                    <a:pt x="64643" y="331203"/>
                  </a:lnTo>
                  <a:lnTo>
                    <a:pt x="64693" y="331419"/>
                  </a:lnTo>
                  <a:lnTo>
                    <a:pt x="65138" y="331063"/>
                  </a:lnTo>
                  <a:close/>
                </a:path>
                <a:path w="481330" h="397509">
                  <a:moveTo>
                    <a:pt x="65239" y="241896"/>
                  </a:moveTo>
                  <a:lnTo>
                    <a:pt x="65036" y="241757"/>
                  </a:lnTo>
                  <a:lnTo>
                    <a:pt x="64909" y="241681"/>
                  </a:lnTo>
                  <a:lnTo>
                    <a:pt x="64401" y="242100"/>
                  </a:lnTo>
                  <a:lnTo>
                    <a:pt x="64757" y="242277"/>
                  </a:lnTo>
                  <a:lnTo>
                    <a:pt x="65239" y="241896"/>
                  </a:lnTo>
                  <a:close/>
                </a:path>
                <a:path w="481330" h="397509">
                  <a:moveTo>
                    <a:pt x="65887" y="327774"/>
                  </a:moveTo>
                  <a:lnTo>
                    <a:pt x="65671" y="327380"/>
                  </a:lnTo>
                  <a:lnTo>
                    <a:pt x="65430" y="326885"/>
                  </a:lnTo>
                  <a:lnTo>
                    <a:pt x="65405" y="326136"/>
                  </a:lnTo>
                  <a:lnTo>
                    <a:pt x="64046" y="326593"/>
                  </a:lnTo>
                  <a:lnTo>
                    <a:pt x="62953" y="327380"/>
                  </a:lnTo>
                  <a:lnTo>
                    <a:pt x="62674" y="328041"/>
                  </a:lnTo>
                  <a:lnTo>
                    <a:pt x="62915" y="328409"/>
                  </a:lnTo>
                  <a:lnTo>
                    <a:pt x="63157" y="328739"/>
                  </a:lnTo>
                  <a:lnTo>
                    <a:pt x="63792" y="329018"/>
                  </a:lnTo>
                  <a:lnTo>
                    <a:pt x="64452" y="328866"/>
                  </a:lnTo>
                  <a:lnTo>
                    <a:pt x="65735" y="328510"/>
                  </a:lnTo>
                  <a:lnTo>
                    <a:pt x="65887" y="327774"/>
                  </a:lnTo>
                  <a:close/>
                </a:path>
                <a:path w="481330" h="397509">
                  <a:moveTo>
                    <a:pt x="65938" y="257632"/>
                  </a:moveTo>
                  <a:lnTo>
                    <a:pt x="65697" y="257784"/>
                  </a:lnTo>
                  <a:lnTo>
                    <a:pt x="65354" y="258051"/>
                  </a:lnTo>
                  <a:lnTo>
                    <a:pt x="65938" y="257632"/>
                  </a:lnTo>
                  <a:close/>
                </a:path>
                <a:path w="481330" h="397509">
                  <a:moveTo>
                    <a:pt x="65976" y="349211"/>
                  </a:moveTo>
                  <a:lnTo>
                    <a:pt x="65722" y="349072"/>
                  </a:lnTo>
                  <a:lnTo>
                    <a:pt x="65582" y="349008"/>
                  </a:lnTo>
                  <a:lnTo>
                    <a:pt x="65049" y="349415"/>
                  </a:lnTo>
                  <a:lnTo>
                    <a:pt x="65125" y="349542"/>
                  </a:lnTo>
                  <a:lnTo>
                    <a:pt x="65303" y="349580"/>
                  </a:lnTo>
                  <a:lnTo>
                    <a:pt x="65430" y="349656"/>
                  </a:lnTo>
                  <a:lnTo>
                    <a:pt x="65976" y="349211"/>
                  </a:lnTo>
                  <a:close/>
                </a:path>
                <a:path w="481330" h="397509">
                  <a:moveTo>
                    <a:pt x="71666" y="283806"/>
                  </a:moveTo>
                  <a:lnTo>
                    <a:pt x="71488" y="283629"/>
                  </a:lnTo>
                  <a:lnTo>
                    <a:pt x="68605" y="283883"/>
                  </a:lnTo>
                  <a:lnTo>
                    <a:pt x="66814" y="283781"/>
                  </a:lnTo>
                  <a:lnTo>
                    <a:pt x="66903" y="282473"/>
                  </a:lnTo>
                  <a:lnTo>
                    <a:pt x="67106" y="281698"/>
                  </a:lnTo>
                  <a:lnTo>
                    <a:pt x="67360" y="281203"/>
                  </a:lnTo>
                  <a:lnTo>
                    <a:pt x="67259" y="280936"/>
                  </a:lnTo>
                  <a:lnTo>
                    <a:pt x="66509" y="279400"/>
                  </a:lnTo>
                  <a:lnTo>
                    <a:pt x="63893" y="279857"/>
                  </a:lnTo>
                  <a:lnTo>
                    <a:pt x="56857" y="285051"/>
                  </a:lnTo>
                  <a:lnTo>
                    <a:pt x="56438" y="287451"/>
                  </a:lnTo>
                  <a:lnTo>
                    <a:pt x="59994" y="287515"/>
                  </a:lnTo>
                  <a:lnTo>
                    <a:pt x="63068" y="287553"/>
                  </a:lnTo>
                  <a:lnTo>
                    <a:pt x="67119" y="285356"/>
                  </a:lnTo>
                  <a:lnTo>
                    <a:pt x="70624" y="284746"/>
                  </a:lnTo>
                  <a:lnTo>
                    <a:pt x="71031" y="284416"/>
                  </a:lnTo>
                  <a:lnTo>
                    <a:pt x="71666" y="283806"/>
                  </a:lnTo>
                  <a:close/>
                </a:path>
                <a:path w="481330" h="397509">
                  <a:moveTo>
                    <a:pt x="72872" y="330415"/>
                  </a:moveTo>
                  <a:lnTo>
                    <a:pt x="72199" y="330314"/>
                  </a:lnTo>
                  <a:lnTo>
                    <a:pt x="71094" y="330212"/>
                  </a:lnTo>
                  <a:lnTo>
                    <a:pt x="69392" y="330822"/>
                  </a:lnTo>
                  <a:lnTo>
                    <a:pt x="67538" y="331876"/>
                  </a:lnTo>
                  <a:lnTo>
                    <a:pt x="67437" y="332460"/>
                  </a:lnTo>
                  <a:lnTo>
                    <a:pt x="67144" y="333108"/>
                  </a:lnTo>
                  <a:lnTo>
                    <a:pt x="68262" y="333095"/>
                  </a:lnTo>
                  <a:lnTo>
                    <a:pt x="69418" y="333159"/>
                  </a:lnTo>
                  <a:lnTo>
                    <a:pt x="71120" y="332028"/>
                  </a:lnTo>
                  <a:lnTo>
                    <a:pt x="72110" y="331393"/>
                  </a:lnTo>
                  <a:lnTo>
                    <a:pt x="72872" y="330415"/>
                  </a:lnTo>
                  <a:close/>
                </a:path>
                <a:path w="481330" h="397509">
                  <a:moveTo>
                    <a:pt x="75628" y="245732"/>
                  </a:moveTo>
                  <a:lnTo>
                    <a:pt x="71920" y="247446"/>
                  </a:lnTo>
                  <a:lnTo>
                    <a:pt x="68478" y="248208"/>
                  </a:lnTo>
                  <a:lnTo>
                    <a:pt x="66802" y="248793"/>
                  </a:lnTo>
                  <a:lnTo>
                    <a:pt x="63334" y="250659"/>
                  </a:lnTo>
                  <a:lnTo>
                    <a:pt x="62395" y="251968"/>
                  </a:lnTo>
                  <a:lnTo>
                    <a:pt x="62598" y="253111"/>
                  </a:lnTo>
                  <a:lnTo>
                    <a:pt x="62826" y="254647"/>
                  </a:lnTo>
                  <a:lnTo>
                    <a:pt x="64223" y="254533"/>
                  </a:lnTo>
                  <a:lnTo>
                    <a:pt x="66903" y="252806"/>
                  </a:lnTo>
                  <a:lnTo>
                    <a:pt x="67551" y="252095"/>
                  </a:lnTo>
                  <a:lnTo>
                    <a:pt x="68287" y="251345"/>
                  </a:lnTo>
                  <a:lnTo>
                    <a:pt x="71488" y="249428"/>
                  </a:lnTo>
                  <a:lnTo>
                    <a:pt x="75095" y="248564"/>
                  </a:lnTo>
                  <a:lnTo>
                    <a:pt x="75628" y="245732"/>
                  </a:lnTo>
                  <a:close/>
                </a:path>
                <a:path w="481330" h="397509">
                  <a:moveTo>
                    <a:pt x="77838" y="228587"/>
                  </a:moveTo>
                  <a:lnTo>
                    <a:pt x="77647" y="227228"/>
                  </a:lnTo>
                  <a:lnTo>
                    <a:pt x="76085" y="228371"/>
                  </a:lnTo>
                  <a:lnTo>
                    <a:pt x="74676" y="229019"/>
                  </a:lnTo>
                  <a:lnTo>
                    <a:pt x="74231" y="229527"/>
                  </a:lnTo>
                  <a:lnTo>
                    <a:pt x="73164" y="230403"/>
                  </a:lnTo>
                  <a:lnTo>
                    <a:pt x="73507" y="231444"/>
                  </a:lnTo>
                  <a:lnTo>
                    <a:pt x="74790" y="231089"/>
                  </a:lnTo>
                  <a:lnTo>
                    <a:pt x="76085" y="230124"/>
                  </a:lnTo>
                  <a:lnTo>
                    <a:pt x="76835" y="229552"/>
                  </a:lnTo>
                  <a:lnTo>
                    <a:pt x="77838" y="228587"/>
                  </a:lnTo>
                  <a:close/>
                </a:path>
                <a:path w="481330" h="397509">
                  <a:moveTo>
                    <a:pt x="78625" y="349161"/>
                  </a:moveTo>
                  <a:lnTo>
                    <a:pt x="74587" y="351383"/>
                  </a:lnTo>
                  <a:lnTo>
                    <a:pt x="74434" y="351396"/>
                  </a:lnTo>
                  <a:lnTo>
                    <a:pt x="74015" y="349631"/>
                  </a:lnTo>
                  <a:lnTo>
                    <a:pt x="71882" y="350812"/>
                  </a:lnTo>
                  <a:lnTo>
                    <a:pt x="70739" y="350443"/>
                  </a:lnTo>
                  <a:lnTo>
                    <a:pt x="68287" y="350520"/>
                  </a:lnTo>
                  <a:lnTo>
                    <a:pt x="66611" y="351180"/>
                  </a:lnTo>
                  <a:lnTo>
                    <a:pt x="66611" y="353301"/>
                  </a:lnTo>
                  <a:lnTo>
                    <a:pt x="66725" y="354406"/>
                  </a:lnTo>
                  <a:lnTo>
                    <a:pt x="70205" y="357339"/>
                  </a:lnTo>
                  <a:lnTo>
                    <a:pt x="74091" y="355777"/>
                  </a:lnTo>
                  <a:lnTo>
                    <a:pt x="78460" y="350253"/>
                  </a:lnTo>
                  <a:lnTo>
                    <a:pt x="78460" y="349719"/>
                  </a:lnTo>
                  <a:lnTo>
                    <a:pt x="78625" y="349161"/>
                  </a:lnTo>
                  <a:close/>
                </a:path>
                <a:path w="481330" h="397509">
                  <a:moveTo>
                    <a:pt x="79756" y="287464"/>
                  </a:moveTo>
                  <a:lnTo>
                    <a:pt x="78460" y="285953"/>
                  </a:lnTo>
                  <a:lnTo>
                    <a:pt x="77050" y="286283"/>
                  </a:lnTo>
                  <a:lnTo>
                    <a:pt x="75361" y="287235"/>
                  </a:lnTo>
                  <a:lnTo>
                    <a:pt x="73952" y="288493"/>
                  </a:lnTo>
                  <a:lnTo>
                    <a:pt x="71932" y="289560"/>
                  </a:lnTo>
                  <a:lnTo>
                    <a:pt x="71221" y="290918"/>
                  </a:lnTo>
                  <a:lnTo>
                    <a:pt x="71005" y="291363"/>
                  </a:lnTo>
                  <a:lnTo>
                    <a:pt x="76631" y="290690"/>
                  </a:lnTo>
                  <a:lnTo>
                    <a:pt x="78651" y="288836"/>
                  </a:lnTo>
                  <a:lnTo>
                    <a:pt x="79756" y="287464"/>
                  </a:lnTo>
                  <a:close/>
                </a:path>
                <a:path w="481330" h="397509">
                  <a:moveTo>
                    <a:pt x="79895" y="316992"/>
                  </a:moveTo>
                  <a:lnTo>
                    <a:pt x="79717" y="316344"/>
                  </a:lnTo>
                  <a:lnTo>
                    <a:pt x="79362" y="316103"/>
                  </a:lnTo>
                  <a:lnTo>
                    <a:pt x="78574" y="315531"/>
                  </a:lnTo>
                  <a:lnTo>
                    <a:pt x="76568" y="314667"/>
                  </a:lnTo>
                  <a:lnTo>
                    <a:pt x="74777" y="313842"/>
                  </a:lnTo>
                  <a:lnTo>
                    <a:pt x="69100" y="315315"/>
                  </a:lnTo>
                  <a:lnTo>
                    <a:pt x="66065" y="317360"/>
                  </a:lnTo>
                  <a:lnTo>
                    <a:pt x="65278" y="317830"/>
                  </a:lnTo>
                  <a:lnTo>
                    <a:pt x="65176" y="318084"/>
                  </a:lnTo>
                  <a:lnTo>
                    <a:pt x="67221" y="318820"/>
                  </a:lnTo>
                  <a:lnTo>
                    <a:pt x="68529" y="319951"/>
                  </a:lnTo>
                  <a:lnTo>
                    <a:pt x="71653" y="318554"/>
                  </a:lnTo>
                  <a:lnTo>
                    <a:pt x="74764" y="317157"/>
                  </a:lnTo>
                  <a:lnTo>
                    <a:pt x="75831" y="317830"/>
                  </a:lnTo>
                  <a:lnTo>
                    <a:pt x="77914" y="318350"/>
                  </a:lnTo>
                  <a:lnTo>
                    <a:pt x="78917" y="318236"/>
                  </a:lnTo>
                  <a:lnTo>
                    <a:pt x="79895" y="316992"/>
                  </a:lnTo>
                  <a:close/>
                </a:path>
                <a:path w="481330" h="397509">
                  <a:moveTo>
                    <a:pt x="79908" y="224548"/>
                  </a:moveTo>
                  <a:lnTo>
                    <a:pt x="79362" y="224815"/>
                  </a:lnTo>
                  <a:lnTo>
                    <a:pt x="79717" y="224955"/>
                  </a:lnTo>
                  <a:lnTo>
                    <a:pt x="79908" y="224548"/>
                  </a:lnTo>
                  <a:close/>
                </a:path>
                <a:path w="481330" h="397509">
                  <a:moveTo>
                    <a:pt x="80264" y="291833"/>
                  </a:moveTo>
                  <a:lnTo>
                    <a:pt x="79844" y="291668"/>
                  </a:lnTo>
                  <a:lnTo>
                    <a:pt x="79692" y="291490"/>
                  </a:lnTo>
                  <a:lnTo>
                    <a:pt x="78638" y="291884"/>
                  </a:lnTo>
                  <a:lnTo>
                    <a:pt x="78105" y="292493"/>
                  </a:lnTo>
                  <a:lnTo>
                    <a:pt x="77825" y="293090"/>
                  </a:lnTo>
                  <a:lnTo>
                    <a:pt x="77647" y="293522"/>
                  </a:lnTo>
                  <a:lnTo>
                    <a:pt x="78079" y="293573"/>
                  </a:lnTo>
                  <a:lnTo>
                    <a:pt x="78790" y="293166"/>
                  </a:lnTo>
                  <a:lnTo>
                    <a:pt x="79298" y="292874"/>
                  </a:lnTo>
                  <a:lnTo>
                    <a:pt x="79921" y="292404"/>
                  </a:lnTo>
                  <a:lnTo>
                    <a:pt x="80098" y="292074"/>
                  </a:lnTo>
                  <a:lnTo>
                    <a:pt x="80264" y="291833"/>
                  </a:lnTo>
                  <a:close/>
                </a:path>
                <a:path w="481330" h="397509">
                  <a:moveTo>
                    <a:pt x="84378" y="344436"/>
                  </a:moveTo>
                  <a:lnTo>
                    <a:pt x="83515" y="343877"/>
                  </a:lnTo>
                  <a:lnTo>
                    <a:pt x="82435" y="343192"/>
                  </a:lnTo>
                  <a:lnTo>
                    <a:pt x="81140" y="344728"/>
                  </a:lnTo>
                  <a:lnTo>
                    <a:pt x="79895" y="345655"/>
                  </a:lnTo>
                  <a:lnTo>
                    <a:pt x="74256" y="349504"/>
                  </a:lnTo>
                  <a:lnTo>
                    <a:pt x="76161" y="348729"/>
                  </a:lnTo>
                  <a:lnTo>
                    <a:pt x="77216" y="349161"/>
                  </a:lnTo>
                  <a:lnTo>
                    <a:pt x="78714" y="349008"/>
                  </a:lnTo>
                  <a:lnTo>
                    <a:pt x="79870" y="348386"/>
                  </a:lnTo>
                  <a:lnTo>
                    <a:pt x="81140" y="347853"/>
                  </a:lnTo>
                  <a:lnTo>
                    <a:pt x="84226" y="345681"/>
                  </a:lnTo>
                  <a:lnTo>
                    <a:pt x="84378" y="344436"/>
                  </a:lnTo>
                  <a:close/>
                </a:path>
                <a:path w="481330" h="397509">
                  <a:moveTo>
                    <a:pt x="86906" y="300901"/>
                  </a:moveTo>
                  <a:lnTo>
                    <a:pt x="86385" y="299339"/>
                  </a:lnTo>
                  <a:lnTo>
                    <a:pt x="84848" y="298665"/>
                  </a:lnTo>
                  <a:lnTo>
                    <a:pt x="79692" y="297929"/>
                  </a:lnTo>
                  <a:lnTo>
                    <a:pt x="75107" y="299567"/>
                  </a:lnTo>
                  <a:lnTo>
                    <a:pt x="71285" y="297853"/>
                  </a:lnTo>
                  <a:lnTo>
                    <a:pt x="69367" y="298805"/>
                  </a:lnTo>
                  <a:lnTo>
                    <a:pt x="66929" y="299859"/>
                  </a:lnTo>
                  <a:lnTo>
                    <a:pt x="65760" y="300355"/>
                  </a:lnTo>
                  <a:lnTo>
                    <a:pt x="64350" y="300291"/>
                  </a:lnTo>
                  <a:lnTo>
                    <a:pt x="62661" y="302679"/>
                  </a:lnTo>
                  <a:lnTo>
                    <a:pt x="64414" y="302094"/>
                  </a:lnTo>
                  <a:lnTo>
                    <a:pt x="68326" y="302272"/>
                  </a:lnTo>
                  <a:lnTo>
                    <a:pt x="66624" y="306501"/>
                  </a:lnTo>
                  <a:lnTo>
                    <a:pt x="72097" y="305663"/>
                  </a:lnTo>
                  <a:lnTo>
                    <a:pt x="72085" y="308952"/>
                  </a:lnTo>
                  <a:lnTo>
                    <a:pt x="73609" y="309549"/>
                  </a:lnTo>
                  <a:lnTo>
                    <a:pt x="74904" y="309981"/>
                  </a:lnTo>
                  <a:lnTo>
                    <a:pt x="77647" y="308571"/>
                  </a:lnTo>
                  <a:lnTo>
                    <a:pt x="81927" y="304787"/>
                  </a:lnTo>
                  <a:lnTo>
                    <a:pt x="81800" y="304177"/>
                  </a:lnTo>
                  <a:lnTo>
                    <a:pt x="79324" y="304152"/>
                  </a:lnTo>
                  <a:lnTo>
                    <a:pt x="77838" y="304431"/>
                  </a:lnTo>
                  <a:lnTo>
                    <a:pt x="79629" y="302145"/>
                  </a:lnTo>
                  <a:lnTo>
                    <a:pt x="81102" y="301917"/>
                  </a:lnTo>
                  <a:lnTo>
                    <a:pt x="82181" y="301675"/>
                  </a:lnTo>
                  <a:lnTo>
                    <a:pt x="86906" y="300901"/>
                  </a:lnTo>
                  <a:close/>
                </a:path>
                <a:path w="481330" h="397509">
                  <a:moveTo>
                    <a:pt x="87693" y="300583"/>
                  </a:moveTo>
                  <a:lnTo>
                    <a:pt x="87122" y="300850"/>
                  </a:lnTo>
                  <a:lnTo>
                    <a:pt x="87693" y="300583"/>
                  </a:lnTo>
                  <a:close/>
                </a:path>
                <a:path w="481330" h="397509">
                  <a:moveTo>
                    <a:pt x="89928" y="64223"/>
                  </a:moveTo>
                  <a:lnTo>
                    <a:pt x="89420" y="64477"/>
                  </a:lnTo>
                  <a:lnTo>
                    <a:pt x="89928" y="64223"/>
                  </a:lnTo>
                  <a:close/>
                </a:path>
                <a:path w="481330" h="397509">
                  <a:moveTo>
                    <a:pt x="93192" y="336651"/>
                  </a:moveTo>
                  <a:lnTo>
                    <a:pt x="92595" y="336651"/>
                  </a:lnTo>
                  <a:lnTo>
                    <a:pt x="92456" y="336842"/>
                  </a:lnTo>
                  <a:lnTo>
                    <a:pt x="92176" y="337083"/>
                  </a:lnTo>
                  <a:lnTo>
                    <a:pt x="92227" y="337261"/>
                  </a:lnTo>
                  <a:lnTo>
                    <a:pt x="92570" y="337197"/>
                  </a:lnTo>
                  <a:lnTo>
                    <a:pt x="92760" y="337185"/>
                  </a:lnTo>
                  <a:lnTo>
                    <a:pt x="93192" y="336651"/>
                  </a:lnTo>
                  <a:close/>
                </a:path>
                <a:path w="481330" h="397509">
                  <a:moveTo>
                    <a:pt x="95262" y="247662"/>
                  </a:moveTo>
                  <a:lnTo>
                    <a:pt x="93167" y="247230"/>
                  </a:lnTo>
                  <a:lnTo>
                    <a:pt x="92583" y="246519"/>
                  </a:lnTo>
                  <a:lnTo>
                    <a:pt x="92392" y="246329"/>
                  </a:lnTo>
                  <a:lnTo>
                    <a:pt x="91668" y="246265"/>
                  </a:lnTo>
                  <a:lnTo>
                    <a:pt x="89357" y="247383"/>
                  </a:lnTo>
                  <a:lnTo>
                    <a:pt x="90119" y="247967"/>
                  </a:lnTo>
                  <a:lnTo>
                    <a:pt x="89623" y="249885"/>
                  </a:lnTo>
                  <a:lnTo>
                    <a:pt x="88430" y="250431"/>
                  </a:lnTo>
                  <a:lnTo>
                    <a:pt x="87439" y="250190"/>
                  </a:lnTo>
                  <a:lnTo>
                    <a:pt x="85204" y="249732"/>
                  </a:lnTo>
                  <a:lnTo>
                    <a:pt x="83185" y="249047"/>
                  </a:lnTo>
                  <a:lnTo>
                    <a:pt x="81051" y="248475"/>
                  </a:lnTo>
                  <a:lnTo>
                    <a:pt x="78867" y="247967"/>
                  </a:lnTo>
                  <a:lnTo>
                    <a:pt x="74117" y="251904"/>
                  </a:lnTo>
                  <a:lnTo>
                    <a:pt x="69850" y="250736"/>
                  </a:lnTo>
                  <a:lnTo>
                    <a:pt x="68287" y="252158"/>
                  </a:lnTo>
                  <a:lnTo>
                    <a:pt x="66903" y="252945"/>
                  </a:lnTo>
                  <a:lnTo>
                    <a:pt x="67170" y="253593"/>
                  </a:lnTo>
                  <a:lnTo>
                    <a:pt x="66268" y="254762"/>
                  </a:lnTo>
                  <a:lnTo>
                    <a:pt x="68300" y="255587"/>
                  </a:lnTo>
                  <a:lnTo>
                    <a:pt x="67386" y="256667"/>
                  </a:lnTo>
                  <a:lnTo>
                    <a:pt x="65963" y="257606"/>
                  </a:lnTo>
                  <a:lnTo>
                    <a:pt x="69062" y="257543"/>
                  </a:lnTo>
                  <a:lnTo>
                    <a:pt x="67818" y="259702"/>
                  </a:lnTo>
                  <a:lnTo>
                    <a:pt x="62598" y="266153"/>
                  </a:lnTo>
                  <a:lnTo>
                    <a:pt x="65138" y="267550"/>
                  </a:lnTo>
                  <a:lnTo>
                    <a:pt x="67195" y="269214"/>
                  </a:lnTo>
                  <a:lnTo>
                    <a:pt x="67449" y="269392"/>
                  </a:lnTo>
                  <a:lnTo>
                    <a:pt x="69240" y="268922"/>
                  </a:lnTo>
                  <a:lnTo>
                    <a:pt x="71107" y="267284"/>
                  </a:lnTo>
                  <a:lnTo>
                    <a:pt x="72885" y="265849"/>
                  </a:lnTo>
                  <a:lnTo>
                    <a:pt x="73025" y="264972"/>
                  </a:lnTo>
                  <a:lnTo>
                    <a:pt x="73291" y="263486"/>
                  </a:lnTo>
                  <a:lnTo>
                    <a:pt x="71907" y="263626"/>
                  </a:lnTo>
                  <a:lnTo>
                    <a:pt x="68973" y="264541"/>
                  </a:lnTo>
                  <a:lnTo>
                    <a:pt x="67513" y="264972"/>
                  </a:lnTo>
                  <a:lnTo>
                    <a:pt x="68402" y="263321"/>
                  </a:lnTo>
                  <a:lnTo>
                    <a:pt x="69697" y="262636"/>
                  </a:lnTo>
                  <a:lnTo>
                    <a:pt x="74587" y="259702"/>
                  </a:lnTo>
                  <a:lnTo>
                    <a:pt x="73037" y="258368"/>
                  </a:lnTo>
                  <a:lnTo>
                    <a:pt x="72669" y="258368"/>
                  </a:lnTo>
                  <a:lnTo>
                    <a:pt x="71602" y="257657"/>
                  </a:lnTo>
                  <a:lnTo>
                    <a:pt x="72174" y="256692"/>
                  </a:lnTo>
                  <a:lnTo>
                    <a:pt x="75615" y="254749"/>
                  </a:lnTo>
                  <a:lnTo>
                    <a:pt x="77216" y="253936"/>
                  </a:lnTo>
                  <a:lnTo>
                    <a:pt x="80670" y="252463"/>
                  </a:lnTo>
                  <a:lnTo>
                    <a:pt x="81534" y="252755"/>
                  </a:lnTo>
                  <a:lnTo>
                    <a:pt x="81013" y="254533"/>
                  </a:lnTo>
                  <a:lnTo>
                    <a:pt x="80022" y="256844"/>
                  </a:lnTo>
                  <a:lnTo>
                    <a:pt x="77952" y="258419"/>
                  </a:lnTo>
                  <a:lnTo>
                    <a:pt x="81140" y="258495"/>
                  </a:lnTo>
                  <a:lnTo>
                    <a:pt x="82791" y="257454"/>
                  </a:lnTo>
                  <a:lnTo>
                    <a:pt x="88569" y="254533"/>
                  </a:lnTo>
                  <a:lnTo>
                    <a:pt x="89662" y="252463"/>
                  </a:lnTo>
                  <a:lnTo>
                    <a:pt x="89966" y="251904"/>
                  </a:lnTo>
                  <a:lnTo>
                    <a:pt x="90195" y="251472"/>
                  </a:lnTo>
                  <a:lnTo>
                    <a:pt x="91579" y="250431"/>
                  </a:lnTo>
                  <a:lnTo>
                    <a:pt x="95262" y="247662"/>
                  </a:lnTo>
                  <a:close/>
                </a:path>
                <a:path w="481330" h="397509">
                  <a:moveTo>
                    <a:pt x="95440" y="261734"/>
                  </a:moveTo>
                  <a:lnTo>
                    <a:pt x="91084" y="262356"/>
                  </a:lnTo>
                  <a:lnTo>
                    <a:pt x="94043" y="259257"/>
                  </a:lnTo>
                  <a:lnTo>
                    <a:pt x="91617" y="258381"/>
                  </a:lnTo>
                  <a:lnTo>
                    <a:pt x="89573" y="258445"/>
                  </a:lnTo>
                  <a:lnTo>
                    <a:pt x="83096" y="264261"/>
                  </a:lnTo>
                  <a:lnTo>
                    <a:pt x="71907" y="270852"/>
                  </a:lnTo>
                  <a:lnTo>
                    <a:pt x="71183" y="271741"/>
                  </a:lnTo>
                  <a:lnTo>
                    <a:pt x="72390" y="272694"/>
                  </a:lnTo>
                  <a:lnTo>
                    <a:pt x="74993" y="273913"/>
                  </a:lnTo>
                  <a:lnTo>
                    <a:pt x="75920" y="273418"/>
                  </a:lnTo>
                  <a:lnTo>
                    <a:pt x="81076" y="268173"/>
                  </a:lnTo>
                  <a:lnTo>
                    <a:pt x="83527" y="265480"/>
                  </a:lnTo>
                  <a:lnTo>
                    <a:pt x="85039" y="264642"/>
                  </a:lnTo>
                  <a:lnTo>
                    <a:pt x="88392" y="264998"/>
                  </a:lnTo>
                  <a:lnTo>
                    <a:pt x="88239" y="265836"/>
                  </a:lnTo>
                  <a:lnTo>
                    <a:pt x="87033" y="266763"/>
                  </a:lnTo>
                  <a:lnTo>
                    <a:pt x="79502" y="272249"/>
                  </a:lnTo>
                  <a:lnTo>
                    <a:pt x="78460" y="273075"/>
                  </a:lnTo>
                  <a:lnTo>
                    <a:pt x="78219" y="274091"/>
                  </a:lnTo>
                  <a:lnTo>
                    <a:pt x="81000" y="273977"/>
                  </a:lnTo>
                  <a:lnTo>
                    <a:pt x="84150" y="272351"/>
                  </a:lnTo>
                  <a:lnTo>
                    <a:pt x="84455" y="275132"/>
                  </a:lnTo>
                  <a:lnTo>
                    <a:pt x="80772" y="275539"/>
                  </a:lnTo>
                  <a:lnTo>
                    <a:pt x="78105" y="277939"/>
                  </a:lnTo>
                  <a:lnTo>
                    <a:pt x="77241" y="279666"/>
                  </a:lnTo>
                  <a:lnTo>
                    <a:pt x="79171" y="279971"/>
                  </a:lnTo>
                  <a:lnTo>
                    <a:pt x="80149" y="279285"/>
                  </a:lnTo>
                  <a:lnTo>
                    <a:pt x="81838" y="277634"/>
                  </a:lnTo>
                  <a:lnTo>
                    <a:pt x="82677" y="277050"/>
                  </a:lnTo>
                  <a:lnTo>
                    <a:pt x="83261" y="276580"/>
                  </a:lnTo>
                  <a:lnTo>
                    <a:pt x="88976" y="274828"/>
                  </a:lnTo>
                  <a:lnTo>
                    <a:pt x="89281" y="272148"/>
                  </a:lnTo>
                  <a:lnTo>
                    <a:pt x="89928" y="268338"/>
                  </a:lnTo>
                  <a:lnTo>
                    <a:pt x="89154" y="266954"/>
                  </a:lnTo>
                  <a:lnTo>
                    <a:pt x="94183" y="264655"/>
                  </a:lnTo>
                  <a:lnTo>
                    <a:pt x="94780" y="263931"/>
                  </a:lnTo>
                  <a:lnTo>
                    <a:pt x="95440" y="261734"/>
                  </a:lnTo>
                  <a:close/>
                </a:path>
                <a:path w="481330" h="397509">
                  <a:moveTo>
                    <a:pt x="97078" y="320509"/>
                  </a:moveTo>
                  <a:lnTo>
                    <a:pt x="95732" y="318909"/>
                  </a:lnTo>
                  <a:lnTo>
                    <a:pt x="90106" y="317474"/>
                  </a:lnTo>
                  <a:lnTo>
                    <a:pt x="86499" y="320217"/>
                  </a:lnTo>
                  <a:lnTo>
                    <a:pt x="81876" y="320217"/>
                  </a:lnTo>
                  <a:lnTo>
                    <a:pt x="80187" y="322554"/>
                  </a:lnTo>
                  <a:lnTo>
                    <a:pt x="80492" y="323392"/>
                  </a:lnTo>
                  <a:lnTo>
                    <a:pt x="82829" y="323951"/>
                  </a:lnTo>
                  <a:lnTo>
                    <a:pt x="84836" y="323088"/>
                  </a:lnTo>
                  <a:lnTo>
                    <a:pt x="88988" y="321779"/>
                  </a:lnTo>
                  <a:lnTo>
                    <a:pt x="88760" y="322961"/>
                  </a:lnTo>
                  <a:lnTo>
                    <a:pt x="85737" y="325577"/>
                  </a:lnTo>
                  <a:lnTo>
                    <a:pt x="84582" y="326644"/>
                  </a:lnTo>
                  <a:lnTo>
                    <a:pt x="86106" y="327139"/>
                  </a:lnTo>
                  <a:lnTo>
                    <a:pt x="87299" y="327533"/>
                  </a:lnTo>
                  <a:lnTo>
                    <a:pt x="88658" y="327545"/>
                  </a:lnTo>
                  <a:lnTo>
                    <a:pt x="92214" y="324891"/>
                  </a:lnTo>
                  <a:lnTo>
                    <a:pt x="93738" y="324192"/>
                  </a:lnTo>
                  <a:lnTo>
                    <a:pt x="95161" y="324065"/>
                  </a:lnTo>
                  <a:lnTo>
                    <a:pt x="97078" y="320509"/>
                  </a:lnTo>
                  <a:close/>
                </a:path>
                <a:path w="481330" h="397509">
                  <a:moveTo>
                    <a:pt x="100025" y="326999"/>
                  </a:moveTo>
                  <a:lnTo>
                    <a:pt x="99733" y="326644"/>
                  </a:lnTo>
                  <a:lnTo>
                    <a:pt x="97256" y="326948"/>
                  </a:lnTo>
                  <a:lnTo>
                    <a:pt x="96227" y="328269"/>
                  </a:lnTo>
                  <a:lnTo>
                    <a:pt x="94983" y="329209"/>
                  </a:lnTo>
                  <a:lnTo>
                    <a:pt x="93865" y="330022"/>
                  </a:lnTo>
                  <a:lnTo>
                    <a:pt x="93091" y="330822"/>
                  </a:lnTo>
                  <a:lnTo>
                    <a:pt x="93205" y="331558"/>
                  </a:lnTo>
                  <a:lnTo>
                    <a:pt x="95478" y="330898"/>
                  </a:lnTo>
                  <a:lnTo>
                    <a:pt x="97485" y="330212"/>
                  </a:lnTo>
                  <a:lnTo>
                    <a:pt x="99009" y="329247"/>
                  </a:lnTo>
                  <a:lnTo>
                    <a:pt x="99695" y="327723"/>
                  </a:lnTo>
                  <a:lnTo>
                    <a:pt x="100025" y="326999"/>
                  </a:lnTo>
                  <a:close/>
                </a:path>
                <a:path w="481330" h="397509">
                  <a:moveTo>
                    <a:pt x="100660" y="321805"/>
                  </a:moveTo>
                  <a:lnTo>
                    <a:pt x="99758" y="321703"/>
                  </a:lnTo>
                  <a:lnTo>
                    <a:pt x="98056" y="321525"/>
                  </a:lnTo>
                  <a:lnTo>
                    <a:pt x="96837" y="323088"/>
                  </a:lnTo>
                  <a:lnTo>
                    <a:pt x="95415" y="323977"/>
                  </a:lnTo>
                  <a:lnTo>
                    <a:pt x="96939" y="323507"/>
                  </a:lnTo>
                  <a:lnTo>
                    <a:pt x="98983" y="322910"/>
                  </a:lnTo>
                  <a:lnTo>
                    <a:pt x="100660" y="321805"/>
                  </a:lnTo>
                  <a:close/>
                </a:path>
                <a:path w="481330" h="397509">
                  <a:moveTo>
                    <a:pt x="100698" y="288632"/>
                  </a:moveTo>
                  <a:lnTo>
                    <a:pt x="96951" y="288836"/>
                  </a:lnTo>
                  <a:lnTo>
                    <a:pt x="97142" y="286931"/>
                  </a:lnTo>
                  <a:lnTo>
                    <a:pt x="96799" y="285381"/>
                  </a:lnTo>
                  <a:lnTo>
                    <a:pt x="96342" y="284568"/>
                  </a:lnTo>
                  <a:lnTo>
                    <a:pt x="95758" y="283819"/>
                  </a:lnTo>
                  <a:lnTo>
                    <a:pt x="95465" y="282930"/>
                  </a:lnTo>
                  <a:lnTo>
                    <a:pt x="95211" y="282219"/>
                  </a:lnTo>
                  <a:lnTo>
                    <a:pt x="94678" y="281863"/>
                  </a:lnTo>
                  <a:lnTo>
                    <a:pt x="91668" y="283552"/>
                  </a:lnTo>
                  <a:lnTo>
                    <a:pt x="89712" y="284607"/>
                  </a:lnTo>
                  <a:lnTo>
                    <a:pt x="87947" y="286791"/>
                  </a:lnTo>
                  <a:lnTo>
                    <a:pt x="89966" y="286042"/>
                  </a:lnTo>
                  <a:lnTo>
                    <a:pt x="92837" y="285673"/>
                  </a:lnTo>
                  <a:lnTo>
                    <a:pt x="91821" y="286931"/>
                  </a:lnTo>
                  <a:lnTo>
                    <a:pt x="91135" y="290753"/>
                  </a:lnTo>
                  <a:lnTo>
                    <a:pt x="93243" y="292061"/>
                  </a:lnTo>
                  <a:lnTo>
                    <a:pt x="97180" y="291388"/>
                  </a:lnTo>
                  <a:lnTo>
                    <a:pt x="97853" y="291274"/>
                  </a:lnTo>
                  <a:lnTo>
                    <a:pt x="99085" y="290626"/>
                  </a:lnTo>
                  <a:lnTo>
                    <a:pt x="100672" y="289382"/>
                  </a:lnTo>
                  <a:lnTo>
                    <a:pt x="100698" y="288632"/>
                  </a:lnTo>
                  <a:close/>
                </a:path>
                <a:path w="481330" h="397509">
                  <a:moveTo>
                    <a:pt x="101333" y="59639"/>
                  </a:moveTo>
                  <a:lnTo>
                    <a:pt x="101244" y="59080"/>
                  </a:lnTo>
                  <a:lnTo>
                    <a:pt x="101155" y="58559"/>
                  </a:lnTo>
                  <a:lnTo>
                    <a:pt x="100596" y="58369"/>
                  </a:lnTo>
                  <a:lnTo>
                    <a:pt x="99504" y="58991"/>
                  </a:lnTo>
                  <a:lnTo>
                    <a:pt x="98552" y="59512"/>
                  </a:lnTo>
                  <a:lnTo>
                    <a:pt x="97942" y="60210"/>
                  </a:lnTo>
                  <a:lnTo>
                    <a:pt x="97967" y="60769"/>
                  </a:lnTo>
                  <a:lnTo>
                    <a:pt x="98005" y="61379"/>
                  </a:lnTo>
                  <a:lnTo>
                    <a:pt x="98666" y="61442"/>
                  </a:lnTo>
                  <a:lnTo>
                    <a:pt x="99720" y="60871"/>
                  </a:lnTo>
                  <a:lnTo>
                    <a:pt x="100736" y="60325"/>
                  </a:lnTo>
                  <a:lnTo>
                    <a:pt x="101333" y="59639"/>
                  </a:lnTo>
                  <a:close/>
                </a:path>
                <a:path w="481330" h="397509">
                  <a:moveTo>
                    <a:pt x="102095" y="309714"/>
                  </a:moveTo>
                  <a:lnTo>
                    <a:pt x="102019" y="307797"/>
                  </a:lnTo>
                  <a:lnTo>
                    <a:pt x="100368" y="307441"/>
                  </a:lnTo>
                  <a:lnTo>
                    <a:pt x="98983" y="307149"/>
                  </a:lnTo>
                  <a:lnTo>
                    <a:pt x="97650" y="308254"/>
                  </a:lnTo>
                  <a:lnTo>
                    <a:pt x="94983" y="310832"/>
                  </a:lnTo>
                  <a:lnTo>
                    <a:pt x="91757" y="310591"/>
                  </a:lnTo>
                  <a:lnTo>
                    <a:pt x="91224" y="308190"/>
                  </a:lnTo>
                  <a:lnTo>
                    <a:pt x="96697" y="302844"/>
                  </a:lnTo>
                  <a:lnTo>
                    <a:pt x="95719" y="302958"/>
                  </a:lnTo>
                  <a:lnTo>
                    <a:pt x="89560" y="305346"/>
                  </a:lnTo>
                  <a:lnTo>
                    <a:pt x="89814" y="302133"/>
                  </a:lnTo>
                  <a:lnTo>
                    <a:pt x="83210" y="306959"/>
                  </a:lnTo>
                  <a:lnTo>
                    <a:pt x="88023" y="305968"/>
                  </a:lnTo>
                  <a:lnTo>
                    <a:pt x="87807" y="307619"/>
                  </a:lnTo>
                  <a:lnTo>
                    <a:pt x="87642" y="308089"/>
                  </a:lnTo>
                  <a:lnTo>
                    <a:pt x="85547" y="310515"/>
                  </a:lnTo>
                  <a:lnTo>
                    <a:pt x="86575" y="311137"/>
                  </a:lnTo>
                  <a:lnTo>
                    <a:pt x="88760" y="312026"/>
                  </a:lnTo>
                  <a:lnTo>
                    <a:pt x="88277" y="313156"/>
                  </a:lnTo>
                  <a:lnTo>
                    <a:pt x="88760" y="315023"/>
                  </a:lnTo>
                  <a:lnTo>
                    <a:pt x="91224" y="313994"/>
                  </a:lnTo>
                  <a:lnTo>
                    <a:pt x="93675" y="314185"/>
                  </a:lnTo>
                  <a:lnTo>
                    <a:pt x="95034" y="314071"/>
                  </a:lnTo>
                  <a:lnTo>
                    <a:pt x="97980" y="313436"/>
                  </a:lnTo>
                  <a:lnTo>
                    <a:pt x="99529" y="312445"/>
                  </a:lnTo>
                  <a:lnTo>
                    <a:pt x="102095" y="309714"/>
                  </a:lnTo>
                  <a:close/>
                </a:path>
                <a:path w="481330" h="397509">
                  <a:moveTo>
                    <a:pt x="104000" y="328206"/>
                  </a:moveTo>
                  <a:lnTo>
                    <a:pt x="103111" y="328091"/>
                  </a:lnTo>
                  <a:lnTo>
                    <a:pt x="102082" y="329120"/>
                  </a:lnTo>
                  <a:lnTo>
                    <a:pt x="102298" y="329133"/>
                  </a:lnTo>
                  <a:lnTo>
                    <a:pt x="102552" y="329222"/>
                  </a:lnTo>
                  <a:lnTo>
                    <a:pt x="102692" y="329133"/>
                  </a:lnTo>
                  <a:lnTo>
                    <a:pt x="104000" y="328206"/>
                  </a:lnTo>
                  <a:close/>
                </a:path>
                <a:path w="481330" h="397509">
                  <a:moveTo>
                    <a:pt x="106184" y="235712"/>
                  </a:moveTo>
                  <a:lnTo>
                    <a:pt x="102768" y="235026"/>
                  </a:lnTo>
                  <a:lnTo>
                    <a:pt x="100228" y="237096"/>
                  </a:lnTo>
                  <a:lnTo>
                    <a:pt x="97904" y="238061"/>
                  </a:lnTo>
                  <a:lnTo>
                    <a:pt x="96621" y="238785"/>
                  </a:lnTo>
                  <a:lnTo>
                    <a:pt x="94983" y="239458"/>
                  </a:lnTo>
                  <a:lnTo>
                    <a:pt x="94259" y="241554"/>
                  </a:lnTo>
                  <a:lnTo>
                    <a:pt x="94983" y="242227"/>
                  </a:lnTo>
                  <a:lnTo>
                    <a:pt x="96316" y="242493"/>
                  </a:lnTo>
                  <a:lnTo>
                    <a:pt x="97828" y="242773"/>
                  </a:lnTo>
                  <a:lnTo>
                    <a:pt x="98996" y="241681"/>
                  </a:lnTo>
                  <a:lnTo>
                    <a:pt x="104584" y="237451"/>
                  </a:lnTo>
                  <a:lnTo>
                    <a:pt x="106184" y="235712"/>
                  </a:lnTo>
                  <a:close/>
                </a:path>
                <a:path w="481330" h="397509">
                  <a:moveTo>
                    <a:pt x="109829" y="254977"/>
                  </a:moveTo>
                  <a:lnTo>
                    <a:pt x="109715" y="254850"/>
                  </a:lnTo>
                  <a:lnTo>
                    <a:pt x="109664" y="254685"/>
                  </a:lnTo>
                  <a:lnTo>
                    <a:pt x="107226" y="254292"/>
                  </a:lnTo>
                  <a:lnTo>
                    <a:pt x="102743" y="255625"/>
                  </a:lnTo>
                  <a:lnTo>
                    <a:pt x="103225" y="256413"/>
                  </a:lnTo>
                  <a:lnTo>
                    <a:pt x="103924" y="257556"/>
                  </a:lnTo>
                  <a:lnTo>
                    <a:pt x="106730" y="256146"/>
                  </a:lnTo>
                  <a:lnTo>
                    <a:pt x="108534" y="255943"/>
                  </a:lnTo>
                  <a:lnTo>
                    <a:pt x="108775" y="255905"/>
                  </a:lnTo>
                  <a:lnTo>
                    <a:pt x="109194" y="255752"/>
                  </a:lnTo>
                  <a:lnTo>
                    <a:pt x="109626" y="255422"/>
                  </a:lnTo>
                  <a:lnTo>
                    <a:pt x="109689" y="255181"/>
                  </a:lnTo>
                  <a:lnTo>
                    <a:pt x="109829" y="254977"/>
                  </a:lnTo>
                  <a:close/>
                </a:path>
                <a:path w="481330" h="397509">
                  <a:moveTo>
                    <a:pt x="110185" y="250380"/>
                  </a:moveTo>
                  <a:lnTo>
                    <a:pt x="109778" y="250240"/>
                  </a:lnTo>
                  <a:lnTo>
                    <a:pt x="109435" y="250075"/>
                  </a:lnTo>
                  <a:lnTo>
                    <a:pt x="109308" y="250380"/>
                  </a:lnTo>
                  <a:lnTo>
                    <a:pt x="109194" y="250698"/>
                  </a:lnTo>
                  <a:lnTo>
                    <a:pt x="109156" y="250977"/>
                  </a:lnTo>
                  <a:lnTo>
                    <a:pt x="109486" y="250990"/>
                  </a:lnTo>
                  <a:lnTo>
                    <a:pt x="109664" y="250990"/>
                  </a:lnTo>
                  <a:lnTo>
                    <a:pt x="110185" y="250380"/>
                  </a:lnTo>
                  <a:close/>
                </a:path>
                <a:path w="481330" h="397509">
                  <a:moveTo>
                    <a:pt x="111645" y="229679"/>
                  </a:moveTo>
                  <a:lnTo>
                    <a:pt x="111518" y="229323"/>
                  </a:lnTo>
                  <a:lnTo>
                    <a:pt x="111188" y="229247"/>
                  </a:lnTo>
                  <a:lnTo>
                    <a:pt x="110998" y="229311"/>
                  </a:lnTo>
                  <a:lnTo>
                    <a:pt x="110794" y="229387"/>
                  </a:lnTo>
                  <a:lnTo>
                    <a:pt x="110553" y="229603"/>
                  </a:lnTo>
                  <a:lnTo>
                    <a:pt x="110337" y="229755"/>
                  </a:lnTo>
                  <a:lnTo>
                    <a:pt x="110451" y="230009"/>
                  </a:lnTo>
                  <a:lnTo>
                    <a:pt x="110629" y="229984"/>
                  </a:lnTo>
                  <a:lnTo>
                    <a:pt x="111277" y="229946"/>
                  </a:lnTo>
                  <a:lnTo>
                    <a:pt x="111645" y="229679"/>
                  </a:lnTo>
                  <a:close/>
                </a:path>
                <a:path w="481330" h="397509">
                  <a:moveTo>
                    <a:pt x="112661" y="305968"/>
                  </a:moveTo>
                  <a:lnTo>
                    <a:pt x="109804" y="305219"/>
                  </a:lnTo>
                  <a:lnTo>
                    <a:pt x="109677" y="305193"/>
                  </a:lnTo>
                  <a:lnTo>
                    <a:pt x="109321" y="305219"/>
                  </a:lnTo>
                  <a:lnTo>
                    <a:pt x="106172" y="307759"/>
                  </a:lnTo>
                  <a:lnTo>
                    <a:pt x="105016" y="308698"/>
                  </a:lnTo>
                  <a:lnTo>
                    <a:pt x="104521" y="309511"/>
                  </a:lnTo>
                  <a:lnTo>
                    <a:pt x="104990" y="310083"/>
                  </a:lnTo>
                  <a:lnTo>
                    <a:pt x="105511" y="310667"/>
                  </a:lnTo>
                  <a:lnTo>
                    <a:pt x="106781" y="310222"/>
                  </a:lnTo>
                  <a:lnTo>
                    <a:pt x="112141" y="307340"/>
                  </a:lnTo>
                  <a:lnTo>
                    <a:pt x="112661" y="305968"/>
                  </a:lnTo>
                  <a:close/>
                </a:path>
                <a:path w="481330" h="397509">
                  <a:moveTo>
                    <a:pt x="113728" y="247383"/>
                  </a:moveTo>
                  <a:lnTo>
                    <a:pt x="112610" y="246849"/>
                  </a:lnTo>
                  <a:lnTo>
                    <a:pt x="111112" y="246113"/>
                  </a:lnTo>
                  <a:lnTo>
                    <a:pt x="108610" y="246481"/>
                  </a:lnTo>
                  <a:lnTo>
                    <a:pt x="107581" y="247675"/>
                  </a:lnTo>
                  <a:lnTo>
                    <a:pt x="106045" y="249466"/>
                  </a:lnTo>
                  <a:lnTo>
                    <a:pt x="108534" y="249008"/>
                  </a:lnTo>
                  <a:lnTo>
                    <a:pt x="109143" y="249593"/>
                  </a:lnTo>
                  <a:lnTo>
                    <a:pt x="109385" y="249847"/>
                  </a:lnTo>
                  <a:lnTo>
                    <a:pt x="112953" y="248094"/>
                  </a:lnTo>
                  <a:lnTo>
                    <a:pt x="113728" y="247383"/>
                  </a:lnTo>
                  <a:close/>
                </a:path>
                <a:path w="481330" h="397509">
                  <a:moveTo>
                    <a:pt x="114833" y="262128"/>
                  </a:moveTo>
                  <a:lnTo>
                    <a:pt x="114757" y="261886"/>
                  </a:lnTo>
                  <a:lnTo>
                    <a:pt x="114249" y="262280"/>
                  </a:lnTo>
                  <a:lnTo>
                    <a:pt x="114833" y="262128"/>
                  </a:lnTo>
                  <a:close/>
                </a:path>
                <a:path w="481330" h="397509">
                  <a:moveTo>
                    <a:pt x="115265" y="270560"/>
                  </a:moveTo>
                  <a:lnTo>
                    <a:pt x="109740" y="273151"/>
                  </a:lnTo>
                  <a:lnTo>
                    <a:pt x="108788" y="273659"/>
                  </a:lnTo>
                  <a:lnTo>
                    <a:pt x="107010" y="274370"/>
                  </a:lnTo>
                  <a:lnTo>
                    <a:pt x="107518" y="275120"/>
                  </a:lnTo>
                  <a:lnTo>
                    <a:pt x="107683" y="275374"/>
                  </a:lnTo>
                  <a:lnTo>
                    <a:pt x="109016" y="275043"/>
                  </a:lnTo>
                  <a:lnTo>
                    <a:pt x="109867" y="274840"/>
                  </a:lnTo>
                  <a:lnTo>
                    <a:pt x="113220" y="274002"/>
                  </a:lnTo>
                  <a:lnTo>
                    <a:pt x="113842" y="272122"/>
                  </a:lnTo>
                  <a:lnTo>
                    <a:pt x="115265" y="270560"/>
                  </a:lnTo>
                  <a:close/>
                </a:path>
                <a:path w="481330" h="397509">
                  <a:moveTo>
                    <a:pt x="115912" y="299961"/>
                  </a:moveTo>
                  <a:lnTo>
                    <a:pt x="115671" y="299593"/>
                  </a:lnTo>
                  <a:lnTo>
                    <a:pt x="115316" y="299567"/>
                  </a:lnTo>
                  <a:lnTo>
                    <a:pt x="114960" y="299529"/>
                  </a:lnTo>
                  <a:lnTo>
                    <a:pt x="114173" y="299796"/>
                  </a:lnTo>
                  <a:lnTo>
                    <a:pt x="110896" y="301701"/>
                  </a:lnTo>
                  <a:lnTo>
                    <a:pt x="110693" y="303352"/>
                  </a:lnTo>
                  <a:lnTo>
                    <a:pt x="109474" y="305003"/>
                  </a:lnTo>
                  <a:lnTo>
                    <a:pt x="112395" y="303961"/>
                  </a:lnTo>
                  <a:lnTo>
                    <a:pt x="114579" y="302425"/>
                  </a:lnTo>
                  <a:lnTo>
                    <a:pt x="115735" y="300291"/>
                  </a:lnTo>
                  <a:lnTo>
                    <a:pt x="115912" y="299961"/>
                  </a:lnTo>
                  <a:close/>
                </a:path>
                <a:path w="481330" h="397509">
                  <a:moveTo>
                    <a:pt x="116217" y="232587"/>
                  </a:moveTo>
                  <a:lnTo>
                    <a:pt x="116179" y="232460"/>
                  </a:lnTo>
                  <a:lnTo>
                    <a:pt x="114922" y="232587"/>
                  </a:lnTo>
                  <a:lnTo>
                    <a:pt x="116217" y="232587"/>
                  </a:lnTo>
                  <a:close/>
                </a:path>
                <a:path w="481330" h="397509">
                  <a:moveTo>
                    <a:pt x="116408" y="256946"/>
                  </a:moveTo>
                  <a:lnTo>
                    <a:pt x="114884" y="256895"/>
                  </a:lnTo>
                  <a:lnTo>
                    <a:pt x="113195" y="256984"/>
                  </a:lnTo>
                  <a:lnTo>
                    <a:pt x="109524" y="259156"/>
                  </a:lnTo>
                  <a:lnTo>
                    <a:pt x="108991" y="260261"/>
                  </a:lnTo>
                  <a:lnTo>
                    <a:pt x="110337" y="261708"/>
                  </a:lnTo>
                  <a:lnTo>
                    <a:pt x="112128" y="260896"/>
                  </a:lnTo>
                  <a:lnTo>
                    <a:pt x="113626" y="260057"/>
                  </a:lnTo>
                  <a:lnTo>
                    <a:pt x="115316" y="259130"/>
                  </a:lnTo>
                  <a:lnTo>
                    <a:pt x="116014" y="257987"/>
                  </a:lnTo>
                  <a:lnTo>
                    <a:pt x="116408" y="256946"/>
                  </a:lnTo>
                  <a:close/>
                </a:path>
                <a:path w="481330" h="397509">
                  <a:moveTo>
                    <a:pt x="116433" y="233032"/>
                  </a:moveTo>
                  <a:lnTo>
                    <a:pt x="116281" y="232816"/>
                  </a:lnTo>
                  <a:lnTo>
                    <a:pt x="116243" y="232664"/>
                  </a:lnTo>
                  <a:lnTo>
                    <a:pt x="114173" y="232664"/>
                  </a:lnTo>
                  <a:lnTo>
                    <a:pt x="112458" y="232664"/>
                  </a:lnTo>
                  <a:lnTo>
                    <a:pt x="110540" y="234086"/>
                  </a:lnTo>
                  <a:lnTo>
                    <a:pt x="110058" y="234543"/>
                  </a:lnTo>
                  <a:lnTo>
                    <a:pt x="109474" y="234975"/>
                  </a:lnTo>
                  <a:lnTo>
                    <a:pt x="108673" y="235978"/>
                  </a:lnTo>
                  <a:lnTo>
                    <a:pt x="109054" y="236067"/>
                  </a:lnTo>
                  <a:lnTo>
                    <a:pt x="115938" y="233489"/>
                  </a:lnTo>
                  <a:lnTo>
                    <a:pt x="116433" y="233032"/>
                  </a:lnTo>
                  <a:close/>
                </a:path>
                <a:path w="481330" h="397509">
                  <a:moveTo>
                    <a:pt x="119329" y="220014"/>
                  </a:moveTo>
                  <a:lnTo>
                    <a:pt x="118960" y="219938"/>
                  </a:lnTo>
                  <a:lnTo>
                    <a:pt x="118605" y="219710"/>
                  </a:lnTo>
                  <a:lnTo>
                    <a:pt x="118186" y="219837"/>
                  </a:lnTo>
                  <a:lnTo>
                    <a:pt x="117208" y="220192"/>
                  </a:lnTo>
                  <a:lnTo>
                    <a:pt x="116547" y="220827"/>
                  </a:lnTo>
                  <a:lnTo>
                    <a:pt x="116662" y="221322"/>
                  </a:lnTo>
                  <a:lnTo>
                    <a:pt x="116674" y="221551"/>
                  </a:lnTo>
                  <a:lnTo>
                    <a:pt x="117297" y="221665"/>
                  </a:lnTo>
                  <a:lnTo>
                    <a:pt x="117665" y="221500"/>
                  </a:lnTo>
                  <a:lnTo>
                    <a:pt x="118529" y="221157"/>
                  </a:lnTo>
                  <a:lnTo>
                    <a:pt x="119265" y="220611"/>
                  </a:lnTo>
                  <a:lnTo>
                    <a:pt x="119329" y="220014"/>
                  </a:lnTo>
                  <a:close/>
                </a:path>
                <a:path w="481330" h="397509">
                  <a:moveTo>
                    <a:pt x="120408" y="268655"/>
                  </a:moveTo>
                  <a:lnTo>
                    <a:pt x="120129" y="268249"/>
                  </a:lnTo>
                  <a:lnTo>
                    <a:pt x="119621" y="267576"/>
                  </a:lnTo>
                  <a:lnTo>
                    <a:pt x="120319" y="265849"/>
                  </a:lnTo>
                  <a:lnTo>
                    <a:pt x="117043" y="267246"/>
                  </a:lnTo>
                  <a:lnTo>
                    <a:pt x="116459" y="268884"/>
                  </a:lnTo>
                  <a:lnTo>
                    <a:pt x="115824" y="269900"/>
                  </a:lnTo>
                  <a:lnTo>
                    <a:pt x="115417" y="270408"/>
                  </a:lnTo>
                  <a:lnTo>
                    <a:pt x="116357" y="270700"/>
                  </a:lnTo>
                  <a:lnTo>
                    <a:pt x="117233" y="271068"/>
                  </a:lnTo>
                  <a:lnTo>
                    <a:pt x="119151" y="269887"/>
                  </a:lnTo>
                  <a:lnTo>
                    <a:pt x="120256" y="269214"/>
                  </a:lnTo>
                  <a:lnTo>
                    <a:pt x="120408" y="268655"/>
                  </a:lnTo>
                  <a:close/>
                </a:path>
                <a:path w="481330" h="397509">
                  <a:moveTo>
                    <a:pt x="124015" y="237921"/>
                  </a:moveTo>
                  <a:lnTo>
                    <a:pt x="123367" y="237197"/>
                  </a:lnTo>
                  <a:lnTo>
                    <a:pt x="122250" y="235927"/>
                  </a:lnTo>
                  <a:lnTo>
                    <a:pt x="118554" y="236626"/>
                  </a:lnTo>
                  <a:lnTo>
                    <a:pt x="117716" y="234835"/>
                  </a:lnTo>
                  <a:lnTo>
                    <a:pt x="116052" y="235534"/>
                  </a:lnTo>
                  <a:lnTo>
                    <a:pt x="115506" y="235699"/>
                  </a:lnTo>
                  <a:lnTo>
                    <a:pt x="113144" y="236778"/>
                  </a:lnTo>
                  <a:lnTo>
                    <a:pt x="112204" y="237883"/>
                  </a:lnTo>
                  <a:lnTo>
                    <a:pt x="113093" y="241223"/>
                  </a:lnTo>
                  <a:lnTo>
                    <a:pt x="116547" y="241465"/>
                  </a:lnTo>
                  <a:lnTo>
                    <a:pt x="122440" y="238912"/>
                  </a:lnTo>
                  <a:lnTo>
                    <a:pt x="124015" y="237921"/>
                  </a:lnTo>
                  <a:close/>
                </a:path>
                <a:path w="481330" h="397509">
                  <a:moveTo>
                    <a:pt x="128435" y="213728"/>
                  </a:moveTo>
                  <a:lnTo>
                    <a:pt x="127622" y="213969"/>
                  </a:lnTo>
                  <a:lnTo>
                    <a:pt x="127012" y="214376"/>
                  </a:lnTo>
                  <a:lnTo>
                    <a:pt x="127457" y="215176"/>
                  </a:lnTo>
                  <a:lnTo>
                    <a:pt x="128282" y="213969"/>
                  </a:lnTo>
                  <a:lnTo>
                    <a:pt x="128435" y="213728"/>
                  </a:lnTo>
                  <a:close/>
                </a:path>
                <a:path w="481330" h="397509">
                  <a:moveTo>
                    <a:pt x="130848" y="242379"/>
                  </a:moveTo>
                  <a:lnTo>
                    <a:pt x="130797" y="242227"/>
                  </a:lnTo>
                  <a:lnTo>
                    <a:pt x="130683" y="241668"/>
                  </a:lnTo>
                  <a:lnTo>
                    <a:pt x="129730" y="241922"/>
                  </a:lnTo>
                  <a:lnTo>
                    <a:pt x="128739" y="242303"/>
                  </a:lnTo>
                  <a:lnTo>
                    <a:pt x="128282" y="242722"/>
                  </a:lnTo>
                  <a:lnTo>
                    <a:pt x="127431" y="243268"/>
                  </a:lnTo>
                  <a:lnTo>
                    <a:pt x="127406" y="243484"/>
                  </a:lnTo>
                  <a:lnTo>
                    <a:pt x="127304" y="244271"/>
                  </a:lnTo>
                  <a:lnTo>
                    <a:pt x="128384" y="243890"/>
                  </a:lnTo>
                  <a:lnTo>
                    <a:pt x="129362" y="243370"/>
                  </a:lnTo>
                  <a:lnTo>
                    <a:pt x="129908" y="243090"/>
                  </a:lnTo>
                  <a:lnTo>
                    <a:pt x="130848" y="242379"/>
                  </a:lnTo>
                  <a:close/>
                </a:path>
                <a:path w="481330" h="397509">
                  <a:moveTo>
                    <a:pt x="133299" y="165"/>
                  </a:moveTo>
                  <a:lnTo>
                    <a:pt x="133045" y="0"/>
                  </a:lnTo>
                  <a:lnTo>
                    <a:pt x="132334" y="127"/>
                  </a:lnTo>
                  <a:lnTo>
                    <a:pt x="131864" y="508"/>
                  </a:lnTo>
                  <a:lnTo>
                    <a:pt x="131165" y="965"/>
                  </a:lnTo>
                  <a:lnTo>
                    <a:pt x="131013" y="1257"/>
                  </a:lnTo>
                  <a:lnTo>
                    <a:pt x="130771" y="1739"/>
                  </a:lnTo>
                  <a:lnTo>
                    <a:pt x="131343" y="1714"/>
                  </a:lnTo>
                  <a:lnTo>
                    <a:pt x="132156" y="1257"/>
                  </a:lnTo>
                  <a:lnTo>
                    <a:pt x="132448" y="1104"/>
                  </a:lnTo>
                  <a:lnTo>
                    <a:pt x="132791" y="850"/>
                  </a:lnTo>
                  <a:lnTo>
                    <a:pt x="132918" y="673"/>
                  </a:lnTo>
                  <a:lnTo>
                    <a:pt x="133299" y="165"/>
                  </a:lnTo>
                  <a:close/>
                </a:path>
                <a:path w="481330" h="397509">
                  <a:moveTo>
                    <a:pt x="140830" y="240792"/>
                  </a:moveTo>
                  <a:lnTo>
                    <a:pt x="140296" y="240690"/>
                  </a:lnTo>
                  <a:lnTo>
                    <a:pt x="140169" y="240880"/>
                  </a:lnTo>
                  <a:lnTo>
                    <a:pt x="139928" y="241109"/>
                  </a:lnTo>
                  <a:lnTo>
                    <a:pt x="139954" y="241312"/>
                  </a:lnTo>
                  <a:lnTo>
                    <a:pt x="140271" y="241274"/>
                  </a:lnTo>
                  <a:lnTo>
                    <a:pt x="140436" y="241325"/>
                  </a:lnTo>
                  <a:lnTo>
                    <a:pt x="140830" y="240792"/>
                  </a:lnTo>
                  <a:close/>
                </a:path>
                <a:path w="481330" h="397509">
                  <a:moveTo>
                    <a:pt x="143852" y="228498"/>
                  </a:moveTo>
                  <a:lnTo>
                    <a:pt x="141566" y="228206"/>
                  </a:lnTo>
                  <a:lnTo>
                    <a:pt x="140233" y="228663"/>
                  </a:lnTo>
                  <a:lnTo>
                    <a:pt x="139192" y="227660"/>
                  </a:lnTo>
                  <a:lnTo>
                    <a:pt x="138684" y="226949"/>
                  </a:lnTo>
                  <a:lnTo>
                    <a:pt x="133870" y="229438"/>
                  </a:lnTo>
                  <a:lnTo>
                    <a:pt x="131597" y="230339"/>
                  </a:lnTo>
                  <a:lnTo>
                    <a:pt x="126453" y="233210"/>
                  </a:lnTo>
                  <a:lnTo>
                    <a:pt x="127304" y="234403"/>
                  </a:lnTo>
                  <a:lnTo>
                    <a:pt x="127114" y="235610"/>
                  </a:lnTo>
                  <a:lnTo>
                    <a:pt x="126695" y="238531"/>
                  </a:lnTo>
                  <a:lnTo>
                    <a:pt x="128358" y="238493"/>
                  </a:lnTo>
                  <a:lnTo>
                    <a:pt x="133400" y="235534"/>
                  </a:lnTo>
                  <a:lnTo>
                    <a:pt x="135928" y="233832"/>
                  </a:lnTo>
                  <a:lnTo>
                    <a:pt x="136779" y="232498"/>
                  </a:lnTo>
                  <a:lnTo>
                    <a:pt x="139534" y="232257"/>
                  </a:lnTo>
                  <a:lnTo>
                    <a:pt x="142887" y="229577"/>
                  </a:lnTo>
                  <a:lnTo>
                    <a:pt x="143852" y="228498"/>
                  </a:lnTo>
                  <a:close/>
                </a:path>
                <a:path w="481330" h="397509">
                  <a:moveTo>
                    <a:pt x="145935" y="234734"/>
                  </a:moveTo>
                  <a:lnTo>
                    <a:pt x="145491" y="234289"/>
                  </a:lnTo>
                  <a:lnTo>
                    <a:pt x="145072" y="233819"/>
                  </a:lnTo>
                  <a:lnTo>
                    <a:pt x="142481" y="234784"/>
                  </a:lnTo>
                  <a:lnTo>
                    <a:pt x="140246" y="236372"/>
                  </a:lnTo>
                  <a:lnTo>
                    <a:pt x="137617" y="238137"/>
                  </a:lnTo>
                  <a:lnTo>
                    <a:pt x="137261" y="238760"/>
                  </a:lnTo>
                  <a:lnTo>
                    <a:pt x="137363" y="238937"/>
                  </a:lnTo>
                  <a:lnTo>
                    <a:pt x="137502" y="239166"/>
                  </a:lnTo>
                  <a:lnTo>
                    <a:pt x="138074" y="239293"/>
                  </a:lnTo>
                  <a:lnTo>
                    <a:pt x="140817" y="238480"/>
                  </a:lnTo>
                  <a:lnTo>
                    <a:pt x="142989" y="237413"/>
                  </a:lnTo>
                  <a:lnTo>
                    <a:pt x="145935" y="234734"/>
                  </a:lnTo>
                  <a:close/>
                </a:path>
                <a:path w="481330" h="397509">
                  <a:moveTo>
                    <a:pt x="155511" y="218681"/>
                  </a:moveTo>
                  <a:lnTo>
                    <a:pt x="155067" y="216954"/>
                  </a:lnTo>
                  <a:lnTo>
                    <a:pt x="153593" y="217424"/>
                  </a:lnTo>
                  <a:lnTo>
                    <a:pt x="151714" y="218351"/>
                  </a:lnTo>
                  <a:lnTo>
                    <a:pt x="149656" y="220027"/>
                  </a:lnTo>
                  <a:lnTo>
                    <a:pt x="148183" y="221297"/>
                  </a:lnTo>
                  <a:lnTo>
                    <a:pt x="148704" y="221589"/>
                  </a:lnTo>
                  <a:lnTo>
                    <a:pt x="148894" y="221716"/>
                  </a:lnTo>
                  <a:lnTo>
                    <a:pt x="149733" y="221475"/>
                  </a:lnTo>
                  <a:lnTo>
                    <a:pt x="150279" y="221272"/>
                  </a:lnTo>
                  <a:lnTo>
                    <a:pt x="153035" y="220103"/>
                  </a:lnTo>
                  <a:lnTo>
                    <a:pt x="154393" y="219468"/>
                  </a:lnTo>
                  <a:lnTo>
                    <a:pt x="155511" y="218681"/>
                  </a:lnTo>
                  <a:close/>
                </a:path>
                <a:path w="481330" h="397509">
                  <a:moveTo>
                    <a:pt x="170078" y="228955"/>
                  </a:moveTo>
                  <a:lnTo>
                    <a:pt x="169227" y="228701"/>
                  </a:lnTo>
                  <a:lnTo>
                    <a:pt x="166865" y="228384"/>
                  </a:lnTo>
                  <a:lnTo>
                    <a:pt x="163664" y="229069"/>
                  </a:lnTo>
                  <a:lnTo>
                    <a:pt x="163880" y="224891"/>
                  </a:lnTo>
                  <a:lnTo>
                    <a:pt x="160020" y="226110"/>
                  </a:lnTo>
                  <a:lnTo>
                    <a:pt x="154178" y="226618"/>
                  </a:lnTo>
                  <a:lnTo>
                    <a:pt x="150964" y="229044"/>
                  </a:lnTo>
                  <a:lnTo>
                    <a:pt x="146215" y="231419"/>
                  </a:lnTo>
                  <a:lnTo>
                    <a:pt x="145872" y="232638"/>
                  </a:lnTo>
                  <a:lnTo>
                    <a:pt x="145326" y="233680"/>
                  </a:lnTo>
                  <a:lnTo>
                    <a:pt x="147040" y="233235"/>
                  </a:lnTo>
                  <a:lnTo>
                    <a:pt x="148882" y="232638"/>
                  </a:lnTo>
                  <a:lnTo>
                    <a:pt x="149567" y="233514"/>
                  </a:lnTo>
                  <a:lnTo>
                    <a:pt x="150393" y="234594"/>
                  </a:lnTo>
                  <a:lnTo>
                    <a:pt x="151752" y="235140"/>
                  </a:lnTo>
                  <a:lnTo>
                    <a:pt x="156476" y="232968"/>
                  </a:lnTo>
                  <a:lnTo>
                    <a:pt x="157200" y="233057"/>
                  </a:lnTo>
                  <a:lnTo>
                    <a:pt x="157848" y="234632"/>
                  </a:lnTo>
                  <a:lnTo>
                    <a:pt x="159016" y="234505"/>
                  </a:lnTo>
                  <a:lnTo>
                    <a:pt x="162852" y="232765"/>
                  </a:lnTo>
                  <a:lnTo>
                    <a:pt x="164782" y="232143"/>
                  </a:lnTo>
                  <a:lnTo>
                    <a:pt x="167995" y="230936"/>
                  </a:lnTo>
                  <a:lnTo>
                    <a:pt x="169481" y="230314"/>
                  </a:lnTo>
                  <a:lnTo>
                    <a:pt x="170078" y="228955"/>
                  </a:lnTo>
                  <a:close/>
                </a:path>
                <a:path w="481330" h="397509">
                  <a:moveTo>
                    <a:pt x="171843" y="187172"/>
                  </a:moveTo>
                  <a:lnTo>
                    <a:pt x="171081" y="186194"/>
                  </a:lnTo>
                  <a:lnTo>
                    <a:pt x="167843" y="187655"/>
                  </a:lnTo>
                  <a:lnTo>
                    <a:pt x="167627" y="188061"/>
                  </a:lnTo>
                  <a:lnTo>
                    <a:pt x="167119" y="188645"/>
                  </a:lnTo>
                  <a:lnTo>
                    <a:pt x="167259" y="188785"/>
                  </a:lnTo>
                  <a:lnTo>
                    <a:pt x="167970" y="189344"/>
                  </a:lnTo>
                  <a:lnTo>
                    <a:pt x="169125" y="189458"/>
                  </a:lnTo>
                  <a:lnTo>
                    <a:pt x="170967" y="188163"/>
                  </a:lnTo>
                  <a:lnTo>
                    <a:pt x="171399" y="187871"/>
                  </a:lnTo>
                  <a:lnTo>
                    <a:pt x="171843" y="187172"/>
                  </a:lnTo>
                  <a:close/>
                </a:path>
                <a:path w="481330" h="397509">
                  <a:moveTo>
                    <a:pt x="173482" y="263004"/>
                  </a:moveTo>
                  <a:lnTo>
                    <a:pt x="171843" y="263474"/>
                  </a:lnTo>
                  <a:lnTo>
                    <a:pt x="170345" y="263931"/>
                  </a:lnTo>
                  <a:lnTo>
                    <a:pt x="169252" y="264502"/>
                  </a:lnTo>
                  <a:lnTo>
                    <a:pt x="168567" y="265125"/>
                  </a:lnTo>
                  <a:lnTo>
                    <a:pt x="168567" y="265684"/>
                  </a:lnTo>
                  <a:lnTo>
                    <a:pt x="168529" y="266814"/>
                  </a:lnTo>
                  <a:lnTo>
                    <a:pt x="170040" y="266509"/>
                  </a:lnTo>
                  <a:lnTo>
                    <a:pt x="171640" y="265798"/>
                  </a:lnTo>
                  <a:lnTo>
                    <a:pt x="172262" y="265531"/>
                  </a:lnTo>
                  <a:lnTo>
                    <a:pt x="173342" y="264502"/>
                  </a:lnTo>
                  <a:lnTo>
                    <a:pt x="173380" y="264134"/>
                  </a:lnTo>
                  <a:lnTo>
                    <a:pt x="173482" y="263004"/>
                  </a:lnTo>
                  <a:close/>
                </a:path>
                <a:path w="481330" h="397509">
                  <a:moveTo>
                    <a:pt x="175945" y="196138"/>
                  </a:moveTo>
                  <a:lnTo>
                    <a:pt x="174485" y="196316"/>
                  </a:lnTo>
                  <a:lnTo>
                    <a:pt x="172694" y="196519"/>
                  </a:lnTo>
                  <a:lnTo>
                    <a:pt x="170192" y="197294"/>
                  </a:lnTo>
                  <a:lnTo>
                    <a:pt x="167741" y="199783"/>
                  </a:lnTo>
                  <a:lnTo>
                    <a:pt x="167551" y="200710"/>
                  </a:lnTo>
                  <a:lnTo>
                    <a:pt x="167627" y="201307"/>
                  </a:lnTo>
                  <a:lnTo>
                    <a:pt x="167728" y="202095"/>
                  </a:lnTo>
                  <a:lnTo>
                    <a:pt x="169138" y="201739"/>
                  </a:lnTo>
                  <a:lnTo>
                    <a:pt x="171881" y="200279"/>
                  </a:lnTo>
                  <a:lnTo>
                    <a:pt x="173291" y="199351"/>
                  </a:lnTo>
                  <a:lnTo>
                    <a:pt x="174713" y="198488"/>
                  </a:lnTo>
                  <a:lnTo>
                    <a:pt x="174917" y="197586"/>
                  </a:lnTo>
                  <a:lnTo>
                    <a:pt x="175945" y="196138"/>
                  </a:lnTo>
                  <a:close/>
                </a:path>
                <a:path w="481330" h="397509">
                  <a:moveTo>
                    <a:pt x="176009" y="198691"/>
                  </a:moveTo>
                  <a:lnTo>
                    <a:pt x="175895" y="198412"/>
                  </a:lnTo>
                  <a:lnTo>
                    <a:pt x="174917" y="198628"/>
                  </a:lnTo>
                  <a:lnTo>
                    <a:pt x="175285" y="199390"/>
                  </a:lnTo>
                  <a:lnTo>
                    <a:pt x="176009" y="198691"/>
                  </a:lnTo>
                  <a:close/>
                </a:path>
                <a:path w="481330" h="397509">
                  <a:moveTo>
                    <a:pt x="185953" y="184086"/>
                  </a:moveTo>
                  <a:lnTo>
                    <a:pt x="185534" y="183362"/>
                  </a:lnTo>
                  <a:lnTo>
                    <a:pt x="185420" y="183045"/>
                  </a:lnTo>
                  <a:lnTo>
                    <a:pt x="182727" y="182321"/>
                  </a:lnTo>
                  <a:lnTo>
                    <a:pt x="178879" y="183540"/>
                  </a:lnTo>
                  <a:lnTo>
                    <a:pt x="175463" y="184150"/>
                  </a:lnTo>
                  <a:lnTo>
                    <a:pt x="174802" y="184924"/>
                  </a:lnTo>
                  <a:lnTo>
                    <a:pt x="174802" y="186512"/>
                  </a:lnTo>
                  <a:lnTo>
                    <a:pt x="181089" y="184645"/>
                  </a:lnTo>
                  <a:lnTo>
                    <a:pt x="175958" y="188595"/>
                  </a:lnTo>
                  <a:lnTo>
                    <a:pt x="176326" y="188683"/>
                  </a:lnTo>
                  <a:lnTo>
                    <a:pt x="176618" y="188937"/>
                  </a:lnTo>
                  <a:lnTo>
                    <a:pt x="178892" y="188239"/>
                  </a:lnTo>
                  <a:lnTo>
                    <a:pt x="180759" y="187706"/>
                  </a:lnTo>
                  <a:lnTo>
                    <a:pt x="184378" y="186143"/>
                  </a:lnTo>
                  <a:lnTo>
                    <a:pt x="185521" y="184645"/>
                  </a:lnTo>
                  <a:lnTo>
                    <a:pt x="185953" y="184086"/>
                  </a:lnTo>
                  <a:close/>
                </a:path>
                <a:path w="481330" h="397509">
                  <a:moveTo>
                    <a:pt x="188341" y="190931"/>
                  </a:moveTo>
                  <a:lnTo>
                    <a:pt x="188290" y="189496"/>
                  </a:lnTo>
                  <a:lnTo>
                    <a:pt x="187718" y="188302"/>
                  </a:lnTo>
                  <a:lnTo>
                    <a:pt x="186982" y="188480"/>
                  </a:lnTo>
                  <a:lnTo>
                    <a:pt x="186486" y="188493"/>
                  </a:lnTo>
                  <a:lnTo>
                    <a:pt x="184607" y="190119"/>
                  </a:lnTo>
                  <a:lnTo>
                    <a:pt x="182511" y="191617"/>
                  </a:lnTo>
                  <a:lnTo>
                    <a:pt x="179362" y="193586"/>
                  </a:lnTo>
                  <a:lnTo>
                    <a:pt x="179628" y="194259"/>
                  </a:lnTo>
                  <a:lnTo>
                    <a:pt x="180301" y="194360"/>
                  </a:lnTo>
                  <a:lnTo>
                    <a:pt x="182029" y="194652"/>
                  </a:lnTo>
                  <a:lnTo>
                    <a:pt x="184607" y="193636"/>
                  </a:lnTo>
                  <a:lnTo>
                    <a:pt x="188341" y="190931"/>
                  </a:lnTo>
                  <a:close/>
                </a:path>
                <a:path w="481330" h="397509">
                  <a:moveTo>
                    <a:pt x="398843" y="137604"/>
                  </a:moveTo>
                  <a:lnTo>
                    <a:pt x="398678" y="137287"/>
                  </a:lnTo>
                  <a:lnTo>
                    <a:pt x="397611" y="136817"/>
                  </a:lnTo>
                  <a:lnTo>
                    <a:pt x="396062" y="137756"/>
                  </a:lnTo>
                  <a:lnTo>
                    <a:pt x="393801" y="138798"/>
                  </a:lnTo>
                  <a:lnTo>
                    <a:pt x="393357" y="139242"/>
                  </a:lnTo>
                  <a:lnTo>
                    <a:pt x="393750" y="139433"/>
                  </a:lnTo>
                  <a:lnTo>
                    <a:pt x="394716" y="139979"/>
                  </a:lnTo>
                  <a:lnTo>
                    <a:pt x="396430" y="138760"/>
                  </a:lnTo>
                  <a:lnTo>
                    <a:pt x="398513" y="138087"/>
                  </a:lnTo>
                  <a:lnTo>
                    <a:pt x="398843" y="137604"/>
                  </a:lnTo>
                  <a:close/>
                </a:path>
                <a:path w="481330" h="397509">
                  <a:moveTo>
                    <a:pt x="429920" y="93827"/>
                  </a:moveTo>
                  <a:lnTo>
                    <a:pt x="429615" y="93218"/>
                  </a:lnTo>
                  <a:lnTo>
                    <a:pt x="429323" y="92633"/>
                  </a:lnTo>
                  <a:lnTo>
                    <a:pt x="428307" y="92671"/>
                  </a:lnTo>
                  <a:lnTo>
                    <a:pt x="426986" y="93218"/>
                  </a:lnTo>
                  <a:lnTo>
                    <a:pt x="426034" y="93738"/>
                  </a:lnTo>
                  <a:lnTo>
                    <a:pt x="425335" y="94322"/>
                  </a:lnTo>
                  <a:lnTo>
                    <a:pt x="425411" y="94843"/>
                  </a:lnTo>
                  <a:lnTo>
                    <a:pt x="425500" y="95567"/>
                  </a:lnTo>
                  <a:lnTo>
                    <a:pt x="426402" y="95681"/>
                  </a:lnTo>
                  <a:lnTo>
                    <a:pt x="427748" y="95211"/>
                  </a:lnTo>
                  <a:lnTo>
                    <a:pt x="429196" y="94665"/>
                  </a:lnTo>
                  <a:lnTo>
                    <a:pt x="429920" y="93827"/>
                  </a:lnTo>
                  <a:close/>
                </a:path>
                <a:path w="481330" h="397509">
                  <a:moveTo>
                    <a:pt x="456412" y="138760"/>
                  </a:moveTo>
                  <a:lnTo>
                    <a:pt x="455968" y="138569"/>
                  </a:lnTo>
                  <a:lnTo>
                    <a:pt x="453377" y="137464"/>
                  </a:lnTo>
                  <a:lnTo>
                    <a:pt x="451612" y="136918"/>
                  </a:lnTo>
                  <a:lnTo>
                    <a:pt x="449453" y="135966"/>
                  </a:lnTo>
                  <a:lnTo>
                    <a:pt x="445033" y="138569"/>
                  </a:lnTo>
                  <a:lnTo>
                    <a:pt x="439991" y="137706"/>
                  </a:lnTo>
                  <a:lnTo>
                    <a:pt x="440169" y="136855"/>
                  </a:lnTo>
                  <a:lnTo>
                    <a:pt x="440563" y="135026"/>
                  </a:lnTo>
                  <a:lnTo>
                    <a:pt x="433006" y="136855"/>
                  </a:lnTo>
                  <a:lnTo>
                    <a:pt x="432015" y="136156"/>
                  </a:lnTo>
                  <a:lnTo>
                    <a:pt x="432650" y="132321"/>
                  </a:lnTo>
                  <a:lnTo>
                    <a:pt x="430555" y="132816"/>
                  </a:lnTo>
                  <a:lnTo>
                    <a:pt x="425729" y="136258"/>
                  </a:lnTo>
                  <a:lnTo>
                    <a:pt x="424434" y="137642"/>
                  </a:lnTo>
                  <a:lnTo>
                    <a:pt x="423938" y="140462"/>
                  </a:lnTo>
                  <a:lnTo>
                    <a:pt x="424916" y="141058"/>
                  </a:lnTo>
                  <a:lnTo>
                    <a:pt x="427075" y="140830"/>
                  </a:lnTo>
                  <a:lnTo>
                    <a:pt x="427240" y="140741"/>
                  </a:lnTo>
                  <a:lnTo>
                    <a:pt x="426897" y="140550"/>
                  </a:lnTo>
                  <a:lnTo>
                    <a:pt x="427494" y="140474"/>
                  </a:lnTo>
                  <a:lnTo>
                    <a:pt x="427228" y="140830"/>
                  </a:lnTo>
                  <a:lnTo>
                    <a:pt x="427037" y="140855"/>
                  </a:lnTo>
                  <a:lnTo>
                    <a:pt x="421703" y="145262"/>
                  </a:lnTo>
                  <a:lnTo>
                    <a:pt x="415505" y="147802"/>
                  </a:lnTo>
                  <a:lnTo>
                    <a:pt x="403428" y="151523"/>
                  </a:lnTo>
                  <a:lnTo>
                    <a:pt x="403390" y="151320"/>
                  </a:lnTo>
                  <a:lnTo>
                    <a:pt x="402856" y="148247"/>
                  </a:lnTo>
                  <a:lnTo>
                    <a:pt x="400812" y="148196"/>
                  </a:lnTo>
                  <a:lnTo>
                    <a:pt x="395185" y="150456"/>
                  </a:lnTo>
                  <a:lnTo>
                    <a:pt x="392036" y="151993"/>
                  </a:lnTo>
                  <a:lnTo>
                    <a:pt x="388391" y="153708"/>
                  </a:lnTo>
                  <a:lnTo>
                    <a:pt x="387769" y="154330"/>
                  </a:lnTo>
                  <a:lnTo>
                    <a:pt x="387642" y="155244"/>
                  </a:lnTo>
                  <a:lnTo>
                    <a:pt x="388480" y="155232"/>
                  </a:lnTo>
                  <a:lnTo>
                    <a:pt x="392061" y="153873"/>
                  </a:lnTo>
                  <a:lnTo>
                    <a:pt x="394449" y="151993"/>
                  </a:lnTo>
                  <a:lnTo>
                    <a:pt x="398386" y="151320"/>
                  </a:lnTo>
                  <a:lnTo>
                    <a:pt x="399046" y="151625"/>
                  </a:lnTo>
                  <a:lnTo>
                    <a:pt x="399059" y="153187"/>
                  </a:lnTo>
                  <a:lnTo>
                    <a:pt x="397535" y="154571"/>
                  </a:lnTo>
                  <a:lnTo>
                    <a:pt x="396455" y="154571"/>
                  </a:lnTo>
                  <a:lnTo>
                    <a:pt x="394931" y="154355"/>
                  </a:lnTo>
                  <a:lnTo>
                    <a:pt x="394576" y="154330"/>
                  </a:lnTo>
                  <a:lnTo>
                    <a:pt x="393217" y="154330"/>
                  </a:lnTo>
                  <a:lnTo>
                    <a:pt x="392239" y="154635"/>
                  </a:lnTo>
                  <a:lnTo>
                    <a:pt x="391160" y="155714"/>
                  </a:lnTo>
                  <a:lnTo>
                    <a:pt x="390867" y="156286"/>
                  </a:lnTo>
                  <a:lnTo>
                    <a:pt x="391782" y="157797"/>
                  </a:lnTo>
                  <a:lnTo>
                    <a:pt x="391502" y="159702"/>
                  </a:lnTo>
                  <a:lnTo>
                    <a:pt x="400316" y="156679"/>
                  </a:lnTo>
                  <a:lnTo>
                    <a:pt x="404114" y="156324"/>
                  </a:lnTo>
                  <a:lnTo>
                    <a:pt x="409803" y="157226"/>
                  </a:lnTo>
                  <a:lnTo>
                    <a:pt x="413194" y="156324"/>
                  </a:lnTo>
                  <a:lnTo>
                    <a:pt x="416560" y="154571"/>
                  </a:lnTo>
                  <a:lnTo>
                    <a:pt x="419341" y="153187"/>
                  </a:lnTo>
                  <a:lnTo>
                    <a:pt x="425894" y="149961"/>
                  </a:lnTo>
                  <a:lnTo>
                    <a:pt x="426453" y="149339"/>
                  </a:lnTo>
                  <a:lnTo>
                    <a:pt x="426529" y="148767"/>
                  </a:lnTo>
                  <a:lnTo>
                    <a:pt x="426059" y="148501"/>
                  </a:lnTo>
                  <a:lnTo>
                    <a:pt x="423837" y="149009"/>
                  </a:lnTo>
                  <a:lnTo>
                    <a:pt x="421932" y="149339"/>
                  </a:lnTo>
                  <a:lnTo>
                    <a:pt x="419176" y="151676"/>
                  </a:lnTo>
                  <a:lnTo>
                    <a:pt x="418096" y="152539"/>
                  </a:lnTo>
                  <a:lnTo>
                    <a:pt x="415874" y="153085"/>
                  </a:lnTo>
                  <a:lnTo>
                    <a:pt x="414934" y="153187"/>
                  </a:lnTo>
                  <a:lnTo>
                    <a:pt x="414401" y="153022"/>
                  </a:lnTo>
                  <a:lnTo>
                    <a:pt x="413702" y="152857"/>
                  </a:lnTo>
                  <a:lnTo>
                    <a:pt x="414083" y="152158"/>
                  </a:lnTo>
                  <a:lnTo>
                    <a:pt x="415023" y="151523"/>
                  </a:lnTo>
                  <a:lnTo>
                    <a:pt x="418769" y="148971"/>
                  </a:lnTo>
                  <a:lnTo>
                    <a:pt x="423976" y="144500"/>
                  </a:lnTo>
                  <a:lnTo>
                    <a:pt x="428688" y="142011"/>
                  </a:lnTo>
                  <a:lnTo>
                    <a:pt x="436753" y="140716"/>
                  </a:lnTo>
                  <a:lnTo>
                    <a:pt x="440004" y="140995"/>
                  </a:lnTo>
                  <a:lnTo>
                    <a:pt x="439305" y="145453"/>
                  </a:lnTo>
                  <a:lnTo>
                    <a:pt x="440131" y="145986"/>
                  </a:lnTo>
                  <a:lnTo>
                    <a:pt x="444690" y="144157"/>
                  </a:lnTo>
                  <a:lnTo>
                    <a:pt x="446176" y="144195"/>
                  </a:lnTo>
                  <a:lnTo>
                    <a:pt x="446379" y="144157"/>
                  </a:lnTo>
                  <a:lnTo>
                    <a:pt x="450100" y="143598"/>
                  </a:lnTo>
                  <a:lnTo>
                    <a:pt x="452755" y="142849"/>
                  </a:lnTo>
                  <a:lnTo>
                    <a:pt x="454660" y="140716"/>
                  </a:lnTo>
                  <a:lnTo>
                    <a:pt x="454888" y="140462"/>
                  </a:lnTo>
                  <a:lnTo>
                    <a:pt x="456412" y="138760"/>
                  </a:lnTo>
                  <a:close/>
                </a:path>
                <a:path w="481330" h="397509">
                  <a:moveTo>
                    <a:pt x="471652" y="64833"/>
                  </a:moveTo>
                  <a:lnTo>
                    <a:pt x="471449" y="63754"/>
                  </a:lnTo>
                  <a:lnTo>
                    <a:pt x="469442" y="63258"/>
                  </a:lnTo>
                  <a:lnTo>
                    <a:pt x="467728" y="63766"/>
                  </a:lnTo>
                  <a:lnTo>
                    <a:pt x="466178" y="64833"/>
                  </a:lnTo>
                  <a:lnTo>
                    <a:pt x="465493" y="65278"/>
                  </a:lnTo>
                  <a:lnTo>
                    <a:pt x="465137" y="66052"/>
                  </a:lnTo>
                  <a:lnTo>
                    <a:pt x="462000" y="70497"/>
                  </a:lnTo>
                  <a:lnTo>
                    <a:pt x="466026" y="70497"/>
                  </a:lnTo>
                  <a:lnTo>
                    <a:pt x="467842" y="69024"/>
                  </a:lnTo>
                  <a:lnTo>
                    <a:pt x="466420" y="67271"/>
                  </a:lnTo>
                  <a:lnTo>
                    <a:pt x="471652" y="64833"/>
                  </a:lnTo>
                  <a:close/>
                </a:path>
                <a:path w="481330" h="397509">
                  <a:moveTo>
                    <a:pt x="480949" y="78232"/>
                  </a:moveTo>
                  <a:lnTo>
                    <a:pt x="479856" y="76212"/>
                  </a:lnTo>
                  <a:lnTo>
                    <a:pt x="476402" y="78689"/>
                  </a:lnTo>
                  <a:lnTo>
                    <a:pt x="472770" y="79489"/>
                  </a:lnTo>
                  <a:lnTo>
                    <a:pt x="471106" y="79908"/>
                  </a:lnTo>
                  <a:lnTo>
                    <a:pt x="469798" y="78460"/>
                  </a:lnTo>
                  <a:lnTo>
                    <a:pt x="471639" y="77190"/>
                  </a:lnTo>
                  <a:lnTo>
                    <a:pt x="473862" y="75539"/>
                  </a:lnTo>
                  <a:lnTo>
                    <a:pt x="474954" y="74777"/>
                  </a:lnTo>
                  <a:lnTo>
                    <a:pt x="475195" y="73901"/>
                  </a:lnTo>
                  <a:lnTo>
                    <a:pt x="474865" y="73482"/>
                  </a:lnTo>
                  <a:lnTo>
                    <a:pt x="474027" y="73571"/>
                  </a:lnTo>
                  <a:lnTo>
                    <a:pt x="468185" y="75730"/>
                  </a:lnTo>
                  <a:lnTo>
                    <a:pt x="464820" y="78168"/>
                  </a:lnTo>
                  <a:lnTo>
                    <a:pt x="464820" y="82791"/>
                  </a:lnTo>
                  <a:lnTo>
                    <a:pt x="464045" y="82943"/>
                  </a:lnTo>
                  <a:lnTo>
                    <a:pt x="464794" y="82410"/>
                  </a:lnTo>
                  <a:lnTo>
                    <a:pt x="464820" y="82791"/>
                  </a:lnTo>
                  <a:lnTo>
                    <a:pt x="464820" y="78168"/>
                  </a:lnTo>
                  <a:lnTo>
                    <a:pt x="463816" y="78892"/>
                  </a:lnTo>
                  <a:lnTo>
                    <a:pt x="458381" y="80911"/>
                  </a:lnTo>
                  <a:lnTo>
                    <a:pt x="458381" y="84620"/>
                  </a:lnTo>
                  <a:lnTo>
                    <a:pt x="457847" y="85534"/>
                  </a:lnTo>
                  <a:lnTo>
                    <a:pt x="457123" y="85991"/>
                  </a:lnTo>
                  <a:lnTo>
                    <a:pt x="455612" y="86283"/>
                  </a:lnTo>
                  <a:lnTo>
                    <a:pt x="455777" y="85750"/>
                  </a:lnTo>
                  <a:lnTo>
                    <a:pt x="456184" y="85090"/>
                  </a:lnTo>
                  <a:lnTo>
                    <a:pt x="456438" y="84620"/>
                  </a:lnTo>
                  <a:lnTo>
                    <a:pt x="456946" y="84531"/>
                  </a:lnTo>
                  <a:lnTo>
                    <a:pt x="457657" y="84289"/>
                  </a:lnTo>
                  <a:lnTo>
                    <a:pt x="458292" y="84531"/>
                  </a:lnTo>
                  <a:lnTo>
                    <a:pt x="458381" y="80911"/>
                  </a:lnTo>
                  <a:lnTo>
                    <a:pt x="456704" y="81534"/>
                  </a:lnTo>
                  <a:lnTo>
                    <a:pt x="455968" y="81254"/>
                  </a:lnTo>
                  <a:lnTo>
                    <a:pt x="455968" y="80873"/>
                  </a:lnTo>
                  <a:lnTo>
                    <a:pt x="455917" y="79298"/>
                  </a:lnTo>
                  <a:lnTo>
                    <a:pt x="456044" y="78689"/>
                  </a:lnTo>
                  <a:lnTo>
                    <a:pt x="456298" y="77762"/>
                  </a:lnTo>
                  <a:lnTo>
                    <a:pt x="458393" y="76174"/>
                  </a:lnTo>
                  <a:lnTo>
                    <a:pt x="465696" y="70764"/>
                  </a:lnTo>
                  <a:lnTo>
                    <a:pt x="466013" y="70510"/>
                  </a:lnTo>
                  <a:lnTo>
                    <a:pt x="461987" y="70510"/>
                  </a:lnTo>
                  <a:lnTo>
                    <a:pt x="456996" y="70764"/>
                  </a:lnTo>
                  <a:lnTo>
                    <a:pt x="455409" y="70789"/>
                  </a:lnTo>
                  <a:lnTo>
                    <a:pt x="453783" y="70929"/>
                  </a:lnTo>
                  <a:lnTo>
                    <a:pt x="453123" y="71488"/>
                  </a:lnTo>
                  <a:lnTo>
                    <a:pt x="446316" y="78422"/>
                  </a:lnTo>
                  <a:lnTo>
                    <a:pt x="443712" y="79298"/>
                  </a:lnTo>
                  <a:lnTo>
                    <a:pt x="438975" y="77622"/>
                  </a:lnTo>
                  <a:lnTo>
                    <a:pt x="438607" y="77470"/>
                  </a:lnTo>
                  <a:lnTo>
                    <a:pt x="438302" y="77266"/>
                  </a:lnTo>
                  <a:lnTo>
                    <a:pt x="437146" y="77190"/>
                  </a:lnTo>
                  <a:lnTo>
                    <a:pt x="436283" y="77038"/>
                  </a:lnTo>
                  <a:lnTo>
                    <a:pt x="433209" y="78384"/>
                  </a:lnTo>
                  <a:lnTo>
                    <a:pt x="432752" y="79781"/>
                  </a:lnTo>
                  <a:lnTo>
                    <a:pt x="431253" y="81940"/>
                  </a:lnTo>
                  <a:lnTo>
                    <a:pt x="431596" y="82702"/>
                  </a:lnTo>
                  <a:lnTo>
                    <a:pt x="432955" y="82334"/>
                  </a:lnTo>
                  <a:lnTo>
                    <a:pt x="438099" y="80873"/>
                  </a:lnTo>
                  <a:lnTo>
                    <a:pt x="438188" y="82334"/>
                  </a:lnTo>
                  <a:lnTo>
                    <a:pt x="435292" y="85991"/>
                  </a:lnTo>
                  <a:lnTo>
                    <a:pt x="435178" y="86398"/>
                  </a:lnTo>
                  <a:lnTo>
                    <a:pt x="435406" y="87071"/>
                  </a:lnTo>
                  <a:lnTo>
                    <a:pt x="441604" y="85090"/>
                  </a:lnTo>
                  <a:lnTo>
                    <a:pt x="441820" y="87604"/>
                  </a:lnTo>
                  <a:lnTo>
                    <a:pt x="444487" y="87845"/>
                  </a:lnTo>
                  <a:lnTo>
                    <a:pt x="449160" y="88201"/>
                  </a:lnTo>
                  <a:lnTo>
                    <a:pt x="449897" y="91071"/>
                  </a:lnTo>
                  <a:lnTo>
                    <a:pt x="449338" y="96520"/>
                  </a:lnTo>
                  <a:lnTo>
                    <a:pt x="450977" y="96596"/>
                  </a:lnTo>
                  <a:lnTo>
                    <a:pt x="455930" y="95758"/>
                  </a:lnTo>
                  <a:lnTo>
                    <a:pt x="457149" y="95897"/>
                  </a:lnTo>
                  <a:lnTo>
                    <a:pt x="460489" y="95948"/>
                  </a:lnTo>
                  <a:lnTo>
                    <a:pt x="460616" y="95758"/>
                  </a:lnTo>
                  <a:lnTo>
                    <a:pt x="461175" y="94932"/>
                  </a:lnTo>
                  <a:lnTo>
                    <a:pt x="461822" y="93776"/>
                  </a:lnTo>
                  <a:lnTo>
                    <a:pt x="462534" y="92570"/>
                  </a:lnTo>
                  <a:lnTo>
                    <a:pt x="462102" y="91478"/>
                  </a:lnTo>
                  <a:lnTo>
                    <a:pt x="466940" y="88303"/>
                  </a:lnTo>
                  <a:lnTo>
                    <a:pt x="466966" y="87439"/>
                  </a:lnTo>
                  <a:lnTo>
                    <a:pt x="464375" y="86398"/>
                  </a:lnTo>
                  <a:lnTo>
                    <a:pt x="464515" y="86283"/>
                  </a:lnTo>
                  <a:lnTo>
                    <a:pt x="465747" y="85280"/>
                  </a:lnTo>
                  <a:lnTo>
                    <a:pt x="468668" y="84289"/>
                  </a:lnTo>
                  <a:lnTo>
                    <a:pt x="471233" y="83426"/>
                  </a:lnTo>
                  <a:lnTo>
                    <a:pt x="473710" y="82943"/>
                  </a:lnTo>
                  <a:lnTo>
                    <a:pt x="474738" y="82740"/>
                  </a:lnTo>
                  <a:lnTo>
                    <a:pt x="474941" y="85521"/>
                  </a:lnTo>
                  <a:lnTo>
                    <a:pt x="476427" y="85217"/>
                  </a:lnTo>
                  <a:lnTo>
                    <a:pt x="476859" y="84848"/>
                  </a:lnTo>
                  <a:lnTo>
                    <a:pt x="477113" y="84289"/>
                  </a:lnTo>
                  <a:lnTo>
                    <a:pt x="477164" y="83032"/>
                  </a:lnTo>
                  <a:lnTo>
                    <a:pt x="477481" y="82740"/>
                  </a:lnTo>
                  <a:lnTo>
                    <a:pt x="477850" y="82410"/>
                  </a:lnTo>
                  <a:lnTo>
                    <a:pt x="478815" y="81534"/>
                  </a:lnTo>
                  <a:lnTo>
                    <a:pt x="480237" y="80238"/>
                  </a:lnTo>
                  <a:lnTo>
                    <a:pt x="480364" y="79908"/>
                  </a:lnTo>
                  <a:lnTo>
                    <a:pt x="480949" y="78232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0" name="object 560"/>
            <p:cNvSpPr/>
            <p:nvPr/>
          </p:nvSpPr>
          <p:spPr>
            <a:xfrm>
              <a:off x="16360344" y="9371666"/>
              <a:ext cx="564515" cy="358775"/>
            </a:xfrm>
            <a:custGeom>
              <a:avLst/>
              <a:gdLst/>
              <a:ahLst/>
              <a:cxnLst/>
              <a:rect l="l" t="t" r="r" b="b"/>
              <a:pathLst>
                <a:path w="564515" h="358775">
                  <a:moveTo>
                    <a:pt x="1549" y="357124"/>
                  </a:moveTo>
                  <a:lnTo>
                    <a:pt x="241" y="357403"/>
                  </a:lnTo>
                  <a:lnTo>
                    <a:pt x="127" y="357733"/>
                  </a:lnTo>
                  <a:lnTo>
                    <a:pt x="12" y="358076"/>
                  </a:lnTo>
                  <a:lnTo>
                    <a:pt x="0" y="358355"/>
                  </a:lnTo>
                  <a:lnTo>
                    <a:pt x="609" y="358292"/>
                  </a:lnTo>
                  <a:lnTo>
                    <a:pt x="1549" y="357124"/>
                  </a:lnTo>
                  <a:close/>
                </a:path>
                <a:path w="564515" h="358775">
                  <a:moveTo>
                    <a:pt x="129451" y="252679"/>
                  </a:moveTo>
                  <a:lnTo>
                    <a:pt x="128752" y="252857"/>
                  </a:lnTo>
                  <a:lnTo>
                    <a:pt x="128854" y="253161"/>
                  </a:lnTo>
                  <a:lnTo>
                    <a:pt x="129451" y="252679"/>
                  </a:lnTo>
                  <a:close/>
                </a:path>
                <a:path w="564515" h="358775">
                  <a:moveTo>
                    <a:pt x="140309" y="279222"/>
                  </a:moveTo>
                  <a:lnTo>
                    <a:pt x="138925" y="279222"/>
                  </a:lnTo>
                  <a:lnTo>
                    <a:pt x="132981" y="282486"/>
                  </a:lnTo>
                  <a:lnTo>
                    <a:pt x="129514" y="285559"/>
                  </a:lnTo>
                  <a:lnTo>
                    <a:pt x="127431" y="288886"/>
                  </a:lnTo>
                  <a:lnTo>
                    <a:pt x="127215" y="289204"/>
                  </a:lnTo>
                  <a:lnTo>
                    <a:pt x="127469" y="289610"/>
                  </a:lnTo>
                  <a:lnTo>
                    <a:pt x="127838" y="289636"/>
                  </a:lnTo>
                  <a:lnTo>
                    <a:pt x="128193" y="289661"/>
                  </a:lnTo>
                  <a:lnTo>
                    <a:pt x="129247" y="289293"/>
                  </a:lnTo>
                  <a:lnTo>
                    <a:pt x="131762" y="286740"/>
                  </a:lnTo>
                  <a:lnTo>
                    <a:pt x="134810" y="285076"/>
                  </a:lnTo>
                  <a:lnTo>
                    <a:pt x="137782" y="283362"/>
                  </a:lnTo>
                  <a:lnTo>
                    <a:pt x="138493" y="282346"/>
                  </a:lnTo>
                  <a:lnTo>
                    <a:pt x="139331" y="281279"/>
                  </a:lnTo>
                  <a:lnTo>
                    <a:pt x="140309" y="279222"/>
                  </a:lnTo>
                  <a:close/>
                </a:path>
                <a:path w="564515" h="358775">
                  <a:moveTo>
                    <a:pt x="142595" y="283400"/>
                  </a:moveTo>
                  <a:lnTo>
                    <a:pt x="141198" y="283413"/>
                  </a:lnTo>
                  <a:lnTo>
                    <a:pt x="140081" y="283324"/>
                  </a:lnTo>
                  <a:lnTo>
                    <a:pt x="139484" y="283273"/>
                  </a:lnTo>
                  <a:lnTo>
                    <a:pt x="138709" y="283413"/>
                  </a:lnTo>
                  <a:lnTo>
                    <a:pt x="137985" y="283502"/>
                  </a:lnTo>
                  <a:lnTo>
                    <a:pt x="138125" y="283870"/>
                  </a:lnTo>
                  <a:lnTo>
                    <a:pt x="138188" y="284314"/>
                  </a:lnTo>
                  <a:lnTo>
                    <a:pt x="139242" y="284911"/>
                  </a:lnTo>
                  <a:lnTo>
                    <a:pt x="138709" y="286359"/>
                  </a:lnTo>
                  <a:lnTo>
                    <a:pt x="141008" y="285394"/>
                  </a:lnTo>
                  <a:lnTo>
                    <a:pt x="141249" y="285292"/>
                  </a:lnTo>
                  <a:lnTo>
                    <a:pt x="141566" y="285000"/>
                  </a:lnTo>
                  <a:lnTo>
                    <a:pt x="141693" y="284822"/>
                  </a:lnTo>
                  <a:lnTo>
                    <a:pt x="142595" y="283400"/>
                  </a:lnTo>
                  <a:close/>
                </a:path>
                <a:path w="564515" h="358775">
                  <a:moveTo>
                    <a:pt x="142951" y="275590"/>
                  </a:moveTo>
                  <a:lnTo>
                    <a:pt x="142875" y="275463"/>
                  </a:lnTo>
                  <a:lnTo>
                    <a:pt x="142862" y="275234"/>
                  </a:lnTo>
                  <a:lnTo>
                    <a:pt x="142646" y="275259"/>
                  </a:lnTo>
                  <a:lnTo>
                    <a:pt x="140068" y="275424"/>
                  </a:lnTo>
                  <a:lnTo>
                    <a:pt x="137807" y="275323"/>
                  </a:lnTo>
                  <a:lnTo>
                    <a:pt x="135026" y="274243"/>
                  </a:lnTo>
                  <a:lnTo>
                    <a:pt x="131673" y="275767"/>
                  </a:lnTo>
                  <a:lnTo>
                    <a:pt x="129692" y="278320"/>
                  </a:lnTo>
                  <a:lnTo>
                    <a:pt x="132486" y="277164"/>
                  </a:lnTo>
                  <a:lnTo>
                    <a:pt x="135432" y="276720"/>
                  </a:lnTo>
                  <a:lnTo>
                    <a:pt x="136271" y="277228"/>
                  </a:lnTo>
                  <a:lnTo>
                    <a:pt x="138353" y="277952"/>
                  </a:lnTo>
                  <a:lnTo>
                    <a:pt x="139966" y="277469"/>
                  </a:lnTo>
                  <a:lnTo>
                    <a:pt x="142062" y="276504"/>
                  </a:lnTo>
                  <a:lnTo>
                    <a:pt x="142506" y="275971"/>
                  </a:lnTo>
                  <a:lnTo>
                    <a:pt x="142951" y="275590"/>
                  </a:lnTo>
                  <a:close/>
                </a:path>
                <a:path w="564515" h="358775">
                  <a:moveTo>
                    <a:pt x="144106" y="264668"/>
                  </a:moveTo>
                  <a:lnTo>
                    <a:pt x="143929" y="264236"/>
                  </a:lnTo>
                  <a:lnTo>
                    <a:pt x="143840" y="263982"/>
                  </a:lnTo>
                  <a:lnTo>
                    <a:pt x="143154" y="263791"/>
                  </a:lnTo>
                  <a:lnTo>
                    <a:pt x="142849" y="263956"/>
                  </a:lnTo>
                  <a:lnTo>
                    <a:pt x="141719" y="264515"/>
                  </a:lnTo>
                  <a:lnTo>
                    <a:pt x="141605" y="265125"/>
                  </a:lnTo>
                  <a:lnTo>
                    <a:pt x="141566" y="265684"/>
                  </a:lnTo>
                  <a:lnTo>
                    <a:pt x="141986" y="265747"/>
                  </a:lnTo>
                  <a:lnTo>
                    <a:pt x="142392" y="266039"/>
                  </a:lnTo>
                  <a:lnTo>
                    <a:pt x="142748" y="265887"/>
                  </a:lnTo>
                  <a:lnTo>
                    <a:pt x="144043" y="265315"/>
                  </a:lnTo>
                  <a:lnTo>
                    <a:pt x="144106" y="264668"/>
                  </a:lnTo>
                  <a:close/>
                </a:path>
                <a:path w="564515" h="358775">
                  <a:moveTo>
                    <a:pt x="149517" y="267474"/>
                  </a:moveTo>
                  <a:lnTo>
                    <a:pt x="147434" y="267169"/>
                  </a:lnTo>
                  <a:lnTo>
                    <a:pt x="144360" y="268439"/>
                  </a:lnTo>
                  <a:lnTo>
                    <a:pt x="143827" y="269100"/>
                  </a:lnTo>
                  <a:lnTo>
                    <a:pt x="143764" y="269697"/>
                  </a:lnTo>
                  <a:lnTo>
                    <a:pt x="144195" y="270675"/>
                  </a:lnTo>
                  <a:lnTo>
                    <a:pt x="146304" y="270764"/>
                  </a:lnTo>
                  <a:lnTo>
                    <a:pt x="148310" y="269748"/>
                  </a:lnTo>
                  <a:lnTo>
                    <a:pt x="148729" y="269544"/>
                  </a:lnTo>
                  <a:lnTo>
                    <a:pt x="149390" y="268871"/>
                  </a:lnTo>
                  <a:lnTo>
                    <a:pt x="149402" y="268630"/>
                  </a:lnTo>
                  <a:lnTo>
                    <a:pt x="149517" y="267474"/>
                  </a:lnTo>
                  <a:close/>
                </a:path>
                <a:path w="564515" h="358775">
                  <a:moveTo>
                    <a:pt x="163322" y="290004"/>
                  </a:moveTo>
                  <a:lnTo>
                    <a:pt x="163156" y="289496"/>
                  </a:lnTo>
                  <a:lnTo>
                    <a:pt x="162610" y="289179"/>
                  </a:lnTo>
                  <a:lnTo>
                    <a:pt x="162166" y="288582"/>
                  </a:lnTo>
                  <a:lnTo>
                    <a:pt x="159588" y="290271"/>
                  </a:lnTo>
                  <a:lnTo>
                    <a:pt x="159054" y="290969"/>
                  </a:lnTo>
                  <a:lnTo>
                    <a:pt x="159448" y="291350"/>
                  </a:lnTo>
                  <a:lnTo>
                    <a:pt x="159893" y="291858"/>
                  </a:lnTo>
                  <a:lnTo>
                    <a:pt x="160769" y="292061"/>
                  </a:lnTo>
                  <a:lnTo>
                    <a:pt x="162242" y="291198"/>
                  </a:lnTo>
                  <a:lnTo>
                    <a:pt x="163220" y="290614"/>
                  </a:lnTo>
                  <a:lnTo>
                    <a:pt x="163322" y="290004"/>
                  </a:lnTo>
                  <a:close/>
                </a:path>
                <a:path w="564515" h="358775">
                  <a:moveTo>
                    <a:pt x="180276" y="220395"/>
                  </a:moveTo>
                  <a:lnTo>
                    <a:pt x="179197" y="219303"/>
                  </a:lnTo>
                  <a:lnTo>
                    <a:pt x="178625" y="218871"/>
                  </a:lnTo>
                  <a:lnTo>
                    <a:pt x="177241" y="219341"/>
                  </a:lnTo>
                  <a:lnTo>
                    <a:pt x="171919" y="221386"/>
                  </a:lnTo>
                  <a:lnTo>
                    <a:pt x="169748" y="222453"/>
                  </a:lnTo>
                  <a:lnTo>
                    <a:pt x="169583" y="222732"/>
                  </a:lnTo>
                  <a:lnTo>
                    <a:pt x="172567" y="223951"/>
                  </a:lnTo>
                  <a:lnTo>
                    <a:pt x="169938" y="226098"/>
                  </a:lnTo>
                  <a:lnTo>
                    <a:pt x="167386" y="228231"/>
                  </a:lnTo>
                  <a:lnTo>
                    <a:pt x="166801" y="228727"/>
                  </a:lnTo>
                  <a:lnTo>
                    <a:pt x="166865" y="229069"/>
                  </a:lnTo>
                  <a:lnTo>
                    <a:pt x="167487" y="229108"/>
                  </a:lnTo>
                  <a:lnTo>
                    <a:pt x="168503" y="229069"/>
                  </a:lnTo>
                  <a:lnTo>
                    <a:pt x="170383" y="228549"/>
                  </a:lnTo>
                  <a:lnTo>
                    <a:pt x="171792" y="227812"/>
                  </a:lnTo>
                  <a:lnTo>
                    <a:pt x="173939" y="225132"/>
                  </a:lnTo>
                  <a:lnTo>
                    <a:pt x="175488" y="223532"/>
                  </a:lnTo>
                  <a:lnTo>
                    <a:pt x="179235" y="221373"/>
                  </a:lnTo>
                  <a:lnTo>
                    <a:pt x="180276" y="220395"/>
                  </a:lnTo>
                  <a:close/>
                </a:path>
                <a:path w="564515" h="358775">
                  <a:moveTo>
                    <a:pt x="184531" y="209829"/>
                  </a:moveTo>
                  <a:lnTo>
                    <a:pt x="180581" y="209550"/>
                  </a:lnTo>
                  <a:lnTo>
                    <a:pt x="179692" y="207403"/>
                  </a:lnTo>
                  <a:lnTo>
                    <a:pt x="172669" y="211493"/>
                  </a:lnTo>
                  <a:lnTo>
                    <a:pt x="171513" y="210883"/>
                  </a:lnTo>
                  <a:lnTo>
                    <a:pt x="166916" y="210426"/>
                  </a:lnTo>
                  <a:lnTo>
                    <a:pt x="163271" y="210629"/>
                  </a:lnTo>
                  <a:lnTo>
                    <a:pt x="158915" y="211823"/>
                  </a:lnTo>
                  <a:lnTo>
                    <a:pt x="152196" y="217500"/>
                  </a:lnTo>
                  <a:lnTo>
                    <a:pt x="154203" y="217792"/>
                  </a:lnTo>
                  <a:lnTo>
                    <a:pt x="155371" y="218694"/>
                  </a:lnTo>
                  <a:lnTo>
                    <a:pt x="157734" y="220243"/>
                  </a:lnTo>
                  <a:lnTo>
                    <a:pt x="159143" y="220535"/>
                  </a:lnTo>
                  <a:lnTo>
                    <a:pt x="163766" y="217512"/>
                  </a:lnTo>
                  <a:lnTo>
                    <a:pt x="165938" y="216408"/>
                  </a:lnTo>
                  <a:lnTo>
                    <a:pt x="170497" y="216535"/>
                  </a:lnTo>
                  <a:lnTo>
                    <a:pt x="170472" y="213144"/>
                  </a:lnTo>
                  <a:lnTo>
                    <a:pt x="173913" y="213461"/>
                  </a:lnTo>
                  <a:lnTo>
                    <a:pt x="174028" y="214693"/>
                  </a:lnTo>
                  <a:lnTo>
                    <a:pt x="176441" y="215290"/>
                  </a:lnTo>
                  <a:lnTo>
                    <a:pt x="178600" y="214439"/>
                  </a:lnTo>
                  <a:lnTo>
                    <a:pt x="182740" y="212483"/>
                  </a:lnTo>
                  <a:lnTo>
                    <a:pt x="184531" y="209829"/>
                  </a:lnTo>
                  <a:close/>
                </a:path>
                <a:path w="564515" h="358775">
                  <a:moveTo>
                    <a:pt x="198831" y="180784"/>
                  </a:moveTo>
                  <a:lnTo>
                    <a:pt x="197065" y="178536"/>
                  </a:lnTo>
                  <a:lnTo>
                    <a:pt x="193878" y="180670"/>
                  </a:lnTo>
                  <a:lnTo>
                    <a:pt x="189750" y="181698"/>
                  </a:lnTo>
                  <a:lnTo>
                    <a:pt x="189039" y="182829"/>
                  </a:lnTo>
                  <a:lnTo>
                    <a:pt x="188506" y="185166"/>
                  </a:lnTo>
                  <a:lnTo>
                    <a:pt x="187020" y="186016"/>
                  </a:lnTo>
                  <a:lnTo>
                    <a:pt x="185331" y="186537"/>
                  </a:lnTo>
                  <a:lnTo>
                    <a:pt x="180771" y="187680"/>
                  </a:lnTo>
                  <a:lnTo>
                    <a:pt x="177253" y="188849"/>
                  </a:lnTo>
                  <a:lnTo>
                    <a:pt x="174777" y="191300"/>
                  </a:lnTo>
                  <a:lnTo>
                    <a:pt x="175044" y="193179"/>
                  </a:lnTo>
                  <a:lnTo>
                    <a:pt x="175310" y="193624"/>
                  </a:lnTo>
                  <a:lnTo>
                    <a:pt x="175933" y="193865"/>
                  </a:lnTo>
                  <a:lnTo>
                    <a:pt x="176923" y="193382"/>
                  </a:lnTo>
                  <a:lnTo>
                    <a:pt x="182803" y="190588"/>
                  </a:lnTo>
                  <a:lnTo>
                    <a:pt x="188988" y="188201"/>
                  </a:lnTo>
                  <a:lnTo>
                    <a:pt x="195084" y="182219"/>
                  </a:lnTo>
                  <a:lnTo>
                    <a:pt x="198831" y="180784"/>
                  </a:lnTo>
                  <a:close/>
                </a:path>
                <a:path w="564515" h="358775">
                  <a:moveTo>
                    <a:pt x="202069" y="198488"/>
                  </a:moveTo>
                  <a:lnTo>
                    <a:pt x="200456" y="199148"/>
                  </a:lnTo>
                  <a:lnTo>
                    <a:pt x="197231" y="200075"/>
                  </a:lnTo>
                  <a:lnTo>
                    <a:pt x="194868" y="201256"/>
                  </a:lnTo>
                  <a:lnTo>
                    <a:pt x="192836" y="200380"/>
                  </a:lnTo>
                  <a:lnTo>
                    <a:pt x="191719" y="201041"/>
                  </a:lnTo>
                  <a:lnTo>
                    <a:pt x="190830" y="201637"/>
                  </a:lnTo>
                  <a:lnTo>
                    <a:pt x="190423" y="202044"/>
                  </a:lnTo>
                  <a:lnTo>
                    <a:pt x="189814" y="202526"/>
                  </a:lnTo>
                  <a:lnTo>
                    <a:pt x="189534" y="203225"/>
                  </a:lnTo>
                  <a:lnTo>
                    <a:pt x="189725" y="203555"/>
                  </a:lnTo>
                  <a:lnTo>
                    <a:pt x="191922" y="204787"/>
                  </a:lnTo>
                  <a:lnTo>
                    <a:pt x="195262" y="203949"/>
                  </a:lnTo>
                  <a:lnTo>
                    <a:pt x="200228" y="201930"/>
                  </a:lnTo>
                  <a:lnTo>
                    <a:pt x="201650" y="200507"/>
                  </a:lnTo>
                  <a:lnTo>
                    <a:pt x="202069" y="198488"/>
                  </a:lnTo>
                  <a:close/>
                </a:path>
                <a:path w="564515" h="358775">
                  <a:moveTo>
                    <a:pt x="213194" y="190550"/>
                  </a:moveTo>
                  <a:lnTo>
                    <a:pt x="212077" y="190868"/>
                  </a:lnTo>
                  <a:lnTo>
                    <a:pt x="211175" y="191414"/>
                  </a:lnTo>
                  <a:lnTo>
                    <a:pt x="209130" y="192646"/>
                  </a:lnTo>
                  <a:lnTo>
                    <a:pt x="208178" y="194005"/>
                  </a:lnTo>
                  <a:lnTo>
                    <a:pt x="208546" y="194906"/>
                  </a:lnTo>
                  <a:lnTo>
                    <a:pt x="208965" y="195884"/>
                  </a:lnTo>
                  <a:lnTo>
                    <a:pt x="210705" y="194856"/>
                  </a:lnTo>
                  <a:lnTo>
                    <a:pt x="212191" y="194017"/>
                  </a:lnTo>
                  <a:lnTo>
                    <a:pt x="212521" y="193090"/>
                  </a:lnTo>
                  <a:lnTo>
                    <a:pt x="212966" y="192125"/>
                  </a:lnTo>
                  <a:lnTo>
                    <a:pt x="213194" y="190550"/>
                  </a:lnTo>
                  <a:close/>
                </a:path>
                <a:path w="564515" h="358775">
                  <a:moveTo>
                    <a:pt x="215709" y="285483"/>
                  </a:moveTo>
                  <a:lnTo>
                    <a:pt x="215023" y="285318"/>
                  </a:lnTo>
                  <a:lnTo>
                    <a:pt x="213969" y="285889"/>
                  </a:lnTo>
                  <a:lnTo>
                    <a:pt x="212864" y="286499"/>
                  </a:lnTo>
                  <a:lnTo>
                    <a:pt x="212839" y="287121"/>
                  </a:lnTo>
                  <a:lnTo>
                    <a:pt x="213296" y="287388"/>
                  </a:lnTo>
                  <a:lnTo>
                    <a:pt x="213702" y="287591"/>
                  </a:lnTo>
                  <a:lnTo>
                    <a:pt x="214426" y="287566"/>
                  </a:lnTo>
                  <a:lnTo>
                    <a:pt x="215087" y="287591"/>
                  </a:lnTo>
                  <a:lnTo>
                    <a:pt x="215315" y="287070"/>
                  </a:lnTo>
                  <a:lnTo>
                    <a:pt x="215620" y="286512"/>
                  </a:lnTo>
                  <a:lnTo>
                    <a:pt x="215671" y="286067"/>
                  </a:lnTo>
                  <a:lnTo>
                    <a:pt x="215709" y="285483"/>
                  </a:lnTo>
                  <a:close/>
                </a:path>
                <a:path w="564515" h="358775">
                  <a:moveTo>
                    <a:pt x="216852" y="163499"/>
                  </a:moveTo>
                  <a:lnTo>
                    <a:pt x="215099" y="161391"/>
                  </a:lnTo>
                  <a:lnTo>
                    <a:pt x="215138" y="160896"/>
                  </a:lnTo>
                  <a:lnTo>
                    <a:pt x="215036" y="160464"/>
                  </a:lnTo>
                  <a:lnTo>
                    <a:pt x="214604" y="158673"/>
                  </a:lnTo>
                  <a:lnTo>
                    <a:pt x="213956" y="157632"/>
                  </a:lnTo>
                  <a:lnTo>
                    <a:pt x="207556" y="160693"/>
                  </a:lnTo>
                  <a:lnTo>
                    <a:pt x="206667" y="162090"/>
                  </a:lnTo>
                  <a:lnTo>
                    <a:pt x="207048" y="164884"/>
                  </a:lnTo>
                  <a:lnTo>
                    <a:pt x="205536" y="166433"/>
                  </a:lnTo>
                  <a:lnTo>
                    <a:pt x="200634" y="171221"/>
                  </a:lnTo>
                  <a:lnTo>
                    <a:pt x="201447" y="172593"/>
                  </a:lnTo>
                  <a:lnTo>
                    <a:pt x="206946" y="172135"/>
                  </a:lnTo>
                  <a:lnTo>
                    <a:pt x="209537" y="170624"/>
                  </a:lnTo>
                  <a:lnTo>
                    <a:pt x="209562" y="169494"/>
                  </a:lnTo>
                  <a:lnTo>
                    <a:pt x="209600" y="167944"/>
                  </a:lnTo>
                  <a:lnTo>
                    <a:pt x="210439" y="167068"/>
                  </a:lnTo>
                  <a:lnTo>
                    <a:pt x="216852" y="163499"/>
                  </a:lnTo>
                  <a:close/>
                </a:path>
                <a:path w="564515" h="358775">
                  <a:moveTo>
                    <a:pt x="219214" y="193929"/>
                  </a:moveTo>
                  <a:lnTo>
                    <a:pt x="219125" y="193255"/>
                  </a:lnTo>
                  <a:lnTo>
                    <a:pt x="216636" y="193141"/>
                  </a:lnTo>
                  <a:lnTo>
                    <a:pt x="215049" y="192646"/>
                  </a:lnTo>
                  <a:lnTo>
                    <a:pt x="212204" y="194144"/>
                  </a:lnTo>
                  <a:lnTo>
                    <a:pt x="211442" y="195326"/>
                  </a:lnTo>
                  <a:lnTo>
                    <a:pt x="210578" y="196570"/>
                  </a:lnTo>
                  <a:lnTo>
                    <a:pt x="212090" y="196850"/>
                  </a:lnTo>
                  <a:lnTo>
                    <a:pt x="213918" y="197231"/>
                  </a:lnTo>
                  <a:lnTo>
                    <a:pt x="216077" y="195707"/>
                  </a:lnTo>
                  <a:lnTo>
                    <a:pt x="219214" y="193929"/>
                  </a:lnTo>
                  <a:close/>
                </a:path>
                <a:path w="564515" h="358775">
                  <a:moveTo>
                    <a:pt x="225374" y="232968"/>
                  </a:moveTo>
                  <a:lnTo>
                    <a:pt x="223964" y="233451"/>
                  </a:lnTo>
                  <a:lnTo>
                    <a:pt x="223862" y="233908"/>
                  </a:lnTo>
                  <a:lnTo>
                    <a:pt x="225310" y="233337"/>
                  </a:lnTo>
                  <a:lnTo>
                    <a:pt x="225348" y="233108"/>
                  </a:lnTo>
                  <a:lnTo>
                    <a:pt x="225374" y="232968"/>
                  </a:lnTo>
                  <a:close/>
                </a:path>
                <a:path w="564515" h="358775">
                  <a:moveTo>
                    <a:pt x="231076" y="152260"/>
                  </a:moveTo>
                  <a:lnTo>
                    <a:pt x="230708" y="151930"/>
                  </a:lnTo>
                  <a:lnTo>
                    <a:pt x="229285" y="152527"/>
                  </a:lnTo>
                  <a:lnTo>
                    <a:pt x="228955" y="153123"/>
                  </a:lnTo>
                  <a:lnTo>
                    <a:pt x="228625" y="153517"/>
                  </a:lnTo>
                  <a:lnTo>
                    <a:pt x="228955" y="153631"/>
                  </a:lnTo>
                  <a:lnTo>
                    <a:pt x="229184" y="153873"/>
                  </a:lnTo>
                  <a:lnTo>
                    <a:pt x="229641" y="153822"/>
                  </a:lnTo>
                  <a:lnTo>
                    <a:pt x="230289" y="153758"/>
                  </a:lnTo>
                  <a:lnTo>
                    <a:pt x="230873" y="153301"/>
                  </a:lnTo>
                  <a:lnTo>
                    <a:pt x="230949" y="152857"/>
                  </a:lnTo>
                  <a:lnTo>
                    <a:pt x="231076" y="152260"/>
                  </a:lnTo>
                  <a:close/>
                </a:path>
                <a:path w="564515" h="358775">
                  <a:moveTo>
                    <a:pt x="236143" y="163880"/>
                  </a:moveTo>
                  <a:lnTo>
                    <a:pt x="235953" y="161937"/>
                  </a:lnTo>
                  <a:lnTo>
                    <a:pt x="233807" y="162001"/>
                  </a:lnTo>
                  <a:lnTo>
                    <a:pt x="230974" y="163410"/>
                  </a:lnTo>
                  <a:lnTo>
                    <a:pt x="229539" y="164172"/>
                  </a:lnTo>
                  <a:lnTo>
                    <a:pt x="228650" y="165112"/>
                  </a:lnTo>
                  <a:lnTo>
                    <a:pt x="229311" y="165519"/>
                  </a:lnTo>
                  <a:lnTo>
                    <a:pt x="230365" y="166141"/>
                  </a:lnTo>
                  <a:lnTo>
                    <a:pt x="232016" y="166255"/>
                  </a:lnTo>
                  <a:lnTo>
                    <a:pt x="235534" y="164592"/>
                  </a:lnTo>
                  <a:lnTo>
                    <a:pt x="236143" y="163880"/>
                  </a:lnTo>
                  <a:close/>
                </a:path>
                <a:path w="564515" h="358775">
                  <a:moveTo>
                    <a:pt x="238848" y="216179"/>
                  </a:moveTo>
                  <a:lnTo>
                    <a:pt x="227533" y="215925"/>
                  </a:lnTo>
                  <a:lnTo>
                    <a:pt x="221297" y="216420"/>
                  </a:lnTo>
                  <a:lnTo>
                    <a:pt x="207556" y="218833"/>
                  </a:lnTo>
                  <a:lnTo>
                    <a:pt x="207556" y="221373"/>
                  </a:lnTo>
                  <a:lnTo>
                    <a:pt x="206819" y="221576"/>
                  </a:lnTo>
                  <a:lnTo>
                    <a:pt x="207543" y="221005"/>
                  </a:lnTo>
                  <a:lnTo>
                    <a:pt x="207556" y="221373"/>
                  </a:lnTo>
                  <a:lnTo>
                    <a:pt x="207556" y="218833"/>
                  </a:lnTo>
                  <a:lnTo>
                    <a:pt x="206692" y="218973"/>
                  </a:lnTo>
                  <a:lnTo>
                    <a:pt x="207010" y="218528"/>
                  </a:lnTo>
                  <a:lnTo>
                    <a:pt x="206654" y="218973"/>
                  </a:lnTo>
                  <a:lnTo>
                    <a:pt x="201422" y="225526"/>
                  </a:lnTo>
                  <a:lnTo>
                    <a:pt x="199745" y="226834"/>
                  </a:lnTo>
                  <a:lnTo>
                    <a:pt x="201269" y="227317"/>
                  </a:lnTo>
                  <a:lnTo>
                    <a:pt x="210934" y="222732"/>
                  </a:lnTo>
                  <a:lnTo>
                    <a:pt x="215366" y="221576"/>
                  </a:lnTo>
                  <a:lnTo>
                    <a:pt x="217512" y="221005"/>
                  </a:lnTo>
                  <a:lnTo>
                    <a:pt x="219227" y="220560"/>
                  </a:lnTo>
                  <a:lnTo>
                    <a:pt x="226466" y="223253"/>
                  </a:lnTo>
                  <a:lnTo>
                    <a:pt x="228193" y="222859"/>
                  </a:lnTo>
                  <a:lnTo>
                    <a:pt x="232956" y="221373"/>
                  </a:lnTo>
                  <a:lnTo>
                    <a:pt x="231114" y="222745"/>
                  </a:lnTo>
                  <a:lnTo>
                    <a:pt x="229654" y="224155"/>
                  </a:lnTo>
                  <a:lnTo>
                    <a:pt x="229349" y="224777"/>
                  </a:lnTo>
                  <a:lnTo>
                    <a:pt x="229958" y="224993"/>
                  </a:lnTo>
                  <a:lnTo>
                    <a:pt x="230555" y="225234"/>
                  </a:lnTo>
                  <a:lnTo>
                    <a:pt x="231622" y="224751"/>
                  </a:lnTo>
                  <a:lnTo>
                    <a:pt x="236029" y="221373"/>
                  </a:lnTo>
                  <a:lnTo>
                    <a:pt x="237109" y="220560"/>
                  </a:lnTo>
                  <a:lnTo>
                    <a:pt x="238391" y="219570"/>
                  </a:lnTo>
                  <a:lnTo>
                    <a:pt x="238848" y="216179"/>
                  </a:lnTo>
                  <a:close/>
                </a:path>
                <a:path w="564515" h="358775">
                  <a:moveTo>
                    <a:pt x="242354" y="237998"/>
                  </a:moveTo>
                  <a:lnTo>
                    <a:pt x="235216" y="239941"/>
                  </a:lnTo>
                  <a:lnTo>
                    <a:pt x="235826" y="239255"/>
                  </a:lnTo>
                  <a:lnTo>
                    <a:pt x="237324" y="236512"/>
                  </a:lnTo>
                  <a:lnTo>
                    <a:pt x="236258" y="236118"/>
                  </a:lnTo>
                  <a:lnTo>
                    <a:pt x="231101" y="237769"/>
                  </a:lnTo>
                  <a:lnTo>
                    <a:pt x="228409" y="239852"/>
                  </a:lnTo>
                  <a:lnTo>
                    <a:pt x="229209" y="242328"/>
                  </a:lnTo>
                  <a:lnTo>
                    <a:pt x="228714" y="243827"/>
                  </a:lnTo>
                  <a:lnTo>
                    <a:pt x="228346" y="246075"/>
                  </a:lnTo>
                  <a:lnTo>
                    <a:pt x="229057" y="246430"/>
                  </a:lnTo>
                  <a:lnTo>
                    <a:pt x="230416" y="246087"/>
                  </a:lnTo>
                  <a:lnTo>
                    <a:pt x="232511" y="245554"/>
                  </a:lnTo>
                  <a:lnTo>
                    <a:pt x="234645" y="245071"/>
                  </a:lnTo>
                  <a:lnTo>
                    <a:pt x="238175" y="243713"/>
                  </a:lnTo>
                  <a:lnTo>
                    <a:pt x="238658" y="242709"/>
                  </a:lnTo>
                  <a:lnTo>
                    <a:pt x="238455" y="242011"/>
                  </a:lnTo>
                  <a:lnTo>
                    <a:pt x="238391" y="241820"/>
                  </a:lnTo>
                  <a:lnTo>
                    <a:pt x="238582" y="242112"/>
                  </a:lnTo>
                  <a:lnTo>
                    <a:pt x="242316" y="238379"/>
                  </a:lnTo>
                  <a:lnTo>
                    <a:pt x="242354" y="237998"/>
                  </a:lnTo>
                  <a:close/>
                </a:path>
                <a:path w="564515" h="358775">
                  <a:moveTo>
                    <a:pt x="244970" y="227647"/>
                  </a:moveTo>
                  <a:lnTo>
                    <a:pt x="244208" y="227761"/>
                  </a:lnTo>
                  <a:lnTo>
                    <a:pt x="243408" y="227901"/>
                  </a:lnTo>
                  <a:lnTo>
                    <a:pt x="242570" y="228028"/>
                  </a:lnTo>
                  <a:lnTo>
                    <a:pt x="242481" y="228422"/>
                  </a:lnTo>
                  <a:lnTo>
                    <a:pt x="242163" y="228942"/>
                  </a:lnTo>
                  <a:lnTo>
                    <a:pt x="242379" y="228968"/>
                  </a:lnTo>
                  <a:lnTo>
                    <a:pt x="242735" y="229031"/>
                  </a:lnTo>
                  <a:lnTo>
                    <a:pt x="243433" y="228879"/>
                  </a:lnTo>
                  <a:lnTo>
                    <a:pt x="243903" y="228638"/>
                  </a:lnTo>
                  <a:lnTo>
                    <a:pt x="244309" y="228447"/>
                  </a:lnTo>
                  <a:lnTo>
                    <a:pt x="244627" y="228003"/>
                  </a:lnTo>
                  <a:lnTo>
                    <a:pt x="244970" y="227647"/>
                  </a:lnTo>
                  <a:close/>
                </a:path>
                <a:path w="564515" h="358775">
                  <a:moveTo>
                    <a:pt x="245999" y="229857"/>
                  </a:moveTo>
                  <a:lnTo>
                    <a:pt x="245427" y="230149"/>
                  </a:lnTo>
                  <a:lnTo>
                    <a:pt x="245808" y="230301"/>
                  </a:lnTo>
                  <a:lnTo>
                    <a:pt x="245999" y="229857"/>
                  </a:lnTo>
                  <a:close/>
                </a:path>
                <a:path w="564515" h="358775">
                  <a:moveTo>
                    <a:pt x="250202" y="221157"/>
                  </a:moveTo>
                  <a:lnTo>
                    <a:pt x="249986" y="220941"/>
                  </a:lnTo>
                  <a:lnTo>
                    <a:pt x="248729" y="219595"/>
                  </a:lnTo>
                  <a:lnTo>
                    <a:pt x="248310" y="218516"/>
                  </a:lnTo>
                  <a:lnTo>
                    <a:pt x="245656" y="217563"/>
                  </a:lnTo>
                  <a:lnTo>
                    <a:pt x="243636" y="217792"/>
                  </a:lnTo>
                  <a:lnTo>
                    <a:pt x="243636" y="221322"/>
                  </a:lnTo>
                  <a:lnTo>
                    <a:pt x="243484" y="221589"/>
                  </a:lnTo>
                  <a:lnTo>
                    <a:pt x="243179" y="221742"/>
                  </a:lnTo>
                  <a:lnTo>
                    <a:pt x="242989" y="221881"/>
                  </a:lnTo>
                  <a:lnTo>
                    <a:pt x="242836" y="221843"/>
                  </a:lnTo>
                  <a:lnTo>
                    <a:pt x="242570" y="221856"/>
                  </a:lnTo>
                  <a:lnTo>
                    <a:pt x="242570" y="221322"/>
                  </a:lnTo>
                  <a:lnTo>
                    <a:pt x="242951" y="221068"/>
                  </a:lnTo>
                  <a:lnTo>
                    <a:pt x="243522" y="221081"/>
                  </a:lnTo>
                  <a:lnTo>
                    <a:pt x="243636" y="221322"/>
                  </a:lnTo>
                  <a:lnTo>
                    <a:pt x="243636" y="217792"/>
                  </a:lnTo>
                  <a:lnTo>
                    <a:pt x="243344" y="217817"/>
                  </a:lnTo>
                  <a:lnTo>
                    <a:pt x="239420" y="219748"/>
                  </a:lnTo>
                  <a:lnTo>
                    <a:pt x="238569" y="222707"/>
                  </a:lnTo>
                  <a:lnTo>
                    <a:pt x="240982" y="223939"/>
                  </a:lnTo>
                  <a:lnTo>
                    <a:pt x="242531" y="224421"/>
                  </a:lnTo>
                  <a:lnTo>
                    <a:pt x="245503" y="224637"/>
                  </a:lnTo>
                  <a:lnTo>
                    <a:pt x="247345" y="223659"/>
                  </a:lnTo>
                  <a:lnTo>
                    <a:pt x="249580" y="221881"/>
                  </a:lnTo>
                  <a:lnTo>
                    <a:pt x="249948" y="221589"/>
                  </a:lnTo>
                  <a:lnTo>
                    <a:pt x="249948" y="221068"/>
                  </a:lnTo>
                  <a:lnTo>
                    <a:pt x="250202" y="221157"/>
                  </a:lnTo>
                  <a:close/>
                </a:path>
                <a:path w="564515" h="358775">
                  <a:moveTo>
                    <a:pt x="253161" y="191160"/>
                  </a:moveTo>
                  <a:lnTo>
                    <a:pt x="252577" y="191122"/>
                  </a:lnTo>
                  <a:lnTo>
                    <a:pt x="252145" y="191096"/>
                  </a:lnTo>
                  <a:lnTo>
                    <a:pt x="251879" y="191198"/>
                  </a:lnTo>
                  <a:lnTo>
                    <a:pt x="251269" y="191389"/>
                  </a:lnTo>
                  <a:lnTo>
                    <a:pt x="251015" y="191681"/>
                  </a:lnTo>
                  <a:lnTo>
                    <a:pt x="251167" y="191960"/>
                  </a:lnTo>
                  <a:lnTo>
                    <a:pt x="251650" y="191935"/>
                  </a:lnTo>
                  <a:lnTo>
                    <a:pt x="252120" y="192036"/>
                  </a:lnTo>
                  <a:lnTo>
                    <a:pt x="253123" y="191490"/>
                  </a:lnTo>
                  <a:lnTo>
                    <a:pt x="253161" y="191160"/>
                  </a:lnTo>
                  <a:close/>
                </a:path>
                <a:path w="564515" h="358775">
                  <a:moveTo>
                    <a:pt x="257949" y="237286"/>
                  </a:moveTo>
                  <a:lnTo>
                    <a:pt x="257810" y="236118"/>
                  </a:lnTo>
                  <a:lnTo>
                    <a:pt x="255409" y="235140"/>
                  </a:lnTo>
                  <a:lnTo>
                    <a:pt x="253250" y="234302"/>
                  </a:lnTo>
                  <a:lnTo>
                    <a:pt x="251688" y="234886"/>
                  </a:lnTo>
                  <a:lnTo>
                    <a:pt x="246075" y="239039"/>
                  </a:lnTo>
                  <a:lnTo>
                    <a:pt x="244398" y="240677"/>
                  </a:lnTo>
                  <a:lnTo>
                    <a:pt x="242163" y="244132"/>
                  </a:lnTo>
                  <a:lnTo>
                    <a:pt x="242062" y="245376"/>
                  </a:lnTo>
                  <a:lnTo>
                    <a:pt x="245364" y="245681"/>
                  </a:lnTo>
                  <a:lnTo>
                    <a:pt x="247269" y="244830"/>
                  </a:lnTo>
                  <a:lnTo>
                    <a:pt x="249174" y="243586"/>
                  </a:lnTo>
                  <a:lnTo>
                    <a:pt x="252272" y="241592"/>
                  </a:lnTo>
                  <a:lnTo>
                    <a:pt x="254431" y="239001"/>
                  </a:lnTo>
                  <a:lnTo>
                    <a:pt x="257949" y="237286"/>
                  </a:lnTo>
                  <a:close/>
                </a:path>
                <a:path w="564515" h="358775">
                  <a:moveTo>
                    <a:pt x="262318" y="184835"/>
                  </a:moveTo>
                  <a:lnTo>
                    <a:pt x="260210" y="184200"/>
                  </a:lnTo>
                  <a:lnTo>
                    <a:pt x="258305" y="184099"/>
                  </a:lnTo>
                  <a:lnTo>
                    <a:pt x="255447" y="184734"/>
                  </a:lnTo>
                  <a:lnTo>
                    <a:pt x="254749" y="185254"/>
                  </a:lnTo>
                  <a:lnTo>
                    <a:pt x="254000" y="185674"/>
                  </a:lnTo>
                  <a:lnTo>
                    <a:pt x="253326" y="186207"/>
                  </a:lnTo>
                  <a:lnTo>
                    <a:pt x="252691" y="186905"/>
                  </a:lnTo>
                  <a:lnTo>
                    <a:pt x="253009" y="187312"/>
                  </a:lnTo>
                  <a:lnTo>
                    <a:pt x="253771" y="188290"/>
                  </a:lnTo>
                  <a:lnTo>
                    <a:pt x="257962" y="188074"/>
                  </a:lnTo>
                  <a:lnTo>
                    <a:pt x="261188" y="186524"/>
                  </a:lnTo>
                  <a:lnTo>
                    <a:pt x="262318" y="184835"/>
                  </a:lnTo>
                  <a:close/>
                </a:path>
                <a:path w="564515" h="358775">
                  <a:moveTo>
                    <a:pt x="262432" y="236626"/>
                  </a:moveTo>
                  <a:lnTo>
                    <a:pt x="260769" y="237096"/>
                  </a:lnTo>
                  <a:lnTo>
                    <a:pt x="258356" y="237337"/>
                  </a:lnTo>
                  <a:lnTo>
                    <a:pt x="258800" y="237807"/>
                  </a:lnTo>
                  <a:lnTo>
                    <a:pt x="259232" y="238366"/>
                  </a:lnTo>
                  <a:lnTo>
                    <a:pt x="259156" y="239369"/>
                  </a:lnTo>
                  <a:lnTo>
                    <a:pt x="261213" y="238544"/>
                  </a:lnTo>
                  <a:lnTo>
                    <a:pt x="261429" y="238455"/>
                  </a:lnTo>
                  <a:lnTo>
                    <a:pt x="261785" y="238137"/>
                  </a:lnTo>
                  <a:lnTo>
                    <a:pt x="261835" y="237985"/>
                  </a:lnTo>
                  <a:lnTo>
                    <a:pt x="262432" y="236626"/>
                  </a:lnTo>
                  <a:close/>
                </a:path>
                <a:path w="564515" h="358775">
                  <a:moveTo>
                    <a:pt x="263855" y="258051"/>
                  </a:moveTo>
                  <a:lnTo>
                    <a:pt x="263550" y="257619"/>
                  </a:lnTo>
                  <a:lnTo>
                    <a:pt x="262953" y="257759"/>
                  </a:lnTo>
                  <a:lnTo>
                    <a:pt x="262572" y="257771"/>
                  </a:lnTo>
                  <a:lnTo>
                    <a:pt x="262407" y="258076"/>
                  </a:lnTo>
                  <a:lnTo>
                    <a:pt x="262191" y="258406"/>
                  </a:lnTo>
                  <a:lnTo>
                    <a:pt x="262102" y="258686"/>
                  </a:lnTo>
                  <a:lnTo>
                    <a:pt x="262470" y="258749"/>
                  </a:lnTo>
                  <a:lnTo>
                    <a:pt x="262712" y="258686"/>
                  </a:lnTo>
                  <a:lnTo>
                    <a:pt x="263385" y="258457"/>
                  </a:lnTo>
                  <a:lnTo>
                    <a:pt x="263855" y="258051"/>
                  </a:lnTo>
                  <a:close/>
                </a:path>
                <a:path w="564515" h="358775">
                  <a:moveTo>
                    <a:pt x="278168" y="173443"/>
                  </a:moveTo>
                  <a:lnTo>
                    <a:pt x="275577" y="172377"/>
                  </a:lnTo>
                  <a:lnTo>
                    <a:pt x="273507" y="172491"/>
                  </a:lnTo>
                  <a:lnTo>
                    <a:pt x="268160" y="174980"/>
                  </a:lnTo>
                  <a:lnTo>
                    <a:pt x="265620" y="176085"/>
                  </a:lnTo>
                  <a:lnTo>
                    <a:pt x="261061" y="178485"/>
                  </a:lnTo>
                  <a:lnTo>
                    <a:pt x="259435" y="178993"/>
                  </a:lnTo>
                  <a:lnTo>
                    <a:pt x="257022" y="178523"/>
                  </a:lnTo>
                  <a:lnTo>
                    <a:pt x="255841" y="178828"/>
                  </a:lnTo>
                  <a:lnTo>
                    <a:pt x="254508" y="180733"/>
                  </a:lnTo>
                  <a:lnTo>
                    <a:pt x="255041" y="181089"/>
                  </a:lnTo>
                  <a:lnTo>
                    <a:pt x="258216" y="180403"/>
                  </a:lnTo>
                  <a:lnTo>
                    <a:pt x="259537" y="181698"/>
                  </a:lnTo>
                  <a:lnTo>
                    <a:pt x="265684" y="177533"/>
                  </a:lnTo>
                  <a:lnTo>
                    <a:pt x="265696" y="178511"/>
                  </a:lnTo>
                  <a:lnTo>
                    <a:pt x="265506" y="179793"/>
                  </a:lnTo>
                  <a:lnTo>
                    <a:pt x="266509" y="181864"/>
                  </a:lnTo>
                  <a:lnTo>
                    <a:pt x="266788" y="181876"/>
                  </a:lnTo>
                  <a:lnTo>
                    <a:pt x="270852" y="178765"/>
                  </a:lnTo>
                  <a:lnTo>
                    <a:pt x="272592" y="177431"/>
                  </a:lnTo>
                  <a:lnTo>
                    <a:pt x="274408" y="176669"/>
                  </a:lnTo>
                  <a:lnTo>
                    <a:pt x="277698" y="174599"/>
                  </a:lnTo>
                  <a:lnTo>
                    <a:pt x="278168" y="173443"/>
                  </a:lnTo>
                  <a:close/>
                </a:path>
                <a:path w="564515" h="358775">
                  <a:moveTo>
                    <a:pt x="304723" y="162293"/>
                  </a:moveTo>
                  <a:lnTo>
                    <a:pt x="303098" y="162407"/>
                  </a:lnTo>
                  <a:lnTo>
                    <a:pt x="301561" y="162699"/>
                  </a:lnTo>
                  <a:lnTo>
                    <a:pt x="299859" y="162979"/>
                  </a:lnTo>
                  <a:lnTo>
                    <a:pt x="299326" y="162521"/>
                  </a:lnTo>
                  <a:lnTo>
                    <a:pt x="299072" y="161696"/>
                  </a:lnTo>
                  <a:lnTo>
                    <a:pt x="298691" y="160566"/>
                  </a:lnTo>
                  <a:lnTo>
                    <a:pt x="296849" y="161493"/>
                  </a:lnTo>
                  <a:lnTo>
                    <a:pt x="292112" y="164541"/>
                  </a:lnTo>
                  <a:lnTo>
                    <a:pt x="291299" y="165747"/>
                  </a:lnTo>
                  <a:lnTo>
                    <a:pt x="292341" y="167347"/>
                  </a:lnTo>
                  <a:lnTo>
                    <a:pt x="292836" y="167652"/>
                  </a:lnTo>
                  <a:lnTo>
                    <a:pt x="293573" y="168313"/>
                  </a:lnTo>
                  <a:lnTo>
                    <a:pt x="295452" y="169189"/>
                  </a:lnTo>
                  <a:lnTo>
                    <a:pt x="296799" y="169418"/>
                  </a:lnTo>
                  <a:lnTo>
                    <a:pt x="300786" y="166852"/>
                  </a:lnTo>
                  <a:lnTo>
                    <a:pt x="303415" y="165265"/>
                  </a:lnTo>
                  <a:lnTo>
                    <a:pt x="304177" y="163512"/>
                  </a:lnTo>
                  <a:lnTo>
                    <a:pt x="304723" y="162293"/>
                  </a:lnTo>
                  <a:close/>
                </a:path>
                <a:path w="564515" h="358775">
                  <a:moveTo>
                    <a:pt x="308317" y="138201"/>
                  </a:moveTo>
                  <a:lnTo>
                    <a:pt x="308267" y="137998"/>
                  </a:lnTo>
                  <a:lnTo>
                    <a:pt x="308229" y="137769"/>
                  </a:lnTo>
                  <a:lnTo>
                    <a:pt x="308089" y="137617"/>
                  </a:lnTo>
                  <a:lnTo>
                    <a:pt x="307797" y="137325"/>
                  </a:lnTo>
                  <a:lnTo>
                    <a:pt x="307289" y="137477"/>
                  </a:lnTo>
                  <a:lnTo>
                    <a:pt x="306781" y="138137"/>
                  </a:lnTo>
                  <a:lnTo>
                    <a:pt x="306908" y="138341"/>
                  </a:lnTo>
                  <a:lnTo>
                    <a:pt x="307111" y="138341"/>
                  </a:lnTo>
                  <a:lnTo>
                    <a:pt x="307492" y="138290"/>
                  </a:lnTo>
                  <a:lnTo>
                    <a:pt x="307911" y="138252"/>
                  </a:lnTo>
                  <a:lnTo>
                    <a:pt x="308317" y="138201"/>
                  </a:lnTo>
                  <a:close/>
                </a:path>
                <a:path w="564515" h="358775">
                  <a:moveTo>
                    <a:pt x="321665" y="143522"/>
                  </a:moveTo>
                  <a:lnTo>
                    <a:pt x="318262" y="144094"/>
                  </a:lnTo>
                  <a:lnTo>
                    <a:pt x="314896" y="145656"/>
                  </a:lnTo>
                  <a:lnTo>
                    <a:pt x="311505" y="147548"/>
                  </a:lnTo>
                  <a:lnTo>
                    <a:pt x="315658" y="148386"/>
                  </a:lnTo>
                  <a:lnTo>
                    <a:pt x="316560" y="148018"/>
                  </a:lnTo>
                  <a:lnTo>
                    <a:pt x="321665" y="143522"/>
                  </a:lnTo>
                  <a:close/>
                </a:path>
                <a:path w="564515" h="358775">
                  <a:moveTo>
                    <a:pt x="328244" y="200075"/>
                  </a:moveTo>
                  <a:lnTo>
                    <a:pt x="327990" y="199732"/>
                  </a:lnTo>
                  <a:lnTo>
                    <a:pt x="326974" y="199529"/>
                  </a:lnTo>
                  <a:lnTo>
                    <a:pt x="326161" y="199593"/>
                  </a:lnTo>
                  <a:lnTo>
                    <a:pt x="322160" y="199631"/>
                  </a:lnTo>
                  <a:lnTo>
                    <a:pt x="316230" y="206133"/>
                  </a:lnTo>
                  <a:lnTo>
                    <a:pt x="313753" y="207289"/>
                  </a:lnTo>
                  <a:lnTo>
                    <a:pt x="308394" y="207111"/>
                  </a:lnTo>
                  <a:lnTo>
                    <a:pt x="307314" y="206730"/>
                  </a:lnTo>
                  <a:lnTo>
                    <a:pt x="303504" y="208889"/>
                  </a:lnTo>
                  <a:lnTo>
                    <a:pt x="303504" y="215519"/>
                  </a:lnTo>
                  <a:lnTo>
                    <a:pt x="302856" y="215811"/>
                  </a:lnTo>
                  <a:lnTo>
                    <a:pt x="303072" y="215315"/>
                  </a:lnTo>
                  <a:lnTo>
                    <a:pt x="303504" y="215519"/>
                  </a:lnTo>
                  <a:lnTo>
                    <a:pt x="303504" y="208889"/>
                  </a:lnTo>
                  <a:lnTo>
                    <a:pt x="301523" y="210007"/>
                  </a:lnTo>
                  <a:lnTo>
                    <a:pt x="299072" y="212432"/>
                  </a:lnTo>
                  <a:lnTo>
                    <a:pt x="295516" y="216966"/>
                  </a:lnTo>
                  <a:lnTo>
                    <a:pt x="296926" y="217589"/>
                  </a:lnTo>
                  <a:lnTo>
                    <a:pt x="298970" y="217766"/>
                  </a:lnTo>
                  <a:lnTo>
                    <a:pt x="300012" y="217881"/>
                  </a:lnTo>
                  <a:lnTo>
                    <a:pt x="299681" y="218770"/>
                  </a:lnTo>
                  <a:lnTo>
                    <a:pt x="299542" y="219494"/>
                  </a:lnTo>
                  <a:lnTo>
                    <a:pt x="300291" y="221208"/>
                  </a:lnTo>
                  <a:lnTo>
                    <a:pt x="303009" y="221881"/>
                  </a:lnTo>
                  <a:lnTo>
                    <a:pt x="304888" y="221107"/>
                  </a:lnTo>
                  <a:lnTo>
                    <a:pt x="306959" y="218897"/>
                  </a:lnTo>
                  <a:lnTo>
                    <a:pt x="307289" y="218236"/>
                  </a:lnTo>
                  <a:lnTo>
                    <a:pt x="308406" y="216369"/>
                  </a:lnTo>
                  <a:lnTo>
                    <a:pt x="309613" y="215811"/>
                  </a:lnTo>
                  <a:lnTo>
                    <a:pt x="310946" y="218770"/>
                  </a:lnTo>
                  <a:lnTo>
                    <a:pt x="314693" y="219189"/>
                  </a:lnTo>
                  <a:lnTo>
                    <a:pt x="314820" y="220903"/>
                  </a:lnTo>
                  <a:lnTo>
                    <a:pt x="314934" y="222808"/>
                  </a:lnTo>
                  <a:lnTo>
                    <a:pt x="316230" y="222910"/>
                  </a:lnTo>
                  <a:lnTo>
                    <a:pt x="321843" y="218770"/>
                  </a:lnTo>
                  <a:lnTo>
                    <a:pt x="321106" y="218351"/>
                  </a:lnTo>
                  <a:lnTo>
                    <a:pt x="320116" y="217995"/>
                  </a:lnTo>
                  <a:lnTo>
                    <a:pt x="315734" y="216369"/>
                  </a:lnTo>
                  <a:lnTo>
                    <a:pt x="314998" y="216052"/>
                  </a:lnTo>
                  <a:lnTo>
                    <a:pt x="314934" y="215798"/>
                  </a:lnTo>
                  <a:lnTo>
                    <a:pt x="314947" y="215315"/>
                  </a:lnTo>
                  <a:lnTo>
                    <a:pt x="317080" y="213347"/>
                  </a:lnTo>
                  <a:lnTo>
                    <a:pt x="319354" y="213258"/>
                  </a:lnTo>
                  <a:lnTo>
                    <a:pt x="320941" y="213233"/>
                  </a:lnTo>
                  <a:lnTo>
                    <a:pt x="322173" y="212940"/>
                  </a:lnTo>
                  <a:lnTo>
                    <a:pt x="323113" y="212293"/>
                  </a:lnTo>
                  <a:lnTo>
                    <a:pt x="323926" y="210248"/>
                  </a:lnTo>
                  <a:lnTo>
                    <a:pt x="323519" y="209943"/>
                  </a:lnTo>
                  <a:lnTo>
                    <a:pt x="321729" y="208572"/>
                  </a:lnTo>
                  <a:lnTo>
                    <a:pt x="316738" y="209943"/>
                  </a:lnTo>
                  <a:lnTo>
                    <a:pt x="316204" y="209626"/>
                  </a:lnTo>
                  <a:lnTo>
                    <a:pt x="317957" y="207289"/>
                  </a:lnTo>
                  <a:lnTo>
                    <a:pt x="319214" y="205613"/>
                  </a:lnTo>
                  <a:lnTo>
                    <a:pt x="321233" y="202692"/>
                  </a:lnTo>
                  <a:lnTo>
                    <a:pt x="327037" y="201358"/>
                  </a:lnTo>
                  <a:lnTo>
                    <a:pt x="327914" y="200698"/>
                  </a:lnTo>
                  <a:lnTo>
                    <a:pt x="328104" y="200406"/>
                  </a:lnTo>
                  <a:lnTo>
                    <a:pt x="328244" y="200075"/>
                  </a:lnTo>
                  <a:close/>
                </a:path>
                <a:path w="564515" h="358775">
                  <a:moveTo>
                    <a:pt x="335000" y="183502"/>
                  </a:moveTo>
                  <a:lnTo>
                    <a:pt x="326783" y="184353"/>
                  </a:lnTo>
                  <a:lnTo>
                    <a:pt x="326250" y="183502"/>
                  </a:lnTo>
                  <a:lnTo>
                    <a:pt x="323964" y="182892"/>
                  </a:lnTo>
                  <a:lnTo>
                    <a:pt x="319671" y="184670"/>
                  </a:lnTo>
                  <a:lnTo>
                    <a:pt x="317296" y="187579"/>
                  </a:lnTo>
                  <a:lnTo>
                    <a:pt x="318973" y="187426"/>
                  </a:lnTo>
                  <a:lnTo>
                    <a:pt x="322427" y="187299"/>
                  </a:lnTo>
                  <a:lnTo>
                    <a:pt x="322859" y="188328"/>
                  </a:lnTo>
                  <a:lnTo>
                    <a:pt x="323227" y="190614"/>
                  </a:lnTo>
                  <a:lnTo>
                    <a:pt x="323062" y="191884"/>
                  </a:lnTo>
                  <a:lnTo>
                    <a:pt x="323049" y="192963"/>
                  </a:lnTo>
                  <a:lnTo>
                    <a:pt x="323697" y="193675"/>
                  </a:lnTo>
                  <a:lnTo>
                    <a:pt x="324167" y="194335"/>
                  </a:lnTo>
                  <a:lnTo>
                    <a:pt x="325602" y="195554"/>
                  </a:lnTo>
                  <a:lnTo>
                    <a:pt x="326682" y="196062"/>
                  </a:lnTo>
                  <a:lnTo>
                    <a:pt x="331266" y="193598"/>
                  </a:lnTo>
                  <a:lnTo>
                    <a:pt x="333463" y="192379"/>
                  </a:lnTo>
                  <a:lnTo>
                    <a:pt x="333629" y="190728"/>
                  </a:lnTo>
                  <a:lnTo>
                    <a:pt x="333984" y="187274"/>
                  </a:lnTo>
                  <a:lnTo>
                    <a:pt x="335000" y="183502"/>
                  </a:lnTo>
                  <a:close/>
                </a:path>
                <a:path w="564515" h="358775">
                  <a:moveTo>
                    <a:pt x="335051" y="196761"/>
                  </a:moveTo>
                  <a:lnTo>
                    <a:pt x="334327" y="196380"/>
                  </a:lnTo>
                  <a:lnTo>
                    <a:pt x="332397" y="196989"/>
                  </a:lnTo>
                  <a:lnTo>
                    <a:pt x="331939" y="197358"/>
                  </a:lnTo>
                  <a:lnTo>
                    <a:pt x="331139" y="197815"/>
                  </a:lnTo>
                  <a:lnTo>
                    <a:pt x="331114" y="198056"/>
                  </a:lnTo>
                  <a:lnTo>
                    <a:pt x="330936" y="199047"/>
                  </a:lnTo>
                  <a:lnTo>
                    <a:pt x="331520" y="199580"/>
                  </a:lnTo>
                  <a:lnTo>
                    <a:pt x="333502" y="198831"/>
                  </a:lnTo>
                  <a:lnTo>
                    <a:pt x="333971" y="198653"/>
                  </a:lnTo>
                  <a:lnTo>
                    <a:pt x="334797" y="198018"/>
                  </a:lnTo>
                  <a:lnTo>
                    <a:pt x="334822" y="197802"/>
                  </a:lnTo>
                  <a:lnTo>
                    <a:pt x="335051" y="196761"/>
                  </a:lnTo>
                  <a:close/>
                </a:path>
                <a:path w="564515" h="358775">
                  <a:moveTo>
                    <a:pt x="350824" y="145249"/>
                  </a:moveTo>
                  <a:lnTo>
                    <a:pt x="350126" y="144856"/>
                  </a:lnTo>
                  <a:lnTo>
                    <a:pt x="347306" y="144411"/>
                  </a:lnTo>
                  <a:lnTo>
                    <a:pt x="346379" y="142900"/>
                  </a:lnTo>
                  <a:lnTo>
                    <a:pt x="341833" y="145249"/>
                  </a:lnTo>
                  <a:lnTo>
                    <a:pt x="340741" y="145948"/>
                  </a:lnTo>
                  <a:lnTo>
                    <a:pt x="338836" y="146951"/>
                  </a:lnTo>
                  <a:lnTo>
                    <a:pt x="337235" y="150444"/>
                  </a:lnTo>
                  <a:lnTo>
                    <a:pt x="334416" y="152184"/>
                  </a:lnTo>
                  <a:lnTo>
                    <a:pt x="331177" y="154279"/>
                  </a:lnTo>
                  <a:lnTo>
                    <a:pt x="329107" y="154647"/>
                  </a:lnTo>
                  <a:lnTo>
                    <a:pt x="329107" y="153885"/>
                  </a:lnTo>
                  <a:lnTo>
                    <a:pt x="332892" y="150787"/>
                  </a:lnTo>
                  <a:lnTo>
                    <a:pt x="332994" y="149999"/>
                  </a:lnTo>
                  <a:lnTo>
                    <a:pt x="333146" y="148793"/>
                  </a:lnTo>
                  <a:lnTo>
                    <a:pt x="333209" y="148247"/>
                  </a:lnTo>
                  <a:lnTo>
                    <a:pt x="337223" y="143573"/>
                  </a:lnTo>
                  <a:lnTo>
                    <a:pt x="336016" y="143497"/>
                  </a:lnTo>
                  <a:lnTo>
                    <a:pt x="333717" y="144106"/>
                  </a:lnTo>
                  <a:lnTo>
                    <a:pt x="329920" y="145199"/>
                  </a:lnTo>
                  <a:lnTo>
                    <a:pt x="329844" y="148856"/>
                  </a:lnTo>
                  <a:lnTo>
                    <a:pt x="329615" y="149364"/>
                  </a:lnTo>
                  <a:lnTo>
                    <a:pt x="329209" y="149567"/>
                  </a:lnTo>
                  <a:lnTo>
                    <a:pt x="328980" y="149720"/>
                  </a:lnTo>
                  <a:lnTo>
                    <a:pt x="328701" y="149809"/>
                  </a:lnTo>
                  <a:lnTo>
                    <a:pt x="328282" y="149999"/>
                  </a:lnTo>
                  <a:lnTo>
                    <a:pt x="327875" y="149809"/>
                  </a:lnTo>
                  <a:lnTo>
                    <a:pt x="327977" y="149567"/>
                  </a:lnTo>
                  <a:lnTo>
                    <a:pt x="328066" y="149440"/>
                  </a:lnTo>
                  <a:lnTo>
                    <a:pt x="329501" y="148793"/>
                  </a:lnTo>
                  <a:lnTo>
                    <a:pt x="329844" y="148856"/>
                  </a:lnTo>
                  <a:lnTo>
                    <a:pt x="329844" y="145224"/>
                  </a:lnTo>
                  <a:lnTo>
                    <a:pt x="322846" y="147104"/>
                  </a:lnTo>
                  <a:lnTo>
                    <a:pt x="320573" y="148526"/>
                  </a:lnTo>
                  <a:lnTo>
                    <a:pt x="314680" y="155994"/>
                  </a:lnTo>
                  <a:lnTo>
                    <a:pt x="312839" y="158457"/>
                  </a:lnTo>
                  <a:lnTo>
                    <a:pt x="318947" y="157454"/>
                  </a:lnTo>
                  <a:lnTo>
                    <a:pt x="321030" y="157200"/>
                  </a:lnTo>
                  <a:lnTo>
                    <a:pt x="322110" y="159588"/>
                  </a:lnTo>
                  <a:lnTo>
                    <a:pt x="323748" y="159296"/>
                  </a:lnTo>
                  <a:lnTo>
                    <a:pt x="328853" y="157200"/>
                  </a:lnTo>
                  <a:lnTo>
                    <a:pt x="331190" y="156235"/>
                  </a:lnTo>
                  <a:lnTo>
                    <a:pt x="334352" y="154647"/>
                  </a:lnTo>
                  <a:lnTo>
                    <a:pt x="336194" y="153733"/>
                  </a:lnTo>
                  <a:lnTo>
                    <a:pt x="342938" y="149313"/>
                  </a:lnTo>
                  <a:lnTo>
                    <a:pt x="344817" y="147840"/>
                  </a:lnTo>
                  <a:lnTo>
                    <a:pt x="348208" y="147396"/>
                  </a:lnTo>
                  <a:lnTo>
                    <a:pt x="349110" y="147002"/>
                  </a:lnTo>
                  <a:lnTo>
                    <a:pt x="350824" y="145249"/>
                  </a:lnTo>
                  <a:close/>
                </a:path>
                <a:path w="564515" h="358775">
                  <a:moveTo>
                    <a:pt x="354939" y="126098"/>
                  </a:moveTo>
                  <a:lnTo>
                    <a:pt x="354558" y="124510"/>
                  </a:lnTo>
                  <a:lnTo>
                    <a:pt x="353225" y="124790"/>
                  </a:lnTo>
                  <a:lnTo>
                    <a:pt x="349389" y="125895"/>
                  </a:lnTo>
                  <a:lnTo>
                    <a:pt x="346913" y="126352"/>
                  </a:lnTo>
                  <a:lnTo>
                    <a:pt x="344424" y="127279"/>
                  </a:lnTo>
                  <a:lnTo>
                    <a:pt x="343369" y="127660"/>
                  </a:lnTo>
                  <a:lnTo>
                    <a:pt x="343369" y="133781"/>
                  </a:lnTo>
                  <a:lnTo>
                    <a:pt x="342925" y="134124"/>
                  </a:lnTo>
                  <a:lnTo>
                    <a:pt x="342239" y="134708"/>
                  </a:lnTo>
                  <a:lnTo>
                    <a:pt x="338874" y="134899"/>
                  </a:lnTo>
                  <a:lnTo>
                    <a:pt x="338937" y="134086"/>
                  </a:lnTo>
                  <a:lnTo>
                    <a:pt x="339191" y="133870"/>
                  </a:lnTo>
                  <a:lnTo>
                    <a:pt x="339369" y="133667"/>
                  </a:lnTo>
                  <a:lnTo>
                    <a:pt x="341210" y="132600"/>
                  </a:lnTo>
                  <a:lnTo>
                    <a:pt x="342252" y="132803"/>
                  </a:lnTo>
                  <a:lnTo>
                    <a:pt x="343357" y="133273"/>
                  </a:lnTo>
                  <a:lnTo>
                    <a:pt x="343369" y="133781"/>
                  </a:lnTo>
                  <a:lnTo>
                    <a:pt x="343369" y="127660"/>
                  </a:lnTo>
                  <a:lnTo>
                    <a:pt x="341236" y="128409"/>
                  </a:lnTo>
                  <a:lnTo>
                    <a:pt x="337934" y="129946"/>
                  </a:lnTo>
                  <a:lnTo>
                    <a:pt x="333883" y="134086"/>
                  </a:lnTo>
                  <a:lnTo>
                    <a:pt x="335826" y="134454"/>
                  </a:lnTo>
                  <a:lnTo>
                    <a:pt x="336486" y="135470"/>
                  </a:lnTo>
                  <a:lnTo>
                    <a:pt x="336524" y="135788"/>
                  </a:lnTo>
                  <a:lnTo>
                    <a:pt x="337883" y="138861"/>
                  </a:lnTo>
                  <a:lnTo>
                    <a:pt x="338226" y="138861"/>
                  </a:lnTo>
                  <a:lnTo>
                    <a:pt x="346671" y="134899"/>
                  </a:lnTo>
                  <a:lnTo>
                    <a:pt x="348627" y="133997"/>
                  </a:lnTo>
                  <a:lnTo>
                    <a:pt x="348805" y="133934"/>
                  </a:lnTo>
                  <a:lnTo>
                    <a:pt x="348919" y="132600"/>
                  </a:lnTo>
                  <a:lnTo>
                    <a:pt x="349135" y="129933"/>
                  </a:lnTo>
                  <a:lnTo>
                    <a:pt x="349415" y="129108"/>
                  </a:lnTo>
                  <a:lnTo>
                    <a:pt x="353885" y="127203"/>
                  </a:lnTo>
                  <a:lnTo>
                    <a:pt x="354939" y="126098"/>
                  </a:lnTo>
                  <a:close/>
                </a:path>
                <a:path w="564515" h="358775">
                  <a:moveTo>
                    <a:pt x="360540" y="144386"/>
                  </a:moveTo>
                  <a:lnTo>
                    <a:pt x="358889" y="142925"/>
                  </a:lnTo>
                  <a:lnTo>
                    <a:pt x="357619" y="142989"/>
                  </a:lnTo>
                  <a:lnTo>
                    <a:pt x="355600" y="144056"/>
                  </a:lnTo>
                  <a:lnTo>
                    <a:pt x="353428" y="145402"/>
                  </a:lnTo>
                  <a:lnTo>
                    <a:pt x="352450" y="146799"/>
                  </a:lnTo>
                  <a:lnTo>
                    <a:pt x="352615" y="148031"/>
                  </a:lnTo>
                  <a:lnTo>
                    <a:pt x="352729" y="148932"/>
                  </a:lnTo>
                  <a:lnTo>
                    <a:pt x="355231" y="148526"/>
                  </a:lnTo>
                  <a:lnTo>
                    <a:pt x="357162" y="147345"/>
                  </a:lnTo>
                  <a:lnTo>
                    <a:pt x="359537" y="145935"/>
                  </a:lnTo>
                  <a:lnTo>
                    <a:pt x="360540" y="144386"/>
                  </a:lnTo>
                  <a:close/>
                </a:path>
                <a:path w="564515" h="358775">
                  <a:moveTo>
                    <a:pt x="374688" y="161099"/>
                  </a:moveTo>
                  <a:lnTo>
                    <a:pt x="373938" y="160426"/>
                  </a:lnTo>
                  <a:lnTo>
                    <a:pt x="369963" y="160972"/>
                  </a:lnTo>
                  <a:lnTo>
                    <a:pt x="368541" y="160312"/>
                  </a:lnTo>
                  <a:lnTo>
                    <a:pt x="369722" y="157365"/>
                  </a:lnTo>
                  <a:lnTo>
                    <a:pt x="368592" y="157314"/>
                  </a:lnTo>
                  <a:lnTo>
                    <a:pt x="364845" y="159435"/>
                  </a:lnTo>
                  <a:lnTo>
                    <a:pt x="362127" y="160705"/>
                  </a:lnTo>
                  <a:lnTo>
                    <a:pt x="356768" y="162547"/>
                  </a:lnTo>
                  <a:lnTo>
                    <a:pt x="355041" y="164985"/>
                  </a:lnTo>
                  <a:lnTo>
                    <a:pt x="355447" y="165950"/>
                  </a:lnTo>
                  <a:lnTo>
                    <a:pt x="356235" y="166700"/>
                  </a:lnTo>
                  <a:lnTo>
                    <a:pt x="357022" y="167132"/>
                  </a:lnTo>
                  <a:lnTo>
                    <a:pt x="357619" y="168541"/>
                  </a:lnTo>
                  <a:lnTo>
                    <a:pt x="357200" y="169748"/>
                  </a:lnTo>
                  <a:lnTo>
                    <a:pt x="361226" y="168262"/>
                  </a:lnTo>
                  <a:lnTo>
                    <a:pt x="363283" y="165392"/>
                  </a:lnTo>
                  <a:lnTo>
                    <a:pt x="363347" y="164795"/>
                  </a:lnTo>
                  <a:lnTo>
                    <a:pt x="363969" y="163830"/>
                  </a:lnTo>
                  <a:lnTo>
                    <a:pt x="364490" y="163334"/>
                  </a:lnTo>
                  <a:lnTo>
                    <a:pt x="366255" y="162382"/>
                  </a:lnTo>
                  <a:lnTo>
                    <a:pt x="366585" y="162826"/>
                  </a:lnTo>
                  <a:lnTo>
                    <a:pt x="367398" y="163601"/>
                  </a:lnTo>
                  <a:lnTo>
                    <a:pt x="367728" y="164160"/>
                  </a:lnTo>
                  <a:lnTo>
                    <a:pt x="368757" y="164769"/>
                  </a:lnTo>
                  <a:lnTo>
                    <a:pt x="369455" y="164934"/>
                  </a:lnTo>
                  <a:lnTo>
                    <a:pt x="374688" y="161099"/>
                  </a:lnTo>
                  <a:close/>
                </a:path>
                <a:path w="564515" h="358775">
                  <a:moveTo>
                    <a:pt x="376008" y="176022"/>
                  </a:moveTo>
                  <a:lnTo>
                    <a:pt x="375450" y="176301"/>
                  </a:lnTo>
                  <a:lnTo>
                    <a:pt x="375869" y="176415"/>
                  </a:lnTo>
                  <a:lnTo>
                    <a:pt x="376008" y="176022"/>
                  </a:lnTo>
                  <a:close/>
                </a:path>
                <a:path w="564515" h="358775">
                  <a:moveTo>
                    <a:pt x="382371" y="149860"/>
                  </a:moveTo>
                  <a:lnTo>
                    <a:pt x="382206" y="149542"/>
                  </a:lnTo>
                  <a:lnTo>
                    <a:pt x="381139" y="149072"/>
                  </a:lnTo>
                  <a:lnTo>
                    <a:pt x="379590" y="150012"/>
                  </a:lnTo>
                  <a:lnTo>
                    <a:pt x="377329" y="151053"/>
                  </a:lnTo>
                  <a:lnTo>
                    <a:pt x="376885" y="151498"/>
                  </a:lnTo>
                  <a:lnTo>
                    <a:pt x="377278" y="151688"/>
                  </a:lnTo>
                  <a:lnTo>
                    <a:pt x="378244" y="152234"/>
                  </a:lnTo>
                  <a:lnTo>
                    <a:pt x="379958" y="151015"/>
                  </a:lnTo>
                  <a:lnTo>
                    <a:pt x="382041" y="150342"/>
                  </a:lnTo>
                  <a:lnTo>
                    <a:pt x="382371" y="149860"/>
                  </a:lnTo>
                  <a:close/>
                </a:path>
                <a:path w="564515" h="358775">
                  <a:moveTo>
                    <a:pt x="384022" y="142913"/>
                  </a:moveTo>
                  <a:lnTo>
                    <a:pt x="378993" y="142214"/>
                  </a:lnTo>
                  <a:lnTo>
                    <a:pt x="375856" y="142862"/>
                  </a:lnTo>
                  <a:lnTo>
                    <a:pt x="375564" y="140931"/>
                  </a:lnTo>
                  <a:lnTo>
                    <a:pt x="375500" y="140284"/>
                  </a:lnTo>
                  <a:lnTo>
                    <a:pt x="373519" y="141160"/>
                  </a:lnTo>
                  <a:lnTo>
                    <a:pt x="370928" y="142405"/>
                  </a:lnTo>
                  <a:lnTo>
                    <a:pt x="369671" y="142963"/>
                  </a:lnTo>
                  <a:lnTo>
                    <a:pt x="369074" y="145110"/>
                  </a:lnTo>
                  <a:lnTo>
                    <a:pt x="368617" y="146304"/>
                  </a:lnTo>
                  <a:lnTo>
                    <a:pt x="367957" y="150507"/>
                  </a:lnTo>
                  <a:lnTo>
                    <a:pt x="370624" y="150939"/>
                  </a:lnTo>
                  <a:lnTo>
                    <a:pt x="376059" y="148640"/>
                  </a:lnTo>
                  <a:lnTo>
                    <a:pt x="376986" y="148259"/>
                  </a:lnTo>
                  <a:lnTo>
                    <a:pt x="377888" y="147624"/>
                  </a:lnTo>
                  <a:lnTo>
                    <a:pt x="378802" y="147091"/>
                  </a:lnTo>
                  <a:lnTo>
                    <a:pt x="382905" y="144919"/>
                  </a:lnTo>
                  <a:lnTo>
                    <a:pt x="384022" y="142913"/>
                  </a:lnTo>
                  <a:close/>
                </a:path>
                <a:path w="564515" h="358775">
                  <a:moveTo>
                    <a:pt x="394233" y="109016"/>
                  </a:moveTo>
                  <a:lnTo>
                    <a:pt x="393103" y="108585"/>
                  </a:lnTo>
                  <a:lnTo>
                    <a:pt x="392201" y="108292"/>
                  </a:lnTo>
                  <a:lnTo>
                    <a:pt x="390639" y="108496"/>
                  </a:lnTo>
                  <a:lnTo>
                    <a:pt x="388810" y="108661"/>
                  </a:lnTo>
                  <a:lnTo>
                    <a:pt x="387858" y="109105"/>
                  </a:lnTo>
                  <a:lnTo>
                    <a:pt x="387121" y="109753"/>
                  </a:lnTo>
                  <a:lnTo>
                    <a:pt x="387197" y="110172"/>
                  </a:lnTo>
                  <a:lnTo>
                    <a:pt x="387083" y="110528"/>
                  </a:lnTo>
                  <a:lnTo>
                    <a:pt x="387565" y="110985"/>
                  </a:lnTo>
                  <a:lnTo>
                    <a:pt x="387972" y="111480"/>
                  </a:lnTo>
                  <a:lnTo>
                    <a:pt x="389191" y="112280"/>
                  </a:lnTo>
                  <a:lnTo>
                    <a:pt x="390169" y="112318"/>
                  </a:lnTo>
                  <a:lnTo>
                    <a:pt x="391604" y="111277"/>
                  </a:lnTo>
                  <a:lnTo>
                    <a:pt x="393065" y="110210"/>
                  </a:lnTo>
                  <a:lnTo>
                    <a:pt x="394233" y="109016"/>
                  </a:lnTo>
                  <a:close/>
                </a:path>
                <a:path w="564515" h="358775">
                  <a:moveTo>
                    <a:pt x="406349" y="143497"/>
                  </a:moveTo>
                  <a:lnTo>
                    <a:pt x="405130" y="143954"/>
                  </a:lnTo>
                  <a:lnTo>
                    <a:pt x="403885" y="144614"/>
                  </a:lnTo>
                  <a:lnTo>
                    <a:pt x="403694" y="145364"/>
                  </a:lnTo>
                  <a:lnTo>
                    <a:pt x="402678" y="146570"/>
                  </a:lnTo>
                  <a:lnTo>
                    <a:pt x="404761" y="146075"/>
                  </a:lnTo>
                  <a:lnTo>
                    <a:pt x="405079" y="145999"/>
                  </a:lnTo>
                  <a:lnTo>
                    <a:pt x="406209" y="144856"/>
                  </a:lnTo>
                  <a:lnTo>
                    <a:pt x="406247" y="144462"/>
                  </a:lnTo>
                  <a:lnTo>
                    <a:pt x="406349" y="143497"/>
                  </a:lnTo>
                  <a:close/>
                </a:path>
                <a:path w="564515" h="358775">
                  <a:moveTo>
                    <a:pt x="412102" y="165773"/>
                  </a:moveTo>
                  <a:lnTo>
                    <a:pt x="409702" y="165557"/>
                  </a:lnTo>
                  <a:lnTo>
                    <a:pt x="407720" y="165823"/>
                  </a:lnTo>
                  <a:lnTo>
                    <a:pt x="405345" y="167043"/>
                  </a:lnTo>
                  <a:lnTo>
                    <a:pt x="404876" y="167487"/>
                  </a:lnTo>
                  <a:lnTo>
                    <a:pt x="404088" y="168008"/>
                  </a:lnTo>
                  <a:lnTo>
                    <a:pt x="404075" y="168262"/>
                  </a:lnTo>
                  <a:lnTo>
                    <a:pt x="404037" y="168719"/>
                  </a:lnTo>
                  <a:lnTo>
                    <a:pt x="404190" y="169316"/>
                  </a:lnTo>
                  <a:lnTo>
                    <a:pt x="404723" y="169367"/>
                  </a:lnTo>
                  <a:lnTo>
                    <a:pt x="406615" y="169468"/>
                  </a:lnTo>
                  <a:lnTo>
                    <a:pt x="408863" y="168490"/>
                  </a:lnTo>
                  <a:lnTo>
                    <a:pt x="411899" y="166547"/>
                  </a:lnTo>
                  <a:lnTo>
                    <a:pt x="412102" y="165773"/>
                  </a:lnTo>
                  <a:close/>
                </a:path>
                <a:path w="564515" h="358775">
                  <a:moveTo>
                    <a:pt x="414731" y="85902"/>
                  </a:moveTo>
                  <a:lnTo>
                    <a:pt x="414604" y="85369"/>
                  </a:lnTo>
                  <a:lnTo>
                    <a:pt x="412851" y="84378"/>
                  </a:lnTo>
                  <a:lnTo>
                    <a:pt x="411657" y="83642"/>
                  </a:lnTo>
                  <a:lnTo>
                    <a:pt x="410311" y="83019"/>
                  </a:lnTo>
                  <a:lnTo>
                    <a:pt x="409333" y="82550"/>
                  </a:lnTo>
                  <a:lnTo>
                    <a:pt x="407758" y="83350"/>
                  </a:lnTo>
                  <a:lnTo>
                    <a:pt x="406260" y="84023"/>
                  </a:lnTo>
                  <a:lnTo>
                    <a:pt x="406704" y="85915"/>
                  </a:lnTo>
                  <a:lnTo>
                    <a:pt x="408736" y="86791"/>
                  </a:lnTo>
                  <a:lnTo>
                    <a:pt x="411187" y="87350"/>
                  </a:lnTo>
                  <a:lnTo>
                    <a:pt x="411607" y="87464"/>
                  </a:lnTo>
                  <a:lnTo>
                    <a:pt x="413042" y="86944"/>
                  </a:lnTo>
                  <a:lnTo>
                    <a:pt x="414731" y="85902"/>
                  </a:lnTo>
                  <a:close/>
                </a:path>
                <a:path w="564515" h="358775">
                  <a:moveTo>
                    <a:pt x="416534" y="71196"/>
                  </a:moveTo>
                  <a:lnTo>
                    <a:pt x="416433" y="70548"/>
                  </a:lnTo>
                  <a:lnTo>
                    <a:pt x="414997" y="70726"/>
                  </a:lnTo>
                  <a:lnTo>
                    <a:pt x="414680" y="71056"/>
                  </a:lnTo>
                  <a:lnTo>
                    <a:pt x="414096" y="71488"/>
                  </a:lnTo>
                  <a:lnTo>
                    <a:pt x="414045" y="71729"/>
                  </a:lnTo>
                  <a:lnTo>
                    <a:pt x="413905" y="72478"/>
                  </a:lnTo>
                  <a:lnTo>
                    <a:pt x="414070" y="73101"/>
                  </a:lnTo>
                  <a:lnTo>
                    <a:pt x="415429" y="72898"/>
                  </a:lnTo>
                  <a:lnTo>
                    <a:pt x="416293" y="72186"/>
                  </a:lnTo>
                  <a:lnTo>
                    <a:pt x="416331" y="71945"/>
                  </a:lnTo>
                  <a:lnTo>
                    <a:pt x="416534" y="71196"/>
                  </a:lnTo>
                  <a:close/>
                </a:path>
                <a:path w="564515" h="358775">
                  <a:moveTo>
                    <a:pt x="420928" y="126149"/>
                  </a:moveTo>
                  <a:lnTo>
                    <a:pt x="420344" y="124815"/>
                  </a:lnTo>
                  <a:lnTo>
                    <a:pt x="420116" y="124358"/>
                  </a:lnTo>
                  <a:lnTo>
                    <a:pt x="419163" y="124383"/>
                  </a:lnTo>
                  <a:lnTo>
                    <a:pt x="414058" y="127520"/>
                  </a:lnTo>
                  <a:lnTo>
                    <a:pt x="412813" y="130390"/>
                  </a:lnTo>
                  <a:lnTo>
                    <a:pt x="409752" y="133197"/>
                  </a:lnTo>
                  <a:lnTo>
                    <a:pt x="409917" y="133375"/>
                  </a:lnTo>
                  <a:lnTo>
                    <a:pt x="409956" y="133565"/>
                  </a:lnTo>
                  <a:lnTo>
                    <a:pt x="411924" y="133819"/>
                  </a:lnTo>
                  <a:lnTo>
                    <a:pt x="412965" y="135356"/>
                  </a:lnTo>
                  <a:lnTo>
                    <a:pt x="416013" y="134226"/>
                  </a:lnTo>
                  <a:lnTo>
                    <a:pt x="419341" y="132969"/>
                  </a:lnTo>
                  <a:lnTo>
                    <a:pt x="418820" y="131165"/>
                  </a:lnTo>
                  <a:lnTo>
                    <a:pt x="420662" y="127812"/>
                  </a:lnTo>
                  <a:lnTo>
                    <a:pt x="420928" y="126149"/>
                  </a:lnTo>
                  <a:close/>
                </a:path>
                <a:path w="564515" h="358775">
                  <a:moveTo>
                    <a:pt x="422935" y="82448"/>
                  </a:moveTo>
                  <a:lnTo>
                    <a:pt x="422770" y="82321"/>
                  </a:lnTo>
                  <a:lnTo>
                    <a:pt x="421970" y="82613"/>
                  </a:lnTo>
                  <a:lnTo>
                    <a:pt x="421754" y="82702"/>
                  </a:lnTo>
                  <a:lnTo>
                    <a:pt x="421551" y="82918"/>
                  </a:lnTo>
                  <a:lnTo>
                    <a:pt x="421309" y="83083"/>
                  </a:lnTo>
                  <a:lnTo>
                    <a:pt x="421474" y="83299"/>
                  </a:lnTo>
                  <a:lnTo>
                    <a:pt x="421614" y="83248"/>
                  </a:lnTo>
                  <a:lnTo>
                    <a:pt x="421843" y="83223"/>
                  </a:lnTo>
                  <a:lnTo>
                    <a:pt x="422249" y="83083"/>
                  </a:lnTo>
                  <a:lnTo>
                    <a:pt x="422935" y="82448"/>
                  </a:lnTo>
                  <a:close/>
                </a:path>
                <a:path w="564515" h="358775">
                  <a:moveTo>
                    <a:pt x="428155" y="69837"/>
                  </a:moveTo>
                  <a:lnTo>
                    <a:pt x="427482" y="69684"/>
                  </a:lnTo>
                  <a:lnTo>
                    <a:pt x="425526" y="70218"/>
                  </a:lnTo>
                  <a:lnTo>
                    <a:pt x="424776" y="70777"/>
                  </a:lnTo>
                  <a:lnTo>
                    <a:pt x="424561" y="71437"/>
                  </a:lnTo>
                  <a:lnTo>
                    <a:pt x="424649" y="72009"/>
                  </a:lnTo>
                  <a:lnTo>
                    <a:pt x="428155" y="69837"/>
                  </a:lnTo>
                  <a:close/>
                </a:path>
                <a:path w="564515" h="358775">
                  <a:moveTo>
                    <a:pt x="430644" y="79019"/>
                  </a:moveTo>
                  <a:lnTo>
                    <a:pt x="430631" y="78486"/>
                  </a:lnTo>
                  <a:lnTo>
                    <a:pt x="430618" y="78308"/>
                  </a:lnTo>
                  <a:lnTo>
                    <a:pt x="429882" y="78422"/>
                  </a:lnTo>
                  <a:lnTo>
                    <a:pt x="429488" y="78422"/>
                  </a:lnTo>
                  <a:lnTo>
                    <a:pt x="429031" y="78778"/>
                  </a:lnTo>
                  <a:lnTo>
                    <a:pt x="428269" y="79222"/>
                  </a:lnTo>
                  <a:lnTo>
                    <a:pt x="428205" y="79476"/>
                  </a:lnTo>
                  <a:lnTo>
                    <a:pt x="428117" y="79730"/>
                  </a:lnTo>
                  <a:lnTo>
                    <a:pt x="428599" y="80035"/>
                  </a:lnTo>
                  <a:lnTo>
                    <a:pt x="429958" y="79641"/>
                  </a:lnTo>
                  <a:lnTo>
                    <a:pt x="430644" y="79019"/>
                  </a:lnTo>
                  <a:close/>
                </a:path>
                <a:path w="564515" h="358775">
                  <a:moveTo>
                    <a:pt x="451294" y="64617"/>
                  </a:moveTo>
                  <a:lnTo>
                    <a:pt x="433044" y="64630"/>
                  </a:lnTo>
                  <a:lnTo>
                    <a:pt x="431939" y="66979"/>
                  </a:lnTo>
                  <a:lnTo>
                    <a:pt x="431812" y="68364"/>
                  </a:lnTo>
                  <a:lnTo>
                    <a:pt x="429818" y="71539"/>
                  </a:lnTo>
                  <a:lnTo>
                    <a:pt x="430187" y="72732"/>
                  </a:lnTo>
                  <a:lnTo>
                    <a:pt x="435127" y="74104"/>
                  </a:lnTo>
                  <a:lnTo>
                    <a:pt x="437553" y="75539"/>
                  </a:lnTo>
                  <a:lnTo>
                    <a:pt x="440651" y="78193"/>
                  </a:lnTo>
                  <a:lnTo>
                    <a:pt x="445681" y="77216"/>
                  </a:lnTo>
                  <a:lnTo>
                    <a:pt x="449503" y="74510"/>
                  </a:lnTo>
                  <a:lnTo>
                    <a:pt x="450697" y="73672"/>
                  </a:lnTo>
                  <a:lnTo>
                    <a:pt x="447967" y="73444"/>
                  </a:lnTo>
                  <a:lnTo>
                    <a:pt x="448081" y="72732"/>
                  </a:lnTo>
                  <a:lnTo>
                    <a:pt x="448144" y="72021"/>
                  </a:lnTo>
                  <a:lnTo>
                    <a:pt x="448144" y="71882"/>
                  </a:lnTo>
                  <a:lnTo>
                    <a:pt x="447903" y="72021"/>
                  </a:lnTo>
                  <a:lnTo>
                    <a:pt x="447903" y="71894"/>
                  </a:lnTo>
                  <a:lnTo>
                    <a:pt x="447230" y="72313"/>
                  </a:lnTo>
                  <a:lnTo>
                    <a:pt x="445681" y="73025"/>
                  </a:lnTo>
                  <a:lnTo>
                    <a:pt x="443052" y="74510"/>
                  </a:lnTo>
                  <a:lnTo>
                    <a:pt x="441579" y="73761"/>
                  </a:lnTo>
                  <a:lnTo>
                    <a:pt x="443763" y="72186"/>
                  </a:lnTo>
                  <a:lnTo>
                    <a:pt x="444881" y="70675"/>
                  </a:lnTo>
                  <a:lnTo>
                    <a:pt x="445795" y="70167"/>
                  </a:lnTo>
                  <a:lnTo>
                    <a:pt x="447548" y="69545"/>
                  </a:lnTo>
                  <a:lnTo>
                    <a:pt x="447662" y="70040"/>
                  </a:lnTo>
                  <a:lnTo>
                    <a:pt x="447725" y="71005"/>
                  </a:lnTo>
                  <a:lnTo>
                    <a:pt x="447903" y="71894"/>
                  </a:lnTo>
                  <a:lnTo>
                    <a:pt x="448106" y="71780"/>
                  </a:lnTo>
                  <a:lnTo>
                    <a:pt x="448360" y="71755"/>
                  </a:lnTo>
                  <a:lnTo>
                    <a:pt x="449643" y="71005"/>
                  </a:lnTo>
                  <a:lnTo>
                    <a:pt x="451281" y="70167"/>
                  </a:lnTo>
                  <a:lnTo>
                    <a:pt x="451294" y="69545"/>
                  </a:lnTo>
                  <a:lnTo>
                    <a:pt x="451180" y="67449"/>
                  </a:lnTo>
                  <a:lnTo>
                    <a:pt x="451142" y="65252"/>
                  </a:lnTo>
                  <a:lnTo>
                    <a:pt x="451294" y="64617"/>
                  </a:lnTo>
                  <a:close/>
                </a:path>
                <a:path w="564515" h="358775">
                  <a:moveTo>
                    <a:pt x="457758" y="83324"/>
                  </a:moveTo>
                  <a:lnTo>
                    <a:pt x="457314" y="83108"/>
                  </a:lnTo>
                  <a:lnTo>
                    <a:pt x="457111" y="83629"/>
                  </a:lnTo>
                  <a:lnTo>
                    <a:pt x="457758" y="83324"/>
                  </a:lnTo>
                  <a:close/>
                </a:path>
                <a:path w="564515" h="358775">
                  <a:moveTo>
                    <a:pt x="464807" y="77406"/>
                  </a:moveTo>
                  <a:lnTo>
                    <a:pt x="464248" y="77216"/>
                  </a:lnTo>
                  <a:lnTo>
                    <a:pt x="462711" y="78054"/>
                  </a:lnTo>
                  <a:lnTo>
                    <a:pt x="462432" y="78549"/>
                  </a:lnTo>
                  <a:lnTo>
                    <a:pt x="462114" y="78917"/>
                  </a:lnTo>
                  <a:lnTo>
                    <a:pt x="462495" y="78968"/>
                  </a:lnTo>
                  <a:lnTo>
                    <a:pt x="462876" y="79171"/>
                  </a:lnTo>
                  <a:lnTo>
                    <a:pt x="463270" y="79019"/>
                  </a:lnTo>
                  <a:lnTo>
                    <a:pt x="463753" y="78816"/>
                  </a:lnTo>
                  <a:lnTo>
                    <a:pt x="464616" y="78232"/>
                  </a:lnTo>
                  <a:lnTo>
                    <a:pt x="464807" y="77406"/>
                  </a:lnTo>
                  <a:close/>
                </a:path>
                <a:path w="564515" h="358775">
                  <a:moveTo>
                    <a:pt x="464934" y="98361"/>
                  </a:moveTo>
                  <a:lnTo>
                    <a:pt x="458863" y="102616"/>
                  </a:lnTo>
                  <a:lnTo>
                    <a:pt x="459282" y="102806"/>
                  </a:lnTo>
                  <a:lnTo>
                    <a:pt x="459422" y="103073"/>
                  </a:lnTo>
                  <a:lnTo>
                    <a:pt x="464934" y="98361"/>
                  </a:lnTo>
                  <a:close/>
                </a:path>
                <a:path w="564515" h="358775">
                  <a:moveTo>
                    <a:pt x="471627" y="57543"/>
                  </a:moveTo>
                  <a:lnTo>
                    <a:pt x="467639" y="58610"/>
                  </a:lnTo>
                  <a:lnTo>
                    <a:pt x="469023" y="59524"/>
                  </a:lnTo>
                  <a:lnTo>
                    <a:pt x="469290" y="59436"/>
                  </a:lnTo>
                  <a:lnTo>
                    <a:pt x="471627" y="57543"/>
                  </a:lnTo>
                  <a:close/>
                </a:path>
                <a:path w="564515" h="358775">
                  <a:moveTo>
                    <a:pt x="472605" y="97904"/>
                  </a:moveTo>
                  <a:lnTo>
                    <a:pt x="472414" y="97383"/>
                  </a:lnTo>
                  <a:lnTo>
                    <a:pt x="472249" y="96901"/>
                  </a:lnTo>
                  <a:lnTo>
                    <a:pt x="471538" y="96901"/>
                  </a:lnTo>
                  <a:lnTo>
                    <a:pt x="470522" y="97269"/>
                  </a:lnTo>
                  <a:lnTo>
                    <a:pt x="469417" y="97802"/>
                  </a:lnTo>
                  <a:lnTo>
                    <a:pt x="468934" y="98374"/>
                  </a:lnTo>
                  <a:lnTo>
                    <a:pt x="469252" y="99352"/>
                  </a:lnTo>
                  <a:lnTo>
                    <a:pt x="469874" y="99517"/>
                  </a:lnTo>
                  <a:lnTo>
                    <a:pt x="470890" y="99034"/>
                  </a:lnTo>
                  <a:lnTo>
                    <a:pt x="471893" y="98577"/>
                  </a:lnTo>
                  <a:lnTo>
                    <a:pt x="472605" y="97904"/>
                  </a:lnTo>
                  <a:close/>
                </a:path>
                <a:path w="564515" h="358775">
                  <a:moveTo>
                    <a:pt x="475805" y="52095"/>
                  </a:moveTo>
                  <a:lnTo>
                    <a:pt x="474535" y="51892"/>
                  </a:lnTo>
                  <a:lnTo>
                    <a:pt x="470293" y="54000"/>
                  </a:lnTo>
                  <a:lnTo>
                    <a:pt x="468591" y="55079"/>
                  </a:lnTo>
                  <a:lnTo>
                    <a:pt x="467652" y="54597"/>
                  </a:lnTo>
                  <a:lnTo>
                    <a:pt x="467042" y="54241"/>
                  </a:lnTo>
                  <a:lnTo>
                    <a:pt x="468414" y="53073"/>
                  </a:lnTo>
                  <a:lnTo>
                    <a:pt x="469226" y="52285"/>
                  </a:lnTo>
                  <a:lnTo>
                    <a:pt x="470687" y="50952"/>
                  </a:lnTo>
                  <a:lnTo>
                    <a:pt x="471373" y="50292"/>
                  </a:lnTo>
                  <a:lnTo>
                    <a:pt x="471906" y="49618"/>
                  </a:lnTo>
                  <a:lnTo>
                    <a:pt x="471347" y="49326"/>
                  </a:lnTo>
                  <a:lnTo>
                    <a:pt x="470801" y="49009"/>
                  </a:lnTo>
                  <a:lnTo>
                    <a:pt x="469658" y="49390"/>
                  </a:lnTo>
                  <a:lnTo>
                    <a:pt x="466153" y="52247"/>
                  </a:lnTo>
                  <a:lnTo>
                    <a:pt x="464070" y="52285"/>
                  </a:lnTo>
                  <a:lnTo>
                    <a:pt x="461340" y="51968"/>
                  </a:lnTo>
                  <a:lnTo>
                    <a:pt x="461492" y="51409"/>
                  </a:lnTo>
                  <a:lnTo>
                    <a:pt x="463816" y="49580"/>
                  </a:lnTo>
                  <a:lnTo>
                    <a:pt x="465442" y="48958"/>
                  </a:lnTo>
                  <a:lnTo>
                    <a:pt x="468807" y="47612"/>
                  </a:lnTo>
                  <a:lnTo>
                    <a:pt x="469379" y="46748"/>
                  </a:lnTo>
                  <a:lnTo>
                    <a:pt x="468604" y="46355"/>
                  </a:lnTo>
                  <a:lnTo>
                    <a:pt x="464908" y="44373"/>
                  </a:lnTo>
                  <a:lnTo>
                    <a:pt x="455828" y="47866"/>
                  </a:lnTo>
                  <a:lnTo>
                    <a:pt x="449986" y="55435"/>
                  </a:lnTo>
                  <a:lnTo>
                    <a:pt x="446468" y="56007"/>
                  </a:lnTo>
                  <a:lnTo>
                    <a:pt x="443865" y="56324"/>
                  </a:lnTo>
                  <a:lnTo>
                    <a:pt x="439077" y="57175"/>
                  </a:lnTo>
                  <a:lnTo>
                    <a:pt x="434327" y="55270"/>
                  </a:lnTo>
                  <a:lnTo>
                    <a:pt x="433133" y="55333"/>
                  </a:lnTo>
                  <a:lnTo>
                    <a:pt x="430847" y="55549"/>
                  </a:lnTo>
                  <a:lnTo>
                    <a:pt x="429641" y="55905"/>
                  </a:lnTo>
                  <a:lnTo>
                    <a:pt x="428688" y="58521"/>
                  </a:lnTo>
                  <a:lnTo>
                    <a:pt x="427812" y="59969"/>
                  </a:lnTo>
                  <a:lnTo>
                    <a:pt x="427088" y="62852"/>
                  </a:lnTo>
                  <a:lnTo>
                    <a:pt x="425716" y="64109"/>
                  </a:lnTo>
                  <a:lnTo>
                    <a:pt x="422236" y="66065"/>
                  </a:lnTo>
                  <a:lnTo>
                    <a:pt x="420509" y="66979"/>
                  </a:lnTo>
                  <a:lnTo>
                    <a:pt x="421728" y="68237"/>
                  </a:lnTo>
                  <a:lnTo>
                    <a:pt x="423240" y="67449"/>
                  </a:lnTo>
                  <a:lnTo>
                    <a:pt x="424484" y="67030"/>
                  </a:lnTo>
                  <a:lnTo>
                    <a:pt x="432054" y="64630"/>
                  </a:lnTo>
                  <a:lnTo>
                    <a:pt x="433044" y="64617"/>
                  </a:lnTo>
                  <a:lnTo>
                    <a:pt x="451294" y="64617"/>
                  </a:lnTo>
                  <a:lnTo>
                    <a:pt x="452018" y="61696"/>
                  </a:lnTo>
                  <a:lnTo>
                    <a:pt x="454812" y="57175"/>
                  </a:lnTo>
                  <a:lnTo>
                    <a:pt x="454710" y="57035"/>
                  </a:lnTo>
                  <a:lnTo>
                    <a:pt x="454202" y="56819"/>
                  </a:lnTo>
                  <a:lnTo>
                    <a:pt x="454583" y="56819"/>
                  </a:lnTo>
                  <a:lnTo>
                    <a:pt x="454825" y="56819"/>
                  </a:lnTo>
                  <a:lnTo>
                    <a:pt x="457809" y="55206"/>
                  </a:lnTo>
                  <a:lnTo>
                    <a:pt x="459828" y="55537"/>
                  </a:lnTo>
                  <a:lnTo>
                    <a:pt x="463854" y="55676"/>
                  </a:lnTo>
                  <a:lnTo>
                    <a:pt x="463499" y="56743"/>
                  </a:lnTo>
                  <a:lnTo>
                    <a:pt x="461403" y="59029"/>
                  </a:lnTo>
                  <a:lnTo>
                    <a:pt x="460171" y="59969"/>
                  </a:lnTo>
                  <a:lnTo>
                    <a:pt x="459117" y="60871"/>
                  </a:lnTo>
                  <a:lnTo>
                    <a:pt x="461670" y="60680"/>
                  </a:lnTo>
                  <a:lnTo>
                    <a:pt x="464680" y="59182"/>
                  </a:lnTo>
                  <a:lnTo>
                    <a:pt x="467410" y="58458"/>
                  </a:lnTo>
                  <a:lnTo>
                    <a:pt x="467563" y="58458"/>
                  </a:lnTo>
                  <a:lnTo>
                    <a:pt x="469455" y="56743"/>
                  </a:lnTo>
                  <a:lnTo>
                    <a:pt x="470712" y="57035"/>
                  </a:lnTo>
                  <a:lnTo>
                    <a:pt x="471792" y="57404"/>
                  </a:lnTo>
                  <a:lnTo>
                    <a:pt x="472325" y="56743"/>
                  </a:lnTo>
                  <a:lnTo>
                    <a:pt x="473049" y="55905"/>
                  </a:lnTo>
                  <a:lnTo>
                    <a:pt x="473748" y="55206"/>
                  </a:lnTo>
                  <a:lnTo>
                    <a:pt x="473862" y="55079"/>
                  </a:lnTo>
                  <a:lnTo>
                    <a:pt x="474154" y="54800"/>
                  </a:lnTo>
                  <a:lnTo>
                    <a:pt x="475805" y="52095"/>
                  </a:lnTo>
                  <a:close/>
                </a:path>
                <a:path w="564515" h="358775">
                  <a:moveTo>
                    <a:pt x="477532" y="41033"/>
                  </a:moveTo>
                  <a:lnTo>
                    <a:pt x="477405" y="40817"/>
                  </a:lnTo>
                  <a:lnTo>
                    <a:pt x="477342" y="40627"/>
                  </a:lnTo>
                  <a:lnTo>
                    <a:pt x="476961" y="40906"/>
                  </a:lnTo>
                  <a:lnTo>
                    <a:pt x="476516" y="41224"/>
                  </a:lnTo>
                  <a:lnTo>
                    <a:pt x="476491" y="41402"/>
                  </a:lnTo>
                  <a:lnTo>
                    <a:pt x="476427" y="41808"/>
                  </a:lnTo>
                  <a:lnTo>
                    <a:pt x="477050" y="41681"/>
                  </a:lnTo>
                  <a:lnTo>
                    <a:pt x="477393" y="41249"/>
                  </a:lnTo>
                  <a:lnTo>
                    <a:pt x="477532" y="41033"/>
                  </a:lnTo>
                  <a:close/>
                </a:path>
                <a:path w="564515" h="358775">
                  <a:moveTo>
                    <a:pt x="483374" y="81521"/>
                  </a:moveTo>
                  <a:lnTo>
                    <a:pt x="483006" y="81318"/>
                  </a:lnTo>
                  <a:lnTo>
                    <a:pt x="482485" y="81686"/>
                  </a:lnTo>
                  <a:lnTo>
                    <a:pt x="482815" y="81889"/>
                  </a:lnTo>
                  <a:lnTo>
                    <a:pt x="483374" y="81521"/>
                  </a:lnTo>
                  <a:close/>
                </a:path>
                <a:path w="564515" h="358775">
                  <a:moveTo>
                    <a:pt x="495084" y="27851"/>
                  </a:moveTo>
                  <a:lnTo>
                    <a:pt x="495020" y="27444"/>
                  </a:lnTo>
                  <a:lnTo>
                    <a:pt x="494957" y="26962"/>
                  </a:lnTo>
                  <a:lnTo>
                    <a:pt x="494258" y="26885"/>
                  </a:lnTo>
                  <a:lnTo>
                    <a:pt x="493153" y="27381"/>
                  </a:lnTo>
                  <a:lnTo>
                    <a:pt x="492213" y="27914"/>
                  </a:lnTo>
                  <a:lnTo>
                    <a:pt x="491617" y="28511"/>
                  </a:lnTo>
                  <a:lnTo>
                    <a:pt x="492099" y="29591"/>
                  </a:lnTo>
                  <a:lnTo>
                    <a:pt x="492975" y="29768"/>
                  </a:lnTo>
                  <a:lnTo>
                    <a:pt x="494360" y="28956"/>
                  </a:lnTo>
                  <a:lnTo>
                    <a:pt x="494842" y="28638"/>
                  </a:lnTo>
                  <a:lnTo>
                    <a:pt x="495084" y="27851"/>
                  </a:lnTo>
                  <a:close/>
                </a:path>
                <a:path w="564515" h="358775">
                  <a:moveTo>
                    <a:pt x="496887" y="37045"/>
                  </a:moveTo>
                  <a:lnTo>
                    <a:pt x="496328" y="36690"/>
                  </a:lnTo>
                  <a:lnTo>
                    <a:pt x="495820" y="36410"/>
                  </a:lnTo>
                  <a:lnTo>
                    <a:pt x="494703" y="36931"/>
                  </a:lnTo>
                  <a:lnTo>
                    <a:pt x="493674" y="37490"/>
                  </a:lnTo>
                  <a:lnTo>
                    <a:pt x="493039" y="37973"/>
                  </a:lnTo>
                  <a:lnTo>
                    <a:pt x="491718" y="38658"/>
                  </a:lnTo>
                  <a:lnTo>
                    <a:pt x="492582" y="38938"/>
                  </a:lnTo>
                  <a:lnTo>
                    <a:pt x="492963" y="39065"/>
                  </a:lnTo>
                  <a:lnTo>
                    <a:pt x="494271" y="38646"/>
                  </a:lnTo>
                  <a:lnTo>
                    <a:pt x="496049" y="37833"/>
                  </a:lnTo>
                  <a:lnTo>
                    <a:pt x="496887" y="37045"/>
                  </a:lnTo>
                  <a:close/>
                </a:path>
                <a:path w="564515" h="358775">
                  <a:moveTo>
                    <a:pt x="522643" y="30226"/>
                  </a:moveTo>
                  <a:lnTo>
                    <a:pt x="522363" y="29578"/>
                  </a:lnTo>
                  <a:lnTo>
                    <a:pt x="520242" y="29743"/>
                  </a:lnTo>
                  <a:lnTo>
                    <a:pt x="517613" y="30111"/>
                  </a:lnTo>
                  <a:lnTo>
                    <a:pt x="513118" y="30848"/>
                  </a:lnTo>
                  <a:lnTo>
                    <a:pt x="512038" y="31838"/>
                  </a:lnTo>
                  <a:lnTo>
                    <a:pt x="512851" y="34505"/>
                  </a:lnTo>
                  <a:lnTo>
                    <a:pt x="513054" y="34290"/>
                  </a:lnTo>
                  <a:lnTo>
                    <a:pt x="511149" y="37655"/>
                  </a:lnTo>
                  <a:lnTo>
                    <a:pt x="511390" y="37795"/>
                  </a:lnTo>
                  <a:lnTo>
                    <a:pt x="515924" y="36017"/>
                  </a:lnTo>
                  <a:lnTo>
                    <a:pt x="518350" y="34925"/>
                  </a:lnTo>
                  <a:lnTo>
                    <a:pt x="517791" y="34290"/>
                  </a:lnTo>
                  <a:lnTo>
                    <a:pt x="517613" y="34099"/>
                  </a:lnTo>
                  <a:lnTo>
                    <a:pt x="518706" y="33159"/>
                  </a:lnTo>
                  <a:lnTo>
                    <a:pt x="522643" y="30226"/>
                  </a:lnTo>
                  <a:close/>
                </a:path>
                <a:path w="564515" h="358775">
                  <a:moveTo>
                    <a:pt x="522808" y="33743"/>
                  </a:moveTo>
                  <a:lnTo>
                    <a:pt x="520306" y="34556"/>
                  </a:lnTo>
                  <a:lnTo>
                    <a:pt x="518401" y="35001"/>
                  </a:lnTo>
                  <a:lnTo>
                    <a:pt x="515975" y="37287"/>
                  </a:lnTo>
                  <a:lnTo>
                    <a:pt x="514921" y="38023"/>
                  </a:lnTo>
                  <a:lnTo>
                    <a:pt x="515759" y="38290"/>
                  </a:lnTo>
                  <a:lnTo>
                    <a:pt x="516420" y="38506"/>
                  </a:lnTo>
                  <a:lnTo>
                    <a:pt x="517461" y="38023"/>
                  </a:lnTo>
                  <a:lnTo>
                    <a:pt x="518909" y="37045"/>
                  </a:lnTo>
                  <a:lnTo>
                    <a:pt x="519468" y="36652"/>
                  </a:lnTo>
                  <a:lnTo>
                    <a:pt x="519925" y="36233"/>
                  </a:lnTo>
                  <a:lnTo>
                    <a:pt x="522808" y="33743"/>
                  </a:lnTo>
                  <a:close/>
                </a:path>
                <a:path w="564515" h="358775">
                  <a:moveTo>
                    <a:pt x="529082" y="111010"/>
                  </a:moveTo>
                  <a:lnTo>
                    <a:pt x="528828" y="108458"/>
                  </a:lnTo>
                  <a:lnTo>
                    <a:pt x="526440" y="109054"/>
                  </a:lnTo>
                  <a:lnTo>
                    <a:pt x="523646" y="108204"/>
                  </a:lnTo>
                  <a:lnTo>
                    <a:pt x="521906" y="107937"/>
                  </a:lnTo>
                  <a:lnTo>
                    <a:pt x="516293" y="110909"/>
                  </a:lnTo>
                  <a:lnTo>
                    <a:pt x="514438" y="110858"/>
                  </a:lnTo>
                  <a:lnTo>
                    <a:pt x="511175" y="109575"/>
                  </a:lnTo>
                  <a:lnTo>
                    <a:pt x="508546" y="109397"/>
                  </a:lnTo>
                  <a:lnTo>
                    <a:pt x="505993" y="106159"/>
                  </a:lnTo>
                  <a:lnTo>
                    <a:pt x="502069" y="107823"/>
                  </a:lnTo>
                  <a:lnTo>
                    <a:pt x="498906" y="111633"/>
                  </a:lnTo>
                  <a:lnTo>
                    <a:pt x="498297" y="112649"/>
                  </a:lnTo>
                  <a:lnTo>
                    <a:pt x="496316" y="111683"/>
                  </a:lnTo>
                  <a:lnTo>
                    <a:pt x="494334" y="111302"/>
                  </a:lnTo>
                  <a:lnTo>
                    <a:pt x="496214" y="107950"/>
                  </a:lnTo>
                  <a:lnTo>
                    <a:pt x="498144" y="106883"/>
                  </a:lnTo>
                  <a:lnTo>
                    <a:pt x="501396" y="105702"/>
                  </a:lnTo>
                  <a:lnTo>
                    <a:pt x="503059" y="105511"/>
                  </a:lnTo>
                  <a:lnTo>
                    <a:pt x="501827" y="104165"/>
                  </a:lnTo>
                  <a:lnTo>
                    <a:pt x="501205" y="103987"/>
                  </a:lnTo>
                  <a:lnTo>
                    <a:pt x="500608" y="103644"/>
                  </a:lnTo>
                  <a:lnTo>
                    <a:pt x="497497" y="101028"/>
                  </a:lnTo>
                  <a:lnTo>
                    <a:pt x="491680" y="102997"/>
                  </a:lnTo>
                  <a:lnTo>
                    <a:pt x="490626" y="103987"/>
                  </a:lnTo>
                  <a:lnTo>
                    <a:pt x="491045" y="105727"/>
                  </a:lnTo>
                  <a:lnTo>
                    <a:pt x="492836" y="105841"/>
                  </a:lnTo>
                  <a:lnTo>
                    <a:pt x="490448" y="108254"/>
                  </a:lnTo>
                  <a:lnTo>
                    <a:pt x="488556" y="108686"/>
                  </a:lnTo>
                  <a:lnTo>
                    <a:pt x="486029" y="109689"/>
                  </a:lnTo>
                  <a:lnTo>
                    <a:pt x="479082" y="113449"/>
                  </a:lnTo>
                  <a:lnTo>
                    <a:pt x="474599" y="114795"/>
                  </a:lnTo>
                  <a:lnTo>
                    <a:pt x="472960" y="113182"/>
                  </a:lnTo>
                  <a:lnTo>
                    <a:pt x="471017" y="111264"/>
                  </a:lnTo>
                  <a:lnTo>
                    <a:pt x="467194" y="111556"/>
                  </a:lnTo>
                  <a:lnTo>
                    <a:pt x="460895" y="111747"/>
                  </a:lnTo>
                  <a:lnTo>
                    <a:pt x="459079" y="112763"/>
                  </a:lnTo>
                  <a:lnTo>
                    <a:pt x="458063" y="116586"/>
                  </a:lnTo>
                  <a:lnTo>
                    <a:pt x="458800" y="116941"/>
                  </a:lnTo>
                  <a:lnTo>
                    <a:pt x="467525" y="116179"/>
                  </a:lnTo>
                  <a:lnTo>
                    <a:pt x="467271" y="116243"/>
                  </a:lnTo>
                  <a:lnTo>
                    <a:pt x="465683" y="120980"/>
                  </a:lnTo>
                  <a:lnTo>
                    <a:pt x="465899" y="122364"/>
                  </a:lnTo>
                  <a:lnTo>
                    <a:pt x="466991" y="124447"/>
                  </a:lnTo>
                  <a:lnTo>
                    <a:pt x="468515" y="124917"/>
                  </a:lnTo>
                  <a:lnTo>
                    <a:pt x="476707" y="120904"/>
                  </a:lnTo>
                  <a:lnTo>
                    <a:pt x="481761" y="119646"/>
                  </a:lnTo>
                  <a:lnTo>
                    <a:pt x="490232" y="117221"/>
                  </a:lnTo>
                  <a:lnTo>
                    <a:pt x="492201" y="116967"/>
                  </a:lnTo>
                  <a:lnTo>
                    <a:pt x="495719" y="119341"/>
                  </a:lnTo>
                  <a:lnTo>
                    <a:pt x="496608" y="121793"/>
                  </a:lnTo>
                  <a:lnTo>
                    <a:pt x="502602" y="120332"/>
                  </a:lnTo>
                  <a:lnTo>
                    <a:pt x="503161" y="120891"/>
                  </a:lnTo>
                  <a:lnTo>
                    <a:pt x="505066" y="123342"/>
                  </a:lnTo>
                  <a:lnTo>
                    <a:pt x="509981" y="122542"/>
                  </a:lnTo>
                  <a:lnTo>
                    <a:pt x="518096" y="120942"/>
                  </a:lnTo>
                  <a:lnTo>
                    <a:pt x="519569" y="120446"/>
                  </a:lnTo>
                  <a:lnTo>
                    <a:pt x="518756" y="118745"/>
                  </a:lnTo>
                  <a:lnTo>
                    <a:pt x="523062" y="117182"/>
                  </a:lnTo>
                  <a:lnTo>
                    <a:pt x="522224" y="114808"/>
                  </a:lnTo>
                  <a:lnTo>
                    <a:pt x="526516" y="111874"/>
                  </a:lnTo>
                  <a:lnTo>
                    <a:pt x="529082" y="111010"/>
                  </a:lnTo>
                  <a:close/>
                </a:path>
                <a:path w="564515" h="358775">
                  <a:moveTo>
                    <a:pt x="538607" y="43408"/>
                  </a:moveTo>
                  <a:lnTo>
                    <a:pt x="538213" y="42913"/>
                  </a:lnTo>
                  <a:lnTo>
                    <a:pt x="536714" y="43230"/>
                  </a:lnTo>
                  <a:lnTo>
                    <a:pt x="535927" y="43408"/>
                  </a:lnTo>
                  <a:lnTo>
                    <a:pt x="535419" y="43738"/>
                  </a:lnTo>
                  <a:lnTo>
                    <a:pt x="535279" y="44221"/>
                  </a:lnTo>
                  <a:lnTo>
                    <a:pt x="535000" y="45034"/>
                  </a:lnTo>
                  <a:lnTo>
                    <a:pt x="534924" y="45770"/>
                  </a:lnTo>
                  <a:lnTo>
                    <a:pt x="537311" y="45466"/>
                  </a:lnTo>
                  <a:lnTo>
                    <a:pt x="538213" y="44818"/>
                  </a:lnTo>
                  <a:lnTo>
                    <a:pt x="538391" y="44196"/>
                  </a:lnTo>
                  <a:lnTo>
                    <a:pt x="538607" y="43408"/>
                  </a:lnTo>
                  <a:close/>
                </a:path>
                <a:path w="564515" h="358775">
                  <a:moveTo>
                    <a:pt x="539877" y="97713"/>
                  </a:moveTo>
                  <a:lnTo>
                    <a:pt x="538454" y="96266"/>
                  </a:lnTo>
                  <a:lnTo>
                    <a:pt x="537972" y="95034"/>
                  </a:lnTo>
                  <a:lnTo>
                    <a:pt x="535647" y="94729"/>
                  </a:lnTo>
                  <a:lnTo>
                    <a:pt x="529323" y="94970"/>
                  </a:lnTo>
                  <a:lnTo>
                    <a:pt x="525018" y="96177"/>
                  </a:lnTo>
                  <a:lnTo>
                    <a:pt x="520649" y="95580"/>
                  </a:lnTo>
                  <a:lnTo>
                    <a:pt x="520268" y="96367"/>
                  </a:lnTo>
                  <a:lnTo>
                    <a:pt x="520433" y="96761"/>
                  </a:lnTo>
                  <a:lnTo>
                    <a:pt x="521284" y="99187"/>
                  </a:lnTo>
                  <a:lnTo>
                    <a:pt x="518706" y="103568"/>
                  </a:lnTo>
                  <a:lnTo>
                    <a:pt x="527329" y="102120"/>
                  </a:lnTo>
                  <a:lnTo>
                    <a:pt x="527253" y="102971"/>
                  </a:lnTo>
                  <a:lnTo>
                    <a:pt x="526478" y="104394"/>
                  </a:lnTo>
                  <a:lnTo>
                    <a:pt x="525843" y="105219"/>
                  </a:lnTo>
                  <a:lnTo>
                    <a:pt x="529247" y="104305"/>
                  </a:lnTo>
                  <a:lnTo>
                    <a:pt x="531291" y="103860"/>
                  </a:lnTo>
                  <a:lnTo>
                    <a:pt x="536943" y="101244"/>
                  </a:lnTo>
                  <a:lnTo>
                    <a:pt x="539877" y="97713"/>
                  </a:lnTo>
                  <a:close/>
                </a:path>
                <a:path w="564515" h="358775">
                  <a:moveTo>
                    <a:pt x="550837" y="85661"/>
                  </a:moveTo>
                  <a:lnTo>
                    <a:pt x="550367" y="85458"/>
                  </a:lnTo>
                  <a:lnTo>
                    <a:pt x="550087" y="85305"/>
                  </a:lnTo>
                  <a:lnTo>
                    <a:pt x="549414" y="85420"/>
                  </a:lnTo>
                  <a:lnTo>
                    <a:pt x="545477" y="89192"/>
                  </a:lnTo>
                  <a:lnTo>
                    <a:pt x="545693" y="89446"/>
                  </a:lnTo>
                  <a:lnTo>
                    <a:pt x="547509" y="88836"/>
                  </a:lnTo>
                  <a:lnTo>
                    <a:pt x="550837" y="85661"/>
                  </a:lnTo>
                  <a:close/>
                </a:path>
                <a:path w="564515" h="358775">
                  <a:moveTo>
                    <a:pt x="555307" y="927"/>
                  </a:moveTo>
                  <a:lnTo>
                    <a:pt x="555269" y="635"/>
                  </a:lnTo>
                  <a:lnTo>
                    <a:pt x="555282" y="342"/>
                  </a:lnTo>
                  <a:lnTo>
                    <a:pt x="554990" y="0"/>
                  </a:lnTo>
                  <a:lnTo>
                    <a:pt x="551332" y="431"/>
                  </a:lnTo>
                  <a:lnTo>
                    <a:pt x="547573" y="3060"/>
                  </a:lnTo>
                  <a:lnTo>
                    <a:pt x="544893" y="2717"/>
                  </a:lnTo>
                  <a:lnTo>
                    <a:pt x="543521" y="3835"/>
                  </a:lnTo>
                  <a:lnTo>
                    <a:pt x="543445" y="4419"/>
                  </a:lnTo>
                  <a:lnTo>
                    <a:pt x="546049" y="5118"/>
                  </a:lnTo>
                  <a:lnTo>
                    <a:pt x="551459" y="3644"/>
                  </a:lnTo>
                  <a:lnTo>
                    <a:pt x="554596" y="1739"/>
                  </a:lnTo>
                  <a:lnTo>
                    <a:pt x="554977" y="1498"/>
                  </a:lnTo>
                  <a:lnTo>
                    <a:pt x="555307" y="927"/>
                  </a:lnTo>
                  <a:close/>
                </a:path>
                <a:path w="564515" h="358775">
                  <a:moveTo>
                    <a:pt x="558977" y="3886"/>
                  </a:moveTo>
                  <a:lnTo>
                    <a:pt x="558812" y="3276"/>
                  </a:lnTo>
                  <a:lnTo>
                    <a:pt x="555066" y="3975"/>
                  </a:lnTo>
                  <a:lnTo>
                    <a:pt x="551827" y="5245"/>
                  </a:lnTo>
                  <a:lnTo>
                    <a:pt x="549643" y="4991"/>
                  </a:lnTo>
                  <a:lnTo>
                    <a:pt x="546836" y="6819"/>
                  </a:lnTo>
                  <a:lnTo>
                    <a:pt x="545325" y="8572"/>
                  </a:lnTo>
                  <a:lnTo>
                    <a:pt x="541667" y="10388"/>
                  </a:lnTo>
                  <a:lnTo>
                    <a:pt x="545947" y="13271"/>
                  </a:lnTo>
                  <a:lnTo>
                    <a:pt x="546735" y="13157"/>
                  </a:lnTo>
                  <a:lnTo>
                    <a:pt x="549757" y="12128"/>
                  </a:lnTo>
                  <a:lnTo>
                    <a:pt x="557707" y="6159"/>
                  </a:lnTo>
                  <a:lnTo>
                    <a:pt x="558977" y="3886"/>
                  </a:lnTo>
                  <a:close/>
                </a:path>
                <a:path w="564515" h="358775">
                  <a:moveTo>
                    <a:pt x="564311" y="34658"/>
                  </a:moveTo>
                  <a:lnTo>
                    <a:pt x="563740" y="34467"/>
                  </a:lnTo>
                  <a:lnTo>
                    <a:pt x="559384" y="35902"/>
                  </a:lnTo>
                  <a:lnTo>
                    <a:pt x="555917" y="38531"/>
                  </a:lnTo>
                  <a:lnTo>
                    <a:pt x="555307" y="40576"/>
                  </a:lnTo>
                  <a:lnTo>
                    <a:pt x="555091" y="41008"/>
                  </a:lnTo>
                  <a:lnTo>
                    <a:pt x="555688" y="41173"/>
                  </a:lnTo>
                  <a:lnTo>
                    <a:pt x="558850" y="38925"/>
                  </a:lnTo>
                  <a:lnTo>
                    <a:pt x="561378" y="37007"/>
                  </a:lnTo>
                  <a:lnTo>
                    <a:pt x="564311" y="34658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1" name="object 561"/>
            <p:cNvSpPr/>
            <p:nvPr/>
          </p:nvSpPr>
          <p:spPr>
            <a:xfrm>
              <a:off x="15944876" y="9506172"/>
              <a:ext cx="823594" cy="563245"/>
            </a:xfrm>
            <a:custGeom>
              <a:avLst/>
              <a:gdLst/>
              <a:ahLst/>
              <a:cxnLst/>
              <a:rect l="l" t="t" r="r" b="b"/>
              <a:pathLst>
                <a:path w="823594" h="563245">
                  <a:moveTo>
                    <a:pt x="6616" y="489686"/>
                  </a:moveTo>
                  <a:lnTo>
                    <a:pt x="6400" y="489343"/>
                  </a:lnTo>
                  <a:lnTo>
                    <a:pt x="6451" y="488899"/>
                  </a:lnTo>
                  <a:lnTo>
                    <a:pt x="5803" y="488480"/>
                  </a:lnTo>
                  <a:lnTo>
                    <a:pt x="5245" y="487908"/>
                  </a:lnTo>
                  <a:lnTo>
                    <a:pt x="3886" y="487324"/>
                  </a:lnTo>
                  <a:lnTo>
                    <a:pt x="2870" y="487857"/>
                  </a:lnTo>
                  <a:lnTo>
                    <a:pt x="2159" y="488581"/>
                  </a:lnTo>
                  <a:lnTo>
                    <a:pt x="1295" y="489458"/>
                  </a:lnTo>
                  <a:lnTo>
                    <a:pt x="0" y="490664"/>
                  </a:lnTo>
                  <a:lnTo>
                    <a:pt x="749" y="491020"/>
                  </a:lnTo>
                  <a:lnTo>
                    <a:pt x="1536" y="491350"/>
                  </a:lnTo>
                  <a:lnTo>
                    <a:pt x="2870" y="491210"/>
                  </a:lnTo>
                  <a:lnTo>
                    <a:pt x="4749" y="491210"/>
                  </a:lnTo>
                  <a:lnTo>
                    <a:pt x="5702" y="490804"/>
                  </a:lnTo>
                  <a:lnTo>
                    <a:pt x="6324" y="490029"/>
                  </a:lnTo>
                  <a:lnTo>
                    <a:pt x="6616" y="489686"/>
                  </a:lnTo>
                  <a:close/>
                </a:path>
                <a:path w="823594" h="563245">
                  <a:moveTo>
                    <a:pt x="11252" y="493420"/>
                  </a:moveTo>
                  <a:lnTo>
                    <a:pt x="11099" y="493407"/>
                  </a:lnTo>
                  <a:lnTo>
                    <a:pt x="11252" y="493420"/>
                  </a:lnTo>
                  <a:close/>
                </a:path>
                <a:path w="823594" h="563245">
                  <a:moveTo>
                    <a:pt x="16103" y="489775"/>
                  </a:moveTo>
                  <a:lnTo>
                    <a:pt x="15176" y="487527"/>
                  </a:lnTo>
                  <a:lnTo>
                    <a:pt x="15900" y="486422"/>
                  </a:lnTo>
                  <a:lnTo>
                    <a:pt x="14414" y="486206"/>
                  </a:lnTo>
                  <a:lnTo>
                    <a:pt x="12611" y="488238"/>
                  </a:lnTo>
                  <a:lnTo>
                    <a:pt x="11023" y="490004"/>
                  </a:lnTo>
                  <a:lnTo>
                    <a:pt x="9423" y="491871"/>
                  </a:lnTo>
                  <a:lnTo>
                    <a:pt x="7950" y="494499"/>
                  </a:lnTo>
                  <a:lnTo>
                    <a:pt x="9448" y="494207"/>
                  </a:lnTo>
                  <a:lnTo>
                    <a:pt x="10820" y="493445"/>
                  </a:lnTo>
                  <a:lnTo>
                    <a:pt x="11531" y="491617"/>
                  </a:lnTo>
                  <a:lnTo>
                    <a:pt x="16103" y="489775"/>
                  </a:lnTo>
                  <a:close/>
                </a:path>
                <a:path w="823594" h="563245">
                  <a:moveTo>
                    <a:pt x="28308" y="443979"/>
                  </a:moveTo>
                  <a:lnTo>
                    <a:pt x="26047" y="444639"/>
                  </a:lnTo>
                  <a:lnTo>
                    <a:pt x="24688" y="444741"/>
                  </a:lnTo>
                  <a:lnTo>
                    <a:pt x="25019" y="444080"/>
                  </a:lnTo>
                  <a:lnTo>
                    <a:pt x="25120" y="443738"/>
                  </a:lnTo>
                  <a:lnTo>
                    <a:pt x="26149" y="442264"/>
                  </a:lnTo>
                  <a:lnTo>
                    <a:pt x="25095" y="442391"/>
                  </a:lnTo>
                  <a:lnTo>
                    <a:pt x="18986" y="444322"/>
                  </a:lnTo>
                  <a:lnTo>
                    <a:pt x="13652" y="448208"/>
                  </a:lnTo>
                  <a:lnTo>
                    <a:pt x="8534" y="449059"/>
                  </a:lnTo>
                  <a:lnTo>
                    <a:pt x="7302" y="450240"/>
                  </a:lnTo>
                  <a:lnTo>
                    <a:pt x="5930" y="452043"/>
                  </a:lnTo>
                  <a:lnTo>
                    <a:pt x="6591" y="452259"/>
                  </a:lnTo>
                  <a:lnTo>
                    <a:pt x="11760" y="452310"/>
                  </a:lnTo>
                  <a:lnTo>
                    <a:pt x="17551" y="448983"/>
                  </a:lnTo>
                  <a:lnTo>
                    <a:pt x="23495" y="448767"/>
                  </a:lnTo>
                  <a:lnTo>
                    <a:pt x="26390" y="447078"/>
                  </a:lnTo>
                  <a:lnTo>
                    <a:pt x="27470" y="445300"/>
                  </a:lnTo>
                  <a:lnTo>
                    <a:pt x="28308" y="443979"/>
                  </a:lnTo>
                  <a:close/>
                </a:path>
                <a:path w="823594" h="563245">
                  <a:moveTo>
                    <a:pt x="32321" y="417423"/>
                  </a:moveTo>
                  <a:lnTo>
                    <a:pt x="30924" y="417487"/>
                  </a:lnTo>
                  <a:lnTo>
                    <a:pt x="30149" y="417220"/>
                  </a:lnTo>
                  <a:lnTo>
                    <a:pt x="29349" y="416915"/>
                  </a:lnTo>
                  <a:lnTo>
                    <a:pt x="28321" y="416826"/>
                  </a:lnTo>
                  <a:lnTo>
                    <a:pt x="26682" y="417855"/>
                  </a:lnTo>
                  <a:lnTo>
                    <a:pt x="27089" y="418261"/>
                  </a:lnTo>
                  <a:lnTo>
                    <a:pt x="27470" y="418668"/>
                  </a:lnTo>
                  <a:lnTo>
                    <a:pt x="27927" y="419011"/>
                  </a:lnTo>
                  <a:lnTo>
                    <a:pt x="28549" y="419468"/>
                  </a:lnTo>
                  <a:lnTo>
                    <a:pt x="28841" y="420293"/>
                  </a:lnTo>
                  <a:lnTo>
                    <a:pt x="30975" y="419290"/>
                  </a:lnTo>
                  <a:lnTo>
                    <a:pt x="31318" y="419036"/>
                  </a:lnTo>
                  <a:lnTo>
                    <a:pt x="31407" y="418871"/>
                  </a:lnTo>
                  <a:lnTo>
                    <a:pt x="32321" y="417423"/>
                  </a:lnTo>
                  <a:close/>
                </a:path>
                <a:path w="823594" h="563245">
                  <a:moveTo>
                    <a:pt x="36944" y="474992"/>
                  </a:moveTo>
                  <a:lnTo>
                    <a:pt x="36766" y="475246"/>
                  </a:lnTo>
                  <a:lnTo>
                    <a:pt x="36944" y="474992"/>
                  </a:lnTo>
                  <a:close/>
                </a:path>
                <a:path w="823594" h="563245">
                  <a:moveTo>
                    <a:pt x="39966" y="449973"/>
                  </a:moveTo>
                  <a:lnTo>
                    <a:pt x="37058" y="448284"/>
                  </a:lnTo>
                  <a:lnTo>
                    <a:pt x="32842" y="448081"/>
                  </a:lnTo>
                  <a:lnTo>
                    <a:pt x="26974" y="450240"/>
                  </a:lnTo>
                  <a:lnTo>
                    <a:pt x="22517" y="451891"/>
                  </a:lnTo>
                  <a:lnTo>
                    <a:pt x="17818" y="454266"/>
                  </a:lnTo>
                  <a:lnTo>
                    <a:pt x="12712" y="456615"/>
                  </a:lnTo>
                  <a:lnTo>
                    <a:pt x="12153" y="457174"/>
                  </a:lnTo>
                  <a:lnTo>
                    <a:pt x="11620" y="457581"/>
                  </a:lnTo>
                  <a:lnTo>
                    <a:pt x="11963" y="457657"/>
                  </a:lnTo>
                  <a:lnTo>
                    <a:pt x="12217" y="457898"/>
                  </a:lnTo>
                  <a:lnTo>
                    <a:pt x="16078" y="456692"/>
                  </a:lnTo>
                  <a:lnTo>
                    <a:pt x="17767" y="456984"/>
                  </a:lnTo>
                  <a:lnTo>
                    <a:pt x="16598" y="461302"/>
                  </a:lnTo>
                  <a:lnTo>
                    <a:pt x="18326" y="460895"/>
                  </a:lnTo>
                  <a:lnTo>
                    <a:pt x="22021" y="458812"/>
                  </a:lnTo>
                  <a:lnTo>
                    <a:pt x="22707" y="457047"/>
                  </a:lnTo>
                  <a:lnTo>
                    <a:pt x="26644" y="456133"/>
                  </a:lnTo>
                  <a:lnTo>
                    <a:pt x="25476" y="458050"/>
                  </a:lnTo>
                  <a:lnTo>
                    <a:pt x="25704" y="459486"/>
                  </a:lnTo>
                  <a:lnTo>
                    <a:pt x="25438" y="460197"/>
                  </a:lnTo>
                  <a:lnTo>
                    <a:pt x="25908" y="461619"/>
                  </a:lnTo>
                  <a:lnTo>
                    <a:pt x="27305" y="461225"/>
                  </a:lnTo>
                  <a:lnTo>
                    <a:pt x="30391" y="459473"/>
                  </a:lnTo>
                  <a:lnTo>
                    <a:pt x="32232" y="458660"/>
                  </a:lnTo>
                  <a:lnTo>
                    <a:pt x="30213" y="457479"/>
                  </a:lnTo>
                  <a:lnTo>
                    <a:pt x="31432" y="456133"/>
                  </a:lnTo>
                  <a:lnTo>
                    <a:pt x="39966" y="449973"/>
                  </a:lnTo>
                  <a:close/>
                </a:path>
                <a:path w="823594" h="563245">
                  <a:moveTo>
                    <a:pt x="46050" y="436740"/>
                  </a:moveTo>
                  <a:lnTo>
                    <a:pt x="45529" y="436270"/>
                  </a:lnTo>
                  <a:lnTo>
                    <a:pt x="45173" y="435914"/>
                  </a:lnTo>
                  <a:lnTo>
                    <a:pt x="44196" y="436283"/>
                  </a:lnTo>
                  <a:lnTo>
                    <a:pt x="43586" y="436651"/>
                  </a:lnTo>
                  <a:lnTo>
                    <a:pt x="42202" y="437642"/>
                  </a:lnTo>
                  <a:lnTo>
                    <a:pt x="41757" y="438416"/>
                  </a:lnTo>
                  <a:lnTo>
                    <a:pt x="42214" y="438683"/>
                  </a:lnTo>
                  <a:lnTo>
                    <a:pt x="42621" y="438912"/>
                  </a:lnTo>
                  <a:lnTo>
                    <a:pt x="43700" y="438912"/>
                  </a:lnTo>
                  <a:lnTo>
                    <a:pt x="44297" y="438543"/>
                  </a:lnTo>
                  <a:lnTo>
                    <a:pt x="45618" y="437730"/>
                  </a:lnTo>
                  <a:lnTo>
                    <a:pt x="46050" y="436740"/>
                  </a:lnTo>
                  <a:close/>
                </a:path>
                <a:path w="823594" h="563245">
                  <a:moveTo>
                    <a:pt x="50126" y="407403"/>
                  </a:moveTo>
                  <a:lnTo>
                    <a:pt x="49872" y="407263"/>
                  </a:lnTo>
                  <a:lnTo>
                    <a:pt x="49745" y="407200"/>
                  </a:lnTo>
                  <a:lnTo>
                    <a:pt x="49212" y="407695"/>
                  </a:lnTo>
                  <a:lnTo>
                    <a:pt x="49618" y="407885"/>
                  </a:lnTo>
                  <a:lnTo>
                    <a:pt x="50126" y="407403"/>
                  </a:lnTo>
                  <a:close/>
                </a:path>
                <a:path w="823594" h="563245">
                  <a:moveTo>
                    <a:pt x="55575" y="399084"/>
                  </a:moveTo>
                  <a:lnTo>
                    <a:pt x="55194" y="398614"/>
                  </a:lnTo>
                  <a:lnTo>
                    <a:pt x="51117" y="397878"/>
                  </a:lnTo>
                  <a:lnTo>
                    <a:pt x="46024" y="399884"/>
                  </a:lnTo>
                  <a:lnTo>
                    <a:pt x="42354" y="399719"/>
                  </a:lnTo>
                  <a:lnTo>
                    <a:pt x="41910" y="400050"/>
                  </a:lnTo>
                  <a:lnTo>
                    <a:pt x="41656" y="400189"/>
                  </a:lnTo>
                  <a:lnTo>
                    <a:pt x="41249" y="400659"/>
                  </a:lnTo>
                  <a:lnTo>
                    <a:pt x="40716" y="401154"/>
                  </a:lnTo>
                  <a:lnTo>
                    <a:pt x="39941" y="402717"/>
                  </a:lnTo>
                  <a:lnTo>
                    <a:pt x="40106" y="403529"/>
                  </a:lnTo>
                  <a:lnTo>
                    <a:pt x="43586" y="404799"/>
                  </a:lnTo>
                  <a:lnTo>
                    <a:pt x="47663" y="403491"/>
                  </a:lnTo>
                  <a:lnTo>
                    <a:pt x="51689" y="402234"/>
                  </a:lnTo>
                  <a:lnTo>
                    <a:pt x="52959" y="401853"/>
                  </a:lnTo>
                  <a:lnTo>
                    <a:pt x="54025" y="401307"/>
                  </a:lnTo>
                  <a:lnTo>
                    <a:pt x="55575" y="399084"/>
                  </a:lnTo>
                  <a:close/>
                </a:path>
                <a:path w="823594" h="563245">
                  <a:moveTo>
                    <a:pt x="56464" y="490461"/>
                  </a:moveTo>
                  <a:lnTo>
                    <a:pt x="54991" y="489445"/>
                  </a:lnTo>
                  <a:lnTo>
                    <a:pt x="52768" y="491210"/>
                  </a:lnTo>
                  <a:lnTo>
                    <a:pt x="50711" y="492366"/>
                  </a:lnTo>
                  <a:lnTo>
                    <a:pt x="52400" y="492137"/>
                  </a:lnTo>
                  <a:lnTo>
                    <a:pt x="53251" y="493534"/>
                  </a:lnTo>
                  <a:lnTo>
                    <a:pt x="56121" y="490956"/>
                  </a:lnTo>
                  <a:lnTo>
                    <a:pt x="56311" y="490804"/>
                  </a:lnTo>
                  <a:lnTo>
                    <a:pt x="56464" y="490461"/>
                  </a:lnTo>
                  <a:close/>
                </a:path>
                <a:path w="823594" h="563245">
                  <a:moveTo>
                    <a:pt x="57645" y="479679"/>
                  </a:moveTo>
                  <a:lnTo>
                    <a:pt x="57226" y="479933"/>
                  </a:lnTo>
                  <a:lnTo>
                    <a:pt x="56807" y="480161"/>
                  </a:lnTo>
                  <a:lnTo>
                    <a:pt x="56426" y="480453"/>
                  </a:lnTo>
                  <a:lnTo>
                    <a:pt x="56045" y="480733"/>
                  </a:lnTo>
                  <a:lnTo>
                    <a:pt x="55765" y="481139"/>
                  </a:lnTo>
                  <a:lnTo>
                    <a:pt x="55448" y="481469"/>
                  </a:lnTo>
                  <a:lnTo>
                    <a:pt x="55918" y="481241"/>
                  </a:lnTo>
                  <a:lnTo>
                    <a:pt x="56527" y="481037"/>
                  </a:lnTo>
                  <a:lnTo>
                    <a:pt x="57200" y="480441"/>
                  </a:lnTo>
                  <a:lnTo>
                    <a:pt x="57404" y="480060"/>
                  </a:lnTo>
                  <a:lnTo>
                    <a:pt x="57645" y="479679"/>
                  </a:lnTo>
                  <a:close/>
                </a:path>
                <a:path w="823594" h="563245">
                  <a:moveTo>
                    <a:pt x="67056" y="378117"/>
                  </a:moveTo>
                  <a:lnTo>
                    <a:pt x="66954" y="377253"/>
                  </a:lnTo>
                  <a:lnTo>
                    <a:pt x="66916" y="376745"/>
                  </a:lnTo>
                  <a:lnTo>
                    <a:pt x="66382" y="376529"/>
                  </a:lnTo>
                  <a:lnTo>
                    <a:pt x="65011" y="377177"/>
                  </a:lnTo>
                  <a:lnTo>
                    <a:pt x="63995" y="378155"/>
                  </a:lnTo>
                  <a:lnTo>
                    <a:pt x="62547" y="379374"/>
                  </a:lnTo>
                  <a:lnTo>
                    <a:pt x="62903" y="380276"/>
                  </a:lnTo>
                  <a:lnTo>
                    <a:pt x="63106" y="380885"/>
                  </a:lnTo>
                  <a:lnTo>
                    <a:pt x="63944" y="381381"/>
                  </a:lnTo>
                  <a:lnTo>
                    <a:pt x="65303" y="380428"/>
                  </a:lnTo>
                  <a:lnTo>
                    <a:pt x="66802" y="379336"/>
                  </a:lnTo>
                  <a:lnTo>
                    <a:pt x="67056" y="378117"/>
                  </a:lnTo>
                  <a:close/>
                </a:path>
                <a:path w="823594" h="563245">
                  <a:moveTo>
                    <a:pt x="70154" y="465950"/>
                  </a:moveTo>
                  <a:lnTo>
                    <a:pt x="69621" y="465759"/>
                  </a:lnTo>
                  <a:lnTo>
                    <a:pt x="68872" y="465950"/>
                  </a:lnTo>
                  <a:lnTo>
                    <a:pt x="64185" y="468337"/>
                  </a:lnTo>
                  <a:lnTo>
                    <a:pt x="63627" y="469036"/>
                  </a:lnTo>
                  <a:lnTo>
                    <a:pt x="63665" y="473163"/>
                  </a:lnTo>
                  <a:lnTo>
                    <a:pt x="61722" y="474916"/>
                  </a:lnTo>
                  <a:lnTo>
                    <a:pt x="59182" y="475310"/>
                  </a:lnTo>
                  <a:lnTo>
                    <a:pt x="58064" y="475551"/>
                  </a:lnTo>
                  <a:lnTo>
                    <a:pt x="57416" y="474306"/>
                  </a:lnTo>
                  <a:lnTo>
                    <a:pt x="56934" y="473405"/>
                  </a:lnTo>
                  <a:lnTo>
                    <a:pt x="55232" y="472503"/>
                  </a:lnTo>
                  <a:lnTo>
                    <a:pt x="49631" y="474306"/>
                  </a:lnTo>
                  <a:lnTo>
                    <a:pt x="48869" y="473722"/>
                  </a:lnTo>
                  <a:lnTo>
                    <a:pt x="48044" y="472541"/>
                  </a:lnTo>
                  <a:lnTo>
                    <a:pt x="47447" y="472033"/>
                  </a:lnTo>
                  <a:lnTo>
                    <a:pt x="51257" y="468744"/>
                  </a:lnTo>
                  <a:lnTo>
                    <a:pt x="52120" y="467969"/>
                  </a:lnTo>
                  <a:lnTo>
                    <a:pt x="47599" y="468744"/>
                  </a:lnTo>
                  <a:lnTo>
                    <a:pt x="46621" y="467969"/>
                  </a:lnTo>
                  <a:lnTo>
                    <a:pt x="46710" y="467372"/>
                  </a:lnTo>
                  <a:lnTo>
                    <a:pt x="47625" y="463740"/>
                  </a:lnTo>
                  <a:lnTo>
                    <a:pt x="45364" y="464654"/>
                  </a:lnTo>
                  <a:lnTo>
                    <a:pt x="42062" y="466458"/>
                  </a:lnTo>
                  <a:lnTo>
                    <a:pt x="40335" y="467372"/>
                  </a:lnTo>
                  <a:lnTo>
                    <a:pt x="38506" y="467626"/>
                  </a:lnTo>
                  <a:lnTo>
                    <a:pt x="34963" y="469468"/>
                  </a:lnTo>
                  <a:lnTo>
                    <a:pt x="34023" y="470928"/>
                  </a:lnTo>
                  <a:lnTo>
                    <a:pt x="34785" y="472313"/>
                  </a:lnTo>
                  <a:lnTo>
                    <a:pt x="35966" y="472440"/>
                  </a:lnTo>
                  <a:lnTo>
                    <a:pt x="38100" y="472986"/>
                  </a:lnTo>
                  <a:lnTo>
                    <a:pt x="37668" y="473989"/>
                  </a:lnTo>
                  <a:lnTo>
                    <a:pt x="36944" y="474992"/>
                  </a:lnTo>
                  <a:lnTo>
                    <a:pt x="38328" y="475754"/>
                  </a:lnTo>
                  <a:lnTo>
                    <a:pt x="37160" y="478751"/>
                  </a:lnTo>
                  <a:lnTo>
                    <a:pt x="41668" y="476986"/>
                  </a:lnTo>
                  <a:lnTo>
                    <a:pt x="42011" y="477837"/>
                  </a:lnTo>
                  <a:lnTo>
                    <a:pt x="41008" y="479488"/>
                  </a:lnTo>
                  <a:lnTo>
                    <a:pt x="39878" y="480695"/>
                  </a:lnTo>
                  <a:lnTo>
                    <a:pt x="38277" y="482917"/>
                  </a:lnTo>
                  <a:lnTo>
                    <a:pt x="36550" y="484352"/>
                  </a:lnTo>
                  <a:lnTo>
                    <a:pt x="39077" y="484797"/>
                  </a:lnTo>
                  <a:lnTo>
                    <a:pt x="40132" y="483450"/>
                  </a:lnTo>
                  <a:lnTo>
                    <a:pt x="42900" y="481495"/>
                  </a:lnTo>
                  <a:lnTo>
                    <a:pt x="42989" y="482231"/>
                  </a:lnTo>
                  <a:lnTo>
                    <a:pt x="45135" y="484352"/>
                  </a:lnTo>
                  <a:lnTo>
                    <a:pt x="45288" y="484441"/>
                  </a:lnTo>
                  <a:lnTo>
                    <a:pt x="49504" y="481495"/>
                  </a:lnTo>
                  <a:lnTo>
                    <a:pt x="51638" y="480009"/>
                  </a:lnTo>
                  <a:lnTo>
                    <a:pt x="54178" y="479005"/>
                  </a:lnTo>
                  <a:lnTo>
                    <a:pt x="57950" y="477824"/>
                  </a:lnTo>
                  <a:lnTo>
                    <a:pt x="57988" y="478637"/>
                  </a:lnTo>
                  <a:lnTo>
                    <a:pt x="58115" y="479247"/>
                  </a:lnTo>
                  <a:lnTo>
                    <a:pt x="60667" y="477824"/>
                  </a:lnTo>
                  <a:lnTo>
                    <a:pt x="62153" y="476986"/>
                  </a:lnTo>
                  <a:lnTo>
                    <a:pt x="63423" y="476275"/>
                  </a:lnTo>
                  <a:lnTo>
                    <a:pt x="64897" y="475551"/>
                  </a:lnTo>
                  <a:lnTo>
                    <a:pt x="68402" y="473798"/>
                  </a:lnTo>
                  <a:lnTo>
                    <a:pt x="66408" y="469468"/>
                  </a:lnTo>
                  <a:lnTo>
                    <a:pt x="68707" y="468058"/>
                  </a:lnTo>
                  <a:lnTo>
                    <a:pt x="69964" y="466547"/>
                  </a:lnTo>
                  <a:lnTo>
                    <a:pt x="70154" y="465950"/>
                  </a:lnTo>
                  <a:close/>
                </a:path>
                <a:path w="823594" h="563245">
                  <a:moveTo>
                    <a:pt x="74612" y="374180"/>
                  </a:moveTo>
                  <a:lnTo>
                    <a:pt x="74358" y="373976"/>
                  </a:lnTo>
                  <a:lnTo>
                    <a:pt x="74002" y="373926"/>
                  </a:lnTo>
                  <a:lnTo>
                    <a:pt x="73723" y="373849"/>
                  </a:lnTo>
                  <a:lnTo>
                    <a:pt x="73571" y="374053"/>
                  </a:lnTo>
                  <a:lnTo>
                    <a:pt x="73266" y="374383"/>
                  </a:lnTo>
                  <a:lnTo>
                    <a:pt x="73533" y="374561"/>
                  </a:lnTo>
                  <a:lnTo>
                    <a:pt x="73863" y="374624"/>
                  </a:lnTo>
                  <a:lnTo>
                    <a:pt x="74168" y="374713"/>
                  </a:lnTo>
                  <a:lnTo>
                    <a:pt x="74307" y="374510"/>
                  </a:lnTo>
                  <a:lnTo>
                    <a:pt x="74612" y="374180"/>
                  </a:lnTo>
                  <a:close/>
                </a:path>
                <a:path w="823594" h="563245">
                  <a:moveTo>
                    <a:pt x="74650" y="392849"/>
                  </a:moveTo>
                  <a:lnTo>
                    <a:pt x="73393" y="392887"/>
                  </a:lnTo>
                  <a:lnTo>
                    <a:pt x="73126" y="393293"/>
                  </a:lnTo>
                  <a:lnTo>
                    <a:pt x="72644" y="393827"/>
                  </a:lnTo>
                  <a:lnTo>
                    <a:pt x="72720" y="394055"/>
                  </a:lnTo>
                  <a:lnTo>
                    <a:pt x="72821" y="394474"/>
                  </a:lnTo>
                  <a:lnTo>
                    <a:pt x="73355" y="394639"/>
                  </a:lnTo>
                  <a:lnTo>
                    <a:pt x="74295" y="393877"/>
                  </a:lnTo>
                  <a:lnTo>
                    <a:pt x="74574" y="393636"/>
                  </a:lnTo>
                  <a:lnTo>
                    <a:pt x="74536" y="393192"/>
                  </a:lnTo>
                  <a:lnTo>
                    <a:pt x="74650" y="392849"/>
                  </a:lnTo>
                  <a:close/>
                </a:path>
                <a:path w="823594" h="563245">
                  <a:moveTo>
                    <a:pt x="77482" y="370890"/>
                  </a:moveTo>
                  <a:lnTo>
                    <a:pt x="77406" y="370471"/>
                  </a:lnTo>
                  <a:lnTo>
                    <a:pt x="77406" y="370001"/>
                  </a:lnTo>
                  <a:lnTo>
                    <a:pt x="77139" y="369709"/>
                  </a:lnTo>
                  <a:lnTo>
                    <a:pt x="76657" y="369265"/>
                  </a:lnTo>
                  <a:lnTo>
                    <a:pt x="75679" y="369862"/>
                  </a:lnTo>
                  <a:lnTo>
                    <a:pt x="74930" y="370662"/>
                  </a:lnTo>
                  <a:lnTo>
                    <a:pt x="74739" y="370840"/>
                  </a:lnTo>
                  <a:lnTo>
                    <a:pt x="74968" y="371335"/>
                  </a:lnTo>
                  <a:lnTo>
                    <a:pt x="75260" y="371322"/>
                  </a:lnTo>
                  <a:lnTo>
                    <a:pt x="75920" y="371297"/>
                  </a:lnTo>
                  <a:lnTo>
                    <a:pt x="76720" y="371068"/>
                  </a:lnTo>
                  <a:lnTo>
                    <a:pt x="77482" y="370890"/>
                  </a:lnTo>
                  <a:close/>
                </a:path>
                <a:path w="823594" h="563245">
                  <a:moveTo>
                    <a:pt x="82397" y="369100"/>
                  </a:moveTo>
                  <a:lnTo>
                    <a:pt x="81648" y="369239"/>
                  </a:lnTo>
                  <a:lnTo>
                    <a:pt x="80949" y="369189"/>
                  </a:lnTo>
                  <a:lnTo>
                    <a:pt x="80124" y="369544"/>
                  </a:lnTo>
                  <a:lnTo>
                    <a:pt x="79413" y="369824"/>
                  </a:lnTo>
                  <a:lnTo>
                    <a:pt x="78638" y="370395"/>
                  </a:lnTo>
                  <a:lnTo>
                    <a:pt x="77889" y="370903"/>
                  </a:lnTo>
                  <a:lnTo>
                    <a:pt x="78282" y="371106"/>
                  </a:lnTo>
                  <a:lnTo>
                    <a:pt x="78651" y="371360"/>
                  </a:lnTo>
                  <a:lnTo>
                    <a:pt x="79171" y="371449"/>
                  </a:lnTo>
                  <a:lnTo>
                    <a:pt x="82156" y="369481"/>
                  </a:lnTo>
                  <a:lnTo>
                    <a:pt x="82397" y="369100"/>
                  </a:lnTo>
                  <a:close/>
                </a:path>
                <a:path w="823594" h="563245">
                  <a:moveTo>
                    <a:pt x="83235" y="386829"/>
                  </a:moveTo>
                  <a:lnTo>
                    <a:pt x="82905" y="386257"/>
                  </a:lnTo>
                  <a:lnTo>
                    <a:pt x="82600" y="385660"/>
                  </a:lnTo>
                  <a:lnTo>
                    <a:pt x="81635" y="385749"/>
                  </a:lnTo>
                  <a:lnTo>
                    <a:pt x="80213" y="386715"/>
                  </a:lnTo>
                  <a:lnTo>
                    <a:pt x="79121" y="387527"/>
                  </a:lnTo>
                  <a:lnTo>
                    <a:pt x="77736" y="388429"/>
                  </a:lnTo>
                  <a:lnTo>
                    <a:pt x="77952" y="389191"/>
                  </a:lnTo>
                  <a:lnTo>
                    <a:pt x="78219" y="390182"/>
                  </a:lnTo>
                  <a:lnTo>
                    <a:pt x="79895" y="389509"/>
                  </a:lnTo>
                  <a:lnTo>
                    <a:pt x="82664" y="387858"/>
                  </a:lnTo>
                  <a:lnTo>
                    <a:pt x="83235" y="386829"/>
                  </a:lnTo>
                  <a:close/>
                </a:path>
                <a:path w="823594" h="563245">
                  <a:moveTo>
                    <a:pt x="85686" y="371525"/>
                  </a:moveTo>
                  <a:lnTo>
                    <a:pt x="85394" y="370751"/>
                  </a:lnTo>
                  <a:lnTo>
                    <a:pt x="85229" y="370306"/>
                  </a:lnTo>
                  <a:lnTo>
                    <a:pt x="84493" y="370370"/>
                  </a:lnTo>
                  <a:lnTo>
                    <a:pt x="83426" y="371005"/>
                  </a:lnTo>
                  <a:lnTo>
                    <a:pt x="81813" y="372300"/>
                  </a:lnTo>
                  <a:lnTo>
                    <a:pt x="81724" y="373138"/>
                  </a:lnTo>
                  <a:lnTo>
                    <a:pt x="82397" y="373697"/>
                  </a:lnTo>
                  <a:lnTo>
                    <a:pt x="82613" y="373862"/>
                  </a:lnTo>
                  <a:lnTo>
                    <a:pt x="83362" y="373913"/>
                  </a:lnTo>
                  <a:lnTo>
                    <a:pt x="85280" y="372567"/>
                  </a:lnTo>
                  <a:lnTo>
                    <a:pt x="85686" y="371525"/>
                  </a:lnTo>
                  <a:close/>
                </a:path>
                <a:path w="823594" h="563245">
                  <a:moveTo>
                    <a:pt x="86512" y="420090"/>
                  </a:moveTo>
                  <a:lnTo>
                    <a:pt x="85547" y="419468"/>
                  </a:lnTo>
                  <a:lnTo>
                    <a:pt x="84518" y="419747"/>
                  </a:lnTo>
                  <a:lnTo>
                    <a:pt x="82169" y="420116"/>
                  </a:lnTo>
                  <a:lnTo>
                    <a:pt x="80937" y="421195"/>
                  </a:lnTo>
                  <a:lnTo>
                    <a:pt x="75565" y="425450"/>
                  </a:lnTo>
                  <a:lnTo>
                    <a:pt x="71513" y="428142"/>
                  </a:lnTo>
                  <a:lnTo>
                    <a:pt x="68033" y="428218"/>
                  </a:lnTo>
                  <a:lnTo>
                    <a:pt x="75882" y="428218"/>
                  </a:lnTo>
                  <a:lnTo>
                    <a:pt x="75869" y="427850"/>
                  </a:lnTo>
                  <a:lnTo>
                    <a:pt x="76657" y="426986"/>
                  </a:lnTo>
                  <a:lnTo>
                    <a:pt x="80137" y="425716"/>
                  </a:lnTo>
                  <a:lnTo>
                    <a:pt x="81889" y="423100"/>
                  </a:lnTo>
                  <a:lnTo>
                    <a:pt x="86512" y="420090"/>
                  </a:lnTo>
                  <a:close/>
                </a:path>
                <a:path w="823594" h="563245">
                  <a:moveTo>
                    <a:pt x="89077" y="411314"/>
                  </a:moveTo>
                  <a:lnTo>
                    <a:pt x="88239" y="410933"/>
                  </a:lnTo>
                  <a:lnTo>
                    <a:pt x="87668" y="410616"/>
                  </a:lnTo>
                  <a:lnTo>
                    <a:pt x="87477" y="410476"/>
                  </a:lnTo>
                  <a:lnTo>
                    <a:pt x="86626" y="410870"/>
                  </a:lnTo>
                  <a:lnTo>
                    <a:pt x="86106" y="411010"/>
                  </a:lnTo>
                  <a:lnTo>
                    <a:pt x="85039" y="411835"/>
                  </a:lnTo>
                  <a:lnTo>
                    <a:pt x="83477" y="415213"/>
                  </a:lnTo>
                  <a:lnTo>
                    <a:pt x="84137" y="415353"/>
                  </a:lnTo>
                  <a:lnTo>
                    <a:pt x="84289" y="415391"/>
                  </a:lnTo>
                  <a:lnTo>
                    <a:pt x="84747" y="415226"/>
                  </a:lnTo>
                  <a:lnTo>
                    <a:pt x="86385" y="414096"/>
                  </a:lnTo>
                  <a:lnTo>
                    <a:pt x="88315" y="413194"/>
                  </a:lnTo>
                  <a:lnTo>
                    <a:pt x="88823" y="411988"/>
                  </a:lnTo>
                  <a:lnTo>
                    <a:pt x="89077" y="411314"/>
                  </a:lnTo>
                  <a:close/>
                </a:path>
                <a:path w="823594" h="563245">
                  <a:moveTo>
                    <a:pt x="97828" y="395973"/>
                  </a:moveTo>
                  <a:lnTo>
                    <a:pt x="97650" y="395820"/>
                  </a:lnTo>
                  <a:lnTo>
                    <a:pt x="96647" y="394779"/>
                  </a:lnTo>
                  <a:lnTo>
                    <a:pt x="93091" y="395719"/>
                  </a:lnTo>
                  <a:lnTo>
                    <a:pt x="91046" y="397510"/>
                  </a:lnTo>
                  <a:lnTo>
                    <a:pt x="88201" y="400253"/>
                  </a:lnTo>
                  <a:lnTo>
                    <a:pt x="87160" y="401205"/>
                  </a:lnTo>
                  <a:lnTo>
                    <a:pt x="86182" y="402170"/>
                  </a:lnTo>
                  <a:lnTo>
                    <a:pt x="87807" y="402958"/>
                  </a:lnTo>
                  <a:lnTo>
                    <a:pt x="89166" y="402793"/>
                  </a:lnTo>
                  <a:lnTo>
                    <a:pt x="90805" y="401777"/>
                  </a:lnTo>
                  <a:lnTo>
                    <a:pt x="91630" y="401269"/>
                  </a:lnTo>
                  <a:lnTo>
                    <a:pt x="92379" y="400519"/>
                  </a:lnTo>
                  <a:lnTo>
                    <a:pt x="94208" y="399008"/>
                  </a:lnTo>
                  <a:lnTo>
                    <a:pt x="97637" y="396671"/>
                  </a:lnTo>
                  <a:lnTo>
                    <a:pt x="97828" y="395973"/>
                  </a:lnTo>
                  <a:close/>
                </a:path>
                <a:path w="823594" h="563245">
                  <a:moveTo>
                    <a:pt x="109499" y="414210"/>
                  </a:moveTo>
                  <a:lnTo>
                    <a:pt x="107835" y="414896"/>
                  </a:lnTo>
                  <a:lnTo>
                    <a:pt x="107784" y="415251"/>
                  </a:lnTo>
                  <a:lnTo>
                    <a:pt x="107492" y="415759"/>
                  </a:lnTo>
                  <a:lnTo>
                    <a:pt x="107670" y="415912"/>
                  </a:lnTo>
                  <a:lnTo>
                    <a:pt x="107937" y="416179"/>
                  </a:lnTo>
                  <a:lnTo>
                    <a:pt x="108712" y="415861"/>
                  </a:lnTo>
                  <a:lnTo>
                    <a:pt x="109156" y="415315"/>
                  </a:lnTo>
                  <a:lnTo>
                    <a:pt x="109486" y="414947"/>
                  </a:lnTo>
                  <a:lnTo>
                    <a:pt x="109410" y="414578"/>
                  </a:lnTo>
                  <a:lnTo>
                    <a:pt x="109499" y="414210"/>
                  </a:lnTo>
                  <a:close/>
                </a:path>
                <a:path w="823594" h="563245">
                  <a:moveTo>
                    <a:pt x="111048" y="449249"/>
                  </a:moveTo>
                  <a:lnTo>
                    <a:pt x="110413" y="448564"/>
                  </a:lnTo>
                  <a:lnTo>
                    <a:pt x="109486" y="447484"/>
                  </a:lnTo>
                  <a:lnTo>
                    <a:pt x="107238" y="447484"/>
                  </a:lnTo>
                  <a:lnTo>
                    <a:pt x="103847" y="447167"/>
                  </a:lnTo>
                  <a:lnTo>
                    <a:pt x="102069" y="448017"/>
                  </a:lnTo>
                  <a:lnTo>
                    <a:pt x="98958" y="450443"/>
                  </a:lnTo>
                  <a:lnTo>
                    <a:pt x="97510" y="450938"/>
                  </a:lnTo>
                  <a:lnTo>
                    <a:pt x="97142" y="450583"/>
                  </a:lnTo>
                  <a:lnTo>
                    <a:pt x="95669" y="449199"/>
                  </a:lnTo>
                  <a:lnTo>
                    <a:pt x="95491" y="449033"/>
                  </a:lnTo>
                  <a:lnTo>
                    <a:pt x="95135" y="448703"/>
                  </a:lnTo>
                  <a:lnTo>
                    <a:pt x="89941" y="449033"/>
                  </a:lnTo>
                  <a:lnTo>
                    <a:pt x="91109" y="447344"/>
                  </a:lnTo>
                  <a:lnTo>
                    <a:pt x="94310" y="442798"/>
                  </a:lnTo>
                  <a:lnTo>
                    <a:pt x="93637" y="442150"/>
                  </a:lnTo>
                  <a:lnTo>
                    <a:pt x="88633" y="446544"/>
                  </a:lnTo>
                  <a:lnTo>
                    <a:pt x="86131" y="447344"/>
                  </a:lnTo>
                  <a:lnTo>
                    <a:pt x="83680" y="446417"/>
                  </a:lnTo>
                  <a:lnTo>
                    <a:pt x="83680" y="458774"/>
                  </a:lnTo>
                  <a:lnTo>
                    <a:pt x="83629" y="459181"/>
                  </a:lnTo>
                  <a:lnTo>
                    <a:pt x="83210" y="459079"/>
                  </a:lnTo>
                  <a:lnTo>
                    <a:pt x="83680" y="458774"/>
                  </a:lnTo>
                  <a:lnTo>
                    <a:pt x="83680" y="446417"/>
                  </a:lnTo>
                  <a:lnTo>
                    <a:pt x="82956" y="446138"/>
                  </a:lnTo>
                  <a:lnTo>
                    <a:pt x="81102" y="446735"/>
                  </a:lnTo>
                  <a:lnTo>
                    <a:pt x="73291" y="447878"/>
                  </a:lnTo>
                  <a:lnTo>
                    <a:pt x="66675" y="449199"/>
                  </a:lnTo>
                  <a:lnTo>
                    <a:pt x="65722" y="448564"/>
                  </a:lnTo>
                  <a:lnTo>
                    <a:pt x="61582" y="445770"/>
                  </a:lnTo>
                  <a:lnTo>
                    <a:pt x="58839" y="445173"/>
                  </a:lnTo>
                  <a:lnTo>
                    <a:pt x="50863" y="448564"/>
                  </a:lnTo>
                  <a:lnTo>
                    <a:pt x="49479" y="447433"/>
                  </a:lnTo>
                  <a:lnTo>
                    <a:pt x="47345" y="445173"/>
                  </a:lnTo>
                  <a:lnTo>
                    <a:pt x="45796" y="445592"/>
                  </a:lnTo>
                  <a:lnTo>
                    <a:pt x="43078" y="448106"/>
                  </a:lnTo>
                  <a:lnTo>
                    <a:pt x="41795" y="449033"/>
                  </a:lnTo>
                  <a:lnTo>
                    <a:pt x="40411" y="449834"/>
                  </a:lnTo>
                  <a:lnTo>
                    <a:pt x="40538" y="449897"/>
                  </a:lnTo>
                  <a:lnTo>
                    <a:pt x="40703" y="449935"/>
                  </a:lnTo>
                  <a:lnTo>
                    <a:pt x="38354" y="454812"/>
                  </a:lnTo>
                  <a:lnTo>
                    <a:pt x="44221" y="453085"/>
                  </a:lnTo>
                  <a:lnTo>
                    <a:pt x="47688" y="451954"/>
                  </a:lnTo>
                  <a:lnTo>
                    <a:pt x="50749" y="450850"/>
                  </a:lnTo>
                  <a:lnTo>
                    <a:pt x="52933" y="450583"/>
                  </a:lnTo>
                  <a:lnTo>
                    <a:pt x="57988" y="452653"/>
                  </a:lnTo>
                  <a:lnTo>
                    <a:pt x="62204" y="452996"/>
                  </a:lnTo>
                  <a:lnTo>
                    <a:pt x="66903" y="453834"/>
                  </a:lnTo>
                  <a:lnTo>
                    <a:pt x="69494" y="452450"/>
                  </a:lnTo>
                  <a:lnTo>
                    <a:pt x="67945" y="455117"/>
                  </a:lnTo>
                  <a:lnTo>
                    <a:pt x="66065" y="456361"/>
                  </a:lnTo>
                  <a:lnTo>
                    <a:pt x="62814" y="458939"/>
                  </a:lnTo>
                  <a:lnTo>
                    <a:pt x="53187" y="463423"/>
                  </a:lnTo>
                  <a:lnTo>
                    <a:pt x="54330" y="463257"/>
                  </a:lnTo>
                  <a:lnTo>
                    <a:pt x="55092" y="463169"/>
                  </a:lnTo>
                  <a:lnTo>
                    <a:pt x="56718" y="462800"/>
                  </a:lnTo>
                  <a:lnTo>
                    <a:pt x="57302" y="463042"/>
                  </a:lnTo>
                  <a:lnTo>
                    <a:pt x="56705" y="462889"/>
                  </a:lnTo>
                  <a:lnTo>
                    <a:pt x="56756" y="463423"/>
                  </a:lnTo>
                  <a:lnTo>
                    <a:pt x="55435" y="464845"/>
                  </a:lnTo>
                  <a:lnTo>
                    <a:pt x="57226" y="464261"/>
                  </a:lnTo>
                  <a:lnTo>
                    <a:pt x="57670" y="464096"/>
                  </a:lnTo>
                  <a:lnTo>
                    <a:pt x="58407" y="463130"/>
                  </a:lnTo>
                  <a:lnTo>
                    <a:pt x="59029" y="462483"/>
                  </a:lnTo>
                  <a:lnTo>
                    <a:pt x="58293" y="462800"/>
                  </a:lnTo>
                  <a:lnTo>
                    <a:pt x="59042" y="462457"/>
                  </a:lnTo>
                  <a:lnTo>
                    <a:pt x="61468" y="460641"/>
                  </a:lnTo>
                  <a:lnTo>
                    <a:pt x="61214" y="462597"/>
                  </a:lnTo>
                  <a:lnTo>
                    <a:pt x="66027" y="460641"/>
                  </a:lnTo>
                  <a:lnTo>
                    <a:pt x="67132" y="460197"/>
                  </a:lnTo>
                  <a:lnTo>
                    <a:pt x="70866" y="460629"/>
                  </a:lnTo>
                  <a:lnTo>
                    <a:pt x="71805" y="460197"/>
                  </a:lnTo>
                  <a:lnTo>
                    <a:pt x="74472" y="458939"/>
                  </a:lnTo>
                  <a:lnTo>
                    <a:pt x="78536" y="457022"/>
                  </a:lnTo>
                  <a:lnTo>
                    <a:pt x="78511" y="459079"/>
                  </a:lnTo>
                  <a:lnTo>
                    <a:pt x="78625" y="460286"/>
                  </a:lnTo>
                  <a:lnTo>
                    <a:pt x="77343" y="461581"/>
                  </a:lnTo>
                  <a:lnTo>
                    <a:pt x="73812" y="465810"/>
                  </a:lnTo>
                  <a:lnTo>
                    <a:pt x="73291" y="467868"/>
                  </a:lnTo>
                  <a:lnTo>
                    <a:pt x="75438" y="471982"/>
                  </a:lnTo>
                  <a:lnTo>
                    <a:pt x="77254" y="473392"/>
                  </a:lnTo>
                  <a:lnTo>
                    <a:pt x="83680" y="475703"/>
                  </a:lnTo>
                  <a:lnTo>
                    <a:pt x="89458" y="474713"/>
                  </a:lnTo>
                  <a:lnTo>
                    <a:pt x="93611" y="475843"/>
                  </a:lnTo>
                  <a:lnTo>
                    <a:pt x="94538" y="475361"/>
                  </a:lnTo>
                  <a:lnTo>
                    <a:pt x="95478" y="474713"/>
                  </a:lnTo>
                  <a:lnTo>
                    <a:pt x="96139" y="474256"/>
                  </a:lnTo>
                  <a:lnTo>
                    <a:pt x="96088" y="473710"/>
                  </a:lnTo>
                  <a:lnTo>
                    <a:pt x="95846" y="473100"/>
                  </a:lnTo>
                  <a:lnTo>
                    <a:pt x="95618" y="472871"/>
                  </a:lnTo>
                  <a:lnTo>
                    <a:pt x="94348" y="471373"/>
                  </a:lnTo>
                  <a:lnTo>
                    <a:pt x="94170" y="471182"/>
                  </a:lnTo>
                  <a:lnTo>
                    <a:pt x="89954" y="471373"/>
                  </a:lnTo>
                  <a:lnTo>
                    <a:pt x="90385" y="467614"/>
                  </a:lnTo>
                  <a:lnTo>
                    <a:pt x="90716" y="464820"/>
                  </a:lnTo>
                  <a:lnTo>
                    <a:pt x="84340" y="467614"/>
                  </a:lnTo>
                  <a:lnTo>
                    <a:pt x="82486" y="465289"/>
                  </a:lnTo>
                  <a:lnTo>
                    <a:pt x="81470" y="465239"/>
                  </a:lnTo>
                  <a:lnTo>
                    <a:pt x="80454" y="464108"/>
                  </a:lnTo>
                  <a:lnTo>
                    <a:pt x="81559" y="463029"/>
                  </a:lnTo>
                  <a:lnTo>
                    <a:pt x="86321" y="461937"/>
                  </a:lnTo>
                  <a:lnTo>
                    <a:pt x="87261" y="460641"/>
                  </a:lnTo>
                  <a:lnTo>
                    <a:pt x="87350" y="459181"/>
                  </a:lnTo>
                  <a:lnTo>
                    <a:pt x="87350" y="458774"/>
                  </a:lnTo>
                  <a:lnTo>
                    <a:pt x="87388" y="457022"/>
                  </a:lnTo>
                  <a:lnTo>
                    <a:pt x="87731" y="455434"/>
                  </a:lnTo>
                  <a:lnTo>
                    <a:pt x="90957" y="452818"/>
                  </a:lnTo>
                  <a:lnTo>
                    <a:pt x="94335" y="454507"/>
                  </a:lnTo>
                  <a:lnTo>
                    <a:pt x="97751" y="452818"/>
                  </a:lnTo>
                  <a:lnTo>
                    <a:pt x="98488" y="452450"/>
                  </a:lnTo>
                  <a:lnTo>
                    <a:pt x="101206" y="451091"/>
                  </a:lnTo>
                  <a:lnTo>
                    <a:pt x="100787" y="456361"/>
                  </a:lnTo>
                  <a:lnTo>
                    <a:pt x="105016" y="455498"/>
                  </a:lnTo>
                  <a:lnTo>
                    <a:pt x="108292" y="453402"/>
                  </a:lnTo>
                  <a:lnTo>
                    <a:pt x="109816" y="451091"/>
                  </a:lnTo>
                  <a:lnTo>
                    <a:pt x="109931" y="450938"/>
                  </a:lnTo>
                  <a:lnTo>
                    <a:pt x="111048" y="449249"/>
                  </a:lnTo>
                  <a:close/>
                </a:path>
                <a:path w="823594" h="563245">
                  <a:moveTo>
                    <a:pt x="112179" y="423875"/>
                  </a:moveTo>
                  <a:lnTo>
                    <a:pt x="108204" y="423697"/>
                  </a:lnTo>
                  <a:lnTo>
                    <a:pt x="105029" y="424040"/>
                  </a:lnTo>
                  <a:lnTo>
                    <a:pt x="99517" y="422859"/>
                  </a:lnTo>
                  <a:lnTo>
                    <a:pt x="96126" y="423519"/>
                  </a:lnTo>
                  <a:lnTo>
                    <a:pt x="89344" y="429094"/>
                  </a:lnTo>
                  <a:lnTo>
                    <a:pt x="87706" y="429298"/>
                  </a:lnTo>
                  <a:lnTo>
                    <a:pt x="85940" y="429590"/>
                  </a:lnTo>
                  <a:lnTo>
                    <a:pt x="85750" y="429717"/>
                  </a:lnTo>
                  <a:lnTo>
                    <a:pt x="87083" y="430707"/>
                  </a:lnTo>
                  <a:lnTo>
                    <a:pt x="85826" y="433158"/>
                  </a:lnTo>
                  <a:lnTo>
                    <a:pt x="86639" y="434454"/>
                  </a:lnTo>
                  <a:lnTo>
                    <a:pt x="86766" y="434441"/>
                  </a:lnTo>
                  <a:lnTo>
                    <a:pt x="86779" y="434733"/>
                  </a:lnTo>
                  <a:lnTo>
                    <a:pt x="86639" y="434454"/>
                  </a:lnTo>
                  <a:lnTo>
                    <a:pt x="82384" y="436422"/>
                  </a:lnTo>
                  <a:lnTo>
                    <a:pt x="82435" y="433997"/>
                  </a:lnTo>
                  <a:lnTo>
                    <a:pt x="82435" y="433489"/>
                  </a:lnTo>
                  <a:lnTo>
                    <a:pt x="78638" y="433997"/>
                  </a:lnTo>
                  <a:lnTo>
                    <a:pt x="79717" y="432854"/>
                  </a:lnTo>
                  <a:lnTo>
                    <a:pt x="80606" y="432371"/>
                  </a:lnTo>
                  <a:lnTo>
                    <a:pt x="85750" y="429717"/>
                  </a:lnTo>
                  <a:lnTo>
                    <a:pt x="85940" y="429590"/>
                  </a:lnTo>
                  <a:lnTo>
                    <a:pt x="83464" y="428599"/>
                  </a:lnTo>
                  <a:lnTo>
                    <a:pt x="81534" y="427037"/>
                  </a:lnTo>
                  <a:lnTo>
                    <a:pt x="76377" y="428599"/>
                  </a:lnTo>
                  <a:lnTo>
                    <a:pt x="75971" y="428396"/>
                  </a:lnTo>
                  <a:lnTo>
                    <a:pt x="75882" y="428231"/>
                  </a:lnTo>
                  <a:lnTo>
                    <a:pt x="67957" y="428231"/>
                  </a:lnTo>
                  <a:lnTo>
                    <a:pt x="67462" y="428231"/>
                  </a:lnTo>
                  <a:lnTo>
                    <a:pt x="66840" y="428231"/>
                  </a:lnTo>
                  <a:lnTo>
                    <a:pt x="63080" y="430110"/>
                  </a:lnTo>
                  <a:lnTo>
                    <a:pt x="61683" y="430999"/>
                  </a:lnTo>
                  <a:lnTo>
                    <a:pt x="62141" y="432587"/>
                  </a:lnTo>
                  <a:lnTo>
                    <a:pt x="62509" y="432943"/>
                  </a:lnTo>
                  <a:lnTo>
                    <a:pt x="64160" y="435749"/>
                  </a:lnTo>
                  <a:lnTo>
                    <a:pt x="64071" y="435965"/>
                  </a:lnTo>
                  <a:lnTo>
                    <a:pt x="60248" y="440461"/>
                  </a:lnTo>
                  <a:lnTo>
                    <a:pt x="59918" y="440931"/>
                  </a:lnTo>
                  <a:lnTo>
                    <a:pt x="58851" y="442798"/>
                  </a:lnTo>
                  <a:lnTo>
                    <a:pt x="59143" y="443433"/>
                  </a:lnTo>
                  <a:lnTo>
                    <a:pt x="61074" y="442798"/>
                  </a:lnTo>
                  <a:lnTo>
                    <a:pt x="65481" y="441198"/>
                  </a:lnTo>
                  <a:lnTo>
                    <a:pt x="65443" y="440931"/>
                  </a:lnTo>
                  <a:lnTo>
                    <a:pt x="65544" y="441185"/>
                  </a:lnTo>
                  <a:lnTo>
                    <a:pt x="68948" y="441960"/>
                  </a:lnTo>
                  <a:lnTo>
                    <a:pt x="69786" y="445604"/>
                  </a:lnTo>
                  <a:lnTo>
                    <a:pt x="77647" y="441883"/>
                  </a:lnTo>
                  <a:lnTo>
                    <a:pt x="78130" y="442468"/>
                  </a:lnTo>
                  <a:lnTo>
                    <a:pt x="81241" y="443484"/>
                  </a:lnTo>
                  <a:lnTo>
                    <a:pt x="84988" y="442887"/>
                  </a:lnTo>
                  <a:lnTo>
                    <a:pt x="89700" y="442341"/>
                  </a:lnTo>
                  <a:lnTo>
                    <a:pt x="90932" y="442137"/>
                  </a:lnTo>
                  <a:lnTo>
                    <a:pt x="91173" y="441883"/>
                  </a:lnTo>
                  <a:lnTo>
                    <a:pt x="92036" y="440931"/>
                  </a:lnTo>
                  <a:lnTo>
                    <a:pt x="93052" y="439813"/>
                  </a:lnTo>
                  <a:lnTo>
                    <a:pt x="92925" y="439229"/>
                  </a:lnTo>
                  <a:lnTo>
                    <a:pt x="92849" y="438912"/>
                  </a:lnTo>
                  <a:lnTo>
                    <a:pt x="90741" y="438759"/>
                  </a:lnTo>
                  <a:lnTo>
                    <a:pt x="89522" y="439153"/>
                  </a:lnTo>
                  <a:lnTo>
                    <a:pt x="88099" y="439229"/>
                  </a:lnTo>
                  <a:lnTo>
                    <a:pt x="87591" y="439102"/>
                  </a:lnTo>
                  <a:lnTo>
                    <a:pt x="87630" y="438556"/>
                  </a:lnTo>
                  <a:lnTo>
                    <a:pt x="88341" y="437857"/>
                  </a:lnTo>
                  <a:lnTo>
                    <a:pt x="90792" y="436422"/>
                  </a:lnTo>
                  <a:lnTo>
                    <a:pt x="93649" y="434733"/>
                  </a:lnTo>
                  <a:lnTo>
                    <a:pt x="94208" y="434390"/>
                  </a:lnTo>
                  <a:lnTo>
                    <a:pt x="94830" y="434022"/>
                  </a:lnTo>
                  <a:lnTo>
                    <a:pt x="98488" y="429196"/>
                  </a:lnTo>
                  <a:lnTo>
                    <a:pt x="98602" y="429044"/>
                  </a:lnTo>
                  <a:lnTo>
                    <a:pt x="97396" y="428777"/>
                  </a:lnTo>
                  <a:lnTo>
                    <a:pt x="95427" y="429056"/>
                  </a:lnTo>
                  <a:lnTo>
                    <a:pt x="95300" y="429056"/>
                  </a:lnTo>
                  <a:lnTo>
                    <a:pt x="94919" y="429196"/>
                  </a:lnTo>
                  <a:lnTo>
                    <a:pt x="95021" y="428967"/>
                  </a:lnTo>
                  <a:lnTo>
                    <a:pt x="95338" y="428802"/>
                  </a:lnTo>
                  <a:lnTo>
                    <a:pt x="95580" y="428396"/>
                  </a:lnTo>
                  <a:lnTo>
                    <a:pt x="96088" y="428345"/>
                  </a:lnTo>
                  <a:lnTo>
                    <a:pt x="95389" y="428752"/>
                  </a:lnTo>
                  <a:lnTo>
                    <a:pt x="95326" y="429044"/>
                  </a:lnTo>
                  <a:lnTo>
                    <a:pt x="95491" y="429006"/>
                  </a:lnTo>
                  <a:lnTo>
                    <a:pt x="96926" y="428345"/>
                  </a:lnTo>
                  <a:lnTo>
                    <a:pt x="97828" y="427926"/>
                  </a:lnTo>
                  <a:lnTo>
                    <a:pt x="99314" y="427685"/>
                  </a:lnTo>
                  <a:lnTo>
                    <a:pt x="102577" y="430110"/>
                  </a:lnTo>
                  <a:lnTo>
                    <a:pt x="105511" y="429298"/>
                  </a:lnTo>
                  <a:lnTo>
                    <a:pt x="107950" y="427685"/>
                  </a:lnTo>
                  <a:lnTo>
                    <a:pt x="111582" y="425272"/>
                  </a:lnTo>
                  <a:lnTo>
                    <a:pt x="112102" y="424040"/>
                  </a:lnTo>
                  <a:lnTo>
                    <a:pt x="112179" y="423875"/>
                  </a:lnTo>
                  <a:close/>
                </a:path>
                <a:path w="823594" h="563245">
                  <a:moveTo>
                    <a:pt x="113538" y="426440"/>
                  </a:moveTo>
                  <a:lnTo>
                    <a:pt x="113385" y="426072"/>
                  </a:lnTo>
                  <a:lnTo>
                    <a:pt x="113017" y="426059"/>
                  </a:lnTo>
                  <a:lnTo>
                    <a:pt x="112674" y="426008"/>
                  </a:lnTo>
                  <a:lnTo>
                    <a:pt x="111950" y="426364"/>
                  </a:lnTo>
                  <a:lnTo>
                    <a:pt x="111379" y="426554"/>
                  </a:lnTo>
                  <a:lnTo>
                    <a:pt x="110845" y="426961"/>
                  </a:lnTo>
                  <a:lnTo>
                    <a:pt x="110236" y="427342"/>
                  </a:lnTo>
                  <a:lnTo>
                    <a:pt x="108699" y="428853"/>
                  </a:lnTo>
                  <a:lnTo>
                    <a:pt x="106959" y="430085"/>
                  </a:lnTo>
                  <a:lnTo>
                    <a:pt x="107734" y="430872"/>
                  </a:lnTo>
                  <a:lnTo>
                    <a:pt x="107911" y="431088"/>
                  </a:lnTo>
                  <a:lnTo>
                    <a:pt x="108445" y="431126"/>
                  </a:lnTo>
                  <a:lnTo>
                    <a:pt x="108953" y="430987"/>
                  </a:lnTo>
                  <a:lnTo>
                    <a:pt x="110718" y="430555"/>
                  </a:lnTo>
                  <a:lnTo>
                    <a:pt x="111734" y="429310"/>
                  </a:lnTo>
                  <a:lnTo>
                    <a:pt x="112687" y="428117"/>
                  </a:lnTo>
                  <a:lnTo>
                    <a:pt x="113423" y="427164"/>
                  </a:lnTo>
                  <a:lnTo>
                    <a:pt x="113538" y="426440"/>
                  </a:lnTo>
                  <a:close/>
                </a:path>
                <a:path w="823594" h="563245">
                  <a:moveTo>
                    <a:pt x="130111" y="421728"/>
                  </a:moveTo>
                  <a:lnTo>
                    <a:pt x="129959" y="421576"/>
                  </a:lnTo>
                  <a:lnTo>
                    <a:pt x="129603" y="421259"/>
                  </a:lnTo>
                  <a:lnTo>
                    <a:pt x="128765" y="421436"/>
                  </a:lnTo>
                  <a:lnTo>
                    <a:pt x="127787" y="421995"/>
                  </a:lnTo>
                  <a:lnTo>
                    <a:pt x="127673" y="422363"/>
                  </a:lnTo>
                  <a:lnTo>
                    <a:pt x="127304" y="422897"/>
                  </a:lnTo>
                  <a:lnTo>
                    <a:pt x="127431" y="423100"/>
                  </a:lnTo>
                  <a:lnTo>
                    <a:pt x="127711" y="423481"/>
                  </a:lnTo>
                  <a:lnTo>
                    <a:pt x="128435" y="423532"/>
                  </a:lnTo>
                  <a:lnTo>
                    <a:pt x="129781" y="422363"/>
                  </a:lnTo>
                  <a:lnTo>
                    <a:pt x="130111" y="421728"/>
                  </a:lnTo>
                  <a:close/>
                </a:path>
                <a:path w="823594" h="563245">
                  <a:moveTo>
                    <a:pt x="141173" y="377215"/>
                  </a:moveTo>
                  <a:lnTo>
                    <a:pt x="140995" y="376631"/>
                  </a:lnTo>
                  <a:lnTo>
                    <a:pt x="140208" y="376783"/>
                  </a:lnTo>
                  <a:lnTo>
                    <a:pt x="139293" y="377291"/>
                  </a:lnTo>
                  <a:lnTo>
                    <a:pt x="138874" y="377520"/>
                  </a:lnTo>
                  <a:lnTo>
                    <a:pt x="138188" y="378244"/>
                  </a:lnTo>
                  <a:lnTo>
                    <a:pt x="138379" y="378853"/>
                  </a:lnTo>
                  <a:lnTo>
                    <a:pt x="139103" y="378879"/>
                  </a:lnTo>
                  <a:lnTo>
                    <a:pt x="140068" y="378320"/>
                  </a:lnTo>
                  <a:lnTo>
                    <a:pt x="140500" y="378091"/>
                  </a:lnTo>
                  <a:lnTo>
                    <a:pt x="140830" y="377558"/>
                  </a:lnTo>
                  <a:lnTo>
                    <a:pt x="141173" y="377215"/>
                  </a:lnTo>
                  <a:close/>
                </a:path>
                <a:path w="823594" h="563245">
                  <a:moveTo>
                    <a:pt x="151549" y="383400"/>
                  </a:moveTo>
                  <a:lnTo>
                    <a:pt x="147535" y="383413"/>
                  </a:lnTo>
                  <a:lnTo>
                    <a:pt x="146837" y="384162"/>
                  </a:lnTo>
                  <a:lnTo>
                    <a:pt x="144792" y="385419"/>
                  </a:lnTo>
                  <a:lnTo>
                    <a:pt x="144322" y="385432"/>
                  </a:lnTo>
                  <a:lnTo>
                    <a:pt x="150164" y="385419"/>
                  </a:lnTo>
                  <a:lnTo>
                    <a:pt x="150355" y="384810"/>
                  </a:lnTo>
                  <a:lnTo>
                    <a:pt x="151549" y="383400"/>
                  </a:lnTo>
                  <a:close/>
                </a:path>
                <a:path w="823594" h="563245">
                  <a:moveTo>
                    <a:pt x="155460" y="377304"/>
                  </a:moveTo>
                  <a:lnTo>
                    <a:pt x="155194" y="376897"/>
                  </a:lnTo>
                  <a:lnTo>
                    <a:pt x="148653" y="379349"/>
                  </a:lnTo>
                  <a:lnTo>
                    <a:pt x="154228" y="379349"/>
                  </a:lnTo>
                  <a:lnTo>
                    <a:pt x="155460" y="377304"/>
                  </a:lnTo>
                  <a:close/>
                </a:path>
                <a:path w="823594" h="563245">
                  <a:moveTo>
                    <a:pt x="155651" y="402399"/>
                  </a:moveTo>
                  <a:lnTo>
                    <a:pt x="155587" y="402247"/>
                  </a:lnTo>
                  <a:lnTo>
                    <a:pt x="154762" y="401167"/>
                  </a:lnTo>
                  <a:lnTo>
                    <a:pt x="153771" y="400456"/>
                  </a:lnTo>
                  <a:lnTo>
                    <a:pt x="153619" y="400367"/>
                  </a:lnTo>
                  <a:lnTo>
                    <a:pt x="153530" y="400240"/>
                  </a:lnTo>
                  <a:lnTo>
                    <a:pt x="153327" y="400062"/>
                  </a:lnTo>
                  <a:lnTo>
                    <a:pt x="152844" y="399097"/>
                  </a:lnTo>
                  <a:lnTo>
                    <a:pt x="153149" y="398614"/>
                  </a:lnTo>
                  <a:lnTo>
                    <a:pt x="154584" y="396316"/>
                  </a:lnTo>
                  <a:lnTo>
                    <a:pt x="147523" y="398614"/>
                  </a:lnTo>
                  <a:lnTo>
                    <a:pt x="145745" y="397789"/>
                  </a:lnTo>
                  <a:lnTo>
                    <a:pt x="141986" y="396875"/>
                  </a:lnTo>
                  <a:lnTo>
                    <a:pt x="140042" y="397548"/>
                  </a:lnTo>
                  <a:lnTo>
                    <a:pt x="137807" y="399135"/>
                  </a:lnTo>
                  <a:lnTo>
                    <a:pt x="134594" y="401701"/>
                  </a:lnTo>
                  <a:lnTo>
                    <a:pt x="133934" y="402209"/>
                  </a:lnTo>
                  <a:lnTo>
                    <a:pt x="133400" y="402247"/>
                  </a:lnTo>
                  <a:lnTo>
                    <a:pt x="133286" y="402043"/>
                  </a:lnTo>
                  <a:lnTo>
                    <a:pt x="133159" y="401828"/>
                  </a:lnTo>
                  <a:lnTo>
                    <a:pt x="133096" y="401650"/>
                  </a:lnTo>
                  <a:lnTo>
                    <a:pt x="134035" y="399237"/>
                  </a:lnTo>
                  <a:lnTo>
                    <a:pt x="134645" y="398653"/>
                  </a:lnTo>
                  <a:lnTo>
                    <a:pt x="135432" y="397891"/>
                  </a:lnTo>
                  <a:lnTo>
                    <a:pt x="137312" y="397268"/>
                  </a:lnTo>
                  <a:lnTo>
                    <a:pt x="139814" y="396443"/>
                  </a:lnTo>
                  <a:lnTo>
                    <a:pt x="141884" y="396151"/>
                  </a:lnTo>
                  <a:lnTo>
                    <a:pt x="144551" y="392379"/>
                  </a:lnTo>
                  <a:lnTo>
                    <a:pt x="148882" y="389394"/>
                  </a:lnTo>
                  <a:lnTo>
                    <a:pt x="149847" y="386410"/>
                  </a:lnTo>
                  <a:lnTo>
                    <a:pt x="150164" y="385432"/>
                  </a:lnTo>
                  <a:lnTo>
                    <a:pt x="144322" y="385432"/>
                  </a:lnTo>
                  <a:lnTo>
                    <a:pt x="145084" y="384619"/>
                  </a:lnTo>
                  <a:lnTo>
                    <a:pt x="145821" y="384162"/>
                  </a:lnTo>
                  <a:lnTo>
                    <a:pt x="146253" y="383844"/>
                  </a:lnTo>
                  <a:lnTo>
                    <a:pt x="147078" y="383413"/>
                  </a:lnTo>
                  <a:lnTo>
                    <a:pt x="147535" y="383413"/>
                  </a:lnTo>
                  <a:lnTo>
                    <a:pt x="151549" y="383400"/>
                  </a:lnTo>
                  <a:lnTo>
                    <a:pt x="152374" y="382409"/>
                  </a:lnTo>
                  <a:lnTo>
                    <a:pt x="154203" y="379387"/>
                  </a:lnTo>
                  <a:lnTo>
                    <a:pt x="148551" y="379387"/>
                  </a:lnTo>
                  <a:lnTo>
                    <a:pt x="145745" y="379387"/>
                  </a:lnTo>
                  <a:lnTo>
                    <a:pt x="141274" y="383286"/>
                  </a:lnTo>
                  <a:lnTo>
                    <a:pt x="139382" y="383222"/>
                  </a:lnTo>
                  <a:lnTo>
                    <a:pt x="139661" y="380085"/>
                  </a:lnTo>
                  <a:lnTo>
                    <a:pt x="137972" y="380212"/>
                  </a:lnTo>
                  <a:lnTo>
                    <a:pt x="132676" y="383133"/>
                  </a:lnTo>
                  <a:lnTo>
                    <a:pt x="130708" y="383641"/>
                  </a:lnTo>
                  <a:lnTo>
                    <a:pt x="126593" y="384886"/>
                  </a:lnTo>
                  <a:lnTo>
                    <a:pt x="122262" y="388924"/>
                  </a:lnTo>
                  <a:lnTo>
                    <a:pt x="121983" y="390626"/>
                  </a:lnTo>
                  <a:lnTo>
                    <a:pt x="122428" y="390804"/>
                  </a:lnTo>
                  <a:lnTo>
                    <a:pt x="123710" y="391045"/>
                  </a:lnTo>
                  <a:lnTo>
                    <a:pt x="124929" y="390601"/>
                  </a:lnTo>
                  <a:lnTo>
                    <a:pt x="132943" y="386410"/>
                  </a:lnTo>
                  <a:lnTo>
                    <a:pt x="135826" y="388086"/>
                  </a:lnTo>
                  <a:lnTo>
                    <a:pt x="140703" y="389089"/>
                  </a:lnTo>
                  <a:lnTo>
                    <a:pt x="140119" y="390601"/>
                  </a:lnTo>
                  <a:lnTo>
                    <a:pt x="139992" y="390804"/>
                  </a:lnTo>
                  <a:lnTo>
                    <a:pt x="136258" y="393458"/>
                  </a:lnTo>
                  <a:lnTo>
                    <a:pt x="134035" y="394957"/>
                  </a:lnTo>
                  <a:lnTo>
                    <a:pt x="131305" y="396659"/>
                  </a:lnTo>
                  <a:lnTo>
                    <a:pt x="129870" y="397268"/>
                  </a:lnTo>
                  <a:lnTo>
                    <a:pt x="129590" y="397141"/>
                  </a:lnTo>
                  <a:lnTo>
                    <a:pt x="128206" y="396316"/>
                  </a:lnTo>
                  <a:lnTo>
                    <a:pt x="126174" y="396760"/>
                  </a:lnTo>
                  <a:lnTo>
                    <a:pt x="122504" y="398602"/>
                  </a:lnTo>
                  <a:lnTo>
                    <a:pt x="121412" y="398653"/>
                  </a:lnTo>
                  <a:lnTo>
                    <a:pt x="122478" y="395732"/>
                  </a:lnTo>
                  <a:lnTo>
                    <a:pt x="120840" y="395122"/>
                  </a:lnTo>
                  <a:lnTo>
                    <a:pt x="119138" y="394906"/>
                  </a:lnTo>
                  <a:lnTo>
                    <a:pt x="116687" y="394601"/>
                  </a:lnTo>
                  <a:lnTo>
                    <a:pt x="115951" y="393687"/>
                  </a:lnTo>
                  <a:lnTo>
                    <a:pt x="116509" y="392633"/>
                  </a:lnTo>
                  <a:lnTo>
                    <a:pt x="117868" y="390055"/>
                  </a:lnTo>
                  <a:lnTo>
                    <a:pt x="116700" y="389509"/>
                  </a:lnTo>
                  <a:lnTo>
                    <a:pt x="110731" y="392557"/>
                  </a:lnTo>
                  <a:lnTo>
                    <a:pt x="108204" y="392633"/>
                  </a:lnTo>
                  <a:lnTo>
                    <a:pt x="105689" y="390906"/>
                  </a:lnTo>
                  <a:lnTo>
                    <a:pt x="104051" y="392099"/>
                  </a:lnTo>
                  <a:lnTo>
                    <a:pt x="102108" y="393687"/>
                  </a:lnTo>
                  <a:lnTo>
                    <a:pt x="101904" y="394347"/>
                  </a:lnTo>
                  <a:lnTo>
                    <a:pt x="102438" y="394957"/>
                  </a:lnTo>
                  <a:lnTo>
                    <a:pt x="103035" y="394906"/>
                  </a:lnTo>
                  <a:lnTo>
                    <a:pt x="104965" y="395935"/>
                  </a:lnTo>
                  <a:lnTo>
                    <a:pt x="104546" y="396659"/>
                  </a:lnTo>
                  <a:lnTo>
                    <a:pt x="98831" y="399961"/>
                  </a:lnTo>
                  <a:lnTo>
                    <a:pt x="95885" y="400367"/>
                  </a:lnTo>
                  <a:lnTo>
                    <a:pt x="90030" y="404901"/>
                  </a:lnTo>
                  <a:lnTo>
                    <a:pt x="89522" y="405676"/>
                  </a:lnTo>
                  <a:lnTo>
                    <a:pt x="92722" y="408838"/>
                  </a:lnTo>
                  <a:lnTo>
                    <a:pt x="95580" y="410387"/>
                  </a:lnTo>
                  <a:lnTo>
                    <a:pt x="87884" y="416293"/>
                  </a:lnTo>
                  <a:lnTo>
                    <a:pt x="87820" y="417372"/>
                  </a:lnTo>
                  <a:lnTo>
                    <a:pt x="93776" y="415112"/>
                  </a:lnTo>
                  <a:lnTo>
                    <a:pt x="97142" y="415696"/>
                  </a:lnTo>
                  <a:lnTo>
                    <a:pt x="99720" y="415112"/>
                  </a:lnTo>
                  <a:lnTo>
                    <a:pt x="102438" y="414515"/>
                  </a:lnTo>
                  <a:lnTo>
                    <a:pt x="103162" y="413816"/>
                  </a:lnTo>
                  <a:lnTo>
                    <a:pt x="103390" y="413562"/>
                  </a:lnTo>
                  <a:lnTo>
                    <a:pt x="103886" y="412394"/>
                  </a:lnTo>
                  <a:lnTo>
                    <a:pt x="103860" y="411746"/>
                  </a:lnTo>
                  <a:lnTo>
                    <a:pt x="102489" y="411226"/>
                  </a:lnTo>
                  <a:lnTo>
                    <a:pt x="100952" y="411886"/>
                  </a:lnTo>
                  <a:lnTo>
                    <a:pt x="98386" y="413334"/>
                  </a:lnTo>
                  <a:lnTo>
                    <a:pt x="97104" y="413816"/>
                  </a:lnTo>
                  <a:lnTo>
                    <a:pt x="104851" y="406514"/>
                  </a:lnTo>
                  <a:lnTo>
                    <a:pt x="108127" y="406565"/>
                  </a:lnTo>
                  <a:lnTo>
                    <a:pt x="111556" y="402399"/>
                  </a:lnTo>
                  <a:lnTo>
                    <a:pt x="112687" y="402043"/>
                  </a:lnTo>
                  <a:lnTo>
                    <a:pt x="112801" y="402209"/>
                  </a:lnTo>
                  <a:lnTo>
                    <a:pt x="112915" y="402882"/>
                  </a:lnTo>
                  <a:lnTo>
                    <a:pt x="112598" y="403263"/>
                  </a:lnTo>
                  <a:lnTo>
                    <a:pt x="110985" y="405079"/>
                  </a:lnTo>
                  <a:lnTo>
                    <a:pt x="109220" y="406895"/>
                  </a:lnTo>
                  <a:lnTo>
                    <a:pt x="110363" y="409841"/>
                  </a:lnTo>
                  <a:lnTo>
                    <a:pt x="111683" y="410451"/>
                  </a:lnTo>
                  <a:lnTo>
                    <a:pt x="116052" y="410654"/>
                  </a:lnTo>
                  <a:lnTo>
                    <a:pt x="118237" y="410806"/>
                  </a:lnTo>
                  <a:lnTo>
                    <a:pt x="119202" y="412394"/>
                  </a:lnTo>
                  <a:lnTo>
                    <a:pt x="120027" y="413677"/>
                  </a:lnTo>
                  <a:lnTo>
                    <a:pt x="122847" y="413562"/>
                  </a:lnTo>
                  <a:lnTo>
                    <a:pt x="128562" y="409587"/>
                  </a:lnTo>
                  <a:lnTo>
                    <a:pt x="130073" y="409041"/>
                  </a:lnTo>
                  <a:lnTo>
                    <a:pt x="132994" y="409435"/>
                  </a:lnTo>
                  <a:lnTo>
                    <a:pt x="133896" y="409041"/>
                  </a:lnTo>
                  <a:lnTo>
                    <a:pt x="134861" y="408622"/>
                  </a:lnTo>
                  <a:lnTo>
                    <a:pt x="139166" y="406095"/>
                  </a:lnTo>
                  <a:lnTo>
                    <a:pt x="141058" y="405625"/>
                  </a:lnTo>
                  <a:lnTo>
                    <a:pt x="143776" y="406577"/>
                  </a:lnTo>
                  <a:lnTo>
                    <a:pt x="145465" y="406527"/>
                  </a:lnTo>
                  <a:lnTo>
                    <a:pt x="149682" y="405803"/>
                  </a:lnTo>
                  <a:lnTo>
                    <a:pt x="152171" y="405892"/>
                  </a:lnTo>
                  <a:lnTo>
                    <a:pt x="152438" y="405625"/>
                  </a:lnTo>
                  <a:lnTo>
                    <a:pt x="155651" y="402399"/>
                  </a:lnTo>
                  <a:close/>
                </a:path>
                <a:path w="823594" h="563245">
                  <a:moveTo>
                    <a:pt x="163550" y="369849"/>
                  </a:moveTo>
                  <a:lnTo>
                    <a:pt x="163156" y="369697"/>
                  </a:lnTo>
                  <a:lnTo>
                    <a:pt x="162509" y="369747"/>
                  </a:lnTo>
                  <a:lnTo>
                    <a:pt x="162204" y="370446"/>
                  </a:lnTo>
                  <a:lnTo>
                    <a:pt x="162166" y="370738"/>
                  </a:lnTo>
                  <a:lnTo>
                    <a:pt x="162674" y="370738"/>
                  </a:lnTo>
                  <a:lnTo>
                    <a:pt x="163461" y="370192"/>
                  </a:lnTo>
                  <a:lnTo>
                    <a:pt x="163550" y="369849"/>
                  </a:lnTo>
                  <a:close/>
                </a:path>
                <a:path w="823594" h="563245">
                  <a:moveTo>
                    <a:pt x="165735" y="331787"/>
                  </a:moveTo>
                  <a:lnTo>
                    <a:pt x="165506" y="331647"/>
                  </a:lnTo>
                  <a:lnTo>
                    <a:pt x="164477" y="330936"/>
                  </a:lnTo>
                  <a:lnTo>
                    <a:pt x="162636" y="331952"/>
                  </a:lnTo>
                  <a:lnTo>
                    <a:pt x="160947" y="332930"/>
                  </a:lnTo>
                  <a:lnTo>
                    <a:pt x="159905" y="333590"/>
                  </a:lnTo>
                  <a:lnTo>
                    <a:pt x="158940" y="334327"/>
                  </a:lnTo>
                  <a:lnTo>
                    <a:pt x="159067" y="334810"/>
                  </a:lnTo>
                  <a:lnTo>
                    <a:pt x="159181" y="335203"/>
                  </a:lnTo>
                  <a:lnTo>
                    <a:pt x="159842" y="335394"/>
                  </a:lnTo>
                  <a:lnTo>
                    <a:pt x="162179" y="335114"/>
                  </a:lnTo>
                  <a:lnTo>
                    <a:pt x="163957" y="334454"/>
                  </a:lnTo>
                  <a:lnTo>
                    <a:pt x="165569" y="332359"/>
                  </a:lnTo>
                  <a:lnTo>
                    <a:pt x="165735" y="331787"/>
                  </a:lnTo>
                  <a:close/>
                </a:path>
                <a:path w="823594" h="563245">
                  <a:moveTo>
                    <a:pt x="171030" y="363042"/>
                  </a:moveTo>
                  <a:lnTo>
                    <a:pt x="170827" y="362521"/>
                  </a:lnTo>
                  <a:lnTo>
                    <a:pt x="170764" y="362305"/>
                  </a:lnTo>
                  <a:lnTo>
                    <a:pt x="170027" y="362508"/>
                  </a:lnTo>
                  <a:lnTo>
                    <a:pt x="169583" y="362534"/>
                  </a:lnTo>
                  <a:lnTo>
                    <a:pt x="168224" y="363740"/>
                  </a:lnTo>
                  <a:lnTo>
                    <a:pt x="168592" y="363842"/>
                  </a:lnTo>
                  <a:lnTo>
                    <a:pt x="168871" y="364121"/>
                  </a:lnTo>
                  <a:lnTo>
                    <a:pt x="170294" y="363689"/>
                  </a:lnTo>
                  <a:lnTo>
                    <a:pt x="171030" y="363042"/>
                  </a:lnTo>
                  <a:close/>
                </a:path>
                <a:path w="823594" h="563245">
                  <a:moveTo>
                    <a:pt x="178168" y="317563"/>
                  </a:moveTo>
                  <a:lnTo>
                    <a:pt x="177965" y="316598"/>
                  </a:lnTo>
                  <a:lnTo>
                    <a:pt x="177749" y="315823"/>
                  </a:lnTo>
                  <a:lnTo>
                    <a:pt x="176555" y="316217"/>
                  </a:lnTo>
                  <a:lnTo>
                    <a:pt x="170624" y="317512"/>
                  </a:lnTo>
                  <a:lnTo>
                    <a:pt x="164871" y="320065"/>
                  </a:lnTo>
                  <a:lnTo>
                    <a:pt x="161696" y="318693"/>
                  </a:lnTo>
                  <a:lnTo>
                    <a:pt x="158343" y="320395"/>
                  </a:lnTo>
                  <a:lnTo>
                    <a:pt x="154787" y="323456"/>
                  </a:lnTo>
                  <a:lnTo>
                    <a:pt x="151765" y="322872"/>
                  </a:lnTo>
                  <a:lnTo>
                    <a:pt x="149580" y="323062"/>
                  </a:lnTo>
                  <a:lnTo>
                    <a:pt x="147866" y="324789"/>
                  </a:lnTo>
                  <a:lnTo>
                    <a:pt x="148628" y="325081"/>
                  </a:lnTo>
                  <a:lnTo>
                    <a:pt x="151244" y="324866"/>
                  </a:lnTo>
                  <a:lnTo>
                    <a:pt x="153035" y="324967"/>
                  </a:lnTo>
                  <a:lnTo>
                    <a:pt x="159753" y="322783"/>
                  </a:lnTo>
                  <a:lnTo>
                    <a:pt x="163080" y="322605"/>
                  </a:lnTo>
                  <a:lnTo>
                    <a:pt x="167322" y="324878"/>
                  </a:lnTo>
                  <a:lnTo>
                    <a:pt x="172326" y="322656"/>
                  </a:lnTo>
                  <a:lnTo>
                    <a:pt x="177088" y="318744"/>
                  </a:lnTo>
                  <a:lnTo>
                    <a:pt x="178168" y="317563"/>
                  </a:lnTo>
                  <a:close/>
                </a:path>
                <a:path w="823594" h="563245">
                  <a:moveTo>
                    <a:pt x="188290" y="359537"/>
                  </a:moveTo>
                  <a:lnTo>
                    <a:pt x="186220" y="359600"/>
                  </a:lnTo>
                  <a:lnTo>
                    <a:pt x="183730" y="359664"/>
                  </a:lnTo>
                  <a:lnTo>
                    <a:pt x="180975" y="360070"/>
                  </a:lnTo>
                  <a:lnTo>
                    <a:pt x="175806" y="362496"/>
                  </a:lnTo>
                  <a:lnTo>
                    <a:pt x="173939" y="363537"/>
                  </a:lnTo>
                  <a:lnTo>
                    <a:pt x="172415" y="365912"/>
                  </a:lnTo>
                  <a:lnTo>
                    <a:pt x="171043" y="367474"/>
                  </a:lnTo>
                  <a:lnTo>
                    <a:pt x="177850" y="364731"/>
                  </a:lnTo>
                  <a:lnTo>
                    <a:pt x="181495" y="365785"/>
                  </a:lnTo>
                  <a:lnTo>
                    <a:pt x="186842" y="362610"/>
                  </a:lnTo>
                  <a:lnTo>
                    <a:pt x="187617" y="361086"/>
                  </a:lnTo>
                  <a:lnTo>
                    <a:pt x="188290" y="359537"/>
                  </a:lnTo>
                  <a:close/>
                </a:path>
                <a:path w="823594" h="563245">
                  <a:moveTo>
                    <a:pt x="201739" y="414680"/>
                  </a:moveTo>
                  <a:lnTo>
                    <a:pt x="201676" y="414096"/>
                  </a:lnTo>
                  <a:lnTo>
                    <a:pt x="201180" y="413867"/>
                  </a:lnTo>
                  <a:lnTo>
                    <a:pt x="200710" y="413600"/>
                  </a:lnTo>
                  <a:lnTo>
                    <a:pt x="199974" y="413677"/>
                  </a:lnTo>
                  <a:lnTo>
                    <a:pt x="198958" y="414286"/>
                  </a:lnTo>
                  <a:lnTo>
                    <a:pt x="198145" y="414997"/>
                  </a:lnTo>
                  <a:lnTo>
                    <a:pt x="197980" y="415594"/>
                  </a:lnTo>
                  <a:lnTo>
                    <a:pt x="198297" y="415912"/>
                  </a:lnTo>
                  <a:lnTo>
                    <a:pt x="198767" y="416344"/>
                  </a:lnTo>
                  <a:lnTo>
                    <a:pt x="199618" y="416509"/>
                  </a:lnTo>
                  <a:lnTo>
                    <a:pt x="200939" y="415366"/>
                  </a:lnTo>
                  <a:lnTo>
                    <a:pt x="201739" y="414680"/>
                  </a:lnTo>
                  <a:close/>
                </a:path>
                <a:path w="823594" h="563245">
                  <a:moveTo>
                    <a:pt x="222034" y="562127"/>
                  </a:moveTo>
                  <a:lnTo>
                    <a:pt x="221716" y="561873"/>
                  </a:lnTo>
                  <a:lnTo>
                    <a:pt x="221538" y="561721"/>
                  </a:lnTo>
                  <a:lnTo>
                    <a:pt x="220916" y="561886"/>
                  </a:lnTo>
                  <a:lnTo>
                    <a:pt x="220522" y="561898"/>
                  </a:lnTo>
                  <a:lnTo>
                    <a:pt x="219468" y="563003"/>
                  </a:lnTo>
                  <a:lnTo>
                    <a:pt x="219951" y="562965"/>
                  </a:lnTo>
                  <a:lnTo>
                    <a:pt x="220395" y="563029"/>
                  </a:lnTo>
                  <a:lnTo>
                    <a:pt x="220916" y="562851"/>
                  </a:lnTo>
                  <a:lnTo>
                    <a:pt x="221615" y="562648"/>
                  </a:lnTo>
                  <a:lnTo>
                    <a:pt x="222034" y="562127"/>
                  </a:lnTo>
                  <a:close/>
                </a:path>
                <a:path w="823594" h="563245">
                  <a:moveTo>
                    <a:pt x="225196" y="442404"/>
                  </a:moveTo>
                  <a:lnTo>
                    <a:pt x="223685" y="442582"/>
                  </a:lnTo>
                  <a:lnTo>
                    <a:pt x="222199" y="442798"/>
                  </a:lnTo>
                  <a:lnTo>
                    <a:pt x="220560" y="442887"/>
                  </a:lnTo>
                  <a:lnTo>
                    <a:pt x="218579" y="444080"/>
                  </a:lnTo>
                  <a:lnTo>
                    <a:pt x="218325" y="444284"/>
                  </a:lnTo>
                  <a:lnTo>
                    <a:pt x="217919" y="444550"/>
                  </a:lnTo>
                  <a:lnTo>
                    <a:pt x="217855" y="444690"/>
                  </a:lnTo>
                  <a:lnTo>
                    <a:pt x="217220" y="446544"/>
                  </a:lnTo>
                  <a:lnTo>
                    <a:pt x="216776" y="448335"/>
                  </a:lnTo>
                  <a:lnTo>
                    <a:pt x="217551" y="449541"/>
                  </a:lnTo>
                  <a:lnTo>
                    <a:pt x="217868" y="449986"/>
                  </a:lnTo>
                  <a:lnTo>
                    <a:pt x="219087" y="449338"/>
                  </a:lnTo>
                  <a:lnTo>
                    <a:pt x="220980" y="447294"/>
                  </a:lnTo>
                  <a:lnTo>
                    <a:pt x="222173" y="445922"/>
                  </a:lnTo>
                  <a:lnTo>
                    <a:pt x="223266" y="444550"/>
                  </a:lnTo>
                  <a:lnTo>
                    <a:pt x="223888" y="443750"/>
                  </a:lnTo>
                  <a:lnTo>
                    <a:pt x="225196" y="442404"/>
                  </a:lnTo>
                  <a:close/>
                </a:path>
                <a:path w="823594" h="563245">
                  <a:moveTo>
                    <a:pt x="226123" y="536244"/>
                  </a:moveTo>
                  <a:lnTo>
                    <a:pt x="225882" y="535825"/>
                  </a:lnTo>
                  <a:lnTo>
                    <a:pt x="224891" y="536067"/>
                  </a:lnTo>
                  <a:lnTo>
                    <a:pt x="222859" y="536549"/>
                  </a:lnTo>
                  <a:lnTo>
                    <a:pt x="220789" y="537451"/>
                  </a:lnTo>
                  <a:lnTo>
                    <a:pt x="218490" y="539292"/>
                  </a:lnTo>
                  <a:lnTo>
                    <a:pt x="218490" y="539750"/>
                  </a:lnTo>
                  <a:lnTo>
                    <a:pt x="218287" y="540131"/>
                  </a:lnTo>
                  <a:lnTo>
                    <a:pt x="218579" y="540308"/>
                  </a:lnTo>
                  <a:lnTo>
                    <a:pt x="218757" y="540626"/>
                  </a:lnTo>
                  <a:lnTo>
                    <a:pt x="221386" y="540423"/>
                  </a:lnTo>
                  <a:lnTo>
                    <a:pt x="223799" y="539051"/>
                  </a:lnTo>
                  <a:lnTo>
                    <a:pt x="226123" y="536244"/>
                  </a:lnTo>
                  <a:close/>
                </a:path>
                <a:path w="823594" h="563245">
                  <a:moveTo>
                    <a:pt x="226402" y="545896"/>
                  </a:moveTo>
                  <a:lnTo>
                    <a:pt x="226161" y="545820"/>
                  </a:lnTo>
                  <a:lnTo>
                    <a:pt x="224815" y="545465"/>
                  </a:lnTo>
                  <a:lnTo>
                    <a:pt x="219900" y="547039"/>
                  </a:lnTo>
                  <a:lnTo>
                    <a:pt x="218287" y="548259"/>
                  </a:lnTo>
                  <a:lnTo>
                    <a:pt x="218122" y="548652"/>
                  </a:lnTo>
                  <a:lnTo>
                    <a:pt x="217652" y="549236"/>
                  </a:lnTo>
                  <a:lnTo>
                    <a:pt x="217817" y="549402"/>
                  </a:lnTo>
                  <a:lnTo>
                    <a:pt x="218897" y="550443"/>
                  </a:lnTo>
                  <a:lnTo>
                    <a:pt x="224028" y="548792"/>
                  </a:lnTo>
                  <a:lnTo>
                    <a:pt x="226326" y="546481"/>
                  </a:lnTo>
                  <a:lnTo>
                    <a:pt x="226402" y="545896"/>
                  </a:lnTo>
                  <a:close/>
                </a:path>
                <a:path w="823594" h="563245">
                  <a:moveTo>
                    <a:pt x="228892" y="448030"/>
                  </a:moveTo>
                  <a:lnTo>
                    <a:pt x="228638" y="447878"/>
                  </a:lnTo>
                  <a:lnTo>
                    <a:pt x="228371" y="447459"/>
                  </a:lnTo>
                  <a:lnTo>
                    <a:pt x="221500" y="450634"/>
                  </a:lnTo>
                  <a:lnTo>
                    <a:pt x="221018" y="451091"/>
                  </a:lnTo>
                  <a:lnTo>
                    <a:pt x="220573" y="451573"/>
                  </a:lnTo>
                  <a:lnTo>
                    <a:pt x="220853" y="451573"/>
                  </a:lnTo>
                  <a:lnTo>
                    <a:pt x="223316" y="451065"/>
                  </a:lnTo>
                  <a:lnTo>
                    <a:pt x="224853" y="451053"/>
                  </a:lnTo>
                  <a:lnTo>
                    <a:pt x="227685" y="450100"/>
                  </a:lnTo>
                  <a:lnTo>
                    <a:pt x="228688" y="448945"/>
                  </a:lnTo>
                  <a:lnTo>
                    <a:pt x="228892" y="448030"/>
                  </a:lnTo>
                  <a:close/>
                </a:path>
                <a:path w="823594" h="563245">
                  <a:moveTo>
                    <a:pt x="237934" y="544410"/>
                  </a:moveTo>
                  <a:lnTo>
                    <a:pt x="237375" y="543521"/>
                  </a:lnTo>
                  <a:lnTo>
                    <a:pt x="236385" y="543369"/>
                  </a:lnTo>
                  <a:lnTo>
                    <a:pt x="235813" y="543648"/>
                  </a:lnTo>
                  <a:lnTo>
                    <a:pt x="226314" y="548640"/>
                  </a:lnTo>
                  <a:lnTo>
                    <a:pt x="225310" y="549516"/>
                  </a:lnTo>
                  <a:lnTo>
                    <a:pt x="224967" y="550138"/>
                  </a:lnTo>
                  <a:lnTo>
                    <a:pt x="225653" y="550621"/>
                  </a:lnTo>
                  <a:lnTo>
                    <a:pt x="226428" y="550710"/>
                  </a:lnTo>
                  <a:lnTo>
                    <a:pt x="229704" y="548297"/>
                  </a:lnTo>
                  <a:lnTo>
                    <a:pt x="232778" y="547433"/>
                  </a:lnTo>
                  <a:lnTo>
                    <a:pt x="237045" y="545668"/>
                  </a:lnTo>
                  <a:lnTo>
                    <a:pt x="237934" y="544410"/>
                  </a:lnTo>
                  <a:close/>
                </a:path>
                <a:path w="823594" h="563245">
                  <a:moveTo>
                    <a:pt x="253301" y="546125"/>
                  </a:moveTo>
                  <a:lnTo>
                    <a:pt x="251790" y="546658"/>
                  </a:lnTo>
                  <a:lnTo>
                    <a:pt x="251345" y="547255"/>
                  </a:lnTo>
                  <a:lnTo>
                    <a:pt x="252844" y="546735"/>
                  </a:lnTo>
                  <a:lnTo>
                    <a:pt x="253009" y="546646"/>
                  </a:lnTo>
                  <a:lnTo>
                    <a:pt x="253161" y="546328"/>
                  </a:lnTo>
                  <a:lnTo>
                    <a:pt x="253301" y="546125"/>
                  </a:lnTo>
                  <a:close/>
                </a:path>
                <a:path w="823594" h="563245">
                  <a:moveTo>
                    <a:pt x="258241" y="539610"/>
                  </a:moveTo>
                  <a:lnTo>
                    <a:pt x="257098" y="539280"/>
                  </a:lnTo>
                  <a:lnTo>
                    <a:pt x="256044" y="539610"/>
                  </a:lnTo>
                  <a:lnTo>
                    <a:pt x="255244" y="539940"/>
                  </a:lnTo>
                  <a:lnTo>
                    <a:pt x="253669" y="540575"/>
                  </a:lnTo>
                  <a:lnTo>
                    <a:pt x="252082" y="541489"/>
                  </a:lnTo>
                  <a:lnTo>
                    <a:pt x="249250" y="544995"/>
                  </a:lnTo>
                  <a:lnTo>
                    <a:pt x="247510" y="546049"/>
                  </a:lnTo>
                  <a:lnTo>
                    <a:pt x="245262" y="545604"/>
                  </a:lnTo>
                  <a:lnTo>
                    <a:pt x="244741" y="545477"/>
                  </a:lnTo>
                  <a:lnTo>
                    <a:pt x="243408" y="546150"/>
                  </a:lnTo>
                  <a:lnTo>
                    <a:pt x="242392" y="548233"/>
                  </a:lnTo>
                  <a:lnTo>
                    <a:pt x="243738" y="548284"/>
                  </a:lnTo>
                  <a:lnTo>
                    <a:pt x="244500" y="548665"/>
                  </a:lnTo>
                  <a:lnTo>
                    <a:pt x="245237" y="548982"/>
                  </a:lnTo>
                  <a:lnTo>
                    <a:pt x="246303" y="548741"/>
                  </a:lnTo>
                  <a:lnTo>
                    <a:pt x="247650" y="547814"/>
                  </a:lnTo>
                  <a:lnTo>
                    <a:pt x="257365" y="540550"/>
                  </a:lnTo>
                  <a:lnTo>
                    <a:pt x="258241" y="539610"/>
                  </a:lnTo>
                  <a:close/>
                </a:path>
                <a:path w="823594" h="563245">
                  <a:moveTo>
                    <a:pt x="259981" y="455904"/>
                  </a:moveTo>
                  <a:lnTo>
                    <a:pt x="259664" y="455803"/>
                  </a:lnTo>
                  <a:lnTo>
                    <a:pt x="259397" y="455485"/>
                  </a:lnTo>
                  <a:lnTo>
                    <a:pt x="257860" y="456095"/>
                  </a:lnTo>
                  <a:lnTo>
                    <a:pt x="256654" y="456730"/>
                  </a:lnTo>
                  <a:lnTo>
                    <a:pt x="255765" y="457161"/>
                  </a:lnTo>
                  <a:lnTo>
                    <a:pt x="254190" y="458558"/>
                  </a:lnTo>
                  <a:lnTo>
                    <a:pt x="254317" y="458914"/>
                  </a:lnTo>
                  <a:lnTo>
                    <a:pt x="259981" y="455904"/>
                  </a:lnTo>
                  <a:close/>
                </a:path>
                <a:path w="823594" h="563245">
                  <a:moveTo>
                    <a:pt x="263702" y="529983"/>
                  </a:moveTo>
                  <a:lnTo>
                    <a:pt x="261200" y="531571"/>
                  </a:lnTo>
                  <a:lnTo>
                    <a:pt x="259562" y="532091"/>
                  </a:lnTo>
                  <a:lnTo>
                    <a:pt x="258127" y="532549"/>
                  </a:lnTo>
                  <a:lnTo>
                    <a:pt x="256832" y="532599"/>
                  </a:lnTo>
                  <a:lnTo>
                    <a:pt x="253238" y="533869"/>
                  </a:lnTo>
                  <a:lnTo>
                    <a:pt x="250405" y="536625"/>
                  </a:lnTo>
                  <a:lnTo>
                    <a:pt x="250710" y="539318"/>
                  </a:lnTo>
                  <a:lnTo>
                    <a:pt x="252920" y="538124"/>
                  </a:lnTo>
                  <a:lnTo>
                    <a:pt x="259791" y="534682"/>
                  </a:lnTo>
                  <a:lnTo>
                    <a:pt x="261442" y="533590"/>
                  </a:lnTo>
                  <a:lnTo>
                    <a:pt x="263563" y="532511"/>
                  </a:lnTo>
                  <a:lnTo>
                    <a:pt x="263702" y="529983"/>
                  </a:lnTo>
                  <a:close/>
                </a:path>
                <a:path w="823594" h="563245">
                  <a:moveTo>
                    <a:pt x="570992" y="123939"/>
                  </a:moveTo>
                  <a:lnTo>
                    <a:pt x="570052" y="123405"/>
                  </a:lnTo>
                  <a:lnTo>
                    <a:pt x="569620" y="123164"/>
                  </a:lnTo>
                  <a:lnTo>
                    <a:pt x="568744" y="123164"/>
                  </a:lnTo>
                  <a:lnTo>
                    <a:pt x="567944" y="123278"/>
                  </a:lnTo>
                  <a:lnTo>
                    <a:pt x="567131" y="123418"/>
                  </a:lnTo>
                  <a:lnTo>
                    <a:pt x="566064" y="123698"/>
                  </a:lnTo>
                  <a:lnTo>
                    <a:pt x="564286" y="124752"/>
                  </a:lnTo>
                  <a:lnTo>
                    <a:pt x="564476" y="125298"/>
                  </a:lnTo>
                  <a:lnTo>
                    <a:pt x="565188" y="126504"/>
                  </a:lnTo>
                  <a:lnTo>
                    <a:pt x="565581" y="126809"/>
                  </a:lnTo>
                  <a:lnTo>
                    <a:pt x="566204" y="127304"/>
                  </a:lnTo>
                  <a:lnTo>
                    <a:pt x="567309" y="127101"/>
                  </a:lnTo>
                  <a:lnTo>
                    <a:pt x="568629" y="126136"/>
                  </a:lnTo>
                  <a:lnTo>
                    <a:pt x="570179" y="125031"/>
                  </a:lnTo>
                  <a:lnTo>
                    <a:pt x="570992" y="123939"/>
                  </a:lnTo>
                  <a:close/>
                </a:path>
                <a:path w="823594" h="563245">
                  <a:moveTo>
                    <a:pt x="589381" y="153962"/>
                  </a:moveTo>
                  <a:lnTo>
                    <a:pt x="589343" y="153835"/>
                  </a:lnTo>
                  <a:lnTo>
                    <a:pt x="589178" y="153784"/>
                  </a:lnTo>
                  <a:lnTo>
                    <a:pt x="588352" y="154076"/>
                  </a:lnTo>
                  <a:lnTo>
                    <a:pt x="588276" y="154292"/>
                  </a:lnTo>
                  <a:lnTo>
                    <a:pt x="588873" y="154343"/>
                  </a:lnTo>
                  <a:lnTo>
                    <a:pt x="589381" y="153962"/>
                  </a:lnTo>
                  <a:close/>
                </a:path>
                <a:path w="823594" h="563245">
                  <a:moveTo>
                    <a:pt x="604532" y="75742"/>
                  </a:moveTo>
                  <a:lnTo>
                    <a:pt x="604393" y="75425"/>
                  </a:lnTo>
                  <a:lnTo>
                    <a:pt x="604253" y="75069"/>
                  </a:lnTo>
                  <a:lnTo>
                    <a:pt x="603859" y="75095"/>
                  </a:lnTo>
                  <a:lnTo>
                    <a:pt x="603338" y="75095"/>
                  </a:lnTo>
                  <a:lnTo>
                    <a:pt x="602869" y="75526"/>
                  </a:lnTo>
                  <a:lnTo>
                    <a:pt x="602830" y="75996"/>
                  </a:lnTo>
                  <a:lnTo>
                    <a:pt x="603923" y="76250"/>
                  </a:lnTo>
                  <a:lnTo>
                    <a:pt x="604139" y="76034"/>
                  </a:lnTo>
                  <a:lnTo>
                    <a:pt x="604532" y="75742"/>
                  </a:lnTo>
                  <a:close/>
                </a:path>
                <a:path w="823594" h="563245">
                  <a:moveTo>
                    <a:pt x="609409" y="87439"/>
                  </a:moveTo>
                  <a:lnTo>
                    <a:pt x="608279" y="86880"/>
                  </a:lnTo>
                  <a:lnTo>
                    <a:pt x="607822" y="85661"/>
                  </a:lnTo>
                  <a:lnTo>
                    <a:pt x="604520" y="86106"/>
                  </a:lnTo>
                  <a:lnTo>
                    <a:pt x="603605" y="86410"/>
                  </a:lnTo>
                  <a:lnTo>
                    <a:pt x="602310" y="87820"/>
                  </a:lnTo>
                  <a:lnTo>
                    <a:pt x="602551" y="88265"/>
                  </a:lnTo>
                  <a:lnTo>
                    <a:pt x="604507" y="88722"/>
                  </a:lnTo>
                  <a:lnTo>
                    <a:pt x="606983" y="87934"/>
                  </a:lnTo>
                  <a:lnTo>
                    <a:pt x="607656" y="88925"/>
                  </a:lnTo>
                  <a:lnTo>
                    <a:pt x="608634" y="88493"/>
                  </a:lnTo>
                  <a:lnTo>
                    <a:pt x="609257" y="88074"/>
                  </a:lnTo>
                  <a:lnTo>
                    <a:pt x="609269" y="87934"/>
                  </a:lnTo>
                  <a:lnTo>
                    <a:pt x="609409" y="87439"/>
                  </a:lnTo>
                  <a:close/>
                </a:path>
                <a:path w="823594" h="563245">
                  <a:moveTo>
                    <a:pt x="611403" y="187083"/>
                  </a:moveTo>
                  <a:lnTo>
                    <a:pt x="611111" y="186702"/>
                  </a:lnTo>
                  <a:lnTo>
                    <a:pt x="609498" y="187553"/>
                  </a:lnTo>
                  <a:lnTo>
                    <a:pt x="609295" y="187667"/>
                  </a:lnTo>
                  <a:lnTo>
                    <a:pt x="608990" y="188036"/>
                  </a:lnTo>
                  <a:lnTo>
                    <a:pt x="609155" y="189052"/>
                  </a:lnTo>
                  <a:lnTo>
                    <a:pt x="610222" y="188455"/>
                  </a:lnTo>
                  <a:lnTo>
                    <a:pt x="611327" y="187782"/>
                  </a:lnTo>
                  <a:lnTo>
                    <a:pt x="611403" y="187083"/>
                  </a:lnTo>
                  <a:close/>
                </a:path>
                <a:path w="823594" h="563245">
                  <a:moveTo>
                    <a:pt x="612089" y="104355"/>
                  </a:moveTo>
                  <a:lnTo>
                    <a:pt x="605282" y="106133"/>
                  </a:lnTo>
                  <a:lnTo>
                    <a:pt x="602780" y="103784"/>
                  </a:lnTo>
                  <a:lnTo>
                    <a:pt x="596392" y="108077"/>
                  </a:lnTo>
                  <a:lnTo>
                    <a:pt x="594855" y="107848"/>
                  </a:lnTo>
                  <a:lnTo>
                    <a:pt x="593064" y="107429"/>
                  </a:lnTo>
                  <a:lnTo>
                    <a:pt x="592404" y="106883"/>
                  </a:lnTo>
                  <a:lnTo>
                    <a:pt x="591146" y="106527"/>
                  </a:lnTo>
                  <a:lnTo>
                    <a:pt x="587502" y="111671"/>
                  </a:lnTo>
                  <a:lnTo>
                    <a:pt x="593026" y="111988"/>
                  </a:lnTo>
                  <a:lnTo>
                    <a:pt x="595680" y="112382"/>
                  </a:lnTo>
                  <a:lnTo>
                    <a:pt x="596379" y="114033"/>
                  </a:lnTo>
                  <a:lnTo>
                    <a:pt x="595553" y="116471"/>
                  </a:lnTo>
                  <a:lnTo>
                    <a:pt x="596569" y="116306"/>
                  </a:lnTo>
                  <a:lnTo>
                    <a:pt x="599681" y="114414"/>
                  </a:lnTo>
                  <a:lnTo>
                    <a:pt x="603338" y="112191"/>
                  </a:lnTo>
                  <a:lnTo>
                    <a:pt x="606374" y="109677"/>
                  </a:lnTo>
                  <a:lnTo>
                    <a:pt x="611962" y="105486"/>
                  </a:lnTo>
                  <a:lnTo>
                    <a:pt x="612089" y="104355"/>
                  </a:lnTo>
                  <a:close/>
                </a:path>
                <a:path w="823594" h="563245">
                  <a:moveTo>
                    <a:pt x="613994" y="90817"/>
                  </a:moveTo>
                  <a:lnTo>
                    <a:pt x="613638" y="90652"/>
                  </a:lnTo>
                  <a:lnTo>
                    <a:pt x="612889" y="91186"/>
                  </a:lnTo>
                  <a:lnTo>
                    <a:pt x="613016" y="91236"/>
                  </a:lnTo>
                  <a:lnTo>
                    <a:pt x="613168" y="91376"/>
                  </a:lnTo>
                  <a:lnTo>
                    <a:pt x="613524" y="91198"/>
                  </a:lnTo>
                  <a:lnTo>
                    <a:pt x="613727" y="91008"/>
                  </a:lnTo>
                  <a:lnTo>
                    <a:pt x="613994" y="90817"/>
                  </a:lnTo>
                  <a:close/>
                </a:path>
                <a:path w="823594" h="563245">
                  <a:moveTo>
                    <a:pt x="618591" y="93916"/>
                  </a:moveTo>
                  <a:lnTo>
                    <a:pt x="616661" y="93002"/>
                  </a:lnTo>
                  <a:lnTo>
                    <a:pt x="614832" y="95059"/>
                  </a:lnTo>
                  <a:lnTo>
                    <a:pt x="612241" y="96126"/>
                  </a:lnTo>
                  <a:lnTo>
                    <a:pt x="609663" y="97231"/>
                  </a:lnTo>
                  <a:lnTo>
                    <a:pt x="611035" y="97891"/>
                  </a:lnTo>
                  <a:lnTo>
                    <a:pt x="613016" y="97434"/>
                  </a:lnTo>
                  <a:lnTo>
                    <a:pt x="615594" y="96062"/>
                  </a:lnTo>
                  <a:lnTo>
                    <a:pt x="618324" y="94627"/>
                  </a:lnTo>
                  <a:lnTo>
                    <a:pt x="618591" y="93916"/>
                  </a:lnTo>
                  <a:close/>
                </a:path>
                <a:path w="823594" h="563245">
                  <a:moveTo>
                    <a:pt x="620458" y="97472"/>
                  </a:moveTo>
                  <a:lnTo>
                    <a:pt x="619810" y="97383"/>
                  </a:lnTo>
                  <a:lnTo>
                    <a:pt x="618528" y="98082"/>
                  </a:lnTo>
                  <a:lnTo>
                    <a:pt x="618363" y="98564"/>
                  </a:lnTo>
                  <a:lnTo>
                    <a:pt x="618134" y="98920"/>
                  </a:lnTo>
                  <a:lnTo>
                    <a:pt x="618502" y="98945"/>
                  </a:lnTo>
                  <a:lnTo>
                    <a:pt x="618871" y="99161"/>
                  </a:lnTo>
                  <a:lnTo>
                    <a:pt x="619201" y="98996"/>
                  </a:lnTo>
                  <a:lnTo>
                    <a:pt x="619658" y="98793"/>
                  </a:lnTo>
                  <a:lnTo>
                    <a:pt x="620445" y="98171"/>
                  </a:lnTo>
                  <a:lnTo>
                    <a:pt x="620458" y="98005"/>
                  </a:lnTo>
                  <a:lnTo>
                    <a:pt x="620458" y="97472"/>
                  </a:lnTo>
                  <a:close/>
                </a:path>
                <a:path w="823594" h="563245">
                  <a:moveTo>
                    <a:pt x="627926" y="151930"/>
                  </a:moveTo>
                  <a:lnTo>
                    <a:pt x="624293" y="152247"/>
                  </a:lnTo>
                  <a:lnTo>
                    <a:pt x="624674" y="149758"/>
                  </a:lnTo>
                  <a:lnTo>
                    <a:pt x="624205" y="148767"/>
                  </a:lnTo>
                  <a:lnTo>
                    <a:pt x="627062" y="145046"/>
                  </a:lnTo>
                  <a:lnTo>
                    <a:pt x="625868" y="144703"/>
                  </a:lnTo>
                  <a:lnTo>
                    <a:pt x="623455" y="145097"/>
                  </a:lnTo>
                  <a:lnTo>
                    <a:pt x="622046" y="145326"/>
                  </a:lnTo>
                  <a:lnTo>
                    <a:pt x="620877" y="145173"/>
                  </a:lnTo>
                  <a:lnTo>
                    <a:pt x="618693" y="145503"/>
                  </a:lnTo>
                  <a:lnTo>
                    <a:pt x="617677" y="146024"/>
                  </a:lnTo>
                  <a:lnTo>
                    <a:pt x="617194" y="146215"/>
                  </a:lnTo>
                  <a:lnTo>
                    <a:pt x="614375" y="147993"/>
                  </a:lnTo>
                  <a:lnTo>
                    <a:pt x="611835" y="150787"/>
                  </a:lnTo>
                  <a:lnTo>
                    <a:pt x="614845" y="152488"/>
                  </a:lnTo>
                  <a:lnTo>
                    <a:pt x="614870" y="155257"/>
                  </a:lnTo>
                  <a:lnTo>
                    <a:pt x="621118" y="154597"/>
                  </a:lnTo>
                  <a:lnTo>
                    <a:pt x="623671" y="154774"/>
                  </a:lnTo>
                  <a:lnTo>
                    <a:pt x="627926" y="151930"/>
                  </a:lnTo>
                  <a:close/>
                </a:path>
                <a:path w="823594" h="563245">
                  <a:moveTo>
                    <a:pt x="629031" y="93332"/>
                  </a:moveTo>
                  <a:lnTo>
                    <a:pt x="628789" y="93167"/>
                  </a:lnTo>
                  <a:lnTo>
                    <a:pt x="627976" y="93522"/>
                  </a:lnTo>
                  <a:lnTo>
                    <a:pt x="627761" y="93611"/>
                  </a:lnTo>
                  <a:lnTo>
                    <a:pt x="627545" y="93891"/>
                  </a:lnTo>
                  <a:lnTo>
                    <a:pt x="627341" y="94081"/>
                  </a:lnTo>
                  <a:lnTo>
                    <a:pt x="627532" y="94335"/>
                  </a:lnTo>
                  <a:lnTo>
                    <a:pt x="627697" y="94310"/>
                  </a:lnTo>
                  <a:lnTo>
                    <a:pt x="627951" y="94259"/>
                  </a:lnTo>
                  <a:lnTo>
                    <a:pt x="628472" y="94056"/>
                  </a:lnTo>
                  <a:lnTo>
                    <a:pt x="629031" y="93332"/>
                  </a:lnTo>
                  <a:close/>
                </a:path>
                <a:path w="823594" h="563245">
                  <a:moveTo>
                    <a:pt x="631177" y="150977"/>
                  </a:moveTo>
                  <a:lnTo>
                    <a:pt x="630491" y="150812"/>
                  </a:lnTo>
                  <a:lnTo>
                    <a:pt x="629437" y="151384"/>
                  </a:lnTo>
                  <a:lnTo>
                    <a:pt x="628332" y="151993"/>
                  </a:lnTo>
                  <a:lnTo>
                    <a:pt x="628307" y="152615"/>
                  </a:lnTo>
                  <a:lnTo>
                    <a:pt x="628764" y="152882"/>
                  </a:lnTo>
                  <a:lnTo>
                    <a:pt x="629170" y="153085"/>
                  </a:lnTo>
                  <a:lnTo>
                    <a:pt x="629894" y="153060"/>
                  </a:lnTo>
                  <a:lnTo>
                    <a:pt x="630555" y="153085"/>
                  </a:lnTo>
                  <a:lnTo>
                    <a:pt x="630783" y="152565"/>
                  </a:lnTo>
                  <a:lnTo>
                    <a:pt x="631088" y="152006"/>
                  </a:lnTo>
                  <a:lnTo>
                    <a:pt x="631139" y="151561"/>
                  </a:lnTo>
                  <a:lnTo>
                    <a:pt x="631177" y="150977"/>
                  </a:lnTo>
                  <a:close/>
                </a:path>
                <a:path w="823594" h="563245">
                  <a:moveTo>
                    <a:pt x="632853" y="96443"/>
                  </a:moveTo>
                  <a:lnTo>
                    <a:pt x="632498" y="96189"/>
                  </a:lnTo>
                  <a:lnTo>
                    <a:pt x="631456" y="95554"/>
                  </a:lnTo>
                  <a:lnTo>
                    <a:pt x="630656" y="94602"/>
                  </a:lnTo>
                  <a:lnTo>
                    <a:pt x="625221" y="97028"/>
                  </a:lnTo>
                  <a:lnTo>
                    <a:pt x="623011" y="99110"/>
                  </a:lnTo>
                  <a:lnTo>
                    <a:pt x="622858" y="100482"/>
                  </a:lnTo>
                  <a:lnTo>
                    <a:pt x="622782" y="101371"/>
                  </a:lnTo>
                  <a:lnTo>
                    <a:pt x="622858" y="102222"/>
                  </a:lnTo>
                  <a:lnTo>
                    <a:pt x="622223" y="104584"/>
                  </a:lnTo>
                  <a:lnTo>
                    <a:pt x="623392" y="104432"/>
                  </a:lnTo>
                  <a:lnTo>
                    <a:pt x="626605" y="102958"/>
                  </a:lnTo>
                  <a:lnTo>
                    <a:pt x="627405" y="103009"/>
                  </a:lnTo>
                  <a:lnTo>
                    <a:pt x="628142" y="103200"/>
                  </a:lnTo>
                  <a:lnTo>
                    <a:pt x="629589" y="101765"/>
                  </a:lnTo>
                  <a:lnTo>
                    <a:pt x="631964" y="100152"/>
                  </a:lnTo>
                  <a:lnTo>
                    <a:pt x="630059" y="99441"/>
                  </a:lnTo>
                  <a:lnTo>
                    <a:pt x="628523" y="98907"/>
                  </a:lnTo>
                  <a:lnTo>
                    <a:pt x="629767" y="98132"/>
                  </a:lnTo>
                  <a:lnTo>
                    <a:pt x="632409" y="96939"/>
                  </a:lnTo>
                  <a:lnTo>
                    <a:pt x="632853" y="96443"/>
                  </a:lnTo>
                  <a:close/>
                </a:path>
                <a:path w="823594" h="563245">
                  <a:moveTo>
                    <a:pt x="636524" y="132257"/>
                  </a:moveTo>
                  <a:lnTo>
                    <a:pt x="633831" y="131445"/>
                  </a:lnTo>
                  <a:lnTo>
                    <a:pt x="632256" y="132118"/>
                  </a:lnTo>
                  <a:lnTo>
                    <a:pt x="630923" y="132867"/>
                  </a:lnTo>
                  <a:lnTo>
                    <a:pt x="629996" y="133743"/>
                  </a:lnTo>
                  <a:lnTo>
                    <a:pt x="629437" y="135940"/>
                  </a:lnTo>
                  <a:lnTo>
                    <a:pt x="631812" y="136918"/>
                  </a:lnTo>
                  <a:lnTo>
                    <a:pt x="633552" y="136017"/>
                  </a:lnTo>
                  <a:lnTo>
                    <a:pt x="634555" y="135483"/>
                  </a:lnTo>
                  <a:lnTo>
                    <a:pt x="635876" y="134239"/>
                  </a:lnTo>
                  <a:lnTo>
                    <a:pt x="636524" y="132257"/>
                  </a:lnTo>
                  <a:close/>
                </a:path>
                <a:path w="823594" h="563245">
                  <a:moveTo>
                    <a:pt x="641083" y="19392"/>
                  </a:moveTo>
                  <a:lnTo>
                    <a:pt x="638441" y="19773"/>
                  </a:lnTo>
                  <a:lnTo>
                    <a:pt x="637324" y="19278"/>
                  </a:lnTo>
                  <a:lnTo>
                    <a:pt x="632904" y="21183"/>
                  </a:lnTo>
                  <a:lnTo>
                    <a:pt x="631774" y="23520"/>
                  </a:lnTo>
                  <a:lnTo>
                    <a:pt x="630580" y="25844"/>
                  </a:lnTo>
                  <a:lnTo>
                    <a:pt x="633298" y="24676"/>
                  </a:lnTo>
                  <a:lnTo>
                    <a:pt x="635723" y="23774"/>
                  </a:lnTo>
                  <a:lnTo>
                    <a:pt x="638784" y="23215"/>
                  </a:lnTo>
                  <a:lnTo>
                    <a:pt x="640067" y="21043"/>
                  </a:lnTo>
                  <a:lnTo>
                    <a:pt x="641083" y="19392"/>
                  </a:lnTo>
                  <a:close/>
                </a:path>
                <a:path w="823594" h="563245">
                  <a:moveTo>
                    <a:pt x="642493" y="106908"/>
                  </a:moveTo>
                  <a:lnTo>
                    <a:pt x="642175" y="105930"/>
                  </a:lnTo>
                  <a:lnTo>
                    <a:pt x="637514" y="105270"/>
                  </a:lnTo>
                  <a:lnTo>
                    <a:pt x="635419" y="103619"/>
                  </a:lnTo>
                  <a:lnTo>
                    <a:pt x="628535" y="105448"/>
                  </a:lnTo>
                  <a:lnTo>
                    <a:pt x="627926" y="104597"/>
                  </a:lnTo>
                  <a:lnTo>
                    <a:pt x="628091" y="103428"/>
                  </a:lnTo>
                  <a:lnTo>
                    <a:pt x="622973" y="106083"/>
                  </a:lnTo>
                  <a:lnTo>
                    <a:pt x="619264" y="110134"/>
                  </a:lnTo>
                  <a:lnTo>
                    <a:pt x="612546" y="112864"/>
                  </a:lnTo>
                  <a:lnTo>
                    <a:pt x="611847" y="114185"/>
                  </a:lnTo>
                  <a:lnTo>
                    <a:pt x="612419" y="115303"/>
                  </a:lnTo>
                  <a:lnTo>
                    <a:pt x="614121" y="115912"/>
                  </a:lnTo>
                  <a:lnTo>
                    <a:pt x="615391" y="115328"/>
                  </a:lnTo>
                  <a:lnTo>
                    <a:pt x="617156" y="112826"/>
                  </a:lnTo>
                  <a:lnTo>
                    <a:pt x="619645" y="110782"/>
                  </a:lnTo>
                  <a:lnTo>
                    <a:pt x="622630" y="108826"/>
                  </a:lnTo>
                  <a:lnTo>
                    <a:pt x="625233" y="109220"/>
                  </a:lnTo>
                  <a:lnTo>
                    <a:pt x="625716" y="113360"/>
                  </a:lnTo>
                  <a:lnTo>
                    <a:pt x="625932" y="113792"/>
                  </a:lnTo>
                  <a:lnTo>
                    <a:pt x="627811" y="115392"/>
                  </a:lnTo>
                  <a:lnTo>
                    <a:pt x="630555" y="115290"/>
                  </a:lnTo>
                  <a:lnTo>
                    <a:pt x="638365" y="113118"/>
                  </a:lnTo>
                  <a:lnTo>
                    <a:pt x="637044" y="111277"/>
                  </a:lnTo>
                  <a:lnTo>
                    <a:pt x="638771" y="109816"/>
                  </a:lnTo>
                  <a:lnTo>
                    <a:pt x="640384" y="108597"/>
                  </a:lnTo>
                  <a:lnTo>
                    <a:pt x="642493" y="106908"/>
                  </a:lnTo>
                  <a:close/>
                </a:path>
                <a:path w="823594" h="563245">
                  <a:moveTo>
                    <a:pt x="688416" y="107518"/>
                  </a:moveTo>
                  <a:lnTo>
                    <a:pt x="685165" y="106870"/>
                  </a:lnTo>
                  <a:lnTo>
                    <a:pt x="683945" y="107467"/>
                  </a:lnTo>
                  <a:lnTo>
                    <a:pt x="683755" y="107670"/>
                  </a:lnTo>
                  <a:lnTo>
                    <a:pt x="683475" y="107899"/>
                  </a:lnTo>
                  <a:lnTo>
                    <a:pt x="682586" y="109321"/>
                  </a:lnTo>
                  <a:lnTo>
                    <a:pt x="683107" y="109867"/>
                  </a:lnTo>
                  <a:lnTo>
                    <a:pt x="685317" y="110007"/>
                  </a:lnTo>
                  <a:lnTo>
                    <a:pt x="686460" y="109753"/>
                  </a:lnTo>
                  <a:lnTo>
                    <a:pt x="687997" y="108813"/>
                  </a:lnTo>
                  <a:lnTo>
                    <a:pt x="688301" y="108508"/>
                  </a:lnTo>
                  <a:lnTo>
                    <a:pt x="688301" y="108381"/>
                  </a:lnTo>
                  <a:lnTo>
                    <a:pt x="688416" y="107518"/>
                  </a:lnTo>
                  <a:close/>
                </a:path>
                <a:path w="823594" h="563245">
                  <a:moveTo>
                    <a:pt x="691730" y="95986"/>
                  </a:moveTo>
                  <a:lnTo>
                    <a:pt x="688022" y="96545"/>
                  </a:lnTo>
                  <a:lnTo>
                    <a:pt x="685952" y="95618"/>
                  </a:lnTo>
                  <a:lnTo>
                    <a:pt x="684301" y="96266"/>
                  </a:lnTo>
                  <a:lnTo>
                    <a:pt x="683094" y="97193"/>
                  </a:lnTo>
                  <a:lnTo>
                    <a:pt x="682625" y="98094"/>
                  </a:lnTo>
                  <a:lnTo>
                    <a:pt x="682777" y="98463"/>
                  </a:lnTo>
                  <a:lnTo>
                    <a:pt x="683437" y="100164"/>
                  </a:lnTo>
                  <a:lnTo>
                    <a:pt x="685520" y="100761"/>
                  </a:lnTo>
                  <a:lnTo>
                    <a:pt x="689368" y="100342"/>
                  </a:lnTo>
                  <a:lnTo>
                    <a:pt x="689673" y="101041"/>
                  </a:lnTo>
                  <a:lnTo>
                    <a:pt x="690638" y="100177"/>
                  </a:lnTo>
                  <a:lnTo>
                    <a:pt x="691222" y="99656"/>
                  </a:lnTo>
                  <a:lnTo>
                    <a:pt x="691159" y="99021"/>
                  </a:lnTo>
                  <a:lnTo>
                    <a:pt x="691413" y="98437"/>
                  </a:lnTo>
                  <a:lnTo>
                    <a:pt x="691730" y="95986"/>
                  </a:lnTo>
                  <a:close/>
                </a:path>
                <a:path w="823594" h="563245">
                  <a:moveTo>
                    <a:pt x="706716" y="39865"/>
                  </a:moveTo>
                  <a:lnTo>
                    <a:pt x="706208" y="39039"/>
                  </a:lnTo>
                  <a:lnTo>
                    <a:pt x="701382" y="40919"/>
                  </a:lnTo>
                  <a:lnTo>
                    <a:pt x="699198" y="40716"/>
                  </a:lnTo>
                  <a:lnTo>
                    <a:pt x="693178" y="42481"/>
                  </a:lnTo>
                  <a:lnTo>
                    <a:pt x="690092" y="44348"/>
                  </a:lnTo>
                  <a:lnTo>
                    <a:pt x="689483" y="48818"/>
                  </a:lnTo>
                  <a:lnTo>
                    <a:pt x="687654" y="49847"/>
                  </a:lnTo>
                  <a:lnTo>
                    <a:pt x="680554" y="52997"/>
                  </a:lnTo>
                  <a:lnTo>
                    <a:pt x="677075" y="54711"/>
                  </a:lnTo>
                  <a:lnTo>
                    <a:pt x="670115" y="59143"/>
                  </a:lnTo>
                  <a:lnTo>
                    <a:pt x="666775" y="63017"/>
                  </a:lnTo>
                  <a:lnTo>
                    <a:pt x="667715" y="65417"/>
                  </a:lnTo>
                  <a:lnTo>
                    <a:pt x="666013" y="67195"/>
                  </a:lnTo>
                  <a:lnTo>
                    <a:pt x="662482" y="68148"/>
                  </a:lnTo>
                  <a:lnTo>
                    <a:pt x="660171" y="69024"/>
                  </a:lnTo>
                  <a:lnTo>
                    <a:pt x="657720" y="67233"/>
                  </a:lnTo>
                  <a:lnTo>
                    <a:pt x="656818" y="66078"/>
                  </a:lnTo>
                  <a:lnTo>
                    <a:pt x="650151" y="69100"/>
                  </a:lnTo>
                  <a:lnTo>
                    <a:pt x="649478" y="67792"/>
                  </a:lnTo>
                  <a:lnTo>
                    <a:pt x="650252" y="66052"/>
                  </a:lnTo>
                  <a:lnTo>
                    <a:pt x="650570" y="65417"/>
                  </a:lnTo>
                  <a:lnTo>
                    <a:pt x="652995" y="64084"/>
                  </a:lnTo>
                  <a:lnTo>
                    <a:pt x="649960" y="64274"/>
                  </a:lnTo>
                  <a:lnTo>
                    <a:pt x="648449" y="65189"/>
                  </a:lnTo>
                  <a:lnTo>
                    <a:pt x="647484" y="66078"/>
                  </a:lnTo>
                  <a:lnTo>
                    <a:pt x="644347" y="69392"/>
                  </a:lnTo>
                  <a:lnTo>
                    <a:pt x="642620" y="71018"/>
                  </a:lnTo>
                  <a:lnTo>
                    <a:pt x="642162" y="71932"/>
                  </a:lnTo>
                  <a:lnTo>
                    <a:pt x="649592" y="71221"/>
                  </a:lnTo>
                  <a:lnTo>
                    <a:pt x="653453" y="71894"/>
                  </a:lnTo>
                  <a:lnTo>
                    <a:pt x="660996" y="73812"/>
                  </a:lnTo>
                  <a:lnTo>
                    <a:pt x="664718" y="71221"/>
                  </a:lnTo>
                  <a:lnTo>
                    <a:pt x="667588" y="69100"/>
                  </a:lnTo>
                  <a:lnTo>
                    <a:pt x="669544" y="67665"/>
                  </a:lnTo>
                  <a:lnTo>
                    <a:pt x="673315" y="65290"/>
                  </a:lnTo>
                  <a:lnTo>
                    <a:pt x="674751" y="60985"/>
                  </a:lnTo>
                  <a:lnTo>
                    <a:pt x="676300" y="60617"/>
                  </a:lnTo>
                  <a:lnTo>
                    <a:pt x="679018" y="60363"/>
                  </a:lnTo>
                  <a:lnTo>
                    <a:pt x="680072" y="60934"/>
                  </a:lnTo>
                  <a:lnTo>
                    <a:pt x="680453" y="60363"/>
                  </a:lnTo>
                  <a:lnTo>
                    <a:pt x="681405" y="58928"/>
                  </a:lnTo>
                  <a:lnTo>
                    <a:pt x="682447" y="57315"/>
                  </a:lnTo>
                  <a:lnTo>
                    <a:pt x="684022" y="55638"/>
                  </a:lnTo>
                  <a:lnTo>
                    <a:pt x="685393" y="53987"/>
                  </a:lnTo>
                  <a:lnTo>
                    <a:pt x="685330" y="53733"/>
                  </a:lnTo>
                  <a:lnTo>
                    <a:pt x="685711" y="53378"/>
                  </a:lnTo>
                  <a:lnTo>
                    <a:pt x="685596" y="53746"/>
                  </a:lnTo>
                  <a:lnTo>
                    <a:pt x="685393" y="53987"/>
                  </a:lnTo>
                  <a:lnTo>
                    <a:pt x="685749" y="55079"/>
                  </a:lnTo>
                  <a:lnTo>
                    <a:pt x="690702" y="51739"/>
                  </a:lnTo>
                  <a:lnTo>
                    <a:pt x="690283" y="51562"/>
                  </a:lnTo>
                  <a:lnTo>
                    <a:pt x="690346" y="49822"/>
                  </a:lnTo>
                  <a:lnTo>
                    <a:pt x="692200" y="48729"/>
                  </a:lnTo>
                  <a:lnTo>
                    <a:pt x="696226" y="46621"/>
                  </a:lnTo>
                  <a:lnTo>
                    <a:pt x="697623" y="46964"/>
                  </a:lnTo>
                  <a:lnTo>
                    <a:pt x="698893" y="46621"/>
                  </a:lnTo>
                  <a:lnTo>
                    <a:pt x="702805" y="45593"/>
                  </a:lnTo>
                  <a:lnTo>
                    <a:pt x="705624" y="43307"/>
                  </a:lnTo>
                  <a:lnTo>
                    <a:pt x="706386" y="40919"/>
                  </a:lnTo>
                  <a:lnTo>
                    <a:pt x="706716" y="39865"/>
                  </a:lnTo>
                  <a:close/>
                </a:path>
                <a:path w="823594" h="563245">
                  <a:moveTo>
                    <a:pt x="728091" y="2540"/>
                  </a:moveTo>
                  <a:lnTo>
                    <a:pt x="726960" y="2286"/>
                  </a:lnTo>
                  <a:lnTo>
                    <a:pt x="725614" y="2819"/>
                  </a:lnTo>
                  <a:lnTo>
                    <a:pt x="724128" y="3746"/>
                  </a:lnTo>
                  <a:lnTo>
                    <a:pt x="724573" y="4381"/>
                  </a:lnTo>
                  <a:lnTo>
                    <a:pt x="728091" y="2540"/>
                  </a:lnTo>
                  <a:close/>
                </a:path>
                <a:path w="823594" h="563245">
                  <a:moveTo>
                    <a:pt x="731443" y="157454"/>
                  </a:moveTo>
                  <a:lnTo>
                    <a:pt x="730834" y="157060"/>
                  </a:lnTo>
                  <a:lnTo>
                    <a:pt x="729945" y="157022"/>
                  </a:lnTo>
                  <a:lnTo>
                    <a:pt x="728599" y="157772"/>
                  </a:lnTo>
                  <a:lnTo>
                    <a:pt x="728256" y="157988"/>
                  </a:lnTo>
                  <a:lnTo>
                    <a:pt x="727697" y="158661"/>
                  </a:lnTo>
                  <a:lnTo>
                    <a:pt x="727824" y="158800"/>
                  </a:lnTo>
                  <a:lnTo>
                    <a:pt x="728230" y="159321"/>
                  </a:lnTo>
                  <a:lnTo>
                    <a:pt x="729157" y="159372"/>
                  </a:lnTo>
                  <a:lnTo>
                    <a:pt x="730529" y="158521"/>
                  </a:lnTo>
                  <a:lnTo>
                    <a:pt x="730910" y="158292"/>
                  </a:lnTo>
                  <a:lnTo>
                    <a:pt x="731139" y="157822"/>
                  </a:lnTo>
                  <a:lnTo>
                    <a:pt x="731443" y="157454"/>
                  </a:lnTo>
                  <a:close/>
                </a:path>
                <a:path w="823594" h="563245">
                  <a:moveTo>
                    <a:pt x="741349" y="1663"/>
                  </a:moveTo>
                  <a:lnTo>
                    <a:pt x="738873" y="0"/>
                  </a:lnTo>
                  <a:lnTo>
                    <a:pt x="728370" y="2527"/>
                  </a:lnTo>
                  <a:lnTo>
                    <a:pt x="728230" y="2527"/>
                  </a:lnTo>
                  <a:lnTo>
                    <a:pt x="727252" y="3581"/>
                  </a:lnTo>
                  <a:lnTo>
                    <a:pt x="725970" y="4089"/>
                  </a:lnTo>
                  <a:lnTo>
                    <a:pt x="724598" y="4406"/>
                  </a:lnTo>
                  <a:lnTo>
                    <a:pt x="718451" y="8267"/>
                  </a:lnTo>
                  <a:lnTo>
                    <a:pt x="715810" y="9867"/>
                  </a:lnTo>
                  <a:lnTo>
                    <a:pt x="715518" y="9906"/>
                  </a:lnTo>
                  <a:lnTo>
                    <a:pt x="715632" y="7518"/>
                  </a:lnTo>
                  <a:lnTo>
                    <a:pt x="715645" y="6451"/>
                  </a:lnTo>
                  <a:lnTo>
                    <a:pt x="714692" y="6045"/>
                  </a:lnTo>
                  <a:lnTo>
                    <a:pt x="712520" y="6896"/>
                  </a:lnTo>
                  <a:lnTo>
                    <a:pt x="698157" y="12954"/>
                  </a:lnTo>
                  <a:lnTo>
                    <a:pt x="696988" y="13423"/>
                  </a:lnTo>
                  <a:lnTo>
                    <a:pt x="695274" y="13982"/>
                  </a:lnTo>
                  <a:lnTo>
                    <a:pt x="695401" y="14173"/>
                  </a:lnTo>
                  <a:lnTo>
                    <a:pt x="696226" y="15138"/>
                  </a:lnTo>
                  <a:lnTo>
                    <a:pt x="697369" y="14897"/>
                  </a:lnTo>
                  <a:lnTo>
                    <a:pt x="698119" y="14922"/>
                  </a:lnTo>
                  <a:lnTo>
                    <a:pt x="698309" y="14706"/>
                  </a:lnTo>
                  <a:lnTo>
                    <a:pt x="700963" y="14681"/>
                  </a:lnTo>
                  <a:lnTo>
                    <a:pt x="703795" y="13982"/>
                  </a:lnTo>
                  <a:lnTo>
                    <a:pt x="703973" y="14135"/>
                  </a:lnTo>
                  <a:lnTo>
                    <a:pt x="703580" y="14173"/>
                  </a:lnTo>
                  <a:lnTo>
                    <a:pt x="700849" y="14871"/>
                  </a:lnTo>
                  <a:lnTo>
                    <a:pt x="698144" y="14922"/>
                  </a:lnTo>
                  <a:lnTo>
                    <a:pt x="697699" y="15481"/>
                  </a:lnTo>
                  <a:lnTo>
                    <a:pt x="697128" y="16103"/>
                  </a:lnTo>
                  <a:lnTo>
                    <a:pt x="696404" y="17856"/>
                  </a:lnTo>
                  <a:lnTo>
                    <a:pt x="699300" y="17691"/>
                  </a:lnTo>
                  <a:lnTo>
                    <a:pt x="694766" y="21323"/>
                  </a:lnTo>
                  <a:lnTo>
                    <a:pt x="694766" y="25641"/>
                  </a:lnTo>
                  <a:lnTo>
                    <a:pt x="693254" y="26835"/>
                  </a:lnTo>
                  <a:lnTo>
                    <a:pt x="692391" y="27139"/>
                  </a:lnTo>
                  <a:lnTo>
                    <a:pt x="691426" y="27559"/>
                  </a:lnTo>
                  <a:lnTo>
                    <a:pt x="690118" y="27838"/>
                  </a:lnTo>
                  <a:lnTo>
                    <a:pt x="689889" y="27533"/>
                  </a:lnTo>
                  <a:lnTo>
                    <a:pt x="689559" y="27406"/>
                  </a:lnTo>
                  <a:lnTo>
                    <a:pt x="690054" y="27012"/>
                  </a:lnTo>
                  <a:lnTo>
                    <a:pt x="690524" y="26517"/>
                  </a:lnTo>
                  <a:lnTo>
                    <a:pt x="691946" y="25857"/>
                  </a:lnTo>
                  <a:lnTo>
                    <a:pt x="692950" y="25514"/>
                  </a:lnTo>
                  <a:lnTo>
                    <a:pt x="694220" y="25209"/>
                  </a:lnTo>
                  <a:lnTo>
                    <a:pt x="694486" y="25514"/>
                  </a:lnTo>
                  <a:lnTo>
                    <a:pt x="694766" y="25641"/>
                  </a:lnTo>
                  <a:lnTo>
                    <a:pt x="694766" y="21323"/>
                  </a:lnTo>
                  <a:lnTo>
                    <a:pt x="693928" y="21983"/>
                  </a:lnTo>
                  <a:lnTo>
                    <a:pt x="691896" y="23380"/>
                  </a:lnTo>
                  <a:lnTo>
                    <a:pt x="682523" y="24536"/>
                  </a:lnTo>
                  <a:lnTo>
                    <a:pt x="674077" y="29438"/>
                  </a:lnTo>
                  <a:lnTo>
                    <a:pt x="666407" y="29781"/>
                  </a:lnTo>
                  <a:lnTo>
                    <a:pt x="665772" y="30708"/>
                  </a:lnTo>
                  <a:lnTo>
                    <a:pt x="665137" y="32905"/>
                  </a:lnTo>
                  <a:lnTo>
                    <a:pt x="664845" y="33845"/>
                  </a:lnTo>
                  <a:lnTo>
                    <a:pt x="669594" y="32753"/>
                  </a:lnTo>
                  <a:lnTo>
                    <a:pt x="671550" y="32905"/>
                  </a:lnTo>
                  <a:lnTo>
                    <a:pt x="671842" y="33845"/>
                  </a:lnTo>
                  <a:lnTo>
                    <a:pt x="672388" y="35433"/>
                  </a:lnTo>
                  <a:lnTo>
                    <a:pt x="667918" y="36487"/>
                  </a:lnTo>
                  <a:lnTo>
                    <a:pt x="666102" y="39154"/>
                  </a:lnTo>
                  <a:lnTo>
                    <a:pt x="664019" y="40259"/>
                  </a:lnTo>
                  <a:lnTo>
                    <a:pt x="660044" y="42532"/>
                  </a:lnTo>
                  <a:lnTo>
                    <a:pt x="659688" y="43510"/>
                  </a:lnTo>
                  <a:lnTo>
                    <a:pt x="660552" y="44945"/>
                  </a:lnTo>
                  <a:lnTo>
                    <a:pt x="660577" y="46215"/>
                  </a:lnTo>
                  <a:lnTo>
                    <a:pt x="659574" y="46228"/>
                  </a:lnTo>
                  <a:lnTo>
                    <a:pt x="658507" y="45910"/>
                  </a:lnTo>
                  <a:lnTo>
                    <a:pt x="654913" y="47650"/>
                  </a:lnTo>
                  <a:lnTo>
                    <a:pt x="654926" y="47282"/>
                  </a:lnTo>
                  <a:lnTo>
                    <a:pt x="654977" y="46012"/>
                  </a:lnTo>
                  <a:lnTo>
                    <a:pt x="649668" y="47282"/>
                  </a:lnTo>
                  <a:lnTo>
                    <a:pt x="647890" y="47244"/>
                  </a:lnTo>
                  <a:lnTo>
                    <a:pt x="651979" y="41973"/>
                  </a:lnTo>
                  <a:lnTo>
                    <a:pt x="650519" y="40957"/>
                  </a:lnTo>
                  <a:lnTo>
                    <a:pt x="650087" y="40665"/>
                  </a:lnTo>
                  <a:lnTo>
                    <a:pt x="650138" y="40538"/>
                  </a:lnTo>
                  <a:lnTo>
                    <a:pt x="655624" y="37261"/>
                  </a:lnTo>
                  <a:lnTo>
                    <a:pt x="655574" y="36664"/>
                  </a:lnTo>
                  <a:lnTo>
                    <a:pt x="655561" y="36372"/>
                  </a:lnTo>
                  <a:lnTo>
                    <a:pt x="652653" y="36664"/>
                  </a:lnTo>
                  <a:lnTo>
                    <a:pt x="651713" y="36372"/>
                  </a:lnTo>
                  <a:lnTo>
                    <a:pt x="650621" y="34734"/>
                  </a:lnTo>
                  <a:lnTo>
                    <a:pt x="649300" y="34886"/>
                  </a:lnTo>
                  <a:lnTo>
                    <a:pt x="645452" y="37045"/>
                  </a:lnTo>
                  <a:lnTo>
                    <a:pt x="643788" y="37668"/>
                  </a:lnTo>
                  <a:lnTo>
                    <a:pt x="637159" y="40538"/>
                  </a:lnTo>
                  <a:lnTo>
                    <a:pt x="636816" y="40665"/>
                  </a:lnTo>
                  <a:lnTo>
                    <a:pt x="637044" y="37833"/>
                  </a:lnTo>
                  <a:lnTo>
                    <a:pt x="637070" y="37452"/>
                  </a:lnTo>
                  <a:lnTo>
                    <a:pt x="637235" y="35801"/>
                  </a:lnTo>
                  <a:lnTo>
                    <a:pt x="635584" y="35394"/>
                  </a:lnTo>
                  <a:lnTo>
                    <a:pt x="632777" y="35090"/>
                  </a:lnTo>
                  <a:lnTo>
                    <a:pt x="631647" y="35648"/>
                  </a:lnTo>
                  <a:lnTo>
                    <a:pt x="631088" y="36487"/>
                  </a:lnTo>
                  <a:lnTo>
                    <a:pt x="630974" y="37045"/>
                  </a:lnTo>
                  <a:lnTo>
                    <a:pt x="631024" y="37198"/>
                  </a:lnTo>
                  <a:lnTo>
                    <a:pt x="631799" y="37503"/>
                  </a:lnTo>
                  <a:lnTo>
                    <a:pt x="632460" y="37541"/>
                  </a:lnTo>
                  <a:lnTo>
                    <a:pt x="633082" y="37617"/>
                  </a:lnTo>
                  <a:lnTo>
                    <a:pt x="633374" y="37452"/>
                  </a:lnTo>
                  <a:lnTo>
                    <a:pt x="633272" y="37833"/>
                  </a:lnTo>
                  <a:lnTo>
                    <a:pt x="633272" y="37642"/>
                  </a:lnTo>
                  <a:lnTo>
                    <a:pt x="633082" y="37617"/>
                  </a:lnTo>
                  <a:lnTo>
                    <a:pt x="617512" y="45631"/>
                  </a:lnTo>
                  <a:lnTo>
                    <a:pt x="616534" y="46215"/>
                  </a:lnTo>
                  <a:lnTo>
                    <a:pt x="616559" y="46659"/>
                  </a:lnTo>
                  <a:lnTo>
                    <a:pt x="616737" y="47282"/>
                  </a:lnTo>
                  <a:lnTo>
                    <a:pt x="616864" y="47485"/>
                  </a:lnTo>
                  <a:lnTo>
                    <a:pt x="617181" y="47726"/>
                  </a:lnTo>
                  <a:lnTo>
                    <a:pt x="618782" y="47244"/>
                  </a:lnTo>
                  <a:lnTo>
                    <a:pt x="622579" y="46012"/>
                  </a:lnTo>
                  <a:lnTo>
                    <a:pt x="623062" y="45504"/>
                  </a:lnTo>
                  <a:lnTo>
                    <a:pt x="622871" y="45910"/>
                  </a:lnTo>
                  <a:lnTo>
                    <a:pt x="622681" y="46012"/>
                  </a:lnTo>
                  <a:lnTo>
                    <a:pt x="623049" y="46266"/>
                  </a:lnTo>
                  <a:lnTo>
                    <a:pt x="623316" y="46659"/>
                  </a:lnTo>
                  <a:lnTo>
                    <a:pt x="625792" y="47485"/>
                  </a:lnTo>
                  <a:lnTo>
                    <a:pt x="628662" y="47485"/>
                  </a:lnTo>
                  <a:lnTo>
                    <a:pt x="624166" y="52273"/>
                  </a:lnTo>
                  <a:lnTo>
                    <a:pt x="625500" y="53073"/>
                  </a:lnTo>
                  <a:lnTo>
                    <a:pt x="629196" y="52616"/>
                  </a:lnTo>
                  <a:lnTo>
                    <a:pt x="631164" y="52158"/>
                  </a:lnTo>
                  <a:lnTo>
                    <a:pt x="635317" y="48285"/>
                  </a:lnTo>
                  <a:lnTo>
                    <a:pt x="637019" y="46761"/>
                  </a:lnTo>
                  <a:lnTo>
                    <a:pt x="637044" y="45504"/>
                  </a:lnTo>
                  <a:lnTo>
                    <a:pt x="637070" y="44119"/>
                  </a:lnTo>
                  <a:lnTo>
                    <a:pt x="638505" y="42900"/>
                  </a:lnTo>
                  <a:lnTo>
                    <a:pt x="643178" y="40957"/>
                  </a:lnTo>
                  <a:lnTo>
                    <a:pt x="645604" y="42100"/>
                  </a:lnTo>
                  <a:lnTo>
                    <a:pt x="643458" y="45123"/>
                  </a:lnTo>
                  <a:lnTo>
                    <a:pt x="643204" y="45504"/>
                  </a:lnTo>
                  <a:lnTo>
                    <a:pt x="643140" y="45986"/>
                  </a:lnTo>
                  <a:lnTo>
                    <a:pt x="643686" y="47244"/>
                  </a:lnTo>
                  <a:lnTo>
                    <a:pt x="643636" y="47485"/>
                  </a:lnTo>
                  <a:lnTo>
                    <a:pt x="642454" y="48285"/>
                  </a:lnTo>
                  <a:lnTo>
                    <a:pt x="639305" y="49453"/>
                  </a:lnTo>
                  <a:lnTo>
                    <a:pt x="638060" y="49758"/>
                  </a:lnTo>
                  <a:lnTo>
                    <a:pt x="634746" y="51168"/>
                  </a:lnTo>
                  <a:lnTo>
                    <a:pt x="634111" y="52158"/>
                  </a:lnTo>
                  <a:lnTo>
                    <a:pt x="634695" y="53848"/>
                  </a:lnTo>
                  <a:lnTo>
                    <a:pt x="635279" y="54533"/>
                  </a:lnTo>
                  <a:lnTo>
                    <a:pt x="639851" y="53695"/>
                  </a:lnTo>
                  <a:lnTo>
                    <a:pt x="641794" y="54114"/>
                  </a:lnTo>
                  <a:lnTo>
                    <a:pt x="645134" y="55854"/>
                  </a:lnTo>
                  <a:lnTo>
                    <a:pt x="648512" y="54864"/>
                  </a:lnTo>
                  <a:lnTo>
                    <a:pt x="653072" y="54457"/>
                  </a:lnTo>
                  <a:lnTo>
                    <a:pt x="653757" y="53695"/>
                  </a:lnTo>
                  <a:lnTo>
                    <a:pt x="654723" y="52616"/>
                  </a:lnTo>
                  <a:lnTo>
                    <a:pt x="657390" y="51041"/>
                  </a:lnTo>
                  <a:lnTo>
                    <a:pt x="658279" y="50419"/>
                  </a:lnTo>
                  <a:lnTo>
                    <a:pt x="661352" y="48933"/>
                  </a:lnTo>
                  <a:lnTo>
                    <a:pt x="663803" y="48463"/>
                  </a:lnTo>
                  <a:lnTo>
                    <a:pt x="664502" y="47650"/>
                  </a:lnTo>
                  <a:lnTo>
                    <a:pt x="665746" y="46228"/>
                  </a:lnTo>
                  <a:lnTo>
                    <a:pt x="667105" y="44665"/>
                  </a:lnTo>
                  <a:lnTo>
                    <a:pt x="665505" y="44234"/>
                  </a:lnTo>
                  <a:lnTo>
                    <a:pt x="664197" y="42316"/>
                  </a:lnTo>
                  <a:lnTo>
                    <a:pt x="665708" y="40932"/>
                  </a:lnTo>
                  <a:lnTo>
                    <a:pt x="669582" y="38900"/>
                  </a:lnTo>
                  <a:lnTo>
                    <a:pt x="671550" y="38214"/>
                  </a:lnTo>
                  <a:lnTo>
                    <a:pt x="675309" y="36766"/>
                  </a:lnTo>
                  <a:lnTo>
                    <a:pt x="677646" y="36487"/>
                  </a:lnTo>
                  <a:lnTo>
                    <a:pt x="681228" y="32753"/>
                  </a:lnTo>
                  <a:lnTo>
                    <a:pt x="681812" y="32143"/>
                  </a:lnTo>
                  <a:lnTo>
                    <a:pt x="684987" y="31711"/>
                  </a:lnTo>
                  <a:lnTo>
                    <a:pt x="693610" y="28981"/>
                  </a:lnTo>
                  <a:lnTo>
                    <a:pt x="695833" y="27838"/>
                  </a:lnTo>
                  <a:lnTo>
                    <a:pt x="699173" y="26136"/>
                  </a:lnTo>
                  <a:lnTo>
                    <a:pt x="701294" y="25209"/>
                  </a:lnTo>
                  <a:lnTo>
                    <a:pt x="704900" y="23647"/>
                  </a:lnTo>
                  <a:lnTo>
                    <a:pt x="707720" y="22453"/>
                  </a:lnTo>
                  <a:lnTo>
                    <a:pt x="710755" y="21221"/>
                  </a:lnTo>
                  <a:lnTo>
                    <a:pt x="712266" y="17780"/>
                  </a:lnTo>
                  <a:lnTo>
                    <a:pt x="712419" y="17691"/>
                  </a:lnTo>
                  <a:lnTo>
                    <a:pt x="714146" y="16662"/>
                  </a:lnTo>
                  <a:lnTo>
                    <a:pt x="718591" y="15138"/>
                  </a:lnTo>
                  <a:lnTo>
                    <a:pt x="720598" y="13982"/>
                  </a:lnTo>
                  <a:lnTo>
                    <a:pt x="721017" y="13741"/>
                  </a:lnTo>
                  <a:lnTo>
                    <a:pt x="723861" y="12204"/>
                  </a:lnTo>
                  <a:lnTo>
                    <a:pt x="724395" y="11912"/>
                  </a:lnTo>
                  <a:lnTo>
                    <a:pt x="725335" y="11239"/>
                  </a:lnTo>
                  <a:lnTo>
                    <a:pt x="724763" y="10528"/>
                  </a:lnTo>
                  <a:lnTo>
                    <a:pt x="724268" y="10426"/>
                  </a:lnTo>
                  <a:lnTo>
                    <a:pt x="722617" y="10591"/>
                  </a:lnTo>
                  <a:lnTo>
                    <a:pt x="720051" y="12204"/>
                  </a:lnTo>
                  <a:lnTo>
                    <a:pt x="720775" y="9906"/>
                  </a:lnTo>
                  <a:lnTo>
                    <a:pt x="722757" y="9347"/>
                  </a:lnTo>
                  <a:lnTo>
                    <a:pt x="726605" y="7962"/>
                  </a:lnTo>
                  <a:lnTo>
                    <a:pt x="735939" y="3746"/>
                  </a:lnTo>
                  <a:lnTo>
                    <a:pt x="737108" y="7988"/>
                  </a:lnTo>
                  <a:lnTo>
                    <a:pt x="737476" y="8750"/>
                  </a:lnTo>
                  <a:lnTo>
                    <a:pt x="739267" y="7518"/>
                  </a:lnTo>
                  <a:lnTo>
                    <a:pt x="740930" y="6477"/>
                  </a:lnTo>
                  <a:lnTo>
                    <a:pt x="741006" y="6045"/>
                  </a:lnTo>
                  <a:lnTo>
                    <a:pt x="741184" y="3721"/>
                  </a:lnTo>
                  <a:lnTo>
                    <a:pt x="741349" y="1663"/>
                  </a:lnTo>
                  <a:close/>
                </a:path>
                <a:path w="823594" h="563245">
                  <a:moveTo>
                    <a:pt x="757859" y="220700"/>
                  </a:moveTo>
                  <a:lnTo>
                    <a:pt x="755192" y="221691"/>
                  </a:lnTo>
                  <a:lnTo>
                    <a:pt x="753694" y="221183"/>
                  </a:lnTo>
                  <a:lnTo>
                    <a:pt x="751890" y="221030"/>
                  </a:lnTo>
                  <a:lnTo>
                    <a:pt x="750252" y="220891"/>
                  </a:lnTo>
                  <a:lnTo>
                    <a:pt x="748372" y="221030"/>
                  </a:lnTo>
                  <a:lnTo>
                    <a:pt x="745540" y="222453"/>
                  </a:lnTo>
                  <a:lnTo>
                    <a:pt x="744588" y="223443"/>
                  </a:lnTo>
                  <a:lnTo>
                    <a:pt x="744651" y="223685"/>
                  </a:lnTo>
                  <a:lnTo>
                    <a:pt x="744804" y="223761"/>
                  </a:lnTo>
                  <a:lnTo>
                    <a:pt x="746379" y="224790"/>
                  </a:lnTo>
                  <a:lnTo>
                    <a:pt x="749388" y="224091"/>
                  </a:lnTo>
                  <a:lnTo>
                    <a:pt x="754240" y="223304"/>
                  </a:lnTo>
                  <a:lnTo>
                    <a:pt x="756170" y="222224"/>
                  </a:lnTo>
                  <a:lnTo>
                    <a:pt x="757859" y="220700"/>
                  </a:lnTo>
                  <a:close/>
                </a:path>
                <a:path w="823594" h="563245">
                  <a:moveTo>
                    <a:pt x="763828" y="124650"/>
                  </a:moveTo>
                  <a:lnTo>
                    <a:pt x="758990" y="126022"/>
                  </a:lnTo>
                  <a:lnTo>
                    <a:pt x="753770" y="128866"/>
                  </a:lnTo>
                  <a:lnTo>
                    <a:pt x="749579" y="128435"/>
                  </a:lnTo>
                  <a:lnTo>
                    <a:pt x="749096" y="128638"/>
                  </a:lnTo>
                  <a:lnTo>
                    <a:pt x="748855" y="128803"/>
                  </a:lnTo>
                  <a:lnTo>
                    <a:pt x="747687" y="129641"/>
                  </a:lnTo>
                  <a:lnTo>
                    <a:pt x="747255" y="130340"/>
                  </a:lnTo>
                  <a:lnTo>
                    <a:pt x="747268" y="130886"/>
                  </a:lnTo>
                  <a:lnTo>
                    <a:pt x="750519" y="130949"/>
                  </a:lnTo>
                  <a:lnTo>
                    <a:pt x="754519" y="129527"/>
                  </a:lnTo>
                  <a:lnTo>
                    <a:pt x="757262" y="130289"/>
                  </a:lnTo>
                  <a:lnTo>
                    <a:pt x="758723" y="129273"/>
                  </a:lnTo>
                  <a:lnTo>
                    <a:pt x="762279" y="127546"/>
                  </a:lnTo>
                  <a:lnTo>
                    <a:pt x="762685" y="126060"/>
                  </a:lnTo>
                  <a:lnTo>
                    <a:pt x="763828" y="124650"/>
                  </a:lnTo>
                  <a:close/>
                </a:path>
                <a:path w="823594" h="563245">
                  <a:moveTo>
                    <a:pt x="764082" y="121005"/>
                  </a:moveTo>
                  <a:lnTo>
                    <a:pt x="760310" y="120459"/>
                  </a:lnTo>
                  <a:lnTo>
                    <a:pt x="758812" y="119634"/>
                  </a:lnTo>
                  <a:lnTo>
                    <a:pt x="754811" y="122656"/>
                  </a:lnTo>
                  <a:lnTo>
                    <a:pt x="757618" y="122224"/>
                  </a:lnTo>
                  <a:lnTo>
                    <a:pt x="758405" y="122720"/>
                  </a:lnTo>
                  <a:lnTo>
                    <a:pt x="759904" y="123609"/>
                  </a:lnTo>
                  <a:lnTo>
                    <a:pt x="761593" y="124282"/>
                  </a:lnTo>
                  <a:lnTo>
                    <a:pt x="763854" y="124561"/>
                  </a:lnTo>
                  <a:lnTo>
                    <a:pt x="762177" y="123748"/>
                  </a:lnTo>
                  <a:lnTo>
                    <a:pt x="764082" y="121005"/>
                  </a:lnTo>
                  <a:close/>
                </a:path>
                <a:path w="823594" h="563245">
                  <a:moveTo>
                    <a:pt x="823417" y="89916"/>
                  </a:moveTo>
                  <a:lnTo>
                    <a:pt x="818870" y="92303"/>
                  </a:lnTo>
                  <a:lnTo>
                    <a:pt x="818629" y="93078"/>
                  </a:lnTo>
                  <a:lnTo>
                    <a:pt x="818857" y="93789"/>
                  </a:lnTo>
                  <a:lnTo>
                    <a:pt x="821931" y="92837"/>
                  </a:lnTo>
                  <a:lnTo>
                    <a:pt x="823137" y="91782"/>
                  </a:lnTo>
                  <a:lnTo>
                    <a:pt x="823290" y="90741"/>
                  </a:lnTo>
                  <a:lnTo>
                    <a:pt x="823417" y="89916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2" name="object 562"/>
            <p:cNvSpPr/>
            <p:nvPr/>
          </p:nvSpPr>
          <p:spPr>
            <a:xfrm>
              <a:off x="16009239" y="9608203"/>
              <a:ext cx="773430" cy="296545"/>
            </a:xfrm>
            <a:custGeom>
              <a:avLst/>
              <a:gdLst/>
              <a:ahLst/>
              <a:cxnLst/>
              <a:rect l="l" t="t" r="r" b="b"/>
              <a:pathLst>
                <a:path w="773430" h="296545">
                  <a:moveTo>
                    <a:pt x="7137" y="122910"/>
                  </a:moveTo>
                  <a:lnTo>
                    <a:pt x="4305" y="122834"/>
                  </a:lnTo>
                  <a:lnTo>
                    <a:pt x="2260" y="124574"/>
                  </a:lnTo>
                  <a:lnTo>
                    <a:pt x="571" y="126860"/>
                  </a:lnTo>
                  <a:lnTo>
                    <a:pt x="266" y="127266"/>
                  </a:lnTo>
                  <a:lnTo>
                    <a:pt x="0" y="127850"/>
                  </a:lnTo>
                  <a:lnTo>
                    <a:pt x="635" y="128397"/>
                  </a:lnTo>
                  <a:lnTo>
                    <a:pt x="1663" y="127787"/>
                  </a:lnTo>
                  <a:lnTo>
                    <a:pt x="4356" y="125857"/>
                  </a:lnTo>
                  <a:lnTo>
                    <a:pt x="6096" y="124472"/>
                  </a:lnTo>
                  <a:lnTo>
                    <a:pt x="7137" y="122910"/>
                  </a:lnTo>
                  <a:close/>
                </a:path>
                <a:path w="773430" h="296545">
                  <a:moveTo>
                    <a:pt x="25209" y="270852"/>
                  </a:moveTo>
                  <a:lnTo>
                    <a:pt x="24815" y="270903"/>
                  </a:lnTo>
                  <a:lnTo>
                    <a:pt x="24396" y="270687"/>
                  </a:lnTo>
                  <a:lnTo>
                    <a:pt x="24079" y="271564"/>
                  </a:lnTo>
                  <a:lnTo>
                    <a:pt x="25209" y="270852"/>
                  </a:lnTo>
                  <a:close/>
                </a:path>
                <a:path w="773430" h="296545">
                  <a:moveTo>
                    <a:pt x="240601" y="295808"/>
                  </a:moveTo>
                  <a:lnTo>
                    <a:pt x="240169" y="295910"/>
                  </a:lnTo>
                  <a:lnTo>
                    <a:pt x="240258" y="296138"/>
                  </a:lnTo>
                  <a:lnTo>
                    <a:pt x="240601" y="295808"/>
                  </a:lnTo>
                  <a:close/>
                </a:path>
                <a:path w="773430" h="296545">
                  <a:moveTo>
                    <a:pt x="245618" y="291211"/>
                  </a:moveTo>
                  <a:lnTo>
                    <a:pt x="244995" y="291172"/>
                  </a:lnTo>
                  <a:lnTo>
                    <a:pt x="244665" y="291134"/>
                  </a:lnTo>
                  <a:lnTo>
                    <a:pt x="243459" y="292354"/>
                  </a:lnTo>
                  <a:lnTo>
                    <a:pt x="243700" y="292341"/>
                  </a:lnTo>
                  <a:lnTo>
                    <a:pt x="243992" y="292417"/>
                  </a:lnTo>
                  <a:lnTo>
                    <a:pt x="244678" y="291985"/>
                  </a:lnTo>
                  <a:lnTo>
                    <a:pt x="245148" y="291579"/>
                  </a:lnTo>
                  <a:lnTo>
                    <a:pt x="245618" y="291211"/>
                  </a:lnTo>
                  <a:close/>
                </a:path>
                <a:path w="773430" h="296545">
                  <a:moveTo>
                    <a:pt x="249339" y="185521"/>
                  </a:moveTo>
                  <a:lnTo>
                    <a:pt x="248754" y="184111"/>
                  </a:lnTo>
                  <a:lnTo>
                    <a:pt x="243319" y="185635"/>
                  </a:lnTo>
                  <a:lnTo>
                    <a:pt x="241757" y="185674"/>
                  </a:lnTo>
                  <a:lnTo>
                    <a:pt x="239509" y="185851"/>
                  </a:lnTo>
                  <a:lnTo>
                    <a:pt x="238086" y="186740"/>
                  </a:lnTo>
                  <a:lnTo>
                    <a:pt x="235191" y="189814"/>
                  </a:lnTo>
                  <a:lnTo>
                    <a:pt x="236791" y="191109"/>
                  </a:lnTo>
                  <a:lnTo>
                    <a:pt x="235204" y="193408"/>
                  </a:lnTo>
                  <a:lnTo>
                    <a:pt x="237769" y="192913"/>
                  </a:lnTo>
                  <a:lnTo>
                    <a:pt x="237959" y="194754"/>
                  </a:lnTo>
                  <a:lnTo>
                    <a:pt x="241300" y="193865"/>
                  </a:lnTo>
                  <a:lnTo>
                    <a:pt x="243382" y="191973"/>
                  </a:lnTo>
                  <a:lnTo>
                    <a:pt x="245897" y="189852"/>
                  </a:lnTo>
                  <a:lnTo>
                    <a:pt x="249339" y="185521"/>
                  </a:lnTo>
                  <a:close/>
                </a:path>
                <a:path w="773430" h="296545">
                  <a:moveTo>
                    <a:pt x="253860" y="145326"/>
                  </a:moveTo>
                  <a:lnTo>
                    <a:pt x="253669" y="145326"/>
                  </a:lnTo>
                  <a:lnTo>
                    <a:pt x="252171" y="145326"/>
                  </a:lnTo>
                  <a:lnTo>
                    <a:pt x="250494" y="145618"/>
                  </a:lnTo>
                  <a:lnTo>
                    <a:pt x="249059" y="146291"/>
                  </a:lnTo>
                  <a:lnTo>
                    <a:pt x="247472" y="147180"/>
                  </a:lnTo>
                  <a:lnTo>
                    <a:pt x="246849" y="147878"/>
                  </a:lnTo>
                  <a:lnTo>
                    <a:pt x="247027" y="148666"/>
                  </a:lnTo>
                  <a:lnTo>
                    <a:pt x="247446" y="148894"/>
                  </a:lnTo>
                  <a:lnTo>
                    <a:pt x="247916" y="148780"/>
                  </a:lnTo>
                  <a:lnTo>
                    <a:pt x="249720" y="148424"/>
                  </a:lnTo>
                  <a:lnTo>
                    <a:pt x="251574" y="147421"/>
                  </a:lnTo>
                  <a:lnTo>
                    <a:pt x="253644" y="146126"/>
                  </a:lnTo>
                  <a:lnTo>
                    <a:pt x="253860" y="145326"/>
                  </a:lnTo>
                  <a:close/>
                </a:path>
                <a:path w="773430" h="296545">
                  <a:moveTo>
                    <a:pt x="255206" y="105841"/>
                  </a:moveTo>
                  <a:lnTo>
                    <a:pt x="255066" y="105486"/>
                  </a:lnTo>
                  <a:lnTo>
                    <a:pt x="255117" y="105156"/>
                  </a:lnTo>
                  <a:lnTo>
                    <a:pt x="254673" y="104660"/>
                  </a:lnTo>
                  <a:lnTo>
                    <a:pt x="249986" y="106908"/>
                  </a:lnTo>
                  <a:lnTo>
                    <a:pt x="251358" y="107213"/>
                  </a:lnTo>
                  <a:lnTo>
                    <a:pt x="252336" y="107213"/>
                  </a:lnTo>
                  <a:lnTo>
                    <a:pt x="253326" y="107111"/>
                  </a:lnTo>
                  <a:lnTo>
                    <a:pt x="253644" y="107086"/>
                  </a:lnTo>
                  <a:lnTo>
                    <a:pt x="254596" y="106514"/>
                  </a:lnTo>
                  <a:lnTo>
                    <a:pt x="254876" y="106184"/>
                  </a:lnTo>
                  <a:lnTo>
                    <a:pt x="255206" y="105841"/>
                  </a:lnTo>
                  <a:close/>
                </a:path>
                <a:path w="773430" h="296545">
                  <a:moveTo>
                    <a:pt x="257060" y="137604"/>
                  </a:moveTo>
                  <a:lnTo>
                    <a:pt x="255778" y="135839"/>
                  </a:lnTo>
                  <a:lnTo>
                    <a:pt x="254139" y="137388"/>
                  </a:lnTo>
                  <a:lnTo>
                    <a:pt x="250444" y="139636"/>
                  </a:lnTo>
                  <a:lnTo>
                    <a:pt x="248881" y="139026"/>
                  </a:lnTo>
                  <a:lnTo>
                    <a:pt x="244170" y="141084"/>
                  </a:lnTo>
                  <a:lnTo>
                    <a:pt x="243154" y="142113"/>
                  </a:lnTo>
                  <a:lnTo>
                    <a:pt x="244703" y="143319"/>
                  </a:lnTo>
                  <a:lnTo>
                    <a:pt x="245491" y="143510"/>
                  </a:lnTo>
                  <a:lnTo>
                    <a:pt x="245986" y="143687"/>
                  </a:lnTo>
                  <a:lnTo>
                    <a:pt x="245859" y="144373"/>
                  </a:lnTo>
                  <a:lnTo>
                    <a:pt x="245719" y="144792"/>
                  </a:lnTo>
                  <a:lnTo>
                    <a:pt x="246062" y="146342"/>
                  </a:lnTo>
                  <a:lnTo>
                    <a:pt x="247777" y="145427"/>
                  </a:lnTo>
                  <a:lnTo>
                    <a:pt x="251091" y="143002"/>
                  </a:lnTo>
                  <a:lnTo>
                    <a:pt x="252882" y="141490"/>
                  </a:lnTo>
                  <a:lnTo>
                    <a:pt x="255765" y="138899"/>
                  </a:lnTo>
                  <a:lnTo>
                    <a:pt x="257060" y="137604"/>
                  </a:lnTo>
                  <a:close/>
                </a:path>
                <a:path w="773430" h="296545">
                  <a:moveTo>
                    <a:pt x="258419" y="276174"/>
                  </a:moveTo>
                  <a:lnTo>
                    <a:pt x="257695" y="274878"/>
                  </a:lnTo>
                  <a:lnTo>
                    <a:pt x="257327" y="274916"/>
                  </a:lnTo>
                  <a:lnTo>
                    <a:pt x="257073" y="274980"/>
                  </a:lnTo>
                  <a:lnTo>
                    <a:pt x="254939" y="275513"/>
                  </a:lnTo>
                  <a:lnTo>
                    <a:pt x="254787" y="276821"/>
                  </a:lnTo>
                  <a:lnTo>
                    <a:pt x="253873" y="277799"/>
                  </a:lnTo>
                  <a:lnTo>
                    <a:pt x="252374" y="279552"/>
                  </a:lnTo>
                  <a:lnTo>
                    <a:pt x="253199" y="279209"/>
                  </a:lnTo>
                  <a:lnTo>
                    <a:pt x="254101" y="278917"/>
                  </a:lnTo>
                  <a:lnTo>
                    <a:pt x="254723" y="278434"/>
                  </a:lnTo>
                  <a:lnTo>
                    <a:pt x="256082" y="277368"/>
                  </a:lnTo>
                  <a:lnTo>
                    <a:pt x="258419" y="276174"/>
                  </a:lnTo>
                  <a:close/>
                </a:path>
                <a:path w="773430" h="296545">
                  <a:moveTo>
                    <a:pt x="260172" y="170230"/>
                  </a:moveTo>
                  <a:lnTo>
                    <a:pt x="260146" y="169265"/>
                  </a:lnTo>
                  <a:lnTo>
                    <a:pt x="260121" y="169113"/>
                  </a:lnTo>
                  <a:lnTo>
                    <a:pt x="259283" y="169176"/>
                  </a:lnTo>
                  <a:lnTo>
                    <a:pt x="258851" y="169405"/>
                  </a:lnTo>
                  <a:lnTo>
                    <a:pt x="257238" y="170205"/>
                  </a:lnTo>
                  <a:lnTo>
                    <a:pt x="256070" y="171132"/>
                  </a:lnTo>
                  <a:lnTo>
                    <a:pt x="256311" y="172097"/>
                  </a:lnTo>
                  <a:lnTo>
                    <a:pt x="256730" y="172135"/>
                  </a:lnTo>
                  <a:lnTo>
                    <a:pt x="257289" y="172300"/>
                  </a:lnTo>
                  <a:lnTo>
                    <a:pt x="257479" y="172161"/>
                  </a:lnTo>
                  <a:lnTo>
                    <a:pt x="258787" y="171234"/>
                  </a:lnTo>
                  <a:lnTo>
                    <a:pt x="260172" y="170230"/>
                  </a:lnTo>
                  <a:close/>
                </a:path>
                <a:path w="773430" h="296545">
                  <a:moveTo>
                    <a:pt x="263982" y="166331"/>
                  </a:moveTo>
                  <a:lnTo>
                    <a:pt x="263321" y="166700"/>
                  </a:lnTo>
                  <a:lnTo>
                    <a:pt x="263791" y="166878"/>
                  </a:lnTo>
                  <a:lnTo>
                    <a:pt x="263982" y="166331"/>
                  </a:lnTo>
                  <a:close/>
                </a:path>
                <a:path w="773430" h="296545">
                  <a:moveTo>
                    <a:pt x="266623" y="139128"/>
                  </a:moveTo>
                  <a:lnTo>
                    <a:pt x="266496" y="139077"/>
                  </a:lnTo>
                  <a:lnTo>
                    <a:pt x="266344" y="138938"/>
                  </a:lnTo>
                  <a:lnTo>
                    <a:pt x="266052" y="139103"/>
                  </a:lnTo>
                  <a:lnTo>
                    <a:pt x="265836" y="139293"/>
                  </a:lnTo>
                  <a:lnTo>
                    <a:pt x="265633" y="139484"/>
                  </a:lnTo>
                  <a:lnTo>
                    <a:pt x="265874" y="139649"/>
                  </a:lnTo>
                  <a:lnTo>
                    <a:pt x="266179" y="139484"/>
                  </a:lnTo>
                  <a:lnTo>
                    <a:pt x="266407" y="139293"/>
                  </a:lnTo>
                  <a:lnTo>
                    <a:pt x="266623" y="139128"/>
                  </a:lnTo>
                  <a:close/>
                </a:path>
                <a:path w="773430" h="296545">
                  <a:moveTo>
                    <a:pt x="274294" y="177660"/>
                  </a:moveTo>
                  <a:lnTo>
                    <a:pt x="274027" y="176809"/>
                  </a:lnTo>
                  <a:lnTo>
                    <a:pt x="272821" y="176390"/>
                  </a:lnTo>
                  <a:lnTo>
                    <a:pt x="272681" y="176339"/>
                  </a:lnTo>
                  <a:lnTo>
                    <a:pt x="272364" y="176441"/>
                  </a:lnTo>
                  <a:lnTo>
                    <a:pt x="272135" y="176466"/>
                  </a:lnTo>
                  <a:lnTo>
                    <a:pt x="271818" y="177457"/>
                  </a:lnTo>
                  <a:lnTo>
                    <a:pt x="271335" y="178523"/>
                  </a:lnTo>
                  <a:lnTo>
                    <a:pt x="271221" y="180022"/>
                  </a:lnTo>
                  <a:lnTo>
                    <a:pt x="271614" y="180454"/>
                  </a:lnTo>
                  <a:lnTo>
                    <a:pt x="271856" y="180949"/>
                  </a:lnTo>
                  <a:lnTo>
                    <a:pt x="273113" y="179197"/>
                  </a:lnTo>
                  <a:lnTo>
                    <a:pt x="274294" y="177660"/>
                  </a:lnTo>
                  <a:close/>
                </a:path>
                <a:path w="773430" h="296545">
                  <a:moveTo>
                    <a:pt x="274612" y="143941"/>
                  </a:moveTo>
                  <a:lnTo>
                    <a:pt x="274066" y="143560"/>
                  </a:lnTo>
                  <a:lnTo>
                    <a:pt x="271868" y="143408"/>
                  </a:lnTo>
                  <a:lnTo>
                    <a:pt x="268782" y="144907"/>
                  </a:lnTo>
                  <a:lnTo>
                    <a:pt x="266674" y="141376"/>
                  </a:lnTo>
                  <a:lnTo>
                    <a:pt x="262305" y="144437"/>
                  </a:lnTo>
                  <a:lnTo>
                    <a:pt x="259105" y="145415"/>
                  </a:lnTo>
                  <a:lnTo>
                    <a:pt x="258470" y="146113"/>
                  </a:lnTo>
                  <a:lnTo>
                    <a:pt x="257860" y="146608"/>
                  </a:lnTo>
                  <a:lnTo>
                    <a:pt x="257657" y="147281"/>
                  </a:lnTo>
                  <a:lnTo>
                    <a:pt x="257886" y="147751"/>
                  </a:lnTo>
                  <a:lnTo>
                    <a:pt x="263296" y="146481"/>
                  </a:lnTo>
                  <a:lnTo>
                    <a:pt x="267487" y="146545"/>
                  </a:lnTo>
                  <a:lnTo>
                    <a:pt x="272199" y="145872"/>
                  </a:lnTo>
                  <a:lnTo>
                    <a:pt x="273126" y="145732"/>
                  </a:lnTo>
                  <a:lnTo>
                    <a:pt x="274269" y="145046"/>
                  </a:lnTo>
                  <a:lnTo>
                    <a:pt x="274612" y="143941"/>
                  </a:lnTo>
                  <a:close/>
                </a:path>
                <a:path w="773430" h="296545">
                  <a:moveTo>
                    <a:pt x="278676" y="151384"/>
                  </a:moveTo>
                  <a:lnTo>
                    <a:pt x="278358" y="151028"/>
                  </a:lnTo>
                  <a:lnTo>
                    <a:pt x="277939" y="150533"/>
                  </a:lnTo>
                  <a:lnTo>
                    <a:pt x="277114" y="150304"/>
                  </a:lnTo>
                  <a:lnTo>
                    <a:pt x="275678" y="151523"/>
                  </a:lnTo>
                  <a:lnTo>
                    <a:pt x="274878" y="152196"/>
                  </a:lnTo>
                  <a:lnTo>
                    <a:pt x="274726" y="152819"/>
                  </a:lnTo>
                  <a:lnTo>
                    <a:pt x="275767" y="153339"/>
                  </a:lnTo>
                  <a:lnTo>
                    <a:pt x="276517" y="153289"/>
                  </a:lnTo>
                  <a:lnTo>
                    <a:pt x="277596" y="152692"/>
                  </a:lnTo>
                  <a:lnTo>
                    <a:pt x="278472" y="151980"/>
                  </a:lnTo>
                  <a:lnTo>
                    <a:pt x="278676" y="151384"/>
                  </a:lnTo>
                  <a:close/>
                </a:path>
                <a:path w="773430" h="296545">
                  <a:moveTo>
                    <a:pt x="281216" y="142633"/>
                  </a:moveTo>
                  <a:lnTo>
                    <a:pt x="280822" y="142684"/>
                  </a:lnTo>
                  <a:lnTo>
                    <a:pt x="280377" y="142671"/>
                  </a:lnTo>
                  <a:lnTo>
                    <a:pt x="280009" y="142862"/>
                  </a:lnTo>
                  <a:lnTo>
                    <a:pt x="279717" y="143002"/>
                  </a:lnTo>
                  <a:lnTo>
                    <a:pt x="279552" y="143433"/>
                  </a:lnTo>
                  <a:lnTo>
                    <a:pt x="279311" y="143751"/>
                  </a:lnTo>
                  <a:lnTo>
                    <a:pt x="279831" y="143573"/>
                  </a:lnTo>
                  <a:lnTo>
                    <a:pt x="280327" y="143421"/>
                  </a:lnTo>
                  <a:lnTo>
                    <a:pt x="280797" y="143192"/>
                  </a:lnTo>
                  <a:lnTo>
                    <a:pt x="280962" y="143129"/>
                  </a:lnTo>
                  <a:lnTo>
                    <a:pt x="281076" y="142824"/>
                  </a:lnTo>
                  <a:lnTo>
                    <a:pt x="281216" y="142633"/>
                  </a:lnTo>
                  <a:close/>
                </a:path>
                <a:path w="773430" h="296545">
                  <a:moveTo>
                    <a:pt x="285013" y="129438"/>
                  </a:moveTo>
                  <a:lnTo>
                    <a:pt x="282676" y="128600"/>
                  </a:lnTo>
                  <a:lnTo>
                    <a:pt x="281419" y="129070"/>
                  </a:lnTo>
                  <a:lnTo>
                    <a:pt x="281190" y="129197"/>
                  </a:lnTo>
                  <a:lnTo>
                    <a:pt x="280847" y="129374"/>
                  </a:lnTo>
                  <a:lnTo>
                    <a:pt x="280733" y="129514"/>
                  </a:lnTo>
                  <a:lnTo>
                    <a:pt x="279882" y="130683"/>
                  </a:lnTo>
                  <a:lnTo>
                    <a:pt x="279933" y="131533"/>
                  </a:lnTo>
                  <a:lnTo>
                    <a:pt x="280479" y="132067"/>
                  </a:lnTo>
                  <a:lnTo>
                    <a:pt x="280974" y="132524"/>
                  </a:lnTo>
                  <a:lnTo>
                    <a:pt x="281965" y="132537"/>
                  </a:lnTo>
                  <a:lnTo>
                    <a:pt x="283400" y="131584"/>
                  </a:lnTo>
                  <a:lnTo>
                    <a:pt x="283921" y="131241"/>
                  </a:lnTo>
                  <a:lnTo>
                    <a:pt x="284607" y="130695"/>
                  </a:lnTo>
                  <a:lnTo>
                    <a:pt x="284708" y="130390"/>
                  </a:lnTo>
                  <a:lnTo>
                    <a:pt x="285013" y="129438"/>
                  </a:lnTo>
                  <a:close/>
                </a:path>
                <a:path w="773430" h="296545">
                  <a:moveTo>
                    <a:pt x="289344" y="174967"/>
                  </a:moveTo>
                  <a:lnTo>
                    <a:pt x="289115" y="173812"/>
                  </a:lnTo>
                  <a:lnTo>
                    <a:pt x="287921" y="173355"/>
                  </a:lnTo>
                  <a:lnTo>
                    <a:pt x="284784" y="173050"/>
                  </a:lnTo>
                  <a:lnTo>
                    <a:pt x="282727" y="174167"/>
                  </a:lnTo>
                  <a:lnTo>
                    <a:pt x="280847" y="176682"/>
                  </a:lnTo>
                  <a:lnTo>
                    <a:pt x="280009" y="180746"/>
                  </a:lnTo>
                  <a:lnTo>
                    <a:pt x="275564" y="183438"/>
                  </a:lnTo>
                  <a:lnTo>
                    <a:pt x="270154" y="186309"/>
                  </a:lnTo>
                  <a:lnTo>
                    <a:pt x="269328" y="186537"/>
                  </a:lnTo>
                  <a:lnTo>
                    <a:pt x="268719" y="186410"/>
                  </a:lnTo>
                  <a:lnTo>
                    <a:pt x="268719" y="185902"/>
                  </a:lnTo>
                  <a:lnTo>
                    <a:pt x="270027" y="184111"/>
                  </a:lnTo>
                  <a:lnTo>
                    <a:pt x="272059" y="182511"/>
                  </a:lnTo>
                  <a:lnTo>
                    <a:pt x="271691" y="181305"/>
                  </a:lnTo>
                  <a:lnTo>
                    <a:pt x="267360" y="183108"/>
                  </a:lnTo>
                  <a:lnTo>
                    <a:pt x="265861" y="186067"/>
                  </a:lnTo>
                  <a:lnTo>
                    <a:pt x="265531" y="187083"/>
                  </a:lnTo>
                  <a:lnTo>
                    <a:pt x="264579" y="188798"/>
                  </a:lnTo>
                  <a:lnTo>
                    <a:pt x="263766" y="189585"/>
                  </a:lnTo>
                  <a:lnTo>
                    <a:pt x="262445" y="189585"/>
                  </a:lnTo>
                  <a:lnTo>
                    <a:pt x="262331" y="189115"/>
                  </a:lnTo>
                  <a:lnTo>
                    <a:pt x="262585" y="187998"/>
                  </a:lnTo>
                  <a:lnTo>
                    <a:pt x="263283" y="186893"/>
                  </a:lnTo>
                  <a:lnTo>
                    <a:pt x="260121" y="187858"/>
                  </a:lnTo>
                  <a:lnTo>
                    <a:pt x="259003" y="188823"/>
                  </a:lnTo>
                  <a:lnTo>
                    <a:pt x="258991" y="191185"/>
                  </a:lnTo>
                  <a:lnTo>
                    <a:pt x="257390" y="192468"/>
                  </a:lnTo>
                  <a:lnTo>
                    <a:pt x="250329" y="197294"/>
                  </a:lnTo>
                  <a:lnTo>
                    <a:pt x="245706" y="200291"/>
                  </a:lnTo>
                  <a:lnTo>
                    <a:pt x="240436" y="200202"/>
                  </a:lnTo>
                  <a:lnTo>
                    <a:pt x="239344" y="200545"/>
                  </a:lnTo>
                  <a:lnTo>
                    <a:pt x="237477" y="202438"/>
                  </a:lnTo>
                  <a:lnTo>
                    <a:pt x="237807" y="202946"/>
                  </a:lnTo>
                  <a:lnTo>
                    <a:pt x="250164" y="205828"/>
                  </a:lnTo>
                  <a:lnTo>
                    <a:pt x="251142" y="205346"/>
                  </a:lnTo>
                  <a:lnTo>
                    <a:pt x="252044" y="204635"/>
                  </a:lnTo>
                  <a:lnTo>
                    <a:pt x="252577" y="203987"/>
                  </a:lnTo>
                  <a:lnTo>
                    <a:pt x="252272" y="201396"/>
                  </a:lnTo>
                  <a:lnTo>
                    <a:pt x="252552" y="199136"/>
                  </a:lnTo>
                  <a:lnTo>
                    <a:pt x="258470" y="196684"/>
                  </a:lnTo>
                  <a:lnTo>
                    <a:pt x="260032" y="196049"/>
                  </a:lnTo>
                  <a:lnTo>
                    <a:pt x="261670" y="194233"/>
                  </a:lnTo>
                  <a:lnTo>
                    <a:pt x="266865" y="190423"/>
                  </a:lnTo>
                  <a:lnTo>
                    <a:pt x="270357" y="187680"/>
                  </a:lnTo>
                  <a:lnTo>
                    <a:pt x="276847" y="185762"/>
                  </a:lnTo>
                  <a:lnTo>
                    <a:pt x="278130" y="184531"/>
                  </a:lnTo>
                  <a:lnTo>
                    <a:pt x="281393" y="179857"/>
                  </a:lnTo>
                  <a:lnTo>
                    <a:pt x="284378" y="176885"/>
                  </a:lnTo>
                  <a:lnTo>
                    <a:pt x="289344" y="174967"/>
                  </a:lnTo>
                  <a:close/>
                </a:path>
                <a:path w="773430" h="296545">
                  <a:moveTo>
                    <a:pt x="289763" y="83489"/>
                  </a:moveTo>
                  <a:lnTo>
                    <a:pt x="283933" y="84658"/>
                  </a:lnTo>
                  <a:lnTo>
                    <a:pt x="281597" y="85445"/>
                  </a:lnTo>
                  <a:lnTo>
                    <a:pt x="278638" y="89331"/>
                  </a:lnTo>
                  <a:lnTo>
                    <a:pt x="276212" y="90678"/>
                  </a:lnTo>
                  <a:lnTo>
                    <a:pt x="271589" y="93383"/>
                  </a:lnTo>
                  <a:lnTo>
                    <a:pt x="269214" y="95288"/>
                  </a:lnTo>
                  <a:lnTo>
                    <a:pt x="266788" y="97612"/>
                  </a:lnTo>
                  <a:lnTo>
                    <a:pt x="266661" y="98171"/>
                  </a:lnTo>
                  <a:lnTo>
                    <a:pt x="267690" y="98971"/>
                  </a:lnTo>
                  <a:lnTo>
                    <a:pt x="273189" y="97904"/>
                  </a:lnTo>
                  <a:lnTo>
                    <a:pt x="274967" y="96596"/>
                  </a:lnTo>
                  <a:lnTo>
                    <a:pt x="278180" y="94221"/>
                  </a:lnTo>
                  <a:lnTo>
                    <a:pt x="282282" y="92227"/>
                  </a:lnTo>
                  <a:lnTo>
                    <a:pt x="284822" y="87401"/>
                  </a:lnTo>
                  <a:lnTo>
                    <a:pt x="286956" y="87033"/>
                  </a:lnTo>
                  <a:lnTo>
                    <a:pt x="288696" y="86575"/>
                  </a:lnTo>
                  <a:lnTo>
                    <a:pt x="288531" y="86601"/>
                  </a:lnTo>
                  <a:lnTo>
                    <a:pt x="287959" y="85750"/>
                  </a:lnTo>
                  <a:lnTo>
                    <a:pt x="289763" y="83489"/>
                  </a:lnTo>
                  <a:close/>
                </a:path>
                <a:path w="773430" h="296545">
                  <a:moveTo>
                    <a:pt x="293458" y="173875"/>
                  </a:moveTo>
                  <a:lnTo>
                    <a:pt x="293255" y="173329"/>
                  </a:lnTo>
                  <a:lnTo>
                    <a:pt x="293192" y="173189"/>
                  </a:lnTo>
                  <a:lnTo>
                    <a:pt x="292341" y="173342"/>
                  </a:lnTo>
                  <a:lnTo>
                    <a:pt x="291909" y="173545"/>
                  </a:lnTo>
                  <a:lnTo>
                    <a:pt x="291198" y="173913"/>
                  </a:lnTo>
                  <a:lnTo>
                    <a:pt x="290525" y="174383"/>
                  </a:lnTo>
                  <a:lnTo>
                    <a:pt x="289852" y="174802"/>
                  </a:lnTo>
                  <a:lnTo>
                    <a:pt x="290461" y="174802"/>
                  </a:lnTo>
                  <a:lnTo>
                    <a:pt x="291058" y="174840"/>
                  </a:lnTo>
                  <a:lnTo>
                    <a:pt x="291757" y="174675"/>
                  </a:lnTo>
                  <a:lnTo>
                    <a:pt x="292595" y="174447"/>
                  </a:lnTo>
                  <a:lnTo>
                    <a:pt x="293458" y="173875"/>
                  </a:lnTo>
                  <a:close/>
                </a:path>
                <a:path w="773430" h="296545">
                  <a:moveTo>
                    <a:pt x="294767" y="80911"/>
                  </a:moveTo>
                  <a:lnTo>
                    <a:pt x="291909" y="82804"/>
                  </a:lnTo>
                  <a:lnTo>
                    <a:pt x="292303" y="82943"/>
                  </a:lnTo>
                  <a:lnTo>
                    <a:pt x="293039" y="82753"/>
                  </a:lnTo>
                  <a:lnTo>
                    <a:pt x="293522" y="82321"/>
                  </a:lnTo>
                  <a:lnTo>
                    <a:pt x="294132" y="81864"/>
                  </a:lnTo>
                  <a:lnTo>
                    <a:pt x="294398" y="81470"/>
                  </a:lnTo>
                  <a:lnTo>
                    <a:pt x="294767" y="80911"/>
                  </a:lnTo>
                  <a:close/>
                </a:path>
                <a:path w="773430" h="296545">
                  <a:moveTo>
                    <a:pt x="295084" y="86169"/>
                  </a:moveTo>
                  <a:lnTo>
                    <a:pt x="294830" y="86067"/>
                  </a:lnTo>
                  <a:lnTo>
                    <a:pt x="294386" y="86118"/>
                  </a:lnTo>
                  <a:lnTo>
                    <a:pt x="294043" y="86245"/>
                  </a:lnTo>
                  <a:lnTo>
                    <a:pt x="293751" y="86347"/>
                  </a:lnTo>
                  <a:lnTo>
                    <a:pt x="291744" y="87604"/>
                  </a:lnTo>
                  <a:lnTo>
                    <a:pt x="291350" y="88900"/>
                  </a:lnTo>
                  <a:lnTo>
                    <a:pt x="290423" y="90157"/>
                  </a:lnTo>
                  <a:lnTo>
                    <a:pt x="290017" y="90703"/>
                  </a:lnTo>
                  <a:lnTo>
                    <a:pt x="290626" y="90944"/>
                  </a:lnTo>
                  <a:lnTo>
                    <a:pt x="292671" y="89242"/>
                  </a:lnTo>
                  <a:lnTo>
                    <a:pt x="294525" y="87769"/>
                  </a:lnTo>
                  <a:lnTo>
                    <a:pt x="295021" y="86296"/>
                  </a:lnTo>
                  <a:lnTo>
                    <a:pt x="295084" y="86169"/>
                  </a:lnTo>
                  <a:close/>
                </a:path>
                <a:path w="773430" h="296545">
                  <a:moveTo>
                    <a:pt x="301536" y="151599"/>
                  </a:moveTo>
                  <a:lnTo>
                    <a:pt x="300748" y="151777"/>
                  </a:lnTo>
                  <a:lnTo>
                    <a:pt x="300101" y="152374"/>
                  </a:lnTo>
                  <a:lnTo>
                    <a:pt x="300672" y="152400"/>
                  </a:lnTo>
                  <a:lnTo>
                    <a:pt x="301142" y="152133"/>
                  </a:lnTo>
                  <a:lnTo>
                    <a:pt x="301536" y="151599"/>
                  </a:lnTo>
                  <a:close/>
                </a:path>
                <a:path w="773430" h="296545">
                  <a:moveTo>
                    <a:pt x="304825" y="154622"/>
                  </a:moveTo>
                  <a:lnTo>
                    <a:pt x="304698" y="154419"/>
                  </a:lnTo>
                  <a:lnTo>
                    <a:pt x="303428" y="154025"/>
                  </a:lnTo>
                  <a:lnTo>
                    <a:pt x="301752" y="154419"/>
                  </a:lnTo>
                  <a:lnTo>
                    <a:pt x="292455" y="156705"/>
                  </a:lnTo>
                  <a:lnTo>
                    <a:pt x="294500" y="154012"/>
                  </a:lnTo>
                  <a:lnTo>
                    <a:pt x="295948" y="152107"/>
                  </a:lnTo>
                  <a:lnTo>
                    <a:pt x="295402" y="151663"/>
                  </a:lnTo>
                  <a:lnTo>
                    <a:pt x="293319" y="152463"/>
                  </a:lnTo>
                  <a:lnTo>
                    <a:pt x="290817" y="154012"/>
                  </a:lnTo>
                  <a:lnTo>
                    <a:pt x="287743" y="153797"/>
                  </a:lnTo>
                  <a:lnTo>
                    <a:pt x="291706" y="151549"/>
                  </a:lnTo>
                  <a:lnTo>
                    <a:pt x="291160" y="150355"/>
                  </a:lnTo>
                  <a:lnTo>
                    <a:pt x="290258" y="150241"/>
                  </a:lnTo>
                  <a:lnTo>
                    <a:pt x="286270" y="151104"/>
                  </a:lnTo>
                  <a:lnTo>
                    <a:pt x="284467" y="152209"/>
                  </a:lnTo>
                  <a:lnTo>
                    <a:pt x="280098" y="158000"/>
                  </a:lnTo>
                  <a:lnTo>
                    <a:pt x="277749" y="161455"/>
                  </a:lnTo>
                  <a:lnTo>
                    <a:pt x="275729" y="162382"/>
                  </a:lnTo>
                  <a:lnTo>
                    <a:pt x="275729" y="165125"/>
                  </a:lnTo>
                  <a:lnTo>
                    <a:pt x="275107" y="165455"/>
                  </a:lnTo>
                  <a:lnTo>
                    <a:pt x="275259" y="164934"/>
                  </a:lnTo>
                  <a:lnTo>
                    <a:pt x="275729" y="165125"/>
                  </a:lnTo>
                  <a:lnTo>
                    <a:pt x="275729" y="162382"/>
                  </a:lnTo>
                  <a:lnTo>
                    <a:pt x="269163" y="165366"/>
                  </a:lnTo>
                  <a:lnTo>
                    <a:pt x="267347" y="168046"/>
                  </a:lnTo>
                  <a:lnTo>
                    <a:pt x="263550" y="170065"/>
                  </a:lnTo>
                  <a:lnTo>
                    <a:pt x="263194" y="170637"/>
                  </a:lnTo>
                  <a:lnTo>
                    <a:pt x="262775" y="171069"/>
                  </a:lnTo>
                  <a:lnTo>
                    <a:pt x="263461" y="171069"/>
                  </a:lnTo>
                  <a:lnTo>
                    <a:pt x="264045" y="171208"/>
                  </a:lnTo>
                  <a:lnTo>
                    <a:pt x="267449" y="170421"/>
                  </a:lnTo>
                  <a:lnTo>
                    <a:pt x="270306" y="169189"/>
                  </a:lnTo>
                  <a:lnTo>
                    <a:pt x="276021" y="167297"/>
                  </a:lnTo>
                  <a:lnTo>
                    <a:pt x="279120" y="167182"/>
                  </a:lnTo>
                  <a:lnTo>
                    <a:pt x="282079" y="165455"/>
                  </a:lnTo>
                  <a:lnTo>
                    <a:pt x="282981" y="164934"/>
                  </a:lnTo>
                  <a:lnTo>
                    <a:pt x="287362" y="162369"/>
                  </a:lnTo>
                  <a:lnTo>
                    <a:pt x="292011" y="160553"/>
                  </a:lnTo>
                  <a:lnTo>
                    <a:pt x="298234" y="160896"/>
                  </a:lnTo>
                  <a:lnTo>
                    <a:pt x="298691" y="160553"/>
                  </a:lnTo>
                  <a:lnTo>
                    <a:pt x="303809" y="156705"/>
                  </a:lnTo>
                  <a:lnTo>
                    <a:pt x="304444" y="156222"/>
                  </a:lnTo>
                  <a:lnTo>
                    <a:pt x="304825" y="154622"/>
                  </a:lnTo>
                  <a:close/>
                </a:path>
                <a:path w="773430" h="296545">
                  <a:moveTo>
                    <a:pt x="305384" y="140512"/>
                  </a:moveTo>
                  <a:lnTo>
                    <a:pt x="305003" y="140055"/>
                  </a:lnTo>
                  <a:lnTo>
                    <a:pt x="304304" y="140030"/>
                  </a:lnTo>
                  <a:lnTo>
                    <a:pt x="303314" y="140512"/>
                  </a:lnTo>
                  <a:lnTo>
                    <a:pt x="303060" y="140652"/>
                  </a:lnTo>
                  <a:lnTo>
                    <a:pt x="302882" y="141185"/>
                  </a:lnTo>
                  <a:lnTo>
                    <a:pt x="302717" y="141490"/>
                  </a:lnTo>
                  <a:lnTo>
                    <a:pt x="303085" y="141935"/>
                  </a:lnTo>
                  <a:lnTo>
                    <a:pt x="303822" y="141770"/>
                  </a:lnTo>
                  <a:lnTo>
                    <a:pt x="304761" y="141071"/>
                  </a:lnTo>
                  <a:lnTo>
                    <a:pt x="305015" y="140893"/>
                  </a:lnTo>
                  <a:lnTo>
                    <a:pt x="305384" y="140512"/>
                  </a:lnTo>
                  <a:close/>
                </a:path>
                <a:path w="773430" h="296545">
                  <a:moveTo>
                    <a:pt x="311238" y="140601"/>
                  </a:moveTo>
                  <a:lnTo>
                    <a:pt x="311137" y="140296"/>
                  </a:lnTo>
                  <a:lnTo>
                    <a:pt x="311073" y="139954"/>
                  </a:lnTo>
                  <a:lnTo>
                    <a:pt x="310108" y="140385"/>
                  </a:lnTo>
                  <a:lnTo>
                    <a:pt x="309930" y="140817"/>
                  </a:lnTo>
                  <a:lnTo>
                    <a:pt x="310413" y="140779"/>
                  </a:lnTo>
                  <a:lnTo>
                    <a:pt x="311238" y="140601"/>
                  </a:lnTo>
                  <a:close/>
                </a:path>
                <a:path w="773430" h="296545">
                  <a:moveTo>
                    <a:pt x="313004" y="169291"/>
                  </a:moveTo>
                  <a:lnTo>
                    <a:pt x="312559" y="169151"/>
                  </a:lnTo>
                  <a:lnTo>
                    <a:pt x="312394" y="169608"/>
                  </a:lnTo>
                  <a:lnTo>
                    <a:pt x="313004" y="169291"/>
                  </a:lnTo>
                  <a:close/>
                </a:path>
                <a:path w="773430" h="296545">
                  <a:moveTo>
                    <a:pt x="318884" y="157302"/>
                  </a:moveTo>
                  <a:lnTo>
                    <a:pt x="317436" y="156857"/>
                  </a:lnTo>
                  <a:lnTo>
                    <a:pt x="315429" y="157543"/>
                  </a:lnTo>
                  <a:lnTo>
                    <a:pt x="311962" y="158953"/>
                  </a:lnTo>
                  <a:lnTo>
                    <a:pt x="310654" y="159029"/>
                  </a:lnTo>
                  <a:lnTo>
                    <a:pt x="311175" y="157568"/>
                  </a:lnTo>
                  <a:lnTo>
                    <a:pt x="314591" y="155092"/>
                  </a:lnTo>
                  <a:lnTo>
                    <a:pt x="317373" y="154673"/>
                  </a:lnTo>
                  <a:lnTo>
                    <a:pt x="318198" y="151841"/>
                  </a:lnTo>
                  <a:lnTo>
                    <a:pt x="318084" y="150444"/>
                  </a:lnTo>
                  <a:lnTo>
                    <a:pt x="314579" y="150444"/>
                  </a:lnTo>
                  <a:lnTo>
                    <a:pt x="313550" y="152133"/>
                  </a:lnTo>
                  <a:lnTo>
                    <a:pt x="308419" y="155054"/>
                  </a:lnTo>
                  <a:lnTo>
                    <a:pt x="305981" y="158559"/>
                  </a:lnTo>
                  <a:lnTo>
                    <a:pt x="300596" y="160388"/>
                  </a:lnTo>
                  <a:lnTo>
                    <a:pt x="299796" y="161315"/>
                  </a:lnTo>
                  <a:lnTo>
                    <a:pt x="299986" y="161836"/>
                  </a:lnTo>
                  <a:lnTo>
                    <a:pt x="300075" y="162115"/>
                  </a:lnTo>
                  <a:lnTo>
                    <a:pt x="300494" y="162382"/>
                  </a:lnTo>
                  <a:lnTo>
                    <a:pt x="305435" y="161010"/>
                  </a:lnTo>
                  <a:lnTo>
                    <a:pt x="309486" y="160261"/>
                  </a:lnTo>
                  <a:lnTo>
                    <a:pt x="313207" y="161861"/>
                  </a:lnTo>
                  <a:lnTo>
                    <a:pt x="314858" y="160959"/>
                  </a:lnTo>
                  <a:lnTo>
                    <a:pt x="318884" y="157302"/>
                  </a:lnTo>
                  <a:close/>
                </a:path>
                <a:path w="773430" h="296545">
                  <a:moveTo>
                    <a:pt x="351053" y="115697"/>
                  </a:moveTo>
                  <a:lnTo>
                    <a:pt x="350278" y="116128"/>
                  </a:lnTo>
                  <a:lnTo>
                    <a:pt x="351053" y="115697"/>
                  </a:lnTo>
                  <a:close/>
                </a:path>
                <a:path w="773430" h="296545">
                  <a:moveTo>
                    <a:pt x="351180" y="117068"/>
                  </a:moveTo>
                  <a:lnTo>
                    <a:pt x="350558" y="116700"/>
                  </a:lnTo>
                  <a:lnTo>
                    <a:pt x="350215" y="116192"/>
                  </a:lnTo>
                  <a:lnTo>
                    <a:pt x="348589" y="118071"/>
                  </a:lnTo>
                  <a:lnTo>
                    <a:pt x="347954" y="118745"/>
                  </a:lnTo>
                  <a:lnTo>
                    <a:pt x="347129" y="119468"/>
                  </a:lnTo>
                  <a:lnTo>
                    <a:pt x="347789" y="119735"/>
                  </a:lnTo>
                  <a:lnTo>
                    <a:pt x="351142" y="118021"/>
                  </a:lnTo>
                  <a:lnTo>
                    <a:pt x="351129" y="117729"/>
                  </a:lnTo>
                  <a:lnTo>
                    <a:pt x="351180" y="117068"/>
                  </a:lnTo>
                  <a:close/>
                </a:path>
                <a:path w="773430" h="296545">
                  <a:moveTo>
                    <a:pt x="357809" y="165125"/>
                  </a:moveTo>
                  <a:lnTo>
                    <a:pt x="357428" y="164985"/>
                  </a:lnTo>
                  <a:lnTo>
                    <a:pt x="357022" y="164807"/>
                  </a:lnTo>
                  <a:lnTo>
                    <a:pt x="355676" y="165315"/>
                  </a:lnTo>
                  <a:lnTo>
                    <a:pt x="354711" y="165836"/>
                  </a:lnTo>
                  <a:lnTo>
                    <a:pt x="352145" y="167093"/>
                  </a:lnTo>
                  <a:lnTo>
                    <a:pt x="349415" y="167665"/>
                  </a:lnTo>
                  <a:lnTo>
                    <a:pt x="350126" y="170268"/>
                  </a:lnTo>
                  <a:lnTo>
                    <a:pt x="352450" y="168529"/>
                  </a:lnTo>
                  <a:lnTo>
                    <a:pt x="353860" y="168059"/>
                  </a:lnTo>
                  <a:lnTo>
                    <a:pt x="354393" y="167868"/>
                  </a:lnTo>
                  <a:lnTo>
                    <a:pt x="355053" y="167373"/>
                  </a:lnTo>
                  <a:lnTo>
                    <a:pt x="355422" y="167157"/>
                  </a:lnTo>
                  <a:lnTo>
                    <a:pt x="357492" y="165531"/>
                  </a:lnTo>
                  <a:lnTo>
                    <a:pt x="357809" y="165125"/>
                  </a:lnTo>
                  <a:close/>
                </a:path>
                <a:path w="773430" h="296545">
                  <a:moveTo>
                    <a:pt x="379717" y="205524"/>
                  </a:moveTo>
                  <a:lnTo>
                    <a:pt x="377990" y="205295"/>
                  </a:lnTo>
                  <a:lnTo>
                    <a:pt x="375958" y="205028"/>
                  </a:lnTo>
                  <a:lnTo>
                    <a:pt x="374116" y="206565"/>
                  </a:lnTo>
                  <a:lnTo>
                    <a:pt x="371944" y="208318"/>
                  </a:lnTo>
                  <a:lnTo>
                    <a:pt x="371563" y="209054"/>
                  </a:lnTo>
                  <a:lnTo>
                    <a:pt x="371779" y="209105"/>
                  </a:lnTo>
                  <a:lnTo>
                    <a:pt x="373062" y="209613"/>
                  </a:lnTo>
                  <a:lnTo>
                    <a:pt x="374929" y="208470"/>
                  </a:lnTo>
                  <a:lnTo>
                    <a:pt x="376669" y="207479"/>
                  </a:lnTo>
                  <a:lnTo>
                    <a:pt x="379717" y="205524"/>
                  </a:lnTo>
                  <a:close/>
                </a:path>
                <a:path w="773430" h="296545">
                  <a:moveTo>
                    <a:pt x="381342" y="39979"/>
                  </a:moveTo>
                  <a:lnTo>
                    <a:pt x="380669" y="38506"/>
                  </a:lnTo>
                  <a:lnTo>
                    <a:pt x="380517" y="38011"/>
                  </a:lnTo>
                  <a:lnTo>
                    <a:pt x="379361" y="38227"/>
                  </a:lnTo>
                  <a:lnTo>
                    <a:pt x="375958" y="40614"/>
                  </a:lnTo>
                  <a:lnTo>
                    <a:pt x="373164" y="42595"/>
                  </a:lnTo>
                  <a:lnTo>
                    <a:pt x="369062" y="46012"/>
                  </a:lnTo>
                  <a:lnTo>
                    <a:pt x="370039" y="46520"/>
                  </a:lnTo>
                  <a:lnTo>
                    <a:pt x="371170" y="46659"/>
                  </a:lnTo>
                  <a:lnTo>
                    <a:pt x="372859" y="46901"/>
                  </a:lnTo>
                  <a:lnTo>
                    <a:pt x="375005" y="46062"/>
                  </a:lnTo>
                  <a:lnTo>
                    <a:pt x="377151" y="44551"/>
                  </a:lnTo>
                  <a:lnTo>
                    <a:pt x="379818" y="42672"/>
                  </a:lnTo>
                  <a:lnTo>
                    <a:pt x="381342" y="39979"/>
                  </a:lnTo>
                  <a:close/>
                </a:path>
                <a:path w="773430" h="296545">
                  <a:moveTo>
                    <a:pt x="382028" y="60172"/>
                  </a:moveTo>
                  <a:lnTo>
                    <a:pt x="381711" y="58889"/>
                  </a:lnTo>
                  <a:lnTo>
                    <a:pt x="381165" y="58762"/>
                  </a:lnTo>
                  <a:lnTo>
                    <a:pt x="380682" y="58889"/>
                  </a:lnTo>
                  <a:lnTo>
                    <a:pt x="378294" y="59436"/>
                  </a:lnTo>
                  <a:lnTo>
                    <a:pt x="375386" y="61976"/>
                  </a:lnTo>
                  <a:lnTo>
                    <a:pt x="375539" y="63347"/>
                  </a:lnTo>
                  <a:lnTo>
                    <a:pt x="375920" y="63411"/>
                  </a:lnTo>
                  <a:lnTo>
                    <a:pt x="376224" y="63652"/>
                  </a:lnTo>
                  <a:lnTo>
                    <a:pt x="376732" y="63550"/>
                  </a:lnTo>
                  <a:lnTo>
                    <a:pt x="378485" y="63258"/>
                  </a:lnTo>
                  <a:lnTo>
                    <a:pt x="382028" y="60172"/>
                  </a:lnTo>
                  <a:close/>
                </a:path>
                <a:path w="773430" h="296545">
                  <a:moveTo>
                    <a:pt x="382397" y="74244"/>
                  </a:moveTo>
                  <a:lnTo>
                    <a:pt x="381584" y="74168"/>
                  </a:lnTo>
                  <a:lnTo>
                    <a:pt x="378320" y="75196"/>
                  </a:lnTo>
                  <a:lnTo>
                    <a:pt x="375666" y="75704"/>
                  </a:lnTo>
                  <a:lnTo>
                    <a:pt x="368338" y="80010"/>
                  </a:lnTo>
                  <a:lnTo>
                    <a:pt x="366255" y="79629"/>
                  </a:lnTo>
                  <a:lnTo>
                    <a:pt x="363740" y="76873"/>
                  </a:lnTo>
                  <a:lnTo>
                    <a:pt x="361073" y="77533"/>
                  </a:lnTo>
                  <a:lnTo>
                    <a:pt x="357124" y="81419"/>
                  </a:lnTo>
                  <a:lnTo>
                    <a:pt x="354914" y="83337"/>
                  </a:lnTo>
                  <a:lnTo>
                    <a:pt x="350367" y="85471"/>
                  </a:lnTo>
                  <a:lnTo>
                    <a:pt x="350050" y="86601"/>
                  </a:lnTo>
                  <a:lnTo>
                    <a:pt x="350253" y="87274"/>
                  </a:lnTo>
                  <a:lnTo>
                    <a:pt x="350583" y="87414"/>
                  </a:lnTo>
                  <a:lnTo>
                    <a:pt x="350812" y="87668"/>
                  </a:lnTo>
                  <a:lnTo>
                    <a:pt x="351713" y="87693"/>
                  </a:lnTo>
                  <a:lnTo>
                    <a:pt x="352958" y="87350"/>
                  </a:lnTo>
                  <a:lnTo>
                    <a:pt x="358381" y="85902"/>
                  </a:lnTo>
                  <a:lnTo>
                    <a:pt x="364959" y="81838"/>
                  </a:lnTo>
                  <a:lnTo>
                    <a:pt x="369785" y="82931"/>
                  </a:lnTo>
                  <a:lnTo>
                    <a:pt x="372122" y="81610"/>
                  </a:lnTo>
                  <a:lnTo>
                    <a:pt x="381609" y="75882"/>
                  </a:lnTo>
                  <a:lnTo>
                    <a:pt x="382079" y="75285"/>
                  </a:lnTo>
                  <a:lnTo>
                    <a:pt x="382397" y="74244"/>
                  </a:lnTo>
                  <a:close/>
                </a:path>
                <a:path w="773430" h="296545">
                  <a:moveTo>
                    <a:pt x="385381" y="63779"/>
                  </a:moveTo>
                  <a:lnTo>
                    <a:pt x="384797" y="63792"/>
                  </a:lnTo>
                  <a:lnTo>
                    <a:pt x="384492" y="63715"/>
                  </a:lnTo>
                  <a:lnTo>
                    <a:pt x="384124" y="64096"/>
                  </a:lnTo>
                  <a:lnTo>
                    <a:pt x="383603" y="64516"/>
                  </a:lnTo>
                  <a:lnTo>
                    <a:pt x="383463" y="64808"/>
                  </a:lnTo>
                  <a:lnTo>
                    <a:pt x="383387" y="64985"/>
                  </a:lnTo>
                  <a:lnTo>
                    <a:pt x="383971" y="64985"/>
                  </a:lnTo>
                  <a:lnTo>
                    <a:pt x="384263" y="65049"/>
                  </a:lnTo>
                  <a:lnTo>
                    <a:pt x="384657" y="64681"/>
                  </a:lnTo>
                  <a:lnTo>
                    <a:pt x="385191" y="64262"/>
                  </a:lnTo>
                  <a:lnTo>
                    <a:pt x="385318" y="63969"/>
                  </a:lnTo>
                  <a:lnTo>
                    <a:pt x="385381" y="63779"/>
                  </a:lnTo>
                  <a:close/>
                </a:path>
                <a:path w="773430" h="296545">
                  <a:moveTo>
                    <a:pt x="386219" y="204939"/>
                  </a:moveTo>
                  <a:lnTo>
                    <a:pt x="385889" y="204152"/>
                  </a:lnTo>
                  <a:lnTo>
                    <a:pt x="385838" y="203377"/>
                  </a:lnTo>
                  <a:lnTo>
                    <a:pt x="383921" y="204368"/>
                  </a:lnTo>
                  <a:lnTo>
                    <a:pt x="382016" y="205232"/>
                  </a:lnTo>
                  <a:lnTo>
                    <a:pt x="380225" y="205460"/>
                  </a:lnTo>
                  <a:lnTo>
                    <a:pt x="380453" y="205752"/>
                  </a:lnTo>
                  <a:lnTo>
                    <a:pt x="380657" y="206070"/>
                  </a:lnTo>
                  <a:lnTo>
                    <a:pt x="380961" y="206311"/>
                  </a:lnTo>
                  <a:lnTo>
                    <a:pt x="381635" y="206819"/>
                  </a:lnTo>
                  <a:lnTo>
                    <a:pt x="382739" y="206959"/>
                  </a:lnTo>
                  <a:lnTo>
                    <a:pt x="386219" y="204939"/>
                  </a:lnTo>
                  <a:close/>
                </a:path>
                <a:path w="773430" h="296545">
                  <a:moveTo>
                    <a:pt x="386689" y="202577"/>
                  </a:moveTo>
                  <a:lnTo>
                    <a:pt x="386537" y="202361"/>
                  </a:lnTo>
                  <a:lnTo>
                    <a:pt x="386105" y="202577"/>
                  </a:lnTo>
                  <a:lnTo>
                    <a:pt x="386232" y="202768"/>
                  </a:lnTo>
                  <a:lnTo>
                    <a:pt x="386257" y="202958"/>
                  </a:lnTo>
                  <a:lnTo>
                    <a:pt x="386524" y="202768"/>
                  </a:lnTo>
                  <a:lnTo>
                    <a:pt x="386689" y="202577"/>
                  </a:lnTo>
                  <a:close/>
                </a:path>
                <a:path w="773430" h="296545">
                  <a:moveTo>
                    <a:pt x="427609" y="291350"/>
                  </a:moveTo>
                  <a:lnTo>
                    <a:pt x="427405" y="291223"/>
                  </a:lnTo>
                  <a:lnTo>
                    <a:pt x="426542" y="291592"/>
                  </a:lnTo>
                  <a:lnTo>
                    <a:pt x="426326" y="291680"/>
                  </a:lnTo>
                  <a:lnTo>
                    <a:pt x="426110" y="291960"/>
                  </a:lnTo>
                  <a:lnTo>
                    <a:pt x="425894" y="292150"/>
                  </a:lnTo>
                  <a:lnTo>
                    <a:pt x="426072" y="292366"/>
                  </a:lnTo>
                  <a:lnTo>
                    <a:pt x="426237" y="292341"/>
                  </a:lnTo>
                  <a:lnTo>
                    <a:pt x="426478" y="292277"/>
                  </a:lnTo>
                  <a:lnTo>
                    <a:pt x="426923" y="292100"/>
                  </a:lnTo>
                  <a:lnTo>
                    <a:pt x="427050" y="291947"/>
                  </a:lnTo>
                  <a:lnTo>
                    <a:pt x="427609" y="291350"/>
                  </a:lnTo>
                  <a:close/>
                </a:path>
                <a:path w="773430" h="296545">
                  <a:moveTo>
                    <a:pt x="429641" y="287020"/>
                  </a:moveTo>
                  <a:lnTo>
                    <a:pt x="429387" y="286016"/>
                  </a:lnTo>
                  <a:lnTo>
                    <a:pt x="428967" y="285889"/>
                  </a:lnTo>
                  <a:lnTo>
                    <a:pt x="428459" y="285686"/>
                  </a:lnTo>
                  <a:lnTo>
                    <a:pt x="425602" y="285229"/>
                  </a:lnTo>
                  <a:lnTo>
                    <a:pt x="422694" y="286080"/>
                  </a:lnTo>
                  <a:lnTo>
                    <a:pt x="419620" y="287223"/>
                  </a:lnTo>
                  <a:lnTo>
                    <a:pt x="418134" y="287794"/>
                  </a:lnTo>
                  <a:lnTo>
                    <a:pt x="416445" y="288239"/>
                  </a:lnTo>
                  <a:lnTo>
                    <a:pt x="415696" y="290537"/>
                  </a:lnTo>
                  <a:lnTo>
                    <a:pt x="417093" y="290245"/>
                  </a:lnTo>
                  <a:lnTo>
                    <a:pt x="419227" y="290220"/>
                  </a:lnTo>
                  <a:lnTo>
                    <a:pt x="422313" y="288353"/>
                  </a:lnTo>
                  <a:lnTo>
                    <a:pt x="420382" y="292011"/>
                  </a:lnTo>
                  <a:lnTo>
                    <a:pt x="420814" y="292404"/>
                  </a:lnTo>
                  <a:lnTo>
                    <a:pt x="424522" y="291566"/>
                  </a:lnTo>
                  <a:lnTo>
                    <a:pt x="426173" y="290614"/>
                  </a:lnTo>
                  <a:lnTo>
                    <a:pt x="428726" y="288099"/>
                  </a:lnTo>
                  <a:lnTo>
                    <a:pt x="429641" y="287020"/>
                  </a:lnTo>
                  <a:close/>
                </a:path>
                <a:path w="773430" h="296545">
                  <a:moveTo>
                    <a:pt x="437134" y="290830"/>
                  </a:moveTo>
                  <a:lnTo>
                    <a:pt x="436968" y="290525"/>
                  </a:lnTo>
                  <a:lnTo>
                    <a:pt x="436803" y="290207"/>
                  </a:lnTo>
                  <a:lnTo>
                    <a:pt x="436537" y="289953"/>
                  </a:lnTo>
                  <a:lnTo>
                    <a:pt x="436257" y="289648"/>
                  </a:lnTo>
                  <a:lnTo>
                    <a:pt x="435787" y="289801"/>
                  </a:lnTo>
                  <a:lnTo>
                    <a:pt x="435381" y="290245"/>
                  </a:lnTo>
                  <a:lnTo>
                    <a:pt x="435508" y="290487"/>
                  </a:lnTo>
                  <a:lnTo>
                    <a:pt x="435660" y="290525"/>
                  </a:lnTo>
                  <a:lnTo>
                    <a:pt x="437134" y="290830"/>
                  </a:lnTo>
                  <a:close/>
                </a:path>
                <a:path w="773430" h="296545">
                  <a:moveTo>
                    <a:pt x="445604" y="262788"/>
                  </a:moveTo>
                  <a:lnTo>
                    <a:pt x="445185" y="262788"/>
                  </a:lnTo>
                  <a:lnTo>
                    <a:pt x="444766" y="262674"/>
                  </a:lnTo>
                  <a:lnTo>
                    <a:pt x="444347" y="262864"/>
                  </a:lnTo>
                  <a:lnTo>
                    <a:pt x="444004" y="263004"/>
                  </a:lnTo>
                  <a:lnTo>
                    <a:pt x="443649" y="263512"/>
                  </a:lnTo>
                  <a:lnTo>
                    <a:pt x="443318" y="263855"/>
                  </a:lnTo>
                  <a:lnTo>
                    <a:pt x="443699" y="263842"/>
                  </a:lnTo>
                  <a:lnTo>
                    <a:pt x="444106" y="263956"/>
                  </a:lnTo>
                  <a:lnTo>
                    <a:pt x="444487" y="263766"/>
                  </a:lnTo>
                  <a:lnTo>
                    <a:pt x="444868" y="263575"/>
                  </a:lnTo>
                  <a:lnTo>
                    <a:pt x="445236" y="263118"/>
                  </a:lnTo>
                  <a:lnTo>
                    <a:pt x="445604" y="262788"/>
                  </a:lnTo>
                  <a:close/>
                </a:path>
                <a:path w="773430" h="296545">
                  <a:moveTo>
                    <a:pt x="457530" y="253644"/>
                  </a:moveTo>
                  <a:lnTo>
                    <a:pt x="456869" y="253644"/>
                  </a:lnTo>
                  <a:lnTo>
                    <a:pt x="456145" y="253885"/>
                  </a:lnTo>
                  <a:lnTo>
                    <a:pt x="455752" y="254254"/>
                  </a:lnTo>
                  <a:lnTo>
                    <a:pt x="455841" y="254635"/>
                  </a:lnTo>
                  <a:lnTo>
                    <a:pt x="456349" y="254711"/>
                  </a:lnTo>
                  <a:lnTo>
                    <a:pt x="457530" y="253644"/>
                  </a:lnTo>
                  <a:close/>
                </a:path>
                <a:path w="773430" h="296545">
                  <a:moveTo>
                    <a:pt x="464185" y="270967"/>
                  </a:moveTo>
                  <a:lnTo>
                    <a:pt x="463562" y="271056"/>
                  </a:lnTo>
                  <a:lnTo>
                    <a:pt x="463118" y="271526"/>
                  </a:lnTo>
                  <a:lnTo>
                    <a:pt x="462800" y="271881"/>
                  </a:lnTo>
                  <a:lnTo>
                    <a:pt x="462470" y="272249"/>
                  </a:lnTo>
                  <a:lnTo>
                    <a:pt x="462915" y="272224"/>
                  </a:lnTo>
                  <a:lnTo>
                    <a:pt x="463321" y="272186"/>
                  </a:lnTo>
                  <a:lnTo>
                    <a:pt x="463804" y="272173"/>
                  </a:lnTo>
                  <a:lnTo>
                    <a:pt x="463956" y="271729"/>
                  </a:lnTo>
                  <a:lnTo>
                    <a:pt x="464134" y="271360"/>
                  </a:lnTo>
                  <a:lnTo>
                    <a:pt x="464185" y="271043"/>
                  </a:lnTo>
                  <a:close/>
                </a:path>
                <a:path w="773430" h="296545">
                  <a:moveTo>
                    <a:pt x="493306" y="136245"/>
                  </a:moveTo>
                  <a:lnTo>
                    <a:pt x="492912" y="135966"/>
                  </a:lnTo>
                  <a:lnTo>
                    <a:pt x="492366" y="134023"/>
                  </a:lnTo>
                  <a:lnTo>
                    <a:pt x="489254" y="134823"/>
                  </a:lnTo>
                  <a:lnTo>
                    <a:pt x="487260" y="134734"/>
                  </a:lnTo>
                  <a:lnTo>
                    <a:pt x="487083" y="134721"/>
                  </a:lnTo>
                  <a:lnTo>
                    <a:pt x="486676" y="134924"/>
                  </a:lnTo>
                  <a:lnTo>
                    <a:pt x="486371" y="135051"/>
                  </a:lnTo>
                  <a:lnTo>
                    <a:pt x="485851" y="135470"/>
                  </a:lnTo>
                  <a:lnTo>
                    <a:pt x="485241" y="135890"/>
                  </a:lnTo>
                  <a:lnTo>
                    <a:pt x="481380" y="140957"/>
                  </a:lnTo>
                  <a:lnTo>
                    <a:pt x="480225" y="142595"/>
                  </a:lnTo>
                  <a:lnTo>
                    <a:pt x="481139" y="143713"/>
                  </a:lnTo>
                  <a:lnTo>
                    <a:pt x="484479" y="143522"/>
                  </a:lnTo>
                  <a:lnTo>
                    <a:pt x="485355" y="142798"/>
                  </a:lnTo>
                  <a:lnTo>
                    <a:pt x="486029" y="141554"/>
                  </a:lnTo>
                  <a:lnTo>
                    <a:pt x="486130" y="140944"/>
                  </a:lnTo>
                  <a:lnTo>
                    <a:pt x="485597" y="138963"/>
                  </a:lnTo>
                  <a:lnTo>
                    <a:pt x="487349" y="138264"/>
                  </a:lnTo>
                  <a:lnTo>
                    <a:pt x="489940" y="137464"/>
                  </a:lnTo>
                  <a:lnTo>
                    <a:pt x="491045" y="137261"/>
                  </a:lnTo>
                  <a:lnTo>
                    <a:pt x="491731" y="137172"/>
                  </a:lnTo>
                  <a:lnTo>
                    <a:pt x="492404" y="137490"/>
                  </a:lnTo>
                  <a:lnTo>
                    <a:pt x="493306" y="136245"/>
                  </a:lnTo>
                  <a:close/>
                </a:path>
                <a:path w="773430" h="296545">
                  <a:moveTo>
                    <a:pt x="499516" y="127381"/>
                  </a:moveTo>
                  <a:lnTo>
                    <a:pt x="499389" y="126834"/>
                  </a:lnTo>
                  <a:lnTo>
                    <a:pt x="499224" y="125818"/>
                  </a:lnTo>
                  <a:lnTo>
                    <a:pt x="497852" y="126111"/>
                  </a:lnTo>
                  <a:lnTo>
                    <a:pt x="496163" y="126809"/>
                  </a:lnTo>
                  <a:lnTo>
                    <a:pt x="494919" y="127596"/>
                  </a:lnTo>
                  <a:lnTo>
                    <a:pt x="493610" y="128498"/>
                  </a:lnTo>
                  <a:lnTo>
                    <a:pt x="493941" y="129171"/>
                  </a:lnTo>
                  <a:lnTo>
                    <a:pt x="494411" y="130086"/>
                  </a:lnTo>
                  <a:lnTo>
                    <a:pt x="496227" y="129222"/>
                  </a:lnTo>
                  <a:lnTo>
                    <a:pt x="498919" y="128028"/>
                  </a:lnTo>
                  <a:lnTo>
                    <a:pt x="499516" y="127381"/>
                  </a:lnTo>
                  <a:close/>
                </a:path>
                <a:path w="773430" h="296545">
                  <a:moveTo>
                    <a:pt x="546785" y="98310"/>
                  </a:moveTo>
                  <a:lnTo>
                    <a:pt x="546506" y="98069"/>
                  </a:lnTo>
                  <a:lnTo>
                    <a:pt x="546125" y="97993"/>
                  </a:lnTo>
                  <a:lnTo>
                    <a:pt x="545807" y="97878"/>
                  </a:lnTo>
                  <a:lnTo>
                    <a:pt x="545160" y="98806"/>
                  </a:lnTo>
                  <a:lnTo>
                    <a:pt x="545490" y="98818"/>
                  </a:lnTo>
                  <a:lnTo>
                    <a:pt x="545884" y="98844"/>
                  </a:lnTo>
                  <a:lnTo>
                    <a:pt x="546265" y="98844"/>
                  </a:lnTo>
                  <a:lnTo>
                    <a:pt x="546417" y="98653"/>
                  </a:lnTo>
                  <a:lnTo>
                    <a:pt x="546785" y="98310"/>
                  </a:lnTo>
                  <a:close/>
                </a:path>
                <a:path w="773430" h="296545">
                  <a:moveTo>
                    <a:pt x="601802" y="171894"/>
                  </a:moveTo>
                  <a:lnTo>
                    <a:pt x="600773" y="171831"/>
                  </a:lnTo>
                  <a:lnTo>
                    <a:pt x="600735" y="172173"/>
                  </a:lnTo>
                  <a:lnTo>
                    <a:pt x="600621" y="172593"/>
                  </a:lnTo>
                  <a:lnTo>
                    <a:pt x="601802" y="171894"/>
                  </a:lnTo>
                  <a:close/>
                </a:path>
                <a:path w="773430" h="296545">
                  <a:moveTo>
                    <a:pt x="606729" y="69481"/>
                  </a:moveTo>
                  <a:lnTo>
                    <a:pt x="606132" y="69545"/>
                  </a:lnTo>
                  <a:lnTo>
                    <a:pt x="605612" y="70015"/>
                  </a:lnTo>
                  <a:lnTo>
                    <a:pt x="606729" y="69481"/>
                  </a:lnTo>
                  <a:close/>
                </a:path>
                <a:path w="773430" h="296545">
                  <a:moveTo>
                    <a:pt x="640537" y="59004"/>
                  </a:moveTo>
                  <a:lnTo>
                    <a:pt x="637400" y="59423"/>
                  </a:lnTo>
                  <a:lnTo>
                    <a:pt x="635355" y="60718"/>
                  </a:lnTo>
                  <a:lnTo>
                    <a:pt x="634403" y="61315"/>
                  </a:lnTo>
                  <a:lnTo>
                    <a:pt x="633984" y="61925"/>
                  </a:lnTo>
                  <a:lnTo>
                    <a:pt x="634225" y="62534"/>
                  </a:lnTo>
                  <a:lnTo>
                    <a:pt x="634758" y="63169"/>
                  </a:lnTo>
                  <a:lnTo>
                    <a:pt x="635292" y="64147"/>
                  </a:lnTo>
                  <a:lnTo>
                    <a:pt x="639051" y="62420"/>
                  </a:lnTo>
                  <a:lnTo>
                    <a:pt x="640118" y="61087"/>
                  </a:lnTo>
                  <a:lnTo>
                    <a:pt x="640321" y="60083"/>
                  </a:lnTo>
                  <a:lnTo>
                    <a:pt x="640537" y="59004"/>
                  </a:lnTo>
                  <a:close/>
                </a:path>
                <a:path w="773430" h="296545">
                  <a:moveTo>
                    <a:pt x="667080" y="55422"/>
                  </a:moveTo>
                  <a:lnTo>
                    <a:pt x="666470" y="55029"/>
                  </a:lnTo>
                  <a:lnTo>
                    <a:pt x="665581" y="54991"/>
                  </a:lnTo>
                  <a:lnTo>
                    <a:pt x="664235" y="55740"/>
                  </a:lnTo>
                  <a:lnTo>
                    <a:pt x="663892" y="55956"/>
                  </a:lnTo>
                  <a:lnTo>
                    <a:pt x="663333" y="56629"/>
                  </a:lnTo>
                  <a:lnTo>
                    <a:pt x="663460" y="56769"/>
                  </a:lnTo>
                  <a:lnTo>
                    <a:pt x="663867" y="57289"/>
                  </a:lnTo>
                  <a:lnTo>
                    <a:pt x="664794" y="57340"/>
                  </a:lnTo>
                  <a:lnTo>
                    <a:pt x="666165" y="56489"/>
                  </a:lnTo>
                  <a:lnTo>
                    <a:pt x="666546" y="56261"/>
                  </a:lnTo>
                  <a:lnTo>
                    <a:pt x="666775" y="55791"/>
                  </a:lnTo>
                  <a:lnTo>
                    <a:pt x="667080" y="55422"/>
                  </a:lnTo>
                  <a:close/>
                </a:path>
                <a:path w="773430" h="296545">
                  <a:moveTo>
                    <a:pt x="668286" y="151218"/>
                  </a:moveTo>
                  <a:lnTo>
                    <a:pt x="665099" y="152730"/>
                  </a:lnTo>
                  <a:lnTo>
                    <a:pt x="663282" y="152946"/>
                  </a:lnTo>
                  <a:lnTo>
                    <a:pt x="658228" y="153504"/>
                  </a:lnTo>
                  <a:lnTo>
                    <a:pt x="653059" y="156768"/>
                  </a:lnTo>
                  <a:lnTo>
                    <a:pt x="645718" y="159842"/>
                  </a:lnTo>
                  <a:lnTo>
                    <a:pt x="643153" y="162864"/>
                  </a:lnTo>
                  <a:lnTo>
                    <a:pt x="643877" y="164338"/>
                  </a:lnTo>
                  <a:lnTo>
                    <a:pt x="647217" y="164134"/>
                  </a:lnTo>
                  <a:lnTo>
                    <a:pt x="651637" y="161061"/>
                  </a:lnTo>
                  <a:lnTo>
                    <a:pt x="654291" y="159829"/>
                  </a:lnTo>
                  <a:lnTo>
                    <a:pt x="659384" y="158369"/>
                  </a:lnTo>
                  <a:lnTo>
                    <a:pt x="661352" y="157264"/>
                  </a:lnTo>
                  <a:lnTo>
                    <a:pt x="662978" y="156006"/>
                  </a:lnTo>
                  <a:lnTo>
                    <a:pt x="664794" y="154711"/>
                  </a:lnTo>
                  <a:lnTo>
                    <a:pt x="667740" y="154393"/>
                  </a:lnTo>
                  <a:lnTo>
                    <a:pt x="668286" y="151218"/>
                  </a:lnTo>
                  <a:close/>
                </a:path>
                <a:path w="773430" h="296545">
                  <a:moveTo>
                    <a:pt x="670826" y="81813"/>
                  </a:moveTo>
                  <a:lnTo>
                    <a:pt x="670801" y="81102"/>
                  </a:lnTo>
                  <a:lnTo>
                    <a:pt x="670267" y="80111"/>
                  </a:lnTo>
                  <a:lnTo>
                    <a:pt x="669302" y="80340"/>
                  </a:lnTo>
                  <a:lnTo>
                    <a:pt x="668274" y="80860"/>
                  </a:lnTo>
                  <a:lnTo>
                    <a:pt x="667308" y="81445"/>
                  </a:lnTo>
                  <a:lnTo>
                    <a:pt x="666610" y="82194"/>
                  </a:lnTo>
                  <a:lnTo>
                    <a:pt x="666864" y="82613"/>
                  </a:lnTo>
                  <a:lnTo>
                    <a:pt x="667156" y="83146"/>
                  </a:lnTo>
                  <a:lnTo>
                    <a:pt x="667816" y="83502"/>
                  </a:lnTo>
                  <a:lnTo>
                    <a:pt x="668477" y="83807"/>
                  </a:lnTo>
                  <a:lnTo>
                    <a:pt x="668794" y="83934"/>
                  </a:lnTo>
                  <a:lnTo>
                    <a:pt x="669455" y="83781"/>
                  </a:lnTo>
                  <a:lnTo>
                    <a:pt x="669963" y="83781"/>
                  </a:lnTo>
                  <a:lnTo>
                    <a:pt x="670267" y="83350"/>
                  </a:lnTo>
                  <a:lnTo>
                    <a:pt x="670750" y="82854"/>
                  </a:lnTo>
                  <a:lnTo>
                    <a:pt x="670763" y="82537"/>
                  </a:lnTo>
                  <a:lnTo>
                    <a:pt x="670826" y="81813"/>
                  </a:lnTo>
                  <a:close/>
                </a:path>
                <a:path w="773430" h="296545">
                  <a:moveTo>
                    <a:pt x="670941" y="43561"/>
                  </a:moveTo>
                  <a:lnTo>
                    <a:pt x="670699" y="41516"/>
                  </a:lnTo>
                  <a:lnTo>
                    <a:pt x="667689" y="41414"/>
                  </a:lnTo>
                  <a:lnTo>
                    <a:pt x="666813" y="39903"/>
                  </a:lnTo>
                  <a:lnTo>
                    <a:pt x="666699" y="39725"/>
                  </a:lnTo>
                  <a:lnTo>
                    <a:pt x="665873" y="39865"/>
                  </a:lnTo>
                  <a:lnTo>
                    <a:pt x="664222" y="40424"/>
                  </a:lnTo>
                  <a:lnTo>
                    <a:pt x="663625" y="41148"/>
                  </a:lnTo>
                  <a:lnTo>
                    <a:pt x="663244" y="41783"/>
                  </a:lnTo>
                  <a:lnTo>
                    <a:pt x="661835" y="44208"/>
                  </a:lnTo>
                  <a:lnTo>
                    <a:pt x="663905" y="43700"/>
                  </a:lnTo>
                  <a:lnTo>
                    <a:pt x="667067" y="42913"/>
                  </a:lnTo>
                  <a:lnTo>
                    <a:pt x="668426" y="43573"/>
                  </a:lnTo>
                  <a:lnTo>
                    <a:pt x="669582" y="44856"/>
                  </a:lnTo>
                  <a:lnTo>
                    <a:pt x="670344" y="44589"/>
                  </a:lnTo>
                  <a:lnTo>
                    <a:pt x="670826" y="44513"/>
                  </a:lnTo>
                  <a:lnTo>
                    <a:pt x="670941" y="43561"/>
                  </a:lnTo>
                  <a:close/>
                </a:path>
                <a:path w="773430" h="296545">
                  <a:moveTo>
                    <a:pt x="671334" y="33985"/>
                  </a:moveTo>
                  <a:lnTo>
                    <a:pt x="671068" y="33312"/>
                  </a:lnTo>
                  <a:lnTo>
                    <a:pt x="668248" y="33629"/>
                  </a:lnTo>
                  <a:lnTo>
                    <a:pt x="665746" y="34150"/>
                  </a:lnTo>
                  <a:lnTo>
                    <a:pt x="663943" y="33743"/>
                  </a:lnTo>
                  <a:lnTo>
                    <a:pt x="663473" y="36093"/>
                  </a:lnTo>
                  <a:lnTo>
                    <a:pt x="665861" y="36245"/>
                  </a:lnTo>
                  <a:lnTo>
                    <a:pt x="668909" y="35877"/>
                  </a:lnTo>
                  <a:lnTo>
                    <a:pt x="669823" y="35775"/>
                  </a:lnTo>
                  <a:lnTo>
                    <a:pt x="670928" y="35128"/>
                  </a:lnTo>
                  <a:lnTo>
                    <a:pt x="671144" y="34480"/>
                  </a:lnTo>
                  <a:lnTo>
                    <a:pt x="671334" y="33985"/>
                  </a:lnTo>
                  <a:close/>
                </a:path>
                <a:path w="773430" h="296545">
                  <a:moveTo>
                    <a:pt x="672071" y="53454"/>
                  </a:moveTo>
                  <a:lnTo>
                    <a:pt x="671639" y="53162"/>
                  </a:lnTo>
                  <a:lnTo>
                    <a:pt x="671296" y="53289"/>
                  </a:lnTo>
                  <a:lnTo>
                    <a:pt x="670229" y="53644"/>
                  </a:lnTo>
                  <a:lnTo>
                    <a:pt x="669785" y="54267"/>
                  </a:lnTo>
                  <a:lnTo>
                    <a:pt x="670001" y="54686"/>
                  </a:lnTo>
                  <a:lnTo>
                    <a:pt x="670077" y="54889"/>
                  </a:lnTo>
                  <a:lnTo>
                    <a:pt x="670687" y="54762"/>
                  </a:lnTo>
                  <a:lnTo>
                    <a:pt x="671080" y="54800"/>
                  </a:lnTo>
                  <a:lnTo>
                    <a:pt x="671423" y="54406"/>
                  </a:lnTo>
                  <a:lnTo>
                    <a:pt x="672007" y="53962"/>
                  </a:lnTo>
                  <a:lnTo>
                    <a:pt x="672071" y="53454"/>
                  </a:lnTo>
                  <a:close/>
                </a:path>
                <a:path w="773430" h="296545">
                  <a:moveTo>
                    <a:pt x="679437" y="47078"/>
                  </a:moveTo>
                  <a:lnTo>
                    <a:pt x="679284" y="46507"/>
                  </a:lnTo>
                  <a:lnTo>
                    <a:pt x="678688" y="45859"/>
                  </a:lnTo>
                  <a:lnTo>
                    <a:pt x="677430" y="46101"/>
                  </a:lnTo>
                  <a:lnTo>
                    <a:pt x="674979" y="47459"/>
                  </a:lnTo>
                  <a:lnTo>
                    <a:pt x="674001" y="48158"/>
                  </a:lnTo>
                  <a:lnTo>
                    <a:pt x="674687" y="48501"/>
                  </a:lnTo>
                  <a:lnTo>
                    <a:pt x="675436" y="48856"/>
                  </a:lnTo>
                  <a:lnTo>
                    <a:pt x="676224" y="49364"/>
                  </a:lnTo>
                  <a:lnTo>
                    <a:pt x="678053" y="48260"/>
                  </a:lnTo>
                  <a:lnTo>
                    <a:pt x="678891" y="47752"/>
                  </a:lnTo>
                  <a:lnTo>
                    <a:pt x="679437" y="47078"/>
                  </a:lnTo>
                  <a:close/>
                </a:path>
                <a:path w="773430" h="296545">
                  <a:moveTo>
                    <a:pt x="681088" y="67424"/>
                  </a:moveTo>
                  <a:lnTo>
                    <a:pt x="680872" y="67271"/>
                  </a:lnTo>
                  <a:lnTo>
                    <a:pt x="680542" y="67183"/>
                  </a:lnTo>
                  <a:lnTo>
                    <a:pt x="680262" y="67068"/>
                  </a:lnTo>
                  <a:lnTo>
                    <a:pt x="680097" y="67271"/>
                  </a:lnTo>
                  <a:lnTo>
                    <a:pt x="679932" y="67424"/>
                  </a:lnTo>
                  <a:lnTo>
                    <a:pt x="679831" y="67614"/>
                  </a:lnTo>
                  <a:lnTo>
                    <a:pt x="680034" y="67767"/>
                  </a:lnTo>
                  <a:lnTo>
                    <a:pt x="680339" y="67856"/>
                  </a:lnTo>
                  <a:lnTo>
                    <a:pt x="680643" y="67970"/>
                  </a:lnTo>
                  <a:lnTo>
                    <a:pt x="681088" y="67424"/>
                  </a:lnTo>
                  <a:close/>
                </a:path>
                <a:path w="773430" h="296545">
                  <a:moveTo>
                    <a:pt x="684314" y="70764"/>
                  </a:moveTo>
                  <a:lnTo>
                    <a:pt x="683895" y="69888"/>
                  </a:lnTo>
                  <a:lnTo>
                    <a:pt x="682980" y="69811"/>
                  </a:lnTo>
                  <a:lnTo>
                    <a:pt x="680885" y="71056"/>
                  </a:lnTo>
                  <a:lnTo>
                    <a:pt x="680135" y="71932"/>
                  </a:lnTo>
                  <a:lnTo>
                    <a:pt x="680389" y="72567"/>
                  </a:lnTo>
                  <a:lnTo>
                    <a:pt x="681012" y="72821"/>
                  </a:lnTo>
                  <a:lnTo>
                    <a:pt x="681850" y="72618"/>
                  </a:lnTo>
                  <a:lnTo>
                    <a:pt x="683742" y="71488"/>
                  </a:lnTo>
                  <a:lnTo>
                    <a:pt x="684314" y="70764"/>
                  </a:lnTo>
                  <a:close/>
                </a:path>
                <a:path w="773430" h="296545">
                  <a:moveTo>
                    <a:pt x="684542" y="44462"/>
                  </a:moveTo>
                  <a:lnTo>
                    <a:pt x="684187" y="44399"/>
                  </a:lnTo>
                  <a:lnTo>
                    <a:pt x="683780" y="44272"/>
                  </a:lnTo>
                  <a:lnTo>
                    <a:pt x="683361" y="44411"/>
                  </a:lnTo>
                  <a:lnTo>
                    <a:pt x="682701" y="44653"/>
                  </a:lnTo>
                  <a:lnTo>
                    <a:pt x="682459" y="45046"/>
                  </a:lnTo>
                  <a:lnTo>
                    <a:pt x="682701" y="45300"/>
                  </a:lnTo>
                  <a:lnTo>
                    <a:pt x="684187" y="44970"/>
                  </a:lnTo>
                  <a:lnTo>
                    <a:pt x="684542" y="44462"/>
                  </a:lnTo>
                  <a:close/>
                </a:path>
                <a:path w="773430" h="296545">
                  <a:moveTo>
                    <a:pt x="700278" y="26746"/>
                  </a:moveTo>
                  <a:lnTo>
                    <a:pt x="699833" y="26543"/>
                  </a:lnTo>
                  <a:lnTo>
                    <a:pt x="698881" y="26746"/>
                  </a:lnTo>
                  <a:lnTo>
                    <a:pt x="697357" y="27698"/>
                  </a:lnTo>
                  <a:lnTo>
                    <a:pt x="697801" y="27889"/>
                  </a:lnTo>
                  <a:lnTo>
                    <a:pt x="698182" y="28168"/>
                  </a:lnTo>
                  <a:lnTo>
                    <a:pt x="698728" y="28232"/>
                  </a:lnTo>
                  <a:lnTo>
                    <a:pt x="699554" y="28295"/>
                  </a:lnTo>
                  <a:lnTo>
                    <a:pt x="700265" y="27876"/>
                  </a:lnTo>
                  <a:lnTo>
                    <a:pt x="700278" y="27241"/>
                  </a:lnTo>
                  <a:lnTo>
                    <a:pt x="700278" y="26746"/>
                  </a:lnTo>
                  <a:close/>
                </a:path>
                <a:path w="773430" h="296545">
                  <a:moveTo>
                    <a:pt x="707491" y="114566"/>
                  </a:moveTo>
                  <a:lnTo>
                    <a:pt x="706043" y="113131"/>
                  </a:lnTo>
                  <a:lnTo>
                    <a:pt x="703821" y="113588"/>
                  </a:lnTo>
                  <a:lnTo>
                    <a:pt x="700481" y="112687"/>
                  </a:lnTo>
                  <a:lnTo>
                    <a:pt x="698004" y="114096"/>
                  </a:lnTo>
                  <a:lnTo>
                    <a:pt x="693039" y="116713"/>
                  </a:lnTo>
                  <a:lnTo>
                    <a:pt x="695528" y="117259"/>
                  </a:lnTo>
                  <a:lnTo>
                    <a:pt x="693801" y="118478"/>
                  </a:lnTo>
                  <a:lnTo>
                    <a:pt x="696112" y="120421"/>
                  </a:lnTo>
                  <a:lnTo>
                    <a:pt x="700900" y="118503"/>
                  </a:lnTo>
                  <a:lnTo>
                    <a:pt x="705485" y="116763"/>
                  </a:lnTo>
                  <a:lnTo>
                    <a:pt x="706767" y="116281"/>
                  </a:lnTo>
                  <a:lnTo>
                    <a:pt x="707491" y="114566"/>
                  </a:lnTo>
                  <a:close/>
                </a:path>
                <a:path w="773430" h="296545">
                  <a:moveTo>
                    <a:pt x="719734" y="25831"/>
                  </a:moveTo>
                  <a:lnTo>
                    <a:pt x="719709" y="25476"/>
                  </a:lnTo>
                  <a:lnTo>
                    <a:pt x="719048" y="25641"/>
                  </a:lnTo>
                  <a:lnTo>
                    <a:pt x="718350" y="26085"/>
                  </a:lnTo>
                  <a:lnTo>
                    <a:pt x="717651" y="26555"/>
                  </a:lnTo>
                  <a:lnTo>
                    <a:pt x="717461" y="26911"/>
                  </a:lnTo>
                  <a:lnTo>
                    <a:pt x="717867" y="27089"/>
                  </a:lnTo>
                  <a:lnTo>
                    <a:pt x="718007" y="27139"/>
                  </a:lnTo>
                  <a:lnTo>
                    <a:pt x="718566" y="26987"/>
                  </a:lnTo>
                  <a:lnTo>
                    <a:pt x="718705" y="26885"/>
                  </a:lnTo>
                  <a:lnTo>
                    <a:pt x="719124" y="26543"/>
                  </a:lnTo>
                  <a:lnTo>
                    <a:pt x="719734" y="26060"/>
                  </a:lnTo>
                  <a:lnTo>
                    <a:pt x="719734" y="25831"/>
                  </a:lnTo>
                  <a:close/>
                </a:path>
                <a:path w="773430" h="296545">
                  <a:moveTo>
                    <a:pt x="723214" y="9715"/>
                  </a:moveTo>
                  <a:lnTo>
                    <a:pt x="722071" y="10096"/>
                  </a:lnTo>
                  <a:lnTo>
                    <a:pt x="721182" y="10274"/>
                  </a:lnTo>
                  <a:lnTo>
                    <a:pt x="719594" y="10591"/>
                  </a:lnTo>
                  <a:lnTo>
                    <a:pt x="717994" y="11214"/>
                  </a:lnTo>
                  <a:lnTo>
                    <a:pt x="716661" y="12306"/>
                  </a:lnTo>
                  <a:lnTo>
                    <a:pt x="715479" y="13258"/>
                  </a:lnTo>
                  <a:lnTo>
                    <a:pt x="715594" y="13931"/>
                  </a:lnTo>
                  <a:lnTo>
                    <a:pt x="716534" y="14973"/>
                  </a:lnTo>
                  <a:lnTo>
                    <a:pt x="717461" y="14389"/>
                  </a:lnTo>
                  <a:lnTo>
                    <a:pt x="718388" y="13868"/>
                  </a:lnTo>
                  <a:lnTo>
                    <a:pt x="721880" y="11709"/>
                  </a:lnTo>
                  <a:lnTo>
                    <a:pt x="722388" y="11353"/>
                  </a:lnTo>
                  <a:lnTo>
                    <a:pt x="722947" y="10807"/>
                  </a:lnTo>
                  <a:lnTo>
                    <a:pt x="723214" y="9715"/>
                  </a:lnTo>
                  <a:close/>
                </a:path>
                <a:path w="773430" h="296545">
                  <a:moveTo>
                    <a:pt x="725462" y="30416"/>
                  </a:moveTo>
                  <a:lnTo>
                    <a:pt x="724662" y="30264"/>
                  </a:lnTo>
                  <a:lnTo>
                    <a:pt x="724001" y="29883"/>
                  </a:lnTo>
                  <a:lnTo>
                    <a:pt x="721906" y="30289"/>
                  </a:lnTo>
                  <a:lnTo>
                    <a:pt x="721614" y="31089"/>
                  </a:lnTo>
                  <a:lnTo>
                    <a:pt x="721779" y="31508"/>
                  </a:lnTo>
                  <a:lnTo>
                    <a:pt x="722007" y="32080"/>
                  </a:lnTo>
                  <a:lnTo>
                    <a:pt x="722528" y="32512"/>
                  </a:lnTo>
                  <a:lnTo>
                    <a:pt x="724065" y="31737"/>
                  </a:lnTo>
                  <a:lnTo>
                    <a:pt x="724535" y="31508"/>
                  </a:lnTo>
                  <a:lnTo>
                    <a:pt x="724852" y="31000"/>
                  </a:lnTo>
                  <a:lnTo>
                    <a:pt x="725462" y="30416"/>
                  </a:lnTo>
                  <a:close/>
                </a:path>
                <a:path w="773430" h="296545">
                  <a:moveTo>
                    <a:pt x="730338" y="38938"/>
                  </a:moveTo>
                  <a:lnTo>
                    <a:pt x="730275" y="38646"/>
                  </a:lnTo>
                  <a:lnTo>
                    <a:pt x="729640" y="39090"/>
                  </a:lnTo>
                  <a:lnTo>
                    <a:pt x="730338" y="38938"/>
                  </a:lnTo>
                  <a:close/>
                </a:path>
                <a:path w="773430" h="296545">
                  <a:moveTo>
                    <a:pt x="751382" y="124142"/>
                  </a:moveTo>
                  <a:lnTo>
                    <a:pt x="751357" y="123964"/>
                  </a:lnTo>
                  <a:lnTo>
                    <a:pt x="751230" y="123266"/>
                  </a:lnTo>
                  <a:lnTo>
                    <a:pt x="748233" y="123063"/>
                  </a:lnTo>
                  <a:lnTo>
                    <a:pt x="746391" y="123050"/>
                  </a:lnTo>
                  <a:lnTo>
                    <a:pt x="743165" y="123444"/>
                  </a:lnTo>
                  <a:lnTo>
                    <a:pt x="741578" y="123964"/>
                  </a:lnTo>
                  <a:lnTo>
                    <a:pt x="738276" y="121348"/>
                  </a:lnTo>
                  <a:lnTo>
                    <a:pt x="733501" y="121183"/>
                  </a:lnTo>
                  <a:lnTo>
                    <a:pt x="730427" y="119621"/>
                  </a:lnTo>
                  <a:lnTo>
                    <a:pt x="726922" y="117881"/>
                  </a:lnTo>
                  <a:lnTo>
                    <a:pt x="721410" y="119443"/>
                  </a:lnTo>
                  <a:lnTo>
                    <a:pt x="712736" y="123672"/>
                  </a:lnTo>
                  <a:lnTo>
                    <a:pt x="710171" y="125018"/>
                  </a:lnTo>
                  <a:lnTo>
                    <a:pt x="705827" y="125577"/>
                  </a:lnTo>
                  <a:lnTo>
                    <a:pt x="705104" y="126619"/>
                  </a:lnTo>
                  <a:lnTo>
                    <a:pt x="706170" y="127419"/>
                  </a:lnTo>
                  <a:lnTo>
                    <a:pt x="706945" y="127889"/>
                  </a:lnTo>
                  <a:lnTo>
                    <a:pt x="707136" y="127838"/>
                  </a:lnTo>
                  <a:lnTo>
                    <a:pt x="707263" y="127774"/>
                  </a:lnTo>
                  <a:lnTo>
                    <a:pt x="707466" y="127787"/>
                  </a:lnTo>
                  <a:lnTo>
                    <a:pt x="707605" y="127787"/>
                  </a:lnTo>
                  <a:lnTo>
                    <a:pt x="709676" y="126593"/>
                  </a:lnTo>
                  <a:lnTo>
                    <a:pt x="711454" y="126288"/>
                  </a:lnTo>
                  <a:lnTo>
                    <a:pt x="712939" y="126555"/>
                  </a:lnTo>
                  <a:lnTo>
                    <a:pt x="713270" y="126593"/>
                  </a:lnTo>
                  <a:lnTo>
                    <a:pt x="713232" y="127355"/>
                  </a:lnTo>
                  <a:lnTo>
                    <a:pt x="712914" y="127508"/>
                  </a:lnTo>
                  <a:lnTo>
                    <a:pt x="712597" y="127723"/>
                  </a:lnTo>
                  <a:lnTo>
                    <a:pt x="710514" y="128016"/>
                  </a:lnTo>
                  <a:lnTo>
                    <a:pt x="708571" y="128473"/>
                  </a:lnTo>
                  <a:lnTo>
                    <a:pt x="707809" y="128003"/>
                  </a:lnTo>
                  <a:lnTo>
                    <a:pt x="707529" y="127825"/>
                  </a:lnTo>
                  <a:lnTo>
                    <a:pt x="707390" y="127901"/>
                  </a:lnTo>
                  <a:lnTo>
                    <a:pt x="707123" y="128003"/>
                  </a:lnTo>
                  <a:lnTo>
                    <a:pt x="706945" y="127889"/>
                  </a:lnTo>
                  <a:lnTo>
                    <a:pt x="703186" y="129438"/>
                  </a:lnTo>
                  <a:lnTo>
                    <a:pt x="701103" y="128016"/>
                  </a:lnTo>
                  <a:lnTo>
                    <a:pt x="697191" y="129692"/>
                  </a:lnTo>
                  <a:lnTo>
                    <a:pt x="683374" y="135280"/>
                  </a:lnTo>
                  <a:lnTo>
                    <a:pt x="680046" y="136677"/>
                  </a:lnTo>
                  <a:lnTo>
                    <a:pt x="679246" y="137985"/>
                  </a:lnTo>
                  <a:lnTo>
                    <a:pt x="683831" y="140868"/>
                  </a:lnTo>
                  <a:lnTo>
                    <a:pt x="683717" y="141084"/>
                  </a:lnTo>
                  <a:lnTo>
                    <a:pt x="677037" y="144843"/>
                  </a:lnTo>
                  <a:lnTo>
                    <a:pt x="675982" y="145199"/>
                  </a:lnTo>
                  <a:lnTo>
                    <a:pt x="674497" y="146278"/>
                  </a:lnTo>
                  <a:lnTo>
                    <a:pt x="673481" y="147294"/>
                  </a:lnTo>
                  <a:lnTo>
                    <a:pt x="674865" y="149174"/>
                  </a:lnTo>
                  <a:lnTo>
                    <a:pt x="671449" y="152158"/>
                  </a:lnTo>
                  <a:lnTo>
                    <a:pt x="671499" y="154216"/>
                  </a:lnTo>
                  <a:lnTo>
                    <a:pt x="671614" y="157645"/>
                  </a:lnTo>
                  <a:lnTo>
                    <a:pt x="675500" y="159715"/>
                  </a:lnTo>
                  <a:lnTo>
                    <a:pt x="683679" y="156806"/>
                  </a:lnTo>
                  <a:lnTo>
                    <a:pt x="685787" y="156133"/>
                  </a:lnTo>
                  <a:lnTo>
                    <a:pt x="690130" y="156908"/>
                  </a:lnTo>
                  <a:lnTo>
                    <a:pt x="691184" y="156133"/>
                  </a:lnTo>
                  <a:lnTo>
                    <a:pt x="693674" y="154317"/>
                  </a:lnTo>
                  <a:lnTo>
                    <a:pt x="694194" y="151053"/>
                  </a:lnTo>
                  <a:lnTo>
                    <a:pt x="694016" y="150723"/>
                  </a:lnTo>
                  <a:lnTo>
                    <a:pt x="693686" y="150114"/>
                  </a:lnTo>
                  <a:lnTo>
                    <a:pt x="691476" y="148539"/>
                  </a:lnTo>
                  <a:lnTo>
                    <a:pt x="690499" y="147535"/>
                  </a:lnTo>
                  <a:lnTo>
                    <a:pt x="689610" y="146723"/>
                  </a:lnTo>
                  <a:lnTo>
                    <a:pt x="689457" y="146570"/>
                  </a:lnTo>
                  <a:lnTo>
                    <a:pt x="689165" y="146723"/>
                  </a:lnTo>
                  <a:lnTo>
                    <a:pt x="688975" y="146659"/>
                  </a:lnTo>
                  <a:lnTo>
                    <a:pt x="687006" y="147891"/>
                  </a:lnTo>
                  <a:lnTo>
                    <a:pt x="685012" y="148615"/>
                  </a:lnTo>
                  <a:lnTo>
                    <a:pt x="683018" y="149237"/>
                  </a:lnTo>
                  <a:lnTo>
                    <a:pt x="682053" y="149504"/>
                  </a:lnTo>
                  <a:lnTo>
                    <a:pt x="680478" y="150723"/>
                  </a:lnTo>
                  <a:lnTo>
                    <a:pt x="680250" y="149606"/>
                  </a:lnTo>
                  <a:lnTo>
                    <a:pt x="681736" y="148717"/>
                  </a:lnTo>
                  <a:lnTo>
                    <a:pt x="685723" y="145491"/>
                  </a:lnTo>
                  <a:lnTo>
                    <a:pt x="687260" y="146278"/>
                  </a:lnTo>
                  <a:lnTo>
                    <a:pt x="688975" y="146659"/>
                  </a:lnTo>
                  <a:lnTo>
                    <a:pt x="689330" y="146469"/>
                  </a:lnTo>
                  <a:lnTo>
                    <a:pt x="689457" y="146570"/>
                  </a:lnTo>
                  <a:lnTo>
                    <a:pt x="689660" y="146469"/>
                  </a:lnTo>
                  <a:lnTo>
                    <a:pt x="690626" y="145986"/>
                  </a:lnTo>
                  <a:lnTo>
                    <a:pt x="691921" y="145491"/>
                  </a:lnTo>
                  <a:lnTo>
                    <a:pt x="697458" y="140677"/>
                  </a:lnTo>
                  <a:lnTo>
                    <a:pt x="701916" y="139649"/>
                  </a:lnTo>
                  <a:lnTo>
                    <a:pt x="708799" y="139217"/>
                  </a:lnTo>
                  <a:lnTo>
                    <a:pt x="710260" y="138163"/>
                  </a:lnTo>
                  <a:lnTo>
                    <a:pt x="713219" y="133616"/>
                  </a:lnTo>
                  <a:lnTo>
                    <a:pt x="716140" y="130987"/>
                  </a:lnTo>
                  <a:lnTo>
                    <a:pt x="718934" y="129438"/>
                  </a:lnTo>
                  <a:lnTo>
                    <a:pt x="720674" y="128473"/>
                  </a:lnTo>
                  <a:lnTo>
                    <a:pt x="723277" y="127025"/>
                  </a:lnTo>
                  <a:lnTo>
                    <a:pt x="724484" y="129032"/>
                  </a:lnTo>
                  <a:lnTo>
                    <a:pt x="728433" y="128320"/>
                  </a:lnTo>
                  <a:lnTo>
                    <a:pt x="729615" y="128193"/>
                  </a:lnTo>
                  <a:lnTo>
                    <a:pt x="732523" y="128790"/>
                  </a:lnTo>
                  <a:lnTo>
                    <a:pt x="735076" y="128739"/>
                  </a:lnTo>
                  <a:lnTo>
                    <a:pt x="738809" y="131787"/>
                  </a:lnTo>
                  <a:lnTo>
                    <a:pt x="738962" y="131660"/>
                  </a:lnTo>
                  <a:lnTo>
                    <a:pt x="744283" y="129108"/>
                  </a:lnTo>
                  <a:lnTo>
                    <a:pt x="745159" y="128739"/>
                  </a:lnTo>
                  <a:lnTo>
                    <a:pt x="746404" y="128193"/>
                  </a:lnTo>
                  <a:lnTo>
                    <a:pt x="748055" y="127482"/>
                  </a:lnTo>
                  <a:lnTo>
                    <a:pt x="749033" y="127025"/>
                  </a:lnTo>
                  <a:lnTo>
                    <a:pt x="749350" y="126885"/>
                  </a:lnTo>
                  <a:lnTo>
                    <a:pt x="750125" y="126288"/>
                  </a:lnTo>
                  <a:lnTo>
                    <a:pt x="750417" y="126072"/>
                  </a:lnTo>
                  <a:lnTo>
                    <a:pt x="751382" y="124142"/>
                  </a:lnTo>
                  <a:close/>
                </a:path>
                <a:path w="773430" h="296545">
                  <a:moveTo>
                    <a:pt x="753605" y="95046"/>
                  </a:moveTo>
                  <a:lnTo>
                    <a:pt x="750366" y="96367"/>
                  </a:lnTo>
                  <a:lnTo>
                    <a:pt x="750201" y="96977"/>
                  </a:lnTo>
                  <a:lnTo>
                    <a:pt x="750506" y="97358"/>
                  </a:lnTo>
                  <a:lnTo>
                    <a:pt x="751535" y="97078"/>
                  </a:lnTo>
                  <a:lnTo>
                    <a:pt x="752487" y="96799"/>
                  </a:lnTo>
                  <a:lnTo>
                    <a:pt x="753516" y="96177"/>
                  </a:lnTo>
                  <a:lnTo>
                    <a:pt x="753541" y="95605"/>
                  </a:lnTo>
                  <a:lnTo>
                    <a:pt x="753605" y="95046"/>
                  </a:lnTo>
                  <a:close/>
                </a:path>
                <a:path w="773430" h="296545">
                  <a:moveTo>
                    <a:pt x="755916" y="2667"/>
                  </a:moveTo>
                  <a:lnTo>
                    <a:pt x="754722" y="520"/>
                  </a:lnTo>
                  <a:lnTo>
                    <a:pt x="753541" y="0"/>
                  </a:lnTo>
                  <a:lnTo>
                    <a:pt x="750912" y="939"/>
                  </a:lnTo>
                  <a:lnTo>
                    <a:pt x="746975" y="2578"/>
                  </a:lnTo>
                  <a:lnTo>
                    <a:pt x="744499" y="3695"/>
                  </a:lnTo>
                  <a:lnTo>
                    <a:pt x="743077" y="4622"/>
                  </a:lnTo>
                  <a:lnTo>
                    <a:pt x="741654" y="6350"/>
                  </a:lnTo>
                  <a:lnTo>
                    <a:pt x="740689" y="7251"/>
                  </a:lnTo>
                  <a:lnTo>
                    <a:pt x="744537" y="7251"/>
                  </a:lnTo>
                  <a:lnTo>
                    <a:pt x="747458" y="7150"/>
                  </a:lnTo>
                  <a:lnTo>
                    <a:pt x="751039" y="6858"/>
                  </a:lnTo>
                  <a:lnTo>
                    <a:pt x="752284" y="6083"/>
                  </a:lnTo>
                  <a:lnTo>
                    <a:pt x="755357" y="3975"/>
                  </a:lnTo>
                  <a:lnTo>
                    <a:pt x="755916" y="2667"/>
                  </a:lnTo>
                  <a:close/>
                </a:path>
                <a:path w="773430" h="296545">
                  <a:moveTo>
                    <a:pt x="768362" y="92100"/>
                  </a:moveTo>
                  <a:lnTo>
                    <a:pt x="767600" y="91490"/>
                  </a:lnTo>
                  <a:lnTo>
                    <a:pt x="765860" y="92125"/>
                  </a:lnTo>
                  <a:lnTo>
                    <a:pt x="763409" y="93002"/>
                  </a:lnTo>
                  <a:lnTo>
                    <a:pt x="760933" y="94234"/>
                  </a:lnTo>
                  <a:lnTo>
                    <a:pt x="759371" y="94919"/>
                  </a:lnTo>
                  <a:lnTo>
                    <a:pt x="756246" y="96481"/>
                  </a:lnTo>
                  <a:lnTo>
                    <a:pt x="755091" y="97497"/>
                  </a:lnTo>
                  <a:lnTo>
                    <a:pt x="756183" y="98552"/>
                  </a:lnTo>
                  <a:lnTo>
                    <a:pt x="757186" y="98869"/>
                  </a:lnTo>
                  <a:lnTo>
                    <a:pt x="759625" y="98209"/>
                  </a:lnTo>
                  <a:lnTo>
                    <a:pt x="760641" y="97688"/>
                  </a:lnTo>
                  <a:lnTo>
                    <a:pt x="762825" y="96304"/>
                  </a:lnTo>
                  <a:lnTo>
                    <a:pt x="763993" y="95389"/>
                  </a:lnTo>
                  <a:lnTo>
                    <a:pt x="767207" y="94869"/>
                  </a:lnTo>
                  <a:lnTo>
                    <a:pt x="768007" y="93865"/>
                  </a:lnTo>
                  <a:lnTo>
                    <a:pt x="768362" y="92100"/>
                  </a:lnTo>
                  <a:close/>
                </a:path>
                <a:path w="773430" h="296545">
                  <a:moveTo>
                    <a:pt x="772896" y="43802"/>
                  </a:moveTo>
                  <a:lnTo>
                    <a:pt x="772248" y="43980"/>
                  </a:lnTo>
                  <a:lnTo>
                    <a:pt x="772236" y="44462"/>
                  </a:lnTo>
                  <a:lnTo>
                    <a:pt x="772883" y="44259"/>
                  </a:lnTo>
                  <a:lnTo>
                    <a:pt x="772896" y="43802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3" name="object 563"/>
            <p:cNvSpPr/>
            <p:nvPr/>
          </p:nvSpPr>
          <p:spPr>
            <a:xfrm>
              <a:off x="16031578" y="8994107"/>
              <a:ext cx="967740" cy="899160"/>
            </a:xfrm>
            <a:custGeom>
              <a:avLst/>
              <a:gdLst/>
              <a:ahLst/>
              <a:cxnLst/>
              <a:rect l="l" t="t" r="r" b="b"/>
              <a:pathLst>
                <a:path w="967740" h="899159">
                  <a:moveTo>
                    <a:pt x="21120" y="875538"/>
                  </a:moveTo>
                  <a:lnTo>
                    <a:pt x="20434" y="874737"/>
                  </a:lnTo>
                  <a:lnTo>
                    <a:pt x="19608" y="875017"/>
                  </a:lnTo>
                  <a:lnTo>
                    <a:pt x="18656" y="875614"/>
                  </a:lnTo>
                  <a:lnTo>
                    <a:pt x="17475" y="876465"/>
                  </a:lnTo>
                  <a:lnTo>
                    <a:pt x="16573" y="877379"/>
                  </a:lnTo>
                  <a:lnTo>
                    <a:pt x="17246" y="877798"/>
                  </a:lnTo>
                  <a:lnTo>
                    <a:pt x="17475" y="877938"/>
                  </a:lnTo>
                  <a:lnTo>
                    <a:pt x="18859" y="877303"/>
                  </a:lnTo>
                  <a:lnTo>
                    <a:pt x="20523" y="876312"/>
                  </a:lnTo>
                  <a:lnTo>
                    <a:pt x="21120" y="875538"/>
                  </a:lnTo>
                  <a:close/>
                </a:path>
                <a:path w="967740" h="899159">
                  <a:moveTo>
                    <a:pt x="23380" y="865657"/>
                  </a:moveTo>
                  <a:lnTo>
                    <a:pt x="19824" y="867117"/>
                  </a:lnTo>
                  <a:lnTo>
                    <a:pt x="16052" y="868324"/>
                  </a:lnTo>
                  <a:lnTo>
                    <a:pt x="13716" y="869797"/>
                  </a:lnTo>
                  <a:lnTo>
                    <a:pt x="8826" y="870102"/>
                  </a:lnTo>
                  <a:lnTo>
                    <a:pt x="6032" y="872363"/>
                  </a:lnTo>
                  <a:lnTo>
                    <a:pt x="190" y="876325"/>
                  </a:lnTo>
                  <a:lnTo>
                    <a:pt x="0" y="877112"/>
                  </a:lnTo>
                  <a:lnTo>
                    <a:pt x="787" y="877887"/>
                  </a:lnTo>
                  <a:lnTo>
                    <a:pt x="2451" y="879614"/>
                  </a:lnTo>
                  <a:lnTo>
                    <a:pt x="5435" y="880275"/>
                  </a:lnTo>
                  <a:lnTo>
                    <a:pt x="7988" y="881291"/>
                  </a:lnTo>
                  <a:lnTo>
                    <a:pt x="8991" y="881710"/>
                  </a:lnTo>
                  <a:lnTo>
                    <a:pt x="8216" y="882904"/>
                  </a:lnTo>
                  <a:lnTo>
                    <a:pt x="5029" y="883907"/>
                  </a:lnTo>
                  <a:lnTo>
                    <a:pt x="4127" y="884440"/>
                  </a:lnTo>
                  <a:lnTo>
                    <a:pt x="3238" y="884872"/>
                  </a:lnTo>
                  <a:lnTo>
                    <a:pt x="3213" y="886942"/>
                  </a:lnTo>
                  <a:lnTo>
                    <a:pt x="6210" y="885317"/>
                  </a:lnTo>
                  <a:lnTo>
                    <a:pt x="9906" y="884034"/>
                  </a:lnTo>
                  <a:lnTo>
                    <a:pt x="10617" y="882916"/>
                  </a:lnTo>
                  <a:lnTo>
                    <a:pt x="11760" y="879144"/>
                  </a:lnTo>
                  <a:lnTo>
                    <a:pt x="14160" y="876401"/>
                  </a:lnTo>
                  <a:lnTo>
                    <a:pt x="22987" y="871220"/>
                  </a:lnTo>
                  <a:lnTo>
                    <a:pt x="21628" y="869391"/>
                  </a:lnTo>
                  <a:lnTo>
                    <a:pt x="23380" y="865657"/>
                  </a:lnTo>
                  <a:close/>
                </a:path>
                <a:path w="967740" h="899159">
                  <a:moveTo>
                    <a:pt x="46583" y="863854"/>
                  </a:moveTo>
                  <a:lnTo>
                    <a:pt x="42748" y="865492"/>
                  </a:lnTo>
                  <a:lnTo>
                    <a:pt x="39268" y="865860"/>
                  </a:lnTo>
                  <a:lnTo>
                    <a:pt x="38950" y="864895"/>
                  </a:lnTo>
                  <a:lnTo>
                    <a:pt x="37503" y="864260"/>
                  </a:lnTo>
                  <a:lnTo>
                    <a:pt x="36664" y="864171"/>
                  </a:lnTo>
                  <a:lnTo>
                    <a:pt x="31699" y="866013"/>
                  </a:lnTo>
                  <a:lnTo>
                    <a:pt x="28206" y="870127"/>
                  </a:lnTo>
                  <a:lnTo>
                    <a:pt x="29654" y="872223"/>
                  </a:lnTo>
                  <a:lnTo>
                    <a:pt x="31369" y="873544"/>
                  </a:lnTo>
                  <a:lnTo>
                    <a:pt x="32562" y="874433"/>
                  </a:lnTo>
                  <a:lnTo>
                    <a:pt x="34607" y="874382"/>
                  </a:lnTo>
                  <a:lnTo>
                    <a:pt x="40843" y="870864"/>
                  </a:lnTo>
                  <a:lnTo>
                    <a:pt x="43980" y="868045"/>
                  </a:lnTo>
                  <a:lnTo>
                    <a:pt x="46583" y="863854"/>
                  </a:lnTo>
                  <a:close/>
                </a:path>
                <a:path w="967740" h="899159">
                  <a:moveTo>
                    <a:pt x="48552" y="889304"/>
                  </a:moveTo>
                  <a:lnTo>
                    <a:pt x="48450" y="888987"/>
                  </a:lnTo>
                  <a:lnTo>
                    <a:pt x="48488" y="888669"/>
                  </a:lnTo>
                  <a:lnTo>
                    <a:pt x="47828" y="886256"/>
                  </a:lnTo>
                  <a:lnTo>
                    <a:pt x="41541" y="891743"/>
                  </a:lnTo>
                  <a:lnTo>
                    <a:pt x="40703" y="889241"/>
                  </a:lnTo>
                  <a:lnTo>
                    <a:pt x="39903" y="889355"/>
                  </a:lnTo>
                  <a:lnTo>
                    <a:pt x="38823" y="889647"/>
                  </a:lnTo>
                  <a:lnTo>
                    <a:pt x="37985" y="889977"/>
                  </a:lnTo>
                  <a:lnTo>
                    <a:pt x="36677" y="891184"/>
                  </a:lnTo>
                  <a:lnTo>
                    <a:pt x="33807" y="894524"/>
                  </a:lnTo>
                  <a:lnTo>
                    <a:pt x="32334" y="895604"/>
                  </a:lnTo>
                  <a:lnTo>
                    <a:pt x="28854" y="895794"/>
                  </a:lnTo>
                  <a:lnTo>
                    <a:pt x="27508" y="896124"/>
                  </a:lnTo>
                  <a:lnTo>
                    <a:pt x="26619" y="896556"/>
                  </a:lnTo>
                  <a:lnTo>
                    <a:pt x="25603" y="897648"/>
                  </a:lnTo>
                  <a:lnTo>
                    <a:pt x="25895" y="898105"/>
                  </a:lnTo>
                  <a:lnTo>
                    <a:pt x="27940" y="898423"/>
                  </a:lnTo>
                  <a:lnTo>
                    <a:pt x="29337" y="899020"/>
                  </a:lnTo>
                  <a:lnTo>
                    <a:pt x="31851" y="897356"/>
                  </a:lnTo>
                  <a:lnTo>
                    <a:pt x="36855" y="894092"/>
                  </a:lnTo>
                  <a:lnTo>
                    <a:pt x="41554" y="892098"/>
                  </a:lnTo>
                  <a:lnTo>
                    <a:pt x="46990" y="891120"/>
                  </a:lnTo>
                  <a:lnTo>
                    <a:pt x="48094" y="890498"/>
                  </a:lnTo>
                  <a:lnTo>
                    <a:pt x="48552" y="889304"/>
                  </a:lnTo>
                  <a:close/>
                </a:path>
                <a:path w="967740" h="899159">
                  <a:moveTo>
                    <a:pt x="48602" y="850734"/>
                  </a:moveTo>
                  <a:lnTo>
                    <a:pt x="47625" y="850404"/>
                  </a:lnTo>
                  <a:lnTo>
                    <a:pt x="44323" y="851611"/>
                  </a:lnTo>
                  <a:lnTo>
                    <a:pt x="42773" y="852373"/>
                  </a:lnTo>
                  <a:lnTo>
                    <a:pt x="41706" y="852830"/>
                  </a:lnTo>
                  <a:lnTo>
                    <a:pt x="39598" y="854405"/>
                  </a:lnTo>
                  <a:lnTo>
                    <a:pt x="38760" y="855992"/>
                  </a:lnTo>
                  <a:lnTo>
                    <a:pt x="34937" y="857542"/>
                  </a:lnTo>
                  <a:lnTo>
                    <a:pt x="32981" y="858545"/>
                  </a:lnTo>
                  <a:lnTo>
                    <a:pt x="33985" y="860158"/>
                  </a:lnTo>
                  <a:lnTo>
                    <a:pt x="35534" y="859637"/>
                  </a:lnTo>
                  <a:lnTo>
                    <a:pt x="36766" y="858862"/>
                  </a:lnTo>
                  <a:lnTo>
                    <a:pt x="39585" y="857097"/>
                  </a:lnTo>
                  <a:lnTo>
                    <a:pt x="42227" y="855941"/>
                  </a:lnTo>
                  <a:lnTo>
                    <a:pt x="46685" y="854583"/>
                  </a:lnTo>
                  <a:lnTo>
                    <a:pt x="47713" y="852970"/>
                  </a:lnTo>
                  <a:lnTo>
                    <a:pt x="48602" y="850734"/>
                  </a:lnTo>
                  <a:close/>
                </a:path>
                <a:path w="967740" h="899159">
                  <a:moveTo>
                    <a:pt x="83908" y="817854"/>
                  </a:moveTo>
                  <a:lnTo>
                    <a:pt x="83667" y="817880"/>
                  </a:lnTo>
                  <a:lnTo>
                    <a:pt x="82664" y="817918"/>
                  </a:lnTo>
                  <a:lnTo>
                    <a:pt x="81534" y="818095"/>
                  </a:lnTo>
                  <a:lnTo>
                    <a:pt x="80429" y="818248"/>
                  </a:lnTo>
                  <a:lnTo>
                    <a:pt x="80987" y="818603"/>
                  </a:lnTo>
                  <a:lnTo>
                    <a:pt x="81546" y="818984"/>
                  </a:lnTo>
                  <a:lnTo>
                    <a:pt x="82232" y="819238"/>
                  </a:lnTo>
                  <a:lnTo>
                    <a:pt x="82423" y="819315"/>
                  </a:lnTo>
                  <a:lnTo>
                    <a:pt x="83159" y="818934"/>
                  </a:lnTo>
                  <a:lnTo>
                    <a:pt x="83642" y="818769"/>
                  </a:lnTo>
                  <a:lnTo>
                    <a:pt x="83667" y="818451"/>
                  </a:lnTo>
                  <a:lnTo>
                    <a:pt x="83908" y="817854"/>
                  </a:lnTo>
                  <a:close/>
                </a:path>
                <a:path w="967740" h="899159">
                  <a:moveTo>
                    <a:pt x="95567" y="820178"/>
                  </a:moveTo>
                  <a:lnTo>
                    <a:pt x="95262" y="819772"/>
                  </a:lnTo>
                  <a:lnTo>
                    <a:pt x="94615" y="819683"/>
                  </a:lnTo>
                  <a:lnTo>
                    <a:pt x="93065" y="820521"/>
                  </a:lnTo>
                  <a:lnTo>
                    <a:pt x="87922" y="823912"/>
                  </a:lnTo>
                  <a:lnTo>
                    <a:pt x="85826" y="824966"/>
                  </a:lnTo>
                  <a:lnTo>
                    <a:pt x="86715" y="821969"/>
                  </a:lnTo>
                  <a:lnTo>
                    <a:pt x="86004" y="821728"/>
                  </a:lnTo>
                  <a:lnTo>
                    <a:pt x="81762" y="824001"/>
                  </a:lnTo>
                  <a:lnTo>
                    <a:pt x="77876" y="826274"/>
                  </a:lnTo>
                  <a:lnTo>
                    <a:pt x="74447" y="829665"/>
                  </a:lnTo>
                  <a:lnTo>
                    <a:pt x="74930" y="830160"/>
                  </a:lnTo>
                  <a:lnTo>
                    <a:pt x="75095" y="830592"/>
                  </a:lnTo>
                  <a:lnTo>
                    <a:pt x="78206" y="828840"/>
                  </a:lnTo>
                  <a:lnTo>
                    <a:pt x="81013" y="827849"/>
                  </a:lnTo>
                  <a:lnTo>
                    <a:pt x="83261" y="828230"/>
                  </a:lnTo>
                  <a:lnTo>
                    <a:pt x="84607" y="828446"/>
                  </a:lnTo>
                  <a:lnTo>
                    <a:pt x="86461" y="828090"/>
                  </a:lnTo>
                  <a:lnTo>
                    <a:pt x="90703" y="824979"/>
                  </a:lnTo>
                  <a:lnTo>
                    <a:pt x="92913" y="822998"/>
                  </a:lnTo>
                  <a:lnTo>
                    <a:pt x="95491" y="820750"/>
                  </a:lnTo>
                  <a:lnTo>
                    <a:pt x="95567" y="820178"/>
                  </a:lnTo>
                  <a:close/>
                </a:path>
                <a:path w="967740" h="899159">
                  <a:moveTo>
                    <a:pt x="99974" y="809256"/>
                  </a:moveTo>
                  <a:lnTo>
                    <a:pt x="99402" y="808151"/>
                  </a:lnTo>
                  <a:lnTo>
                    <a:pt x="98653" y="808393"/>
                  </a:lnTo>
                  <a:lnTo>
                    <a:pt x="98171" y="808405"/>
                  </a:lnTo>
                  <a:lnTo>
                    <a:pt x="96634" y="809371"/>
                  </a:lnTo>
                  <a:lnTo>
                    <a:pt x="95465" y="810501"/>
                  </a:lnTo>
                  <a:lnTo>
                    <a:pt x="94970" y="812317"/>
                  </a:lnTo>
                  <a:lnTo>
                    <a:pt x="96227" y="811745"/>
                  </a:lnTo>
                  <a:lnTo>
                    <a:pt x="97040" y="811250"/>
                  </a:lnTo>
                  <a:lnTo>
                    <a:pt x="98577" y="810310"/>
                  </a:lnTo>
                  <a:lnTo>
                    <a:pt x="99974" y="809256"/>
                  </a:lnTo>
                  <a:close/>
                </a:path>
                <a:path w="967740" h="899159">
                  <a:moveTo>
                    <a:pt x="120954" y="797547"/>
                  </a:moveTo>
                  <a:lnTo>
                    <a:pt x="119545" y="796023"/>
                  </a:lnTo>
                  <a:lnTo>
                    <a:pt x="117627" y="795337"/>
                  </a:lnTo>
                  <a:lnTo>
                    <a:pt x="112991" y="796480"/>
                  </a:lnTo>
                  <a:lnTo>
                    <a:pt x="111836" y="797496"/>
                  </a:lnTo>
                  <a:lnTo>
                    <a:pt x="110109" y="799414"/>
                  </a:lnTo>
                  <a:lnTo>
                    <a:pt x="109575" y="800341"/>
                  </a:lnTo>
                  <a:lnTo>
                    <a:pt x="111810" y="800760"/>
                  </a:lnTo>
                  <a:lnTo>
                    <a:pt x="113487" y="800620"/>
                  </a:lnTo>
                  <a:lnTo>
                    <a:pt x="111607" y="802741"/>
                  </a:lnTo>
                  <a:lnTo>
                    <a:pt x="111010" y="803389"/>
                  </a:lnTo>
                  <a:lnTo>
                    <a:pt x="111417" y="804113"/>
                  </a:lnTo>
                  <a:lnTo>
                    <a:pt x="112356" y="803249"/>
                  </a:lnTo>
                  <a:lnTo>
                    <a:pt x="114655" y="801090"/>
                  </a:lnTo>
                  <a:lnTo>
                    <a:pt x="117144" y="800658"/>
                  </a:lnTo>
                  <a:lnTo>
                    <a:pt x="119697" y="799096"/>
                  </a:lnTo>
                  <a:lnTo>
                    <a:pt x="120027" y="798563"/>
                  </a:lnTo>
                  <a:lnTo>
                    <a:pt x="120954" y="797547"/>
                  </a:lnTo>
                  <a:close/>
                </a:path>
                <a:path w="967740" h="899159">
                  <a:moveTo>
                    <a:pt x="121577" y="839063"/>
                  </a:moveTo>
                  <a:lnTo>
                    <a:pt x="119799" y="838822"/>
                  </a:lnTo>
                  <a:lnTo>
                    <a:pt x="118478" y="840994"/>
                  </a:lnTo>
                  <a:lnTo>
                    <a:pt x="115163" y="842187"/>
                  </a:lnTo>
                  <a:lnTo>
                    <a:pt x="105727" y="846747"/>
                  </a:lnTo>
                  <a:lnTo>
                    <a:pt x="106172" y="847140"/>
                  </a:lnTo>
                  <a:lnTo>
                    <a:pt x="106553" y="847407"/>
                  </a:lnTo>
                  <a:lnTo>
                    <a:pt x="106807" y="847559"/>
                  </a:lnTo>
                  <a:lnTo>
                    <a:pt x="107480" y="847420"/>
                  </a:lnTo>
                  <a:lnTo>
                    <a:pt x="109093" y="847191"/>
                  </a:lnTo>
                  <a:lnTo>
                    <a:pt x="112039" y="846340"/>
                  </a:lnTo>
                  <a:lnTo>
                    <a:pt x="111074" y="847737"/>
                  </a:lnTo>
                  <a:lnTo>
                    <a:pt x="110248" y="849947"/>
                  </a:lnTo>
                  <a:lnTo>
                    <a:pt x="108966" y="851103"/>
                  </a:lnTo>
                  <a:lnTo>
                    <a:pt x="104254" y="852589"/>
                  </a:lnTo>
                  <a:lnTo>
                    <a:pt x="101257" y="853440"/>
                  </a:lnTo>
                  <a:lnTo>
                    <a:pt x="96723" y="855764"/>
                  </a:lnTo>
                  <a:lnTo>
                    <a:pt x="95897" y="856640"/>
                  </a:lnTo>
                  <a:lnTo>
                    <a:pt x="96050" y="857554"/>
                  </a:lnTo>
                  <a:lnTo>
                    <a:pt x="96608" y="859218"/>
                  </a:lnTo>
                  <a:lnTo>
                    <a:pt x="99136" y="859282"/>
                  </a:lnTo>
                  <a:lnTo>
                    <a:pt x="112115" y="854862"/>
                  </a:lnTo>
                  <a:lnTo>
                    <a:pt x="115785" y="851712"/>
                  </a:lnTo>
                  <a:lnTo>
                    <a:pt x="116446" y="845312"/>
                  </a:lnTo>
                  <a:lnTo>
                    <a:pt x="116789" y="844029"/>
                  </a:lnTo>
                  <a:lnTo>
                    <a:pt x="121577" y="839063"/>
                  </a:lnTo>
                  <a:close/>
                </a:path>
                <a:path w="967740" h="899159">
                  <a:moveTo>
                    <a:pt x="123063" y="799325"/>
                  </a:moveTo>
                  <a:lnTo>
                    <a:pt x="123012" y="799198"/>
                  </a:lnTo>
                  <a:lnTo>
                    <a:pt x="122859" y="798626"/>
                  </a:lnTo>
                  <a:lnTo>
                    <a:pt x="122021" y="798880"/>
                  </a:lnTo>
                  <a:lnTo>
                    <a:pt x="121119" y="799503"/>
                  </a:lnTo>
                  <a:lnTo>
                    <a:pt x="120764" y="799731"/>
                  </a:lnTo>
                  <a:lnTo>
                    <a:pt x="120586" y="800176"/>
                  </a:lnTo>
                  <a:lnTo>
                    <a:pt x="120345" y="800531"/>
                  </a:lnTo>
                  <a:lnTo>
                    <a:pt x="120916" y="800760"/>
                  </a:lnTo>
                  <a:lnTo>
                    <a:pt x="121729" y="800417"/>
                  </a:lnTo>
                  <a:lnTo>
                    <a:pt x="122580" y="799820"/>
                  </a:lnTo>
                  <a:lnTo>
                    <a:pt x="122796" y="799680"/>
                  </a:lnTo>
                  <a:lnTo>
                    <a:pt x="123063" y="799325"/>
                  </a:lnTo>
                  <a:close/>
                </a:path>
                <a:path w="967740" h="899159">
                  <a:moveTo>
                    <a:pt x="136334" y="802233"/>
                  </a:moveTo>
                  <a:lnTo>
                    <a:pt x="135204" y="797890"/>
                  </a:lnTo>
                  <a:lnTo>
                    <a:pt x="134543" y="798068"/>
                  </a:lnTo>
                  <a:lnTo>
                    <a:pt x="128968" y="803198"/>
                  </a:lnTo>
                  <a:lnTo>
                    <a:pt x="124993" y="805332"/>
                  </a:lnTo>
                  <a:lnTo>
                    <a:pt x="122923" y="808507"/>
                  </a:lnTo>
                  <a:lnTo>
                    <a:pt x="122859" y="808977"/>
                  </a:lnTo>
                  <a:lnTo>
                    <a:pt x="123355" y="809231"/>
                  </a:lnTo>
                  <a:lnTo>
                    <a:pt x="124040" y="809142"/>
                  </a:lnTo>
                  <a:lnTo>
                    <a:pt x="126720" y="808075"/>
                  </a:lnTo>
                  <a:lnTo>
                    <a:pt x="128574" y="806450"/>
                  </a:lnTo>
                  <a:lnTo>
                    <a:pt x="130797" y="805370"/>
                  </a:lnTo>
                  <a:lnTo>
                    <a:pt x="135966" y="802881"/>
                  </a:lnTo>
                  <a:lnTo>
                    <a:pt x="136334" y="802233"/>
                  </a:lnTo>
                  <a:close/>
                </a:path>
                <a:path w="967740" h="899159">
                  <a:moveTo>
                    <a:pt x="140220" y="845794"/>
                  </a:moveTo>
                  <a:lnTo>
                    <a:pt x="140182" y="845553"/>
                  </a:lnTo>
                  <a:lnTo>
                    <a:pt x="138010" y="843432"/>
                  </a:lnTo>
                  <a:lnTo>
                    <a:pt x="131813" y="848410"/>
                  </a:lnTo>
                  <a:lnTo>
                    <a:pt x="130733" y="848931"/>
                  </a:lnTo>
                  <a:lnTo>
                    <a:pt x="129603" y="849210"/>
                  </a:lnTo>
                  <a:lnTo>
                    <a:pt x="128143" y="849591"/>
                  </a:lnTo>
                  <a:lnTo>
                    <a:pt x="126784" y="849782"/>
                  </a:lnTo>
                  <a:lnTo>
                    <a:pt x="119214" y="851255"/>
                  </a:lnTo>
                  <a:lnTo>
                    <a:pt x="115227" y="853490"/>
                  </a:lnTo>
                  <a:lnTo>
                    <a:pt x="110261" y="858774"/>
                  </a:lnTo>
                  <a:lnTo>
                    <a:pt x="110197" y="859332"/>
                  </a:lnTo>
                  <a:lnTo>
                    <a:pt x="110566" y="859688"/>
                  </a:lnTo>
                  <a:lnTo>
                    <a:pt x="111340" y="859650"/>
                  </a:lnTo>
                  <a:lnTo>
                    <a:pt x="113195" y="858558"/>
                  </a:lnTo>
                  <a:lnTo>
                    <a:pt x="115074" y="857592"/>
                  </a:lnTo>
                  <a:lnTo>
                    <a:pt x="118516" y="854036"/>
                  </a:lnTo>
                  <a:lnTo>
                    <a:pt x="120777" y="852893"/>
                  </a:lnTo>
                  <a:lnTo>
                    <a:pt x="125958" y="852855"/>
                  </a:lnTo>
                  <a:lnTo>
                    <a:pt x="128803" y="851890"/>
                  </a:lnTo>
                  <a:lnTo>
                    <a:pt x="134747" y="848372"/>
                  </a:lnTo>
                  <a:lnTo>
                    <a:pt x="137528" y="847153"/>
                  </a:lnTo>
                  <a:lnTo>
                    <a:pt x="140220" y="845794"/>
                  </a:lnTo>
                  <a:close/>
                </a:path>
                <a:path w="967740" h="899159">
                  <a:moveTo>
                    <a:pt x="143129" y="846048"/>
                  </a:moveTo>
                  <a:lnTo>
                    <a:pt x="143090" y="845693"/>
                  </a:lnTo>
                  <a:lnTo>
                    <a:pt x="142468" y="845705"/>
                  </a:lnTo>
                  <a:lnTo>
                    <a:pt x="141859" y="845769"/>
                  </a:lnTo>
                  <a:lnTo>
                    <a:pt x="141211" y="845820"/>
                  </a:lnTo>
                  <a:lnTo>
                    <a:pt x="140576" y="845883"/>
                  </a:lnTo>
                  <a:lnTo>
                    <a:pt x="140754" y="846201"/>
                  </a:lnTo>
                  <a:lnTo>
                    <a:pt x="140893" y="846543"/>
                  </a:lnTo>
                  <a:lnTo>
                    <a:pt x="141211" y="846759"/>
                  </a:lnTo>
                  <a:lnTo>
                    <a:pt x="141389" y="846874"/>
                  </a:lnTo>
                  <a:lnTo>
                    <a:pt x="142176" y="846696"/>
                  </a:lnTo>
                  <a:lnTo>
                    <a:pt x="142519" y="846455"/>
                  </a:lnTo>
                  <a:lnTo>
                    <a:pt x="143129" y="846048"/>
                  </a:lnTo>
                  <a:close/>
                </a:path>
                <a:path w="967740" h="899159">
                  <a:moveTo>
                    <a:pt x="148209" y="835990"/>
                  </a:moveTo>
                  <a:lnTo>
                    <a:pt x="147891" y="835520"/>
                  </a:lnTo>
                  <a:lnTo>
                    <a:pt x="147472" y="835228"/>
                  </a:lnTo>
                  <a:lnTo>
                    <a:pt x="147218" y="835012"/>
                  </a:lnTo>
                  <a:lnTo>
                    <a:pt x="146900" y="834847"/>
                  </a:lnTo>
                  <a:lnTo>
                    <a:pt x="146621" y="834669"/>
                  </a:lnTo>
                  <a:lnTo>
                    <a:pt x="146304" y="833945"/>
                  </a:lnTo>
                  <a:lnTo>
                    <a:pt x="146253" y="833005"/>
                  </a:lnTo>
                  <a:lnTo>
                    <a:pt x="144640" y="831875"/>
                  </a:lnTo>
                  <a:lnTo>
                    <a:pt x="142633" y="832510"/>
                  </a:lnTo>
                  <a:lnTo>
                    <a:pt x="139014" y="835088"/>
                  </a:lnTo>
                  <a:lnTo>
                    <a:pt x="139407" y="835939"/>
                  </a:lnTo>
                  <a:lnTo>
                    <a:pt x="141363" y="836917"/>
                  </a:lnTo>
                  <a:lnTo>
                    <a:pt x="142608" y="837374"/>
                  </a:lnTo>
                  <a:lnTo>
                    <a:pt x="143979" y="837692"/>
                  </a:lnTo>
                  <a:lnTo>
                    <a:pt x="144767" y="837895"/>
                  </a:lnTo>
                  <a:lnTo>
                    <a:pt x="146024" y="837704"/>
                  </a:lnTo>
                  <a:lnTo>
                    <a:pt x="148209" y="835990"/>
                  </a:lnTo>
                  <a:close/>
                </a:path>
                <a:path w="967740" h="899159">
                  <a:moveTo>
                    <a:pt x="166027" y="819162"/>
                  </a:moveTo>
                  <a:lnTo>
                    <a:pt x="165366" y="818946"/>
                  </a:lnTo>
                  <a:lnTo>
                    <a:pt x="164376" y="818616"/>
                  </a:lnTo>
                  <a:lnTo>
                    <a:pt x="162902" y="819061"/>
                  </a:lnTo>
                  <a:lnTo>
                    <a:pt x="161290" y="820127"/>
                  </a:lnTo>
                  <a:lnTo>
                    <a:pt x="160401" y="820940"/>
                  </a:lnTo>
                  <a:lnTo>
                    <a:pt x="160147" y="821601"/>
                  </a:lnTo>
                  <a:lnTo>
                    <a:pt x="160616" y="821855"/>
                  </a:lnTo>
                  <a:lnTo>
                    <a:pt x="161531" y="822375"/>
                  </a:lnTo>
                  <a:lnTo>
                    <a:pt x="162966" y="821855"/>
                  </a:lnTo>
                  <a:lnTo>
                    <a:pt x="164579" y="820610"/>
                  </a:lnTo>
                  <a:lnTo>
                    <a:pt x="165442" y="819937"/>
                  </a:lnTo>
                  <a:lnTo>
                    <a:pt x="166027" y="819162"/>
                  </a:lnTo>
                  <a:close/>
                </a:path>
                <a:path w="967740" h="899159">
                  <a:moveTo>
                    <a:pt x="166141" y="834809"/>
                  </a:moveTo>
                  <a:lnTo>
                    <a:pt x="165938" y="834047"/>
                  </a:lnTo>
                  <a:lnTo>
                    <a:pt x="164338" y="834656"/>
                  </a:lnTo>
                  <a:lnTo>
                    <a:pt x="162979" y="835380"/>
                  </a:lnTo>
                  <a:lnTo>
                    <a:pt x="162496" y="836041"/>
                  </a:lnTo>
                  <a:lnTo>
                    <a:pt x="162560" y="836574"/>
                  </a:lnTo>
                  <a:lnTo>
                    <a:pt x="162636" y="837552"/>
                  </a:lnTo>
                  <a:lnTo>
                    <a:pt x="163779" y="837514"/>
                  </a:lnTo>
                  <a:lnTo>
                    <a:pt x="165684" y="836625"/>
                  </a:lnTo>
                  <a:lnTo>
                    <a:pt x="166141" y="835914"/>
                  </a:lnTo>
                  <a:lnTo>
                    <a:pt x="166141" y="834809"/>
                  </a:lnTo>
                  <a:close/>
                </a:path>
                <a:path w="967740" h="899159">
                  <a:moveTo>
                    <a:pt x="169773" y="790117"/>
                  </a:moveTo>
                  <a:lnTo>
                    <a:pt x="167881" y="788771"/>
                  </a:lnTo>
                  <a:lnTo>
                    <a:pt x="166293" y="789368"/>
                  </a:lnTo>
                  <a:lnTo>
                    <a:pt x="165849" y="789825"/>
                  </a:lnTo>
                  <a:lnTo>
                    <a:pt x="165201" y="790321"/>
                  </a:lnTo>
                  <a:lnTo>
                    <a:pt x="164122" y="792353"/>
                  </a:lnTo>
                  <a:lnTo>
                    <a:pt x="165125" y="792670"/>
                  </a:lnTo>
                  <a:lnTo>
                    <a:pt x="167132" y="792162"/>
                  </a:lnTo>
                  <a:lnTo>
                    <a:pt x="167614" y="792022"/>
                  </a:lnTo>
                  <a:lnTo>
                    <a:pt x="168478" y="791565"/>
                  </a:lnTo>
                  <a:lnTo>
                    <a:pt x="168744" y="791260"/>
                  </a:lnTo>
                  <a:lnTo>
                    <a:pt x="169773" y="790117"/>
                  </a:lnTo>
                  <a:close/>
                </a:path>
                <a:path w="967740" h="899159">
                  <a:moveTo>
                    <a:pt x="176466" y="771385"/>
                  </a:moveTo>
                  <a:lnTo>
                    <a:pt x="176339" y="771372"/>
                  </a:lnTo>
                  <a:lnTo>
                    <a:pt x="175844" y="771169"/>
                  </a:lnTo>
                  <a:lnTo>
                    <a:pt x="175056" y="771131"/>
                  </a:lnTo>
                  <a:lnTo>
                    <a:pt x="174917" y="770724"/>
                  </a:lnTo>
                  <a:lnTo>
                    <a:pt x="174548" y="769874"/>
                  </a:lnTo>
                  <a:lnTo>
                    <a:pt x="174053" y="769404"/>
                  </a:lnTo>
                  <a:lnTo>
                    <a:pt x="172085" y="771093"/>
                  </a:lnTo>
                  <a:lnTo>
                    <a:pt x="171094" y="771956"/>
                  </a:lnTo>
                  <a:lnTo>
                    <a:pt x="170078" y="772896"/>
                  </a:lnTo>
                  <a:lnTo>
                    <a:pt x="169430" y="773760"/>
                  </a:lnTo>
                  <a:lnTo>
                    <a:pt x="168490" y="775030"/>
                  </a:lnTo>
                  <a:lnTo>
                    <a:pt x="168706" y="775830"/>
                  </a:lnTo>
                  <a:lnTo>
                    <a:pt x="171437" y="775957"/>
                  </a:lnTo>
                  <a:lnTo>
                    <a:pt x="172618" y="775195"/>
                  </a:lnTo>
                  <a:lnTo>
                    <a:pt x="173583" y="773734"/>
                  </a:lnTo>
                  <a:lnTo>
                    <a:pt x="174142" y="772845"/>
                  </a:lnTo>
                  <a:lnTo>
                    <a:pt x="175234" y="772058"/>
                  </a:lnTo>
                  <a:lnTo>
                    <a:pt x="176466" y="771385"/>
                  </a:lnTo>
                  <a:close/>
                </a:path>
                <a:path w="967740" h="899159">
                  <a:moveTo>
                    <a:pt x="176758" y="771525"/>
                  </a:moveTo>
                  <a:lnTo>
                    <a:pt x="176250" y="771766"/>
                  </a:lnTo>
                  <a:lnTo>
                    <a:pt x="176758" y="771525"/>
                  </a:lnTo>
                  <a:close/>
                </a:path>
                <a:path w="967740" h="899159">
                  <a:moveTo>
                    <a:pt x="181991" y="800290"/>
                  </a:moveTo>
                  <a:lnTo>
                    <a:pt x="181495" y="799985"/>
                  </a:lnTo>
                  <a:lnTo>
                    <a:pt x="181368" y="799884"/>
                  </a:lnTo>
                  <a:lnTo>
                    <a:pt x="180251" y="799515"/>
                  </a:lnTo>
                  <a:lnTo>
                    <a:pt x="174752" y="801141"/>
                  </a:lnTo>
                  <a:lnTo>
                    <a:pt x="173774" y="802195"/>
                  </a:lnTo>
                  <a:lnTo>
                    <a:pt x="170357" y="805891"/>
                  </a:lnTo>
                  <a:lnTo>
                    <a:pt x="170116" y="807669"/>
                  </a:lnTo>
                  <a:lnTo>
                    <a:pt x="170319" y="807783"/>
                  </a:lnTo>
                  <a:lnTo>
                    <a:pt x="178041" y="807554"/>
                  </a:lnTo>
                  <a:lnTo>
                    <a:pt x="179184" y="806818"/>
                  </a:lnTo>
                  <a:lnTo>
                    <a:pt x="180886" y="804125"/>
                  </a:lnTo>
                  <a:lnTo>
                    <a:pt x="181800" y="801916"/>
                  </a:lnTo>
                  <a:lnTo>
                    <a:pt x="181991" y="800290"/>
                  </a:lnTo>
                  <a:close/>
                </a:path>
                <a:path w="967740" h="899159">
                  <a:moveTo>
                    <a:pt x="182079" y="822845"/>
                  </a:moveTo>
                  <a:lnTo>
                    <a:pt x="181571" y="822833"/>
                  </a:lnTo>
                  <a:lnTo>
                    <a:pt x="177990" y="824217"/>
                  </a:lnTo>
                  <a:lnTo>
                    <a:pt x="176555" y="824331"/>
                  </a:lnTo>
                  <a:lnTo>
                    <a:pt x="179908" y="820851"/>
                  </a:lnTo>
                  <a:lnTo>
                    <a:pt x="180505" y="820077"/>
                  </a:lnTo>
                  <a:lnTo>
                    <a:pt x="179527" y="820077"/>
                  </a:lnTo>
                  <a:lnTo>
                    <a:pt x="178104" y="820077"/>
                  </a:lnTo>
                  <a:lnTo>
                    <a:pt x="172072" y="822921"/>
                  </a:lnTo>
                  <a:lnTo>
                    <a:pt x="171843" y="823480"/>
                  </a:lnTo>
                  <a:lnTo>
                    <a:pt x="174231" y="825169"/>
                  </a:lnTo>
                  <a:lnTo>
                    <a:pt x="174828" y="825728"/>
                  </a:lnTo>
                  <a:lnTo>
                    <a:pt x="175666" y="826096"/>
                  </a:lnTo>
                  <a:lnTo>
                    <a:pt x="176809" y="826643"/>
                  </a:lnTo>
                  <a:lnTo>
                    <a:pt x="178676" y="825766"/>
                  </a:lnTo>
                  <a:lnTo>
                    <a:pt x="181051" y="824230"/>
                  </a:lnTo>
                  <a:lnTo>
                    <a:pt x="181610" y="823683"/>
                  </a:lnTo>
                  <a:lnTo>
                    <a:pt x="182079" y="822845"/>
                  </a:lnTo>
                  <a:close/>
                </a:path>
                <a:path w="967740" h="899159">
                  <a:moveTo>
                    <a:pt x="182587" y="752868"/>
                  </a:moveTo>
                  <a:lnTo>
                    <a:pt x="182435" y="753046"/>
                  </a:lnTo>
                  <a:lnTo>
                    <a:pt x="182587" y="753224"/>
                  </a:lnTo>
                  <a:lnTo>
                    <a:pt x="182587" y="752868"/>
                  </a:lnTo>
                  <a:close/>
                </a:path>
                <a:path w="967740" h="899159">
                  <a:moveTo>
                    <a:pt x="185381" y="748766"/>
                  </a:moveTo>
                  <a:lnTo>
                    <a:pt x="184264" y="748309"/>
                  </a:lnTo>
                  <a:lnTo>
                    <a:pt x="182689" y="748563"/>
                  </a:lnTo>
                  <a:lnTo>
                    <a:pt x="181140" y="750227"/>
                  </a:lnTo>
                  <a:lnTo>
                    <a:pt x="179628" y="751840"/>
                  </a:lnTo>
                  <a:lnTo>
                    <a:pt x="181991" y="751217"/>
                  </a:lnTo>
                  <a:lnTo>
                    <a:pt x="182397" y="751763"/>
                  </a:lnTo>
                  <a:lnTo>
                    <a:pt x="182765" y="752297"/>
                  </a:lnTo>
                  <a:lnTo>
                    <a:pt x="185381" y="748766"/>
                  </a:lnTo>
                  <a:close/>
                </a:path>
                <a:path w="967740" h="899159">
                  <a:moveTo>
                    <a:pt x="187236" y="793597"/>
                  </a:moveTo>
                  <a:lnTo>
                    <a:pt x="187134" y="792200"/>
                  </a:lnTo>
                  <a:lnTo>
                    <a:pt x="187134" y="791210"/>
                  </a:lnTo>
                  <a:lnTo>
                    <a:pt x="186169" y="790321"/>
                  </a:lnTo>
                  <a:lnTo>
                    <a:pt x="184848" y="790295"/>
                  </a:lnTo>
                  <a:lnTo>
                    <a:pt x="178816" y="794931"/>
                  </a:lnTo>
                  <a:lnTo>
                    <a:pt x="175615" y="794651"/>
                  </a:lnTo>
                  <a:lnTo>
                    <a:pt x="170370" y="795553"/>
                  </a:lnTo>
                  <a:lnTo>
                    <a:pt x="168757" y="795477"/>
                  </a:lnTo>
                  <a:lnTo>
                    <a:pt x="165227" y="796975"/>
                  </a:lnTo>
                  <a:lnTo>
                    <a:pt x="164033" y="797712"/>
                  </a:lnTo>
                  <a:lnTo>
                    <a:pt x="162991" y="799909"/>
                  </a:lnTo>
                  <a:lnTo>
                    <a:pt x="162801" y="801001"/>
                  </a:lnTo>
                  <a:lnTo>
                    <a:pt x="168465" y="799719"/>
                  </a:lnTo>
                  <a:lnTo>
                    <a:pt x="172123" y="799541"/>
                  </a:lnTo>
                  <a:lnTo>
                    <a:pt x="176695" y="797001"/>
                  </a:lnTo>
                  <a:lnTo>
                    <a:pt x="179171" y="795629"/>
                  </a:lnTo>
                  <a:lnTo>
                    <a:pt x="180860" y="795515"/>
                  </a:lnTo>
                  <a:lnTo>
                    <a:pt x="183375" y="795934"/>
                  </a:lnTo>
                  <a:lnTo>
                    <a:pt x="184188" y="796315"/>
                  </a:lnTo>
                  <a:lnTo>
                    <a:pt x="186436" y="796531"/>
                  </a:lnTo>
                  <a:lnTo>
                    <a:pt x="187020" y="795439"/>
                  </a:lnTo>
                  <a:lnTo>
                    <a:pt x="187236" y="793597"/>
                  </a:lnTo>
                  <a:close/>
                </a:path>
                <a:path w="967740" h="899159">
                  <a:moveTo>
                    <a:pt x="187261" y="743508"/>
                  </a:moveTo>
                  <a:lnTo>
                    <a:pt x="186575" y="743331"/>
                  </a:lnTo>
                  <a:lnTo>
                    <a:pt x="186118" y="743102"/>
                  </a:lnTo>
                  <a:lnTo>
                    <a:pt x="184861" y="742340"/>
                  </a:lnTo>
                  <a:lnTo>
                    <a:pt x="182994" y="743407"/>
                  </a:lnTo>
                  <a:lnTo>
                    <a:pt x="181025" y="744740"/>
                  </a:lnTo>
                  <a:lnTo>
                    <a:pt x="183489" y="745528"/>
                  </a:lnTo>
                  <a:lnTo>
                    <a:pt x="184327" y="745820"/>
                  </a:lnTo>
                  <a:lnTo>
                    <a:pt x="185420" y="745439"/>
                  </a:lnTo>
                  <a:lnTo>
                    <a:pt x="187261" y="743508"/>
                  </a:lnTo>
                  <a:close/>
                </a:path>
                <a:path w="967740" h="899159">
                  <a:moveTo>
                    <a:pt x="188493" y="748093"/>
                  </a:moveTo>
                  <a:lnTo>
                    <a:pt x="187833" y="748144"/>
                  </a:lnTo>
                  <a:lnTo>
                    <a:pt x="187248" y="748207"/>
                  </a:lnTo>
                  <a:lnTo>
                    <a:pt x="186499" y="748449"/>
                  </a:lnTo>
                  <a:lnTo>
                    <a:pt x="185813" y="748652"/>
                  </a:lnTo>
                  <a:lnTo>
                    <a:pt x="186131" y="748868"/>
                  </a:lnTo>
                  <a:lnTo>
                    <a:pt x="186461" y="749109"/>
                  </a:lnTo>
                  <a:lnTo>
                    <a:pt x="186842" y="749287"/>
                  </a:lnTo>
                  <a:lnTo>
                    <a:pt x="186969" y="749350"/>
                  </a:lnTo>
                  <a:lnTo>
                    <a:pt x="187439" y="749198"/>
                  </a:lnTo>
                  <a:lnTo>
                    <a:pt x="188341" y="748550"/>
                  </a:lnTo>
                  <a:lnTo>
                    <a:pt x="188493" y="748093"/>
                  </a:lnTo>
                  <a:close/>
                </a:path>
                <a:path w="967740" h="899159">
                  <a:moveTo>
                    <a:pt x="188645" y="803783"/>
                  </a:moveTo>
                  <a:lnTo>
                    <a:pt x="188569" y="803541"/>
                  </a:lnTo>
                  <a:lnTo>
                    <a:pt x="188379" y="803071"/>
                  </a:lnTo>
                  <a:lnTo>
                    <a:pt x="187579" y="803160"/>
                  </a:lnTo>
                  <a:lnTo>
                    <a:pt x="186626" y="803808"/>
                  </a:lnTo>
                  <a:lnTo>
                    <a:pt x="181559" y="807275"/>
                  </a:lnTo>
                  <a:lnTo>
                    <a:pt x="181127" y="807605"/>
                  </a:lnTo>
                  <a:lnTo>
                    <a:pt x="180606" y="808291"/>
                  </a:lnTo>
                  <a:lnTo>
                    <a:pt x="180784" y="808697"/>
                  </a:lnTo>
                  <a:lnTo>
                    <a:pt x="181495" y="808659"/>
                  </a:lnTo>
                  <a:lnTo>
                    <a:pt x="182003" y="808482"/>
                  </a:lnTo>
                  <a:lnTo>
                    <a:pt x="182867" y="808151"/>
                  </a:lnTo>
                  <a:lnTo>
                    <a:pt x="183769" y="807618"/>
                  </a:lnTo>
                  <a:lnTo>
                    <a:pt x="184619" y="807186"/>
                  </a:lnTo>
                  <a:lnTo>
                    <a:pt x="187947" y="804697"/>
                  </a:lnTo>
                  <a:lnTo>
                    <a:pt x="188315" y="804379"/>
                  </a:lnTo>
                  <a:lnTo>
                    <a:pt x="188645" y="803783"/>
                  </a:lnTo>
                  <a:close/>
                </a:path>
                <a:path w="967740" h="899159">
                  <a:moveTo>
                    <a:pt x="189992" y="846188"/>
                  </a:moveTo>
                  <a:lnTo>
                    <a:pt x="189763" y="845654"/>
                  </a:lnTo>
                  <a:lnTo>
                    <a:pt x="188633" y="845731"/>
                  </a:lnTo>
                  <a:lnTo>
                    <a:pt x="188226" y="845731"/>
                  </a:lnTo>
                  <a:lnTo>
                    <a:pt x="187401" y="846010"/>
                  </a:lnTo>
                  <a:lnTo>
                    <a:pt x="185191" y="847674"/>
                  </a:lnTo>
                  <a:lnTo>
                    <a:pt x="186715" y="847572"/>
                  </a:lnTo>
                  <a:lnTo>
                    <a:pt x="187185" y="848334"/>
                  </a:lnTo>
                  <a:lnTo>
                    <a:pt x="187299" y="848715"/>
                  </a:lnTo>
                  <a:lnTo>
                    <a:pt x="187439" y="849071"/>
                  </a:lnTo>
                  <a:lnTo>
                    <a:pt x="189992" y="846188"/>
                  </a:lnTo>
                  <a:close/>
                </a:path>
                <a:path w="967740" h="899159">
                  <a:moveTo>
                    <a:pt x="191566" y="757021"/>
                  </a:moveTo>
                  <a:lnTo>
                    <a:pt x="191439" y="756704"/>
                  </a:lnTo>
                  <a:lnTo>
                    <a:pt x="191503" y="756348"/>
                  </a:lnTo>
                  <a:lnTo>
                    <a:pt x="190944" y="756627"/>
                  </a:lnTo>
                  <a:lnTo>
                    <a:pt x="190220" y="756843"/>
                  </a:lnTo>
                  <a:lnTo>
                    <a:pt x="188633" y="758253"/>
                  </a:lnTo>
                  <a:lnTo>
                    <a:pt x="187744" y="759764"/>
                  </a:lnTo>
                  <a:lnTo>
                    <a:pt x="184670" y="760361"/>
                  </a:lnTo>
                  <a:lnTo>
                    <a:pt x="183464" y="760196"/>
                  </a:lnTo>
                  <a:lnTo>
                    <a:pt x="181902" y="759447"/>
                  </a:lnTo>
                  <a:lnTo>
                    <a:pt x="181737" y="758571"/>
                  </a:lnTo>
                  <a:lnTo>
                    <a:pt x="180962" y="757491"/>
                  </a:lnTo>
                  <a:lnTo>
                    <a:pt x="180174" y="757618"/>
                  </a:lnTo>
                  <a:lnTo>
                    <a:pt x="178092" y="758672"/>
                  </a:lnTo>
                  <a:lnTo>
                    <a:pt x="176110" y="762088"/>
                  </a:lnTo>
                  <a:lnTo>
                    <a:pt x="176936" y="763371"/>
                  </a:lnTo>
                  <a:lnTo>
                    <a:pt x="174294" y="767410"/>
                  </a:lnTo>
                  <a:lnTo>
                    <a:pt x="175844" y="767892"/>
                  </a:lnTo>
                  <a:lnTo>
                    <a:pt x="178295" y="766838"/>
                  </a:lnTo>
                  <a:lnTo>
                    <a:pt x="180136" y="766051"/>
                  </a:lnTo>
                  <a:lnTo>
                    <a:pt x="181978" y="765035"/>
                  </a:lnTo>
                  <a:lnTo>
                    <a:pt x="182562" y="764743"/>
                  </a:lnTo>
                  <a:lnTo>
                    <a:pt x="187058" y="762050"/>
                  </a:lnTo>
                  <a:lnTo>
                    <a:pt x="189445" y="759802"/>
                  </a:lnTo>
                  <a:lnTo>
                    <a:pt x="191566" y="757021"/>
                  </a:lnTo>
                  <a:close/>
                </a:path>
                <a:path w="967740" h="899159">
                  <a:moveTo>
                    <a:pt x="194843" y="829576"/>
                  </a:moveTo>
                  <a:lnTo>
                    <a:pt x="191071" y="829691"/>
                  </a:lnTo>
                  <a:lnTo>
                    <a:pt x="193700" y="825995"/>
                  </a:lnTo>
                  <a:lnTo>
                    <a:pt x="191147" y="823976"/>
                  </a:lnTo>
                  <a:lnTo>
                    <a:pt x="182600" y="831075"/>
                  </a:lnTo>
                  <a:lnTo>
                    <a:pt x="183540" y="831672"/>
                  </a:lnTo>
                  <a:lnTo>
                    <a:pt x="188823" y="830059"/>
                  </a:lnTo>
                  <a:lnTo>
                    <a:pt x="186613" y="832358"/>
                  </a:lnTo>
                  <a:lnTo>
                    <a:pt x="186143" y="834199"/>
                  </a:lnTo>
                  <a:lnTo>
                    <a:pt x="184111" y="835469"/>
                  </a:lnTo>
                  <a:lnTo>
                    <a:pt x="179362" y="836256"/>
                  </a:lnTo>
                  <a:lnTo>
                    <a:pt x="175691" y="837577"/>
                  </a:lnTo>
                  <a:lnTo>
                    <a:pt x="170700" y="837920"/>
                  </a:lnTo>
                  <a:lnTo>
                    <a:pt x="169024" y="839698"/>
                  </a:lnTo>
                  <a:lnTo>
                    <a:pt x="167347" y="842403"/>
                  </a:lnTo>
                  <a:lnTo>
                    <a:pt x="167982" y="842937"/>
                  </a:lnTo>
                  <a:lnTo>
                    <a:pt x="174955" y="841743"/>
                  </a:lnTo>
                  <a:lnTo>
                    <a:pt x="177787" y="843356"/>
                  </a:lnTo>
                  <a:lnTo>
                    <a:pt x="182257" y="844765"/>
                  </a:lnTo>
                  <a:lnTo>
                    <a:pt x="182981" y="845464"/>
                  </a:lnTo>
                  <a:lnTo>
                    <a:pt x="185216" y="845096"/>
                  </a:lnTo>
                  <a:lnTo>
                    <a:pt x="185940" y="844829"/>
                  </a:lnTo>
                  <a:lnTo>
                    <a:pt x="186740" y="844296"/>
                  </a:lnTo>
                  <a:lnTo>
                    <a:pt x="186994" y="843635"/>
                  </a:lnTo>
                  <a:lnTo>
                    <a:pt x="186080" y="842479"/>
                  </a:lnTo>
                  <a:lnTo>
                    <a:pt x="184289" y="840651"/>
                  </a:lnTo>
                  <a:lnTo>
                    <a:pt x="184099" y="840790"/>
                  </a:lnTo>
                  <a:lnTo>
                    <a:pt x="183921" y="840511"/>
                  </a:lnTo>
                  <a:lnTo>
                    <a:pt x="183692" y="840282"/>
                  </a:lnTo>
                  <a:lnTo>
                    <a:pt x="183108" y="838555"/>
                  </a:lnTo>
                  <a:lnTo>
                    <a:pt x="184200" y="837742"/>
                  </a:lnTo>
                  <a:lnTo>
                    <a:pt x="187388" y="837399"/>
                  </a:lnTo>
                  <a:lnTo>
                    <a:pt x="188290" y="837044"/>
                  </a:lnTo>
                  <a:lnTo>
                    <a:pt x="194500" y="830364"/>
                  </a:lnTo>
                  <a:lnTo>
                    <a:pt x="194843" y="829576"/>
                  </a:lnTo>
                  <a:close/>
                </a:path>
                <a:path w="967740" h="899159">
                  <a:moveTo>
                    <a:pt x="197434" y="777697"/>
                  </a:moveTo>
                  <a:lnTo>
                    <a:pt x="196723" y="777392"/>
                  </a:lnTo>
                  <a:lnTo>
                    <a:pt x="196354" y="777240"/>
                  </a:lnTo>
                  <a:lnTo>
                    <a:pt x="195033" y="777697"/>
                  </a:lnTo>
                  <a:lnTo>
                    <a:pt x="193078" y="778852"/>
                  </a:lnTo>
                  <a:lnTo>
                    <a:pt x="192112" y="779805"/>
                  </a:lnTo>
                  <a:lnTo>
                    <a:pt x="192659" y="780415"/>
                  </a:lnTo>
                  <a:lnTo>
                    <a:pt x="193306" y="781037"/>
                  </a:lnTo>
                  <a:lnTo>
                    <a:pt x="194449" y="780440"/>
                  </a:lnTo>
                  <a:lnTo>
                    <a:pt x="195694" y="779564"/>
                  </a:lnTo>
                  <a:lnTo>
                    <a:pt x="197116" y="778573"/>
                  </a:lnTo>
                  <a:lnTo>
                    <a:pt x="197434" y="777697"/>
                  </a:lnTo>
                  <a:close/>
                </a:path>
                <a:path w="967740" h="899159">
                  <a:moveTo>
                    <a:pt x="197675" y="784783"/>
                  </a:moveTo>
                  <a:lnTo>
                    <a:pt x="197472" y="784644"/>
                  </a:lnTo>
                  <a:lnTo>
                    <a:pt x="197180" y="784402"/>
                  </a:lnTo>
                  <a:lnTo>
                    <a:pt x="196418" y="784758"/>
                  </a:lnTo>
                  <a:lnTo>
                    <a:pt x="196024" y="785266"/>
                  </a:lnTo>
                  <a:lnTo>
                    <a:pt x="195732" y="785660"/>
                  </a:lnTo>
                  <a:lnTo>
                    <a:pt x="195783" y="786003"/>
                  </a:lnTo>
                  <a:lnTo>
                    <a:pt x="195694" y="786358"/>
                  </a:lnTo>
                  <a:lnTo>
                    <a:pt x="196138" y="786498"/>
                  </a:lnTo>
                  <a:lnTo>
                    <a:pt x="196786" y="786257"/>
                  </a:lnTo>
                  <a:lnTo>
                    <a:pt x="197205" y="785723"/>
                  </a:lnTo>
                  <a:lnTo>
                    <a:pt x="197485" y="785342"/>
                  </a:lnTo>
                  <a:lnTo>
                    <a:pt x="197675" y="784783"/>
                  </a:lnTo>
                  <a:close/>
                </a:path>
                <a:path w="967740" h="899159">
                  <a:moveTo>
                    <a:pt x="200647" y="778332"/>
                  </a:moveTo>
                  <a:lnTo>
                    <a:pt x="199986" y="778319"/>
                  </a:lnTo>
                  <a:lnTo>
                    <a:pt x="199034" y="778967"/>
                  </a:lnTo>
                  <a:lnTo>
                    <a:pt x="198704" y="779183"/>
                  </a:lnTo>
                  <a:lnTo>
                    <a:pt x="198564" y="779653"/>
                  </a:lnTo>
                  <a:lnTo>
                    <a:pt x="198335" y="779983"/>
                  </a:lnTo>
                  <a:lnTo>
                    <a:pt x="198729" y="779995"/>
                  </a:lnTo>
                  <a:lnTo>
                    <a:pt x="200609" y="778891"/>
                  </a:lnTo>
                  <a:lnTo>
                    <a:pt x="200647" y="778332"/>
                  </a:lnTo>
                  <a:close/>
                </a:path>
                <a:path w="967740" h="899159">
                  <a:moveTo>
                    <a:pt x="200736" y="794981"/>
                  </a:moveTo>
                  <a:lnTo>
                    <a:pt x="199859" y="793991"/>
                  </a:lnTo>
                  <a:lnTo>
                    <a:pt x="198069" y="794258"/>
                  </a:lnTo>
                  <a:lnTo>
                    <a:pt x="196075" y="795794"/>
                  </a:lnTo>
                  <a:lnTo>
                    <a:pt x="195376" y="796556"/>
                  </a:lnTo>
                  <a:lnTo>
                    <a:pt x="196265" y="797725"/>
                  </a:lnTo>
                  <a:lnTo>
                    <a:pt x="197624" y="797318"/>
                  </a:lnTo>
                  <a:lnTo>
                    <a:pt x="200088" y="795693"/>
                  </a:lnTo>
                  <a:lnTo>
                    <a:pt x="200736" y="794981"/>
                  </a:lnTo>
                  <a:close/>
                </a:path>
                <a:path w="967740" h="899159">
                  <a:moveTo>
                    <a:pt x="201345" y="739114"/>
                  </a:moveTo>
                  <a:lnTo>
                    <a:pt x="199275" y="739101"/>
                  </a:lnTo>
                  <a:lnTo>
                    <a:pt x="196608" y="740473"/>
                  </a:lnTo>
                  <a:lnTo>
                    <a:pt x="196037" y="741083"/>
                  </a:lnTo>
                  <a:lnTo>
                    <a:pt x="195948" y="741718"/>
                  </a:lnTo>
                  <a:lnTo>
                    <a:pt x="195999" y="742391"/>
                  </a:lnTo>
                  <a:lnTo>
                    <a:pt x="196989" y="742467"/>
                  </a:lnTo>
                  <a:lnTo>
                    <a:pt x="198526" y="741705"/>
                  </a:lnTo>
                  <a:lnTo>
                    <a:pt x="199326" y="741311"/>
                  </a:lnTo>
                  <a:lnTo>
                    <a:pt x="200380" y="740498"/>
                  </a:lnTo>
                  <a:lnTo>
                    <a:pt x="200761" y="739978"/>
                  </a:lnTo>
                  <a:lnTo>
                    <a:pt x="201345" y="739114"/>
                  </a:lnTo>
                  <a:close/>
                </a:path>
                <a:path w="967740" h="899159">
                  <a:moveTo>
                    <a:pt x="204000" y="832815"/>
                  </a:moveTo>
                  <a:lnTo>
                    <a:pt x="202780" y="832104"/>
                  </a:lnTo>
                  <a:lnTo>
                    <a:pt x="201701" y="832485"/>
                  </a:lnTo>
                  <a:lnTo>
                    <a:pt x="200444" y="833310"/>
                  </a:lnTo>
                  <a:lnTo>
                    <a:pt x="199517" y="833983"/>
                  </a:lnTo>
                  <a:lnTo>
                    <a:pt x="199047" y="834618"/>
                  </a:lnTo>
                  <a:lnTo>
                    <a:pt x="199504" y="834936"/>
                  </a:lnTo>
                  <a:lnTo>
                    <a:pt x="200088" y="835444"/>
                  </a:lnTo>
                  <a:lnTo>
                    <a:pt x="201282" y="834910"/>
                  </a:lnTo>
                  <a:lnTo>
                    <a:pt x="202450" y="834097"/>
                  </a:lnTo>
                  <a:lnTo>
                    <a:pt x="203263" y="833513"/>
                  </a:lnTo>
                  <a:lnTo>
                    <a:pt x="204000" y="832815"/>
                  </a:lnTo>
                  <a:close/>
                </a:path>
                <a:path w="967740" h="899159">
                  <a:moveTo>
                    <a:pt x="207810" y="767346"/>
                  </a:moveTo>
                  <a:lnTo>
                    <a:pt x="207518" y="767245"/>
                  </a:lnTo>
                  <a:lnTo>
                    <a:pt x="207746" y="767397"/>
                  </a:lnTo>
                  <a:close/>
                </a:path>
                <a:path w="967740" h="899159">
                  <a:moveTo>
                    <a:pt x="208153" y="767664"/>
                  </a:moveTo>
                  <a:lnTo>
                    <a:pt x="207746" y="767397"/>
                  </a:lnTo>
                  <a:lnTo>
                    <a:pt x="207556" y="767524"/>
                  </a:lnTo>
                  <a:lnTo>
                    <a:pt x="207543" y="767664"/>
                  </a:lnTo>
                  <a:lnTo>
                    <a:pt x="207746" y="767816"/>
                  </a:lnTo>
                  <a:lnTo>
                    <a:pt x="208153" y="767664"/>
                  </a:lnTo>
                  <a:close/>
                </a:path>
                <a:path w="967740" h="899159">
                  <a:moveTo>
                    <a:pt x="209384" y="731685"/>
                  </a:moveTo>
                  <a:lnTo>
                    <a:pt x="209016" y="730897"/>
                  </a:lnTo>
                  <a:lnTo>
                    <a:pt x="207899" y="730338"/>
                  </a:lnTo>
                  <a:lnTo>
                    <a:pt x="205917" y="731316"/>
                  </a:lnTo>
                  <a:lnTo>
                    <a:pt x="202171" y="733069"/>
                  </a:lnTo>
                  <a:lnTo>
                    <a:pt x="201599" y="734212"/>
                  </a:lnTo>
                  <a:lnTo>
                    <a:pt x="201714" y="735076"/>
                  </a:lnTo>
                  <a:lnTo>
                    <a:pt x="201968" y="736498"/>
                  </a:lnTo>
                  <a:lnTo>
                    <a:pt x="204609" y="736727"/>
                  </a:lnTo>
                  <a:lnTo>
                    <a:pt x="206514" y="735647"/>
                  </a:lnTo>
                  <a:lnTo>
                    <a:pt x="207619" y="734999"/>
                  </a:lnTo>
                  <a:lnTo>
                    <a:pt x="209384" y="731685"/>
                  </a:lnTo>
                  <a:close/>
                </a:path>
                <a:path w="967740" h="899159">
                  <a:moveTo>
                    <a:pt x="211429" y="782866"/>
                  </a:moveTo>
                  <a:lnTo>
                    <a:pt x="210400" y="782713"/>
                  </a:lnTo>
                  <a:lnTo>
                    <a:pt x="208407" y="783120"/>
                  </a:lnTo>
                  <a:lnTo>
                    <a:pt x="207454" y="783513"/>
                  </a:lnTo>
                  <a:lnTo>
                    <a:pt x="206565" y="783818"/>
                  </a:lnTo>
                  <a:lnTo>
                    <a:pt x="203454" y="786930"/>
                  </a:lnTo>
                  <a:lnTo>
                    <a:pt x="200990" y="787044"/>
                  </a:lnTo>
                  <a:lnTo>
                    <a:pt x="201002" y="789305"/>
                  </a:lnTo>
                  <a:lnTo>
                    <a:pt x="205003" y="788466"/>
                  </a:lnTo>
                  <a:lnTo>
                    <a:pt x="206502" y="787387"/>
                  </a:lnTo>
                  <a:lnTo>
                    <a:pt x="207899" y="786358"/>
                  </a:lnTo>
                  <a:lnTo>
                    <a:pt x="209334" y="785190"/>
                  </a:lnTo>
                  <a:lnTo>
                    <a:pt x="211429" y="782866"/>
                  </a:lnTo>
                  <a:close/>
                </a:path>
                <a:path w="967740" h="899159">
                  <a:moveTo>
                    <a:pt x="213614" y="799122"/>
                  </a:moveTo>
                  <a:lnTo>
                    <a:pt x="213601" y="798766"/>
                  </a:lnTo>
                  <a:lnTo>
                    <a:pt x="213067" y="798766"/>
                  </a:lnTo>
                  <a:lnTo>
                    <a:pt x="212534" y="798918"/>
                  </a:lnTo>
                  <a:lnTo>
                    <a:pt x="212064" y="799007"/>
                  </a:lnTo>
                  <a:lnTo>
                    <a:pt x="210515" y="800773"/>
                  </a:lnTo>
                  <a:lnTo>
                    <a:pt x="208102" y="801649"/>
                  </a:lnTo>
                  <a:lnTo>
                    <a:pt x="205320" y="803859"/>
                  </a:lnTo>
                  <a:lnTo>
                    <a:pt x="204444" y="804926"/>
                  </a:lnTo>
                  <a:lnTo>
                    <a:pt x="204012" y="805751"/>
                  </a:lnTo>
                  <a:lnTo>
                    <a:pt x="203250" y="807110"/>
                  </a:lnTo>
                  <a:lnTo>
                    <a:pt x="204279" y="807300"/>
                  </a:lnTo>
                  <a:lnTo>
                    <a:pt x="206984" y="806754"/>
                  </a:lnTo>
                  <a:lnTo>
                    <a:pt x="208495" y="806259"/>
                  </a:lnTo>
                  <a:lnTo>
                    <a:pt x="209715" y="803249"/>
                  </a:lnTo>
                  <a:lnTo>
                    <a:pt x="211328" y="801293"/>
                  </a:lnTo>
                  <a:lnTo>
                    <a:pt x="213614" y="799122"/>
                  </a:lnTo>
                  <a:close/>
                </a:path>
                <a:path w="967740" h="899159">
                  <a:moveTo>
                    <a:pt x="216458" y="731697"/>
                  </a:moveTo>
                  <a:lnTo>
                    <a:pt x="214871" y="732231"/>
                  </a:lnTo>
                  <a:lnTo>
                    <a:pt x="214744" y="732434"/>
                  </a:lnTo>
                  <a:lnTo>
                    <a:pt x="214617" y="732612"/>
                  </a:lnTo>
                  <a:lnTo>
                    <a:pt x="214490" y="732828"/>
                  </a:lnTo>
                  <a:lnTo>
                    <a:pt x="216166" y="732218"/>
                  </a:lnTo>
                  <a:lnTo>
                    <a:pt x="216319" y="731875"/>
                  </a:lnTo>
                  <a:lnTo>
                    <a:pt x="216458" y="731697"/>
                  </a:lnTo>
                  <a:close/>
                </a:path>
                <a:path w="967740" h="899159">
                  <a:moveTo>
                    <a:pt x="218046" y="790879"/>
                  </a:moveTo>
                  <a:lnTo>
                    <a:pt x="214096" y="789546"/>
                  </a:lnTo>
                  <a:lnTo>
                    <a:pt x="213233" y="788746"/>
                  </a:lnTo>
                  <a:lnTo>
                    <a:pt x="211531" y="788644"/>
                  </a:lnTo>
                  <a:lnTo>
                    <a:pt x="211531" y="791591"/>
                  </a:lnTo>
                  <a:lnTo>
                    <a:pt x="210705" y="792238"/>
                  </a:lnTo>
                  <a:lnTo>
                    <a:pt x="210235" y="792289"/>
                  </a:lnTo>
                  <a:lnTo>
                    <a:pt x="209651" y="792086"/>
                  </a:lnTo>
                  <a:lnTo>
                    <a:pt x="209753" y="791667"/>
                  </a:lnTo>
                  <a:lnTo>
                    <a:pt x="210591" y="791019"/>
                  </a:lnTo>
                  <a:lnTo>
                    <a:pt x="210959" y="791032"/>
                  </a:lnTo>
                  <a:lnTo>
                    <a:pt x="211124" y="791006"/>
                  </a:lnTo>
                  <a:lnTo>
                    <a:pt x="211442" y="791146"/>
                  </a:lnTo>
                  <a:lnTo>
                    <a:pt x="211531" y="791591"/>
                  </a:lnTo>
                  <a:lnTo>
                    <a:pt x="211531" y="788644"/>
                  </a:lnTo>
                  <a:lnTo>
                    <a:pt x="210146" y="788543"/>
                  </a:lnTo>
                  <a:lnTo>
                    <a:pt x="207810" y="789152"/>
                  </a:lnTo>
                  <a:lnTo>
                    <a:pt x="204050" y="791591"/>
                  </a:lnTo>
                  <a:lnTo>
                    <a:pt x="205155" y="792441"/>
                  </a:lnTo>
                  <a:lnTo>
                    <a:pt x="201536" y="797179"/>
                  </a:lnTo>
                  <a:lnTo>
                    <a:pt x="206756" y="795134"/>
                  </a:lnTo>
                  <a:lnTo>
                    <a:pt x="207873" y="797191"/>
                  </a:lnTo>
                  <a:lnTo>
                    <a:pt x="209562" y="796493"/>
                  </a:lnTo>
                  <a:lnTo>
                    <a:pt x="210908" y="795134"/>
                  </a:lnTo>
                  <a:lnTo>
                    <a:pt x="211632" y="794283"/>
                  </a:lnTo>
                  <a:lnTo>
                    <a:pt x="212407" y="793838"/>
                  </a:lnTo>
                  <a:lnTo>
                    <a:pt x="215353" y="792289"/>
                  </a:lnTo>
                  <a:lnTo>
                    <a:pt x="217805" y="791006"/>
                  </a:lnTo>
                  <a:lnTo>
                    <a:pt x="218046" y="790879"/>
                  </a:lnTo>
                  <a:close/>
                </a:path>
                <a:path w="967740" h="899159">
                  <a:moveTo>
                    <a:pt x="292290" y="754062"/>
                  </a:moveTo>
                  <a:lnTo>
                    <a:pt x="291884" y="753973"/>
                  </a:lnTo>
                  <a:lnTo>
                    <a:pt x="292188" y="754138"/>
                  </a:lnTo>
                  <a:close/>
                </a:path>
                <a:path w="967740" h="899159">
                  <a:moveTo>
                    <a:pt x="292658" y="754367"/>
                  </a:moveTo>
                  <a:lnTo>
                    <a:pt x="292188" y="754138"/>
                  </a:lnTo>
                  <a:lnTo>
                    <a:pt x="291846" y="754367"/>
                  </a:lnTo>
                  <a:lnTo>
                    <a:pt x="292188" y="754595"/>
                  </a:lnTo>
                  <a:lnTo>
                    <a:pt x="292658" y="754367"/>
                  </a:lnTo>
                  <a:close/>
                </a:path>
                <a:path w="967740" h="899159">
                  <a:moveTo>
                    <a:pt x="298411" y="777087"/>
                  </a:moveTo>
                  <a:lnTo>
                    <a:pt x="298094" y="775906"/>
                  </a:lnTo>
                  <a:lnTo>
                    <a:pt x="296557" y="775741"/>
                  </a:lnTo>
                  <a:lnTo>
                    <a:pt x="294690" y="775881"/>
                  </a:lnTo>
                  <a:lnTo>
                    <a:pt x="294436" y="775893"/>
                  </a:lnTo>
                  <a:lnTo>
                    <a:pt x="293890" y="776109"/>
                  </a:lnTo>
                  <a:lnTo>
                    <a:pt x="293014" y="777240"/>
                  </a:lnTo>
                  <a:lnTo>
                    <a:pt x="293192" y="777278"/>
                  </a:lnTo>
                  <a:lnTo>
                    <a:pt x="294424" y="777697"/>
                  </a:lnTo>
                  <a:lnTo>
                    <a:pt x="295808" y="778002"/>
                  </a:lnTo>
                  <a:lnTo>
                    <a:pt x="297180" y="778319"/>
                  </a:lnTo>
                  <a:lnTo>
                    <a:pt x="297776" y="777976"/>
                  </a:lnTo>
                  <a:lnTo>
                    <a:pt x="298005" y="777773"/>
                  </a:lnTo>
                  <a:lnTo>
                    <a:pt x="298208" y="777570"/>
                  </a:lnTo>
                  <a:lnTo>
                    <a:pt x="298246" y="777354"/>
                  </a:lnTo>
                  <a:lnTo>
                    <a:pt x="298411" y="777087"/>
                  </a:lnTo>
                  <a:close/>
                </a:path>
                <a:path w="967740" h="899159">
                  <a:moveTo>
                    <a:pt x="300342" y="525602"/>
                  </a:moveTo>
                  <a:lnTo>
                    <a:pt x="299440" y="526072"/>
                  </a:lnTo>
                  <a:lnTo>
                    <a:pt x="298450" y="526503"/>
                  </a:lnTo>
                  <a:lnTo>
                    <a:pt x="297611" y="527050"/>
                  </a:lnTo>
                  <a:lnTo>
                    <a:pt x="297129" y="527367"/>
                  </a:lnTo>
                  <a:lnTo>
                    <a:pt x="296621" y="527977"/>
                  </a:lnTo>
                  <a:lnTo>
                    <a:pt x="296532" y="528281"/>
                  </a:lnTo>
                  <a:lnTo>
                    <a:pt x="296494" y="528510"/>
                  </a:lnTo>
                  <a:lnTo>
                    <a:pt x="297053" y="528688"/>
                  </a:lnTo>
                  <a:lnTo>
                    <a:pt x="297942" y="528345"/>
                  </a:lnTo>
                  <a:lnTo>
                    <a:pt x="298704" y="527837"/>
                  </a:lnTo>
                  <a:lnTo>
                    <a:pt x="299034" y="527456"/>
                  </a:lnTo>
                  <a:lnTo>
                    <a:pt x="299605" y="526846"/>
                  </a:lnTo>
                  <a:lnTo>
                    <a:pt x="299923" y="526224"/>
                  </a:lnTo>
                  <a:lnTo>
                    <a:pt x="300342" y="525602"/>
                  </a:lnTo>
                  <a:close/>
                </a:path>
                <a:path w="967740" h="899159">
                  <a:moveTo>
                    <a:pt x="306959" y="752373"/>
                  </a:moveTo>
                  <a:lnTo>
                    <a:pt x="303542" y="751027"/>
                  </a:lnTo>
                  <a:lnTo>
                    <a:pt x="297916" y="751408"/>
                  </a:lnTo>
                  <a:lnTo>
                    <a:pt x="295211" y="754621"/>
                  </a:lnTo>
                  <a:lnTo>
                    <a:pt x="296583" y="755751"/>
                  </a:lnTo>
                  <a:lnTo>
                    <a:pt x="296875" y="757415"/>
                  </a:lnTo>
                  <a:lnTo>
                    <a:pt x="297802" y="759206"/>
                  </a:lnTo>
                  <a:lnTo>
                    <a:pt x="299986" y="759434"/>
                  </a:lnTo>
                  <a:lnTo>
                    <a:pt x="303618" y="757859"/>
                  </a:lnTo>
                  <a:lnTo>
                    <a:pt x="304393" y="757529"/>
                  </a:lnTo>
                  <a:lnTo>
                    <a:pt x="305803" y="756589"/>
                  </a:lnTo>
                  <a:lnTo>
                    <a:pt x="306959" y="752373"/>
                  </a:lnTo>
                  <a:close/>
                </a:path>
                <a:path w="967740" h="899159">
                  <a:moveTo>
                    <a:pt x="307390" y="770420"/>
                  </a:moveTo>
                  <a:lnTo>
                    <a:pt x="307238" y="770051"/>
                  </a:lnTo>
                  <a:lnTo>
                    <a:pt x="307301" y="769721"/>
                  </a:lnTo>
                  <a:lnTo>
                    <a:pt x="306717" y="769937"/>
                  </a:lnTo>
                  <a:lnTo>
                    <a:pt x="306057" y="770077"/>
                  </a:lnTo>
                  <a:lnTo>
                    <a:pt x="305663" y="770382"/>
                  </a:lnTo>
                  <a:lnTo>
                    <a:pt x="305257" y="770674"/>
                  </a:lnTo>
                  <a:lnTo>
                    <a:pt x="304838" y="771359"/>
                  </a:lnTo>
                  <a:lnTo>
                    <a:pt x="304990" y="771474"/>
                  </a:lnTo>
                  <a:lnTo>
                    <a:pt x="305435" y="771880"/>
                  </a:lnTo>
                  <a:lnTo>
                    <a:pt x="306400" y="771410"/>
                  </a:lnTo>
                  <a:lnTo>
                    <a:pt x="307073" y="770724"/>
                  </a:lnTo>
                  <a:lnTo>
                    <a:pt x="307390" y="770420"/>
                  </a:lnTo>
                  <a:close/>
                </a:path>
                <a:path w="967740" h="899159">
                  <a:moveTo>
                    <a:pt x="308381" y="761923"/>
                  </a:moveTo>
                  <a:lnTo>
                    <a:pt x="307924" y="760628"/>
                  </a:lnTo>
                  <a:lnTo>
                    <a:pt x="306082" y="761453"/>
                  </a:lnTo>
                  <a:lnTo>
                    <a:pt x="304177" y="762469"/>
                  </a:lnTo>
                  <a:lnTo>
                    <a:pt x="301091" y="768464"/>
                  </a:lnTo>
                  <a:lnTo>
                    <a:pt x="304063" y="768870"/>
                  </a:lnTo>
                  <a:lnTo>
                    <a:pt x="307301" y="766953"/>
                  </a:lnTo>
                  <a:lnTo>
                    <a:pt x="307835" y="765848"/>
                  </a:lnTo>
                  <a:lnTo>
                    <a:pt x="304406" y="764768"/>
                  </a:lnTo>
                  <a:lnTo>
                    <a:pt x="308381" y="761923"/>
                  </a:lnTo>
                  <a:close/>
                </a:path>
                <a:path w="967740" h="899159">
                  <a:moveTo>
                    <a:pt x="310870" y="734237"/>
                  </a:moveTo>
                  <a:lnTo>
                    <a:pt x="310807" y="733679"/>
                  </a:lnTo>
                  <a:lnTo>
                    <a:pt x="310413" y="733628"/>
                  </a:lnTo>
                  <a:lnTo>
                    <a:pt x="310032" y="733437"/>
                  </a:lnTo>
                  <a:lnTo>
                    <a:pt x="308584" y="733983"/>
                  </a:lnTo>
                  <a:lnTo>
                    <a:pt x="307809" y="734707"/>
                  </a:lnTo>
                  <a:lnTo>
                    <a:pt x="307746" y="735266"/>
                  </a:lnTo>
                  <a:lnTo>
                    <a:pt x="307632" y="735888"/>
                  </a:lnTo>
                  <a:lnTo>
                    <a:pt x="308406" y="735888"/>
                  </a:lnTo>
                  <a:lnTo>
                    <a:pt x="309359" y="735380"/>
                  </a:lnTo>
                  <a:lnTo>
                    <a:pt x="310362" y="734872"/>
                  </a:lnTo>
                  <a:lnTo>
                    <a:pt x="310870" y="734237"/>
                  </a:lnTo>
                  <a:close/>
                </a:path>
                <a:path w="967740" h="899159">
                  <a:moveTo>
                    <a:pt x="314439" y="755561"/>
                  </a:moveTo>
                  <a:lnTo>
                    <a:pt x="314426" y="755396"/>
                  </a:lnTo>
                  <a:lnTo>
                    <a:pt x="314299" y="755230"/>
                  </a:lnTo>
                  <a:lnTo>
                    <a:pt x="314083" y="755256"/>
                  </a:lnTo>
                  <a:lnTo>
                    <a:pt x="312115" y="755357"/>
                  </a:lnTo>
                  <a:lnTo>
                    <a:pt x="307949" y="757161"/>
                  </a:lnTo>
                  <a:lnTo>
                    <a:pt x="306374" y="758672"/>
                  </a:lnTo>
                  <a:lnTo>
                    <a:pt x="305689" y="759307"/>
                  </a:lnTo>
                  <a:lnTo>
                    <a:pt x="305600" y="759929"/>
                  </a:lnTo>
                  <a:lnTo>
                    <a:pt x="306501" y="759993"/>
                  </a:lnTo>
                  <a:lnTo>
                    <a:pt x="307098" y="760044"/>
                  </a:lnTo>
                  <a:lnTo>
                    <a:pt x="307543" y="760260"/>
                  </a:lnTo>
                  <a:lnTo>
                    <a:pt x="308025" y="760437"/>
                  </a:lnTo>
                  <a:lnTo>
                    <a:pt x="309092" y="758748"/>
                  </a:lnTo>
                  <a:lnTo>
                    <a:pt x="310680" y="757415"/>
                  </a:lnTo>
                  <a:lnTo>
                    <a:pt x="314007" y="756424"/>
                  </a:lnTo>
                  <a:lnTo>
                    <a:pt x="314439" y="755992"/>
                  </a:lnTo>
                  <a:lnTo>
                    <a:pt x="314439" y="755561"/>
                  </a:lnTo>
                  <a:close/>
                </a:path>
                <a:path w="967740" h="899159">
                  <a:moveTo>
                    <a:pt x="318897" y="729361"/>
                  </a:moveTo>
                  <a:lnTo>
                    <a:pt x="318414" y="728814"/>
                  </a:lnTo>
                  <a:lnTo>
                    <a:pt x="318122" y="728484"/>
                  </a:lnTo>
                  <a:lnTo>
                    <a:pt x="317423" y="728357"/>
                  </a:lnTo>
                  <a:lnTo>
                    <a:pt x="316407" y="729208"/>
                  </a:lnTo>
                  <a:lnTo>
                    <a:pt x="315506" y="729970"/>
                  </a:lnTo>
                  <a:lnTo>
                    <a:pt x="314452" y="730796"/>
                  </a:lnTo>
                  <a:lnTo>
                    <a:pt x="314617" y="731507"/>
                  </a:lnTo>
                  <a:lnTo>
                    <a:pt x="315214" y="731710"/>
                  </a:lnTo>
                  <a:lnTo>
                    <a:pt x="316026" y="731520"/>
                  </a:lnTo>
                  <a:lnTo>
                    <a:pt x="318249" y="730186"/>
                  </a:lnTo>
                  <a:lnTo>
                    <a:pt x="318897" y="729361"/>
                  </a:lnTo>
                  <a:close/>
                </a:path>
                <a:path w="967740" h="899159">
                  <a:moveTo>
                    <a:pt x="321551" y="740829"/>
                  </a:moveTo>
                  <a:lnTo>
                    <a:pt x="320700" y="740867"/>
                  </a:lnTo>
                  <a:lnTo>
                    <a:pt x="320192" y="741159"/>
                  </a:lnTo>
                  <a:lnTo>
                    <a:pt x="320027" y="741337"/>
                  </a:lnTo>
                  <a:lnTo>
                    <a:pt x="319684" y="741680"/>
                  </a:lnTo>
                  <a:lnTo>
                    <a:pt x="319443" y="742048"/>
                  </a:lnTo>
                  <a:lnTo>
                    <a:pt x="319151" y="742416"/>
                  </a:lnTo>
                  <a:lnTo>
                    <a:pt x="320509" y="741680"/>
                  </a:lnTo>
                  <a:lnTo>
                    <a:pt x="321411" y="741146"/>
                  </a:lnTo>
                  <a:lnTo>
                    <a:pt x="321551" y="740829"/>
                  </a:lnTo>
                  <a:close/>
                </a:path>
                <a:path w="967740" h="899159">
                  <a:moveTo>
                    <a:pt x="325818" y="699846"/>
                  </a:moveTo>
                  <a:lnTo>
                    <a:pt x="325666" y="699236"/>
                  </a:lnTo>
                  <a:lnTo>
                    <a:pt x="325208" y="699300"/>
                  </a:lnTo>
                  <a:lnTo>
                    <a:pt x="324942" y="699401"/>
                  </a:lnTo>
                  <a:lnTo>
                    <a:pt x="324027" y="699820"/>
                  </a:lnTo>
                  <a:lnTo>
                    <a:pt x="323113" y="700328"/>
                  </a:lnTo>
                  <a:lnTo>
                    <a:pt x="323024" y="700976"/>
                  </a:lnTo>
                  <a:lnTo>
                    <a:pt x="323024" y="701154"/>
                  </a:lnTo>
                  <a:lnTo>
                    <a:pt x="323811" y="700976"/>
                  </a:lnTo>
                  <a:lnTo>
                    <a:pt x="324218" y="700989"/>
                  </a:lnTo>
                  <a:lnTo>
                    <a:pt x="325247" y="700430"/>
                  </a:lnTo>
                  <a:lnTo>
                    <a:pt x="325818" y="699846"/>
                  </a:lnTo>
                  <a:close/>
                </a:path>
                <a:path w="967740" h="899159">
                  <a:moveTo>
                    <a:pt x="328498" y="745236"/>
                  </a:moveTo>
                  <a:lnTo>
                    <a:pt x="326809" y="745185"/>
                  </a:lnTo>
                  <a:lnTo>
                    <a:pt x="325856" y="743013"/>
                  </a:lnTo>
                  <a:lnTo>
                    <a:pt x="324650" y="742124"/>
                  </a:lnTo>
                  <a:lnTo>
                    <a:pt x="320217" y="743381"/>
                  </a:lnTo>
                  <a:lnTo>
                    <a:pt x="319608" y="742962"/>
                  </a:lnTo>
                  <a:lnTo>
                    <a:pt x="318922" y="742734"/>
                  </a:lnTo>
                  <a:lnTo>
                    <a:pt x="317487" y="744296"/>
                  </a:lnTo>
                  <a:lnTo>
                    <a:pt x="317347" y="745286"/>
                  </a:lnTo>
                  <a:lnTo>
                    <a:pt x="317665" y="746480"/>
                  </a:lnTo>
                  <a:lnTo>
                    <a:pt x="318084" y="748207"/>
                  </a:lnTo>
                  <a:lnTo>
                    <a:pt x="320408" y="747864"/>
                  </a:lnTo>
                  <a:lnTo>
                    <a:pt x="323291" y="748284"/>
                  </a:lnTo>
                  <a:lnTo>
                    <a:pt x="325069" y="747814"/>
                  </a:lnTo>
                  <a:lnTo>
                    <a:pt x="328498" y="745236"/>
                  </a:lnTo>
                  <a:close/>
                </a:path>
                <a:path w="967740" h="899159">
                  <a:moveTo>
                    <a:pt x="328841" y="731164"/>
                  </a:moveTo>
                  <a:lnTo>
                    <a:pt x="328218" y="730796"/>
                  </a:lnTo>
                  <a:lnTo>
                    <a:pt x="327875" y="730288"/>
                  </a:lnTo>
                  <a:lnTo>
                    <a:pt x="326250" y="732167"/>
                  </a:lnTo>
                  <a:lnTo>
                    <a:pt x="325615" y="732840"/>
                  </a:lnTo>
                  <a:lnTo>
                    <a:pt x="324789" y="733564"/>
                  </a:lnTo>
                  <a:lnTo>
                    <a:pt x="325450" y="733831"/>
                  </a:lnTo>
                  <a:lnTo>
                    <a:pt x="328803" y="732116"/>
                  </a:lnTo>
                  <a:lnTo>
                    <a:pt x="328790" y="731824"/>
                  </a:lnTo>
                  <a:lnTo>
                    <a:pt x="328841" y="731164"/>
                  </a:lnTo>
                  <a:close/>
                </a:path>
                <a:path w="967740" h="899159">
                  <a:moveTo>
                    <a:pt x="339877" y="781469"/>
                  </a:moveTo>
                  <a:lnTo>
                    <a:pt x="338074" y="782370"/>
                  </a:lnTo>
                  <a:lnTo>
                    <a:pt x="338074" y="781494"/>
                  </a:lnTo>
                  <a:lnTo>
                    <a:pt x="338823" y="780961"/>
                  </a:lnTo>
                  <a:lnTo>
                    <a:pt x="339305" y="780554"/>
                  </a:lnTo>
                  <a:lnTo>
                    <a:pt x="339090" y="780516"/>
                  </a:lnTo>
                  <a:lnTo>
                    <a:pt x="338924" y="780440"/>
                  </a:lnTo>
                  <a:lnTo>
                    <a:pt x="335394" y="780834"/>
                  </a:lnTo>
                  <a:lnTo>
                    <a:pt x="332346" y="782116"/>
                  </a:lnTo>
                  <a:lnTo>
                    <a:pt x="329895" y="785456"/>
                  </a:lnTo>
                  <a:lnTo>
                    <a:pt x="332524" y="784872"/>
                  </a:lnTo>
                  <a:lnTo>
                    <a:pt x="332955" y="786003"/>
                  </a:lnTo>
                  <a:lnTo>
                    <a:pt x="333654" y="786295"/>
                  </a:lnTo>
                  <a:lnTo>
                    <a:pt x="334352" y="786625"/>
                  </a:lnTo>
                  <a:lnTo>
                    <a:pt x="335407" y="786015"/>
                  </a:lnTo>
                  <a:lnTo>
                    <a:pt x="337464" y="784110"/>
                  </a:lnTo>
                  <a:lnTo>
                    <a:pt x="338632" y="782777"/>
                  </a:lnTo>
                  <a:lnTo>
                    <a:pt x="339877" y="781469"/>
                  </a:lnTo>
                  <a:close/>
                </a:path>
                <a:path w="967740" h="899159">
                  <a:moveTo>
                    <a:pt x="342506" y="758964"/>
                  </a:moveTo>
                  <a:lnTo>
                    <a:pt x="339928" y="760095"/>
                  </a:lnTo>
                  <a:lnTo>
                    <a:pt x="339115" y="760717"/>
                  </a:lnTo>
                  <a:lnTo>
                    <a:pt x="337731" y="761669"/>
                  </a:lnTo>
                  <a:lnTo>
                    <a:pt x="337820" y="761809"/>
                  </a:lnTo>
                  <a:lnTo>
                    <a:pt x="338035" y="762368"/>
                  </a:lnTo>
                  <a:lnTo>
                    <a:pt x="339153" y="761784"/>
                  </a:lnTo>
                  <a:lnTo>
                    <a:pt x="340766" y="760450"/>
                  </a:lnTo>
                  <a:lnTo>
                    <a:pt x="342430" y="759980"/>
                  </a:lnTo>
                  <a:lnTo>
                    <a:pt x="342506" y="758964"/>
                  </a:lnTo>
                  <a:close/>
                </a:path>
                <a:path w="967740" h="899159">
                  <a:moveTo>
                    <a:pt x="355892" y="694385"/>
                  </a:moveTo>
                  <a:lnTo>
                    <a:pt x="355180" y="694270"/>
                  </a:lnTo>
                  <a:lnTo>
                    <a:pt x="354888" y="694245"/>
                  </a:lnTo>
                  <a:lnTo>
                    <a:pt x="354152" y="694677"/>
                  </a:lnTo>
                  <a:lnTo>
                    <a:pt x="353364" y="694969"/>
                  </a:lnTo>
                  <a:lnTo>
                    <a:pt x="353085" y="695490"/>
                  </a:lnTo>
                  <a:lnTo>
                    <a:pt x="352336" y="696379"/>
                  </a:lnTo>
                  <a:lnTo>
                    <a:pt x="352577" y="696569"/>
                  </a:lnTo>
                  <a:lnTo>
                    <a:pt x="352958" y="696887"/>
                  </a:lnTo>
                  <a:lnTo>
                    <a:pt x="354050" y="696277"/>
                  </a:lnTo>
                  <a:lnTo>
                    <a:pt x="354787" y="695642"/>
                  </a:lnTo>
                  <a:lnTo>
                    <a:pt x="355600" y="694982"/>
                  </a:lnTo>
                  <a:lnTo>
                    <a:pt x="355892" y="694385"/>
                  </a:lnTo>
                  <a:close/>
                </a:path>
                <a:path w="967740" h="899159">
                  <a:moveTo>
                    <a:pt x="365125" y="680161"/>
                  </a:moveTo>
                  <a:lnTo>
                    <a:pt x="364591" y="680237"/>
                  </a:lnTo>
                  <a:lnTo>
                    <a:pt x="363613" y="680389"/>
                  </a:lnTo>
                  <a:lnTo>
                    <a:pt x="363004" y="680808"/>
                  </a:lnTo>
                  <a:lnTo>
                    <a:pt x="362864" y="681139"/>
                  </a:lnTo>
                  <a:lnTo>
                    <a:pt x="363308" y="681291"/>
                  </a:lnTo>
                  <a:lnTo>
                    <a:pt x="363461" y="681342"/>
                  </a:lnTo>
                  <a:lnTo>
                    <a:pt x="363918" y="681266"/>
                  </a:lnTo>
                  <a:lnTo>
                    <a:pt x="364070" y="681139"/>
                  </a:lnTo>
                  <a:lnTo>
                    <a:pt x="364477" y="680847"/>
                  </a:lnTo>
                  <a:lnTo>
                    <a:pt x="364769" y="680491"/>
                  </a:lnTo>
                  <a:lnTo>
                    <a:pt x="365125" y="680161"/>
                  </a:lnTo>
                  <a:close/>
                </a:path>
                <a:path w="967740" h="899159">
                  <a:moveTo>
                    <a:pt x="898271" y="419671"/>
                  </a:moveTo>
                  <a:lnTo>
                    <a:pt x="897597" y="419290"/>
                  </a:lnTo>
                  <a:lnTo>
                    <a:pt x="896200" y="419544"/>
                  </a:lnTo>
                  <a:lnTo>
                    <a:pt x="891527" y="420573"/>
                  </a:lnTo>
                  <a:lnTo>
                    <a:pt x="890092" y="420827"/>
                  </a:lnTo>
                  <a:lnTo>
                    <a:pt x="889927" y="421259"/>
                  </a:lnTo>
                  <a:lnTo>
                    <a:pt x="889927" y="421589"/>
                  </a:lnTo>
                  <a:lnTo>
                    <a:pt x="891895" y="424002"/>
                  </a:lnTo>
                  <a:lnTo>
                    <a:pt x="892073" y="424256"/>
                  </a:lnTo>
                  <a:lnTo>
                    <a:pt x="891870" y="424738"/>
                  </a:lnTo>
                  <a:lnTo>
                    <a:pt x="892098" y="424942"/>
                  </a:lnTo>
                  <a:lnTo>
                    <a:pt x="892568" y="425323"/>
                  </a:lnTo>
                  <a:lnTo>
                    <a:pt x="893787" y="425018"/>
                  </a:lnTo>
                  <a:lnTo>
                    <a:pt x="895654" y="423189"/>
                  </a:lnTo>
                  <a:lnTo>
                    <a:pt x="896658" y="421919"/>
                  </a:lnTo>
                  <a:lnTo>
                    <a:pt x="898271" y="419671"/>
                  </a:lnTo>
                  <a:close/>
                </a:path>
                <a:path w="967740" h="899159">
                  <a:moveTo>
                    <a:pt x="928801" y="153454"/>
                  </a:moveTo>
                  <a:lnTo>
                    <a:pt x="928624" y="153441"/>
                  </a:lnTo>
                  <a:lnTo>
                    <a:pt x="928446" y="153327"/>
                  </a:lnTo>
                  <a:lnTo>
                    <a:pt x="927950" y="153492"/>
                  </a:lnTo>
                  <a:lnTo>
                    <a:pt x="927544" y="153695"/>
                  </a:lnTo>
                  <a:lnTo>
                    <a:pt x="927404" y="153860"/>
                  </a:lnTo>
                  <a:lnTo>
                    <a:pt x="927036" y="154317"/>
                  </a:lnTo>
                  <a:lnTo>
                    <a:pt x="927328" y="154381"/>
                  </a:lnTo>
                  <a:lnTo>
                    <a:pt x="928179" y="153987"/>
                  </a:lnTo>
                  <a:lnTo>
                    <a:pt x="928395" y="153885"/>
                  </a:lnTo>
                  <a:lnTo>
                    <a:pt x="928598" y="153631"/>
                  </a:lnTo>
                  <a:lnTo>
                    <a:pt x="928801" y="153454"/>
                  </a:lnTo>
                  <a:close/>
                </a:path>
                <a:path w="967740" h="899159">
                  <a:moveTo>
                    <a:pt x="933907" y="95427"/>
                  </a:moveTo>
                  <a:lnTo>
                    <a:pt x="933170" y="95796"/>
                  </a:lnTo>
                  <a:lnTo>
                    <a:pt x="932294" y="96177"/>
                  </a:lnTo>
                  <a:lnTo>
                    <a:pt x="933729" y="96164"/>
                  </a:lnTo>
                  <a:lnTo>
                    <a:pt x="933907" y="95427"/>
                  </a:lnTo>
                  <a:close/>
                </a:path>
                <a:path w="967740" h="899159">
                  <a:moveTo>
                    <a:pt x="934935" y="94335"/>
                  </a:moveTo>
                  <a:lnTo>
                    <a:pt x="934237" y="94322"/>
                  </a:lnTo>
                  <a:lnTo>
                    <a:pt x="934250" y="94919"/>
                  </a:lnTo>
                  <a:lnTo>
                    <a:pt x="934554" y="94627"/>
                  </a:lnTo>
                  <a:lnTo>
                    <a:pt x="934935" y="94335"/>
                  </a:lnTo>
                  <a:close/>
                </a:path>
                <a:path w="967740" h="899159">
                  <a:moveTo>
                    <a:pt x="936053" y="141401"/>
                  </a:moveTo>
                  <a:lnTo>
                    <a:pt x="935037" y="141592"/>
                  </a:lnTo>
                  <a:lnTo>
                    <a:pt x="934097" y="141884"/>
                  </a:lnTo>
                  <a:lnTo>
                    <a:pt x="932561" y="143713"/>
                  </a:lnTo>
                  <a:lnTo>
                    <a:pt x="933640" y="143217"/>
                  </a:lnTo>
                  <a:lnTo>
                    <a:pt x="935075" y="143116"/>
                  </a:lnTo>
                  <a:lnTo>
                    <a:pt x="935634" y="142125"/>
                  </a:lnTo>
                  <a:lnTo>
                    <a:pt x="936053" y="141401"/>
                  </a:lnTo>
                  <a:close/>
                </a:path>
                <a:path w="967740" h="899159">
                  <a:moveTo>
                    <a:pt x="938669" y="144564"/>
                  </a:moveTo>
                  <a:lnTo>
                    <a:pt x="938390" y="144411"/>
                  </a:lnTo>
                  <a:lnTo>
                    <a:pt x="937768" y="144792"/>
                  </a:lnTo>
                  <a:lnTo>
                    <a:pt x="937983" y="144983"/>
                  </a:lnTo>
                  <a:lnTo>
                    <a:pt x="938276" y="144843"/>
                  </a:lnTo>
                  <a:lnTo>
                    <a:pt x="938479" y="144691"/>
                  </a:lnTo>
                  <a:lnTo>
                    <a:pt x="938669" y="144564"/>
                  </a:lnTo>
                  <a:close/>
                </a:path>
                <a:path w="967740" h="899159">
                  <a:moveTo>
                    <a:pt x="940460" y="147116"/>
                  </a:moveTo>
                  <a:lnTo>
                    <a:pt x="939609" y="146989"/>
                  </a:lnTo>
                  <a:lnTo>
                    <a:pt x="938568" y="147332"/>
                  </a:lnTo>
                  <a:lnTo>
                    <a:pt x="937107" y="147802"/>
                  </a:lnTo>
                  <a:lnTo>
                    <a:pt x="936091" y="148513"/>
                  </a:lnTo>
                  <a:lnTo>
                    <a:pt x="935990" y="149390"/>
                  </a:lnTo>
                  <a:lnTo>
                    <a:pt x="936180" y="149910"/>
                  </a:lnTo>
                  <a:lnTo>
                    <a:pt x="936917" y="149987"/>
                  </a:lnTo>
                  <a:lnTo>
                    <a:pt x="937983" y="149402"/>
                  </a:lnTo>
                  <a:lnTo>
                    <a:pt x="938796" y="148971"/>
                  </a:lnTo>
                  <a:lnTo>
                    <a:pt x="939825" y="148221"/>
                  </a:lnTo>
                  <a:lnTo>
                    <a:pt x="940460" y="147116"/>
                  </a:lnTo>
                  <a:close/>
                </a:path>
                <a:path w="967740" h="899159">
                  <a:moveTo>
                    <a:pt x="942276" y="150444"/>
                  </a:moveTo>
                  <a:lnTo>
                    <a:pt x="941463" y="150152"/>
                  </a:lnTo>
                  <a:lnTo>
                    <a:pt x="941158" y="150012"/>
                  </a:lnTo>
                  <a:lnTo>
                    <a:pt x="939673" y="150545"/>
                  </a:lnTo>
                  <a:lnTo>
                    <a:pt x="937653" y="151701"/>
                  </a:lnTo>
                  <a:lnTo>
                    <a:pt x="937310" y="152425"/>
                  </a:lnTo>
                  <a:lnTo>
                    <a:pt x="937590" y="152996"/>
                  </a:lnTo>
                  <a:lnTo>
                    <a:pt x="940130" y="151638"/>
                  </a:lnTo>
                  <a:lnTo>
                    <a:pt x="940981" y="151155"/>
                  </a:lnTo>
                  <a:lnTo>
                    <a:pt x="942276" y="150444"/>
                  </a:lnTo>
                  <a:close/>
                </a:path>
                <a:path w="967740" h="899159">
                  <a:moveTo>
                    <a:pt x="957986" y="1333"/>
                  </a:moveTo>
                  <a:lnTo>
                    <a:pt x="957872" y="838"/>
                  </a:lnTo>
                  <a:lnTo>
                    <a:pt x="957745" y="0"/>
                  </a:lnTo>
                  <a:lnTo>
                    <a:pt x="956322" y="63"/>
                  </a:lnTo>
                  <a:lnTo>
                    <a:pt x="954671" y="431"/>
                  </a:lnTo>
                  <a:lnTo>
                    <a:pt x="954227" y="800"/>
                  </a:lnTo>
                  <a:lnTo>
                    <a:pt x="953439" y="1244"/>
                  </a:lnTo>
                  <a:lnTo>
                    <a:pt x="953338" y="1511"/>
                  </a:lnTo>
                  <a:lnTo>
                    <a:pt x="952906" y="2667"/>
                  </a:lnTo>
                  <a:lnTo>
                    <a:pt x="954125" y="2679"/>
                  </a:lnTo>
                  <a:lnTo>
                    <a:pt x="955903" y="2209"/>
                  </a:lnTo>
                  <a:lnTo>
                    <a:pt x="956868" y="1917"/>
                  </a:lnTo>
                  <a:lnTo>
                    <a:pt x="957986" y="1333"/>
                  </a:lnTo>
                  <a:close/>
                </a:path>
                <a:path w="967740" h="899159">
                  <a:moveTo>
                    <a:pt x="963269" y="17132"/>
                  </a:moveTo>
                  <a:lnTo>
                    <a:pt x="962507" y="16306"/>
                  </a:lnTo>
                  <a:lnTo>
                    <a:pt x="961415" y="15633"/>
                  </a:lnTo>
                  <a:lnTo>
                    <a:pt x="960729" y="13627"/>
                  </a:lnTo>
                  <a:lnTo>
                    <a:pt x="960755" y="12331"/>
                  </a:lnTo>
                  <a:lnTo>
                    <a:pt x="957668" y="13055"/>
                  </a:lnTo>
                  <a:lnTo>
                    <a:pt x="955332" y="13627"/>
                  </a:lnTo>
                  <a:lnTo>
                    <a:pt x="952563" y="14071"/>
                  </a:lnTo>
                  <a:lnTo>
                    <a:pt x="948778" y="17881"/>
                  </a:lnTo>
                  <a:lnTo>
                    <a:pt x="947242" y="18300"/>
                  </a:lnTo>
                  <a:lnTo>
                    <a:pt x="947242" y="21374"/>
                  </a:lnTo>
                  <a:lnTo>
                    <a:pt x="947077" y="21564"/>
                  </a:lnTo>
                  <a:lnTo>
                    <a:pt x="946111" y="21831"/>
                  </a:lnTo>
                  <a:lnTo>
                    <a:pt x="945883" y="21755"/>
                  </a:lnTo>
                  <a:lnTo>
                    <a:pt x="945781" y="21564"/>
                  </a:lnTo>
                  <a:lnTo>
                    <a:pt x="946137" y="21234"/>
                  </a:lnTo>
                  <a:lnTo>
                    <a:pt x="946391" y="21183"/>
                  </a:lnTo>
                  <a:lnTo>
                    <a:pt x="946797" y="21056"/>
                  </a:lnTo>
                  <a:lnTo>
                    <a:pt x="947204" y="21234"/>
                  </a:lnTo>
                  <a:lnTo>
                    <a:pt x="947242" y="21374"/>
                  </a:lnTo>
                  <a:lnTo>
                    <a:pt x="947242" y="18300"/>
                  </a:lnTo>
                  <a:lnTo>
                    <a:pt x="946391" y="18516"/>
                  </a:lnTo>
                  <a:lnTo>
                    <a:pt x="942136" y="19697"/>
                  </a:lnTo>
                  <a:lnTo>
                    <a:pt x="940917" y="20485"/>
                  </a:lnTo>
                  <a:lnTo>
                    <a:pt x="940155" y="22720"/>
                  </a:lnTo>
                  <a:lnTo>
                    <a:pt x="940269" y="23939"/>
                  </a:lnTo>
                  <a:lnTo>
                    <a:pt x="939406" y="25336"/>
                  </a:lnTo>
                  <a:lnTo>
                    <a:pt x="938428" y="26987"/>
                  </a:lnTo>
                  <a:lnTo>
                    <a:pt x="941946" y="25730"/>
                  </a:lnTo>
                  <a:lnTo>
                    <a:pt x="941616" y="27114"/>
                  </a:lnTo>
                  <a:lnTo>
                    <a:pt x="941374" y="28257"/>
                  </a:lnTo>
                  <a:lnTo>
                    <a:pt x="944232" y="26822"/>
                  </a:lnTo>
                  <a:lnTo>
                    <a:pt x="946746" y="25730"/>
                  </a:lnTo>
                  <a:lnTo>
                    <a:pt x="947813" y="25273"/>
                  </a:lnTo>
                  <a:lnTo>
                    <a:pt x="949680" y="24752"/>
                  </a:lnTo>
                  <a:lnTo>
                    <a:pt x="957402" y="23380"/>
                  </a:lnTo>
                  <a:lnTo>
                    <a:pt x="958723" y="21831"/>
                  </a:lnTo>
                  <a:lnTo>
                    <a:pt x="959421" y="21056"/>
                  </a:lnTo>
                  <a:lnTo>
                    <a:pt x="960818" y="19469"/>
                  </a:lnTo>
                  <a:lnTo>
                    <a:pt x="961466" y="18707"/>
                  </a:lnTo>
                  <a:lnTo>
                    <a:pt x="962456" y="17881"/>
                  </a:lnTo>
                  <a:lnTo>
                    <a:pt x="963269" y="17132"/>
                  </a:lnTo>
                  <a:close/>
                </a:path>
                <a:path w="967740" h="899159">
                  <a:moveTo>
                    <a:pt x="967574" y="15201"/>
                  </a:moveTo>
                  <a:lnTo>
                    <a:pt x="967409" y="15049"/>
                  </a:lnTo>
                  <a:lnTo>
                    <a:pt x="967219" y="14998"/>
                  </a:lnTo>
                  <a:lnTo>
                    <a:pt x="966355" y="14846"/>
                  </a:lnTo>
                  <a:lnTo>
                    <a:pt x="965454" y="15328"/>
                  </a:lnTo>
                  <a:lnTo>
                    <a:pt x="964679" y="15938"/>
                  </a:lnTo>
                  <a:lnTo>
                    <a:pt x="963510" y="16992"/>
                  </a:lnTo>
                  <a:lnTo>
                    <a:pt x="963828" y="17399"/>
                  </a:lnTo>
                  <a:lnTo>
                    <a:pt x="964488" y="17500"/>
                  </a:lnTo>
                  <a:lnTo>
                    <a:pt x="965606" y="17030"/>
                  </a:lnTo>
                  <a:lnTo>
                    <a:pt x="966660" y="16586"/>
                  </a:lnTo>
                  <a:lnTo>
                    <a:pt x="967460" y="15963"/>
                  </a:lnTo>
                  <a:lnTo>
                    <a:pt x="967536" y="15341"/>
                  </a:lnTo>
                  <a:lnTo>
                    <a:pt x="967574" y="15201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4" name="object 564"/>
            <p:cNvSpPr/>
            <p:nvPr/>
          </p:nvSpPr>
          <p:spPr>
            <a:xfrm>
              <a:off x="16032353" y="8805271"/>
              <a:ext cx="1094740" cy="887094"/>
            </a:xfrm>
            <a:custGeom>
              <a:avLst/>
              <a:gdLst/>
              <a:ahLst/>
              <a:cxnLst/>
              <a:rect l="l" t="t" r="r" b="b"/>
              <a:pathLst>
                <a:path w="1094740" h="887095">
                  <a:moveTo>
                    <a:pt x="2781" y="801662"/>
                  </a:moveTo>
                  <a:lnTo>
                    <a:pt x="2692" y="801471"/>
                  </a:lnTo>
                  <a:lnTo>
                    <a:pt x="2451" y="801039"/>
                  </a:lnTo>
                  <a:lnTo>
                    <a:pt x="1739" y="801116"/>
                  </a:lnTo>
                  <a:lnTo>
                    <a:pt x="673" y="801814"/>
                  </a:lnTo>
                  <a:lnTo>
                    <a:pt x="482" y="802182"/>
                  </a:lnTo>
                  <a:lnTo>
                    <a:pt x="0" y="802703"/>
                  </a:lnTo>
                  <a:lnTo>
                    <a:pt x="114" y="802881"/>
                  </a:lnTo>
                  <a:lnTo>
                    <a:pt x="368" y="803287"/>
                  </a:lnTo>
                  <a:lnTo>
                    <a:pt x="1117" y="803275"/>
                  </a:lnTo>
                  <a:lnTo>
                    <a:pt x="2463" y="802246"/>
                  </a:lnTo>
                  <a:lnTo>
                    <a:pt x="2781" y="801662"/>
                  </a:lnTo>
                  <a:close/>
                </a:path>
                <a:path w="1094740" h="887095">
                  <a:moveTo>
                    <a:pt x="40284" y="784199"/>
                  </a:moveTo>
                  <a:lnTo>
                    <a:pt x="36360" y="785304"/>
                  </a:lnTo>
                  <a:lnTo>
                    <a:pt x="34810" y="786511"/>
                  </a:lnTo>
                  <a:lnTo>
                    <a:pt x="35572" y="786625"/>
                  </a:lnTo>
                  <a:lnTo>
                    <a:pt x="37249" y="786879"/>
                  </a:lnTo>
                  <a:lnTo>
                    <a:pt x="38709" y="785126"/>
                  </a:lnTo>
                  <a:lnTo>
                    <a:pt x="40284" y="784199"/>
                  </a:lnTo>
                  <a:close/>
                </a:path>
                <a:path w="1094740" h="887095">
                  <a:moveTo>
                    <a:pt x="44907" y="808240"/>
                  </a:moveTo>
                  <a:lnTo>
                    <a:pt x="44665" y="808240"/>
                  </a:lnTo>
                  <a:lnTo>
                    <a:pt x="44373" y="808189"/>
                  </a:lnTo>
                  <a:lnTo>
                    <a:pt x="44246" y="808278"/>
                  </a:lnTo>
                  <a:lnTo>
                    <a:pt x="43815" y="808647"/>
                  </a:lnTo>
                  <a:lnTo>
                    <a:pt x="43357" y="809028"/>
                  </a:lnTo>
                  <a:lnTo>
                    <a:pt x="42938" y="809371"/>
                  </a:lnTo>
                  <a:lnTo>
                    <a:pt x="43154" y="809371"/>
                  </a:lnTo>
                  <a:lnTo>
                    <a:pt x="43446" y="809434"/>
                  </a:lnTo>
                  <a:lnTo>
                    <a:pt x="44907" y="808240"/>
                  </a:lnTo>
                  <a:close/>
                </a:path>
                <a:path w="1094740" h="887095">
                  <a:moveTo>
                    <a:pt x="71043" y="810399"/>
                  </a:moveTo>
                  <a:close/>
                </a:path>
                <a:path w="1094740" h="887095">
                  <a:moveTo>
                    <a:pt x="137350" y="738619"/>
                  </a:moveTo>
                  <a:lnTo>
                    <a:pt x="137160" y="738085"/>
                  </a:lnTo>
                  <a:lnTo>
                    <a:pt x="135890" y="737920"/>
                  </a:lnTo>
                  <a:lnTo>
                    <a:pt x="134366" y="738149"/>
                  </a:lnTo>
                  <a:lnTo>
                    <a:pt x="134200" y="738301"/>
                  </a:lnTo>
                  <a:lnTo>
                    <a:pt x="131292" y="741324"/>
                  </a:lnTo>
                  <a:lnTo>
                    <a:pt x="127939" y="741984"/>
                  </a:lnTo>
                  <a:lnTo>
                    <a:pt x="123088" y="743826"/>
                  </a:lnTo>
                  <a:lnTo>
                    <a:pt x="121081" y="744804"/>
                  </a:lnTo>
                  <a:lnTo>
                    <a:pt x="122021" y="747090"/>
                  </a:lnTo>
                  <a:lnTo>
                    <a:pt x="120142" y="748258"/>
                  </a:lnTo>
                  <a:lnTo>
                    <a:pt x="118364" y="749871"/>
                  </a:lnTo>
                  <a:lnTo>
                    <a:pt x="118325" y="750303"/>
                  </a:lnTo>
                  <a:lnTo>
                    <a:pt x="118173" y="750684"/>
                  </a:lnTo>
                  <a:lnTo>
                    <a:pt x="118795" y="751268"/>
                  </a:lnTo>
                  <a:lnTo>
                    <a:pt x="123939" y="750341"/>
                  </a:lnTo>
                  <a:lnTo>
                    <a:pt x="129590" y="746099"/>
                  </a:lnTo>
                  <a:lnTo>
                    <a:pt x="133223" y="742759"/>
                  </a:lnTo>
                  <a:lnTo>
                    <a:pt x="137350" y="738619"/>
                  </a:lnTo>
                  <a:close/>
                </a:path>
                <a:path w="1094740" h="887095">
                  <a:moveTo>
                    <a:pt x="196989" y="723099"/>
                  </a:moveTo>
                  <a:lnTo>
                    <a:pt x="196240" y="723176"/>
                  </a:lnTo>
                  <a:lnTo>
                    <a:pt x="195173" y="723633"/>
                  </a:lnTo>
                  <a:lnTo>
                    <a:pt x="193840" y="724776"/>
                  </a:lnTo>
                  <a:lnTo>
                    <a:pt x="194310" y="724814"/>
                  </a:lnTo>
                  <a:lnTo>
                    <a:pt x="194703" y="724966"/>
                  </a:lnTo>
                  <a:lnTo>
                    <a:pt x="195668" y="724674"/>
                  </a:lnTo>
                  <a:lnTo>
                    <a:pt x="196646" y="724039"/>
                  </a:lnTo>
                  <a:lnTo>
                    <a:pt x="196710" y="723836"/>
                  </a:lnTo>
                  <a:lnTo>
                    <a:pt x="196989" y="723099"/>
                  </a:lnTo>
                  <a:close/>
                </a:path>
                <a:path w="1094740" h="887095">
                  <a:moveTo>
                    <a:pt x="203771" y="648347"/>
                  </a:moveTo>
                  <a:lnTo>
                    <a:pt x="203314" y="648106"/>
                  </a:lnTo>
                  <a:lnTo>
                    <a:pt x="201295" y="648563"/>
                  </a:lnTo>
                  <a:lnTo>
                    <a:pt x="199694" y="649528"/>
                  </a:lnTo>
                  <a:lnTo>
                    <a:pt x="197662" y="651040"/>
                  </a:lnTo>
                  <a:lnTo>
                    <a:pt x="197764" y="651383"/>
                  </a:lnTo>
                  <a:lnTo>
                    <a:pt x="198386" y="651383"/>
                  </a:lnTo>
                  <a:lnTo>
                    <a:pt x="199720" y="651357"/>
                  </a:lnTo>
                  <a:lnTo>
                    <a:pt x="201142" y="651065"/>
                  </a:lnTo>
                  <a:lnTo>
                    <a:pt x="202844" y="649871"/>
                  </a:lnTo>
                  <a:lnTo>
                    <a:pt x="203200" y="649439"/>
                  </a:lnTo>
                  <a:lnTo>
                    <a:pt x="203758" y="648919"/>
                  </a:lnTo>
                  <a:lnTo>
                    <a:pt x="203771" y="648347"/>
                  </a:lnTo>
                  <a:close/>
                </a:path>
                <a:path w="1094740" h="887095">
                  <a:moveTo>
                    <a:pt x="211556" y="805421"/>
                  </a:moveTo>
                  <a:lnTo>
                    <a:pt x="211353" y="805256"/>
                  </a:lnTo>
                  <a:lnTo>
                    <a:pt x="210464" y="805649"/>
                  </a:lnTo>
                  <a:lnTo>
                    <a:pt x="210248" y="805713"/>
                  </a:lnTo>
                  <a:lnTo>
                    <a:pt x="209994" y="806005"/>
                  </a:lnTo>
                  <a:lnTo>
                    <a:pt x="209765" y="806196"/>
                  </a:lnTo>
                  <a:lnTo>
                    <a:pt x="209931" y="806462"/>
                  </a:lnTo>
                  <a:lnTo>
                    <a:pt x="210083" y="806437"/>
                  </a:lnTo>
                  <a:lnTo>
                    <a:pt x="210350" y="806386"/>
                  </a:lnTo>
                  <a:lnTo>
                    <a:pt x="210781" y="806183"/>
                  </a:lnTo>
                  <a:lnTo>
                    <a:pt x="210947" y="806018"/>
                  </a:lnTo>
                  <a:lnTo>
                    <a:pt x="211556" y="805421"/>
                  </a:lnTo>
                  <a:close/>
                </a:path>
                <a:path w="1094740" h="887095">
                  <a:moveTo>
                    <a:pt x="214909" y="807796"/>
                  </a:moveTo>
                  <a:lnTo>
                    <a:pt x="213728" y="806107"/>
                  </a:lnTo>
                  <a:lnTo>
                    <a:pt x="212026" y="806564"/>
                  </a:lnTo>
                  <a:lnTo>
                    <a:pt x="209892" y="807986"/>
                  </a:lnTo>
                  <a:lnTo>
                    <a:pt x="208140" y="809129"/>
                  </a:lnTo>
                  <a:lnTo>
                    <a:pt x="205511" y="810590"/>
                  </a:lnTo>
                  <a:lnTo>
                    <a:pt x="207403" y="812165"/>
                  </a:lnTo>
                  <a:lnTo>
                    <a:pt x="209765" y="811669"/>
                  </a:lnTo>
                  <a:lnTo>
                    <a:pt x="213982" y="808926"/>
                  </a:lnTo>
                  <a:lnTo>
                    <a:pt x="214909" y="807796"/>
                  </a:lnTo>
                  <a:close/>
                </a:path>
                <a:path w="1094740" h="887095">
                  <a:moveTo>
                    <a:pt x="274637" y="686168"/>
                  </a:moveTo>
                  <a:lnTo>
                    <a:pt x="274218" y="686104"/>
                  </a:lnTo>
                  <a:lnTo>
                    <a:pt x="273837" y="685952"/>
                  </a:lnTo>
                  <a:lnTo>
                    <a:pt x="271716" y="686460"/>
                  </a:lnTo>
                  <a:lnTo>
                    <a:pt x="270116" y="687184"/>
                  </a:lnTo>
                  <a:lnTo>
                    <a:pt x="269176" y="688555"/>
                  </a:lnTo>
                  <a:lnTo>
                    <a:pt x="268935" y="688898"/>
                  </a:lnTo>
                  <a:lnTo>
                    <a:pt x="269113" y="689330"/>
                  </a:lnTo>
                  <a:lnTo>
                    <a:pt x="269481" y="689394"/>
                  </a:lnTo>
                  <a:lnTo>
                    <a:pt x="270941" y="689622"/>
                  </a:lnTo>
                  <a:lnTo>
                    <a:pt x="272288" y="688492"/>
                  </a:lnTo>
                  <a:lnTo>
                    <a:pt x="273532" y="687324"/>
                  </a:lnTo>
                  <a:lnTo>
                    <a:pt x="274637" y="686168"/>
                  </a:lnTo>
                  <a:close/>
                </a:path>
                <a:path w="1094740" h="887095">
                  <a:moveTo>
                    <a:pt x="289712" y="681532"/>
                  </a:moveTo>
                  <a:lnTo>
                    <a:pt x="289166" y="679919"/>
                  </a:lnTo>
                  <a:lnTo>
                    <a:pt x="289039" y="679577"/>
                  </a:lnTo>
                  <a:lnTo>
                    <a:pt x="288036" y="679411"/>
                  </a:lnTo>
                  <a:lnTo>
                    <a:pt x="285470" y="680542"/>
                  </a:lnTo>
                  <a:lnTo>
                    <a:pt x="282587" y="684263"/>
                  </a:lnTo>
                  <a:lnTo>
                    <a:pt x="282905" y="685317"/>
                  </a:lnTo>
                  <a:lnTo>
                    <a:pt x="283387" y="685266"/>
                  </a:lnTo>
                  <a:lnTo>
                    <a:pt x="283857" y="685368"/>
                  </a:lnTo>
                  <a:lnTo>
                    <a:pt x="284314" y="685177"/>
                  </a:lnTo>
                  <a:lnTo>
                    <a:pt x="287769" y="683602"/>
                  </a:lnTo>
                  <a:lnTo>
                    <a:pt x="289712" y="681532"/>
                  </a:lnTo>
                  <a:close/>
                </a:path>
                <a:path w="1094740" h="887095">
                  <a:moveTo>
                    <a:pt x="299656" y="714324"/>
                  </a:moveTo>
                  <a:lnTo>
                    <a:pt x="299046" y="713816"/>
                  </a:lnTo>
                  <a:lnTo>
                    <a:pt x="299593" y="714413"/>
                  </a:lnTo>
                  <a:close/>
                </a:path>
                <a:path w="1094740" h="887095">
                  <a:moveTo>
                    <a:pt x="307924" y="623709"/>
                  </a:moveTo>
                  <a:lnTo>
                    <a:pt x="307797" y="623658"/>
                  </a:lnTo>
                  <a:lnTo>
                    <a:pt x="307682" y="623951"/>
                  </a:lnTo>
                  <a:lnTo>
                    <a:pt x="307848" y="623798"/>
                  </a:lnTo>
                  <a:close/>
                </a:path>
                <a:path w="1094740" h="887095">
                  <a:moveTo>
                    <a:pt x="308864" y="664464"/>
                  </a:moveTo>
                  <a:lnTo>
                    <a:pt x="308470" y="664413"/>
                  </a:lnTo>
                  <a:lnTo>
                    <a:pt x="308114" y="664235"/>
                  </a:lnTo>
                  <a:lnTo>
                    <a:pt x="307301" y="664502"/>
                  </a:lnTo>
                  <a:lnTo>
                    <a:pt x="306451" y="665124"/>
                  </a:lnTo>
                  <a:lnTo>
                    <a:pt x="306146" y="665975"/>
                  </a:lnTo>
                  <a:lnTo>
                    <a:pt x="306692" y="666115"/>
                  </a:lnTo>
                  <a:lnTo>
                    <a:pt x="307733" y="665568"/>
                  </a:lnTo>
                  <a:lnTo>
                    <a:pt x="308165" y="665340"/>
                  </a:lnTo>
                  <a:lnTo>
                    <a:pt x="308470" y="664857"/>
                  </a:lnTo>
                  <a:lnTo>
                    <a:pt x="308864" y="664464"/>
                  </a:lnTo>
                  <a:close/>
                </a:path>
                <a:path w="1094740" h="887095">
                  <a:moveTo>
                    <a:pt x="323977" y="707872"/>
                  </a:moveTo>
                  <a:lnTo>
                    <a:pt x="323862" y="707567"/>
                  </a:lnTo>
                  <a:lnTo>
                    <a:pt x="323265" y="708063"/>
                  </a:lnTo>
                  <a:lnTo>
                    <a:pt x="323977" y="707872"/>
                  </a:lnTo>
                  <a:close/>
                </a:path>
                <a:path w="1094740" h="887095">
                  <a:moveTo>
                    <a:pt x="331952" y="698144"/>
                  </a:moveTo>
                  <a:lnTo>
                    <a:pt x="330771" y="698017"/>
                  </a:lnTo>
                  <a:lnTo>
                    <a:pt x="329272" y="697712"/>
                  </a:lnTo>
                  <a:lnTo>
                    <a:pt x="327418" y="697712"/>
                  </a:lnTo>
                  <a:lnTo>
                    <a:pt x="326059" y="698931"/>
                  </a:lnTo>
                  <a:lnTo>
                    <a:pt x="324599" y="700341"/>
                  </a:lnTo>
                  <a:lnTo>
                    <a:pt x="324446" y="701001"/>
                  </a:lnTo>
                  <a:lnTo>
                    <a:pt x="327202" y="700493"/>
                  </a:lnTo>
                  <a:lnTo>
                    <a:pt x="329031" y="699960"/>
                  </a:lnTo>
                  <a:lnTo>
                    <a:pt x="330873" y="699541"/>
                  </a:lnTo>
                  <a:lnTo>
                    <a:pt x="331482" y="699401"/>
                  </a:lnTo>
                  <a:lnTo>
                    <a:pt x="331901" y="698982"/>
                  </a:lnTo>
                  <a:lnTo>
                    <a:pt x="331952" y="698144"/>
                  </a:lnTo>
                  <a:close/>
                </a:path>
                <a:path w="1094740" h="887095">
                  <a:moveTo>
                    <a:pt x="342569" y="649592"/>
                  </a:moveTo>
                  <a:lnTo>
                    <a:pt x="342392" y="648601"/>
                  </a:lnTo>
                  <a:lnTo>
                    <a:pt x="341604" y="648627"/>
                  </a:lnTo>
                  <a:lnTo>
                    <a:pt x="340575" y="649020"/>
                  </a:lnTo>
                  <a:lnTo>
                    <a:pt x="339483" y="649655"/>
                  </a:lnTo>
                  <a:lnTo>
                    <a:pt x="339305" y="650214"/>
                  </a:lnTo>
                  <a:lnTo>
                    <a:pt x="339750" y="650773"/>
                  </a:lnTo>
                  <a:lnTo>
                    <a:pt x="340347" y="650887"/>
                  </a:lnTo>
                  <a:lnTo>
                    <a:pt x="340829" y="650709"/>
                  </a:lnTo>
                  <a:lnTo>
                    <a:pt x="341909" y="650316"/>
                  </a:lnTo>
                  <a:lnTo>
                    <a:pt x="342569" y="649592"/>
                  </a:lnTo>
                  <a:close/>
                </a:path>
                <a:path w="1094740" h="887095">
                  <a:moveTo>
                    <a:pt x="779183" y="488061"/>
                  </a:moveTo>
                  <a:lnTo>
                    <a:pt x="778002" y="487794"/>
                  </a:lnTo>
                  <a:lnTo>
                    <a:pt x="777786" y="487984"/>
                  </a:lnTo>
                  <a:lnTo>
                    <a:pt x="777379" y="488289"/>
                  </a:lnTo>
                  <a:lnTo>
                    <a:pt x="777506" y="488632"/>
                  </a:lnTo>
                  <a:lnTo>
                    <a:pt x="777633" y="488988"/>
                  </a:lnTo>
                  <a:lnTo>
                    <a:pt x="778040" y="488975"/>
                  </a:lnTo>
                  <a:lnTo>
                    <a:pt x="778611" y="488950"/>
                  </a:lnTo>
                  <a:lnTo>
                    <a:pt x="779119" y="488518"/>
                  </a:lnTo>
                  <a:lnTo>
                    <a:pt x="779183" y="488061"/>
                  </a:lnTo>
                  <a:close/>
                </a:path>
                <a:path w="1094740" h="887095">
                  <a:moveTo>
                    <a:pt x="786434" y="477113"/>
                  </a:moveTo>
                  <a:lnTo>
                    <a:pt x="786053" y="476999"/>
                  </a:lnTo>
                  <a:lnTo>
                    <a:pt x="785787" y="476745"/>
                  </a:lnTo>
                  <a:lnTo>
                    <a:pt x="785279" y="476821"/>
                  </a:lnTo>
                  <a:lnTo>
                    <a:pt x="784301" y="476973"/>
                  </a:lnTo>
                  <a:lnTo>
                    <a:pt x="783374" y="477494"/>
                  </a:lnTo>
                  <a:lnTo>
                    <a:pt x="783043" y="478193"/>
                  </a:lnTo>
                  <a:lnTo>
                    <a:pt x="782840" y="478663"/>
                  </a:lnTo>
                  <a:lnTo>
                    <a:pt x="783272" y="478764"/>
                  </a:lnTo>
                  <a:lnTo>
                    <a:pt x="785063" y="478256"/>
                  </a:lnTo>
                  <a:lnTo>
                    <a:pt x="785939" y="477850"/>
                  </a:lnTo>
                  <a:lnTo>
                    <a:pt x="786434" y="477113"/>
                  </a:lnTo>
                  <a:close/>
                </a:path>
                <a:path w="1094740" h="887095">
                  <a:moveTo>
                    <a:pt x="795375" y="883348"/>
                  </a:moveTo>
                  <a:lnTo>
                    <a:pt x="795223" y="882891"/>
                  </a:lnTo>
                  <a:lnTo>
                    <a:pt x="795172" y="882586"/>
                  </a:lnTo>
                  <a:lnTo>
                    <a:pt x="794867" y="882230"/>
                  </a:lnTo>
                  <a:lnTo>
                    <a:pt x="794715" y="881938"/>
                  </a:lnTo>
                  <a:lnTo>
                    <a:pt x="794461" y="881722"/>
                  </a:lnTo>
                  <a:lnTo>
                    <a:pt x="793597" y="881100"/>
                  </a:lnTo>
                  <a:lnTo>
                    <a:pt x="792454" y="880770"/>
                  </a:lnTo>
                  <a:lnTo>
                    <a:pt x="787971" y="882650"/>
                  </a:lnTo>
                  <a:lnTo>
                    <a:pt x="785977" y="883945"/>
                  </a:lnTo>
                  <a:lnTo>
                    <a:pt x="784326" y="887056"/>
                  </a:lnTo>
                  <a:lnTo>
                    <a:pt x="786130" y="886904"/>
                  </a:lnTo>
                  <a:lnTo>
                    <a:pt x="787628" y="886942"/>
                  </a:lnTo>
                  <a:lnTo>
                    <a:pt x="790549" y="887069"/>
                  </a:lnTo>
                  <a:lnTo>
                    <a:pt x="792505" y="886968"/>
                  </a:lnTo>
                  <a:lnTo>
                    <a:pt x="795185" y="885177"/>
                  </a:lnTo>
                  <a:lnTo>
                    <a:pt x="795375" y="883348"/>
                  </a:lnTo>
                  <a:close/>
                </a:path>
                <a:path w="1094740" h="887095">
                  <a:moveTo>
                    <a:pt x="795680" y="391883"/>
                  </a:moveTo>
                  <a:lnTo>
                    <a:pt x="795350" y="391414"/>
                  </a:lnTo>
                  <a:lnTo>
                    <a:pt x="795324" y="391541"/>
                  </a:lnTo>
                  <a:lnTo>
                    <a:pt x="795375" y="391731"/>
                  </a:lnTo>
                  <a:lnTo>
                    <a:pt x="795566" y="391782"/>
                  </a:lnTo>
                  <a:close/>
                </a:path>
                <a:path w="1094740" h="887095">
                  <a:moveTo>
                    <a:pt x="796290" y="484555"/>
                  </a:moveTo>
                  <a:lnTo>
                    <a:pt x="795870" y="484339"/>
                  </a:lnTo>
                  <a:lnTo>
                    <a:pt x="795629" y="484822"/>
                  </a:lnTo>
                  <a:lnTo>
                    <a:pt x="796290" y="484555"/>
                  </a:lnTo>
                  <a:close/>
                </a:path>
                <a:path w="1094740" h="887095">
                  <a:moveTo>
                    <a:pt x="805281" y="468884"/>
                  </a:moveTo>
                  <a:lnTo>
                    <a:pt x="804151" y="468922"/>
                  </a:lnTo>
                  <a:lnTo>
                    <a:pt x="803960" y="468922"/>
                  </a:lnTo>
                  <a:lnTo>
                    <a:pt x="803071" y="469557"/>
                  </a:lnTo>
                  <a:lnTo>
                    <a:pt x="802563" y="470166"/>
                  </a:lnTo>
                  <a:lnTo>
                    <a:pt x="802576" y="470446"/>
                  </a:lnTo>
                  <a:lnTo>
                    <a:pt x="802538" y="470725"/>
                  </a:lnTo>
                  <a:lnTo>
                    <a:pt x="803008" y="470509"/>
                  </a:lnTo>
                  <a:lnTo>
                    <a:pt x="803490" y="470306"/>
                  </a:lnTo>
                  <a:lnTo>
                    <a:pt x="803871" y="470039"/>
                  </a:lnTo>
                  <a:lnTo>
                    <a:pt x="804684" y="469493"/>
                  </a:lnTo>
                  <a:lnTo>
                    <a:pt x="805281" y="468884"/>
                  </a:lnTo>
                  <a:close/>
                </a:path>
                <a:path w="1094740" h="887095">
                  <a:moveTo>
                    <a:pt x="814844" y="469036"/>
                  </a:moveTo>
                  <a:lnTo>
                    <a:pt x="813536" y="467601"/>
                  </a:lnTo>
                  <a:lnTo>
                    <a:pt x="810717" y="468503"/>
                  </a:lnTo>
                  <a:lnTo>
                    <a:pt x="807935" y="469366"/>
                  </a:lnTo>
                  <a:lnTo>
                    <a:pt x="805002" y="470877"/>
                  </a:lnTo>
                  <a:lnTo>
                    <a:pt x="802500" y="470839"/>
                  </a:lnTo>
                  <a:lnTo>
                    <a:pt x="800277" y="472198"/>
                  </a:lnTo>
                  <a:lnTo>
                    <a:pt x="798055" y="473087"/>
                  </a:lnTo>
                  <a:lnTo>
                    <a:pt x="795299" y="473748"/>
                  </a:lnTo>
                  <a:lnTo>
                    <a:pt x="794423" y="474345"/>
                  </a:lnTo>
                  <a:lnTo>
                    <a:pt x="794004" y="474992"/>
                  </a:lnTo>
                  <a:lnTo>
                    <a:pt x="794181" y="475361"/>
                  </a:lnTo>
                  <a:lnTo>
                    <a:pt x="796417" y="476072"/>
                  </a:lnTo>
                  <a:lnTo>
                    <a:pt x="798525" y="475983"/>
                  </a:lnTo>
                  <a:lnTo>
                    <a:pt x="804951" y="472795"/>
                  </a:lnTo>
                  <a:lnTo>
                    <a:pt x="805243" y="473125"/>
                  </a:lnTo>
                  <a:lnTo>
                    <a:pt x="803795" y="475767"/>
                  </a:lnTo>
                  <a:lnTo>
                    <a:pt x="803186" y="476427"/>
                  </a:lnTo>
                  <a:lnTo>
                    <a:pt x="802944" y="477266"/>
                  </a:lnTo>
                  <a:lnTo>
                    <a:pt x="803338" y="477520"/>
                  </a:lnTo>
                  <a:lnTo>
                    <a:pt x="804176" y="477532"/>
                  </a:lnTo>
                  <a:lnTo>
                    <a:pt x="805192" y="477240"/>
                  </a:lnTo>
                  <a:lnTo>
                    <a:pt x="810552" y="472922"/>
                  </a:lnTo>
                  <a:lnTo>
                    <a:pt x="814844" y="469036"/>
                  </a:lnTo>
                  <a:close/>
                </a:path>
                <a:path w="1094740" h="887095">
                  <a:moveTo>
                    <a:pt x="815695" y="395566"/>
                  </a:moveTo>
                  <a:lnTo>
                    <a:pt x="815670" y="395122"/>
                  </a:lnTo>
                  <a:lnTo>
                    <a:pt x="815263" y="395097"/>
                  </a:lnTo>
                  <a:lnTo>
                    <a:pt x="814666" y="395478"/>
                  </a:lnTo>
                  <a:lnTo>
                    <a:pt x="814501" y="395592"/>
                  </a:lnTo>
                  <a:lnTo>
                    <a:pt x="814514" y="395820"/>
                  </a:lnTo>
                  <a:lnTo>
                    <a:pt x="814463" y="395986"/>
                  </a:lnTo>
                  <a:lnTo>
                    <a:pt x="814666" y="396024"/>
                  </a:lnTo>
                  <a:lnTo>
                    <a:pt x="814857" y="396125"/>
                  </a:lnTo>
                  <a:lnTo>
                    <a:pt x="815098" y="396062"/>
                  </a:lnTo>
                  <a:lnTo>
                    <a:pt x="815276" y="396011"/>
                  </a:lnTo>
                  <a:lnTo>
                    <a:pt x="815695" y="395655"/>
                  </a:lnTo>
                  <a:close/>
                </a:path>
                <a:path w="1094740" h="887095">
                  <a:moveTo>
                    <a:pt x="818476" y="464794"/>
                  </a:moveTo>
                  <a:lnTo>
                    <a:pt x="818235" y="464629"/>
                  </a:lnTo>
                  <a:lnTo>
                    <a:pt x="817930" y="464540"/>
                  </a:lnTo>
                  <a:lnTo>
                    <a:pt x="817651" y="464426"/>
                  </a:lnTo>
                  <a:lnTo>
                    <a:pt x="817422" y="464629"/>
                  </a:lnTo>
                  <a:lnTo>
                    <a:pt x="817168" y="464781"/>
                  </a:lnTo>
                  <a:lnTo>
                    <a:pt x="816851" y="465378"/>
                  </a:lnTo>
                  <a:lnTo>
                    <a:pt x="817156" y="465480"/>
                  </a:lnTo>
                  <a:lnTo>
                    <a:pt x="817854" y="465289"/>
                  </a:lnTo>
                  <a:lnTo>
                    <a:pt x="818476" y="464794"/>
                  </a:lnTo>
                  <a:close/>
                </a:path>
                <a:path w="1094740" h="887095">
                  <a:moveTo>
                    <a:pt x="819124" y="379437"/>
                  </a:moveTo>
                  <a:lnTo>
                    <a:pt x="819035" y="379095"/>
                  </a:lnTo>
                  <a:lnTo>
                    <a:pt x="818654" y="379196"/>
                  </a:lnTo>
                  <a:lnTo>
                    <a:pt x="818057" y="379742"/>
                  </a:lnTo>
                  <a:lnTo>
                    <a:pt x="818286" y="379933"/>
                  </a:lnTo>
                  <a:lnTo>
                    <a:pt x="818629" y="379793"/>
                  </a:lnTo>
                  <a:lnTo>
                    <a:pt x="818883" y="379603"/>
                  </a:lnTo>
                  <a:lnTo>
                    <a:pt x="819124" y="379437"/>
                  </a:lnTo>
                  <a:close/>
                </a:path>
                <a:path w="1094740" h="887095">
                  <a:moveTo>
                    <a:pt x="820597" y="364439"/>
                  </a:moveTo>
                  <a:lnTo>
                    <a:pt x="820496" y="363982"/>
                  </a:lnTo>
                  <a:lnTo>
                    <a:pt x="820420" y="363728"/>
                  </a:lnTo>
                  <a:lnTo>
                    <a:pt x="819772" y="363562"/>
                  </a:lnTo>
                  <a:lnTo>
                    <a:pt x="818222" y="364121"/>
                  </a:lnTo>
                  <a:lnTo>
                    <a:pt x="817854" y="364744"/>
                  </a:lnTo>
                  <a:lnTo>
                    <a:pt x="817778" y="365315"/>
                  </a:lnTo>
                  <a:lnTo>
                    <a:pt x="818184" y="365404"/>
                  </a:lnTo>
                  <a:lnTo>
                    <a:pt x="818553" y="365671"/>
                  </a:lnTo>
                  <a:lnTo>
                    <a:pt x="820267" y="365112"/>
                  </a:lnTo>
                  <a:lnTo>
                    <a:pt x="820597" y="364439"/>
                  </a:lnTo>
                  <a:close/>
                </a:path>
                <a:path w="1094740" h="887095">
                  <a:moveTo>
                    <a:pt x="820851" y="381419"/>
                  </a:moveTo>
                  <a:lnTo>
                    <a:pt x="820521" y="381152"/>
                  </a:lnTo>
                  <a:lnTo>
                    <a:pt x="819988" y="381139"/>
                  </a:lnTo>
                  <a:lnTo>
                    <a:pt x="819746" y="381254"/>
                  </a:lnTo>
                  <a:lnTo>
                    <a:pt x="818972" y="381635"/>
                  </a:lnTo>
                  <a:lnTo>
                    <a:pt x="818680" y="382041"/>
                  </a:lnTo>
                  <a:lnTo>
                    <a:pt x="819099" y="382371"/>
                  </a:lnTo>
                  <a:lnTo>
                    <a:pt x="819518" y="382231"/>
                  </a:lnTo>
                  <a:lnTo>
                    <a:pt x="819810" y="382193"/>
                  </a:lnTo>
                  <a:lnTo>
                    <a:pt x="820547" y="381800"/>
                  </a:lnTo>
                  <a:lnTo>
                    <a:pt x="820851" y="381419"/>
                  </a:lnTo>
                  <a:close/>
                </a:path>
                <a:path w="1094740" h="887095">
                  <a:moveTo>
                    <a:pt x="830580" y="420446"/>
                  </a:moveTo>
                  <a:lnTo>
                    <a:pt x="829360" y="420458"/>
                  </a:lnTo>
                  <a:lnTo>
                    <a:pt x="828967" y="421068"/>
                  </a:lnTo>
                  <a:lnTo>
                    <a:pt x="828802" y="421436"/>
                  </a:lnTo>
                  <a:lnTo>
                    <a:pt x="829386" y="421436"/>
                  </a:lnTo>
                  <a:lnTo>
                    <a:pt x="829513" y="421335"/>
                  </a:lnTo>
                  <a:lnTo>
                    <a:pt x="829919" y="421068"/>
                  </a:lnTo>
                  <a:lnTo>
                    <a:pt x="830211" y="420751"/>
                  </a:lnTo>
                  <a:lnTo>
                    <a:pt x="830580" y="420446"/>
                  </a:lnTo>
                  <a:close/>
                </a:path>
                <a:path w="1094740" h="887095">
                  <a:moveTo>
                    <a:pt x="832091" y="372630"/>
                  </a:moveTo>
                  <a:lnTo>
                    <a:pt x="830872" y="372287"/>
                  </a:lnTo>
                  <a:lnTo>
                    <a:pt x="826985" y="368985"/>
                  </a:lnTo>
                  <a:lnTo>
                    <a:pt x="818375" y="372630"/>
                  </a:lnTo>
                  <a:lnTo>
                    <a:pt x="812038" y="375094"/>
                  </a:lnTo>
                  <a:lnTo>
                    <a:pt x="808901" y="375869"/>
                  </a:lnTo>
                  <a:lnTo>
                    <a:pt x="807339" y="378269"/>
                  </a:lnTo>
                  <a:lnTo>
                    <a:pt x="801839" y="381304"/>
                  </a:lnTo>
                  <a:lnTo>
                    <a:pt x="802436" y="382117"/>
                  </a:lnTo>
                  <a:lnTo>
                    <a:pt x="805535" y="383755"/>
                  </a:lnTo>
                  <a:lnTo>
                    <a:pt x="807491" y="383565"/>
                  </a:lnTo>
                  <a:lnTo>
                    <a:pt x="814895" y="377469"/>
                  </a:lnTo>
                  <a:lnTo>
                    <a:pt x="819886" y="374180"/>
                  </a:lnTo>
                  <a:lnTo>
                    <a:pt x="826427" y="375894"/>
                  </a:lnTo>
                  <a:lnTo>
                    <a:pt x="828751" y="374992"/>
                  </a:lnTo>
                  <a:lnTo>
                    <a:pt x="829906" y="374180"/>
                  </a:lnTo>
                  <a:lnTo>
                    <a:pt x="832091" y="372630"/>
                  </a:lnTo>
                  <a:close/>
                </a:path>
                <a:path w="1094740" h="887095">
                  <a:moveTo>
                    <a:pt x="832358" y="468160"/>
                  </a:moveTo>
                  <a:lnTo>
                    <a:pt x="832167" y="468007"/>
                  </a:lnTo>
                  <a:lnTo>
                    <a:pt x="831824" y="467918"/>
                  </a:lnTo>
                  <a:lnTo>
                    <a:pt x="831532" y="467817"/>
                  </a:lnTo>
                  <a:lnTo>
                    <a:pt x="831138" y="468160"/>
                  </a:lnTo>
                  <a:lnTo>
                    <a:pt x="831049" y="468312"/>
                  </a:lnTo>
                  <a:lnTo>
                    <a:pt x="831253" y="468477"/>
                  </a:lnTo>
                  <a:lnTo>
                    <a:pt x="831583" y="468553"/>
                  </a:lnTo>
                  <a:lnTo>
                    <a:pt x="831862" y="468668"/>
                  </a:lnTo>
                  <a:lnTo>
                    <a:pt x="832358" y="468160"/>
                  </a:lnTo>
                  <a:close/>
                </a:path>
                <a:path w="1094740" h="887095">
                  <a:moveTo>
                    <a:pt x="835152" y="429907"/>
                  </a:moveTo>
                  <a:lnTo>
                    <a:pt x="834796" y="429844"/>
                  </a:lnTo>
                  <a:lnTo>
                    <a:pt x="833856" y="430301"/>
                  </a:lnTo>
                  <a:lnTo>
                    <a:pt x="831570" y="431419"/>
                  </a:lnTo>
                  <a:lnTo>
                    <a:pt x="833958" y="430911"/>
                  </a:lnTo>
                  <a:lnTo>
                    <a:pt x="834237" y="430822"/>
                  </a:lnTo>
                  <a:lnTo>
                    <a:pt x="834745" y="430555"/>
                  </a:lnTo>
                  <a:lnTo>
                    <a:pt x="834834" y="430428"/>
                  </a:lnTo>
                  <a:lnTo>
                    <a:pt x="835152" y="429907"/>
                  </a:lnTo>
                  <a:close/>
                </a:path>
                <a:path w="1094740" h="887095">
                  <a:moveTo>
                    <a:pt x="835672" y="376821"/>
                  </a:moveTo>
                  <a:lnTo>
                    <a:pt x="835380" y="376453"/>
                  </a:lnTo>
                  <a:lnTo>
                    <a:pt x="834834" y="375678"/>
                  </a:lnTo>
                  <a:lnTo>
                    <a:pt x="833869" y="375183"/>
                  </a:lnTo>
                  <a:lnTo>
                    <a:pt x="830922" y="376466"/>
                  </a:lnTo>
                  <a:lnTo>
                    <a:pt x="830173" y="376796"/>
                  </a:lnTo>
                  <a:lnTo>
                    <a:pt x="829818" y="377431"/>
                  </a:lnTo>
                  <a:lnTo>
                    <a:pt x="829945" y="377850"/>
                  </a:lnTo>
                  <a:lnTo>
                    <a:pt x="830224" y="378879"/>
                  </a:lnTo>
                  <a:lnTo>
                    <a:pt x="831519" y="379006"/>
                  </a:lnTo>
                  <a:lnTo>
                    <a:pt x="834910" y="377532"/>
                  </a:lnTo>
                  <a:lnTo>
                    <a:pt x="835672" y="376821"/>
                  </a:lnTo>
                  <a:close/>
                </a:path>
                <a:path w="1094740" h="887095">
                  <a:moveTo>
                    <a:pt x="844296" y="359105"/>
                  </a:moveTo>
                  <a:lnTo>
                    <a:pt x="843902" y="358863"/>
                  </a:lnTo>
                  <a:lnTo>
                    <a:pt x="843292" y="359270"/>
                  </a:lnTo>
                  <a:lnTo>
                    <a:pt x="843661" y="359511"/>
                  </a:lnTo>
                  <a:lnTo>
                    <a:pt x="844296" y="359105"/>
                  </a:lnTo>
                  <a:close/>
                </a:path>
                <a:path w="1094740" h="887095">
                  <a:moveTo>
                    <a:pt x="851598" y="359981"/>
                  </a:moveTo>
                  <a:lnTo>
                    <a:pt x="850430" y="359486"/>
                  </a:lnTo>
                  <a:lnTo>
                    <a:pt x="849477" y="358952"/>
                  </a:lnTo>
                  <a:lnTo>
                    <a:pt x="849045" y="358724"/>
                  </a:lnTo>
                  <a:lnTo>
                    <a:pt x="848588" y="358800"/>
                  </a:lnTo>
                  <a:lnTo>
                    <a:pt x="847890" y="359359"/>
                  </a:lnTo>
                  <a:lnTo>
                    <a:pt x="847013" y="360172"/>
                  </a:lnTo>
                  <a:lnTo>
                    <a:pt x="846023" y="361010"/>
                  </a:lnTo>
                  <a:lnTo>
                    <a:pt x="844346" y="362915"/>
                  </a:lnTo>
                  <a:lnTo>
                    <a:pt x="843902" y="363943"/>
                  </a:lnTo>
                  <a:lnTo>
                    <a:pt x="845921" y="363639"/>
                  </a:lnTo>
                  <a:lnTo>
                    <a:pt x="847509" y="363397"/>
                  </a:lnTo>
                  <a:lnTo>
                    <a:pt x="849376" y="362432"/>
                  </a:lnTo>
                  <a:lnTo>
                    <a:pt x="851598" y="359981"/>
                  </a:lnTo>
                  <a:close/>
                </a:path>
                <a:path w="1094740" h="887095">
                  <a:moveTo>
                    <a:pt x="866559" y="359092"/>
                  </a:moveTo>
                  <a:lnTo>
                    <a:pt x="866533" y="358305"/>
                  </a:lnTo>
                  <a:lnTo>
                    <a:pt x="866190" y="357924"/>
                  </a:lnTo>
                  <a:lnTo>
                    <a:pt x="866000" y="357505"/>
                  </a:lnTo>
                  <a:lnTo>
                    <a:pt x="865873" y="357035"/>
                  </a:lnTo>
                  <a:lnTo>
                    <a:pt x="865720" y="356590"/>
                  </a:lnTo>
                  <a:lnTo>
                    <a:pt x="864603" y="354901"/>
                  </a:lnTo>
                  <a:lnTo>
                    <a:pt x="864362" y="354990"/>
                  </a:lnTo>
                  <a:lnTo>
                    <a:pt x="859497" y="358165"/>
                  </a:lnTo>
                  <a:lnTo>
                    <a:pt x="855675" y="360070"/>
                  </a:lnTo>
                  <a:lnTo>
                    <a:pt x="854290" y="360553"/>
                  </a:lnTo>
                  <a:lnTo>
                    <a:pt x="853071" y="361238"/>
                  </a:lnTo>
                  <a:lnTo>
                    <a:pt x="851077" y="362292"/>
                  </a:lnTo>
                  <a:lnTo>
                    <a:pt x="849871" y="364159"/>
                  </a:lnTo>
                  <a:lnTo>
                    <a:pt x="852068" y="364972"/>
                  </a:lnTo>
                  <a:lnTo>
                    <a:pt x="853706" y="364337"/>
                  </a:lnTo>
                  <a:lnTo>
                    <a:pt x="856780" y="361823"/>
                  </a:lnTo>
                  <a:lnTo>
                    <a:pt x="858380" y="360603"/>
                  </a:lnTo>
                  <a:lnTo>
                    <a:pt x="861441" y="360667"/>
                  </a:lnTo>
                  <a:lnTo>
                    <a:pt x="862126" y="361022"/>
                  </a:lnTo>
                  <a:lnTo>
                    <a:pt x="863955" y="361137"/>
                  </a:lnTo>
                  <a:lnTo>
                    <a:pt x="865035" y="360667"/>
                  </a:lnTo>
                  <a:lnTo>
                    <a:pt x="866216" y="359587"/>
                  </a:lnTo>
                  <a:lnTo>
                    <a:pt x="866559" y="359092"/>
                  </a:lnTo>
                  <a:close/>
                </a:path>
                <a:path w="1094740" h="887095">
                  <a:moveTo>
                    <a:pt x="872718" y="0"/>
                  </a:moveTo>
                  <a:lnTo>
                    <a:pt x="872591" y="25"/>
                  </a:lnTo>
                  <a:lnTo>
                    <a:pt x="868959" y="1625"/>
                  </a:lnTo>
                  <a:lnTo>
                    <a:pt x="868807" y="1790"/>
                  </a:lnTo>
                  <a:lnTo>
                    <a:pt x="870381" y="1752"/>
                  </a:lnTo>
                  <a:lnTo>
                    <a:pt x="871588" y="952"/>
                  </a:lnTo>
                  <a:lnTo>
                    <a:pt x="872718" y="0"/>
                  </a:lnTo>
                  <a:close/>
                </a:path>
                <a:path w="1094740" h="887095">
                  <a:moveTo>
                    <a:pt x="896759" y="400177"/>
                  </a:moveTo>
                  <a:lnTo>
                    <a:pt x="896645" y="399948"/>
                  </a:lnTo>
                  <a:lnTo>
                    <a:pt x="896048" y="400380"/>
                  </a:lnTo>
                  <a:lnTo>
                    <a:pt x="896759" y="400177"/>
                  </a:lnTo>
                  <a:close/>
                </a:path>
                <a:path w="1094740" h="887095">
                  <a:moveTo>
                    <a:pt x="908913" y="401027"/>
                  </a:moveTo>
                  <a:lnTo>
                    <a:pt x="906741" y="402069"/>
                  </a:lnTo>
                  <a:lnTo>
                    <a:pt x="907681" y="402170"/>
                  </a:lnTo>
                  <a:lnTo>
                    <a:pt x="908392" y="401802"/>
                  </a:lnTo>
                  <a:lnTo>
                    <a:pt x="908913" y="401027"/>
                  </a:lnTo>
                  <a:close/>
                </a:path>
                <a:path w="1094740" h="887095">
                  <a:moveTo>
                    <a:pt x="909320" y="644017"/>
                  </a:moveTo>
                  <a:lnTo>
                    <a:pt x="909180" y="643382"/>
                  </a:lnTo>
                  <a:lnTo>
                    <a:pt x="908596" y="643432"/>
                  </a:lnTo>
                  <a:lnTo>
                    <a:pt x="907643" y="643978"/>
                  </a:lnTo>
                  <a:lnTo>
                    <a:pt x="907453" y="644525"/>
                  </a:lnTo>
                  <a:lnTo>
                    <a:pt x="907796" y="644728"/>
                  </a:lnTo>
                  <a:lnTo>
                    <a:pt x="908799" y="644436"/>
                  </a:lnTo>
                  <a:lnTo>
                    <a:pt x="908951" y="644398"/>
                  </a:lnTo>
                  <a:lnTo>
                    <a:pt x="909320" y="644017"/>
                  </a:lnTo>
                  <a:close/>
                </a:path>
                <a:path w="1094740" h="887095">
                  <a:moveTo>
                    <a:pt x="911821" y="390118"/>
                  </a:moveTo>
                  <a:lnTo>
                    <a:pt x="911669" y="390080"/>
                  </a:lnTo>
                  <a:lnTo>
                    <a:pt x="910894" y="389661"/>
                  </a:lnTo>
                  <a:lnTo>
                    <a:pt x="909802" y="390105"/>
                  </a:lnTo>
                  <a:lnTo>
                    <a:pt x="907643" y="391375"/>
                  </a:lnTo>
                  <a:lnTo>
                    <a:pt x="906729" y="391782"/>
                  </a:lnTo>
                  <a:lnTo>
                    <a:pt x="905827" y="392226"/>
                  </a:lnTo>
                  <a:lnTo>
                    <a:pt x="908227" y="391922"/>
                  </a:lnTo>
                  <a:lnTo>
                    <a:pt x="909408" y="391718"/>
                  </a:lnTo>
                  <a:lnTo>
                    <a:pt x="910640" y="391541"/>
                  </a:lnTo>
                  <a:lnTo>
                    <a:pt x="911682" y="390499"/>
                  </a:lnTo>
                  <a:lnTo>
                    <a:pt x="911809" y="390347"/>
                  </a:lnTo>
                  <a:lnTo>
                    <a:pt x="911821" y="390118"/>
                  </a:lnTo>
                  <a:close/>
                </a:path>
                <a:path w="1094740" h="887095">
                  <a:moveTo>
                    <a:pt x="921880" y="368554"/>
                  </a:moveTo>
                  <a:lnTo>
                    <a:pt x="921308" y="368376"/>
                  </a:lnTo>
                  <a:lnTo>
                    <a:pt x="920750" y="368706"/>
                  </a:lnTo>
                  <a:lnTo>
                    <a:pt x="920165" y="369087"/>
                  </a:lnTo>
                  <a:lnTo>
                    <a:pt x="921499" y="368922"/>
                  </a:lnTo>
                  <a:lnTo>
                    <a:pt x="921880" y="368554"/>
                  </a:lnTo>
                  <a:close/>
                </a:path>
                <a:path w="1094740" h="887095">
                  <a:moveTo>
                    <a:pt x="923759" y="331025"/>
                  </a:moveTo>
                  <a:lnTo>
                    <a:pt x="923632" y="330796"/>
                  </a:lnTo>
                  <a:lnTo>
                    <a:pt x="923556" y="330530"/>
                  </a:lnTo>
                  <a:lnTo>
                    <a:pt x="923302" y="330377"/>
                  </a:lnTo>
                  <a:lnTo>
                    <a:pt x="922743" y="330136"/>
                  </a:lnTo>
                  <a:lnTo>
                    <a:pt x="921778" y="330288"/>
                  </a:lnTo>
                  <a:lnTo>
                    <a:pt x="920508" y="331736"/>
                  </a:lnTo>
                  <a:lnTo>
                    <a:pt x="921131" y="331952"/>
                  </a:lnTo>
                  <a:lnTo>
                    <a:pt x="922147" y="331711"/>
                  </a:lnTo>
                  <a:lnTo>
                    <a:pt x="922655" y="331597"/>
                  </a:lnTo>
                  <a:lnTo>
                    <a:pt x="923213" y="331279"/>
                  </a:lnTo>
                  <a:lnTo>
                    <a:pt x="923759" y="331025"/>
                  </a:lnTo>
                  <a:close/>
                </a:path>
                <a:path w="1094740" h="887095">
                  <a:moveTo>
                    <a:pt x="925487" y="330466"/>
                  </a:moveTo>
                  <a:lnTo>
                    <a:pt x="924839" y="330631"/>
                  </a:lnTo>
                  <a:lnTo>
                    <a:pt x="924026" y="331025"/>
                  </a:lnTo>
                  <a:lnTo>
                    <a:pt x="924356" y="331787"/>
                  </a:lnTo>
                  <a:lnTo>
                    <a:pt x="924814" y="331495"/>
                  </a:lnTo>
                  <a:lnTo>
                    <a:pt x="925385" y="331165"/>
                  </a:lnTo>
                  <a:lnTo>
                    <a:pt x="925410" y="331038"/>
                  </a:lnTo>
                  <a:lnTo>
                    <a:pt x="925487" y="330466"/>
                  </a:lnTo>
                  <a:close/>
                </a:path>
                <a:path w="1094740" h="887095">
                  <a:moveTo>
                    <a:pt x="927519" y="373888"/>
                  </a:moveTo>
                  <a:lnTo>
                    <a:pt x="926592" y="373202"/>
                  </a:lnTo>
                  <a:lnTo>
                    <a:pt x="925436" y="373341"/>
                  </a:lnTo>
                  <a:lnTo>
                    <a:pt x="923696" y="373735"/>
                  </a:lnTo>
                  <a:lnTo>
                    <a:pt x="923518" y="371716"/>
                  </a:lnTo>
                  <a:lnTo>
                    <a:pt x="920953" y="371602"/>
                  </a:lnTo>
                  <a:lnTo>
                    <a:pt x="919454" y="370395"/>
                  </a:lnTo>
                  <a:lnTo>
                    <a:pt x="919797" y="369747"/>
                  </a:lnTo>
                  <a:lnTo>
                    <a:pt x="919937" y="369239"/>
                  </a:lnTo>
                  <a:lnTo>
                    <a:pt x="918972" y="368185"/>
                  </a:lnTo>
                  <a:lnTo>
                    <a:pt x="916978" y="369366"/>
                  </a:lnTo>
                  <a:lnTo>
                    <a:pt x="915098" y="370306"/>
                  </a:lnTo>
                  <a:lnTo>
                    <a:pt x="916038" y="371894"/>
                  </a:lnTo>
                  <a:lnTo>
                    <a:pt x="911860" y="374332"/>
                  </a:lnTo>
                  <a:lnTo>
                    <a:pt x="911288" y="377126"/>
                  </a:lnTo>
                  <a:lnTo>
                    <a:pt x="915339" y="374967"/>
                  </a:lnTo>
                  <a:lnTo>
                    <a:pt x="917168" y="374840"/>
                  </a:lnTo>
                  <a:lnTo>
                    <a:pt x="917841" y="374815"/>
                  </a:lnTo>
                  <a:lnTo>
                    <a:pt x="918400" y="375170"/>
                  </a:lnTo>
                  <a:lnTo>
                    <a:pt x="918438" y="375589"/>
                  </a:lnTo>
                  <a:lnTo>
                    <a:pt x="918743" y="377596"/>
                  </a:lnTo>
                  <a:lnTo>
                    <a:pt x="922502" y="376047"/>
                  </a:lnTo>
                  <a:lnTo>
                    <a:pt x="926033" y="375437"/>
                  </a:lnTo>
                  <a:lnTo>
                    <a:pt x="927519" y="373888"/>
                  </a:lnTo>
                  <a:close/>
                </a:path>
                <a:path w="1094740" h="887095">
                  <a:moveTo>
                    <a:pt x="931214" y="110248"/>
                  </a:moveTo>
                  <a:lnTo>
                    <a:pt x="929932" y="110642"/>
                  </a:lnTo>
                  <a:lnTo>
                    <a:pt x="929728" y="111036"/>
                  </a:lnTo>
                  <a:lnTo>
                    <a:pt x="930084" y="111074"/>
                  </a:lnTo>
                  <a:lnTo>
                    <a:pt x="930516" y="111074"/>
                  </a:lnTo>
                  <a:lnTo>
                    <a:pt x="930935" y="111074"/>
                  </a:lnTo>
                  <a:lnTo>
                    <a:pt x="931125" y="110642"/>
                  </a:lnTo>
                  <a:lnTo>
                    <a:pt x="931214" y="110248"/>
                  </a:lnTo>
                  <a:close/>
                </a:path>
                <a:path w="1094740" h="887095">
                  <a:moveTo>
                    <a:pt x="931773" y="276390"/>
                  </a:moveTo>
                  <a:lnTo>
                    <a:pt x="923950" y="283057"/>
                  </a:lnTo>
                  <a:lnTo>
                    <a:pt x="924763" y="283133"/>
                  </a:lnTo>
                  <a:lnTo>
                    <a:pt x="926172" y="282790"/>
                  </a:lnTo>
                  <a:lnTo>
                    <a:pt x="926795" y="282473"/>
                  </a:lnTo>
                  <a:lnTo>
                    <a:pt x="927557" y="282206"/>
                  </a:lnTo>
                  <a:lnTo>
                    <a:pt x="930084" y="280212"/>
                  </a:lnTo>
                  <a:lnTo>
                    <a:pt x="930744" y="278676"/>
                  </a:lnTo>
                  <a:lnTo>
                    <a:pt x="931773" y="276390"/>
                  </a:lnTo>
                  <a:close/>
                </a:path>
                <a:path w="1094740" h="887095">
                  <a:moveTo>
                    <a:pt x="933335" y="330733"/>
                  </a:moveTo>
                  <a:lnTo>
                    <a:pt x="932840" y="330009"/>
                  </a:lnTo>
                  <a:lnTo>
                    <a:pt x="931964" y="329361"/>
                  </a:lnTo>
                  <a:lnTo>
                    <a:pt x="927100" y="332727"/>
                  </a:lnTo>
                  <a:lnTo>
                    <a:pt x="926096" y="331749"/>
                  </a:lnTo>
                  <a:lnTo>
                    <a:pt x="924356" y="331914"/>
                  </a:lnTo>
                  <a:lnTo>
                    <a:pt x="921181" y="333781"/>
                  </a:lnTo>
                  <a:lnTo>
                    <a:pt x="922693" y="334327"/>
                  </a:lnTo>
                  <a:lnTo>
                    <a:pt x="923366" y="335102"/>
                  </a:lnTo>
                  <a:lnTo>
                    <a:pt x="923963" y="335813"/>
                  </a:lnTo>
                  <a:lnTo>
                    <a:pt x="925283" y="335610"/>
                  </a:lnTo>
                  <a:lnTo>
                    <a:pt x="927049" y="334822"/>
                  </a:lnTo>
                  <a:lnTo>
                    <a:pt x="931773" y="332549"/>
                  </a:lnTo>
                  <a:lnTo>
                    <a:pt x="933335" y="330733"/>
                  </a:lnTo>
                  <a:close/>
                </a:path>
                <a:path w="1094740" h="887095">
                  <a:moveTo>
                    <a:pt x="934834" y="109943"/>
                  </a:moveTo>
                  <a:lnTo>
                    <a:pt x="934402" y="109410"/>
                  </a:lnTo>
                  <a:lnTo>
                    <a:pt x="933538" y="109778"/>
                  </a:lnTo>
                  <a:lnTo>
                    <a:pt x="932649" y="110248"/>
                  </a:lnTo>
                  <a:lnTo>
                    <a:pt x="931252" y="111048"/>
                  </a:lnTo>
                  <a:lnTo>
                    <a:pt x="931722" y="111036"/>
                  </a:lnTo>
                  <a:lnTo>
                    <a:pt x="932167" y="111048"/>
                  </a:lnTo>
                  <a:lnTo>
                    <a:pt x="932713" y="110934"/>
                  </a:lnTo>
                  <a:lnTo>
                    <a:pt x="933272" y="110832"/>
                  </a:lnTo>
                  <a:lnTo>
                    <a:pt x="933945" y="110566"/>
                  </a:lnTo>
                  <a:lnTo>
                    <a:pt x="934542" y="110324"/>
                  </a:lnTo>
                  <a:lnTo>
                    <a:pt x="934834" y="109943"/>
                  </a:lnTo>
                  <a:close/>
                </a:path>
                <a:path w="1094740" h="887095">
                  <a:moveTo>
                    <a:pt x="936421" y="342112"/>
                  </a:moveTo>
                  <a:lnTo>
                    <a:pt x="934402" y="342887"/>
                  </a:lnTo>
                  <a:lnTo>
                    <a:pt x="934859" y="343738"/>
                  </a:lnTo>
                  <a:lnTo>
                    <a:pt x="936421" y="342112"/>
                  </a:lnTo>
                  <a:close/>
                </a:path>
                <a:path w="1094740" h="887095">
                  <a:moveTo>
                    <a:pt x="937348" y="102527"/>
                  </a:moveTo>
                  <a:lnTo>
                    <a:pt x="937044" y="102349"/>
                  </a:lnTo>
                  <a:lnTo>
                    <a:pt x="936269" y="102793"/>
                  </a:lnTo>
                  <a:lnTo>
                    <a:pt x="936625" y="102971"/>
                  </a:lnTo>
                  <a:lnTo>
                    <a:pt x="937348" y="102527"/>
                  </a:lnTo>
                  <a:close/>
                </a:path>
                <a:path w="1094740" h="887095">
                  <a:moveTo>
                    <a:pt x="939685" y="335953"/>
                  </a:moveTo>
                  <a:lnTo>
                    <a:pt x="938834" y="335826"/>
                  </a:lnTo>
                  <a:lnTo>
                    <a:pt x="937793" y="336169"/>
                  </a:lnTo>
                  <a:lnTo>
                    <a:pt x="936332" y="336638"/>
                  </a:lnTo>
                  <a:lnTo>
                    <a:pt x="935316" y="337350"/>
                  </a:lnTo>
                  <a:lnTo>
                    <a:pt x="935215" y="338226"/>
                  </a:lnTo>
                  <a:lnTo>
                    <a:pt x="935405" y="338747"/>
                  </a:lnTo>
                  <a:lnTo>
                    <a:pt x="936142" y="338823"/>
                  </a:lnTo>
                  <a:lnTo>
                    <a:pt x="937209" y="338239"/>
                  </a:lnTo>
                  <a:lnTo>
                    <a:pt x="938022" y="337807"/>
                  </a:lnTo>
                  <a:lnTo>
                    <a:pt x="939050" y="337058"/>
                  </a:lnTo>
                  <a:lnTo>
                    <a:pt x="939685" y="335953"/>
                  </a:lnTo>
                  <a:close/>
                </a:path>
                <a:path w="1094740" h="887095">
                  <a:moveTo>
                    <a:pt x="941451" y="351561"/>
                  </a:moveTo>
                  <a:lnTo>
                    <a:pt x="934643" y="353809"/>
                  </a:lnTo>
                  <a:lnTo>
                    <a:pt x="927315" y="357911"/>
                  </a:lnTo>
                  <a:lnTo>
                    <a:pt x="921054" y="357390"/>
                  </a:lnTo>
                  <a:lnTo>
                    <a:pt x="920623" y="357517"/>
                  </a:lnTo>
                  <a:lnTo>
                    <a:pt x="918972" y="358267"/>
                  </a:lnTo>
                  <a:lnTo>
                    <a:pt x="917676" y="359333"/>
                  </a:lnTo>
                  <a:lnTo>
                    <a:pt x="917829" y="359841"/>
                  </a:lnTo>
                  <a:lnTo>
                    <a:pt x="919670" y="361061"/>
                  </a:lnTo>
                  <a:lnTo>
                    <a:pt x="922235" y="360273"/>
                  </a:lnTo>
                  <a:lnTo>
                    <a:pt x="925995" y="358876"/>
                  </a:lnTo>
                  <a:lnTo>
                    <a:pt x="926998" y="358927"/>
                  </a:lnTo>
                  <a:lnTo>
                    <a:pt x="914806" y="364845"/>
                  </a:lnTo>
                  <a:lnTo>
                    <a:pt x="912368" y="367550"/>
                  </a:lnTo>
                  <a:lnTo>
                    <a:pt x="915009" y="367525"/>
                  </a:lnTo>
                  <a:lnTo>
                    <a:pt x="918235" y="366483"/>
                  </a:lnTo>
                  <a:lnTo>
                    <a:pt x="919568" y="366052"/>
                  </a:lnTo>
                  <a:lnTo>
                    <a:pt x="920965" y="365379"/>
                  </a:lnTo>
                  <a:lnTo>
                    <a:pt x="926401" y="364096"/>
                  </a:lnTo>
                  <a:lnTo>
                    <a:pt x="929513" y="362267"/>
                  </a:lnTo>
                  <a:lnTo>
                    <a:pt x="931697" y="357987"/>
                  </a:lnTo>
                  <a:lnTo>
                    <a:pt x="933272" y="356768"/>
                  </a:lnTo>
                  <a:lnTo>
                    <a:pt x="935507" y="355422"/>
                  </a:lnTo>
                  <a:lnTo>
                    <a:pt x="941451" y="351561"/>
                  </a:lnTo>
                  <a:close/>
                </a:path>
                <a:path w="1094740" h="887095">
                  <a:moveTo>
                    <a:pt x="945629" y="136283"/>
                  </a:moveTo>
                  <a:lnTo>
                    <a:pt x="943914" y="136575"/>
                  </a:lnTo>
                  <a:lnTo>
                    <a:pt x="942721" y="136702"/>
                  </a:lnTo>
                  <a:lnTo>
                    <a:pt x="940828" y="136944"/>
                  </a:lnTo>
                  <a:lnTo>
                    <a:pt x="941082" y="136956"/>
                  </a:lnTo>
                  <a:lnTo>
                    <a:pt x="940765" y="137198"/>
                  </a:lnTo>
                  <a:lnTo>
                    <a:pt x="941324" y="137007"/>
                  </a:lnTo>
                  <a:lnTo>
                    <a:pt x="940917" y="137312"/>
                  </a:lnTo>
                  <a:lnTo>
                    <a:pt x="940765" y="137261"/>
                  </a:lnTo>
                  <a:lnTo>
                    <a:pt x="940587" y="137350"/>
                  </a:lnTo>
                  <a:lnTo>
                    <a:pt x="940803" y="137033"/>
                  </a:lnTo>
                  <a:lnTo>
                    <a:pt x="939914" y="137223"/>
                  </a:lnTo>
                  <a:lnTo>
                    <a:pt x="938949" y="137312"/>
                  </a:lnTo>
                  <a:lnTo>
                    <a:pt x="936790" y="138328"/>
                  </a:lnTo>
                  <a:lnTo>
                    <a:pt x="937399" y="138722"/>
                  </a:lnTo>
                  <a:lnTo>
                    <a:pt x="938085" y="139788"/>
                  </a:lnTo>
                  <a:lnTo>
                    <a:pt x="938936" y="140271"/>
                  </a:lnTo>
                  <a:lnTo>
                    <a:pt x="942568" y="139153"/>
                  </a:lnTo>
                  <a:lnTo>
                    <a:pt x="944626" y="138366"/>
                  </a:lnTo>
                  <a:lnTo>
                    <a:pt x="945108" y="137350"/>
                  </a:lnTo>
                  <a:lnTo>
                    <a:pt x="945273" y="137007"/>
                  </a:lnTo>
                  <a:lnTo>
                    <a:pt x="945629" y="136283"/>
                  </a:lnTo>
                  <a:close/>
                </a:path>
                <a:path w="1094740" h="887095">
                  <a:moveTo>
                    <a:pt x="955179" y="130987"/>
                  </a:moveTo>
                  <a:lnTo>
                    <a:pt x="954417" y="130975"/>
                  </a:lnTo>
                  <a:lnTo>
                    <a:pt x="953350" y="131394"/>
                  </a:lnTo>
                  <a:lnTo>
                    <a:pt x="951903" y="131940"/>
                  </a:lnTo>
                  <a:lnTo>
                    <a:pt x="950950" y="132651"/>
                  </a:lnTo>
                  <a:lnTo>
                    <a:pt x="950836" y="133464"/>
                  </a:lnTo>
                  <a:lnTo>
                    <a:pt x="950887" y="134048"/>
                  </a:lnTo>
                  <a:lnTo>
                    <a:pt x="951687" y="133959"/>
                  </a:lnTo>
                  <a:lnTo>
                    <a:pt x="952754" y="133565"/>
                  </a:lnTo>
                  <a:lnTo>
                    <a:pt x="954214" y="133045"/>
                  </a:lnTo>
                  <a:lnTo>
                    <a:pt x="955179" y="132359"/>
                  </a:lnTo>
                  <a:lnTo>
                    <a:pt x="955179" y="130987"/>
                  </a:lnTo>
                  <a:close/>
                </a:path>
                <a:path w="1094740" h="887095">
                  <a:moveTo>
                    <a:pt x="960793" y="112852"/>
                  </a:moveTo>
                  <a:lnTo>
                    <a:pt x="959637" y="112864"/>
                  </a:lnTo>
                  <a:lnTo>
                    <a:pt x="958621" y="113792"/>
                  </a:lnTo>
                  <a:lnTo>
                    <a:pt x="958862" y="113792"/>
                  </a:lnTo>
                  <a:lnTo>
                    <a:pt x="959180" y="113842"/>
                  </a:lnTo>
                  <a:lnTo>
                    <a:pt x="959358" y="113741"/>
                  </a:lnTo>
                  <a:lnTo>
                    <a:pt x="959878" y="113487"/>
                  </a:lnTo>
                  <a:lnTo>
                    <a:pt x="960335" y="113157"/>
                  </a:lnTo>
                  <a:lnTo>
                    <a:pt x="960793" y="112852"/>
                  </a:lnTo>
                  <a:close/>
                </a:path>
                <a:path w="1094740" h="887095">
                  <a:moveTo>
                    <a:pt x="961669" y="157480"/>
                  </a:moveTo>
                  <a:lnTo>
                    <a:pt x="961059" y="157543"/>
                  </a:lnTo>
                  <a:lnTo>
                    <a:pt x="960234" y="157746"/>
                  </a:lnTo>
                  <a:lnTo>
                    <a:pt x="958430" y="156591"/>
                  </a:lnTo>
                  <a:lnTo>
                    <a:pt x="955217" y="157035"/>
                  </a:lnTo>
                  <a:lnTo>
                    <a:pt x="948486" y="156349"/>
                  </a:lnTo>
                  <a:lnTo>
                    <a:pt x="946150" y="156781"/>
                  </a:lnTo>
                  <a:lnTo>
                    <a:pt x="943965" y="160172"/>
                  </a:lnTo>
                  <a:lnTo>
                    <a:pt x="947254" y="159753"/>
                  </a:lnTo>
                  <a:lnTo>
                    <a:pt x="951280" y="161239"/>
                  </a:lnTo>
                  <a:lnTo>
                    <a:pt x="955078" y="161036"/>
                  </a:lnTo>
                  <a:lnTo>
                    <a:pt x="960145" y="158432"/>
                  </a:lnTo>
                  <a:lnTo>
                    <a:pt x="961669" y="157480"/>
                  </a:lnTo>
                  <a:close/>
                </a:path>
                <a:path w="1094740" h="887095">
                  <a:moveTo>
                    <a:pt x="968273" y="382866"/>
                  </a:moveTo>
                  <a:lnTo>
                    <a:pt x="968108" y="382397"/>
                  </a:lnTo>
                  <a:lnTo>
                    <a:pt x="967892" y="381876"/>
                  </a:lnTo>
                  <a:lnTo>
                    <a:pt x="966749" y="382397"/>
                  </a:lnTo>
                  <a:lnTo>
                    <a:pt x="965835" y="382828"/>
                  </a:lnTo>
                  <a:lnTo>
                    <a:pt x="964920" y="383425"/>
                  </a:lnTo>
                  <a:lnTo>
                    <a:pt x="963980" y="384086"/>
                  </a:lnTo>
                  <a:lnTo>
                    <a:pt x="964628" y="384416"/>
                  </a:lnTo>
                  <a:lnTo>
                    <a:pt x="964869" y="384556"/>
                  </a:lnTo>
                  <a:lnTo>
                    <a:pt x="965809" y="384327"/>
                  </a:lnTo>
                  <a:lnTo>
                    <a:pt x="967346" y="383603"/>
                  </a:lnTo>
                  <a:lnTo>
                    <a:pt x="968273" y="382866"/>
                  </a:lnTo>
                  <a:close/>
                </a:path>
                <a:path w="1094740" h="887095">
                  <a:moveTo>
                    <a:pt x="973353" y="279577"/>
                  </a:moveTo>
                  <a:lnTo>
                    <a:pt x="969518" y="278091"/>
                  </a:lnTo>
                  <a:lnTo>
                    <a:pt x="965403" y="278803"/>
                  </a:lnTo>
                  <a:lnTo>
                    <a:pt x="962139" y="279158"/>
                  </a:lnTo>
                  <a:lnTo>
                    <a:pt x="959218" y="280263"/>
                  </a:lnTo>
                  <a:lnTo>
                    <a:pt x="958773" y="281368"/>
                  </a:lnTo>
                  <a:lnTo>
                    <a:pt x="956741" y="283654"/>
                  </a:lnTo>
                  <a:lnTo>
                    <a:pt x="956614" y="284708"/>
                  </a:lnTo>
                  <a:lnTo>
                    <a:pt x="957745" y="285432"/>
                  </a:lnTo>
                  <a:lnTo>
                    <a:pt x="958202" y="285470"/>
                  </a:lnTo>
                  <a:lnTo>
                    <a:pt x="958354" y="285369"/>
                  </a:lnTo>
                  <a:lnTo>
                    <a:pt x="962190" y="283286"/>
                  </a:lnTo>
                  <a:lnTo>
                    <a:pt x="965149" y="283692"/>
                  </a:lnTo>
                  <a:lnTo>
                    <a:pt x="971016" y="282079"/>
                  </a:lnTo>
                  <a:lnTo>
                    <a:pt x="973353" y="279577"/>
                  </a:lnTo>
                  <a:close/>
                </a:path>
                <a:path w="1094740" h="887095">
                  <a:moveTo>
                    <a:pt x="985596" y="273100"/>
                  </a:moveTo>
                  <a:lnTo>
                    <a:pt x="985431" y="272656"/>
                  </a:lnTo>
                  <a:lnTo>
                    <a:pt x="984986" y="272707"/>
                  </a:lnTo>
                  <a:lnTo>
                    <a:pt x="984377" y="273088"/>
                  </a:lnTo>
                  <a:lnTo>
                    <a:pt x="984059" y="273977"/>
                  </a:lnTo>
                  <a:lnTo>
                    <a:pt x="985443" y="273431"/>
                  </a:lnTo>
                  <a:lnTo>
                    <a:pt x="985596" y="273100"/>
                  </a:lnTo>
                  <a:close/>
                </a:path>
                <a:path w="1094740" h="887095">
                  <a:moveTo>
                    <a:pt x="986409" y="295300"/>
                  </a:moveTo>
                  <a:lnTo>
                    <a:pt x="986193" y="295224"/>
                  </a:lnTo>
                  <a:lnTo>
                    <a:pt x="985786" y="295236"/>
                  </a:lnTo>
                  <a:lnTo>
                    <a:pt x="985393" y="295300"/>
                  </a:lnTo>
                  <a:lnTo>
                    <a:pt x="985215" y="295440"/>
                  </a:lnTo>
                  <a:lnTo>
                    <a:pt x="984542" y="295973"/>
                  </a:lnTo>
                  <a:lnTo>
                    <a:pt x="984694" y="296138"/>
                  </a:lnTo>
                  <a:lnTo>
                    <a:pt x="985608" y="295897"/>
                  </a:lnTo>
                  <a:lnTo>
                    <a:pt x="985837" y="295833"/>
                  </a:lnTo>
                  <a:lnTo>
                    <a:pt x="986231" y="295567"/>
                  </a:lnTo>
                  <a:lnTo>
                    <a:pt x="986345" y="295414"/>
                  </a:lnTo>
                  <a:close/>
                </a:path>
                <a:path w="1094740" h="887095">
                  <a:moveTo>
                    <a:pt x="988402" y="274421"/>
                  </a:moveTo>
                  <a:lnTo>
                    <a:pt x="988225" y="274243"/>
                  </a:lnTo>
                  <a:lnTo>
                    <a:pt x="987272" y="274599"/>
                  </a:lnTo>
                  <a:lnTo>
                    <a:pt x="987044" y="274662"/>
                  </a:lnTo>
                  <a:lnTo>
                    <a:pt x="986764" y="274904"/>
                  </a:lnTo>
                  <a:lnTo>
                    <a:pt x="986510" y="275069"/>
                  </a:lnTo>
                  <a:lnTo>
                    <a:pt x="986688" y="275272"/>
                  </a:lnTo>
                  <a:lnTo>
                    <a:pt x="987094" y="275196"/>
                  </a:lnTo>
                  <a:lnTo>
                    <a:pt x="987526" y="275069"/>
                  </a:lnTo>
                  <a:lnTo>
                    <a:pt x="987704" y="274916"/>
                  </a:lnTo>
                  <a:lnTo>
                    <a:pt x="988402" y="274421"/>
                  </a:lnTo>
                  <a:close/>
                </a:path>
                <a:path w="1094740" h="887095">
                  <a:moveTo>
                    <a:pt x="998435" y="382651"/>
                  </a:moveTo>
                  <a:lnTo>
                    <a:pt x="998105" y="382511"/>
                  </a:lnTo>
                  <a:lnTo>
                    <a:pt x="997724" y="382155"/>
                  </a:lnTo>
                  <a:lnTo>
                    <a:pt x="996365" y="382676"/>
                  </a:lnTo>
                  <a:lnTo>
                    <a:pt x="995641" y="383349"/>
                  </a:lnTo>
                  <a:lnTo>
                    <a:pt x="995641" y="383882"/>
                  </a:lnTo>
                  <a:lnTo>
                    <a:pt x="995629" y="384111"/>
                  </a:lnTo>
                  <a:lnTo>
                    <a:pt x="996226" y="384314"/>
                  </a:lnTo>
                  <a:lnTo>
                    <a:pt x="997712" y="383857"/>
                  </a:lnTo>
                  <a:lnTo>
                    <a:pt x="998334" y="383260"/>
                  </a:lnTo>
                  <a:lnTo>
                    <a:pt x="998435" y="382651"/>
                  </a:lnTo>
                  <a:close/>
                </a:path>
                <a:path w="1094740" h="887095">
                  <a:moveTo>
                    <a:pt x="1053033" y="540905"/>
                  </a:moveTo>
                  <a:lnTo>
                    <a:pt x="1051572" y="541235"/>
                  </a:lnTo>
                  <a:lnTo>
                    <a:pt x="1051445" y="541274"/>
                  </a:lnTo>
                  <a:lnTo>
                    <a:pt x="1051293" y="541566"/>
                  </a:lnTo>
                  <a:lnTo>
                    <a:pt x="1051166" y="541731"/>
                  </a:lnTo>
                  <a:lnTo>
                    <a:pt x="1052664" y="541426"/>
                  </a:lnTo>
                  <a:lnTo>
                    <a:pt x="1052918" y="541070"/>
                  </a:lnTo>
                  <a:lnTo>
                    <a:pt x="1053033" y="540905"/>
                  </a:lnTo>
                  <a:close/>
                </a:path>
                <a:path w="1094740" h="887095">
                  <a:moveTo>
                    <a:pt x="1055077" y="514667"/>
                  </a:moveTo>
                  <a:lnTo>
                    <a:pt x="1054658" y="514286"/>
                  </a:lnTo>
                  <a:lnTo>
                    <a:pt x="1054176" y="513816"/>
                  </a:lnTo>
                  <a:lnTo>
                    <a:pt x="1053350" y="513588"/>
                  </a:lnTo>
                  <a:lnTo>
                    <a:pt x="1051814" y="514172"/>
                  </a:lnTo>
                  <a:lnTo>
                    <a:pt x="1050874" y="514769"/>
                  </a:lnTo>
                  <a:lnTo>
                    <a:pt x="1050594" y="515340"/>
                  </a:lnTo>
                  <a:lnTo>
                    <a:pt x="1050912" y="515683"/>
                  </a:lnTo>
                  <a:lnTo>
                    <a:pt x="1051306" y="516140"/>
                  </a:lnTo>
                  <a:lnTo>
                    <a:pt x="1051737" y="516775"/>
                  </a:lnTo>
                  <a:lnTo>
                    <a:pt x="1054430" y="515327"/>
                  </a:lnTo>
                  <a:lnTo>
                    <a:pt x="1055077" y="514667"/>
                  </a:lnTo>
                  <a:close/>
                </a:path>
                <a:path w="1094740" h="887095">
                  <a:moveTo>
                    <a:pt x="1058354" y="542036"/>
                  </a:moveTo>
                  <a:lnTo>
                    <a:pt x="1058075" y="541896"/>
                  </a:lnTo>
                  <a:lnTo>
                    <a:pt x="1057897" y="541845"/>
                  </a:lnTo>
                  <a:lnTo>
                    <a:pt x="1057389" y="542264"/>
                  </a:lnTo>
                  <a:lnTo>
                    <a:pt x="1057414" y="542493"/>
                  </a:lnTo>
                  <a:lnTo>
                    <a:pt x="1058011" y="542518"/>
                  </a:lnTo>
                  <a:lnTo>
                    <a:pt x="1058125" y="542353"/>
                  </a:lnTo>
                  <a:lnTo>
                    <a:pt x="1058354" y="542150"/>
                  </a:lnTo>
                  <a:close/>
                </a:path>
                <a:path w="1094740" h="887095">
                  <a:moveTo>
                    <a:pt x="1063752" y="494423"/>
                  </a:moveTo>
                  <a:lnTo>
                    <a:pt x="1063459" y="493890"/>
                  </a:lnTo>
                  <a:lnTo>
                    <a:pt x="1062316" y="494030"/>
                  </a:lnTo>
                  <a:lnTo>
                    <a:pt x="1061059" y="494703"/>
                  </a:lnTo>
                  <a:lnTo>
                    <a:pt x="1059827" y="495490"/>
                  </a:lnTo>
                  <a:lnTo>
                    <a:pt x="1059865" y="495693"/>
                  </a:lnTo>
                  <a:lnTo>
                    <a:pt x="1059929" y="496252"/>
                  </a:lnTo>
                  <a:lnTo>
                    <a:pt x="1061059" y="495655"/>
                  </a:lnTo>
                  <a:lnTo>
                    <a:pt x="1061872" y="495338"/>
                  </a:lnTo>
                  <a:lnTo>
                    <a:pt x="1062710" y="494893"/>
                  </a:lnTo>
                  <a:lnTo>
                    <a:pt x="1063752" y="494423"/>
                  </a:lnTo>
                  <a:close/>
                </a:path>
                <a:path w="1094740" h="887095">
                  <a:moveTo>
                    <a:pt x="1082852" y="738835"/>
                  </a:moveTo>
                  <a:lnTo>
                    <a:pt x="1082509" y="738543"/>
                  </a:lnTo>
                  <a:lnTo>
                    <a:pt x="1080947" y="738441"/>
                  </a:lnTo>
                  <a:lnTo>
                    <a:pt x="1079639" y="738505"/>
                  </a:lnTo>
                  <a:lnTo>
                    <a:pt x="1077239" y="739698"/>
                  </a:lnTo>
                  <a:lnTo>
                    <a:pt x="1076845" y="740029"/>
                  </a:lnTo>
                  <a:lnTo>
                    <a:pt x="1075690" y="740765"/>
                  </a:lnTo>
                  <a:lnTo>
                    <a:pt x="1074775" y="741908"/>
                  </a:lnTo>
                  <a:lnTo>
                    <a:pt x="1075118" y="742530"/>
                  </a:lnTo>
                  <a:lnTo>
                    <a:pt x="1077302" y="742873"/>
                  </a:lnTo>
                  <a:lnTo>
                    <a:pt x="1081836" y="740562"/>
                  </a:lnTo>
                  <a:lnTo>
                    <a:pt x="1082675" y="739101"/>
                  </a:lnTo>
                  <a:lnTo>
                    <a:pt x="1082852" y="738835"/>
                  </a:lnTo>
                  <a:close/>
                </a:path>
                <a:path w="1094740" h="887095">
                  <a:moveTo>
                    <a:pt x="1094282" y="741692"/>
                  </a:moveTo>
                  <a:lnTo>
                    <a:pt x="1094257" y="740702"/>
                  </a:lnTo>
                  <a:lnTo>
                    <a:pt x="1092022" y="741057"/>
                  </a:lnTo>
                  <a:lnTo>
                    <a:pt x="1090714" y="741692"/>
                  </a:lnTo>
                  <a:lnTo>
                    <a:pt x="1087196" y="743407"/>
                  </a:lnTo>
                  <a:lnTo>
                    <a:pt x="1089875" y="744461"/>
                  </a:lnTo>
                  <a:lnTo>
                    <a:pt x="1090637" y="744093"/>
                  </a:lnTo>
                  <a:lnTo>
                    <a:pt x="1091996" y="743343"/>
                  </a:lnTo>
                  <a:lnTo>
                    <a:pt x="1094270" y="742823"/>
                  </a:lnTo>
                  <a:lnTo>
                    <a:pt x="1094282" y="741692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5" name="object 565"/>
            <p:cNvSpPr/>
            <p:nvPr/>
          </p:nvSpPr>
          <p:spPr>
            <a:xfrm>
              <a:off x="15978099" y="8860415"/>
              <a:ext cx="1098550" cy="1024255"/>
            </a:xfrm>
            <a:custGeom>
              <a:avLst/>
              <a:gdLst/>
              <a:ahLst/>
              <a:cxnLst/>
              <a:rect l="l" t="t" r="r" b="b"/>
              <a:pathLst>
                <a:path w="1098550" h="1024254">
                  <a:moveTo>
                    <a:pt x="1574" y="1022997"/>
                  </a:moveTo>
                  <a:lnTo>
                    <a:pt x="1117" y="1022896"/>
                  </a:lnTo>
                  <a:lnTo>
                    <a:pt x="419" y="1023175"/>
                  </a:lnTo>
                  <a:lnTo>
                    <a:pt x="0" y="1023556"/>
                  </a:lnTo>
                  <a:lnTo>
                    <a:pt x="0" y="1023962"/>
                  </a:lnTo>
                  <a:lnTo>
                    <a:pt x="292" y="1024051"/>
                  </a:lnTo>
                  <a:lnTo>
                    <a:pt x="444" y="1024102"/>
                  </a:lnTo>
                  <a:lnTo>
                    <a:pt x="1574" y="1022997"/>
                  </a:lnTo>
                  <a:close/>
                </a:path>
                <a:path w="1098550" h="1024254">
                  <a:moveTo>
                    <a:pt x="23101" y="822413"/>
                  </a:moveTo>
                  <a:lnTo>
                    <a:pt x="22707" y="822223"/>
                  </a:lnTo>
                  <a:lnTo>
                    <a:pt x="21920" y="822413"/>
                  </a:lnTo>
                  <a:lnTo>
                    <a:pt x="21183" y="822604"/>
                  </a:lnTo>
                  <a:lnTo>
                    <a:pt x="20116" y="822782"/>
                  </a:lnTo>
                  <a:lnTo>
                    <a:pt x="19875" y="823671"/>
                  </a:lnTo>
                  <a:lnTo>
                    <a:pt x="19773" y="823937"/>
                  </a:lnTo>
                  <a:lnTo>
                    <a:pt x="20345" y="824141"/>
                  </a:lnTo>
                  <a:lnTo>
                    <a:pt x="20739" y="824014"/>
                  </a:lnTo>
                  <a:lnTo>
                    <a:pt x="21463" y="823772"/>
                  </a:lnTo>
                  <a:lnTo>
                    <a:pt x="22263" y="823315"/>
                  </a:lnTo>
                  <a:lnTo>
                    <a:pt x="23037" y="822934"/>
                  </a:lnTo>
                  <a:lnTo>
                    <a:pt x="23101" y="822413"/>
                  </a:lnTo>
                  <a:close/>
                </a:path>
                <a:path w="1098550" h="1024254">
                  <a:moveTo>
                    <a:pt x="71056" y="703084"/>
                  </a:moveTo>
                  <a:lnTo>
                    <a:pt x="67411" y="704443"/>
                  </a:lnTo>
                  <a:lnTo>
                    <a:pt x="68846" y="701192"/>
                  </a:lnTo>
                  <a:lnTo>
                    <a:pt x="64198" y="701586"/>
                  </a:lnTo>
                  <a:lnTo>
                    <a:pt x="62103" y="702475"/>
                  </a:lnTo>
                  <a:lnTo>
                    <a:pt x="58521" y="705713"/>
                  </a:lnTo>
                  <a:lnTo>
                    <a:pt x="56095" y="707097"/>
                  </a:lnTo>
                  <a:lnTo>
                    <a:pt x="56870" y="709358"/>
                  </a:lnTo>
                  <a:lnTo>
                    <a:pt x="59182" y="708444"/>
                  </a:lnTo>
                  <a:lnTo>
                    <a:pt x="60934" y="707859"/>
                  </a:lnTo>
                  <a:lnTo>
                    <a:pt x="63690" y="706970"/>
                  </a:lnTo>
                  <a:lnTo>
                    <a:pt x="66078" y="706996"/>
                  </a:lnTo>
                  <a:lnTo>
                    <a:pt x="70091" y="704761"/>
                  </a:lnTo>
                  <a:lnTo>
                    <a:pt x="70929" y="704138"/>
                  </a:lnTo>
                  <a:lnTo>
                    <a:pt x="71056" y="703084"/>
                  </a:lnTo>
                  <a:close/>
                </a:path>
                <a:path w="1098550" h="1024254">
                  <a:moveTo>
                    <a:pt x="94818" y="696137"/>
                  </a:moveTo>
                  <a:lnTo>
                    <a:pt x="91160" y="694436"/>
                  </a:lnTo>
                  <a:lnTo>
                    <a:pt x="93345" y="690410"/>
                  </a:lnTo>
                  <a:lnTo>
                    <a:pt x="92811" y="689927"/>
                  </a:lnTo>
                  <a:lnTo>
                    <a:pt x="91681" y="690740"/>
                  </a:lnTo>
                  <a:lnTo>
                    <a:pt x="84620" y="695363"/>
                  </a:lnTo>
                  <a:lnTo>
                    <a:pt x="78701" y="700481"/>
                  </a:lnTo>
                  <a:lnTo>
                    <a:pt x="71767" y="706996"/>
                  </a:lnTo>
                  <a:lnTo>
                    <a:pt x="72986" y="706539"/>
                  </a:lnTo>
                  <a:lnTo>
                    <a:pt x="73672" y="706501"/>
                  </a:lnTo>
                  <a:lnTo>
                    <a:pt x="79832" y="706056"/>
                  </a:lnTo>
                  <a:lnTo>
                    <a:pt x="83426" y="705688"/>
                  </a:lnTo>
                  <a:lnTo>
                    <a:pt x="85610" y="704227"/>
                  </a:lnTo>
                  <a:lnTo>
                    <a:pt x="94818" y="696137"/>
                  </a:lnTo>
                  <a:close/>
                </a:path>
                <a:path w="1098550" h="1024254">
                  <a:moveTo>
                    <a:pt x="101600" y="687819"/>
                  </a:moveTo>
                  <a:lnTo>
                    <a:pt x="100063" y="689038"/>
                  </a:lnTo>
                  <a:lnTo>
                    <a:pt x="98437" y="690270"/>
                  </a:lnTo>
                  <a:lnTo>
                    <a:pt x="97802" y="691959"/>
                  </a:lnTo>
                  <a:lnTo>
                    <a:pt x="97866" y="692327"/>
                  </a:lnTo>
                  <a:lnTo>
                    <a:pt x="98450" y="692619"/>
                  </a:lnTo>
                  <a:lnTo>
                    <a:pt x="99161" y="692200"/>
                  </a:lnTo>
                  <a:lnTo>
                    <a:pt x="99529" y="691603"/>
                  </a:lnTo>
                  <a:lnTo>
                    <a:pt x="100914" y="689076"/>
                  </a:lnTo>
                  <a:lnTo>
                    <a:pt x="101600" y="687819"/>
                  </a:lnTo>
                  <a:close/>
                </a:path>
                <a:path w="1098550" h="1024254">
                  <a:moveTo>
                    <a:pt x="109956" y="717296"/>
                  </a:moveTo>
                  <a:lnTo>
                    <a:pt x="109232" y="717321"/>
                  </a:lnTo>
                  <a:lnTo>
                    <a:pt x="108877" y="717245"/>
                  </a:lnTo>
                  <a:lnTo>
                    <a:pt x="108407" y="717372"/>
                  </a:lnTo>
                  <a:lnTo>
                    <a:pt x="107594" y="717626"/>
                  </a:lnTo>
                  <a:lnTo>
                    <a:pt x="106553" y="717969"/>
                  </a:lnTo>
                  <a:lnTo>
                    <a:pt x="106337" y="718769"/>
                  </a:lnTo>
                  <a:lnTo>
                    <a:pt x="106286" y="718985"/>
                  </a:lnTo>
                  <a:lnTo>
                    <a:pt x="106972" y="719086"/>
                  </a:lnTo>
                  <a:lnTo>
                    <a:pt x="107340" y="718896"/>
                  </a:lnTo>
                  <a:lnTo>
                    <a:pt x="108140" y="718515"/>
                  </a:lnTo>
                  <a:lnTo>
                    <a:pt x="108940" y="717931"/>
                  </a:lnTo>
                  <a:lnTo>
                    <a:pt x="109956" y="717296"/>
                  </a:lnTo>
                  <a:close/>
                </a:path>
                <a:path w="1098550" h="1024254">
                  <a:moveTo>
                    <a:pt x="114007" y="820216"/>
                  </a:moveTo>
                  <a:lnTo>
                    <a:pt x="113715" y="820394"/>
                  </a:lnTo>
                  <a:lnTo>
                    <a:pt x="113576" y="820623"/>
                  </a:lnTo>
                  <a:lnTo>
                    <a:pt x="113499" y="820750"/>
                  </a:lnTo>
                  <a:lnTo>
                    <a:pt x="114007" y="820216"/>
                  </a:lnTo>
                  <a:close/>
                </a:path>
                <a:path w="1098550" h="1024254">
                  <a:moveTo>
                    <a:pt x="114744" y="681304"/>
                  </a:moveTo>
                  <a:lnTo>
                    <a:pt x="112509" y="682142"/>
                  </a:lnTo>
                  <a:lnTo>
                    <a:pt x="109753" y="682396"/>
                  </a:lnTo>
                  <a:lnTo>
                    <a:pt x="109562" y="681748"/>
                  </a:lnTo>
                  <a:lnTo>
                    <a:pt x="110324" y="679589"/>
                  </a:lnTo>
                  <a:lnTo>
                    <a:pt x="109524" y="679157"/>
                  </a:lnTo>
                  <a:lnTo>
                    <a:pt x="103390" y="682561"/>
                  </a:lnTo>
                  <a:lnTo>
                    <a:pt x="100291" y="685660"/>
                  </a:lnTo>
                  <a:lnTo>
                    <a:pt x="100571" y="687006"/>
                  </a:lnTo>
                  <a:lnTo>
                    <a:pt x="102006" y="687489"/>
                  </a:lnTo>
                  <a:lnTo>
                    <a:pt x="104063" y="688073"/>
                  </a:lnTo>
                  <a:lnTo>
                    <a:pt x="106807" y="687247"/>
                  </a:lnTo>
                  <a:lnTo>
                    <a:pt x="111353" y="684390"/>
                  </a:lnTo>
                  <a:lnTo>
                    <a:pt x="113233" y="683577"/>
                  </a:lnTo>
                  <a:lnTo>
                    <a:pt x="114020" y="682396"/>
                  </a:lnTo>
                  <a:lnTo>
                    <a:pt x="114744" y="681304"/>
                  </a:lnTo>
                  <a:close/>
                </a:path>
                <a:path w="1098550" h="1024254">
                  <a:moveTo>
                    <a:pt x="120853" y="767854"/>
                  </a:moveTo>
                  <a:lnTo>
                    <a:pt x="120611" y="767930"/>
                  </a:lnTo>
                  <a:lnTo>
                    <a:pt x="120180" y="767994"/>
                  </a:lnTo>
                  <a:lnTo>
                    <a:pt x="119468" y="769073"/>
                  </a:lnTo>
                  <a:lnTo>
                    <a:pt x="120167" y="768921"/>
                  </a:lnTo>
                  <a:lnTo>
                    <a:pt x="120853" y="767854"/>
                  </a:lnTo>
                  <a:close/>
                </a:path>
                <a:path w="1098550" h="1024254">
                  <a:moveTo>
                    <a:pt x="123977" y="642340"/>
                  </a:moveTo>
                  <a:lnTo>
                    <a:pt x="122440" y="642645"/>
                  </a:lnTo>
                  <a:lnTo>
                    <a:pt x="122072" y="643216"/>
                  </a:lnTo>
                  <a:lnTo>
                    <a:pt x="123659" y="642886"/>
                  </a:lnTo>
                  <a:lnTo>
                    <a:pt x="123977" y="642340"/>
                  </a:lnTo>
                  <a:close/>
                </a:path>
                <a:path w="1098550" h="1024254">
                  <a:moveTo>
                    <a:pt x="145821" y="657313"/>
                  </a:moveTo>
                  <a:close/>
                </a:path>
                <a:path w="1098550" h="1024254">
                  <a:moveTo>
                    <a:pt x="153733" y="768616"/>
                  </a:moveTo>
                  <a:lnTo>
                    <a:pt x="153263" y="767524"/>
                  </a:lnTo>
                  <a:lnTo>
                    <a:pt x="153136" y="767308"/>
                  </a:lnTo>
                  <a:lnTo>
                    <a:pt x="152577" y="767346"/>
                  </a:lnTo>
                  <a:lnTo>
                    <a:pt x="152158" y="767346"/>
                  </a:lnTo>
                  <a:lnTo>
                    <a:pt x="151549" y="767803"/>
                  </a:lnTo>
                  <a:lnTo>
                    <a:pt x="151460" y="767981"/>
                  </a:lnTo>
                  <a:lnTo>
                    <a:pt x="150571" y="769556"/>
                  </a:lnTo>
                  <a:lnTo>
                    <a:pt x="147967" y="771931"/>
                  </a:lnTo>
                  <a:lnTo>
                    <a:pt x="151028" y="771728"/>
                  </a:lnTo>
                  <a:lnTo>
                    <a:pt x="153377" y="769937"/>
                  </a:lnTo>
                  <a:lnTo>
                    <a:pt x="153733" y="768616"/>
                  </a:lnTo>
                  <a:close/>
                </a:path>
                <a:path w="1098550" h="1024254">
                  <a:moveTo>
                    <a:pt x="156756" y="632028"/>
                  </a:moveTo>
                  <a:lnTo>
                    <a:pt x="152527" y="630948"/>
                  </a:lnTo>
                  <a:lnTo>
                    <a:pt x="150596" y="630567"/>
                  </a:lnTo>
                  <a:lnTo>
                    <a:pt x="147370" y="629424"/>
                  </a:lnTo>
                  <a:lnTo>
                    <a:pt x="144602" y="631520"/>
                  </a:lnTo>
                  <a:lnTo>
                    <a:pt x="142506" y="632142"/>
                  </a:lnTo>
                  <a:lnTo>
                    <a:pt x="137515" y="637565"/>
                  </a:lnTo>
                  <a:lnTo>
                    <a:pt x="138226" y="637832"/>
                  </a:lnTo>
                  <a:lnTo>
                    <a:pt x="139903" y="637273"/>
                  </a:lnTo>
                  <a:lnTo>
                    <a:pt x="142519" y="636130"/>
                  </a:lnTo>
                  <a:lnTo>
                    <a:pt x="143725" y="635635"/>
                  </a:lnTo>
                  <a:lnTo>
                    <a:pt x="145453" y="634517"/>
                  </a:lnTo>
                  <a:lnTo>
                    <a:pt x="145326" y="636079"/>
                  </a:lnTo>
                  <a:lnTo>
                    <a:pt x="144322" y="637070"/>
                  </a:lnTo>
                  <a:lnTo>
                    <a:pt x="133248" y="644029"/>
                  </a:lnTo>
                  <a:lnTo>
                    <a:pt x="132854" y="644715"/>
                  </a:lnTo>
                  <a:lnTo>
                    <a:pt x="133591" y="645236"/>
                  </a:lnTo>
                  <a:lnTo>
                    <a:pt x="134112" y="645287"/>
                  </a:lnTo>
                  <a:lnTo>
                    <a:pt x="134658" y="645185"/>
                  </a:lnTo>
                  <a:lnTo>
                    <a:pt x="136220" y="644956"/>
                  </a:lnTo>
                  <a:lnTo>
                    <a:pt x="137807" y="643750"/>
                  </a:lnTo>
                  <a:lnTo>
                    <a:pt x="143713" y="641070"/>
                  </a:lnTo>
                  <a:lnTo>
                    <a:pt x="147053" y="637768"/>
                  </a:lnTo>
                  <a:lnTo>
                    <a:pt x="155295" y="634377"/>
                  </a:lnTo>
                  <a:lnTo>
                    <a:pt x="156756" y="632028"/>
                  </a:lnTo>
                  <a:close/>
                </a:path>
                <a:path w="1098550" h="1024254">
                  <a:moveTo>
                    <a:pt x="166192" y="770864"/>
                  </a:moveTo>
                  <a:lnTo>
                    <a:pt x="165138" y="769683"/>
                  </a:lnTo>
                  <a:lnTo>
                    <a:pt x="164579" y="769251"/>
                  </a:lnTo>
                  <a:lnTo>
                    <a:pt x="162344" y="770699"/>
                  </a:lnTo>
                  <a:lnTo>
                    <a:pt x="161798" y="771829"/>
                  </a:lnTo>
                  <a:lnTo>
                    <a:pt x="158407" y="773226"/>
                  </a:lnTo>
                  <a:lnTo>
                    <a:pt x="158813" y="774814"/>
                  </a:lnTo>
                  <a:lnTo>
                    <a:pt x="159029" y="775601"/>
                  </a:lnTo>
                  <a:lnTo>
                    <a:pt x="161163" y="774827"/>
                  </a:lnTo>
                  <a:lnTo>
                    <a:pt x="163614" y="773112"/>
                  </a:lnTo>
                  <a:lnTo>
                    <a:pt x="165265" y="771944"/>
                  </a:lnTo>
                  <a:lnTo>
                    <a:pt x="166192" y="770864"/>
                  </a:lnTo>
                  <a:close/>
                </a:path>
                <a:path w="1098550" h="1024254">
                  <a:moveTo>
                    <a:pt x="173469" y="822490"/>
                  </a:moveTo>
                  <a:lnTo>
                    <a:pt x="173012" y="822744"/>
                  </a:lnTo>
                  <a:lnTo>
                    <a:pt x="173304" y="822845"/>
                  </a:lnTo>
                  <a:lnTo>
                    <a:pt x="173469" y="822490"/>
                  </a:lnTo>
                  <a:close/>
                </a:path>
                <a:path w="1098550" h="1024254">
                  <a:moveTo>
                    <a:pt x="178777" y="808685"/>
                  </a:moveTo>
                  <a:lnTo>
                    <a:pt x="178130" y="808761"/>
                  </a:lnTo>
                  <a:lnTo>
                    <a:pt x="177647" y="808812"/>
                  </a:lnTo>
                  <a:lnTo>
                    <a:pt x="177012" y="809104"/>
                  </a:lnTo>
                  <a:lnTo>
                    <a:pt x="176415" y="809320"/>
                  </a:lnTo>
                  <a:lnTo>
                    <a:pt x="175717" y="809942"/>
                  </a:lnTo>
                  <a:lnTo>
                    <a:pt x="175704" y="810247"/>
                  </a:lnTo>
                  <a:lnTo>
                    <a:pt x="176453" y="810133"/>
                  </a:lnTo>
                  <a:lnTo>
                    <a:pt x="176987" y="810044"/>
                  </a:lnTo>
                  <a:lnTo>
                    <a:pt x="177711" y="809929"/>
                  </a:lnTo>
                  <a:lnTo>
                    <a:pt x="178104" y="809650"/>
                  </a:lnTo>
                  <a:lnTo>
                    <a:pt x="178777" y="809155"/>
                  </a:lnTo>
                  <a:lnTo>
                    <a:pt x="178777" y="808685"/>
                  </a:lnTo>
                  <a:close/>
                </a:path>
                <a:path w="1098550" h="1024254">
                  <a:moveTo>
                    <a:pt x="179082" y="643166"/>
                  </a:moveTo>
                  <a:lnTo>
                    <a:pt x="177342" y="643597"/>
                  </a:lnTo>
                  <a:lnTo>
                    <a:pt x="172694" y="644499"/>
                  </a:lnTo>
                  <a:lnTo>
                    <a:pt x="172935" y="643166"/>
                  </a:lnTo>
                  <a:lnTo>
                    <a:pt x="173037" y="642734"/>
                  </a:lnTo>
                  <a:lnTo>
                    <a:pt x="174701" y="638378"/>
                  </a:lnTo>
                  <a:lnTo>
                    <a:pt x="172313" y="638124"/>
                  </a:lnTo>
                  <a:lnTo>
                    <a:pt x="167182" y="637933"/>
                  </a:lnTo>
                  <a:lnTo>
                    <a:pt x="165176" y="639889"/>
                  </a:lnTo>
                  <a:lnTo>
                    <a:pt x="158965" y="644309"/>
                  </a:lnTo>
                  <a:lnTo>
                    <a:pt x="157022" y="644728"/>
                  </a:lnTo>
                  <a:lnTo>
                    <a:pt x="154266" y="643280"/>
                  </a:lnTo>
                  <a:lnTo>
                    <a:pt x="153911" y="642734"/>
                  </a:lnTo>
                  <a:lnTo>
                    <a:pt x="152031" y="641261"/>
                  </a:lnTo>
                  <a:lnTo>
                    <a:pt x="149174" y="642226"/>
                  </a:lnTo>
                  <a:lnTo>
                    <a:pt x="146583" y="646709"/>
                  </a:lnTo>
                  <a:lnTo>
                    <a:pt x="145757" y="647979"/>
                  </a:lnTo>
                  <a:lnTo>
                    <a:pt x="172110" y="647954"/>
                  </a:lnTo>
                  <a:lnTo>
                    <a:pt x="172758" y="647217"/>
                  </a:lnTo>
                  <a:lnTo>
                    <a:pt x="176250" y="645744"/>
                  </a:lnTo>
                  <a:lnTo>
                    <a:pt x="178168" y="645350"/>
                  </a:lnTo>
                  <a:lnTo>
                    <a:pt x="178435" y="644728"/>
                  </a:lnTo>
                  <a:lnTo>
                    <a:pt x="178523" y="644499"/>
                  </a:lnTo>
                  <a:lnTo>
                    <a:pt x="179082" y="643166"/>
                  </a:lnTo>
                  <a:close/>
                </a:path>
                <a:path w="1098550" h="1024254">
                  <a:moveTo>
                    <a:pt x="180797" y="745426"/>
                  </a:moveTo>
                  <a:lnTo>
                    <a:pt x="180213" y="744931"/>
                  </a:lnTo>
                  <a:lnTo>
                    <a:pt x="179755" y="744321"/>
                  </a:lnTo>
                  <a:lnTo>
                    <a:pt x="178930" y="744042"/>
                  </a:lnTo>
                  <a:lnTo>
                    <a:pt x="177876" y="743712"/>
                  </a:lnTo>
                  <a:lnTo>
                    <a:pt x="176326" y="744347"/>
                  </a:lnTo>
                  <a:lnTo>
                    <a:pt x="173240" y="746836"/>
                  </a:lnTo>
                  <a:lnTo>
                    <a:pt x="172745" y="747776"/>
                  </a:lnTo>
                  <a:lnTo>
                    <a:pt x="173202" y="748525"/>
                  </a:lnTo>
                  <a:lnTo>
                    <a:pt x="173710" y="749312"/>
                  </a:lnTo>
                  <a:lnTo>
                    <a:pt x="175006" y="749185"/>
                  </a:lnTo>
                  <a:lnTo>
                    <a:pt x="176733" y="748169"/>
                  </a:lnTo>
                  <a:lnTo>
                    <a:pt x="178142" y="747369"/>
                  </a:lnTo>
                  <a:lnTo>
                    <a:pt x="179451" y="746353"/>
                  </a:lnTo>
                  <a:lnTo>
                    <a:pt x="180797" y="745426"/>
                  </a:lnTo>
                  <a:close/>
                </a:path>
                <a:path w="1098550" h="1024254">
                  <a:moveTo>
                    <a:pt x="181140" y="623455"/>
                  </a:moveTo>
                  <a:lnTo>
                    <a:pt x="179197" y="622617"/>
                  </a:lnTo>
                  <a:lnTo>
                    <a:pt x="178371" y="621957"/>
                  </a:lnTo>
                  <a:lnTo>
                    <a:pt x="175945" y="622782"/>
                  </a:lnTo>
                  <a:lnTo>
                    <a:pt x="175374" y="623074"/>
                  </a:lnTo>
                  <a:lnTo>
                    <a:pt x="174447" y="625246"/>
                  </a:lnTo>
                  <a:lnTo>
                    <a:pt x="173418" y="627367"/>
                  </a:lnTo>
                  <a:lnTo>
                    <a:pt x="171691" y="629424"/>
                  </a:lnTo>
                  <a:lnTo>
                    <a:pt x="172681" y="629704"/>
                  </a:lnTo>
                  <a:lnTo>
                    <a:pt x="173367" y="629983"/>
                  </a:lnTo>
                  <a:lnTo>
                    <a:pt x="174282" y="629170"/>
                  </a:lnTo>
                  <a:lnTo>
                    <a:pt x="175691" y="627875"/>
                  </a:lnTo>
                  <a:lnTo>
                    <a:pt x="176352" y="626503"/>
                  </a:lnTo>
                  <a:lnTo>
                    <a:pt x="179565" y="624497"/>
                  </a:lnTo>
                  <a:lnTo>
                    <a:pt x="181140" y="623455"/>
                  </a:lnTo>
                  <a:close/>
                </a:path>
                <a:path w="1098550" h="1024254">
                  <a:moveTo>
                    <a:pt x="192671" y="623087"/>
                  </a:moveTo>
                  <a:lnTo>
                    <a:pt x="192532" y="622211"/>
                  </a:lnTo>
                  <a:lnTo>
                    <a:pt x="188760" y="621944"/>
                  </a:lnTo>
                  <a:lnTo>
                    <a:pt x="183896" y="624624"/>
                  </a:lnTo>
                  <a:lnTo>
                    <a:pt x="180695" y="628954"/>
                  </a:lnTo>
                  <a:lnTo>
                    <a:pt x="181559" y="629615"/>
                  </a:lnTo>
                  <a:lnTo>
                    <a:pt x="183870" y="628827"/>
                  </a:lnTo>
                  <a:lnTo>
                    <a:pt x="186512" y="627837"/>
                  </a:lnTo>
                  <a:lnTo>
                    <a:pt x="188353" y="626491"/>
                  </a:lnTo>
                  <a:lnTo>
                    <a:pt x="190195" y="625297"/>
                  </a:lnTo>
                  <a:lnTo>
                    <a:pt x="191655" y="624001"/>
                  </a:lnTo>
                  <a:lnTo>
                    <a:pt x="192671" y="623087"/>
                  </a:lnTo>
                  <a:close/>
                </a:path>
                <a:path w="1098550" h="1024254">
                  <a:moveTo>
                    <a:pt x="197053" y="662127"/>
                  </a:moveTo>
                  <a:lnTo>
                    <a:pt x="196545" y="661339"/>
                  </a:lnTo>
                  <a:lnTo>
                    <a:pt x="196405" y="661111"/>
                  </a:lnTo>
                  <a:lnTo>
                    <a:pt x="195846" y="660857"/>
                  </a:lnTo>
                  <a:lnTo>
                    <a:pt x="195554" y="661022"/>
                  </a:lnTo>
                  <a:lnTo>
                    <a:pt x="193484" y="662051"/>
                  </a:lnTo>
                  <a:lnTo>
                    <a:pt x="193662" y="662914"/>
                  </a:lnTo>
                  <a:lnTo>
                    <a:pt x="193433" y="663803"/>
                  </a:lnTo>
                  <a:lnTo>
                    <a:pt x="193840" y="663879"/>
                  </a:lnTo>
                  <a:lnTo>
                    <a:pt x="194144" y="664121"/>
                  </a:lnTo>
                  <a:lnTo>
                    <a:pt x="195859" y="663714"/>
                  </a:lnTo>
                  <a:lnTo>
                    <a:pt x="197053" y="662127"/>
                  </a:lnTo>
                  <a:close/>
                </a:path>
                <a:path w="1098550" h="1024254">
                  <a:moveTo>
                    <a:pt x="198907" y="649122"/>
                  </a:moveTo>
                  <a:lnTo>
                    <a:pt x="194576" y="651713"/>
                  </a:lnTo>
                  <a:lnTo>
                    <a:pt x="192354" y="651522"/>
                  </a:lnTo>
                  <a:lnTo>
                    <a:pt x="191960" y="651395"/>
                  </a:lnTo>
                  <a:lnTo>
                    <a:pt x="191414" y="651471"/>
                  </a:lnTo>
                  <a:lnTo>
                    <a:pt x="187909" y="651865"/>
                  </a:lnTo>
                  <a:lnTo>
                    <a:pt x="180784" y="655358"/>
                  </a:lnTo>
                  <a:lnTo>
                    <a:pt x="176860" y="660158"/>
                  </a:lnTo>
                  <a:lnTo>
                    <a:pt x="176161" y="660590"/>
                  </a:lnTo>
                  <a:lnTo>
                    <a:pt x="173863" y="660247"/>
                  </a:lnTo>
                  <a:lnTo>
                    <a:pt x="173062" y="660133"/>
                  </a:lnTo>
                  <a:lnTo>
                    <a:pt x="171450" y="660247"/>
                  </a:lnTo>
                  <a:lnTo>
                    <a:pt x="170091" y="660120"/>
                  </a:lnTo>
                  <a:lnTo>
                    <a:pt x="169354" y="660019"/>
                  </a:lnTo>
                  <a:lnTo>
                    <a:pt x="169405" y="659396"/>
                  </a:lnTo>
                  <a:lnTo>
                    <a:pt x="170268" y="658660"/>
                  </a:lnTo>
                  <a:lnTo>
                    <a:pt x="171284" y="657783"/>
                  </a:lnTo>
                  <a:lnTo>
                    <a:pt x="172148" y="657199"/>
                  </a:lnTo>
                  <a:lnTo>
                    <a:pt x="172300" y="657085"/>
                  </a:lnTo>
                  <a:lnTo>
                    <a:pt x="175183" y="654977"/>
                  </a:lnTo>
                  <a:lnTo>
                    <a:pt x="177634" y="653161"/>
                  </a:lnTo>
                  <a:lnTo>
                    <a:pt x="177177" y="652665"/>
                  </a:lnTo>
                  <a:lnTo>
                    <a:pt x="176657" y="652081"/>
                  </a:lnTo>
                  <a:lnTo>
                    <a:pt x="175171" y="650455"/>
                  </a:lnTo>
                  <a:lnTo>
                    <a:pt x="173774" y="650506"/>
                  </a:lnTo>
                  <a:lnTo>
                    <a:pt x="170688" y="652081"/>
                  </a:lnTo>
                  <a:lnTo>
                    <a:pt x="169913" y="652043"/>
                  </a:lnTo>
                  <a:lnTo>
                    <a:pt x="169468" y="650989"/>
                  </a:lnTo>
                  <a:lnTo>
                    <a:pt x="172085" y="647979"/>
                  </a:lnTo>
                  <a:lnTo>
                    <a:pt x="145757" y="647979"/>
                  </a:lnTo>
                  <a:lnTo>
                    <a:pt x="140931" y="647979"/>
                  </a:lnTo>
                  <a:lnTo>
                    <a:pt x="139471" y="648982"/>
                  </a:lnTo>
                  <a:lnTo>
                    <a:pt x="137210" y="651637"/>
                  </a:lnTo>
                  <a:lnTo>
                    <a:pt x="136245" y="653199"/>
                  </a:lnTo>
                  <a:lnTo>
                    <a:pt x="140398" y="652830"/>
                  </a:lnTo>
                  <a:lnTo>
                    <a:pt x="141782" y="652665"/>
                  </a:lnTo>
                  <a:lnTo>
                    <a:pt x="136969" y="656259"/>
                  </a:lnTo>
                  <a:lnTo>
                    <a:pt x="136499" y="657529"/>
                  </a:lnTo>
                  <a:lnTo>
                    <a:pt x="135966" y="658685"/>
                  </a:lnTo>
                  <a:lnTo>
                    <a:pt x="136105" y="658761"/>
                  </a:lnTo>
                  <a:lnTo>
                    <a:pt x="136245" y="658685"/>
                  </a:lnTo>
                  <a:lnTo>
                    <a:pt x="139204" y="656958"/>
                  </a:lnTo>
                  <a:lnTo>
                    <a:pt x="141719" y="655447"/>
                  </a:lnTo>
                  <a:lnTo>
                    <a:pt x="143776" y="654977"/>
                  </a:lnTo>
                  <a:lnTo>
                    <a:pt x="144602" y="656361"/>
                  </a:lnTo>
                  <a:lnTo>
                    <a:pt x="144805" y="656742"/>
                  </a:lnTo>
                  <a:lnTo>
                    <a:pt x="145275" y="656971"/>
                  </a:lnTo>
                  <a:lnTo>
                    <a:pt x="145669" y="657250"/>
                  </a:lnTo>
                  <a:lnTo>
                    <a:pt x="145973" y="657085"/>
                  </a:lnTo>
                  <a:lnTo>
                    <a:pt x="145872" y="657313"/>
                  </a:lnTo>
                  <a:lnTo>
                    <a:pt x="146951" y="657199"/>
                  </a:lnTo>
                  <a:lnTo>
                    <a:pt x="147459" y="657529"/>
                  </a:lnTo>
                  <a:lnTo>
                    <a:pt x="147535" y="657783"/>
                  </a:lnTo>
                  <a:lnTo>
                    <a:pt x="147624" y="658888"/>
                  </a:lnTo>
                  <a:lnTo>
                    <a:pt x="147472" y="659218"/>
                  </a:lnTo>
                  <a:lnTo>
                    <a:pt x="145884" y="660336"/>
                  </a:lnTo>
                  <a:lnTo>
                    <a:pt x="144424" y="660730"/>
                  </a:lnTo>
                  <a:lnTo>
                    <a:pt x="144538" y="660120"/>
                  </a:lnTo>
                  <a:lnTo>
                    <a:pt x="144716" y="659650"/>
                  </a:lnTo>
                  <a:lnTo>
                    <a:pt x="145770" y="657529"/>
                  </a:lnTo>
                  <a:lnTo>
                    <a:pt x="145757" y="657313"/>
                  </a:lnTo>
                  <a:lnTo>
                    <a:pt x="140830" y="659434"/>
                  </a:lnTo>
                  <a:lnTo>
                    <a:pt x="137718" y="660793"/>
                  </a:lnTo>
                  <a:lnTo>
                    <a:pt x="136207" y="658901"/>
                  </a:lnTo>
                  <a:lnTo>
                    <a:pt x="136105" y="658761"/>
                  </a:lnTo>
                  <a:lnTo>
                    <a:pt x="135877" y="658901"/>
                  </a:lnTo>
                  <a:lnTo>
                    <a:pt x="135953" y="658710"/>
                  </a:lnTo>
                  <a:lnTo>
                    <a:pt x="128079" y="662889"/>
                  </a:lnTo>
                  <a:lnTo>
                    <a:pt x="128079" y="669429"/>
                  </a:lnTo>
                  <a:lnTo>
                    <a:pt x="126733" y="670318"/>
                  </a:lnTo>
                  <a:lnTo>
                    <a:pt x="126504" y="669975"/>
                  </a:lnTo>
                  <a:lnTo>
                    <a:pt x="126415" y="669721"/>
                  </a:lnTo>
                  <a:lnTo>
                    <a:pt x="127000" y="669251"/>
                  </a:lnTo>
                  <a:lnTo>
                    <a:pt x="127482" y="669264"/>
                  </a:lnTo>
                  <a:lnTo>
                    <a:pt x="128079" y="669429"/>
                  </a:lnTo>
                  <a:lnTo>
                    <a:pt x="128079" y="662889"/>
                  </a:lnTo>
                  <a:lnTo>
                    <a:pt x="122440" y="665873"/>
                  </a:lnTo>
                  <a:lnTo>
                    <a:pt x="122415" y="666000"/>
                  </a:lnTo>
                  <a:lnTo>
                    <a:pt x="119507" y="668337"/>
                  </a:lnTo>
                  <a:lnTo>
                    <a:pt x="116332" y="670801"/>
                  </a:lnTo>
                  <a:lnTo>
                    <a:pt x="121653" y="670648"/>
                  </a:lnTo>
                  <a:lnTo>
                    <a:pt x="121869" y="671093"/>
                  </a:lnTo>
                  <a:lnTo>
                    <a:pt x="119151" y="673976"/>
                  </a:lnTo>
                  <a:lnTo>
                    <a:pt x="118351" y="676363"/>
                  </a:lnTo>
                  <a:lnTo>
                    <a:pt x="114084" y="677659"/>
                  </a:lnTo>
                  <a:lnTo>
                    <a:pt x="113144" y="678611"/>
                  </a:lnTo>
                  <a:lnTo>
                    <a:pt x="113220" y="679551"/>
                  </a:lnTo>
                  <a:lnTo>
                    <a:pt x="119011" y="678980"/>
                  </a:lnTo>
                  <a:lnTo>
                    <a:pt x="125628" y="674738"/>
                  </a:lnTo>
                  <a:lnTo>
                    <a:pt x="132562" y="672490"/>
                  </a:lnTo>
                  <a:lnTo>
                    <a:pt x="133223" y="670648"/>
                  </a:lnTo>
                  <a:lnTo>
                    <a:pt x="133337" y="670318"/>
                  </a:lnTo>
                  <a:lnTo>
                    <a:pt x="133705" y="669251"/>
                  </a:lnTo>
                  <a:lnTo>
                    <a:pt x="134404" y="667270"/>
                  </a:lnTo>
                  <a:lnTo>
                    <a:pt x="134759" y="666991"/>
                  </a:lnTo>
                  <a:lnTo>
                    <a:pt x="137515" y="664108"/>
                  </a:lnTo>
                  <a:lnTo>
                    <a:pt x="140119" y="662952"/>
                  </a:lnTo>
                  <a:lnTo>
                    <a:pt x="144881" y="664349"/>
                  </a:lnTo>
                  <a:lnTo>
                    <a:pt x="146634" y="665632"/>
                  </a:lnTo>
                  <a:lnTo>
                    <a:pt x="145872" y="668451"/>
                  </a:lnTo>
                  <a:lnTo>
                    <a:pt x="145757" y="669251"/>
                  </a:lnTo>
                  <a:lnTo>
                    <a:pt x="145859" y="669544"/>
                  </a:lnTo>
                  <a:lnTo>
                    <a:pt x="147650" y="668693"/>
                  </a:lnTo>
                  <a:lnTo>
                    <a:pt x="148424" y="668007"/>
                  </a:lnTo>
                  <a:lnTo>
                    <a:pt x="150215" y="663790"/>
                  </a:lnTo>
                  <a:lnTo>
                    <a:pt x="152298" y="662952"/>
                  </a:lnTo>
                  <a:lnTo>
                    <a:pt x="155244" y="661758"/>
                  </a:lnTo>
                  <a:lnTo>
                    <a:pt x="157010" y="660793"/>
                  </a:lnTo>
                  <a:lnTo>
                    <a:pt x="160502" y="658888"/>
                  </a:lnTo>
                  <a:lnTo>
                    <a:pt x="161429" y="658660"/>
                  </a:lnTo>
                  <a:lnTo>
                    <a:pt x="160705" y="660247"/>
                  </a:lnTo>
                  <a:lnTo>
                    <a:pt x="160591" y="664883"/>
                  </a:lnTo>
                  <a:lnTo>
                    <a:pt x="158978" y="666991"/>
                  </a:lnTo>
                  <a:lnTo>
                    <a:pt x="152184" y="671029"/>
                  </a:lnTo>
                  <a:lnTo>
                    <a:pt x="150837" y="671423"/>
                  </a:lnTo>
                  <a:lnTo>
                    <a:pt x="146558" y="673303"/>
                  </a:lnTo>
                  <a:lnTo>
                    <a:pt x="145262" y="674535"/>
                  </a:lnTo>
                  <a:lnTo>
                    <a:pt x="147015" y="676046"/>
                  </a:lnTo>
                  <a:lnTo>
                    <a:pt x="146494" y="676757"/>
                  </a:lnTo>
                  <a:lnTo>
                    <a:pt x="145402" y="677329"/>
                  </a:lnTo>
                  <a:lnTo>
                    <a:pt x="141579" y="679018"/>
                  </a:lnTo>
                  <a:lnTo>
                    <a:pt x="140728" y="679475"/>
                  </a:lnTo>
                  <a:lnTo>
                    <a:pt x="139585" y="680313"/>
                  </a:lnTo>
                  <a:lnTo>
                    <a:pt x="139293" y="680783"/>
                  </a:lnTo>
                  <a:lnTo>
                    <a:pt x="138760" y="681761"/>
                  </a:lnTo>
                  <a:lnTo>
                    <a:pt x="139522" y="682053"/>
                  </a:lnTo>
                  <a:lnTo>
                    <a:pt x="141617" y="681748"/>
                  </a:lnTo>
                  <a:lnTo>
                    <a:pt x="142494" y="681748"/>
                  </a:lnTo>
                  <a:lnTo>
                    <a:pt x="150876" y="678688"/>
                  </a:lnTo>
                  <a:lnTo>
                    <a:pt x="158318" y="676706"/>
                  </a:lnTo>
                  <a:lnTo>
                    <a:pt x="162331" y="674395"/>
                  </a:lnTo>
                  <a:lnTo>
                    <a:pt x="167817" y="671258"/>
                  </a:lnTo>
                  <a:lnTo>
                    <a:pt x="171018" y="669747"/>
                  </a:lnTo>
                  <a:lnTo>
                    <a:pt x="170370" y="667092"/>
                  </a:lnTo>
                  <a:lnTo>
                    <a:pt x="167957" y="669975"/>
                  </a:lnTo>
                  <a:lnTo>
                    <a:pt x="164172" y="671423"/>
                  </a:lnTo>
                  <a:lnTo>
                    <a:pt x="161899" y="672592"/>
                  </a:lnTo>
                  <a:lnTo>
                    <a:pt x="157734" y="674395"/>
                  </a:lnTo>
                  <a:lnTo>
                    <a:pt x="156794" y="674027"/>
                  </a:lnTo>
                  <a:lnTo>
                    <a:pt x="154940" y="672985"/>
                  </a:lnTo>
                  <a:lnTo>
                    <a:pt x="156768" y="671893"/>
                  </a:lnTo>
                  <a:lnTo>
                    <a:pt x="161366" y="666877"/>
                  </a:lnTo>
                  <a:lnTo>
                    <a:pt x="165252" y="664857"/>
                  </a:lnTo>
                  <a:lnTo>
                    <a:pt x="169760" y="664286"/>
                  </a:lnTo>
                  <a:lnTo>
                    <a:pt x="169583" y="664273"/>
                  </a:lnTo>
                  <a:lnTo>
                    <a:pt x="173113" y="663625"/>
                  </a:lnTo>
                  <a:lnTo>
                    <a:pt x="176847" y="662609"/>
                  </a:lnTo>
                  <a:lnTo>
                    <a:pt x="181013" y="660590"/>
                  </a:lnTo>
                  <a:lnTo>
                    <a:pt x="183375" y="659434"/>
                  </a:lnTo>
                  <a:lnTo>
                    <a:pt x="184873" y="659193"/>
                  </a:lnTo>
                  <a:lnTo>
                    <a:pt x="187071" y="660298"/>
                  </a:lnTo>
                  <a:lnTo>
                    <a:pt x="188976" y="659193"/>
                  </a:lnTo>
                  <a:lnTo>
                    <a:pt x="189141" y="659104"/>
                  </a:lnTo>
                  <a:lnTo>
                    <a:pt x="191198" y="656856"/>
                  </a:lnTo>
                  <a:lnTo>
                    <a:pt x="191668" y="655802"/>
                  </a:lnTo>
                  <a:lnTo>
                    <a:pt x="194691" y="653681"/>
                  </a:lnTo>
                  <a:lnTo>
                    <a:pt x="198437" y="652195"/>
                  </a:lnTo>
                  <a:lnTo>
                    <a:pt x="198513" y="651713"/>
                  </a:lnTo>
                  <a:lnTo>
                    <a:pt x="198907" y="649122"/>
                  </a:lnTo>
                  <a:close/>
                </a:path>
                <a:path w="1098550" h="1024254">
                  <a:moveTo>
                    <a:pt x="229666" y="609028"/>
                  </a:moveTo>
                  <a:lnTo>
                    <a:pt x="229590" y="608825"/>
                  </a:lnTo>
                  <a:lnTo>
                    <a:pt x="229463" y="608622"/>
                  </a:lnTo>
                  <a:lnTo>
                    <a:pt x="228790" y="608609"/>
                  </a:lnTo>
                  <a:lnTo>
                    <a:pt x="215607" y="613435"/>
                  </a:lnTo>
                  <a:lnTo>
                    <a:pt x="215607" y="615530"/>
                  </a:lnTo>
                  <a:lnTo>
                    <a:pt x="214947" y="616077"/>
                  </a:lnTo>
                  <a:lnTo>
                    <a:pt x="214833" y="615784"/>
                  </a:lnTo>
                  <a:lnTo>
                    <a:pt x="215607" y="615530"/>
                  </a:lnTo>
                  <a:lnTo>
                    <a:pt x="215607" y="613435"/>
                  </a:lnTo>
                  <a:lnTo>
                    <a:pt x="187566" y="630694"/>
                  </a:lnTo>
                  <a:lnTo>
                    <a:pt x="184429" y="632929"/>
                  </a:lnTo>
                  <a:lnTo>
                    <a:pt x="179133" y="634644"/>
                  </a:lnTo>
                  <a:lnTo>
                    <a:pt x="178092" y="635139"/>
                  </a:lnTo>
                  <a:lnTo>
                    <a:pt x="176707" y="635939"/>
                  </a:lnTo>
                  <a:lnTo>
                    <a:pt x="176390" y="636460"/>
                  </a:lnTo>
                  <a:lnTo>
                    <a:pt x="175983" y="636892"/>
                  </a:lnTo>
                  <a:lnTo>
                    <a:pt x="176034" y="637247"/>
                  </a:lnTo>
                  <a:lnTo>
                    <a:pt x="178981" y="637908"/>
                  </a:lnTo>
                  <a:lnTo>
                    <a:pt x="181305" y="638733"/>
                  </a:lnTo>
                  <a:lnTo>
                    <a:pt x="194335" y="632752"/>
                  </a:lnTo>
                  <a:lnTo>
                    <a:pt x="201307" y="628243"/>
                  </a:lnTo>
                  <a:lnTo>
                    <a:pt x="209143" y="623912"/>
                  </a:lnTo>
                  <a:lnTo>
                    <a:pt x="210019" y="623341"/>
                  </a:lnTo>
                  <a:lnTo>
                    <a:pt x="211670" y="619988"/>
                  </a:lnTo>
                  <a:lnTo>
                    <a:pt x="215519" y="618515"/>
                  </a:lnTo>
                  <a:lnTo>
                    <a:pt x="219684" y="616077"/>
                  </a:lnTo>
                  <a:lnTo>
                    <a:pt x="220611" y="615530"/>
                  </a:lnTo>
                  <a:lnTo>
                    <a:pt x="222288" y="614540"/>
                  </a:lnTo>
                  <a:lnTo>
                    <a:pt x="225564" y="612216"/>
                  </a:lnTo>
                  <a:lnTo>
                    <a:pt x="229260" y="609701"/>
                  </a:lnTo>
                  <a:lnTo>
                    <a:pt x="229666" y="609028"/>
                  </a:lnTo>
                  <a:close/>
                </a:path>
                <a:path w="1098550" h="1024254">
                  <a:moveTo>
                    <a:pt x="251231" y="720648"/>
                  </a:moveTo>
                  <a:lnTo>
                    <a:pt x="251167" y="720013"/>
                  </a:lnTo>
                  <a:lnTo>
                    <a:pt x="250418" y="720166"/>
                  </a:lnTo>
                  <a:lnTo>
                    <a:pt x="249656" y="720496"/>
                  </a:lnTo>
                  <a:lnTo>
                    <a:pt x="248653" y="721182"/>
                  </a:lnTo>
                  <a:lnTo>
                    <a:pt x="248285" y="721652"/>
                  </a:lnTo>
                  <a:lnTo>
                    <a:pt x="247878" y="722083"/>
                  </a:lnTo>
                  <a:lnTo>
                    <a:pt x="248348" y="722007"/>
                  </a:lnTo>
                  <a:lnTo>
                    <a:pt x="248793" y="721956"/>
                  </a:lnTo>
                  <a:lnTo>
                    <a:pt x="249288" y="721779"/>
                  </a:lnTo>
                  <a:lnTo>
                    <a:pt x="249859" y="721575"/>
                  </a:lnTo>
                  <a:lnTo>
                    <a:pt x="250571" y="721220"/>
                  </a:lnTo>
                  <a:lnTo>
                    <a:pt x="250990" y="720852"/>
                  </a:lnTo>
                  <a:lnTo>
                    <a:pt x="251231" y="720648"/>
                  </a:lnTo>
                  <a:close/>
                </a:path>
                <a:path w="1098550" h="1024254">
                  <a:moveTo>
                    <a:pt x="284429" y="618274"/>
                  </a:moveTo>
                  <a:lnTo>
                    <a:pt x="284264" y="618388"/>
                  </a:lnTo>
                  <a:lnTo>
                    <a:pt x="283972" y="618515"/>
                  </a:lnTo>
                  <a:lnTo>
                    <a:pt x="283895" y="618655"/>
                  </a:lnTo>
                  <a:lnTo>
                    <a:pt x="284429" y="618274"/>
                  </a:lnTo>
                  <a:close/>
                </a:path>
                <a:path w="1098550" h="1024254">
                  <a:moveTo>
                    <a:pt x="287832" y="824026"/>
                  </a:moveTo>
                  <a:lnTo>
                    <a:pt x="287540" y="823429"/>
                  </a:lnTo>
                  <a:lnTo>
                    <a:pt x="283425" y="823429"/>
                  </a:lnTo>
                  <a:lnTo>
                    <a:pt x="283057" y="823963"/>
                  </a:lnTo>
                  <a:lnTo>
                    <a:pt x="282003" y="825436"/>
                  </a:lnTo>
                  <a:lnTo>
                    <a:pt x="281152" y="826922"/>
                  </a:lnTo>
                  <a:lnTo>
                    <a:pt x="280644" y="828281"/>
                  </a:lnTo>
                  <a:lnTo>
                    <a:pt x="280327" y="829081"/>
                  </a:lnTo>
                  <a:lnTo>
                    <a:pt x="283425" y="828243"/>
                  </a:lnTo>
                  <a:lnTo>
                    <a:pt x="287286" y="825957"/>
                  </a:lnTo>
                  <a:lnTo>
                    <a:pt x="287616" y="825017"/>
                  </a:lnTo>
                  <a:lnTo>
                    <a:pt x="287832" y="824026"/>
                  </a:lnTo>
                  <a:close/>
                </a:path>
                <a:path w="1098550" h="1024254">
                  <a:moveTo>
                    <a:pt x="289153" y="684288"/>
                  </a:moveTo>
                  <a:lnTo>
                    <a:pt x="288848" y="684123"/>
                  </a:lnTo>
                  <a:lnTo>
                    <a:pt x="288582" y="684250"/>
                  </a:lnTo>
                  <a:lnTo>
                    <a:pt x="288264" y="684352"/>
                  </a:lnTo>
                  <a:lnTo>
                    <a:pt x="288099" y="684491"/>
                  </a:lnTo>
                  <a:lnTo>
                    <a:pt x="287934" y="684618"/>
                  </a:lnTo>
                  <a:lnTo>
                    <a:pt x="287972" y="684796"/>
                  </a:lnTo>
                  <a:lnTo>
                    <a:pt x="287921" y="684949"/>
                  </a:lnTo>
                  <a:lnTo>
                    <a:pt x="289153" y="684288"/>
                  </a:lnTo>
                  <a:close/>
                </a:path>
                <a:path w="1098550" h="1024254">
                  <a:moveTo>
                    <a:pt x="294411" y="678294"/>
                  </a:moveTo>
                  <a:lnTo>
                    <a:pt x="294170" y="675970"/>
                  </a:lnTo>
                  <a:lnTo>
                    <a:pt x="293598" y="674954"/>
                  </a:lnTo>
                  <a:lnTo>
                    <a:pt x="291858" y="673595"/>
                  </a:lnTo>
                  <a:lnTo>
                    <a:pt x="289902" y="674116"/>
                  </a:lnTo>
                  <a:lnTo>
                    <a:pt x="286461" y="675982"/>
                  </a:lnTo>
                  <a:lnTo>
                    <a:pt x="285127" y="676986"/>
                  </a:lnTo>
                  <a:lnTo>
                    <a:pt x="284594" y="678891"/>
                  </a:lnTo>
                  <a:lnTo>
                    <a:pt x="285940" y="678916"/>
                  </a:lnTo>
                  <a:lnTo>
                    <a:pt x="288963" y="678624"/>
                  </a:lnTo>
                  <a:lnTo>
                    <a:pt x="288963" y="678497"/>
                  </a:lnTo>
                  <a:lnTo>
                    <a:pt x="288544" y="678497"/>
                  </a:lnTo>
                  <a:lnTo>
                    <a:pt x="288975" y="678294"/>
                  </a:lnTo>
                  <a:lnTo>
                    <a:pt x="288963" y="678421"/>
                  </a:lnTo>
                  <a:lnTo>
                    <a:pt x="289115" y="678383"/>
                  </a:lnTo>
                  <a:lnTo>
                    <a:pt x="288963" y="678624"/>
                  </a:lnTo>
                  <a:lnTo>
                    <a:pt x="289115" y="678395"/>
                  </a:lnTo>
                  <a:lnTo>
                    <a:pt x="288925" y="678802"/>
                  </a:lnTo>
                  <a:lnTo>
                    <a:pt x="288569" y="679297"/>
                  </a:lnTo>
                  <a:lnTo>
                    <a:pt x="288429" y="681761"/>
                  </a:lnTo>
                  <a:lnTo>
                    <a:pt x="292188" y="679970"/>
                  </a:lnTo>
                  <a:lnTo>
                    <a:pt x="294322" y="678395"/>
                  </a:lnTo>
                  <a:close/>
                </a:path>
                <a:path w="1098550" h="1024254">
                  <a:moveTo>
                    <a:pt x="324307" y="625475"/>
                  </a:moveTo>
                  <a:lnTo>
                    <a:pt x="324180" y="624954"/>
                  </a:lnTo>
                  <a:lnTo>
                    <a:pt x="324129" y="624776"/>
                  </a:lnTo>
                  <a:lnTo>
                    <a:pt x="323354" y="624954"/>
                  </a:lnTo>
                  <a:lnTo>
                    <a:pt x="322935" y="624979"/>
                  </a:lnTo>
                  <a:lnTo>
                    <a:pt x="322453" y="625386"/>
                  </a:lnTo>
                  <a:lnTo>
                    <a:pt x="321640" y="625919"/>
                  </a:lnTo>
                  <a:lnTo>
                    <a:pt x="321564" y="626414"/>
                  </a:lnTo>
                  <a:lnTo>
                    <a:pt x="322097" y="626630"/>
                  </a:lnTo>
                  <a:lnTo>
                    <a:pt x="322554" y="626478"/>
                  </a:lnTo>
                  <a:lnTo>
                    <a:pt x="323583" y="626173"/>
                  </a:lnTo>
                  <a:lnTo>
                    <a:pt x="324307" y="625475"/>
                  </a:lnTo>
                  <a:close/>
                </a:path>
                <a:path w="1098550" h="1024254">
                  <a:moveTo>
                    <a:pt x="328891" y="631024"/>
                  </a:moveTo>
                  <a:lnTo>
                    <a:pt x="328472" y="630961"/>
                  </a:lnTo>
                  <a:lnTo>
                    <a:pt x="328091" y="630809"/>
                  </a:lnTo>
                  <a:lnTo>
                    <a:pt x="325970" y="631317"/>
                  </a:lnTo>
                  <a:lnTo>
                    <a:pt x="324370" y="632040"/>
                  </a:lnTo>
                  <a:lnTo>
                    <a:pt x="323430" y="633412"/>
                  </a:lnTo>
                  <a:lnTo>
                    <a:pt x="323189" y="633755"/>
                  </a:lnTo>
                  <a:lnTo>
                    <a:pt x="323367" y="634187"/>
                  </a:lnTo>
                  <a:lnTo>
                    <a:pt x="323735" y="634250"/>
                  </a:lnTo>
                  <a:lnTo>
                    <a:pt x="325196" y="634479"/>
                  </a:lnTo>
                  <a:lnTo>
                    <a:pt x="326542" y="633349"/>
                  </a:lnTo>
                  <a:lnTo>
                    <a:pt x="327787" y="632180"/>
                  </a:lnTo>
                  <a:lnTo>
                    <a:pt x="328891" y="631024"/>
                  </a:lnTo>
                  <a:close/>
                </a:path>
                <a:path w="1098550" h="1024254">
                  <a:moveTo>
                    <a:pt x="333921" y="796417"/>
                  </a:moveTo>
                  <a:lnTo>
                    <a:pt x="332955" y="796366"/>
                  </a:lnTo>
                  <a:lnTo>
                    <a:pt x="332066" y="796950"/>
                  </a:lnTo>
                  <a:lnTo>
                    <a:pt x="331190" y="797648"/>
                  </a:lnTo>
                  <a:lnTo>
                    <a:pt x="331787" y="797763"/>
                  </a:lnTo>
                  <a:lnTo>
                    <a:pt x="332486" y="797636"/>
                  </a:lnTo>
                  <a:lnTo>
                    <a:pt x="333324" y="797026"/>
                  </a:lnTo>
                  <a:lnTo>
                    <a:pt x="333565" y="796861"/>
                  </a:lnTo>
                  <a:lnTo>
                    <a:pt x="333743" y="796607"/>
                  </a:lnTo>
                  <a:lnTo>
                    <a:pt x="333921" y="796417"/>
                  </a:lnTo>
                  <a:close/>
                </a:path>
                <a:path w="1098550" h="1024254">
                  <a:moveTo>
                    <a:pt x="368973" y="747331"/>
                  </a:moveTo>
                  <a:lnTo>
                    <a:pt x="366737" y="747572"/>
                  </a:lnTo>
                  <a:lnTo>
                    <a:pt x="366598" y="747687"/>
                  </a:lnTo>
                  <a:lnTo>
                    <a:pt x="366966" y="748499"/>
                  </a:lnTo>
                  <a:lnTo>
                    <a:pt x="367106" y="748423"/>
                  </a:lnTo>
                  <a:lnTo>
                    <a:pt x="367284" y="748398"/>
                  </a:lnTo>
                  <a:lnTo>
                    <a:pt x="368490" y="747737"/>
                  </a:lnTo>
                  <a:lnTo>
                    <a:pt x="368973" y="747331"/>
                  </a:lnTo>
                  <a:close/>
                </a:path>
                <a:path w="1098550" h="1024254">
                  <a:moveTo>
                    <a:pt x="415201" y="699008"/>
                  </a:moveTo>
                  <a:lnTo>
                    <a:pt x="414934" y="698550"/>
                  </a:lnTo>
                  <a:lnTo>
                    <a:pt x="414718" y="698207"/>
                  </a:lnTo>
                  <a:lnTo>
                    <a:pt x="414045" y="698042"/>
                  </a:lnTo>
                  <a:lnTo>
                    <a:pt x="413346" y="698080"/>
                  </a:lnTo>
                  <a:lnTo>
                    <a:pt x="412280" y="698106"/>
                  </a:lnTo>
                  <a:lnTo>
                    <a:pt x="410984" y="698804"/>
                  </a:lnTo>
                  <a:lnTo>
                    <a:pt x="408863" y="700151"/>
                  </a:lnTo>
                  <a:lnTo>
                    <a:pt x="407670" y="701090"/>
                  </a:lnTo>
                  <a:lnTo>
                    <a:pt x="405295" y="701992"/>
                  </a:lnTo>
                  <a:lnTo>
                    <a:pt x="405841" y="703033"/>
                  </a:lnTo>
                  <a:lnTo>
                    <a:pt x="406285" y="703821"/>
                  </a:lnTo>
                  <a:lnTo>
                    <a:pt x="408152" y="703097"/>
                  </a:lnTo>
                  <a:lnTo>
                    <a:pt x="410946" y="701802"/>
                  </a:lnTo>
                  <a:lnTo>
                    <a:pt x="412191" y="701078"/>
                  </a:lnTo>
                  <a:lnTo>
                    <a:pt x="414261" y="699795"/>
                  </a:lnTo>
                  <a:lnTo>
                    <a:pt x="415201" y="699008"/>
                  </a:lnTo>
                  <a:close/>
                </a:path>
                <a:path w="1098550" h="1024254">
                  <a:moveTo>
                    <a:pt x="415442" y="703135"/>
                  </a:moveTo>
                  <a:lnTo>
                    <a:pt x="415315" y="702856"/>
                  </a:lnTo>
                  <a:lnTo>
                    <a:pt x="415201" y="702538"/>
                  </a:lnTo>
                  <a:lnTo>
                    <a:pt x="414286" y="702945"/>
                  </a:lnTo>
                  <a:lnTo>
                    <a:pt x="414134" y="703364"/>
                  </a:lnTo>
                  <a:lnTo>
                    <a:pt x="415442" y="703135"/>
                  </a:lnTo>
                  <a:close/>
                </a:path>
                <a:path w="1098550" h="1024254">
                  <a:moveTo>
                    <a:pt x="477240" y="714857"/>
                  </a:moveTo>
                  <a:close/>
                </a:path>
                <a:path w="1098550" h="1024254">
                  <a:moveTo>
                    <a:pt x="481190" y="713536"/>
                  </a:moveTo>
                  <a:lnTo>
                    <a:pt x="478764" y="713943"/>
                  </a:lnTo>
                  <a:lnTo>
                    <a:pt x="477342" y="714667"/>
                  </a:lnTo>
                  <a:lnTo>
                    <a:pt x="477240" y="714844"/>
                  </a:lnTo>
                  <a:lnTo>
                    <a:pt x="478231" y="715086"/>
                  </a:lnTo>
                  <a:lnTo>
                    <a:pt x="480860" y="713803"/>
                  </a:lnTo>
                  <a:lnTo>
                    <a:pt x="480987" y="713701"/>
                  </a:lnTo>
                  <a:lnTo>
                    <a:pt x="481190" y="713536"/>
                  </a:lnTo>
                  <a:close/>
                </a:path>
                <a:path w="1098550" h="1024254">
                  <a:moveTo>
                    <a:pt x="562851" y="405193"/>
                  </a:moveTo>
                  <a:lnTo>
                    <a:pt x="561822" y="405498"/>
                  </a:lnTo>
                  <a:lnTo>
                    <a:pt x="560781" y="405942"/>
                  </a:lnTo>
                  <a:lnTo>
                    <a:pt x="559054" y="406831"/>
                  </a:lnTo>
                  <a:lnTo>
                    <a:pt x="557542" y="407758"/>
                  </a:lnTo>
                  <a:lnTo>
                    <a:pt x="558380" y="408838"/>
                  </a:lnTo>
                  <a:lnTo>
                    <a:pt x="559104" y="408914"/>
                  </a:lnTo>
                  <a:lnTo>
                    <a:pt x="561340" y="407962"/>
                  </a:lnTo>
                  <a:lnTo>
                    <a:pt x="562660" y="406920"/>
                  </a:lnTo>
                  <a:lnTo>
                    <a:pt x="562787" y="405879"/>
                  </a:lnTo>
                  <a:lnTo>
                    <a:pt x="562851" y="405193"/>
                  </a:lnTo>
                  <a:close/>
                </a:path>
                <a:path w="1098550" h="1024254">
                  <a:moveTo>
                    <a:pt x="596519" y="411378"/>
                  </a:moveTo>
                  <a:lnTo>
                    <a:pt x="595426" y="409422"/>
                  </a:lnTo>
                  <a:lnTo>
                    <a:pt x="594575" y="408749"/>
                  </a:lnTo>
                  <a:lnTo>
                    <a:pt x="593407" y="407568"/>
                  </a:lnTo>
                  <a:lnTo>
                    <a:pt x="590804" y="405917"/>
                  </a:lnTo>
                  <a:lnTo>
                    <a:pt x="588492" y="406895"/>
                  </a:lnTo>
                  <a:lnTo>
                    <a:pt x="584174" y="409181"/>
                  </a:lnTo>
                  <a:lnTo>
                    <a:pt x="584174" y="412343"/>
                  </a:lnTo>
                  <a:lnTo>
                    <a:pt x="585063" y="412762"/>
                  </a:lnTo>
                  <a:lnTo>
                    <a:pt x="586689" y="412534"/>
                  </a:lnTo>
                  <a:lnTo>
                    <a:pt x="589356" y="412191"/>
                  </a:lnTo>
                  <a:lnTo>
                    <a:pt x="592391" y="411505"/>
                  </a:lnTo>
                  <a:lnTo>
                    <a:pt x="589419" y="415353"/>
                  </a:lnTo>
                  <a:lnTo>
                    <a:pt x="591019" y="414883"/>
                  </a:lnTo>
                  <a:lnTo>
                    <a:pt x="595680" y="412407"/>
                  </a:lnTo>
                  <a:lnTo>
                    <a:pt x="596519" y="411378"/>
                  </a:lnTo>
                  <a:close/>
                </a:path>
                <a:path w="1098550" h="1024254">
                  <a:moveTo>
                    <a:pt x="622769" y="371475"/>
                  </a:moveTo>
                  <a:lnTo>
                    <a:pt x="622084" y="370916"/>
                  </a:lnTo>
                  <a:lnTo>
                    <a:pt x="621106" y="370789"/>
                  </a:lnTo>
                  <a:lnTo>
                    <a:pt x="616483" y="373316"/>
                  </a:lnTo>
                  <a:lnTo>
                    <a:pt x="613867" y="374015"/>
                  </a:lnTo>
                  <a:lnTo>
                    <a:pt x="606107" y="376555"/>
                  </a:lnTo>
                  <a:lnTo>
                    <a:pt x="606399" y="377139"/>
                  </a:lnTo>
                  <a:lnTo>
                    <a:pt x="608939" y="376529"/>
                  </a:lnTo>
                  <a:lnTo>
                    <a:pt x="609688" y="378091"/>
                  </a:lnTo>
                  <a:lnTo>
                    <a:pt x="612101" y="376821"/>
                  </a:lnTo>
                  <a:lnTo>
                    <a:pt x="615480" y="375056"/>
                  </a:lnTo>
                  <a:lnTo>
                    <a:pt x="618617" y="375043"/>
                  </a:lnTo>
                  <a:lnTo>
                    <a:pt x="622388" y="372681"/>
                  </a:lnTo>
                  <a:lnTo>
                    <a:pt x="622515" y="371919"/>
                  </a:lnTo>
                  <a:lnTo>
                    <a:pt x="622769" y="371475"/>
                  </a:lnTo>
                  <a:close/>
                </a:path>
                <a:path w="1098550" h="1024254">
                  <a:moveTo>
                    <a:pt x="686231" y="628573"/>
                  </a:moveTo>
                  <a:lnTo>
                    <a:pt x="685749" y="627570"/>
                  </a:lnTo>
                  <a:lnTo>
                    <a:pt x="685330" y="627240"/>
                  </a:lnTo>
                  <a:lnTo>
                    <a:pt x="684834" y="626999"/>
                  </a:lnTo>
                  <a:lnTo>
                    <a:pt x="684149" y="626643"/>
                  </a:lnTo>
                  <a:lnTo>
                    <a:pt x="683082" y="626694"/>
                  </a:lnTo>
                  <a:lnTo>
                    <a:pt x="681634" y="627443"/>
                  </a:lnTo>
                  <a:lnTo>
                    <a:pt x="679831" y="628383"/>
                  </a:lnTo>
                  <a:lnTo>
                    <a:pt x="680389" y="628967"/>
                  </a:lnTo>
                  <a:lnTo>
                    <a:pt x="680339" y="629615"/>
                  </a:lnTo>
                  <a:lnTo>
                    <a:pt x="681507" y="630580"/>
                  </a:lnTo>
                  <a:lnTo>
                    <a:pt x="682117" y="631050"/>
                  </a:lnTo>
                  <a:lnTo>
                    <a:pt x="683107" y="631075"/>
                  </a:lnTo>
                  <a:lnTo>
                    <a:pt x="685914" y="629412"/>
                  </a:lnTo>
                  <a:lnTo>
                    <a:pt x="686231" y="628573"/>
                  </a:lnTo>
                  <a:close/>
                </a:path>
                <a:path w="1098550" h="1024254">
                  <a:moveTo>
                    <a:pt x="695744" y="625094"/>
                  </a:moveTo>
                  <a:lnTo>
                    <a:pt x="695363" y="624713"/>
                  </a:lnTo>
                  <a:lnTo>
                    <a:pt x="691959" y="625944"/>
                  </a:lnTo>
                  <a:lnTo>
                    <a:pt x="691680" y="626059"/>
                  </a:lnTo>
                  <a:lnTo>
                    <a:pt x="691464" y="626592"/>
                  </a:lnTo>
                  <a:lnTo>
                    <a:pt x="691210" y="626935"/>
                  </a:lnTo>
                  <a:lnTo>
                    <a:pt x="694690" y="625805"/>
                  </a:lnTo>
                  <a:lnTo>
                    <a:pt x="695464" y="625500"/>
                  </a:lnTo>
                  <a:lnTo>
                    <a:pt x="695744" y="625094"/>
                  </a:lnTo>
                  <a:close/>
                </a:path>
                <a:path w="1098550" h="1024254">
                  <a:moveTo>
                    <a:pt x="714857" y="374865"/>
                  </a:moveTo>
                  <a:lnTo>
                    <a:pt x="714552" y="374319"/>
                  </a:lnTo>
                  <a:lnTo>
                    <a:pt x="714108" y="373507"/>
                  </a:lnTo>
                  <a:lnTo>
                    <a:pt x="710984" y="374116"/>
                  </a:lnTo>
                  <a:lnTo>
                    <a:pt x="708101" y="375983"/>
                  </a:lnTo>
                  <a:lnTo>
                    <a:pt x="707758" y="376631"/>
                  </a:lnTo>
                  <a:lnTo>
                    <a:pt x="707898" y="377113"/>
                  </a:lnTo>
                  <a:lnTo>
                    <a:pt x="708723" y="377888"/>
                  </a:lnTo>
                  <a:lnTo>
                    <a:pt x="711581" y="377659"/>
                  </a:lnTo>
                  <a:lnTo>
                    <a:pt x="713219" y="376605"/>
                  </a:lnTo>
                  <a:lnTo>
                    <a:pt x="714590" y="375729"/>
                  </a:lnTo>
                  <a:lnTo>
                    <a:pt x="714857" y="374865"/>
                  </a:lnTo>
                  <a:close/>
                </a:path>
                <a:path w="1098550" h="1024254">
                  <a:moveTo>
                    <a:pt x="814006" y="0"/>
                  </a:moveTo>
                  <a:lnTo>
                    <a:pt x="813752" y="25"/>
                  </a:lnTo>
                  <a:lnTo>
                    <a:pt x="813358" y="25"/>
                  </a:lnTo>
                  <a:lnTo>
                    <a:pt x="813219" y="127"/>
                  </a:lnTo>
                  <a:lnTo>
                    <a:pt x="811961" y="1143"/>
                  </a:lnTo>
                  <a:lnTo>
                    <a:pt x="813206" y="965"/>
                  </a:lnTo>
                  <a:lnTo>
                    <a:pt x="814006" y="0"/>
                  </a:lnTo>
                  <a:close/>
                </a:path>
                <a:path w="1098550" h="1024254">
                  <a:moveTo>
                    <a:pt x="832764" y="530402"/>
                  </a:moveTo>
                  <a:lnTo>
                    <a:pt x="832294" y="530250"/>
                  </a:lnTo>
                  <a:lnTo>
                    <a:pt x="831977" y="530123"/>
                  </a:lnTo>
                  <a:lnTo>
                    <a:pt x="831342" y="530250"/>
                  </a:lnTo>
                  <a:lnTo>
                    <a:pt x="830859" y="530263"/>
                  </a:lnTo>
                  <a:lnTo>
                    <a:pt x="830745" y="530606"/>
                  </a:lnTo>
                  <a:lnTo>
                    <a:pt x="830376" y="531101"/>
                  </a:lnTo>
                  <a:lnTo>
                    <a:pt x="830554" y="531266"/>
                  </a:lnTo>
                  <a:lnTo>
                    <a:pt x="830707" y="531444"/>
                  </a:lnTo>
                  <a:lnTo>
                    <a:pt x="831430" y="531431"/>
                  </a:lnTo>
                  <a:lnTo>
                    <a:pt x="831824" y="531241"/>
                  </a:lnTo>
                  <a:lnTo>
                    <a:pt x="832535" y="530923"/>
                  </a:lnTo>
                  <a:lnTo>
                    <a:pt x="832764" y="530402"/>
                  </a:lnTo>
                  <a:close/>
                </a:path>
                <a:path w="1098550" h="1024254">
                  <a:moveTo>
                    <a:pt x="835088" y="310235"/>
                  </a:moveTo>
                  <a:lnTo>
                    <a:pt x="834453" y="309372"/>
                  </a:lnTo>
                  <a:lnTo>
                    <a:pt x="833564" y="309460"/>
                  </a:lnTo>
                  <a:lnTo>
                    <a:pt x="832510" y="309829"/>
                  </a:lnTo>
                  <a:lnTo>
                    <a:pt x="831532" y="310413"/>
                  </a:lnTo>
                  <a:lnTo>
                    <a:pt x="830948" y="311048"/>
                  </a:lnTo>
                  <a:lnTo>
                    <a:pt x="831126" y="311505"/>
                  </a:lnTo>
                  <a:lnTo>
                    <a:pt x="831291" y="312039"/>
                  </a:lnTo>
                  <a:lnTo>
                    <a:pt x="832358" y="311772"/>
                  </a:lnTo>
                  <a:lnTo>
                    <a:pt x="833272" y="311327"/>
                  </a:lnTo>
                  <a:lnTo>
                    <a:pt x="834224" y="310883"/>
                  </a:lnTo>
                  <a:lnTo>
                    <a:pt x="835088" y="310235"/>
                  </a:lnTo>
                  <a:close/>
                </a:path>
                <a:path w="1098550" h="1024254">
                  <a:moveTo>
                    <a:pt x="840117" y="325716"/>
                  </a:moveTo>
                  <a:lnTo>
                    <a:pt x="840016" y="325450"/>
                  </a:lnTo>
                  <a:lnTo>
                    <a:pt x="839762" y="324739"/>
                  </a:lnTo>
                  <a:lnTo>
                    <a:pt x="838276" y="325297"/>
                  </a:lnTo>
                  <a:lnTo>
                    <a:pt x="836663" y="325932"/>
                  </a:lnTo>
                  <a:lnTo>
                    <a:pt x="834326" y="327406"/>
                  </a:lnTo>
                  <a:lnTo>
                    <a:pt x="833488" y="328002"/>
                  </a:lnTo>
                  <a:lnTo>
                    <a:pt x="833069" y="328637"/>
                  </a:lnTo>
                  <a:lnTo>
                    <a:pt x="833488" y="328993"/>
                  </a:lnTo>
                  <a:lnTo>
                    <a:pt x="833894" y="329311"/>
                  </a:lnTo>
                  <a:lnTo>
                    <a:pt x="834478" y="329488"/>
                  </a:lnTo>
                  <a:lnTo>
                    <a:pt x="836574" y="328206"/>
                  </a:lnTo>
                  <a:lnTo>
                    <a:pt x="837565" y="327698"/>
                  </a:lnTo>
                  <a:lnTo>
                    <a:pt x="839050" y="326605"/>
                  </a:lnTo>
                  <a:lnTo>
                    <a:pt x="840117" y="325716"/>
                  </a:lnTo>
                  <a:close/>
                </a:path>
                <a:path w="1098550" h="1024254">
                  <a:moveTo>
                    <a:pt x="843241" y="309854"/>
                  </a:moveTo>
                  <a:lnTo>
                    <a:pt x="842962" y="309714"/>
                  </a:lnTo>
                  <a:lnTo>
                    <a:pt x="843178" y="309880"/>
                  </a:lnTo>
                  <a:close/>
                </a:path>
                <a:path w="1098550" h="1024254">
                  <a:moveTo>
                    <a:pt x="847064" y="308190"/>
                  </a:moveTo>
                  <a:lnTo>
                    <a:pt x="846543" y="308051"/>
                  </a:lnTo>
                  <a:lnTo>
                    <a:pt x="846366" y="308000"/>
                  </a:lnTo>
                  <a:lnTo>
                    <a:pt x="845870" y="308089"/>
                  </a:lnTo>
                  <a:lnTo>
                    <a:pt x="845705" y="308203"/>
                  </a:lnTo>
                  <a:lnTo>
                    <a:pt x="843584" y="309753"/>
                  </a:lnTo>
                  <a:lnTo>
                    <a:pt x="844397" y="309511"/>
                  </a:lnTo>
                  <a:lnTo>
                    <a:pt x="845223" y="309295"/>
                  </a:lnTo>
                  <a:lnTo>
                    <a:pt x="845997" y="308978"/>
                  </a:lnTo>
                  <a:lnTo>
                    <a:pt x="846848" y="308635"/>
                  </a:lnTo>
                  <a:lnTo>
                    <a:pt x="847064" y="308190"/>
                  </a:lnTo>
                  <a:close/>
                </a:path>
                <a:path w="1098550" h="1024254">
                  <a:moveTo>
                    <a:pt x="858570" y="306070"/>
                  </a:moveTo>
                  <a:lnTo>
                    <a:pt x="858494" y="305752"/>
                  </a:lnTo>
                  <a:lnTo>
                    <a:pt x="857707" y="306273"/>
                  </a:lnTo>
                  <a:lnTo>
                    <a:pt x="858570" y="306070"/>
                  </a:lnTo>
                  <a:close/>
                </a:path>
                <a:path w="1098550" h="1024254">
                  <a:moveTo>
                    <a:pt x="866025" y="316141"/>
                  </a:moveTo>
                  <a:lnTo>
                    <a:pt x="865466" y="315315"/>
                  </a:lnTo>
                  <a:lnTo>
                    <a:pt x="864831" y="315061"/>
                  </a:lnTo>
                  <a:lnTo>
                    <a:pt x="859688" y="317055"/>
                  </a:lnTo>
                  <a:lnTo>
                    <a:pt x="855814" y="319227"/>
                  </a:lnTo>
                  <a:lnTo>
                    <a:pt x="852106" y="320268"/>
                  </a:lnTo>
                  <a:lnTo>
                    <a:pt x="849833" y="321462"/>
                  </a:lnTo>
                  <a:lnTo>
                    <a:pt x="848309" y="322313"/>
                  </a:lnTo>
                  <a:lnTo>
                    <a:pt x="847979" y="323100"/>
                  </a:lnTo>
                  <a:lnTo>
                    <a:pt x="848499" y="324370"/>
                  </a:lnTo>
                  <a:lnTo>
                    <a:pt x="849477" y="324586"/>
                  </a:lnTo>
                  <a:lnTo>
                    <a:pt x="850976" y="323913"/>
                  </a:lnTo>
                  <a:lnTo>
                    <a:pt x="865924" y="316776"/>
                  </a:lnTo>
                  <a:lnTo>
                    <a:pt x="866025" y="316141"/>
                  </a:lnTo>
                  <a:close/>
                </a:path>
                <a:path w="1098550" h="1024254">
                  <a:moveTo>
                    <a:pt x="886828" y="297421"/>
                  </a:moveTo>
                  <a:lnTo>
                    <a:pt x="886523" y="296570"/>
                  </a:lnTo>
                  <a:lnTo>
                    <a:pt x="885088" y="295541"/>
                  </a:lnTo>
                  <a:lnTo>
                    <a:pt x="883475" y="294462"/>
                  </a:lnTo>
                  <a:lnTo>
                    <a:pt x="880554" y="292138"/>
                  </a:lnTo>
                  <a:lnTo>
                    <a:pt x="877290" y="294462"/>
                  </a:lnTo>
                  <a:lnTo>
                    <a:pt x="867448" y="295363"/>
                  </a:lnTo>
                  <a:lnTo>
                    <a:pt x="866444" y="296151"/>
                  </a:lnTo>
                  <a:lnTo>
                    <a:pt x="864793" y="302196"/>
                  </a:lnTo>
                  <a:lnTo>
                    <a:pt x="864577" y="303250"/>
                  </a:lnTo>
                  <a:lnTo>
                    <a:pt x="865314" y="305181"/>
                  </a:lnTo>
                  <a:lnTo>
                    <a:pt x="866228" y="305409"/>
                  </a:lnTo>
                  <a:lnTo>
                    <a:pt x="868705" y="304673"/>
                  </a:lnTo>
                  <a:lnTo>
                    <a:pt x="873023" y="303377"/>
                  </a:lnTo>
                  <a:lnTo>
                    <a:pt x="877646" y="300443"/>
                  </a:lnTo>
                  <a:lnTo>
                    <a:pt x="882256" y="300456"/>
                  </a:lnTo>
                  <a:lnTo>
                    <a:pt x="885812" y="298259"/>
                  </a:lnTo>
                  <a:lnTo>
                    <a:pt x="886828" y="297421"/>
                  </a:lnTo>
                  <a:close/>
                </a:path>
                <a:path w="1098550" h="1024254">
                  <a:moveTo>
                    <a:pt x="897178" y="311619"/>
                  </a:moveTo>
                  <a:lnTo>
                    <a:pt x="896797" y="310197"/>
                  </a:lnTo>
                  <a:lnTo>
                    <a:pt x="894295" y="310172"/>
                  </a:lnTo>
                  <a:lnTo>
                    <a:pt x="892886" y="310121"/>
                  </a:lnTo>
                  <a:lnTo>
                    <a:pt x="893051" y="308546"/>
                  </a:lnTo>
                  <a:lnTo>
                    <a:pt x="889647" y="310121"/>
                  </a:lnTo>
                  <a:lnTo>
                    <a:pt x="887234" y="311188"/>
                  </a:lnTo>
                  <a:lnTo>
                    <a:pt x="885558" y="313588"/>
                  </a:lnTo>
                  <a:lnTo>
                    <a:pt x="888644" y="314604"/>
                  </a:lnTo>
                  <a:lnTo>
                    <a:pt x="889850" y="315201"/>
                  </a:lnTo>
                  <a:lnTo>
                    <a:pt x="891451" y="315366"/>
                  </a:lnTo>
                  <a:lnTo>
                    <a:pt x="892797" y="315506"/>
                  </a:lnTo>
                  <a:lnTo>
                    <a:pt x="894626" y="314579"/>
                  </a:lnTo>
                  <a:lnTo>
                    <a:pt x="897178" y="311619"/>
                  </a:lnTo>
                  <a:close/>
                </a:path>
                <a:path w="1098550" h="1024254">
                  <a:moveTo>
                    <a:pt x="925753" y="288417"/>
                  </a:moveTo>
                  <a:lnTo>
                    <a:pt x="923112" y="288137"/>
                  </a:lnTo>
                  <a:lnTo>
                    <a:pt x="903084" y="293077"/>
                  </a:lnTo>
                  <a:lnTo>
                    <a:pt x="899579" y="295541"/>
                  </a:lnTo>
                  <a:lnTo>
                    <a:pt x="897458" y="296468"/>
                  </a:lnTo>
                  <a:lnTo>
                    <a:pt x="893140" y="298170"/>
                  </a:lnTo>
                  <a:lnTo>
                    <a:pt x="892708" y="299300"/>
                  </a:lnTo>
                  <a:lnTo>
                    <a:pt x="895807" y="300316"/>
                  </a:lnTo>
                  <a:lnTo>
                    <a:pt x="897191" y="299999"/>
                  </a:lnTo>
                  <a:lnTo>
                    <a:pt x="899299" y="298030"/>
                  </a:lnTo>
                  <a:lnTo>
                    <a:pt x="900861" y="296557"/>
                  </a:lnTo>
                  <a:lnTo>
                    <a:pt x="902411" y="295592"/>
                  </a:lnTo>
                  <a:lnTo>
                    <a:pt x="905992" y="294513"/>
                  </a:lnTo>
                  <a:lnTo>
                    <a:pt x="906830" y="294779"/>
                  </a:lnTo>
                  <a:lnTo>
                    <a:pt x="905852" y="296329"/>
                  </a:lnTo>
                  <a:lnTo>
                    <a:pt x="904722" y="296989"/>
                  </a:lnTo>
                  <a:lnTo>
                    <a:pt x="901763" y="299643"/>
                  </a:lnTo>
                  <a:lnTo>
                    <a:pt x="902030" y="300875"/>
                  </a:lnTo>
                  <a:lnTo>
                    <a:pt x="907529" y="300304"/>
                  </a:lnTo>
                  <a:lnTo>
                    <a:pt x="910386" y="298983"/>
                  </a:lnTo>
                  <a:lnTo>
                    <a:pt x="911339" y="298386"/>
                  </a:lnTo>
                  <a:lnTo>
                    <a:pt x="922705" y="291960"/>
                  </a:lnTo>
                  <a:lnTo>
                    <a:pt x="924877" y="290639"/>
                  </a:lnTo>
                  <a:lnTo>
                    <a:pt x="925753" y="288417"/>
                  </a:lnTo>
                  <a:close/>
                </a:path>
                <a:path w="1098550" h="1024254">
                  <a:moveTo>
                    <a:pt x="931405" y="86690"/>
                  </a:moveTo>
                  <a:lnTo>
                    <a:pt x="929474" y="86245"/>
                  </a:lnTo>
                  <a:lnTo>
                    <a:pt x="925068" y="86702"/>
                  </a:lnTo>
                  <a:lnTo>
                    <a:pt x="924839" y="88430"/>
                  </a:lnTo>
                  <a:lnTo>
                    <a:pt x="923213" y="90652"/>
                  </a:lnTo>
                  <a:lnTo>
                    <a:pt x="921905" y="91516"/>
                  </a:lnTo>
                  <a:lnTo>
                    <a:pt x="915873" y="94792"/>
                  </a:lnTo>
                  <a:lnTo>
                    <a:pt x="914615" y="96913"/>
                  </a:lnTo>
                  <a:lnTo>
                    <a:pt x="916533" y="100380"/>
                  </a:lnTo>
                  <a:lnTo>
                    <a:pt x="916127" y="100660"/>
                  </a:lnTo>
                  <a:lnTo>
                    <a:pt x="919530" y="98983"/>
                  </a:lnTo>
                  <a:lnTo>
                    <a:pt x="927620" y="95250"/>
                  </a:lnTo>
                  <a:lnTo>
                    <a:pt x="929741" y="93179"/>
                  </a:lnTo>
                  <a:lnTo>
                    <a:pt x="931405" y="86690"/>
                  </a:lnTo>
                  <a:close/>
                </a:path>
                <a:path w="1098550" h="1024254">
                  <a:moveTo>
                    <a:pt x="943584" y="287121"/>
                  </a:moveTo>
                  <a:lnTo>
                    <a:pt x="943521" y="286816"/>
                  </a:lnTo>
                  <a:lnTo>
                    <a:pt x="942936" y="287235"/>
                  </a:lnTo>
                  <a:lnTo>
                    <a:pt x="943584" y="287121"/>
                  </a:lnTo>
                  <a:close/>
                </a:path>
                <a:path w="1098550" h="1024254">
                  <a:moveTo>
                    <a:pt x="950506" y="88049"/>
                  </a:moveTo>
                  <a:lnTo>
                    <a:pt x="950442" y="87884"/>
                  </a:lnTo>
                  <a:lnTo>
                    <a:pt x="950125" y="87922"/>
                  </a:lnTo>
                  <a:lnTo>
                    <a:pt x="949921" y="87922"/>
                  </a:lnTo>
                  <a:lnTo>
                    <a:pt x="949744" y="88074"/>
                  </a:lnTo>
                  <a:lnTo>
                    <a:pt x="949452" y="88290"/>
                  </a:lnTo>
                  <a:lnTo>
                    <a:pt x="949502" y="88468"/>
                  </a:lnTo>
                  <a:lnTo>
                    <a:pt x="949845" y="88404"/>
                  </a:lnTo>
                  <a:lnTo>
                    <a:pt x="950048" y="88417"/>
                  </a:lnTo>
                  <a:lnTo>
                    <a:pt x="950214" y="88239"/>
                  </a:lnTo>
                  <a:lnTo>
                    <a:pt x="950506" y="88049"/>
                  </a:lnTo>
                  <a:close/>
                </a:path>
                <a:path w="1098550" h="1024254">
                  <a:moveTo>
                    <a:pt x="954227" y="286181"/>
                  </a:moveTo>
                  <a:lnTo>
                    <a:pt x="952868" y="284886"/>
                  </a:lnTo>
                  <a:lnTo>
                    <a:pt x="951433" y="284911"/>
                  </a:lnTo>
                  <a:lnTo>
                    <a:pt x="945451" y="288404"/>
                  </a:lnTo>
                  <a:lnTo>
                    <a:pt x="941463" y="290372"/>
                  </a:lnTo>
                  <a:lnTo>
                    <a:pt x="936091" y="290347"/>
                  </a:lnTo>
                  <a:lnTo>
                    <a:pt x="935697" y="290106"/>
                  </a:lnTo>
                  <a:lnTo>
                    <a:pt x="937450" y="288264"/>
                  </a:lnTo>
                  <a:lnTo>
                    <a:pt x="939584" y="287540"/>
                  </a:lnTo>
                  <a:lnTo>
                    <a:pt x="938885" y="286740"/>
                  </a:lnTo>
                  <a:lnTo>
                    <a:pt x="936142" y="288061"/>
                  </a:lnTo>
                  <a:lnTo>
                    <a:pt x="930681" y="290944"/>
                  </a:lnTo>
                  <a:lnTo>
                    <a:pt x="925207" y="293674"/>
                  </a:lnTo>
                  <a:lnTo>
                    <a:pt x="915746" y="297713"/>
                  </a:lnTo>
                  <a:lnTo>
                    <a:pt x="916203" y="298157"/>
                  </a:lnTo>
                  <a:lnTo>
                    <a:pt x="919327" y="297180"/>
                  </a:lnTo>
                  <a:lnTo>
                    <a:pt x="920330" y="297561"/>
                  </a:lnTo>
                  <a:lnTo>
                    <a:pt x="927938" y="297776"/>
                  </a:lnTo>
                  <a:lnTo>
                    <a:pt x="934643" y="297192"/>
                  </a:lnTo>
                  <a:lnTo>
                    <a:pt x="945070" y="290664"/>
                  </a:lnTo>
                  <a:lnTo>
                    <a:pt x="947394" y="290131"/>
                  </a:lnTo>
                  <a:lnTo>
                    <a:pt x="950696" y="288861"/>
                  </a:lnTo>
                  <a:lnTo>
                    <a:pt x="952677" y="287959"/>
                  </a:lnTo>
                  <a:lnTo>
                    <a:pt x="954227" y="286181"/>
                  </a:lnTo>
                  <a:close/>
                </a:path>
                <a:path w="1098550" h="1024254">
                  <a:moveTo>
                    <a:pt x="962774" y="65506"/>
                  </a:moveTo>
                  <a:lnTo>
                    <a:pt x="962520" y="65493"/>
                  </a:lnTo>
                  <a:lnTo>
                    <a:pt x="962215" y="65392"/>
                  </a:lnTo>
                  <a:lnTo>
                    <a:pt x="960577" y="66395"/>
                  </a:lnTo>
                  <a:lnTo>
                    <a:pt x="960805" y="66433"/>
                  </a:lnTo>
                  <a:lnTo>
                    <a:pt x="961110" y="66522"/>
                  </a:lnTo>
                  <a:lnTo>
                    <a:pt x="961250" y="66446"/>
                  </a:lnTo>
                  <a:lnTo>
                    <a:pt x="962774" y="65506"/>
                  </a:lnTo>
                  <a:close/>
                </a:path>
                <a:path w="1098550" h="1024254">
                  <a:moveTo>
                    <a:pt x="968679" y="80111"/>
                  </a:moveTo>
                  <a:lnTo>
                    <a:pt x="968540" y="79933"/>
                  </a:lnTo>
                  <a:lnTo>
                    <a:pt x="967778" y="79895"/>
                  </a:lnTo>
                  <a:lnTo>
                    <a:pt x="967270" y="80187"/>
                  </a:lnTo>
                  <a:lnTo>
                    <a:pt x="966927" y="80645"/>
                  </a:lnTo>
                  <a:lnTo>
                    <a:pt x="967016" y="80772"/>
                  </a:lnTo>
                  <a:lnTo>
                    <a:pt x="966990" y="80975"/>
                  </a:lnTo>
                  <a:lnTo>
                    <a:pt x="967168" y="80987"/>
                  </a:lnTo>
                  <a:lnTo>
                    <a:pt x="967765" y="81000"/>
                  </a:lnTo>
                  <a:lnTo>
                    <a:pt x="968311" y="80733"/>
                  </a:lnTo>
                  <a:lnTo>
                    <a:pt x="968603" y="80264"/>
                  </a:lnTo>
                  <a:lnTo>
                    <a:pt x="968679" y="80111"/>
                  </a:lnTo>
                  <a:close/>
                </a:path>
                <a:path w="1098550" h="1024254">
                  <a:moveTo>
                    <a:pt x="975156" y="68224"/>
                  </a:moveTo>
                  <a:lnTo>
                    <a:pt x="974432" y="68059"/>
                  </a:lnTo>
                  <a:lnTo>
                    <a:pt x="969695" y="69519"/>
                  </a:lnTo>
                  <a:lnTo>
                    <a:pt x="965161" y="70027"/>
                  </a:lnTo>
                  <a:lnTo>
                    <a:pt x="956081" y="75920"/>
                  </a:lnTo>
                  <a:lnTo>
                    <a:pt x="950315" y="77368"/>
                  </a:lnTo>
                  <a:lnTo>
                    <a:pt x="945489" y="80086"/>
                  </a:lnTo>
                  <a:lnTo>
                    <a:pt x="936320" y="84582"/>
                  </a:lnTo>
                  <a:lnTo>
                    <a:pt x="935240" y="85166"/>
                  </a:lnTo>
                  <a:lnTo>
                    <a:pt x="935812" y="85775"/>
                  </a:lnTo>
                  <a:lnTo>
                    <a:pt x="936917" y="85598"/>
                  </a:lnTo>
                  <a:lnTo>
                    <a:pt x="937374" y="85369"/>
                  </a:lnTo>
                  <a:lnTo>
                    <a:pt x="940447" y="83781"/>
                  </a:lnTo>
                  <a:lnTo>
                    <a:pt x="943229" y="82448"/>
                  </a:lnTo>
                  <a:lnTo>
                    <a:pt x="947178" y="83362"/>
                  </a:lnTo>
                  <a:lnTo>
                    <a:pt x="949515" y="82524"/>
                  </a:lnTo>
                  <a:lnTo>
                    <a:pt x="954049" y="80352"/>
                  </a:lnTo>
                  <a:lnTo>
                    <a:pt x="956183" y="80340"/>
                  </a:lnTo>
                  <a:lnTo>
                    <a:pt x="961898" y="78574"/>
                  </a:lnTo>
                  <a:lnTo>
                    <a:pt x="964298" y="79044"/>
                  </a:lnTo>
                  <a:lnTo>
                    <a:pt x="969086" y="77711"/>
                  </a:lnTo>
                  <a:lnTo>
                    <a:pt x="970534" y="77114"/>
                  </a:lnTo>
                  <a:lnTo>
                    <a:pt x="968260" y="76085"/>
                  </a:lnTo>
                  <a:lnTo>
                    <a:pt x="967841" y="75552"/>
                  </a:lnTo>
                  <a:lnTo>
                    <a:pt x="971156" y="73393"/>
                  </a:lnTo>
                  <a:lnTo>
                    <a:pt x="973645" y="72351"/>
                  </a:lnTo>
                  <a:lnTo>
                    <a:pt x="970762" y="71628"/>
                  </a:lnTo>
                  <a:lnTo>
                    <a:pt x="969162" y="72567"/>
                  </a:lnTo>
                  <a:lnTo>
                    <a:pt x="966584" y="74282"/>
                  </a:lnTo>
                  <a:lnTo>
                    <a:pt x="965428" y="75412"/>
                  </a:lnTo>
                  <a:lnTo>
                    <a:pt x="962901" y="76149"/>
                  </a:lnTo>
                  <a:lnTo>
                    <a:pt x="962126" y="76288"/>
                  </a:lnTo>
                  <a:lnTo>
                    <a:pt x="961097" y="75958"/>
                  </a:lnTo>
                  <a:lnTo>
                    <a:pt x="961529" y="75298"/>
                  </a:lnTo>
                  <a:lnTo>
                    <a:pt x="963015" y="73685"/>
                  </a:lnTo>
                  <a:lnTo>
                    <a:pt x="964374" y="73126"/>
                  </a:lnTo>
                  <a:lnTo>
                    <a:pt x="971245" y="71158"/>
                  </a:lnTo>
                  <a:lnTo>
                    <a:pt x="974420" y="69265"/>
                  </a:lnTo>
                  <a:lnTo>
                    <a:pt x="974953" y="68745"/>
                  </a:lnTo>
                  <a:lnTo>
                    <a:pt x="975156" y="68224"/>
                  </a:lnTo>
                  <a:close/>
                </a:path>
                <a:path w="1098550" h="1024254">
                  <a:moveTo>
                    <a:pt x="979817" y="31661"/>
                  </a:moveTo>
                  <a:lnTo>
                    <a:pt x="978865" y="30899"/>
                  </a:lnTo>
                  <a:lnTo>
                    <a:pt x="977226" y="31394"/>
                  </a:lnTo>
                  <a:lnTo>
                    <a:pt x="974001" y="32613"/>
                  </a:lnTo>
                  <a:lnTo>
                    <a:pt x="973124" y="33312"/>
                  </a:lnTo>
                  <a:lnTo>
                    <a:pt x="972908" y="34150"/>
                  </a:lnTo>
                  <a:lnTo>
                    <a:pt x="973124" y="34353"/>
                  </a:lnTo>
                  <a:lnTo>
                    <a:pt x="973201" y="34772"/>
                  </a:lnTo>
                  <a:lnTo>
                    <a:pt x="973607" y="34747"/>
                  </a:lnTo>
                  <a:lnTo>
                    <a:pt x="975499" y="34556"/>
                  </a:lnTo>
                  <a:lnTo>
                    <a:pt x="977404" y="33667"/>
                  </a:lnTo>
                  <a:lnTo>
                    <a:pt x="979144" y="32537"/>
                  </a:lnTo>
                  <a:lnTo>
                    <a:pt x="979551" y="32283"/>
                  </a:lnTo>
                  <a:lnTo>
                    <a:pt x="979817" y="31661"/>
                  </a:lnTo>
                  <a:close/>
                </a:path>
                <a:path w="1098550" h="1024254">
                  <a:moveTo>
                    <a:pt x="990549" y="336486"/>
                  </a:moveTo>
                  <a:lnTo>
                    <a:pt x="990523" y="335267"/>
                  </a:lnTo>
                  <a:lnTo>
                    <a:pt x="990384" y="335610"/>
                  </a:lnTo>
                  <a:lnTo>
                    <a:pt x="990219" y="335953"/>
                  </a:lnTo>
                  <a:lnTo>
                    <a:pt x="990142" y="336270"/>
                  </a:lnTo>
                  <a:lnTo>
                    <a:pt x="990384" y="336410"/>
                  </a:lnTo>
                  <a:lnTo>
                    <a:pt x="990549" y="336486"/>
                  </a:lnTo>
                  <a:close/>
                </a:path>
                <a:path w="1098550" h="1024254">
                  <a:moveTo>
                    <a:pt x="999578" y="367347"/>
                  </a:moveTo>
                  <a:lnTo>
                    <a:pt x="997800" y="366661"/>
                  </a:lnTo>
                  <a:lnTo>
                    <a:pt x="995514" y="368325"/>
                  </a:lnTo>
                  <a:lnTo>
                    <a:pt x="993381" y="369354"/>
                  </a:lnTo>
                  <a:lnTo>
                    <a:pt x="993444" y="369493"/>
                  </a:lnTo>
                  <a:lnTo>
                    <a:pt x="994117" y="369468"/>
                  </a:lnTo>
                  <a:lnTo>
                    <a:pt x="994079" y="369836"/>
                  </a:lnTo>
                  <a:lnTo>
                    <a:pt x="993952" y="370255"/>
                  </a:lnTo>
                  <a:lnTo>
                    <a:pt x="999578" y="367347"/>
                  </a:lnTo>
                  <a:close/>
                </a:path>
                <a:path w="1098550" h="1024254">
                  <a:moveTo>
                    <a:pt x="999782" y="364680"/>
                  </a:moveTo>
                  <a:lnTo>
                    <a:pt x="999350" y="363423"/>
                  </a:lnTo>
                  <a:lnTo>
                    <a:pt x="997597" y="364337"/>
                  </a:lnTo>
                  <a:lnTo>
                    <a:pt x="996048" y="365023"/>
                  </a:lnTo>
                  <a:lnTo>
                    <a:pt x="994473" y="365721"/>
                  </a:lnTo>
                  <a:lnTo>
                    <a:pt x="994600" y="365937"/>
                  </a:lnTo>
                  <a:lnTo>
                    <a:pt x="994689" y="366179"/>
                  </a:lnTo>
                  <a:lnTo>
                    <a:pt x="994918" y="366356"/>
                  </a:lnTo>
                  <a:lnTo>
                    <a:pt x="995667" y="367017"/>
                  </a:lnTo>
                  <a:lnTo>
                    <a:pt x="997038" y="366737"/>
                  </a:lnTo>
                  <a:lnTo>
                    <a:pt x="998728" y="365620"/>
                  </a:lnTo>
                  <a:lnTo>
                    <a:pt x="999172" y="365290"/>
                  </a:lnTo>
                  <a:lnTo>
                    <a:pt x="999782" y="364680"/>
                  </a:lnTo>
                  <a:close/>
                </a:path>
                <a:path w="1098550" h="1024254">
                  <a:moveTo>
                    <a:pt x="1026121" y="305765"/>
                  </a:moveTo>
                  <a:lnTo>
                    <a:pt x="1025436" y="304787"/>
                  </a:lnTo>
                  <a:lnTo>
                    <a:pt x="1024356" y="304266"/>
                  </a:lnTo>
                  <a:lnTo>
                    <a:pt x="1021372" y="306082"/>
                  </a:lnTo>
                  <a:lnTo>
                    <a:pt x="1017993" y="308381"/>
                  </a:lnTo>
                  <a:lnTo>
                    <a:pt x="1016647" y="309194"/>
                  </a:lnTo>
                  <a:lnTo>
                    <a:pt x="1015365" y="309638"/>
                  </a:lnTo>
                  <a:lnTo>
                    <a:pt x="1015961" y="308038"/>
                  </a:lnTo>
                  <a:lnTo>
                    <a:pt x="1016038" y="307809"/>
                  </a:lnTo>
                  <a:lnTo>
                    <a:pt x="1016101" y="307416"/>
                  </a:lnTo>
                  <a:lnTo>
                    <a:pt x="1015644" y="307136"/>
                  </a:lnTo>
                  <a:lnTo>
                    <a:pt x="1009383" y="308038"/>
                  </a:lnTo>
                  <a:lnTo>
                    <a:pt x="1008849" y="306171"/>
                  </a:lnTo>
                  <a:lnTo>
                    <a:pt x="1008087" y="305879"/>
                  </a:lnTo>
                  <a:lnTo>
                    <a:pt x="1007198" y="307416"/>
                  </a:lnTo>
                  <a:lnTo>
                    <a:pt x="1007592" y="307809"/>
                  </a:lnTo>
                  <a:lnTo>
                    <a:pt x="1002525" y="311823"/>
                  </a:lnTo>
                  <a:lnTo>
                    <a:pt x="1004112" y="315645"/>
                  </a:lnTo>
                  <a:lnTo>
                    <a:pt x="995553" y="319849"/>
                  </a:lnTo>
                  <a:lnTo>
                    <a:pt x="995184" y="320738"/>
                  </a:lnTo>
                  <a:lnTo>
                    <a:pt x="995603" y="320992"/>
                  </a:lnTo>
                  <a:lnTo>
                    <a:pt x="997737" y="322122"/>
                  </a:lnTo>
                  <a:lnTo>
                    <a:pt x="994460" y="324167"/>
                  </a:lnTo>
                  <a:lnTo>
                    <a:pt x="992860" y="325983"/>
                  </a:lnTo>
                  <a:lnTo>
                    <a:pt x="991997" y="326910"/>
                  </a:lnTo>
                  <a:lnTo>
                    <a:pt x="993000" y="327482"/>
                  </a:lnTo>
                  <a:lnTo>
                    <a:pt x="996238" y="325983"/>
                  </a:lnTo>
                  <a:lnTo>
                    <a:pt x="999299" y="324764"/>
                  </a:lnTo>
                  <a:lnTo>
                    <a:pt x="1001623" y="320967"/>
                  </a:lnTo>
                  <a:lnTo>
                    <a:pt x="1004455" y="320916"/>
                  </a:lnTo>
                  <a:lnTo>
                    <a:pt x="1008710" y="320014"/>
                  </a:lnTo>
                  <a:lnTo>
                    <a:pt x="1010361" y="319811"/>
                  </a:lnTo>
                  <a:lnTo>
                    <a:pt x="1010589" y="320700"/>
                  </a:lnTo>
                  <a:lnTo>
                    <a:pt x="1010843" y="321868"/>
                  </a:lnTo>
                  <a:lnTo>
                    <a:pt x="1008608" y="322618"/>
                  </a:lnTo>
                  <a:lnTo>
                    <a:pt x="1007211" y="323405"/>
                  </a:lnTo>
                  <a:lnTo>
                    <a:pt x="1005687" y="324294"/>
                  </a:lnTo>
                  <a:lnTo>
                    <a:pt x="1003655" y="324993"/>
                  </a:lnTo>
                  <a:lnTo>
                    <a:pt x="1001509" y="326796"/>
                  </a:lnTo>
                  <a:lnTo>
                    <a:pt x="1000937" y="328028"/>
                  </a:lnTo>
                  <a:lnTo>
                    <a:pt x="1000912" y="329806"/>
                  </a:lnTo>
                  <a:lnTo>
                    <a:pt x="1002715" y="328803"/>
                  </a:lnTo>
                  <a:lnTo>
                    <a:pt x="1006589" y="327406"/>
                  </a:lnTo>
                  <a:lnTo>
                    <a:pt x="1009269" y="326377"/>
                  </a:lnTo>
                  <a:lnTo>
                    <a:pt x="1014844" y="324764"/>
                  </a:lnTo>
                  <a:lnTo>
                    <a:pt x="1016990" y="323748"/>
                  </a:lnTo>
                  <a:lnTo>
                    <a:pt x="1018628" y="321221"/>
                  </a:lnTo>
                  <a:lnTo>
                    <a:pt x="1019810" y="320636"/>
                  </a:lnTo>
                  <a:lnTo>
                    <a:pt x="1020660" y="320103"/>
                  </a:lnTo>
                  <a:lnTo>
                    <a:pt x="1020533" y="320040"/>
                  </a:lnTo>
                  <a:lnTo>
                    <a:pt x="1020635" y="319811"/>
                  </a:lnTo>
                  <a:lnTo>
                    <a:pt x="1019022" y="318020"/>
                  </a:lnTo>
                  <a:lnTo>
                    <a:pt x="1017739" y="315887"/>
                  </a:lnTo>
                  <a:lnTo>
                    <a:pt x="1013498" y="314198"/>
                  </a:lnTo>
                  <a:lnTo>
                    <a:pt x="1014603" y="312242"/>
                  </a:lnTo>
                  <a:lnTo>
                    <a:pt x="1016660" y="311213"/>
                  </a:lnTo>
                  <a:lnTo>
                    <a:pt x="1019136" y="309930"/>
                  </a:lnTo>
                  <a:lnTo>
                    <a:pt x="1019937" y="309638"/>
                  </a:lnTo>
                  <a:lnTo>
                    <a:pt x="1021753" y="308940"/>
                  </a:lnTo>
                  <a:lnTo>
                    <a:pt x="1024293" y="307848"/>
                  </a:lnTo>
                  <a:lnTo>
                    <a:pt x="1026121" y="305765"/>
                  </a:lnTo>
                  <a:close/>
                </a:path>
                <a:path w="1098550" h="1024254">
                  <a:moveTo>
                    <a:pt x="1026693" y="343598"/>
                  </a:moveTo>
                  <a:lnTo>
                    <a:pt x="1026515" y="343230"/>
                  </a:lnTo>
                  <a:lnTo>
                    <a:pt x="1026083" y="343077"/>
                  </a:lnTo>
                  <a:lnTo>
                    <a:pt x="1024724" y="343687"/>
                  </a:lnTo>
                  <a:lnTo>
                    <a:pt x="1024318" y="344170"/>
                  </a:lnTo>
                  <a:lnTo>
                    <a:pt x="1023899" y="344512"/>
                  </a:lnTo>
                  <a:lnTo>
                    <a:pt x="1024382" y="344462"/>
                  </a:lnTo>
                  <a:lnTo>
                    <a:pt x="1024864" y="344487"/>
                  </a:lnTo>
                  <a:lnTo>
                    <a:pt x="1025347" y="344322"/>
                  </a:lnTo>
                  <a:lnTo>
                    <a:pt x="1025804" y="344157"/>
                  </a:lnTo>
                  <a:lnTo>
                    <a:pt x="1026248" y="343865"/>
                  </a:lnTo>
                  <a:lnTo>
                    <a:pt x="1026693" y="343598"/>
                  </a:lnTo>
                  <a:close/>
                </a:path>
                <a:path w="1098550" h="1024254">
                  <a:moveTo>
                    <a:pt x="1049629" y="198018"/>
                  </a:moveTo>
                  <a:lnTo>
                    <a:pt x="1049248" y="197891"/>
                  </a:lnTo>
                  <a:lnTo>
                    <a:pt x="1048969" y="197573"/>
                  </a:lnTo>
                  <a:lnTo>
                    <a:pt x="1046314" y="198056"/>
                  </a:lnTo>
                  <a:lnTo>
                    <a:pt x="1043914" y="198932"/>
                  </a:lnTo>
                  <a:lnTo>
                    <a:pt x="1041908" y="198894"/>
                  </a:lnTo>
                  <a:lnTo>
                    <a:pt x="1041095" y="198894"/>
                  </a:lnTo>
                  <a:lnTo>
                    <a:pt x="1039545" y="199898"/>
                  </a:lnTo>
                  <a:lnTo>
                    <a:pt x="1039977" y="201726"/>
                  </a:lnTo>
                  <a:lnTo>
                    <a:pt x="1035824" y="204711"/>
                  </a:lnTo>
                  <a:lnTo>
                    <a:pt x="1041819" y="205244"/>
                  </a:lnTo>
                  <a:lnTo>
                    <a:pt x="1043279" y="202171"/>
                  </a:lnTo>
                  <a:lnTo>
                    <a:pt x="1047038" y="200075"/>
                  </a:lnTo>
                  <a:lnTo>
                    <a:pt x="1048156" y="199288"/>
                  </a:lnTo>
                  <a:lnTo>
                    <a:pt x="1049477" y="198412"/>
                  </a:lnTo>
                  <a:lnTo>
                    <a:pt x="1049502" y="198196"/>
                  </a:lnTo>
                  <a:lnTo>
                    <a:pt x="1049629" y="198018"/>
                  </a:lnTo>
                  <a:close/>
                </a:path>
                <a:path w="1098550" h="1024254">
                  <a:moveTo>
                    <a:pt x="1051090" y="407835"/>
                  </a:moveTo>
                  <a:lnTo>
                    <a:pt x="1050899" y="407822"/>
                  </a:lnTo>
                  <a:lnTo>
                    <a:pt x="1050734" y="407746"/>
                  </a:lnTo>
                  <a:lnTo>
                    <a:pt x="1050544" y="407784"/>
                  </a:lnTo>
                  <a:lnTo>
                    <a:pt x="1050290" y="407860"/>
                  </a:lnTo>
                  <a:lnTo>
                    <a:pt x="1049896" y="408063"/>
                  </a:lnTo>
                  <a:lnTo>
                    <a:pt x="1049782" y="408216"/>
                  </a:lnTo>
                  <a:lnTo>
                    <a:pt x="1049388" y="408647"/>
                  </a:lnTo>
                  <a:lnTo>
                    <a:pt x="1049655" y="408724"/>
                  </a:lnTo>
                  <a:lnTo>
                    <a:pt x="1050480" y="408355"/>
                  </a:lnTo>
                  <a:lnTo>
                    <a:pt x="1050709" y="408241"/>
                  </a:lnTo>
                  <a:lnTo>
                    <a:pt x="1050874" y="408012"/>
                  </a:lnTo>
                  <a:lnTo>
                    <a:pt x="1051090" y="407835"/>
                  </a:lnTo>
                  <a:close/>
                </a:path>
                <a:path w="1098550" h="1024254">
                  <a:moveTo>
                    <a:pt x="1069746" y="317614"/>
                  </a:moveTo>
                  <a:lnTo>
                    <a:pt x="1068971" y="317982"/>
                  </a:lnTo>
                  <a:lnTo>
                    <a:pt x="1069746" y="317627"/>
                  </a:lnTo>
                  <a:close/>
                </a:path>
                <a:path w="1098550" h="1024254">
                  <a:moveTo>
                    <a:pt x="1093012" y="289814"/>
                  </a:moveTo>
                  <a:lnTo>
                    <a:pt x="1089660" y="290029"/>
                  </a:lnTo>
                  <a:lnTo>
                    <a:pt x="1088847" y="290296"/>
                  </a:lnTo>
                  <a:lnTo>
                    <a:pt x="1088326" y="290690"/>
                  </a:lnTo>
                  <a:lnTo>
                    <a:pt x="1088313" y="291236"/>
                  </a:lnTo>
                  <a:lnTo>
                    <a:pt x="1088821" y="291350"/>
                  </a:lnTo>
                  <a:lnTo>
                    <a:pt x="1089850" y="291541"/>
                  </a:lnTo>
                  <a:lnTo>
                    <a:pt x="1091082" y="291249"/>
                  </a:lnTo>
                  <a:lnTo>
                    <a:pt x="1092441" y="290410"/>
                  </a:lnTo>
                  <a:lnTo>
                    <a:pt x="1092682" y="290258"/>
                  </a:lnTo>
                  <a:lnTo>
                    <a:pt x="1092835" y="290017"/>
                  </a:lnTo>
                  <a:lnTo>
                    <a:pt x="1093012" y="289814"/>
                  </a:lnTo>
                  <a:close/>
                </a:path>
                <a:path w="1098550" h="1024254">
                  <a:moveTo>
                    <a:pt x="1097597" y="366179"/>
                  </a:moveTo>
                  <a:lnTo>
                    <a:pt x="1097089" y="366153"/>
                  </a:lnTo>
                  <a:lnTo>
                    <a:pt x="1095375" y="366306"/>
                  </a:lnTo>
                  <a:lnTo>
                    <a:pt x="1093635" y="366306"/>
                  </a:lnTo>
                  <a:lnTo>
                    <a:pt x="1092136" y="368325"/>
                  </a:lnTo>
                  <a:lnTo>
                    <a:pt x="1092441" y="368706"/>
                  </a:lnTo>
                  <a:lnTo>
                    <a:pt x="1094511" y="368719"/>
                  </a:lnTo>
                  <a:lnTo>
                    <a:pt x="1095806" y="367753"/>
                  </a:lnTo>
                  <a:lnTo>
                    <a:pt x="1097026" y="366737"/>
                  </a:lnTo>
                  <a:lnTo>
                    <a:pt x="1097597" y="366179"/>
                  </a:lnTo>
                  <a:close/>
                </a:path>
                <a:path w="1098550" h="1024254">
                  <a:moveTo>
                    <a:pt x="1098283" y="397979"/>
                  </a:moveTo>
                  <a:lnTo>
                    <a:pt x="1097902" y="397471"/>
                  </a:lnTo>
                  <a:lnTo>
                    <a:pt x="1097775" y="397294"/>
                  </a:lnTo>
                  <a:lnTo>
                    <a:pt x="1096899" y="397484"/>
                  </a:lnTo>
                  <a:lnTo>
                    <a:pt x="1096365" y="397497"/>
                  </a:lnTo>
                  <a:lnTo>
                    <a:pt x="1096010" y="397802"/>
                  </a:lnTo>
                  <a:lnTo>
                    <a:pt x="1095362" y="398246"/>
                  </a:lnTo>
                  <a:lnTo>
                    <a:pt x="1095311" y="398513"/>
                  </a:lnTo>
                  <a:lnTo>
                    <a:pt x="1095260" y="398716"/>
                  </a:lnTo>
                  <a:lnTo>
                    <a:pt x="1095921" y="398881"/>
                  </a:lnTo>
                  <a:lnTo>
                    <a:pt x="1096340" y="398754"/>
                  </a:lnTo>
                  <a:lnTo>
                    <a:pt x="1097280" y="398513"/>
                  </a:lnTo>
                  <a:lnTo>
                    <a:pt x="1098283" y="397979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6" name="object 566"/>
            <p:cNvSpPr/>
            <p:nvPr/>
          </p:nvSpPr>
          <p:spPr>
            <a:xfrm>
              <a:off x="15872486" y="8949683"/>
              <a:ext cx="1214755" cy="1260475"/>
            </a:xfrm>
            <a:custGeom>
              <a:avLst/>
              <a:gdLst/>
              <a:ahLst/>
              <a:cxnLst/>
              <a:rect l="l" t="t" r="r" b="b"/>
              <a:pathLst>
                <a:path w="1214755" h="1260475">
                  <a:moveTo>
                    <a:pt x="1511" y="1194371"/>
                  </a:moveTo>
                  <a:lnTo>
                    <a:pt x="1168" y="1194244"/>
                  </a:lnTo>
                  <a:lnTo>
                    <a:pt x="711" y="1194447"/>
                  </a:lnTo>
                  <a:lnTo>
                    <a:pt x="495" y="1194549"/>
                  </a:lnTo>
                  <a:lnTo>
                    <a:pt x="0" y="1195146"/>
                  </a:lnTo>
                  <a:lnTo>
                    <a:pt x="215" y="1195120"/>
                  </a:lnTo>
                  <a:lnTo>
                    <a:pt x="419" y="1195184"/>
                  </a:lnTo>
                  <a:lnTo>
                    <a:pt x="635" y="1195082"/>
                  </a:lnTo>
                  <a:lnTo>
                    <a:pt x="1295" y="1194701"/>
                  </a:lnTo>
                  <a:lnTo>
                    <a:pt x="1511" y="1194371"/>
                  </a:lnTo>
                  <a:close/>
                </a:path>
                <a:path w="1214755" h="1260475">
                  <a:moveTo>
                    <a:pt x="25234" y="1165555"/>
                  </a:moveTo>
                  <a:lnTo>
                    <a:pt x="25120" y="1165199"/>
                  </a:lnTo>
                  <a:lnTo>
                    <a:pt x="24917" y="1165364"/>
                  </a:lnTo>
                  <a:lnTo>
                    <a:pt x="24752" y="1165555"/>
                  </a:lnTo>
                  <a:lnTo>
                    <a:pt x="24930" y="1165733"/>
                  </a:lnTo>
                  <a:lnTo>
                    <a:pt x="25234" y="1165555"/>
                  </a:lnTo>
                  <a:close/>
                </a:path>
                <a:path w="1214755" h="1260475">
                  <a:moveTo>
                    <a:pt x="56476" y="1163104"/>
                  </a:moveTo>
                  <a:lnTo>
                    <a:pt x="56210" y="1159840"/>
                  </a:lnTo>
                  <a:lnTo>
                    <a:pt x="53505" y="1160322"/>
                  </a:lnTo>
                  <a:lnTo>
                    <a:pt x="49847" y="1163523"/>
                  </a:lnTo>
                  <a:lnTo>
                    <a:pt x="48285" y="1164894"/>
                  </a:lnTo>
                  <a:lnTo>
                    <a:pt x="47485" y="1165504"/>
                  </a:lnTo>
                  <a:lnTo>
                    <a:pt x="45478" y="1164729"/>
                  </a:lnTo>
                  <a:lnTo>
                    <a:pt x="43053" y="1164323"/>
                  </a:lnTo>
                  <a:lnTo>
                    <a:pt x="42456" y="1164488"/>
                  </a:lnTo>
                  <a:lnTo>
                    <a:pt x="41960" y="1164551"/>
                  </a:lnTo>
                  <a:lnTo>
                    <a:pt x="41694" y="1165136"/>
                  </a:lnTo>
                  <a:lnTo>
                    <a:pt x="41249" y="1165783"/>
                  </a:lnTo>
                  <a:lnTo>
                    <a:pt x="41160" y="1166279"/>
                  </a:lnTo>
                  <a:lnTo>
                    <a:pt x="41059" y="1167333"/>
                  </a:lnTo>
                  <a:lnTo>
                    <a:pt x="41071" y="1168323"/>
                  </a:lnTo>
                  <a:lnTo>
                    <a:pt x="41046" y="1169377"/>
                  </a:lnTo>
                  <a:lnTo>
                    <a:pt x="42811" y="1169136"/>
                  </a:lnTo>
                  <a:lnTo>
                    <a:pt x="44767" y="1168781"/>
                  </a:lnTo>
                  <a:lnTo>
                    <a:pt x="48958" y="1168692"/>
                  </a:lnTo>
                  <a:lnTo>
                    <a:pt x="51511" y="1166926"/>
                  </a:lnTo>
                  <a:lnTo>
                    <a:pt x="55930" y="1164145"/>
                  </a:lnTo>
                  <a:lnTo>
                    <a:pt x="56476" y="1163104"/>
                  </a:lnTo>
                  <a:close/>
                </a:path>
                <a:path w="1214755" h="1260475">
                  <a:moveTo>
                    <a:pt x="70561" y="1141120"/>
                  </a:moveTo>
                  <a:lnTo>
                    <a:pt x="69748" y="1140650"/>
                  </a:lnTo>
                  <a:lnTo>
                    <a:pt x="68605" y="1141069"/>
                  </a:lnTo>
                  <a:lnTo>
                    <a:pt x="64350" y="1142263"/>
                  </a:lnTo>
                  <a:lnTo>
                    <a:pt x="61620" y="1144473"/>
                  </a:lnTo>
                  <a:lnTo>
                    <a:pt x="59004" y="1146898"/>
                  </a:lnTo>
                  <a:lnTo>
                    <a:pt x="59956" y="1146784"/>
                  </a:lnTo>
                  <a:lnTo>
                    <a:pt x="61226" y="1146454"/>
                  </a:lnTo>
                  <a:lnTo>
                    <a:pt x="61175" y="1147203"/>
                  </a:lnTo>
                  <a:lnTo>
                    <a:pt x="61150" y="1148245"/>
                  </a:lnTo>
                  <a:lnTo>
                    <a:pt x="60198" y="1149883"/>
                  </a:lnTo>
                  <a:lnTo>
                    <a:pt x="64846" y="1148219"/>
                  </a:lnTo>
                  <a:lnTo>
                    <a:pt x="65024" y="1146962"/>
                  </a:lnTo>
                  <a:lnTo>
                    <a:pt x="66459" y="1144752"/>
                  </a:lnTo>
                  <a:lnTo>
                    <a:pt x="67398" y="1143685"/>
                  </a:lnTo>
                  <a:lnTo>
                    <a:pt x="69634" y="1142009"/>
                  </a:lnTo>
                  <a:lnTo>
                    <a:pt x="70561" y="1141120"/>
                  </a:lnTo>
                  <a:close/>
                </a:path>
                <a:path w="1214755" h="1260475">
                  <a:moveTo>
                    <a:pt x="94856" y="1119695"/>
                  </a:moveTo>
                  <a:lnTo>
                    <a:pt x="93827" y="1120241"/>
                  </a:lnTo>
                  <a:lnTo>
                    <a:pt x="92964" y="1120609"/>
                  </a:lnTo>
                  <a:lnTo>
                    <a:pt x="91744" y="1121397"/>
                  </a:lnTo>
                  <a:lnTo>
                    <a:pt x="91427" y="1121918"/>
                  </a:lnTo>
                  <a:lnTo>
                    <a:pt x="91059" y="1122311"/>
                  </a:lnTo>
                  <a:lnTo>
                    <a:pt x="91897" y="1121918"/>
                  </a:lnTo>
                  <a:lnTo>
                    <a:pt x="92735" y="1121587"/>
                  </a:lnTo>
                  <a:lnTo>
                    <a:pt x="93954" y="1120838"/>
                  </a:lnTo>
                  <a:lnTo>
                    <a:pt x="94297" y="1120305"/>
                  </a:lnTo>
                  <a:lnTo>
                    <a:pt x="94856" y="1119695"/>
                  </a:lnTo>
                  <a:close/>
                </a:path>
                <a:path w="1214755" h="1260475">
                  <a:moveTo>
                    <a:pt x="103847" y="1132801"/>
                  </a:moveTo>
                  <a:lnTo>
                    <a:pt x="103746" y="1131747"/>
                  </a:lnTo>
                  <a:lnTo>
                    <a:pt x="98615" y="1133475"/>
                  </a:lnTo>
                  <a:lnTo>
                    <a:pt x="96494" y="1133779"/>
                  </a:lnTo>
                  <a:lnTo>
                    <a:pt x="94983" y="1132903"/>
                  </a:lnTo>
                  <a:lnTo>
                    <a:pt x="93713" y="1132179"/>
                  </a:lnTo>
                  <a:lnTo>
                    <a:pt x="90106" y="1132903"/>
                  </a:lnTo>
                  <a:lnTo>
                    <a:pt x="90004" y="1129868"/>
                  </a:lnTo>
                  <a:lnTo>
                    <a:pt x="94500" y="1128356"/>
                  </a:lnTo>
                  <a:lnTo>
                    <a:pt x="96469" y="1126363"/>
                  </a:lnTo>
                  <a:lnTo>
                    <a:pt x="97942" y="1125016"/>
                  </a:lnTo>
                  <a:lnTo>
                    <a:pt x="99326" y="1123632"/>
                  </a:lnTo>
                  <a:lnTo>
                    <a:pt x="98501" y="1123403"/>
                  </a:lnTo>
                  <a:lnTo>
                    <a:pt x="96202" y="1123696"/>
                  </a:lnTo>
                  <a:lnTo>
                    <a:pt x="94602" y="1124115"/>
                  </a:lnTo>
                  <a:lnTo>
                    <a:pt x="89903" y="1128991"/>
                  </a:lnTo>
                  <a:lnTo>
                    <a:pt x="86944" y="1130071"/>
                  </a:lnTo>
                  <a:lnTo>
                    <a:pt x="82181" y="1129855"/>
                  </a:lnTo>
                  <a:lnTo>
                    <a:pt x="79971" y="1130554"/>
                  </a:lnTo>
                  <a:lnTo>
                    <a:pt x="77266" y="1131252"/>
                  </a:lnTo>
                  <a:lnTo>
                    <a:pt x="76352" y="1131849"/>
                  </a:lnTo>
                  <a:lnTo>
                    <a:pt x="75526" y="1132255"/>
                  </a:lnTo>
                  <a:lnTo>
                    <a:pt x="75514" y="1132776"/>
                  </a:lnTo>
                  <a:lnTo>
                    <a:pt x="75209" y="1133576"/>
                  </a:lnTo>
                  <a:lnTo>
                    <a:pt x="79463" y="1135468"/>
                  </a:lnTo>
                  <a:lnTo>
                    <a:pt x="82600" y="1137907"/>
                  </a:lnTo>
                  <a:lnTo>
                    <a:pt x="90944" y="1136916"/>
                  </a:lnTo>
                  <a:lnTo>
                    <a:pt x="92379" y="1137399"/>
                  </a:lnTo>
                  <a:lnTo>
                    <a:pt x="87376" y="1141945"/>
                  </a:lnTo>
                  <a:lnTo>
                    <a:pt x="88531" y="1141793"/>
                  </a:lnTo>
                  <a:lnTo>
                    <a:pt x="96329" y="1138580"/>
                  </a:lnTo>
                  <a:lnTo>
                    <a:pt x="96431" y="1140904"/>
                  </a:lnTo>
                  <a:lnTo>
                    <a:pt x="96431" y="1141920"/>
                  </a:lnTo>
                  <a:lnTo>
                    <a:pt x="96977" y="1142771"/>
                  </a:lnTo>
                  <a:lnTo>
                    <a:pt x="100088" y="1141323"/>
                  </a:lnTo>
                  <a:lnTo>
                    <a:pt x="100545" y="1139913"/>
                  </a:lnTo>
                  <a:lnTo>
                    <a:pt x="101841" y="1137246"/>
                  </a:lnTo>
                  <a:lnTo>
                    <a:pt x="102704" y="1135684"/>
                  </a:lnTo>
                  <a:lnTo>
                    <a:pt x="103847" y="1132801"/>
                  </a:lnTo>
                  <a:close/>
                </a:path>
                <a:path w="1214755" h="1260475">
                  <a:moveTo>
                    <a:pt x="112039" y="1130046"/>
                  </a:moveTo>
                  <a:lnTo>
                    <a:pt x="111366" y="1129423"/>
                  </a:lnTo>
                  <a:lnTo>
                    <a:pt x="110731" y="1128890"/>
                  </a:lnTo>
                  <a:lnTo>
                    <a:pt x="109715" y="1129157"/>
                  </a:lnTo>
                  <a:lnTo>
                    <a:pt x="107111" y="1131354"/>
                  </a:lnTo>
                  <a:lnTo>
                    <a:pt x="106146" y="1132471"/>
                  </a:lnTo>
                  <a:lnTo>
                    <a:pt x="106375" y="1133398"/>
                  </a:lnTo>
                  <a:lnTo>
                    <a:pt x="106578" y="1134097"/>
                  </a:lnTo>
                  <a:lnTo>
                    <a:pt x="108483" y="1133513"/>
                  </a:lnTo>
                  <a:lnTo>
                    <a:pt x="110032" y="1132255"/>
                  </a:lnTo>
                  <a:lnTo>
                    <a:pt x="111569" y="1130998"/>
                  </a:lnTo>
                  <a:lnTo>
                    <a:pt x="112039" y="1130046"/>
                  </a:lnTo>
                  <a:close/>
                </a:path>
                <a:path w="1214755" h="1260475">
                  <a:moveTo>
                    <a:pt x="114604" y="1131341"/>
                  </a:moveTo>
                  <a:lnTo>
                    <a:pt x="114414" y="1131341"/>
                  </a:lnTo>
                  <a:lnTo>
                    <a:pt x="114198" y="1131316"/>
                  </a:lnTo>
                  <a:lnTo>
                    <a:pt x="113411" y="1132116"/>
                  </a:lnTo>
                  <a:lnTo>
                    <a:pt x="114604" y="1131341"/>
                  </a:lnTo>
                  <a:close/>
                </a:path>
                <a:path w="1214755" h="1260475">
                  <a:moveTo>
                    <a:pt x="117475" y="1130173"/>
                  </a:moveTo>
                  <a:lnTo>
                    <a:pt x="116217" y="1130312"/>
                  </a:lnTo>
                  <a:lnTo>
                    <a:pt x="114820" y="1131316"/>
                  </a:lnTo>
                  <a:lnTo>
                    <a:pt x="114693" y="1131328"/>
                  </a:lnTo>
                  <a:lnTo>
                    <a:pt x="113525" y="1132357"/>
                  </a:lnTo>
                  <a:lnTo>
                    <a:pt x="113233" y="1132433"/>
                  </a:lnTo>
                  <a:lnTo>
                    <a:pt x="113055" y="1132459"/>
                  </a:lnTo>
                  <a:lnTo>
                    <a:pt x="112826" y="1132954"/>
                  </a:lnTo>
                  <a:lnTo>
                    <a:pt x="112610" y="1133398"/>
                  </a:lnTo>
                  <a:lnTo>
                    <a:pt x="112522" y="1133767"/>
                  </a:lnTo>
                  <a:lnTo>
                    <a:pt x="112420" y="1134605"/>
                  </a:lnTo>
                  <a:lnTo>
                    <a:pt x="113055" y="1134973"/>
                  </a:lnTo>
                  <a:lnTo>
                    <a:pt x="116179" y="1133360"/>
                  </a:lnTo>
                  <a:lnTo>
                    <a:pt x="117360" y="1131874"/>
                  </a:lnTo>
                  <a:lnTo>
                    <a:pt x="117475" y="1130173"/>
                  </a:lnTo>
                  <a:close/>
                </a:path>
                <a:path w="1214755" h="1260475">
                  <a:moveTo>
                    <a:pt x="121970" y="1250048"/>
                  </a:moveTo>
                  <a:lnTo>
                    <a:pt x="120599" y="1250099"/>
                  </a:lnTo>
                  <a:lnTo>
                    <a:pt x="117729" y="1250149"/>
                  </a:lnTo>
                  <a:lnTo>
                    <a:pt x="114490" y="1253642"/>
                  </a:lnTo>
                  <a:lnTo>
                    <a:pt x="111518" y="1254201"/>
                  </a:lnTo>
                  <a:lnTo>
                    <a:pt x="105778" y="1259420"/>
                  </a:lnTo>
                  <a:lnTo>
                    <a:pt x="105664" y="1260017"/>
                  </a:lnTo>
                  <a:lnTo>
                    <a:pt x="106019" y="1260386"/>
                  </a:lnTo>
                  <a:lnTo>
                    <a:pt x="106705" y="1260424"/>
                  </a:lnTo>
                  <a:lnTo>
                    <a:pt x="113233" y="1256576"/>
                  </a:lnTo>
                  <a:lnTo>
                    <a:pt x="118656" y="1253172"/>
                  </a:lnTo>
                  <a:lnTo>
                    <a:pt x="121970" y="1250048"/>
                  </a:lnTo>
                  <a:close/>
                </a:path>
                <a:path w="1214755" h="1260475">
                  <a:moveTo>
                    <a:pt x="135242" y="1239367"/>
                  </a:moveTo>
                  <a:lnTo>
                    <a:pt x="134226" y="1238796"/>
                  </a:lnTo>
                  <a:lnTo>
                    <a:pt x="133756" y="1238516"/>
                  </a:lnTo>
                  <a:lnTo>
                    <a:pt x="132740" y="1238897"/>
                  </a:lnTo>
                  <a:lnTo>
                    <a:pt x="131965" y="1239583"/>
                  </a:lnTo>
                  <a:lnTo>
                    <a:pt x="130708" y="1240701"/>
                  </a:lnTo>
                  <a:lnTo>
                    <a:pt x="129819" y="1241818"/>
                  </a:lnTo>
                  <a:lnTo>
                    <a:pt x="130403" y="1242529"/>
                  </a:lnTo>
                  <a:lnTo>
                    <a:pt x="131127" y="1242695"/>
                  </a:lnTo>
                  <a:lnTo>
                    <a:pt x="131965" y="1242339"/>
                  </a:lnTo>
                  <a:lnTo>
                    <a:pt x="133972" y="1240548"/>
                  </a:lnTo>
                  <a:lnTo>
                    <a:pt x="135242" y="1239367"/>
                  </a:lnTo>
                  <a:close/>
                </a:path>
                <a:path w="1214755" h="1260475">
                  <a:moveTo>
                    <a:pt x="139649" y="1125435"/>
                  </a:moveTo>
                  <a:lnTo>
                    <a:pt x="139369" y="1125562"/>
                  </a:lnTo>
                  <a:lnTo>
                    <a:pt x="138950" y="1125702"/>
                  </a:lnTo>
                  <a:lnTo>
                    <a:pt x="138430" y="1126363"/>
                  </a:lnTo>
                  <a:lnTo>
                    <a:pt x="138722" y="1126388"/>
                  </a:lnTo>
                  <a:lnTo>
                    <a:pt x="139560" y="1125842"/>
                  </a:lnTo>
                  <a:lnTo>
                    <a:pt x="139611" y="1125588"/>
                  </a:lnTo>
                  <a:lnTo>
                    <a:pt x="139649" y="1125435"/>
                  </a:lnTo>
                  <a:close/>
                </a:path>
                <a:path w="1214755" h="1260475">
                  <a:moveTo>
                    <a:pt x="143624" y="1235240"/>
                  </a:moveTo>
                  <a:lnTo>
                    <a:pt x="143268" y="1234782"/>
                  </a:lnTo>
                  <a:lnTo>
                    <a:pt x="143154" y="1234643"/>
                  </a:lnTo>
                  <a:lnTo>
                    <a:pt x="142379" y="1234948"/>
                  </a:lnTo>
                  <a:lnTo>
                    <a:pt x="141884" y="1235049"/>
                  </a:lnTo>
                  <a:lnTo>
                    <a:pt x="141566" y="1235443"/>
                  </a:lnTo>
                  <a:lnTo>
                    <a:pt x="140970" y="1236014"/>
                  </a:lnTo>
                  <a:lnTo>
                    <a:pt x="141020" y="1236205"/>
                  </a:lnTo>
                  <a:lnTo>
                    <a:pt x="141097" y="1236459"/>
                  </a:lnTo>
                  <a:lnTo>
                    <a:pt x="141668" y="1236675"/>
                  </a:lnTo>
                  <a:lnTo>
                    <a:pt x="142036" y="1236497"/>
                  </a:lnTo>
                  <a:lnTo>
                    <a:pt x="143040" y="1235976"/>
                  </a:lnTo>
                  <a:lnTo>
                    <a:pt x="143624" y="1235240"/>
                  </a:lnTo>
                  <a:close/>
                </a:path>
                <a:path w="1214755" h="1260475">
                  <a:moveTo>
                    <a:pt x="156235" y="1098219"/>
                  </a:moveTo>
                  <a:lnTo>
                    <a:pt x="155460" y="1098435"/>
                  </a:lnTo>
                  <a:lnTo>
                    <a:pt x="152717" y="1099210"/>
                  </a:lnTo>
                  <a:lnTo>
                    <a:pt x="149834" y="1099527"/>
                  </a:lnTo>
                  <a:lnTo>
                    <a:pt x="146913" y="1103426"/>
                  </a:lnTo>
                  <a:lnTo>
                    <a:pt x="145897" y="1104442"/>
                  </a:lnTo>
                  <a:lnTo>
                    <a:pt x="140296" y="1106627"/>
                  </a:lnTo>
                  <a:lnTo>
                    <a:pt x="137007" y="1110246"/>
                  </a:lnTo>
                  <a:lnTo>
                    <a:pt x="133146" y="1113320"/>
                  </a:lnTo>
                  <a:lnTo>
                    <a:pt x="132143" y="1116990"/>
                  </a:lnTo>
                  <a:lnTo>
                    <a:pt x="132803" y="1117117"/>
                  </a:lnTo>
                  <a:lnTo>
                    <a:pt x="140398" y="1111656"/>
                  </a:lnTo>
                  <a:lnTo>
                    <a:pt x="144157" y="1110030"/>
                  </a:lnTo>
                  <a:lnTo>
                    <a:pt x="146227" y="1107109"/>
                  </a:lnTo>
                  <a:lnTo>
                    <a:pt x="150495" y="1105408"/>
                  </a:lnTo>
                  <a:lnTo>
                    <a:pt x="151257" y="1101394"/>
                  </a:lnTo>
                  <a:lnTo>
                    <a:pt x="156235" y="1099337"/>
                  </a:lnTo>
                  <a:lnTo>
                    <a:pt x="156235" y="1098219"/>
                  </a:lnTo>
                  <a:close/>
                </a:path>
                <a:path w="1214755" h="1260475">
                  <a:moveTo>
                    <a:pt x="158191" y="1223772"/>
                  </a:moveTo>
                  <a:lnTo>
                    <a:pt x="157975" y="1223772"/>
                  </a:lnTo>
                  <a:lnTo>
                    <a:pt x="157645" y="1223759"/>
                  </a:lnTo>
                  <a:lnTo>
                    <a:pt x="156972" y="1224127"/>
                  </a:lnTo>
                  <a:lnTo>
                    <a:pt x="156464" y="1224343"/>
                  </a:lnTo>
                  <a:lnTo>
                    <a:pt x="155905" y="1224876"/>
                  </a:lnTo>
                  <a:lnTo>
                    <a:pt x="155803" y="1225283"/>
                  </a:lnTo>
                  <a:lnTo>
                    <a:pt x="156400" y="1225232"/>
                  </a:lnTo>
                  <a:lnTo>
                    <a:pt x="156781" y="1225194"/>
                  </a:lnTo>
                  <a:lnTo>
                    <a:pt x="157403" y="1224838"/>
                  </a:lnTo>
                  <a:lnTo>
                    <a:pt x="157937" y="1224635"/>
                  </a:lnTo>
                  <a:lnTo>
                    <a:pt x="157962" y="1224330"/>
                  </a:lnTo>
                  <a:lnTo>
                    <a:pt x="158191" y="1223772"/>
                  </a:lnTo>
                  <a:close/>
                </a:path>
                <a:path w="1214755" h="1260475">
                  <a:moveTo>
                    <a:pt x="172339" y="1167206"/>
                  </a:moveTo>
                  <a:lnTo>
                    <a:pt x="170586" y="1167676"/>
                  </a:lnTo>
                  <a:lnTo>
                    <a:pt x="170294" y="1168006"/>
                  </a:lnTo>
                  <a:lnTo>
                    <a:pt x="170180" y="1168336"/>
                  </a:lnTo>
                  <a:lnTo>
                    <a:pt x="169964" y="1168692"/>
                  </a:lnTo>
                  <a:lnTo>
                    <a:pt x="170586" y="1168374"/>
                  </a:lnTo>
                  <a:lnTo>
                    <a:pt x="171221" y="1168158"/>
                  </a:lnTo>
                  <a:lnTo>
                    <a:pt x="171602" y="1167841"/>
                  </a:lnTo>
                  <a:lnTo>
                    <a:pt x="172339" y="1167206"/>
                  </a:lnTo>
                  <a:close/>
                </a:path>
                <a:path w="1214755" h="1260475">
                  <a:moveTo>
                    <a:pt x="179819" y="1160513"/>
                  </a:moveTo>
                  <a:lnTo>
                    <a:pt x="179336" y="1159802"/>
                  </a:lnTo>
                  <a:lnTo>
                    <a:pt x="179298" y="1159675"/>
                  </a:lnTo>
                  <a:lnTo>
                    <a:pt x="178231" y="1160106"/>
                  </a:lnTo>
                  <a:lnTo>
                    <a:pt x="177863" y="1160399"/>
                  </a:lnTo>
                  <a:lnTo>
                    <a:pt x="176593" y="1161440"/>
                  </a:lnTo>
                  <a:lnTo>
                    <a:pt x="175679" y="1162481"/>
                  </a:lnTo>
                  <a:lnTo>
                    <a:pt x="176072" y="1163281"/>
                  </a:lnTo>
                  <a:lnTo>
                    <a:pt x="176618" y="1163078"/>
                  </a:lnTo>
                  <a:lnTo>
                    <a:pt x="177393" y="1162900"/>
                  </a:lnTo>
                  <a:lnTo>
                    <a:pt x="177622" y="1162659"/>
                  </a:lnTo>
                  <a:lnTo>
                    <a:pt x="178587" y="1161643"/>
                  </a:lnTo>
                  <a:lnTo>
                    <a:pt x="179819" y="1160513"/>
                  </a:lnTo>
                  <a:close/>
                </a:path>
                <a:path w="1214755" h="1260475">
                  <a:moveTo>
                    <a:pt x="181279" y="1162202"/>
                  </a:moveTo>
                  <a:lnTo>
                    <a:pt x="179768" y="1162570"/>
                  </a:lnTo>
                  <a:lnTo>
                    <a:pt x="178955" y="1163789"/>
                  </a:lnTo>
                  <a:lnTo>
                    <a:pt x="179451" y="1163688"/>
                  </a:lnTo>
                  <a:lnTo>
                    <a:pt x="180035" y="1163662"/>
                  </a:lnTo>
                  <a:lnTo>
                    <a:pt x="180403" y="1163408"/>
                  </a:lnTo>
                  <a:lnTo>
                    <a:pt x="180809" y="1163129"/>
                  </a:lnTo>
                  <a:lnTo>
                    <a:pt x="181000" y="1162621"/>
                  </a:lnTo>
                  <a:lnTo>
                    <a:pt x="181279" y="1162202"/>
                  </a:lnTo>
                  <a:close/>
                </a:path>
                <a:path w="1214755" h="1260475">
                  <a:moveTo>
                    <a:pt x="193649" y="1075486"/>
                  </a:moveTo>
                  <a:lnTo>
                    <a:pt x="192925" y="1074724"/>
                  </a:lnTo>
                  <a:lnTo>
                    <a:pt x="191858" y="1075905"/>
                  </a:lnTo>
                  <a:lnTo>
                    <a:pt x="190931" y="1076452"/>
                  </a:lnTo>
                  <a:lnTo>
                    <a:pt x="189585" y="1077404"/>
                  </a:lnTo>
                  <a:lnTo>
                    <a:pt x="191096" y="1076413"/>
                  </a:lnTo>
                  <a:lnTo>
                    <a:pt x="191757" y="1076515"/>
                  </a:lnTo>
                  <a:lnTo>
                    <a:pt x="192087" y="1077239"/>
                  </a:lnTo>
                  <a:lnTo>
                    <a:pt x="193509" y="1075880"/>
                  </a:lnTo>
                  <a:lnTo>
                    <a:pt x="193649" y="1075740"/>
                  </a:lnTo>
                  <a:lnTo>
                    <a:pt x="193649" y="1075486"/>
                  </a:lnTo>
                  <a:close/>
                </a:path>
                <a:path w="1214755" h="1260475">
                  <a:moveTo>
                    <a:pt x="205232" y="1136929"/>
                  </a:moveTo>
                  <a:lnTo>
                    <a:pt x="203200" y="1137615"/>
                  </a:lnTo>
                  <a:lnTo>
                    <a:pt x="202133" y="1138504"/>
                  </a:lnTo>
                  <a:lnTo>
                    <a:pt x="200761" y="1139113"/>
                  </a:lnTo>
                  <a:lnTo>
                    <a:pt x="200990" y="1139901"/>
                  </a:lnTo>
                  <a:lnTo>
                    <a:pt x="202095" y="1139621"/>
                  </a:lnTo>
                  <a:lnTo>
                    <a:pt x="202488" y="1139304"/>
                  </a:lnTo>
                  <a:lnTo>
                    <a:pt x="203492" y="1138542"/>
                  </a:lnTo>
                  <a:lnTo>
                    <a:pt x="204330" y="1137716"/>
                  </a:lnTo>
                  <a:lnTo>
                    <a:pt x="205232" y="1136929"/>
                  </a:lnTo>
                  <a:close/>
                </a:path>
                <a:path w="1214755" h="1260475">
                  <a:moveTo>
                    <a:pt x="207187" y="1154582"/>
                  </a:moveTo>
                  <a:lnTo>
                    <a:pt x="190715" y="1161719"/>
                  </a:lnTo>
                  <a:lnTo>
                    <a:pt x="190576" y="1161935"/>
                  </a:lnTo>
                  <a:lnTo>
                    <a:pt x="192100" y="1161669"/>
                  </a:lnTo>
                  <a:lnTo>
                    <a:pt x="193636" y="1161338"/>
                  </a:lnTo>
                  <a:lnTo>
                    <a:pt x="196977" y="1159052"/>
                  </a:lnTo>
                  <a:lnTo>
                    <a:pt x="198640" y="1158252"/>
                  </a:lnTo>
                  <a:lnTo>
                    <a:pt x="198996" y="1159217"/>
                  </a:lnTo>
                  <a:lnTo>
                    <a:pt x="199834" y="1161262"/>
                  </a:lnTo>
                  <a:lnTo>
                    <a:pt x="202260" y="1159192"/>
                  </a:lnTo>
                  <a:lnTo>
                    <a:pt x="207035" y="1155725"/>
                  </a:lnTo>
                  <a:lnTo>
                    <a:pt x="207187" y="1154582"/>
                  </a:lnTo>
                  <a:close/>
                </a:path>
                <a:path w="1214755" h="1260475">
                  <a:moveTo>
                    <a:pt x="226237" y="1183449"/>
                  </a:moveTo>
                  <a:lnTo>
                    <a:pt x="225120" y="1182090"/>
                  </a:lnTo>
                  <a:lnTo>
                    <a:pt x="224548" y="1181582"/>
                  </a:lnTo>
                  <a:lnTo>
                    <a:pt x="223799" y="1181379"/>
                  </a:lnTo>
                  <a:lnTo>
                    <a:pt x="222440" y="1182027"/>
                  </a:lnTo>
                  <a:lnTo>
                    <a:pt x="221386" y="1182535"/>
                  </a:lnTo>
                  <a:lnTo>
                    <a:pt x="220954" y="1183144"/>
                  </a:lnTo>
                  <a:lnTo>
                    <a:pt x="219989" y="1184986"/>
                  </a:lnTo>
                  <a:lnTo>
                    <a:pt x="219252" y="1186141"/>
                  </a:lnTo>
                  <a:lnTo>
                    <a:pt x="218059" y="1187907"/>
                  </a:lnTo>
                  <a:lnTo>
                    <a:pt x="217004" y="1188808"/>
                  </a:lnTo>
                  <a:lnTo>
                    <a:pt x="218935" y="1188593"/>
                  </a:lnTo>
                  <a:lnTo>
                    <a:pt x="219925" y="1188339"/>
                  </a:lnTo>
                  <a:lnTo>
                    <a:pt x="224764" y="1185494"/>
                  </a:lnTo>
                  <a:lnTo>
                    <a:pt x="226237" y="1183449"/>
                  </a:lnTo>
                  <a:close/>
                </a:path>
                <a:path w="1214755" h="1260475">
                  <a:moveTo>
                    <a:pt x="237820" y="1153363"/>
                  </a:moveTo>
                  <a:lnTo>
                    <a:pt x="237134" y="1152855"/>
                  </a:lnTo>
                  <a:lnTo>
                    <a:pt x="235610" y="1151890"/>
                  </a:lnTo>
                  <a:lnTo>
                    <a:pt x="233286" y="1153426"/>
                  </a:lnTo>
                  <a:lnTo>
                    <a:pt x="230644" y="1155242"/>
                  </a:lnTo>
                  <a:lnTo>
                    <a:pt x="230162" y="1156004"/>
                  </a:lnTo>
                  <a:lnTo>
                    <a:pt x="230289" y="1156157"/>
                  </a:lnTo>
                  <a:lnTo>
                    <a:pt x="231190" y="1157376"/>
                  </a:lnTo>
                  <a:lnTo>
                    <a:pt x="233705" y="1155395"/>
                  </a:lnTo>
                  <a:lnTo>
                    <a:pt x="235534" y="1154734"/>
                  </a:lnTo>
                  <a:lnTo>
                    <a:pt x="236207" y="1154518"/>
                  </a:lnTo>
                  <a:lnTo>
                    <a:pt x="237045" y="1153858"/>
                  </a:lnTo>
                  <a:lnTo>
                    <a:pt x="237820" y="1153363"/>
                  </a:lnTo>
                  <a:close/>
                </a:path>
                <a:path w="1214755" h="1260475">
                  <a:moveTo>
                    <a:pt x="238315" y="1055560"/>
                  </a:moveTo>
                  <a:lnTo>
                    <a:pt x="238163" y="1054976"/>
                  </a:lnTo>
                  <a:lnTo>
                    <a:pt x="237172" y="1054747"/>
                  </a:lnTo>
                  <a:lnTo>
                    <a:pt x="235889" y="1055001"/>
                  </a:lnTo>
                  <a:lnTo>
                    <a:pt x="233972" y="1056462"/>
                  </a:lnTo>
                  <a:lnTo>
                    <a:pt x="233527" y="1057186"/>
                  </a:lnTo>
                  <a:lnTo>
                    <a:pt x="233654" y="1057325"/>
                  </a:lnTo>
                  <a:lnTo>
                    <a:pt x="234200" y="1057922"/>
                  </a:lnTo>
                  <a:lnTo>
                    <a:pt x="235140" y="1058214"/>
                  </a:lnTo>
                  <a:lnTo>
                    <a:pt x="236943" y="1056906"/>
                  </a:lnTo>
                  <a:lnTo>
                    <a:pt x="237769" y="1056322"/>
                  </a:lnTo>
                  <a:lnTo>
                    <a:pt x="238315" y="1055560"/>
                  </a:lnTo>
                  <a:close/>
                </a:path>
                <a:path w="1214755" h="1260475">
                  <a:moveTo>
                    <a:pt x="238760" y="1153210"/>
                  </a:moveTo>
                  <a:lnTo>
                    <a:pt x="238569" y="1153236"/>
                  </a:lnTo>
                  <a:lnTo>
                    <a:pt x="238442" y="1153287"/>
                  </a:lnTo>
                  <a:lnTo>
                    <a:pt x="238747" y="1153490"/>
                  </a:lnTo>
                  <a:lnTo>
                    <a:pt x="238760" y="1153210"/>
                  </a:lnTo>
                  <a:close/>
                </a:path>
                <a:path w="1214755" h="1260475">
                  <a:moveTo>
                    <a:pt x="240233" y="1045768"/>
                  </a:moveTo>
                  <a:lnTo>
                    <a:pt x="240042" y="1045794"/>
                  </a:lnTo>
                  <a:lnTo>
                    <a:pt x="239814" y="1045781"/>
                  </a:lnTo>
                  <a:lnTo>
                    <a:pt x="239649" y="1045870"/>
                  </a:lnTo>
                  <a:lnTo>
                    <a:pt x="239458" y="1045972"/>
                  </a:lnTo>
                  <a:lnTo>
                    <a:pt x="239280" y="1046200"/>
                  </a:lnTo>
                  <a:lnTo>
                    <a:pt x="239102" y="1046378"/>
                  </a:lnTo>
                  <a:lnTo>
                    <a:pt x="239534" y="1046416"/>
                  </a:lnTo>
                  <a:lnTo>
                    <a:pt x="239903" y="1046238"/>
                  </a:lnTo>
                  <a:lnTo>
                    <a:pt x="240233" y="1045768"/>
                  </a:lnTo>
                  <a:close/>
                </a:path>
                <a:path w="1214755" h="1260475">
                  <a:moveTo>
                    <a:pt x="241173" y="1051445"/>
                  </a:moveTo>
                  <a:lnTo>
                    <a:pt x="240817" y="1051725"/>
                  </a:lnTo>
                  <a:lnTo>
                    <a:pt x="241173" y="1051445"/>
                  </a:lnTo>
                  <a:close/>
                </a:path>
                <a:path w="1214755" h="1260475">
                  <a:moveTo>
                    <a:pt x="241935" y="1127683"/>
                  </a:moveTo>
                  <a:lnTo>
                    <a:pt x="241846" y="1127163"/>
                  </a:lnTo>
                  <a:lnTo>
                    <a:pt x="241439" y="1126883"/>
                  </a:lnTo>
                  <a:lnTo>
                    <a:pt x="241007" y="1126617"/>
                  </a:lnTo>
                  <a:lnTo>
                    <a:pt x="240309" y="1126667"/>
                  </a:lnTo>
                  <a:lnTo>
                    <a:pt x="239509" y="1127175"/>
                  </a:lnTo>
                  <a:lnTo>
                    <a:pt x="238404" y="1128090"/>
                  </a:lnTo>
                  <a:lnTo>
                    <a:pt x="238544" y="1128522"/>
                  </a:lnTo>
                  <a:lnTo>
                    <a:pt x="238899" y="1128826"/>
                  </a:lnTo>
                  <a:lnTo>
                    <a:pt x="239331" y="1129131"/>
                  </a:lnTo>
                  <a:lnTo>
                    <a:pt x="240093" y="1129080"/>
                  </a:lnTo>
                  <a:lnTo>
                    <a:pt x="241007" y="1128395"/>
                  </a:lnTo>
                  <a:lnTo>
                    <a:pt x="241935" y="1127683"/>
                  </a:lnTo>
                  <a:close/>
                </a:path>
                <a:path w="1214755" h="1260475">
                  <a:moveTo>
                    <a:pt x="249262" y="1131887"/>
                  </a:moveTo>
                  <a:lnTo>
                    <a:pt x="248716" y="1130858"/>
                  </a:lnTo>
                  <a:lnTo>
                    <a:pt x="247916" y="1129398"/>
                  </a:lnTo>
                  <a:lnTo>
                    <a:pt x="244348" y="1129893"/>
                  </a:lnTo>
                  <a:lnTo>
                    <a:pt x="240220" y="1132624"/>
                  </a:lnTo>
                  <a:lnTo>
                    <a:pt x="238010" y="1134211"/>
                  </a:lnTo>
                  <a:lnTo>
                    <a:pt x="235762" y="1135989"/>
                  </a:lnTo>
                  <a:lnTo>
                    <a:pt x="235559" y="1137577"/>
                  </a:lnTo>
                  <a:lnTo>
                    <a:pt x="239471" y="1137145"/>
                  </a:lnTo>
                  <a:lnTo>
                    <a:pt x="241376" y="1136840"/>
                  </a:lnTo>
                  <a:lnTo>
                    <a:pt x="245808" y="1135443"/>
                  </a:lnTo>
                  <a:lnTo>
                    <a:pt x="249262" y="1131887"/>
                  </a:lnTo>
                  <a:close/>
                </a:path>
                <a:path w="1214755" h="1260475">
                  <a:moveTo>
                    <a:pt x="250393" y="1042720"/>
                  </a:moveTo>
                  <a:lnTo>
                    <a:pt x="250380" y="1042441"/>
                  </a:lnTo>
                  <a:lnTo>
                    <a:pt x="249974" y="1042225"/>
                  </a:lnTo>
                  <a:lnTo>
                    <a:pt x="249567" y="1041996"/>
                  </a:lnTo>
                  <a:lnTo>
                    <a:pt x="248310" y="1042555"/>
                  </a:lnTo>
                  <a:lnTo>
                    <a:pt x="247434" y="1043165"/>
                  </a:lnTo>
                  <a:lnTo>
                    <a:pt x="246329" y="1043813"/>
                  </a:lnTo>
                  <a:lnTo>
                    <a:pt x="245567" y="1044308"/>
                  </a:lnTo>
                  <a:lnTo>
                    <a:pt x="243738" y="1045006"/>
                  </a:lnTo>
                  <a:lnTo>
                    <a:pt x="244500" y="1045679"/>
                  </a:lnTo>
                  <a:lnTo>
                    <a:pt x="245173" y="1046289"/>
                  </a:lnTo>
                  <a:lnTo>
                    <a:pt x="249034" y="1044346"/>
                  </a:lnTo>
                  <a:lnTo>
                    <a:pt x="250253" y="1042898"/>
                  </a:lnTo>
                  <a:lnTo>
                    <a:pt x="250393" y="1042720"/>
                  </a:lnTo>
                  <a:close/>
                </a:path>
                <a:path w="1214755" h="1260475">
                  <a:moveTo>
                    <a:pt x="252564" y="1143292"/>
                  </a:moveTo>
                  <a:lnTo>
                    <a:pt x="251879" y="1142885"/>
                  </a:lnTo>
                  <a:lnTo>
                    <a:pt x="250837" y="1142314"/>
                  </a:lnTo>
                  <a:lnTo>
                    <a:pt x="249148" y="1142949"/>
                  </a:lnTo>
                  <a:lnTo>
                    <a:pt x="247294" y="1144270"/>
                  </a:lnTo>
                  <a:lnTo>
                    <a:pt x="245973" y="1145222"/>
                  </a:lnTo>
                  <a:lnTo>
                    <a:pt x="245465" y="1146251"/>
                  </a:lnTo>
                  <a:lnTo>
                    <a:pt x="246037" y="1146619"/>
                  </a:lnTo>
                  <a:lnTo>
                    <a:pt x="247015" y="1147267"/>
                  </a:lnTo>
                  <a:lnTo>
                    <a:pt x="248793" y="1146467"/>
                  </a:lnTo>
                  <a:lnTo>
                    <a:pt x="250583" y="1145222"/>
                  </a:lnTo>
                  <a:lnTo>
                    <a:pt x="251815" y="1144244"/>
                  </a:lnTo>
                  <a:lnTo>
                    <a:pt x="252564" y="1143292"/>
                  </a:lnTo>
                  <a:close/>
                </a:path>
                <a:path w="1214755" h="1260475">
                  <a:moveTo>
                    <a:pt x="258559" y="1143914"/>
                  </a:moveTo>
                  <a:lnTo>
                    <a:pt x="258279" y="1143800"/>
                  </a:lnTo>
                  <a:lnTo>
                    <a:pt x="257632" y="1143647"/>
                  </a:lnTo>
                  <a:lnTo>
                    <a:pt x="257390" y="1143914"/>
                  </a:lnTo>
                  <a:lnTo>
                    <a:pt x="257149" y="1144117"/>
                  </a:lnTo>
                  <a:lnTo>
                    <a:pt x="256895" y="1144803"/>
                  </a:lnTo>
                  <a:lnTo>
                    <a:pt x="257238" y="1144866"/>
                  </a:lnTo>
                  <a:lnTo>
                    <a:pt x="257975" y="1144536"/>
                  </a:lnTo>
                  <a:lnTo>
                    <a:pt x="258559" y="1143914"/>
                  </a:lnTo>
                  <a:close/>
                </a:path>
                <a:path w="1214755" h="1260475">
                  <a:moveTo>
                    <a:pt x="273189" y="1091692"/>
                  </a:moveTo>
                  <a:lnTo>
                    <a:pt x="273100" y="1091539"/>
                  </a:lnTo>
                  <a:lnTo>
                    <a:pt x="273100" y="1091387"/>
                  </a:lnTo>
                  <a:lnTo>
                    <a:pt x="272935" y="1091323"/>
                  </a:lnTo>
                  <a:lnTo>
                    <a:pt x="272821" y="1091184"/>
                  </a:lnTo>
                  <a:lnTo>
                    <a:pt x="270179" y="1091311"/>
                  </a:lnTo>
                  <a:lnTo>
                    <a:pt x="267576" y="1092060"/>
                  </a:lnTo>
                  <a:lnTo>
                    <a:pt x="264998" y="1094295"/>
                  </a:lnTo>
                  <a:lnTo>
                    <a:pt x="264325" y="1094867"/>
                  </a:lnTo>
                  <a:lnTo>
                    <a:pt x="263702" y="1095705"/>
                  </a:lnTo>
                  <a:lnTo>
                    <a:pt x="263271" y="1097191"/>
                  </a:lnTo>
                  <a:lnTo>
                    <a:pt x="264121" y="1097356"/>
                  </a:lnTo>
                  <a:lnTo>
                    <a:pt x="265226" y="1097178"/>
                  </a:lnTo>
                  <a:lnTo>
                    <a:pt x="266712" y="1096911"/>
                  </a:lnTo>
                  <a:lnTo>
                    <a:pt x="272135" y="1093203"/>
                  </a:lnTo>
                  <a:lnTo>
                    <a:pt x="273100" y="1091844"/>
                  </a:lnTo>
                  <a:lnTo>
                    <a:pt x="273189" y="1091692"/>
                  </a:lnTo>
                  <a:close/>
                </a:path>
                <a:path w="1214755" h="1260475">
                  <a:moveTo>
                    <a:pt x="288683" y="575475"/>
                  </a:moveTo>
                  <a:lnTo>
                    <a:pt x="288315" y="575322"/>
                  </a:lnTo>
                  <a:lnTo>
                    <a:pt x="287528" y="575792"/>
                  </a:lnTo>
                  <a:lnTo>
                    <a:pt x="286702" y="576262"/>
                  </a:lnTo>
                  <a:lnTo>
                    <a:pt x="285559" y="576961"/>
                  </a:lnTo>
                  <a:lnTo>
                    <a:pt x="285305" y="577405"/>
                  </a:lnTo>
                  <a:lnTo>
                    <a:pt x="284975" y="578002"/>
                  </a:lnTo>
                  <a:lnTo>
                    <a:pt x="285750" y="578104"/>
                  </a:lnTo>
                  <a:lnTo>
                    <a:pt x="286588" y="577811"/>
                  </a:lnTo>
                  <a:lnTo>
                    <a:pt x="287807" y="577215"/>
                  </a:lnTo>
                  <a:lnTo>
                    <a:pt x="288315" y="576630"/>
                  </a:lnTo>
                  <a:lnTo>
                    <a:pt x="288531" y="575983"/>
                  </a:lnTo>
                  <a:lnTo>
                    <a:pt x="288683" y="575475"/>
                  </a:lnTo>
                  <a:close/>
                </a:path>
                <a:path w="1214755" h="1260475">
                  <a:moveTo>
                    <a:pt x="302666" y="572858"/>
                  </a:moveTo>
                  <a:lnTo>
                    <a:pt x="302158" y="572071"/>
                  </a:lnTo>
                  <a:lnTo>
                    <a:pt x="302018" y="571842"/>
                  </a:lnTo>
                  <a:lnTo>
                    <a:pt x="301459" y="571588"/>
                  </a:lnTo>
                  <a:lnTo>
                    <a:pt x="301167" y="571754"/>
                  </a:lnTo>
                  <a:lnTo>
                    <a:pt x="299097" y="572782"/>
                  </a:lnTo>
                  <a:lnTo>
                    <a:pt x="299275" y="573646"/>
                  </a:lnTo>
                  <a:lnTo>
                    <a:pt x="299046" y="574535"/>
                  </a:lnTo>
                  <a:lnTo>
                    <a:pt x="299453" y="574611"/>
                  </a:lnTo>
                  <a:lnTo>
                    <a:pt x="299758" y="574852"/>
                  </a:lnTo>
                  <a:lnTo>
                    <a:pt x="301472" y="574446"/>
                  </a:lnTo>
                  <a:lnTo>
                    <a:pt x="302666" y="572858"/>
                  </a:lnTo>
                  <a:close/>
                </a:path>
                <a:path w="1214755" h="1260475">
                  <a:moveTo>
                    <a:pt x="312674" y="560070"/>
                  </a:moveTo>
                  <a:lnTo>
                    <a:pt x="312534" y="559689"/>
                  </a:lnTo>
                  <a:lnTo>
                    <a:pt x="312483" y="559435"/>
                  </a:lnTo>
                  <a:lnTo>
                    <a:pt x="312039" y="559219"/>
                  </a:lnTo>
                  <a:lnTo>
                    <a:pt x="311619" y="559346"/>
                  </a:lnTo>
                  <a:lnTo>
                    <a:pt x="311226" y="559473"/>
                  </a:lnTo>
                  <a:lnTo>
                    <a:pt x="310680" y="560082"/>
                  </a:lnTo>
                  <a:lnTo>
                    <a:pt x="310184" y="560463"/>
                  </a:lnTo>
                  <a:lnTo>
                    <a:pt x="310565" y="560565"/>
                  </a:lnTo>
                  <a:lnTo>
                    <a:pt x="310832" y="560806"/>
                  </a:lnTo>
                  <a:lnTo>
                    <a:pt x="311327" y="560730"/>
                  </a:lnTo>
                  <a:lnTo>
                    <a:pt x="312064" y="560616"/>
                  </a:lnTo>
                  <a:lnTo>
                    <a:pt x="312674" y="560070"/>
                  </a:lnTo>
                  <a:close/>
                </a:path>
                <a:path w="1214755" h="1260475">
                  <a:moveTo>
                    <a:pt x="327126" y="527481"/>
                  </a:moveTo>
                  <a:lnTo>
                    <a:pt x="325666" y="528053"/>
                  </a:lnTo>
                  <a:lnTo>
                    <a:pt x="325348" y="528180"/>
                  </a:lnTo>
                  <a:lnTo>
                    <a:pt x="325043" y="528269"/>
                  </a:lnTo>
                  <a:lnTo>
                    <a:pt x="324612" y="528510"/>
                  </a:lnTo>
                  <a:lnTo>
                    <a:pt x="324535" y="528739"/>
                  </a:lnTo>
                  <a:lnTo>
                    <a:pt x="324446" y="528891"/>
                  </a:lnTo>
                  <a:lnTo>
                    <a:pt x="325882" y="528243"/>
                  </a:lnTo>
                  <a:lnTo>
                    <a:pt x="327126" y="527481"/>
                  </a:lnTo>
                  <a:close/>
                </a:path>
                <a:path w="1214755" h="1260475">
                  <a:moveTo>
                    <a:pt x="329145" y="527545"/>
                  </a:moveTo>
                  <a:lnTo>
                    <a:pt x="329120" y="527253"/>
                  </a:lnTo>
                  <a:lnTo>
                    <a:pt x="328980" y="527227"/>
                  </a:lnTo>
                  <a:lnTo>
                    <a:pt x="328587" y="527202"/>
                  </a:lnTo>
                  <a:lnTo>
                    <a:pt x="328129" y="527278"/>
                  </a:lnTo>
                  <a:lnTo>
                    <a:pt x="327672" y="527329"/>
                  </a:lnTo>
                  <a:lnTo>
                    <a:pt x="327621" y="527634"/>
                  </a:lnTo>
                  <a:lnTo>
                    <a:pt x="327520" y="527964"/>
                  </a:lnTo>
                  <a:lnTo>
                    <a:pt x="327621" y="528167"/>
                  </a:lnTo>
                  <a:lnTo>
                    <a:pt x="327850" y="528535"/>
                  </a:lnTo>
                  <a:lnTo>
                    <a:pt x="328447" y="528320"/>
                  </a:lnTo>
                  <a:lnTo>
                    <a:pt x="329006" y="527697"/>
                  </a:lnTo>
                  <a:lnTo>
                    <a:pt x="329145" y="527545"/>
                  </a:lnTo>
                  <a:close/>
                </a:path>
                <a:path w="1214755" h="1260475">
                  <a:moveTo>
                    <a:pt x="334035" y="558076"/>
                  </a:moveTo>
                  <a:lnTo>
                    <a:pt x="333679" y="557098"/>
                  </a:lnTo>
                  <a:lnTo>
                    <a:pt x="331711" y="557872"/>
                  </a:lnTo>
                  <a:lnTo>
                    <a:pt x="330682" y="557695"/>
                  </a:lnTo>
                  <a:lnTo>
                    <a:pt x="329425" y="557466"/>
                  </a:lnTo>
                  <a:lnTo>
                    <a:pt x="327418" y="558304"/>
                  </a:lnTo>
                  <a:lnTo>
                    <a:pt x="323507" y="563333"/>
                  </a:lnTo>
                  <a:lnTo>
                    <a:pt x="318744" y="566470"/>
                  </a:lnTo>
                  <a:lnTo>
                    <a:pt x="313842" y="570103"/>
                  </a:lnTo>
                  <a:lnTo>
                    <a:pt x="313677" y="570572"/>
                  </a:lnTo>
                  <a:lnTo>
                    <a:pt x="313372" y="570992"/>
                  </a:lnTo>
                  <a:lnTo>
                    <a:pt x="315112" y="570395"/>
                  </a:lnTo>
                  <a:lnTo>
                    <a:pt x="316064" y="570001"/>
                  </a:lnTo>
                  <a:lnTo>
                    <a:pt x="317106" y="569671"/>
                  </a:lnTo>
                  <a:lnTo>
                    <a:pt x="323227" y="565632"/>
                  </a:lnTo>
                  <a:lnTo>
                    <a:pt x="327583" y="561403"/>
                  </a:lnTo>
                  <a:lnTo>
                    <a:pt x="333730" y="558507"/>
                  </a:lnTo>
                  <a:lnTo>
                    <a:pt x="334035" y="558076"/>
                  </a:lnTo>
                  <a:close/>
                </a:path>
                <a:path w="1214755" h="1260475">
                  <a:moveTo>
                    <a:pt x="342950" y="520382"/>
                  </a:moveTo>
                  <a:lnTo>
                    <a:pt x="342671" y="520395"/>
                  </a:lnTo>
                  <a:lnTo>
                    <a:pt x="342265" y="520369"/>
                  </a:lnTo>
                  <a:lnTo>
                    <a:pt x="342138" y="520471"/>
                  </a:lnTo>
                  <a:lnTo>
                    <a:pt x="341464" y="520979"/>
                  </a:lnTo>
                  <a:lnTo>
                    <a:pt x="341325" y="521398"/>
                  </a:lnTo>
                  <a:lnTo>
                    <a:pt x="341782" y="521563"/>
                  </a:lnTo>
                  <a:lnTo>
                    <a:pt x="341960" y="521614"/>
                  </a:lnTo>
                  <a:lnTo>
                    <a:pt x="342303" y="521512"/>
                  </a:lnTo>
                  <a:lnTo>
                    <a:pt x="342569" y="521500"/>
                  </a:lnTo>
                  <a:lnTo>
                    <a:pt x="342950" y="520382"/>
                  </a:lnTo>
                  <a:close/>
                </a:path>
                <a:path w="1214755" h="1260475">
                  <a:moveTo>
                    <a:pt x="353314" y="509625"/>
                  </a:moveTo>
                  <a:lnTo>
                    <a:pt x="353136" y="508685"/>
                  </a:lnTo>
                  <a:lnTo>
                    <a:pt x="352412" y="508647"/>
                  </a:lnTo>
                  <a:lnTo>
                    <a:pt x="351459" y="508939"/>
                  </a:lnTo>
                  <a:lnTo>
                    <a:pt x="348957" y="509676"/>
                  </a:lnTo>
                  <a:lnTo>
                    <a:pt x="343623" y="513283"/>
                  </a:lnTo>
                  <a:lnTo>
                    <a:pt x="342176" y="515175"/>
                  </a:lnTo>
                  <a:lnTo>
                    <a:pt x="341922" y="515543"/>
                  </a:lnTo>
                  <a:lnTo>
                    <a:pt x="341757" y="516128"/>
                  </a:lnTo>
                  <a:lnTo>
                    <a:pt x="342036" y="516204"/>
                  </a:lnTo>
                  <a:lnTo>
                    <a:pt x="343065" y="516597"/>
                  </a:lnTo>
                  <a:lnTo>
                    <a:pt x="344258" y="516890"/>
                  </a:lnTo>
                  <a:lnTo>
                    <a:pt x="345859" y="517156"/>
                  </a:lnTo>
                  <a:lnTo>
                    <a:pt x="347040" y="516737"/>
                  </a:lnTo>
                  <a:lnTo>
                    <a:pt x="347230" y="516534"/>
                  </a:lnTo>
                  <a:lnTo>
                    <a:pt x="353314" y="509625"/>
                  </a:lnTo>
                  <a:close/>
                </a:path>
                <a:path w="1214755" h="1260475">
                  <a:moveTo>
                    <a:pt x="407289" y="472274"/>
                  </a:moveTo>
                  <a:lnTo>
                    <a:pt x="407162" y="471589"/>
                  </a:lnTo>
                  <a:lnTo>
                    <a:pt x="407123" y="470954"/>
                  </a:lnTo>
                  <a:lnTo>
                    <a:pt x="406717" y="470649"/>
                  </a:lnTo>
                  <a:lnTo>
                    <a:pt x="406031" y="470458"/>
                  </a:lnTo>
                  <a:lnTo>
                    <a:pt x="404622" y="471436"/>
                  </a:lnTo>
                  <a:lnTo>
                    <a:pt x="404431" y="472236"/>
                  </a:lnTo>
                  <a:lnTo>
                    <a:pt x="404355" y="473202"/>
                  </a:lnTo>
                  <a:lnTo>
                    <a:pt x="404736" y="473646"/>
                  </a:lnTo>
                  <a:lnTo>
                    <a:pt x="405765" y="473100"/>
                  </a:lnTo>
                  <a:lnTo>
                    <a:pt x="407289" y="472274"/>
                  </a:lnTo>
                  <a:close/>
                </a:path>
                <a:path w="1214755" h="1260475">
                  <a:moveTo>
                    <a:pt x="435038" y="625017"/>
                  </a:moveTo>
                  <a:lnTo>
                    <a:pt x="434606" y="625297"/>
                  </a:lnTo>
                  <a:lnTo>
                    <a:pt x="434492" y="625424"/>
                  </a:lnTo>
                  <a:lnTo>
                    <a:pt x="434911" y="625348"/>
                  </a:lnTo>
                  <a:lnTo>
                    <a:pt x="435038" y="625017"/>
                  </a:lnTo>
                  <a:close/>
                </a:path>
                <a:path w="1214755" h="1260475">
                  <a:moveTo>
                    <a:pt x="548297" y="405790"/>
                  </a:moveTo>
                  <a:lnTo>
                    <a:pt x="547751" y="405904"/>
                  </a:lnTo>
                  <a:lnTo>
                    <a:pt x="547789" y="406171"/>
                  </a:lnTo>
                  <a:lnTo>
                    <a:pt x="548297" y="405790"/>
                  </a:lnTo>
                  <a:close/>
                </a:path>
                <a:path w="1214755" h="1260475">
                  <a:moveTo>
                    <a:pt x="603999" y="362089"/>
                  </a:moveTo>
                  <a:lnTo>
                    <a:pt x="603542" y="361365"/>
                  </a:lnTo>
                  <a:lnTo>
                    <a:pt x="603161" y="360692"/>
                  </a:lnTo>
                  <a:lnTo>
                    <a:pt x="601764" y="361188"/>
                  </a:lnTo>
                  <a:lnTo>
                    <a:pt x="597687" y="363207"/>
                  </a:lnTo>
                  <a:lnTo>
                    <a:pt x="595922" y="364972"/>
                  </a:lnTo>
                  <a:lnTo>
                    <a:pt x="596252" y="365937"/>
                  </a:lnTo>
                  <a:lnTo>
                    <a:pt x="597001" y="366420"/>
                  </a:lnTo>
                  <a:lnTo>
                    <a:pt x="598043" y="366649"/>
                  </a:lnTo>
                  <a:lnTo>
                    <a:pt x="599948" y="365569"/>
                  </a:lnTo>
                  <a:lnTo>
                    <a:pt x="602056" y="364375"/>
                  </a:lnTo>
                  <a:lnTo>
                    <a:pt x="603999" y="362089"/>
                  </a:lnTo>
                  <a:close/>
                </a:path>
                <a:path w="1214755" h="1260475">
                  <a:moveTo>
                    <a:pt x="619404" y="371449"/>
                  </a:moveTo>
                  <a:lnTo>
                    <a:pt x="619315" y="369646"/>
                  </a:lnTo>
                  <a:lnTo>
                    <a:pt x="619188" y="366979"/>
                  </a:lnTo>
                  <a:lnTo>
                    <a:pt x="612178" y="368211"/>
                  </a:lnTo>
                  <a:lnTo>
                    <a:pt x="608190" y="369646"/>
                  </a:lnTo>
                  <a:lnTo>
                    <a:pt x="604291" y="368414"/>
                  </a:lnTo>
                  <a:lnTo>
                    <a:pt x="601954" y="370078"/>
                  </a:lnTo>
                  <a:lnTo>
                    <a:pt x="597801" y="371665"/>
                  </a:lnTo>
                  <a:lnTo>
                    <a:pt x="595312" y="373240"/>
                  </a:lnTo>
                  <a:lnTo>
                    <a:pt x="590562" y="372783"/>
                  </a:lnTo>
                  <a:lnTo>
                    <a:pt x="587248" y="373100"/>
                  </a:lnTo>
                  <a:lnTo>
                    <a:pt x="582396" y="373951"/>
                  </a:lnTo>
                  <a:lnTo>
                    <a:pt x="581952" y="373240"/>
                  </a:lnTo>
                  <a:lnTo>
                    <a:pt x="583057" y="372287"/>
                  </a:lnTo>
                  <a:lnTo>
                    <a:pt x="585216" y="370433"/>
                  </a:lnTo>
                  <a:lnTo>
                    <a:pt x="587387" y="368681"/>
                  </a:lnTo>
                  <a:lnTo>
                    <a:pt x="592696" y="365048"/>
                  </a:lnTo>
                  <a:lnTo>
                    <a:pt x="591019" y="363308"/>
                  </a:lnTo>
                  <a:lnTo>
                    <a:pt x="595122" y="361111"/>
                  </a:lnTo>
                  <a:lnTo>
                    <a:pt x="595325" y="360565"/>
                  </a:lnTo>
                  <a:lnTo>
                    <a:pt x="595591" y="360210"/>
                  </a:lnTo>
                  <a:lnTo>
                    <a:pt x="595134" y="360210"/>
                  </a:lnTo>
                  <a:lnTo>
                    <a:pt x="594575" y="360210"/>
                  </a:lnTo>
                  <a:lnTo>
                    <a:pt x="589165" y="361823"/>
                  </a:lnTo>
                  <a:lnTo>
                    <a:pt x="585381" y="366483"/>
                  </a:lnTo>
                  <a:lnTo>
                    <a:pt x="579831" y="367766"/>
                  </a:lnTo>
                  <a:lnTo>
                    <a:pt x="578904" y="369354"/>
                  </a:lnTo>
                  <a:lnTo>
                    <a:pt x="577075" y="371132"/>
                  </a:lnTo>
                  <a:lnTo>
                    <a:pt x="575360" y="372287"/>
                  </a:lnTo>
                  <a:lnTo>
                    <a:pt x="574179" y="371436"/>
                  </a:lnTo>
                  <a:lnTo>
                    <a:pt x="574179" y="380542"/>
                  </a:lnTo>
                  <a:lnTo>
                    <a:pt x="574001" y="381876"/>
                  </a:lnTo>
                  <a:lnTo>
                    <a:pt x="573151" y="382549"/>
                  </a:lnTo>
                  <a:lnTo>
                    <a:pt x="571106" y="383489"/>
                  </a:lnTo>
                  <a:lnTo>
                    <a:pt x="570128" y="383717"/>
                  </a:lnTo>
                  <a:lnTo>
                    <a:pt x="570306" y="382384"/>
                  </a:lnTo>
                  <a:lnTo>
                    <a:pt x="571144" y="381762"/>
                  </a:lnTo>
                  <a:lnTo>
                    <a:pt x="572160" y="381254"/>
                  </a:lnTo>
                  <a:lnTo>
                    <a:pt x="573214" y="380809"/>
                  </a:lnTo>
                  <a:lnTo>
                    <a:pt x="574179" y="380542"/>
                  </a:lnTo>
                  <a:lnTo>
                    <a:pt x="574179" y="371436"/>
                  </a:lnTo>
                  <a:lnTo>
                    <a:pt x="573074" y="370636"/>
                  </a:lnTo>
                  <a:lnTo>
                    <a:pt x="571474" y="371856"/>
                  </a:lnTo>
                  <a:lnTo>
                    <a:pt x="570623" y="372402"/>
                  </a:lnTo>
                  <a:lnTo>
                    <a:pt x="570623" y="377228"/>
                  </a:lnTo>
                  <a:lnTo>
                    <a:pt x="569988" y="378117"/>
                  </a:lnTo>
                  <a:lnTo>
                    <a:pt x="567105" y="379564"/>
                  </a:lnTo>
                  <a:lnTo>
                    <a:pt x="565683" y="379920"/>
                  </a:lnTo>
                  <a:lnTo>
                    <a:pt x="565912" y="378155"/>
                  </a:lnTo>
                  <a:lnTo>
                    <a:pt x="570623" y="377228"/>
                  </a:lnTo>
                  <a:lnTo>
                    <a:pt x="570623" y="372402"/>
                  </a:lnTo>
                  <a:lnTo>
                    <a:pt x="564781" y="376085"/>
                  </a:lnTo>
                  <a:lnTo>
                    <a:pt x="560006" y="379691"/>
                  </a:lnTo>
                  <a:lnTo>
                    <a:pt x="552424" y="380072"/>
                  </a:lnTo>
                  <a:lnTo>
                    <a:pt x="548132" y="383019"/>
                  </a:lnTo>
                  <a:lnTo>
                    <a:pt x="547839" y="383082"/>
                  </a:lnTo>
                  <a:lnTo>
                    <a:pt x="547839" y="388289"/>
                  </a:lnTo>
                  <a:lnTo>
                    <a:pt x="547789" y="388848"/>
                  </a:lnTo>
                  <a:lnTo>
                    <a:pt x="546087" y="389674"/>
                  </a:lnTo>
                  <a:lnTo>
                    <a:pt x="545363" y="389597"/>
                  </a:lnTo>
                  <a:lnTo>
                    <a:pt x="544804" y="389039"/>
                  </a:lnTo>
                  <a:lnTo>
                    <a:pt x="546112" y="387858"/>
                  </a:lnTo>
                  <a:lnTo>
                    <a:pt x="546074" y="387731"/>
                  </a:lnTo>
                  <a:lnTo>
                    <a:pt x="546633" y="387464"/>
                  </a:lnTo>
                  <a:lnTo>
                    <a:pt x="546303" y="387680"/>
                  </a:lnTo>
                  <a:lnTo>
                    <a:pt x="546608" y="387832"/>
                  </a:lnTo>
                  <a:lnTo>
                    <a:pt x="547052" y="387858"/>
                  </a:lnTo>
                  <a:lnTo>
                    <a:pt x="547839" y="388289"/>
                  </a:lnTo>
                  <a:lnTo>
                    <a:pt x="547839" y="383082"/>
                  </a:lnTo>
                  <a:lnTo>
                    <a:pt x="542556" y="384086"/>
                  </a:lnTo>
                  <a:lnTo>
                    <a:pt x="536625" y="389267"/>
                  </a:lnTo>
                  <a:lnTo>
                    <a:pt x="536143" y="390702"/>
                  </a:lnTo>
                  <a:lnTo>
                    <a:pt x="539521" y="393623"/>
                  </a:lnTo>
                  <a:lnTo>
                    <a:pt x="539559" y="393763"/>
                  </a:lnTo>
                  <a:lnTo>
                    <a:pt x="532409" y="397205"/>
                  </a:lnTo>
                  <a:lnTo>
                    <a:pt x="532130" y="397954"/>
                  </a:lnTo>
                  <a:lnTo>
                    <a:pt x="532155" y="398411"/>
                  </a:lnTo>
                  <a:lnTo>
                    <a:pt x="532638" y="400253"/>
                  </a:lnTo>
                  <a:lnTo>
                    <a:pt x="533311" y="401383"/>
                  </a:lnTo>
                  <a:lnTo>
                    <a:pt x="526580" y="404837"/>
                  </a:lnTo>
                  <a:lnTo>
                    <a:pt x="523151" y="407644"/>
                  </a:lnTo>
                  <a:lnTo>
                    <a:pt x="519569" y="407771"/>
                  </a:lnTo>
                  <a:lnTo>
                    <a:pt x="520357" y="405815"/>
                  </a:lnTo>
                  <a:lnTo>
                    <a:pt x="520484" y="404012"/>
                  </a:lnTo>
                  <a:lnTo>
                    <a:pt x="522986" y="401269"/>
                  </a:lnTo>
                  <a:lnTo>
                    <a:pt x="523303" y="400596"/>
                  </a:lnTo>
                  <a:lnTo>
                    <a:pt x="522795" y="400278"/>
                  </a:lnTo>
                  <a:lnTo>
                    <a:pt x="522262" y="400545"/>
                  </a:lnTo>
                  <a:lnTo>
                    <a:pt x="516128" y="405257"/>
                  </a:lnTo>
                  <a:lnTo>
                    <a:pt x="509905" y="409079"/>
                  </a:lnTo>
                  <a:lnTo>
                    <a:pt x="503834" y="415391"/>
                  </a:lnTo>
                  <a:lnTo>
                    <a:pt x="503936" y="416064"/>
                  </a:lnTo>
                  <a:lnTo>
                    <a:pt x="507390" y="415531"/>
                  </a:lnTo>
                  <a:lnTo>
                    <a:pt x="509460" y="414769"/>
                  </a:lnTo>
                  <a:lnTo>
                    <a:pt x="511263" y="418033"/>
                  </a:lnTo>
                  <a:lnTo>
                    <a:pt x="517563" y="415531"/>
                  </a:lnTo>
                  <a:lnTo>
                    <a:pt x="521906" y="414769"/>
                  </a:lnTo>
                  <a:lnTo>
                    <a:pt x="524586" y="414299"/>
                  </a:lnTo>
                  <a:lnTo>
                    <a:pt x="527050" y="413346"/>
                  </a:lnTo>
                  <a:lnTo>
                    <a:pt x="528815" y="413867"/>
                  </a:lnTo>
                  <a:lnTo>
                    <a:pt x="529971" y="414185"/>
                  </a:lnTo>
                  <a:lnTo>
                    <a:pt x="532320" y="413346"/>
                  </a:lnTo>
                  <a:lnTo>
                    <a:pt x="532879" y="413143"/>
                  </a:lnTo>
                  <a:lnTo>
                    <a:pt x="535990" y="409003"/>
                  </a:lnTo>
                  <a:lnTo>
                    <a:pt x="537845" y="407771"/>
                  </a:lnTo>
                  <a:lnTo>
                    <a:pt x="538365" y="407428"/>
                  </a:lnTo>
                  <a:lnTo>
                    <a:pt x="542061" y="406133"/>
                  </a:lnTo>
                  <a:lnTo>
                    <a:pt x="543737" y="405511"/>
                  </a:lnTo>
                  <a:lnTo>
                    <a:pt x="544461" y="404012"/>
                  </a:lnTo>
                  <a:lnTo>
                    <a:pt x="544398" y="403860"/>
                  </a:lnTo>
                  <a:lnTo>
                    <a:pt x="541350" y="402844"/>
                  </a:lnTo>
                  <a:lnTo>
                    <a:pt x="536816" y="403860"/>
                  </a:lnTo>
                  <a:lnTo>
                    <a:pt x="538353" y="400469"/>
                  </a:lnTo>
                  <a:lnTo>
                    <a:pt x="538022" y="400177"/>
                  </a:lnTo>
                  <a:lnTo>
                    <a:pt x="537476" y="399935"/>
                  </a:lnTo>
                  <a:lnTo>
                    <a:pt x="536676" y="397954"/>
                  </a:lnTo>
                  <a:lnTo>
                    <a:pt x="538492" y="396367"/>
                  </a:lnTo>
                  <a:lnTo>
                    <a:pt x="544652" y="395046"/>
                  </a:lnTo>
                  <a:lnTo>
                    <a:pt x="547966" y="394131"/>
                  </a:lnTo>
                  <a:lnTo>
                    <a:pt x="547128" y="397103"/>
                  </a:lnTo>
                  <a:lnTo>
                    <a:pt x="548563" y="397103"/>
                  </a:lnTo>
                  <a:lnTo>
                    <a:pt x="553275" y="395211"/>
                  </a:lnTo>
                  <a:lnTo>
                    <a:pt x="555472" y="396087"/>
                  </a:lnTo>
                  <a:lnTo>
                    <a:pt x="559282" y="395211"/>
                  </a:lnTo>
                  <a:lnTo>
                    <a:pt x="562825" y="394360"/>
                  </a:lnTo>
                  <a:lnTo>
                    <a:pt x="565505" y="394652"/>
                  </a:lnTo>
                  <a:lnTo>
                    <a:pt x="564781" y="398589"/>
                  </a:lnTo>
                  <a:lnTo>
                    <a:pt x="566343" y="398411"/>
                  </a:lnTo>
                  <a:lnTo>
                    <a:pt x="570750" y="396367"/>
                  </a:lnTo>
                  <a:lnTo>
                    <a:pt x="572871" y="395122"/>
                  </a:lnTo>
                  <a:lnTo>
                    <a:pt x="573265" y="394360"/>
                  </a:lnTo>
                  <a:lnTo>
                    <a:pt x="573379" y="394131"/>
                  </a:lnTo>
                  <a:lnTo>
                    <a:pt x="574471" y="392061"/>
                  </a:lnTo>
                  <a:lnTo>
                    <a:pt x="574649" y="391706"/>
                  </a:lnTo>
                  <a:lnTo>
                    <a:pt x="573138" y="391718"/>
                  </a:lnTo>
                  <a:lnTo>
                    <a:pt x="570852" y="392061"/>
                  </a:lnTo>
                  <a:lnTo>
                    <a:pt x="570801" y="391642"/>
                  </a:lnTo>
                  <a:lnTo>
                    <a:pt x="570585" y="391439"/>
                  </a:lnTo>
                  <a:lnTo>
                    <a:pt x="571169" y="391096"/>
                  </a:lnTo>
                  <a:lnTo>
                    <a:pt x="571741" y="390652"/>
                  </a:lnTo>
                  <a:lnTo>
                    <a:pt x="574268" y="389674"/>
                  </a:lnTo>
                  <a:lnTo>
                    <a:pt x="575221" y="389305"/>
                  </a:lnTo>
                  <a:lnTo>
                    <a:pt x="576922" y="389674"/>
                  </a:lnTo>
                  <a:lnTo>
                    <a:pt x="579348" y="390423"/>
                  </a:lnTo>
                  <a:lnTo>
                    <a:pt x="580974" y="390194"/>
                  </a:lnTo>
                  <a:lnTo>
                    <a:pt x="581964" y="389305"/>
                  </a:lnTo>
                  <a:lnTo>
                    <a:pt x="584009" y="387464"/>
                  </a:lnTo>
                  <a:lnTo>
                    <a:pt x="585355" y="386257"/>
                  </a:lnTo>
                  <a:lnTo>
                    <a:pt x="588886" y="384111"/>
                  </a:lnTo>
                  <a:lnTo>
                    <a:pt x="593051" y="383717"/>
                  </a:lnTo>
                  <a:lnTo>
                    <a:pt x="593483" y="383667"/>
                  </a:lnTo>
                  <a:lnTo>
                    <a:pt x="594398" y="383019"/>
                  </a:lnTo>
                  <a:lnTo>
                    <a:pt x="596912" y="381101"/>
                  </a:lnTo>
                  <a:lnTo>
                    <a:pt x="597712" y="380542"/>
                  </a:lnTo>
                  <a:lnTo>
                    <a:pt x="598449" y="380022"/>
                  </a:lnTo>
                  <a:lnTo>
                    <a:pt x="599846" y="379920"/>
                  </a:lnTo>
                  <a:lnTo>
                    <a:pt x="604024" y="379641"/>
                  </a:lnTo>
                  <a:lnTo>
                    <a:pt x="603745" y="377101"/>
                  </a:lnTo>
                  <a:lnTo>
                    <a:pt x="605955" y="375932"/>
                  </a:lnTo>
                  <a:lnTo>
                    <a:pt x="607085" y="375348"/>
                  </a:lnTo>
                  <a:lnTo>
                    <a:pt x="607822" y="375081"/>
                  </a:lnTo>
                  <a:lnTo>
                    <a:pt x="611644" y="375196"/>
                  </a:lnTo>
                  <a:lnTo>
                    <a:pt x="612622" y="375081"/>
                  </a:lnTo>
                  <a:lnTo>
                    <a:pt x="614032" y="374904"/>
                  </a:lnTo>
                  <a:lnTo>
                    <a:pt x="615378" y="374345"/>
                  </a:lnTo>
                  <a:lnTo>
                    <a:pt x="615911" y="373951"/>
                  </a:lnTo>
                  <a:lnTo>
                    <a:pt x="616902" y="373240"/>
                  </a:lnTo>
                  <a:lnTo>
                    <a:pt x="619404" y="371449"/>
                  </a:lnTo>
                  <a:close/>
                </a:path>
                <a:path w="1214755" h="1260475">
                  <a:moveTo>
                    <a:pt x="631901" y="613981"/>
                  </a:moveTo>
                  <a:lnTo>
                    <a:pt x="631405" y="614222"/>
                  </a:lnTo>
                  <a:lnTo>
                    <a:pt x="631698" y="614349"/>
                  </a:lnTo>
                  <a:lnTo>
                    <a:pt x="631901" y="613981"/>
                  </a:lnTo>
                  <a:close/>
                </a:path>
                <a:path w="1214755" h="1260475">
                  <a:moveTo>
                    <a:pt x="664476" y="323354"/>
                  </a:moveTo>
                  <a:lnTo>
                    <a:pt x="664070" y="322554"/>
                  </a:lnTo>
                  <a:lnTo>
                    <a:pt x="662927" y="322402"/>
                  </a:lnTo>
                  <a:lnTo>
                    <a:pt x="657085" y="324421"/>
                  </a:lnTo>
                  <a:lnTo>
                    <a:pt x="651954" y="326923"/>
                  </a:lnTo>
                  <a:lnTo>
                    <a:pt x="653707" y="323786"/>
                  </a:lnTo>
                  <a:lnTo>
                    <a:pt x="647611" y="326390"/>
                  </a:lnTo>
                  <a:lnTo>
                    <a:pt x="644423" y="326656"/>
                  </a:lnTo>
                  <a:lnTo>
                    <a:pt x="638556" y="330873"/>
                  </a:lnTo>
                  <a:lnTo>
                    <a:pt x="635304" y="332955"/>
                  </a:lnTo>
                  <a:lnTo>
                    <a:pt x="629119" y="336435"/>
                  </a:lnTo>
                  <a:lnTo>
                    <a:pt x="627265" y="338937"/>
                  </a:lnTo>
                  <a:lnTo>
                    <a:pt x="627697" y="340728"/>
                  </a:lnTo>
                  <a:lnTo>
                    <a:pt x="629564" y="340588"/>
                  </a:lnTo>
                  <a:lnTo>
                    <a:pt x="630275" y="340550"/>
                  </a:lnTo>
                  <a:lnTo>
                    <a:pt x="634085" y="335572"/>
                  </a:lnTo>
                  <a:lnTo>
                    <a:pt x="634593" y="335153"/>
                  </a:lnTo>
                  <a:lnTo>
                    <a:pt x="643966" y="333133"/>
                  </a:lnTo>
                  <a:lnTo>
                    <a:pt x="652322" y="333806"/>
                  </a:lnTo>
                  <a:lnTo>
                    <a:pt x="660793" y="329488"/>
                  </a:lnTo>
                  <a:lnTo>
                    <a:pt x="664476" y="324053"/>
                  </a:lnTo>
                  <a:lnTo>
                    <a:pt x="664413" y="323710"/>
                  </a:lnTo>
                  <a:lnTo>
                    <a:pt x="664476" y="323354"/>
                  </a:lnTo>
                  <a:close/>
                </a:path>
                <a:path w="1214755" h="1260475">
                  <a:moveTo>
                    <a:pt x="673100" y="355917"/>
                  </a:moveTo>
                  <a:lnTo>
                    <a:pt x="672655" y="354520"/>
                  </a:lnTo>
                  <a:lnTo>
                    <a:pt x="672287" y="354444"/>
                  </a:lnTo>
                  <a:lnTo>
                    <a:pt x="672109" y="354355"/>
                  </a:lnTo>
                  <a:lnTo>
                    <a:pt x="670902" y="354418"/>
                  </a:lnTo>
                  <a:lnTo>
                    <a:pt x="669925" y="354825"/>
                  </a:lnTo>
                  <a:lnTo>
                    <a:pt x="668324" y="356857"/>
                  </a:lnTo>
                  <a:lnTo>
                    <a:pt x="667219" y="358178"/>
                  </a:lnTo>
                  <a:lnTo>
                    <a:pt x="665213" y="359308"/>
                  </a:lnTo>
                  <a:lnTo>
                    <a:pt x="662609" y="360756"/>
                  </a:lnTo>
                  <a:lnTo>
                    <a:pt x="662241" y="359422"/>
                  </a:lnTo>
                  <a:lnTo>
                    <a:pt x="658304" y="359689"/>
                  </a:lnTo>
                  <a:lnTo>
                    <a:pt x="655624" y="360934"/>
                  </a:lnTo>
                  <a:lnTo>
                    <a:pt x="652576" y="362127"/>
                  </a:lnTo>
                  <a:lnTo>
                    <a:pt x="651840" y="362724"/>
                  </a:lnTo>
                  <a:lnTo>
                    <a:pt x="651383" y="363423"/>
                  </a:lnTo>
                  <a:lnTo>
                    <a:pt x="651471" y="363867"/>
                  </a:lnTo>
                  <a:lnTo>
                    <a:pt x="655370" y="364477"/>
                  </a:lnTo>
                  <a:lnTo>
                    <a:pt x="659371" y="364324"/>
                  </a:lnTo>
                  <a:lnTo>
                    <a:pt x="666775" y="361073"/>
                  </a:lnTo>
                  <a:lnTo>
                    <a:pt x="668705" y="361061"/>
                  </a:lnTo>
                  <a:lnTo>
                    <a:pt x="673100" y="355917"/>
                  </a:lnTo>
                  <a:close/>
                </a:path>
                <a:path w="1214755" h="1260475">
                  <a:moveTo>
                    <a:pt x="682459" y="327533"/>
                  </a:moveTo>
                  <a:lnTo>
                    <a:pt x="681659" y="327101"/>
                  </a:lnTo>
                  <a:lnTo>
                    <a:pt x="680910" y="326732"/>
                  </a:lnTo>
                  <a:lnTo>
                    <a:pt x="679437" y="326974"/>
                  </a:lnTo>
                  <a:lnTo>
                    <a:pt x="674941" y="329780"/>
                  </a:lnTo>
                  <a:lnTo>
                    <a:pt x="671576" y="331393"/>
                  </a:lnTo>
                  <a:lnTo>
                    <a:pt x="667004" y="332943"/>
                  </a:lnTo>
                  <a:lnTo>
                    <a:pt x="666470" y="333806"/>
                  </a:lnTo>
                  <a:lnTo>
                    <a:pt x="666445" y="334378"/>
                  </a:lnTo>
                  <a:lnTo>
                    <a:pt x="667054" y="336359"/>
                  </a:lnTo>
                  <a:lnTo>
                    <a:pt x="670179" y="336207"/>
                  </a:lnTo>
                  <a:lnTo>
                    <a:pt x="676744" y="332651"/>
                  </a:lnTo>
                  <a:lnTo>
                    <a:pt x="678573" y="330936"/>
                  </a:lnTo>
                  <a:lnTo>
                    <a:pt x="681609" y="328422"/>
                  </a:lnTo>
                  <a:lnTo>
                    <a:pt x="682459" y="327533"/>
                  </a:lnTo>
                  <a:close/>
                </a:path>
                <a:path w="1214755" h="1260475">
                  <a:moveTo>
                    <a:pt x="690918" y="313931"/>
                  </a:moveTo>
                  <a:lnTo>
                    <a:pt x="686739" y="316166"/>
                  </a:lnTo>
                  <a:lnTo>
                    <a:pt x="686625" y="316725"/>
                  </a:lnTo>
                  <a:lnTo>
                    <a:pt x="687095" y="317080"/>
                  </a:lnTo>
                  <a:lnTo>
                    <a:pt x="688124" y="316738"/>
                  </a:lnTo>
                  <a:lnTo>
                    <a:pt x="689622" y="316242"/>
                  </a:lnTo>
                  <a:lnTo>
                    <a:pt x="690537" y="315379"/>
                  </a:lnTo>
                  <a:lnTo>
                    <a:pt x="690727" y="314540"/>
                  </a:lnTo>
                  <a:lnTo>
                    <a:pt x="690918" y="313931"/>
                  </a:lnTo>
                  <a:close/>
                </a:path>
                <a:path w="1214755" h="1260475">
                  <a:moveTo>
                    <a:pt x="782269" y="846404"/>
                  </a:moveTo>
                  <a:lnTo>
                    <a:pt x="771398" y="850404"/>
                  </a:lnTo>
                  <a:lnTo>
                    <a:pt x="771461" y="850925"/>
                  </a:lnTo>
                  <a:lnTo>
                    <a:pt x="771766" y="850925"/>
                  </a:lnTo>
                  <a:lnTo>
                    <a:pt x="774090" y="850811"/>
                  </a:lnTo>
                  <a:lnTo>
                    <a:pt x="782269" y="846404"/>
                  </a:lnTo>
                  <a:close/>
                </a:path>
                <a:path w="1214755" h="1260475">
                  <a:moveTo>
                    <a:pt x="793318" y="331279"/>
                  </a:moveTo>
                  <a:lnTo>
                    <a:pt x="791933" y="331177"/>
                  </a:lnTo>
                  <a:lnTo>
                    <a:pt x="786879" y="333463"/>
                  </a:lnTo>
                  <a:lnTo>
                    <a:pt x="783704" y="334175"/>
                  </a:lnTo>
                  <a:lnTo>
                    <a:pt x="780783" y="334048"/>
                  </a:lnTo>
                  <a:lnTo>
                    <a:pt x="780440" y="334010"/>
                  </a:lnTo>
                  <a:lnTo>
                    <a:pt x="779424" y="334505"/>
                  </a:lnTo>
                  <a:lnTo>
                    <a:pt x="778624" y="335140"/>
                  </a:lnTo>
                  <a:lnTo>
                    <a:pt x="778421" y="335699"/>
                  </a:lnTo>
                  <a:lnTo>
                    <a:pt x="778611" y="335876"/>
                  </a:lnTo>
                  <a:lnTo>
                    <a:pt x="780478" y="338137"/>
                  </a:lnTo>
                  <a:lnTo>
                    <a:pt x="781481" y="338124"/>
                  </a:lnTo>
                  <a:lnTo>
                    <a:pt x="786853" y="335826"/>
                  </a:lnTo>
                  <a:lnTo>
                    <a:pt x="789698" y="334505"/>
                  </a:lnTo>
                  <a:lnTo>
                    <a:pt x="790143" y="334314"/>
                  </a:lnTo>
                  <a:lnTo>
                    <a:pt x="790587" y="334200"/>
                  </a:lnTo>
                  <a:lnTo>
                    <a:pt x="791578" y="333463"/>
                  </a:lnTo>
                  <a:lnTo>
                    <a:pt x="792670" y="332740"/>
                  </a:lnTo>
                  <a:lnTo>
                    <a:pt x="793318" y="331279"/>
                  </a:lnTo>
                  <a:close/>
                </a:path>
                <a:path w="1214755" h="1260475">
                  <a:moveTo>
                    <a:pt x="804468" y="320268"/>
                  </a:moveTo>
                  <a:lnTo>
                    <a:pt x="804265" y="320090"/>
                  </a:lnTo>
                  <a:lnTo>
                    <a:pt x="803452" y="320357"/>
                  </a:lnTo>
                  <a:lnTo>
                    <a:pt x="803363" y="320573"/>
                  </a:lnTo>
                  <a:lnTo>
                    <a:pt x="803986" y="320624"/>
                  </a:lnTo>
                  <a:lnTo>
                    <a:pt x="804468" y="320268"/>
                  </a:lnTo>
                  <a:close/>
                </a:path>
                <a:path w="1214755" h="1260475">
                  <a:moveTo>
                    <a:pt x="1062202" y="192239"/>
                  </a:moveTo>
                  <a:lnTo>
                    <a:pt x="1062075" y="191808"/>
                  </a:lnTo>
                  <a:lnTo>
                    <a:pt x="1061948" y="191363"/>
                  </a:lnTo>
                  <a:lnTo>
                    <a:pt x="1061466" y="191046"/>
                  </a:lnTo>
                  <a:lnTo>
                    <a:pt x="1059383" y="192239"/>
                  </a:lnTo>
                  <a:lnTo>
                    <a:pt x="1059332" y="192811"/>
                  </a:lnTo>
                  <a:lnTo>
                    <a:pt x="1059535" y="193230"/>
                  </a:lnTo>
                  <a:lnTo>
                    <a:pt x="1059942" y="193268"/>
                  </a:lnTo>
                  <a:lnTo>
                    <a:pt x="1060399" y="193471"/>
                  </a:lnTo>
                  <a:lnTo>
                    <a:pt x="1062139" y="192836"/>
                  </a:lnTo>
                  <a:lnTo>
                    <a:pt x="1062202" y="192239"/>
                  </a:lnTo>
                  <a:close/>
                </a:path>
                <a:path w="1214755" h="1260475">
                  <a:moveTo>
                    <a:pt x="1065034" y="736"/>
                  </a:moveTo>
                  <a:lnTo>
                    <a:pt x="1064869" y="431"/>
                  </a:lnTo>
                  <a:lnTo>
                    <a:pt x="1064615" y="0"/>
                  </a:lnTo>
                  <a:lnTo>
                    <a:pt x="1063713" y="88"/>
                  </a:lnTo>
                  <a:lnTo>
                    <a:pt x="1062596" y="469"/>
                  </a:lnTo>
                  <a:lnTo>
                    <a:pt x="1062139" y="812"/>
                  </a:lnTo>
                  <a:lnTo>
                    <a:pt x="1061224" y="1333"/>
                  </a:lnTo>
                  <a:lnTo>
                    <a:pt x="1061262" y="1460"/>
                  </a:lnTo>
                  <a:lnTo>
                    <a:pt x="1061415" y="2057"/>
                  </a:lnTo>
                  <a:lnTo>
                    <a:pt x="1062570" y="1651"/>
                  </a:lnTo>
                  <a:lnTo>
                    <a:pt x="1063536" y="1384"/>
                  </a:lnTo>
                  <a:lnTo>
                    <a:pt x="1064387" y="1155"/>
                  </a:lnTo>
                  <a:lnTo>
                    <a:pt x="1065034" y="736"/>
                  </a:lnTo>
                  <a:close/>
                </a:path>
                <a:path w="1214755" h="1260475">
                  <a:moveTo>
                    <a:pt x="1103477" y="476427"/>
                  </a:moveTo>
                  <a:lnTo>
                    <a:pt x="1102588" y="476719"/>
                  </a:lnTo>
                  <a:lnTo>
                    <a:pt x="1101598" y="476935"/>
                  </a:lnTo>
                  <a:lnTo>
                    <a:pt x="1099883" y="477977"/>
                  </a:lnTo>
                  <a:lnTo>
                    <a:pt x="1100086" y="478523"/>
                  </a:lnTo>
                  <a:lnTo>
                    <a:pt x="1100683" y="478726"/>
                  </a:lnTo>
                  <a:lnTo>
                    <a:pt x="1101115" y="478840"/>
                  </a:lnTo>
                  <a:lnTo>
                    <a:pt x="1101737" y="478536"/>
                  </a:lnTo>
                  <a:lnTo>
                    <a:pt x="1103477" y="476427"/>
                  </a:lnTo>
                  <a:close/>
                </a:path>
                <a:path w="1214755" h="1260475">
                  <a:moveTo>
                    <a:pt x="1106043" y="472528"/>
                  </a:moveTo>
                  <a:lnTo>
                    <a:pt x="1104569" y="470077"/>
                  </a:lnTo>
                  <a:lnTo>
                    <a:pt x="1102360" y="470065"/>
                  </a:lnTo>
                  <a:lnTo>
                    <a:pt x="1098588" y="469798"/>
                  </a:lnTo>
                  <a:lnTo>
                    <a:pt x="1097673" y="471347"/>
                  </a:lnTo>
                  <a:lnTo>
                    <a:pt x="1094041" y="473354"/>
                  </a:lnTo>
                  <a:lnTo>
                    <a:pt x="1092682" y="473290"/>
                  </a:lnTo>
                  <a:lnTo>
                    <a:pt x="1091755" y="472567"/>
                  </a:lnTo>
                  <a:lnTo>
                    <a:pt x="1091184" y="472122"/>
                  </a:lnTo>
                  <a:lnTo>
                    <a:pt x="1090104" y="472033"/>
                  </a:lnTo>
                  <a:lnTo>
                    <a:pt x="1086510" y="473849"/>
                  </a:lnTo>
                  <a:lnTo>
                    <a:pt x="1083868" y="477507"/>
                  </a:lnTo>
                  <a:lnTo>
                    <a:pt x="1085176" y="479971"/>
                  </a:lnTo>
                  <a:lnTo>
                    <a:pt x="1087031" y="479933"/>
                  </a:lnTo>
                  <a:lnTo>
                    <a:pt x="1091844" y="477151"/>
                  </a:lnTo>
                  <a:lnTo>
                    <a:pt x="1093152" y="476542"/>
                  </a:lnTo>
                  <a:lnTo>
                    <a:pt x="1095362" y="477202"/>
                  </a:lnTo>
                  <a:lnTo>
                    <a:pt x="1096441" y="477380"/>
                  </a:lnTo>
                  <a:lnTo>
                    <a:pt x="1101534" y="476110"/>
                  </a:lnTo>
                  <a:lnTo>
                    <a:pt x="1106043" y="472528"/>
                  </a:lnTo>
                  <a:close/>
                </a:path>
                <a:path w="1214755" h="1260475">
                  <a:moveTo>
                    <a:pt x="1107922" y="380123"/>
                  </a:moveTo>
                  <a:lnTo>
                    <a:pt x="1107414" y="379831"/>
                  </a:lnTo>
                  <a:lnTo>
                    <a:pt x="1107084" y="379742"/>
                  </a:lnTo>
                  <a:lnTo>
                    <a:pt x="1106398" y="380212"/>
                  </a:lnTo>
                  <a:lnTo>
                    <a:pt x="1107351" y="380555"/>
                  </a:lnTo>
                  <a:lnTo>
                    <a:pt x="1107922" y="380123"/>
                  </a:lnTo>
                  <a:close/>
                </a:path>
                <a:path w="1214755" h="1260475">
                  <a:moveTo>
                    <a:pt x="1109154" y="390309"/>
                  </a:moveTo>
                  <a:lnTo>
                    <a:pt x="1108646" y="389331"/>
                  </a:lnTo>
                  <a:lnTo>
                    <a:pt x="1106652" y="389166"/>
                  </a:lnTo>
                  <a:lnTo>
                    <a:pt x="1105496" y="390080"/>
                  </a:lnTo>
                  <a:lnTo>
                    <a:pt x="1105090" y="390385"/>
                  </a:lnTo>
                  <a:lnTo>
                    <a:pt x="1104811" y="390918"/>
                  </a:lnTo>
                  <a:lnTo>
                    <a:pt x="1104925" y="391121"/>
                  </a:lnTo>
                  <a:lnTo>
                    <a:pt x="1105433" y="392087"/>
                  </a:lnTo>
                  <a:lnTo>
                    <a:pt x="1107528" y="392226"/>
                  </a:lnTo>
                  <a:lnTo>
                    <a:pt x="1108570" y="391401"/>
                  </a:lnTo>
                  <a:lnTo>
                    <a:pt x="1108964" y="391071"/>
                  </a:lnTo>
                  <a:lnTo>
                    <a:pt x="1108964" y="390677"/>
                  </a:lnTo>
                  <a:lnTo>
                    <a:pt x="1109154" y="390309"/>
                  </a:lnTo>
                  <a:close/>
                </a:path>
                <a:path w="1214755" h="1260475">
                  <a:moveTo>
                    <a:pt x="1120444" y="636955"/>
                  </a:moveTo>
                  <a:lnTo>
                    <a:pt x="1120140" y="636803"/>
                  </a:lnTo>
                  <a:lnTo>
                    <a:pt x="1119911" y="637159"/>
                  </a:lnTo>
                  <a:lnTo>
                    <a:pt x="1120444" y="636955"/>
                  </a:lnTo>
                  <a:close/>
                </a:path>
                <a:path w="1214755" h="1260475">
                  <a:moveTo>
                    <a:pt x="1132687" y="488645"/>
                  </a:moveTo>
                  <a:lnTo>
                    <a:pt x="1132586" y="488111"/>
                  </a:lnTo>
                  <a:lnTo>
                    <a:pt x="1132205" y="487807"/>
                  </a:lnTo>
                  <a:lnTo>
                    <a:pt x="1131709" y="487527"/>
                  </a:lnTo>
                  <a:lnTo>
                    <a:pt x="1130592" y="488315"/>
                  </a:lnTo>
                  <a:lnTo>
                    <a:pt x="1130109" y="488657"/>
                  </a:lnTo>
                  <a:lnTo>
                    <a:pt x="1129665" y="489115"/>
                  </a:lnTo>
                  <a:lnTo>
                    <a:pt x="1129563" y="489432"/>
                  </a:lnTo>
                  <a:lnTo>
                    <a:pt x="1129360" y="490131"/>
                  </a:lnTo>
                  <a:lnTo>
                    <a:pt x="1130236" y="490029"/>
                  </a:lnTo>
                  <a:lnTo>
                    <a:pt x="1131214" y="489661"/>
                  </a:lnTo>
                  <a:lnTo>
                    <a:pt x="1132408" y="489204"/>
                  </a:lnTo>
                  <a:lnTo>
                    <a:pt x="1132687" y="488645"/>
                  </a:lnTo>
                  <a:close/>
                </a:path>
                <a:path w="1214755" h="1260475">
                  <a:moveTo>
                    <a:pt x="1134110" y="491096"/>
                  </a:moveTo>
                  <a:lnTo>
                    <a:pt x="1133856" y="491020"/>
                  </a:lnTo>
                  <a:lnTo>
                    <a:pt x="1133729" y="490943"/>
                  </a:lnTo>
                  <a:lnTo>
                    <a:pt x="1132992" y="491401"/>
                  </a:lnTo>
                  <a:lnTo>
                    <a:pt x="1133017" y="491832"/>
                  </a:lnTo>
                  <a:lnTo>
                    <a:pt x="1133424" y="491744"/>
                  </a:lnTo>
                  <a:lnTo>
                    <a:pt x="1134110" y="491096"/>
                  </a:lnTo>
                  <a:close/>
                </a:path>
                <a:path w="1214755" h="1260475">
                  <a:moveTo>
                    <a:pt x="1136853" y="364197"/>
                  </a:moveTo>
                  <a:lnTo>
                    <a:pt x="1136370" y="363677"/>
                  </a:lnTo>
                  <a:lnTo>
                    <a:pt x="1135976" y="363181"/>
                  </a:lnTo>
                  <a:lnTo>
                    <a:pt x="1134122" y="363842"/>
                  </a:lnTo>
                  <a:lnTo>
                    <a:pt x="1131824" y="364972"/>
                  </a:lnTo>
                  <a:lnTo>
                    <a:pt x="1127467" y="364871"/>
                  </a:lnTo>
                  <a:lnTo>
                    <a:pt x="1124445" y="366687"/>
                  </a:lnTo>
                  <a:lnTo>
                    <a:pt x="1120394" y="368465"/>
                  </a:lnTo>
                  <a:lnTo>
                    <a:pt x="1119568" y="369265"/>
                  </a:lnTo>
                  <a:lnTo>
                    <a:pt x="1119822" y="369684"/>
                  </a:lnTo>
                  <a:lnTo>
                    <a:pt x="1120000" y="370065"/>
                  </a:lnTo>
                  <a:lnTo>
                    <a:pt x="1120736" y="370433"/>
                  </a:lnTo>
                  <a:lnTo>
                    <a:pt x="1123111" y="369811"/>
                  </a:lnTo>
                  <a:lnTo>
                    <a:pt x="1125270" y="368300"/>
                  </a:lnTo>
                  <a:lnTo>
                    <a:pt x="1126947" y="369735"/>
                  </a:lnTo>
                  <a:lnTo>
                    <a:pt x="1127213" y="370446"/>
                  </a:lnTo>
                  <a:lnTo>
                    <a:pt x="1129461" y="368909"/>
                  </a:lnTo>
                  <a:lnTo>
                    <a:pt x="1135519" y="365112"/>
                  </a:lnTo>
                  <a:lnTo>
                    <a:pt x="1136853" y="364197"/>
                  </a:lnTo>
                  <a:close/>
                </a:path>
                <a:path w="1214755" h="1260475">
                  <a:moveTo>
                    <a:pt x="1161669" y="363423"/>
                  </a:moveTo>
                  <a:lnTo>
                    <a:pt x="1161364" y="363232"/>
                  </a:lnTo>
                  <a:lnTo>
                    <a:pt x="1161211" y="363613"/>
                  </a:lnTo>
                  <a:lnTo>
                    <a:pt x="1161669" y="363423"/>
                  </a:lnTo>
                  <a:close/>
                </a:path>
                <a:path w="1214755" h="1260475">
                  <a:moveTo>
                    <a:pt x="1171778" y="383895"/>
                  </a:moveTo>
                  <a:lnTo>
                    <a:pt x="1171600" y="383209"/>
                  </a:lnTo>
                  <a:lnTo>
                    <a:pt x="1169758" y="383006"/>
                  </a:lnTo>
                  <a:lnTo>
                    <a:pt x="1168679" y="383654"/>
                  </a:lnTo>
                  <a:lnTo>
                    <a:pt x="1168273" y="383882"/>
                  </a:lnTo>
                  <a:lnTo>
                    <a:pt x="1167968" y="384390"/>
                  </a:lnTo>
                  <a:lnTo>
                    <a:pt x="1167904" y="384683"/>
                  </a:lnTo>
                  <a:lnTo>
                    <a:pt x="1167726" y="385559"/>
                  </a:lnTo>
                  <a:lnTo>
                    <a:pt x="1168895" y="385419"/>
                  </a:lnTo>
                  <a:lnTo>
                    <a:pt x="1170012" y="385216"/>
                  </a:lnTo>
                  <a:lnTo>
                    <a:pt x="1171117" y="385025"/>
                  </a:lnTo>
                  <a:lnTo>
                    <a:pt x="1171587" y="384492"/>
                  </a:lnTo>
                  <a:lnTo>
                    <a:pt x="1171778" y="383895"/>
                  </a:lnTo>
                  <a:close/>
                </a:path>
                <a:path w="1214755" h="1260475">
                  <a:moveTo>
                    <a:pt x="1172260" y="368477"/>
                  </a:moveTo>
                  <a:lnTo>
                    <a:pt x="1171740" y="368338"/>
                  </a:lnTo>
                  <a:lnTo>
                    <a:pt x="1171371" y="368236"/>
                  </a:lnTo>
                  <a:lnTo>
                    <a:pt x="1170762" y="368173"/>
                  </a:lnTo>
                  <a:lnTo>
                    <a:pt x="1170254" y="368388"/>
                  </a:lnTo>
                  <a:lnTo>
                    <a:pt x="1169492" y="368693"/>
                  </a:lnTo>
                  <a:lnTo>
                    <a:pt x="1169441" y="369074"/>
                  </a:lnTo>
                  <a:lnTo>
                    <a:pt x="1170012" y="369239"/>
                  </a:lnTo>
                  <a:lnTo>
                    <a:pt x="1170482" y="369252"/>
                  </a:lnTo>
                  <a:lnTo>
                    <a:pt x="1171016" y="369417"/>
                  </a:lnTo>
                  <a:lnTo>
                    <a:pt x="1171448" y="369239"/>
                  </a:lnTo>
                  <a:lnTo>
                    <a:pt x="1172108" y="368960"/>
                  </a:lnTo>
                  <a:lnTo>
                    <a:pt x="1172260" y="368477"/>
                  </a:lnTo>
                  <a:close/>
                </a:path>
                <a:path w="1214755" h="1260475">
                  <a:moveTo>
                    <a:pt x="1174127" y="364134"/>
                  </a:moveTo>
                  <a:lnTo>
                    <a:pt x="1173848" y="363702"/>
                  </a:lnTo>
                  <a:lnTo>
                    <a:pt x="1173581" y="363258"/>
                  </a:lnTo>
                  <a:lnTo>
                    <a:pt x="1172679" y="363474"/>
                  </a:lnTo>
                  <a:lnTo>
                    <a:pt x="1171638" y="363893"/>
                  </a:lnTo>
                  <a:lnTo>
                    <a:pt x="1170901" y="364286"/>
                  </a:lnTo>
                  <a:lnTo>
                    <a:pt x="1169746" y="364845"/>
                  </a:lnTo>
                  <a:lnTo>
                    <a:pt x="1170241" y="365213"/>
                  </a:lnTo>
                  <a:lnTo>
                    <a:pt x="1170546" y="365442"/>
                  </a:lnTo>
                  <a:lnTo>
                    <a:pt x="1171651" y="365277"/>
                  </a:lnTo>
                  <a:lnTo>
                    <a:pt x="1172476" y="365061"/>
                  </a:lnTo>
                  <a:lnTo>
                    <a:pt x="1173543" y="364782"/>
                  </a:lnTo>
                  <a:lnTo>
                    <a:pt x="1174127" y="364134"/>
                  </a:lnTo>
                  <a:close/>
                </a:path>
                <a:path w="1214755" h="1260475">
                  <a:moveTo>
                    <a:pt x="1189443" y="356793"/>
                  </a:moveTo>
                  <a:lnTo>
                    <a:pt x="1189164" y="356654"/>
                  </a:lnTo>
                  <a:lnTo>
                    <a:pt x="1187094" y="355765"/>
                  </a:lnTo>
                  <a:lnTo>
                    <a:pt x="1183716" y="356641"/>
                  </a:lnTo>
                  <a:lnTo>
                    <a:pt x="1180452" y="357314"/>
                  </a:lnTo>
                  <a:lnTo>
                    <a:pt x="1179385" y="358521"/>
                  </a:lnTo>
                  <a:lnTo>
                    <a:pt x="1178077" y="359867"/>
                  </a:lnTo>
                  <a:lnTo>
                    <a:pt x="1177201" y="361175"/>
                  </a:lnTo>
                  <a:lnTo>
                    <a:pt x="1178826" y="361454"/>
                  </a:lnTo>
                  <a:lnTo>
                    <a:pt x="1180350" y="361746"/>
                  </a:lnTo>
                  <a:lnTo>
                    <a:pt x="1182420" y="360959"/>
                  </a:lnTo>
                  <a:lnTo>
                    <a:pt x="1185379" y="357682"/>
                  </a:lnTo>
                  <a:lnTo>
                    <a:pt x="1186281" y="358394"/>
                  </a:lnTo>
                  <a:lnTo>
                    <a:pt x="1188008" y="358127"/>
                  </a:lnTo>
                  <a:lnTo>
                    <a:pt x="1188681" y="357771"/>
                  </a:lnTo>
                  <a:lnTo>
                    <a:pt x="1189291" y="357543"/>
                  </a:lnTo>
                  <a:lnTo>
                    <a:pt x="1189253" y="357238"/>
                  </a:lnTo>
                  <a:lnTo>
                    <a:pt x="1189443" y="356793"/>
                  </a:lnTo>
                  <a:close/>
                </a:path>
                <a:path w="1214755" h="1260475">
                  <a:moveTo>
                    <a:pt x="1203286" y="324827"/>
                  </a:moveTo>
                  <a:lnTo>
                    <a:pt x="1203198" y="324434"/>
                  </a:lnTo>
                  <a:lnTo>
                    <a:pt x="1203236" y="323938"/>
                  </a:lnTo>
                  <a:lnTo>
                    <a:pt x="1202766" y="323875"/>
                  </a:lnTo>
                  <a:lnTo>
                    <a:pt x="1202283" y="323773"/>
                  </a:lnTo>
                  <a:lnTo>
                    <a:pt x="1201140" y="324180"/>
                  </a:lnTo>
                  <a:lnTo>
                    <a:pt x="1200277" y="324485"/>
                  </a:lnTo>
                  <a:lnTo>
                    <a:pt x="1200099" y="324561"/>
                  </a:lnTo>
                  <a:lnTo>
                    <a:pt x="1199756" y="325221"/>
                  </a:lnTo>
                  <a:lnTo>
                    <a:pt x="1199781" y="325488"/>
                  </a:lnTo>
                  <a:lnTo>
                    <a:pt x="1199870" y="326021"/>
                  </a:lnTo>
                  <a:lnTo>
                    <a:pt x="1200683" y="325932"/>
                  </a:lnTo>
                  <a:lnTo>
                    <a:pt x="1201712" y="325513"/>
                  </a:lnTo>
                  <a:lnTo>
                    <a:pt x="1203286" y="324827"/>
                  </a:lnTo>
                  <a:close/>
                </a:path>
                <a:path w="1214755" h="1260475">
                  <a:moveTo>
                    <a:pt x="1214602" y="351815"/>
                  </a:moveTo>
                  <a:lnTo>
                    <a:pt x="1214297" y="351599"/>
                  </a:lnTo>
                  <a:lnTo>
                    <a:pt x="1213764" y="351701"/>
                  </a:lnTo>
                  <a:lnTo>
                    <a:pt x="1213459" y="351777"/>
                  </a:lnTo>
                  <a:lnTo>
                    <a:pt x="1213231" y="351955"/>
                  </a:lnTo>
                  <a:lnTo>
                    <a:pt x="1212875" y="352183"/>
                  </a:lnTo>
                  <a:lnTo>
                    <a:pt x="1212824" y="352412"/>
                  </a:lnTo>
                  <a:lnTo>
                    <a:pt x="1213205" y="352501"/>
                  </a:lnTo>
                  <a:lnTo>
                    <a:pt x="1213383" y="352437"/>
                  </a:lnTo>
                  <a:lnTo>
                    <a:pt x="1214247" y="352145"/>
                  </a:lnTo>
                  <a:lnTo>
                    <a:pt x="1214602" y="351815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7" name="object 567"/>
            <p:cNvSpPr/>
            <p:nvPr/>
          </p:nvSpPr>
          <p:spPr>
            <a:xfrm>
              <a:off x="16129889" y="9283528"/>
              <a:ext cx="954405" cy="664845"/>
            </a:xfrm>
            <a:custGeom>
              <a:avLst/>
              <a:gdLst/>
              <a:ahLst/>
              <a:cxnLst/>
              <a:rect l="l" t="t" r="r" b="b"/>
              <a:pathLst>
                <a:path w="954405" h="664845">
                  <a:moveTo>
                    <a:pt x="53314" y="652348"/>
                  </a:moveTo>
                  <a:lnTo>
                    <a:pt x="52425" y="651497"/>
                  </a:lnTo>
                  <a:lnTo>
                    <a:pt x="51536" y="651586"/>
                  </a:lnTo>
                  <a:lnTo>
                    <a:pt x="49085" y="653122"/>
                  </a:lnTo>
                  <a:lnTo>
                    <a:pt x="48412" y="653973"/>
                  </a:lnTo>
                  <a:lnTo>
                    <a:pt x="48895" y="654532"/>
                  </a:lnTo>
                  <a:lnTo>
                    <a:pt x="49225" y="654939"/>
                  </a:lnTo>
                  <a:lnTo>
                    <a:pt x="50165" y="654735"/>
                  </a:lnTo>
                  <a:lnTo>
                    <a:pt x="51130" y="654088"/>
                  </a:lnTo>
                  <a:lnTo>
                    <a:pt x="52336" y="653275"/>
                  </a:lnTo>
                  <a:lnTo>
                    <a:pt x="53314" y="652348"/>
                  </a:lnTo>
                  <a:close/>
                </a:path>
                <a:path w="954405" h="664845">
                  <a:moveTo>
                    <a:pt x="69392" y="635647"/>
                  </a:moveTo>
                  <a:close/>
                </a:path>
                <a:path w="954405" h="664845">
                  <a:moveTo>
                    <a:pt x="69545" y="635431"/>
                  </a:moveTo>
                  <a:lnTo>
                    <a:pt x="68935" y="636701"/>
                  </a:lnTo>
                  <a:lnTo>
                    <a:pt x="68884" y="636993"/>
                  </a:lnTo>
                  <a:lnTo>
                    <a:pt x="69380" y="636701"/>
                  </a:lnTo>
                  <a:lnTo>
                    <a:pt x="69545" y="635431"/>
                  </a:lnTo>
                  <a:close/>
                </a:path>
                <a:path w="954405" h="664845">
                  <a:moveTo>
                    <a:pt x="70713" y="636701"/>
                  </a:moveTo>
                  <a:lnTo>
                    <a:pt x="70231" y="636701"/>
                  </a:lnTo>
                  <a:lnTo>
                    <a:pt x="69519" y="636701"/>
                  </a:lnTo>
                  <a:lnTo>
                    <a:pt x="68935" y="637971"/>
                  </a:lnTo>
                  <a:lnTo>
                    <a:pt x="70713" y="636701"/>
                  </a:lnTo>
                  <a:close/>
                </a:path>
                <a:path w="954405" h="664845">
                  <a:moveTo>
                    <a:pt x="152781" y="549592"/>
                  </a:moveTo>
                  <a:lnTo>
                    <a:pt x="152298" y="549719"/>
                  </a:lnTo>
                  <a:lnTo>
                    <a:pt x="151726" y="549770"/>
                  </a:lnTo>
                  <a:lnTo>
                    <a:pt x="151320" y="550037"/>
                  </a:lnTo>
                  <a:lnTo>
                    <a:pt x="150876" y="550329"/>
                  </a:lnTo>
                  <a:lnTo>
                    <a:pt x="150609" y="550786"/>
                  </a:lnTo>
                  <a:lnTo>
                    <a:pt x="150253" y="551180"/>
                  </a:lnTo>
                  <a:lnTo>
                    <a:pt x="150761" y="551040"/>
                  </a:lnTo>
                  <a:lnTo>
                    <a:pt x="151295" y="551002"/>
                  </a:lnTo>
                  <a:lnTo>
                    <a:pt x="151739" y="550735"/>
                  </a:lnTo>
                  <a:lnTo>
                    <a:pt x="152146" y="550456"/>
                  </a:lnTo>
                  <a:lnTo>
                    <a:pt x="152438" y="549973"/>
                  </a:lnTo>
                  <a:lnTo>
                    <a:pt x="152781" y="549592"/>
                  </a:lnTo>
                  <a:close/>
                </a:path>
                <a:path w="954405" h="664845">
                  <a:moveTo>
                    <a:pt x="175056" y="529691"/>
                  </a:moveTo>
                  <a:lnTo>
                    <a:pt x="174828" y="529450"/>
                  </a:lnTo>
                  <a:lnTo>
                    <a:pt x="174853" y="529209"/>
                  </a:lnTo>
                  <a:lnTo>
                    <a:pt x="170878" y="529310"/>
                  </a:lnTo>
                  <a:lnTo>
                    <a:pt x="167716" y="528599"/>
                  </a:lnTo>
                  <a:lnTo>
                    <a:pt x="161696" y="530555"/>
                  </a:lnTo>
                  <a:lnTo>
                    <a:pt x="160248" y="531164"/>
                  </a:lnTo>
                  <a:lnTo>
                    <a:pt x="160464" y="532701"/>
                  </a:lnTo>
                  <a:lnTo>
                    <a:pt x="160934" y="533031"/>
                  </a:lnTo>
                  <a:lnTo>
                    <a:pt x="160058" y="537235"/>
                  </a:lnTo>
                  <a:lnTo>
                    <a:pt x="164731" y="536371"/>
                  </a:lnTo>
                  <a:lnTo>
                    <a:pt x="168338" y="535736"/>
                  </a:lnTo>
                  <a:lnTo>
                    <a:pt x="171386" y="533996"/>
                  </a:lnTo>
                  <a:lnTo>
                    <a:pt x="174104" y="531355"/>
                  </a:lnTo>
                  <a:lnTo>
                    <a:pt x="174675" y="530771"/>
                  </a:lnTo>
                  <a:lnTo>
                    <a:pt x="174815" y="530136"/>
                  </a:lnTo>
                  <a:lnTo>
                    <a:pt x="175056" y="529691"/>
                  </a:lnTo>
                  <a:close/>
                </a:path>
                <a:path w="954405" h="664845">
                  <a:moveTo>
                    <a:pt x="213067" y="501713"/>
                  </a:moveTo>
                  <a:lnTo>
                    <a:pt x="212966" y="501561"/>
                  </a:lnTo>
                  <a:lnTo>
                    <a:pt x="212712" y="501510"/>
                  </a:lnTo>
                  <a:lnTo>
                    <a:pt x="213004" y="501954"/>
                  </a:lnTo>
                  <a:lnTo>
                    <a:pt x="213067" y="501713"/>
                  </a:lnTo>
                  <a:close/>
                </a:path>
                <a:path w="954405" h="664845">
                  <a:moveTo>
                    <a:pt x="349605" y="442696"/>
                  </a:moveTo>
                  <a:lnTo>
                    <a:pt x="348297" y="443674"/>
                  </a:lnTo>
                  <a:lnTo>
                    <a:pt x="348488" y="443611"/>
                  </a:lnTo>
                  <a:lnTo>
                    <a:pt x="348805" y="443534"/>
                  </a:lnTo>
                  <a:lnTo>
                    <a:pt x="349161" y="443179"/>
                  </a:lnTo>
                  <a:lnTo>
                    <a:pt x="349377" y="442937"/>
                  </a:lnTo>
                  <a:lnTo>
                    <a:pt x="349605" y="442696"/>
                  </a:lnTo>
                  <a:close/>
                </a:path>
                <a:path w="954405" h="664845">
                  <a:moveTo>
                    <a:pt x="358686" y="416991"/>
                  </a:moveTo>
                  <a:lnTo>
                    <a:pt x="358025" y="415721"/>
                  </a:lnTo>
                  <a:lnTo>
                    <a:pt x="354317" y="418261"/>
                  </a:lnTo>
                  <a:lnTo>
                    <a:pt x="357492" y="418261"/>
                  </a:lnTo>
                  <a:lnTo>
                    <a:pt x="358686" y="416991"/>
                  </a:lnTo>
                  <a:close/>
                </a:path>
                <a:path w="954405" h="664845">
                  <a:moveTo>
                    <a:pt x="446773" y="59690"/>
                  </a:moveTo>
                  <a:lnTo>
                    <a:pt x="446379" y="59778"/>
                  </a:lnTo>
                  <a:lnTo>
                    <a:pt x="446151" y="59855"/>
                  </a:lnTo>
                  <a:lnTo>
                    <a:pt x="446087" y="60325"/>
                  </a:lnTo>
                  <a:lnTo>
                    <a:pt x="446747" y="60109"/>
                  </a:lnTo>
                  <a:lnTo>
                    <a:pt x="446773" y="59690"/>
                  </a:lnTo>
                  <a:close/>
                </a:path>
                <a:path w="954405" h="664845">
                  <a:moveTo>
                    <a:pt x="570687" y="294944"/>
                  </a:moveTo>
                  <a:lnTo>
                    <a:pt x="567664" y="296862"/>
                  </a:lnTo>
                  <a:lnTo>
                    <a:pt x="567651" y="296989"/>
                  </a:lnTo>
                  <a:lnTo>
                    <a:pt x="569810" y="297370"/>
                  </a:lnTo>
                  <a:lnTo>
                    <a:pt x="570687" y="294944"/>
                  </a:lnTo>
                  <a:close/>
                </a:path>
                <a:path w="954405" h="664845">
                  <a:moveTo>
                    <a:pt x="694524" y="371932"/>
                  </a:moveTo>
                  <a:lnTo>
                    <a:pt x="694245" y="371462"/>
                  </a:lnTo>
                  <a:lnTo>
                    <a:pt x="693470" y="371500"/>
                  </a:lnTo>
                  <a:lnTo>
                    <a:pt x="692099" y="372160"/>
                  </a:lnTo>
                  <a:lnTo>
                    <a:pt x="691578" y="372732"/>
                  </a:lnTo>
                  <a:lnTo>
                    <a:pt x="691578" y="372960"/>
                  </a:lnTo>
                  <a:lnTo>
                    <a:pt x="691591" y="373595"/>
                  </a:lnTo>
                  <a:lnTo>
                    <a:pt x="692467" y="373481"/>
                  </a:lnTo>
                  <a:lnTo>
                    <a:pt x="693889" y="372745"/>
                  </a:lnTo>
                  <a:lnTo>
                    <a:pt x="694182" y="372287"/>
                  </a:lnTo>
                  <a:lnTo>
                    <a:pt x="694524" y="371932"/>
                  </a:lnTo>
                  <a:close/>
                </a:path>
                <a:path w="954405" h="664845">
                  <a:moveTo>
                    <a:pt x="700595" y="372262"/>
                  </a:moveTo>
                  <a:lnTo>
                    <a:pt x="699846" y="372249"/>
                  </a:lnTo>
                  <a:lnTo>
                    <a:pt x="698868" y="372579"/>
                  </a:lnTo>
                  <a:lnTo>
                    <a:pt x="698271" y="372795"/>
                  </a:lnTo>
                  <a:lnTo>
                    <a:pt x="697649" y="373113"/>
                  </a:lnTo>
                  <a:lnTo>
                    <a:pt x="696137" y="373837"/>
                  </a:lnTo>
                  <a:lnTo>
                    <a:pt x="695312" y="374269"/>
                  </a:lnTo>
                  <a:lnTo>
                    <a:pt x="694143" y="374764"/>
                  </a:lnTo>
                  <a:lnTo>
                    <a:pt x="694220" y="375323"/>
                  </a:lnTo>
                  <a:lnTo>
                    <a:pt x="694258" y="375881"/>
                  </a:lnTo>
                  <a:lnTo>
                    <a:pt x="695426" y="375488"/>
                  </a:lnTo>
                  <a:lnTo>
                    <a:pt x="696315" y="375183"/>
                  </a:lnTo>
                  <a:lnTo>
                    <a:pt x="700354" y="372948"/>
                  </a:lnTo>
                  <a:lnTo>
                    <a:pt x="700595" y="372262"/>
                  </a:lnTo>
                  <a:close/>
                </a:path>
                <a:path w="954405" h="664845">
                  <a:moveTo>
                    <a:pt x="745121" y="77812"/>
                  </a:moveTo>
                  <a:lnTo>
                    <a:pt x="744880" y="77381"/>
                  </a:lnTo>
                  <a:lnTo>
                    <a:pt x="744118" y="77241"/>
                  </a:lnTo>
                  <a:lnTo>
                    <a:pt x="743851" y="77393"/>
                  </a:lnTo>
                  <a:lnTo>
                    <a:pt x="742784" y="77939"/>
                  </a:lnTo>
                  <a:lnTo>
                    <a:pt x="742784" y="78435"/>
                  </a:lnTo>
                  <a:lnTo>
                    <a:pt x="743191" y="78714"/>
                  </a:lnTo>
                  <a:lnTo>
                    <a:pt x="743381" y="78854"/>
                  </a:lnTo>
                  <a:lnTo>
                    <a:pt x="744054" y="78689"/>
                  </a:lnTo>
                  <a:lnTo>
                    <a:pt x="744524" y="78651"/>
                  </a:lnTo>
                  <a:lnTo>
                    <a:pt x="744702" y="78282"/>
                  </a:lnTo>
                  <a:lnTo>
                    <a:pt x="745121" y="77812"/>
                  </a:lnTo>
                  <a:close/>
                </a:path>
                <a:path w="954405" h="664845">
                  <a:moveTo>
                    <a:pt x="780719" y="328498"/>
                  </a:moveTo>
                  <a:lnTo>
                    <a:pt x="780681" y="327609"/>
                  </a:lnTo>
                  <a:lnTo>
                    <a:pt x="779475" y="327812"/>
                  </a:lnTo>
                  <a:lnTo>
                    <a:pt x="778459" y="327850"/>
                  </a:lnTo>
                  <a:lnTo>
                    <a:pt x="775893" y="327964"/>
                  </a:lnTo>
                  <a:lnTo>
                    <a:pt x="772947" y="329704"/>
                  </a:lnTo>
                  <a:lnTo>
                    <a:pt x="767867" y="331076"/>
                  </a:lnTo>
                  <a:lnTo>
                    <a:pt x="767219" y="332562"/>
                  </a:lnTo>
                  <a:lnTo>
                    <a:pt x="765962" y="334098"/>
                  </a:lnTo>
                  <a:lnTo>
                    <a:pt x="765911" y="334594"/>
                  </a:lnTo>
                  <a:lnTo>
                    <a:pt x="766406" y="334822"/>
                  </a:lnTo>
                  <a:lnTo>
                    <a:pt x="767308" y="334670"/>
                  </a:lnTo>
                  <a:lnTo>
                    <a:pt x="771486" y="332219"/>
                  </a:lnTo>
                  <a:lnTo>
                    <a:pt x="775220" y="329704"/>
                  </a:lnTo>
                  <a:lnTo>
                    <a:pt x="778827" y="330504"/>
                  </a:lnTo>
                  <a:lnTo>
                    <a:pt x="779868" y="329895"/>
                  </a:lnTo>
                  <a:lnTo>
                    <a:pt x="780580" y="329171"/>
                  </a:lnTo>
                  <a:lnTo>
                    <a:pt x="780592" y="328790"/>
                  </a:lnTo>
                  <a:lnTo>
                    <a:pt x="780719" y="328498"/>
                  </a:lnTo>
                  <a:close/>
                </a:path>
                <a:path w="954405" h="664845">
                  <a:moveTo>
                    <a:pt x="782447" y="217601"/>
                  </a:moveTo>
                  <a:lnTo>
                    <a:pt x="771804" y="217601"/>
                  </a:lnTo>
                  <a:lnTo>
                    <a:pt x="769467" y="216331"/>
                  </a:lnTo>
                  <a:lnTo>
                    <a:pt x="767613" y="216331"/>
                  </a:lnTo>
                  <a:lnTo>
                    <a:pt x="766521" y="215061"/>
                  </a:lnTo>
                  <a:lnTo>
                    <a:pt x="761936" y="216331"/>
                  </a:lnTo>
                  <a:lnTo>
                    <a:pt x="761504" y="215061"/>
                  </a:lnTo>
                  <a:lnTo>
                    <a:pt x="761707" y="213791"/>
                  </a:lnTo>
                  <a:lnTo>
                    <a:pt x="761085" y="212521"/>
                  </a:lnTo>
                  <a:lnTo>
                    <a:pt x="757123" y="215061"/>
                  </a:lnTo>
                  <a:lnTo>
                    <a:pt x="756196" y="213791"/>
                  </a:lnTo>
                  <a:lnTo>
                    <a:pt x="754494" y="212521"/>
                  </a:lnTo>
                  <a:lnTo>
                    <a:pt x="752132" y="213791"/>
                  </a:lnTo>
                  <a:lnTo>
                    <a:pt x="749287" y="213791"/>
                  </a:lnTo>
                  <a:lnTo>
                    <a:pt x="748055" y="215061"/>
                  </a:lnTo>
                  <a:lnTo>
                    <a:pt x="747179" y="216331"/>
                  </a:lnTo>
                  <a:lnTo>
                    <a:pt x="746442" y="218871"/>
                  </a:lnTo>
                  <a:lnTo>
                    <a:pt x="746506" y="220141"/>
                  </a:lnTo>
                  <a:lnTo>
                    <a:pt x="748296" y="220141"/>
                  </a:lnTo>
                  <a:lnTo>
                    <a:pt x="750506" y="221411"/>
                  </a:lnTo>
                  <a:lnTo>
                    <a:pt x="752678" y="221411"/>
                  </a:lnTo>
                  <a:lnTo>
                    <a:pt x="752449" y="223951"/>
                  </a:lnTo>
                  <a:lnTo>
                    <a:pt x="757275" y="222681"/>
                  </a:lnTo>
                  <a:lnTo>
                    <a:pt x="752221" y="227761"/>
                  </a:lnTo>
                  <a:lnTo>
                    <a:pt x="749655" y="227761"/>
                  </a:lnTo>
                  <a:lnTo>
                    <a:pt x="746175" y="230301"/>
                  </a:lnTo>
                  <a:lnTo>
                    <a:pt x="741311" y="230301"/>
                  </a:lnTo>
                  <a:lnTo>
                    <a:pt x="741324" y="227761"/>
                  </a:lnTo>
                  <a:lnTo>
                    <a:pt x="736307" y="230301"/>
                  </a:lnTo>
                  <a:lnTo>
                    <a:pt x="732967" y="228104"/>
                  </a:lnTo>
                  <a:lnTo>
                    <a:pt x="732967" y="255701"/>
                  </a:lnTo>
                  <a:lnTo>
                    <a:pt x="732790" y="256971"/>
                  </a:lnTo>
                  <a:lnTo>
                    <a:pt x="732434" y="256971"/>
                  </a:lnTo>
                  <a:lnTo>
                    <a:pt x="731494" y="258241"/>
                  </a:lnTo>
                  <a:lnTo>
                    <a:pt x="728713" y="258241"/>
                  </a:lnTo>
                  <a:lnTo>
                    <a:pt x="728827" y="256971"/>
                  </a:lnTo>
                  <a:lnTo>
                    <a:pt x="731088" y="255701"/>
                  </a:lnTo>
                  <a:lnTo>
                    <a:pt x="732967" y="255701"/>
                  </a:lnTo>
                  <a:lnTo>
                    <a:pt x="732967" y="228104"/>
                  </a:lnTo>
                  <a:lnTo>
                    <a:pt x="732459" y="227761"/>
                  </a:lnTo>
                  <a:lnTo>
                    <a:pt x="728027" y="229781"/>
                  </a:lnTo>
                  <a:lnTo>
                    <a:pt x="728027" y="254431"/>
                  </a:lnTo>
                  <a:lnTo>
                    <a:pt x="727951" y="255701"/>
                  </a:lnTo>
                  <a:lnTo>
                    <a:pt x="727316" y="255701"/>
                  </a:lnTo>
                  <a:lnTo>
                    <a:pt x="728027" y="254431"/>
                  </a:lnTo>
                  <a:lnTo>
                    <a:pt x="728027" y="229781"/>
                  </a:lnTo>
                  <a:lnTo>
                    <a:pt x="726859" y="230301"/>
                  </a:lnTo>
                  <a:lnTo>
                    <a:pt x="729919" y="226491"/>
                  </a:lnTo>
                  <a:lnTo>
                    <a:pt x="730377" y="225221"/>
                  </a:lnTo>
                  <a:lnTo>
                    <a:pt x="729030" y="226491"/>
                  </a:lnTo>
                  <a:lnTo>
                    <a:pt x="724916" y="226491"/>
                  </a:lnTo>
                  <a:lnTo>
                    <a:pt x="721550" y="227761"/>
                  </a:lnTo>
                  <a:lnTo>
                    <a:pt x="717372" y="230898"/>
                  </a:lnTo>
                  <a:lnTo>
                    <a:pt x="717372" y="265861"/>
                  </a:lnTo>
                  <a:lnTo>
                    <a:pt x="717169" y="267131"/>
                  </a:lnTo>
                  <a:lnTo>
                    <a:pt x="716749" y="267131"/>
                  </a:lnTo>
                  <a:lnTo>
                    <a:pt x="709206" y="272211"/>
                  </a:lnTo>
                  <a:lnTo>
                    <a:pt x="707631" y="272211"/>
                  </a:lnTo>
                  <a:lnTo>
                    <a:pt x="708025" y="270941"/>
                  </a:lnTo>
                  <a:lnTo>
                    <a:pt x="715518" y="267131"/>
                  </a:lnTo>
                  <a:lnTo>
                    <a:pt x="717372" y="265861"/>
                  </a:lnTo>
                  <a:lnTo>
                    <a:pt x="717372" y="230898"/>
                  </a:lnTo>
                  <a:lnTo>
                    <a:pt x="716457" y="231571"/>
                  </a:lnTo>
                  <a:lnTo>
                    <a:pt x="715492" y="231571"/>
                  </a:lnTo>
                  <a:lnTo>
                    <a:pt x="715492" y="263321"/>
                  </a:lnTo>
                  <a:lnTo>
                    <a:pt x="715213" y="263321"/>
                  </a:lnTo>
                  <a:lnTo>
                    <a:pt x="714413" y="264591"/>
                  </a:lnTo>
                  <a:lnTo>
                    <a:pt x="713473" y="264591"/>
                  </a:lnTo>
                  <a:lnTo>
                    <a:pt x="709574" y="265861"/>
                  </a:lnTo>
                  <a:lnTo>
                    <a:pt x="705548" y="265861"/>
                  </a:lnTo>
                  <a:lnTo>
                    <a:pt x="705231" y="264591"/>
                  </a:lnTo>
                  <a:lnTo>
                    <a:pt x="704608" y="262051"/>
                  </a:lnTo>
                  <a:lnTo>
                    <a:pt x="701725" y="264591"/>
                  </a:lnTo>
                  <a:lnTo>
                    <a:pt x="701586" y="263321"/>
                  </a:lnTo>
                  <a:lnTo>
                    <a:pt x="701471" y="262051"/>
                  </a:lnTo>
                  <a:lnTo>
                    <a:pt x="701179" y="262051"/>
                  </a:lnTo>
                  <a:lnTo>
                    <a:pt x="702449" y="260781"/>
                  </a:lnTo>
                  <a:lnTo>
                    <a:pt x="704088" y="259511"/>
                  </a:lnTo>
                  <a:lnTo>
                    <a:pt x="708266" y="259511"/>
                  </a:lnTo>
                  <a:lnTo>
                    <a:pt x="710057" y="262051"/>
                  </a:lnTo>
                  <a:lnTo>
                    <a:pt x="715098" y="262051"/>
                  </a:lnTo>
                  <a:lnTo>
                    <a:pt x="715492" y="263321"/>
                  </a:lnTo>
                  <a:lnTo>
                    <a:pt x="715492" y="231571"/>
                  </a:lnTo>
                  <a:lnTo>
                    <a:pt x="715048" y="231571"/>
                  </a:lnTo>
                  <a:lnTo>
                    <a:pt x="709828" y="232841"/>
                  </a:lnTo>
                  <a:lnTo>
                    <a:pt x="708190" y="231571"/>
                  </a:lnTo>
                  <a:lnTo>
                    <a:pt x="704684" y="232841"/>
                  </a:lnTo>
                  <a:lnTo>
                    <a:pt x="702576" y="235381"/>
                  </a:lnTo>
                  <a:lnTo>
                    <a:pt x="707682" y="235381"/>
                  </a:lnTo>
                  <a:lnTo>
                    <a:pt x="707542" y="235610"/>
                  </a:lnTo>
                  <a:lnTo>
                    <a:pt x="707542" y="239534"/>
                  </a:lnTo>
                  <a:lnTo>
                    <a:pt x="707390" y="240461"/>
                  </a:lnTo>
                  <a:lnTo>
                    <a:pt x="707021" y="240461"/>
                  </a:lnTo>
                  <a:lnTo>
                    <a:pt x="707542" y="239534"/>
                  </a:lnTo>
                  <a:lnTo>
                    <a:pt x="707542" y="235610"/>
                  </a:lnTo>
                  <a:lnTo>
                    <a:pt x="706056" y="237921"/>
                  </a:lnTo>
                  <a:lnTo>
                    <a:pt x="706323" y="239191"/>
                  </a:lnTo>
                  <a:lnTo>
                    <a:pt x="706412" y="240461"/>
                  </a:lnTo>
                  <a:lnTo>
                    <a:pt x="701192" y="239191"/>
                  </a:lnTo>
                  <a:lnTo>
                    <a:pt x="700011" y="237045"/>
                  </a:lnTo>
                  <a:lnTo>
                    <a:pt x="700011" y="281101"/>
                  </a:lnTo>
                  <a:lnTo>
                    <a:pt x="698652" y="282371"/>
                  </a:lnTo>
                  <a:lnTo>
                    <a:pt x="697915" y="283641"/>
                  </a:lnTo>
                  <a:lnTo>
                    <a:pt x="696899" y="284911"/>
                  </a:lnTo>
                  <a:lnTo>
                    <a:pt x="694410" y="284911"/>
                  </a:lnTo>
                  <a:lnTo>
                    <a:pt x="693686" y="283641"/>
                  </a:lnTo>
                  <a:lnTo>
                    <a:pt x="695375" y="282371"/>
                  </a:lnTo>
                  <a:lnTo>
                    <a:pt x="696810" y="281101"/>
                  </a:lnTo>
                  <a:lnTo>
                    <a:pt x="698068" y="279831"/>
                  </a:lnTo>
                  <a:lnTo>
                    <a:pt x="699363" y="279831"/>
                  </a:lnTo>
                  <a:lnTo>
                    <a:pt x="700011" y="281101"/>
                  </a:lnTo>
                  <a:lnTo>
                    <a:pt x="700011" y="237045"/>
                  </a:lnTo>
                  <a:lnTo>
                    <a:pt x="699795" y="236651"/>
                  </a:lnTo>
                  <a:lnTo>
                    <a:pt x="700239" y="234111"/>
                  </a:lnTo>
                  <a:lnTo>
                    <a:pt x="700684" y="231571"/>
                  </a:lnTo>
                  <a:lnTo>
                    <a:pt x="698817" y="230301"/>
                  </a:lnTo>
                  <a:lnTo>
                    <a:pt x="695147" y="231203"/>
                  </a:lnTo>
                  <a:lnTo>
                    <a:pt x="695147" y="246811"/>
                  </a:lnTo>
                  <a:lnTo>
                    <a:pt x="694067" y="248081"/>
                  </a:lnTo>
                  <a:lnTo>
                    <a:pt x="690346" y="250621"/>
                  </a:lnTo>
                  <a:lnTo>
                    <a:pt x="684237" y="253161"/>
                  </a:lnTo>
                  <a:lnTo>
                    <a:pt x="683602" y="253161"/>
                  </a:lnTo>
                  <a:lnTo>
                    <a:pt x="683272" y="251891"/>
                  </a:lnTo>
                  <a:lnTo>
                    <a:pt x="683628" y="251891"/>
                  </a:lnTo>
                  <a:lnTo>
                    <a:pt x="688949" y="249351"/>
                  </a:lnTo>
                  <a:lnTo>
                    <a:pt x="690257" y="248081"/>
                  </a:lnTo>
                  <a:lnTo>
                    <a:pt x="691451" y="248081"/>
                  </a:lnTo>
                  <a:lnTo>
                    <a:pt x="693470" y="246811"/>
                  </a:lnTo>
                  <a:lnTo>
                    <a:pt x="694613" y="245541"/>
                  </a:lnTo>
                  <a:lnTo>
                    <a:pt x="695147" y="246811"/>
                  </a:lnTo>
                  <a:lnTo>
                    <a:pt x="695147" y="231203"/>
                  </a:lnTo>
                  <a:lnTo>
                    <a:pt x="693585" y="231571"/>
                  </a:lnTo>
                  <a:lnTo>
                    <a:pt x="691959" y="231571"/>
                  </a:lnTo>
                  <a:lnTo>
                    <a:pt x="687336" y="234111"/>
                  </a:lnTo>
                  <a:lnTo>
                    <a:pt x="686777" y="232841"/>
                  </a:lnTo>
                  <a:lnTo>
                    <a:pt x="685355" y="230301"/>
                  </a:lnTo>
                  <a:lnTo>
                    <a:pt x="683869" y="231571"/>
                  </a:lnTo>
                  <a:lnTo>
                    <a:pt x="681507" y="234111"/>
                  </a:lnTo>
                  <a:lnTo>
                    <a:pt x="680224" y="235381"/>
                  </a:lnTo>
                  <a:lnTo>
                    <a:pt x="676630" y="236651"/>
                  </a:lnTo>
                  <a:lnTo>
                    <a:pt x="675093" y="237921"/>
                  </a:lnTo>
                  <a:lnTo>
                    <a:pt x="675297" y="237921"/>
                  </a:lnTo>
                  <a:lnTo>
                    <a:pt x="676046" y="240461"/>
                  </a:lnTo>
                  <a:lnTo>
                    <a:pt x="672833" y="243001"/>
                  </a:lnTo>
                  <a:lnTo>
                    <a:pt x="672274" y="248081"/>
                  </a:lnTo>
                  <a:lnTo>
                    <a:pt x="673633" y="248081"/>
                  </a:lnTo>
                  <a:lnTo>
                    <a:pt x="677138" y="246811"/>
                  </a:lnTo>
                  <a:lnTo>
                    <a:pt x="678357" y="244271"/>
                  </a:lnTo>
                  <a:lnTo>
                    <a:pt x="679869" y="243001"/>
                  </a:lnTo>
                  <a:lnTo>
                    <a:pt x="681596" y="240461"/>
                  </a:lnTo>
                  <a:lnTo>
                    <a:pt x="682739" y="239191"/>
                  </a:lnTo>
                  <a:lnTo>
                    <a:pt x="684987" y="239191"/>
                  </a:lnTo>
                  <a:lnTo>
                    <a:pt x="689470" y="237921"/>
                  </a:lnTo>
                  <a:lnTo>
                    <a:pt x="691718" y="237921"/>
                  </a:lnTo>
                  <a:lnTo>
                    <a:pt x="692696" y="239191"/>
                  </a:lnTo>
                  <a:lnTo>
                    <a:pt x="692454" y="241731"/>
                  </a:lnTo>
                  <a:lnTo>
                    <a:pt x="689356" y="245541"/>
                  </a:lnTo>
                  <a:lnTo>
                    <a:pt x="686104" y="246811"/>
                  </a:lnTo>
                  <a:lnTo>
                    <a:pt x="681151" y="246811"/>
                  </a:lnTo>
                  <a:lnTo>
                    <a:pt x="677989" y="248081"/>
                  </a:lnTo>
                  <a:lnTo>
                    <a:pt x="677138" y="251891"/>
                  </a:lnTo>
                  <a:lnTo>
                    <a:pt x="672617" y="255701"/>
                  </a:lnTo>
                  <a:lnTo>
                    <a:pt x="679119" y="255701"/>
                  </a:lnTo>
                  <a:lnTo>
                    <a:pt x="678802" y="256971"/>
                  </a:lnTo>
                  <a:lnTo>
                    <a:pt x="675513" y="260781"/>
                  </a:lnTo>
                  <a:lnTo>
                    <a:pt x="677506" y="259511"/>
                  </a:lnTo>
                  <a:lnTo>
                    <a:pt x="682790" y="258241"/>
                  </a:lnTo>
                  <a:lnTo>
                    <a:pt x="683209" y="259511"/>
                  </a:lnTo>
                  <a:lnTo>
                    <a:pt x="680085" y="262051"/>
                  </a:lnTo>
                  <a:lnTo>
                    <a:pt x="678802" y="263321"/>
                  </a:lnTo>
                  <a:lnTo>
                    <a:pt x="677570" y="264591"/>
                  </a:lnTo>
                  <a:lnTo>
                    <a:pt x="674382" y="268401"/>
                  </a:lnTo>
                  <a:lnTo>
                    <a:pt x="673328" y="268401"/>
                  </a:lnTo>
                  <a:lnTo>
                    <a:pt x="666559" y="269671"/>
                  </a:lnTo>
                  <a:lnTo>
                    <a:pt x="660374" y="269671"/>
                  </a:lnTo>
                  <a:lnTo>
                    <a:pt x="659142" y="270941"/>
                  </a:lnTo>
                  <a:lnTo>
                    <a:pt x="657694" y="274751"/>
                  </a:lnTo>
                  <a:lnTo>
                    <a:pt x="658622" y="276021"/>
                  </a:lnTo>
                  <a:lnTo>
                    <a:pt x="660539" y="277291"/>
                  </a:lnTo>
                  <a:lnTo>
                    <a:pt x="661492" y="277291"/>
                  </a:lnTo>
                  <a:lnTo>
                    <a:pt x="661365" y="277406"/>
                  </a:lnTo>
                  <a:lnTo>
                    <a:pt x="661365" y="297611"/>
                  </a:lnTo>
                  <a:lnTo>
                    <a:pt x="658495" y="301421"/>
                  </a:lnTo>
                  <a:lnTo>
                    <a:pt x="656907" y="301421"/>
                  </a:lnTo>
                  <a:lnTo>
                    <a:pt x="656043" y="302691"/>
                  </a:lnTo>
                  <a:lnTo>
                    <a:pt x="654291" y="302691"/>
                  </a:lnTo>
                  <a:lnTo>
                    <a:pt x="653973" y="301421"/>
                  </a:lnTo>
                  <a:lnTo>
                    <a:pt x="655472" y="300151"/>
                  </a:lnTo>
                  <a:lnTo>
                    <a:pt x="659955" y="296341"/>
                  </a:lnTo>
                  <a:lnTo>
                    <a:pt x="661098" y="296341"/>
                  </a:lnTo>
                  <a:lnTo>
                    <a:pt x="661365" y="297611"/>
                  </a:lnTo>
                  <a:lnTo>
                    <a:pt x="661365" y="277406"/>
                  </a:lnTo>
                  <a:lnTo>
                    <a:pt x="660069" y="278561"/>
                  </a:lnTo>
                  <a:lnTo>
                    <a:pt x="658812" y="279831"/>
                  </a:lnTo>
                  <a:lnTo>
                    <a:pt x="651840" y="279831"/>
                  </a:lnTo>
                  <a:lnTo>
                    <a:pt x="647115" y="283641"/>
                  </a:lnTo>
                  <a:lnTo>
                    <a:pt x="640422" y="283641"/>
                  </a:lnTo>
                  <a:lnTo>
                    <a:pt x="639826" y="279831"/>
                  </a:lnTo>
                  <a:lnTo>
                    <a:pt x="637451" y="279831"/>
                  </a:lnTo>
                  <a:lnTo>
                    <a:pt x="631837" y="281101"/>
                  </a:lnTo>
                  <a:lnTo>
                    <a:pt x="629081" y="281101"/>
                  </a:lnTo>
                  <a:lnTo>
                    <a:pt x="622147" y="283641"/>
                  </a:lnTo>
                  <a:lnTo>
                    <a:pt x="618553" y="284911"/>
                  </a:lnTo>
                  <a:lnTo>
                    <a:pt x="618299" y="283641"/>
                  </a:lnTo>
                  <a:lnTo>
                    <a:pt x="618045" y="282371"/>
                  </a:lnTo>
                  <a:lnTo>
                    <a:pt x="617347" y="281101"/>
                  </a:lnTo>
                  <a:lnTo>
                    <a:pt x="611022" y="282371"/>
                  </a:lnTo>
                  <a:lnTo>
                    <a:pt x="607415" y="281101"/>
                  </a:lnTo>
                  <a:lnTo>
                    <a:pt x="597547" y="283641"/>
                  </a:lnTo>
                  <a:lnTo>
                    <a:pt x="595236" y="282371"/>
                  </a:lnTo>
                  <a:lnTo>
                    <a:pt x="593750" y="279831"/>
                  </a:lnTo>
                  <a:lnTo>
                    <a:pt x="593013" y="278561"/>
                  </a:lnTo>
                  <a:lnTo>
                    <a:pt x="589407" y="278561"/>
                  </a:lnTo>
                  <a:lnTo>
                    <a:pt x="587565" y="277291"/>
                  </a:lnTo>
                  <a:lnTo>
                    <a:pt x="586981" y="276021"/>
                  </a:lnTo>
                  <a:lnTo>
                    <a:pt x="585698" y="276021"/>
                  </a:lnTo>
                  <a:lnTo>
                    <a:pt x="581825" y="278561"/>
                  </a:lnTo>
                  <a:lnTo>
                    <a:pt x="580326" y="278561"/>
                  </a:lnTo>
                  <a:lnTo>
                    <a:pt x="578954" y="277291"/>
                  </a:lnTo>
                  <a:lnTo>
                    <a:pt x="577735" y="278561"/>
                  </a:lnTo>
                  <a:lnTo>
                    <a:pt x="575843" y="279831"/>
                  </a:lnTo>
                  <a:lnTo>
                    <a:pt x="575449" y="281101"/>
                  </a:lnTo>
                  <a:lnTo>
                    <a:pt x="576338" y="282371"/>
                  </a:lnTo>
                  <a:lnTo>
                    <a:pt x="577443" y="283641"/>
                  </a:lnTo>
                  <a:lnTo>
                    <a:pt x="584225" y="279831"/>
                  </a:lnTo>
                  <a:lnTo>
                    <a:pt x="584847" y="281101"/>
                  </a:lnTo>
                  <a:lnTo>
                    <a:pt x="588149" y="283641"/>
                  </a:lnTo>
                  <a:lnTo>
                    <a:pt x="587997" y="284911"/>
                  </a:lnTo>
                  <a:lnTo>
                    <a:pt x="593369" y="284911"/>
                  </a:lnTo>
                  <a:lnTo>
                    <a:pt x="593090" y="286181"/>
                  </a:lnTo>
                  <a:lnTo>
                    <a:pt x="591159" y="289991"/>
                  </a:lnTo>
                  <a:lnTo>
                    <a:pt x="589915" y="292531"/>
                  </a:lnTo>
                  <a:lnTo>
                    <a:pt x="588479" y="295071"/>
                  </a:lnTo>
                  <a:lnTo>
                    <a:pt x="586511" y="295071"/>
                  </a:lnTo>
                  <a:lnTo>
                    <a:pt x="584847" y="292531"/>
                  </a:lnTo>
                  <a:lnTo>
                    <a:pt x="577265" y="292531"/>
                  </a:lnTo>
                  <a:lnTo>
                    <a:pt x="575411" y="288721"/>
                  </a:lnTo>
                  <a:lnTo>
                    <a:pt x="573354" y="288721"/>
                  </a:lnTo>
                  <a:lnTo>
                    <a:pt x="568934" y="292531"/>
                  </a:lnTo>
                  <a:lnTo>
                    <a:pt x="568896" y="293801"/>
                  </a:lnTo>
                  <a:lnTo>
                    <a:pt x="571093" y="295071"/>
                  </a:lnTo>
                  <a:lnTo>
                    <a:pt x="573417" y="295071"/>
                  </a:lnTo>
                  <a:lnTo>
                    <a:pt x="571766" y="296341"/>
                  </a:lnTo>
                  <a:lnTo>
                    <a:pt x="569937" y="297611"/>
                  </a:lnTo>
                  <a:lnTo>
                    <a:pt x="569252" y="300151"/>
                  </a:lnTo>
                  <a:lnTo>
                    <a:pt x="568350" y="302691"/>
                  </a:lnTo>
                  <a:lnTo>
                    <a:pt x="567347" y="306501"/>
                  </a:lnTo>
                  <a:lnTo>
                    <a:pt x="574878" y="306501"/>
                  </a:lnTo>
                  <a:lnTo>
                    <a:pt x="581406" y="301421"/>
                  </a:lnTo>
                  <a:lnTo>
                    <a:pt x="583539" y="301421"/>
                  </a:lnTo>
                  <a:lnTo>
                    <a:pt x="589762" y="300151"/>
                  </a:lnTo>
                  <a:lnTo>
                    <a:pt x="592848" y="298881"/>
                  </a:lnTo>
                  <a:lnTo>
                    <a:pt x="596392" y="295071"/>
                  </a:lnTo>
                  <a:lnTo>
                    <a:pt x="598919" y="293801"/>
                  </a:lnTo>
                  <a:lnTo>
                    <a:pt x="602856" y="292531"/>
                  </a:lnTo>
                  <a:lnTo>
                    <a:pt x="602957" y="296341"/>
                  </a:lnTo>
                  <a:lnTo>
                    <a:pt x="602259" y="296341"/>
                  </a:lnTo>
                  <a:lnTo>
                    <a:pt x="602132" y="297611"/>
                  </a:lnTo>
                  <a:lnTo>
                    <a:pt x="602068" y="298881"/>
                  </a:lnTo>
                  <a:lnTo>
                    <a:pt x="603097" y="298881"/>
                  </a:lnTo>
                  <a:lnTo>
                    <a:pt x="610146" y="296341"/>
                  </a:lnTo>
                  <a:lnTo>
                    <a:pt x="610501" y="296341"/>
                  </a:lnTo>
                  <a:lnTo>
                    <a:pt x="610565" y="297611"/>
                  </a:lnTo>
                  <a:lnTo>
                    <a:pt x="610692" y="301421"/>
                  </a:lnTo>
                  <a:lnTo>
                    <a:pt x="613765" y="300151"/>
                  </a:lnTo>
                  <a:lnTo>
                    <a:pt x="616280" y="301421"/>
                  </a:lnTo>
                  <a:lnTo>
                    <a:pt x="617347" y="301421"/>
                  </a:lnTo>
                  <a:lnTo>
                    <a:pt x="615416" y="302691"/>
                  </a:lnTo>
                  <a:lnTo>
                    <a:pt x="612940" y="303961"/>
                  </a:lnTo>
                  <a:lnTo>
                    <a:pt x="607682" y="307771"/>
                  </a:lnTo>
                  <a:lnTo>
                    <a:pt x="605777" y="309041"/>
                  </a:lnTo>
                  <a:lnTo>
                    <a:pt x="602551" y="307771"/>
                  </a:lnTo>
                  <a:lnTo>
                    <a:pt x="597649" y="307771"/>
                  </a:lnTo>
                  <a:lnTo>
                    <a:pt x="597649" y="329361"/>
                  </a:lnTo>
                  <a:lnTo>
                    <a:pt x="596811" y="330631"/>
                  </a:lnTo>
                  <a:lnTo>
                    <a:pt x="594296" y="330631"/>
                  </a:lnTo>
                  <a:lnTo>
                    <a:pt x="595185" y="329361"/>
                  </a:lnTo>
                  <a:lnTo>
                    <a:pt x="597649" y="329361"/>
                  </a:lnTo>
                  <a:lnTo>
                    <a:pt x="597649" y="307771"/>
                  </a:lnTo>
                  <a:lnTo>
                    <a:pt x="595503" y="307771"/>
                  </a:lnTo>
                  <a:lnTo>
                    <a:pt x="590664" y="307771"/>
                  </a:lnTo>
                  <a:lnTo>
                    <a:pt x="589368" y="309041"/>
                  </a:lnTo>
                  <a:lnTo>
                    <a:pt x="588822" y="309041"/>
                  </a:lnTo>
                  <a:lnTo>
                    <a:pt x="590664" y="310311"/>
                  </a:lnTo>
                  <a:lnTo>
                    <a:pt x="591210" y="311581"/>
                  </a:lnTo>
                  <a:lnTo>
                    <a:pt x="588987" y="314121"/>
                  </a:lnTo>
                  <a:lnTo>
                    <a:pt x="597547" y="312851"/>
                  </a:lnTo>
                  <a:lnTo>
                    <a:pt x="593966" y="314553"/>
                  </a:lnTo>
                  <a:lnTo>
                    <a:pt x="593966" y="319201"/>
                  </a:lnTo>
                  <a:lnTo>
                    <a:pt x="593610" y="320471"/>
                  </a:lnTo>
                  <a:lnTo>
                    <a:pt x="593026" y="321741"/>
                  </a:lnTo>
                  <a:lnTo>
                    <a:pt x="592670" y="323011"/>
                  </a:lnTo>
                  <a:lnTo>
                    <a:pt x="592353" y="323011"/>
                  </a:lnTo>
                  <a:lnTo>
                    <a:pt x="591413" y="324281"/>
                  </a:lnTo>
                  <a:lnTo>
                    <a:pt x="588784" y="324281"/>
                  </a:lnTo>
                  <a:lnTo>
                    <a:pt x="587425" y="325551"/>
                  </a:lnTo>
                  <a:lnTo>
                    <a:pt x="585216" y="324281"/>
                  </a:lnTo>
                  <a:lnTo>
                    <a:pt x="586333" y="324281"/>
                  </a:lnTo>
                  <a:lnTo>
                    <a:pt x="589127" y="321741"/>
                  </a:lnTo>
                  <a:lnTo>
                    <a:pt x="589965" y="320471"/>
                  </a:lnTo>
                  <a:lnTo>
                    <a:pt x="592658" y="319201"/>
                  </a:lnTo>
                  <a:lnTo>
                    <a:pt x="593966" y="319201"/>
                  </a:lnTo>
                  <a:lnTo>
                    <a:pt x="593966" y="314553"/>
                  </a:lnTo>
                  <a:lnTo>
                    <a:pt x="589470" y="316661"/>
                  </a:lnTo>
                  <a:lnTo>
                    <a:pt x="585787" y="319201"/>
                  </a:lnTo>
                  <a:lnTo>
                    <a:pt x="583298" y="323011"/>
                  </a:lnTo>
                  <a:lnTo>
                    <a:pt x="579412" y="324281"/>
                  </a:lnTo>
                  <a:lnTo>
                    <a:pt x="578040" y="323011"/>
                  </a:lnTo>
                  <a:lnTo>
                    <a:pt x="576834" y="321741"/>
                  </a:lnTo>
                  <a:lnTo>
                    <a:pt x="575589" y="321741"/>
                  </a:lnTo>
                  <a:lnTo>
                    <a:pt x="573811" y="320471"/>
                  </a:lnTo>
                  <a:lnTo>
                    <a:pt x="571881" y="319201"/>
                  </a:lnTo>
                  <a:lnTo>
                    <a:pt x="566178" y="322681"/>
                  </a:lnTo>
                  <a:lnTo>
                    <a:pt x="566178" y="335711"/>
                  </a:lnTo>
                  <a:lnTo>
                    <a:pt x="565442" y="336981"/>
                  </a:lnTo>
                  <a:lnTo>
                    <a:pt x="562152" y="336981"/>
                  </a:lnTo>
                  <a:lnTo>
                    <a:pt x="562762" y="335711"/>
                  </a:lnTo>
                  <a:lnTo>
                    <a:pt x="563892" y="335711"/>
                  </a:lnTo>
                  <a:lnTo>
                    <a:pt x="565873" y="334441"/>
                  </a:lnTo>
                  <a:lnTo>
                    <a:pt x="566178" y="335711"/>
                  </a:lnTo>
                  <a:lnTo>
                    <a:pt x="566178" y="322681"/>
                  </a:lnTo>
                  <a:lnTo>
                    <a:pt x="565619" y="323011"/>
                  </a:lnTo>
                  <a:lnTo>
                    <a:pt x="565035" y="323011"/>
                  </a:lnTo>
                  <a:lnTo>
                    <a:pt x="565035" y="331901"/>
                  </a:lnTo>
                  <a:lnTo>
                    <a:pt x="563664" y="333171"/>
                  </a:lnTo>
                  <a:lnTo>
                    <a:pt x="563105" y="333171"/>
                  </a:lnTo>
                  <a:lnTo>
                    <a:pt x="562063" y="331901"/>
                  </a:lnTo>
                  <a:lnTo>
                    <a:pt x="560057" y="331901"/>
                  </a:lnTo>
                  <a:lnTo>
                    <a:pt x="559066" y="333171"/>
                  </a:lnTo>
                  <a:lnTo>
                    <a:pt x="556285" y="334441"/>
                  </a:lnTo>
                  <a:lnTo>
                    <a:pt x="558012" y="331901"/>
                  </a:lnTo>
                  <a:lnTo>
                    <a:pt x="559981" y="330631"/>
                  </a:lnTo>
                  <a:lnTo>
                    <a:pt x="563918" y="329361"/>
                  </a:lnTo>
                  <a:lnTo>
                    <a:pt x="564730" y="330631"/>
                  </a:lnTo>
                  <a:lnTo>
                    <a:pt x="565010" y="331901"/>
                  </a:lnTo>
                  <a:lnTo>
                    <a:pt x="565035" y="323011"/>
                  </a:lnTo>
                  <a:lnTo>
                    <a:pt x="564438" y="323011"/>
                  </a:lnTo>
                  <a:lnTo>
                    <a:pt x="563867" y="321741"/>
                  </a:lnTo>
                  <a:lnTo>
                    <a:pt x="563295" y="320471"/>
                  </a:lnTo>
                  <a:lnTo>
                    <a:pt x="562343" y="319201"/>
                  </a:lnTo>
                  <a:lnTo>
                    <a:pt x="561898" y="316661"/>
                  </a:lnTo>
                  <a:lnTo>
                    <a:pt x="561174" y="315391"/>
                  </a:lnTo>
                  <a:lnTo>
                    <a:pt x="556399" y="315391"/>
                  </a:lnTo>
                  <a:lnTo>
                    <a:pt x="554164" y="314121"/>
                  </a:lnTo>
                  <a:lnTo>
                    <a:pt x="553999" y="311581"/>
                  </a:lnTo>
                  <a:lnTo>
                    <a:pt x="548855" y="314121"/>
                  </a:lnTo>
                  <a:lnTo>
                    <a:pt x="549719" y="315391"/>
                  </a:lnTo>
                  <a:lnTo>
                    <a:pt x="552589" y="316661"/>
                  </a:lnTo>
                  <a:lnTo>
                    <a:pt x="553694" y="316661"/>
                  </a:lnTo>
                  <a:lnTo>
                    <a:pt x="554888" y="317931"/>
                  </a:lnTo>
                  <a:lnTo>
                    <a:pt x="556272" y="317931"/>
                  </a:lnTo>
                  <a:lnTo>
                    <a:pt x="555739" y="319201"/>
                  </a:lnTo>
                  <a:lnTo>
                    <a:pt x="553262" y="321741"/>
                  </a:lnTo>
                  <a:lnTo>
                    <a:pt x="552246" y="321741"/>
                  </a:lnTo>
                  <a:lnTo>
                    <a:pt x="550037" y="320471"/>
                  </a:lnTo>
                  <a:lnTo>
                    <a:pt x="548728" y="319201"/>
                  </a:lnTo>
                  <a:lnTo>
                    <a:pt x="543572" y="319201"/>
                  </a:lnTo>
                  <a:lnTo>
                    <a:pt x="543966" y="320471"/>
                  </a:lnTo>
                  <a:lnTo>
                    <a:pt x="544080" y="321741"/>
                  </a:lnTo>
                  <a:lnTo>
                    <a:pt x="543928" y="323011"/>
                  </a:lnTo>
                  <a:lnTo>
                    <a:pt x="540270" y="324281"/>
                  </a:lnTo>
                  <a:lnTo>
                    <a:pt x="539432" y="324281"/>
                  </a:lnTo>
                  <a:lnTo>
                    <a:pt x="540156" y="321741"/>
                  </a:lnTo>
                  <a:lnTo>
                    <a:pt x="540753" y="320471"/>
                  </a:lnTo>
                  <a:lnTo>
                    <a:pt x="540816" y="319201"/>
                  </a:lnTo>
                  <a:lnTo>
                    <a:pt x="540931" y="317931"/>
                  </a:lnTo>
                  <a:lnTo>
                    <a:pt x="538797" y="317931"/>
                  </a:lnTo>
                  <a:lnTo>
                    <a:pt x="534593" y="319201"/>
                  </a:lnTo>
                  <a:lnTo>
                    <a:pt x="531622" y="320471"/>
                  </a:lnTo>
                  <a:lnTo>
                    <a:pt x="532498" y="321741"/>
                  </a:lnTo>
                  <a:lnTo>
                    <a:pt x="530618" y="325551"/>
                  </a:lnTo>
                  <a:lnTo>
                    <a:pt x="529463" y="326821"/>
                  </a:lnTo>
                  <a:lnTo>
                    <a:pt x="529005" y="326821"/>
                  </a:lnTo>
                  <a:lnTo>
                    <a:pt x="522173" y="328091"/>
                  </a:lnTo>
                  <a:lnTo>
                    <a:pt x="517906" y="329361"/>
                  </a:lnTo>
                  <a:lnTo>
                    <a:pt x="517398" y="325551"/>
                  </a:lnTo>
                  <a:lnTo>
                    <a:pt x="514489" y="325551"/>
                  </a:lnTo>
                  <a:lnTo>
                    <a:pt x="509155" y="328091"/>
                  </a:lnTo>
                  <a:lnTo>
                    <a:pt x="508469" y="331901"/>
                  </a:lnTo>
                  <a:lnTo>
                    <a:pt x="507250" y="333171"/>
                  </a:lnTo>
                  <a:lnTo>
                    <a:pt x="505167" y="335711"/>
                  </a:lnTo>
                  <a:lnTo>
                    <a:pt x="505536" y="335711"/>
                  </a:lnTo>
                  <a:lnTo>
                    <a:pt x="511898" y="334441"/>
                  </a:lnTo>
                  <a:lnTo>
                    <a:pt x="514781" y="335711"/>
                  </a:lnTo>
                  <a:lnTo>
                    <a:pt x="518680" y="335711"/>
                  </a:lnTo>
                  <a:lnTo>
                    <a:pt x="515023" y="339521"/>
                  </a:lnTo>
                  <a:lnTo>
                    <a:pt x="513778" y="340791"/>
                  </a:lnTo>
                  <a:lnTo>
                    <a:pt x="509168" y="340791"/>
                  </a:lnTo>
                  <a:lnTo>
                    <a:pt x="507809" y="339521"/>
                  </a:lnTo>
                  <a:lnTo>
                    <a:pt x="507377" y="340067"/>
                  </a:lnTo>
                  <a:lnTo>
                    <a:pt x="507377" y="352221"/>
                  </a:lnTo>
                  <a:lnTo>
                    <a:pt x="507111" y="353491"/>
                  </a:lnTo>
                  <a:lnTo>
                    <a:pt x="505802" y="353491"/>
                  </a:lnTo>
                  <a:lnTo>
                    <a:pt x="506425" y="352221"/>
                  </a:lnTo>
                  <a:lnTo>
                    <a:pt x="507377" y="352221"/>
                  </a:lnTo>
                  <a:lnTo>
                    <a:pt x="507377" y="340067"/>
                  </a:lnTo>
                  <a:lnTo>
                    <a:pt x="503770" y="344601"/>
                  </a:lnTo>
                  <a:lnTo>
                    <a:pt x="500608" y="345427"/>
                  </a:lnTo>
                  <a:lnTo>
                    <a:pt x="500608" y="376351"/>
                  </a:lnTo>
                  <a:lnTo>
                    <a:pt x="499389" y="377621"/>
                  </a:lnTo>
                  <a:lnTo>
                    <a:pt x="497801" y="377621"/>
                  </a:lnTo>
                  <a:lnTo>
                    <a:pt x="497560" y="376351"/>
                  </a:lnTo>
                  <a:lnTo>
                    <a:pt x="497776" y="376351"/>
                  </a:lnTo>
                  <a:lnTo>
                    <a:pt x="499198" y="375081"/>
                  </a:lnTo>
                  <a:lnTo>
                    <a:pt x="499833" y="375081"/>
                  </a:lnTo>
                  <a:lnTo>
                    <a:pt x="500303" y="376351"/>
                  </a:lnTo>
                  <a:lnTo>
                    <a:pt x="500608" y="376351"/>
                  </a:lnTo>
                  <a:lnTo>
                    <a:pt x="500608" y="345427"/>
                  </a:lnTo>
                  <a:lnTo>
                    <a:pt x="498881" y="345871"/>
                  </a:lnTo>
                  <a:lnTo>
                    <a:pt x="493560" y="350951"/>
                  </a:lnTo>
                  <a:lnTo>
                    <a:pt x="485965" y="350951"/>
                  </a:lnTo>
                  <a:lnTo>
                    <a:pt x="485546" y="349681"/>
                  </a:lnTo>
                  <a:lnTo>
                    <a:pt x="485013" y="348411"/>
                  </a:lnTo>
                  <a:lnTo>
                    <a:pt x="484047" y="345871"/>
                  </a:lnTo>
                  <a:lnTo>
                    <a:pt x="477634" y="347141"/>
                  </a:lnTo>
                  <a:lnTo>
                    <a:pt x="471982" y="350951"/>
                  </a:lnTo>
                  <a:lnTo>
                    <a:pt x="462864" y="350951"/>
                  </a:lnTo>
                  <a:lnTo>
                    <a:pt x="459435" y="353491"/>
                  </a:lnTo>
                  <a:lnTo>
                    <a:pt x="459270" y="354368"/>
                  </a:lnTo>
                  <a:lnTo>
                    <a:pt x="459270" y="359841"/>
                  </a:lnTo>
                  <a:lnTo>
                    <a:pt x="457796" y="359841"/>
                  </a:lnTo>
                  <a:lnTo>
                    <a:pt x="458749" y="358571"/>
                  </a:lnTo>
                  <a:lnTo>
                    <a:pt x="459155" y="358571"/>
                  </a:lnTo>
                  <a:lnTo>
                    <a:pt x="459270" y="359841"/>
                  </a:lnTo>
                  <a:lnTo>
                    <a:pt x="459270" y="354368"/>
                  </a:lnTo>
                  <a:lnTo>
                    <a:pt x="458711" y="357301"/>
                  </a:lnTo>
                  <a:lnTo>
                    <a:pt x="457263" y="358571"/>
                  </a:lnTo>
                  <a:lnTo>
                    <a:pt x="451624" y="359841"/>
                  </a:lnTo>
                  <a:lnTo>
                    <a:pt x="450799" y="362381"/>
                  </a:lnTo>
                  <a:lnTo>
                    <a:pt x="457542" y="362381"/>
                  </a:lnTo>
                  <a:lnTo>
                    <a:pt x="464400" y="359841"/>
                  </a:lnTo>
                  <a:lnTo>
                    <a:pt x="464616" y="361111"/>
                  </a:lnTo>
                  <a:lnTo>
                    <a:pt x="461772" y="364921"/>
                  </a:lnTo>
                  <a:lnTo>
                    <a:pt x="463511" y="364921"/>
                  </a:lnTo>
                  <a:lnTo>
                    <a:pt x="465201" y="366191"/>
                  </a:lnTo>
                  <a:lnTo>
                    <a:pt x="468045" y="364921"/>
                  </a:lnTo>
                  <a:lnTo>
                    <a:pt x="466953" y="367461"/>
                  </a:lnTo>
                  <a:lnTo>
                    <a:pt x="466178" y="368731"/>
                  </a:lnTo>
                  <a:lnTo>
                    <a:pt x="464019" y="370001"/>
                  </a:lnTo>
                  <a:lnTo>
                    <a:pt x="459473" y="372541"/>
                  </a:lnTo>
                  <a:lnTo>
                    <a:pt x="457060" y="372541"/>
                  </a:lnTo>
                  <a:lnTo>
                    <a:pt x="451751" y="373811"/>
                  </a:lnTo>
                  <a:lnTo>
                    <a:pt x="448818" y="375081"/>
                  </a:lnTo>
                  <a:lnTo>
                    <a:pt x="445782" y="376351"/>
                  </a:lnTo>
                  <a:lnTo>
                    <a:pt x="448462" y="377621"/>
                  </a:lnTo>
                  <a:lnTo>
                    <a:pt x="453478" y="377621"/>
                  </a:lnTo>
                  <a:lnTo>
                    <a:pt x="457327" y="382701"/>
                  </a:lnTo>
                  <a:lnTo>
                    <a:pt x="459181" y="386511"/>
                  </a:lnTo>
                  <a:lnTo>
                    <a:pt x="453745" y="394131"/>
                  </a:lnTo>
                  <a:lnTo>
                    <a:pt x="452640" y="395401"/>
                  </a:lnTo>
                  <a:lnTo>
                    <a:pt x="446849" y="396671"/>
                  </a:lnTo>
                  <a:lnTo>
                    <a:pt x="445935" y="396671"/>
                  </a:lnTo>
                  <a:lnTo>
                    <a:pt x="443572" y="399211"/>
                  </a:lnTo>
                  <a:lnTo>
                    <a:pt x="436727" y="404291"/>
                  </a:lnTo>
                  <a:lnTo>
                    <a:pt x="438086" y="405561"/>
                  </a:lnTo>
                  <a:lnTo>
                    <a:pt x="438188" y="406831"/>
                  </a:lnTo>
                  <a:lnTo>
                    <a:pt x="436651" y="406831"/>
                  </a:lnTo>
                  <a:lnTo>
                    <a:pt x="432422" y="409371"/>
                  </a:lnTo>
                  <a:lnTo>
                    <a:pt x="429539" y="409371"/>
                  </a:lnTo>
                  <a:lnTo>
                    <a:pt x="426351" y="410641"/>
                  </a:lnTo>
                  <a:lnTo>
                    <a:pt x="424840" y="413181"/>
                  </a:lnTo>
                  <a:lnTo>
                    <a:pt x="422503" y="414451"/>
                  </a:lnTo>
                  <a:lnTo>
                    <a:pt x="416255" y="415721"/>
                  </a:lnTo>
                  <a:lnTo>
                    <a:pt x="412521" y="415721"/>
                  </a:lnTo>
                  <a:lnTo>
                    <a:pt x="407009" y="414451"/>
                  </a:lnTo>
                  <a:lnTo>
                    <a:pt x="405993" y="413181"/>
                  </a:lnTo>
                  <a:lnTo>
                    <a:pt x="397738" y="415721"/>
                  </a:lnTo>
                  <a:lnTo>
                    <a:pt x="397002" y="413181"/>
                  </a:lnTo>
                  <a:lnTo>
                    <a:pt x="391871" y="415721"/>
                  </a:lnTo>
                  <a:lnTo>
                    <a:pt x="390664" y="415721"/>
                  </a:lnTo>
                  <a:lnTo>
                    <a:pt x="390944" y="413181"/>
                  </a:lnTo>
                  <a:lnTo>
                    <a:pt x="392328" y="414451"/>
                  </a:lnTo>
                  <a:lnTo>
                    <a:pt x="394487" y="413181"/>
                  </a:lnTo>
                  <a:lnTo>
                    <a:pt x="395757" y="413181"/>
                  </a:lnTo>
                  <a:lnTo>
                    <a:pt x="396875" y="410641"/>
                  </a:lnTo>
                  <a:lnTo>
                    <a:pt x="391731" y="410641"/>
                  </a:lnTo>
                  <a:lnTo>
                    <a:pt x="387680" y="413181"/>
                  </a:lnTo>
                  <a:lnTo>
                    <a:pt x="381520" y="413181"/>
                  </a:lnTo>
                  <a:lnTo>
                    <a:pt x="381520" y="422071"/>
                  </a:lnTo>
                  <a:lnTo>
                    <a:pt x="380136" y="422071"/>
                  </a:lnTo>
                  <a:lnTo>
                    <a:pt x="380276" y="420801"/>
                  </a:lnTo>
                  <a:lnTo>
                    <a:pt x="381266" y="420801"/>
                  </a:lnTo>
                  <a:lnTo>
                    <a:pt x="381520" y="422071"/>
                  </a:lnTo>
                  <a:lnTo>
                    <a:pt x="381520" y="413181"/>
                  </a:lnTo>
                  <a:lnTo>
                    <a:pt x="381127" y="413181"/>
                  </a:lnTo>
                  <a:lnTo>
                    <a:pt x="379564" y="415074"/>
                  </a:lnTo>
                  <a:lnTo>
                    <a:pt x="379564" y="437311"/>
                  </a:lnTo>
                  <a:lnTo>
                    <a:pt x="379145" y="438581"/>
                  </a:lnTo>
                  <a:lnTo>
                    <a:pt x="377532" y="438581"/>
                  </a:lnTo>
                  <a:lnTo>
                    <a:pt x="378472" y="437311"/>
                  </a:lnTo>
                  <a:lnTo>
                    <a:pt x="379564" y="437311"/>
                  </a:lnTo>
                  <a:lnTo>
                    <a:pt x="379564" y="415074"/>
                  </a:lnTo>
                  <a:lnTo>
                    <a:pt x="377964" y="416991"/>
                  </a:lnTo>
                  <a:lnTo>
                    <a:pt x="376250" y="418261"/>
                  </a:lnTo>
                  <a:lnTo>
                    <a:pt x="374980" y="418477"/>
                  </a:lnTo>
                  <a:lnTo>
                    <a:pt x="374980" y="437311"/>
                  </a:lnTo>
                  <a:lnTo>
                    <a:pt x="374777" y="437311"/>
                  </a:lnTo>
                  <a:lnTo>
                    <a:pt x="374167" y="438581"/>
                  </a:lnTo>
                  <a:lnTo>
                    <a:pt x="373532" y="438581"/>
                  </a:lnTo>
                  <a:lnTo>
                    <a:pt x="372757" y="439851"/>
                  </a:lnTo>
                  <a:lnTo>
                    <a:pt x="369074" y="439851"/>
                  </a:lnTo>
                  <a:lnTo>
                    <a:pt x="368769" y="438581"/>
                  </a:lnTo>
                  <a:lnTo>
                    <a:pt x="368820" y="437311"/>
                  </a:lnTo>
                  <a:lnTo>
                    <a:pt x="368998" y="437311"/>
                  </a:lnTo>
                  <a:lnTo>
                    <a:pt x="369303" y="436041"/>
                  </a:lnTo>
                  <a:lnTo>
                    <a:pt x="372846" y="436041"/>
                  </a:lnTo>
                  <a:lnTo>
                    <a:pt x="374980" y="437311"/>
                  </a:lnTo>
                  <a:lnTo>
                    <a:pt x="374980" y="418477"/>
                  </a:lnTo>
                  <a:lnTo>
                    <a:pt x="368693" y="419531"/>
                  </a:lnTo>
                  <a:lnTo>
                    <a:pt x="364832" y="422071"/>
                  </a:lnTo>
                  <a:lnTo>
                    <a:pt x="361175" y="425881"/>
                  </a:lnTo>
                  <a:lnTo>
                    <a:pt x="361124" y="424611"/>
                  </a:lnTo>
                  <a:lnTo>
                    <a:pt x="362369" y="423341"/>
                  </a:lnTo>
                  <a:lnTo>
                    <a:pt x="366483" y="420801"/>
                  </a:lnTo>
                  <a:lnTo>
                    <a:pt x="366725" y="419531"/>
                  </a:lnTo>
                  <a:lnTo>
                    <a:pt x="360946" y="420801"/>
                  </a:lnTo>
                  <a:lnTo>
                    <a:pt x="360946" y="425881"/>
                  </a:lnTo>
                  <a:lnTo>
                    <a:pt x="360197" y="426707"/>
                  </a:lnTo>
                  <a:lnTo>
                    <a:pt x="360197" y="457631"/>
                  </a:lnTo>
                  <a:lnTo>
                    <a:pt x="359702" y="458901"/>
                  </a:lnTo>
                  <a:lnTo>
                    <a:pt x="357797" y="458901"/>
                  </a:lnTo>
                  <a:lnTo>
                    <a:pt x="358521" y="457631"/>
                  </a:lnTo>
                  <a:lnTo>
                    <a:pt x="360197" y="457631"/>
                  </a:lnTo>
                  <a:lnTo>
                    <a:pt x="360197" y="426707"/>
                  </a:lnTo>
                  <a:lnTo>
                    <a:pt x="360108" y="437311"/>
                  </a:lnTo>
                  <a:lnTo>
                    <a:pt x="359232" y="438581"/>
                  </a:lnTo>
                  <a:lnTo>
                    <a:pt x="357936" y="438581"/>
                  </a:lnTo>
                  <a:lnTo>
                    <a:pt x="357847" y="437311"/>
                  </a:lnTo>
                  <a:lnTo>
                    <a:pt x="360108" y="437311"/>
                  </a:lnTo>
                  <a:lnTo>
                    <a:pt x="360108" y="426796"/>
                  </a:lnTo>
                  <a:lnTo>
                    <a:pt x="359778" y="427151"/>
                  </a:lnTo>
                  <a:lnTo>
                    <a:pt x="358686" y="427151"/>
                  </a:lnTo>
                  <a:lnTo>
                    <a:pt x="359879" y="425881"/>
                  </a:lnTo>
                  <a:lnTo>
                    <a:pt x="360946" y="425881"/>
                  </a:lnTo>
                  <a:lnTo>
                    <a:pt x="360946" y="420801"/>
                  </a:lnTo>
                  <a:lnTo>
                    <a:pt x="358559" y="421449"/>
                  </a:lnTo>
                  <a:lnTo>
                    <a:pt x="358559" y="427151"/>
                  </a:lnTo>
                  <a:lnTo>
                    <a:pt x="356489" y="428421"/>
                  </a:lnTo>
                  <a:lnTo>
                    <a:pt x="356069" y="428421"/>
                  </a:lnTo>
                  <a:lnTo>
                    <a:pt x="356539" y="427151"/>
                  </a:lnTo>
                  <a:lnTo>
                    <a:pt x="358559" y="427151"/>
                  </a:lnTo>
                  <a:lnTo>
                    <a:pt x="358559" y="421449"/>
                  </a:lnTo>
                  <a:lnTo>
                    <a:pt x="356273" y="422071"/>
                  </a:lnTo>
                  <a:lnTo>
                    <a:pt x="353339" y="422071"/>
                  </a:lnTo>
                  <a:lnTo>
                    <a:pt x="353339" y="442391"/>
                  </a:lnTo>
                  <a:lnTo>
                    <a:pt x="353009" y="443661"/>
                  </a:lnTo>
                  <a:lnTo>
                    <a:pt x="352234" y="443661"/>
                  </a:lnTo>
                  <a:lnTo>
                    <a:pt x="350164" y="444931"/>
                  </a:lnTo>
                  <a:lnTo>
                    <a:pt x="347980" y="446201"/>
                  </a:lnTo>
                  <a:lnTo>
                    <a:pt x="344538" y="447471"/>
                  </a:lnTo>
                  <a:lnTo>
                    <a:pt x="344131" y="447471"/>
                  </a:lnTo>
                  <a:lnTo>
                    <a:pt x="344131" y="451281"/>
                  </a:lnTo>
                  <a:lnTo>
                    <a:pt x="343420" y="452551"/>
                  </a:lnTo>
                  <a:lnTo>
                    <a:pt x="341871" y="452551"/>
                  </a:lnTo>
                  <a:lnTo>
                    <a:pt x="341807" y="451281"/>
                  </a:lnTo>
                  <a:lnTo>
                    <a:pt x="344131" y="451281"/>
                  </a:lnTo>
                  <a:lnTo>
                    <a:pt x="344131" y="447471"/>
                  </a:lnTo>
                  <a:lnTo>
                    <a:pt x="343458" y="447471"/>
                  </a:lnTo>
                  <a:lnTo>
                    <a:pt x="344043" y="446201"/>
                  </a:lnTo>
                  <a:lnTo>
                    <a:pt x="343903" y="444931"/>
                  </a:lnTo>
                  <a:lnTo>
                    <a:pt x="347814" y="443661"/>
                  </a:lnTo>
                  <a:lnTo>
                    <a:pt x="349377" y="442391"/>
                  </a:lnTo>
                  <a:lnTo>
                    <a:pt x="353339" y="442391"/>
                  </a:lnTo>
                  <a:lnTo>
                    <a:pt x="353339" y="422071"/>
                  </a:lnTo>
                  <a:lnTo>
                    <a:pt x="352983" y="422071"/>
                  </a:lnTo>
                  <a:lnTo>
                    <a:pt x="354596" y="420801"/>
                  </a:lnTo>
                  <a:lnTo>
                    <a:pt x="356298" y="419531"/>
                  </a:lnTo>
                  <a:lnTo>
                    <a:pt x="352602" y="419531"/>
                  </a:lnTo>
                  <a:lnTo>
                    <a:pt x="352602" y="422071"/>
                  </a:lnTo>
                  <a:lnTo>
                    <a:pt x="351942" y="423011"/>
                  </a:lnTo>
                  <a:lnTo>
                    <a:pt x="351942" y="436041"/>
                  </a:lnTo>
                  <a:lnTo>
                    <a:pt x="351828" y="437311"/>
                  </a:lnTo>
                  <a:lnTo>
                    <a:pt x="344500" y="437311"/>
                  </a:lnTo>
                  <a:lnTo>
                    <a:pt x="344779" y="436041"/>
                  </a:lnTo>
                  <a:lnTo>
                    <a:pt x="345935" y="436041"/>
                  </a:lnTo>
                  <a:lnTo>
                    <a:pt x="349910" y="433501"/>
                  </a:lnTo>
                  <a:lnTo>
                    <a:pt x="349491" y="436041"/>
                  </a:lnTo>
                  <a:lnTo>
                    <a:pt x="351942" y="436041"/>
                  </a:lnTo>
                  <a:lnTo>
                    <a:pt x="351942" y="423011"/>
                  </a:lnTo>
                  <a:lnTo>
                    <a:pt x="350812" y="424611"/>
                  </a:lnTo>
                  <a:lnTo>
                    <a:pt x="349237" y="425881"/>
                  </a:lnTo>
                  <a:lnTo>
                    <a:pt x="351205" y="427151"/>
                  </a:lnTo>
                  <a:lnTo>
                    <a:pt x="351878" y="427151"/>
                  </a:lnTo>
                  <a:lnTo>
                    <a:pt x="351294" y="428421"/>
                  </a:lnTo>
                  <a:lnTo>
                    <a:pt x="350037" y="429691"/>
                  </a:lnTo>
                  <a:lnTo>
                    <a:pt x="348538" y="430961"/>
                  </a:lnTo>
                  <a:lnTo>
                    <a:pt x="342519" y="430961"/>
                  </a:lnTo>
                  <a:lnTo>
                    <a:pt x="343839" y="428421"/>
                  </a:lnTo>
                  <a:lnTo>
                    <a:pt x="343687" y="428421"/>
                  </a:lnTo>
                  <a:lnTo>
                    <a:pt x="344703" y="427151"/>
                  </a:lnTo>
                  <a:lnTo>
                    <a:pt x="344474" y="424611"/>
                  </a:lnTo>
                  <a:lnTo>
                    <a:pt x="349262" y="422071"/>
                  </a:lnTo>
                  <a:lnTo>
                    <a:pt x="352602" y="422071"/>
                  </a:lnTo>
                  <a:lnTo>
                    <a:pt x="352602" y="419531"/>
                  </a:lnTo>
                  <a:lnTo>
                    <a:pt x="352463" y="419531"/>
                  </a:lnTo>
                  <a:lnTo>
                    <a:pt x="346202" y="419531"/>
                  </a:lnTo>
                  <a:lnTo>
                    <a:pt x="341503" y="422071"/>
                  </a:lnTo>
                  <a:lnTo>
                    <a:pt x="339039" y="420839"/>
                  </a:lnTo>
                  <a:lnTo>
                    <a:pt x="339039" y="438581"/>
                  </a:lnTo>
                  <a:lnTo>
                    <a:pt x="338569" y="439851"/>
                  </a:lnTo>
                  <a:lnTo>
                    <a:pt x="337058" y="439851"/>
                  </a:lnTo>
                  <a:lnTo>
                    <a:pt x="337273" y="438581"/>
                  </a:lnTo>
                  <a:lnTo>
                    <a:pt x="339039" y="438581"/>
                  </a:lnTo>
                  <a:lnTo>
                    <a:pt x="339039" y="420839"/>
                  </a:lnTo>
                  <a:lnTo>
                    <a:pt x="338213" y="420801"/>
                  </a:lnTo>
                  <a:lnTo>
                    <a:pt x="338213" y="434771"/>
                  </a:lnTo>
                  <a:lnTo>
                    <a:pt x="337718" y="436041"/>
                  </a:lnTo>
                  <a:lnTo>
                    <a:pt x="335661" y="436981"/>
                  </a:lnTo>
                  <a:lnTo>
                    <a:pt x="335661" y="444931"/>
                  </a:lnTo>
                  <a:lnTo>
                    <a:pt x="335292" y="446201"/>
                  </a:lnTo>
                  <a:lnTo>
                    <a:pt x="334873" y="447471"/>
                  </a:lnTo>
                  <a:lnTo>
                    <a:pt x="328333" y="447471"/>
                  </a:lnTo>
                  <a:lnTo>
                    <a:pt x="328333" y="470331"/>
                  </a:lnTo>
                  <a:lnTo>
                    <a:pt x="327774" y="471601"/>
                  </a:lnTo>
                  <a:lnTo>
                    <a:pt x="327063" y="471601"/>
                  </a:lnTo>
                  <a:lnTo>
                    <a:pt x="328142" y="470331"/>
                  </a:lnTo>
                  <a:lnTo>
                    <a:pt x="328333" y="470331"/>
                  </a:lnTo>
                  <a:lnTo>
                    <a:pt x="328333" y="447471"/>
                  </a:lnTo>
                  <a:lnTo>
                    <a:pt x="325716" y="447471"/>
                  </a:lnTo>
                  <a:lnTo>
                    <a:pt x="325780" y="446201"/>
                  </a:lnTo>
                  <a:lnTo>
                    <a:pt x="326682" y="444931"/>
                  </a:lnTo>
                  <a:lnTo>
                    <a:pt x="327571" y="443661"/>
                  </a:lnTo>
                  <a:lnTo>
                    <a:pt x="328891" y="443661"/>
                  </a:lnTo>
                  <a:lnTo>
                    <a:pt x="330822" y="442391"/>
                  </a:lnTo>
                  <a:lnTo>
                    <a:pt x="331444" y="442391"/>
                  </a:lnTo>
                  <a:lnTo>
                    <a:pt x="327621" y="446201"/>
                  </a:lnTo>
                  <a:lnTo>
                    <a:pt x="331254" y="444931"/>
                  </a:lnTo>
                  <a:lnTo>
                    <a:pt x="335661" y="444931"/>
                  </a:lnTo>
                  <a:lnTo>
                    <a:pt x="335661" y="436981"/>
                  </a:lnTo>
                  <a:lnTo>
                    <a:pt x="334924" y="437311"/>
                  </a:lnTo>
                  <a:lnTo>
                    <a:pt x="331241" y="439851"/>
                  </a:lnTo>
                  <a:lnTo>
                    <a:pt x="329336" y="439851"/>
                  </a:lnTo>
                  <a:lnTo>
                    <a:pt x="329095" y="438581"/>
                  </a:lnTo>
                  <a:lnTo>
                    <a:pt x="328853" y="438581"/>
                  </a:lnTo>
                  <a:lnTo>
                    <a:pt x="328879" y="437311"/>
                  </a:lnTo>
                  <a:lnTo>
                    <a:pt x="330581" y="437311"/>
                  </a:lnTo>
                  <a:lnTo>
                    <a:pt x="333286" y="434771"/>
                  </a:lnTo>
                  <a:lnTo>
                    <a:pt x="338213" y="434771"/>
                  </a:lnTo>
                  <a:lnTo>
                    <a:pt x="338213" y="420801"/>
                  </a:lnTo>
                  <a:lnTo>
                    <a:pt x="333959" y="420801"/>
                  </a:lnTo>
                  <a:lnTo>
                    <a:pt x="332905" y="422071"/>
                  </a:lnTo>
                  <a:lnTo>
                    <a:pt x="333324" y="423341"/>
                  </a:lnTo>
                  <a:lnTo>
                    <a:pt x="334060" y="424611"/>
                  </a:lnTo>
                  <a:lnTo>
                    <a:pt x="334073" y="425881"/>
                  </a:lnTo>
                  <a:lnTo>
                    <a:pt x="336931" y="425881"/>
                  </a:lnTo>
                  <a:lnTo>
                    <a:pt x="336067" y="427151"/>
                  </a:lnTo>
                  <a:lnTo>
                    <a:pt x="328701" y="427151"/>
                  </a:lnTo>
                  <a:lnTo>
                    <a:pt x="323938" y="428066"/>
                  </a:lnTo>
                  <a:lnTo>
                    <a:pt x="323938" y="430961"/>
                  </a:lnTo>
                  <a:lnTo>
                    <a:pt x="323938" y="432231"/>
                  </a:lnTo>
                  <a:lnTo>
                    <a:pt x="323938" y="430961"/>
                  </a:lnTo>
                  <a:lnTo>
                    <a:pt x="323938" y="428066"/>
                  </a:lnTo>
                  <a:lnTo>
                    <a:pt x="321995" y="428421"/>
                  </a:lnTo>
                  <a:lnTo>
                    <a:pt x="318185" y="430961"/>
                  </a:lnTo>
                  <a:lnTo>
                    <a:pt x="317754" y="434771"/>
                  </a:lnTo>
                  <a:lnTo>
                    <a:pt x="320344" y="433501"/>
                  </a:lnTo>
                  <a:lnTo>
                    <a:pt x="322059" y="432231"/>
                  </a:lnTo>
                  <a:lnTo>
                    <a:pt x="323824" y="432231"/>
                  </a:lnTo>
                  <a:lnTo>
                    <a:pt x="322986" y="433501"/>
                  </a:lnTo>
                  <a:lnTo>
                    <a:pt x="322453" y="434771"/>
                  </a:lnTo>
                  <a:lnTo>
                    <a:pt x="328523" y="434771"/>
                  </a:lnTo>
                  <a:lnTo>
                    <a:pt x="328282" y="436041"/>
                  </a:lnTo>
                  <a:lnTo>
                    <a:pt x="324573" y="439940"/>
                  </a:lnTo>
                  <a:lnTo>
                    <a:pt x="324573" y="442391"/>
                  </a:lnTo>
                  <a:lnTo>
                    <a:pt x="323811" y="442391"/>
                  </a:lnTo>
                  <a:lnTo>
                    <a:pt x="324497" y="441121"/>
                  </a:lnTo>
                  <a:lnTo>
                    <a:pt x="324573" y="442391"/>
                  </a:lnTo>
                  <a:lnTo>
                    <a:pt x="324573" y="439940"/>
                  </a:lnTo>
                  <a:lnTo>
                    <a:pt x="323443" y="441121"/>
                  </a:lnTo>
                  <a:lnTo>
                    <a:pt x="322986" y="438581"/>
                  </a:lnTo>
                  <a:lnTo>
                    <a:pt x="318871" y="439851"/>
                  </a:lnTo>
                  <a:lnTo>
                    <a:pt x="318300" y="438581"/>
                  </a:lnTo>
                  <a:lnTo>
                    <a:pt x="318439" y="437311"/>
                  </a:lnTo>
                  <a:lnTo>
                    <a:pt x="318693" y="434771"/>
                  </a:lnTo>
                  <a:lnTo>
                    <a:pt x="314604" y="435737"/>
                  </a:lnTo>
                  <a:lnTo>
                    <a:pt x="314604" y="446201"/>
                  </a:lnTo>
                  <a:lnTo>
                    <a:pt x="314350" y="447471"/>
                  </a:lnTo>
                  <a:lnTo>
                    <a:pt x="314312" y="446201"/>
                  </a:lnTo>
                  <a:lnTo>
                    <a:pt x="314604" y="446201"/>
                  </a:lnTo>
                  <a:lnTo>
                    <a:pt x="314604" y="435737"/>
                  </a:lnTo>
                  <a:lnTo>
                    <a:pt x="313258" y="436041"/>
                  </a:lnTo>
                  <a:lnTo>
                    <a:pt x="313601" y="437311"/>
                  </a:lnTo>
                  <a:lnTo>
                    <a:pt x="313258" y="436041"/>
                  </a:lnTo>
                  <a:lnTo>
                    <a:pt x="311086" y="436041"/>
                  </a:lnTo>
                  <a:lnTo>
                    <a:pt x="309854" y="437311"/>
                  </a:lnTo>
                  <a:lnTo>
                    <a:pt x="307670" y="439851"/>
                  </a:lnTo>
                  <a:lnTo>
                    <a:pt x="311315" y="439851"/>
                  </a:lnTo>
                  <a:lnTo>
                    <a:pt x="311912" y="441121"/>
                  </a:lnTo>
                  <a:lnTo>
                    <a:pt x="312166" y="441121"/>
                  </a:lnTo>
                  <a:lnTo>
                    <a:pt x="310896" y="442391"/>
                  </a:lnTo>
                  <a:lnTo>
                    <a:pt x="309880" y="443661"/>
                  </a:lnTo>
                  <a:lnTo>
                    <a:pt x="306946" y="444817"/>
                  </a:lnTo>
                  <a:lnTo>
                    <a:pt x="306946" y="479221"/>
                  </a:lnTo>
                  <a:lnTo>
                    <a:pt x="306603" y="480491"/>
                  </a:lnTo>
                  <a:lnTo>
                    <a:pt x="306451" y="480491"/>
                  </a:lnTo>
                  <a:lnTo>
                    <a:pt x="305943" y="481761"/>
                  </a:lnTo>
                  <a:lnTo>
                    <a:pt x="305168" y="481761"/>
                  </a:lnTo>
                  <a:lnTo>
                    <a:pt x="303936" y="483031"/>
                  </a:lnTo>
                  <a:lnTo>
                    <a:pt x="301447" y="483031"/>
                  </a:lnTo>
                  <a:lnTo>
                    <a:pt x="301447" y="486841"/>
                  </a:lnTo>
                  <a:lnTo>
                    <a:pt x="300596" y="488111"/>
                  </a:lnTo>
                  <a:lnTo>
                    <a:pt x="295148" y="488111"/>
                  </a:lnTo>
                  <a:lnTo>
                    <a:pt x="295148" y="491921"/>
                  </a:lnTo>
                  <a:lnTo>
                    <a:pt x="293154" y="493191"/>
                  </a:lnTo>
                  <a:lnTo>
                    <a:pt x="291439" y="494461"/>
                  </a:lnTo>
                  <a:lnTo>
                    <a:pt x="289242" y="495731"/>
                  </a:lnTo>
                  <a:lnTo>
                    <a:pt x="288112" y="497001"/>
                  </a:lnTo>
                  <a:lnTo>
                    <a:pt x="287451" y="495731"/>
                  </a:lnTo>
                  <a:lnTo>
                    <a:pt x="287058" y="495731"/>
                  </a:lnTo>
                  <a:lnTo>
                    <a:pt x="290004" y="491921"/>
                  </a:lnTo>
                  <a:lnTo>
                    <a:pt x="295148" y="491921"/>
                  </a:lnTo>
                  <a:lnTo>
                    <a:pt x="295148" y="488111"/>
                  </a:lnTo>
                  <a:lnTo>
                    <a:pt x="295732" y="486841"/>
                  </a:lnTo>
                  <a:lnTo>
                    <a:pt x="301447" y="486841"/>
                  </a:lnTo>
                  <a:lnTo>
                    <a:pt x="301447" y="483031"/>
                  </a:lnTo>
                  <a:lnTo>
                    <a:pt x="296633" y="483031"/>
                  </a:lnTo>
                  <a:lnTo>
                    <a:pt x="294093" y="481761"/>
                  </a:lnTo>
                  <a:lnTo>
                    <a:pt x="294741" y="480491"/>
                  </a:lnTo>
                  <a:lnTo>
                    <a:pt x="296227" y="479221"/>
                  </a:lnTo>
                  <a:lnTo>
                    <a:pt x="297700" y="477951"/>
                  </a:lnTo>
                  <a:lnTo>
                    <a:pt x="299377" y="477951"/>
                  </a:lnTo>
                  <a:lnTo>
                    <a:pt x="303110" y="476681"/>
                  </a:lnTo>
                  <a:lnTo>
                    <a:pt x="301777" y="479221"/>
                  </a:lnTo>
                  <a:lnTo>
                    <a:pt x="306946" y="479221"/>
                  </a:lnTo>
                  <a:lnTo>
                    <a:pt x="306946" y="444817"/>
                  </a:lnTo>
                  <a:lnTo>
                    <a:pt x="306641" y="444931"/>
                  </a:lnTo>
                  <a:lnTo>
                    <a:pt x="305384" y="443661"/>
                  </a:lnTo>
                  <a:lnTo>
                    <a:pt x="304558" y="443661"/>
                  </a:lnTo>
                  <a:lnTo>
                    <a:pt x="304165" y="442391"/>
                  </a:lnTo>
                  <a:lnTo>
                    <a:pt x="302387" y="443661"/>
                  </a:lnTo>
                  <a:lnTo>
                    <a:pt x="301815" y="446201"/>
                  </a:lnTo>
                  <a:lnTo>
                    <a:pt x="300329" y="447471"/>
                  </a:lnTo>
                  <a:lnTo>
                    <a:pt x="303733" y="447471"/>
                  </a:lnTo>
                  <a:lnTo>
                    <a:pt x="303352" y="451281"/>
                  </a:lnTo>
                  <a:lnTo>
                    <a:pt x="302933" y="452031"/>
                  </a:lnTo>
                  <a:lnTo>
                    <a:pt x="302933" y="463981"/>
                  </a:lnTo>
                  <a:lnTo>
                    <a:pt x="302310" y="465251"/>
                  </a:lnTo>
                  <a:lnTo>
                    <a:pt x="301498" y="465251"/>
                  </a:lnTo>
                  <a:lnTo>
                    <a:pt x="299504" y="466521"/>
                  </a:lnTo>
                  <a:lnTo>
                    <a:pt x="299440" y="475411"/>
                  </a:lnTo>
                  <a:lnTo>
                    <a:pt x="295884" y="479221"/>
                  </a:lnTo>
                  <a:lnTo>
                    <a:pt x="294601" y="477951"/>
                  </a:lnTo>
                  <a:lnTo>
                    <a:pt x="287451" y="480491"/>
                  </a:lnTo>
                  <a:lnTo>
                    <a:pt x="287515" y="477951"/>
                  </a:lnTo>
                  <a:lnTo>
                    <a:pt x="285407" y="477951"/>
                  </a:lnTo>
                  <a:lnTo>
                    <a:pt x="285407" y="488111"/>
                  </a:lnTo>
                  <a:lnTo>
                    <a:pt x="285229" y="488111"/>
                  </a:lnTo>
                  <a:lnTo>
                    <a:pt x="284492" y="489381"/>
                  </a:lnTo>
                  <a:lnTo>
                    <a:pt x="283197" y="489381"/>
                  </a:lnTo>
                  <a:lnTo>
                    <a:pt x="282028" y="488111"/>
                  </a:lnTo>
                  <a:lnTo>
                    <a:pt x="280238" y="489381"/>
                  </a:lnTo>
                  <a:lnTo>
                    <a:pt x="274942" y="489381"/>
                  </a:lnTo>
                  <a:lnTo>
                    <a:pt x="274904" y="488111"/>
                  </a:lnTo>
                  <a:lnTo>
                    <a:pt x="280073" y="483031"/>
                  </a:lnTo>
                  <a:lnTo>
                    <a:pt x="281520" y="483031"/>
                  </a:lnTo>
                  <a:lnTo>
                    <a:pt x="283197" y="484301"/>
                  </a:lnTo>
                  <a:lnTo>
                    <a:pt x="283679" y="484301"/>
                  </a:lnTo>
                  <a:lnTo>
                    <a:pt x="284200" y="485571"/>
                  </a:lnTo>
                  <a:lnTo>
                    <a:pt x="284670" y="485571"/>
                  </a:lnTo>
                  <a:lnTo>
                    <a:pt x="284899" y="486841"/>
                  </a:lnTo>
                  <a:lnTo>
                    <a:pt x="285407" y="488111"/>
                  </a:lnTo>
                  <a:lnTo>
                    <a:pt x="285407" y="477951"/>
                  </a:lnTo>
                  <a:lnTo>
                    <a:pt x="284708" y="477951"/>
                  </a:lnTo>
                  <a:lnTo>
                    <a:pt x="285940" y="474141"/>
                  </a:lnTo>
                  <a:lnTo>
                    <a:pt x="291338" y="471601"/>
                  </a:lnTo>
                  <a:lnTo>
                    <a:pt x="295554" y="471601"/>
                  </a:lnTo>
                  <a:lnTo>
                    <a:pt x="297027" y="474141"/>
                  </a:lnTo>
                  <a:lnTo>
                    <a:pt x="297103" y="475411"/>
                  </a:lnTo>
                  <a:lnTo>
                    <a:pt x="299440" y="475411"/>
                  </a:lnTo>
                  <a:lnTo>
                    <a:pt x="299440" y="466521"/>
                  </a:lnTo>
                  <a:lnTo>
                    <a:pt x="298272" y="466521"/>
                  </a:lnTo>
                  <a:lnTo>
                    <a:pt x="297865" y="465251"/>
                  </a:lnTo>
                  <a:lnTo>
                    <a:pt x="298310" y="465251"/>
                  </a:lnTo>
                  <a:lnTo>
                    <a:pt x="298488" y="463981"/>
                  </a:lnTo>
                  <a:lnTo>
                    <a:pt x="302933" y="463981"/>
                  </a:lnTo>
                  <a:lnTo>
                    <a:pt x="302933" y="452031"/>
                  </a:lnTo>
                  <a:lnTo>
                    <a:pt x="301917" y="453821"/>
                  </a:lnTo>
                  <a:lnTo>
                    <a:pt x="302450" y="455091"/>
                  </a:lnTo>
                  <a:lnTo>
                    <a:pt x="301409" y="455091"/>
                  </a:lnTo>
                  <a:lnTo>
                    <a:pt x="299224" y="456196"/>
                  </a:lnTo>
                  <a:lnTo>
                    <a:pt x="299224" y="458901"/>
                  </a:lnTo>
                  <a:lnTo>
                    <a:pt x="298716" y="460171"/>
                  </a:lnTo>
                  <a:lnTo>
                    <a:pt x="298970" y="460171"/>
                  </a:lnTo>
                  <a:lnTo>
                    <a:pt x="298970" y="461441"/>
                  </a:lnTo>
                  <a:lnTo>
                    <a:pt x="297256" y="461441"/>
                  </a:lnTo>
                  <a:lnTo>
                    <a:pt x="297675" y="460171"/>
                  </a:lnTo>
                  <a:lnTo>
                    <a:pt x="298716" y="460171"/>
                  </a:lnTo>
                  <a:lnTo>
                    <a:pt x="298323" y="458901"/>
                  </a:lnTo>
                  <a:lnTo>
                    <a:pt x="299224" y="458901"/>
                  </a:lnTo>
                  <a:lnTo>
                    <a:pt x="299224" y="456196"/>
                  </a:lnTo>
                  <a:lnTo>
                    <a:pt x="298894" y="456361"/>
                  </a:lnTo>
                  <a:lnTo>
                    <a:pt x="298792" y="457631"/>
                  </a:lnTo>
                  <a:lnTo>
                    <a:pt x="298132" y="458901"/>
                  </a:lnTo>
                  <a:lnTo>
                    <a:pt x="293966" y="458901"/>
                  </a:lnTo>
                  <a:lnTo>
                    <a:pt x="293700" y="459016"/>
                  </a:lnTo>
                  <a:lnTo>
                    <a:pt x="293700" y="461441"/>
                  </a:lnTo>
                  <a:lnTo>
                    <a:pt x="293497" y="462711"/>
                  </a:lnTo>
                  <a:lnTo>
                    <a:pt x="293268" y="463981"/>
                  </a:lnTo>
                  <a:lnTo>
                    <a:pt x="293116" y="463981"/>
                  </a:lnTo>
                  <a:lnTo>
                    <a:pt x="292646" y="465251"/>
                  </a:lnTo>
                  <a:lnTo>
                    <a:pt x="290588" y="466521"/>
                  </a:lnTo>
                  <a:lnTo>
                    <a:pt x="289801" y="466521"/>
                  </a:lnTo>
                  <a:lnTo>
                    <a:pt x="289420" y="465251"/>
                  </a:lnTo>
                  <a:lnTo>
                    <a:pt x="288759" y="465251"/>
                  </a:lnTo>
                  <a:lnTo>
                    <a:pt x="288582" y="463981"/>
                  </a:lnTo>
                  <a:lnTo>
                    <a:pt x="286156" y="463981"/>
                  </a:lnTo>
                  <a:lnTo>
                    <a:pt x="287337" y="462711"/>
                  </a:lnTo>
                  <a:lnTo>
                    <a:pt x="290258" y="462711"/>
                  </a:lnTo>
                  <a:lnTo>
                    <a:pt x="293293" y="461441"/>
                  </a:lnTo>
                  <a:lnTo>
                    <a:pt x="293700" y="461441"/>
                  </a:lnTo>
                  <a:lnTo>
                    <a:pt x="293700" y="459016"/>
                  </a:lnTo>
                  <a:lnTo>
                    <a:pt x="287896" y="461441"/>
                  </a:lnTo>
                  <a:lnTo>
                    <a:pt x="285153" y="458901"/>
                  </a:lnTo>
                  <a:lnTo>
                    <a:pt x="284543" y="458901"/>
                  </a:lnTo>
                  <a:lnTo>
                    <a:pt x="284543" y="467791"/>
                  </a:lnTo>
                  <a:lnTo>
                    <a:pt x="284492" y="470331"/>
                  </a:lnTo>
                  <a:lnTo>
                    <a:pt x="283730" y="470687"/>
                  </a:lnTo>
                  <a:lnTo>
                    <a:pt x="283730" y="477951"/>
                  </a:lnTo>
                  <a:lnTo>
                    <a:pt x="280885" y="480491"/>
                  </a:lnTo>
                  <a:lnTo>
                    <a:pt x="277368" y="480491"/>
                  </a:lnTo>
                  <a:lnTo>
                    <a:pt x="278028" y="479221"/>
                  </a:lnTo>
                  <a:lnTo>
                    <a:pt x="281190" y="477951"/>
                  </a:lnTo>
                  <a:lnTo>
                    <a:pt x="283730" y="477951"/>
                  </a:lnTo>
                  <a:lnTo>
                    <a:pt x="283730" y="470687"/>
                  </a:lnTo>
                  <a:lnTo>
                    <a:pt x="281749" y="471601"/>
                  </a:lnTo>
                  <a:lnTo>
                    <a:pt x="276694" y="471601"/>
                  </a:lnTo>
                  <a:lnTo>
                    <a:pt x="275488" y="470331"/>
                  </a:lnTo>
                  <a:lnTo>
                    <a:pt x="273202" y="470331"/>
                  </a:lnTo>
                  <a:lnTo>
                    <a:pt x="271983" y="471601"/>
                  </a:lnTo>
                  <a:lnTo>
                    <a:pt x="272300" y="470331"/>
                  </a:lnTo>
                  <a:lnTo>
                    <a:pt x="273900" y="467791"/>
                  </a:lnTo>
                  <a:lnTo>
                    <a:pt x="284543" y="467791"/>
                  </a:lnTo>
                  <a:lnTo>
                    <a:pt x="284543" y="458901"/>
                  </a:lnTo>
                  <a:lnTo>
                    <a:pt x="283578" y="458901"/>
                  </a:lnTo>
                  <a:lnTo>
                    <a:pt x="278638" y="462711"/>
                  </a:lnTo>
                  <a:lnTo>
                    <a:pt x="274383" y="462711"/>
                  </a:lnTo>
                  <a:lnTo>
                    <a:pt x="274383" y="463981"/>
                  </a:lnTo>
                  <a:lnTo>
                    <a:pt x="273672" y="466521"/>
                  </a:lnTo>
                  <a:lnTo>
                    <a:pt x="272465" y="467791"/>
                  </a:lnTo>
                  <a:lnTo>
                    <a:pt x="271678" y="467791"/>
                  </a:lnTo>
                  <a:lnTo>
                    <a:pt x="271678" y="474141"/>
                  </a:lnTo>
                  <a:lnTo>
                    <a:pt x="270027" y="476681"/>
                  </a:lnTo>
                  <a:lnTo>
                    <a:pt x="268427" y="479221"/>
                  </a:lnTo>
                  <a:lnTo>
                    <a:pt x="263867" y="481761"/>
                  </a:lnTo>
                  <a:lnTo>
                    <a:pt x="262407" y="484301"/>
                  </a:lnTo>
                  <a:lnTo>
                    <a:pt x="261683" y="484555"/>
                  </a:lnTo>
                  <a:lnTo>
                    <a:pt x="261683" y="490651"/>
                  </a:lnTo>
                  <a:lnTo>
                    <a:pt x="260807" y="490651"/>
                  </a:lnTo>
                  <a:lnTo>
                    <a:pt x="259651" y="491921"/>
                  </a:lnTo>
                  <a:lnTo>
                    <a:pt x="256794" y="491921"/>
                  </a:lnTo>
                  <a:lnTo>
                    <a:pt x="257568" y="490651"/>
                  </a:lnTo>
                  <a:lnTo>
                    <a:pt x="257987" y="490651"/>
                  </a:lnTo>
                  <a:lnTo>
                    <a:pt x="261150" y="489381"/>
                  </a:lnTo>
                  <a:lnTo>
                    <a:pt x="261683" y="490651"/>
                  </a:lnTo>
                  <a:lnTo>
                    <a:pt x="261683" y="484555"/>
                  </a:lnTo>
                  <a:lnTo>
                    <a:pt x="258749" y="485546"/>
                  </a:lnTo>
                  <a:lnTo>
                    <a:pt x="258216" y="484301"/>
                  </a:lnTo>
                  <a:lnTo>
                    <a:pt x="257505" y="484301"/>
                  </a:lnTo>
                  <a:lnTo>
                    <a:pt x="256806" y="483031"/>
                  </a:lnTo>
                  <a:lnTo>
                    <a:pt x="255485" y="483031"/>
                  </a:lnTo>
                  <a:lnTo>
                    <a:pt x="258178" y="480491"/>
                  </a:lnTo>
                  <a:lnTo>
                    <a:pt x="259537" y="479221"/>
                  </a:lnTo>
                  <a:lnTo>
                    <a:pt x="255155" y="480491"/>
                  </a:lnTo>
                  <a:lnTo>
                    <a:pt x="255079" y="477951"/>
                  </a:lnTo>
                  <a:lnTo>
                    <a:pt x="255358" y="477951"/>
                  </a:lnTo>
                  <a:lnTo>
                    <a:pt x="256374" y="476681"/>
                  </a:lnTo>
                  <a:lnTo>
                    <a:pt x="257873" y="474141"/>
                  </a:lnTo>
                  <a:lnTo>
                    <a:pt x="260972" y="472871"/>
                  </a:lnTo>
                  <a:lnTo>
                    <a:pt x="263347" y="471601"/>
                  </a:lnTo>
                  <a:lnTo>
                    <a:pt x="265633" y="474141"/>
                  </a:lnTo>
                  <a:lnTo>
                    <a:pt x="266776" y="474141"/>
                  </a:lnTo>
                  <a:lnTo>
                    <a:pt x="267830" y="475411"/>
                  </a:lnTo>
                  <a:lnTo>
                    <a:pt x="268693" y="475411"/>
                  </a:lnTo>
                  <a:lnTo>
                    <a:pt x="271678" y="474141"/>
                  </a:lnTo>
                  <a:lnTo>
                    <a:pt x="271678" y="467791"/>
                  </a:lnTo>
                  <a:lnTo>
                    <a:pt x="268122" y="467791"/>
                  </a:lnTo>
                  <a:lnTo>
                    <a:pt x="264160" y="469061"/>
                  </a:lnTo>
                  <a:lnTo>
                    <a:pt x="249897" y="469061"/>
                  </a:lnTo>
                  <a:lnTo>
                    <a:pt x="249339" y="470331"/>
                  </a:lnTo>
                  <a:lnTo>
                    <a:pt x="249580" y="470331"/>
                  </a:lnTo>
                  <a:lnTo>
                    <a:pt x="250050" y="471601"/>
                  </a:lnTo>
                  <a:lnTo>
                    <a:pt x="251421" y="472871"/>
                  </a:lnTo>
                  <a:lnTo>
                    <a:pt x="251282" y="472871"/>
                  </a:lnTo>
                  <a:lnTo>
                    <a:pt x="245935" y="475411"/>
                  </a:lnTo>
                  <a:lnTo>
                    <a:pt x="244665" y="476681"/>
                  </a:lnTo>
                  <a:lnTo>
                    <a:pt x="244995" y="477951"/>
                  </a:lnTo>
                  <a:lnTo>
                    <a:pt x="245935" y="477951"/>
                  </a:lnTo>
                  <a:lnTo>
                    <a:pt x="248437" y="476681"/>
                  </a:lnTo>
                  <a:lnTo>
                    <a:pt x="249796" y="476681"/>
                  </a:lnTo>
                  <a:lnTo>
                    <a:pt x="253707" y="474141"/>
                  </a:lnTo>
                  <a:lnTo>
                    <a:pt x="257619" y="474141"/>
                  </a:lnTo>
                  <a:lnTo>
                    <a:pt x="252463" y="476681"/>
                  </a:lnTo>
                  <a:lnTo>
                    <a:pt x="250050" y="479221"/>
                  </a:lnTo>
                  <a:lnTo>
                    <a:pt x="247421" y="480491"/>
                  </a:lnTo>
                  <a:lnTo>
                    <a:pt x="246634" y="483031"/>
                  </a:lnTo>
                  <a:lnTo>
                    <a:pt x="247548" y="484301"/>
                  </a:lnTo>
                  <a:lnTo>
                    <a:pt x="248920" y="485571"/>
                  </a:lnTo>
                  <a:lnTo>
                    <a:pt x="253301" y="485571"/>
                  </a:lnTo>
                  <a:lnTo>
                    <a:pt x="250875" y="489381"/>
                  </a:lnTo>
                  <a:lnTo>
                    <a:pt x="250609" y="490651"/>
                  </a:lnTo>
                  <a:lnTo>
                    <a:pt x="249364" y="493191"/>
                  </a:lnTo>
                  <a:lnTo>
                    <a:pt x="248145" y="494461"/>
                  </a:lnTo>
                  <a:lnTo>
                    <a:pt x="244348" y="495731"/>
                  </a:lnTo>
                  <a:lnTo>
                    <a:pt x="242493" y="495731"/>
                  </a:lnTo>
                  <a:lnTo>
                    <a:pt x="239928" y="499541"/>
                  </a:lnTo>
                  <a:lnTo>
                    <a:pt x="241388" y="499541"/>
                  </a:lnTo>
                  <a:lnTo>
                    <a:pt x="243954" y="502081"/>
                  </a:lnTo>
                  <a:lnTo>
                    <a:pt x="246481" y="503351"/>
                  </a:lnTo>
                  <a:lnTo>
                    <a:pt x="249656" y="504621"/>
                  </a:lnTo>
                  <a:lnTo>
                    <a:pt x="251028" y="504621"/>
                  </a:lnTo>
                  <a:lnTo>
                    <a:pt x="252679" y="503351"/>
                  </a:lnTo>
                  <a:lnTo>
                    <a:pt x="248513" y="503351"/>
                  </a:lnTo>
                  <a:lnTo>
                    <a:pt x="249516" y="500811"/>
                  </a:lnTo>
                  <a:lnTo>
                    <a:pt x="250621" y="498271"/>
                  </a:lnTo>
                  <a:lnTo>
                    <a:pt x="253136" y="498271"/>
                  </a:lnTo>
                  <a:lnTo>
                    <a:pt x="257213" y="495731"/>
                  </a:lnTo>
                  <a:lnTo>
                    <a:pt x="259651" y="494461"/>
                  </a:lnTo>
                  <a:lnTo>
                    <a:pt x="263880" y="491921"/>
                  </a:lnTo>
                  <a:lnTo>
                    <a:pt x="265468" y="491921"/>
                  </a:lnTo>
                  <a:lnTo>
                    <a:pt x="266992" y="493191"/>
                  </a:lnTo>
                  <a:lnTo>
                    <a:pt x="264299" y="494461"/>
                  </a:lnTo>
                  <a:lnTo>
                    <a:pt x="262394" y="495731"/>
                  </a:lnTo>
                  <a:lnTo>
                    <a:pt x="261366" y="495731"/>
                  </a:lnTo>
                  <a:lnTo>
                    <a:pt x="259054" y="497001"/>
                  </a:lnTo>
                  <a:lnTo>
                    <a:pt x="259499" y="497001"/>
                  </a:lnTo>
                  <a:lnTo>
                    <a:pt x="258889" y="500811"/>
                  </a:lnTo>
                  <a:lnTo>
                    <a:pt x="266941" y="497001"/>
                  </a:lnTo>
                  <a:lnTo>
                    <a:pt x="266153" y="500811"/>
                  </a:lnTo>
                  <a:lnTo>
                    <a:pt x="268846" y="499541"/>
                  </a:lnTo>
                  <a:lnTo>
                    <a:pt x="274993" y="497001"/>
                  </a:lnTo>
                  <a:lnTo>
                    <a:pt x="276313" y="497001"/>
                  </a:lnTo>
                  <a:lnTo>
                    <a:pt x="276415" y="498271"/>
                  </a:lnTo>
                  <a:lnTo>
                    <a:pt x="273088" y="500811"/>
                  </a:lnTo>
                  <a:lnTo>
                    <a:pt x="268439" y="503351"/>
                  </a:lnTo>
                  <a:lnTo>
                    <a:pt x="264363" y="503351"/>
                  </a:lnTo>
                  <a:lnTo>
                    <a:pt x="263042" y="502081"/>
                  </a:lnTo>
                  <a:lnTo>
                    <a:pt x="259689" y="503351"/>
                  </a:lnTo>
                  <a:lnTo>
                    <a:pt x="258178" y="503351"/>
                  </a:lnTo>
                  <a:lnTo>
                    <a:pt x="255651" y="504621"/>
                  </a:lnTo>
                  <a:lnTo>
                    <a:pt x="256362" y="505891"/>
                  </a:lnTo>
                  <a:lnTo>
                    <a:pt x="256857" y="508431"/>
                  </a:lnTo>
                  <a:lnTo>
                    <a:pt x="256374" y="509701"/>
                  </a:lnTo>
                  <a:lnTo>
                    <a:pt x="255917" y="509968"/>
                  </a:lnTo>
                  <a:lnTo>
                    <a:pt x="255917" y="513511"/>
                  </a:lnTo>
                  <a:lnTo>
                    <a:pt x="255651" y="514781"/>
                  </a:lnTo>
                  <a:lnTo>
                    <a:pt x="254495" y="514781"/>
                  </a:lnTo>
                  <a:lnTo>
                    <a:pt x="254762" y="513511"/>
                  </a:lnTo>
                  <a:lnTo>
                    <a:pt x="255917" y="513511"/>
                  </a:lnTo>
                  <a:lnTo>
                    <a:pt x="255917" y="509968"/>
                  </a:lnTo>
                  <a:lnTo>
                    <a:pt x="249809" y="513511"/>
                  </a:lnTo>
                  <a:lnTo>
                    <a:pt x="247002" y="513511"/>
                  </a:lnTo>
                  <a:lnTo>
                    <a:pt x="244792" y="517321"/>
                  </a:lnTo>
                  <a:lnTo>
                    <a:pt x="242011" y="517321"/>
                  </a:lnTo>
                  <a:lnTo>
                    <a:pt x="242011" y="519861"/>
                  </a:lnTo>
                  <a:lnTo>
                    <a:pt x="240957" y="521131"/>
                  </a:lnTo>
                  <a:lnTo>
                    <a:pt x="239306" y="521131"/>
                  </a:lnTo>
                  <a:lnTo>
                    <a:pt x="239928" y="519861"/>
                  </a:lnTo>
                  <a:lnTo>
                    <a:pt x="242011" y="519861"/>
                  </a:lnTo>
                  <a:lnTo>
                    <a:pt x="242011" y="517321"/>
                  </a:lnTo>
                  <a:lnTo>
                    <a:pt x="239788" y="517321"/>
                  </a:lnTo>
                  <a:lnTo>
                    <a:pt x="239255" y="516051"/>
                  </a:lnTo>
                  <a:lnTo>
                    <a:pt x="236905" y="513511"/>
                  </a:lnTo>
                  <a:lnTo>
                    <a:pt x="231851" y="515327"/>
                  </a:lnTo>
                  <a:lnTo>
                    <a:pt x="231851" y="538911"/>
                  </a:lnTo>
                  <a:lnTo>
                    <a:pt x="231190" y="538911"/>
                  </a:lnTo>
                  <a:lnTo>
                    <a:pt x="229958" y="540181"/>
                  </a:lnTo>
                  <a:lnTo>
                    <a:pt x="228117" y="541451"/>
                  </a:lnTo>
                  <a:lnTo>
                    <a:pt x="226860" y="541451"/>
                  </a:lnTo>
                  <a:lnTo>
                    <a:pt x="226529" y="540181"/>
                  </a:lnTo>
                  <a:lnTo>
                    <a:pt x="226517" y="538911"/>
                  </a:lnTo>
                  <a:lnTo>
                    <a:pt x="226796" y="538911"/>
                  </a:lnTo>
                  <a:lnTo>
                    <a:pt x="227215" y="537641"/>
                  </a:lnTo>
                  <a:lnTo>
                    <a:pt x="230136" y="537641"/>
                  </a:lnTo>
                  <a:lnTo>
                    <a:pt x="231851" y="538911"/>
                  </a:lnTo>
                  <a:lnTo>
                    <a:pt x="231851" y="515327"/>
                  </a:lnTo>
                  <a:lnTo>
                    <a:pt x="229831" y="516051"/>
                  </a:lnTo>
                  <a:lnTo>
                    <a:pt x="221297" y="516051"/>
                  </a:lnTo>
                  <a:lnTo>
                    <a:pt x="215925" y="518591"/>
                  </a:lnTo>
                  <a:lnTo>
                    <a:pt x="214668" y="514781"/>
                  </a:lnTo>
                  <a:lnTo>
                    <a:pt x="213004" y="514781"/>
                  </a:lnTo>
                  <a:lnTo>
                    <a:pt x="211759" y="516051"/>
                  </a:lnTo>
                  <a:lnTo>
                    <a:pt x="209727" y="516547"/>
                  </a:lnTo>
                  <a:lnTo>
                    <a:pt x="209727" y="521131"/>
                  </a:lnTo>
                  <a:lnTo>
                    <a:pt x="209270" y="522401"/>
                  </a:lnTo>
                  <a:lnTo>
                    <a:pt x="208775" y="522401"/>
                  </a:lnTo>
                  <a:lnTo>
                    <a:pt x="208508" y="523671"/>
                  </a:lnTo>
                  <a:lnTo>
                    <a:pt x="205727" y="524941"/>
                  </a:lnTo>
                  <a:lnTo>
                    <a:pt x="206019" y="523671"/>
                  </a:lnTo>
                  <a:lnTo>
                    <a:pt x="206324" y="522401"/>
                  </a:lnTo>
                  <a:lnTo>
                    <a:pt x="207200" y="522401"/>
                  </a:lnTo>
                  <a:lnTo>
                    <a:pt x="209727" y="521131"/>
                  </a:lnTo>
                  <a:lnTo>
                    <a:pt x="209727" y="516547"/>
                  </a:lnTo>
                  <a:lnTo>
                    <a:pt x="206425" y="517321"/>
                  </a:lnTo>
                  <a:lnTo>
                    <a:pt x="209016" y="519861"/>
                  </a:lnTo>
                  <a:lnTo>
                    <a:pt x="206082" y="522401"/>
                  </a:lnTo>
                  <a:lnTo>
                    <a:pt x="205320" y="521131"/>
                  </a:lnTo>
                  <a:lnTo>
                    <a:pt x="202120" y="523163"/>
                  </a:lnTo>
                  <a:lnTo>
                    <a:pt x="202120" y="547801"/>
                  </a:lnTo>
                  <a:lnTo>
                    <a:pt x="201739" y="549071"/>
                  </a:lnTo>
                  <a:lnTo>
                    <a:pt x="199580" y="549071"/>
                  </a:lnTo>
                  <a:lnTo>
                    <a:pt x="200850" y="547801"/>
                  </a:lnTo>
                  <a:lnTo>
                    <a:pt x="202120" y="547801"/>
                  </a:lnTo>
                  <a:lnTo>
                    <a:pt x="202120" y="523163"/>
                  </a:lnTo>
                  <a:lnTo>
                    <a:pt x="201307" y="523671"/>
                  </a:lnTo>
                  <a:lnTo>
                    <a:pt x="201371" y="521131"/>
                  </a:lnTo>
                  <a:lnTo>
                    <a:pt x="204419" y="519861"/>
                  </a:lnTo>
                  <a:lnTo>
                    <a:pt x="206248" y="518591"/>
                  </a:lnTo>
                  <a:lnTo>
                    <a:pt x="206425" y="517321"/>
                  </a:lnTo>
                  <a:lnTo>
                    <a:pt x="204482" y="517321"/>
                  </a:lnTo>
                  <a:lnTo>
                    <a:pt x="201510" y="518591"/>
                  </a:lnTo>
                  <a:lnTo>
                    <a:pt x="199923" y="519506"/>
                  </a:lnTo>
                  <a:lnTo>
                    <a:pt x="199923" y="527481"/>
                  </a:lnTo>
                  <a:lnTo>
                    <a:pt x="199605" y="527875"/>
                  </a:lnTo>
                  <a:lnTo>
                    <a:pt x="199605" y="540181"/>
                  </a:lnTo>
                  <a:lnTo>
                    <a:pt x="198907" y="541451"/>
                  </a:lnTo>
                  <a:lnTo>
                    <a:pt x="198297" y="541451"/>
                  </a:lnTo>
                  <a:lnTo>
                    <a:pt x="197446" y="542721"/>
                  </a:lnTo>
                  <a:lnTo>
                    <a:pt x="196735" y="542721"/>
                  </a:lnTo>
                  <a:lnTo>
                    <a:pt x="195757" y="543991"/>
                  </a:lnTo>
                  <a:lnTo>
                    <a:pt x="195033" y="542721"/>
                  </a:lnTo>
                  <a:lnTo>
                    <a:pt x="195313" y="542721"/>
                  </a:lnTo>
                  <a:lnTo>
                    <a:pt x="197256" y="541451"/>
                  </a:lnTo>
                  <a:lnTo>
                    <a:pt x="198450" y="540181"/>
                  </a:lnTo>
                  <a:lnTo>
                    <a:pt x="199605" y="540181"/>
                  </a:lnTo>
                  <a:lnTo>
                    <a:pt x="199605" y="527875"/>
                  </a:lnTo>
                  <a:lnTo>
                    <a:pt x="198882" y="528751"/>
                  </a:lnTo>
                  <a:lnTo>
                    <a:pt x="196011" y="530021"/>
                  </a:lnTo>
                  <a:lnTo>
                    <a:pt x="193535" y="530021"/>
                  </a:lnTo>
                  <a:lnTo>
                    <a:pt x="194310" y="528751"/>
                  </a:lnTo>
                  <a:lnTo>
                    <a:pt x="195148" y="528751"/>
                  </a:lnTo>
                  <a:lnTo>
                    <a:pt x="196710" y="527481"/>
                  </a:lnTo>
                  <a:lnTo>
                    <a:pt x="198234" y="526211"/>
                  </a:lnTo>
                  <a:lnTo>
                    <a:pt x="199097" y="527481"/>
                  </a:lnTo>
                  <a:lnTo>
                    <a:pt x="199923" y="527481"/>
                  </a:lnTo>
                  <a:lnTo>
                    <a:pt x="199923" y="519506"/>
                  </a:lnTo>
                  <a:lnTo>
                    <a:pt x="197040" y="521131"/>
                  </a:lnTo>
                  <a:lnTo>
                    <a:pt x="196469" y="521131"/>
                  </a:lnTo>
                  <a:lnTo>
                    <a:pt x="196062" y="517321"/>
                  </a:lnTo>
                  <a:lnTo>
                    <a:pt x="195846" y="517321"/>
                  </a:lnTo>
                  <a:lnTo>
                    <a:pt x="201142" y="513511"/>
                  </a:lnTo>
                  <a:lnTo>
                    <a:pt x="202260" y="513511"/>
                  </a:lnTo>
                  <a:lnTo>
                    <a:pt x="204431" y="512241"/>
                  </a:lnTo>
                  <a:lnTo>
                    <a:pt x="205066" y="512241"/>
                  </a:lnTo>
                  <a:lnTo>
                    <a:pt x="204292" y="513511"/>
                  </a:lnTo>
                  <a:lnTo>
                    <a:pt x="203403" y="514781"/>
                  </a:lnTo>
                  <a:lnTo>
                    <a:pt x="205930" y="513511"/>
                  </a:lnTo>
                  <a:lnTo>
                    <a:pt x="206857" y="513511"/>
                  </a:lnTo>
                  <a:lnTo>
                    <a:pt x="208572" y="512241"/>
                  </a:lnTo>
                  <a:lnTo>
                    <a:pt x="207860" y="510971"/>
                  </a:lnTo>
                  <a:lnTo>
                    <a:pt x="212318" y="510971"/>
                  </a:lnTo>
                  <a:lnTo>
                    <a:pt x="213194" y="509701"/>
                  </a:lnTo>
                  <a:lnTo>
                    <a:pt x="213791" y="508431"/>
                  </a:lnTo>
                  <a:lnTo>
                    <a:pt x="214972" y="505891"/>
                  </a:lnTo>
                  <a:lnTo>
                    <a:pt x="214795" y="503351"/>
                  </a:lnTo>
                  <a:lnTo>
                    <a:pt x="212991" y="503351"/>
                  </a:lnTo>
                  <a:lnTo>
                    <a:pt x="211429" y="504621"/>
                  </a:lnTo>
                  <a:lnTo>
                    <a:pt x="210578" y="505891"/>
                  </a:lnTo>
                  <a:lnTo>
                    <a:pt x="205066" y="508431"/>
                  </a:lnTo>
                  <a:lnTo>
                    <a:pt x="204457" y="508431"/>
                  </a:lnTo>
                  <a:lnTo>
                    <a:pt x="200355" y="507161"/>
                  </a:lnTo>
                  <a:lnTo>
                    <a:pt x="199694" y="504621"/>
                  </a:lnTo>
                  <a:lnTo>
                    <a:pt x="198894" y="503351"/>
                  </a:lnTo>
                  <a:lnTo>
                    <a:pt x="199364" y="502081"/>
                  </a:lnTo>
                  <a:lnTo>
                    <a:pt x="202209" y="500811"/>
                  </a:lnTo>
                  <a:lnTo>
                    <a:pt x="203873" y="499541"/>
                  </a:lnTo>
                  <a:lnTo>
                    <a:pt x="204952" y="499541"/>
                  </a:lnTo>
                  <a:lnTo>
                    <a:pt x="206527" y="500811"/>
                  </a:lnTo>
                  <a:lnTo>
                    <a:pt x="207225" y="500811"/>
                  </a:lnTo>
                  <a:lnTo>
                    <a:pt x="206946" y="503351"/>
                  </a:lnTo>
                  <a:lnTo>
                    <a:pt x="206578" y="504621"/>
                  </a:lnTo>
                  <a:lnTo>
                    <a:pt x="207479" y="504621"/>
                  </a:lnTo>
                  <a:lnTo>
                    <a:pt x="212407" y="502081"/>
                  </a:lnTo>
                  <a:lnTo>
                    <a:pt x="211620" y="499541"/>
                  </a:lnTo>
                  <a:lnTo>
                    <a:pt x="210896" y="497001"/>
                  </a:lnTo>
                  <a:lnTo>
                    <a:pt x="210527" y="495731"/>
                  </a:lnTo>
                  <a:lnTo>
                    <a:pt x="204266" y="497001"/>
                  </a:lnTo>
                  <a:lnTo>
                    <a:pt x="207543" y="493191"/>
                  </a:lnTo>
                  <a:lnTo>
                    <a:pt x="203403" y="491921"/>
                  </a:lnTo>
                  <a:lnTo>
                    <a:pt x="199517" y="491921"/>
                  </a:lnTo>
                  <a:lnTo>
                    <a:pt x="199644" y="493191"/>
                  </a:lnTo>
                  <a:lnTo>
                    <a:pt x="199631" y="494461"/>
                  </a:lnTo>
                  <a:lnTo>
                    <a:pt x="198856" y="495439"/>
                  </a:lnTo>
                  <a:lnTo>
                    <a:pt x="198856" y="512241"/>
                  </a:lnTo>
                  <a:lnTo>
                    <a:pt x="197434" y="514781"/>
                  </a:lnTo>
                  <a:lnTo>
                    <a:pt x="195745" y="514781"/>
                  </a:lnTo>
                  <a:lnTo>
                    <a:pt x="192976" y="516051"/>
                  </a:lnTo>
                  <a:lnTo>
                    <a:pt x="192430" y="516051"/>
                  </a:lnTo>
                  <a:lnTo>
                    <a:pt x="192430" y="533831"/>
                  </a:lnTo>
                  <a:lnTo>
                    <a:pt x="192328" y="535101"/>
                  </a:lnTo>
                  <a:lnTo>
                    <a:pt x="191579" y="535863"/>
                  </a:lnTo>
                  <a:lnTo>
                    <a:pt x="191579" y="560501"/>
                  </a:lnTo>
                  <a:lnTo>
                    <a:pt x="190601" y="561098"/>
                  </a:lnTo>
                  <a:lnTo>
                    <a:pt x="189369" y="561682"/>
                  </a:lnTo>
                  <a:lnTo>
                    <a:pt x="191020" y="560501"/>
                  </a:lnTo>
                  <a:lnTo>
                    <a:pt x="191579" y="560501"/>
                  </a:lnTo>
                  <a:lnTo>
                    <a:pt x="191579" y="535863"/>
                  </a:lnTo>
                  <a:lnTo>
                    <a:pt x="191071" y="536371"/>
                  </a:lnTo>
                  <a:lnTo>
                    <a:pt x="189115" y="537641"/>
                  </a:lnTo>
                  <a:lnTo>
                    <a:pt x="187248" y="537641"/>
                  </a:lnTo>
                  <a:lnTo>
                    <a:pt x="187642" y="536371"/>
                  </a:lnTo>
                  <a:lnTo>
                    <a:pt x="189179" y="535101"/>
                  </a:lnTo>
                  <a:lnTo>
                    <a:pt x="191592" y="533831"/>
                  </a:lnTo>
                  <a:lnTo>
                    <a:pt x="192430" y="533831"/>
                  </a:lnTo>
                  <a:lnTo>
                    <a:pt x="192430" y="516051"/>
                  </a:lnTo>
                  <a:lnTo>
                    <a:pt x="191998" y="516051"/>
                  </a:lnTo>
                  <a:lnTo>
                    <a:pt x="191770" y="514781"/>
                  </a:lnTo>
                  <a:lnTo>
                    <a:pt x="192138" y="514781"/>
                  </a:lnTo>
                  <a:lnTo>
                    <a:pt x="193471" y="513511"/>
                  </a:lnTo>
                  <a:lnTo>
                    <a:pt x="194805" y="512241"/>
                  </a:lnTo>
                  <a:lnTo>
                    <a:pt x="198856" y="512241"/>
                  </a:lnTo>
                  <a:lnTo>
                    <a:pt x="198856" y="495439"/>
                  </a:lnTo>
                  <a:lnTo>
                    <a:pt x="194576" y="500811"/>
                  </a:lnTo>
                  <a:lnTo>
                    <a:pt x="194310" y="500811"/>
                  </a:lnTo>
                  <a:lnTo>
                    <a:pt x="195884" y="505891"/>
                  </a:lnTo>
                  <a:lnTo>
                    <a:pt x="194386" y="507161"/>
                  </a:lnTo>
                  <a:lnTo>
                    <a:pt x="191147" y="508431"/>
                  </a:lnTo>
                  <a:lnTo>
                    <a:pt x="186817" y="509701"/>
                  </a:lnTo>
                  <a:lnTo>
                    <a:pt x="186639" y="509701"/>
                  </a:lnTo>
                  <a:lnTo>
                    <a:pt x="186651" y="508431"/>
                  </a:lnTo>
                  <a:lnTo>
                    <a:pt x="185432" y="508431"/>
                  </a:lnTo>
                  <a:lnTo>
                    <a:pt x="183667" y="510971"/>
                  </a:lnTo>
                  <a:lnTo>
                    <a:pt x="184480" y="512241"/>
                  </a:lnTo>
                  <a:lnTo>
                    <a:pt x="180555" y="513511"/>
                  </a:lnTo>
                  <a:lnTo>
                    <a:pt x="179285" y="513511"/>
                  </a:lnTo>
                  <a:lnTo>
                    <a:pt x="177253" y="512241"/>
                  </a:lnTo>
                  <a:lnTo>
                    <a:pt x="178879" y="510971"/>
                  </a:lnTo>
                  <a:lnTo>
                    <a:pt x="181089" y="509701"/>
                  </a:lnTo>
                  <a:lnTo>
                    <a:pt x="182981" y="508431"/>
                  </a:lnTo>
                  <a:lnTo>
                    <a:pt x="178308" y="508431"/>
                  </a:lnTo>
                  <a:lnTo>
                    <a:pt x="178841" y="505891"/>
                  </a:lnTo>
                  <a:lnTo>
                    <a:pt x="177457" y="504621"/>
                  </a:lnTo>
                  <a:lnTo>
                    <a:pt x="177774" y="502081"/>
                  </a:lnTo>
                  <a:lnTo>
                    <a:pt x="176276" y="502945"/>
                  </a:lnTo>
                  <a:lnTo>
                    <a:pt x="176276" y="517321"/>
                  </a:lnTo>
                  <a:lnTo>
                    <a:pt x="175018" y="518591"/>
                  </a:lnTo>
                  <a:lnTo>
                    <a:pt x="174129" y="518591"/>
                  </a:lnTo>
                  <a:lnTo>
                    <a:pt x="172554" y="519861"/>
                  </a:lnTo>
                  <a:lnTo>
                    <a:pt x="171869" y="519861"/>
                  </a:lnTo>
                  <a:lnTo>
                    <a:pt x="171665" y="518591"/>
                  </a:lnTo>
                  <a:lnTo>
                    <a:pt x="172529" y="518591"/>
                  </a:lnTo>
                  <a:lnTo>
                    <a:pt x="172999" y="517321"/>
                  </a:lnTo>
                  <a:lnTo>
                    <a:pt x="176276" y="517321"/>
                  </a:lnTo>
                  <a:lnTo>
                    <a:pt x="176276" y="502945"/>
                  </a:lnTo>
                  <a:lnTo>
                    <a:pt x="171081" y="505891"/>
                  </a:lnTo>
                  <a:lnTo>
                    <a:pt x="174409" y="505891"/>
                  </a:lnTo>
                  <a:lnTo>
                    <a:pt x="174828" y="507161"/>
                  </a:lnTo>
                  <a:lnTo>
                    <a:pt x="176009" y="508431"/>
                  </a:lnTo>
                  <a:lnTo>
                    <a:pt x="175717" y="509701"/>
                  </a:lnTo>
                  <a:lnTo>
                    <a:pt x="170510" y="512241"/>
                  </a:lnTo>
                  <a:lnTo>
                    <a:pt x="165519" y="514781"/>
                  </a:lnTo>
                  <a:lnTo>
                    <a:pt x="164579" y="517321"/>
                  </a:lnTo>
                  <a:lnTo>
                    <a:pt x="164579" y="521131"/>
                  </a:lnTo>
                  <a:lnTo>
                    <a:pt x="164426" y="521131"/>
                  </a:lnTo>
                  <a:lnTo>
                    <a:pt x="164287" y="522401"/>
                  </a:lnTo>
                  <a:lnTo>
                    <a:pt x="159575" y="522401"/>
                  </a:lnTo>
                  <a:lnTo>
                    <a:pt x="159727" y="521131"/>
                  </a:lnTo>
                  <a:lnTo>
                    <a:pt x="162153" y="521131"/>
                  </a:lnTo>
                  <a:lnTo>
                    <a:pt x="164096" y="519861"/>
                  </a:lnTo>
                  <a:lnTo>
                    <a:pt x="164579" y="521131"/>
                  </a:lnTo>
                  <a:lnTo>
                    <a:pt x="164579" y="517321"/>
                  </a:lnTo>
                  <a:lnTo>
                    <a:pt x="163893" y="517321"/>
                  </a:lnTo>
                  <a:lnTo>
                    <a:pt x="162356" y="518591"/>
                  </a:lnTo>
                  <a:lnTo>
                    <a:pt x="162204" y="514781"/>
                  </a:lnTo>
                  <a:lnTo>
                    <a:pt x="159499" y="513511"/>
                  </a:lnTo>
                  <a:lnTo>
                    <a:pt x="166446" y="508431"/>
                  </a:lnTo>
                  <a:lnTo>
                    <a:pt x="166992" y="507161"/>
                  </a:lnTo>
                  <a:lnTo>
                    <a:pt x="167576" y="505891"/>
                  </a:lnTo>
                  <a:lnTo>
                    <a:pt x="167728" y="504621"/>
                  </a:lnTo>
                  <a:lnTo>
                    <a:pt x="164973" y="504621"/>
                  </a:lnTo>
                  <a:lnTo>
                    <a:pt x="163614" y="505891"/>
                  </a:lnTo>
                  <a:lnTo>
                    <a:pt x="161759" y="508431"/>
                  </a:lnTo>
                  <a:lnTo>
                    <a:pt x="160756" y="508431"/>
                  </a:lnTo>
                  <a:lnTo>
                    <a:pt x="155854" y="512241"/>
                  </a:lnTo>
                  <a:lnTo>
                    <a:pt x="154559" y="513511"/>
                  </a:lnTo>
                  <a:lnTo>
                    <a:pt x="157924" y="514781"/>
                  </a:lnTo>
                  <a:lnTo>
                    <a:pt x="154978" y="516051"/>
                  </a:lnTo>
                  <a:lnTo>
                    <a:pt x="148069" y="517321"/>
                  </a:lnTo>
                  <a:lnTo>
                    <a:pt x="149593" y="521131"/>
                  </a:lnTo>
                  <a:lnTo>
                    <a:pt x="150825" y="522401"/>
                  </a:lnTo>
                  <a:lnTo>
                    <a:pt x="146735" y="526211"/>
                  </a:lnTo>
                  <a:lnTo>
                    <a:pt x="146685" y="528751"/>
                  </a:lnTo>
                  <a:lnTo>
                    <a:pt x="151828" y="526211"/>
                  </a:lnTo>
                  <a:lnTo>
                    <a:pt x="152984" y="528751"/>
                  </a:lnTo>
                  <a:lnTo>
                    <a:pt x="157734" y="526211"/>
                  </a:lnTo>
                  <a:lnTo>
                    <a:pt x="159042" y="525500"/>
                  </a:lnTo>
                  <a:lnTo>
                    <a:pt x="157619" y="527481"/>
                  </a:lnTo>
                  <a:lnTo>
                    <a:pt x="156806" y="527481"/>
                  </a:lnTo>
                  <a:lnTo>
                    <a:pt x="156337" y="528751"/>
                  </a:lnTo>
                  <a:lnTo>
                    <a:pt x="155613" y="530021"/>
                  </a:lnTo>
                  <a:lnTo>
                    <a:pt x="155676" y="531291"/>
                  </a:lnTo>
                  <a:lnTo>
                    <a:pt x="156286" y="530021"/>
                  </a:lnTo>
                  <a:lnTo>
                    <a:pt x="157048" y="530021"/>
                  </a:lnTo>
                  <a:lnTo>
                    <a:pt x="159258" y="528751"/>
                  </a:lnTo>
                  <a:lnTo>
                    <a:pt x="160769" y="527481"/>
                  </a:lnTo>
                  <a:lnTo>
                    <a:pt x="165328" y="527481"/>
                  </a:lnTo>
                  <a:lnTo>
                    <a:pt x="166687" y="524941"/>
                  </a:lnTo>
                  <a:lnTo>
                    <a:pt x="167360" y="523671"/>
                  </a:lnTo>
                  <a:lnTo>
                    <a:pt x="171577" y="523671"/>
                  </a:lnTo>
                  <a:lnTo>
                    <a:pt x="170421" y="524941"/>
                  </a:lnTo>
                  <a:lnTo>
                    <a:pt x="169926" y="526211"/>
                  </a:lnTo>
                  <a:lnTo>
                    <a:pt x="170154" y="527481"/>
                  </a:lnTo>
                  <a:lnTo>
                    <a:pt x="171081" y="527481"/>
                  </a:lnTo>
                  <a:lnTo>
                    <a:pt x="174180" y="523671"/>
                  </a:lnTo>
                  <a:lnTo>
                    <a:pt x="175209" y="522401"/>
                  </a:lnTo>
                  <a:lnTo>
                    <a:pt x="180340" y="521131"/>
                  </a:lnTo>
                  <a:lnTo>
                    <a:pt x="185077" y="516051"/>
                  </a:lnTo>
                  <a:lnTo>
                    <a:pt x="185013" y="517321"/>
                  </a:lnTo>
                  <a:lnTo>
                    <a:pt x="184150" y="519861"/>
                  </a:lnTo>
                  <a:lnTo>
                    <a:pt x="188087" y="519861"/>
                  </a:lnTo>
                  <a:lnTo>
                    <a:pt x="189153" y="522401"/>
                  </a:lnTo>
                  <a:lnTo>
                    <a:pt x="189014" y="524941"/>
                  </a:lnTo>
                  <a:lnTo>
                    <a:pt x="185432" y="530021"/>
                  </a:lnTo>
                  <a:lnTo>
                    <a:pt x="182994" y="530021"/>
                  </a:lnTo>
                  <a:lnTo>
                    <a:pt x="182994" y="559231"/>
                  </a:lnTo>
                  <a:lnTo>
                    <a:pt x="182753" y="560501"/>
                  </a:lnTo>
                  <a:lnTo>
                    <a:pt x="181876" y="560501"/>
                  </a:lnTo>
                  <a:lnTo>
                    <a:pt x="180873" y="561771"/>
                  </a:lnTo>
                  <a:lnTo>
                    <a:pt x="179019" y="561771"/>
                  </a:lnTo>
                  <a:lnTo>
                    <a:pt x="177152" y="563041"/>
                  </a:lnTo>
                  <a:lnTo>
                    <a:pt x="174155" y="564311"/>
                  </a:lnTo>
                  <a:lnTo>
                    <a:pt x="173139" y="564311"/>
                  </a:lnTo>
                  <a:lnTo>
                    <a:pt x="173177" y="563041"/>
                  </a:lnTo>
                  <a:lnTo>
                    <a:pt x="172707" y="561771"/>
                  </a:lnTo>
                  <a:lnTo>
                    <a:pt x="174167" y="560501"/>
                  </a:lnTo>
                  <a:lnTo>
                    <a:pt x="178663" y="559231"/>
                  </a:lnTo>
                  <a:lnTo>
                    <a:pt x="180911" y="557961"/>
                  </a:lnTo>
                  <a:lnTo>
                    <a:pt x="182778" y="559231"/>
                  </a:lnTo>
                  <a:lnTo>
                    <a:pt x="182994" y="559231"/>
                  </a:lnTo>
                  <a:lnTo>
                    <a:pt x="182994" y="530021"/>
                  </a:lnTo>
                  <a:lnTo>
                    <a:pt x="181394" y="530021"/>
                  </a:lnTo>
                  <a:lnTo>
                    <a:pt x="178041" y="532714"/>
                  </a:lnTo>
                  <a:lnTo>
                    <a:pt x="178041" y="554151"/>
                  </a:lnTo>
                  <a:lnTo>
                    <a:pt x="177723" y="555421"/>
                  </a:lnTo>
                  <a:lnTo>
                    <a:pt x="176072" y="555421"/>
                  </a:lnTo>
                  <a:lnTo>
                    <a:pt x="176377" y="554151"/>
                  </a:lnTo>
                  <a:lnTo>
                    <a:pt x="178041" y="554151"/>
                  </a:lnTo>
                  <a:lnTo>
                    <a:pt x="178041" y="532714"/>
                  </a:lnTo>
                  <a:lnTo>
                    <a:pt x="176644" y="533831"/>
                  </a:lnTo>
                  <a:lnTo>
                    <a:pt x="172313" y="535101"/>
                  </a:lnTo>
                  <a:lnTo>
                    <a:pt x="162115" y="540181"/>
                  </a:lnTo>
                  <a:lnTo>
                    <a:pt x="160705" y="542721"/>
                  </a:lnTo>
                  <a:lnTo>
                    <a:pt x="164795" y="543991"/>
                  </a:lnTo>
                  <a:lnTo>
                    <a:pt x="165658" y="543991"/>
                  </a:lnTo>
                  <a:lnTo>
                    <a:pt x="167322" y="545261"/>
                  </a:lnTo>
                  <a:lnTo>
                    <a:pt x="170535" y="542721"/>
                  </a:lnTo>
                  <a:lnTo>
                    <a:pt x="170434" y="542950"/>
                  </a:lnTo>
                  <a:lnTo>
                    <a:pt x="170434" y="574471"/>
                  </a:lnTo>
                  <a:lnTo>
                    <a:pt x="170141" y="575741"/>
                  </a:lnTo>
                  <a:lnTo>
                    <a:pt x="169506" y="575741"/>
                  </a:lnTo>
                  <a:lnTo>
                    <a:pt x="167386" y="578281"/>
                  </a:lnTo>
                  <a:lnTo>
                    <a:pt x="162928" y="578281"/>
                  </a:lnTo>
                  <a:lnTo>
                    <a:pt x="162953" y="577011"/>
                  </a:lnTo>
                  <a:lnTo>
                    <a:pt x="166268" y="574471"/>
                  </a:lnTo>
                  <a:lnTo>
                    <a:pt x="170434" y="574471"/>
                  </a:lnTo>
                  <a:lnTo>
                    <a:pt x="170434" y="542950"/>
                  </a:lnTo>
                  <a:lnTo>
                    <a:pt x="169354" y="545261"/>
                  </a:lnTo>
                  <a:lnTo>
                    <a:pt x="166027" y="546557"/>
                  </a:lnTo>
                  <a:lnTo>
                    <a:pt x="166027" y="556691"/>
                  </a:lnTo>
                  <a:lnTo>
                    <a:pt x="164693" y="556691"/>
                  </a:lnTo>
                  <a:lnTo>
                    <a:pt x="163753" y="557961"/>
                  </a:lnTo>
                  <a:lnTo>
                    <a:pt x="162585" y="556691"/>
                  </a:lnTo>
                  <a:lnTo>
                    <a:pt x="161036" y="556691"/>
                  </a:lnTo>
                  <a:lnTo>
                    <a:pt x="161696" y="555421"/>
                  </a:lnTo>
                  <a:lnTo>
                    <a:pt x="165735" y="555421"/>
                  </a:lnTo>
                  <a:lnTo>
                    <a:pt x="166027" y="556691"/>
                  </a:lnTo>
                  <a:lnTo>
                    <a:pt x="166027" y="546557"/>
                  </a:lnTo>
                  <a:lnTo>
                    <a:pt x="162814" y="547801"/>
                  </a:lnTo>
                  <a:lnTo>
                    <a:pt x="161251" y="547801"/>
                  </a:lnTo>
                  <a:lnTo>
                    <a:pt x="161036" y="546531"/>
                  </a:lnTo>
                  <a:lnTo>
                    <a:pt x="158877" y="546531"/>
                  </a:lnTo>
                  <a:lnTo>
                    <a:pt x="156806" y="547801"/>
                  </a:lnTo>
                  <a:lnTo>
                    <a:pt x="155270" y="554151"/>
                  </a:lnTo>
                  <a:lnTo>
                    <a:pt x="154597" y="554151"/>
                  </a:lnTo>
                  <a:lnTo>
                    <a:pt x="153708" y="554596"/>
                  </a:lnTo>
                  <a:lnTo>
                    <a:pt x="153708" y="569391"/>
                  </a:lnTo>
                  <a:lnTo>
                    <a:pt x="151434" y="571931"/>
                  </a:lnTo>
                  <a:lnTo>
                    <a:pt x="149923" y="573214"/>
                  </a:lnTo>
                  <a:lnTo>
                    <a:pt x="147167" y="574471"/>
                  </a:lnTo>
                  <a:lnTo>
                    <a:pt x="144754" y="574471"/>
                  </a:lnTo>
                  <a:lnTo>
                    <a:pt x="142125" y="575741"/>
                  </a:lnTo>
                  <a:lnTo>
                    <a:pt x="144462" y="574471"/>
                  </a:lnTo>
                  <a:lnTo>
                    <a:pt x="150812" y="570661"/>
                  </a:lnTo>
                  <a:lnTo>
                    <a:pt x="151993" y="569391"/>
                  </a:lnTo>
                  <a:lnTo>
                    <a:pt x="153708" y="569391"/>
                  </a:lnTo>
                  <a:lnTo>
                    <a:pt x="153708" y="554596"/>
                  </a:lnTo>
                  <a:lnTo>
                    <a:pt x="146786" y="557961"/>
                  </a:lnTo>
                  <a:lnTo>
                    <a:pt x="146532" y="557961"/>
                  </a:lnTo>
                  <a:lnTo>
                    <a:pt x="146532" y="570661"/>
                  </a:lnTo>
                  <a:lnTo>
                    <a:pt x="145669" y="571931"/>
                  </a:lnTo>
                  <a:lnTo>
                    <a:pt x="142024" y="575741"/>
                  </a:lnTo>
                  <a:lnTo>
                    <a:pt x="140322" y="575741"/>
                  </a:lnTo>
                  <a:lnTo>
                    <a:pt x="141935" y="573201"/>
                  </a:lnTo>
                  <a:lnTo>
                    <a:pt x="144335" y="571931"/>
                  </a:lnTo>
                  <a:lnTo>
                    <a:pt x="145008" y="570661"/>
                  </a:lnTo>
                  <a:lnTo>
                    <a:pt x="146532" y="570661"/>
                  </a:lnTo>
                  <a:lnTo>
                    <a:pt x="146532" y="557961"/>
                  </a:lnTo>
                  <a:lnTo>
                    <a:pt x="145745" y="557961"/>
                  </a:lnTo>
                  <a:lnTo>
                    <a:pt x="144373" y="559231"/>
                  </a:lnTo>
                  <a:lnTo>
                    <a:pt x="143370" y="560501"/>
                  </a:lnTo>
                  <a:lnTo>
                    <a:pt x="142214" y="561771"/>
                  </a:lnTo>
                  <a:lnTo>
                    <a:pt x="140576" y="561771"/>
                  </a:lnTo>
                  <a:lnTo>
                    <a:pt x="140157" y="560501"/>
                  </a:lnTo>
                  <a:lnTo>
                    <a:pt x="140995" y="559231"/>
                  </a:lnTo>
                  <a:lnTo>
                    <a:pt x="142646" y="556691"/>
                  </a:lnTo>
                  <a:lnTo>
                    <a:pt x="144221" y="551611"/>
                  </a:lnTo>
                  <a:lnTo>
                    <a:pt x="151904" y="547801"/>
                  </a:lnTo>
                  <a:lnTo>
                    <a:pt x="153822" y="547801"/>
                  </a:lnTo>
                  <a:lnTo>
                    <a:pt x="155194" y="546531"/>
                  </a:lnTo>
                  <a:lnTo>
                    <a:pt x="156832" y="543991"/>
                  </a:lnTo>
                  <a:lnTo>
                    <a:pt x="157035" y="543991"/>
                  </a:lnTo>
                  <a:lnTo>
                    <a:pt x="156921" y="542721"/>
                  </a:lnTo>
                  <a:lnTo>
                    <a:pt x="156108" y="543991"/>
                  </a:lnTo>
                  <a:lnTo>
                    <a:pt x="152196" y="545261"/>
                  </a:lnTo>
                  <a:lnTo>
                    <a:pt x="148856" y="546531"/>
                  </a:lnTo>
                  <a:lnTo>
                    <a:pt x="145643" y="547801"/>
                  </a:lnTo>
                  <a:lnTo>
                    <a:pt x="139928" y="547801"/>
                  </a:lnTo>
                  <a:lnTo>
                    <a:pt x="139319" y="546531"/>
                  </a:lnTo>
                  <a:lnTo>
                    <a:pt x="138671" y="543991"/>
                  </a:lnTo>
                  <a:lnTo>
                    <a:pt x="135737" y="545261"/>
                  </a:lnTo>
                  <a:lnTo>
                    <a:pt x="130086" y="551611"/>
                  </a:lnTo>
                  <a:lnTo>
                    <a:pt x="135496" y="551611"/>
                  </a:lnTo>
                  <a:lnTo>
                    <a:pt x="135089" y="553427"/>
                  </a:lnTo>
                  <a:lnTo>
                    <a:pt x="135089" y="580821"/>
                  </a:lnTo>
                  <a:lnTo>
                    <a:pt x="133591" y="582091"/>
                  </a:lnTo>
                  <a:lnTo>
                    <a:pt x="132359" y="583361"/>
                  </a:lnTo>
                  <a:lnTo>
                    <a:pt x="131394" y="584619"/>
                  </a:lnTo>
                  <a:lnTo>
                    <a:pt x="131394" y="592251"/>
                  </a:lnTo>
                  <a:lnTo>
                    <a:pt x="130632" y="593521"/>
                  </a:lnTo>
                  <a:lnTo>
                    <a:pt x="129298" y="593521"/>
                  </a:lnTo>
                  <a:lnTo>
                    <a:pt x="129921" y="592251"/>
                  </a:lnTo>
                  <a:lnTo>
                    <a:pt x="131394" y="592251"/>
                  </a:lnTo>
                  <a:lnTo>
                    <a:pt x="131394" y="584619"/>
                  </a:lnTo>
                  <a:lnTo>
                    <a:pt x="129247" y="583361"/>
                  </a:lnTo>
                  <a:lnTo>
                    <a:pt x="128866" y="583361"/>
                  </a:lnTo>
                  <a:lnTo>
                    <a:pt x="128752" y="582091"/>
                  </a:lnTo>
                  <a:lnTo>
                    <a:pt x="129120" y="582091"/>
                  </a:lnTo>
                  <a:lnTo>
                    <a:pt x="131762" y="580821"/>
                  </a:lnTo>
                  <a:lnTo>
                    <a:pt x="134124" y="578281"/>
                  </a:lnTo>
                  <a:lnTo>
                    <a:pt x="135089" y="580821"/>
                  </a:lnTo>
                  <a:lnTo>
                    <a:pt x="135089" y="553427"/>
                  </a:lnTo>
                  <a:lnTo>
                    <a:pt x="134924" y="554151"/>
                  </a:lnTo>
                  <a:lnTo>
                    <a:pt x="130314" y="555421"/>
                  </a:lnTo>
                  <a:lnTo>
                    <a:pt x="128828" y="557961"/>
                  </a:lnTo>
                  <a:lnTo>
                    <a:pt x="127482" y="559231"/>
                  </a:lnTo>
                  <a:lnTo>
                    <a:pt x="126314" y="559231"/>
                  </a:lnTo>
                  <a:lnTo>
                    <a:pt x="126022" y="557961"/>
                  </a:lnTo>
                  <a:lnTo>
                    <a:pt x="126504" y="556691"/>
                  </a:lnTo>
                  <a:lnTo>
                    <a:pt x="127812" y="554151"/>
                  </a:lnTo>
                  <a:lnTo>
                    <a:pt x="130378" y="549071"/>
                  </a:lnTo>
                  <a:lnTo>
                    <a:pt x="128714" y="549071"/>
                  </a:lnTo>
                  <a:lnTo>
                    <a:pt x="124523" y="550341"/>
                  </a:lnTo>
                  <a:lnTo>
                    <a:pt x="124726" y="547801"/>
                  </a:lnTo>
                  <a:lnTo>
                    <a:pt x="120904" y="549071"/>
                  </a:lnTo>
                  <a:lnTo>
                    <a:pt x="114528" y="546531"/>
                  </a:lnTo>
                  <a:lnTo>
                    <a:pt x="110934" y="545261"/>
                  </a:lnTo>
                  <a:lnTo>
                    <a:pt x="103530" y="546531"/>
                  </a:lnTo>
                  <a:lnTo>
                    <a:pt x="101714" y="547801"/>
                  </a:lnTo>
                  <a:lnTo>
                    <a:pt x="99720" y="549071"/>
                  </a:lnTo>
                  <a:lnTo>
                    <a:pt x="101015" y="550341"/>
                  </a:lnTo>
                  <a:lnTo>
                    <a:pt x="109423" y="550341"/>
                  </a:lnTo>
                  <a:lnTo>
                    <a:pt x="106210" y="554151"/>
                  </a:lnTo>
                  <a:lnTo>
                    <a:pt x="109359" y="555421"/>
                  </a:lnTo>
                  <a:lnTo>
                    <a:pt x="112953" y="554151"/>
                  </a:lnTo>
                  <a:lnTo>
                    <a:pt x="117475" y="554151"/>
                  </a:lnTo>
                  <a:lnTo>
                    <a:pt x="113284" y="559231"/>
                  </a:lnTo>
                  <a:lnTo>
                    <a:pt x="117563" y="557961"/>
                  </a:lnTo>
                  <a:lnTo>
                    <a:pt x="121348" y="557961"/>
                  </a:lnTo>
                  <a:lnTo>
                    <a:pt x="120802" y="560501"/>
                  </a:lnTo>
                  <a:lnTo>
                    <a:pt x="122186" y="560501"/>
                  </a:lnTo>
                  <a:lnTo>
                    <a:pt x="119697" y="564311"/>
                  </a:lnTo>
                  <a:lnTo>
                    <a:pt x="128257" y="564311"/>
                  </a:lnTo>
                  <a:lnTo>
                    <a:pt x="126555" y="570661"/>
                  </a:lnTo>
                  <a:lnTo>
                    <a:pt x="125615" y="570661"/>
                  </a:lnTo>
                  <a:lnTo>
                    <a:pt x="123875" y="571195"/>
                  </a:lnTo>
                  <a:lnTo>
                    <a:pt x="123875" y="603681"/>
                  </a:lnTo>
                  <a:lnTo>
                    <a:pt x="123761" y="604951"/>
                  </a:lnTo>
                  <a:lnTo>
                    <a:pt x="121132" y="606221"/>
                  </a:lnTo>
                  <a:lnTo>
                    <a:pt x="119227" y="608761"/>
                  </a:lnTo>
                  <a:lnTo>
                    <a:pt x="115366" y="608761"/>
                  </a:lnTo>
                  <a:lnTo>
                    <a:pt x="115455" y="607491"/>
                  </a:lnTo>
                  <a:lnTo>
                    <a:pt x="115773" y="606221"/>
                  </a:lnTo>
                  <a:lnTo>
                    <a:pt x="119697" y="603681"/>
                  </a:lnTo>
                  <a:lnTo>
                    <a:pt x="123875" y="603681"/>
                  </a:lnTo>
                  <a:lnTo>
                    <a:pt x="123875" y="571195"/>
                  </a:lnTo>
                  <a:lnTo>
                    <a:pt x="117170" y="573201"/>
                  </a:lnTo>
                  <a:lnTo>
                    <a:pt x="110324" y="573214"/>
                  </a:lnTo>
                  <a:lnTo>
                    <a:pt x="110324" y="574471"/>
                  </a:lnTo>
                  <a:lnTo>
                    <a:pt x="109778" y="575741"/>
                  </a:lnTo>
                  <a:lnTo>
                    <a:pt x="109537" y="575741"/>
                  </a:lnTo>
                  <a:lnTo>
                    <a:pt x="110324" y="574471"/>
                  </a:lnTo>
                  <a:lnTo>
                    <a:pt x="110324" y="573214"/>
                  </a:lnTo>
                  <a:lnTo>
                    <a:pt x="109258" y="573214"/>
                  </a:lnTo>
                  <a:lnTo>
                    <a:pt x="109258" y="575741"/>
                  </a:lnTo>
                  <a:lnTo>
                    <a:pt x="107734" y="577011"/>
                  </a:lnTo>
                  <a:lnTo>
                    <a:pt x="106629" y="577011"/>
                  </a:lnTo>
                  <a:lnTo>
                    <a:pt x="107530" y="575741"/>
                  </a:lnTo>
                  <a:lnTo>
                    <a:pt x="109258" y="575741"/>
                  </a:lnTo>
                  <a:lnTo>
                    <a:pt x="109258" y="573214"/>
                  </a:lnTo>
                  <a:lnTo>
                    <a:pt x="105308" y="573214"/>
                  </a:lnTo>
                  <a:lnTo>
                    <a:pt x="116065" y="573201"/>
                  </a:lnTo>
                  <a:lnTo>
                    <a:pt x="116586" y="570661"/>
                  </a:lnTo>
                  <a:lnTo>
                    <a:pt x="116268" y="569391"/>
                  </a:lnTo>
                  <a:lnTo>
                    <a:pt x="116217" y="568121"/>
                  </a:lnTo>
                  <a:lnTo>
                    <a:pt x="115493" y="566851"/>
                  </a:lnTo>
                  <a:lnTo>
                    <a:pt x="108978" y="569391"/>
                  </a:lnTo>
                  <a:lnTo>
                    <a:pt x="106464" y="568121"/>
                  </a:lnTo>
                  <a:lnTo>
                    <a:pt x="103771" y="566851"/>
                  </a:lnTo>
                  <a:lnTo>
                    <a:pt x="102692" y="568121"/>
                  </a:lnTo>
                  <a:lnTo>
                    <a:pt x="101295" y="569391"/>
                  </a:lnTo>
                  <a:lnTo>
                    <a:pt x="100558" y="569391"/>
                  </a:lnTo>
                  <a:lnTo>
                    <a:pt x="101244" y="571931"/>
                  </a:lnTo>
                  <a:lnTo>
                    <a:pt x="101206" y="574471"/>
                  </a:lnTo>
                  <a:lnTo>
                    <a:pt x="104571" y="573430"/>
                  </a:lnTo>
                  <a:lnTo>
                    <a:pt x="104546" y="573201"/>
                  </a:lnTo>
                  <a:lnTo>
                    <a:pt x="104622" y="573417"/>
                  </a:lnTo>
                  <a:lnTo>
                    <a:pt x="104940" y="573328"/>
                  </a:lnTo>
                  <a:lnTo>
                    <a:pt x="105067" y="573201"/>
                  </a:lnTo>
                  <a:lnTo>
                    <a:pt x="105041" y="574471"/>
                  </a:lnTo>
                  <a:lnTo>
                    <a:pt x="104851" y="573976"/>
                  </a:lnTo>
                  <a:lnTo>
                    <a:pt x="105041" y="573290"/>
                  </a:lnTo>
                  <a:lnTo>
                    <a:pt x="104825" y="573417"/>
                  </a:lnTo>
                  <a:lnTo>
                    <a:pt x="104711" y="573633"/>
                  </a:lnTo>
                  <a:lnTo>
                    <a:pt x="104711" y="574471"/>
                  </a:lnTo>
                  <a:lnTo>
                    <a:pt x="104597" y="573633"/>
                  </a:lnTo>
                  <a:lnTo>
                    <a:pt x="102273" y="575741"/>
                  </a:lnTo>
                  <a:lnTo>
                    <a:pt x="99301" y="577011"/>
                  </a:lnTo>
                  <a:lnTo>
                    <a:pt x="97688" y="575741"/>
                  </a:lnTo>
                  <a:lnTo>
                    <a:pt x="94094" y="574471"/>
                  </a:lnTo>
                  <a:lnTo>
                    <a:pt x="88734" y="575741"/>
                  </a:lnTo>
                  <a:lnTo>
                    <a:pt x="79730" y="580821"/>
                  </a:lnTo>
                  <a:lnTo>
                    <a:pt x="78168" y="580821"/>
                  </a:lnTo>
                  <a:lnTo>
                    <a:pt x="75133" y="579551"/>
                  </a:lnTo>
                  <a:lnTo>
                    <a:pt x="70904" y="580821"/>
                  </a:lnTo>
                  <a:lnTo>
                    <a:pt x="69049" y="579551"/>
                  </a:lnTo>
                  <a:lnTo>
                    <a:pt x="63690" y="583361"/>
                  </a:lnTo>
                  <a:lnTo>
                    <a:pt x="62471" y="580821"/>
                  </a:lnTo>
                  <a:lnTo>
                    <a:pt x="60934" y="578281"/>
                  </a:lnTo>
                  <a:lnTo>
                    <a:pt x="59905" y="578281"/>
                  </a:lnTo>
                  <a:lnTo>
                    <a:pt x="62509" y="575741"/>
                  </a:lnTo>
                  <a:lnTo>
                    <a:pt x="63804" y="574471"/>
                  </a:lnTo>
                  <a:lnTo>
                    <a:pt x="65582" y="573201"/>
                  </a:lnTo>
                  <a:lnTo>
                    <a:pt x="70434" y="571931"/>
                  </a:lnTo>
                  <a:lnTo>
                    <a:pt x="72771" y="571931"/>
                  </a:lnTo>
                  <a:lnTo>
                    <a:pt x="77343" y="569391"/>
                  </a:lnTo>
                  <a:lnTo>
                    <a:pt x="78701" y="569391"/>
                  </a:lnTo>
                  <a:lnTo>
                    <a:pt x="78879" y="570661"/>
                  </a:lnTo>
                  <a:lnTo>
                    <a:pt x="79121" y="571931"/>
                  </a:lnTo>
                  <a:lnTo>
                    <a:pt x="80454" y="571931"/>
                  </a:lnTo>
                  <a:lnTo>
                    <a:pt x="86169" y="568121"/>
                  </a:lnTo>
                  <a:lnTo>
                    <a:pt x="89128" y="566851"/>
                  </a:lnTo>
                  <a:lnTo>
                    <a:pt x="93408" y="566851"/>
                  </a:lnTo>
                  <a:lnTo>
                    <a:pt x="96012" y="565581"/>
                  </a:lnTo>
                  <a:lnTo>
                    <a:pt x="97320" y="564311"/>
                  </a:lnTo>
                  <a:lnTo>
                    <a:pt x="98780" y="561771"/>
                  </a:lnTo>
                  <a:lnTo>
                    <a:pt x="96240" y="561771"/>
                  </a:lnTo>
                  <a:lnTo>
                    <a:pt x="90703" y="564311"/>
                  </a:lnTo>
                  <a:lnTo>
                    <a:pt x="90652" y="563041"/>
                  </a:lnTo>
                  <a:lnTo>
                    <a:pt x="90589" y="561771"/>
                  </a:lnTo>
                  <a:lnTo>
                    <a:pt x="89001" y="560501"/>
                  </a:lnTo>
                  <a:lnTo>
                    <a:pt x="88125" y="560501"/>
                  </a:lnTo>
                  <a:lnTo>
                    <a:pt x="86995" y="561771"/>
                  </a:lnTo>
                  <a:lnTo>
                    <a:pt x="82092" y="561771"/>
                  </a:lnTo>
                  <a:lnTo>
                    <a:pt x="78270" y="560501"/>
                  </a:lnTo>
                  <a:lnTo>
                    <a:pt x="69773" y="563041"/>
                  </a:lnTo>
                  <a:lnTo>
                    <a:pt x="67500" y="561771"/>
                  </a:lnTo>
                  <a:lnTo>
                    <a:pt x="67411" y="560501"/>
                  </a:lnTo>
                  <a:lnTo>
                    <a:pt x="67259" y="559231"/>
                  </a:lnTo>
                  <a:lnTo>
                    <a:pt x="66128" y="559231"/>
                  </a:lnTo>
                  <a:lnTo>
                    <a:pt x="66128" y="565581"/>
                  </a:lnTo>
                  <a:lnTo>
                    <a:pt x="64122" y="566851"/>
                  </a:lnTo>
                  <a:lnTo>
                    <a:pt x="62090" y="569391"/>
                  </a:lnTo>
                  <a:lnTo>
                    <a:pt x="61087" y="568121"/>
                  </a:lnTo>
                  <a:lnTo>
                    <a:pt x="61099" y="566851"/>
                  </a:lnTo>
                  <a:lnTo>
                    <a:pt x="61518" y="565581"/>
                  </a:lnTo>
                  <a:lnTo>
                    <a:pt x="63284" y="565581"/>
                  </a:lnTo>
                  <a:lnTo>
                    <a:pt x="63919" y="564311"/>
                  </a:lnTo>
                  <a:lnTo>
                    <a:pt x="64985" y="564311"/>
                  </a:lnTo>
                  <a:lnTo>
                    <a:pt x="66128" y="565581"/>
                  </a:lnTo>
                  <a:lnTo>
                    <a:pt x="66128" y="559231"/>
                  </a:lnTo>
                  <a:lnTo>
                    <a:pt x="62623" y="559231"/>
                  </a:lnTo>
                  <a:lnTo>
                    <a:pt x="62179" y="557961"/>
                  </a:lnTo>
                  <a:lnTo>
                    <a:pt x="62649" y="555421"/>
                  </a:lnTo>
                  <a:lnTo>
                    <a:pt x="58242" y="555421"/>
                  </a:lnTo>
                  <a:lnTo>
                    <a:pt x="58242" y="571931"/>
                  </a:lnTo>
                  <a:lnTo>
                    <a:pt x="57619" y="573201"/>
                  </a:lnTo>
                  <a:lnTo>
                    <a:pt x="55689" y="574471"/>
                  </a:lnTo>
                  <a:lnTo>
                    <a:pt x="53378" y="574471"/>
                  </a:lnTo>
                  <a:lnTo>
                    <a:pt x="54152" y="571931"/>
                  </a:lnTo>
                  <a:lnTo>
                    <a:pt x="52539" y="570661"/>
                  </a:lnTo>
                  <a:lnTo>
                    <a:pt x="51752" y="568121"/>
                  </a:lnTo>
                  <a:lnTo>
                    <a:pt x="56464" y="566851"/>
                  </a:lnTo>
                  <a:lnTo>
                    <a:pt x="56997" y="569391"/>
                  </a:lnTo>
                  <a:lnTo>
                    <a:pt x="57594" y="570661"/>
                  </a:lnTo>
                  <a:lnTo>
                    <a:pt x="57924" y="571931"/>
                  </a:lnTo>
                  <a:lnTo>
                    <a:pt x="58242" y="571931"/>
                  </a:lnTo>
                  <a:lnTo>
                    <a:pt x="58242" y="555421"/>
                  </a:lnTo>
                  <a:lnTo>
                    <a:pt x="55333" y="555421"/>
                  </a:lnTo>
                  <a:lnTo>
                    <a:pt x="53111" y="556691"/>
                  </a:lnTo>
                  <a:lnTo>
                    <a:pt x="54051" y="556691"/>
                  </a:lnTo>
                  <a:lnTo>
                    <a:pt x="55359" y="557961"/>
                  </a:lnTo>
                  <a:lnTo>
                    <a:pt x="54229" y="557961"/>
                  </a:lnTo>
                  <a:lnTo>
                    <a:pt x="51663" y="559511"/>
                  </a:lnTo>
                  <a:lnTo>
                    <a:pt x="51663" y="578281"/>
                  </a:lnTo>
                  <a:lnTo>
                    <a:pt x="51511" y="579551"/>
                  </a:lnTo>
                  <a:lnTo>
                    <a:pt x="50419" y="580821"/>
                  </a:lnTo>
                  <a:lnTo>
                    <a:pt x="48958" y="580821"/>
                  </a:lnTo>
                  <a:lnTo>
                    <a:pt x="48856" y="579551"/>
                  </a:lnTo>
                  <a:lnTo>
                    <a:pt x="50850" y="578281"/>
                  </a:lnTo>
                  <a:lnTo>
                    <a:pt x="51663" y="578281"/>
                  </a:lnTo>
                  <a:lnTo>
                    <a:pt x="51663" y="559511"/>
                  </a:lnTo>
                  <a:lnTo>
                    <a:pt x="49174" y="561009"/>
                  </a:lnTo>
                  <a:lnTo>
                    <a:pt x="49174" y="568121"/>
                  </a:lnTo>
                  <a:lnTo>
                    <a:pt x="48704" y="569391"/>
                  </a:lnTo>
                  <a:lnTo>
                    <a:pt x="47091" y="569391"/>
                  </a:lnTo>
                  <a:lnTo>
                    <a:pt x="43954" y="571931"/>
                  </a:lnTo>
                  <a:lnTo>
                    <a:pt x="42151" y="571931"/>
                  </a:lnTo>
                  <a:lnTo>
                    <a:pt x="42151" y="584631"/>
                  </a:lnTo>
                  <a:lnTo>
                    <a:pt x="41668" y="584631"/>
                  </a:lnTo>
                  <a:lnTo>
                    <a:pt x="40411" y="585901"/>
                  </a:lnTo>
                  <a:lnTo>
                    <a:pt x="39395" y="587171"/>
                  </a:lnTo>
                  <a:lnTo>
                    <a:pt x="36995" y="587171"/>
                  </a:lnTo>
                  <a:lnTo>
                    <a:pt x="35623" y="588441"/>
                  </a:lnTo>
                  <a:lnTo>
                    <a:pt x="34328" y="588441"/>
                  </a:lnTo>
                  <a:lnTo>
                    <a:pt x="33248" y="587171"/>
                  </a:lnTo>
                  <a:lnTo>
                    <a:pt x="29375" y="587171"/>
                  </a:lnTo>
                  <a:lnTo>
                    <a:pt x="29972" y="585901"/>
                  </a:lnTo>
                  <a:lnTo>
                    <a:pt x="30429" y="585901"/>
                  </a:lnTo>
                  <a:lnTo>
                    <a:pt x="36055" y="582091"/>
                  </a:lnTo>
                  <a:lnTo>
                    <a:pt x="39763" y="582091"/>
                  </a:lnTo>
                  <a:lnTo>
                    <a:pt x="41516" y="583361"/>
                  </a:lnTo>
                  <a:lnTo>
                    <a:pt x="42151" y="584631"/>
                  </a:lnTo>
                  <a:lnTo>
                    <a:pt x="42151" y="571931"/>
                  </a:lnTo>
                  <a:lnTo>
                    <a:pt x="41744" y="571931"/>
                  </a:lnTo>
                  <a:lnTo>
                    <a:pt x="37833" y="570661"/>
                  </a:lnTo>
                  <a:lnTo>
                    <a:pt x="40500" y="569391"/>
                  </a:lnTo>
                  <a:lnTo>
                    <a:pt x="41656" y="566851"/>
                  </a:lnTo>
                  <a:lnTo>
                    <a:pt x="41681" y="565581"/>
                  </a:lnTo>
                  <a:lnTo>
                    <a:pt x="46202" y="564311"/>
                  </a:lnTo>
                  <a:lnTo>
                    <a:pt x="47929" y="564311"/>
                  </a:lnTo>
                  <a:lnTo>
                    <a:pt x="45046" y="568121"/>
                  </a:lnTo>
                  <a:lnTo>
                    <a:pt x="48552" y="568121"/>
                  </a:lnTo>
                  <a:lnTo>
                    <a:pt x="48628" y="569391"/>
                  </a:lnTo>
                  <a:lnTo>
                    <a:pt x="48882" y="568121"/>
                  </a:lnTo>
                  <a:lnTo>
                    <a:pt x="49174" y="568121"/>
                  </a:lnTo>
                  <a:lnTo>
                    <a:pt x="49174" y="561009"/>
                  </a:lnTo>
                  <a:lnTo>
                    <a:pt x="47904" y="561771"/>
                  </a:lnTo>
                  <a:lnTo>
                    <a:pt x="45135" y="560501"/>
                  </a:lnTo>
                  <a:lnTo>
                    <a:pt x="39458" y="563041"/>
                  </a:lnTo>
                  <a:lnTo>
                    <a:pt x="37934" y="561771"/>
                  </a:lnTo>
                  <a:lnTo>
                    <a:pt x="37490" y="562013"/>
                  </a:lnTo>
                  <a:lnTo>
                    <a:pt x="37490" y="578281"/>
                  </a:lnTo>
                  <a:lnTo>
                    <a:pt x="37376" y="579551"/>
                  </a:lnTo>
                  <a:lnTo>
                    <a:pt x="34886" y="579551"/>
                  </a:lnTo>
                  <a:lnTo>
                    <a:pt x="32727" y="580821"/>
                  </a:lnTo>
                  <a:lnTo>
                    <a:pt x="31597" y="579551"/>
                  </a:lnTo>
                  <a:lnTo>
                    <a:pt x="31750" y="579551"/>
                  </a:lnTo>
                  <a:lnTo>
                    <a:pt x="32156" y="578281"/>
                  </a:lnTo>
                  <a:lnTo>
                    <a:pt x="37490" y="578281"/>
                  </a:lnTo>
                  <a:lnTo>
                    <a:pt x="37490" y="562013"/>
                  </a:lnTo>
                  <a:lnTo>
                    <a:pt x="33235" y="564311"/>
                  </a:lnTo>
                  <a:lnTo>
                    <a:pt x="36360" y="564311"/>
                  </a:lnTo>
                  <a:lnTo>
                    <a:pt x="32981" y="569391"/>
                  </a:lnTo>
                  <a:lnTo>
                    <a:pt x="29883" y="571931"/>
                  </a:lnTo>
                  <a:lnTo>
                    <a:pt x="27254" y="572376"/>
                  </a:lnTo>
                  <a:lnTo>
                    <a:pt x="27254" y="577011"/>
                  </a:lnTo>
                  <a:lnTo>
                    <a:pt x="27000" y="577011"/>
                  </a:lnTo>
                  <a:lnTo>
                    <a:pt x="26911" y="577151"/>
                  </a:lnTo>
                  <a:lnTo>
                    <a:pt x="26911" y="580821"/>
                  </a:lnTo>
                  <a:lnTo>
                    <a:pt x="26517" y="582091"/>
                  </a:lnTo>
                  <a:lnTo>
                    <a:pt x="25387" y="582091"/>
                  </a:lnTo>
                  <a:lnTo>
                    <a:pt x="25539" y="580821"/>
                  </a:lnTo>
                  <a:lnTo>
                    <a:pt x="26911" y="580821"/>
                  </a:lnTo>
                  <a:lnTo>
                    <a:pt x="26911" y="577151"/>
                  </a:lnTo>
                  <a:lnTo>
                    <a:pt x="26149" y="578281"/>
                  </a:lnTo>
                  <a:lnTo>
                    <a:pt x="24561" y="579551"/>
                  </a:lnTo>
                  <a:lnTo>
                    <a:pt x="21678" y="579551"/>
                  </a:lnTo>
                  <a:lnTo>
                    <a:pt x="20497" y="578281"/>
                  </a:lnTo>
                  <a:lnTo>
                    <a:pt x="21082" y="578281"/>
                  </a:lnTo>
                  <a:lnTo>
                    <a:pt x="22174" y="577011"/>
                  </a:lnTo>
                  <a:lnTo>
                    <a:pt x="23825" y="575741"/>
                  </a:lnTo>
                  <a:lnTo>
                    <a:pt x="26098" y="575741"/>
                  </a:lnTo>
                  <a:lnTo>
                    <a:pt x="27254" y="577011"/>
                  </a:lnTo>
                  <a:lnTo>
                    <a:pt x="27254" y="572376"/>
                  </a:lnTo>
                  <a:lnTo>
                    <a:pt x="22237" y="573201"/>
                  </a:lnTo>
                  <a:lnTo>
                    <a:pt x="19253" y="575741"/>
                  </a:lnTo>
                  <a:lnTo>
                    <a:pt x="13030" y="580821"/>
                  </a:lnTo>
                  <a:lnTo>
                    <a:pt x="9817" y="582091"/>
                  </a:lnTo>
                  <a:lnTo>
                    <a:pt x="4800" y="584631"/>
                  </a:lnTo>
                  <a:lnTo>
                    <a:pt x="3238" y="584631"/>
                  </a:lnTo>
                  <a:lnTo>
                    <a:pt x="1765" y="585901"/>
                  </a:lnTo>
                  <a:lnTo>
                    <a:pt x="1130" y="587171"/>
                  </a:lnTo>
                  <a:lnTo>
                    <a:pt x="0" y="588441"/>
                  </a:lnTo>
                  <a:lnTo>
                    <a:pt x="2768" y="588441"/>
                  </a:lnTo>
                  <a:lnTo>
                    <a:pt x="1524" y="592251"/>
                  </a:lnTo>
                  <a:lnTo>
                    <a:pt x="5270" y="590994"/>
                  </a:lnTo>
                  <a:lnTo>
                    <a:pt x="5537" y="590981"/>
                  </a:lnTo>
                  <a:lnTo>
                    <a:pt x="6007" y="588441"/>
                  </a:lnTo>
                  <a:lnTo>
                    <a:pt x="5334" y="588441"/>
                  </a:lnTo>
                  <a:lnTo>
                    <a:pt x="6045" y="587171"/>
                  </a:lnTo>
                  <a:lnTo>
                    <a:pt x="6007" y="588441"/>
                  </a:lnTo>
                  <a:lnTo>
                    <a:pt x="8026" y="587171"/>
                  </a:lnTo>
                  <a:lnTo>
                    <a:pt x="10045" y="585901"/>
                  </a:lnTo>
                  <a:lnTo>
                    <a:pt x="8623" y="588441"/>
                  </a:lnTo>
                  <a:lnTo>
                    <a:pt x="8978" y="589711"/>
                  </a:lnTo>
                  <a:lnTo>
                    <a:pt x="5537" y="590981"/>
                  </a:lnTo>
                  <a:lnTo>
                    <a:pt x="26276" y="590994"/>
                  </a:lnTo>
                  <a:lnTo>
                    <a:pt x="5270" y="590994"/>
                  </a:lnTo>
                  <a:lnTo>
                    <a:pt x="6540" y="593521"/>
                  </a:lnTo>
                  <a:lnTo>
                    <a:pt x="10350" y="592251"/>
                  </a:lnTo>
                  <a:lnTo>
                    <a:pt x="16065" y="592251"/>
                  </a:lnTo>
                  <a:lnTo>
                    <a:pt x="18059" y="596061"/>
                  </a:lnTo>
                  <a:lnTo>
                    <a:pt x="18770" y="597331"/>
                  </a:lnTo>
                  <a:lnTo>
                    <a:pt x="25120" y="598601"/>
                  </a:lnTo>
                  <a:lnTo>
                    <a:pt x="30784" y="598601"/>
                  </a:lnTo>
                  <a:lnTo>
                    <a:pt x="38646" y="594791"/>
                  </a:lnTo>
                  <a:lnTo>
                    <a:pt x="39509" y="594791"/>
                  </a:lnTo>
                  <a:lnTo>
                    <a:pt x="40462" y="592251"/>
                  </a:lnTo>
                  <a:lnTo>
                    <a:pt x="40741" y="590994"/>
                  </a:lnTo>
                  <a:lnTo>
                    <a:pt x="45123" y="592251"/>
                  </a:lnTo>
                  <a:lnTo>
                    <a:pt x="47650" y="593521"/>
                  </a:lnTo>
                  <a:lnTo>
                    <a:pt x="51142" y="594791"/>
                  </a:lnTo>
                  <a:lnTo>
                    <a:pt x="52565" y="594791"/>
                  </a:lnTo>
                  <a:lnTo>
                    <a:pt x="55206" y="592251"/>
                  </a:lnTo>
                  <a:lnTo>
                    <a:pt x="56349" y="590994"/>
                  </a:lnTo>
                  <a:lnTo>
                    <a:pt x="58496" y="592251"/>
                  </a:lnTo>
                  <a:lnTo>
                    <a:pt x="61658" y="590981"/>
                  </a:lnTo>
                  <a:lnTo>
                    <a:pt x="65341" y="588441"/>
                  </a:lnTo>
                  <a:lnTo>
                    <a:pt x="65697" y="588441"/>
                  </a:lnTo>
                  <a:lnTo>
                    <a:pt x="66205" y="589711"/>
                  </a:lnTo>
                  <a:lnTo>
                    <a:pt x="65976" y="589711"/>
                  </a:lnTo>
                  <a:lnTo>
                    <a:pt x="63614" y="590994"/>
                  </a:lnTo>
                  <a:lnTo>
                    <a:pt x="61302" y="593521"/>
                  </a:lnTo>
                  <a:lnTo>
                    <a:pt x="60299" y="594791"/>
                  </a:lnTo>
                  <a:lnTo>
                    <a:pt x="61175" y="597331"/>
                  </a:lnTo>
                  <a:lnTo>
                    <a:pt x="64973" y="594791"/>
                  </a:lnTo>
                  <a:lnTo>
                    <a:pt x="66776" y="594791"/>
                  </a:lnTo>
                  <a:lnTo>
                    <a:pt x="65252" y="597331"/>
                  </a:lnTo>
                  <a:lnTo>
                    <a:pt x="65824" y="597331"/>
                  </a:lnTo>
                  <a:lnTo>
                    <a:pt x="70510" y="594791"/>
                  </a:lnTo>
                  <a:lnTo>
                    <a:pt x="72923" y="593521"/>
                  </a:lnTo>
                  <a:lnTo>
                    <a:pt x="77304" y="593521"/>
                  </a:lnTo>
                  <a:lnTo>
                    <a:pt x="79667" y="592251"/>
                  </a:lnTo>
                  <a:lnTo>
                    <a:pt x="86321" y="587171"/>
                  </a:lnTo>
                  <a:lnTo>
                    <a:pt x="89801" y="585901"/>
                  </a:lnTo>
                  <a:lnTo>
                    <a:pt x="99885" y="585901"/>
                  </a:lnTo>
                  <a:lnTo>
                    <a:pt x="104355" y="584631"/>
                  </a:lnTo>
                  <a:lnTo>
                    <a:pt x="106235" y="584631"/>
                  </a:lnTo>
                  <a:lnTo>
                    <a:pt x="106794" y="587171"/>
                  </a:lnTo>
                  <a:lnTo>
                    <a:pt x="116890" y="587171"/>
                  </a:lnTo>
                  <a:lnTo>
                    <a:pt x="117703" y="589711"/>
                  </a:lnTo>
                  <a:lnTo>
                    <a:pt x="115404" y="594791"/>
                  </a:lnTo>
                  <a:lnTo>
                    <a:pt x="118503" y="594791"/>
                  </a:lnTo>
                  <a:lnTo>
                    <a:pt x="116535" y="596061"/>
                  </a:lnTo>
                  <a:lnTo>
                    <a:pt x="113309" y="597001"/>
                  </a:lnTo>
                  <a:lnTo>
                    <a:pt x="113309" y="612571"/>
                  </a:lnTo>
                  <a:lnTo>
                    <a:pt x="109194" y="615111"/>
                  </a:lnTo>
                  <a:lnTo>
                    <a:pt x="108635" y="613841"/>
                  </a:lnTo>
                  <a:lnTo>
                    <a:pt x="110553" y="613841"/>
                  </a:lnTo>
                  <a:lnTo>
                    <a:pt x="112318" y="612571"/>
                  </a:lnTo>
                  <a:lnTo>
                    <a:pt x="113309" y="612571"/>
                  </a:lnTo>
                  <a:lnTo>
                    <a:pt x="113309" y="597001"/>
                  </a:lnTo>
                  <a:lnTo>
                    <a:pt x="112128" y="597331"/>
                  </a:lnTo>
                  <a:lnTo>
                    <a:pt x="107772" y="599871"/>
                  </a:lnTo>
                  <a:lnTo>
                    <a:pt x="100012" y="601141"/>
                  </a:lnTo>
                  <a:lnTo>
                    <a:pt x="96418" y="601141"/>
                  </a:lnTo>
                  <a:lnTo>
                    <a:pt x="92075" y="606221"/>
                  </a:lnTo>
                  <a:lnTo>
                    <a:pt x="88620" y="606221"/>
                  </a:lnTo>
                  <a:lnTo>
                    <a:pt x="84569" y="607491"/>
                  </a:lnTo>
                  <a:lnTo>
                    <a:pt x="84670" y="606221"/>
                  </a:lnTo>
                  <a:lnTo>
                    <a:pt x="84874" y="603681"/>
                  </a:lnTo>
                  <a:lnTo>
                    <a:pt x="81000" y="603681"/>
                  </a:lnTo>
                  <a:lnTo>
                    <a:pt x="81000" y="634161"/>
                  </a:lnTo>
                  <a:lnTo>
                    <a:pt x="78257" y="636701"/>
                  </a:lnTo>
                  <a:lnTo>
                    <a:pt x="75831" y="637971"/>
                  </a:lnTo>
                  <a:lnTo>
                    <a:pt x="73113" y="637971"/>
                  </a:lnTo>
                  <a:lnTo>
                    <a:pt x="67081" y="641781"/>
                  </a:lnTo>
                  <a:lnTo>
                    <a:pt x="69583" y="637971"/>
                  </a:lnTo>
                  <a:lnTo>
                    <a:pt x="68935" y="637971"/>
                  </a:lnTo>
                  <a:lnTo>
                    <a:pt x="68884" y="636993"/>
                  </a:lnTo>
                  <a:lnTo>
                    <a:pt x="68872" y="636701"/>
                  </a:lnTo>
                  <a:lnTo>
                    <a:pt x="69227" y="635431"/>
                  </a:lnTo>
                  <a:lnTo>
                    <a:pt x="69545" y="635431"/>
                  </a:lnTo>
                  <a:lnTo>
                    <a:pt x="69773" y="635850"/>
                  </a:lnTo>
                  <a:lnTo>
                    <a:pt x="70002" y="635850"/>
                  </a:lnTo>
                  <a:lnTo>
                    <a:pt x="71894" y="635850"/>
                  </a:lnTo>
                  <a:lnTo>
                    <a:pt x="72478" y="635431"/>
                  </a:lnTo>
                  <a:lnTo>
                    <a:pt x="76568" y="635431"/>
                  </a:lnTo>
                  <a:lnTo>
                    <a:pt x="79844" y="631621"/>
                  </a:lnTo>
                  <a:lnTo>
                    <a:pt x="80238" y="632891"/>
                  </a:lnTo>
                  <a:lnTo>
                    <a:pt x="80962" y="631621"/>
                  </a:lnTo>
                  <a:lnTo>
                    <a:pt x="81000" y="634161"/>
                  </a:lnTo>
                  <a:lnTo>
                    <a:pt x="81000" y="603681"/>
                  </a:lnTo>
                  <a:lnTo>
                    <a:pt x="71018" y="603681"/>
                  </a:lnTo>
                  <a:lnTo>
                    <a:pt x="71018" y="608761"/>
                  </a:lnTo>
                  <a:lnTo>
                    <a:pt x="67259" y="611301"/>
                  </a:lnTo>
                  <a:lnTo>
                    <a:pt x="65112" y="610031"/>
                  </a:lnTo>
                  <a:lnTo>
                    <a:pt x="64643" y="610031"/>
                  </a:lnTo>
                  <a:lnTo>
                    <a:pt x="65074" y="608761"/>
                  </a:lnTo>
                  <a:lnTo>
                    <a:pt x="71018" y="608761"/>
                  </a:lnTo>
                  <a:lnTo>
                    <a:pt x="71018" y="603681"/>
                  </a:lnTo>
                  <a:lnTo>
                    <a:pt x="67665" y="603681"/>
                  </a:lnTo>
                  <a:lnTo>
                    <a:pt x="65011" y="606221"/>
                  </a:lnTo>
                  <a:lnTo>
                    <a:pt x="64338" y="606221"/>
                  </a:lnTo>
                  <a:lnTo>
                    <a:pt x="63995" y="603681"/>
                  </a:lnTo>
                  <a:lnTo>
                    <a:pt x="62242" y="602411"/>
                  </a:lnTo>
                  <a:lnTo>
                    <a:pt x="58216" y="603681"/>
                  </a:lnTo>
                  <a:lnTo>
                    <a:pt x="56870" y="603681"/>
                  </a:lnTo>
                  <a:lnTo>
                    <a:pt x="55753" y="604951"/>
                  </a:lnTo>
                  <a:lnTo>
                    <a:pt x="54571" y="604951"/>
                  </a:lnTo>
                  <a:lnTo>
                    <a:pt x="54343" y="606221"/>
                  </a:lnTo>
                  <a:lnTo>
                    <a:pt x="56095" y="607491"/>
                  </a:lnTo>
                  <a:lnTo>
                    <a:pt x="55791" y="610031"/>
                  </a:lnTo>
                  <a:lnTo>
                    <a:pt x="54432" y="612571"/>
                  </a:lnTo>
                  <a:lnTo>
                    <a:pt x="51219" y="616381"/>
                  </a:lnTo>
                  <a:lnTo>
                    <a:pt x="56934" y="615111"/>
                  </a:lnTo>
                  <a:lnTo>
                    <a:pt x="55422" y="617651"/>
                  </a:lnTo>
                  <a:lnTo>
                    <a:pt x="53670" y="620191"/>
                  </a:lnTo>
                  <a:lnTo>
                    <a:pt x="54254" y="621461"/>
                  </a:lnTo>
                  <a:lnTo>
                    <a:pt x="63969" y="616381"/>
                  </a:lnTo>
                  <a:lnTo>
                    <a:pt x="67856" y="616381"/>
                  </a:lnTo>
                  <a:lnTo>
                    <a:pt x="70548" y="618921"/>
                  </a:lnTo>
                  <a:lnTo>
                    <a:pt x="74968" y="618921"/>
                  </a:lnTo>
                  <a:lnTo>
                    <a:pt x="77508" y="617651"/>
                  </a:lnTo>
                  <a:lnTo>
                    <a:pt x="77609" y="620191"/>
                  </a:lnTo>
                  <a:lnTo>
                    <a:pt x="75095" y="621461"/>
                  </a:lnTo>
                  <a:lnTo>
                    <a:pt x="71412" y="623455"/>
                  </a:lnTo>
                  <a:lnTo>
                    <a:pt x="71412" y="630351"/>
                  </a:lnTo>
                  <a:lnTo>
                    <a:pt x="67970" y="630351"/>
                  </a:lnTo>
                  <a:lnTo>
                    <a:pt x="67564" y="629081"/>
                  </a:lnTo>
                  <a:lnTo>
                    <a:pt x="70980" y="629081"/>
                  </a:lnTo>
                  <a:lnTo>
                    <a:pt x="71412" y="630351"/>
                  </a:lnTo>
                  <a:lnTo>
                    <a:pt x="71412" y="623455"/>
                  </a:lnTo>
                  <a:lnTo>
                    <a:pt x="63347" y="627811"/>
                  </a:lnTo>
                  <a:lnTo>
                    <a:pt x="61988" y="629081"/>
                  </a:lnTo>
                  <a:lnTo>
                    <a:pt x="58864" y="626541"/>
                  </a:lnTo>
                  <a:lnTo>
                    <a:pt x="54864" y="626541"/>
                  </a:lnTo>
                  <a:lnTo>
                    <a:pt x="46558" y="629081"/>
                  </a:lnTo>
                  <a:lnTo>
                    <a:pt x="45948" y="627811"/>
                  </a:lnTo>
                  <a:lnTo>
                    <a:pt x="45935" y="625271"/>
                  </a:lnTo>
                  <a:lnTo>
                    <a:pt x="45974" y="624001"/>
                  </a:lnTo>
                  <a:lnTo>
                    <a:pt x="44259" y="625271"/>
                  </a:lnTo>
                  <a:lnTo>
                    <a:pt x="42633" y="625271"/>
                  </a:lnTo>
                  <a:lnTo>
                    <a:pt x="41135" y="624001"/>
                  </a:lnTo>
                  <a:lnTo>
                    <a:pt x="37147" y="627811"/>
                  </a:lnTo>
                  <a:lnTo>
                    <a:pt x="39712" y="627811"/>
                  </a:lnTo>
                  <a:lnTo>
                    <a:pt x="42621" y="630351"/>
                  </a:lnTo>
                  <a:lnTo>
                    <a:pt x="46926" y="631621"/>
                  </a:lnTo>
                  <a:lnTo>
                    <a:pt x="54508" y="631621"/>
                  </a:lnTo>
                  <a:lnTo>
                    <a:pt x="57150" y="632891"/>
                  </a:lnTo>
                  <a:lnTo>
                    <a:pt x="60909" y="632891"/>
                  </a:lnTo>
                  <a:lnTo>
                    <a:pt x="66649" y="629081"/>
                  </a:lnTo>
                  <a:lnTo>
                    <a:pt x="67246" y="629081"/>
                  </a:lnTo>
                  <a:lnTo>
                    <a:pt x="65481" y="630351"/>
                  </a:lnTo>
                  <a:lnTo>
                    <a:pt x="65278" y="631621"/>
                  </a:lnTo>
                  <a:lnTo>
                    <a:pt x="66624" y="637971"/>
                  </a:lnTo>
                  <a:lnTo>
                    <a:pt x="65544" y="637971"/>
                  </a:lnTo>
                  <a:lnTo>
                    <a:pt x="64287" y="639241"/>
                  </a:lnTo>
                  <a:lnTo>
                    <a:pt x="65062" y="645591"/>
                  </a:lnTo>
                  <a:lnTo>
                    <a:pt x="65163" y="646861"/>
                  </a:lnTo>
                  <a:lnTo>
                    <a:pt x="64503" y="648131"/>
                  </a:lnTo>
                  <a:lnTo>
                    <a:pt x="56883" y="651941"/>
                  </a:lnTo>
                  <a:lnTo>
                    <a:pt x="53416" y="654481"/>
                  </a:lnTo>
                  <a:lnTo>
                    <a:pt x="51828" y="658291"/>
                  </a:lnTo>
                  <a:lnTo>
                    <a:pt x="51269" y="659561"/>
                  </a:lnTo>
                  <a:lnTo>
                    <a:pt x="50139" y="660831"/>
                  </a:lnTo>
                  <a:lnTo>
                    <a:pt x="46913" y="664641"/>
                  </a:lnTo>
                  <a:lnTo>
                    <a:pt x="53784" y="663371"/>
                  </a:lnTo>
                  <a:lnTo>
                    <a:pt x="57086" y="660831"/>
                  </a:lnTo>
                  <a:lnTo>
                    <a:pt x="61709" y="660831"/>
                  </a:lnTo>
                  <a:lnTo>
                    <a:pt x="61341" y="659561"/>
                  </a:lnTo>
                  <a:lnTo>
                    <a:pt x="61112" y="659561"/>
                  </a:lnTo>
                  <a:lnTo>
                    <a:pt x="60198" y="657021"/>
                  </a:lnTo>
                  <a:lnTo>
                    <a:pt x="60274" y="655751"/>
                  </a:lnTo>
                  <a:lnTo>
                    <a:pt x="69532" y="653211"/>
                  </a:lnTo>
                  <a:lnTo>
                    <a:pt x="72898" y="650671"/>
                  </a:lnTo>
                  <a:lnTo>
                    <a:pt x="76784" y="648131"/>
                  </a:lnTo>
                  <a:lnTo>
                    <a:pt x="77406" y="646861"/>
                  </a:lnTo>
                  <a:lnTo>
                    <a:pt x="77177" y="645591"/>
                  </a:lnTo>
                  <a:lnTo>
                    <a:pt x="75882" y="646861"/>
                  </a:lnTo>
                  <a:lnTo>
                    <a:pt x="73698" y="648131"/>
                  </a:lnTo>
                  <a:lnTo>
                    <a:pt x="71907" y="648131"/>
                  </a:lnTo>
                  <a:lnTo>
                    <a:pt x="69227" y="650671"/>
                  </a:lnTo>
                  <a:lnTo>
                    <a:pt x="67716" y="650671"/>
                  </a:lnTo>
                  <a:lnTo>
                    <a:pt x="68986" y="649401"/>
                  </a:lnTo>
                  <a:lnTo>
                    <a:pt x="70472" y="646861"/>
                  </a:lnTo>
                  <a:lnTo>
                    <a:pt x="71577" y="645591"/>
                  </a:lnTo>
                  <a:lnTo>
                    <a:pt x="77292" y="641781"/>
                  </a:lnTo>
                  <a:lnTo>
                    <a:pt x="80505" y="639241"/>
                  </a:lnTo>
                  <a:lnTo>
                    <a:pt x="86702" y="635431"/>
                  </a:lnTo>
                  <a:lnTo>
                    <a:pt x="87464" y="634161"/>
                  </a:lnTo>
                  <a:lnTo>
                    <a:pt x="86906" y="632891"/>
                  </a:lnTo>
                  <a:lnTo>
                    <a:pt x="86296" y="631621"/>
                  </a:lnTo>
                  <a:lnTo>
                    <a:pt x="85699" y="630351"/>
                  </a:lnTo>
                  <a:lnTo>
                    <a:pt x="86360" y="630351"/>
                  </a:lnTo>
                  <a:lnTo>
                    <a:pt x="91173" y="627811"/>
                  </a:lnTo>
                  <a:lnTo>
                    <a:pt x="96710" y="626541"/>
                  </a:lnTo>
                  <a:lnTo>
                    <a:pt x="96431" y="625271"/>
                  </a:lnTo>
                  <a:lnTo>
                    <a:pt x="95973" y="622731"/>
                  </a:lnTo>
                  <a:lnTo>
                    <a:pt x="96634" y="621461"/>
                  </a:lnTo>
                  <a:lnTo>
                    <a:pt x="103301" y="618921"/>
                  </a:lnTo>
                  <a:lnTo>
                    <a:pt x="104965" y="618921"/>
                  </a:lnTo>
                  <a:lnTo>
                    <a:pt x="108966" y="617651"/>
                  </a:lnTo>
                  <a:lnTo>
                    <a:pt x="112636" y="616381"/>
                  </a:lnTo>
                  <a:lnTo>
                    <a:pt x="117005" y="612571"/>
                  </a:lnTo>
                  <a:lnTo>
                    <a:pt x="118465" y="611301"/>
                  </a:lnTo>
                  <a:lnTo>
                    <a:pt x="120827" y="610031"/>
                  </a:lnTo>
                  <a:lnTo>
                    <a:pt x="122415" y="608761"/>
                  </a:lnTo>
                  <a:lnTo>
                    <a:pt x="123736" y="608761"/>
                  </a:lnTo>
                  <a:lnTo>
                    <a:pt x="124117" y="610031"/>
                  </a:lnTo>
                  <a:lnTo>
                    <a:pt x="122174" y="611301"/>
                  </a:lnTo>
                  <a:lnTo>
                    <a:pt x="119697" y="612571"/>
                  </a:lnTo>
                  <a:lnTo>
                    <a:pt x="116852" y="615111"/>
                  </a:lnTo>
                  <a:lnTo>
                    <a:pt x="116116" y="615111"/>
                  </a:lnTo>
                  <a:lnTo>
                    <a:pt x="116916" y="616381"/>
                  </a:lnTo>
                  <a:lnTo>
                    <a:pt x="118567" y="616381"/>
                  </a:lnTo>
                  <a:lnTo>
                    <a:pt x="121526" y="613841"/>
                  </a:lnTo>
                  <a:lnTo>
                    <a:pt x="124955" y="612571"/>
                  </a:lnTo>
                  <a:lnTo>
                    <a:pt x="125844" y="611301"/>
                  </a:lnTo>
                  <a:lnTo>
                    <a:pt x="125628" y="613841"/>
                  </a:lnTo>
                  <a:lnTo>
                    <a:pt x="126834" y="613841"/>
                  </a:lnTo>
                  <a:lnTo>
                    <a:pt x="129057" y="612571"/>
                  </a:lnTo>
                  <a:lnTo>
                    <a:pt x="129730" y="611301"/>
                  </a:lnTo>
                  <a:lnTo>
                    <a:pt x="128981" y="610031"/>
                  </a:lnTo>
                  <a:lnTo>
                    <a:pt x="128346" y="608761"/>
                  </a:lnTo>
                  <a:lnTo>
                    <a:pt x="126339" y="606221"/>
                  </a:lnTo>
                  <a:lnTo>
                    <a:pt x="127355" y="603681"/>
                  </a:lnTo>
                  <a:lnTo>
                    <a:pt x="127876" y="602411"/>
                  </a:lnTo>
                  <a:lnTo>
                    <a:pt x="129667" y="598601"/>
                  </a:lnTo>
                  <a:lnTo>
                    <a:pt x="131292" y="596061"/>
                  </a:lnTo>
                  <a:lnTo>
                    <a:pt x="135864" y="596061"/>
                  </a:lnTo>
                  <a:lnTo>
                    <a:pt x="139827" y="593521"/>
                  </a:lnTo>
                  <a:lnTo>
                    <a:pt x="140868" y="593521"/>
                  </a:lnTo>
                  <a:lnTo>
                    <a:pt x="141770" y="592251"/>
                  </a:lnTo>
                  <a:lnTo>
                    <a:pt x="143141" y="592251"/>
                  </a:lnTo>
                  <a:lnTo>
                    <a:pt x="145186" y="590981"/>
                  </a:lnTo>
                  <a:lnTo>
                    <a:pt x="145288" y="592251"/>
                  </a:lnTo>
                  <a:lnTo>
                    <a:pt x="143814" y="593521"/>
                  </a:lnTo>
                  <a:lnTo>
                    <a:pt x="139395" y="596061"/>
                  </a:lnTo>
                  <a:lnTo>
                    <a:pt x="138772" y="597331"/>
                  </a:lnTo>
                  <a:lnTo>
                    <a:pt x="140639" y="599871"/>
                  </a:lnTo>
                  <a:lnTo>
                    <a:pt x="142303" y="599871"/>
                  </a:lnTo>
                  <a:lnTo>
                    <a:pt x="145453" y="598601"/>
                  </a:lnTo>
                  <a:lnTo>
                    <a:pt x="146939" y="598601"/>
                  </a:lnTo>
                  <a:lnTo>
                    <a:pt x="147027" y="597331"/>
                  </a:lnTo>
                  <a:lnTo>
                    <a:pt x="146545" y="596061"/>
                  </a:lnTo>
                  <a:lnTo>
                    <a:pt x="145948" y="596061"/>
                  </a:lnTo>
                  <a:lnTo>
                    <a:pt x="145415" y="594791"/>
                  </a:lnTo>
                  <a:lnTo>
                    <a:pt x="146062" y="593521"/>
                  </a:lnTo>
                  <a:lnTo>
                    <a:pt x="151612" y="592251"/>
                  </a:lnTo>
                  <a:lnTo>
                    <a:pt x="151930" y="590981"/>
                  </a:lnTo>
                  <a:lnTo>
                    <a:pt x="152247" y="589711"/>
                  </a:lnTo>
                  <a:lnTo>
                    <a:pt x="153250" y="587171"/>
                  </a:lnTo>
                  <a:lnTo>
                    <a:pt x="154152" y="585901"/>
                  </a:lnTo>
                  <a:lnTo>
                    <a:pt x="156654" y="587171"/>
                  </a:lnTo>
                  <a:lnTo>
                    <a:pt x="158432" y="585901"/>
                  </a:lnTo>
                  <a:lnTo>
                    <a:pt x="163525" y="583361"/>
                  </a:lnTo>
                  <a:lnTo>
                    <a:pt x="166344" y="579551"/>
                  </a:lnTo>
                  <a:lnTo>
                    <a:pt x="170522" y="579551"/>
                  </a:lnTo>
                  <a:lnTo>
                    <a:pt x="171970" y="578281"/>
                  </a:lnTo>
                  <a:lnTo>
                    <a:pt x="174053" y="575741"/>
                  </a:lnTo>
                  <a:lnTo>
                    <a:pt x="175793" y="574471"/>
                  </a:lnTo>
                  <a:lnTo>
                    <a:pt x="179362" y="573201"/>
                  </a:lnTo>
                  <a:lnTo>
                    <a:pt x="179946" y="571931"/>
                  </a:lnTo>
                  <a:lnTo>
                    <a:pt x="176834" y="570661"/>
                  </a:lnTo>
                  <a:lnTo>
                    <a:pt x="176072" y="570661"/>
                  </a:lnTo>
                  <a:lnTo>
                    <a:pt x="176911" y="569391"/>
                  </a:lnTo>
                  <a:lnTo>
                    <a:pt x="177787" y="569391"/>
                  </a:lnTo>
                  <a:lnTo>
                    <a:pt x="181000" y="568121"/>
                  </a:lnTo>
                  <a:lnTo>
                    <a:pt x="182740" y="568121"/>
                  </a:lnTo>
                  <a:lnTo>
                    <a:pt x="184238" y="569391"/>
                  </a:lnTo>
                  <a:lnTo>
                    <a:pt x="184150" y="570661"/>
                  </a:lnTo>
                  <a:lnTo>
                    <a:pt x="187642" y="568121"/>
                  </a:lnTo>
                  <a:lnTo>
                    <a:pt x="187312" y="566851"/>
                  </a:lnTo>
                  <a:lnTo>
                    <a:pt x="186969" y="566851"/>
                  </a:lnTo>
                  <a:lnTo>
                    <a:pt x="186143" y="565581"/>
                  </a:lnTo>
                  <a:lnTo>
                    <a:pt x="183540" y="565581"/>
                  </a:lnTo>
                  <a:lnTo>
                    <a:pt x="183121" y="564311"/>
                  </a:lnTo>
                  <a:lnTo>
                    <a:pt x="184061" y="563041"/>
                  </a:lnTo>
                  <a:lnTo>
                    <a:pt x="187464" y="563041"/>
                  </a:lnTo>
                  <a:lnTo>
                    <a:pt x="187680" y="562889"/>
                  </a:lnTo>
                  <a:lnTo>
                    <a:pt x="186842" y="564299"/>
                  </a:lnTo>
                  <a:lnTo>
                    <a:pt x="189179" y="562952"/>
                  </a:lnTo>
                  <a:lnTo>
                    <a:pt x="191427" y="561581"/>
                  </a:lnTo>
                  <a:lnTo>
                    <a:pt x="192252" y="560501"/>
                  </a:lnTo>
                  <a:lnTo>
                    <a:pt x="193243" y="560501"/>
                  </a:lnTo>
                  <a:lnTo>
                    <a:pt x="194513" y="559231"/>
                  </a:lnTo>
                  <a:lnTo>
                    <a:pt x="196240" y="559231"/>
                  </a:lnTo>
                  <a:lnTo>
                    <a:pt x="193979" y="563041"/>
                  </a:lnTo>
                  <a:lnTo>
                    <a:pt x="194310" y="565581"/>
                  </a:lnTo>
                  <a:lnTo>
                    <a:pt x="193141" y="568121"/>
                  </a:lnTo>
                  <a:lnTo>
                    <a:pt x="192659" y="569391"/>
                  </a:lnTo>
                  <a:lnTo>
                    <a:pt x="201015" y="565581"/>
                  </a:lnTo>
                  <a:lnTo>
                    <a:pt x="207657" y="561771"/>
                  </a:lnTo>
                  <a:lnTo>
                    <a:pt x="214528" y="555421"/>
                  </a:lnTo>
                  <a:lnTo>
                    <a:pt x="216408" y="554151"/>
                  </a:lnTo>
                  <a:lnTo>
                    <a:pt x="218757" y="555421"/>
                  </a:lnTo>
                  <a:lnTo>
                    <a:pt x="220306" y="556691"/>
                  </a:lnTo>
                  <a:lnTo>
                    <a:pt x="225513" y="552881"/>
                  </a:lnTo>
                  <a:lnTo>
                    <a:pt x="228193" y="551611"/>
                  </a:lnTo>
                  <a:lnTo>
                    <a:pt x="231914" y="550341"/>
                  </a:lnTo>
                  <a:lnTo>
                    <a:pt x="232943" y="549071"/>
                  </a:lnTo>
                  <a:lnTo>
                    <a:pt x="230390" y="549071"/>
                  </a:lnTo>
                  <a:lnTo>
                    <a:pt x="230441" y="547801"/>
                  </a:lnTo>
                  <a:lnTo>
                    <a:pt x="232359" y="546531"/>
                  </a:lnTo>
                  <a:lnTo>
                    <a:pt x="234289" y="545261"/>
                  </a:lnTo>
                  <a:lnTo>
                    <a:pt x="233502" y="543991"/>
                  </a:lnTo>
                  <a:lnTo>
                    <a:pt x="230352" y="545261"/>
                  </a:lnTo>
                  <a:lnTo>
                    <a:pt x="228930" y="545261"/>
                  </a:lnTo>
                  <a:lnTo>
                    <a:pt x="227482" y="546531"/>
                  </a:lnTo>
                  <a:lnTo>
                    <a:pt x="227444" y="545261"/>
                  </a:lnTo>
                  <a:lnTo>
                    <a:pt x="228396" y="543991"/>
                  </a:lnTo>
                  <a:lnTo>
                    <a:pt x="233121" y="541451"/>
                  </a:lnTo>
                  <a:lnTo>
                    <a:pt x="233832" y="542721"/>
                  </a:lnTo>
                  <a:lnTo>
                    <a:pt x="235953" y="542721"/>
                  </a:lnTo>
                  <a:lnTo>
                    <a:pt x="235496" y="543991"/>
                  </a:lnTo>
                  <a:lnTo>
                    <a:pt x="238163" y="545261"/>
                  </a:lnTo>
                  <a:lnTo>
                    <a:pt x="244005" y="543991"/>
                  </a:lnTo>
                  <a:lnTo>
                    <a:pt x="250050" y="538911"/>
                  </a:lnTo>
                  <a:lnTo>
                    <a:pt x="250850" y="537641"/>
                  </a:lnTo>
                  <a:lnTo>
                    <a:pt x="246291" y="536371"/>
                  </a:lnTo>
                  <a:lnTo>
                    <a:pt x="254266" y="530021"/>
                  </a:lnTo>
                  <a:lnTo>
                    <a:pt x="254317" y="528751"/>
                  </a:lnTo>
                  <a:lnTo>
                    <a:pt x="254419" y="526211"/>
                  </a:lnTo>
                  <a:lnTo>
                    <a:pt x="254469" y="524941"/>
                  </a:lnTo>
                  <a:lnTo>
                    <a:pt x="254520" y="523671"/>
                  </a:lnTo>
                  <a:lnTo>
                    <a:pt x="251675" y="524941"/>
                  </a:lnTo>
                  <a:lnTo>
                    <a:pt x="251320" y="523671"/>
                  </a:lnTo>
                  <a:lnTo>
                    <a:pt x="253606" y="523671"/>
                  </a:lnTo>
                  <a:lnTo>
                    <a:pt x="254850" y="522401"/>
                  </a:lnTo>
                  <a:lnTo>
                    <a:pt x="254558" y="521131"/>
                  </a:lnTo>
                  <a:lnTo>
                    <a:pt x="250063" y="523519"/>
                  </a:lnTo>
                  <a:lnTo>
                    <a:pt x="250063" y="530021"/>
                  </a:lnTo>
                  <a:lnTo>
                    <a:pt x="248767" y="531291"/>
                  </a:lnTo>
                  <a:lnTo>
                    <a:pt x="246761" y="532561"/>
                  </a:lnTo>
                  <a:lnTo>
                    <a:pt x="245821" y="533831"/>
                  </a:lnTo>
                  <a:lnTo>
                    <a:pt x="245084" y="533831"/>
                  </a:lnTo>
                  <a:lnTo>
                    <a:pt x="244576" y="532561"/>
                  </a:lnTo>
                  <a:lnTo>
                    <a:pt x="245592" y="531291"/>
                  </a:lnTo>
                  <a:lnTo>
                    <a:pt x="246875" y="530021"/>
                  </a:lnTo>
                  <a:lnTo>
                    <a:pt x="247700" y="530021"/>
                  </a:lnTo>
                  <a:lnTo>
                    <a:pt x="248843" y="528751"/>
                  </a:lnTo>
                  <a:lnTo>
                    <a:pt x="249212" y="530021"/>
                  </a:lnTo>
                  <a:lnTo>
                    <a:pt x="250063" y="530021"/>
                  </a:lnTo>
                  <a:lnTo>
                    <a:pt x="250063" y="523519"/>
                  </a:lnTo>
                  <a:lnTo>
                    <a:pt x="247383" y="524941"/>
                  </a:lnTo>
                  <a:lnTo>
                    <a:pt x="246710" y="522401"/>
                  </a:lnTo>
                  <a:lnTo>
                    <a:pt x="242544" y="521131"/>
                  </a:lnTo>
                  <a:lnTo>
                    <a:pt x="243852" y="519861"/>
                  </a:lnTo>
                  <a:lnTo>
                    <a:pt x="247307" y="518591"/>
                  </a:lnTo>
                  <a:lnTo>
                    <a:pt x="249453" y="517321"/>
                  </a:lnTo>
                  <a:lnTo>
                    <a:pt x="259410" y="517321"/>
                  </a:lnTo>
                  <a:lnTo>
                    <a:pt x="260896" y="514781"/>
                  </a:lnTo>
                  <a:lnTo>
                    <a:pt x="262394" y="512241"/>
                  </a:lnTo>
                  <a:lnTo>
                    <a:pt x="267855" y="509701"/>
                  </a:lnTo>
                  <a:lnTo>
                    <a:pt x="270649" y="505891"/>
                  </a:lnTo>
                  <a:lnTo>
                    <a:pt x="271805" y="505891"/>
                  </a:lnTo>
                  <a:lnTo>
                    <a:pt x="268833" y="509701"/>
                  </a:lnTo>
                  <a:lnTo>
                    <a:pt x="268020" y="512241"/>
                  </a:lnTo>
                  <a:lnTo>
                    <a:pt x="261289" y="516051"/>
                  </a:lnTo>
                  <a:lnTo>
                    <a:pt x="260019" y="518591"/>
                  </a:lnTo>
                  <a:lnTo>
                    <a:pt x="258584" y="521131"/>
                  </a:lnTo>
                  <a:lnTo>
                    <a:pt x="259422" y="521131"/>
                  </a:lnTo>
                  <a:lnTo>
                    <a:pt x="261581" y="519861"/>
                  </a:lnTo>
                  <a:lnTo>
                    <a:pt x="269049" y="521131"/>
                  </a:lnTo>
                  <a:lnTo>
                    <a:pt x="270789" y="519861"/>
                  </a:lnTo>
                  <a:lnTo>
                    <a:pt x="272465" y="518591"/>
                  </a:lnTo>
                  <a:lnTo>
                    <a:pt x="267868" y="518591"/>
                  </a:lnTo>
                  <a:lnTo>
                    <a:pt x="266788" y="518591"/>
                  </a:lnTo>
                  <a:lnTo>
                    <a:pt x="263715" y="518591"/>
                  </a:lnTo>
                  <a:lnTo>
                    <a:pt x="267004" y="517321"/>
                  </a:lnTo>
                  <a:lnTo>
                    <a:pt x="268185" y="517321"/>
                  </a:lnTo>
                  <a:lnTo>
                    <a:pt x="274142" y="517321"/>
                  </a:lnTo>
                  <a:lnTo>
                    <a:pt x="275996" y="516051"/>
                  </a:lnTo>
                  <a:lnTo>
                    <a:pt x="278803" y="514781"/>
                  </a:lnTo>
                  <a:lnTo>
                    <a:pt x="279120" y="514781"/>
                  </a:lnTo>
                  <a:lnTo>
                    <a:pt x="278599" y="513511"/>
                  </a:lnTo>
                  <a:lnTo>
                    <a:pt x="278269" y="513511"/>
                  </a:lnTo>
                  <a:lnTo>
                    <a:pt x="274574" y="514781"/>
                  </a:lnTo>
                  <a:lnTo>
                    <a:pt x="272719" y="516051"/>
                  </a:lnTo>
                  <a:lnTo>
                    <a:pt x="273278" y="514781"/>
                  </a:lnTo>
                  <a:lnTo>
                    <a:pt x="273773" y="514781"/>
                  </a:lnTo>
                  <a:lnTo>
                    <a:pt x="280047" y="510971"/>
                  </a:lnTo>
                  <a:lnTo>
                    <a:pt x="284073" y="508431"/>
                  </a:lnTo>
                  <a:lnTo>
                    <a:pt x="283019" y="505891"/>
                  </a:lnTo>
                  <a:lnTo>
                    <a:pt x="282486" y="504621"/>
                  </a:lnTo>
                  <a:lnTo>
                    <a:pt x="282282" y="504621"/>
                  </a:lnTo>
                  <a:lnTo>
                    <a:pt x="288353" y="500811"/>
                  </a:lnTo>
                  <a:lnTo>
                    <a:pt x="293230" y="497001"/>
                  </a:lnTo>
                  <a:lnTo>
                    <a:pt x="302907" y="495731"/>
                  </a:lnTo>
                  <a:lnTo>
                    <a:pt x="305435" y="494461"/>
                  </a:lnTo>
                  <a:lnTo>
                    <a:pt x="304812" y="490651"/>
                  </a:lnTo>
                  <a:lnTo>
                    <a:pt x="303326" y="489381"/>
                  </a:lnTo>
                  <a:lnTo>
                    <a:pt x="308279" y="484301"/>
                  </a:lnTo>
                  <a:lnTo>
                    <a:pt x="311061" y="481761"/>
                  </a:lnTo>
                  <a:lnTo>
                    <a:pt x="319036" y="479221"/>
                  </a:lnTo>
                  <a:lnTo>
                    <a:pt x="322033" y="477951"/>
                  </a:lnTo>
                  <a:lnTo>
                    <a:pt x="323557" y="476681"/>
                  </a:lnTo>
                  <a:lnTo>
                    <a:pt x="326605" y="474141"/>
                  </a:lnTo>
                  <a:lnTo>
                    <a:pt x="328256" y="474141"/>
                  </a:lnTo>
                  <a:lnTo>
                    <a:pt x="331660" y="475411"/>
                  </a:lnTo>
                  <a:lnTo>
                    <a:pt x="333400" y="476681"/>
                  </a:lnTo>
                  <a:lnTo>
                    <a:pt x="338404" y="474141"/>
                  </a:lnTo>
                  <a:lnTo>
                    <a:pt x="339801" y="476681"/>
                  </a:lnTo>
                  <a:lnTo>
                    <a:pt x="340626" y="476681"/>
                  </a:lnTo>
                  <a:lnTo>
                    <a:pt x="344081" y="475411"/>
                  </a:lnTo>
                  <a:lnTo>
                    <a:pt x="344601" y="476681"/>
                  </a:lnTo>
                  <a:lnTo>
                    <a:pt x="346329" y="475411"/>
                  </a:lnTo>
                  <a:lnTo>
                    <a:pt x="349758" y="472871"/>
                  </a:lnTo>
                  <a:lnTo>
                    <a:pt x="353606" y="472871"/>
                  </a:lnTo>
                  <a:lnTo>
                    <a:pt x="357403" y="469061"/>
                  </a:lnTo>
                  <a:lnTo>
                    <a:pt x="356793" y="469061"/>
                  </a:lnTo>
                  <a:lnTo>
                    <a:pt x="349554" y="471601"/>
                  </a:lnTo>
                  <a:lnTo>
                    <a:pt x="345795" y="469061"/>
                  </a:lnTo>
                  <a:lnTo>
                    <a:pt x="336448" y="471601"/>
                  </a:lnTo>
                  <a:lnTo>
                    <a:pt x="336550" y="470331"/>
                  </a:lnTo>
                  <a:lnTo>
                    <a:pt x="334162" y="469061"/>
                  </a:lnTo>
                  <a:lnTo>
                    <a:pt x="336905" y="466521"/>
                  </a:lnTo>
                  <a:lnTo>
                    <a:pt x="342633" y="465251"/>
                  </a:lnTo>
                  <a:lnTo>
                    <a:pt x="344004" y="462711"/>
                  </a:lnTo>
                  <a:lnTo>
                    <a:pt x="343789" y="460171"/>
                  </a:lnTo>
                  <a:lnTo>
                    <a:pt x="345706" y="458901"/>
                  </a:lnTo>
                  <a:lnTo>
                    <a:pt x="348653" y="457631"/>
                  </a:lnTo>
                  <a:lnTo>
                    <a:pt x="349631" y="456361"/>
                  </a:lnTo>
                  <a:lnTo>
                    <a:pt x="350304" y="457631"/>
                  </a:lnTo>
                  <a:lnTo>
                    <a:pt x="351967" y="458901"/>
                  </a:lnTo>
                  <a:lnTo>
                    <a:pt x="354609" y="458901"/>
                  </a:lnTo>
                  <a:lnTo>
                    <a:pt x="350507" y="463981"/>
                  </a:lnTo>
                  <a:lnTo>
                    <a:pt x="350786" y="465251"/>
                  </a:lnTo>
                  <a:lnTo>
                    <a:pt x="357835" y="465251"/>
                  </a:lnTo>
                  <a:lnTo>
                    <a:pt x="360057" y="463981"/>
                  </a:lnTo>
                  <a:lnTo>
                    <a:pt x="361188" y="460171"/>
                  </a:lnTo>
                  <a:lnTo>
                    <a:pt x="362851" y="458901"/>
                  </a:lnTo>
                  <a:lnTo>
                    <a:pt x="364705" y="457631"/>
                  </a:lnTo>
                  <a:lnTo>
                    <a:pt x="366560" y="456361"/>
                  </a:lnTo>
                  <a:lnTo>
                    <a:pt x="368414" y="455091"/>
                  </a:lnTo>
                  <a:lnTo>
                    <a:pt x="368274" y="455091"/>
                  </a:lnTo>
                  <a:lnTo>
                    <a:pt x="365353" y="453821"/>
                  </a:lnTo>
                  <a:lnTo>
                    <a:pt x="366001" y="452551"/>
                  </a:lnTo>
                  <a:lnTo>
                    <a:pt x="369227" y="451281"/>
                  </a:lnTo>
                  <a:lnTo>
                    <a:pt x="375691" y="448741"/>
                  </a:lnTo>
                  <a:lnTo>
                    <a:pt x="376605" y="443661"/>
                  </a:lnTo>
                  <a:lnTo>
                    <a:pt x="376936" y="443661"/>
                  </a:lnTo>
                  <a:lnTo>
                    <a:pt x="377558" y="442391"/>
                  </a:lnTo>
                  <a:lnTo>
                    <a:pt x="379158" y="442391"/>
                  </a:lnTo>
                  <a:lnTo>
                    <a:pt x="381469" y="443661"/>
                  </a:lnTo>
                  <a:lnTo>
                    <a:pt x="385800" y="441121"/>
                  </a:lnTo>
                  <a:lnTo>
                    <a:pt x="387553" y="443661"/>
                  </a:lnTo>
                  <a:lnTo>
                    <a:pt x="390232" y="442391"/>
                  </a:lnTo>
                  <a:lnTo>
                    <a:pt x="394208" y="439851"/>
                  </a:lnTo>
                  <a:lnTo>
                    <a:pt x="393014" y="439851"/>
                  </a:lnTo>
                  <a:lnTo>
                    <a:pt x="390283" y="438581"/>
                  </a:lnTo>
                  <a:lnTo>
                    <a:pt x="389242" y="438581"/>
                  </a:lnTo>
                  <a:lnTo>
                    <a:pt x="392264" y="436041"/>
                  </a:lnTo>
                  <a:lnTo>
                    <a:pt x="392379" y="433501"/>
                  </a:lnTo>
                  <a:lnTo>
                    <a:pt x="397637" y="433501"/>
                  </a:lnTo>
                  <a:lnTo>
                    <a:pt x="398284" y="430961"/>
                  </a:lnTo>
                  <a:lnTo>
                    <a:pt x="399783" y="429691"/>
                  </a:lnTo>
                  <a:lnTo>
                    <a:pt x="398310" y="428421"/>
                  </a:lnTo>
                  <a:lnTo>
                    <a:pt x="400138" y="427151"/>
                  </a:lnTo>
                  <a:lnTo>
                    <a:pt x="402805" y="428421"/>
                  </a:lnTo>
                  <a:lnTo>
                    <a:pt x="406476" y="428421"/>
                  </a:lnTo>
                  <a:lnTo>
                    <a:pt x="408012" y="430961"/>
                  </a:lnTo>
                  <a:lnTo>
                    <a:pt x="410019" y="430961"/>
                  </a:lnTo>
                  <a:lnTo>
                    <a:pt x="414375" y="429691"/>
                  </a:lnTo>
                  <a:lnTo>
                    <a:pt x="415658" y="428421"/>
                  </a:lnTo>
                  <a:lnTo>
                    <a:pt x="419595" y="423341"/>
                  </a:lnTo>
                  <a:lnTo>
                    <a:pt x="416572" y="424611"/>
                  </a:lnTo>
                  <a:lnTo>
                    <a:pt x="413131" y="425881"/>
                  </a:lnTo>
                  <a:lnTo>
                    <a:pt x="416420" y="422071"/>
                  </a:lnTo>
                  <a:lnTo>
                    <a:pt x="418084" y="420801"/>
                  </a:lnTo>
                  <a:lnTo>
                    <a:pt x="430949" y="420801"/>
                  </a:lnTo>
                  <a:lnTo>
                    <a:pt x="429717" y="424611"/>
                  </a:lnTo>
                  <a:lnTo>
                    <a:pt x="433959" y="423341"/>
                  </a:lnTo>
                  <a:lnTo>
                    <a:pt x="438810" y="422071"/>
                  </a:lnTo>
                  <a:lnTo>
                    <a:pt x="439902" y="422071"/>
                  </a:lnTo>
                  <a:lnTo>
                    <a:pt x="439623" y="423341"/>
                  </a:lnTo>
                  <a:lnTo>
                    <a:pt x="439407" y="423341"/>
                  </a:lnTo>
                  <a:lnTo>
                    <a:pt x="439902" y="424611"/>
                  </a:lnTo>
                  <a:lnTo>
                    <a:pt x="445262" y="424611"/>
                  </a:lnTo>
                  <a:lnTo>
                    <a:pt x="446036" y="423341"/>
                  </a:lnTo>
                  <a:lnTo>
                    <a:pt x="446671" y="422071"/>
                  </a:lnTo>
                  <a:lnTo>
                    <a:pt x="447294" y="420801"/>
                  </a:lnTo>
                  <a:lnTo>
                    <a:pt x="448170" y="419531"/>
                  </a:lnTo>
                  <a:lnTo>
                    <a:pt x="449795" y="418261"/>
                  </a:lnTo>
                  <a:lnTo>
                    <a:pt x="453034" y="415721"/>
                  </a:lnTo>
                  <a:lnTo>
                    <a:pt x="451853" y="414451"/>
                  </a:lnTo>
                  <a:lnTo>
                    <a:pt x="449173" y="413181"/>
                  </a:lnTo>
                  <a:lnTo>
                    <a:pt x="448691" y="414451"/>
                  </a:lnTo>
                  <a:lnTo>
                    <a:pt x="446278" y="416991"/>
                  </a:lnTo>
                  <a:lnTo>
                    <a:pt x="444157" y="418261"/>
                  </a:lnTo>
                  <a:lnTo>
                    <a:pt x="442734" y="415721"/>
                  </a:lnTo>
                  <a:lnTo>
                    <a:pt x="442087" y="414451"/>
                  </a:lnTo>
                  <a:lnTo>
                    <a:pt x="446544" y="410641"/>
                  </a:lnTo>
                  <a:lnTo>
                    <a:pt x="449884" y="406831"/>
                  </a:lnTo>
                  <a:lnTo>
                    <a:pt x="459917" y="406831"/>
                  </a:lnTo>
                  <a:lnTo>
                    <a:pt x="464642" y="404291"/>
                  </a:lnTo>
                  <a:lnTo>
                    <a:pt x="465531" y="404291"/>
                  </a:lnTo>
                  <a:lnTo>
                    <a:pt x="465086" y="406831"/>
                  </a:lnTo>
                  <a:lnTo>
                    <a:pt x="467664" y="405561"/>
                  </a:lnTo>
                  <a:lnTo>
                    <a:pt x="471462" y="404291"/>
                  </a:lnTo>
                  <a:lnTo>
                    <a:pt x="473087" y="404291"/>
                  </a:lnTo>
                  <a:lnTo>
                    <a:pt x="472503" y="406831"/>
                  </a:lnTo>
                  <a:lnTo>
                    <a:pt x="476631" y="406831"/>
                  </a:lnTo>
                  <a:lnTo>
                    <a:pt x="475183" y="408101"/>
                  </a:lnTo>
                  <a:lnTo>
                    <a:pt x="472338" y="409371"/>
                  </a:lnTo>
                  <a:lnTo>
                    <a:pt x="470192" y="410641"/>
                  </a:lnTo>
                  <a:lnTo>
                    <a:pt x="466445" y="410641"/>
                  </a:lnTo>
                  <a:lnTo>
                    <a:pt x="465480" y="413181"/>
                  </a:lnTo>
                  <a:lnTo>
                    <a:pt x="468909" y="413181"/>
                  </a:lnTo>
                  <a:lnTo>
                    <a:pt x="471665" y="411911"/>
                  </a:lnTo>
                  <a:lnTo>
                    <a:pt x="477418" y="410641"/>
                  </a:lnTo>
                  <a:lnTo>
                    <a:pt x="478370" y="408101"/>
                  </a:lnTo>
                  <a:lnTo>
                    <a:pt x="485546" y="403021"/>
                  </a:lnTo>
                  <a:lnTo>
                    <a:pt x="479107" y="404291"/>
                  </a:lnTo>
                  <a:lnTo>
                    <a:pt x="480288" y="401751"/>
                  </a:lnTo>
                  <a:lnTo>
                    <a:pt x="479666" y="401751"/>
                  </a:lnTo>
                  <a:lnTo>
                    <a:pt x="477418" y="400481"/>
                  </a:lnTo>
                  <a:lnTo>
                    <a:pt x="478409" y="397941"/>
                  </a:lnTo>
                  <a:lnTo>
                    <a:pt x="484390" y="394131"/>
                  </a:lnTo>
                  <a:lnTo>
                    <a:pt x="486346" y="392861"/>
                  </a:lnTo>
                  <a:lnTo>
                    <a:pt x="490639" y="389051"/>
                  </a:lnTo>
                  <a:lnTo>
                    <a:pt x="494995" y="386511"/>
                  </a:lnTo>
                  <a:lnTo>
                    <a:pt x="499237" y="383971"/>
                  </a:lnTo>
                  <a:lnTo>
                    <a:pt x="500989" y="383971"/>
                  </a:lnTo>
                  <a:lnTo>
                    <a:pt x="500392" y="385241"/>
                  </a:lnTo>
                  <a:lnTo>
                    <a:pt x="499046" y="386511"/>
                  </a:lnTo>
                  <a:lnTo>
                    <a:pt x="497649" y="387781"/>
                  </a:lnTo>
                  <a:lnTo>
                    <a:pt x="497674" y="389051"/>
                  </a:lnTo>
                  <a:lnTo>
                    <a:pt x="498259" y="390321"/>
                  </a:lnTo>
                  <a:lnTo>
                    <a:pt x="498995" y="391591"/>
                  </a:lnTo>
                  <a:lnTo>
                    <a:pt x="501383" y="389051"/>
                  </a:lnTo>
                  <a:lnTo>
                    <a:pt x="503580" y="387781"/>
                  </a:lnTo>
                  <a:lnTo>
                    <a:pt x="504304" y="387781"/>
                  </a:lnTo>
                  <a:lnTo>
                    <a:pt x="506590" y="389051"/>
                  </a:lnTo>
                  <a:lnTo>
                    <a:pt x="508596" y="387781"/>
                  </a:lnTo>
                  <a:lnTo>
                    <a:pt x="514629" y="383971"/>
                  </a:lnTo>
                  <a:lnTo>
                    <a:pt x="516724" y="382701"/>
                  </a:lnTo>
                  <a:lnTo>
                    <a:pt x="520407" y="378891"/>
                  </a:lnTo>
                  <a:lnTo>
                    <a:pt x="523024" y="377621"/>
                  </a:lnTo>
                  <a:lnTo>
                    <a:pt x="523875" y="378891"/>
                  </a:lnTo>
                  <a:lnTo>
                    <a:pt x="523798" y="380161"/>
                  </a:lnTo>
                  <a:lnTo>
                    <a:pt x="524827" y="382701"/>
                  </a:lnTo>
                  <a:lnTo>
                    <a:pt x="525602" y="382701"/>
                  </a:lnTo>
                  <a:lnTo>
                    <a:pt x="532993" y="377621"/>
                  </a:lnTo>
                  <a:lnTo>
                    <a:pt x="535508" y="376351"/>
                  </a:lnTo>
                  <a:lnTo>
                    <a:pt x="537502" y="373811"/>
                  </a:lnTo>
                  <a:lnTo>
                    <a:pt x="537641" y="372541"/>
                  </a:lnTo>
                  <a:lnTo>
                    <a:pt x="536194" y="372541"/>
                  </a:lnTo>
                  <a:lnTo>
                    <a:pt x="534250" y="373811"/>
                  </a:lnTo>
                  <a:lnTo>
                    <a:pt x="532587" y="375081"/>
                  </a:lnTo>
                  <a:lnTo>
                    <a:pt x="529793" y="375081"/>
                  </a:lnTo>
                  <a:lnTo>
                    <a:pt x="528751" y="376351"/>
                  </a:lnTo>
                  <a:lnTo>
                    <a:pt x="528256" y="375081"/>
                  </a:lnTo>
                  <a:lnTo>
                    <a:pt x="528612" y="375081"/>
                  </a:lnTo>
                  <a:lnTo>
                    <a:pt x="529526" y="373811"/>
                  </a:lnTo>
                  <a:lnTo>
                    <a:pt x="535457" y="370001"/>
                  </a:lnTo>
                  <a:lnTo>
                    <a:pt x="537438" y="368731"/>
                  </a:lnTo>
                  <a:lnTo>
                    <a:pt x="540994" y="366191"/>
                  </a:lnTo>
                  <a:lnTo>
                    <a:pt x="540448" y="366191"/>
                  </a:lnTo>
                  <a:lnTo>
                    <a:pt x="539597" y="364921"/>
                  </a:lnTo>
                  <a:lnTo>
                    <a:pt x="538302" y="366191"/>
                  </a:lnTo>
                  <a:lnTo>
                    <a:pt x="536270" y="367461"/>
                  </a:lnTo>
                  <a:lnTo>
                    <a:pt x="535305" y="368731"/>
                  </a:lnTo>
                  <a:lnTo>
                    <a:pt x="532765" y="368731"/>
                  </a:lnTo>
                  <a:lnTo>
                    <a:pt x="531190" y="370001"/>
                  </a:lnTo>
                  <a:lnTo>
                    <a:pt x="530809" y="368731"/>
                  </a:lnTo>
                  <a:lnTo>
                    <a:pt x="530567" y="368731"/>
                  </a:lnTo>
                  <a:lnTo>
                    <a:pt x="531114" y="367461"/>
                  </a:lnTo>
                  <a:lnTo>
                    <a:pt x="535533" y="363651"/>
                  </a:lnTo>
                  <a:lnTo>
                    <a:pt x="539445" y="361111"/>
                  </a:lnTo>
                  <a:lnTo>
                    <a:pt x="543052" y="358571"/>
                  </a:lnTo>
                  <a:lnTo>
                    <a:pt x="541896" y="357301"/>
                  </a:lnTo>
                  <a:lnTo>
                    <a:pt x="541769" y="357301"/>
                  </a:lnTo>
                  <a:lnTo>
                    <a:pt x="541362" y="356031"/>
                  </a:lnTo>
                  <a:lnTo>
                    <a:pt x="541629" y="354761"/>
                  </a:lnTo>
                  <a:lnTo>
                    <a:pt x="545223" y="353491"/>
                  </a:lnTo>
                  <a:lnTo>
                    <a:pt x="547179" y="352221"/>
                  </a:lnTo>
                  <a:lnTo>
                    <a:pt x="551484" y="353491"/>
                  </a:lnTo>
                  <a:lnTo>
                    <a:pt x="553250" y="352221"/>
                  </a:lnTo>
                  <a:lnTo>
                    <a:pt x="556780" y="349681"/>
                  </a:lnTo>
                  <a:lnTo>
                    <a:pt x="556437" y="350951"/>
                  </a:lnTo>
                  <a:lnTo>
                    <a:pt x="558825" y="353491"/>
                  </a:lnTo>
                  <a:lnTo>
                    <a:pt x="561987" y="350951"/>
                  </a:lnTo>
                  <a:lnTo>
                    <a:pt x="565950" y="349681"/>
                  </a:lnTo>
                  <a:lnTo>
                    <a:pt x="565264" y="349681"/>
                  </a:lnTo>
                  <a:lnTo>
                    <a:pt x="565353" y="348411"/>
                  </a:lnTo>
                  <a:lnTo>
                    <a:pt x="580339" y="338251"/>
                  </a:lnTo>
                  <a:lnTo>
                    <a:pt x="582256" y="336981"/>
                  </a:lnTo>
                  <a:lnTo>
                    <a:pt x="582968" y="336981"/>
                  </a:lnTo>
                  <a:lnTo>
                    <a:pt x="583476" y="338251"/>
                  </a:lnTo>
                  <a:lnTo>
                    <a:pt x="585127" y="340791"/>
                  </a:lnTo>
                  <a:lnTo>
                    <a:pt x="585520" y="340791"/>
                  </a:lnTo>
                  <a:lnTo>
                    <a:pt x="593102" y="336981"/>
                  </a:lnTo>
                  <a:lnTo>
                    <a:pt x="600443" y="333171"/>
                  </a:lnTo>
                  <a:lnTo>
                    <a:pt x="601497" y="331901"/>
                  </a:lnTo>
                  <a:lnTo>
                    <a:pt x="599770" y="330631"/>
                  </a:lnTo>
                  <a:lnTo>
                    <a:pt x="598652" y="330631"/>
                  </a:lnTo>
                  <a:lnTo>
                    <a:pt x="602729" y="328091"/>
                  </a:lnTo>
                  <a:lnTo>
                    <a:pt x="604685" y="326821"/>
                  </a:lnTo>
                  <a:lnTo>
                    <a:pt x="606259" y="328091"/>
                  </a:lnTo>
                  <a:lnTo>
                    <a:pt x="611225" y="328091"/>
                  </a:lnTo>
                  <a:lnTo>
                    <a:pt x="613181" y="325551"/>
                  </a:lnTo>
                  <a:lnTo>
                    <a:pt x="614159" y="324281"/>
                  </a:lnTo>
                  <a:lnTo>
                    <a:pt x="610590" y="324281"/>
                  </a:lnTo>
                  <a:lnTo>
                    <a:pt x="609523" y="323011"/>
                  </a:lnTo>
                  <a:lnTo>
                    <a:pt x="605421" y="324281"/>
                  </a:lnTo>
                  <a:lnTo>
                    <a:pt x="605701" y="323011"/>
                  </a:lnTo>
                  <a:lnTo>
                    <a:pt x="608076" y="321741"/>
                  </a:lnTo>
                  <a:lnTo>
                    <a:pt x="612279" y="319201"/>
                  </a:lnTo>
                  <a:lnTo>
                    <a:pt x="614387" y="317931"/>
                  </a:lnTo>
                  <a:lnTo>
                    <a:pt x="617740" y="315391"/>
                  </a:lnTo>
                  <a:lnTo>
                    <a:pt x="617575" y="315391"/>
                  </a:lnTo>
                  <a:lnTo>
                    <a:pt x="615607" y="314121"/>
                  </a:lnTo>
                  <a:lnTo>
                    <a:pt x="614337" y="314121"/>
                  </a:lnTo>
                  <a:lnTo>
                    <a:pt x="613448" y="312851"/>
                  </a:lnTo>
                  <a:lnTo>
                    <a:pt x="610679" y="312851"/>
                  </a:lnTo>
                  <a:lnTo>
                    <a:pt x="610095" y="311581"/>
                  </a:lnTo>
                  <a:lnTo>
                    <a:pt x="614908" y="309041"/>
                  </a:lnTo>
                  <a:lnTo>
                    <a:pt x="618883" y="307771"/>
                  </a:lnTo>
                  <a:lnTo>
                    <a:pt x="625119" y="305231"/>
                  </a:lnTo>
                  <a:lnTo>
                    <a:pt x="627151" y="306501"/>
                  </a:lnTo>
                  <a:lnTo>
                    <a:pt x="627799" y="307771"/>
                  </a:lnTo>
                  <a:lnTo>
                    <a:pt x="628269" y="309041"/>
                  </a:lnTo>
                  <a:lnTo>
                    <a:pt x="629881" y="309041"/>
                  </a:lnTo>
                  <a:lnTo>
                    <a:pt x="633628" y="306501"/>
                  </a:lnTo>
                  <a:lnTo>
                    <a:pt x="634720" y="305231"/>
                  </a:lnTo>
                  <a:lnTo>
                    <a:pt x="635825" y="303961"/>
                  </a:lnTo>
                  <a:lnTo>
                    <a:pt x="641146" y="305231"/>
                  </a:lnTo>
                  <a:lnTo>
                    <a:pt x="646468" y="303961"/>
                  </a:lnTo>
                  <a:lnTo>
                    <a:pt x="650621" y="305231"/>
                  </a:lnTo>
                  <a:lnTo>
                    <a:pt x="650582" y="306501"/>
                  </a:lnTo>
                  <a:lnTo>
                    <a:pt x="655523" y="306501"/>
                  </a:lnTo>
                  <a:lnTo>
                    <a:pt x="656958" y="303961"/>
                  </a:lnTo>
                  <a:lnTo>
                    <a:pt x="661403" y="302691"/>
                  </a:lnTo>
                  <a:lnTo>
                    <a:pt x="662571" y="302691"/>
                  </a:lnTo>
                  <a:lnTo>
                    <a:pt x="663346" y="300151"/>
                  </a:lnTo>
                  <a:lnTo>
                    <a:pt x="664235" y="298881"/>
                  </a:lnTo>
                  <a:lnTo>
                    <a:pt x="665721" y="297611"/>
                  </a:lnTo>
                  <a:lnTo>
                    <a:pt x="666762" y="297611"/>
                  </a:lnTo>
                  <a:lnTo>
                    <a:pt x="668718" y="296341"/>
                  </a:lnTo>
                  <a:lnTo>
                    <a:pt x="669137" y="296341"/>
                  </a:lnTo>
                  <a:lnTo>
                    <a:pt x="669086" y="297611"/>
                  </a:lnTo>
                  <a:lnTo>
                    <a:pt x="668858" y="298881"/>
                  </a:lnTo>
                  <a:lnTo>
                    <a:pt x="668655" y="300151"/>
                  </a:lnTo>
                  <a:lnTo>
                    <a:pt x="670534" y="300151"/>
                  </a:lnTo>
                  <a:lnTo>
                    <a:pt x="667613" y="302691"/>
                  </a:lnTo>
                  <a:lnTo>
                    <a:pt x="665568" y="303961"/>
                  </a:lnTo>
                  <a:lnTo>
                    <a:pt x="661835" y="305231"/>
                  </a:lnTo>
                  <a:lnTo>
                    <a:pt x="661123" y="306501"/>
                  </a:lnTo>
                  <a:lnTo>
                    <a:pt x="661403" y="307771"/>
                  </a:lnTo>
                  <a:lnTo>
                    <a:pt x="662495" y="309041"/>
                  </a:lnTo>
                  <a:lnTo>
                    <a:pt x="668997" y="307771"/>
                  </a:lnTo>
                  <a:lnTo>
                    <a:pt x="681634" y="307771"/>
                  </a:lnTo>
                  <a:lnTo>
                    <a:pt x="682802" y="306501"/>
                  </a:lnTo>
                  <a:lnTo>
                    <a:pt x="683336" y="305231"/>
                  </a:lnTo>
                  <a:lnTo>
                    <a:pt x="682548" y="303961"/>
                  </a:lnTo>
                  <a:lnTo>
                    <a:pt x="677659" y="303961"/>
                  </a:lnTo>
                  <a:lnTo>
                    <a:pt x="679881" y="301421"/>
                  </a:lnTo>
                  <a:lnTo>
                    <a:pt x="680770" y="301421"/>
                  </a:lnTo>
                  <a:lnTo>
                    <a:pt x="679399" y="297611"/>
                  </a:lnTo>
                  <a:lnTo>
                    <a:pt x="683526" y="295071"/>
                  </a:lnTo>
                  <a:lnTo>
                    <a:pt x="689889" y="292531"/>
                  </a:lnTo>
                  <a:lnTo>
                    <a:pt x="691362" y="292531"/>
                  </a:lnTo>
                  <a:lnTo>
                    <a:pt x="692835" y="291261"/>
                  </a:lnTo>
                  <a:lnTo>
                    <a:pt x="692353" y="291261"/>
                  </a:lnTo>
                  <a:lnTo>
                    <a:pt x="691438" y="289991"/>
                  </a:lnTo>
                  <a:lnTo>
                    <a:pt x="693839" y="288721"/>
                  </a:lnTo>
                  <a:lnTo>
                    <a:pt x="695248" y="288721"/>
                  </a:lnTo>
                  <a:lnTo>
                    <a:pt x="695490" y="289991"/>
                  </a:lnTo>
                  <a:lnTo>
                    <a:pt x="694131" y="289991"/>
                  </a:lnTo>
                  <a:lnTo>
                    <a:pt x="692950" y="291261"/>
                  </a:lnTo>
                  <a:lnTo>
                    <a:pt x="694067" y="293243"/>
                  </a:lnTo>
                  <a:lnTo>
                    <a:pt x="693762" y="293395"/>
                  </a:lnTo>
                  <a:lnTo>
                    <a:pt x="693191" y="293611"/>
                  </a:lnTo>
                  <a:lnTo>
                    <a:pt x="692797" y="293916"/>
                  </a:lnTo>
                  <a:lnTo>
                    <a:pt x="691095" y="295198"/>
                  </a:lnTo>
                  <a:lnTo>
                    <a:pt x="690245" y="296392"/>
                  </a:lnTo>
                  <a:lnTo>
                    <a:pt x="690956" y="297205"/>
                  </a:lnTo>
                  <a:lnTo>
                    <a:pt x="691108" y="297395"/>
                  </a:lnTo>
                  <a:lnTo>
                    <a:pt x="691921" y="297357"/>
                  </a:lnTo>
                  <a:lnTo>
                    <a:pt x="692327" y="297167"/>
                  </a:lnTo>
                  <a:lnTo>
                    <a:pt x="694982" y="295884"/>
                  </a:lnTo>
                  <a:lnTo>
                    <a:pt x="694321" y="294944"/>
                  </a:lnTo>
                  <a:lnTo>
                    <a:pt x="694486" y="293751"/>
                  </a:lnTo>
                  <a:lnTo>
                    <a:pt x="700925" y="288721"/>
                  </a:lnTo>
                  <a:lnTo>
                    <a:pt x="706412" y="282371"/>
                  </a:lnTo>
                  <a:lnTo>
                    <a:pt x="709409" y="274751"/>
                  </a:lnTo>
                  <a:lnTo>
                    <a:pt x="710031" y="274751"/>
                  </a:lnTo>
                  <a:lnTo>
                    <a:pt x="717219" y="272211"/>
                  </a:lnTo>
                  <a:lnTo>
                    <a:pt x="723950" y="270941"/>
                  </a:lnTo>
                  <a:lnTo>
                    <a:pt x="728446" y="264591"/>
                  </a:lnTo>
                  <a:lnTo>
                    <a:pt x="729919" y="264591"/>
                  </a:lnTo>
                  <a:lnTo>
                    <a:pt x="735647" y="262051"/>
                  </a:lnTo>
                  <a:lnTo>
                    <a:pt x="738987" y="260781"/>
                  </a:lnTo>
                  <a:lnTo>
                    <a:pt x="739368" y="259511"/>
                  </a:lnTo>
                  <a:lnTo>
                    <a:pt x="738212" y="255701"/>
                  </a:lnTo>
                  <a:lnTo>
                    <a:pt x="739660" y="254431"/>
                  </a:lnTo>
                  <a:lnTo>
                    <a:pt x="745096" y="253161"/>
                  </a:lnTo>
                  <a:lnTo>
                    <a:pt x="747471" y="253161"/>
                  </a:lnTo>
                  <a:lnTo>
                    <a:pt x="753986" y="250621"/>
                  </a:lnTo>
                  <a:lnTo>
                    <a:pt x="757872" y="249351"/>
                  </a:lnTo>
                  <a:lnTo>
                    <a:pt x="758913" y="245541"/>
                  </a:lnTo>
                  <a:lnTo>
                    <a:pt x="760044" y="244271"/>
                  </a:lnTo>
                  <a:lnTo>
                    <a:pt x="763828" y="245541"/>
                  </a:lnTo>
                  <a:lnTo>
                    <a:pt x="765594" y="244271"/>
                  </a:lnTo>
                  <a:lnTo>
                    <a:pt x="769112" y="241731"/>
                  </a:lnTo>
                  <a:lnTo>
                    <a:pt x="772134" y="243001"/>
                  </a:lnTo>
                  <a:lnTo>
                    <a:pt x="774242" y="243001"/>
                  </a:lnTo>
                  <a:lnTo>
                    <a:pt x="776071" y="241731"/>
                  </a:lnTo>
                  <a:lnTo>
                    <a:pt x="774865" y="240461"/>
                  </a:lnTo>
                  <a:lnTo>
                    <a:pt x="768477" y="240461"/>
                  </a:lnTo>
                  <a:lnTo>
                    <a:pt x="768489" y="239191"/>
                  </a:lnTo>
                  <a:lnTo>
                    <a:pt x="770686" y="236651"/>
                  </a:lnTo>
                  <a:lnTo>
                    <a:pt x="771753" y="237921"/>
                  </a:lnTo>
                  <a:lnTo>
                    <a:pt x="777049" y="236651"/>
                  </a:lnTo>
                  <a:lnTo>
                    <a:pt x="779729" y="234111"/>
                  </a:lnTo>
                  <a:lnTo>
                    <a:pt x="775208" y="230301"/>
                  </a:lnTo>
                  <a:lnTo>
                    <a:pt x="775487" y="226491"/>
                  </a:lnTo>
                  <a:lnTo>
                    <a:pt x="775576" y="225221"/>
                  </a:lnTo>
                  <a:lnTo>
                    <a:pt x="770851" y="223951"/>
                  </a:lnTo>
                  <a:lnTo>
                    <a:pt x="770851" y="230301"/>
                  </a:lnTo>
                  <a:lnTo>
                    <a:pt x="769569" y="230301"/>
                  </a:lnTo>
                  <a:lnTo>
                    <a:pt x="767918" y="231571"/>
                  </a:lnTo>
                  <a:lnTo>
                    <a:pt x="765416" y="232841"/>
                  </a:lnTo>
                  <a:lnTo>
                    <a:pt x="764108" y="235381"/>
                  </a:lnTo>
                  <a:lnTo>
                    <a:pt x="762203" y="237921"/>
                  </a:lnTo>
                  <a:lnTo>
                    <a:pt x="760107" y="239191"/>
                  </a:lnTo>
                  <a:lnTo>
                    <a:pt x="754380" y="239191"/>
                  </a:lnTo>
                  <a:lnTo>
                    <a:pt x="753097" y="235381"/>
                  </a:lnTo>
                  <a:lnTo>
                    <a:pt x="753973" y="235381"/>
                  </a:lnTo>
                  <a:lnTo>
                    <a:pt x="760209" y="232841"/>
                  </a:lnTo>
                  <a:lnTo>
                    <a:pt x="762076" y="232841"/>
                  </a:lnTo>
                  <a:lnTo>
                    <a:pt x="763358" y="231571"/>
                  </a:lnTo>
                  <a:lnTo>
                    <a:pt x="763346" y="230301"/>
                  </a:lnTo>
                  <a:lnTo>
                    <a:pt x="762152" y="230301"/>
                  </a:lnTo>
                  <a:lnTo>
                    <a:pt x="761377" y="229031"/>
                  </a:lnTo>
                  <a:lnTo>
                    <a:pt x="760895" y="229031"/>
                  </a:lnTo>
                  <a:lnTo>
                    <a:pt x="764717" y="226491"/>
                  </a:lnTo>
                  <a:lnTo>
                    <a:pt x="763066" y="229031"/>
                  </a:lnTo>
                  <a:lnTo>
                    <a:pt x="763511" y="229031"/>
                  </a:lnTo>
                  <a:lnTo>
                    <a:pt x="763397" y="230301"/>
                  </a:lnTo>
                  <a:lnTo>
                    <a:pt x="763485" y="231521"/>
                  </a:lnTo>
                  <a:lnTo>
                    <a:pt x="766140" y="230301"/>
                  </a:lnTo>
                  <a:lnTo>
                    <a:pt x="767715" y="229031"/>
                  </a:lnTo>
                  <a:lnTo>
                    <a:pt x="770064" y="229031"/>
                  </a:lnTo>
                  <a:lnTo>
                    <a:pt x="770851" y="230301"/>
                  </a:lnTo>
                  <a:lnTo>
                    <a:pt x="770851" y="223951"/>
                  </a:lnTo>
                  <a:lnTo>
                    <a:pt x="771169" y="223951"/>
                  </a:lnTo>
                  <a:lnTo>
                    <a:pt x="771956" y="222681"/>
                  </a:lnTo>
                  <a:lnTo>
                    <a:pt x="774954" y="222681"/>
                  </a:lnTo>
                  <a:lnTo>
                    <a:pt x="778725" y="221411"/>
                  </a:lnTo>
                  <a:lnTo>
                    <a:pt x="779932" y="220141"/>
                  </a:lnTo>
                  <a:lnTo>
                    <a:pt x="782447" y="217601"/>
                  </a:lnTo>
                  <a:close/>
                </a:path>
                <a:path w="954405" h="664845">
                  <a:moveTo>
                    <a:pt x="783767" y="185826"/>
                  </a:moveTo>
                  <a:lnTo>
                    <a:pt x="782548" y="185381"/>
                  </a:lnTo>
                  <a:lnTo>
                    <a:pt x="780478" y="184391"/>
                  </a:lnTo>
                  <a:lnTo>
                    <a:pt x="777824" y="183184"/>
                  </a:lnTo>
                  <a:lnTo>
                    <a:pt x="776211" y="183515"/>
                  </a:lnTo>
                  <a:lnTo>
                    <a:pt x="771309" y="188468"/>
                  </a:lnTo>
                  <a:lnTo>
                    <a:pt x="766864" y="190576"/>
                  </a:lnTo>
                  <a:lnTo>
                    <a:pt x="767562" y="193611"/>
                  </a:lnTo>
                  <a:lnTo>
                    <a:pt x="765733" y="195948"/>
                  </a:lnTo>
                  <a:lnTo>
                    <a:pt x="765771" y="197751"/>
                  </a:lnTo>
                  <a:lnTo>
                    <a:pt x="766076" y="197993"/>
                  </a:lnTo>
                  <a:lnTo>
                    <a:pt x="766191" y="198310"/>
                  </a:lnTo>
                  <a:lnTo>
                    <a:pt x="769950" y="198729"/>
                  </a:lnTo>
                  <a:lnTo>
                    <a:pt x="776757" y="195287"/>
                  </a:lnTo>
                  <a:lnTo>
                    <a:pt x="777430" y="191008"/>
                  </a:lnTo>
                  <a:lnTo>
                    <a:pt x="778370" y="189547"/>
                  </a:lnTo>
                  <a:lnTo>
                    <a:pt x="783475" y="186690"/>
                  </a:lnTo>
                  <a:lnTo>
                    <a:pt x="783767" y="185826"/>
                  </a:lnTo>
                  <a:close/>
                </a:path>
                <a:path w="954405" h="664845">
                  <a:moveTo>
                    <a:pt x="798703" y="161836"/>
                  </a:moveTo>
                  <a:lnTo>
                    <a:pt x="795985" y="161620"/>
                  </a:lnTo>
                  <a:lnTo>
                    <a:pt x="792429" y="161213"/>
                  </a:lnTo>
                  <a:lnTo>
                    <a:pt x="791375" y="161175"/>
                  </a:lnTo>
                  <a:lnTo>
                    <a:pt x="790117" y="161556"/>
                  </a:lnTo>
                  <a:lnTo>
                    <a:pt x="787374" y="163182"/>
                  </a:lnTo>
                  <a:lnTo>
                    <a:pt x="787171" y="164007"/>
                  </a:lnTo>
                  <a:lnTo>
                    <a:pt x="788479" y="165785"/>
                  </a:lnTo>
                  <a:lnTo>
                    <a:pt x="789216" y="167106"/>
                  </a:lnTo>
                  <a:lnTo>
                    <a:pt x="786777" y="169621"/>
                  </a:lnTo>
                  <a:lnTo>
                    <a:pt x="786917" y="169799"/>
                  </a:lnTo>
                  <a:lnTo>
                    <a:pt x="786942" y="169964"/>
                  </a:lnTo>
                  <a:lnTo>
                    <a:pt x="787438" y="169976"/>
                  </a:lnTo>
                  <a:lnTo>
                    <a:pt x="787869" y="170078"/>
                  </a:lnTo>
                  <a:lnTo>
                    <a:pt x="790270" y="169786"/>
                  </a:lnTo>
                  <a:lnTo>
                    <a:pt x="792187" y="168922"/>
                  </a:lnTo>
                  <a:lnTo>
                    <a:pt x="795248" y="167487"/>
                  </a:lnTo>
                  <a:lnTo>
                    <a:pt x="796810" y="166954"/>
                  </a:lnTo>
                  <a:lnTo>
                    <a:pt x="797445" y="165049"/>
                  </a:lnTo>
                  <a:lnTo>
                    <a:pt x="796150" y="165265"/>
                  </a:lnTo>
                  <a:lnTo>
                    <a:pt x="792772" y="165760"/>
                  </a:lnTo>
                  <a:lnTo>
                    <a:pt x="792772" y="164998"/>
                  </a:lnTo>
                  <a:lnTo>
                    <a:pt x="796836" y="162648"/>
                  </a:lnTo>
                  <a:lnTo>
                    <a:pt x="798703" y="161836"/>
                  </a:lnTo>
                  <a:close/>
                </a:path>
                <a:path w="954405" h="664845">
                  <a:moveTo>
                    <a:pt x="800862" y="176555"/>
                  </a:moveTo>
                  <a:lnTo>
                    <a:pt x="800100" y="174891"/>
                  </a:lnTo>
                  <a:lnTo>
                    <a:pt x="797369" y="175755"/>
                  </a:lnTo>
                  <a:lnTo>
                    <a:pt x="794702" y="176745"/>
                  </a:lnTo>
                  <a:lnTo>
                    <a:pt x="790981" y="175171"/>
                  </a:lnTo>
                  <a:lnTo>
                    <a:pt x="788225" y="175171"/>
                  </a:lnTo>
                  <a:lnTo>
                    <a:pt x="783082" y="176834"/>
                  </a:lnTo>
                  <a:lnTo>
                    <a:pt x="781354" y="177723"/>
                  </a:lnTo>
                  <a:lnTo>
                    <a:pt x="781240" y="179603"/>
                  </a:lnTo>
                  <a:lnTo>
                    <a:pt x="782408" y="179743"/>
                  </a:lnTo>
                  <a:lnTo>
                    <a:pt x="788504" y="176657"/>
                  </a:lnTo>
                  <a:lnTo>
                    <a:pt x="789597" y="177177"/>
                  </a:lnTo>
                  <a:lnTo>
                    <a:pt x="788327" y="181254"/>
                  </a:lnTo>
                  <a:lnTo>
                    <a:pt x="790371" y="181063"/>
                  </a:lnTo>
                  <a:lnTo>
                    <a:pt x="792480" y="180213"/>
                  </a:lnTo>
                  <a:lnTo>
                    <a:pt x="800862" y="176555"/>
                  </a:lnTo>
                  <a:close/>
                </a:path>
                <a:path w="954405" h="664845">
                  <a:moveTo>
                    <a:pt x="805332" y="210680"/>
                  </a:moveTo>
                  <a:lnTo>
                    <a:pt x="800925" y="209118"/>
                  </a:lnTo>
                  <a:lnTo>
                    <a:pt x="797204" y="207670"/>
                  </a:lnTo>
                  <a:lnTo>
                    <a:pt x="791438" y="207213"/>
                  </a:lnTo>
                  <a:lnTo>
                    <a:pt x="789990" y="207594"/>
                  </a:lnTo>
                  <a:lnTo>
                    <a:pt x="788454" y="210705"/>
                  </a:lnTo>
                  <a:lnTo>
                    <a:pt x="786282" y="213690"/>
                  </a:lnTo>
                  <a:lnTo>
                    <a:pt x="787349" y="217119"/>
                  </a:lnTo>
                  <a:lnTo>
                    <a:pt x="787374" y="218173"/>
                  </a:lnTo>
                  <a:lnTo>
                    <a:pt x="787298" y="219227"/>
                  </a:lnTo>
                  <a:lnTo>
                    <a:pt x="782256" y="224396"/>
                  </a:lnTo>
                  <a:lnTo>
                    <a:pt x="783323" y="225437"/>
                  </a:lnTo>
                  <a:lnTo>
                    <a:pt x="786803" y="227228"/>
                  </a:lnTo>
                  <a:lnTo>
                    <a:pt x="789178" y="226377"/>
                  </a:lnTo>
                  <a:lnTo>
                    <a:pt x="791743" y="225196"/>
                  </a:lnTo>
                  <a:lnTo>
                    <a:pt x="795985" y="224091"/>
                  </a:lnTo>
                  <a:lnTo>
                    <a:pt x="797394" y="220878"/>
                  </a:lnTo>
                  <a:lnTo>
                    <a:pt x="798512" y="220446"/>
                  </a:lnTo>
                  <a:lnTo>
                    <a:pt x="801281" y="219392"/>
                  </a:lnTo>
                  <a:lnTo>
                    <a:pt x="801522" y="218960"/>
                  </a:lnTo>
                  <a:lnTo>
                    <a:pt x="800760" y="218744"/>
                  </a:lnTo>
                  <a:lnTo>
                    <a:pt x="800087" y="218719"/>
                  </a:lnTo>
                  <a:lnTo>
                    <a:pt x="797191" y="220002"/>
                  </a:lnTo>
                  <a:lnTo>
                    <a:pt x="795261" y="220446"/>
                  </a:lnTo>
                  <a:lnTo>
                    <a:pt x="794334" y="218173"/>
                  </a:lnTo>
                  <a:lnTo>
                    <a:pt x="796874" y="217119"/>
                  </a:lnTo>
                  <a:lnTo>
                    <a:pt x="804189" y="212039"/>
                  </a:lnTo>
                  <a:lnTo>
                    <a:pt x="805065" y="211404"/>
                  </a:lnTo>
                  <a:lnTo>
                    <a:pt x="805332" y="210680"/>
                  </a:lnTo>
                  <a:close/>
                </a:path>
                <a:path w="954405" h="664845">
                  <a:moveTo>
                    <a:pt x="808812" y="305054"/>
                  </a:moveTo>
                  <a:lnTo>
                    <a:pt x="808494" y="304850"/>
                  </a:lnTo>
                  <a:lnTo>
                    <a:pt x="808177" y="304647"/>
                  </a:lnTo>
                  <a:lnTo>
                    <a:pt x="807783" y="304495"/>
                  </a:lnTo>
                  <a:lnTo>
                    <a:pt x="806284" y="305536"/>
                  </a:lnTo>
                  <a:lnTo>
                    <a:pt x="806881" y="305485"/>
                  </a:lnTo>
                  <a:lnTo>
                    <a:pt x="807453" y="305435"/>
                  </a:lnTo>
                  <a:lnTo>
                    <a:pt x="808151" y="305219"/>
                  </a:lnTo>
                  <a:lnTo>
                    <a:pt x="808812" y="305054"/>
                  </a:lnTo>
                  <a:close/>
                </a:path>
                <a:path w="954405" h="664845">
                  <a:moveTo>
                    <a:pt x="809840" y="165760"/>
                  </a:moveTo>
                  <a:lnTo>
                    <a:pt x="808964" y="165074"/>
                  </a:lnTo>
                  <a:lnTo>
                    <a:pt x="807707" y="164871"/>
                  </a:lnTo>
                  <a:lnTo>
                    <a:pt x="804252" y="166814"/>
                  </a:lnTo>
                  <a:lnTo>
                    <a:pt x="803173" y="167906"/>
                  </a:lnTo>
                  <a:lnTo>
                    <a:pt x="798525" y="169545"/>
                  </a:lnTo>
                  <a:lnTo>
                    <a:pt x="798537" y="170599"/>
                  </a:lnTo>
                  <a:lnTo>
                    <a:pt x="800341" y="174637"/>
                  </a:lnTo>
                  <a:lnTo>
                    <a:pt x="802132" y="173482"/>
                  </a:lnTo>
                  <a:lnTo>
                    <a:pt x="804976" y="172453"/>
                  </a:lnTo>
                  <a:lnTo>
                    <a:pt x="804684" y="171043"/>
                  </a:lnTo>
                  <a:lnTo>
                    <a:pt x="804214" y="168998"/>
                  </a:lnTo>
                  <a:lnTo>
                    <a:pt x="806932" y="167411"/>
                  </a:lnTo>
                  <a:lnTo>
                    <a:pt x="809840" y="165760"/>
                  </a:lnTo>
                  <a:close/>
                </a:path>
                <a:path w="954405" h="664845">
                  <a:moveTo>
                    <a:pt x="810336" y="83439"/>
                  </a:moveTo>
                  <a:lnTo>
                    <a:pt x="809421" y="82308"/>
                  </a:lnTo>
                  <a:lnTo>
                    <a:pt x="808494" y="82384"/>
                  </a:lnTo>
                  <a:lnTo>
                    <a:pt x="807935" y="82296"/>
                  </a:lnTo>
                  <a:lnTo>
                    <a:pt x="807186" y="82778"/>
                  </a:lnTo>
                  <a:lnTo>
                    <a:pt x="806424" y="83146"/>
                  </a:lnTo>
                  <a:lnTo>
                    <a:pt x="806145" y="83464"/>
                  </a:lnTo>
                  <a:lnTo>
                    <a:pt x="805141" y="84721"/>
                  </a:lnTo>
                  <a:lnTo>
                    <a:pt x="804938" y="85788"/>
                  </a:lnTo>
                  <a:lnTo>
                    <a:pt x="805954" y="86868"/>
                  </a:lnTo>
                  <a:lnTo>
                    <a:pt x="807288" y="86487"/>
                  </a:lnTo>
                  <a:lnTo>
                    <a:pt x="807923" y="85915"/>
                  </a:lnTo>
                  <a:lnTo>
                    <a:pt x="809244" y="84709"/>
                  </a:lnTo>
                  <a:lnTo>
                    <a:pt x="810336" y="83439"/>
                  </a:lnTo>
                  <a:close/>
                </a:path>
                <a:path w="954405" h="664845">
                  <a:moveTo>
                    <a:pt x="810768" y="305562"/>
                  </a:moveTo>
                  <a:lnTo>
                    <a:pt x="810653" y="305333"/>
                  </a:lnTo>
                  <a:lnTo>
                    <a:pt x="810463" y="305295"/>
                  </a:lnTo>
                  <a:lnTo>
                    <a:pt x="810120" y="305219"/>
                  </a:lnTo>
                  <a:lnTo>
                    <a:pt x="809739" y="305219"/>
                  </a:lnTo>
                  <a:lnTo>
                    <a:pt x="809345" y="305219"/>
                  </a:lnTo>
                  <a:lnTo>
                    <a:pt x="809536" y="305816"/>
                  </a:lnTo>
                  <a:lnTo>
                    <a:pt x="809701" y="306247"/>
                  </a:lnTo>
                  <a:lnTo>
                    <a:pt x="810107" y="306184"/>
                  </a:lnTo>
                  <a:lnTo>
                    <a:pt x="810653" y="305676"/>
                  </a:lnTo>
                  <a:close/>
                </a:path>
                <a:path w="954405" h="664845">
                  <a:moveTo>
                    <a:pt x="812723" y="2044"/>
                  </a:moveTo>
                  <a:lnTo>
                    <a:pt x="812469" y="1511"/>
                  </a:lnTo>
                  <a:lnTo>
                    <a:pt x="810488" y="876"/>
                  </a:lnTo>
                  <a:lnTo>
                    <a:pt x="809180" y="368"/>
                  </a:lnTo>
                  <a:lnTo>
                    <a:pt x="807542" y="165"/>
                  </a:lnTo>
                  <a:lnTo>
                    <a:pt x="806246" y="0"/>
                  </a:lnTo>
                  <a:lnTo>
                    <a:pt x="804354" y="596"/>
                  </a:lnTo>
                  <a:lnTo>
                    <a:pt x="801014" y="5092"/>
                  </a:lnTo>
                  <a:lnTo>
                    <a:pt x="798372" y="7493"/>
                  </a:lnTo>
                  <a:lnTo>
                    <a:pt x="793038" y="7480"/>
                  </a:lnTo>
                  <a:lnTo>
                    <a:pt x="791756" y="8229"/>
                  </a:lnTo>
                  <a:lnTo>
                    <a:pt x="790892" y="11709"/>
                  </a:lnTo>
                  <a:lnTo>
                    <a:pt x="790765" y="13792"/>
                  </a:lnTo>
                  <a:lnTo>
                    <a:pt x="791895" y="13703"/>
                  </a:lnTo>
                  <a:lnTo>
                    <a:pt x="793940" y="12776"/>
                  </a:lnTo>
                  <a:lnTo>
                    <a:pt x="795743" y="11887"/>
                  </a:lnTo>
                  <a:lnTo>
                    <a:pt x="796632" y="11176"/>
                  </a:lnTo>
                  <a:lnTo>
                    <a:pt x="797674" y="10477"/>
                  </a:lnTo>
                  <a:lnTo>
                    <a:pt x="799566" y="10998"/>
                  </a:lnTo>
                  <a:lnTo>
                    <a:pt x="798029" y="11976"/>
                  </a:lnTo>
                  <a:lnTo>
                    <a:pt x="794359" y="15697"/>
                  </a:lnTo>
                  <a:lnTo>
                    <a:pt x="794359" y="15824"/>
                  </a:lnTo>
                  <a:lnTo>
                    <a:pt x="799388" y="15938"/>
                  </a:lnTo>
                  <a:lnTo>
                    <a:pt x="802386" y="15582"/>
                  </a:lnTo>
                  <a:lnTo>
                    <a:pt x="804024" y="14579"/>
                  </a:lnTo>
                  <a:lnTo>
                    <a:pt x="804735" y="10109"/>
                  </a:lnTo>
                  <a:lnTo>
                    <a:pt x="806323" y="6667"/>
                  </a:lnTo>
                  <a:lnTo>
                    <a:pt x="812723" y="2044"/>
                  </a:lnTo>
                  <a:close/>
                </a:path>
                <a:path w="954405" h="664845">
                  <a:moveTo>
                    <a:pt x="815898" y="86093"/>
                  </a:moveTo>
                  <a:lnTo>
                    <a:pt x="815454" y="85890"/>
                  </a:lnTo>
                  <a:lnTo>
                    <a:pt x="814374" y="86144"/>
                  </a:lnTo>
                  <a:lnTo>
                    <a:pt x="813854" y="86499"/>
                  </a:lnTo>
                  <a:lnTo>
                    <a:pt x="812939" y="86956"/>
                  </a:lnTo>
                  <a:lnTo>
                    <a:pt x="812876" y="87198"/>
                  </a:lnTo>
                  <a:lnTo>
                    <a:pt x="812673" y="87795"/>
                  </a:lnTo>
                  <a:lnTo>
                    <a:pt x="813409" y="87858"/>
                  </a:lnTo>
                  <a:lnTo>
                    <a:pt x="814362" y="87680"/>
                  </a:lnTo>
                  <a:lnTo>
                    <a:pt x="815162" y="87528"/>
                  </a:lnTo>
                  <a:lnTo>
                    <a:pt x="815682" y="87172"/>
                  </a:lnTo>
                  <a:lnTo>
                    <a:pt x="815759" y="86690"/>
                  </a:lnTo>
                  <a:lnTo>
                    <a:pt x="815898" y="86093"/>
                  </a:lnTo>
                  <a:close/>
                </a:path>
                <a:path w="954405" h="664845">
                  <a:moveTo>
                    <a:pt x="821207" y="146545"/>
                  </a:moveTo>
                  <a:lnTo>
                    <a:pt x="820978" y="146202"/>
                  </a:lnTo>
                  <a:lnTo>
                    <a:pt x="819556" y="146138"/>
                  </a:lnTo>
                  <a:lnTo>
                    <a:pt x="817270" y="146354"/>
                  </a:lnTo>
                  <a:lnTo>
                    <a:pt x="812965" y="146913"/>
                  </a:lnTo>
                  <a:lnTo>
                    <a:pt x="809028" y="147205"/>
                  </a:lnTo>
                  <a:lnTo>
                    <a:pt x="804494" y="150876"/>
                  </a:lnTo>
                  <a:lnTo>
                    <a:pt x="800239" y="150774"/>
                  </a:lnTo>
                  <a:lnTo>
                    <a:pt x="799376" y="151295"/>
                  </a:lnTo>
                  <a:lnTo>
                    <a:pt x="798728" y="151574"/>
                  </a:lnTo>
                  <a:lnTo>
                    <a:pt x="798245" y="151955"/>
                  </a:lnTo>
                  <a:lnTo>
                    <a:pt x="797534" y="152361"/>
                  </a:lnTo>
                  <a:lnTo>
                    <a:pt x="797306" y="152704"/>
                  </a:lnTo>
                  <a:lnTo>
                    <a:pt x="796874" y="153377"/>
                  </a:lnTo>
                  <a:lnTo>
                    <a:pt x="797242" y="153758"/>
                  </a:lnTo>
                  <a:lnTo>
                    <a:pt x="801827" y="153695"/>
                  </a:lnTo>
                  <a:lnTo>
                    <a:pt x="806157" y="153035"/>
                  </a:lnTo>
                  <a:lnTo>
                    <a:pt x="806792" y="153339"/>
                  </a:lnTo>
                  <a:lnTo>
                    <a:pt x="805649" y="155003"/>
                  </a:lnTo>
                  <a:lnTo>
                    <a:pt x="804938" y="155968"/>
                  </a:lnTo>
                  <a:lnTo>
                    <a:pt x="805967" y="156324"/>
                  </a:lnTo>
                  <a:lnTo>
                    <a:pt x="809663" y="154635"/>
                  </a:lnTo>
                  <a:lnTo>
                    <a:pt x="811784" y="153581"/>
                  </a:lnTo>
                  <a:lnTo>
                    <a:pt x="815009" y="152730"/>
                  </a:lnTo>
                  <a:lnTo>
                    <a:pt x="821118" y="147408"/>
                  </a:lnTo>
                  <a:lnTo>
                    <a:pt x="821207" y="146545"/>
                  </a:lnTo>
                  <a:close/>
                </a:path>
                <a:path w="954405" h="664845">
                  <a:moveTo>
                    <a:pt x="825106" y="42519"/>
                  </a:moveTo>
                  <a:lnTo>
                    <a:pt x="824801" y="42125"/>
                  </a:lnTo>
                  <a:lnTo>
                    <a:pt x="824090" y="42011"/>
                  </a:lnTo>
                  <a:lnTo>
                    <a:pt x="823315" y="41859"/>
                  </a:lnTo>
                  <a:lnTo>
                    <a:pt x="822363" y="41871"/>
                  </a:lnTo>
                  <a:lnTo>
                    <a:pt x="821093" y="42456"/>
                  </a:lnTo>
                  <a:lnTo>
                    <a:pt x="821512" y="42837"/>
                  </a:lnTo>
                  <a:lnTo>
                    <a:pt x="821842" y="43294"/>
                  </a:lnTo>
                  <a:lnTo>
                    <a:pt x="822439" y="43561"/>
                  </a:lnTo>
                  <a:lnTo>
                    <a:pt x="822667" y="43662"/>
                  </a:lnTo>
                  <a:lnTo>
                    <a:pt x="823709" y="43472"/>
                  </a:lnTo>
                  <a:lnTo>
                    <a:pt x="824052" y="43243"/>
                  </a:lnTo>
                  <a:lnTo>
                    <a:pt x="825106" y="42519"/>
                  </a:lnTo>
                  <a:close/>
                </a:path>
                <a:path w="954405" h="664845">
                  <a:moveTo>
                    <a:pt x="829779" y="93738"/>
                  </a:moveTo>
                  <a:lnTo>
                    <a:pt x="827976" y="93573"/>
                  </a:lnTo>
                  <a:lnTo>
                    <a:pt x="825677" y="94437"/>
                  </a:lnTo>
                  <a:lnTo>
                    <a:pt x="824522" y="94919"/>
                  </a:lnTo>
                  <a:lnTo>
                    <a:pt x="823925" y="95516"/>
                  </a:lnTo>
                  <a:lnTo>
                    <a:pt x="824699" y="96634"/>
                  </a:lnTo>
                  <a:lnTo>
                    <a:pt x="825423" y="97231"/>
                  </a:lnTo>
                  <a:lnTo>
                    <a:pt x="827303" y="96545"/>
                  </a:lnTo>
                  <a:lnTo>
                    <a:pt x="827963" y="96316"/>
                  </a:lnTo>
                  <a:lnTo>
                    <a:pt x="829043" y="95364"/>
                  </a:lnTo>
                  <a:lnTo>
                    <a:pt x="829259" y="94881"/>
                  </a:lnTo>
                  <a:lnTo>
                    <a:pt x="829779" y="93738"/>
                  </a:lnTo>
                  <a:close/>
                </a:path>
                <a:path w="954405" h="664845">
                  <a:moveTo>
                    <a:pt x="834440" y="65722"/>
                  </a:moveTo>
                  <a:lnTo>
                    <a:pt x="833602" y="66116"/>
                  </a:lnTo>
                  <a:lnTo>
                    <a:pt x="832319" y="66471"/>
                  </a:lnTo>
                  <a:lnTo>
                    <a:pt x="833374" y="66903"/>
                  </a:lnTo>
                  <a:lnTo>
                    <a:pt x="833615" y="67005"/>
                  </a:lnTo>
                  <a:lnTo>
                    <a:pt x="834326" y="66243"/>
                  </a:lnTo>
                  <a:lnTo>
                    <a:pt x="834440" y="65722"/>
                  </a:lnTo>
                  <a:close/>
                </a:path>
                <a:path w="954405" h="664845">
                  <a:moveTo>
                    <a:pt x="835202" y="177419"/>
                  </a:moveTo>
                  <a:lnTo>
                    <a:pt x="830021" y="177215"/>
                  </a:lnTo>
                  <a:lnTo>
                    <a:pt x="829144" y="176237"/>
                  </a:lnTo>
                  <a:lnTo>
                    <a:pt x="828509" y="175514"/>
                  </a:lnTo>
                  <a:lnTo>
                    <a:pt x="819759" y="175895"/>
                  </a:lnTo>
                  <a:lnTo>
                    <a:pt x="814870" y="176212"/>
                  </a:lnTo>
                  <a:lnTo>
                    <a:pt x="814870" y="179806"/>
                  </a:lnTo>
                  <a:lnTo>
                    <a:pt x="814209" y="180441"/>
                  </a:lnTo>
                  <a:lnTo>
                    <a:pt x="813638" y="181140"/>
                  </a:lnTo>
                  <a:lnTo>
                    <a:pt x="810412" y="182803"/>
                  </a:lnTo>
                  <a:lnTo>
                    <a:pt x="810958" y="184975"/>
                  </a:lnTo>
                  <a:lnTo>
                    <a:pt x="807123" y="185877"/>
                  </a:lnTo>
                  <a:lnTo>
                    <a:pt x="806716" y="185915"/>
                  </a:lnTo>
                  <a:lnTo>
                    <a:pt x="806272" y="184912"/>
                  </a:lnTo>
                  <a:lnTo>
                    <a:pt x="810399" y="181305"/>
                  </a:lnTo>
                  <a:lnTo>
                    <a:pt x="813650" y="179666"/>
                  </a:lnTo>
                  <a:lnTo>
                    <a:pt x="814006" y="179616"/>
                  </a:lnTo>
                  <a:lnTo>
                    <a:pt x="814285" y="179539"/>
                  </a:lnTo>
                  <a:lnTo>
                    <a:pt x="814654" y="179616"/>
                  </a:lnTo>
                  <a:lnTo>
                    <a:pt x="814870" y="179806"/>
                  </a:lnTo>
                  <a:lnTo>
                    <a:pt x="814870" y="176212"/>
                  </a:lnTo>
                  <a:lnTo>
                    <a:pt x="814324" y="176237"/>
                  </a:lnTo>
                  <a:lnTo>
                    <a:pt x="813523" y="172974"/>
                  </a:lnTo>
                  <a:lnTo>
                    <a:pt x="813168" y="171627"/>
                  </a:lnTo>
                  <a:lnTo>
                    <a:pt x="810818" y="172021"/>
                  </a:lnTo>
                  <a:lnTo>
                    <a:pt x="805980" y="174053"/>
                  </a:lnTo>
                  <a:lnTo>
                    <a:pt x="803529" y="175374"/>
                  </a:lnTo>
                  <a:lnTo>
                    <a:pt x="801052" y="176606"/>
                  </a:lnTo>
                  <a:lnTo>
                    <a:pt x="799719" y="179311"/>
                  </a:lnTo>
                  <a:lnTo>
                    <a:pt x="801090" y="180517"/>
                  </a:lnTo>
                  <a:lnTo>
                    <a:pt x="806196" y="180555"/>
                  </a:lnTo>
                  <a:lnTo>
                    <a:pt x="806945" y="181178"/>
                  </a:lnTo>
                  <a:lnTo>
                    <a:pt x="802474" y="184023"/>
                  </a:lnTo>
                  <a:lnTo>
                    <a:pt x="802106" y="186169"/>
                  </a:lnTo>
                  <a:lnTo>
                    <a:pt x="796340" y="188683"/>
                  </a:lnTo>
                  <a:lnTo>
                    <a:pt x="797191" y="185585"/>
                  </a:lnTo>
                  <a:lnTo>
                    <a:pt x="794207" y="186182"/>
                  </a:lnTo>
                  <a:lnTo>
                    <a:pt x="793432" y="186944"/>
                  </a:lnTo>
                  <a:lnTo>
                    <a:pt x="792810" y="187807"/>
                  </a:lnTo>
                  <a:lnTo>
                    <a:pt x="790435" y="189153"/>
                  </a:lnTo>
                  <a:lnTo>
                    <a:pt x="788733" y="189712"/>
                  </a:lnTo>
                  <a:lnTo>
                    <a:pt x="786028" y="190754"/>
                  </a:lnTo>
                  <a:lnTo>
                    <a:pt x="785190" y="191122"/>
                  </a:lnTo>
                  <a:lnTo>
                    <a:pt x="784263" y="193509"/>
                  </a:lnTo>
                  <a:lnTo>
                    <a:pt x="788492" y="193179"/>
                  </a:lnTo>
                  <a:lnTo>
                    <a:pt x="790613" y="194030"/>
                  </a:lnTo>
                  <a:lnTo>
                    <a:pt x="792949" y="193179"/>
                  </a:lnTo>
                  <a:lnTo>
                    <a:pt x="796798" y="191770"/>
                  </a:lnTo>
                  <a:lnTo>
                    <a:pt x="797509" y="193243"/>
                  </a:lnTo>
                  <a:lnTo>
                    <a:pt x="801357" y="191770"/>
                  </a:lnTo>
                  <a:lnTo>
                    <a:pt x="803287" y="191058"/>
                  </a:lnTo>
                  <a:lnTo>
                    <a:pt x="804049" y="191592"/>
                  </a:lnTo>
                  <a:lnTo>
                    <a:pt x="803579" y="193967"/>
                  </a:lnTo>
                  <a:lnTo>
                    <a:pt x="804913" y="193751"/>
                  </a:lnTo>
                  <a:lnTo>
                    <a:pt x="808253" y="192379"/>
                  </a:lnTo>
                  <a:lnTo>
                    <a:pt x="810399" y="191668"/>
                  </a:lnTo>
                  <a:lnTo>
                    <a:pt x="813739" y="191173"/>
                  </a:lnTo>
                  <a:lnTo>
                    <a:pt x="814781" y="191185"/>
                  </a:lnTo>
                  <a:lnTo>
                    <a:pt x="815568" y="192532"/>
                  </a:lnTo>
                  <a:lnTo>
                    <a:pt x="814362" y="193319"/>
                  </a:lnTo>
                  <a:lnTo>
                    <a:pt x="813295" y="194068"/>
                  </a:lnTo>
                  <a:lnTo>
                    <a:pt x="810742" y="195757"/>
                  </a:lnTo>
                  <a:lnTo>
                    <a:pt x="805611" y="199529"/>
                  </a:lnTo>
                  <a:lnTo>
                    <a:pt x="805230" y="200888"/>
                  </a:lnTo>
                  <a:lnTo>
                    <a:pt x="809371" y="202526"/>
                  </a:lnTo>
                  <a:lnTo>
                    <a:pt x="809815" y="202920"/>
                  </a:lnTo>
                  <a:lnTo>
                    <a:pt x="811276" y="202031"/>
                  </a:lnTo>
                  <a:lnTo>
                    <a:pt x="811580" y="201396"/>
                  </a:lnTo>
                  <a:lnTo>
                    <a:pt x="811136" y="199694"/>
                  </a:lnTo>
                  <a:lnTo>
                    <a:pt x="810577" y="198577"/>
                  </a:lnTo>
                  <a:lnTo>
                    <a:pt x="818184" y="195110"/>
                  </a:lnTo>
                  <a:lnTo>
                    <a:pt x="820470" y="192900"/>
                  </a:lnTo>
                  <a:lnTo>
                    <a:pt x="820623" y="191173"/>
                  </a:lnTo>
                  <a:lnTo>
                    <a:pt x="820826" y="189090"/>
                  </a:lnTo>
                  <a:lnTo>
                    <a:pt x="821232" y="188683"/>
                  </a:lnTo>
                  <a:lnTo>
                    <a:pt x="822655" y="187248"/>
                  </a:lnTo>
                  <a:lnTo>
                    <a:pt x="824953" y="185915"/>
                  </a:lnTo>
                  <a:lnTo>
                    <a:pt x="828357" y="183921"/>
                  </a:lnTo>
                  <a:lnTo>
                    <a:pt x="829652" y="181864"/>
                  </a:lnTo>
                  <a:lnTo>
                    <a:pt x="833907" y="179539"/>
                  </a:lnTo>
                  <a:lnTo>
                    <a:pt x="834796" y="179070"/>
                  </a:lnTo>
                  <a:lnTo>
                    <a:pt x="835202" y="177419"/>
                  </a:lnTo>
                  <a:close/>
                </a:path>
                <a:path w="954405" h="664845">
                  <a:moveTo>
                    <a:pt x="836739" y="83985"/>
                  </a:moveTo>
                  <a:lnTo>
                    <a:pt x="835621" y="84023"/>
                  </a:lnTo>
                  <a:lnTo>
                    <a:pt x="830630" y="83756"/>
                  </a:lnTo>
                  <a:lnTo>
                    <a:pt x="825195" y="86956"/>
                  </a:lnTo>
                  <a:lnTo>
                    <a:pt x="821182" y="86893"/>
                  </a:lnTo>
                  <a:lnTo>
                    <a:pt x="820369" y="86868"/>
                  </a:lnTo>
                  <a:lnTo>
                    <a:pt x="819251" y="87693"/>
                  </a:lnTo>
                  <a:lnTo>
                    <a:pt x="819607" y="88861"/>
                  </a:lnTo>
                  <a:lnTo>
                    <a:pt x="820051" y="89217"/>
                  </a:lnTo>
                  <a:lnTo>
                    <a:pt x="820661" y="90462"/>
                  </a:lnTo>
                  <a:lnTo>
                    <a:pt x="820813" y="91084"/>
                  </a:lnTo>
                  <a:lnTo>
                    <a:pt x="821550" y="91897"/>
                  </a:lnTo>
                  <a:lnTo>
                    <a:pt x="822109" y="92202"/>
                  </a:lnTo>
                  <a:lnTo>
                    <a:pt x="824344" y="91998"/>
                  </a:lnTo>
                  <a:lnTo>
                    <a:pt x="825258" y="91020"/>
                  </a:lnTo>
                  <a:lnTo>
                    <a:pt x="826719" y="89065"/>
                  </a:lnTo>
                  <a:lnTo>
                    <a:pt x="827760" y="87655"/>
                  </a:lnTo>
                  <a:lnTo>
                    <a:pt x="828789" y="86956"/>
                  </a:lnTo>
                  <a:lnTo>
                    <a:pt x="830033" y="86118"/>
                  </a:lnTo>
                  <a:lnTo>
                    <a:pt x="834326" y="86410"/>
                  </a:lnTo>
                  <a:lnTo>
                    <a:pt x="834809" y="86118"/>
                  </a:lnTo>
                  <a:lnTo>
                    <a:pt x="835545" y="85699"/>
                  </a:lnTo>
                  <a:lnTo>
                    <a:pt x="836714" y="84023"/>
                  </a:lnTo>
                  <a:close/>
                </a:path>
                <a:path w="954405" h="664845">
                  <a:moveTo>
                    <a:pt x="837247" y="63944"/>
                  </a:moveTo>
                  <a:lnTo>
                    <a:pt x="836726" y="63919"/>
                  </a:lnTo>
                  <a:lnTo>
                    <a:pt x="835101" y="65316"/>
                  </a:lnTo>
                  <a:lnTo>
                    <a:pt x="835990" y="65011"/>
                  </a:lnTo>
                  <a:lnTo>
                    <a:pt x="836968" y="64782"/>
                  </a:lnTo>
                  <a:lnTo>
                    <a:pt x="837247" y="63944"/>
                  </a:lnTo>
                  <a:close/>
                </a:path>
                <a:path w="954405" h="664845">
                  <a:moveTo>
                    <a:pt x="846315" y="310502"/>
                  </a:moveTo>
                  <a:lnTo>
                    <a:pt x="846035" y="309892"/>
                  </a:lnTo>
                  <a:lnTo>
                    <a:pt x="844448" y="309664"/>
                  </a:lnTo>
                  <a:lnTo>
                    <a:pt x="842264" y="309753"/>
                  </a:lnTo>
                  <a:lnTo>
                    <a:pt x="837006" y="309968"/>
                  </a:lnTo>
                  <a:lnTo>
                    <a:pt x="839127" y="305028"/>
                  </a:lnTo>
                  <a:lnTo>
                    <a:pt x="838682" y="304469"/>
                  </a:lnTo>
                  <a:lnTo>
                    <a:pt x="834351" y="306489"/>
                  </a:lnTo>
                  <a:lnTo>
                    <a:pt x="832408" y="306539"/>
                  </a:lnTo>
                  <a:lnTo>
                    <a:pt x="830110" y="306235"/>
                  </a:lnTo>
                  <a:lnTo>
                    <a:pt x="829310" y="306578"/>
                  </a:lnTo>
                  <a:lnTo>
                    <a:pt x="828700" y="306768"/>
                  </a:lnTo>
                  <a:lnTo>
                    <a:pt x="827963" y="307200"/>
                  </a:lnTo>
                  <a:lnTo>
                    <a:pt x="827595" y="307644"/>
                  </a:lnTo>
                  <a:lnTo>
                    <a:pt x="830922" y="308902"/>
                  </a:lnTo>
                  <a:lnTo>
                    <a:pt x="830021" y="310591"/>
                  </a:lnTo>
                  <a:lnTo>
                    <a:pt x="823912" y="313817"/>
                  </a:lnTo>
                  <a:lnTo>
                    <a:pt x="823595" y="314744"/>
                  </a:lnTo>
                  <a:lnTo>
                    <a:pt x="826096" y="315112"/>
                  </a:lnTo>
                  <a:lnTo>
                    <a:pt x="828103" y="314794"/>
                  </a:lnTo>
                  <a:lnTo>
                    <a:pt x="826046" y="317550"/>
                  </a:lnTo>
                  <a:lnTo>
                    <a:pt x="826592" y="318262"/>
                  </a:lnTo>
                  <a:lnTo>
                    <a:pt x="832078" y="316953"/>
                  </a:lnTo>
                  <a:lnTo>
                    <a:pt x="834301" y="318236"/>
                  </a:lnTo>
                  <a:lnTo>
                    <a:pt x="840155" y="317728"/>
                  </a:lnTo>
                  <a:lnTo>
                    <a:pt x="841832" y="316865"/>
                  </a:lnTo>
                  <a:lnTo>
                    <a:pt x="842238" y="312775"/>
                  </a:lnTo>
                  <a:lnTo>
                    <a:pt x="846315" y="310502"/>
                  </a:lnTo>
                  <a:close/>
                </a:path>
                <a:path w="954405" h="664845">
                  <a:moveTo>
                    <a:pt x="848601" y="149593"/>
                  </a:moveTo>
                  <a:lnTo>
                    <a:pt x="848436" y="149428"/>
                  </a:lnTo>
                  <a:lnTo>
                    <a:pt x="847699" y="149694"/>
                  </a:lnTo>
                  <a:lnTo>
                    <a:pt x="847547" y="149745"/>
                  </a:lnTo>
                  <a:lnTo>
                    <a:pt x="847331" y="149961"/>
                  </a:lnTo>
                  <a:lnTo>
                    <a:pt x="847128" y="150126"/>
                  </a:lnTo>
                  <a:lnTo>
                    <a:pt x="847293" y="150317"/>
                  </a:lnTo>
                  <a:lnTo>
                    <a:pt x="847458" y="150304"/>
                  </a:lnTo>
                  <a:lnTo>
                    <a:pt x="847648" y="150266"/>
                  </a:lnTo>
                  <a:lnTo>
                    <a:pt x="848067" y="150139"/>
                  </a:lnTo>
                  <a:lnTo>
                    <a:pt x="848601" y="149593"/>
                  </a:lnTo>
                  <a:close/>
                </a:path>
                <a:path w="954405" h="664845">
                  <a:moveTo>
                    <a:pt x="853782" y="142646"/>
                  </a:moveTo>
                  <a:lnTo>
                    <a:pt x="852995" y="141884"/>
                  </a:lnTo>
                  <a:lnTo>
                    <a:pt x="852500" y="141351"/>
                  </a:lnTo>
                  <a:lnTo>
                    <a:pt x="851687" y="140449"/>
                  </a:lnTo>
                  <a:lnTo>
                    <a:pt x="851966" y="139242"/>
                  </a:lnTo>
                  <a:lnTo>
                    <a:pt x="852525" y="137858"/>
                  </a:lnTo>
                  <a:lnTo>
                    <a:pt x="852627" y="137591"/>
                  </a:lnTo>
                  <a:lnTo>
                    <a:pt x="852119" y="137464"/>
                  </a:lnTo>
                  <a:lnTo>
                    <a:pt x="851928" y="137261"/>
                  </a:lnTo>
                  <a:lnTo>
                    <a:pt x="851395" y="137604"/>
                  </a:lnTo>
                  <a:lnTo>
                    <a:pt x="850696" y="137934"/>
                  </a:lnTo>
                  <a:lnTo>
                    <a:pt x="849033" y="139687"/>
                  </a:lnTo>
                  <a:lnTo>
                    <a:pt x="848487" y="141122"/>
                  </a:lnTo>
                  <a:lnTo>
                    <a:pt x="846277" y="142481"/>
                  </a:lnTo>
                  <a:lnTo>
                    <a:pt x="846035" y="143433"/>
                  </a:lnTo>
                  <a:lnTo>
                    <a:pt x="846645" y="143929"/>
                  </a:lnTo>
                  <a:lnTo>
                    <a:pt x="848042" y="143865"/>
                  </a:lnTo>
                  <a:lnTo>
                    <a:pt x="849337" y="143789"/>
                  </a:lnTo>
                  <a:lnTo>
                    <a:pt x="849871" y="144868"/>
                  </a:lnTo>
                  <a:lnTo>
                    <a:pt x="851750" y="143789"/>
                  </a:lnTo>
                  <a:lnTo>
                    <a:pt x="853782" y="142646"/>
                  </a:lnTo>
                  <a:close/>
                </a:path>
                <a:path w="954405" h="664845">
                  <a:moveTo>
                    <a:pt x="860653" y="48818"/>
                  </a:moveTo>
                  <a:lnTo>
                    <a:pt x="859307" y="48069"/>
                  </a:lnTo>
                  <a:lnTo>
                    <a:pt x="856615" y="48742"/>
                  </a:lnTo>
                  <a:lnTo>
                    <a:pt x="854671" y="48641"/>
                  </a:lnTo>
                  <a:lnTo>
                    <a:pt x="853681" y="48602"/>
                  </a:lnTo>
                  <a:lnTo>
                    <a:pt x="852995" y="48260"/>
                  </a:lnTo>
                  <a:lnTo>
                    <a:pt x="851700" y="48145"/>
                  </a:lnTo>
                  <a:lnTo>
                    <a:pt x="850988" y="48475"/>
                  </a:lnTo>
                  <a:lnTo>
                    <a:pt x="849718" y="48856"/>
                  </a:lnTo>
                  <a:lnTo>
                    <a:pt x="850087" y="49733"/>
                  </a:lnTo>
                  <a:lnTo>
                    <a:pt x="850747" y="50457"/>
                  </a:lnTo>
                  <a:lnTo>
                    <a:pt x="849706" y="52336"/>
                  </a:lnTo>
                  <a:lnTo>
                    <a:pt x="850620" y="52387"/>
                  </a:lnTo>
                  <a:lnTo>
                    <a:pt x="854633" y="51015"/>
                  </a:lnTo>
                  <a:lnTo>
                    <a:pt x="857605" y="50698"/>
                  </a:lnTo>
                  <a:lnTo>
                    <a:pt x="860653" y="48818"/>
                  </a:lnTo>
                  <a:close/>
                </a:path>
                <a:path w="954405" h="664845">
                  <a:moveTo>
                    <a:pt x="863041" y="303110"/>
                  </a:moveTo>
                  <a:lnTo>
                    <a:pt x="862736" y="302958"/>
                  </a:lnTo>
                  <a:lnTo>
                    <a:pt x="862507" y="303314"/>
                  </a:lnTo>
                  <a:lnTo>
                    <a:pt x="863041" y="303110"/>
                  </a:lnTo>
                  <a:close/>
                </a:path>
                <a:path w="954405" h="664845">
                  <a:moveTo>
                    <a:pt x="872350" y="51549"/>
                  </a:moveTo>
                  <a:lnTo>
                    <a:pt x="871880" y="49911"/>
                  </a:lnTo>
                  <a:lnTo>
                    <a:pt x="870127" y="49822"/>
                  </a:lnTo>
                  <a:lnTo>
                    <a:pt x="865441" y="51130"/>
                  </a:lnTo>
                  <a:lnTo>
                    <a:pt x="864387" y="51422"/>
                  </a:lnTo>
                  <a:lnTo>
                    <a:pt x="863358" y="51828"/>
                  </a:lnTo>
                  <a:lnTo>
                    <a:pt x="863079" y="53073"/>
                  </a:lnTo>
                  <a:lnTo>
                    <a:pt x="863155" y="53682"/>
                  </a:lnTo>
                  <a:lnTo>
                    <a:pt x="865733" y="54330"/>
                  </a:lnTo>
                  <a:lnTo>
                    <a:pt x="869340" y="52387"/>
                  </a:lnTo>
                  <a:lnTo>
                    <a:pt x="871689" y="52527"/>
                  </a:lnTo>
                  <a:lnTo>
                    <a:pt x="872350" y="51549"/>
                  </a:lnTo>
                  <a:close/>
                </a:path>
                <a:path w="954405" h="664845">
                  <a:moveTo>
                    <a:pt x="878446" y="39344"/>
                  </a:moveTo>
                  <a:lnTo>
                    <a:pt x="874306" y="40868"/>
                  </a:lnTo>
                  <a:lnTo>
                    <a:pt x="873391" y="40246"/>
                  </a:lnTo>
                  <a:lnTo>
                    <a:pt x="871194" y="38785"/>
                  </a:lnTo>
                  <a:lnTo>
                    <a:pt x="866571" y="40386"/>
                  </a:lnTo>
                  <a:lnTo>
                    <a:pt x="861136" y="41148"/>
                  </a:lnTo>
                  <a:lnTo>
                    <a:pt x="860640" y="42062"/>
                  </a:lnTo>
                  <a:lnTo>
                    <a:pt x="860717" y="42824"/>
                  </a:lnTo>
                  <a:lnTo>
                    <a:pt x="860717" y="43141"/>
                  </a:lnTo>
                  <a:lnTo>
                    <a:pt x="860983" y="43383"/>
                  </a:lnTo>
                  <a:lnTo>
                    <a:pt x="861047" y="43522"/>
                  </a:lnTo>
                  <a:lnTo>
                    <a:pt x="863688" y="46774"/>
                  </a:lnTo>
                  <a:lnTo>
                    <a:pt x="868680" y="45085"/>
                  </a:lnTo>
                  <a:lnTo>
                    <a:pt x="872820" y="43548"/>
                  </a:lnTo>
                  <a:lnTo>
                    <a:pt x="875753" y="43027"/>
                  </a:lnTo>
                  <a:lnTo>
                    <a:pt x="878446" y="39344"/>
                  </a:lnTo>
                  <a:close/>
                </a:path>
                <a:path w="954405" h="664845">
                  <a:moveTo>
                    <a:pt x="880262" y="159118"/>
                  </a:moveTo>
                  <a:lnTo>
                    <a:pt x="879741" y="159296"/>
                  </a:lnTo>
                  <a:lnTo>
                    <a:pt x="880262" y="159118"/>
                  </a:lnTo>
                  <a:close/>
                </a:path>
                <a:path w="954405" h="664845">
                  <a:moveTo>
                    <a:pt x="881456" y="12052"/>
                  </a:moveTo>
                  <a:lnTo>
                    <a:pt x="881126" y="11658"/>
                  </a:lnTo>
                  <a:lnTo>
                    <a:pt x="880503" y="11607"/>
                  </a:lnTo>
                  <a:lnTo>
                    <a:pt x="879119" y="12001"/>
                  </a:lnTo>
                  <a:lnTo>
                    <a:pt x="878141" y="12433"/>
                  </a:lnTo>
                  <a:lnTo>
                    <a:pt x="877417" y="12725"/>
                  </a:lnTo>
                  <a:lnTo>
                    <a:pt x="875690" y="13652"/>
                  </a:lnTo>
                  <a:lnTo>
                    <a:pt x="874102" y="14414"/>
                  </a:lnTo>
                  <a:lnTo>
                    <a:pt x="872045" y="15773"/>
                  </a:lnTo>
                  <a:lnTo>
                    <a:pt x="871486" y="16560"/>
                  </a:lnTo>
                  <a:lnTo>
                    <a:pt x="871448" y="17500"/>
                  </a:lnTo>
                  <a:lnTo>
                    <a:pt x="872363" y="17449"/>
                  </a:lnTo>
                  <a:lnTo>
                    <a:pt x="873391" y="17119"/>
                  </a:lnTo>
                  <a:lnTo>
                    <a:pt x="876376" y="16154"/>
                  </a:lnTo>
                  <a:lnTo>
                    <a:pt x="879157" y="14947"/>
                  </a:lnTo>
                  <a:lnTo>
                    <a:pt x="881087" y="12852"/>
                  </a:lnTo>
                  <a:lnTo>
                    <a:pt x="881418" y="12509"/>
                  </a:lnTo>
                  <a:lnTo>
                    <a:pt x="881456" y="12052"/>
                  </a:lnTo>
                  <a:close/>
                </a:path>
                <a:path w="954405" h="664845">
                  <a:moveTo>
                    <a:pt x="881722" y="158953"/>
                  </a:moveTo>
                  <a:lnTo>
                    <a:pt x="880605" y="159080"/>
                  </a:lnTo>
                  <a:lnTo>
                    <a:pt x="880745" y="159143"/>
                  </a:lnTo>
                  <a:lnTo>
                    <a:pt x="880872" y="159207"/>
                  </a:lnTo>
                  <a:lnTo>
                    <a:pt x="881037" y="159219"/>
                  </a:lnTo>
                  <a:lnTo>
                    <a:pt x="881202" y="159219"/>
                  </a:lnTo>
                  <a:lnTo>
                    <a:pt x="881494" y="159042"/>
                  </a:lnTo>
                  <a:lnTo>
                    <a:pt x="881722" y="158953"/>
                  </a:lnTo>
                  <a:close/>
                </a:path>
                <a:path w="954405" h="664845">
                  <a:moveTo>
                    <a:pt x="882713" y="289661"/>
                  </a:moveTo>
                  <a:lnTo>
                    <a:pt x="882396" y="289115"/>
                  </a:lnTo>
                  <a:lnTo>
                    <a:pt x="881697" y="289267"/>
                  </a:lnTo>
                  <a:lnTo>
                    <a:pt x="880833" y="289293"/>
                  </a:lnTo>
                  <a:lnTo>
                    <a:pt x="879043" y="290068"/>
                  </a:lnTo>
                  <a:lnTo>
                    <a:pt x="878801" y="290703"/>
                  </a:lnTo>
                  <a:lnTo>
                    <a:pt x="879170" y="291033"/>
                  </a:lnTo>
                  <a:lnTo>
                    <a:pt x="879576" y="291388"/>
                  </a:lnTo>
                  <a:lnTo>
                    <a:pt x="880541" y="291185"/>
                  </a:lnTo>
                  <a:lnTo>
                    <a:pt x="882396" y="290207"/>
                  </a:lnTo>
                  <a:lnTo>
                    <a:pt x="882713" y="289661"/>
                  </a:lnTo>
                  <a:close/>
                </a:path>
                <a:path w="954405" h="664845">
                  <a:moveTo>
                    <a:pt x="884326" y="22796"/>
                  </a:moveTo>
                  <a:lnTo>
                    <a:pt x="884110" y="22796"/>
                  </a:lnTo>
                  <a:lnTo>
                    <a:pt x="883780" y="22720"/>
                  </a:lnTo>
                  <a:lnTo>
                    <a:pt x="882294" y="23723"/>
                  </a:lnTo>
                  <a:lnTo>
                    <a:pt x="882523" y="23723"/>
                  </a:lnTo>
                  <a:lnTo>
                    <a:pt x="882815" y="23799"/>
                  </a:lnTo>
                  <a:lnTo>
                    <a:pt x="882967" y="23723"/>
                  </a:lnTo>
                  <a:lnTo>
                    <a:pt x="884326" y="22796"/>
                  </a:lnTo>
                  <a:close/>
                </a:path>
                <a:path w="954405" h="664845">
                  <a:moveTo>
                    <a:pt x="885672" y="50088"/>
                  </a:moveTo>
                  <a:lnTo>
                    <a:pt x="882954" y="50711"/>
                  </a:lnTo>
                  <a:lnTo>
                    <a:pt x="881722" y="51041"/>
                  </a:lnTo>
                  <a:lnTo>
                    <a:pt x="880440" y="51181"/>
                  </a:lnTo>
                  <a:lnTo>
                    <a:pt x="879221" y="52336"/>
                  </a:lnTo>
                  <a:lnTo>
                    <a:pt x="879221" y="52603"/>
                  </a:lnTo>
                  <a:lnTo>
                    <a:pt x="880795" y="52920"/>
                  </a:lnTo>
                  <a:lnTo>
                    <a:pt x="882611" y="52374"/>
                  </a:lnTo>
                  <a:lnTo>
                    <a:pt x="884796" y="51308"/>
                  </a:lnTo>
                  <a:lnTo>
                    <a:pt x="884923" y="51015"/>
                  </a:lnTo>
                  <a:lnTo>
                    <a:pt x="885672" y="50088"/>
                  </a:lnTo>
                  <a:close/>
                </a:path>
                <a:path w="954405" h="664845">
                  <a:moveTo>
                    <a:pt x="886828" y="139763"/>
                  </a:moveTo>
                  <a:lnTo>
                    <a:pt x="886637" y="139306"/>
                  </a:lnTo>
                  <a:lnTo>
                    <a:pt x="886485" y="139560"/>
                  </a:lnTo>
                  <a:lnTo>
                    <a:pt x="886536" y="139712"/>
                  </a:lnTo>
                  <a:lnTo>
                    <a:pt x="886828" y="139763"/>
                  </a:lnTo>
                  <a:close/>
                </a:path>
                <a:path w="954405" h="664845">
                  <a:moveTo>
                    <a:pt x="888326" y="15684"/>
                  </a:moveTo>
                  <a:lnTo>
                    <a:pt x="888161" y="15570"/>
                  </a:lnTo>
                  <a:lnTo>
                    <a:pt x="887107" y="15684"/>
                  </a:lnTo>
                  <a:lnTo>
                    <a:pt x="888326" y="15684"/>
                  </a:lnTo>
                  <a:close/>
                </a:path>
                <a:path w="954405" h="664845">
                  <a:moveTo>
                    <a:pt x="888415" y="15735"/>
                  </a:moveTo>
                  <a:lnTo>
                    <a:pt x="886764" y="15722"/>
                  </a:lnTo>
                  <a:lnTo>
                    <a:pt x="885456" y="15735"/>
                  </a:lnTo>
                  <a:lnTo>
                    <a:pt x="868972" y="21755"/>
                  </a:lnTo>
                  <a:lnTo>
                    <a:pt x="861301" y="24320"/>
                  </a:lnTo>
                  <a:lnTo>
                    <a:pt x="857173" y="25463"/>
                  </a:lnTo>
                  <a:lnTo>
                    <a:pt x="857173" y="27520"/>
                  </a:lnTo>
                  <a:lnTo>
                    <a:pt x="856297" y="28765"/>
                  </a:lnTo>
                  <a:lnTo>
                    <a:pt x="855433" y="29438"/>
                  </a:lnTo>
                  <a:lnTo>
                    <a:pt x="853719" y="30327"/>
                  </a:lnTo>
                  <a:lnTo>
                    <a:pt x="852893" y="30353"/>
                  </a:lnTo>
                  <a:lnTo>
                    <a:pt x="852665" y="29794"/>
                  </a:lnTo>
                  <a:lnTo>
                    <a:pt x="852982" y="28994"/>
                  </a:lnTo>
                  <a:lnTo>
                    <a:pt x="854163" y="28384"/>
                  </a:lnTo>
                  <a:lnTo>
                    <a:pt x="856424" y="27419"/>
                  </a:lnTo>
                  <a:lnTo>
                    <a:pt x="857173" y="27520"/>
                  </a:lnTo>
                  <a:lnTo>
                    <a:pt x="857173" y="25463"/>
                  </a:lnTo>
                  <a:lnTo>
                    <a:pt x="853579" y="26441"/>
                  </a:lnTo>
                  <a:lnTo>
                    <a:pt x="853376" y="26479"/>
                  </a:lnTo>
                  <a:lnTo>
                    <a:pt x="853046" y="26682"/>
                  </a:lnTo>
                  <a:lnTo>
                    <a:pt x="847153" y="28752"/>
                  </a:lnTo>
                  <a:lnTo>
                    <a:pt x="846543" y="32524"/>
                  </a:lnTo>
                  <a:lnTo>
                    <a:pt x="846505" y="33553"/>
                  </a:lnTo>
                  <a:lnTo>
                    <a:pt x="845705" y="34709"/>
                  </a:lnTo>
                  <a:lnTo>
                    <a:pt x="847915" y="34328"/>
                  </a:lnTo>
                  <a:lnTo>
                    <a:pt x="849998" y="34036"/>
                  </a:lnTo>
                  <a:lnTo>
                    <a:pt x="855281" y="32626"/>
                  </a:lnTo>
                  <a:lnTo>
                    <a:pt x="850874" y="36296"/>
                  </a:lnTo>
                  <a:lnTo>
                    <a:pt x="854443" y="35153"/>
                  </a:lnTo>
                  <a:lnTo>
                    <a:pt x="855243" y="34912"/>
                  </a:lnTo>
                  <a:lnTo>
                    <a:pt x="855840" y="35331"/>
                  </a:lnTo>
                  <a:lnTo>
                    <a:pt x="859231" y="35255"/>
                  </a:lnTo>
                  <a:lnTo>
                    <a:pt x="859764" y="34912"/>
                  </a:lnTo>
                  <a:lnTo>
                    <a:pt x="860920" y="34163"/>
                  </a:lnTo>
                  <a:lnTo>
                    <a:pt x="860971" y="32626"/>
                  </a:lnTo>
                  <a:lnTo>
                    <a:pt x="860996" y="31229"/>
                  </a:lnTo>
                  <a:lnTo>
                    <a:pt x="860183" y="30353"/>
                  </a:lnTo>
                  <a:lnTo>
                    <a:pt x="859726" y="29870"/>
                  </a:lnTo>
                  <a:lnTo>
                    <a:pt x="862330" y="27508"/>
                  </a:lnTo>
                  <a:lnTo>
                    <a:pt x="862584" y="27419"/>
                  </a:lnTo>
                  <a:lnTo>
                    <a:pt x="865720" y="26416"/>
                  </a:lnTo>
                  <a:lnTo>
                    <a:pt x="868210" y="25298"/>
                  </a:lnTo>
                  <a:lnTo>
                    <a:pt x="870483" y="24244"/>
                  </a:lnTo>
                  <a:lnTo>
                    <a:pt x="871982" y="24320"/>
                  </a:lnTo>
                  <a:lnTo>
                    <a:pt x="873506" y="25323"/>
                  </a:lnTo>
                  <a:lnTo>
                    <a:pt x="873925" y="25742"/>
                  </a:lnTo>
                  <a:lnTo>
                    <a:pt x="876782" y="25501"/>
                  </a:lnTo>
                  <a:lnTo>
                    <a:pt x="878166" y="24777"/>
                  </a:lnTo>
                  <a:lnTo>
                    <a:pt x="878332" y="24244"/>
                  </a:lnTo>
                  <a:lnTo>
                    <a:pt x="879284" y="21018"/>
                  </a:lnTo>
                  <a:lnTo>
                    <a:pt x="885139" y="18313"/>
                  </a:lnTo>
                  <a:lnTo>
                    <a:pt x="886396" y="17640"/>
                  </a:lnTo>
                  <a:lnTo>
                    <a:pt x="887984" y="16713"/>
                  </a:lnTo>
                  <a:lnTo>
                    <a:pt x="888415" y="15735"/>
                  </a:lnTo>
                  <a:close/>
                </a:path>
                <a:path w="954405" h="664845">
                  <a:moveTo>
                    <a:pt x="888987" y="41935"/>
                  </a:moveTo>
                  <a:lnTo>
                    <a:pt x="888936" y="41236"/>
                  </a:lnTo>
                  <a:lnTo>
                    <a:pt x="888365" y="41643"/>
                  </a:lnTo>
                  <a:lnTo>
                    <a:pt x="887323" y="42176"/>
                  </a:lnTo>
                  <a:lnTo>
                    <a:pt x="888987" y="41935"/>
                  </a:lnTo>
                  <a:close/>
                </a:path>
                <a:path w="954405" h="664845">
                  <a:moveTo>
                    <a:pt x="889736" y="30670"/>
                  </a:moveTo>
                  <a:lnTo>
                    <a:pt x="883018" y="31762"/>
                  </a:lnTo>
                  <a:lnTo>
                    <a:pt x="882827" y="31775"/>
                  </a:lnTo>
                  <a:lnTo>
                    <a:pt x="882523" y="31711"/>
                  </a:lnTo>
                  <a:lnTo>
                    <a:pt x="881049" y="32258"/>
                  </a:lnTo>
                  <a:lnTo>
                    <a:pt x="879551" y="33324"/>
                  </a:lnTo>
                  <a:lnTo>
                    <a:pt x="879792" y="33832"/>
                  </a:lnTo>
                  <a:lnTo>
                    <a:pt x="880897" y="36029"/>
                  </a:lnTo>
                  <a:lnTo>
                    <a:pt x="882738" y="37820"/>
                  </a:lnTo>
                  <a:lnTo>
                    <a:pt x="887831" y="38404"/>
                  </a:lnTo>
                  <a:lnTo>
                    <a:pt x="888326" y="37414"/>
                  </a:lnTo>
                  <a:lnTo>
                    <a:pt x="888428" y="37045"/>
                  </a:lnTo>
                  <a:lnTo>
                    <a:pt x="889736" y="30670"/>
                  </a:lnTo>
                  <a:close/>
                </a:path>
                <a:path w="954405" h="664845">
                  <a:moveTo>
                    <a:pt x="890993" y="43764"/>
                  </a:moveTo>
                  <a:lnTo>
                    <a:pt x="890905" y="43307"/>
                  </a:lnTo>
                  <a:lnTo>
                    <a:pt x="890854" y="43116"/>
                  </a:lnTo>
                  <a:lnTo>
                    <a:pt x="890219" y="43180"/>
                  </a:lnTo>
                  <a:lnTo>
                    <a:pt x="889825" y="43129"/>
                  </a:lnTo>
                  <a:lnTo>
                    <a:pt x="889444" y="43472"/>
                  </a:lnTo>
                  <a:lnTo>
                    <a:pt x="888746" y="43903"/>
                  </a:lnTo>
                  <a:lnTo>
                    <a:pt x="888720" y="44119"/>
                  </a:lnTo>
                  <a:lnTo>
                    <a:pt x="888682" y="44399"/>
                  </a:lnTo>
                  <a:lnTo>
                    <a:pt x="889076" y="44729"/>
                  </a:lnTo>
                  <a:lnTo>
                    <a:pt x="889444" y="44627"/>
                  </a:lnTo>
                  <a:lnTo>
                    <a:pt x="890524" y="44386"/>
                  </a:lnTo>
                  <a:lnTo>
                    <a:pt x="890993" y="43764"/>
                  </a:lnTo>
                  <a:close/>
                </a:path>
                <a:path w="954405" h="664845">
                  <a:moveTo>
                    <a:pt x="891578" y="23469"/>
                  </a:moveTo>
                  <a:lnTo>
                    <a:pt x="891222" y="23037"/>
                  </a:lnTo>
                  <a:lnTo>
                    <a:pt x="890739" y="22885"/>
                  </a:lnTo>
                  <a:lnTo>
                    <a:pt x="890079" y="23050"/>
                  </a:lnTo>
                  <a:lnTo>
                    <a:pt x="889571" y="23545"/>
                  </a:lnTo>
                  <a:lnTo>
                    <a:pt x="889190" y="23926"/>
                  </a:lnTo>
                  <a:lnTo>
                    <a:pt x="888911" y="24396"/>
                  </a:lnTo>
                  <a:lnTo>
                    <a:pt x="888961" y="24815"/>
                  </a:lnTo>
                  <a:lnTo>
                    <a:pt x="889825" y="24790"/>
                  </a:lnTo>
                  <a:lnTo>
                    <a:pt x="890143" y="24612"/>
                  </a:lnTo>
                  <a:lnTo>
                    <a:pt x="891159" y="24066"/>
                  </a:lnTo>
                  <a:lnTo>
                    <a:pt x="891578" y="23469"/>
                  </a:lnTo>
                  <a:close/>
                </a:path>
                <a:path w="954405" h="664845">
                  <a:moveTo>
                    <a:pt x="891730" y="159397"/>
                  </a:moveTo>
                  <a:lnTo>
                    <a:pt x="890752" y="159435"/>
                  </a:lnTo>
                  <a:lnTo>
                    <a:pt x="890092" y="159385"/>
                  </a:lnTo>
                  <a:lnTo>
                    <a:pt x="889469" y="159372"/>
                  </a:lnTo>
                  <a:lnTo>
                    <a:pt x="888809" y="159334"/>
                  </a:lnTo>
                  <a:lnTo>
                    <a:pt x="888161" y="159321"/>
                  </a:lnTo>
                  <a:lnTo>
                    <a:pt x="888199" y="159753"/>
                  </a:lnTo>
                  <a:lnTo>
                    <a:pt x="888085" y="160274"/>
                  </a:lnTo>
                  <a:lnTo>
                    <a:pt x="888326" y="160616"/>
                  </a:lnTo>
                  <a:lnTo>
                    <a:pt x="888657" y="161036"/>
                  </a:lnTo>
                  <a:lnTo>
                    <a:pt x="889711" y="160820"/>
                  </a:lnTo>
                  <a:lnTo>
                    <a:pt x="891730" y="159397"/>
                  </a:lnTo>
                  <a:close/>
                </a:path>
                <a:path w="954405" h="664845">
                  <a:moveTo>
                    <a:pt x="894613" y="37884"/>
                  </a:moveTo>
                  <a:lnTo>
                    <a:pt x="894232" y="37147"/>
                  </a:lnTo>
                  <a:lnTo>
                    <a:pt x="894041" y="36804"/>
                  </a:lnTo>
                  <a:lnTo>
                    <a:pt x="893318" y="36550"/>
                  </a:lnTo>
                  <a:lnTo>
                    <a:pt x="891717" y="36766"/>
                  </a:lnTo>
                  <a:lnTo>
                    <a:pt x="890600" y="37477"/>
                  </a:lnTo>
                  <a:lnTo>
                    <a:pt x="890308" y="38112"/>
                  </a:lnTo>
                  <a:lnTo>
                    <a:pt x="889825" y="39090"/>
                  </a:lnTo>
                  <a:lnTo>
                    <a:pt x="889596" y="40005"/>
                  </a:lnTo>
                  <a:lnTo>
                    <a:pt x="889266" y="40944"/>
                  </a:lnTo>
                  <a:lnTo>
                    <a:pt x="890422" y="40678"/>
                  </a:lnTo>
                  <a:lnTo>
                    <a:pt x="891755" y="40513"/>
                  </a:lnTo>
                  <a:lnTo>
                    <a:pt x="894168" y="39039"/>
                  </a:lnTo>
                  <a:lnTo>
                    <a:pt x="894613" y="37884"/>
                  </a:lnTo>
                  <a:close/>
                </a:path>
                <a:path w="954405" h="664845">
                  <a:moveTo>
                    <a:pt x="895248" y="30175"/>
                  </a:moveTo>
                  <a:lnTo>
                    <a:pt x="895235" y="29845"/>
                  </a:lnTo>
                  <a:lnTo>
                    <a:pt x="894930" y="29324"/>
                  </a:lnTo>
                  <a:lnTo>
                    <a:pt x="894321" y="29260"/>
                  </a:lnTo>
                  <a:lnTo>
                    <a:pt x="893165" y="29857"/>
                  </a:lnTo>
                  <a:lnTo>
                    <a:pt x="892937" y="30010"/>
                  </a:lnTo>
                  <a:lnTo>
                    <a:pt x="892530" y="30327"/>
                  </a:lnTo>
                  <a:lnTo>
                    <a:pt x="892568" y="30975"/>
                  </a:lnTo>
                  <a:lnTo>
                    <a:pt x="893343" y="30924"/>
                  </a:lnTo>
                  <a:lnTo>
                    <a:pt x="894257" y="30695"/>
                  </a:lnTo>
                  <a:lnTo>
                    <a:pt x="894905" y="30530"/>
                  </a:lnTo>
                  <a:lnTo>
                    <a:pt x="895248" y="30175"/>
                  </a:lnTo>
                  <a:close/>
                </a:path>
                <a:path w="954405" h="664845">
                  <a:moveTo>
                    <a:pt x="899375" y="133108"/>
                  </a:moveTo>
                  <a:lnTo>
                    <a:pt x="891590" y="135724"/>
                  </a:lnTo>
                  <a:lnTo>
                    <a:pt x="890054" y="135712"/>
                  </a:lnTo>
                  <a:lnTo>
                    <a:pt x="887387" y="136182"/>
                  </a:lnTo>
                  <a:lnTo>
                    <a:pt x="886371" y="136398"/>
                  </a:lnTo>
                  <a:lnTo>
                    <a:pt x="884859" y="138061"/>
                  </a:lnTo>
                  <a:lnTo>
                    <a:pt x="885507" y="138468"/>
                  </a:lnTo>
                  <a:lnTo>
                    <a:pt x="886333" y="138887"/>
                  </a:lnTo>
                  <a:lnTo>
                    <a:pt x="886752" y="138950"/>
                  </a:lnTo>
                  <a:lnTo>
                    <a:pt x="888390" y="138379"/>
                  </a:lnTo>
                  <a:lnTo>
                    <a:pt x="889800" y="137833"/>
                  </a:lnTo>
                  <a:lnTo>
                    <a:pt x="889698" y="139395"/>
                  </a:lnTo>
                  <a:lnTo>
                    <a:pt x="888390" y="139623"/>
                  </a:lnTo>
                  <a:lnTo>
                    <a:pt x="887285" y="139928"/>
                  </a:lnTo>
                  <a:lnTo>
                    <a:pt x="887437" y="141605"/>
                  </a:lnTo>
                  <a:lnTo>
                    <a:pt x="889063" y="141986"/>
                  </a:lnTo>
                  <a:lnTo>
                    <a:pt x="894410" y="139496"/>
                  </a:lnTo>
                  <a:lnTo>
                    <a:pt x="896277" y="138226"/>
                  </a:lnTo>
                  <a:lnTo>
                    <a:pt x="898207" y="137096"/>
                  </a:lnTo>
                  <a:lnTo>
                    <a:pt x="897750" y="137134"/>
                  </a:lnTo>
                  <a:lnTo>
                    <a:pt x="897674" y="136753"/>
                  </a:lnTo>
                  <a:lnTo>
                    <a:pt x="897534" y="136969"/>
                  </a:lnTo>
                  <a:lnTo>
                    <a:pt x="897267" y="137033"/>
                  </a:lnTo>
                  <a:lnTo>
                    <a:pt x="897610" y="136791"/>
                  </a:lnTo>
                  <a:lnTo>
                    <a:pt x="899375" y="133108"/>
                  </a:lnTo>
                  <a:close/>
                </a:path>
                <a:path w="954405" h="664845">
                  <a:moveTo>
                    <a:pt x="901484" y="45745"/>
                  </a:moveTo>
                  <a:lnTo>
                    <a:pt x="901319" y="45046"/>
                  </a:lnTo>
                  <a:lnTo>
                    <a:pt x="900531" y="44843"/>
                  </a:lnTo>
                  <a:lnTo>
                    <a:pt x="897102" y="46062"/>
                  </a:lnTo>
                  <a:lnTo>
                    <a:pt x="896264" y="47078"/>
                  </a:lnTo>
                  <a:lnTo>
                    <a:pt x="896188" y="48031"/>
                  </a:lnTo>
                  <a:lnTo>
                    <a:pt x="896099" y="48844"/>
                  </a:lnTo>
                  <a:lnTo>
                    <a:pt x="897039" y="48971"/>
                  </a:lnTo>
                  <a:lnTo>
                    <a:pt x="898525" y="48399"/>
                  </a:lnTo>
                  <a:lnTo>
                    <a:pt x="900366" y="47701"/>
                  </a:lnTo>
                  <a:lnTo>
                    <a:pt x="901433" y="46799"/>
                  </a:lnTo>
                  <a:lnTo>
                    <a:pt x="901484" y="45745"/>
                  </a:lnTo>
                  <a:close/>
                </a:path>
                <a:path w="954405" h="664845">
                  <a:moveTo>
                    <a:pt x="903516" y="17640"/>
                  </a:moveTo>
                  <a:lnTo>
                    <a:pt x="903224" y="17030"/>
                  </a:lnTo>
                  <a:lnTo>
                    <a:pt x="902957" y="16598"/>
                  </a:lnTo>
                  <a:lnTo>
                    <a:pt x="902233" y="16433"/>
                  </a:lnTo>
                  <a:lnTo>
                    <a:pt x="901268" y="17043"/>
                  </a:lnTo>
                  <a:lnTo>
                    <a:pt x="899960" y="17843"/>
                  </a:lnTo>
                  <a:lnTo>
                    <a:pt x="899972" y="18567"/>
                  </a:lnTo>
                  <a:lnTo>
                    <a:pt x="900303" y="19075"/>
                  </a:lnTo>
                  <a:lnTo>
                    <a:pt x="900442" y="19253"/>
                  </a:lnTo>
                  <a:lnTo>
                    <a:pt x="901217" y="19227"/>
                  </a:lnTo>
                  <a:lnTo>
                    <a:pt x="901636" y="19050"/>
                  </a:lnTo>
                  <a:lnTo>
                    <a:pt x="903236" y="18364"/>
                  </a:lnTo>
                  <a:lnTo>
                    <a:pt x="903516" y="17640"/>
                  </a:lnTo>
                  <a:close/>
                </a:path>
                <a:path w="954405" h="664845">
                  <a:moveTo>
                    <a:pt x="904062" y="138366"/>
                  </a:moveTo>
                  <a:lnTo>
                    <a:pt x="903300" y="138252"/>
                  </a:lnTo>
                  <a:lnTo>
                    <a:pt x="902703" y="138087"/>
                  </a:lnTo>
                  <a:lnTo>
                    <a:pt x="901331" y="137744"/>
                  </a:lnTo>
                  <a:lnTo>
                    <a:pt x="899045" y="138125"/>
                  </a:lnTo>
                  <a:lnTo>
                    <a:pt x="898461" y="137109"/>
                  </a:lnTo>
                  <a:lnTo>
                    <a:pt x="898448" y="138226"/>
                  </a:lnTo>
                  <a:lnTo>
                    <a:pt x="898283" y="139420"/>
                  </a:lnTo>
                  <a:lnTo>
                    <a:pt x="898550" y="140436"/>
                  </a:lnTo>
                  <a:lnTo>
                    <a:pt x="898753" y="141097"/>
                  </a:lnTo>
                  <a:lnTo>
                    <a:pt x="900176" y="140792"/>
                  </a:lnTo>
                  <a:lnTo>
                    <a:pt x="901547" y="140182"/>
                  </a:lnTo>
                  <a:lnTo>
                    <a:pt x="902093" y="139941"/>
                  </a:lnTo>
                  <a:lnTo>
                    <a:pt x="902792" y="139547"/>
                  </a:lnTo>
                  <a:lnTo>
                    <a:pt x="904062" y="138366"/>
                  </a:lnTo>
                  <a:close/>
                </a:path>
                <a:path w="954405" h="664845">
                  <a:moveTo>
                    <a:pt x="908050" y="48234"/>
                  </a:moveTo>
                  <a:lnTo>
                    <a:pt x="907592" y="48171"/>
                  </a:lnTo>
                  <a:lnTo>
                    <a:pt x="907161" y="48006"/>
                  </a:lnTo>
                  <a:lnTo>
                    <a:pt x="906614" y="48120"/>
                  </a:lnTo>
                  <a:lnTo>
                    <a:pt x="903414" y="48653"/>
                  </a:lnTo>
                  <a:lnTo>
                    <a:pt x="900074" y="50774"/>
                  </a:lnTo>
                  <a:lnTo>
                    <a:pt x="898029" y="54749"/>
                  </a:lnTo>
                  <a:lnTo>
                    <a:pt x="900303" y="56108"/>
                  </a:lnTo>
                  <a:lnTo>
                    <a:pt x="903300" y="55283"/>
                  </a:lnTo>
                  <a:lnTo>
                    <a:pt x="905065" y="54787"/>
                  </a:lnTo>
                  <a:lnTo>
                    <a:pt x="906741" y="53682"/>
                  </a:lnTo>
                  <a:lnTo>
                    <a:pt x="904900" y="51981"/>
                  </a:lnTo>
                  <a:lnTo>
                    <a:pt x="904557" y="51117"/>
                  </a:lnTo>
                  <a:lnTo>
                    <a:pt x="907288" y="49364"/>
                  </a:lnTo>
                  <a:lnTo>
                    <a:pt x="907745" y="49085"/>
                  </a:lnTo>
                  <a:lnTo>
                    <a:pt x="907834" y="48602"/>
                  </a:lnTo>
                  <a:lnTo>
                    <a:pt x="908050" y="48234"/>
                  </a:lnTo>
                  <a:close/>
                </a:path>
                <a:path w="954405" h="664845">
                  <a:moveTo>
                    <a:pt x="926680" y="276034"/>
                  </a:moveTo>
                  <a:lnTo>
                    <a:pt x="926350" y="275640"/>
                  </a:lnTo>
                  <a:lnTo>
                    <a:pt x="926045" y="275259"/>
                  </a:lnTo>
                  <a:lnTo>
                    <a:pt x="925055" y="275628"/>
                  </a:lnTo>
                  <a:lnTo>
                    <a:pt x="924179" y="276009"/>
                  </a:lnTo>
                  <a:lnTo>
                    <a:pt x="923404" y="276453"/>
                  </a:lnTo>
                  <a:lnTo>
                    <a:pt x="922312" y="276999"/>
                  </a:lnTo>
                  <a:lnTo>
                    <a:pt x="923340" y="277520"/>
                  </a:lnTo>
                  <a:lnTo>
                    <a:pt x="924407" y="277355"/>
                  </a:lnTo>
                  <a:lnTo>
                    <a:pt x="926147" y="276733"/>
                  </a:lnTo>
                  <a:lnTo>
                    <a:pt x="926680" y="276034"/>
                  </a:lnTo>
                  <a:close/>
                </a:path>
                <a:path w="954405" h="664845">
                  <a:moveTo>
                    <a:pt x="927201" y="30784"/>
                  </a:moveTo>
                  <a:lnTo>
                    <a:pt x="925410" y="31305"/>
                  </a:lnTo>
                  <a:lnTo>
                    <a:pt x="924090" y="31394"/>
                  </a:lnTo>
                  <a:lnTo>
                    <a:pt x="923163" y="31445"/>
                  </a:lnTo>
                  <a:lnTo>
                    <a:pt x="923772" y="30657"/>
                  </a:lnTo>
                  <a:lnTo>
                    <a:pt x="923734" y="30187"/>
                  </a:lnTo>
                  <a:lnTo>
                    <a:pt x="923696" y="29083"/>
                  </a:lnTo>
                  <a:lnTo>
                    <a:pt x="922235" y="29387"/>
                  </a:lnTo>
                  <a:lnTo>
                    <a:pt x="919099" y="31115"/>
                  </a:lnTo>
                  <a:lnTo>
                    <a:pt x="918883" y="31864"/>
                  </a:lnTo>
                  <a:lnTo>
                    <a:pt x="919797" y="32981"/>
                  </a:lnTo>
                  <a:lnTo>
                    <a:pt x="920623" y="34861"/>
                  </a:lnTo>
                  <a:lnTo>
                    <a:pt x="923150" y="33756"/>
                  </a:lnTo>
                  <a:lnTo>
                    <a:pt x="925182" y="33185"/>
                  </a:lnTo>
                  <a:lnTo>
                    <a:pt x="925601" y="33083"/>
                  </a:lnTo>
                  <a:lnTo>
                    <a:pt x="926515" y="32410"/>
                  </a:lnTo>
                  <a:lnTo>
                    <a:pt x="927201" y="30784"/>
                  </a:lnTo>
                  <a:close/>
                </a:path>
                <a:path w="954405" h="664845">
                  <a:moveTo>
                    <a:pt x="928027" y="60909"/>
                  </a:moveTo>
                  <a:lnTo>
                    <a:pt x="927785" y="60858"/>
                  </a:lnTo>
                  <a:lnTo>
                    <a:pt x="927061" y="61201"/>
                  </a:lnTo>
                  <a:lnTo>
                    <a:pt x="926973" y="61442"/>
                  </a:lnTo>
                  <a:lnTo>
                    <a:pt x="927188" y="61468"/>
                  </a:lnTo>
                  <a:lnTo>
                    <a:pt x="927544" y="61404"/>
                  </a:lnTo>
                  <a:lnTo>
                    <a:pt x="928027" y="60909"/>
                  </a:lnTo>
                  <a:close/>
                </a:path>
                <a:path w="954405" h="664845">
                  <a:moveTo>
                    <a:pt x="930910" y="284543"/>
                  </a:moveTo>
                  <a:lnTo>
                    <a:pt x="930630" y="284289"/>
                  </a:lnTo>
                  <a:lnTo>
                    <a:pt x="930300" y="284187"/>
                  </a:lnTo>
                  <a:lnTo>
                    <a:pt x="929995" y="284073"/>
                  </a:lnTo>
                  <a:lnTo>
                    <a:pt x="929259" y="285089"/>
                  </a:lnTo>
                  <a:lnTo>
                    <a:pt x="929436" y="285419"/>
                  </a:lnTo>
                  <a:lnTo>
                    <a:pt x="929881" y="285419"/>
                  </a:lnTo>
                  <a:lnTo>
                    <a:pt x="930503" y="285000"/>
                  </a:lnTo>
                  <a:lnTo>
                    <a:pt x="930694" y="284861"/>
                  </a:lnTo>
                  <a:lnTo>
                    <a:pt x="930910" y="284543"/>
                  </a:lnTo>
                  <a:close/>
                </a:path>
                <a:path w="954405" h="664845">
                  <a:moveTo>
                    <a:pt x="932395" y="98107"/>
                  </a:moveTo>
                  <a:lnTo>
                    <a:pt x="932218" y="97624"/>
                  </a:lnTo>
                  <a:lnTo>
                    <a:pt x="930998" y="97701"/>
                  </a:lnTo>
                  <a:lnTo>
                    <a:pt x="929995" y="98196"/>
                  </a:lnTo>
                  <a:lnTo>
                    <a:pt x="929830" y="98399"/>
                  </a:lnTo>
                  <a:lnTo>
                    <a:pt x="929271" y="99187"/>
                  </a:lnTo>
                  <a:lnTo>
                    <a:pt x="928890" y="99949"/>
                  </a:lnTo>
                  <a:lnTo>
                    <a:pt x="928636" y="100749"/>
                  </a:lnTo>
                  <a:lnTo>
                    <a:pt x="929957" y="100584"/>
                  </a:lnTo>
                  <a:lnTo>
                    <a:pt x="930910" y="99885"/>
                  </a:lnTo>
                  <a:lnTo>
                    <a:pt x="931621" y="99275"/>
                  </a:lnTo>
                  <a:lnTo>
                    <a:pt x="931976" y="98729"/>
                  </a:lnTo>
                  <a:lnTo>
                    <a:pt x="932395" y="98107"/>
                  </a:lnTo>
                  <a:close/>
                </a:path>
                <a:path w="954405" h="664845">
                  <a:moveTo>
                    <a:pt x="935850" y="156286"/>
                  </a:moveTo>
                  <a:lnTo>
                    <a:pt x="934770" y="155727"/>
                  </a:lnTo>
                  <a:lnTo>
                    <a:pt x="932586" y="155816"/>
                  </a:lnTo>
                  <a:lnTo>
                    <a:pt x="932129" y="155854"/>
                  </a:lnTo>
                  <a:lnTo>
                    <a:pt x="931456" y="156159"/>
                  </a:lnTo>
                  <a:lnTo>
                    <a:pt x="930859" y="156311"/>
                  </a:lnTo>
                  <a:lnTo>
                    <a:pt x="930681" y="156514"/>
                  </a:lnTo>
                  <a:lnTo>
                    <a:pt x="930325" y="156743"/>
                  </a:lnTo>
                  <a:lnTo>
                    <a:pt x="929843" y="158305"/>
                  </a:lnTo>
                  <a:lnTo>
                    <a:pt x="930668" y="159105"/>
                  </a:lnTo>
                  <a:lnTo>
                    <a:pt x="932167" y="159473"/>
                  </a:lnTo>
                  <a:lnTo>
                    <a:pt x="933132" y="159689"/>
                  </a:lnTo>
                  <a:lnTo>
                    <a:pt x="933805" y="158762"/>
                  </a:lnTo>
                  <a:lnTo>
                    <a:pt x="935850" y="156286"/>
                  </a:lnTo>
                  <a:close/>
                </a:path>
                <a:path w="954405" h="664845">
                  <a:moveTo>
                    <a:pt x="936294" y="60731"/>
                  </a:moveTo>
                  <a:lnTo>
                    <a:pt x="935672" y="60540"/>
                  </a:lnTo>
                  <a:lnTo>
                    <a:pt x="935380" y="60464"/>
                  </a:lnTo>
                  <a:lnTo>
                    <a:pt x="934542" y="60833"/>
                  </a:lnTo>
                  <a:lnTo>
                    <a:pt x="934008" y="60985"/>
                  </a:lnTo>
                  <a:lnTo>
                    <a:pt x="933107" y="61658"/>
                  </a:lnTo>
                  <a:lnTo>
                    <a:pt x="932878" y="62204"/>
                  </a:lnTo>
                  <a:lnTo>
                    <a:pt x="933577" y="62357"/>
                  </a:lnTo>
                  <a:lnTo>
                    <a:pt x="933881" y="62420"/>
                  </a:lnTo>
                  <a:lnTo>
                    <a:pt x="934834" y="62191"/>
                  </a:lnTo>
                  <a:lnTo>
                    <a:pt x="935228" y="61912"/>
                  </a:lnTo>
                  <a:lnTo>
                    <a:pt x="936180" y="61302"/>
                  </a:lnTo>
                  <a:lnTo>
                    <a:pt x="936294" y="60731"/>
                  </a:lnTo>
                  <a:close/>
                </a:path>
                <a:path w="954405" h="664845">
                  <a:moveTo>
                    <a:pt x="942301" y="274497"/>
                  </a:moveTo>
                  <a:lnTo>
                    <a:pt x="942060" y="273900"/>
                  </a:lnTo>
                  <a:lnTo>
                    <a:pt x="941679" y="273265"/>
                  </a:lnTo>
                  <a:lnTo>
                    <a:pt x="940866" y="273075"/>
                  </a:lnTo>
                  <a:lnTo>
                    <a:pt x="939457" y="273748"/>
                  </a:lnTo>
                  <a:lnTo>
                    <a:pt x="937882" y="274472"/>
                  </a:lnTo>
                  <a:lnTo>
                    <a:pt x="937869" y="275209"/>
                  </a:lnTo>
                  <a:lnTo>
                    <a:pt x="938136" y="275767"/>
                  </a:lnTo>
                  <a:lnTo>
                    <a:pt x="938390" y="276326"/>
                  </a:lnTo>
                  <a:lnTo>
                    <a:pt x="938949" y="276771"/>
                  </a:lnTo>
                  <a:lnTo>
                    <a:pt x="940498" y="275958"/>
                  </a:lnTo>
                  <a:lnTo>
                    <a:pt x="941857" y="275259"/>
                  </a:lnTo>
                  <a:lnTo>
                    <a:pt x="942301" y="274497"/>
                  </a:lnTo>
                  <a:close/>
                </a:path>
                <a:path w="954405" h="664845">
                  <a:moveTo>
                    <a:pt x="946327" y="62649"/>
                  </a:moveTo>
                  <a:lnTo>
                    <a:pt x="945616" y="62674"/>
                  </a:lnTo>
                  <a:lnTo>
                    <a:pt x="945159" y="62699"/>
                  </a:lnTo>
                  <a:lnTo>
                    <a:pt x="944524" y="62903"/>
                  </a:lnTo>
                  <a:lnTo>
                    <a:pt x="943965" y="63055"/>
                  </a:lnTo>
                  <a:lnTo>
                    <a:pt x="943368" y="63487"/>
                  </a:lnTo>
                  <a:lnTo>
                    <a:pt x="943178" y="63919"/>
                  </a:lnTo>
                  <a:lnTo>
                    <a:pt x="943762" y="63931"/>
                  </a:lnTo>
                  <a:lnTo>
                    <a:pt x="944156" y="63944"/>
                  </a:lnTo>
                  <a:lnTo>
                    <a:pt x="944918" y="63703"/>
                  </a:lnTo>
                  <a:lnTo>
                    <a:pt x="945426" y="63461"/>
                  </a:lnTo>
                  <a:lnTo>
                    <a:pt x="946238" y="63030"/>
                  </a:lnTo>
                  <a:lnTo>
                    <a:pt x="946327" y="62649"/>
                  </a:lnTo>
                  <a:close/>
                </a:path>
                <a:path w="954405" h="664845">
                  <a:moveTo>
                    <a:pt x="951255" y="16764"/>
                  </a:moveTo>
                  <a:lnTo>
                    <a:pt x="950861" y="15252"/>
                  </a:lnTo>
                  <a:lnTo>
                    <a:pt x="951064" y="14008"/>
                  </a:lnTo>
                  <a:lnTo>
                    <a:pt x="951128" y="13779"/>
                  </a:lnTo>
                  <a:lnTo>
                    <a:pt x="950379" y="13766"/>
                  </a:lnTo>
                  <a:lnTo>
                    <a:pt x="949998" y="13665"/>
                  </a:lnTo>
                  <a:lnTo>
                    <a:pt x="948880" y="14046"/>
                  </a:lnTo>
                  <a:lnTo>
                    <a:pt x="948372" y="14528"/>
                  </a:lnTo>
                  <a:lnTo>
                    <a:pt x="948118" y="15163"/>
                  </a:lnTo>
                  <a:lnTo>
                    <a:pt x="947166" y="17322"/>
                  </a:lnTo>
                  <a:lnTo>
                    <a:pt x="945997" y="19392"/>
                  </a:lnTo>
                  <a:lnTo>
                    <a:pt x="939838" y="22352"/>
                  </a:lnTo>
                  <a:lnTo>
                    <a:pt x="936231" y="23164"/>
                  </a:lnTo>
                  <a:lnTo>
                    <a:pt x="936739" y="27152"/>
                  </a:lnTo>
                  <a:lnTo>
                    <a:pt x="939977" y="23634"/>
                  </a:lnTo>
                  <a:lnTo>
                    <a:pt x="941933" y="23685"/>
                  </a:lnTo>
                  <a:lnTo>
                    <a:pt x="941997" y="24066"/>
                  </a:lnTo>
                  <a:lnTo>
                    <a:pt x="943483" y="24549"/>
                  </a:lnTo>
                  <a:lnTo>
                    <a:pt x="945197" y="23609"/>
                  </a:lnTo>
                  <a:lnTo>
                    <a:pt x="946175" y="21247"/>
                  </a:lnTo>
                  <a:lnTo>
                    <a:pt x="947521" y="19672"/>
                  </a:lnTo>
                  <a:lnTo>
                    <a:pt x="951255" y="16764"/>
                  </a:lnTo>
                  <a:close/>
                </a:path>
                <a:path w="954405" h="664845">
                  <a:moveTo>
                    <a:pt x="954392" y="6362"/>
                  </a:moveTo>
                  <a:lnTo>
                    <a:pt x="954151" y="6210"/>
                  </a:lnTo>
                  <a:lnTo>
                    <a:pt x="953668" y="5791"/>
                  </a:lnTo>
                  <a:lnTo>
                    <a:pt x="953516" y="5295"/>
                  </a:lnTo>
                  <a:lnTo>
                    <a:pt x="951280" y="4673"/>
                  </a:lnTo>
                  <a:lnTo>
                    <a:pt x="945210" y="6337"/>
                  </a:lnTo>
                  <a:lnTo>
                    <a:pt x="940701" y="9334"/>
                  </a:lnTo>
                  <a:lnTo>
                    <a:pt x="938974" y="11671"/>
                  </a:lnTo>
                  <a:lnTo>
                    <a:pt x="941082" y="12865"/>
                  </a:lnTo>
                  <a:lnTo>
                    <a:pt x="945070" y="12280"/>
                  </a:lnTo>
                  <a:lnTo>
                    <a:pt x="949655" y="9715"/>
                  </a:lnTo>
                  <a:lnTo>
                    <a:pt x="951598" y="8420"/>
                  </a:lnTo>
                  <a:lnTo>
                    <a:pt x="954265" y="6718"/>
                  </a:lnTo>
                  <a:lnTo>
                    <a:pt x="954392" y="6362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8" name="object 568"/>
            <p:cNvSpPr/>
            <p:nvPr/>
          </p:nvSpPr>
          <p:spPr>
            <a:xfrm>
              <a:off x="15895714" y="8919990"/>
              <a:ext cx="1242695" cy="1141095"/>
            </a:xfrm>
            <a:custGeom>
              <a:avLst/>
              <a:gdLst/>
              <a:ahLst/>
              <a:cxnLst/>
              <a:rect l="l" t="t" r="r" b="b"/>
              <a:pathLst>
                <a:path w="1242694" h="1141095">
                  <a:moveTo>
                    <a:pt x="5537" y="1114488"/>
                  </a:moveTo>
                  <a:lnTo>
                    <a:pt x="5041" y="1114615"/>
                  </a:lnTo>
                  <a:lnTo>
                    <a:pt x="5105" y="1114869"/>
                  </a:lnTo>
                  <a:lnTo>
                    <a:pt x="5537" y="1114488"/>
                  </a:lnTo>
                  <a:close/>
                </a:path>
                <a:path w="1242694" h="1141095">
                  <a:moveTo>
                    <a:pt x="13868" y="1130782"/>
                  </a:moveTo>
                  <a:lnTo>
                    <a:pt x="13855" y="1129893"/>
                  </a:lnTo>
                  <a:lnTo>
                    <a:pt x="10452" y="1128750"/>
                  </a:lnTo>
                  <a:lnTo>
                    <a:pt x="6756" y="1132890"/>
                  </a:lnTo>
                  <a:lnTo>
                    <a:pt x="4495" y="1134364"/>
                  </a:lnTo>
                  <a:lnTo>
                    <a:pt x="0" y="1137462"/>
                  </a:lnTo>
                  <a:lnTo>
                    <a:pt x="63" y="1138542"/>
                  </a:lnTo>
                  <a:lnTo>
                    <a:pt x="330" y="1139532"/>
                  </a:lnTo>
                  <a:lnTo>
                    <a:pt x="889" y="1140688"/>
                  </a:lnTo>
                  <a:lnTo>
                    <a:pt x="5041" y="1139190"/>
                  </a:lnTo>
                  <a:lnTo>
                    <a:pt x="5880" y="1137323"/>
                  </a:lnTo>
                  <a:lnTo>
                    <a:pt x="7048" y="1134732"/>
                  </a:lnTo>
                  <a:lnTo>
                    <a:pt x="9131" y="1133589"/>
                  </a:lnTo>
                  <a:lnTo>
                    <a:pt x="13868" y="1130782"/>
                  </a:lnTo>
                  <a:close/>
                </a:path>
                <a:path w="1242694" h="1141095">
                  <a:moveTo>
                    <a:pt x="34683" y="1027963"/>
                  </a:moveTo>
                  <a:lnTo>
                    <a:pt x="30200" y="1030617"/>
                  </a:lnTo>
                  <a:lnTo>
                    <a:pt x="29756" y="1030960"/>
                  </a:lnTo>
                  <a:lnTo>
                    <a:pt x="29273" y="1031608"/>
                  </a:lnTo>
                  <a:lnTo>
                    <a:pt x="29324" y="1031836"/>
                  </a:lnTo>
                  <a:lnTo>
                    <a:pt x="29362" y="1032090"/>
                  </a:lnTo>
                  <a:lnTo>
                    <a:pt x="29972" y="1032192"/>
                  </a:lnTo>
                  <a:lnTo>
                    <a:pt x="31280" y="1031709"/>
                  </a:lnTo>
                  <a:lnTo>
                    <a:pt x="32207" y="1031151"/>
                  </a:lnTo>
                  <a:lnTo>
                    <a:pt x="32588" y="1030947"/>
                  </a:lnTo>
                  <a:lnTo>
                    <a:pt x="34023" y="1030008"/>
                  </a:lnTo>
                  <a:lnTo>
                    <a:pt x="34683" y="1029296"/>
                  </a:lnTo>
                  <a:lnTo>
                    <a:pt x="34683" y="1027963"/>
                  </a:lnTo>
                  <a:close/>
                </a:path>
                <a:path w="1242694" h="1141095">
                  <a:moveTo>
                    <a:pt x="36741" y="1096060"/>
                  </a:moveTo>
                  <a:lnTo>
                    <a:pt x="36677" y="1095629"/>
                  </a:lnTo>
                  <a:lnTo>
                    <a:pt x="36360" y="1095540"/>
                  </a:lnTo>
                  <a:lnTo>
                    <a:pt x="36220" y="1095514"/>
                  </a:lnTo>
                  <a:lnTo>
                    <a:pt x="36055" y="1095654"/>
                  </a:lnTo>
                  <a:lnTo>
                    <a:pt x="35750" y="1095832"/>
                  </a:lnTo>
                  <a:lnTo>
                    <a:pt x="35661" y="1096111"/>
                  </a:lnTo>
                  <a:lnTo>
                    <a:pt x="35661" y="1096352"/>
                  </a:lnTo>
                  <a:lnTo>
                    <a:pt x="35814" y="1096352"/>
                  </a:lnTo>
                  <a:lnTo>
                    <a:pt x="36372" y="1096365"/>
                  </a:lnTo>
                  <a:lnTo>
                    <a:pt x="36741" y="1096060"/>
                  </a:lnTo>
                  <a:close/>
                </a:path>
                <a:path w="1242694" h="1141095">
                  <a:moveTo>
                    <a:pt x="39420" y="1096416"/>
                  </a:moveTo>
                  <a:lnTo>
                    <a:pt x="39154" y="1096289"/>
                  </a:lnTo>
                  <a:lnTo>
                    <a:pt x="39014" y="1096657"/>
                  </a:lnTo>
                  <a:lnTo>
                    <a:pt x="39420" y="1096416"/>
                  </a:lnTo>
                  <a:close/>
                </a:path>
                <a:path w="1242694" h="1141095">
                  <a:moveTo>
                    <a:pt x="68237" y="853465"/>
                  </a:moveTo>
                  <a:lnTo>
                    <a:pt x="68021" y="852576"/>
                  </a:lnTo>
                  <a:lnTo>
                    <a:pt x="67906" y="852055"/>
                  </a:lnTo>
                  <a:lnTo>
                    <a:pt x="67818" y="851547"/>
                  </a:lnTo>
                  <a:lnTo>
                    <a:pt x="67665" y="851065"/>
                  </a:lnTo>
                  <a:lnTo>
                    <a:pt x="66294" y="855827"/>
                  </a:lnTo>
                  <a:lnTo>
                    <a:pt x="68021" y="854316"/>
                  </a:lnTo>
                  <a:lnTo>
                    <a:pt x="68237" y="853465"/>
                  </a:lnTo>
                  <a:close/>
                </a:path>
                <a:path w="1242694" h="1141095">
                  <a:moveTo>
                    <a:pt x="77838" y="840079"/>
                  </a:moveTo>
                  <a:lnTo>
                    <a:pt x="76733" y="839241"/>
                  </a:lnTo>
                  <a:lnTo>
                    <a:pt x="71335" y="840308"/>
                  </a:lnTo>
                  <a:lnTo>
                    <a:pt x="70751" y="840435"/>
                  </a:lnTo>
                  <a:lnTo>
                    <a:pt x="69977" y="843102"/>
                  </a:lnTo>
                  <a:lnTo>
                    <a:pt x="71539" y="842949"/>
                  </a:lnTo>
                  <a:lnTo>
                    <a:pt x="72593" y="843381"/>
                  </a:lnTo>
                  <a:lnTo>
                    <a:pt x="72910" y="844715"/>
                  </a:lnTo>
                  <a:lnTo>
                    <a:pt x="73012" y="845019"/>
                  </a:lnTo>
                  <a:lnTo>
                    <a:pt x="73139" y="845350"/>
                  </a:lnTo>
                  <a:lnTo>
                    <a:pt x="73774" y="845553"/>
                  </a:lnTo>
                  <a:lnTo>
                    <a:pt x="74434" y="845489"/>
                  </a:lnTo>
                  <a:lnTo>
                    <a:pt x="75399" y="844981"/>
                  </a:lnTo>
                  <a:lnTo>
                    <a:pt x="76161" y="844346"/>
                  </a:lnTo>
                  <a:lnTo>
                    <a:pt x="77838" y="840079"/>
                  </a:lnTo>
                  <a:close/>
                </a:path>
                <a:path w="1242694" h="1141095">
                  <a:moveTo>
                    <a:pt x="79540" y="1117231"/>
                  </a:moveTo>
                  <a:lnTo>
                    <a:pt x="78600" y="1115568"/>
                  </a:lnTo>
                  <a:lnTo>
                    <a:pt x="76301" y="1115034"/>
                  </a:lnTo>
                  <a:lnTo>
                    <a:pt x="73075" y="1114755"/>
                  </a:lnTo>
                  <a:lnTo>
                    <a:pt x="71780" y="1115529"/>
                  </a:lnTo>
                  <a:lnTo>
                    <a:pt x="71513" y="1116228"/>
                  </a:lnTo>
                  <a:lnTo>
                    <a:pt x="70713" y="1118387"/>
                  </a:lnTo>
                  <a:lnTo>
                    <a:pt x="72326" y="1118984"/>
                  </a:lnTo>
                  <a:lnTo>
                    <a:pt x="75653" y="1119924"/>
                  </a:lnTo>
                  <a:lnTo>
                    <a:pt x="77558" y="1118679"/>
                  </a:lnTo>
                  <a:lnTo>
                    <a:pt x="79540" y="1117231"/>
                  </a:lnTo>
                  <a:close/>
                </a:path>
                <a:path w="1242694" h="1141095">
                  <a:moveTo>
                    <a:pt x="154622" y="919746"/>
                  </a:moveTo>
                  <a:lnTo>
                    <a:pt x="153758" y="918629"/>
                  </a:lnTo>
                  <a:lnTo>
                    <a:pt x="152438" y="919149"/>
                  </a:lnTo>
                  <a:lnTo>
                    <a:pt x="151968" y="919264"/>
                  </a:lnTo>
                  <a:lnTo>
                    <a:pt x="150164" y="920267"/>
                  </a:lnTo>
                  <a:lnTo>
                    <a:pt x="149390" y="921169"/>
                  </a:lnTo>
                  <a:lnTo>
                    <a:pt x="149428" y="921931"/>
                  </a:lnTo>
                  <a:lnTo>
                    <a:pt x="149415" y="922604"/>
                  </a:lnTo>
                  <a:lnTo>
                    <a:pt x="150393" y="922286"/>
                  </a:lnTo>
                  <a:lnTo>
                    <a:pt x="151384" y="921677"/>
                  </a:lnTo>
                  <a:lnTo>
                    <a:pt x="152882" y="920762"/>
                  </a:lnTo>
                  <a:lnTo>
                    <a:pt x="154622" y="919746"/>
                  </a:lnTo>
                  <a:close/>
                </a:path>
                <a:path w="1242694" h="1141095">
                  <a:moveTo>
                    <a:pt x="176707" y="904443"/>
                  </a:moveTo>
                  <a:lnTo>
                    <a:pt x="176555" y="904417"/>
                  </a:lnTo>
                  <a:lnTo>
                    <a:pt x="176390" y="904316"/>
                  </a:lnTo>
                  <a:lnTo>
                    <a:pt x="176225" y="904379"/>
                  </a:lnTo>
                  <a:lnTo>
                    <a:pt x="176022" y="904455"/>
                  </a:lnTo>
                  <a:lnTo>
                    <a:pt x="175666" y="904709"/>
                  </a:lnTo>
                  <a:lnTo>
                    <a:pt x="175539" y="904862"/>
                  </a:lnTo>
                  <a:lnTo>
                    <a:pt x="175272" y="905306"/>
                  </a:lnTo>
                  <a:lnTo>
                    <a:pt x="175539" y="905357"/>
                  </a:lnTo>
                  <a:lnTo>
                    <a:pt x="176250" y="904989"/>
                  </a:lnTo>
                  <a:lnTo>
                    <a:pt x="176428" y="904875"/>
                  </a:lnTo>
                  <a:lnTo>
                    <a:pt x="176542" y="904633"/>
                  </a:lnTo>
                  <a:lnTo>
                    <a:pt x="176707" y="904443"/>
                  </a:lnTo>
                  <a:close/>
                </a:path>
                <a:path w="1242694" h="1141095">
                  <a:moveTo>
                    <a:pt x="218389" y="599109"/>
                  </a:moveTo>
                  <a:lnTo>
                    <a:pt x="218287" y="599249"/>
                  </a:lnTo>
                  <a:lnTo>
                    <a:pt x="218389" y="599109"/>
                  </a:lnTo>
                  <a:close/>
                </a:path>
                <a:path w="1242694" h="1141095">
                  <a:moveTo>
                    <a:pt x="229641" y="872147"/>
                  </a:moveTo>
                  <a:lnTo>
                    <a:pt x="228688" y="872083"/>
                  </a:lnTo>
                  <a:lnTo>
                    <a:pt x="228701" y="872375"/>
                  </a:lnTo>
                  <a:lnTo>
                    <a:pt x="228650" y="872731"/>
                  </a:lnTo>
                  <a:lnTo>
                    <a:pt x="229641" y="872147"/>
                  </a:lnTo>
                  <a:close/>
                </a:path>
                <a:path w="1242694" h="1141095">
                  <a:moveTo>
                    <a:pt x="286639" y="839774"/>
                  </a:moveTo>
                  <a:lnTo>
                    <a:pt x="285127" y="838962"/>
                  </a:lnTo>
                  <a:lnTo>
                    <a:pt x="282740" y="839203"/>
                  </a:lnTo>
                  <a:lnTo>
                    <a:pt x="279996" y="839927"/>
                  </a:lnTo>
                  <a:lnTo>
                    <a:pt x="277787" y="840511"/>
                  </a:lnTo>
                  <a:lnTo>
                    <a:pt x="277863" y="841349"/>
                  </a:lnTo>
                  <a:lnTo>
                    <a:pt x="277837" y="842124"/>
                  </a:lnTo>
                  <a:lnTo>
                    <a:pt x="279425" y="842352"/>
                  </a:lnTo>
                  <a:lnTo>
                    <a:pt x="279628" y="842340"/>
                  </a:lnTo>
                  <a:lnTo>
                    <a:pt x="279755" y="842391"/>
                  </a:lnTo>
                  <a:lnTo>
                    <a:pt x="280949" y="842606"/>
                  </a:lnTo>
                  <a:lnTo>
                    <a:pt x="282956" y="842251"/>
                  </a:lnTo>
                  <a:lnTo>
                    <a:pt x="284886" y="841590"/>
                  </a:lnTo>
                  <a:lnTo>
                    <a:pt x="286639" y="839774"/>
                  </a:lnTo>
                  <a:close/>
                </a:path>
                <a:path w="1242694" h="1141095">
                  <a:moveTo>
                    <a:pt x="288721" y="840041"/>
                  </a:moveTo>
                  <a:lnTo>
                    <a:pt x="288556" y="839825"/>
                  </a:lnTo>
                  <a:lnTo>
                    <a:pt x="288315" y="839825"/>
                  </a:lnTo>
                  <a:lnTo>
                    <a:pt x="288099" y="839825"/>
                  </a:lnTo>
                  <a:lnTo>
                    <a:pt x="287121" y="839812"/>
                  </a:lnTo>
                  <a:lnTo>
                    <a:pt x="287248" y="839965"/>
                  </a:lnTo>
                  <a:lnTo>
                    <a:pt x="287350" y="840130"/>
                  </a:lnTo>
                  <a:lnTo>
                    <a:pt x="287540" y="840244"/>
                  </a:lnTo>
                  <a:lnTo>
                    <a:pt x="287769" y="840371"/>
                  </a:lnTo>
                  <a:lnTo>
                    <a:pt x="288188" y="840384"/>
                  </a:lnTo>
                  <a:lnTo>
                    <a:pt x="288531" y="840435"/>
                  </a:lnTo>
                  <a:lnTo>
                    <a:pt x="288582" y="840270"/>
                  </a:lnTo>
                  <a:lnTo>
                    <a:pt x="288721" y="840041"/>
                  </a:lnTo>
                  <a:close/>
                </a:path>
                <a:path w="1242694" h="1141095">
                  <a:moveTo>
                    <a:pt x="380111" y="543242"/>
                  </a:moveTo>
                  <a:lnTo>
                    <a:pt x="379857" y="543280"/>
                  </a:lnTo>
                  <a:lnTo>
                    <a:pt x="379526" y="543623"/>
                  </a:lnTo>
                  <a:lnTo>
                    <a:pt x="380111" y="543242"/>
                  </a:lnTo>
                  <a:close/>
                </a:path>
                <a:path w="1242694" h="1141095">
                  <a:moveTo>
                    <a:pt x="386702" y="556514"/>
                  </a:moveTo>
                  <a:lnTo>
                    <a:pt x="386537" y="556742"/>
                  </a:lnTo>
                  <a:lnTo>
                    <a:pt x="386702" y="556514"/>
                  </a:lnTo>
                  <a:close/>
                </a:path>
                <a:path w="1242694" h="1141095">
                  <a:moveTo>
                    <a:pt x="402005" y="514565"/>
                  </a:moveTo>
                  <a:lnTo>
                    <a:pt x="401866" y="514794"/>
                  </a:lnTo>
                  <a:lnTo>
                    <a:pt x="402005" y="514718"/>
                  </a:lnTo>
                  <a:lnTo>
                    <a:pt x="402005" y="514565"/>
                  </a:lnTo>
                  <a:close/>
                </a:path>
                <a:path w="1242694" h="1141095">
                  <a:moveTo>
                    <a:pt x="404202" y="510336"/>
                  </a:moveTo>
                  <a:close/>
                </a:path>
                <a:path w="1242694" h="1141095">
                  <a:moveTo>
                    <a:pt x="404215" y="510387"/>
                  </a:moveTo>
                  <a:close/>
                </a:path>
                <a:path w="1242694" h="1141095">
                  <a:moveTo>
                    <a:pt x="458304" y="498157"/>
                  </a:moveTo>
                  <a:lnTo>
                    <a:pt x="458101" y="498348"/>
                  </a:lnTo>
                  <a:lnTo>
                    <a:pt x="458304" y="498182"/>
                  </a:lnTo>
                  <a:close/>
                </a:path>
                <a:path w="1242694" h="1141095">
                  <a:moveTo>
                    <a:pt x="467664" y="732116"/>
                  </a:moveTo>
                  <a:lnTo>
                    <a:pt x="466826" y="731824"/>
                  </a:lnTo>
                  <a:lnTo>
                    <a:pt x="466636" y="731202"/>
                  </a:lnTo>
                  <a:lnTo>
                    <a:pt x="466445" y="731100"/>
                  </a:lnTo>
                  <a:lnTo>
                    <a:pt x="465086" y="732180"/>
                  </a:lnTo>
                  <a:lnTo>
                    <a:pt x="464324" y="733082"/>
                  </a:lnTo>
                  <a:lnTo>
                    <a:pt x="465683" y="733348"/>
                  </a:lnTo>
                  <a:lnTo>
                    <a:pt x="465823" y="733374"/>
                  </a:lnTo>
                  <a:lnTo>
                    <a:pt x="466255" y="733298"/>
                  </a:lnTo>
                  <a:lnTo>
                    <a:pt x="466394" y="733196"/>
                  </a:lnTo>
                  <a:lnTo>
                    <a:pt x="467664" y="732116"/>
                  </a:lnTo>
                  <a:close/>
                </a:path>
                <a:path w="1242694" h="1141095">
                  <a:moveTo>
                    <a:pt x="694880" y="358114"/>
                  </a:moveTo>
                  <a:lnTo>
                    <a:pt x="694728" y="358089"/>
                  </a:lnTo>
                  <a:lnTo>
                    <a:pt x="694880" y="358114"/>
                  </a:lnTo>
                  <a:close/>
                </a:path>
                <a:path w="1242694" h="1141095">
                  <a:moveTo>
                    <a:pt x="746417" y="17272"/>
                  </a:moveTo>
                  <a:lnTo>
                    <a:pt x="746277" y="17259"/>
                  </a:lnTo>
                  <a:lnTo>
                    <a:pt x="746023" y="17449"/>
                  </a:lnTo>
                  <a:lnTo>
                    <a:pt x="746163" y="17399"/>
                  </a:lnTo>
                  <a:lnTo>
                    <a:pt x="746290" y="17322"/>
                  </a:lnTo>
                  <a:lnTo>
                    <a:pt x="746417" y="17272"/>
                  </a:lnTo>
                  <a:close/>
                </a:path>
                <a:path w="1242694" h="1141095">
                  <a:moveTo>
                    <a:pt x="762254" y="50"/>
                  </a:moveTo>
                  <a:lnTo>
                    <a:pt x="762101" y="25"/>
                  </a:lnTo>
                  <a:lnTo>
                    <a:pt x="761936" y="88"/>
                  </a:lnTo>
                  <a:lnTo>
                    <a:pt x="762254" y="50"/>
                  </a:lnTo>
                  <a:close/>
                </a:path>
                <a:path w="1242694" h="1141095">
                  <a:moveTo>
                    <a:pt x="847610" y="553580"/>
                  </a:moveTo>
                  <a:lnTo>
                    <a:pt x="847585" y="552704"/>
                  </a:lnTo>
                  <a:lnTo>
                    <a:pt x="846632" y="552932"/>
                  </a:lnTo>
                  <a:lnTo>
                    <a:pt x="845629" y="553300"/>
                  </a:lnTo>
                  <a:lnTo>
                    <a:pt x="844067" y="554037"/>
                  </a:lnTo>
                  <a:lnTo>
                    <a:pt x="844219" y="554240"/>
                  </a:lnTo>
                  <a:lnTo>
                    <a:pt x="844346" y="554482"/>
                  </a:lnTo>
                  <a:lnTo>
                    <a:pt x="844613" y="554621"/>
                  </a:lnTo>
                  <a:lnTo>
                    <a:pt x="845070" y="554901"/>
                  </a:lnTo>
                  <a:lnTo>
                    <a:pt x="845693" y="555117"/>
                  </a:lnTo>
                  <a:lnTo>
                    <a:pt x="847204" y="554126"/>
                  </a:lnTo>
                  <a:lnTo>
                    <a:pt x="847610" y="553580"/>
                  </a:lnTo>
                  <a:close/>
                </a:path>
                <a:path w="1242694" h="1141095">
                  <a:moveTo>
                    <a:pt x="941476" y="477989"/>
                  </a:moveTo>
                  <a:lnTo>
                    <a:pt x="940816" y="477989"/>
                  </a:lnTo>
                  <a:lnTo>
                    <a:pt x="940485" y="477862"/>
                  </a:lnTo>
                  <a:lnTo>
                    <a:pt x="939990" y="478243"/>
                  </a:lnTo>
                  <a:lnTo>
                    <a:pt x="939215" y="478663"/>
                  </a:lnTo>
                  <a:lnTo>
                    <a:pt x="939050" y="478967"/>
                  </a:lnTo>
                  <a:lnTo>
                    <a:pt x="938885" y="479259"/>
                  </a:lnTo>
                  <a:lnTo>
                    <a:pt x="939165" y="479679"/>
                  </a:lnTo>
                  <a:lnTo>
                    <a:pt x="939533" y="479628"/>
                  </a:lnTo>
                  <a:lnTo>
                    <a:pt x="940549" y="479475"/>
                  </a:lnTo>
                  <a:lnTo>
                    <a:pt x="941349" y="478840"/>
                  </a:lnTo>
                  <a:lnTo>
                    <a:pt x="941451" y="478231"/>
                  </a:lnTo>
                  <a:lnTo>
                    <a:pt x="941476" y="477989"/>
                  </a:lnTo>
                  <a:close/>
                </a:path>
                <a:path w="1242694" h="1141095">
                  <a:moveTo>
                    <a:pt x="1007656" y="324688"/>
                  </a:moveTo>
                  <a:lnTo>
                    <a:pt x="1007491" y="324650"/>
                  </a:lnTo>
                  <a:lnTo>
                    <a:pt x="1007300" y="324764"/>
                  </a:lnTo>
                  <a:lnTo>
                    <a:pt x="1007656" y="324688"/>
                  </a:lnTo>
                  <a:close/>
                </a:path>
                <a:path w="1242694" h="1141095">
                  <a:moveTo>
                    <a:pt x="1027023" y="420331"/>
                  </a:moveTo>
                  <a:lnTo>
                    <a:pt x="1027010" y="419798"/>
                  </a:lnTo>
                  <a:lnTo>
                    <a:pt x="1026706" y="419404"/>
                  </a:lnTo>
                  <a:lnTo>
                    <a:pt x="1026109" y="419303"/>
                  </a:lnTo>
                  <a:lnTo>
                    <a:pt x="1025093" y="419696"/>
                  </a:lnTo>
                  <a:lnTo>
                    <a:pt x="1024077" y="420103"/>
                  </a:lnTo>
                  <a:lnTo>
                    <a:pt x="1023391" y="420687"/>
                  </a:lnTo>
                  <a:lnTo>
                    <a:pt x="1023569" y="421157"/>
                  </a:lnTo>
                  <a:lnTo>
                    <a:pt x="1023747" y="421576"/>
                  </a:lnTo>
                  <a:lnTo>
                    <a:pt x="1024445" y="421703"/>
                  </a:lnTo>
                  <a:lnTo>
                    <a:pt x="1026426" y="420903"/>
                  </a:lnTo>
                  <a:lnTo>
                    <a:pt x="1027023" y="420331"/>
                  </a:lnTo>
                  <a:close/>
                </a:path>
                <a:path w="1242694" h="1141095">
                  <a:moveTo>
                    <a:pt x="1037221" y="414604"/>
                  </a:moveTo>
                  <a:lnTo>
                    <a:pt x="1037183" y="414464"/>
                  </a:lnTo>
                  <a:lnTo>
                    <a:pt x="1036993" y="414413"/>
                  </a:lnTo>
                  <a:lnTo>
                    <a:pt x="1036840" y="414337"/>
                  </a:lnTo>
                  <a:lnTo>
                    <a:pt x="1036040" y="414667"/>
                  </a:lnTo>
                  <a:lnTo>
                    <a:pt x="1035951" y="414921"/>
                  </a:lnTo>
                  <a:lnTo>
                    <a:pt x="1036637" y="414997"/>
                  </a:lnTo>
                  <a:lnTo>
                    <a:pt x="1037221" y="414604"/>
                  </a:lnTo>
                  <a:close/>
                </a:path>
                <a:path w="1242694" h="1141095">
                  <a:moveTo>
                    <a:pt x="1040003" y="419811"/>
                  </a:moveTo>
                  <a:lnTo>
                    <a:pt x="1039647" y="419265"/>
                  </a:lnTo>
                  <a:lnTo>
                    <a:pt x="1039342" y="418846"/>
                  </a:lnTo>
                  <a:lnTo>
                    <a:pt x="1038466" y="418896"/>
                  </a:lnTo>
                  <a:lnTo>
                    <a:pt x="1037412" y="419455"/>
                  </a:lnTo>
                  <a:lnTo>
                    <a:pt x="1036396" y="419989"/>
                  </a:lnTo>
                  <a:lnTo>
                    <a:pt x="1036027" y="420585"/>
                  </a:lnTo>
                  <a:lnTo>
                    <a:pt x="1036053" y="421271"/>
                  </a:lnTo>
                  <a:lnTo>
                    <a:pt x="1036650" y="421259"/>
                  </a:lnTo>
                  <a:lnTo>
                    <a:pt x="1037374" y="421474"/>
                  </a:lnTo>
                  <a:lnTo>
                    <a:pt x="1039939" y="420585"/>
                  </a:lnTo>
                  <a:lnTo>
                    <a:pt x="1040003" y="419811"/>
                  </a:lnTo>
                  <a:close/>
                </a:path>
                <a:path w="1242694" h="1141095">
                  <a:moveTo>
                    <a:pt x="1041831" y="412038"/>
                  </a:moveTo>
                  <a:lnTo>
                    <a:pt x="1041577" y="411975"/>
                  </a:lnTo>
                  <a:lnTo>
                    <a:pt x="1041158" y="412013"/>
                  </a:lnTo>
                  <a:lnTo>
                    <a:pt x="1040701" y="412127"/>
                  </a:lnTo>
                  <a:lnTo>
                    <a:pt x="1039952" y="412838"/>
                  </a:lnTo>
                  <a:lnTo>
                    <a:pt x="1040155" y="412991"/>
                  </a:lnTo>
                  <a:lnTo>
                    <a:pt x="1041069" y="412661"/>
                  </a:lnTo>
                  <a:lnTo>
                    <a:pt x="1041311" y="412572"/>
                  </a:lnTo>
                  <a:lnTo>
                    <a:pt x="1041641" y="412305"/>
                  </a:lnTo>
                  <a:lnTo>
                    <a:pt x="1041781" y="412140"/>
                  </a:lnTo>
                  <a:close/>
                </a:path>
                <a:path w="1242694" h="1141095">
                  <a:moveTo>
                    <a:pt x="1042327" y="415404"/>
                  </a:moveTo>
                  <a:lnTo>
                    <a:pt x="1042314" y="415277"/>
                  </a:lnTo>
                  <a:lnTo>
                    <a:pt x="1042060" y="415251"/>
                  </a:lnTo>
                  <a:lnTo>
                    <a:pt x="1041933" y="415188"/>
                  </a:lnTo>
                  <a:lnTo>
                    <a:pt x="1041755" y="415302"/>
                  </a:lnTo>
                  <a:lnTo>
                    <a:pt x="1041400" y="415442"/>
                  </a:lnTo>
                  <a:lnTo>
                    <a:pt x="1041273" y="415709"/>
                  </a:lnTo>
                  <a:lnTo>
                    <a:pt x="1041234" y="415950"/>
                  </a:lnTo>
                  <a:lnTo>
                    <a:pt x="1041374" y="415975"/>
                  </a:lnTo>
                  <a:lnTo>
                    <a:pt x="1041920" y="416090"/>
                  </a:lnTo>
                  <a:lnTo>
                    <a:pt x="1042289" y="415874"/>
                  </a:lnTo>
                  <a:lnTo>
                    <a:pt x="1042327" y="415404"/>
                  </a:lnTo>
                  <a:close/>
                </a:path>
                <a:path w="1242694" h="1141095">
                  <a:moveTo>
                    <a:pt x="1046899" y="365582"/>
                  </a:moveTo>
                  <a:lnTo>
                    <a:pt x="1046645" y="365048"/>
                  </a:lnTo>
                  <a:lnTo>
                    <a:pt x="1044663" y="364413"/>
                  </a:lnTo>
                  <a:lnTo>
                    <a:pt x="1043355" y="363905"/>
                  </a:lnTo>
                  <a:lnTo>
                    <a:pt x="1041717" y="363702"/>
                  </a:lnTo>
                  <a:lnTo>
                    <a:pt x="1040422" y="363537"/>
                  </a:lnTo>
                  <a:lnTo>
                    <a:pt x="1038529" y="364134"/>
                  </a:lnTo>
                  <a:lnTo>
                    <a:pt x="1035189" y="368630"/>
                  </a:lnTo>
                  <a:lnTo>
                    <a:pt x="1032548" y="371030"/>
                  </a:lnTo>
                  <a:lnTo>
                    <a:pt x="1027214" y="371017"/>
                  </a:lnTo>
                  <a:lnTo>
                    <a:pt x="1025931" y="371767"/>
                  </a:lnTo>
                  <a:lnTo>
                    <a:pt x="1025067" y="375246"/>
                  </a:lnTo>
                  <a:lnTo>
                    <a:pt x="1024940" y="377329"/>
                  </a:lnTo>
                  <a:lnTo>
                    <a:pt x="1026071" y="377240"/>
                  </a:lnTo>
                  <a:lnTo>
                    <a:pt x="1028115" y="376313"/>
                  </a:lnTo>
                  <a:lnTo>
                    <a:pt x="1029919" y="375424"/>
                  </a:lnTo>
                  <a:lnTo>
                    <a:pt x="1030808" y="374713"/>
                  </a:lnTo>
                  <a:lnTo>
                    <a:pt x="1031849" y="374015"/>
                  </a:lnTo>
                  <a:lnTo>
                    <a:pt x="1033741" y="374535"/>
                  </a:lnTo>
                  <a:lnTo>
                    <a:pt x="1032205" y="375513"/>
                  </a:lnTo>
                  <a:lnTo>
                    <a:pt x="1028534" y="379234"/>
                  </a:lnTo>
                  <a:lnTo>
                    <a:pt x="1028534" y="379361"/>
                  </a:lnTo>
                  <a:lnTo>
                    <a:pt x="1033564" y="379476"/>
                  </a:lnTo>
                  <a:lnTo>
                    <a:pt x="1036561" y="379120"/>
                  </a:lnTo>
                  <a:lnTo>
                    <a:pt x="1038199" y="378117"/>
                  </a:lnTo>
                  <a:lnTo>
                    <a:pt x="1038910" y="373646"/>
                  </a:lnTo>
                  <a:lnTo>
                    <a:pt x="1040498" y="370205"/>
                  </a:lnTo>
                  <a:lnTo>
                    <a:pt x="1046899" y="365582"/>
                  </a:lnTo>
                  <a:close/>
                </a:path>
                <a:path w="1242694" h="1141095">
                  <a:moveTo>
                    <a:pt x="1054912" y="240385"/>
                  </a:moveTo>
                  <a:lnTo>
                    <a:pt x="1054773" y="240385"/>
                  </a:lnTo>
                  <a:lnTo>
                    <a:pt x="1054912" y="240385"/>
                  </a:lnTo>
                  <a:close/>
                </a:path>
                <a:path w="1242694" h="1141095">
                  <a:moveTo>
                    <a:pt x="1054950" y="405993"/>
                  </a:moveTo>
                  <a:lnTo>
                    <a:pt x="1054709" y="405498"/>
                  </a:lnTo>
                  <a:lnTo>
                    <a:pt x="1054023" y="405549"/>
                  </a:lnTo>
                  <a:lnTo>
                    <a:pt x="1052982" y="406044"/>
                  </a:lnTo>
                  <a:lnTo>
                    <a:pt x="1053198" y="406539"/>
                  </a:lnTo>
                  <a:lnTo>
                    <a:pt x="1053846" y="406527"/>
                  </a:lnTo>
                  <a:lnTo>
                    <a:pt x="1054950" y="405993"/>
                  </a:lnTo>
                  <a:close/>
                </a:path>
                <a:path w="1242694" h="1141095">
                  <a:moveTo>
                    <a:pt x="1055077" y="240385"/>
                  </a:moveTo>
                  <a:close/>
                </a:path>
                <a:path w="1242694" h="1141095">
                  <a:moveTo>
                    <a:pt x="1059408" y="232295"/>
                  </a:moveTo>
                  <a:lnTo>
                    <a:pt x="1059281" y="232257"/>
                  </a:lnTo>
                  <a:lnTo>
                    <a:pt x="1059408" y="232295"/>
                  </a:lnTo>
                  <a:close/>
                </a:path>
                <a:path w="1242694" h="1141095">
                  <a:moveTo>
                    <a:pt x="1060894" y="301929"/>
                  </a:moveTo>
                  <a:lnTo>
                    <a:pt x="1060742" y="301993"/>
                  </a:lnTo>
                  <a:lnTo>
                    <a:pt x="1060678" y="302133"/>
                  </a:lnTo>
                  <a:lnTo>
                    <a:pt x="1060894" y="301929"/>
                  </a:lnTo>
                  <a:close/>
                </a:path>
                <a:path w="1242694" h="1141095">
                  <a:moveTo>
                    <a:pt x="1071067" y="381965"/>
                  </a:moveTo>
                  <a:lnTo>
                    <a:pt x="1070559" y="381266"/>
                  </a:lnTo>
                  <a:lnTo>
                    <a:pt x="1069289" y="381558"/>
                  </a:lnTo>
                  <a:lnTo>
                    <a:pt x="1068031" y="381990"/>
                  </a:lnTo>
                  <a:lnTo>
                    <a:pt x="1066990" y="382346"/>
                  </a:lnTo>
                  <a:lnTo>
                    <a:pt x="1066114" y="383019"/>
                  </a:lnTo>
                  <a:lnTo>
                    <a:pt x="1066203" y="383527"/>
                  </a:lnTo>
                  <a:lnTo>
                    <a:pt x="1066317" y="384302"/>
                  </a:lnTo>
                  <a:lnTo>
                    <a:pt x="1067600" y="384098"/>
                  </a:lnTo>
                  <a:lnTo>
                    <a:pt x="1069721" y="383108"/>
                  </a:lnTo>
                  <a:lnTo>
                    <a:pt x="1070406" y="382447"/>
                  </a:lnTo>
                  <a:lnTo>
                    <a:pt x="1071067" y="381965"/>
                  </a:lnTo>
                  <a:close/>
                </a:path>
                <a:path w="1242694" h="1141095">
                  <a:moveTo>
                    <a:pt x="1072095" y="360565"/>
                  </a:moveTo>
                  <a:lnTo>
                    <a:pt x="1068857" y="360476"/>
                  </a:lnTo>
                  <a:lnTo>
                    <a:pt x="1067219" y="360387"/>
                  </a:lnTo>
                  <a:lnTo>
                    <a:pt x="1065872" y="359892"/>
                  </a:lnTo>
                  <a:lnTo>
                    <a:pt x="1064336" y="359321"/>
                  </a:lnTo>
                  <a:lnTo>
                    <a:pt x="1061351" y="360146"/>
                  </a:lnTo>
                  <a:lnTo>
                    <a:pt x="1056995" y="361670"/>
                  </a:lnTo>
                  <a:lnTo>
                    <a:pt x="1055433" y="363245"/>
                  </a:lnTo>
                  <a:lnTo>
                    <a:pt x="1054595" y="365353"/>
                  </a:lnTo>
                  <a:lnTo>
                    <a:pt x="1055979" y="365290"/>
                  </a:lnTo>
                  <a:lnTo>
                    <a:pt x="1058227" y="365048"/>
                  </a:lnTo>
                  <a:lnTo>
                    <a:pt x="1059624" y="364553"/>
                  </a:lnTo>
                  <a:lnTo>
                    <a:pt x="1064780" y="363791"/>
                  </a:lnTo>
                  <a:lnTo>
                    <a:pt x="1061720" y="365226"/>
                  </a:lnTo>
                  <a:lnTo>
                    <a:pt x="1059726" y="366572"/>
                  </a:lnTo>
                  <a:lnTo>
                    <a:pt x="1059129" y="367080"/>
                  </a:lnTo>
                  <a:lnTo>
                    <a:pt x="1058951" y="367817"/>
                  </a:lnTo>
                  <a:lnTo>
                    <a:pt x="1059548" y="367817"/>
                  </a:lnTo>
                  <a:lnTo>
                    <a:pt x="1064564" y="365175"/>
                  </a:lnTo>
                  <a:lnTo>
                    <a:pt x="1069809" y="362813"/>
                  </a:lnTo>
                  <a:lnTo>
                    <a:pt x="1071524" y="361975"/>
                  </a:lnTo>
                  <a:lnTo>
                    <a:pt x="1072095" y="360565"/>
                  </a:lnTo>
                  <a:close/>
                </a:path>
                <a:path w="1242694" h="1141095">
                  <a:moveTo>
                    <a:pt x="1073505" y="391198"/>
                  </a:moveTo>
                  <a:lnTo>
                    <a:pt x="1072883" y="391109"/>
                  </a:lnTo>
                  <a:lnTo>
                    <a:pt x="1071600" y="392049"/>
                  </a:lnTo>
                  <a:lnTo>
                    <a:pt x="1071803" y="392074"/>
                  </a:lnTo>
                  <a:lnTo>
                    <a:pt x="1072095" y="392163"/>
                  </a:lnTo>
                  <a:lnTo>
                    <a:pt x="1073505" y="391198"/>
                  </a:lnTo>
                  <a:close/>
                </a:path>
                <a:path w="1242694" h="1141095">
                  <a:moveTo>
                    <a:pt x="1074445" y="281647"/>
                  </a:moveTo>
                  <a:lnTo>
                    <a:pt x="1074229" y="281673"/>
                  </a:lnTo>
                  <a:lnTo>
                    <a:pt x="1074445" y="281647"/>
                  </a:lnTo>
                  <a:close/>
                </a:path>
                <a:path w="1242694" h="1141095">
                  <a:moveTo>
                    <a:pt x="1074483" y="398640"/>
                  </a:moveTo>
                  <a:lnTo>
                    <a:pt x="1073962" y="398856"/>
                  </a:lnTo>
                  <a:lnTo>
                    <a:pt x="1074305" y="399008"/>
                  </a:lnTo>
                  <a:lnTo>
                    <a:pt x="1074483" y="398640"/>
                  </a:lnTo>
                  <a:close/>
                </a:path>
                <a:path w="1242694" h="1141095">
                  <a:moveTo>
                    <a:pt x="1075029" y="568667"/>
                  </a:moveTo>
                  <a:lnTo>
                    <a:pt x="1074889" y="568020"/>
                  </a:lnTo>
                  <a:lnTo>
                    <a:pt x="1073518" y="567347"/>
                  </a:lnTo>
                  <a:lnTo>
                    <a:pt x="1072654" y="567118"/>
                  </a:lnTo>
                  <a:lnTo>
                    <a:pt x="1067346" y="566928"/>
                  </a:lnTo>
                  <a:lnTo>
                    <a:pt x="1064666" y="565708"/>
                  </a:lnTo>
                  <a:lnTo>
                    <a:pt x="1063828" y="562483"/>
                  </a:lnTo>
                  <a:lnTo>
                    <a:pt x="1063320" y="561619"/>
                  </a:lnTo>
                  <a:lnTo>
                    <a:pt x="1058252" y="562864"/>
                  </a:lnTo>
                  <a:lnTo>
                    <a:pt x="1055801" y="561695"/>
                  </a:lnTo>
                  <a:lnTo>
                    <a:pt x="1051306" y="562165"/>
                  </a:lnTo>
                  <a:lnTo>
                    <a:pt x="1050099" y="562610"/>
                  </a:lnTo>
                  <a:lnTo>
                    <a:pt x="1049121" y="564984"/>
                  </a:lnTo>
                  <a:lnTo>
                    <a:pt x="1051217" y="565086"/>
                  </a:lnTo>
                  <a:lnTo>
                    <a:pt x="1053160" y="567232"/>
                  </a:lnTo>
                  <a:lnTo>
                    <a:pt x="1048727" y="569201"/>
                  </a:lnTo>
                  <a:lnTo>
                    <a:pt x="1049248" y="570623"/>
                  </a:lnTo>
                  <a:lnTo>
                    <a:pt x="1049731" y="571207"/>
                  </a:lnTo>
                  <a:lnTo>
                    <a:pt x="1049782" y="572604"/>
                  </a:lnTo>
                  <a:lnTo>
                    <a:pt x="1053579" y="572325"/>
                  </a:lnTo>
                  <a:lnTo>
                    <a:pt x="1052906" y="575106"/>
                  </a:lnTo>
                  <a:lnTo>
                    <a:pt x="1053846" y="575119"/>
                  </a:lnTo>
                  <a:lnTo>
                    <a:pt x="1060551" y="572909"/>
                  </a:lnTo>
                  <a:lnTo>
                    <a:pt x="1065466" y="572528"/>
                  </a:lnTo>
                  <a:lnTo>
                    <a:pt x="1072070" y="571068"/>
                  </a:lnTo>
                  <a:lnTo>
                    <a:pt x="1073277" y="570611"/>
                  </a:lnTo>
                  <a:lnTo>
                    <a:pt x="1074178" y="569620"/>
                  </a:lnTo>
                  <a:lnTo>
                    <a:pt x="1075029" y="568667"/>
                  </a:lnTo>
                  <a:close/>
                </a:path>
                <a:path w="1242694" h="1141095">
                  <a:moveTo>
                    <a:pt x="1112075" y="674992"/>
                  </a:moveTo>
                  <a:lnTo>
                    <a:pt x="1110348" y="672744"/>
                  </a:lnTo>
                  <a:lnTo>
                    <a:pt x="1109865" y="672515"/>
                  </a:lnTo>
                  <a:lnTo>
                    <a:pt x="1109395" y="672617"/>
                  </a:lnTo>
                  <a:lnTo>
                    <a:pt x="1100226" y="674928"/>
                  </a:lnTo>
                  <a:lnTo>
                    <a:pt x="1097343" y="676249"/>
                  </a:lnTo>
                  <a:lnTo>
                    <a:pt x="1094054" y="680021"/>
                  </a:lnTo>
                  <a:lnTo>
                    <a:pt x="1094282" y="681316"/>
                  </a:lnTo>
                  <a:lnTo>
                    <a:pt x="1094359" y="681596"/>
                  </a:lnTo>
                  <a:lnTo>
                    <a:pt x="1094651" y="681939"/>
                  </a:lnTo>
                  <a:lnTo>
                    <a:pt x="1097673" y="681494"/>
                  </a:lnTo>
                  <a:lnTo>
                    <a:pt x="1099489" y="682142"/>
                  </a:lnTo>
                  <a:lnTo>
                    <a:pt x="1107325" y="679792"/>
                  </a:lnTo>
                  <a:lnTo>
                    <a:pt x="1112075" y="674992"/>
                  </a:lnTo>
                  <a:close/>
                </a:path>
                <a:path w="1242694" h="1141095">
                  <a:moveTo>
                    <a:pt x="1123696" y="369608"/>
                  </a:moveTo>
                  <a:lnTo>
                    <a:pt x="1123188" y="368719"/>
                  </a:lnTo>
                  <a:lnTo>
                    <a:pt x="1122984" y="368769"/>
                  </a:lnTo>
                  <a:lnTo>
                    <a:pt x="1122781" y="368795"/>
                  </a:lnTo>
                  <a:lnTo>
                    <a:pt x="1122654" y="368744"/>
                  </a:lnTo>
                  <a:lnTo>
                    <a:pt x="1119251" y="370039"/>
                  </a:lnTo>
                  <a:lnTo>
                    <a:pt x="1118654" y="370281"/>
                  </a:lnTo>
                  <a:lnTo>
                    <a:pt x="1117854" y="370522"/>
                  </a:lnTo>
                  <a:lnTo>
                    <a:pt x="1117523" y="370814"/>
                  </a:lnTo>
                  <a:lnTo>
                    <a:pt x="1117269" y="371055"/>
                  </a:lnTo>
                  <a:lnTo>
                    <a:pt x="1117307" y="371665"/>
                  </a:lnTo>
                  <a:lnTo>
                    <a:pt x="1117638" y="371640"/>
                  </a:lnTo>
                  <a:lnTo>
                    <a:pt x="1119428" y="371589"/>
                  </a:lnTo>
                  <a:lnTo>
                    <a:pt x="1120051" y="372618"/>
                  </a:lnTo>
                  <a:lnTo>
                    <a:pt x="1122172" y="372249"/>
                  </a:lnTo>
                  <a:lnTo>
                    <a:pt x="1122299" y="372186"/>
                  </a:lnTo>
                  <a:lnTo>
                    <a:pt x="1122540" y="372059"/>
                  </a:lnTo>
                  <a:lnTo>
                    <a:pt x="1123048" y="370865"/>
                  </a:lnTo>
                  <a:lnTo>
                    <a:pt x="1123696" y="369608"/>
                  </a:lnTo>
                  <a:close/>
                </a:path>
                <a:path w="1242694" h="1141095">
                  <a:moveTo>
                    <a:pt x="1145844" y="656272"/>
                  </a:moveTo>
                  <a:lnTo>
                    <a:pt x="1144752" y="656158"/>
                  </a:lnTo>
                  <a:lnTo>
                    <a:pt x="1137932" y="657148"/>
                  </a:lnTo>
                  <a:lnTo>
                    <a:pt x="1134211" y="657225"/>
                  </a:lnTo>
                  <a:lnTo>
                    <a:pt x="1130350" y="657529"/>
                  </a:lnTo>
                  <a:lnTo>
                    <a:pt x="1130541" y="656107"/>
                  </a:lnTo>
                  <a:lnTo>
                    <a:pt x="1130731" y="654786"/>
                  </a:lnTo>
                  <a:lnTo>
                    <a:pt x="1124483" y="656107"/>
                  </a:lnTo>
                  <a:lnTo>
                    <a:pt x="1125016" y="653643"/>
                  </a:lnTo>
                  <a:lnTo>
                    <a:pt x="1125105" y="653249"/>
                  </a:lnTo>
                  <a:lnTo>
                    <a:pt x="1124305" y="653643"/>
                  </a:lnTo>
                  <a:lnTo>
                    <a:pt x="1125080" y="653249"/>
                  </a:lnTo>
                  <a:lnTo>
                    <a:pt x="1126871" y="652386"/>
                  </a:lnTo>
                  <a:lnTo>
                    <a:pt x="1128661" y="651573"/>
                  </a:lnTo>
                  <a:lnTo>
                    <a:pt x="1131290" y="650049"/>
                  </a:lnTo>
                  <a:lnTo>
                    <a:pt x="1131227" y="649427"/>
                  </a:lnTo>
                  <a:lnTo>
                    <a:pt x="1130681" y="648550"/>
                  </a:lnTo>
                  <a:lnTo>
                    <a:pt x="1129842" y="648576"/>
                  </a:lnTo>
                  <a:lnTo>
                    <a:pt x="1126401" y="650303"/>
                  </a:lnTo>
                  <a:lnTo>
                    <a:pt x="1124318" y="652030"/>
                  </a:lnTo>
                  <a:lnTo>
                    <a:pt x="1119898" y="652945"/>
                  </a:lnTo>
                  <a:lnTo>
                    <a:pt x="1119212" y="653961"/>
                  </a:lnTo>
                  <a:lnTo>
                    <a:pt x="1118870" y="654786"/>
                  </a:lnTo>
                  <a:lnTo>
                    <a:pt x="1118743" y="656793"/>
                  </a:lnTo>
                  <a:lnTo>
                    <a:pt x="1118692" y="657098"/>
                  </a:lnTo>
                  <a:lnTo>
                    <a:pt x="1118273" y="657529"/>
                  </a:lnTo>
                  <a:lnTo>
                    <a:pt x="1118019" y="657885"/>
                  </a:lnTo>
                  <a:lnTo>
                    <a:pt x="1117676" y="657733"/>
                  </a:lnTo>
                  <a:lnTo>
                    <a:pt x="1117142" y="657682"/>
                  </a:lnTo>
                  <a:lnTo>
                    <a:pt x="1115568" y="655116"/>
                  </a:lnTo>
                  <a:lnTo>
                    <a:pt x="1111123" y="656793"/>
                  </a:lnTo>
                  <a:lnTo>
                    <a:pt x="1105128" y="658736"/>
                  </a:lnTo>
                  <a:lnTo>
                    <a:pt x="1103630" y="660704"/>
                  </a:lnTo>
                  <a:lnTo>
                    <a:pt x="1106500" y="662165"/>
                  </a:lnTo>
                  <a:lnTo>
                    <a:pt x="1108354" y="663194"/>
                  </a:lnTo>
                  <a:lnTo>
                    <a:pt x="1116368" y="661060"/>
                  </a:lnTo>
                  <a:lnTo>
                    <a:pt x="1119759" y="661111"/>
                  </a:lnTo>
                  <a:lnTo>
                    <a:pt x="1120152" y="661060"/>
                  </a:lnTo>
                  <a:lnTo>
                    <a:pt x="1128052" y="660006"/>
                  </a:lnTo>
                  <a:lnTo>
                    <a:pt x="1131493" y="660184"/>
                  </a:lnTo>
                  <a:lnTo>
                    <a:pt x="1135278" y="663587"/>
                  </a:lnTo>
                  <a:lnTo>
                    <a:pt x="1138415" y="664222"/>
                  </a:lnTo>
                  <a:lnTo>
                    <a:pt x="1143901" y="663359"/>
                  </a:lnTo>
                  <a:lnTo>
                    <a:pt x="1145197" y="662254"/>
                  </a:lnTo>
                  <a:lnTo>
                    <a:pt x="1145222" y="660819"/>
                  </a:lnTo>
                  <a:lnTo>
                    <a:pt x="1144714" y="660463"/>
                  </a:lnTo>
                  <a:lnTo>
                    <a:pt x="1141907" y="660425"/>
                  </a:lnTo>
                  <a:lnTo>
                    <a:pt x="1141907" y="660006"/>
                  </a:lnTo>
                  <a:lnTo>
                    <a:pt x="1141907" y="659765"/>
                  </a:lnTo>
                  <a:lnTo>
                    <a:pt x="1144028" y="657885"/>
                  </a:lnTo>
                  <a:lnTo>
                    <a:pt x="1144422" y="657529"/>
                  </a:lnTo>
                  <a:lnTo>
                    <a:pt x="1145844" y="656272"/>
                  </a:lnTo>
                  <a:close/>
                </a:path>
                <a:path w="1242694" h="1141095">
                  <a:moveTo>
                    <a:pt x="1147292" y="127012"/>
                  </a:moveTo>
                  <a:close/>
                </a:path>
                <a:path w="1242694" h="1141095">
                  <a:moveTo>
                    <a:pt x="1157376" y="122885"/>
                  </a:moveTo>
                  <a:lnTo>
                    <a:pt x="1157262" y="122631"/>
                  </a:lnTo>
                  <a:lnTo>
                    <a:pt x="1157160" y="122389"/>
                  </a:lnTo>
                  <a:lnTo>
                    <a:pt x="1157058" y="122135"/>
                  </a:lnTo>
                  <a:lnTo>
                    <a:pt x="1156830" y="122301"/>
                  </a:lnTo>
                  <a:lnTo>
                    <a:pt x="1156550" y="122377"/>
                  </a:lnTo>
                  <a:lnTo>
                    <a:pt x="1156411" y="122631"/>
                  </a:lnTo>
                  <a:lnTo>
                    <a:pt x="1156335" y="122770"/>
                  </a:lnTo>
                  <a:lnTo>
                    <a:pt x="1156817" y="122834"/>
                  </a:lnTo>
                  <a:lnTo>
                    <a:pt x="1157376" y="122885"/>
                  </a:lnTo>
                  <a:close/>
                </a:path>
                <a:path w="1242694" h="1141095">
                  <a:moveTo>
                    <a:pt x="1159268" y="647585"/>
                  </a:moveTo>
                  <a:lnTo>
                    <a:pt x="1158138" y="647496"/>
                  </a:lnTo>
                  <a:lnTo>
                    <a:pt x="1156957" y="647560"/>
                  </a:lnTo>
                  <a:lnTo>
                    <a:pt x="1154455" y="647725"/>
                  </a:lnTo>
                  <a:lnTo>
                    <a:pt x="1151369" y="649173"/>
                  </a:lnTo>
                  <a:lnTo>
                    <a:pt x="1147572" y="649160"/>
                  </a:lnTo>
                  <a:lnTo>
                    <a:pt x="1147508" y="649770"/>
                  </a:lnTo>
                  <a:lnTo>
                    <a:pt x="1147991" y="650163"/>
                  </a:lnTo>
                  <a:lnTo>
                    <a:pt x="1148918" y="652500"/>
                  </a:lnTo>
                  <a:lnTo>
                    <a:pt x="1150543" y="652564"/>
                  </a:lnTo>
                  <a:lnTo>
                    <a:pt x="1157071" y="649922"/>
                  </a:lnTo>
                  <a:lnTo>
                    <a:pt x="1158646" y="649211"/>
                  </a:lnTo>
                  <a:lnTo>
                    <a:pt x="1159268" y="647585"/>
                  </a:lnTo>
                  <a:close/>
                </a:path>
                <a:path w="1242694" h="1141095">
                  <a:moveTo>
                    <a:pt x="1160691" y="517347"/>
                  </a:moveTo>
                  <a:lnTo>
                    <a:pt x="1160183" y="516775"/>
                  </a:lnTo>
                  <a:lnTo>
                    <a:pt x="1156982" y="516280"/>
                  </a:lnTo>
                  <a:lnTo>
                    <a:pt x="1153020" y="517804"/>
                  </a:lnTo>
                  <a:lnTo>
                    <a:pt x="1150747" y="516293"/>
                  </a:lnTo>
                  <a:lnTo>
                    <a:pt x="1149007" y="516166"/>
                  </a:lnTo>
                  <a:lnTo>
                    <a:pt x="1151394" y="513765"/>
                  </a:lnTo>
                  <a:lnTo>
                    <a:pt x="1152525" y="514197"/>
                  </a:lnTo>
                  <a:lnTo>
                    <a:pt x="1153617" y="513981"/>
                  </a:lnTo>
                  <a:lnTo>
                    <a:pt x="1154595" y="513676"/>
                  </a:lnTo>
                  <a:lnTo>
                    <a:pt x="1157439" y="512305"/>
                  </a:lnTo>
                  <a:lnTo>
                    <a:pt x="1158532" y="509727"/>
                  </a:lnTo>
                  <a:lnTo>
                    <a:pt x="1153439" y="508685"/>
                  </a:lnTo>
                  <a:lnTo>
                    <a:pt x="1149261" y="509714"/>
                  </a:lnTo>
                  <a:lnTo>
                    <a:pt x="1144574" y="510425"/>
                  </a:lnTo>
                  <a:lnTo>
                    <a:pt x="1143762" y="511327"/>
                  </a:lnTo>
                  <a:lnTo>
                    <a:pt x="1143177" y="513016"/>
                  </a:lnTo>
                  <a:lnTo>
                    <a:pt x="1144549" y="513118"/>
                  </a:lnTo>
                  <a:lnTo>
                    <a:pt x="1146060" y="514057"/>
                  </a:lnTo>
                  <a:lnTo>
                    <a:pt x="1145527" y="514870"/>
                  </a:lnTo>
                  <a:lnTo>
                    <a:pt x="1142682" y="516001"/>
                  </a:lnTo>
                  <a:lnTo>
                    <a:pt x="1141399" y="516166"/>
                  </a:lnTo>
                  <a:lnTo>
                    <a:pt x="1136827" y="517575"/>
                  </a:lnTo>
                  <a:lnTo>
                    <a:pt x="1134440" y="520420"/>
                  </a:lnTo>
                  <a:lnTo>
                    <a:pt x="1135811" y="520750"/>
                  </a:lnTo>
                  <a:lnTo>
                    <a:pt x="1140752" y="521639"/>
                  </a:lnTo>
                  <a:lnTo>
                    <a:pt x="1144371" y="522236"/>
                  </a:lnTo>
                  <a:lnTo>
                    <a:pt x="1146873" y="525005"/>
                  </a:lnTo>
                  <a:lnTo>
                    <a:pt x="1152880" y="523074"/>
                  </a:lnTo>
                  <a:lnTo>
                    <a:pt x="1152779" y="522617"/>
                  </a:lnTo>
                  <a:lnTo>
                    <a:pt x="1151724" y="522541"/>
                  </a:lnTo>
                  <a:lnTo>
                    <a:pt x="1150759" y="522770"/>
                  </a:lnTo>
                  <a:lnTo>
                    <a:pt x="1148981" y="522897"/>
                  </a:lnTo>
                  <a:lnTo>
                    <a:pt x="1148549" y="522605"/>
                  </a:lnTo>
                  <a:lnTo>
                    <a:pt x="1149959" y="521081"/>
                  </a:lnTo>
                  <a:lnTo>
                    <a:pt x="1150620" y="519938"/>
                  </a:lnTo>
                  <a:lnTo>
                    <a:pt x="1153769" y="519341"/>
                  </a:lnTo>
                  <a:lnTo>
                    <a:pt x="1155293" y="519531"/>
                  </a:lnTo>
                  <a:lnTo>
                    <a:pt x="1157744" y="519226"/>
                  </a:lnTo>
                  <a:lnTo>
                    <a:pt x="1159167" y="518731"/>
                  </a:lnTo>
                  <a:lnTo>
                    <a:pt x="1160691" y="517347"/>
                  </a:lnTo>
                  <a:close/>
                </a:path>
                <a:path w="1242694" h="1141095">
                  <a:moveTo>
                    <a:pt x="1165263" y="141846"/>
                  </a:moveTo>
                  <a:lnTo>
                    <a:pt x="1165237" y="141262"/>
                  </a:lnTo>
                  <a:lnTo>
                    <a:pt x="1164501" y="139547"/>
                  </a:lnTo>
                  <a:lnTo>
                    <a:pt x="1163472" y="137121"/>
                  </a:lnTo>
                  <a:lnTo>
                    <a:pt x="1162951" y="135902"/>
                  </a:lnTo>
                  <a:lnTo>
                    <a:pt x="1160754" y="130784"/>
                  </a:lnTo>
                  <a:lnTo>
                    <a:pt x="1158963" y="126580"/>
                  </a:lnTo>
                  <a:lnTo>
                    <a:pt x="1157541" y="127914"/>
                  </a:lnTo>
                  <a:lnTo>
                    <a:pt x="1155623" y="129222"/>
                  </a:lnTo>
                  <a:lnTo>
                    <a:pt x="1151166" y="130784"/>
                  </a:lnTo>
                  <a:lnTo>
                    <a:pt x="1149324" y="130441"/>
                  </a:lnTo>
                  <a:lnTo>
                    <a:pt x="1145628" y="129679"/>
                  </a:lnTo>
                  <a:lnTo>
                    <a:pt x="1145997" y="128511"/>
                  </a:lnTo>
                  <a:lnTo>
                    <a:pt x="1147254" y="127063"/>
                  </a:lnTo>
                  <a:lnTo>
                    <a:pt x="1147178" y="126796"/>
                  </a:lnTo>
                  <a:lnTo>
                    <a:pt x="1147165" y="126441"/>
                  </a:lnTo>
                  <a:lnTo>
                    <a:pt x="1143685" y="126796"/>
                  </a:lnTo>
                  <a:lnTo>
                    <a:pt x="1149908" y="124117"/>
                  </a:lnTo>
                  <a:lnTo>
                    <a:pt x="1152664" y="122682"/>
                  </a:lnTo>
                  <a:lnTo>
                    <a:pt x="1155725" y="120802"/>
                  </a:lnTo>
                  <a:lnTo>
                    <a:pt x="1156258" y="120281"/>
                  </a:lnTo>
                  <a:lnTo>
                    <a:pt x="1155827" y="119291"/>
                  </a:lnTo>
                  <a:lnTo>
                    <a:pt x="1155268" y="119380"/>
                  </a:lnTo>
                  <a:lnTo>
                    <a:pt x="1154645" y="119608"/>
                  </a:lnTo>
                  <a:lnTo>
                    <a:pt x="1149819" y="123050"/>
                  </a:lnTo>
                  <a:lnTo>
                    <a:pt x="1143152" y="125374"/>
                  </a:lnTo>
                  <a:lnTo>
                    <a:pt x="1139748" y="126758"/>
                  </a:lnTo>
                  <a:lnTo>
                    <a:pt x="1141730" y="128905"/>
                  </a:lnTo>
                  <a:lnTo>
                    <a:pt x="1140802" y="129819"/>
                  </a:lnTo>
                  <a:lnTo>
                    <a:pt x="1135938" y="131000"/>
                  </a:lnTo>
                  <a:lnTo>
                    <a:pt x="1132890" y="135089"/>
                  </a:lnTo>
                  <a:lnTo>
                    <a:pt x="1132014" y="135178"/>
                  </a:lnTo>
                  <a:lnTo>
                    <a:pt x="1132014" y="138442"/>
                  </a:lnTo>
                  <a:lnTo>
                    <a:pt x="1131874" y="138823"/>
                  </a:lnTo>
                  <a:lnTo>
                    <a:pt x="1130541" y="139712"/>
                  </a:lnTo>
                  <a:lnTo>
                    <a:pt x="1129423" y="140500"/>
                  </a:lnTo>
                  <a:lnTo>
                    <a:pt x="1125664" y="142595"/>
                  </a:lnTo>
                  <a:lnTo>
                    <a:pt x="1124204" y="145669"/>
                  </a:lnTo>
                  <a:lnTo>
                    <a:pt x="1118222" y="145135"/>
                  </a:lnTo>
                  <a:lnTo>
                    <a:pt x="1122299" y="142189"/>
                  </a:lnTo>
                  <a:lnTo>
                    <a:pt x="1122159" y="141262"/>
                  </a:lnTo>
                  <a:lnTo>
                    <a:pt x="1121930" y="140322"/>
                  </a:lnTo>
                  <a:lnTo>
                    <a:pt x="1123480" y="139319"/>
                  </a:lnTo>
                  <a:lnTo>
                    <a:pt x="1126299" y="139369"/>
                  </a:lnTo>
                  <a:lnTo>
                    <a:pt x="1128699" y="138480"/>
                  </a:lnTo>
                  <a:lnTo>
                    <a:pt x="1131354" y="137998"/>
                  </a:lnTo>
                  <a:lnTo>
                    <a:pt x="1131633" y="138315"/>
                  </a:lnTo>
                  <a:lnTo>
                    <a:pt x="1132014" y="138442"/>
                  </a:lnTo>
                  <a:lnTo>
                    <a:pt x="1132014" y="135178"/>
                  </a:lnTo>
                  <a:lnTo>
                    <a:pt x="1123759" y="135915"/>
                  </a:lnTo>
                  <a:lnTo>
                    <a:pt x="1120965" y="138201"/>
                  </a:lnTo>
                  <a:lnTo>
                    <a:pt x="1118666" y="141998"/>
                  </a:lnTo>
                  <a:lnTo>
                    <a:pt x="1117981" y="142405"/>
                  </a:lnTo>
                  <a:lnTo>
                    <a:pt x="1117117" y="142849"/>
                  </a:lnTo>
                  <a:lnTo>
                    <a:pt x="1112037" y="145300"/>
                  </a:lnTo>
                  <a:lnTo>
                    <a:pt x="1109446" y="146646"/>
                  </a:lnTo>
                  <a:lnTo>
                    <a:pt x="1109065" y="147586"/>
                  </a:lnTo>
                  <a:lnTo>
                    <a:pt x="1113040" y="147840"/>
                  </a:lnTo>
                  <a:lnTo>
                    <a:pt x="1115390" y="147396"/>
                  </a:lnTo>
                  <a:lnTo>
                    <a:pt x="1117295" y="149199"/>
                  </a:lnTo>
                  <a:lnTo>
                    <a:pt x="1119339" y="148297"/>
                  </a:lnTo>
                  <a:lnTo>
                    <a:pt x="1121511" y="147396"/>
                  </a:lnTo>
                  <a:lnTo>
                    <a:pt x="1125664" y="145669"/>
                  </a:lnTo>
                  <a:lnTo>
                    <a:pt x="1126680" y="145249"/>
                  </a:lnTo>
                  <a:lnTo>
                    <a:pt x="1130211" y="150215"/>
                  </a:lnTo>
                  <a:lnTo>
                    <a:pt x="1132713" y="149999"/>
                  </a:lnTo>
                  <a:lnTo>
                    <a:pt x="1140777" y="145249"/>
                  </a:lnTo>
                  <a:lnTo>
                    <a:pt x="1141298" y="144945"/>
                  </a:lnTo>
                  <a:lnTo>
                    <a:pt x="1141615" y="144081"/>
                  </a:lnTo>
                  <a:lnTo>
                    <a:pt x="1140015" y="143611"/>
                  </a:lnTo>
                  <a:lnTo>
                    <a:pt x="1139012" y="143764"/>
                  </a:lnTo>
                  <a:lnTo>
                    <a:pt x="1133602" y="144081"/>
                  </a:lnTo>
                  <a:lnTo>
                    <a:pt x="1133411" y="144056"/>
                  </a:lnTo>
                  <a:lnTo>
                    <a:pt x="1138339" y="139801"/>
                  </a:lnTo>
                  <a:lnTo>
                    <a:pt x="1138466" y="138823"/>
                  </a:lnTo>
                  <a:lnTo>
                    <a:pt x="1142949" y="135902"/>
                  </a:lnTo>
                  <a:lnTo>
                    <a:pt x="1142682" y="137998"/>
                  </a:lnTo>
                  <a:lnTo>
                    <a:pt x="1146009" y="137121"/>
                  </a:lnTo>
                  <a:lnTo>
                    <a:pt x="1148029" y="141389"/>
                  </a:lnTo>
                  <a:lnTo>
                    <a:pt x="1153261" y="141427"/>
                  </a:lnTo>
                  <a:lnTo>
                    <a:pt x="1162723" y="139547"/>
                  </a:lnTo>
                  <a:lnTo>
                    <a:pt x="1163345" y="140017"/>
                  </a:lnTo>
                  <a:lnTo>
                    <a:pt x="1160868" y="142189"/>
                  </a:lnTo>
                  <a:lnTo>
                    <a:pt x="1160475" y="142659"/>
                  </a:lnTo>
                  <a:lnTo>
                    <a:pt x="1159954" y="143929"/>
                  </a:lnTo>
                  <a:lnTo>
                    <a:pt x="1160678" y="144272"/>
                  </a:lnTo>
                  <a:lnTo>
                    <a:pt x="1163497" y="143802"/>
                  </a:lnTo>
                  <a:lnTo>
                    <a:pt x="1164361" y="143294"/>
                  </a:lnTo>
                  <a:lnTo>
                    <a:pt x="1165161" y="141960"/>
                  </a:lnTo>
                  <a:close/>
                </a:path>
                <a:path w="1242694" h="1141095">
                  <a:moveTo>
                    <a:pt x="1167714" y="274193"/>
                  </a:moveTo>
                  <a:lnTo>
                    <a:pt x="1167447" y="274193"/>
                  </a:lnTo>
                  <a:lnTo>
                    <a:pt x="1167714" y="274193"/>
                  </a:lnTo>
                  <a:close/>
                </a:path>
                <a:path w="1242694" h="1141095">
                  <a:moveTo>
                    <a:pt x="1172616" y="363093"/>
                  </a:moveTo>
                  <a:lnTo>
                    <a:pt x="1170393" y="363093"/>
                  </a:lnTo>
                  <a:lnTo>
                    <a:pt x="1172616" y="363093"/>
                  </a:lnTo>
                  <a:close/>
                </a:path>
                <a:path w="1242694" h="1141095">
                  <a:moveTo>
                    <a:pt x="1190205" y="614984"/>
                  </a:moveTo>
                  <a:lnTo>
                    <a:pt x="1190053" y="614845"/>
                  </a:lnTo>
                  <a:lnTo>
                    <a:pt x="1189240" y="615149"/>
                  </a:lnTo>
                  <a:lnTo>
                    <a:pt x="1188999" y="615251"/>
                  </a:lnTo>
                  <a:lnTo>
                    <a:pt x="1188783" y="615442"/>
                  </a:lnTo>
                  <a:lnTo>
                    <a:pt x="1188580" y="615594"/>
                  </a:lnTo>
                  <a:lnTo>
                    <a:pt x="1188720" y="615784"/>
                  </a:lnTo>
                  <a:lnTo>
                    <a:pt x="1188847" y="615759"/>
                  </a:lnTo>
                  <a:lnTo>
                    <a:pt x="1189075" y="615708"/>
                  </a:lnTo>
                  <a:lnTo>
                    <a:pt x="1189443" y="615594"/>
                  </a:lnTo>
                  <a:lnTo>
                    <a:pt x="1190205" y="614984"/>
                  </a:lnTo>
                  <a:close/>
                </a:path>
                <a:path w="1242694" h="1141095">
                  <a:moveTo>
                    <a:pt x="1205268" y="391985"/>
                  </a:moveTo>
                  <a:lnTo>
                    <a:pt x="1204569" y="391401"/>
                  </a:lnTo>
                  <a:lnTo>
                    <a:pt x="1204607" y="390944"/>
                  </a:lnTo>
                  <a:lnTo>
                    <a:pt x="1204442" y="390372"/>
                  </a:lnTo>
                  <a:lnTo>
                    <a:pt x="1203960" y="390105"/>
                  </a:lnTo>
                  <a:lnTo>
                    <a:pt x="1202893" y="390677"/>
                  </a:lnTo>
                  <a:lnTo>
                    <a:pt x="1201864" y="391223"/>
                  </a:lnTo>
                  <a:lnTo>
                    <a:pt x="1202080" y="391693"/>
                  </a:lnTo>
                  <a:lnTo>
                    <a:pt x="1202220" y="392125"/>
                  </a:lnTo>
                  <a:lnTo>
                    <a:pt x="1202334" y="392531"/>
                  </a:lnTo>
                  <a:lnTo>
                    <a:pt x="1202474" y="393115"/>
                  </a:lnTo>
                  <a:lnTo>
                    <a:pt x="1203464" y="392709"/>
                  </a:lnTo>
                  <a:lnTo>
                    <a:pt x="1205268" y="391985"/>
                  </a:lnTo>
                  <a:close/>
                </a:path>
                <a:path w="1242694" h="1141095">
                  <a:moveTo>
                    <a:pt x="1214031" y="346824"/>
                  </a:moveTo>
                  <a:lnTo>
                    <a:pt x="1213396" y="345135"/>
                  </a:lnTo>
                  <a:lnTo>
                    <a:pt x="1210233" y="345490"/>
                  </a:lnTo>
                  <a:lnTo>
                    <a:pt x="1208684" y="345655"/>
                  </a:lnTo>
                  <a:lnTo>
                    <a:pt x="1206627" y="346570"/>
                  </a:lnTo>
                  <a:lnTo>
                    <a:pt x="1205839" y="348767"/>
                  </a:lnTo>
                  <a:lnTo>
                    <a:pt x="1206004" y="349732"/>
                  </a:lnTo>
                  <a:lnTo>
                    <a:pt x="1202194" y="353402"/>
                  </a:lnTo>
                  <a:lnTo>
                    <a:pt x="1204099" y="353999"/>
                  </a:lnTo>
                  <a:lnTo>
                    <a:pt x="1205522" y="354787"/>
                  </a:lnTo>
                  <a:lnTo>
                    <a:pt x="1214031" y="346824"/>
                  </a:lnTo>
                  <a:close/>
                </a:path>
                <a:path w="1242694" h="1141095">
                  <a:moveTo>
                    <a:pt x="1224368" y="397217"/>
                  </a:moveTo>
                  <a:lnTo>
                    <a:pt x="1224051" y="397052"/>
                  </a:lnTo>
                  <a:lnTo>
                    <a:pt x="1223911" y="396735"/>
                  </a:lnTo>
                  <a:lnTo>
                    <a:pt x="1216139" y="396862"/>
                  </a:lnTo>
                  <a:lnTo>
                    <a:pt x="1214247" y="396951"/>
                  </a:lnTo>
                  <a:lnTo>
                    <a:pt x="1212342" y="397852"/>
                  </a:lnTo>
                  <a:lnTo>
                    <a:pt x="1210665" y="399084"/>
                  </a:lnTo>
                  <a:lnTo>
                    <a:pt x="1210195" y="399465"/>
                  </a:lnTo>
                  <a:lnTo>
                    <a:pt x="1209573" y="399910"/>
                  </a:lnTo>
                  <a:lnTo>
                    <a:pt x="1209128" y="401015"/>
                  </a:lnTo>
                  <a:lnTo>
                    <a:pt x="1210195" y="400850"/>
                  </a:lnTo>
                  <a:lnTo>
                    <a:pt x="1211148" y="400507"/>
                  </a:lnTo>
                  <a:lnTo>
                    <a:pt x="1215059" y="399148"/>
                  </a:lnTo>
                  <a:lnTo>
                    <a:pt x="1218057" y="398754"/>
                  </a:lnTo>
                  <a:lnTo>
                    <a:pt x="1219606" y="400799"/>
                  </a:lnTo>
                  <a:lnTo>
                    <a:pt x="1220749" y="400723"/>
                  </a:lnTo>
                  <a:lnTo>
                    <a:pt x="1223187" y="399224"/>
                  </a:lnTo>
                  <a:lnTo>
                    <a:pt x="1223987" y="398208"/>
                  </a:lnTo>
                  <a:lnTo>
                    <a:pt x="1224368" y="397217"/>
                  </a:lnTo>
                  <a:close/>
                </a:path>
                <a:path w="1242694" h="1141095">
                  <a:moveTo>
                    <a:pt x="1224597" y="405726"/>
                  </a:moveTo>
                  <a:lnTo>
                    <a:pt x="1224572" y="405523"/>
                  </a:lnTo>
                  <a:lnTo>
                    <a:pt x="1224013" y="405485"/>
                  </a:lnTo>
                  <a:lnTo>
                    <a:pt x="1223721" y="405726"/>
                  </a:lnTo>
                  <a:lnTo>
                    <a:pt x="1223873" y="406120"/>
                  </a:lnTo>
                  <a:lnTo>
                    <a:pt x="1224521" y="405968"/>
                  </a:lnTo>
                  <a:lnTo>
                    <a:pt x="1224597" y="405726"/>
                  </a:lnTo>
                  <a:close/>
                </a:path>
                <a:path w="1242694" h="1141095">
                  <a:moveTo>
                    <a:pt x="1224965" y="373418"/>
                  </a:moveTo>
                  <a:lnTo>
                    <a:pt x="1221689" y="374738"/>
                  </a:lnTo>
                  <a:lnTo>
                    <a:pt x="1219657" y="373773"/>
                  </a:lnTo>
                  <a:lnTo>
                    <a:pt x="1216202" y="375462"/>
                  </a:lnTo>
                  <a:lnTo>
                    <a:pt x="1215948" y="375729"/>
                  </a:lnTo>
                  <a:lnTo>
                    <a:pt x="1215783" y="376047"/>
                  </a:lnTo>
                  <a:lnTo>
                    <a:pt x="1215834" y="376262"/>
                  </a:lnTo>
                  <a:lnTo>
                    <a:pt x="1218158" y="376402"/>
                  </a:lnTo>
                  <a:lnTo>
                    <a:pt x="1220609" y="375869"/>
                  </a:lnTo>
                  <a:lnTo>
                    <a:pt x="1223264" y="374688"/>
                  </a:lnTo>
                  <a:lnTo>
                    <a:pt x="1223772" y="374472"/>
                  </a:lnTo>
                  <a:lnTo>
                    <a:pt x="1224203" y="373989"/>
                  </a:lnTo>
                  <a:lnTo>
                    <a:pt x="1224965" y="373418"/>
                  </a:lnTo>
                  <a:close/>
                </a:path>
                <a:path w="1242694" h="1141095">
                  <a:moveTo>
                    <a:pt x="1228572" y="436181"/>
                  </a:moveTo>
                  <a:lnTo>
                    <a:pt x="1227861" y="435419"/>
                  </a:lnTo>
                  <a:lnTo>
                    <a:pt x="1228483" y="433260"/>
                  </a:lnTo>
                  <a:lnTo>
                    <a:pt x="1227886" y="432739"/>
                  </a:lnTo>
                  <a:lnTo>
                    <a:pt x="1223975" y="433997"/>
                  </a:lnTo>
                  <a:lnTo>
                    <a:pt x="1224102" y="433336"/>
                  </a:lnTo>
                  <a:lnTo>
                    <a:pt x="1224280" y="432714"/>
                  </a:lnTo>
                  <a:lnTo>
                    <a:pt x="1224394" y="432104"/>
                  </a:lnTo>
                  <a:lnTo>
                    <a:pt x="1224965" y="431088"/>
                  </a:lnTo>
                  <a:lnTo>
                    <a:pt x="1223073" y="431660"/>
                  </a:lnTo>
                  <a:lnTo>
                    <a:pt x="1221625" y="432054"/>
                  </a:lnTo>
                  <a:lnTo>
                    <a:pt x="1221028" y="432993"/>
                  </a:lnTo>
                  <a:lnTo>
                    <a:pt x="1218742" y="436143"/>
                  </a:lnTo>
                  <a:lnTo>
                    <a:pt x="1219898" y="437222"/>
                  </a:lnTo>
                  <a:lnTo>
                    <a:pt x="1223238" y="438061"/>
                  </a:lnTo>
                  <a:lnTo>
                    <a:pt x="1224648" y="438035"/>
                  </a:lnTo>
                  <a:lnTo>
                    <a:pt x="1228572" y="436181"/>
                  </a:lnTo>
                  <a:close/>
                </a:path>
                <a:path w="1242694" h="1141095">
                  <a:moveTo>
                    <a:pt x="1231112" y="408101"/>
                  </a:moveTo>
                  <a:lnTo>
                    <a:pt x="1230896" y="407974"/>
                  </a:lnTo>
                  <a:lnTo>
                    <a:pt x="1230223" y="407657"/>
                  </a:lnTo>
                  <a:lnTo>
                    <a:pt x="1229334" y="407454"/>
                  </a:lnTo>
                  <a:lnTo>
                    <a:pt x="1228090" y="407263"/>
                  </a:lnTo>
                  <a:lnTo>
                    <a:pt x="1227353" y="407581"/>
                  </a:lnTo>
                  <a:lnTo>
                    <a:pt x="1226807" y="407720"/>
                  </a:lnTo>
                  <a:lnTo>
                    <a:pt x="1226794" y="408051"/>
                  </a:lnTo>
                  <a:lnTo>
                    <a:pt x="1226794" y="408355"/>
                  </a:lnTo>
                  <a:lnTo>
                    <a:pt x="1226794" y="408774"/>
                  </a:lnTo>
                  <a:lnTo>
                    <a:pt x="1227137" y="409067"/>
                  </a:lnTo>
                  <a:lnTo>
                    <a:pt x="1227416" y="409460"/>
                  </a:lnTo>
                  <a:lnTo>
                    <a:pt x="1228623" y="409854"/>
                  </a:lnTo>
                  <a:lnTo>
                    <a:pt x="1229677" y="409625"/>
                  </a:lnTo>
                  <a:lnTo>
                    <a:pt x="1230503" y="408990"/>
                  </a:lnTo>
                  <a:lnTo>
                    <a:pt x="1230884" y="408711"/>
                  </a:lnTo>
                  <a:lnTo>
                    <a:pt x="1231112" y="408101"/>
                  </a:lnTo>
                  <a:close/>
                </a:path>
                <a:path w="1242694" h="1141095">
                  <a:moveTo>
                    <a:pt x="1234516" y="436537"/>
                  </a:moveTo>
                  <a:lnTo>
                    <a:pt x="1234389" y="436118"/>
                  </a:lnTo>
                  <a:lnTo>
                    <a:pt x="1233944" y="435444"/>
                  </a:lnTo>
                  <a:lnTo>
                    <a:pt x="1232954" y="435432"/>
                  </a:lnTo>
                  <a:lnTo>
                    <a:pt x="1231646" y="435825"/>
                  </a:lnTo>
                  <a:lnTo>
                    <a:pt x="1230668" y="436156"/>
                  </a:lnTo>
                  <a:lnTo>
                    <a:pt x="1229868" y="436778"/>
                  </a:lnTo>
                  <a:lnTo>
                    <a:pt x="1230147" y="437235"/>
                  </a:lnTo>
                  <a:lnTo>
                    <a:pt x="1230515" y="437769"/>
                  </a:lnTo>
                  <a:lnTo>
                    <a:pt x="1231569" y="437769"/>
                  </a:lnTo>
                  <a:lnTo>
                    <a:pt x="1233919" y="437045"/>
                  </a:lnTo>
                  <a:lnTo>
                    <a:pt x="1234516" y="436537"/>
                  </a:lnTo>
                  <a:close/>
                </a:path>
                <a:path w="1242694" h="1141095">
                  <a:moveTo>
                    <a:pt x="1236256" y="476173"/>
                  </a:moveTo>
                  <a:lnTo>
                    <a:pt x="1236078" y="475729"/>
                  </a:lnTo>
                  <a:lnTo>
                    <a:pt x="1235532" y="475221"/>
                  </a:lnTo>
                  <a:lnTo>
                    <a:pt x="1235024" y="475005"/>
                  </a:lnTo>
                  <a:lnTo>
                    <a:pt x="1234643" y="474776"/>
                  </a:lnTo>
                  <a:lnTo>
                    <a:pt x="1234173" y="474891"/>
                  </a:lnTo>
                  <a:lnTo>
                    <a:pt x="1233703" y="474954"/>
                  </a:lnTo>
                  <a:lnTo>
                    <a:pt x="1232509" y="476084"/>
                  </a:lnTo>
                  <a:lnTo>
                    <a:pt x="1233538" y="476262"/>
                  </a:lnTo>
                  <a:lnTo>
                    <a:pt x="1234147" y="476554"/>
                  </a:lnTo>
                  <a:lnTo>
                    <a:pt x="1235075" y="477037"/>
                  </a:lnTo>
                  <a:lnTo>
                    <a:pt x="1236027" y="476351"/>
                  </a:lnTo>
                  <a:lnTo>
                    <a:pt x="1236256" y="476173"/>
                  </a:lnTo>
                  <a:close/>
                </a:path>
                <a:path w="1242694" h="1141095">
                  <a:moveTo>
                    <a:pt x="1239354" y="408609"/>
                  </a:moveTo>
                  <a:lnTo>
                    <a:pt x="1238846" y="407784"/>
                  </a:lnTo>
                  <a:lnTo>
                    <a:pt x="1237627" y="408190"/>
                  </a:lnTo>
                  <a:lnTo>
                    <a:pt x="1236357" y="408800"/>
                  </a:lnTo>
                  <a:lnTo>
                    <a:pt x="1236116" y="409105"/>
                  </a:lnTo>
                  <a:lnTo>
                    <a:pt x="1235532" y="409625"/>
                  </a:lnTo>
                  <a:lnTo>
                    <a:pt x="1236243" y="410070"/>
                  </a:lnTo>
                  <a:lnTo>
                    <a:pt x="1237195" y="410197"/>
                  </a:lnTo>
                  <a:lnTo>
                    <a:pt x="1238580" y="409397"/>
                  </a:lnTo>
                  <a:lnTo>
                    <a:pt x="1238935" y="409168"/>
                  </a:lnTo>
                  <a:lnTo>
                    <a:pt x="1239354" y="408609"/>
                  </a:lnTo>
                  <a:close/>
                </a:path>
                <a:path w="1242694" h="1141095">
                  <a:moveTo>
                    <a:pt x="1240129" y="413588"/>
                  </a:moveTo>
                  <a:lnTo>
                    <a:pt x="1239875" y="412978"/>
                  </a:lnTo>
                  <a:lnTo>
                    <a:pt x="1239989" y="411568"/>
                  </a:lnTo>
                  <a:lnTo>
                    <a:pt x="1240116" y="410819"/>
                  </a:lnTo>
                  <a:lnTo>
                    <a:pt x="1236624" y="411454"/>
                  </a:lnTo>
                  <a:lnTo>
                    <a:pt x="1235468" y="412521"/>
                  </a:lnTo>
                  <a:lnTo>
                    <a:pt x="1232230" y="416356"/>
                  </a:lnTo>
                  <a:lnTo>
                    <a:pt x="1231138" y="418769"/>
                  </a:lnTo>
                  <a:lnTo>
                    <a:pt x="1233843" y="419684"/>
                  </a:lnTo>
                  <a:lnTo>
                    <a:pt x="1234020" y="420585"/>
                  </a:lnTo>
                  <a:lnTo>
                    <a:pt x="1233995" y="421297"/>
                  </a:lnTo>
                  <a:lnTo>
                    <a:pt x="1234719" y="422300"/>
                  </a:lnTo>
                  <a:lnTo>
                    <a:pt x="1235519" y="422732"/>
                  </a:lnTo>
                  <a:lnTo>
                    <a:pt x="1237551" y="421703"/>
                  </a:lnTo>
                  <a:lnTo>
                    <a:pt x="1238135" y="420712"/>
                  </a:lnTo>
                  <a:lnTo>
                    <a:pt x="1237716" y="419442"/>
                  </a:lnTo>
                  <a:lnTo>
                    <a:pt x="1237107" y="418693"/>
                  </a:lnTo>
                  <a:lnTo>
                    <a:pt x="1235075" y="416648"/>
                  </a:lnTo>
                  <a:lnTo>
                    <a:pt x="1239393" y="415518"/>
                  </a:lnTo>
                  <a:lnTo>
                    <a:pt x="1239837" y="414324"/>
                  </a:lnTo>
                  <a:lnTo>
                    <a:pt x="1240129" y="413588"/>
                  </a:lnTo>
                  <a:close/>
                </a:path>
                <a:path w="1242694" h="1141095">
                  <a:moveTo>
                    <a:pt x="1240955" y="403910"/>
                  </a:moveTo>
                  <a:lnTo>
                    <a:pt x="1240840" y="403707"/>
                  </a:lnTo>
                  <a:lnTo>
                    <a:pt x="1240739" y="403491"/>
                  </a:lnTo>
                  <a:lnTo>
                    <a:pt x="1240129" y="403517"/>
                  </a:lnTo>
                  <a:lnTo>
                    <a:pt x="1239735" y="403440"/>
                  </a:lnTo>
                  <a:lnTo>
                    <a:pt x="1239583" y="403771"/>
                  </a:lnTo>
                  <a:lnTo>
                    <a:pt x="1239202" y="404215"/>
                  </a:lnTo>
                  <a:lnTo>
                    <a:pt x="1239316" y="404431"/>
                  </a:lnTo>
                  <a:lnTo>
                    <a:pt x="1239443" y="404622"/>
                  </a:lnTo>
                  <a:lnTo>
                    <a:pt x="1240040" y="404609"/>
                  </a:lnTo>
                  <a:lnTo>
                    <a:pt x="1240434" y="404685"/>
                  </a:lnTo>
                  <a:lnTo>
                    <a:pt x="1240586" y="404355"/>
                  </a:lnTo>
                  <a:lnTo>
                    <a:pt x="1240955" y="403910"/>
                  </a:lnTo>
                  <a:close/>
                </a:path>
                <a:path w="1242694" h="1141095">
                  <a:moveTo>
                    <a:pt x="1242580" y="433641"/>
                  </a:moveTo>
                  <a:lnTo>
                    <a:pt x="1242555" y="433095"/>
                  </a:lnTo>
                  <a:lnTo>
                    <a:pt x="1241755" y="433133"/>
                  </a:lnTo>
                  <a:lnTo>
                    <a:pt x="1240688" y="433425"/>
                  </a:lnTo>
                  <a:lnTo>
                    <a:pt x="1239215" y="434149"/>
                  </a:lnTo>
                  <a:lnTo>
                    <a:pt x="1237615" y="435000"/>
                  </a:lnTo>
                  <a:lnTo>
                    <a:pt x="1237526" y="435991"/>
                  </a:lnTo>
                  <a:lnTo>
                    <a:pt x="1237475" y="436676"/>
                  </a:lnTo>
                  <a:lnTo>
                    <a:pt x="1238338" y="436905"/>
                  </a:lnTo>
                  <a:lnTo>
                    <a:pt x="1241691" y="435470"/>
                  </a:lnTo>
                  <a:lnTo>
                    <a:pt x="1242568" y="434555"/>
                  </a:lnTo>
                  <a:lnTo>
                    <a:pt x="1242580" y="433641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9" name="object 569"/>
            <p:cNvSpPr/>
            <p:nvPr/>
          </p:nvSpPr>
          <p:spPr>
            <a:xfrm>
              <a:off x="15829623" y="8799569"/>
              <a:ext cx="1329690" cy="1447800"/>
            </a:xfrm>
            <a:custGeom>
              <a:avLst/>
              <a:gdLst/>
              <a:ahLst/>
              <a:cxnLst/>
              <a:rect l="l" t="t" r="r" b="b"/>
              <a:pathLst>
                <a:path w="1329690" h="1447800">
                  <a:moveTo>
                    <a:pt x="61912" y="1320812"/>
                  </a:moveTo>
                  <a:lnTo>
                    <a:pt x="61722" y="1321092"/>
                  </a:lnTo>
                  <a:lnTo>
                    <a:pt x="61836" y="1320914"/>
                  </a:lnTo>
                  <a:close/>
                </a:path>
                <a:path w="1329690" h="1447800">
                  <a:moveTo>
                    <a:pt x="64592" y="1244346"/>
                  </a:moveTo>
                  <a:close/>
                </a:path>
                <a:path w="1329690" h="1447800">
                  <a:moveTo>
                    <a:pt x="103098" y="1291704"/>
                  </a:moveTo>
                  <a:lnTo>
                    <a:pt x="102958" y="1291907"/>
                  </a:lnTo>
                  <a:lnTo>
                    <a:pt x="103085" y="1291805"/>
                  </a:lnTo>
                  <a:close/>
                </a:path>
                <a:path w="1329690" h="1447800">
                  <a:moveTo>
                    <a:pt x="145821" y="1426629"/>
                  </a:moveTo>
                  <a:close/>
                </a:path>
                <a:path w="1329690" h="1447800">
                  <a:moveTo>
                    <a:pt x="173151" y="1250175"/>
                  </a:moveTo>
                  <a:lnTo>
                    <a:pt x="172935" y="1250391"/>
                  </a:lnTo>
                  <a:lnTo>
                    <a:pt x="173050" y="1250264"/>
                  </a:lnTo>
                  <a:close/>
                </a:path>
                <a:path w="1329690" h="1447800">
                  <a:moveTo>
                    <a:pt x="177126" y="880402"/>
                  </a:moveTo>
                  <a:close/>
                </a:path>
                <a:path w="1329690" h="1447800">
                  <a:moveTo>
                    <a:pt x="177203" y="880249"/>
                  </a:moveTo>
                  <a:lnTo>
                    <a:pt x="177114" y="880402"/>
                  </a:lnTo>
                  <a:lnTo>
                    <a:pt x="177203" y="880249"/>
                  </a:lnTo>
                  <a:close/>
                </a:path>
                <a:path w="1329690" h="1447800">
                  <a:moveTo>
                    <a:pt x="177469" y="852195"/>
                  </a:moveTo>
                  <a:lnTo>
                    <a:pt x="173469" y="851979"/>
                  </a:lnTo>
                  <a:lnTo>
                    <a:pt x="170865" y="852500"/>
                  </a:lnTo>
                  <a:lnTo>
                    <a:pt x="168135" y="853224"/>
                  </a:lnTo>
                  <a:lnTo>
                    <a:pt x="165722" y="861453"/>
                  </a:lnTo>
                  <a:lnTo>
                    <a:pt x="167017" y="860666"/>
                  </a:lnTo>
                  <a:lnTo>
                    <a:pt x="170357" y="858481"/>
                  </a:lnTo>
                  <a:lnTo>
                    <a:pt x="173215" y="856856"/>
                  </a:lnTo>
                  <a:lnTo>
                    <a:pt x="177406" y="852906"/>
                  </a:lnTo>
                  <a:lnTo>
                    <a:pt x="177469" y="852195"/>
                  </a:lnTo>
                  <a:close/>
                </a:path>
                <a:path w="1329690" h="1447800">
                  <a:moveTo>
                    <a:pt x="180251" y="812546"/>
                  </a:moveTo>
                  <a:lnTo>
                    <a:pt x="179920" y="812800"/>
                  </a:lnTo>
                  <a:lnTo>
                    <a:pt x="179959" y="813523"/>
                  </a:lnTo>
                  <a:lnTo>
                    <a:pt x="180251" y="812546"/>
                  </a:lnTo>
                  <a:close/>
                </a:path>
                <a:path w="1329690" h="1447800">
                  <a:moveTo>
                    <a:pt x="180797" y="1147787"/>
                  </a:moveTo>
                  <a:lnTo>
                    <a:pt x="180670" y="1147775"/>
                  </a:lnTo>
                  <a:lnTo>
                    <a:pt x="180797" y="1147787"/>
                  </a:lnTo>
                  <a:close/>
                </a:path>
                <a:path w="1329690" h="1447800">
                  <a:moveTo>
                    <a:pt x="186118" y="1168146"/>
                  </a:moveTo>
                  <a:lnTo>
                    <a:pt x="182372" y="1166876"/>
                  </a:lnTo>
                  <a:lnTo>
                    <a:pt x="179412" y="1168146"/>
                  </a:lnTo>
                  <a:lnTo>
                    <a:pt x="186118" y="1168146"/>
                  </a:lnTo>
                  <a:close/>
                </a:path>
                <a:path w="1329690" h="1447800">
                  <a:moveTo>
                    <a:pt x="187629" y="806450"/>
                  </a:moveTo>
                  <a:lnTo>
                    <a:pt x="185470" y="805180"/>
                  </a:lnTo>
                  <a:lnTo>
                    <a:pt x="183883" y="806450"/>
                  </a:lnTo>
                  <a:lnTo>
                    <a:pt x="182079" y="807720"/>
                  </a:lnTo>
                  <a:lnTo>
                    <a:pt x="181660" y="807720"/>
                  </a:lnTo>
                  <a:lnTo>
                    <a:pt x="180251" y="812546"/>
                  </a:lnTo>
                  <a:lnTo>
                    <a:pt x="183261" y="810260"/>
                  </a:lnTo>
                  <a:lnTo>
                    <a:pt x="184988" y="808990"/>
                  </a:lnTo>
                  <a:lnTo>
                    <a:pt x="187299" y="807720"/>
                  </a:lnTo>
                  <a:lnTo>
                    <a:pt x="187629" y="806450"/>
                  </a:lnTo>
                  <a:close/>
                </a:path>
                <a:path w="1329690" h="1447800">
                  <a:moveTo>
                    <a:pt x="189611" y="861212"/>
                  </a:moveTo>
                  <a:lnTo>
                    <a:pt x="186715" y="859980"/>
                  </a:lnTo>
                  <a:lnTo>
                    <a:pt x="185178" y="859663"/>
                  </a:lnTo>
                  <a:lnTo>
                    <a:pt x="179514" y="862939"/>
                  </a:lnTo>
                  <a:lnTo>
                    <a:pt x="176961" y="864082"/>
                  </a:lnTo>
                  <a:lnTo>
                    <a:pt x="170103" y="867511"/>
                  </a:lnTo>
                  <a:lnTo>
                    <a:pt x="167805" y="868032"/>
                  </a:lnTo>
                  <a:lnTo>
                    <a:pt x="183438" y="868032"/>
                  </a:lnTo>
                  <a:lnTo>
                    <a:pt x="182486" y="867537"/>
                  </a:lnTo>
                  <a:lnTo>
                    <a:pt x="188353" y="863244"/>
                  </a:lnTo>
                  <a:lnTo>
                    <a:pt x="189611" y="861212"/>
                  </a:lnTo>
                  <a:close/>
                </a:path>
                <a:path w="1329690" h="1447800">
                  <a:moveTo>
                    <a:pt x="193878" y="1168146"/>
                  </a:moveTo>
                  <a:lnTo>
                    <a:pt x="193776" y="1166876"/>
                  </a:lnTo>
                  <a:lnTo>
                    <a:pt x="193789" y="1164336"/>
                  </a:lnTo>
                  <a:lnTo>
                    <a:pt x="186118" y="1168146"/>
                  </a:lnTo>
                  <a:lnTo>
                    <a:pt x="193878" y="1168146"/>
                  </a:lnTo>
                  <a:close/>
                </a:path>
                <a:path w="1329690" h="1447800">
                  <a:moveTo>
                    <a:pt x="199390" y="909624"/>
                  </a:moveTo>
                  <a:lnTo>
                    <a:pt x="194017" y="909916"/>
                  </a:lnTo>
                  <a:lnTo>
                    <a:pt x="193471" y="909180"/>
                  </a:lnTo>
                  <a:lnTo>
                    <a:pt x="191998" y="907148"/>
                  </a:lnTo>
                  <a:lnTo>
                    <a:pt x="185661" y="907148"/>
                  </a:lnTo>
                  <a:lnTo>
                    <a:pt x="186131" y="905903"/>
                  </a:lnTo>
                  <a:lnTo>
                    <a:pt x="190576" y="902220"/>
                  </a:lnTo>
                  <a:lnTo>
                    <a:pt x="191198" y="901357"/>
                  </a:lnTo>
                  <a:lnTo>
                    <a:pt x="192557" y="899452"/>
                  </a:lnTo>
                  <a:lnTo>
                    <a:pt x="195033" y="896175"/>
                  </a:lnTo>
                  <a:lnTo>
                    <a:pt x="195745" y="895604"/>
                  </a:lnTo>
                  <a:lnTo>
                    <a:pt x="196380" y="895096"/>
                  </a:lnTo>
                  <a:lnTo>
                    <a:pt x="191897" y="895604"/>
                  </a:lnTo>
                  <a:lnTo>
                    <a:pt x="194132" y="893152"/>
                  </a:lnTo>
                  <a:lnTo>
                    <a:pt x="194284" y="892987"/>
                  </a:lnTo>
                  <a:lnTo>
                    <a:pt x="193522" y="890092"/>
                  </a:lnTo>
                  <a:lnTo>
                    <a:pt x="195338" y="887145"/>
                  </a:lnTo>
                  <a:lnTo>
                    <a:pt x="190017" y="885215"/>
                  </a:lnTo>
                  <a:lnTo>
                    <a:pt x="188798" y="882561"/>
                  </a:lnTo>
                  <a:lnTo>
                    <a:pt x="185064" y="881875"/>
                  </a:lnTo>
                  <a:lnTo>
                    <a:pt x="185229" y="881634"/>
                  </a:lnTo>
                  <a:lnTo>
                    <a:pt x="179578" y="886053"/>
                  </a:lnTo>
                  <a:lnTo>
                    <a:pt x="173570" y="889762"/>
                  </a:lnTo>
                  <a:lnTo>
                    <a:pt x="164769" y="893152"/>
                  </a:lnTo>
                  <a:lnTo>
                    <a:pt x="164236" y="892403"/>
                  </a:lnTo>
                  <a:lnTo>
                    <a:pt x="164820" y="889609"/>
                  </a:lnTo>
                  <a:lnTo>
                    <a:pt x="166065" y="888428"/>
                  </a:lnTo>
                  <a:lnTo>
                    <a:pt x="169621" y="887272"/>
                  </a:lnTo>
                  <a:lnTo>
                    <a:pt x="170789" y="887044"/>
                  </a:lnTo>
                  <a:lnTo>
                    <a:pt x="174548" y="885520"/>
                  </a:lnTo>
                  <a:lnTo>
                    <a:pt x="175285" y="884986"/>
                  </a:lnTo>
                  <a:lnTo>
                    <a:pt x="177126" y="883653"/>
                  </a:lnTo>
                  <a:lnTo>
                    <a:pt x="179044" y="882269"/>
                  </a:lnTo>
                  <a:lnTo>
                    <a:pt x="178485" y="882103"/>
                  </a:lnTo>
                  <a:lnTo>
                    <a:pt x="177241" y="881799"/>
                  </a:lnTo>
                  <a:lnTo>
                    <a:pt x="175171" y="882764"/>
                  </a:lnTo>
                  <a:lnTo>
                    <a:pt x="172834" y="883589"/>
                  </a:lnTo>
                  <a:lnTo>
                    <a:pt x="172389" y="883589"/>
                  </a:lnTo>
                  <a:lnTo>
                    <a:pt x="171945" y="883653"/>
                  </a:lnTo>
                  <a:lnTo>
                    <a:pt x="172847" y="883069"/>
                  </a:lnTo>
                  <a:lnTo>
                    <a:pt x="177101" y="880313"/>
                  </a:lnTo>
                  <a:lnTo>
                    <a:pt x="176911" y="879043"/>
                  </a:lnTo>
                  <a:lnTo>
                    <a:pt x="176657" y="877214"/>
                  </a:lnTo>
                  <a:lnTo>
                    <a:pt x="180860" y="874623"/>
                  </a:lnTo>
                  <a:lnTo>
                    <a:pt x="183095" y="873264"/>
                  </a:lnTo>
                  <a:lnTo>
                    <a:pt x="184238" y="872667"/>
                  </a:lnTo>
                  <a:lnTo>
                    <a:pt x="184505" y="872363"/>
                  </a:lnTo>
                  <a:lnTo>
                    <a:pt x="185826" y="870927"/>
                  </a:lnTo>
                  <a:lnTo>
                    <a:pt x="182905" y="871969"/>
                  </a:lnTo>
                  <a:lnTo>
                    <a:pt x="181317" y="872363"/>
                  </a:lnTo>
                  <a:lnTo>
                    <a:pt x="185166" y="868921"/>
                  </a:lnTo>
                  <a:lnTo>
                    <a:pt x="184023" y="868337"/>
                  </a:lnTo>
                  <a:lnTo>
                    <a:pt x="171589" y="868337"/>
                  </a:lnTo>
                  <a:lnTo>
                    <a:pt x="171589" y="883259"/>
                  </a:lnTo>
                  <a:lnTo>
                    <a:pt x="171513" y="883780"/>
                  </a:lnTo>
                  <a:lnTo>
                    <a:pt x="170726" y="884174"/>
                  </a:lnTo>
                  <a:lnTo>
                    <a:pt x="169938" y="884618"/>
                  </a:lnTo>
                  <a:lnTo>
                    <a:pt x="168821" y="884986"/>
                  </a:lnTo>
                  <a:lnTo>
                    <a:pt x="168249" y="884783"/>
                  </a:lnTo>
                  <a:lnTo>
                    <a:pt x="168351" y="884529"/>
                  </a:lnTo>
                  <a:lnTo>
                    <a:pt x="168592" y="883627"/>
                  </a:lnTo>
                  <a:lnTo>
                    <a:pt x="169646" y="883437"/>
                  </a:lnTo>
                  <a:lnTo>
                    <a:pt x="171183" y="883069"/>
                  </a:lnTo>
                  <a:lnTo>
                    <a:pt x="171589" y="883259"/>
                  </a:lnTo>
                  <a:lnTo>
                    <a:pt x="171589" y="868337"/>
                  </a:lnTo>
                  <a:lnTo>
                    <a:pt x="166471" y="868337"/>
                  </a:lnTo>
                  <a:lnTo>
                    <a:pt x="163715" y="868337"/>
                  </a:lnTo>
                  <a:lnTo>
                    <a:pt x="161861" y="874712"/>
                  </a:lnTo>
                  <a:lnTo>
                    <a:pt x="161988" y="874699"/>
                  </a:lnTo>
                  <a:lnTo>
                    <a:pt x="162179" y="874623"/>
                  </a:lnTo>
                  <a:lnTo>
                    <a:pt x="162318" y="874941"/>
                  </a:lnTo>
                  <a:lnTo>
                    <a:pt x="162521" y="875296"/>
                  </a:lnTo>
                  <a:lnTo>
                    <a:pt x="161366" y="876388"/>
                  </a:lnTo>
                  <a:lnTo>
                    <a:pt x="159981" y="881138"/>
                  </a:lnTo>
                  <a:lnTo>
                    <a:pt x="160108" y="881100"/>
                  </a:lnTo>
                  <a:lnTo>
                    <a:pt x="160235" y="881100"/>
                  </a:lnTo>
                  <a:lnTo>
                    <a:pt x="166687" y="879233"/>
                  </a:lnTo>
                  <a:lnTo>
                    <a:pt x="167462" y="879043"/>
                  </a:lnTo>
                  <a:lnTo>
                    <a:pt x="168389" y="879182"/>
                  </a:lnTo>
                  <a:lnTo>
                    <a:pt x="168325" y="879957"/>
                  </a:lnTo>
                  <a:lnTo>
                    <a:pt x="167208" y="881075"/>
                  </a:lnTo>
                  <a:lnTo>
                    <a:pt x="162648" y="883500"/>
                  </a:lnTo>
                  <a:lnTo>
                    <a:pt x="162064" y="887272"/>
                  </a:lnTo>
                  <a:lnTo>
                    <a:pt x="161848" y="888479"/>
                  </a:lnTo>
                  <a:lnTo>
                    <a:pt x="163156" y="889520"/>
                  </a:lnTo>
                  <a:lnTo>
                    <a:pt x="158775" y="893724"/>
                  </a:lnTo>
                  <a:lnTo>
                    <a:pt x="157086" y="895921"/>
                  </a:lnTo>
                  <a:lnTo>
                    <a:pt x="155067" y="898029"/>
                  </a:lnTo>
                  <a:lnTo>
                    <a:pt x="150736" y="912888"/>
                  </a:lnTo>
                  <a:lnTo>
                    <a:pt x="150647" y="913587"/>
                  </a:lnTo>
                  <a:lnTo>
                    <a:pt x="151206" y="913638"/>
                  </a:lnTo>
                  <a:lnTo>
                    <a:pt x="151879" y="913853"/>
                  </a:lnTo>
                  <a:lnTo>
                    <a:pt x="152704" y="914323"/>
                  </a:lnTo>
                  <a:lnTo>
                    <a:pt x="153009" y="914476"/>
                  </a:lnTo>
                  <a:lnTo>
                    <a:pt x="152603" y="915238"/>
                  </a:lnTo>
                  <a:lnTo>
                    <a:pt x="152552" y="915797"/>
                  </a:lnTo>
                  <a:lnTo>
                    <a:pt x="151993" y="915974"/>
                  </a:lnTo>
                  <a:lnTo>
                    <a:pt x="151244" y="916330"/>
                  </a:lnTo>
                  <a:lnTo>
                    <a:pt x="150571" y="916254"/>
                  </a:lnTo>
                  <a:lnTo>
                    <a:pt x="150114" y="916393"/>
                  </a:lnTo>
                  <a:lnTo>
                    <a:pt x="149707" y="916419"/>
                  </a:lnTo>
                  <a:lnTo>
                    <a:pt x="143878" y="936510"/>
                  </a:lnTo>
                  <a:lnTo>
                    <a:pt x="145872" y="935583"/>
                  </a:lnTo>
                  <a:lnTo>
                    <a:pt x="146113" y="935050"/>
                  </a:lnTo>
                  <a:lnTo>
                    <a:pt x="147307" y="932230"/>
                  </a:lnTo>
                  <a:lnTo>
                    <a:pt x="148183" y="931354"/>
                  </a:lnTo>
                  <a:lnTo>
                    <a:pt x="150507" y="929817"/>
                  </a:lnTo>
                  <a:lnTo>
                    <a:pt x="152019" y="929474"/>
                  </a:lnTo>
                  <a:lnTo>
                    <a:pt x="154711" y="928979"/>
                  </a:lnTo>
                  <a:lnTo>
                    <a:pt x="155892" y="928420"/>
                  </a:lnTo>
                  <a:lnTo>
                    <a:pt x="158877" y="925106"/>
                  </a:lnTo>
                  <a:lnTo>
                    <a:pt x="159029" y="923378"/>
                  </a:lnTo>
                  <a:lnTo>
                    <a:pt x="159981" y="919988"/>
                  </a:lnTo>
                  <a:lnTo>
                    <a:pt x="158889" y="919683"/>
                  </a:lnTo>
                  <a:lnTo>
                    <a:pt x="156857" y="919683"/>
                  </a:lnTo>
                  <a:lnTo>
                    <a:pt x="155079" y="919683"/>
                  </a:lnTo>
                  <a:lnTo>
                    <a:pt x="156222" y="917981"/>
                  </a:lnTo>
                  <a:lnTo>
                    <a:pt x="159245" y="916330"/>
                  </a:lnTo>
                  <a:lnTo>
                    <a:pt x="160324" y="915746"/>
                  </a:lnTo>
                  <a:lnTo>
                    <a:pt x="161658" y="915238"/>
                  </a:lnTo>
                  <a:lnTo>
                    <a:pt x="164223" y="915860"/>
                  </a:lnTo>
                  <a:lnTo>
                    <a:pt x="165138" y="915238"/>
                  </a:lnTo>
                  <a:lnTo>
                    <a:pt x="166039" y="914628"/>
                  </a:lnTo>
                  <a:lnTo>
                    <a:pt x="167360" y="911098"/>
                  </a:lnTo>
                  <a:lnTo>
                    <a:pt x="169341" y="909726"/>
                  </a:lnTo>
                  <a:lnTo>
                    <a:pt x="176060" y="906729"/>
                  </a:lnTo>
                  <a:lnTo>
                    <a:pt x="179514" y="904900"/>
                  </a:lnTo>
                  <a:lnTo>
                    <a:pt x="184188" y="902538"/>
                  </a:lnTo>
                  <a:lnTo>
                    <a:pt x="185864" y="901357"/>
                  </a:lnTo>
                  <a:lnTo>
                    <a:pt x="185737" y="903008"/>
                  </a:lnTo>
                  <a:lnTo>
                    <a:pt x="184353" y="904405"/>
                  </a:lnTo>
                  <a:lnTo>
                    <a:pt x="180924" y="906614"/>
                  </a:lnTo>
                  <a:lnTo>
                    <a:pt x="178396" y="907986"/>
                  </a:lnTo>
                  <a:lnTo>
                    <a:pt x="174269" y="910170"/>
                  </a:lnTo>
                  <a:lnTo>
                    <a:pt x="172681" y="910971"/>
                  </a:lnTo>
                  <a:lnTo>
                    <a:pt x="171030" y="912888"/>
                  </a:lnTo>
                  <a:lnTo>
                    <a:pt x="170688" y="913574"/>
                  </a:lnTo>
                  <a:lnTo>
                    <a:pt x="170484" y="914171"/>
                  </a:lnTo>
                  <a:lnTo>
                    <a:pt x="170459" y="914323"/>
                  </a:lnTo>
                  <a:lnTo>
                    <a:pt x="171348" y="914285"/>
                  </a:lnTo>
                  <a:lnTo>
                    <a:pt x="176720" y="912088"/>
                  </a:lnTo>
                  <a:lnTo>
                    <a:pt x="182067" y="909180"/>
                  </a:lnTo>
                  <a:lnTo>
                    <a:pt x="183756" y="912990"/>
                  </a:lnTo>
                  <a:lnTo>
                    <a:pt x="186626" y="911974"/>
                  </a:lnTo>
                  <a:lnTo>
                    <a:pt x="188226" y="911758"/>
                  </a:lnTo>
                  <a:lnTo>
                    <a:pt x="189496" y="911618"/>
                  </a:lnTo>
                  <a:lnTo>
                    <a:pt x="191211" y="911212"/>
                  </a:lnTo>
                  <a:lnTo>
                    <a:pt x="188760" y="914933"/>
                  </a:lnTo>
                  <a:lnTo>
                    <a:pt x="189598" y="915098"/>
                  </a:lnTo>
                  <a:lnTo>
                    <a:pt x="194716" y="912672"/>
                  </a:lnTo>
                  <a:lnTo>
                    <a:pt x="197256" y="911656"/>
                  </a:lnTo>
                  <a:lnTo>
                    <a:pt x="197726" y="911212"/>
                  </a:lnTo>
                  <a:lnTo>
                    <a:pt x="199085" y="909916"/>
                  </a:lnTo>
                  <a:lnTo>
                    <a:pt x="199390" y="909624"/>
                  </a:lnTo>
                  <a:close/>
                </a:path>
                <a:path w="1329690" h="1447800">
                  <a:moveTo>
                    <a:pt x="199453" y="909624"/>
                  </a:moveTo>
                  <a:close/>
                </a:path>
                <a:path w="1329690" h="1447800">
                  <a:moveTo>
                    <a:pt x="207416" y="835520"/>
                  </a:moveTo>
                  <a:lnTo>
                    <a:pt x="207111" y="835660"/>
                  </a:lnTo>
                  <a:lnTo>
                    <a:pt x="206781" y="835914"/>
                  </a:lnTo>
                  <a:lnTo>
                    <a:pt x="207238" y="835660"/>
                  </a:lnTo>
                  <a:lnTo>
                    <a:pt x="207416" y="835520"/>
                  </a:lnTo>
                  <a:close/>
                </a:path>
                <a:path w="1329690" h="1447800">
                  <a:moveTo>
                    <a:pt x="210146" y="831850"/>
                  </a:moveTo>
                  <a:lnTo>
                    <a:pt x="208915" y="834390"/>
                  </a:lnTo>
                  <a:lnTo>
                    <a:pt x="207416" y="835520"/>
                  </a:lnTo>
                  <a:lnTo>
                    <a:pt x="210108" y="834390"/>
                  </a:lnTo>
                  <a:lnTo>
                    <a:pt x="210146" y="831850"/>
                  </a:lnTo>
                  <a:close/>
                </a:path>
                <a:path w="1329690" h="1447800">
                  <a:moveTo>
                    <a:pt x="210388" y="831646"/>
                  </a:moveTo>
                  <a:lnTo>
                    <a:pt x="210210" y="831621"/>
                  </a:lnTo>
                  <a:lnTo>
                    <a:pt x="210146" y="831761"/>
                  </a:lnTo>
                  <a:lnTo>
                    <a:pt x="210324" y="831723"/>
                  </a:lnTo>
                  <a:close/>
                </a:path>
                <a:path w="1329690" h="1447800">
                  <a:moveTo>
                    <a:pt x="219798" y="1149985"/>
                  </a:moveTo>
                  <a:lnTo>
                    <a:pt x="219608" y="1149985"/>
                  </a:lnTo>
                  <a:lnTo>
                    <a:pt x="219748" y="1150035"/>
                  </a:lnTo>
                  <a:close/>
                </a:path>
                <a:path w="1329690" h="1447800">
                  <a:moveTo>
                    <a:pt x="229463" y="1169416"/>
                  </a:moveTo>
                  <a:lnTo>
                    <a:pt x="222643" y="1169416"/>
                  </a:lnTo>
                  <a:lnTo>
                    <a:pt x="221475" y="1170114"/>
                  </a:lnTo>
                  <a:lnTo>
                    <a:pt x="221234" y="1170686"/>
                  </a:lnTo>
                  <a:lnTo>
                    <a:pt x="229285" y="1170686"/>
                  </a:lnTo>
                  <a:lnTo>
                    <a:pt x="229463" y="1169416"/>
                  </a:lnTo>
                  <a:close/>
                </a:path>
                <a:path w="1329690" h="1447800">
                  <a:moveTo>
                    <a:pt x="230517" y="1176680"/>
                  </a:moveTo>
                  <a:lnTo>
                    <a:pt x="230365" y="1176629"/>
                  </a:lnTo>
                  <a:lnTo>
                    <a:pt x="230492" y="1176693"/>
                  </a:lnTo>
                  <a:close/>
                </a:path>
                <a:path w="1329690" h="1447800">
                  <a:moveTo>
                    <a:pt x="237236" y="1170686"/>
                  </a:moveTo>
                  <a:lnTo>
                    <a:pt x="229285" y="1170686"/>
                  </a:lnTo>
                  <a:lnTo>
                    <a:pt x="229120" y="1171956"/>
                  </a:lnTo>
                  <a:lnTo>
                    <a:pt x="230746" y="1171956"/>
                  </a:lnTo>
                  <a:lnTo>
                    <a:pt x="237236" y="1170686"/>
                  </a:lnTo>
                  <a:close/>
                </a:path>
                <a:path w="1329690" h="1447800">
                  <a:moveTo>
                    <a:pt x="242430" y="1171968"/>
                  </a:moveTo>
                  <a:lnTo>
                    <a:pt x="242150" y="1172044"/>
                  </a:lnTo>
                  <a:lnTo>
                    <a:pt x="242112" y="1172171"/>
                  </a:lnTo>
                  <a:lnTo>
                    <a:pt x="242430" y="1171968"/>
                  </a:lnTo>
                  <a:close/>
                </a:path>
                <a:path w="1329690" h="1447800">
                  <a:moveTo>
                    <a:pt x="254050" y="1164755"/>
                  </a:moveTo>
                  <a:lnTo>
                    <a:pt x="253923" y="1164793"/>
                  </a:lnTo>
                  <a:lnTo>
                    <a:pt x="254050" y="1164755"/>
                  </a:lnTo>
                  <a:close/>
                </a:path>
                <a:path w="1329690" h="1447800">
                  <a:moveTo>
                    <a:pt x="258800" y="818857"/>
                  </a:moveTo>
                  <a:lnTo>
                    <a:pt x="258610" y="818553"/>
                  </a:lnTo>
                  <a:lnTo>
                    <a:pt x="258470" y="819150"/>
                  </a:lnTo>
                  <a:lnTo>
                    <a:pt x="258800" y="818857"/>
                  </a:lnTo>
                  <a:close/>
                </a:path>
                <a:path w="1329690" h="1447800">
                  <a:moveTo>
                    <a:pt x="266496" y="1157338"/>
                  </a:moveTo>
                  <a:lnTo>
                    <a:pt x="266319" y="1157439"/>
                  </a:lnTo>
                  <a:lnTo>
                    <a:pt x="266484" y="1157478"/>
                  </a:lnTo>
                  <a:lnTo>
                    <a:pt x="266496" y="1157338"/>
                  </a:lnTo>
                  <a:close/>
                </a:path>
                <a:path w="1329690" h="1447800">
                  <a:moveTo>
                    <a:pt x="269506" y="1169416"/>
                  </a:moveTo>
                  <a:lnTo>
                    <a:pt x="243192" y="1169416"/>
                  </a:lnTo>
                  <a:lnTo>
                    <a:pt x="241173" y="1170686"/>
                  </a:lnTo>
                  <a:lnTo>
                    <a:pt x="268300" y="1170686"/>
                  </a:lnTo>
                  <a:lnTo>
                    <a:pt x="269506" y="1169416"/>
                  </a:lnTo>
                  <a:close/>
                </a:path>
                <a:path w="1329690" h="1447800">
                  <a:moveTo>
                    <a:pt x="269608" y="1159586"/>
                  </a:moveTo>
                  <a:close/>
                </a:path>
                <a:path w="1329690" h="1447800">
                  <a:moveTo>
                    <a:pt x="269646" y="1159535"/>
                  </a:moveTo>
                  <a:close/>
                </a:path>
                <a:path w="1329690" h="1447800">
                  <a:moveTo>
                    <a:pt x="270598" y="1170686"/>
                  </a:moveTo>
                  <a:lnTo>
                    <a:pt x="268300" y="1170686"/>
                  </a:lnTo>
                  <a:lnTo>
                    <a:pt x="265887" y="1173226"/>
                  </a:lnTo>
                  <a:lnTo>
                    <a:pt x="269532" y="1173226"/>
                  </a:lnTo>
                  <a:lnTo>
                    <a:pt x="270598" y="1170686"/>
                  </a:lnTo>
                  <a:close/>
                </a:path>
                <a:path w="1329690" h="1447800">
                  <a:moveTo>
                    <a:pt x="277825" y="813015"/>
                  </a:moveTo>
                  <a:close/>
                </a:path>
                <a:path w="1329690" h="1447800">
                  <a:moveTo>
                    <a:pt x="295376" y="800100"/>
                  </a:moveTo>
                  <a:lnTo>
                    <a:pt x="294386" y="800100"/>
                  </a:lnTo>
                  <a:lnTo>
                    <a:pt x="276199" y="803910"/>
                  </a:lnTo>
                  <a:lnTo>
                    <a:pt x="274561" y="805180"/>
                  </a:lnTo>
                  <a:lnTo>
                    <a:pt x="272796" y="808990"/>
                  </a:lnTo>
                  <a:lnTo>
                    <a:pt x="269049" y="811530"/>
                  </a:lnTo>
                  <a:lnTo>
                    <a:pt x="266306" y="815340"/>
                  </a:lnTo>
                  <a:lnTo>
                    <a:pt x="264147" y="816610"/>
                  </a:lnTo>
                  <a:lnTo>
                    <a:pt x="264452" y="814070"/>
                  </a:lnTo>
                  <a:lnTo>
                    <a:pt x="264274" y="814070"/>
                  </a:lnTo>
                  <a:lnTo>
                    <a:pt x="258800" y="818857"/>
                  </a:lnTo>
                  <a:lnTo>
                    <a:pt x="258978" y="819150"/>
                  </a:lnTo>
                  <a:lnTo>
                    <a:pt x="257670" y="820420"/>
                  </a:lnTo>
                  <a:lnTo>
                    <a:pt x="255079" y="821690"/>
                  </a:lnTo>
                  <a:lnTo>
                    <a:pt x="254622" y="822960"/>
                  </a:lnTo>
                  <a:lnTo>
                    <a:pt x="254254" y="824230"/>
                  </a:lnTo>
                  <a:lnTo>
                    <a:pt x="253949" y="825500"/>
                  </a:lnTo>
                  <a:lnTo>
                    <a:pt x="254495" y="825500"/>
                  </a:lnTo>
                  <a:lnTo>
                    <a:pt x="258152" y="824230"/>
                  </a:lnTo>
                  <a:lnTo>
                    <a:pt x="260972" y="822960"/>
                  </a:lnTo>
                  <a:lnTo>
                    <a:pt x="266534" y="819150"/>
                  </a:lnTo>
                  <a:lnTo>
                    <a:pt x="270116" y="817880"/>
                  </a:lnTo>
                  <a:lnTo>
                    <a:pt x="273875" y="816610"/>
                  </a:lnTo>
                  <a:lnTo>
                    <a:pt x="273735" y="816610"/>
                  </a:lnTo>
                  <a:lnTo>
                    <a:pt x="277736" y="814070"/>
                  </a:lnTo>
                  <a:lnTo>
                    <a:pt x="276148" y="814070"/>
                  </a:lnTo>
                  <a:lnTo>
                    <a:pt x="276288" y="812800"/>
                  </a:lnTo>
                  <a:lnTo>
                    <a:pt x="278117" y="811530"/>
                  </a:lnTo>
                  <a:lnTo>
                    <a:pt x="293687" y="801370"/>
                  </a:lnTo>
                  <a:lnTo>
                    <a:pt x="294576" y="801370"/>
                  </a:lnTo>
                  <a:lnTo>
                    <a:pt x="295376" y="800100"/>
                  </a:lnTo>
                  <a:close/>
                </a:path>
                <a:path w="1329690" h="1447800">
                  <a:moveTo>
                    <a:pt x="299669" y="1169416"/>
                  </a:moveTo>
                  <a:lnTo>
                    <a:pt x="271132" y="1169416"/>
                  </a:lnTo>
                  <a:lnTo>
                    <a:pt x="270598" y="1170686"/>
                  </a:lnTo>
                  <a:lnTo>
                    <a:pt x="298691" y="1170686"/>
                  </a:lnTo>
                  <a:lnTo>
                    <a:pt x="299669" y="1169416"/>
                  </a:lnTo>
                  <a:close/>
                </a:path>
                <a:path w="1329690" h="1447800">
                  <a:moveTo>
                    <a:pt x="302120" y="1070279"/>
                  </a:moveTo>
                  <a:lnTo>
                    <a:pt x="301396" y="1070356"/>
                  </a:lnTo>
                  <a:lnTo>
                    <a:pt x="301205" y="1070775"/>
                  </a:lnTo>
                  <a:lnTo>
                    <a:pt x="302094" y="1070356"/>
                  </a:lnTo>
                  <a:close/>
                </a:path>
                <a:path w="1329690" h="1447800">
                  <a:moveTo>
                    <a:pt x="302221" y="1169416"/>
                  </a:moveTo>
                  <a:lnTo>
                    <a:pt x="300647" y="1168146"/>
                  </a:lnTo>
                  <a:lnTo>
                    <a:pt x="299669" y="1169416"/>
                  </a:lnTo>
                  <a:lnTo>
                    <a:pt x="302221" y="1169416"/>
                  </a:lnTo>
                  <a:close/>
                </a:path>
                <a:path w="1329690" h="1447800">
                  <a:moveTo>
                    <a:pt x="309740" y="756780"/>
                  </a:moveTo>
                  <a:lnTo>
                    <a:pt x="309587" y="756983"/>
                  </a:lnTo>
                  <a:lnTo>
                    <a:pt x="309727" y="756894"/>
                  </a:lnTo>
                  <a:close/>
                </a:path>
                <a:path w="1329690" h="1447800">
                  <a:moveTo>
                    <a:pt x="319138" y="1282750"/>
                  </a:moveTo>
                  <a:close/>
                </a:path>
                <a:path w="1329690" h="1447800">
                  <a:moveTo>
                    <a:pt x="319201" y="1282661"/>
                  </a:moveTo>
                  <a:close/>
                </a:path>
                <a:path w="1329690" h="1447800">
                  <a:moveTo>
                    <a:pt x="328498" y="741121"/>
                  </a:moveTo>
                  <a:lnTo>
                    <a:pt x="328142" y="741337"/>
                  </a:lnTo>
                  <a:lnTo>
                    <a:pt x="328282" y="741311"/>
                  </a:lnTo>
                  <a:lnTo>
                    <a:pt x="328498" y="741121"/>
                  </a:lnTo>
                  <a:close/>
                </a:path>
                <a:path w="1329690" h="1447800">
                  <a:moveTo>
                    <a:pt x="340956" y="1112266"/>
                  </a:moveTo>
                  <a:lnTo>
                    <a:pt x="339991" y="1110996"/>
                  </a:lnTo>
                  <a:lnTo>
                    <a:pt x="337413" y="1112266"/>
                  </a:lnTo>
                  <a:lnTo>
                    <a:pt x="340956" y="1112266"/>
                  </a:lnTo>
                  <a:close/>
                </a:path>
                <a:path w="1329690" h="1447800">
                  <a:moveTo>
                    <a:pt x="387350" y="740918"/>
                  </a:moveTo>
                  <a:lnTo>
                    <a:pt x="387223" y="741006"/>
                  </a:lnTo>
                  <a:lnTo>
                    <a:pt x="387096" y="741083"/>
                  </a:lnTo>
                  <a:lnTo>
                    <a:pt x="386969" y="741159"/>
                  </a:lnTo>
                  <a:lnTo>
                    <a:pt x="387235" y="741133"/>
                  </a:lnTo>
                  <a:lnTo>
                    <a:pt x="387337" y="740994"/>
                  </a:lnTo>
                  <a:close/>
                </a:path>
                <a:path w="1329690" h="1447800">
                  <a:moveTo>
                    <a:pt x="405612" y="1057656"/>
                  </a:moveTo>
                  <a:lnTo>
                    <a:pt x="405345" y="1057656"/>
                  </a:lnTo>
                  <a:lnTo>
                    <a:pt x="405218" y="1057783"/>
                  </a:lnTo>
                  <a:lnTo>
                    <a:pt x="405612" y="1057656"/>
                  </a:lnTo>
                  <a:close/>
                </a:path>
                <a:path w="1329690" h="1447800">
                  <a:moveTo>
                    <a:pt x="456844" y="995057"/>
                  </a:moveTo>
                  <a:lnTo>
                    <a:pt x="456120" y="995426"/>
                  </a:lnTo>
                  <a:lnTo>
                    <a:pt x="456463" y="995426"/>
                  </a:lnTo>
                  <a:lnTo>
                    <a:pt x="456844" y="995057"/>
                  </a:lnTo>
                  <a:close/>
                </a:path>
                <a:path w="1329690" h="1447800">
                  <a:moveTo>
                    <a:pt x="458190" y="664832"/>
                  </a:moveTo>
                  <a:lnTo>
                    <a:pt x="456628" y="665480"/>
                  </a:lnTo>
                  <a:lnTo>
                    <a:pt x="456539" y="665695"/>
                  </a:lnTo>
                  <a:lnTo>
                    <a:pt x="458190" y="664832"/>
                  </a:lnTo>
                  <a:close/>
                </a:path>
                <a:path w="1329690" h="1447800">
                  <a:moveTo>
                    <a:pt x="459740" y="664210"/>
                  </a:moveTo>
                  <a:lnTo>
                    <a:pt x="459397" y="664210"/>
                  </a:lnTo>
                  <a:lnTo>
                    <a:pt x="458190" y="664832"/>
                  </a:lnTo>
                  <a:lnTo>
                    <a:pt x="459740" y="664210"/>
                  </a:lnTo>
                  <a:close/>
                </a:path>
                <a:path w="1329690" h="1447800">
                  <a:moveTo>
                    <a:pt x="487146" y="992886"/>
                  </a:moveTo>
                  <a:close/>
                </a:path>
                <a:path w="1329690" h="1447800">
                  <a:moveTo>
                    <a:pt x="496443" y="1001534"/>
                  </a:moveTo>
                  <a:lnTo>
                    <a:pt x="496328" y="1000506"/>
                  </a:lnTo>
                  <a:lnTo>
                    <a:pt x="496112" y="1001776"/>
                  </a:lnTo>
                  <a:lnTo>
                    <a:pt x="496443" y="1001534"/>
                  </a:lnTo>
                  <a:close/>
                </a:path>
                <a:path w="1329690" h="1447800">
                  <a:moveTo>
                    <a:pt x="515010" y="1175766"/>
                  </a:moveTo>
                  <a:lnTo>
                    <a:pt x="513359" y="1175766"/>
                  </a:lnTo>
                  <a:lnTo>
                    <a:pt x="511721" y="1174496"/>
                  </a:lnTo>
                  <a:lnTo>
                    <a:pt x="510870" y="1174496"/>
                  </a:lnTo>
                  <a:lnTo>
                    <a:pt x="513334" y="1170686"/>
                  </a:lnTo>
                  <a:lnTo>
                    <a:pt x="511289" y="1171956"/>
                  </a:lnTo>
                  <a:lnTo>
                    <a:pt x="507771" y="1174496"/>
                  </a:lnTo>
                  <a:lnTo>
                    <a:pt x="506145" y="1174496"/>
                  </a:lnTo>
                  <a:lnTo>
                    <a:pt x="506183" y="1171956"/>
                  </a:lnTo>
                  <a:lnTo>
                    <a:pt x="503897" y="1171956"/>
                  </a:lnTo>
                  <a:lnTo>
                    <a:pt x="505053" y="1170686"/>
                  </a:lnTo>
                  <a:lnTo>
                    <a:pt x="378955" y="1170686"/>
                  </a:lnTo>
                  <a:lnTo>
                    <a:pt x="378955" y="1236726"/>
                  </a:lnTo>
                  <a:lnTo>
                    <a:pt x="378815" y="1239266"/>
                  </a:lnTo>
                  <a:lnTo>
                    <a:pt x="376707" y="1240536"/>
                  </a:lnTo>
                  <a:lnTo>
                    <a:pt x="375043" y="1241806"/>
                  </a:lnTo>
                  <a:lnTo>
                    <a:pt x="373494" y="1242580"/>
                  </a:lnTo>
                  <a:lnTo>
                    <a:pt x="373494" y="1246886"/>
                  </a:lnTo>
                  <a:lnTo>
                    <a:pt x="372618" y="1248156"/>
                  </a:lnTo>
                  <a:lnTo>
                    <a:pt x="371868" y="1248156"/>
                  </a:lnTo>
                  <a:lnTo>
                    <a:pt x="368388" y="1250619"/>
                  </a:lnTo>
                  <a:lnTo>
                    <a:pt x="368388" y="1253375"/>
                  </a:lnTo>
                  <a:lnTo>
                    <a:pt x="368261" y="1254506"/>
                  </a:lnTo>
                  <a:lnTo>
                    <a:pt x="367042" y="1254506"/>
                  </a:lnTo>
                  <a:lnTo>
                    <a:pt x="368388" y="1253375"/>
                  </a:lnTo>
                  <a:lnTo>
                    <a:pt x="368388" y="1250619"/>
                  </a:lnTo>
                  <a:lnTo>
                    <a:pt x="362889" y="1254506"/>
                  </a:lnTo>
                  <a:lnTo>
                    <a:pt x="361556" y="1255776"/>
                  </a:lnTo>
                  <a:lnTo>
                    <a:pt x="357644" y="1255776"/>
                  </a:lnTo>
                  <a:lnTo>
                    <a:pt x="358673" y="1253236"/>
                  </a:lnTo>
                  <a:lnTo>
                    <a:pt x="362762" y="1253236"/>
                  </a:lnTo>
                  <a:lnTo>
                    <a:pt x="364515" y="1251940"/>
                  </a:lnTo>
                  <a:lnTo>
                    <a:pt x="365442" y="1250696"/>
                  </a:lnTo>
                  <a:lnTo>
                    <a:pt x="366382" y="1249426"/>
                  </a:lnTo>
                  <a:lnTo>
                    <a:pt x="367334" y="1248156"/>
                  </a:lnTo>
                  <a:lnTo>
                    <a:pt x="368922" y="1248156"/>
                  </a:lnTo>
                  <a:lnTo>
                    <a:pt x="370509" y="1246886"/>
                  </a:lnTo>
                  <a:lnTo>
                    <a:pt x="373494" y="1246886"/>
                  </a:lnTo>
                  <a:lnTo>
                    <a:pt x="373494" y="1242580"/>
                  </a:lnTo>
                  <a:lnTo>
                    <a:pt x="369912" y="1244371"/>
                  </a:lnTo>
                  <a:lnTo>
                    <a:pt x="368173" y="1245616"/>
                  </a:lnTo>
                  <a:lnTo>
                    <a:pt x="365975" y="1246886"/>
                  </a:lnTo>
                  <a:lnTo>
                    <a:pt x="365798" y="1245616"/>
                  </a:lnTo>
                  <a:lnTo>
                    <a:pt x="365671" y="1244346"/>
                  </a:lnTo>
                  <a:lnTo>
                    <a:pt x="366610" y="1243076"/>
                  </a:lnTo>
                  <a:lnTo>
                    <a:pt x="368477" y="1240536"/>
                  </a:lnTo>
                  <a:lnTo>
                    <a:pt x="372084" y="1239266"/>
                  </a:lnTo>
                  <a:lnTo>
                    <a:pt x="376466" y="1239266"/>
                  </a:lnTo>
                  <a:lnTo>
                    <a:pt x="378955" y="1236726"/>
                  </a:lnTo>
                  <a:lnTo>
                    <a:pt x="378955" y="1170686"/>
                  </a:lnTo>
                  <a:lnTo>
                    <a:pt x="353199" y="1170686"/>
                  </a:lnTo>
                  <a:lnTo>
                    <a:pt x="353199" y="1251966"/>
                  </a:lnTo>
                  <a:lnTo>
                    <a:pt x="352298" y="1253236"/>
                  </a:lnTo>
                  <a:lnTo>
                    <a:pt x="351167" y="1253236"/>
                  </a:lnTo>
                  <a:lnTo>
                    <a:pt x="344970" y="1255776"/>
                  </a:lnTo>
                  <a:lnTo>
                    <a:pt x="341680" y="1258316"/>
                  </a:lnTo>
                  <a:lnTo>
                    <a:pt x="340664" y="1258316"/>
                  </a:lnTo>
                  <a:lnTo>
                    <a:pt x="340233" y="1257046"/>
                  </a:lnTo>
                  <a:lnTo>
                    <a:pt x="340563" y="1257046"/>
                  </a:lnTo>
                  <a:lnTo>
                    <a:pt x="341566" y="1255776"/>
                  </a:lnTo>
                  <a:lnTo>
                    <a:pt x="346316" y="1253236"/>
                  </a:lnTo>
                  <a:lnTo>
                    <a:pt x="351053" y="1250696"/>
                  </a:lnTo>
                  <a:lnTo>
                    <a:pt x="352628" y="1250696"/>
                  </a:lnTo>
                  <a:lnTo>
                    <a:pt x="353199" y="1251966"/>
                  </a:lnTo>
                  <a:lnTo>
                    <a:pt x="353199" y="1170686"/>
                  </a:lnTo>
                  <a:lnTo>
                    <a:pt x="341579" y="1170686"/>
                  </a:lnTo>
                  <a:lnTo>
                    <a:pt x="341579" y="1253236"/>
                  </a:lnTo>
                  <a:lnTo>
                    <a:pt x="339293" y="1255776"/>
                  </a:lnTo>
                  <a:lnTo>
                    <a:pt x="337273" y="1256284"/>
                  </a:lnTo>
                  <a:lnTo>
                    <a:pt x="337273" y="1269746"/>
                  </a:lnTo>
                  <a:lnTo>
                    <a:pt x="336169" y="1269746"/>
                  </a:lnTo>
                  <a:lnTo>
                    <a:pt x="336791" y="1268476"/>
                  </a:lnTo>
                  <a:lnTo>
                    <a:pt x="337273" y="1269746"/>
                  </a:lnTo>
                  <a:lnTo>
                    <a:pt x="337273" y="1256284"/>
                  </a:lnTo>
                  <a:lnTo>
                    <a:pt x="334137" y="1257046"/>
                  </a:lnTo>
                  <a:lnTo>
                    <a:pt x="332917" y="1257046"/>
                  </a:lnTo>
                  <a:lnTo>
                    <a:pt x="333375" y="1255776"/>
                  </a:lnTo>
                  <a:lnTo>
                    <a:pt x="333527" y="1255776"/>
                  </a:lnTo>
                  <a:lnTo>
                    <a:pt x="335153" y="1254506"/>
                  </a:lnTo>
                  <a:lnTo>
                    <a:pt x="340080" y="1253236"/>
                  </a:lnTo>
                  <a:lnTo>
                    <a:pt x="341579" y="1253236"/>
                  </a:lnTo>
                  <a:lnTo>
                    <a:pt x="341579" y="1170686"/>
                  </a:lnTo>
                  <a:lnTo>
                    <a:pt x="341363" y="1170686"/>
                  </a:lnTo>
                  <a:lnTo>
                    <a:pt x="341363" y="1243076"/>
                  </a:lnTo>
                  <a:lnTo>
                    <a:pt x="340728" y="1244371"/>
                  </a:lnTo>
                  <a:lnTo>
                    <a:pt x="339051" y="1246886"/>
                  </a:lnTo>
                  <a:lnTo>
                    <a:pt x="336638" y="1248156"/>
                  </a:lnTo>
                  <a:lnTo>
                    <a:pt x="333819" y="1248156"/>
                  </a:lnTo>
                  <a:lnTo>
                    <a:pt x="333540" y="1246886"/>
                  </a:lnTo>
                  <a:lnTo>
                    <a:pt x="333756" y="1246886"/>
                  </a:lnTo>
                  <a:lnTo>
                    <a:pt x="336042" y="1244346"/>
                  </a:lnTo>
                  <a:lnTo>
                    <a:pt x="338112" y="1244346"/>
                  </a:lnTo>
                  <a:lnTo>
                    <a:pt x="341122" y="1243076"/>
                  </a:lnTo>
                  <a:lnTo>
                    <a:pt x="341363" y="1243076"/>
                  </a:lnTo>
                  <a:lnTo>
                    <a:pt x="341363" y="1170686"/>
                  </a:lnTo>
                  <a:lnTo>
                    <a:pt x="316052" y="1170686"/>
                  </a:lnTo>
                  <a:lnTo>
                    <a:pt x="316052" y="1241806"/>
                  </a:lnTo>
                  <a:lnTo>
                    <a:pt x="315963" y="1243076"/>
                  </a:lnTo>
                  <a:lnTo>
                    <a:pt x="314972" y="1244371"/>
                  </a:lnTo>
                  <a:lnTo>
                    <a:pt x="309587" y="1248156"/>
                  </a:lnTo>
                  <a:lnTo>
                    <a:pt x="306133" y="1248156"/>
                  </a:lnTo>
                  <a:lnTo>
                    <a:pt x="306565" y="1246886"/>
                  </a:lnTo>
                  <a:lnTo>
                    <a:pt x="307187" y="1245616"/>
                  </a:lnTo>
                  <a:lnTo>
                    <a:pt x="310438" y="1243076"/>
                  </a:lnTo>
                  <a:lnTo>
                    <a:pt x="313042" y="1241806"/>
                  </a:lnTo>
                  <a:lnTo>
                    <a:pt x="316052" y="1241806"/>
                  </a:lnTo>
                  <a:lnTo>
                    <a:pt x="316052" y="1170686"/>
                  </a:lnTo>
                  <a:lnTo>
                    <a:pt x="298691" y="1170686"/>
                  </a:lnTo>
                  <a:lnTo>
                    <a:pt x="297713" y="1171956"/>
                  </a:lnTo>
                  <a:lnTo>
                    <a:pt x="296316" y="1173226"/>
                  </a:lnTo>
                  <a:lnTo>
                    <a:pt x="294614" y="1177036"/>
                  </a:lnTo>
                  <a:lnTo>
                    <a:pt x="295783" y="1177036"/>
                  </a:lnTo>
                  <a:lnTo>
                    <a:pt x="301371" y="1174496"/>
                  </a:lnTo>
                  <a:lnTo>
                    <a:pt x="301002" y="1177036"/>
                  </a:lnTo>
                  <a:lnTo>
                    <a:pt x="301574" y="1178306"/>
                  </a:lnTo>
                  <a:lnTo>
                    <a:pt x="301853" y="1178306"/>
                  </a:lnTo>
                  <a:lnTo>
                    <a:pt x="301269" y="1179576"/>
                  </a:lnTo>
                  <a:lnTo>
                    <a:pt x="301142" y="1179677"/>
                  </a:lnTo>
                  <a:lnTo>
                    <a:pt x="301142" y="1295146"/>
                  </a:lnTo>
                  <a:lnTo>
                    <a:pt x="300316" y="1295146"/>
                  </a:lnTo>
                  <a:lnTo>
                    <a:pt x="300482" y="1293876"/>
                  </a:lnTo>
                  <a:lnTo>
                    <a:pt x="300786" y="1293876"/>
                  </a:lnTo>
                  <a:lnTo>
                    <a:pt x="301142" y="1295146"/>
                  </a:lnTo>
                  <a:lnTo>
                    <a:pt x="301142" y="1179677"/>
                  </a:lnTo>
                  <a:lnTo>
                    <a:pt x="295440" y="1183690"/>
                  </a:lnTo>
                  <a:lnTo>
                    <a:pt x="295440" y="1293876"/>
                  </a:lnTo>
                  <a:lnTo>
                    <a:pt x="294678" y="1295146"/>
                  </a:lnTo>
                  <a:lnTo>
                    <a:pt x="293446" y="1296416"/>
                  </a:lnTo>
                  <a:lnTo>
                    <a:pt x="291642" y="1297686"/>
                  </a:lnTo>
                  <a:lnTo>
                    <a:pt x="289877" y="1297686"/>
                  </a:lnTo>
                  <a:lnTo>
                    <a:pt x="288328" y="1296416"/>
                  </a:lnTo>
                  <a:lnTo>
                    <a:pt x="288836" y="1296416"/>
                  </a:lnTo>
                  <a:lnTo>
                    <a:pt x="291998" y="1293876"/>
                  </a:lnTo>
                  <a:lnTo>
                    <a:pt x="293712" y="1292606"/>
                  </a:lnTo>
                  <a:lnTo>
                    <a:pt x="295440" y="1293876"/>
                  </a:lnTo>
                  <a:lnTo>
                    <a:pt x="295440" y="1183690"/>
                  </a:lnTo>
                  <a:lnTo>
                    <a:pt x="294055" y="1184656"/>
                  </a:lnTo>
                  <a:lnTo>
                    <a:pt x="293255" y="1185291"/>
                  </a:lnTo>
                  <a:lnTo>
                    <a:pt x="293255" y="1193546"/>
                  </a:lnTo>
                  <a:lnTo>
                    <a:pt x="292125" y="1194612"/>
                  </a:lnTo>
                  <a:lnTo>
                    <a:pt x="292125" y="1282446"/>
                  </a:lnTo>
                  <a:lnTo>
                    <a:pt x="288671" y="1286256"/>
                  </a:lnTo>
                  <a:lnTo>
                    <a:pt x="286181" y="1287526"/>
                  </a:lnTo>
                  <a:lnTo>
                    <a:pt x="282333" y="1287526"/>
                  </a:lnTo>
                  <a:lnTo>
                    <a:pt x="279996" y="1288288"/>
                  </a:lnTo>
                  <a:lnTo>
                    <a:pt x="279996" y="1304036"/>
                  </a:lnTo>
                  <a:lnTo>
                    <a:pt x="279069" y="1305306"/>
                  </a:lnTo>
                  <a:lnTo>
                    <a:pt x="278396" y="1305306"/>
                  </a:lnTo>
                  <a:lnTo>
                    <a:pt x="276555" y="1306576"/>
                  </a:lnTo>
                  <a:lnTo>
                    <a:pt x="274066" y="1307846"/>
                  </a:lnTo>
                  <a:lnTo>
                    <a:pt x="273151" y="1306576"/>
                  </a:lnTo>
                  <a:lnTo>
                    <a:pt x="273507" y="1306576"/>
                  </a:lnTo>
                  <a:lnTo>
                    <a:pt x="276148" y="1304036"/>
                  </a:lnTo>
                  <a:lnTo>
                    <a:pt x="278472" y="1302766"/>
                  </a:lnTo>
                  <a:lnTo>
                    <a:pt x="279996" y="1304036"/>
                  </a:lnTo>
                  <a:lnTo>
                    <a:pt x="279996" y="1288288"/>
                  </a:lnTo>
                  <a:lnTo>
                    <a:pt x="278422" y="1288796"/>
                  </a:lnTo>
                  <a:lnTo>
                    <a:pt x="278523" y="1287526"/>
                  </a:lnTo>
                  <a:lnTo>
                    <a:pt x="278625" y="1286256"/>
                  </a:lnTo>
                  <a:lnTo>
                    <a:pt x="283159" y="1283716"/>
                  </a:lnTo>
                  <a:lnTo>
                    <a:pt x="287210" y="1281176"/>
                  </a:lnTo>
                  <a:lnTo>
                    <a:pt x="290779" y="1279906"/>
                  </a:lnTo>
                  <a:lnTo>
                    <a:pt x="292125" y="1282446"/>
                  </a:lnTo>
                  <a:lnTo>
                    <a:pt x="292125" y="1194612"/>
                  </a:lnTo>
                  <a:lnTo>
                    <a:pt x="291896" y="1194816"/>
                  </a:lnTo>
                  <a:lnTo>
                    <a:pt x="288036" y="1197356"/>
                  </a:lnTo>
                  <a:lnTo>
                    <a:pt x="286600" y="1196086"/>
                  </a:lnTo>
                  <a:lnTo>
                    <a:pt x="288417" y="1194816"/>
                  </a:lnTo>
                  <a:lnTo>
                    <a:pt x="289191" y="1194816"/>
                  </a:lnTo>
                  <a:lnTo>
                    <a:pt x="290296" y="1193546"/>
                  </a:lnTo>
                  <a:lnTo>
                    <a:pt x="291172" y="1193546"/>
                  </a:lnTo>
                  <a:lnTo>
                    <a:pt x="292430" y="1192276"/>
                  </a:lnTo>
                  <a:lnTo>
                    <a:pt x="293255" y="1193546"/>
                  </a:lnTo>
                  <a:lnTo>
                    <a:pt x="293255" y="1185291"/>
                  </a:lnTo>
                  <a:lnTo>
                    <a:pt x="289191" y="1188466"/>
                  </a:lnTo>
                  <a:lnTo>
                    <a:pt x="284797" y="1192301"/>
                  </a:lnTo>
                  <a:lnTo>
                    <a:pt x="284797" y="1278636"/>
                  </a:lnTo>
                  <a:lnTo>
                    <a:pt x="282956" y="1279906"/>
                  </a:lnTo>
                  <a:lnTo>
                    <a:pt x="281762" y="1279906"/>
                  </a:lnTo>
                  <a:lnTo>
                    <a:pt x="281406" y="1278636"/>
                  </a:lnTo>
                  <a:lnTo>
                    <a:pt x="281266" y="1278636"/>
                  </a:lnTo>
                  <a:lnTo>
                    <a:pt x="282371" y="1277366"/>
                  </a:lnTo>
                  <a:lnTo>
                    <a:pt x="284721" y="1277366"/>
                  </a:lnTo>
                  <a:lnTo>
                    <a:pt x="284797" y="1278636"/>
                  </a:lnTo>
                  <a:lnTo>
                    <a:pt x="284797" y="1192301"/>
                  </a:lnTo>
                  <a:lnTo>
                    <a:pt x="283362" y="1193546"/>
                  </a:lnTo>
                  <a:lnTo>
                    <a:pt x="283095" y="1193914"/>
                  </a:lnTo>
                  <a:lnTo>
                    <a:pt x="283095" y="1196086"/>
                  </a:lnTo>
                  <a:lnTo>
                    <a:pt x="282765" y="1197356"/>
                  </a:lnTo>
                  <a:lnTo>
                    <a:pt x="282321" y="1197356"/>
                  </a:lnTo>
                  <a:lnTo>
                    <a:pt x="282511" y="1196086"/>
                  </a:lnTo>
                  <a:lnTo>
                    <a:pt x="283095" y="1196086"/>
                  </a:lnTo>
                  <a:lnTo>
                    <a:pt x="283095" y="1193914"/>
                  </a:lnTo>
                  <a:lnTo>
                    <a:pt x="282435" y="1194816"/>
                  </a:lnTo>
                  <a:lnTo>
                    <a:pt x="281254" y="1193546"/>
                  </a:lnTo>
                  <a:lnTo>
                    <a:pt x="281178" y="1206246"/>
                  </a:lnTo>
                  <a:lnTo>
                    <a:pt x="280619" y="1207516"/>
                  </a:lnTo>
                  <a:lnTo>
                    <a:pt x="277990" y="1208786"/>
                  </a:lnTo>
                  <a:lnTo>
                    <a:pt x="277075" y="1208786"/>
                  </a:lnTo>
                  <a:lnTo>
                    <a:pt x="276390" y="1207516"/>
                  </a:lnTo>
                  <a:lnTo>
                    <a:pt x="277190" y="1207516"/>
                  </a:lnTo>
                  <a:lnTo>
                    <a:pt x="278752" y="1206246"/>
                  </a:lnTo>
                  <a:lnTo>
                    <a:pt x="280035" y="1204976"/>
                  </a:lnTo>
                  <a:lnTo>
                    <a:pt x="281025" y="1206246"/>
                  </a:lnTo>
                  <a:lnTo>
                    <a:pt x="281178" y="1206246"/>
                  </a:lnTo>
                  <a:lnTo>
                    <a:pt x="281178" y="1193546"/>
                  </a:lnTo>
                  <a:lnTo>
                    <a:pt x="280695" y="1193546"/>
                  </a:lnTo>
                  <a:lnTo>
                    <a:pt x="284911" y="1189736"/>
                  </a:lnTo>
                  <a:lnTo>
                    <a:pt x="289255" y="1187196"/>
                  </a:lnTo>
                  <a:lnTo>
                    <a:pt x="287401" y="1185926"/>
                  </a:lnTo>
                  <a:lnTo>
                    <a:pt x="286080" y="1185926"/>
                  </a:lnTo>
                  <a:lnTo>
                    <a:pt x="282270" y="1188466"/>
                  </a:lnTo>
                  <a:lnTo>
                    <a:pt x="280200" y="1191006"/>
                  </a:lnTo>
                  <a:lnTo>
                    <a:pt x="277037" y="1193546"/>
                  </a:lnTo>
                  <a:lnTo>
                    <a:pt x="274091" y="1194816"/>
                  </a:lnTo>
                  <a:lnTo>
                    <a:pt x="269938" y="1196086"/>
                  </a:lnTo>
                  <a:lnTo>
                    <a:pt x="268478" y="1197356"/>
                  </a:lnTo>
                  <a:lnTo>
                    <a:pt x="268465" y="1198626"/>
                  </a:lnTo>
                  <a:lnTo>
                    <a:pt x="269735" y="1198626"/>
                  </a:lnTo>
                  <a:lnTo>
                    <a:pt x="270979" y="1197356"/>
                  </a:lnTo>
                  <a:lnTo>
                    <a:pt x="275513" y="1196086"/>
                  </a:lnTo>
                  <a:lnTo>
                    <a:pt x="276377" y="1194816"/>
                  </a:lnTo>
                  <a:lnTo>
                    <a:pt x="277393" y="1194816"/>
                  </a:lnTo>
                  <a:lnTo>
                    <a:pt x="276783" y="1196086"/>
                  </a:lnTo>
                  <a:lnTo>
                    <a:pt x="275767" y="1197356"/>
                  </a:lnTo>
                  <a:lnTo>
                    <a:pt x="275310" y="1197356"/>
                  </a:lnTo>
                  <a:lnTo>
                    <a:pt x="270268" y="1199896"/>
                  </a:lnTo>
                  <a:lnTo>
                    <a:pt x="269100" y="1200861"/>
                  </a:lnTo>
                  <a:lnTo>
                    <a:pt x="269100" y="1334516"/>
                  </a:lnTo>
                  <a:lnTo>
                    <a:pt x="267639" y="1335786"/>
                  </a:lnTo>
                  <a:lnTo>
                    <a:pt x="263575" y="1338326"/>
                  </a:lnTo>
                  <a:lnTo>
                    <a:pt x="262788" y="1339596"/>
                  </a:lnTo>
                  <a:lnTo>
                    <a:pt x="259880" y="1339596"/>
                  </a:lnTo>
                  <a:lnTo>
                    <a:pt x="260921" y="1338326"/>
                  </a:lnTo>
                  <a:lnTo>
                    <a:pt x="262115" y="1337056"/>
                  </a:lnTo>
                  <a:lnTo>
                    <a:pt x="262839" y="1335786"/>
                  </a:lnTo>
                  <a:lnTo>
                    <a:pt x="263817" y="1334516"/>
                  </a:lnTo>
                  <a:lnTo>
                    <a:pt x="264248" y="1333246"/>
                  </a:lnTo>
                  <a:lnTo>
                    <a:pt x="266674" y="1331976"/>
                  </a:lnTo>
                  <a:lnTo>
                    <a:pt x="267411" y="1331976"/>
                  </a:lnTo>
                  <a:lnTo>
                    <a:pt x="267970" y="1333246"/>
                  </a:lnTo>
                  <a:lnTo>
                    <a:pt x="269100" y="1334516"/>
                  </a:lnTo>
                  <a:lnTo>
                    <a:pt x="269100" y="1200861"/>
                  </a:lnTo>
                  <a:lnTo>
                    <a:pt x="265645" y="1203706"/>
                  </a:lnTo>
                  <a:lnTo>
                    <a:pt x="259207" y="1206246"/>
                  </a:lnTo>
                  <a:lnTo>
                    <a:pt x="258406" y="1207516"/>
                  </a:lnTo>
                  <a:lnTo>
                    <a:pt x="257949" y="1210056"/>
                  </a:lnTo>
                  <a:lnTo>
                    <a:pt x="258597" y="1210056"/>
                  </a:lnTo>
                  <a:lnTo>
                    <a:pt x="261759" y="1207516"/>
                  </a:lnTo>
                  <a:lnTo>
                    <a:pt x="264566" y="1207516"/>
                  </a:lnTo>
                  <a:lnTo>
                    <a:pt x="264096" y="1208786"/>
                  </a:lnTo>
                  <a:lnTo>
                    <a:pt x="260413" y="1208786"/>
                  </a:lnTo>
                  <a:lnTo>
                    <a:pt x="256717" y="1213866"/>
                  </a:lnTo>
                  <a:lnTo>
                    <a:pt x="253212" y="1213866"/>
                  </a:lnTo>
                  <a:lnTo>
                    <a:pt x="250050" y="1214945"/>
                  </a:lnTo>
                  <a:lnTo>
                    <a:pt x="250050" y="1305306"/>
                  </a:lnTo>
                  <a:lnTo>
                    <a:pt x="249885" y="1306576"/>
                  </a:lnTo>
                  <a:lnTo>
                    <a:pt x="247218" y="1307846"/>
                  </a:lnTo>
                  <a:lnTo>
                    <a:pt x="245122" y="1310386"/>
                  </a:lnTo>
                  <a:lnTo>
                    <a:pt x="242697" y="1311656"/>
                  </a:lnTo>
                  <a:lnTo>
                    <a:pt x="241871" y="1310386"/>
                  </a:lnTo>
                  <a:lnTo>
                    <a:pt x="241503" y="1309116"/>
                  </a:lnTo>
                  <a:lnTo>
                    <a:pt x="239826" y="1310386"/>
                  </a:lnTo>
                  <a:lnTo>
                    <a:pt x="236486" y="1311656"/>
                  </a:lnTo>
                  <a:lnTo>
                    <a:pt x="234962" y="1312926"/>
                  </a:lnTo>
                  <a:lnTo>
                    <a:pt x="233578" y="1312926"/>
                  </a:lnTo>
                  <a:lnTo>
                    <a:pt x="233654" y="1311656"/>
                  </a:lnTo>
                  <a:lnTo>
                    <a:pt x="235280" y="1310386"/>
                  </a:lnTo>
                  <a:lnTo>
                    <a:pt x="238531" y="1307846"/>
                  </a:lnTo>
                  <a:lnTo>
                    <a:pt x="243192" y="1305306"/>
                  </a:lnTo>
                  <a:lnTo>
                    <a:pt x="250050" y="1305306"/>
                  </a:lnTo>
                  <a:lnTo>
                    <a:pt x="250050" y="1214945"/>
                  </a:lnTo>
                  <a:lnTo>
                    <a:pt x="248094" y="1215605"/>
                  </a:lnTo>
                  <a:lnTo>
                    <a:pt x="248094" y="1287526"/>
                  </a:lnTo>
                  <a:lnTo>
                    <a:pt x="247192" y="1288796"/>
                  </a:lnTo>
                  <a:lnTo>
                    <a:pt x="246354" y="1288796"/>
                  </a:lnTo>
                  <a:lnTo>
                    <a:pt x="244957" y="1290066"/>
                  </a:lnTo>
                  <a:lnTo>
                    <a:pt x="243878" y="1291336"/>
                  </a:lnTo>
                  <a:lnTo>
                    <a:pt x="243624" y="1290066"/>
                  </a:lnTo>
                  <a:lnTo>
                    <a:pt x="244995" y="1288796"/>
                  </a:lnTo>
                  <a:lnTo>
                    <a:pt x="246062" y="1288796"/>
                  </a:lnTo>
                  <a:lnTo>
                    <a:pt x="248094" y="1287526"/>
                  </a:lnTo>
                  <a:lnTo>
                    <a:pt x="248094" y="1215605"/>
                  </a:lnTo>
                  <a:lnTo>
                    <a:pt x="245694" y="1216406"/>
                  </a:lnTo>
                  <a:lnTo>
                    <a:pt x="236740" y="1222756"/>
                  </a:lnTo>
                  <a:lnTo>
                    <a:pt x="236512" y="1222921"/>
                  </a:lnTo>
                  <a:lnTo>
                    <a:pt x="236512" y="1226566"/>
                  </a:lnTo>
                  <a:lnTo>
                    <a:pt x="234950" y="1227836"/>
                  </a:lnTo>
                  <a:lnTo>
                    <a:pt x="234607" y="1227836"/>
                  </a:lnTo>
                  <a:lnTo>
                    <a:pt x="234276" y="1227175"/>
                  </a:lnTo>
                  <a:lnTo>
                    <a:pt x="234721" y="1226566"/>
                  </a:lnTo>
                  <a:lnTo>
                    <a:pt x="235800" y="1225296"/>
                  </a:lnTo>
                  <a:lnTo>
                    <a:pt x="236512" y="1226566"/>
                  </a:lnTo>
                  <a:lnTo>
                    <a:pt x="236512" y="1222921"/>
                  </a:lnTo>
                  <a:lnTo>
                    <a:pt x="231089" y="1226566"/>
                  </a:lnTo>
                  <a:lnTo>
                    <a:pt x="223329" y="1230376"/>
                  </a:lnTo>
                  <a:lnTo>
                    <a:pt x="222364" y="1231646"/>
                  </a:lnTo>
                  <a:lnTo>
                    <a:pt x="221068" y="1232916"/>
                  </a:lnTo>
                  <a:lnTo>
                    <a:pt x="219887" y="1234186"/>
                  </a:lnTo>
                  <a:lnTo>
                    <a:pt x="223024" y="1234186"/>
                  </a:lnTo>
                  <a:lnTo>
                    <a:pt x="224942" y="1235456"/>
                  </a:lnTo>
                  <a:lnTo>
                    <a:pt x="223862" y="1236827"/>
                  </a:lnTo>
                  <a:lnTo>
                    <a:pt x="223862" y="1312926"/>
                  </a:lnTo>
                  <a:lnTo>
                    <a:pt x="223672" y="1314196"/>
                  </a:lnTo>
                  <a:lnTo>
                    <a:pt x="221818" y="1314196"/>
                  </a:lnTo>
                  <a:lnTo>
                    <a:pt x="222631" y="1312926"/>
                  </a:lnTo>
                  <a:lnTo>
                    <a:pt x="223862" y="1312926"/>
                  </a:lnTo>
                  <a:lnTo>
                    <a:pt x="223862" y="1236827"/>
                  </a:lnTo>
                  <a:lnTo>
                    <a:pt x="222681" y="1238338"/>
                  </a:lnTo>
                  <a:lnTo>
                    <a:pt x="222681" y="1311656"/>
                  </a:lnTo>
                  <a:lnTo>
                    <a:pt x="221449" y="1312926"/>
                  </a:lnTo>
                  <a:lnTo>
                    <a:pt x="220256" y="1314196"/>
                  </a:lnTo>
                  <a:lnTo>
                    <a:pt x="218922" y="1314196"/>
                  </a:lnTo>
                  <a:lnTo>
                    <a:pt x="218554" y="1312926"/>
                  </a:lnTo>
                  <a:lnTo>
                    <a:pt x="219456" y="1311656"/>
                  </a:lnTo>
                  <a:lnTo>
                    <a:pt x="221081" y="1310386"/>
                  </a:lnTo>
                  <a:lnTo>
                    <a:pt x="222199" y="1310386"/>
                  </a:lnTo>
                  <a:lnTo>
                    <a:pt x="222681" y="1311656"/>
                  </a:lnTo>
                  <a:lnTo>
                    <a:pt x="222681" y="1238338"/>
                  </a:lnTo>
                  <a:lnTo>
                    <a:pt x="220941" y="1240536"/>
                  </a:lnTo>
                  <a:lnTo>
                    <a:pt x="217043" y="1241806"/>
                  </a:lnTo>
                  <a:lnTo>
                    <a:pt x="214464" y="1241806"/>
                  </a:lnTo>
                  <a:lnTo>
                    <a:pt x="214464" y="1318006"/>
                  </a:lnTo>
                  <a:lnTo>
                    <a:pt x="214083" y="1319276"/>
                  </a:lnTo>
                  <a:lnTo>
                    <a:pt x="213156" y="1319276"/>
                  </a:lnTo>
                  <a:lnTo>
                    <a:pt x="213575" y="1318006"/>
                  </a:lnTo>
                  <a:lnTo>
                    <a:pt x="214464" y="1318006"/>
                  </a:lnTo>
                  <a:lnTo>
                    <a:pt x="214464" y="1241806"/>
                  </a:lnTo>
                  <a:lnTo>
                    <a:pt x="213829" y="1241806"/>
                  </a:lnTo>
                  <a:lnTo>
                    <a:pt x="204952" y="1245616"/>
                  </a:lnTo>
                  <a:lnTo>
                    <a:pt x="201053" y="1245616"/>
                  </a:lnTo>
                  <a:lnTo>
                    <a:pt x="201053" y="1375156"/>
                  </a:lnTo>
                  <a:lnTo>
                    <a:pt x="200266" y="1375156"/>
                  </a:lnTo>
                  <a:lnTo>
                    <a:pt x="199644" y="1376426"/>
                  </a:lnTo>
                  <a:lnTo>
                    <a:pt x="198653" y="1376426"/>
                  </a:lnTo>
                  <a:lnTo>
                    <a:pt x="198755" y="1375156"/>
                  </a:lnTo>
                  <a:lnTo>
                    <a:pt x="199834" y="1375156"/>
                  </a:lnTo>
                  <a:lnTo>
                    <a:pt x="200494" y="1373886"/>
                  </a:lnTo>
                  <a:lnTo>
                    <a:pt x="201053" y="1375156"/>
                  </a:lnTo>
                  <a:lnTo>
                    <a:pt x="201053" y="1245616"/>
                  </a:lnTo>
                  <a:lnTo>
                    <a:pt x="199504" y="1245616"/>
                  </a:lnTo>
                  <a:lnTo>
                    <a:pt x="199999" y="1239266"/>
                  </a:lnTo>
                  <a:lnTo>
                    <a:pt x="200126" y="1237996"/>
                  </a:lnTo>
                  <a:lnTo>
                    <a:pt x="199110" y="1237996"/>
                  </a:lnTo>
                  <a:lnTo>
                    <a:pt x="199110" y="1249426"/>
                  </a:lnTo>
                  <a:lnTo>
                    <a:pt x="199110" y="1250696"/>
                  </a:lnTo>
                  <a:lnTo>
                    <a:pt x="194119" y="1251966"/>
                  </a:lnTo>
                  <a:lnTo>
                    <a:pt x="193370" y="1255776"/>
                  </a:lnTo>
                  <a:lnTo>
                    <a:pt x="189090" y="1258316"/>
                  </a:lnTo>
                  <a:lnTo>
                    <a:pt x="187020" y="1260856"/>
                  </a:lnTo>
                  <a:lnTo>
                    <a:pt x="186486" y="1261046"/>
                  </a:lnTo>
                  <a:lnTo>
                    <a:pt x="186486" y="1386586"/>
                  </a:lnTo>
                  <a:lnTo>
                    <a:pt x="185902" y="1386586"/>
                  </a:lnTo>
                  <a:lnTo>
                    <a:pt x="184899" y="1387856"/>
                  </a:lnTo>
                  <a:lnTo>
                    <a:pt x="184531" y="1387856"/>
                  </a:lnTo>
                  <a:lnTo>
                    <a:pt x="183959" y="1386586"/>
                  </a:lnTo>
                  <a:lnTo>
                    <a:pt x="184442" y="1386586"/>
                  </a:lnTo>
                  <a:lnTo>
                    <a:pt x="184746" y="1385316"/>
                  </a:lnTo>
                  <a:lnTo>
                    <a:pt x="186016" y="1385316"/>
                  </a:lnTo>
                  <a:lnTo>
                    <a:pt x="186486" y="1386586"/>
                  </a:lnTo>
                  <a:lnTo>
                    <a:pt x="186486" y="1261046"/>
                  </a:lnTo>
                  <a:lnTo>
                    <a:pt x="183248" y="1262126"/>
                  </a:lnTo>
                  <a:lnTo>
                    <a:pt x="182422" y="1262824"/>
                  </a:lnTo>
                  <a:lnTo>
                    <a:pt x="182422" y="1276096"/>
                  </a:lnTo>
                  <a:lnTo>
                    <a:pt x="181584" y="1277366"/>
                  </a:lnTo>
                  <a:lnTo>
                    <a:pt x="181292" y="1277366"/>
                  </a:lnTo>
                  <a:lnTo>
                    <a:pt x="181813" y="1276096"/>
                  </a:lnTo>
                  <a:lnTo>
                    <a:pt x="182422" y="1276096"/>
                  </a:lnTo>
                  <a:lnTo>
                    <a:pt x="182422" y="1262824"/>
                  </a:lnTo>
                  <a:lnTo>
                    <a:pt x="178117" y="1266431"/>
                  </a:lnTo>
                  <a:lnTo>
                    <a:pt x="178117" y="1390396"/>
                  </a:lnTo>
                  <a:lnTo>
                    <a:pt x="176834" y="1391666"/>
                  </a:lnTo>
                  <a:lnTo>
                    <a:pt x="175602" y="1392936"/>
                  </a:lnTo>
                  <a:lnTo>
                    <a:pt x="172681" y="1392936"/>
                  </a:lnTo>
                  <a:lnTo>
                    <a:pt x="173570" y="1391666"/>
                  </a:lnTo>
                  <a:lnTo>
                    <a:pt x="175602" y="1389126"/>
                  </a:lnTo>
                  <a:lnTo>
                    <a:pt x="177088" y="1389126"/>
                  </a:lnTo>
                  <a:lnTo>
                    <a:pt x="178117" y="1390396"/>
                  </a:lnTo>
                  <a:lnTo>
                    <a:pt x="178117" y="1266431"/>
                  </a:lnTo>
                  <a:lnTo>
                    <a:pt x="175666" y="1268476"/>
                  </a:lnTo>
                  <a:lnTo>
                    <a:pt x="175006" y="1267206"/>
                  </a:lnTo>
                  <a:lnTo>
                    <a:pt x="176022" y="1264666"/>
                  </a:lnTo>
                  <a:lnTo>
                    <a:pt x="179882" y="1260856"/>
                  </a:lnTo>
                  <a:lnTo>
                    <a:pt x="183159" y="1257046"/>
                  </a:lnTo>
                  <a:lnTo>
                    <a:pt x="188760" y="1255776"/>
                  </a:lnTo>
                  <a:lnTo>
                    <a:pt x="189788" y="1254506"/>
                  </a:lnTo>
                  <a:lnTo>
                    <a:pt x="192697" y="1250696"/>
                  </a:lnTo>
                  <a:lnTo>
                    <a:pt x="195592" y="1249426"/>
                  </a:lnTo>
                  <a:lnTo>
                    <a:pt x="199110" y="1249426"/>
                  </a:lnTo>
                  <a:lnTo>
                    <a:pt x="199110" y="1237996"/>
                  </a:lnTo>
                  <a:lnTo>
                    <a:pt x="198767" y="1237996"/>
                  </a:lnTo>
                  <a:lnTo>
                    <a:pt x="194106" y="1241806"/>
                  </a:lnTo>
                  <a:lnTo>
                    <a:pt x="191719" y="1241806"/>
                  </a:lnTo>
                  <a:lnTo>
                    <a:pt x="186055" y="1244371"/>
                  </a:lnTo>
                  <a:lnTo>
                    <a:pt x="183032" y="1245616"/>
                  </a:lnTo>
                  <a:lnTo>
                    <a:pt x="182079" y="1243076"/>
                  </a:lnTo>
                  <a:lnTo>
                    <a:pt x="180860" y="1244346"/>
                  </a:lnTo>
                  <a:lnTo>
                    <a:pt x="177939" y="1244346"/>
                  </a:lnTo>
                  <a:lnTo>
                    <a:pt x="176314" y="1245616"/>
                  </a:lnTo>
                  <a:lnTo>
                    <a:pt x="175577" y="1248156"/>
                  </a:lnTo>
                  <a:lnTo>
                    <a:pt x="175044" y="1249426"/>
                  </a:lnTo>
                  <a:lnTo>
                    <a:pt x="173164" y="1250696"/>
                  </a:lnTo>
                  <a:lnTo>
                    <a:pt x="173088" y="1251966"/>
                  </a:lnTo>
                  <a:lnTo>
                    <a:pt x="177647" y="1251966"/>
                  </a:lnTo>
                  <a:lnTo>
                    <a:pt x="176517" y="1254506"/>
                  </a:lnTo>
                  <a:lnTo>
                    <a:pt x="174561" y="1254506"/>
                  </a:lnTo>
                  <a:lnTo>
                    <a:pt x="170345" y="1255776"/>
                  </a:lnTo>
                  <a:lnTo>
                    <a:pt x="168389" y="1258316"/>
                  </a:lnTo>
                  <a:lnTo>
                    <a:pt x="164833" y="1261300"/>
                  </a:lnTo>
                  <a:lnTo>
                    <a:pt x="164833" y="1400556"/>
                  </a:lnTo>
                  <a:lnTo>
                    <a:pt x="161518" y="1404366"/>
                  </a:lnTo>
                  <a:lnTo>
                    <a:pt x="156095" y="1406906"/>
                  </a:lnTo>
                  <a:lnTo>
                    <a:pt x="149974" y="1410716"/>
                  </a:lnTo>
                  <a:lnTo>
                    <a:pt x="148640" y="1410716"/>
                  </a:lnTo>
                  <a:lnTo>
                    <a:pt x="154381" y="1404366"/>
                  </a:lnTo>
                  <a:lnTo>
                    <a:pt x="157353" y="1404366"/>
                  </a:lnTo>
                  <a:lnTo>
                    <a:pt x="160591" y="1400556"/>
                  </a:lnTo>
                  <a:lnTo>
                    <a:pt x="164833" y="1400556"/>
                  </a:lnTo>
                  <a:lnTo>
                    <a:pt x="164833" y="1261300"/>
                  </a:lnTo>
                  <a:lnTo>
                    <a:pt x="163842" y="1262126"/>
                  </a:lnTo>
                  <a:lnTo>
                    <a:pt x="160642" y="1264666"/>
                  </a:lnTo>
                  <a:lnTo>
                    <a:pt x="160337" y="1264475"/>
                  </a:lnTo>
                  <a:lnTo>
                    <a:pt x="160337" y="1281176"/>
                  </a:lnTo>
                  <a:lnTo>
                    <a:pt x="160223" y="1282446"/>
                  </a:lnTo>
                  <a:lnTo>
                    <a:pt x="159029" y="1283716"/>
                  </a:lnTo>
                  <a:lnTo>
                    <a:pt x="155917" y="1286256"/>
                  </a:lnTo>
                  <a:lnTo>
                    <a:pt x="155282" y="1284986"/>
                  </a:lnTo>
                  <a:lnTo>
                    <a:pt x="155473" y="1283716"/>
                  </a:lnTo>
                  <a:lnTo>
                    <a:pt x="155638" y="1283716"/>
                  </a:lnTo>
                  <a:lnTo>
                    <a:pt x="156273" y="1282446"/>
                  </a:lnTo>
                  <a:lnTo>
                    <a:pt x="157695" y="1282446"/>
                  </a:lnTo>
                  <a:lnTo>
                    <a:pt x="159080" y="1281176"/>
                  </a:lnTo>
                  <a:lnTo>
                    <a:pt x="160337" y="1281176"/>
                  </a:lnTo>
                  <a:lnTo>
                    <a:pt x="160337" y="1264475"/>
                  </a:lnTo>
                  <a:lnTo>
                    <a:pt x="158724" y="1263396"/>
                  </a:lnTo>
                  <a:lnTo>
                    <a:pt x="154901" y="1265389"/>
                  </a:lnTo>
                  <a:lnTo>
                    <a:pt x="154901" y="1281176"/>
                  </a:lnTo>
                  <a:lnTo>
                    <a:pt x="154432" y="1281176"/>
                  </a:lnTo>
                  <a:lnTo>
                    <a:pt x="151345" y="1283716"/>
                  </a:lnTo>
                  <a:lnTo>
                    <a:pt x="149428" y="1284986"/>
                  </a:lnTo>
                  <a:lnTo>
                    <a:pt x="149009" y="1283716"/>
                  </a:lnTo>
                  <a:lnTo>
                    <a:pt x="149974" y="1282446"/>
                  </a:lnTo>
                  <a:lnTo>
                    <a:pt x="151333" y="1281176"/>
                  </a:lnTo>
                  <a:lnTo>
                    <a:pt x="152577" y="1279906"/>
                  </a:lnTo>
                  <a:lnTo>
                    <a:pt x="154228" y="1279906"/>
                  </a:lnTo>
                  <a:lnTo>
                    <a:pt x="154901" y="1281176"/>
                  </a:lnTo>
                  <a:lnTo>
                    <a:pt x="154901" y="1265389"/>
                  </a:lnTo>
                  <a:lnTo>
                    <a:pt x="151409" y="1267206"/>
                  </a:lnTo>
                  <a:lnTo>
                    <a:pt x="147167" y="1265936"/>
                  </a:lnTo>
                  <a:lnTo>
                    <a:pt x="146710" y="1265834"/>
                  </a:lnTo>
                  <a:lnTo>
                    <a:pt x="146710" y="1283716"/>
                  </a:lnTo>
                  <a:lnTo>
                    <a:pt x="146151" y="1284986"/>
                  </a:lnTo>
                  <a:lnTo>
                    <a:pt x="145567" y="1286256"/>
                  </a:lnTo>
                  <a:lnTo>
                    <a:pt x="144703" y="1287526"/>
                  </a:lnTo>
                  <a:lnTo>
                    <a:pt x="143408" y="1290066"/>
                  </a:lnTo>
                  <a:lnTo>
                    <a:pt x="142951" y="1292606"/>
                  </a:lnTo>
                  <a:lnTo>
                    <a:pt x="139839" y="1293876"/>
                  </a:lnTo>
                  <a:lnTo>
                    <a:pt x="139293" y="1292606"/>
                  </a:lnTo>
                  <a:lnTo>
                    <a:pt x="139179" y="1288796"/>
                  </a:lnTo>
                  <a:lnTo>
                    <a:pt x="136258" y="1290066"/>
                  </a:lnTo>
                  <a:lnTo>
                    <a:pt x="131394" y="1292606"/>
                  </a:lnTo>
                  <a:lnTo>
                    <a:pt x="130238" y="1292606"/>
                  </a:lnTo>
                  <a:lnTo>
                    <a:pt x="131495" y="1291336"/>
                  </a:lnTo>
                  <a:lnTo>
                    <a:pt x="133997" y="1288796"/>
                  </a:lnTo>
                  <a:lnTo>
                    <a:pt x="135242" y="1287526"/>
                  </a:lnTo>
                  <a:lnTo>
                    <a:pt x="133807" y="1287526"/>
                  </a:lnTo>
                  <a:lnTo>
                    <a:pt x="125450" y="1288796"/>
                  </a:lnTo>
                  <a:lnTo>
                    <a:pt x="122339" y="1286256"/>
                  </a:lnTo>
                  <a:lnTo>
                    <a:pt x="118071" y="1283716"/>
                  </a:lnTo>
                  <a:lnTo>
                    <a:pt x="118376" y="1283716"/>
                  </a:lnTo>
                  <a:lnTo>
                    <a:pt x="118389" y="1282446"/>
                  </a:lnTo>
                  <a:lnTo>
                    <a:pt x="120129" y="1282446"/>
                  </a:lnTo>
                  <a:lnTo>
                    <a:pt x="122834" y="1281176"/>
                  </a:lnTo>
                  <a:lnTo>
                    <a:pt x="129806" y="1281176"/>
                  </a:lnTo>
                  <a:lnTo>
                    <a:pt x="132765" y="1279906"/>
                  </a:lnTo>
                  <a:lnTo>
                    <a:pt x="137464" y="1274826"/>
                  </a:lnTo>
                  <a:lnTo>
                    <a:pt x="140335" y="1274826"/>
                  </a:lnTo>
                  <a:lnTo>
                    <a:pt x="141363" y="1273556"/>
                  </a:lnTo>
                  <a:lnTo>
                    <a:pt x="142189" y="1274826"/>
                  </a:lnTo>
                  <a:lnTo>
                    <a:pt x="140804" y="1276096"/>
                  </a:lnTo>
                  <a:lnTo>
                    <a:pt x="139331" y="1277366"/>
                  </a:lnTo>
                  <a:lnTo>
                    <a:pt x="137363" y="1278636"/>
                  </a:lnTo>
                  <a:lnTo>
                    <a:pt x="132867" y="1281176"/>
                  </a:lnTo>
                  <a:lnTo>
                    <a:pt x="132969" y="1283716"/>
                  </a:lnTo>
                  <a:lnTo>
                    <a:pt x="136575" y="1282446"/>
                  </a:lnTo>
                  <a:lnTo>
                    <a:pt x="139357" y="1284986"/>
                  </a:lnTo>
                  <a:lnTo>
                    <a:pt x="141478" y="1283716"/>
                  </a:lnTo>
                  <a:lnTo>
                    <a:pt x="146621" y="1282446"/>
                  </a:lnTo>
                  <a:lnTo>
                    <a:pt x="146710" y="1283716"/>
                  </a:lnTo>
                  <a:lnTo>
                    <a:pt x="146710" y="1265834"/>
                  </a:lnTo>
                  <a:lnTo>
                    <a:pt x="141541" y="1264666"/>
                  </a:lnTo>
                  <a:lnTo>
                    <a:pt x="138912" y="1265936"/>
                  </a:lnTo>
                  <a:lnTo>
                    <a:pt x="136817" y="1267637"/>
                  </a:lnTo>
                  <a:lnTo>
                    <a:pt x="136817" y="1271016"/>
                  </a:lnTo>
                  <a:lnTo>
                    <a:pt x="135585" y="1272286"/>
                  </a:lnTo>
                  <a:lnTo>
                    <a:pt x="135064" y="1272286"/>
                  </a:lnTo>
                  <a:lnTo>
                    <a:pt x="135826" y="1271016"/>
                  </a:lnTo>
                  <a:lnTo>
                    <a:pt x="136817" y="1271016"/>
                  </a:lnTo>
                  <a:lnTo>
                    <a:pt x="136817" y="1267637"/>
                  </a:lnTo>
                  <a:lnTo>
                    <a:pt x="134759" y="1269314"/>
                  </a:lnTo>
                  <a:lnTo>
                    <a:pt x="134759" y="1272286"/>
                  </a:lnTo>
                  <a:lnTo>
                    <a:pt x="133908" y="1273556"/>
                  </a:lnTo>
                  <a:lnTo>
                    <a:pt x="134289" y="1272286"/>
                  </a:lnTo>
                  <a:lnTo>
                    <a:pt x="134759" y="1272286"/>
                  </a:lnTo>
                  <a:lnTo>
                    <a:pt x="134759" y="1269314"/>
                  </a:lnTo>
                  <a:lnTo>
                    <a:pt x="132651" y="1271016"/>
                  </a:lnTo>
                  <a:lnTo>
                    <a:pt x="128549" y="1272286"/>
                  </a:lnTo>
                  <a:lnTo>
                    <a:pt x="124155" y="1273556"/>
                  </a:lnTo>
                  <a:lnTo>
                    <a:pt x="121754" y="1274826"/>
                  </a:lnTo>
                  <a:lnTo>
                    <a:pt x="120307" y="1276096"/>
                  </a:lnTo>
                  <a:lnTo>
                    <a:pt x="121424" y="1278636"/>
                  </a:lnTo>
                  <a:lnTo>
                    <a:pt x="119278" y="1281176"/>
                  </a:lnTo>
                  <a:lnTo>
                    <a:pt x="113804" y="1282446"/>
                  </a:lnTo>
                  <a:lnTo>
                    <a:pt x="113423" y="1282446"/>
                  </a:lnTo>
                  <a:lnTo>
                    <a:pt x="113423" y="1291336"/>
                  </a:lnTo>
                  <a:lnTo>
                    <a:pt x="112496" y="1292606"/>
                  </a:lnTo>
                  <a:lnTo>
                    <a:pt x="111696" y="1293876"/>
                  </a:lnTo>
                  <a:lnTo>
                    <a:pt x="110261" y="1293876"/>
                  </a:lnTo>
                  <a:lnTo>
                    <a:pt x="109334" y="1295146"/>
                  </a:lnTo>
                  <a:lnTo>
                    <a:pt x="107886" y="1297686"/>
                  </a:lnTo>
                  <a:lnTo>
                    <a:pt x="107721" y="1298956"/>
                  </a:lnTo>
                  <a:lnTo>
                    <a:pt x="103060" y="1300226"/>
                  </a:lnTo>
                  <a:lnTo>
                    <a:pt x="104000" y="1298956"/>
                  </a:lnTo>
                  <a:lnTo>
                    <a:pt x="104038" y="1297686"/>
                  </a:lnTo>
                  <a:lnTo>
                    <a:pt x="101866" y="1297686"/>
                  </a:lnTo>
                  <a:lnTo>
                    <a:pt x="104470" y="1295146"/>
                  </a:lnTo>
                  <a:lnTo>
                    <a:pt x="107213" y="1292606"/>
                  </a:lnTo>
                  <a:lnTo>
                    <a:pt x="111467" y="1291336"/>
                  </a:lnTo>
                  <a:lnTo>
                    <a:pt x="113423" y="1291336"/>
                  </a:lnTo>
                  <a:lnTo>
                    <a:pt x="113423" y="1282446"/>
                  </a:lnTo>
                  <a:lnTo>
                    <a:pt x="111201" y="1282446"/>
                  </a:lnTo>
                  <a:lnTo>
                    <a:pt x="109639" y="1279906"/>
                  </a:lnTo>
                  <a:lnTo>
                    <a:pt x="108102" y="1278636"/>
                  </a:lnTo>
                  <a:lnTo>
                    <a:pt x="103974" y="1279906"/>
                  </a:lnTo>
                  <a:lnTo>
                    <a:pt x="101968" y="1282446"/>
                  </a:lnTo>
                  <a:lnTo>
                    <a:pt x="101993" y="1283716"/>
                  </a:lnTo>
                  <a:lnTo>
                    <a:pt x="104889" y="1283716"/>
                  </a:lnTo>
                  <a:lnTo>
                    <a:pt x="106222" y="1284986"/>
                  </a:lnTo>
                  <a:lnTo>
                    <a:pt x="107899" y="1288796"/>
                  </a:lnTo>
                  <a:lnTo>
                    <a:pt x="106095" y="1290066"/>
                  </a:lnTo>
                  <a:lnTo>
                    <a:pt x="103085" y="1292606"/>
                  </a:lnTo>
                  <a:lnTo>
                    <a:pt x="103720" y="1293876"/>
                  </a:lnTo>
                  <a:lnTo>
                    <a:pt x="103238" y="1295146"/>
                  </a:lnTo>
                  <a:lnTo>
                    <a:pt x="101688" y="1297686"/>
                  </a:lnTo>
                  <a:lnTo>
                    <a:pt x="99720" y="1298956"/>
                  </a:lnTo>
                  <a:lnTo>
                    <a:pt x="99339" y="1299197"/>
                  </a:lnTo>
                  <a:lnTo>
                    <a:pt x="99339" y="1314196"/>
                  </a:lnTo>
                  <a:lnTo>
                    <a:pt x="98780" y="1315466"/>
                  </a:lnTo>
                  <a:lnTo>
                    <a:pt x="97028" y="1315466"/>
                  </a:lnTo>
                  <a:lnTo>
                    <a:pt x="94386" y="1318006"/>
                  </a:lnTo>
                  <a:lnTo>
                    <a:pt x="91821" y="1319276"/>
                  </a:lnTo>
                  <a:lnTo>
                    <a:pt x="85674" y="1319276"/>
                  </a:lnTo>
                  <a:lnTo>
                    <a:pt x="83908" y="1320546"/>
                  </a:lnTo>
                  <a:lnTo>
                    <a:pt x="83921" y="1318006"/>
                  </a:lnTo>
                  <a:lnTo>
                    <a:pt x="84035" y="1316736"/>
                  </a:lnTo>
                  <a:lnTo>
                    <a:pt x="84556" y="1315466"/>
                  </a:lnTo>
                  <a:lnTo>
                    <a:pt x="88341" y="1315466"/>
                  </a:lnTo>
                  <a:lnTo>
                    <a:pt x="90360" y="1316736"/>
                  </a:lnTo>
                  <a:lnTo>
                    <a:pt x="91147" y="1315466"/>
                  </a:lnTo>
                  <a:lnTo>
                    <a:pt x="96367" y="1311656"/>
                  </a:lnTo>
                  <a:lnTo>
                    <a:pt x="99072" y="1310386"/>
                  </a:lnTo>
                  <a:lnTo>
                    <a:pt x="99339" y="1314196"/>
                  </a:lnTo>
                  <a:lnTo>
                    <a:pt x="99339" y="1299197"/>
                  </a:lnTo>
                  <a:lnTo>
                    <a:pt x="97637" y="1300226"/>
                  </a:lnTo>
                  <a:lnTo>
                    <a:pt x="93256" y="1298956"/>
                  </a:lnTo>
                  <a:lnTo>
                    <a:pt x="88569" y="1301496"/>
                  </a:lnTo>
                  <a:lnTo>
                    <a:pt x="83223" y="1301496"/>
                  </a:lnTo>
                  <a:lnTo>
                    <a:pt x="82054" y="1302766"/>
                  </a:lnTo>
                  <a:lnTo>
                    <a:pt x="84188" y="1302766"/>
                  </a:lnTo>
                  <a:lnTo>
                    <a:pt x="85344" y="1304036"/>
                  </a:lnTo>
                  <a:lnTo>
                    <a:pt x="86372" y="1305306"/>
                  </a:lnTo>
                  <a:lnTo>
                    <a:pt x="87261" y="1305306"/>
                  </a:lnTo>
                  <a:lnTo>
                    <a:pt x="80581" y="1311656"/>
                  </a:lnTo>
                  <a:lnTo>
                    <a:pt x="72593" y="1312926"/>
                  </a:lnTo>
                  <a:lnTo>
                    <a:pt x="70485" y="1312926"/>
                  </a:lnTo>
                  <a:lnTo>
                    <a:pt x="69418" y="1314196"/>
                  </a:lnTo>
                  <a:lnTo>
                    <a:pt x="68059" y="1315466"/>
                  </a:lnTo>
                  <a:lnTo>
                    <a:pt x="68008" y="1316736"/>
                  </a:lnTo>
                  <a:lnTo>
                    <a:pt x="67754" y="1316736"/>
                  </a:lnTo>
                  <a:lnTo>
                    <a:pt x="67957" y="1315554"/>
                  </a:lnTo>
                  <a:lnTo>
                    <a:pt x="66687" y="1316736"/>
                  </a:lnTo>
                  <a:lnTo>
                    <a:pt x="65455" y="1316736"/>
                  </a:lnTo>
                  <a:lnTo>
                    <a:pt x="63728" y="1319276"/>
                  </a:lnTo>
                  <a:lnTo>
                    <a:pt x="62788" y="1320546"/>
                  </a:lnTo>
                  <a:lnTo>
                    <a:pt x="61912" y="1321816"/>
                  </a:lnTo>
                  <a:lnTo>
                    <a:pt x="61556" y="1323086"/>
                  </a:lnTo>
                  <a:lnTo>
                    <a:pt x="63703" y="1323086"/>
                  </a:lnTo>
                  <a:lnTo>
                    <a:pt x="60591" y="1326896"/>
                  </a:lnTo>
                  <a:lnTo>
                    <a:pt x="57327" y="1329436"/>
                  </a:lnTo>
                  <a:lnTo>
                    <a:pt x="59664" y="1329436"/>
                  </a:lnTo>
                  <a:lnTo>
                    <a:pt x="61645" y="1328166"/>
                  </a:lnTo>
                  <a:lnTo>
                    <a:pt x="64643" y="1325626"/>
                  </a:lnTo>
                  <a:lnTo>
                    <a:pt x="66306" y="1325626"/>
                  </a:lnTo>
                  <a:lnTo>
                    <a:pt x="70231" y="1323086"/>
                  </a:lnTo>
                  <a:lnTo>
                    <a:pt x="68313" y="1323086"/>
                  </a:lnTo>
                  <a:lnTo>
                    <a:pt x="67983" y="1321816"/>
                  </a:lnTo>
                  <a:lnTo>
                    <a:pt x="69354" y="1321816"/>
                  </a:lnTo>
                  <a:lnTo>
                    <a:pt x="73710" y="1319276"/>
                  </a:lnTo>
                  <a:lnTo>
                    <a:pt x="75653" y="1319276"/>
                  </a:lnTo>
                  <a:lnTo>
                    <a:pt x="74523" y="1321816"/>
                  </a:lnTo>
                  <a:lnTo>
                    <a:pt x="74866" y="1321816"/>
                  </a:lnTo>
                  <a:lnTo>
                    <a:pt x="79819" y="1319276"/>
                  </a:lnTo>
                  <a:lnTo>
                    <a:pt x="82308" y="1318006"/>
                  </a:lnTo>
                  <a:lnTo>
                    <a:pt x="82473" y="1318006"/>
                  </a:lnTo>
                  <a:lnTo>
                    <a:pt x="83807" y="1320546"/>
                  </a:lnTo>
                  <a:lnTo>
                    <a:pt x="82880" y="1320546"/>
                  </a:lnTo>
                  <a:lnTo>
                    <a:pt x="80187" y="1321816"/>
                  </a:lnTo>
                  <a:lnTo>
                    <a:pt x="83489" y="1323086"/>
                  </a:lnTo>
                  <a:lnTo>
                    <a:pt x="83439" y="1324356"/>
                  </a:lnTo>
                  <a:lnTo>
                    <a:pt x="76530" y="1326896"/>
                  </a:lnTo>
                  <a:lnTo>
                    <a:pt x="72110" y="1329436"/>
                  </a:lnTo>
                  <a:lnTo>
                    <a:pt x="66598" y="1330706"/>
                  </a:lnTo>
                  <a:lnTo>
                    <a:pt x="64884" y="1331976"/>
                  </a:lnTo>
                  <a:lnTo>
                    <a:pt x="64592" y="1331976"/>
                  </a:lnTo>
                  <a:lnTo>
                    <a:pt x="62382" y="1329436"/>
                  </a:lnTo>
                  <a:lnTo>
                    <a:pt x="57937" y="1333246"/>
                  </a:lnTo>
                  <a:lnTo>
                    <a:pt x="53200" y="1335786"/>
                  </a:lnTo>
                  <a:lnTo>
                    <a:pt x="51803" y="1337056"/>
                  </a:lnTo>
                  <a:lnTo>
                    <a:pt x="51231" y="1340866"/>
                  </a:lnTo>
                  <a:lnTo>
                    <a:pt x="46012" y="1340866"/>
                  </a:lnTo>
                  <a:lnTo>
                    <a:pt x="44373" y="1341691"/>
                  </a:lnTo>
                  <a:lnTo>
                    <a:pt x="44373" y="1344676"/>
                  </a:lnTo>
                  <a:lnTo>
                    <a:pt x="44170" y="1345946"/>
                  </a:lnTo>
                  <a:lnTo>
                    <a:pt x="42875" y="1345946"/>
                  </a:lnTo>
                  <a:lnTo>
                    <a:pt x="43345" y="1344676"/>
                  </a:lnTo>
                  <a:lnTo>
                    <a:pt x="44373" y="1344676"/>
                  </a:lnTo>
                  <a:lnTo>
                    <a:pt x="44373" y="1341691"/>
                  </a:lnTo>
                  <a:lnTo>
                    <a:pt x="43472" y="1342136"/>
                  </a:lnTo>
                  <a:lnTo>
                    <a:pt x="38214" y="1348486"/>
                  </a:lnTo>
                  <a:lnTo>
                    <a:pt x="34823" y="1348486"/>
                  </a:lnTo>
                  <a:lnTo>
                    <a:pt x="30441" y="1351026"/>
                  </a:lnTo>
                  <a:lnTo>
                    <a:pt x="30454" y="1349756"/>
                  </a:lnTo>
                  <a:lnTo>
                    <a:pt x="32054" y="1347216"/>
                  </a:lnTo>
                  <a:lnTo>
                    <a:pt x="31534" y="1345946"/>
                  </a:lnTo>
                  <a:lnTo>
                    <a:pt x="31280" y="1342136"/>
                  </a:lnTo>
                  <a:lnTo>
                    <a:pt x="28079" y="1342136"/>
                  </a:lnTo>
                  <a:lnTo>
                    <a:pt x="24371" y="1356106"/>
                  </a:lnTo>
                  <a:lnTo>
                    <a:pt x="24091" y="1356106"/>
                  </a:lnTo>
                  <a:lnTo>
                    <a:pt x="23837" y="1357376"/>
                  </a:lnTo>
                  <a:lnTo>
                    <a:pt x="23876" y="1358646"/>
                  </a:lnTo>
                  <a:lnTo>
                    <a:pt x="25361" y="1357376"/>
                  </a:lnTo>
                  <a:lnTo>
                    <a:pt x="27609" y="1357376"/>
                  </a:lnTo>
                  <a:lnTo>
                    <a:pt x="27762" y="1358646"/>
                  </a:lnTo>
                  <a:lnTo>
                    <a:pt x="25869" y="1361186"/>
                  </a:lnTo>
                  <a:lnTo>
                    <a:pt x="24384" y="1362456"/>
                  </a:lnTo>
                  <a:lnTo>
                    <a:pt x="22402" y="1362456"/>
                  </a:lnTo>
                  <a:lnTo>
                    <a:pt x="0" y="1442466"/>
                  </a:lnTo>
                  <a:lnTo>
                    <a:pt x="109893" y="1447546"/>
                  </a:lnTo>
                  <a:lnTo>
                    <a:pt x="114325" y="1446276"/>
                  </a:lnTo>
                  <a:lnTo>
                    <a:pt x="117919" y="1443736"/>
                  </a:lnTo>
                  <a:lnTo>
                    <a:pt x="119380" y="1442466"/>
                  </a:lnTo>
                  <a:lnTo>
                    <a:pt x="124510" y="1442466"/>
                  </a:lnTo>
                  <a:lnTo>
                    <a:pt x="128320" y="1439926"/>
                  </a:lnTo>
                  <a:lnTo>
                    <a:pt x="135013" y="1434846"/>
                  </a:lnTo>
                  <a:lnTo>
                    <a:pt x="137769" y="1433576"/>
                  </a:lnTo>
                  <a:lnTo>
                    <a:pt x="143433" y="1431036"/>
                  </a:lnTo>
                  <a:lnTo>
                    <a:pt x="144462" y="1429766"/>
                  </a:lnTo>
                  <a:lnTo>
                    <a:pt x="145745" y="1427226"/>
                  </a:lnTo>
                  <a:lnTo>
                    <a:pt x="142189" y="1427226"/>
                  </a:lnTo>
                  <a:lnTo>
                    <a:pt x="142405" y="1425956"/>
                  </a:lnTo>
                  <a:lnTo>
                    <a:pt x="146494" y="1423416"/>
                  </a:lnTo>
                  <a:lnTo>
                    <a:pt x="148018" y="1422146"/>
                  </a:lnTo>
                  <a:lnTo>
                    <a:pt x="155270" y="1419606"/>
                  </a:lnTo>
                  <a:lnTo>
                    <a:pt x="160362" y="1415796"/>
                  </a:lnTo>
                  <a:lnTo>
                    <a:pt x="164045" y="1413256"/>
                  </a:lnTo>
                  <a:lnTo>
                    <a:pt x="165887" y="1411986"/>
                  </a:lnTo>
                  <a:lnTo>
                    <a:pt x="166255" y="1410716"/>
                  </a:lnTo>
                  <a:lnTo>
                    <a:pt x="165341" y="1410716"/>
                  </a:lnTo>
                  <a:lnTo>
                    <a:pt x="159905" y="1413256"/>
                  </a:lnTo>
                  <a:lnTo>
                    <a:pt x="159270" y="1413256"/>
                  </a:lnTo>
                  <a:lnTo>
                    <a:pt x="158546" y="1411986"/>
                  </a:lnTo>
                  <a:lnTo>
                    <a:pt x="159016" y="1411986"/>
                  </a:lnTo>
                  <a:lnTo>
                    <a:pt x="160312" y="1410716"/>
                  </a:lnTo>
                  <a:lnTo>
                    <a:pt x="165519" y="1405636"/>
                  </a:lnTo>
                  <a:lnTo>
                    <a:pt x="171500" y="1403096"/>
                  </a:lnTo>
                  <a:lnTo>
                    <a:pt x="177647" y="1401826"/>
                  </a:lnTo>
                  <a:lnTo>
                    <a:pt x="177774" y="1401356"/>
                  </a:lnTo>
                  <a:lnTo>
                    <a:pt x="177914" y="1401318"/>
                  </a:lnTo>
                  <a:lnTo>
                    <a:pt x="177774" y="1401343"/>
                  </a:lnTo>
                  <a:lnTo>
                    <a:pt x="177990" y="1400556"/>
                  </a:lnTo>
                  <a:lnTo>
                    <a:pt x="178663" y="1398016"/>
                  </a:lnTo>
                  <a:lnTo>
                    <a:pt x="184200" y="1396746"/>
                  </a:lnTo>
                  <a:lnTo>
                    <a:pt x="186461" y="1396746"/>
                  </a:lnTo>
                  <a:lnTo>
                    <a:pt x="187998" y="1394206"/>
                  </a:lnTo>
                  <a:lnTo>
                    <a:pt x="189001" y="1392936"/>
                  </a:lnTo>
                  <a:lnTo>
                    <a:pt x="189992" y="1391666"/>
                  </a:lnTo>
                  <a:lnTo>
                    <a:pt x="192354" y="1391666"/>
                  </a:lnTo>
                  <a:lnTo>
                    <a:pt x="198158" y="1389126"/>
                  </a:lnTo>
                  <a:lnTo>
                    <a:pt x="200240" y="1387856"/>
                  </a:lnTo>
                  <a:lnTo>
                    <a:pt x="202336" y="1386586"/>
                  </a:lnTo>
                  <a:lnTo>
                    <a:pt x="203796" y="1385316"/>
                  </a:lnTo>
                  <a:lnTo>
                    <a:pt x="206730" y="1382776"/>
                  </a:lnTo>
                  <a:lnTo>
                    <a:pt x="208241" y="1381506"/>
                  </a:lnTo>
                  <a:lnTo>
                    <a:pt x="217462" y="1376426"/>
                  </a:lnTo>
                  <a:lnTo>
                    <a:pt x="219900" y="1373886"/>
                  </a:lnTo>
                  <a:lnTo>
                    <a:pt x="217817" y="1373886"/>
                  </a:lnTo>
                  <a:lnTo>
                    <a:pt x="216052" y="1372616"/>
                  </a:lnTo>
                  <a:lnTo>
                    <a:pt x="217131" y="1371346"/>
                  </a:lnTo>
                  <a:lnTo>
                    <a:pt x="235521" y="1357376"/>
                  </a:lnTo>
                  <a:lnTo>
                    <a:pt x="243878" y="1351026"/>
                  </a:lnTo>
                  <a:lnTo>
                    <a:pt x="245554" y="1349756"/>
                  </a:lnTo>
                  <a:lnTo>
                    <a:pt x="247294" y="1348486"/>
                  </a:lnTo>
                  <a:lnTo>
                    <a:pt x="253022" y="1345946"/>
                  </a:lnTo>
                  <a:lnTo>
                    <a:pt x="255892" y="1344676"/>
                  </a:lnTo>
                  <a:lnTo>
                    <a:pt x="262801" y="1340866"/>
                  </a:lnTo>
                  <a:lnTo>
                    <a:pt x="266827" y="1339596"/>
                  </a:lnTo>
                  <a:lnTo>
                    <a:pt x="270865" y="1338326"/>
                  </a:lnTo>
                  <a:lnTo>
                    <a:pt x="273964" y="1337056"/>
                  </a:lnTo>
                  <a:lnTo>
                    <a:pt x="275755" y="1335786"/>
                  </a:lnTo>
                  <a:lnTo>
                    <a:pt x="276275" y="1334516"/>
                  </a:lnTo>
                  <a:lnTo>
                    <a:pt x="270865" y="1333246"/>
                  </a:lnTo>
                  <a:lnTo>
                    <a:pt x="272313" y="1330706"/>
                  </a:lnTo>
                  <a:lnTo>
                    <a:pt x="279196" y="1326896"/>
                  </a:lnTo>
                  <a:lnTo>
                    <a:pt x="280377" y="1326896"/>
                  </a:lnTo>
                  <a:lnTo>
                    <a:pt x="282397" y="1325626"/>
                  </a:lnTo>
                  <a:lnTo>
                    <a:pt x="283349" y="1325626"/>
                  </a:lnTo>
                  <a:lnTo>
                    <a:pt x="287007" y="1321816"/>
                  </a:lnTo>
                  <a:lnTo>
                    <a:pt x="291985" y="1319276"/>
                  </a:lnTo>
                  <a:lnTo>
                    <a:pt x="294309" y="1318006"/>
                  </a:lnTo>
                  <a:lnTo>
                    <a:pt x="298983" y="1315466"/>
                  </a:lnTo>
                  <a:lnTo>
                    <a:pt x="300532" y="1314196"/>
                  </a:lnTo>
                  <a:lnTo>
                    <a:pt x="301790" y="1310386"/>
                  </a:lnTo>
                  <a:lnTo>
                    <a:pt x="297599" y="1310386"/>
                  </a:lnTo>
                  <a:lnTo>
                    <a:pt x="296710" y="1311656"/>
                  </a:lnTo>
                  <a:lnTo>
                    <a:pt x="292341" y="1312900"/>
                  </a:lnTo>
                  <a:lnTo>
                    <a:pt x="293204" y="1311656"/>
                  </a:lnTo>
                  <a:lnTo>
                    <a:pt x="295859" y="1307846"/>
                  </a:lnTo>
                  <a:lnTo>
                    <a:pt x="296418" y="1306576"/>
                  </a:lnTo>
                  <a:lnTo>
                    <a:pt x="299504" y="1304036"/>
                  </a:lnTo>
                  <a:lnTo>
                    <a:pt x="298259" y="1304036"/>
                  </a:lnTo>
                  <a:lnTo>
                    <a:pt x="294259" y="1305306"/>
                  </a:lnTo>
                  <a:lnTo>
                    <a:pt x="290449" y="1306576"/>
                  </a:lnTo>
                  <a:lnTo>
                    <a:pt x="288480" y="1305306"/>
                  </a:lnTo>
                  <a:lnTo>
                    <a:pt x="287248" y="1304036"/>
                  </a:lnTo>
                  <a:lnTo>
                    <a:pt x="287312" y="1302766"/>
                  </a:lnTo>
                  <a:lnTo>
                    <a:pt x="293725" y="1300226"/>
                  </a:lnTo>
                  <a:lnTo>
                    <a:pt x="295833" y="1297686"/>
                  </a:lnTo>
                  <a:lnTo>
                    <a:pt x="296887" y="1296416"/>
                  </a:lnTo>
                  <a:lnTo>
                    <a:pt x="304342" y="1295146"/>
                  </a:lnTo>
                  <a:lnTo>
                    <a:pt x="306489" y="1293876"/>
                  </a:lnTo>
                  <a:lnTo>
                    <a:pt x="308635" y="1292606"/>
                  </a:lnTo>
                  <a:lnTo>
                    <a:pt x="313994" y="1291336"/>
                  </a:lnTo>
                  <a:lnTo>
                    <a:pt x="315569" y="1290066"/>
                  </a:lnTo>
                  <a:lnTo>
                    <a:pt x="324815" y="1279906"/>
                  </a:lnTo>
                  <a:lnTo>
                    <a:pt x="323621" y="1279906"/>
                  </a:lnTo>
                  <a:lnTo>
                    <a:pt x="323011" y="1281176"/>
                  </a:lnTo>
                  <a:lnTo>
                    <a:pt x="321487" y="1281176"/>
                  </a:lnTo>
                  <a:lnTo>
                    <a:pt x="320167" y="1282446"/>
                  </a:lnTo>
                  <a:lnTo>
                    <a:pt x="319112" y="1283716"/>
                  </a:lnTo>
                  <a:lnTo>
                    <a:pt x="316484" y="1288796"/>
                  </a:lnTo>
                  <a:lnTo>
                    <a:pt x="316001" y="1288796"/>
                  </a:lnTo>
                  <a:lnTo>
                    <a:pt x="311353" y="1287526"/>
                  </a:lnTo>
                  <a:lnTo>
                    <a:pt x="308267" y="1287526"/>
                  </a:lnTo>
                  <a:lnTo>
                    <a:pt x="309105" y="1286256"/>
                  </a:lnTo>
                  <a:lnTo>
                    <a:pt x="311632" y="1284986"/>
                  </a:lnTo>
                  <a:lnTo>
                    <a:pt x="313258" y="1283716"/>
                  </a:lnTo>
                  <a:lnTo>
                    <a:pt x="315366" y="1279906"/>
                  </a:lnTo>
                  <a:lnTo>
                    <a:pt x="317703" y="1279906"/>
                  </a:lnTo>
                  <a:lnTo>
                    <a:pt x="324269" y="1276096"/>
                  </a:lnTo>
                  <a:lnTo>
                    <a:pt x="326453" y="1274826"/>
                  </a:lnTo>
                  <a:lnTo>
                    <a:pt x="332130" y="1273556"/>
                  </a:lnTo>
                  <a:lnTo>
                    <a:pt x="338137" y="1271016"/>
                  </a:lnTo>
                  <a:lnTo>
                    <a:pt x="342099" y="1269746"/>
                  </a:lnTo>
                  <a:lnTo>
                    <a:pt x="354215" y="1265936"/>
                  </a:lnTo>
                  <a:lnTo>
                    <a:pt x="359943" y="1267206"/>
                  </a:lnTo>
                  <a:lnTo>
                    <a:pt x="360133" y="1268476"/>
                  </a:lnTo>
                  <a:lnTo>
                    <a:pt x="360476" y="1268476"/>
                  </a:lnTo>
                  <a:lnTo>
                    <a:pt x="360311" y="1267206"/>
                  </a:lnTo>
                  <a:lnTo>
                    <a:pt x="360210" y="1265936"/>
                  </a:lnTo>
                  <a:lnTo>
                    <a:pt x="360019" y="1264666"/>
                  </a:lnTo>
                  <a:lnTo>
                    <a:pt x="360057" y="1262126"/>
                  </a:lnTo>
                  <a:lnTo>
                    <a:pt x="360921" y="1260856"/>
                  </a:lnTo>
                  <a:lnTo>
                    <a:pt x="367919" y="1259586"/>
                  </a:lnTo>
                  <a:lnTo>
                    <a:pt x="370738" y="1258316"/>
                  </a:lnTo>
                  <a:lnTo>
                    <a:pt x="373545" y="1257046"/>
                  </a:lnTo>
                  <a:lnTo>
                    <a:pt x="381088" y="1255776"/>
                  </a:lnTo>
                  <a:lnTo>
                    <a:pt x="382066" y="1255776"/>
                  </a:lnTo>
                  <a:lnTo>
                    <a:pt x="382778" y="1254506"/>
                  </a:lnTo>
                  <a:lnTo>
                    <a:pt x="383489" y="1253236"/>
                  </a:lnTo>
                  <a:lnTo>
                    <a:pt x="384416" y="1251966"/>
                  </a:lnTo>
                  <a:lnTo>
                    <a:pt x="384149" y="1250696"/>
                  </a:lnTo>
                  <a:lnTo>
                    <a:pt x="383819" y="1249426"/>
                  </a:lnTo>
                  <a:lnTo>
                    <a:pt x="381469" y="1251966"/>
                  </a:lnTo>
                  <a:lnTo>
                    <a:pt x="378726" y="1251966"/>
                  </a:lnTo>
                  <a:lnTo>
                    <a:pt x="377291" y="1250696"/>
                  </a:lnTo>
                  <a:lnTo>
                    <a:pt x="372719" y="1251940"/>
                  </a:lnTo>
                  <a:lnTo>
                    <a:pt x="377266" y="1248156"/>
                  </a:lnTo>
                  <a:lnTo>
                    <a:pt x="379133" y="1245616"/>
                  </a:lnTo>
                  <a:lnTo>
                    <a:pt x="383565" y="1243076"/>
                  </a:lnTo>
                  <a:lnTo>
                    <a:pt x="384860" y="1244346"/>
                  </a:lnTo>
                  <a:lnTo>
                    <a:pt x="386054" y="1243076"/>
                  </a:lnTo>
                  <a:lnTo>
                    <a:pt x="387261" y="1241806"/>
                  </a:lnTo>
                  <a:lnTo>
                    <a:pt x="385533" y="1241806"/>
                  </a:lnTo>
                  <a:lnTo>
                    <a:pt x="388226" y="1239266"/>
                  </a:lnTo>
                  <a:lnTo>
                    <a:pt x="389394" y="1236726"/>
                  </a:lnTo>
                  <a:lnTo>
                    <a:pt x="395325" y="1232916"/>
                  </a:lnTo>
                  <a:lnTo>
                    <a:pt x="399796" y="1229106"/>
                  </a:lnTo>
                  <a:lnTo>
                    <a:pt x="401815" y="1227836"/>
                  </a:lnTo>
                  <a:lnTo>
                    <a:pt x="405841" y="1225296"/>
                  </a:lnTo>
                  <a:lnTo>
                    <a:pt x="407847" y="1224026"/>
                  </a:lnTo>
                  <a:lnTo>
                    <a:pt x="411924" y="1222756"/>
                  </a:lnTo>
                  <a:lnTo>
                    <a:pt x="418795" y="1222756"/>
                  </a:lnTo>
                  <a:lnTo>
                    <a:pt x="422287" y="1220216"/>
                  </a:lnTo>
                  <a:lnTo>
                    <a:pt x="427774" y="1216406"/>
                  </a:lnTo>
                  <a:lnTo>
                    <a:pt x="429158" y="1215136"/>
                  </a:lnTo>
                  <a:lnTo>
                    <a:pt x="432498" y="1216406"/>
                  </a:lnTo>
                  <a:lnTo>
                    <a:pt x="433578" y="1215136"/>
                  </a:lnTo>
                  <a:lnTo>
                    <a:pt x="435749" y="1212596"/>
                  </a:lnTo>
                  <a:lnTo>
                    <a:pt x="437921" y="1212596"/>
                  </a:lnTo>
                  <a:lnTo>
                    <a:pt x="439648" y="1213866"/>
                  </a:lnTo>
                  <a:lnTo>
                    <a:pt x="446087" y="1213866"/>
                  </a:lnTo>
                  <a:lnTo>
                    <a:pt x="447763" y="1212596"/>
                  </a:lnTo>
                  <a:lnTo>
                    <a:pt x="449427" y="1211326"/>
                  </a:lnTo>
                  <a:lnTo>
                    <a:pt x="451180" y="1211326"/>
                  </a:lnTo>
                  <a:lnTo>
                    <a:pt x="457873" y="1210056"/>
                  </a:lnTo>
                  <a:lnTo>
                    <a:pt x="462864" y="1208786"/>
                  </a:lnTo>
                  <a:lnTo>
                    <a:pt x="469442" y="1207516"/>
                  </a:lnTo>
                  <a:lnTo>
                    <a:pt x="470877" y="1206246"/>
                  </a:lnTo>
                  <a:lnTo>
                    <a:pt x="470763" y="1204976"/>
                  </a:lnTo>
                  <a:lnTo>
                    <a:pt x="470636" y="1202436"/>
                  </a:lnTo>
                  <a:lnTo>
                    <a:pt x="472782" y="1202436"/>
                  </a:lnTo>
                  <a:lnTo>
                    <a:pt x="479412" y="1197356"/>
                  </a:lnTo>
                  <a:lnTo>
                    <a:pt x="479755" y="1196086"/>
                  </a:lnTo>
                  <a:lnTo>
                    <a:pt x="469773" y="1196086"/>
                  </a:lnTo>
                  <a:lnTo>
                    <a:pt x="471271" y="1193546"/>
                  </a:lnTo>
                  <a:lnTo>
                    <a:pt x="473163" y="1192276"/>
                  </a:lnTo>
                  <a:lnTo>
                    <a:pt x="478002" y="1189736"/>
                  </a:lnTo>
                  <a:lnTo>
                    <a:pt x="480923" y="1188466"/>
                  </a:lnTo>
                  <a:lnTo>
                    <a:pt x="483831" y="1189736"/>
                  </a:lnTo>
                  <a:lnTo>
                    <a:pt x="485914" y="1189736"/>
                  </a:lnTo>
                  <a:lnTo>
                    <a:pt x="488061" y="1188466"/>
                  </a:lnTo>
                  <a:lnTo>
                    <a:pt x="489026" y="1188466"/>
                  </a:lnTo>
                  <a:lnTo>
                    <a:pt x="489369" y="1187196"/>
                  </a:lnTo>
                  <a:lnTo>
                    <a:pt x="485724" y="1187196"/>
                  </a:lnTo>
                  <a:lnTo>
                    <a:pt x="493979" y="1182116"/>
                  </a:lnTo>
                  <a:lnTo>
                    <a:pt x="499046" y="1180846"/>
                  </a:lnTo>
                  <a:lnTo>
                    <a:pt x="504888" y="1178306"/>
                  </a:lnTo>
                  <a:lnTo>
                    <a:pt x="505333" y="1178306"/>
                  </a:lnTo>
                  <a:lnTo>
                    <a:pt x="506818" y="1179576"/>
                  </a:lnTo>
                  <a:lnTo>
                    <a:pt x="507733" y="1179576"/>
                  </a:lnTo>
                  <a:lnTo>
                    <a:pt x="510070" y="1178306"/>
                  </a:lnTo>
                  <a:lnTo>
                    <a:pt x="511581" y="1178306"/>
                  </a:lnTo>
                  <a:lnTo>
                    <a:pt x="515010" y="1175766"/>
                  </a:lnTo>
                  <a:close/>
                </a:path>
                <a:path w="1329690" h="1447800">
                  <a:moveTo>
                    <a:pt x="521385" y="659117"/>
                  </a:moveTo>
                  <a:lnTo>
                    <a:pt x="521220" y="658964"/>
                  </a:lnTo>
                  <a:lnTo>
                    <a:pt x="521017" y="659218"/>
                  </a:lnTo>
                  <a:lnTo>
                    <a:pt x="521385" y="659117"/>
                  </a:lnTo>
                  <a:close/>
                </a:path>
                <a:path w="1329690" h="1447800">
                  <a:moveTo>
                    <a:pt x="521970" y="1169416"/>
                  </a:moveTo>
                  <a:lnTo>
                    <a:pt x="509562" y="1169416"/>
                  </a:lnTo>
                  <a:lnTo>
                    <a:pt x="506196" y="1169416"/>
                  </a:lnTo>
                  <a:lnTo>
                    <a:pt x="505053" y="1170686"/>
                  </a:lnTo>
                  <a:lnTo>
                    <a:pt x="513334" y="1170686"/>
                  </a:lnTo>
                  <a:lnTo>
                    <a:pt x="520763" y="1170686"/>
                  </a:lnTo>
                  <a:lnTo>
                    <a:pt x="521970" y="1169416"/>
                  </a:lnTo>
                  <a:close/>
                </a:path>
                <a:path w="1329690" h="1447800">
                  <a:moveTo>
                    <a:pt x="522351" y="1170686"/>
                  </a:moveTo>
                  <a:lnTo>
                    <a:pt x="520763" y="1170686"/>
                  </a:lnTo>
                  <a:lnTo>
                    <a:pt x="519557" y="1171956"/>
                  </a:lnTo>
                  <a:lnTo>
                    <a:pt x="518160" y="1174496"/>
                  </a:lnTo>
                  <a:lnTo>
                    <a:pt x="518706" y="1175766"/>
                  </a:lnTo>
                  <a:lnTo>
                    <a:pt x="519188" y="1175766"/>
                  </a:lnTo>
                  <a:lnTo>
                    <a:pt x="520382" y="1173226"/>
                  </a:lnTo>
                  <a:lnTo>
                    <a:pt x="522351" y="1170686"/>
                  </a:lnTo>
                  <a:close/>
                </a:path>
                <a:path w="1329690" h="1447800">
                  <a:moveTo>
                    <a:pt x="529640" y="976376"/>
                  </a:moveTo>
                  <a:lnTo>
                    <a:pt x="529043" y="976376"/>
                  </a:lnTo>
                  <a:lnTo>
                    <a:pt x="529094" y="976731"/>
                  </a:lnTo>
                  <a:lnTo>
                    <a:pt x="529640" y="976376"/>
                  </a:lnTo>
                  <a:close/>
                </a:path>
                <a:path w="1329690" h="1447800">
                  <a:moveTo>
                    <a:pt x="548106" y="692150"/>
                  </a:moveTo>
                  <a:lnTo>
                    <a:pt x="543941" y="692150"/>
                  </a:lnTo>
                  <a:lnTo>
                    <a:pt x="537921" y="693420"/>
                  </a:lnTo>
                  <a:lnTo>
                    <a:pt x="533692" y="694690"/>
                  </a:lnTo>
                  <a:lnTo>
                    <a:pt x="530377" y="694690"/>
                  </a:lnTo>
                  <a:lnTo>
                    <a:pt x="527723" y="693420"/>
                  </a:lnTo>
                  <a:lnTo>
                    <a:pt x="522947" y="698500"/>
                  </a:lnTo>
                  <a:lnTo>
                    <a:pt x="520026" y="697230"/>
                  </a:lnTo>
                  <a:lnTo>
                    <a:pt x="518769" y="698500"/>
                  </a:lnTo>
                  <a:lnTo>
                    <a:pt x="518515" y="698500"/>
                  </a:lnTo>
                  <a:lnTo>
                    <a:pt x="516559" y="702310"/>
                  </a:lnTo>
                  <a:lnTo>
                    <a:pt x="514413" y="706120"/>
                  </a:lnTo>
                  <a:lnTo>
                    <a:pt x="506590" y="707390"/>
                  </a:lnTo>
                  <a:lnTo>
                    <a:pt x="502373" y="710565"/>
                  </a:lnTo>
                  <a:lnTo>
                    <a:pt x="502373" y="720090"/>
                  </a:lnTo>
                  <a:lnTo>
                    <a:pt x="502323" y="721360"/>
                  </a:lnTo>
                  <a:lnTo>
                    <a:pt x="501891" y="720356"/>
                  </a:lnTo>
                  <a:lnTo>
                    <a:pt x="501891" y="721360"/>
                  </a:lnTo>
                  <a:lnTo>
                    <a:pt x="501548" y="722630"/>
                  </a:lnTo>
                  <a:lnTo>
                    <a:pt x="500659" y="722630"/>
                  </a:lnTo>
                  <a:lnTo>
                    <a:pt x="499910" y="723900"/>
                  </a:lnTo>
                  <a:lnTo>
                    <a:pt x="498449" y="723900"/>
                  </a:lnTo>
                  <a:lnTo>
                    <a:pt x="498563" y="722630"/>
                  </a:lnTo>
                  <a:lnTo>
                    <a:pt x="499084" y="722630"/>
                  </a:lnTo>
                  <a:lnTo>
                    <a:pt x="500405" y="721360"/>
                  </a:lnTo>
                  <a:lnTo>
                    <a:pt x="501891" y="721360"/>
                  </a:lnTo>
                  <a:lnTo>
                    <a:pt x="501891" y="720356"/>
                  </a:lnTo>
                  <a:lnTo>
                    <a:pt x="501777" y="720090"/>
                  </a:lnTo>
                  <a:lnTo>
                    <a:pt x="502373" y="720090"/>
                  </a:lnTo>
                  <a:lnTo>
                    <a:pt x="502373" y="710565"/>
                  </a:lnTo>
                  <a:lnTo>
                    <a:pt x="501523" y="711200"/>
                  </a:lnTo>
                  <a:lnTo>
                    <a:pt x="499732" y="711200"/>
                  </a:lnTo>
                  <a:lnTo>
                    <a:pt x="498703" y="708660"/>
                  </a:lnTo>
                  <a:lnTo>
                    <a:pt x="495427" y="711200"/>
                  </a:lnTo>
                  <a:lnTo>
                    <a:pt x="499681" y="711200"/>
                  </a:lnTo>
                  <a:lnTo>
                    <a:pt x="499618" y="716280"/>
                  </a:lnTo>
                  <a:lnTo>
                    <a:pt x="499262" y="718820"/>
                  </a:lnTo>
                  <a:lnTo>
                    <a:pt x="500989" y="720090"/>
                  </a:lnTo>
                  <a:lnTo>
                    <a:pt x="494550" y="723900"/>
                  </a:lnTo>
                  <a:lnTo>
                    <a:pt x="491121" y="728980"/>
                  </a:lnTo>
                  <a:lnTo>
                    <a:pt x="483984" y="732790"/>
                  </a:lnTo>
                  <a:lnTo>
                    <a:pt x="483654" y="734060"/>
                  </a:lnTo>
                  <a:lnTo>
                    <a:pt x="484454" y="734060"/>
                  </a:lnTo>
                  <a:lnTo>
                    <a:pt x="487997" y="731520"/>
                  </a:lnTo>
                  <a:lnTo>
                    <a:pt x="491236" y="731520"/>
                  </a:lnTo>
                  <a:lnTo>
                    <a:pt x="495084" y="726440"/>
                  </a:lnTo>
                  <a:lnTo>
                    <a:pt x="499973" y="726440"/>
                  </a:lnTo>
                  <a:lnTo>
                    <a:pt x="499440" y="727710"/>
                  </a:lnTo>
                  <a:lnTo>
                    <a:pt x="497801" y="728980"/>
                  </a:lnTo>
                  <a:lnTo>
                    <a:pt x="494931" y="731520"/>
                  </a:lnTo>
                  <a:lnTo>
                    <a:pt x="495782" y="731520"/>
                  </a:lnTo>
                  <a:lnTo>
                    <a:pt x="497166" y="732790"/>
                  </a:lnTo>
                  <a:lnTo>
                    <a:pt x="498970" y="730250"/>
                  </a:lnTo>
                  <a:lnTo>
                    <a:pt x="500595" y="728980"/>
                  </a:lnTo>
                  <a:lnTo>
                    <a:pt x="505472" y="726440"/>
                  </a:lnTo>
                  <a:lnTo>
                    <a:pt x="507911" y="725170"/>
                  </a:lnTo>
                  <a:lnTo>
                    <a:pt x="509435" y="723900"/>
                  </a:lnTo>
                  <a:lnTo>
                    <a:pt x="508901" y="721360"/>
                  </a:lnTo>
                  <a:lnTo>
                    <a:pt x="509955" y="720090"/>
                  </a:lnTo>
                  <a:lnTo>
                    <a:pt x="511009" y="718820"/>
                  </a:lnTo>
                  <a:lnTo>
                    <a:pt x="510400" y="716280"/>
                  </a:lnTo>
                  <a:lnTo>
                    <a:pt x="504990" y="716280"/>
                  </a:lnTo>
                  <a:lnTo>
                    <a:pt x="504888" y="713740"/>
                  </a:lnTo>
                  <a:lnTo>
                    <a:pt x="507720" y="709930"/>
                  </a:lnTo>
                  <a:lnTo>
                    <a:pt x="509079" y="708660"/>
                  </a:lnTo>
                  <a:lnTo>
                    <a:pt x="513880" y="707390"/>
                  </a:lnTo>
                  <a:lnTo>
                    <a:pt x="516610" y="707390"/>
                  </a:lnTo>
                  <a:lnTo>
                    <a:pt x="516902" y="708660"/>
                  </a:lnTo>
                  <a:lnTo>
                    <a:pt x="517118" y="709930"/>
                  </a:lnTo>
                  <a:lnTo>
                    <a:pt x="518350" y="711200"/>
                  </a:lnTo>
                  <a:lnTo>
                    <a:pt x="513067" y="716280"/>
                  </a:lnTo>
                  <a:lnTo>
                    <a:pt x="516559" y="716280"/>
                  </a:lnTo>
                  <a:lnTo>
                    <a:pt x="518375" y="715010"/>
                  </a:lnTo>
                  <a:lnTo>
                    <a:pt x="520141" y="715010"/>
                  </a:lnTo>
                  <a:lnTo>
                    <a:pt x="522389" y="713740"/>
                  </a:lnTo>
                  <a:lnTo>
                    <a:pt x="523176" y="716280"/>
                  </a:lnTo>
                  <a:lnTo>
                    <a:pt x="522020" y="717550"/>
                  </a:lnTo>
                  <a:lnTo>
                    <a:pt x="521576" y="718820"/>
                  </a:lnTo>
                  <a:lnTo>
                    <a:pt x="521690" y="720090"/>
                  </a:lnTo>
                  <a:lnTo>
                    <a:pt x="523684" y="718820"/>
                  </a:lnTo>
                  <a:lnTo>
                    <a:pt x="523062" y="717550"/>
                  </a:lnTo>
                  <a:lnTo>
                    <a:pt x="529094" y="715010"/>
                  </a:lnTo>
                  <a:lnTo>
                    <a:pt x="531177" y="713740"/>
                  </a:lnTo>
                  <a:lnTo>
                    <a:pt x="533260" y="712470"/>
                  </a:lnTo>
                  <a:lnTo>
                    <a:pt x="535025" y="708660"/>
                  </a:lnTo>
                  <a:lnTo>
                    <a:pt x="535254" y="708660"/>
                  </a:lnTo>
                  <a:lnTo>
                    <a:pt x="536562" y="707390"/>
                  </a:lnTo>
                  <a:lnTo>
                    <a:pt x="539343" y="706120"/>
                  </a:lnTo>
                  <a:lnTo>
                    <a:pt x="541997" y="704850"/>
                  </a:lnTo>
                  <a:lnTo>
                    <a:pt x="543966" y="702310"/>
                  </a:lnTo>
                  <a:lnTo>
                    <a:pt x="540156" y="703580"/>
                  </a:lnTo>
                  <a:lnTo>
                    <a:pt x="538632" y="702310"/>
                  </a:lnTo>
                  <a:lnTo>
                    <a:pt x="535736" y="702310"/>
                  </a:lnTo>
                  <a:lnTo>
                    <a:pt x="535597" y="701040"/>
                  </a:lnTo>
                  <a:lnTo>
                    <a:pt x="534631" y="701040"/>
                  </a:lnTo>
                  <a:lnTo>
                    <a:pt x="534631" y="704850"/>
                  </a:lnTo>
                  <a:lnTo>
                    <a:pt x="534212" y="706120"/>
                  </a:lnTo>
                  <a:lnTo>
                    <a:pt x="531774" y="706120"/>
                  </a:lnTo>
                  <a:lnTo>
                    <a:pt x="529932" y="707390"/>
                  </a:lnTo>
                  <a:lnTo>
                    <a:pt x="527164" y="707390"/>
                  </a:lnTo>
                  <a:lnTo>
                    <a:pt x="527329" y="706120"/>
                  </a:lnTo>
                  <a:lnTo>
                    <a:pt x="528104" y="706120"/>
                  </a:lnTo>
                  <a:lnTo>
                    <a:pt x="528789" y="704850"/>
                  </a:lnTo>
                  <a:lnTo>
                    <a:pt x="530148" y="703580"/>
                  </a:lnTo>
                  <a:lnTo>
                    <a:pt x="532003" y="703580"/>
                  </a:lnTo>
                  <a:lnTo>
                    <a:pt x="533501" y="704850"/>
                  </a:lnTo>
                  <a:lnTo>
                    <a:pt x="534631" y="704850"/>
                  </a:lnTo>
                  <a:lnTo>
                    <a:pt x="534631" y="701040"/>
                  </a:lnTo>
                  <a:lnTo>
                    <a:pt x="534403" y="701040"/>
                  </a:lnTo>
                  <a:lnTo>
                    <a:pt x="532638" y="699770"/>
                  </a:lnTo>
                  <a:lnTo>
                    <a:pt x="529412" y="703580"/>
                  </a:lnTo>
                  <a:lnTo>
                    <a:pt x="526707" y="703580"/>
                  </a:lnTo>
                  <a:lnTo>
                    <a:pt x="526707" y="713740"/>
                  </a:lnTo>
                  <a:lnTo>
                    <a:pt x="525995" y="715010"/>
                  </a:lnTo>
                  <a:lnTo>
                    <a:pt x="526592" y="713740"/>
                  </a:lnTo>
                  <a:lnTo>
                    <a:pt x="526707" y="703580"/>
                  </a:lnTo>
                  <a:lnTo>
                    <a:pt x="524814" y="703580"/>
                  </a:lnTo>
                  <a:lnTo>
                    <a:pt x="524738" y="701040"/>
                  </a:lnTo>
                  <a:lnTo>
                    <a:pt x="526681" y="699770"/>
                  </a:lnTo>
                  <a:lnTo>
                    <a:pt x="528205" y="699770"/>
                  </a:lnTo>
                  <a:lnTo>
                    <a:pt x="531901" y="697230"/>
                  </a:lnTo>
                  <a:lnTo>
                    <a:pt x="536778" y="697230"/>
                  </a:lnTo>
                  <a:lnTo>
                    <a:pt x="539178" y="698500"/>
                  </a:lnTo>
                  <a:lnTo>
                    <a:pt x="541794" y="697230"/>
                  </a:lnTo>
                  <a:lnTo>
                    <a:pt x="545515" y="694690"/>
                  </a:lnTo>
                  <a:lnTo>
                    <a:pt x="547382" y="693420"/>
                  </a:lnTo>
                  <a:lnTo>
                    <a:pt x="548106" y="692150"/>
                  </a:lnTo>
                  <a:close/>
                </a:path>
                <a:path w="1329690" h="1447800">
                  <a:moveTo>
                    <a:pt x="558317" y="957160"/>
                  </a:moveTo>
                  <a:lnTo>
                    <a:pt x="558165" y="957249"/>
                  </a:lnTo>
                  <a:lnTo>
                    <a:pt x="558038" y="957351"/>
                  </a:lnTo>
                  <a:lnTo>
                    <a:pt x="557885" y="957427"/>
                  </a:lnTo>
                  <a:lnTo>
                    <a:pt x="558025" y="957414"/>
                  </a:lnTo>
                  <a:lnTo>
                    <a:pt x="558317" y="957160"/>
                  </a:lnTo>
                  <a:close/>
                </a:path>
                <a:path w="1329690" h="1447800">
                  <a:moveTo>
                    <a:pt x="561428" y="901661"/>
                  </a:moveTo>
                  <a:close/>
                </a:path>
                <a:path w="1329690" h="1447800">
                  <a:moveTo>
                    <a:pt x="582536" y="836676"/>
                  </a:moveTo>
                  <a:lnTo>
                    <a:pt x="581799" y="836676"/>
                  </a:lnTo>
                  <a:lnTo>
                    <a:pt x="581152" y="837946"/>
                  </a:lnTo>
                  <a:lnTo>
                    <a:pt x="582536" y="836676"/>
                  </a:lnTo>
                  <a:close/>
                </a:path>
                <a:path w="1329690" h="1447800">
                  <a:moveTo>
                    <a:pt x="584123" y="835418"/>
                  </a:moveTo>
                  <a:lnTo>
                    <a:pt x="582891" y="836396"/>
                  </a:lnTo>
                  <a:lnTo>
                    <a:pt x="584123" y="835418"/>
                  </a:lnTo>
                  <a:close/>
                </a:path>
                <a:path w="1329690" h="1447800">
                  <a:moveTo>
                    <a:pt x="591134" y="1119835"/>
                  </a:moveTo>
                  <a:lnTo>
                    <a:pt x="590981" y="1119860"/>
                  </a:lnTo>
                  <a:lnTo>
                    <a:pt x="591007" y="1119987"/>
                  </a:lnTo>
                  <a:lnTo>
                    <a:pt x="591134" y="1119835"/>
                  </a:lnTo>
                  <a:close/>
                </a:path>
                <a:path w="1329690" h="1447800">
                  <a:moveTo>
                    <a:pt x="624192" y="915225"/>
                  </a:moveTo>
                  <a:close/>
                </a:path>
                <a:path w="1329690" h="1447800">
                  <a:moveTo>
                    <a:pt x="649643" y="541020"/>
                  </a:moveTo>
                  <a:lnTo>
                    <a:pt x="623836" y="541020"/>
                  </a:lnTo>
                  <a:lnTo>
                    <a:pt x="619785" y="541020"/>
                  </a:lnTo>
                  <a:lnTo>
                    <a:pt x="614591" y="541020"/>
                  </a:lnTo>
                  <a:lnTo>
                    <a:pt x="614032" y="542290"/>
                  </a:lnTo>
                  <a:lnTo>
                    <a:pt x="617512" y="542290"/>
                  </a:lnTo>
                  <a:lnTo>
                    <a:pt x="615734" y="546100"/>
                  </a:lnTo>
                  <a:lnTo>
                    <a:pt x="613562" y="547370"/>
                  </a:lnTo>
                  <a:lnTo>
                    <a:pt x="609206" y="548640"/>
                  </a:lnTo>
                  <a:lnTo>
                    <a:pt x="607644" y="549910"/>
                  </a:lnTo>
                  <a:lnTo>
                    <a:pt x="608012" y="547370"/>
                  </a:lnTo>
                  <a:lnTo>
                    <a:pt x="608368" y="544830"/>
                  </a:lnTo>
                  <a:lnTo>
                    <a:pt x="605688" y="544830"/>
                  </a:lnTo>
                  <a:lnTo>
                    <a:pt x="598335" y="547370"/>
                  </a:lnTo>
                  <a:lnTo>
                    <a:pt x="596138" y="546100"/>
                  </a:lnTo>
                  <a:lnTo>
                    <a:pt x="591426" y="547370"/>
                  </a:lnTo>
                  <a:lnTo>
                    <a:pt x="591159" y="547370"/>
                  </a:lnTo>
                  <a:lnTo>
                    <a:pt x="591159" y="556260"/>
                  </a:lnTo>
                  <a:lnTo>
                    <a:pt x="590651" y="557530"/>
                  </a:lnTo>
                  <a:lnTo>
                    <a:pt x="590613" y="556260"/>
                  </a:lnTo>
                  <a:lnTo>
                    <a:pt x="591159" y="556260"/>
                  </a:lnTo>
                  <a:lnTo>
                    <a:pt x="591159" y="547370"/>
                  </a:lnTo>
                  <a:lnTo>
                    <a:pt x="589991" y="547370"/>
                  </a:lnTo>
                  <a:lnTo>
                    <a:pt x="590829" y="544830"/>
                  </a:lnTo>
                  <a:lnTo>
                    <a:pt x="587514" y="546100"/>
                  </a:lnTo>
                  <a:lnTo>
                    <a:pt x="581355" y="547370"/>
                  </a:lnTo>
                  <a:lnTo>
                    <a:pt x="579526" y="548640"/>
                  </a:lnTo>
                  <a:lnTo>
                    <a:pt x="580339" y="551180"/>
                  </a:lnTo>
                  <a:lnTo>
                    <a:pt x="581215" y="551180"/>
                  </a:lnTo>
                  <a:lnTo>
                    <a:pt x="579678" y="554990"/>
                  </a:lnTo>
                  <a:lnTo>
                    <a:pt x="584212" y="553720"/>
                  </a:lnTo>
                  <a:lnTo>
                    <a:pt x="587375" y="554990"/>
                  </a:lnTo>
                  <a:lnTo>
                    <a:pt x="586600" y="556260"/>
                  </a:lnTo>
                  <a:lnTo>
                    <a:pt x="581228" y="558800"/>
                  </a:lnTo>
                  <a:lnTo>
                    <a:pt x="578853" y="560070"/>
                  </a:lnTo>
                  <a:lnTo>
                    <a:pt x="575741" y="563880"/>
                  </a:lnTo>
                  <a:lnTo>
                    <a:pt x="609092" y="563880"/>
                  </a:lnTo>
                  <a:lnTo>
                    <a:pt x="613867" y="560070"/>
                  </a:lnTo>
                  <a:lnTo>
                    <a:pt x="618451" y="560070"/>
                  </a:lnTo>
                  <a:lnTo>
                    <a:pt x="620636" y="558800"/>
                  </a:lnTo>
                  <a:lnTo>
                    <a:pt x="622236" y="558800"/>
                  </a:lnTo>
                  <a:lnTo>
                    <a:pt x="619975" y="563880"/>
                  </a:lnTo>
                  <a:lnTo>
                    <a:pt x="618985" y="568960"/>
                  </a:lnTo>
                  <a:lnTo>
                    <a:pt x="626821" y="568960"/>
                  </a:lnTo>
                  <a:lnTo>
                    <a:pt x="634326" y="563880"/>
                  </a:lnTo>
                  <a:lnTo>
                    <a:pt x="635012" y="562610"/>
                  </a:lnTo>
                  <a:lnTo>
                    <a:pt x="634860" y="561340"/>
                  </a:lnTo>
                  <a:lnTo>
                    <a:pt x="629361" y="561340"/>
                  </a:lnTo>
                  <a:lnTo>
                    <a:pt x="633183" y="558800"/>
                  </a:lnTo>
                  <a:lnTo>
                    <a:pt x="628954" y="558800"/>
                  </a:lnTo>
                  <a:lnTo>
                    <a:pt x="627100" y="560070"/>
                  </a:lnTo>
                  <a:lnTo>
                    <a:pt x="624484" y="561340"/>
                  </a:lnTo>
                  <a:lnTo>
                    <a:pt x="623735" y="560070"/>
                  </a:lnTo>
                  <a:lnTo>
                    <a:pt x="624306" y="558800"/>
                  </a:lnTo>
                  <a:lnTo>
                    <a:pt x="624878" y="557530"/>
                  </a:lnTo>
                  <a:lnTo>
                    <a:pt x="628370" y="556260"/>
                  </a:lnTo>
                  <a:lnTo>
                    <a:pt x="630224" y="553720"/>
                  </a:lnTo>
                  <a:lnTo>
                    <a:pt x="631164" y="552450"/>
                  </a:lnTo>
                  <a:lnTo>
                    <a:pt x="632904" y="552450"/>
                  </a:lnTo>
                  <a:lnTo>
                    <a:pt x="636231" y="551180"/>
                  </a:lnTo>
                  <a:lnTo>
                    <a:pt x="636447" y="551180"/>
                  </a:lnTo>
                  <a:lnTo>
                    <a:pt x="636828" y="549910"/>
                  </a:lnTo>
                  <a:lnTo>
                    <a:pt x="637603" y="547370"/>
                  </a:lnTo>
                  <a:lnTo>
                    <a:pt x="636435" y="546100"/>
                  </a:lnTo>
                  <a:lnTo>
                    <a:pt x="635063" y="544830"/>
                  </a:lnTo>
                  <a:lnTo>
                    <a:pt x="635635" y="543560"/>
                  </a:lnTo>
                  <a:lnTo>
                    <a:pt x="637260" y="542290"/>
                  </a:lnTo>
                  <a:lnTo>
                    <a:pt x="647560" y="542290"/>
                  </a:lnTo>
                  <a:lnTo>
                    <a:pt x="649643" y="541020"/>
                  </a:lnTo>
                  <a:close/>
                </a:path>
                <a:path w="1329690" h="1447800">
                  <a:moveTo>
                    <a:pt x="694702" y="897636"/>
                  </a:moveTo>
                  <a:lnTo>
                    <a:pt x="691210" y="897636"/>
                  </a:lnTo>
                  <a:lnTo>
                    <a:pt x="690930" y="898906"/>
                  </a:lnTo>
                  <a:lnTo>
                    <a:pt x="692137" y="898906"/>
                  </a:lnTo>
                  <a:lnTo>
                    <a:pt x="694702" y="897636"/>
                  </a:lnTo>
                  <a:close/>
                </a:path>
                <a:path w="1329690" h="1447800">
                  <a:moveTo>
                    <a:pt x="694804" y="897585"/>
                  </a:moveTo>
                  <a:close/>
                </a:path>
                <a:path w="1329690" h="1447800">
                  <a:moveTo>
                    <a:pt x="738111" y="752525"/>
                  </a:moveTo>
                  <a:lnTo>
                    <a:pt x="737984" y="752525"/>
                  </a:lnTo>
                  <a:lnTo>
                    <a:pt x="737844" y="752551"/>
                  </a:lnTo>
                  <a:lnTo>
                    <a:pt x="737971" y="752576"/>
                  </a:lnTo>
                  <a:lnTo>
                    <a:pt x="738111" y="752525"/>
                  </a:lnTo>
                  <a:close/>
                </a:path>
                <a:path w="1329690" h="1447800">
                  <a:moveTo>
                    <a:pt x="748588" y="744080"/>
                  </a:moveTo>
                  <a:lnTo>
                    <a:pt x="748322" y="744207"/>
                  </a:lnTo>
                  <a:lnTo>
                    <a:pt x="748461" y="744245"/>
                  </a:lnTo>
                  <a:lnTo>
                    <a:pt x="748588" y="744080"/>
                  </a:lnTo>
                  <a:close/>
                </a:path>
                <a:path w="1329690" h="1447800">
                  <a:moveTo>
                    <a:pt x="766584" y="812431"/>
                  </a:moveTo>
                  <a:lnTo>
                    <a:pt x="765937" y="812546"/>
                  </a:lnTo>
                  <a:lnTo>
                    <a:pt x="766533" y="812546"/>
                  </a:lnTo>
                  <a:close/>
                </a:path>
                <a:path w="1329690" h="1447800">
                  <a:moveTo>
                    <a:pt x="784453" y="718502"/>
                  </a:moveTo>
                  <a:lnTo>
                    <a:pt x="784275" y="718566"/>
                  </a:lnTo>
                  <a:lnTo>
                    <a:pt x="784453" y="718502"/>
                  </a:lnTo>
                  <a:close/>
                </a:path>
                <a:path w="1329690" h="1447800">
                  <a:moveTo>
                    <a:pt x="803452" y="705866"/>
                  </a:moveTo>
                  <a:lnTo>
                    <a:pt x="798906" y="705866"/>
                  </a:lnTo>
                  <a:lnTo>
                    <a:pt x="793267" y="707136"/>
                  </a:lnTo>
                  <a:lnTo>
                    <a:pt x="787908" y="707136"/>
                  </a:lnTo>
                  <a:lnTo>
                    <a:pt x="785545" y="708406"/>
                  </a:lnTo>
                  <a:lnTo>
                    <a:pt x="784567" y="709676"/>
                  </a:lnTo>
                  <a:lnTo>
                    <a:pt x="784301" y="709676"/>
                  </a:lnTo>
                  <a:lnTo>
                    <a:pt x="784644" y="710946"/>
                  </a:lnTo>
                  <a:lnTo>
                    <a:pt x="796150" y="709676"/>
                  </a:lnTo>
                  <a:lnTo>
                    <a:pt x="797801" y="709676"/>
                  </a:lnTo>
                  <a:lnTo>
                    <a:pt x="796861" y="712216"/>
                  </a:lnTo>
                  <a:lnTo>
                    <a:pt x="794969" y="712216"/>
                  </a:lnTo>
                  <a:lnTo>
                    <a:pt x="788797" y="716026"/>
                  </a:lnTo>
                  <a:lnTo>
                    <a:pt x="784453" y="718502"/>
                  </a:lnTo>
                  <a:lnTo>
                    <a:pt x="787958" y="717296"/>
                  </a:lnTo>
                  <a:lnTo>
                    <a:pt x="792695" y="718566"/>
                  </a:lnTo>
                  <a:lnTo>
                    <a:pt x="794092" y="718566"/>
                  </a:lnTo>
                  <a:lnTo>
                    <a:pt x="795883" y="717296"/>
                  </a:lnTo>
                  <a:lnTo>
                    <a:pt x="797661" y="716026"/>
                  </a:lnTo>
                  <a:lnTo>
                    <a:pt x="799617" y="714756"/>
                  </a:lnTo>
                  <a:lnTo>
                    <a:pt x="800684" y="714756"/>
                  </a:lnTo>
                  <a:lnTo>
                    <a:pt x="802474" y="712216"/>
                  </a:lnTo>
                  <a:lnTo>
                    <a:pt x="800684" y="712216"/>
                  </a:lnTo>
                  <a:lnTo>
                    <a:pt x="800061" y="709676"/>
                  </a:lnTo>
                  <a:lnTo>
                    <a:pt x="802627" y="707136"/>
                  </a:lnTo>
                  <a:lnTo>
                    <a:pt x="803452" y="705866"/>
                  </a:lnTo>
                  <a:close/>
                </a:path>
                <a:path w="1329690" h="1447800">
                  <a:moveTo>
                    <a:pt x="869073" y="955217"/>
                  </a:moveTo>
                  <a:lnTo>
                    <a:pt x="868946" y="955103"/>
                  </a:lnTo>
                  <a:lnTo>
                    <a:pt x="868794" y="955344"/>
                  </a:lnTo>
                  <a:lnTo>
                    <a:pt x="868972" y="955268"/>
                  </a:lnTo>
                  <a:close/>
                </a:path>
                <a:path w="1329690" h="1447800">
                  <a:moveTo>
                    <a:pt x="886879" y="936421"/>
                  </a:moveTo>
                  <a:lnTo>
                    <a:pt x="886675" y="936472"/>
                  </a:lnTo>
                  <a:lnTo>
                    <a:pt x="886675" y="936599"/>
                  </a:lnTo>
                  <a:lnTo>
                    <a:pt x="886879" y="936421"/>
                  </a:lnTo>
                  <a:close/>
                </a:path>
                <a:path w="1329690" h="1447800">
                  <a:moveTo>
                    <a:pt x="911758" y="674116"/>
                  </a:moveTo>
                  <a:lnTo>
                    <a:pt x="911034" y="674687"/>
                  </a:lnTo>
                  <a:lnTo>
                    <a:pt x="911758" y="674116"/>
                  </a:lnTo>
                  <a:close/>
                </a:path>
                <a:path w="1329690" h="1447800">
                  <a:moveTo>
                    <a:pt x="941578" y="725017"/>
                  </a:moveTo>
                  <a:lnTo>
                    <a:pt x="941387" y="725131"/>
                  </a:lnTo>
                  <a:lnTo>
                    <a:pt x="941578" y="725017"/>
                  </a:lnTo>
                  <a:close/>
                </a:path>
                <a:path w="1329690" h="1447800">
                  <a:moveTo>
                    <a:pt x="978852" y="643864"/>
                  </a:moveTo>
                  <a:lnTo>
                    <a:pt x="978649" y="644093"/>
                  </a:lnTo>
                  <a:lnTo>
                    <a:pt x="978789" y="644017"/>
                  </a:lnTo>
                  <a:lnTo>
                    <a:pt x="978852" y="643864"/>
                  </a:lnTo>
                  <a:close/>
                </a:path>
                <a:path w="1329690" h="1447800">
                  <a:moveTo>
                    <a:pt x="980135" y="39052"/>
                  </a:moveTo>
                  <a:lnTo>
                    <a:pt x="979932" y="39052"/>
                  </a:lnTo>
                  <a:lnTo>
                    <a:pt x="980059" y="39090"/>
                  </a:lnTo>
                  <a:close/>
                </a:path>
                <a:path w="1329690" h="1447800">
                  <a:moveTo>
                    <a:pt x="983399" y="907630"/>
                  </a:moveTo>
                  <a:lnTo>
                    <a:pt x="983272" y="907605"/>
                  </a:lnTo>
                  <a:lnTo>
                    <a:pt x="982992" y="907618"/>
                  </a:lnTo>
                  <a:lnTo>
                    <a:pt x="983399" y="907630"/>
                  </a:lnTo>
                  <a:close/>
                </a:path>
                <a:path w="1329690" h="1447800">
                  <a:moveTo>
                    <a:pt x="1016469" y="608114"/>
                  </a:moveTo>
                  <a:close/>
                </a:path>
                <a:path w="1329690" h="1447800">
                  <a:moveTo>
                    <a:pt x="1077633" y="416839"/>
                  </a:moveTo>
                  <a:close/>
                </a:path>
                <a:path w="1329690" h="1447800">
                  <a:moveTo>
                    <a:pt x="1085456" y="356704"/>
                  </a:moveTo>
                  <a:lnTo>
                    <a:pt x="1084770" y="356870"/>
                  </a:lnTo>
                  <a:lnTo>
                    <a:pt x="1084414" y="357339"/>
                  </a:lnTo>
                  <a:lnTo>
                    <a:pt x="1085456" y="356704"/>
                  </a:lnTo>
                  <a:close/>
                </a:path>
                <a:path w="1329690" h="1447800">
                  <a:moveTo>
                    <a:pt x="1088885" y="557060"/>
                  </a:moveTo>
                  <a:lnTo>
                    <a:pt x="1088758" y="557110"/>
                  </a:lnTo>
                  <a:lnTo>
                    <a:pt x="1088529" y="557187"/>
                  </a:lnTo>
                  <a:lnTo>
                    <a:pt x="1088859" y="557199"/>
                  </a:lnTo>
                  <a:lnTo>
                    <a:pt x="1088885" y="557060"/>
                  </a:lnTo>
                  <a:close/>
                </a:path>
                <a:path w="1329690" h="1447800">
                  <a:moveTo>
                    <a:pt x="1104595" y="524764"/>
                  </a:moveTo>
                  <a:close/>
                </a:path>
                <a:path w="1329690" h="1447800">
                  <a:moveTo>
                    <a:pt x="1128433" y="841756"/>
                  </a:moveTo>
                  <a:lnTo>
                    <a:pt x="1127582" y="841756"/>
                  </a:lnTo>
                  <a:lnTo>
                    <a:pt x="1124623" y="843026"/>
                  </a:lnTo>
                  <a:lnTo>
                    <a:pt x="1123061" y="843026"/>
                  </a:lnTo>
                  <a:lnTo>
                    <a:pt x="1126274" y="844296"/>
                  </a:lnTo>
                  <a:lnTo>
                    <a:pt x="1128433" y="841756"/>
                  </a:lnTo>
                  <a:close/>
                </a:path>
                <a:path w="1329690" h="1447800">
                  <a:moveTo>
                    <a:pt x="1128636" y="841616"/>
                  </a:moveTo>
                  <a:lnTo>
                    <a:pt x="1128509" y="841679"/>
                  </a:lnTo>
                  <a:lnTo>
                    <a:pt x="1128636" y="841616"/>
                  </a:lnTo>
                  <a:close/>
                </a:path>
                <a:path w="1329690" h="1447800">
                  <a:moveTo>
                    <a:pt x="1153541" y="127266"/>
                  </a:moveTo>
                  <a:lnTo>
                    <a:pt x="1153401" y="127330"/>
                  </a:lnTo>
                  <a:lnTo>
                    <a:pt x="1153541" y="127266"/>
                  </a:lnTo>
                  <a:close/>
                </a:path>
                <a:path w="1329690" h="1447800">
                  <a:moveTo>
                    <a:pt x="1169301" y="380847"/>
                  </a:moveTo>
                  <a:lnTo>
                    <a:pt x="1169047" y="380873"/>
                  </a:lnTo>
                  <a:lnTo>
                    <a:pt x="1169301" y="380847"/>
                  </a:lnTo>
                  <a:close/>
                </a:path>
                <a:path w="1329690" h="1447800">
                  <a:moveTo>
                    <a:pt x="1173441" y="275107"/>
                  </a:moveTo>
                  <a:lnTo>
                    <a:pt x="1173010" y="275132"/>
                  </a:lnTo>
                  <a:lnTo>
                    <a:pt x="1172921" y="275259"/>
                  </a:lnTo>
                  <a:lnTo>
                    <a:pt x="1173441" y="275107"/>
                  </a:lnTo>
                  <a:close/>
                </a:path>
                <a:path w="1329690" h="1447800">
                  <a:moveTo>
                    <a:pt x="1177645" y="398729"/>
                  </a:moveTo>
                  <a:lnTo>
                    <a:pt x="1177442" y="398780"/>
                  </a:lnTo>
                  <a:lnTo>
                    <a:pt x="1177632" y="398780"/>
                  </a:lnTo>
                  <a:close/>
                </a:path>
                <a:path w="1329690" h="1447800">
                  <a:moveTo>
                    <a:pt x="1191183" y="773658"/>
                  </a:moveTo>
                  <a:lnTo>
                    <a:pt x="1190967" y="773785"/>
                  </a:lnTo>
                  <a:lnTo>
                    <a:pt x="1191183" y="773671"/>
                  </a:lnTo>
                  <a:close/>
                </a:path>
                <a:path w="1329690" h="1447800">
                  <a:moveTo>
                    <a:pt x="1216901" y="491236"/>
                  </a:moveTo>
                  <a:lnTo>
                    <a:pt x="1216152" y="489966"/>
                  </a:lnTo>
                  <a:lnTo>
                    <a:pt x="1214501" y="491236"/>
                  </a:lnTo>
                  <a:lnTo>
                    <a:pt x="1216901" y="491236"/>
                  </a:lnTo>
                  <a:close/>
                </a:path>
                <a:path w="1329690" h="1447800">
                  <a:moveTo>
                    <a:pt x="1237322" y="276860"/>
                  </a:moveTo>
                  <a:lnTo>
                    <a:pt x="1234135" y="269240"/>
                  </a:lnTo>
                  <a:lnTo>
                    <a:pt x="1233068" y="266700"/>
                  </a:lnTo>
                  <a:lnTo>
                    <a:pt x="1230198" y="266700"/>
                  </a:lnTo>
                  <a:lnTo>
                    <a:pt x="1227429" y="267970"/>
                  </a:lnTo>
                  <a:lnTo>
                    <a:pt x="1222248" y="269240"/>
                  </a:lnTo>
                  <a:lnTo>
                    <a:pt x="1223848" y="266700"/>
                  </a:lnTo>
                  <a:lnTo>
                    <a:pt x="1213764" y="271780"/>
                  </a:lnTo>
                  <a:lnTo>
                    <a:pt x="1207681" y="274320"/>
                  </a:lnTo>
                  <a:lnTo>
                    <a:pt x="1199692" y="279400"/>
                  </a:lnTo>
                  <a:lnTo>
                    <a:pt x="1198067" y="280670"/>
                  </a:lnTo>
                  <a:lnTo>
                    <a:pt x="1195108" y="280670"/>
                  </a:lnTo>
                  <a:lnTo>
                    <a:pt x="1195184" y="279400"/>
                  </a:lnTo>
                  <a:lnTo>
                    <a:pt x="1195590" y="276860"/>
                  </a:lnTo>
                  <a:lnTo>
                    <a:pt x="1196568" y="275590"/>
                  </a:lnTo>
                  <a:lnTo>
                    <a:pt x="1193850" y="275590"/>
                  </a:lnTo>
                  <a:lnTo>
                    <a:pt x="1190434" y="275590"/>
                  </a:lnTo>
                  <a:lnTo>
                    <a:pt x="1190434" y="280670"/>
                  </a:lnTo>
                  <a:lnTo>
                    <a:pt x="1190256" y="281940"/>
                  </a:lnTo>
                  <a:lnTo>
                    <a:pt x="1189240" y="281940"/>
                  </a:lnTo>
                  <a:lnTo>
                    <a:pt x="1189494" y="280670"/>
                  </a:lnTo>
                  <a:lnTo>
                    <a:pt x="1190434" y="280670"/>
                  </a:lnTo>
                  <a:lnTo>
                    <a:pt x="1190434" y="275590"/>
                  </a:lnTo>
                  <a:lnTo>
                    <a:pt x="1189139" y="275590"/>
                  </a:lnTo>
                  <a:lnTo>
                    <a:pt x="1189139" y="302260"/>
                  </a:lnTo>
                  <a:lnTo>
                    <a:pt x="1188135" y="302260"/>
                  </a:lnTo>
                  <a:lnTo>
                    <a:pt x="1188516" y="300990"/>
                  </a:lnTo>
                  <a:lnTo>
                    <a:pt x="1188923" y="300990"/>
                  </a:lnTo>
                  <a:lnTo>
                    <a:pt x="1189139" y="302260"/>
                  </a:lnTo>
                  <a:lnTo>
                    <a:pt x="1189139" y="275590"/>
                  </a:lnTo>
                  <a:lnTo>
                    <a:pt x="1188275" y="275590"/>
                  </a:lnTo>
                  <a:lnTo>
                    <a:pt x="1188275" y="279400"/>
                  </a:lnTo>
                  <a:lnTo>
                    <a:pt x="1186789" y="280670"/>
                  </a:lnTo>
                  <a:lnTo>
                    <a:pt x="1187107" y="279400"/>
                  </a:lnTo>
                  <a:lnTo>
                    <a:pt x="1188275" y="279400"/>
                  </a:lnTo>
                  <a:lnTo>
                    <a:pt x="1188275" y="275590"/>
                  </a:lnTo>
                  <a:lnTo>
                    <a:pt x="1185011" y="275590"/>
                  </a:lnTo>
                  <a:lnTo>
                    <a:pt x="1179131" y="276860"/>
                  </a:lnTo>
                  <a:lnTo>
                    <a:pt x="1176578" y="278130"/>
                  </a:lnTo>
                  <a:lnTo>
                    <a:pt x="1176096" y="278130"/>
                  </a:lnTo>
                  <a:lnTo>
                    <a:pt x="1176096" y="285750"/>
                  </a:lnTo>
                  <a:lnTo>
                    <a:pt x="1173746" y="288290"/>
                  </a:lnTo>
                  <a:lnTo>
                    <a:pt x="1167879" y="289560"/>
                  </a:lnTo>
                  <a:lnTo>
                    <a:pt x="1164920" y="289560"/>
                  </a:lnTo>
                  <a:lnTo>
                    <a:pt x="1160932" y="292100"/>
                  </a:lnTo>
                  <a:lnTo>
                    <a:pt x="1160475" y="292100"/>
                  </a:lnTo>
                  <a:lnTo>
                    <a:pt x="1159357" y="290830"/>
                  </a:lnTo>
                  <a:lnTo>
                    <a:pt x="1159471" y="289560"/>
                  </a:lnTo>
                  <a:lnTo>
                    <a:pt x="1160627" y="288290"/>
                  </a:lnTo>
                  <a:lnTo>
                    <a:pt x="1161503" y="288290"/>
                  </a:lnTo>
                  <a:lnTo>
                    <a:pt x="1161935" y="287020"/>
                  </a:lnTo>
                  <a:lnTo>
                    <a:pt x="1164869" y="285750"/>
                  </a:lnTo>
                  <a:lnTo>
                    <a:pt x="1168120" y="285750"/>
                  </a:lnTo>
                  <a:lnTo>
                    <a:pt x="1172248" y="284480"/>
                  </a:lnTo>
                  <a:lnTo>
                    <a:pt x="1176096" y="285750"/>
                  </a:lnTo>
                  <a:lnTo>
                    <a:pt x="1176096" y="278130"/>
                  </a:lnTo>
                  <a:lnTo>
                    <a:pt x="1171486" y="278130"/>
                  </a:lnTo>
                  <a:lnTo>
                    <a:pt x="1172108" y="276860"/>
                  </a:lnTo>
                  <a:lnTo>
                    <a:pt x="1172883" y="275590"/>
                  </a:lnTo>
                  <a:lnTo>
                    <a:pt x="1168742" y="278130"/>
                  </a:lnTo>
                  <a:lnTo>
                    <a:pt x="1166825" y="278130"/>
                  </a:lnTo>
                  <a:lnTo>
                    <a:pt x="1165910" y="280670"/>
                  </a:lnTo>
                  <a:lnTo>
                    <a:pt x="1173810" y="280670"/>
                  </a:lnTo>
                  <a:lnTo>
                    <a:pt x="1171257" y="283210"/>
                  </a:lnTo>
                  <a:lnTo>
                    <a:pt x="1166571" y="283210"/>
                  </a:lnTo>
                  <a:lnTo>
                    <a:pt x="1159852" y="284480"/>
                  </a:lnTo>
                  <a:lnTo>
                    <a:pt x="1159598" y="284480"/>
                  </a:lnTo>
                  <a:lnTo>
                    <a:pt x="1155179" y="290830"/>
                  </a:lnTo>
                  <a:lnTo>
                    <a:pt x="1153922" y="292100"/>
                  </a:lnTo>
                  <a:lnTo>
                    <a:pt x="1151572" y="294640"/>
                  </a:lnTo>
                  <a:lnTo>
                    <a:pt x="1149159" y="295910"/>
                  </a:lnTo>
                  <a:lnTo>
                    <a:pt x="1148283" y="293370"/>
                  </a:lnTo>
                  <a:lnTo>
                    <a:pt x="1144219" y="293370"/>
                  </a:lnTo>
                  <a:lnTo>
                    <a:pt x="1144219" y="345440"/>
                  </a:lnTo>
                  <a:lnTo>
                    <a:pt x="1142949" y="346710"/>
                  </a:lnTo>
                  <a:lnTo>
                    <a:pt x="1142098" y="346710"/>
                  </a:lnTo>
                  <a:lnTo>
                    <a:pt x="1139545" y="347980"/>
                  </a:lnTo>
                  <a:lnTo>
                    <a:pt x="1139253" y="347980"/>
                  </a:lnTo>
                  <a:lnTo>
                    <a:pt x="1139609" y="346710"/>
                  </a:lnTo>
                  <a:lnTo>
                    <a:pt x="1141628" y="345440"/>
                  </a:lnTo>
                  <a:lnTo>
                    <a:pt x="1144219" y="345440"/>
                  </a:lnTo>
                  <a:lnTo>
                    <a:pt x="1144219" y="293370"/>
                  </a:lnTo>
                  <a:lnTo>
                    <a:pt x="1143698" y="293370"/>
                  </a:lnTo>
                  <a:lnTo>
                    <a:pt x="1142415" y="292112"/>
                  </a:lnTo>
                  <a:lnTo>
                    <a:pt x="1142415" y="342900"/>
                  </a:lnTo>
                  <a:lnTo>
                    <a:pt x="1141780" y="342900"/>
                  </a:lnTo>
                  <a:lnTo>
                    <a:pt x="1140752" y="344170"/>
                  </a:lnTo>
                  <a:lnTo>
                    <a:pt x="1138872" y="345440"/>
                  </a:lnTo>
                  <a:lnTo>
                    <a:pt x="1138135" y="345440"/>
                  </a:lnTo>
                  <a:lnTo>
                    <a:pt x="1137945" y="344170"/>
                  </a:lnTo>
                  <a:lnTo>
                    <a:pt x="1139063" y="342900"/>
                  </a:lnTo>
                  <a:lnTo>
                    <a:pt x="1140523" y="342900"/>
                  </a:lnTo>
                  <a:lnTo>
                    <a:pt x="1141577" y="341630"/>
                  </a:lnTo>
                  <a:lnTo>
                    <a:pt x="1142415" y="342900"/>
                  </a:lnTo>
                  <a:lnTo>
                    <a:pt x="1142415" y="292112"/>
                  </a:lnTo>
                  <a:lnTo>
                    <a:pt x="1141107" y="290830"/>
                  </a:lnTo>
                  <a:lnTo>
                    <a:pt x="1140980" y="290830"/>
                  </a:lnTo>
                  <a:lnTo>
                    <a:pt x="1141437" y="289560"/>
                  </a:lnTo>
                  <a:lnTo>
                    <a:pt x="1143203" y="288290"/>
                  </a:lnTo>
                  <a:lnTo>
                    <a:pt x="1143431" y="287020"/>
                  </a:lnTo>
                  <a:lnTo>
                    <a:pt x="1148600" y="284480"/>
                  </a:lnTo>
                  <a:lnTo>
                    <a:pt x="1149565" y="283210"/>
                  </a:lnTo>
                  <a:lnTo>
                    <a:pt x="1145247" y="284480"/>
                  </a:lnTo>
                  <a:lnTo>
                    <a:pt x="1143254" y="284480"/>
                  </a:lnTo>
                  <a:lnTo>
                    <a:pt x="1140802" y="283210"/>
                  </a:lnTo>
                  <a:lnTo>
                    <a:pt x="1142657" y="280670"/>
                  </a:lnTo>
                  <a:lnTo>
                    <a:pt x="1146352" y="279400"/>
                  </a:lnTo>
                  <a:lnTo>
                    <a:pt x="1148295" y="279400"/>
                  </a:lnTo>
                  <a:lnTo>
                    <a:pt x="1153033" y="278130"/>
                  </a:lnTo>
                  <a:lnTo>
                    <a:pt x="1157503" y="275590"/>
                  </a:lnTo>
                  <a:lnTo>
                    <a:pt x="1158938" y="273050"/>
                  </a:lnTo>
                  <a:lnTo>
                    <a:pt x="1153985" y="273050"/>
                  </a:lnTo>
                  <a:lnTo>
                    <a:pt x="1148156" y="275590"/>
                  </a:lnTo>
                  <a:lnTo>
                    <a:pt x="1145324" y="276860"/>
                  </a:lnTo>
                  <a:lnTo>
                    <a:pt x="1141514" y="279400"/>
                  </a:lnTo>
                  <a:lnTo>
                    <a:pt x="1140625" y="280289"/>
                  </a:lnTo>
                  <a:lnTo>
                    <a:pt x="1140625" y="340360"/>
                  </a:lnTo>
                  <a:lnTo>
                    <a:pt x="1139723" y="340360"/>
                  </a:lnTo>
                  <a:lnTo>
                    <a:pt x="1140345" y="339090"/>
                  </a:lnTo>
                  <a:lnTo>
                    <a:pt x="1140625" y="340360"/>
                  </a:lnTo>
                  <a:lnTo>
                    <a:pt x="1140625" y="280289"/>
                  </a:lnTo>
                  <a:lnTo>
                    <a:pt x="1140244" y="280670"/>
                  </a:lnTo>
                  <a:lnTo>
                    <a:pt x="1137996" y="280670"/>
                  </a:lnTo>
                  <a:lnTo>
                    <a:pt x="1137996" y="336550"/>
                  </a:lnTo>
                  <a:lnTo>
                    <a:pt x="1137031" y="337820"/>
                  </a:lnTo>
                  <a:lnTo>
                    <a:pt x="1135595" y="337820"/>
                  </a:lnTo>
                  <a:lnTo>
                    <a:pt x="1134516" y="339090"/>
                  </a:lnTo>
                  <a:lnTo>
                    <a:pt x="1129779" y="341630"/>
                  </a:lnTo>
                  <a:lnTo>
                    <a:pt x="1126109" y="341630"/>
                  </a:lnTo>
                  <a:lnTo>
                    <a:pt x="1125423" y="340360"/>
                  </a:lnTo>
                  <a:lnTo>
                    <a:pt x="1123911" y="340360"/>
                  </a:lnTo>
                  <a:lnTo>
                    <a:pt x="1127086" y="337820"/>
                  </a:lnTo>
                  <a:lnTo>
                    <a:pt x="1126756" y="337820"/>
                  </a:lnTo>
                  <a:lnTo>
                    <a:pt x="1127569" y="336550"/>
                  </a:lnTo>
                  <a:lnTo>
                    <a:pt x="1128217" y="336550"/>
                  </a:lnTo>
                  <a:lnTo>
                    <a:pt x="1128102" y="337820"/>
                  </a:lnTo>
                  <a:lnTo>
                    <a:pt x="1128814" y="337820"/>
                  </a:lnTo>
                  <a:lnTo>
                    <a:pt x="1129830" y="339090"/>
                  </a:lnTo>
                  <a:lnTo>
                    <a:pt x="1133068" y="336550"/>
                  </a:lnTo>
                  <a:lnTo>
                    <a:pt x="1134694" y="335280"/>
                  </a:lnTo>
                  <a:lnTo>
                    <a:pt x="1135570" y="336550"/>
                  </a:lnTo>
                  <a:lnTo>
                    <a:pt x="1137996" y="336550"/>
                  </a:lnTo>
                  <a:lnTo>
                    <a:pt x="1137996" y="280670"/>
                  </a:lnTo>
                  <a:lnTo>
                    <a:pt x="1136510" y="280670"/>
                  </a:lnTo>
                  <a:lnTo>
                    <a:pt x="1140320" y="278130"/>
                  </a:lnTo>
                  <a:lnTo>
                    <a:pt x="1142225" y="276860"/>
                  </a:lnTo>
                  <a:lnTo>
                    <a:pt x="1137983" y="278130"/>
                  </a:lnTo>
                  <a:lnTo>
                    <a:pt x="1137437" y="276860"/>
                  </a:lnTo>
                  <a:lnTo>
                    <a:pt x="1137043" y="275590"/>
                  </a:lnTo>
                  <a:lnTo>
                    <a:pt x="1138148" y="275590"/>
                  </a:lnTo>
                  <a:lnTo>
                    <a:pt x="1141552" y="274320"/>
                  </a:lnTo>
                  <a:lnTo>
                    <a:pt x="1144587" y="274320"/>
                  </a:lnTo>
                  <a:lnTo>
                    <a:pt x="1144676" y="270510"/>
                  </a:lnTo>
                  <a:lnTo>
                    <a:pt x="1144739" y="269240"/>
                  </a:lnTo>
                  <a:lnTo>
                    <a:pt x="1149299" y="267970"/>
                  </a:lnTo>
                  <a:lnTo>
                    <a:pt x="1155966" y="262890"/>
                  </a:lnTo>
                  <a:lnTo>
                    <a:pt x="1160538" y="261620"/>
                  </a:lnTo>
                  <a:lnTo>
                    <a:pt x="1159090" y="259080"/>
                  </a:lnTo>
                  <a:lnTo>
                    <a:pt x="1161097" y="257810"/>
                  </a:lnTo>
                  <a:lnTo>
                    <a:pt x="1165301" y="255270"/>
                  </a:lnTo>
                  <a:lnTo>
                    <a:pt x="1167866" y="254000"/>
                  </a:lnTo>
                  <a:lnTo>
                    <a:pt x="1171257" y="251460"/>
                  </a:lnTo>
                  <a:lnTo>
                    <a:pt x="1173797" y="250190"/>
                  </a:lnTo>
                  <a:lnTo>
                    <a:pt x="1179474" y="247650"/>
                  </a:lnTo>
                  <a:lnTo>
                    <a:pt x="1183474" y="246380"/>
                  </a:lnTo>
                  <a:lnTo>
                    <a:pt x="1188110" y="242570"/>
                  </a:lnTo>
                  <a:lnTo>
                    <a:pt x="1189964" y="243840"/>
                  </a:lnTo>
                  <a:lnTo>
                    <a:pt x="1193292" y="245110"/>
                  </a:lnTo>
                  <a:lnTo>
                    <a:pt x="1196644" y="245110"/>
                  </a:lnTo>
                  <a:lnTo>
                    <a:pt x="1201661" y="242570"/>
                  </a:lnTo>
                  <a:lnTo>
                    <a:pt x="1204175" y="241300"/>
                  </a:lnTo>
                  <a:lnTo>
                    <a:pt x="1212748" y="241300"/>
                  </a:lnTo>
                  <a:lnTo>
                    <a:pt x="1217815" y="238760"/>
                  </a:lnTo>
                  <a:lnTo>
                    <a:pt x="1219365" y="238760"/>
                  </a:lnTo>
                  <a:lnTo>
                    <a:pt x="1220825" y="237490"/>
                  </a:lnTo>
                  <a:lnTo>
                    <a:pt x="1214856" y="223520"/>
                  </a:lnTo>
                  <a:lnTo>
                    <a:pt x="1209979" y="212090"/>
                  </a:lnTo>
                  <a:lnTo>
                    <a:pt x="1208836" y="209550"/>
                  </a:lnTo>
                  <a:lnTo>
                    <a:pt x="1207693" y="207010"/>
                  </a:lnTo>
                  <a:lnTo>
                    <a:pt x="1205966" y="203200"/>
                  </a:lnTo>
                  <a:lnTo>
                    <a:pt x="1199095" y="187960"/>
                  </a:lnTo>
                  <a:lnTo>
                    <a:pt x="1195324" y="189230"/>
                  </a:lnTo>
                  <a:lnTo>
                    <a:pt x="1191260" y="189230"/>
                  </a:lnTo>
                  <a:lnTo>
                    <a:pt x="1190117" y="190500"/>
                  </a:lnTo>
                  <a:lnTo>
                    <a:pt x="1185240" y="194310"/>
                  </a:lnTo>
                  <a:lnTo>
                    <a:pt x="1178090" y="199390"/>
                  </a:lnTo>
                  <a:lnTo>
                    <a:pt x="1173467" y="203200"/>
                  </a:lnTo>
                  <a:lnTo>
                    <a:pt x="1169416" y="201980"/>
                  </a:lnTo>
                  <a:lnTo>
                    <a:pt x="1169416" y="210820"/>
                  </a:lnTo>
                  <a:lnTo>
                    <a:pt x="1168615" y="212090"/>
                  </a:lnTo>
                  <a:lnTo>
                    <a:pt x="1165453" y="212090"/>
                  </a:lnTo>
                  <a:lnTo>
                    <a:pt x="1166634" y="210820"/>
                  </a:lnTo>
                  <a:lnTo>
                    <a:pt x="1167409" y="210820"/>
                  </a:lnTo>
                  <a:lnTo>
                    <a:pt x="1168298" y="209550"/>
                  </a:lnTo>
                  <a:lnTo>
                    <a:pt x="1169162" y="209550"/>
                  </a:lnTo>
                  <a:lnTo>
                    <a:pt x="1169365" y="210820"/>
                  </a:lnTo>
                  <a:lnTo>
                    <a:pt x="1169416" y="201980"/>
                  </a:lnTo>
                  <a:lnTo>
                    <a:pt x="1169276" y="201930"/>
                  </a:lnTo>
                  <a:lnTo>
                    <a:pt x="1165225" y="203009"/>
                  </a:lnTo>
                  <a:lnTo>
                    <a:pt x="1165225" y="212090"/>
                  </a:lnTo>
                  <a:lnTo>
                    <a:pt x="1164374" y="213360"/>
                  </a:lnTo>
                  <a:lnTo>
                    <a:pt x="1163421" y="213360"/>
                  </a:lnTo>
                  <a:lnTo>
                    <a:pt x="1159370" y="218440"/>
                  </a:lnTo>
                  <a:lnTo>
                    <a:pt x="1151648" y="219710"/>
                  </a:lnTo>
                  <a:lnTo>
                    <a:pt x="1149756" y="220980"/>
                  </a:lnTo>
                  <a:lnTo>
                    <a:pt x="1146175" y="222250"/>
                  </a:lnTo>
                  <a:lnTo>
                    <a:pt x="1143342" y="223520"/>
                  </a:lnTo>
                  <a:lnTo>
                    <a:pt x="1143622" y="222250"/>
                  </a:lnTo>
                  <a:lnTo>
                    <a:pt x="1143901" y="220980"/>
                  </a:lnTo>
                  <a:lnTo>
                    <a:pt x="1140383" y="222250"/>
                  </a:lnTo>
                  <a:lnTo>
                    <a:pt x="1141361" y="220980"/>
                  </a:lnTo>
                  <a:lnTo>
                    <a:pt x="1142225" y="219710"/>
                  </a:lnTo>
                  <a:lnTo>
                    <a:pt x="1142111" y="218440"/>
                  </a:lnTo>
                  <a:lnTo>
                    <a:pt x="1142873" y="215900"/>
                  </a:lnTo>
                  <a:lnTo>
                    <a:pt x="1144092" y="214630"/>
                  </a:lnTo>
                  <a:lnTo>
                    <a:pt x="1148334" y="213360"/>
                  </a:lnTo>
                  <a:lnTo>
                    <a:pt x="1150747" y="213360"/>
                  </a:lnTo>
                  <a:lnTo>
                    <a:pt x="1154518" y="209550"/>
                  </a:lnTo>
                  <a:lnTo>
                    <a:pt x="1157274" y="208280"/>
                  </a:lnTo>
                  <a:lnTo>
                    <a:pt x="1162697" y="207010"/>
                  </a:lnTo>
                  <a:lnTo>
                    <a:pt x="1162634" y="208280"/>
                  </a:lnTo>
                  <a:lnTo>
                    <a:pt x="1163370" y="210820"/>
                  </a:lnTo>
                  <a:lnTo>
                    <a:pt x="1164463" y="212090"/>
                  </a:lnTo>
                  <a:lnTo>
                    <a:pt x="1165225" y="212090"/>
                  </a:lnTo>
                  <a:lnTo>
                    <a:pt x="1165225" y="203009"/>
                  </a:lnTo>
                  <a:lnTo>
                    <a:pt x="1164463" y="203200"/>
                  </a:lnTo>
                  <a:lnTo>
                    <a:pt x="1163713" y="203200"/>
                  </a:lnTo>
                  <a:lnTo>
                    <a:pt x="1163739" y="200660"/>
                  </a:lnTo>
                  <a:lnTo>
                    <a:pt x="1164132" y="199390"/>
                  </a:lnTo>
                  <a:lnTo>
                    <a:pt x="1168361" y="196850"/>
                  </a:lnTo>
                  <a:lnTo>
                    <a:pt x="1168895" y="195580"/>
                  </a:lnTo>
                  <a:lnTo>
                    <a:pt x="1169860" y="193040"/>
                  </a:lnTo>
                  <a:lnTo>
                    <a:pt x="1169835" y="191770"/>
                  </a:lnTo>
                  <a:lnTo>
                    <a:pt x="1173962" y="187960"/>
                  </a:lnTo>
                  <a:lnTo>
                    <a:pt x="1177785" y="186690"/>
                  </a:lnTo>
                  <a:lnTo>
                    <a:pt x="1182852" y="185420"/>
                  </a:lnTo>
                  <a:lnTo>
                    <a:pt x="1184859" y="184150"/>
                  </a:lnTo>
                  <a:lnTo>
                    <a:pt x="1186535" y="181610"/>
                  </a:lnTo>
                  <a:lnTo>
                    <a:pt x="1183563" y="181610"/>
                  </a:lnTo>
                  <a:lnTo>
                    <a:pt x="1185837" y="180340"/>
                  </a:lnTo>
                  <a:lnTo>
                    <a:pt x="1183462" y="180340"/>
                  </a:lnTo>
                  <a:lnTo>
                    <a:pt x="1179271" y="181610"/>
                  </a:lnTo>
                  <a:lnTo>
                    <a:pt x="1176248" y="182880"/>
                  </a:lnTo>
                  <a:lnTo>
                    <a:pt x="1171384" y="185420"/>
                  </a:lnTo>
                  <a:lnTo>
                    <a:pt x="1170330" y="185420"/>
                  </a:lnTo>
                  <a:lnTo>
                    <a:pt x="1171549" y="182880"/>
                  </a:lnTo>
                  <a:lnTo>
                    <a:pt x="1172095" y="181610"/>
                  </a:lnTo>
                  <a:lnTo>
                    <a:pt x="1178788" y="180340"/>
                  </a:lnTo>
                  <a:lnTo>
                    <a:pt x="1182319" y="177800"/>
                  </a:lnTo>
                  <a:lnTo>
                    <a:pt x="1185367" y="175260"/>
                  </a:lnTo>
                  <a:lnTo>
                    <a:pt x="1186167" y="173990"/>
                  </a:lnTo>
                  <a:lnTo>
                    <a:pt x="1186980" y="172720"/>
                  </a:lnTo>
                  <a:lnTo>
                    <a:pt x="1189215" y="172720"/>
                  </a:lnTo>
                  <a:lnTo>
                    <a:pt x="1191742" y="171450"/>
                  </a:lnTo>
                  <a:lnTo>
                    <a:pt x="1190294" y="167640"/>
                  </a:lnTo>
                  <a:lnTo>
                    <a:pt x="1189329" y="165100"/>
                  </a:lnTo>
                  <a:lnTo>
                    <a:pt x="1188910" y="165100"/>
                  </a:lnTo>
                  <a:lnTo>
                    <a:pt x="1183982" y="153670"/>
                  </a:lnTo>
                  <a:lnTo>
                    <a:pt x="1183716" y="153670"/>
                  </a:lnTo>
                  <a:lnTo>
                    <a:pt x="1180363" y="146050"/>
                  </a:lnTo>
                  <a:lnTo>
                    <a:pt x="1172184" y="149860"/>
                  </a:lnTo>
                  <a:lnTo>
                    <a:pt x="1166926" y="152400"/>
                  </a:lnTo>
                  <a:lnTo>
                    <a:pt x="1164399" y="153060"/>
                  </a:lnTo>
                  <a:lnTo>
                    <a:pt x="1164399" y="163830"/>
                  </a:lnTo>
                  <a:lnTo>
                    <a:pt x="1162875" y="165100"/>
                  </a:lnTo>
                  <a:lnTo>
                    <a:pt x="1159941" y="166573"/>
                  </a:lnTo>
                  <a:lnTo>
                    <a:pt x="1159941" y="196850"/>
                  </a:lnTo>
                  <a:lnTo>
                    <a:pt x="1158824" y="196850"/>
                  </a:lnTo>
                  <a:lnTo>
                    <a:pt x="1156081" y="198120"/>
                  </a:lnTo>
                  <a:lnTo>
                    <a:pt x="1154861" y="198120"/>
                  </a:lnTo>
                  <a:lnTo>
                    <a:pt x="1155395" y="196850"/>
                  </a:lnTo>
                  <a:lnTo>
                    <a:pt x="1156182" y="195580"/>
                  </a:lnTo>
                  <a:lnTo>
                    <a:pt x="1159827" y="195580"/>
                  </a:lnTo>
                  <a:lnTo>
                    <a:pt x="1159941" y="196850"/>
                  </a:lnTo>
                  <a:lnTo>
                    <a:pt x="1159941" y="166573"/>
                  </a:lnTo>
                  <a:lnTo>
                    <a:pt x="1157808" y="167640"/>
                  </a:lnTo>
                  <a:lnTo>
                    <a:pt x="1154010" y="167640"/>
                  </a:lnTo>
                  <a:lnTo>
                    <a:pt x="1149985" y="166370"/>
                  </a:lnTo>
                  <a:lnTo>
                    <a:pt x="1146695" y="166370"/>
                  </a:lnTo>
                  <a:lnTo>
                    <a:pt x="1148118" y="163830"/>
                  </a:lnTo>
                  <a:lnTo>
                    <a:pt x="1148880" y="162560"/>
                  </a:lnTo>
                  <a:lnTo>
                    <a:pt x="1151216" y="162560"/>
                  </a:lnTo>
                  <a:lnTo>
                    <a:pt x="1157947" y="163830"/>
                  </a:lnTo>
                  <a:lnTo>
                    <a:pt x="1161161" y="162560"/>
                  </a:lnTo>
                  <a:lnTo>
                    <a:pt x="1162964" y="163830"/>
                  </a:lnTo>
                  <a:lnTo>
                    <a:pt x="1164399" y="163830"/>
                  </a:lnTo>
                  <a:lnTo>
                    <a:pt x="1164399" y="153060"/>
                  </a:lnTo>
                  <a:lnTo>
                    <a:pt x="1162011" y="153670"/>
                  </a:lnTo>
                  <a:lnTo>
                    <a:pt x="1154239" y="153670"/>
                  </a:lnTo>
                  <a:lnTo>
                    <a:pt x="1150531" y="154940"/>
                  </a:lnTo>
                  <a:lnTo>
                    <a:pt x="1144308" y="156210"/>
                  </a:lnTo>
                  <a:lnTo>
                    <a:pt x="1141996" y="157480"/>
                  </a:lnTo>
                  <a:lnTo>
                    <a:pt x="1138466" y="162560"/>
                  </a:lnTo>
                  <a:lnTo>
                    <a:pt x="1136027" y="162560"/>
                  </a:lnTo>
                  <a:lnTo>
                    <a:pt x="1134503" y="162775"/>
                  </a:lnTo>
                  <a:lnTo>
                    <a:pt x="1134503" y="283210"/>
                  </a:lnTo>
                  <a:lnTo>
                    <a:pt x="1133475" y="284480"/>
                  </a:lnTo>
                  <a:lnTo>
                    <a:pt x="1132814" y="287020"/>
                  </a:lnTo>
                  <a:lnTo>
                    <a:pt x="1130287" y="288290"/>
                  </a:lnTo>
                  <a:lnTo>
                    <a:pt x="1129525" y="288290"/>
                  </a:lnTo>
                  <a:lnTo>
                    <a:pt x="1128915" y="289560"/>
                  </a:lnTo>
                  <a:lnTo>
                    <a:pt x="1126667" y="289560"/>
                  </a:lnTo>
                  <a:lnTo>
                    <a:pt x="1126934" y="287020"/>
                  </a:lnTo>
                  <a:lnTo>
                    <a:pt x="1129258" y="284480"/>
                  </a:lnTo>
                  <a:lnTo>
                    <a:pt x="1132281" y="283210"/>
                  </a:lnTo>
                  <a:lnTo>
                    <a:pt x="1134503" y="283210"/>
                  </a:lnTo>
                  <a:lnTo>
                    <a:pt x="1134503" y="162775"/>
                  </a:lnTo>
                  <a:lnTo>
                    <a:pt x="1126871" y="163830"/>
                  </a:lnTo>
                  <a:lnTo>
                    <a:pt x="1126490" y="164096"/>
                  </a:lnTo>
                  <a:lnTo>
                    <a:pt x="1126490" y="337820"/>
                  </a:lnTo>
                  <a:lnTo>
                    <a:pt x="1123861" y="337820"/>
                  </a:lnTo>
                  <a:lnTo>
                    <a:pt x="1124521" y="336550"/>
                  </a:lnTo>
                  <a:lnTo>
                    <a:pt x="1126363" y="336550"/>
                  </a:lnTo>
                  <a:lnTo>
                    <a:pt x="1126490" y="337820"/>
                  </a:lnTo>
                  <a:lnTo>
                    <a:pt x="1126490" y="164096"/>
                  </a:lnTo>
                  <a:lnTo>
                    <a:pt x="1125042" y="165100"/>
                  </a:lnTo>
                  <a:lnTo>
                    <a:pt x="1123061" y="170180"/>
                  </a:lnTo>
                  <a:lnTo>
                    <a:pt x="1121829" y="171450"/>
                  </a:lnTo>
                  <a:lnTo>
                    <a:pt x="1116672" y="171450"/>
                  </a:lnTo>
                  <a:lnTo>
                    <a:pt x="1114183" y="172720"/>
                  </a:lnTo>
                  <a:lnTo>
                    <a:pt x="1108684" y="173990"/>
                  </a:lnTo>
                  <a:lnTo>
                    <a:pt x="1107414" y="173990"/>
                  </a:lnTo>
                  <a:lnTo>
                    <a:pt x="1106995" y="171450"/>
                  </a:lnTo>
                  <a:lnTo>
                    <a:pt x="1105065" y="171450"/>
                  </a:lnTo>
                  <a:lnTo>
                    <a:pt x="1105065" y="342900"/>
                  </a:lnTo>
                  <a:lnTo>
                    <a:pt x="1105014" y="344170"/>
                  </a:lnTo>
                  <a:lnTo>
                    <a:pt x="1102207" y="344170"/>
                  </a:lnTo>
                  <a:lnTo>
                    <a:pt x="1102245" y="342900"/>
                  </a:lnTo>
                  <a:lnTo>
                    <a:pt x="1103198" y="342900"/>
                  </a:lnTo>
                  <a:lnTo>
                    <a:pt x="1104328" y="341630"/>
                  </a:lnTo>
                  <a:lnTo>
                    <a:pt x="1104811" y="341630"/>
                  </a:lnTo>
                  <a:lnTo>
                    <a:pt x="1105065" y="342900"/>
                  </a:lnTo>
                  <a:lnTo>
                    <a:pt x="1105065" y="171450"/>
                  </a:lnTo>
                  <a:lnTo>
                    <a:pt x="1102398" y="171450"/>
                  </a:lnTo>
                  <a:lnTo>
                    <a:pt x="1104353" y="170180"/>
                  </a:lnTo>
                  <a:lnTo>
                    <a:pt x="1110742" y="166370"/>
                  </a:lnTo>
                  <a:lnTo>
                    <a:pt x="1115707" y="163830"/>
                  </a:lnTo>
                  <a:lnTo>
                    <a:pt x="1123975" y="162560"/>
                  </a:lnTo>
                  <a:lnTo>
                    <a:pt x="1125715" y="161290"/>
                  </a:lnTo>
                  <a:lnTo>
                    <a:pt x="1125943" y="160020"/>
                  </a:lnTo>
                  <a:lnTo>
                    <a:pt x="1126477" y="157480"/>
                  </a:lnTo>
                  <a:lnTo>
                    <a:pt x="1127950" y="156210"/>
                  </a:lnTo>
                  <a:lnTo>
                    <a:pt x="1129411" y="154940"/>
                  </a:lnTo>
                  <a:lnTo>
                    <a:pt x="1135011" y="153670"/>
                  </a:lnTo>
                  <a:lnTo>
                    <a:pt x="1137056" y="152400"/>
                  </a:lnTo>
                  <a:lnTo>
                    <a:pt x="1136294" y="149860"/>
                  </a:lnTo>
                  <a:lnTo>
                    <a:pt x="1140028" y="148590"/>
                  </a:lnTo>
                  <a:lnTo>
                    <a:pt x="1150353" y="147320"/>
                  </a:lnTo>
                  <a:lnTo>
                    <a:pt x="1152817" y="146050"/>
                  </a:lnTo>
                  <a:lnTo>
                    <a:pt x="1157744" y="143510"/>
                  </a:lnTo>
                  <a:lnTo>
                    <a:pt x="1160602" y="142240"/>
                  </a:lnTo>
                  <a:lnTo>
                    <a:pt x="1163459" y="140970"/>
                  </a:lnTo>
                  <a:lnTo>
                    <a:pt x="1166317" y="139700"/>
                  </a:lnTo>
                  <a:lnTo>
                    <a:pt x="1167460" y="138430"/>
                  </a:lnTo>
                  <a:lnTo>
                    <a:pt x="1161008" y="139700"/>
                  </a:lnTo>
                  <a:lnTo>
                    <a:pt x="1163269" y="138430"/>
                  </a:lnTo>
                  <a:lnTo>
                    <a:pt x="1165186" y="137160"/>
                  </a:lnTo>
                  <a:lnTo>
                    <a:pt x="1167104" y="135890"/>
                  </a:lnTo>
                  <a:lnTo>
                    <a:pt x="1166812" y="134620"/>
                  </a:lnTo>
                  <a:lnTo>
                    <a:pt x="1166101" y="134620"/>
                  </a:lnTo>
                  <a:lnTo>
                    <a:pt x="1161262" y="135890"/>
                  </a:lnTo>
                  <a:lnTo>
                    <a:pt x="1157909" y="133781"/>
                  </a:lnTo>
                  <a:lnTo>
                    <a:pt x="1157909" y="137160"/>
                  </a:lnTo>
                  <a:lnTo>
                    <a:pt x="1157909" y="138430"/>
                  </a:lnTo>
                  <a:lnTo>
                    <a:pt x="1156931" y="139700"/>
                  </a:lnTo>
                  <a:lnTo>
                    <a:pt x="1154417" y="139700"/>
                  </a:lnTo>
                  <a:lnTo>
                    <a:pt x="1153629" y="140970"/>
                  </a:lnTo>
                  <a:lnTo>
                    <a:pt x="1153680" y="138430"/>
                  </a:lnTo>
                  <a:lnTo>
                    <a:pt x="1154645" y="138430"/>
                  </a:lnTo>
                  <a:lnTo>
                    <a:pt x="1156068" y="137160"/>
                  </a:lnTo>
                  <a:lnTo>
                    <a:pt x="1157909" y="137160"/>
                  </a:lnTo>
                  <a:lnTo>
                    <a:pt x="1157909" y="133781"/>
                  </a:lnTo>
                  <a:lnTo>
                    <a:pt x="1157236" y="133350"/>
                  </a:lnTo>
                  <a:lnTo>
                    <a:pt x="1148346" y="138760"/>
                  </a:lnTo>
                  <a:lnTo>
                    <a:pt x="1148346" y="142240"/>
                  </a:lnTo>
                  <a:lnTo>
                    <a:pt x="1147356" y="144780"/>
                  </a:lnTo>
                  <a:lnTo>
                    <a:pt x="1145298" y="146050"/>
                  </a:lnTo>
                  <a:lnTo>
                    <a:pt x="1140802" y="146050"/>
                  </a:lnTo>
                  <a:lnTo>
                    <a:pt x="1140129" y="144780"/>
                  </a:lnTo>
                  <a:lnTo>
                    <a:pt x="1139520" y="144780"/>
                  </a:lnTo>
                  <a:lnTo>
                    <a:pt x="1140891" y="143510"/>
                  </a:lnTo>
                  <a:lnTo>
                    <a:pt x="1146644" y="143510"/>
                  </a:lnTo>
                  <a:lnTo>
                    <a:pt x="1148346" y="142240"/>
                  </a:lnTo>
                  <a:lnTo>
                    <a:pt x="1148346" y="138760"/>
                  </a:lnTo>
                  <a:lnTo>
                    <a:pt x="1146797" y="139700"/>
                  </a:lnTo>
                  <a:lnTo>
                    <a:pt x="1144625" y="140970"/>
                  </a:lnTo>
                  <a:lnTo>
                    <a:pt x="1142212" y="138430"/>
                  </a:lnTo>
                  <a:lnTo>
                    <a:pt x="1140371" y="139700"/>
                  </a:lnTo>
                  <a:lnTo>
                    <a:pt x="1137259" y="140970"/>
                  </a:lnTo>
                  <a:lnTo>
                    <a:pt x="1135456" y="142240"/>
                  </a:lnTo>
                  <a:lnTo>
                    <a:pt x="1132382" y="144780"/>
                  </a:lnTo>
                  <a:lnTo>
                    <a:pt x="1134135" y="144780"/>
                  </a:lnTo>
                  <a:lnTo>
                    <a:pt x="1133055" y="147320"/>
                  </a:lnTo>
                  <a:lnTo>
                    <a:pt x="1133055" y="148590"/>
                  </a:lnTo>
                  <a:lnTo>
                    <a:pt x="1133640" y="148590"/>
                  </a:lnTo>
                  <a:lnTo>
                    <a:pt x="1132065" y="149860"/>
                  </a:lnTo>
                  <a:lnTo>
                    <a:pt x="1127798" y="151130"/>
                  </a:lnTo>
                  <a:lnTo>
                    <a:pt x="1127925" y="153670"/>
                  </a:lnTo>
                  <a:lnTo>
                    <a:pt x="1127658" y="154940"/>
                  </a:lnTo>
                  <a:lnTo>
                    <a:pt x="1125689" y="156210"/>
                  </a:lnTo>
                  <a:lnTo>
                    <a:pt x="1122997" y="156210"/>
                  </a:lnTo>
                  <a:lnTo>
                    <a:pt x="1121321" y="154940"/>
                  </a:lnTo>
                  <a:lnTo>
                    <a:pt x="1116215" y="154940"/>
                  </a:lnTo>
                  <a:lnTo>
                    <a:pt x="1117942" y="153670"/>
                  </a:lnTo>
                  <a:lnTo>
                    <a:pt x="1118349" y="153670"/>
                  </a:lnTo>
                  <a:lnTo>
                    <a:pt x="1120063" y="152400"/>
                  </a:lnTo>
                  <a:lnTo>
                    <a:pt x="1122921" y="152400"/>
                  </a:lnTo>
                  <a:lnTo>
                    <a:pt x="1121359" y="149860"/>
                  </a:lnTo>
                  <a:lnTo>
                    <a:pt x="1118908" y="151130"/>
                  </a:lnTo>
                  <a:lnTo>
                    <a:pt x="1114869" y="153670"/>
                  </a:lnTo>
                  <a:lnTo>
                    <a:pt x="1112342" y="154940"/>
                  </a:lnTo>
                  <a:lnTo>
                    <a:pt x="1109776" y="154940"/>
                  </a:lnTo>
                  <a:lnTo>
                    <a:pt x="1111631" y="152400"/>
                  </a:lnTo>
                  <a:lnTo>
                    <a:pt x="1114729" y="151130"/>
                  </a:lnTo>
                  <a:lnTo>
                    <a:pt x="1119187" y="148590"/>
                  </a:lnTo>
                  <a:lnTo>
                    <a:pt x="1121410" y="147320"/>
                  </a:lnTo>
                  <a:lnTo>
                    <a:pt x="1125054" y="147320"/>
                  </a:lnTo>
                  <a:lnTo>
                    <a:pt x="1129576" y="143510"/>
                  </a:lnTo>
                  <a:lnTo>
                    <a:pt x="1132649" y="142240"/>
                  </a:lnTo>
                  <a:lnTo>
                    <a:pt x="1136256" y="139700"/>
                  </a:lnTo>
                  <a:lnTo>
                    <a:pt x="1137348" y="139700"/>
                  </a:lnTo>
                  <a:lnTo>
                    <a:pt x="1136510" y="138430"/>
                  </a:lnTo>
                  <a:lnTo>
                    <a:pt x="1135430" y="138430"/>
                  </a:lnTo>
                  <a:lnTo>
                    <a:pt x="1130642" y="139700"/>
                  </a:lnTo>
                  <a:lnTo>
                    <a:pt x="1127213" y="142240"/>
                  </a:lnTo>
                  <a:lnTo>
                    <a:pt x="1117536" y="148590"/>
                  </a:lnTo>
                  <a:lnTo>
                    <a:pt x="1109599" y="148590"/>
                  </a:lnTo>
                  <a:lnTo>
                    <a:pt x="1108938" y="147320"/>
                  </a:lnTo>
                  <a:lnTo>
                    <a:pt x="1110970" y="146050"/>
                  </a:lnTo>
                  <a:lnTo>
                    <a:pt x="1111986" y="146050"/>
                  </a:lnTo>
                  <a:lnTo>
                    <a:pt x="1115504" y="144780"/>
                  </a:lnTo>
                  <a:lnTo>
                    <a:pt x="1116342" y="146050"/>
                  </a:lnTo>
                  <a:lnTo>
                    <a:pt x="1122565" y="143510"/>
                  </a:lnTo>
                  <a:lnTo>
                    <a:pt x="1121625" y="142240"/>
                  </a:lnTo>
                  <a:lnTo>
                    <a:pt x="1123784" y="140970"/>
                  </a:lnTo>
                  <a:lnTo>
                    <a:pt x="1125042" y="139700"/>
                  </a:lnTo>
                  <a:lnTo>
                    <a:pt x="1126032" y="139700"/>
                  </a:lnTo>
                  <a:lnTo>
                    <a:pt x="1131138" y="138430"/>
                  </a:lnTo>
                  <a:lnTo>
                    <a:pt x="1132141" y="138430"/>
                  </a:lnTo>
                  <a:lnTo>
                    <a:pt x="1133246" y="137160"/>
                  </a:lnTo>
                  <a:lnTo>
                    <a:pt x="1129703" y="137160"/>
                  </a:lnTo>
                  <a:lnTo>
                    <a:pt x="1129995" y="135890"/>
                  </a:lnTo>
                  <a:lnTo>
                    <a:pt x="1139151" y="133350"/>
                  </a:lnTo>
                  <a:lnTo>
                    <a:pt x="1144689" y="130810"/>
                  </a:lnTo>
                  <a:lnTo>
                    <a:pt x="1146314" y="129540"/>
                  </a:lnTo>
                  <a:lnTo>
                    <a:pt x="1147927" y="128270"/>
                  </a:lnTo>
                  <a:lnTo>
                    <a:pt x="1149553" y="127000"/>
                  </a:lnTo>
                  <a:lnTo>
                    <a:pt x="1151178" y="125730"/>
                  </a:lnTo>
                  <a:lnTo>
                    <a:pt x="1154582" y="123190"/>
                  </a:lnTo>
                  <a:lnTo>
                    <a:pt x="1158455" y="124460"/>
                  </a:lnTo>
                  <a:lnTo>
                    <a:pt x="1154582" y="125730"/>
                  </a:lnTo>
                  <a:lnTo>
                    <a:pt x="1153553" y="128270"/>
                  </a:lnTo>
                  <a:lnTo>
                    <a:pt x="1158278" y="125730"/>
                  </a:lnTo>
                  <a:lnTo>
                    <a:pt x="1160703" y="123190"/>
                  </a:lnTo>
                  <a:lnTo>
                    <a:pt x="1161923" y="121920"/>
                  </a:lnTo>
                  <a:lnTo>
                    <a:pt x="1163739" y="120650"/>
                  </a:lnTo>
                  <a:lnTo>
                    <a:pt x="1167307" y="119380"/>
                  </a:lnTo>
                  <a:lnTo>
                    <a:pt x="1168323" y="119380"/>
                  </a:lnTo>
                  <a:lnTo>
                    <a:pt x="1163726" y="109220"/>
                  </a:lnTo>
                  <a:lnTo>
                    <a:pt x="1162621" y="106781"/>
                  </a:lnTo>
                  <a:lnTo>
                    <a:pt x="1162621" y="119380"/>
                  </a:lnTo>
                  <a:lnTo>
                    <a:pt x="1161923" y="120650"/>
                  </a:lnTo>
                  <a:lnTo>
                    <a:pt x="1161338" y="120650"/>
                  </a:lnTo>
                  <a:lnTo>
                    <a:pt x="1162354" y="119380"/>
                  </a:lnTo>
                  <a:lnTo>
                    <a:pt x="1162621" y="119380"/>
                  </a:lnTo>
                  <a:lnTo>
                    <a:pt x="1162621" y="106781"/>
                  </a:lnTo>
                  <a:lnTo>
                    <a:pt x="1161427" y="104140"/>
                  </a:lnTo>
                  <a:lnTo>
                    <a:pt x="1160856" y="102870"/>
                  </a:lnTo>
                  <a:lnTo>
                    <a:pt x="1158430" y="97790"/>
                  </a:lnTo>
                  <a:lnTo>
                    <a:pt x="1157820" y="96520"/>
                  </a:lnTo>
                  <a:lnTo>
                    <a:pt x="1156030" y="92710"/>
                  </a:lnTo>
                  <a:lnTo>
                    <a:pt x="1154252" y="88900"/>
                  </a:lnTo>
                  <a:lnTo>
                    <a:pt x="1153668" y="87630"/>
                  </a:lnTo>
                  <a:lnTo>
                    <a:pt x="1152918" y="87630"/>
                  </a:lnTo>
                  <a:lnTo>
                    <a:pt x="1149997" y="88900"/>
                  </a:lnTo>
                  <a:lnTo>
                    <a:pt x="1144206" y="88900"/>
                  </a:lnTo>
                  <a:lnTo>
                    <a:pt x="1148562" y="83820"/>
                  </a:lnTo>
                  <a:lnTo>
                    <a:pt x="1151775" y="83820"/>
                  </a:lnTo>
                  <a:lnTo>
                    <a:pt x="1145743" y="71120"/>
                  </a:lnTo>
                  <a:lnTo>
                    <a:pt x="1141526" y="62230"/>
                  </a:lnTo>
                  <a:lnTo>
                    <a:pt x="1140917" y="60960"/>
                  </a:lnTo>
                  <a:lnTo>
                    <a:pt x="1137894" y="54610"/>
                  </a:lnTo>
                  <a:lnTo>
                    <a:pt x="1137500" y="53848"/>
                  </a:lnTo>
                  <a:lnTo>
                    <a:pt x="1137500" y="116840"/>
                  </a:lnTo>
                  <a:lnTo>
                    <a:pt x="1133983" y="116840"/>
                  </a:lnTo>
                  <a:lnTo>
                    <a:pt x="1136269" y="115570"/>
                  </a:lnTo>
                  <a:lnTo>
                    <a:pt x="1137145" y="115570"/>
                  </a:lnTo>
                  <a:lnTo>
                    <a:pt x="1137500" y="116840"/>
                  </a:lnTo>
                  <a:lnTo>
                    <a:pt x="1137500" y="53848"/>
                  </a:lnTo>
                  <a:lnTo>
                    <a:pt x="1136586" y="52070"/>
                  </a:lnTo>
                  <a:lnTo>
                    <a:pt x="1130655" y="40640"/>
                  </a:lnTo>
                  <a:lnTo>
                    <a:pt x="1128293" y="36080"/>
                  </a:lnTo>
                  <a:lnTo>
                    <a:pt x="1128293" y="92710"/>
                  </a:lnTo>
                  <a:lnTo>
                    <a:pt x="1128039" y="93980"/>
                  </a:lnTo>
                  <a:lnTo>
                    <a:pt x="1125893" y="95250"/>
                  </a:lnTo>
                  <a:lnTo>
                    <a:pt x="1123975" y="96520"/>
                  </a:lnTo>
                  <a:lnTo>
                    <a:pt x="1123632" y="96520"/>
                  </a:lnTo>
                  <a:lnTo>
                    <a:pt x="1123632" y="129540"/>
                  </a:lnTo>
                  <a:lnTo>
                    <a:pt x="1123429" y="130810"/>
                  </a:lnTo>
                  <a:lnTo>
                    <a:pt x="1122895" y="130810"/>
                  </a:lnTo>
                  <a:lnTo>
                    <a:pt x="1119720" y="132080"/>
                  </a:lnTo>
                  <a:lnTo>
                    <a:pt x="1116977" y="133350"/>
                  </a:lnTo>
                  <a:lnTo>
                    <a:pt x="1112850" y="134620"/>
                  </a:lnTo>
                  <a:lnTo>
                    <a:pt x="1111491" y="134620"/>
                  </a:lnTo>
                  <a:lnTo>
                    <a:pt x="1110018" y="137160"/>
                  </a:lnTo>
                  <a:lnTo>
                    <a:pt x="1113904" y="137160"/>
                  </a:lnTo>
                  <a:lnTo>
                    <a:pt x="1115060" y="135890"/>
                  </a:lnTo>
                  <a:lnTo>
                    <a:pt x="1117638" y="134620"/>
                  </a:lnTo>
                  <a:lnTo>
                    <a:pt x="1119238" y="133350"/>
                  </a:lnTo>
                  <a:lnTo>
                    <a:pt x="1122121" y="133350"/>
                  </a:lnTo>
                  <a:lnTo>
                    <a:pt x="1119632" y="134620"/>
                  </a:lnTo>
                  <a:lnTo>
                    <a:pt x="1116317" y="137160"/>
                  </a:lnTo>
                  <a:lnTo>
                    <a:pt x="1116736" y="137160"/>
                  </a:lnTo>
                  <a:lnTo>
                    <a:pt x="1119009" y="138430"/>
                  </a:lnTo>
                  <a:lnTo>
                    <a:pt x="1117561" y="139700"/>
                  </a:lnTo>
                  <a:lnTo>
                    <a:pt x="1117155" y="139814"/>
                  </a:lnTo>
                  <a:lnTo>
                    <a:pt x="1117155" y="142240"/>
                  </a:lnTo>
                  <a:lnTo>
                    <a:pt x="1115745" y="142240"/>
                  </a:lnTo>
                  <a:lnTo>
                    <a:pt x="1116266" y="140970"/>
                  </a:lnTo>
                  <a:lnTo>
                    <a:pt x="1117028" y="140970"/>
                  </a:lnTo>
                  <a:lnTo>
                    <a:pt x="1117155" y="142240"/>
                  </a:lnTo>
                  <a:lnTo>
                    <a:pt x="1117155" y="139814"/>
                  </a:lnTo>
                  <a:lnTo>
                    <a:pt x="1112774" y="140970"/>
                  </a:lnTo>
                  <a:lnTo>
                    <a:pt x="1110373" y="139700"/>
                  </a:lnTo>
                  <a:lnTo>
                    <a:pt x="1107897" y="140804"/>
                  </a:lnTo>
                  <a:lnTo>
                    <a:pt x="1107897" y="151130"/>
                  </a:lnTo>
                  <a:lnTo>
                    <a:pt x="1107249" y="152400"/>
                  </a:lnTo>
                  <a:lnTo>
                    <a:pt x="1104087" y="152400"/>
                  </a:lnTo>
                  <a:lnTo>
                    <a:pt x="1105001" y="151130"/>
                  </a:lnTo>
                  <a:lnTo>
                    <a:pt x="1107897" y="151130"/>
                  </a:lnTo>
                  <a:lnTo>
                    <a:pt x="1107897" y="140804"/>
                  </a:lnTo>
                  <a:lnTo>
                    <a:pt x="1104646" y="142240"/>
                  </a:lnTo>
                  <a:lnTo>
                    <a:pt x="1102512" y="142240"/>
                  </a:lnTo>
                  <a:lnTo>
                    <a:pt x="1097991" y="143510"/>
                  </a:lnTo>
                  <a:lnTo>
                    <a:pt x="1095654" y="144780"/>
                  </a:lnTo>
                  <a:lnTo>
                    <a:pt x="1092060" y="143637"/>
                  </a:lnTo>
                  <a:lnTo>
                    <a:pt x="1092060" y="347980"/>
                  </a:lnTo>
                  <a:lnTo>
                    <a:pt x="1091412" y="349250"/>
                  </a:lnTo>
                  <a:lnTo>
                    <a:pt x="1092009" y="347980"/>
                  </a:lnTo>
                  <a:lnTo>
                    <a:pt x="1092060" y="143637"/>
                  </a:lnTo>
                  <a:lnTo>
                    <a:pt x="1091704" y="143510"/>
                  </a:lnTo>
                  <a:lnTo>
                    <a:pt x="1088923" y="144780"/>
                  </a:lnTo>
                  <a:lnTo>
                    <a:pt x="1085392" y="147320"/>
                  </a:lnTo>
                  <a:lnTo>
                    <a:pt x="1084287" y="147320"/>
                  </a:lnTo>
                  <a:lnTo>
                    <a:pt x="1083716" y="146050"/>
                  </a:lnTo>
                  <a:lnTo>
                    <a:pt x="1085735" y="146050"/>
                  </a:lnTo>
                  <a:lnTo>
                    <a:pt x="1093952" y="140970"/>
                  </a:lnTo>
                  <a:lnTo>
                    <a:pt x="1098791" y="138430"/>
                  </a:lnTo>
                  <a:lnTo>
                    <a:pt x="1104557" y="137160"/>
                  </a:lnTo>
                  <a:lnTo>
                    <a:pt x="1113637" y="132080"/>
                  </a:lnTo>
                  <a:lnTo>
                    <a:pt x="1118171" y="130810"/>
                  </a:lnTo>
                  <a:lnTo>
                    <a:pt x="1122908" y="129540"/>
                  </a:lnTo>
                  <a:lnTo>
                    <a:pt x="1123632" y="129540"/>
                  </a:lnTo>
                  <a:lnTo>
                    <a:pt x="1123632" y="96520"/>
                  </a:lnTo>
                  <a:lnTo>
                    <a:pt x="1121676" y="96520"/>
                  </a:lnTo>
                  <a:lnTo>
                    <a:pt x="1121600" y="95250"/>
                  </a:lnTo>
                  <a:lnTo>
                    <a:pt x="1122489" y="93980"/>
                  </a:lnTo>
                  <a:lnTo>
                    <a:pt x="1123988" y="93980"/>
                  </a:lnTo>
                  <a:lnTo>
                    <a:pt x="1125702" y="92710"/>
                  </a:lnTo>
                  <a:lnTo>
                    <a:pt x="1128293" y="92710"/>
                  </a:lnTo>
                  <a:lnTo>
                    <a:pt x="1128293" y="36080"/>
                  </a:lnTo>
                  <a:lnTo>
                    <a:pt x="1111250" y="8737"/>
                  </a:lnTo>
                  <a:lnTo>
                    <a:pt x="1111250" y="127000"/>
                  </a:lnTo>
                  <a:lnTo>
                    <a:pt x="1109599" y="128270"/>
                  </a:lnTo>
                  <a:lnTo>
                    <a:pt x="1109065" y="128270"/>
                  </a:lnTo>
                  <a:lnTo>
                    <a:pt x="1110551" y="127000"/>
                  </a:lnTo>
                  <a:lnTo>
                    <a:pt x="1111250" y="127000"/>
                  </a:lnTo>
                  <a:lnTo>
                    <a:pt x="1111250" y="8737"/>
                  </a:lnTo>
                  <a:lnTo>
                    <a:pt x="1110322" y="7620"/>
                  </a:lnTo>
                  <a:lnTo>
                    <a:pt x="1108367" y="6350"/>
                  </a:lnTo>
                  <a:lnTo>
                    <a:pt x="1090498" y="0"/>
                  </a:lnTo>
                  <a:lnTo>
                    <a:pt x="1089075" y="0"/>
                  </a:lnTo>
                  <a:lnTo>
                    <a:pt x="1088478" y="1270"/>
                  </a:lnTo>
                  <a:lnTo>
                    <a:pt x="1093304" y="1270"/>
                  </a:lnTo>
                  <a:lnTo>
                    <a:pt x="1093139" y="2540"/>
                  </a:lnTo>
                  <a:lnTo>
                    <a:pt x="1092962" y="2540"/>
                  </a:lnTo>
                  <a:lnTo>
                    <a:pt x="1091145" y="3810"/>
                  </a:lnTo>
                  <a:lnTo>
                    <a:pt x="1087018" y="6350"/>
                  </a:lnTo>
                  <a:lnTo>
                    <a:pt x="1084529" y="6350"/>
                  </a:lnTo>
                  <a:lnTo>
                    <a:pt x="1080858" y="7620"/>
                  </a:lnTo>
                  <a:lnTo>
                    <a:pt x="1080630" y="7620"/>
                  </a:lnTo>
                  <a:lnTo>
                    <a:pt x="1081112" y="6350"/>
                  </a:lnTo>
                  <a:lnTo>
                    <a:pt x="1081595" y="6350"/>
                  </a:lnTo>
                  <a:lnTo>
                    <a:pt x="1082954" y="3810"/>
                  </a:lnTo>
                  <a:lnTo>
                    <a:pt x="1079881" y="4737"/>
                  </a:lnTo>
                  <a:lnTo>
                    <a:pt x="1079881" y="148590"/>
                  </a:lnTo>
                  <a:lnTo>
                    <a:pt x="1078217" y="154940"/>
                  </a:lnTo>
                  <a:lnTo>
                    <a:pt x="1076096" y="156210"/>
                  </a:lnTo>
                  <a:lnTo>
                    <a:pt x="1074229" y="157099"/>
                  </a:lnTo>
                  <a:lnTo>
                    <a:pt x="1074229" y="350520"/>
                  </a:lnTo>
                  <a:lnTo>
                    <a:pt x="1073353" y="351790"/>
                  </a:lnTo>
                  <a:lnTo>
                    <a:pt x="1071181" y="353060"/>
                  </a:lnTo>
                  <a:lnTo>
                    <a:pt x="1059815" y="359410"/>
                  </a:lnTo>
                  <a:lnTo>
                    <a:pt x="1058875" y="360680"/>
                  </a:lnTo>
                  <a:lnTo>
                    <a:pt x="1056017" y="361950"/>
                  </a:lnTo>
                  <a:lnTo>
                    <a:pt x="1054328" y="361950"/>
                  </a:lnTo>
                  <a:lnTo>
                    <a:pt x="1054328" y="365760"/>
                  </a:lnTo>
                  <a:lnTo>
                    <a:pt x="1053033" y="368300"/>
                  </a:lnTo>
                  <a:lnTo>
                    <a:pt x="1052106" y="368300"/>
                  </a:lnTo>
                  <a:lnTo>
                    <a:pt x="1050239" y="369570"/>
                  </a:lnTo>
                  <a:lnTo>
                    <a:pt x="1046632" y="370840"/>
                  </a:lnTo>
                  <a:lnTo>
                    <a:pt x="1047076" y="369570"/>
                  </a:lnTo>
                  <a:lnTo>
                    <a:pt x="1047915" y="368300"/>
                  </a:lnTo>
                  <a:lnTo>
                    <a:pt x="1048753" y="367030"/>
                  </a:lnTo>
                  <a:lnTo>
                    <a:pt x="1049743" y="367030"/>
                  </a:lnTo>
                  <a:lnTo>
                    <a:pt x="1050620" y="365760"/>
                  </a:lnTo>
                  <a:lnTo>
                    <a:pt x="1051318" y="365760"/>
                  </a:lnTo>
                  <a:lnTo>
                    <a:pt x="1051775" y="364490"/>
                  </a:lnTo>
                  <a:lnTo>
                    <a:pt x="1053160" y="365760"/>
                  </a:lnTo>
                  <a:lnTo>
                    <a:pt x="1054328" y="365760"/>
                  </a:lnTo>
                  <a:lnTo>
                    <a:pt x="1054328" y="361950"/>
                  </a:lnTo>
                  <a:lnTo>
                    <a:pt x="1050518" y="361950"/>
                  </a:lnTo>
                  <a:lnTo>
                    <a:pt x="1050239" y="360680"/>
                  </a:lnTo>
                  <a:lnTo>
                    <a:pt x="1053198" y="358140"/>
                  </a:lnTo>
                  <a:lnTo>
                    <a:pt x="1054328" y="358140"/>
                  </a:lnTo>
                  <a:lnTo>
                    <a:pt x="1055319" y="356870"/>
                  </a:lnTo>
                  <a:lnTo>
                    <a:pt x="1054468" y="355600"/>
                  </a:lnTo>
                  <a:lnTo>
                    <a:pt x="1050899" y="356870"/>
                  </a:lnTo>
                  <a:lnTo>
                    <a:pt x="1049337" y="358140"/>
                  </a:lnTo>
                  <a:lnTo>
                    <a:pt x="1045667" y="361950"/>
                  </a:lnTo>
                  <a:lnTo>
                    <a:pt x="1045654" y="373380"/>
                  </a:lnTo>
                  <a:lnTo>
                    <a:pt x="1043089" y="375920"/>
                  </a:lnTo>
                  <a:lnTo>
                    <a:pt x="1041285" y="377190"/>
                  </a:lnTo>
                  <a:lnTo>
                    <a:pt x="1038402" y="377190"/>
                  </a:lnTo>
                  <a:lnTo>
                    <a:pt x="1038402" y="383540"/>
                  </a:lnTo>
                  <a:lnTo>
                    <a:pt x="1037628" y="383540"/>
                  </a:lnTo>
                  <a:lnTo>
                    <a:pt x="1036574" y="384810"/>
                  </a:lnTo>
                  <a:lnTo>
                    <a:pt x="1032954" y="384810"/>
                  </a:lnTo>
                  <a:lnTo>
                    <a:pt x="1032548" y="383540"/>
                  </a:lnTo>
                  <a:lnTo>
                    <a:pt x="1032903" y="383540"/>
                  </a:lnTo>
                  <a:lnTo>
                    <a:pt x="1033665" y="382270"/>
                  </a:lnTo>
                  <a:lnTo>
                    <a:pt x="1036599" y="381000"/>
                  </a:lnTo>
                  <a:lnTo>
                    <a:pt x="1037564" y="382270"/>
                  </a:lnTo>
                  <a:lnTo>
                    <a:pt x="1038402" y="383540"/>
                  </a:lnTo>
                  <a:lnTo>
                    <a:pt x="1038402" y="377190"/>
                  </a:lnTo>
                  <a:lnTo>
                    <a:pt x="1037120" y="375920"/>
                  </a:lnTo>
                  <a:lnTo>
                    <a:pt x="1034821" y="374980"/>
                  </a:lnTo>
                  <a:lnTo>
                    <a:pt x="1034821" y="378460"/>
                  </a:lnTo>
                  <a:lnTo>
                    <a:pt x="1031481" y="381000"/>
                  </a:lnTo>
                  <a:lnTo>
                    <a:pt x="1029157" y="382270"/>
                  </a:lnTo>
                  <a:lnTo>
                    <a:pt x="1028230" y="382270"/>
                  </a:lnTo>
                  <a:lnTo>
                    <a:pt x="1023581" y="381228"/>
                  </a:lnTo>
                  <a:lnTo>
                    <a:pt x="1023581" y="387350"/>
                  </a:lnTo>
                  <a:lnTo>
                    <a:pt x="1023277" y="388620"/>
                  </a:lnTo>
                  <a:lnTo>
                    <a:pt x="1021397" y="388620"/>
                  </a:lnTo>
                  <a:lnTo>
                    <a:pt x="1021689" y="387350"/>
                  </a:lnTo>
                  <a:lnTo>
                    <a:pt x="1023581" y="387350"/>
                  </a:lnTo>
                  <a:lnTo>
                    <a:pt x="1023581" y="381228"/>
                  </a:lnTo>
                  <a:lnTo>
                    <a:pt x="1022629" y="381000"/>
                  </a:lnTo>
                  <a:lnTo>
                    <a:pt x="1018425" y="383146"/>
                  </a:lnTo>
                  <a:lnTo>
                    <a:pt x="1018425" y="401320"/>
                  </a:lnTo>
                  <a:lnTo>
                    <a:pt x="1018425" y="402590"/>
                  </a:lnTo>
                  <a:lnTo>
                    <a:pt x="1017244" y="402590"/>
                  </a:lnTo>
                  <a:lnTo>
                    <a:pt x="1017231" y="401320"/>
                  </a:lnTo>
                  <a:lnTo>
                    <a:pt x="1018425" y="401320"/>
                  </a:lnTo>
                  <a:lnTo>
                    <a:pt x="1018425" y="383146"/>
                  </a:lnTo>
                  <a:lnTo>
                    <a:pt x="1017625" y="383540"/>
                  </a:lnTo>
                  <a:lnTo>
                    <a:pt x="1010221" y="389890"/>
                  </a:lnTo>
                  <a:lnTo>
                    <a:pt x="1008253" y="389890"/>
                  </a:lnTo>
                  <a:lnTo>
                    <a:pt x="1005154" y="388620"/>
                  </a:lnTo>
                  <a:lnTo>
                    <a:pt x="1004557" y="387350"/>
                  </a:lnTo>
                  <a:lnTo>
                    <a:pt x="1010069" y="384810"/>
                  </a:lnTo>
                  <a:lnTo>
                    <a:pt x="1011643" y="382270"/>
                  </a:lnTo>
                  <a:lnTo>
                    <a:pt x="1021156" y="378460"/>
                  </a:lnTo>
                  <a:lnTo>
                    <a:pt x="1025461" y="377190"/>
                  </a:lnTo>
                  <a:lnTo>
                    <a:pt x="1029728" y="375920"/>
                  </a:lnTo>
                  <a:lnTo>
                    <a:pt x="1033602" y="378460"/>
                  </a:lnTo>
                  <a:lnTo>
                    <a:pt x="1034821" y="378460"/>
                  </a:lnTo>
                  <a:lnTo>
                    <a:pt x="1034821" y="374980"/>
                  </a:lnTo>
                  <a:lnTo>
                    <a:pt x="1034034" y="374650"/>
                  </a:lnTo>
                  <a:lnTo>
                    <a:pt x="1034872" y="373380"/>
                  </a:lnTo>
                  <a:lnTo>
                    <a:pt x="1035697" y="372110"/>
                  </a:lnTo>
                  <a:lnTo>
                    <a:pt x="1038136" y="372110"/>
                  </a:lnTo>
                  <a:lnTo>
                    <a:pt x="1041527" y="369570"/>
                  </a:lnTo>
                  <a:lnTo>
                    <a:pt x="1041361" y="372110"/>
                  </a:lnTo>
                  <a:lnTo>
                    <a:pt x="1045260" y="372110"/>
                  </a:lnTo>
                  <a:lnTo>
                    <a:pt x="1045654" y="373380"/>
                  </a:lnTo>
                  <a:lnTo>
                    <a:pt x="1045654" y="361950"/>
                  </a:lnTo>
                  <a:lnTo>
                    <a:pt x="1044282" y="361950"/>
                  </a:lnTo>
                  <a:lnTo>
                    <a:pt x="1041184" y="360680"/>
                  </a:lnTo>
                  <a:lnTo>
                    <a:pt x="1041628" y="359410"/>
                  </a:lnTo>
                  <a:lnTo>
                    <a:pt x="1043559" y="359410"/>
                  </a:lnTo>
                  <a:lnTo>
                    <a:pt x="1045946" y="358140"/>
                  </a:lnTo>
                  <a:lnTo>
                    <a:pt x="1048054" y="356870"/>
                  </a:lnTo>
                  <a:lnTo>
                    <a:pt x="1051560" y="354330"/>
                  </a:lnTo>
                  <a:lnTo>
                    <a:pt x="1056563" y="353060"/>
                  </a:lnTo>
                  <a:lnTo>
                    <a:pt x="1071587" y="349250"/>
                  </a:lnTo>
                  <a:lnTo>
                    <a:pt x="1072857" y="349250"/>
                  </a:lnTo>
                  <a:lnTo>
                    <a:pt x="1074229" y="350520"/>
                  </a:lnTo>
                  <a:lnTo>
                    <a:pt x="1074229" y="157099"/>
                  </a:lnTo>
                  <a:lnTo>
                    <a:pt x="1068019" y="160020"/>
                  </a:lnTo>
                  <a:lnTo>
                    <a:pt x="1064602" y="162560"/>
                  </a:lnTo>
                  <a:lnTo>
                    <a:pt x="1065022" y="161290"/>
                  </a:lnTo>
                  <a:lnTo>
                    <a:pt x="1063091" y="158750"/>
                  </a:lnTo>
                  <a:lnTo>
                    <a:pt x="1064336" y="156210"/>
                  </a:lnTo>
                  <a:lnTo>
                    <a:pt x="1068692" y="153670"/>
                  </a:lnTo>
                  <a:lnTo>
                    <a:pt x="1070394" y="152400"/>
                  </a:lnTo>
                  <a:lnTo>
                    <a:pt x="1071689" y="152400"/>
                  </a:lnTo>
                  <a:lnTo>
                    <a:pt x="1073315" y="149860"/>
                  </a:lnTo>
                  <a:lnTo>
                    <a:pt x="1073531" y="148590"/>
                  </a:lnTo>
                  <a:lnTo>
                    <a:pt x="1077950" y="147320"/>
                  </a:lnTo>
                  <a:lnTo>
                    <a:pt x="1079881" y="148590"/>
                  </a:lnTo>
                  <a:lnTo>
                    <a:pt x="1079881" y="4737"/>
                  </a:lnTo>
                  <a:lnTo>
                    <a:pt x="1078712" y="5080"/>
                  </a:lnTo>
                  <a:lnTo>
                    <a:pt x="1075601" y="6350"/>
                  </a:lnTo>
                  <a:lnTo>
                    <a:pt x="1075448" y="6350"/>
                  </a:lnTo>
                  <a:lnTo>
                    <a:pt x="1074318" y="7620"/>
                  </a:lnTo>
                  <a:lnTo>
                    <a:pt x="1071422" y="7620"/>
                  </a:lnTo>
                  <a:lnTo>
                    <a:pt x="1068184" y="10160"/>
                  </a:lnTo>
                  <a:lnTo>
                    <a:pt x="1065999" y="12700"/>
                  </a:lnTo>
                  <a:lnTo>
                    <a:pt x="1059611" y="16510"/>
                  </a:lnTo>
                  <a:lnTo>
                    <a:pt x="1057948" y="17780"/>
                  </a:lnTo>
                  <a:lnTo>
                    <a:pt x="1057516" y="20320"/>
                  </a:lnTo>
                  <a:lnTo>
                    <a:pt x="1055954" y="20320"/>
                  </a:lnTo>
                  <a:lnTo>
                    <a:pt x="1047254" y="24130"/>
                  </a:lnTo>
                  <a:lnTo>
                    <a:pt x="1044790" y="25400"/>
                  </a:lnTo>
                  <a:lnTo>
                    <a:pt x="1041615" y="26670"/>
                  </a:lnTo>
                  <a:lnTo>
                    <a:pt x="1040447" y="25400"/>
                  </a:lnTo>
                  <a:lnTo>
                    <a:pt x="1038720" y="25400"/>
                  </a:lnTo>
                  <a:lnTo>
                    <a:pt x="1042962" y="22860"/>
                  </a:lnTo>
                  <a:lnTo>
                    <a:pt x="1045908" y="20320"/>
                  </a:lnTo>
                  <a:lnTo>
                    <a:pt x="1048791" y="19050"/>
                  </a:lnTo>
                  <a:lnTo>
                    <a:pt x="1051572" y="16510"/>
                  </a:lnTo>
                  <a:lnTo>
                    <a:pt x="1050848" y="16510"/>
                  </a:lnTo>
                  <a:lnTo>
                    <a:pt x="1045362" y="19050"/>
                  </a:lnTo>
                  <a:lnTo>
                    <a:pt x="1040523" y="20320"/>
                  </a:lnTo>
                  <a:lnTo>
                    <a:pt x="1035316" y="22237"/>
                  </a:lnTo>
                  <a:lnTo>
                    <a:pt x="1035316" y="359410"/>
                  </a:lnTo>
                  <a:lnTo>
                    <a:pt x="1034288" y="359410"/>
                  </a:lnTo>
                  <a:lnTo>
                    <a:pt x="1030732" y="361950"/>
                  </a:lnTo>
                  <a:lnTo>
                    <a:pt x="1026121" y="361950"/>
                  </a:lnTo>
                  <a:lnTo>
                    <a:pt x="1023327" y="363486"/>
                  </a:lnTo>
                  <a:lnTo>
                    <a:pt x="1023327" y="370840"/>
                  </a:lnTo>
                  <a:lnTo>
                    <a:pt x="1023010" y="370840"/>
                  </a:lnTo>
                  <a:lnTo>
                    <a:pt x="1021283" y="372110"/>
                  </a:lnTo>
                  <a:lnTo>
                    <a:pt x="1020521" y="372110"/>
                  </a:lnTo>
                  <a:lnTo>
                    <a:pt x="1020584" y="370840"/>
                  </a:lnTo>
                  <a:lnTo>
                    <a:pt x="1020953" y="370840"/>
                  </a:lnTo>
                  <a:lnTo>
                    <a:pt x="1022502" y="369570"/>
                  </a:lnTo>
                  <a:lnTo>
                    <a:pt x="1023150" y="369570"/>
                  </a:lnTo>
                  <a:lnTo>
                    <a:pt x="1023327" y="370840"/>
                  </a:lnTo>
                  <a:lnTo>
                    <a:pt x="1023327" y="363486"/>
                  </a:lnTo>
                  <a:lnTo>
                    <a:pt x="1021499" y="364490"/>
                  </a:lnTo>
                  <a:lnTo>
                    <a:pt x="1014704" y="367030"/>
                  </a:lnTo>
                  <a:lnTo>
                    <a:pt x="1014514" y="367030"/>
                  </a:lnTo>
                  <a:lnTo>
                    <a:pt x="1014514" y="377190"/>
                  </a:lnTo>
                  <a:lnTo>
                    <a:pt x="1014387" y="378460"/>
                  </a:lnTo>
                  <a:lnTo>
                    <a:pt x="999451" y="384810"/>
                  </a:lnTo>
                  <a:lnTo>
                    <a:pt x="997953" y="386080"/>
                  </a:lnTo>
                  <a:lnTo>
                    <a:pt x="996975" y="386080"/>
                  </a:lnTo>
                  <a:lnTo>
                    <a:pt x="996454" y="384810"/>
                  </a:lnTo>
                  <a:lnTo>
                    <a:pt x="996784" y="383540"/>
                  </a:lnTo>
                  <a:lnTo>
                    <a:pt x="998308" y="383540"/>
                  </a:lnTo>
                  <a:lnTo>
                    <a:pt x="1000582" y="382270"/>
                  </a:lnTo>
                  <a:lnTo>
                    <a:pt x="1004303" y="381000"/>
                  </a:lnTo>
                  <a:lnTo>
                    <a:pt x="1008176" y="378460"/>
                  </a:lnTo>
                  <a:lnTo>
                    <a:pt x="1013307" y="377190"/>
                  </a:lnTo>
                  <a:lnTo>
                    <a:pt x="1014514" y="377190"/>
                  </a:lnTo>
                  <a:lnTo>
                    <a:pt x="1014514" y="367030"/>
                  </a:lnTo>
                  <a:lnTo>
                    <a:pt x="1013790" y="367030"/>
                  </a:lnTo>
                  <a:lnTo>
                    <a:pt x="1013053" y="364490"/>
                  </a:lnTo>
                  <a:lnTo>
                    <a:pt x="1023404" y="355600"/>
                  </a:lnTo>
                  <a:lnTo>
                    <a:pt x="1025766" y="355600"/>
                  </a:lnTo>
                  <a:lnTo>
                    <a:pt x="1029030" y="353060"/>
                  </a:lnTo>
                  <a:lnTo>
                    <a:pt x="1031951" y="355600"/>
                  </a:lnTo>
                  <a:lnTo>
                    <a:pt x="1033551" y="356870"/>
                  </a:lnTo>
                  <a:lnTo>
                    <a:pt x="1034986" y="358140"/>
                  </a:lnTo>
                  <a:lnTo>
                    <a:pt x="1035316" y="359410"/>
                  </a:lnTo>
                  <a:lnTo>
                    <a:pt x="1035316" y="22237"/>
                  </a:lnTo>
                  <a:lnTo>
                    <a:pt x="1033589" y="22860"/>
                  </a:lnTo>
                  <a:lnTo>
                    <a:pt x="1031506" y="22860"/>
                  </a:lnTo>
                  <a:lnTo>
                    <a:pt x="1025055" y="27940"/>
                  </a:lnTo>
                  <a:lnTo>
                    <a:pt x="1019200" y="29210"/>
                  </a:lnTo>
                  <a:lnTo>
                    <a:pt x="1010805" y="33020"/>
                  </a:lnTo>
                  <a:lnTo>
                    <a:pt x="1008773" y="34290"/>
                  </a:lnTo>
                  <a:lnTo>
                    <a:pt x="1012151" y="29210"/>
                  </a:lnTo>
                  <a:lnTo>
                    <a:pt x="1009904" y="30480"/>
                  </a:lnTo>
                  <a:lnTo>
                    <a:pt x="1008773" y="31750"/>
                  </a:lnTo>
                  <a:lnTo>
                    <a:pt x="1007059" y="32245"/>
                  </a:lnTo>
                  <a:lnTo>
                    <a:pt x="1007059" y="367030"/>
                  </a:lnTo>
                  <a:lnTo>
                    <a:pt x="1006182" y="368300"/>
                  </a:lnTo>
                  <a:lnTo>
                    <a:pt x="1006970" y="367030"/>
                  </a:lnTo>
                  <a:lnTo>
                    <a:pt x="1007059" y="32245"/>
                  </a:lnTo>
                  <a:lnTo>
                    <a:pt x="1004366" y="33020"/>
                  </a:lnTo>
                  <a:lnTo>
                    <a:pt x="1000645" y="36830"/>
                  </a:lnTo>
                  <a:lnTo>
                    <a:pt x="995324" y="37820"/>
                  </a:lnTo>
                  <a:lnTo>
                    <a:pt x="995324" y="369570"/>
                  </a:lnTo>
                  <a:lnTo>
                    <a:pt x="993686" y="370840"/>
                  </a:lnTo>
                  <a:lnTo>
                    <a:pt x="992073" y="370840"/>
                  </a:lnTo>
                  <a:lnTo>
                    <a:pt x="994346" y="369570"/>
                  </a:lnTo>
                  <a:lnTo>
                    <a:pt x="995324" y="369570"/>
                  </a:lnTo>
                  <a:lnTo>
                    <a:pt x="995324" y="37820"/>
                  </a:lnTo>
                  <a:lnTo>
                    <a:pt x="993762" y="38100"/>
                  </a:lnTo>
                  <a:lnTo>
                    <a:pt x="991323" y="40640"/>
                  </a:lnTo>
                  <a:lnTo>
                    <a:pt x="989571" y="39370"/>
                  </a:lnTo>
                  <a:lnTo>
                    <a:pt x="996403" y="35560"/>
                  </a:lnTo>
                  <a:lnTo>
                    <a:pt x="994714" y="35560"/>
                  </a:lnTo>
                  <a:lnTo>
                    <a:pt x="993330" y="36830"/>
                  </a:lnTo>
                  <a:lnTo>
                    <a:pt x="988593" y="39611"/>
                  </a:lnTo>
                  <a:lnTo>
                    <a:pt x="988593" y="387350"/>
                  </a:lnTo>
                  <a:lnTo>
                    <a:pt x="987526" y="388620"/>
                  </a:lnTo>
                  <a:lnTo>
                    <a:pt x="986053" y="388620"/>
                  </a:lnTo>
                  <a:lnTo>
                    <a:pt x="985037" y="389890"/>
                  </a:lnTo>
                  <a:lnTo>
                    <a:pt x="982954" y="391160"/>
                  </a:lnTo>
                  <a:lnTo>
                    <a:pt x="982370" y="391160"/>
                  </a:lnTo>
                  <a:lnTo>
                    <a:pt x="981544" y="389890"/>
                  </a:lnTo>
                  <a:lnTo>
                    <a:pt x="981951" y="389890"/>
                  </a:lnTo>
                  <a:lnTo>
                    <a:pt x="982789" y="388620"/>
                  </a:lnTo>
                  <a:lnTo>
                    <a:pt x="985139" y="387350"/>
                  </a:lnTo>
                  <a:lnTo>
                    <a:pt x="986764" y="387350"/>
                  </a:lnTo>
                  <a:lnTo>
                    <a:pt x="988250" y="386080"/>
                  </a:lnTo>
                  <a:lnTo>
                    <a:pt x="988504" y="387350"/>
                  </a:lnTo>
                  <a:lnTo>
                    <a:pt x="988593" y="39611"/>
                  </a:lnTo>
                  <a:lnTo>
                    <a:pt x="986828" y="40640"/>
                  </a:lnTo>
                  <a:lnTo>
                    <a:pt x="983551" y="40640"/>
                  </a:lnTo>
                  <a:lnTo>
                    <a:pt x="983551" y="372110"/>
                  </a:lnTo>
                  <a:lnTo>
                    <a:pt x="982700" y="372110"/>
                  </a:lnTo>
                  <a:lnTo>
                    <a:pt x="980833" y="373380"/>
                  </a:lnTo>
                  <a:lnTo>
                    <a:pt x="979614" y="373380"/>
                  </a:lnTo>
                  <a:lnTo>
                    <a:pt x="979424" y="372110"/>
                  </a:lnTo>
                  <a:lnTo>
                    <a:pt x="980008" y="372110"/>
                  </a:lnTo>
                  <a:lnTo>
                    <a:pt x="980986" y="370840"/>
                  </a:lnTo>
                  <a:lnTo>
                    <a:pt x="982929" y="370840"/>
                  </a:lnTo>
                  <a:lnTo>
                    <a:pt x="983551" y="372110"/>
                  </a:lnTo>
                  <a:lnTo>
                    <a:pt x="983551" y="40640"/>
                  </a:lnTo>
                  <a:lnTo>
                    <a:pt x="983246" y="40640"/>
                  </a:lnTo>
                  <a:lnTo>
                    <a:pt x="980059" y="39370"/>
                  </a:lnTo>
                  <a:lnTo>
                    <a:pt x="974674" y="41910"/>
                  </a:lnTo>
                  <a:lnTo>
                    <a:pt x="969518" y="45720"/>
                  </a:lnTo>
                  <a:lnTo>
                    <a:pt x="963942" y="46990"/>
                  </a:lnTo>
                  <a:lnTo>
                    <a:pt x="962494" y="46990"/>
                  </a:lnTo>
                  <a:lnTo>
                    <a:pt x="962494" y="60960"/>
                  </a:lnTo>
                  <a:lnTo>
                    <a:pt x="961707" y="62179"/>
                  </a:lnTo>
                  <a:lnTo>
                    <a:pt x="961834" y="60960"/>
                  </a:lnTo>
                  <a:lnTo>
                    <a:pt x="962494" y="60960"/>
                  </a:lnTo>
                  <a:lnTo>
                    <a:pt x="962494" y="46990"/>
                  </a:lnTo>
                  <a:lnTo>
                    <a:pt x="961529" y="46990"/>
                  </a:lnTo>
                  <a:lnTo>
                    <a:pt x="960399" y="48260"/>
                  </a:lnTo>
                  <a:lnTo>
                    <a:pt x="955649" y="52070"/>
                  </a:lnTo>
                  <a:lnTo>
                    <a:pt x="955294" y="52070"/>
                  </a:lnTo>
                  <a:lnTo>
                    <a:pt x="952411" y="50800"/>
                  </a:lnTo>
                  <a:lnTo>
                    <a:pt x="951992" y="50800"/>
                  </a:lnTo>
                  <a:lnTo>
                    <a:pt x="947254" y="52070"/>
                  </a:lnTo>
                  <a:lnTo>
                    <a:pt x="943140" y="53340"/>
                  </a:lnTo>
                  <a:lnTo>
                    <a:pt x="935240" y="59690"/>
                  </a:lnTo>
                  <a:lnTo>
                    <a:pt x="937260" y="64770"/>
                  </a:lnTo>
                  <a:lnTo>
                    <a:pt x="934758" y="66040"/>
                  </a:lnTo>
                  <a:lnTo>
                    <a:pt x="924737" y="68580"/>
                  </a:lnTo>
                  <a:lnTo>
                    <a:pt x="920115" y="71120"/>
                  </a:lnTo>
                  <a:lnTo>
                    <a:pt x="918845" y="68580"/>
                  </a:lnTo>
                  <a:lnTo>
                    <a:pt x="917194" y="68580"/>
                  </a:lnTo>
                  <a:lnTo>
                    <a:pt x="913904" y="69850"/>
                  </a:lnTo>
                  <a:lnTo>
                    <a:pt x="911301" y="71120"/>
                  </a:lnTo>
                  <a:lnTo>
                    <a:pt x="905611" y="74930"/>
                  </a:lnTo>
                  <a:lnTo>
                    <a:pt x="902411" y="76200"/>
                  </a:lnTo>
                  <a:lnTo>
                    <a:pt x="896327" y="77470"/>
                  </a:lnTo>
                  <a:lnTo>
                    <a:pt x="893826" y="78740"/>
                  </a:lnTo>
                  <a:lnTo>
                    <a:pt x="891870" y="80010"/>
                  </a:lnTo>
                  <a:lnTo>
                    <a:pt x="886129" y="85090"/>
                  </a:lnTo>
                  <a:lnTo>
                    <a:pt x="879932" y="86360"/>
                  </a:lnTo>
                  <a:lnTo>
                    <a:pt x="871816" y="86360"/>
                  </a:lnTo>
                  <a:lnTo>
                    <a:pt x="867079" y="87630"/>
                  </a:lnTo>
                  <a:lnTo>
                    <a:pt x="863346" y="87630"/>
                  </a:lnTo>
                  <a:lnTo>
                    <a:pt x="863346" y="436880"/>
                  </a:lnTo>
                  <a:lnTo>
                    <a:pt x="863066" y="436880"/>
                  </a:lnTo>
                  <a:lnTo>
                    <a:pt x="860056" y="439420"/>
                  </a:lnTo>
                  <a:lnTo>
                    <a:pt x="857199" y="439420"/>
                  </a:lnTo>
                  <a:lnTo>
                    <a:pt x="856373" y="438150"/>
                  </a:lnTo>
                  <a:lnTo>
                    <a:pt x="856234" y="438150"/>
                  </a:lnTo>
                  <a:lnTo>
                    <a:pt x="856576" y="436880"/>
                  </a:lnTo>
                  <a:lnTo>
                    <a:pt x="857478" y="436880"/>
                  </a:lnTo>
                  <a:lnTo>
                    <a:pt x="859459" y="435610"/>
                  </a:lnTo>
                  <a:lnTo>
                    <a:pt x="863028" y="435610"/>
                  </a:lnTo>
                  <a:lnTo>
                    <a:pt x="863346" y="436880"/>
                  </a:lnTo>
                  <a:lnTo>
                    <a:pt x="863346" y="87630"/>
                  </a:lnTo>
                  <a:lnTo>
                    <a:pt x="861529" y="87630"/>
                  </a:lnTo>
                  <a:lnTo>
                    <a:pt x="860145" y="88900"/>
                  </a:lnTo>
                  <a:lnTo>
                    <a:pt x="843915" y="99060"/>
                  </a:lnTo>
                  <a:lnTo>
                    <a:pt x="841209" y="99060"/>
                  </a:lnTo>
                  <a:lnTo>
                    <a:pt x="841870" y="100330"/>
                  </a:lnTo>
                  <a:lnTo>
                    <a:pt x="845693" y="99060"/>
                  </a:lnTo>
                  <a:lnTo>
                    <a:pt x="849795" y="97790"/>
                  </a:lnTo>
                  <a:lnTo>
                    <a:pt x="851687" y="97790"/>
                  </a:lnTo>
                  <a:lnTo>
                    <a:pt x="850823" y="99060"/>
                  </a:lnTo>
                  <a:lnTo>
                    <a:pt x="848626" y="100330"/>
                  </a:lnTo>
                  <a:lnTo>
                    <a:pt x="847242" y="100330"/>
                  </a:lnTo>
                  <a:lnTo>
                    <a:pt x="841629" y="102870"/>
                  </a:lnTo>
                  <a:lnTo>
                    <a:pt x="837755" y="105410"/>
                  </a:lnTo>
                  <a:lnTo>
                    <a:pt x="833589" y="107950"/>
                  </a:lnTo>
                  <a:lnTo>
                    <a:pt x="833374" y="107950"/>
                  </a:lnTo>
                  <a:lnTo>
                    <a:pt x="833005" y="109220"/>
                  </a:lnTo>
                  <a:lnTo>
                    <a:pt x="834072" y="109220"/>
                  </a:lnTo>
                  <a:lnTo>
                    <a:pt x="837488" y="107950"/>
                  </a:lnTo>
                  <a:lnTo>
                    <a:pt x="840181" y="106680"/>
                  </a:lnTo>
                  <a:lnTo>
                    <a:pt x="844334" y="104140"/>
                  </a:lnTo>
                  <a:lnTo>
                    <a:pt x="846251" y="104140"/>
                  </a:lnTo>
                  <a:lnTo>
                    <a:pt x="847064" y="105410"/>
                  </a:lnTo>
                  <a:lnTo>
                    <a:pt x="845502" y="106680"/>
                  </a:lnTo>
                  <a:lnTo>
                    <a:pt x="840714" y="109220"/>
                  </a:lnTo>
                  <a:lnTo>
                    <a:pt x="837628" y="110490"/>
                  </a:lnTo>
                  <a:lnTo>
                    <a:pt x="823137" y="116840"/>
                  </a:lnTo>
                  <a:lnTo>
                    <a:pt x="822744" y="116840"/>
                  </a:lnTo>
                  <a:lnTo>
                    <a:pt x="827659" y="120650"/>
                  </a:lnTo>
                  <a:lnTo>
                    <a:pt x="830351" y="120650"/>
                  </a:lnTo>
                  <a:lnTo>
                    <a:pt x="833348" y="118110"/>
                  </a:lnTo>
                  <a:lnTo>
                    <a:pt x="834593" y="120650"/>
                  </a:lnTo>
                  <a:lnTo>
                    <a:pt x="829691" y="124460"/>
                  </a:lnTo>
                  <a:lnTo>
                    <a:pt x="825792" y="125730"/>
                  </a:lnTo>
                  <a:lnTo>
                    <a:pt x="817245" y="130810"/>
                  </a:lnTo>
                  <a:lnTo>
                    <a:pt x="816495" y="130810"/>
                  </a:lnTo>
                  <a:lnTo>
                    <a:pt x="816089" y="132080"/>
                  </a:lnTo>
                  <a:lnTo>
                    <a:pt x="817460" y="132080"/>
                  </a:lnTo>
                  <a:lnTo>
                    <a:pt x="819962" y="130810"/>
                  </a:lnTo>
                  <a:lnTo>
                    <a:pt x="821474" y="130810"/>
                  </a:lnTo>
                  <a:lnTo>
                    <a:pt x="825042" y="128270"/>
                  </a:lnTo>
                  <a:lnTo>
                    <a:pt x="827087" y="127000"/>
                  </a:lnTo>
                  <a:lnTo>
                    <a:pt x="830618" y="125730"/>
                  </a:lnTo>
                  <a:lnTo>
                    <a:pt x="831862" y="125730"/>
                  </a:lnTo>
                  <a:lnTo>
                    <a:pt x="831519" y="128270"/>
                  </a:lnTo>
                  <a:lnTo>
                    <a:pt x="831011" y="129540"/>
                  </a:lnTo>
                  <a:lnTo>
                    <a:pt x="830313" y="130810"/>
                  </a:lnTo>
                  <a:lnTo>
                    <a:pt x="830008" y="130810"/>
                  </a:lnTo>
                  <a:lnTo>
                    <a:pt x="828421" y="132080"/>
                  </a:lnTo>
                  <a:lnTo>
                    <a:pt x="822591" y="132080"/>
                  </a:lnTo>
                  <a:lnTo>
                    <a:pt x="817651" y="135890"/>
                  </a:lnTo>
                  <a:lnTo>
                    <a:pt x="812520" y="138430"/>
                  </a:lnTo>
                  <a:lnTo>
                    <a:pt x="818388" y="138430"/>
                  </a:lnTo>
                  <a:lnTo>
                    <a:pt x="817079" y="140970"/>
                  </a:lnTo>
                  <a:lnTo>
                    <a:pt x="814552" y="142240"/>
                  </a:lnTo>
                  <a:lnTo>
                    <a:pt x="810501" y="143510"/>
                  </a:lnTo>
                  <a:lnTo>
                    <a:pt x="808278" y="144780"/>
                  </a:lnTo>
                  <a:lnTo>
                    <a:pt x="800341" y="146050"/>
                  </a:lnTo>
                  <a:lnTo>
                    <a:pt x="795959" y="148590"/>
                  </a:lnTo>
                  <a:lnTo>
                    <a:pt x="791705" y="152400"/>
                  </a:lnTo>
                  <a:lnTo>
                    <a:pt x="789838" y="153670"/>
                  </a:lnTo>
                  <a:lnTo>
                    <a:pt x="788035" y="154940"/>
                  </a:lnTo>
                  <a:lnTo>
                    <a:pt x="786066" y="158750"/>
                  </a:lnTo>
                  <a:lnTo>
                    <a:pt x="783361" y="160020"/>
                  </a:lnTo>
                  <a:lnTo>
                    <a:pt x="777176" y="163830"/>
                  </a:lnTo>
                  <a:lnTo>
                    <a:pt x="773582" y="165100"/>
                  </a:lnTo>
                  <a:lnTo>
                    <a:pt x="771245" y="165633"/>
                  </a:lnTo>
                  <a:lnTo>
                    <a:pt x="771245" y="433070"/>
                  </a:lnTo>
                  <a:lnTo>
                    <a:pt x="770991" y="433070"/>
                  </a:lnTo>
                  <a:lnTo>
                    <a:pt x="770851" y="434340"/>
                  </a:lnTo>
                  <a:lnTo>
                    <a:pt x="767092" y="436880"/>
                  </a:lnTo>
                  <a:lnTo>
                    <a:pt x="763955" y="436880"/>
                  </a:lnTo>
                  <a:lnTo>
                    <a:pt x="758164" y="439420"/>
                  </a:lnTo>
                  <a:lnTo>
                    <a:pt x="757415" y="438150"/>
                  </a:lnTo>
                  <a:lnTo>
                    <a:pt x="754837" y="438150"/>
                  </a:lnTo>
                  <a:lnTo>
                    <a:pt x="755396" y="436880"/>
                  </a:lnTo>
                  <a:lnTo>
                    <a:pt x="756310" y="436880"/>
                  </a:lnTo>
                  <a:lnTo>
                    <a:pt x="758012" y="435610"/>
                  </a:lnTo>
                  <a:lnTo>
                    <a:pt x="762342" y="435610"/>
                  </a:lnTo>
                  <a:lnTo>
                    <a:pt x="764971" y="434340"/>
                  </a:lnTo>
                  <a:lnTo>
                    <a:pt x="769581" y="431800"/>
                  </a:lnTo>
                  <a:lnTo>
                    <a:pt x="770559" y="431800"/>
                  </a:lnTo>
                  <a:lnTo>
                    <a:pt x="771245" y="433070"/>
                  </a:lnTo>
                  <a:lnTo>
                    <a:pt x="771245" y="165633"/>
                  </a:lnTo>
                  <a:lnTo>
                    <a:pt x="767892" y="166370"/>
                  </a:lnTo>
                  <a:lnTo>
                    <a:pt x="765683" y="166370"/>
                  </a:lnTo>
                  <a:lnTo>
                    <a:pt x="758456" y="171450"/>
                  </a:lnTo>
                  <a:lnTo>
                    <a:pt x="754126" y="173990"/>
                  </a:lnTo>
                  <a:lnTo>
                    <a:pt x="747725" y="175260"/>
                  </a:lnTo>
                  <a:lnTo>
                    <a:pt x="745147" y="176530"/>
                  </a:lnTo>
                  <a:lnTo>
                    <a:pt x="744994" y="176631"/>
                  </a:lnTo>
                  <a:lnTo>
                    <a:pt x="744994" y="472440"/>
                  </a:lnTo>
                  <a:lnTo>
                    <a:pt x="744156" y="473710"/>
                  </a:lnTo>
                  <a:lnTo>
                    <a:pt x="739495" y="476250"/>
                  </a:lnTo>
                  <a:lnTo>
                    <a:pt x="737895" y="476250"/>
                  </a:lnTo>
                  <a:lnTo>
                    <a:pt x="740867" y="472440"/>
                  </a:lnTo>
                  <a:lnTo>
                    <a:pt x="737831" y="473710"/>
                  </a:lnTo>
                  <a:lnTo>
                    <a:pt x="732663" y="473710"/>
                  </a:lnTo>
                  <a:lnTo>
                    <a:pt x="732650" y="471170"/>
                  </a:lnTo>
                  <a:lnTo>
                    <a:pt x="735076" y="469900"/>
                  </a:lnTo>
                  <a:lnTo>
                    <a:pt x="736968" y="468630"/>
                  </a:lnTo>
                  <a:lnTo>
                    <a:pt x="739279" y="467360"/>
                  </a:lnTo>
                  <a:lnTo>
                    <a:pt x="741883" y="468630"/>
                  </a:lnTo>
                  <a:lnTo>
                    <a:pt x="743051" y="469900"/>
                  </a:lnTo>
                  <a:lnTo>
                    <a:pt x="743902" y="471170"/>
                  </a:lnTo>
                  <a:lnTo>
                    <a:pt x="744994" y="472440"/>
                  </a:lnTo>
                  <a:lnTo>
                    <a:pt x="744994" y="176631"/>
                  </a:lnTo>
                  <a:lnTo>
                    <a:pt x="739368" y="180340"/>
                  </a:lnTo>
                  <a:lnTo>
                    <a:pt x="735685" y="181610"/>
                  </a:lnTo>
                  <a:lnTo>
                    <a:pt x="733590" y="181610"/>
                  </a:lnTo>
                  <a:lnTo>
                    <a:pt x="733590" y="464820"/>
                  </a:lnTo>
                  <a:lnTo>
                    <a:pt x="733412" y="466090"/>
                  </a:lnTo>
                  <a:lnTo>
                    <a:pt x="732497" y="467360"/>
                  </a:lnTo>
                  <a:lnTo>
                    <a:pt x="729488" y="467360"/>
                  </a:lnTo>
                  <a:lnTo>
                    <a:pt x="729742" y="466090"/>
                  </a:lnTo>
                  <a:lnTo>
                    <a:pt x="730669" y="464820"/>
                  </a:lnTo>
                  <a:lnTo>
                    <a:pt x="733590" y="464820"/>
                  </a:lnTo>
                  <a:lnTo>
                    <a:pt x="733590" y="181610"/>
                  </a:lnTo>
                  <a:lnTo>
                    <a:pt x="730719" y="181610"/>
                  </a:lnTo>
                  <a:lnTo>
                    <a:pt x="728700" y="182880"/>
                  </a:lnTo>
                  <a:lnTo>
                    <a:pt x="725335" y="185267"/>
                  </a:lnTo>
                  <a:lnTo>
                    <a:pt x="725335" y="478790"/>
                  </a:lnTo>
                  <a:lnTo>
                    <a:pt x="724458" y="478790"/>
                  </a:lnTo>
                  <a:lnTo>
                    <a:pt x="721423" y="481330"/>
                  </a:lnTo>
                  <a:lnTo>
                    <a:pt x="719620" y="483870"/>
                  </a:lnTo>
                  <a:lnTo>
                    <a:pt x="713041" y="486410"/>
                  </a:lnTo>
                  <a:lnTo>
                    <a:pt x="709917" y="487680"/>
                  </a:lnTo>
                  <a:lnTo>
                    <a:pt x="709307" y="485140"/>
                  </a:lnTo>
                  <a:lnTo>
                    <a:pt x="709853" y="483870"/>
                  </a:lnTo>
                  <a:lnTo>
                    <a:pt x="714438" y="482600"/>
                  </a:lnTo>
                  <a:lnTo>
                    <a:pt x="717804" y="480060"/>
                  </a:lnTo>
                  <a:lnTo>
                    <a:pt x="721169" y="478790"/>
                  </a:lnTo>
                  <a:lnTo>
                    <a:pt x="722299" y="477520"/>
                  </a:lnTo>
                  <a:lnTo>
                    <a:pt x="724522" y="477520"/>
                  </a:lnTo>
                  <a:lnTo>
                    <a:pt x="725335" y="478790"/>
                  </a:lnTo>
                  <a:lnTo>
                    <a:pt x="725335" y="185267"/>
                  </a:lnTo>
                  <a:lnTo>
                    <a:pt x="725119" y="185420"/>
                  </a:lnTo>
                  <a:lnTo>
                    <a:pt x="723214" y="186690"/>
                  </a:lnTo>
                  <a:lnTo>
                    <a:pt x="721067" y="186690"/>
                  </a:lnTo>
                  <a:lnTo>
                    <a:pt x="715048" y="187960"/>
                  </a:lnTo>
                  <a:lnTo>
                    <a:pt x="711327" y="189547"/>
                  </a:lnTo>
                  <a:lnTo>
                    <a:pt x="711327" y="466090"/>
                  </a:lnTo>
                  <a:lnTo>
                    <a:pt x="711136" y="468630"/>
                  </a:lnTo>
                  <a:lnTo>
                    <a:pt x="709803" y="469900"/>
                  </a:lnTo>
                  <a:lnTo>
                    <a:pt x="707339" y="469900"/>
                  </a:lnTo>
                  <a:lnTo>
                    <a:pt x="707339" y="473710"/>
                  </a:lnTo>
                  <a:lnTo>
                    <a:pt x="707275" y="474980"/>
                  </a:lnTo>
                  <a:lnTo>
                    <a:pt x="703656" y="480060"/>
                  </a:lnTo>
                  <a:lnTo>
                    <a:pt x="695185" y="485140"/>
                  </a:lnTo>
                  <a:lnTo>
                    <a:pt x="686828" y="483870"/>
                  </a:lnTo>
                  <a:lnTo>
                    <a:pt x="684149" y="483870"/>
                  </a:lnTo>
                  <a:lnTo>
                    <a:pt x="681507" y="485140"/>
                  </a:lnTo>
                  <a:lnTo>
                    <a:pt x="677456" y="486410"/>
                  </a:lnTo>
                  <a:lnTo>
                    <a:pt x="676948" y="486410"/>
                  </a:lnTo>
                  <a:lnTo>
                    <a:pt x="673138" y="491490"/>
                  </a:lnTo>
                  <a:lnTo>
                    <a:pt x="670560" y="491490"/>
                  </a:lnTo>
                  <a:lnTo>
                    <a:pt x="670128" y="490220"/>
                  </a:lnTo>
                  <a:lnTo>
                    <a:pt x="671982" y="487680"/>
                  </a:lnTo>
                  <a:lnTo>
                    <a:pt x="674662" y="485140"/>
                  </a:lnTo>
                  <a:lnTo>
                    <a:pt x="678167" y="483870"/>
                  </a:lnTo>
                  <a:lnTo>
                    <a:pt x="681418" y="481330"/>
                  </a:lnTo>
                  <a:lnTo>
                    <a:pt x="687285" y="477520"/>
                  </a:lnTo>
                  <a:lnTo>
                    <a:pt x="690473" y="477520"/>
                  </a:lnTo>
                  <a:lnTo>
                    <a:pt x="696569" y="474980"/>
                  </a:lnTo>
                  <a:lnTo>
                    <a:pt x="694817" y="477520"/>
                  </a:lnTo>
                  <a:lnTo>
                    <a:pt x="699947" y="474980"/>
                  </a:lnTo>
                  <a:lnTo>
                    <a:pt x="705789" y="473710"/>
                  </a:lnTo>
                  <a:lnTo>
                    <a:pt x="707339" y="473710"/>
                  </a:lnTo>
                  <a:lnTo>
                    <a:pt x="707339" y="469900"/>
                  </a:lnTo>
                  <a:lnTo>
                    <a:pt x="706869" y="469900"/>
                  </a:lnTo>
                  <a:lnTo>
                    <a:pt x="706005" y="468630"/>
                  </a:lnTo>
                  <a:lnTo>
                    <a:pt x="707529" y="468630"/>
                  </a:lnTo>
                  <a:lnTo>
                    <a:pt x="709256" y="467360"/>
                  </a:lnTo>
                  <a:lnTo>
                    <a:pt x="710298" y="467360"/>
                  </a:lnTo>
                  <a:lnTo>
                    <a:pt x="711327" y="466090"/>
                  </a:lnTo>
                  <a:lnTo>
                    <a:pt x="711327" y="189547"/>
                  </a:lnTo>
                  <a:lnTo>
                    <a:pt x="703135" y="193040"/>
                  </a:lnTo>
                  <a:lnTo>
                    <a:pt x="697230" y="196850"/>
                  </a:lnTo>
                  <a:lnTo>
                    <a:pt x="695756" y="198120"/>
                  </a:lnTo>
                  <a:lnTo>
                    <a:pt x="693813" y="198120"/>
                  </a:lnTo>
                  <a:lnTo>
                    <a:pt x="688505" y="200660"/>
                  </a:lnTo>
                  <a:lnTo>
                    <a:pt x="683539" y="205740"/>
                  </a:lnTo>
                  <a:lnTo>
                    <a:pt x="678548" y="207010"/>
                  </a:lnTo>
                  <a:lnTo>
                    <a:pt x="669480" y="212090"/>
                  </a:lnTo>
                  <a:lnTo>
                    <a:pt x="664489" y="214630"/>
                  </a:lnTo>
                  <a:lnTo>
                    <a:pt x="656196" y="220980"/>
                  </a:lnTo>
                  <a:lnTo>
                    <a:pt x="651878" y="223520"/>
                  </a:lnTo>
                  <a:lnTo>
                    <a:pt x="646861" y="225158"/>
                  </a:lnTo>
                  <a:lnTo>
                    <a:pt x="646861" y="513080"/>
                  </a:lnTo>
                  <a:lnTo>
                    <a:pt x="644931" y="515620"/>
                  </a:lnTo>
                  <a:lnTo>
                    <a:pt x="640905" y="516890"/>
                  </a:lnTo>
                  <a:lnTo>
                    <a:pt x="639114" y="516890"/>
                  </a:lnTo>
                  <a:lnTo>
                    <a:pt x="638797" y="515620"/>
                  </a:lnTo>
                  <a:lnTo>
                    <a:pt x="640549" y="514350"/>
                  </a:lnTo>
                  <a:lnTo>
                    <a:pt x="643331" y="513080"/>
                  </a:lnTo>
                  <a:lnTo>
                    <a:pt x="644639" y="511810"/>
                  </a:lnTo>
                  <a:lnTo>
                    <a:pt x="646010" y="511810"/>
                  </a:lnTo>
                  <a:lnTo>
                    <a:pt x="646861" y="513080"/>
                  </a:lnTo>
                  <a:lnTo>
                    <a:pt x="646861" y="225158"/>
                  </a:lnTo>
                  <a:lnTo>
                    <a:pt x="644042" y="226060"/>
                  </a:lnTo>
                  <a:lnTo>
                    <a:pt x="642378" y="227330"/>
                  </a:lnTo>
                  <a:lnTo>
                    <a:pt x="641032" y="229870"/>
                  </a:lnTo>
                  <a:lnTo>
                    <a:pt x="638746" y="233680"/>
                  </a:lnTo>
                  <a:lnTo>
                    <a:pt x="631278" y="237490"/>
                  </a:lnTo>
                  <a:lnTo>
                    <a:pt x="620179" y="240030"/>
                  </a:lnTo>
                  <a:lnTo>
                    <a:pt x="615048" y="243840"/>
                  </a:lnTo>
                  <a:lnTo>
                    <a:pt x="608634" y="245110"/>
                  </a:lnTo>
                  <a:lnTo>
                    <a:pt x="607834" y="246380"/>
                  </a:lnTo>
                  <a:lnTo>
                    <a:pt x="602767" y="252730"/>
                  </a:lnTo>
                  <a:lnTo>
                    <a:pt x="600875" y="254000"/>
                  </a:lnTo>
                  <a:lnTo>
                    <a:pt x="590829" y="256540"/>
                  </a:lnTo>
                  <a:lnTo>
                    <a:pt x="589013" y="256540"/>
                  </a:lnTo>
                  <a:lnTo>
                    <a:pt x="581113" y="262890"/>
                  </a:lnTo>
                  <a:lnTo>
                    <a:pt x="575081" y="262890"/>
                  </a:lnTo>
                  <a:lnTo>
                    <a:pt x="568871" y="265430"/>
                  </a:lnTo>
                  <a:lnTo>
                    <a:pt x="556006" y="269240"/>
                  </a:lnTo>
                  <a:lnTo>
                    <a:pt x="555218" y="269240"/>
                  </a:lnTo>
                  <a:lnTo>
                    <a:pt x="554024" y="270510"/>
                  </a:lnTo>
                  <a:lnTo>
                    <a:pt x="552729" y="271780"/>
                  </a:lnTo>
                  <a:lnTo>
                    <a:pt x="554380" y="271780"/>
                  </a:lnTo>
                  <a:lnTo>
                    <a:pt x="564108" y="270510"/>
                  </a:lnTo>
                  <a:lnTo>
                    <a:pt x="565619" y="270510"/>
                  </a:lnTo>
                  <a:lnTo>
                    <a:pt x="564121" y="273050"/>
                  </a:lnTo>
                  <a:lnTo>
                    <a:pt x="562559" y="273050"/>
                  </a:lnTo>
                  <a:lnTo>
                    <a:pt x="559092" y="274320"/>
                  </a:lnTo>
                  <a:lnTo>
                    <a:pt x="558012" y="275590"/>
                  </a:lnTo>
                  <a:lnTo>
                    <a:pt x="556514" y="276860"/>
                  </a:lnTo>
                  <a:lnTo>
                    <a:pt x="553923" y="280670"/>
                  </a:lnTo>
                  <a:lnTo>
                    <a:pt x="553567" y="280670"/>
                  </a:lnTo>
                  <a:lnTo>
                    <a:pt x="547217" y="281940"/>
                  </a:lnTo>
                  <a:lnTo>
                    <a:pt x="546049" y="281940"/>
                  </a:lnTo>
                  <a:lnTo>
                    <a:pt x="541134" y="284480"/>
                  </a:lnTo>
                  <a:lnTo>
                    <a:pt x="538556" y="284480"/>
                  </a:lnTo>
                  <a:lnTo>
                    <a:pt x="529590" y="287020"/>
                  </a:lnTo>
                  <a:lnTo>
                    <a:pt x="522973" y="287020"/>
                  </a:lnTo>
                  <a:lnTo>
                    <a:pt x="517055" y="294640"/>
                  </a:lnTo>
                  <a:lnTo>
                    <a:pt x="515277" y="295910"/>
                  </a:lnTo>
                  <a:lnTo>
                    <a:pt x="514172" y="295910"/>
                  </a:lnTo>
                  <a:lnTo>
                    <a:pt x="512724" y="294640"/>
                  </a:lnTo>
                  <a:lnTo>
                    <a:pt x="511098" y="295910"/>
                  </a:lnTo>
                  <a:lnTo>
                    <a:pt x="505536" y="293370"/>
                  </a:lnTo>
                  <a:lnTo>
                    <a:pt x="499211" y="297180"/>
                  </a:lnTo>
                  <a:lnTo>
                    <a:pt x="491109" y="299720"/>
                  </a:lnTo>
                  <a:lnTo>
                    <a:pt x="489178" y="300990"/>
                  </a:lnTo>
                  <a:lnTo>
                    <a:pt x="487972" y="304800"/>
                  </a:lnTo>
                  <a:lnTo>
                    <a:pt x="486448" y="306070"/>
                  </a:lnTo>
                  <a:lnTo>
                    <a:pt x="479272" y="308610"/>
                  </a:lnTo>
                  <a:lnTo>
                    <a:pt x="464477" y="317500"/>
                  </a:lnTo>
                  <a:lnTo>
                    <a:pt x="462826" y="320040"/>
                  </a:lnTo>
                  <a:lnTo>
                    <a:pt x="462953" y="323850"/>
                  </a:lnTo>
                  <a:lnTo>
                    <a:pt x="463181" y="325120"/>
                  </a:lnTo>
                  <a:lnTo>
                    <a:pt x="463003" y="328930"/>
                  </a:lnTo>
                  <a:lnTo>
                    <a:pt x="462013" y="328930"/>
                  </a:lnTo>
                  <a:lnTo>
                    <a:pt x="453809" y="331470"/>
                  </a:lnTo>
                  <a:lnTo>
                    <a:pt x="450596" y="330200"/>
                  </a:lnTo>
                  <a:lnTo>
                    <a:pt x="450164" y="330403"/>
                  </a:lnTo>
                  <a:lnTo>
                    <a:pt x="450164" y="623570"/>
                  </a:lnTo>
                  <a:lnTo>
                    <a:pt x="447598" y="624840"/>
                  </a:lnTo>
                  <a:lnTo>
                    <a:pt x="447217" y="623570"/>
                  </a:lnTo>
                  <a:lnTo>
                    <a:pt x="447484" y="622300"/>
                  </a:lnTo>
                  <a:lnTo>
                    <a:pt x="448005" y="622300"/>
                  </a:lnTo>
                  <a:lnTo>
                    <a:pt x="448906" y="621030"/>
                  </a:lnTo>
                  <a:lnTo>
                    <a:pt x="449567" y="621030"/>
                  </a:lnTo>
                  <a:lnTo>
                    <a:pt x="449986" y="622300"/>
                  </a:lnTo>
                  <a:lnTo>
                    <a:pt x="450164" y="623570"/>
                  </a:lnTo>
                  <a:lnTo>
                    <a:pt x="450164" y="330403"/>
                  </a:lnTo>
                  <a:lnTo>
                    <a:pt x="445096" y="332740"/>
                  </a:lnTo>
                  <a:lnTo>
                    <a:pt x="444766" y="330200"/>
                  </a:lnTo>
                  <a:lnTo>
                    <a:pt x="436854" y="335280"/>
                  </a:lnTo>
                  <a:lnTo>
                    <a:pt x="435635" y="336550"/>
                  </a:lnTo>
                  <a:lnTo>
                    <a:pt x="431990" y="341630"/>
                  </a:lnTo>
                  <a:lnTo>
                    <a:pt x="430364" y="342900"/>
                  </a:lnTo>
                  <a:lnTo>
                    <a:pt x="420001" y="344170"/>
                  </a:lnTo>
                  <a:lnTo>
                    <a:pt x="412597" y="347980"/>
                  </a:lnTo>
                  <a:lnTo>
                    <a:pt x="406476" y="353060"/>
                  </a:lnTo>
                  <a:lnTo>
                    <a:pt x="399491" y="358140"/>
                  </a:lnTo>
                  <a:lnTo>
                    <a:pt x="392125" y="361950"/>
                  </a:lnTo>
                  <a:lnTo>
                    <a:pt x="384594" y="367030"/>
                  </a:lnTo>
                  <a:lnTo>
                    <a:pt x="378142" y="370344"/>
                  </a:lnTo>
                  <a:lnTo>
                    <a:pt x="378142" y="670560"/>
                  </a:lnTo>
                  <a:lnTo>
                    <a:pt x="377736" y="671830"/>
                  </a:lnTo>
                  <a:lnTo>
                    <a:pt x="374040" y="673100"/>
                  </a:lnTo>
                  <a:lnTo>
                    <a:pt x="372008" y="674687"/>
                  </a:lnTo>
                  <a:lnTo>
                    <a:pt x="372008" y="678180"/>
                  </a:lnTo>
                  <a:lnTo>
                    <a:pt x="371297" y="679450"/>
                  </a:lnTo>
                  <a:lnTo>
                    <a:pt x="370700" y="679450"/>
                  </a:lnTo>
                  <a:lnTo>
                    <a:pt x="370382" y="678180"/>
                  </a:lnTo>
                  <a:lnTo>
                    <a:pt x="372008" y="678180"/>
                  </a:lnTo>
                  <a:lnTo>
                    <a:pt x="372008" y="674687"/>
                  </a:lnTo>
                  <a:lnTo>
                    <a:pt x="370763" y="675640"/>
                  </a:lnTo>
                  <a:lnTo>
                    <a:pt x="369989" y="676084"/>
                  </a:lnTo>
                  <a:lnTo>
                    <a:pt x="369989" y="678180"/>
                  </a:lnTo>
                  <a:lnTo>
                    <a:pt x="368731" y="679450"/>
                  </a:lnTo>
                  <a:lnTo>
                    <a:pt x="368211" y="679450"/>
                  </a:lnTo>
                  <a:lnTo>
                    <a:pt x="369989" y="678180"/>
                  </a:lnTo>
                  <a:lnTo>
                    <a:pt x="369989" y="676084"/>
                  </a:lnTo>
                  <a:lnTo>
                    <a:pt x="363994" y="679450"/>
                  </a:lnTo>
                  <a:lnTo>
                    <a:pt x="360146" y="681990"/>
                  </a:lnTo>
                  <a:lnTo>
                    <a:pt x="358495" y="684530"/>
                  </a:lnTo>
                  <a:lnTo>
                    <a:pt x="357619" y="685800"/>
                  </a:lnTo>
                  <a:lnTo>
                    <a:pt x="355536" y="686816"/>
                  </a:lnTo>
                  <a:lnTo>
                    <a:pt x="355536" y="711200"/>
                  </a:lnTo>
                  <a:lnTo>
                    <a:pt x="353529" y="711200"/>
                  </a:lnTo>
                  <a:lnTo>
                    <a:pt x="354088" y="709930"/>
                  </a:lnTo>
                  <a:lnTo>
                    <a:pt x="355409" y="709930"/>
                  </a:lnTo>
                  <a:lnTo>
                    <a:pt x="355536" y="711200"/>
                  </a:lnTo>
                  <a:lnTo>
                    <a:pt x="355536" y="686816"/>
                  </a:lnTo>
                  <a:lnTo>
                    <a:pt x="349770" y="689610"/>
                  </a:lnTo>
                  <a:lnTo>
                    <a:pt x="342811" y="694690"/>
                  </a:lnTo>
                  <a:lnTo>
                    <a:pt x="329780" y="699770"/>
                  </a:lnTo>
                  <a:lnTo>
                    <a:pt x="327456" y="699770"/>
                  </a:lnTo>
                  <a:lnTo>
                    <a:pt x="324510" y="698500"/>
                  </a:lnTo>
                  <a:lnTo>
                    <a:pt x="324866" y="698500"/>
                  </a:lnTo>
                  <a:lnTo>
                    <a:pt x="325183" y="697230"/>
                  </a:lnTo>
                  <a:lnTo>
                    <a:pt x="326567" y="697230"/>
                  </a:lnTo>
                  <a:lnTo>
                    <a:pt x="327609" y="695960"/>
                  </a:lnTo>
                  <a:lnTo>
                    <a:pt x="332905" y="694690"/>
                  </a:lnTo>
                  <a:lnTo>
                    <a:pt x="336042" y="692150"/>
                  </a:lnTo>
                  <a:lnTo>
                    <a:pt x="339890" y="689610"/>
                  </a:lnTo>
                  <a:lnTo>
                    <a:pt x="345249" y="684530"/>
                  </a:lnTo>
                  <a:lnTo>
                    <a:pt x="347167" y="683260"/>
                  </a:lnTo>
                  <a:lnTo>
                    <a:pt x="351002" y="680720"/>
                  </a:lnTo>
                  <a:lnTo>
                    <a:pt x="357098" y="678180"/>
                  </a:lnTo>
                  <a:lnTo>
                    <a:pt x="363474" y="675640"/>
                  </a:lnTo>
                  <a:lnTo>
                    <a:pt x="377266" y="670560"/>
                  </a:lnTo>
                  <a:lnTo>
                    <a:pt x="378142" y="670560"/>
                  </a:lnTo>
                  <a:lnTo>
                    <a:pt x="378142" y="370344"/>
                  </a:lnTo>
                  <a:lnTo>
                    <a:pt x="377164" y="370840"/>
                  </a:lnTo>
                  <a:lnTo>
                    <a:pt x="375577" y="372110"/>
                  </a:lnTo>
                  <a:lnTo>
                    <a:pt x="370535" y="372110"/>
                  </a:lnTo>
                  <a:lnTo>
                    <a:pt x="364426" y="373380"/>
                  </a:lnTo>
                  <a:lnTo>
                    <a:pt x="360451" y="374650"/>
                  </a:lnTo>
                  <a:lnTo>
                    <a:pt x="351028" y="377190"/>
                  </a:lnTo>
                  <a:lnTo>
                    <a:pt x="345605" y="379730"/>
                  </a:lnTo>
                  <a:lnTo>
                    <a:pt x="341477" y="383540"/>
                  </a:lnTo>
                  <a:lnTo>
                    <a:pt x="341147" y="383997"/>
                  </a:lnTo>
                  <a:lnTo>
                    <a:pt x="341147" y="684530"/>
                  </a:lnTo>
                  <a:lnTo>
                    <a:pt x="338670" y="687070"/>
                  </a:lnTo>
                  <a:lnTo>
                    <a:pt x="334962" y="689610"/>
                  </a:lnTo>
                  <a:lnTo>
                    <a:pt x="332346" y="690880"/>
                  </a:lnTo>
                  <a:lnTo>
                    <a:pt x="329184" y="690880"/>
                  </a:lnTo>
                  <a:lnTo>
                    <a:pt x="330314" y="688340"/>
                  </a:lnTo>
                  <a:lnTo>
                    <a:pt x="332359" y="685800"/>
                  </a:lnTo>
                  <a:lnTo>
                    <a:pt x="337235" y="683260"/>
                  </a:lnTo>
                  <a:lnTo>
                    <a:pt x="341007" y="683260"/>
                  </a:lnTo>
                  <a:lnTo>
                    <a:pt x="341147" y="684530"/>
                  </a:lnTo>
                  <a:lnTo>
                    <a:pt x="341147" y="383997"/>
                  </a:lnTo>
                  <a:lnTo>
                    <a:pt x="339623" y="386080"/>
                  </a:lnTo>
                  <a:lnTo>
                    <a:pt x="330581" y="393700"/>
                  </a:lnTo>
                  <a:lnTo>
                    <a:pt x="329615" y="394284"/>
                  </a:lnTo>
                  <a:lnTo>
                    <a:pt x="329615" y="684530"/>
                  </a:lnTo>
                  <a:lnTo>
                    <a:pt x="324827" y="688340"/>
                  </a:lnTo>
                  <a:lnTo>
                    <a:pt x="324154" y="689610"/>
                  </a:lnTo>
                  <a:lnTo>
                    <a:pt x="321843" y="690880"/>
                  </a:lnTo>
                  <a:lnTo>
                    <a:pt x="320167" y="690880"/>
                  </a:lnTo>
                  <a:lnTo>
                    <a:pt x="321894" y="688340"/>
                  </a:lnTo>
                  <a:lnTo>
                    <a:pt x="322922" y="687070"/>
                  </a:lnTo>
                  <a:lnTo>
                    <a:pt x="323811" y="684530"/>
                  </a:lnTo>
                  <a:lnTo>
                    <a:pt x="324421" y="684530"/>
                  </a:lnTo>
                  <a:lnTo>
                    <a:pt x="326847" y="683260"/>
                  </a:lnTo>
                  <a:lnTo>
                    <a:pt x="327672" y="684530"/>
                  </a:lnTo>
                  <a:lnTo>
                    <a:pt x="329615" y="684530"/>
                  </a:lnTo>
                  <a:lnTo>
                    <a:pt x="329615" y="394284"/>
                  </a:lnTo>
                  <a:lnTo>
                    <a:pt x="326313" y="396240"/>
                  </a:lnTo>
                  <a:lnTo>
                    <a:pt x="322186" y="397510"/>
                  </a:lnTo>
                  <a:lnTo>
                    <a:pt x="305396" y="439420"/>
                  </a:lnTo>
                  <a:lnTo>
                    <a:pt x="305231" y="439851"/>
                  </a:lnTo>
                  <a:lnTo>
                    <a:pt x="305231" y="693420"/>
                  </a:lnTo>
                  <a:lnTo>
                    <a:pt x="303771" y="695960"/>
                  </a:lnTo>
                  <a:lnTo>
                    <a:pt x="295529" y="699770"/>
                  </a:lnTo>
                  <a:lnTo>
                    <a:pt x="292188" y="702310"/>
                  </a:lnTo>
                  <a:lnTo>
                    <a:pt x="286283" y="704850"/>
                  </a:lnTo>
                  <a:lnTo>
                    <a:pt x="284695" y="706120"/>
                  </a:lnTo>
                  <a:lnTo>
                    <a:pt x="283133" y="706120"/>
                  </a:lnTo>
                  <a:lnTo>
                    <a:pt x="282587" y="707390"/>
                  </a:lnTo>
                  <a:lnTo>
                    <a:pt x="282067" y="706120"/>
                  </a:lnTo>
                  <a:lnTo>
                    <a:pt x="281724" y="706120"/>
                  </a:lnTo>
                  <a:lnTo>
                    <a:pt x="282765" y="704850"/>
                  </a:lnTo>
                  <a:lnTo>
                    <a:pt x="284772" y="703580"/>
                  </a:lnTo>
                  <a:lnTo>
                    <a:pt x="290791" y="699770"/>
                  </a:lnTo>
                  <a:lnTo>
                    <a:pt x="292798" y="698500"/>
                  </a:lnTo>
                  <a:lnTo>
                    <a:pt x="293801" y="697230"/>
                  </a:lnTo>
                  <a:lnTo>
                    <a:pt x="293928" y="695960"/>
                  </a:lnTo>
                  <a:lnTo>
                    <a:pt x="292201" y="697230"/>
                  </a:lnTo>
                  <a:lnTo>
                    <a:pt x="289712" y="698500"/>
                  </a:lnTo>
                  <a:lnTo>
                    <a:pt x="288378" y="698500"/>
                  </a:lnTo>
                  <a:lnTo>
                    <a:pt x="286702" y="699770"/>
                  </a:lnTo>
                  <a:lnTo>
                    <a:pt x="285991" y="698500"/>
                  </a:lnTo>
                  <a:lnTo>
                    <a:pt x="290982" y="693420"/>
                  </a:lnTo>
                  <a:lnTo>
                    <a:pt x="293077" y="693420"/>
                  </a:lnTo>
                  <a:lnTo>
                    <a:pt x="295846" y="690880"/>
                  </a:lnTo>
                  <a:lnTo>
                    <a:pt x="297395" y="690880"/>
                  </a:lnTo>
                  <a:lnTo>
                    <a:pt x="299072" y="692150"/>
                  </a:lnTo>
                  <a:lnTo>
                    <a:pt x="301002" y="692150"/>
                  </a:lnTo>
                  <a:lnTo>
                    <a:pt x="305231" y="693420"/>
                  </a:lnTo>
                  <a:lnTo>
                    <a:pt x="305231" y="439851"/>
                  </a:lnTo>
                  <a:lnTo>
                    <a:pt x="288505" y="482600"/>
                  </a:lnTo>
                  <a:lnTo>
                    <a:pt x="272262" y="526503"/>
                  </a:lnTo>
                  <a:lnTo>
                    <a:pt x="272262" y="703580"/>
                  </a:lnTo>
                  <a:lnTo>
                    <a:pt x="272135" y="704850"/>
                  </a:lnTo>
                  <a:lnTo>
                    <a:pt x="270548" y="704850"/>
                  </a:lnTo>
                  <a:lnTo>
                    <a:pt x="270903" y="703580"/>
                  </a:lnTo>
                  <a:lnTo>
                    <a:pt x="272262" y="703580"/>
                  </a:lnTo>
                  <a:lnTo>
                    <a:pt x="272262" y="526503"/>
                  </a:lnTo>
                  <a:lnTo>
                    <a:pt x="271589" y="528320"/>
                  </a:lnTo>
                  <a:lnTo>
                    <a:pt x="254685" y="575310"/>
                  </a:lnTo>
                  <a:lnTo>
                    <a:pt x="243293" y="608850"/>
                  </a:lnTo>
                  <a:lnTo>
                    <a:pt x="243293" y="758190"/>
                  </a:lnTo>
                  <a:lnTo>
                    <a:pt x="234086" y="765810"/>
                  </a:lnTo>
                  <a:lnTo>
                    <a:pt x="231902" y="767080"/>
                  </a:lnTo>
                  <a:lnTo>
                    <a:pt x="228307" y="767080"/>
                  </a:lnTo>
                  <a:lnTo>
                    <a:pt x="221462" y="768350"/>
                  </a:lnTo>
                  <a:lnTo>
                    <a:pt x="220243" y="768350"/>
                  </a:lnTo>
                  <a:lnTo>
                    <a:pt x="221589" y="767080"/>
                  </a:lnTo>
                  <a:lnTo>
                    <a:pt x="224383" y="764540"/>
                  </a:lnTo>
                  <a:lnTo>
                    <a:pt x="225780" y="763270"/>
                  </a:lnTo>
                  <a:lnTo>
                    <a:pt x="227177" y="762000"/>
                  </a:lnTo>
                  <a:lnTo>
                    <a:pt x="233095" y="756920"/>
                  </a:lnTo>
                  <a:lnTo>
                    <a:pt x="240157" y="751840"/>
                  </a:lnTo>
                  <a:lnTo>
                    <a:pt x="241820" y="751840"/>
                  </a:lnTo>
                  <a:lnTo>
                    <a:pt x="239636" y="755650"/>
                  </a:lnTo>
                  <a:lnTo>
                    <a:pt x="243293" y="758190"/>
                  </a:lnTo>
                  <a:lnTo>
                    <a:pt x="243293" y="608850"/>
                  </a:lnTo>
                  <a:lnTo>
                    <a:pt x="237858" y="624840"/>
                  </a:lnTo>
                  <a:lnTo>
                    <a:pt x="221157" y="676910"/>
                  </a:lnTo>
                  <a:lnTo>
                    <a:pt x="219532" y="682167"/>
                  </a:lnTo>
                  <a:lnTo>
                    <a:pt x="219532" y="764540"/>
                  </a:lnTo>
                  <a:lnTo>
                    <a:pt x="219405" y="765810"/>
                  </a:lnTo>
                  <a:lnTo>
                    <a:pt x="218579" y="765810"/>
                  </a:lnTo>
                  <a:lnTo>
                    <a:pt x="214553" y="768350"/>
                  </a:lnTo>
                  <a:lnTo>
                    <a:pt x="212166" y="768350"/>
                  </a:lnTo>
                  <a:lnTo>
                    <a:pt x="207657" y="769620"/>
                  </a:lnTo>
                  <a:lnTo>
                    <a:pt x="205346" y="770890"/>
                  </a:lnTo>
                  <a:lnTo>
                    <a:pt x="204571" y="768350"/>
                  </a:lnTo>
                  <a:lnTo>
                    <a:pt x="206997" y="767080"/>
                  </a:lnTo>
                  <a:lnTo>
                    <a:pt x="208457" y="765810"/>
                  </a:lnTo>
                  <a:lnTo>
                    <a:pt x="212674" y="763270"/>
                  </a:lnTo>
                  <a:lnTo>
                    <a:pt x="217322" y="763270"/>
                  </a:lnTo>
                  <a:lnTo>
                    <a:pt x="215887" y="765810"/>
                  </a:lnTo>
                  <a:lnTo>
                    <a:pt x="219532" y="764540"/>
                  </a:lnTo>
                  <a:lnTo>
                    <a:pt x="219532" y="682167"/>
                  </a:lnTo>
                  <a:lnTo>
                    <a:pt x="204635" y="730250"/>
                  </a:lnTo>
                  <a:lnTo>
                    <a:pt x="193586" y="767080"/>
                  </a:lnTo>
                  <a:lnTo>
                    <a:pt x="189763" y="779780"/>
                  </a:lnTo>
                  <a:lnTo>
                    <a:pt x="190334" y="779780"/>
                  </a:lnTo>
                  <a:lnTo>
                    <a:pt x="192811" y="781050"/>
                  </a:lnTo>
                  <a:lnTo>
                    <a:pt x="195097" y="781050"/>
                  </a:lnTo>
                  <a:lnTo>
                    <a:pt x="200901" y="777240"/>
                  </a:lnTo>
                  <a:lnTo>
                    <a:pt x="201777" y="778510"/>
                  </a:lnTo>
                  <a:lnTo>
                    <a:pt x="202539" y="778510"/>
                  </a:lnTo>
                  <a:lnTo>
                    <a:pt x="203581" y="779780"/>
                  </a:lnTo>
                  <a:lnTo>
                    <a:pt x="204063" y="781050"/>
                  </a:lnTo>
                  <a:lnTo>
                    <a:pt x="209715" y="781050"/>
                  </a:lnTo>
                  <a:lnTo>
                    <a:pt x="215036" y="778510"/>
                  </a:lnTo>
                  <a:lnTo>
                    <a:pt x="216509" y="778510"/>
                  </a:lnTo>
                  <a:lnTo>
                    <a:pt x="219341" y="779780"/>
                  </a:lnTo>
                  <a:lnTo>
                    <a:pt x="218757" y="781050"/>
                  </a:lnTo>
                  <a:lnTo>
                    <a:pt x="215950" y="782320"/>
                  </a:lnTo>
                  <a:lnTo>
                    <a:pt x="214337" y="783590"/>
                  </a:lnTo>
                  <a:lnTo>
                    <a:pt x="211810" y="786130"/>
                  </a:lnTo>
                  <a:lnTo>
                    <a:pt x="208534" y="787400"/>
                  </a:lnTo>
                  <a:lnTo>
                    <a:pt x="208788" y="788670"/>
                  </a:lnTo>
                  <a:lnTo>
                    <a:pt x="208915" y="788670"/>
                  </a:lnTo>
                  <a:lnTo>
                    <a:pt x="212039" y="787400"/>
                  </a:lnTo>
                  <a:lnTo>
                    <a:pt x="216433" y="784860"/>
                  </a:lnTo>
                  <a:lnTo>
                    <a:pt x="216471" y="786130"/>
                  </a:lnTo>
                  <a:lnTo>
                    <a:pt x="213448" y="791210"/>
                  </a:lnTo>
                  <a:lnTo>
                    <a:pt x="223774" y="791210"/>
                  </a:lnTo>
                  <a:lnTo>
                    <a:pt x="229311" y="789940"/>
                  </a:lnTo>
                  <a:lnTo>
                    <a:pt x="236893" y="786130"/>
                  </a:lnTo>
                  <a:lnTo>
                    <a:pt x="240626" y="786130"/>
                  </a:lnTo>
                  <a:lnTo>
                    <a:pt x="242062" y="784860"/>
                  </a:lnTo>
                  <a:lnTo>
                    <a:pt x="243509" y="783590"/>
                  </a:lnTo>
                  <a:lnTo>
                    <a:pt x="245516" y="783590"/>
                  </a:lnTo>
                  <a:lnTo>
                    <a:pt x="243014" y="785050"/>
                  </a:lnTo>
                  <a:lnTo>
                    <a:pt x="243014" y="789940"/>
                  </a:lnTo>
                  <a:lnTo>
                    <a:pt x="241439" y="791210"/>
                  </a:lnTo>
                  <a:lnTo>
                    <a:pt x="239979" y="793750"/>
                  </a:lnTo>
                  <a:lnTo>
                    <a:pt x="238302" y="792480"/>
                  </a:lnTo>
                  <a:lnTo>
                    <a:pt x="237540" y="792480"/>
                  </a:lnTo>
                  <a:lnTo>
                    <a:pt x="239090" y="791210"/>
                  </a:lnTo>
                  <a:lnTo>
                    <a:pt x="243014" y="789940"/>
                  </a:lnTo>
                  <a:lnTo>
                    <a:pt x="243014" y="785050"/>
                  </a:lnTo>
                  <a:lnTo>
                    <a:pt x="238963" y="787400"/>
                  </a:lnTo>
                  <a:lnTo>
                    <a:pt x="236334" y="788670"/>
                  </a:lnTo>
                  <a:lnTo>
                    <a:pt x="234315" y="789940"/>
                  </a:lnTo>
                  <a:lnTo>
                    <a:pt x="230009" y="795020"/>
                  </a:lnTo>
                  <a:lnTo>
                    <a:pt x="229501" y="795020"/>
                  </a:lnTo>
                  <a:lnTo>
                    <a:pt x="223405" y="796290"/>
                  </a:lnTo>
                  <a:lnTo>
                    <a:pt x="222872" y="796290"/>
                  </a:lnTo>
                  <a:lnTo>
                    <a:pt x="213283" y="802640"/>
                  </a:lnTo>
                  <a:lnTo>
                    <a:pt x="211556" y="803910"/>
                  </a:lnTo>
                  <a:lnTo>
                    <a:pt x="205511" y="805243"/>
                  </a:lnTo>
                  <a:lnTo>
                    <a:pt x="205511" y="807720"/>
                  </a:lnTo>
                  <a:lnTo>
                    <a:pt x="205193" y="808990"/>
                  </a:lnTo>
                  <a:lnTo>
                    <a:pt x="203212" y="808990"/>
                  </a:lnTo>
                  <a:lnTo>
                    <a:pt x="203403" y="807720"/>
                  </a:lnTo>
                  <a:lnTo>
                    <a:pt x="205511" y="807720"/>
                  </a:lnTo>
                  <a:lnTo>
                    <a:pt x="205511" y="805243"/>
                  </a:lnTo>
                  <a:lnTo>
                    <a:pt x="199974" y="806450"/>
                  </a:lnTo>
                  <a:lnTo>
                    <a:pt x="199453" y="807720"/>
                  </a:lnTo>
                  <a:lnTo>
                    <a:pt x="196989" y="810260"/>
                  </a:lnTo>
                  <a:lnTo>
                    <a:pt x="195249" y="812800"/>
                  </a:lnTo>
                  <a:lnTo>
                    <a:pt x="190334" y="811530"/>
                  </a:lnTo>
                  <a:lnTo>
                    <a:pt x="186131" y="812800"/>
                  </a:lnTo>
                  <a:lnTo>
                    <a:pt x="179984" y="814070"/>
                  </a:lnTo>
                  <a:lnTo>
                    <a:pt x="179959" y="813523"/>
                  </a:lnTo>
                  <a:lnTo>
                    <a:pt x="170103" y="847090"/>
                  </a:lnTo>
                  <a:lnTo>
                    <a:pt x="173621" y="845820"/>
                  </a:lnTo>
                  <a:lnTo>
                    <a:pt x="176949" y="844550"/>
                  </a:lnTo>
                  <a:lnTo>
                    <a:pt x="178892" y="845820"/>
                  </a:lnTo>
                  <a:lnTo>
                    <a:pt x="180505" y="845820"/>
                  </a:lnTo>
                  <a:lnTo>
                    <a:pt x="181914" y="844550"/>
                  </a:lnTo>
                  <a:lnTo>
                    <a:pt x="186753" y="840740"/>
                  </a:lnTo>
                  <a:lnTo>
                    <a:pt x="189572" y="838200"/>
                  </a:lnTo>
                  <a:lnTo>
                    <a:pt x="194602" y="836930"/>
                  </a:lnTo>
                  <a:lnTo>
                    <a:pt x="196164" y="836930"/>
                  </a:lnTo>
                  <a:lnTo>
                    <a:pt x="196926" y="838200"/>
                  </a:lnTo>
                  <a:lnTo>
                    <a:pt x="196100" y="839470"/>
                  </a:lnTo>
                  <a:lnTo>
                    <a:pt x="195046" y="839470"/>
                  </a:lnTo>
                  <a:lnTo>
                    <a:pt x="190207" y="844550"/>
                  </a:lnTo>
                  <a:lnTo>
                    <a:pt x="189471" y="844550"/>
                  </a:lnTo>
                  <a:lnTo>
                    <a:pt x="189776" y="845820"/>
                  </a:lnTo>
                  <a:lnTo>
                    <a:pt x="190449" y="844550"/>
                  </a:lnTo>
                  <a:lnTo>
                    <a:pt x="193675" y="843280"/>
                  </a:lnTo>
                  <a:lnTo>
                    <a:pt x="196151" y="842010"/>
                  </a:lnTo>
                  <a:lnTo>
                    <a:pt x="198462" y="842010"/>
                  </a:lnTo>
                  <a:lnTo>
                    <a:pt x="194360" y="845820"/>
                  </a:lnTo>
                  <a:lnTo>
                    <a:pt x="193459" y="845820"/>
                  </a:lnTo>
                  <a:lnTo>
                    <a:pt x="192747" y="847090"/>
                  </a:lnTo>
                  <a:lnTo>
                    <a:pt x="196913" y="847090"/>
                  </a:lnTo>
                  <a:lnTo>
                    <a:pt x="198043" y="845820"/>
                  </a:lnTo>
                  <a:lnTo>
                    <a:pt x="201244" y="842010"/>
                  </a:lnTo>
                  <a:lnTo>
                    <a:pt x="204444" y="838200"/>
                  </a:lnTo>
                  <a:lnTo>
                    <a:pt x="205511" y="836930"/>
                  </a:lnTo>
                  <a:lnTo>
                    <a:pt x="206781" y="835914"/>
                  </a:lnTo>
                  <a:lnTo>
                    <a:pt x="202730" y="838200"/>
                  </a:lnTo>
                  <a:lnTo>
                    <a:pt x="200952" y="838200"/>
                  </a:lnTo>
                  <a:lnTo>
                    <a:pt x="201472" y="836930"/>
                  </a:lnTo>
                  <a:lnTo>
                    <a:pt x="202526" y="834390"/>
                  </a:lnTo>
                  <a:lnTo>
                    <a:pt x="203847" y="833120"/>
                  </a:lnTo>
                  <a:lnTo>
                    <a:pt x="205727" y="830580"/>
                  </a:lnTo>
                  <a:lnTo>
                    <a:pt x="206603" y="829310"/>
                  </a:lnTo>
                  <a:lnTo>
                    <a:pt x="209499" y="824230"/>
                  </a:lnTo>
                  <a:lnTo>
                    <a:pt x="209664" y="824230"/>
                  </a:lnTo>
                  <a:lnTo>
                    <a:pt x="218668" y="820420"/>
                  </a:lnTo>
                  <a:lnTo>
                    <a:pt x="221373" y="820420"/>
                  </a:lnTo>
                  <a:lnTo>
                    <a:pt x="227647" y="819150"/>
                  </a:lnTo>
                  <a:lnTo>
                    <a:pt x="226390" y="822960"/>
                  </a:lnTo>
                  <a:lnTo>
                    <a:pt x="222631" y="825500"/>
                  </a:lnTo>
                  <a:lnTo>
                    <a:pt x="219976" y="826770"/>
                  </a:lnTo>
                  <a:lnTo>
                    <a:pt x="221500" y="826770"/>
                  </a:lnTo>
                  <a:lnTo>
                    <a:pt x="224904" y="824230"/>
                  </a:lnTo>
                  <a:lnTo>
                    <a:pt x="228244" y="824230"/>
                  </a:lnTo>
                  <a:lnTo>
                    <a:pt x="232892" y="819150"/>
                  </a:lnTo>
                  <a:lnTo>
                    <a:pt x="236308" y="817880"/>
                  </a:lnTo>
                  <a:lnTo>
                    <a:pt x="240601" y="815340"/>
                  </a:lnTo>
                  <a:lnTo>
                    <a:pt x="241173" y="816610"/>
                  </a:lnTo>
                  <a:lnTo>
                    <a:pt x="239534" y="819150"/>
                  </a:lnTo>
                  <a:lnTo>
                    <a:pt x="238506" y="820420"/>
                  </a:lnTo>
                  <a:lnTo>
                    <a:pt x="231940" y="822960"/>
                  </a:lnTo>
                  <a:lnTo>
                    <a:pt x="231101" y="824230"/>
                  </a:lnTo>
                  <a:lnTo>
                    <a:pt x="230492" y="828040"/>
                  </a:lnTo>
                  <a:lnTo>
                    <a:pt x="229362" y="829310"/>
                  </a:lnTo>
                  <a:lnTo>
                    <a:pt x="227431" y="831850"/>
                  </a:lnTo>
                  <a:lnTo>
                    <a:pt x="229438" y="830580"/>
                  </a:lnTo>
                  <a:lnTo>
                    <a:pt x="232321" y="830580"/>
                  </a:lnTo>
                  <a:lnTo>
                    <a:pt x="234035" y="829310"/>
                  </a:lnTo>
                  <a:lnTo>
                    <a:pt x="235635" y="828040"/>
                  </a:lnTo>
                  <a:lnTo>
                    <a:pt x="240995" y="822960"/>
                  </a:lnTo>
                  <a:lnTo>
                    <a:pt x="243166" y="820420"/>
                  </a:lnTo>
                  <a:lnTo>
                    <a:pt x="245668" y="819150"/>
                  </a:lnTo>
                  <a:lnTo>
                    <a:pt x="250736" y="817880"/>
                  </a:lnTo>
                  <a:lnTo>
                    <a:pt x="249643" y="819150"/>
                  </a:lnTo>
                  <a:lnTo>
                    <a:pt x="251764" y="820420"/>
                  </a:lnTo>
                  <a:lnTo>
                    <a:pt x="254520" y="820420"/>
                  </a:lnTo>
                  <a:lnTo>
                    <a:pt x="256984" y="819150"/>
                  </a:lnTo>
                  <a:lnTo>
                    <a:pt x="258191" y="817880"/>
                  </a:lnTo>
                  <a:lnTo>
                    <a:pt x="258610" y="818553"/>
                  </a:lnTo>
                  <a:lnTo>
                    <a:pt x="258775" y="817880"/>
                  </a:lnTo>
                  <a:lnTo>
                    <a:pt x="259092" y="816610"/>
                  </a:lnTo>
                  <a:lnTo>
                    <a:pt x="260019" y="812800"/>
                  </a:lnTo>
                  <a:lnTo>
                    <a:pt x="253441" y="816610"/>
                  </a:lnTo>
                  <a:lnTo>
                    <a:pt x="252298" y="812800"/>
                  </a:lnTo>
                  <a:lnTo>
                    <a:pt x="255790" y="808990"/>
                  </a:lnTo>
                  <a:lnTo>
                    <a:pt x="256959" y="807720"/>
                  </a:lnTo>
                  <a:lnTo>
                    <a:pt x="250596" y="807720"/>
                  </a:lnTo>
                  <a:lnTo>
                    <a:pt x="247637" y="808901"/>
                  </a:lnTo>
                  <a:lnTo>
                    <a:pt x="247637" y="814070"/>
                  </a:lnTo>
                  <a:lnTo>
                    <a:pt x="246189" y="815340"/>
                  </a:lnTo>
                  <a:lnTo>
                    <a:pt x="245668" y="815340"/>
                  </a:lnTo>
                  <a:lnTo>
                    <a:pt x="246976" y="814070"/>
                  </a:lnTo>
                  <a:lnTo>
                    <a:pt x="247637" y="814070"/>
                  </a:lnTo>
                  <a:lnTo>
                    <a:pt x="247637" y="808901"/>
                  </a:lnTo>
                  <a:lnTo>
                    <a:pt x="247396" y="808990"/>
                  </a:lnTo>
                  <a:lnTo>
                    <a:pt x="247459" y="807720"/>
                  </a:lnTo>
                  <a:lnTo>
                    <a:pt x="247535" y="806450"/>
                  </a:lnTo>
                  <a:lnTo>
                    <a:pt x="247269" y="806450"/>
                  </a:lnTo>
                  <a:lnTo>
                    <a:pt x="252984" y="803910"/>
                  </a:lnTo>
                  <a:lnTo>
                    <a:pt x="256527" y="800100"/>
                  </a:lnTo>
                  <a:lnTo>
                    <a:pt x="263855" y="792480"/>
                  </a:lnTo>
                  <a:lnTo>
                    <a:pt x="262153" y="792480"/>
                  </a:lnTo>
                  <a:lnTo>
                    <a:pt x="252095" y="795020"/>
                  </a:lnTo>
                  <a:lnTo>
                    <a:pt x="246773" y="796290"/>
                  </a:lnTo>
                  <a:lnTo>
                    <a:pt x="246316" y="793750"/>
                  </a:lnTo>
                  <a:lnTo>
                    <a:pt x="246075" y="792480"/>
                  </a:lnTo>
                  <a:lnTo>
                    <a:pt x="245999" y="791210"/>
                  </a:lnTo>
                  <a:lnTo>
                    <a:pt x="244703" y="792480"/>
                  </a:lnTo>
                  <a:lnTo>
                    <a:pt x="241820" y="792480"/>
                  </a:lnTo>
                  <a:lnTo>
                    <a:pt x="243509" y="791210"/>
                  </a:lnTo>
                  <a:lnTo>
                    <a:pt x="243332" y="789940"/>
                  </a:lnTo>
                  <a:lnTo>
                    <a:pt x="244525" y="788670"/>
                  </a:lnTo>
                  <a:lnTo>
                    <a:pt x="243039" y="788670"/>
                  </a:lnTo>
                  <a:lnTo>
                    <a:pt x="245440" y="786130"/>
                  </a:lnTo>
                  <a:lnTo>
                    <a:pt x="247345" y="784860"/>
                  </a:lnTo>
                  <a:lnTo>
                    <a:pt x="253466" y="783590"/>
                  </a:lnTo>
                  <a:lnTo>
                    <a:pt x="256273" y="781050"/>
                  </a:lnTo>
                  <a:lnTo>
                    <a:pt x="257670" y="779780"/>
                  </a:lnTo>
                  <a:lnTo>
                    <a:pt x="262242" y="777240"/>
                  </a:lnTo>
                  <a:lnTo>
                    <a:pt x="262115" y="777240"/>
                  </a:lnTo>
                  <a:lnTo>
                    <a:pt x="261696" y="775970"/>
                  </a:lnTo>
                  <a:lnTo>
                    <a:pt x="262890" y="774700"/>
                  </a:lnTo>
                  <a:lnTo>
                    <a:pt x="267169" y="770890"/>
                  </a:lnTo>
                  <a:lnTo>
                    <a:pt x="269595" y="769620"/>
                  </a:lnTo>
                  <a:lnTo>
                    <a:pt x="272440" y="765810"/>
                  </a:lnTo>
                  <a:lnTo>
                    <a:pt x="271195" y="765810"/>
                  </a:lnTo>
                  <a:lnTo>
                    <a:pt x="276682" y="762000"/>
                  </a:lnTo>
                  <a:lnTo>
                    <a:pt x="276148" y="759460"/>
                  </a:lnTo>
                  <a:lnTo>
                    <a:pt x="280111" y="755650"/>
                  </a:lnTo>
                  <a:lnTo>
                    <a:pt x="281343" y="754380"/>
                  </a:lnTo>
                  <a:lnTo>
                    <a:pt x="279793" y="753110"/>
                  </a:lnTo>
                  <a:lnTo>
                    <a:pt x="278777" y="751840"/>
                  </a:lnTo>
                  <a:lnTo>
                    <a:pt x="282054" y="749300"/>
                  </a:lnTo>
                  <a:lnTo>
                    <a:pt x="289204" y="745490"/>
                  </a:lnTo>
                  <a:lnTo>
                    <a:pt x="289737" y="746760"/>
                  </a:lnTo>
                  <a:lnTo>
                    <a:pt x="289572" y="750570"/>
                  </a:lnTo>
                  <a:lnTo>
                    <a:pt x="293624" y="749300"/>
                  </a:lnTo>
                  <a:lnTo>
                    <a:pt x="298513" y="749300"/>
                  </a:lnTo>
                  <a:lnTo>
                    <a:pt x="302793" y="746760"/>
                  </a:lnTo>
                  <a:lnTo>
                    <a:pt x="312115" y="740410"/>
                  </a:lnTo>
                  <a:lnTo>
                    <a:pt x="319455" y="736600"/>
                  </a:lnTo>
                  <a:lnTo>
                    <a:pt x="324777" y="731520"/>
                  </a:lnTo>
                  <a:lnTo>
                    <a:pt x="326275" y="731520"/>
                  </a:lnTo>
                  <a:lnTo>
                    <a:pt x="321894" y="735330"/>
                  </a:lnTo>
                  <a:lnTo>
                    <a:pt x="325526" y="737870"/>
                  </a:lnTo>
                  <a:lnTo>
                    <a:pt x="320027" y="740410"/>
                  </a:lnTo>
                  <a:lnTo>
                    <a:pt x="320128" y="741680"/>
                  </a:lnTo>
                  <a:lnTo>
                    <a:pt x="320840" y="741680"/>
                  </a:lnTo>
                  <a:lnTo>
                    <a:pt x="322326" y="740410"/>
                  </a:lnTo>
                  <a:lnTo>
                    <a:pt x="323646" y="740410"/>
                  </a:lnTo>
                  <a:lnTo>
                    <a:pt x="326402" y="737870"/>
                  </a:lnTo>
                  <a:lnTo>
                    <a:pt x="328231" y="736600"/>
                  </a:lnTo>
                  <a:lnTo>
                    <a:pt x="332282" y="735330"/>
                  </a:lnTo>
                  <a:lnTo>
                    <a:pt x="330238" y="737870"/>
                  </a:lnTo>
                  <a:lnTo>
                    <a:pt x="333527" y="737870"/>
                  </a:lnTo>
                  <a:lnTo>
                    <a:pt x="334098" y="736600"/>
                  </a:lnTo>
                  <a:lnTo>
                    <a:pt x="335445" y="735330"/>
                  </a:lnTo>
                  <a:lnTo>
                    <a:pt x="336804" y="734060"/>
                  </a:lnTo>
                  <a:lnTo>
                    <a:pt x="342125" y="731520"/>
                  </a:lnTo>
                  <a:lnTo>
                    <a:pt x="343776" y="727710"/>
                  </a:lnTo>
                  <a:lnTo>
                    <a:pt x="344868" y="727710"/>
                  </a:lnTo>
                  <a:lnTo>
                    <a:pt x="345414" y="726440"/>
                  </a:lnTo>
                  <a:lnTo>
                    <a:pt x="346290" y="728980"/>
                  </a:lnTo>
                  <a:lnTo>
                    <a:pt x="349719" y="726440"/>
                  </a:lnTo>
                  <a:lnTo>
                    <a:pt x="351599" y="727710"/>
                  </a:lnTo>
                  <a:lnTo>
                    <a:pt x="351815" y="727710"/>
                  </a:lnTo>
                  <a:lnTo>
                    <a:pt x="351091" y="728980"/>
                  </a:lnTo>
                  <a:lnTo>
                    <a:pt x="345808" y="732790"/>
                  </a:lnTo>
                  <a:lnTo>
                    <a:pt x="340080" y="737793"/>
                  </a:lnTo>
                  <a:lnTo>
                    <a:pt x="340080" y="745490"/>
                  </a:lnTo>
                  <a:lnTo>
                    <a:pt x="339318" y="745490"/>
                  </a:lnTo>
                  <a:lnTo>
                    <a:pt x="335965" y="749300"/>
                  </a:lnTo>
                  <a:lnTo>
                    <a:pt x="332333" y="751840"/>
                  </a:lnTo>
                  <a:lnTo>
                    <a:pt x="326682" y="756920"/>
                  </a:lnTo>
                  <a:lnTo>
                    <a:pt x="321513" y="758190"/>
                  </a:lnTo>
                  <a:lnTo>
                    <a:pt x="320903" y="756920"/>
                  </a:lnTo>
                  <a:lnTo>
                    <a:pt x="321068" y="756920"/>
                  </a:lnTo>
                  <a:lnTo>
                    <a:pt x="321094" y="755650"/>
                  </a:lnTo>
                  <a:lnTo>
                    <a:pt x="322859" y="754380"/>
                  </a:lnTo>
                  <a:lnTo>
                    <a:pt x="324764" y="753110"/>
                  </a:lnTo>
                  <a:lnTo>
                    <a:pt x="323811" y="750570"/>
                  </a:lnTo>
                  <a:lnTo>
                    <a:pt x="325818" y="750570"/>
                  </a:lnTo>
                  <a:lnTo>
                    <a:pt x="330669" y="748030"/>
                  </a:lnTo>
                  <a:lnTo>
                    <a:pt x="334022" y="748030"/>
                  </a:lnTo>
                  <a:lnTo>
                    <a:pt x="336067" y="745490"/>
                  </a:lnTo>
                  <a:lnTo>
                    <a:pt x="337096" y="744220"/>
                  </a:lnTo>
                  <a:lnTo>
                    <a:pt x="339890" y="744220"/>
                  </a:lnTo>
                  <a:lnTo>
                    <a:pt x="340080" y="745490"/>
                  </a:lnTo>
                  <a:lnTo>
                    <a:pt x="340080" y="737793"/>
                  </a:lnTo>
                  <a:lnTo>
                    <a:pt x="333806" y="740410"/>
                  </a:lnTo>
                  <a:lnTo>
                    <a:pt x="327406" y="744220"/>
                  </a:lnTo>
                  <a:lnTo>
                    <a:pt x="326517" y="744220"/>
                  </a:lnTo>
                  <a:lnTo>
                    <a:pt x="325551" y="745490"/>
                  </a:lnTo>
                  <a:lnTo>
                    <a:pt x="323507" y="745490"/>
                  </a:lnTo>
                  <a:lnTo>
                    <a:pt x="324383" y="744220"/>
                  </a:lnTo>
                  <a:lnTo>
                    <a:pt x="324573" y="744220"/>
                  </a:lnTo>
                  <a:lnTo>
                    <a:pt x="328142" y="741680"/>
                  </a:lnTo>
                  <a:lnTo>
                    <a:pt x="324637" y="741680"/>
                  </a:lnTo>
                  <a:lnTo>
                    <a:pt x="320230" y="746760"/>
                  </a:lnTo>
                  <a:lnTo>
                    <a:pt x="318236" y="746760"/>
                  </a:lnTo>
                  <a:lnTo>
                    <a:pt x="310400" y="748030"/>
                  </a:lnTo>
                  <a:lnTo>
                    <a:pt x="305714" y="751840"/>
                  </a:lnTo>
                  <a:lnTo>
                    <a:pt x="300736" y="755650"/>
                  </a:lnTo>
                  <a:lnTo>
                    <a:pt x="301536" y="755650"/>
                  </a:lnTo>
                  <a:lnTo>
                    <a:pt x="304330" y="754380"/>
                  </a:lnTo>
                  <a:lnTo>
                    <a:pt x="306387" y="753110"/>
                  </a:lnTo>
                  <a:lnTo>
                    <a:pt x="308571" y="755650"/>
                  </a:lnTo>
                  <a:lnTo>
                    <a:pt x="311556" y="753110"/>
                  </a:lnTo>
                  <a:lnTo>
                    <a:pt x="314121" y="753110"/>
                  </a:lnTo>
                  <a:lnTo>
                    <a:pt x="316814" y="750570"/>
                  </a:lnTo>
                  <a:lnTo>
                    <a:pt x="317017" y="753110"/>
                  </a:lnTo>
                  <a:lnTo>
                    <a:pt x="314452" y="754380"/>
                  </a:lnTo>
                  <a:lnTo>
                    <a:pt x="312064" y="755650"/>
                  </a:lnTo>
                  <a:lnTo>
                    <a:pt x="310870" y="756920"/>
                  </a:lnTo>
                  <a:lnTo>
                    <a:pt x="309727" y="756920"/>
                  </a:lnTo>
                  <a:lnTo>
                    <a:pt x="309537" y="758190"/>
                  </a:lnTo>
                  <a:lnTo>
                    <a:pt x="309829" y="758190"/>
                  </a:lnTo>
                  <a:lnTo>
                    <a:pt x="308927" y="759460"/>
                  </a:lnTo>
                  <a:lnTo>
                    <a:pt x="307809" y="759460"/>
                  </a:lnTo>
                  <a:lnTo>
                    <a:pt x="305460" y="762000"/>
                  </a:lnTo>
                  <a:lnTo>
                    <a:pt x="305701" y="763270"/>
                  </a:lnTo>
                  <a:lnTo>
                    <a:pt x="308521" y="762000"/>
                  </a:lnTo>
                  <a:lnTo>
                    <a:pt x="310464" y="760730"/>
                  </a:lnTo>
                  <a:lnTo>
                    <a:pt x="312661" y="759460"/>
                  </a:lnTo>
                  <a:lnTo>
                    <a:pt x="316826" y="759460"/>
                  </a:lnTo>
                  <a:lnTo>
                    <a:pt x="312737" y="762000"/>
                  </a:lnTo>
                  <a:lnTo>
                    <a:pt x="315760" y="762000"/>
                  </a:lnTo>
                  <a:lnTo>
                    <a:pt x="320522" y="759460"/>
                  </a:lnTo>
                  <a:lnTo>
                    <a:pt x="322008" y="760730"/>
                  </a:lnTo>
                  <a:lnTo>
                    <a:pt x="324853" y="762000"/>
                  </a:lnTo>
                  <a:lnTo>
                    <a:pt x="330479" y="759460"/>
                  </a:lnTo>
                  <a:lnTo>
                    <a:pt x="333717" y="760730"/>
                  </a:lnTo>
                  <a:lnTo>
                    <a:pt x="334492" y="760730"/>
                  </a:lnTo>
                  <a:lnTo>
                    <a:pt x="336702" y="759460"/>
                  </a:lnTo>
                  <a:lnTo>
                    <a:pt x="339496" y="758190"/>
                  </a:lnTo>
                  <a:lnTo>
                    <a:pt x="340080" y="758190"/>
                  </a:lnTo>
                  <a:lnTo>
                    <a:pt x="340042" y="756920"/>
                  </a:lnTo>
                  <a:lnTo>
                    <a:pt x="338937" y="755650"/>
                  </a:lnTo>
                  <a:lnTo>
                    <a:pt x="337718" y="756920"/>
                  </a:lnTo>
                  <a:lnTo>
                    <a:pt x="335826" y="758190"/>
                  </a:lnTo>
                  <a:lnTo>
                    <a:pt x="334492" y="758190"/>
                  </a:lnTo>
                  <a:lnTo>
                    <a:pt x="336308" y="755650"/>
                  </a:lnTo>
                  <a:lnTo>
                    <a:pt x="337832" y="753110"/>
                  </a:lnTo>
                  <a:lnTo>
                    <a:pt x="333959" y="753110"/>
                  </a:lnTo>
                  <a:lnTo>
                    <a:pt x="334937" y="751840"/>
                  </a:lnTo>
                  <a:lnTo>
                    <a:pt x="339305" y="749300"/>
                  </a:lnTo>
                  <a:lnTo>
                    <a:pt x="342684" y="746760"/>
                  </a:lnTo>
                  <a:lnTo>
                    <a:pt x="345020" y="744220"/>
                  </a:lnTo>
                  <a:lnTo>
                    <a:pt x="348437" y="741680"/>
                  </a:lnTo>
                  <a:lnTo>
                    <a:pt x="352374" y="739140"/>
                  </a:lnTo>
                  <a:lnTo>
                    <a:pt x="359194" y="739140"/>
                  </a:lnTo>
                  <a:lnTo>
                    <a:pt x="361848" y="736600"/>
                  </a:lnTo>
                  <a:lnTo>
                    <a:pt x="367296" y="734060"/>
                  </a:lnTo>
                  <a:lnTo>
                    <a:pt x="365823" y="732790"/>
                  </a:lnTo>
                  <a:lnTo>
                    <a:pt x="368071" y="730250"/>
                  </a:lnTo>
                  <a:lnTo>
                    <a:pt x="369900" y="728980"/>
                  </a:lnTo>
                  <a:lnTo>
                    <a:pt x="376123" y="726440"/>
                  </a:lnTo>
                  <a:lnTo>
                    <a:pt x="379234" y="725170"/>
                  </a:lnTo>
                  <a:lnTo>
                    <a:pt x="385597" y="725170"/>
                  </a:lnTo>
                  <a:lnTo>
                    <a:pt x="390626" y="722630"/>
                  </a:lnTo>
                  <a:lnTo>
                    <a:pt x="399110" y="722630"/>
                  </a:lnTo>
                  <a:lnTo>
                    <a:pt x="402691" y="721360"/>
                  </a:lnTo>
                  <a:lnTo>
                    <a:pt x="358927" y="721360"/>
                  </a:lnTo>
                  <a:lnTo>
                    <a:pt x="356704" y="721360"/>
                  </a:lnTo>
                  <a:lnTo>
                    <a:pt x="345528" y="721360"/>
                  </a:lnTo>
                  <a:lnTo>
                    <a:pt x="345528" y="723900"/>
                  </a:lnTo>
                  <a:lnTo>
                    <a:pt x="344335" y="725170"/>
                  </a:lnTo>
                  <a:lnTo>
                    <a:pt x="341909" y="725170"/>
                  </a:lnTo>
                  <a:lnTo>
                    <a:pt x="342125" y="723900"/>
                  </a:lnTo>
                  <a:lnTo>
                    <a:pt x="341947" y="723900"/>
                  </a:lnTo>
                  <a:lnTo>
                    <a:pt x="344322" y="722630"/>
                  </a:lnTo>
                  <a:lnTo>
                    <a:pt x="344881" y="722630"/>
                  </a:lnTo>
                  <a:lnTo>
                    <a:pt x="345528" y="723900"/>
                  </a:lnTo>
                  <a:lnTo>
                    <a:pt x="345528" y="721360"/>
                  </a:lnTo>
                  <a:lnTo>
                    <a:pt x="335559" y="721360"/>
                  </a:lnTo>
                  <a:lnTo>
                    <a:pt x="331863" y="721360"/>
                  </a:lnTo>
                  <a:lnTo>
                    <a:pt x="331546" y="721487"/>
                  </a:lnTo>
                  <a:lnTo>
                    <a:pt x="331546" y="726440"/>
                  </a:lnTo>
                  <a:lnTo>
                    <a:pt x="331177" y="727710"/>
                  </a:lnTo>
                  <a:lnTo>
                    <a:pt x="330669" y="727710"/>
                  </a:lnTo>
                  <a:lnTo>
                    <a:pt x="329450" y="728980"/>
                  </a:lnTo>
                  <a:lnTo>
                    <a:pt x="327850" y="728980"/>
                  </a:lnTo>
                  <a:lnTo>
                    <a:pt x="328409" y="727710"/>
                  </a:lnTo>
                  <a:lnTo>
                    <a:pt x="329577" y="726440"/>
                  </a:lnTo>
                  <a:lnTo>
                    <a:pt x="331546" y="726440"/>
                  </a:lnTo>
                  <a:lnTo>
                    <a:pt x="331546" y="721487"/>
                  </a:lnTo>
                  <a:lnTo>
                    <a:pt x="325323" y="723900"/>
                  </a:lnTo>
                  <a:lnTo>
                    <a:pt x="321602" y="725170"/>
                  </a:lnTo>
                  <a:lnTo>
                    <a:pt x="318325" y="725170"/>
                  </a:lnTo>
                  <a:lnTo>
                    <a:pt x="313728" y="726440"/>
                  </a:lnTo>
                  <a:lnTo>
                    <a:pt x="309854" y="728980"/>
                  </a:lnTo>
                  <a:lnTo>
                    <a:pt x="306247" y="732790"/>
                  </a:lnTo>
                  <a:lnTo>
                    <a:pt x="305257" y="732790"/>
                  </a:lnTo>
                  <a:lnTo>
                    <a:pt x="303415" y="734060"/>
                  </a:lnTo>
                  <a:lnTo>
                    <a:pt x="305269" y="735330"/>
                  </a:lnTo>
                  <a:lnTo>
                    <a:pt x="306209" y="735330"/>
                  </a:lnTo>
                  <a:lnTo>
                    <a:pt x="310362" y="734060"/>
                  </a:lnTo>
                  <a:lnTo>
                    <a:pt x="312661" y="732790"/>
                  </a:lnTo>
                  <a:lnTo>
                    <a:pt x="316433" y="731520"/>
                  </a:lnTo>
                  <a:lnTo>
                    <a:pt x="318858" y="728980"/>
                  </a:lnTo>
                  <a:lnTo>
                    <a:pt x="319493" y="731520"/>
                  </a:lnTo>
                  <a:lnTo>
                    <a:pt x="316293" y="732790"/>
                  </a:lnTo>
                  <a:lnTo>
                    <a:pt x="306781" y="737870"/>
                  </a:lnTo>
                  <a:lnTo>
                    <a:pt x="299351" y="740410"/>
                  </a:lnTo>
                  <a:lnTo>
                    <a:pt x="290944" y="742950"/>
                  </a:lnTo>
                  <a:lnTo>
                    <a:pt x="287248" y="742950"/>
                  </a:lnTo>
                  <a:lnTo>
                    <a:pt x="288048" y="741680"/>
                  </a:lnTo>
                  <a:lnTo>
                    <a:pt x="289217" y="740410"/>
                  </a:lnTo>
                  <a:lnTo>
                    <a:pt x="290055" y="740410"/>
                  </a:lnTo>
                  <a:lnTo>
                    <a:pt x="293878" y="739140"/>
                  </a:lnTo>
                  <a:lnTo>
                    <a:pt x="294970" y="737870"/>
                  </a:lnTo>
                  <a:lnTo>
                    <a:pt x="295490" y="737870"/>
                  </a:lnTo>
                  <a:lnTo>
                    <a:pt x="293751" y="736600"/>
                  </a:lnTo>
                  <a:lnTo>
                    <a:pt x="295033" y="735330"/>
                  </a:lnTo>
                  <a:lnTo>
                    <a:pt x="299313" y="732790"/>
                  </a:lnTo>
                  <a:lnTo>
                    <a:pt x="300659" y="732790"/>
                  </a:lnTo>
                  <a:lnTo>
                    <a:pt x="302907" y="731520"/>
                  </a:lnTo>
                  <a:lnTo>
                    <a:pt x="307403" y="728980"/>
                  </a:lnTo>
                  <a:lnTo>
                    <a:pt x="309079" y="726440"/>
                  </a:lnTo>
                  <a:lnTo>
                    <a:pt x="308952" y="722630"/>
                  </a:lnTo>
                  <a:lnTo>
                    <a:pt x="309168" y="721360"/>
                  </a:lnTo>
                  <a:lnTo>
                    <a:pt x="309905" y="720090"/>
                  </a:lnTo>
                  <a:lnTo>
                    <a:pt x="308978" y="720090"/>
                  </a:lnTo>
                  <a:lnTo>
                    <a:pt x="303720" y="722630"/>
                  </a:lnTo>
                  <a:lnTo>
                    <a:pt x="298691" y="725170"/>
                  </a:lnTo>
                  <a:lnTo>
                    <a:pt x="296913" y="728980"/>
                  </a:lnTo>
                  <a:lnTo>
                    <a:pt x="296125" y="730250"/>
                  </a:lnTo>
                  <a:lnTo>
                    <a:pt x="294347" y="731520"/>
                  </a:lnTo>
                  <a:lnTo>
                    <a:pt x="294157" y="730250"/>
                  </a:lnTo>
                  <a:lnTo>
                    <a:pt x="294347" y="730250"/>
                  </a:lnTo>
                  <a:lnTo>
                    <a:pt x="295097" y="727710"/>
                  </a:lnTo>
                  <a:lnTo>
                    <a:pt x="293344" y="726440"/>
                  </a:lnTo>
                  <a:lnTo>
                    <a:pt x="288594" y="723900"/>
                  </a:lnTo>
                  <a:lnTo>
                    <a:pt x="285991" y="725170"/>
                  </a:lnTo>
                  <a:lnTo>
                    <a:pt x="283248" y="728980"/>
                  </a:lnTo>
                  <a:lnTo>
                    <a:pt x="282892" y="728980"/>
                  </a:lnTo>
                  <a:lnTo>
                    <a:pt x="281038" y="734060"/>
                  </a:lnTo>
                  <a:lnTo>
                    <a:pt x="274116" y="736600"/>
                  </a:lnTo>
                  <a:lnTo>
                    <a:pt x="267487" y="740410"/>
                  </a:lnTo>
                  <a:lnTo>
                    <a:pt x="263207" y="740410"/>
                  </a:lnTo>
                  <a:lnTo>
                    <a:pt x="263207" y="742950"/>
                  </a:lnTo>
                  <a:lnTo>
                    <a:pt x="261708" y="745490"/>
                  </a:lnTo>
                  <a:lnTo>
                    <a:pt x="259829" y="745490"/>
                  </a:lnTo>
                  <a:lnTo>
                    <a:pt x="258432" y="746671"/>
                  </a:lnTo>
                  <a:lnTo>
                    <a:pt x="258432" y="778510"/>
                  </a:lnTo>
                  <a:lnTo>
                    <a:pt x="257416" y="779780"/>
                  </a:lnTo>
                  <a:lnTo>
                    <a:pt x="255803" y="779780"/>
                  </a:lnTo>
                  <a:lnTo>
                    <a:pt x="255447" y="781050"/>
                  </a:lnTo>
                  <a:lnTo>
                    <a:pt x="254762" y="781050"/>
                  </a:lnTo>
                  <a:lnTo>
                    <a:pt x="255028" y="779780"/>
                  </a:lnTo>
                  <a:lnTo>
                    <a:pt x="257352" y="778510"/>
                  </a:lnTo>
                  <a:lnTo>
                    <a:pt x="258432" y="778510"/>
                  </a:lnTo>
                  <a:lnTo>
                    <a:pt x="258432" y="746671"/>
                  </a:lnTo>
                  <a:lnTo>
                    <a:pt x="255282" y="749300"/>
                  </a:lnTo>
                  <a:lnTo>
                    <a:pt x="250482" y="749300"/>
                  </a:lnTo>
                  <a:lnTo>
                    <a:pt x="250075" y="748944"/>
                  </a:lnTo>
                  <a:lnTo>
                    <a:pt x="250075" y="749300"/>
                  </a:lnTo>
                  <a:lnTo>
                    <a:pt x="247992" y="753110"/>
                  </a:lnTo>
                  <a:lnTo>
                    <a:pt x="247637" y="753110"/>
                  </a:lnTo>
                  <a:lnTo>
                    <a:pt x="246926" y="754380"/>
                  </a:lnTo>
                  <a:lnTo>
                    <a:pt x="246354" y="754380"/>
                  </a:lnTo>
                  <a:lnTo>
                    <a:pt x="246278" y="753110"/>
                  </a:lnTo>
                  <a:lnTo>
                    <a:pt x="246913" y="751840"/>
                  </a:lnTo>
                  <a:lnTo>
                    <a:pt x="248539" y="750570"/>
                  </a:lnTo>
                  <a:lnTo>
                    <a:pt x="250075" y="749300"/>
                  </a:lnTo>
                  <a:lnTo>
                    <a:pt x="250075" y="748944"/>
                  </a:lnTo>
                  <a:lnTo>
                    <a:pt x="249047" y="748030"/>
                  </a:lnTo>
                  <a:lnTo>
                    <a:pt x="248767" y="746760"/>
                  </a:lnTo>
                  <a:lnTo>
                    <a:pt x="250405" y="745490"/>
                  </a:lnTo>
                  <a:lnTo>
                    <a:pt x="251866" y="744220"/>
                  </a:lnTo>
                  <a:lnTo>
                    <a:pt x="258013" y="740410"/>
                  </a:lnTo>
                  <a:lnTo>
                    <a:pt x="258800" y="741680"/>
                  </a:lnTo>
                  <a:lnTo>
                    <a:pt x="258025" y="742950"/>
                  </a:lnTo>
                  <a:lnTo>
                    <a:pt x="258241" y="744220"/>
                  </a:lnTo>
                  <a:lnTo>
                    <a:pt x="260985" y="744220"/>
                  </a:lnTo>
                  <a:lnTo>
                    <a:pt x="263207" y="742950"/>
                  </a:lnTo>
                  <a:lnTo>
                    <a:pt x="263207" y="740410"/>
                  </a:lnTo>
                  <a:lnTo>
                    <a:pt x="261620" y="740410"/>
                  </a:lnTo>
                  <a:lnTo>
                    <a:pt x="262559" y="739140"/>
                  </a:lnTo>
                  <a:lnTo>
                    <a:pt x="262839" y="739140"/>
                  </a:lnTo>
                  <a:lnTo>
                    <a:pt x="266814" y="737870"/>
                  </a:lnTo>
                  <a:lnTo>
                    <a:pt x="267627" y="735330"/>
                  </a:lnTo>
                  <a:lnTo>
                    <a:pt x="269494" y="734060"/>
                  </a:lnTo>
                  <a:lnTo>
                    <a:pt x="270344" y="732790"/>
                  </a:lnTo>
                  <a:lnTo>
                    <a:pt x="270129" y="731520"/>
                  </a:lnTo>
                  <a:lnTo>
                    <a:pt x="264807" y="732790"/>
                  </a:lnTo>
                  <a:lnTo>
                    <a:pt x="267970" y="730250"/>
                  </a:lnTo>
                  <a:lnTo>
                    <a:pt x="270891" y="727710"/>
                  </a:lnTo>
                  <a:lnTo>
                    <a:pt x="284441" y="720090"/>
                  </a:lnTo>
                  <a:lnTo>
                    <a:pt x="285000" y="718820"/>
                  </a:lnTo>
                  <a:lnTo>
                    <a:pt x="285445" y="717550"/>
                  </a:lnTo>
                  <a:lnTo>
                    <a:pt x="288658" y="715010"/>
                  </a:lnTo>
                  <a:lnTo>
                    <a:pt x="290258" y="713740"/>
                  </a:lnTo>
                  <a:lnTo>
                    <a:pt x="288861" y="713740"/>
                  </a:lnTo>
                  <a:lnTo>
                    <a:pt x="284734" y="715010"/>
                  </a:lnTo>
                  <a:lnTo>
                    <a:pt x="285686" y="713740"/>
                  </a:lnTo>
                  <a:lnTo>
                    <a:pt x="286880" y="711200"/>
                  </a:lnTo>
                  <a:lnTo>
                    <a:pt x="287959" y="709930"/>
                  </a:lnTo>
                  <a:lnTo>
                    <a:pt x="294233" y="709930"/>
                  </a:lnTo>
                  <a:lnTo>
                    <a:pt x="295059" y="708660"/>
                  </a:lnTo>
                  <a:lnTo>
                    <a:pt x="295706" y="707390"/>
                  </a:lnTo>
                  <a:lnTo>
                    <a:pt x="297649" y="703580"/>
                  </a:lnTo>
                  <a:lnTo>
                    <a:pt x="300507" y="702310"/>
                  </a:lnTo>
                  <a:lnTo>
                    <a:pt x="301879" y="703580"/>
                  </a:lnTo>
                  <a:lnTo>
                    <a:pt x="302399" y="704850"/>
                  </a:lnTo>
                  <a:lnTo>
                    <a:pt x="302755" y="704850"/>
                  </a:lnTo>
                  <a:lnTo>
                    <a:pt x="305498" y="706120"/>
                  </a:lnTo>
                  <a:lnTo>
                    <a:pt x="307441" y="706120"/>
                  </a:lnTo>
                  <a:lnTo>
                    <a:pt x="312102" y="702310"/>
                  </a:lnTo>
                  <a:lnTo>
                    <a:pt x="313651" y="701040"/>
                  </a:lnTo>
                  <a:lnTo>
                    <a:pt x="315645" y="699770"/>
                  </a:lnTo>
                  <a:lnTo>
                    <a:pt x="323176" y="699770"/>
                  </a:lnTo>
                  <a:lnTo>
                    <a:pt x="321462" y="704850"/>
                  </a:lnTo>
                  <a:lnTo>
                    <a:pt x="321157" y="706120"/>
                  </a:lnTo>
                  <a:lnTo>
                    <a:pt x="325818" y="704850"/>
                  </a:lnTo>
                  <a:lnTo>
                    <a:pt x="327571" y="704850"/>
                  </a:lnTo>
                  <a:lnTo>
                    <a:pt x="326644" y="707390"/>
                  </a:lnTo>
                  <a:lnTo>
                    <a:pt x="323100" y="707390"/>
                  </a:lnTo>
                  <a:lnTo>
                    <a:pt x="321233" y="708660"/>
                  </a:lnTo>
                  <a:lnTo>
                    <a:pt x="317944" y="712470"/>
                  </a:lnTo>
                  <a:lnTo>
                    <a:pt x="318312" y="713740"/>
                  </a:lnTo>
                  <a:lnTo>
                    <a:pt x="319163" y="713740"/>
                  </a:lnTo>
                  <a:lnTo>
                    <a:pt x="322249" y="712470"/>
                  </a:lnTo>
                  <a:lnTo>
                    <a:pt x="323646" y="712470"/>
                  </a:lnTo>
                  <a:lnTo>
                    <a:pt x="326110" y="715010"/>
                  </a:lnTo>
                  <a:lnTo>
                    <a:pt x="326263" y="715010"/>
                  </a:lnTo>
                  <a:lnTo>
                    <a:pt x="322122" y="717550"/>
                  </a:lnTo>
                  <a:lnTo>
                    <a:pt x="320979" y="718820"/>
                  </a:lnTo>
                  <a:lnTo>
                    <a:pt x="319760" y="718820"/>
                  </a:lnTo>
                  <a:lnTo>
                    <a:pt x="317881" y="721360"/>
                  </a:lnTo>
                  <a:lnTo>
                    <a:pt x="321551" y="721360"/>
                  </a:lnTo>
                  <a:lnTo>
                    <a:pt x="324624" y="722630"/>
                  </a:lnTo>
                  <a:lnTo>
                    <a:pt x="325348" y="721360"/>
                  </a:lnTo>
                  <a:lnTo>
                    <a:pt x="329260" y="716280"/>
                  </a:lnTo>
                  <a:lnTo>
                    <a:pt x="336384" y="713740"/>
                  </a:lnTo>
                  <a:lnTo>
                    <a:pt x="340436" y="712470"/>
                  </a:lnTo>
                  <a:lnTo>
                    <a:pt x="340829" y="712470"/>
                  </a:lnTo>
                  <a:lnTo>
                    <a:pt x="343039" y="713740"/>
                  </a:lnTo>
                  <a:lnTo>
                    <a:pt x="345211" y="712470"/>
                  </a:lnTo>
                  <a:lnTo>
                    <a:pt x="347383" y="711200"/>
                  </a:lnTo>
                  <a:lnTo>
                    <a:pt x="346913" y="713740"/>
                  </a:lnTo>
                  <a:lnTo>
                    <a:pt x="343166" y="715010"/>
                  </a:lnTo>
                  <a:lnTo>
                    <a:pt x="340156" y="717550"/>
                  </a:lnTo>
                  <a:lnTo>
                    <a:pt x="339674" y="718820"/>
                  </a:lnTo>
                  <a:lnTo>
                    <a:pt x="337616" y="720090"/>
                  </a:lnTo>
                  <a:lnTo>
                    <a:pt x="358330" y="720090"/>
                  </a:lnTo>
                  <a:lnTo>
                    <a:pt x="361607" y="717550"/>
                  </a:lnTo>
                  <a:lnTo>
                    <a:pt x="366369" y="713740"/>
                  </a:lnTo>
                  <a:lnTo>
                    <a:pt x="369303" y="709930"/>
                  </a:lnTo>
                  <a:lnTo>
                    <a:pt x="370281" y="708660"/>
                  </a:lnTo>
                  <a:lnTo>
                    <a:pt x="374573" y="708660"/>
                  </a:lnTo>
                  <a:lnTo>
                    <a:pt x="376542" y="707390"/>
                  </a:lnTo>
                  <a:lnTo>
                    <a:pt x="376910" y="708660"/>
                  </a:lnTo>
                  <a:lnTo>
                    <a:pt x="376593" y="708660"/>
                  </a:lnTo>
                  <a:lnTo>
                    <a:pt x="376440" y="709930"/>
                  </a:lnTo>
                  <a:lnTo>
                    <a:pt x="370446" y="712470"/>
                  </a:lnTo>
                  <a:lnTo>
                    <a:pt x="366090" y="716280"/>
                  </a:lnTo>
                  <a:lnTo>
                    <a:pt x="359968" y="720090"/>
                  </a:lnTo>
                  <a:lnTo>
                    <a:pt x="406273" y="720090"/>
                  </a:lnTo>
                  <a:lnTo>
                    <a:pt x="406908" y="717550"/>
                  </a:lnTo>
                  <a:lnTo>
                    <a:pt x="409790" y="715010"/>
                  </a:lnTo>
                  <a:lnTo>
                    <a:pt x="410006" y="713740"/>
                  </a:lnTo>
                  <a:lnTo>
                    <a:pt x="411581" y="713740"/>
                  </a:lnTo>
                  <a:lnTo>
                    <a:pt x="413080" y="712470"/>
                  </a:lnTo>
                  <a:lnTo>
                    <a:pt x="413575" y="713740"/>
                  </a:lnTo>
                  <a:lnTo>
                    <a:pt x="412864" y="715010"/>
                  </a:lnTo>
                  <a:lnTo>
                    <a:pt x="413423" y="715010"/>
                  </a:lnTo>
                  <a:lnTo>
                    <a:pt x="411772" y="717550"/>
                  </a:lnTo>
                  <a:lnTo>
                    <a:pt x="399808" y="726440"/>
                  </a:lnTo>
                  <a:lnTo>
                    <a:pt x="399707" y="728980"/>
                  </a:lnTo>
                  <a:lnTo>
                    <a:pt x="399389" y="730250"/>
                  </a:lnTo>
                  <a:lnTo>
                    <a:pt x="398386" y="731520"/>
                  </a:lnTo>
                  <a:lnTo>
                    <a:pt x="396582" y="731520"/>
                  </a:lnTo>
                  <a:lnTo>
                    <a:pt x="397903" y="730250"/>
                  </a:lnTo>
                  <a:lnTo>
                    <a:pt x="398983" y="728980"/>
                  </a:lnTo>
                  <a:lnTo>
                    <a:pt x="399707" y="728980"/>
                  </a:lnTo>
                  <a:lnTo>
                    <a:pt x="399707" y="726516"/>
                  </a:lnTo>
                  <a:lnTo>
                    <a:pt x="397814" y="727710"/>
                  </a:lnTo>
                  <a:lnTo>
                    <a:pt x="393001" y="726440"/>
                  </a:lnTo>
                  <a:lnTo>
                    <a:pt x="389382" y="727710"/>
                  </a:lnTo>
                  <a:lnTo>
                    <a:pt x="386524" y="730250"/>
                  </a:lnTo>
                  <a:lnTo>
                    <a:pt x="386575" y="732790"/>
                  </a:lnTo>
                  <a:lnTo>
                    <a:pt x="392176" y="732790"/>
                  </a:lnTo>
                  <a:lnTo>
                    <a:pt x="391490" y="734060"/>
                  </a:lnTo>
                  <a:lnTo>
                    <a:pt x="391668" y="735330"/>
                  </a:lnTo>
                  <a:lnTo>
                    <a:pt x="391934" y="737870"/>
                  </a:lnTo>
                  <a:lnTo>
                    <a:pt x="387921" y="739140"/>
                  </a:lnTo>
                  <a:lnTo>
                    <a:pt x="387350" y="741680"/>
                  </a:lnTo>
                  <a:lnTo>
                    <a:pt x="392023" y="739140"/>
                  </a:lnTo>
                  <a:lnTo>
                    <a:pt x="397014" y="736600"/>
                  </a:lnTo>
                  <a:lnTo>
                    <a:pt x="401662" y="731520"/>
                  </a:lnTo>
                  <a:lnTo>
                    <a:pt x="402818" y="730250"/>
                  </a:lnTo>
                  <a:lnTo>
                    <a:pt x="405130" y="728980"/>
                  </a:lnTo>
                  <a:lnTo>
                    <a:pt x="407454" y="727710"/>
                  </a:lnTo>
                  <a:lnTo>
                    <a:pt x="413804" y="727710"/>
                  </a:lnTo>
                  <a:lnTo>
                    <a:pt x="416966" y="725170"/>
                  </a:lnTo>
                  <a:lnTo>
                    <a:pt x="423379" y="721360"/>
                  </a:lnTo>
                  <a:lnTo>
                    <a:pt x="423125" y="721360"/>
                  </a:lnTo>
                  <a:lnTo>
                    <a:pt x="419201" y="720090"/>
                  </a:lnTo>
                  <a:lnTo>
                    <a:pt x="418998" y="717550"/>
                  </a:lnTo>
                  <a:lnTo>
                    <a:pt x="424192" y="713740"/>
                  </a:lnTo>
                  <a:lnTo>
                    <a:pt x="425678" y="712470"/>
                  </a:lnTo>
                  <a:lnTo>
                    <a:pt x="427164" y="711200"/>
                  </a:lnTo>
                  <a:lnTo>
                    <a:pt x="429958" y="709930"/>
                  </a:lnTo>
                  <a:lnTo>
                    <a:pt x="431914" y="709930"/>
                  </a:lnTo>
                  <a:lnTo>
                    <a:pt x="430987" y="712470"/>
                  </a:lnTo>
                  <a:lnTo>
                    <a:pt x="431177" y="713740"/>
                  </a:lnTo>
                  <a:lnTo>
                    <a:pt x="431063" y="715010"/>
                  </a:lnTo>
                  <a:lnTo>
                    <a:pt x="430936" y="715010"/>
                  </a:lnTo>
                  <a:lnTo>
                    <a:pt x="431076" y="716280"/>
                  </a:lnTo>
                  <a:lnTo>
                    <a:pt x="437070" y="713740"/>
                  </a:lnTo>
                  <a:lnTo>
                    <a:pt x="440677" y="713740"/>
                  </a:lnTo>
                  <a:lnTo>
                    <a:pt x="444677" y="712470"/>
                  </a:lnTo>
                  <a:lnTo>
                    <a:pt x="444906" y="713740"/>
                  </a:lnTo>
                  <a:lnTo>
                    <a:pt x="444461" y="713740"/>
                  </a:lnTo>
                  <a:lnTo>
                    <a:pt x="443649" y="715010"/>
                  </a:lnTo>
                  <a:lnTo>
                    <a:pt x="424688" y="722630"/>
                  </a:lnTo>
                  <a:lnTo>
                    <a:pt x="422109" y="723900"/>
                  </a:lnTo>
                  <a:lnTo>
                    <a:pt x="418706" y="728980"/>
                  </a:lnTo>
                  <a:lnTo>
                    <a:pt x="416941" y="730250"/>
                  </a:lnTo>
                  <a:lnTo>
                    <a:pt x="412419" y="730250"/>
                  </a:lnTo>
                  <a:lnTo>
                    <a:pt x="410425" y="731520"/>
                  </a:lnTo>
                  <a:lnTo>
                    <a:pt x="409117" y="732790"/>
                  </a:lnTo>
                  <a:lnTo>
                    <a:pt x="407276" y="735330"/>
                  </a:lnTo>
                  <a:lnTo>
                    <a:pt x="409651" y="735330"/>
                  </a:lnTo>
                  <a:lnTo>
                    <a:pt x="414667" y="736600"/>
                  </a:lnTo>
                  <a:lnTo>
                    <a:pt x="435876" y="725170"/>
                  </a:lnTo>
                  <a:lnTo>
                    <a:pt x="437692" y="723900"/>
                  </a:lnTo>
                  <a:lnTo>
                    <a:pt x="443382" y="721360"/>
                  </a:lnTo>
                  <a:lnTo>
                    <a:pt x="446366" y="720090"/>
                  </a:lnTo>
                  <a:lnTo>
                    <a:pt x="451891" y="715010"/>
                  </a:lnTo>
                  <a:lnTo>
                    <a:pt x="453009" y="715010"/>
                  </a:lnTo>
                  <a:lnTo>
                    <a:pt x="453593" y="717550"/>
                  </a:lnTo>
                  <a:lnTo>
                    <a:pt x="453377" y="718820"/>
                  </a:lnTo>
                  <a:lnTo>
                    <a:pt x="454177" y="721360"/>
                  </a:lnTo>
                  <a:lnTo>
                    <a:pt x="456171" y="721360"/>
                  </a:lnTo>
                  <a:lnTo>
                    <a:pt x="460248" y="718820"/>
                  </a:lnTo>
                  <a:lnTo>
                    <a:pt x="461162" y="717550"/>
                  </a:lnTo>
                  <a:lnTo>
                    <a:pt x="461860" y="717550"/>
                  </a:lnTo>
                  <a:lnTo>
                    <a:pt x="462241" y="718820"/>
                  </a:lnTo>
                  <a:lnTo>
                    <a:pt x="462394" y="718820"/>
                  </a:lnTo>
                  <a:lnTo>
                    <a:pt x="461708" y="721360"/>
                  </a:lnTo>
                  <a:lnTo>
                    <a:pt x="460667" y="722630"/>
                  </a:lnTo>
                  <a:lnTo>
                    <a:pt x="460159" y="725170"/>
                  </a:lnTo>
                  <a:lnTo>
                    <a:pt x="462965" y="725170"/>
                  </a:lnTo>
                  <a:lnTo>
                    <a:pt x="463816" y="723900"/>
                  </a:lnTo>
                  <a:lnTo>
                    <a:pt x="467283" y="720090"/>
                  </a:lnTo>
                  <a:lnTo>
                    <a:pt x="471093" y="718820"/>
                  </a:lnTo>
                  <a:lnTo>
                    <a:pt x="474751" y="717550"/>
                  </a:lnTo>
                  <a:lnTo>
                    <a:pt x="477456" y="716280"/>
                  </a:lnTo>
                  <a:lnTo>
                    <a:pt x="485660" y="716280"/>
                  </a:lnTo>
                  <a:lnTo>
                    <a:pt x="489000" y="715010"/>
                  </a:lnTo>
                  <a:lnTo>
                    <a:pt x="495325" y="712470"/>
                  </a:lnTo>
                  <a:lnTo>
                    <a:pt x="493788" y="712470"/>
                  </a:lnTo>
                  <a:lnTo>
                    <a:pt x="491832" y="712470"/>
                  </a:lnTo>
                  <a:lnTo>
                    <a:pt x="483895" y="712470"/>
                  </a:lnTo>
                  <a:lnTo>
                    <a:pt x="475996" y="716280"/>
                  </a:lnTo>
                  <a:lnTo>
                    <a:pt x="475500" y="715010"/>
                  </a:lnTo>
                  <a:lnTo>
                    <a:pt x="476669" y="712470"/>
                  </a:lnTo>
                  <a:lnTo>
                    <a:pt x="477050" y="712470"/>
                  </a:lnTo>
                  <a:lnTo>
                    <a:pt x="477596" y="711200"/>
                  </a:lnTo>
                  <a:lnTo>
                    <a:pt x="478282" y="708660"/>
                  </a:lnTo>
                  <a:lnTo>
                    <a:pt x="476415" y="708660"/>
                  </a:lnTo>
                  <a:lnTo>
                    <a:pt x="472059" y="709930"/>
                  </a:lnTo>
                  <a:lnTo>
                    <a:pt x="470573" y="711200"/>
                  </a:lnTo>
                  <a:lnTo>
                    <a:pt x="467537" y="712470"/>
                  </a:lnTo>
                  <a:lnTo>
                    <a:pt x="466356" y="712470"/>
                  </a:lnTo>
                  <a:lnTo>
                    <a:pt x="467995" y="709930"/>
                  </a:lnTo>
                  <a:lnTo>
                    <a:pt x="469112" y="709930"/>
                  </a:lnTo>
                  <a:lnTo>
                    <a:pt x="472567" y="704850"/>
                  </a:lnTo>
                  <a:lnTo>
                    <a:pt x="471881" y="704850"/>
                  </a:lnTo>
                  <a:lnTo>
                    <a:pt x="467093" y="706120"/>
                  </a:lnTo>
                  <a:lnTo>
                    <a:pt x="462267" y="708660"/>
                  </a:lnTo>
                  <a:lnTo>
                    <a:pt x="459892" y="708660"/>
                  </a:lnTo>
                  <a:lnTo>
                    <a:pt x="462902" y="704850"/>
                  </a:lnTo>
                  <a:lnTo>
                    <a:pt x="468325" y="699770"/>
                  </a:lnTo>
                  <a:lnTo>
                    <a:pt x="478688" y="699770"/>
                  </a:lnTo>
                  <a:lnTo>
                    <a:pt x="479818" y="702310"/>
                  </a:lnTo>
                  <a:lnTo>
                    <a:pt x="480517" y="702310"/>
                  </a:lnTo>
                  <a:lnTo>
                    <a:pt x="484543" y="699770"/>
                  </a:lnTo>
                  <a:lnTo>
                    <a:pt x="483692" y="699770"/>
                  </a:lnTo>
                  <a:lnTo>
                    <a:pt x="484085" y="695960"/>
                  </a:lnTo>
                  <a:lnTo>
                    <a:pt x="485470" y="694690"/>
                  </a:lnTo>
                  <a:lnTo>
                    <a:pt x="490283" y="692150"/>
                  </a:lnTo>
                  <a:lnTo>
                    <a:pt x="496011" y="689610"/>
                  </a:lnTo>
                  <a:lnTo>
                    <a:pt x="498563" y="687070"/>
                  </a:lnTo>
                  <a:lnTo>
                    <a:pt x="500418" y="687070"/>
                  </a:lnTo>
                  <a:lnTo>
                    <a:pt x="501535" y="688340"/>
                  </a:lnTo>
                  <a:lnTo>
                    <a:pt x="503377" y="688340"/>
                  </a:lnTo>
                  <a:lnTo>
                    <a:pt x="504647" y="687070"/>
                  </a:lnTo>
                  <a:lnTo>
                    <a:pt x="505929" y="685800"/>
                  </a:lnTo>
                  <a:lnTo>
                    <a:pt x="507403" y="684530"/>
                  </a:lnTo>
                  <a:lnTo>
                    <a:pt x="509447" y="683260"/>
                  </a:lnTo>
                  <a:lnTo>
                    <a:pt x="513524" y="680720"/>
                  </a:lnTo>
                  <a:lnTo>
                    <a:pt x="513105" y="679450"/>
                  </a:lnTo>
                  <a:lnTo>
                    <a:pt x="513511" y="678180"/>
                  </a:lnTo>
                  <a:lnTo>
                    <a:pt x="513880" y="676910"/>
                  </a:lnTo>
                  <a:lnTo>
                    <a:pt x="512343" y="676910"/>
                  </a:lnTo>
                  <a:lnTo>
                    <a:pt x="508330" y="678180"/>
                  </a:lnTo>
                  <a:lnTo>
                    <a:pt x="502716" y="678180"/>
                  </a:lnTo>
                  <a:lnTo>
                    <a:pt x="497649" y="680720"/>
                  </a:lnTo>
                  <a:lnTo>
                    <a:pt x="494601" y="683260"/>
                  </a:lnTo>
                  <a:lnTo>
                    <a:pt x="492556" y="681990"/>
                  </a:lnTo>
                  <a:lnTo>
                    <a:pt x="497763" y="679450"/>
                  </a:lnTo>
                  <a:lnTo>
                    <a:pt x="503047" y="674370"/>
                  </a:lnTo>
                  <a:lnTo>
                    <a:pt x="508114" y="675640"/>
                  </a:lnTo>
                  <a:lnTo>
                    <a:pt x="509714" y="674370"/>
                  </a:lnTo>
                  <a:lnTo>
                    <a:pt x="512914" y="671830"/>
                  </a:lnTo>
                  <a:lnTo>
                    <a:pt x="515670" y="673100"/>
                  </a:lnTo>
                  <a:lnTo>
                    <a:pt x="521182" y="673100"/>
                  </a:lnTo>
                  <a:lnTo>
                    <a:pt x="525691" y="670560"/>
                  </a:lnTo>
                  <a:lnTo>
                    <a:pt x="529691" y="668020"/>
                  </a:lnTo>
                  <a:lnTo>
                    <a:pt x="526643" y="673100"/>
                  </a:lnTo>
                  <a:lnTo>
                    <a:pt x="527481" y="673100"/>
                  </a:lnTo>
                  <a:lnTo>
                    <a:pt x="529424" y="671830"/>
                  </a:lnTo>
                  <a:lnTo>
                    <a:pt x="531037" y="671830"/>
                  </a:lnTo>
                  <a:lnTo>
                    <a:pt x="536422" y="668020"/>
                  </a:lnTo>
                  <a:lnTo>
                    <a:pt x="536028" y="670560"/>
                  </a:lnTo>
                  <a:lnTo>
                    <a:pt x="537108" y="670560"/>
                  </a:lnTo>
                  <a:lnTo>
                    <a:pt x="539826" y="669290"/>
                  </a:lnTo>
                  <a:lnTo>
                    <a:pt x="541312" y="668020"/>
                  </a:lnTo>
                  <a:lnTo>
                    <a:pt x="544347" y="668020"/>
                  </a:lnTo>
                  <a:lnTo>
                    <a:pt x="546531" y="669290"/>
                  </a:lnTo>
                  <a:lnTo>
                    <a:pt x="549960" y="666750"/>
                  </a:lnTo>
                  <a:lnTo>
                    <a:pt x="546671" y="666750"/>
                  </a:lnTo>
                  <a:lnTo>
                    <a:pt x="544182" y="664210"/>
                  </a:lnTo>
                  <a:lnTo>
                    <a:pt x="543483" y="662940"/>
                  </a:lnTo>
                  <a:lnTo>
                    <a:pt x="539381" y="662940"/>
                  </a:lnTo>
                  <a:lnTo>
                    <a:pt x="540651" y="660400"/>
                  </a:lnTo>
                  <a:lnTo>
                    <a:pt x="542505" y="660400"/>
                  </a:lnTo>
                  <a:lnTo>
                    <a:pt x="548817" y="657860"/>
                  </a:lnTo>
                  <a:lnTo>
                    <a:pt x="550303" y="656590"/>
                  </a:lnTo>
                  <a:lnTo>
                    <a:pt x="551116" y="660400"/>
                  </a:lnTo>
                  <a:lnTo>
                    <a:pt x="554990" y="660400"/>
                  </a:lnTo>
                  <a:lnTo>
                    <a:pt x="555205" y="662940"/>
                  </a:lnTo>
                  <a:lnTo>
                    <a:pt x="555231" y="664210"/>
                  </a:lnTo>
                  <a:lnTo>
                    <a:pt x="557441" y="664210"/>
                  </a:lnTo>
                  <a:lnTo>
                    <a:pt x="558800" y="662940"/>
                  </a:lnTo>
                  <a:lnTo>
                    <a:pt x="560222" y="662940"/>
                  </a:lnTo>
                  <a:lnTo>
                    <a:pt x="561352" y="660400"/>
                  </a:lnTo>
                  <a:lnTo>
                    <a:pt x="561136" y="660400"/>
                  </a:lnTo>
                  <a:lnTo>
                    <a:pt x="562330" y="657860"/>
                  </a:lnTo>
                  <a:lnTo>
                    <a:pt x="565518" y="656590"/>
                  </a:lnTo>
                  <a:lnTo>
                    <a:pt x="567423" y="659130"/>
                  </a:lnTo>
                  <a:lnTo>
                    <a:pt x="570014" y="657860"/>
                  </a:lnTo>
                  <a:lnTo>
                    <a:pt x="571449" y="656590"/>
                  </a:lnTo>
                  <a:lnTo>
                    <a:pt x="572884" y="655320"/>
                  </a:lnTo>
                  <a:lnTo>
                    <a:pt x="574319" y="654050"/>
                  </a:lnTo>
                  <a:lnTo>
                    <a:pt x="575754" y="652780"/>
                  </a:lnTo>
                  <a:lnTo>
                    <a:pt x="578866" y="651510"/>
                  </a:lnTo>
                  <a:lnTo>
                    <a:pt x="583095" y="648970"/>
                  </a:lnTo>
                  <a:lnTo>
                    <a:pt x="583349" y="648970"/>
                  </a:lnTo>
                  <a:lnTo>
                    <a:pt x="582917" y="647700"/>
                  </a:lnTo>
                  <a:lnTo>
                    <a:pt x="582002" y="646430"/>
                  </a:lnTo>
                  <a:lnTo>
                    <a:pt x="579374" y="647700"/>
                  </a:lnTo>
                  <a:lnTo>
                    <a:pt x="574141" y="646430"/>
                  </a:lnTo>
                  <a:lnTo>
                    <a:pt x="579843" y="641350"/>
                  </a:lnTo>
                  <a:lnTo>
                    <a:pt x="580250" y="641350"/>
                  </a:lnTo>
                  <a:lnTo>
                    <a:pt x="581075" y="637540"/>
                  </a:lnTo>
                  <a:lnTo>
                    <a:pt x="584644" y="636270"/>
                  </a:lnTo>
                  <a:lnTo>
                    <a:pt x="587070" y="632460"/>
                  </a:lnTo>
                  <a:lnTo>
                    <a:pt x="589127" y="633730"/>
                  </a:lnTo>
                  <a:lnTo>
                    <a:pt x="593432" y="632460"/>
                  </a:lnTo>
                  <a:lnTo>
                    <a:pt x="596112" y="631190"/>
                  </a:lnTo>
                  <a:lnTo>
                    <a:pt x="602881" y="626110"/>
                  </a:lnTo>
                  <a:lnTo>
                    <a:pt x="603427" y="622300"/>
                  </a:lnTo>
                  <a:lnTo>
                    <a:pt x="590219" y="622300"/>
                  </a:lnTo>
                  <a:lnTo>
                    <a:pt x="581507" y="627380"/>
                  </a:lnTo>
                  <a:lnTo>
                    <a:pt x="579285" y="628650"/>
                  </a:lnTo>
                  <a:lnTo>
                    <a:pt x="577354" y="629920"/>
                  </a:lnTo>
                  <a:lnTo>
                    <a:pt x="572770" y="631190"/>
                  </a:lnTo>
                  <a:lnTo>
                    <a:pt x="569328" y="633730"/>
                  </a:lnTo>
                  <a:lnTo>
                    <a:pt x="571893" y="635000"/>
                  </a:lnTo>
                  <a:lnTo>
                    <a:pt x="574535" y="632460"/>
                  </a:lnTo>
                  <a:lnTo>
                    <a:pt x="576567" y="632460"/>
                  </a:lnTo>
                  <a:lnTo>
                    <a:pt x="580834" y="631190"/>
                  </a:lnTo>
                  <a:lnTo>
                    <a:pt x="581888" y="631190"/>
                  </a:lnTo>
                  <a:lnTo>
                    <a:pt x="579577" y="635000"/>
                  </a:lnTo>
                  <a:lnTo>
                    <a:pt x="578383" y="636270"/>
                  </a:lnTo>
                  <a:lnTo>
                    <a:pt x="575818" y="640080"/>
                  </a:lnTo>
                  <a:lnTo>
                    <a:pt x="574446" y="641350"/>
                  </a:lnTo>
                  <a:lnTo>
                    <a:pt x="569658" y="641350"/>
                  </a:lnTo>
                  <a:lnTo>
                    <a:pt x="567982" y="640080"/>
                  </a:lnTo>
                  <a:lnTo>
                    <a:pt x="566674" y="640080"/>
                  </a:lnTo>
                  <a:lnTo>
                    <a:pt x="564857" y="641350"/>
                  </a:lnTo>
                  <a:lnTo>
                    <a:pt x="561682" y="642620"/>
                  </a:lnTo>
                  <a:lnTo>
                    <a:pt x="564426" y="642620"/>
                  </a:lnTo>
                  <a:lnTo>
                    <a:pt x="564184" y="643890"/>
                  </a:lnTo>
                  <a:lnTo>
                    <a:pt x="563753" y="643890"/>
                  </a:lnTo>
                  <a:lnTo>
                    <a:pt x="560870" y="646430"/>
                  </a:lnTo>
                  <a:lnTo>
                    <a:pt x="560768" y="647700"/>
                  </a:lnTo>
                  <a:lnTo>
                    <a:pt x="565429" y="646430"/>
                  </a:lnTo>
                  <a:lnTo>
                    <a:pt x="565848" y="646430"/>
                  </a:lnTo>
                  <a:lnTo>
                    <a:pt x="563435" y="648970"/>
                  </a:lnTo>
                  <a:lnTo>
                    <a:pt x="561428" y="650240"/>
                  </a:lnTo>
                  <a:lnTo>
                    <a:pt x="555879" y="650240"/>
                  </a:lnTo>
                  <a:lnTo>
                    <a:pt x="549414" y="652780"/>
                  </a:lnTo>
                  <a:lnTo>
                    <a:pt x="545299" y="653669"/>
                  </a:lnTo>
                  <a:lnTo>
                    <a:pt x="545299" y="655320"/>
                  </a:lnTo>
                  <a:lnTo>
                    <a:pt x="544639" y="656590"/>
                  </a:lnTo>
                  <a:lnTo>
                    <a:pt x="543077" y="657860"/>
                  </a:lnTo>
                  <a:lnTo>
                    <a:pt x="542480" y="656590"/>
                  </a:lnTo>
                  <a:lnTo>
                    <a:pt x="542213" y="656590"/>
                  </a:lnTo>
                  <a:lnTo>
                    <a:pt x="543306" y="655320"/>
                  </a:lnTo>
                  <a:lnTo>
                    <a:pt x="545299" y="655320"/>
                  </a:lnTo>
                  <a:lnTo>
                    <a:pt x="545299" y="653669"/>
                  </a:lnTo>
                  <a:lnTo>
                    <a:pt x="543521" y="654050"/>
                  </a:lnTo>
                  <a:lnTo>
                    <a:pt x="540194" y="654050"/>
                  </a:lnTo>
                  <a:lnTo>
                    <a:pt x="540880" y="652780"/>
                  </a:lnTo>
                  <a:lnTo>
                    <a:pt x="542023" y="651510"/>
                  </a:lnTo>
                  <a:lnTo>
                    <a:pt x="544042" y="650240"/>
                  </a:lnTo>
                  <a:lnTo>
                    <a:pt x="549783" y="648970"/>
                  </a:lnTo>
                  <a:lnTo>
                    <a:pt x="552996" y="647700"/>
                  </a:lnTo>
                  <a:lnTo>
                    <a:pt x="556577" y="645160"/>
                  </a:lnTo>
                  <a:lnTo>
                    <a:pt x="557187" y="645160"/>
                  </a:lnTo>
                  <a:lnTo>
                    <a:pt x="557276" y="643890"/>
                  </a:lnTo>
                  <a:lnTo>
                    <a:pt x="557072" y="643890"/>
                  </a:lnTo>
                  <a:lnTo>
                    <a:pt x="552538" y="645160"/>
                  </a:lnTo>
                  <a:lnTo>
                    <a:pt x="547979" y="645160"/>
                  </a:lnTo>
                  <a:lnTo>
                    <a:pt x="539572" y="651510"/>
                  </a:lnTo>
                  <a:lnTo>
                    <a:pt x="534708" y="654050"/>
                  </a:lnTo>
                  <a:lnTo>
                    <a:pt x="526910" y="659130"/>
                  </a:lnTo>
                  <a:lnTo>
                    <a:pt x="521398" y="659130"/>
                  </a:lnTo>
                  <a:lnTo>
                    <a:pt x="522376" y="660400"/>
                  </a:lnTo>
                  <a:lnTo>
                    <a:pt x="522947" y="661670"/>
                  </a:lnTo>
                  <a:lnTo>
                    <a:pt x="527621" y="660400"/>
                  </a:lnTo>
                  <a:lnTo>
                    <a:pt x="527570" y="661670"/>
                  </a:lnTo>
                  <a:lnTo>
                    <a:pt x="528243" y="662940"/>
                  </a:lnTo>
                  <a:lnTo>
                    <a:pt x="528421" y="662940"/>
                  </a:lnTo>
                  <a:lnTo>
                    <a:pt x="528104" y="664210"/>
                  </a:lnTo>
                  <a:lnTo>
                    <a:pt x="519252" y="666750"/>
                  </a:lnTo>
                  <a:lnTo>
                    <a:pt x="513308" y="666750"/>
                  </a:lnTo>
                  <a:lnTo>
                    <a:pt x="511594" y="666991"/>
                  </a:lnTo>
                  <a:lnTo>
                    <a:pt x="511594" y="670560"/>
                  </a:lnTo>
                  <a:lnTo>
                    <a:pt x="511200" y="671830"/>
                  </a:lnTo>
                  <a:lnTo>
                    <a:pt x="509181" y="671830"/>
                  </a:lnTo>
                  <a:lnTo>
                    <a:pt x="510032" y="670560"/>
                  </a:lnTo>
                  <a:lnTo>
                    <a:pt x="511594" y="670560"/>
                  </a:lnTo>
                  <a:lnTo>
                    <a:pt x="511594" y="666991"/>
                  </a:lnTo>
                  <a:lnTo>
                    <a:pt x="503872" y="668020"/>
                  </a:lnTo>
                  <a:lnTo>
                    <a:pt x="503199" y="668020"/>
                  </a:lnTo>
                  <a:lnTo>
                    <a:pt x="501954" y="670560"/>
                  </a:lnTo>
                  <a:lnTo>
                    <a:pt x="501472" y="671830"/>
                  </a:lnTo>
                  <a:lnTo>
                    <a:pt x="501510" y="673100"/>
                  </a:lnTo>
                  <a:lnTo>
                    <a:pt x="500634" y="674370"/>
                  </a:lnTo>
                  <a:lnTo>
                    <a:pt x="499694" y="675640"/>
                  </a:lnTo>
                  <a:lnTo>
                    <a:pt x="494309" y="678180"/>
                  </a:lnTo>
                  <a:lnTo>
                    <a:pt x="492455" y="678688"/>
                  </a:lnTo>
                  <a:lnTo>
                    <a:pt x="492455" y="688340"/>
                  </a:lnTo>
                  <a:lnTo>
                    <a:pt x="486587" y="692150"/>
                  </a:lnTo>
                  <a:lnTo>
                    <a:pt x="485635" y="692150"/>
                  </a:lnTo>
                  <a:lnTo>
                    <a:pt x="485305" y="690880"/>
                  </a:lnTo>
                  <a:lnTo>
                    <a:pt x="487235" y="688340"/>
                  </a:lnTo>
                  <a:lnTo>
                    <a:pt x="488200" y="687070"/>
                  </a:lnTo>
                  <a:lnTo>
                    <a:pt x="490131" y="685800"/>
                  </a:lnTo>
                  <a:lnTo>
                    <a:pt x="491782" y="685800"/>
                  </a:lnTo>
                  <a:lnTo>
                    <a:pt x="492455" y="688340"/>
                  </a:lnTo>
                  <a:lnTo>
                    <a:pt x="492455" y="678688"/>
                  </a:lnTo>
                  <a:lnTo>
                    <a:pt x="489661" y="679450"/>
                  </a:lnTo>
                  <a:lnTo>
                    <a:pt x="486498" y="676910"/>
                  </a:lnTo>
                  <a:lnTo>
                    <a:pt x="484505" y="678180"/>
                  </a:lnTo>
                  <a:lnTo>
                    <a:pt x="482244" y="679450"/>
                  </a:lnTo>
                  <a:lnTo>
                    <a:pt x="477367" y="681329"/>
                  </a:lnTo>
                  <a:lnTo>
                    <a:pt x="477367" y="692150"/>
                  </a:lnTo>
                  <a:lnTo>
                    <a:pt x="476262" y="693420"/>
                  </a:lnTo>
                  <a:lnTo>
                    <a:pt x="475018" y="694690"/>
                  </a:lnTo>
                  <a:lnTo>
                    <a:pt x="473671" y="695960"/>
                  </a:lnTo>
                  <a:lnTo>
                    <a:pt x="471843" y="695960"/>
                  </a:lnTo>
                  <a:lnTo>
                    <a:pt x="471665" y="694690"/>
                  </a:lnTo>
                  <a:lnTo>
                    <a:pt x="471906" y="694690"/>
                  </a:lnTo>
                  <a:lnTo>
                    <a:pt x="472846" y="693420"/>
                  </a:lnTo>
                  <a:lnTo>
                    <a:pt x="474446" y="693420"/>
                  </a:lnTo>
                  <a:lnTo>
                    <a:pt x="476567" y="692150"/>
                  </a:lnTo>
                  <a:lnTo>
                    <a:pt x="477367" y="692150"/>
                  </a:lnTo>
                  <a:lnTo>
                    <a:pt x="477367" y="681329"/>
                  </a:lnTo>
                  <a:lnTo>
                    <a:pt x="472770" y="683094"/>
                  </a:lnTo>
                  <a:lnTo>
                    <a:pt x="472770" y="687070"/>
                  </a:lnTo>
                  <a:lnTo>
                    <a:pt x="472059" y="687070"/>
                  </a:lnTo>
                  <a:lnTo>
                    <a:pt x="470573" y="688340"/>
                  </a:lnTo>
                  <a:lnTo>
                    <a:pt x="470039" y="688340"/>
                  </a:lnTo>
                  <a:lnTo>
                    <a:pt x="470115" y="687070"/>
                  </a:lnTo>
                  <a:lnTo>
                    <a:pt x="471830" y="687070"/>
                  </a:lnTo>
                  <a:lnTo>
                    <a:pt x="472592" y="685800"/>
                  </a:lnTo>
                  <a:lnTo>
                    <a:pt x="472770" y="687070"/>
                  </a:lnTo>
                  <a:lnTo>
                    <a:pt x="472770" y="683094"/>
                  </a:lnTo>
                  <a:lnTo>
                    <a:pt x="468998" y="684530"/>
                  </a:lnTo>
                  <a:lnTo>
                    <a:pt x="462686" y="688340"/>
                  </a:lnTo>
                  <a:lnTo>
                    <a:pt x="455930" y="693420"/>
                  </a:lnTo>
                  <a:lnTo>
                    <a:pt x="452945" y="695960"/>
                  </a:lnTo>
                  <a:lnTo>
                    <a:pt x="450291" y="697230"/>
                  </a:lnTo>
                  <a:lnTo>
                    <a:pt x="443179" y="697230"/>
                  </a:lnTo>
                  <a:lnTo>
                    <a:pt x="438581" y="698500"/>
                  </a:lnTo>
                  <a:lnTo>
                    <a:pt x="433374" y="703580"/>
                  </a:lnTo>
                  <a:lnTo>
                    <a:pt x="432117" y="703580"/>
                  </a:lnTo>
                  <a:lnTo>
                    <a:pt x="429399" y="706120"/>
                  </a:lnTo>
                  <a:lnTo>
                    <a:pt x="426110" y="708660"/>
                  </a:lnTo>
                  <a:lnTo>
                    <a:pt x="426605" y="704850"/>
                  </a:lnTo>
                  <a:lnTo>
                    <a:pt x="423608" y="704850"/>
                  </a:lnTo>
                  <a:lnTo>
                    <a:pt x="421068" y="707390"/>
                  </a:lnTo>
                  <a:lnTo>
                    <a:pt x="420776" y="704850"/>
                  </a:lnTo>
                  <a:lnTo>
                    <a:pt x="422783" y="703580"/>
                  </a:lnTo>
                  <a:lnTo>
                    <a:pt x="425538" y="701040"/>
                  </a:lnTo>
                  <a:lnTo>
                    <a:pt x="426745" y="699770"/>
                  </a:lnTo>
                  <a:lnTo>
                    <a:pt x="427583" y="698500"/>
                  </a:lnTo>
                  <a:lnTo>
                    <a:pt x="428421" y="697230"/>
                  </a:lnTo>
                  <a:lnTo>
                    <a:pt x="430644" y="694690"/>
                  </a:lnTo>
                  <a:lnTo>
                    <a:pt x="435051" y="693420"/>
                  </a:lnTo>
                  <a:lnTo>
                    <a:pt x="436156" y="692150"/>
                  </a:lnTo>
                  <a:lnTo>
                    <a:pt x="438188" y="690880"/>
                  </a:lnTo>
                  <a:lnTo>
                    <a:pt x="439267" y="689610"/>
                  </a:lnTo>
                  <a:lnTo>
                    <a:pt x="410400" y="698500"/>
                  </a:lnTo>
                  <a:lnTo>
                    <a:pt x="409892" y="698500"/>
                  </a:lnTo>
                  <a:lnTo>
                    <a:pt x="410311" y="697230"/>
                  </a:lnTo>
                  <a:lnTo>
                    <a:pt x="416140" y="694690"/>
                  </a:lnTo>
                  <a:lnTo>
                    <a:pt x="418884" y="690880"/>
                  </a:lnTo>
                  <a:lnTo>
                    <a:pt x="425411" y="687070"/>
                  </a:lnTo>
                  <a:lnTo>
                    <a:pt x="426364" y="685800"/>
                  </a:lnTo>
                  <a:lnTo>
                    <a:pt x="428409" y="683260"/>
                  </a:lnTo>
                  <a:lnTo>
                    <a:pt x="430060" y="681990"/>
                  </a:lnTo>
                  <a:lnTo>
                    <a:pt x="432181" y="680720"/>
                  </a:lnTo>
                  <a:lnTo>
                    <a:pt x="433171" y="683260"/>
                  </a:lnTo>
                  <a:lnTo>
                    <a:pt x="433324" y="683260"/>
                  </a:lnTo>
                  <a:lnTo>
                    <a:pt x="439267" y="679450"/>
                  </a:lnTo>
                  <a:lnTo>
                    <a:pt x="440740" y="678180"/>
                  </a:lnTo>
                  <a:lnTo>
                    <a:pt x="441693" y="679450"/>
                  </a:lnTo>
                  <a:lnTo>
                    <a:pt x="443064" y="679450"/>
                  </a:lnTo>
                  <a:lnTo>
                    <a:pt x="440791" y="680720"/>
                  </a:lnTo>
                  <a:lnTo>
                    <a:pt x="437261" y="683260"/>
                  </a:lnTo>
                  <a:lnTo>
                    <a:pt x="436321" y="684530"/>
                  </a:lnTo>
                  <a:lnTo>
                    <a:pt x="434644" y="685800"/>
                  </a:lnTo>
                  <a:lnTo>
                    <a:pt x="434492" y="685800"/>
                  </a:lnTo>
                  <a:lnTo>
                    <a:pt x="434238" y="687070"/>
                  </a:lnTo>
                  <a:lnTo>
                    <a:pt x="435368" y="687070"/>
                  </a:lnTo>
                  <a:lnTo>
                    <a:pt x="438175" y="685800"/>
                  </a:lnTo>
                  <a:lnTo>
                    <a:pt x="441032" y="684530"/>
                  </a:lnTo>
                  <a:lnTo>
                    <a:pt x="445820" y="680720"/>
                  </a:lnTo>
                  <a:lnTo>
                    <a:pt x="452704" y="678180"/>
                  </a:lnTo>
                  <a:lnTo>
                    <a:pt x="453364" y="675640"/>
                  </a:lnTo>
                  <a:lnTo>
                    <a:pt x="454698" y="674370"/>
                  </a:lnTo>
                  <a:lnTo>
                    <a:pt x="452716" y="671830"/>
                  </a:lnTo>
                  <a:lnTo>
                    <a:pt x="455193" y="669290"/>
                  </a:lnTo>
                  <a:lnTo>
                    <a:pt x="456539" y="665695"/>
                  </a:lnTo>
                  <a:lnTo>
                    <a:pt x="447306" y="670560"/>
                  </a:lnTo>
                  <a:lnTo>
                    <a:pt x="445922" y="671830"/>
                  </a:lnTo>
                  <a:lnTo>
                    <a:pt x="444665" y="671830"/>
                  </a:lnTo>
                  <a:lnTo>
                    <a:pt x="445554" y="669290"/>
                  </a:lnTo>
                  <a:lnTo>
                    <a:pt x="441426" y="669290"/>
                  </a:lnTo>
                  <a:lnTo>
                    <a:pt x="443852" y="666750"/>
                  </a:lnTo>
                  <a:lnTo>
                    <a:pt x="445630" y="664210"/>
                  </a:lnTo>
                  <a:lnTo>
                    <a:pt x="442226" y="666750"/>
                  </a:lnTo>
                  <a:lnTo>
                    <a:pt x="437032" y="669290"/>
                  </a:lnTo>
                  <a:lnTo>
                    <a:pt x="433222" y="671830"/>
                  </a:lnTo>
                  <a:lnTo>
                    <a:pt x="432917" y="671893"/>
                  </a:lnTo>
                  <a:lnTo>
                    <a:pt x="432917" y="679450"/>
                  </a:lnTo>
                  <a:lnTo>
                    <a:pt x="432396" y="680720"/>
                  </a:lnTo>
                  <a:lnTo>
                    <a:pt x="432447" y="679450"/>
                  </a:lnTo>
                  <a:lnTo>
                    <a:pt x="432917" y="679450"/>
                  </a:lnTo>
                  <a:lnTo>
                    <a:pt x="432917" y="671893"/>
                  </a:lnTo>
                  <a:lnTo>
                    <a:pt x="425665" y="673100"/>
                  </a:lnTo>
                  <a:lnTo>
                    <a:pt x="423532" y="676910"/>
                  </a:lnTo>
                  <a:lnTo>
                    <a:pt x="419125" y="679450"/>
                  </a:lnTo>
                  <a:lnTo>
                    <a:pt x="418884" y="679450"/>
                  </a:lnTo>
                  <a:lnTo>
                    <a:pt x="419531" y="680720"/>
                  </a:lnTo>
                  <a:lnTo>
                    <a:pt x="418388" y="680720"/>
                  </a:lnTo>
                  <a:lnTo>
                    <a:pt x="417880" y="679450"/>
                  </a:lnTo>
                  <a:lnTo>
                    <a:pt x="412051" y="680720"/>
                  </a:lnTo>
                  <a:lnTo>
                    <a:pt x="412000" y="679450"/>
                  </a:lnTo>
                  <a:lnTo>
                    <a:pt x="413346" y="678180"/>
                  </a:lnTo>
                  <a:lnTo>
                    <a:pt x="418719" y="673100"/>
                  </a:lnTo>
                  <a:lnTo>
                    <a:pt x="420255" y="671830"/>
                  </a:lnTo>
                  <a:lnTo>
                    <a:pt x="421779" y="670560"/>
                  </a:lnTo>
                  <a:lnTo>
                    <a:pt x="426478" y="668020"/>
                  </a:lnTo>
                  <a:lnTo>
                    <a:pt x="428828" y="666750"/>
                  </a:lnTo>
                  <a:lnTo>
                    <a:pt x="431406" y="665480"/>
                  </a:lnTo>
                  <a:lnTo>
                    <a:pt x="434352" y="660400"/>
                  </a:lnTo>
                  <a:lnTo>
                    <a:pt x="436143" y="659130"/>
                  </a:lnTo>
                  <a:lnTo>
                    <a:pt x="437413" y="657860"/>
                  </a:lnTo>
                  <a:lnTo>
                    <a:pt x="438683" y="656590"/>
                  </a:lnTo>
                  <a:lnTo>
                    <a:pt x="439305" y="655320"/>
                  </a:lnTo>
                  <a:lnTo>
                    <a:pt x="437349" y="654050"/>
                  </a:lnTo>
                  <a:lnTo>
                    <a:pt x="438746" y="652780"/>
                  </a:lnTo>
                  <a:lnTo>
                    <a:pt x="441071" y="650240"/>
                  </a:lnTo>
                  <a:lnTo>
                    <a:pt x="444411" y="647700"/>
                  </a:lnTo>
                  <a:lnTo>
                    <a:pt x="446316" y="645160"/>
                  </a:lnTo>
                  <a:lnTo>
                    <a:pt x="443928" y="642620"/>
                  </a:lnTo>
                  <a:lnTo>
                    <a:pt x="445389" y="640080"/>
                  </a:lnTo>
                  <a:lnTo>
                    <a:pt x="449021" y="637540"/>
                  </a:lnTo>
                  <a:lnTo>
                    <a:pt x="449326" y="637540"/>
                  </a:lnTo>
                  <a:lnTo>
                    <a:pt x="448640" y="636270"/>
                  </a:lnTo>
                  <a:lnTo>
                    <a:pt x="447840" y="635000"/>
                  </a:lnTo>
                  <a:lnTo>
                    <a:pt x="452335" y="633730"/>
                  </a:lnTo>
                  <a:lnTo>
                    <a:pt x="452462" y="629920"/>
                  </a:lnTo>
                  <a:lnTo>
                    <a:pt x="450659" y="629920"/>
                  </a:lnTo>
                  <a:lnTo>
                    <a:pt x="450634" y="628650"/>
                  </a:lnTo>
                  <a:lnTo>
                    <a:pt x="451167" y="627380"/>
                  </a:lnTo>
                  <a:lnTo>
                    <a:pt x="451510" y="626110"/>
                  </a:lnTo>
                  <a:lnTo>
                    <a:pt x="450697" y="626110"/>
                  </a:lnTo>
                  <a:lnTo>
                    <a:pt x="443191" y="629920"/>
                  </a:lnTo>
                  <a:lnTo>
                    <a:pt x="436460" y="633730"/>
                  </a:lnTo>
                  <a:lnTo>
                    <a:pt x="428231" y="641350"/>
                  </a:lnTo>
                  <a:lnTo>
                    <a:pt x="424561" y="643890"/>
                  </a:lnTo>
                  <a:lnTo>
                    <a:pt x="417766" y="645160"/>
                  </a:lnTo>
                  <a:lnTo>
                    <a:pt x="414477" y="646430"/>
                  </a:lnTo>
                  <a:lnTo>
                    <a:pt x="409130" y="647700"/>
                  </a:lnTo>
                  <a:lnTo>
                    <a:pt x="407682" y="646430"/>
                  </a:lnTo>
                  <a:lnTo>
                    <a:pt x="406501" y="649808"/>
                  </a:lnTo>
                  <a:lnTo>
                    <a:pt x="406501" y="654050"/>
                  </a:lnTo>
                  <a:lnTo>
                    <a:pt x="406501" y="655320"/>
                  </a:lnTo>
                  <a:lnTo>
                    <a:pt x="405930" y="655320"/>
                  </a:lnTo>
                  <a:lnTo>
                    <a:pt x="405587" y="656590"/>
                  </a:lnTo>
                  <a:lnTo>
                    <a:pt x="403872" y="657860"/>
                  </a:lnTo>
                  <a:lnTo>
                    <a:pt x="400392" y="657860"/>
                  </a:lnTo>
                  <a:lnTo>
                    <a:pt x="401002" y="656590"/>
                  </a:lnTo>
                  <a:lnTo>
                    <a:pt x="402437" y="655320"/>
                  </a:lnTo>
                  <a:lnTo>
                    <a:pt x="404012" y="655320"/>
                  </a:lnTo>
                  <a:lnTo>
                    <a:pt x="406057" y="654050"/>
                  </a:lnTo>
                  <a:lnTo>
                    <a:pt x="406501" y="654050"/>
                  </a:lnTo>
                  <a:lnTo>
                    <a:pt x="406501" y="649808"/>
                  </a:lnTo>
                  <a:lnTo>
                    <a:pt x="405904" y="651510"/>
                  </a:lnTo>
                  <a:lnTo>
                    <a:pt x="402196" y="654050"/>
                  </a:lnTo>
                  <a:lnTo>
                    <a:pt x="399211" y="655320"/>
                  </a:lnTo>
                  <a:lnTo>
                    <a:pt x="398297" y="655320"/>
                  </a:lnTo>
                  <a:lnTo>
                    <a:pt x="397192" y="656590"/>
                  </a:lnTo>
                  <a:lnTo>
                    <a:pt x="396176" y="656590"/>
                  </a:lnTo>
                  <a:lnTo>
                    <a:pt x="396176" y="660400"/>
                  </a:lnTo>
                  <a:lnTo>
                    <a:pt x="390093" y="666750"/>
                  </a:lnTo>
                  <a:lnTo>
                    <a:pt x="389902" y="668020"/>
                  </a:lnTo>
                  <a:lnTo>
                    <a:pt x="387121" y="668020"/>
                  </a:lnTo>
                  <a:lnTo>
                    <a:pt x="385927" y="666750"/>
                  </a:lnTo>
                  <a:lnTo>
                    <a:pt x="385813" y="670560"/>
                  </a:lnTo>
                  <a:lnTo>
                    <a:pt x="385432" y="671830"/>
                  </a:lnTo>
                  <a:lnTo>
                    <a:pt x="385013" y="671830"/>
                  </a:lnTo>
                  <a:lnTo>
                    <a:pt x="385140" y="670560"/>
                  </a:lnTo>
                  <a:lnTo>
                    <a:pt x="385813" y="670560"/>
                  </a:lnTo>
                  <a:lnTo>
                    <a:pt x="385813" y="666750"/>
                  </a:lnTo>
                  <a:lnTo>
                    <a:pt x="384784" y="666750"/>
                  </a:lnTo>
                  <a:lnTo>
                    <a:pt x="385051" y="665480"/>
                  </a:lnTo>
                  <a:lnTo>
                    <a:pt x="386486" y="664210"/>
                  </a:lnTo>
                  <a:lnTo>
                    <a:pt x="391820" y="660400"/>
                  </a:lnTo>
                  <a:lnTo>
                    <a:pt x="395274" y="659130"/>
                  </a:lnTo>
                  <a:lnTo>
                    <a:pt x="395998" y="659130"/>
                  </a:lnTo>
                  <a:lnTo>
                    <a:pt x="396176" y="660400"/>
                  </a:lnTo>
                  <a:lnTo>
                    <a:pt x="396176" y="656590"/>
                  </a:lnTo>
                  <a:lnTo>
                    <a:pt x="395465" y="656590"/>
                  </a:lnTo>
                  <a:lnTo>
                    <a:pt x="396176" y="655320"/>
                  </a:lnTo>
                  <a:lnTo>
                    <a:pt x="396417" y="655320"/>
                  </a:lnTo>
                  <a:lnTo>
                    <a:pt x="398030" y="651510"/>
                  </a:lnTo>
                  <a:lnTo>
                    <a:pt x="403694" y="647700"/>
                  </a:lnTo>
                  <a:lnTo>
                    <a:pt x="407403" y="642620"/>
                  </a:lnTo>
                  <a:lnTo>
                    <a:pt x="409041" y="642620"/>
                  </a:lnTo>
                  <a:lnTo>
                    <a:pt x="408978" y="643890"/>
                  </a:lnTo>
                  <a:lnTo>
                    <a:pt x="409587" y="645160"/>
                  </a:lnTo>
                  <a:lnTo>
                    <a:pt x="413588" y="642620"/>
                  </a:lnTo>
                  <a:lnTo>
                    <a:pt x="415594" y="641350"/>
                  </a:lnTo>
                  <a:lnTo>
                    <a:pt x="423227" y="641350"/>
                  </a:lnTo>
                  <a:lnTo>
                    <a:pt x="425551" y="640080"/>
                  </a:lnTo>
                  <a:lnTo>
                    <a:pt x="427202" y="640080"/>
                  </a:lnTo>
                  <a:lnTo>
                    <a:pt x="429488" y="637540"/>
                  </a:lnTo>
                  <a:lnTo>
                    <a:pt x="429044" y="636270"/>
                  </a:lnTo>
                  <a:lnTo>
                    <a:pt x="427355" y="636270"/>
                  </a:lnTo>
                  <a:lnTo>
                    <a:pt x="419379" y="637540"/>
                  </a:lnTo>
                  <a:lnTo>
                    <a:pt x="417601" y="637540"/>
                  </a:lnTo>
                  <a:lnTo>
                    <a:pt x="418071" y="636270"/>
                  </a:lnTo>
                  <a:lnTo>
                    <a:pt x="419214" y="633730"/>
                  </a:lnTo>
                  <a:lnTo>
                    <a:pt x="420992" y="632460"/>
                  </a:lnTo>
                  <a:lnTo>
                    <a:pt x="425246" y="629920"/>
                  </a:lnTo>
                  <a:lnTo>
                    <a:pt x="426656" y="629920"/>
                  </a:lnTo>
                  <a:lnTo>
                    <a:pt x="426681" y="632460"/>
                  </a:lnTo>
                  <a:lnTo>
                    <a:pt x="430403" y="631190"/>
                  </a:lnTo>
                  <a:lnTo>
                    <a:pt x="433120" y="631190"/>
                  </a:lnTo>
                  <a:lnTo>
                    <a:pt x="433755" y="632460"/>
                  </a:lnTo>
                  <a:lnTo>
                    <a:pt x="435356" y="632460"/>
                  </a:lnTo>
                  <a:lnTo>
                    <a:pt x="437095" y="631190"/>
                  </a:lnTo>
                  <a:lnTo>
                    <a:pt x="438848" y="629920"/>
                  </a:lnTo>
                  <a:lnTo>
                    <a:pt x="442341" y="627380"/>
                  </a:lnTo>
                  <a:lnTo>
                    <a:pt x="449122" y="624840"/>
                  </a:lnTo>
                  <a:lnTo>
                    <a:pt x="454698" y="621030"/>
                  </a:lnTo>
                  <a:lnTo>
                    <a:pt x="458419" y="618490"/>
                  </a:lnTo>
                  <a:lnTo>
                    <a:pt x="463753" y="618490"/>
                  </a:lnTo>
                  <a:lnTo>
                    <a:pt x="463943" y="621030"/>
                  </a:lnTo>
                  <a:lnTo>
                    <a:pt x="463727" y="621030"/>
                  </a:lnTo>
                  <a:lnTo>
                    <a:pt x="462254" y="622300"/>
                  </a:lnTo>
                  <a:lnTo>
                    <a:pt x="460197" y="624840"/>
                  </a:lnTo>
                  <a:lnTo>
                    <a:pt x="459574" y="626110"/>
                  </a:lnTo>
                  <a:lnTo>
                    <a:pt x="462508" y="624840"/>
                  </a:lnTo>
                  <a:lnTo>
                    <a:pt x="464235" y="624840"/>
                  </a:lnTo>
                  <a:lnTo>
                    <a:pt x="464413" y="626110"/>
                  </a:lnTo>
                  <a:lnTo>
                    <a:pt x="462457" y="627380"/>
                  </a:lnTo>
                  <a:lnTo>
                    <a:pt x="461264" y="628650"/>
                  </a:lnTo>
                  <a:lnTo>
                    <a:pt x="461492" y="629920"/>
                  </a:lnTo>
                  <a:lnTo>
                    <a:pt x="463042" y="628650"/>
                  </a:lnTo>
                  <a:lnTo>
                    <a:pt x="465099" y="627380"/>
                  </a:lnTo>
                  <a:lnTo>
                    <a:pt x="466090" y="627380"/>
                  </a:lnTo>
                  <a:lnTo>
                    <a:pt x="468312" y="628650"/>
                  </a:lnTo>
                  <a:lnTo>
                    <a:pt x="469938" y="628650"/>
                  </a:lnTo>
                  <a:lnTo>
                    <a:pt x="471462" y="629920"/>
                  </a:lnTo>
                  <a:lnTo>
                    <a:pt x="470763" y="631190"/>
                  </a:lnTo>
                  <a:lnTo>
                    <a:pt x="470306" y="631190"/>
                  </a:lnTo>
                  <a:lnTo>
                    <a:pt x="471182" y="633730"/>
                  </a:lnTo>
                  <a:lnTo>
                    <a:pt x="468096" y="636270"/>
                  </a:lnTo>
                  <a:lnTo>
                    <a:pt x="468236" y="637540"/>
                  </a:lnTo>
                  <a:lnTo>
                    <a:pt x="466305" y="641350"/>
                  </a:lnTo>
                  <a:lnTo>
                    <a:pt x="463473" y="641350"/>
                  </a:lnTo>
                  <a:lnTo>
                    <a:pt x="460883" y="642620"/>
                  </a:lnTo>
                  <a:lnTo>
                    <a:pt x="460171" y="642620"/>
                  </a:lnTo>
                  <a:lnTo>
                    <a:pt x="457936" y="645160"/>
                  </a:lnTo>
                  <a:lnTo>
                    <a:pt x="457250" y="646430"/>
                  </a:lnTo>
                  <a:lnTo>
                    <a:pt x="458470" y="646430"/>
                  </a:lnTo>
                  <a:lnTo>
                    <a:pt x="460781" y="645160"/>
                  </a:lnTo>
                  <a:lnTo>
                    <a:pt x="466445" y="645160"/>
                  </a:lnTo>
                  <a:lnTo>
                    <a:pt x="469303" y="642620"/>
                  </a:lnTo>
                  <a:lnTo>
                    <a:pt x="472262" y="637540"/>
                  </a:lnTo>
                  <a:lnTo>
                    <a:pt x="476148" y="636270"/>
                  </a:lnTo>
                  <a:lnTo>
                    <a:pt x="480364" y="633730"/>
                  </a:lnTo>
                  <a:lnTo>
                    <a:pt x="484200" y="632460"/>
                  </a:lnTo>
                  <a:lnTo>
                    <a:pt x="487616" y="631190"/>
                  </a:lnTo>
                  <a:lnTo>
                    <a:pt x="491083" y="627380"/>
                  </a:lnTo>
                  <a:lnTo>
                    <a:pt x="493610" y="626110"/>
                  </a:lnTo>
                  <a:lnTo>
                    <a:pt x="494842" y="624840"/>
                  </a:lnTo>
                  <a:lnTo>
                    <a:pt x="497293" y="622300"/>
                  </a:lnTo>
                  <a:lnTo>
                    <a:pt x="503682" y="622300"/>
                  </a:lnTo>
                  <a:lnTo>
                    <a:pt x="506260" y="621030"/>
                  </a:lnTo>
                  <a:lnTo>
                    <a:pt x="509168" y="618490"/>
                  </a:lnTo>
                  <a:lnTo>
                    <a:pt x="510336" y="617220"/>
                  </a:lnTo>
                  <a:lnTo>
                    <a:pt x="510730" y="618490"/>
                  </a:lnTo>
                  <a:lnTo>
                    <a:pt x="511187" y="618490"/>
                  </a:lnTo>
                  <a:lnTo>
                    <a:pt x="510273" y="621030"/>
                  </a:lnTo>
                  <a:lnTo>
                    <a:pt x="507746" y="622300"/>
                  </a:lnTo>
                  <a:lnTo>
                    <a:pt x="503085" y="624840"/>
                  </a:lnTo>
                  <a:lnTo>
                    <a:pt x="500799" y="627380"/>
                  </a:lnTo>
                  <a:lnTo>
                    <a:pt x="497497" y="628650"/>
                  </a:lnTo>
                  <a:lnTo>
                    <a:pt x="496506" y="629920"/>
                  </a:lnTo>
                  <a:lnTo>
                    <a:pt x="499376" y="629920"/>
                  </a:lnTo>
                  <a:lnTo>
                    <a:pt x="504202" y="626110"/>
                  </a:lnTo>
                  <a:lnTo>
                    <a:pt x="509155" y="623570"/>
                  </a:lnTo>
                  <a:lnTo>
                    <a:pt x="516115" y="621030"/>
                  </a:lnTo>
                  <a:lnTo>
                    <a:pt x="517791" y="619760"/>
                  </a:lnTo>
                  <a:lnTo>
                    <a:pt x="521982" y="617220"/>
                  </a:lnTo>
                  <a:lnTo>
                    <a:pt x="524611" y="615950"/>
                  </a:lnTo>
                  <a:lnTo>
                    <a:pt x="527202" y="615950"/>
                  </a:lnTo>
                  <a:lnTo>
                    <a:pt x="527659" y="614680"/>
                  </a:lnTo>
                  <a:lnTo>
                    <a:pt x="528370" y="615950"/>
                  </a:lnTo>
                  <a:lnTo>
                    <a:pt x="527304" y="617220"/>
                  </a:lnTo>
                  <a:lnTo>
                    <a:pt x="524395" y="619760"/>
                  </a:lnTo>
                  <a:lnTo>
                    <a:pt x="525157" y="619760"/>
                  </a:lnTo>
                  <a:lnTo>
                    <a:pt x="530479" y="618490"/>
                  </a:lnTo>
                  <a:lnTo>
                    <a:pt x="533260" y="614680"/>
                  </a:lnTo>
                  <a:lnTo>
                    <a:pt x="540473" y="613410"/>
                  </a:lnTo>
                  <a:lnTo>
                    <a:pt x="542442" y="610870"/>
                  </a:lnTo>
                  <a:lnTo>
                    <a:pt x="546392" y="607060"/>
                  </a:lnTo>
                  <a:lnTo>
                    <a:pt x="546201" y="607060"/>
                  </a:lnTo>
                  <a:lnTo>
                    <a:pt x="543039" y="605790"/>
                  </a:lnTo>
                  <a:lnTo>
                    <a:pt x="542734" y="605790"/>
                  </a:lnTo>
                  <a:lnTo>
                    <a:pt x="547497" y="601980"/>
                  </a:lnTo>
                  <a:lnTo>
                    <a:pt x="547712" y="601980"/>
                  </a:lnTo>
                  <a:lnTo>
                    <a:pt x="547128" y="598170"/>
                  </a:lnTo>
                  <a:lnTo>
                    <a:pt x="548233" y="596900"/>
                  </a:lnTo>
                  <a:lnTo>
                    <a:pt x="556056" y="593090"/>
                  </a:lnTo>
                  <a:lnTo>
                    <a:pt x="559269" y="590550"/>
                  </a:lnTo>
                  <a:lnTo>
                    <a:pt x="566305" y="585470"/>
                  </a:lnTo>
                  <a:lnTo>
                    <a:pt x="570153" y="582930"/>
                  </a:lnTo>
                  <a:lnTo>
                    <a:pt x="574167" y="582930"/>
                  </a:lnTo>
                  <a:lnTo>
                    <a:pt x="580999" y="579120"/>
                  </a:lnTo>
                  <a:lnTo>
                    <a:pt x="587108" y="579120"/>
                  </a:lnTo>
                  <a:lnTo>
                    <a:pt x="594410" y="575310"/>
                  </a:lnTo>
                  <a:lnTo>
                    <a:pt x="595566" y="575310"/>
                  </a:lnTo>
                  <a:lnTo>
                    <a:pt x="595160" y="576580"/>
                  </a:lnTo>
                  <a:lnTo>
                    <a:pt x="593890" y="577850"/>
                  </a:lnTo>
                  <a:lnTo>
                    <a:pt x="592861" y="577850"/>
                  </a:lnTo>
                  <a:lnTo>
                    <a:pt x="589953" y="579120"/>
                  </a:lnTo>
                  <a:lnTo>
                    <a:pt x="588962" y="580390"/>
                  </a:lnTo>
                  <a:lnTo>
                    <a:pt x="590410" y="581660"/>
                  </a:lnTo>
                  <a:lnTo>
                    <a:pt x="596506" y="576580"/>
                  </a:lnTo>
                  <a:lnTo>
                    <a:pt x="599605" y="575310"/>
                  </a:lnTo>
                  <a:lnTo>
                    <a:pt x="602703" y="574040"/>
                  </a:lnTo>
                  <a:lnTo>
                    <a:pt x="604354" y="572770"/>
                  </a:lnTo>
                  <a:lnTo>
                    <a:pt x="605256" y="568960"/>
                  </a:lnTo>
                  <a:lnTo>
                    <a:pt x="605942" y="567690"/>
                  </a:lnTo>
                  <a:lnTo>
                    <a:pt x="608050" y="565150"/>
                  </a:lnTo>
                  <a:lnTo>
                    <a:pt x="572833" y="565150"/>
                  </a:lnTo>
                  <a:lnTo>
                    <a:pt x="571677" y="565150"/>
                  </a:lnTo>
                  <a:lnTo>
                    <a:pt x="567448" y="565150"/>
                  </a:lnTo>
                  <a:lnTo>
                    <a:pt x="560425" y="566420"/>
                  </a:lnTo>
                  <a:lnTo>
                    <a:pt x="554126" y="568960"/>
                  </a:lnTo>
                  <a:lnTo>
                    <a:pt x="552919" y="566420"/>
                  </a:lnTo>
                  <a:lnTo>
                    <a:pt x="552323" y="565150"/>
                  </a:lnTo>
                  <a:lnTo>
                    <a:pt x="550227" y="566420"/>
                  </a:lnTo>
                  <a:lnTo>
                    <a:pt x="546696" y="566420"/>
                  </a:lnTo>
                  <a:lnTo>
                    <a:pt x="548411" y="563880"/>
                  </a:lnTo>
                  <a:lnTo>
                    <a:pt x="552767" y="560070"/>
                  </a:lnTo>
                  <a:lnTo>
                    <a:pt x="558990" y="556260"/>
                  </a:lnTo>
                  <a:lnTo>
                    <a:pt x="565124" y="551180"/>
                  </a:lnTo>
                  <a:lnTo>
                    <a:pt x="566064" y="551180"/>
                  </a:lnTo>
                  <a:lnTo>
                    <a:pt x="565848" y="552450"/>
                  </a:lnTo>
                  <a:lnTo>
                    <a:pt x="563346" y="554990"/>
                  </a:lnTo>
                  <a:lnTo>
                    <a:pt x="563219" y="556260"/>
                  </a:lnTo>
                  <a:lnTo>
                    <a:pt x="562432" y="558800"/>
                  </a:lnTo>
                  <a:lnTo>
                    <a:pt x="566013" y="558800"/>
                  </a:lnTo>
                  <a:lnTo>
                    <a:pt x="569442" y="554990"/>
                  </a:lnTo>
                  <a:lnTo>
                    <a:pt x="576173" y="552450"/>
                  </a:lnTo>
                  <a:lnTo>
                    <a:pt x="575500" y="551180"/>
                  </a:lnTo>
                  <a:lnTo>
                    <a:pt x="574929" y="548640"/>
                  </a:lnTo>
                  <a:lnTo>
                    <a:pt x="575271" y="547370"/>
                  </a:lnTo>
                  <a:lnTo>
                    <a:pt x="582422" y="544830"/>
                  </a:lnTo>
                  <a:lnTo>
                    <a:pt x="579005" y="541020"/>
                  </a:lnTo>
                  <a:lnTo>
                    <a:pt x="579488" y="539750"/>
                  </a:lnTo>
                  <a:lnTo>
                    <a:pt x="585419" y="534670"/>
                  </a:lnTo>
                  <a:lnTo>
                    <a:pt x="590994" y="533400"/>
                  </a:lnTo>
                  <a:lnTo>
                    <a:pt x="595287" y="530860"/>
                  </a:lnTo>
                  <a:lnTo>
                    <a:pt x="602869" y="530860"/>
                  </a:lnTo>
                  <a:lnTo>
                    <a:pt x="607644" y="527050"/>
                  </a:lnTo>
                  <a:lnTo>
                    <a:pt x="614337" y="523240"/>
                  </a:lnTo>
                  <a:lnTo>
                    <a:pt x="615937" y="521970"/>
                  </a:lnTo>
                  <a:lnTo>
                    <a:pt x="618223" y="523240"/>
                  </a:lnTo>
                  <a:lnTo>
                    <a:pt x="619937" y="521970"/>
                  </a:lnTo>
                  <a:lnTo>
                    <a:pt x="621766" y="520700"/>
                  </a:lnTo>
                  <a:lnTo>
                    <a:pt x="622693" y="518160"/>
                  </a:lnTo>
                  <a:lnTo>
                    <a:pt x="628243" y="516890"/>
                  </a:lnTo>
                  <a:lnTo>
                    <a:pt x="632028" y="513080"/>
                  </a:lnTo>
                  <a:lnTo>
                    <a:pt x="637540" y="510540"/>
                  </a:lnTo>
                  <a:lnTo>
                    <a:pt x="638492" y="510540"/>
                  </a:lnTo>
                  <a:lnTo>
                    <a:pt x="638187" y="511810"/>
                  </a:lnTo>
                  <a:lnTo>
                    <a:pt x="637984" y="511810"/>
                  </a:lnTo>
                  <a:lnTo>
                    <a:pt x="633882" y="514350"/>
                  </a:lnTo>
                  <a:lnTo>
                    <a:pt x="635558" y="515620"/>
                  </a:lnTo>
                  <a:lnTo>
                    <a:pt x="630250" y="519430"/>
                  </a:lnTo>
                  <a:lnTo>
                    <a:pt x="628078" y="520700"/>
                  </a:lnTo>
                  <a:lnTo>
                    <a:pt x="624814" y="524510"/>
                  </a:lnTo>
                  <a:lnTo>
                    <a:pt x="625259" y="524510"/>
                  </a:lnTo>
                  <a:lnTo>
                    <a:pt x="630110" y="523240"/>
                  </a:lnTo>
                  <a:lnTo>
                    <a:pt x="633425" y="523240"/>
                  </a:lnTo>
                  <a:lnTo>
                    <a:pt x="638175" y="524510"/>
                  </a:lnTo>
                  <a:lnTo>
                    <a:pt x="639419" y="523240"/>
                  </a:lnTo>
                  <a:lnTo>
                    <a:pt x="640664" y="521970"/>
                  </a:lnTo>
                  <a:lnTo>
                    <a:pt x="644817" y="520700"/>
                  </a:lnTo>
                  <a:lnTo>
                    <a:pt x="647153" y="519430"/>
                  </a:lnTo>
                  <a:lnTo>
                    <a:pt x="651052" y="520700"/>
                  </a:lnTo>
                  <a:lnTo>
                    <a:pt x="655040" y="519430"/>
                  </a:lnTo>
                  <a:lnTo>
                    <a:pt x="662038" y="518160"/>
                  </a:lnTo>
                  <a:lnTo>
                    <a:pt x="662266" y="521970"/>
                  </a:lnTo>
                  <a:lnTo>
                    <a:pt x="658241" y="524510"/>
                  </a:lnTo>
                  <a:lnTo>
                    <a:pt x="656894" y="525780"/>
                  </a:lnTo>
                  <a:lnTo>
                    <a:pt x="649947" y="525780"/>
                  </a:lnTo>
                  <a:lnTo>
                    <a:pt x="646607" y="528320"/>
                  </a:lnTo>
                  <a:lnTo>
                    <a:pt x="646887" y="530860"/>
                  </a:lnTo>
                  <a:lnTo>
                    <a:pt x="641311" y="530860"/>
                  </a:lnTo>
                  <a:lnTo>
                    <a:pt x="639775" y="532130"/>
                  </a:lnTo>
                  <a:lnTo>
                    <a:pt x="637247" y="533400"/>
                  </a:lnTo>
                  <a:lnTo>
                    <a:pt x="636346" y="534670"/>
                  </a:lnTo>
                  <a:lnTo>
                    <a:pt x="631748" y="534670"/>
                  </a:lnTo>
                  <a:lnTo>
                    <a:pt x="628218" y="537210"/>
                  </a:lnTo>
                  <a:lnTo>
                    <a:pt x="625297" y="539750"/>
                  </a:lnTo>
                  <a:lnTo>
                    <a:pt x="651713" y="539750"/>
                  </a:lnTo>
                  <a:lnTo>
                    <a:pt x="662101" y="533400"/>
                  </a:lnTo>
                  <a:lnTo>
                    <a:pt x="664133" y="530860"/>
                  </a:lnTo>
                  <a:lnTo>
                    <a:pt x="671461" y="524510"/>
                  </a:lnTo>
                  <a:lnTo>
                    <a:pt x="679297" y="520700"/>
                  </a:lnTo>
                  <a:lnTo>
                    <a:pt x="684212" y="518160"/>
                  </a:lnTo>
                  <a:lnTo>
                    <a:pt x="686663" y="516890"/>
                  </a:lnTo>
                  <a:lnTo>
                    <a:pt x="689127" y="515620"/>
                  </a:lnTo>
                  <a:lnTo>
                    <a:pt x="691464" y="516890"/>
                  </a:lnTo>
                  <a:lnTo>
                    <a:pt x="689241" y="519430"/>
                  </a:lnTo>
                  <a:lnTo>
                    <a:pt x="687959" y="520700"/>
                  </a:lnTo>
                  <a:lnTo>
                    <a:pt x="684491" y="523240"/>
                  </a:lnTo>
                  <a:lnTo>
                    <a:pt x="684530" y="524510"/>
                  </a:lnTo>
                  <a:lnTo>
                    <a:pt x="686930" y="525780"/>
                  </a:lnTo>
                  <a:lnTo>
                    <a:pt x="689444" y="524510"/>
                  </a:lnTo>
                  <a:lnTo>
                    <a:pt x="696785" y="519430"/>
                  </a:lnTo>
                  <a:lnTo>
                    <a:pt x="702335" y="516890"/>
                  </a:lnTo>
                  <a:lnTo>
                    <a:pt x="708558" y="514350"/>
                  </a:lnTo>
                  <a:lnTo>
                    <a:pt x="713346" y="513080"/>
                  </a:lnTo>
                  <a:lnTo>
                    <a:pt x="717689" y="510540"/>
                  </a:lnTo>
                  <a:lnTo>
                    <a:pt x="719594" y="506730"/>
                  </a:lnTo>
                  <a:lnTo>
                    <a:pt x="720166" y="505460"/>
                  </a:lnTo>
                  <a:lnTo>
                    <a:pt x="721360" y="504190"/>
                  </a:lnTo>
                  <a:lnTo>
                    <a:pt x="724636" y="500380"/>
                  </a:lnTo>
                  <a:lnTo>
                    <a:pt x="724433" y="500380"/>
                  </a:lnTo>
                  <a:lnTo>
                    <a:pt x="719353" y="499110"/>
                  </a:lnTo>
                  <a:lnTo>
                    <a:pt x="716051" y="500380"/>
                  </a:lnTo>
                  <a:lnTo>
                    <a:pt x="715962" y="506730"/>
                  </a:lnTo>
                  <a:lnTo>
                    <a:pt x="711581" y="511810"/>
                  </a:lnTo>
                  <a:lnTo>
                    <a:pt x="709637" y="511810"/>
                  </a:lnTo>
                  <a:lnTo>
                    <a:pt x="702246" y="515620"/>
                  </a:lnTo>
                  <a:lnTo>
                    <a:pt x="698220" y="515620"/>
                  </a:lnTo>
                  <a:lnTo>
                    <a:pt x="694639" y="514350"/>
                  </a:lnTo>
                  <a:lnTo>
                    <a:pt x="694448" y="514350"/>
                  </a:lnTo>
                  <a:lnTo>
                    <a:pt x="694702" y="513080"/>
                  </a:lnTo>
                  <a:lnTo>
                    <a:pt x="695452" y="513080"/>
                  </a:lnTo>
                  <a:lnTo>
                    <a:pt x="698500" y="511810"/>
                  </a:lnTo>
                  <a:lnTo>
                    <a:pt x="701167" y="510540"/>
                  </a:lnTo>
                  <a:lnTo>
                    <a:pt x="705091" y="510540"/>
                  </a:lnTo>
                  <a:lnTo>
                    <a:pt x="705472" y="511810"/>
                  </a:lnTo>
                  <a:lnTo>
                    <a:pt x="707771" y="510540"/>
                  </a:lnTo>
                  <a:lnTo>
                    <a:pt x="710082" y="509270"/>
                  </a:lnTo>
                  <a:lnTo>
                    <a:pt x="711187" y="508000"/>
                  </a:lnTo>
                  <a:lnTo>
                    <a:pt x="712800" y="505460"/>
                  </a:lnTo>
                  <a:lnTo>
                    <a:pt x="715518" y="505460"/>
                  </a:lnTo>
                  <a:lnTo>
                    <a:pt x="715962" y="506730"/>
                  </a:lnTo>
                  <a:lnTo>
                    <a:pt x="715962" y="500341"/>
                  </a:lnTo>
                  <a:lnTo>
                    <a:pt x="713587" y="499110"/>
                  </a:lnTo>
                  <a:lnTo>
                    <a:pt x="714019" y="497840"/>
                  </a:lnTo>
                  <a:lnTo>
                    <a:pt x="715937" y="496570"/>
                  </a:lnTo>
                  <a:lnTo>
                    <a:pt x="716711" y="496570"/>
                  </a:lnTo>
                  <a:lnTo>
                    <a:pt x="721664" y="495300"/>
                  </a:lnTo>
                  <a:lnTo>
                    <a:pt x="728548" y="494030"/>
                  </a:lnTo>
                  <a:lnTo>
                    <a:pt x="725627" y="491490"/>
                  </a:lnTo>
                  <a:lnTo>
                    <a:pt x="735228" y="487680"/>
                  </a:lnTo>
                  <a:lnTo>
                    <a:pt x="738898" y="483870"/>
                  </a:lnTo>
                  <a:lnTo>
                    <a:pt x="745515" y="477520"/>
                  </a:lnTo>
                  <a:lnTo>
                    <a:pt x="747966" y="476250"/>
                  </a:lnTo>
                  <a:lnTo>
                    <a:pt x="751662" y="474980"/>
                  </a:lnTo>
                  <a:lnTo>
                    <a:pt x="752525" y="474980"/>
                  </a:lnTo>
                  <a:lnTo>
                    <a:pt x="752500" y="476250"/>
                  </a:lnTo>
                  <a:lnTo>
                    <a:pt x="752144" y="477520"/>
                  </a:lnTo>
                  <a:lnTo>
                    <a:pt x="750849" y="477520"/>
                  </a:lnTo>
                  <a:lnTo>
                    <a:pt x="749846" y="478790"/>
                  </a:lnTo>
                  <a:lnTo>
                    <a:pt x="746950" y="480060"/>
                  </a:lnTo>
                  <a:lnTo>
                    <a:pt x="748195" y="480060"/>
                  </a:lnTo>
                  <a:lnTo>
                    <a:pt x="753872" y="478790"/>
                  </a:lnTo>
                  <a:lnTo>
                    <a:pt x="758520" y="477520"/>
                  </a:lnTo>
                  <a:lnTo>
                    <a:pt x="760857" y="478790"/>
                  </a:lnTo>
                  <a:lnTo>
                    <a:pt x="765136" y="477520"/>
                  </a:lnTo>
                  <a:lnTo>
                    <a:pt x="769962" y="476250"/>
                  </a:lnTo>
                  <a:lnTo>
                    <a:pt x="770699" y="474980"/>
                  </a:lnTo>
                  <a:lnTo>
                    <a:pt x="772185" y="472440"/>
                  </a:lnTo>
                  <a:lnTo>
                    <a:pt x="771994" y="472440"/>
                  </a:lnTo>
                  <a:lnTo>
                    <a:pt x="775677" y="469900"/>
                  </a:lnTo>
                  <a:lnTo>
                    <a:pt x="779221" y="469900"/>
                  </a:lnTo>
                  <a:lnTo>
                    <a:pt x="786295" y="467360"/>
                  </a:lnTo>
                  <a:lnTo>
                    <a:pt x="787057" y="467360"/>
                  </a:lnTo>
                  <a:lnTo>
                    <a:pt x="786231" y="469900"/>
                  </a:lnTo>
                  <a:lnTo>
                    <a:pt x="785545" y="471170"/>
                  </a:lnTo>
                  <a:lnTo>
                    <a:pt x="785190" y="472440"/>
                  </a:lnTo>
                  <a:lnTo>
                    <a:pt x="787031" y="472440"/>
                  </a:lnTo>
                  <a:lnTo>
                    <a:pt x="790498" y="471170"/>
                  </a:lnTo>
                  <a:lnTo>
                    <a:pt x="792213" y="471170"/>
                  </a:lnTo>
                  <a:lnTo>
                    <a:pt x="793242" y="467360"/>
                  </a:lnTo>
                  <a:lnTo>
                    <a:pt x="798017" y="464820"/>
                  </a:lnTo>
                  <a:lnTo>
                    <a:pt x="798868" y="462280"/>
                  </a:lnTo>
                  <a:lnTo>
                    <a:pt x="800087" y="461010"/>
                  </a:lnTo>
                  <a:lnTo>
                    <a:pt x="804633" y="461010"/>
                  </a:lnTo>
                  <a:lnTo>
                    <a:pt x="809536" y="458470"/>
                  </a:lnTo>
                  <a:lnTo>
                    <a:pt x="816038" y="457200"/>
                  </a:lnTo>
                  <a:lnTo>
                    <a:pt x="816660" y="458470"/>
                  </a:lnTo>
                  <a:lnTo>
                    <a:pt x="820826" y="458470"/>
                  </a:lnTo>
                  <a:lnTo>
                    <a:pt x="822083" y="457200"/>
                  </a:lnTo>
                  <a:lnTo>
                    <a:pt x="823353" y="455930"/>
                  </a:lnTo>
                  <a:lnTo>
                    <a:pt x="826566" y="455930"/>
                  </a:lnTo>
                  <a:lnTo>
                    <a:pt x="827303" y="454660"/>
                  </a:lnTo>
                  <a:lnTo>
                    <a:pt x="829932" y="455930"/>
                  </a:lnTo>
                  <a:lnTo>
                    <a:pt x="833221" y="454660"/>
                  </a:lnTo>
                  <a:lnTo>
                    <a:pt x="840193" y="452120"/>
                  </a:lnTo>
                  <a:lnTo>
                    <a:pt x="844600" y="449580"/>
                  </a:lnTo>
                  <a:lnTo>
                    <a:pt x="850417" y="449580"/>
                  </a:lnTo>
                  <a:lnTo>
                    <a:pt x="855052" y="445770"/>
                  </a:lnTo>
                  <a:lnTo>
                    <a:pt x="858189" y="445770"/>
                  </a:lnTo>
                  <a:lnTo>
                    <a:pt x="865644" y="444500"/>
                  </a:lnTo>
                  <a:lnTo>
                    <a:pt x="870242" y="443230"/>
                  </a:lnTo>
                  <a:lnTo>
                    <a:pt x="875055" y="441960"/>
                  </a:lnTo>
                  <a:lnTo>
                    <a:pt x="876693" y="440690"/>
                  </a:lnTo>
                  <a:lnTo>
                    <a:pt x="880338" y="439420"/>
                  </a:lnTo>
                  <a:lnTo>
                    <a:pt x="881354" y="438150"/>
                  </a:lnTo>
                  <a:lnTo>
                    <a:pt x="880554" y="436880"/>
                  </a:lnTo>
                  <a:lnTo>
                    <a:pt x="879246" y="435610"/>
                  </a:lnTo>
                  <a:lnTo>
                    <a:pt x="868565" y="435610"/>
                  </a:lnTo>
                  <a:lnTo>
                    <a:pt x="868438" y="433070"/>
                  </a:lnTo>
                  <a:lnTo>
                    <a:pt x="869962" y="431800"/>
                  </a:lnTo>
                  <a:lnTo>
                    <a:pt x="877608" y="425450"/>
                  </a:lnTo>
                  <a:lnTo>
                    <a:pt x="877227" y="421640"/>
                  </a:lnTo>
                  <a:lnTo>
                    <a:pt x="878230" y="420370"/>
                  </a:lnTo>
                  <a:lnTo>
                    <a:pt x="879081" y="419100"/>
                  </a:lnTo>
                  <a:lnTo>
                    <a:pt x="885888" y="416560"/>
                  </a:lnTo>
                  <a:lnTo>
                    <a:pt x="890028" y="414020"/>
                  </a:lnTo>
                  <a:lnTo>
                    <a:pt x="900811" y="407670"/>
                  </a:lnTo>
                  <a:lnTo>
                    <a:pt x="906589" y="403860"/>
                  </a:lnTo>
                  <a:lnTo>
                    <a:pt x="911352" y="400050"/>
                  </a:lnTo>
                  <a:lnTo>
                    <a:pt x="914273" y="398780"/>
                  </a:lnTo>
                  <a:lnTo>
                    <a:pt x="916432" y="396240"/>
                  </a:lnTo>
                  <a:lnTo>
                    <a:pt x="921118" y="396240"/>
                  </a:lnTo>
                  <a:lnTo>
                    <a:pt x="922997" y="394970"/>
                  </a:lnTo>
                  <a:lnTo>
                    <a:pt x="927531" y="392430"/>
                  </a:lnTo>
                  <a:lnTo>
                    <a:pt x="930211" y="391160"/>
                  </a:lnTo>
                  <a:lnTo>
                    <a:pt x="934669" y="391160"/>
                  </a:lnTo>
                  <a:lnTo>
                    <a:pt x="937844" y="389890"/>
                  </a:lnTo>
                  <a:lnTo>
                    <a:pt x="945603" y="387350"/>
                  </a:lnTo>
                  <a:lnTo>
                    <a:pt x="949363" y="386080"/>
                  </a:lnTo>
                  <a:lnTo>
                    <a:pt x="960640" y="386080"/>
                  </a:lnTo>
                  <a:lnTo>
                    <a:pt x="950518" y="392430"/>
                  </a:lnTo>
                  <a:lnTo>
                    <a:pt x="948829" y="393700"/>
                  </a:lnTo>
                  <a:lnTo>
                    <a:pt x="947394" y="394970"/>
                  </a:lnTo>
                  <a:lnTo>
                    <a:pt x="946327" y="396240"/>
                  </a:lnTo>
                  <a:lnTo>
                    <a:pt x="946873" y="396240"/>
                  </a:lnTo>
                  <a:lnTo>
                    <a:pt x="948029" y="397510"/>
                  </a:lnTo>
                  <a:lnTo>
                    <a:pt x="948728" y="397510"/>
                  </a:lnTo>
                  <a:lnTo>
                    <a:pt x="950442" y="396240"/>
                  </a:lnTo>
                  <a:lnTo>
                    <a:pt x="950595" y="393700"/>
                  </a:lnTo>
                  <a:lnTo>
                    <a:pt x="952487" y="392430"/>
                  </a:lnTo>
                  <a:lnTo>
                    <a:pt x="957046" y="391160"/>
                  </a:lnTo>
                  <a:lnTo>
                    <a:pt x="958253" y="391160"/>
                  </a:lnTo>
                  <a:lnTo>
                    <a:pt x="955751" y="394970"/>
                  </a:lnTo>
                  <a:lnTo>
                    <a:pt x="953211" y="398780"/>
                  </a:lnTo>
                  <a:lnTo>
                    <a:pt x="946505" y="401320"/>
                  </a:lnTo>
                  <a:lnTo>
                    <a:pt x="944714" y="402590"/>
                  </a:lnTo>
                  <a:lnTo>
                    <a:pt x="945438" y="403860"/>
                  </a:lnTo>
                  <a:lnTo>
                    <a:pt x="946950" y="402590"/>
                  </a:lnTo>
                  <a:lnTo>
                    <a:pt x="950722" y="401320"/>
                  </a:lnTo>
                  <a:lnTo>
                    <a:pt x="953528" y="398780"/>
                  </a:lnTo>
                  <a:lnTo>
                    <a:pt x="960704" y="398780"/>
                  </a:lnTo>
                  <a:lnTo>
                    <a:pt x="965174" y="396240"/>
                  </a:lnTo>
                  <a:lnTo>
                    <a:pt x="966622" y="396240"/>
                  </a:lnTo>
                  <a:lnTo>
                    <a:pt x="967765" y="397510"/>
                  </a:lnTo>
                  <a:lnTo>
                    <a:pt x="966101" y="398780"/>
                  </a:lnTo>
                  <a:lnTo>
                    <a:pt x="957313" y="402590"/>
                  </a:lnTo>
                  <a:lnTo>
                    <a:pt x="955090" y="403860"/>
                  </a:lnTo>
                  <a:lnTo>
                    <a:pt x="951153" y="405130"/>
                  </a:lnTo>
                  <a:lnTo>
                    <a:pt x="950493" y="407670"/>
                  </a:lnTo>
                  <a:lnTo>
                    <a:pt x="954938" y="405130"/>
                  </a:lnTo>
                  <a:lnTo>
                    <a:pt x="961732" y="405130"/>
                  </a:lnTo>
                  <a:lnTo>
                    <a:pt x="966495" y="403860"/>
                  </a:lnTo>
                  <a:lnTo>
                    <a:pt x="968273" y="403860"/>
                  </a:lnTo>
                  <a:lnTo>
                    <a:pt x="969022" y="406400"/>
                  </a:lnTo>
                  <a:lnTo>
                    <a:pt x="970394" y="405130"/>
                  </a:lnTo>
                  <a:lnTo>
                    <a:pt x="972210" y="403860"/>
                  </a:lnTo>
                  <a:lnTo>
                    <a:pt x="975956" y="401320"/>
                  </a:lnTo>
                  <a:lnTo>
                    <a:pt x="980516" y="397510"/>
                  </a:lnTo>
                  <a:lnTo>
                    <a:pt x="975868" y="396240"/>
                  </a:lnTo>
                  <a:lnTo>
                    <a:pt x="976185" y="396240"/>
                  </a:lnTo>
                  <a:lnTo>
                    <a:pt x="976515" y="394970"/>
                  </a:lnTo>
                  <a:lnTo>
                    <a:pt x="977404" y="394970"/>
                  </a:lnTo>
                  <a:lnTo>
                    <a:pt x="978179" y="393700"/>
                  </a:lnTo>
                  <a:lnTo>
                    <a:pt x="979970" y="394970"/>
                  </a:lnTo>
                  <a:lnTo>
                    <a:pt x="986929" y="394970"/>
                  </a:lnTo>
                  <a:lnTo>
                    <a:pt x="984504" y="398780"/>
                  </a:lnTo>
                  <a:lnTo>
                    <a:pt x="988618" y="398780"/>
                  </a:lnTo>
                  <a:lnTo>
                    <a:pt x="994422" y="397510"/>
                  </a:lnTo>
                  <a:lnTo>
                    <a:pt x="997813" y="397510"/>
                  </a:lnTo>
                  <a:lnTo>
                    <a:pt x="995895" y="398780"/>
                  </a:lnTo>
                  <a:lnTo>
                    <a:pt x="993571" y="400050"/>
                  </a:lnTo>
                  <a:lnTo>
                    <a:pt x="988568" y="403860"/>
                  </a:lnTo>
                  <a:lnTo>
                    <a:pt x="985723" y="405130"/>
                  </a:lnTo>
                  <a:lnTo>
                    <a:pt x="983132" y="408940"/>
                  </a:lnTo>
                  <a:lnTo>
                    <a:pt x="980567" y="410210"/>
                  </a:lnTo>
                  <a:lnTo>
                    <a:pt x="975118" y="412750"/>
                  </a:lnTo>
                  <a:lnTo>
                    <a:pt x="973378" y="412750"/>
                  </a:lnTo>
                  <a:lnTo>
                    <a:pt x="970330" y="414020"/>
                  </a:lnTo>
                  <a:lnTo>
                    <a:pt x="969225" y="415290"/>
                  </a:lnTo>
                  <a:lnTo>
                    <a:pt x="972756" y="417830"/>
                  </a:lnTo>
                  <a:lnTo>
                    <a:pt x="981697" y="417830"/>
                  </a:lnTo>
                  <a:lnTo>
                    <a:pt x="983145" y="416560"/>
                  </a:lnTo>
                  <a:lnTo>
                    <a:pt x="983691" y="416560"/>
                  </a:lnTo>
                  <a:lnTo>
                    <a:pt x="987945" y="414020"/>
                  </a:lnTo>
                  <a:lnTo>
                    <a:pt x="993635" y="411480"/>
                  </a:lnTo>
                  <a:lnTo>
                    <a:pt x="993660" y="410210"/>
                  </a:lnTo>
                  <a:lnTo>
                    <a:pt x="993698" y="408940"/>
                  </a:lnTo>
                  <a:lnTo>
                    <a:pt x="989253" y="408940"/>
                  </a:lnTo>
                  <a:lnTo>
                    <a:pt x="987005" y="410210"/>
                  </a:lnTo>
                  <a:lnTo>
                    <a:pt x="987005" y="406400"/>
                  </a:lnTo>
                  <a:lnTo>
                    <a:pt x="988974" y="405130"/>
                  </a:lnTo>
                  <a:lnTo>
                    <a:pt x="994295" y="402590"/>
                  </a:lnTo>
                  <a:lnTo>
                    <a:pt x="997089" y="401320"/>
                  </a:lnTo>
                  <a:lnTo>
                    <a:pt x="1003541" y="398780"/>
                  </a:lnTo>
                  <a:lnTo>
                    <a:pt x="1010386" y="398780"/>
                  </a:lnTo>
                  <a:lnTo>
                    <a:pt x="1009980" y="400050"/>
                  </a:lnTo>
                  <a:lnTo>
                    <a:pt x="1005497" y="402590"/>
                  </a:lnTo>
                  <a:lnTo>
                    <a:pt x="1002411" y="403860"/>
                  </a:lnTo>
                  <a:lnTo>
                    <a:pt x="1002982" y="403860"/>
                  </a:lnTo>
                  <a:lnTo>
                    <a:pt x="1004252" y="406400"/>
                  </a:lnTo>
                  <a:lnTo>
                    <a:pt x="997331" y="410210"/>
                  </a:lnTo>
                  <a:lnTo>
                    <a:pt x="1004468" y="410210"/>
                  </a:lnTo>
                  <a:lnTo>
                    <a:pt x="1003160" y="412750"/>
                  </a:lnTo>
                  <a:lnTo>
                    <a:pt x="1000963" y="415290"/>
                  </a:lnTo>
                  <a:lnTo>
                    <a:pt x="1001483" y="416560"/>
                  </a:lnTo>
                  <a:lnTo>
                    <a:pt x="1003363" y="420370"/>
                  </a:lnTo>
                  <a:lnTo>
                    <a:pt x="1003706" y="422910"/>
                  </a:lnTo>
                  <a:lnTo>
                    <a:pt x="1006741" y="424180"/>
                  </a:lnTo>
                  <a:lnTo>
                    <a:pt x="1007922" y="425450"/>
                  </a:lnTo>
                  <a:lnTo>
                    <a:pt x="1006462" y="427990"/>
                  </a:lnTo>
                  <a:lnTo>
                    <a:pt x="1008087" y="427990"/>
                  </a:lnTo>
                  <a:lnTo>
                    <a:pt x="1011339" y="424180"/>
                  </a:lnTo>
                  <a:lnTo>
                    <a:pt x="1015263" y="421640"/>
                  </a:lnTo>
                  <a:lnTo>
                    <a:pt x="1023404" y="416560"/>
                  </a:lnTo>
                  <a:lnTo>
                    <a:pt x="1023874" y="415290"/>
                  </a:lnTo>
                  <a:lnTo>
                    <a:pt x="1018527" y="415290"/>
                  </a:lnTo>
                  <a:lnTo>
                    <a:pt x="1017181" y="414020"/>
                  </a:lnTo>
                  <a:lnTo>
                    <a:pt x="1015644" y="412750"/>
                  </a:lnTo>
                  <a:lnTo>
                    <a:pt x="1014895" y="411480"/>
                  </a:lnTo>
                  <a:lnTo>
                    <a:pt x="1018019" y="408940"/>
                  </a:lnTo>
                  <a:lnTo>
                    <a:pt x="1019479" y="408940"/>
                  </a:lnTo>
                  <a:lnTo>
                    <a:pt x="1023073" y="410210"/>
                  </a:lnTo>
                  <a:lnTo>
                    <a:pt x="1027341" y="408940"/>
                  </a:lnTo>
                  <a:lnTo>
                    <a:pt x="1030846" y="411480"/>
                  </a:lnTo>
                  <a:lnTo>
                    <a:pt x="1032954" y="412750"/>
                  </a:lnTo>
                  <a:lnTo>
                    <a:pt x="1038847" y="408940"/>
                  </a:lnTo>
                  <a:lnTo>
                    <a:pt x="1039901" y="408940"/>
                  </a:lnTo>
                  <a:lnTo>
                    <a:pt x="1038821" y="412750"/>
                  </a:lnTo>
                  <a:lnTo>
                    <a:pt x="1041374" y="411480"/>
                  </a:lnTo>
                  <a:lnTo>
                    <a:pt x="1044333" y="410210"/>
                  </a:lnTo>
                  <a:lnTo>
                    <a:pt x="1048092" y="408940"/>
                  </a:lnTo>
                  <a:lnTo>
                    <a:pt x="1052283" y="406400"/>
                  </a:lnTo>
                  <a:lnTo>
                    <a:pt x="1055255" y="406400"/>
                  </a:lnTo>
                  <a:lnTo>
                    <a:pt x="1055268" y="410210"/>
                  </a:lnTo>
                  <a:lnTo>
                    <a:pt x="1051966" y="414020"/>
                  </a:lnTo>
                  <a:lnTo>
                    <a:pt x="1053579" y="415290"/>
                  </a:lnTo>
                  <a:lnTo>
                    <a:pt x="1053147" y="417830"/>
                  </a:lnTo>
                  <a:lnTo>
                    <a:pt x="1054836" y="417830"/>
                  </a:lnTo>
                  <a:lnTo>
                    <a:pt x="1055293" y="416560"/>
                  </a:lnTo>
                  <a:lnTo>
                    <a:pt x="1061262" y="411480"/>
                  </a:lnTo>
                  <a:lnTo>
                    <a:pt x="1064983" y="410210"/>
                  </a:lnTo>
                  <a:lnTo>
                    <a:pt x="1068959" y="412750"/>
                  </a:lnTo>
                  <a:lnTo>
                    <a:pt x="1069568" y="412750"/>
                  </a:lnTo>
                  <a:lnTo>
                    <a:pt x="1069898" y="414020"/>
                  </a:lnTo>
                  <a:lnTo>
                    <a:pt x="1070419" y="415290"/>
                  </a:lnTo>
                  <a:lnTo>
                    <a:pt x="1068070" y="416560"/>
                  </a:lnTo>
                  <a:lnTo>
                    <a:pt x="1066736" y="417830"/>
                  </a:lnTo>
                  <a:lnTo>
                    <a:pt x="1063371" y="417830"/>
                  </a:lnTo>
                  <a:lnTo>
                    <a:pt x="1061351" y="416560"/>
                  </a:lnTo>
                  <a:lnTo>
                    <a:pt x="1058125" y="420370"/>
                  </a:lnTo>
                  <a:lnTo>
                    <a:pt x="1053909" y="420370"/>
                  </a:lnTo>
                  <a:lnTo>
                    <a:pt x="1051229" y="421640"/>
                  </a:lnTo>
                  <a:lnTo>
                    <a:pt x="1048270" y="424180"/>
                  </a:lnTo>
                  <a:lnTo>
                    <a:pt x="1052029" y="422910"/>
                  </a:lnTo>
                  <a:lnTo>
                    <a:pt x="1052690" y="422910"/>
                  </a:lnTo>
                  <a:lnTo>
                    <a:pt x="1052931" y="424180"/>
                  </a:lnTo>
                  <a:lnTo>
                    <a:pt x="1057033" y="425450"/>
                  </a:lnTo>
                  <a:lnTo>
                    <a:pt x="1061275" y="425450"/>
                  </a:lnTo>
                  <a:lnTo>
                    <a:pt x="1066330" y="422910"/>
                  </a:lnTo>
                  <a:lnTo>
                    <a:pt x="1071372" y="420370"/>
                  </a:lnTo>
                  <a:lnTo>
                    <a:pt x="1074521" y="419100"/>
                  </a:lnTo>
                  <a:lnTo>
                    <a:pt x="1077569" y="417830"/>
                  </a:lnTo>
                  <a:lnTo>
                    <a:pt x="1077468" y="416560"/>
                  </a:lnTo>
                  <a:lnTo>
                    <a:pt x="1077645" y="415290"/>
                  </a:lnTo>
                  <a:lnTo>
                    <a:pt x="1081747" y="415290"/>
                  </a:lnTo>
                  <a:lnTo>
                    <a:pt x="1093990" y="410210"/>
                  </a:lnTo>
                  <a:lnTo>
                    <a:pt x="1101153" y="410210"/>
                  </a:lnTo>
                  <a:lnTo>
                    <a:pt x="1105484" y="407670"/>
                  </a:lnTo>
                  <a:lnTo>
                    <a:pt x="1105458" y="406400"/>
                  </a:lnTo>
                  <a:lnTo>
                    <a:pt x="1105255" y="405130"/>
                  </a:lnTo>
                  <a:lnTo>
                    <a:pt x="1104963" y="405130"/>
                  </a:lnTo>
                  <a:lnTo>
                    <a:pt x="1104658" y="403860"/>
                  </a:lnTo>
                  <a:lnTo>
                    <a:pt x="1110145" y="401320"/>
                  </a:lnTo>
                  <a:lnTo>
                    <a:pt x="1108646" y="400050"/>
                  </a:lnTo>
                  <a:lnTo>
                    <a:pt x="1108557" y="398780"/>
                  </a:lnTo>
                  <a:lnTo>
                    <a:pt x="1109446" y="397510"/>
                  </a:lnTo>
                  <a:lnTo>
                    <a:pt x="1111211" y="397510"/>
                  </a:lnTo>
                  <a:lnTo>
                    <a:pt x="1112532" y="396240"/>
                  </a:lnTo>
                  <a:lnTo>
                    <a:pt x="1114412" y="396240"/>
                  </a:lnTo>
                  <a:lnTo>
                    <a:pt x="1113370" y="397510"/>
                  </a:lnTo>
                  <a:lnTo>
                    <a:pt x="1110970" y="398780"/>
                  </a:lnTo>
                  <a:lnTo>
                    <a:pt x="1109700" y="398780"/>
                  </a:lnTo>
                  <a:lnTo>
                    <a:pt x="1114488" y="400050"/>
                  </a:lnTo>
                  <a:lnTo>
                    <a:pt x="1119886" y="398780"/>
                  </a:lnTo>
                  <a:lnTo>
                    <a:pt x="1123086" y="400050"/>
                  </a:lnTo>
                  <a:lnTo>
                    <a:pt x="1124305" y="398780"/>
                  </a:lnTo>
                  <a:lnTo>
                    <a:pt x="1126312" y="397510"/>
                  </a:lnTo>
                  <a:lnTo>
                    <a:pt x="1128534" y="396240"/>
                  </a:lnTo>
                  <a:lnTo>
                    <a:pt x="1128636" y="392430"/>
                  </a:lnTo>
                  <a:lnTo>
                    <a:pt x="1138123" y="389890"/>
                  </a:lnTo>
                  <a:lnTo>
                    <a:pt x="1140853" y="389890"/>
                  </a:lnTo>
                  <a:lnTo>
                    <a:pt x="1143254" y="392430"/>
                  </a:lnTo>
                  <a:lnTo>
                    <a:pt x="1139609" y="393700"/>
                  </a:lnTo>
                  <a:lnTo>
                    <a:pt x="1139012" y="395198"/>
                  </a:lnTo>
                  <a:lnTo>
                    <a:pt x="1139012" y="397510"/>
                  </a:lnTo>
                  <a:lnTo>
                    <a:pt x="1138694" y="397510"/>
                  </a:lnTo>
                  <a:lnTo>
                    <a:pt x="1138999" y="396240"/>
                  </a:lnTo>
                  <a:lnTo>
                    <a:pt x="1139012" y="397510"/>
                  </a:lnTo>
                  <a:lnTo>
                    <a:pt x="1139012" y="395198"/>
                  </a:lnTo>
                  <a:lnTo>
                    <a:pt x="1138593" y="396240"/>
                  </a:lnTo>
                  <a:lnTo>
                    <a:pt x="1138948" y="396240"/>
                  </a:lnTo>
                  <a:lnTo>
                    <a:pt x="1136573" y="398780"/>
                  </a:lnTo>
                  <a:lnTo>
                    <a:pt x="1132725" y="398780"/>
                  </a:lnTo>
                  <a:lnTo>
                    <a:pt x="1130985" y="401320"/>
                  </a:lnTo>
                  <a:lnTo>
                    <a:pt x="1136091" y="400050"/>
                  </a:lnTo>
                  <a:lnTo>
                    <a:pt x="1138466" y="401320"/>
                  </a:lnTo>
                  <a:lnTo>
                    <a:pt x="1139456" y="401320"/>
                  </a:lnTo>
                  <a:lnTo>
                    <a:pt x="1140510" y="402590"/>
                  </a:lnTo>
                  <a:lnTo>
                    <a:pt x="1143266" y="402590"/>
                  </a:lnTo>
                  <a:lnTo>
                    <a:pt x="1147368" y="401320"/>
                  </a:lnTo>
                  <a:lnTo>
                    <a:pt x="1148194" y="401320"/>
                  </a:lnTo>
                  <a:lnTo>
                    <a:pt x="1150086" y="402590"/>
                  </a:lnTo>
                  <a:lnTo>
                    <a:pt x="1154239" y="400050"/>
                  </a:lnTo>
                  <a:lnTo>
                    <a:pt x="1156893" y="400050"/>
                  </a:lnTo>
                  <a:lnTo>
                    <a:pt x="1157274" y="401320"/>
                  </a:lnTo>
                  <a:lnTo>
                    <a:pt x="1157135" y="401320"/>
                  </a:lnTo>
                  <a:lnTo>
                    <a:pt x="1156627" y="402590"/>
                  </a:lnTo>
                  <a:lnTo>
                    <a:pt x="1153515" y="403860"/>
                  </a:lnTo>
                  <a:lnTo>
                    <a:pt x="1151191" y="403860"/>
                  </a:lnTo>
                  <a:lnTo>
                    <a:pt x="1145044" y="405130"/>
                  </a:lnTo>
                  <a:lnTo>
                    <a:pt x="1141323" y="405130"/>
                  </a:lnTo>
                  <a:lnTo>
                    <a:pt x="1132128" y="408940"/>
                  </a:lnTo>
                  <a:lnTo>
                    <a:pt x="1126896" y="411480"/>
                  </a:lnTo>
                  <a:lnTo>
                    <a:pt x="1121664" y="416560"/>
                  </a:lnTo>
                  <a:lnTo>
                    <a:pt x="1117422" y="416560"/>
                  </a:lnTo>
                  <a:lnTo>
                    <a:pt x="1114501" y="415290"/>
                  </a:lnTo>
                  <a:lnTo>
                    <a:pt x="1113243" y="415290"/>
                  </a:lnTo>
                  <a:lnTo>
                    <a:pt x="1115148" y="412750"/>
                  </a:lnTo>
                  <a:lnTo>
                    <a:pt x="1116380" y="411480"/>
                  </a:lnTo>
                  <a:lnTo>
                    <a:pt x="1120051" y="411480"/>
                  </a:lnTo>
                  <a:lnTo>
                    <a:pt x="1121359" y="410210"/>
                  </a:lnTo>
                  <a:lnTo>
                    <a:pt x="1122667" y="410210"/>
                  </a:lnTo>
                  <a:lnTo>
                    <a:pt x="1123403" y="408940"/>
                  </a:lnTo>
                  <a:lnTo>
                    <a:pt x="1123848" y="408940"/>
                  </a:lnTo>
                  <a:lnTo>
                    <a:pt x="1124216" y="407670"/>
                  </a:lnTo>
                  <a:lnTo>
                    <a:pt x="1121511" y="406400"/>
                  </a:lnTo>
                  <a:lnTo>
                    <a:pt x="1119771" y="406400"/>
                  </a:lnTo>
                  <a:lnTo>
                    <a:pt x="1121143" y="402590"/>
                  </a:lnTo>
                  <a:lnTo>
                    <a:pt x="1119670" y="402590"/>
                  </a:lnTo>
                  <a:lnTo>
                    <a:pt x="1116076" y="403860"/>
                  </a:lnTo>
                  <a:lnTo>
                    <a:pt x="1115555" y="403860"/>
                  </a:lnTo>
                  <a:lnTo>
                    <a:pt x="1114615" y="406400"/>
                  </a:lnTo>
                  <a:lnTo>
                    <a:pt x="1112977" y="406400"/>
                  </a:lnTo>
                  <a:lnTo>
                    <a:pt x="1111631" y="407670"/>
                  </a:lnTo>
                  <a:lnTo>
                    <a:pt x="1111135" y="407670"/>
                  </a:lnTo>
                  <a:lnTo>
                    <a:pt x="1110411" y="408940"/>
                  </a:lnTo>
                  <a:lnTo>
                    <a:pt x="1109472" y="408940"/>
                  </a:lnTo>
                  <a:lnTo>
                    <a:pt x="1106144" y="410210"/>
                  </a:lnTo>
                  <a:lnTo>
                    <a:pt x="1102982" y="411480"/>
                  </a:lnTo>
                  <a:lnTo>
                    <a:pt x="1097851" y="412750"/>
                  </a:lnTo>
                  <a:lnTo>
                    <a:pt x="1097457" y="414020"/>
                  </a:lnTo>
                  <a:lnTo>
                    <a:pt x="1096835" y="415290"/>
                  </a:lnTo>
                  <a:lnTo>
                    <a:pt x="1094879" y="416560"/>
                  </a:lnTo>
                  <a:lnTo>
                    <a:pt x="1091247" y="417830"/>
                  </a:lnTo>
                  <a:lnTo>
                    <a:pt x="1089571" y="419100"/>
                  </a:lnTo>
                  <a:lnTo>
                    <a:pt x="1086104" y="421640"/>
                  </a:lnTo>
                  <a:lnTo>
                    <a:pt x="1085176" y="422910"/>
                  </a:lnTo>
                  <a:lnTo>
                    <a:pt x="1090549" y="422910"/>
                  </a:lnTo>
                  <a:lnTo>
                    <a:pt x="1088720" y="425450"/>
                  </a:lnTo>
                  <a:lnTo>
                    <a:pt x="1091476" y="425450"/>
                  </a:lnTo>
                  <a:lnTo>
                    <a:pt x="1090688" y="426720"/>
                  </a:lnTo>
                  <a:lnTo>
                    <a:pt x="1086700" y="430530"/>
                  </a:lnTo>
                  <a:lnTo>
                    <a:pt x="1084605" y="431800"/>
                  </a:lnTo>
                  <a:lnTo>
                    <a:pt x="1086192" y="434340"/>
                  </a:lnTo>
                  <a:lnTo>
                    <a:pt x="1084745" y="434340"/>
                  </a:lnTo>
                  <a:lnTo>
                    <a:pt x="1080236" y="436880"/>
                  </a:lnTo>
                  <a:lnTo>
                    <a:pt x="1077442" y="438150"/>
                  </a:lnTo>
                  <a:lnTo>
                    <a:pt x="1072616" y="436880"/>
                  </a:lnTo>
                  <a:lnTo>
                    <a:pt x="1068666" y="438150"/>
                  </a:lnTo>
                  <a:lnTo>
                    <a:pt x="1064615" y="436880"/>
                  </a:lnTo>
                  <a:lnTo>
                    <a:pt x="1061504" y="436880"/>
                  </a:lnTo>
                  <a:lnTo>
                    <a:pt x="1054430" y="439420"/>
                  </a:lnTo>
                  <a:lnTo>
                    <a:pt x="1050696" y="441960"/>
                  </a:lnTo>
                  <a:lnTo>
                    <a:pt x="1043368" y="443230"/>
                  </a:lnTo>
                  <a:lnTo>
                    <a:pt x="1040218" y="444500"/>
                  </a:lnTo>
                  <a:lnTo>
                    <a:pt x="1035100" y="448310"/>
                  </a:lnTo>
                  <a:lnTo>
                    <a:pt x="1032891" y="449580"/>
                  </a:lnTo>
                  <a:lnTo>
                    <a:pt x="1029360" y="452120"/>
                  </a:lnTo>
                  <a:lnTo>
                    <a:pt x="1027811" y="453390"/>
                  </a:lnTo>
                  <a:lnTo>
                    <a:pt x="1027353" y="457200"/>
                  </a:lnTo>
                  <a:lnTo>
                    <a:pt x="1024216" y="458470"/>
                  </a:lnTo>
                  <a:lnTo>
                    <a:pt x="1020584" y="460222"/>
                  </a:lnTo>
                  <a:lnTo>
                    <a:pt x="1020584" y="471170"/>
                  </a:lnTo>
                  <a:lnTo>
                    <a:pt x="1019873" y="472440"/>
                  </a:lnTo>
                  <a:lnTo>
                    <a:pt x="1019581" y="471170"/>
                  </a:lnTo>
                  <a:lnTo>
                    <a:pt x="1020584" y="471170"/>
                  </a:lnTo>
                  <a:lnTo>
                    <a:pt x="1020584" y="460222"/>
                  </a:lnTo>
                  <a:lnTo>
                    <a:pt x="1017562" y="461683"/>
                  </a:lnTo>
                  <a:lnTo>
                    <a:pt x="1017562" y="474980"/>
                  </a:lnTo>
                  <a:lnTo>
                    <a:pt x="1015555" y="477520"/>
                  </a:lnTo>
                  <a:lnTo>
                    <a:pt x="1013282" y="478790"/>
                  </a:lnTo>
                  <a:lnTo>
                    <a:pt x="1008227" y="483870"/>
                  </a:lnTo>
                  <a:lnTo>
                    <a:pt x="1005776" y="483870"/>
                  </a:lnTo>
                  <a:lnTo>
                    <a:pt x="1005916" y="482600"/>
                  </a:lnTo>
                  <a:lnTo>
                    <a:pt x="1006525" y="482600"/>
                  </a:lnTo>
                  <a:lnTo>
                    <a:pt x="1007986" y="480060"/>
                  </a:lnTo>
                  <a:lnTo>
                    <a:pt x="1007668" y="478790"/>
                  </a:lnTo>
                  <a:lnTo>
                    <a:pt x="1001268" y="482600"/>
                  </a:lnTo>
                  <a:lnTo>
                    <a:pt x="999134" y="482600"/>
                  </a:lnTo>
                  <a:lnTo>
                    <a:pt x="999007" y="482536"/>
                  </a:lnTo>
                  <a:lnTo>
                    <a:pt x="999007" y="491490"/>
                  </a:lnTo>
                  <a:lnTo>
                    <a:pt x="998359" y="491490"/>
                  </a:lnTo>
                  <a:lnTo>
                    <a:pt x="998601" y="490220"/>
                  </a:lnTo>
                  <a:lnTo>
                    <a:pt x="999007" y="491490"/>
                  </a:lnTo>
                  <a:lnTo>
                    <a:pt x="999007" y="482536"/>
                  </a:lnTo>
                  <a:lnTo>
                    <a:pt x="996911" y="481330"/>
                  </a:lnTo>
                  <a:lnTo>
                    <a:pt x="996734" y="481330"/>
                  </a:lnTo>
                  <a:lnTo>
                    <a:pt x="997153" y="480060"/>
                  </a:lnTo>
                  <a:lnTo>
                    <a:pt x="1000785" y="480060"/>
                  </a:lnTo>
                  <a:lnTo>
                    <a:pt x="1005205" y="477520"/>
                  </a:lnTo>
                  <a:lnTo>
                    <a:pt x="1005306" y="476250"/>
                  </a:lnTo>
                  <a:lnTo>
                    <a:pt x="1005801" y="476250"/>
                  </a:lnTo>
                  <a:lnTo>
                    <a:pt x="1006690" y="474980"/>
                  </a:lnTo>
                  <a:lnTo>
                    <a:pt x="1008011" y="474980"/>
                  </a:lnTo>
                  <a:lnTo>
                    <a:pt x="1007414" y="476250"/>
                  </a:lnTo>
                  <a:lnTo>
                    <a:pt x="1006221" y="476250"/>
                  </a:lnTo>
                  <a:lnTo>
                    <a:pt x="1005268" y="477520"/>
                  </a:lnTo>
                  <a:lnTo>
                    <a:pt x="1007719" y="477520"/>
                  </a:lnTo>
                  <a:lnTo>
                    <a:pt x="1010666" y="476250"/>
                  </a:lnTo>
                  <a:lnTo>
                    <a:pt x="1013472" y="474980"/>
                  </a:lnTo>
                  <a:lnTo>
                    <a:pt x="1016266" y="473710"/>
                  </a:lnTo>
                  <a:lnTo>
                    <a:pt x="1017562" y="474980"/>
                  </a:lnTo>
                  <a:lnTo>
                    <a:pt x="1017562" y="461683"/>
                  </a:lnTo>
                  <a:lnTo>
                    <a:pt x="1016304" y="462280"/>
                  </a:lnTo>
                  <a:lnTo>
                    <a:pt x="1005141" y="466090"/>
                  </a:lnTo>
                  <a:lnTo>
                    <a:pt x="1004049" y="467360"/>
                  </a:lnTo>
                  <a:lnTo>
                    <a:pt x="1003769" y="469900"/>
                  </a:lnTo>
                  <a:lnTo>
                    <a:pt x="1004163" y="469900"/>
                  </a:lnTo>
                  <a:lnTo>
                    <a:pt x="1003160" y="473710"/>
                  </a:lnTo>
                  <a:lnTo>
                    <a:pt x="1000201" y="474980"/>
                  </a:lnTo>
                  <a:lnTo>
                    <a:pt x="990612" y="476250"/>
                  </a:lnTo>
                  <a:lnTo>
                    <a:pt x="988796" y="477748"/>
                  </a:lnTo>
                  <a:lnTo>
                    <a:pt x="988796" y="483870"/>
                  </a:lnTo>
                  <a:lnTo>
                    <a:pt x="987793" y="485140"/>
                  </a:lnTo>
                  <a:lnTo>
                    <a:pt x="985570" y="485140"/>
                  </a:lnTo>
                  <a:lnTo>
                    <a:pt x="986116" y="483870"/>
                  </a:lnTo>
                  <a:lnTo>
                    <a:pt x="987031" y="483870"/>
                  </a:lnTo>
                  <a:lnTo>
                    <a:pt x="988517" y="482600"/>
                  </a:lnTo>
                  <a:lnTo>
                    <a:pt x="988796" y="483870"/>
                  </a:lnTo>
                  <a:lnTo>
                    <a:pt x="988796" y="477748"/>
                  </a:lnTo>
                  <a:lnTo>
                    <a:pt x="981913" y="483412"/>
                  </a:lnTo>
                  <a:lnTo>
                    <a:pt x="981913" y="494030"/>
                  </a:lnTo>
                  <a:lnTo>
                    <a:pt x="981862" y="495300"/>
                  </a:lnTo>
                  <a:lnTo>
                    <a:pt x="980363" y="495300"/>
                  </a:lnTo>
                  <a:lnTo>
                    <a:pt x="980097" y="494030"/>
                  </a:lnTo>
                  <a:lnTo>
                    <a:pt x="981913" y="494030"/>
                  </a:lnTo>
                  <a:lnTo>
                    <a:pt x="981913" y="483412"/>
                  </a:lnTo>
                  <a:lnTo>
                    <a:pt x="981354" y="483870"/>
                  </a:lnTo>
                  <a:lnTo>
                    <a:pt x="979411" y="485140"/>
                  </a:lnTo>
                  <a:lnTo>
                    <a:pt x="973924" y="483870"/>
                  </a:lnTo>
                  <a:lnTo>
                    <a:pt x="972273" y="483870"/>
                  </a:lnTo>
                  <a:lnTo>
                    <a:pt x="969073" y="487680"/>
                  </a:lnTo>
                  <a:lnTo>
                    <a:pt x="971981" y="487680"/>
                  </a:lnTo>
                  <a:lnTo>
                    <a:pt x="972667" y="488950"/>
                  </a:lnTo>
                  <a:lnTo>
                    <a:pt x="973950" y="487680"/>
                  </a:lnTo>
                  <a:lnTo>
                    <a:pt x="976261" y="488950"/>
                  </a:lnTo>
                  <a:lnTo>
                    <a:pt x="977074" y="488950"/>
                  </a:lnTo>
                  <a:lnTo>
                    <a:pt x="977468" y="491490"/>
                  </a:lnTo>
                  <a:lnTo>
                    <a:pt x="975969" y="494030"/>
                  </a:lnTo>
                  <a:lnTo>
                    <a:pt x="977379" y="496570"/>
                  </a:lnTo>
                  <a:lnTo>
                    <a:pt x="975829" y="497840"/>
                  </a:lnTo>
                  <a:lnTo>
                    <a:pt x="972997" y="499110"/>
                  </a:lnTo>
                  <a:lnTo>
                    <a:pt x="965860" y="499110"/>
                  </a:lnTo>
                  <a:lnTo>
                    <a:pt x="963383" y="501650"/>
                  </a:lnTo>
                  <a:lnTo>
                    <a:pt x="960513" y="504190"/>
                  </a:lnTo>
                  <a:lnTo>
                    <a:pt x="961224" y="504190"/>
                  </a:lnTo>
                  <a:lnTo>
                    <a:pt x="961504" y="505460"/>
                  </a:lnTo>
                  <a:lnTo>
                    <a:pt x="961428" y="506730"/>
                  </a:lnTo>
                  <a:lnTo>
                    <a:pt x="965238" y="506730"/>
                  </a:lnTo>
                  <a:lnTo>
                    <a:pt x="968578" y="505460"/>
                  </a:lnTo>
                  <a:lnTo>
                    <a:pt x="971346" y="504190"/>
                  </a:lnTo>
                  <a:lnTo>
                    <a:pt x="972197" y="502920"/>
                  </a:lnTo>
                  <a:lnTo>
                    <a:pt x="979195" y="497840"/>
                  </a:lnTo>
                  <a:lnTo>
                    <a:pt x="982827" y="495300"/>
                  </a:lnTo>
                  <a:lnTo>
                    <a:pt x="984643" y="494030"/>
                  </a:lnTo>
                  <a:lnTo>
                    <a:pt x="995248" y="495300"/>
                  </a:lnTo>
                  <a:lnTo>
                    <a:pt x="997572" y="494030"/>
                  </a:lnTo>
                  <a:lnTo>
                    <a:pt x="1002220" y="491490"/>
                  </a:lnTo>
                  <a:lnTo>
                    <a:pt x="1007694" y="491490"/>
                  </a:lnTo>
                  <a:lnTo>
                    <a:pt x="1008430" y="490220"/>
                  </a:lnTo>
                  <a:lnTo>
                    <a:pt x="1009916" y="487680"/>
                  </a:lnTo>
                  <a:lnTo>
                    <a:pt x="1014564" y="487680"/>
                  </a:lnTo>
                  <a:lnTo>
                    <a:pt x="1018451" y="485140"/>
                  </a:lnTo>
                  <a:lnTo>
                    <a:pt x="1019911" y="483870"/>
                  </a:lnTo>
                  <a:lnTo>
                    <a:pt x="1022896" y="482600"/>
                  </a:lnTo>
                  <a:lnTo>
                    <a:pt x="1031532" y="482600"/>
                  </a:lnTo>
                  <a:lnTo>
                    <a:pt x="1032471" y="483870"/>
                  </a:lnTo>
                  <a:lnTo>
                    <a:pt x="1033183" y="483870"/>
                  </a:lnTo>
                  <a:lnTo>
                    <a:pt x="1032992" y="485140"/>
                  </a:lnTo>
                  <a:lnTo>
                    <a:pt x="1027277" y="487680"/>
                  </a:lnTo>
                  <a:lnTo>
                    <a:pt x="1023785" y="490220"/>
                  </a:lnTo>
                  <a:lnTo>
                    <a:pt x="1020838" y="494030"/>
                  </a:lnTo>
                  <a:lnTo>
                    <a:pt x="1019644" y="495300"/>
                  </a:lnTo>
                  <a:lnTo>
                    <a:pt x="1017092" y="495300"/>
                  </a:lnTo>
                  <a:lnTo>
                    <a:pt x="1014056" y="496570"/>
                  </a:lnTo>
                  <a:lnTo>
                    <a:pt x="1013193" y="496570"/>
                  </a:lnTo>
                  <a:lnTo>
                    <a:pt x="1012063" y="497840"/>
                  </a:lnTo>
                  <a:lnTo>
                    <a:pt x="1012291" y="499110"/>
                  </a:lnTo>
                  <a:lnTo>
                    <a:pt x="1019467" y="499110"/>
                  </a:lnTo>
                  <a:lnTo>
                    <a:pt x="1025220" y="491490"/>
                  </a:lnTo>
                  <a:lnTo>
                    <a:pt x="1034249" y="488950"/>
                  </a:lnTo>
                  <a:lnTo>
                    <a:pt x="1036142" y="485140"/>
                  </a:lnTo>
                  <a:lnTo>
                    <a:pt x="1036345" y="483870"/>
                  </a:lnTo>
                  <a:lnTo>
                    <a:pt x="1038428" y="483870"/>
                  </a:lnTo>
                  <a:lnTo>
                    <a:pt x="1040345" y="482600"/>
                  </a:lnTo>
                  <a:lnTo>
                    <a:pt x="1044194" y="480060"/>
                  </a:lnTo>
                  <a:lnTo>
                    <a:pt x="1048740" y="478790"/>
                  </a:lnTo>
                  <a:lnTo>
                    <a:pt x="1054696" y="476250"/>
                  </a:lnTo>
                  <a:lnTo>
                    <a:pt x="1056474" y="476250"/>
                  </a:lnTo>
                  <a:lnTo>
                    <a:pt x="1057224" y="474980"/>
                  </a:lnTo>
                  <a:lnTo>
                    <a:pt x="1057973" y="473710"/>
                  </a:lnTo>
                  <a:lnTo>
                    <a:pt x="1060221" y="472440"/>
                  </a:lnTo>
                  <a:lnTo>
                    <a:pt x="1061961" y="471170"/>
                  </a:lnTo>
                  <a:lnTo>
                    <a:pt x="1063713" y="469900"/>
                  </a:lnTo>
                  <a:lnTo>
                    <a:pt x="1063663" y="468630"/>
                  </a:lnTo>
                  <a:lnTo>
                    <a:pt x="1059764" y="468630"/>
                  </a:lnTo>
                  <a:lnTo>
                    <a:pt x="1054227" y="469900"/>
                  </a:lnTo>
                  <a:lnTo>
                    <a:pt x="1052449" y="469900"/>
                  </a:lnTo>
                  <a:lnTo>
                    <a:pt x="1055839" y="466090"/>
                  </a:lnTo>
                  <a:lnTo>
                    <a:pt x="1053820" y="466090"/>
                  </a:lnTo>
                  <a:lnTo>
                    <a:pt x="1056106" y="463550"/>
                  </a:lnTo>
                  <a:lnTo>
                    <a:pt x="1057236" y="462280"/>
                  </a:lnTo>
                  <a:lnTo>
                    <a:pt x="1052156" y="461010"/>
                  </a:lnTo>
                  <a:lnTo>
                    <a:pt x="1052436" y="461010"/>
                  </a:lnTo>
                  <a:lnTo>
                    <a:pt x="1056259" y="457200"/>
                  </a:lnTo>
                  <a:lnTo>
                    <a:pt x="1057363" y="457200"/>
                  </a:lnTo>
                  <a:lnTo>
                    <a:pt x="1057935" y="455930"/>
                  </a:lnTo>
                  <a:lnTo>
                    <a:pt x="1059764" y="454660"/>
                  </a:lnTo>
                  <a:lnTo>
                    <a:pt x="1057973" y="453390"/>
                  </a:lnTo>
                  <a:lnTo>
                    <a:pt x="1053223" y="453390"/>
                  </a:lnTo>
                  <a:lnTo>
                    <a:pt x="1051293" y="457200"/>
                  </a:lnTo>
                  <a:lnTo>
                    <a:pt x="1049820" y="457200"/>
                  </a:lnTo>
                  <a:lnTo>
                    <a:pt x="1043508" y="459740"/>
                  </a:lnTo>
                  <a:lnTo>
                    <a:pt x="1038428" y="462280"/>
                  </a:lnTo>
                  <a:lnTo>
                    <a:pt x="1035088" y="461518"/>
                  </a:lnTo>
                  <a:lnTo>
                    <a:pt x="1035088" y="474980"/>
                  </a:lnTo>
                  <a:lnTo>
                    <a:pt x="1033716" y="474980"/>
                  </a:lnTo>
                  <a:lnTo>
                    <a:pt x="1034262" y="473710"/>
                  </a:lnTo>
                  <a:lnTo>
                    <a:pt x="1034897" y="473710"/>
                  </a:lnTo>
                  <a:lnTo>
                    <a:pt x="1035088" y="474980"/>
                  </a:lnTo>
                  <a:lnTo>
                    <a:pt x="1035088" y="461518"/>
                  </a:lnTo>
                  <a:lnTo>
                    <a:pt x="1032878" y="461010"/>
                  </a:lnTo>
                  <a:lnTo>
                    <a:pt x="1030160" y="461010"/>
                  </a:lnTo>
                  <a:lnTo>
                    <a:pt x="1025245" y="463550"/>
                  </a:lnTo>
                  <a:lnTo>
                    <a:pt x="1024382" y="463550"/>
                  </a:lnTo>
                  <a:lnTo>
                    <a:pt x="1024775" y="462280"/>
                  </a:lnTo>
                  <a:lnTo>
                    <a:pt x="1024978" y="462280"/>
                  </a:lnTo>
                  <a:lnTo>
                    <a:pt x="1025652" y="461010"/>
                  </a:lnTo>
                  <a:lnTo>
                    <a:pt x="1031976" y="458470"/>
                  </a:lnTo>
                  <a:lnTo>
                    <a:pt x="1036434" y="455930"/>
                  </a:lnTo>
                  <a:lnTo>
                    <a:pt x="1036281" y="450850"/>
                  </a:lnTo>
                  <a:lnTo>
                    <a:pt x="1039025" y="449580"/>
                  </a:lnTo>
                  <a:lnTo>
                    <a:pt x="1046988" y="449580"/>
                  </a:lnTo>
                  <a:lnTo>
                    <a:pt x="1051458" y="448310"/>
                  </a:lnTo>
                  <a:lnTo>
                    <a:pt x="1053363" y="448310"/>
                  </a:lnTo>
                  <a:lnTo>
                    <a:pt x="1052017" y="449580"/>
                  </a:lnTo>
                  <a:lnTo>
                    <a:pt x="1049883" y="450850"/>
                  </a:lnTo>
                  <a:lnTo>
                    <a:pt x="1047254" y="452120"/>
                  </a:lnTo>
                  <a:lnTo>
                    <a:pt x="1043089" y="454660"/>
                  </a:lnTo>
                  <a:lnTo>
                    <a:pt x="1041006" y="457200"/>
                  </a:lnTo>
                  <a:lnTo>
                    <a:pt x="1041742" y="457200"/>
                  </a:lnTo>
                  <a:lnTo>
                    <a:pt x="1042568" y="458470"/>
                  </a:lnTo>
                  <a:lnTo>
                    <a:pt x="1045019" y="457200"/>
                  </a:lnTo>
                  <a:lnTo>
                    <a:pt x="1060145" y="448310"/>
                  </a:lnTo>
                  <a:lnTo>
                    <a:pt x="1066634" y="444500"/>
                  </a:lnTo>
                  <a:lnTo>
                    <a:pt x="1068184" y="444500"/>
                  </a:lnTo>
                  <a:lnTo>
                    <a:pt x="1073569" y="445770"/>
                  </a:lnTo>
                  <a:lnTo>
                    <a:pt x="1075385" y="444500"/>
                  </a:lnTo>
                  <a:lnTo>
                    <a:pt x="1077201" y="443230"/>
                  </a:lnTo>
                  <a:lnTo>
                    <a:pt x="1079017" y="443230"/>
                  </a:lnTo>
                  <a:lnTo>
                    <a:pt x="1081595" y="441960"/>
                  </a:lnTo>
                  <a:lnTo>
                    <a:pt x="1082827" y="440690"/>
                  </a:lnTo>
                  <a:lnTo>
                    <a:pt x="1081862" y="439420"/>
                  </a:lnTo>
                  <a:lnTo>
                    <a:pt x="1081252" y="438150"/>
                  </a:lnTo>
                  <a:lnTo>
                    <a:pt x="1082624" y="436880"/>
                  </a:lnTo>
                  <a:lnTo>
                    <a:pt x="1087475" y="435610"/>
                  </a:lnTo>
                  <a:lnTo>
                    <a:pt x="1089698" y="435610"/>
                  </a:lnTo>
                  <a:lnTo>
                    <a:pt x="1087983" y="439420"/>
                  </a:lnTo>
                  <a:lnTo>
                    <a:pt x="1088301" y="439420"/>
                  </a:lnTo>
                  <a:lnTo>
                    <a:pt x="1092720" y="440690"/>
                  </a:lnTo>
                  <a:lnTo>
                    <a:pt x="1098232" y="439420"/>
                  </a:lnTo>
                  <a:lnTo>
                    <a:pt x="1102245" y="440690"/>
                  </a:lnTo>
                  <a:lnTo>
                    <a:pt x="1103210" y="440690"/>
                  </a:lnTo>
                  <a:lnTo>
                    <a:pt x="1105611" y="438150"/>
                  </a:lnTo>
                  <a:lnTo>
                    <a:pt x="1107135" y="436880"/>
                  </a:lnTo>
                  <a:lnTo>
                    <a:pt x="1109637" y="435610"/>
                  </a:lnTo>
                  <a:lnTo>
                    <a:pt x="1112139" y="434340"/>
                  </a:lnTo>
                  <a:lnTo>
                    <a:pt x="1112837" y="433070"/>
                  </a:lnTo>
                  <a:lnTo>
                    <a:pt x="1110894" y="429260"/>
                  </a:lnTo>
                  <a:lnTo>
                    <a:pt x="1109154" y="427990"/>
                  </a:lnTo>
                  <a:lnTo>
                    <a:pt x="1107363" y="426720"/>
                  </a:lnTo>
                  <a:lnTo>
                    <a:pt x="1106919" y="426720"/>
                  </a:lnTo>
                  <a:lnTo>
                    <a:pt x="1106297" y="425450"/>
                  </a:lnTo>
                  <a:lnTo>
                    <a:pt x="1108049" y="425450"/>
                  </a:lnTo>
                  <a:lnTo>
                    <a:pt x="1109510" y="424180"/>
                  </a:lnTo>
                  <a:lnTo>
                    <a:pt x="1115529" y="424180"/>
                  </a:lnTo>
                  <a:lnTo>
                    <a:pt x="1120305" y="426720"/>
                  </a:lnTo>
                  <a:lnTo>
                    <a:pt x="1123149" y="425450"/>
                  </a:lnTo>
                  <a:lnTo>
                    <a:pt x="1124940" y="424180"/>
                  </a:lnTo>
                  <a:lnTo>
                    <a:pt x="1126744" y="422910"/>
                  </a:lnTo>
                  <a:lnTo>
                    <a:pt x="1126490" y="422910"/>
                  </a:lnTo>
                  <a:lnTo>
                    <a:pt x="1131468" y="417830"/>
                  </a:lnTo>
                  <a:lnTo>
                    <a:pt x="1127518" y="416560"/>
                  </a:lnTo>
                  <a:lnTo>
                    <a:pt x="1125397" y="416560"/>
                  </a:lnTo>
                  <a:lnTo>
                    <a:pt x="1127175" y="414020"/>
                  </a:lnTo>
                  <a:lnTo>
                    <a:pt x="1129245" y="414020"/>
                  </a:lnTo>
                  <a:lnTo>
                    <a:pt x="1130858" y="412750"/>
                  </a:lnTo>
                  <a:lnTo>
                    <a:pt x="1138021" y="410210"/>
                  </a:lnTo>
                  <a:lnTo>
                    <a:pt x="1139342" y="408940"/>
                  </a:lnTo>
                  <a:lnTo>
                    <a:pt x="1140587" y="408940"/>
                  </a:lnTo>
                  <a:lnTo>
                    <a:pt x="1142060" y="407670"/>
                  </a:lnTo>
                  <a:lnTo>
                    <a:pt x="1144193" y="407670"/>
                  </a:lnTo>
                  <a:lnTo>
                    <a:pt x="1143850" y="410210"/>
                  </a:lnTo>
                  <a:lnTo>
                    <a:pt x="1142377" y="410210"/>
                  </a:lnTo>
                  <a:lnTo>
                    <a:pt x="1139964" y="411480"/>
                  </a:lnTo>
                  <a:lnTo>
                    <a:pt x="1139126" y="411480"/>
                  </a:lnTo>
                  <a:lnTo>
                    <a:pt x="1139075" y="414020"/>
                  </a:lnTo>
                  <a:lnTo>
                    <a:pt x="1142352" y="415290"/>
                  </a:lnTo>
                  <a:lnTo>
                    <a:pt x="1149146" y="412750"/>
                  </a:lnTo>
                  <a:lnTo>
                    <a:pt x="1150531" y="412750"/>
                  </a:lnTo>
                  <a:lnTo>
                    <a:pt x="1152194" y="414020"/>
                  </a:lnTo>
                  <a:lnTo>
                    <a:pt x="1154607" y="414020"/>
                  </a:lnTo>
                  <a:lnTo>
                    <a:pt x="1154557" y="417830"/>
                  </a:lnTo>
                  <a:lnTo>
                    <a:pt x="1156817" y="417830"/>
                  </a:lnTo>
                  <a:lnTo>
                    <a:pt x="1163726" y="415290"/>
                  </a:lnTo>
                  <a:lnTo>
                    <a:pt x="1167536" y="414020"/>
                  </a:lnTo>
                  <a:lnTo>
                    <a:pt x="1170724" y="412750"/>
                  </a:lnTo>
                  <a:lnTo>
                    <a:pt x="1173899" y="411480"/>
                  </a:lnTo>
                  <a:lnTo>
                    <a:pt x="1176540" y="410210"/>
                  </a:lnTo>
                  <a:lnTo>
                    <a:pt x="1174572" y="414020"/>
                  </a:lnTo>
                  <a:lnTo>
                    <a:pt x="1175118" y="414020"/>
                  </a:lnTo>
                  <a:lnTo>
                    <a:pt x="1177417" y="412750"/>
                  </a:lnTo>
                  <a:lnTo>
                    <a:pt x="1178902" y="412750"/>
                  </a:lnTo>
                  <a:lnTo>
                    <a:pt x="1182128" y="411480"/>
                  </a:lnTo>
                  <a:lnTo>
                    <a:pt x="1182865" y="414020"/>
                  </a:lnTo>
                  <a:lnTo>
                    <a:pt x="1185976" y="411480"/>
                  </a:lnTo>
                  <a:lnTo>
                    <a:pt x="1188300" y="410210"/>
                  </a:lnTo>
                  <a:lnTo>
                    <a:pt x="1186395" y="408940"/>
                  </a:lnTo>
                  <a:lnTo>
                    <a:pt x="1189685" y="407670"/>
                  </a:lnTo>
                  <a:lnTo>
                    <a:pt x="1190066" y="406400"/>
                  </a:lnTo>
                  <a:lnTo>
                    <a:pt x="1190917" y="405130"/>
                  </a:lnTo>
                  <a:lnTo>
                    <a:pt x="1189367" y="403860"/>
                  </a:lnTo>
                  <a:lnTo>
                    <a:pt x="1181023" y="407670"/>
                  </a:lnTo>
                  <a:lnTo>
                    <a:pt x="1178623" y="406400"/>
                  </a:lnTo>
                  <a:lnTo>
                    <a:pt x="1175524" y="405130"/>
                  </a:lnTo>
                  <a:lnTo>
                    <a:pt x="1177734" y="402590"/>
                  </a:lnTo>
                  <a:lnTo>
                    <a:pt x="1176921" y="402590"/>
                  </a:lnTo>
                  <a:lnTo>
                    <a:pt x="1174267" y="403098"/>
                  </a:lnTo>
                  <a:lnTo>
                    <a:pt x="1174267" y="405130"/>
                  </a:lnTo>
                  <a:lnTo>
                    <a:pt x="1173340" y="406400"/>
                  </a:lnTo>
                  <a:lnTo>
                    <a:pt x="1172375" y="406400"/>
                  </a:lnTo>
                  <a:lnTo>
                    <a:pt x="1172806" y="405130"/>
                  </a:lnTo>
                  <a:lnTo>
                    <a:pt x="1174267" y="405130"/>
                  </a:lnTo>
                  <a:lnTo>
                    <a:pt x="1174267" y="403098"/>
                  </a:lnTo>
                  <a:lnTo>
                    <a:pt x="1170266" y="403860"/>
                  </a:lnTo>
                  <a:lnTo>
                    <a:pt x="1165860" y="405130"/>
                  </a:lnTo>
                  <a:lnTo>
                    <a:pt x="1159764" y="407670"/>
                  </a:lnTo>
                  <a:lnTo>
                    <a:pt x="1158468" y="407670"/>
                  </a:lnTo>
                  <a:lnTo>
                    <a:pt x="1159497" y="405130"/>
                  </a:lnTo>
                  <a:lnTo>
                    <a:pt x="1159891" y="405130"/>
                  </a:lnTo>
                  <a:lnTo>
                    <a:pt x="1161122" y="401320"/>
                  </a:lnTo>
                  <a:lnTo>
                    <a:pt x="1163586" y="400050"/>
                  </a:lnTo>
                  <a:lnTo>
                    <a:pt x="1166050" y="398780"/>
                  </a:lnTo>
                  <a:lnTo>
                    <a:pt x="1167079" y="397510"/>
                  </a:lnTo>
                  <a:lnTo>
                    <a:pt x="1170152" y="393700"/>
                  </a:lnTo>
                  <a:lnTo>
                    <a:pt x="1174407" y="392430"/>
                  </a:lnTo>
                  <a:lnTo>
                    <a:pt x="1176426" y="391160"/>
                  </a:lnTo>
                  <a:lnTo>
                    <a:pt x="1178445" y="389890"/>
                  </a:lnTo>
                  <a:lnTo>
                    <a:pt x="1180109" y="391160"/>
                  </a:lnTo>
                  <a:lnTo>
                    <a:pt x="1181455" y="391160"/>
                  </a:lnTo>
                  <a:lnTo>
                    <a:pt x="1180096" y="392430"/>
                  </a:lnTo>
                  <a:lnTo>
                    <a:pt x="1177810" y="393700"/>
                  </a:lnTo>
                  <a:lnTo>
                    <a:pt x="1176782" y="393700"/>
                  </a:lnTo>
                  <a:lnTo>
                    <a:pt x="1174953" y="394970"/>
                  </a:lnTo>
                  <a:lnTo>
                    <a:pt x="1174292" y="396240"/>
                  </a:lnTo>
                  <a:lnTo>
                    <a:pt x="1178712" y="394970"/>
                  </a:lnTo>
                  <a:lnTo>
                    <a:pt x="1178636" y="396240"/>
                  </a:lnTo>
                  <a:lnTo>
                    <a:pt x="1177963" y="397510"/>
                  </a:lnTo>
                  <a:lnTo>
                    <a:pt x="1177645" y="398729"/>
                  </a:lnTo>
                  <a:lnTo>
                    <a:pt x="1182738" y="397510"/>
                  </a:lnTo>
                  <a:lnTo>
                    <a:pt x="1186853" y="397510"/>
                  </a:lnTo>
                  <a:lnTo>
                    <a:pt x="1190320" y="396240"/>
                  </a:lnTo>
                  <a:lnTo>
                    <a:pt x="1192453" y="394970"/>
                  </a:lnTo>
                  <a:lnTo>
                    <a:pt x="1194574" y="393700"/>
                  </a:lnTo>
                  <a:lnTo>
                    <a:pt x="1198130" y="392430"/>
                  </a:lnTo>
                  <a:lnTo>
                    <a:pt x="1203769" y="391160"/>
                  </a:lnTo>
                  <a:lnTo>
                    <a:pt x="1205268" y="391160"/>
                  </a:lnTo>
                  <a:lnTo>
                    <a:pt x="1205814" y="393700"/>
                  </a:lnTo>
                  <a:lnTo>
                    <a:pt x="1212634" y="392430"/>
                  </a:lnTo>
                  <a:lnTo>
                    <a:pt x="1214247" y="393700"/>
                  </a:lnTo>
                  <a:lnTo>
                    <a:pt x="1214843" y="394970"/>
                  </a:lnTo>
                  <a:lnTo>
                    <a:pt x="1215745" y="397510"/>
                  </a:lnTo>
                  <a:lnTo>
                    <a:pt x="1222324" y="396240"/>
                  </a:lnTo>
                  <a:lnTo>
                    <a:pt x="1226426" y="398780"/>
                  </a:lnTo>
                  <a:lnTo>
                    <a:pt x="1228140" y="396240"/>
                  </a:lnTo>
                  <a:lnTo>
                    <a:pt x="1228991" y="394970"/>
                  </a:lnTo>
                  <a:lnTo>
                    <a:pt x="1234744" y="394970"/>
                  </a:lnTo>
                  <a:lnTo>
                    <a:pt x="1236433" y="393700"/>
                  </a:lnTo>
                  <a:lnTo>
                    <a:pt x="1236751" y="392430"/>
                  </a:lnTo>
                  <a:lnTo>
                    <a:pt x="1236484" y="391160"/>
                  </a:lnTo>
                  <a:lnTo>
                    <a:pt x="1233970" y="391160"/>
                  </a:lnTo>
                  <a:lnTo>
                    <a:pt x="1229169" y="392430"/>
                  </a:lnTo>
                  <a:lnTo>
                    <a:pt x="1226070" y="391160"/>
                  </a:lnTo>
                  <a:lnTo>
                    <a:pt x="1218793" y="391160"/>
                  </a:lnTo>
                  <a:lnTo>
                    <a:pt x="1217269" y="387350"/>
                  </a:lnTo>
                  <a:lnTo>
                    <a:pt x="1213599" y="387350"/>
                  </a:lnTo>
                  <a:lnTo>
                    <a:pt x="1206639" y="388620"/>
                  </a:lnTo>
                  <a:lnTo>
                    <a:pt x="1203960" y="388620"/>
                  </a:lnTo>
                  <a:lnTo>
                    <a:pt x="1204569" y="384810"/>
                  </a:lnTo>
                  <a:lnTo>
                    <a:pt x="1201686" y="386080"/>
                  </a:lnTo>
                  <a:lnTo>
                    <a:pt x="1201178" y="386270"/>
                  </a:lnTo>
                  <a:lnTo>
                    <a:pt x="1201178" y="388620"/>
                  </a:lnTo>
                  <a:lnTo>
                    <a:pt x="1201064" y="389890"/>
                  </a:lnTo>
                  <a:lnTo>
                    <a:pt x="1200442" y="389890"/>
                  </a:lnTo>
                  <a:lnTo>
                    <a:pt x="1198968" y="391160"/>
                  </a:lnTo>
                  <a:lnTo>
                    <a:pt x="1198372" y="389890"/>
                  </a:lnTo>
                  <a:lnTo>
                    <a:pt x="1199095" y="388620"/>
                  </a:lnTo>
                  <a:lnTo>
                    <a:pt x="1201178" y="388620"/>
                  </a:lnTo>
                  <a:lnTo>
                    <a:pt x="1201178" y="386270"/>
                  </a:lnTo>
                  <a:lnTo>
                    <a:pt x="1194562" y="388620"/>
                  </a:lnTo>
                  <a:lnTo>
                    <a:pt x="1190561" y="389890"/>
                  </a:lnTo>
                  <a:lnTo>
                    <a:pt x="1184135" y="391160"/>
                  </a:lnTo>
                  <a:lnTo>
                    <a:pt x="1183932" y="391160"/>
                  </a:lnTo>
                  <a:lnTo>
                    <a:pt x="1184402" y="389890"/>
                  </a:lnTo>
                  <a:lnTo>
                    <a:pt x="1183513" y="388620"/>
                  </a:lnTo>
                  <a:lnTo>
                    <a:pt x="1183932" y="386080"/>
                  </a:lnTo>
                  <a:lnTo>
                    <a:pt x="1184656" y="383540"/>
                  </a:lnTo>
                  <a:lnTo>
                    <a:pt x="1190434" y="382270"/>
                  </a:lnTo>
                  <a:lnTo>
                    <a:pt x="1191069" y="381000"/>
                  </a:lnTo>
                  <a:lnTo>
                    <a:pt x="1189901" y="381000"/>
                  </a:lnTo>
                  <a:lnTo>
                    <a:pt x="1187335" y="382270"/>
                  </a:lnTo>
                  <a:lnTo>
                    <a:pt x="1185341" y="382270"/>
                  </a:lnTo>
                  <a:lnTo>
                    <a:pt x="1180807" y="386080"/>
                  </a:lnTo>
                  <a:lnTo>
                    <a:pt x="1175080" y="386080"/>
                  </a:lnTo>
                  <a:lnTo>
                    <a:pt x="1176959" y="381000"/>
                  </a:lnTo>
                  <a:lnTo>
                    <a:pt x="1172806" y="382270"/>
                  </a:lnTo>
                  <a:lnTo>
                    <a:pt x="1171016" y="382270"/>
                  </a:lnTo>
                  <a:lnTo>
                    <a:pt x="1171016" y="388620"/>
                  </a:lnTo>
                  <a:lnTo>
                    <a:pt x="1170076" y="389890"/>
                  </a:lnTo>
                  <a:lnTo>
                    <a:pt x="1168539" y="391160"/>
                  </a:lnTo>
                  <a:lnTo>
                    <a:pt x="1167599" y="391160"/>
                  </a:lnTo>
                  <a:lnTo>
                    <a:pt x="1166710" y="389890"/>
                  </a:lnTo>
                  <a:lnTo>
                    <a:pt x="1167650" y="389890"/>
                  </a:lnTo>
                  <a:lnTo>
                    <a:pt x="1168565" y="388620"/>
                  </a:lnTo>
                  <a:lnTo>
                    <a:pt x="1171016" y="388620"/>
                  </a:lnTo>
                  <a:lnTo>
                    <a:pt x="1171016" y="382270"/>
                  </a:lnTo>
                  <a:lnTo>
                    <a:pt x="1169758" y="382270"/>
                  </a:lnTo>
                  <a:lnTo>
                    <a:pt x="1169136" y="381000"/>
                  </a:lnTo>
                  <a:lnTo>
                    <a:pt x="1168285" y="382270"/>
                  </a:lnTo>
                  <a:lnTo>
                    <a:pt x="1167104" y="382270"/>
                  </a:lnTo>
                  <a:lnTo>
                    <a:pt x="1165466" y="384810"/>
                  </a:lnTo>
                  <a:lnTo>
                    <a:pt x="1163294" y="386080"/>
                  </a:lnTo>
                  <a:lnTo>
                    <a:pt x="1157744" y="387350"/>
                  </a:lnTo>
                  <a:lnTo>
                    <a:pt x="1155065" y="388620"/>
                  </a:lnTo>
                  <a:lnTo>
                    <a:pt x="1151191" y="389890"/>
                  </a:lnTo>
                  <a:lnTo>
                    <a:pt x="1149388" y="391160"/>
                  </a:lnTo>
                  <a:lnTo>
                    <a:pt x="1149413" y="389890"/>
                  </a:lnTo>
                  <a:lnTo>
                    <a:pt x="1149985" y="388620"/>
                  </a:lnTo>
                  <a:lnTo>
                    <a:pt x="1152131" y="386080"/>
                  </a:lnTo>
                  <a:lnTo>
                    <a:pt x="1154163" y="386080"/>
                  </a:lnTo>
                  <a:lnTo>
                    <a:pt x="1155687" y="384810"/>
                  </a:lnTo>
                  <a:lnTo>
                    <a:pt x="1157084" y="383540"/>
                  </a:lnTo>
                  <a:lnTo>
                    <a:pt x="1159319" y="383540"/>
                  </a:lnTo>
                  <a:lnTo>
                    <a:pt x="1158836" y="381000"/>
                  </a:lnTo>
                  <a:lnTo>
                    <a:pt x="1157185" y="381000"/>
                  </a:lnTo>
                  <a:lnTo>
                    <a:pt x="1152931" y="382270"/>
                  </a:lnTo>
                  <a:lnTo>
                    <a:pt x="1150099" y="382270"/>
                  </a:lnTo>
                  <a:lnTo>
                    <a:pt x="1147775" y="386080"/>
                  </a:lnTo>
                  <a:lnTo>
                    <a:pt x="1144714" y="387350"/>
                  </a:lnTo>
                  <a:lnTo>
                    <a:pt x="1141476" y="388620"/>
                  </a:lnTo>
                  <a:lnTo>
                    <a:pt x="1140472" y="388620"/>
                  </a:lnTo>
                  <a:lnTo>
                    <a:pt x="1142936" y="386080"/>
                  </a:lnTo>
                  <a:lnTo>
                    <a:pt x="1144574" y="384810"/>
                  </a:lnTo>
                  <a:lnTo>
                    <a:pt x="1146213" y="383540"/>
                  </a:lnTo>
                  <a:lnTo>
                    <a:pt x="1144079" y="382270"/>
                  </a:lnTo>
                  <a:lnTo>
                    <a:pt x="1143660" y="382270"/>
                  </a:lnTo>
                  <a:lnTo>
                    <a:pt x="1144028" y="381000"/>
                  </a:lnTo>
                  <a:lnTo>
                    <a:pt x="1152588" y="377190"/>
                  </a:lnTo>
                  <a:lnTo>
                    <a:pt x="1151534" y="374650"/>
                  </a:lnTo>
                  <a:lnTo>
                    <a:pt x="1151001" y="373380"/>
                  </a:lnTo>
                  <a:lnTo>
                    <a:pt x="1156068" y="369570"/>
                  </a:lnTo>
                  <a:lnTo>
                    <a:pt x="1155674" y="368300"/>
                  </a:lnTo>
                  <a:lnTo>
                    <a:pt x="1156563" y="367030"/>
                  </a:lnTo>
                  <a:lnTo>
                    <a:pt x="1157325" y="367030"/>
                  </a:lnTo>
                  <a:lnTo>
                    <a:pt x="1157859" y="369570"/>
                  </a:lnTo>
                  <a:lnTo>
                    <a:pt x="1164132" y="368300"/>
                  </a:lnTo>
                  <a:lnTo>
                    <a:pt x="1164653" y="369570"/>
                  </a:lnTo>
                  <a:lnTo>
                    <a:pt x="1163840" y="370840"/>
                  </a:lnTo>
                  <a:lnTo>
                    <a:pt x="1165123" y="370840"/>
                  </a:lnTo>
                  <a:lnTo>
                    <a:pt x="1166469" y="369570"/>
                  </a:lnTo>
                  <a:lnTo>
                    <a:pt x="1168158" y="368300"/>
                  </a:lnTo>
                  <a:lnTo>
                    <a:pt x="1169860" y="367030"/>
                  </a:lnTo>
                  <a:lnTo>
                    <a:pt x="1172832" y="365760"/>
                  </a:lnTo>
                  <a:lnTo>
                    <a:pt x="1173911" y="365760"/>
                  </a:lnTo>
                  <a:lnTo>
                    <a:pt x="1174597" y="367030"/>
                  </a:lnTo>
                  <a:lnTo>
                    <a:pt x="1176972" y="365760"/>
                  </a:lnTo>
                  <a:lnTo>
                    <a:pt x="1179347" y="364490"/>
                  </a:lnTo>
                  <a:lnTo>
                    <a:pt x="1181735" y="361950"/>
                  </a:lnTo>
                  <a:lnTo>
                    <a:pt x="1180998" y="359410"/>
                  </a:lnTo>
                  <a:lnTo>
                    <a:pt x="1180172" y="358140"/>
                  </a:lnTo>
                  <a:lnTo>
                    <a:pt x="1181950" y="355600"/>
                  </a:lnTo>
                  <a:lnTo>
                    <a:pt x="1183716" y="353060"/>
                  </a:lnTo>
                  <a:lnTo>
                    <a:pt x="1178534" y="353060"/>
                  </a:lnTo>
                  <a:lnTo>
                    <a:pt x="1178534" y="351790"/>
                  </a:lnTo>
                  <a:lnTo>
                    <a:pt x="1178801" y="351790"/>
                  </a:lnTo>
                  <a:lnTo>
                    <a:pt x="1179474" y="350520"/>
                  </a:lnTo>
                  <a:lnTo>
                    <a:pt x="1180846" y="347980"/>
                  </a:lnTo>
                  <a:lnTo>
                    <a:pt x="1177264" y="347980"/>
                  </a:lnTo>
                  <a:lnTo>
                    <a:pt x="1174724" y="346710"/>
                  </a:lnTo>
                  <a:lnTo>
                    <a:pt x="1174127" y="346710"/>
                  </a:lnTo>
                  <a:lnTo>
                    <a:pt x="1170571" y="350520"/>
                  </a:lnTo>
                  <a:lnTo>
                    <a:pt x="1166050" y="347980"/>
                  </a:lnTo>
                  <a:lnTo>
                    <a:pt x="1163853" y="351790"/>
                  </a:lnTo>
                  <a:lnTo>
                    <a:pt x="1161199" y="353060"/>
                  </a:lnTo>
                  <a:lnTo>
                    <a:pt x="1158455" y="354330"/>
                  </a:lnTo>
                  <a:lnTo>
                    <a:pt x="1155941" y="354330"/>
                  </a:lnTo>
                  <a:lnTo>
                    <a:pt x="1153604" y="355600"/>
                  </a:lnTo>
                  <a:lnTo>
                    <a:pt x="1152004" y="355600"/>
                  </a:lnTo>
                  <a:lnTo>
                    <a:pt x="1151420" y="353060"/>
                  </a:lnTo>
                  <a:lnTo>
                    <a:pt x="1151978" y="351790"/>
                  </a:lnTo>
                  <a:lnTo>
                    <a:pt x="1155357" y="351790"/>
                  </a:lnTo>
                  <a:lnTo>
                    <a:pt x="1159002" y="350520"/>
                  </a:lnTo>
                  <a:lnTo>
                    <a:pt x="1160868" y="349250"/>
                  </a:lnTo>
                  <a:lnTo>
                    <a:pt x="1162824" y="346710"/>
                  </a:lnTo>
                  <a:lnTo>
                    <a:pt x="1156385" y="346710"/>
                  </a:lnTo>
                  <a:lnTo>
                    <a:pt x="1152639" y="349250"/>
                  </a:lnTo>
                  <a:lnTo>
                    <a:pt x="1151026" y="346710"/>
                  </a:lnTo>
                  <a:lnTo>
                    <a:pt x="1148842" y="347980"/>
                  </a:lnTo>
                  <a:lnTo>
                    <a:pt x="1146365" y="349250"/>
                  </a:lnTo>
                  <a:lnTo>
                    <a:pt x="1144943" y="350520"/>
                  </a:lnTo>
                  <a:lnTo>
                    <a:pt x="1150035" y="351790"/>
                  </a:lnTo>
                  <a:lnTo>
                    <a:pt x="1144498" y="358140"/>
                  </a:lnTo>
                  <a:lnTo>
                    <a:pt x="1144181" y="357898"/>
                  </a:lnTo>
                  <a:lnTo>
                    <a:pt x="1144181" y="358140"/>
                  </a:lnTo>
                  <a:lnTo>
                    <a:pt x="1138237" y="361950"/>
                  </a:lnTo>
                  <a:lnTo>
                    <a:pt x="1135989" y="363220"/>
                  </a:lnTo>
                  <a:lnTo>
                    <a:pt x="1134414" y="364490"/>
                  </a:lnTo>
                  <a:lnTo>
                    <a:pt x="1132243" y="368300"/>
                  </a:lnTo>
                  <a:lnTo>
                    <a:pt x="1130249" y="369925"/>
                  </a:lnTo>
                  <a:lnTo>
                    <a:pt x="1130249" y="379730"/>
                  </a:lnTo>
                  <a:lnTo>
                    <a:pt x="1128763" y="382270"/>
                  </a:lnTo>
                  <a:lnTo>
                    <a:pt x="1125232" y="382270"/>
                  </a:lnTo>
                  <a:lnTo>
                    <a:pt x="1121473" y="383540"/>
                  </a:lnTo>
                  <a:lnTo>
                    <a:pt x="1121168" y="382270"/>
                  </a:lnTo>
                  <a:lnTo>
                    <a:pt x="1121130" y="381000"/>
                  </a:lnTo>
                  <a:lnTo>
                    <a:pt x="1118069" y="381000"/>
                  </a:lnTo>
                  <a:lnTo>
                    <a:pt x="1114018" y="383540"/>
                  </a:lnTo>
                  <a:lnTo>
                    <a:pt x="1114590" y="381000"/>
                  </a:lnTo>
                  <a:lnTo>
                    <a:pt x="1118768" y="378460"/>
                  </a:lnTo>
                  <a:lnTo>
                    <a:pt x="1117828" y="377190"/>
                  </a:lnTo>
                  <a:lnTo>
                    <a:pt x="1119708" y="375920"/>
                  </a:lnTo>
                  <a:lnTo>
                    <a:pt x="1121702" y="374650"/>
                  </a:lnTo>
                  <a:lnTo>
                    <a:pt x="1122565" y="375920"/>
                  </a:lnTo>
                  <a:lnTo>
                    <a:pt x="1122184" y="377190"/>
                  </a:lnTo>
                  <a:lnTo>
                    <a:pt x="1122476" y="377190"/>
                  </a:lnTo>
                  <a:lnTo>
                    <a:pt x="1123683" y="378460"/>
                  </a:lnTo>
                  <a:lnTo>
                    <a:pt x="1126248" y="378460"/>
                  </a:lnTo>
                  <a:lnTo>
                    <a:pt x="1126426" y="379730"/>
                  </a:lnTo>
                  <a:lnTo>
                    <a:pt x="1130249" y="379730"/>
                  </a:lnTo>
                  <a:lnTo>
                    <a:pt x="1130249" y="369925"/>
                  </a:lnTo>
                  <a:lnTo>
                    <a:pt x="1129118" y="370840"/>
                  </a:lnTo>
                  <a:lnTo>
                    <a:pt x="1124229" y="371995"/>
                  </a:lnTo>
                  <a:lnTo>
                    <a:pt x="1124229" y="374650"/>
                  </a:lnTo>
                  <a:lnTo>
                    <a:pt x="1122908" y="375920"/>
                  </a:lnTo>
                  <a:lnTo>
                    <a:pt x="1123480" y="374650"/>
                  </a:lnTo>
                  <a:lnTo>
                    <a:pt x="1124229" y="374650"/>
                  </a:lnTo>
                  <a:lnTo>
                    <a:pt x="1124229" y="371995"/>
                  </a:lnTo>
                  <a:lnTo>
                    <a:pt x="1123696" y="372110"/>
                  </a:lnTo>
                  <a:lnTo>
                    <a:pt x="1122299" y="372110"/>
                  </a:lnTo>
                  <a:lnTo>
                    <a:pt x="1117727" y="373380"/>
                  </a:lnTo>
                  <a:lnTo>
                    <a:pt x="1115987" y="373380"/>
                  </a:lnTo>
                  <a:lnTo>
                    <a:pt x="1117536" y="370840"/>
                  </a:lnTo>
                  <a:lnTo>
                    <a:pt x="1119530" y="370840"/>
                  </a:lnTo>
                  <a:lnTo>
                    <a:pt x="1123746" y="369570"/>
                  </a:lnTo>
                  <a:lnTo>
                    <a:pt x="1125994" y="369570"/>
                  </a:lnTo>
                  <a:lnTo>
                    <a:pt x="1128763" y="367030"/>
                  </a:lnTo>
                  <a:lnTo>
                    <a:pt x="1129385" y="367030"/>
                  </a:lnTo>
                  <a:lnTo>
                    <a:pt x="1129728" y="365760"/>
                  </a:lnTo>
                  <a:lnTo>
                    <a:pt x="1128725" y="365760"/>
                  </a:lnTo>
                  <a:lnTo>
                    <a:pt x="1124953" y="367030"/>
                  </a:lnTo>
                  <a:lnTo>
                    <a:pt x="1122387" y="367030"/>
                  </a:lnTo>
                  <a:lnTo>
                    <a:pt x="1120546" y="365760"/>
                  </a:lnTo>
                  <a:lnTo>
                    <a:pt x="1120394" y="365760"/>
                  </a:lnTo>
                  <a:lnTo>
                    <a:pt x="1121702" y="364490"/>
                  </a:lnTo>
                  <a:lnTo>
                    <a:pt x="1123365" y="364490"/>
                  </a:lnTo>
                  <a:lnTo>
                    <a:pt x="1123797" y="363220"/>
                  </a:lnTo>
                  <a:lnTo>
                    <a:pt x="1130033" y="364490"/>
                  </a:lnTo>
                  <a:lnTo>
                    <a:pt x="1132484" y="363220"/>
                  </a:lnTo>
                  <a:lnTo>
                    <a:pt x="1137373" y="360680"/>
                  </a:lnTo>
                  <a:lnTo>
                    <a:pt x="1144181" y="358140"/>
                  </a:lnTo>
                  <a:lnTo>
                    <a:pt x="1144181" y="357898"/>
                  </a:lnTo>
                  <a:lnTo>
                    <a:pt x="1141260" y="355600"/>
                  </a:lnTo>
                  <a:lnTo>
                    <a:pt x="1136218" y="356870"/>
                  </a:lnTo>
                  <a:lnTo>
                    <a:pt x="1125829" y="361950"/>
                  </a:lnTo>
                  <a:lnTo>
                    <a:pt x="1119492" y="361950"/>
                  </a:lnTo>
                  <a:lnTo>
                    <a:pt x="1117777" y="363220"/>
                  </a:lnTo>
                  <a:lnTo>
                    <a:pt x="1113193" y="365760"/>
                  </a:lnTo>
                  <a:lnTo>
                    <a:pt x="1112723" y="365760"/>
                  </a:lnTo>
                  <a:lnTo>
                    <a:pt x="1114298" y="367030"/>
                  </a:lnTo>
                  <a:lnTo>
                    <a:pt x="1117003" y="368300"/>
                  </a:lnTo>
                  <a:lnTo>
                    <a:pt x="1118247" y="368300"/>
                  </a:lnTo>
                  <a:lnTo>
                    <a:pt x="1118095" y="369570"/>
                  </a:lnTo>
                  <a:lnTo>
                    <a:pt x="1113561" y="372110"/>
                  </a:lnTo>
                  <a:lnTo>
                    <a:pt x="1112901" y="372110"/>
                  </a:lnTo>
                  <a:lnTo>
                    <a:pt x="1112647" y="370840"/>
                  </a:lnTo>
                  <a:lnTo>
                    <a:pt x="1112393" y="369570"/>
                  </a:lnTo>
                  <a:lnTo>
                    <a:pt x="1110348" y="369570"/>
                  </a:lnTo>
                  <a:lnTo>
                    <a:pt x="1105154" y="370840"/>
                  </a:lnTo>
                  <a:lnTo>
                    <a:pt x="1099807" y="370840"/>
                  </a:lnTo>
                  <a:lnTo>
                    <a:pt x="1100594" y="369570"/>
                  </a:lnTo>
                  <a:lnTo>
                    <a:pt x="1101534" y="368300"/>
                  </a:lnTo>
                  <a:lnTo>
                    <a:pt x="1105496" y="367030"/>
                  </a:lnTo>
                  <a:lnTo>
                    <a:pt x="1110081" y="365760"/>
                  </a:lnTo>
                  <a:lnTo>
                    <a:pt x="1111199" y="364490"/>
                  </a:lnTo>
                  <a:lnTo>
                    <a:pt x="1115771" y="361950"/>
                  </a:lnTo>
                  <a:lnTo>
                    <a:pt x="1114729" y="360680"/>
                  </a:lnTo>
                  <a:lnTo>
                    <a:pt x="1113878" y="360680"/>
                  </a:lnTo>
                  <a:lnTo>
                    <a:pt x="1113345" y="359410"/>
                  </a:lnTo>
                  <a:lnTo>
                    <a:pt x="1115034" y="358140"/>
                  </a:lnTo>
                  <a:lnTo>
                    <a:pt x="1117498" y="356870"/>
                  </a:lnTo>
                  <a:lnTo>
                    <a:pt x="1112977" y="356870"/>
                  </a:lnTo>
                  <a:lnTo>
                    <a:pt x="1110856" y="358140"/>
                  </a:lnTo>
                  <a:lnTo>
                    <a:pt x="1107262" y="361950"/>
                  </a:lnTo>
                  <a:lnTo>
                    <a:pt x="1103668" y="363220"/>
                  </a:lnTo>
                  <a:lnTo>
                    <a:pt x="1102436" y="367030"/>
                  </a:lnTo>
                  <a:lnTo>
                    <a:pt x="1100823" y="368300"/>
                  </a:lnTo>
                  <a:lnTo>
                    <a:pt x="1091057" y="373380"/>
                  </a:lnTo>
                  <a:lnTo>
                    <a:pt x="1090307" y="369570"/>
                  </a:lnTo>
                  <a:lnTo>
                    <a:pt x="1083386" y="369570"/>
                  </a:lnTo>
                  <a:lnTo>
                    <a:pt x="1085430" y="368300"/>
                  </a:lnTo>
                  <a:lnTo>
                    <a:pt x="1086853" y="365760"/>
                  </a:lnTo>
                  <a:lnTo>
                    <a:pt x="1086802" y="364490"/>
                  </a:lnTo>
                  <a:lnTo>
                    <a:pt x="1083564" y="364490"/>
                  </a:lnTo>
                  <a:lnTo>
                    <a:pt x="1082763" y="367030"/>
                  </a:lnTo>
                  <a:lnTo>
                    <a:pt x="1081417" y="367030"/>
                  </a:lnTo>
                  <a:lnTo>
                    <a:pt x="1077150" y="370840"/>
                  </a:lnTo>
                  <a:lnTo>
                    <a:pt x="1077595" y="372110"/>
                  </a:lnTo>
                  <a:lnTo>
                    <a:pt x="1078369" y="374650"/>
                  </a:lnTo>
                  <a:lnTo>
                    <a:pt x="1078280" y="375920"/>
                  </a:lnTo>
                  <a:lnTo>
                    <a:pt x="1075474" y="377190"/>
                  </a:lnTo>
                  <a:lnTo>
                    <a:pt x="1070368" y="377190"/>
                  </a:lnTo>
                  <a:lnTo>
                    <a:pt x="1070114" y="374650"/>
                  </a:lnTo>
                  <a:lnTo>
                    <a:pt x="1069276" y="374650"/>
                  </a:lnTo>
                  <a:lnTo>
                    <a:pt x="1066584" y="377190"/>
                  </a:lnTo>
                  <a:lnTo>
                    <a:pt x="1064806" y="378460"/>
                  </a:lnTo>
                  <a:lnTo>
                    <a:pt x="1060805" y="382270"/>
                  </a:lnTo>
                  <a:lnTo>
                    <a:pt x="1061910" y="383540"/>
                  </a:lnTo>
                  <a:lnTo>
                    <a:pt x="1068336" y="382270"/>
                  </a:lnTo>
                  <a:lnTo>
                    <a:pt x="1070952" y="381000"/>
                  </a:lnTo>
                  <a:lnTo>
                    <a:pt x="1074381" y="381000"/>
                  </a:lnTo>
                  <a:lnTo>
                    <a:pt x="1076248" y="379730"/>
                  </a:lnTo>
                  <a:lnTo>
                    <a:pt x="1077620" y="378460"/>
                  </a:lnTo>
                  <a:lnTo>
                    <a:pt x="1078903" y="377190"/>
                  </a:lnTo>
                  <a:lnTo>
                    <a:pt x="1080198" y="375920"/>
                  </a:lnTo>
                  <a:lnTo>
                    <a:pt x="1086065" y="375920"/>
                  </a:lnTo>
                  <a:lnTo>
                    <a:pt x="1095400" y="374650"/>
                  </a:lnTo>
                  <a:lnTo>
                    <a:pt x="1100696" y="373380"/>
                  </a:lnTo>
                  <a:lnTo>
                    <a:pt x="1101725" y="373380"/>
                  </a:lnTo>
                  <a:lnTo>
                    <a:pt x="1103820" y="374650"/>
                  </a:lnTo>
                  <a:lnTo>
                    <a:pt x="1107998" y="372110"/>
                  </a:lnTo>
                  <a:lnTo>
                    <a:pt x="1107516" y="373380"/>
                  </a:lnTo>
                  <a:lnTo>
                    <a:pt x="1104874" y="375920"/>
                  </a:lnTo>
                  <a:lnTo>
                    <a:pt x="1102741" y="378460"/>
                  </a:lnTo>
                  <a:lnTo>
                    <a:pt x="1100480" y="378460"/>
                  </a:lnTo>
                  <a:lnTo>
                    <a:pt x="1099146" y="379730"/>
                  </a:lnTo>
                  <a:lnTo>
                    <a:pt x="1100201" y="381000"/>
                  </a:lnTo>
                  <a:lnTo>
                    <a:pt x="1101090" y="381000"/>
                  </a:lnTo>
                  <a:lnTo>
                    <a:pt x="1101915" y="379730"/>
                  </a:lnTo>
                  <a:lnTo>
                    <a:pt x="1105001" y="379730"/>
                  </a:lnTo>
                  <a:lnTo>
                    <a:pt x="1107681" y="378460"/>
                  </a:lnTo>
                  <a:lnTo>
                    <a:pt x="1109560" y="375920"/>
                  </a:lnTo>
                  <a:lnTo>
                    <a:pt x="1114183" y="375920"/>
                  </a:lnTo>
                  <a:lnTo>
                    <a:pt x="1111262" y="379730"/>
                  </a:lnTo>
                  <a:lnTo>
                    <a:pt x="1110195" y="381000"/>
                  </a:lnTo>
                  <a:lnTo>
                    <a:pt x="1108748" y="383540"/>
                  </a:lnTo>
                  <a:lnTo>
                    <a:pt x="1107782" y="383540"/>
                  </a:lnTo>
                  <a:lnTo>
                    <a:pt x="1106258" y="381000"/>
                  </a:lnTo>
                  <a:lnTo>
                    <a:pt x="1103198" y="382270"/>
                  </a:lnTo>
                  <a:lnTo>
                    <a:pt x="1095705" y="383540"/>
                  </a:lnTo>
                  <a:lnTo>
                    <a:pt x="1092034" y="384810"/>
                  </a:lnTo>
                  <a:lnTo>
                    <a:pt x="1088948" y="383540"/>
                  </a:lnTo>
                  <a:lnTo>
                    <a:pt x="1086573" y="383540"/>
                  </a:lnTo>
                  <a:lnTo>
                    <a:pt x="1082522" y="384810"/>
                  </a:lnTo>
                  <a:lnTo>
                    <a:pt x="1078306" y="391160"/>
                  </a:lnTo>
                  <a:lnTo>
                    <a:pt x="1075601" y="392430"/>
                  </a:lnTo>
                  <a:lnTo>
                    <a:pt x="1070114" y="393700"/>
                  </a:lnTo>
                  <a:lnTo>
                    <a:pt x="1068158" y="393700"/>
                  </a:lnTo>
                  <a:lnTo>
                    <a:pt x="1062596" y="398780"/>
                  </a:lnTo>
                  <a:lnTo>
                    <a:pt x="1055585" y="400050"/>
                  </a:lnTo>
                  <a:lnTo>
                    <a:pt x="1049299" y="403860"/>
                  </a:lnTo>
                  <a:lnTo>
                    <a:pt x="1046403" y="403860"/>
                  </a:lnTo>
                  <a:lnTo>
                    <a:pt x="1047457" y="402590"/>
                  </a:lnTo>
                  <a:lnTo>
                    <a:pt x="1049832" y="401320"/>
                  </a:lnTo>
                  <a:lnTo>
                    <a:pt x="1051928" y="400050"/>
                  </a:lnTo>
                  <a:lnTo>
                    <a:pt x="1052804" y="398780"/>
                  </a:lnTo>
                  <a:lnTo>
                    <a:pt x="1048689" y="398780"/>
                  </a:lnTo>
                  <a:lnTo>
                    <a:pt x="1048753" y="397510"/>
                  </a:lnTo>
                  <a:lnTo>
                    <a:pt x="1049934" y="393700"/>
                  </a:lnTo>
                  <a:lnTo>
                    <a:pt x="1038987" y="398780"/>
                  </a:lnTo>
                  <a:lnTo>
                    <a:pt x="1039266" y="394970"/>
                  </a:lnTo>
                  <a:lnTo>
                    <a:pt x="1038301" y="396240"/>
                  </a:lnTo>
                  <a:lnTo>
                    <a:pt x="1036370" y="396240"/>
                  </a:lnTo>
                  <a:lnTo>
                    <a:pt x="1028331" y="401320"/>
                  </a:lnTo>
                  <a:lnTo>
                    <a:pt x="1026845" y="401320"/>
                  </a:lnTo>
                  <a:lnTo>
                    <a:pt x="1025474" y="400050"/>
                  </a:lnTo>
                  <a:lnTo>
                    <a:pt x="1024991" y="398729"/>
                  </a:lnTo>
                  <a:lnTo>
                    <a:pt x="1024458" y="397510"/>
                  </a:lnTo>
                  <a:lnTo>
                    <a:pt x="1024890" y="397510"/>
                  </a:lnTo>
                  <a:lnTo>
                    <a:pt x="1027874" y="394970"/>
                  </a:lnTo>
                  <a:lnTo>
                    <a:pt x="1028928" y="394970"/>
                  </a:lnTo>
                  <a:lnTo>
                    <a:pt x="1030973" y="393700"/>
                  </a:lnTo>
                  <a:lnTo>
                    <a:pt x="1033018" y="392430"/>
                  </a:lnTo>
                  <a:lnTo>
                    <a:pt x="1033551" y="391160"/>
                  </a:lnTo>
                  <a:lnTo>
                    <a:pt x="1026566" y="391160"/>
                  </a:lnTo>
                  <a:lnTo>
                    <a:pt x="1027836" y="389890"/>
                  </a:lnTo>
                  <a:lnTo>
                    <a:pt x="1028623" y="388620"/>
                  </a:lnTo>
                  <a:lnTo>
                    <a:pt x="1032637" y="388620"/>
                  </a:lnTo>
                  <a:lnTo>
                    <a:pt x="1035964" y="387350"/>
                  </a:lnTo>
                  <a:lnTo>
                    <a:pt x="1042301" y="384810"/>
                  </a:lnTo>
                  <a:lnTo>
                    <a:pt x="1044321" y="383540"/>
                  </a:lnTo>
                  <a:lnTo>
                    <a:pt x="1044930" y="381000"/>
                  </a:lnTo>
                  <a:lnTo>
                    <a:pt x="1045527" y="378460"/>
                  </a:lnTo>
                  <a:lnTo>
                    <a:pt x="1046988" y="377190"/>
                  </a:lnTo>
                  <a:lnTo>
                    <a:pt x="1048448" y="375920"/>
                  </a:lnTo>
                  <a:lnTo>
                    <a:pt x="1054976" y="374650"/>
                  </a:lnTo>
                  <a:lnTo>
                    <a:pt x="1056868" y="373380"/>
                  </a:lnTo>
                  <a:lnTo>
                    <a:pt x="1058570" y="370840"/>
                  </a:lnTo>
                  <a:lnTo>
                    <a:pt x="1059421" y="369570"/>
                  </a:lnTo>
                  <a:lnTo>
                    <a:pt x="1068019" y="369570"/>
                  </a:lnTo>
                  <a:lnTo>
                    <a:pt x="1072578" y="367030"/>
                  </a:lnTo>
                  <a:lnTo>
                    <a:pt x="1081201" y="363220"/>
                  </a:lnTo>
                  <a:lnTo>
                    <a:pt x="1081011" y="361950"/>
                  </a:lnTo>
                  <a:lnTo>
                    <a:pt x="1081951" y="360680"/>
                  </a:lnTo>
                  <a:lnTo>
                    <a:pt x="1082890" y="359410"/>
                  </a:lnTo>
                  <a:lnTo>
                    <a:pt x="1084414" y="357339"/>
                  </a:lnTo>
                  <a:lnTo>
                    <a:pt x="1083119" y="358140"/>
                  </a:lnTo>
                  <a:lnTo>
                    <a:pt x="1076413" y="359410"/>
                  </a:lnTo>
                  <a:lnTo>
                    <a:pt x="1069289" y="359410"/>
                  </a:lnTo>
                  <a:lnTo>
                    <a:pt x="1069289" y="365760"/>
                  </a:lnTo>
                  <a:lnTo>
                    <a:pt x="1068539" y="365760"/>
                  </a:lnTo>
                  <a:lnTo>
                    <a:pt x="1067765" y="367030"/>
                  </a:lnTo>
                  <a:lnTo>
                    <a:pt x="1061110" y="367030"/>
                  </a:lnTo>
                  <a:lnTo>
                    <a:pt x="1059497" y="368300"/>
                  </a:lnTo>
                  <a:lnTo>
                    <a:pt x="1056436" y="370840"/>
                  </a:lnTo>
                  <a:lnTo>
                    <a:pt x="1052601" y="370840"/>
                  </a:lnTo>
                  <a:lnTo>
                    <a:pt x="1053820" y="368300"/>
                  </a:lnTo>
                  <a:lnTo>
                    <a:pt x="1055789" y="367030"/>
                  </a:lnTo>
                  <a:lnTo>
                    <a:pt x="1058418" y="367030"/>
                  </a:lnTo>
                  <a:lnTo>
                    <a:pt x="1062215" y="364490"/>
                  </a:lnTo>
                  <a:lnTo>
                    <a:pt x="1067092" y="361950"/>
                  </a:lnTo>
                  <a:lnTo>
                    <a:pt x="1067320" y="360680"/>
                  </a:lnTo>
                  <a:lnTo>
                    <a:pt x="1068451" y="363220"/>
                  </a:lnTo>
                  <a:lnTo>
                    <a:pt x="1068730" y="363220"/>
                  </a:lnTo>
                  <a:lnTo>
                    <a:pt x="1068920" y="364490"/>
                  </a:lnTo>
                  <a:lnTo>
                    <a:pt x="1069263" y="364490"/>
                  </a:lnTo>
                  <a:lnTo>
                    <a:pt x="1069289" y="365760"/>
                  </a:lnTo>
                  <a:lnTo>
                    <a:pt x="1069289" y="359410"/>
                  </a:lnTo>
                  <a:lnTo>
                    <a:pt x="1068793" y="359410"/>
                  </a:lnTo>
                  <a:lnTo>
                    <a:pt x="1067803" y="358140"/>
                  </a:lnTo>
                  <a:lnTo>
                    <a:pt x="1064679" y="359410"/>
                  </a:lnTo>
                  <a:lnTo>
                    <a:pt x="1064221" y="359410"/>
                  </a:lnTo>
                  <a:lnTo>
                    <a:pt x="1064679" y="358140"/>
                  </a:lnTo>
                  <a:lnTo>
                    <a:pt x="1065428" y="358140"/>
                  </a:lnTo>
                  <a:lnTo>
                    <a:pt x="1066584" y="356870"/>
                  </a:lnTo>
                  <a:lnTo>
                    <a:pt x="1067358" y="356870"/>
                  </a:lnTo>
                  <a:lnTo>
                    <a:pt x="1073683" y="355600"/>
                  </a:lnTo>
                  <a:lnTo>
                    <a:pt x="1079169" y="353060"/>
                  </a:lnTo>
                  <a:lnTo>
                    <a:pt x="1084618" y="349250"/>
                  </a:lnTo>
                  <a:lnTo>
                    <a:pt x="1085545" y="349250"/>
                  </a:lnTo>
                  <a:lnTo>
                    <a:pt x="1087361" y="347980"/>
                  </a:lnTo>
                  <a:lnTo>
                    <a:pt x="1088072" y="349250"/>
                  </a:lnTo>
                  <a:lnTo>
                    <a:pt x="1085926" y="349250"/>
                  </a:lnTo>
                  <a:lnTo>
                    <a:pt x="1084173" y="351790"/>
                  </a:lnTo>
                  <a:lnTo>
                    <a:pt x="1089939" y="351790"/>
                  </a:lnTo>
                  <a:lnTo>
                    <a:pt x="1093939" y="350520"/>
                  </a:lnTo>
                  <a:lnTo>
                    <a:pt x="1097915" y="347980"/>
                  </a:lnTo>
                  <a:lnTo>
                    <a:pt x="1099908" y="346710"/>
                  </a:lnTo>
                  <a:lnTo>
                    <a:pt x="1101356" y="346710"/>
                  </a:lnTo>
                  <a:lnTo>
                    <a:pt x="1102702" y="347980"/>
                  </a:lnTo>
                  <a:lnTo>
                    <a:pt x="1101140" y="349250"/>
                  </a:lnTo>
                  <a:lnTo>
                    <a:pt x="1099159" y="350520"/>
                  </a:lnTo>
                  <a:lnTo>
                    <a:pt x="1097965" y="350520"/>
                  </a:lnTo>
                  <a:lnTo>
                    <a:pt x="1095870" y="351790"/>
                  </a:lnTo>
                  <a:lnTo>
                    <a:pt x="1093546" y="351790"/>
                  </a:lnTo>
                  <a:lnTo>
                    <a:pt x="1085456" y="356704"/>
                  </a:lnTo>
                  <a:lnTo>
                    <a:pt x="1090307" y="355600"/>
                  </a:lnTo>
                  <a:lnTo>
                    <a:pt x="1094244" y="358140"/>
                  </a:lnTo>
                  <a:lnTo>
                    <a:pt x="1096949" y="356870"/>
                  </a:lnTo>
                  <a:lnTo>
                    <a:pt x="1099908" y="355600"/>
                  </a:lnTo>
                  <a:lnTo>
                    <a:pt x="1105814" y="353060"/>
                  </a:lnTo>
                  <a:lnTo>
                    <a:pt x="1110754" y="350520"/>
                  </a:lnTo>
                  <a:lnTo>
                    <a:pt x="1117117" y="349250"/>
                  </a:lnTo>
                  <a:lnTo>
                    <a:pt x="1118247" y="347980"/>
                  </a:lnTo>
                  <a:lnTo>
                    <a:pt x="1119301" y="346710"/>
                  </a:lnTo>
                  <a:lnTo>
                    <a:pt x="1121410" y="344170"/>
                  </a:lnTo>
                  <a:lnTo>
                    <a:pt x="1123619" y="345440"/>
                  </a:lnTo>
                  <a:lnTo>
                    <a:pt x="1125448" y="345440"/>
                  </a:lnTo>
                  <a:lnTo>
                    <a:pt x="1128331" y="342900"/>
                  </a:lnTo>
                  <a:lnTo>
                    <a:pt x="1130007" y="344170"/>
                  </a:lnTo>
                  <a:lnTo>
                    <a:pt x="1131341" y="344170"/>
                  </a:lnTo>
                  <a:lnTo>
                    <a:pt x="1130769" y="344881"/>
                  </a:lnTo>
                  <a:lnTo>
                    <a:pt x="1130769" y="349250"/>
                  </a:lnTo>
                  <a:lnTo>
                    <a:pt x="1129919" y="349250"/>
                  </a:lnTo>
                  <a:lnTo>
                    <a:pt x="1130414" y="347980"/>
                  </a:lnTo>
                  <a:lnTo>
                    <a:pt x="1130579" y="347980"/>
                  </a:lnTo>
                  <a:lnTo>
                    <a:pt x="1130769" y="349250"/>
                  </a:lnTo>
                  <a:lnTo>
                    <a:pt x="1130769" y="344881"/>
                  </a:lnTo>
                  <a:lnTo>
                    <a:pt x="1129296" y="346710"/>
                  </a:lnTo>
                  <a:lnTo>
                    <a:pt x="1128636" y="347980"/>
                  </a:lnTo>
                  <a:lnTo>
                    <a:pt x="1126642" y="349250"/>
                  </a:lnTo>
                  <a:lnTo>
                    <a:pt x="1123353" y="349250"/>
                  </a:lnTo>
                  <a:lnTo>
                    <a:pt x="1122438" y="350520"/>
                  </a:lnTo>
                  <a:lnTo>
                    <a:pt x="1117739" y="353060"/>
                  </a:lnTo>
                  <a:lnTo>
                    <a:pt x="1119200" y="353060"/>
                  </a:lnTo>
                  <a:lnTo>
                    <a:pt x="1120940" y="351790"/>
                  </a:lnTo>
                  <a:lnTo>
                    <a:pt x="1123378" y="351790"/>
                  </a:lnTo>
                  <a:lnTo>
                    <a:pt x="1124292" y="353060"/>
                  </a:lnTo>
                  <a:lnTo>
                    <a:pt x="1125372" y="353060"/>
                  </a:lnTo>
                  <a:lnTo>
                    <a:pt x="1129334" y="351790"/>
                  </a:lnTo>
                  <a:lnTo>
                    <a:pt x="1133386" y="349250"/>
                  </a:lnTo>
                  <a:lnTo>
                    <a:pt x="1137107" y="349250"/>
                  </a:lnTo>
                  <a:lnTo>
                    <a:pt x="1139139" y="347980"/>
                  </a:lnTo>
                  <a:lnTo>
                    <a:pt x="1137577" y="350520"/>
                  </a:lnTo>
                  <a:lnTo>
                    <a:pt x="1147229" y="347980"/>
                  </a:lnTo>
                  <a:lnTo>
                    <a:pt x="1152004" y="344170"/>
                  </a:lnTo>
                  <a:lnTo>
                    <a:pt x="1156195" y="342900"/>
                  </a:lnTo>
                  <a:lnTo>
                    <a:pt x="1159827" y="341630"/>
                  </a:lnTo>
                  <a:lnTo>
                    <a:pt x="1162392" y="342900"/>
                  </a:lnTo>
                  <a:lnTo>
                    <a:pt x="1164920" y="342900"/>
                  </a:lnTo>
                  <a:lnTo>
                    <a:pt x="1164437" y="340360"/>
                  </a:lnTo>
                  <a:lnTo>
                    <a:pt x="1164183" y="339090"/>
                  </a:lnTo>
                  <a:lnTo>
                    <a:pt x="1165974" y="337820"/>
                  </a:lnTo>
                  <a:lnTo>
                    <a:pt x="1169530" y="336550"/>
                  </a:lnTo>
                  <a:lnTo>
                    <a:pt x="1173492" y="335280"/>
                  </a:lnTo>
                  <a:lnTo>
                    <a:pt x="1173645" y="335280"/>
                  </a:lnTo>
                  <a:lnTo>
                    <a:pt x="1172057" y="334010"/>
                  </a:lnTo>
                  <a:lnTo>
                    <a:pt x="1173060" y="332740"/>
                  </a:lnTo>
                  <a:lnTo>
                    <a:pt x="1182192" y="328930"/>
                  </a:lnTo>
                  <a:lnTo>
                    <a:pt x="1183170" y="328930"/>
                  </a:lnTo>
                  <a:lnTo>
                    <a:pt x="1184173" y="327660"/>
                  </a:lnTo>
                  <a:lnTo>
                    <a:pt x="1176718" y="327660"/>
                  </a:lnTo>
                  <a:lnTo>
                    <a:pt x="1170355" y="328930"/>
                  </a:lnTo>
                  <a:lnTo>
                    <a:pt x="1163751" y="328930"/>
                  </a:lnTo>
                  <a:lnTo>
                    <a:pt x="1156563" y="331470"/>
                  </a:lnTo>
                  <a:lnTo>
                    <a:pt x="1152677" y="332740"/>
                  </a:lnTo>
                  <a:lnTo>
                    <a:pt x="1149883" y="332740"/>
                  </a:lnTo>
                  <a:lnTo>
                    <a:pt x="1149273" y="331470"/>
                  </a:lnTo>
                  <a:lnTo>
                    <a:pt x="1148029" y="328930"/>
                  </a:lnTo>
                  <a:lnTo>
                    <a:pt x="1147572" y="328930"/>
                  </a:lnTo>
                  <a:lnTo>
                    <a:pt x="1150645" y="326390"/>
                  </a:lnTo>
                  <a:lnTo>
                    <a:pt x="1160513" y="322580"/>
                  </a:lnTo>
                  <a:lnTo>
                    <a:pt x="1163408" y="321310"/>
                  </a:lnTo>
                  <a:lnTo>
                    <a:pt x="1164323" y="318770"/>
                  </a:lnTo>
                  <a:lnTo>
                    <a:pt x="1161389" y="317500"/>
                  </a:lnTo>
                  <a:lnTo>
                    <a:pt x="1153033" y="317500"/>
                  </a:lnTo>
                  <a:lnTo>
                    <a:pt x="1152626" y="316230"/>
                  </a:lnTo>
                  <a:lnTo>
                    <a:pt x="1152677" y="313690"/>
                  </a:lnTo>
                  <a:lnTo>
                    <a:pt x="1153591" y="313690"/>
                  </a:lnTo>
                  <a:lnTo>
                    <a:pt x="1160056" y="312420"/>
                  </a:lnTo>
                  <a:lnTo>
                    <a:pt x="1165961" y="309880"/>
                  </a:lnTo>
                  <a:lnTo>
                    <a:pt x="1171549" y="311150"/>
                  </a:lnTo>
                  <a:lnTo>
                    <a:pt x="1173530" y="311150"/>
                  </a:lnTo>
                  <a:lnTo>
                    <a:pt x="1175461" y="309880"/>
                  </a:lnTo>
                  <a:lnTo>
                    <a:pt x="1177404" y="308610"/>
                  </a:lnTo>
                  <a:lnTo>
                    <a:pt x="1178090" y="309880"/>
                  </a:lnTo>
                  <a:lnTo>
                    <a:pt x="1177188" y="309880"/>
                  </a:lnTo>
                  <a:lnTo>
                    <a:pt x="1175461" y="311150"/>
                  </a:lnTo>
                  <a:lnTo>
                    <a:pt x="1173975" y="312420"/>
                  </a:lnTo>
                  <a:lnTo>
                    <a:pt x="1173530" y="313690"/>
                  </a:lnTo>
                  <a:lnTo>
                    <a:pt x="1174686" y="313690"/>
                  </a:lnTo>
                  <a:lnTo>
                    <a:pt x="1178013" y="312420"/>
                  </a:lnTo>
                  <a:lnTo>
                    <a:pt x="1179550" y="309880"/>
                  </a:lnTo>
                  <a:lnTo>
                    <a:pt x="1185062" y="308610"/>
                  </a:lnTo>
                  <a:lnTo>
                    <a:pt x="1184084" y="307340"/>
                  </a:lnTo>
                  <a:lnTo>
                    <a:pt x="1184859" y="304800"/>
                  </a:lnTo>
                  <a:lnTo>
                    <a:pt x="1186776" y="304800"/>
                  </a:lnTo>
                  <a:lnTo>
                    <a:pt x="1190078" y="303530"/>
                  </a:lnTo>
                  <a:lnTo>
                    <a:pt x="1189558" y="304800"/>
                  </a:lnTo>
                  <a:lnTo>
                    <a:pt x="1187996" y="307340"/>
                  </a:lnTo>
                  <a:lnTo>
                    <a:pt x="1189151" y="308610"/>
                  </a:lnTo>
                  <a:lnTo>
                    <a:pt x="1197813" y="307340"/>
                  </a:lnTo>
                  <a:lnTo>
                    <a:pt x="1195666" y="306070"/>
                  </a:lnTo>
                  <a:lnTo>
                    <a:pt x="1197927" y="303530"/>
                  </a:lnTo>
                  <a:lnTo>
                    <a:pt x="1199070" y="302260"/>
                  </a:lnTo>
                  <a:lnTo>
                    <a:pt x="1200200" y="300990"/>
                  </a:lnTo>
                  <a:lnTo>
                    <a:pt x="1202474" y="298450"/>
                  </a:lnTo>
                  <a:lnTo>
                    <a:pt x="1203909" y="297180"/>
                  </a:lnTo>
                  <a:lnTo>
                    <a:pt x="1207350" y="295910"/>
                  </a:lnTo>
                  <a:lnTo>
                    <a:pt x="1203896" y="294640"/>
                  </a:lnTo>
                  <a:lnTo>
                    <a:pt x="1205534" y="293370"/>
                  </a:lnTo>
                  <a:lnTo>
                    <a:pt x="1209700" y="292100"/>
                  </a:lnTo>
                  <a:lnTo>
                    <a:pt x="1213192" y="290830"/>
                  </a:lnTo>
                  <a:lnTo>
                    <a:pt x="1216520" y="292100"/>
                  </a:lnTo>
                  <a:lnTo>
                    <a:pt x="1218234" y="290830"/>
                  </a:lnTo>
                  <a:lnTo>
                    <a:pt x="1220266" y="289560"/>
                  </a:lnTo>
                  <a:lnTo>
                    <a:pt x="1219492" y="289560"/>
                  </a:lnTo>
                  <a:lnTo>
                    <a:pt x="1218412" y="288290"/>
                  </a:lnTo>
                  <a:lnTo>
                    <a:pt x="1219111" y="287020"/>
                  </a:lnTo>
                  <a:lnTo>
                    <a:pt x="1223073" y="285750"/>
                  </a:lnTo>
                  <a:lnTo>
                    <a:pt x="1224051" y="285750"/>
                  </a:lnTo>
                  <a:lnTo>
                    <a:pt x="1228140" y="284480"/>
                  </a:lnTo>
                  <a:lnTo>
                    <a:pt x="1228610" y="284480"/>
                  </a:lnTo>
                  <a:lnTo>
                    <a:pt x="1227620" y="281940"/>
                  </a:lnTo>
                  <a:lnTo>
                    <a:pt x="1227366" y="281940"/>
                  </a:lnTo>
                  <a:lnTo>
                    <a:pt x="1227721" y="280670"/>
                  </a:lnTo>
                  <a:lnTo>
                    <a:pt x="1229207" y="279400"/>
                  </a:lnTo>
                  <a:lnTo>
                    <a:pt x="1230287" y="279400"/>
                  </a:lnTo>
                  <a:lnTo>
                    <a:pt x="1232789" y="280670"/>
                  </a:lnTo>
                  <a:lnTo>
                    <a:pt x="1234884" y="279400"/>
                  </a:lnTo>
                  <a:lnTo>
                    <a:pt x="1236611" y="276860"/>
                  </a:lnTo>
                  <a:lnTo>
                    <a:pt x="1237322" y="276860"/>
                  </a:lnTo>
                  <a:close/>
                </a:path>
                <a:path w="1329690" h="1447800">
                  <a:moveTo>
                    <a:pt x="1254239" y="767778"/>
                  </a:moveTo>
                  <a:lnTo>
                    <a:pt x="1254112" y="767829"/>
                  </a:lnTo>
                  <a:lnTo>
                    <a:pt x="1254099" y="767956"/>
                  </a:lnTo>
                  <a:lnTo>
                    <a:pt x="1254239" y="767778"/>
                  </a:lnTo>
                  <a:close/>
                </a:path>
                <a:path w="1329690" h="1447800">
                  <a:moveTo>
                    <a:pt x="1290193" y="554697"/>
                  </a:moveTo>
                  <a:lnTo>
                    <a:pt x="1290066" y="554736"/>
                  </a:lnTo>
                  <a:lnTo>
                    <a:pt x="1290193" y="554736"/>
                  </a:lnTo>
                  <a:close/>
                </a:path>
                <a:path w="1329690" h="1447800">
                  <a:moveTo>
                    <a:pt x="1296200" y="749046"/>
                  </a:moveTo>
                  <a:lnTo>
                    <a:pt x="1294726" y="749046"/>
                  </a:lnTo>
                  <a:lnTo>
                    <a:pt x="1293380" y="750316"/>
                  </a:lnTo>
                  <a:lnTo>
                    <a:pt x="1292542" y="750316"/>
                  </a:lnTo>
                  <a:lnTo>
                    <a:pt x="1293799" y="751586"/>
                  </a:lnTo>
                  <a:lnTo>
                    <a:pt x="1296200" y="749046"/>
                  </a:lnTo>
                  <a:close/>
                </a:path>
                <a:path w="1329690" h="1447800">
                  <a:moveTo>
                    <a:pt x="1297000" y="748195"/>
                  </a:moveTo>
                  <a:lnTo>
                    <a:pt x="1296200" y="749046"/>
                  </a:lnTo>
                  <a:lnTo>
                    <a:pt x="1296987" y="749046"/>
                  </a:lnTo>
                  <a:lnTo>
                    <a:pt x="1297000" y="748195"/>
                  </a:lnTo>
                  <a:close/>
                </a:path>
                <a:path w="1329690" h="1447800">
                  <a:moveTo>
                    <a:pt x="1329588" y="714756"/>
                  </a:moveTo>
                  <a:lnTo>
                    <a:pt x="1329474" y="712216"/>
                  </a:lnTo>
                  <a:lnTo>
                    <a:pt x="1329067" y="703326"/>
                  </a:lnTo>
                  <a:lnTo>
                    <a:pt x="1328153" y="683006"/>
                  </a:lnTo>
                  <a:lnTo>
                    <a:pt x="1327416" y="666496"/>
                  </a:lnTo>
                  <a:lnTo>
                    <a:pt x="1326946" y="660146"/>
                  </a:lnTo>
                  <a:lnTo>
                    <a:pt x="1326667" y="656336"/>
                  </a:lnTo>
                  <a:lnTo>
                    <a:pt x="1326299" y="651256"/>
                  </a:lnTo>
                  <a:lnTo>
                    <a:pt x="1325003" y="633476"/>
                  </a:lnTo>
                  <a:lnTo>
                    <a:pt x="1324254" y="627126"/>
                  </a:lnTo>
                  <a:lnTo>
                    <a:pt x="1324102" y="625856"/>
                  </a:lnTo>
                  <a:lnTo>
                    <a:pt x="1323213" y="618236"/>
                  </a:lnTo>
                  <a:lnTo>
                    <a:pt x="1322019" y="608076"/>
                  </a:lnTo>
                  <a:lnTo>
                    <a:pt x="1321866" y="606806"/>
                  </a:lnTo>
                  <a:lnTo>
                    <a:pt x="1321282" y="601726"/>
                  </a:lnTo>
                  <a:lnTo>
                    <a:pt x="1320825" y="597916"/>
                  </a:lnTo>
                  <a:lnTo>
                    <a:pt x="1320482" y="595376"/>
                  </a:lnTo>
                  <a:lnTo>
                    <a:pt x="1319098" y="585216"/>
                  </a:lnTo>
                  <a:lnTo>
                    <a:pt x="1318755" y="582676"/>
                  </a:lnTo>
                  <a:lnTo>
                    <a:pt x="1318577" y="581406"/>
                  </a:lnTo>
                  <a:lnTo>
                    <a:pt x="1318056" y="577596"/>
                  </a:lnTo>
                  <a:lnTo>
                    <a:pt x="1316850" y="568706"/>
                  </a:lnTo>
                  <a:lnTo>
                    <a:pt x="1316672" y="567436"/>
                  </a:lnTo>
                  <a:lnTo>
                    <a:pt x="1315466" y="558546"/>
                  </a:lnTo>
                  <a:lnTo>
                    <a:pt x="1314945" y="554736"/>
                  </a:lnTo>
                  <a:lnTo>
                    <a:pt x="1314424" y="550926"/>
                  </a:lnTo>
                  <a:lnTo>
                    <a:pt x="1314246" y="549656"/>
                  </a:lnTo>
                  <a:lnTo>
                    <a:pt x="1313561" y="544576"/>
                  </a:lnTo>
                  <a:lnTo>
                    <a:pt x="1313383" y="543306"/>
                  </a:lnTo>
                  <a:lnTo>
                    <a:pt x="1310563" y="543306"/>
                  </a:lnTo>
                  <a:lnTo>
                    <a:pt x="1309674" y="542036"/>
                  </a:lnTo>
                  <a:lnTo>
                    <a:pt x="1310360" y="540766"/>
                  </a:lnTo>
                  <a:lnTo>
                    <a:pt x="1311871" y="540766"/>
                  </a:lnTo>
                  <a:lnTo>
                    <a:pt x="1312227" y="539496"/>
                  </a:lnTo>
                  <a:lnTo>
                    <a:pt x="1312938" y="539496"/>
                  </a:lnTo>
                  <a:lnTo>
                    <a:pt x="1311351" y="529336"/>
                  </a:lnTo>
                  <a:lnTo>
                    <a:pt x="1310970" y="526796"/>
                  </a:lnTo>
                  <a:lnTo>
                    <a:pt x="1310601" y="524256"/>
                  </a:lnTo>
                  <a:lnTo>
                    <a:pt x="1310411" y="522986"/>
                  </a:lnTo>
                  <a:lnTo>
                    <a:pt x="1309662" y="517906"/>
                  </a:lnTo>
                  <a:lnTo>
                    <a:pt x="1309268" y="515366"/>
                  </a:lnTo>
                  <a:lnTo>
                    <a:pt x="1308658" y="511467"/>
                  </a:lnTo>
                  <a:lnTo>
                    <a:pt x="1308658" y="554736"/>
                  </a:lnTo>
                  <a:lnTo>
                    <a:pt x="1308658" y="556006"/>
                  </a:lnTo>
                  <a:lnTo>
                    <a:pt x="1307782" y="556006"/>
                  </a:lnTo>
                  <a:lnTo>
                    <a:pt x="1304417" y="558546"/>
                  </a:lnTo>
                  <a:lnTo>
                    <a:pt x="1303566" y="557276"/>
                  </a:lnTo>
                  <a:lnTo>
                    <a:pt x="1303705" y="556006"/>
                  </a:lnTo>
                  <a:lnTo>
                    <a:pt x="1305306" y="554736"/>
                  </a:lnTo>
                  <a:lnTo>
                    <a:pt x="1308658" y="554736"/>
                  </a:lnTo>
                  <a:lnTo>
                    <a:pt x="1308658" y="511467"/>
                  </a:lnTo>
                  <a:lnTo>
                    <a:pt x="1308277" y="509016"/>
                  </a:lnTo>
                  <a:lnTo>
                    <a:pt x="1307884" y="506476"/>
                  </a:lnTo>
                  <a:lnTo>
                    <a:pt x="1307185" y="502666"/>
                  </a:lnTo>
                  <a:lnTo>
                    <a:pt x="1307045" y="501916"/>
                  </a:lnTo>
                  <a:lnTo>
                    <a:pt x="1307045" y="525526"/>
                  </a:lnTo>
                  <a:lnTo>
                    <a:pt x="1306220" y="525526"/>
                  </a:lnTo>
                  <a:lnTo>
                    <a:pt x="1306220" y="534416"/>
                  </a:lnTo>
                  <a:lnTo>
                    <a:pt x="1305915" y="535686"/>
                  </a:lnTo>
                  <a:lnTo>
                    <a:pt x="1305483" y="536956"/>
                  </a:lnTo>
                  <a:lnTo>
                    <a:pt x="1301165" y="538226"/>
                  </a:lnTo>
                  <a:lnTo>
                    <a:pt x="1303197" y="539496"/>
                  </a:lnTo>
                  <a:lnTo>
                    <a:pt x="1303807" y="540766"/>
                  </a:lnTo>
                  <a:lnTo>
                    <a:pt x="1304226" y="542036"/>
                  </a:lnTo>
                  <a:lnTo>
                    <a:pt x="1303642" y="543306"/>
                  </a:lnTo>
                  <a:lnTo>
                    <a:pt x="1302346" y="543306"/>
                  </a:lnTo>
                  <a:lnTo>
                    <a:pt x="1302346" y="596646"/>
                  </a:lnTo>
                  <a:lnTo>
                    <a:pt x="1301165" y="597916"/>
                  </a:lnTo>
                  <a:lnTo>
                    <a:pt x="1299629" y="597916"/>
                  </a:lnTo>
                  <a:lnTo>
                    <a:pt x="1298600" y="596646"/>
                  </a:lnTo>
                  <a:lnTo>
                    <a:pt x="1299794" y="595376"/>
                  </a:lnTo>
                  <a:lnTo>
                    <a:pt x="1300721" y="595376"/>
                  </a:lnTo>
                  <a:lnTo>
                    <a:pt x="1301115" y="596646"/>
                  </a:lnTo>
                  <a:lnTo>
                    <a:pt x="1302346" y="596646"/>
                  </a:lnTo>
                  <a:lnTo>
                    <a:pt x="1302346" y="543306"/>
                  </a:lnTo>
                  <a:lnTo>
                    <a:pt x="1300810" y="543306"/>
                  </a:lnTo>
                  <a:lnTo>
                    <a:pt x="1300607" y="542950"/>
                  </a:lnTo>
                  <a:lnTo>
                    <a:pt x="1300607" y="557276"/>
                  </a:lnTo>
                  <a:lnTo>
                    <a:pt x="1300010" y="558546"/>
                  </a:lnTo>
                  <a:lnTo>
                    <a:pt x="1296606" y="558546"/>
                  </a:lnTo>
                  <a:lnTo>
                    <a:pt x="1295946" y="557276"/>
                  </a:lnTo>
                  <a:lnTo>
                    <a:pt x="1297736" y="557276"/>
                  </a:lnTo>
                  <a:lnTo>
                    <a:pt x="1299057" y="556006"/>
                  </a:lnTo>
                  <a:lnTo>
                    <a:pt x="1300035" y="556006"/>
                  </a:lnTo>
                  <a:lnTo>
                    <a:pt x="1300480" y="557276"/>
                  </a:lnTo>
                  <a:lnTo>
                    <a:pt x="1300607" y="557276"/>
                  </a:lnTo>
                  <a:lnTo>
                    <a:pt x="1300607" y="542950"/>
                  </a:lnTo>
                  <a:lnTo>
                    <a:pt x="1300086" y="542036"/>
                  </a:lnTo>
                  <a:lnTo>
                    <a:pt x="1299933" y="540766"/>
                  </a:lnTo>
                  <a:lnTo>
                    <a:pt x="1297228" y="539496"/>
                  </a:lnTo>
                  <a:lnTo>
                    <a:pt x="1298321" y="536956"/>
                  </a:lnTo>
                  <a:lnTo>
                    <a:pt x="1299502" y="535686"/>
                  </a:lnTo>
                  <a:lnTo>
                    <a:pt x="1300670" y="534416"/>
                  </a:lnTo>
                  <a:lnTo>
                    <a:pt x="1301559" y="533146"/>
                  </a:lnTo>
                  <a:lnTo>
                    <a:pt x="1302727" y="533146"/>
                  </a:lnTo>
                  <a:lnTo>
                    <a:pt x="1306207" y="531876"/>
                  </a:lnTo>
                  <a:lnTo>
                    <a:pt x="1305966" y="534416"/>
                  </a:lnTo>
                  <a:lnTo>
                    <a:pt x="1306220" y="534416"/>
                  </a:lnTo>
                  <a:lnTo>
                    <a:pt x="1306220" y="525526"/>
                  </a:lnTo>
                  <a:lnTo>
                    <a:pt x="1305433" y="525526"/>
                  </a:lnTo>
                  <a:lnTo>
                    <a:pt x="1305433" y="529336"/>
                  </a:lnTo>
                  <a:lnTo>
                    <a:pt x="1305039" y="530606"/>
                  </a:lnTo>
                  <a:lnTo>
                    <a:pt x="1303286" y="531876"/>
                  </a:lnTo>
                  <a:lnTo>
                    <a:pt x="1302334" y="530606"/>
                  </a:lnTo>
                  <a:lnTo>
                    <a:pt x="1302207" y="530606"/>
                  </a:lnTo>
                  <a:lnTo>
                    <a:pt x="1302448" y="529336"/>
                  </a:lnTo>
                  <a:lnTo>
                    <a:pt x="1305433" y="529336"/>
                  </a:lnTo>
                  <a:lnTo>
                    <a:pt x="1305433" y="525526"/>
                  </a:lnTo>
                  <a:lnTo>
                    <a:pt x="1305293" y="525526"/>
                  </a:lnTo>
                  <a:lnTo>
                    <a:pt x="1305674" y="524256"/>
                  </a:lnTo>
                  <a:lnTo>
                    <a:pt x="1306830" y="524256"/>
                  </a:lnTo>
                  <a:lnTo>
                    <a:pt x="1307045" y="525526"/>
                  </a:lnTo>
                  <a:lnTo>
                    <a:pt x="1307045" y="501916"/>
                  </a:lnTo>
                  <a:lnTo>
                    <a:pt x="1306715" y="500126"/>
                  </a:lnTo>
                  <a:lnTo>
                    <a:pt x="1306487" y="498856"/>
                  </a:lnTo>
                  <a:lnTo>
                    <a:pt x="1306245" y="497586"/>
                  </a:lnTo>
                  <a:lnTo>
                    <a:pt x="1306017" y="496316"/>
                  </a:lnTo>
                  <a:lnTo>
                    <a:pt x="1305814" y="496316"/>
                  </a:lnTo>
                  <a:lnTo>
                    <a:pt x="1299591" y="497586"/>
                  </a:lnTo>
                  <a:lnTo>
                    <a:pt x="1296962" y="497586"/>
                  </a:lnTo>
                  <a:lnTo>
                    <a:pt x="1296962" y="529336"/>
                  </a:lnTo>
                  <a:lnTo>
                    <a:pt x="1295768" y="530606"/>
                  </a:lnTo>
                  <a:lnTo>
                    <a:pt x="1294663" y="530606"/>
                  </a:lnTo>
                  <a:lnTo>
                    <a:pt x="1294663" y="557276"/>
                  </a:lnTo>
                  <a:lnTo>
                    <a:pt x="1290739" y="558546"/>
                  </a:lnTo>
                  <a:lnTo>
                    <a:pt x="1285989" y="558546"/>
                  </a:lnTo>
                  <a:lnTo>
                    <a:pt x="1284833" y="557276"/>
                  </a:lnTo>
                  <a:lnTo>
                    <a:pt x="1285595" y="556006"/>
                  </a:lnTo>
                  <a:lnTo>
                    <a:pt x="1287119" y="553466"/>
                  </a:lnTo>
                  <a:lnTo>
                    <a:pt x="1287716" y="553466"/>
                  </a:lnTo>
                  <a:lnTo>
                    <a:pt x="1289164" y="552196"/>
                  </a:lnTo>
                  <a:lnTo>
                    <a:pt x="1291056" y="552196"/>
                  </a:lnTo>
                  <a:lnTo>
                    <a:pt x="1290485" y="553466"/>
                  </a:lnTo>
                  <a:lnTo>
                    <a:pt x="1290193" y="554697"/>
                  </a:lnTo>
                  <a:lnTo>
                    <a:pt x="1293977" y="553466"/>
                  </a:lnTo>
                  <a:lnTo>
                    <a:pt x="1294574" y="554736"/>
                  </a:lnTo>
                  <a:lnTo>
                    <a:pt x="1294180" y="556006"/>
                  </a:lnTo>
                  <a:lnTo>
                    <a:pt x="1293952" y="556006"/>
                  </a:lnTo>
                  <a:lnTo>
                    <a:pt x="1294663" y="557276"/>
                  </a:lnTo>
                  <a:lnTo>
                    <a:pt x="1294663" y="530606"/>
                  </a:lnTo>
                  <a:lnTo>
                    <a:pt x="1293228" y="530606"/>
                  </a:lnTo>
                  <a:lnTo>
                    <a:pt x="1292885" y="529336"/>
                  </a:lnTo>
                  <a:lnTo>
                    <a:pt x="1293444" y="528066"/>
                  </a:lnTo>
                  <a:lnTo>
                    <a:pt x="1295425" y="528066"/>
                  </a:lnTo>
                  <a:lnTo>
                    <a:pt x="1296301" y="529336"/>
                  </a:lnTo>
                  <a:lnTo>
                    <a:pt x="1296962" y="529336"/>
                  </a:lnTo>
                  <a:lnTo>
                    <a:pt x="1296962" y="497586"/>
                  </a:lnTo>
                  <a:lnTo>
                    <a:pt x="1295946" y="497586"/>
                  </a:lnTo>
                  <a:lnTo>
                    <a:pt x="1293088" y="496316"/>
                  </a:lnTo>
                  <a:lnTo>
                    <a:pt x="1292529" y="496316"/>
                  </a:lnTo>
                  <a:lnTo>
                    <a:pt x="1294587" y="495046"/>
                  </a:lnTo>
                  <a:lnTo>
                    <a:pt x="1298155" y="495046"/>
                  </a:lnTo>
                  <a:lnTo>
                    <a:pt x="1301673" y="493776"/>
                  </a:lnTo>
                  <a:lnTo>
                    <a:pt x="1305318" y="491236"/>
                  </a:lnTo>
                  <a:lnTo>
                    <a:pt x="1304861" y="488696"/>
                  </a:lnTo>
                  <a:lnTo>
                    <a:pt x="1303934" y="483616"/>
                  </a:lnTo>
                  <a:lnTo>
                    <a:pt x="1303705" y="482346"/>
                  </a:lnTo>
                  <a:lnTo>
                    <a:pt x="1303147" y="482346"/>
                  </a:lnTo>
                  <a:lnTo>
                    <a:pt x="1302524" y="481076"/>
                  </a:lnTo>
                  <a:lnTo>
                    <a:pt x="1302029" y="479806"/>
                  </a:lnTo>
                  <a:lnTo>
                    <a:pt x="1300124" y="478536"/>
                  </a:lnTo>
                  <a:lnTo>
                    <a:pt x="1300683" y="477266"/>
                  </a:lnTo>
                  <a:lnTo>
                    <a:pt x="1302029" y="477266"/>
                  </a:lnTo>
                  <a:lnTo>
                    <a:pt x="1302512" y="475996"/>
                  </a:lnTo>
                  <a:lnTo>
                    <a:pt x="1301305" y="469646"/>
                  </a:lnTo>
                  <a:lnTo>
                    <a:pt x="1300988" y="469646"/>
                  </a:lnTo>
                  <a:lnTo>
                    <a:pt x="1298867" y="472186"/>
                  </a:lnTo>
                  <a:lnTo>
                    <a:pt x="1297254" y="473456"/>
                  </a:lnTo>
                  <a:lnTo>
                    <a:pt x="1294155" y="477266"/>
                  </a:lnTo>
                  <a:lnTo>
                    <a:pt x="1292009" y="478536"/>
                  </a:lnTo>
                  <a:lnTo>
                    <a:pt x="1290459" y="479132"/>
                  </a:lnTo>
                  <a:lnTo>
                    <a:pt x="1290459" y="517906"/>
                  </a:lnTo>
                  <a:lnTo>
                    <a:pt x="1290078" y="519176"/>
                  </a:lnTo>
                  <a:lnTo>
                    <a:pt x="1289265" y="520446"/>
                  </a:lnTo>
                  <a:lnTo>
                    <a:pt x="1286852" y="521716"/>
                  </a:lnTo>
                  <a:lnTo>
                    <a:pt x="1285684" y="521716"/>
                  </a:lnTo>
                  <a:lnTo>
                    <a:pt x="1284147" y="519176"/>
                  </a:lnTo>
                  <a:lnTo>
                    <a:pt x="1281150" y="520446"/>
                  </a:lnTo>
                  <a:lnTo>
                    <a:pt x="1276286" y="521716"/>
                  </a:lnTo>
                  <a:lnTo>
                    <a:pt x="1275549" y="521716"/>
                  </a:lnTo>
                  <a:lnTo>
                    <a:pt x="1275664" y="520446"/>
                  </a:lnTo>
                  <a:lnTo>
                    <a:pt x="1276756" y="520446"/>
                  </a:lnTo>
                  <a:lnTo>
                    <a:pt x="1278420" y="519176"/>
                  </a:lnTo>
                  <a:lnTo>
                    <a:pt x="1280337" y="517906"/>
                  </a:lnTo>
                  <a:lnTo>
                    <a:pt x="1290459" y="517906"/>
                  </a:lnTo>
                  <a:lnTo>
                    <a:pt x="1290459" y="479132"/>
                  </a:lnTo>
                  <a:lnTo>
                    <a:pt x="1288669" y="479806"/>
                  </a:lnTo>
                  <a:lnTo>
                    <a:pt x="1287614" y="481076"/>
                  </a:lnTo>
                  <a:lnTo>
                    <a:pt x="1287360" y="480504"/>
                  </a:lnTo>
                  <a:lnTo>
                    <a:pt x="1287360" y="496049"/>
                  </a:lnTo>
                  <a:lnTo>
                    <a:pt x="1286700" y="496316"/>
                  </a:lnTo>
                  <a:lnTo>
                    <a:pt x="1284262" y="497586"/>
                  </a:lnTo>
                  <a:lnTo>
                    <a:pt x="1281874" y="497586"/>
                  </a:lnTo>
                  <a:lnTo>
                    <a:pt x="1282039" y="496316"/>
                  </a:lnTo>
                  <a:lnTo>
                    <a:pt x="1282573" y="496316"/>
                  </a:lnTo>
                  <a:lnTo>
                    <a:pt x="1285748" y="495046"/>
                  </a:lnTo>
                  <a:lnTo>
                    <a:pt x="1287360" y="496049"/>
                  </a:lnTo>
                  <a:lnTo>
                    <a:pt x="1287360" y="480504"/>
                  </a:lnTo>
                  <a:lnTo>
                    <a:pt x="1287056" y="479806"/>
                  </a:lnTo>
                  <a:lnTo>
                    <a:pt x="1287208" y="479806"/>
                  </a:lnTo>
                  <a:lnTo>
                    <a:pt x="1287881" y="478536"/>
                  </a:lnTo>
                  <a:lnTo>
                    <a:pt x="1289939" y="477266"/>
                  </a:lnTo>
                  <a:lnTo>
                    <a:pt x="1291259" y="477266"/>
                  </a:lnTo>
                  <a:lnTo>
                    <a:pt x="1290535" y="475996"/>
                  </a:lnTo>
                  <a:lnTo>
                    <a:pt x="1289519" y="475996"/>
                  </a:lnTo>
                  <a:lnTo>
                    <a:pt x="1284465" y="477266"/>
                  </a:lnTo>
                  <a:lnTo>
                    <a:pt x="1282941" y="478536"/>
                  </a:lnTo>
                  <a:lnTo>
                    <a:pt x="1281010" y="482346"/>
                  </a:lnTo>
                  <a:lnTo>
                    <a:pt x="1281442" y="482346"/>
                  </a:lnTo>
                  <a:lnTo>
                    <a:pt x="1277759" y="483616"/>
                  </a:lnTo>
                  <a:lnTo>
                    <a:pt x="1276565" y="483616"/>
                  </a:lnTo>
                  <a:lnTo>
                    <a:pt x="1275727" y="482346"/>
                  </a:lnTo>
                  <a:lnTo>
                    <a:pt x="1275422" y="482346"/>
                  </a:lnTo>
                  <a:lnTo>
                    <a:pt x="1276972" y="478536"/>
                  </a:lnTo>
                  <a:lnTo>
                    <a:pt x="1272184" y="478536"/>
                  </a:lnTo>
                  <a:lnTo>
                    <a:pt x="1273136" y="477266"/>
                  </a:lnTo>
                  <a:lnTo>
                    <a:pt x="1278648" y="477266"/>
                  </a:lnTo>
                  <a:lnTo>
                    <a:pt x="1280337" y="475996"/>
                  </a:lnTo>
                  <a:lnTo>
                    <a:pt x="1282026" y="474726"/>
                  </a:lnTo>
                  <a:lnTo>
                    <a:pt x="1283716" y="473456"/>
                  </a:lnTo>
                  <a:lnTo>
                    <a:pt x="1294333" y="469646"/>
                  </a:lnTo>
                  <a:lnTo>
                    <a:pt x="1294460" y="468376"/>
                  </a:lnTo>
                  <a:lnTo>
                    <a:pt x="1292415" y="465836"/>
                  </a:lnTo>
                  <a:lnTo>
                    <a:pt x="1292656" y="464566"/>
                  </a:lnTo>
                  <a:lnTo>
                    <a:pt x="1292377" y="463296"/>
                  </a:lnTo>
                  <a:lnTo>
                    <a:pt x="1292098" y="462026"/>
                  </a:lnTo>
                  <a:lnTo>
                    <a:pt x="1290091" y="460756"/>
                  </a:lnTo>
                  <a:lnTo>
                    <a:pt x="1281455" y="462026"/>
                  </a:lnTo>
                  <a:lnTo>
                    <a:pt x="1280134" y="462800"/>
                  </a:lnTo>
                  <a:lnTo>
                    <a:pt x="1280134" y="468376"/>
                  </a:lnTo>
                  <a:lnTo>
                    <a:pt x="1271612" y="475996"/>
                  </a:lnTo>
                  <a:lnTo>
                    <a:pt x="1271358" y="475780"/>
                  </a:lnTo>
                  <a:lnTo>
                    <a:pt x="1271358" y="512826"/>
                  </a:lnTo>
                  <a:lnTo>
                    <a:pt x="1268564" y="514096"/>
                  </a:lnTo>
                  <a:lnTo>
                    <a:pt x="1268425" y="514096"/>
                  </a:lnTo>
                  <a:lnTo>
                    <a:pt x="1268171" y="512826"/>
                  </a:lnTo>
                  <a:lnTo>
                    <a:pt x="1267955" y="512826"/>
                  </a:lnTo>
                  <a:lnTo>
                    <a:pt x="1268984" y="511556"/>
                  </a:lnTo>
                  <a:lnTo>
                    <a:pt x="1270711" y="511556"/>
                  </a:lnTo>
                  <a:lnTo>
                    <a:pt x="1270660" y="512826"/>
                  </a:lnTo>
                  <a:lnTo>
                    <a:pt x="1271358" y="512826"/>
                  </a:lnTo>
                  <a:lnTo>
                    <a:pt x="1271358" y="475780"/>
                  </a:lnTo>
                  <a:lnTo>
                    <a:pt x="1270190" y="474726"/>
                  </a:lnTo>
                  <a:lnTo>
                    <a:pt x="1268285" y="474726"/>
                  </a:lnTo>
                  <a:lnTo>
                    <a:pt x="1270762" y="472186"/>
                  </a:lnTo>
                  <a:lnTo>
                    <a:pt x="1272095" y="470916"/>
                  </a:lnTo>
                  <a:lnTo>
                    <a:pt x="1271930" y="469646"/>
                  </a:lnTo>
                  <a:lnTo>
                    <a:pt x="1272705" y="467106"/>
                  </a:lnTo>
                  <a:lnTo>
                    <a:pt x="1274775" y="467106"/>
                  </a:lnTo>
                  <a:lnTo>
                    <a:pt x="1279486" y="465836"/>
                  </a:lnTo>
                  <a:lnTo>
                    <a:pt x="1280134" y="468376"/>
                  </a:lnTo>
                  <a:lnTo>
                    <a:pt x="1280134" y="462800"/>
                  </a:lnTo>
                  <a:lnTo>
                    <a:pt x="1279271" y="463296"/>
                  </a:lnTo>
                  <a:lnTo>
                    <a:pt x="1277340" y="463296"/>
                  </a:lnTo>
                  <a:lnTo>
                    <a:pt x="1277251" y="459486"/>
                  </a:lnTo>
                  <a:lnTo>
                    <a:pt x="1270800" y="462026"/>
                  </a:lnTo>
                  <a:lnTo>
                    <a:pt x="1271841" y="459486"/>
                  </a:lnTo>
                  <a:lnTo>
                    <a:pt x="1269403" y="460756"/>
                  </a:lnTo>
                  <a:lnTo>
                    <a:pt x="1265948" y="460756"/>
                  </a:lnTo>
                  <a:lnTo>
                    <a:pt x="1264310" y="463296"/>
                  </a:lnTo>
                  <a:lnTo>
                    <a:pt x="1266190" y="462026"/>
                  </a:lnTo>
                  <a:lnTo>
                    <a:pt x="1268476" y="462026"/>
                  </a:lnTo>
                  <a:lnTo>
                    <a:pt x="1266799" y="465836"/>
                  </a:lnTo>
                  <a:lnTo>
                    <a:pt x="1265618" y="467106"/>
                  </a:lnTo>
                  <a:lnTo>
                    <a:pt x="1269022" y="468376"/>
                  </a:lnTo>
                  <a:lnTo>
                    <a:pt x="1268564" y="468376"/>
                  </a:lnTo>
                  <a:lnTo>
                    <a:pt x="1264208" y="472186"/>
                  </a:lnTo>
                  <a:lnTo>
                    <a:pt x="1264716" y="474726"/>
                  </a:lnTo>
                  <a:lnTo>
                    <a:pt x="1265999" y="477266"/>
                  </a:lnTo>
                  <a:lnTo>
                    <a:pt x="1266482" y="478536"/>
                  </a:lnTo>
                  <a:lnTo>
                    <a:pt x="1267015" y="479806"/>
                  </a:lnTo>
                  <a:lnTo>
                    <a:pt x="1266482" y="480085"/>
                  </a:lnTo>
                  <a:lnTo>
                    <a:pt x="1266482" y="500126"/>
                  </a:lnTo>
                  <a:lnTo>
                    <a:pt x="1265440" y="501396"/>
                  </a:lnTo>
                  <a:lnTo>
                    <a:pt x="1263789" y="501396"/>
                  </a:lnTo>
                  <a:lnTo>
                    <a:pt x="1262659" y="502666"/>
                  </a:lnTo>
                  <a:lnTo>
                    <a:pt x="1262557" y="501396"/>
                  </a:lnTo>
                  <a:lnTo>
                    <a:pt x="1263789" y="501396"/>
                  </a:lnTo>
                  <a:lnTo>
                    <a:pt x="1265047" y="500126"/>
                  </a:lnTo>
                  <a:lnTo>
                    <a:pt x="1266482" y="500126"/>
                  </a:lnTo>
                  <a:lnTo>
                    <a:pt x="1266482" y="480085"/>
                  </a:lnTo>
                  <a:lnTo>
                    <a:pt x="1264754" y="481076"/>
                  </a:lnTo>
                  <a:lnTo>
                    <a:pt x="1260995" y="481076"/>
                  </a:lnTo>
                  <a:lnTo>
                    <a:pt x="1257808" y="479933"/>
                  </a:lnTo>
                  <a:lnTo>
                    <a:pt x="1257808" y="520446"/>
                  </a:lnTo>
                  <a:lnTo>
                    <a:pt x="1257160" y="521716"/>
                  </a:lnTo>
                  <a:lnTo>
                    <a:pt x="1256220" y="521716"/>
                  </a:lnTo>
                  <a:lnTo>
                    <a:pt x="1255509" y="522236"/>
                  </a:lnTo>
                  <a:lnTo>
                    <a:pt x="1255509" y="547116"/>
                  </a:lnTo>
                  <a:lnTo>
                    <a:pt x="1255382" y="548386"/>
                  </a:lnTo>
                  <a:lnTo>
                    <a:pt x="1254023" y="548386"/>
                  </a:lnTo>
                  <a:lnTo>
                    <a:pt x="1254175" y="547116"/>
                  </a:lnTo>
                  <a:lnTo>
                    <a:pt x="1255509" y="547116"/>
                  </a:lnTo>
                  <a:lnTo>
                    <a:pt x="1255509" y="522236"/>
                  </a:lnTo>
                  <a:lnTo>
                    <a:pt x="1254467" y="522986"/>
                  </a:lnTo>
                  <a:lnTo>
                    <a:pt x="1254036" y="522986"/>
                  </a:lnTo>
                  <a:lnTo>
                    <a:pt x="1253655" y="521716"/>
                  </a:lnTo>
                  <a:lnTo>
                    <a:pt x="1254544" y="520446"/>
                  </a:lnTo>
                  <a:lnTo>
                    <a:pt x="1257808" y="520446"/>
                  </a:lnTo>
                  <a:lnTo>
                    <a:pt x="1257808" y="479933"/>
                  </a:lnTo>
                  <a:lnTo>
                    <a:pt x="1257477" y="479806"/>
                  </a:lnTo>
                  <a:lnTo>
                    <a:pt x="1255204" y="479806"/>
                  </a:lnTo>
                  <a:lnTo>
                    <a:pt x="1254544" y="479679"/>
                  </a:lnTo>
                  <a:lnTo>
                    <a:pt x="1254544" y="491236"/>
                  </a:lnTo>
                  <a:lnTo>
                    <a:pt x="1251864" y="492506"/>
                  </a:lnTo>
                  <a:lnTo>
                    <a:pt x="1251521" y="492734"/>
                  </a:lnTo>
                  <a:lnTo>
                    <a:pt x="1251521" y="501396"/>
                  </a:lnTo>
                  <a:lnTo>
                    <a:pt x="1250226" y="502666"/>
                  </a:lnTo>
                  <a:lnTo>
                    <a:pt x="1247787" y="503936"/>
                  </a:lnTo>
                  <a:lnTo>
                    <a:pt x="1246505" y="505155"/>
                  </a:lnTo>
                  <a:lnTo>
                    <a:pt x="1246505" y="547116"/>
                  </a:lnTo>
                  <a:lnTo>
                    <a:pt x="1245692" y="548386"/>
                  </a:lnTo>
                  <a:lnTo>
                    <a:pt x="1243634" y="548386"/>
                  </a:lnTo>
                  <a:lnTo>
                    <a:pt x="1244231" y="547116"/>
                  </a:lnTo>
                  <a:lnTo>
                    <a:pt x="1246505" y="547116"/>
                  </a:lnTo>
                  <a:lnTo>
                    <a:pt x="1246505" y="505155"/>
                  </a:lnTo>
                  <a:lnTo>
                    <a:pt x="1245476" y="507746"/>
                  </a:lnTo>
                  <a:lnTo>
                    <a:pt x="1243749" y="509016"/>
                  </a:lnTo>
                  <a:lnTo>
                    <a:pt x="1242568" y="509016"/>
                  </a:lnTo>
                  <a:lnTo>
                    <a:pt x="1242568" y="759206"/>
                  </a:lnTo>
                  <a:lnTo>
                    <a:pt x="1242123" y="760476"/>
                  </a:lnTo>
                  <a:lnTo>
                    <a:pt x="1240764" y="760476"/>
                  </a:lnTo>
                  <a:lnTo>
                    <a:pt x="1239215" y="761746"/>
                  </a:lnTo>
                  <a:lnTo>
                    <a:pt x="1238656" y="760476"/>
                  </a:lnTo>
                  <a:lnTo>
                    <a:pt x="1238135" y="759206"/>
                  </a:lnTo>
                  <a:lnTo>
                    <a:pt x="1241132" y="757936"/>
                  </a:lnTo>
                  <a:lnTo>
                    <a:pt x="1242314" y="757936"/>
                  </a:lnTo>
                  <a:lnTo>
                    <a:pt x="1242568" y="759206"/>
                  </a:lnTo>
                  <a:lnTo>
                    <a:pt x="1242568" y="509016"/>
                  </a:lnTo>
                  <a:lnTo>
                    <a:pt x="1242263" y="509016"/>
                  </a:lnTo>
                  <a:lnTo>
                    <a:pt x="1242199" y="507746"/>
                  </a:lnTo>
                  <a:lnTo>
                    <a:pt x="1240243" y="507746"/>
                  </a:lnTo>
                  <a:lnTo>
                    <a:pt x="1237005" y="511556"/>
                  </a:lnTo>
                  <a:lnTo>
                    <a:pt x="1236560" y="508228"/>
                  </a:lnTo>
                  <a:lnTo>
                    <a:pt x="1236560" y="545846"/>
                  </a:lnTo>
                  <a:lnTo>
                    <a:pt x="1236116" y="546290"/>
                  </a:lnTo>
                  <a:lnTo>
                    <a:pt x="1236116" y="641096"/>
                  </a:lnTo>
                  <a:lnTo>
                    <a:pt x="1234567" y="642366"/>
                  </a:lnTo>
                  <a:lnTo>
                    <a:pt x="1234084" y="643636"/>
                  </a:lnTo>
                  <a:lnTo>
                    <a:pt x="1233398" y="644906"/>
                  </a:lnTo>
                  <a:lnTo>
                    <a:pt x="1230922" y="643636"/>
                  </a:lnTo>
                  <a:lnTo>
                    <a:pt x="1230769" y="643394"/>
                  </a:lnTo>
                  <a:lnTo>
                    <a:pt x="1230769" y="769366"/>
                  </a:lnTo>
                  <a:lnTo>
                    <a:pt x="1230147" y="770636"/>
                  </a:lnTo>
                  <a:lnTo>
                    <a:pt x="1229702" y="770636"/>
                  </a:lnTo>
                  <a:lnTo>
                    <a:pt x="1229525" y="769366"/>
                  </a:lnTo>
                  <a:lnTo>
                    <a:pt x="1230274" y="768096"/>
                  </a:lnTo>
                  <a:lnTo>
                    <a:pt x="1230566" y="769366"/>
                  </a:lnTo>
                  <a:lnTo>
                    <a:pt x="1230769" y="769366"/>
                  </a:lnTo>
                  <a:lnTo>
                    <a:pt x="1230769" y="643394"/>
                  </a:lnTo>
                  <a:lnTo>
                    <a:pt x="1230122" y="642366"/>
                  </a:lnTo>
                  <a:lnTo>
                    <a:pt x="1230604" y="641096"/>
                  </a:lnTo>
                  <a:lnTo>
                    <a:pt x="1231709" y="641096"/>
                  </a:lnTo>
                  <a:lnTo>
                    <a:pt x="1232408" y="639826"/>
                  </a:lnTo>
                  <a:lnTo>
                    <a:pt x="1235036" y="639826"/>
                  </a:lnTo>
                  <a:lnTo>
                    <a:pt x="1236116" y="641096"/>
                  </a:lnTo>
                  <a:lnTo>
                    <a:pt x="1236116" y="546290"/>
                  </a:lnTo>
                  <a:lnTo>
                    <a:pt x="1235494" y="547116"/>
                  </a:lnTo>
                  <a:lnTo>
                    <a:pt x="1233144" y="547116"/>
                  </a:lnTo>
                  <a:lnTo>
                    <a:pt x="1233373" y="545846"/>
                  </a:lnTo>
                  <a:lnTo>
                    <a:pt x="1234808" y="545846"/>
                  </a:lnTo>
                  <a:lnTo>
                    <a:pt x="1235646" y="544576"/>
                  </a:lnTo>
                  <a:lnTo>
                    <a:pt x="1236560" y="545846"/>
                  </a:lnTo>
                  <a:lnTo>
                    <a:pt x="1236560" y="508228"/>
                  </a:lnTo>
                  <a:lnTo>
                    <a:pt x="1236497" y="507746"/>
                  </a:lnTo>
                  <a:lnTo>
                    <a:pt x="1240104" y="506476"/>
                  </a:lnTo>
                  <a:lnTo>
                    <a:pt x="1243190" y="505206"/>
                  </a:lnTo>
                  <a:lnTo>
                    <a:pt x="1246263" y="503936"/>
                  </a:lnTo>
                  <a:lnTo>
                    <a:pt x="1246847" y="502666"/>
                  </a:lnTo>
                  <a:lnTo>
                    <a:pt x="1247432" y="501396"/>
                  </a:lnTo>
                  <a:lnTo>
                    <a:pt x="1248384" y="500126"/>
                  </a:lnTo>
                  <a:lnTo>
                    <a:pt x="1248638" y="498856"/>
                  </a:lnTo>
                  <a:lnTo>
                    <a:pt x="1251381" y="498856"/>
                  </a:lnTo>
                  <a:lnTo>
                    <a:pt x="1251127" y="500126"/>
                  </a:lnTo>
                  <a:lnTo>
                    <a:pt x="1251521" y="501396"/>
                  </a:lnTo>
                  <a:lnTo>
                    <a:pt x="1251521" y="492734"/>
                  </a:lnTo>
                  <a:lnTo>
                    <a:pt x="1249921" y="493776"/>
                  </a:lnTo>
                  <a:lnTo>
                    <a:pt x="1247838" y="495046"/>
                  </a:lnTo>
                  <a:lnTo>
                    <a:pt x="1245336" y="496316"/>
                  </a:lnTo>
                  <a:lnTo>
                    <a:pt x="1241361" y="497586"/>
                  </a:lnTo>
                  <a:lnTo>
                    <a:pt x="1239227" y="496316"/>
                  </a:lnTo>
                  <a:lnTo>
                    <a:pt x="1240967" y="493776"/>
                  </a:lnTo>
                  <a:lnTo>
                    <a:pt x="1245476" y="491236"/>
                  </a:lnTo>
                  <a:lnTo>
                    <a:pt x="1251559" y="488696"/>
                  </a:lnTo>
                  <a:lnTo>
                    <a:pt x="1253172" y="489966"/>
                  </a:lnTo>
                  <a:lnTo>
                    <a:pt x="1253934" y="489966"/>
                  </a:lnTo>
                  <a:lnTo>
                    <a:pt x="1254417" y="491236"/>
                  </a:lnTo>
                  <a:lnTo>
                    <a:pt x="1254544" y="491236"/>
                  </a:lnTo>
                  <a:lnTo>
                    <a:pt x="1254544" y="479679"/>
                  </a:lnTo>
                  <a:lnTo>
                    <a:pt x="1248829" y="478536"/>
                  </a:lnTo>
                  <a:lnTo>
                    <a:pt x="1247978" y="478536"/>
                  </a:lnTo>
                  <a:lnTo>
                    <a:pt x="1246492" y="475996"/>
                  </a:lnTo>
                  <a:lnTo>
                    <a:pt x="1253236" y="473456"/>
                  </a:lnTo>
                  <a:lnTo>
                    <a:pt x="1253337" y="470916"/>
                  </a:lnTo>
                  <a:lnTo>
                    <a:pt x="1251889" y="470916"/>
                  </a:lnTo>
                  <a:lnTo>
                    <a:pt x="1252639" y="469646"/>
                  </a:lnTo>
                  <a:lnTo>
                    <a:pt x="1253782" y="469646"/>
                  </a:lnTo>
                  <a:lnTo>
                    <a:pt x="1255445" y="468376"/>
                  </a:lnTo>
                  <a:lnTo>
                    <a:pt x="1250188" y="469646"/>
                  </a:lnTo>
                  <a:lnTo>
                    <a:pt x="1247978" y="470916"/>
                  </a:lnTo>
                  <a:lnTo>
                    <a:pt x="1246136" y="471944"/>
                  </a:lnTo>
                  <a:lnTo>
                    <a:pt x="1246136" y="475996"/>
                  </a:lnTo>
                  <a:lnTo>
                    <a:pt x="1244587" y="475996"/>
                  </a:lnTo>
                  <a:lnTo>
                    <a:pt x="1243545" y="477266"/>
                  </a:lnTo>
                  <a:lnTo>
                    <a:pt x="1242733" y="477266"/>
                  </a:lnTo>
                  <a:lnTo>
                    <a:pt x="1242618" y="475996"/>
                  </a:lnTo>
                  <a:lnTo>
                    <a:pt x="1242961" y="474726"/>
                  </a:lnTo>
                  <a:lnTo>
                    <a:pt x="1246060" y="474726"/>
                  </a:lnTo>
                  <a:lnTo>
                    <a:pt x="1246136" y="475996"/>
                  </a:lnTo>
                  <a:lnTo>
                    <a:pt x="1246136" y="471944"/>
                  </a:lnTo>
                  <a:lnTo>
                    <a:pt x="1243393" y="473456"/>
                  </a:lnTo>
                  <a:lnTo>
                    <a:pt x="1240980" y="474726"/>
                  </a:lnTo>
                  <a:lnTo>
                    <a:pt x="1240891" y="473456"/>
                  </a:lnTo>
                  <a:lnTo>
                    <a:pt x="1240802" y="470916"/>
                  </a:lnTo>
                  <a:lnTo>
                    <a:pt x="1238821" y="470916"/>
                  </a:lnTo>
                  <a:lnTo>
                    <a:pt x="1232014" y="474726"/>
                  </a:lnTo>
                  <a:lnTo>
                    <a:pt x="1229855" y="474726"/>
                  </a:lnTo>
                  <a:lnTo>
                    <a:pt x="1225321" y="473456"/>
                  </a:lnTo>
                  <a:lnTo>
                    <a:pt x="1221244" y="474726"/>
                  </a:lnTo>
                  <a:lnTo>
                    <a:pt x="1217549" y="475996"/>
                  </a:lnTo>
                  <a:lnTo>
                    <a:pt x="1216177" y="477266"/>
                  </a:lnTo>
                  <a:lnTo>
                    <a:pt x="1215250" y="477266"/>
                  </a:lnTo>
                  <a:lnTo>
                    <a:pt x="1215377" y="478536"/>
                  </a:lnTo>
                  <a:lnTo>
                    <a:pt x="1215821" y="479806"/>
                  </a:lnTo>
                  <a:lnTo>
                    <a:pt x="1220978" y="478536"/>
                  </a:lnTo>
                  <a:lnTo>
                    <a:pt x="1222959" y="481076"/>
                  </a:lnTo>
                  <a:lnTo>
                    <a:pt x="1228039" y="478536"/>
                  </a:lnTo>
                  <a:lnTo>
                    <a:pt x="1230566" y="477266"/>
                  </a:lnTo>
                  <a:lnTo>
                    <a:pt x="1236179" y="477266"/>
                  </a:lnTo>
                  <a:lnTo>
                    <a:pt x="1237119" y="478536"/>
                  </a:lnTo>
                  <a:lnTo>
                    <a:pt x="1232916" y="482346"/>
                  </a:lnTo>
                  <a:lnTo>
                    <a:pt x="1236052" y="482346"/>
                  </a:lnTo>
                  <a:lnTo>
                    <a:pt x="1236497" y="483616"/>
                  </a:lnTo>
                  <a:lnTo>
                    <a:pt x="1238694" y="483616"/>
                  </a:lnTo>
                  <a:lnTo>
                    <a:pt x="1242466" y="482346"/>
                  </a:lnTo>
                  <a:lnTo>
                    <a:pt x="1243799" y="481076"/>
                  </a:lnTo>
                  <a:lnTo>
                    <a:pt x="1246327" y="481076"/>
                  </a:lnTo>
                  <a:lnTo>
                    <a:pt x="1246200" y="482346"/>
                  </a:lnTo>
                  <a:lnTo>
                    <a:pt x="1241247" y="486156"/>
                  </a:lnTo>
                  <a:lnTo>
                    <a:pt x="1240802" y="489966"/>
                  </a:lnTo>
                  <a:lnTo>
                    <a:pt x="1238021" y="495046"/>
                  </a:lnTo>
                  <a:lnTo>
                    <a:pt x="1235036" y="496316"/>
                  </a:lnTo>
                  <a:lnTo>
                    <a:pt x="1232662" y="495769"/>
                  </a:lnTo>
                  <a:lnTo>
                    <a:pt x="1232662" y="582676"/>
                  </a:lnTo>
                  <a:lnTo>
                    <a:pt x="1231874" y="583946"/>
                  </a:lnTo>
                  <a:lnTo>
                    <a:pt x="1231176" y="583946"/>
                  </a:lnTo>
                  <a:lnTo>
                    <a:pt x="1230223" y="585216"/>
                  </a:lnTo>
                  <a:lnTo>
                    <a:pt x="1228902" y="585216"/>
                  </a:lnTo>
                  <a:lnTo>
                    <a:pt x="1229156" y="583946"/>
                  </a:lnTo>
                  <a:lnTo>
                    <a:pt x="1229550" y="583946"/>
                  </a:lnTo>
                  <a:lnTo>
                    <a:pt x="1230096" y="582676"/>
                  </a:lnTo>
                  <a:lnTo>
                    <a:pt x="1232662" y="582676"/>
                  </a:lnTo>
                  <a:lnTo>
                    <a:pt x="1232662" y="495769"/>
                  </a:lnTo>
                  <a:lnTo>
                    <a:pt x="1229614" y="495046"/>
                  </a:lnTo>
                  <a:lnTo>
                    <a:pt x="1225296" y="496316"/>
                  </a:lnTo>
                  <a:lnTo>
                    <a:pt x="1220050" y="496316"/>
                  </a:lnTo>
                  <a:lnTo>
                    <a:pt x="1218577" y="497586"/>
                  </a:lnTo>
                  <a:lnTo>
                    <a:pt x="1217307" y="501396"/>
                  </a:lnTo>
                  <a:lnTo>
                    <a:pt x="1221917" y="501396"/>
                  </a:lnTo>
                  <a:lnTo>
                    <a:pt x="1218539" y="503936"/>
                  </a:lnTo>
                  <a:lnTo>
                    <a:pt x="1218450" y="505206"/>
                  </a:lnTo>
                  <a:lnTo>
                    <a:pt x="1222857" y="502666"/>
                  </a:lnTo>
                  <a:lnTo>
                    <a:pt x="1224534" y="505206"/>
                  </a:lnTo>
                  <a:lnTo>
                    <a:pt x="1229131" y="502666"/>
                  </a:lnTo>
                  <a:lnTo>
                    <a:pt x="1231176" y="502666"/>
                  </a:lnTo>
                  <a:lnTo>
                    <a:pt x="1231239" y="503936"/>
                  </a:lnTo>
                  <a:lnTo>
                    <a:pt x="1223314" y="507746"/>
                  </a:lnTo>
                  <a:lnTo>
                    <a:pt x="1226566" y="507746"/>
                  </a:lnTo>
                  <a:lnTo>
                    <a:pt x="1229969" y="506476"/>
                  </a:lnTo>
                  <a:lnTo>
                    <a:pt x="1232306" y="507746"/>
                  </a:lnTo>
                  <a:lnTo>
                    <a:pt x="1232154" y="507746"/>
                  </a:lnTo>
                  <a:lnTo>
                    <a:pt x="1231544" y="509016"/>
                  </a:lnTo>
                  <a:lnTo>
                    <a:pt x="1228242" y="509016"/>
                  </a:lnTo>
                  <a:lnTo>
                    <a:pt x="1227467" y="509689"/>
                  </a:lnTo>
                  <a:lnTo>
                    <a:pt x="1227467" y="515366"/>
                  </a:lnTo>
                  <a:lnTo>
                    <a:pt x="1226947" y="516331"/>
                  </a:lnTo>
                  <a:lnTo>
                    <a:pt x="1226947" y="760476"/>
                  </a:lnTo>
                  <a:lnTo>
                    <a:pt x="1226413" y="761746"/>
                  </a:lnTo>
                  <a:lnTo>
                    <a:pt x="1225359" y="761746"/>
                  </a:lnTo>
                  <a:lnTo>
                    <a:pt x="1225359" y="768096"/>
                  </a:lnTo>
                  <a:lnTo>
                    <a:pt x="1224737" y="770636"/>
                  </a:lnTo>
                  <a:lnTo>
                    <a:pt x="1223175" y="770636"/>
                  </a:lnTo>
                  <a:lnTo>
                    <a:pt x="1221917" y="771906"/>
                  </a:lnTo>
                  <a:lnTo>
                    <a:pt x="1216647" y="773176"/>
                  </a:lnTo>
                  <a:lnTo>
                    <a:pt x="1215009" y="773176"/>
                  </a:lnTo>
                  <a:lnTo>
                    <a:pt x="1214081" y="770636"/>
                  </a:lnTo>
                  <a:lnTo>
                    <a:pt x="1217447" y="770636"/>
                  </a:lnTo>
                  <a:lnTo>
                    <a:pt x="1220546" y="769366"/>
                  </a:lnTo>
                  <a:lnTo>
                    <a:pt x="1224229" y="768096"/>
                  </a:lnTo>
                  <a:lnTo>
                    <a:pt x="1225359" y="768096"/>
                  </a:lnTo>
                  <a:lnTo>
                    <a:pt x="1225359" y="761746"/>
                  </a:lnTo>
                  <a:lnTo>
                    <a:pt x="1222578" y="761746"/>
                  </a:lnTo>
                  <a:lnTo>
                    <a:pt x="1223670" y="760476"/>
                  </a:lnTo>
                  <a:lnTo>
                    <a:pt x="1226947" y="760476"/>
                  </a:lnTo>
                  <a:lnTo>
                    <a:pt x="1226947" y="516331"/>
                  </a:lnTo>
                  <a:lnTo>
                    <a:pt x="1226781" y="516636"/>
                  </a:lnTo>
                  <a:lnTo>
                    <a:pt x="1226781" y="638556"/>
                  </a:lnTo>
                  <a:lnTo>
                    <a:pt x="1225257" y="639826"/>
                  </a:lnTo>
                  <a:lnTo>
                    <a:pt x="1223835" y="639826"/>
                  </a:lnTo>
                  <a:lnTo>
                    <a:pt x="1221384" y="641096"/>
                  </a:lnTo>
                  <a:lnTo>
                    <a:pt x="1219860" y="639826"/>
                  </a:lnTo>
                  <a:lnTo>
                    <a:pt x="1216710" y="641096"/>
                  </a:lnTo>
                  <a:lnTo>
                    <a:pt x="1216050" y="642366"/>
                  </a:lnTo>
                  <a:lnTo>
                    <a:pt x="1214640" y="643636"/>
                  </a:lnTo>
                  <a:lnTo>
                    <a:pt x="1218984" y="643636"/>
                  </a:lnTo>
                  <a:lnTo>
                    <a:pt x="1218793" y="644906"/>
                  </a:lnTo>
                  <a:lnTo>
                    <a:pt x="1218399" y="644906"/>
                  </a:lnTo>
                  <a:lnTo>
                    <a:pt x="1217422" y="646176"/>
                  </a:lnTo>
                  <a:lnTo>
                    <a:pt x="1212964" y="646176"/>
                  </a:lnTo>
                  <a:lnTo>
                    <a:pt x="1211922" y="645121"/>
                  </a:lnTo>
                  <a:lnTo>
                    <a:pt x="1211922" y="776986"/>
                  </a:lnTo>
                  <a:lnTo>
                    <a:pt x="1208011" y="780796"/>
                  </a:lnTo>
                  <a:lnTo>
                    <a:pt x="1207998" y="782066"/>
                  </a:lnTo>
                  <a:lnTo>
                    <a:pt x="1211300" y="782066"/>
                  </a:lnTo>
                  <a:lnTo>
                    <a:pt x="1211287" y="783336"/>
                  </a:lnTo>
                  <a:lnTo>
                    <a:pt x="1209992" y="784606"/>
                  </a:lnTo>
                  <a:lnTo>
                    <a:pt x="1208913" y="784606"/>
                  </a:lnTo>
                  <a:lnTo>
                    <a:pt x="1204493" y="785876"/>
                  </a:lnTo>
                  <a:lnTo>
                    <a:pt x="1201381" y="784606"/>
                  </a:lnTo>
                  <a:lnTo>
                    <a:pt x="1197584" y="780796"/>
                  </a:lnTo>
                  <a:lnTo>
                    <a:pt x="1194142" y="780796"/>
                  </a:lnTo>
                  <a:lnTo>
                    <a:pt x="1185837" y="782066"/>
                  </a:lnTo>
                  <a:lnTo>
                    <a:pt x="1182446" y="782066"/>
                  </a:lnTo>
                  <a:lnTo>
                    <a:pt x="1178153" y="783437"/>
                  </a:lnTo>
                  <a:lnTo>
                    <a:pt x="1178153" y="796036"/>
                  </a:lnTo>
                  <a:lnTo>
                    <a:pt x="1173416" y="801116"/>
                  </a:lnTo>
                  <a:lnTo>
                    <a:pt x="1168615" y="802386"/>
                  </a:lnTo>
                  <a:lnTo>
                    <a:pt x="1165593" y="803656"/>
                  </a:lnTo>
                  <a:lnTo>
                    <a:pt x="1163751" y="802386"/>
                  </a:lnTo>
                  <a:lnTo>
                    <a:pt x="1160373" y="802386"/>
                  </a:lnTo>
                  <a:lnTo>
                    <a:pt x="1160157" y="801116"/>
                  </a:lnTo>
                  <a:lnTo>
                    <a:pt x="1163434" y="797306"/>
                  </a:lnTo>
                  <a:lnTo>
                    <a:pt x="1166317" y="796036"/>
                  </a:lnTo>
                  <a:lnTo>
                    <a:pt x="1175943" y="793496"/>
                  </a:lnTo>
                  <a:lnTo>
                    <a:pt x="1176439" y="793496"/>
                  </a:lnTo>
                  <a:lnTo>
                    <a:pt x="1178153" y="796036"/>
                  </a:lnTo>
                  <a:lnTo>
                    <a:pt x="1178153" y="783437"/>
                  </a:lnTo>
                  <a:lnTo>
                    <a:pt x="1174432" y="784606"/>
                  </a:lnTo>
                  <a:lnTo>
                    <a:pt x="1172578" y="783336"/>
                  </a:lnTo>
                  <a:lnTo>
                    <a:pt x="1169720" y="782066"/>
                  </a:lnTo>
                  <a:lnTo>
                    <a:pt x="1171219" y="779526"/>
                  </a:lnTo>
                  <a:lnTo>
                    <a:pt x="1177213" y="778256"/>
                  </a:lnTo>
                  <a:lnTo>
                    <a:pt x="1179436" y="776986"/>
                  </a:lnTo>
                  <a:lnTo>
                    <a:pt x="1181658" y="775716"/>
                  </a:lnTo>
                  <a:lnTo>
                    <a:pt x="1183233" y="778256"/>
                  </a:lnTo>
                  <a:lnTo>
                    <a:pt x="1183779" y="778256"/>
                  </a:lnTo>
                  <a:lnTo>
                    <a:pt x="1184109" y="779526"/>
                  </a:lnTo>
                  <a:lnTo>
                    <a:pt x="1184351" y="778256"/>
                  </a:lnTo>
                  <a:lnTo>
                    <a:pt x="1184783" y="778256"/>
                  </a:lnTo>
                  <a:lnTo>
                    <a:pt x="1184960" y="776986"/>
                  </a:lnTo>
                  <a:lnTo>
                    <a:pt x="1184706" y="776986"/>
                  </a:lnTo>
                  <a:lnTo>
                    <a:pt x="1185291" y="774446"/>
                  </a:lnTo>
                  <a:lnTo>
                    <a:pt x="1185989" y="774446"/>
                  </a:lnTo>
                  <a:lnTo>
                    <a:pt x="1190409" y="773176"/>
                  </a:lnTo>
                  <a:lnTo>
                    <a:pt x="1192504" y="771906"/>
                  </a:lnTo>
                  <a:lnTo>
                    <a:pt x="1195933" y="769366"/>
                  </a:lnTo>
                  <a:lnTo>
                    <a:pt x="1196771" y="769366"/>
                  </a:lnTo>
                  <a:lnTo>
                    <a:pt x="1197317" y="770636"/>
                  </a:lnTo>
                  <a:lnTo>
                    <a:pt x="1194739" y="773176"/>
                  </a:lnTo>
                  <a:lnTo>
                    <a:pt x="1192961" y="773176"/>
                  </a:lnTo>
                  <a:lnTo>
                    <a:pt x="1191196" y="774446"/>
                  </a:lnTo>
                  <a:lnTo>
                    <a:pt x="1190574" y="776986"/>
                  </a:lnTo>
                  <a:lnTo>
                    <a:pt x="1196822" y="775716"/>
                  </a:lnTo>
                  <a:lnTo>
                    <a:pt x="1196441" y="778256"/>
                  </a:lnTo>
                  <a:lnTo>
                    <a:pt x="1204023" y="778256"/>
                  </a:lnTo>
                  <a:lnTo>
                    <a:pt x="1210830" y="776986"/>
                  </a:lnTo>
                  <a:lnTo>
                    <a:pt x="1211922" y="776986"/>
                  </a:lnTo>
                  <a:lnTo>
                    <a:pt x="1211922" y="645121"/>
                  </a:lnTo>
                  <a:lnTo>
                    <a:pt x="1210462" y="643636"/>
                  </a:lnTo>
                  <a:lnTo>
                    <a:pt x="1206842" y="642366"/>
                  </a:lnTo>
                  <a:lnTo>
                    <a:pt x="1201915" y="642366"/>
                  </a:lnTo>
                  <a:lnTo>
                    <a:pt x="1200543" y="641096"/>
                  </a:lnTo>
                  <a:lnTo>
                    <a:pt x="1202918" y="638556"/>
                  </a:lnTo>
                  <a:lnTo>
                    <a:pt x="1207490" y="637286"/>
                  </a:lnTo>
                  <a:lnTo>
                    <a:pt x="1208773" y="637286"/>
                  </a:lnTo>
                  <a:lnTo>
                    <a:pt x="1211618" y="636016"/>
                  </a:lnTo>
                  <a:lnTo>
                    <a:pt x="1212151" y="634746"/>
                  </a:lnTo>
                  <a:lnTo>
                    <a:pt x="1210640" y="634746"/>
                  </a:lnTo>
                  <a:lnTo>
                    <a:pt x="1209268" y="633476"/>
                  </a:lnTo>
                  <a:lnTo>
                    <a:pt x="1209852" y="632206"/>
                  </a:lnTo>
                  <a:lnTo>
                    <a:pt x="1210665" y="630936"/>
                  </a:lnTo>
                  <a:lnTo>
                    <a:pt x="1215351" y="630936"/>
                  </a:lnTo>
                  <a:lnTo>
                    <a:pt x="1219530" y="629666"/>
                  </a:lnTo>
                  <a:lnTo>
                    <a:pt x="1224622" y="630936"/>
                  </a:lnTo>
                  <a:lnTo>
                    <a:pt x="1223530" y="633476"/>
                  </a:lnTo>
                  <a:lnTo>
                    <a:pt x="1220685" y="634746"/>
                  </a:lnTo>
                  <a:lnTo>
                    <a:pt x="1217485" y="634746"/>
                  </a:lnTo>
                  <a:lnTo>
                    <a:pt x="1215097" y="637286"/>
                  </a:lnTo>
                  <a:lnTo>
                    <a:pt x="1216837" y="637286"/>
                  </a:lnTo>
                  <a:lnTo>
                    <a:pt x="1219111" y="638556"/>
                  </a:lnTo>
                  <a:lnTo>
                    <a:pt x="1223073" y="637286"/>
                  </a:lnTo>
                  <a:lnTo>
                    <a:pt x="1226273" y="637286"/>
                  </a:lnTo>
                  <a:lnTo>
                    <a:pt x="1226781" y="638556"/>
                  </a:lnTo>
                  <a:lnTo>
                    <a:pt x="1226781" y="516636"/>
                  </a:lnTo>
                  <a:lnTo>
                    <a:pt x="1225867" y="517906"/>
                  </a:lnTo>
                  <a:lnTo>
                    <a:pt x="1223403" y="517906"/>
                  </a:lnTo>
                  <a:lnTo>
                    <a:pt x="1220901" y="519176"/>
                  </a:lnTo>
                  <a:lnTo>
                    <a:pt x="1220304" y="517906"/>
                  </a:lnTo>
                  <a:lnTo>
                    <a:pt x="1220076" y="517906"/>
                  </a:lnTo>
                  <a:lnTo>
                    <a:pt x="1219149" y="516636"/>
                  </a:lnTo>
                  <a:lnTo>
                    <a:pt x="1219352" y="515366"/>
                  </a:lnTo>
                  <a:lnTo>
                    <a:pt x="1222502" y="514096"/>
                  </a:lnTo>
                  <a:lnTo>
                    <a:pt x="1223962" y="514096"/>
                  </a:lnTo>
                  <a:lnTo>
                    <a:pt x="1224038" y="515366"/>
                  </a:lnTo>
                  <a:lnTo>
                    <a:pt x="1223429" y="516636"/>
                  </a:lnTo>
                  <a:lnTo>
                    <a:pt x="1225677" y="515366"/>
                  </a:lnTo>
                  <a:lnTo>
                    <a:pt x="1227467" y="515366"/>
                  </a:lnTo>
                  <a:lnTo>
                    <a:pt x="1227467" y="509689"/>
                  </a:lnTo>
                  <a:lnTo>
                    <a:pt x="1225296" y="511556"/>
                  </a:lnTo>
                  <a:lnTo>
                    <a:pt x="1223213" y="512826"/>
                  </a:lnTo>
                  <a:lnTo>
                    <a:pt x="1221689" y="512826"/>
                  </a:lnTo>
                  <a:lnTo>
                    <a:pt x="1220063" y="511556"/>
                  </a:lnTo>
                  <a:lnTo>
                    <a:pt x="1220939" y="510286"/>
                  </a:lnTo>
                  <a:lnTo>
                    <a:pt x="1222248" y="509016"/>
                  </a:lnTo>
                  <a:lnTo>
                    <a:pt x="1223314" y="507746"/>
                  </a:lnTo>
                  <a:lnTo>
                    <a:pt x="1220825" y="507746"/>
                  </a:lnTo>
                  <a:lnTo>
                    <a:pt x="1219847" y="505206"/>
                  </a:lnTo>
                  <a:lnTo>
                    <a:pt x="1216990" y="506653"/>
                  </a:lnTo>
                  <a:lnTo>
                    <a:pt x="1216990" y="515366"/>
                  </a:lnTo>
                  <a:lnTo>
                    <a:pt x="1216406" y="515366"/>
                  </a:lnTo>
                  <a:lnTo>
                    <a:pt x="1214970" y="516331"/>
                  </a:lnTo>
                  <a:lnTo>
                    <a:pt x="1214970" y="519176"/>
                  </a:lnTo>
                  <a:lnTo>
                    <a:pt x="1214640" y="519557"/>
                  </a:lnTo>
                  <a:lnTo>
                    <a:pt x="1214640" y="534416"/>
                  </a:lnTo>
                  <a:lnTo>
                    <a:pt x="1214450" y="535686"/>
                  </a:lnTo>
                  <a:lnTo>
                    <a:pt x="1210830" y="535686"/>
                  </a:lnTo>
                  <a:lnTo>
                    <a:pt x="1211135" y="534416"/>
                  </a:lnTo>
                  <a:lnTo>
                    <a:pt x="1211541" y="534416"/>
                  </a:lnTo>
                  <a:lnTo>
                    <a:pt x="1212621" y="533146"/>
                  </a:lnTo>
                  <a:lnTo>
                    <a:pt x="1214462" y="534416"/>
                  </a:lnTo>
                  <a:lnTo>
                    <a:pt x="1214640" y="534416"/>
                  </a:lnTo>
                  <a:lnTo>
                    <a:pt x="1214640" y="519557"/>
                  </a:lnTo>
                  <a:lnTo>
                    <a:pt x="1213866" y="520446"/>
                  </a:lnTo>
                  <a:lnTo>
                    <a:pt x="1212303" y="520446"/>
                  </a:lnTo>
                  <a:lnTo>
                    <a:pt x="1212354" y="519176"/>
                  </a:lnTo>
                  <a:lnTo>
                    <a:pt x="1214970" y="519176"/>
                  </a:lnTo>
                  <a:lnTo>
                    <a:pt x="1214970" y="516331"/>
                  </a:lnTo>
                  <a:lnTo>
                    <a:pt x="1214513" y="516636"/>
                  </a:lnTo>
                  <a:lnTo>
                    <a:pt x="1213408" y="516636"/>
                  </a:lnTo>
                  <a:lnTo>
                    <a:pt x="1212608" y="515366"/>
                  </a:lnTo>
                  <a:lnTo>
                    <a:pt x="1213764" y="515366"/>
                  </a:lnTo>
                  <a:lnTo>
                    <a:pt x="1214501" y="514096"/>
                  </a:lnTo>
                  <a:lnTo>
                    <a:pt x="1216444" y="514096"/>
                  </a:lnTo>
                  <a:lnTo>
                    <a:pt x="1216990" y="515366"/>
                  </a:lnTo>
                  <a:lnTo>
                    <a:pt x="1216990" y="506653"/>
                  </a:lnTo>
                  <a:lnTo>
                    <a:pt x="1212291" y="509016"/>
                  </a:lnTo>
                  <a:lnTo>
                    <a:pt x="1209687" y="509016"/>
                  </a:lnTo>
                  <a:lnTo>
                    <a:pt x="1210005" y="507746"/>
                  </a:lnTo>
                  <a:lnTo>
                    <a:pt x="1210627" y="505206"/>
                  </a:lnTo>
                  <a:lnTo>
                    <a:pt x="1209624" y="503936"/>
                  </a:lnTo>
                  <a:lnTo>
                    <a:pt x="1208608" y="502666"/>
                  </a:lnTo>
                  <a:lnTo>
                    <a:pt x="1210398" y="501396"/>
                  </a:lnTo>
                  <a:lnTo>
                    <a:pt x="1213980" y="498856"/>
                  </a:lnTo>
                  <a:lnTo>
                    <a:pt x="1214145" y="497586"/>
                  </a:lnTo>
                  <a:lnTo>
                    <a:pt x="1208405" y="500126"/>
                  </a:lnTo>
                  <a:lnTo>
                    <a:pt x="1208011" y="498881"/>
                  </a:lnTo>
                  <a:lnTo>
                    <a:pt x="1208011" y="533146"/>
                  </a:lnTo>
                  <a:lnTo>
                    <a:pt x="1204823" y="535686"/>
                  </a:lnTo>
                  <a:lnTo>
                    <a:pt x="1205166" y="536956"/>
                  </a:lnTo>
                  <a:lnTo>
                    <a:pt x="1207008" y="538226"/>
                  </a:lnTo>
                  <a:lnTo>
                    <a:pt x="1205331" y="539496"/>
                  </a:lnTo>
                  <a:lnTo>
                    <a:pt x="1204315" y="539775"/>
                  </a:lnTo>
                  <a:lnTo>
                    <a:pt x="1204315" y="623316"/>
                  </a:lnTo>
                  <a:lnTo>
                    <a:pt x="1203058" y="624586"/>
                  </a:lnTo>
                  <a:lnTo>
                    <a:pt x="1202359" y="624586"/>
                  </a:lnTo>
                  <a:lnTo>
                    <a:pt x="1200442" y="625856"/>
                  </a:lnTo>
                  <a:lnTo>
                    <a:pt x="1199019" y="625856"/>
                  </a:lnTo>
                  <a:lnTo>
                    <a:pt x="1198537" y="624586"/>
                  </a:lnTo>
                  <a:lnTo>
                    <a:pt x="1198714" y="623316"/>
                  </a:lnTo>
                  <a:lnTo>
                    <a:pt x="1198714" y="622046"/>
                  </a:lnTo>
                  <a:lnTo>
                    <a:pt x="1199311" y="623316"/>
                  </a:lnTo>
                  <a:lnTo>
                    <a:pt x="1201585" y="622046"/>
                  </a:lnTo>
                  <a:lnTo>
                    <a:pt x="1202969" y="623316"/>
                  </a:lnTo>
                  <a:lnTo>
                    <a:pt x="1204315" y="623316"/>
                  </a:lnTo>
                  <a:lnTo>
                    <a:pt x="1204315" y="539775"/>
                  </a:lnTo>
                  <a:lnTo>
                    <a:pt x="1200556" y="540766"/>
                  </a:lnTo>
                  <a:lnTo>
                    <a:pt x="1199642" y="540258"/>
                  </a:lnTo>
                  <a:lnTo>
                    <a:pt x="1199642" y="618236"/>
                  </a:lnTo>
                  <a:lnTo>
                    <a:pt x="1197876" y="620776"/>
                  </a:lnTo>
                  <a:lnTo>
                    <a:pt x="1198016" y="622046"/>
                  </a:lnTo>
                  <a:lnTo>
                    <a:pt x="1198473" y="622046"/>
                  </a:lnTo>
                  <a:lnTo>
                    <a:pt x="1196543" y="623316"/>
                  </a:lnTo>
                  <a:lnTo>
                    <a:pt x="1194676" y="624586"/>
                  </a:lnTo>
                  <a:lnTo>
                    <a:pt x="1192009" y="625856"/>
                  </a:lnTo>
                  <a:lnTo>
                    <a:pt x="1192009" y="643636"/>
                  </a:lnTo>
                  <a:lnTo>
                    <a:pt x="1190777" y="644906"/>
                  </a:lnTo>
                  <a:lnTo>
                    <a:pt x="1189977" y="644906"/>
                  </a:lnTo>
                  <a:lnTo>
                    <a:pt x="1188923" y="646176"/>
                  </a:lnTo>
                  <a:lnTo>
                    <a:pt x="1188593" y="644906"/>
                  </a:lnTo>
                  <a:lnTo>
                    <a:pt x="1188466" y="644906"/>
                  </a:lnTo>
                  <a:lnTo>
                    <a:pt x="1188427" y="643636"/>
                  </a:lnTo>
                  <a:lnTo>
                    <a:pt x="1192009" y="643636"/>
                  </a:lnTo>
                  <a:lnTo>
                    <a:pt x="1192009" y="625856"/>
                  </a:lnTo>
                  <a:lnTo>
                    <a:pt x="1189329" y="627126"/>
                  </a:lnTo>
                  <a:lnTo>
                    <a:pt x="1187704" y="625856"/>
                  </a:lnTo>
                  <a:lnTo>
                    <a:pt x="1187551" y="624586"/>
                  </a:lnTo>
                  <a:lnTo>
                    <a:pt x="1186764" y="624586"/>
                  </a:lnTo>
                  <a:lnTo>
                    <a:pt x="1186903" y="623316"/>
                  </a:lnTo>
                  <a:lnTo>
                    <a:pt x="1185773" y="623316"/>
                  </a:lnTo>
                  <a:lnTo>
                    <a:pt x="1185125" y="622046"/>
                  </a:lnTo>
                  <a:lnTo>
                    <a:pt x="1186637" y="620776"/>
                  </a:lnTo>
                  <a:lnTo>
                    <a:pt x="1191856" y="620776"/>
                  </a:lnTo>
                  <a:lnTo>
                    <a:pt x="1199578" y="618236"/>
                  </a:lnTo>
                  <a:lnTo>
                    <a:pt x="1199642" y="540258"/>
                  </a:lnTo>
                  <a:lnTo>
                    <a:pt x="1198295" y="539496"/>
                  </a:lnTo>
                  <a:lnTo>
                    <a:pt x="1200327" y="535686"/>
                  </a:lnTo>
                  <a:lnTo>
                    <a:pt x="1202004" y="534416"/>
                  </a:lnTo>
                  <a:lnTo>
                    <a:pt x="1203667" y="533146"/>
                  </a:lnTo>
                  <a:lnTo>
                    <a:pt x="1208011" y="533146"/>
                  </a:lnTo>
                  <a:lnTo>
                    <a:pt x="1208011" y="498881"/>
                  </a:lnTo>
                  <a:lnTo>
                    <a:pt x="1207604" y="497586"/>
                  </a:lnTo>
                  <a:lnTo>
                    <a:pt x="1203782" y="497586"/>
                  </a:lnTo>
                  <a:lnTo>
                    <a:pt x="1203782" y="502666"/>
                  </a:lnTo>
                  <a:lnTo>
                    <a:pt x="1203502" y="502666"/>
                  </a:lnTo>
                  <a:lnTo>
                    <a:pt x="1201699" y="503809"/>
                  </a:lnTo>
                  <a:lnTo>
                    <a:pt x="1201699" y="531876"/>
                  </a:lnTo>
                  <a:lnTo>
                    <a:pt x="1200632" y="531876"/>
                  </a:lnTo>
                  <a:lnTo>
                    <a:pt x="1197305" y="533146"/>
                  </a:lnTo>
                  <a:lnTo>
                    <a:pt x="1196454" y="533146"/>
                  </a:lnTo>
                  <a:lnTo>
                    <a:pt x="1196530" y="531876"/>
                  </a:lnTo>
                  <a:lnTo>
                    <a:pt x="1197368" y="530606"/>
                  </a:lnTo>
                  <a:lnTo>
                    <a:pt x="1199362" y="529336"/>
                  </a:lnTo>
                  <a:lnTo>
                    <a:pt x="1201585" y="529336"/>
                  </a:lnTo>
                  <a:lnTo>
                    <a:pt x="1201699" y="531876"/>
                  </a:lnTo>
                  <a:lnTo>
                    <a:pt x="1201699" y="503809"/>
                  </a:lnTo>
                  <a:lnTo>
                    <a:pt x="1201483" y="503936"/>
                  </a:lnTo>
                  <a:lnTo>
                    <a:pt x="1200569" y="503936"/>
                  </a:lnTo>
                  <a:lnTo>
                    <a:pt x="1200238" y="502666"/>
                  </a:lnTo>
                  <a:lnTo>
                    <a:pt x="1201534" y="501396"/>
                  </a:lnTo>
                  <a:lnTo>
                    <a:pt x="1203490" y="501396"/>
                  </a:lnTo>
                  <a:lnTo>
                    <a:pt x="1203782" y="502666"/>
                  </a:lnTo>
                  <a:lnTo>
                    <a:pt x="1203782" y="497586"/>
                  </a:lnTo>
                  <a:lnTo>
                    <a:pt x="1204861" y="496316"/>
                  </a:lnTo>
                  <a:lnTo>
                    <a:pt x="1206271" y="495046"/>
                  </a:lnTo>
                  <a:lnTo>
                    <a:pt x="1213319" y="495046"/>
                  </a:lnTo>
                  <a:lnTo>
                    <a:pt x="1215517" y="492506"/>
                  </a:lnTo>
                  <a:lnTo>
                    <a:pt x="1212126" y="492506"/>
                  </a:lnTo>
                  <a:lnTo>
                    <a:pt x="1210068" y="492506"/>
                  </a:lnTo>
                  <a:lnTo>
                    <a:pt x="1205750" y="492506"/>
                  </a:lnTo>
                  <a:lnTo>
                    <a:pt x="1198968" y="495046"/>
                  </a:lnTo>
                  <a:lnTo>
                    <a:pt x="1195501" y="496176"/>
                  </a:lnTo>
                  <a:lnTo>
                    <a:pt x="1195501" y="515366"/>
                  </a:lnTo>
                  <a:lnTo>
                    <a:pt x="1194879" y="515366"/>
                  </a:lnTo>
                  <a:lnTo>
                    <a:pt x="1194879" y="522986"/>
                  </a:lnTo>
                  <a:lnTo>
                    <a:pt x="1194435" y="524256"/>
                  </a:lnTo>
                  <a:lnTo>
                    <a:pt x="1192034" y="525526"/>
                  </a:lnTo>
                  <a:lnTo>
                    <a:pt x="1191260" y="525526"/>
                  </a:lnTo>
                  <a:lnTo>
                    <a:pt x="1191260" y="528066"/>
                  </a:lnTo>
                  <a:lnTo>
                    <a:pt x="1190790" y="529336"/>
                  </a:lnTo>
                  <a:lnTo>
                    <a:pt x="1188948" y="529336"/>
                  </a:lnTo>
                  <a:lnTo>
                    <a:pt x="1189024" y="528066"/>
                  </a:lnTo>
                  <a:lnTo>
                    <a:pt x="1191260" y="528066"/>
                  </a:lnTo>
                  <a:lnTo>
                    <a:pt x="1191260" y="525526"/>
                  </a:lnTo>
                  <a:lnTo>
                    <a:pt x="1189532" y="525526"/>
                  </a:lnTo>
                  <a:lnTo>
                    <a:pt x="1189863" y="524256"/>
                  </a:lnTo>
                  <a:lnTo>
                    <a:pt x="1190091" y="524256"/>
                  </a:lnTo>
                  <a:lnTo>
                    <a:pt x="1190866" y="521716"/>
                  </a:lnTo>
                  <a:lnTo>
                    <a:pt x="1194308" y="521716"/>
                  </a:lnTo>
                  <a:lnTo>
                    <a:pt x="1194879" y="522986"/>
                  </a:lnTo>
                  <a:lnTo>
                    <a:pt x="1194879" y="515366"/>
                  </a:lnTo>
                  <a:lnTo>
                    <a:pt x="1192796" y="515366"/>
                  </a:lnTo>
                  <a:lnTo>
                    <a:pt x="1193190" y="514096"/>
                  </a:lnTo>
                  <a:lnTo>
                    <a:pt x="1195489" y="514096"/>
                  </a:lnTo>
                  <a:lnTo>
                    <a:pt x="1195501" y="515366"/>
                  </a:lnTo>
                  <a:lnTo>
                    <a:pt x="1195501" y="496176"/>
                  </a:lnTo>
                  <a:lnTo>
                    <a:pt x="1195044" y="496316"/>
                  </a:lnTo>
                  <a:lnTo>
                    <a:pt x="1191844" y="496963"/>
                  </a:lnTo>
                  <a:lnTo>
                    <a:pt x="1191844" y="507746"/>
                  </a:lnTo>
                  <a:lnTo>
                    <a:pt x="1191437" y="509016"/>
                  </a:lnTo>
                  <a:lnTo>
                    <a:pt x="1190002" y="509016"/>
                  </a:lnTo>
                  <a:lnTo>
                    <a:pt x="1190002" y="515366"/>
                  </a:lnTo>
                  <a:lnTo>
                    <a:pt x="1189266" y="518947"/>
                  </a:lnTo>
                  <a:lnTo>
                    <a:pt x="1189266" y="526796"/>
                  </a:lnTo>
                  <a:lnTo>
                    <a:pt x="1188631" y="526796"/>
                  </a:lnTo>
                  <a:lnTo>
                    <a:pt x="1189215" y="525526"/>
                  </a:lnTo>
                  <a:lnTo>
                    <a:pt x="1189266" y="526796"/>
                  </a:lnTo>
                  <a:lnTo>
                    <a:pt x="1189266" y="518947"/>
                  </a:lnTo>
                  <a:lnTo>
                    <a:pt x="1188694" y="521716"/>
                  </a:lnTo>
                  <a:lnTo>
                    <a:pt x="1188110" y="522986"/>
                  </a:lnTo>
                  <a:lnTo>
                    <a:pt x="1185938" y="522986"/>
                  </a:lnTo>
                  <a:lnTo>
                    <a:pt x="1185938" y="534416"/>
                  </a:lnTo>
                  <a:lnTo>
                    <a:pt x="1185189" y="535686"/>
                  </a:lnTo>
                  <a:lnTo>
                    <a:pt x="1185062" y="535686"/>
                  </a:lnTo>
                  <a:lnTo>
                    <a:pt x="1182966" y="536917"/>
                  </a:lnTo>
                  <a:lnTo>
                    <a:pt x="1182966" y="774446"/>
                  </a:lnTo>
                  <a:lnTo>
                    <a:pt x="1182662" y="774446"/>
                  </a:lnTo>
                  <a:lnTo>
                    <a:pt x="1180807" y="775716"/>
                  </a:lnTo>
                  <a:lnTo>
                    <a:pt x="1179068" y="775716"/>
                  </a:lnTo>
                  <a:lnTo>
                    <a:pt x="1179322" y="774446"/>
                  </a:lnTo>
                  <a:lnTo>
                    <a:pt x="1181950" y="774446"/>
                  </a:lnTo>
                  <a:lnTo>
                    <a:pt x="1182662" y="773176"/>
                  </a:lnTo>
                  <a:lnTo>
                    <a:pt x="1182966" y="774446"/>
                  </a:lnTo>
                  <a:lnTo>
                    <a:pt x="1182966" y="536917"/>
                  </a:lnTo>
                  <a:lnTo>
                    <a:pt x="1179487" y="536956"/>
                  </a:lnTo>
                  <a:lnTo>
                    <a:pt x="1180706" y="535686"/>
                  </a:lnTo>
                  <a:lnTo>
                    <a:pt x="1183220" y="535686"/>
                  </a:lnTo>
                  <a:lnTo>
                    <a:pt x="1185938" y="534416"/>
                  </a:lnTo>
                  <a:lnTo>
                    <a:pt x="1185938" y="522986"/>
                  </a:lnTo>
                  <a:lnTo>
                    <a:pt x="1183005" y="522986"/>
                  </a:lnTo>
                  <a:lnTo>
                    <a:pt x="1181163" y="520446"/>
                  </a:lnTo>
                  <a:lnTo>
                    <a:pt x="1179817" y="517906"/>
                  </a:lnTo>
                  <a:lnTo>
                    <a:pt x="1181315" y="516636"/>
                  </a:lnTo>
                  <a:lnTo>
                    <a:pt x="1183093" y="516636"/>
                  </a:lnTo>
                  <a:lnTo>
                    <a:pt x="1190002" y="515366"/>
                  </a:lnTo>
                  <a:lnTo>
                    <a:pt x="1190002" y="509016"/>
                  </a:lnTo>
                  <a:lnTo>
                    <a:pt x="1189469" y="509016"/>
                  </a:lnTo>
                  <a:lnTo>
                    <a:pt x="1189837" y="507746"/>
                  </a:lnTo>
                  <a:lnTo>
                    <a:pt x="1191844" y="507746"/>
                  </a:lnTo>
                  <a:lnTo>
                    <a:pt x="1191844" y="496963"/>
                  </a:lnTo>
                  <a:lnTo>
                    <a:pt x="1188745" y="497586"/>
                  </a:lnTo>
                  <a:lnTo>
                    <a:pt x="1189405" y="496316"/>
                  </a:lnTo>
                  <a:lnTo>
                    <a:pt x="1190713" y="493776"/>
                  </a:lnTo>
                  <a:lnTo>
                    <a:pt x="1188681" y="493776"/>
                  </a:lnTo>
                  <a:lnTo>
                    <a:pt x="1188681" y="500126"/>
                  </a:lnTo>
                  <a:lnTo>
                    <a:pt x="1188250" y="501396"/>
                  </a:lnTo>
                  <a:lnTo>
                    <a:pt x="1186662" y="502666"/>
                  </a:lnTo>
                  <a:lnTo>
                    <a:pt x="1185405" y="502666"/>
                  </a:lnTo>
                  <a:lnTo>
                    <a:pt x="1183233" y="503618"/>
                  </a:lnTo>
                  <a:lnTo>
                    <a:pt x="1183233" y="507746"/>
                  </a:lnTo>
                  <a:lnTo>
                    <a:pt x="1183081" y="509016"/>
                  </a:lnTo>
                  <a:lnTo>
                    <a:pt x="1182789" y="507746"/>
                  </a:lnTo>
                  <a:lnTo>
                    <a:pt x="1183233" y="507746"/>
                  </a:lnTo>
                  <a:lnTo>
                    <a:pt x="1183233" y="503618"/>
                  </a:lnTo>
                  <a:lnTo>
                    <a:pt x="1179715" y="505142"/>
                  </a:lnTo>
                  <a:lnTo>
                    <a:pt x="1179715" y="515366"/>
                  </a:lnTo>
                  <a:lnTo>
                    <a:pt x="1178712" y="515366"/>
                  </a:lnTo>
                  <a:lnTo>
                    <a:pt x="1178712" y="524256"/>
                  </a:lnTo>
                  <a:lnTo>
                    <a:pt x="1176718" y="527088"/>
                  </a:lnTo>
                  <a:lnTo>
                    <a:pt x="1176718" y="642366"/>
                  </a:lnTo>
                  <a:lnTo>
                    <a:pt x="1175854" y="642366"/>
                  </a:lnTo>
                  <a:lnTo>
                    <a:pt x="1176578" y="641096"/>
                  </a:lnTo>
                  <a:lnTo>
                    <a:pt x="1176718" y="642366"/>
                  </a:lnTo>
                  <a:lnTo>
                    <a:pt x="1176718" y="527088"/>
                  </a:lnTo>
                  <a:lnTo>
                    <a:pt x="1176020" y="528066"/>
                  </a:lnTo>
                  <a:lnTo>
                    <a:pt x="1175550" y="528066"/>
                  </a:lnTo>
                  <a:lnTo>
                    <a:pt x="1175550" y="639826"/>
                  </a:lnTo>
                  <a:lnTo>
                    <a:pt x="1175270" y="639826"/>
                  </a:lnTo>
                  <a:lnTo>
                    <a:pt x="1173099" y="641096"/>
                  </a:lnTo>
                  <a:lnTo>
                    <a:pt x="1172222" y="641096"/>
                  </a:lnTo>
                  <a:lnTo>
                    <a:pt x="1172527" y="639826"/>
                  </a:lnTo>
                  <a:lnTo>
                    <a:pt x="1172972" y="639826"/>
                  </a:lnTo>
                  <a:lnTo>
                    <a:pt x="1173454" y="638556"/>
                  </a:lnTo>
                  <a:lnTo>
                    <a:pt x="1175448" y="638556"/>
                  </a:lnTo>
                  <a:lnTo>
                    <a:pt x="1175550" y="639826"/>
                  </a:lnTo>
                  <a:lnTo>
                    <a:pt x="1175550" y="528066"/>
                  </a:lnTo>
                  <a:lnTo>
                    <a:pt x="1173086" y="528066"/>
                  </a:lnTo>
                  <a:lnTo>
                    <a:pt x="1172616" y="528345"/>
                  </a:lnTo>
                  <a:lnTo>
                    <a:pt x="1172616" y="535686"/>
                  </a:lnTo>
                  <a:lnTo>
                    <a:pt x="1171956" y="536956"/>
                  </a:lnTo>
                  <a:lnTo>
                    <a:pt x="1169606" y="536956"/>
                  </a:lnTo>
                  <a:lnTo>
                    <a:pt x="1165999" y="539496"/>
                  </a:lnTo>
                  <a:lnTo>
                    <a:pt x="1163421" y="538226"/>
                  </a:lnTo>
                  <a:lnTo>
                    <a:pt x="1163624" y="536956"/>
                  </a:lnTo>
                  <a:lnTo>
                    <a:pt x="1164640" y="535686"/>
                  </a:lnTo>
                  <a:lnTo>
                    <a:pt x="1170393" y="534416"/>
                  </a:lnTo>
                  <a:lnTo>
                    <a:pt x="1172146" y="534416"/>
                  </a:lnTo>
                  <a:lnTo>
                    <a:pt x="1172616" y="535686"/>
                  </a:lnTo>
                  <a:lnTo>
                    <a:pt x="1172616" y="528345"/>
                  </a:lnTo>
                  <a:lnTo>
                    <a:pt x="1170876" y="529336"/>
                  </a:lnTo>
                  <a:lnTo>
                    <a:pt x="1168946" y="529336"/>
                  </a:lnTo>
                  <a:lnTo>
                    <a:pt x="1163955" y="531876"/>
                  </a:lnTo>
                  <a:lnTo>
                    <a:pt x="1163307" y="530974"/>
                  </a:lnTo>
                  <a:lnTo>
                    <a:pt x="1163307" y="787146"/>
                  </a:lnTo>
                  <a:lnTo>
                    <a:pt x="1162786" y="788416"/>
                  </a:lnTo>
                  <a:lnTo>
                    <a:pt x="1163002" y="787146"/>
                  </a:lnTo>
                  <a:lnTo>
                    <a:pt x="1163307" y="787146"/>
                  </a:lnTo>
                  <a:lnTo>
                    <a:pt x="1163307" y="530974"/>
                  </a:lnTo>
                  <a:lnTo>
                    <a:pt x="1163053" y="530606"/>
                  </a:lnTo>
                  <a:lnTo>
                    <a:pt x="1161313" y="528066"/>
                  </a:lnTo>
                  <a:lnTo>
                    <a:pt x="1160983" y="528066"/>
                  </a:lnTo>
                  <a:lnTo>
                    <a:pt x="1160919" y="527011"/>
                  </a:lnTo>
                  <a:lnTo>
                    <a:pt x="1160919" y="533146"/>
                  </a:lnTo>
                  <a:lnTo>
                    <a:pt x="1157871" y="535686"/>
                  </a:lnTo>
                  <a:lnTo>
                    <a:pt x="1154899" y="535686"/>
                  </a:lnTo>
                  <a:lnTo>
                    <a:pt x="1154049" y="536054"/>
                  </a:lnTo>
                  <a:lnTo>
                    <a:pt x="1154049" y="627126"/>
                  </a:lnTo>
                  <a:lnTo>
                    <a:pt x="1152017" y="628396"/>
                  </a:lnTo>
                  <a:lnTo>
                    <a:pt x="1150137" y="629666"/>
                  </a:lnTo>
                  <a:lnTo>
                    <a:pt x="1149616" y="628396"/>
                  </a:lnTo>
                  <a:lnTo>
                    <a:pt x="1148880" y="628396"/>
                  </a:lnTo>
                  <a:lnTo>
                    <a:pt x="1148880" y="634746"/>
                  </a:lnTo>
                  <a:lnTo>
                    <a:pt x="1147813" y="634746"/>
                  </a:lnTo>
                  <a:lnTo>
                    <a:pt x="1148715" y="633476"/>
                  </a:lnTo>
                  <a:lnTo>
                    <a:pt x="1148880" y="634746"/>
                  </a:lnTo>
                  <a:lnTo>
                    <a:pt x="1148880" y="628396"/>
                  </a:lnTo>
                  <a:lnTo>
                    <a:pt x="1146581" y="628396"/>
                  </a:lnTo>
                  <a:lnTo>
                    <a:pt x="1146581" y="794766"/>
                  </a:lnTo>
                  <a:lnTo>
                    <a:pt x="1145527" y="796036"/>
                  </a:lnTo>
                  <a:lnTo>
                    <a:pt x="1142517" y="797306"/>
                  </a:lnTo>
                  <a:lnTo>
                    <a:pt x="1142098" y="801116"/>
                  </a:lnTo>
                  <a:lnTo>
                    <a:pt x="1140421" y="802386"/>
                  </a:lnTo>
                  <a:lnTo>
                    <a:pt x="1134567" y="802386"/>
                  </a:lnTo>
                  <a:lnTo>
                    <a:pt x="1132344" y="801116"/>
                  </a:lnTo>
                  <a:lnTo>
                    <a:pt x="1126858" y="802386"/>
                  </a:lnTo>
                  <a:lnTo>
                    <a:pt x="1126312" y="802386"/>
                  </a:lnTo>
                  <a:lnTo>
                    <a:pt x="1127340" y="801116"/>
                  </a:lnTo>
                  <a:lnTo>
                    <a:pt x="1128369" y="799846"/>
                  </a:lnTo>
                  <a:lnTo>
                    <a:pt x="1123861" y="799846"/>
                  </a:lnTo>
                  <a:lnTo>
                    <a:pt x="1124178" y="798576"/>
                  </a:lnTo>
                  <a:lnTo>
                    <a:pt x="1130287" y="794766"/>
                  </a:lnTo>
                  <a:lnTo>
                    <a:pt x="1131189" y="793496"/>
                  </a:lnTo>
                  <a:lnTo>
                    <a:pt x="1127861" y="792226"/>
                  </a:lnTo>
                  <a:lnTo>
                    <a:pt x="1128229" y="792226"/>
                  </a:lnTo>
                  <a:lnTo>
                    <a:pt x="1128966" y="790956"/>
                  </a:lnTo>
                  <a:lnTo>
                    <a:pt x="1134618" y="790956"/>
                  </a:lnTo>
                  <a:lnTo>
                    <a:pt x="1138936" y="789686"/>
                  </a:lnTo>
                  <a:lnTo>
                    <a:pt x="1139393" y="789686"/>
                  </a:lnTo>
                  <a:lnTo>
                    <a:pt x="1137272" y="794766"/>
                  </a:lnTo>
                  <a:lnTo>
                    <a:pt x="1146581" y="794766"/>
                  </a:lnTo>
                  <a:lnTo>
                    <a:pt x="1146581" y="628396"/>
                  </a:lnTo>
                  <a:lnTo>
                    <a:pt x="1146302" y="628396"/>
                  </a:lnTo>
                  <a:lnTo>
                    <a:pt x="1146543" y="627126"/>
                  </a:lnTo>
                  <a:lnTo>
                    <a:pt x="1148753" y="625856"/>
                  </a:lnTo>
                  <a:lnTo>
                    <a:pt x="1149299" y="624586"/>
                  </a:lnTo>
                  <a:lnTo>
                    <a:pt x="1150962" y="622046"/>
                  </a:lnTo>
                  <a:lnTo>
                    <a:pt x="1152893" y="622046"/>
                  </a:lnTo>
                  <a:lnTo>
                    <a:pt x="1152232" y="623316"/>
                  </a:lnTo>
                  <a:lnTo>
                    <a:pt x="1151953" y="624586"/>
                  </a:lnTo>
                  <a:lnTo>
                    <a:pt x="1153261" y="625856"/>
                  </a:lnTo>
                  <a:lnTo>
                    <a:pt x="1154049" y="627126"/>
                  </a:lnTo>
                  <a:lnTo>
                    <a:pt x="1154049" y="536054"/>
                  </a:lnTo>
                  <a:lnTo>
                    <a:pt x="1152004" y="536917"/>
                  </a:lnTo>
                  <a:lnTo>
                    <a:pt x="1152004" y="540766"/>
                  </a:lnTo>
                  <a:lnTo>
                    <a:pt x="1151826" y="542036"/>
                  </a:lnTo>
                  <a:lnTo>
                    <a:pt x="1150391" y="543306"/>
                  </a:lnTo>
                  <a:lnTo>
                    <a:pt x="1148905" y="543306"/>
                  </a:lnTo>
                  <a:lnTo>
                    <a:pt x="1148905" y="623316"/>
                  </a:lnTo>
                  <a:lnTo>
                    <a:pt x="1144397" y="627126"/>
                  </a:lnTo>
                  <a:lnTo>
                    <a:pt x="1146327" y="627126"/>
                  </a:lnTo>
                  <a:lnTo>
                    <a:pt x="1144600" y="629666"/>
                  </a:lnTo>
                  <a:lnTo>
                    <a:pt x="1142936" y="629666"/>
                  </a:lnTo>
                  <a:lnTo>
                    <a:pt x="1142758" y="628396"/>
                  </a:lnTo>
                  <a:lnTo>
                    <a:pt x="1141133" y="628396"/>
                  </a:lnTo>
                  <a:lnTo>
                    <a:pt x="1141133" y="689356"/>
                  </a:lnTo>
                  <a:lnTo>
                    <a:pt x="1139367" y="691896"/>
                  </a:lnTo>
                  <a:lnTo>
                    <a:pt x="1138161" y="691896"/>
                  </a:lnTo>
                  <a:lnTo>
                    <a:pt x="1131544" y="693166"/>
                  </a:lnTo>
                  <a:lnTo>
                    <a:pt x="1126642" y="694436"/>
                  </a:lnTo>
                  <a:lnTo>
                    <a:pt x="1121067" y="695706"/>
                  </a:lnTo>
                  <a:lnTo>
                    <a:pt x="1118997" y="695706"/>
                  </a:lnTo>
                  <a:lnTo>
                    <a:pt x="1119670" y="693166"/>
                  </a:lnTo>
                  <a:lnTo>
                    <a:pt x="1115860" y="693166"/>
                  </a:lnTo>
                  <a:lnTo>
                    <a:pt x="1115822" y="691896"/>
                  </a:lnTo>
                  <a:lnTo>
                    <a:pt x="1115339" y="691896"/>
                  </a:lnTo>
                  <a:lnTo>
                    <a:pt x="1114818" y="690626"/>
                  </a:lnTo>
                  <a:lnTo>
                    <a:pt x="1119251" y="688086"/>
                  </a:lnTo>
                  <a:lnTo>
                    <a:pt x="1117295" y="685546"/>
                  </a:lnTo>
                  <a:lnTo>
                    <a:pt x="1115212" y="685546"/>
                  </a:lnTo>
                  <a:lnTo>
                    <a:pt x="1116190" y="684276"/>
                  </a:lnTo>
                  <a:lnTo>
                    <a:pt x="1117396" y="683006"/>
                  </a:lnTo>
                  <a:lnTo>
                    <a:pt x="1121905" y="683006"/>
                  </a:lnTo>
                  <a:lnTo>
                    <a:pt x="1124331" y="684276"/>
                  </a:lnTo>
                  <a:lnTo>
                    <a:pt x="1129398" y="683006"/>
                  </a:lnTo>
                  <a:lnTo>
                    <a:pt x="1129931" y="683006"/>
                  </a:lnTo>
                  <a:lnTo>
                    <a:pt x="1130757" y="686816"/>
                  </a:lnTo>
                  <a:lnTo>
                    <a:pt x="1133436" y="688086"/>
                  </a:lnTo>
                  <a:lnTo>
                    <a:pt x="1139621" y="688086"/>
                  </a:lnTo>
                  <a:lnTo>
                    <a:pt x="1140968" y="689356"/>
                  </a:lnTo>
                  <a:lnTo>
                    <a:pt x="1141133" y="689356"/>
                  </a:lnTo>
                  <a:lnTo>
                    <a:pt x="1141133" y="628396"/>
                  </a:lnTo>
                  <a:lnTo>
                    <a:pt x="1139291" y="628396"/>
                  </a:lnTo>
                  <a:lnTo>
                    <a:pt x="1138224" y="628396"/>
                  </a:lnTo>
                  <a:lnTo>
                    <a:pt x="1135468" y="628396"/>
                  </a:lnTo>
                  <a:lnTo>
                    <a:pt x="1135468" y="661416"/>
                  </a:lnTo>
                  <a:lnTo>
                    <a:pt x="1135062" y="663956"/>
                  </a:lnTo>
                  <a:lnTo>
                    <a:pt x="1129919" y="666496"/>
                  </a:lnTo>
                  <a:lnTo>
                    <a:pt x="1128610" y="669036"/>
                  </a:lnTo>
                  <a:lnTo>
                    <a:pt x="1122934" y="671576"/>
                  </a:lnTo>
                  <a:lnTo>
                    <a:pt x="1121092" y="674116"/>
                  </a:lnTo>
                  <a:lnTo>
                    <a:pt x="1120736" y="677926"/>
                  </a:lnTo>
                  <a:lnTo>
                    <a:pt x="1118450" y="679196"/>
                  </a:lnTo>
                  <a:lnTo>
                    <a:pt x="1110843" y="683006"/>
                  </a:lnTo>
                  <a:lnTo>
                    <a:pt x="1111402" y="684276"/>
                  </a:lnTo>
                  <a:lnTo>
                    <a:pt x="1111770" y="685546"/>
                  </a:lnTo>
                  <a:lnTo>
                    <a:pt x="1111542" y="686816"/>
                  </a:lnTo>
                  <a:lnTo>
                    <a:pt x="1111021" y="687273"/>
                  </a:lnTo>
                  <a:lnTo>
                    <a:pt x="1111021" y="789686"/>
                  </a:lnTo>
                  <a:lnTo>
                    <a:pt x="1110361" y="790956"/>
                  </a:lnTo>
                  <a:lnTo>
                    <a:pt x="1109814" y="790956"/>
                  </a:lnTo>
                  <a:lnTo>
                    <a:pt x="1109611" y="789686"/>
                  </a:lnTo>
                  <a:lnTo>
                    <a:pt x="1111021" y="789686"/>
                  </a:lnTo>
                  <a:lnTo>
                    <a:pt x="1111021" y="687273"/>
                  </a:lnTo>
                  <a:lnTo>
                    <a:pt x="1110094" y="688086"/>
                  </a:lnTo>
                  <a:lnTo>
                    <a:pt x="1109637" y="686816"/>
                  </a:lnTo>
                  <a:lnTo>
                    <a:pt x="1108443" y="686460"/>
                  </a:lnTo>
                  <a:lnTo>
                    <a:pt x="1108443" y="789686"/>
                  </a:lnTo>
                  <a:lnTo>
                    <a:pt x="1107516" y="789686"/>
                  </a:lnTo>
                  <a:lnTo>
                    <a:pt x="1107960" y="788416"/>
                  </a:lnTo>
                  <a:lnTo>
                    <a:pt x="1108443" y="789686"/>
                  </a:lnTo>
                  <a:lnTo>
                    <a:pt x="1108443" y="686460"/>
                  </a:lnTo>
                  <a:lnTo>
                    <a:pt x="1105585" y="685584"/>
                  </a:lnTo>
                  <a:lnTo>
                    <a:pt x="1105585" y="695706"/>
                  </a:lnTo>
                  <a:lnTo>
                    <a:pt x="1105331" y="695706"/>
                  </a:lnTo>
                  <a:lnTo>
                    <a:pt x="1104455" y="696976"/>
                  </a:lnTo>
                  <a:lnTo>
                    <a:pt x="1098715" y="700786"/>
                  </a:lnTo>
                  <a:lnTo>
                    <a:pt x="1097140" y="702056"/>
                  </a:lnTo>
                  <a:lnTo>
                    <a:pt x="1094613" y="703326"/>
                  </a:lnTo>
                  <a:lnTo>
                    <a:pt x="1095527" y="704596"/>
                  </a:lnTo>
                  <a:lnTo>
                    <a:pt x="1097457" y="704596"/>
                  </a:lnTo>
                  <a:lnTo>
                    <a:pt x="1099934" y="703326"/>
                  </a:lnTo>
                  <a:lnTo>
                    <a:pt x="1101788" y="703326"/>
                  </a:lnTo>
                  <a:lnTo>
                    <a:pt x="1101547" y="704596"/>
                  </a:lnTo>
                  <a:lnTo>
                    <a:pt x="1097648" y="705866"/>
                  </a:lnTo>
                  <a:lnTo>
                    <a:pt x="1096251" y="708406"/>
                  </a:lnTo>
                  <a:lnTo>
                    <a:pt x="1091996" y="709676"/>
                  </a:lnTo>
                  <a:lnTo>
                    <a:pt x="1089431" y="710946"/>
                  </a:lnTo>
                  <a:lnTo>
                    <a:pt x="1087069" y="712216"/>
                  </a:lnTo>
                  <a:lnTo>
                    <a:pt x="1083576" y="709676"/>
                  </a:lnTo>
                  <a:lnTo>
                    <a:pt x="1082509" y="708406"/>
                  </a:lnTo>
                  <a:lnTo>
                    <a:pt x="1087564" y="703326"/>
                  </a:lnTo>
                  <a:lnTo>
                    <a:pt x="1087704" y="702056"/>
                  </a:lnTo>
                  <a:lnTo>
                    <a:pt x="1087323" y="700786"/>
                  </a:lnTo>
                  <a:lnTo>
                    <a:pt x="1086561" y="698246"/>
                  </a:lnTo>
                  <a:lnTo>
                    <a:pt x="1087640" y="696976"/>
                  </a:lnTo>
                  <a:lnTo>
                    <a:pt x="1088720" y="695706"/>
                  </a:lnTo>
                  <a:lnTo>
                    <a:pt x="1090256" y="691896"/>
                  </a:lnTo>
                  <a:lnTo>
                    <a:pt x="1097470" y="691896"/>
                  </a:lnTo>
                  <a:lnTo>
                    <a:pt x="1101178" y="693166"/>
                  </a:lnTo>
                  <a:lnTo>
                    <a:pt x="1105585" y="695706"/>
                  </a:lnTo>
                  <a:lnTo>
                    <a:pt x="1105585" y="685584"/>
                  </a:lnTo>
                  <a:lnTo>
                    <a:pt x="1113574" y="679196"/>
                  </a:lnTo>
                  <a:lnTo>
                    <a:pt x="1114628" y="677926"/>
                  </a:lnTo>
                  <a:lnTo>
                    <a:pt x="1115834" y="676656"/>
                  </a:lnTo>
                  <a:lnTo>
                    <a:pt x="1115060" y="675386"/>
                  </a:lnTo>
                  <a:lnTo>
                    <a:pt x="1114018" y="675386"/>
                  </a:lnTo>
                  <a:lnTo>
                    <a:pt x="1110678" y="676656"/>
                  </a:lnTo>
                  <a:lnTo>
                    <a:pt x="1108456" y="676656"/>
                  </a:lnTo>
                  <a:lnTo>
                    <a:pt x="1105179" y="677926"/>
                  </a:lnTo>
                  <a:lnTo>
                    <a:pt x="1103947" y="677926"/>
                  </a:lnTo>
                  <a:lnTo>
                    <a:pt x="1104328" y="676656"/>
                  </a:lnTo>
                  <a:lnTo>
                    <a:pt x="1103553" y="675386"/>
                  </a:lnTo>
                  <a:lnTo>
                    <a:pt x="1097775" y="677926"/>
                  </a:lnTo>
                  <a:lnTo>
                    <a:pt x="1097064" y="676656"/>
                  </a:lnTo>
                  <a:lnTo>
                    <a:pt x="1090879" y="679196"/>
                  </a:lnTo>
                  <a:lnTo>
                    <a:pt x="1088758" y="677926"/>
                  </a:lnTo>
                  <a:lnTo>
                    <a:pt x="1084529" y="677926"/>
                  </a:lnTo>
                  <a:lnTo>
                    <a:pt x="1084884" y="676656"/>
                  </a:lnTo>
                  <a:lnTo>
                    <a:pt x="1085456" y="675386"/>
                  </a:lnTo>
                  <a:lnTo>
                    <a:pt x="1086332" y="675386"/>
                  </a:lnTo>
                  <a:lnTo>
                    <a:pt x="1088999" y="674116"/>
                  </a:lnTo>
                  <a:lnTo>
                    <a:pt x="1090714" y="674116"/>
                  </a:lnTo>
                  <a:lnTo>
                    <a:pt x="1093076" y="672846"/>
                  </a:lnTo>
                  <a:lnTo>
                    <a:pt x="1093698" y="671576"/>
                  </a:lnTo>
                  <a:lnTo>
                    <a:pt x="1094422" y="670306"/>
                  </a:lnTo>
                  <a:lnTo>
                    <a:pt x="1097457" y="670306"/>
                  </a:lnTo>
                  <a:lnTo>
                    <a:pt x="1096606" y="672846"/>
                  </a:lnTo>
                  <a:lnTo>
                    <a:pt x="1102360" y="670306"/>
                  </a:lnTo>
                  <a:lnTo>
                    <a:pt x="1102741" y="669036"/>
                  </a:lnTo>
                  <a:lnTo>
                    <a:pt x="1104239" y="667766"/>
                  </a:lnTo>
                  <a:lnTo>
                    <a:pt x="1107224" y="665226"/>
                  </a:lnTo>
                  <a:lnTo>
                    <a:pt x="1101356" y="665226"/>
                  </a:lnTo>
                  <a:lnTo>
                    <a:pt x="1099985" y="663956"/>
                  </a:lnTo>
                  <a:lnTo>
                    <a:pt x="1101318" y="661416"/>
                  </a:lnTo>
                  <a:lnTo>
                    <a:pt x="1111084" y="656336"/>
                  </a:lnTo>
                  <a:lnTo>
                    <a:pt x="1113434" y="656336"/>
                  </a:lnTo>
                  <a:lnTo>
                    <a:pt x="1113790" y="657606"/>
                  </a:lnTo>
                  <a:lnTo>
                    <a:pt x="1114590" y="661416"/>
                  </a:lnTo>
                  <a:lnTo>
                    <a:pt x="1120025" y="660146"/>
                  </a:lnTo>
                  <a:lnTo>
                    <a:pt x="1128776" y="660146"/>
                  </a:lnTo>
                  <a:lnTo>
                    <a:pt x="1130287" y="661416"/>
                  </a:lnTo>
                  <a:lnTo>
                    <a:pt x="1135468" y="661416"/>
                  </a:lnTo>
                  <a:lnTo>
                    <a:pt x="1135468" y="628396"/>
                  </a:lnTo>
                  <a:lnTo>
                    <a:pt x="1134706" y="628396"/>
                  </a:lnTo>
                  <a:lnTo>
                    <a:pt x="1129893" y="630936"/>
                  </a:lnTo>
                  <a:lnTo>
                    <a:pt x="1128039" y="630936"/>
                  </a:lnTo>
                  <a:lnTo>
                    <a:pt x="1126731" y="628396"/>
                  </a:lnTo>
                  <a:lnTo>
                    <a:pt x="1129372" y="624586"/>
                  </a:lnTo>
                  <a:lnTo>
                    <a:pt x="1132967" y="623316"/>
                  </a:lnTo>
                  <a:lnTo>
                    <a:pt x="1134046" y="623316"/>
                  </a:lnTo>
                  <a:lnTo>
                    <a:pt x="1135545" y="624586"/>
                  </a:lnTo>
                  <a:lnTo>
                    <a:pt x="1136904" y="624586"/>
                  </a:lnTo>
                  <a:lnTo>
                    <a:pt x="1140536" y="622046"/>
                  </a:lnTo>
                  <a:lnTo>
                    <a:pt x="1141450" y="620776"/>
                  </a:lnTo>
                  <a:lnTo>
                    <a:pt x="1147432" y="620776"/>
                  </a:lnTo>
                  <a:lnTo>
                    <a:pt x="1148905" y="623316"/>
                  </a:lnTo>
                  <a:lnTo>
                    <a:pt x="1148905" y="543306"/>
                  </a:lnTo>
                  <a:lnTo>
                    <a:pt x="1148295" y="543306"/>
                  </a:lnTo>
                  <a:lnTo>
                    <a:pt x="1147686" y="542036"/>
                  </a:lnTo>
                  <a:lnTo>
                    <a:pt x="1147953" y="540766"/>
                  </a:lnTo>
                  <a:lnTo>
                    <a:pt x="1148359" y="540766"/>
                  </a:lnTo>
                  <a:lnTo>
                    <a:pt x="1149502" y="539496"/>
                  </a:lnTo>
                  <a:lnTo>
                    <a:pt x="1151521" y="539496"/>
                  </a:lnTo>
                  <a:lnTo>
                    <a:pt x="1152004" y="540766"/>
                  </a:lnTo>
                  <a:lnTo>
                    <a:pt x="1152004" y="536917"/>
                  </a:lnTo>
                  <a:lnTo>
                    <a:pt x="1149972" y="536956"/>
                  </a:lnTo>
                  <a:lnTo>
                    <a:pt x="1151013" y="534416"/>
                  </a:lnTo>
                  <a:lnTo>
                    <a:pt x="1150353" y="534416"/>
                  </a:lnTo>
                  <a:lnTo>
                    <a:pt x="1149985" y="533146"/>
                  </a:lnTo>
                  <a:lnTo>
                    <a:pt x="1160919" y="533146"/>
                  </a:lnTo>
                  <a:lnTo>
                    <a:pt x="1160919" y="527011"/>
                  </a:lnTo>
                  <a:lnTo>
                    <a:pt x="1160907" y="526796"/>
                  </a:lnTo>
                  <a:lnTo>
                    <a:pt x="1161402" y="525526"/>
                  </a:lnTo>
                  <a:lnTo>
                    <a:pt x="1166837" y="525526"/>
                  </a:lnTo>
                  <a:lnTo>
                    <a:pt x="1171460" y="522986"/>
                  </a:lnTo>
                  <a:lnTo>
                    <a:pt x="1174572" y="525526"/>
                  </a:lnTo>
                  <a:lnTo>
                    <a:pt x="1178712" y="524256"/>
                  </a:lnTo>
                  <a:lnTo>
                    <a:pt x="1178712" y="515366"/>
                  </a:lnTo>
                  <a:lnTo>
                    <a:pt x="1178382" y="515366"/>
                  </a:lnTo>
                  <a:lnTo>
                    <a:pt x="1172337" y="519176"/>
                  </a:lnTo>
                  <a:lnTo>
                    <a:pt x="1170076" y="521716"/>
                  </a:lnTo>
                  <a:lnTo>
                    <a:pt x="1169809" y="520446"/>
                  </a:lnTo>
                  <a:lnTo>
                    <a:pt x="1169174" y="520446"/>
                  </a:lnTo>
                  <a:lnTo>
                    <a:pt x="1168133" y="519176"/>
                  </a:lnTo>
                  <a:lnTo>
                    <a:pt x="1165961" y="520446"/>
                  </a:lnTo>
                  <a:lnTo>
                    <a:pt x="1163599" y="521716"/>
                  </a:lnTo>
                  <a:lnTo>
                    <a:pt x="1162862" y="520446"/>
                  </a:lnTo>
                  <a:lnTo>
                    <a:pt x="1162443" y="520446"/>
                  </a:lnTo>
                  <a:lnTo>
                    <a:pt x="1163256" y="519176"/>
                  </a:lnTo>
                  <a:lnTo>
                    <a:pt x="1167320" y="517906"/>
                  </a:lnTo>
                  <a:lnTo>
                    <a:pt x="1170317" y="515366"/>
                  </a:lnTo>
                  <a:lnTo>
                    <a:pt x="1174686" y="515366"/>
                  </a:lnTo>
                  <a:lnTo>
                    <a:pt x="1176997" y="514096"/>
                  </a:lnTo>
                  <a:lnTo>
                    <a:pt x="1179220" y="514096"/>
                  </a:lnTo>
                  <a:lnTo>
                    <a:pt x="1179715" y="515366"/>
                  </a:lnTo>
                  <a:lnTo>
                    <a:pt x="1179715" y="505142"/>
                  </a:lnTo>
                  <a:lnTo>
                    <a:pt x="1179563" y="505206"/>
                  </a:lnTo>
                  <a:lnTo>
                    <a:pt x="1178763" y="507746"/>
                  </a:lnTo>
                  <a:lnTo>
                    <a:pt x="1178433" y="509016"/>
                  </a:lnTo>
                  <a:lnTo>
                    <a:pt x="1177061" y="510286"/>
                  </a:lnTo>
                  <a:lnTo>
                    <a:pt x="1173772" y="510286"/>
                  </a:lnTo>
                  <a:lnTo>
                    <a:pt x="1172222" y="509016"/>
                  </a:lnTo>
                  <a:lnTo>
                    <a:pt x="1170749" y="509016"/>
                  </a:lnTo>
                  <a:lnTo>
                    <a:pt x="1168476" y="510286"/>
                  </a:lnTo>
                  <a:lnTo>
                    <a:pt x="1165936" y="511556"/>
                  </a:lnTo>
                  <a:lnTo>
                    <a:pt x="1162596" y="511556"/>
                  </a:lnTo>
                  <a:lnTo>
                    <a:pt x="1159992" y="514096"/>
                  </a:lnTo>
                  <a:lnTo>
                    <a:pt x="1161262" y="515366"/>
                  </a:lnTo>
                  <a:lnTo>
                    <a:pt x="1161186" y="519176"/>
                  </a:lnTo>
                  <a:lnTo>
                    <a:pt x="1159497" y="520446"/>
                  </a:lnTo>
                  <a:lnTo>
                    <a:pt x="1156106" y="520446"/>
                  </a:lnTo>
                  <a:lnTo>
                    <a:pt x="1155522" y="519176"/>
                  </a:lnTo>
                  <a:lnTo>
                    <a:pt x="1154709" y="519176"/>
                  </a:lnTo>
                  <a:lnTo>
                    <a:pt x="1151140" y="520446"/>
                  </a:lnTo>
                  <a:lnTo>
                    <a:pt x="1155547" y="516636"/>
                  </a:lnTo>
                  <a:lnTo>
                    <a:pt x="1150264" y="519176"/>
                  </a:lnTo>
                  <a:lnTo>
                    <a:pt x="1145971" y="519176"/>
                  </a:lnTo>
                  <a:lnTo>
                    <a:pt x="1146771" y="517906"/>
                  </a:lnTo>
                  <a:lnTo>
                    <a:pt x="1146810" y="516636"/>
                  </a:lnTo>
                  <a:lnTo>
                    <a:pt x="1147419" y="512826"/>
                  </a:lnTo>
                  <a:lnTo>
                    <a:pt x="1153312" y="511556"/>
                  </a:lnTo>
                  <a:lnTo>
                    <a:pt x="1153947" y="511556"/>
                  </a:lnTo>
                  <a:lnTo>
                    <a:pt x="1169238" y="506476"/>
                  </a:lnTo>
                  <a:lnTo>
                    <a:pt x="1172565" y="505206"/>
                  </a:lnTo>
                  <a:lnTo>
                    <a:pt x="1179207" y="502666"/>
                  </a:lnTo>
                  <a:lnTo>
                    <a:pt x="1185862" y="500126"/>
                  </a:lnTo>
                  <a:lnTo>
                    <a:pt x="1188681" y="500126"/>
                  </a:lnTo>
                  <a:lnTo>
                    <a:pt x="1188681" y="493776"/>
                  </a:lnTo>
                  <a:lnTo>
                    <a:pt x="1186141" y="493776"/>
                  </a:lnTo>
                  <a:lnTo>
                    <a:pt x="1185532" y="492506"/>
                  </a:lnTo>
                  <a:lnTo>
                    <a:pt x="1183360" y="492506"/>
                  </a:lnTo>
                  <a:lnTo>
                    <a:pt x="1183614" y="491236"/>
                  </a:lnTo>
                  <a:lnTo>
                    <a:pt x="1184744" y="491236"/>
                  </a:lnTo>
                  <a:lnTo>
                    <a:pt x="1188745" y="489966"/>
                  </a:lnTo>
                  <a:lnTo>
                    <a:pt x="1185176" y="488696"/>
                  </a:lnTo>
                  <a:lnTo>
                    <a:pt x="1190688" y="483616"/>
                  </a:lnTo>
                  <a:lnTo>
                    <a:pt x="1190891" y="482346"/>
                  </a:lnTo>
                  <a:lnTo>
                    <a:pt x="1188224" y="482346"/>
                  </a:lnTo>
                  <a:lnTo>
                    <a:pt x="1188021" y="483616"/>
                  </a:lnTo>
                  <a:lnTo>
                    <a:pt x="1184427" y="486156"/>
                  </a:lnTo>
                  <a:lnTo>
                    <a:pt x="1181849" y="487426"/>
                  </a:lnTo>
                  <a:lnTo>
                    <a:pt x="1181722" y="487540"/>
                  </a:lnTo>
                  <a:lnTo>
                    <a:pt x="1181722" y="496316"/>
                  </a:lnTo>
                  <a:lnTo>
                    <a:pt x="1181671" y="497586"/>
                  </a:lnTo>
                  <a:lnTo>
                    <a:pt x="1179423" y="500126"/>
                  </a:lnTo>
                  <a:lnTo>
                    <a:pt x="1176642" y="500126"/>
                  </a:lnTo>
                  <a:lnTo>
                    <a:pt x="1172641" y="502666"/>
                  </a:lnTo>
                  <a:lnTo>
                    <a:pt x="1171714" y="502666"/>
                  </a:lnTo>
                  <a:lnTo>
                    <a:pt x="1171752" y="501396"/>
                  </a:lnTo>
                  <a:lnTo>
                    <a:pt x="1172311" y="500126"/>
                  </a:lnTo>
                  <a:lnTo>
                    <a:pt x="1172972" y="500126"/>
                  </a:lnTo>
                  <a:lnTo>
                    <a:pt x="1174369" y="498856"/>
                  </a:lnTo>
                  <a:lnTo>
                    <a:pt x="1175956" y="498856"/>
                  </a:lnTo>
                  <a:lnTo>
                    <a:pt x="1177683" y="497586"/>
                  </a:lnTo>
                  <a:lnTo>
                    <a:pt x="1178420" y="497586"/>
                  </a:lnTo>
                  <a:lnTo>
                    <a:pt x="1179385" y="496316"/>
                  </a:lnTo>
                  <a:lnTo>
                    <a:pt x="1181722" y="496316"/>
                  </a:lnTo>
                  <a:lnTo>
                    <a:pt x="1181722" y="487540"/>
                  </a:lnTo>
                  <a:lnTo>
                    <a:pt x="1177239" y="491236"/>
                  </a:lnTo>
                  <a:lnTo>
                    <a:pt x="1176845" y="492506"/>
                  </a:lnTo>
                  <a:lnTo>
                    <a:pt x="1178788" y="493776"/>
                  </a:lnTo>
                  <a:lnTo>
                    <a:pt x="1176883" y="495046"/>
                  </a:lnTo>
                  <a:lnTo>
                    <a:pt x="1173581" y="495046"/>
                  </a:lnTo>
                  <a:lnTo>
                    <a:pt x="1171384" y="496316"/>
                  </a:lnTo>
                  <a:lnTo>
                    <a:pt x="1164932" y="498856"/>
                  </a:lnTo>
                  <a:lnTo>
                    <a:pt x="1164170" y="500126"/>
                  </a:lnTo>
                  <a:lnTo>
                    <a:pt x="1165834" y="501396"/>
                  </a:lnTo>
                  <a:lnTo>
                    <a:pt x="1166710" y="501396"/>
                  </a:lnTo>
                  <a:lnTo>
                    <a:pt x="1167155" y="502666"/>
                  </a:lnTo>
                  <a:lnTo>
                    <a:pt x="1166812" y="503936"/>
                  </a:lnTo>
                  <a:lnTo>
                    <a:pt x="1165606" y="503936"/>
                  </a:lnTo>
                  <a:lnTo>
                    <a:pt x="1164323" y="505206"/>
                  </a:lnTo>
                  <a:lnTo>
                    <a:pt x="1158887" y="505206"/>
                  </a:lnTo>
                  <a:lnTo>
                    <a:pt x="1157503" y="503936"/>
                  </a:lnTo>
                  <a:lnTo>
                    <a:pt x="1156042" y="501396"/>
                  </a:lnTo>
                  <a:lnTo>
                    <a:pt x="1154391" y="502666"/>
                  </a:lnTo>
                  <a:lnTo>
                    <a:pt x="1152918" y="502666"/>
                  </a:lnTo>
                  <a:lnTo>
                    <a:pt x="1153617" y="505206"/>
                  </a:lnTo>
                  <a:lnTo>
                    <a:pt x="1152728" y="506476"/>
                  </a:lnTo>
                  <a:lnTo>
                    <a:pt x="1145857" y="506476"/>
                  </a:lnTo>
                  <a:lnTo>
                    <a:pt x="1142695" y="507746"/>
                  </a:lnTo>
                  <a:lnTo>
                    <a:pt x="1140574" y="508736"/>
                  </a:lnTo>
                  <a:lnTo>
                    <a:pt x="1140574" y="519176"/>
                  </a:lnTo>
                  <a:lnTo>
                    <a:pt x="1140396" y="520446"/>
                  </a:lnTo>
                  <a:lnTo>
                    <a:pt x="1140053" y="520446"/>
                  </a:lnTo>
                  <a:lnTo>
                    <a:pt x="1140574" y="519176"/>
                  </a:lnTo>
                  <a:lnTo>
                    <a:pt x="1140574" y="508736"/>
                  </a:lnTo>
                  <a:lnTo>
                    <a:pt x="1139596" y="509193"/>
                  </a:lnTo>
                  <a:lnTo>
                    <a:pt x="1139596" y="512826"/>
                  </a:lnTo>
                  <a:lnTo>
                    <a:pt x="1137691" y="512826"/>
                  </a:lnTo>
                  <a:lnTo>
                    <a:pt x="1138986" y="511556"/>
                  </a:lnTo>
                  <a:lnTo>
                    <a:pt x="1139596" y="512826"/>
                  </a:lnTo>
                  <a:lnTo>
                    <a:pt x="1139596" y="509193"/>
                  </a:lnTo>
                  <a:lnTo>
                    <a:pt x="1134516" y="511556"/>
                  </a:lnTo>
                  <a:lnTo>
                    <a:pt x="1132103" y="514096"/>
                  </a:lnTo>
                  <a:lnTo>
                    <a:pt x="1132306" y="514096"/>
                  </a:lnTo>
                  <a:lnTo>
                    <a:pt x="1132738" y="515366"/>
                  </a:lnTo>
                  <a:lnTo>
                    <a:pt x="1134148" y="515366"/>
                  </a:lnTo>
                  <a:lnTo>
                    <a:pt x="1131150" y="517906"/>
                  </a:lnTo>
                  <a:lnTo>
                    <a:pt x="1130388" y="516636"/>
                  </a:lnTo>
                  <a:lnTo>
                    <a:pt x="1129563" y="516636"/>
                  </a:lnTo>
                  <a:lnTo>
                    <a:pt x="1126566" y="515366"/>
                  </a:lnTo>
                  <a:lnTo>
                    <a:pt x="1125372" y="515366"/>
                  </a:lnTo>
                  <a:lnTo>
                    <a:pt x="1125372" y="526796"/>
                  </a:lnTo>
                  <a:lnTo>
                    <a:pt x="1124318" y="528066"/>
                  </a:lnTo>
                  <a:lnTo>
                    <a:pt x="1121778" y="528066"/>
                  </a:lnTo>
                  <a:lnTo>
                    <a:pt x="1121359" y="526796"/>
                  </a:lnTo>
                  <a:lnTo>
                    <a:pt x="1125372" y="526796"/>
                  </a:lnTo>
                  <a:lnTo>
                    <a:pt x="1125372" y="515366"/>
                  </a:lnTo>
                  <a:lnTo>
                    <a:pt x="1123480" y="515366"/>
                  </a:lnTo>
                  <a:lnTo>
                    <a:pt x="1121283" y="516636"/>
                  </a:lnTo>
                  <a:lnTo>
                    <a:pt x="1119200" y="517906"/>
                  </a:lnTo>
                  <a:lnTo>
                    <a:pt x="1118412" y="517906"/>
                  </a:lnTo>
                  <a:lnTo>
                    <a:pt x="1117396" y="519176"/>
                  </a:lnTo>
                  <a:lnTo>
                    <a:pt x="1117092" y="520446"/>
                  </a:lnTo>
                  <a:lnTo>
                    <a:pt x="1122413" y="519176"/>
                  </a:lnTo>
                  <a:lnTo>
                    <a:pt x="1123784" y="517906"/>
                  </a:lnTo>
                  <a:lnTo>
                    <a:pt x="1124724" y="519176"/>
                  </a:lnTo>
                  <a:lnTo>
                    <a:pt x="1125270" y="519176"/>
                  </a:lnTo>
                  <a:lnTo>
                    <a:pt x="1124826" y="520446"/>
                  </a:lnTo>
                  <a:lnTo>
                    <a:pt x="1121041" y="521957"/>
                  </a:lnTo>
                  <a:lnTo>
                    <a:pt x="1121041" y="526796"/>
                  </a:lnTo>
                  <a:lnTo>
                    <a:pt x="1119936" y="528066"/>
                  </a:lnTo>
                  <a:lnTo>
                    <a:pt x="1119289" y="528066"/>
                  </a:lnTo>
                  <a:lnTo>
                    <a:pt x="1119073" y="526796"/>
                  </a:lnTo>
                  <a:lnTo>
                    <a:pt x="1121041" y="526796"/>
                  </a:lnTo>
                  <a:lnTo>
                    <a:pt x="1121041" y="521957"/>
                  </a:lnTo>
                  <a:lnTo>
                    <a:pt x="1118463" y="522986"/>
                  </a:lnTo>
                  <a:lnTo>
                    <a:pt x="1113396" y="524256"/>
                  </a:lnTo>
                  <a:lnTo>
                    <a:pt x="1108405" y="524256"/>
                  </a:lnTo>
                  <a:lnTo>
                    <a:pt x="1108405" y="536956"/>
                  </a:lnTo>
                  <a:lnTo>
                    <a:pt x="1107846" y="536956"/>
                  </a:lnTo>
                  <a:lnTo>
                    <a:pt x="1108024" y="535686"/>
                  </a:lnTo>
                  <a:lnTo>
                    <a:pt x="1108151" y="535686"/>
                  </a:lnTo>
                  <a:lnTo>
                    <a:pt x="1108405" y="536956"/>
                  </a:lnTo>
                  <a:lnTo>
                    <a:pt x="1108405" y="524256"/>
                  </a:lnTo>
                  <a:lnTo>
                    <a:pt x="1107401" y="524256"/>
                  </a:lnTo>
                  <a:lnTo>
                    <a:pt x="1107401" y="533146"/>
                  </a:lnTo>
                  <a:lnTo>
                    <a:pt x="1106246" y="534416"/>
                  </a:lnTo>
                  <a:lnTo>
                    <a:pt x="1106106" y="534416"/>
                  </a:lnTo>
                  <a:lnTo>
                    <a:pt x="1106106" y="540766"/>
                  </a:lnTo>
                  <a:lnTo>
                    <a:pt x="1106043" y="542036"/>
                  </a:lnTo>
                  <a:lnTo>
                    <a:pt x="1102118" y="542036"/>
                  </a:lnTo>
                  <a:lnTo>
                    <a:pt x="1102487" y="540766"/>
                  </a:lnTo>
                  <a:lnTo>
                    <a:pt x="1104569" y="539496"/>
                  </a:lnTo>
                  <a:lnTo>
                    <a:pt x="1105420" y="539496"/>
                  </a:lnTo>
                  <a:lnTo>
                    <a:pt x="1106106" y="540766"/>
                  </a:lnTo>
                  <a:lnTo>
                    <a:pt x="1106106" y="534416"/>
                  </a:lnTo>
                  <a:lnTo>
                    <a:pt x="1106652" y="533146"/>
                  </a:lnTo>
                  <a:lnTo>
                    <a:pt x="1107401" y="533146"/>
                  </a:lnTo>
                  <a:lnTo>
                    <a:pt x="1107401" y="524256"/>
                  </a:lnTo>
                  <a:lnTo>
                    <a:pt x="1105827" y="525526"/>
                  </a:lnTo>
                  <a:lnTo>
                    <a:pt x="1104595" y="525526"/>
                  </a:lnTo>
                  <a:lnTo>
                    <a:pt x="1104226" y="526796"/>
                  </a:lnTo>
                  <a:lnTo>
                    <a:pt x="1103274" y="529336"/>
                  </a:lnTo>
                  <a:lnTo>
                    <a:pt x="1093114" y="529336"/>
                  </a:lnTo>
                  <a:lnTo>
                    <a:pt x="1093114" y="540766"/>
                  </a:lnTo>
                  <a:lnTo>
                    <a:pt x="1092517" y="542036"/>
                  </a:lnTo>
                  <a:lnTo>
                    <a:pt x="1091565" y="542036"/>
                  </a:lnTo>
                  <a:lnTo>
                    <a:pt x="1090536" y="543306"/>
                  </a:lnTo>
                  <a:lnTo>
                    <a:pt x="1089837" y="542036"/>
                  </a:lnTo>
                  <a:lnTo>
                    <a:pt x="1089482" y="542036"/>
                  </a:lnTo>
                  <a:lnTo>
                    <a:pt x="1090168" y="540766"/>
                  </a:lnTo>
                  <a:lnTo>
                    <a:pt x="1093114" y="540766"/>
                  </a:lnTo>
                  <a:lnTo>
                    <a:pt x="1093114" y="529336"/>
                  </a:lnTo>
                  <a:lnTo>
                    <a:pt x="1092695" y="529336"/>
                  </a:lnTo>
                  <a:lnTo>
                    <a:pt x="1092047" y="526796"/>
                  </a:lnTo>
                  <a:lnTo>
                    <a:pt x="1090904" y="526796"/>
                  </a:lnTo>
                  <a:lnTo>
                    <a:pt x="1086612" y="530606"/>
                  </a:lnTo>
                  <a:lnTo>
                    <a:pt x="1079055" y="530606"/>
                  </a:lnTo>
                  <a:lnTo>
                    <a:pt x="1077645" y="531876"/>
                  </a:lnTo>
                  <a:lnTo>
                    <a:pt x="1073988" y="534416"/>
                  </a:lnTo>
                  <a:lnTo>
                    <a:pt x="1070330" y="535686"/>
                  </a:lnTo>
                  <a:lnTo>
                    <a:pt x="1064742" y="536956"/>
                  </a:lnTo>
                  <a:lnTo>
                    <a:pt x="1060729" y="539496"/>
                  </a:lnTo>
                  <a:lnTo>
                    <a:pt x="1060564" y="540766"/>
                  </a:lnTo>
                  <a:lnTo>
                    <a:pt x="1060526" y="542036"/>
                  </a:lnTo>
                  <a:lnTo>
                    <a:pt x="1061313" y="542036"/>
                  </a:lnTo>
                  <a:lnTo>
                    <a:pt x="1067384" y="539496"/>
                  </a:lnTo>
                  <a:lnTo>
                    <a:pt x="1068832" y="540766"/>
                  </a:lnTo>
                  <a:lnTo>
                    <a:pt x="1068666" y="544576"/>
                  </a:lnTo>
                  <a:lnTo>
                    <a:pt x="1071295" y="544576"/>
                  </a:lnTo>
                  <a:lnTo>
                    <a:pt x="1073442" y="542036"/>
                  </a:lnTo>
                  <a:lnTo>
                    <a:pt x="1074483" y="542036"/>
                  </a:lnTo>
                  <a:lnTo>
                    <a:pt x="1077074" y="539496"/>
                  </a:lnTo>
                  <a:lnTo>
                    <a:pt x="1078293" y="538226"/>
                  </a:lnTo>
                  <a:lnTo>
                    <a:pt x="1088009" y="538226"/>
                  </a:lnTo>
                  <a:lnTo>
                    <a:pt x="1086383" y="540766"/>
                  </a:lnTo>
                  <a:lnTo>
                    <a:pt x="1084338" y="543306"/>
                  </a:lnTo>
                  <a:lnTo>
                    <a:pt x="1086205" y="544576"/>
                  </a:lnTo>
                  <a:lnTo>
                    <a:pt x="1088745" y="545846"/>
                  </a:lnTo>
                  <a:lnTo>
                    <a:pt x="1094193" y="543306"/>
                  </a:lnTo>
                  <a:lnTo>
                    <a:pt x="1091692" y="545846"/>
                  </a:lnTo>
                  <a:lnTo>
                    <a:pt x="1089266" y="548386"/>
                  </a:lnTo>
                  <a:lnTo>
                    <a:pt x="1088529" y="548386"/>
                  </a:lnTo>
                  <a:lnTo>
                    <a:pt x="1087755" y="549656"/>
                  </a:lnTo>
                  <a:lnTo>
                    <a:pt x="1087831" y="550926"/>
                  </a:lnTo>
                  <a:lnTo>
                    <a:pt x="1089875" y="550926"/>
                  </a:lnTo>
                  <a:lnTo>
                    <a:pt x="1092835" y="549656"/>
                  </a:lnTo>
                  <a:lnTo>
                    <a:pt x="1093063" y="548386"/>
                  </a:lnTo>
                  <a:lnTo>
                    <a:pt x="1094905" y="545846"/>
                  </a:lnTo>
                  <a:lnTo>
                    <a:pt x="1096162" y="545846"/>
                  </a:lnTo>
                  <a:lnTo>
                    <a:pt x="1097902" y="547116"/>
                  </a:lnTo>
                  <a:lnTo>
                    <a:pt x="1098854" y="547116"/>
                  </a:lnTo>
                  <a:lnTo>
                    <a:pt x="1095565" y="550926"/>
                  </a:lnTo>
                  <a:lnTo>
                    <a:pt x="1099261" y="550926"/>
                  </a:lnTo>
                  <a:lnTo>
                    <a:pt x="1099413" y="552196"/>
                  </a:lnTo>
                  <a:lnTo>
                    <a:pt x="1098931" y="552196"/>
                  </a:lnTo>
                  <a:lnTo>
                    <a:pt x="1097851" y="553466"/>
                  </a:lnTo>
                  <a:lnTo>
                    <a:pt x="1096886" y="553466"/>
                  </a:lnTo>
                  <a:lnTo>
                    <a:pt x="1092085" y="554736"/>
                  </a:lnTo>
                  <a:lnTo>
                    <a:pt x="1089304" y="556006"/>
                  </a:lnTo>
                  <a:lnTo>
                    <a:pt x="1089050" y="556006"/>
                  </a:lnTo>
                  <a:lnTo>
                    <a:pt x="1088885" y="557276"/>
                  </a:lnTo>
                  <a:lnTo>
                    <a:pt x="1090714" y="557276"/>
                  </a:lnTo>
                  <a:lnTo>
                    <a:pt x="1113447" y="543306"/>
                  </a:lnTo>
                  <a:lnTo>
                    <a:pt x="1111872" y="542036"/>
                  </a:lnTo>
                  <a:lnTo>
                    <a:pt x="1112443" y="542036"/>
                  </a:lnTo>
                  <a:lnTo>
                    <a:pt x="1115606" y="540766"/>
                  </a:lnTo>
                  <a:lnTo>
                    <a:pt x="1116863" y="540766"/>
                  </a:lnTo>
                  <a:lnTo>
                    <a:pt x="1119060" y="539496"/>
                  </a:lnTo>
                  <a:lnTo>
                    <a:pt x="1120076" y="539496"/>
                  </a:lnTo>
                  <a:lnTo>
                    <a:pt x="1118336" y="538226"/>
                  </a:lnTo>
                  <a:lnTo>
                    <a:pt x="1116507" y="538226"/>
                  </a:lnTo>
                  <a:lnTo>
                    <a:pt x="1117625" y="536956"/>
                  </a:lnTo>
                  <a:lnTo>
                    <a:pt x="1118755" y="535686"/>
                  </a:lnTo>
                  <a:lnTo>
                    <a:pt x="1119911" y="536956"/>
                  </a:lnTo>
                  <a:lnTo>
                    <a:pt x="1121854" y="535686"/>
                  </a:lnTo>
                  <a:lnTo>
                    <a:pt x="1125575" y="534416"/>
                  </a:lnTo>
                  <a:lnTo>
                    <a:pt x="1129296" y="533146"/>
                  </a:lnTo>
                  <a:lnTo>
                    <a:pt x="1133030" y="531876"/>
                  </a:lnTo>
                  <a:lnTo>
                    <a:pt x="1133703" y="530606"/>
                  </a:lnTo>
                  <a:lnTo>
                    <a:pt x="1129538" y="530606"/>
                  </a:lnTo>
                  <a:lnTo>
                    <a:pt x="1130007" y="529336"/>
                  </a:lnTo>
                  <a:lnTo>
                    <a:pt x="1132471" y="528066"/>
                  </a:lnTo>
                  <a:lnTo>
                    <a:pt x="1134452" y="528066"/>
                  </a:lnTo>
                  <a:lnTo>
                    <a:pt x="1136459" y="526796"/>
                  </a:lnTo>
                  <a:lnTo>
                    <a:pt x="1140536" y="524230"/>
                  </a:lnTo>
                  <a:lnTo>
                    <a:pt x="1143711" y="522986"/>
                  </a:lnTo>
                  <a:lnTo>
                    <a:pt x="1146149" y="525526"/>
                  </a:lnTo>
                  <a:lnTo>
                    <a:pt x="1150708" y="524256"/>
                  </a:lnTo>
                  <a:lnTo>
                    <a:pt x="1154201" y="524256"/>
                  </a:lnTo>
                  <a:lnTo>
                    <a:pt x="1156004" y="522986"/>
                  </a:lnTo>
                  <a:lnTo>
                    <a:pt x="1157605" y="521716"/>
                  </a:lnTo>
                  <a:lnTo>
                    <a:pt x="1157909" y="522986"/>
                  </a:lnTo>
                  <a:lnTo>
                    <a:pt x="1158214" y="522986"/>
                  </a:lnTo>
                  <a:lnTo>
                    <a:pt x="1154239" y="524256"/>
                  </a:lnTo>
                  <a:lnTo>
                    <a:pt x="1152131" y="528066"/>
                  </a:lnTo>
                  <a:lnTo>
                    <a:pt x="1150785" y="528408"/>
                  </a:lnTo>
                  <a:lnTo>
                    <a:pt x="1150785" y="530606"/>
                  </a:lnTo>
                  <a:lnTo>
                    <a:pt x="1150213" y="531876"/>
                  </a:lnTo>
                  <a:lnTo>
                    <a:pt x="1149261" y="530606"/>
                  </a:lnTo>
                  <a:lnTo>
                    <a:pt x="1150785" y="530606"/>
                  </a:lnTo>
                  <a:lnTo>
                    <a:pt x="1150785" y="528408"/>
                  </a:lnTo>
                  <a:lnTo>
                    <a:pt x="1147051" y="529336"/>
                  </a:lnTo>
                  <a:lnTo>
                    <a:pt x="1137513" y="533044"/>
                  </a:lnTo>
                  <a:lnTo>
                    <a:pt x="1137513" y="548386"/>
                  </a:lnTo>
                  <a:lnTo>
                    <a:pt x="1137246" y="549656"/>
                  </a:lnTo>
                  <a:lnTo>
                    <a:pt x="1137005" y="549656"/>
                  </a:lnTo>
                  <a:lnTo>
                    <a:pt x="1137005" y="568706"/>
                  </a:lnTo>
                  <a:lnTo>
                    <a:pt x="1134592" y="571246"/>
                  </a:lnTo>
                  <a:lnTo>
                    <a:pt x="1130287" y="571246"/>
                  </a:lnTo>
                  <a:lnTo>
                    <a:pt x="1130046" y="571385"/>
                  </a:lnTo>
                  <a:lnTo>
                    <a:pt x="1130046" y="578866"/>
                  </a:lnTo>
                  <a:lnTo>
                    <a:pt x="1129309" y="580136"/>
                  </a:lnTo>
                  <a:lnTo>
                    <a:pt x="1128229" y="581406"/>
                  </a:lnTo>
                  <a:lnTo>
                    <a:pt x="1124978" y="581406"/>
                  </a:lnTo>
                  <a:lnTo>
                    <a:pt x="1124496" y="580136"/>
                  </a:lnTo>
                  <a:lnTo>
                    <a:pt x="1124788" y="580136"/>
                  </a:lnTo>
                  <a:lnTo>
                    <a:pt x="1125943" y="578866"/>
                  </a:lnTo>
                  <a:lnTo>
                    <a:pt x="1128242" y="577596"/>
                  </a:lnTo>
                  <a:lnTo>
                    <a:pt x="1130046" y="578866"/>
                  </a:lnTo>
                  <a:lnTo>
                    <a:pt x="1130046" y="571385"/>
                  </a:lnTo>
                  <a:lnTo>
                    <a:pt x="1128026" y="572516"/>
                  </a:lnTo>
                  <a:lnTo>
                    <a:pt x="1125524" y="575056"/>
                  </a:lnTo>
                  <a:lnTo>
                    <a:pt x="1124610" y="576326"/>
                  </a:lnTo>
                  <a:lnTo>
                    <a:pt x="1121816" y="576326"/>
                  </a:lnTo>
                  <a:lnTo>
                    <a:pt x="1121460" y="575703"/>
                  </a:lnTo>
                  <a:lnTo>
                    <a:pt x="1121460" y="630936"/>
                  </a:lnTo>
                  <a:lnTo>
                    <a:pt x="1121384" y="632206"/>
                  </a:lnTo>
                  <a:lnTo>
                    <a:pt x="1115263" y="637286"/>
                  </a:lnTo>
                  <a:lnTo>
                    <a:pt x="1112050" y="638556"/>
                  </a:lnTo>
                  <a:lnTo>
                    <a:pt x="1112037" y="649986"/>
                  </a:lnTo>
                  <a:lnTo>
                    <a:pt x="1111681" y="651256"/>
                  </a:lnTo>
                  <a:lnTo>
                    <a:pt x="1110183" y="651256"/>
                  </a:lnTo>
                  <a:lnTo>
                    <a:pt x="1110361" y="649986"/>
                  </a:lnTo>
                  <a:lnTo>
                    <a:pt x="1112037" y="649986"/>
                  </a:lnTo>
                  <a:lnTo>
                    <a:pt x="1112037" y="638568"/>
                  </a:lnTo>
                  <a:lnTo>
                    <a:pt x="1110107" y="639724"/>
                  </a:lnTo>
                  <a:lnTo>
                    <a:pt x="1110107" y="649986"/>
                  </a:lnTo>
                  <a:lnTo>
                    <a:pt x="1107198" y="652526"/>
                  </a:lnTo>
                  <a:lnTo>
                    <a:pt x="1104480" y="653796"/>
                  </a:lnTo>
                  <a:lnTo>
                    <a:pt x="1104950" y="655066"/>
                  </a:lnTo>
                  <a:lnTo>
                    <a:pt x="1105242" y="657606"/>
                  </a:lnTo>
                  <a:lnTo>
                    <a:pt x="1102410" y="657606"/>
                  </a:lnTo>
                  <a:lnTo>
                    <a:pt x="1101128" y="658520"/>
                  </a:lnTo>
                  <a:lnTo>
                    <a:pt x="1101128" y="661416"/>
                  </a:lnTo>
                  <a:lnTo>
                    <a:pt x="1092758" y="665226"/>
                  </a:lnTo>
                  <a:lnTo>
                    <a:pt x="1088580" y="665226"/>
                  </a:lnTo>
                  <a:lnTo>
                    <a:pt x="1089012" y="663956"/>
                  </a:lnTo>
                  <a:lnTo>
                    <a:pt x="1089875" y="661416"/>
                  </a:lnTo>
                  <a:lnTo>
                    <a:pt x="1088758" y="661416"/>
                  </a:lnTo>
                  <a:lnTo>
                    <a:pt x="1084033" y="663397"/>
                  </a:lnTo>
                  <a:lnTo>
                    <a:pt x="1084033" y="670306"/>
                  </a:lnTo>
                  <a:lnTo>
                    <a:pt x="1083754" y="671576"/>
                  </a:lnTo>
                  <a:lnTo>
                    <a:pt x="1081849" y="672846"/>
                  </a:lnTo>
                  <a:lnTo>
                    <a:pt x="1078636" y="674116"/>
                  </a:lnTo>
                  <a:lnTo>
                    <a:pt x="1077696" y="675398"/>
                  </a:lnTo>
                  <a:lnTo>
                    <a:pt x="1077023" y="680466"/>
                  </a:lnTo>
                  <a:lnTo>
                    <a:pt x="1070216" y="683006"/>
                  </a:lnTo>
                  <a:lnTo>
                    <a:pt x="1066330" y="683006"/>
                  </a:lnTo>
                  <a:lnTo>
                    <a:pt x="1066038" y="681736"/>
                  </a:lnTo>
                  <a:lnTo>
                    <a:pt x="1065999" y="680466"/>
                  </a:lnTo>
                  <a:lnTo>
                    <a:pt x="1066914" y="679196"/>
                  </a:lnTo>
                  <a:lnTo>
                    <a:pt x="1067828" y="677926"/>
                  </a:lnTo>
                  <a:lnTo>
                    <a:pt x="1067130" y="675386"/>
                  </a:lnTo>
                  <a:lnTo>
                    <a:pt x="1071575" y="672846"/>
                  </a:lnTo>
                  <a:lnTo>
                    <a:pt x="1076477" y="667766"/>
                  </a:lnTo>
                  <a:lnTo>
                    <a:pt x="1078090" y="667766"/>
                  </a:lnTo>
                  <a:lnTo>
                    <a:pt x="1080744" y="669036"/>
                  </a:lnTo>
                  <a:lnTo>
                    <a:pt x="1082827" y="670306"/>
                  </a:lnTo>
                  <a:lnTo>
                    <a:pt x="1084033" y="670306"/>
                  </a:lnTo>
                  <a:lnTo>
                    <a:pt x="1084033" y="663397"/>
                  </a:lnTo>
                  <a:lnTo>
                    <a:pt x="1082675" y="663956"/>
                  </a:lnTo>
                  <a:lnTo>
                    <a:pt x="1081506" y="663956"/>
                  </a:lnTo>
                  <a:lnTo>
                    <a:pt x="1081620" y="662686"/>
                  </a:lnTo>
                  <a:lnTo>
                    <a:pt x="1083335" y="661416"/>
                  </a:lnTo>
                  <a:lnTo>
                    <a:pt x="1088478" y="660146"/>
                  </a:lnTo>
                  <a:lnTo>
                    <a:pt x="1091247" y="660146"/>
                  </a:lnTo>
                  <a:lnTo>
                    <a:pt x="1094968" y="661416"/>
                  </a:lnTo>
                  <a:lnTo>
                    <a:pt x="1097635" y="660146"/>
                  </a:lnTo>
                  <a:lnTo>
                    <a:pt x="1100353" y="658876"/>
                  </a:lnTo>
                  <a:lnTo>
                    <a:pt x="1101128" y="661416"/>
                  </a:lnTo>
                  <a:lnTo>
                    <a:pt x="1101128" y="658520"/>
                  </a:lnTo>
                  <a:lnTo>
                    <a:pt x="1100607" y="658876"/>
                  </a:lnTo>
                  <a:lnTo>
                    <a:pt x="1099959" y="657606"/>
                  </a:lnTo>
                  <a:lnTo>
                    <a:pt x="1099312" y="656336"/>
                  </a:lnTo>
                  <a:lnTo>
                    <a:pt x="1098816" y="655066"/>
                  </a:lnTo>
                  <a:lnTo>
                    <a:pt x="1098791" y="653796"/>
                  </a:lnTo>
                  <a:lnTo>
                    <a:pt x="1103439" y="652526"/>
                  </a:lnTo>
                  <a:lnTo>
                    <a:pt x="1104519" y="651256"/>
                  </a:lnTo>
                  <a:lnTo>
                    <a:pt x="1107973" y="649986"/>
                  </a:lnTo>
                  <a:lnTo>
                    <a:pt x="1110107" y="649986"/>
                  </a:lnTo>
                  <a:lnTo>
                    <a:pt x="1110107" y="639724"/>
                  </a:lnTo>
                  <a:lnTo>
                    <a:pt x="1109929" y="639826"/>
                  </a:lnTo>
                  <a:lnTo>
                    <a:pt x="1106233" y="641096"/>
                  </a:lnTo>
                  <a:lnTo>
                    <a:pt x="1105217" y="641096"/>
                  </a:lnTo>
                  <a:lnTo>
                    <a:pt x="1105916" y="639826"/>
                  </a:lnTo>
                  <a:lnTo>
                    <a:pt x="1107059" y="638556"/>
                  </a:lnTo>
                  <a:lnTo>
                    <a:pt x="1106424" y="637286"/>
                  </a:lnTo>
                  <a:lnTo>
                    <a:pt x="1102093" y="638556"/>
                  </a:lnTo>
                  <a:lnTo>
                    <a:pt x="1098969" y="638556"/>
                  </a:lnTo>
                  <a:lnTo>
                    <a:pt x="1098969" y="646176"/>
                  </a:lnTo>
                  <a:lnTo>
                    <a:pt x="1097102" y="647446"/>
                  </a:lnTo>
                  <a:lnTo>
                    <a:pt x="1093038" y="649986"/>
                  </a:lnTo>
                  <a:lnTo>
                    <a:pt x="1097711" y="649986"/>
                  </a:lnTo>
                  <a:lnTo>
                    <a:pt x="1097076" y="651256"/>
                  </a:lnTo>
                  <a:lnTo>
                    <a:pt x="1095514" y="652526"/>
                  </a:lnTo>
                  <a:lnTo>
                    <a:pt x="1092466" y="653796"/>
                  </a:lnTo>
                  <a:lnTo>
                    <a:pt x="1090536" y="653796"/>
                  </a:lnTo>
                  <a:lnTo>
                    <a:pt x="1088136" y="655066"/>
                  </a:lnTo>
                  <a:lnTo>
                    <a:pt x="1087208" y="655066"/>
                  </a:lnTo>
                  <a:lnTo>
                    <a:pt x="1087183" y="653796"/>
                  </a:lnTo>
                  <a:lnTo>
                    <a:pt x="1087043" y="653796"/>
                  </a:lnTo>
                  <a:lnTo>
                    <a:pt x="1088263" y="652526"/>
                  </a:lnTo>
                  <a:lnTo>
                    <a:pt x="1089482" y="651256"/>
                  </a:lnTo>
                  <a:lnTo>
                    <a:pt x="1088745" y="649986"/>
                  </a:lnTo>
                  <a:lnTo>
                    <a:pt x="1087805" y="648716"/>
                  </a:lnTo>
                  <a:lnTo>
                    <a:pt x="1087450" y="648716"/>
                  </a:lnTo>
                  <a:lnTo>
                    <a:pt x="1087628" y="647446"/>
                  </a:lnTo>
                  <a:lnTo>
                    <a:pt x="1090383" y="646176"/>
                  </a:lnTo>
                  <a:lnTo>
                    <a:pt x="1098969" y="646176"/>
                  </a:lnTo>
                  <a:lnTo>
                    <a:pt x="1098969" y="638556"/>
                  </a:lnTo>
                  <a:lnTo>
                    <a:pt x="1097127" y="638556"/>
                  </a:lnTo>
                  <a:lnTo>
                    <a:pt x="1097813" y="637286"/>
                  </a:lnTo>
                  <a:lnTo>
                    <a:pt x="1098524" y="636016"/>
                  </a:lnTo>
                  <a:lnTo>
                    <a:pt x="1099642" y="636016"/>
                  </a:lnTo>
                  <a:lnTo>
                    <a:pt x="1100505" y="634746"/>
                  </a:lnTo>
                  <a:lnTo>
                    <a:pt x="1104760" y="636016"/>
                  </a:lnTo>
                  <a:lnTo>
                    <a:pt x="1106271" y="634746"/>
                  </a:lnTo>
                  <a:lnTo>
                    <a:pt x="1107782" y="633476"/>
                  </a:lnTo>
                  <a:lnTo>
                    <a:pt x="1109294" y="632206"/>
                  </a:lnTo>
                  <a:lnTo>
                    <a:pt x="1113218" y="630936"/>
                  </a:lnTo>
                  <a:lnTo>
                    <a:pt x="1121460" y="630936"/>
                  </a:lnTo>
                  <a:lnTo>
                    <a:pt x="1121460" y="575703"/>
                  </a:lnTo>
                  <a:lnTo>
                    <a:pt x="1121092" y="575056"/>
                  </a:lnTo>
                  <a:lnTo>
                    <a:pt x="1120914" y="575056"/>
                  </a:lnTo>
                  <a:lnTo>
                    <a:pt x="1120241" y="573786"/>
                  </a:lnTo>
                  <a:lnTo>
                    <a:pt x="1119873" y="573786"/>
                  </a:lnTo>
                  <a:lnTo>
                    <a:pt x="1119708" y="572516"/>
                  </a:lnTo>
                  <a:lnTo>
                    <a:pt x="1119517" y="572516"/>
                  </a:lnTo>
                  <a:lnTo>
                    <a:pt x="1120635" y="571246"/>
                  </a:lnTo>
                  <a:lnTo>
                    <a:pt x="1125448" y="571246"/>
                  </a:lnTo>
                  <a:lnTo>
                    <a:pt x="1128179" y="569976"/>
                  </a:lnTo>
                  <a:lnTo>
                    <a:pt x="1130896" y="568706"/>
                  </a:lnTo>
                  <a:lnTo>
                    <a:pt x="1137005" y="568706"/>
                  </a:lnTo>
                  <a:lnTo>
                    <a:pt x="1137005" y="549656"/>
                  </a:lnTo>
                  <a:lnTo>
                    <a:pt x="1135354" y="549656"/>
                  </a:lnTo>
                  <a:lnTo>
                    <a:pt x="1137005" y="548386"/>
                  </a:lnTo>
                  <a:lnTo>
                    <a:pt x="1137513" y="548386"/>
                  </a:lnTo>
                  <a:lnTo>
                    <a:pt x="1137513" y="533044"/>
                  </a:lnTo>
                  <a:lnTo>
                    <a:pt x="1127442" y="536956"/>
                  </a:lnTo>
                  <a:lnTo>
                    <a:pt x="1120101" y="540766"/>
                  </a:lnTo>
                  <a:lnTo>
                    <a:pt x="1119454" y="542036"/>
                  </a:lnTo>
                  <a:lnTo>
                    <a:pt x="1119847" y="542036"/>
                  </a:lnTo>
                  <a:lnTo>
                    <a:pt x="1120216" y="543306"/>
                  </a:lnTo>
                  <a:lnTo>
                    <a:pt x="1121041" y="543306"/>
                  </a:lnTo>
                  <a:lnTo>
                    <a:pt x="1122083" y="542036"/>
                  </a:lnTo>
                  <a:lnTo>
                    <a:pt x="1124966" y="540766"/>
                  </a:lnTo>
                  <a:lnTo>
                    <a:pt x="1129931" y="538226"/>
                  </a:lnTo>
                  <a:lnTo>
                    <a:pt x="1129398" y="539496"/>
                  </a:lnTo>
                  <a:lnTo>
                    <a:pt x="1132827" y="542036"/>
                  </a:lnTo>
                  <a:lnTo>
                    <a:pt x="1130935" y="545846"/>
                  </a:lnTo>
                  <a:lnTo>
                    <a:pt x="1135316" y="544576"/>
                  </a:lnTo>
                  <a:lnTo>
                    <a:pt x="1135214" y="545846"/>
                  </a:lnTo>
                  <a:lnTo>
                    <a:pt x="1134579" y="545846"/>
                  </a:lnTo>
                  <a:lnTo>
                    <a:pt x="1134579" y="550926"/>
                  </a:lnTo>
                  <a:lnTo>
                    <a:pt x="1133881" y="552196"/>
                  </a:lnTo>
                  <a:lnTo>
                    <a:pt x="1132598" y="550926"/>
                  </a:lnTo>
                  <a:lnTo>
                    <a:pt x="1134579" y="550926"/>
                  </a:lnTo>
                  <a:lnTo>
                    <a:pt x="1134579" y="545846"/>
                  </a:lnTo>
                  <a:lnTo>
                    <a:pt x="1133627" y="547116"/>
                  </a:lnTo>
                  <a:lnTo>
                    <a:pt x="1129753" y="547116"/>
                  </a:lnTo>
                  <a:lnTo>
                    <a:pt x="1125613" y="549656"/>
                  </a:lnTo>
                  <a:lnTo>
                    <a:pt x="1125169" y="548386"/>
                  </a:lnTo>
                  <a:lnTo>
                    <a:pt x="1122387" y="545846"/>
                  </a:lnTo>
                  <a:lnTo>
                    <a:pt x="1116749" y="550926"/>
                  </a:lnTo>
                  <a:lnTo>
                    <a:pt x="1116164" y="551268"/>
                  </a:lnTo>
                  <a:lnTo>
                    <a:pt x="1116164" y="571246"/>
                  </a:lnTo>
                  <a:lnTo>
                    <a:pt x="1115949" y="571246"/>
                  </a:lnTo>
                  <a:lnTo>
                    <a:pt x="1115428" y="572516"/>
                  </a:lnTo>
                  <a:lnTo>
                    <a:pt x="1112939" y="572516"/>
                  </a:lnTo>
                  <a:lnTo>
                    <a:pt x="1113218" y="571246"/>
                  </a:lnTo>
                  <a:lnTo>
                    <a:pt x="1114653" y="571246"/>
                  </a:lnTo>
                  <a:lnTo>
                    <a:pt x="1115733" y="569976"/>
                  </a:lnTo>
                  <a:lnTo>
                    <a:pt x="1116164" y="571246"/>
                  </a:lnTo>
                  <a:lnTo>
                    <a:pt x="1116164" y="551268"/>
                  </a:lnTo>
                  <a:lnTo>
                    <a:pt x="1112393" y="553466"/>
                  </a:lnTo>
                  <a:lnTo>
                    <a:pt x="1110602" y="554659"/>
                  </a:lnTo>
                  <a:lnTo>
                    <a:pt x="1110602" y="567436"/>
                  </a:lnTo>
                  <a:lnTo>
                    <a:pt x="1109510" y="568706"/>
                  </a:lnTo>
                  <a:lnTo>
                    <a:pt x="1107554" y="571246"/>
                  </a:lnTo>
                  <a:lnTo>
                    <a:pt x="1106220" y="571246"/>
                  </a:lnTo>
                  <a:lnTo>
                    <a:pt x="1105217" y="569976"/>
                  </a:lnTo>
                  <a:lnTo>
                    <a:pt x="1105408" y="568706"/>
                  </a:lnTo>
                  <a:lnTo>
                    <a:pt x="1106424" y="567436"/>
                  </a:lnTo>
                  <a:lnTo>
                    <a:pt x="1110602" y="567436"/>
                  </a:lnTo>
                  <a:lnTo>
                    <a:pt x="1110602" y="554659"/>
                  </a:lnTo>
                  <a:lnTo>
                    <a:pt x="1108583" y="556006"/>
                  </a:lnTo>
                  <a:lnTo>
                    <a:pt x="1107681" y="556006"/>
                  </a:lnTo>
                  <a:lnTo>
                    <a:pt x="1105865" y="553466"/>
                  </a:lnTo>
                  <a:lnTo>
                    <a:pt x="1104887" y="553466"/>
                  </a:lnTo>
                  <a:lnTo>
                    <a:pt x="1100442" y="556006"/>
                  </a:lnTo>
                  <a:lnTo>
                    <a:pt x="1100226" y="556260"/>
                  </a:lnTo>
                  <a:lnTo>
                    <a:pt x="1100226" y="614426"/>
                  </a:lnTo>
                  <a:lnTo>
                    <a:pt x="1098613" y="616966"/>
                  </a:lnTo>
                  <a:lnTo>
                    <a:pt x="1097597" y="618236"/>
                  </a:lnTo>
                  <a:lnTo>
                    <a:pt x="1095743" y="620776"/>
                  </a:lnTo>
                  <a:lnTo>
                    <a:pt x="1094524" y="620776"/>
                  </a:lnTo>
                  <a:lnTo>
                    <a:pt x="1094054" y="619506"/>
                  </a:lnTo>
                  <a:lnTo>
                    <a:pt x="1093838" y="619506"/>
                  </a:lnTo>
                  <a:lnTo>
                    <a:pt x="1092860" y="618236"/>
                  </a:lnTo>
                  <a:lnTo>
                    <a:pt x="1091882" y="616966"/>
                  </a:lnTo>
                  <a:lnTo>
                    <a:pt x="1092047" y="615696"/>
                  </a:lnTo>
                  <a:lnTo>
                    <a:pt x="1093482" y="615696"/>
                  </a:lnTo>
                  <a:lnTo>
                    <a:pt x="1098169" y="614426"/>
                  </a:lnTo>
                  <a:lnTo>
                    <a:pt x="1100226" y="614426"/>
                  </a:lnTo>
                  <a:lnTo>
                    <a:pt x="1100226" y="556260"/>
                  </a:lnTo>
                  <a:lnTo>
                    <a:pt x="1098181" y="558546"/>
                  </a:lnTo>
                  <a:lnTo>
                    <a:pt x="1093190" y="562356"/>
                  </a:lnTo>
                  <a:lnTo>
                    <a:pt x="1092809" y="562356"/>
                  </a:lnTo>
                  <a:lnTo>
                    <a:pt x="1094676" y="563626"/>
                  </a:lnTo>
                  <a:lnTo>
                    <a:pt x="1096467" y="563626"/>
                  </a:lnTo>
                  <a:lnTo>
                    <a:pt x="1095032" y="565912"/>
                  </a:lnTo>
                  <a:lnTo>
                    <a:pt x="1095032" y="606806"/>
                  </a:lnTo>
                  <a:lnTo>
                    <a:pt x="1093863" y="607809"/>
                  </a:lnTo>
                  <a:lnTo>
                    <a:pt x="1094460" y="606806"/>
                  </a:lnTo>
                  <a:lnTo>
                    <a:pt x="1095032" y="606806"/>
                  </a:lnTo>
                  <a:lnTo>
                    <a:pt x="1095032" y="565912"/>
                  </a:lnTo>
                  <a:lnTo>
                    <a:pt x="1094066" y="567436"/>
                  </a:lnTo>
                  <a:lnTo>
                    <a:pt x="1093546" y="567778"/>
                  </a:lnTo>
                  <a:lnTo>
                    <a:pt x="1093546" y="608076"/>
                  </a:lnTo>
                  <a:lnTo>
                    <a:pt x="1092098" y="609346"/>
                  </a:lnTo>
                  <a:lnTo>
                    <a:pt x="1089571" y="611886"/>
                  </a:lnTo>
                  <a:lnTo>
                    <a:pt x="1086408" y="614426"/>
                  </a:lnTo>
                  <a:lnTo>
                    <a:pt x="1085811" y="613156"/>
                  </a:lnTo>
                  <a:lnTo>
                    <a:pt x="1086027" y="613156"/>
                  </a:lnTo>
                  <a:lnTo>
                    <a:pt x="1086637" y="611886"/>
                  </a:lnTo>
                  <a:lnTo>
                    <a:pt x="1087793" y="610616"/>
                  </a:lnTo>
                  <a:lnTo>
                    <a:pt x="1090104" y="608076"/>
                  </a:lnTo>
                  <a:lnTo>
                    <a:pt x="1093546" y="608076"/>
                  </a:lnTo>
                  <a:lnTo>
                    <a:pt x="1093546" y="567778"/>
                  </a:lnTo>
                  <a:lnTo>
                    <a:pt x="1092123" y="568706"/>
                  </a:lnTo>
                  <a:lnTo>
                    <a:pt x="1089698" y="567131"/>
                  </a:lnTo>
                  <a:lnTo>
                    <a:pt x="1089698" y="576326"/>
                  </a:lnTo>
                  <a:lnTo>
                    <a:pt x="1088428" y="578866"/>
                  </a:lnTo>
                  <a:lnTo>
                    <a:pt x="1081557" y="584365"/>
                  </a:lnTo>
                  <a:lnTo>
                    <a:pt x="1081557" y="658876"/>
                  </a:lnTo>
                  <a:lnTo>
                    <a:pt x="1078217" y="661416"/>
                  </a:lnTo>
                  <a:lnTo>
                    <a:pt x="1076413" y="662686"/>
                  </a:lnTo>
                  <a:lnTo>
                    <a:pt x="1076185" y="661416"/>
                  </a:lnTo>
                  <a:lnTo>
                    <a:pt x="1076528" y="660146"/>
                  </a:lnTo>
                  <a:lnTo>
                    <a:pt x="1077493" y="658876"/>
                  </a:lnTo>
                  <a:lnTo>
                    <a:pt x="1079804" y="657606"/>
                  </a:lnTo>
                  <a:lnTo>
                    <a:pt x="1081100" y="657606"/>
                  </a:lnTo>
                  <a:lnTo>
                    <a:pt x="1081557" y="658876"/>
                  </a:lnTo>
                  <a:lnTo>
                    <a:pt x="1081557" y="584365"/>
                  </a:lnTo>
                  <a:lnTo>
                    <a:pt x="1080477" y="585216"/>
                  </a:lnTo>
                  <a:lnTo>
                    <a:pt x="1077468" y="586486"/>
                  </a:lnTo>
                  <a:lnTo>
                    <a:pt x="1076667" y="586486"/>
                  </a:lnTo>
                  <a:lnTo>
                    <a:pt x="1075143" y="585216"/>
                  </a:lnTo>
                  <a:lnTo>
                    <a:pt x="1073975" y="585216"/>
                  </a:lnTo>
                  <a:lnTo>
                    <a:pt x="1072476" y="583946"/>
                  </a:lnTo>
                  <a:lnTo>
                    <a:pt x="1072400" y="582676"/>
                  </a:lnTo>
                  <a:lnTo>
                    <a:pt x="1073340" y="582676"/>
                  </a:lnTo>
                  <a:lnTo>
                    <a:pt x="1076045" y="581406"/>
                  </a:lnTo>
                  <a:lnTo>
                    <a:pt x="1077569" y="580136"/>
                  </a:lnTo>
                  <a:lnTo>
                    <a:pt x="1080363" y="577596"/>
                  </a:lnTo>
                  <a:lnTo>
                    <a:pt x="1082548" y="577596"/>
                  </a:lnTo>
                  <a:lnTo>
                    <a:pt x="1085786" y="576326"/>
                  </a:lnTo>
                  <a:lnTo>
                    <a:pt x="1089698" y="576326"/>
                  </a:lnTo>
                  <a:lnTo>
                    <a:pt x="1089698" y="567131"/>
                  </a:lnTo>
                  <a:lnTo>
                    <a:pt x="1088237" y="566166"/>
                  </a:lnTo>
                  <a:lnTo>
                    <a:pt x="1086015" y="567829"/>
                  </a:lnTo>
                  <a:lnTo>
                    <a:pt x="1086015" y="573786"/>
                  </a:lnTo>
                  <a:lnTo>
                    <a:pt x="1085697" y="573786"/>
                  </a:lnTo>
                  <a:lnTo>
                    <a:pt x="1085316" y="575056"/>
                  </a:lnTo>
                  <a:lnTo>
                    <a:pt x="1082192" y="576326"/>
                  </a:lnTo>
                  <a:lnTo>
                    <a:pt x="1076769" y="577596"/>
                  </a:lnTo>
                  <a:lnTo>
                    <a:pt x="1074153" y="577596"/>
                  </a:lnTo>
                  <a:lnTo>
                    <a:pt x="1074254" y="576326"/>
                  </a:lnTo>
                  <a:lnTo>
                    <a:pt x="1075613" y="575056"/>
                  </a:lnTo>
                  <a:lnTo>
                    <a:pt x="1078293" y="576326"/>
                  </a:lnTo>
                  <a:lnTo>
                    <a:pt x="1080173" y="575056"/>
                  </a:lnTo>
                  <a:lnTo>
                    <a:pt x="1082052" y="573786"/>
                  </a:lnTo>
                  <a:lnTo>
                    <a:pt x="1085710" y="572516"/>
                  </a:lnTo>
                  <a:lnTo>
                    <a:pt x="1086002" y="572516"/>
                  </a:lnTo>
                  <a:lnTo>
                    <a:pt x="1086015" y="573786"/>
                  </a:lnTo>
                  <a:lnTo>
                    <a:pt x="1086015" y="567829"/>
                  </a:lnTo>
                  <a:lnTo>
                    <a:pt x="1084821" y="568706"/>
                  </a:lnTo>
                  <a:lnTo>
                    <a:pt x="1079525" y="572516"/>
                  </a:lnTo>
                  <a:lnTo>
                    <a:pt x="1077671" y="573786"/>
                  </a:lnTo>
                  <a:lnTo>
                    <a:pt x="1072362" y="573786"/>
                  </a:lnTo>
                  <a:lnTo>
                    <a:pt x="1071524" y="576326"/>
                  </a:lnTo>
                  <a:lnTo>
                    <a:pt x="1071664" y="577596"/>
                  </a:lnTo>
                  <a:lnTo>
                    <a:pt x="1070622" y="578866"/>
                  </a:lnTo>
                  <a:lnTo>
                    <a:pt x="1070597" y="670306"/>
                  </a:lnTo>
                  <a:lnTo>
                    <a:pt x="1067663" y="674116"/>
                  </a:lnTo>
                  <a:lnTo>
                    <a:pt x="1061999" y="676656"/>
                  </a:lnTo>
                  <a:lnTo>
                    <a:pt x="1059967" y="676656"/>
                  </a:lnTo>
                  <a:lnTo>
                    <a:pt x="1059815" y="676719"/>
                  </a:lnTo>
                  <a:lnTo>
                    <a:pt x="1059815" y="684276"/>
                  </a:lnTo>
                  <a:lnTo>
                    <a:pt x="1057249" y="684276"/>
                  </a:lnTo>
                  <a:lnTo>
                    <a:pt x="1055700" y="685546"/>
                  </a:lnTo>
                  <a:lnTo>
                    <a:pt x="1052944" y="688086"/>
                  </a:lnTo>
                  <a:lnTo>
                    <a:pt x="1053795" y="689356"/>
                  </a:lnTo>
                  <a:lnTo>
                    <a:pt x="1049477" y="691896"/>
                  </a:lnTo>
                  <a:lnTo>
                    <a:pt x="1050290" y="693166"/>
                  </a:lnTo>
                  <a:lnTo>
                    <a:pt x="1048804" y="693166"/>
                  </a:lnTo>
                  <a:lnTo>
                    <a:pt x="1040701" y="695706"/>
                  </a:lnTo>
                  <a:lnTo>
                    <a:pt x="1035786" y="695706"/>
                  </a:lnTo>
                  <a:lnTo>
                    <a:pt x="1034834" y="694436"/>
                  </a:lnTo>
                  <a:lnTo>
                    <a:pt x="1033881" y="693166"/>
                  </a:lnTo>
                  <a:lnTo>
                    <a:pt x="1033322" y="693166"/>
                  </a:lnTo>
                  <a:lnTo>
                    <a:pt x="1027315" y="694436"/>
                  </a:lnTo>
                  <a:lnTo>
                    <a:pt x="1026426" y="691896"/>
                  </a:lnTo>
                  <a:lnTo>
                    <a:pt x="1024331" y="690626"/>
                  </a:lnTo>
                  <a:lnTo>
                    <a:pt x="1022908" y="689356"/>
                  </a:lnTo>
                  <a:lnTo>
                    <a:pt x="1020940" y="689356"/>
                  </a:lnTo>
                  <a:lnTo>
                    <a:pt x="1012482" y="691896"/>
                  </a:lnTo>
                  <a:lnTo>
                    <a:pt x="1007427" y="693166"/>
                  </a:lnTo>
                  <a:lnTo>
                    <a:pt x="999236" y="698246"/>
                  </a:lnTo>
                  <a:lnTo>
                    <a:pt x="997724" y="696976"/>
                  </a:lnTo>
                  <a:lnTo>
                    <a:pt x="997191" y="695706"/>
                  </a:lnTo>
                  <a:lnTo>
                    <a:pt x="996632" y="695706"/>
                  </a:lnTo>
                  <a:lnTo>
                    <a:pt x="996403" y="693166"/>
                  </a:lnTo>
                  <a:lnTo>
                    <a:pt x="997991" y="689356"/>
                  </a:lnTo>
                  <a:lnTo>
                    <a:pt x="988783" y="689356"/>
                  </a:lnTo>
                  <a:lnTo>
                    <a:pt x="989799" y="685546"/>
                  </a:lnTo>
                  <a:lnTo>
                    <a:pt x="991628" y="684276"/>
                  </a:lnTo>
                  <a:lnTo>
                    <a:pt x="1001725" y="684276"/>
                  </a:lnTo>
                  <a:lnTo>
                    <a:pt x="1005319" y="688086"/>
                  </a:lnTo>
                  <a:lnTo>
                    <a:pt x="1009802" y="686816"/>
                  </a:lnTo>
                  <a:lnTo>
                    <a:pt x="1013193" y="684276"/>
                  </a:lnTo>
                  <a:lnTo>
                    <a:pt x="1014895" y="683006"/>
                  </a:lnTo>
                  <a:lnTo>
                    <a:pt x="1016762" y="683006"/>
                  </a:lnTo>
                  <a:lnTo>
                    <a:pt x="1019276" y="681736"/>
                  </a:lnTo>
                  <a:lnTo>
                    <a:pt x="1021168" y="680466"/>
                  </a:lnTo>
                  <a:lnTo>
                    <a:pt x="1022248" y="680466"/>
                  </a:lnTo>
                  <a:lnTo>
                    <a:pt x="1023556" y="677926"/>
                  </a:lnTo>
                  <a:lnTo>
                    <a:pt x="1021765" y="677926"/>
                  </a:lnTo>
                  <a:lnTo>
                    <a:pt x="1021346" y="676656"/>
                  </a:lnTo>
                  <a:lnTo>
                    <a:pt x="1022400" y="675386"/>
                  </a:lnTo>
                  <a:lnTo>
                    <a:pt x="1026223" y="674116"/>
                  </a:lnTo>
                  <a:lnTo>
                    <a:pt x="1029169" y="674116"/>
                  </a:lnTo>
                  <a:lnTo>
                    <a:pt x="1031316" y="676656"/>
                  </a:lnTo>
                  <a:lnTo>
                    <a:pt x="1032560" y="676656"/>
                  </a:lnTo>
                  <a:lnTo>
                    <a:pt x="1033780" y="677926"/>
                  </a:lnTo>
                  <a:lnTo>
                    <a:pt x="1032116" y="677926"/>
                  </a:lnTo>
                  <a:lnTo>
                    <a:pt x="1028865" y="679196"/>
                  </a:lnTo>
                  <a:lnTo>
                    <a:pt x="1026947" y="680466"/>
                  </a:lnTo>
                  <a:lnTo>
                    <a:pt x="1025055" y="684276"/>
                  </a:lnTo>
                  <a:lnTo>
                    <a:pt x="1027023" y="684276"/>
                  </a:lnTo>
                  <a:lnTo>
                    <a:pt x="1029017" y="685546"/>
                  </a:lnTo>
                  <a:lnTo>
                    <a:pt x="1029639" y="684276"/>
                  </a:lnTo>
                  <a:lnTo>
                    <a:pt x="1032789" y="680466"/>
                  </a:lnTo>
                  <a:lnTo>
                    <a:pt x="1036713" y="679196"/>
                  </a:lnTo>
                  <a:lnTo>
                    <a:pt x="1039266" y="681736"/>
                  </a:lnTo>
                  <a:lnTo>
                    <a:pt x="1041882" y="681736"/>
                  </a:lnTo>
                  <a:lnTo>
                    <a:pt x="1045159" y="683006"/>
                  </a:lnTo>
                  <a:lnTo>
                    <a:pt x="1047013" y="683006"/>
                  </a:lnTo>
                  <a:lnTo>
                    <a:pt x="1052639" y="680466"/>
                  </a:lnTo>
                  <a:lnTo>
                    <a:pt x="1054354" y="680466"/>
                  </a:lnTo>
                  <a:lnTo>
                    <a:pt x="1056017" y="681736"/>
                  </a:lnTo>
                  <a:lnTo>
                    <a:pt x="1059548" y="681736"/>
                  </a:lnTo>
                  <a:lnTo>
                    <a:pt x="1059815" y="684276"/>
                  </a:lnTo>
                  <a:lnTo>
                    <a:pt x="1059815" y="676719"/>
                  </a:lnTo>
                  <a:lnTo>
                    <a:pt x="1056551" y="677926"/>
                  </a:lnTo>
                  <a:lnTo>
                    <a:pt x="1057211" y="676656"/>
                  </a:lnTo>
                  <a:lnTo>
                    <a:pt x="1057960" y="675398"/>
                  </a:lnTo>
                  <a:lnTo>
                    <a:pt x="1049413" y="676656"/>
                  </a:lnTo>
                  <a:lnTo>
                    <a:pt x="1050709" y="674116"/>
                  </a:lnTo>
                  <a:lnTo>
                    <a:pt x="1051356" y="672846"/>
                  </a:lnTo>
                  <a:lnTo>
                    <a:pt x="1052004" y="671576"/>
                  </a:lnTo>
                  <a:lnTo>
                    <a:pt x="1051001" y="669036"/>
                  </a:lnTo>
                  <a:lnTo>
                    <a:pt x="1051369" y="667766"/>
                  </a:lnTo>
                  <a:lnTo>
                    <a:pt x="1055738" y="669036"/>
                  </a:lnTo>
                  <a:lnTo>
                    <a:pt x="1060043" y="667766"/>
                  </a:lnTo>
                  <a:lnTo>
                    <a:pt x="1068679" y="667766"/>
                  </a:lnTo>
                  <a:lnTo>
                    <a:pt x="1069187" y="669036"/>
                  </a:lnTo>
                  <a:lnTo>
                    <a:pt x="1070597" y="670306"/>
                  </a:lnTo>
                  <a:lnTo>
                    <a:pt x="1070597" y="578891"/>
                  </a:lnTo>
                  <a:lnTo>
                    <a:pt x="1069327" y="579882"/>
                  </a:lnTo>
                  <a:lnTo>
                    <a:pt x="1069327" y="615696"/>
                  </a:lnTo>
                  <a:lnTo>
                    <a:pt x="1068946" y="616966"/>
                  </a:lnTo>
                  <a:lnTo>
                    <a:pt x="1068031" y="618236"/>
                  </a:lnTo>
                  <a:lnTo>
                    <a:pt x="1065720" y="618236"/>
                  </a:lnTo>
                  <a:lnTo>
                    <a:pt x="1065987" y="616966"/>
                  </a:lnTo>
                  <a:lnTo>
                    <a:pt x="1066139" y="616966"/>
                  </a:lnTo>
                  <a:lnTo>
                    <a:pt x="1066647" y="615696"/>
                  </a:lnTo>
                  <a:lnTo>
                    <a:pt x="1069327" y="615696"/>
                  </a:lnTo>
                  <a:lnTo>
                    <a:pt x="1069327" y="579882"/>
                  </a:lnTo>
                  <a:lnTo>
                    <a:pt x="1068984" y="580136"/>
                  </a:lnTo>
                  <a:lnTo>
                    <a:pt x="1064704" y="581406"/>
                  </a:lnTo>
                  <a:lnTo>
                    <a:pt x="1062583" y="582676"/>
                  </a:lnTo>
                  <a:lnTo>
                    <a:pt x="1063421" y="580136"/>
                  </a:lnTo>
                  <a:lnTo>
                    <a:pt x="1063294" y="578866"/>
                  </a:lnTo>
                  <a:lnTo>
                    <a:pt x="1061173" y="580136"/>
                  </a:lnTo>
                  <a:lnTo>
                    <a:pt x="1053541" y="583895"/>
                  </a:lnTo>
                  <a:lnTo>
                    <a:pt x="1053541" y="606806"/>
                  </a:lnTo>
                  <a:lnTo>
                    <a:pt x="1050175" y="609346"/>
                  </a:lnTo>
                  <a:lnTo>
                    <a:pt x="1048194" y="610616"/>
                  </a:lnTo>
                  <a:lnTo>
                    <a:pt x="1046708" y="610616"/>
                  </a:lnTo>
                  <a:lnTo>
                    <a:pt x="1049108" y="608076"/>
                  </a:lnTo>
                  <a:lnTo>
                    <a:pt x="1051039" y="606806"/>
                  </a:lnTo>
                  <a:lnTo>
                    <a:pt x="1053541" y="606806"/>
                  </a:lnTo>
                  <a:lnTo>
                    <a:pt x="1053541" y="583895"/>
                  </a:lnTo>
                  <a:lnTo>
                    <a:pt x="1053414" y="583946"/>
                  </a:lnTo>
                  <a:lnTo>
                    <a:pt x="1053363" y="602996"/>
                  </a:lnTo>
                  <a:lnTo>
                    <a:pt x="1049413" y="605536"/>
                  </a:lnTo>
                  <a:lnTo>
                    <a:pt x="1048334" y="606806"/>
                  </a:lnTo>
                  <a:lnTo>
                    <a:pt x="1049083" y="608076"/>
                  </a:lnTo>
                  <a:lnTo>
                    <a:pt x="1046645" y="609346"/>
                  </a:lnTo>
                  <a:lnTo>
                    <a:pt x="1042111" y="610616"/>
                  </a:lnTo>
                  <a:lnTo>
                    <a:pt x="1041869" y="610616"/>
                  </a:lnTo>
                  <a:lnTo>
                    <a:pt x="1042504" y="609346"/>
                  </a:lnTo>
                  <a:lnTo>
                    <a:pt x="1043774" y="606806"/>
                  </a:lnTo>
                  <a:lnTo>
                    <a:pt x="1043559" y="606806"/>
                  </a:lnTo>
                  <a:lnTo>
                    <a:pt x="1043165" y="605536"/>
                  </a:lnTo>
                  <a:lnTo>
                    <a:pt x="1042771" y="604266"/>
                  </a:lnTo>
                  <a:lnTo>
                    <a:pt x="1043838" y="602996"/>
                  </a:lnTo>
                  <a:lnTo>
                    <a:pt x="1050963" y="602996"/>
                  </a:lnTo>
                  <a:lnTo>
                    <a:pt x="1053084" y="601726"/>
                  </a:lnTo>
                  <a:lnTo>
                    <a:pt x="1053363" y="602996"/>
                  </a:lnTo>
                  <a:lnTo>
                    <a:pt x="1053363" y="583984"/>
                  </a:lnTo>
                  <a:lnTo>
                    <a:pt x="1051001" y="585216"/>
                  </a:lnTo>
                  <a:lnTo>
                    <a:pt x="1050353" y="586486"/>
                  </a:lnTo>
                  <a:lnTo>
                    <a:pt x="1051001" y="586486"/>
                  </a:lnTo>
                  <a:lnTo>
                    <a:pt x="1051598" y="587756"/>
                  </a:lnTo>
                  <a:lnTo>
                    <a:pt x="1053185" y="590296"/>
                  </a:lnTo>
                  <a:lnTo>
                    <a:pt x="1046721" y="594106"/>
                  </a:lnTo>
                  <a:lnTo>
                    <a:pt x="1045159" y="595376"/>
                  </a:lnTo>
                  <a:lnTo>
                    <a:pt x="1038428" y="599186"/>
                  </a:lnTo>
                  <a:lnTo>
                    <a:pt x="1034364" y="600456"/>
                  </a:lnTo>
                  <a:lnTo>
                    <a:pt x="1031316" y="604266"/>
                  </a:lnTo>
                  <a:lnTo>
                    <a:pt x="1029830" y="605536"/>
                  </a:lnTo>
                  <a:lnTo>
                    <a:pt x="1028725" y="604266"/>
                  </a:lnTo>
                  <a:lnTo>
                    <a:pt x="1028357" y="604266"/>
                  </a:lnTo>
                  <a:lnTo>
                    <a:pt x="1036269" y="596646"/>
                  </a:lnTo>
                  <a:lnTo>
                    <a:pt x="1034478" y="594106"/>
                  </a:lnTo>
                  <a:lnTo>
                    <a:pt x="1037526" y="591566"/>
                  </a:lnTo>
                  <a:lnTo>
                    <a:pt x="1035354" y="590296"/>
                  </a:lnTo>
                  <a:lnTo>
                    <a:pt x="1034034" y="589026"/>
                  </a:lnTo>
                  <a:lnTo>
                    <a:pt x="1027607" y="589953"/>
                  </a:lnTo>
                  <a:lnTo>
                    <a:pt x="1027607" y="609346"/>
                  </a:lnTo>
                  <a:lnTo>
                    <a:pt x="1026769" y="610616"/>
                  </a:lnTo>
                  <a:lnTo>
                    <a:pt x="1024991" y="611886"/>
                  </a:lnTo>
                  <a:lnTo>
                    <a:pt x="1022426" y="611886"/>
                  </a:lnTo>
                  <a:lnTo>
                    <a:pt x="1023759" y="610616"/>
                  </a:lnTo>
                  <a:lnTo>
                    <a:pt x="1024394" y="610616"/>
                  </a:lnTo>
                  <a:lnTo>
                    <a:pt x="1025410" y="609346"/>
                  </a:lnTo>
                  <a:lnTo>
                    <a:pt x="1027607" y="609346"/>
                  </a:lnTo>
                  <a:lnTo>
                    <a:pt x="1027607" y="589953"/>
                  </a:lnTo>
                  <a:lnTo>
                    <a:pt x="1025817" y="590207"/>
                  </a:lnTo>
                  <a:lnTo>
                    <a:pt x="1025817" y="600456"/>
                  </a:lnTo>
                  <a:lnTo>
                    <a:pt x="1025575" y="601726"/>
                  </a:lnTo>
                  <a:lnTo>
                    <a:pt x="1025080" y="601726"/>
                  </a:lnTo>
                  <a:lnTo>
                    <a:pt x="1023696" y="602996"/>
                  </a:lnTo>
                  <a:lnTo>
                    <a:pt x="1022832" y="601726"/>
                  </a:lnTo>
                  <a:lnTo>
                    <a:pt x="1022324" y="601726"/>
                  </a:lnTo>
                  <a:lnTo>
                    <a:pt x="1022934" y="600456"/>
                  </a:lnTo>
                  <a:lnTo>
                    <a:pt x="1023861" y="600456"/>
                  </a:lnTo>
                  <a:lnTo>
                    <a:pt x="1024991" y="599186"/>
                  </a:lnTo>
                  <a:lnTo>
                    <a:pt x="1025690" y="599186"/>
                  </a:lnTo>
                  <a:lnTo>
                    <a:pt x="1025817" y="600456"/>
                  </a:lnTo>
                  <a:lnTo>
                    <a:pt x="1025817" y="590207"/>
                  </a:lnTo>
                  <a:lnTo>
                    <a:pt x="1025169" y="590296"/>
                  </a:lnTo>
                  <a:lnTo>
                    <a:pt x="1020572" y="590296"/>
                  </a:lnTo>
                  <a:lnTo>
                    <a:pt x="1014552" y="594106"/>
                  </a:lnTo>
                  <a:lnTo>
                    <a:pt x="1011326" y="594106"/>
                  </a:lnTo>
                  <a:lnTo>
                    <a:pt x="1011618" y="592836"/>
                  </a:lnTo>
                  <a:lnTo>
                    <a:pt x="1013180" y="591566"/>
                  </a:lnTo>
                  <a:lnTo>
                    <a:pt x="1014183" y="591566"/>
                  </a:lnTo>
                  <a:lnTo>
                    <a:pt x="1018667" y="589026"/>
                  </a:lnTo>
                  <a:lnTo>
                    <a:pt x="1019873" y="587756"/>
                  </a:lnTo>
                  <a:lnTo>
                    <a:pt x="1018755" y="586486"/>
                  </a:lnTo>
                  <a:lnTo>
                    <a:pt x="1018133" y="586486"/>
                  </a:lnTo>
                  <a:lnTo>
                    <a:pt x="1018019" y="585216"/>
                  </a:lnTo>
                  <a:lnTo>
                    <a:pt x="1018590" y="582676"/>
                  </a:lnTo>
                  <a:lnTo>
                    <a:pt x="1014971" y="582676"/>
                  </a:lnTo>
                  <a:lnTo>
                    <a:pt x="1013688" y="583946"/>
                  </a:lnTo>
                  <a:lnTo>
                    <a:pt x="1013447" y="585216"/>
                  </a:lnTo>
                  <a:lnTo>
                    <a:pt x="1013320" y="585216"/>
                  </a:lnTo>
                  <a:lnTo>
                    <a:pt x="1014196" y="586486"/>
                  </a:lnTo>
                  <a:lnTo>
                    <a:pt x="1011631" y="587756"/>
                  </a:lnTo>
                  <a:lnTo>
                    <a:pt x="1011199" y="586486"/>
                  </a:lnTo>
                  <a:lnTo>
                    <a:pt x="1008900" y="587756"/>
                  </a:lnTo>
                  <a:lnTo>
                    <a:pt x="1007948" y="586486"/>
                  </a:lnTo>
                  <a:lnTo>
                    <a:pt x="1007541" y="586486"/>
                  </a:lnTo>
                  <a:lnTo>
                    <a:pt x="1007541" y="599186"/>
                  </a:lnTo>
                  <a:lnTo>
                    <a:pt x="1007440" y="600456"/>
                  </a:lnTo>
                  <a:lnTo>
                    <a:pt x="1004976" y="600456"/>
                  </a:lnTo>
                  <a:lnTo>
                    <a:pt x="1005306" y="599186"/>
                  </a:lnTo>
                  <a:lnTo>
                    <a:pt x="1007541" y="599186"/>
                  </a:lnTo>
                  <a:lnTo>
                    <a:pt x="1007541" y="586486"/>
                  </a:lnTo>
                  <a:lnTo>
                    <a:pt x="1006830" y="586486"/>
                  </a:lnTo>
                  <a:lnTo>
                    <a:pt x="1003477" y="587756"/>
                  </a:lnTo>
                  <a:lnTo>
                    <a:pt x="1000556" y="589026"/>
                  </a:lnTo>
                  <a:lnTo>
                    <a:pt x="1000391" y="592836"/>
                  </a:lnTo>
                  <a:lnTo>
                    <a:pt x="999096" y="594106"/>
                  </a:lnTo>
                  <a:lnTo>
                    <a:pt x="994321" y="596646"/>
                  </a:lnTo>
                  <a:lnTo>
                    <a:pt x="992568" y="596646"/>
                  </a:lnTo>
                  <a:lnTo>
                    <a:pt x="989749" y="599186"/>
                  </a:lnTo>
                  <a:lnTo>
                    <a:pt x="988085" y="600456"/>
                  </a:lnTo>
                  <a:lnTo>
                    <a:pt x="987590" y="600456"/>
                  </a:lnTo>
                  <a:lnTo>
                    <a:pt x="986929" y="601726"/>
                  </a:lnTo>
                  <a:lnTo>
                    <a:pt x="988631" y="601726"/>
                  </a:lnTo>
                  <a:lnTo>
                    <a:pt x="995819" y="600456"/>
                  </a:lnTo>
                  <a:lnTo>
                    <a:pt x="998321" y="602996"/>
                  </a:lnTo>
                  <a:lnTo>
                    <a:pt x="1003261" y="604266"/>
                  </a:lnTo>
                  <a:lnTo>
                    <a:pt x="1002919" y="604266"/>
                  </a:lnTo>
                  <a:lnTo>
                    <a:pt x="1000925" y="605536"/>
                  </a:lnTo>
                  <a:lnTo>
                    <a:pt x="999769" y="606806"/>
                  </a:lnTo>
                  <a:lnTo>
                    <a:pt x="995438" y="608076"/>
                  </a:lnTo>
                  <a:lnTo>
                    <a:pt x="997127" y="604266"/>
                  </a:lnTo>
                  <a:lnTo>
                    <a:pt x="991704" y="605536"/>
                  </a:lnTo>
                  <a:lnTo>
                    <a:pt x="988237" y="606806"/>
                  </a:lnTo>
                  <a:lnTo>
                    <a:pt x="985570" y="605536"/>
                  </a:lnTo>
                  <a:lnTo>
                    <a:pt x="984072" y="605536"/>
                  </a:lnTo>
                  <a:lnTo>
                    <a:pt x="983830" y="604266"/>
                  </a:lnTo>
                  <a:lnTo>
                    <a:pt x="982167" y="604266"/>
                  </a:lnTo>
                  <a:lnTo>
                    <a:pt x="980389" y="605536"/>
                  </a:lnTo>
                  <a:lnTo>
                    <a:pt x="980147" y="605536"/>
                  </a:lnTo>
                  <a:lnTo>
                    <a:pt x="980401" y="606806"/>
                  </a:lnTo>
                  <a:lnTo>
                    <a:pt x="980960" y="606806"/>
                  </a:lnTo>
                  <a:lnTo>
                    <a:pt x="983805" y="608076"/>
                  </a:lnTo>
                  <a:lnTo>
                    <a:pt x="987742" y="609346"/>
                  </a:lnTo>
                  <a:lnTo>
                    <a:pt x="985862" y="613156"/>
                  </a:lnTo>
                  <a:lnTo>
                    <a:pt x="988352" y="613156"/>
                  </a:lnTo>
                  <a:lnTo>
                    <a:pt x="995845" y="610616"/>
                  </a:lnTo>
                  <a:lnTo>
                    <a:pt x="1000899" y="609346"/>
                  </a:lnTo>
                  <a:lnTo>
                    <a:pt x="1002411" y="608076"/>
                  </a:lnTo>
                  <a:lnTo>
                    <a:pt x="1006919" y="604266"/>
                  </a:lnTo>
                  <a:lnTo>
                    <a:pt x="1008875" y="602996"/>
                  </a:lnTo>
                  <a:lnTo>
                    <a:pt x="1017054" y="601726"/>
                  </a:lnTo>
                  <a:lnTo>
                    <a:pt x="1021651" y="604266"/>
                  </a:lnTo>
                  <a:lnTo>
                    <a:pt x="1021486" y="608076"/>
                  </a:lnTo>
                  <a:lnTo>
                    <a:pt x="1020508" y="608076"/>
                  </a:lnTo>
                  <a:lnTo>
                    <a:pt x="1016457" y="609346"/>
                  </a:lnTo>
                  <a:lnTo>
                    <a:pt x="1016520" y="610616"/>
                  </a:lnTo>
                  <a:lnTo>
                    <a:pt x="1014996" y="613156"/>
                  </a:lnTo>
                  <a:lnTo>
                    <a:pt x="1019619" y="613156"/>
                  </a:lnTo>
                  <a:lnTo>
                    <a:pt x="1018247" y="615696"/>
                  </a:lnTo>
                  <a:lnTo>
                    <a:pt x="1014095" y="616623"/>
                  </a:lnTo>
                  <a:lnTo>
                    <a:pt x="1014095" y="653796"/>
                  </a:lnTo>
                  <a:lnTo>
                    <a:pt x="1013536" y="655066"/>
                  </a:lnTo>
                  <a:lnTo>
                    <a:pt x="1013206" y="653796"/>
                  </a:lnTo>
                  <a:lnTo>
                    <a:pt x="1014095" y="653796"/>
                  </a:lnTo>
                  <a:lnTo>
                    <a:pt x="1014095" y="616623"/>
                  </a:lnTo>
                  <a:lnTo>
                    <a:pt x="1012532" y="616966"/>
                  </a:lnTo>
                  <a:lnTo>
                    <a:pt x="1010894" y="616966"/>
                  </a:lnTo>
                  <a:lnTo>
                    <a:pt x="1011326" y="614426"/>
                  </a:lnTo>
                  <a:lnTo>
                    <a:pt x="1011542" y="613156"/>
                  </a:lnTo>
                  <a:lnTo>
                    <a:pt x="1008316" y="613156"/>
                  </a:lnTo>
                  <a:lnTo>
                    <a:pt x="1007770" y="614426"/>
                  </a:lnTo>
                  <a:lnTo>
                    <a:pt x="1007237" y="614426"/>
                  </a:lnTo>
                  <a:lnTo>
                    <a:pt x="1008049" y="613156"/>
                  </a:lnTo>
                  <a:lnTo>
                    <a:pt x="1008265" y="613156"/>
                  </a:lnTo>
                  <a:lnTo>
                    <a:pt x="1006525" y="612216"/>
                  </a:lnTo>
                  <a:lnTo>
                    <a:pt x="1006525" y="624586"/>
                  </a:lnTo>
                  <a:lnTo>
                    <a:pt x="1004874" y="627126"/>
                  </a:lnTo>
                  <a:lnTo>
                    <a:pt x="1003566" y="628396"/>
                  </a:lnTo>
                  <a:lnTo>
                    <a:pt x="1003338" y="628675"/>
                  </a:lnTo>
                  <a:lnTo>
                    <a:pt x="1003338" y="670306"/>
                  </a:lnTo>
                  <a:lnTo>
                    <a:pt x="1002614" y="671576"/>
                  </a:lnTo>
                  <a:lnTo>
                    <a:pt x="1000594" y="672846"/>
                  </a:lnTo>
                  <a:lnTo>
                    <a:pt x="999985" y="671576"/>
                  </a:lnTo>
                  <a:lnTo>
                    <a:pt x="999642" y="671576"/>
                  </a:lnTo>
                  <a:lnTo>
                    <a:pt x="1000137" y="670306"/>
                  </a:lnTo>
                  <a:lnTo>
                    <a:pt x="1001242" y="670306"/>
                  </a:lnTo>
                  <a:lnTo>
                    <a:pt x="1002258" y="669036"/>
                  </a:lnTo>
                  <a:lnTo>
                    <a:pt x="1002969" y="669036"/>
                  </a:lnTo>
                  <a:lnTo>
                    <a:pt x="1003338" y="670306"/>
                  </a:lnTo>
                  <a:lnTo>
                    <a:pt x="1003338" y="628675"/>
                  </a:lnTo>
                  <a:lnTo>
                    <a:pt x="1002499" y="629666"/>
                  </a:lnTo>
                  <a:lnTo>
                    <a:pt x="1002334" y="629666"/>
                  </a:lnTo>
                  <a:lnTo>
                    <a:pt x="1000010" y="632206"/>
                  </a:lnTo>
                  <a:lnTo>
                    <a:pt x="999756" y="632206"/>
                  </a:lnTo>
                  <a:lnTo>
                    <a:pt x="998359" y="630936"/>
                  </a:lnTo>
                  <a:lnTo>
                    <a:pt x="998131" y="630936"/>
                  </a:lnTo>
                  <a:lnTo>
                    <a:pt x="995654" y="632091"/>
                  </a:lnTo>
                  <a:lnTo>
                    <a:pt x="995654" y="671576"/>
                  </a:lnTo>
                  <a:lnTo>
                    <a:pt x="990142" y="675386"/>
                  </a:lnTo>
                  <a:lnTo>
                    <a:pt x="989736" y="675386"/>
                  </a:lnTo>
                  <a:lnTo>
                    <a:pt x="990511" y="674116"/>
                  </a:lnTo>
                  <a:lnTo>
                    <a:pt x="991971" y="672846"/>
                  </a:lnTo>
                  <a:lnTo>
                    <a:pt x="994041" y="671576"/>
                  </a:lnTo>
                  <a:lnTo>
                    <a:pt x="995654" y="671576"/>
                  </a:lnTo>
                  <a:lnTo>
                    <a:pt x="995654" y="632091"/>
                  </a:lnTo>
                  <a:lnTo>
                    <a:pt x="995527" y="632155"/>
                  </a:lnTo>
                  <a:lnTo>
                    <a:pt x="995527" y="649986"/>
                  </a:lnTo>
                  <a:lnTo>
                    <a:pt x="995400" y="651256"/>
                  </a:lnTo>
                  <a:lnTo>
                    <a:pt x="995197" y="651256"/>
                  </a:lnTo>
                  <a:lnTo>
                    <a:pt x="995197" y="662686"/>
                  </a:lnTo>
                  <a:lnTo>
                    <a:pt x="994498" y="665226"/>
                  </a:lnTo>
                  <a:lnTo>
                    <a:pt x="991412" y="667766"/>
                  </a:lnTo>
                  <a:lnTo>
                    <a:pt x="991552" y="669036"/>
                  </a:lnTo>
                  <a:lnTo>
                    <a:pt x="991108" y="670306"/>
                  </a:lnTo>
                  <a:lnTo>
                    <a:pt x="989203" y="670306"/>
                  </a:lnTo>
                  <a:lnTo>
                    <a:pt x="988987" y="667766"/>
                  </a:lnTo>
                  <a:lnTo>
                    <a:pt x="985481" y="669036"/>
                  </a:lnTo>
                  <a:lnTo>
                    <a:pt x="980008" y="670306"/>
                  </a:lnTo>
                  <a:lnTo>
                    <a:pt x="978636" y="671576"/>
                  </a:lnTo>
                  <a:lnTo>
                    <a:pt x="981189" y="672846"/>
                  </a:lnTo>
                  <a:lnTo>
                    <a:pt x="976337" y="676656"/>
                  </a:lnTo>
                  <a:lnTo>
                    <a:pt x="976795" y="677926"/>
                  </a:lnTo>
                  <a:lnTo>
                    <a:pt x="975423" y="680466"/>
                  </a:lnTo>
                  <a:lnTo>
                    <a:pt x="970661" y="680466"/>
                  </a:lnTo>
                  <a:lnTo>
                    <a:pt x="970661" y="723646"/>
                  </a:lnTo>
                  <a:lnTo>
                    <a:pt x="967003" y="727456"/>
                  </a:lnTo>
                  <a:lnTo>
                    <a:pt x="964349" y="728726"/>
                  </a:lnTo>
                  <a:lnTo>
                    <a:pt x="958951" y="728726"/>
                  </a:lnTo>
                  <a:lnTo>
                    <a:pt x="954379" y="731266"/>
                  </a:lnTo>
                  <a:lnTo>
                    <a:pt x="953566" y="729996"/>
                  </a:lnTo>
                  <a:lnTo>
                    <a:pt x="954252" y="726186"/>
                  </a:lnTo>
                  <a:lnTo>
                    <a:pt x="951014" y="726186"/>
                  </a:lnTo>
                  <a:lnTo>
                    <a:pt x="942924" y="727456"/>
                  </a:lnTo>
                  <a:lnTo>
                    <a:pt x="942619" y="727633"/>
                  </a:lnTo>
                  <a:lnTo>
                    <a:pt x="942619" y="738886"/>
                  </a:lnTo>
                  <a:lnTo>
                    <a:pt x="941705" y="740156"/>
                  </a:lnTo>
                  <a:lnTo>
                    <a:pt x="939584" y="741426"/>
                  </a:lnTo>
                  <a:lnTo>
                    <a:pt x="937336" y="742696"/>
                  </a:lnTo>
                  <a:lnTo>
                    <a:pt x="934910" y="741426"/>
                  </a:lnTo>
                  <a:lnTo>
                    <a:pt x="934770" y="741426"/>
                  </a:lnTo>
                  <a:lnTo>
                    <a:pt x="934808" y="740156"/>
                  </a:lnTo>
                  <a:lnTo>
                    <a:pt x="936078" y="740156"/>
                  </a:lnTo>
                  <a:lnTo>
                    <a:pt x="938428" y="738886"/>
                  </a:lnTo>
                  <a:lnTo>
                    <a:pt x="942619" y="738886"/>
                  </a:lnTo>
                  <a:lnTo>
                    <a:pt x="942619" y="727633"/>
                  </a:lnTo>
                  <a:lnTo>
                    <a:pt x="938237" y="729996"/>
                  </a:lnTo>
                  <a:lnTo>
                    <a:pt x="933018" y="733806"/>
                  </a:lnTo>
                  <a:lnTo>
                    <a:pt x="928344" y="737616"/>
                  </a:lnTo>
                  <a:lnTo>
                    <a:pt x="932345" y="737616"/>
                  </a:lnTo>
                  <a:lnTo>
                    <a:pt x="933424" y="736346"/>
                  </a:lnTo>
                  <a:lnTo>
                    <a:pt x="936180" y="733806"/>
                  </a:lnTo>
                  <a:lnTo>
                    <a:pt x="940701" y="733806"/>
                  </a:lnTo>
                  <a:lnTo>
                    <a:pt x="940142" y="735076"/>
                  </a:lnTo>
                  <a:lnTo>
                    <a:pt x="931214" y="738886"/>
                  </a:lnTo>
                  <a:lnTo>
                    <a:pt x="927417" y="741426"/>
                  </a:lnTo>
                  <a:lnTo>
                    <a:pt x="924052" y="742696"/>
                  </a:lnTo>
                  <a:lnTo>
                    <a:pt x="918362" y="741426"/>
                  </a:lnTo>
                  <a:lnTo>
                    <a:pt x="914565" y="741426"/>
                  </a:lnTo>
                  <a:lnTo>
                    <a:pt x="905738" y="745236"/>
                  </a:lnTo>
                  <a:lnTo>
                    <a:pt x="906030" y="742696"/>
                  </a:lnTo>
                  <a:lnTo>
                    <a:pt x="905116" y="741426"/>
                  </a:lnTo>
                  <a:lnTo>
                    <a:pt x="905395" y="740156"/>
                  </a:lnTo>
                  <a:lnTo>
                    <a:pt x="906487" y="740156"/>
                  </a:lnTo>
                  <a:lnTo>
                    <a:pt x="907465" y="738886"/>
                  </a:lnTo>
                  <a:lnTo>
                    <a:pt x="909751" y="738886"/>
                  </a:lnTo>
                  <a:lnTo>
                    <a:pt x="910704" y="740156"/>
                  </a:lnTo>
                  <a:lnTo>
                    <a:pt x="911771" y="740156"/>
                  </a:lnTo>
                  <a:lnTo>
                    <a:pt x="912558" y="738886"/>
                  </a:lnTo>
                  <a:lnTo>
                    <a:pt x="913333" y="737616"/>
                  </a:lnTo>
                  <a:lnTo>
                    <a:pt x="913295" y="736346"/>
                  </a:lnTo>
                  <a:lnTo>
                    <a:pt x="908685" y="736346"/>
                  </a:lnTo>
                  <a:lnTo>
                    <a:pt x="906310" y="738886"/>
                  </a:lnTo>
                  <a:lnTo>
                    <a:pt x="902741" y="740156"/>
                  </a:lnTo>
                  <a:lnTo>
                    <a:pt x="901890" y="740156"/>
                  </a:lnTo>
                  <a:lnTo>
                    <a:pt x="901954" y="738886"/>
                  </a:lnTo>
                  <a:lnTo>
                    <a:pt x="903109" y="738886"/>
                  </a:lnTo>
                  <a:lnTo>
                    <a:pt x="906272" y="736346"/>
                  </a:lnTo>
                  <a:lnTo>
                    <a:pt x="909434" y="735076"/>
                  </a:lnTo>
                  <a:lnTo>
                    <a:pt x="915060" y="733806"/>
                  </a:lnTo>
                  <a:lnTo>
                    <a:pt x="917105" y="733806"/>
                  </a:lnTo>
                  <a:lnTo>
                    <a:pt x="917333" y="735076"/>
                  </a:lnTo>
                  <a:lnTo>
                    <a:pt x="917676" y="736346"/>
                  </a:lnTo>
                  <a:lnTo>
                    <a:pt x="923391" y="735076"/>
                  </a:lnTo>
                  <a:lnTo>
                    <a:pt x="926566" y="733806"/>
                  </a:lnTo>
                  <a:lnTo>
                    <a:pt x="929754" y="732536"/>
                  </a:lnTo>
                  <a:lnTo>
                    <a:pt x="935951" y="729996"/>
                  </a:lnTo>
                  <a:lnTo>
                    <a:pt x="941298" y="726186"/>
                  </a:lnTo>
                  <a:lnTo>
                    <a:pt x="939165" y="726186"/>
                  </a:lnTo>
                  <a:lnTo>
                    <a:pt x="938174" y="724916"/>
                  </a:lnTo>
                  <a:lnTo>
                    <a:pt x="938682" y="722376"/>
                  </a:lnTo>
                  <a:lnTo>
                    <a:pt x="939977" y="721106"/>
                  </a:lnTo>
                  <a:lnTo>
                    <a:pt x="944816" y="717296"/>
                  </a:lnTo>
                  <a:lnTo>
                    <a:pt x="946899" y="717296"/>
                  </a:lnTo>
                  <a:lnTo>
                    <a:pt x="946251" y="721106"/>
                  </a:lnTo>
                  <a:lnTo>
                    <a:pt x="947254" y="722376"/>
                  </a:lnTo>
                  <a:lnTo>
                    <a:pt x="954811" y="719836"/>
                  </a:lnTo>
                  <a:lnTo>
                    <a:pt x="954239" y="722376"/>
                  </a:lnTo>
                  <a:lnTo>
                    <a:pt x="959294" y="723646"/>
                  </a:lnTo>
                  <a:lnTo>
                    <a:pt x="963701" y="721106"/>
                  </a:lnTo>
                  <a:lnTo>
                    <a:pt x="965873" y="722376"/>
                  </a:lnTo>
                  <a:lnTo>
                    <a:pt x="967625" y="722376"/>
                  </a:lnTo>
                  <a:lnTo>
                    <a:pt x="970661" y="723646"/>
                  </a:lnTo>
                  <a:lnTo>
                    <a:pt x="970661" y="680466"/>
                  </a:lnTo>
                  <a:lnTo>
                    <a:pt x="970178" y="680466"/>
                  </a:lnTo>
                  <a:lnTo>
                    <a:pt x="965212" y="681736"/>
                  </a:lnTo>
                  <a:lnTo>
                    <a:pt x="963587" y="681736"/>
                  </a:lnTo>
                  <a:lnTo>
                    <a:pt x="964145" y="676656"/>
                  </a:lnTo>
                  <a:lnTo>
                    <a:pt x="963422" y="672846"/>
                  </a:lnTo>
                  <a:lnTo>
                    <a:pt x="956068" y="672846"/>
                  </a:lnTo>
                  <a:lnTo>
                    <a:pt x="955967" y="671576"/>
                  </a:lnTo>
                  <a:lnTo>
                    <a:pt x="955852" y="670306"/>
                  </a:lnTo>
                  <a:lnTo>
                    <a:pt x="951661" y="671169"/>
                  </a:lnTo>
                  <a:lnTo>
                    <a:pt x="951661" y="698246"/>
                  </a:lnTo>
                  <a:lnTo>
                    <a:pt x="951382" y="700786"/>
                  </a:lnTo>
                  <a:lnTo>
                    <a:pt x="949540" y="703326"/>
                  </a:lnTo>
                  <a:lnTo>
                    <a:pt x="950061" y="705866"/>
                  </a:lnTo>
                  <a:lnTo>
                    <a:pt x="943686" y="708406"/>
                  </a:lnTo>
                  <a:lnTo>
                    <a:pt x="942644" y="707136"/>
                  </a:lnTo>
                  <a:lnTo>
                    <a:pt x="940676" y="705866"/>
                  </a:lnTo>
                  <a:lnTo>
                    <a:pt x="940473" y="705866"/>
                  </a:lnTo>
                  <a:lnTo>
                    <a:pt x="943533" y="703326"/>
                  </a:lnTo>
                  <a:lnTo>
                    <a:pt x="944778" y="700786"/>
                  </a:lnTo>
                  <a:lnTo>
                    <a:pt x="948893" y="698246"/>
                  </a:lnTo>
                  <a:lnTo>
                    <a:pt x="949883" y="696976"/>
                  </a:lnTo>
                  <a:lnTo>
                    <a:pt x="950836" y="696976"/>
                  </a:lnTo>
                  <a:lnTo>
                    <a:pt x="951661" y="698246"/>
                  </a:lnTo>
                  <a:lnTo>
                    <a:pt x="951661" y="671169"/>
                  </a:lnTo>
                  <a:lnTo>
                    <a:pt x="949655" y="671576"/>
                  </a:lnTo>
                  <a:lnTo>
                    <a:pt x="949363" y="671576"/>
                  </a:lnTo>
                  <a:lnTo>
                    <a:pt x="952512" y="667766"/>
                  </a:lnTo>
                  <a:lnTo>
                    <a:pt x="952347" y="665226"/>
                  </a:lnTo>
                  <a:lnTo>
                    <a:pt x="945832" y="667766"/>
                  </a:lnTo>
                  <a:lnTo>
                    <a:pt x="945502" y="666496"/>
                  </a:lnTo>
                  <a:lnTo>
                    <a:pt x="947013" y="665226"/>
                  </a:lnTo>
                  <a:lnTo>
                    <a:pt x="947458" y="663956"/>
                  </a:lnTo>
                  <a:lnTo>
                    <a:pt x="949807" y="662686"/>
                  </a:lnTo>
                  <a:lnTo>
                    <a:pt x="950544" y="661416"/>
                  </a:lnTo>
                  <a:lnTo>
                    <a:pt x="951395" y="662686"/>
                  </a:lnTo>
                  <a:lnTo>
                    <a:pt x="952868" y="662686"/>
                  </a:lnTo>
                  <a:lnTo>
                    <a:pt x="957961" y="663956"/>
                  </a:lnTo>
                  <a:lnTo>
                    <a:pt x="960564" y="663956"/>
                  </a:lnTo>
                  <a:lnTo>
                    <a:pt x="962837" y="661416"/>
                  </a:lnTo>
                  <a:lnTo>
                    <a:pt x="963968" y="660146"/>
                  </a:lnTo>
                  <a:lnTo>
                    <a:pt x="967359" y="656336"/>
                  </a:lnTo>
                  <a:lnTo>
                    <a:pt x="971245" y="656336"/>
                  </a:lnTo>
                  <a:lnTo>
                    <a:pt x="976261" y="655066"/>
                  </a:lnTo>
                  <a:lnTo>
                    <a:pt x="978344" y="652526"/>
                  </a:lnTo>
                  <a:lnTo>
                    <a:pt x="979385" y="651256"/>
                  </a:lnTo>
                  <a:lnTo>
                    <a:pt x="979741" y="649986"/>
                  </a:lnTo>
                  <a:lnTo>
                    <a:pt x="981976" y="648716"/>
                  </a:lnTo>
                  <a:lnTo>
                    <a:pt x="985685" y="648716"/>
                  </a:lnTo>
                  <a:lnTo>
                    <a:pt x="985901" y="649986"/>
                  </a:lnTo>
                  <a:lnTo>
                    <a:pt x="980668" y="652526"/>
                  </a:lnTo>
                  <a:lnTo>
                    <a:pt x="982091" y="653796"/>
                  </a:lnTo>
                  <a:lnTo>
                    <a:pt x="979957" y="656336"/>
                  </a:lnTo>
                  <a:lnTo>
                    <a:pt x="972642" y="661416"/>
                  </a:lnTo>
                  <a:lnTo>
                    <a:pt x="970534" y="662686"/>
                  </a:lnTo>
                  <a:lnTo>
                    <a:pt x="970165" y="663956"/>
                  </a:lnTo>
                  <a:lnTo>
                    <a:pt x="970216" y="666496"/>
                  </a:lnTo>
                  <a:lnTo>
                    <a:pt x="970953" y="666496"/>
                  </a:lnTo>
                  <a:lnTo>
                    <a:pt x="978065" y="663956"/>
                  </a:lnTo>
                  <a:lnTo>
                    <a:pt x="982433" y="660146"/>
                  </a:lnTo>
                  <a:lnTo>
                    <a:pt x="988275" y="658876"/>
                  </a:lnTo>
                  <a:lnTo>
                    <a:pt x="989444" y="658876"/>
                  </a:lnTo>
                  <a:lnTo>
                    <a:pt x="989203" y="660146"/>
                  </a:lnTo>
                  <a:lnTo>
                    <a:pt x="988123" y="660146"/>
                  </a:lnTo>
                  <a:lnTo>
                    <a:pt x="985710" y="662686"/>
                  </a:lnTo>
                  <a:lnTo>
                    <a:pt x="984059" y="663956"/>
                  </a:lnTo>
                  <a:lnTo>
                    <a:pt x="985354" y="665226"/>
                  </a:lnTo>
                  <a:lnTo>
                    <a:pt x="987005" y="663956"/>
                  </a:lnTo>
                  <a:lnTo>
                    <a:pt x="990650" y="663956"/>
                  </a:lnTo>
                  <a:lnTo>
                    <a:pt x="994105" y="661416"/>
                  </a:lnTo>
                  <a:lnTo>
                    <a:pt x="995197" y="662686"/>
                  </a:lnTo>
                  <a:lnTo>
                    <a:pt x="995197" y="651256"/>
                  </a:lnTo>
                  <a:lnTo>
                    <a:pt x="994473" y="651256"/>
                  </a:lnTo>
                  <a:lnTo>
                    <a:pt x="993597" y="652526"/>
                  </a:lnTo>
                  <a:lnTo>
                    <a:pt x="993216" y="651256"/>
                  </a:lnTo>
                  <a:lnTo>
                    <a:pt x="993432" y="651256"/>
                  </a:lnTo>
                  <a:lnTo>
                    <a:pt x="994968" y="649986"/>
                  </a:lnTo>
                  <a:lnTo>
                    <a:pt x="995527" y="649986"/>
                  </a:lnTo>
                  <a:lnTo>
                    <a:pt x="995527" y="632155"/>
                  </a:lnTo>
                  <a:lnTo>
                    <a:pt x="995400" y="632206"/>
                  </a:lnTo>
                  <a:lnTo>
                    <a:pt x="992390" y="633476"/>
                  </a:lnTo>
                  <a:lnTo>
                    <a:pt x="989838" y="633476"/>
                  </a:lnTo>
                  <a:lnTo>
                    <a:pt x="990917" y="632206"/>
                  </a:lnTo>
                  <a:lnTo>
                    <a:pt x="992124" y="632206"/>
                  </a:lnTo>
                  <a:lnTo>
                    <a:pt x="994206" y="629666"/>
                  </a:lnTo>
                  <a:lnTo>
                    <a:pt x="994575" y="628396"/>
                  </a:lnTo>
                  <a:lnTo>
                    <a:pt x="988529" y="628396"/>
                  </a:lnTo>
                  <a:lnTo>
                    <a:pt x="985354" y="629666"/>
                  </a:lnTo>
                  <a:lnTo>
                    <a:pt x="985558" y="629666"/>
                  </a:lnTo>
                  <a:lnTo>
                    <a:pt x="982738" y="634746"/>
                  </a:lnTo>
                  <a:lnTo>
                    <a:pt x="981798" y="638556"/>
                  </a:lnTo>
                  <a:lnTo>
                    <a:pt x="981976" y="642366"/>
                  </a:lnTo>
                  <a:lnTo>
                    <a:pt x="980325" y="643636"/>
                  </a:lnTo>
                  <a:lnTo>
                    <a:pt x="978852" y="644906"/>
                  </a:lnTo>
                  <a:lnTo>
                    <a:pt x="978700" y="646176"/>
                  </a:lnTo>
                  <a:lnTo>
                    <a:pt x="981417" y="646176"/>
                  </a:lnTo>
                  <a:lnTo>
                    <a:pt x="976401" y="649986"/>
                  </a:lnTo>
                  <a:lnTo>
                    <a:pt x="971372" y="651256"/>
                  </a:lnTo>
                  <a:lnTo>
                    <a:pt x="969822" y="649986"/>
                  </a:lnTo>
                  <a:lnTo>
                    <a:pt x="968260" y="648716"/>
                  </a:lnTo>
                  <a:lnTo>
                    <a:pt x="963383" y="646176"/>
                  </a:lnTo>
                  <a:lnTo>
                    <a:pt x="961364" y="645147"/>
                  </a:lnTo>
                  <a:lnTo>
                    <a:pt x="961364" y="651256"/>
                  </a:lnTo>
                  <a:lnTo>
                    <a:pt x="960678" y="652526"/>
                  </a:lnTo>
                  <a:lnTo>
                    <a:pt x="958989" y="652526"/>
                  </a:lnTo>
                  <a:lnTo>
                    <a:pt x="959751" y="651256"/>
                  </a:lnTo>
                  <a:lnTo>
                    <a:pt x="961364" y="651256"/>
                  </a:lnTo>
                  <a:lnTo>
                    <a:pt x="961364" y="645147"/>
                  </a:lnTo>
                  <a:lnTo>
                    <a:pt x="960920" y="644906"/>
                  </a:lnTo>
                  <a:lnTo>
                    <a:pt x="960539" y="643636"/>
                  </a:lnTo>
                  <a:lnTo>
                    <a:pt x="961542" y="642366"/>
                  </a:lnTo>
                  <a:lnTo>
                    <a:pt x="962533" y="641096"/>
                  </a:lnTo>
                  <a:lnTo>
                    <a:pt x="962520" y="639826"/>
                  </a:lnTo>
                  <a:lnTo>
                    <a:pt x="963764" y="637286"/>
                  </a:lnTo>
                  <a:lnTo>
                    <a:pt x="962774" y="637286"/>
                  </a:lnTo>
                  <a:lnTo>
                    <a:pt x="958862" y="638606"/>
                  </a:lnTo>
                  <a:lnTo>
                    <a:pt x="958862" y="642366"/>
                  </a:lnTo>
                  <a:lnTo>
                    <a:pt x="958507" y="643636"/>
                  </a:lnTo>
                  <a:lnTo>
                    <a:pt x="957580" y="643636"/>
                  </a:lnTo>
                  <a:lnTo>
                    <a:pt x="957097" y="644906"/>
                  </a:lnTo>
                  <a:lnTo>
                    <a:pt x="955370" y="644906"/>
                  </a:lnTo>
                  <a:lnTo>
                    <a:pt x="955281" y="643636"/>
                  </a:lnTo>
                  <a:lnTo>
                    <a:pt x="955497" y="643636"/>
                  </a:lnTo>
                  <a:lnTo>
                    <a:pt x="956259" y="642366"/>
                  </a:lnTo>
                  <a:lnTo>
                    <a:pt x="958862" y="642366"/>
                  </a:lnTo>
                  <a:lnTo>
                    <a:pt x="958862" y="638606"/>
                  </a:lnTo>
                  <a:lnTo>
                    <a:pt x="955205" y="639826"/>
                  </a:lnTo>
                  <a:lnTo>
                    <a:pt x="953960" y="639826"/>
                  </a:lnTo>
                  <a:lnTo>
                    <a:pt x="953122" y="640537"/>
                  </a:lnTo>
                  <a:lnTo>
                    <a:pt x="953122" y="655066"/>
                  </a:lnTo>
                  <a:lnTo>
                    <a:pt x="952969" y="656336"/>
                  </a:lnTo>
                  <a:lnTo>
                    <a:pt x="952030" y="656336"/>
                  </a:lnTo>
                  <a:lnTo>
                    <a:pt x="952271" y="655066"/>
                  </a:lnTo>
                  <a:lnTo>
                    <a:pt x="953122" y="655066"/>
                  </a:lnTo>
                  <a:lnTo>
                    <a:pt x="953122" y="640537"/>
                  </a:lnTo>
                  <a:lnTo>
                    <a:pt x="952449" y="641096"/>
                  </a:lnTo>
                  <a:lnTo>
                    <a:pt x="951230" y="639826"/>
                  </a:lnTo>
                  <a:lnTo>
                    <a:pt x="952957" y="638556"/>
                  </a:lnTo>
                  <a:lnTo>
                    <a:pt x="954011" y="638556"/>
                  </a:lnTo>
                  <a:lnTo>
                    <a:pt x="956437" y="637286"/>
                  </a:lnTo>
                  <a:lnTo>
                    <a:pt x="957821" y="636016"/>
                  </a:lnTo>
                  <a:lnTo>
                    <a:pt x="958532" y="632206"/>
                  </a:lnTo>
                  <a:lnTo>
                    <a:pt x="959434" y="630936"/>
                  </a:lnTo>
                  <a:lnTo>
                    <a:pt x="960374" y="628396"/>
                  </a:lnTo>
                  <a:lnTo>
                    <a:pt x="965047" y="628396"/>
                  </a:lnTo>
                  <a:lnTo>
                    <a:pt x="969848" y="629666"/>
                  </a:lnTo>
                  <a:lnTo>
                    <a:pt x="974585" y="629666"/>
                  </a:lnTo>
                  <a:lnTo>
                    <a:pt x="977188" y="628396"/>
                  </a:lnTo>
                  <a:lnTo>
                    <a:pt x="980719" y="628396"/>
                  </a:lnTo>
                  <a:lnTo>
                    <a:pt x="982662" y="625856"/>
                  </a:lnTo>
                  <a:lnTo>
                    <a:pt x="985570" y="622046"/>
                  </a:lnTo>
                  <a:lnTo>
                    <a:pt x="986548" y="620776"/>
                  </a:lnTo>
                  <a:lnTo>
                    <a:pt x="995616" y="616966"/>
                  </a:lnTo>
                  <a:lnTo>
                    <a:pt x="999324" y="619506"/>
                  </a:lnTo>
                  <a:lnTo>
                    <a:pt x="1000112" y="619506"/>
                  </a:lnTo>
                  <a:lnTo>
                    <a:pt x="999515" y="620776"/>
                  </a:lnTo>
                  <a:lnTo>
                    <a:pt x="994537" y="622046"/>
                  </a:lnTo>
                  <a:lnTo>
                    <a:pt x="992212" y="624586"/>
                  </a:lnTo>
                  <a:lnTo>
                    <a:pt x="996861" y="624586"/>
                  </a:lnTo>
                  <a:lnTo>
                    <a:pt x="1000379" y="622046"/>
                  </a:lnTo>
                  <a:lnTo>
                    <a:pt x="1002626" y="622046"/>
                  </a:lnTo>
                  <a:lnTo>
                    <a:pt x="1002093" y="623316"/>
                  </a:lnTo>
                  <a:lnTo>
                    <a:pt x="1001420" y="623316"/>
                  </a:lnTo>
                  <a:lnTo>
                    <a:pt x="999998" y="624586"/>
                  </a:lnTo>
                  <a:lnTo>
                    <a:pt x="999134" y="625856"/>
                  </a:lnTo>
                  <a:lnTo>
                    <a:pt x="997762" y="627126"/>
                  </a:lnTo>
                  <a:lnTo>
                    <a:pt x="999299" y="628396"/>
                  </a:lnTo>
                  <a:lnTo>
                    <a:pt x="1001014" y="627126"/>
                  </a:lnTo>
                  <a:lnTo>
                    <a:pt x="1005255" y="624586"/>
                  </a:lnTo>
                  <a:lnTo>
                    <a:pt x="1006525" y="624586"/>
                  </a:lnTo>
                  <a:lnTo>
                    <a:pt x="1006525" y="612216"/>
                  </a:lnTo>
                  <a:lnTo>
                    <a:pt x="1005903" y="611886"/>
                  </a:lnTo>
                  <a:lnTo>
                    <a:pt x="1000861" y="613156"/>
                  </a:lnTo>
                  <a:lnTo>
                    <a:pt x="993165" y="615696"/>
                  </a:lnTo>
                  <a:lnTo>
                    <a:pt x="985456" y="615696"/>
                  </a:lnTo>
                  <a:lnTo>
                    <a:pt x="981976" y="620776"/>
                  </a:lnTo>
                  <a:lnTo>
                    <a:pt x="981583" y="620776"/>
                  </a:lnTo>
                  <a:lnTo>
                    <a:pt x="977455" y="622046"/>
                  </a:lnTo>
                  <a:lnTo>
                    <a:pt x="975715" y="620776"/>
                  </a:lnTo>
                  <a:lnTo>
                    <a:pt x="976630" y="618236"/>
                  </a:lnTo>
                  <a:lnTo>
                    <a:pt x="977163" y="618236"/>
                  </a:lnTo>
                  <a:lnTo>
                    <a:pt x="978319" y="616966"/>
                  </a:lnTo>
                  <a:lnTo>
                    <a:pt x="978458" y="615696"/>
                  </a:lnTo>
                  <a:lnTo>
                    <a:pt x="975169" y="614426"/>
                  </a:lnTo>
                  <a:lnTo>
                    <a:pt x="973264" y="615696"/>
                  </a:lnTo>
                  <a:lnTo>
                    <a:pt x="969098" y="619506"/>
                  </a:lnTo>
                  <a:lnTo>
                    <a:pt x="966546" y="620776"/>
                  </a:lnTo>
                  <a:lnTo>
                    <a:pt x="963549" y="624586"/>
                  </a:lnTo>
                  <a:lnTo>
                    <a:pt x="961936" y="625856"/>
                  </a:lnTo>
                  <a:lnTo>
                    <a:pt x="955611" y="625856"/>
                  </a:lnTo>
                  <a:lnTo>
                    <a:pt x="959993" y="620776"/>
                  </a:lnTo>
                  <a:lnTo>
                    <a:pt x="959548" y="620776"/>
                  </a:lnTo>
                  <a:lnTo>
                    <a:pt x="955497" y="623316"/>
                  </a:lnTo>
                  <a:lnTo>
                    <a:pt x="954773" y="623316"/>
                  </a:lnTo>
                  <a:lnTo>
                    <a:pt x="953998" y="620776"/>
                  </a:lnTo>
                  <a:lnTo>
                    <a:pt x="955421" y="618236"/>
                  </a:lnTo>
                  <a:lnTo>
                    <a:pt x="949883" y="619506"/>
                  </a:lnTo>
                  <a:lnTo>
                    <a:pt x="949121" y="619506"/>
                  </a:lnTo>
                  <a:lnTo>
                    <a:pt x="949718" y="616966"/>
                  </a:lnTo>
                  <a:lnTo>
                    <a:pt x="947788" y="616966"/>
                  </a:lnTo>
                  <a:lnTo>
                    <a:pt x="941641" y="619506"/>
                  </a:lnTo>
                  <a:lnTo>
                    <a:pt x="932700" y="619506"/>
                  </a:lnTo>
                  <a:lnTo>
                    <a:pt x="930592" y="620776"/>
                  </a:lnTo>
                  <a:lnTo>
                    <a:pt x="928585" y="620776"/>
                  </a:lnTo>
                  <a:lnTo>
                    <a:pt x="933462" y="622046"/>
                  </a:lnTo>
                  <a:lnTo>
                    <a:pt x="938555" y="622046"/>
                  </a:lnTo>
                  <a:lnTo>
                    <a:pt x="939533" y="625856"/>
                  </a:lnTo>
                  <a:lnTo>
                    <a:pt x="943495" y="625856"/>
                  </a:lnTo>
                  <a:lnTo>
                    <a:pt x="948283" y="623316"/>
                  </a:lnTo>
                  <a:lnTo>
                    <a:pt x="949909" y="623316"/>
                  </a:lnTo>
                  <a:lnTo>
                    <a:pt x="950366" y="624586"/>
                  </a:lnTo>
                  <a:lnTo>
                    <a:pt x="949629" y="625856"/>
                  </a:lnTo>
                  <a:lnTo>
                    <a:pt x="947254" y="626503"/>
                  </a:lnTo>
                  <a:lnTo>
                    <a:pt x="947254" y="643636"/>
                  </a:lnTo>
                  <a:lnTo>
                    <a:pt x="947051" y="644906"/>
                  </a:lnTo>
                  <a:lnTo>
                    <a:pt x="946264" y="646176"/>
                  </a:lnTo>
                  <a:lnTo>
                    <a:pt x="945451" y="646176"/>
                  </a:lnTo>
                  <a:lnTo>
                    <a:pt x="945451" y="658876"/>
                  </a:lnTo>
                  <a:lnTo>
                    <a:pt x="944168" y="659853"/>
                  </a:lnTo>
                  <a:lnTo>
                    <a:pt x="944168" y="679196"/>
                  </a:lnTo>
                  <a:lnTo>
                    <a:pt x="943444" y="679196"/>
                  </a:lnTo>
                  <a:lnTo>
                    <a:pt x="940650" y="680466"/>
                  </a:lnTo>
                  <a:lnTo>
                    <a:pt x="939749" y="680466"/>
                  </a:lnTo>
                  <a:lnTo>
                    <a:pt x="939660" y="679196"/>
                  </a:lnTo>
                  <a:lnTo>
                    <a:pt x="940282" y="679196"/>
                  </a:lnTo>
                  <a:lnTo>
                    <a:pt x="941235" y="677926"/>
                  </a:lnTo>
                  <a:lnTo>
                    <a:pt x="943864" y="677926"/>
                  </a:lnTo>
                  <a:lnTo>
                    <a:pt x="944168" y="679196"/>
                  </a:lnTo>
                  <a:lnTo>
                    <a:pt x="944168" y="659853"/>
                  </a:lnTo>
                  <a:lnTo>
                    <a:pt x="943775" y="660146"/>
                  </a:lnTo>
                  <a:lnTo>
                    <a:pt x="939457" y="660146"/>
                  </a:lnTo>
                  <a:lnTo>
                    <a:pt x="937425" y="658876"/>
                  </a:lnTo>
                  <a:lnTo>
                    <a:pt x="937069" y="656844"/>
                  </a:lnTo>
                  <a:lnTo>
                    <a:pt x="937069" y="716026"/>
                  </a:lnTo>
                  <a:lnTo>
                    <a:pt x="936967" y="717296"/>
                  </a:lnTo>
                  <a:lnTo>
                    <a:pt x="935799" y="718566"/>
                  </a:lnTo>
                  <a:lnTo>
                    <a:pt x="933399" y="719836"/>
                  </a:lnTo>
                  <a:lnTo>
                    <a:pt x="934415" y="718566"/>
                  </a:lnTo>
                  <a:lnTo>
                    <a:pt x="934618" y="717296"/>
                  </a:lnTo>
                  <a:lnTo>
                    <a:pt x="935863" y="717296"/>
                  </a:lnTo>
                  <a:lnTo>
                    <a:pt x="937069" y="716026"/>
                  </a:lnTo>
                  <a:lnTo>
                    <a:pt x="937069" y="656844"/>
                  </a:lnTo>
                  <a:lnTo>
                    <a:pt x="936980" y="656336"/>
                  </a:lnTo>
                  <a:lnTo>
                    <a:pt x="938491" y="656336"/>
                  </a:lnTo>
                  <a:lnTo>
                    <a:pt x="940054" y="655066"/>
                  </a:lnTo>
                  <a:lnTo>
                    <a:pt x="941031" y="656336"/>
                  </a:lnTo>
                  <a:lnTo>
                    <a:pt x="942378" y="656336"/>
                  </a:lnTo>
                  <a:lnTo>
                    <a:pt x="943571" y="657606"/>
                  </a:lnTo>
                  <a:lnTo>
                    <a:pt x="945324" y="657606"/>
                  </a:lnTo>
                  <a:lnTo>
                    <a:pt x="945451" y="658876"/>
                  </a:lnTo>
                  <a:lnTo>
                    <a:pt x="945451" y="646176"/>
                  </a:lnTo>
                  <a:lnTo>
                    <a:pt x="944791" y="646176"/>
                  </a:lnTo>
                  <a:lnTo>
                    <a:pt x="944626" y="644906"/>
                  </a:lnTo>
                  <a:lnTo>
                    <a:pt x="944816" y="643636"/>
                  </a:lnTo>
                  <a:lnTo>
                    <a:pt x="947254" y="643636"/>
                  </a:lnTo>
                  <a:lnTo>
                    <a:pt x="947254" y="626503"/>
                  </a:lnTo>
                  <a:lnTo>
                    <a:pt x="944956" y="627126"/>
                  </a:lnTo>
                  <a:lnTo>
                    <a:pt x="942962" y="629666"/>
                  </a:lnTo>
                  <a:lnTo>
                    <a:pt x="941311" y="633476"/>
                  </a:lnTo>
                  <a:lnTo>
                    <a:pt x="933348" y="633476"/>
                  </a:lnTo>
                  <a:lnTo>
                    <a:pt x="931087" y="634746"/>
                  </a:lnTo>
                  <a:lnTo>
                    <a:pt x="929576" y="637286"/>
                  </a:lnTo>
                  <a:lnTo>
                    <a:pt x="929652" y="638556"/>
                  </a:lnTo>
                  <a:lnTo>
                    <a:pt x="931037" y="639826"/>
                  </a:lnTo>
                  <a:lnTo>
                    <a:pt x="932891" y="639826"/>
                  </a:lnTo>
                  <a:lnTo>
                    <a:pt x="932256" y="643636"/>
                  </a:lnTo>
                  <a:lnTo>
                    <a:pt x="932878" y="643636"/>
                  </a:lnTo>
                  <a:lnTo>
                    <a:pt x="939203" y="642366"/>
                  </a:lnTo>
                  <a:lnTo>
                    <a:pt x="940346" y="644906"/>
                  </a:lnTo>
                  <a:lnTo>
                    <a:pt x="945172" y="647446"/>
                  </a:lnTo>
                  <a:lnTo>
                    <a:pt x="941031" y="649986"/>
                  </a:lnTo>
                  <a:lnTo>
                    <a:pt x="939863" y="649986"/>
                  </a:lnTo>
                  <a:lnTo>
                    <a:pt x="938491" y="648716"/>
                  </a:lnTo>
                  <a:lnTo>
                    <a:pt x="936688" y="648716"/>
                  </a:lnTo>
                  <a:lnTo>
                    <a:pt x="934758" y="649986"/>
                  </a:lnTo>
                  <a:lnTo>
                    <a:pt x="932903" y="653796"/>
                  </a:lnTo>
                  <a:lnTo>
                    <a:pt x="934529" y="655066"/>
                  </a:lnTo>
                  <a:lnTo>
                    <a:pt x="935647" y="656336"/>
                  </a:lnTo>
                  <a:lnTo>
                    <a:pt x="936637" y="656336"/>
                  </a:lnTo>
                  <a:lnTo>
                    <a:pt x="935291" y="657606"/>
                  </a:lnTo>
                  <a:lnTo>
                    <a:pt x="933602" y="658876"/>
                  </a:lnTo>
                  <a:lnTo>
                    <a:pt x="927557" y="658876"/>
                  </a:lnTo>
                  <a:lnTo>
                    <a:pt x="924966" y="661098"/>
                  </a:lnTo>
                  <a:lnTo>
                    <a:pt x="924966" y="681736"/>
                  </a:lnTo>
                  <a:lnTo>
                    <a:pt x="923785" y="683006"/>
                  </a:lnTo>
                  <a:lnTo>
                    <a:pt x="920889" y="685546"/>
                  </a:lnTo>
                  <a:lnTo>
                    <a:pt x="919911" y="685546"/>
                  </a:lnTo>
                  <a:lnTo>
                    <a:pt x="918692" y="684276"/>
                  </a:lnTo>
                  <a:lnTo>
                    <a:pt x="918286" y="684276"/>
                  </a:lnTo>
                  <a:lnTo>
                    <a:pt x="917803" y="683006"/>
                  </a:lnTo>
                  <a:lnTo>
                    <a:pt x="918210" y="681736"/>
                  </a:lnTo>
                  <a:lnTo>
                    <a:pt x="921359" y="681736"/>
                  </a:lnTo>
                  <a:lnTo>
                    <a:pt x="922921" y="680466"/>
                  </a:lnTo>
                  <a:lnTo>
                    <a:pt x="923810" y="681736"/>
                  </a:lnTo>
                  <a:lnTo>
                    <a:pt x="924966" y="681736"/>
                  </a:lnTo>
                  <a:lnTo>
                    <a:pt x="924966" y="661098"/>
                  </a:lnTo>
                  <a:lnTo>
                    <a:pt x="923099" y="662686"/>
                  </a:lnTo>
                  <a:lnTo>
                    <a:pt x="919365" y="665226"/>
                  </a:lnTo>
                  <a:lnTo>
                    <a:pt x="917651" y="670306"/>
                  </a:lnTo>
                  <a:lnTo>
                    <a:pt x="913422" y="672846"/>
                  </a:lnTo>
                  <a:lnTo>
                    <a:pt x="911758" y="674116"/>
                  </a:lnTo>
                  <a:lnTo>
                    <a:pt x="913701" y="674116"/>
                  </a:lnTo>
                  <a:lnTo>
                    <a:pt x="913295" y="675386"/>
                  </a:lnTo>
                  <a:lnTo>
                    <a:pt x="912876" y="675386"/>
                  </a:lnTo>
                  <a:lnTo>
                    <a:pt x="911783" y="676656"/>
                  </a:lnTo>
                  <a:lnTo>
                    <a:pt x="911161" y="675386"/>
                  </a:lnTo>
                  <a:lnTo>
                    <a:pt x="910158" y="675386"/>
                  </a:lnTo>
                  <a:lnTo>
                    <a:pt x="911034" y="674687"/>
                  </a:lnTo>
                  <a:lnTo>
                    <a:pt x="910107" y="675386"/>
                  </a:lnTo>
                  <a:lnTo>
                    <a:pt x="905370" y="676656"/>
                  </a:lnTo>
                  <a:lnTo>
                    <a:pt x="903782" y="675386"/>
                  </a:lnTo>
                  <a:lnTo>
                    <a:pt x="902131" y="674116"/>
                  </a:lnTo>
                  <a:lnTo>
                    <a:pt x="901280" y="674116"/>
                  </a:lnTo>
                  <a:lnTo>
                    <a:pt x="901598" y="672846"/>
                  </a:lnTo>
                  <a:lnTo>
                    <a:pt x="897280" y="675398"/>
                  </a:lnTo>
                  <a:lnTo>
                    <a:pt x="895375" y="677926"/>
                  </a:lnTo>
                  <a:lnTo>
                    <a:pt x="891120" y="676656"/>
                  </a:lnTo>
                  <a:lnTo>
                    <a:pt x="894588" y="674116"/>
                  </a:lnTo>
                  <a:lnTo>
                    <a:pt x="894880" y="672846"/>
                  </a:lnTo>
                  <a:lnTo>
                    <a:pt x="895172" y="671576"/>
                  </a:lnTo>
                  <a:lnTo>
                    <a:pt x="901103" y="670306"/>
                  </a:lnTo>
                  <a:lnTo>
                    <a:pt x="904938" y="669036"/>
                  </a:lnTo>
                  <a:lnTo>
                    <a:pt x="905014" y="670306"/>
                  </a:lnTo>
                  <a:lnTo>
                    <a:pt x="906945" y="670306"/>
                  </a:lnTo>
                  <a:lnTo>
                    <a:pt x="905916" y="669036"/>
                  </a:lnTo>
                  <a:lnTo>
                    <a:pt x="908189" y="666496"/>
                  </a:lnTo>
                  <a:lnTo>
                    <a:pt x="905040" y="665226"/>
                  </a:lnTo>
                  <a:lnTo>
                    <a:pt x="903503" y="665226"/>
                  </a:lnTo>
                  <a:lnTo>
                    <a:pt x="899426" y="666496"/>
                  </a:lnTo>
                  <a:lnTo>
                    <a:pt x="897521" y="667766"/>
                  </a:lnTo>
                  <a:lnTo>
                    <a:pt x="895756" y="669036"/>
                  </a:lnTo>
                  <a:lnTo>
                    <a:pt x="894410" y="670306"/>
                  </a:lnTo>
                  <a:lnTo>
                    <a:pt x="892898" y="670306"/>
                  </a:lnTo>
                  <a:lnTo>
                    <a:pt x="890168" y="672846"/>
                  </a:lnTo>
                  <a:lnTo>
                    <a:pt x="886675" y="672846"/>
                  </a:lnTo>
                  <a:lnTo>
                    <a:pt x="887209" y="671576"/>
                  </a:lnTo>
                  <a:lnTo>
                    <a:pt x="887958" y="671576"/>
                  </a:lnTo>
                  <a:lnTo>
                    <a:pt x="888352" y="670306"/>
                  </a:lnTo>
                  <a:lnTo>
                    <a:pt x="888961" y="670306"/>
                  </a:lnTo>
                  <a:lnTo>
                    <a:pt x="889228" y="669036"/>
                  </a:lnTo>
                  <a:lnTo>
                    <a:pt x="890828" y="667766"/>
                  </a:lnTo>
                  <a:lnTo>
                    <a:pt x="892479" y="665226"/>
                  </a:lnTo>
                  <a:lnTo>
                    <a:pt x="896277" y="665226"/>
                  </a:lnTo>
                  <a:lnTo>
                    <a:pt x="902589" y="662686"/>
                  </a:lnTo>
                  <a:lnTo>
                    <a:pt x="907173" y="661416"/>
                  </a:lnTo>
                  <a:lnTo>
                    <a:pt x="907275" y="660146"/>
                  </a:lnTo>
                  <a:lnTo>
                    <a:pt x="907656" y="658876"/>
                  </a:lnTo>
                  <a:lnTo>
                    <a:pt x="903947" y="658876"/>
                  </a:lnTo>
                  <a:lnTo>
                    <a:pt x="902716" y="660146"/>
                  </a:lnTo>
                  <a:lnTo>
                    <a:pt x="897089" y="662686"/>
                  </a:lnTo>
                  <a:lnTo>
                    <a:pt x="895146" y="660146"/>
                  </a:lnTo>
                  <a:lnTo>
                    <a:pt x="893216" y="660146"/>
                  </a:lnTo>
                  <a:lnTo>
                    <a:pt x="883666" y="665226"/>
                  </a:lnTo>
                  <a:lnTo>
                    <a:pt x="875893" y="669036"/>
                  </a:lnTo>
                  <a:lnTo>
                    <a:pt x="874064" y="672846"/>
                  </a:lnTo>
                  <a:lnTo>
                    <a:pt x="868095" y="675386"/>
                  </a:lnTo>
                  <a:lnTo>
                    <a:pt x="868807" y="677926"/>
                  </a:lnTo>
                  <a:lnTo>
                    <a:pt x="869721" y="679196"/>
                  </a:lnTo>
                  <a:lnTo>
                    <a:pt x="883132" y="679196"/>
                  </a:lnTo>
                  <a:lnTo>
                    <a:pt x="889584" y="681736"/>
                  </a:lnTo>
                  <a:lnTo>
                    <a:pt x="890955" y="681736"/>
                  </a:lnTo>
                  <a:lnTo>
                    <a:pt x="900785" y="677926"/>
                  </a:lnTo>
                  <a:lnTo>
                    <a:pt x="906043" y="679196"/>
                  </a:lnTo>
                  <a:lnTo>
                    <a:pt x="914387" y="677926"/>
                  </a:lnTo>
                  <a:lnTo>
                    <a:pt x="917562" y="677926"/>
                  </a:lnTo>
                  <a:lnTo>
                    <a:pt x="917841" y="679196"/>
                  </a:lnTo>
                  <a:lnTo>
                    <a:pt x="917308" y="680466"/>
                  </a:lnTo>
                  <a:lnTo>
                    <a:pt x="916241" y="680466"/>
                  </a:lnTo>
                  <a:lnTo>
                    <a:pt x="914742" y="681570"/>
                  </a:lnTo>
                  <a:lnTo>
                    <a:pt x="914742" y="716026"/>
                  </a:lnTo>
                  <a:lnTo>
                    <a:pt x="913612" y="717296"/>
                  </a:lnTo>
                  <a:lnTo>
                    <a:pt x="913091" y="717626"/>
                  </a:lnTo>
                  <a:lnTo>
                    <a:pt x="913091" y="722376"/>
                  </a:lnTo>
                  <a:lnTo>
                    <a:pt x="912761" y="723646"/>
                  </a:lnTo>
                  <a:lnTo>
                    <a:pt x="910691" y="723646"/>
                  </a:lnTo>
                  <a:lnTo>
                    <a:pt x="908964" y="724916"/>
                  </a:lnTo>
                  <a:lnTo>
                    <a:pt x="907605" y="723646"/>
                  </a:lnTo>
                  <a:lnTo>
                    <a:pt x="908837" y="723646"/>
                  </a:lnTo>
                  <a:lnTo>
                    <a:pt x="910297" y="722376"/>
                  </a:lnTo>
                  <a:lnTo>
                    <a:pt x="913091" y="722376"/>
                  </a:lnTo>
                  <a:lnTo>
                    <a:pt x="913091" y="717626"/>
                  </a:lnTo>
                  <a:lnTo>
                    <a:pt x="909523" y="719836"/>
                  </a:lnTo>
                  <a:lnTo>
                    <a:pt x="908608" y="719836"/>
                  </a:lnTo>
                  <a:lnTo>
                    <a:pt x="907707" y="721106"/>
                  </a:lnTo>
                  <a:lnTo>
                    <a:pt x="905408" y="722033"/>
                  </a:lnTo>
                  <a:lnTo>
                    <a:pt x="905408" y="733806"/>
                  </a:lnTo>
                  <a:lnTo>
                    <a:pt x="900176" y="737616"/>
                  </a:lnTo>
                  <a:lnTo>
                    <a:pt x="899477" y="737616"/>
                  </a:lnTo>
                  <a:lnTo>
                    <a:pt x="898448" y="736346"/>
                  </a:lnTo>
                  <a:lnTo>
                    <a:pt x="898131" y="736346"/>
                  </a:lnTo>
                  <a:lnTo>
                    <a:pt x="897305" y="735076"/>
                  </a:lnTo>
                  <a:lnTo>
                    <a:pt x="896975" y="735076"/>
                  </a:lnTo>
                  <a:lnTo>
                    <a:pt x="895210" y="736346"/>
                  </a:lnTo>
                  <a:lnTo>
                    <a:pt x="894689" y="736346"/>
                  </a:lnTo>
                  <a:lnTo>
                    <a:pt x="894054" y="737616"/>
                  </a:lnTo>
                  <a:lnTo>
                    <a:pt x="892797" y="740156"/>
                  </a:lnTo>
                  <a:lnTo>
                    <a:pt x="891946" y="741426"/>
                  </a:lnTo>
                  <a:lnTo>
                    <a:pt x="887933" y="742696"/>
                  </a:lnTo>
                  <a:lnTo>
                    <a:pt x="888339" y="741426"/>
                  </a:lnTo>
                  <a:lnTo>
                    <a:pt x="887742" y="740156"/>
                  </a:lnTo>
                  <a:lnTo>
                    <a:pt x="886942" y="738886"/>
                  </a:lnTo>
                  <a:lnTo>
                    <a:pt x="886167" y="738886"/>
                  </a:lnTo>
                  <a:lnTo>
                    <a:pt x="885748" y="737616"/>
                  </a:lnTo>
                  <a:lnTo>
                    <a:pt x="887488" y="735076"/>
                  </a:lnTo>
                  <a:lnTo>
                    <a:pt x="892848" y="733806"/>
                  </a:lnTo>
                  <a:lnTo>
                    <a:pt x="895565" y="732536"/>
                  </a:lnTo>
                  <a:lnTo>
                    <a:pt x="898321" y="729996"/>
                  </a:lnTo>
                  <a:lnTo>
                    <a:pt x="900442" y="729996"/>
                  </a:lnTo>
                  <a:lnTo>
                    <a:pt x="899261" y="732536"/>
                  </a:lnTo>
                  <a:lnTo>
                    <a:pt x="900684" y="733806"/>
                  </a:lnTo>
                  <a:lnTo>
                    <a:pt x="904659" y="732536"/>
                  </a:lnTo>
                  <a:lnTo>
                    <a:pt x="905408" y="733806"/>
                  </a:lnTo>
                  <a:lnTo>
                    <a:pt x="905408" y="722033"/>
                  </a:lnTo>
                  <a:lnTo>
                    <a:pt x="901331" y="723646"/>
                  </a:lnTo>
                  <a:lnTo>
                    <a:pt x="898677" y="723646"/>
                  </a:lnTo>
                  <a:lnTo>
                    <a:pt x="899007" y="721106"/>
                  </a:lnTo>
                  <a:lnTo>
                    <a:pt x="899337" y="718566"/>
                  </a:lnTo>
                  <a:lnTo>
                    <a:pt x="899807" y="717296"/>
                  </a:lnTo>
                  <a:lnTo>
                    <a:pt x="900099" y="717296"/>
                  </a:lnTo>
                  <a:lnTo>
                    <a:pt x="900379" y="716026"/>
                  </a:lnTo>
                  <a:lnTo>
                    <a:pt x="901649" y="714756"/>
                  </a:lnTo>
                  <a:lnTo>
                    <a:pt x="904240" y="713486"/>
                  </a:lnTo>
                  <a:lnTo>
                    <a:pt x="906284" y="713486"/>
                  </a:lnTo>
                  <a:lnTo>
                    <a:pt x="906576" y="716026"/>
                  </a:lnTo>
                  <a:lnTo>
                    <a:pt x="909713" y="714756"/>
                  </a:lnTo>
                  <a:lnTo>
                    <a:pt x="914742" y="716026"/>
                  </a:lnTo>
                  <a:lnTo>
                    <a:pt x="914742" y="681570"/>
                  </a:lnTo>
                  <a:lnTo>
                    <a:pt x="914514" y="681736"/>
                  </a:lnTo>
                  <a:lnTo>
                    <a:pt x="913434" y="681736"/>
                  </a:lnTo>
                  <a:lnTo>
                    <a:pt x="905675" y="684276"/>
                  </a:lnTo>
                  <a:lnTo>
                    <a:pt x="898423" y="686816"/>
                  </a:lnTo>
                  <a:lnTo>
                    <a:pt x="891247" y="688594"/>
                  </a:lnTo>
                  <a:lnTo>
                    <a:pt x="891247" y="717296"/>
                  </a:lnTo>
                  <a:lnTo>
                    <a:pt x="890270" y="718566"/>
                  </a:lnTo>
                  <a:lnTo>
                    <a:pt x="885939" y="721106"/>
                  </a:lnTo>
                  <a:lnTo>
                    <a:pt x="883450" y="721106"/>
                  </a:lnTo>
                  <a:lnTo>
                    <a:pt x="883183" y="719836"/>
                  </a:lnTo>
                  <a:lnTo>
                    <a:pt x="884148" y="718566"/>
                  </a:lnTo>
                  <a:lnTo>
                    <a:pt x="886320" y="717296"/>
                  </a:lnTo>
                  <a:lnTo>
                    <a:pt x="888352" y="716026"/>
                  </a:lnTo>
                  <a:lnTo>
                    <a:pt x="890295" y="716026"/>
                  </a:lnTo>
                  <a:lnTo>
                    <a:pt x="891247" y="717296"/>
                  </a:lnTo>
                  <a:lnTo>
                    <a:pt x="891247" y="688594"/>
                  </a:lnTo>
                  <a:lnTo>
                    <a:pt x="888111" y="689356"/>
                  </a:lnTo>
                  <a:lnTo>
                    <a:pt x="885659" y="690397"/>
                  </a:lnTo>
                  <a:lnTo>
                    <a:pt x="885659" y="698246"/>
                  </a:lnTo>
                  <a:lnTo>
                    <a:pt x="884618" y="699516"/>
                  </a:lnTo>
                  <a:lnTo>
                    <a:pt x="881557" y="701255"/>
                  </a:lnTo>
                  <a:lnTo>
                    <a:pt x="881557" y="718566"/>
                  </a:lnTo>
                  <a:lnTo>
                    <a:pt x="879843" y="719836"/>
                  </a:lnTo>
                  <a:lnTo>
                    <a:pt x="878928" y="719836"/>
                  </a:lnTo>
                  <a:lnTo>
                    <a:pt x="875550" y="721106"/>
                  </a:lnTo>
                  <a:lnTo>
                    <a:pt x="873658" y="722376"/>
                  </a:lnTo>
                  <a:lnTo>
                    <a:pt x="866914" y="726186"/>
                  </a:lnTo>
                  <a:lnTo>
                    <a:pt x="865771" y="726770"/>
                  </a:lnTo>
                  <a:lnTo>
                    <a:pt x="865771" y="769366"/>
                  </a:lnTo>
                  <a:lnTo>
                    <a:pt x="865543" y="770636"/>
                  </a:lnTo>
                  <a:lnTo>
                    <a:pt x="864692" y="771906"/>
                  </a:lnTo>
                  <a:lnTo>
                    <a:pt x="861656" y="771906"/>
                  </a:lnTo>
                  <a:lnTo>
                    <a:pt x="861860" y="770636"/>
                  </a:lnTo>
                  <a:lnTo>
                    <a:pt x="862660" y="770636"/>
                  </a:lnTo>
                  <a:lnTo>
                    <a:pt x="863117" y="769366"/>
                  </a:lnTo>
                  <a:lnTo>
                    <a:pt x="865771" y="769366"/>
                  </a:lnTo>
                  <a:lnTo>
                    <a:pt x="865771" y="726770"/>
                  </a:lnTo>
                  <a:lnTo>
                    <a:pt x="865708" y="756666"/>
                  </a:lnTo>
                  <a:lnTo>
                    <a:pt x="864692" y="760476"/>
                  </a:lnTo>
                  <a:lnTo>
                    <a:pt x="864184" y="765556"/>
                  </a:lnTo>
                  <a:lnTo>
                    <a:pt x="861987" y="766826"/>
                  </a:lnTo>
                  <a:lnTo>
                    <a:pt x="858964" y="768502"/>
                  </a:lnTo>
                  <a:lnTo>
                    <a:pt x="858964" y="773176"/>
                  </a:lnTo>
                  <a:lnTo>
                    <a:pt x="858634" y="773176"/>
                  </a:lnTo>
                  <a:lnTo>
                    <a:pt x="857758" y="774446"/>
                  </a:lnTo>
                  <a:lnTo>
                    <a:pt x="851954" y="775716"/>
                  </a:lnTo>
                  <a:lnTo>
                    <a:pt x="846912" y="782066"/>
                  </a:lnTo>
                  <a:lnTo>
                    <a:pt x="849693" y="782066"/>
                  </a:lnTo>
                  <a:lnTo>
                    <a:pt x="852449" y="780796"/>
                  </a:lnTo>
                  <a:lnTo>
                    <a:pt x="854646" y="783336"/>
                  </a:lnTo>
                  <a:lnTo>
                    <a:pt x="853833" y="784606"/>
                  </a:lnTo>
                  <a:lnTo>
                    <a:pt x="852893" y="785876"/>
                  </a:lnTo>
                  <a:lnTo>
                    <a:pt x="847801" y="785876"/>
                  </a:lnTo>
                  <a:lnTo>
                    <a:pt x="845566" y="788416"/>
                  </a:lnTo>
                  <a:lnTo>
                    <a:pt x="845718" y="788416"/>
                  </a:lnTo>
                  <a:lnTo>
                    <a:pt x="846480" y="789686"/>
                  </a:lnTo>
                  <a:lnTo>
                    <a:pt x="850836" y="790956"/>
                  </a:lnTo>
                  <a:lnTo>
                    <a:pt x="852601" y="790956"/>
                  </a:lnTo>
                  <a:lnTo>
                    <a:pt x="851801" y="792226"/>
                  </a:lnTo>
                  <a:lnTo>
                    <a:pt x="851154" y="793496"/>
                  </a:lnTo>
                  <a:lnTo>
                    <a:pt x="850011" y="794766"/>
                  </a:lnTo>
                  <a:lnTo>
                    <a:pt x="846950" y="796036"/>
                  </a:lnTo>
                  <a:lnTo>
                    <a:pt x="845654" y="796036"/>
                  </a:lnTo>
                  <a:lnTo>
                    <a:pt x="845604" y="794766"/>
                  </a:lnTo>
                  <a:lnTo>
                    <a:pt x="845413" y="792226"/>
                  </a:lnTo>
                  <a:lnTo>
                    <a:pt x="841667" y="790956"/>
                  </a:lnTo>
                  <a:lnTo>
                    <a:pt x="840384" y="788416"/>
                  </a:lnTo>
                  <a:lnTo>
                    <a:pt x="839127" y="789686"/>
                  </a:lnTo>
                  <a:lnTo>
                    <a:pt x="838009" y="790956"/>
                  </a:lnTo>
                  <a:lnTo>
                    <a:pt x="837679" y="792226"/>
                  </a:lnTo>
                  <a:lnTo>
                    <a:pt x="835609" y="793496"/>
                  </a:lnTo>
                  <a:lnTo>
                    <a:pt x="833729" y="794766"/>
                  </a:lnTo>
                  <a:lnTo>
                    <a:pt x="831011" y="793496"/>
                  </a:lnTo>
                  <a:lnTo>
                    <a:pt x="830262" y="792226"/>
                  </a:lnTo>
                  <a:lnTo>
                    <a:pt x="830389" y="790956"/>
                  </a:lnTo>
                  <a:lnTo>
                    <a:pt x="830732" y="790956"/>
                  </a:lnTo>
                  <a:lnTo>
                    <a:pt x="827646" y="789686"/>
                  </a:lnTo>
                  <a:lnTo>
                    <a:pt x="826236" y="789686"/>
                  </a:lnTo>
                  <a:lnTo>
                    <a:pt x="829792" y="784606"/>
                  </a:lnTo>
                  <a:lnTo>
                    <a:pt x="832243" y="783336"/>
                  </a:lnTo>
                  <a:lnTo>
                    <a:pt x="836104" y="780796"/>
                  </a:lnTo>
                  <a:lnTo>
                    <a:pt x="838034" y="779526"/>
                  </a:lnTo>
                  <a:lnTo>
                    <a:pt x="844473" y="779526"/>
                  </a:lnTo>
                  <a:lnTo>
                    <a:pt x="846950" y="778256"/>
                  </a:lnTo>
                  <a:lnTo>
                    <a:pt x="852868" y="771906"/>
                  </a:lnTo>
                  <a:lnTo>
                    <a:pt x="858710" y="771906"/>
                  </a:lnTo>
                  <a:lnTo>
                    <a:pt x="858964" y="773176"/>
                  </a:lnTo>
                  <a:lnTo>
                    <a:pt x="858964" y="768502"/>
                  </a:lnTo>
                  <a:lnTo>
                    <a:pt x="857402" y="769366"/>
                  </a:lnTo>
                  <a:lnTo>
                    <a:pt x="856322" y="768096"/>
                  </a:lnTo>
                  <a:lnTo>
                    <a:pt x="855522" y="768096"/>
                  </a:lnTo>
                  <a:lnTo>
                    <a:pt x="854887" y="766826"/>
                  </a:lnTo>
                  <a:lnTo>
                    <a:pt x="854417" y="766826"/>
                  </a:lnTo>
                  <a:lnTo>
                    <a:pt x="853770" y="765556"/>
                  </a:lnTo>
                  <a:lnTo>
                    <a:pt x="853782" y="764286"/>
                  </a:lnTo>
                  <a:lnTo>
                    <a:pt x="853948" y="763016"/>
                  </a:lnTo>
                  <a:lnTo>
                    <a:pt x="853744" y="761746"/>
                  </a:lnTo>
                  <a:lnTo>
                    <a:pt x="853579" y="760476"/>
                  </a:lnTo>
                  <a:lnTo>
                    <a:pt x="848017" y="760476"/>
                  </a:lnTo>
                  <a:lnTo>
                    <a:pt x="850392" y="757936"/>
                  </a:lnTo>
                  <a:lnTo>
                    <a:pt x="854671" y="755396"/>
                  </a:lnTo>
                  <a:lnTo>
                    <a:pt x="856983" y="756666"/>
                  </a:lnTo>
                  <a:lnTo>
                    <a:pt x="865708" y="756666"/>
                  </a:lnTo>
                  <a:lnTo>
                    <a:pt x="865708" y="726808"/>
                  </a:lnTo>
                  <a:lnTo>
                    <a:pt x="854468" y="732536"/>
                  </a:lnTo>
                  <a:lnTo>
                    <a:pt x="852830" y="732536"/>
                  </a:lnTo>
                  <a:lnTo>
                    <a:pt x="852347" y="731266"/>
                  </a:lnTo>
                  <a:lnTo>
                    <a:pt x="851750" y="729996"/>
                  </a:lnTo>
                  <a:lnTo>
                    <a:pt x="847128" y="729996"/>
                  </a:lnTo>
                  <a:lnTo>
                    <a:pt x="843699" y="731215"/>
                  </a:lnTo>
                  <a:lnTo>
                    <a:pt x="845400" y="728726"/>
                  </a:lnTo>
                  <a:lnTo>
                    <a:pt x="851281" y="721106"/>
                  </a:lnTo>
                  <a:lnTo>
                    <a:pt x="853567" y="719836"/>
                  </a:lnTo>
                  <a:lnTo>
                    <a:pt x="860640" y="717296"/>
                  </a:lnTo>
                  <a:lnTo>
                    <a:pt x="864450" y="717296"/>
                  </a:lnTo>
                  <a:lnTo>
                    <a:pt x="866736" y="716026"/>
                  </a:lnTo>
                  <a:lnTo>
                    <a:pt x="867956" y="716026"/>
                  </a:lnTo>
                  <a:lnTo>
                    <a:pt x="863917" y="721106"/>
                  </a:lnTo>
                  <a:lnTo>
                    <a:pt x="863612" y="723646"/>
                  </a:lnTo>
                  <a:lnTo>
                    <a:pt x="859828" y="726186"/>
                  </a:lnTo>
                  <a:lnTo>
                    <a:pt x="859815" y="727456"/>
                  </a:lnTo>
                  <a:lnTo>
                    <a:pt x="861898" y="727456"/>
                  </a:lnTo>
                  <a:lnTo>
                    <a:pt x="865124" y="724916"/>
                  </a:lnTo>
                  <a:lnTo>
                    <a:pt x="867956" y="723646"/>
                  </a:lnTo>
                  <a:lnTo>
                    <a:pt x="869543" y="719836"/>
                  </a:lnTo>
                  <a:lnTo>
                    <a:pt x="871461" y="718566"/>
                  </a:lnTo>
                  <a:lnTo>
                    <a:pt x="872566" y="718566"/>
                  </a:lnTo>
                  <a:lnTo>
                    <a:pt x="877100" y="716026"/>
                  </a:lnTo>
                  <a:lnTo>
                    <a:pt x="878027" y="717296"/>
                  </a:lnTo>
                  <a:lnTo>
                    <a:pt x="880859" y="717296"/>
                  </a:lnTo>
                  <a:lnTo>
                    <a:pt x="881557" y="718566"/>
                  </a:lnTo>
                  <a:lnTo>
                    <a:pt x="881557" y="701255"/>
                  </a:lnTo>
                  <a:lnTo>
                    <a:pt x="880148" y="702056"/>
                  </a:lnTo>
                  <a:lnTo>
                    <a:pt x="879843" y="702056"/>
                  </a:lnTo>
                  <a:lnTo>
                    <a:pt x="879525" y="707136"/>
                  </a:lnTo>
                  <a:lnTo>
                    <a:pt x="879322" y="707136"/>
                  </a:lnTo>
                  <a:lnTo>
                    <a:pt x="868946" y="712216"/>
                  </a:lnTo>
                  <a:lnTo>
                    <a:pt x="868603" y="712216"/>
                  </a:lnTo>
                  <a:lnTo>
                    <a:pt x="867257" y="708406"/>
                  </a:lnTo>
                  <a:lnTo>
                    <a:pt x="866546" y="707136"/>
                  </a:lnTo>
                  <a:lnTo>
                    <a:pt x="864603" y="707136"/>
                  </a:lnTo>
                  <a:lnTo>
                    <a:pt x="866432" y="704596"/>
                  </a:lnTo>
                  <a:lnTo>
                    <a:pt x="868654" y="702056"/>
                  </a:lnTo>
                  <a:lnTo>
                    <a:pt x="871969" y="700786"/>
                  </a:lnTo>
                  <a:lnTo>
                    <a:pt x="875131" y="699516"/>
                  </a:lnTo>
                  <a:lnTo>
                    <a:pt x="877646" y="699516"/>
                  </a:lnTo>
                  <a:lnTo>
                    <a:pt x="880097" y="698246"/>
                  </a:lnTo>
                  <a:lnTo>
                    <a:pt x="883945" y="696976"/>
                  </a:lnTo>
                  <a:lnTo>
                    <a:pt x="885278" y="696976"/>
                  </a:lnTo>
                  <a:lnTo>
                    <a:pt x="885659" y="698246"/>
                  </a:lnTo>
                  <a:lnTo>
                    <a:pt x="885659" y="690397"/>
                  </a:lnTo>
                  <a:lnTo>
                    <a:pt x="885113" y="690626"/>
                  </a:lnTo>
                  <a:lnTo>
                    <a:pt x="881938" y="695706"/>
                  </a:lnTo>
                  <a:lnTo>
                    <a:pt x="878459" y="696976"/>
                  </a:lnTo>
                  <a:lnTo>
                    <a:pt x="872350" y="698246"/>
                  </a:lnTo>
                  <a:lnTo>
                    <a:pt x="869873" y="698246"/>
                  </a:lnTo>
                  <a:lnTo>
                    <a:pt x="860463" y="704596"/>
                  </a:lnTo>
                  <a:lnTo>
                    <a:pt x="856589" y="704596"/>
                  </a:lnTo>
                  <a:lnTo>
                    <a:pt x="856589" y="708406"/>
                  </a:lnTo>
                  <a:lnTo>
                    <a:pt x="856221" y="713486"/>
                  </a:lnTo>
                  <a:lnTo>
                    <a:pt x="854519" y="714756"/>
                  </a:lnTo>
                  <a:lnTo>
                    <a:pt x="852716" y="716026"/>
                  </a:lnTo>
                  <a:lnTo>
                    <a:pt x="852551" y="716026"/>
                  </a:lnTo>
                  <a:lnTo>
                    <a:pt x="852398" y="715073"/>
                  </a:lnTo>
                  <a:lnTo>
                    <a:pt x="852398" y="716026"/>
                  </a:lnTo>
                  <a:lnTo>
                    <a:pt x="847280" y="721106"/>
                  </a:lnTo>
                  <a:lnTo>
                    <a:pt x="846378" y="721106"/>
                  </a:lnTo>
                  <a:lnTo>
                    <a:pt x="842225" y="719836"/>
                  </a:lnTo>
                  <a:lnTo>
                    <a:pt x="849007" y="717296"/>
                  </a:lnTo>
                  <a:lnTo>
                    <a:pt x="852398" y="716026"/>
                  </a:lnTo>
                  <a:lnTo>
                    <a:pt x="852398" y="715073"/>
                  </a:lnTo>
                  <a:lnTo>
                    <a:pt x="852347" y="714756"/>
                  </a:lnTo>
                  <a:lnTo>
                    <a:pt x="851204" y="710946"/>
                  </a:lnTo>
                  <a:lnTo>
                    <a:pt x="841857" y="714756"/>
                  </a:lnTo>
                  <a:lnTo>
                    <a:pt x="838009" y="716026"/>
                  </a:lnTo>
                  <a:lnTo>
                    <a:pt x="836028" y="717296"/>
                  </a:lnTo>
                  <a:lnTo>
                    <a:pt x="835304" y="719836"/>
                  </a:lnTo>
                  <a:lnTo>
                    <a:pt x="837857" y="717296"/>
                  </a:lnTo>
                  <a:lnTo>
                    <a:pt x="840003" y="717296"/>
                  </a:lnTo>
                  <a:lnTo>
                    <a:pt x="840206" y="718566"/>
                  </a:lnTo>
                  <a:lnTo>
                    <a:pt x="839647" y="718566"/>
                  </a:lnTo>
                  <a:lnTo>
                    <a:pt x="836256" y="721106"/>
                  </a:lnTo>
                  <a:lnTo>
                    <a:pt x="835431" y="721537"/>
                  </a:lnTo>
                  <a:lnTo>
                    <a:pt x="835431" y="735076"/>
                  </a:lnTo>
                  <a:lnTo>
                    <a:pt x="834148" y="737616"/>
                  </a:lnTo>
                  <a:lnTo>
                    <a:pt x="831519" y="740156"/>
                  </a:lnTo>
                  <a:lnTo>
                    <a:pt x="827519" y="742696"/>
                  </a:lnTo>
                  <a:lnTo>
                    <a:pt x="826160" y="741426"/>
                  </a:lnTo>
                  <a:lnTo>
                    <a:pt x="824306" y="741426"/>
                  </a:lnTo>
                  <a:lnTo>
                    <a:pt x="823544" y="740156"/>
                  </a:lnTo>
                  <a:lnTo>
                    <a:pt x="823061" y="740156"/>
                  </a:lnTo>
                  <a:lnTo>
                    <a:pt x="822032" y="738886"/>
                  </a:lnTo>
                  <a:lnTo>
                    <a:pt x="822833" y="737616"/>
                  </a:lnTo>
                  <a:lnTo>
                    <a:pt x="826071" y="735076"/>
                  </a:lnTo>
                  <a:lnTo>
                    <a:pt x="827582" y="733806"/>
                  </a:lnTo>
                  <a:lnTo>
                    <a:pt x="829411" y="733806"/>
                  </a:lnTo>
                  <a:lnTo>
                    <a:pt x="830046" y="735076"/>
                  </a:lnTo>
                  <a:lnTo>
                    <a:pt x="835431" y="735076"/>
                  </a:lnTo>
                  <a:lnTo>
                    <a:pt x="835431" y="721537"/>
                  </a:lnTo>
                  <a:lnTo>
                    <a:pt x="833793" y="722376"/>
                  </a:lnTo>
                  <a:lnTo>
                    <a:pt x="831138" y="723646"/>
                  </a:lnTo>
                  <a:lnTo>
                    <a:pt x="829398" y="723646"/>
                  </a:lnTo>
                  <a:lnTo>
                    <a:pt x="827519" y="724916"/>
                  </a:lnTo>
                  <a:lnTo>
                    <a:pt x="826008" y="728726"/>
                  </a:lnTo>
                  <a:lnTo>
                    <a:pt x="822985" y="729996"/>
                  </a:lnTo>
                  <a:lnTo>
                    <a:pt x="821982" y="730453"/>
                  </a:lnTo>
                  <a:lnTo>
                    <a:pt x="821982" y="746506"/>
                  </a:lnTo>
                  <a:lnTo>
                    <a:pt x="820877" y="750316"/>
                  </a:lnTo>
                  <a:lnTo>
                    <a:pt x="818057" y="752856"/>
                  </a:lnTo>
                  <a:lnTo>
                    <a:pt x="812888" y="754126"/>
                  </a:lnTo>
                  <a:lnTo>
                    <a:pt x="811479" y="754126"/>
                  </a:lnTo>
                  <a:lnTo>
                    <a:pt x="807466" y="755396"/>
                  </a:lnTo>
                  <a:lnTo>
                    <a:pt x="806983" y="755726"/>
                  </a:lnTo>
                  <a:lnTo>
                    <a:pt x="806983" y="803656"/>
                  </a:lnTo>
                  <a:lnTo>
                    <a:pt x="806653" y="806196"/>
                  </a:lnTo>
                  <a:lnTo>
                    <a:pt x="806411" y="806196"/>
                  </a:lnTo>
                  <a:lnTo>
                    <a:pt x="806475" y="807466"/>
                  </a:lnTo>
                  <a:lnTo>
                    <a:pt x="804926" y="808736"/>
                  </a:lnTo>
                  <a:lnTo>
                    <a:pt x="804621" y="807466"/>
                  </a:lnTo>
                  <a:lnTo>
                    <a:pt x="803668" y="807466"/>
                  </a:lnTo>
                  <a:lnTo>
                    <a:pt x="803668" y="815086"/>
                  </a:lnTo>
                  <a:lnTo>
                    <a:pt x="803554" y="816356"/>
                  </a:lnTo>
                  <a:lnTo>
                    <a:pt x="801725" y="816356"/>
                  </a:lnTo>
                  <a:lnTo>
                    <a:pt x="800569" y="817626"/>
                  </a:lnTo>
                  <a:lnTo>
                    <a:pt x="798360" y="817626"/>
                  </a:lnTo>
                  <a:lnTo>
                    <a:pt x="797839" y="816356"/>
                  </a:lnTo>
                  <a:lnTo>
                    <a:pt x="798728" y="815086"/>
                  </a:lnTo>
                  <a:lnTo>
                    <a:pt x="799198" y="815086"/>
                  </a:lnTo>
                  <a:lnTo>
                    <a:pt x="800417" y="813816"/>
                  </a:lnTo>
                  <a:lnTo>
                    <a:pt x="803668" y="815086"/>
                  </a:lnTo>
                  <a:lnTo>
                    <a:pt x="803668" y="807466"/>
                  </a:lnTo>
                  <a:lnTo>
                    <a:pt x="798690" y="807466"/>
                  </a:lnTo>
                  <a:lnTo>
                    <a:pt x="798029" y="806196"/>
                  </a:lnTo>
                  <a:lnTo>
                    <a:pt x="797877" y="804926"/>
                  </a:lnTo>
                  <a:lnTo>
                    <a:pt x="798347" y="804926"/>
                  </a:lnTo>
                  <a:lnTo>
                    <a:pt x="799553" y="803656"/>
                  </a:lnTo>
                  <a:lnTo>
                    <a:pt x="801204" y="802386"/>
                  </a:lnTo>
                  <a:lnTo>
                    <a:pt x="803275" y="803656"/>
                  </a:lnTo>
                  <a:lnTo>
                    <a:pt x="806983" y="803656"/>
                  </a:lnTo>
                  <a:lnTo>
                    <a:pt x="806983" y="755726"/>
                  </a:lnTo>
                  <a:lnTo>
                    <a:pt x="805599" y="756666"/>
                  </a:lnTo>
                  <a:lnTo>
                    <a:pt x="805522" y="759206"/>
                  </a:lnTo>
                  <a:lnTo>
                    <a:pt x="805942" y="759206"/>
                  </a:lnTo>
                  <a:lnTo>
                    <a:pt x="805827" y="760476"/>
                  </a:lnTo>
                  <a:lnTo>
                    <a:pt x="805103" y="761746"/>
                  </a:lnTo>
                  <a:lnTo>
                    <a:pt x="800506" y="764286"/>
                  </a:lnTo>
                  <a:lnTo>
                    <a:pt x="801001" y="761746"/>
                  </a:lnTo>
                  <a:lnTo>
                    <a:pt x="800646" y="761746"/>
                  </a:lnTo>
                  <a:lnTo>
                    <a:pt x="799274" y="763016"/>
                  </a:lnTo>
                  <a:lnTo>
                    <a:pt x="797699" y="764286"/>
                  </a:lnTo>
                  <a:lnTo>
                    <a:pt x="795312" y="768096"/>
                  </a:lnTo>
                  <a:lnTo>
                    <a:pt x="794575" y="768096"/>
                  </a:lnTo>
                  <a:lnTo>
                    <a:pt x="794575" y="830326"/>
                  </a:lnTo>
                  <a:lnTo>
                    <a:pt x="794118" y="831596"/>
                  </a:lnTo>
                  <a:lnTo>
                    <a:pt x="792911" y="831596"/>
                  </a:lnTo>
                  <a:lnTo>
                    <a:pt x="793292" y="830326"/>
                  </a:lnTo>
                  <a:lnTo>
                    <a:pt x="794575" y="830326"/>
                  </a:lnTo>
                  <a:lnTo>
                    <a:pt x="794575" y="768096"/>
                  </a:lnTo>
                  <a:lnTo>
                    <a:pt x="793153" y="768096"/>
                  </a:lnTo>
                  <a:lnTo>
                    <a:pt x="793153" y="808736"/>
                  </a:lnTo>
                  <a:lnTo>
                    <a:pt x="792568" y="811276"/>
                  </a:lnTo>
                  <a:lnTo>
                    <a:pt x="792149" y="811276"/>
                  </a:lnTo>
                  <a:lnTo>
                    <a:pt x="789876" y="812546"/>
                  </a:lnTo>
                  <a:lnTo>
                    <a:pt x="789952" y="811276"/>
                  </a:lnTo>
                  <a:lnTo>
                    <a:pt x="789533" y="810006"/>
                  </a:lnTo>
                  <a:lnTo>
                    <a:pt x="791502" y="810006"/>
                  </a:lnTo>
                  <a:lnTo>
                    <a:pt x="793153" y="808736"/>
                  </a:lnTo>
                  <a:lnTo>
                    <a:pt x="793153" y="768096"/>
                  </a:lnTo>
                  <a:lnTo>
                    <a:pt x="790003" y="768096"/>
                  </a:lnTo>
                  <a:lnTo>
                    <a:pt x="788670" y="771639"/>
                  </a:lnTo>
                  <a:lnTo>
                    <a:pt x="788670" y="810006"/>
                  </a:lnTo>
                  <a:lnTo>
                    <a:pt x="785164" y="811276"/>
                  </a:lnTo>
                  <a:lnTo>
                    <a:pt x="782993" y="813816"/>
                  </a:lnTo>
                  <a:lnTo>
                    <a:pt x="778002" y="817626"/>
                  </a:lnTo>
                  <a:lnTo>
                    <a:pt x="776097" y="818896"/>
                  </a:lnTo>
                  <a:lnTo>
                    <a:pt x="772782" y="817626"/>
                  </a:lnTo>
                  <a:lnTo>
                    <a:pt x="772883" y="816356"/>
                  </a:lnTo>
                  <a:lnTo>
                    <a:pt x="773963" y="815086"/>
                  </a:lnTo>
                  <a:lnTo>
                    <a:pt x="775131" y="813816"/>
                  </a:lnTo>
                  <a:lnTo>
                    <a:pt x="776782" y="811276"/>
                  </a:lnTo>
                  <a:lnTo>
                    <a:pt x="780529" y="808736"/>
                  </a:lnTo>
                  <a:lnTo>
                    <a:pt x="782408" y="807466"/>
                  </a:lnTo>
                  <a:lnTo>
                    <a:pt x="783983" y="807466"/>
                  </a:lnTo>
                  <a:lnTo>
                    <a:pt x="788530" y="808736"/>
                  </a:lnTo>
                  <a:lnTo>
                    <a:pt x="788670" y="810006"/>
                  </a:lnTo>
                  <a:lnTo>
                    <a:pt x="788670" y="771639"/>
                  </a:lnTo>
                  <a:lnTo>
                    <a:pt x="788568" y="771906"/>
                  </a:lnTo>
                  <a:lnTo>
                    <a:pt x="784809" y="774446"/>
                  </a:lnTo>
                  <a:lnTo>
                    <a:pt x="780923" y="777367"/>
                  </a:lnTo>
                  <a:lnTo>
                    <a:pt x="780923" y="793496"/>
                  </a:lnTo>
                  <a:lnTo>
                    <a:pt x="780656" y="793496"/>
                  </a:lnTo>
                  <a:lnTo>
                    <a:pt x="780694" y="794766"/>
                  </a:lnTo>
                  <a:lnTo>
                    <a:pt x="778078" y="796036"/>
                  </a:lnTo>
                  <a:lnTo>
                    <a:pt x="776719" y="796975"/>
                  </a:lnTo>
                  <a:lnTo>
                    <a:pt x="776719" y="802386"/>
                  </a:lnTo>
                  <a:lnTo>
                    <a:pt x="776528" y="803656"/>
                  </a:lnTo>
                  <a:lnTo>
                    <a:pt x="776147" y="802386"/>
                  </a:lnTo>
                  <a:lnTo>
                    <a:pt x="776719" y="802386"/>
                  </a:lnTo>
                  <a:lnTo>
                    <a:pt x="776719" y="796975"/>
                  </a:lnTo>
                  <a:lnTo>
                    <a:pt x="776224" y="797306"/>
                  </a:lnTo>
                  <a:lnTo>
                    <a:pt x="775690" y="797306"/>
                  </a:lnTo>
                  <a:lnTo>
                    <a:pt x="775690" y="799846"/>
                  </a:lnTo>
                  <a:lnTo>
                    <a:pt x="775335" y="801116"/>
                  </a:lnTo>
                  <a:lnTo>
                    <a:pt x="774141" y="801116"/>
                  </a:lnTo>
                  <a:lnTo>
                    <a:pt x="773455" y="802386"/>
                  </a:lnTo>
                  <a:lnTo>
                    <a:pt x="773099" y="801116"/>
                  </a:lnTo>
                  <a:lnTo>
                    <a:pt x="773290" y="801116"/>
                  </a:lnTo>
                  <a:lnTo>
                    <a:pt x="775690" y="799846"/>
                  </a:lnTo>
                  <a:lnTo>
                    <a:pt x="775690" y="797306"/>
                  </a:lnTo>
                  <a:lnTo>
                    <a:pt x="773252" y="797306"/>
                  </a:lnTo>
                  <a:lnTo>
                    <a:pt x="773074" y="797166"/>
                  </a:lnTo>
                  <a:lnTo>
                    <a:pt x="773074" y="811276"/>
                  </a:lnTo>
                  <a:lnTo>
                    <a:pt x="769302" y="815086"/>
                  </a:lnTo>
                  <a:lnTo>
                    <a:pt x="768896" y="816356"/>
                  </a:lnTo>
                  <a:lnTo>
                    <a:pt x="765365" y="817626"/>
                  </a:lnTo>
                  <a:lnTo>
                    <a:pt x="763231" y="818896"/>
                  </a:lnTo>
                  <a:lnTo>
                    <a:pt x="759066" y="818896"/>
                  </a:lnTo>
                  <a:lnTo>
                    <a:pt x="759434" y="816356"/>
                  </a:lnTo>
                  <a:lnTo>
                    <a:pt x="759929" y="815086"/>
                  </a:lnTo>
                  <a:lnTo>
                    <a:pt x="759510" y="813816"/>
                  </a:lnTo>
                  <a:lnTo>
                    <a:pt x="759129" y="812546"/>
                  </a:lnTo>
                  <a:lnTo>
                    <a:pt x="761809" y="810006"/>
                  </a:lnTo>
                  <a:lnTo>
                    <a:pt x="764768" y="810006"/>
                  </a:lnTo>
                  <a:lnTo>
                    <a:pt x="766978" y="808736"/>
                  </a:lnTo>
                  <a:lnTo>
                    <a:pt x="768057" y="808736"/>
                  </a:lnTo>
                  <a:lnTo>
                    <a:pt x="766584" y="812431"/>
                  </a:lnTo>
                  <a:lnTo>
                    <a:pt x="773036" y="811276"/>
                  </a:lnTo>
                  <a:lnTo>
                    <a:pt x="773074" y="797166"/>
                  </a:lnTo>
                  <a:lnTo>
                    <a:pt x="771702" y="796036"/>
                  </a:lnTo>
                  <a:lnTo>
                    <a:pt x="769289" y="796036"/>
                  </a:lnTo>
                  <a:lnTo>
                    <a:pt x="770140" y="792226"/>
                  </a:lnTo>
                  <a:lnTo>
                    <a:pt x="774065" y="790956"/>
                  </a:lnTo>
                  <a:lnTo>
                    <a:pt x="776376" y="789686"/>
                  </a:lnTo>
                  <a:lnTo>
                    <a:pt x="779030" y="790956"/>
                  </a:lnTo>
                  <a:lnTo>
                    <a:pt x="779449" y="792226"/>
                  </a:lnTo>
                  <a:lnTo>
                    <a:pt x="780923" y="793496"/>
                  </a:lnTo>
                  <a:lnTo>
                    <a:pt x="780923" y="777367"/>
                  </a:lnTo>
                  <a:lnTo>
                    <a:pt x="776338" y="780796"/>
                  </a:lnTo>
                  <a:lnTo>
                    <a:pt x="769569" y="779678"/>
                  </a:lnTo>
                  <a:lnTo>
                    <a:pt x="769569" y="788416"/>
                  </a:lnTo>
                  <a:lnTo>
                    <a:pt x="769124" y="792226"/>
                  </a:lnTo>
                  <a:lnTo>
                    <a:pt x="763130" y="797306"/>
                  </a:lnTo>
                  <a:lnTo>
                    <a:pt x="762342" y="797306"/>
                  </a:lnTo>
                  <a:lnTo>
                    <a:pt x="761276" y="798576"/>
                  </a:lnTo>
                  <a:lnTo>
                    <a:pt x="760679" y="797306"/>
                  </a:lnTo>
                  <a:lnTo>
                    <a:pt x="760361" y="797306"/>
                  </a:lnTo>
                  <a:lnTo>
                    <a:pt x="761847" y="796036"/>
                  </a:lnTo>
                  <a:lnTo>
                    <a:pt x="763689" y="793496"/>
                  </a:lnTo>
                  <a:lnTo>
                    <a:pt x="758913" y="796036"/>
                  </a:lnTo>
                  <a:lnTo>
                    <a:pt x="757745" y="796036"/>
                  </a:lnTo>
                  <a:lnTo>
                    <a:pt x="757745" y="813816"/>
                  </a:lnTo>
                  <a:lnTo>
                    <a:pt x="755637" y="816356"/>
                  </a:lnTo>
                  <a:lnTo>
                    <a:pt x="754024" y="817626"/>
                  </a:lnTo>
                  <a:lnTo>
                    <a:pt x="752297" y="818896"/>
                  </a:lnTo>
                  <a:lnTo>
                    <a:pt x="753618" y="820166"/>
                  </a:lnTo>
                  <a:lnTo>
                    <a:pt x="751763" y="820724"/>
                  </a:lnTo>
                  <a:lnTo>
                    <a:pt x="751763" y="839216"/>
                  </a:lnTo>
                  <a:lnTo>
                    <a:pt x="751128" y="841756"/>
                  </a:lnTo>
                  <a:lnTo>
                    <a:pt x="749795" y="843026"/>
                  </a:lnTo>
                  <a:lnTo>
                    <a:pt x="747052" y="844296"/>
                  </a:lnTo>
                  <a:lnTo>
                    <a:pt x="746442" y="843978"/>
                  </a:lnTo>
                  <a:lnTo>
                    <a:pt x="746442" y="858266"/>
                  </a:lnTo>
                  <a:lnTo>
                    <a:pt x="746340" y="859536"/>
                  </a:lnTo>
                  <a:lnTo>
                    <a:pt x="746036" y="859536"/>
                  </a:lnTo>
                  <a:lnTo>
                    <a:pt x="745807" y="860806"/>
                  </a:lnTo>
                  <a:lnTo>
                    <a:pt x="744423" y="860806"/>
                  </a:lnTo>
                  <a:lnTo>
                    <a:pt x="744016" y="859536"/>
                  </a:lnTo>
                  <a:lnTo>
                    <a:pt x="743572" y="859536"/>
                  </a:lnTo>
                  <a:lnTo>
                    <a:pt x="745744" y="858266"/>
                  </a:lnTo>
                  <a:lnTo>
                    <a:pt x="746442" y="858266"/>
                  </a:lnTo>
                  <a:lnTo>
                    <a:pt x="746442" y="843978"/>
                  </a:lnTo>
                  <a:lnTo>
                    <a:pt x="744689" y="843026"/>
                  </a:lnTo>
                  <a:lnTo>
                    <a:pt x="745045" y="841756"/>
                  </a:lnTo>
                  <a:lnTo>
                    <a:pt x="745261" y="840486"/>
                  </a:lnTo>
                  <a:lnTo>
                    <a:pt x="746188" y="840486"/>
                  </a:lnTo>
                  <a:lnTo>
                    <a:pt x="747509" y="839216"/>
                  </a:lnTo>
                  <a:lnTo>
                    <a:pt x="751763" y="839216"/>
                  </a:lnTo>
                  <a:lnTo>
                    <a:pt x="751763" y="820724"/>
                  </a:lnTo>
                  <a:lnTo>
                    <a:pt x="749401" y="821436"/>
                  </a:lnTo>
                  <a:lnTo>
                    <a:pt x="745807" y="822706"/>
                  </a:lnTo>
                  <a:lnTo>
                    <a:pt x="743178" y="822706"/>
                  </a:lnTo>
                  <a:lnTo>
                    <a:pt x="743178" y="859536"/>
                  </a:lnTo>
                  <a:lnTo>
                    <a:pt x="740181" y="860806"/>
                  </a:lnTo>
                  <a:lnTo>
                    <a:pt x="738924" y="862076"/>
                  </a:lnTo>
                  <a:lnTo>
                    <a:pt x="730123" y="862076"/>
                  </a:lnTo>
                  <a:lnTo>
                    <a:pt x="730110" y="860806"/>
                  </a:lnTo>
                  <a:lnTo>
                    <a:pt x="730110" y="859536"/>
                  </a:lnTo>
                  <a:lnTo>
                    <a:pt x="727087" y="858266"/>
                  </a:lnTo>
                  <a:lnTo>
                    <a:pt x="729640" y="855726"/>
                  </a:lnTo>
                  <a:lnTo>
                    <a:pt x="732447" y="853186"/>
                  </a:lnTo>
                  <a:lnTo>
                    <a:pt x="733945" y="853186"/>
                  </a:lnTo>
                  <a:lnTo>
                    <a:pt x="736130" y="851916"/>
                  </a:lnTo>
                  <a:lnTo>
                    <a:pt x="737298" y="853186"/>
                  </a:lnTo>
                  <a:lnTo>
                    <a:pt x="741121" y="851916"/>
                  </a:lnTo>
                  <a:lnTo>
                    <a:pt x="742315" y="851916"/>
                  </a:lnTo>
                  <a:lnTo>
                    <a:pt x="739457" y="855726"/>
                  </a:lnTo>
                  <a:lnTo>
                    <a:pt x="739940" y="856996"/>
                  </a:lnTo>
                  <a:lnTo>
                    <a:pt x="739559" y="859536"/>
                  </a:lnTo>
                  <a:lnTo>
                    <a:pt x="743178" y="859536"/>
                  </a:lnTo>
                  <a:lnTo>
                    <a:pt x="743178" y="822706"/>
                  </a:lnTo>
                  <a:lnTo>
                    <a:pt x="741184" y="821436"/>
                  </a:lnTo>
                  <a:lnTo>
                    <a:pt x="740968" y="820166"/>
                  </a:lnTo>
                  <a:lnTo>
                    <a:pt x="740486" y="816356"/>
                  </a:lnTo>
                  <a:lnTo>
                    <a:pt x="737882" y="816356"/>
                  </a:lnTo>
                  <a:lnTo>
                    <a:pt x="734898" y="817626"/>
                  </a:lnTo>
                  <a:lnTo>
                    <a:pt x="732409" y="820166"/>
                  </a:lnTo>
                  <a:lnTo>
                    <a:pt x="730643" y="822706"/>
                  </a:lnTo>
                  <a:lnTo>
                    <a:pt x="727671" y="822706"/>
                  </a:lnTo>
                  <a:lnTo>
                    <a:pt x="727100" y="821436"/>
                  </a:lnTo>
                  <a:lnTo>
                    <a:pt x="727798" y="820166"/>
                  </a:lnTo>
                  <a:lnTo>
                    <a:pt x="734517" y="817626"/>
                  </a:lnTo>
                  <a:lnTo>
                    <a:pt x="738225" y="813816"/>
                  </a:lnTo>
                  <a:lnTo>
                    <a:pt x="743216" y="811339"/>
                  </a:lnTo>
                  <a:lnTo>
                    <a:pt x="743788" y="812546"/>
                  </a:lnTo>
                  <a:lnTo>
                    <a:pt x="750671" y="811276"/>
                  </a:lnTo>
                  <a:lnTo>
                    <a:pt x="752767" y="812546"/>
                  </a:lnTo>
                  <a:lnTo>
                    <a:pt x="757440" y="812546"/>
                  </a:lnTo>
                  <a:lnTo>
                    <a:pt x="757745" y="813816"/>
                  </a:lnTo>
                  <a:lnTo>
                    <a:pt x="757745" y="796036"/>
                  </a:lnTo>
                  <a:lnTo>
                    <a:pt x="755726" y="796036"/>
                  </a:lnTo>
                  <a:lnTo>
                    <a:pt x="749947" y="793496"/>
                  </a:lnTo>
                  <a:lnTo>
                    <a:pt x="747737" y="794181"/>
                  </a:lnTo>
                  <a:lnTo>
                    <a:pt x="747737" y="803656"/>
                  </a:lnTo>
                  <a:lnTo>
                    <a:pt x="745020" y="804926"/>
                  </a:lnTo>
                  <a:lnTo>
                    <a:pt x="743775" y="806196"/>
                  </a:lnTo>
                  <a:lnTo>
                    <a:pt x="745312" y="806196"/>
                  </a:lnTo>
                  <a:lnTo>
                    <a:pt x="747217" y="807466"/>
                  </a:lnTo>
                  <a:lnTo>
                    <a:pt x="744842" y="808736"/>
                  </a:lnTo>
                  <a:lnTo>
                    <a:pt x="743394" y="810006"/>
                  </a:lnTo>
                  <a:lnTo>
                    <a:pt x="741857" y="810006"/>
                  </a:lnTo>
                  <a:lnTo>
                    <a:pt x="738644" y="811276"/>
                  </a:lnTo>
                  <a:lnTo>
                    <a:pt x="737476" y="811276"/>
                  </a:lnTo>
                  <a:lnTo>
                    <a:pt x="738111" y="810006"/>
                  </a:lnTo>
                  <a:lnTo>
                    <a:pt x="738111" y="807466"/>
                  </a:lnTo>
                  <a:lnTo>
                    <a:pt x="738263" y="806196"/>
                  </a:lnTo>
                  <a:lnTo>
                    <a:pt x="740460" y="803656"/>
                  </a:lnTo>
                  <a:lnTo>
                    <a:pt x="743051" y="803656"/>
                  </a:lnTo>
                  <a:lnTo>
                    <a:pt x="745909" y="802386"/>
                  </a:lnTo>
                  <a:lnTo>
                    <a:pt x="746696" y="802386"/>
                  </a:lnTo>
                  <a:lnTo>
                    <a:pt x="747737" y="803656"/>
                  </a:lnTo>
                  <a:lnTo>
                    <a:pt x="747737" y="794181"/>
                  </a:lnTo>
                  <a:lnTo>
                    <a:pt x="744296" y="795223"/>
                  </a:lnTo>
                  <a:lnTo>
                    <a:pt x="744296" y="801116"/>
                  </a:lnTo>
                  <a:lnTo>
                    <a:pt x="743013" y="801116"/>
                  </a:lnTo>
                  <a:lnTo>
                    <a:pt x="744054" y="799846"/>
                  </a:lnTo>
                  <a:lnTo>
                    <a:pt x="744296" y="801116"/>
                  </a:lnTo>
                  <a:lnTo>
                    <a:pt x="744296" y="795223"/>
                  </a:lnTo>
                  <a:lnTo>
                    <a:pt x="741616" y="796036"/>
                  </a:lnTo>
                  <a:lnTo>
                    <a:pt x="735711" y="798385"/>
                  </a:lnTo>
                  <a:lnTo>
                    <a:pt x="735711" y="804926"/>
                  </a:lnTo>
                  <a:lnTo>
                    <a:pt x="734898" y="806196"/>
                  </a:lnTo>
                  <a:lnTo>
                    <a:pt x="733628" y="806196"/>
                  </a:lnTo>
                  <a:lnTo>
                    <a:pt x="733780" y="804926"/>
                  </a:lnTo>
                  <a:lnTo>
                    <a:pt x="735711" y="804926"/>
                  </a:lnTo>
                  <a:lnTo>
                    <a:pt x="735711" y="798385"/>
                  </a:lnTo>
                  <a:lnTo>
                    <a:pt x="731989" y="799846"/>
                  </a:lnTo>
                  <a:lnTo>
                    <a:pt x="733844" y="801116"/>
                  </a:lnTo>
                  <a:lnTo>
                    <a:pt x="733577" y="802386"/>
                  </a:lnTo>
                  <a:lnTo>
                    <a:pt x="728268" y="804926"/>
                  </a:lnTo>
                  <a:lnTo>
                    <a:pt x="727341" y="804926"/>
                  </a:lnTo>
                  <a:lnTo>
                    <a:pt x="727341" y="811276"/>
                  </a:lnTo>
                  <a:lnTo>
                    <a:pt x="727227" y="812546"/>
                  </a:lnTo>
                  <a:lnTo>
                    <a:pt x="721639" y="816356"/>
                  </a:lnTo>
                  <a:lnTo>
                    <a:pt x="718591" y="818896"/>
                  </a:lnTo>
                  <a:lnTo>
                    <a:pt x="714946" y="821436"/>
                  </a:lnTo>
                  <a:lnTo>
                    <a:pt x="711809" y="823976"/>
                  </a:lnTo>
                  <a:lnTo>
                    <a:pt x="710806" y="823976"/>
                  </a:lnTo>
                  <a:lnTo>
                    <a:pt x="711631" y="821436"/>
                  </a:lnTo>
                  <a:lnTo>
                    <a:pt x="710933" y="820166"/>
                  </a:lnTo>
                  <a:lnTo>
                    <a:pt x="708279" y="818896"/>
                  </a:lnTo>
                  <a:lnTo>
                    <a:pt x="704634" y="818896"/>
                  </a:lnTo>
                  <a:lnTo>
                    <a:pt x="704634" y="860806"/>
                  </a:lnTo>
                  <a:lnTo>
                    <a:pt x="704126" y="862076"/>
                  </a:lnTo>
                  <a:lnTo>
                    <a:pt x="703529" y="862076"/>
                  </a:lnTo>
                  <a:lnTo>
                    <a:pt x="703605" y="860806"/>
                  </a:lnTo>
                  <a:lnTo>
                    <a:pt x="704634" y="860806"/>
                  </a:lnTo>
                  <a:lnTo>
                    <a:pt x="704634" y="818896"/>
                  </a:lnTo>
                  <a:lnTo>
                    <a:pt x="702754" y="818896"/>
                  </a:lnTo>
                  <a:lnTo>
                    <a:pt x="703224" y="817626"/>
                  </a:lnTo>
                  <a:lnTo>
                    <a:pt x="703986" y="815086"/>
                  </a:lnTo>
                  <a:lnTo>
                    <a:pt x="704583" y="815086"/>
                  </a:lnTo>
                  <a:lnTo>
                    <a:pt x="705535" y="813816"/>
                  </a:lnTo>
                  <a:lnTo>
                    <a:pt x="707669" y="813816"/>
                  </a:lnTo>
                  <a:lnTo>
                    <a:pt x="708317" y="815086"/>
                  </a:lnTo>
                  <a:lnTo>
                    <a:pt x="712139" y="815086"/>
                  </a:lnTo>
                  <a:lnTo>
                    <a:pt x="718019" y="811276"/>
                  </a:lnTo>
                  <a:lnTo>
                    <a:pt x="720547" y="813816"/>
                  </a:lnTo>
                  <a:lnTo>
                    <a:pt x="727341" y="811276"/>
                  </a:lnTo>
                  <a:lnTo>
                    <a:pt x="727341" y="804926"/>
                  </a:lnTo>
                  <a:lnTo>
                    <a:pt x="724916" y="804926"/>
                  </a:lnTo>
                  <a:lnTo>
                    <a:pt x="730084" y="802386"/>
                  </a:lnTo>
                  <a:lnTo>
                    <a:pt x="731901" y="799846"/>
                  </a:lnTo>
                  <a:lnTo>
                    <a:pt x="730465" y="799846"/>
                  </a:lnTo>
                  <a:lnTo>
                    <a:pt x="732142" y="798576"/>
                  </a:lnTo>
                  <a:lnTo>
                    <a:pt x="733082" y="797306"/>
                  </a:lnTo>
                  <a:lnTo>
                    <a:pt x="734009" y="796036"/>
                  </a:lnTo>
                  <a:lnTo>
                    <a:pt x="736803" y="792226"/>
                  </a:lnTo>
                  <a:lnTo>
                    <a:pt x="737730" y="790956"/>
                  </a:lnTo>
                  <a:lnTo>
                    <a:pt x="737412" y="792226"/>
                  </a:lnTo>
                  <a:lnTo>
                    <a:pt x="744715" y="790956"/>
                  </a:lnTo>
                  <a:lnTo>
                    <a:pt x="752017" y="789686"/>
                  </a:lnTo>
                  <a:lnTo>
                    <a:pt x="758253" y="788416"/>
                  </a:lnTo>
                  <a:lnTo>
                    <a:pt x="769569" y="788416"/>
                  </a:lnTo>
                  <a:lnTo>
                    <a:pt x="769569" y="779678"/>
                  </a:lnTo>
                  <a:lnTo>
                    <a:pt x="768705" y="779526"/>
                  </a:lnTo>
                  <a:lnTo>
                    <a:pt x="764832" y="778256"/>
                  </a:lnTo>
                  <a:lnTo>
                    <a:pt x="757428" y="779526"/>
                  </a:lnTo>
                  <a:lnTo>
                    <a:pt x="757885" y="778256"/>
                  </a:lnTo>
                  <a:lnTo>
                    <a:pt x="759587" y="776986"/>
                  </a:lnTo>
                  <a:lnTo>
                    <a:pt x="762736" y="773176"/>
                  </a:lnTo>
                  <a:lnTo>
                    <a:pt x="763701" y="771906"/>
                  </a:lnTo>
                  <a:lnTo>
                    <a:pt x="768248" y="771906"/>
                  </a:lnTo>
                  <a:lnTo>
                    <a:pt x="765822" y="773176"/>
                  </a:lnTo>
                  <a:lnTo>
                    <a:pt x="764730" y="774446"/>
                  </a:lnTo>
                  <a:lnTo>
                    <a:pt x="765416" y="775716"/>
                  </a:lnTo>
                  <a:lnTo>
                    <a:pt x="772071" y="773176"/>
                  </a:lnTo>
                  <a:lnTo>
                    <a:pt x="772985" y="774446"/>
                  </a:lnTo>
                  <a:lnTo>
                    <a:pt x="774255" y="775716"/>
                  </a:lnTo>
                  <a:lnTo>
                    <a:pt x="777722" y="775716"/>
                  </a:lnTo>
                  <a:lnTo>
                    <a:pt x="781278" y="774446"/>
                  </a:lnTo>
                  <a:lnTo>
                    <a:pt x="782967" y="773176"/>
                  </a:lnTo>
                  <a:lnTo>
                    <a:pt x="782485" y="771906"/>
                  </a:lnTo>
                  <a:lnTo>
                    <a:pt x="782015" y="770636"/>
                  </a:lnTo>
                  <a:lnTo>
                    <a:pt x="783132" y="769366"/>
                  </a:lnTo>
                  <a:lnTo>
                    <a:pt x="785368" y="766826"/>
                  </a:lnTo>
                  <a:lnTo>
                    <a:pt x="787107" y="765556"/>
                  </a:lnTo>
                  <a:lnTo>
                    <a:pt x="792327" y="761746"/>
                  </a:lnTo>
                  <a:lnTo>
                    <a:pt x="795807" y="760476"/>
                  </a:lnTo>
                  <a:lnTo>
                    <a:pt x="802906" y="756666"/>
                  </a:lnTo>
                  <a:lnTo>
                    <a:pt x="804735" y="756666"/>
                  </a:lnTo>
                  <a:lnTo>
                    <a:pt x="805040" y="754126"/>
                  </a:lnTo>
                  <a:lnTo>
                    <a:pt x="805332" y="751586"/>
                  </a:lnTo>
                  <a:lnTo>
                    <a:pt x="808431" y="750316"/>
                  </a:lnTo>
                  <a:lnTo>
                    <a:pt x="814451" y="747776"/>
                  </a:lnTo>
                  <a:lnTo>
                    <a:pt x="816648" y="747776"/>
                  </a:lnTo>
                  <a:lnTo>
                    <a:pt x="821448" y="746506"/>
                  </a:lnTo>
                  <a:lnTo>
                    <a:pt x="821982" y="746506"/>
                  </a:lnTo>
                  <a:lnTo>
                    <a:pt x="821982" y="730453"/>
                  </a:lnTo>
                  <a:lnTo>
                    <a:pt x="820166" y="731266"/>
                  </a:lnTo>
                  <a:lnTo>
                    <a:pt x="814425" y="733806"/>
                  </a:lnTo>
                  <a:lnTo>
                    <a:pt x="808901" y="736333"/>
                  </a:lnTo>
                  <a:lnTo>
                    <a:pt x="808901" y="746506"/>
                  </a:lnTo>
                  <a:lnTo>
                    <a:pt x="808418" y="747776"/>
                  </a:lnTo>
                  <a:lnTo>
                    <a:pt x="805141" y="749046"/>
                  </a:lnTo>
                  <a:lnTo>
                    <a:pt x="803313" y="750316"/>
                  </a:lnTo>
                  <a:lnTo>
                    <a:pt x="797521" y="754126"/>
                  </a:lnTo>
                  <a:lnTo>
                    <a:pt x="797229" y="754126"/>
                  </a:lnTo>
                  <a:lnTo>
                    <a:pt x="796226" y="752856"/>
                  </a:lnTo>
                  <a:lnTo>
                    <a:pt x="796417" y="751586"/>
                  </a:lnTo>
                  <a:lnTo>
                    <a:pt x="796404" y="750316"/>
                  </a:lnTo>
                  <a:lnTo>
                    <a:pt x="793292" y="752856"/>
                  </a:lnTo>
                  <a:lnTo>
                    <a:pt x="793051" y="752957"/>
                  </a:lnTo>
                  <a:lnTo>
                    <a:pt x="793051" y="757936"/>
                  </a:lnTo>
                  <a:lnTo>
                    <a:pt x="791921" y="759206"/>
                  </a:lnTo>
                  <a:lnTo>
                    <a:pt x="788670" y="760476"/>
                  </a:lnTo>
                  <a:lnTo>
                    <a:pt x="784491" y="760476"/>
                  </a:lnTo>
                  <a:lnTo>
                    <a:pt x="783412" y="759206"/>
                  </a:lnTo>
                  <a:lnTo>
                    <a:pt x="784047" y="759206"/>
                  </a:lnTo>
                  <a:lnTo>
                    <a:pt x="784720" y="757936"/>
                  </a:lnTo>
                  <a:lnTo>
                    <a:pt x="786663" y="757936"/>
                  </a:lnTo>
                  <a:lnTo>
                    <a:pt x="789025" y="756666"/>
                  </a:lnTo>
                  <a:lnTo>
                    <a:pt x="790930" y="756666"/>
                  </a:lnTo>
                  <a:lnTo>
                    <a:pt x="793051" y="757936"/>
                  </a:lnTo>
                  <a:lnTo>
                    <a:pt x="793051" y="752957"/>
                  </a:lnTo>
                  <a:lnTo>
                    <a:pt x="790244" y="754126"/>
                  </a:lnTo>
                  <a:lnTo>
                    <a:pt x="788936" y="752856"/>
                  </a:lnTo>
                  <a:lnTo>
                    <a:pt x="786701" y="754126"/>
                  </a:lnTo>
                  <a:lnTo>
                    <a:pt x="785761" y="754126"/>
                  </a:lnTo>
                  <a:lnTo>
                    <a:pt x="785228" y="752856"/>
                  </a:lnTo>
                  <a:lnTo>
                    <a:pt x="786549" y="751586"/>
                  </a:lnTo>
                  <a:lnTo>
                    <a:pt x="791794" y="751586"/>
                  </a:lnTo>
                  <a:lnTo>
                    <a:pt x="796328" y="749046"/>
                  </a:lnTo>
                  <a:lnTo>
                    <a:pt x="798880" y="747776"/>
                  </a:lnTo>
                  <a:lnTo>
                    <a:pt x="804227" y="745236"/>
                  </a:lnTo>
                  <a:lnTo>
                    <a:pt x="806297" y="745236"/>
                  </a:lnTo>
                  <a:lnTo>
                    <a:pt x="808901" y="746506"/>
                  </a:lnTo>
                  <a:lnTo>
                    <a:pt x="808901" y="736333"/>
                  </a:lnTo>
                  <a:lnTo>
                    <a:pt x="800239" y="738886"/>
                  </a:lnTo>
                  <a:lnTo>
                    <a:pt x="797052" y="738886"/>
                  </a:lnTo>
                  <a:lnTo>
                    <a:pt x="792911" y="743966"/>
                  </a:lnTo>
                  <a:lnTo>
                    <a:pt x="790575" y="743966"/>
                  </a:lnTo>
                  <a:lnTo>
                    <a:pt x="786803" y="745236"/>
                  </a:lnTo>
                  <a:lnTo>
                    <a:pt x="784834" y="746506"/>
                  </a:lnTo>
                  <a:lnTo>
                    <a:pt x="780961" y="747776"/>
                  </a:lnTo>
                  <a:lnTo>
                    <a:pt x="779449" y="749046"/>
                  </a:lnTo>
                  <a:lnTo>
                    <a:pt x="780757" y="751586"/>
                  </a:lnTo>
                  <a:lnTo>
                    <a:pt x="782358" y="751586"/>
                  </a:lnTo>
                  <a:lnTo>
                    <a:pt x="779043" y="755396"/>
                  </a:lnTo>
                  <a:lnTo>
                    <a:pt x="776592" y="756666"/>
                  </a:lnTo>
                  <a:lnTo>
                    <a:pt x="774458" y="756666"/>
                  </a:lnTo>
                  <a:lnTo>
                    <a:pt x="773544" y="757936"/>
                  </a:lnTo>
                  <a:lnTo>
                    <a:pt x="772642" y="757936"/>
                  </a:lnTo>
                  <a:lnTo>
                    <a:pt x="769950" y="760476"/>
                  </a:lnTo>
                  <a:lnTo>
                    <a:pt x="768324" y="761746"/>
                  </a:lnTo>
                  <a:lnTo>
                    <a:pt x="763752" y="761746"/>
                  </a:lnTo>
                  <a:lnTo>
                    <a:pt x="760387" y="763016"/>
                  </a:lnTo>
                  <a:lnTo>
                    <a:pt x="758685" y="761746"/>
                  </a:lnTo>
                  <a:lnTo>
                    <a:pt x="757034" y="761746"/>
                  </a:lnTo>
                  <a:lnTo>
                    <a:pt x="755103" y="760476"/>
                  </a:lnTo>
                  <a:lnTo>
                    <a:pt x="750519" y="761746"/>
                  </a:lnTo>
                  <a:lnTo>
                    <a:pt x="749947" y="760476"/>
                  </a:lnTo>
                  <a:lnTo>
                    <a:pt x="749922" y="766826"/>
                  </a:lnTo>
                  <a:lnTo>
                    <a:pt x="746810" y="768096"/>
                  </a:lnTo>
                  <a:lnTo>
                    <a:pt x="744651" y="769366"/>
                  </a:lnTo>
                  <a:lnTo>
                    <a:pt x="741299" y="769366"/>
                  </a:lnTo>
                  <a:lnTo>
                    <a:pt x="742162" y="768096"/>
                  </a:lnTo>
                  <a:lnTo>
                    <a:pt x="742924" y="766826"/>
                  </a:lnTo>
                  <a:lnTo>
                    <a:pt x="745782" y="765556"/>
                  </a:lnTo>
                  <a:lnTo>
                    <a:pt x="749858" y="765556"/>
                  </a:lnTo>
                  <a:lnTo>
                    <a:pt x="749922" y="766826"/>
                  </a:lnTo>
                  <a:lnTo>
                    <a:pt x="749922" y="760476"/>
                  </a:lnTo>
                  <a:lnTo>
                    <a:pt x="749668" y="760476"/>
                  </a:lnTo>
                  <a:lnTo>
                    <a:pt x="749376" y="759206"/>
                  </a:lnTo>
                  <a:lnTo>
                    <a:pt x="749985" y="757936"/>
                  </a:lnTo>
                  <a:lnTo>
                    <a:pt x="753313" y="756666"/>
                  </a:lnTo>
                  <a:lnTo>
                    <a:pt x="754557" y="756666"/>
                  </a:lnTo>
                  <a:lnTo>
                    <a:pt x="757720" y="755396"/>
                  </a:lnTo>
                  <a:lnTo>
                    <a:pt x="759015" y="754126"/>
                  </a:lnTo>
                  <a:lnTo>
                    <a:pt x="758291" y="752856"/>
                  </a:lnTo>
                  <a:lnTo>
                    <a:pt x="758698" y="752856"/>
                  </a:lnTo>
                  <a:lnTo>
                    <a:pt x="760844" y="749046"/>
                  </a:lnTo>
                  <a:lnTo>
                    <a:pt x="758431" y="747776"/>
                  </a:lnTo>
                  <a:lnTo>
                    <a:pt x="753757" y="750316"/>
                  </a:lnTo>
                  <a:lnTo>
                    <a:pt x="752322" y="751586"/>
                  </a:lnTo>
                  <a:lnTo>
                    <a:pt x="752259" y="754126"/>
                  </a:lnTo>
                  <a:lnTo>
                    <a:pt x="750519" y="755396"/>
                  </a:lnTo>
                  <a:lnTo>
                    <a:pt x="746404" y="759206"/>
                  </a:lnTo>
                  <a:lnTo>
                    <a:pt x="744461" y="760476"/>
                  </a:lnTo>
                  <a:lnTo>
                    <a:pt x="743915" y="760476"/>
                  </a:lnTo>
                  <a:lnTo>
                    <a:pt x="743915" y="763016"/>
                  </a:lnTo>
                  <a:lnTo>
                    <a:pt x="743673" y="764286"/>
                  </a:lnTo>
                  <a:lnTo>
                    <a:pt x="743242" y="765556"/>
                  </a:lnTo>
                  <a:lnTo>
                    <a:pt x="742911" y="766826"/>
                  </a:lnTo>
                  <a:lnTo>
                    <a:pt x="741426" y="768096"/>
                  </a:lnTo>
                  <a:lnTo>
                    <a:pt x="739686" y="768096"/>
                  </a:lnTo>
                  <a:lnTo>
                    <a:pt x="738886" y="766826"/>
                  </a:lnTo>
                  <a:lnTo>
                    <a:pt x="739851" y="765556"/>
                  </a:lnTo>
                  <a:lnTo>
                    <a:pt x="742797" y="763016"/>
                  </a:lnTo>
                  <a:lnTo>
                    <a:pt x="743915" y="763016"/>
                  </a:lnTo>
                  <a:lnTo>
                    <a:pt x="743915" y="760476"/>
                  </a:lnTo>
                  <a:lnTo>
                    <a:pt x="740740" y="760476"/>
                  </a:lnTo>
                  <a:lnTo>
                    <a:pt x="739419" y="759206"/>
                  </a:lnTo>
                  <a:lnTo>
                    <a:pt x="742784" y="755396"/>
                  </a:lnTo>
                  <a:lnTo>
                    <a:pt x="743902" y="754126"/>
                  </a:lnTo>
                  <a:lnTo>
                    <a:pt x="738289" y="754126"/>
                  </a:lnTo>
                  <a:lnTo>
                    <a:pt x="737908" y="752856"/>
                  </a:lnTo>
                  <a:lnTo>
                    <a:pt x="733488" y="754126"/>
                  </a:lnTo>
                  <a:lnTo>
                    <a:pt x="732790" y="754976"/>
                  </a:lnTo>
                  <a:lnTo>
                    <a:pt x="732790" y="770636"/>
                  </a:lnTo>
                  <a:lnTo>
                    <a:pt x="732370" y="773176"/>
                  </a:lnTo>
                  <a:lnTo>
                    <a:pt x="730948" y="774446"/>
                  </a:lnTo>
                  <a:lnTo>
                    <a:pt x="729246" y="775322"/>
                  </a:lnTo>
                  <a:lnTo>
                    <a:pt x="729246" y="798576"/>
                  </a:lnTo>
                  <a:lnTo>
                    <a:pt x="728141" y="798576"/>
                  </a:lnTo>
                  <a:lnTo>
                    <a:pt x="728891" y="797306"/>
                  </a:lnTo>
                  <a:lnTo>
                    <a:pt x="729246" y="798576"/>
                  </a:lnTo>
                  <a:lnTo>
                    <a:pt x="729246" y="775322"/>
                  </a:lnTo>
                  <a:lnTo>
                    <a:pt x="725982" y="776986"/>
                  </a:lnTo>
                  <a:lnTo>
                    <a:pt x="724662" y="776986"/>
                  </a:lnTo>
                  <a:lnTo>
                    <a:pt x="724662" y="794766"/>
                  </a:lnTo>
                  <a:lnTo>
                    <a:pt x="724509" y="794766"/>
                  </a:lnTo>
                  <a:lnTo>
                    <a:pt x="723887" y="796036"/>
                  </a:lnTo>
                  <a:lnTo>
                    <a:pt x="722909" y="796036"/>
                  </a:lnTo>
                  <a:lnTo>
                    <a:pt x="722236" y="794766"/>
                  </a:lnTo>
                  <a:lnTo>
                    <a:pt x="719759" y="796036"/>
                  </a:lnTo>
                  <a:lnTo>
                    <a:pt x="717791" y="796036"/>
                  </a:lnTo>
                  <a:lnTo>
                    <a:pt x="717524" y="794766"/>
                  </a:lnTo>
                  <a:lnTo>
                    <a:pt x="718223" y="794766"/>
                  </a:lnTo>
                  <a:lnTo>
                    <a:pt x="718858" y="793496"/>
                  </a:lnTo>
                  <a:lnTo>
                    <a:pt x="723531" y="793496"/>
                  </a:lnTo>
                  <a:lnTo>
                    <a:pt x="724662" y="794766"/>
                  </a:lnTo>
                  <a:lnTo>
                    <a:pt x="724662" y="776986"/>
                  </a:lnTo>
                  <a:lnTo>
                    <a:pt x="722642" y="776986"/>
                  </a:lnTo>
                  <a:lnTo>
                    <a:pt x="720445" y="775716"/>
                  </a:lnTo>
                  <a:lnTo>
                    <a:pt x="721144" y="774446"/>
                  </a:lnTo>
                  <a:lnTo>
                    <a:pt x="721550" y="774446"/>
                  </a:lnTo>
                  <a:lnTo>
                    <a:pt x="722439" y="773176"/>
                  </a:lnTo>
                  <a:lnTo>
                    <a:pt x="723557" y="773176"/>
                  </a:lnTo>
                  <a:lnTo>
                    <a:pt x="725576" y="774446"/>
                  </a:lnTo>
                  <a:lnTo>
                    <a:pt x="727951" y="773176"/>
                  </a:lnTo>
                  <a:lnTo>
                    <a:pt x="730021" y="771906"/>
                  </a:lnTo>
                  <a:lnTo>
                    <a:pt x="731177" y="771906"/>
                  </a:lnTo>
                  <a:lnTo>
                    <a:pt x="732790" y="770636"/>
                  </a:lnTo>
                  <a:lnTo>
                    <a:pt x="732790" y="754976"/>
                  </a:lnTo>
                  <a:lnTo>
                    <a:pt x="732434" y="755396"/>
                  </a:lnTo>
                  <a:lnTo>
                    <a:pt x="732040" y="754126"/>
                  </a:lnTo>
                  <a:lnTo>
                    <a:pt x="731697" y="754126"/>
                  </a:lnTo>
                  <a:lnTo>
                    <a:pt x="732764" y="752856"/>
                  </a:lnTo>
                  <a:lnTo>
                    <a:pt x="733615" y="752856"/>
                  </a:lnTo>
                  <a:lnTo>
                    <a:pt x="736066" y="751586"/>
                  </a:lnTo>
                  <a:lnTo>
                    <a:pt x="743419" y="747776"/>
                  </a:lnTo>
                  <a:lnTo>
                    <a:pt x="745871" y="746506"/>
                  </a:lnTo>
                  <a:lnTo>
                    <a:pt x="748322" y="745236"/>
                  </a:lnTo>
                  <a:lnTo>
                    <a:pt x="747052" y="745236"/>
                  </a:lnTo>
                  <a:lnTo>
                    <a:pt x="746277" y="743966"/>
                  </a:lnTo>
                  <a:lnTo>
                    <a:pt x="746137" y="743966"/>
                  </a:lnTo>
                  <a:lnTo>
                    <a:pt x="746887" y="742696"/>
                  </a:lnTo>
                  <a:lnTo>
                    <a:pt x="752487" y="742696"/>
                  </a:lnTo>
                  <a:lnTo>
                    <a:pt x="752297" y="745236"/>
                  </a:lnTo>
                  <a:lnTo>
                    <a:pt x="752068" y="747776"/>
                  </a:lnTo>
                  <a:lnTo>
                    <a:pt x="752411" y="747776"/>
                  </a:lnTo>
                  <a:lnTo>
                    <a:pt x="759040" y="745236"/>
                  </a:lnTo>
                  <a:lnTo>
                    <a:pt x="760717" y="743966"/>
                  </a:lnTo>
                  <a:lnTo>
                    <a:pt x="764540" y="742696"/>
                  </a:lnTo>
                  <a:lnTo>
                    <a:pt x="765860" y="741426"/>
                  </a:lnTo>
                  <a:lnTo>
                    <a:pt x="766978" y="743966"/>
                  </a:lnTo>
                  <a:lnTo>
                    <a:pt x="770877" y="743966"/>
                  </a:lnTo>
                  <a:lnTo>
                    <a:pt x="765276" y="747776"/>
                  </a:lnTo>
                  <a:lnTo>
                    <a:pt x="767232" y="749046"/>
                  </a:lnTo>
                  <a:lnTo>
                    <a:pt x="763143" y="754126"/>
                  </a:lnTo>
                  <a:lnTo>
                    <a:pt x="764921" y="754126"/>
                  </a:lnTo>
                  <a:lnTo>
                    <a:pt x="770229" y="752856"/>
                  </a:lnTo>
                  <a:lnTo>
                    <a:pt x="770153" y="755396"/>
                  </a:lnTo>
                  <a:lnTo>
                    <a:pt x="773772" y="752856"/>
                  </a:lnTo>
                  <a:lnTo>
                    <a:pt x="775754" y="752856"/>
                  </a:lnTo>
                  <a:lnTo>
                    <a:pt x="775804" y="751586"/>
                  </a:lnTo>
                  <a:lnTo>
                    <a:pt x="774941" y="750316"/>
                  </a:lnTo>
                  <a:lnTo>
                    <a:pt x="775309" y="750316"/>
                  </a:lnTo>
                  <a:lnTo>
                    <a:pt x="779272" y="747776"/>
                  </a:lnTo>
                  <a:lnTo>
                    <a:pt x="781354" y="746506"/>
                  </a:lnTo>
                  <a:lnTo>
                    <a:pt x="783183" y="743966"/>
                  </a:lnTo>
                  <a:lnTo>
                    <a:pt x="787628" y="742696"/>
                  </a:lnTo>
                  <a:lnTo>
                    <a:pt x="786790" y="740156"/>
                  </a:lnTo>
                  <a:lnTo>
                    <a:pt x="784847" y="740156"/>
                  </a:lnTo>
                  <a:lnTo>
                    <a:pt x="780097" y="741426"/>
                  </a:lnTo>
                  <a:lnTo>
                    <a:pt x="780516" y="740156"/>
                  </a:lnTo>
                  <a:lnTo>
                    <a:pt x="780770" y="738886"/>
                  </a:lnTo>
                  <a:lnTo>
                    <a:pt x="781024" y="737616"/>
                  </a:lnTo>
                  <a:lnTo>
                    <a:pt x="781659" y="737616"/>
                  </a:lnTo>
                  <a:lnTo>
                    <a:pt x="789343" y="736346"/>
                  </a:lnTo>
                  <a:lnTo>
                    <a:pt x="791451" y="735076"/>
                  </a:lnTo>
                  <a:lnTo>
                    <a:pt x="795655" y="732536"/>
                  </a:lnTo>
                  <a:lnTo>
                    <a:pt x="797763" y="731266"/>
                  </a:lnTo>
                  <a:lnTo>
                    <a:pt x="807161" y="729996"/>
                  </a:lnTo>
                  <a:lnTo>
                    <a:pt x="809180" y="728726"/>
                  </a:lnTo>
                  <a:lnTo>
                    <a:pt x="814539" y="724916"/>
                  </a:lnTo>
                  <a:lnTo>
                    <a:pt x="811657" y="724916"/>
                  </a:lnTo>
                  <a:lnTo>
                    <a:pt x="812380" y="723646"/>
                  </a:lnTo>
                  <a:lnTo>
                    <a:pt x="812952" y="722376"/>
                  </a:lnTo>
                  <a:lnTo>
                    <a:pt x="811479" y="722376"/>
                  </a:lnTo>
                  <a:lnTo>
                    <a:pt x="810488" y="721106"/>
                  </a:lnTo>
                  <a:lnTo>
                    <a:pt x="812253" y="721106"/>
                  </a:lnTo>
                  <a:lnTo>
                    <a:pt x="827773" y="714756"/>
                  </a:lnTo>
                  <a:lnTo>
                    <a:pt x="829945" y="713486"/>
                  </a:lnTo>
                  <a:lnTo>
                    <a:pt x="830935" y="713486"/>
                  </a:lnTo>
                  <a:lnTo>
                    <a:pt x="830770" y="717296"/>
                  </a:lnTo>
                  <a:lnTo>
                    <a:pt x="831062" y="717296"/>
                  </a:lnTo>
                  <a:lnTo>
                    <a:pt x="833704" y="716026"/>
                  </a:lnTo>
                  <a:lnTo>
                    <a:pt x="837819" y="713486"/>
                  </a:lnTo>
                  <a:lnTo>
                    <a:pt x="839876" y="712216"/>
                  </a:lnTo>
                  <a:lnTo>
                    <a:pt x="839381" y="710946"/>
                  </a:lnTo>
                  <a:lnTo>
                    <a:pt x="840867" y="709676"/>
                  </a:lnTo>
                  <a:lnTo>
                    <a:pt x="843635" y="709676"/>
                  </a:lnTo>
                  <a:lnTo>
                    <a:pt x="854138" y="707136"/>
                  </a:lnTo>
                  <a:lnTo>
                    <a:pt x="856589" y="708406"/>
                  </a:lnTo>
                  <a:lnTo>
                    <a:pt x="856589" y="704596"/>
                  </a:lnTo>
                  <a:lnTo>
                    <a:pt x="849998" y="704596"/>
                  </a:lnTo>
                  <a:lnTo>
                    <a:pt x="849680" y="703326"/>
                  </a:lnTo>
                  <a:lnTo>
                    <a:pt x="843368" y="704596"/>
                  </a:lnTo>
                  <a:lnTo>
                    <a:pt x="838809" y="704596"/>
                  </a:lnTo>
                  <a:lnTo>
                    <a:pt x="838809" y="710946"/>
                  </a:lnTo>
                  <a:lnTo>
                    <a:pt x="837501" y="710946"/>
                  </a:lnTo>
                  <a:lnTo>
                    <a:pt x="838022" y="709676"/>
                  </a:lnTo>
                  <a:lnTo>
                    <a:pt x="838517" y="709676"/>
                  </a:lnTo>
                  <a:lnTo>
                    <a:pt x="838809" y="710946"/>
                  </a:lnTo>
                  <a:lnTo>
                    <a:pt x="838809" y="704596"/>
                  </a:lnTo>
                  <a:lnTo>
                    <a:pt x="837666" y="704596"/>
                  </a:lnTo>
                  <a:lnTo>
                    <a:pt x="828078" y="712216"/>
                  </a:lnTo>
                  <a:lnTo>
                    <a:pt x="824814" y="712216"/>
                  </a:lnTo>
                  <a:lnTo>
                    <a:pt x="819404" y="716026"/>
                  </a:lnTo>
                  <a:lnTo>
                    <a:pt x="818426" y="714756"/>
                  </a:lnTo>
                  <a:lnTo>
                    <a:pt x="813841" y="712216"/>
                  </a:lnTo>
                  <a:lnTo>
                    <a:pt x="807948" y="714756"/>
                  </a:lnTo>
                  <a:lnTo>
                    <a:pt x="803186" y="716026"/>
                  </a:lnTo>
                  <a:lnTo>
                    <a:pt x="802449" y="716026"/>
                  </a:lnTo>
                  <a:lnTo>
                    <a:pt x="801331" y="717296"/>
                  </a:lnTo>
                  <a:lnTo>
                    <a:pt x="797166" y="719836"/>
                  </a:lnTo>
                  <a:lnTo>
                    <a:pt x="797280" y="722376"/>
                  </a:lnTo>
                  <a:lnTo>
                    <a:pt x="792340" y="724916"/>
                  </a:lnTo>
                  <a:lnTo>
                    <a:pt x="791616" y="724916"/>
                  </a:lnTo>
                  <a:lnTo>
                    <a:pt x="791159" y="726186"/>
                  </a:lnTo>
                  <a:lnTo>
                    <a:pt x="791413" y="726186"/>
                  </a:lnTo>
                  <a:lnTo>
                    <a:pt x="791806" y="727456"/>
                  </a:lnTo>
                  <a:lnTo>
                    <a:pt x="793597" y="727456"/>
                  </a:lnTo>
                  <a:lnTo>
                    <a:pt x="793051" y="728726"/>
                  </a:lnTo>
                  <a:lnTo>
                    <a:pt x="792505" y="728726"/>
                  </a:lnTo>
                  <a:lnTo>
                    <a:pt x="786980" y="729996"/>
                  </a:lnTo>
                  <a:lnTo>
                    <a:pt x="781088" y="731266"/>
                  </a:lnTo>
                  <a:lnTo>
                    <a:pt x="779919" y="728726"/>
                  </a:lnTo>
                  <a:lnTo>
                    <a:pt x="779335" y="727456"/>
                  </a:lnTo>
                  <a:lnTo>
                    <a:pt x="779691" y="727456"/>
                  </a:lnTo>
                  <a:lnTo>
                    <a:pt x="780859" y="726186"/>
                  </a:lnTo>
                  <a:lnTo>
                    <a:pt x="779068" y="726186"/>
                  </a:lnTo>
                  <a:lnTo>
                    <a:pt x="777049" y="727456"/>
                  </a:lnTo>
                  <a:lnTo>
                    <a:pt x="773798" y="728726"/>
                  </a:lnTo>
                  <a:lnTo>
                    <a:pt x="773239" y="727456"/>
                  </a:lnTo>
                  <a:lnTo>
                    <a:pt x="773404" y="727456"/>
                  </a:lnTo>
                  <a:lnTo>
                    <a:pt x="773480" y="726186"/>
                  </a:lnTo>
                  <a:lnTo>
                    <a:pt x="773912" y="726186"/>
                  </a:lnTo>
                  <a:lnTo>
                    <a:pt x="776833" y="724916"/>
                  </a:lnTo>
                  <a:lnTo>
                    <a:pt x="778725" y="723646"/>
                  </a:lnTo>
                  <a:lnTo>
                    <a:pt x="784275" y="718566"/>
                  </a:lnTo>
                  <a:lnTo>
                    <a:pt x="782358" y="718566"/>
                  </a:lnTo>
                  <a:lnTo>
                    <a:pt x="781977" y="717296"/>
                  </a:lnTo>
                  <a:lnTo>
                    <a:pt x="781608" y="716026"/>
                  </a:lnTo>
                  <a:lnTo>
                    <a:pt x="781888" y="714756"/>
                  </a:lnTo>
                  <a:lnTo>
                    <a:pt x="781240" y="713486"/>
                  </a:lnTo>
                  <a:lnTo>
                    <a:pt x="780288" y="712216"/>
                  </a:lnTo>
                  <a:lnTo>
                    <a:pt x="773455" y="717296"/>
                  </a:lnTo>
                  <a:lnTo>
                    <a:pt x="770991" y="717296"/>
                  </a:lnTo>
                  <a:lnTo>
                    <a:pt x="770242" y="716026"/>
                  </a:lnTo>
                  <a:lnTo>
                    <a:pt x="769848" y="714756"/>
                  </a:lnTo>
                  <a:lnTo>
                    <a:pt x="767651" y="714756"/>
                  </a:lnTo>
                  <a:lnTo>
                    <a:pt x="766864" y="715975"/>
                  </a:lnTo>
                  <a:lnTo>
                    <a:pt x="766864" y="736346"/>
                  </a:lnTo>
                  <a:lnTo>
                    <a:pt x="766241" y="737616"/>
                  </a:lnTo>
                  <a:lnTo>
                    <a:pt x="762736" y="738886"/>
                  </a:lnTo>
                  <a:lnTo>
                    <a:pt x="761085" y="738886"/>
                  </a:lnTo>
                  <a:lnTo>
                    <a:pt x="759371" y="737616"/>
                  </a:lnTo>
                  <a:lnTo>
                    <a:pt x="760260" y="736346"/>
                  </a:lnTo>
                  <a:lnTo>
                    <a:pt x="761695" y="736346"/>
                  </a:lnTo>
                  <a:lnTo>
                    <a:pt x="764527" y="735076"/>
                  </a:lnTo>
                  <a:lnTo>
                    <a:pt x="766686" y="735076"/>
                  </a:lnTo>
                  <a:lnTo>
                    <a:pt x="766813" y="736346"/>
                  </a:lnTo>
                  <a:lnTo>
                    <a:pt x="766864" y="715975"/>
                  </a:lnTo>
                  <a:lnTo>
                    <a:pt x="763549" y="721106"/>
                  </a:lnTo>
                  <a:lnTo>
                    <a:pt x="761784" y="722033"/>
                  </a:lnTo>
                  <a:lnTo>
                    <a:pt x="761784" y="724916"/>
                  </a:lnTo>
                  <a:lnTo>
                    <a:pt x="761606" y="726186"/>
                  </a:lnTo>
                  <a:lnTo>
                    <a:pt x="759675" y="726186"/>
                  </a:lnTo>
                  <a:lnTo>
                    <a:pt x="760006" y="724916"/>
                  </a:lnTo>
                  <a:lnTo>
                    <a:pt x="761784" y="724916"/>
                  </a:lnTo>
                  <a:lnTo>
                    <a:pt x="761784" y="722033"/>
                  </a:lnTo>
                  <a:lnTo>
                    <a:pt x="758685" y="723646"/>
                  </a:lnTo>
                  <a:lnTo>
                    <a:pt x="756323" y="724598"/>
                  </a:lnTo>
                  <a:lnTo>
                    <a:pt x="756323" y="726186"/>
                  </a:lnTo>
                  <a:lnTo>
                    <a:pt x="754037" y="729996"/>
                  </a:lnTo>
                  <a:lnTo>
                    <a:pt x="750989" y="731266"/>
                  </a:lnTo>
                  <a:lnTo>
                    <a:pt x="748550" y="732536"/>
                  </a:lnTo>
                  <a:lnTo>
                    <a:pt x="747572" y="732536"/>
                  </a:lnTo>
                  <a:lnTo>
                    <a:pt x="747572" y="736346"/>
                  </a:lnTo>
                  <a:lnTo>
                    <a:pt x="741146" y="740156"/>
                  </a:lnTo>
                  <a:lnTo>
                    <a:pt x="740321" y="740156"/>
                  </a:lnTo>
                  <a:lnTo>
                    <a:pt x="740257" y="743966"/>
                  </a:lnTo>
                  <a:lnTo>
                    <a:pt x="737679" y="745236"/>
                  </a:lnTo>
                  <a:lnTo>
                    <a:pt x="732167" y="745236"/>
                  </a:lnTo>
                  <a:lnTo>
                    <a:pt x="731354" y="743966"/>
                  </a:lnTo>
                  <a:lnTo>
                    <a:pt x="734352" y="741426"/>
                  </a:lnTo>
                  <a:lnTo>
                    <a:pt x="736257" y="738886"/>
                  </a:lnTo>
                  <a:lnTo>
                    <a:pt x="737781" y="737616"/>
                  </a:lnTo>
                  <a:lnTo>
                    <a:pt x="737387" y="735076"/>
                  </a:lnTo>
                  <a:lnTo>
                    <a:pt x="738276" y="733806"/>
                  </a:lnTo>
                  <a:lnTo>
                    <a:pt x="744677" y="729996"/>
                  </a:lnTo>
                  <a:lnTo>
                    <a:pt x="745324" y="731266"/>
                  </a:lnTo>
                  <a:lnTo>
                    <a:pt x="745744" y="733806"/>
                  </a:lnTo>
                  <a:lnTo>
                    <a:pt x="747572" y="736346"/>
                  </a:lnTo>
                  <a:lnTo>
                    <a:pt x="747572" y="732536"/>
                  </a:lnTo>
                  <a:lnTo>
                    <a:pt x="745820" y="732536"/>
                  </a:lnTo>
                  <a:lnTo>
                    <a:pt x="747026" y="731266"/>
                  </a:lnTo>
                  <a:lnTo>
                    <a:pt x="747585" y="729996"/>
                  </a:lnTo>
                  <a:lnTo>
                    <a:pt x="748144" y="728726"/>
                  </a:lnTo>
                  <a:lnTo>
                    <a:pt x="752576" y="726186"/>
                  </a:lnTo>
                  <a:lnTo>
                    <a:pt x="753681" y="727456"/>
                  </a:lnTo>
                  <a:lnTo>
                    <a:pt x="756323" y="726186"/>
                  </a:lnTo>
                  <a:lnTo>
                    <a:pt x="756323" y="724598"/>
                  </a:lnTo>
                  <a:lnTo>
                    <a:pt x="752360" y="726186"/>
                  </a:lnTo>
                  <a:lnTo>
                    <a:pt x="742848" y="728726"/>
                  </a:lnTo>
                  <a:lnTo>
                    <a:pt x="734263" y="733806"/>
                  </a:lnTo>
                  <a:lnTo>
                    <a:pt x="731227" y="735076"/>
                  </a:lnTo>
                  <a:lnTo>
                    <a:pt x="729564" y="734326"/>
                  </a:lnTo>
                  <a:lnTo>
                    <a:pt x="729564" y="754126"/>
                  </a:lnTo>
                  <a:lnTo>
                    <a:pt x="725817" y="755396"/>
                  </a:lnTo>
                  <a:lnTo>
                    <a:pt x="719785" y="760425"/>
                  </a:lnTo>
                  <a:lnTo>
                    <a:pt x="719785" y="783336"/>
                  </a:lnTo>
                  <a:lnTo>
                    <a:pt x="718121" y="783336"/>
                  </a:lnTo>
                  <a:lnTo>
                    <a:pt x="718604" y="782066"/>
                  </a:lnTo>
                  <a:lnTo>
                    <a:pt x="719632" y="782066"/>
                  </a:lnTo>
                  <a:lnTo>
                    <a:pt x="719785" y="783336"/>
                  </a:lnTo>
                  <a:lnTo>
                    <a:pt x="719785" y="760425"/>
                  </a:lnTo>
                  <a:lnTo>
                    <a:pt x="715251" y="762317"/>
                  </a:lnTo>
                  <a:lnTo>
                    <a:pt x="715251" y="782066"/>
                  </a:lnTo>
                  <a:lnTo>
                    <a:pt x="713473" y="784606"/>
                  </a:lnTo>
                  <a:lnTo>
                    <a:pt x="710996" y="786130"/>
                  </a:lnTo>
                  <a:lnTo>
                    <a:pt x="710996" y="793496"/>
                  </a:lnTo>
                  <a:lnTo>
                    <a:pt x="709955" y="793496"/>
                  </a:lnTo>
                  <a:lnTo>
                    <a:pt x="706208" y="796036"/>
                  </a:lnTo>
                  <a:lnTo>
                    <a:pt x="704646" y="797306"/>
                  </a:lnTo>
                  <a:lnTo>
                    <a:pt x="702500" y="801116"/>
                  </a:lnTo>
                  <a:lnTo>
                    <a:pt x="701116" y="801116"/>
                  </a:lnTo>
                  <a:lnTo>
                    <a:pt x="699211" y="802386"/>
                  </a:lnTo>
                  <a:lnTo>
                    <a:pt x="697598" y="802386"/>
                  </a:lnTo>
                  <a:lnTo>
                    <a:pt x="697522" y="801116"/>
                  </a:lnTo>
                  <a:lnTo>
                    <a:pt x="699096" y="799846"/>
                  </a:lnTo>
                  <a:lnTo>
                    <a:pt x="700659" y="798576"/>
                  </a:lnTo>
                  <a:lnTo>
                    <a:pt x="703275" y="797306"/>
                  </a:lnTo>
                  <a:lnTo>
                    <a:pt x="700824" y="796036"/>
                  </a:lnTo>
                  <a:lnTo>
                    <a:pt x="700316" y="796036"/>
                  </a:lnTo>
                  <a:lnTo>
                    <a:pt x="700468" y="794766"/>
                  </a:lnTo>
                  <a:lnTo>
                    <a:pt x="702640" y="793496"/>
                  </a:lnTo>
                  <a:lnTo>
                    <a:pt x="707974" y="792226"/>
                  </a:lnTo>
                  <a:lnTo>
                    <a:pt x="709930" y="792226"/>
                  </a:lnTo>
                  <a:lnTo>
                    <a:pt x="710996" y="793496"/>
                  </a:lnTo>
                  <a:lnTo>
                    <a:pt x="710996" y="786130"/>
                  </a:lnTo>
                  <a:lnTo>
                    <a:pt x="709320" y="787146"/>
                  </a:lnTo>
                  <a:lnTo>
                    <a:pt x="707161" y="788416"/>
                  </a:lnTo>
                  <a:lnTo>
                    <a:pt x="704761" y="787146"/>
                  </a:lnTo>
                  <a:lnTo>
                    <a:pt x="704634" y="785876"/>
                  </a:lnTo>
                  <a:lnTo>
                    <a:pt x="701192" y="785876"/>
                  </a:lnTo>
                  <a:lnTo>
                    <a:pt x="701217" y="789686"/>
                  </a:lnTo>
                  <a:lnTo>
                    <a:pt x="694499" y="789686"/>
                  </a:lnTo>
                  <a:lnTo>
                    <a:pt x="694042" y="790016"/>
                  </a:lnTo>
                  <a:lnTo>
                    <a:pt x="694042" y="863346"/>
                  </a:lnTo>
                  <a:lnTo>
                    <a:pt x="691502" y="864616"/>
                  </a:lnTo>
                  <a:lnTo>
                    <a:pt x="690156" y="864616"/>
                  </a:lnTo>
                  <a:lnTo>
                    <a:pt x="689775" y="863346"/>
                  </a:lnTo>
                  <a:lnTo>
                    <a:pt x="690321" y="863346"/>
                  </a:lnTo>
                  <a:lnTo>
                    <a:pt x="692886" y="860806"/>
                  </a:lnTo>
                  <a:lnTo>
                    <a:pt x="693331" y="862076"/>
                  </a:lnTo>
                  <a:lnTo>
                    <a:pt x="693889" y="862076"/>
                  </a:lnTo>
                  <a:lnTo>
                    <a:pt x="694042" y="863346"/>
                  </a:lnTo>
                  <a:lnTo>
                    <a:pt x="694042" y="790016"/>
                  </a:lnTo>
                  <a:lnTo>
                    <a:pt x="692721" y="790956"/>
                  </a:lnTo>
                  <a:lnTo>
                    <a:pt x="689864" y="793496"/>
                  </a:lnTo>
                  <a:lnTo>
                    <a:pt x="688454" y="793496"/>
                  </a:lnTo>
                  <a:lnTo>
                    <a:pt x="687730" y="792721"/>
                  </a:lnTo>
                  <a:lnTo>
                    <a:pt x="687730" y="848106"/>
                  </a:lnTo>
                  <a:lnTo>
                    <a:pt x="687578" y="849376"/>
                  </a:lnTo>
                  <a:lnTo>
                    <a:pt x="686498" y="850646"/>
                  </a:lnTo>
                  <a:lnTo>
                    <a:pt x="684288" y="851916"/>
                  </a:lnTo>
                  <a:lnTo>
                    <a:pt x="682777" y="851916"/>
                  </a:lnTo>
                  <a:lnTo>
                    <a:pt x="682815" y="850646"/>
                  </a:lnTo>
                  <a:lnTo>
                    <a:pt x="683501" y="849376"/>
                  </a:lnTo>
                  <a:lnTo>
                    <a:pt x="684593" y="849376"/>
                  </a:lnTo>
                  <a:lnTo>
                    <a:pt x="686079" y="848106"/>
                  </a:lnTo>
                  <a:lnTo>
                    <a:pt x="687730" y="848106"/>
                  </a:lnTo>
                  <a:lnTo>
                    <a:pt x="687730" y="792721"/>
                  </a:lnTo>
                  <a:lnTo>
                    <a:pt x="686244" y="791121"/>
                  </a:lnTo>
                  <a:lnTo>
                    <a:pt x="686244" y="831596"/>
                  </a:lnTo>
                  <a:lnTo>
                    <a:pt x="685431" y="832866"/>
                  </a:lnTo>
                  <a:lnTo>
                    <a:pt x="682561" y="834136"/>
                  </a:lnTo>
                  <a:lnTo>
                    <a:pt x="680440" y="834136"/>
                  </a:lnTo>
                  <a:lnTo>
                    <a:pt x="680237" y="833780"/>
                  </a:lnTo>
                  <a:lnTo>
                    <a:pt x="680237" y="840486"/>
                  </a:lnTo>
                  <a:lnTo>
                    <a:pt x="680123" y="841756"/>
                  </a:lnTo>
                  <a:lnTo>
                    <a:pt x="679450" y="841756"/>
                  </a:lnTo>
                  <a:lnTo>
                    <a:pt x="677024" y="843026"/>
                  </a:lnTo>
                  <a:lnTo>
                    <a:pt x="674484" y="843026"/>
                  </a:lnTo>
                  <a:lnTo>
                    <a:pt x="674547" y="841756"/>
                  </a:lnTo>
                  <a:lnTo>
                    <a:pt x="675081" y="841756"/>
                  </a:lnTo>
                  <a:lnTo>
                    <a:pt x="676059" y="840486"/>
                  </a:lnTo>
                  <a:lnTo>
                    <a:pt x="680237" y="840486"/>
                  </a:lnTo>
                  <a:lnTo>
                    <a:pt x="680237" y="833780"/>
                  </a:lnTo>
                  <a:lnTo>
                    <a:pt x="679729" y="832866"/>
                  </a:lnTo>
                  <a:lnTo>
                    <a:pt x="679538" y="831596"/>
                  </a:lnTo>
                  <a:lnTo>
                    <a:pt x="680529" y="831596"/>
                  </a:lnTo>
                  <a:lnTo>
                    <a:pt x="681316" y="830326"/>
                  </a:lnTo>
                  <a:lnTo>
                    <a:pt x="684872" y="830326"/>
                  </a:lnTo>
                  <a:lnTo>
                    <a:pt x="686244" y="831596"/>
                  </a:lnTo>
                  <a:lnTo>
                    <a:pt x="686244" y="791121"/>
                  </a:lnTo>
                  <a:lnTo>
                    <a:pt x="686092" y="790956"/>
                  </a:lnTo>
                  <a:lnTo>
                    <a:pt x="684923" y="790956"/>
                  </a:lnTo>
                  <a:lnTo>
                    <a:pt x="684326" y="790587"/>
                  </a:lnTo>
                  <a:lnTo>
                    <a:pt x="684326" y="813816"/>
                  </a:lnTo>
                  <a:lnTo>
                    <a:pt x="683729" y="815086"/>
                  </a:lnTo>
                  <a:lnTo>
                    <a:pt x="682244" y="816356"/>
                  </a:lnTo>
                  <a:lnTo>
                    <a:pt x="679043" y="817626"/>
                  </a:lnTo>
                  <a:lnTo>
                    <a:pt x="677100" y="817626"/>
                  </a:lnTo>
                  <a:lnTo>
                    <a:pt x="674839" y="818375"/>
                  </a:lnTo>
                  <a:lnTo>
                    <a:pt x="674839" y="837946"/>
                  </a:lnTo>
                  <a:lnTo>
                    <a:pt x="673468" y="839216"/>
                  </a:lnTo>
                  <a:lnTo>
                    <a:pt x="673315" y="839216"/>
                  </a:lnTo>
                  <a:lnTo>
                    <a:pt x="673315" y="855726"/>
                  </a:lnTo>
                  <a:lnTo>
                    <a:pt x="672299" y="858266"/>
                  </a:lnTo>
                  <a:lnTo>
                    <a:pt x="671969" y="858266"/>
                  </a:lnTo>
                  <a:lnTo>
                    <a:pt x="669429" y="859536"/>
                  </a:lnTo>
                  <a:lnTo>
                    <a:pt x="669975" y="858266"/>
                  </a:lnTo>
                  <a:lnTo>
                    <a:pt x="668909" y="856996"/>
                  </a:lnTo>
                  <a:lnTo>
                    <a:pt x="668705" y="855726"/>
                  </a:lnTo>
                  <a:lnTo>
                    <a:pt x="673315" y="855726"/>
                  </a:lnTo>
                  <a:lnTo>
                    <a:pt x="673315" y="839216"/>
                  </a:lnTo>
                  <a:lnTo>
                    <a:pt x="673227" y="848106"/>
                  </a:lnTo>
                  <a:lnTo>
                    <a:pt x="672782" y="849376"/>
                  </a:lnTo>
                  <a:lnTo>
                    <a:pt x="672299" y="849376"/>
                  </a:lnTo>
                  <a:lnTo>
                    <a:pt x="671029" y="850379"/>
                  </a:lnTo>
                  <a:lnTo>
                    <a:pt x="671029" y="851916"/>
                  </a:lnTo>
                  <a:lnTo>
                    <a:pt x="670052" y="854456"/>
                  </a:lnTo>
                  <a:lnTo>
                    <a:pt x="669213" y="854456"/>
                  </a:lnTo>
                  <a:lnTo>
                    <a:pt x="668502" y="855726"/>
                  </a:lnTo>
                  <a:lnTo>
                    <a:pt x="665530" y="858266"/>
                  </a:lnTo>
                  <a:lnTo>
                    <a:pt x="662482" y="859536"/>
                  </a:lnTo>
                  <a:lnTo>
                    <a:pt x="659968" y="862076"/>
                  </a:lnTo>
                  <a:lnTo>
                    <a:pt x="658164" y="862076"/>
                  </a:lnTo>
                  <a:lnTo>
                    <a:pt x="658850" y="860806"/>
                  </a:lnTo>
                  <a:lnTo>
                    <a:pt x="660234" y="858266"/>
                  </a:lnTo>
                  <a:lnTo>
                    <a:pt x="663714" y="855726"/>
                  </a:lnTo>
                  <a:lnTo>
                    <a:pt x="668489" y="853186"/>
                  </a:lnTo>
                  <a:lnTo>
                    <a:pt x="669645" y="851916"/>
                  </a:lnTo>
                  <a:lnTo>
                    <a:pt x="671029" y="851916"/>
                  </a:lnTo>
                  <a:lnTo>
                    <a:pt x="671029" y="850379"/>
                  </a:lnTo>
                  <a:lnTo>
                    <a:pt x="670687" y="850646"/>
                  </a:lnTo>
                  <a:lnTo>
                    <a:pt x="669086" y="850646"/>
                  </a:lnTo>
                  <a:lnTo>
                    <a:pt x="666991" y="849376"/>
                  </a:lnTo>
                  <a:lnTo>
                    <a:pt x="663206" y="849376"/>
                  </a:lnTo>
                  <a:lnTo>
                    <a:pt x="660400" y="850646"/>
                  </a:lnTo>
                  <a:lnTo>
                    <a:pt x="662406" y="848106"/>
                  </a:lnTo>
                  <a:lnTo>
                    <a:pt x="665746" y="846836"/>
                  </a:lnTo>
                  <a:lnTo>
                    <a:pt x="668528" y="848106"/>
                  </a:lnTo>
                  <a:lnTo>
                    <a:pt x="673227" y="848106"/>
                  </a:lnTo>
                  <a:lnTo>
                    <a:pt x="673227" y="839216"/>
                  </a:lnTo>
                  <a:lnTo>
                    <a:pt x="672706" y="837946"/>
                  </a:lnTo>
                  <a:lnTo>
                    <a:pt x="672325" y="837946"/>
                  </a:lnTo>
                  <a:lnTo>
                    <a:pt x="672452" y="836676"/>
                  </a:lnTo>
                  <a:lnTo>
                    <a:pt x="674636" y="836676"/>
                  </a:lnTo>
                  <a:lnTo>
                    <a:pt x="674839" y="837946"/>
                  </a:lnTo>
                  <a:lnTo>
                    <a:pt x="674839" y="818375"/>
                  </a:lnTo>
                  <a:lnTo>
                    <a:pt x="673265" y="818896"/>
                  </a:lnTo>
                  <a:lnTo>
                    <a:pt x="672096" y="820166"/>
                  </a:lnTo>
                  <a:lnTo>
                    <a:pt x="671461" y="817626"/>
                  </a:lnTo>
                  <a:lnTo>
                    <a:pt x="670737" y="817626"/>
                  </a:lnTo>
                  <a:lnTo>
                    <a:pt x="666000" y="820166"/>
                  </a:lnTo>
                  <a:lnTo>
                    <a:pt x="664654" y="820166"/>
                  </a:lnTo>
                  <a:lnTo>
                    <a:pt x="663130" y="817626"/>
                  </a:lnTo>
                  <a:lnTo>
                    <a:pt x="661276" y="817626"/>
                  </a:lnTo>
                  <a:lnTo>
                    <a:pt x="659561" y="818896"/>
                  </a:lnTo>
                  <a:lnTo>
                    <a:pt x="659739" y="818896"/>
                  </a:lnTo>
                  <a:lnTo>
                    <a:pt x="660184" y="820166"/>
                  </a:lnTo>
                  <a:lnTo>
                    <a:pt x="660171" y="825246"/>
                  </a:lnTo>
                  <a:lnTo>
                    <a:pt x="659574" y="826516"/>
                  </a:lnTo>
                  <a:lnTo>
                    <a:pt x="659472" y="825246"/>
                  </a:lnTo>
                  <a:lnTo>
                    <a:pt x="660171" y="825246"/>
                  </a:lnTo>
                  <a:lnTo>
                    <a:pt x="660171" y="820178"/>
                  </a:lnTo>
                  <a:lnTo>
                    <a:pt x="657237" y="822706"/>
                  </a:lnTo>
                  <a:lnTo>
                    <a:pt x="655078" y="823976"/>
                  </a:lnTo>
                  <a:lnTo>
                    <a:pt x="655078" y="825246"/>
                  </a:lnTo>
                  <a:lnTo>
                    <a:pt x="654685" y="826516"/>
                  </a:lnTo>
                  <a:lnTo>
                    <a:pt x="654164" y="826516"/>
                  </a:lnTo>
                  <a:lnTo>
                    <a:pt x="654405" y="825246"/>
                  </a:lnTo>
                  <a:lnTo>
                    <a:pt x="655078" y="825246"/>
                  </a:lnTo>
                  <a:lnTo>
                    <a:pt x="655078" y="823976"/>
                  </a:lnTo>
                  <a:lnTo>
                    <a:pt x="651522" y="823976"/>
                  </a:lnTo>
                  <a:lnTo>
                    <a:pt x="651865" y="822706"/>
                  </a:lnTo>
                  <a:lnTo>
                    <a:pt x="654494" y="821436"/>
                  </a:lnTo>
                  <a:lnTo>
                    <a:pt x="656729" y="820166"/>
                  </a:lnTo>
                  <a:lnTo>
                    <a:pt x="659320" y="818896"/>
                  </a:lnTo>
                  <a:lnTo>
                    <a:pt x="659561" y="818896"/>
                  </a:lnTo>
                  <a:lnTo>
                    <a:pt x="660133" y="817626"/>
                  </a:lnTo>
                  <a:lnTo>
                    <a:pt x="660450" y="816356"/>
                  </a:lnTo>
                  <a:lnTo>
                    <a:pt x="662127" y="815086"/>
                  </a:lnTo>
                  <a:lnTo>
                    <a:pt x="665213" y="813816"/>
                  </a:lnTo>
                  <a:lnTo>
                    <a:pt x="666813" y="812546"/>
                  </a:lnTo>
                  <a:lnTo>
                    <a:pt x="668426" y="811276"/>
                  </a:lnTo>
                  <a:lnTo>
                    <a:pt x="674268" y="811276"/>
                  </a:lnTo>
                  <a:lnTo>
                    <a:pt x="678129" y="810006"/>
                  </a:lnTo>
                  <a:lnTo>
                    <a:pt x="677913" y="813816"/>
                  </a:lnTo>
                  <a:lnTo>
                    <a:pt x="684326" y="813816"/>
                  </a:lnTo>
                  <a:lnTo>
                    <a:pt x="684326" y="790587"/>
                  </a:lnTo>
                  <a:lnTo>
                    <a:pt x="682917" y="789686"/>
                  </a:lnTo>
                  <a:lnTo>
                    <a:pt x="686282" y="787146"/>
                  </a:lnTo>
                  <a:lnTo>
                    <a:pt x="689648" y="784606"/>
                  </a:lnTo>
                  <a:lnTo>
                    <a:pt x="693991" y="783336"/>
                  </a:lnTo>
                  <a:lnTo>
                    <a:pt x="702233" y="783336"/>
                  </a:lnTo>
                  <a:lnTo>
                    <a:pt x="703389" y="784606"/>
                  </a:lnTo>
                  <a:lnTo>
                    <a:pt x="705561" y="783336"/>
                  </a:lnTo>
                  <a:lnTo>
                    <a:pt x="710412" y="779526"/>
                  </a:lnTo>
                  <a:lnTo>
                    <a:pt x="711301" y="782066"/>
                  </a:lnTo>
                  <a:lnTo>
                    <a:pt x="715251" y="782066"/>
                  </a:lnTo>
                  <a:lnTo>
                    <a:pt x="715251" y="762317"/>
                  </a:lnTo>
                  <a:lnTo>
                    <a:pt x="713524" y="763016"/>
                  </a:lnTo>
                  <a:lnTo>
                    <a:pt x="706653" y="766826"/>
                  </a:lnTo>
                  <a:lnTo>
                    <a:pt x="706018" y="766826"/>
                  </a:lnTo>
                  <a:lnTo>
                    <a:pt x="705497" y="764286"/>
                  </a:lnTo>
                  <a:lnTo>
                    <a:pt x="707974" y="761746"/>
                  </a:lnTo>
                  <a:lnTo>
                    <a:pt x="711504" y="760476"/>
                  </a:lnTo>
                  <a:lnTo>
                    <a:pt x="716051" y="759206"/>
                  </a:lnTo>
                  <a:lnTo>
                    <a:pt x="717740" y="759206"/>
                  </a:lnTo>
                  <a:lnTo>
                    <a:pt x="719226" y="757936"/>
                  </a:lnTo>
                  <a:lnTo>
                    <a:pt x="719772" y="755396"/>
                  </a:lnTo>
                  <a:lnTo>
                    <a:pt x="720458" y="754126"/>
                  </a:lnTo>
                  <a:lnTo>
                    <a:pt x="724598" y="752856"/>
                  </a:lnTo>
                  <a:lnTo>
                    <a:pt x="727786" y="751586"/>
                  </a:lnTo>
                  <a:lnTo>
                    <a:pt x="729564" y="754126"/>
                  </a:lnTo>
                  <a:lnTo>
                    <a:pt x="729564" y="734326"/>
                  </a:lnTo>
                  <a:lnTo>
                    <a:pt x="728433" y="733806"/>
                  </a:lnTo>
                  <a:lnTo>
                    <a:pt x="726325" y="733806"/>
                  </a:lnTo>
                  <a:lnTo>
                    <a:pt x="724052" y="737616"/>
                  </a:lnTo>
                  <a:lnTo>
                    <a:pt x="719556" y="740156"/>
                  </a:lnTo>
                  <a:lnTo>
                    <a:pt x="718705" y="743966"/>
                  </a:lnTo>
                  <a:lnTo>
                    <a:pt x="718832" y="745236"/>
                  </a:lnTo>
                  <a:lnTo>
                    <a:pt x="715543" y="746506"/>
                  </a:lnTo>
                  <a:lnTo>
                    <a:pt x="714336" y="746506"/>
                  </a:lnTo>
                  <a:lnTo>
                    <a:pt x="712698" y="745236"/>
                  </a:lnTo>
                  <a:lnTo>
                    <a:pt x="712343" y="743966"/>
                  </a:lnTo>
                  <a:lnTo>
                    <a:pt x="710412" y="742696"/>
                  </a:lnTo>
                  <a:lnTo>
                    <a:pt x="708647" y="742696"/>
                  </a:lnTo>
                  <a:lnTo>
                    <a:pt x="703859" y="746506"/>
                  </a:lnTo>
                  <a:lnTo>
                    <a:pt x="702589" y="747293"/>
                  </a:lnTo>
                  <a:lnTo>
                    <a:pt x="702589" y="775716"/>
                  </a:lnTo>
                  <a:lnTo>
                    <a:pt x="700620" y="776986"/>
                  </a:lnTo>
                  <a:lnTo>
                    <a:pt x="698855" y="778256"/>
                  </a:lnTo>
                  <a:lnTo>
                    <a:pt x="696277" y="779526"/>
                  </a:lnTo>
                  <a:lnTo>
                    <a:pt x="693864" y="779526"/>
                  </a:lnTo>
                  <a:lnTo>
                    <a:pt x="693610" y="778256"/>
                  </a:lnTo>
                  <a:lnTo>
                    <a:pt x="696760" y="776986"/>
                  </a:lnTo>
                  <a:lnTo>
                    <a:pt x="698855" y="775716"/>
                  </a:lnTo>
                  <a:lnTo>
                    <a:pt x="700735" y="773176"/>
                  </a:lnTo>
                  <a:lnTo>
                    <a:pt x="702068" y="773176"/>
                  </a:lnTo>
                  <a:lnTo>
                    <a:pt x="702538" y="774446"/>
                  </a:lnTo>
                  <a:lnTo>
                    <a:pt x="702589" y="775716"/>
                  </a:lnTo>
                  <a:lnTo>
                    <a:pt x="702589" y="747293"/>
                  </a:lnTo>
                  <a:lnTo>
                    <a:pt x="701802" y="747776"/>
                  </a:lnTo>
                  <a:lnTo>
                    <a:pt x="697992" y="746506"/>
                  </a:lnTo>
                  <a:lnTo>
                    <a:pt x="695642" y="749046"/>
                  </a:lnTo>
                  <a:lnTo>
                    <a:pt x="691299" y="750316"/>
                  </a:lnTo>
                  <a:lnTo>
                    <a:pt x="689597" y="751586"/>
                  </a:lnTo>
                  <a:lnTo>
                    <a:pt x="692200" y="752856"/>
                  </a:lnTo>
                  <a:lnTo>
                    <a:pt x="692721" y="755396"/>
                  </a:lnTo>
                  <a:lnTo>
                    <a:pt x="689546" y="759206"/>
                  </a:lnTo>
                  <a:lnTo>
                    <a:pt x="694753" y="759206"/>
                  </a:lnTo>
                  <a:lnTo>
                    <a:pt x="695782" y="756666"/>
                  </a:lnTo>
                  <a:lnTo>
                    <a:pt x="698182" y="754126"/>
                  </a:lnTo>
                  <a:lnTo>
                    <a:pt x="699084" y="752856"/>
                  </a:lnTo>
                  <a:lnTo>
                    <a:pt x="700341" y="751586"/>
                  </a:lnTo>
                  <a:lnTo>
                    <a:pt x="702373" y="751586"/>
                  </a:lnTo>
                  <a:lnTo>
                    <a:pt x="702259" y="755396"/>
                  </a:lnTo>
                  <a:lnTo>
                    <a:pt x="700189" y="757148"/>
                  </a:lnTo>
                  <a:lnTo>
                    <a:pt x="700189" y="769366"/>
                  </a:lnTo>
                  <a:lnTo>
                    <a:pt x="698627" y="770636"/>
                  </a:lnTo>
                  <a:lnTo>
                    <a:pt x="695007" y="773176"/>
                  </a:lnTo>
                  <a:lnTo>
                    <a:pt x="693140" y="773176"/>
                  </a:lnTo>
                  <a:lnTo>
                    <a:pt x="690867" y="774446"/>
                  </a:lnTo>
                  <a:lnTo>
                    <a:pt x="690575" y="773176"/>
                  </a:lnTo>
                  <a:lnTo>
                    <a:pt x="690257" y="773176"/>
                  </a:lnTo>
                  <a:lnTo>
                    <a:pt x="690257" y="783336"/>
                  </a:lnTo>
                  <a:lnTo>
                    <a:pt x="689546" y="784606"/>
                  </a:lnTo>
                  <a:lnTo>
                    <a:pt x="689165" y="783336"/>
                  </a:lnTo>
                  <a:lnTo>
                    <a:pt x="690257" y="783336"/>
                  </a:lnTo>
                  <a:lnTo>
                    <a:pt x="690257" y="773176"/>
                  </a:lnTo>
                  <a:lnTo>
                    <a:pt x="690206" y="780796"/>
                  </a:lnTo>
                  <a:lnTo>
                    <a:pt x="689178" y="782066"/>
                  </a:lnTo>
                  <a:lnTo>
                    <a:pt x="688949" y="783336"/>
                  </a:lnTo>
                  <a:lnTo>
                    <a:pt x="686130" y="785876"/>
                  </a:lnTo>
                  <a:lnTo>
                    <a:pt x="683387" y="787146"/>
                  </a:lnTo>
                  <a:lnTo>
                    <a:pt x="681977" y="787146"/>
                  </a:lnTo>
                  <a:lnTo>
                    <a:pt x="681799" y="785876"/>
                  </a:lnTo>
                  <a:lnTo>
                    <a:pt x="682002" y="784606"/>
                  </a:lnTo>
                  <a:lnTo>
                    <a:pt x="684428" y="782066"/>
                  </a:lnTo>
                  <a:lnTo>
                    <a:pt x="686955" y="782066"/>
                  </a:lnTo>
                  <a:lnTo>
                    <a:pt x="690206" y="780796"/>
                  </a:lnTo>
                  <a:lnTo>
                    <a:pt x="690206" y="773176"/>
                  </a:lnTo>
                  <a:lnTo>
                    <a:pt x="691921" y="771906"/>
                  </a:lnTo>
                  <a:lnTo>
                    <a:pt x="695337" y="769366"/>
                  </a:lnTo>
                  <a:lnTo>
                    <a:pt x="689051" y="771906"/>
                  </a:lnTo>
                  <a:lnTo>
                    <a:pt x="689063" y="769366"/>
                  </a:lnTo>
                  <a:lnTo>
                    <a:pt x="689724" y="769366"/>
                  </a:lnTo>
                  <a:lnTo>
                    <a:pt x="693127" y="768096"/>
                  </a:lnTo>
                  <a:lnTo>
                    <a:pt x="696976" y="766826"/>
                  </a:lnTo>
                  <a:lnTo>
                    <a:pt x="699668" y="768096"/>
                  </a:lnTo>
                  <a:lnTo>
                    <a:pt x="699795" y="768096"/>
                  </a:lnTo>
                  <a:lnTo>
                    <a:pt x="700189" y="769366"/>
                  </a:lnTo>
                  <a:lnTo>
                    <a:pt x="700189" y="757148"/>
                  </a:lnTo>
                  <a:lnTo>
                    <a:pt x="697750" y="759206"/>
                  </a:lnTo>
                  <a:lnTo>
                    <a:pt x="697611" y="763016"/>
                  </a:lnTo>
                  <a:lnTo>
                    <a:pt x="696048" y="764286"/>
                  </a:lnTo>
                  <a:lnTo>
                    <a:pt x="692048" y="764286"/>
                  </a:lnTo>
                  <a:lnTo>
                    <a:pt x="692391" y="763016"/>
                  </a:lnTo>
                  <a:lnTo>
                    <a:pt x="693204" y="761746"/>
                  </a:lnTo>
                  <a:lnTo>
                    <a:pt x="688289" y="765556"/>
                  </a:lnTo>
                  <a:lnTo>
                    <a:pt x="686879" y="768096"/>
                  </a:lnTo>
                  <a:lnTo>
                    <a:pt x="686079" y="768311"/>
                  </a:lnTo>
                  <a:lnTo>
                    <a:pt x="686079" y="771906"/>
                  </a:lnTo>
                  <a:lnTo>
                    <a:pt x="685660" y="773176"/>
                  </a:lnTo>
                  <a:lnTo>
                    <a:pt x="683374" y="774446"/>
                  </a:lnTo>
                  <a:lnTo>
                    <a:pt x="682231" y="774446"/>
                  </a:lnTo>
                  <a:lnTo>
                    <a:pt x="681507" y="773176"/>
                  </a:lnTo>
                  <a:lnTo>
                    <a:pt x="682091" y="773176"/>
                  </a:lnTo>
                  <a:lnTo>
                    <a:pt x="685342" y="770636"/>
                  </a:lnTo>
                  <a:lnTo>
                    <a:pt x="686079" y="771906"/>
                  </a:lnTo>
                  <a:lnTo>
                    <a:pt x="686079" y="768311"/>
                  </a:lnTo>
                  <a:lnTo>
                    <a:pt x="682142" y="769366"/>
                  </a:lnTo>
                  <a:lnTo>
                    <a:pt x="680224" y="770636"/>
                  </a:lnTo>
                  <a:lnTo>
                    <a:pt x="681583" y="768096"/>
                  </a:lnTo>
                  <a:lnTo>
                    <a:pt x="683107" y="766826"/>
                  </a:lnTo>
                  <a:lnTo>
                    <a:pt x="677125" y="769366"/>
                  </a:lnTo>
                  <a:lnTo>
                    <a:pt x="674344" y="770636"/>
                  </a:lnTo>
                  <a:lnTo>
                    <a:pt x="669505" y="770636"/>
                  </a:lnTo>
                  <a:lnTo>
                    <a:pt x="666775" y="773176"/>
                  </a:lnTo>
                  <a:lnTo>
                    <a:pt x="667842" y="773176"/>
                  </a:lnTo>
                  <a:lnTo>
                    <a:pt x="668426" y="774446"/>
                  </a:lnTo>
                  <a:lnTo>
                    <a:pt x="669086" y="774446"/>
                  </a:lnTo>
                  <a:lnTo>
                    <a:pt x="668820" y="775716"/>
                  </a:lnTo>
                  <a:lnTo>
                    <a:pt x="663473" y="775716"/>
                  </a:lnTo>
                  <a:lnTo>
                    <a:pt x="657390" y="778256"/>
                  </a:lnTo>
                  <a:lnTo>
                    <a:pt x="652640" y="778256"/>
                  </a:lnTo>
                  <a:lnTo>
                    <a:pt x="652614" y="779526"/>
                  </a:lnTo>
                  <a:lnTo>
                    <a:pt x="652399" y="779526"/>
                  </a:lnTo>
                  <a:lnTo>
                    <a:pt x="654227" y="780796"/>
                  </a:lnTo>
                  <a:lnTo>
                    <a:pt x="657847" y="780796"/>
                  </a:lnTo>
                  <a:lnTo>
                    <a:pt x="661924" y="783336"/>
                  </a:lnTo>
                  <a:lnTo>
                    <a:pt x="664464" y="783336"/>
                  </a:lnTo>
                  <a:lnTo>
                    <a:pt x="671880" y="778256"/>
                  </a:lnTo>
                  <a:lnTo>
                    <a:pt x="673214" y="778256"/>
                  </a:lnTo>
                  <a:lnTo>
                    <a:pt x="674014" y="779526"/>
                  </a:lnTo>
                  <a:lnTo>
                    <a:pt x="674700" y="780796"/>
                  </a:lnTo>
                  <a:lnTo>
                    <a:pt x="675030" y="780796"/>
                  </a:lnTo>
                  <a:lnTo>
                    <a:pt x="669759" y="783209"/>
                  </a:lnTo>
                  <a:lnTo>
                    <a:pt x="669759" y="803656"/>
                  </a:lnTo>
                  <a:lnTo>
                    <a:pt x="668642" y="804926"/>
                  </a:lnTo>
                  <a:lnTo>
                    <a:pt x="667283" y="804926"/>
                  </a:lnTo>
                  <a:lnTo>
                    <a:pt x="664540" y="806196"/>
                  </a:lnTo>
                  <a:lnTo>
                    <a:pt x="662432" y="806196"/>
                  </a:lnTo>
                  <a:lnTo>
                    <a:pt x="663905" y="804926"/>
                  </a:lnTo>
                  <a:lnTo>
                    <a:pt x="665975" y="803656"/>
                  </a:lnTo>
                  <a:lnTo>
                    <a:pt x="667842" y="802386"/>
                  </a:lnTo>
                  <a:lnTo>
                    <a:pt x="669315" y="802386"/>
                  </a:lnTo>
                  <a:lnTo>
                    <a:pt x="669759" y="803656"/>
                  </a:lnTo>
                  <a:lnTo>
                    <a:pt x="669759" y="783209"/>
                  </a:lnTo>
                  <a:lnTo>
                    <a:pt x="669455" y="783336"/>
                  </a:lnTo>
                  <a:lnTo>
                    <a:pt x="666762" y="784606"/>
                  </a:lnTo>
                  <a:lnTo>
                    <a:pt x="661581" y="788416"/>
                  </a:lnTo>
                  <a:lnTo>
                    <a:pt x="658482" y="788416"/>
                  </a:lnTo>
                  <a:lnTo>
                    <a:pt x="658101" y="788276"/>
                  </a:lnTo>
                  <a:lnTo>
                    <a:pt x="658101" y="813816"/>
                  </a:lnTo>
                  <a:lnTo>
                    <a:pt x="657136" y="815086"/>
                  </a:lnTo>
                  <a:lnTo>
                    <a:pt x="653783" y="817626"/>
                  </a:lnTo>
                  <a:lnTo>
                    <a:pt x="651027" y="817626"/>
                  </a:lnTo>
                  <a:lnTo>
                    <a:pt x="650176" y="818896"/>
                  </a:lnTo>
                  <a:lnTo>
                    <a:pt x="647649" y="820166"/>
                  </a:lnTo>
                  <a:lnTo>
                    <a:pt x="645045" y="822134"/>
                  </a:lnTo>
                  <a:lnTo>
                    <a:pt x="645045" y="827786"/>
                  </a:lnTo>
                  <a:lnTo>
                    <a:pt x="644144" y="827786"/>
                  </a:lnTo>
                  <a:lnTo>
                    <a:pt x="642645" y="829056"/>
                  </a:lnTo>
                  <a:lnTo>
                    <a:pt x="641553" y="829056"/>
                  </a:lnTo>
                  <a:lnTo>
                    <a:pt x="641680" y="827786"/>
                  </a:lnTo>
                  <a:lnTo>
                    <a:pt x="642988" y="827786"/>
                  </a:lnTo>
                  <a:lnTo>
                    <a:pt x="643978" y="826516"/>
                  </a:lnTo>
                  <a:lnTo>
                    <a:pt x="644931" y="826516"/>
                  </a:lnTo>
                  <a:lnTo>
                    <a:pt x="645045" y="827786"/>
                  </a:lnTo>
                  <a:lnTo>
                    <a:pt x="645045" y="822134"/>
                  </a:lnTo>
                  <a:lnTo>
                    <a:pt x="642594" y="823976"/>
                  </a:lnTo>
                  <a:lnTo>
                    <a:pt x="640930" y="823976"/>
                  </a:lnTo>
                  <a:lnTo>
                    <a:pt x="641362" y="820166"/>
                  </a:lnTo>
                  <a:lnTo>
                    <a:pt x="641565" y="818896"/>
                  </a:lnTo>
                  <a:lnTo>
                    <a:pt x="640702" y="817626"/>
                  </a:lnTo>
                  <a:lnTo>
                    <a:pt x="643280" y="816356"/>
                  </a:lnTo>
                  <a:lnTo>
                    <a:pt x="645845" y="815086"/>
                  </a:lnTo>
                  <a:lnTo>
                    <a:pt x="648131" y="813816"/>
                  </a:lnTo>
                  <a:lnTo>
                    <a:pt x="650341" y="813816"/>
                  </a:lnTo>
                  <a:lnTo>
                    <a:pt x="652932" y="812546"/>
                  </a:lnTo>
                  <a:lnTo>
                    <a:pt x="653453" y="812546"/>
                  </a:lnTo>
                  <a:lnTo>
                    <a:pt x="654481" y="813816"/>
                  </a:lnTo>
                  <a:lnTo>
                    <a:pt x="658101" y="813816"/>
                  </a:lnTo>
                  <a:lnTo>
                    <a:pt x="658101" y="788276"/>
                  </a:lnTo>
                  <a:lnTo>
                    <a:pt x="655104" y="787146"/>
                  </a:lnTo>
                  <a:lnTo>
                    <a:pt x="650646" y="788416"/>
                  </a:lnTo>
                  <a:lnTo>
                    <a:pt x="650176" y="784606"/>
                  </a:lnTo>
                  <a:lnTo>
                    <a:pt x="648741" y="784606"/>
                  </a:lnTo>
                  <a:lnTo>
                    <a:pt x="645172" y="787146"/>
                  </a:lnTo>
                  <a:lnTo>
                    <a:pt x="643547" y="787146"/>
                  </a:lnTo>
                  <a:lnTo>
                    <a:pt x="642683" y="787831"/>
                  </a:lnTo>
                  <a:lnTo>
                    <a:pt x="642683" y="798576"/>
                  </a:lnTo>
                  <a:lnTo>
                    <a:pt x="641705" y="799846"/>
                  </a:lnTo>
                  <a:lnTo>
                    <a:pt x="641261" y="799846"/>
                  </a:lnTo>
                  <a:lnTo>
                    <a:pt x="641883" y="798576"/>
                  </a:lnTo>
                  <a:lnTo>
                    <a:pt x="642683" y="798576"/>
                  </a:lnTo>
                  <a:lnTo>
                    <a:pt x="642683" y="787831"/>
                  </a:lnTo>
                  <a:lnTo>
                    <a:pt x="641946" y="788416"/>
                  </a:lnTo>
                  <a:lnTo>
                    <a:pt x="638670" y="788416"/>
                  </a:lnTo>
                  <a:lnTo>
                    <a:pt x="638263" y="788784"/>
                  </a:lnTo>
                  <a:lnTo>
                    <a:pt x="638263" y="822706"/>
                  </a:lnTo>
                  <a:lnTo>
                    <a:pt x="636689" y="823976"/>
                  </a:lnTo>
                  <a:lnTo>
                    <a:pt x="634657" y="824852"/>
                  </a:lnTo>
                  <a:lnTo>
                    <a:pt x="634657" y="853186"/>
                  </a:lnTo>
                  <a:lnTo>
                    <a:pt x="634504" y="854456"/>
                  </a:lnTo>
                  <a:lnTo>
                    <a:pt x="631482" y="855726"/>
                  </a:lnTo>
                  <a:lnTo>
                    <a:pt x="630161" y="855726"/>
                  </a:lnTo>
                  <a:lnTo>
                    <a:pt x="630161" y="884936"/>
                  </a:lnTo>
                  <a:lnTo>
                    <a:pt x="628827" y="887476"/>
                  </a:lnTo>
                  <a:lnTo>
                    <a:pt x="626656" y="888746"/>
                  </a:lnTo>
                  <a:lnTo>
                    <a:pt x="623735" y="890016"/>
                  </a:lnTo>
                  <a:lnTo>
                    <a:pt x="623925" y="890016"/>
                  </a:lnTo>
                  <a:lnTo>
                    <a:pt x="626910" y="891286"/>
                  </a:lnTo>
                  <a:lnTo>
                    <a:pt x="626376" y="892556"/>
                  </a:lnTo>
                  <a:lnTo>
                    <a:pt x="621017" y="895096"/>
                  </a:lnTo>
                  <a:lnTo>
                    <a:pt x="618769" y="895096"/>
                  </a:lnTo>
                  <a:lnTo>
                    <a:pt x="619264" y="893826"/>
                  </a:lnTo>
                  <a:lnTo>
                    <a:pt x="620699" y="892556"/>
                  </a:lnTo>
                  <a:lnTo>
                    <a:pt x="623570" y="890016"/>
                  </a:lnTo>
                  <a:lnTo>
                    <a:pt x="623735" y="890016"/>
                  </a:lnTo>
                  <a:lnTo>
                    <a:pt x="624941" y="888746"/>
                  </a:lnTo>
                  <a:lnTo>
                    <a:pt x="625144" y="886206"/>
                  </a:lnTo>
                  <a:lnTo>
                    <a:pt x="628421" y="884936"/>
                  </a:lnTo>
                  <a:lnTo>
                    <a:pt x="630161" y="884936"/>
                  </a:lnTo>
                  <a:lnTo>
                    <a:pt x="630161" y="855726"/>
                  </a:lnTo>
                  <a:lnTo>
                    <a:pt x="629666" y="855726"/>
                  </a:lnTo>
                  <a:lnTo>
                    <a:pt x="630072" y="854456"/>
                  </a:lnTo>
                  <a:lnTo>
                    <a:pt x="630720" y="854456"/>
                  </a:lnTo>
                  <a:lnTo>
                    <a:pt x="631304" y="851916"/>
                  </a:lnTo>
                  <a:lnTo>
                    <a:pt x="634580" y="850646"/>
                  </a:lnTo>
                  <a:lnTo>
                    <a:pt x="633882" y="853186"/>
                  </a:lnTo>
                  <a:lnTo>
                    <a:pt x="634657" y="853186"/>
                  </a:lnTo>
                  <a:lnTo>
                    <a:pt x="634657" y="824852"/>
                  </a:lnTo>
                  <a:lnTo>
                    <a:pt x="630796" y="826516"/>
                  </a:lnTo>
                  <a:lnTo>
                    <a:pt x="630656" y="826516"/>
                  </a:lnTo>
                  <a:lnTo>
                    <a:pt x="630656" y="841756"/>
                  </a:lnTo>
                  <a:lnTo>
                    <a:pt x="630262" y="843026"/>
                  </a:lnTo>
                  <a:lnTo>
                    <a:pt x="629564" y="844296"/>
                  </a:lnTo>
                  <a:lnTo>
                    <a:pt x="629513" y="855726"/>
                  </a:lnTo>
                  <a:lnTo>
                    <a:pt x="628091" y="856996"/>
                  </a:lnTo>
                  <a:lnTo>
                    <a:pt x="627468" y="859536"/>
                  </a:lnTo>
                  <a:lnTo>
                    <a:pt x="621931" y="860806"/>
                  </a:lnTo>
                  <a:lnTo>
                    <a:pt x="621258" y="859536"/>
                  </a:lnTo>
                  <a:lnTo>
                    <a:pt x="623036" y="858266"/>
                  </a:lnTo>
                  <a:lnTo>
                    <a:pt x="623989" y="858266"/>
                  </a:lnTo>
                  <a:lnTo>
                    <a:pt x="629513" y="855726"/>
                  </a:lnTo>
                  <a:lnTo>
                    <a:pt x="629513" y="844346"/>
                  </a:lnTo>
                  <a:lnTo>
                    <a:pt x="627875" y="845566"/>
                  </a:lnTo>
                  <a:lnTo>
                    <a:pt x="626364" y="845566"/>
                  </a:lnTo>
                  <a:lnTo>
                    <a:pt x="624586" y="846836"/>
                  </a:lnTo>
                  <a:lnTo>
                    <a:pt x="623239" y="845566"/>
                  </a:lnTo>
                  <a:lnTo>
                    <a:pt x="623773" y="844296"/>
                  </a:lnTo>
                  <a:lnTo>
                    <a:pt x="627443" y="841756"/>
                  </a:lnTo>
                  <a:lnTo>
                    <a:pt x="630656" y="841756"/>
                  </a:lnTo>
                  <a:lnTo>
                    <a:pt x="630656" y="826516"/>
                  </a:lnTo>
                  <a:lnTo>
                    <a:pt x="627976" y="826516"/>
                  </a:lnTo>
                  <a:lnTo>
                    <a:pt x="627976" y="832866"/>
                  </a:lnTo>
                  <a:lnTo>
                    <a:pt x="627202" y="832866"/>
                  </a:lnTo>
                  <a:lnTo>
                    <a:pt x="624078" y="835088"/>
                  </a:lnTo>
                  <a:lnTo>
                    <a:pt x="624078" y="840486"/>
                  </a:lnTo>
                  <a:lnTo>
                    <a:pt x="623023" y="840486"/>
                  </a:lnTo>
                  <a:lnTo>
                    <a:pt x="620979" y="841756"/>
                  </a:lnTo>
                  <a:lnTo>
                    <a:pt x="618248" y="843000"/>
                  </a:lnTo>
                  <a:lnTo>
                    <a:pt x="618248" y="912876"/>
                  </a:lnTo>
                  <a:lnTo>
                    <a:pt x="616940" y="914146"/>
                  </a:lnTo>
                  <a:lnTo>
                    <a:pt x="616343" y="914146"/>
                  </a:lnTo>
                  <a:lnTo>
                    <a:pt x="617359" y="912876"/>
                  </a:lnTo>
                  <a:lnTo>
                    <a:pt x="618248" y="912876"/>
                  </a:lnTo>
                  <a:lnTo>
                    <a:pt x="618248" y="843000"/>
                  </a:lnTo>
                  <a:lnTo>
                    <a:pt x="617004" y="840486"/>
                  </a:lnTo>
                  <a:lnTo>
                    <a:pt x="621474" y="839216"/>
                  </a:lnTo>
                  <a:lnTo>
                    <a:pt x="623963" y="839216"/>
                  </a:lnTo>
                  <a:lnTo>
                    <a:pt x="624078" y="840486"/>
                  </a:lnTo>
                  <a:lnTo>
                    <a:pt x="624078" y="835088"/>
                  </a:lnTo>
                  <a:lnTo>
                    <a:pt x="623620" y="835406"/>
                  </a:lnTo>
                  <a:lnTo>
                    <a:pt x="623404" y="836676"/>
                  </a:lnTo>
                  <a:lnTo>
                    <a:pt x="623443" y="835406"/>
                  </a:lnTo>
                  <a:lnTo>
                    <a:pt x="623620" y="835406"/>
                  </a:lnTo>
                  <a:lnTo>
                    <a:pt x="623392" y="834136"/>
                  </a:lnTo>
                  <a:lnTo>
                    <a:pt x="620293" y="834136"/>
                  </a:lnTo>
                  <a:lnTo>
                    <a:pt x="621830" y="832866"/>
                  </a:lnTo>
                  <a:lnTo>
                    <a:pt x="622858" y="831596"/>
                  </a:lnTo>
                  <a:lnTo>
                    <a:pt x="625360" y="831596"/>
                  </a:lnTo>
                  <a:lnTo>
                    <a:pt x="627976" y="832866"/>
                  </a:lnTo>
                  <a:lnTo>
                    <a:pt x="627976" y="826516"/>
                  </a:lnTo>
                  <a:lnTo>
                    <a:pt x="627341" y="826516"/>
                  </a:lnTo>
                  <a:lnTo>
                    <a:pt x="626452" y="822706"/>
                  </a:lnTo>
                  <a:lnTo>
                    <a:pt x="627392" y="821436"/>
                  </a:lnTo>
                  <a:lnTo>
                    <a:pt x="629754" y="820166"/>
                  </a:lnTo>
                  <a:lnTo>
                    <a:pt x="632040" y="820166"/>
                  </a:lnTo>
                  <a:lnTo>
                    <a:pt x="632802" y="821436"/>
                  </a:lnTo>
                  <a:lnTo>
                    <a:pt x="636485" y="821436"/>
                  </a:lnTo>
                  <a:lnTo>
                    <a:pt x="637616" y="822706"/>
                  </a:lnTo>
                  <a:lnTo>
                    <a:pt x="638263" y="822706"/>
                  </a:lnTo>
                  <a:lnTo>
                    <a:pt x="638263" y="788784"/>
                  </a:lnTo>
                  <a:lnTo>
                    <a:pt x="633577" y="792924"/>
                  </a:lnTo>
                  <a:lnTo>
                    <a:pt x="633577" y="804926"/>
                  </a:lnTo>
                  <a:lnTo>
                    <a:pt x="633514" y="806196"/>
                  </a:lnTo>
                  <a:lnTo>
                    <a:pt x="630796" y="806196"/>
                  </a:lnTo>
                  <a:lnTo>
                    <a:pt x="631456" y="804926"/>
                  </a:lnTo>
                  <a:lnTo>
                    <a:pt x="633577" y="804926"/>
                  </a:lnTo>
                  <a:lnTo>
                    <a:pt x="633577" y="792924"/>
                  </a:lnTo>
                  <a:lnTo>
                    <a:pt x="632929" y="793496"/>
                  </a:lnTo>
                  <a:lnTo>
                    <a:pt x="630682" y="794740"/>
                  </a:lnTo>
                  <a:lnTo>
                    <a:pt x="630682" y="817626"/>
                  </a:lnTo>
                  <a:lnTo>
                    <a:pt x="630186" y="818896"/>
                  </a:lnTo>
                  <a:lnTo>
                    <a:pt x="623303" y="821436"/>
                  </a:lnTo>
                  <a:lnTo>
                    <a:pt x="622922" y="821436"/>
                  </a:lnTo>
                  <a:lnTo>
                    <a:pt x="623392" y="820166"/>
                  </a:lnTo>
                  <a:lnTo>
                    <a:pt x="623722" y="820166"/>
                  </a:lnTo>
                  <a:lnTo>
                    <a:pt x="624293" y="818896"/>
                  </a:lnTo>
                  <a:lnTo>
                    <a:pt x="624789" y="818896"/>
                  </a:lnTo>
                  <a:lnTo>
                    <a:pt x="626833" y="817626"/>
                  </a:lnTo>
                  <a:lnTo>
                    <a:pt x="630682" y="817626"/>
                  </a:lnTo>
                  <a:lnTo>
                    <a:pt x="630682" y="794740"/>
                  </a:lnTo>
                  <a:lnTo>
                    <a:pt x="628332" y="796036"/>
                  </a:lnTo>
                  <a:lnTo>
                    <a:pt x="625894" y="796658"/>
                  </a:lnTo>
                  <a:lnTo>
                    <a:pt x="625894" y="815086"/>
                  </a:lnTo>
                  <a:lnTo>
                    <a:pt x="624814" y="815086"/>
                  </a:lnTo>
                  <a:lnTo>
                    <a:pt x="625043" y="813816"/>
                  </a:lnTo>
                  <a:lnTo>
                    <a:pt x="625767" y="813816"/>
                  </a:lnTo>
                  <a:lnTo>
                    <a:pt x="625894" y="815086"/>
                  </a:lnTo>
                  <a:lnTo>
                    <a:pt x="625894" y="796658"/>
                  </a:lnTo>
                  <a:lnTo>
                    <a:pt x="623328" y="797306"/>
                  </a:lnTo>
                  <a:lnTo>
                    <a:pt x="623519" y="797306"/>
                  </a:lnTo>
                  <a:lnTo>
                    <a:pt x="623570" y="798576"/>
                  </a:lnTo>
                  <a:lnTo>
                    <a:pt x="625106" y="801116"/>
                  </a:lnTo>
                  <a:lnTo>
                    <a:pt x="625360" y="802386"/>
                  </a:lnTo>
                  <a:lnTo>
                    <a:pt x="620750" y="806196"/>
                  </a:lnTo>
                  <a:lnTo>
                    <a:pt x="621893" y="806196"/>
                  </a:lnTo>
                  <a:lnTo>
                    <a:pt x="625094" y="804926"/>
                  </a:lnTo>
                  <a:lnTo>
                    <a:pt x="625309" y="804926"/>
                  </a:lnTo>
                  <a:lnTo>
                    <a:pt x="621461" y="808736"/>
                  </a:lnTo>
                  <a:lnTo>
                    <a:pt x="623849" y="810006"/>
                  </a:lnTo>
                  <a:lnTo>
                    <a:pt x="624547" y="810006"/>
                  </a:lnTo>
                  <a:lnTo>
                    <a:pt x="625868" y="811276"/>
                  </a:lnTo>
                  <a:lnTo>
                    <a:pt x="624001" y="813816"/>
                  </a:lnTo>
                  <a:lnTo>
                    <a:pt x="620420" y="814628"/>
                  </a:lnTo>
                  <a:lnTo>
                    <a:pt x="620420" y="820166"/>
                  </a:lnTo>
                  <a:lnTo>
                    <a:pt x="618820" y="822706"/>
                  </a:lnTo>
                  <a:lnTo>
                    <a:pt x="616343" y="824407"/>
                  </a:lnTo>
                  <a:lnTo>
                    <a:pt x="616343" y="895096"/>
                  </a:lnTo>
                  <a:lnTo>
                    <a:pt x="614921" y="896505"/>
                  </a:lnTo>
                  <a:lnTo>
                    <a:pt x="614921" y="906526"/>
                  </a:lnTo>
                  <a:lnTo>
                    <a:pt x="614260" y="907034"/>
                  </a:lnTo>
                  <a:lnTo>
                    <a:pt x="614260" y="911606"/>
                  </a:lnTo>
                  <a:lnTo>
                    <a:pt x="613257" y="914146"/>
                  </a:lnTo>
                  <a:lnTo>
                    <a:pt x="611733" y="915416"/>
                  </a:lnTo>
                  <a:lnTo>
                    <a:pt x="609727" y="915416"/>
                  </a:lnTo>
                  <a:lnTo>
                    <a:pt x="607453" y="916686"/>
                  </a:lnTo>
                  <a:lnTo>
                    <a:pt x="607339" y="915416"/>
                  </a:lnTo>
                  <a:lnTo>
                    <a:pt x="608114" y="915416"/>
                  </a:lnTo>
                  <a:lnTo>
                    <a:pt x="609231" y="914146"/>
                  </a:lnTo>
                  <a:lnTo>
                    <a:pt x="610489" y="912876"/>
                  </a:lnTo>
                  <a:lnTo>
                    <a:pt x="611505" y="911606"/>
                  </a:lnTo>
                  <a:lnTo>
                    <a:pt x="614260" y="911606"/>
                  </a:lnTo>
                  <a:lnTo>
                    <a:pt x="614260" y="907034"/>
                  </a:lnTo>
                  <a:lnTo>
                    <a:pt x="613244" y="907796"/>
                  </a:lnTo>
                  <a:lnTo>
                    <a:pt x="611200" y="909066"/>
                  </a:lnTo>
                  <a:lnTo>
                    <a:pt x="609663" y="909066"/>
                  </a:lnTo>
                  <a:lnTo>
                    <a:pt x="611085" y="907796"/>
                  </a:lnTo>
                  <a:lnTo>
                    <a:pt x="612292" y="906526"/>
                  </a:lnTo>
                  <a:lnTo>
                    <a:pt x="614921" y="906526"/>
                  </a:lnTo>
                  <a:lnTo>
                    <a:pt x="614921" y="896505"/>
                  </a:lnTo>
                  <a:lnTo>
                    <a:pt x="613778" y="897636"/>
                  </a:lnTo>
                  <a:lnTo>
                    <a:pt x="612228" y="898906"/>
                  </a:lnTo>
                  <a:lnTo>
                    <a:pt x="611339" y="898906"/>
                  </a:lnTo>
                  <a:lnTo>
                    <a:pt x="611339" y="905256"/>
                  </a:lnTo>
                  <a:lnTo>
                    <a:pt x="609409" y="909066"/>
                  </a:lnTo>
                  <a:lnTo>
                    <a:pt x="607999" y="909066"/>
                  </a:lnTo>
                  <a:lnTo>
                    <a:pt x="606450" y="910336"/>
                  </a:lnTo>
                  <a:lnTo>
                    <a:pt x="602894" y="912876"/>
                  </a:lnTo>
                  <a:lnTo>
                    <a:pt x="601548" y="912876"/>
                  </a:lnTo>
                  <a:lnTo>
                    <a:pt x="598817" y="911606"/>
                  </a:lnTo>
                  <a:lnTo>
                    <a:pt x="599998" y="910336"/>
                  </a:lnTo>
                  <a:lnTo>
                    <a:pt x="601497" y="909066"/>
                  </a:lnTo>
                  <a:lnTo>
                    <a:pt x="602996" y="907796"/>
                  </a:lnTo>
                  <a:lnTo>
                    <a:pt x="603237" y="906526"/>
                  </a:lnTo>
                  <a:lnTo>
                    <a:pt x="600900" y="907796"/>
                  </a:lnTo>
                  <a:lnTo>
                    <a:pt x="599071" y="907796"/>
                  </a:lnTo>
                  <a:lnTo>
                    <a:pt x="598627" y="908088"/>
                  </a:lnTo>
                  <a:lnTo>
                    <a:pt x="598627" y="929386"/>
                  </a:lnTo>
                  <a:lnTo>
                    <a:pt x="598474" y="930656"/>
                  </a:lnTo>
                  <a:lnTo>
                    <a:pt x="595388" y="933196"/>
                  </a:lnTo>
                  <a:lnTo>
                    <a:pt x="594131" y="933196"/>
                  </a:lnTo>
                  <a:lnTo>
                    <a:pt x="592963" y="934466"/>
                  </a:lnTo>
                  <a:lnTo>
                    <a:pt x="592709" y="934466"/>
                  </a:lnTo>
                  <a:lnTo>
                    <a:pt x="592709" y="935736"/>
                  </a:lnTo>
                  <a:lnTo>
                    <a:pt x="588340" y="940816"/>
                  </a:lnTo>
                  <a:lnTo>
                    <a:pt x="584454" y="942086"/>
                  </a:lnTo>
                  <a:lnTo>
                    <a:pt x="580974" y="939546"/>
                  </a:lnTo>
                  <a:lnTo>
                    <a:pt x="580847" y="935736"/>
                  </a:lnTo>
                  <a:lnTo>
                    <a:pt x="586130" y="935736"/>
                  </a:lnTo>
                  <a:lnTo>
                    <a:pt x="588251" y="934466"/>
                  </a:lnTo>
                  <a:lnTo>
                    <a:pt x="588492" y="934466"/>
                  </a:lnTo>
                  <a:lnTo>
                    <a:pt x="594144" y="930656"/>
                  </a:lnTo>
                  <a:lnTo>
                    <a:pt x="596684" y="928116"/>
                  </a:lnTo>
                  <a:lnTo>
                    <a:pt x="598627" y="929386"/>
                  </a:lnTo>
                  <a:lnTo>
                    <a:pt x="598627" y="908088"/>
                  </a:lnTo>
                  <a:lnTo>
                    <a:pt x="597077" y="909066"/>
                  </a:lnTo>
                  <a:lnTo>
                    <a:pt x="594753" y="907796"/>
                  </a:lnTo>
                  <a:lnTo>
                    <a:pt x="594436" y="907796"/>
                  </a:lnTo>
                  <a:lnTo>
                    <a:pt x="596125" y="905256"/>
                  </a:lnTo>
                  <a:lnTo>
                    <a:pt x="600748" y="905256"/>
                  </a:lnTo>
                  <a:lnTo>
                    <a:pt x="604354" y="902716"/>
                  </a:lnTo>
                  <a:lnTo>
                    <a:pt x="609981" y="903986"/>
                  </a:lnTo>
                  <a:lnTo>
                    <a:pt x="611339" y="905256"/>
                  </a:lnTo>
                  <a:lnTo>
                    <a:pt x="611339" y="898906"/>
                  </a:lnTo>
                  <a:lnTo>
                    <a:pt x="605472" y="898906"/>
                  </a:lnTo>
                  <a:lnTo>
                    <a:pt x="603008" y="900176"/>
                  </a:lnTo>
                  <a:lnTo>
                    <a:pt x="602767" y="898906"/>
                  </a:lnTo>
                  <a:lnTo>
                    <a:pt x="602526" y="897636"/>
                  </a:lnTo>
                  <a:lnTo>
                    <a:pt x="603021" y="897636"/>
                  </a:lnTo>
                  <a:lnTo>
                    <a:pt x="600837" y="896366"/>
                  </a:lnTo>
                  <a:lnTo>
                    <a:pt x="599795" y="895096"/>
                  </a:lnTo>
                  <a:lnTo>
                    <a:pt x="601510" y="893826"/>
                  </a:lnTo>
                  <a:lnTo>
                    <a:pt x="601903" y="892556"/>
                  </a:lnTo>
                  <a:lnTo>
                    <a:pt x="602056" y="892556"/>
                  </a:lnTo>
                  <a:lnTo>
                    <a:pt x="602272" y="891286"/>
                  </a:lnTo>
                  <a:lnTo>
                    <a:pt x="597458" y="892556"/>
                  </a:lnTo>
                  <a:lnTo>
                    <a:pt x="602411" y="888746"/>
                  </a:lnTo>
                  <a:lnTo>
                    <a:pt x="604062" y="887476"/>
                  </a:lnTo>
                  <a:lnTo>
                    <a:pt x="603808" y="890016"/>
                  </a:lnTo>
                  <a:lnTo>
                    <a:pt x="609968" y="887476"/>
                  </a:lnTo>
                  <a:lnTo>
                    <a:pt x="610933" y="887476"/>
                  </a:lnTo>
                  <a:lnTo>
                    <a:pt x="605472" y="892556"/>
                  </a:lnTo>
                  <a:lnTo>
                    <a:pt x="606018" y="895096"/>
                  </a:lnTo>
                  <a:lnTo>
                    <a:pt x="609244" y="896366"/>
                  </a:lnTo>
                  <a:lnTo>
                    <a:pt x="613232" y="892556"/>
                  </a:lnTo>
                  <a:lnTo>
                    <a:pt x="616267" y="892556"/>
                  </a:lnTo>
                  <a:lnTo>
                    <a:pt x="616343" y="895096"/>
                  </a:lnTo>
                  <a:lnTo>
                    <a:pt x="616343" y="824407"/>
                  </a:lnTo>
                  <a:lnTo>
                    <a:pt x="614946" y="825360"/>
                  </a:lnTo>
                  <a:lnTo>
                    <a:pt x="614946" y="873506"/>
                  </a:lnTo>
                  <a:lnTo>
                    <a:pt x="614921" y="874776"/>
                  </a:lnTo>
                  <a:lnTo>
                    <a:pt x="613333" y="876046"/>
                  </a:lnTo>
                  <a:lnTo>
                    <a:pt x="612114" y="876046"/>
                  </a:lnTo>
                  <a:lnTo>
                    <a:pt x="607491" y="877316"/>
                  </a:lnTo>
                  <a:lnTo>
                    <a:pt x="605383" y="876046"/>
                  </a:lnTo>
                  <a:lnTo>
                    <a:pt x="606069" y="872236"/>
                  </a:lnTo>
                  <a:lnTo>
                    <a:pt x="607085" y="870966"/>
                  </a:lnTo>
                  <a:lnTo>
                    <a:pt x="604215" y="870966"/>
                  </a:lnTo>
                  <a:lnTo>
                    <a:pt x="602195" y="872236"/>
                  </a:lnTo>
                  <a:lnTo>
                    <a:pt x="603072" y="870966"/>
                  </a:lnTo>
                  <a:lnTo>
                    <a:pt x="603961" y="869696"/>
                  </a:lnTo>
                  <a:lnTo>
                    <a:pt x="605917" y="868426"/>
                  </a:lnTo>
                  <a:lnTo>
                    <a:pt x="608926" y="867156"/>
                  </a:lnTo>
                  <a:lnTo>
                    <a:pt x="609460" y="867156"/>
                  </a:lnTo>
                  <a:lnTo>
                    <a:pt x="610006" y="868426"/>
                  </a:lnTo>
                  <a:lnTo>
                    <a:pt x="610590" y="869696"/>
                  </a:lnTo>
                  <a:lnTo>
                    <a:pt x="611047" y="870966"/>
                  </a:lnTo>
                  <a:lnTo>
                    <a:pt x="611390" y="872236"/>
                  </a:lnTo>
                  <a:lnTo>
                    <a:pt x="611200" y="873506"/>
                  </a:lnTo>
                  <a:lnTo>
                    <a:pt x="614946" y="873506"/>
                  </a:lnTo>
                  <a:lnTo>
                    <a:pt x="614946" y="825360"/>
                  </a:lnTo>
                  <a:lnTo>
                    <a:pt x="613244" y="826516"/>
                  </a:lnTo>
                  <a:lnTo>
                    <a:pt x="612076" y="827786"/>
                  </a:lnTo>
                  <a:lnTo>
                    <a:pt x="609688" y="827786"/>
                  </a:lnTo>
                  <a:lnTo>
                    <a:pt x="609688" y="846836"/>
                  </a:lnTo>
                  <a:lnTo>
                    <a:pt x="609130" y="848106"/>
                  </a:lnTo>
                  <a:lnTo>
                    <a:pt x="609028" y="849376"/>
                  </a:lnTo>
                  <a:lnTo>
                    <a:pt x="608431" y="849376"/>
                  </a:lnTo>
                  <a:lnTo>
                    <a:pt x="603402" y="851916"/>
                  </a:lnTo>
                  <a:lnTo>
                    <a:pt x="604177" y="853186"/>
                  </a:lnTo>
                  <a:lnTo>
                    <a:pt x="603529" y="856996"/>
                  </a:lnTo>
                  <a:lnTo>
                    <a:pt x="603224" y="859536"/>
                  </a:lnTo>
                  <a:lnTo>
                    <a:pt x="601941" y="860107"/>
                  </a:lnTo>
                  <a:lnTo>
                    <a:pt x="601941" y="884936"/>
                  </a:lnTo>
                  <a:lnTo>
                    <a:pt x="601472" y="886206"/>
                  </a:lnTo>
                  <a:lnTo>
                    <a:pt x="601319" y="886206"/>
                  </a:lnTo>
                  <a:lnTo>
                    <a:pt x="601941" y="884936"/>
                  </a:lnTo>
                  <a:lnTo>
                    <a:pt x="601941" y="860107"/>
                  </a:lnTo>
                  <a:lnTo>
                    <a:pt x="601167" y="860450"/>
                  </a:lnTo>
                  <a:lnTo>
                    <a:pt x="601167" y="886206"/>
                  </a:lnTo>
                  <a:lnTo>
                    <a:pt x="596417" y="886206"/>
                  </a:lnTo>
                  <a:lnTo>
                    <a:pt x="595350" y="887476"/>
                  </a:lnTo>
                  <a:lnTo>
                    <a:pt x="593864" y="887476"/>
                  </a:lnTo>
                  <a:lnTo>
                    <a:pt x="592086" y="890016"/>
                  </a:lnTo>
                  <a:lnTo>
                    <a:pt x="593572" y="888746"/>
                  </a:lnTo>
                  <a:lnTo>
                    <a:pt x="596061" y="888746"/>
                  </a:lnTo>
                  <a:lnTo>
                    <a:pt x="596188" y="890016"/>
                  </a:lnTo>
                  <a:lnTo>
                    <a:pt x="594131" y="891844"/>
                  </a:lnTo>
                  <a:lnTo>
                    <a:pt x="594131" y="901446"/>
                  </a:lnTo>
                  <a:lnTo>
                    <a:pt x="593166" y="902716"/>
                  </a:lnTo>
                  <a:lnTo>
                    <a:pt x="589000" y="902716"/>
                  </a:lnTo>
                  <a:lnTo>
                    <a:pt x="587121" y="903490"/>
                  </a:lnTo>
                  <a:lnTo>
                    <a:pt x="587121" y="915416"/>
                  </a:lnTo>
                  <a:lnTo>
                    <a:pt x="586346" y="916686"/>
                  </a:lnTo>
                  <a:lnTo>
                    <a:pt x="585381" y="916686"/>
                  </a:lnTo>
                  <a:lnTo>
                    <a:pt x="583666" y="917956"/>
                  </a:lnTo>
                  <a:lnTo>
                    <a:pt x="581685" y="917956"/>
                  </a:lnTo>
                  <a:lnTo>
                    <a:pt x="581774" y="916686"/>
                  </a:lnTo>
                  <a:lnTo>
                    <a:pt x="583628" y="915416"/>
                  </a:lnTo>
                  <a:lnTo>
                    <a:pt x="587121" y="915416"/>
                  </a:lnTo>
                  <a:lnTo>
                    <a:pt x="587121" y="903490"/>
                  </a:lnTo>
                  <a:lnTo>
                    <a:pt x="582764" y="905256"/>
                  </a:lnTo>
                  <a:lnTo>
                    <a:pt x="581469" y="903986"/>
                  </a:lnTo>
                  <a:lnTo>
                    <a:pt x="580136" y="902931"/>
                  </a:lnTo>
                  <a:lnTo>
                    <a:pt x="580136" y="912876"/>
                  </a:lnTo>
                  <a:lnTo>
                    <a:pt x="579983" y="912876"/>
                  </a:lnTo>
                  <a:lnTo>
                    <a:pt x="579386" y="913472"/>
                  </a:lnTo>
                  <a:lnTo>
                    <a:pt x="579386" y="915416"/>
                  </a:lnTo>
                  <a:lnTo>
                    <a:pt x="578942" y="916686"/>
                  </a:lnTo>
                  <a:lnTo>
                    <a:pt x="579386" y="915416"/>
                  </a:lnTo>
                  <a:lnTo>
                    <a:pt x="579386" y="913472"/>
                  </a:lnTo>
                  <a:lnTo>
                    <a:pt x="578700" y="914146"/>
                  </a:lnTo>
                  <a:lnTo>
                    <a:pt x="577392" y="914146"/>
                  </a:lnTo>
                  <a:lnTo>
                    <a:pt x="577151" y="912876"/>
                  </a:lnTo>
                  <a:lnTo>
                    <a:pt x="578294" y="911606"/>
                  </a:lnTo>
                  <a:lnTo>
                    <a:pt x="579678" y="911606"/>
                  </a:lnTo>
                  <a:lnTo>
                    <a:pt x="580136" y="912876"/>
                  </a:lnTo>
                  <a:lnTo>
                    <a:pt x="580136" y="902931"/>
                  </a:lnTo>
                  <a:lnTo>
                    <a:pt x="579869" y="902716"/>
                  </a:lnTo>
                  <a:lnTo>
                    <a:pt x="580313" y="902716"/>
                  </a:lnTo>
                  <a:lnTo>
                    <a:pt x="583349" y="900176"/>
                  </a:lnTo>
                  <a:lnTo>
                    <a:pt x="589026" y="898906"/>
                  </a:lnTo>
                  <a:lnTo>
                    <a:pt x="591807" y="900176"/>
                  </a:lnTo>
                  <a:lnTo>
                    <a:pt x="592823" y="900176"/>
                  </a:lnTo>
                  <a:lnTo>
                    <a:pt x="593610" y="901446"/>
                  </a:lnTo>
                  <a:lnTo>
                    <a:pt x="594131" y="901446"/>
                  </a:lnTo>
                  <a:lnTo>
                    <a:pt x="594131" y="891844"/>
                  </a:lnTo>
                  <a:lnTo>
                    <a:pt x="591883" y="893826"/>
                  </a:lnTo>
                  <a:lnTo>
                    <a:pt x="589140" y="895096"/>
                  </a:lnTo>
                  <a:lnTo>
                    <a:pt x="587844" y="895096"/>
                  </a:lnTo>
                  <a:lnTo>
                    <a:pt x="587146" y="893826"/>
                  </a:lnTo>
                  <a:lnTo>
                    <a:pt x="586346" y="893826"/>
                  </a:lnTo>
                  <a:lnTo>
                    <a:pt x="586346" y="891286"/>
                  </a:lnTo>
                  <a:lnTo>
                    <a:pt x="580885" y="891286"/>
                  </a:lnTo>
                  <a:lnTo>
                    <a:pt x="581444" y="890016"/>
                  </a:lnTo>
                  <a:lnTo>
                    <a:pt x="582574" y="887476"/>
                  </a:lnTo>
                  <a:lnTo>
                    <a:pt x="577634" y="887476"/>
                  </a:lnTo>
                  <a:lnTo>
                    <a:pt x="577634" y="892556"/>
                  </a:lnTo>
                  <a:lnTo>
                    <a:pt x="576567" y="893826"/>
                  </a:lnTo>
                  <a:lnTo>
                    <a:pt x="575906" y="893826"/>
                  </a:lnTo>
                  <a:lnTo>
                    <a:pt x="572465" y="892556"/>
                  </a:lnTo>
                  <a:lnTo>
                    <a:pt x="569214" y="897636"/>
                  </a:lnTo>
                  <a:lnTo>
                    <a:pt x="561390" y="898906"/>
                  </a:lnTo>
                  <a:lnTo>
                    <a:pt x="562190" y="901446"/>
                  </a:lnTo>
                  <a:lnTo>
                    <a:pt x="561428" y="902716"/>
                  </a:lnTo>
                  <a:lnTo>
                    <a:pt x="562698" y="902716"/>
                  </a:lnTo>
                  <a:lnTo>
                    <a:pt x="564083" y="901446"/>
                  </a:lnTo>
                  <a:lnTo>
                    <a:pt x="565111" y="902716"/>
                  </a:lnTo>
                  <a:lnTo>
                    <a:pt x="567131" y="902716"/>
                  </a:lnTo>
                  <a:lnTo>
                    <a:pt x="569290" y="901446"/>
                  </a:lnTo>
                  <a:lnTo>
                    <a:pt x="573608" y="898906"/>
                  </a:lnTo>
                  <a:lnTo>
                    <a:pt x="577316" y="898906"/>
                  </a:lnTo>
                  <a:lnTo>
                    <a:pt x="576694" y="900176"/>
                  </a:lnTo>
                  <a:lnTo>
                    <a:pt x="572909" y="900887"/>
                  </a:lnTo>
                  <a:lnTo>
                    <a:pt x="572909" y="933196"/>
                  </a:lnTo>
                  <a:lnTo>
                    <a:pt x="571538" y="935736"/>
                  </a:lnTo>
                  <a:lnTo>
                    <a:pt x="568921" y="937006"/>
                  </a:lnTo>
                  <a:lnTo>
                    <a:pt x="559930" y="940777"/>
                  </a:lnTo>
                  <a:lnTo>
                    <a:pt x="559930" y="939546"/>
                  </a:lnTo>
                  <a:lnTo>
                    <a:pt x="559930" y="937006"/>
                  </a:lnTo>
                  <a:lnTo>
                    <a:pt x="559523" y="937006"/>
                  </a:lnTo>
                  <a:lnTo>
                    <a:pt x="559257" y="935736"/>
                  </a:lnTo>
                  <a:lnTo>
                    <a:pt x="562394" y="934466"/>
                  </a:lnTo>
                  <a:lnTo>
                    <a:pt x="564464" y="935736"/>
                  </a:lnTo>
                  <a:lnTo>
                    <a:pt x="568337" y="933196"/>
                  </a:lnTo>
                  <a:lnTo>
                    <a:pt x="569734" y="931926"/>
                  </a:lnTo>
                  <a:lnTo>
                    <a:pt x="572160" y="929386"/>
                  </a:lnTo>
                  <a:lnTo>
                    <a:pt x="572909" y="933196"/>
                  </a:lnTo>
                  <a:lnTo>
                    <a:pt x="572909" y="900887"/>
                  </a:lnTo>
                  <a:lnTo>
                    <a:pt x="569925" y="901446"/>
                  </a:lnTo>
                  <a:lnTo>
                    <a:pt x="569925" y="911606"/>
                  </a:lnTo>
                  <a:lnTo>
                    <a:pt x="568807" y="912876"/>
                  </a:lnTo>
                  <a:lnTo>
                    <a:pt x="567893" y="915416"/>
                  </a:lnTo>
                  <a:lnTo>
                    <a:pt x="564832" y="914146"/>
                  </a:lnTo>
                  <a:lnTo>
                    <a:pt x="563968" y="914146"/>
                  </a:lnTo>
                  <a:lnTo>
                    <a:pt x="564845" y="912876"/>
                  </a:lnTo>
                  <a:lnTo>
                    <a:pt x="565670" y="912876"/>
                  </a:lnTo>
                  <a:lnTo>
                    <a:pt x="566953" y="911606"/>
                  </a:lnTo>
                  <a:lnTo>
                    <a:pt x="569925" y="911606"/>
                  </a:lnTo>
                  <a:lnTo>
                    <a:pt x="569925" y="901446"/>
                  </a:lnTo>
                  <a:lnTo>
                    <a:pt x="567156" y="905256"/>
                  </a:lnTo>
                  <a:lnTo>
                    <a:pt x="564870" y="911606"/>
                  </a:lnTo>
                  <a:lnTo>
                    <a:pt x="555155" y="911606"/>
                  </a:lnTo>
                  <a:lnTo>
                    <a:pt x="553427" y="912876"/>
                  </a:lnTo>
                  <a:lnTo>
                    <a:pt x="549567" y="916686"/>
                  </a:lnTo>
                  <a:lnTo>
                    <a:pt x="550189" y="917956"/>
                  </a:lnTo>
                  <a:lnTo>
                    <a:pt x="551649" y="917956"/>
                  </a:lnTo>
                  <a:lnTo>
                    <a:pt x="555980" y="915416"/>
                  </a:lnTo>
                  <a:lnTo>
                    <a:pt x="562940" y="915416"/>
                  </a:lnTo>
                  <a:lnTo>
                    <a:pt x="561301" y="919226"/>
                  </a:lnTo>
                  <a:lnTo>
                    <a:pt x="564451" y="919226"/>
                  </a:lnTo>
                  <a:lnTo>
                    <a:pt x="563003" y="920496"/>
                  </a:lnTo>
                  <a:lnTo>
                    <a:pt x="562546" y="920699"/>
                  </a:lnTo>
                  <a:lnTo>
                    <a:pt x="562546" y="930656"/>
                  </a:lnTo>
                  <a:lnTo>
                    <a:pt x="559015" y="934466"/>
                  </a:lnTo>
                  <a:lnTo>
                    <a:pt x="559028" y="935736"/>
                  </a:lnTo>
                  <a:lnTo>
                    <a:pt x="557504" y="935736"/>
                  </a:lnTo>
                  <a:lnTo>
                    <a:pt x="553554" y="938542"/>
                  </a:lnTo>
                  <a:lnTo>
                    <a:pt x="553554" y="942086"/>
                  </a:lnTo>
                  <a:lnTo>
                    <a:pt x="552424" y="943356"/>
                  </a:lnTo>
                  <a:lnTo>
                    <a:pt x="551637" y="943356"/>
                  </a:lnTo>
                  <a:lnTo>
                    <a:pt x="551370" y="942086"/>
                  </a:lnTo>
                  <a:lnTo>
                    <a:pt x="551916" y="942086"/>
                  </a:lnTo>
                  <a:lnTo>
                    <a:pt x="553008" y="940816"/>
                  </a:lnTo>
                  <a:lnTo>
                    <a:pt x="553262" y="942086"/>
                  </a:lnTo>
                  <a:lnTo>
                    <a:pt x="553554" y="942086"/>
                  </a:lnTo>
                  <a:lnTo>
                    <a:pt x="553554" y="938542"/>
                  </a:lnTo>
                  <a:lnTo>
                    <a:pt x="552361" y="939380"/>
                  </a:lnTo>
                  <a:lnTo>
                    <a:pt x="550595" y="937006"/>
                  </a:lnTo>
                  <a:lnTo>
                    <a:pt x="549592" y="935736"/>
                  </a:lnTo>
                  <a:lnTo>
                    <a:pt x="551091" y="934466"/>
                  </a:lnTo>
                  <a:lnTo>
                    <a:pt x="552932" y="934466"/>
                  </a:lnTo>
                  <a:lnTo>
                    <a:pt x="554126" y="933196"/>
                  </a:lnTo>
                  <a:lnTo>
                    <a:pt x="556641" y="933196"/>
                  </a:lnTo>
                  <a:lnTo>
                    <a:pt x="559587" y="931926"/>
                  </a:lnTo>
                  <a:lnTo>
                    <a:pt x="562533" y="930656"/>
                  </a:lnTo>
                  <a:lnTo>
                    <a:pt x="562546" y="920699"/>
                  </a:lnTo>
                  <a:lnTo>
                    <a:pt x="560057" y="921766"/>
                  </a:lnTo>
                  <a:lnTo>
                    <a:pt x="558419" y="923036"/>
                  </a:lnTo>
                  <a:lnTo>
                    <a:pt x="557339" y="923036"/>
                  </a:lnTo>
                  <a:lnTo>
                    <a:pt x="544461" y="920013"/>
                  </a:lnTo>
                  <a:lnTo>
                    <a:pt x="544461" y="953516"/>
                  </a:lnTo>
                  <a:lnTo>
                    <a:pt x="544385" y="954786"/>
                  </a:lnTo>
                  <a:lnTo>
                    <a:pt x="542721" y="956056"/>
                  </a:lnTo>
                  <a:lnTo>
                    <a:pt x="541934" y="956056"/>
                  </a:lnTo>
                  <a:lnTo>
                    <a:pt x="541934" y="976376"/>
                  </a:lnTo>
                  <a:lnTo>
                    <a:pt x="540588" y="977646"/>
                  </a:lnTo>
                  <a:lnTo>
                    <a:pt x="539407" y="978916"/>
                  </a:lnTo>
                  <a:lnTo>
                    <a:pt x="537362" y="981456"/>
                  </a:lnTo>
                  <a:lnTo>
                    <a:pt x="534797" y="981456"/>
                  </a:lnTo>
                  <a:lnTo>
                    <a:pt x="534492" y="980186"/>
                  </a:lnTo>
                  <a:lnTo>
                    <a:pt x="531837" y="980186"/>
                  </a:lnTo>
                  <a:lnTo>
                    <a:pt x="533209" y="978916"/>
                  </a:lnTo>
                  <a:lnTo>
                    <a:pt x="534301" y="977646"/>
                  </a:lnTo>
                  <a:lnTo>
                    <a:pt x="537362" y="976376"/>
                  </a:lnTo>
                  <a:lnTo>
                    <a:pt x="540880" y="975106"/>
                  </a:lnTo>
                  <a:lnTo>
                    <a:pt x="541362" y="975106"/>
                  </a:lnTo>
                  <a:lnTo>
                    <a:pt x="541934" y="976376"/>
                  </a:lnTo>
                  <a:lnTo>
                    <a:pt x="541934" y="956056"/>
                  </a:lnTo>
                  <a:lnTo>
                    <a:pt x="541108" y="957326"/>
                  </a:lnTo>
                  <a:lnTo>
                    <a:pt x="539686" y="957326"/>
                  </a:lnTo>
                  <a:lnTo>
                    <a:pt x="541070" y="956056"/>
                  </a:lnTo>
                  <a:lnTo>
                    <a:pt x="541883" y="954786"/>
                  </a:lnTo>
                  <a:lnTo>
                    <a:pt x="544461" y="953516"/>
                  </a:lnTo>
                  <a:lnTo>
                    <a:pt x="544461" y="920013"/>
                  </a:lnTo>
                  <a:lnTo>
                    <a:pt x="541159" y="919226"/>
                  </a:lnTo>
                  <a:lnTo>
                    <a:pt x="539572" y="919226"/>
                  </a:lnTo>
                  <a:lnTo>
                    <a:pt x="539991" y="917956"/>
                  </a:lnTo>
                  <a:lnTo>
                    <a:pt x="542442" y="916686"/>
                  </a:lnTo>
                  <a:lnTo>
                    <a:pt x="544906" y="915416"/>
                  </a:lnTo>
                  <a:lnTo>
                    <a:pt x="542556" y="915416"/>
                  </a:lnTo>
                  <a:lnTo>
                    <a:pt x="539496" y="914146"/>
                  </a:lnTo>
                  <a:lnTo>
                    <a:pt x="546608" y="909066"/>
                  </a:lnTo>
                  <a:lnTo>
                    <a:pt x="549681" y="907796"/>
                  </a:lnTo>
                  <a:lnTo>
                    <a:pt x="553161" y="906526"/>
                  </a:lnTo>
                  <a:lnTo>
                    <a:pt x="556691" y="906526"/>
                  </a:lnTo>
                  <a:lnTo>
                    <a:pt x="555231" y="905256"/>
                  </a:lnTo>
                  <a:lnTo>
                    <a:pt x="557745" y="901446"/>
                  </a:lnTo>
                  <a:lnTo>
                    <a:pt x="558584" y="900176"/>
                  </a:lnTo>
                  <a:lnTo>
                    <a:pt x="553707" y="901446"/>
                  </a:lnTo>
                  <a:lnTo>
                    <a:pt x="550697" y="900176"/>
                  </a:lnTo>
                  <a:lnTo>
                    <a:pt x="550227" y="900176"/>
                  </a:lnTo>
                  <a:lnTo>
                    <a:pt x="551383" y="898906"/>
                  </a:lnTo>
                  <a:lnTo>
                    <a:pt x="553351" y="898906"/>
                  </a:lnTo>
                  <a:lnTo>
                    <a:pt x="554990" y="897636"/>
                  </a:lnTo>
                  <a:lnTo>
                    <a:pt x="556348" y="897636"/>
                  </a:lnTo>
                  <a:lnTo>
                    <a:pt x="556768" y="896366"/>
                  </a:lnTo>
                  <a:lnTo>
                    <a:pt x="557187" y="895096"/>
                  </a:lnTo>
                  <a:lnTo>
                    <a:pt x="555739" y="895096"/>
                  </a:lnTo>
                  <a:lnTo>
                    <a:pt x="553834" y="896366"/>
                  </a:lnTo>
                  <a:lnTo>
                    <a:pt x="551688" y="896366"/>
                  </a:lnTo>
                  <a:lnTo>
                    <a:pt x="551853" y="895096"/>
                  </a:lnTo>
                  <a:lnTo>
                    <a:pt x="554456" y="893826"/>
                  </a:lnTo>
                  <a:lnTo>
                    <a:pt x="556310" y="892556"/>
                  </a:lnTo>
                  <a:lnTo>
                    <a:pt x="560298" y="891286"/>
                  </a:lnTo>
                  <a:lnTo>
                    <a:pt x="566356" y="891286"/>
                  </a:lnTo>
                  <a:lnTo>
                    <a:pt x="567016" y="892556"/>
                  </a:lnTo>
                  <a:lnTo>
                    <a:pt x="565111" y="895096"/>
                  </a:lnTo>
                  <a:lnTo>
                    <a:pt x="566407" y="895096"/>
                  </a:lnTo>
                  <a:lnTo>
                    <a:pt x="568858" y="893826"/>
                  </a:lnTo>
                  <a:lnTo>
                    <a:pt x="571157" y="891286"/>
                  </a:lnTo>
                  <a:lnTo>
                    <a:pt x="576745" y="891286"/>
                  </a:lnTo>
                  <a:lnTo>
                    <a:pt x="577634" y="892556"/>
                  </a:lnTo>
                  <a:lnTo>
                    <a:pt x="577634" y="887476"/>
                  </a:lnTo>
                  <a:lnTo>
                    <a:pt x="576910" y="887476"/>
                  </a:lnTo>
                  <a:lnTo>
                    <a:pt x="578599" y="884936"/>
                  </a:lnTo>
                  <a:lnTo>
                    <a:pt x="580021" y="884936"/>
                  </a:lnTo>
                  <a:lnTo>
                    <a:pt x="583628" y="883666"/>
                  </a:lnTo>
                  <a:lnTo>
                    <a:pt x="585520" y="882396"/>
                  </a:lnTo>
                  <a:lnTo>
                    <a:pt x="587336" y="883666"/>
                  </a:lnTo>
                  <a:lnTo>
                    <a:pt x="589368" y="884936"/>
                  </a:lnTo>
                  <a:lnTo>
                    <a:pt x="593953" y="882396"/>
                  </a:lnTo>
                  <a:lnTo>
                    <a:pt x="599097" y="883666"/>
                  </a:lnTo>
                  <a:lnTo>
                    <a:pt x="600633" y="884936"/>
                  </a:lnTo>
                  <a:lnTo>
                    <a:pt x="601167" y="886206"/>
                  </a:lnTo>
                  <a:lnTo>
                    <a:pt x="601167" y="860450"/>
                  </a:lnTo>
                  <a:lnTo>
                    <a:pt x="597496" y="862076"/>
                  </a:lnTo>
                  <a:lnTo>
                    <a:pt x="596087" y="862076"/>
                  </a:lnTo>
                  <a:lnTo>
                    <a:pt x="595464" y="863346"/>
                  </a:lnTo>
                  <a:lnTo>
                    <a:pt x="594512" y="864489"/>
                  </a:lnTo>
                  <a:lnTo>
                    <a:pt x="594512" y="877316"/>
                  </a:lnTo>
                  <a:lnTo>
                    <a:pt x="593534" y="877316"/>
                  </a:lnTo>
                  <a:lnTo>
                    <a:pt x="592328" y="878586"/>
                  </a:lnTo>
                  <a:lnTo>
                    <a:pt x="591883" y="878586"/>
                  </a:lnTo>
                  <a:lnTo>
                    <a:pt x="592353" y="877316"/>
                  </a:lnTo>
                  <a:lnTo>
                    <a:pt x="592899" y="877316"/>
                  </a:lnTo>
                  <a:lnTo>
                    <a:pt x="593940" y="876046"/>
                  </a:lnTo>
                  <a:lnTo>
                    <a:pt x="594093" y="876046"/>
                  </a:lnTo>
                  <a:lnTo>
                    <a:pt x="594512" y="877316"/>
                  </a:lnTo>
                  <a:lnTo>
                    <a:pt x="594512" y="864489"/>
                  </a:lnTo>
                  <a:lnTo>
                    <a:pt x="594398" y="864616"/>
                  </a:lnTo>
                  <a:lnTo>
                    <a:pt x="594004" y="864616"/>
                  </a:lnTo>
                  <a:lnTo>
                    <a:pt x="594004" y="872236"/>
                  </a:lnTo>
                  <a:lnTo>
                    <a:pt x="592899" y="873506"/>
                  </a:lnTo>
                  <a:lnTo>
                    <a:pt x="591413" y="874776"/>
                  </a:lnTo>
                  <a:lnTo>
                    <a:pt x="590880" y="876046"/>
                  </a:lnTo>
                  <a:lnTo>
                    <a:pt x="585254" y="876046"/>
                  </a:lnTo>
                  <a:lnTo>
                    <a:pt x="586181" y="874776"/>
                  </a:lnTo>
                  <a:lnTo>
                    <a:pt x="588200" y="873506"/>
                  </a:lnTo>
                  <a:lnTo>
                    <a:pt x="589610" y="872236"/>
                  </a:lnTo>
                  <a:lnTo>
                    <a:pt x="591299" y="870966"/>
                  </a:lnTo>
                  <a:lnTo>
                    <a:pt x="592709" y="870966"/>
                  </a:lnTo>
                  <a:lnTo>
                    <a:pt x="594004" y="872236"/>
                  </a:lnTo>
                  <a:lnTo>
                    <a:pt x="594004" y="864616"/>
                  </a:lnTo>
                  <a:lnTo>
                    <a:pt x="591489" y="864616"/>
                  </a:lnTo>
                  <a:lnTo>
                    <a:pt x="592366" y="863346"/>
                  </a:lnTo>
                  <a:lnTo>
                    <a:pt x="595020" y="860806"/>
                  </a:lnTo>
                  <a:lnTo>
                    <a:pt x="598703" y="859536"/>
                  </a:lnTo>
                  <a:lnTo>
                    <a:pt x="598398" y="856996"/>
                  </a:lnTo>
                  <a:lnTo>
                    <a:pt x="595249" y="859536"/>
                  </a:lnTo>
                  <a:lnTo>
                    <a:pt x="592467" y="859536"/>
                  </a:lnTo>
                  <a:lnTo>
                    <a:pt x="592709" y="858266"/>
                  </a:lnTo>
                  <a:lnTo>
                    <a:pt x="593737" y="856996"/>
                  </a:lnTo>
                  <a:lnTo>
                    <a:pt x="601281" y="851916"/>
                  </a:lnTo>
                  <a:lnTo>
                    <a:pt x="602488" y="850646"/>
                  </a:lnTo>
                  <a:lnTo>
                    <a:pt x="602627" y="849376"/>
                  </a:lnTo>
                  <a:lnTo>
                    <a:pt x="599287" y="849376"/>
                  </a:lnTo>
                  <a:lnTo>
                    <a:pt x="597776" y="850646"/>
                  </a:lnTo>
                  <a:lnTo>
                    <a:pt x="595325" y="853186"/>
                  </a:lnTo>
                  <a:lnTo>
                    <a:pt x="590905" y="858266"/>
                  </a:lnTo>
                  <a:lnTo>
                    <a:pt x="586638" y="858266"/>
                  </a:lnTo>
                  <a:lnTo>
                    <a:pt x="585927" y="857110"/>
                  </a:lnTo>
                  <a:lnTo>
                    <a:pt x="585927" y="868426"/>
                  </a:lnTo>
                  <a:lnTo>
                    <a:pt x="585266" y="869696"/>
                  </a:lnTo>
                  <a:lnTo>
                    <a:pt x="584860" y="869696"/>
                  </a:lnTo>
                  <a:lnTo>
                    <a:pt x="581367" y="870966"/>
                  </a:lnTo>
                  <a:lnTo>
                    <a:pt x="577329" y="872236"/>
                  </a:lnTo>
                  <a:lnTo>
                    <a:pt x="570674" y="872236"/>
                  </a:lnTo>
                  <a:lnTo>
                    <a:pt x="571106" y="869696"/>
                  </a:lnTo>
                  <a:lnTo>
                    <a:pt x="573189" y="868426"/>
                  </a:lnTo>
                  <a:lnTo>
                    <a:pt x="575259" y="867156"/>
                  </a:lnTo>
                  <a:lnTo>
                    <a:pt x="578154" y="864616"/>
                  </a:lnTo>
                  <a:lnTo>
                    <a:pt x="580771" y="864616"/>
                  </a:lnTo>
                  <a:lnTo>
                    <a:pt x="581621" y="865886"/>
                  </a:lnTo>
                  <a:lnTo>
                    <a:pt x="581342" y="867156"/>
                  </a:lnTo>
                  <a:lnTo>
                    <a:pt x="581152" y="867156"/>
                  </a:lnTo>
                  <a:lnTo>
                    <a:pt x="581063" y="868426"/>
                  </a:lnTo>
                  <a:lnTo>
                    <a:pt x="585927" y="868426"/>
                  </a:lnTo>
                  <a:lnTo>
                    <a:pt x="585927" y="857110"/>
                  </a:lnTo>
                  <a:lnTo>
                    <a:pt x="585444" y="856996"/>
                  </a:lnTo>
                  <a:lnTo>
                    <a:pt x="586155" y="855726"/>
                  </a:lnTo>
                  <a:lnTo>
                    <a:pt x="588391" y="854456"/>
                  </a:lnTo>
                  <a:lnTo>
                    <a:pt x="597344" y="849376"/>
                  </a:lnTo>
                  <a:lnTo>
                    <a:pt x="603821" y="843026"/>
                  </a:lnTo>
                  <a:lnTo>
                    <a:pt x="605866" y="843026"/>
                  </a:lnTo>
                  <a:lnTo>
                    <a:pt x="607720" y="844296"/>
                  </a:lnTo>
                  <a:lnTo>
                    <a:pt x="608406" y="844296"/>
                  </a:lnTo>
                  <a:lnTo>
                    <a:pt x="605332" y="846836"/>
                  </a:lnTo>
                  <a:lnTo>
                    <a:pt x="609688" y="846836"/>
                  </a:lnTo>
                  <a:lnTo>
                    <a:pt x="609688" y="827786"/>
                  </a:lnTo>
                  <a:lnTo>
                    <a:pt x="609511" y="827786"/>
                  </a:lnTo>
                  <a:lnTo>
                    <a:pt x="609511" y="832866"/>
                  </a:lnTo>
                  <a:lnTo>
                    <a:pt x="604443" y="836676"/>
                  </a:lnTo>
                  <a:lnTo>
                    <a:pt x="602818" y="839216"/>
                  </a:lnTo>
                  <a:lnTo>
                    <a:pt x="597052" y="843026"/>
                  </a:lnTo>
                  <a:lnTo>
                    <a:pt x="592201" y="843026"/>
                  </a:lnTo>
                  <a:lnTo>
                    <a:pt x="594271" y="841756"/>
                  </a:lnTo>
                  <a:lnTo>
                    <a:pt x="595236" y="839216"/>
                  </a:lnTo>
                  <a:lnTo>
                    <a:pt x="595795" y="837946"/>
                  </a:lnTo>
                  <a:lnTo>
                    <a:pt x="594906" y="837958"/>
                  </a:lnTo>
                  <a:lnTo>
                    <a:pt x="591464" y="839216"/>
                  </a:lnTo>
                  <a:lnTo>
                    <a:pt x="589864" y="839216"/>
                  </a:lnTo>
                  <a:lnTo>
                    <a:pt x="586422" y="841756"/>
                  </a:lnTo>
                  <a:lnTo>
                    <a:pt x="585863" y="843026"/>
                  </a:lnTo>
                  <a:lnTo>
                    <a:pt x="587235" y="843026"/>
                  </a:lnTo>
                  <a:lnTo>
                    <a:pt x="588848" y="844296"/>
                  </a:lnTo>
                  <a:lnTo>
                    <a:pt x="583946" y="848106"/>
                  </a:lnTo>
                  <a:lnTo>
                    <a:pt x="582409" y="848106"/>
                  </a:lnTo>
                  <a:lnTo>
                    <a:pt x="581761" y="849376"/>
                  </a:lnTo>
                  <a:lnTo>
                    <a:pt x="586155" y="848106"/>
                  </a:lnTo>
                  <a:lnTo>
                    <a:pt x="587540" y="848106"/>
                  </a:lnTo>
                  <a:lnTo>
                    <a:pt x="587133" y="850646"/>
                  </a:lnTo>
                  <a:lnTo>
                    <a:pt x="585355" y="851916"/>
                  </a:lnTo>
                  <a:lnTo>
                    <a:pt x="583476" y="854456"/>
                  </a:lnTo>
                  <a:lnTo>
                    <a:pt x="581698" y="854456"/>
                  </a:lnTo>
                  <a:lnTo>
                    <a:pt x="579386" y="851916"/>
                  </a:lnTo>
                  <a:lnTo>
                    <a:pt x="576846" y="850646"/>
                  </a:lnTo>
                  <a:lnTo>
                    <a:pt x="582117" y="844296"/>
                  </a:lnTo>
                  <a:lnTo>
                    <a:pt x="583311" y="843026"/>
                  </a:lnTo>
                  <a:lnTo>
                    <a:pt x="579945" y="843026"/>
                  </a:lnTo>
                  <a:lnTo>
                    <a:pt x="581621" y="841756"/>
                  </a:lnTo>
                  <a:lnTo>
                    <a:pt x="582561" y="840486"/>
                  </a:lnTo>
                  <a:lnTo>
                    <a:pt x="580517" y="839216"/>
                  </a:lnTo>
                  <a:lnTo>
                    <a:pt x="581418" y="839216"/>
                  </a:lnTo>
                  <a:lnTo>
                    <a:pt x="581152" y="837958"/>
                  </a:lnTo>
                  <a:lnTo>
                    <a:pt x="578472" y="839216"/>
                  </a:lnTo>
                  <a:lnTo>
                    <a:pt x="577075" y="839216"/>
                  </a:lnTo>
                  <a:lnTo>
                    <a:pt x="576656" y="836676"/>
                  </a:lnTo>
                  <a:lnTo>
                    <a:pt x="577583" y="835406"/>
                  </a:lnTo>
                  <a:lnTo>
                    <a:pt x="579628" y="834136"/>
                  </a:lnTo>
                  <a:lnTo>
                    <a:pt x="581063" y="834136"/>
                  </a:lnTo>
                  <a:lnTo>
                    <a:pt x="582726" y="832866"/>
                  </a:lnTo>
                  <a:lnTo>
                    <a:pt x="586168" y="832866"/>
                  </a:lnTo>
                  <a:lnTo>
                    <a:pt x="589864" y="830326"/>
                  </a:lnTo>
                  <a:lnTo>
                    <a:pt x="589343" y="834136"/>
                  </a:lnTo>
                  <a:lnTo>
                    <a:pt x="585749" y="834136"/>
                  </a:lnTo>
                  <a:lnTo>
                    <a:pt x="584123" y="835418"/>
                  </a:lnTo>
                  <a:lnTo>
                    <a:pt x="588365" y="836676"/>
                  </a:lnTo>
                  <a:lnTo>
                    <a:pt x="593115" y="832866"/>
                  </a:lnTo>
                  <a:lnTo>
                    <a:pt x="595299" y="832866"/>
                  </a:lnTo>
                  <a:lnTo>
                    <a:pt x="597433" y="834136"/>
                  </a:lnTo>
                  <a:lnTo>
                    <a:pt x="599452" y="834136"/>
                  </a:lnTo>
                  <a:lnTo>
                    <a:pt x="601687" y="835406"/>
                  </a:lnTo>
                  <a:lnTo>
                    <a:pt x="603872" y="835406"/>
                  </a:lnTo>
                  <a:lnTo>
                    <a:pt x="604367" y="832866"/>
                  </a:lnTo>
                  <a:lnTo>
                    <a:pt x="603605" y="832866"/>
                  </a:lnTo>
                  <a:lnTo>
                    <a:pt x="605904" y="831596"/>
                  </a:lnTo>
                  <a:lnTo>
                    <a:pt x="607402" y="831596"/>
                  </a:lnTo>
                  <a:lnTo>
                    <a:pt x="609511" y="832866"/>
                  </a:lnTo>
                  <a:lnTo>
                    <a:pt x="609511" y="827786"/>
                  </a:lnTo>
                  <a:lnTo>
                    <a:pt x="609244" y="827786"/>
                  </a:lnTo>
                  <a:lnTo>
                    <a:pt x="608507" y="826516"/>
                  </a:lnTo>
                  <a:lnTo>
                    <a:pt x="609231" y="823976"/>
                  </a:lnTo>
                  <a:lnTo>
                    <a:pt x="610870" y="823976"/>
                  </a:lnTo>
                  <a:lnTo>
                    <a:pt x="612152" y="822706"/>
                  </a:lnTo>
                  <a:lnTo>
                    <a:pt x="614476" y="822706"/>
                  </a:lnTo>
                  <a:lnTo>
                    <a:pt x="617004" y="820166"/>
                  </a:lnTo>
                  <a:lnTo>
                    <a:pt x="620420" y="820166"/>
                  </a:lnTo>
                  <a:lnTo>
                    <a:pt x="620420" y="814628"/>
                  </a:lnTo>
                  <a:lnTo>
                    <a:pt x="618388" y="815086"/>
                  </a:lnTo>
                  <a:lnTo>
                    <a:pt x="616026" y="816356"/>
                  </a:lnTo>
                  <a:lnTo>
                    <a:pt x="614311" y="815086"/>
                  </a:lnTo>
                  <a:lnTo>
                    <a:pt x="606729" y="815086"/>
                  </a:lnTo>
                  <a:lnTo>
                    <a:pt x="602246" y="812546"/>
                  </a:lnTo>
                  <a:lnTo>
                    <a:pt x="599554" y="812546"/>
                  </a:lnTo>
                  <a:lnTo>
                    <a:pt x="595299" y="815086"/>
                  </a:lnTo>
                  <a:lnTo>
                    <a:pt x="594042" y="815086"/>
                  </a:lnTo>
                  <a:lnTo>
                    <a:pt x="594944" y="813816"/>
                  </a:lnTo>
                  <a:lnTo>
                    <a:pt x="595744" y="813816"/>
                  </a:lnTo>
                  <a:lnTo>
                    <a:pt x="597471" y="812546"/>
                  </a:lnTo>
                  <a:lnTo>
                    <a:pt x="602653" y="808736"/>
                  </a:lnTo>
                  <a:lnTo>
                    <a:pt x="603478" y="807466"/>
                  </a:lnTo>
                  <a:lnTo>
                    <a:pt x="598741" y="806196"/>
                  </a:lnTo>
                  <a:lnTo>
                    <a:pt x="597433" y="804926"/>
                  </a:lnTo>
                  <a:lnTo>
                    <a:pt x="592086" y="804926"/>
                  </a:lnTo>
                  <a:lnTo>
                    <a:pt x="592086" y="813816"/>
                  </a:lnTo>
                  <a:lnTo>
                    <a:pt x="591083" y="815086"/>
                  </a:lnTo>
                  <a:lnTo>
                    <a:pt x="590334" y="815086"/>
                  </a:lnTo>
                  <a:lnTo>
                    <a:pt x="589026" y="816356"/>
                  </a:lnTo>
                  <a:lnTo>
                    <a:pt x="587756" y="816356"/>
                  </a:lnTo>
                  <a:lnTo>
                    <a:pt x="587413" y="815086"/>
                  </a:lnTo>
                  <a:lnTo>
                    <a:pt x="588492" y="815086"/>
                  </a:lnTo>
                  <a:lnTo>
                    <a:pt x="588924" y="813816"/>
                  </a:lnTo>
                  <a:lnTo>
                    <a:pt x="590334" y="813816"/>
                  </a:lnTo>
                  <a:lnTo>
                    <a:pt x="591896" y="812546"/>
                  </a:lnTo>
                  <a:lnTo>
                    <a:pt x="592086" y="813816"/>
                  </a:lnTo>
                  <a:lnTo>
                    <a:pt x="592086" y="804926"/>
                  </a:lnTo>
                  <a:lnTo>
                    <a:pt x="589953" y="804926"/>
                  </a:lnTo>
                  <a:lnTo>
                    <a:pt x="585660" y="806196"/>
                  </a:lnTo>
                  <a:lnTo>
                    <a:pt x="588365" y="807466"/>
                  </a:lnTo>
                  <a:lnTo>
                    <a:pt x="585279" y="810006"/>
                  </a:lnTo>
                  <a:lnTo>
                    <a:pt x="584365" y="811276"/>
                  </a:lnTo>
                  <a:lnTo>
                    <a:pt x="582282" y="812546"/>
                  </a:lnTo>
                  <a:lnTo>
                    <a:pt x="579488" y="814082"/>
                  </a:lnTo>
                  <a:lnTo>
                    <a:pt x="579488" y="826516"/>
                  </a:lnTo>
                  <a:lnTo>
                    <a:pt x="579005" y="827786"/>
                  </a:lnTo>
                  <a:lnTo>
                    <a:pt x="578650" y="826516"/>
                  </a:lnTo>
                  <a:lnTo>
                    <a:pt x="579488" y="826516"/>
                  </a:lnTo>
                  <a:lnTo>
                    <a:pt x="579488" y="814082"/>
                  </a:lnTo>
                  <a:lnTo>
                    <a:pt x="572973" y="817626"/>
                  </a:lnTo>
                  <a:lnTo>
                    <a:pt x="572820" y="817626"/>
                  </a:lnTo>
                  <a:lnTo>
                    <a:pt x="572287" y="821436"/>
                  </a:lnTo>
                  <a:lnTo>
                    <a:pt x="572071" y="822706"/>
                  </a:lnTo>
                  <a:lnTo>
                    <a:pt x="568375" y="825246"/>
                  </a:lnTo>
                  <a:lnTo>
                    <a:pt x="566661" y="825246"/>
                  </a:lnTo>
                  <a:lnTo>
                    <a:pt x="567067" y="826516"/>
                  </a:lnTo>
                  <a:lnTo>
                    <a:pt x="568363" y="826516"/>
                  </a:lnTo>
                  <a:lnTo>
                    <a:pt x="572046" y="823976"/>
                  </a:lnTo>
                  <a:lnTo>
                    <a:pt x="573392" y="825246"/>
                  </a:lnTo>
                  <a:lnTo>
                    <a:pt x="575310" y="825246"/>
                  </a:lnTo>
                  <a:lnTo>
                    <a:pt x="573468" y="827786"/>
                  </a:lnTo>
                  <a:lnTo>
                    <a:pt x="570865" y="827786"/>
                  </a:lnTo>
                  <a:lnTo>
                    <a:pt x="567080" y="828789"/>
                  </a:lnTo>
                  <a:lnTo>
                    <a:pt x="567080" y="874776"/>
                  </a:lnTo>
                  <a:lnTo>
                    <a:pt x="566724" y="876046"/>
                  </a:lnTo>
                  <a:lnTo>
                    <a:pt x="565569" y="876046"/>
                  </a:lnTo>
                  <a:lnTo>
                    <a:pt x="567080" y="874776"/>
                  </a:lnTo>
                  <a:lnTo>
                    <a:pt x="567080" y="828789"/>
                  </a:lnTo>
                  <a:lnTo>
                    <a:pt x="566051" y="829056"/>
                  </a:lnTo>
                  <a:lnTo>
                    <a:pt x="564273" y="830084"/>
                  </a:lnTo>
                  <a:lnTo>
                    <a:pt x="564273" y="873506"/>
                  </a:lnTo>
                  <a:lnTo>
                    <a:pt x="563892" y="874776"/>
                  </a:lnTo>
                  <a:lnTo>
                    <a:pt x="563003" y="874776"/>
                  </a:lnTo>
                  <a:lnTo>
                    <a:pt x="563219" y="873506"/>
                  </a:lnTo>
                  <a:lnTo>
                    <a:pt x="564273" y="873506"/>
                  </a:lnTo>
                  <a:lnTo>
                    <a:pt x="564273" y="830084"/>
                  </a:lnTo>
                  <a:lnTo>
                    <a:pt x="563841" y="830326"/>
                  </a:lnTo>
                  <a:lnTo>
                    <a:pt x="562013" y="831303"/>
                  </a:lnTo>
                  <a:lnTo>
                    <a:pt x="562013" y="883666"/>
                  </a:lnTo>
                  <a:lnTo>
                    <a:pt x="561695" y="884936"/>
                  </a:lnTo>
                  <a:lnTo>
                    <a:pt x="561225" y="884936"/>
                  </a:lnTo>
                  <a:lnTo>
                    <a:pt x="557555" y="887399"/>
                  </a:lnTo>
                  <a:lnTo>
                    <a:pt x="557555" y="890016"/>
                  </a:lnTo>
                  <a:lnTo>
                    <a:pt x="556742" y="891286"/>
                  </a:lnTo>
                  <a:lnTo>
                    <a:pt x="556006" y="891286"/>
                  </a:lnTo>
                  <a:lnTo>
                    <a:pt x="554913" y="892556"/>
                  </a:lnTo>
                  <a:lnTo>
                    <a:pt x="554532" y="891286"/>
                  </a:lnTo>
                  <a:lnTo>
                    <a:pt x="555053" y="891286"/>
                  </a:lnTo>
                  <a:lnTo>
                    <a:pt x="555320" y="890016"/>
                  </a:lnTo>
                  <a:lnTo>
                    <a:pt x="557555" y="890016"/>
                  </a:lnTo>
                  <a:lnTo>
                    <a:pt x="557555" y="887399"/>
                  </a:lnTo>
                  <a:lnTo>
                    <a:pt x="551738" y="891286"/>
                  </a:lnTo>
                  <a:lnTo>
                    <a:pt x="550862" y="891286"/>
                  </a:lnTo>
                  <a:lnTo>
                    <a:pt x="549414" y="892556"/>
                  </a:lnTo>
                  <a:lnTo>
                    <a:pt x="549008" y="892556"/>
                  </a:lnTo>
                  <a:lnTo>
                    <a:pt x="544576" y="891286"/>
                  </a:lnTo>
                  <a:lnTo>
                    <a:pt x="537997" y="895096"/>
                  </a:lnTo>
                  <a:lnTo>
                    <a:pt x="537425" y="895223"/>
                  </a:lnTo>
                  <a:lnTo>
                    <a:pt x="537425" y="973836"/>
                  </a:lnTo>
                  <a:lnTo>
                    <a:pt x="537108" y="975106"/>
                  </a:lnTo>
                  <a:lnTo>
                    <a:pt x="535038" y="976376"/>
                  </a:lnTo>
                  <a:lnTo>
                    <a:pt x="534670" y="976376"/>
                  </a:lnTo>
                  <a:lnTo>
                    <a:pt x="534022" y="977646"/>
                  </a:lnTo>
                  <a:lnTo>
                    <a:pt x="532053" y="977646"/>
                  </a:lnTo>
                  <a:lnTo>
                    <a:pt x="529742" y="978916"/>
                  </a:lnTo>
                  <a:lnTo>
                    <a:pt x="529450" y="978916"/>
                  </a:lnTo>
                  <a:lnTo>
                    <a:pt x="529094" y="976731"/>
                  </a:lnTo>
                  <a:lnTo>
                    <a:pt x="521830" y="981456"/>
                  </a:lnTo>
                  <a:lnTo>
                    <a:pt x="514248" y="981456"/>
                  </a:lnTo>
                  <a:lnTo>
                    <a:pt x="514908" y="980186"/>
                  </a:lnTo>
                  <a:lnTo>
                    <a:pt x="515556" y="978916"/>
                  </a:lnTo>
                  <a:lnTo>
                    <a:pt x="517499" y="976376"/>
                  </a:lnTo>
                  <a:lnTo>
                    <a:pt x="518795" y="975106"/>
                  </a:lnTo>
                  <a:lnTo>
                    <a:pt x="520674" y="973836"/>
                  </a:lnTo>
                  <a:lnTo>
                    <a:pt x="524154" y="972566"/>
                  </a:lnTo>
                  <a:lnTo>
                    <a:pt x="525526" y="973836"/>
                  </a:lnTo>
                  <a:lnTo>
                    <a:pt x="526669" y="971296"/>
                  </a:lnTo>
                  <a:lnTo>
                    <a:pt x="527558" y="970026"/>
                  </a:lnTo>
                  <a:lnTo>
                    <a:pt x="529386" y="968756"/>
                  </a:lnTo>
                  <a:lnTo>
                    <a:pt x="530098" y="972566"/>
                  </a:lnTo>
                  <a:lnTo>
                    <a:pt x="532231" y="972566"/>
                  </a:lnTo>
                  <a:lnTo>
                    <a:pt x="535914" y="970026"/>
                  </a:lnTo>
                  <a:lnTo>
                    <a:pt x="534581" y="973836"/>
                  </a:lnTo>
                  <a:lnTo>
                    <a:pt x="529640" y="976376"/>
                  </a:lnTo>
                  <a:lnTo>
                    <a:pt x="531761" y="976376"/>
                  </a:lnTo>
                  <a:lnTo>
                    <a:pt x="533400" y="975106"/>
                  </a:lnTo>
                  <a:lnTo>
                    <a:pt x="535279" y="975106"/>
                  </a:lnTo>
                  <a:lnTo>
                    <a:pt x="536638" y="973836"/>
                  </a:lnTo>
                  <a:lnTo>
                    <a:pt x="537425" y="973836"/>
                  </a:lnTo>
                  <a:lnTo>
                    <a:pt x="537425" y="895223"/>
                  </a:lnTo>
                  <a:lnTo>
                    <a:pt x="536943" y="895324"/>
                  </a:lnTo>
                  <a:lnTo>
                    <a:pt x="536943" y="912876"/>
                  </a:lnTo>
                  <a:lnTo>
                    <a:pt x="536282" y="914146"/>
                  </a:lnTo>
                  <a:lnTo>
                    <a:pt x="534593" y="914146"/>
                  </a:lnTo>
                  <a:lnTo>
                    <a:pt x="534314" y="914590"/>
                  </a:lnTo>
                  <a:lnTo>
                    <a:pt x="534314" y="935736"/>
                  </a:lnTo>
                  <a:lnTo>
                    <a:pt x="533577" y="937006"/>
                  </a:lnTo>
                  <a:lnTo>
                    <a:pt x="531507" y="937006"/>
                  </a:lnTo>
                  <a:lnTo>
                    <a:pt x="532168" y="935736"/>
                  </a:lnTo>
                  <a:lnTo>
                    <a:pt x="534314" y="935736"/>
                  </a:lnTo>
                  <a:lnTo>
                    <a:pt x="534314" y="914590"/>
                  </a:lnTo>
                  <a:lnTo>
                    <a:pt x="533781" y="915416"/>
                  </a:lnTo>
                  <a:lnTo>
                    <a:pt x="533057" y="914146"/>
                  </a:lnTo>
                  <a:lnTo>
                    <a:pt x="533946" y="912876"/>
                  </a:lnTo>
                  <a:lnTo>
                    <a:pt x="535635" y="912876"/>
                  </a:lnTo>
                  <a:lnTo>
                    <a:pt x="536651" y="911606"/>
                  </a:lnTo>
                  <a:lnTo>
                    <a:pt x="536943" y="912876"/>
                  </a:lnTo>
                  <a:lnTo>
                    <a:pt x="536943" y="895324"/>
                  </a:lnTo>
                  <a:lnTo>
                    <a:pt x="532269" y="896315"/>
                  </a:lnTo>
                  <a:lnTo>
                    <a:pt x="532269" y="929386"/>
                  </a:lnTo>
                  <a:lnTo>
                    <a:pt x="531342" y="930656"/>
                  </a:lnTo>
                  <a:lnTo>
                    <a:pt x="530961" y="930656"/>
                  </a:lnTo>
                  <a:lnTo>
                    <a:pt x="532269" y="929386"/>
                  </a:lnTo>
                  <a:lnTo>
                    <a:pt x="532269" y="896315"/>
                  </a:lnTo>
                  <a:lnTo>
                    <a:pt x="531990" y="896366"/>
                  </a:lnTo>
                  <a:lnTo>
                    <a:pt x="530796" y="896366"/>
                  </a:lnTo>
                  <a:lnTo>
                    <a:pt x="530796" y="926846"/>
                  </a:lnTo>
                  <a:lnTo>
                    <a:pt x="530453" y="927188"/>
                  </a:lnTo>
                  <a:lnTo>
                    <a:pt x="530453" y="940816"/>
                  </a:lnTo>
                  <a:lnTo>
                    <a:pt x="527024" y="943356"/>
                  </a:lnTo>
                  <a:lnTo>
                    <a:pt x="520039" y="943356"/>
                  </a:lnTo>
                  <a:lnTo>
                    <a:pt x="519620" y="942086"/>
                  </a:lnTo>
                  <a:lnTo>
                    <a:pt x="519290" y="940816"/>
                  </a:lnTo>
                  <a:lnTo>
                    <a:pt x="519442" y="939546"/>
                  </a:lnTo>
                  <a:lnTo>
                    <a:pt x="520877" y="938276"/>
                  </a:lnTo>
                  <a:lnTo>
                    <a:pt x="522173" y="938276"/>
                  </a:lnTo>
                  <a:lnTo>
                    <a:pt x="526605" y="937006"/>
                  </a:lnTo>
                  <a:lnTo>
                    <a:pt x="527812" y="938276"/>
                  </a:lnTo>
                  <a:lnTo>
                    <a:pt x="528485" y="939546"/>
                  </a:lnTo>
                  <a:lnTo>
                    <a:pt x="528777" y="940816"/>
                  </a:lnTo>
                  <a:lnTo>
                    <a:pt x="530453" y="940816"/>
                  </a:lnTo>
                  <a:lnTo>
                    <a:pt x="530453" y="927188"/>
                  </a:lnTo>
                  <a:lnTo>
                    <a:pt x="529602" y="928116"/>
                  </a:lnTo>
                  <a:lnTo>
                    <a:pt x="528523" y="929386"/>
                  </a:lnTo>
                  <a:lnTo>
                    <a:pt x="527659" y="929386"/>
                  </a:lnTo>
                  <a:lnTo>
                    <a:pt x="526745" y="928116"/>
                  </a:lnTo>
                  <a:lnTo>
                    <a:pt x="527583" y="928116"/>
                  </a:lnTo>
                  <a:lnTo>
                    <a:pt x="528205" y="926846"/>
                  </a:lnTo>
                  <a:lnTo>
                    <a:pt x="529831" y="925576"/>
                  </a:lnTo>
                  <a:lnTo>
                    <a:pt x="530174" y="925576"/>
                  </a:lnTo>
                  <a:lnTo>
                    <a:pt x="530796" y="926846"/>
                  </a:lnTo>
                  <a:lnTo>
                    <a:pt x="530796" y="896366"/>
                  </a:lnTo>
                  <a:lnTo>
                    <a:pt x="529666" y="896366"/>
                  </a:lnTo>
                  <a:lnTo>
                    <a:pt x="529983" y="895096"/>
                  </a:lnTo>
                  <a:lnTo>
                    <a:pt x="531164" y="893826"/>
                  </a:lnTo>
                  <a:lnTo>
                    <a:pt x="534530" y="892556"/>
                  </a:lnTo>
                  <a:lnTo>
                    <a:pt x="536740" y="891286"/>
                  </a:lnTo>
                  <a:lnTo>
                    <a:pt x="540689" y="886206"/>
                  </a:lnTo>
                  <a:lnTo>
                    <a:pt x="543356" y="886206"/>
                  </a:lnTo>
                  <a:lnTo>
                    <a:pt x="544283" y="887476"/>
                  </a:lnTo>
                  <a:lnTo>
                    <a:pt x="545871" y="888746"/>
                  </a:lnTo>
                  <a:lnTo>
                    <a:pt x="547954" y="888746"/>
                  </a:lnTo>
                  <a:lnTo>
                    <a:pt x="552843" y="886206"/>
                  </a:lnTo>
                  <a:lnTo>
                    <a:pt x="555282" y="884936"/>
                  </a:lnTo>
                  <a:lnTo>
                    <a:pt x="557936" y="884936"/>
                  </a:lnTo>
                  <a:lnTo>
                    <a:pt x="561200" y="883666"/>
                  </a:lnTo>
                  <a:lnTo>
                    <a:pt x="562013" y="883666"/>
                  </a:lnTo>
                  <a:lnTo>
                    <a:pt x="562013" y="831303"/>
                  </a:lnTo>
                  <a:lnTo>
                    <a:pt x="561644" y="831507"/>
                  </a:lnTo>
                  <a:lnTo>
                    <a:pt x="561644" y="869696"/>
                  </a:lnTo>
                  <a:lnTo>
                    <a:pt x="558101" y="872236"/>
                  </a:lnTo>
                  <a:lnTo>
                    <a:pt x="555840" y="873506"/>
                  </a:lnTo>
                  <a:lnTo>
                    <a:pt x="555548" y="872236"/>
                  </a:lnTo>
                  <a:lnTo>
                    <a:pt x="555142" y="872236"/>
                  </a:lnTo>
                  <a:lnTo>
                    <a:pt x="555015" y="870966"/>
                  </a:lnTo>
                  <a:lnTo>
                    <a:pt x="557911" y="868426"/>
                  </a:lnTo>
                  <a:lnTo>
                    <a:pt x="561403" y="868426"/>
                  </a:lnTo>
                  <a:lnTo>
                    <a:pt x="561644" y="869696"/>
                  </a:lnTo>
                  <a:lnTo>
                    <a:pt x="561644" y="831507"/>
                  </a:lnTo>
                  <a:lnTo>
                    <a:pt x="560959" y="831862"/>
                  </a:lnTo>
                  <a:lnTo>
                    <a:pt x="560959" y="849376"/>
                  </a:lnTo>
                  <a:lnTo>
                    <a:pt x="559435" y="851916"/>
                  </a:lnTo>
                  <a:lnTo>
                    <a:pt x="554634" y="855726"/>
                  </a:lnTo>
                  <a:lnTo>
                    <a:pt x="548690" y="855726"/>
                  </a:lnTo>
                  <a:lnTo>
                    <a:pt x="550303" y="854456"/>
                  </a:lnTo>
                  <a:lnTo>
                    <a:pt x="552792" y="851916"/>
                  </a:lnTo>
                  <a:lnTo>
                    <a:pt x="555574" y="849376"/>
                  </a:lnTo>
                  <a:lnTo>
                    <a:pt x="558977" y="848106"/>
                  </a:lnTo>
                  <a:lnTo>
                    <a:pt x="560133" y="846836"/>
                  </a:lnTo>
                  <a:lnTo>
                    <a:pt x="560273" y="848106"/>
                  </a:lnTo>
                  <a:lnTo>
                    <a:pt x="560959" y="849376"/>
                  </a:lnTo>
                  <a:lnTo>
                    <a:pt x="560959" y="831862"/>
                  </a:lnTo>
                  <a:lnTo>
                    <a:pt x="559066" y="832866"/>
                  </a:lnTo>
                  <a:lnTo>
                    <a:pt x="555256" y="832866"/>
                  </a:lnTo>
                  <a:lnTo>
                    <a:pt x="555028" y="830326"/>
                  </a:lnTo>
                  <a:lnTo>
                    <a:pt x="557631" y="829056"/>
                  </a:lnTo>
                  <a:lnTo>
                    <a:pt x="560971" y="827786"/>
                  </a:lnTo>
                  <a:lnTo>
                    <a:pt x="561822" y="826516"/>
                  </a:lnTo>
                  <a:lnTo>
                    <a:pt x="562533" y="825246"/>
                  </a:lnTo>
                  <a:lnTo>
                    <a:pt x="559447" y="825246"/>
                  </a:lnTo>
                  <a:lnTo>
                    <a:pt x="559054" y="826516"/>
                  </a:lnTo>
                  <a:lnTo>
                    <a:pt x="551802" y="830326"/>
                  </a:lnTo>
                  <a:lnTo>
                    <a:pt x="544880" y="834136"/>
                  </a:lnTo>
                  <a:lnTo>
                    <a:pt x="537895" y="835406"/>
                  </a:lnTo>
                  <a:lnTo>
                    <a:pt x="536435" y="835406"/>
                  </a:lnTo>
                  <a:lnTo>
                    <a:pt x="536498" y="836676"/>
                  </a:lnTo>
                  <a:lnTo>
                    <a:pt x="540283" y="835406"/>
                  </a:lnTo>
                  <a:lnTo>
                    <a:pt x="540258" y="837946"/>
                  </a:lnTo>
                  <a:lnTo>
                    <a:pt x="544195" y="837946"/>
                  </a:lnTo>
                  <a:lnTo>
                    <a:pt x="544169" y="839216"/>
                  </a:lnTo>
                  <a:lnTo>
                    <a:pt x="541020" y="843114"/>
                  </a:lnTo>
                  <a:lnTo>
                    <a:pt x="539965" y="844296"/>
                  </a:lnTo>
                  <a:lnTo>
                    <a:pt x="537959" y="846836"/>
                  </a:lnTo>
                  <a:lnTo>
                    <a:pt x="537286" y="846836"/>
                  </a:lnTo>
                  <a:lnTo>
                    <a:pt x="534555" y="845566"/>
                  </a:lnTo>
                  <a:lnTo>
                    <a:pt x="530466" y="846836"/>
                  </a:lnTo>
                  <a:lnTo>
                    <a:pt x="536702" y="841756"/>
                  </a:lnTo>
                  <a:lnTo>
                    <a:pt x="529932" y="841756"/>
                  </a:lnTo>
                  <a:lnTo>
                    <a:pt x="524268" y="846836"/>
                  </a:lnTo>
                  <a:lnTo>
                    <a:pt x="517563" y="849376"/>
                  </a:lnTo>
                  <a:lnTo>
                    <a:pt x="516343" y="849376"/>
                  </a:lnTo>
                  <a:lnTo>
                    <a:pt x="514959" y="850646"/>
                  </a:lnTo>
                  <a:lnTo>
                    <a:pt x="515302" y="848106"/>
                  </a:lnTo>
                  <a:lnTo>
                    <a:pt x="516420" y="846836"/>
                  </a:lnTo>
                  <a:lnTo>
                    <a:pt x="519760" y="845566"/>
                  </a:lnTo>
                  <a:lnTo>
                    <a:pt x="526059" y="841756"/>
                  </a:lnTo>
                  <a:lnTo>
                    <a:pt x="530275" y="840486"/>
                  </a:lnTo>
                  <a:lnTo>
                    <a:pt x="530961" y="839216"/>
                  </a:lnTo>
                  <a:lnTo>
                    <a:pt x="526516" y="839216"/>
                  </a:lnTo>
                  <a:lnTo>
                    <a:pt x="522605" y="840486"/>
                  </a:lnTo>
                  <a:lnTo>
                    <a:pt x="519404" y="843026"/>
                  </a:lnTo>
                  <a:lnTo>
                    <a:pt x="516890" y="845566"/>
                  </a:lnTo>
                  <a:lnTo>
                    <a:pt x="514210" y="846836"/>
                  </a:lnTo>
                  <a:lnTo>
                    <a:pt x="509511" y="849376"/>
                  </a:lnTo>
                  <a:lnTo>
                    <a:pt x="504520" y="850646"/>
                  </a:lnTo>
                  <a:lnTo>
                    <a:pt x="503313" y="851916"/>
                  </a:lnTo>
                  <a:lnTo>
                    <a:pt x="502843" y="853186"/>
                  </a:lnTo>
                  <a:lnTo>
                    <a:pt x="504075" y="853186"/>
                  </a:lnTo>
                  <a:lnTo>
                    <a:pt x="506183" y="851916"/>
                  </a:lnTo>
                  <a:lnTo>
                    <a:pt x="507377" y="851916"/>
                  </a:lnTo>
                  <a:lnTo>
                    <a:pt x="511276" y="850646"/>
                  </a:lnTo>
                  <a:lnTo>
                    <a:pt x="511835" y="850646"/>
                  </a:lnTo>
                  <a:lnTo>
                    <a:pt x="513727" y="854456"/>
                  </a:lnTo>
                  <a:lnTo>
                    <a:pt x="513410" y="856996"/>
                  </a:lnTo>
                  <a:lnTo>
                    <a:pt x="520573" y="855726"/>
                  </a:lnTo>
                  <a:lnTo>
                    <a:pt x="519252" y="856996"/>
                  </a:lnTo>
                  <a:lnTo>
                    <a:pt x="516356" y="860806"/>
                  </a:lnTo>
                  <a:lnTo>
                    <a:pt x="516547" y="860806"/>
                  </a:lnTo>
                  <a:lnTo>
                    <a:pt x="521423" y="859536"/>
                  </a:lnTo>
                  <a:lnTo>
                    <a:pt x="522884" y="858266"/>
                  </a:lnTo>
                  <a:lnTo>
                    <a:pt x="528929" y="858266"/>
                  </a:lnTo>
                  <a:lnTo>
                    <a:pt x="533908" y="855726"/>
                  </a:lnTo>
                  <a:lnTo>
                    <a:pt x="536244" y="854456"/>
                  </a:lnTo>
                  <a:lnTo>
                    <a:pt x="537667" y="851916"/>
                  </a:lnTo>
                  <a:lnTo>
                    <a:pt x="532765" y="851916"/>
                  </a:lnTo>
                  <a:lnTo>
                    <a:pt x="532917" y="853186"/>
                  </a:lnTo>
                  <a:lnTo>
                    <a:pt x="533768" y="853186"/>
                  </a:lnTo>
                  <a:lnTo>
                    <a:pt x="532485" y="854456"/>
                  </a:lnTo>
                  <a:lnTo>
                    <a:pt x="530415" y="854456"/>
                  </a:lnTo>
                  <a:lnTo>
                    <a:pt x="531177" y="853186"/>
                  </a:lnTo>
                  <a:lnTo>
                    <a:pt x="532536" y="851916"/>
                  </a:lnTo>
                  <a:lnTo>
                    <a:pt x="532701" y="851916"/>
                  </a:lnTo>
                  <a:lnTo>
                    <a:pt x="539076" y="846836"/>
                  </a:lnTo>
                  <a:lnTo>
                    <a:pt x="542772" y="846836"/>
                  </a:lnTo>
                  <a:lnTo>
                    <a:pt x="543979" y="849376"/>
                  </a:lnTo>
                  <a:lnTo>
                    <a:pt x="544525" y="850646"/>
                  </a:lnTo>
                  <a:lnTo>
                    <a:pt x="544398" y="851916"/>
                  </a:lnTo>
                  <a:lnTo>
                    <a:pt x="538835" y="854456"/>
                  </a:lnTo>
                  <a:lnTo>
                    <a:pt x="537248" y="855726"/>
                  </a:lnTo>
                  <a:lnTo>
                    <a:pt x="537438" y="858266"/>
                  </a:lnTo>
                  <a:lnTo>
                    <a:pt x="539153" y="856996"/>
                  </a:lnTo>
                  <a:lnTo>
                    <a:pt x="541350" y="856996"/>
                  </a:lnTo>
                  <a:lnTo>
                    <a:pt x="544106" y="854456"/>
                  </a:lnTo>
                  <a:lnTo>
                    <a:pt x="545655" y="854456"/>
                  </a:lnTo>
                  <a:lnTo>
                    <a:pt x="545350" y="855726"/>
                  </a:lnTo>
                  <a:lnTo>
                    <a:pt x="541413" y="859536"/>
                  </a:lnTo>
                  <a:lnTo>
                    <a:pt x="540004" y="860806"/>
                  </a:lnTo>
                  <a:lnTo>
                    <a:pt x="536206" y="859536"/>
                  </a:lnTo>
                  <a:lnTo>
                    <a:pt x="531939" y="859536"/>
                  </a:lnTo>
                  <a:lnTo>
                    <a:pt x="528624" y="863346"/>
                  </a:lnTo>
                  <a:lnTo>
                    <a:pt x="527761" y="865149"/>
                  </a:lnTo>
                  <a:lnTo>
                    <a:pt x="527761" y="895096"/>
                  </a:lnTo>
                  <a:lnTo>
                    <a:pt x="527202" y="895096"/>
                  </a:lnTo>
                  <a:lnTo>
                    <a:pt x="526173" y="896366"/>
                  </a:lnTo>
                  <a:lnTo>
                    <a:pt x="524992" y="896366"/>
                  </a:lnTo>
                  <a:lnTo>
                    <a:pt x="525068" y="895096"/>
                  </a:lnTo>
                  <a:lnTo>
                    <a:pt x="527164" y="895096"/>
                  </a:lnTo>
                  <a:lnTo>
                    <a:pt x="527634" y="893826"/>
                  </a:lnTo>
                  <a:lnTo>
                    <a:pt x="527761" y="895096"/>
                  </a:lnTo>
                  <a:lnTo>
                    <a:pt x="527761" y="865149"/>
                  </a:lnTo>
                  <a:lnTo>
                    <a:pt x="527405" y="865886"/>
                  </a:lnTo>
                  <a:lnTo>
                    <a:pt x="523367" y="868133"/>
                  </a:lnTo>
                  <a:lnTo>
                    <a:pt x="523367" y="935736"/>
                  </a:lnTo>
                  <a:lnTo>
                    <a:pt x="522452" y="937006"/>
                  </a:lnTo>
                  <a:lnTo>
                    <a:pt x="521652" y="937006"/>
                  </a:lnTo>
                  <a:lnTo>
                    <a:pt x="522147" y="935736"/>
                  </a:lnTo>
                  <a:lnTo>
                    <a:pt x="523367" y="935736"/>
                  </a:lnTo>
                  <a:lnTo>
                    <a:pt x="523367" y="868133"/>
                  </a:lnTo>
                  <a:lnTo>
                    <a:pt x="520839" y="869530"/>
                  </a:lnTo>
                  <a:lnTo>
                    <a:pt x="520839" y="924306"/>
                  </a:lnTo>
                  <a:lnTo>
                    <a:pt x="520204" y="925576"/>
                  </a:lnTo>
                  <a:lnTo>
                    <a:pt x="517982" y="926846"/>
                  </a:lnTo>
                  <a:lnTo>
                    <a:pt x="516572" y="926846"/>
                  </a:lnTo>
                  <a:lnTo>
                    <a:pt x="516407" y="925576"/>
                  </a:lnTo>
                  <a:lnTo>
                    <a:pt x="517461" y="925576"/>
                  </a:lnTo>
                  <a:lnTo>
                    <a:pt x="518375" y="924306"/>
                  </a:lnTo>
                  <a:lnTo>
                    <a:pt x="519379" y="923036"/>
                  </a:lnTo>
                  <a:lnTo>
                    <a:pt x="520065" y="923036"/>
                  </a:lnTo>
                  <a:lnTo>
                    <a:pt x="520839" y="924306"/>
                  </a:lnTo>
                  <a:lnTo>
                    <a:pt x="520839" y="869530"/>
                  </a:lnTo>
                  <a:lnTo>
                    <a:pt x="520522" y="869696"/>
                  </a:lnTo>
                  <a:lnTo>
                    <a:pt x="516369" y="870966"/>
                  </a:lnTo>
                  <a:lnTo>
                    <a:pt x="516191" y="869696"/>
                  </a:lnTo>
                  <a:lnTo>
                    <a:pt x="515988" y="868426"/>
                  </a:lnTo>
                  <a:lnTo>
                    <a:pt x="518287" y="867156"/>
                  </a:lnTo>
                  <a:lnTo>
                    <a:pt x="519760" y="865886"/>
                  </a:lnTo>
                  <a:lnTo>
                    <a:pt x="515950" y="865886"/>
                  </a:lnTo>
                  <a:lnTo>
                    <a:pt x="515950" y="950976"/>
                  </a:lnTo>
                  <a:lnTo>
                    <a:pt x="515747" y="951064"/>
                  </a:lnTo>
                  <a:lnTo>
                    <a:pt x="515747" y="959866"/>
                  </a:lnTo>
                  <a:lnTo>
                    <a:pt x="515289" y="959866"/>
                  </a:lnTo>
                  <a:lnTo>
                    <a:pt x="515467" y="958596"/>
                  </a:lnTo>
                  <a:lnTo>
                    <a:pt x="515747" y="959866"/>
                  </a:lnTo>
                  <a:lnTo>
                    <a:pt x="515747" y="951064"/>
                  </a:lnTo>
                  <a:lnTo>
                    <a:pt x="512635" y="952246"/>
                  </a:lnTo>
                  <a:lnTo>
                    <a:pt x="511060" y="953516"/>
                  </a:lnTo>
                  <a:lnTo>
                    <a:pt x="509981" y="956056"/>
                  </a:lnTo>
                  <a:lnTo>
                    <a:pt x="510336" y="957326"/>
                  </a:lnTo>
                  <a:lnTo>
                    <a:pt x="506361" y="959866"/>
                  </a:lnTo>
                  <a:lnTo>
                    <a:pt x="508596" y="961136"/>
                  </a:lnTo>
                  <a:lnTo>
                    <a:pt x="509803" y="961136"/>
                  </a:lnTo>
                  <a:lnTo>
                    <a:pt x="509346" y="962202"/>
                  </a:lnTo>
                  <a:lnTo>
                    <a:pt x="509346" y="966216"/>
                  </a:lnTo>
                  <a:lnTo>
                    <a:pt x="508355" y="966216"/>
                  </a:lnTo>
                  <a:lnTo>
                    <a:pt x="507390" y="967486"/>
                  </a:lnTo>
                  <a:lnTo>
                    <a:pt x="506793" y="966216"/>
                  </a:lnTo>
                  <a:lnTo>
                    <a:pt x="507212" y="966216"/>
                  </a:lnTo>
                  <a:lnTo>
                    <a:pt x="508012" y="964946"/>
                  </a:lnTo>
                  <a:lnTo>
                    <a:pt x="509206" y="964946"/>
                  </a:lnTo>
                  <a:lnTo>
                    <a:pt x="509346" y="966216"/>
                  </a:lnTo>
                  <a:lnTo>
                    <a:pt x="509346" y="962202"/>
                  </a:lnTo>
                  <a:lnTo>
                    <a:pt x="509257" y="962406"/>
                  </a:lnTo>
                  <a:lnTo>
                    <a:pt x="506018" y="963676"/>
                  </a:lnTo>
                  <a:lnTo>
                    <a:pt x="503047" y="963676"/>
                  </a:lnTo>
                  <a:lnTo>
                    <a:pt x="503669" y="961136"/>
                  </a:lnTo>
                  <a:lnTo>
                    <a:pt x="504113" y="959866"/>
                  </a:lnTo>
                  <a:lnTo>
                    <a:pt x="505117" y="958596"/>
                  </a:lnTo>
                  <a:lnTo>
                    <a:pt x="506133" y="957326"/>
                  </a:lnTo>
                  <a:lnTo>
                    <a:pt x="508038" y="956056"/>
                  </a:lnTo>
                  <a:lnTo>
                    <a:pt x="509498" y="956056"/>
                  </a:lnTo>
                  <a:lnTo>
                    <a:pt x="509054" y="954786"/>
                  </a:lnTo>
                  <a:lnTo>
                    <a:pt x="507657" y="954786"/>
                  </a:lnTo>
                  <a:lnTo>
                    <a:pt x="509917" y="952246"/>
                  </a:lnTo>
                  <a:lnTo>
                    <a:pt x="514070" y="950976"/>
                  </a:lnTo>
                  <a:lnTo>
                    <a:pt x="515950" y="950976"/>
                  </a:lnTo>
                  <a:lnTo>
                    <a:pt x="515950" y="865886"/>
                  </a:lnTo>
                  <a:lnTo>
                    <a:pt x="515708" y="865886"/>
                  </a:lnTo>
                  <a:lnTo>
                    <a:pt x="512140" y="867156"/>
                  </a:lnTo>
                  <a:lnTo>
                    <a:pt x="512483" y="868426"/>
                  </a:lnTo>
                  <a:lnTo>
                    <a:pt x="514642" y="869696"/>
                  </a:lnTo>
                  <a:lnTo>
                    <a:pt x="512826" y="871029"/>
                  </a:lnTo>
                  <a:lnTo>
                    <a:pt x="512826" y="929386"/>
                  </a:lnTo>
                  <a:lnTo>
                    <a:pt x="512318" y="930656"/>
                  </a:lnTo>
                  <a:lnTo>
                    <a:pt x="509587" y="930656"/>
                  </a:lnTo>
                  <a:lnTo>
                    <a:pt x="509765" y="929386"/>
                  </a:lnTo>
                  <a:lnTo>
                    <a:pt x="511530" y="929386"/>
                  </a:lnTo>
                  <a:lnTo>
                    <a:pt x="512000" y="928116"/>
                  </a:lnTo>
                  <a:lnTo>
                    <a:pt x="512368" y="929386"/>
                  </a:lnTo>
                  <a:lnTo>
                    <a:pt x="512826" y="929386"/>
                  </a:lnTo>
                  <a:lnTo>
                    <a:pt x="512826" y="871029"/>
                  </a:lnTo>
                  <a:lnTo>
                    <a:pt x="508901" y="873912"/>
                  </a:lnTo>
                  <a:lnTo>
                    <a:pt x="508901" y="947166"/>
                  </a:lnTo>
                  <a:lnTo>
                    <a:pt x="507758" y="952246"/>
                  </a:lnTo>
                  <a:lnTo>
                    <a:pt x="506361" y="952246"/>
                  </a:lnTo>
                  <a:lnTo>
                    <a:pt x="501942" y="954786"/>
                  </a:lnTo>
                  <a:lnTo>
                    <a:pt x="500380" y="954786"/>
                  </a:lnTo>
                  <a:lnTo>
                    <a:pt x="500380" y="972566"/>
                  </a:lnTo>
                  <a:lnTo>
                    <a:pt x="499732" y="972566"/>
                  </a:lnTo>
                  <a:lnTo>
                    <a:pt x="499211" y="973836"/>
                  </a:lnTo>
                  <a:lnTo>
                    <a:pt x="496379" y="972566"/>
                  </a:lnTo>
                  <a:lnTo>
                    <a:pt x="494969" y="972566"/>
                  </a:lnTo>
                  <a:lnTo>
                    <a:pt x="495846" y="971296"/>
                  </a:lnTo>
                  <a:lnTo>
                    <a:pt x="500049" y="971296"/>
                  </a:lnTo>
                  <a:lnTo>
                    <a:pt x="500380" y="972566"/>
                  </a:lnTo>
                  <a:lnTo>
                    <a:pt x="500380" y="954786"/>
                  </a:lnTo>
                  <a:lnTo>
                    <a:pt x="499757" y="954786"/>
                  </a:lnTo>
                  <a:lnTo>
                    <a:pt x="499300" y="953516"/>
                  </a:lnTo>
                  <a:lnTo>
                    <a:pt x="498843" y="952246"/>
                  </a:lnTo>
                  <a:lnTo>
                    <a:pt x="498551" y="950976"/>
                  </a:lnTo>
                  <a:lnTo>
                    <a:pt x="498513" y="966216"/>
                  </a:lnTo>
                  <a:lnTo>
                    <a:pt x="495858" y="968756"/>
                  </a:lnTo>
                  <a:lnTo>
                    <a:pt x="494474" y="970026"/>
                  </a:lnTo>
                  <a:lnTo>
                    <a:pt x="492823" y="971296"/>
                  </a:lnTo>
                  <a:lnTo>
                    <a:pt x="491782" y="971296"/>
                  </a:lnTo>
                  <a:lnTo>
                    <a:pt x="489102" y="970026"/>
                  </a:lnTo>
                  <a:lnTo>
                    <a:pt x="485038" y="970026"/>
                  </a:lnTo>
                  <a:lnTo>
                    <a:pt x="480517" y="971296"/>
                  </a:lnTo>
                  <a:lnTo>
                    <a:pt x="479691" y="971296"/>
                  </a:lnTo>
                  <a:lnTo>
                    <a:pt x="479412" y="970026"/>
                  </a:lnTo>
                  <a:lnTo>
                    <a:pt x="480212" y="970026"/>
                  </a:lnTo>
                  <a:lnTo>
                    <a:pt x="485584" y="967486"/>
                  </a:lnTo>
                  <a:lnTo>
                    <a:pt x="488022" y="964946"/>
                  </a:lnTo>
                  <a:lnTo>
                    <a:pt x="489991" y="963676"/>
                  </a:lnTo>
                  <a:lnTo>
                    <a:pt x="491947" y="962406"/>
                  </a:lnTo>
                  <a:lnTo>
                    <a:pt x="493166" y="961136"/>
                  </a:lnTo>
                  <a:lnTo>
                    <a:pt x="494182" y="959866"/>
                  </a:lnTo>
                  <a:lnTo>
                    <a:pt x="497700" y="959866"/>
                  </a:lnTo>
                  <a:lnTo>
                    <a:pt x="497814" y="961136"/>
                  </a:lnTo>
                  <a:lnTo>
                    <a:pt x="496989" y="963676"/>
                  </a:lnTo>
                  <a:lnTo>
                    <a:pt x="494207" y="964946"/>
                  </a:lnTo>
                  <a:lnTo>
                    <a:pt x="490804" y="966216"/>
                  </a:lnTo>
                  <a:lnTo>
                    <a:pt x="490283" y="968756"/>
                  </a:lnTo>
                  <a:lnTo>
                    <a:pt x="491578" y="968756"/>
                  </a:lnTo>
                  <a:lnTo>
                    <a:pt x="495058" y="966216"/>
                  </a:lnTo>
                  <a:lnTo>
                    <a:pt x="498513" y="966216"/>
                  </a:lnTo>
                  <a:lnTo>
                    <a:pt x="498513" y="950950"/>
                  </a:lnTo>
                  <a:lnTo>
                    <a:pt x="497166" y="949706"/>
                  </a:lnTo>
                  <a:lnTo>
                    <a:pt x="499338" y="947166"/>
                  </a:lnTo>
                  <a:lnTo>
                    <a:pt x="499884" y="947166"/>
                  </a:lnTo>
                  <a:lnTo>
                    <a:pt x="505510" y="945896"/>
                  </a:lnTo>
                  <a:lnTo>
                    <a:pt x="508901" y="947166"/>
                  </a:lnTo>
                  <a:lnTo>
                    <a:pt x="508901" y="873912"/>
                  </a:lnTo>
                  <a:lnTo>
                    <a:pt x="507720" y="874776"/>
                  </a:lnTo>
                  <a:lnTo>
                    <a:pt x="507022" y="877316"/>
                  </a:lnTo>
                  <a:lnTo>
                    <a:pt x="506450" y="878586"/>
                  </a:lnTo>
                  <a:lnTo>
                    <a:pt x="506209" y="879856"/>
                  </a:lnTo>
                  <a:lnTo>
                    <a:pt x="505879" y="881126"/>
                  </a:lnTo>
                  <a:lnTo>
                    <a:pt x="503986" y="883666"/>
                  </a:lnTo>
                  <a:lnTo>
                    <a:pt x="502183" y="883666"/>
                  </a:lnTo>
                  <a:lnTo>
                    <a:pt x="500608" y="882396"/>
                  </a:lnTo>
                  <a:lnTo>
                    <a:pt x="498995" y="881126"/>
                  </a:lnTo>
                  <a:lnTo>
                    <a:pt x="498678" y="879856"/>
                  </a:lnTo>
                  <a:lnTo>
                    <a:pt x="498449" y="878586"/>
                  </a:lnTo>
                  <a:lnTo>
                    <a:pt x="496963" y="879856"/>
                  </a:lnTo>
                  <a:lnTo>
                    <a:pt x="494258" y="881126"/>
                  </a:lnTo>
                  <a:lnTo>
                    <a:pt x="493280" y="881126"/>
                  </a:lnTo>
                  <a:lnTo>
                    <a:pt x="493699" y="882396"/>
                  </a:lnTo>
                  <a:lnTo>
                    <a:pt x="494588" y="883666"/>
                  </a:lnTo>
                  <a:lnTo>
                    <a:pt x="491782" y="886206"/>
                  </a:lnTo>
                  <a:lnTo>
                    <a:pt x="489940" y="887476"/>
                  </a:lnTo>
                  <a:lnTo>
                    <a:pt x="484632" y="890016"/>
                  </a:lnTo>
                  <a:lnTo>
                    <a:pt x="484632" y="949706"/>
                  </a:lnTo>
                  <a:lnTo>
                    <a:pt x="484441" y="949909"/>
                  </a:lnTo>
                  <a:lnTo>
                    <a:pt x="484441" y="963676"/>
                  </a:lnTo>
                  <a:lnTo>
                    <a:pt x="484060" y="964946"/>
                  </a:lnTo>
                  <a:lnTo>
                    <a:pt x="477850" y="970026"/>
                  </a:lnTo>
                  <a:lnTo>
                    <a:pt x="473075" y="970026"/>
                  </a:lnTo>
                  <a:lnTo>
                    <a:pt x="473075" y="982726"/>
                  </a:lnTo>
                  <a:lnTo>
                    <a:pt x="472224" y="983996"/>
                  </a:lnTo>
                  <a:lnTo>
                    <a:pt x="469468" y="983996"/>
                  </a:lnTo>
                  <a:lnTo>
                    <a:pt x="470814" y="982726"/>
                  </a:lnTo>
                  <a:lnTo>
                    <a:pt x="473075" y="982726"/>
                  </a:lnTo>
                  <a:lnTo>
                    <a:pt x="473075" y="970026"/>
                  </a:lnTo>
                  <a:lnTo>
                    <a:pt x="471627" y="970026"/>
                  </a:lnTo>
                  <a:lnTo>
                    <a:pt x="466979" y="971296"/>
                  </a:lnTo>
                  <a:lnTo>
                    <a:pt x="458736" y="976376"/>
                  </a:lnTo>
                  <a:lnTo>
                    <a:pt x="455637" y="976376"/>
                  </a:lnTo>
                  <a:lnTo>
                    <a:pt x="447065" y="980186"/>
                  </a:lnTo>
                  <a:lnTo>
                    <a:pt x="442810" y="980186"/>
                  </a:lnTo>
                  <a:lnTo>
                    <a:pt x="443166" y="978916"/>
                  </a:lnTo>
                  <a:lnTo>
                    <a:pt x="446963" y="977646"/>
                  </a:lnTo>
                  <a:lnTo>
                    <a:pt x="447865" y="976376"/>
                  </a:lnTo>
                  <a:lnTo>
                    <a:pt x="448779" y="975106"/>
                  </a:lnTo>
                  <a:lnTo>
                    <a:pt x="451637" y="973836"/>
                  </a:lnTo>
                  <a:lnTo>
                    <a:pt x="454507" y="972566"/>
                  </a:lnTo>
                  <a:lnTo>
                    <a:pt x="457365" y="971296"/>
                  </a:lnTo>
                  <a:lnTo>
                    <a:pt x="459714" y="967486"/>
                  </a:lnTo>
                  <a:lnTo>
                    <a:pt x="461467" y="964946"/>
                  </a:lnTo>
                  <a:lnTo>
                    <a:pt x="463207" y="962406"/>
                  </a:lnTo>
                  <a:lnTo>
                    <a:pt x="464083" y="961136"/>
                  </a:lnTo>
                  <a:lnTo>
                    <a:pt x="465886" y="959866"/>
                  </a:lnTo>
                  <a:lnTo>
                    <a:pt x="470941" y="959866"/>
                  </a:lnTo>
                  <a:lnTo>
                    <a:pt x="471322" y="961136"/>
                  </a:lnTo>
                  <a:lnTo>
                    <a:pt x="467360" y="963676"/>
                  </a:lnTo>
                  <a:lnTo>
                    <a:pt x="470433" y="963676"/>
                  </a:lnTo>
                  <a:lnTo>
                    <a:pt x="472935" y="961136"/>
                  </a:lnTo>
                  <a:lnTo>
                    <a:pt x="475564" y="961136"/>
                  </a:lnTo>
                  <a:lnTo>
                    <a:pt x="472071" y="966216"/>
                  </a:lnTo>
                  <a:lnTo>
                    <a:pt x="483044" y="963676"/>
                  </a:lnTo>
                  <a:lnTo>
                    <a:pt x="484441" y="963676"/>
                  </a:lnTo>
                  <a:lnTo>
                    <a:pt x="484441" y="949909"/>
                  </a:lnTo>
                  <a:lnTo>
                    <a:pt x="483438" y="950976"/>
                  </a:lnTo>
                  <a:lnTo>
                    <a:pt x="482511" y="950976"/>
                  </a:lnTo>
                  <a:lnTo>
                    <a:pt x="482663" y="949706"/>
                  </a:lnTo>
                  <a:lnTo>
                    <a:pt x="484632" y="949706"/>
                  </a:lnTo>
                  <a:lnTo>
                    <a:pt x="484632" y="890016"/>
                  </a:lnTo>
                  <a:lnTo>
                    <a:pt x="477380" y="892556"/>
                  </a:lnTo>
                  <a:lnTo>
                    <a:pt x="476719" y="891286"/>
                  </a:lnTo>
                  <a:lnTo>
                    <a:pt x="477977" y="891286"/>
                  </a:lnTo>
                  <a:lnTo>
                    <a:pt x="478993" y="890016"/>
                  </a:lnTo>
                  <a:lnTo>
                    <a:pt x="479780" y="890016"/>
                  </a:lnTo>
                  <a:lnTo>
                    <a:pt x="486587" y="883666"/>
                  </a:lnTo>
                  <a:lnTo>
                    <a:pt x="483222" y="883666"/>
                  </a:lnTo>
                  <a:lnTo>
                    <a:pt x="479552" y="882396"/>
                  </a:lnTo>
                  <a:lnTo>
                    <a:pt x="474687" y="882396"/>
                  </a:lnTo>
                  <a:lnTo>
                    <a:pt x="474687" y="895096"/>
                  </a:lnTo>
                  <a:lnTo>
                    <a:pt x="474129" y="897636"/>
                  </a:lnTo>
                  <a:lnTo>
                    <a:pt x="472274" y="898906"/>
                  </a:lnTo>
                  <a:lnTo>
                    <a:pt x="470242" y="900176"/>
                  </a:lnTo>
                  <a:lnTo>
                    <a:pt x="469646" y="900176"/>
                  </a:lnTo>
                  <a:lnTo>
                    <a:pt x="470052" y="898906"/>
                  </a:lnTo>
                  <a:lnTo>
                    <a:pt x="470966" y="897636"/>
                  </a:lnTo>
                  <a:lnTo>
                    <a:pt x="471360" y="896366"/>
                  </a:lnTo>
                  <a:lnTo>
                    <a:pt x="473354" y="895096"/>
                  </a:lnTo>
                  <a:lnTo>
                    <a:pt x="474687" y="895096"/>
                  </a:lnTo>
                  <a:lnTo>
                    <a:pt x="474687" y="882396"/>
                  </a:lnTo>
                  <a:lnTo>
                    <a:pt x="474383" y="882396"/>
                  </a:lnTo>
                  <a:lnTo>
                    <a:pt x="474383" y="890016"/>
                  </a:lnTo>
                  <a:lnTo>
                    <a:pt x="473748" y="891286"/>
                  </a:lnTo>
                  <a:lnTo>
                    <a:pt x="473138" y="891286"/>
                  </a:lnTo>
                  <a:lnTo>
                    <a:pt x="472655" y="892556"/>
                  </a:lnTo>
                  <a:lnTo>
                    <a:pt x="471525" y="892556"/>
                  </a:lnTo>
                  <a:lnTo>
                    <a:pt x="471906" y="891286"/>
                  </a:lnTo>
                  <a:lnTo>
                    <a:pt x="472160" y="891286"/>
                  </a:lnTo>
                  <a:lnTo>
                    <a:pt x="472757" y="890016"/>
                  </a:lnTo>
                  <a:lnTo>
                    <a:pt x="474383" y="890016"/>
                  </a:lnTo>
                  <a:lnTo>
                    <a:pt x="474383" y="882396"/>
                  </a:lnTo>
                  <a:lnTo>
                    <a:pt x="470077" y="882396"/>
                  </a:lnTo>
                  <a:lnTo>
                    <a:pt x="469379" y="883386"/>
                  </a:lnTo>
                  <a:lnTo>
                    <a:pt x="469379" y="892556"/>
                  </a:lnTo>
                  <a:lnTo>
                    <a:pt x="467575" y="895096"/>
                  </a:lnTo>
                  <a:lnTo>
                    <a:pt x="468160" y="896366"/>
                  </a:lnTo>
                  <a:lnTo>
                    <a:pt x="464629" y="896366"/>
                  </a:lnTo>
                  <a:lnTo>
                    <a:pt x="464629" y="938276"/>
                  </a:lnTo>
                  <a:lnTo>
                    <a:pt x="464223" y="939546"/>
                  </a:lnTo>
                  <a:lnTo>
                    <a:pt x="463537" y="940816"/>
                  </a:lnTo>
                  <a:lnTo>
                    <a:pt x="461581" y="942086"/>
                  </a:lnTo>
                  <a:lnTo>
                    <a:pt x="460590" y="942086"/>
                  </a:lnTo>
                  <a:lnTo>
                    <a:pt x="460095" y="940816"/>
                  </a:lnTo>
                  <a:lnTo>
                    <a:pt x="459943" y="940816"/>
                  </a:lnTo>
                  <a:lnTo>
                    <a:pt x="459943" y="952246"/>
                  </a:lnTo>
                  <a:lnTo>
                    <a:pt x="458927" y="953516"/>
                  </a:lnTo>
                  <a:lnTo>
                    <a:pt x="459168" y="952246"/>
                  </a:lnTo>
                  <a:lnTo>
                    <a:pt x="459943" y="952246"/>
                  </a:lnTo>
                  <a:lnTo>
                    <a:pt x="459943" y="940816"/>
                  </a:lnTo>
                  <a:lnTo>
                    <a:pt x="459536" y="940816"/>
                  </a:lnTo>
                  <a:lnTo>
                    <a:pt x="459613" y="939380"/>
                  </a:lnTo>
                  <a:lnTo>
                    <a:pt x="460349" y="938276"/>
                  </a:lnTo>
                  <a:lnTo>
                    <a:pt x="464629" y="938276"/>
                  </a:lnTo>
                  <a:lnTo>
                    <a:pt x="464629" y="896366"/>
                  </a:lnTo>
                  <a:lnTo>
                    <a:pt x="464439" y="896366"/>
                  </a:lnTo>
                  <a:lnTo>
                    <a:pt x="461899" y="901446"/>
                  </a:lnTo>
                  <a:lnTo>
                    <a:pt x="458292" y="903681"/>
                  </a:lnTo>
                  <a:lnTo>
                    <a:pt x="458292" y="961136"/>
                  </a:lnTo>
                  <a:lnTo>
                    <a:pt x="458101" y="961136"/>
                  </a:lnTo>
                  <a:lnTo>
                    <a:pt x="457212" y="962406"/>
                  </a:lnTo>
                  <a:lnTo>
                    <a:pt x="454342" y="962406"/>
                  </a:lnTo>
                  <a:lnTo>
                    <a:pt x="454494" y="961136"/>
                  </a:lnTo>
                  <a:lnTo>
                    <a:pt x="455295" y="961136"/>
                  </a:lnTo>
                  <a:lnTo>
                    <a:pt x="456730" y="959866"/>
                  </a:lnTo>
                  <a:lnTo>
                    <a:pt x="457542" y="959866"/>
                  </a:lnTo>
                  <a:lnTo>
                    <a:pt x="458292" y="961136"/>
                  </a:lnTo>
                  <a:lnTo>
                    <a:pt x="458292" y="903681"/>
                  </a:lnTo>
                  <a:lnTo>
                    <a:pt x="457784" y="903986"/>
                  </a:lnTo>
                  <a:lnTo>
                    <a:pt x="454228" y="906716"/>
                  </a:lnTo>
                  <a:lnTo>
                    <a:pt x="454228" y="953516"/>
                  </a:lnTo>
                  <a:lnTo>
                    <a:pt x="453885" y="954786"/>
                  </a:lnTo>
                  <a:lnTo>
                    <a:pt x="452742" y="954786"/>
                  </a:lnTo>
                  <a:lnTo>
                    <a:pt x="447103" y="956056"/>
                  </a:lnTo>
                  <a:lnTo>
                    <a:pt x="443598" y="956056"/>
                  </a:lnTo>
                  <a:lnTo>
                    <a:pt x="443598" y="975106"/>
                  </a:lnTo>
                  <a:lnTo>
                    <a:pt x="443407" y="976376"/>
                  </a:lnTo>
                  <a:lnTo>
                    <a:pt x="442937" y="976376"/>
                  </a:lnTo>
                  <a:lnTo>
                    <a:pt x="443598" y="975106"/>
                  </a:lnTo>
                  <a:lnTo>
                    <a:pt x="443598" y="956056"/>
                  </a:lnTo>
                  <a:lnTo>
                    <a:pt x="442912" y="956056"/>
                  </a:lnTo>
                  <a:lnTo>
                    <a:pt x="439788" y="956843"/>
                  </a:lnTo>
                  <a:lnTo>
                    <a:pt x="439788" y="978916"/>
                  </a:lnTo>
                  <a:lnTo>
                    <a:pt x="438404" y="980186"/>
                  </a:lnTo>
                  <a:lnTo>
                    <a:pt x="436905" y="981456"/>
                  </a:lnTo>
                  <a:lnTo>
                    <a:pt x="435927" y="981456"/>
                  </a:lnTo>
                  <a:lnTo>
                    <a:pt x="435698" y="980186"/>
                  </a:lnTo>
                  <a:lnTo>
                    <a:pt x="436841" y="978916"/>
                  </a:lnTo>
                  <a:lnTo>
                    <a:pt x="439788" y="978916"/>
                  </a:lnTo>
                  <a:lnTo>
                    <a:pt x="439788" y="956843"/>
                  </a:lnTo>
                  <a:lnTo>
                    <a:pt x="437845" y="957326"/>
                  </a:lnTo>
                  <a:lnTo>
                    <a:pt x="437502" y="957326"/>
                  </a:lnTo>
                  <a:lnTo>
                    <a:pt x="437273" y="956056"/>
                  </a:lnTo>
                  <a:lnTo>
                    <a:pt x="437476" y="956056"/>
                  </a:lnTo>
                  <a:lnTo>
                    <a:pt x="438086" y="954786"/>
                  </a:lnTo>
                  <a:lnTo>
                    <a:pt x="438721" y="954786"/>
                  </a:lnTo>
                  <a:lnTo>
                    <a:pt x="441921" y="953516"/>
                  </a:lnTo>
                  <a:lnTo>
                    <a:pt x="446290" y="950976"/>
                  </a:lnTo>
                  <a:lnTo>
                    <a:pt x="448398" y="954786"/>
                  </a:lnTo>
                  <a:lnTo>
                    <a:pt x="451485" y="952246"/>
                  </a:lnTo>
                  <a:lnTo>
                    <a:pt x="453682" y="952246"/>
                  </a:lnTo>
                  <a:lnTo>
                    <a:pt x="454228" y="953516"/>
                  </a:lnTo>
                  <a:lnTo>
                    <a:pt x="454228" y="906716"/>
                  </a:lnTo>
                  <a:lnTo>
                    <a:pt x="452805" y="907796"/>
                  </a:lnTo>
                  <a:lnTo>
                    <a:pt x="446278" y="907796"/>
                  </a:lnTo>
                  <a:lnTo>
                    <a:pt x="446392" y="906526"/>
                  </a:lnTo>
                  <a:lnTo>
                    <a:pt x="446709" y="906526"/>
                  </a:lnTo>
                  <a:lnTo>
                    <a:pt x="448830" y="903986"/>
                  </a:lnTo>
                  <a:lnTo>
                    <a:pt x="451218" y="902716"/>
                  </a:lnTo>
                  <a:lnTo>
                    <a:pt x="455828" y="900176"/>
                  </a:lnTo>
                  <a:lnTo>
                    <a:pt x="458254" y="898906"/>
                  </a:lnTo>
                  <a:lnTo>
                    <a:pt x="460222" y="896366"/>
                  </a:lnTo>
                  <a:lnTo>
                    <a:pt x="461213" y="895096"/>
                  </a:lnTo>
                  <a:lnTo>
                    <a:pt x="463562" y="893826"/>
                  </a:lnTo>
                  <a:lnTo>
                    <a:pt x="469379" y="892556"/>
                  </a:lnTo>
                  <a:lnTo>
                    <a:pt x="469379" y="883386"/>
                  </a:lnTo>
                  <a:lnTo>
                    <a:pt x="469176" y="883666"/>
                  </a:lnTo>
                  <a:lnTo>
                    <a:pt x="467144" y="883666"/>
                  </a:lnTo>
                  <a:lnTo>
                    <a:pt x="465607" y="884936"/>
                  </a:lnTo>
                  <a:lnTo>
                    <a:pt x="468833" y="886206"/>
                  </a:lnTo>
                  <a:lnTo>
                    <a:pt x="466166" y="887476"/>
                  </a:lnTo>
                  <a:lnTo>
                    <a:pt x="462483" y="892556"/>
                  </a:lnTo>
                  <a:lnTo>
                    <a:pt x="460641" y="893826"/>
                  </a:lnTo>
                  <a:lnTo>
                    <a:pt x="456463" y="892556"/>
                  </a:lnTo>
                  <a:lnTo>
                    <a:pt x="454977" y="895096"/>
                  </a:lnTo>
                  <a:lnTo>
                    <a:pt x="452132" y="895096"/>
                  </a:lnTo>
                  <a:lnTo>
                    <a:pt x="449897" y="896366"/>
                  </a:lnTo>
                  <a:lnTo>
                    <a:pt x="450697" y="893826"/>
                  </a:lnTo>
                  <a:lnTo>
                    <a:pt x="449846" y="892556"/>
                  </a:lnTo>
                  <a:lnTo>
                    <a:pt x="447573" y="893826"/>
                  </a:lnTo>
                  <a:lnTo>
                    <a:pt x="445490" y="896366"/>
                  </a:lnTo>
                  <a:lnTo>
                    <a:pt x="442696" y="897636"/>
                  </a:lnTo>
                  <a:lnTo>
                    <a:pt x="435775" y="897636"/>
                  </a:lnTo>
                  <a:lnTo>
                    <a:pt x="431355" y="901446"/>
                  </a:lnTo>
                  <a:lnTo>
                    <a:pt x="424891" y="903986"/>
                  </a:lnTo>
                  <a:lnTo>
                    <a:pt x="423240" y="906526"/>
                  </a:lnTo>
                  <a:lnTo>
                    <a:pt x="420611" y="907796"/>
                  </a:lnTo>
                  <a:lnTo>
                    <a:pt x="426821" y="905256"/>
                  </a:lnTo>
                  <a:lnTo>
                    <a:pt x="435165" y="901446"/>
                  </a:lnTo>
                  <a:lnTo>
                    <a:pt x="436029" y="903986"/>
                  </a:lnTo>
                  <a:lnTo>
                    <a:pt x="439559" y="901446"/>
                  </a:lnTo>
                  <a:lnTo>
                    <a:pt x="444207" y="900176"/>
                  </a:lnTo>
                  <a:lnTo>
                    <a:pt x="445427" y="900176"/>
                  </a:lnTo>
                  <a:lnTo>
                    <a:pt x="443230" y="903986"/>
                  </a:lnTo>
                  <a:lnTo>
                    <a:pt x="441159" y="905256"/>
                  </a:lnTo>
                  <a:lnTo>
                    <a:pt x="436664" y="907503"/>
                  </a:lnTo>
                  <a:lnTo>
                    <a:pt x="436664" y="947166"/>
                  </a:lnTo>
                  <a:lnTo>
                    <a:pt x="435381" y="948436"/>
                  </a:lnTo>
                  <a:lnTo>
                    <a:pt x="433260" y="950315"/>
                  </a:lnTo>
                  <a:lnTo>
                    <a:pt x="433260" y="954786"/>
                  </a:lnTo>
                  <a:lnTo>
                    <a:pt x="432981" y="956056"/>
                  </a:lnTo>
                  <a:lnTo>
                    <a:pt x="431190" y="957326"/>
                  </a:lnTo>
                  <a:lnTo>
                    <a:pt x="429336" y="957326"/>
                  </a:lnTo>
                  <a:lnTo>
                    <a:pt x="428955" y="957541"/>
                  </a:lnTo>
                  <a:lnTo>
                    <a:pt x="428955" y="994156"/>
                  </a:lnTo>
                  <a:lnTo>
                    <a:pt x="425513" y="999236"/>
                  </a:lnTo>
                  <a:lnTo>
                    <a:pt x="422998" y="1001776"/>
                  </a:lnTo>
                  <a:lnTo>
                    <a:pt x="420916" y="1003046"/>
                  </a:lnTo>
                  <a:lnTo>
                    <a:pt x="417576" y="1004316"/>
                  </a:lnTo>
                  <a:lnTo>
                    <a:pt x="417398" y="1001776"/>
                  </a:lnTo>
                  <a:lnTo>
                    <a:pt x="414820" y="1003046"/>
                  </a:lnTo>
                  <a:lnTo>
                    <a:pt x="416407" y="1000506"/>
                  </a:lnTo>
                  <a:lnTo>
                    <a:pt x="414807" y="999236"/>
                  </a:lnTo>
                  <a:lnTo>
                    <a:pt x="417690" y="995426"/>
                  </a:lnTo>
                  <a:lnTo>
                    <a:pt x="422948" y="995426"/>
                  </a:lnTo>
                  <a:lnTo>
                    <a:pt x="425094" y="994156"/>
                  </a:lnTo>
                  <a:lnTo>
                    <a:pt x="428371" y="992886"/>
                  </a:lnTo>
                  <a:lnTo>
                    <a:pt x="428955" y="994156"/>
                  </a:lnTo>
                  <a:lnTo>
                    <a:pt x="428955" y="957541"/>
                  </a:lnTo>
                  <a:lnTo>
                    <a:pt x="427062" y="958596"/>
                  </a:lnTo>
                  <a:lnTo>
                    <a:pt x="426643" y="957326"/>
                  </a:lnTo>
                  <a:lnTo>
                    <a:pt x="426466" y="957326"/>
                  </a:lnTo>
                  <a:lnTo>
                    <a:pt x="427088" y="956056"/>
                  </a:lnTo>
                  <a:lnTo>
                    <a:pt x="428675" y="956056"/>
                  </a:lnTo>
                  <a:lnTo>
                    <a:pt x="430110" y="954786"/>
                  </a:lnTo>
                  <a:lnTo>
                    <a:pt x="433260" y="954786"/>
                  </a:lnTo>
                  <a:lnTo>
                    <a:pt x="433260" y="950315"/>
                  </a:lnTo>
                  <a:lnTo>
                    <a:pt x="432498" y="950976"/>
                  </a:lnTo>
                  <a:lnTo>
                    <a:pt x="430695" y="952246"/>
                  </a:lnTo>
                  <a:lnTo>
                    <a:pt x="427393" y="954786"/>
                  </a:lnTo>
                  <a:lnTo>
                    <a:pt x="425678" y="956056"/>
                  </a:lnTo>
                  <a:lnTo>
                    <a:pt x="425335" y="953516"/>
                  </a:lnTo>
                  <a:lnTo>
                    <a:pt x="425602" y="953516"/>
                  </a:lnTo>
                  <a:lnTo>
                    <a:pt x="425107" y="952246"/>
                  </a:lnTo>
                  <a:lnTo>
                    <a:pt x="424319" y="952246"/>
                  </a:lnTo>
                  <a:lnTo>
                    <a:pt x="422770" y="950976"/>
                  </a:lnTo>
                  <a:lnTo>
                    <a:pt x="423786" y="950976"/>
                  </a:lnTo>
                  <a:lnTo>
                    <a:pt x="426237" y="949706"/>
                  </a:lnTo>
                  <a:lnTo>
                    <a:pt x="428498" y="948436"/>
                  </a:lnTo>
                  <a:lnTo>
                    <a:pt x="430060" y="948436"/>
                  </a:lnTo>
                  <a:lnTo>
                    <a:pt x="433755" y="947166"/>
                  </a:lnTo>
                  <a:lnTo>
                    <a:pt x="435394" y="944626"/>
                  </a:lnTo>
                  <a:lnTo>
                    <a:pt x="436156" y="945896"/>
                  </a:lnTo>
                  <a:lnTo>
                    <a:pt x="436664" y="947166"/>
                  </a:lnTo>
                  <a:lnTo>
                    <a:pt x="436664" y="907503"/>
                  </a:lnTo>
                  <a:lnTo>
                    <a:pt x="434822" y="908418"/>
                  </a:lnTo>
                  <a:lnTo>
                    <a:pt x="434822" y="915416"/>
                  </a:lnTo>
                  <a:lnTo>
                    <a:pt x="434213" y="915416"/>
                  </a:lnTo>
                  <a:lnTo>
                    <a:pt x="433260" y="916686"/>
                  </a:lnTo>
                  <a:lnTo>
                    <a:pt x="429602" y="916686"/>
                  </a:lnTo>
                  <a:lnTo>
                    <a:pt x="429755" y="915416"/>
                  </a:lnTo>
                  <a:lnTo>
                    <a:pt x="430644" y="915416"/>
                  </a:lnTo>
                  <a:lnTo>
                    <a:pt x="431063" y="914146"/>
                  </a:lnTo>
                  <a:lnTo>
                    <a:pt x="434695" y="914146"/>
                  </a:lnTo>
                  <a:lnTo>
                    <a:pt x="434822" y="915416"/>
                  </a:lnTo>
                  <a:lnTo>
                    <a:pt x="434822" y="908418"/>
                  </a:lnTo>
                  <a:lnTo>
                    <a:pt x="433514" y="909066"/>
                  </a:lnTo>
                  <a:lnTo>
                    <a:pt x="429209" y="910336"/>
                  </a:lnTo>
                  <a:lnTo>
                    <a:pt x="423545" y="911606"/>
                  </a:lnTo>
                  <a:lnTo>
                    <a:pt x="422541" y="911606"/>
                  </a:lnTo>
                  <a:lnTo>
                    <a:pt x="420014" y="912812"/>
                  </a:lnTo>
                  <a:lnTo>
                    <a:pt x="420014" y="986536"/>
                  </a:lnTo>
                  <a:lnTo>
                    <a:pt x="415556" y="988542"/>
                  </a:lnTo>
                  <a:lnTo>
                    <a:pt x="415556" y="994156"/>
                  </a:lnTo>
                  <a:lnTo>
                    <a:pt x="413283" y="996696"/>
                  </a:lnTo>
                  <a:lnTo>
                    <a:pt x="411670" y="997966"/>
                  </a:lnTo>
                  <a:lnTo>
                    <a:pt x="410451" y="1001776"/>
                  </a:lnTo>
                  <a:lnTo>
                    <a:pt x="408940" y="1001776"/>
                  </a:lnTo>
                  <a:lnTo>
                    <a:pt x="406234" y="1003046"/>
                  </a:lnTo>
                  <a:lnTo>
                    <a:pt x="405955" y="1002703"/>
                  </a:lnTo>
                  <a:lnTo>
                    <a:pt x="405955" y="1028446"/>
                  </a:lnTo>
                  <a:lnTo>
                    <a:pt x="405218" y="1028446"/>
                  </a:lnTo>
                  <a:lnTo>
                    <a:pt x="403237" y="1029716"/>
                  </a:lnTo>
                  <a:lnTo>
                    <a:pt x="402043" y="1030986"/>
                  </a:lnTo>
                  <a:lnTo>
                    <a:pt x="401459" y="1029716"/>
                  </a:lnTo>
                  <a:lnTo>
                    <a:pt x="402399" y="1028446"/>
                  </a:lnTo>
                  <a:lnTo>
                    <a:pt x="403656" y="1027176"/>
                  </a:lnTo>
                  <a:lnTo>
                    <a:pt x="404749" y="1027176"/>
                  </a:lnTo>
                  <a:lnTo>
                    <a:pt x="405955" y="1028446"/>
                  </a:lnTo>
                  <a:lnTo>
                    <a:pt x="405955" y="1002703"/>
                  </a:lnTo>
                  <a:lnTo>
                    <a:pt x="405206" y="1001776"/>
                  </a:lnTo>
                  <a:lnTo>
                    <a:pt x="405968" y="1000506"/>
                  </a:lnTo>
                  <a:lnTo>
                    <a:pt x="406400" y="1000506"/>
                  </a:lnTo>
                  <a:lnTo>
                    <a:pt x="407263" y="999236"/>
                  </a:lnTo>
                  <a:lnTo>
                    <a:pt x="408660" y="997966"/>
                  </a:lnTo>
                  <a:lnTo>
                    <a:pt x="410057" y="996696"/>
                  </a:lnTo>
                  <a:lnTo>
                    <a:pt x="412483" y="995426"/>
                  </a:lnTo>
                  <a:lnTo>
                    <a:pt x="414020" y="994156"/>
                  </a:lnTo>
                  <a:lnTo>
                    <a:pt x="415556" y="994156"/>
                  </a:lnTo>
                  <a:lnTo>
                    <a:pt x="415556" y="988542"/>
                  </a:lnTo>
                  <a:lnTo>
                    <a:pt x="414350" y="989076"/>
                  </a:lnTo>
                  <a:lnTo>
                    <a:pt x="413588" y="989076"/>
                  </a:lnTo>
                  <a:lnTo>
                    <a:pt x="412953" y="990346"/>
                  </a:lnTo>
                  <a:lnTo>
                    <a:pt x="411518" y="991616"/>
                  </a:lnTo>
                  <a:lnTo>
                    <a:pt x="409816" y="992886"/>
                  </a:lnTo>
                  <a:lnTo>
                    <a:pt x="408711" y="990346"/>
                  </a:lnTo>
                  <a:lnTo>
                    <a:pt x="403491" y="992886"/>
                  </a:lnTo>
                  <a:lnTo>
                    <a:pt x="406209" y="989076"/>
                  </a:lnTo>
                  <a:lnTo>
                    <a:pt x="407111" y="987806"/>
                  </a:lnTo>
                  <a:lnTo>
                    <a:pt x="406019" y="986536"/>
                  </a:lnTo>
                  <a:lnTo>
                    <a:pt x="407885" y="985266"/>
                  </a:lnTo>
                  <a:lnTo>
                    <a:pt x="409752" y="983996"/>
                  </a:lnTo>
                  <a:lnTo>
                    <a:pt x="415188" y="983996"/>
                  </a:lnTo>
                  <a:lnTo>
                    <a:pt x="416052" y="985266"/>
                  </a:lnTo>
                  <a:lnTo>
                    <a:pt x="417296" y="985266"/>
                  </a:lnTo>
                  <a:lnTo>
                    <a:pt x="419976" y="986536"/>
                  </a:lnTo>
                  <a:lnTo>
                    <a:pt x="420014" y="912812"/>
                  </a:lnTo>
                  <a:lnTo>
                    <a:pt x="419874" y="912876"/>
                  </a:lnTo>
                  <a:lnTo>
                    <a:pt x="418719" y="912876"/>
                  </a:lnTo>
                  <a:lnTo>
                    <a:pt x="419633" y="915416"/>
                  </a:lnTo>
                  <a:lnTo>
                    <a:pt x="419862" y="915416"/>
                  </a:lnTo>
                  <a:lnTo>
                    <a:pt x="418109" y="916495"/>
                  </a:lnTo>
                  <a:lnTo>
                    <a:pt x="418109" y="926846"/>
                  </a:lnTo>
                  <a:lnTo>
                    <a:pt x="416445" y="928116"/>
                  </a:lnTo>
                  <a:lnTo>
                    <a:pt x="416826" y="926846"/>
                  </a:lnTo>
                  <a:lnTo>
                    <a:pt x="418109" y="926846"/>
                  </a:lnTo>
                  <a:lnTo>
                    <a:pt x="418109" y="916495"/>
                  </a:lnTo>
                  <a:lnTo>
                    <a:pt x="413385" y="919378"/>
                  </a:lnTo>
                  <a:lnTo>
                    <a:pt x="413385" y="977646"/>
                  </a:lnTo>
                  <a:lnTo>
                    <a:pt x="411289" y="980186"/>
                  </a:lnTo>
                  <a:lnTo>
                    <a:pt x="406958" y="983996"/>
                  </a:lnTo>
                  <a:lnTo>
                    <a:pt x="402958" y="983996"/>
                  </a:lnTo>
                  <a:lnTo>
                    <a:pt x="402945" y="982726"/>
                  </a:lnTo>
                  <a:lnTo>
                    <a:pt x="405409" y="982726"/>
                  </a:lnTo>
                  <a:lnTo>
                    <a:pt x="406412" y="981456"/>
                  </a:lnTo>
                  <a:lnTo>
                    <a:pt x="407466" y="980186"/>
                  </a:lnTo>
                  <a:lnTo>
                    <a:pt x="408520" y="978916"/>
                  </a:lnTo>
                  <a:lnTo>
                    <a:pt x="410349" y="978916"/>
                  </a:lnTo>
                  <a:lnTo>
                    <a:pt x="412356" y="977646"/>
                  </a:lnTo>
                  <a:lnTo>
                    <a:pt x="413385" y="977646"/>
                  </a:lnTo>
                  <a:lnTo>
                    <a:pt x="413385" y="919378"/>
                  </a:lnTo>
                  <a:lnTo>
                    <a:pt x="411340" y="920635"/>
                  </a:lnTo>
                  <a:lnTo>
                    <a:pt x="411340" y="926846"/>
                  </a:lnTo>
                  <a:lnTo>
                    <a:pt x="409575" y="930656"/>
                  </a:lnTo>
                  <a:lnTo>
                    <a:pt x="408470" y="930656"/>
                  </a:lnTo>
                  <a:lnTo>
                    <a:pt x="406552" y="931926"/>
                  </a:lnTo>
                  <a:lnTo>
                    <a:pt x="403923" y="931926"/>
                  </a:lnTo>
                  <a:lnTo>
                    <a:pt x="403669" y="930656"/>
                  </a:lnTo>
                  <a:lnTo>
                    <a:pt x="403555" y="929386"/>
                  </a:lnTo>
                  <a:lnTo>
                    <a:pt x="404126" y="928116"/>
                  </a:lnTo>
                  <a:lnTo>
                    <a:pt x="406095" y="926846"/>
                  </a:lnTo>
                  <a:lnTo>
                    <a:pt x="407873" y="926846"/>
                  </a:lnTo>
                  <a:lnTo>
                    <a:pt x="409867" y="925576"/>
                  </a:lnTo>
                  <a:lnTo>
                    <a:pt x="410972" y="925576"/>
                  </a:lnTo>
                  <a:lnTo>
                    <a:pt x="411340" y="926846"/>
                  </a:lnTo>
                  <a:lnTo>
                    <a:pt x="411340" y="920635"/>
                  </a:lnTo>
                  <a:lnTo>
                    <a:pt x="405320" y="924306"/>
                  </a:lnTo>
                  <a:lnTo>
                    <a:pt x="403301" y="926287"/>
                  </a:lnTo>
                  <a:lnTo>
                    <a:pt x="403301" y="934466"/>
                  </a:lnTo>
                  <a:lnTo>
                    <a:pt x="402691" y="935278"/>
                  </a:lnTo>
                  <a:lnTo>
                    <a:pt x="402691" y="990346"/>
                  </a:lnTo>
                  <a:lnTo>
                    <a:pt x="402056" y="990346"/>
                  </a:lnTo>
                  <a:lnTo>
                    <a:pt x="399567" y="992886"/>
                  </a:lnTo>
                  <a:lnTo>
                    <a:pt x="398221" y="992886"/>
                  </a:lnTo>
                  <a:lnTo>
                    <a:pt x="397662" y="991616"/>
                  </a:lnTo>
                  <a:lnTo>
                    <a:pt x="397332" y="991616"/>
                  </a:lnTo>
                  <a:lnTo>
                    <a:pt x="398018" y="990346"/>
                  </a:lnTo>
                  <a:lnTo>
                    <a:pt x="400024" y="989076"/>
                  </a:lnTo>
                  <a:lnTo>
                    <a:pt x="401815" y="989076"/>
                  </a:lnTo>
                  <a:lnTo>
                    <a:pt x="402691" y="990346"/>
                  </a:lnTo>
                  <a:lnTo>
                    <a:pt x="402691" y="935278"/>
                  </a:lnTo>
                  <a:lnTo>
                    <a:pt x="402539" y="935482"/>
                  </a:lnTo>
                  <a:lnTo>
                    <a:pt x="402539" y="973836"/>
                  </a:lnTo>
                  <a:lnTo>
                    <a:pt x="401878" y="975106"/>
                  </a:lnTo>
                  <a:lnTo>
                    <a:pt x="400519" y="975106"/>
                  </a:lnTo>
                  <a:lnTo>
                    <a:pt x="400659" y="973836"/>
                  </a:lnTo>
                  <a:lnTo>
                    <a:pt x="402539" y="973836"/>
                  </a:lnTo>
                  <a:lnTo>
                    <a:pt x="402539" y="935482"/>
                  </a:lnTo>
                  <a:lnTo>
                    <a:pt x="402348" y="935736"/>
                  </a:lnTo>
                  <a:lnTo>
                    <a:pt x="401281" y="937006"/>
                  </a:lnTo>
                  <a:lnTo>
                    <a:pt x="399440" y="938009"/>
                  </a:lnTo>
                  <a:lnTo>
                    <a:pt x="399440" y="980186"/>
                  </a:lnTo>
                  <a:lnTo>
                    <a:pt x="398741" y="981456"/>
                  </a:lnTo>
                  <a:lnTo>
                    <a:pt x="397687" y="981456"/>
                  </a:lnTo>
                  <a:lnTo>
                    <a:pt x="398373" y="980186"/>
                  </a:lnTo>
                  <a:lnTo>
                    <a:pt x="399440" y="980186"/>
                  </a:lnTo>
                  <a:lnTo>
                    <a:pt x="399440" y="938009"/>
                  </a:lnTo>
                  <a:lnTo>
                    <a:pt x="399389" y="972566"/>
                  </a:lnTo>
                  <a:lnTo>
                    <a:pt x="399072" y="973836"/>
                  </a:lnTo>
                  <a:lnTo>
                    <a:pt x="396798" y="974928"/>
                  </a:lnTo>
                  <a:lnTo>
                    <a:pt x="396798" y="1024636"/>
                  </a:lnTo>
                  <a:lnTo>
                    <a:pt x="396455" y="1025906"/>
                  </a:lnTo>
                  <a:lnTo>
                    <a:pt x="391947" y="1030084"/>
                  </a:lnTo>
                  <a:lnTo>
                    <a:pt x="391947" y="1041146"/>
                  </a:lnTo>
                  <a:lnTo>
                    <a:pt x="389407" y="1043686"/>
                  </a:lnTo>
                  <a:lnTo>
                    <a:pt x="389140" y="1043686"/>
                  </a:lnTo>
                  <a:lnTo>
                    <a:pt x="388658" y="1042416"/>
                  </a:lnTo>
                  <a:lnTo>
                    <a:pt x="387146" y="1042416"/>
                  </a:lnTo>
                  <a:lnTo>
                    <a:pt x="389356" y="1041146"/>
                  </a:lnTo>
                  <a:lnTo>
                    <a:pt x="391947" y="1041146"/>
                  </a:lnTo>
                  <a:lnTo>
                    <a:pt x="391947" y="1030084"/>
                  </a:lnTo>
                  <a:lnTo>
                    <a:pt x="390969" y="1030986"/>
                  </a:lnTo>
                  <a:lnTo>
                    <a:pt x="390245" y="1032256"/>
                  </a:lnTo>
                  <a:lnTo>
                    <a:pt x="389343" y="1032256"/>
                  </a:lnTo>
                  <a:lnTo>
                    <a:pt x="386156" y="1033526"/>
                  </a:lnTo>
                  <a:lnTo>
                    <a:pt x="385064" y="1033526"/>
                  </a:lnTo>
                  <a:lnTo>
                    <a:pt x="385660" y="1036066"/>
                  </a:lnTo>
                  <a:lnTo>
                    <a:pt x="386245" y="1036066"/>
                  </a:lnTo>
                  <a:lnTo>
                    <a:pt x="387121" y="1037336"/>
                  </a:lnTo>
                  <a:lnTo>
                    <a:pt x="388035" y="1037336"/>
                  </a:lnTo>
                  <a:lnTo>
                    <a:pt x="388950" y="1038606"/>
                  </a:lnTo>
                  <a:lnTo>
                    <a:pt x="388696" y="1039876"/>
                  </a:lnTo>
                  <a:lnTo>
                    <a:pt x="387172" y="1039876"/>
                  </a:lnTo>
                  <a:lnTo>
                    <a:pt x="384937" y="1041146"/>
                  </a:lnTo>
                  <a:lnTo>
                    <a:pt x="384213" y="1039876"/>
                  </a:lnTo>
                  <a:lnTo>
                    <a:pt x="379742" y="1038606"/>
                  </a:lnTo>
                  <a:lnTo>
                    <a:pt x="376910" y="1037336"/>
                  </a:lnTo>
                  <a:lnTo>
                    <a:pt x="369938" y="1038606"/>
                  </a:lnTo>
                  <a:lnTo>
                    <a:pt x="369316" y="1037336"/>
                  </a:lnTo>
                  <a:lnTo>
                    <a:pt x="370979" y="1034796"/>
                  </a:lnTo>
                  <a:lnTo>
                    <a:pt x="372656" y="1033526"/>
                  </a:lnTo>
                  <a:lnTo>
                    <a:pt x="377647" y="1032256"/>
                  </a:lnTo>
                  <a:lnTo>
                    <a:pt x="381317" y="1030986"/>
                  </a:lnTo>
                  <a:lnTo>
                    <a:pt x="386067" y="1030986"/>
                  </a:lnTo>
                  <a:lnTo>
                    <a:pt x="388099" y="1029716"/>
                  </a:lnTo>
                  <a:lnTo>
                    <a:pt x="388581" y="1027176"/>
                  </a:lnTo>
                  <a:lnTo>
                    <a:pt x="390779" y="1024636"/>
                  </a:lnTo>
                  <a:lnTo>
                    <a:pt x="385495" y="1027176"/>
                  </a:lnTo>
                  <a:lnTo>
                    <a:pt x="384556" y="1025906"/>
                  </a:lnTo>
                  <a:lnTo>
                    <a:pt x="385152" y="1023366"/>
                  </a:lnTo>
                  <a:lnTo>
                    <a:pt x="386003" y="1022096"/>
                  </a:lnTo>
                  <a:lnTo>
                    <a:pt x="390144" y="1019556"/>
                  </a:lnTo>
                  <a:lnTo>
                    <a:pt x="394182" y="1019556"/>
                  </a:lnTo>
                  <a:lnTo>
                    <a:pt x="395655" y="1020826"/>
                  </a:lnTo>
                  <a:lnTo>
                    <a:pt x="393026" y="1024636"/>
                  </a:lnTo>
                  <a:lnTo>
                    <a:pt x="396798" y="1024636"/>
                  </a:lnTo>
                  <a:lnTo>
                    <a:pt x="396798" y="974928"/>
                  </a:lnTo>
                  <a:lnTo>
                    <a:pt x="396405" y="975106"/>
                  </a:lnTo>
                  <a:lnTo>
                    <a:pt x="395249" y="976376"/>
                  </a:lnTo>
                  <a:lnTo>
                    <a:pt x="394614" y="975106"/>
                  </a:lnTo>
                  <a:lnTo>
                    <a:pt x="394068" y="975106"/>
                  </a:lnTo>
                  <a:lnTo>
                    <a:pt x="395033" y="973836"/>
                  </a:lnTo>
                  <a:lnTo>
                    <a:pt x="396214" y="973836"/>
                  </a:lnTo>
                  <a:lnTo>
                    <a:pt x="396989" y="972566"/>
                  </a:lnTo>
                  <a:lnTo>
                    <a:pt x="399389" y="972566"/>
                  </a:lnTo>
                  <a:lnTo>
                    <a:pt x="399389" y="938034"/>
                  </a:lnTo>
                  <a:lnTo>
                    <a:pt x="398945" y="938276"/>
                  </a:lnTo>
                  <a:lnTo>
                    <a:pt x="397954" y="937006"/>
                  </a:lnTo>
                  <a:lnTo>
                    <a:pt x="398005" y="935736"/>
                  </a:lnTo>
                  <a:lnTo>
                    <a:pt x="399592" y="935736"/>
                  </a:lnTo>
                  <a:lnTo>
                    <a:pt x="401231" y="934466"/>
                  </a:lnTo>
                  <a:lnTo>
                    <a:pt x="403301" y="934466"/>
                  </a:lnTo>
                  <a:lnTo>
                    <a:pt x="403301" y="926287"/>
                  </a:lnTo>
                  <a:lnTo>
                    <a:pt x="400126" y="929386"/>
                  </a:lnTo>
                  <a:lnTo>
                    <a:pt x="397827" y="930656"/>
                  </a:lnTo>
                  <a:lnTo>
                    <a:pt x="393522" y="931913"/>
                  </a:lnTo>
                  <a:lnTo>
                    <a:pt x="393522" y="952246"/>
                  </a:lnTo>
                  <a:lnTo>
                    <a:pt x="391401" y="954786"/>
                  </a:lnTo>
                  <a:lnTo>
                    <a:pt x="390525" y="955725"/>
                  </a:lnTo>
                  <a:lnTo>
                    <a:pt x="390525" y="999236"/>
                  </a:lnTo>
                  <a:lnTo>
                    <a:pt x="390271" y="999236"/>
                  </a:lnTo>
                  <a:lnTo>
                    <a:pt x="389890" y="1000506"/>
                  </a:lnTo>
                  <a:lnTo>
                    <a:pt x="386575" y="1001776"/>
                  </a:lnTo>
                  <a:lnTo>
                    <a:pt x="385724" y="1003046"/>
                  </a:lnTo>
                  <a:lnTo>
                    <a:pt x="384822" y="1003046"/>
                  </a:lnTo>
                  <a:lnTo>
                    <a:pt x="383565" y="1004214"/>
                  </a:lnTo>
                  <a:lnTo>
                    <a:pt x="383565" y="1018286"/>
                  </a:lnTo>
                  <a:lnTo>
                    <a:pt x="383006" y="1019556"/>
                  </a:lnTo>
                  <a:lnTo>
                    <a:pt x="380644" y="1020826"/>
                  </a:lnTo>
                  <a:lnTo>
                    <a:pt x="378777" y="1022096"/>
                  </a:lnTo>
                  <a:lnTo>
                    <a:pt x="377621" y="1020826"/>
                  </a:lnTo>
                  <a:lnTo>
                    <a:pt x="376186" y="1020826"/>
                  </a:lnTo>
                  <a:lnTo>
                    <a:pt x="373786" y="1018286"/>
                  </a:lnTo>
                  <a:lnTo>
                    <a:pt x="374027" y="1018286"/>
                  </a:lnTo>
                  <a:lnTo>
                    <a:pt x="374142" y="1017016"/>
                  </a:lnTo>
                  <a:lnTo>
                    <a:pt x="375119" y="1015746"/>
                  </a:lnTo>
                  <a:lnTo>
                    <a:pt x="381863" y="1015746"/>
                  </a:lnTo>
                  <a:lnTo>
                    <a:pt x="378510" y="1019556"/>
                  </a:lnTo>
                  <a:lnTo>
                    <a:pt x="379933" y="1019556"/>
                  </a:lnTo>
                  <a:lnTo>
                    <a:pt x="382765" y="1018286"/>
                  </a:lnTo>
                  <a:lnTo>
                    <a:pt x="383565" y="1018286"/>
                  </a:lnTo>
                  <a:lnTo>
                    <a:pt x="383565" y="1004214"/>
                  </a:lnTo>
                  <a:lnTo>
                    <a:pt x="382651" y="1004316"/>
                  </a:lnTo>
                  <a:lnTo>
                    <a:pt x="382562" y="1003046"/>
                  </a:lnTo>
                  <a:lnTo>
                    <a:pt x="383514" y="1003046"/>
                  </a:lnTo>
                  <a:lnTo>
                    <a:pt x="388581" y="999236"/>
                  </a:lnTo>
                  <a:lnTo>
                    <a:pt x="389534" y="997966"/>
                  </a:lnTo>
                  <a:lnTo>
                    <a:pt x="390334" y="997966"/>
                  </a:lnTo>
                  <a:lnTo>
                    <a:pt x="390525" y="999236"/>
                  </a:lnTo>
                  <a:lnTo>
                    <a:pt x="390525" y="955725"/>
                  </a:lnTo>
                  <a:lnTo>
                    <a:pt x="389178" y="957160"/>
                  </a:lnTo>
                  <a:lnTo>
                    <a:pt x="389178" y="989076"/>
                  </a:lnTo>
                  <a:lnTo>
                    <a:pt x="388975" y="990346"/>
                  </a:lnTo>
                  <a:lnTo>
                    <a:pt x="388391" y="991616"/>
                  </a:lnTo>
                  <a:lnTo>
                    <a:pt x="385330" y="991616"/>
                  </a:lnTo>
                  <a:lnTo>
                    <a:pt x="383946" y="990917"/>
                  </a:lnTo>
                  <a:lnTo>
                    <a:pt x="383946" y="995426"/>
                  </a:lnTo>
                  <a:lnTo>
                    <a:pt x="383755" y="996696"/>
                  </a:lnTo>
                  <a:lnTo>
                    <a:pt x="382841" y="999236"/>
                  </a:lnTo>
                  <a:lnTo>
                    <a:pt x="381342" y="1001776"/>
                  </a:lnTo>
                  <a:lnTo>
                    <a:pt x="381152" y="1001776"/>
                  </a:lnTo>
                  <a:lnTo>
                    <a:pt x="379996" y="1003046"/>
                  </a:lnTo>
                  <a:lnTo>
                    <a:pt x="372071" y="1003046"/>
                  </a:lnTo>
                  <a:lnTo>
                    <a:pt x="372313" y="1000506"/>
                  </a:lnTo>
                  <a:lnTo>
                    <a:pt x="374078" y="999236"/>
                  </a:lnTo>
                  <a:lnTo>
                    <a:pt x="376707" y="996696"/>
                  </a:lnTo>
                  <a:lnTo>
                    <a:pt x="382193" y="994156"/>
                  </a:lnTo>
                  <a:lnTo>
                    <a:pt x="383324" y="995426"/>
                  </a:lnTo>
                  <a:lnTo>
                    <a:pt x="383946" y="995426"/>
                  </a:lnTo>
                  <a:lnTo>
                    <a:pt x="383946" y="990917"/>
                  </a:lnTo>
                  <a:lnTo>
                    <a:pt x="382816" y="990346"/>
                  </a:lnTo>
                  <a:lnTo>
                    <a:pt x="381127" y="990346"/>
                  </a:lnTo>
                  <a:lnTo>
                    <a:pt x="374078" y="994156"/>
                  </a:lnTo>
                  <a:lnTo>
                    <a:pt x="370408" y="995426"/>
                  </a:lnTo>
                  <a:lnTo>
                    <a:pt x="368096" y="995946"/>
                  </a:lnTo>
                  <a:lnTo>
                    <a:pt x="368096" y="1030986"/>
                  </a:lnTo>
                  <a:lnTo>
                    <a:pt x="367639" y="1032256"/>
                  </a:lnTo>
                  <a:lnTo>
                    <a:pt x="364515" y="1032256"/>
                  </a:lnTo>
                  <a:lnTo>
                    <a:pt x="364451" y="1030986"/>
                  </a:lnTo>
                  <a:lnTo>
                    <a:pt x="364934" y="1030986"/>
                  </a:lnTo>
                  <a:lnTo>
                    <a:pt x="366280" y="1029716"/>
                  </a:lnTo>
                  <a:lnTo>
                    <a:pt x="368084" y="1029716"/>
                  </a:lnTo>
                  <a:lnTo>
                    <a:pt x="368096" y="1030986"/>
                  </a:lnTo>
                  <a:lnTo>
                    <a:pt x="368096" y="995946"/>
                  </a:lnTo>
                  <a:lnTo>
                    <a:pt x="367995" y="1014476"/>
                  </a:lnTo>
                  <a:lnTo>
                    <a:pt x="367398" y="1014476"/>
                  </a:lnTo>
                  <a:lnTo>
                    <a:pt x="364909" y="1017016"/>
                  </a:lnTo>
                  <a:lnTo>
                    <a:pt x="362102" y="1017016"/>
                  </a:lnTo>
                  <a:lnTo>
                    <a:pt x="362356" y="1015746"/>
                  </a:lnTo>
                  <a:lnTo>
                    <a:pt x="363245" y="1015746"/>
                  </a:lnTo>
                  <a:lnTo>
                    <a:pt x="364845" y="1014476"/>
                  </a:lnTo>
                  <a:lnTo>
                    <a:pt x="366331" y="1013206"/>
                  </a:lnTo>
                  <a:lnTo>
                    <a:pt x="367995" y="1014476"/>
                  </a:lnTo>
                  <a:lnTo>
                    <a:pt x="367995" y="995972"/>
                  </a:lnTo>
                  <a:lnTo>
                    <a:pt x="364769" y="996696"/>
                  </a:lnTo>
                  <a:lnTo>
                    <a:pt x="364959" y="995426"/>
                  </a:lnTo>
                  <a:lnTo>
                    <a:pt x="365493" y="994156"/>
                  </a:lnTo>
                  <a:lnTo>
                    <a:pt x="365975" y="992886"/>
                  </a:lnTo>
                  <a:lnTo>
                    <a:pt x="367182" y="991616"/>
                  </a:lnTo>
                  <a:lnTo>
                    <a:pt x="370713" y="990346"/>
                  </a:lnTo>
                  <a:lnTo>
                    <a:pt x="380771" y="990346"/>
                  </a:lnTo>
                  <a:lnTo>
                    <a:pt x="383781" y="987806"/>
                  </a:lnTo>
                  <a:lnTo>
                    <a:pt x="386791" y="985266"/>
                  </a:lnTo>
                  <a:lnTo>
                    <a:pt x="388112" y="985266"/>
                  </a:lnTo>
                  <a:lnTo>
                    <a:pt x="389102" y="986536"/>
                  </a:lnTo>
                  <a:lnTo>
                    <a:pt x="389178" y="989076"/>
                  </a:lnTo>
                  <a:lnTo>
                    <a:pt x="389178" y="957160"/>
                  </a:lnTo>
                  <a:lnTo>
                    <a:pt x="389013" y="957326"/>
                  </a:lnTo>
                  <a:lnTo>
                    <a:pt x="384517" y="959866"/>
                  </a:lnTo>
                  <a:lnTo>
                    <a:pt x="383933" y="959866"/>
                  </a:lnTo>
                  <a:lnTo>
                    <a:pt x="382092" y="961136"/>
                  </a:lnTo>
                  <a:lnTo>
                    <a:pt x="378714" y="963142"/>
                  </a:lnTo>
                  <a:lnTo>
                    <a:pt x="378714" y="966216"/>
                  </a:lnTo>
                  <a:lnTo>
                    <a:pt x="378206" y="967486"/>
                  </a:lnTo>
                  <a:lnTo>
                    <a:pt x="378637" y="966216"/>
                  </a:lnTo>
                  <a:lnTo>
                    <a:pt x="378714" y="963142"/>
                  </a:lnTo>
                  <a:lnTo>
                    <a:pt x="378421" y="963320"/>
                  </a:lnTo>
                  <a:lnTo>
                    <a:pt x="378421" y="966216"/>
                  </a:lnTo>
                  <a:lnTo>
                    <a:pt x="377190" y="967486"/>
                  </a:lnTo>
                  <a:lnTo>
                    <a:pt x="376097" y="967486"/>
                  </a:lnTo>
                  <a:lnTo>
                    <a:pt x="375539" y="968756"/>
                  </a:lnTo>
                  <a:lnTo>
                    <a:pt x="374573" y="970026"/>
                  </a:lnTo>
                  <a:lnTo>
                    <a:pt x="373392" y="971296"/>
                  </a:lnTo>
                  <a:lnTo>
                    <a:pt x="371716" y="971296"/>
                  </a:lnTo>
                  <a:lnTo>
                    <a:pt x="371716" y="985266"/>
                  </a:lnTo>
                  <a:lnTo>
                    <a:pt x="370433" y="986536"/>
                  </a:lnTo>
                  <a:lnTo>
                    <a:pt x="369570" y="987806"/>
                  </a:lnTo>
                  <a:lnTo>
                    <a:pt x="366077" y="987806"/>
                  </a:lnTo>
                  <a:lnTo>
                    <a:pt x="366966" y="985266"/>
                  </a:lnTo>
                  <a:lnTo>
                    <a:pt x="367792" y="985266"/>
                  </a:lnTo>
                  <a:lnTo>
                    <a:pt x="368249" y="983996"/>
                  </a:lnTo>
                  <a:lnTo>
                    <a:pt x="369849" y="983996"/>
                  </a:lnTo>
                  <a:lnTo>
                    <a:pt x="371716" y="985266"/>
                  </a:lnTo>
                  <a:lnTo>
                    <a:pt x="371716" y="971296"/>
                  </a:lnTo>
                  <a:lnTo>
                    <a:pt x="370662" y="971296"/>
                  </a:lnTo>
                  <a:lnTo>
                    <a:pt x="370446" y="970026"/>
                  </a:lnTo>
                  <a:lnTo>
                    <a:pt x="371386" y="968756"/>
                  </a:lnTo>
                  <a:lnTo>
                    <a:pt x="372046" y="967486"/>
                  </a:lnTo>
                  <a:lnTo>
                    <a:pt x="373049" y="967486"/>
                  </a:lnTo>
                  <a:lnTo>
                    <a:pt x="376008" y="964946"/>
                  </a:lnTo>
                  <a:lnTo>
                    <a:pt x="376504" y="964946"/>
                  </a:lnTo>
                  <a:lnTo>
                    <a:pt x="376872" y="966216"/>
                  </a:lnTo>
                  <a:lnTo>
                    <a:pt x="378421" y="966216"/>
                  </a:lnTo>
                  <a:lnTo>
                    <a:pt x="378421" y="963320"/>
                  </a:lnTo>
                  <a:lnTo>
                    <a:pt x="377799" y="963676"/>
                  </a:lnTo>
                  <a:lnTo>
                    <a:pt x="376250" y="962406"/>
                  </a:lnTo>
                  <a:lnTo>
                    <a:pt x="377444" y="961136"/>
                  </a:lnTo>
                  <a:lnTo>
                    <a:pt x="378167" y="959866"/>
                  </a:lnTo>
                  <a:lnTo>
                    <a:pt x="378891" y="958596"/>
                  </a:lnTo>
                  <a:lnTo>
                    <a:pt x="378066" y="957326"/>
                  </a:lnTo>
                  <a:lnTo>
                    <a:pt x="380047" y="953516"/>
                  </a:lnTo>
                  <a:lnTo>
                    <a:pt x="382130" y="952246"/>
                  </a:lnTo>
                  <a:lnTo>
                    <a:pt x="382917" y="952246"/>
                  </a:lnTo>
                  <a:lnTo>
                    <a:pt x="383692" y="953516"/>
                  </a:lnTo>
                  <a:lnTo>
                    <a:pt x="383870" y="954786"/>
                  </a:lnTo>
                  <a:lnTo>
                    <a:pt x="385419" y="954786"/>
                  </a:lnTo>
                  <a:lnTo>
                    <a:pt x="386626" y="956056"/>
                  </a:lnTo>
                  <a:lnTo>
                    <a:pt x="389699" y="954786"/>
                  </a:lnTo>
                  <a:lnTo>
                    <a:pt x="390588" y="953516"/>
                  </a:lnTo>
                  <a:lnTo>
                    <a:pt x="392163" y="952246"/>
                  </a:lnTo>
                  <a:lnTo>
                    <a:pt x="392887" y="952246"/>
                  </a:lnTo>
                  <a:lnTo>
                    <a:pt x="393458" y="950976"/>
                  </a:lnTo>
                  <a:lnTo>
                    <a:pt x="393395" y="952246"/>
                  </a:lnTo>
                  <a:lnTo>
                    <a:pt x="393522" y="952246"/>
                  </a:lnTo>
                  <a:lnTo>
                    <a:pt x="393522" y="931913"/>
                  </a:lnTo>
                  <a:lnTo>
                    <a:pt x="390296" y="934300"/>
                  </a:lnTo>
                  <a:lnTo>
                    <a:pt x="390296" y="943356"/>
                  </a:lnTo>
                  <a:lnTo>
                    <a:pt x="389585" y="944626"/>
                  </a:lnTo>
                  <a:lnTo>
                    <a:pt x="388416" y="944626"/>
                  </a:lnTo>
                  <a:lnTo>
                    <a:pt x="387756" y="943356"/>
                  </a:lnTo>
                  <a:lnTo>
                    <a:pt x="390296" y="943356"/>
                  </a:lnTo>
                  <a:lnTo>
                    <a:pt x="390296" y="934300"/>
                  </a:lnTo>
                  <a:lnTo>
                    <a:pt x="390067" y="934466"/>
                  </a:lnTo>
                  <a:lnTo>
                    <a:pt x="389229" y="934466"/>
                  </a:lnTo>
                  <a:lnTo>
                    <a:pt x="389229" y="938276"/>
                  </a:lnTo>
                  <a:lnTo>
                    <a:pt x="387375" y="940816"/>
                  </a:lnTo>
                  <a:lnTo>
                    <a:pt x="387337" y="943356"/>
                  </a:lnTo>
                  <a:lnTo>
                    <a:pt x="384708" y="947166"/>
                  </a:lnTo>
                  <a:lnTo>
                    <a:pt x="384340" y="947166"/>
                  </a:lnTo>
                  <a:lnTo>
                    <a:pt x="383933" y="945896"/>
                  </a:lnTo>
                  <a:lnTo>
                    <a:pt x="381596" y="947166"/>
                  </a:lnTo>
                  <a:lnTo>
                    <a:pt x="384644" y="943356"/>
                  </a:lnTo>
                  <a:lnTo>
                    <a:pt x="387337" y="943356"/>
                  </a:lnTo>
                  <a:lnTo>
                    <a:pt x="387337" y="940816"/>
                  </a:lnTo>
                  <a:lnTo>
                    <a:pt x="385445" y="940816"/>
                  </a:lnTo>
                  <a:lnTo>
                    <a:pt x="382981" y="939546"/>
                  </a:lnTo>
                  <a:lnTo>
                    <a:pt x="384937" y="938276"/>
                  </a:lnTo>
                  <a:lnTo>
                    <a:pt x="386829" y="937006"/>
                  </a:lnTo>
                  <a:lnTo>
                    <a:pt x="388086" y="938276"/>
                  </a:lnTo>
                  <a:lnTo>
                    <a:pt x="389229" y="938276"/>
                  </a:lnTo>
                  <a:lnTo>
                    <a:pt x="389229" y="934466"/>
                  </a:lnTo>
                  <a:lnTo>
                    <a:pt x="388442" y="934466"/>
                  </a:lnTo>
                  <a:lnTo>
                    <a:pt x="384479" y="931926"/>
                  </a:lnTo>
                  <a:lnTo>
                    <a:pt x="382181" y="933196"/>
                  </a:lnTo>
                  <a:lnTo>
                    <a:pt x="376542" y="937006"/>
                  </a:lnTo>
                  <a:lnTo>
                    <a:pt x="375818" y="938276"/>
                  </a:lnTo>
                  <a:lnTo>
                    <a:pt x="376377" y="938276"/>
                  </a:lnTo>
                  <a:lnTo>
                    <a:pt x="377050" y="939546"/>
                  </a:lnTo>
                  <a:lnTo>
                    <a:pt x="378155" y="938276"/>
                  </a:lnTo>
                  <a:lnTo>
                    <a:pt x="381673" y="935736"/>
                  </a:lnTo>
                  <a:lnTo>
                    <a:pt x="383095" y="935736"/>
                  </a:lnTo>
                  <a:lnTo>
                    <a:pt x="381241" y="939546"/>
                  </a:lnTo>
                  <a:lnTo>
                    <a:pt x="382511" y="939546"/>
                  </a:lnTo>
                  <a:lnTo>
                    <a:pt x="381711" y="940816"/>
                  </a:lnTo>
                  <a:lnTo>
                    <a:pt x="380885" y="940816"/>
                  </a:lnTo>
                  <a:lnTo>
                    <a:pt x="378625" y="942086"/>
                  </a:lnTo>
                  <a:lnTo>
                    <a:pt x="377113" y="942086"/>
                  </a:lnTo>
                  <a:lnTo>
                    <a:pt x="372795" y="943356"/>
                  </a:lnTo>
                  <a:lnTo>
                    <a:pt x="369963" y="944626"/>
                  </a:lnTo>
                  <a:lnTo>
                    <a:pt x="364540" y="949706"/>
                  </a:lnTo>
                  <a:lnTo>
                    <a:pt x="362242" y="948436"/>
                  </a:lnTo>
                  <a:lnTo>
                    <a:pt x="357873" y="952246"/>
                  </a:lnTo>
                  <a:lnTo>
                    <a:pt x="355714" y="953516"/>
                  </a:lnTo>
                  <a:lnTo>
                    <a:pt x="351637" y="954786"/>
                  </a:lnTo>
                  <a:lnTo>
                    <a:pt x="348589" y="956056"/>
                  </a:lnTo>
                  <a:lnTo>
                    <a:pt x="343166" y="958596"/>
                  </a:lnTo>
                  <a:lnTo>
                    <a:pt x="340194" y="958596"/>
                  </a:lnTo>
                  <a:lnTo>
                    <a:pt x="339432" y="959866"/>
                  </a:lnTo>
                  <a:lnTo>
                    <a:pt x="340461" y="963676"/>
                  </a:lnTo>
                  <a:lnTo>
                    <a:pt x="343928" y="963676"/>
                  </a:lnTo>
                  <a:lnTo>
                    <a:pt x="343877" y="961136"/>
                  </a:lnTo>
                  <a:lnTo>
                    <a:pt x="348830" y="959866"/>
                  </a:lnTo>
                  <a:lnTo>
                    <a:pt x="351231" y="959866"/>
                  </a:lnTo>
                  <a:lnTo>
                    <a:pt x="352729" y="961136"/>
                  </a:lnTo>
                  <a:lnTo>
                    <a:pt x="350989" y="962406"/>
                  </a:lnTo>
                  <a:lnTo>
                    <a:pt x="349046" y="963676"/>
                  </a:lnTo>
                  <a:lnTo>
                    <a:pt x="347078" y="963676"/>
                  </a:lnTo>
                  <a:lnTo>
                    <a:pt x="348030" y="967486"/>
                  </a:lnTo>
                  <a:lnTo>
                    <a:pt x="350494" y="968756"/>
                  </a:lnTo>
                  <a:lnTo>
                    <a:pt x="356704" y="971296"/>
                  </a:lnTo>
                  <a:lnTo>
                    <a:pt x="356717" y="972566"/>
                  </a:lnTo>
                  <a:lnTo>
                    <a:pt x="355612" y="973836"/>
                  </a:lnTo>
                  <a:lnTo>
                    <a:pt x="354838" y="973836"/>
                  </a:lnTo>
                  <a:lnTo>
                    <a:pt x="351205" y="975106"/>
                  </a:lnTo>
                  <a:lnTo>
                    <a:pt x="350164" y="975106"/>
                  </a:lnTo>
                  <a:lnTo>
                    <a:pt x="350164" y="1030986"/>
                  </a:lnTo>
                  <a:lnTo>
                    <a:pt x="347980" y="1032256"/>
                  </a:lnTo>
                  <a:lnTo>
                    <a:pt x="346722" y="1033526"/>
                  </a:lnTo>
                  <a:lnTo>
                    <a:pt x="344563" y="1032256"/>
                  </a:lnTo>
                  <a:lnTo>
                    <a:pt x="344474" y="1041146"/>
                  </a:lnTo>
                  <a:lnTo>
                    <a:pt x="344131" y="1042416"/>
                  </a:lnTo>
                  <a:lnTo>
                    <a:pt x="343344" y="1042416"/>
                  </a:lnTo>
                  <a:lnTo>
                    <a:pt x="342849" y="1041146"/>
                  </a:lnTo>
                  <a:lnTo>
                    <a:pt x="344474" y="1041146"/>
                  </a:lnTo>
                  <a:lnTo>
                    <a:pt x="344474" y="1032256"/>
                  </a:lnTo>
                  <a:lnTo>
                    <a:pt x="343306" y="1032256"/>
                  </a:lnTo>
                  <a:lnTo>
                    <a:pt x="341363" y="1030986"/>
                  </a:lnTo>
                  <a:lnTo>
                    <a:pt x="340969" y="1029716"/>
                  </a:lnTo>
                  <a:lnTo>
                    <a:pt x="344589" y="1027176"/>
                  </a:lnTo>
                  <a:lnTo>
                    <a:pt x="347522" y="1027176"/>
                  </a:lnTo>
                  <a:lnTo>
                    <a:pt x="348195" y="1028446"/>
                  </a:lnTo>
                  <a:lnTo>
                    <a:pt x="348259" y="1029716"/>
                  </a:lnTo>
                  <a:lnTo>
                    <a:pt x="349173" y="1029716"/>
                  </a:lnTo>
                  <a:lnTo>
                    <a:pt x="349846" y="1030986"/>
                  </a:lnTo>
                  <a:lnTo>
                    <a:pt x="350164" y="1030986"/>
                  </a:lnTo>
                  <a:lnTo>
                    <a:pt x="350164" y="975106"/>
                  </a:lnTo>
                  <a:lnTo>
                    <a:pt x="345160" y="975106"/>
                  </a:lnTo>
                  <a:lnTo>
                    <a:pt x="338289" y="978420"/>
                  </a:lnTo>
                  <a:lnTo>
                    <a:pt x="338289" y="997966"/>
                  </a:lnTo>
                  <a:lnTo>
                    <a:pt x="337921" y="997966"/>
                  </a:lnTo>
                  <a:lnTo>
                    <a:pt x="330530" y="1001776"/>
                  </a:lnTo>
                  <a:lnTo>
                    <a:pt x="328676" y="1003046"/>
                  </a:lnTo>
                  <a:lnTo>
                    <a:pt x="325996" y="1004316"/>
                  </a:lnTo>
                  <a:lnTo>
                    <a:pt x="324878" y="1004316"/>
                  </a:lnTo>
                  <a:lnTo>
                    <a:pt x="325132" y="1003046"/>
                  </a:lnTo>
                  <a:lnTo>
                    <a:pt x="326961" y="1000506"/>
                  </a:lnTo>
                  <a:lnTo>
                    <a:pt x="328942" y="999236"/>
                  </a:lnTo>
                  <a:lnTo>
                    <a:pt x="330923" y="997966"/>
                  </a:lnTo>
                  <a:lnTo>
                    <a:pt x="333705" y="995426"/>
                  </a:lnTo>
                  <a:lnTo>
                    <a:pt x="336499" y="992886"/>
                  </a:lnTo>
                  <a:lnTo>
                    <a:pt x="337159" y="992886"/>
                  </a:lnTo>
                  <a:lnTo>
                    <a:pt x="338289" y="997966"/>
                  </a:lnTo>
                  <a:lnTo>
                    <a:pt x="338289" y="978420"/>
                  </a:lnTo>
                  <a:lnTo>
                    <a:pt x="337261" y="978916"/>
                  </a:lnTo>
                  <a:lnTo>
                    <a:pt x="330441" y="980186"/>
                  </a:lnTo>
                  <a:lnTo>
                    <a:pt x="325018" y="983983"/>
                  </a:lnTo>
                  <a:lnTo>
                    <a:pt x="325018" y="994156"/>
                  </a:lnTo>
                  <a:lnTo>
                    <a:pt x="324751" y="995426"/>
                  </a:lnTo>
                  <a:lnTo>
                    <a:pt x="322719" y="995426"/>
                  </a:lnTo>
                  <a:lnTo>
                    <a:pt x="323075" y="994156"/>
                  </a:lnTo>
                  <a:lnTo>
                    <a:pt x="325018" y="994156"/>
                  </a:lnTo>
                  <a:lnTo>
                    <a:pt x="325018" y="983983"/>
                  </a:lnTo>
                  <a:lnTo>
                    <a:pt x="322910" y="985469"/>
                  </a:lnTo>
                  <a:lnTo>
                    <a:pt x="322910" y="992886"/>
                  </a:lnTo>
                  <a:lnTo>
                    <a:pt x="321983" y="994156"/>
                  </a:lnTo>
                  <a:lnTo>
                    <a:pt x="321652" y="994156"/>
                  </a:lnTo>
                  <a:lnTo>
                    <a:pt x="319087" y="995426"/>
                  </a:lnTo>
                  <a:lnTo>
                    <a:pt x="316598" y="996696"/>
                  </a:lnTo>
                  <a:lnTo>
                    <a:pt x="313372" y="999236"/>
                  </a:lnTo>
                  <a:lnTo>
                    <a:pt x="312966" y="997966"/>
                  </a:lnTo>
                  <a:lnTo>
                    <a:pt x="313563" y="997966"/>
                  </a:lnTo>
                  <a:lnTo>
                    <a:pt x="315442" y="995426"/>
                  </a:lnTo>
                  <a:lnTo>
                    <a:pt x="311518" y="995426"/>
                  </a:lnTo>
                  <a:lnTo>
                    <a:pt x="312064" y="994156"/>
                  </a:lnTo>
                  <a:lnTo>
                    <a:pt x="312940" y="994156"/>
                  </a:lnTo>
                  <a:lnTo>
                    <a:pt x="313791" y="992886"/>
                  </a:lnTo>
                  <a:lnTo>
                    <a:pt x="314947" y="991616"/>
                  </a:lnTo>
                  <a:lnTo>
                    <a:pt x="319582" y="990346"/>
                  </a:lnTo>
                  <a:lnTo>
                    <a:pt x="321500" y="991616"/>
                  </a:lnTo>
                  <a:lnTo>
                    <a:pt x="322910" y="992886"/>
                  </a:lnTo>
                  <a:lnTo>
                    <a:pt x="322910" y="985469"/>
                  </a:lnTo>
                  <a:lnTo>
                    <a:pt x="319557" y="987806"/>
                  </a:lnTo>
                  <a:lnTo>
                    <a:pt x="315823" y="989076"/>
                  </a:lnTo>
                  <a:lnTo>
                    <a:pt x="312089" y="987806"/>
                  </a:lnTo>
                  <a:lnTo>
                    <a:pt x="310248" y="987806"/>
                  </a:lnTo>
                  <a:lnTo>
                    <a:pt x="305663" y="989076"/>
                  </a:lnTo>
                  <a:lnTo>
                    <a:pt x="301929" y="989076"/>
                  </a:lnTo>
                  <a:lnTo>
                    <a:pt x="301929" y="1004316"/>
                  </a:lnTo>
                  <a:lnTo>
                    <a:pt x="300532" y="1005586"/>
                  </a:lnTo>
                  <a:lnTo>
                    <a:pt x="298183" y="1006856"/>
                  </a:lnTo>
                  <a:lnTo>
                    <a:pt x="296926" y="1006856"/>
                  </a:lnTo>
                  <a:lnTo>
                    <a:pt x="297421" y="1005586"/>
                  </a:lnTo>
                  <a:lnTo>
                    <a:pt x="298589" y="1004316"/>
                  </a:lnTo>
                  <a:lnTo>
                    <a:pt x="300126" y="1003046"/>
                  </a:lnTo>
                  <a:lnTo>
                    <a:pt x="301358" y="1003046"/>
                  </a:lnTo>
                  <a:lnTo>
                    <a:pt x="301929" y="1004316"/>
                  </a:lnTo>
                  <a:lnTo>
                    <a:pt x="301929" y="989076"/>
                  </a:lnTo>
                  <a:lnTo>
                    <a:pt x="297294" y="989076"/>
                  </a:lnTo>
                  <a:lnTo>
                    <a:pt x="296125" y="990346"/>
                  </a:lnTo>
                  <a:lnTo>
                    <a:pt x="295744" y="991044"/>
                  </a:lnTo>
                  <a:lnTo>
                    <a:pt x="295744" y="992886"/>
                  </a:lnTo>
                  <a:lnTo>
                    <a:pt x="294741" y="994156"/>
                  </a:lnTo>
                  <a:lnTo>
                    <a:pt x="294805" y="992886"/>
                  </a:lnTo>
                  <a:lnTo>
                    <a:pt x="295744" y="992886"/>
                  </a:lnTo>
                  <a:lnTo>
                    <a:pt x="295744" y="991044"/>
                  </a:lnTo>
                  <a:lnTo>
                    <a:pt x="294716" y="992886"/>
                  </a:lnTo>
                  <a:lnTo>
                    <a:pt x="292303" y="994156"/>
                  </a:lnTo>
                  <a:lnTo>
                    <a:pt x="289737" y="995426"/>
                  </a:lnTo>
                  <a:lnTo>
                    <a:pt x="286753" y="997966"/>
                  </a:lnTo>
                  <a:lnTo>
                    <a:pt x="286029" y="999236"/>
                  </a:lnTo>
                  <a:lnTo>
                    <a:pt x="286092" y="1000506"/>
                  </a:lnTo>
                  <a:lnTo>
                    <a:pt x="287108" y="1001776"/>
                  </a:lnTo>
                  <a:lnTo>
                    <a:pt x="288709" y="1000506"/>
                  </a:lnTo>
                  <a:lnTo>
                    <a:pt x="295846" y="997966"/>
                  </a:lnTo>
                  <a:lnTo>
                    <a:pt x="297497" y="997966"/>
                  </a:lnTo>
                  <a:lnTo>
                    <a:pt x="298043" y="999236"/>
                  </a:lnTo>
                  <a:lnTo>
                    <a:pt x="293966" y="1003046"/>
                  </a:lnTo>
                  <a:lnTo>
                    <a:pt x="290957" y="1005586"/>
                  </a:lnTo>
                  <a:lnTo>
                    <a:pt x="285635" y="1006754"/>
                  </a:lnTo>
                  <a:lnTo>
                    <a:pt x="285635" y="1013206"/>
                  </a:lnTo>
                  <a:lnTo>
                    <a:pt x="285610" y="1014476"/>
                  </a:lnTo>
                  <a:lnTo>
                    <a:pt x="283502" y="1014476"/>
                  </a:lnTo>
                  <a:lnTo>
                    <a:pt x="282956" y="1013206"/>
                  </a:lnTo>
                  <a:lnTo>
                    <a:pt x="285635" y="1013206"/>
                  </a:lnTo>
                  <a:lnTo>
                    <a:pt x="285635" y="1006754"/>
                  </a:lnTo>
                  <a:lnTo>
                    <a:pt x="285140" y="1006856"/>
                  </a:lnTo>
                  <a:lnTo>
                    <a:pt x="286550" y="1005586"/>
                  </a:lnTo>
                  <a:lnTo>
                    <a:pt x="284187" y="1004316"/>
                  </a:lnTo>
                  <a:lnTo>
                    <a:pt x="279552" y="1004316"/>
                  </a:lnTo>
                  <a:lnTo>
                    <a:pt x="277977" y="1005586"/>
                  </a:lnTo>
                  <a:lnTo>
                    <a:pt x="274878" y="1005586"/>
                  </a:lnTo>
                  <a:lnTo>
                    <a:pt x="276047" y="1004316"/>
                  </a:lnTo>
                  <a:lnTo>
                    <a:pt x="277215" y="1003046"/>
                  </a:lnTo>
                  <a:lnTo>
                    <a:pt x="274320" y="1004316"/>
                  </a:lnTo>
                  <a:lnTo>
                    <a:pt x="273265" y="1003046"/>
                  </a:lnTo>
                  <a:lnTo>
                    <a:pt x="268681" y="1006856"/>
                  </a:lnTo>
                  <a:lnTo>
                    <a:pt x="270459" y="1006856"/>
                  </a:lnTo>
                  <a:lnTo>
                    <a:pt x="270560" y="1008126"/>
                  </a:lnTo>
                  <a:lnTo>
                    <a:pt x="270014" y="1008126"/>
                  </a:lnTo>
                  <a:lnTo>
                    <a:pt x="269582" y="1009396"/>
                  </a:lnTo>
                  <a:lnTo>
                    <a:pt x="270357" y="1009396"/>
                  </a:lnTo>
                  <a:lnTo>
                    <a:pt x="271703" y="1010666"/>
                  </a:lnTo>
                  <a:lnTo>
                    <a:pt x="269367" y="1013206"/>
                  </a:lnTo>
                  <a:lnTo>
                    <a:pt x="269113" y="1013206"/>
                  </a:lnTo>
                  <a:lnTo>
                    <a:pt x="269481" y="1014476"/>
                  </a:lnTo>
                  <a:lnTo>
                    <a:pt x="270040" y="1014476"/>
                  </a:lnTo>
                  <a:lnTo>
                    <a:pt x="270751" y="1013206"/>
                  </a:lnTo>
                  <a:lnTo>
                    <a:pt x="271767" y="1011936"/>
                  </a:lnTo>
                  <a:lnTo>
                    <a:pt x="272516" y="1010666"/>
                  </a:lnTo>
                  <a:lnTo>
                    <a:pt x="276809" y="1009396"/>
                  </a:lnTo>
                  <a:lnTo>
                    <a:pt x="278511" y="1010666"/>
                  </a:lnTo>
                  <a:lnTo>
                    <a:pt x="283057" y="1010666"/>
                  </a:lnTo>
                  <a:lnTo>
                    <a:pt x="281825" y="1011936"/>
                  </a:lnTo>
                  <a:lnTo>
                    <a:pt x="281927" y="1013206"/>
                  </a:lnTo>
                  <a:lnTo>
                    <a:pt x="278815" y="1015746"/>
                  </a:lnTo>
                  <a:lnTo>
                    <a:pt x="278561" y="1018286"/>
                  </a:lnTo>
                  <a:lnTo>
                    <a:pt x="274726" y="1020826"/>
                  </a:lnTo>
                  <a:lnTo>
                    <a:pt x="272478" y="1023366"/>
                  </a:lnTo>
                  <a:lnTo>
                    <a:pt x="272300" y="1027176"/>
                  </a:lnTo>
                  <a:lnTo>
                    <a:pt x="267042" y="1029716"/>
                  </a:lnTo>
                  <a:lnTo>
                    <a:pt x="270040" y="1030986"/>
                  </a:lnTo>
                  <a:lnTo>
                    <a:pt x="273596" y="1027176"/>
                  </a:lnTo>
                  <a:lnTo>
                    <a:pt x="276948" y="1025906"/>
                  </a:lnTo>
                  <a:lnTo>
                    <a:pt x="276415" y="1024636"/>
                  </a:lnTo>
                  <a:lnTo>
                    <a:pt x="276745" y="1024636"/>
                  </a:lnTo>
                  <a:lnTo>
                    <a:pt x="279831" y="1020826"/>
                  </a:lnTo>
                  <a:lnTo>
                    <a:pt x="283730" y="1019556"/>
                  </a:lnTo>
                  <a:lnTo>
                    <a:pt x="287959" y="1017016"/>
                  </a:lnTo>
                  <a:lnTo>
                    <a:pt x="288607" y="1017016"/>
                  </a:lnTo>
                  <a:lnTo>
                    <a:pt x="287782" y="1019556"/>
                  </a:lnTo>
                  <a:lnTo>
                    <a:pt x="289877" y="1019556"/>
                  </a:lnTo>
                  <a:lnTo>
                    <a:pt x="293852" y="1017016"/>
                  </a:lnTo>
                  <a:lnTo>
                    <a:pt x="295021" y="1015746"/>
                  </a:lnTo>
                  <a:lnTo>
                    <a:pt x="296570" y="1014476"/>
                  </a:lnTo>
                  <a:lnTo>
                    <a:pt x="297218" y="1014476"/>
                  </a:lnTo>
                  <a:lnTo>
                    <a:pt x="297522" y="1015746"/>
                  </a:lnTo>
                  <a:lnTo>
                    <a:pt x="294855" y="1018286"/>
                  </a:lnTo>
                  <a:lnTo>
                    <a:pt x="292658" y="1019556"/>
                  </a:lnTo>
                  <a:lnTo>
                    <a:pt x="288417" y="1023366"/>
                  </a:lnTo>
                  <a:lnTo>
                    <a:pt x="282968" y="1023366"/>
                  </a:lnTo>
                  <a:lnTo>
                    <a:pt x="280162" y="1024636"/>
                  </a:lnTo>
                  <a:lnTo>
                    <a:pt x="277050" y="1025906"/>
                  </a:lnTo>
                  <a:lnTo>
                    <a:pt x="280123" y="1027176"/>
                  </a:lnTo>
                  <a:lnTo>
                    <a:pt x="285877" y="1024636"/>
                  </a:lnTo>
                  <a:lnTo>
                    <a:pt x="291820" y="1023366"/>
                  </a:lnTo>
                  <a:lnTo>
                    <a:pt x="293217" y="1023366"/>
                  </a:lnTo>
                  <a:lnTo>
                    <a:pt x="293420" y="1024636"/>
                  </a:lnTo>
                  <a:lnTo>
                    <a:pt x="292341" y="1025906"/>
                  </a:lnTo>
                  <a:lnTo>
                    <a:pt x="287578" y="1029716"/>
                  </a:lnTo>
                  <a:lnTo>
                    <a:pt x="282575" y="1032256"/>
                  </a:lnTo>
                  <a:lnTo>
                    <a:pt x="280987" y="1031113"/>
                  </a:lnTo>
                  <a:lnTo>
                    <a:pt x="280987" y="1038606"/>
                  </a:lnTo>
                  <a:lnTo>
                    <a:pt x="280809" y="1039876"/>
                  </a:lnTo>
                  <a:lnTo>
                    <a:pt x="280530" y="1039876"/>
                  </a:lnTo>
                  <a:lnTo>
                    <a:pt x="279222" y="1041146"/>
                  </a:lnTo>
                  <a:lnTo>
                    <a:pt x="277444" y="1042416"/>
                  </a:lnTo>
                  <a:lnTo>
                    <a:pt x="274434" y="1042416"/>
                  </a:lnTo>
                  <a:lnTo>
                    <a:pt x="274193" y="1041146"/>
                  </a:lnTo>
                  <a:lnTo>
                    <a:pt x="275158" y="1041146"/>
                  </a:lnTo>
                  <a:lnTo>
                    <a:pt x="276186" y="1039876"/>
                  </a:lnTo>
                  <a:lnTo>
                    <a:pt x="277888" y="1038606"/>
                  </a:lnTo>
                  <a:lnTo>
                    <a:pt x="280987" y="1038606"/>
                  </a:lnTo>
                  <a:lnTo>
                    <a:pt x="280987" y="1031113"/>
                  </a:lnTo>
                  <a:lnTo>
                    <a:pt x="280822" y="1030986"/>
                  </a:lnTo>
                  <a:lnTo>
                    <a:pt x="278333" y="1029716"/>
                  </a:lnTo>
                  <a:lnTo>
                    <a:pt x="275005" y="1029716"/>
                  </a:lnTo>
                  <a:lnTo>
                    <a:pt x="268287" y="1032256"/>
                  </a:lnTo>
                  <a:lnTo>
                    <a:pt x="263118" y="1032256"/>
                  </a:lnTo>
                  <a:lnTo>
                    <a:pt x="264833" y="1029716"/>
                  </a:lnTo>
                  <a:lnTo>
                    <a:pt x="267017" y="1029716"/>
                  </a:lnTo>
                  <a:lnTo>
                    <a:pt x="265379" y="1028446"/>
                  </a:lnTo>
                  <a:lnTo>
                    <a:pt x="265188" y="1025906"/>
                  </a:lnTo>
                  <a:lnTo>
                    <a:pt x="258406" y="1028446"/>
                  </a:lnTo>
                  <a:lnTo>
                    <a:pt x="257810" y="1028446"/>
                  </a:lnTo>
                  <a:lnTo>
                    <a:pt x="258267" y="1027176"/>
                  </a:lnTo>
                  <a:lnTo>
                    <a:pt x="259194" y="1027176"/>
                  </a:lnTo>
                  <a:lnTo>
                    <a:pt x="260273" y="1025906"/>
                  </a:lnTo>
                  <a:lnTo>
                    <a:pt x="261378" y="1025906"/>
                  </a:lnTo>
                  <a:lnTo>
                    <a:pt x="262458" y="1024636"/>
                  </a:lnTo>
                  <a:lnTo>
                    <a:pt x="259981" y="1023366"/>
                  </a:lnTo>
                  <a:lnTo>
                    <a:pt x="256768" y="1023366"/>
                  </a:lnTo>
                  <a:lnTo>
                    <a:pt x="247091" y="1032256"/>
                  </a:lnTo>
                  <a:lnTo>
                    <a:pt x="241134" y="1034796"/>
                  </a:lnTo>
                  <a:lnTo>
                    <a:pt x="231089" y="1039876"/>
                  </a:lnTo>
                  <a:lnTo>
                    <a:pt x="228587" y="1038606"/>
                  </a:lnTo>
                  <a:lnTo>
                    <a:pt x="228231" y="1036142"/>
                  </a:lnTo>
                  <a:lnTo>
                    <a:pt x="228765" y="1034796"/>
                  </a:lnTo>
                  <a:lnTo>
                    <a:pt x="231076" y="1034796"/>
                  </a:lnTo>
                  <a:lnTo>
                    <a:pt x="232930" y="1033526"/>
                  </a:lnTo>
                  <a:lnTo>
                    <a:pt x="237883" y="1034796"/>
                  </a:lnTo>
                  <a:lnTo>
                    <a:pt x="239331" y="1033526"/>
                  </a:lnTo>
                  <a:lnTo>
                    <a:pt x="243674" y="1029716"/>
                  </a:lnTo>
                  <a:lnTo>
                    <a:pt x="250647" y="1027176"/>
                  </a:lnTo>
                  <a:lnTo>
                    <a:pt x="251536" y="1024636"/>
                  </a:lnTo>
                  <a:lnTo>
                    <a:pt x="245440" y="1024636"/>
                  </a:lnTo>
                  <a:lnTo>
                    <a:pt x="245999" y="1022096"/>
                  </a:lnTo>
                  <a:lnTo>
                    <a:pt x="243255" y="1022096"/>
                  </a:lnTo>
                  <a:lnTo>
                    <a:pt x="237883" y="1024636"/>
                  </a:lnTo>
                  <a:lnTo>
                    <a:pt x="236042" y="1024636"/>
                  </a:lnTo>
                  <a:lnTo>
                    <a:pt x="236766" y="1023366"/>
                  </a:lnTo>
                  <a:lnTo>
                    <a:pt x="237464" y="1022096"/>
                  </a:lnTo>
                  <a:lnTo>
                    <a:pt x="239814" y="1020826"/>
                  </a:lnTo>
                  <a:lnTo>
                    <a:pt x="241592" y="1020826"/>
                  </a:lnTo>
                  <a:lnTo>
                    <a:pt x="240652" y="1018286"/>
                  </a:lnTo>
                  <a:lnTo>
                    <a:pt x="240436" y="1018286"/>
                  </a:lnTo>
                  <a:lnTo>
                    <a:pt x="237159" y="1019556"/>
                  </a:lnTo>
                  <a:lnTo>
                    <a:pt x="233654" y="1019556"/>
                  </a:lnTo>
                  <a:lnTo>
                    <a:pt x="232130" y="1020826"/>
                  </a:lnTo>
                  <a:lnTo>
                    <a:pt x="229768" y="1023366"/>
                  </a:lnTo>
                  <a:lnTo>
                    <a:pt x="231673" y="1022096"/>
                  </a:lnTo>
                  <a:lnTo>
                    <a:pt x="234480" y="1024636"/>
                  </a:lnTo>
                  <a:lnTo>
                    <a:pt x="233235" y="1027176"/>
                  </a:lnTo>
                  <a:lnTo>
                    <a:pt x="226479" y="1029716"/>
                  </a:lnTo>
                  <a:lnTo>
                    <a:pt x="224802" y="1029716"/>
                  </a:lnTo>
                  <a:lnTo>
                    <a:pt x="220713" y="1032789"/>
                  </a:lnTo>
                  <a:lnTo>
                    <a:pt x="220713" y="1041146"/>
                  </a:lnTo>
                  <a:lnTo>
                    <a:pt x="217474" y="1042416"/>
                  </a:lnTo>
                  <a:lnTo>
                    <a:pt x="216484" y="1043686"/>
                  </a:lnTo>
                  <a:lnTo>
                    <a:pt x="215506" y="1043686"/>
                  </a:lnTo>
                  <a:lnTo>
                    <a:pt x="215480" y="1042416"/>
                  </a:lnTo>
                  <a:lnTo>
                    <a:pt x="216255" y="1041146"/>
                  </a:lnTo>
                  <a:lnTo>
                    <a:pt x="218059" y="1039876"/>
                  </a:lnTo>
                  <a:lnTo>
                    <a:pt x="219849" y="1039876"/>
                  </a:lnTo>
                  <a:lnTo>
                    <a:pt x="220713" y="1041146"/>
                  </a:lnTo>
                  <a:lnTo>
                    <a:pt x="220713" y="1032789"/>
                  </a:lnTo>
                  <a:lnTo>
                    <a:pt x="218033" y="1034796"/>
                  </a:lnTo>
                  <a:lnTo>
                    <a:pt x="210820" y="1037336"/>
                  </a:lnTo>
                  <a:lnTo>
                    <a:pt x="209067" y="1042416"/>
                  </a:lnTo>
                  <a:lnTo>
                    <a:pt x="207619" y="1043686"/>
                  </a:lnTo>
                  <a:lnTo>
                    <a:pt x="205790" y="1044956"/>
                  </a:lnTo>
                  <a:lnTo>
                    <a:pt x="205244" y="1043686"/>
                  </a:lnTo>
                  <a:lnTo>
                    <a:pt x="204762" y="1042416"/>
                  </a:lnTo>
                  <a:lnTo>
                    <a:pt x="207619" y="1039876"/>
                  </a:lnTo>
                  <a:lnTo>
                    <a:pt x="202615" y="1041146"/>
                  </a:lnTo>
                  <a:lnTo>
                    <a:pt x="200609" y="1042416"/>
                  </a:lnTo>
                  <a:lnTo>
                    <a:pt x="198526" y="1043686"/>
                  </a:lnTo>
                  <a:lnTo>
                    <a:pt x="196037" y="1044956"/>
                  </a:lnTo>
                  <a:lnTo>
                    <a:pt x="196367" y="1046226"/>
                  </a:lnTo>
                  <a:lnTo>
                    <a:pt x="199517" y="1046226"/>
                  </a:lnTo>
                  <a:lnTo>
                    <a:pt x="193078" y="1050036"/>
                  </a:lnTo>
                  <a:lnTo>
                    <a:pt x="194729" y="1050036"/>
                  </a:lnTo>
                  <a:lnTo>
                    <a:pt x="198056" y="1051306"/>
                  </a:lnTo>
                  <a:lnTo>
                    <a:pt x="202336" y="1047496"/>
                  </a:lnTo>
                  <a:lnTo>
                    <a:pt x="204241" y="1047496"/>
                  </a:lnTo>
                  <a:lnTo>
                    <a:pt x="206616" y="1048766"/>
                  </a:lnTo>
                  <a:lnTo>
                    <a:pt x="208089" y="1047496"/>
                  </a:lnTo>
                  <a:lnTo>
                    <a:pt x="209575" y="1046226"/>
                  </a:lnTo>
                  <a:lnTo>
                    <a:pt x="214096" y="1044956"/>
                  </a:lnTo>
                  <a:lnTo>
                    <a:pt x="215455" y="1046226"/>
                  </a:lnTo>
                  <a:lnTo>
                    <a:pt x="221094" y="1046226"/>
                  </a:lnTo>
                  <a:lnTo>
                    <a:pt x="224764" y="1044956"/>
                  </a:lnTo>
                  <a:lnTo>
                    <a:pt x="226491" y="1046226"/>
                  </a:lnTo>
                  <a:lnTo>
                    <a:pt x="228117" y="1046226"/>
                  </a:lnTo>
                  <a:lnTo>
                    <a:pt x="232994" y="1043686"/>
                  </a:lnTo>
                  <a:lnTo>
                    <a:pt x="236918" y="1042416"/>
                  </a:lnTo>
                  <a:lnTo>
                    <a:pt x="242684" y="1038606"/>
                  </a:lnTo>
                  <a:lnTo>
                    <a:pt x="244576" y="1038606"/>
                  </a:lnTo>
                  <a:lnTo>
                    <a:pt x="243865" y="1042416"/>
                  </a:lnTo>
                  <a:lnTo>
                    <a:pt x="245732" y="1041146"/>
                  </a:lnTo>
                  <a:lnTo>
                    <a:pt x="250202" y="1041146"/>
                  </a:lnTo>
                  <a:lnTo>
                    <a:pt x="250164" y="1042416"/>
                  </a:lnTo>
                  <a:lnTo>
                    <a:pt x="249885" y="1042416"/>
                  </a:lnTo>
                  <a:lnTo>
                    <a:pt x="249643" y="1043686"/>
                  </a:lnTo>
                  <a:lnTo>
                    <a:pt x="249034" y="1043686"/>
                  </a:lnTo>
                  <a:lnTo>
                    <a:pt x="246545" y="1044956"/>
                  </a:lnTo>
                  <a:lnTo>
                    <a:pt x="240614" y="1044956"/>
                  </a:lnTo>
                  <a:lnTo>
                    <a:pt x="237756" y="1047496"/>
                  </a:lnTo>
                  <a:lnTo>
                    <a:pt x="233057" y="1050036"/>
                  </a:lnTo>
                  <a:lnTo>
                    <a:pt x="234543" y="1051306"/>
                  </a:lnTo>
                  <a:lnTo>
                    <a:pt x="233743" y="1052576"/>
                  </a:lnTo>
                  <a:lnTo>
                    <a:pt x="232257" y="1053846"/>
                  </a:lnTo>
                  <a:lnTo>
                    <a:pt x="234937" y="1053846"/>
                  </a:lnTo>
                  <a:lnTo>
                    <a:pt x="236893" y="1052576"/>
                  </a:lnTo>
                  <a:lnTo>
                    <a:pt x="238417" y="1052576"/>
                  </a:lnTo>
                  <a:lnTo>
                    <a:pt x="240715" y="1051306"/>
                  </a:lnTo>
                  <a:lnTo>
                    <a:pt x="241554" y="1050036"/>
                  </a:lnTo>
                  <a:lnTo>
                    <a:pt x="243662" y="1047496"/>
                  </a:lnTo>
                  <a:lnTo>
                    <a:pt x="244741" y="1047496"/>
                  </a:lnTo>
                  <a:lnTo>
                    <a:pt x="246278" y="1046226"/>
                  </a:lnTo>
                  <a:lnTo>
                    <a:pt x="249580" y="1044956"/>
                  </a:lnTo>
                  <a:lnTo>
                    <a:pt x="250558" y="1046226"/>
                  </a:lnTo>
                  <a:lnTo>
                    <a:pt x="249682" y="1048766"/>
                  </a:lnTo>
                  <a:lnTo>
                    <a:pt x="248640" y="1050036"/>
                  </a:lnTo>
                  <a:lnTo>
                    <a:pt x="244182" y="1051306"/>
                  </a:lnTo>
                  <a:lnTo>
                    <a:pt x="241528" y="1052576"/>
                  </a:lnTo>
                  <a:lnTo>
                    <a:pt x="239509" y="1053846"/>
                  </a:lnTo>
                  <a:lnTo>
                    <a:pt x="298564" y="1053846"/>
                  </a:lnTo>
                  <a:lnTo>
                    <a:pt x="298005" y="1052576"/>
                  </a:lnTo>
                  <a:lnTo>
                    <a:pt x="297853" y="1051306"/>
                  </a:lnTo>
                  <a:lnTo>
                    <a:pt x="298678" y="1051306"/>
                  </a:lnTo>
                  <a:lnTo>
                    <a:pt x="303212" y="1048766"/>
                  </a:lnTo>
                  <a:lnTo>
                    <a:pt x="306209" y="1047496"/>
                  </a:lnTo>
                  <a:lnTo>
                    <a:pt x="310921" y="1046226"/>
                  </a:lnTo>
                  <a:lnTo>
                    <a:pt x="312204" y="1044956"/>
                  </a:lnTo>
                  <a:lnTo>
                    <a:pt x="313029" y="1042416"/>
                  </a:lnTo>
                  <a:lnTo>
                    <a:pt x="313994" y="1041146"/>
                  </a:lnTo>
                  <a:lnTo>
                    <a:pt x="311048" y="1042416"/>
                  </a:lnTo>
                  <a:lnTo>
                    <a:pt x="307682" y="1042416"/>
                  </a:lnTo>
                  <a:lnTo>
                    <a:pt x="308178" y="1041146"/>
                  </a:lnTo>
                  <a:lnTo>
                    <a:pt x="309232" y="1039876"/>
                  </a:lnTo>
                  <a:lnTo>
                    <a:pt x="309956" y="1039876"/>
                  </a:lnTo>
                  <a:lnTo>
                    <a:pt x="311442" y="1038606"/>
                  </a:lnTo>
                  <a:lnTo>
                    <a:pt x="313067" y="1038606"/>
                  </a:lnTo>
                  <a:lnTo>
                    <a:pt x="315836" y="1037336"/>
                  </a:lnTo>
                  <a:lnTo>
                    <a:pt x="317131" y="1037336"/>
                  </a:lnTo>
                  <a:lnTo>
                    <a:pt x="320433" y="1036066"/>
                  </a:lnTo>
                  <a:lnTo>
                    <a:pt x="321754" y="1033526"/>
                  </a:lnTo>
                  <a:lnTo>
                    <a:pt x="323532" y="1034796"/>
                  </a:lnTo>
                  <a:lnTo>
                    <a:pt x="318744" y="1038606"/>
                  </a:lnTo>
                  <a:lnTo>
                    <a:pt x="318401" y="1039876"/>
                  </a:lnTo>
                  <a:lnTo>
                    <a:pt x="317741" y="1047496"/>
                  </a:lnTo>
                  <a:lnTo>
                    <a:pt x="314071" y="1050036"/>
                  </a:lnTo>
                  <a:lnTo>
                    <a:pt x="301091" y="1053846"/>
                  </a:lnTo>
                  <a:lnTo>
                    <a:pt x="312216" y="1053846"/>
                  </a:lnTo>
                  <a:lnTo>
                    <a:pt x="317195" y="1048766"/>
                  </a:lnTo>
                  <a:lnTo>
                    <a:pt x="321170" y="1046226"/>
                  </a:lnTo>
                  <a:lnTo>
                    <a:pt x="328739" y="1044956"/>
                  </a:lnTo>
                  <a:lnTo>
                    <a:pt x="330098" y="1044956"/>
                  </a:lnTo>
                  <a:lnTo>
                    <a:pt x="332689" y="1043686"/>
                  </a:lnTo>
                  <a:lnTo>
                    <a:pt x="333756" y="1043686"/>
                  </a:lnTo>
                  <a:lnTo>
                    <a:pt x="339966" y="1038606"/>
                  </a:lnTo>
                  <a:lnTo>
                    <a:pt x="342049" y="1041146"/>
                  </a:lnTo>
                  <a:lnTo>
                    <a:pt x="342176" y="1041146"/>
                  </a:lnTo>
                  <a:lnTo>
                    <a:pt x="339483" y="1042416"/>
                  </a:lnTo>
                  <a:lnTo>
                    <a:pt x="336702" y="1043686"/>
                  </a:lnTo>
                  <a:lnTo>
                    <a:pt x="330758" y="1047496"/>
                  </a:lnTo>
                  <a:lnTo>
                    <a:pt x="322732" y="1047496"/>
                  </a:lnTo>
                  <a:lnTo>
                    <a:pt x="320471" y="1048766"/>
                  </a:lnTo>
                  <a:lnTo>
                    <a:pt x="317030" y="1052576"/>
                  </a:lnTo>
                  <a:lnTo>
                    <a:pt x="315163" y="1053846"/>
                  </a:lnTo>
                  <a:lnTo>
                    <a:pt x="331698" y="1053846"/>
                  </a:lnTo>
                  <a:lnTo>
                    <a:pt x="333248" y="1052576"/>
                  </a:lnTo>
                  <a:lnTo>
                    <a:pt x="336626" y="1048766"/>
                  </a:lnTo>
                  <a:lnTo>
                    <a:pt x="333502" y="1048766"/>
                  </a:lnTo>
                  <a:lnTo>
                    <a:pt x="338213" y="1046226"/>
                  </a:lnTo>
                  <a:lnTo>
                    <a:pt x="339725" y="1046226"/>
                  </a:lnTo>
                  <a:lnTo>
                    <a:pt x="345401" y="1044956"/>
                  </a:lnTo>
                  <a:lnTo>
                    <a:pt x="348183" y="1046226"/>
                  </a:lnTo>
                  <a:lnTo>
                    <a:pt x="350291" y="1044956"/>
                  </a:lnTo>
                  <a:lnTo>
                    <a:pt x="354507" y="1042416"/>
                  </a:lnTo>
                  <a:lnTo>
                    <a:pt x="355625" y="1041146"/>
                  </a:lnTo>
                  <a:lnTo>
                    <a:pt x="354317" y="1041146"/>
                  </a:lnTo>
                  <a:lnTo>
                    <a:pt x="353377" y="1039876"/>
                  </a:lnTo>
                  <a:lnTo>
                    <a:pt x="355587" y="1038606"/>
                  </a:lnTo>
                  <a:lnTo>
                    <a:pt x="359752" y="1038606"/>
                  </a:lnTo>
                  <a:lnTo>
                    <a:pt x="362635" y="1037336"/>
                  </a:lnTo>
                  <a:lnTo>
                    <a:pt x="363143" y="1038606"/>
                  </a:lnTo>
                  <a:lnTo>
                    <a:pt x="362953" y="1038606"/>
                  </a:lnTo>
                  <a:lnTo>
                    <a:pt x="362445" y="1041146"/>
                  </a:lnTo>
                  <a:lnTo>
                    <a:pt x="362889" y="1043686"/>
                  </a:lnTo>
                  <a:lnTo>
                    <a:pt x="367525" y="1043686"/>
                  </a:lnTo>
                  <a:lnTo>
                    <a:pt x="367690" y="1044956"/>
                  </a:lnTo>
                  <a:lnTo>
                    <a:pt x="367766" y="1046226"/>
                  </a:lnTo>
                  <a:lnTo>
                    <a:pt x="370027" y="1046226"/>
                  </a:lnTo>
                  <a:lnTo>
                    <a:pt x="378536" y="1043686"/>
                  </a:lnTo>
                  <a:lnTo>
                    <a:pt x="382358" y="1044956"/>
                  </a:lnTo>
                  <a:lnTo>
                    <a:pt x="386816" y="1046226"/>
                  </a:lnTo>
                  <a:lnTo>
                    <a:pt x="387273" y="1046226"/>
                  </a:lnTo>
                  <a:lnTo>
                    <a:pt x="388391" y="1044956"/>
                  </a:lnTo>
                  <a:lnTo>
                    <a:pt x="390855" y="1044956"/>
                  </a:lnTo>
                  <a:lnTo>
                    <a:pt x="390969" y="1047496"/>
                  </a:lnTo>
                  <a:lnTo>
                    <a:pt x="396506" y="1044956"/>
                  </a:lnTo>
                  <a:lnTo>
                    <a:pt x="398805" y="1044956"/>
                  </a:lnTo>
                  <a:lnTo>
                    <a:pt x="399046" y="1046226"/>
                  </a:lnTo>
                  <a:lnTo>
                    <a:pt x="397586" y="1048766"/>
                  </a:lnTo>
                  <a:lnTo>
                    <a:pt x="396278" y="1050036"/>
                  </a:lnTo>
                  <a:lnTo>
                    <a:pt x="393674" y="1051306"/>
                  </a:lnTo>
                  <a:lnTo>
                    <a:pt x="392557" y="1051306"/>
                  </a:lnTo>
                  <a:lnTo>
                    <a:pt x="389394" y="1050036"/>
                  </a:lnTo>
                  <a:lnTo>
                    <a:pt x="386435" y="1051306"/>
                  </a:lnTo>
                  <a:lnTo>
                    <a:pt x="380720" y="1055116"/>
                  </a:lnTo>
                  <a:lnTo>
                    <a:pt x="379387" y="1056386"/>
                  </a:lnTo>
                  <a:lnTo>
                    <a:pt x="378980" y="1053846"/>
                  </a:lnTo>
                  <a:lnTo>
                    <a:pt x="376008" y="1053846"/>
                  </a:lnTo>
                  <a:lnTo>
                    <a:pt x="373037" y="1055116"/>
                  </a:lnTo>
                  <a:lnTo>
                    <a:pt x="370700" y="1056386"/>
                  </a:lnTo>
                  <a:lnTo>
                    <a:pt x="365848" y="1056386"/>
                  </a:lnTo>
                  <a:lnTo>
                    <a:pt x="364070" y="1058926"/>
                  </a:lnTo>
                  <a:lnTo>
                    <a:pt x="360184" y="1061466"/>
                  </a:lnTo>
                  <a:lnTo>
                    <a:pt x="361213" y="1062736"/>
                  </a:lnTo>
                  <a:lnTo>
                    <a:pt x="362737" y="1065276"/>
                  </a:lnTo>
                  <a:lnTo>
                    <a:pt x="363956" y="1066546"/>
                  </a:lnTo>
                  <a:lnTo>
                    <a:pt x="369316" y="1064006"/>
                  </a:lnTo>
                  <a:lnTo>
                    <a:pt x="371157" y="1065276"/>
                  </a:lnTo>
                  <a:lnTo>
                    <a:pt x="375399" y="1064006"/>
                  </a:lnTo>
                  <a:lnTo>
                    <a:pt x="378434" y="1065276"/>
                  </a:lnTo>
                  <a:lnTo>
                    <a:pt x="379996" y="1065276"/>
                  </a:lnTo>
                  <a:lnTo>
                    <a:pt x="382257" y="1064006"/>
                  </a:lnTo>
                  <a:lnTo>
                    <a:pt x="389001" y="1060196"/>
                  </a:lnTo>
                  <a:lnTo>
                    <a:pt x="394360" y="1057656"/>
                  </a:lnTo>
                  <a:lnTo>
                    <a:pt x="397941" y="1060196"/>
                  </a:lnTo>
                  <a:lnTo>
                    <a:pt x="399554" y="1061466"/>
                  </a:lnTo>
                  <a:lnTo>
                    <a:pt x="402539" y="1060196"/>
                  </a:lnTo>
                  <a:lnTo>
                    <a:pt x="403936" y="1058926"/>
                  </a:lnTo>
                  <a:lnTo>
                    <a:pt x="405218" y="1057783"/>
                  </a:lnTo>
                  <a:lnTo>
                    <a:pt x="401485" y="1058926"/>
                  </a:lnTo>
                  <a:lnTo>
                    <a:pt x="401497" y="1057656"/>
                  </a:lnTo>
                  <a:lnTo>
                    <a:pt x="401510" y="1056386"/>
                  </a:lnTo>
                  <a:lnTo>
                    <a:pt x="400824" y="1053846"/>
                  </a:lnTo>
                  <a:lnTo>
                    <a:pt x="401561" y="1052576"/>
                  </a:lnTo>
                  <a:lnTo>
                    <a:pt x="402958" y="1051306"/>
                  </a:lnTo>
                  <a:lnTo>
                    <a:pt x="404037" y="1051306"/>
                  </a:lnTo>
                  <a:lnTo>
                    <a:pt x="406730" y="1052576"/>
                  </a:lnTo>
                  <a:lnTo>
                    <a:pt x="409244" y="1052576"/>
                  </a:lnTo>
                  <a:lnTo>
                    <a:pt x="415759" y="1051306"/>
                  </a:lnTo>
                  <a:lnTo>
                    <a:pt x="416382" y="1051306"/>
                  </a:lnTo>
                  <a:lnTo>
                    <a:pt x="416458" y="1052322"/>
                  </a:lnTo>
                  <a:lnTo>
                    <a:pt x="416534" y="1053846"/>
                  </a:lnTo>
                  <a:lnTo>
                    <a:pt x="416852" y="1055116"/>
                  </a:lnTo>
                  <a:lnTo>
                    <a:pt x="416318" y="1057656"/>
                  </a:lnTo>
                  <a:lnTo>
                    <a:pt x="417436" y="1057656"/>
                  </a:lnTo>
                  <a:lnTo>
                    <a:pt x="425881" y="1055116"/>
                  </a:lnTo>
                  <a:lnTo>
                    <a:pt x="426821" y="1053846"/>
                  </a:lnTo>
                  <a:lnTo>
                    <a:pt x="428523" y="1048766"/>
                  </a:lnTo>
                  <a:lnTo>
                    <a:pt x="419963" y="1048766"/>
                  </a:lnTo>
                  <a:lnTo>
                    <a:pt x="422452" y="1044956"/>
                  </a:lnTo>
                  <a:lnTo>
                    <a:pt x="421068" y="1043686"/>
                  </a:lnTo>
                  <a:lnTo>
                    <a:pt x="421335" y="1042416"/>
                  </a:lnTo>
                  <a:lnTo>
                    <a:pt x="421614" y="1041146"/>
                  </a:lnTo>
                  <a:lnTo>
                    <a:pt x="418045" y="1042416"/>
                  </a:lnTo>
                  <a:lnTo>
                    <a:pt x="413550" y="1042416"/>
                  </a:lnTo>
                  <a:lnTo>
                    <a:pt x="417741" y="1038606"/>
                  </a:lnTo>
                  <a:lnTo>
                    <a:pt x="413219" y="1037336"/>
                  </a:lnTo>
                  <a:lnTo>
                    <a:pt x="409625" y="1039876"/>
                  </a:lnTo>
                  <a:lnTo>
                    <a:pt x="406476" y="1037336"/>
                  </a:lnTo>
                  <a:lnTo>
                    <a:pt x="408622" y="1034796"/>
                  </a:lnTo>
                  <a:lnTo>
                    <a:pt x="409689" y="1033526"/>
                  </a:lnTo>
                  <a:lnTo>
                    <a:pt x="404075" y="1034796"/>
                  </a:lnTo>
                  <a:lnTo>
                    <a:pt x="401281" y="1034796"/>
                  </a:lnTo>
                  <a:lnTo>
                    <a:pt x="400062" y="1033526"/>
                  </a:lnTo>
                  <a:lnTo>
                    <a:pt x="401980" y="1032256"/>
                  </a:lnTo>
                  <a:lnTo>
                    <a:pt x="403796" y="1030986"/>
                  </a:lnTo>
                  <a:lnTo>
                    <a:pt x="411200" y="1029716"/>
                  </a:lnTo>
                  <a:lnTo>
                    <a:pt x="414794" y="1029716"/>
                  </a:lnTo>
                  <a:lnTo>
                    <a:pt x="419620" y="1032256"/>
                  </a:lnTo>
                  <a:lnTo>
                    <a:pt x="425005" y="1032256"/>
                  </a:lnTo>
                  <a:lnTo>
                    <a:pt x="424789" y="1033526"/>
                  </a:lnTo>
                  <a:lnTo>
                    <a:pt x="428980" y="1032256"/>
                  </a:lnTo>
                  <a:lnTo>
                    <a:pt x="430644" y="1033526"/>
                  </a:lnTo>
                  <a:lnTo>
                    <a:pt x="428078" y="1038606"/>
                  </a:lnTo>
                  <a:lnTo>
                    <a:pt x="426770" y="1039876"/>
                  </a:lnTo>
                  <a:lnTo>
                    <a:pt x="426389" y="1042416"/>
                  </a:lnTo>
                  <a:lnTo>
                    <a:pt x="426580" y="1042416"/>
                  </a:lnTo>
                  <a:lnTo>
                    <a:pt x="427761" y="1043686"/>
                  </a:lnTo>
                  <a:lnTo>
                    <a:pt x="429094" y="1042416"/>
                  </a:lnTo>
                  <a:lnTo>
                    <a:pt x="430580" y="1039876"/>
                  </a:lnTo>
                  <a:lnTo>
                    <a:pt x="435190" y="1037336"/>
                  </a:lnTo>
                  <a:lnTo>
                    <a:pt x="435470" y="1036066"/>
                  </a:lnTo>
                  <a:lnTo>
                    <a:pt x="435762" y="1034796"/>
                  </a:lnTo>
                  <a:lnTo>
                    <a:pt x="431063" y="1036066"/>
                  </a:lnTo>
                  <a:lnTo>
                    <a:pt x="430339" y="1034796"/>
                  </a:lnTo>
                  <a:lnTo>
                    <a:pt x="436003" y="1029716"/>
                  </a:lnTo>
                  <a:lnTo>
                    <a:pt x="438924" y="1028446"/>
                  </a:lnTo>
                  <a:lnTo>
                    <a:pt x="439585" y="1029716"/>
                  </a:lnTo>
                  <a:lnTo>
                    <a:pt x="440194" y="1032256"/>
                  </a:lnTo>
                  <a:lnTo>
                    <a:pt x="442544" y="1032256"/>
                  </a:lnTo>
                  <a:lnTo>
                    <a:pt x="445909" y="1030986"/>
                  </a:lnTo>
                  <a:lnTo>
                    <a:pt x="449122" y="1029716"/>
                  </a:lnTo>
                  <a:lnTo>
                    <a:pt x="452475" y="1029716"/>
                  </a:lnTo>
                  <a:lnTo>
                    <a:pt x="456374" y="1027176"/>
                  </a:lnTo>
                  <a:lnTo>
                    <a:pt x="457301" y="1027176"/>
                  </a:lnTo>
                  <a:lnTo>
                    <a:pt x="457098" y="1028446"/>
                  </a:lnTo>
                  <a:lnTo>
                    <a:pt x="455460" y="1029716"/>
                  </a:lnTo>
                  <a:lnTo>
                    <a:pt x="454101" y="1030986"/>
                  </a:lnTo>
                  <a:lnTo>
                    <a:pt x="452412" y="1032103"/>
                  </a:lnTo>
                  <a:lnTo>
                    <a:pt x="452412" y="1034796"/>
                  </a:lnTo>
                  <a:lnTo>
                    <a:pt x="451573" y="1036066"/>
                  </a:lnTo>
                  <a:lnTo>
                    <a:pt x="450519" y="1036066"/>
                  </a:lnTo>
                  <a:lnTo>
                    <a:pt x="450875" y="1034796"/>
                  </a:lnTo>
                  <a:lnTo>
                    <a:pt x="452412" y="1034796"/>
                  </a:lnTo>
                  <a:lnTo>
                    <a:pt x="452412" y="1032103"/>
                  </a:lnTo>
                  <a:lnTo>
                    <a:pt x="452170" y="1032256"/>
                  </a:lnTo>
                  <a:lnTo>
                    <a:pt x="444474" y="1036066"/>
                  </a:lnTo>
                  <a:lnTo>
                    <a:pt x="442912" y="1039876"/>
                  </a:lnTo>
                  <a:lnTo>
                    <a:pt x="440436" y="1044956"/>
                  </a:lnTo>
                  <a:lnTo>
                    <a:pt x="443649" y="1044956"/>
                  </a:lnTo>
                  <a:lnTo>
                    <a:pt x="444639" y="1043686"/>
                  </a:lnTo>
                  <a:lnTo>
                    <a:pt x="446024" y="1042416"/>
                  </a:lnTo>
                  <a:lnTo>
                    <a:pt x="447040" y="1042416"/>
                  </a:lnTo>
                  <a:lnTo>
                    <a:pt x="454863" y="1038606"/>
                  </a:lnTo>
                  <a:lnTo>
                    <a:pt x="455536" y="1037336"/>
                  </a:lnTo>
                  <a:lnTo>
                    <a:pt x="455942" y="1036066"/>
                  </a:lnTo>
                  <a:lnTo>
                    <a:pt x="456349" y="1034796"/>
                  </a:lnTo>
                  <a:lnTo>
                    <a:pt x="457149" y="1032256"/>
                  </a:lnTo>
                  <a:lnTo>
                    <a:pt x="457060" y="1030986"/>
                  </a:lnTo>
                  <a:lnTo>
                    <a:pt x="461518" y="1030986"/>
                  </a:lnTo>
                  <a:lnTo>
                    <a:pt x="463080" y="1032256"/>
                  </a:lnTo>
                  <a:lnTo>
                    <a:pt x="466344" y="1030986"/>
                  </a:lnTo>
                  <a:lnTo>
                    <a:pt x="469620" y="1029716"/>
                  </a:lnTo>
                  <a:lnTo>
                    <a:pt x="470217" y="1028446"/>
                  </a:lnTo>
                  <a:lnTo>
                    <a:pt x="470801" y="1027176"/>
                  </a:lnTo>
                  <a:lnTo>
                    <a:pt x="467588" y="1028446"/>
                  </a:lnTo>
                  <a:lnTo>
                    <a:pt x="465061" y="1028446"/>
                  </a:lnTo>
                  <a:lnTo>
                    <a:pt x="460971" y="1027176"/>
                  </a:lnTo>
                  <a:lnTo>
                    <a:pt x="462381" y="1024636"/>
                  </a:lnTo>
                  <a:lnTo>
                    <a:pt x="467487" y="1022096"/>
                  </a:lnTo>
                  <a:lnTo>
                    <a:pt x="472592" y="1019556"/>
                  </a:lnTo>
                  <a:lnTo>
                    <a:pt x="476910" y="1018286"/>
                  </a:lnTo>
                  <a:lnTo>
                    <a:pt x="481660" y="1014476"/>
                  </a:lnTo>
                  <a:lnTo>
                    <a:pt x="485698" y="1014476"/>
                  </a:lnTo>
                  <a:lnTo>
                    <a:pt x="486587" y="1013206"/>
                  </a:lnTo>
                  <a:lnTo>
                    <a:pt x="487489" y="1011936"/>
                  </a:lnTo>
                  <a:lnTo>
                    <a:pt x="489280" y="1009396"/>
                  </a:lnTo>
                  <a:lnTo>
                    <a:pt x="489432" y="1005586"/>
                  </a:lnTo>
                  <a:lnTo>
                    <a:pt x="488886" y="1004316"/>
                  </a:lnTo>
                  <a:lnTo>
                    <a:pt x="488340" y="1003046"/>
                  </a:lnTo>
                  <a:lnTo>
                    <a:pt x="487489" y="1003046"/>
                  </a:lnTo>
                  <a:lnTo>
                    <a:pt x="484339" y="1004316"/>
                  </a:lnTo>
                  <a:lnTo>
                    <a:pt x="484416" y="1003046"/>
                  </a:lnTo>
                  <a:lnTo>
                    <a:pt x="484974" y="1001776"/>
                  </a:lnTo>
                  <a:lnTo>
                    <a:pt x="485279" y="1001776"/>
                  </a:lnTo>
                  <a:lnTo>
                    <a:pt x="485343" y="1000506"/>
                  </a:lnTo>
                  <a:lnTo>
                    <a:pt x="480606" y="1005586"/>
                  </a:lnTo>
                  <a:lnTo>
                    <a:pt x="475475" y="1006856"/>
                  </a:lnTo>
                  <a:lnTo>
                    <a:pt x="475119" y="1007300"/>
                  </a:lnTo>
                  <a:lnTo>
                    <a:pt x="475119" y="1013206"/>
                  </a:lnTo>
                  <a:lnTo>
                    <a:pt x="475094" y="1014476"/>
                  </a:lnTo>
                  <a:lnTo>
                    <a:pt x="474954" y="1015746"/>
                  </a:lnTo>
                  <a:lnTo>
                    <a:pt x="471665" y="1018286"/>
                  </a:lnTo>
                  <a:lnTo>
                    <a:pt x="468604" y="1020826"/>
                  </a:lnTo>
                  <a:lnTo>
                    <a:pt x="460362" y="1022096"/>
                  </a:lnTo>
                  <a:lnTo>
                    <a:pt x="460768" y="1019556"/>
                  </a:lnTo>
                  <a:lnTo>
                    <a:pt x="460984" y="1018286"/>
                  </a:lnTo>
                  <a:lnTo>
                    <a:pt x="461200" y="1017016"/>
                  </a:lnTo>
                  <a:lnTo>
                    <a:pt x="460654" y="1017016"/>
                  </a:lnTo>
                  <a:lnTo>
                    <a:pt x="460527" y="1015746"/>
                  </a:lnTo>
                  <a:lnTo>
                    <a:pt x="461962" y="1015746"/>
                  </a:lnTo>
                  <a:lnTo>
                    <a:pt x="467982" y="1013206"/>
                  </a:lnTo>
                  <a:lnTo>
                    <a:pt x="471144" y="1014476"/>
                  </a:lnTo>
                  <a:lnTo>
                    <a:pt x="474891" y="1013206"/>
                  </a:lnTo>
                  <a:lnTo>
                    <a:pt x="475119" y="1013206"/>
                  </a:lnTo>
                  <a:lnTo>
                    <a:pt x="475119" y="1007300"/>
                  </a:lnTo>
                  <a:lnTo>
                    <a:pt x="471347" y="1011936"/>
                  </a:lnTo>
                  <a:lnTo>
                    <a:pt x="470433" y="1010666"/>
                  </a:lnTo>
                  <a:lnTo>
                    <a:pt x="470192" y="1009396"/>
                  </a:lnTo>
                  <a:lnTo>
                    <a:pt x="471017" y="1008126"/>
                  </a:lnTo>
                  <a:lnTo>
                    <a:pt x="471843" y="1006856"/>
                  </a:lnTo>
                  <a:lnTo>
                    <a:pt x="470979" y="1008126"/>
                  </a:lnTo>
                  <a:lnTo>
                    <a:pt x="467626" y="1008126"/>
                  </a:lnTo>
                  <a:lnTo>
                    <a:pt x="465594" y="1010666"/>
                  </a:lnTo>
                  <a:lnTo>
                    <a:pt x="461035" y="1010666"/>
                  </a:lnTo>
                  <a:lnTo>
                    <a:pt x="459524" y="1011936"/>
                  </a:lnTo>
                  <a:lnTo>
                    <a:pt x="457314" y="1014476"/>
                  </a:lnTo>
                  <a:lnTo>
                    <a:pt x="455879" y="1014476"/>
                  </a:lnTo>
                  <a:lnTo>
                    <a:pt x="456603" y="1013206"/>
                  </a:lnTo>
                  <a:lnTo>
                    <a:pt x="457073" y="1011936"/>
                  </a:lnTo>
                  <a:lnTo>
                    <a:pt x="457885" y="1010666"/>
                  </a:lnTo>
                  <a:lnTo>
                    <a:pt x="459714" y="1009396"/>
                  </a:lnTo>
                  <a:lnTo>
                    <a:pt x="460362" y="1008126"/>
                  </a:lnTo>
                  <a:lnTo>
                    <a:pt x="453250" y="1011936"/>
                  </a:lnTo>
                  <a:lnTo>
                    <a:pt x="452094" y="1010666"/>
                  </a:lnTo>
                  <a:lnTo>
                    <a:pt x="446963" y="1011936"/>
                  </a:lnTo>
                  <a:lnTo>
                    <a:pt x="447001" y="1010666"/>
                  </a:lnTo>
                  <a:lnTo>
                    <a:pt x="451091" y="1006856"/>
                  </a:lnTo>
                  <a:lnTo>
                    <a:pt x="449846" y="1005586"/>
                  </a:lnTo>
                  <a:lnTo>
                    <a:pt x="448335" y="1001776"/>
                  </a:lnTo>
                  <a:lnTo>
                    <a:pt x="455244" y="999236"/>
                  </a:lnTo>
                  <a:lnTo>
                    <a:pt x="458190" y="999236"/>
                  </a:lnTo>
                  <a:lnTo>
                    <a:pt x="454825" y="996696"/>
                  </a:lnTo>
                  <a:lnTo>
                    <a:pt x="456031" y="995514"/>
                  </a:lnTo>
                  <a:lnTo>
                    <a:pt x="449961" y="996696"/>
                  </a:lnTo>
                  <a:lnTo>
                    <a:pt x="441286" y="1003046"/>
                  </a:lnTo>
                  <a:lnTo>
                    <a:pt x="439648" y="1005586"/>
                  </a:lnTo>
                  <a:lnTo>
                    <a:pt x="432181" y="1008126"/>
                  </a:lnTo>
                  <a:lnTo>
                    <a:pt x="432041" y="1009396"/>
                  </a:lnTo>
                  <a:lnTo>
                    <a:pt x="432015" y="1011936"/>
                  </a:lnTo>
                  <a:lnTo>
                    <a:pt x="432142" y="1013206"/>
                  </a:lnTo>
                  <a:lnTo>
                    <a:pt x="431660" y="1014476"/>
                  </a:lnTo>
                  <a:lnTo>
                    <a:pt x="429768" y="1014476"/>
                  </a:lnTo>
                  <a:lnTo>
                    <a:pt x="424027" y="1013206"/>
                  </a:lnTo>
                  <a:lnTo>
                    <a:pt x="418287" y="1011936"/>
                  </a:lnTo>
                  <a:lnTo>
                    <a:pt x="417093" y="1011936"/>
                  </a:lnTo>
                  <a:lnTo>
                    <a:pt x="418960" y="1009396"/>
                  </a:lnTo>
                  <a:lnTo>
                    <a:pt x="425323" y="1009396"/>
                  </a:lnTo>
                  <a:lnTo>
                    <a:pt x="429945" y="1006856"/>
                  </a:lnTo>
                  <a:lnTo>
                    <a:pt x="433158" y="1004316"/>
                  </a:lnTo>
                  <a:lnTo>
                    <a:pt x="434759" y="1003046"/>
                  </a:lnTo>
                  <a:lnTo>
                    <a:pt x="437019" y="1001776"/>
                  </a:lnTo>
                  <a:lnTo>
                    <a:pt x="438594" y="1000506"/>
                  </a:lnTo>
                  <a:lnTo>
                    <a:pt x="438632" y="997966"/>
                  </a:lnTo>
                  <a:lnTo>
                    <a:pt x="439737" y="996696"/>
                  </a:lnTo>
                  <a:lnTo>
                    <a:pt x="442201" y="996696"/>
                  </a:lnTo>
                  <a:lnTo>
                    <a:pt x="442048" y="997966"/>
                  </a:lnTo>
                  <a:lnTo>
                    <a:pt x="442048" y="999236"/>
                  </a:lnTo>
                  <a:lnTo>
                    <a:pt x="443395" y="999236"/>
                  </a:lnTo>
                  <a:lnTo>
                    <a:pt x="444195" y="997966"/>
                  </a:lnTo>
                  <a:lnTo>
                    <a:pt x="445135" y="996696"/>
                  </a:lnTo>
                  <a:lnTo>
                    <a:pt x="445477" y="995426"/>
                  </a:lnTo>
                  <a:lnTo>
                    <a:pt x="446989" y="992886"/>
                  </a:lnTo>
                  <a:lnTo>
                    <a:pt x="451307" y="990346"/>
                  </a:lnTo>
                  <a:lnTo>
                    <a:pt x="450850" y="989076"/>
                  </a:lnTo>
                  <a:lnTo>
                    <a:pt x="450951" y="987806"/>
                  </a:lnTo>
                  <a:lnTo>
                    <a:pt x="451446" y="986536"/>
                  </a:lnTo>
                  <a:lnTo>
                    <a:pt x="451751" y="985266"/>
                  </a:lnTo>
                  <a:lnTo>
                    <a:pt x="452297" y="985266"/>
                  </a:lnTo>
                  <a:lnTo>
                    <a:pt x="453644" y="986536"/>
                  </a:lnTo>
                  <a:lnTo>
                    <a:pt x="453898" y="986536"/>
                  </a:lnTo>
                  <a:lnTo>
                    <a:pt x="452716" y="989076"/>
                  </a:lnTo>
                  <a:lnTo>
                    <a:pt x="451472" y="990346"/>
                  </a:lnTo>
                  <a:lnTo>
                    <a:pt x="451307" y="990346"/>
                  </a:lnTo>
                  <a:lnTo>
                    <a:pt x="451688" y="991616"/>
                  </a:lnTo>
                  <a:lnTo>
                    <a:pt x="449656" y="992886"/>
                  </a:lnTo>
                  <a:lnTo>
                    <a:pt x="448335" y="995426"/>
                  </a:lnTo>
                  <a:lnTo>
                    <a:pt x="449770" y="995426"/>
                  </a:lnTo>
                  <a:lnTo>
                    <a:pt x="455218" y="992860"/>
                  </a:lnTo>
                  <a:lnTo>
                    <a:pt x="459625" y="990346"/>
                  </a:lnTo>
                  <a:lnTo>
                    <a:pt x="460362" y="986536"/>
                  </a:lnTo>
                  <a:lnTo>
                    <a:pt x="460883" y="985266"/>
                  </a:lnTo>
                  <a:lnTo>
                    <a:pt x="462343" y="983996"/>
                  </a:lnTo>
                  <a:lnTo>
                    <a:pt x="464400" y="982726"/>
                  </a:lnTo>
                  <a:lnTo>
                    <a:pt x="468731" y="982726"/>
                  </a:lnTo>
                  <a:lnTo>
                    <a:pt x="468947" y="983996"/>
                  </a:lnTo>
                  <a:lnTo>
                    <a:pt x="463981" y="986536"/>
                  </a:lnTo>
                  <a:lnTo>
                    <a:pt x="461010" y="989076"/>
                  </a:lnTo>
                  <a:lnTo>
                    <a:pt x="457746" y="994156"/>
                  </a:lnTo>
                  <a:lnTo>
                    <a:pt x="456844" y="995057"/>
                  </a:lnTo>
                  <a:lnTo>
                    <a:pt x="461048" y="992860"/>
                  </a:lnTo>
                  <a:lnTo>
                    <a:pt x="462013" y="991616"/>
                  </a:lnTo>
                  <a:lnTo>
                    <a:pt x="463880" y="989076"/>
                  </a:lnTo>
                  <a:lnTo>
                    <a:pt x="467982" y="989076"/>
                  </a:lnTo>
                  <a:lnTo>
                    <a:pt x="467855" y="990346"/>
                  </a:lnTo>
                  <a:lnTo>
                    <a:pt x="466712" y="991616"/>
                  </a:lnTo>
                  <a:lnTo>
                    <a:pt x="459765" y="996696"/>
                  </a:lnTo>
                  <a:lnTo>
                    <a:pt x="462470" y="999236"/>
                  </a:lnTo>
                  <a:lnTo>
                    <a:pt x="462610" y="1001776"/>
                  </a:lnTo>
                  <a:lnTo>
                    <a:pt x="464159" y="1001776"/>
                  </a:lnTo>
                  <a:lnTo>
                    <a:pt x="465035" y="1000506"/>
                  </a:lnTo>
                  <a:lnTo>
                    <a:pt x="464870" y="1000506"/>
                  </a:lnTo>
                  <a:lnTo>
                    <a:pt x="465785" y="999236"/>
                  </a:lnTo>
                  <a:lnTo>
                    <a:pt x="468287" y="997966"/>
                  </a:lnTo>
                  <a:lnTo>
                    <a:pt x="475983" y="994156"/>
                  </a:lnTo>
                  <a:lnTo>
                    <a:pt x="476275" y="992886"/>
                  </a:lnTo>
                  <a:lnTo>
                    <a:pt x="475081" y="990346"/>
                  </a:lnTo>
                  <a:lnTo>
                    <a:pt x="471347" y="990346"/>
                  </a:lnTo>
                  <a:lnTo>
                    <a:pt x="473583" y="989076"/>
                  </a:lnTo>
                  <a:lnTo>
                    <a:pt x="478040" y="986536"/>
                  </a:lnTo>
                  <a:lnTo>
                    <a:pt x="477723" y="987806"/>
                  </a:lnTo>
                  <a:lnTo>
                    <a:pt x="479107" y="990346"/>
                  </a:lnTo>
                  <a:lnTo>
                    <a:pt x="478574" y="992886"/>
                  </a:lnTo>
                  <a:lnTo>
                    <a:pt x="483247" y="991616"/>
                  </a:lnTo>
                  <a:lnTo>
                    <a:pt x="481342" y="992886"/>
                  </a:lnTo>
                  <a:lnTo>
                    <a:pt x="479132" y="995426"/>
                  </a:lnTo>
                  <a:lnTo>
                    <a:pt x="477520" y="996696"/>
                  </a:lnTo>
                  <a:lnTo>
                    <a:pt x="480822" y="996696"/>
                  </a:lnTo>
                  <a:lnTo>
                    <a:pt x="484746" y="995426"/>
                  </a:lnTo>
                  <a:lnTo>
                    <a:pt x="483933" y="994156"/>
                  </a:lnTo>
                  <a:lnTo>
                    <a:pt x="485698" y="991616"/>
                  </a:lnTo>
                  <a:lnTo>
                    <a:pt x="486410" y="991616"/>
                  </a:lnTo>
                  <a:lnTo>
                    <a:pt x="487133" y="992860"/>
                  </a:lnTo>
                  <a:lnTo>
                    <a:pt x="491413" y="991616"/>
                  </a:lnTo>
                  <a:lnTo>
                    <a:pt x="494652" y="991616"/>
                  </a:lnTo>
                  <a:lnTo>
                    <a:pt x="496150" y="990346"/>
                  </a:lnTo>
                  <a:lnTo>
                    <a:pt x="494969" y="986536"/>
                  </a:lnTo>
                  <a:lnTo>
                    <a:pt x="494576" y="985266"/>
                  </a:lnTo>
                  <a:lnTo>
                    <a:pt x="494842" y="983996"/>
                  </a:lnTo>
                  <a:lnTo>
                    <a:pt x="496112" y="982726"/>
                  </a:lnTo>
                  <a:lnTo>
                    <a:pt x="497370" y="981456"/>
                  </a:lnTo>
                  <a:lnTo>
                    <a:pt x="498627" y="980186"/>
                  </a:lnTo>
                  <a:lnTo>
                    <a:pt x="499897" y="978916"/>
                  </a:lnTo>
                  <a:lnTo>
                    <a:pt x="499897" y="977646"/>
                  </a:lnTo>
                  <a:lnTo>
                    <a:pt x="499783" y="976376"/>
                  </a:lnTo>
                  <a:lnTo>
                    <a:pt x="503656" y="976376"/>
                  </a:lnTo>
                  <a:lnTo>
                    <a:pt x="507784" y="977646"/>
                  </a:lnTo>
                  <a:lnTo>
                    <a:pt x="504532" y="981456"/>
                  </a:lnTo>
                  <a:lnTo>
                    <a:pt x="510794" y="980186"/>
                  </a:lnTo>
                  <a:lnTo>
                    <a:pt x="511886" y="982726"/>
                  </a:lnTo>
                  <a:lnTo>
                    <a:pt x="512673" y="986536"/>
                  </a:lnTo>
                  <a:lnTo>
                    <a:pt x="512838" y="985266"/>
                  </a:lnTo>
                  <a:lnTo>
                    <a:pt x="512978" y="986536"/>
                  </a:lnTo>
                  <a:lnTo>
                    <a:pt x="513257" y="986536"/>
                  </a:lnTo>
                  <a:lnTo>
                    <a:pt x="515048" y="987806"/>
                  </a:lnTo>
                  <a:lnTo>
                    <a:pt x="515239" y="989076"/>
                  </a:lnTo>
                  <a:lnTo>
                    <a:pt x="513461" y="992886"/>
                  </a:lnTo>
                  <a:lnTo>
                    <a:pt x="512597" y="994156"/>
                  </a:lnTo>
                  <a:lnTo>
                    <a:pt x="508127" y="995426"/>
                  </a:lnTo>
                  <a:lnTo>
                    <a:pt x="508838" y="996696"/>
                  </a:lnTo>
                  <a:lnTo>
                    <a:pt x="507123" y="996696"/>
                  </a:lnTo>
                  <a:lnTo>
                    <a:pt x="506196" y="997966"/>
                  </a:lnTo>
                  <a:lnTo>
                    <a:pt x="503656" y="999236"/>
                  </a:lnTo>
                  <a:lnTo>
                    <a:pt x="504558" y="997966"/>
                  </a:lnTo>
                  <a:lnTo>
                    <a:pt x="505333" y="996696"/>
                  </a:lnTo>
                  <a:lnTo>
                    <a:pt x="504698" y="995426"/>
                  </a:lnTo>
                  <a:lnTo>
                    <a:pt x="502526" y="996696"/>
                  </a:lnTo>
                  <a:lnTo>
                    <a:pt x="501408" y="997966"/>
                  </a:lnTo>
                  <a:lnTo>
                    <a:pt x="496443" y="1001534"/>
                  </a:lnTo>
                  <a:lnTo>
                    <a:pt x="496735" y="1004316"/>
                  </a:lnTo>
                  <a:lnTo>
                    <a:pt x="497306" y="1004316"/>
                  </a:lnTo>
                  <a:lnTo>
                    <a:pt x="501777" y="1003046"/>
                  </a:lnTo>
                  <a:lnTo>
                    <a:pt x="504748" y="1000506"/>
                  </a:lnTo>
                  <a:lnTo>
                    <a:pt x="506653" y="1001776"/>
                  </a:lnTo>
                  <a:lnTo>
                    <a:pt x="509346" y="1000506"/>
                  </a:lnTo>
                  <a:lnTo>
                    <a:pt x="512025" y="999236"/>
                  </a:lnTo>
                  <a:lnTo>
                    <a:pt x="513257" y="999236"/>
                  </a:lnTo>
                  <a:lnTo>
                    <a:pt x="514934" y="997966"/>
                  </a:lnTo>
                  <a:lnTo>
                    <a:pt x="516178" y="1001776"/>
                  </a:lnTo>
                  <a:lnTo>
                    <a:pt x="521550" y="999236"/>
                  </a:lnTo>
                  <a:lnTo>
                    <a:pt x="530098" y="999236"/>
                  </a:lnTo>
                  <a:lnTo>
                    <a:pt x="537171" y="997966"/>
                  </a:lnTo>
                  <a:lnTo>
                    <a:pt x="539521" y="1000506"/>
                  </a:lnTo>
                  <a:lnTo>
                    <a:pt x="545058" y="1000506"/>
                  </a:lnTo>
                  <a:lnTo>
                    <a:pt x="547268" y="997966"/>
                  </a:lnTo>
                  <a:lnTo>
                    <a:pt x="550075" y="996696"/>
                  </a:lnTo>
                  <a:lnTo>
                    <a:pt x="556628" y="992886"/>
                  </a:lnTo>
                  <a:lnTo>
                    <a:pt x="557123" y="992886"/>
                  </a:lnTo>
                  <a:lnTo>
                    <a:pt x="556628" y="989076"/>
                  </a:lnTo>
                  <a:lnTo>
                    <a:pt x="555917" y="989076"/>
                  </a:lnTo>
                  <a:lnTo>
                    <a:pt x="558444" y="986536"/>
                  </a:lnTo>
                  <a:lnTo>
                    <a:pt x="566140" y="986536"/>
                  </a:lnTo>
                  <a:lnTo>
                    <a:pt x="568706" y="987806"/>
                  </a:lnTo>
                  <a:lnTo>
                    <a:pt x="573354" y="985266"/>
                  </a:lnTo>
                  <a:lnTo>
                    <a:pt x="576681" y="981456"/>
                  </a:lnTo>
                  <a:lnTo>
                    <a:pt x="576376" y="980186"/>
                  </a:lnTo>
                  <a:lnTo>
                    <a:pt x="575259" y="980186"/>
                  </a:lnTo>
                  <a:lnTo>
                    <a:pt x="570712" y="982726"/>
                  </a:lnTo>
                  <a:lnTo>
                    <a:pt x="569112" y="983996"/>
                  </a:lnTo>
                  <a:lnTo>
                    <a:pt x="566420" y="985266"/>
                  </a:lnTo>
                  <a:lnTo>
                    <a:pt x="567207" y="980186"/>
                  </a:lnTo>
                  <a:lnTo>
                    <a:pt x="559155" y="985266"/>
                  </a:lnTo>
                  <a:lnTo>
                    <a:pt x="559562" y="982726"/>
                  </a:lnTo>
                  <a:lnTo>
                    <a:pt x="559765" y="981456"/>
                  </a:lnTo>
                  <a:lnTo>
                    <a:pt x="559320" y="981456"/>
                  </a:lnTo>
                  <a:lnTo>
                    <a:pt x="561632" y="980186"/>
                  </a:lnTo>
                  <a:lnTo>
                    <a:pt x="562660" y="980186"/>
                  </a:lnTo>
                  <a:lnTo>
                    <a:pt x="564565" y="978916"/>
                  </a:lnTo>
                  <a:lnTo>
                    <a:pt x="567258" y="977646"/>
                  </a:lnTo>
                  <a:lnTo>
                    <a:pt x="565734" y="976376"/>
                  </a:lnTo>
                  <a:lnTo>
                    <a:pt x="564146" y="976376"/>
                  </a:lnTo>
                  <a:lnTo>
                    <a:pt x="559917" y="978916"/>
                  </a:lnTo>
                  <a:lnTo>
                    <a:pt x="557466" y="980186"/>
                  </a:lnTo>
                  <a:lnTo>
                    <a:pt x="553415" y="982726"/>
                  </a:lnTo>
                  <a:lnTo>
                    <a:pt x="550900" y="981456"/>
                  </a:lnTo>
                  <a:lnTo>
                    <a:pt x="549783" y="985266"/>
                  </a:lnTo>
                  <a:lnTo>
                    <a:pt x="548779" y="986536"/>
                  </a:lnTo>
                  <a:lnTo>
                    <a:pt x="553046" y="986536"/>
                  </a:lnTo>
                  <a:lnTo>
                    <a:pt x="552932" y="987806"/>
                  </a:lnTo>
                  <a:lnTo>
                    <a:pt x="551307" y="989076"/>
                  </a:lnTo>
                  <a:lnTo>
                    <a:pt x="549935" y="989076"/>
                  </a:lnTo>
                  <a:lnTo>
                    <a:pt x="546747" y="986536"/>
                  </a:lnTo>
                  <a:lnTo>
                    <a:pt x="544195" y="985266"/>
                  </a:lnTo>
                  <a:lnTo>
                    <a:pt x="541655" y="983996"/>
                  </a:lnTo>
                  <a:lnTo>
                    <a:pt x="540194" y="982726"/>
                  </a:lnTo>
                  <a:lnTo>
                    <a:pt x="541477" y="981456"/>
                  </a:lnTo>
                  <a:lnTo>
                    <a:pt x="542759" y="980186"/>
                  </a:lnTo>
                  <a:lnTo>
                    <a:pt x="544626" y="980186"/>
                  </a:lnTo>
                  <a:lnTo>
                    <a:pt x="548411" y="978916"/>
                  </a:lnTo>
                  <a:lnTo>
                    <a:pt x="549630" y="977646"/>
                  </a:lnTo>
                  <a:lnTo>
                    <a:pt x="550875" y="975106"/>
                  </a:lnTo>
                  <a:lnTo>
                    <a:pt x="551141" y="973836"/>
                  </a:lnTo>
                  <a:lnTo>
                    <a:pt x="553567" y="970026"/>
                  </a:lnTo>
                  <a:lnTo>
                    <a:pt x="553732" y="968756"/>
                  </a:lnTo>
                  <a:lnTo>
                    <a:pt x="547814" y="968756"/>
                  </a:lnTo>
                  <a:lnTo>
                    <a:pt x="547357" y="967486"/>
                  </a:lnTo>
                  <a:lnTo>
                    <a:pt x="546900" y="966216"/>
                  </a:lnTo>
                  <a:lnTo>
                    <a:pt x="547687" y="964946"/>
                  </a:lnTo>
                  <a:lnTo>
                    <a:pt x="549363" y="963676"/>
                  </a:lnTo>
                  <a:lnTo>
                    <a:pt x="551040" y="962406"/>
                  </a:lnTo>
                  <a:lnTo>
                    <a:pt x="552729" y="961136"/>
                  </a:lnTo>
                  <a:lnTo>
                    <a:pt x="555332" y="959866"/>
                  </a:lnTo>
                  <a:lnTo>
                    <a:pt x="557885" y="958596"/>
                  </a:lnTo>
                  <a:lnTo>
                    <a:pt x="553986" y="958596"/>
                  </a:lnTo>
                  <a:lnTo>
                    <a:pt x="550062" y="961136"/>
                  </a:lnTo>
                  <a:lnTo>
                    <a:pt x="548703" y="961136"/>
                  </a:lnTo>
                  <a:lnTo>
                    <a:pt x="546201" y="962406"/>
                  </a:lnTo>
                  <a:lnTo>
                    <a:pt x="545261" y="962406"/>
                  </a:lnTo>
                  <a:lnTo>
                    <a:pt x="544931" y="959866"/>
                  </a:lnTo>
                  <a:lnTo>
                    <a:pt x="546201" y="959866"/>
                  </a:lnTo>
                  <a:lnTo>
                    <a:pt x="548881" y="958596"/>
                  </a:lnTo>
                  <a:lnTo>
                    <a:pt x="551561" y="957326"/>
                  </a:lnTo>
                  <a:lnTo>
                    <a:pt x="551688" y="956056"/>
                  </a:lnTo>
                  <a:lnTo>
                    <a:pt x="550303" y="954786"/>
                  </a:lnTo>
                  <a:lnTo>
                    <a:pt x="549541" y="954786"/>
                  </a:lnTo>
                  <a:lnTo>
                    <a:pt x="549617" y="953516"/>
                  </a:lnTo>
                  <a:lnTo>
                    <a:pt x="564426" y="953516"/>
                  </a:lnTo>
                  <a:lnTo>
                    <a:pt x="568388" y="952246"/>
                  </a:lnTo>
                  <a:lnTo>
                    <a:pt x="572744" y="950976"/>
                  </a:lnTo>
                  <a:lnTo>
                    <a:pt x="573938" y="949706"/>
                  </a:lnTo>
                  <a:lnTo>
                    <a:pt x="574649" y="948436"/>
                  </a:lnTo>
                  <a:lnTo>
                    <a:pt x="574649" y="947166"/>
                  </a:lnTo>
                  <a:lnTo>
                    <a:pt x="578904" y="945896"/>
                  </a:lnTo>
                  <a:lnTo>
                    <a:pt x="583831" y="943356"/>
                  </a:lnTo>
                  <a:lnTo>
                    <a:pt x="585419" y="943356"/>
                  </a:lnTo>
                  <a:lnTo>
                    <a:pt x="588162" y="945896"/>
                  </a:lnTo>
                  <a:lnTo>
                    <a:pt x="594233" y="943356"/>
                  </a:lnTo>
                  <a:lnTo>
                    <a:pt x="598398" y="943356"/>
                  </a:lnTo>
                  <a:lnTo>
                    <a:pt x="599160" y="940816"/>
                  </a:lnTo>
                  <a:lnTo>
                    <a:pt x="601675" y="939546"/>
                  </a:lnTo>
                  <a:lnTo>
                    <a:pt x="602716" y="939546"/>
                  </a:lnTo>
                  <a:lnTo>
                    <a:pt x="602183" y="937006"/>
                  </a:lnTo>
                  <a:lnTo>
                    <a:pt x="603618" y="934466"/>
                  </a:lnTo>
                  <a:lnTo>
                    <a:pt x="603999" y="931926"/>
                  </a:lnTo>
                  <a:lnTo>
                    <a:pt x="600595" y="931926"/>
                  </a:lnTo>
                  <a:lnTo>
                    <a:pt x="602081" y="929386"/>
                  </a:lnTo>
                  <a:lnTo>
                    <a:pt x="602361" y="928116"/>
                  </a:lnTo>
                  <a:lnTo>
                    <a:pt x="602653" y="926846"/>
                  </a:lnTo>
                  <a:lnTo>
                    <a:pt x="604824" y="926846"/>
                  </a:lnTo>
                  <a:lnTo>
                    <a:pt x="605650" y="928116"/>
                  </a:lnTo>
                  <a:lnTo>
                    <a:pt x="606907" y="928116"/>
                  </a:lnTo>
                  <a:lnTo>
                    <a:pt x="610146" y="926846"/>
                  </a:lnTo>
                  <a:lnTo>
                    <a:pt x="611162" y="926846"/>
                  </a:lnTo>
                  <a:lnTo>
                    <a:pt x="612432" y="925576"/>
                  </a:lnTo>
                  <a:lnTo>
                    <a:pt x="612178" y="924306"/>
                  </a:lnTo>
                  <a:lnTo>
                    <a:pt x="608888" y="924306"/>
                  </a:lnTo>
                  <a:lnTo>
                    <a:pt x="607949" y="923036"/>
                  </a:lnTo>
                  <a:lnTo>
                    <a:pt x="610133" y="921766"/>
                  </a:lnTo>
                  <a:lnTo>
                    <a:pt x="611365" y="920496"/>
                  </a:lnTo>
                  <a:lnTo>
                    <a:pt x="613537" y="919619"/>
                  </a:lnTo>
                  <a:lnTo>
                    <a:pt x="614502" y="919226"/>
                  </a:lnTo>
                  <a:lnTo>
                    <a:pt x="612914" y="920496"/>
                  </a:lnTo>
                  <a:lnTo>
                    <a:pt x="613498" y="920496"/>
                  </a:lnTo>
                  <a:lnTo>
                    <a:pt x="618959" y="919226"/>
                  </a:lnTo>
                  <a:lnTo>
                    <a:pt x="618718" y="921766"/>
                  </a:lnTo>
                  <a:lnTo>
                    <a:pt x="618566" y="923036"/>
                  </a:lnTo>
                  <a:lnTo>
                    <a:pt x="619137" y="924306"/>
                  </a:lnTo>
                  <a:lnTo>
                    <a:pt x="623252" y="923036"/>
                  </a:lnTo>
                  <a:lnTo>
                    <a:pt x="623709" y="925576"/>
                  </a:lnTo>
                  <a:lnTo>
                    <a:pt x="625640" y="923036"/>
                  </a:lnTo>
                  <a:lnTo>
                    <a:pt x="628548" y="919226"/>
                  </a:lnTo>
                  <a:lnTo>
                    <a:pt x="622719" y="919226"/>
                  </a:lnTo>
                  <a:lnTo>
                    <a:pt x="623252" y="917956"/>
                  </a:lnTo>
                  <a:lnTo>
                    <a:pt x="624090" y="915416"/>
                  </a:lnTo>
                  <a:lnTo>
                    <a:pt x="622325" y="916686"/>
                  </a:lnTo>
                  <a:lnTo>
                    <a:pt x="620610" y="916686"/>
                  </a:lnTo>
                  <a:lnTo>
                    <a:pt x="618020" y="917956"/>
                  </a:lnTo>
                  <a:lnTo>
                    <a:pt x="618451" y="915416"/>
                  </a:lnTo>
                  <a:lnTo>
                    <a:pt x="619721" y="914146"/>
                  </a:lnTo>
                  <a:lnTo>
                    <a:pt x="620991" y="912876"/>
                  </a:lnTo>
                  <a:lnTo>
                    <a:pt x="622249" y="911606"/>
                  </a:lnTo>
                  <a:lnTo>
                    <a:pt x="628967" y="910336"/>
                  </a:lnTo>
                  <a:lnTo>
                    <a:pt x="631177" y="911606"/>
                  </a:lnTo>
                  <a:lnTo>
                    <a:pt x="636333" y="911606"/>
                  </a:lnTo>
                  <a:lnTo>
                    <a:pt x="637197" y="910336"/>
                  </a:lnTo>
                  <a:lnTo>
                    <a:pt x="636866" y="909066"/>
                  </a:lnTo>
                  <a:lnTo>
                    <a:pt x="634339" y="909066"/>
                  </a:lnTo>
                  <a:lnTo>
                    <a:pt x="634326" y="907796"/>
                  </a:lnTo>
                  <a:lnTo>
                    <a:pt x="633590" y="906526"/>
                  </a:lnTo>
                  <a:lnTo>
                    <a:pt x="633171" y="906526"/>
                  </a:lnTo>
                  <a:lnTo>
                    <a:pt x="634225" y="905256"/>
                  </a:lnTo>
                  <a:lnTo>
                    <a:pt x="641756" y="905256"/>
                  </a:lnTo>
                  <a:lnTo>
                    <a:pt x="646468" y="903986"/>
                  </a:lnTo>
                  <a:lnTo>
                    <a:pt x="650138" y="901446"/>
                  </a:lnTo>
                  <a:lnTo>
                    <a:pt x="652729" y="902716"/>
                  </a:lnTo>
                  <a:lnTo>
                    <a:pt x="658291" y="900176"/>
                  </a:lnTo>
                  <a:lnTo>
                    <a:pt x="658952" y="901446"/>
                  </a:lnTo>
                  <a:lnTo>
                    <a:pt x="656577" y="903986"/>
                  </a:lnTo>
                  <a:lnTo>
                    <a:pt x="654862" y="905256"/>
                  </a:lnTo>
                  <a:lnTo>
                    <a:pt x="653249" y="906526"/>
                  </a:lnTo>
                  <a:lnTo>
                    <a:pt x="656539" y="906526"/>
                  </a:lnTo>
                  <a:lnTo>
                    <a:pt x="661187" y="905256"/>
                  </a:lnTo>
                  <a:lnTo>
                    <a:pt x="666610" y="904062"/>
                  </a:lnTo>
                  <a:lnTo>
                    <a:pt x="662635" y="906526"/>
                  </a:lnTo>
                  <a:lnTo>
                    <a:pt x="661390" y="909066"/>
                  </a:lnTo>
                  <a:lnTo>
                    <a:pt x="661441" y="910336"/>
                  </a:lnTo>
                  <a:lnTo>
                    <a:pt x="665086" y="906526"/>
                  </a:lnTo>
                  <a:lnTo>
                    <a:pt x="667664" y="903986"/>
                  </a:lnTo>
                  <a:lnTo>
                    <a:pt x="668959" y="902716"/>
                  </a:lnTo>
                  <a:lnTo>
                    <a:pt x="676529" y="901446"/>
                  </a:lnTo>
                  <a:lnTo>
                    <a:pt x="678230" y="901446"/>
                  </a:lnTo>
                  <a:lnTo>
                    <a:pt x="681393" y="897636"/>
                  </a:lnTo>
                  <a:lnTo>
                    <a:pt x="683107" y="896366"/>
                  </a:lnTo>
                  <a:lnTo>
                    <a:pt x="687933" y="897636"/>
                  </a:lnTo>
                  <a:lnTo>
                    <a:pt x="689978" y="896366"/>
                  </a:lnTo>
                  <a:lnTo>
                    <a:pt x="692010" y="895096"/>
                  </a:lnTo>
                  <a:lnTo>
                    <a:pt x="697141" y="895096"/>
                  </a:lnTo>
                  <a:lnTo>
                    <a:pt x="696023" y="896366"/>
                  </a:lnTo>
                  <a:lnTo>
                    <a:pt x="694804" y="897585"/>
                  </a:lnTo>
                  <a:lnTo>
                    <a:pt x="697268" y="896366"/>
                  </a:lnTo>
                  <a:lnTo>
                    <a:pt x="698004" y="900176"/>
                  </a:lnTo>
                  <a:lnTo>
                    <a:pt x="702119" y="898906"/>
                  </a:lnTo>
                  <a:lnTo>
                    <a:pt x="706247" y="896366"/>
                  </a:lnTo>
                  <a:lnTo>
                    <a:pt x="707275" y="898906"/>
                  </a:lnTo>
                  <a:lnTo>
                    <a:pt x="722769" y="898906"/>
                  </a:lnTo>
                  <a:lnTo>
                    <a:pt x="725106" y="897636"/>
                  </a:lnTo>
                  <a:lnTo>
                    <a:pt x="726592" y="895096"/>
                  </a:lnTo>
                  <a:lnTo>
                    <a:pt x="724408" y="896366"/>
                  </a:lnTo>
                  <a:lnTo>
                    <a:pt x="724268" y="895096"/>
                  </a:lnTo>
                  <a:lnTo>
                    <a:pt x="724750" y="895096"/>
                  </a:lnTo>
                  <a:lnTo>
                    <a:pt x="726351" y="893826"/>
                  </a:lnTo>
                  <a:lnTo>
                    <a:pt x="726655" y="893826"/>
                  </a:lnTo>
                  <a:lnTo>
                    <a:pt x="726592" y="895096"/>
                  </a:lnTo>
                  <a:lnTo>
                    <a:pt x="728205" y="893826"/>
                  </a:lnTo>
                  <a:lnTo>
                    <a:pt x="729805" y="892556"/>
                  </a:lnTo>
                  <a:lnTo>
                    <a:pt x="732675" y="892556"/>
                  </a:lnTo>
                  <a:lnTo>
                    <a:pt x="738454" y="890016"/>
                  </a:lnTo>
                  <a:lnTo>
                    <a:pt x="738352" y="888746"/>
                  </a:lnTo>
                  <a:lnTo>
                    <a:pt x="736993" y="888746"/>
                  </a:lnTo>
                  <a:lnTo>
                    <a:pt x="742137" y="884936"/>
                  </a:lnTo>
                  <a:lnTo>
                    <a:pt x="743839" y="883666"/>
                  </a:lnTo>
                  <a:lnTo>
                    <a:pt x="745020" y="882396"/>
                  </a:lnTo>
                  <a:lnTo>
                    <a:pt x="746201" y="881126"/>
                  </a:lnTo>
                  <a:lnTo>
                    <a:pt x="747699" y="881126"/>
                  </a:lnTo>
                  <a:lnTo>
                    <a:pt x="752906" y="879856"/>
                  </a:lnTo>
                  <a:lnTo>
                    <a:pt x="754024" y="878586"/>
                  </a:lnTo>
                  <a:lnTo>
                    <a:pt x="755992" y="876046"/>
                  </a:lnTo>
                  <a:lnTo>
                    <a:pt x="759447" y="869696"/>
                  </a:lnTo>
                  <a:lnTo>
                    <a:pt x="757593" y="867156"/>
                  </a:lnTo>
                  <a:lnTo>
                    <a:pt x="753745" y="860806"/>
                  </a:lnTo>
                  <a:lnTo>
                    <a:pt x="748728" y="862076"/>
                  </a:lnTo>
                  <a:lnTo>
                    <a:pt x="746061" y="860806"/>
                  </a:lnTo>
                  <a:lnTo>
                    <a:pt x="749084" y="858266"/>
                  </a:lnTo>
                  <a:lnTo>
                    <a:pt x="752005" y="856996"/>
                  </a:lnTo>
                  <a:lnTo>
                    <a:pt x="757313" y="856996"/>
                  </a:lnTo>
                  <a:lnTo>
                    <a:pt x="759739" y="855726"/>
                  </a:lnTo>
                  <a:lnTo>
                    <a:pt x="764286" y="853186"/>
                  </a:lnTo>
                  <a:lnTo>
                    <a:pt x="766445" y="851916"/>
                  </a:lnTo>
                  <a:lnTo>
                    <a:pt x="767219" y="850646"/>
                  </a:lnTo>
                  <a:lnTo>
                    <a:pt x="768311" y="849376"/>
                  </a:lnTo>
                  <a:lnTo>
                    <a:pt x="765467" y="850646"/>
                  </a:lnTo>
                  <a:lnTo>
                    <a:pt x="763778" y="849376"/>
                  </a:lnTo>
                  <a:lnTo>
                    <a:pt x="759625" y="849376"/>
                  </a:lnTo>
                  <a:lnTo>
                    <a:pt x="762025" y="848106"/>
                  </a:lnTo>
                  <a:lnTo>
                    <a:pt x="764882" y="845566"/>
                  </a:lnTo>
                  <a:lnTo>
                    <a:pt x="764679" y="844296"/>
                  </a:lnTo>
                  <a:lnTo>
                    <a:pt x="757809" y="846836"/>
                  </a:lnTo>
                  <a:lnTo>
                    <a:pt x="755281" y="845566"/>
                  </a:lnTo>
                  <a:lnTo>
                    <a:pt x="751065" y="845566"/>
                  </a:lnTo>
                  <a:lnTo>
                    <a:pt x="751890" y="844296"/>
                  </a:lnTo>
                  <a:lnTo>
                    <a:pt x="757529" y="841756"/>
                  </a:lnTo>
                  <a:lnTo>
                    <a:pt x="758977" y="840486"/>
                  </a:lnTo>
                  <a:lnTo>
                    <a:pt x="759701" y="836676"/>
                  </a:lnTo>
                  <a:lnTo>
                    <a:pt x="763130" y="835406"/>
                  </a:lnTo>
                  <a:lnTo>
                    <a:pt x="767613" y="834136"/>
                  </a:lnTo>
                  <a:lnTo>
                    <a:pt x="769429" y="835406"/>
                  </a:lnTo>
                  <a:lnTo>
                    <a:pt x="772248" y="835406"/>
                  </a:lnTo>
                  <a:lnTo>
                    <a:pt x="777900" y="831596"/>
                  </a:lnTo>
                  <a:lnTo>
                    <a:pt x="784313" y="830326"/>
                  </a:lnTo>
                  <a:lnTo>
                    <a:pt x="785279" y="831596"/>
                  </a:lnTo>
                  <a:lnTo>
                    <a:pt x="785812" y="832866"/>
                  </a:lnTo>
                  <a:lnTo>
                    <a:pt x="786231" y="834136"/>
                  </a:lnTo>
                  <a:lnTo>
                    <a:pt x="789698" y="835406"/>
                  </a:lnTo>
                  <a:lnTo>
                    <a:pt x="793826" y="834136"/>
                  </a:lnTo>
                  <a:lnTo>
                    <a:pt x="796493" y="831596"/>
                  </a:lnTo>
                  <a:lnTo>
                    <a:pt x="797826" y="830326"/>
                  </a:lnTo>
                  <a:lnTo>
                    <a:pt x="799160" y="829056"/>
                  </a:lnTo>
                  <a:lnTo>
                    <a:pt x="804024" y="827786"/>
                  </a:lnTo>
                  <a:lnTo>
                    <a:pt x="806729" y="825246"/>
                  </a:lnTo>
                  <a:lnTo>
                    <a:pt x="808075" y="823976"/>
                  </a:lnTo>
                  <a:lnTo>
                    <a:pt x="815289" y="823976"/>
                  </a:lnTo>
                  <a:lnTo>
                    <a:pt x="816508" y="822706"/>
                  </a:lnTo>
                  <a:lnTo>
                    <a:pt x="818934" y="820166"/>
                  </a:lnTo>
                  <a:lnTo>
                    <a:pt x="817956" y="818896"/>
                  </a:lnTo>
                  <a:lnTo>
                    <a:pt x="812165" y="818896"/>
                  </a:lnTo>
                  <a:lnTo>
                    <a:pt x="805802" y="820166"/>
                  </a:lnTo>
                  <a:lnTo>
                    <a:pt x="805446" y="820166"/>
                  </a:lnTo>
                  <a:lnTo>
                    <a:pt x="806475" y="818896"/>
                  </a:lnTo>
                  <a:lnTo>
                    <a:pt x="807516" y="817626"/>
                  </a:lnTo>
                  <a:lnTo>
                    <a:pt x="808736" y="816356"/>
                  </a:lnTo>
                  <a:lnTo>
                    <a:pt x="809193" y="813816"/>
                  </a:lnTo>
                  <a:lnTo>
                    <a:pt x="809421" y="812546"/>
                  </a:lnTo>
                  <a:lnTo>
                    <a:pt x="814768" y="810006"/>
                  </a:lnTo>
                  <a:lnTo>
                    <a:pt x="817664" y="810006"/>
                  </a:lnTo>
                  <a:lnTo>
                    <a:pt x="818172" y="812546"/>
                  </a:lnTo>
                  <a:lnTo>
                    <a:pt x="822439" y="812546"/>
                  </a:lnTo>
                  <a:lnTo>
                    <a:pt x="826236" y="811276"/>
                  </a:lnTo>
                  <a:lnTo>
                    <a:pt x="829741" y="811276"/>
                  </a:lnTo>
                  <a:lnTo>
                    <a:pt x="830313" y="810006"/>
                  </a:lnTo>
                  <a:lnTo>
                    <a:pt x="830884" y="808736"/>
                  </a:lnTo>
                  <a:lnTo>
                    <a:pt x="832764" y="804926"/>
                  </a:lnTo>
                  <a:lnTo>
                    <a:pt x="831888" y="803656"/>
                  </a:lnTo>
                  <a:lnTo>
                    <a:pt x="834859" y="802386"/>
                  </a:lnTo>
                  <a:lnTo>
                    <a:pt x="839063" y="801116"/>
                  </a:lnTo>
                  <a:lnTo>
                    <a:pt x="841209" y="801116"/>
                  </a:lnTo>
                  <a:lnTo>
                    <a:pt x="841095" y="803656"/>
                  </a:lnTo>
                  <a:lnTo>
                    <a:pt x="841006" y="804926"/>
                  </a:lnTo>
                  <a:lnTo>
                    <a:pt x="840409" y="806196"/>
                  </a:lnTo>
                  <a:lnTo>
                    <a:pt x="839698" y="807466"/>
                  </a:lnTo>
                  <a:lnTo>
                    <a:pt x="840536" y="808736"/>
                  </a:lnTo>
                  <a:lnTo>
                    <a:pt x="844207" y="807466"/>
                  </a:lnTo>
                  <a:lnTo>
                    <a:pt x="844232" y="803656"/>
                  </a:lnTo>
                  <a:lnTo>
                    <a:pt x="848995" y="803656"/>
                  </a:lnTo>
                  <a:lnTo>
                    <a:pt x="850303" y="804926"/>
                  </a:lnTo>
                  <a:lnTo>
                    <a:pt x="853528" y="804926"/>
                  </a:lnTo>
                  <a:lnTo>
                    <a:pt x="856005" y="803656"/>
                  </a:lnTo>
                  <a:lnTo>
                    <a:pt x="856538" y="802386"/>
                  </a:lnTo>
                  <a:lnTo>
                    <a:pt x="855154" y="801116"/>
                  </a:lnTo>
                  <a:lnTo>
                    <a:pt x="852855" y="801116"/>
                  </a:lnTo>
                  <a:lnTo>
                    <a:pt x="849998" y="799846"/>
                  </a:lnTo>
                  <a:lnTo>
                    <a:pt x="849122" y="798576"/>
                  </a:lnTo>
                  <a:lnTo>
                    <a:pt x="854252" y="796036"/>
                  </a:lnTo>
                  <a:lnTo>
                    <a:pt x="854430" y="797306"/>
                  </a:lnTo>
                  <a:lnTo>
                    <a:pt x="856665" y="798576"/>
                  </a:lnTo>
                  <a:lnTo>
                    <a:pt x="857592" y="799846"/>
                  </a:lnTo>
                  <a:lnTo>
                    <a:pt x="861441" y="799846"/>
                  </a:lnTo>
                  <a:lnTo>
                    <a:pt x="862164" y="801116"/>
                  </a:lnTo>
                  <a:lnTo>
                    <a:pt x="862609" y="803656"/>
                  </a:lnTo>
                  <a:lnTo>
                    <a:pt x="863561" y="804926"/>
                  </a:lnTo>
                  <a:lnTo>
                    <a:pt x="864692" y="806196"/>
                  </a:lnTo>
                  <a:lnTo>
                    <a:pt x="865886" y="806196"/>
                  </a:lnTo>
                  <a:lnTo>
                    <a:pt x="872147" y="803656"/>
                  </a:lnTo>
                  <a:lnTo>
                    <a:pt x="874077" y="804926"/>
                  </a:lnTo>
                  <a:lnTo>
                    <a:pt x="875855" y="804926"/>
                  </a:lnTo>
                  <a:lnTo>
                    <a:pt x="878319" y="807466"/>
                  </a:lnTo>
                  <a:lnTo>
                    <a:pt x="879678" y="808736"/>
                  </a:lnTo>
                  <a:lnTo>
                    <a:pt x="883564" y="807466"/>
                  </a:lnTo>
                  <a:lnTo>
                    <a:pt x="886053" y="803656"/>
                  </a:lnTo>
                  <a:lnTo>
                    <a:pt x="889736" y="801116"/>
                  </a:lnTo>
                  <a:lnTo>
                    <a:pt x="895121" y="798576"/>
                  </a:lnTo>
                  <a:lnTo>
                    <a:pt x="897813" y="797306"/>
                  </a:lnTo>
                  <a:lnTo>
                    <a:pt x="889317" y="798576"/>
                  </a:lnTo>
                  <a:lnTo>
                    <a:pt x="889038" y="798576"/>
                  </a:lnTo>
                  <a:lnTo>
                    <a:pt x="891476" y="796036"/>
                  </a:lnTo>
                  <a:lnTo>
                    <a:pt x="890930" y="794766"/>
                  </a:lnTo>
                  <a:lnTo>
                    <a:pt x="889088" y="793496"/>
                  </a:lnTo>
                  <a:lnTo>
                    <a:pt x="889635" y="792226"/>
                  </a:lnTo>
                  <a:lnTo>
                    <a:pt x="890930" y="790956"/>
                  </a:lnTo>
                  <a:lnTo>
                    <a:pt x="899591" y="790956"/>
                  </a:lnTo>
                  <a:lnTo>
                    <a:pt x="906043" y="793496"/>
                  </a:lnTo>
                  <a:lnTo>
                    <a:pt x="907948" y="792226"/>
                  </a:lnTo>
                  <a:lnTo>
                    <a:pt x="913244" y="788390"/>
                  </a:lnTo>
                  <a:lnTo>
                    <a:pt x="915682" y="785876"/>
                  </a:lnTo>
                  <a:lnTo>
                    <a:pt x="917613" y="784606"/>
                  </a:lnTo>
                  <a:lnTo>
                    <a:pt x="910958" y="784606"/>
                  </a:lnTo>
                  <a:lnTo>
                    <a:pt x="910831" y="782066"/>
                  </a:lnTo>
                  <a:lnTo>
                    <a:pt x="910767" y="780796"/>
                  </a:lnTo>
                  <a:lnTo>
                    <a:pt x="910412" y="780796"/>
                  </a:lnTo>
                  <a:lnTo>
                    <a:pt x="903363" y="782066"/>
                  </a:lnTo>
                  <a:lnTo>
                    <a:pt x="902398" y="782066"/>
                  </a:lnTo>
                  <a:lnTo>
                    <a:pt x="902525" y="780796"/>
                  </a:lnTo>
                  <a:lnTo>
                    <a:pt x="903224" y="779526"/>
                  </a:lnTo>
                  <a:lnTo>
                    <a:pt x="903122" y="776986"/>
                  </a:lnTo>
                  <a:lnTo>
                    <a:pt x="899185" y="776986"/>
                  </a:lnTo>
                  <a:lnTo>
                    <a:pt x="896658" y="779526"/>
                  </a:lnTo>
                  <a:lnTo>
                    <a:pt x="893114" y="783336"/>
                  </a:lnTo>
                  <a:lnTo>
                    <a:pt x="890028" y="783336"/>
                  </a:lnTo>
                  <a:lnTo>
                    <a:pt x="883805" y="784606"/>
                  </a:lnTo>
                  <a:lnTo>
                    <a:pt x="881672" y="784606"/>
                  </a:lnTo>
                  <a:lnTo>
                    <a:pt x="875144" y="790956"/>
                  </a:lnTo>
                  <a:lnTo>
                    <a:pt x="867613" y="790956"/>
                  </a:lnTo>
                  <a:lnTo>
                    <a:pt x="868616" y="785876"/>
                  </a:lnTo>
                  <a:lnTo>
                    <a:pt x="869518" y="784606"/>
                  </a:lnTo>
                  <a:lnTo>
                    <a:pt x="870204" y="782066"/>
                  </a:lnTo>
                  <a:lnTo>
                    <a:pt x="867943" y="782066"/>
                  </a:lnTo>
                  <a:lnTo>
                    <a:pt x="869442" y="780796"/>
                  </a:lnTo>
                  <a:lnTo>
                    <a:pt x="870953" y="779526"/>
                  </a:lnTo>
                  <a:lnTo>
                    <a:pt x="871372" y="779526"/>
                  </a:lnTo>
                  <a:lnTo>
                    <a:pt x="869162" y="776986"/>
                  </a:lnTo>
                  <a:lnTo>
                    <a:pt x="873620" y="773176"/>
                  </a:lnTo>
                  <a:lnTo>
                    <a:pt x="875677" y="771906"/>
                  </a:lnTo>
                  <a:lnTo>
                    <a:pt x="877531" y="776986"/>
                  </a:lnTo>
                  <a:lnTo>
                    <a:pt x="885113" y="775716"/>
                  </a:lnTo>
                  <a:lnTo>
                    <a:pt x="886790" y="779526"/>
                  </a:lnTo>
                  <a:lnTo>
                    <a:pt x="888746" y="779526"/>
                  </a:lnTo>
                  <a:lnTo>
                    <a:pt x="890181" y="775716"/>
                  </a:lnTo>
                  <a:lnTo>
                    <a:pt x="891425" y="774446"/>
                  </a:lnTo>
                  <a:lnTo>
                    <a:pt x="893356" y="770636"/>
                  </a:lnTo>
                  <a:lnTo>
                    <a:pt x="893635" y="768096"/>
                  </a:lnTo>
                  <a:lnTo>
                    <a:pt x="888263" y="769366"/>
                  </a:lnTo>
                  <a:lnTo>
                    <a:pt x="888415" y="766826"/>
                  </a:lnTo>
                  <a:lnTo>
                    <a:pt x="885113" y="765556"/>
                  </a:lnTo>
                  <a:lnTo>
                    <a:pt x="884504" y="763016"/>
                  </a:lnTo>
                  <a:lnTo>
                    <a:pt x="877697" y="766826"/>
                  </a:lnTo>
                  <a:lnTo>
                    <a:pt x="876604" y="766826"/>
                  </a:lnTo>
                  <a:lnTo>
                    <a:pt x="875715" y="765556"/>
                  </a:lnTo>
                  <a:lnTo>
                    <a:pt x="876109" y="764286"/>
                  </a:lnTo>
                  <a:lnTo>
                    <a:pt x="878001" y="761746"/>
                  </a:lnTo>
                  <a:lnTo>
                    <a:pt x="879221" y="761746"/>
                  </a:lnTo>
                  <a:lnTo>
                    <a:pt x="880605" y="763016"/>
                  </a:lnTo>
                  <a:lnTo>
                    <a:pt x="882091" y="763016"/>
                  </a:lnTo>
                  <a:lnTo>
                    <a:pt x="884021" y="761746"/>
                  </a:lnTo>
                  <a:lnTo>
                    <a:pt x="885964" y="760476"/>
                  </a:lnTo>
                  <a:lnTo>
                    <a:pt x="887831" y="760476"/>
                  </a:lnTo>
                  <a:lnTo>
                    <a:pt x="889673" y="761746"/>
                  </a:lnTo>
                  <a:lnTo>
                    <a:pt x="893267" y="763016"/>
                  </a:lnTo>
                  <a:lnTo>
                    <a:pt x="895502" y="766826"/>
                  </a:lnTo>
                  <a:lnTo>
                    <a:pt x="897813" y="766826"/>
                  </a:lnTo>
                  <a:lnTo>
                    <a:pt x="907681" y="764286"/>
                  </a:lnTo>
                  <a:lnTo>
                    <a:pt x="911288" y="766826"/>
                  </a:lnTo>
                  <a:lnTo>
                    <a:pt x="917613" y="765556"/>
                  </a:lnTo>
                  <a:lnTo>
                    <a:pt x="918311" y="765556"/>
                  </a:lnTo>
                  <a:lnTo>
                    <a:pt x="918819" y="769366"/>
                  </a:lnTo>
                  <a:lnTo>
                    <a:pt x="922413" y="768096"/>
                  </a:lnTo>
                  <a:lnTo>
                    <a:pt x="929360" y="765556"/>
                  </a:lnTo>
                  <a:lnTo>
                    <a:pt x="932103" y="764286"/>
                  </a:lnTo>
                  <a:lnTo>
                    <a:pt x="940092" y="764286"/>
                  </a:lnTo>
                  <a:lnTo>
                    <a:pt x="940689" y="766826"/>
                  </a:lnTo>
                  <a:lnTo>
                    <a:pt x="947381" y="766826"/>
                  </a:lnTo>
                  <a:lnTo>
                    <a:pt x="950531" y="764286"/>
                  </a:lnTo>
                  <a:lnTo>
                    <a:pt x="952106" y="763016"/>
                  </a:lnTo>
                  <a:lnTo>
                    <a:pt x="955408" y="764286"/>
                  </a:lnTo>
                  <a:lnTo>
                    <a:pt x="959091" y="763016"/>
                  </a:lnTo>
                  <a:lnTo>
                    <a:pt x="960335" y="763016"/>
                  </a:lnTo>
                  <a:lnTo>
                    <a:pt x="961758" y="760476"/>
                  </a:lnTo>
                  <a:lnTo>
                    <a:pt x="958888" y="759206"/>
                  </a:lnTo>
                  <a:lnTo>
                    <a:pt x="957961" y="757936"/>
                  </a:lnTo>
                  <a:lnTo>
                    <a:pt x="958926" y="755396"/>
                  </a:lnTo>
                  <a:lnTo>
                    <a:pt x="959408" y="754126"/>
                  </a:lnTo>
                  <a:lnTo>
                    <a:pt x="960640" y="754126"/>
                  </a:lnTo>
                  <a:lnTo>
                    <a:pt x="964666" y="752856"/>
                  </a:lnTo>
                  <a:lnTo>
                    <a:pt x="973594" y="752856"/>
                  </a:lnTo>
                  <a:lnTo>
                    <a:pt x="974636" y="751586"/>
                  </a:lnTo>
                  <a:lnTo>
                    <a:pt x="979055" y="746506"/>
                  </a:lnTo>
                  <a:lnTo>
                    <a:pt x="980351" y="745236"/>
                  </a:lnTo>
                  <a:lnTo>
                    <a:pt x="981913" y="743966"/>
                  </a:lnTo>
                  <a:lnTo>
                    <a:pt x="983475" y="742696"/>
                  </a:lnTo>
                  <a:lnTo>
                    <a:pt x="983056" y="742696"/>
                  </a:lnTo>
                  <a:lnTo>
                    <a:pt x="977785" y="743966"/>
                  </a:lnTo>
                  <a:lnTo>
                    <a:pt x="975779" y="743966"/>
                  </a:lnTo>
                  <a:lnTo>
                    <a:pt x="976871" y="742696"/>
                  </a:lnTo>
                  <a:lnTo>
                    <a:pt x="979068" y="740156"/>
                  </a:lnTo>
                  <a:lnTo>
                    <a:pt x="972896" y="740156"/>
                  </a:lnTo>
                  <a:lnTo>
                    <a:pt x="974394" y="738886"/>
                  </a:lnTo>
                  <a:lnTo>
                    <a:pt x="977404" y="736346"/>
                  </a:lnTo>
                  <a:lnTo>
                    <a:pt x="977976" y="733806"/>
                  </a:lnTo>
                  <a:lnTo>
                    <a:pt x="978255" y="732536"/>
                  </a:lnTo>
                  <a:lnTo>
                    <a:pt x="981417" y="731266"/>
                  </a:lnTo>
                  <a:lnTo>
                    <a:pt x="986383" y="731266"/>
                  </a:lnTo>
                  <a:lnTo>
                    <a:pt x="989622" y="728726"/>
                  </a:lnTo>
                  <a:lnTo>
                    <a:pt x="992720" y="726186"/>
                  </a:lnTo>
                  <a:lnTo>
                    <a:pt x="992962" y="722376"/>
                  </a:lnTo>
                  <a:lnTo>
                    <a:pt x="989736" y="722376"/>
                  </a:lnTo>
                  <a:lnTo>
                    <a:pt x="985253" y="723646"/>
                  </a:lnTo>
                  <a:lnTo>
                    <a:pt x="981862" y="723646"/>
                  </a:lnTo>
                  <a:lnTo>
                    <a:pt x="980135" y="727456"/>
                  </a:lnTo>
                  <a:lnTo>
                    <a:pt x="978623" y="728726"/>
                  </a:lnTo>
                  <a:lnTo>
                    <a:pt x="977417" y="729996"/>
                  </a:lnTo>
                  <a:lnTo>
                    <a:pt x="973899" y="732536"/>
                  </a:lnTo>
                  <a:lnTo>
                    <a:pt x="972540" y="731266"/>
                  </a:lnTo>
                  <a:lnTo>
                    <a:pt x="973086" y="727456"/>
                  </a:lnTo>
                  <a:lnTo>
                    <a:pt x="976312" y="724916"/>
                  </a:lnTo>
                  <a:lnTo>
                    <a:pt x="975360" y="721106"/>
                  </a:lnTo>
                  <a:lnTo>
                    <a:pt x="976909" y="721106"/>
                  </a:lnTo>
                  <a:lnTo>
                    <a:pt x="978700" y="719836"/>
                  </a:lnTo>
                  <a:lnTo>
                    <a:pt x="980503" y="718566"/>
                  </a:lnTo>
                  <a:lnTo>
                    <a:pt x="981773" y="718566"/>
                  </a:lnTo>
                  <a:lnTo>
                    <a:pt x="983348" y="716026"/>
                  </a:lnTo>
                  <a:lnTo>
                    <a:pt x="984135" y="714756"/>
                  </a:lnTo>
                  <a:lnTo>
                    <a:pt x="985621" y="714756"/>
                  </a:lnTo>
                  <a:lnTo>
                    <a:pt x="986332" y="716026"/>
                  </a:lnTo>
                  <a:lnTo>
                    <a:pt x="987044" y="716026"/>
                  </a:lnTo>
                  <a:lnTo>
                    <a:pt x="987602" y="717296"/>
                  </a:lnTo>
                  <a:lnTo>
                    <a:pt x="992225" y="716026"/>
                  </a:lnTo>
                  <a:lnTo>
                    <a:pt x="993851" y="714756"/>
                  </a:lnTo>
                  <a:lnTo>
                    <a:pt x="1000950" y="714756"/>
                  </a:lnTo>
                  <a:lnTo>
                    <a:pt x="1000061" y="721106"/>
                  </a:lnTo>
                  <a:lnTo>
                    <a:pt x="1001471" y="723646"/>
                  </a:lnTo>
                  <a:lnTo>
                    <a:pt x="1006589" y="723646"/>
                  </a:lnTo>
                  <a:lnTo>
                    <a:pt x="1006322" y="722376"/>
                  </a:lnTo>
                  <a:lnTo>
                    <a:pt x="1007414" y="719836"/>
                  </a:lnTo>
                  <a:lnTo>
                    <a:pt x="1007948" y="718566"/>
                  </a:lnTo>
                  <a:lnTo>
                    <a:pt x="1002855" y="719836"/>
                  </a:lnTo>
                  <a:lnTo>
                    <a:pt x="1004951" y="717296"/>
                  </a:lnTo>
                  <a:lnTo>
                    <a:pt x="1008456" y="716026"/>
                  </a:lnTo>
                  <a:lnTo>
                    <a:pt x="1010094" y="717296"/>
                  </a:lnTo>
                  <a:lnTo>
                    <a:pt x="1015314" y="716026"/>
                  </a:lnTo>
                  <a:lnTo>
                    <a:pt x="1016723" y="714756"/>
                  </a:lnTo>
                  <a:lnTo>
                    <a:pt x="1018425" y="713486"/>
                  </a:lnTo>
                  <a:lnTo>
                    <a:pt x="1020114" y="712216"/>
                  </a:lnTo>
                  <a:lnTo>
                    <a:pt x="1021816" y="710946"/>
                  </a:lnTo>
                  <a:lnTo>
                    <a:pt x="1025169" y="710946"/>
                  </a:lnTo>
                  <a:lnTo>
                    <a:pt x="1029296" y="709676"/>
                  </a:lnTo>
                  <a:lnTo>
                    <a:pt x="1030643" y="709676"/>
                  </a:lnTo>
                  <a:lnTo>
                    <a:pt x="1030185" y="710946"/>
                  </a:lnTo>
                  <a:lnTo>
                    <a:pt x="1027125" y="714756"/>
                  </a:lnTo>
                  <a:lnTo>
                    <a:pt x="1032725" y="712216"/>
                  </a:lnTo>
                  <a:lnTo>
                    <a:pt x="1036574" y="713486"/>
                  </a:lnTo>
                  <a:lnTo>
                    <a:pt x="1041603" y="712216"/>
                  </a:lnTo>
                  <a:lnTo>
                    <a:pt x="1041577" y="714756"/>
                  </a:lnTo>
                  <a:lnTo>
                    <a:pt x="1042936" y="714756"/>
                  </a:lnTo>
                  <a:lnTo>
                    <a:pt x="1046441" y="713486"/>
                  </a:lnTo>
                  <a:lnTo>
                    <a:pt x="1048181" y="712216"/>
                  </a:lnTo>
                  <a:lnTo>
                    <a:pt x="1049921" y="710946"/>
                  </a:lnTo>
                  <a:lnTo>
                    <a:pt x="1052487" y="712216"/>
                  </a:lnTo>
                  <a:lnTo>
                    <a:pt x="1053757" y="710946"/>
                  </a:lnTo>
                  <a:lnTo>
                    <a:pt x="1055014" y="709676"/>
                  </a:lnTo>
                  <a:lnTo>
                    <a:pt x="1056284" y="708406"/>
                  </a:lnTo>
                  <a:lnTo>
                    <a:pt x="1057541" y="707136"/>
                  </a:lnTo>
                  <a:lnTo>
                    <a:pt x="1052715" y="708406"/>
                  </a:lnTo>
                  <a:lnTo>
                    <a:pt x="1052868" y="705866"/>
                  </a:lnTo>
                  <a:lnTo>
                    <a:pt x="1052957" y="704596"/>
                  </a:lnTo>
                  <a:lnTo>
                    <a:pt x="1050772" y="705866"/>
                  </a:lnTo>
                  <a:lnTo>
                    <a:pt x="1048562" y="704596"/>
                  </a:lnTo>
                  <a:lnTo>
                    <a:pt x="1046784" y="704596"/>
                  </a:lnTo>
                  <a:lnTo>
                    <a:pt x="1046708" y="702056"/>
                  </a:lnTo>
                  <a:lnTo>
                    <a:pt x="1047445" y="700786"/>
                  </a:lnTo>
                  <a:lnTo>
                    <a:pt x="1048321" y="698246"/>
                  </a:lnTo>
                  <a:lnTo>
                    <a:pt x="1049553" y="698246"/>
                  </a:lnTo>
                  <a:lnTo>
                    <a:pt x="1052398" y="696976"/>
                  </a:lnTo>
                  <a:lnTo>
                    <a:pt x="1054773" y="696976"/>
                  </a:lnTo>
                  <a:lnTo>
                    <a:pt x="1056462" y="698246"/>
                  </a:lnTo>
                  <a:lnTo>
                    <a:pt x="1057402" y="698246"/>
                  </a:lnTo>
                  <a:lnTo>
                    <a:pt x="1061351" y="696976"/>
                  </a:lnTo>
                  <a:lnTo>
                    <a:pt x="1061974" y="696976"/>
                  </a:lnTo>
                  <a:lnTo>
                    <a:pt x="1061783" y="699516"/>
                  </a:lnTo>
                  <a:lnTo>
                    <a:pt x="1067879" y="699516"/>
                  </a:lnTo>
                  <a:lnTo>
                    <a:pt x="1072070" y="702056"/>
                  </a:lnTo>
                  <a:lnTo>
                    <a:pt x="1076121" y="700786"/>
                  </a:lnTo>
                  <a:lnTo>
                    <a:pt x="1082713" y="700786"/>
                  </a:lnTo>
                  <a:lnTo>
                    <a:pt x="1080998" y="702525"/>
                  </a:lnTo>
                  <a:lnTo>
                    <a:pt x="1080998" y="812546"/>
                  </a:lnTo>
                  <a:lnTo>
                    <a:pt x="1080858" y="813816"/>
                  </a:lnTo>
                  <a:lnTo>
                    <a:pt x="1080503" y="813816"/>
                  </a:lnTo>
                  <a:lnTo>
                    <a:pt x="1080135" y="815086"/>
                  </a:lnTo>
                  <a:lnTo>
                    <a:pt x="1079106" y="815086"/>
                  </a:lnTo>
                  <a:lnTo>
                    <a:pt x="1075486" y="813816"/>
                  </a:lnTo>
                  <a:lnTo>
                    <a:pt x="1071765" y="816356"/>
                  </a:lnTo>
                  <a:lnTo>
                    <a:pt x="1067574" y="818896"/>
                  </a:lnTo>
                  <a:lnTo>
                    <a:pt x="1066228" y="818896"/>
                  </a:lnTo>
                  <a:lnTo>
                    <a:pt x="1067485" y="817626"/>
                  </a:lnTo>
                  <a:lnTo>
                    <a:pt x="1067816" y="816356"/>
                  </a:lnTo>
                  <a:lnTo>
                    <a:pt x="1068133" y="815086"/>
                  </a:lnTo>
                  <a:lnTo>
                    <a:pt x="1073213" y="813816"/>
                  </a:lnTo>
                  <a:lnTo>
                    <a:pt x="1076159" y="812546"/>
                  </a:lnTo>
                  <a:lnTo>
                    <a:pt x="1080998" y="812546"/>
                  </a:lnTo>
                  <a:lnTo>
                    <a:pt x="1080998" y="702525"/>
                  </a:lnTo>
                  <a:lnTo>
                    <a:pt x="1080198" y="703326"/>
                  </a:lnTo>
                  <a:lnTo>
                    <a:pt x="1078979" y="705866"/>
                  </a:lnTo>
                  <a:lnTo>
                    <a:pt x="1073048" y="705866"/>
                  </a:lnTo>
                  <a:lnTo>
                    <a:pt x="1072222" y="707136"/>
                  </a:lnTo>
                  <a:lnTo>
                    <a:pt x="1071435" y="707136"/>
                  </a:lnTo>
                  <a:lnTo>
                    <a:pt x="1071118" y="708406"/>
                  </a:lnTo>
                  <a:lnTo>
                    <a:pt x="1075842" y="709676"/>
                  </a:lnTo>
                  <a:lnTo>
                    <a:pt x="1075474" y="713486"/>
                  </a:lnTo>
                  <a:lnTo>
                    <a:pt x="1079995" y="717296"/>
                  </a:lnTo>
                  <a:lnTo>
                    <a:pt x="1077315" y="719836"/>
                  </a:lnTo>
                  <a:lnTo>
                    <a:pt x="1072019" y="721106"/>
                  </a:lnTo>
                  <a:lnTo>
                    <a:pt x="1070952" y="719836"/>
                  </a:lnTo>
                  <a:lnTo>
                    <a:pt x="1068755" y="723646"/>
                  </a:lnTo>
                  <a:lnTo>
                    <a:pt x="1068743" y="724916"/>
                  </a:lnTo>
                  <a:lnTo>
                    <a:pt x="1076350" y="724916"/>
                  </a:lnTo>
                  <a:lnTo>
                    <a:pt x="1074508" y="727456"/>
                  </a:lnTo>
                  <a:lnTo>
                    <a:pt x="1073175" y="727456"/>
                  </a:lnTo>
                  <a:lnTo>
                    <a:pt x="1072400" y="726186"/>
                  </a:lnTo>
                  <a:lnTo>
                    <a:pt x="1069378" y="726186"/>
                  </a:lnTo>
                  <a:lnTo>
                    <a:pt x="1064107" y="729996"/>
                  </a:lnTo>
                  <a:lnTo>
                    <a:pt x="1060310" y="728726"/>
                  </a:lnTo>
                  <a:lnTo>
                    <a:pt x="1059180" y="729996"/>
                  </a:lnTo>
                  <a:lnTo>
                    <a:pt x="1058138" y="733806"/>
                  </a:lnTo>
                  <a:lnTo>
                    <a:pt x="1054252" y="735076"/>
                  </a:lnTo>
                  <a:lnTo>
                    <a:pt x="1047737" y="737616"/>
                  </a:lnTo>
                  <a:lnTo>
                    <a:pt x="1045362" y="737616"/>
                  </a:lnTo>
                  <a:lnTo>
                    <a:pt x="1039926" y="738886"/>
                  </a:lnTo>
                  <a:lnTo>
                    <a:pt x="1038479" y="740156"/>
                  </a:lnTo>
                  <a:lnTo>
                    <a:pt x="1039634" y="743966"/>
                  </a:lnTo>
                  <a:lnTo>
                    <a:pt x="1039253" y="743966"/>
                  </a:lnTo>
                  <a:lnTo>
                    <a:pt x="1035913" y="745236"/>
                  </a:lnTo>
                  <a:lnTo>
                    <a:pt x="1031125" y="747776"/>
                  </a:lnTo>
                  <a:lnTo>
                    <a:pt x="1030185" y="747776"/>
                  </a:lnTo>
                  <a:lnTo>
                    <a:pt x="1028712" y="749046"/>
                  </a:lnTo>
                  <a:lnTo>
                    <a:pt x="1024216" y="755396"/>
                  </a:lnTo>
                  <a:lnTo>
                    <a:pt x="1017473" y="756666"/>
                  </a:lnTo>
                  <a:lnTo>
                    <a:pt x="1010297" y="757936"/>
                  </a:lnTo>
                  <a:lnTo>
                    <a:pt x="1009675" y="759206"/>
                  </a:lnTo>
                  <a:lnTo>
                    <a:pt x="1006678" y="765556"/>
                  </a:lnTo>
                  <a:lnTo>
                    <a:pt x="1001191" y="771906"/>
                  </a:lnTo>
                  <a:lnTo>
                    <a:pt x="1000620" y="772363"/>
                  </a:lnTo>
                  <a:lnTo>
                    <a:pt x="1000620" y="856996"/>
                  </a:lnTo>
                  <a:lnTo>
                    <a:pt x="1000506" y="858266"/>
                  </a:lnTo>
                  <a:lnTo>
                    <a:pt x="999299" y="858266"/>
                  </a:lnTo>
                  <a:lnTo>
                    <a:pt x="998448" y="859536"/>
                  </a:lnTo>
                  <a:lnTo>
                    <a:pt x="998105" y="859536"/>
                  </a:lnTo>
                  <a:lnTo>
                    <a:pt x="998105" y="890016"/>
                  </a:lnTo>
                  <a:lnTo>
                    <a:pt x="997902" y="891286"/>
                  </a:lnTo>
                  <a:lnTo>
                    <a:pt x="995222" y="893826"/>
                  </a:lnTo>
                  <a:lnTo>
                    <a:pt x="987056" y="893826"/>
                  </a:lnTo>
                  <a:lnTo>
                    <a:pt x="997445" y="888746"/>
                  </a:lnTo>
                  <a:lnTo>
                    <a:pt x="997953" y="888746"/>
                  </a:lnTo>
                  <a:lnTo>
                    <a:pt x="998105" y="890016"/>
                  </a:lnTo>
                  <a:lnTo>
                    <a:pt x="998105" y="859536"/>
                  </a:lnTo>
                  <a:lnTo>
                    <a:pt x="995705" y="859536"/>
                  </a:lnTo>
                  <a:lnTo>
                    <a:pt x="994511" y="860806"/>
                  </a:lnTo>
                  <a:lnTo>
                    <a:pt x="994410" y="859536"/>
                  </a:lnTo>
                  <a:lnTo>
                    <a:pt x="995578" y="858266"/>
                  </a:lnTo>
                  <a:lnTo>
                    <a:pt x="997915" y="858266"/>
                  </a:lnTo>
                  <a:lnTo>
                    <a:pt x="998524" y="856996"/>
                  </a:lnTo>
                  <a:lnTo>
                    <a:pt x="1000620" y="856996"/>
                  </a:lnTo>
                  <a:lnTo>
                    <a:pt x="1000620" y="772363"/>
                  </a:lnTo>
                  <a:lnTo>
                    <a:pt x="995248" y="776566"/>
                  </a:lnTo>
                  <a:lnTo>
                    <a:pt x="995248" y="780796"/>
                  </a:lnTo>
                  <a:lnTo>
                    <a:pt x="994791" y="780986"/>
                  </a:lnTo>
                  <a:lnTo>
                    <a:pt x="994791" y="856996"/>
                  </a:lnTo>
                  <a:lnTo>
                    <a:pt x="994156" y="856996"/>
                  </a:lnTo>
                  <a:lnTo>
                    <a:pt x="992733" y="858266"/>
                  </a:lnTo>
                  <a:lnTo>
                    <a:pt x="991870" y="858266"/>
                  </a:lnTo>
                  <a:lnTo>
                    <a:pt x="991844" y="856996"/>
                  </a:lnTo>
                  <a:lnTo>
                    <a:pt x="992365" y="856996"/>
                  </a:lnTo>
                  <a:lnTo>
                    <a:pt x="993736" y="855726"/>
                  </a:lnTo>
                  <a:lnTo>
                    <a:pt x="994511" y="855726"/>
                  </a:lnTo>
                  <a:lnTo>
                    <a:pt x="994791" y="856996"/>
                  </a:lnTo>
                  <a:lnTo>
                    <a:pt x="994791" y="780986"/>
                  </a:lnTo>
                  <a:lnTo>
                    <a:pt x="992187" y="782066"/>
                  </a:lnTo>
                  <a:lnTo>
                    <a:pt x="991374" y="782066"/>
                  </a:lnTo>
                  <a:lnTo>
                    <a:pt x="990511" y="780796"/>
                  </a:lnTo>
                  <a:lnTo>
                    <a:pt x="991349" y="779526"/>
                  </a:lnTo>
                  <a:lnTo>
                    <a:pt x="993457" y="778256"/>
                  </a:lnTo>
                  <a:lnTo>
                    <a:pt x="994778" y="778256"/>
                  </a:lnTo>
                  <a:lnTo>
                    <a:pt x="994587" y="779526"/>
                  </a:lnTo>
                  <a:lnTo>
                    <a:pt x="995248" y="780796"/>
                  </a:lnTo>
                  <a:lnTo>
                    <a:pt x="995248" y="776566"/>
                  </a:lnTo>
                  <a:lnTo>
                    <a:pt x="994702" y="776986"/>
                  </a:lnTo>
                  <a:lnTo>
                    <a:pt x="993101" y="775716"/>
                  </a:lnTo>
                  <a:lnTo>
                    <a:pt x="991628" y="775716"/>
                  </a:lnTo>
                  <a:lnTo>
                    <a:pt x="990155" y="776986"/>
                  </a:lnTo>
                  <a:lnTo>
                    <a:pt x="983792" y="779526"/>
                  </a:lnTo>
                  <a:lnTo>
                    <a:pt x="979665" y="780796"/>
                  </a:lnTo>
                  <a:lnTo>
                    <a:pt x="981024" y="784606"/>
                  </a:lnTo>
                  <a:lnTo>
                    <a:pt x="980147" y="785876"/>
                  </a:lnTo>
                  <a:lnTo>
                    <a:pt x="977925" y="787146"/>
                  </a:lnTo>
                  <a:lnTo>
                    <a:pt x="977861" y="788416"/>
                  </a:lnTo>
                  <a:lnTo>
                    <a:pt x="982814" y="788416"/>
                  </a:lnTo>
                  <a:lnTo>
                    <a:pt x="983627" y="789686"/>
                  </a:lnTo>
                  <a:lnTo>
                    <a:pt x="983068" y="790956"/>
                  </a:lnTo>
                  <a:lnTo>
                    <a:pt x="981900" y="790956"/>
                  </a:lnTo>
                  <a:lnTo>
                    <a:pt x="979563" y="792226"/>
                  </a:lnTo>
                  <a:lnTo>
                    <a:pt x="977747" y="792226"/>
                  </a:lnTo>
                  <a:lnTo>
                    <a:pt x="973391" y="790956"/>
                  </a:lnTo>
                  <a:lnTo>
                    <a:pt x="969264" y="792226"/>
                  </a:lnTo>
                  <a:lnTo>
                    <a:pt x="961682" y="792226"/>
                  </a:lnTo>
                  <a:lnTo>
                    <a:pt x="961529" y="790956"/>
                  </a:lnTo>
                  <a:lnTo>
                    <a:pt x="961390" y="789686"/>
                  </a:lnTo>
                  <a:lnTo>
                    <a:pt x="962101" y="788416"/>
                  </a:lnTo>
                  <a:lnTo>
                    <a:pt x="965835" y="787146"/>
                  </a:lnTo>
                  <a:lnTo>
                    <a:pt x="967879" y="787146"/>
                  </a:lnTo>
                  <a:lnTo>
                    <a:pt x="969378" y="785876"/>
                  </a:lnTo>
                  <a:lnTo>
                    <a:pt x="970800" y="783336"/>
                  </a:lnTo>
                  <a:lnTo>
                    <a:pt x="968921" y="783336"/>
                  </a:lnTo>
                  <a:lnTo>
                    <a:pt x="969124" y="782066"/>
                  </a:lnTo>
                  <a:lnTo>
                    <a:pt x="969391" y="782066"/>
                  </a:lnTo>
                  <a:lnTo>
                    <a:pt x="969391" y="780796"/>
                  </a:lnTo>
                  <a:lnTo>
                    <a:pt x="967041" y="780796"/>
                  </a:lnTo>
                  <a:lnTo>
                    <a:pt x="965987" y="782066"/>
                  </a:lnTo>
                  <a:lnTo>
                    <a:pt x="964501" y="783336"/>
                  </a:lnTo>
                  <a:lnTo>
                    <a:pt x="963625" y="784606"/>
                  </a:lnTo>
                  <a:lnTo>
                    <a:pt x="962825" y="785876"/>
                  </a:lnTo>
                  <a:lnTo>
                    <a:pt x="961669" y="787146"/>
                  </a:lnTo>
                  <a:lnTo>
                    <a:pt x="957224" y="788416"/>
                  </a:lnTo>
                  <a:lnTo>
                    <a:pt x="955789" y="790956"/>
                  </a:lnTo>
                  <a:lnTo>
                    <a:pt x="950849" y="790956"/>
                  </a:lnTo>
                  <a:lnTo>
                    <a:pt x="950887" y="789686"/>
                  </a:lnTo>
                  <a:lnTo>
                    <a:pt x="947978" y="787920"/>
                  </a:lnTo>
                  <a:lnTo>
                    <a:pt x="947978" y="901446"/>
                  </a:lnTo>
                  <a:lnTo>
                    <a:pt x="947623" y="902716"/>
                  </a:lnTo>
                  <a:lnTo>
                    <a:pt x="946823" y="903986"/>
                  </a:lnTo>
                  <a:lnTo>
                    <a:pt x="945349" y="903986"/>
                  </a:lnTo>
                  <a:lnTo>
                    <a:pt x="943610" y="905256"/>
                  </a:lnTo>
                  <a:lnTo>
                    <a:pt x="942441" y="905256"/>
                  </a:lnTo>
                  <a:lnTo>
                    <a:pt x="940269" y="906526"/>
                  </a:lnTo>
                  <a:lnTo>
                    <a:pt x="939253" y="907796"/>
                  </a:lnTo>
                  <a:lnTo>
                    <a:pt x="935799" y="907796"/>
                  </a:lnTo>
                  <a:lnTo>
                    <a:pt x="934707" y="906526"/>
                  </a:lnTo>
                  <a:lnTo>
                    <a:pt x="935863" y="905256"/>
                  </a:lnTo>
                  <a:lnTo>
                    <a:pt x="938987" y="903986"/>
                  </a:lnTo>
                  <a:lnTo>
                    <a:pt x="940549" y="903986"/>
                  </a:lnTo>
                  <a:lnTo>
                    <a:pt x="943025" y="902716"/>
                  </a:lnTo>
                  <a:lnTo>
                    <a:pt x="947216" y="900176"/>
                  </a:lnTo>
                  <a:lnTo>
                    <a:pt x="947978" y="901446"/>
                  </a:lnTo>
                  <a:lnTo>
                    <a:pt x="947978" y="787920"/>
                  </a:lnTo>
                  <a:lnTo>
                    <a:pt x="946721" y="787146"/>
                  </a:lnTo>
                  <a:lnTo>
                    <a:pt x="941412" y="788416"/>
                  </a:lnTo>
                  <a:lnTo>
                    <a:pt x="938669" y="788416"/>
                  </a:lnTo>
                  <a:lnTo>
                    <a:pt x="938669" y="797306"/>
                  </a:lnTo>
                  <a:lnTo>
                    <a:pt x="938390" y="798576"/>
                  </a:lnTo>
                  <a:lnTo>
                    <a:pt x="937183" y="799846"/>
                  </a:lnTo>
                  <a:lnTo>
                    <a:pt x="935545" y="800531"/>
                  </a:lnTo>
                  <a:lnTo>
                    <a:pt x="935545" y="812546"/>
                  </a:lnTo>
                  <a:lnTo>
                    <a:pt x="934974" y="813816"/>
                  </a:lnTo>
                  <a:lnTo>
                    <a:pt x="933234" y="814793"/>
                  </a:lnTo>
                  <a:lnTo>
                    <a:pt x="933234" y="903986"/>
                  </a:lnTo>
                  <a:lnTo>
                    <a:pt x="933170" y="905256"/>
                  </a:lnTo>
                  <a:lnTo>
                    <a:pt x="932103" y="906526"/>
                  </a:lnTo>
                  <a:lnTo>
                    <a:pt x="929830" y="906526"/>
                  </a:lnTo>
                  <a:lnTo>
                    <a:pt x="929982" y="905256"/>
                  </a:lnTo>
                  <a:lnTo>
                    <a:pt x="930567" y="905256"/>
                  </a:lnTo>
                  <a:lnTo>
                    <a:pt x="932345" y="903986"/>
                  </a:lnTo>
                  <a:lnTo>
                    <a:pt x="933234" y="903986"/>
                  </a:lnTo>
                  <a:lnTo>
                    <a:pt x="933234" y="814793"/>
                  </a:lnTo>
                  <a:lnTo>
                    <a:pt x="932688" y="815086"/>
                  </a:lnTo>
                  <a:lnTo>
                    <a:pt x="931887" y="815086"/>
                  </a:lnTo>
                  <a:lnTo>
                    <a:pt x="930668" y="816356"/>
                  </a:lnTo>
                  <a:lnTo>
                    <a:pt x="920292" y="816356"/>
                  </a:lnTo>
                  <a:lnTo>
                    <a:pt x="921270" y="815086"/>
                  </a:lnTo>
                  <a:lnTo>
                    <a:pt x="924115" y="812546"/>
                  </a:lnTo>
                  <a:lnTo>
                    <a:pt x="926579" y="811276"/>
                  </a:lnTo>
                  <a:lnTo>
                    <a:pt x="930529" y="810006"/>
                  </a:lnTo>
                  <a:lnTo>
                    <a:pt x="933157" y="808736"/>
                  </a:lnTo>
                  <a:lnTo>
                    <a:pt x="934326" y="810006"/>
                  </a:lnTo>
                  <a:lnTo>
                    <a:pt x="935545" y="812546"/>
                  </a:lnTo>
                  <a:lnTo>
                    <a:pt x="935545" y="800531"/>
                  </a:lnTo>
                  <a:lnTo>
                    <a:pt x="934123" y="801116"/>
                  </a:lnTo>
                  <a:lnTo>
                    <a:pt x="933894" y="799846"/>
                  </a:lnTo>
                  <a:lnTo>
                    <a:pt x="934135" y="799846"/>
                  </a:lnTo>
                  <a:lnTo>
                    <a:pt x="934326" y="798576"/>
                  </a:lnTo>
                  <a:lnTo>
                    <a:pt x="934872" y="798576"/>
                  </a:lnTo>
                  <a:lnTo>
                    <a:pt x="936472" y="797306"/>
                  </a:lnTo>
                  <a:lnTo>
                    <a:pt x="938669" y="797306"/>
                  </a:lnTo>
                  <a:lnTo>
                    <a:pt x="938669" y="788416"/>
                  </a:lnTo>
                  <a:lnTo>
                    <a:pt x="936104" y="788416"/>
                  </a:lnTo>
                  <a:lnTo>
                    <a:pt x="933894" y="789686"/>
                  </a:lnTo>
                  <a:lnTo>
                    <a:pt x="930135" y="792226"/>
                  </a:lnTo>
                  <a:lnTo>
                    <a:pt x="928535" y="793496"/>
                  </a:lnTo>
                  <a:lnTo>
                    <a:pt x="928065" y="792226"/>
                  </a:lnTo>
                  <a:lnTo>
                    <a:pt x="927417" y="790956"/>
                  </a:lnTo>
                  <a:lnTo>
                    <a:pt x="925385" y="789686"/>
                  </a:lnTo>
                  <a:lnTo>
                    <a:pt x="919149" y="790956"/>
                  </a:lnTo>
                  <a:lnTo>
                    <a:pt x="915162" y="793496"/>
                  </a:lnTo>
                  <a:lnTo>
                    <a:pt x="911542" y="796036"/>
                  </a:lnTo>
                  <a:lnTo>
                    <a:pt x="910374" y="796036"/>
                  </a:lnTo>
                  <a:lnTo>
                    <a:pt x="910945" y="797306"/>
                  </a:lnTo>
                  <a:lnTo>
                    <a:pt x="914603" y="797306"/>
                  </a:lnTo>
                  <a:lnTo>
                    <a:pt x="915885" y="798576"/>
                  </a:lnTo>
                  <a:lnTo>
                    <a:pt x="917841" y="799846"/>
                  </a:lnTo>
                  <a:lnTo>
                    <a:pt x="918006" y="799846"/>
                  </a:lnTo>
                  <a:lnTo>
                    <a:pt x="914666" y="801116"/>
                  </a:lnTo>
                  <a:lnTo>
                    <a:pt x="908342" y="804926"/>
                  </a:lnTo>
                  <a:lnTo>
                    <a:pt x="905967" y="806196"/>
                  </a:lnTo>
                  <a:lnTo>
                    <a:pt x="905687" y="807466"/>
                  </a:lnTo>
                  <a:lnTo>
                    <a:pt x="914273" y="807466"/>
                  </a:lnTo>
                  <a:lnTo>
                    <a:pt x="914425" y="808736"/>
                  </a:lnTo>
                  <a:lnTo>
                    <a:pt x="911491" y="811276"/>
                  </a:lnTo>
                  <a:lnTo>
                    <a:pt x="909586" y="812546"/>
                  </a:lnTo>
                  <a:lnTo>
                    <a:pt x="906526" y="812546"/>
                  </a:lnTo>
                  <a:lnTo>
                    <a:pt x="905078" y="811390"/>
                  </a:lnTo>
                  <a:lnTo>
                    <a:pt x="905078" y="839216"/>
                  </a:lnTo>
                  <a:lnTo>
                    <a:pt x="904481" y="840486"/>
                  </a:lnTo>
                  <a:lnTo>
                    <a:pt x="904151" y="840486"/>
                  </a:lnTo>
                  <a:lnTo>
                    <a:pt x="902144" y="841756"/>
                  </a:lnTo>
                  <a:lnTo>
                    <a:pt x="901623" y="841756"/>
                  </a:lnTo>
                  <a:lnTo>
                    <a:pt x="901242" y="840486"/>
                  </a:lnTo>
                  <a:lnTo>
                    <a:pt x="901509" y="839216"/>
                  </a:lnTo>
                  <a:lnTo>
                    <a:pt x="905078" y="839216"/>
                  </a:lnTo>
                  <a:lnTo>
                    <a:pt x="905078" y="811390"/>
                  </a:lnTo>
                  <a:lnTo>
                    <a:pt x="904951" y="811276"/>
                  </a:lnTo>
                  <a:lnTo>
                    <a:pt x="902995" y="812546"/>
                  </a:lnTo>
                  <a:lnTo>
                    <a:pt x="902830" y="812660"/>
                  </a:lnTo>
                  <a:lnTo>
                    <a:pt x="902830" y="818896"/>
                  </a:lnTo>
                  <a:lnTo>
                    <a:pt x="902576" y="820166"/>
                  </a:lnTo>
                  <a:lnTo>
                    <a:pt x="902017" y="820166"/>
                  </a:lnTo>
                  <a:lnTo>
                    <a:pt x="901496" y="821436"/>
                  </a:lnTo>
                  <a:lnTo>
                    <a:pt x="899337" y="822223"/>
                  </a:lnTo>
                  <a:lnTo>
                    <a:pt x="899337" y="835418"/>
                  </a:lnTo>
                  <a:lnTo>
                    <a:pt x="898182" y="836676"/>
                  </a:lnTo>
                  <a:lnTo>
                    <a:pt x="897077" y="836676"/>
                  </a:lnTo>
                  <a:lnTo>
                    <a:pt x="897267" y="835406"/>
                  </a:lnTo>
                  <a:lnTo>
                    <a:pt x="898664" y="835406"/>
                  </a:lnTo>
                  <a:lnTo>
                    <a:pt x="899325" y="834136"/>
                  </a:lnTo>
                  <a:lnTo>
                    <a:pt x="899337" y="835418"/>
                  </a:lnTo>
                  <a:lnTo>
                    <a:pt x="899337" y="822223"/>
                  </a:lnTo>
                  <a:lnTo>
                    <a:pt x="898004" y="822706"/>
                  </a:lnTo>
                  <a:lnTo>
                    <a:pt x="897077" y="823976"/>
                  </a:lnTo>
                  <a:lnTo>
                    <a:pt x="896150" y="823976"/>
                  </a:lnTo>
                  <a:lnTo>
                    <a:pt x="895210" y="822706"/>
                  </a:lnTo>
                  <a:lnTo>
                    <a:pt x="897610" y="820166"/>
                  </a:lnTo>
                  <a:lnTo>
                    <a:pt x="899210" y="820166"/>
                  </a:lnTo>
                  <a:lnTo>
                    <a:pt x="901687" y="818896"/>
                  </a:lnTo>
                  <a:lnTo>
                    <a:pt x="902830" y="818896"/>
                  </a:lnTo>
                  <a:lnTo>
                    <a:pt x="902830" y="812660"/>
                  </a:lnTo>
                  <a:lnTo>
                    <a:pt x="898918" y="815086"/>
                  </a:lnTo>
                  <a:lnTo>
                    <a:pt x="900036" y="815086"/>
                  </a:lnTo>
                  <a:lnTo>
                    <a:pt x="901776" y="816356"/>
                  </a:lnTo>
                  <a:lnTo>
                    <a:pt x="900709" y="817626"/>
                  </a:lnTo>
                  <a:lnTo>
                    <a:pt x="893381" y="821436"/>
                  </a:lnTo>
                  <a:lnTo>
                    <a:pt x="887107" y="824585"/>
                  </a:lnTo>
                  <a:lnTo>
                    <a:pt x="887107" y="924306"/>
                  </a:lnTo>
                  <a:lnTo>
                    <a:pt x="886383" y="925576"/>
                  </a:lnTo>
                  <a:lnTo>
                    <a:pt x="880516" y="928116"/>
                  </a:lnTo>
                  <a:lnTo>
                    <a:pt x="875728" y="929386"/>
                  </a:lnTo>
                  <a:lnTo>
                    <a:pt x="873429" y="928116"/>
                  </a:lnTo>
                  <a:lnTo>
                    <a:pt x="875144" y="926846"/>
                  </a:lnTo>
                  <a:lnTo>
                    <a:pt x="873112" y="925817"/>
                  </a:lnTo>
                  <a:lnTo>
                    <a:pt x="873112" y="928116"/>
                  </a:lnTo>
                  <a:lnTo>
                    <a:pt x="871435" y="929386"/>
                  </a:lnTo>
                  <a:lnTo>
                    <a:pt x="869492" y="930656"/>
                  </a:lnTo>
                  <a:lnTo>
                    <a:pt x="864641" y="931926"/>
                  </a:lnTo>
                  <a:lnTo>
                    <a:pt x="861631" y="931926"/>
                  </a:lnTo>
                  <a:lnTo>
                    <a:pt x="859917" y="930656"/>
                  </a:lnTo>
                  <a:lnTo>
                    <a:pt x="860793" y="929386"/>
                  </a:lnTo>
                  <a:lnTo>
                    <a:pt x="863625" y="928116"/>
                  </a:lnTo>
                  <a:lnTo>
                    <a:pt x="868946" y="928116"/>
                  </a:lnTo>
                  <a:lnTo>
                    <a:pt x="870445" y="929386"/>
                  </a:lnTo>
                  <a:lnTo>
                    <a:pt x="873112" y="928116"/>
                  </a:lnTo>
                  <a:lnTo>
                    <a:pt x="873112" y="925817"/>
                  </a:lnTo>
                  <a:lnTo>
                    <a:pt x="872655" y="925576"/>
                  </a:lnTo>
                  <a:lnTo>
                    <a:pt x="875195" y="924306"/>
                  </a:lnTo>
                  <a:lnTo>
                    <a:pt x="880097" y="921766"/>
                  </a:lnTo>
                  <a:lnTo>
                    <a:pt x="882065" y="923036"/>
                  </a:lnTo>
                  <a:lnTo>
                    <a:pt x="883424" y="923036"/>
                  </a:lnTo>
                  <a:lnTo>
                    <a:pt x="885659" y="921766"/>
                  </a:lnTo>
                  <a:lnTo>
                    <a:pt x="887107" y="924306"/>
                  </a:lnTo>
                  <a:lnTo>
                    <a:pt x="887107" y="824585"/>
                  </a:lnTo>
                  <a:lnTo>
                    <a:pt x="885786" y="825246"/>
                  </a:lnTo>
                  <a:lnTo>
                    <a:pt x="885393" y="823976"/>
                  </a:lnTo>
                  <a:lnTo>
                    <a:pt x="883742" y="822706"/>
                  </a:lnTo>
                  <a:lnTo>
                    <a:pt x="883234" y="821436"/>
                  </a:lnTo>
                  <a:lnTo>
                    <a:pt x="880605" y="821436"/>
                  </a:lnTo>
                  <a:lnTo>
                    <a:pt x="879906" y="821753"/>
                  </a:lnTo>
                  <a:lnTo>
                    <a:pt x="879906" y="835406"/>
                  </a:lnTo>
                  <a:lnTo>
                    <a:pt x="879881" y="836676"/>
                  </a:lnTo>
                  <a:lnTo>
                    <a:pt x="879157" y="837946"/>
                  </a:lnTo>
                  <a:lnTo>
                    <a:pt x="877785" y="837946"/>
                  </a:lnTo>
                  <a:lnTo>
                    <a:pt x="877417" y="836676"/>
                  </a:lnTo>
                  <a:lnTo>
                    <a:pt x="876985" y="836676"/>
                  </a:lnTo>
                  <a:lnTo>
                    <a:pt x="878497" y="835406"/>
                  </a:lnTo>
                  <a:lnTo>
                    <a:pt x="879906" y="835406"/>
                  </a:lnTo>
                  <a:lnTo>
                    <a:pt x="879906" y="821753"/>
                  </a:lnTo>
                  <a:lnTo>
                    <a:pt x="879335" y="822007"/>
                  </a:lnTo>
                  <a:lnTo>
                    <a:pt x="879335" y="827786"/>
                  </a:lnTo>
                  <a:lnTo>
                    <a:pt x="879068" y="828319"/>
                  </a:lnTo>
                  <a:lnTo>
                    <a:pt x="879068" y="831596"/>
                  </a:lnTo>
                  <a:lnTo>
                    <a:pt x="877938" y="832866"/>
                  </a:lnTo>
                  <a:lnTo>
                    <a:pt x="877531" y="835406"/>
                  </a:lnTo>
                  <a:lnTo>
                    <a:pt x="873975" y="836676"/>
                  </a:lnTo>
                  <a:lnTo>
                    <a:pt x="872528" y="837946"/>
                  </a:lnTo>
                  <a:lnTo>
                    <a:pt x="869772" y="836676"/>
                  </a:lnTo>
                  <a:lnTo>
                    <a:pt x="865771" y="837946"/>
                  </a:lnTo>
                  <a:lnTo>
                    <a:pt x="864158" y="837946"/>
                  </a:lnTo>
                  <a:lnTo>
                    <a:pt x="864158" y="853186"/>
                  </a:lnTo>
                  <a:lnTo>
                    <a:pt x="863930" y="854011"/>
                  </a:lnTo>
                  <a:lnTo>
                    <a:pt x="863930" y="879856"/>
                  </a:lnTo>
                  <a:lnTo>
                    <a:pt x="863358" y="881126"/>
                  </a:lnTo>
                  <a:lnTo>
                    <a:pt x="861466" y="882396"/>
                  </a:lnTo>
                  <a:lnTo>
                    <a:pt x="860005" y="882396"/>
                  </a:lnTo>
                  <a:lnTo>
                    <a:pt x="859751" y="881126"/>
                  </a:lnTo>
                  <a:lnTo>
                    <a:pt x="860501" y="879856"/>
                  </a:lnTo>
                  <a:lnTo>
                    <a:pt x="862609" y="878586"/>
                  </a:lnTo>
                  <a:lnTo>
                    <a:pt x="863511" y="878586"/>
                  </a:lnTo>
                  <a:lnTo>
                    <a:pt x="863727" y="879856"/>
                  </a:lnTo>
                  <a:lnTo>
                    <a:pt x="863930" y="879856"/>
                  </a:lnTo>
                  <a:lnTo>
                    <a:pt x="863930" y="854011"/>
                  </a:lnTo>
                  <a:lnTo>
                    <a:pt x="863803" y="854456"/>
                  </a:lnTo>
                  <a:lnTo>
                    <a:pt x="862304" y="854456"/>
                  </a:lnTo>
                  <a:lnTo>
                    <a:pt x="862977" y="853186"/>
                  </a:lnTo>
                  <a:lnTo>
                    <a:pt x="864158" y="853186"/>
                  </a:lnTo>
                  <a:lnTo>
                    <a:pt x="864158" y="837946"/>
                  </a:lnTo>
                  <a:lnTo>
                    <a:pt x="862520" y="837946"/>
                  </a:lnTo>
                  <a:lnTo>
                    <a:pt x="862939" y="836676"/>
                  </a:lnTo>
                  <a:lnTo>
                    <a:pt x="864336" y="835406"/>
                  </a:lnTo>
                  <a:lnTo>
                    <a:pt x="864831" y="835406"/>
                  </a:lnTo>
                  <a:lnTo>
                    <a:pt x="869022" y="836676"/>
                  </a:lnTo>
                  <a:lnTo>
                    <a:pt x="870762" y="835406"/>
                  </a:lnTo>
                  <a:lnTo>
                    <a:pt x="874242" y="832866"/>
                  </a:lnTo>
                  <a:lnTo>
                    <a:pt x="879068" y="831596"/>
                  </a:lnTo>
                  <a:lnTo>
                    <a:pt x="879068" y="828319"/>
                  </a:lnTo>
                  <a:lnTo>
                    <a:pt x="877430" y="831596"/>
                  </a:lnTo>
                  <a:lnTo>
                    <a:pt x="876858" y="831596"/>
                  </a:lnTo>
                  <a:lnTo>
                    <a:pt x="875157" y="830326"/>
                  </a:lnTo>
                  <a:lnTo>
                    <a:pt x="872871" y="829056"/>
                  </a:lnTo>
                  <a:lnTo>
                    <a:pt x="870064" y="830326"/>
                  </a:lnTo>
                  <a:lnTo>
                    <a:pt x="872388" y="827786"/>
                  </a:lnTo>
                  <a:lnTo>
                    <a:pt x="874064" y="826516"/>
                  </a:lnTo>
                  <a:lnTo>
                    <a:pt x="875550" y="827786"/>
                  </a:lnTo>
                  <a:lnTo>
                    <a:pt x="879335" y="827786"/>
                  </a:lnTo>
                  <a:lnTo>
                    <a:pt x="879335" y="822007"/>
                  </a:lnTo>
                  <a:lnTo>
                    <a:pt x="874864" y="823976"/>
                  </a:lnTo>
                  <a:lnTo>
                    <a:pt x="867918" y="826516"/>
                  </a:lnTo>
                  <a:lnTo>
                    <a:pt x="866305" y="827786"/>
                  </a:lnTo>
                  <a:lnTo>
                    <a:pt x="865530" y="832866"/>
                  </a:lnTo>
                  <a:lnTo>
                    <a:pt x="866216" y="834136"/>
                  </a:lnTo>
                  <a:lnTo>
                    <a:pt x="862228" y="835418"/>
                  </a:lnTo>
                  <a:lnTo>
                    <a:pt x="860704" y="836041"/>
                  </a:lnTo>
                  <a:lnTo>
                    <a:pt x="860704" y="877316"/>
                  </a:lnTo>
                  <a:lnTo>
                    <a:pt x="859396" y="877316"/>
                  </a:lnTo>
                  <a:lnTo>
                    <a:pt x="859739" y="876046"/>
                  </a:lnTo>
                  <a:lnTo>
                    <a:pt x="860488" y="876046"/>
                  </a:lnTo>
                  <a:lnTo>
                    <a:pt x="860704" y="877316"/>
                  </a:lnTo>
                  <a:lnTo>
                    <a:pt x="860704" y="836041"/>
                  </a:lnTo>
                  <a:lnTo>
                    <a:pt x="859104" y="836676"/>
                  </a:lnTo>
                  <a:lnTo>
                    <a:pt x="859053" y="855726"/>
                  </a:lnTo>
                  <a:lnTo>
                    <a:pt x="858507" y="856996"/>
                  </a:lnTo>
                  <a:lnTo>
                    <a:pt x="855840" y="858266"/>
                  </a:lnTo>
                  <a:lnTo>
                    <a:pt x="855052" y="858266"/>
                  </a:lnTo>
                  <a:lnTo>
                    <a:pt x="853605" y="856996"/>
                  </a:lnTo>
                  <a:lnTo>
                    <a:pt x="854595" y="856996"/>
                  </a:lnTo>
                  <a:lnTo>
                    <a:pt x="855433" y="855726"/>
                  </a:lnTo>
                  <a:lnTo>
                    <a:pt x="859053" y="855726"/>
                  </a:lnTo>
                  <a:lnTo>
                    <a:pt x="859053" y="836650"/>
                  </a:lnTo>
                  <a:lnTo>
                    <a:pt x="856703" y="835406"/>
                  </a:lnTo>
                  <a:lnTo>
                    <a:pt x="857046" y="834136"/>
                  </a:lnTo>
                  <a:lnTo>
                    <a:pt x="851750" y="837946"/>
                  </a:lnTo>
                  <a:lnTo>
                    <a:pt x="851687" y="863346"/>
                  </a:lnTo>
                  <a:lnTo>
                    <a:pt x="851039" y="863346"/>
                  </a:lnTo>
                  <a:lnTo>
                    <a:pt x="850684" y="864616"/>
                  </a:lnTo>
                  <a:lnTo>
                    <a:pt x="850430" y="864616"/>
                  </a:lnTo>
                  <a:lnTo>
                    <a:pt x="850430" y="890016"/>
                  </a:lnTo>
                  <a:lnTo>
                    <a:pt x="850366" y="892556"/>
                  </a:lnTo>
                  <a:lnTo>
                    <a:pt x="849071" y="892556"/>
                  </a:lnTo>
                  <a:lnTo>
                    <a:pt x="848410" y="893826"/>
                  </a:lnTo>
                  <a:lnTo>
                    <a:pt x="847902" y="893178"/>
                  </a:lnTo>
                  <a:lnTo>
                    <a:pt x="847902" y="959866"/>
                  </a:lnTo>
                  <a:lnTo>
                    <a:pt x="847369" y="963676"/>
                  </a:lnTo>
                  <a:lnTo>
                    <a:pt x="844410" y="963676"/>
                  </a:lnTo>
                  <a:lnTo>
                    <a:pt x="842594" y="964946"/>
                  </a:lnTo>
                  <a:lnTo>
                    <a:pt x="840968" y="966216"/>
                  </a:lnTo>
                  <a:lnTo>
                    <a:pt x="839012" y="967486"/>
                  </a:lnTo>
                  <a:lnTo>
                    <a:pt x="833907" y="968756"/>
                  </a:lnTo>
                  <a:lnTo>
                    <a:pt x="831253" y="970026"/>
                  </a:lnTo>
                  <a:lnTo>
                    <a:pt x="826833" y="973836"/>
                  </a:lnTo>
                  <a:lnTo>
                    <a:pt x="823493" y="973836"/>
                  </a:lnTo>
                  <a:lnTo>
                    <a:pt x="822769" y="972566"/>
                  </a:lnTo>
                  <a:lnTo>
                    <a:pt x="825347" y="968756"/>
                  </a:lnTo>
                  <a:lnTo>
                    <a:pt x="832662" y="966216"/>
                  </a:lnTo>
                  <a:lnTo>
                    <a:pt x="837844" y="962406"/>
                  </a:lnTo>
                  <a:lnTo>
                    <a:pt x="844715" y="962406"/>
                  </a:lnTo>
                  <a:lnTo>
                    <a:pt x="846315" y="961136"/>
                  </a:lnTo>
                  <a:lnTo>
                    <a:pt x="847902" y="959866"/>
                  </a:lnTo>
                  <a:lnTo>
                    <a:pt x="847902" y="893178"/>
                  </a:lnTo>
                  <a:lnTo>
                    <a:pt x="847432" y="892556"/>
                  </a:lnTo>
                  <a:lnTo>
                    <a:pt x="846772" y="892556"/>
                  </a:lnTo>
                  <a:lnTo>
                    <a:pt x="846226" y="891286"/>
                  </a:lnTo>
                  <a:lnTo>
                    <a:pt x="846924" y="891286"/>
                  </a:lnTo>
                  <a:lnTo>
                    <a:pt x="847890" y="890016"/>
                  </a:lnTo>
                  <a:lnTo>
                    <a:pt x="850430" y="890016"/>
                  </a:lnTo>
                  <a:lnTo>
                    <a:pt x="850430" y="864616"/>
                  </a:lnTo>
                  <a:lnTo>
                    <a:pt x="849693" y="864616"/>
                  </a:lnTo>
                  <a:lnTo>
                    <a:pt x="849617" y="863346"/>
                  </a:lnTo>
                  <a:lnTo>
                    <a:pt x="849845" y="863346"/>
                  </a:lnTo>
                  <a:lnTo>
                    <a:pt x="851255" y="862076"/>
                  </a:lnTo>
                  <a:lnTo>
                    <a:pt x="851687" y="863346"/>
                  </a:lnTo>
                  <a:lnTo>
                    <a:pt x="851687" y="837907"/>
                  </a:lnTo>
                  <a:lnTo>
                    <a:pt x="850950" y="837412"/>
                  </a:lnTo>
                  <a:lnTo>
                    <a:pt x="850950" y="843026"/>
                  </a:lnTo>
                  <a:lnTo>
                    <a:pt x="850557" y="844257"/>
                  </a:lnTo>
                  <a:lnTo>
                    <a:pt x="850557" y="853186"/>
                  </a:lnTo>
                  <a:lnTo>
                    <a:pt x="849960" y="854456"/>
                  </a:lnTo>
                  <a:lnTo>
                    <a:pt x="849185" y="854456"/>
                  </a:lnTo>
                  <a:lnTo>
                    <a:pt x="848042" y="853186"/>
                  </a:lnTo>
                  <a:lnTo>
                    <a:pt x="846683" y="851916"/>
                  </a:lnTo>
                  <a:lnTo>
                    <a:pt x="846391" y="851992"/>
                  </a:lnTo>
                  <a:lnTo>
                    <a:pt x="846391" y="864616"/>
                  </a:lnTo>
                  <a:lnTo>
                    <a:pt x="846175" y="865886"/>
                  </a:lnTo>
                  <a:lnTo>
                    <a:pt x="845781" y="865886"/>
                  </a:lnTo>
                  <a:lnTo>
                    <a:pt x="844410" y="867156"/>
                  </a:lnTo>
                  <a:lnTo>
                    <a:pt x="843483" y="867156"/>
                  </a:lnTo>
                  <a:lnTo>
                    <a:pt x="842962" y="865886"/>
                  </a:lnTo>
                  <a:lnTo>
                    <a:pt x="843508" y="864616"/>
                  </a:lnTo>
                  <a:lnTo>
                    <a:pt x="846391" y="864616"/>
                  </a:lnTo>
                  <a:lnTo>
                    <a:pt x="846391" y="851992"/>
                  </a:lnTo>
                  <a:lnTo>
                    <a:pt x="841438" y="853186"/>
                  </a:lnTo>
                  <a:lnTo>
                    <a:pt x="843241" y="850646"/>
                  </a:lnTo>
                  <a:lnTo>
                    <a:pt x="843851" y="849376"/>
                  </a:lnTo>
                  <a:lnTo>
                    <a:pt x="846442" y="849376"/>
                  </a:lnTo>
                  <a:lnTo>
                    <a:pt x="847305" y="850646"/>
                  </a:lnTo>
                  <a:lnTo>
                    <a:pt x="850315" y="850646"/>
                  </a:lnTo>
                  <a:lnTo>
                    <a:pt x="850557" y="853186"/>
                  </a:lnTo>
                  <a:lnTo>
                    <a:pt x="850557" y="844257"/>
                  </a:lnTo>
                  <a:lnTo>
                    <a:pt x="849439" y="845566"/>
                  </a:lnTo>
                  <a:lnTo>
                    <a:pt x="843089" y="845566"/>
                  </a:lnTo>
                  <a:lnTo>
                    <a:pt x="843572" y="843026"/>
                  </a:lnTo>
                  <a:lnTo>
                    <a:pt x="850950" y="843026"/>
                  </a:lnTo>
                  <a:lnTo>
                    <a:pt x="850950" y="837412"/>
                  </a:lnTo>
                  <a:lnTo>
                    <a:pt x="849884" y="836676"/>
                  </a:lnTo>
                  <a:lnTo>
                    <a:pt x="847445" y="835406"/>
                  </a:lnTo>
                  <a:lnTo>
                    <a:pt x="845489" y="836676"/>
                  </a:lnTo>
                  <a:lnTo>
                    <a:pt x="841895" y="839216"/>
                  </a:lnTo>
                  <a:lnTo>
                    <a:pt x="841641" y="840486"/>
                  </a:lnTo>
                  <a:lnTo>
                    <a:pt x="842022" y="841756"/>
                  </a:lnTo>
                  <a:lnTo>
                    <a:pt x="843318" y="843026"/>
                  </a:lnTo>
                  <a:lnTo>
                    <a:pt x="839698" y="845566"/>
                  </a:lnTo>
                  <a:lnTo>
                    <a:pt x="835799" y="848106"/>
                  </a:lnTo>
                  <a:lnTo>
                    <a:pt x="831392" y="851916"/>
                  </a:lnTo>
                  <a:lnTo>
                    <a:pt x="830834" y="851916"/>
                  </a:lnTo>
                  <a:lnTo>
                    <a:pt x="831456" y="853186"/>
                  </a:lnTo>
                  <a:lnTo>
                    <a:pt x="833031" y="853186"/>
                  </a:lnTo>
                  <a:lnTo>
                    <a:pt x="835571" y="851916"/>
                  </a:lnTo>
                  <a:lnTo>
                    <a:pt x="836536" y="851916"/>
                  </a:lnTo>
                  <a:lnTo>
                    <a:pt x="838568" y="850646"/>
                  </a:lnTo>
                  <a:lnTo>
                    <a:pt x="839863" y="848106"/>
                  </a:lnTo>
                  <a:lnTo>
                    <a:pt x="841248" y="850646"/>
                  </a:lnTo>
                  <a:lnTo>
                    <a:pt x="837704" y="853186"/>
                  </a:lnTo>
                  <a:lnTo>
                    <a:pt x="829792" y="858266"/>
                  </a:lnTo>
                  <a:lnTo>
                    <a:pt x="828890" y="858266"/>
                  </a:lnTo>
                  <a:lnTo>
                    <a:pt x="828535" y="859536"/>
                  </a:lnTo>
                  <a:lnTo>
                    <a:pt x="832853" y="859536"/>
                  </a:lnTo>
                  <a:lnTo>
                    <a:pt x="834504" y="858266"/>
                  </a:lnTo>
                  <a:lnTo>
                    <a:pt x="836460" y="856996"/>
                  </a:lnTo>
                  <a:lnTo>
                    <a:pt x="837768" y="856996"/>
                  </a:lnTo>
                  <a:lnTo>
                    <a:pt x="835761" y="859536"/>
                  </a:lnTo>
                  <a:lnTo>
                    <a:pt x="833259" y="862076"/>
                  </a:lnTo>
                  <a:lnTo>
                    <a:pt x="825868" y="865886"/>
                  </a:lnTo>
                  <a:lnTo>
                    <a:pt x="825093" y="865886"/>
                  </a:lnTo>
                  <a:lnTo>
                    <a:pt x="824064" y="863346"/>
                  </a:lnTo>
                  <a:lnTo>
                    <a:pt x="823290" y="862076"/>
                  </a:lnTo>
                  <a:lnTo>
                    <a:pt x="820674" y="862076"/>
                  </a:lnTo>
                  <a:lnTo>
                    <a:pt x="820153" y="862622"/>
                  </a:lnTo>
                  <a:lnTo>
                    <a:pt x="820153" y="868426"/>
                  </a:lnTo>
                  <a:lnTo>
                    <a:pt x="819734" y="870966"/>
                  </a:lnTo>
                  <a:lnTo>
                    <a:pt x="818654" y="872236"/>
                  </a:lnTo>
                  <a:lnTo>
                    <a:pt x="817168" y="872236"/>
                  </a:lnTo>
                  <a:lnTo>
                    <a:pt x="814920" y="873506"/>
                  </a:lnTo>
                  <a:lnTo>
                    <a:pt x="814387" y="872236"/>
                  </a:lnTo>
                  <a:lnTo>
                    <a:pt x="813828" y="872236"/>
                  </a:lnTo>
                  <a:lnTo>
                    <a:pt x="813600" y="870966"/>
                  </a:lnTo>
                  <a:lnTo>
                    <a:pt x="814019" y="870966"/>
                  </a:lnTo>
                  <a:lnTo>
                    <a:pt x="817029" y="868426"/>
                  </a:lnTo>
                  <a:lnTo>
                    <a:pt x="820153" y="868426"/>
                  </a:lnTo>
                  <a:lnTo>
                    <a:pt x="820153" y="862622"/>
                  </a:lnTo>
                  <a:lnTo>
                    <a:pt x="817003" y="865886"/>
                  </a:lnTo>
                  <a:lnTo>
                    <a:pt x="814895" y="868426"/>
                  </a:lnTo>
                  <a:lnTo>
                    <a:pt x="812253" y="869696"/>
                  </a:lnTo>
                  <a:lnTo>
                    <a:pt x="806856" y="873506"/>
                  </a:lnTo>
                  <a:lnTo>
                    <a:pt x="804557" y="872236"/>
                  </a:lnTo>
                  <a:lnTo>
                    <a:pt x="803846" y="872236"/>
                  </a:lnTo>
                  <a:lnTo>
                    <a:pt x="801649" y="873506"/>
                  </a:lnTo>
                  <a:lnTo>
                    <a:pt x="799274" y="874776"/>
                  </a:lnTo>
                  <a:lnTo>
                    <a:pt x="797941" y="873506"/>
                  </a:lnTo>
                  <a:lnTo>
                    <a:pt x="797915" y="872236"/>
                  </a:lnTo>
                  <a:lnTo>
                    <a:pt x="799325" y="869696"/>
                  </a:lnTo>
                  <a:lnTo>
                    <a:pt x="800658" y="868426"/>
                  </a:lnTo>
                  <a:lnTo>
                    <a:pt x="801255" y="868426"/>
                  </a:lnTo>
                  <a:lnTo>
                    <a:pt x="801509" y="867156"/>
                  </a:lnTo>
                  <a:lnTo>
                    <a:pt x="799490" y="867156"/>
                  </a:lnTo>
                  <a:lnTo>
                    <a:pt x="795261" y="870966"/>
                  </a:lnTo>
                  <a:lnTo>
                    <a:pt x="790905" y="872236"/>
                  </a:lnTo>
                  <a:lnTo>
                    <a:pt x="786612" y="877316"/>
                  </a:lnTo>
                  <a:lnTo>
                    <a:pt x="786345" y="877316"/>
                  </a:lnTo>
                  <a:lnTo>
                    <a:pt x="786345" y="878586"/>
                  </a:lnTo>
                  <a:lnTo>
                    <a:pt x="785228" y="879856"/>
                  </a:lnTo>
                  <a:lnTo>
                    <a:pt x="785749" y="878586"/>
                  </a:lnTo>
                  <a:lnTo>
                    <a:pt x="786345" y="878586"/>
                  </a:lnTo>
                  <a:lnTo>
                    <a:pt x="786345" y="877316"/>
                  </a:lnTo>
                  <a:lnTo>
                    <a:pt x="784669" y="877316"/>
                  </a:lnTo>
                  <a:lnTo>
                    <a:pt x="778675" y="881126"/>
                  </a:lnTo>
                  <a:lnTo>
                    <a:pt x="777684" y="883666"/>
                  </a:lnTo>
                  <a:lnTo>
                    <a:pt x="779919" y="886206"/>
                  </a:lnTo>
                  <a:lnTo>
                    <a:pt x="780554" y="886206"/>
                  </a:lnTo>
                  <a:lnTo>
                    <a:pt x="779373" y="887476"/>
                  </a:lnTo>
                  <a:lnTo>
                    <a:pt x="785812" y="886206"/>
                  </a:lnTo>
                  <a:lnTo>
                    <a:pt x="778637" y="891286"/>
                  </a:lnTo>
                  <a:lnTo>
                    <a:pt x="777684" y="893826"/>
                  </a:lnTo>
                  <a:lnTo>
                    <a:pt x="771931" y="896366"/>
                  </a:lnTo>
                  <a:lnTo>
                    <a:pt x="769175" y="897636"/>
                  </a:lnTo>
                  <a:lnTo>
                    <a:pt x="766089" y="897636"/>
                  </a:lnTo>
                  <a:lnTo>
                    <a:pt x="765746" y="896366"/>
                  </a:lnTo>
                  <a:lnTo>
                    <a:pt x="766711" y="895096"/>
                  </a:lnTo>
                  <a:lnTo>
                    <a:pt x="767829" y="893826"/>
                  </a:lnTo>
                  <a:lnTo>
                    <a:pt x="770458" y="895096"/>
                  </a:lnTo>
                  <a:lnTo>
                    <a:pt x="772617" y="893826"/>
                  </a:lnTo>
                  <a:lnTo>
                    <a:pt x="775449" y="891286"/>
                  </a:lnTo>
                  <a:lnTo>
                    <a:pt x="773976" y="891286"/>
                  </a:lnTo>
                  <a:lnTo>
                    <a:pt x="772769" y="890016"/>
                  </a:lnTo>
                  <a:lnTo>
                    <a:pt x="773353" y="887476"/>
                  </a:lnTo>
                  <a:lnTo>
                    <a:pt x="771728" y="888746"/>
                  </a:lnTo>
                  <a:lnTo>
                    <a:pt x="767930" y="890016"/>
                  </a:lnTo>
                  <a:lnTo>
                    <a:pt x="765365" y="891286"/>
                  </a:lnTo>
                  <a:lnTo>
                    <a:pt x="765797" y="888746"/>
                  </a:lnTo>
                  <a:lnTo>
                    <a:pt x="764908" y="887476"/>
                  </a:lnTo>
                  <a:lnTo>
                    <a:pt x="760183" y="890016"/>
                  </a:lnTo>
                  <a:lnTo>
                    <a:pt x="756958" y="890016"/>
                  </a:lnTo>
                  <a:lnTo>
                    <a:pt x="750150" y="891286"/>
                  </a:lnTo>
                  <a:lnTo>
                    <a:pt x="746810" y="895096"/>
                  </a:lnTo>
                  <a:lnTo>
                    <a:pt x="742353" y="897636"/>
                  </a:lnTo>
                  <a:lnTo>
                    <a:pt x="743000" y="900176"/>
                  </a:lnTo>
                  <a:lnTo>
                    <a:pt x="744423" y="901446"/>
                  </a:lnTo>
                  <a:lnTo>
                    <a:pt x="746544" y="901446"/>
                  </a:lnTo>
                  <a:lnTo>
                    <a:pt x="747928" y="898906"/>
                  </a:lnTo>
                  <a:lnTo>
                    <a:pt x="748957" y="897636"/>
                  </a:lnTo>
                  <a:lnTo>
                    <a:pt x="749439" y="897636"/>
                  </a:lnTo>
                  <a:lnTo>
                    <a:pt x="752119" y="898906"/>
                  </a:lnTo>
                  <a:lnTo>
                    <a:pt x="753313" y="898906"/>
                  </a:lnTo>
                  <a:lnTo>
                    <a:pt x="748436" y="902716"/>
                  </a:lnTo>
                  <a:lnTo>
                    <a:pt x="747522" y="904062"/>
                  </a:lnTo>
                  <a:lnTo>
                    <a:pt x="746302" y="906526"/>
                  </a:lnTo>
                  <a:lnTo>
                    <a:pt x="745528" y="907796"/>
                  </a:lnTo>
                  <a:lnTo>
                    <a:pt x="741603" y="909066"/>
                  </a:lnTo>
                  <a:lnTo>
                    <a:pt x="740168" y="909066"/>
                  </a:lnTo>
                  <a:lnTo>
                    <a:pt x="739673" y="907796"/>
                  </a:lnTo>
                  <a:lnTo>
                    <a:pt x="739813" y="907796"/>
                  </a:lnTo>
                  <a:lnTo>
                    <a:pt x="739889" y="906526"/>
                  </a:lnTo>
                  <a:lnTo>
                    <a:pt x="740168" y="905256"/>
                  </a:lnTo>
                  <a:lnTo>
                    <a:pt x="739076" y="905256"/>
                  </a:lnTo>
                  <a:lnTo>
                    <a:pt x="734225" y="906526"/>
                  </a:lnTo>
                  <a:lnTo>
                    <a:pt x="729983" y="909066"/>
                  </a:lnTo>
                  <a:lnTo>
                    <a:pt x="730808" y="906526"/>
                  </a:lnTo>
                  <a:lnTo>
                    <a:pt x="731227" y="905256"/>
                  </a:lnTo>
                  <a:lnTo>
                    <a:pt x="725754" y="905256"/>
                  </a:lnTo>
                  <a:lnTo>
                    <a:pt x="725754" y="907796"/>
                  </a:lnTo>
                  <a:lnTo>
                    <a:pt x="724776" y="907796"/>
                  </a:lnTo>
                  <a:lnTo>
                    <a:pt x="725424" y="906526"/>
                  </a:lnTo>
                  <a:lnTo>
                    <a:pt x="725754" y="907796"/>
                  </a:lnTo>
                  <a:lnTo>
                    <a:pt x="725754" y="905256"/>
                  </a:lnTo>
                  <a:lnTo>
                    <a:pt x="718350" y="905256"/>
                  </a:lnTo>
                  <a:lnTo>
                    <a:pt x="713346" y="909066"/>
                  </a:lnTo>
                  <a:lnTo>
                    <a:pt x="713409" y="910336"/>
                  </a:lnTo>
                  <a:lnTo>
                    <a:pt x="716838" y="909066"/>
                  </a:lnTo>
                  <a:lnTo>
                    <a:pt x="719848" y="907796"/>
                  </a:lnTo>
                  <a:lnTo>
                    <a:pt x="715911" y="912876"/>
                  </a:lnTo>
                  <a:lnTo>
                    <a:pt x="714641" y="914146"/>
                  </a:lnTo>
                  <a:lnTo>
                    <a:pt x="708279" y="914146"/>
                  </a:lnTo>
                  <a:lnTo>
                    <a:pt x="707504" y="912876"/>
                  </a:lnTo>
                  <a:lnTo>
                    <a:pt x="703072" y="912876"/>
                  </a:lnTo>
                  <a:lnTo>
                    <a:pt x="698576" y="912876"/>
                  </a:lnTo>
                  <a:lnTo>
                    <a:pt x="700049" y="914146"/>
                  </a:lnTo>
                  <a:lnTo>
                    <a:pt x="698550" y="915416"/>
                  </a:lnTo>
                  <a:lnTo>
                    <a:pt x="697903" y="916686"/>
                  </a:lnTo>
                  <a:lnTo>
                    <a:pt x="697395" y="917956"/>
                  </a:lnTo>
                  <a:lnTo>
                    <a:pt x="692645" y="917956"/>
                  </a:lnTo>
                  <a:lnTo>
                    <a:pt x="692531" y="919226"/>
                  </a:lnTo>
                  <a:lnTo>
                    <a:pt x="689508" y="923036"/>
                  </a:lnTo>
                  <a:lnTo>
                    <a:pt x="693293" y="923036"/>
                  </a:lnTo>
                  <a:lnTo>
                    <a:pt x="694474" y="924306"/>
                  </a:lnTo>
                  <a:lnTo>
                    <a:pt x="690499" y="926846"/>
                  </a:lnTo>
                  <a:lnTo>
                    <a:pt x="687819" y="928116"/>
                  </a:lnTo>
                  <a:lnTo>
                    <a:pt x="686943" y="926846"/>
                  </a:lnTo>
                  <a:lnTo>
                    <a:pt x="686066" y="925576"/>
                  </a:lnTo>
                  <a:lnTo>
                    <a:pt x="681736" y="926846"/>
                  </a:lnTo>
                  <a:lnTo>
                    <a:pt x="679424" y="925576"/>
                  </a:lnTo>
                  <a:lnTo>
                    <a:pt x="679119" y="925576"/>
                  </a:lnTo>
                  <a:lnTo>
                    <a:pt x="679119" y="937006"/>
                  </a:lnTo>
                  <a:lnTo>
                    <a:pt x="678535" y="937006"/>
                  </a:lnTo>
                  <a:lnTo>
                    <a:pt x="677443" y="938276"/>
                  </a:lnTo>
                  <a:lnTo>
                    <a:pt x="675855" y="938276"/>
                  </a:lnTo>
                  <a:lnTo>
                    <a:pt x="674039" y="939546"/>
                  </a:lnTo>
                  <a:lnTo>
                    <a:pt x="673214" y="938276"/>
                  </a:lnTo>
                  <a:lnTo>
                    <a:pt x="674522" y="937006"/>
                  </a:lnTo>
                  <a:lnTo>
                    <a:pt x="675767" y="935736"/>
                  </a:lnTo>
                  <a:lnTo>
                    <a:pt x="677468" y="935736"/>
                  </a:lnTo>
                  <a:lnTo>
                    <a:pt x="678853" y="934466"/>
                  </a:lnTo>
                  <a:lnTo>
                    <a:pt x="679119" y="937006"/>
                  </a:lnTo>
                  <a:lnTo>
                    <a:pt x="679119" y="925576"/>
                  </a:lnTo>
                  <a:lnTo>
                    <a:pt x="678802" y="925576"/>
                  </a:lnTo>
                  <a:lnTo>
                    <a:pt x="677202" y="926846"/>
                  </a:lnTo>
                  <a:lnTo>
                    <a:pt x="675932" y="931926"/>
                  </a:lnTo>
                  <a:lnTo>
                    <a:pt x="672922" y="933526"/>
                  </a:lnTo>
                  <a:lnTo>
                    <a:pt x="672922" y="945896"/>
                  </a:lnTo>
                  <a:lnTo>
                    <a:pt x="672020" y="947166"/>
                  </a:lnTo>
                  <a:lnTo>
                    <a:pt x="671347" y="945896"/>
                  </a:lnTo>
                  <a:lnTo>
                    <a:pt x="670661" y="947166"/>
                  </a:lnTo>
                  <a:lnTo>
                    <a:pt x="666965" y="947166"/>
                  </a:lnTo>
                  <a:lnTo>
                    <a:pt x="665213" y="948436"/>
                  </a:lnTo>
                  <a:lnTo>
                    <a:pt x="665746" y="949706"/>
                  </a:lnTo>
                  <a:lnTo>
                    <a:pt x="665645" y="950976"/>
                  </a:lnTo>
                  <a:lnTo>
                    <a:pt x="664972" y="952246"/>
                  </a:lnTo>
                  <a:lnTo>
                    <a:pt x="664095" y="952246"/>
                  </a:lnTo>
                  <a:lnTo>
                    <a:pt x="660755" y="953516"/>
                  </a:lnTo>
                  <a:lnTo>
                    <a:pt x="659841" y="952246"/>
                  </a:lnTo>
                  <a:lnTo>
                    <a:pt x="660996" y="949706"/>
                  </a:lnTo>
                  <a:lnTo>
                    <a:pt x="661962" y="948436"/>
                  </a:lnTo>
                  <a:lnTo>
                    <a:pt x="664845" y="944626"/>
                  </a:lnTo>
                  <a:lnTo>
                    <a:pt x="666292" y="944626"/>
                  </a:lnTo>
                  <a:lnTo>
                    <a:pt x="666699" y="943356"/>
                  </a:lnTo>
                  <a:lnTo>
                    <a:pt x="668870" y="944626"/>
                  </a:lnTo>
                  <a:lnTo>
                    <a:pt x="671982" y="943356"/>
                  </a:lnTo>
                  <a:lnTo>
                    <a:pt x="672528" y="944626"/>
                  </a:lnTo>
                  <a:lnTo>
                    <a:pt x="672922" y="945896"/>
                  </a:lnTo>
                  <a:lnTo>
                    <a:pt x="672922" y="933526"/>
                  </a:lnTo>
                  <a:lnTo>
                    <a:pt x="666280" y="937006"/>
                  </a:lnTo>
                  <a:lnTo>
                    <a:pt x="665619" y="937006"/>
                  </a:lnTo>
                  <a:lnTo>
                    <a:pt x="668540" y="938276"/>
                  </a:lnTo>
                  <a:lnTo>
                    <a:pt x="668680" y="939546"/>
                  </a:lnTo>
                  <a:lnTo>
                    <a:pt x="663117" y="943356"/>
                  </a:lnTo>
                  <a:lnTo>
                    <a:pt x="661454" y="943356"/>
                  </a:lnTo>
                  <a:lnTo>
                    <a:pt x="660831" y="945896"/>
                  </a:lnTo>
                  <a:lnTo>
                    <a:pt x="660323" y="947166"/>
                  </a:lnTo>
                  <a:lnTo>
                    <a:pt x="658101" y="948436"/>
                  </a:lnTo>
                  <a:lnTo>
                    <a:pt x="650773" y="948436"/>
                  </a:lnTo>
                  <a:lnTo>
                    <a:pt x="654875" y="943356"/>
                  </a:lnTo>
                  <a:lnTo>
                    <a:pt x="652233" y="942086"/>
                  </a:lnTo>
                  <a:lnTo>
                    <a:pt x="650570" y="940816"/>
                  </a:lnTo>
                  <a:lnTo>
                    <a:pt x="648919" y="940816"/>
                  </a:lnTo>
                  <a:lnTo>
                    <a:pt x="645985" y="942086"/>
                  </a:lnTo>
                  <a:lnTo>
                    <a:pt x="644067" y="943356"/>
                  </a:lnTo>
                  <a:lnTo>
                    <a:pt x="644271" y="947166"/>
                  </a:lnTo>
                  <a:lnTo>
                    <a:pt x="642899" y="948436"/>
                  </a:lnTo>
                  <a:lnTo>
                    <a:pt x="637171" y="949706"/>
                  </a:lnTo>
                  <a:lnTo>
                    <a:pt x="634428" y="953516"/>
                  </a:lnTo>
                  <a:lnTo>
                    <a:pt x="636828" y="953516"/>
                  </a:lnTo>
                  <a:lnTo>
                    <a:pt x="636714" y="956056"/>
                  </a:lnTo>
                  <a:lnTo>
                    <a:pt x="646061" y="953516"/>
                  </a:lnTo>
                  <a:lnTo>
                    <a:pt x="649820" y="954786"/>
                  </a:lnTo>
                  <a:lnTo>
                    <a:pt x="657059" y="952246"/>
                  </a:lnTo>
                  <a:lnTo>
                    <a:pt x="657669" y="953516"/>
                  </a:lnTo>
                  <a:lnTo>
                    <a:pt x="653872" y="956056"/>
                  </a:lnTo>
                  <a:lnTo>
                    <a:pt x="650024" y="957326"/>
                  </a:lnTo>
                  <a:lnTo>
                    <a:pt x="644867" y="961136"/>
                  </a:lnTo>
                  <a:lnTo>
                    <a:pt x="644347" y="959866"/>
                  </a:lnTo>
                  <a:lnTo>
                    <a:pt x="643572" y="960158"/>
                  </a:lnTo>
                  <a:lnTo>
                    <a:pt x="643572" y="1080516"/>
                  </a:lnTo>
                  <a:lnTo>
                    <a:pt x="643420" y="1081786"/>
                  </a:lnTo>
                  <a:lnTo>
                    <a:pt x="642086" y="1081786"/>
                  </a:lnTo>
                  <a:lnTo>
                    <a:pt x="643178" y="1080516"/>
                  </a:lnTo>
                  <a:lnTo>
                    <a:pt x="643572" y="1080516"/>
                  </a:lnTo>
                  <a:lnTo>
                    <a:pt x="643572" y="960158"/>
                  </a:lnTo>
                  <a:lnTo>
                    <a:pt x="640892" y="961136"/>
                  </a:lnTo>
                  <a:lnTo>
                    <a:pt x="640067" y="959866"/>
                  </a:lnTo>
                  <a:lnTo>
                    <a:pt x="639356" y="958596"/>
                  </a:lnTo>
                  <a:lnTo>
                    <a:pt x="638670" y="958596"/>
                  </a:lnTo>
                  <a:lnTo>
                    <a:pt x="637146" y="958989"/>
                  </a:lnTo>
                  <a:lnTo>
                    <a:pt x="637146" y="1062736"/>
                  </a:lnTo>
                  <a:lnTo>
                    <a:pt x="636016" y="1064006"/>
                  </a:lnTo>
                  <a:lnTo>
                    <a:pt x="635381" y="1064006"/>
                  </a:lnTo>
                  <a:lnTo>
                    <a:pt x="635749" y="1062736"/>
                  </a:lnTo>
                  <a:lnTo>
                    <a:pt x="637146" y="1062736"/>
                  </a:lnTo>
                  <a:lnTo>
                    <a:pt x="637146" y="958989"/>
                  </a:lnTo>
                  <a:lnTo>
                    <a:pt x="633666" y="959866"/>
                  </a:lnTo>
                  <a:lnTo>
                    <a:pt x="631913" y="958596"/>
                  </a:lnTo>
                  <a:lnTo>
                    <a:pt x="628523" y="957326"/>
                  </a:lnTo>
                  <a:lnTo>
                    <a:pt x="626872" y="958596"/>
                  </a:lnTo>
                  <a:lnTo>
                    <a:pt x="625221" y="959523"/>
                  </a:lnTo>
                  <a:lnTo>
                    <a:pt x="625221" y="1071626"/>
                  </a:lnTo>
                  <a:lnTo>
                    <a:pt x="624852" y="1072896"/>
                  </a:lnTo>
                  <a:lnTo>
                    <a:pt x="623620" y="1072896"/>
                  </a:lnTo>
                  <a:lnTo>
                    <a:pt x="624395" y="1071626"/>
                  </a:lnTo>
                  <a:lnTo>
                    <a:pt x="625221" y="1071626"/>
                  </a:lnTo>
                  <a:lnTo>
                    <a:pt x="625221" y="959523"/>
                  </a:lnTo>
                  <a:lnTo>
                    <a:pt x="622300" y="961136"/>
                  </a:lnTo>
                  <a:lnTo>
                    <a:pt x="619302" y="963676"/>
                  </a:lnTo>
                  <a:lnTo>
                    <a:pt x="616153" y="964184"/>
                  </a:lnTo>
                  <a:lnTo>
                    <a:pt x="616153" y="1099566"/>
                  </a:lnTo>
                  <a:lnTo>
                    <a:pt x="615391" y="1099566"/>
                  </a:lnTo>
                  <a:lnTo>
                    <a:pt x="615873" y="1098296"/>
                  </a:lnTo>
                  <a:lnTo>
                    <a:pt x="616153" y="1099566"/>
                  </a:lnTo>
                  <a:lnTo>
                    <a:pt x="616153" y="964184"/>
                  </a:lnTo>
                  <a:lnTo>
                    <a:pt x="611327" y="964946"/>
                  </a:lnTo>
                  <a:lnTo>
                    <a:pt x="609257" y="967790"/>
                  </a:lnTo>
                  <a:lnTo>
                    <a:pt x="609257" y="1095756"/>
                  </a:lnTo>
                  <a:lnTo>
                    <a:pt x="608342" y="1097026"/>
                  </a:lnTo>
                  <a:lnTo>
                    <a:pt x="607225" y="1098296"/>
                  </a:lnTo>
                  <a:lnTo>
                    <a:pt x="606539" y="1098905"/>
                  </a:lnTo>
                  <a:lnTo>
                    <a:pt x="606539" y="1100836"/>
                  </a:lnTo>
                  <a:lnTo>
                    <a:pt x="606094" y="1102106"/>
                  </a:lnTo>
                  <a:lnTo>
                    <a:pt x="605624" y="1102106"/>
                  </a:lnTo>
                  <a:lnTo>
                    <a:pt x="605510" y="1100836"/>
                  </a:lnTo>
                  <a:lnTo>
                    <a:pt x="606539" y="1100836"/>
                  </a:lnTo>
                  <a:lnTo>
                    <a:pt x="606539" y="1098905"/>
                  </a:lnTo>
                  <a:lnTo>
                    <a:pt x="605790" y="1099566"/>
                  </a:lnTo>
                  <a:lnTo>
                    <a:pt x="604139" y="1100836"/>
                  </a:lnTo>
                  <a:lnTo>
                    <a:pt x="600430" y="1102106"/>
                  </a:lnTo>
                  <a:lnTo>
                    <a:pt x="599998" y="1100836"/>
                  </a:lnTo>
                  <a:lnTo>
                    <a:pt x="600646" y="1099566"/>
                  </a:lnTo>
                  <a:lnTo>
                    <a:pt x="601916" y="1097026"/>
                  </a:lnTo>
                  <a:lnTo>
                    <a:pt x="598843" y="1099566"/>
                  </a:lnTo>
                  <a:lnTo>
                    <a:pt x="595312" y="1099566"/>
                  </a:lnTo>
                  <a:lnTo>
                    <a:pt x="595680" y="1098296"/>
                  </a:lnTo>
                  <a:lnTo>
                    <a:pt x="596061" y="1097026"/>
                  </a:lnTo>
                  <a:lnTo>
                    <a:pt x="597750" y="1097026"/>
                  </a:lnTo>
                  <a:lnTo>
                    <a:pt x="602310" y="1095756"/>
                  </a:lnTo>
                  <a:lnTo>
                    <a:pt x="605218" y="1094486"/>
                  </a:lnTo>
                  <a:lnTo>
                    <a:pt x="608076" y="1094486"/>
                  </a:lnTo>
                  <a:lnTo>
                    <a:pt x="608596" y="1095756"/>
                  </a:lnTo>
                  <a:lnTo>
                    <a:pt x="609257" y="1095756"/>
                  </a:lnTo>
                  <a:lnTo>
                    <a:pt x="609257" y="967790"/>
                  </a:lnTo>
                  <a:lnTo>
                    <a:pt x="608545" y="968756"/>
                  </a:lnTo>
                  <a:lnTo>
                    <a:pt x="603580" y="973836"/>
                  </a:lnTo>
                  <a:lnTo>
                    <a:pt x="605078" y="973836"/>
                  </a:lnTo>
                  <a:lnTo>
                    <a:pt x="605701" y="977646"/>
                  </a:lnTo>
                  <a:lnTo>
                    <a:pt x="603173" y="980186"/>
                  </a:lnTo>
                  <a:lnTo>
                    <a:pt x="593496" y="981456"/>
                  </a:lnTo>
                  <a:lnTo>
                    <a:pt x="588632" y="983996"/>
                  </a:lnTo>
                  <a:lnTo>
                    <a:pt x="582549" y="987806"/>
                  </a:lnTo>
                  <a:lnTo>
                    <a:pt x="582498" y="989076"/>
                  </a:lnTo>
                  <a:lnTo>
                    <a:pt x="582752" y="989076"/>
                  </a:lnTo>
                  <a:lnTo>
                    <a:pt x="584339" y="992886"/>
                  </a:lnTo>
                  <a:lnTo>
                    <a:pt x="580313" y="995426"/>
                  </a:lnTo>
                  <a:lnTo>
                    <a:pt x="574052" y="997966"/>
                  </a:lnTo>
                  <a:lnTo>
                    <a:pt x="573557" y="999236"/>
                  </a:lnTo>
                  <a:lnTo>
                    <a:pt x="572998" y="1000506"/>
                  </a:lnTo>
                  <a:lnTo>
                    <a:pt x="574840" y="999236"/>
                  </a:lnTo>
                  <a:lnTo>
                    <a:pt x="578523" y="997966"/>
                  </a:lnTo>
                  <a:lnTo>
                    <a:pt x="579386" y="997966"/>
                  </a:lnTo>
                  <a:lnTo>
                    <a:pt x="579069" y="999236"/>
                  </a:lnTo>
                  <a:lnTo>
                    <a:pt x="576262" y="1000506"/>
                  </a:lnTo>
                  <a:lnTo>
                    <a:pt x="574408" y="1001776"/>
                  </a:lnTo>
                  <a:lnTo>
                    <a:pt x="571055" y="1004316"/>
                  </a:lnTo>
                  <a:lnTo>
                    <a:pt x="565823" y="1004316"/>
                  </a:lnTo>
                  <a:lnTo>
                    <a:pt x="565823" y="1014476"/>
                  </a:lnTo>
                  <a:lnTo>
                    <a:pt x="562356" y="1015746"/>
                  </a:lnTo>
                  <a:lnTo>
                    <a:pt x="560273" y="1015746"/>
                  </a:lnTo>
                  <a:lnTo>
                    <a:pt x="560082" y="1014476"/>
                  </a:lnTo>
                  <a:lnTo>
                    <a:pt x="561632" y="1014476"/>
                  </a:lnTo>
                  <a:lnTo>
                    <a:pt x="563537" y="1013206"/>
                  </a:lnTo>
                  <a:lnTo>
                    <a:pt x="565518" y="1013206"/>
                  </a:lnTo>
                  <a:lnTo>
                    <a:pt x="565823" y="1014476"/>
                  </a:lnTo>
                  <a:lnTo>
                    <a:pt x="565823" y="1004316"/>
                  </a:lnTo>
                  <a:lnTo>
                    <a:pt x="561860" y="1004316"/>
                  </a:lnTo>
                  <a:lnTo>
                    <a:pt x="559689" y="1005586"/>
                  </a:lnTo>
                  <a:lnTo>
                    <a:pt x="559333" y="1005065"/>
                  </a:lnTo>
                  <a:lnTo>
                    <a:pt x="559333" y="1014476"/>
                  </a:lnTo>
                  <a:lnTo>
                    <a:pt x="556285" y="1017016"/>
                  </a:lnTo>
                  <a:lnTo>
                    <a:pt x="554545" y="1018286"/>
                  </a:lnTo>
                  <a:lnTo>
                    <a:pt x="551192" y="1018286"/>
                  </a:lnTo>
                  <a:lnTo>
                    <a:pt x="551561" y="1017016"/>
                  </a:lnTo>
                  <a:lnTo>
                    <a:pt x="553720" y="1015746"/>
                  </a:lnTo>
                  <a:lnTo>
                    <a:pt x="555561" y="1014476"/>
                  </a:lnTo>
                  <a:lnTo>
                    <a:pt x="559333" y="1014476"/>
                  </a:lnTo>
                  <a:lnTo>
                    <a:pt x="559333" y="1005065"/>
                  </a:lnTo>
                  <a:lnTo>
                    <a:pt x="558838" y="1004316"/>
                  </a:lnTo>
                  <a:lnTo>
                    <a:pt x="560285" y="1001776"/>
                  </a:lnTo>
                  <a:lnTo>
                    <a:pt x="561555" y="1000506"/>
                  </a:lnTo>
                  <a:lnTo>
                    <a:pt x="568286" y="996696"/>
                  </a:lnTo>
                  <a:lnTo>
                    <a:pt x="569099" y="992886"/>
                  </a:lnTo>
                  <a:lnTo>
                    <a:pt x="571715" y="990346"/>
                  </a:lnTo>
                  <a:lnTo>
                    <a:pt x="572300" y="990346"/>
                  </a:lnTo>
                  <a:lnTo>
                    <a:pt x="571715" y="989076"/>
                  </a:lnTo>
                  <a:lnTo>
                    <a:pt x="570915" y="990346"/>
                  </a:lnTo>
                  <a:lnTo>
                    <a:pt x="568134" y="994156"/>
                  </a:lnTo>
                  <a:lnTo>
                    <a:pt x="562660" y="995426"/>
                  </a:lnTo>
                  <a:lnTo>
                    <a:pt x="559676" y="1000506"/>
                  </a:lnTo>
                  <a:lnTo>
                    <a:pt x="557326" y="1001776"/>
                  </a:lnTo>
                  <a:lnTo>
                    <a:pt x="547585" y="1001776"/>
                  </a:lnTo>
                  <a:lnTo>
                    <a:pt x="544118" y="1004316"/>
                  </a:lnTo>
                  <a:lnTo>
                    <a:pt x="542810" y="1005586"/>
                  </a:lnTo>
                  <a:lnTo>
                    <a:pt x="546963" y="1005586"/>
                  </a:lnTo>
                  <a:lnTo>
                    <a:pt x="547649" y="1009396"/>
                  </a:lnTo>
                  <a:lnTo>
                    <a:pt x="554824" y="1005586"/>
                  </a:lnTo>
                  <a:lnTo>
                    <a:pt x="555129" y="1005586"/>
                  </a:lnTo>
                  <a:lnTo>
                    <a:pt x="553872" y="1008126"/>
                  </a:lnTo>
                  <a:lnTo>
                    <a:pt x="551586" y="1008126"/>
                  </a:lnTo>
                  <a:lnTo>
                    <a:pt x="551954" y="1009396"/>
                  </a:lnTo>
                  <a:lnTo>
                    <a:pt x="554710" y="1008151"/>
                  </a:lnTo>
                  <a:lnTo>
                    <a:pt x="554532" y="1013206"/>
                  </a:lnTo>
                  <a:lnTo>
                    <a:pt x="546468" y="1019556"/>
                  </a:lnTo>
                  <a:lnTo>
                    <a:pt x="551116" y="1022096"/>
                  </a:lnTo>
                  <a:lnTo>
                    <a:pt x="550329" y="1023366"/>
                  </a:lnTo>
                  <a:lnTo>
                    <a:pt x="544271" y="1028446"/>
                  </a:lnTo>
                  <a:lnTo>
                    <a:pt x="538429" y="1029716"/>
                  </a:lnTo>
                  <a:lnTo>
                    <a:pt x="537095" y="1028446"/>
                  </a:lnTo>
                  <a:lnTo>
                    <a:pt x="535762" y="1027176"/>
                  </a:lnTo>
                  <a:lnTo>
                    <a:pt x="536219" y="1025906"/>
                  </a:lnTo>
                  <a:lnTo>
                    <a:pt x="534098" y="1025906"/>
                  </a:lnTo>
                  <a:lnTo>
                    <a:pt x="533387" y="1024636"/>
                  </a:lnTo>
                  <a:lnTo>
                    <a:pt x="528675" y="1028446"/>
                  </a:lnTo>
                  <a:lnTo>
                    <a:pt x="527697" y="1029716"/>
                  </a:lnTo>
                  <a:lnTo>
                    <a:pt x="527748" y="1030986"/>
                  </a:lnTo>
                  <a:lnTo>
                    <a:pt x="530618" y="1028446"/>
                  </a:lnTo>
                  <a:lnTo>
                    <a:pt x="534555" y="1028446"/>
                  </a:lnTo>
                  <a:lnTo>
                    <a:pt x="533069" y="1029716"/>
                  </a:lnTo>
                  <a:lnTo>
                    <a:pt x="530707" y="1032256"/>
                  </a:lnTo>
                  <a:lnTo>
                    <a:pt x="530669" y="1033526"/>
                  </a:lnTo>
                  <a:lnTo>
                    <a:pt x="533209" y="1033526"/>
                  </a:lnTo>
                  <a:lnTo>
                    <a:pt x="532180" y="1034796"/>
                  </a:lnTo>
                  <a:lnTo>
                    <a:pt x="528459" y="1036066"/>
                  </a:lnTo>
                  <a:lnTo>
                    <a:pt x="525780" y="1037336"/>
                  </a:lnTo>
                  <a:lnTo>
                    <a:pt x="520573" y="1039876"/>
                  </a:lnTo>
                  <a:lnTo>
                    <a:pt x="519023" y="1039876"/>
                  </a:lnTo>
                  <a:lnTo>
                    <a:pt x="516686" y="1038606"/>
                  </a:lnTo>
                  <a:lnTo>
                    <a:pt x="514794" y="1038606"/>
                  </a:lnTo>
                  <a:lnTo>
                    <a:pt x="507923" y="1046226"/>
                  </a:lnTo>
                  <a:lnTo>
                    <a:pt x="501269" y="1048766"/>
                  </a:lnTo>
                  <a:lnTo>
                    <a:pt x="493471" y="1052322"/>
                  </a:lnTo>
                  <a:lnTo>
                    <a:pt x="494576" y="1048766"/>
                  </a:lnTo>
                  <a:lnTo>
                    <a:pt x="494245" y="1047496"/>
                  </a:lnTo>
                  <a:lnTo>
                    <a:pt x="496506" y="1043686"/>
                  </a:lnTo>
                  <a:lnTo>
                    <a:pt x="493128" y="1043686"/>
                  </a:lnTo>
                  <a:lnTo>
                    <a:pt x="491680" y="1046226"/>
                  </a:lnTo>
                  <a:lnTo>
                    <a:pt x="489458" y="1047496"/>
                  </a:lnTo>
                  <a:lnTo>
                    <a:pt x="487108" y="1048766"/>
                  </a:lnTo>
                  <a:lnTo>
                    <a:pt x="486410" y="1048766"/>
                  </a:lnTo>
                  <a:lnTo>
                    <a:pt x="487235" y="1050036"/>
                  </a:lnTo>
                  <a:lnTo>
                    <a:pt x="487578" y="1051306"/>
                  </a:lnTo>
                  <a:lnTo>
                    <a:pt x="487908" y="1051306"/>
                  </a:lnTo>
                  <a:lnTo>
                    <a:pt x="484416" y="1053846"/>
                  </a:lnTo>
                  <a:lnTo>
                    <a:pt x="484505" y="1052576"/>
                  </a:lnTo>
                  <a:lnTo>
                    <a:pt x="483006" y="1051306"/>
                  </a:lnTo>
                  <a:lnTo>
                    <a:pt x="481279" y="1051306"/>
                  </a:lnTo>
                  <a:lnTo>
                    <a:pt x="478053" y="1053846"/>
                  </a:lnTo>
                  <a:lnTo>
                    <a:pt x="476338" y="1053846"/>
                  </a:lnTo>
                  <a:lnTo>
                    <a:pt x="476592" y="1055116"/>
                  </a:lnTo>
                  <a:lnTo>
                    <a:pt x="477100" y="1055116"/>
                  </a:lnTo>
                  <a:lnTo>
                    <a:pt x="480212" y="1056386"/>
                  </a:lnTo>
                  <a:lnTo>
                    <a:pt x="479640" y="1056386"/>
                  </a:lnTo>
                  <a:lnTo>
                    <a:pt x="476059" y="1058926"/>
                  </a:lnTo>
                  <a:lnTo>
                    <a:pt x="474319" y="1060196"/>
                  </a:lnTo>
                  <a:lnTo>
                    <a:pt x="472236" y="1062736"/>
                  </a:lnTo>
                  <a:lnTo>
                    <a:pt x="470789" y="1062736"/>
                  </a:lnTo>
                  <a:lnTo>
                    <a:pt x="466610" y="1064006"/>
                  </a:lnTo>
                  <a:lnTo>
                    <a:pt x="463791" y="1066546"/>
                  </a:lnTo>
                  <a:lnTo>
                    <a:pt x="458698" y="1069086"/>
                  </a:lnTo>
                  <a:lnTo>
                    <a:pt x="456920" y="1071626"/>
                  </a:lnTo>
                  <a:lnTo>
                    <a:pt x="454431" y="1070356"/>
                  </a:lnTo>
                  <a:lnTo>
                    <a:pt x="453517" y="1070356"/>
                  </a:lnTo>
                  <a:lnTo>
                    <a:pt x="453123" y="1071626"/>
                  </a:lnTo>
                  <a:lnTo>
                    <a:pt x="451878" y="1076706"/>
                  </a:lnTo>
                  <a:lnTo>
                    <a:pt x="447357" y="1077976"/>
                  </a:lnTo>
                  <a:lnTo>
                    <a:pt x="446328" y="1077976"/>
                  </a:lnTo>
                  <a:lnTo>
                    <a:pt x="445681" y="1079246"/>
                  </a:lnTo>
                  <a:lnTo>
                    <a:pt x="446214" y="1080516"/>
                  </a:lnTo>
                  <a:lnTo>
                    <a:pt x="446811" y="1080516"/>
                  </a:lnTo>
                  <a:lnTo>
                    <a:pt x="447306" y="1081786"/>
                  </a:lnTo>
                  <a:lnTo>
                    <a:pt x="446481" y="1083056"/>
                  </a:lnTo>
                  <a:lnTo>
                    <a:pt x="445719" y="1083056"/>
                  </a:lnTo>
                  <a:lnTo>
                    <a:pt x="442569" y="1084326"/>
                  </a:lnTo>
                  <a:lnTo>
                    <a:pt x="440905" y="1084326"/>
                  </a:lnTo>
                  <a:lnTo>
                    <a:pt x="439039" y="1081786"/>
                  </a:lnTo>
                  <a:lnTo>
                    <a:pt x="439661" y="1080516"/>
                  </a:lnTo>
                  <a:lnTo>
                    <a:pt x="444093" y="1077976"/>
                  </a:lnTo>
                  <a:lnTo>
                    <a:pt x="445554" y="1076706"/>
                  </a:lnTo>
                  <a:lnTo>
                    <a:pt x="445452" y="1074166"/>
                  </a:lnTo>
                  <a:lnTo>
                    <a:pt x="443395" y="1075448"/>
                  </a:lnTo>
                  <a:lnTo>
                    <a:pt x="442036" y="1076706"/>
                  </a:lnTo>
                  <a:lnTo>
                    <a:pt x="440093" y="1076706"/>
                  </a:lnTo>
                  <a:lnTo>
                    <a:pt x="438035" y="1078687"/>
                  </a:lnTo>
                  <a:lnTo>
                    <a:pt x="438035" y="1085596"/>
                  </a:lnTo>
                  <a:lnTo>
                    <a:pt x="435711" y="1086866"/>
                  </a:lnTo>
                  <a:lnTo>
                    <a:pt x="434340" y="1088136"/>
                  </a:lnTo>
                  <a:lnTo>
                    <a:pt x="432816" y="1088136"/>
                  </a:lnTo>
                  <a:lnTo>
                    <a:pt x="432003" y="1089406"/>
                  </a:lnTo>
                  <a:lnTo>
                    <a:pt x="433489" y="1086866"/>
                  </a:lnTo>
                  <a:lnTo>
                    <a:pt x="434403" y="1085596"/>
                  </a:lnTo>
                  <a:lnTo>
                    <a:pt x="434568" y="1084326"/>
                  </a:lnTo>
                  <a:lnTo>
                    <a:pt x="437311" y="1084326"/>
                  </a:lnTo>
                  <a:lnTo>
                    <a:pt x="438035" y="1085596"/>
                  </a:lnTo>
                  <a:lnTo>
                    <a:pt x="438035" y="1078687"/>
                  </a:lnTo>
                  <a:lnTo>
                    <a:pt x="436130" y="1080516"/>
                  </a:lnTo>
                  <a:lnTo>
                    <a:pt x="431571" y="1080516"/>
                  </a:lnTo>
                  <a:lnTo>
                    <a:pt x="428142" y="1085596"/>
                  </a:lnTo>
                  <a:lnTo>
                    <a:pt x="426605" y="1089406"/>
                  </a:lnTo>
                  <a:lnTo>
                    <a:pt x="428612" y="1093216"/>
                  </a:lnTo>
                  <a:lnTo>
                    <a:pt x="429247" y="1093216"/>
                  </a:lnTo>
                  <a:lnTo>
                    <a:pt x="429996" y="1095756"/>
                  </a:lnTo>
                  <a:lnTo>
                    <a:pt x="429323" y="1095756"/>
                  </a:lnTo>
                  <a:lnTo>
                    <a:pt x="427101" y="1098296"/>
                  </a:lnTo>
                  <a:lnTo>
                    <a:pt x="425894" y="1098296"/>
                  </a:lnTo>
                  <a:lnTo>
                    <a:pt x="426110" y="1095756"/>
                  </a:lnTo>
                  <a:lnTo>
                    <a:pt x="425208" y="1095756"/>
                  </a:lnTo>
                  <a:lnTo>
                    <a:pt x="424294" y="1096441"/>
                  </a:lnTo>
                  <a:lnTo>
                    <a:pt x="424294" y="1100836"/>
                  </a:lnTo>
                  <a:lnTo>
                    <a:pt x="423786" y="1102106"/>
                  </a:lnTo>
                  <a:lnTo>
                    <a:pt x="423062" y="1102106"/>
                  </a:lnTo>
                  <a:lnTo>
                    <a:pt x="424268" y="1100836"/>
                  </a:lnTo>
                  <a:lnTo>
                    <a:pt x="424294" y="1096441"/>
                  </a:lnTo>
                  <a:lnTo>
                    <a:pt x="421805" y="1098296"/>
                  </a:lnTo>
                  <a:lnTo>
                    <a:pt x="420331" y="1099566"/>
                  </a:lnTo>
                  <a:lnTo>
                    <a:pt x="416382" y="1099566"/>
                  </a:lnTo>
                  <a:lnTo>
                    <a:pt x="417118" y="1098296"/>
                  </a:lnTo>
                  <a:lnTo>
                    <a:pt x="419963" y="1097026"/>
                  </a:lnTo>
                  <a:lnTo>
                    <a:pt x="422440" y="1095756"/>
                  </a:lnTo>
                  <a:lnTo>
                    <a:pt x="424370" y="1093216"/>
                  </a:lnTo>
                  <a:lnTo>
                    <a:pt x="424002" y="1091946"/>
                  </a:lnTo>
                  <a:lnTo>
                    <a:pt x="422846" y="1093216"/>
                  </a:lnTo>
                  <a:lnTo>
                    <a:pt x="422681" y="1093216"/>
                  </a:lnTo>
                  <a:lnTo>
                    <a:pt x="421093" y="1094486"/>
                  </a:lnTo>
                  <a:lnTo>
                    <a:pt x="418731" y="1095756"/>
                  </a:lnTo>
                  <a:lnTo>
                    <a:pt x="412915" y="1099566"/>
                  </a:lnTo>
                  <a:lnTo>
                    <a:pt x="409219" y="1102106"/>
                  </a:lnTo>
                  <a:lnTo>
                    <a:pt x="403567" y="1103376"/>
                  </a:lnTo>
                  <a:lnTo>
                    <a:pt x="396900" y="1105916"/>
                  </a:lnTo>
                  <a:lnTo>
                    <a:pt x="396240" y="1107186"/>
                  </a:lnTo>
                  <a:lnTo>
                    <a:pt x="396582" y="1108456"/>
                  </a:lnTo>
                  <a:lnTo>
                    <a:pt x="396697" y="1109726"/>
                  </a:lnTo>
                  <a:lnTo>
                    <a:pt x="396976" y="1109726"/>
                  </a:lnTo>
                  <a:lnTo>
                    <a:pt x="391439" y="1112266"/>
                  </a:lnTo>
                  <a:lnTo>
                    <a:pt x="386626" y="1113536"/>
                  </a:lnTo>
                  <a:lnTo>
                    <a:pt x="385953" y="1114806"/>
                  </a:lnTo>
                  <a:lnTo>
                    <a:pt x="387172" y="1117346"/>
                  </a:lnTo>
                  <a:lnTo>
                    <a:pt x="387731" y="1118616"/>
                  </a:lnTo>
                  <a:lnTo>
                    <a:pt x="386969" y="1119886"/>
                  </a:lnTo>
                  <a:lnTo>
                    <a:pt x="380771" y="1122426"/>
                  </a:lnTo>
                  <a:lnTo>
                    <a:pt x="377558" y="1126236"/>
                  </a:lnTo>
                  <a:lnTo>
                    <a:pt x="371843" y="1130046"/>
                  </a:lnTo>
                  <a:lnTo>
                    <a:pt x="370738" y="1131316"/>
                  </a:lnTo>
                  <a:lnTo>
                    <a:pt x="369252" y="1132586"/>
                  </a:lnTo>
                  <a:lnTo>
                    <a:pt x="367982" y="1135126"/>
                  </a:lnTo>
                  <a:lnTo>
                    <a:pt x="369493" y="1135126"/>
                  </a:lnTo>
                  <a:lnTo>
                    <a:pt x="370865" y="1133856"/>
                  </a:lnTo>
                  <a:lnTo>
                    <a:pt x="373062" y="1132586"/>
                  </a:lnTo>
                  <a:lnTo>
                    <a:pt x="373964" y="1131316"/>
                  </a:lnTo>
                  <a:lnTo>
                    <a:pt x="376148" y="1130046"/>
                  </a:lnTo>
                  <a:lnTo>
                    <a:pt x="377444" y="1130046"/>
                  </a:lnTo>
                  <a:lnTo>
                    <a:pt x="377672" y="1131316"/>
                  </a:lnTo>
                  <a:lnTo>
                    <a:pt x="377050" y="1132586"/>
                  </a:lnTo>
                  <a:lnTo>
                    <a:pt x="375234" y="1133779"/>
                  </a:lnTo>
                  <a:lnTo>
                    <a:pt x="375234" y="1163066"/>
                  </a:lnTo>
                  <a:lnTo>
                    <a:pt x="369557" y="1165606"/>
                  </a:lnTo>
                  <a:lnTo>
                    <a:pt x="369430" y="1165606"/>
                  </a:lnTo>
                  <a:lnTo>
                    <a:pt x="371030" y="1164336"/>
                  </a:lnTo>
                  <a:lnTo>
                    <a:pt x="371906" y="1164336"/>
                  </a:lnTo>
                  <a:lnTo>
                    <a:pt x="373126" y="1163066"/>
                  </a:lnTo>
                  <a:lnTo>
                    <a:pt x="375234" y="1163066"/>
                  </a:lnTo>
                  <a:lnTo>
                    <a:pt x="375234" y="1133779"/>
                  </a:lnTo>
                  <a:lnTo>
                    <a:pt x="373164" y="1135126"/>
                  </a:lnTo>
                  <a:lnTo>
                    <a:pt x="369811" y="1137666"/>
                  </a:lnTo>
                  <a:lnTo>
                    <a:pt x="360540" y="1140206"/>
                  </a:lnTo>
                  <a:lnTo>
                    <a:pt x="361378" y="1144016"/>
                  </a:lnTo>
                  <a:lnTo>
                    <a:pt x="361607" y="1144016"/>
                  </a:lnTo>
                  <a:lnTo>
                    <a:pt x="361975" y="1145286"/>
                  </a:lnTo>
                  <a:lnTo>
                    <a:pt x="357352" y="1145286"/>
                  </a:lnTo>
                  <a:lnTo>
                    <a:pt x="354037" y="1146556"/>
                  </a:lnTo>
                  <a:lnTo>
                    <a:pt x="347179" y="1149096"/>
                  </a:lnTo>
                  <a:lnTo>
                    <a:pt x="348246" y="1147826"/>
                  </a:lnTo>
                  <a:lnTo>
                    <a:pt x="350405" y="1145286"/>
                  </a:lnTo>
                  <a:lnTo>
                    <a:pt x="351536" y="1144016"/>
                  </a:lnTo>
                  <a:lnTo>
                    <a:pt x="352094" y="1142746"/>
                  </a:lnTo>
                  <a:lnTo>
                    <a:pt x="353682" y="1138936"/>
                  </a:lnTo>
                  <a:lnTo>
                    <a:pt x="355993" y="1136396"/>
                  </a:lnTo>
                  <a:lnTo>
                    <a:pt x="357136" y="1135126"/>
                  </a:lnTo>
                  <a:lnTo>
                    <a:pt x="359689" y="1133856"/>
                  </a:lnTo>
                  <a:lnTo>
                    <a:pt x="364782" y="1131316"/>
                  </a:lnTo>
                  <a:lnTo>
                    <a:pt x="365429" y="1131316"/>
                  </a:lnTo>
                  <a:lnTo>
                    <a:pt x="365328" y="1130046"/>
                  </a:lnTo>
                  <a:lnTo>
                    <a:pt x="365175" y="1128776"/>
                  </a:lnTo>
                  <a:lnTo>
                    <a:pt x="364566" y="1123696"/>
                  </a:lnTo>
                  <a:lnTo>
                    <a:pt x="365810" y="1122426"/>
                  </a:lnTo>
                  <a:lnTo>
                    <a:pt x="366903" y="1122426"/>
                  </a:lnTo>
                  <a:lnTo>
                    <a:pt x="365810" y="1117346"/>
                  </a:lnTo>
                  <a:lnTo>
                    <a:pt x="365544" y="1116076"/>
                  </a:lnTo>
                  <a:lnTo>
                    <a:pt x="365747" y="1114806"/>
                  </a:lnTo>
                  <a:lnTo>
                    <a:pt x="367499" y="1113536"/>
                  </a:lnTo>
                  <a:lnTo>
                    <a:pt x="366915" y="1113536"/>
                  </a:lnTo>
                  <a:lnTo>
                    <a:pt x="361175" y="1117346"/>
                  </a:lnTo>
                  <a:lnTo>
                    <a:pt x="357428" y="1117346"/>
                  </a:lnTo>
                  <a:lnTo>
                    <a:pt x="354774" y="1116076"/>
                  </a:lnTo>
                  <a:lnTo>
                    <a:pt x="353580" y="1114831"/>
                  </a:lnTo>
                  <a:lnTo>
                    <a:pt x="353580" y="1136396"/>
                  </a:lnTo>
                  <a:lnTo>
                    <a:pt x="352602" y="1137666"/>
                  </a:lnTo>
                  <a:lnTo>
                    <a:pt x="350418" y="1138936"/>
                  </a:lnTo>
                  <a:lnTo>
                    <a:pt x="348678" y="1138936"/>
                  </a:lnTo>
                  <a:lnTo>
                    <a:pt x="349351" y="1137666"/>
                  </a:lnTo>
                  <a:lnTo>
                    <a:pt x="351713" y="1136396"/>
                  </a:lnTo>
                  <a:lnTo>
                    <a:pt x="353580" y="1136396"/>
                  </a:lnTo>
                  <a:lnTo>
                    <a:pt x="353580" y="1114831"/>
                  </a:lnTo>
                  <a:lnTo>
                    <a:pt x="347192" y="1116076"/>
                  </a:lnTo>
                  <a:lnTo>
                    <a:pt x="344131" y="1115174"/>
                  </a:lnTo>
                  <a:lnTo>
                    <a:pt x="344131" y="1155446"/>
                  </a:lnTo>
                  <a:lnTo>
                    <a:pt x="343941" y="1156716"/>
                  </a:lnTo>
                  <a:lnTo>
                    <a:pt x="342938" y="1156716"/>
                  </a:lnTo>
                  <a:lnTo>
                    <a:pt x="340093" y="1157986"/>
                  </a:lnTo>
                  <a:lnTo>
                    <a:pt x="338569" y="1157986"/>
                  </a:lnTo>
                  <a:lnTo>
                    <a:pt x="336918" y="1159256"/>
                  </a:lnTo>
                  <a:lnTo>
                    <a:pt x="335838" y="1159256"/>
                  </a:lnTo>
                  <a:lnTo>
                    <a:pt x="336461" y="1157986"/>
                  </a:lnTo>
                  <a:lnTo>
                    <a:pt x="336753" y="1157986"/>
                  </a:lnTo>
                  <a:lnTo>
                    <a:pt x="339051" y="1156716"/>
                  </a:lnTo>
                  <a:lnTo>
                    <a:pt x="343636" y="1154176"/>
                  </a:lnTo>
                  <a:lnTo>
                    <a:pt x="343890" y="1155446"/>
                  </a:lnTo>
                  <a:lnTo>
                    <a:pt x="344131" y="1155446"/>
                  </a:lnTo>
                  <a:lnTo>
                    <a:pt x="344131" y="1115174"/>
                  </a:lnTo>
                  <a:lnTo>
                    <a:pt x="342887" y="1114806"/>
                  </a:lnTo>
                  <a:lnTo>
                    <a:pt x="341922" y="1113536"/>
                  </a:lnTo>
                  <a:lnTo>
                    <a:pt x="340461" y="1113536"/>
                  </a:lnTo>
                  <a:lnTo>
                    <a:pt x="340461" y="1149096"/>
                  </a:lnTo>
                  <a:lnTo>
                    <a:pt x="339140" y="1150366"/>
                  </a:lnTo>
                  <a:lnTo>
                    <a:pt x="337426" y="1152906"/>
                  </a:lnTo>
                  <a:lnTo>
                    <a:pt x="336232" y="1154176"/>
                  </a:lnTo>
                  <a:lnTo>
                    <a:pt x="334340" y="1156716"/>
                  </a:lnTo>
                  <a:lnTo>
                    <a:pt x="333121" y="1156716"/>
                  </a:lnTo>
                  <a:lnTo>
                    <a:pt x="332028" y="1155446"/>
                  </a:lnTo>
                  <a:lnTo>
                    <a:pt x="332473" y="1154176"/>
                  </a:lnTo>
                  <a:lnTo>
                    <a:pt x="333108" y="1151636"/>
                  </a:lnTo>
                  <a:lnTo>
                    <a:pt x="333832" y="1151636"/>
                  </a:lnTo>
                  <a:lnTo>
                    <a:pt x="335813" y="1150366"/>
                  </a:lnTo>
                  <a:lnTo>
                    <a:pt x="338937" y="1150366"/>
                  </a:lnTo>
                  <a:lnTo>
                    <a:pt x="340461" y="1149096"/>
                  </a:lnTo>
                  <a:lnTo>
                    <a:pt x="340461" y="1113536"/>
                  </a:lnTo>
                  <a:lnTo>
                    <a:pt x="316992" y="1113536"/>
                  </a:lnTo>
                  <a:lnTo>
                    <a:pt x="316992" y="1122426"/>
                  </a:lnTo>
                  <a:lnTo>
                    <a:pt x="316204" y="1122426"/>
                  </a:lnTo>
                  <a:lnTo>
                    <a:pt x="314871" y="1123696"/>
                  </a:lnTo>
                  <a:lnTo>
                    <a:pt x="313550" y="1123696"/>
                  </a:lnTo>
                  <a:lnTo>
                    <a:pt x="313232" y="1122426"/>
                  </a:lnTo>
                  <a:lnTo>
                    <a:pt x="313397" y="1122426"/>
                  </a:lnTo>
                  <a:lnTo>
                    <a:pt x="314210" y="1121156"/>
                  </a:lnTo>
                  <a:lnTo>
                    <a:pt x="316941" y="1121156"/>
                  </a:lnTo>
                  <a:lnTo>
                    <a:pt x="316992" y="1122426"/>
                  </a:lnTo>
                  <a:lnTo>
                    <a:pt x="316992" y="1113536"/>
                  </a:lnTo>
                  <a:lnTo>
                    <a:pt x="267423" y="1113536"/>
                  </a:lnTo>
                  <a:lnTo>
                    <a:pt x="259029" y="1113536"/>
                  </a:lnTo>
                  <a:lnTo>
                    <a:pt x="254419" y="1113536"/>
                  </a:lnTo>
                  <a:lnTo>
                    <a:pt x="250113" y="1116076"/>
                  </a:lnTo>
                  <a:lnTo>
                    <a:pt x="245351" y="1116076"/>
                  </a:lnTo>
                  <a:lnTo>
                    <a:pt x="245351" y="1128776"/>
                  </a:lnTo>
                  <a:lnTo>
                    <a:pt x="245033" y="1130046"/>
                  </a:lnTo>
                  <a:lnTo>
                    <a:pt x="244627" y="1130046"/>
                  </a:lnTo>
                  <a:lnTo>
                    <a:pt x="243687" y="1131316"/>
                  </a:lnTo>
                  <a:lnTo>
                    <a:pt x="242963" y="1131316"/>
                  </a:lnTo>
                  <a:lnTo>
                    <a:pt x="242544" y="1130046"/>
                  </a:lnTo>
                  <a:lnTo>
                    <a:pt x="242925" y="1130046"/>
                  </a:lnTo>
                  <a:lnTo>
                    <a:pt x="243052" y="1128776"/>
                  </a:lnTo>
                  <a:lnTo>
                    <a:pt x="245351" y="1128776"/>
                  </a:lnTo>
                  <a:lnTo>
                    <a:pt x="245351" y="1116076"/>
                  </a:lnTo>
                  <a:lnTo>
                    <a:pt x="243801" y="1117346"/>
                  </a:lnTo>
                  <a:lnTo>
                    <a:pt x="238099" y="1121156"/>
                  </a:lnTo>
                  <a:lnTo>
                    <a:pt x="235267" y="1121156"/>
                  </a:lnTo>
                  <a:lnTo>
                    <a:pt x="233476" y="1118616"/>
                  </a:lnTo>
                  <a:lnTo>
                    <a:pt x="229108" y="1117346"/>
                  </a:lnTo>
                  <a:lnTo>
                    <a:pt x="228676" y="1117346"/>
                  </a:lnTo>
                  <a:lnTo>
                    <a:pt x="228676" y="1133856"/>
                  </a:lnTo>
                  <a:lnTo>
                    <a:pt x="227939" y="1135126"/>
                  </a:lnTo>
                  <a:lnTo>
                    <a:pt x="226999" y="1136396"/>
                  </a:lnTo>
                  <a:lnTo>
                    <a:pt x="225971" y="1137666"/>
                  </a:lnTo>
                  <a:lnTo>
                    <a:pt x="223710" y="1138936"/>
                  </a:lnTo>
                  <a:lnTo>
                    <a:pt x="223164" y="1138936"/>
                  </a:lnTo>
                  <a:lnTo>
                    <a:pt x="222211" y="1137666"/>
                  </a:lnTo>
                  <a:lnTo>
                    <a:pt x="223951" y="1136396"/>
                  </a:lnTo>
                  <a:lnTo>
                    <a:pt x="225475" y="1135126"/>
                  </a:lnTo>
                  <a:lnTo>
                    <a:pt x="226110" y="1133856"/>
                  </a:lnTo>
                  <a:lnTo>
                    <a:pt x="228676" y="1133856"/>
                  </a:lnTo>
                  <a:lnTo>
                    <a:pt x="228676" y="1117346"/>
                  </a:lnTo>
                  <a:lnTo>
                    <a:pt x="227431" y="1117346"/>
                  </a:lnTo>
                  <a:lnTo>
                    <a:pt x="227431" y="1131316"/>
                  </a:lnTo>
                  <a:lnTo>
                    <a:pt x="226834" y="1132586"/>
                  </a:lnTo>
                  <a:lnTo>
                    <a:pt x="220764" y="1136396"/>
                  </a:lnTo>
                  <a:lnTo>
                    <a:pt x="217830" y="1137666"/>
                  </a:lnTo>
                  <a:lnTo>
                    <a:pt x="215696" y="1136396"/>
                  </a:lnTo>
                  <a:lnTo>
                    <a:pt x="214566" y="1135126"/>
                  </a:lnTo>
                  <a:lnTo>
                    <a:pt x="213080" y="1135126"/>
                  </a:lnTo>
                  <a:lnTo>
                    <a:pt x="210807" y="1136396"/>
                  </a:lnTo>
                  <a:lnTo>
                    <a:pt x="213906" y="1136396"/>
                  </a:lnTo>
                  <a:lnTo>
                    <a:pt x="210083" y="1141476"/>
                  </a:lnTo>
                  <a:lnTo>
                    <a:pt x="207137" y="1142746"/>
                  </a:lnTo>
                  <a:lnTo>
                    <a:pt x="203593" y="1145286"/>
                  </a:lnTo>
                  <a:lnTo>
                    <a:pt x="202882" y="1145286"/>
                  </a:lnTo>
                  <a:lnTo>
                    <a:pt x="202844" y="1146556"/>
                  </a:lnTo>
                  <a:lnTo>
                    <a:pt x="208305" y="1146556"/>
                  </a:lnTo>
                  <a:lnTo>
                    <a:pt x="206184" y="1149096"/>
                  </a:lnTo>
                  <a:lnTo>
                    <a:pt x="204952" y="1149096"/>
                  </a:lnTo>
                  <a:lnTo>
                    <a:pt x="200240" y="1150366"/>
                  </a:lnTo>
                  <a:lnTo>
                    <a:pt x="196494" y="1150366"/>
                  </a:lnTo>
                  <a:lnTo>
                    <a:pt x="193382" y="1149096"/>
                  </a:lnTo>
                  <a:lnTo>
                    <a:pt x="192900" y="1149096"/>
                  </a:lnTo>
                  <a:lnTo>
                    <a:pt x="185039" y="1152906"/>
                  </a:lnTo>
                  <a:lnTo>
                    <a:pt x="184480" y="1150366"/>
                  </a:lnTo>
                  <a:lnTo>
                    <a:pt x="184200" y="1149096"/>
                  </a:lnTo>
                  <a:lnTo>
                    <a:pt x="180733" y="1147826"/>
                  </a:lnTo>
                  <a:lnTo>
                    <a:pt x="176326" y="1150366"/>
                  </a:lnTo>
                  <a:lnTo>
                    <a:pt x="174104" y="1150366"/>
                  </a:lnTo>
                  <a:lnTo>
                    <a:pt x="174625" y="1149096"/>
                  </a:lnTo>
                  <a:lnTo>
                    <a:pt x="175158" y="1147826"/>
                  </a:lnTo>
                  <a:lnTo>
                    <a:pt x="175501" y="1147826"/>
                  </a:lnTo>
                  <a:lnTo>
                    <a:pt x="176453" y="1146556"/>
                  </a:lnTo>
                  <a:lnTo>
                    <a:pt x="179324" y="1142746"/>
                  </a:lnTo>
                  <a:lnTo>
                    <a:pt x="177761" y="1140206"/>
                  </a:lnTo>
                  <a:lnTo>
                    <a:pt x="177393" y="1140206"/>
                  </a:lnTo>
                  <a:lnTo>
                    <a:pt x="177253" y="1138936"/>
                  </a:lnTo>
                  <a:lnTo>
                    <a:pt x="176936" y="1137666"/>
                  </a:lnTo>
                  <a:lnTo>
                    <a:pt x="178396" y="1137666"/>
                  </a:lnTo>
                  <a:lnTo>
                    <a:pt x="180975" y="1136396"/>
                  </a:lnTo>
                  <a:lnTo>
                    <a:pt x="182105" y="1135126"/>
                  </a:lnTo>
                  <a:lnTo>
                    <a:pt x="186766" y="1135126"/>
                  </a:lnTo>
                  <a:lnTo>
                    <a:pt x="190817" y="1132586"/>
                  </a:lnTo>
                  <a:lnTo>
                    <a:pt x="196189" y="1128776"/>
                  </a:lnTo>
                  <a:lnTo>
                    <a:pt x="197421" y="1127506"/>
                  </a:lnTo>
                  <a:lnTo>
                    <a:pt x="199771" y="1127506"/>
                  </a:lnTo>
                  <a:lnTo>
                    <a:pt x="200799" y="1126236"/>
                  </a:lnTo>
                  <a:lnTo>
                    <a:pt x="201764" y="1127506"/>
                  </a:lnTo>
                  <a:lnTo>
                    <a:pt x="197142" y="1130046"/>
                  </a:lnTo>
                  <a:lnTo>
                    <a:pt x="195389" y="1132586"/>
                  </a:lnTo>
                  <a:lnTo>
                    <a:pt x="191909" y="1133856"/>
                  </a:lnTo>
                  <a:lnTo>
                    <a:pt x="191122" y="1135126"/>
                  </a:lnTo>
                  <a:lnTo>
                    <a:pt x="191630" y="1136396"/>
                  </a:lnTo>
                  <a:lnTo>
                    <a:pt x="196786" y="1133856"/>
                  </a:lnTo>
                  <a:lnTo>
                    <a:pt x="198729" y="1136396"/>
                  </a:lnTo>
                  <a:lnTo>
                    <a:pt x="204597" y="1136396"/>
                  </a:lnTo>
                  <a:lnTo>
                    <a:pt x="207987" y="1133856"/>
                  </a:lnTo>
                  <a:lnTo>
                    <a:pt x="211378" y="1131316"/>
                  </a:lnTo>
                  <a:lnTo>
                    <a:pt x="214769" y="1130046"/>
                  </a:lnTo>
                  <a:lnTo>
                    <a:pt x="220281" y="1131316"/>
                  </a:lnTo>
                  <a:lnTo>
                    <a:pt x="227431" y="1131316"/>
                  </a:lnTo>
                  <a:lnTo>
                    <a:pt x="227431" y="1117346"/>
                  </a:lnTo>
                  <a:lnTo>
                    <a:pt x="225615" y="1117346"/>
                  </a:lnTo>
                  <a:lnTo>
                    <a:pt x="224751" y="1114475"/>
                  </a:lnTo>
                  <a:lnTo>
                    <a:pt x="224751" y="1121156"/>
                  </a:lnTo>
                  <a:lnTo>
                    <a:pt x="224650" y="1122426"/>
                  </a:lnTo>
                  <a:lnTo>
                    <a:pt x="224409" y="1122426"/>
                  </a:lnTo>
                  <a:lnTo>
                    <a:pt x="223977" y="1123696"/>
                  </a:lnTo>
                  <a:lnTo>
                    <a:pt x="222923" y="1123696"/>
                  </a:lnTo>
                  <a:lnTo>
                    <a:pt x="222745" y="1122426"/>
                  </a:lnTo>
                  <a:lnTo>
                    <a:pt x="223100" y="1122426"/>
                  </a:lnTo>
                  <a:lnTo>
                    <a:pt x="224751" y="1121156"/>
                  </a:lnTo>
                  <a:lnTo>
                    <a:pt x="224751" y="1114475"/>
                  </a:lnTo>
                  <a:lnTo>
                    <a:pt x="224472" y="1113536"/>
                  </a:lnTo>
                  <a:lnTo>
                    <a:pt x="226250" y="1112266"/>
                  </a:lnTo>
                  <a:lnTo>
                    <a:pt x="228168" y="1109726"/>
                  </a:lnTo>
                  <a:lnTo>
                    <a:pt x="226809" y="1109726"/>
                  </a:lnTo>
                  <a:lnTo>
                    <a:pt x="223380" y="1113536"/>
                  </a:lnTo>
                  <a:lnTo>
                    <a:pt x="220116" y="1113536"/>
                  </a:lnTo>
                  <a:lnTo>
                    <a:pt x="216763" y="1114806"/>
                  </a:lnTo>
                  <a:lnTo>
                    <a:pt x="215633" y="1114806"/>
                  </a:lnTo>
                  <a:lnTo>
                    <a:pt x="213969" y="1116076"/>
                  </a:lnTo>
                  <a:lnTo>
                    <a:pt x="212712" y="1118616"/>
                  </a:lnTo>
                  <a:lnTo>
                    <a:pt x="212407" y="1119886"/>
                  </a:lnTo>
                  <a:lnTo>
                    <a:pt x="212356" y="1121156"/>
                  </a:lnTo>
                  <a:lnTo>
                    <a:pt x="213639" y="1121156"/>
                  </a:lnTo>
                  <a:lnTo>
                    <a:pt x="216192" y="1118616"/>
                  </a:lnTo>
                  <a:lnTo>
                    <a:pt x="219100" y="1118616"/>
                  </a:lnTo>
                  <a:lnTo>
                    <a:pt x="219151" y="1119886"/>
                  </a:lnTo>
                  <a:lnTo>
                    <a:pt x="218617" y="1121156"/>
                  </a:lnTo>
                  <a:lnTo>
                    <a:pt x="217690" y="1121156"/>
                  </a:lnTo>
                  <a:lnTo>
                    <a:pt x="212394" y="1122426"/>
                  </a:lnTo>
                  <a:lnTo>
                    <a:pt x="209029" y="1122426"/>
                  </a:lnTo>
                  <a:lnTo>
                    <a:pt x="203073" y="1124966"/>
                  </a:lnTo>
                  <a:lnTo>
                    <a:pt x="203123" y="1123696"/>
                  </a:lnTo>
                  <a:lnTo>
                    <a:pt x="204673" y="1122426"/>
                  </a:lnTo>
                  <a:lnTo>
                    <a:pt x="210845" y="1117346"/>
                  </a:lnTo>
                  <a:lnTo>
                    <a:pt x="207975" y="1116076"/>
                  </a:lnTo>
                  <a:lnTo>
                    <a:pt x="204774" y="1113536"/>
                  </a:lnTo>
                  <a:lnTo>
                    <a:pt x="205282" y="1112266"/>
                  </a:lnTo>
                  <a:lnTo>
                    <a:pt x="208216" y="1109726"/>
                  </a:lnTo>
                  <a:lnTo>
                    <a:pt x="211150" y="1107186"/>
                  </a:lnTo>
                  <a:lnTo>
                    <a:pt x="214083" y="1107186"/>
                  </a:lnTo>
                  <a:lnTo>
                    <a:pt x="219760" y="1103376"/>
                  </a:lnTo>
                  <a:lnTo>
                    <a:pt x="220218" y="1103376"/>
                  </a:lnTo>
                  <a:lnTo>
                    <a:pt x="218274" y="1102106"/>
                  </a:lnTo>
                  <a:lnTo>
                    <a:pt x="217157" y="1102106"/>
                  </a:lnTo>
                  <a:lnTo>
                    <a:pt x="217360" y="1100836"/>
                  </a:lnTo>
                  <a:lnTo>
                    <a:pt x="219290" y="1099566"/>
                  </a:lnTo>
                  <a:lnTo>
                    <a:pt x="220941" y="1098296"/>
                  </a:lnTo>
                  <a:lnTo>
                    <a:pt x="223456" y="1099566"/>
                  </a:lnTo>
                  <a:lnTo>
                    <a:pt x="225971" y="1099566"/>
                  </a:lnTo>
                  <a:lnTo>
                    <a:pt x="228968" y="1098296"/>
                  </a:lnTo>
                  <a:lnTo>
                    <a:pt x="231952" y="1097026"/>
                  </a:lnTo>
                  <a:lnTo>
                    <a:pt x="233121" y="1097026"/>
                  </a:lnTo>
                  <a:lnTo>
                    <a:pt x="231203" y="1100836"/>
                  </a:lnTo>
                  <a:lnTo>
                    <a:pt x="231927" y="1102106"/>
                  </a:lnTo>
                  <a:lnTo>
                    <a:pt x="236093" y="1102106"/>
                  </a:lnTo>
                  <a:lnTo>
                    <a:pt x="237731" y="1103376"/>
                  </a:lnTo>
                  <a:lnTo>
                    <a:pt x="236664" y="1105916"/>
                  </a:lnTo>
                  <a:lnTo>
                    <a:pt x="238658" y="1105916"/>
                  </a:lnTo>
                  <a:lnTo>
                    <a:pt x="241414" y="1103376"/>
                  </a:lnTo>
                  <a:lnTo>
                    <a:pt x="243471" y="1103376"/>
                  </a:lnTo>
                  <a:lnTo>
                    <a:pt x="244856" y="1104646"/>
                  </a:lnTo>
                  <a:lnTo>
                    <a:pt x="245110" y="1104646"/>
                  </a:lnTo>
                  <a:lnTo>
                    <a:pt x="246557" y="1103376"/>
                  </a:lnTo>
                  <a:lnTo>
                    <a:pt x="249453" y="1102106"/>
                  </a:lnTo>
                  <a:lnTo>
                    <a:pt x="251510" y="1100836"/>
                  </a:lnTo>
                  <a:lnTo>
                    <a:pt x="255308" y="1098296"/>
                  </a:lnTo>
                  <a:lnTo>
                    <a:pt x="255955" y="1095756"/>
                  </a:lnTo>
                  <a:lnTo>
                    <a:pt x="251079" y="1095756"/>
                  </a:lnTo>
                  <a:lnTo>
                    <a:pt x="248196" y="1093216"/>
                  </a:lnTo>
                  <a:lnTo>
                    <a:pt x="240195" y="1098296"/>
                  </a:lnTo>
                  <a:lnTo>
                    <a:pt x="237236" y="1098296"/>
                  </a:lnTo>
                  <a:lnTo>
                    <a:pt x="237299" y="1097026"/>
                  </a:lnTo>
                  <a:lnTo>
                    <a:pt x="237528" y="1095756"/>
                  </a:lnTo>
                  <a:lnTo>
                    <a:pt x="241846" y="1091946"/>
                  </a:lnTo>
                  <a:lnTo>
                    <a:pt x="245948" y="1090676"/>
                  </a:lnTo>
                  <a:lnTo>
                    <a:pt x="247929" y="1090676"/>
                  </a:lnTo>
                  <a:lnTo>
                    <a:pt x="253225" y="1086866"/>
                  </a:lnTo>
                  <a:lnTo>
                    <a:pt x="254914" y="1086866"/>
                  </a:lnTo>
                  <a:lnTo>
                    <a:pt x="254647" y="1090676"/>
                  </a:lnTo>
                  <a:lnTo>
                    <a:pt x="256527" y="1090676"/>
                  </a:lnTo>
                  <a:lnTo>
                    <a:pt x="261048" y="1086866"/>
                  </a:lnTo>
                  <a:lnTo>
                    <a:pt x="263791" y="1086866"/>
                  </a:lnTo>
                  <a:lnTo>
                    <a:pt x="267119" y="1085596"/>
                  </a:lnTo>
                  <a:lnTo>
                    <a:pt x="270459" y="1084326"/>
                  </a:lnTo>
                  <a:lnTo>
                    <a:pt x="270700" y="1084326"/>
                  </a:lnTo>
                  <a:lnTo>
                    <a:pt x="267627" y="1089406"/>
                  </a:lnTo>
                  <a:lnTo>
                    <a:pt x="265607" y="1091946"/>
                  </a:lnTo>
                  <a:lnTo>
                    <a:pt x="264845" y="1094486"/>
                  </a:lnTo>
                  <a:lnTo>
                    <a:pt x="264134" y="1097026"/>
                  </a:lnTo>
                  <a:lnTo>
                    <a:pt x="259803" y="1099566"/>
                  </a:lnTo>
                  <a:lnTo>
                    <a:pt x="257136" y="1103376"/>
                  </a:lnTo>
                  <a:lnTo>
                    <a:pt x="255066" y="1103376"/>
                  </a:lnTo>
                  <a:lnTo>
                    <a:pt x="250698" y="1104646"/>
                  </a:lnTo>
                  <a:lnTo>
                    <a:pt x="249288" y="1105916"/>
                  </a:lnTo>
                  <a:lnTo>
                    <a:pt x="248348" y="1108456"/>
                  </a:lnTo>
                  <a:lnTo>
                    <a:pt x="248666" y="1109726"/>
                  </a:lnTo>
                  <a:lnTo>
                    <a:pt x="249199" y="1109726"/>
                  </a:lnTo>
                  <a:lnTo>
                    <a:pt x="253060" y="1105916"/>
                  </a:lnTo>
                  <a:lnTo>
                    <a:pt x="255295" y="1104646"/>
                  </a:lnTo>
                  <a:lnTo>
                    <a:pt x="261010" y="1104646"/>
                  </a:lnTo>
                  <a:lnTo>
                    <a:pt x="262750" y="1105916"/>
                  </a:lnTo>
                  <a:lnTo>
                    <a:pt x="266293" y="1104646"/>
                  </a:lnTo>
                  <a:lnTo>
                    <a:pt x="269849" y="1103376"/>
                  </a:lnTo>
                  <a:lnTo>
                    <a:pt x="268097" y="1105916"/>
                  </a:lnTo>
                  <a:lnTo>
                    <a:pt x="268592" y="1107186"/>
                  </a:lnTo>
                  <a:lnTo>
                    <a:pt x="269024" y="1107186"/>
                  </a:lnTo>
                  <a:lnTo>
                    <a:pt x="270014" y="1108456"/>
                  </a:lnTo>
                  <a:lnTo>
                    <a:pt x="270941" y="1109726"/>
                  </a:lnTo>
                  <a:lnTo>
                    <a:pt x="269506" y="1110996"/>
                  </a:lnTo>
                  <a:lnTo>
                    <a:pt x="268465" y="1112266"/>
                  </a:lnTo>
                  <a:lnTo>
                    <a:pt x="337413" y="1112266"/>
                  </a:lnTo>
                  <a:lnTo>
                    <a:pt x="341414" y="1108456"/>
                  </a:lnTo>
                  <a:lnTo>
                    <a:pt x="346252" y="1108456"/>
                  </a:lnTo>
                  <a:lnTo>
                    <a:pt x="346202" y="1109726"/>
                  </a:lnTo>
                  <a:lnTo>
                    <a:pt x="346214" y="1110996"/>
                  </a:lnTo>
                  <a:lnTo>
                    <a:pt x="346824" y="1112266"/>
                  </a:lnTo>
                  <a:lnTo>
                    <a:pt x="355130" y="1109726"/>
                  </a:lnTo>
                  <a:lnTo>
                    <a:pt x="359130" y="1109726"/>
                  </a:lnTo>
                  <a:lnTo>
                    <a:pt x="362254" y="1113536"/>
                  </a:lnTo>
                  <a:lnTo>
                    <a:pt x="363626" y="1112266"/>
                  </a:lnTo>
                  <a:lnTo>
                    <a:pt x="369493" y="1108456"/>
                  </a:lnTo>
                  <a:lnTo>
                    <a:pt x="375373" y="1104646"/>
                  </a:lnTo>
                  <a:lnTo>
                    <a:pt x="377875" y="1103376"/>
                  </a:lnTo>
                  <a:lnTo>
                    <a:pt x="377774" y="1100836"/>
                  </a:lnTo>
                  <a:lnTo>
                    <a:pt x="375234" y="1103376"/>
                  </a:lnTo>
                  <a:lnTo>
                    <a:pt x="371538" y="1103376"/>
                  </a:lnTo>
                  <a:lnTo>
                    <a:pt x="370814" y="1102106"/>
                  </a:lnTo>
                  <a:lnTo>
                    <a:pt x="368122" y="1100836"/>
                  </a:lnTo>
                  <a:lnTo>
                    <a:pt x="364236" y="1100836"/>
                  </a:lnTo>
                  <a:lnTo>
                    <a:pt x="354520" y="1104646"/>
                  </a:lnTo>
                  <a:lnTo>
                    <a:pt x="353936" y="1104646"/>
                  </a:lnTo>
                  <a:lnTo>
                    <a:pt x="355688" y="1100836"/>
                  </a:lnTo>
                  <a:lnTo>
                    <a:pt x="357200" y="1099566"/>
                  </a:lnTo>
                  <a:lnTo>
                    <a:pt x="351485" y="1100836"/>
                  </a:lnTo>
                  <a:lnTo>
                    <a:pt x="354698" y="1097026"/>
                  </a:lnTo>
                  <a:lnTo>
                    <a:pt x="356057" y="1093216"/>
                  </a:lnTo>
                  <a:lnTo>
                    <a:pt x="356362" y="1091946"/>
                  </a:lnTo>
                  <a:lnTo>
                    <a:pt x="354622" y="1090676"/>
                  </a:lnTo>
                  <a:lnTo>
                    <a:pt x="354838" y="1089406"/>
                  </a:lnTo>
                  <a:lnTo>
                    <a:pt x="357136" y="1088136"/>
                  </a:lnTo>
                  <a:lnTo>
                    <a:pt x="358482" y="1086866"/>
                  </a:lnTo>
                  <a:lnTo>
                    <a:pt x="364261" y="1086866"/>
                  </a:lnTo>
                  <a:lnTo>
                    <a:pt x="364604" y="1089406"/>
                  </a:lnTo>
                  <a:lnTo>
                    <a:pt x="365277" y="1089406"/>
                  </a:lnTo>
                  <a:lnTo>
                    <a:pt x="367931" y="1088136"/>
                  </a:lnTo>
                  <a:lnTo>
                    <a:pt x="369684" y="1086866"/>
                  </a:lnTo>
                  <a:lnTo>
                    <a:pt x="370306" y="1086866"/>
                  </a:lnTo>
                  <a:lnTo>
                    <a:pt x="373824" y="1088136"/>
                  </a:lnTo>
                  <a:lnTo>
                    <a:pt x="378383" y="1086866"/>
                  </a:lnTo>
                  <a:lnTo>
                    <a:pt x="384073" y="1086866"/>
                  </a:lnTo>
                  <a:lnTo>
                    <a:pt x="385140" y="1088136"/>
                  </a:lnTo>
                  <a:lnTo>
                    <a:pt x="384835" y="1091946"/>
                  </a:lnTo>
                  <a:lnTo>
                    <a:pt x="388886" y="1090676"/>
                  </a:lnTo>
                  <a:lnTo>
                    <a:pt x="391185" y="1090676"/>
                  </a:lnTo>
                  <a:lnTo>
                    <a:pt x="392353" y="1089406"/>
                  </a:lnTo>
                  <a:lnTo>
                    <a:pt x="394512" y="1086866"/>
                  </a:lnTo>
                  <a:lnTo>
                    <a:pt x="396684" y="1084326"/>
                  </a:lnTo>
                  <a:lnTo>
                    <a:pt x="400278" y="1085596"/>
                  </a:lnTo>
                  <a:lnTo>
                    <a:pt x="408038" y="1083056"/>
                  </a:lnTo>
                  <a:lnTo>
                    <a:pt x="412381" y="1081786"/>
                  </a:lnTo>
                  <a:lnTo>
                    <a:pt x="416801" y="1079246"/>
                  </a:lnTo>
                  <a:lnTo>
                    <a:pt x="415658" y="1079246"/>
                  </a:lnTo>
                  <a:lnTo>
                    <a:pt x="417969" y="1072896"/>
                  </a:lnTo>
                  <a:lnTo>
                    <a:pt x="417156" y="1071626"/>
                  </a:lnTo>
                  <a:lnTo>
                    <a:pt x="410057" y="1070356"/>
                  </a:lnTo>
                  <a:lnTo>
                    <a:pt x="407060" y="1071626"/>
                  </a:lnTo>
                  <a:lnTo>
                    <a:pt x="406501" y="1067816"/>
                  </a:lnTo>
                  <a:lnTo>
                    <a:pt x="404622" y="1069086"/>
                  </a:lnTo>
                  <a:lnTo>
                    <a:pt x="400151" y="1069086"/>
                  </a:lnTo>
                  <a:lnTo>
                    <a:pt x="396735" y="1070356"/>
                  </a:lnTo>
                  <a:lnTo>
                    <a:pt x="386588" y="1070356"/>
                  </a:lnTo>
                  <a:lnTo>
                    <a:pt x="379907" y="1075448"/>
                  </a:lnTo>
                  <a:lnTo>
                    <a:pt x="377571" y="1076706"/>
                  </a:lnTo>
                  <a:lnTo>
                    <a:pt x="373189" y="1077976"/>
                  </a:lnTo>
                  <a:lnTo>
                    <a:pt x="370776" y="1079246"/>
                  </a:lnTo>
                  <a:lnTo>
                    <a:pt x="366090" y="1081786"/>
                  </a:lnTo>
                  <a:lnTo>
                    <a:pt x="365518" y="1081786"/>
                  </a:lnTo>
                  <a:lnTo>
                    <a:pt x="366280" y="1080516"/>
                  </a:lnTo>
                  <a:lnTo>
                    <a:pt x="367042" y="1079246"/>
                  </a:lnTo>
                  <a:lnTo>
                    <a:pt x="366204" y="1079246"/>
                  </a:lnTo>
                  <a:lnTo>
                    <a:pt x="361442" y="1080516"/>
                  </a:lnTo>
                  <a:lnTo>
                    <a:pt x="360565" y="1077976"/>
                  </a:lnTo>
                  <a:lnTo>
                    <a:pt x="361569" y="1076706"/>
                  </a:lnTo>
                  <a:lnTo>
                    <a:pt x="363893" y="1075436"/>
                  </a:lnTo>
                  <a:lnTo>
                    <a:pt x="366242" y="1072896"/>
                  </a:lnTo>
                  <a:lnTo>
                    <a:pt x="365607" y="1072896"/>
                  </a:lnTo>
                  <a:lnTo>
                    <a:pt x="361911" y="1074166"/>
                  </a:lnTo>
                  <a:lnTo>
                    <a:pt x="358762" y="1075436"/>
                  </a:lnTo>
                  <a:lnTo>
                    <a:pt x="355460" y="1075448"/>
                  </a:lnTo>
                  <a:lnTo>
                    <a:pt x="352831" y="1077976"/>
                  </a:lnTo>
                  <a:lnTo>
                    <a:pt x="349948" y="1077976"/>
                  </a:lnTo>
                  <a:lnTo>
                    <a:pt x="347916" y="1076706"/>
                  </a:lnTo>
                  <a:lnTo>
                    <a:pt x="345389" y="1076706"/>
                  </a:lnTo>
                  <a:lnTo>
                    <a:pt x="341020" y="1074166"/>
                  </a:lnTo>
                  <a:lnTo>
                    <a:pt x="340728" y="1076706"/>
                  </a:lnTo>
                  <a:lnTo>
                    <a:pt x="339775" y="1077976"/>
                  </a:lnTo>
                  <a:lnTo>
                    <a:pt x="338912" y="1079246"/>
                  </a:lnTo>
                  <a:lnTo>
                    <a:pt x="331050" y="1081786"/>
                  </a:lnTo>
                  <a:lnTo>
                    <a:pt x="319036" y="1081786"/>
                  </a:lnTo>
                  <a:lnTo>
                    <a:pt x="318325" y="1080516"/>
                  </a:lnTo>
                  <a:lnTo>
                    <a:pt x="316992" y="1077976"/>
                  </a:lnTo>
                  <a:lnTo>
                    <a:pt x="316331" y="1076706"/>
                  </a:lnTo>
                  <a:lnTo>
                    <a:pt x="310616" y="1076706"/>
                  </a:lnTo>
                  <a:lnTo>
                    <a:pt x="306806" y="1077976"/>
                  </a:lnTo>
                  <a:lnTo>
                    <a:pt x="305536" y="1075448"/>
                  </a:lnTo>
                  <a:lnTo>
                    <a:pt x="301777" y="1076706"/>
                  </a:lnTo>
                  <a:lnTo>
                    <a:pt x="302615" y="1074166"/>
                  </a:lnTo>
                  <a:lnTo>
                    <a:pt x="303034" y="1072896"/>
                  </a:lnTo>
                  <a:lnTo>
                    <a:pt x="300266" y="1072896"/>
                  </a:lnTo>
                  <a:lnTo>
                    <a:pt x="301205" y="1070775"/>
                  </a:lnTo>
                  <a:lnTo>
                    <a:pt x="296748" y="1072896"/>
                  </a:lnTo>
                  <a:lnTo>
                    <a:pt x="293103" y="1071626"/>
                  </a:lnTo>
                  <a:lnTo>
                    <a:pt x="288175" y="1074166"/>
                  </a:lnTo>
                  <a:lnTo>
                    <a:pt x="286296" y="1074166"/>
                  </a:lnTo>
                  <a:lnTo>
                    <a:pt x="287680" y="1072896"/>
                  </a:lnTo>
                  <a:lnTo>
                    <a:pt x="288429" y="1071626"/>
                  </a:lnTo>
                  <a:lnTo>
                    <a:pt x="289191" y="1070356"/>
                  </a:lnTo>
                  <a:lnTo>
                    <a:pt x="291045" y="1070356"/>
                  </a:lnTo>
                  <a:lnTo>
                    <a:pt x="296227" y="1067816"/>
                  </a:lnTo>
                  <a:lnTo>
                    <a:pt x="298983" y="1066546"/>
                  </a:lnTo>
                  <a:lnTo>
                    <a:pt x="303555" y="1066546"/>
                  </a:lnTo>
                  <a:lnTo>
                    <a:pt x="302869" y="1067816"/>
                  </a:lnTo>
                  <a:lnTo>
                    <a:pt x="302120" y="1070279"/>
                  </a:lnTo>
                  <a:lnTo>
                    <a:pt x="303504" y="1069086"/>
                  </a:lnTo>
                  <a:lnTo>
                    <a:pt x="305066" y="1067816"/>
                  </a:lnTo>
                  <a:lnTo>
                    <a:pt x="310070" y="1066546"/>
                  </a:lnTo>
                  <a:lnTo>
                    <a:pt x="313309" y="1065276"/>
                  </a:lnTo>
                  <a:lnTo>
                    <a:pt x="319532" y="1058926"/>
                  </a:lnTo>
                  <a:lnTo>
                    <a:pt x="322503" y="1057656"/>
                  </a:lnTo>
                  <a:lnTo>
                    <a:pt x="330161" y="1055116"/>
                  </a:lnTo>
                  <a:lnTo>
                    <a:pt x="313296" y="1055116"/>
                  </a:lnTo>
                  <a:lnTo>
                    <a:pt x="312153" y="1055116"/>
                  </a:lnTo>
                  <a:lnTo>
                    <a:pt x="286080" y="1055116"/>
                  </a:lnTo>
                  <a:lnTo>
                    <a:pt x="286080" y="1070356"/>
                  </a:lnTo>
                  <a:lnTo>
                    <a:pt x="285546" y="1070356"/>
                  </a:lnTo>
                  <a:lnTo>
                    <a:pt x="284581" y="1071626"/>
                  </a:lnTo>
                  <a:lnTo>
                    <a:pt x="283845" y="1071626"/>
                  </a:lnTo>
                  <a:lnTo>
                    <a:pt x="283476" y="1070356"/>
                  </a:lnTo>
                  <a:lnTo>
                    <a:pt x="285280" y="1070356"/>
                  </a:lnTo>
                  <a:lnTo>
                    <a:pt x="286029" y="1069086"/>
                  </a:lnTo>
                  <a:lnTo>
                    <a:pt x="286080" y="1070356"/>
                  </a:lnTo>
                  <a:lnTo>
                    <a:pt x="286080" y="1055116"/>
                  </a:lnTo>
                  <a:lnTo>
                    <a:pt x="278803" y="1055116"/>
                  </a:lnTo>
                  <a:lnTo>
                    <a:pt x="278803" y="1076706"/>
                  </a:lnTo>
                  <a:lnTo>
                    <a:pt x="278701" y="1077976"/>
                  </a:lnTo>
                  <a:lnTo>
                    <a:pt x="277456" y="1077976"/>
                  </a:lnTo>
                  <a:lnTo>
                    <a:pt x="277761" y="1076706"/>
                  </a:lnTo>
                  <a:lnTo>
                    <a:pt x="278803" y="1076706"/>
                  </a:lnTo>
                  <a:lnTo>
                    <a:pt x="278803" y="1055116"/>
                  </a:lnTo>
                  <a:lnTo>
                    <a:pt x="256082" y="1055116"/>
                  </a:lnTo>
                  <a:lnTo>
                    <a:pt x="256082" y="1084326"/>
                  </a:lnTo>
                  <a:lnTo>
                    <a:pt x="255752" y="1085596"/>
                  </a:lnTo>
                  <a:lnTo>
                    <a:pt x="253441" y="1085596"/>
                  </a:lnTo>
                  <a:lnTo>
                    <a:pt x="254127" y="1084326"/>
                  </a:lnTo>
                  <a:lnTo>
                    <a:pt x="256082" y="1084326"/>
                  </a:lnTo>
                  <a:lnTo>
                    <a:pt x="256082" y="1055116"/>
                  </a:lnTo>
                  <a:lnTo>
                    <a:pt x="250520" y="1055116"/>
                  </a:lnTo>
                  <a:lnTo>
                    <a:pt x="250520" y="1084326"/>
                  </a:lnTo>
                  <a:lnTo>
                    <a:pt x="250050" y="1085596"/>
                  </a:lnTo>
                  <a:lnTo>
                    <a:pt x="248958" y="1086866"/>
                  </a:lnTo>
                  <a:lnTo>
                    <a:pt x="243497" y="1086866"/>
                  </a:lnTo>
                  <a:lnTo>
                    <a:pt x="238798" y="1089406"/>
                  </a:lnTo>
                  <a:lnTo>
                    <a:pt x="231279" y="1094486"/>
                  </a:lnTo>
                  <a:lnTo>
                    <a:pt x="229895" y="1093216"/>
                  </a:lnTo>
                  <a:lnTo>
                    <a:pt x="227558" y="1093216"/>
                  </a:lnTo>
                  <a:lnTo>
                    <a:pt x="228295" y="1091946"/>
                  </a:lnTo>
                  <a:lnTo>
                    <a:pt x="228587" y="1091946"/>
                  </a:lnTo>
                  <a:lnTo>
                    <a:pt x="229463" y="1090676"/>
                  </a:lnTo>
                  <a:lnTo>
                    <a:pt x="234302" y="1090676"/>
                  </a:lnTo>
                  <a:lnTo>
                    <a:pt x="235762" y="1089406"/>
                  </a:lnTo>
                  <a:lnTo>
                    <a:pt x="236804" y="1088136"/>
                  </a:lnTo>
                  <a:lnTo>
                    <a:pt x="237845" y="1086866"/>
                  </a:lnTo>
                  <a:lnTo>
                    <a:pt x="238645" y="1086866"/>
                  </a:lnTo>
                  <a:lnTo>
                    <a:pt x="239953" y="1085596"/>
                  </a:lnTo>
                  <a:lnTo>
                    <a:pt x="240792" y="1084326"/>
                  </a:lnTo>
                  <a:lnTo>
                    <a:pt x="242658" y="1084326"/>
                  </a:lnTo>
                  <a:lnTo>
                    <a:pt x="243497" y="1086866"/>
                  </a:lnTo>
                  <a:lnTo>
                    <a:pt x="246646" y="1084326"/>
                  </a:lnTo>
                  <a:lnTo>
                    <a:pt x="248208" y="1083056"/>
                  </a:lnTo>
                  <a:lnTo>
                    <a:pt x="249783" y="1081786"/>
                  </a:lnTo>
                  <a:lnTo>
                    <a:pt x="250444" y="1084326"/>
                  </a:lnTo>
                  <a:lnTo>
                    <a:pt x="250520" y="1055116"/>
                  </a:lnTo>
                  <a:lnTo>
                    <a:pt x="248539" y="1055116"/>
                  </a:lnTo>
                  <a:lnTo>
                    <a:pt x="248539" y="1058926"/>
                  </a:lnTo>
                  <a:lnTo>
                    <a:pt x="245935" y="1062736"/>
                  </a:lnTo>
                  <a:lnTo>
                    <a:pt x="242798" y="1066546"/>
                  </a:lnTo>
                  <a:lnTo>
                    <a:pt x="236575" y="1069086"/>
                  </a:lnTo>
                  <a:lnTo>
                    <a:pt x="234518" y="1069086"/>
                  </a:lnTo>
                  <a:lnTo>
                    <a:pt x="231609" y="1067816"/>
                  </a:lnTo>
                  <a:lnTo>
                    <a:pt x="230162" y="1065276"/>
                  </a:lnTo>
                  <a:lnTo>
                    <a:pt x="233654" y="1061466"/>
                  </a:lnTo>
                  <a:lnTo>
                    <a:pt x="237871" y="1060196"/>
                  </a:lnTo>
                  <a:lnTo>
                    <a:pt x="238620" y="1058926"/>
                  </a:lnTo>
                  <a:lnTo>
                    <a:pt x="239458" y="1058926"/>
                  </a:lnTo>
                  <a:lnTo>
                    <a:pt x="240906" y="1060196"/>
                  </a:lnTo>
                  <a:lnTo>
                    <a:pt x="241236" y="1061466"/>
                  </a:lnTo>
                  <a:lnTo>
                    <a:pt x="244703" y="1060196"/>
                  </a:lnTo>
                  <a:lnTo>
                    <a:pt x="248539" y="1058926"/>
                  </a:lnTo>
                  <a:lnTo>
                    <a:pt x="248539" y="1055116"/>
                  </a:lnTo>
                  <a:lnTo>
                    <a:pt x="237490" y="1055116"/>
                  </a:lnTo>
                  <a:lnTo>
                    <a:pt x="235953" y="1055116"/>
                  </a:lnTo>
                  <a:lnTo>
                    <a:pt x="230530" y="1055116"/>
                  </a:lnTo>
                  <a:lnTo>
                    <a:pt x="228561" y="1055116"/>
                  </a:lnTo>
                  <a:lnTo>
                    <a:pt x="225336" y="1055116"/>
                  </a:lnTo>
                  <a:lnTo>
                    <a:pt x="225336" y="1061466"/>
                  </a:lnTo>
                  <a:lnTo>
                    <a:pt x="224497" y="1062736"/>
                  </a:lnTo>
                  <a:lnTo>
                    <a:pt x="223570" y="1064006"/>
                  </a:lnTo>
                  <a:lnTo>
                    <a:pt x="224942" y="1066546"/>
                  </a:lnTo>
                  <a:lnTo>
                    <a:pt x="223075" y="1067625"/>
                  </a:lnTo>
                  <a:lnTo>
                    <a:pt x="223075" y="1070356"/>
                  </a:lnTo>
                  <a:lnTo>
                    <a:pt x="222478" y="1071626"/>
                  </a:lnTo>
                  <a:lnTo>
                    <a:pt x="220827" y="1072896"/>
                  </a:lnTo>
                  <a:lnTo>
                    <a:pt x="218528" y="1072896"/>
                  </a:lnTo>
                  <a:lnTo>
                    <a:pt x="219430" y="1071626"/>
                  </a:lnTo>
                  <a:lnTo>
                    <a:pt x="220611" y="1070356"/>
                  </a:lnTo>
                  <a:lnTo>
                    <a:pt x="223075" y="1070356"/>
                  </a:lnTo>
                  <a:lnTo>
                    <a:pt x="223075" y="1067625"/>
                  </a:lnTo>
                  <a:lnTo>
                    <a:pt x="216115" y="1071626"/>
                  </a:lnTo>
                  <a:lnTo>
                    <a:pt x="213715" y="1074166"/>
                  </a:lnTo>
                  <a:lnTo>
                    <a:pt x="212890" y="1076921"/>
                  </a:lnTo>
                  <a:lnTo>
                    <a:pt x="212890" y="1103376"/>
                  </a:lnTo>
                  <a:lnTo>
                    <a:pt x="209461" y="1105916"/>
                  </a:lnTo>
                  <a:lnTo>
                    <a:pt x="207645" y="1107186"/>
                  </a:lnTo>
                  <a:lnTo>
                    <a:pt x="206883" y="1108456"/>
                  </a:lnTo>
                  <a:lnTo>
                    <a:pt x="204419" y="1109726"/>
                  </a:lnTo>
                  <a:lnTo>
                    <a:pt x="204076" y="1109726"/>
                  </a:lnTo>
                  <a:lnTo>
                    <a:pt x="204076" y="1118616"/>
                  </a:lnTo>
                  <a:lnTo>
                    <a:pt x="203581" y="1119886"/>
                  </a:lnTo>
                  <a:lnTo>
                    <a:pt x="201637" y="1121156"/>
                  </a:lnTo>
                  <a:lnTo>
                    <a:pt x="200012" y="1122426"/>
                  </a:lnTo>
                  <a:lnTo>
                    <a:pt x="198729" y="1122426"/>
                  </a:lnTo>
                  <a:lnTo>
                    <a:pt x="200291" y="1118616"/>
                  </a:lnTo>
                  <a:lnTo>
                    <a:pt x="201879" y="1118616"/>
                  </a:lnTo>
                  <a:lnTo>
                    <a:pt x="202730" y="1117346"/>
                  </a:lnTo>
                  <a:lnTo>
                    <a:pt x="202933" y="1117346"/>
                  </a:lnTo>
                  <a:lnTo>
                    <a:pt x="203492" y="1118616"/>
                  </a:lnTo>
                  <a:lnTo>
                    <a:pt x="204076" y="1118616"/>
                  </a:lnTo>
                  <a:lnTo>
                    <a:pt x="204076" y="1109726"/>
                  </a:lnTo>
                  <a:lnTo>
                    <a:pt x="201434" y="1109726"/>
                  </a:lnTo>
                  <a:lnTo>
                    <a:pt x="202399" y="1108456"/>
                  </a:lnTo>
                  <a:lnTo>
                    <a:pt x="203466" y="1107186"/>
                  </a:lnTo>
                  <a:lnTo>
                    <a:pt x="206298" y="1104646"/>
                  </a:lnTo>
                  <a:lnTo>
                    <a:pt x="208343" y="1103376"/>
                  </a:lnTo>
                  <a:lnTo>
                    <a:pt x="211886" y="1102106"/>
                  </a:lnTo>
                  <a:lnTo>
                    <a:pt x="212890" y="1103376"/>
                  </a:lnTo>
                  <a:lnTo>
                    <a:pt x="212890" y="1076921"/>
                  </a:lnTo>
                  <a:lnTo>
                    <a:pt x="212572" y="1077976"/>
                  </a:lnTo>
                  <a:lnTo>
                    <a:pt x="211874" y="1079246"/>
                  </a:lnTo>
                  <a:lnTo>
                    <a:pt x="208178" y="1080516"/>
                  </a:lnTo>
                  <a:lnTo>
                    <a:pt x="205155" y="1081786"/>
                  </a:lnTo>
                  <a:lnTo>
                    <a:pt x="205193" y="1080516"/>
                  </a:lnTo>
                  <a:lnTo>
                    <a:pt x="206082" y="1079246"/>
                  </a:lnTo>
                  <a:lnTo>
                    <a:pt x="206984" y="1079246"/>
                  </a:lnTo>
                  <a:lnTo>
                    <a:pt x="210172" y="1077976"/>
                  </a:lnTo>
                  <a:lnTo>
                    <a:pt x="210947" y="1076706"/>
                  </a:lnTo>
                  <a:lnTo>
                    <a:pt x="207391" y="1075436"/>
                  </a:lnTo>
                  <a:lnTo>
                    <a:pt x="204419" y="1074166"/>
                  </a:lnTo>
                  <a:lnTo>
                    <a:pt x="202742" y="1072896"/>
                  </a:lnTo>
                  <a:lnTo>
                    <a:pt x="201955" y="1072896"/>
                  </a:lnTo>
                  <a:lnTo>
                    <a:pt x="202145" y="1071626"/>
                  </a:lnTo>
                  <a:lnTo>
                    <a:pt x="204673" y="1070356"/>
                  </a:lnTo>
                  <a:lnTo>
                    <a:pt x="207975" y="1067816"/>
                  </a:lnTo>
                  <a:lnTo>
                    <a:pt x="210781" y="1065276"/>
                  </a:lnTo>
                  <a:lnTo>
                    <a:pt x="215671" y="1065276"/>
                  </a:lnTo>
                  <a:lnTo>
                    <a:pt x="218020" y="1064006"/>
                  </a:lnTo>
                  <a:lnTo>
                    <a:pt x="221780" y="1062736"/>
                  </a:lnTo>
                  <a:lnTo>
                    <a:pt x="225336" y="1061466"/>
                  </a:lnTo>
                  <a:lnTo>
                    <a:pt x="225336" y="1055116"/>
                  </a:lnTo>
                  <a:lnTo>
                    <a:pt x="222516" y="1055116"/>
                  </a:lnTo>
                  <a:lnTo>
                    <a:pt x="217170" y="1058926"/>
                  </a:lnTo>
                  <a:lnTo>
                    <a:pt x="214922" y="1060196"/>
                  </a:lnTo>
                  <a:lnTo>
                    <a:pt x="209715" y="1060196"/>
                  </a:lnTo>
                  <a:lnTo>
                    <a:pt x="206565" y="1064006"/>
                  </a:lnTo>
                  <a:lnTo>
                    <a:pt x="201815" y="1067816"/>
                  </a:lnTo>
                  <a:lnTo>
                    <a:pt x="200939" y="1068489"/>
                  </a:lnTo>
                  <a:lnTo>
                    <a:pt x="200939" y="1079246"/>
                  </a:lnTo>
                  <a:lnTo>
                    <a:pt x="200533" y="1079246"/>
                  </a:lnTo>
                  <a:lnTo>
                    <a:pt x="198615" y="1080516"/>
                  </a:lnTo>
                  <a:lnTo>
                    <a:pt x="198488" y="1080516"/>
                  </a:lnTo>
                  <a:lnTo>
                    <a:pt x="198488" y="1094486"/>
                  </a:lnTo>
                  <a:lnTo>
                    <a:pt x="197916" y="1094486"/>
                  </a:lnTo>
                  <a:lnTo>
                    <a:pt x="195135" y="1097026"/>
                  </a:lnTo>
                  <a:lnTo>
                    <a:pt x="193471" y="1097026"/>
                  </a:lnTo>
                  <a:lnTo>
                    <a:pt x="192989" y="1095756"/>
                  </a:lnTo>
                  <a:lnTo>
                    <a:pt x="194373" y="1094486"/>
                  </a:lnTo>
                  <a:lnTo>
                    <a:pt x="195478" y="1094486"/>
                  </a:lnTo>
                  <a:lnTo>
                    <a:pt x="196888" y="1093216"/>
                  </a:lnTo>
                  <a:lnTo>
                    <a:pt x="198158" y="1093216"/>
                  </a:lnTo>
                  <a:lnTo>
                    <a:pt x="198488" y="1094486"/>
                  </a:lnTo>
                  <a:lnTo>
                    <a:pt x="198488" y="1080516"/>
                  </a:lnTo>
                  <a:lnTo>
                    <a:pt x="196977" y="1080516"/>
                  </a:lnTo>
                  <a:lnTo>
                    <a:pt x="197078" y="1079246"/>
                  </a:lnTo>
                  <a:lnTo>
                    <a:pt x="198691" y="1077976"/>
                  </a:lnTo>
                  <a:lnTo>
                    <a:pt x="200482" y="1077976"/>
                  </a:lnTo>
                  <a:lnTo>
                    <a:pt x="200939" y="1079246"/>
                  </a:lnTo>
                  <a:lnTo>
                    <a:pt x="200939" y="1068489"/>
                  </a:lnTo>
                  <a:lnTo>
                    <a:pt x="200139" y="1069086"/>
                  </a:lnTo>
                  <a:lnTo>
                    <a:pt x="198678" y="1069086"/>
                  </a:lnTo>
                  <a:lnTo>
                    <a:pt x="197256" y="1069936"/>
                  </a:lnTo>
                  <a:lnTo>
                    <a:pt x="197256" y="1076706"/>
                  </a:lnTo>
                  <a:lnTo>
                    <a:pt x="196113" y="1077976"/>
                  </a:lnTo>
                  <a:lnTo>
                    <a:pt x="195135" y="1079246"/>
                  </a:lnTo>
                  <a:lnTo>
                    <a:pt x="193903" y="1077976"/>
                  </a:lnTo>
                  <a:lnTo>
                    <a:pt x="194665" y="1076706"/>
                  </a:lnTo>
                  <a:lnTo>
                    <a:pt x="197256" y="1076706"/>
                  </a:lnTo>
                  <a:lnTo>
                    <a:pt x="197256" y="1069936"/>
                  </a:lnTo>
                  <a:lnTo>
                    <a:pt x="194398" y="1071626"/>
                  </a:lnTo>
                  <a:lnTo>
                    <a:pt x="192671" y="1072896"/>
                  </a:lnTo>
                  <a:lnTo>
                    <a:pt x="192671" y="1076706"/>
                  </a:lnTo>
                  <a:lnTo>
                    <a:pt x="192671" y="1077976"/>
                  </a:lnTo>
                  <a:lnTo>
                    <a:pt x="189992" y="1077976"/>
                  </a:lnTo>
                  <a:lnTo>
                    <a:pt x="190944" y="1076706"/>
                  </a:lnTo>
                  <a:lnTo>
                    <a:pt x="192671" y="1076706"/>
                  </a:lnTo>
                  <a:lnTo>
                    <a:pt x="192671" y="1072896"/>
                  </a:lnTo>
                  <a:lnTo>
                    <a:pt x="190931" y="1074166"/>
                  </a:lnTo>
                  <a:lnTo>
                    <a:pt x="189903" y="1074953"/>
                  </a:lnTo>
                  <a:lnTo>
                    <a:pt x="189903" y="1099566"/>
                  </a:lnTo>
                  <a:lnTo>
                    <a:pt x="189788" y="1100836"/>
                  </a:lnTo>
                  <a:lnTo>
                    <a:pt x="188620" y="1102106"/>
                  </a:lnTo>
                  <a:lnTo>
                    <a:pt x="188074" y="1102106"/>
                  </a:lnTo>
                  <a:lnTo>
                    <a:pt x="187985" y="1100836"/>
                  </a:lnTo>
                  <a:lnTo>
                    <a:pt x="188379" y="1100836"/>
                  </a:lnTo>
                  <a:lnTo>
                    <a:pt x="188645" y="1099566"/>
                  </a:lnTo>
                  <a:lnTo>
                    <a:pt x="189903" y="1099566"/>
                  </a:lnTo>
                  <a:lnTo>
                    <a:pt x="189903" y="1074953"/>
                  </a:lnTo>
                  <a:lnTo>
                    <a:pt x="189268" y="1075436"/>
                  </a:lnTo>
                  <a:lnTo>
                    <a:pt x="189268" y="1081786"/>
                  </a:lnTo>
                  <a:lnTo>
                    <a:pt x="188823" y="1081786"/>
                  </a:lnTo>
                  <a:lnTo>
                    <a:pt x="188976" y="1080516"/>
                  </a:lnTo>
                  <a:lnTo>
                    <a:pt x="189268" y="1081786"/>
                  </a:lnTo>
                  <a:lnTo>
                    <a:pt x="189268" y="1075436"/>
                  </a:lnTo>
                  <a:lnTo>
                    <a:pt x="185928" y="1077976"/>
                  </a:lnTo>
                  <a:lnTo>
                    <a:pt x="183045" y="1079246"/>
                  </a:lnTo>
                  <a:lnTo>
                    <a:pt x="182308" y="1078560"/>
                  </a:lnTo>
                  <a:lnTo>
                    <a:pt x="182308" y="1085596"/>
                  </a:lnTo>
                  <a:lnTo>
                    <a:pt x="182054" y="1086866"/>
                  </a:lnTo>
                  <a:lnTo>
                    <a:pt x="179197" y="1088136"/>
                  </a:lnTo>
                  <a:lnTo>
                    <a:pt x="178155" y="1088136"/>
                  </a:lnTo>
                  <a:lnTo>
                    <a:pt x="177800" y="1086866"/>
                  </a:lnTo>
                  <a:lnTo>
                    <a:pt x="179247" y="1085596"/>
                  </a:lnTo>
                  <a:lnTo>
                    <a:pt x="180263" y="1084326"/>
                  </a:lnTo>
                  <a:lnTo>
                    <a:pt x="182168" y="1084326"/>
                  </a:lnTo>
                  <a:lnTo>
                    <a:pt x="182308" y="1085596"/>
                  </a:lnTo>
                  <a:lnTo>
                    <a:pt x="182308" y="1078560"/>
                  </a:lnTo>
                  <a:lnTo>
                    <a:pt x="181749" y="1077976"/>
                  </a:lnTo>
                  <a:lnTo>
                    <a:pt x="176187" y="1083056"/>
                  </a:lnTo>
                  <a:lnTo>
                    <a:pt x="175260" y="1079246"/>
                  </a:lnTo>
                  <a:lnTo>
                    <a:pt x="168910" y="1080516"/>
                  </a:lnTo>
                  <a:lnTo>
                    <a:pt x="168744" y="1080516"/>
                  </a:lnTo>
                  <a:lnTo>
                    <a:pt x="168071" y="1085596"/>
                  </a:lnTo>
                  <a:lnTo>
                    <a:pt x="170053" y="1086866"/>
                  </a:lnTo>
                  <a:lnTo>
                    <a:pt x="173253" y="1086866"/>
                  </a:lnTo>
                  <a:lnTo>
                    <a:pt x="173316" y="1088136"/>
                  </a:lnTo>
                  <a:lnTo>
                    <a:pt x="172656" y="1089406"/>
                  </a:lnTo>
                  <a:lnTo>
                    <a:pt x="171272" y="1090676"/>
                  </a:lnTo>
                  <a:lnTo>
                    <a:pt x="170827" y="1090803"/>
                  </a:lnTo>
                  <a:lnTo>
                    <a:pt x="170827" y="1105916"/>
                  </a:lnTo>
                  <a:lnTo>
                    <a:pt x="169291" y="1108456"/>
                  </a:lnTo>
                  <a:lnTo>
                    <a:pt x="168211" y="1109726"/>
                  </a:lnTo>
                  <a:lnTo>
                    <a:pt x="162915" y="1110996"/>
                  </a:lnTo>
                  <a:lnTo>
                    <a:pt x="161302" y="1111504"/>
                  </a:lnTo>
                  <a:lnTo>
                    <a:pt x="161302" y="1144016"/>
                  </a:lnTo>
                  <a:lnTo>
                    <a:pt x="160870" y="1145286"/>
                  </a:lnTo>
                  <a:lnTo>
                    <a:pt x="159550" y="1145286"/>
                  </a:lnTo>
                  <a:lnTo>
                    <a:pt x="158940" y="1146556"/>
                  </a:lnTo>
                  <a:lnTo>
                    <a:pt x="157873" y="1146556"/>
                  </a:lnTo>
                  <a:lnTo>
                    <a:pt x="157010" y="1145286"/>
                  </a:lnTo>
                  <a:lnTo>
                    <a:pt x="157454" y="1145286"/>
                  </a:lnTo>
                  <a:lnTo>
                    <a:pt x="158838" y="1144016"/>
                  </a:lnTo>
                  <a:lnTo>
                    <a:pt x="159448" y="1144016"/>
                  </a:lnTo>
                  <a:lnTo>
                    <a:pt x="160426" y="1142746"/>
                  </a:lnTo>
                  <a:lnTo>
                    <a:pt x="161302" y="1144016"/>
                  </a:lnTo>
                  <a:lnTo>
                    <a:pt x="161302" y="1111504"/>
                  </a:lnTo>
                  <a:lnTo>
                    <a:pt x="158838" y="1112266"/>
                  </a:lnTo>
                  <a:lnTo>
                    <a:pt x="155359" y="1110996"/>
                  </a:lnTo>
                  <a:lnTo>
                    <a:pt x="155219" y="1109929"/>
                  </a:lnTo>
                  <a:lnTo>
                    <a:pt x="155219" y="1156716"/>
                  </a:lnTo>
                  <a:lnTo>
                    <a:pt x="147828" y="1163066"/>
                  </a:lnTo>
                  <a:lnTo>
                    <a:pt x="146672" y="1163066"/>
                  </a:lnTo>
                  <a:lnTo>
                    <a:pt x="145465" y="1164336"/>
                  </a:lnTo>
                  <a:lnTo>
                    <a:pt x="147485" y="1165606"/>
                  </a:lnTo>
                  <a:lnTo>
                    <a:pt x="145643" y="1166876"/>
                  </a:lnTo>
                  <a:lnTo>
                    <a:pt x="142557" y="1168146"/>
                  </a:lnTo>
                  <a:lnTo>
                    <a:pt x="141160" y="1169416"/>
                  </a:lnTo>
                  <a:lnTo>
                    <a:pt x="140931" y="1168146"/>
                  </a:lnTo>
                  <a:lnTo>
                    <a:pt x="140703" y="1166876"/>
                  </a:lnTo>
                  <a:lnTo>
                    <a:pt x="140957" y="1166876"/>
                  </a:lnTo>
                  <a:lnTo>
                    <a:pt x="140716" y="1165606"/>
                  </a:lnTo>
                  <a:lnTo>
                    <a:pt x="141897" y="1163066"/>
                  </a:lnTo>
                  <a:lnTo>
                    <a:pt x="137960" y="1164336"/>
                  </a:lnTo>
                  <a:lnTo>
                    <a:pt x="137274" y="1165606"/>
                  </a:lnTo>
                  <a:lnTo>
                    <a:pt x="133578" y="1168146"/>
                  </a:lnTo>
                  <a:lnTo>
                    <a:pt x="131851" y="1168146"/>
                  </a:lnTo>
                  <a:lnTo>
                    <a:pt x="132638" y="1165606"/>
                  </a:lnTo>
                  <a:lnTo>
                    <a:pt x="133019" y="1164336"/>
                  </a:lnTo>
                  <a:lnTo>
                    <a:pt x="131356" y="1164336"/>
                  </a:lnTo>
                  <a:lnTo>
                    <a:pt x="131356" y="1197356"/>
                  </a:lnTo>
                  <a:lnTo>
                    <a:pt x="126784" y="1198626"/>
                  </a:lnTo>
                  <a:lnTo>
                    <a:pt x="126072" y="1201166"/>
                  </a:lnTo>
                  <a:lnTo>
                    <a:pt x="123202" y="1201166"/>
                  </a:lnTo>
                  <a:lnTo>
                    <a:pt x="124675" y="1198626"/>
                  </a:lnTo>
                  <a:lnTo>
                    <a:pt x="126276" y="1197356"/>
                  </a:lnTo>
                  <a:lnTo>
                    <a:pt x="128536" y="1194816"/>
                  </a:lnTo>
                  <a:lnTo>
                    <a:pt x="129667" y="1193546"/>
                  </a:lnTo>
                  <a:lnTo>
                    <a:pt x="131165" y="1193546"/>
                  </a:lnTo>
                  <a:lnTo>
                    <a:pt x="130429" y="1194816"/>
                  </a:lnTo>
                  <a:lnTo>
                    <a:pt x="130581" y="1194816"/>
                  </a:lnTo>
                  <a:lnTo>
                    <a:pt x="131356" y="1197356"/>
                  </a:lnTo>
                  <a:lnTo>
                    <a:pt x="131356" y="1164336"/>
                  </a:lnTo>
                  <a:lnTo>
                    <a:pt x="127469" y="1165606"/>
                  </a:lnTo>
                  <a:lnTo>
                    <a:pt x="127215" y="1164336"/>
                  </a:lnTo>
                  <a:lnTo>
                    <a:pt x="127952" y="1164336"/>
                  </a:lnTo>
                  <a:lnTo>
                    <a:pt x="133070" y="1161796"/>
                  </a:lnTo>
                  <a:lnTo>
                    <a:pt x="137769" y="1159256"/>
                  </a:lnTo>
                  <a:lnTo>
                    <a:pt x="148082" y="1155446"/>
                  </a:lnTo>
                  <a:lnTo>
                    <a:pt x="152298" y="1155446"/>
                  </a:lnTo>
                  <a:lnTo>
                    <a:pt x="155219" y="1156716"/>
                  </a:lnTo>
                  <a:lnTo>
                    <a:pt x="155219" y="1109929"/>
                  </a:lnTo>
                  <a:lnTo>
                    <a:pt x="155194" y="1109726"/>
                  </a:lnTo>
                  <a:lnTo>
                    <a:pt x="155778" y="1108456"/>
                  </a:lnTo>
                  <a:lnTo>
                    <a:pt x="156514" y="1108456"/>
                  </a:lnTo>
                  <a:lnTo>
                    <a:pt x="156908" y="1107186"/>
                  </a:lnTo>
                  <a:lnTo>
                    <a:pt x="161277" y="1107186"/>
                  </a:lnTo>
                  <a:lnTo>
                    <a:pt x="166370" y="1104646"/>
                  </a:lnTo>
                  <a:lnTo>
                    <a:pt x="170446" y="1105916"/>
                  </a:lnTo>
                  <a:lnTo>
                    <a:pt x="170827" y="1105916"/>
                  </a:lnTo>
                  <a:lnTo>
                    <a:pt x="170827" y="1090803"/>
                  </a:lnTo>
                  <a:lnTo>
                    <a:pt x="166535" y="1091946"/>
                  </a:lnTo>
                  <a:lnTo>
                    <a:pt x="163283" y="1090676"/>
                  </a:lnTo>
                  <a:lnTo>
                    <a:pt x="155219" y="1095756"/>
                  </a:lnTo>
                  <a:lnTo>
                    <a:pt x="152044" y="1097026"/>
                  </a:lnTo>
                  <a:lnTo>
                    <a:pt x="147866" y="1097026"/>
                  </a:lnTo>
                  <a:lnTo>
                    <a:pt x="145986" y="1098296"/>
                  </a:lnTo>
                  <a:lnTo>
                    <a:pt x="137706" y="1100836"/>
                  </a:lnTo>
                  <a:lnTo>
                    <a:pt x="136474" y="1104646"/>
                  </a:lnTo>
                  <a:lnTo>
                    <a:pt x="143446" y="1104646"/>
                  </a:lnTo>
                  <a:lnTo>
                    <a:pt x="145364" y="1103376"/>
                  </a:lnTo>
                  <a:lnTo>
                    <a:pt x="146405" y="1103376"/>
                  </a:lnTo>
                  <a:lnTo>
                    <a:pt x="151879" y="1107186"/>
                  </a:lnTo>
                  <a:lnTo>
                    <a:pt x="152336" y="1108456"/>
                  </a:lnTo>
                  <a:lnTo>
                    <a:pt x="150812" y="1109726"/>
                  </a:lnTo>
                  <a:lnTo>
                    <a:pt x="147574" y="1110932"/>
                  </a:lnTo>
                  <a:lnTo>
                    <a:pt x="147574" y="1124966"/>
                  </a:lnTo>
                  <a:lnTo>
                    <a:pt x="146646" y="1126236"/>
                  </a:lnTo>
                  <a:lnTo>
                    <a:pt x="146215" y="1126236"/>
                  </a:lnTo>
                  <a:lnTo>
                    <a:pt x="144106" y="1127506"/>
                  </a:lnTo>
                  <a:lnTo>
                    <a:pt x="143802" y="1126236"/>
                  </a:lnTo>
                  <a:lnTo>
                    <a:pt x="143560" y="1126236"/>
                  </a:lnTo>
                  <a:lnTo>
                    <a:pt x="143560" y="1151636"/>
                  </a:lnTo>
                  <a:lnTo>
                    <a:pt x="141655" y="1154176"/>
                  </a:lnTo>
                  <a:lnTo>
                    <a:pt x="138747" y="1155446"/>
                  </a:lnTo>
                  <a:lnTo>
                    <a:pt x="132803" y="1156716"/>
                  </a:lnTo>
                  <a:lnTo>
                    <a:pt x="127012" y="1159256"/>
                  </a:lnTo>
                  <a:lnTo>
                    <a:pt x="121856" y="1159256"/>
                  </a:lnTo>
                  <a:lnTo>
                    <a:pt x="121856" y="1197356"/>
                  </a:lnTo>
                  <a:lnTo>
                    <a:pt x="121577" y="1197356"/>
                  </a:lnTo>
                  <a:lnTo>
                    <a:pt x="120967" y="1198626"/>
                  </a:lnTo>
                  <a:lnTo>
                    <a:pt x="116789" y="1198626"/>
                  </a:lnTo>
                  <a:lnTo>
                    <a:pt x="115239" y="1197356"/>
                  </a:lnTo>
                  <a:lnTo>
                    <a:pt x="116547" y="1196086"/>
                  </a:lnTo>
                  <a:lnTo>
                    <a:pt x="118122" y="1194816"/>
                  </a:lnTo>
                  <a:lnTo>
                    <a:pt x="120484" y="1194816"/>
                  </a:lnTo>
                  <a:lnTo>
                    <a:pt x="121056" y="1196086"/>
                  </a:lnTo>
                  <a:lnTo>
                    <a:pt x="121666" y="1196086"/>
                  </a:lnTo>
                  <a:lnTo>
                    <a:pt x="121856" y="1197356"/>
                  </a:lnTo>
                  <a:lnTo>
                    <a:pt x="121856" y="1159256"/>
                  </a:lnTo>
                  <a:lnTo>
                    <a:pt x="121183" y="1159256"/>
                  </a:lnTo>
                  <a:lnTo>
                    <a:pt x="122047" y="1157986"/>
                  </a:lnTo>
                  <a:lnTo>
                    <a:pt x="122555" y="1157986"/>
                  </a:lnTo>
                  <a:lnTo>
                    <a:pt x="123774" y="1156716"/>
                  </a:lnTo>
                  <a:lnTo>
                    <a:pt x="124129" y="1156716"/>
                  </a:lnTo>
                  <a:lnTo>
                    <a:pt x="128905" y="1155446"/>
                  </a:lnTo>
                  <a:lnTo>
                    <a:pt x="132461" y="1152906"/>
                  </a:lnTo>
                  <a:lnTo>
                    <a:pt x="134239" y="1151636"/>
                  </a:lnTo>
                  <a:lnTo>
                    <a:pt x="140347" y="1149096"/>
                  </a:lnTo>
                  <a:lnTo>
                    <a:pt x="141414" y="1149096"/>
                  </a:lnTo>
                  <a:lnTo>
                    <a:pt x="140373" y="1150366"/>
                  </a:lnTo>
                  <a:lnTo>
                    <a:pt x="140284" y="1151636"/>
                  </a:lnTo>
                  <a:lnTo>
                    <a:pt x="143560" y="1151636"/>
                  </a:lnTo>
                  <a:lnTo>
                    <a:pt x="143560" y="1126236"/>
                  </a:lnTo>
                  <a:lnTo>
                    <a:pt x="142722" y="1126236"/>
                  </a:lnTo>
                  <a:lnTo>
                    <a:pt x="142341" y="1124966"/>
                  </a:lnTo>
                  <a:lnTo>
                    <a:pt x="141935" y="1124966"/>
                  </a:lnTo>
                  <a:lnTo>
                    <a:pt x="143573" y="1123696"/>
                  </a:lnTo>
                  <a:lnTo>
                    <a:pt x="144589" y="1123696"/>
                  </a:lnTo>
                  <a:lnTo>
                    <a:pt x="145389" y="1124966"/>
                  </a:lnTo>
                  <a:lnTo>
                    <a:pt x="147574" y="1124966"/>
                  </a:lnTo>
                  <a:lnTo>
                    <a:pt x="147574" y="1110932"/>
                  </a:lnTo>
                  <a:lnTo>
                    <a:pt x="147383" y="1110996"/>
                  </a:lnTo>
                  <a:lnTo>
                    <a:pt x="140881" y="1110996"/>
                  </a:lnTo>
                  <a:lnTo>
                    <a:pt x="138684" y="1113536"/>
                  </a:lnTo>
                  <a:lnTo>
                    <a:pt x="137642" y="1113536"/>
                  </a:lnTo>
                  <a:lnTo>
                    <a:pt x="136055" y="1114806"/>
                  </a:lnTo>
                  <a:lnTo>
                    <a:pt x="138988" y="1114806"/>
                  </a:lnTo>
                  <a:lnTo>
                    <a:pt x="140347" y="1116076"/>
                  </a:lnTo>
                  <a:lnTo>
                    <a:pt x="140830" y="1116076"/>
                  </a:lnTo>
                  <a:lnTo>
                    <a:pt x="138823" y="1118616"/>
                  </a:lnTo>
                  <a:lnTo>
                    <a:pt x="134226" y="1119886"/>
                  </a:lnTo>
                  <a:lnTo>
                    <a:pt x="133057" y="1119886"/>
                  </a:lnTo>
                  <a:lnTo>
                    <a:pt x="129971" y="1118616"/>
                  </a:lnTo>
                  <a:lnTo>
                    <a:pt x="130454" y="1116076"/>
                  </a:lnTo>
                  <a:lnTo>
                    <a:pt x="128041" y="1112266"/>
                  </a:lnTo>
                  <a:lnTo>
                    <a:pt x="123647" y="1114806"/>
                  </a:lnTo>
                  <a:lnTo>
                    <a:pt x="119253" y="1118616"/>
                  </a:lnTo>
                  <a:lnTo>
                    <a:pt x="118872" y="1119886"/>
                  </a:lnTo>
                  <a:lnTo>
                    <a:pt x="122694" y="1119886"/>
                  </a:lnTo>
                  <a:lnTo>
                    <a:pt x="123647" y="1122426"/>
                  </a:lnTo>
                  <a:lnTo>
                    <a:pt x="131940" y="1119886"/>
                  </a:lnTo>
                  <a:lnTo>
                    <a:pt x="132854" y="1121156"/>
                  </a:lnTo>
                  <a:lnTo>
                    <a:pt x="132702" y="1122426"/>
                  </a:lnTo>
                  <a:lnTo>
                    <a:pt x="132499" y="1124966"/>
                  </a:lnTo>
                  <a:lnTo>
                    <a:pt x="129489" y="1126236"/>
                  </a:lnTo>
                  <a:lnTo>
                    <a:pt x="124396" y="1128776"/>
                  </a:lnTo>
                  <a:lnTo>
                    <a:pt x="123863" y="1130046"/>
                  </a:lnTo>
                  <a:lnTo>
                    <a:pt x="124777" y="1131316"/>
                  </a:lnTo>
                  <a:lnTo>
                    <a:pt x="126428" y="1132586"/>
                  </a:lnTo>
                  <a:lnTo>
                    <a:pt x="123825" y="1133856"/>
                  </a:lnTo>
                  <a:lnTo>
                    <a:pt x="121526" y="1136396"/>
                  </a:lnTo>
                  <a:lnTo>
                    <a:pt x="125437" y="1136396"/>
                  </a:lnTo>
                  <a:lnTo>
                    <a:pt x="124929" y="1137666"/>
                  </a:lnTo>
                  <a:lnTo>
                    <a:pt x="121602" y="1140206"/>
                  </a:lnTo>
                  <a:lnTo>
                    <a:pt x="119557" y="1141476"/>
                  </a:lnTo>
                  <a:lnTo>
                    <a:pt x="116014" y="1144016"/>
                  </a:lnTo>
                  <a:lnTo>
                    <a:pt x="112471" y="1144016"/>
                  </a:lnTo>
                  <a:lnTo>
                    <a:pt x="112674" y="1142746"/>
                  </a:lnTo>
                  <a:lnTo>
                    <a:pt x="113411" y="1141476"/>
                  </a:lnTo>
                  <a:lnTo>
                    <a:pt x="115277" y="1138936"/>
                  </a:lnTo>
                  <a:lnTo>
                    <a:pt x="109778" y="1141476"/>
                  </a:lnTo>
                  <a:lnTo>
                    <a:pt x="105384" y="1142746"/>
                  </a:lnTo>
                  <a:lnTo>
                    <a:pt x="102831" y="1141488"/>
                  </a:lnTo>
                  <a:lnTo>
                    <a:pt x="102831" y="1217676"/>
                  </a:lnTo>
                  <a:lnTo>
                    <a:pt x="101752" y="1217676"/>
                  </a:lnTo>
                  <a:lnTo>
                    <a:pt x="101854" y="1216406"/>
                  </a:lnTo>
                  <a:lnTo>
                    <a:pt x="102755" y="1216406"/>
                  </a:lnTo>
                  <a:lnTo>
                    <a:pt x="102831" y="1217676"/>
                  </a:lnTo>
                  <a:lnTo>
                    <a:pt x="102831" y="1141488"/>
                  </a:lnTo>
                  <a:lnTo>
                    <a:pt x="100774" y="1140460"/>
                  </a:lnTo>
                  <a:lnTo>
                    <a:pt x="100774" y="1149096"/>
                  </a:lnTo>
                  <a:lnTo>
                    <a:pt x="100774" y="1150366"/>
                  </a:lnTo>
                  <a:lnTo>
                    <a:pt x="100101" y="1151636"/>
                  </a:lnTo>
                  <a:lnTo>
                    <a:pt x="98298" y="1151636"/>
                  </a:lnTo>
                  <a:lnTo>
                    <a:pt x="97358" y="1152906"/>
                  </a:lnTo>
                  <a:lnTo>
                    <a:pt x="95364" y="1152906"/>
                  </a:lnTo>
                  <a:lnTo>
                    <a:pt x="95846" y="1151636"/>
                  </a:lnTo>
                  <a:lnTo>
                    <a:pt x="97053" y="1151636"/>
                  </a:lnTo>
                  <a:lnTo>
                    <a:pt x="97967" y="1150366"/>
                  </a:lnTo>
                  <a:lnTo>
                    <a:pt x="99656" y="1149096"/>
                  </a:lnTo>
                  <a:lnTo>
                    <a:pt x="100774" y="1149096"/>
                  </a:lnTo>
                  <a:lnTo>
                    <a:pt x="100774" y="1140460"/>
                  </a:lnTo>
                  <a:lnTo>
                    <a:pt x="100266" y="1140206"/>
                  </a:lnTo>
                  <a:lnTo>
                    <a:pt x="98526" y="1140206"/>
                  </a:lnTo>
                  <a:lnTo>
                    <a:pt x="96316" y="1138936"/>
                  </a:lnTo>
                  <a:lnTo>
                    <a:pt x="93903" y="1138936"/>
                  </a:lnTo>
                  <a:lnTo>
                    <a:pt x="89738" y="1141476"/>
                  </a:lnTo>
                  <a:lnTo>
                    <a:pt x="84594" y="1146556"/>
                  </a:lnTo>
                  <a:lnTo>
                    <a:pt x="88696" y="1145286"/>
                  </a:lnTo>
                  <a:lnTo>
                    <a:pt x="88874" y="1145286"/>
                  </a:lnTo>
                  <a:lnTo>
                    <a:pt x="89242" y="1146556"/>
                  </a:lnTo>
                  <a:lnTo>
                    <a:pt x="86563" y="1150366"/>
                  </a:lnTo>
                  <a:lnTo>
                    <a:pt x="90182" y="1149096"/>
                  </a:lnTo>
                  <a:lnTo>
                    <a:pt x="94373" y="1149096"/>
                  </a:lnTo>
                  <a:lnTo>
                    <a:pt x="94208" y="1150366"/>
                  </a:lnTo>
                  <a:lnTo>
                    <a:pt x="91948" y="1151636"/>
                  </a:lnTo>
                  <a:lnTo>
                    <a:pt x="90957" y="1152906"/>
                  </a:lnTo>
                  <a:lnTo>
                    <a:pt x="86842" y="1155446"/>
                  </a:lnTo>
                  <a:lnTo>
                    <a:pt x="85255" y="1156716"/>
                  </a:lnTo>
                  <a:lnTo>
                    <a:pt x="85064" y="1160526"/>
                  </a:lnTo>
                  <a:lnTo>
                    <a:pt x="83286" y="1161796"/>
                  </a:lnTo>
                  <a:lnTo>
                    <a:pt x="78917" y="1163066"/>
                  </a:lnTo>
                  <a:lnTo>
                    <a:pt x="55638" y="1245616"/>
                  </a:lnTo>
                  <a:lnTo>
                    <a:pt x="48463" y="1269746"/>
                  </a:lnTo>
                  <a:lnTo>
                    <a:pt x="49568" y="1269746"/>
                  </a:lnTo>
                  <a:lnTo>
                    <a:pt x="52781" y="1268476"/>
                  </a:lnTo>
                  <a:lnTo>
                    <a:pt x="60325" y="1268476"/>
                  </a:lnTo>
                  <a:lnTo>
                    <a:pt x="63042" y="1267206"/>
                  </a:lnTo>
                  <a:lnTo>
                    <a:pt x="62776" y="1271016"/>
                  </a:lnTo>
                  <a:lnTo>
                    <a:pt x="62077" y="1273556"/>
                  </a:lnTo>
                  <a:lnTo>
                    <a:pt x="57200" y="1277366"/>
                  </a:lnTo>
                  <a:lnTo>
                    <a:pt x="61899" y="1276096"/>
                  </a:lnTo>
                  <a:lnTo>
                    <a:pt x="66408" y="1274826"/>
                  </a:lnTo>
                  <a:lnTo>
                    <a:pt x="69824" y="1276096"/>
                  </a:lnTo>
                  <a:lnTo>
                    <a:pt x="71564" y="1276096"/>
                  </a:lnTo>
                  <a:lnTo>
                    <a:pt x="72707" y="1274826"/>
                  </a:lnTo>
                  <a:lnTo>
                    <a:pt x="72707" y="1273556"/>
                  </a:lnTo>
                  <a:lnTo>
                    <a:pt x="71691" y="1272286"/>
                  </a:lnTo>
                  <a:lnTo>
                    <a:pt x="71894" y="1271016"/>
                  </a:lnTo>
                  <a:lnTo>
                    <a:pt x="76746" y="1269746"/>
                  </a:lnTo>
                  <a:lnTo>
                    <a:pt x="79984" y="1267206"/>
                  </a:lnTo>
                  <a:lnTo>
                    <a:pt x="81610" y="1265936"/>
                  </a:lnTo>
                  <a:lnTo>
                    <a:pt x="81915" y="1264666"/>
                  </a:lnTo>
                  <a:lnTo>
                    <a:pt x="80048" y="1264666"/>
                  </a:lnTo>
                  <a:lnTo>
                    <a:pt x="74307" y="1262126"/>
                  </a:lnTo>
                  <a:lnTo>
                    <a:pt x="74485" y="1260856"/>
                  </a:lnTo>
                  <a:lnTo>
                    <a:pt x="84404" y="1251966"/>
                  </a:lnTo>
                  <a:lnTo>
                    <a:pt x="87058" y="1250696"/>
                  </a:lnTo>
                  <a:lnTo>
                    <a:pt x="87795" y="1249426"/>
                  </a:lnTo>
                  <a:lnTo>
                    <a:pt x="88544" y="1248156"/>
                  </a:lnTo>
                  <a:lnTo>
                    <a:pt x="89852" y="1246886"/>
                  </a:lnTo>
                  <a:lnTo>
                    <a:pt x="96545" y="1244346"/>
                  </a:lnTo>
                  <a:lnTo>
                    <a:pt x="98209" y="1241806"/>
                  </a:lnTo>
                  <a:lnTo>
                    <a:pt x="99872" y="1239266"/>
                  </a:lnTo>
                  <a:lnTo>
                    <a:pt x="106730" y="1235456"/>
                  </a:lnTo>
                  <a:lnTo>
                    <a:pt x="107327" y="1234186"/>
                  </a:lnTo>
                  <a:lnTo>
                    <a:pt x="106375" y="1232916"/>
                  </a:lnTo>
                  <a:lnTo>
                    <a:pt x="105333" y="1232916"/>
                  </a:lnTo>
                  <a:lnTo>
                    <a:pt x="101727" y="1235456"/>
                  </a:lnTo>
                  <a:lnTo>
                    <a:pt x="99161" y="1237996"/>
                  </a:lnTo>
                  <a:lnTo>
                    <a:pt x="94805" y="1241806"/>
                  </a:lnTo>
                  <a:lnTo>
                    <a:pt x="88557" y="1241806"/>
                  </a:lnTo>
                  <a:lnTo>
                    <a:pt x="88214" y="1240536"/>
                  </a:lnTo>
                  <a:lnTo>
                    <a:pt x="89458" y="1239266"/>
                  </a:lnTo>
                  <a:lnTo>
                    <a:pt x="91401" y="1236726"/>
                  </a:lnTo>
                  <a:lnTo>
                    <a:pt x="91313" y="1235456"/>
                  </a:lnTo>
                  <a:lnTo>
                    <a:pt x="86855" y="1236726"/>
                  </a:lnTo>
                  <a:lnTo>
                    <a:pt x="79959" y="1241259"/>
                  </a:lnTo>
                  <a:lnTo>
                    <a:pt x="79959" y="1251966"/>
                  </a:lnTo>
                  <a:lnTo>
                    <a:pt x="75222" y="1254506"/>
                  </a:lnTo>
                  <a:lnTo>
                    <a:pt x="73139" y="1255776"/>
                  </a:lnTo>
                  <a:lnTo>
                    <a:pt x="71132" y="1260856"/>
                  </a:lnTo>
                  <a:lnTo>
                    <a:pt x="66979" y="1262126"/>
                  </a:lnTo>
                  <a:lnTo>
                    <a:pt x="66433" y="1260856"/>
                  </a:lnTo>
                  <a:lnTo>
                    <a:pt x="66167" y="1259586"/>
                  </a:lnTo>
                  <a:lnTo>
                    <a:pt x="66078" y="1258316"/>
                  </a:lnTo>
                  <a:lnTo>
                    <a:pt x="72847" y="1254506"/>
                  </a:lnTo>
                  <a:lnTo>
                    <a:pt x="76542" y="1249426"/>
                  </a:lnTo>
                  <a:lnTo>
                    <a:pt x="77838" y="1250696"/>
                  </a:lnTo>
                  <a:lnTo>
                    <a:pt x="79946" y="1250696"/>
                  </a:lnTo>
                  <a:lnTo>
                    <a:pt x="79959" y="1251966"/>
                  </a:lnTo>
                  <a:lnTo>
                    <a:pt x="79959" y="1241259"/>
                  </a:lnTo>
                  <a:lnTo>
                    <a:pt x="77177" y="1243076"/>
                  </a:lnTo>
                  <a:lnTo>
                    <a:pt x="71234" y="1244371"/>
                  </a:lnTo>
                  <a:lnTo>
                    <a:pt x="62712" y="1248156"/>
                  </a:lnTo>
                  <a:lnTo>
                    <a:pt x="62306" y="1248156"/>
                  </a:lnTo>
                  <a:lnTo>
                    <a:pt x="63055" y="1246886"/>
                  </a:lnTo>
                  <a:lnTo>
                    <a:pt x="64528" y="1244371"/>
                  </a:lnTo>
                  <a:lnTo>
                    <a:pt x="60985" y="1245616"/>
                  </a:lnTo>
                  <a:lnTo>
                    <a:pt x="57492" y="1246886"/>
                  </a:lnTo>
                  <a:lnTo>
                    <a:pt x="62560" y="1243076"/>
                  </a:lnTo>
                  <a:lnTo>
                    <a:pt x="63131" y="1241806"/>
                  </a:lnTo>
                  <a:lnTo>
                    <a:pt x="64211" y="1239266"/>
                  </a:lnTo>
                  <a:lnTo>
                    <a:pt x="66357" y="1239266"/>
                  </a:lnTo>
                  <a:lnTo>
                    <a:pt x="69773" y="1237996"/>
                  </a:lnTo>
                  <a:lnTo>
                    <a:pt x="69215" y="1239266"/>
                  </a:lnTo>
                  <a:lnTo>
                    <a:pt x="68567" y="1240536"/>
                  </a:lnTo>
                  <a:lnTo>
                    <a:pt x="67614" y="1243076"/>
                  </a:lnTo>
                  <a:lnTo>
                    <a:pt x="67741" y="1243076"/>
                  </a:lnTo>
                  <a:lnTo>
                    <a:pt x="70586" y="1241806"/>
                  </a:lnTo>
                  <a:lnTo>
                    <a:pt x="75184" y="1239266"/>
                  </a:lnTo>
                  <a:lnTo>
                    <a:pt x="76835" y="1239266"/>
                  </a:lnTo>
                  <a:lnTo>
                    <a:pt x="79336" y="1237996"/>
                  </a:lnTo>
                  <a:lnTo>
                    <a:pt x="79933" y="1235456"/>
                  </a:lnTo>
                  <a:lnTo>
                    <a:pt x="77114" y="1237996"/>
                  </a:lnTo>
                  <a:lnTo>
                    <a:pt x="75641" y="1237996"/>
                  </a:lnTo>
                  <a:lnTo>
                    <a:pt x="75145" y="1236726"/>
                  </a:lnTo>
                  <a:lnTo>
                    <a:pt x="75272" y="1236726"/>
                  </a:lnTo>
                  <a:lnTo>
                    <a:pt x="75933" y="1235456"/>
                  </a:lnTo>
                  <a:lnTo>
                    <a:pt x="77889" y="1234186"/>
                  </a:lnTo>
                  <a:lnTo>
                    <a:pt x="79565" y="1234186"/>
                  </a:lnTo>
                  <a:lnTo>
                    <a:pt x="83451" y="1230376"/>
                  </a:lnTo>
                  <a:lnTo>
                    <a:pt x="83807" y="1229106"/>
                  </a:lnTo>
                  <a:lnTo>
                    <a:pt x="81191" y="1229106"/>
                  </a:lnTo>
                  <a:lnTo>
                    <a:pt x="80149" y="1230376"/>
                  </a:lnTo>
                  <a:lnTo>
                    <a:pt x="76517" y="1230376"/>
                  </a:lnTo>
                  <a:lnTo>
                    <a:pt x="76936" y="1227836"/>
                  </a:lnTo>
                  <a:lnTo>
                    <a:pt x="74193" y="1230376"/>
                  </a:lnTo>
                  <a:lnTo>
                    <a:pt x="71793" y="1229106"/>
                  </a:lnTo>
                  <a:lnTo>
                    <a:pt x="71920" y="1229106"/>
                  </a:lnTo>
                  <a:lnTo>
                    <a:pt x="72974" y="1226566"/>
                  </a:lnTo>
                  <a:lnTo>
                    <a:pt x="74129" y="1226566"/>
                  </a:lnTo>
                  <a:lnTo>
                    <a:pt x="75260" y="1225296"/>
                  </a:lnTo>
                  <a:lnTo>
                    <a:pt x="75933" y="1224026"/>
                  </a:lnTo>
                  <a:lnTo>
                    <a:pt x="77165" y="1222756"/>
                  </a:lnTo>
                  <a:lnTo>
                    <a:pt x="75907" y="1221486"/>
                  </a:lnTo>
                  <a:lnTo>
                    <a:pt x="74129" y="1221486"/>
                  </a:lnTo>
                  <a:lnTo>
                    <a:pt x="77685" y="1220216"/>
                  </a:lnTo>
                  <a:lnTo>
                    <a:pt x="78346" y="1220216"/>
                  </a:lnTo>
                  <a:lnTo>
                    <a:pt x="79349" y="1221486"/>
                  </a:lnTo>
                  <a:lnTo>
                    <a:pt x="79844" y="1222756"/>
                  </a:lnTo>
                  <a:lnTo>
                    <a:pt x="81394" y="1225296"/>
                  </a:lnTo>
                  <a:lnTo>
                    <a:pt x="82778" y="1225296"/>
                  </a:lnTo>
                  <a:lnTo>
                    <a:pt x="88379" y="1221486"/>
                  </a:lnTo>
                  <a:lnTo>
                    <a:pt x="89547" y="1221486"/>
                  </a:lnTo>
                  <a:lnTo>
                    <a:pt x="89065" y="1225296"/>
                  </a:lnTo>
                  <a:lnTo>
                    <a:pt x="89611" y="1226566"/>
                  </a:lnTo>
                  <a:lnTo>
                    <a:pt x="84810" y="1231646"/>
                  </a:lnTo>
                  <a:lnTo>
                    <a:pt x="86741" y="1232916"/>
                  </a:lnTo>
                  <a:lnTo>
                    <a:pt x="94094" y="1227836"/>
                  </a:lnTo>
                  <a:lnTo>
                    <a:pt x="95072" y="1229106"/>
                  </a:lnTo>
                  <a:lnTo>
                    <a:pt x="96088" y="1231646"/>
                  </a:lnTo>
                  <a:lnTo>
                    <a:pt x="97561" y="1231646"/>
                  </a:lnTo>
                  <a:lnTo>
                    <a:pt x="101955" y="1229106"/>
                  </a:lnTo>
                  <a:lnTo>
                    <a:pt x="104660" y="1227836"/>
                  </a:lnTo>
                  <a:lnTo>
                    <a:pt x="109118" y="1225296"/>
                  </a:lnTo>
                  <a:lnTo>
                    <a:pt x="109512" y="1225296"/>
                  </a:lnTo>
                  <a:lnTo>
                    <a:pt x="108648" y="1224026"/>
                  </a:lnTo>
                  <a:lnTo>
                    <a:pt x="107086" y="1224026"/>
                  </a:lnTo>
                  <a:lnTo>
                    <a:pt x="108559" y="1221486"/>
                  </a:lnTo>
                  <a:lnTo>
                    <a:pt x="105575" y="1220216"/>
                  </a:lnTo>
                  <a:lnTo>
                    <a:pt x="105638" y="1218946"/>
                  </a:lnTo>
                  <a:lnTo>
                    <a:pt x="107518" y="1217676"/>
                  </a:lnTo>
                  <a:lnTo>
                    <a:pt x="109397" y="1216406"/>
                  </a:lnTo>
                  <a:lnTo>
                    <a:pt x="110528" y="1216406"/>
                  </a:lnTo>
                  <a:lnTo>
                    <a:pt x="111290" y="1217676"/>
                  </a:lnTo>
                  <a:lnTo>
                    <a:pt x="113334" y="1216406"/>
                  </a:lnTo>
                  <a:lnTo>
                    <a:pt x="116306" y="1216406"/>
                  </a:lnTo>
                  <a:lnTo>
                    <a:pt x="117005" y="1212596"/>
                  </a:lnTo>
                  <a:lnTo>
                    <a:pt x="121259" y="1207516"/>
                  </a:lnTo>
                  <a:lnTo>
                    <a:pt x="129273" y="1207516"/>
                  </a:lnTo>
                  <a:lnTo>
                    <a:pt x="129590" y="1206246"/>
                  </a:lnTo>
                  <a:lnTo>
                    <a:pt x="131102" y="1202436"/>
                  </a:lnTo>
                  <a:lnTo>
                    <a:pt x="132003" y="1201166"/>
                  </a:lnTo>
                  <a:lnTo>
                    <a:pt x="135940" y="1198626"/>
                  </a:lnTo>
                  <a:lnTo>
                    <a:pt x="137287" y="1197356"/>
                  </a:lnTo>
                  <a:lnTo>
                    <a:pt x="138671" y="1197356"/>
                  </a:lnTo>
                  <a:lnTo>
                    <a:pt x="139344" y="1196086"/>
                  </a:lnTo>
                  <a:lnTo>
                    <a:pt x="139204" y="1194816"/>
                  </a:lnTo>
                  <a:lnTo>
                    <a:pt x="135534" y="1196086"/>
                  </a:lnTo>
                  <a:lnTo>
                    <a:pt x="134366" y="1196086"/>
                  </a:lnTo>
                  <a:lnTo>
                    <a:pt x="134632" y="1194816"/>
                  </a:lnTo>
                  <a:lnTo>
                    <a:pt x="136232" y="1193546"/>
                  </a:lnTo>
                  <a:lnTo>
                    <a:pt x="140538" y="1191006"/>
                  </a:lnTo>
                  <a:lnTo>
                    <a:pt x="146964" y="1189736"/>
                  </a:lnTo>
                  <a:lnTo>
                    <a:pt x="148856" y="1191006"/>
                  </a:lnTo>
                  <a:lnTo>
                    <a:pt x="145554" y="1196086"/>
                  </a:lnTo>
                  <a:lnTo>
                    <a:pt x="143370" y="1198626"/>
                  </a:lnTo>
                  <a:lnTo>
                    <a:pt x="144233" y="1201166"/>
                  </a:lnTo>
                  <a:lnTo>
                    <a:pt x="146075" y="1201166"/>
                  </a:lnTo>
                  <a:lnTo>
                    <a:pt x="150850" y="1202436"/>
                  </a:lnTo>
                  <a:lnTo>
                    <a:pt x="154940" y="1201166"/>
                  </a:lnTo>
                  <a:lnTo>
                    <a:pt x="160070" y="1199896"/>
                  </a:lnTo>
                  <a:lnTo>
                    <a:pt x="160870" y="1198626"/>
                  </a:lnTo>
                  <a:lnTo>
                    <a:pt x="163080" y="1196086"/>
                  </a:lnTo>
                  <a:lnTo>
                    <a:pt x="164680" y="1194816"/>
                  </a:lnTo>
                  <a:lnTo>
                    <a:pt x="168046" y="1194816"/>
                  </a:lnTo>
                  <a:lnTo>
                    <a:pt x="167741" y="1196086"/>
                  </a:lnTo>
                  <a:lnTo>
                    <a:pt x="166776" y="1197356"/>
                  </a:lnTo>
                  <a:lnTo>
                    <a:pt x="165684" y="1199896"/>
                  </a:lnTo>
                  <a:lnTo>
                    <a:pt x="161315" y="1202436"/>
                  </a:lnTo>
                  <a:lnTo>
                    <a:pt x="157365" y="1204976"/>
                  </a:lnTo>
                  <a:lnTo>
                    <a:pt x="152793" y="1203706"/>
                  </a:lnTo>
                  <a:lnTo>
                    <a:pt x="151282" y="1203706"/>
                  </a:lnTo>
                  <a:lnTo>
                    <a:pt x="147891" y="1207516"/>
                  </a:lnTo>
                  <a:lnTo>
                    <a:pt x="142506" y="1207516"/>
                  </a:lnTo>
                  <a:lnTo>
                    <a:pt x="139776" y="1208786"/>
                  </a:lnTo>
                  <a:lnTo>
                    <a:pt x="134543" y="1212596"/>
                  </a:lnTo>
                  <a:lnTo>
                    <a:pt x="132473" y="1212596"/>
                  </a:lnTo>
                  <a:lnTo>
                    <a:pt x="129895" y="1213866"/>
                  </a:lnTo>
                  <a:lnTo>
                    <a:pt x="129235" y="1215136"/>
                  </a:lnTo>
                  <a:lnTo>
                    <a:pt x="128955" y="1215136"/>
                  </a:lnTo>
                  <a:lnTo>
                    <a:pt x="129514" y="1216406"/>
                  </a:lnTo>
                  <a:lnTo>
                    <a:pt x="132181" y="1215136"/>
                  </a:lnTo>
                  <a:lnTo>
                    <a:pt x="135534" y="1212596"/>
                  </a:lnTo>
                  <a:lnTo>
                    <a:pt x="138379" y="1213866"/>
                  </a:lnTo>
                  <a:lnTo>
                    <a:pt x="139776" y="1213866"/>
                  </a:lnTo>
                  <a:lnTo>
                    <a:pt x="136575" y="1217676"/>
                  </a:lnTo>
                  <a:lnTo>
                    <a:pt x="134035" y="1220216"/>
                  </a:lnTo>
                  <a:lnTo>
                    <a:pt x="130670" y="1224026"/>
                  </a:lnTo>
                  <a:lnTo>
                    <a:pt x="129260" y="1225296"/>
                  </a:lnTo>
                  <a:lnTo>
                    <a:pt x="126225" y="1227836"/>
                  </a:lnTo>
                  <a:lnTo>
                    <a:pt x="124333" y="1227836"/>
                  </a:lnTo>
                  <a:lnTo>
                    <a:pt x="125323" y="1224026"/>
                  </a:lnTo>
                  <a:lnTo>
                    <a:pt x="126199" y="1222756"/>
                  </a:lnTo>
                  <a:lnTo>
                    <a:pt x="127292" y="1220216"/>
                  </a:lnTo>
                  <a:lnTo>
                    <a:pt x="129590" y="1218946"/>
                  </a:lnTo>
                  <a:lnTo>
                    <a:pt x="124866" y="1218946"/>
                  </a:lnTo>
                  <a:lnTo>
                    <a:pt x="120865" y="1221486"/>
                  </a:lnTo>
                  <a:lnTo>
                    <a:pt x="115887" y="1225296"/>
                  </a:lnTo>
                  <a:lnTo>
                    <a:pt x="115493" y="1225296"/>
                  </a:lnTo>
                  <a:lnTo>
                    <a:pt x="115176" y="1227836"/>
                  </a:lnTo>
                  <a:lnTo>
                    <a:pt x="118046" y="1229106"/>
                  </a:lnTo>
                  <a:lnTo>
                    <a:pt x="113804" y="1231646"/>
                  </a:lnTo>
                  <a:lnTo>
                    <a:pt x="114922" y="1234186"/>
                  </a:lnTo>
                  <a:lnTo>
                    <a:pt x="113449" y="1236726"/>
                  </a:lnTo>
                  <a:lnTo>
                    <a:pt x="117525" y="1236726"/>
                  </a:lnTo>
                  <a:lnTo>
                    <a:pt x="118529" y="1237996"/>
                  </a:lnTo>
                  <a:lnTo>
                    <a:pt x="120802" y="1234186"/>
                  </a:lnTo>
                  <a:lnTo>
                    <a:pt x="122415" y="1232916"/>
                  </a:lnTo>
                  <a:lnTo>
                    <a:pt x="125196" y="1232916"/>
                  </a:lnTo>
                  <a:lnTo>
                    <a:pt x="126276" y="1231646"/>
                  </a:lnTo>
                  <a:lnTo>
                    <a:pt x="126314" y="1234186"/>
                  </a:lnTo>
                  <a:lnTo>
                    <a:pt x="125831" y="1234186"/>
                  </a:lnTo>
                  <a:lnTo>
                    <a:pt x="124917" y="1235456"/>
                  </a:lnTo>
                  <a:lnTo>
                    <a:pt x="119913" y="1237996"/>
                  </a:lnTo>
                  <a:lnTo>
                    <a:pt x="118516" y="1239266"/>
                  </a:lnTo>
                  <a:lnTo>
                    <a:pt x="120205" y="1239266"/>
                  </a:lnTo>
                  <a:lnTo>
                    <a:pt x="122072" y="1240536"/>
                  </a:lnTo>
                  <a:lnTo>
                    <a:pt x="134200" y="1240536"/>
                  </a:lnTo>
                  <a:lnTo>
                    <a:pt x="135547" y="1241806"/>
                  </a:lnTo>
                  <a:lnTo>
                    <a:pt x="137147" y="1244346"/>
                  </a:lnTo>
                  <a:lnTo>
                    <a:pt x="141312" y="1241806"/>
                  </a:lnTo>
                  <a:lnTo>
                    <a:pt x="145961" y="1240536"/>
                  </a:lnTo>
                  <a:lnTo>
                    <a:pt x="147104" y="1240536"/>
                  </a:lnTo>
                  <a:lnTo>
                    <a:pt x="147218" y="1239266"/>
                  </a:lnTo>
                  <a:lnTo>
                    <a:pt x="146558" y="1239266"/>
                  </a:lnTo>
                  <a:lnTo>
                    <a:pt x="146202" y="1237996"/>
                  </a:lnTo>
                  <a:lnTo>
                    <a:pt x="145948" y="1237996"/>
                  </a:lnTo>
                  <a:lnTo>
                    <a:pt x="146799" y="1236726"/>
                  </a:lnTo>
                  <a:lnTo>
                    <a:pt x="147929" y="1236726"/>
                  </a:lnTo>
                  <a:lnTo>
                    <a:pt x="148437" y="1235456"/>
                  </a:lnTo>
                  <a:lnTo>
                    <a:pt x="148945" y="1234186"/>
                  </a:lnTo>
                  <a:lnTo>
                    <a:pt x="149885" y="1232916"/>
                  </a:lnTo>
                  <a:lnTo>
                    <a:pt x="152857" y="1235456"/>
                  </a:lnTo>
                  <a:lnTo>
                    <a:pt x="156044" y="1234186"/>
                  </a:lnTo>
                  <a:lnTo>
                    <a:pt x="161734" y="1232916"/>
                  </a:lnTo>
                  <a:lnTo>
                    <a:pt x="164871" y="1231646"/>
                  </a:lnTo>
                  <a:lnTo>
                    <a:pt x="168033" y="1227836"/>
                  </a:lnTo>
                  <a:lnTo>
                    <a:pt x="167411" y="1226566"/>
                  </a:lnTo>
                  <a:lnTo>
                    <a:pt x="166370" y="1225296"/>
                  </a:lnTo>
                  <a:lnTo>
                    <a:pt x="165519" y="1225296"/>
                  </a:lnTo>
                  <a:lnTo>
                    <a:pt x="165188" y="1224026"/>
                  </a:lnTo>
                  <a:lnTo>
                    <a:pt x="163791" y="1222756"/>
                  </a:lnTo>
                  <a:lnTo>
                    <a:pt x="164566" y="1221486"/>
                  </a:lnTo>
                  <a:lnTo>
                    <a:pt x="167767" y="1218946"/>
                  </a:lnTo>
                  <a:lnTo>
                    <a:pt x="169430" y="1217676"/>
                  </a:lnTo>
                  <a:lnTo>
                    <a:pt x="171094" y="1216406"/>
                  </a:lnTo>
                  <a:lnTo>
                    <a:pt x="172250" y="1215136"/>
                  </a:lnTo>
                  <a:lnTo>
                    <a:pt x="171488" y="1213866"/>
                  </a:lnTo>
                  <a:lnTo>
                    <a:pt x="169811" y="1213866"/>
                  </a:lnTo>
                  <a:lnTo>
                    <a:pt x="165506" y="1215136"/>
                  </a:lnTo>
                  <a:lnTo>
                    <a:pt x="163842" y="1212596"/>
                  </a:lnTo>
                  <a:lnTo>
                    <a:pt x="162775" y="1213866"/>
                  </a:lnTo>
                  <a:lnTo>
                    <a:pt x="156337" y="1216406"/>
                  </a:lnTo>
                  <a:lnTo>
                    <a:pt x="152311" y="1217676"/>
                  </a:lnTo>
                  <a:lnTo>
                    <a:pt x="149250" y="1216406"/>
                  </a:lnTo>
                  <a:lnTo>
                    <a:pt x="148488" y="1216406"/>
                  </a:lnTo>
                  <a:lnTo>
                    <a:pt x="145643" y="1217434"/>
                  </a:lnTo>
                  <a:lnTo>
                    <a:pt x="145643" y="1237996"/>
                  </a:lnTo>
                  <a:lnTo>
                    <a:pt x="143649" y="1239266"/>
                  </a:lnTo>
                  <a:lnTo>
                    <a:pt x="141732" y="1240536"/>
                  </a:lnTo>
                  <a:lnTo>
                    <a:pt x="138430" y="1240536"/>
                  </a:lnTo>
                  <a:lnTo>
                    <a:pt x="136804" y="1239266"/>
                  </a:lnTo>
                  <a:lnTo>
                    <a:pt x="137871" y="1236726"/>
                  </a:lnTo>
                  <a:lnTo>
                    <a:pt x="139166" y="1235456"/>
                  </a:lnTo>
                  <a:lnTo>
                    <a:pt x="142392" y="1236726"/>
                  </a:lnTo>
                  <a:lnTo>
                    <a:pt x="144691" y="1236726"/>
                  </a:lnTo>
                  <a:lnTo>
                    <a:pt x="145643" y="1237996"/>
                  </a:lnTo>
                  <a:lnTo>
                    <a:pt x="145643" y="1217434"/>
                  </a:lnTo>
                  <a:lnTo>
                    <a:pt x="141389" y="1218946"/>
                  </a:lnTo>
                  <a:lnTo>
                    <a:pt x="143713" y="1212596"/>
                  </a:lnTo>
                  <a:lnTo>
                    <a:pt x="146050" y="1210056"/>
                  </a:lnTo>
                  <a:lnTo>
                    <a:pt x="147535" y="1210056"/>
                  </a:lnTo>
                  <a:lnTo>
                    <a:pt x="148742" y="1213866"/>
                  </a:lnTo>
                  <a:lnTo>
                    <a:pt x="152488" y="1212596"/>
                  </a:lnTo>
                  <a:lnTo>
                    <a:pt x="155028" y="1213866"/>
                  </a:lnTo>
                  <a:lnTo>
                    <a:pt x="157378" y="1212596"/>
                  </a:lnTo>
                  <a:lnTo>
                    <a:pt x="157899" y="1210056"/>
                  </a:lnTo>
                  <a:lnTo>
                    <a:pt x="157657" y="1210056"/>
                  </a:lnTo>
                  <a:lnTo>
                    <a:pt x="157187" y="1207516"/>
                  </a:lnTo>
                  <a:lnTo>
                    <a:pt x="160667" y="1206246"/>
                  </a:lnTo>
                  <a:lnTo>
                    <a:pt x="161569" y="1204976"/>
                  </a:lnTo>
                  <a:lnTo>
                    <a:pt x="163372" y="1202436"/>
                  </a:lnTo>
                  <a:lnTo>
                    <a:pt x="166014" y="1202436"/>
                  </a:lnTo>
                  <a:lnTo>
                    <a:pt x="168948" y="1201166"/>
                  </a:lnTo>
                  <a:lnTo>
                    <a:pt x="171881" y="1199896"/>
                  </a:lnTo>
                  <a:lnTo>
                    <a:pt x="176072" y="1197356"/>
                  </a:lnTo>
                  <a:lnTo>
                    <a:pt x="181724" y="1196086"/>
                  </a:lnTo>
                  <a:lnTo>
                    <a:pt x="183476" y="1194816"/>
                  </a:lnTo>
                  <a:lnTo>
                    <a:pt x="182994" y="1196086"/>
                  </a:lnTo>
                  <a:lnTo>
                    <a:pt x="182232" y="1198626"/>
                  </a:lnTo>
                  <a:lnTo>
                    <a:pt x="182943" y="1198626"/>
                  </a:lnTo>
                  <a:lnTo>
                    <a:pt x="189039" y="1197356"/>
                  </a:lnTo>
                  <a:lnTo>
                    <a:pt x="190474" y="1198626"/>
                  </a:lnTo>
                  <a:lnTo>
                    <a:pt x="188544" y="1202436"/>
                  </a:lnTo>
                  <a:lnTo>
                    <a:pt x="189826" y="1202436"/>
                  </a:lnTo>
                  <a:lnTo>
                    <a:pt x="189445" y="1203706"/>
                  </a:lnTo>
                  <a:lnTo>
                    <a:pt x="189026" y="1204976"/>
                  </a:lnTo>
                  <a:lnTo>
                    <a:pt x="185242" y="1204976"/>
                  </a:lnTo>
                  <a:lnTo>
                    <a:pt x="184518" y="1203706"/>
                  </a:lnTo>
                  <a:lnTo>
                    <a:pt x="178282" y="1207516"/>
                  </a:lnTo>
                  <a:lnTo>
                    <a:pt x="177952" y="1210056"/>
                  </a:lnTo>
                  <a:lnTo>
                    <a:pt x="175006" y="1216406"/>
                  </a:lnTo>
                  <a:lnTo>
                    <a:pt x="179590" y="1216406"/>
                  </a:lnTo>
                  <a:lnTo>
                    <a:pt x="183426" y="1217676"/>
                  </a:lnTo>
                  <a:lnTo>
                    <a:pt x="186042" y="1217676"/>
                  </a:lnTo>
                  <a:lnTo>
                    <a:pt x="187274" y="1222756"/>
                  </a:lnTo>
                  <a:lnTo>
                    <a:pt x="193636" y="1218946"/>
                  </a:lnTo>
                  <a:lnTo>
                    <a:pt x="198691" y="1218946"/>
                  </a:lnTo>
                  <a:lnTo>
                    <a:pt x="199948" y="1217676"/>
                  </a:lnTo>
                  <a:lnTo>
                    <a:pt x="201345" y="1216406"/>
                  </a:lnTo>
                  <a:lnTo>
                    <a:pt x="198907" y="1215136"/>
                  </a:lnTo>
                  <a:lnTo>
                    <a:pt x="195262" y="1215136"/>
                  </a:lnTo>
                  <a:lnTo>
                    <a:pt x="193802" y="1213866"/>
                  </a:lnTo>
                  <a:lnTo>
                    <a:pt x="194043" y="1212596"/>
                  </a:lnTo>
                  <a:lnTo>
                    <a:pt x="197688" y="1208786"/>
                  </a:lnTo>
                  <a:lnTo>
                    <a:pt x="198475" y="1207516"/>
                  </a:lnTo>
                  <a:lnTo>
                    <a:pt x="204838" y="1207516"/>
                  </a:lnTo>
                  <a:lnTo>
                    <a:pt x="203530" y="1211326"/>
                  </a:lnTo>
                  <a:lnTo>
                    <a:pt x="203885" y="1212596"/>
                  </a:lnTo>
                  <a:lnTo>
                    <a:pt x="206095" y="1212596"/>
                  </a:lnTo>
                  <a:lnTo>
                    <a:pt x="205740" y="1215136"/>
                  </a:lnTo>
                  <a:lnTo>
                    <a:pt x="210959" y="1211326"/>
                  </a:lnTo>
                  <a:lnTo>
                    <a:pt x="208102" y="1211326"/>
                  </a:lnTo>
                  <a:lnTo>
                    <a:pt x="207721" y="1210056"/>
                  </a:lnTo>
                  <a:lnTo>
                    <a:pt x="207111" y="1210056"/>
                  </a:lnTo>
                  <a:lnTo>
                    <a:pt x="206870" y="1208786"/>
                  </a:lnTo>
                  <a:lnTo>
                    <a:pt x="207314" y="1208786"/>
                  </a:lnTo>
                  <a:lnTo>
                    <a:pt x="208711" y="1207516"/>
                  </a:lnTo>
                  <a:lnTo>
                    <a:pt x="210426" y="1207516"/>
                  </a:lnTo>
                  <a:lnTo>
                    <a:pt x="210883" y="1208786"/>
                  </a:lnTo>
                  <a:lnTo>
                    <a:pt x="212064" y="1208786"/>
                  </a:lnTo>
                  <a:lnTo>
                    <a:pt x="213245" y="1207516"/>
                  </a:lnTo>
                  <a:lnTo>
                    <a:pt x="212356" y="1204976"/>
                  </a:lnTo>
                  <a:lnTo>
                    <a:pt x="211912" y="1203706"/>
                  </a:lnTo>
                  <a:lnTo>
                    <a:pt x="210400" y="1199896"/>
                  </a:lnTo>
                  <a:lnTo>
                    <a:pt x="199275" y="1203706"/>
                  </a:lnTo>
                  <a:lnTo>
                    <a:pt x="196113" y="1203706"/>
                  </a:lnTo>
                  <a:lnTo>
                    <a:pt x="194995" y="1201166"/>
                  </a:lnTo>
                  <a:lnTo>
                    <a:pt x="196367" y="1198626"/>
                  </a:lnTo>
                  <a:lnTo>
                    <a:pt x="200812" y="1198626"/>
                  </a:lnTo>
                  <a:lnTo>
                    <a:pt x="202438" y="1197356"/>
                  </a:lnTo>
                  <a:lnTo>
                    <a:pt x="205676" y="1194816"/>
                  </a:lnTo>
                  <a:lnTo>
                    <a:pt x="209511" y="1194816"/>
                  </a:lnTo>
                  <a:lnTo>
                    <a:pt x="210007" y="1193546"/>
                  </a:lnTo>
                  <a:lnTo>
                    <a:pt x="214210" y="1192276"/>
                  </a:lnTo>
                  <a:lnTo>
                    <a:pt x="215633" y="1191006"/>
                  </a:lnTo>
                  <a:lnTo>
                    <a:pt x="215557" y="1188466"/>
                  </a:lnTo>
                  <a:lnTo>
                    <a:pt x="215519" y="1187196"/>
                  </a:lnTo>
                  <a:lnTo>
                    <a:pt x="215480" y="1185926"/>
                  </a:lnTo>
                  <a:lnTo>
                    <a:pt x="173367" y="1185926"/>
                  </a:lnTo>
                  <a:lnTo>
                    <a:pt x="172440" y="1185926"/>
                  </a:lnTo>
                  <a:lnTo>
                    <a:pt x="172440" y="1187196"/>
                  </a:lnTo>
                  <a:lnTo>
                    <a:pt x="171792" y="1188466"/>
                  </a:lnTo>
                  <a:lnTo>
                    <a:pt x="171716" y="1197356"/>
                  </a:lnTo>
                  <a:lnTo>
                    <a:pt x="171564" y="1198626"/>
                  </a:lnTo>
                  <a:lnTo>
                    <a:pt x="171373" y="1198626"/>
                  </a:lnTo>
                  <a:lnTo>
                    <a:pt x="168503" y="1201166"/>
                  </a:lnTo>
                  <a:lnTo>
                    <a:pt x="167652" y="1199896"/>
                  </a:lnTo>
                  <a:lnTo>
                    <a:pt x="165963" y="1199896"/>
                  </a:lnTo>
                  <a:lnTo>
                    <a:pt x="168021" y="1198626"/>
                  </a:lnTo>
                  <a:lnTo>
                    <a:pt x="170243" y="1196086"/>
                  </a:lnTo>
                  <a:lnTo>
                    <a:pt x="171653" y="1197356"/>
                  </a:lnTo>
                  <a:lnTo>
                    <a:pt x="171716" y="1188466"/>
                  </a:lnTo>
                  <a:lnTo>
                    <a:pt x="171310" y="1188466"/>
                  </a:lnTo>
                  <a:lnTo>
                    <a:pt x="172072" y="1187196"/>
                  </a:lnTo>
                  <a:lnTo>
                    <a:pt x="172440" y="1187196"/>
                  </a:lnTo>
                  <a:lnTo>
                    <a:pt x="172440" y="1185926"/>
                  </a:lnTo>
                  <a:lnTo>
                    <a:pt x="169418" y="1185926"/>
                  </a:lnTo>
                  <a:lnTo>
                    <a:pt x="166890" y="1187196"/>
                  </a:lnTo>
                  <a:lnTo>
                    <a:pt x="160540" y="1192276"/>
                  </a:lnTo>
                  <a:lnTo>
                    <a:pt x="160388" y="1191006"/>
                  </a:lnTo>
                  <a:lnTo>
                    <a:pt x="158254" y="1189736"/>
                  </a:lnTo>
                  <a:lnTo>
                    <a:pt x="158140" y="1188466"/>
                  </a:lnTo>
                  <a:lnTo>
                    <a:pt x="155384" y="1191006"/>
                  </a:lnTo>
                  <a:lnTo>
                    <a:pt x="154330" y="1192276"/>
                  </a:lnTo>
                  <a:lnTo>
                    <a:pt x="151726" y="1192276"/>
                  </a:lnTo>
                  <a:lnTo>
                    <a:pt x="153530" y="1189736"/>
                  </a:lnTo>
                  <a:lnTo>
                    <a:pt x="155143" y="1188466"/>
                  </a:lnTo>
                  <a:lnTo>
                    <a:pt x="156273" y="1187196"/>
                  </a:lnTo>
                  <a:lnTo>
                    <a:pt x="156768" y="1185926"/>
                  </a:lnTo>
                  <a:lnTo>
                    <a:pt x="157264" y="1184656"/>
                  </a:lnTo>
                  <a:lnTo>
                    <a:pt x="156933" y="1184656"/>
                  </a:lnTo>
                  <a:lnTo>
                    <a:pt x="152412" y="1185926"/>
                  </a:lnTo>
                  <a:lnTo>
                    <a:pt x="153581" y="1183386"/>
                  </a:lnTo>
                  <a:lnTo>
                    <a:pt x="152184" y="1182116"/>
                  </a:lnTo>
                  <a:lnTo>
                    <a:pt x="152019" y="1182116"/>
                  </a:lnTo>
                  <a:lnTo>
                    <a:pt x="152920" y="1180846"/>
                  </a:lnTo>
                  <a:lnTo>
                    <a:pt x="153352" y="1180846"/>
                  </a:lnTo>
                  <a:lnTo>
                    <a:pt x="151206" y="1179576"/>
                  </a:lnTo>
                  <a:lnTo>
                    <a:pt x="150037" y="1179576"/>
                  </a:lnTo>
                  <a:lnTo>
                    <a:pt x="149275" y="1178306"/>
                  </a:lnTo>
                  <a:lnTo>
                    <a:pt x="150215" y="1177036"/>
                  </a:lnTo>
                  <a:lnTo>
                    <a:pt x="153771" y="1174496"/>
                  </a:lnTo>
                  <a:lnTo>
                    <a:pt x="155587" y="1174496"/>
                  </a:lnTo>
                  <a:lnTo>
                    <a:pt x="160629" y="1171956"/>
                  </a:lnTo>
                  <a:lnTo>
                    <a:pt x="162890" y="1170686"/>
                  </a:lnTo>
                  <a:lnTo>
                    <a:pt x="161823" y="1175766"/>
                  </a:lnTo>
                  <a:lnTo>
                    <a:pt x="166192" y="1175766"/>
                  </a:lnTo>
                  <a:lnTo>
                    <a:pt x="162699" y="1179576"/>
                  </a:lnTo>
                  <a:lnTo>
                    <a:pt x="163309" y="1179576"/>
                  </a:lnTo>
                  <a:lnTo>
                    <a:pt x="163664" y="1180846"/>
                  </a:lnTo>
                  <a:lnTo>
                    <a:pt x="164109" y="1180846"/>
                  </a:lnTo>
                  <a:lnTo>
                    <a:pt x="164884" y="1182116"/>
                  </a:lnTo>
                  <a:lnTo>
                    <a:pt x="170484" y="1179576"/>
                  </a:lnTo>
                  <a:lnTo>
                    <a:pt x="172199" y="1180846"/>
                  </a:lnTo>
                  <a:lnTo>
                    <a:pt x="173316" y="1183386"/>
                  </a:lnTo>
                  <a:lnTo>
                    <a:pt x="174434" y="1182116"/>
                  </a:lnTo>
                  <a:lnTo>
                    <a:pt x="176974" y="1182116"/>
                  </a:lnTo>
                  <a:lnTo>
                    <a:pt x="178917" y="1180846"/>
                  </a:lnTo>
                  <a:lnTo>
                    <a:pt x="178803" y="1175766"/>
                  </a:lnTo>
                  <a:lnTo>
                    <a:pt x="179425" y="1175766"/>
                  </a:lnTo>
                  <a:lnTo>
                    <a:pt x="184124" y="1173226"/>
                  </a:lnTo>
                  <a:lnTo>
                    <a:pt x="185216" y="1173226"/>
                  </a:lnTo>
                  <a:lnTo>
                    <a:pt x="184899" y="1174496"/>
                  </a:lnTo>
                  <a:lnTo>
                    <a:pt x="183959" y="1175766"/>
                  </a:lnTo>
                  <a:lnTo>
                    <a:pt x="181673" y="1177036"/>
                  </a:lnTo>
                  <a:lnTo>
                    <a:pt x="183667" y="1180846"/>
                  </a:lnTo>
                  <a:lnTo>
                    <a:pt x="178689" y="1183386"/>
                  </a:lnTo>
                  <a:lnTo>
                    <a:pt x="176022" y="1184656"/>
                  </a:lnTo>
                  <a:lnTo>
                    <a:pt x="218147" y="1184656"/>
                  </a:lnTo>
                  <a:lnTo>
                    <a:pt x="223570" y="1183386"/>
                  </a:lnTo>
                  <a:lnTo>
                    <a:pt x="230505" y="1183386"/>
                  </a:lnTo>
                  <a:lnTo>
                    <a:pt x="229171" y="1187196"/>
                  </a:lnTo>
                  <a:lnTo>
                    <a:pt x="236791" y="1187196"/>
                  </a:lnTo>
                  <a:lnTo>
                    <a:pt x="238353" y="1185926"/>
                  </a:lnTo>
                  <a:lnTo>
                    <a:pt x="244513" y="1185926"/>
                  </a:lnTo>
                  <a:lnTo>
                    <a:pt x="249859" y="1182116"/>
                  </a:lnTo>
                  <a:lnTo>
                    <a:pt x="255473" y="1177036"/>
                  </a:lnTo>
                  <a:lnTo>
                    <a:pt x="255778" y="1175766"/>
                  </a:lnTo>
                  <a:lnTo>
                    <a:pt x="253149" y="1175766"/>
                  </a:lnTo>
                  <a:lnTo>
                    <a:pt x="252018" y="1177036"/>
                  </a:lnTo>
                  <a:lnTo>
                    <a:pt x="243611" y="1183386"/>
                  </a:lnTo>
                  <a:lnTo>
                    <a:pt x="239433" y="1182116"/>
                  </a:lnTo>
                  <a:lnTo>
                    <a:pt x="233832" y="1182116"/>
                  </a:lnTo>
                  <a:lnTo>
                    <a:pt x="234784" y="1179576"/>
                  </a:lnTo>
                  <a:lnTo>
                    <a:pt x="240665" y="1177036"/>
                  </a:lnTo>
                  <a:lnTo>
                    <a:pt x="241731" y="1174496"/>
                  </a:lnTo>
                  <a:lnTo>
                    <a:pt x="242112" y="1173226"/>
                  </a:lnTo>
                  <a:lnTo>
                    <a:pt x="240487" y="1173226"/>
                  </a:lnTo>
                  <a:lnTo>
                    <a:pt x="233730" y="1178306"/>
                  </a:lnTo>
                  <a:lnTo>
                    <a:pt x="231660" y="1178306"/>
                  </a:lnTo>
                  <a:lnTo>
                    <a:pt x="230428" y="1177036"/>
                  </a:lnTo>
                  <a:lnTo>
                    <a:pt x="225933" y="1178306"/>
                  </a:lnTo>
                  <a:lnTo>
                    <a:pt x="222770" y="1177036"/>
                  </a:lnTo>
                  <a:lnTo>
                    <a:pt x="215607" y="1177036"/>
                  </a:lnTo>
                  <a:lnTo>
                    <a:pt x="217233" y="1174496"/>
                  </a:lnTo>
                  <a:lnTo>
                    <a:pt x="213372" y="1174496"/>
                  </a:lnTo>
                  <a:lnTo>
                    <a:pt x="214439" y="1173226"/>
                  </a:lnTo>
                  <a:lnTo>
                    <a:pt x="217182" y="1171956"/>
                  </a:lnTo>
                  <a:lnTo>
                    <a:pt x="218909" y="1171956"/>
                  </a:lnTo>
                  <a:lnTo>
                    <a:pt x="220662" y="1170686"/>
                  </a:lnTo>
                  <a:lnTo>
                    <a:pt x="220510" y="1170686"/>
                  </a:lnTo>
                  <a:lnTo>
                    <a:pt x="221475" y="1170114"/>
                  </a:lnTo>
                  <a:lnTo>
                    <a:pt x="221767" y="1169416"/>
                  </a:lnTo>
                  <a:lnTo>
                    <a:pt x="222618" y="1169416"/>
                  </a:lnTo>
                  <a:lnTo>
                    <a:pt x="227990" y="1166876"/>
                  </a:lnTo>
                  <a:lnTo>
                    <a:pt x="229819" y="1166876"/>
                  </a:lnTo>
                  <a:lnTo>
                    <a:pt x="229463" y="1169416"/>
                  </a:lnTo>
                  <a:lnTo>
                    <a:pt x="243192" y="1169416"/>
                  </a:lnTo>
                  <a:lnTo>
                    <a:pt x="247230" y="1166876"/>
                  </a:lnTo>
                  <a:lnTo>
                    <a:pt x="249237" y="1165606"/>
                  </a:lnTo>
                  <a:lnTo>
                    <a:pt x="251117" y="1166876"/>
                  </a:lnTo>
                  <a:lnTo>
                    <a:pt x="253923" y="1165606"/>
                  </a:lnTo>
                  <a:lnTo>
                    <a:pt x="251764" y="1163066"/>
                  </a:lnTo>
                  <a:lnTo>
                    <a:pt x="250672" y="1163066"/>
                  </a:lnTo>
                  <a:lnTo>
                    <a:pt x="254546" y="1160526"/>
                  </a:lnTo>
                  <a:lnTo>
                    <a:pt x="251599" y="1159256"/>
                  </a:lnTo>
                  <a:lnTo>
                    <a:pt x="249504" y="1160526"/>
                  </a:lnTo>
                  <a:lnTo>
                    <a:pt x="245872" y="1159256"/>
                  </a:lnTo>
                  <a:lnTo>
                    <a:pt x="244690" y="1157986"/>
                  </a:lnTo>
                  <a:lnTo>
                    <a:pt x="239547" y="1156716"/>
                  </a:lnTo>
                  <a:lnTo>
                    <a:pt x="235267" y="1157986"/>
                  </a:lnTo>
                  <a:lnTo>
                    <a:pt x="231355" y="1156716"/>
                  </a:lnTo>
                  <a:lnTo>
                    <a:pt x="230555" y="1154176"/>
                  </a:lnTo>
                  <a:lnTo>
                    <a:pt x="226288" y="1153160"/>
                  </a:lnTo>
                  <a:lnTo>
                    <a:pt x="226288" y="1156716"/>
                  </a:lnTo>
                  <a:lnTo>
                    <a:pt x="223545" y="1160526"/>
                  </a:lnTo>
                  <a:lnTo>
                    <a:pt x="220268" y="1163066"/>
                  </a:lnTo>
                  <a:lnTo>
                    <a:pt x="216039" y="1163066"/>
                  </a:lnTo>
                  <a:lnTo>
                    <a:pt x="216141" y="1161796"/>
                  </a:lnTo>
                  <a:lnTo>
                    <a:pt x="216458" y="1157986"/>
                  </a:lnTo>
                  <a:lnTo>
                    <a:pt x="209588" y="1161796"/>
                  </a:lnTo>
                  <a:lnTo>
                    <a:pt x="206209" y="1160526"/>
                  </a:lnTo>
                  <a:lnTo>
                    <a:pt x="202996" y="1163066"/>
                  </a:lnTo>
                  <a:lnTo>
                    <a:pt x="202526" y="1164336"/>
                  </a:lnTo>
                  <a:lnTo>
                    <a:pt x="202628" y="1165606"/>
                  </a:lnTo>
                  <a:lnTo>
                    <a:pt x="202590" y="1168146"/>
                  </a:lnTo>
                  <a:lnTo>
                    <a:pt x="201574" y="1169416"/>
                  </a:lnTo>
                  <a:lnTo>
                    <a:pt x="196811" y="1170686"/>
                  </a:lnTo>
                  <a:lnTo>
                    <a:pt x="195707" y="1171956"/>
                  </a:lnTo>
                  <a:lnTo>
                    <a:pt x="197739" y="1171956"/>
                  </a:lnTo>
                  <a:lnTo>
                    <a:pt x="199593" y="1174496"/>
                  </a:lnTo>
                  <a:lnTo>
                    <a:pt x="205968" y="1171956"/>
                  </a:lnTo>
                  <a:lnTo>
                    <a:pt x="205206" y="1178306"/>
                  </a:lnTo>
                  <a:lnTo>
                    <a:pt x="209435" y="1178306"/>
                  </a:lnTo>
                  <a:lnTo>
                    <a:pt x="210972" y="1180846"/>
                  </a:lnTo>
                  <a:lnTo>
                    <a:pt x="211340" y="1180846"/>
                  </a:lnTo>
                  <a:lnTo>
                    <a:pt x="211404" y="1182116"/>
                  </a:lnTo>
                  <a:lnTo>
                    <a:pt x="209791" y="1182116"/>
                  </a:lnTo>
                  <a:lnTo>
                    <a:pt x="208864" y="1183386"/>
                  </a:lnTo>
                  <a:lnTo>
                    <a:pt x="204711" y="1182116"/>
                  </a:lnTo>
                  <a:lnTo>
                    <a:pt x="198932" y="1183386"/>
                  </a:lnTo>
                  <a:lnTo>
                    <a:pt x="192506" y="1180846"/>
                  </a:lnTo>
                  <a:lnTo>
                    <a:pt x="190703" y="1179576"/>
                  </a:lnTo>
                  <a:lnTo>
                    <a:pt x="189572" y="1177036"/>
                  </a:lnTo>
                  <a:lnTo>
                    <a:pt x="188556" y="1174496"/>
                  </a:lnTo>
                  <a:lnTo>
                    <a:pt x="189064" y="1173226"/>
                  </a:lnTo>
                  <a:lnTo>
                    <a:pt x="190246" y="1171956"/>
                  </a:lnTo>
                  <a:lnTo>
                    <a:pt x="192595" y="1169416"/>
                  </a:lnTo>
                  <a:lnTo>
                    <a:pt x="176466" y="1169416"/>
                  </a:lnTo>
                  <a:lnTo>
                    <a:pt x="174282" y="1169416"/>
                  </a:lnTo>
                  <a:lnTo>
                    <a:pt x="173659" y="1170686"/>
                  </a:lnTo>
                  <a:lnTo>
                    <a:pt x="172923" y="1171956"/>
                  </a:lnTo>
                  <a:lnTo>
                    <a:pt x="170700" y="1171956"/>
                  </a:lnTo>
                  <a:lnTo>
                    <a:pt x="172021" y="1170686"/>
                  </a:lnTo>
                  <a:lnTo>
                    <a:pt x="171970" y="1169416"/>
                  </a:lnTo>
                  <a:lnTo>
                    <a:pt x="171183" y="1170686"/>
                  </a:lnTo>
                  <a:lnTo>
                    <a:pt x="168440" y="1170686"/>
                  </a:lnTo>
                  <a:lnTo>
                    <a:pt x="168808" y="1169416"/>
                  </a:lnTo>
                  <a:lnTo>
                    <a:pt x="171221" y="1168146"/>
                  </a:lnTo>
                  <a:lnTo>
                    <a:pt x="173088" y="1166876"/>
                  </a:lnTo>
                  <a:lnTo>
                    <a:pt x="176517" y="1165606"/>
                  </a:lnTo>
                  <a:lnTo>
                    <a:pt x="178054" y="1165606"/>
                  </a:lnTo>
                  <a:lnTo>
                    <a:pt x="181330" y="1163066"/>
                  </a:lnTo>
                  <a:lnTo>
                    <a:pt x="183197" y="1161796"/>
                  </a:lnTo>
                  <a:lnTo>
                    <a:pt x="183972" y="1160526"/>
                  </a:lnTo>
                  <a:lnTo>
                    <a:pt x="184746" y="1159256"/>
                  </a:lnTo>
                  <a:lnTo>
                    <a:pt x="182156" y="1160526"/>
                  </a:lnTo>
                  <a:lnTo>
                    <a:pt x="177457" y="1160526"/>
                  </a:lnTo>
                  <a:lnTo>
                    <a:pt x="173240" y="1159256"/>
                  </a:lnTo>
                  <a:lnTo>
                    <a:pt x="168186" y="1157986"/>
                  </a:lnTo>
                  <a:lnTo>
                    <a:pt x="166001" y="1157986"/>
                  </a:lnTo>
                  <a:lnTo>
                    <a:pt x="162941" y="1159256"/>
                  </a:lnTo>
                  <a:lnTo>
                    <a:pt x="159461" y="1160526"/>
                  </a:lnTo>
                  <a:lnTo>
                    <a:pt x="153606" y="1161796"/>
                  </a:lnTo>
                  <a:lnTo>
                    <a:pt x="155956" y="1156716"/>
                  </a:lnTo>
                  <a:lnTo>
                    <a:pt x="157086" y="1156716"/>
                  </a:lnTo>
                  <a:lnTo>
                    <a:pt x="158330" y="1155446"/>
                  </a:lnTo>
                  <a:lnTo>
                    <a:pt x="161048" y="1152906"/>
                  </a:lnTo>
                  <a:lnTo>
                    <a:pt x="163233" y="1152906"/>
                  </a:lnTo>
                  <a:lnTo>
                    <a:pt x="164731" y="1154176"/>
                  </a:lnTo>
                  <a:lnTo>
                    <a:pt x="166128" y="1155446"/>
                  </a:lnTo>
                  <a:lnTo>
                    <a:pt x="171297" y="1154176"/>
                  </a:lnTo>
                  <a:lnTo>
                    <a:pt x="174091" y="1152906"/>
                  </a:lnTo>
                  <a:lnTo>
                    <a:pt x="176834" y="1152906"/>
                  </a:lnTo>
                  <a:lnTo>
                    <a:pt x="181927" y="1156716"/>
                  </a:lnTo>
                  <a:lnTo>
                    <a:pt x="188544" y="1155446"/>
                  </a:lnTo>
                  <a:lnTo>
                    <a:pt x="196354" y="1154176"/>
                  </a:lnTo>
                  <a:lnTo>
                    <a:pt x="198221" y="1152906"/>
                  </a:lnTo>
                  <a:lnTo>
                    <a:pt x="201383" y="1154176"/>
                  </a:lnTo>
                  <a:lnTo>
                    <a:pt x="203885" y="1154176"/>
                  </a:lnTo>
                  <a:lnTo>
                    <a:pt x="207632" y="1150366"/>
                  </a:lnTo>
                  <a:lnTo>
                    <a:pt x="208889" y="1149096"/>
                  </a:lnTo>
                  <a:lnTo>
                    <a:pt x="209562" y="1150366"/>
                  </a:lnTo>
                  <a:lnTo>
                    <a:pt x="205193" y="1156716"/>
                  </a:lnTo>
                  <a:lnTo>
                    <a:pt x="210388" y="1155446"/>
                  </a:lnTo>
                  <a:lnTo>
                    <a:pt x="212775" y="1157986"/>
                  </a:lnTo>
                  <a:lnTo>
                    <a:pt x="214210" y="1157986"/>
                  </a:lnTo>
                  <a:lnTo>
                    <a:pt x="215468" y="1156716"/>
                  </a:lnTo>
                  <a:lnTo>
                    <a:pt x="217322" y="1155446"/>
                  </a:lnTo>
                  <a:lnTo>
                    <a:pt x="219100" y="1154176"/>
                  </a:lnTo>
                  <a:lnTo>
                    <a:pt x="224701" y="1154176"/>
                  </a:lnTo>
                  <a:lnTo>
                    <a:pt x="226288" y="1156716"/>
                  </a:lnTo>
                  <a:lnTo>
                    <a:pt x="226288" y="1153160"/>
                  </a:lnTo>
                  <a:lnTo>
                    <a:pt x="225221" y="1152906"/>
                  </a:lnTo>
                  <a:lnTo>
                    <a:pt x="222554" y="1151636"/>
                  </a:lnTo>
                  <a:lnTo>
                    <a:pt x="219748" y="1150366"/>
                  </a:lnTo>
                  <a:lnTo>
                    <a:pt x="217906" y="1152906"/>
                  </a:lnTo>
                  <a:lnTo>
                    <a:pt x="216115" y="1154176"/>
                  </a:lnTo>
                  <a:lnTo>
                    <a:pt x="214185" y="1152906"/>
                  </a:lnTo>
                  <a:lnTo>
                    <a:pt x="212382" y="1152906"/>
                  </a:lnTo>
                  <a:lnTo>
                    <a:pt x="212077" y="1151636"/>
                  </a:lnTo>
                  <a:lnTo>
                    <a:pt x="213791" y="1149096"/>
                  </a:lnTo>
                  <a:lnTo>
                    <a:pt x="214972" y="1147826"/>
                  </a:lnTo>
                  <a:lnTo>
                    <a:pt x="218503" y="1146556"/>
                  </a:lnTo>
                  <a:lnTo>
                    <a:pt x="220510" y="1145286"/>
                  </a:lnTo>
                  <a:lnTo>
                    <a:pt x="224967" y="1146556"/>
                  </a:lnTo>
                  <a:lnTo>
                    <a:pt x="228498" y="1145286"/>
                  </a:lnTo>
                  <a:lnTo>
                    <a:pt x="234073" y="1144016"/>
                  </a:lnTo>
                  <a:lnTo>
                    <a:pt x="239534" y="1144016"/>
                  </a:lnTo>
                  <a:lnTo>
                    <a:pt x="238963" y="1146556"/>
                  </a:lnTo>
                  <a:lnTo>
                    <a:pt x="246418" y="1146556"/>
                  </a:lnTo>
                  <a:lnTo>
                    <a:pt x="246697" y="1150366"/>
                  </a:lnTo>
                  <a:lnTo>
                    <a:pt x="247916" y="1150366"/>
                  </a:lnTo>
                  <a:lnTo>
                    <a:pt x="249555" y="1149096"/>
                  </a:lnTo>
                  <a:lnTo>
                    <a:pt x="252082" y="1147826"/>
                  </a:lnTo>
                  <a:lnTo>
                    <a:pt x="253390" y="1149096"/>
                  </a:lnTo>
                  <a:lnTo>
                    <a:pt x="253047" y="1150366"/>
                  </a:lnTo>
                  <a:lnTo>
                    <a:pt x="252158" y="1154176"/>
                  </a:lnTo>
                  <a:lnTo>
                    <a:pt x="256984" y="1154176"/>
                  </a:lnTo>
                  <a:lnTo>
                    <a:pt x="258622" y="1156716"/>
                  </a:lnTo>
                  <a:lnTo>
                    <a:pt x="260616" y="1156716"/>
                  </a:lnTo>
                  <a:lnTo>
                    <a:pt x="266903" y="1154176"/>
                  </a:lnTo>
                  <a:lnTo>
                    <a:pt x="266509" y="1157986"/>
                  </a:lnTo>
                  <a:lnTo>
                    <a:pt x="268211" y="1156716"/>
                  </a:lnTo>
                  <a:lnTo>
                    <a:pt x="269621" y="1155446"/>
                  </a:lnTo>
                  <a:lnTo>
                    <a:pt x="270370" y="1156716"/>
                  </a:lnTo>
                  <a:lnTo>
                    <a:pt x="270967" y="1157986"/>
                  </a:lnTo>
                  <a:lnTo>
                    <a:pt x="270497" y="1159256"/>
                  </a:lnTo>
                  <a:lnTo>
                    <a:pt x="269633" y="1160526"/>
                  </a:lnTo>
                  <a:lnTo>
                    <a:pt x="273659" y="1160526"/>
                  </a:lnTo>
                  <a:lnTo>
                    <a:pt x="277355" y="1161796"/>
                  </a:lnTo>
                  <a:lnTo>
                    <a:pt x="276910" y="1163066"/>
                  </a:lnTo>
                  <a:lnTo>
                    <a:pt x="273113" y="1165606"/>
                  </a:lnTo>
                  <a:lnTo>
                    <a:pt x="269506" y="1169416"/>
                  </a:lnTo>
                  <a:lnTo>
                    <a:pt x="271132" y="1169416"/>
                  </a:lnTo>
                  <a:lnTo>
                    <a:pt x="273672" y="1168146"/>
                  </a:lnTo>
                  <a:lnTo>
                    <a:pt x="279908" y="1163066"/>
                  </a:lnTo>
                  <a:lnTo>
                    <a:pt x="286245" y="1160526"/>
                  </a:lnTo>
                  <a:lnTo>
                    <a:pt x="292798" y="1156716"/>
                  </a:lnTo>
                  <a:lnTo>
                    <a:pt x="296227" y="1155446"/>
                  </a:lnTo>
                  <a:lnTo>
                    <a:pt x="299656" y="1154176"/>
                  </a:lnTo>
                  <a:lnTo>
                    <a:pt x="314540" y="1151636"/>
                  </a:lnTo>
                  <a:lnTo>
                    <a:pt x="319862" y="1150366"/>
                  </a:lnTo>
                  <a:lnTo>
                    <a:pt x="323824" y="1151636"/>
                  </a:lnTo>
                  <a:lnTo>
                    <a:pt x="329615" y="1152906"/>
                  </a:lnTo>
                  <a:lnTo>
                    <a:pt x="328155" y="1157986"/>
                  </a:lnTo>
                  <a:lnTo>
                    <a:pt x="325932" y="1160526"/>
                  </a:lnTo>
                  <a:lnTo>
                    <a:pt x="325170" y="1161796"/>
                  </a:lnTo>
                  <a:lnTo>
                    <a:pt x="322491" y="1163066"/>
                  </a:lnTo>
                  <a:lnTo>
                    <a:pt x="319963" y="1164336"/>
                  </a:lnTo>
                  <a:lnTo>
                    <a:pt x="319366" y="1161796"/>
                  </a:lnTo>
                  <a:lnTo>
                    <a:pt x="319532" y="1160526"/>
                  </a:lnTo>
                  <a:lnTo>
                    <a:pt x="318960" y="1159256"/>
                  </a:lnTo>
                  <a:lnTo>
                    <a:pt x="317868" y="1159256"/>
                  </a:lnTo>
                  <a:lnTo>
                    <a:pt x="316026" y="1160526"/>
                  </a:lnTo>
                  <a:lnTo>
                    <a:pt x="306616" y="1166876"/>
                  </a:lnTo>
                  <a:lnTo>
                    <a:pt x="305104" y="1168146"/>
                  </a:lnTo>
                  <a:lnTo>
                    <a:pt x="302221" y="1169416"/>
                  </a:lnTo>
                  <a:lnTo>
                    <a:pt x="506196" y="1169416"/>
                  </a:lnTo>
                  <a:lnTo>
                    <a:pt x="507339" y="1168146"/>
                  </a:lnTo>
                  <a:lnTo>
                    <a:pt x="509562" y="1169416"/>
                  </a:lnTo>
                  <a:lnTo>
                    <a:pt x="514007" y="1168146"/>
                  </a:lnTo>
                  <a:lnTo>
                    <a:pt x="517194" y="1166876"/>
                  </a:lnTo>
                  <a:lnTo>
                    <a:pt x="518109" y="1168146"/>
                  </a:lnTo>
                  <a:lnTo>
                    <a:pt x="521970" y="1169416"/>
                  </a:lnTo>
                  <a:lnTo>
                    <a:pt x="523328" y="1169416"/>
                  </a:lnTo>
                  <a:lnTo>
                    <a:pt x="525932" y="1166876"/>
                  </a:lnTo>
                  <a:lnTo>
                    <a:pt x="527240" y="1165606"/>
                  </a:lnTo>
                  <a:lnTo>
                    <a:pt x="528535" y="1164336"/>
                  </a:lnTo>
                  <a:lnTo>
                    <a:pt x="527634" y="1164336"/>
                  </a:lnTo>
                  <a:lnTo>
                    <a:pt x="524078" y="1165606"/>
                  </a:lnTo>
                  <a:lnTo>
                    <a:pt x="523659" y="1164336"/>
                  </a:lnTo>
                  <a:lnTo>
                    <a:pt x="525348" y="1163066"/>
                  </a:lnTo>
                  <a:lnTo>
                    <a:pt x="528713" y="1160526"/>
                  </a:lnTo>
                  <a:lnTo>
                    <a:pt x="526935" y="1159256"/>
                  </a:lnTo>
                  <a:lnTo>
                    <a:pt x="523582" y="1156716"/>
                  </a:lnTo>
                  <a:lnTo>
                    <a:pt x="523405" y="1155446"/>
                  </a:lnTo>
                  <a:lnTo>
                    <a:pt x="523722" y="1154176"/>
                  </a:lnTo>
                  <a:lnTo>
                    <a:pt x="524040" y="1152906"/>
                  </a:lnTo>
                  <a:lnTo>
                    <a:pt x="524891" y="1152906"/>
                  </a:lnTo>
                  <a:lnTo>
                    <a:pt x="525907" y="1151636"/>
                  </a:lnTo>
                  <a:lnTo>
                    <a:pt x="528167" y="1151636"/>
                  </a:lnTo>
                  <a:lnTo>
                    <a:pt x="529031" y="1155446"/>
                  </a:lnTo>
                  <a:lnTo>
                    <a:pt x="531736" y="1154176"/>
                  </a:lnTo>
                  <a:lnTo>
                    <a:pt x="536956" y="1151636"/>
                  </a:lnTo>
                  <a:lnTo>
                    <a:pt x="541477" y="1151636"/>
                  </a:lnTo>
                  <a:lnTo>
                    <a:pt x="546506" y="1149096"/>
                  </a:lnTo>
                  <a:lnTo>
                    <a:pt x="549808" y="1150366"/>
                  </a:lnTo>
                  <a:lnTo>
                    <a:pt x="551446" y="1149096"/>
                  </a:lnTo>
                  <a:lnTo>
                    <a:pt x="553694" y="1147826"/>
                  </a:lnTo>
                  <a:lnTo>
                    <a:pt x="553008" y="1146556"/>
                  </a:lnTo>
                  <a:lnTo>
                    <a:pt x="549694" y="1146556"/>
                  </a:lnTo>
                  <a:lnTo>
                    <a:pt x="548271" y="1144016"/>
                  </a:lnTo>
                  <a:lnTo>
                    <a:pt x="549351" y="1140206"/>
                  </a:lnTo>
                  <a:lnTo>
                    <a:pt x="551395" y="1138936"/>
                  </a:lnTo>
                  <a:lnTo>
                    <a:pt x="556183" y="1140206"/>
                  </a:lnTo>
                  <a:lnTo>
                    <a:pt x="558088" y="1138936"/>
                  </a:lnTo>
                  <a:lnTo>
                    <a:pt x="561886" y="1136396"/>
                  </a:lnTo>
                  <a:lnTo>
                    <a:pt x="567283" y="1136396"/>
                  </a:lnTo>
                  <a:lnTo>
                    <a:pt x="568071" y="1135126"/>
                  </a:lnTo>
                  <a:lnTo>
                    <a:pt x="572554" y="1131316"/>
                  </a:lnTo>
                  <a:lnTo>
                    <a:pt x="573976" y="1130046"/>
                  </a:lnTo>
                  <a:lnTo>
                    <a:pt x="576834" y="1127506"/>
                  </a:lnTo>
                  <a:lnTo>
                    <a:pt x="577227" y="1127506"/>
                  </a:lnTo>
                  <a:lnTo>
                    <a:pt x="575132" y="1124966"/>
                  </a:lnTo>
                  <a:lnTo>
                    <a:pt x="574167" y="1123696"/>
                  </a:lnTo>
                  <a:lnTo>
                    <a:pt x="573570" y="1122426"/>
                  </a:lnTo>
                  <a:lnTo>
                    <a:pt x="575995" y="1118616"/>
                  </a:lnTo>
                  <a:lnTo>
                    <a:pt x="578408" y="1117346"/>
                  </a:lnTo>
                  <a:lnTo>
                    <a:pt x="580847" y="1118616"/>
                  </a:lnTo>
                  <a:lnTo>
                    <a:pt x="581304" y="1118616"/>
                  </a:lnTo>
                  <a:lnTo>
                    <a:pt x="584339" y="1121156"/>
                  </a:lnTo>
                  <a:lnTo>
                    <a:pt x="586511" y="1121156"/>
                  </a:lnTo>
                  <a:lnTo>
                    <a:pt x="590905" y="1119886"/>
                  </a:lnTo>
                  <a:lnTo>
                    <a:pt x="588251" y="1117346"/>
                  </a:lnTo>
                  <a:lnTo>
                    <a:pt x="586917" y="1116076"/>
                  </a:lnTo>
                  <a:lnTo>
                    <a:pt x="587184" y="1114806"/>
                  </a:lnTo>
                  <a:lnTo>
                    <a:pt x="588937" y="1113536"/>
                  </a:lnTo>
                  <a:lnTo>
                    <a:pt x="589800" y="1113536"/>
                  </a:lnTo>
                  <a:lnTo>
                    <a:pt x="593318" y="1114806"/>
                  </a:lnTo>
                  <a:lnTo>
                    <a:pt x="596290" y="1116076"/>
                  </a:lnTo>
                  <a:lnTo>
                    <a:pt x="600176" y="1113536"/>
                  </a:lnTo>
                  <a:lnTo>
                    <a:pt x="604062" y="1110996"/>
                  </a:lnTo>
                  <a:lnTo>
                    <a:pt x="605205" y="1110996"/>
                  </a:lnTo>
                  <a:lnTo>
                    <a:pt x="605663" y="1113536"/>
                  </a:lnTo>
                  <a:lnTo>
                    <a:pt x="605256" y="1114806"/>
                  </a:lnTo>
                  <a:lnTo>
                    <a:pt x="606234" y="1114806"/>
                  </a:lnTo>
                  <a:lnTo>
                    <a:pt x="607872" y="1116076"/>
                  </a:lnTo>
                  <a:lnTo>
                    <a:pt x="613333" y="1110996"/>
                  </a:lnTo>
                  <a:lnTo>
                    <a:pt x="616673" y="1110996"/>
                  </a:lnTo>
                  <a:lnTo>
                    <a:pt x="623239" y="1109726"/>
                  </a:lnTo>
                  <a:lnTo>
                    <a:pt x="625627" y="1107186"/>
                  </a:lnTo>
                  <a:lnTo>
                    <a:pt x="626884" y="1105916"/>
                  </a:lnTo>
                  <a:lnTo>
                    <a:pt x="629399" y="1103376"/>
                  </a:lnTo>
                  <a:lnTo>
                    <a:pt x="626783" y="1104646"/>
                  </a:lnTo>
                  <a:lnTo>
                    <a:pt x="626922" y="1102106"/>
                  </a:lnTo>
                  <a:lnTo>
                    <a:pt x="620852" y="1102106"/>
                  </a:lnTo>
                  <a:lnTo>
                    <a:pt x="619264" y="1100836"/>
                  </a:lnTo>
                  <a:lnTo>
                    <a:pt x="617067" y="1099566"/>
                  </a:lnTo>
                  <a:lnTo>
                    <a:pt x="618490" y="1098296"/>
                  </a:lnTo>
                  <a:lnTo>
                    <a:pt x="619925" y="1097026"/>
                  </a:lnTo>
                  <a:lnTo>
                    <a:pt x="623252" y="1095756"/>
                  </a:lnTo>
                  <a:lnTo>
                    <a:pt x="636308" y="1094486"/>
                  </a:lnTo>
                  <a:lnTo>
                    <a:pt x="645401" y="1090676"/>
                  </a:lnTo>
                  <a:lnTo>
                    <a:pt x="646264" y="1089406"/>
                  </a:lnTo>
                  <a:lnTo>
                    <a:pt x="647128" y="1088136"/>
                  </a:lnTo>
                  <a:lnTo>
                    <a:pt x="644906" y="1086866"/>
                  </a:lnTo>
                  <a:lnTo>
                    <a:pt x="650430" y="1083056"/>
                  </a:lnTo>
                  <a:lnTo>
                    <a:pt x="651027" y="1083056"/>
                  </a:lnTo>
                  <a:lnTo>
                    <a:pt x="649427" y="1081786"/>
                  </a:lnTo>
                  <a:lnTo>
                    <a:pt x="650925" y="1079246"/>
                  </a:lnTo>
                  <a:lnTo>
                    <a:pt x="651662" y="1077976"/>
                  </a:lnTo>
                  <a:lnTo>
                    <a:pt x="647306" y="1079246"/>
                  </a:lnTo>
                  <a:lnTo>
                    <a:pt x="646722" y="1079246"/>
                  </a:lnTo>
                  <a:lnTo>
                    <a:pt x="648906" y="1076706"/>
                  </a:lnTo>
                  <a:lnTo>
                    <a:pt x="651611" y="1075436"/>
                  </a:lnTo>
                  <a:lnTo>
                    <a:pt x="653453" y="1075436"/>
                  </a:lnTo>
                  <a:lnTo>
                    <a:pt x="656564" y="1072896"/>
                  </a:lnTo>
                  <a:lnTo>
                    <a:pt x="657377" y="1072896"/>
                  </a:lnTo>
                  <a:lnTo>
                    <a:pt x="656399" y="1071626"/>
                  </a:lnTo>
                  <a:lnTo>
                    <a:pt x="652373" y="1071626"/>
                  </a:lnTo>
                  <a:lnTo>
                    <a:pt x="657923" y="1065276"/>
                  </a:lnTo>
                  <a:lnTo>
                    <a:pt x="664210" y="1064006"/>
                  </a:lnTo>
                  <a:lnTo>
                    <a:pt x="669366" y="1058926"/>
                  </a:lnTo>
                  <a:lnTo>
                    <a:pt x="670572" y="1058926"/>
                  </a:lnTo>
                  <a:lnTo>
                    <a:pt x="672185" y="1060196"/>
                  </a:lnTo>
                  <a:lnTo>
                    <a:pt x="672820" y="1060196"/>
                  </a:lnTo>
                  <a:lnTo>
                    <a:pt x="676846" y="1058926"/>
                  </a:lnTo>
                  <a:lnTo>
                    <a:pt x="678192" y="1060196"/>
                  </a:lnTo>
                  <a:lnTo>
                    <a:pt x="675271" y="1066546"/>
                  </a:lnTo>
                  <a:lnTo>
                    <a:pt x="679780" y="1066546"/>
                  </a:lnTo>
                  <a:lnTo>
                    <a:pt x="687920" y="1062736"/>
                  </a:lnTo>
                  <a:lnTo>
                    <a:pt x="689013" y="1061466"/>
                  </a:lnTo>
                  <a:lnTo>
                    <a:pt x="687197" y="1060196"/>
                  </a:lnTo>
                  <a:lnTo>
                    <a:pt x="683958" y="1058926"/>
                  </a:lnTo>
                  <a:lnTo>
                    <a:pt x="681685" y="1057656"/>
                  </a:lnTo>
                  <a:lnTo>
                    <a:pt x="687260" y="1053846"/>
                  </a:lnTo>
                  <a:lnTo>
                    <a:pt x="686828" y="1053846"/>
                  </a:lnTo>
                  <a:lnTo>
                    <a:pt x="686104" y="1052576"/>
                  </a:lnTo>
                  <a:lnTo>
                    <a:pt x="683856" y="1052576"/>
                  </a:lnTo>
                  <a:lnTo>
                    <a:pt x="679704" y="1051306"/>
                  </a:lnTo>
                  <a:lnTo>
                    <a:pt x="679958" y="1050036"/>
                  </a:lnTo>
                  <a:lnTo>
                    <a:pt x="685076" y="1046226"/>
                  </a:lnTo>
                  <a:lnTo>
                    <a:pt x="690219" y="1048766"/>
                  </a:lnTo>
                  <a:lnTo>
                    <a:pt x="691946" y="1050036"/>
                  </a:lnTo>
                  <a:lnTo>
                    <a:pt x="692607" y="1051306"/>
                  </a:lnTo>
                  <a:lnTo>
                    <a:pt x="693826" y="1051306"/>
                  </a:lnTo>
                  <a:lnTo>
                    <a:pt x="695871" y="1052576"/>
                  </a:lnTo>
                  <a:lnTo>
                    <a:pt x="697318" y="1051306"/>
                  </a:lnTo>
                  <a:lnTo>
                    <a:pt x="698068" y="1050036"/>
                  </a:lnTo>
                  <a:lnTo>
                    <a:pt x="698017" y="1048766"/>
                  </a:lnTo>
                  <a:lnTo>
                    <a:pt x="699363" y="1047496"/>
                  </a:lnTo>
                  <a:lnTo>
                    <a:pt x="702068" y="1044956"/>
                  </a:lnTo>
                  <a:lnTo>
                    <a:pt x="699566" y="1046226"/>
                  </a:lnTo>
                  <a:lnTo>
                    <a:pt x="695794" y="1047496"/>
                  </a:lnTo>
                  <a:lnTo>
                    <a:pt x="695871" y="1044956"/>
                  </a:lnTo>
                  <a:lnTo>
                    <a:pt x="690321" y="1047496"/>
                  </a:lnTo>
                  <a:lnTo>
                    <a:pt x="691007" y="1046226"/>
                  </a:lnTo>
                  <a:lnTo>
                    <a:pt x="693788" y="1041146"/>
                  </a:lnTo>
                  <a:lnTo>
                    <a:pt x="694194" y="1039876"/>
                  </a:lnTo>
                  <a:lnTo>
                    <a:pt x="694588" y="1038606"/>
                  </a:lnTo>
                  <a:lnTo>
                    <a:pt x="689330" y="1039876"/>
                  </a:lnTo>
                  <a:lnTo>
                    <a:pt x="689610" y="1038606"/>
                  </a:lnTo>
                  <a:lnTo>
                    <a:pt x="691565" y="1037336"/>
                  </a:lnTo>
                  <a:lnTo>
                    <a:pt x="692823" y="1036066"/>
                  </a:lnTo>
                  <a:lnTo>
                    <a:pt x="695807" y="1034796"/>
                  </a:lnTo>
                  <a:lnTo>
                    <a:pt x="695401" y="1037336"/>
                  </a:lnTo>
                  <a:lnTo>
                    <a:pt x="699871" y="1036142"/>
                  </a:lnTo>
                  <a:lnTo>
                    <a:pt x="697052" y="1041146"/>
                  </a:lnTo>
                  <a:lnTo>
                    <a:pt x="698525" y="1041146"/>
                  </a:lnTo>
                  <a:lnTo>
                    <a:pt x="702081" y="1039876"/>
                  </a:lnTo>
                  <a:lnTo>
                    <a:pt x="703529" y="1038606"/>
                  </a:lnTo>
                  <a:lnTo>
                    <a:pt x="706602" y="1036066"/>
                  </a:lnTo>
                  <a:lnTo>
                    <a:pt x="708444" y="1036066"/>
                  </a:lnTo>
                  <a:lnTo>
                    <a:pt x="710958" y="1037336"/>
                  </a:lnTo>
                  <a:lnTo>
                    <a:pt x="714971" y="1036066"/>
                  </a:lnTo>
                  <a:lnTo>
                    <a:pt x="717880" y="1038606"/>
                  </a:lnTo>
                  <a:lnTo>
                    <a:pt x="720902" y="1037336"/>
                  </a:lnTo>
                  <a:lnTo>
                    <a:pt x="723849" y="1036066"/>
                  </a:lnTo>
                  <a:lnTo>
                    <a:pt x="727494" y="1036066"/>
                  </a:lnTo>
                  <a:lnTo>
                    <a:pt x="729386" y="1034796"/>
                  </a:lnTo>
                  <a:lnTo>
                    <a:pt x="731278" y="1033526"/>
                  </a:lnTo>
                  <a:lnTo>
                    <a:pt x="735812" y="1032256"/>
                  </a:lnTo>
                  <a:lnTo>
                    <a:pt x="736117" y="1030986"/>
                  </a:lnTo>
                  <a:lnTo>
                    <a:pt x="734910" y="1030986"/>
                  </a:lnTo>
                  <a:lnTo>
                    <a:pt x="727303" y="1032256"/>
                  </a:lnTo>
                  <a:lnTo>
                    <a:pt x="724433" y="1029716"/>
                  </a:lnTo>
                  <a:lnTo>
                    <a:pt x="723011" y="1028446"/>
                  </a:lnTo>
                  <a:lnTo>
                    <a:pt x="719556" y="1028446"/>
                  </a:lnTo>
                  <a:lnTo>
                    <a:pt x="718388" y="1029716"/>
                  </a:lnTo>
                  <a:lnTo>
                    <a:pt x="715975" y="1029716"/>
                  </a:lnTo>
                  <a:lnTo>
                    <a:pt x="715937" y="1028446"/>
                  </a:lnTo>
                  <a:lnTo>
                    <a:pt x="716432" y="1027176"/>
                  </a:lnTo>
                  <a:lnTo>
                    <a:pt x="720305" y="1027176"/>
                  </a:lnTo>
                  <a:lnTo>
                    <a:pt x="729170" y="1022096"/>
                  </a:lnTo>
                  <a:lnTo>
                    <a:pt x="735152" y="1020826"/>
                  </a:lnTo>
                  <a:lnTo>
                    <a:pt x="740448" y="1023366"/>
                  </a:lnTo>
                  <a:lnTo>
                    <a:pt x="743940" y="1023366"/>
                  </a:lnTo>
                  <a:lnTo>
                    <a:pt x="743597" y="1022096"/>
                  </a:lnTo>
                  <a:lnTo>
                    <a:pt x="743851" y="1022096"/>
                  </a:lnTo>
                  <a:lnTo>
                    <a:pt x="745261" y="1020826"/>
                  </a:lnTo>
                  <a:lnTo>
                    <a:pt x="748093" y="1018286"/>
                  </a:lnTo>
                  <a:lnTo>
                    <a:pt x="751497" y="1017016"/>
                  </a:lnTo>
                  <a:lnTo>
                    <a:pt x="754075" y="1015746"/>
                  </a:lnTo>
                  <a:lnTo>
                    <a:pt x="759218" y="1013206"/>
                  </a:lnTo>
                  <a:lnTo>
                    <a:pt x="761606" y="1011936"/>
                  </a:lnTo>
                  <a:lnTo>
                    <a:pt x="763701" y="1008126"/>
                  </a:lnTo>
                  <a:lnTo>
                    <a:pt x="764616" y="1006856"/>
                  </a:lnTo>
                  <a:lnTo>
                    <a:pt x="768019" y="1006856"/>
                  </a:lnTo>
                  <a:lnTo>
                    <a:pt x="769493" y="1005586"/>
                  </a:lnTo>
                  <a:lnTo>
                    <a:pt x="774954" y="1003046"/>
                  </a:lnTo>
                  <a:lnTo>
                    <a:pt x="775335" y="1003046"/>
                  </a:lnTo>
                  <a:lnTo>
                    <a:pt x="776312" y="1004316"/>
                  </a:lnTo>
                  <a:lnTo>
                    <a:pt x="777875" y="1006856"/>
                  </a:lnTo>
                  <a:lnTo>
                    <a:pt x="784580" y="1005586"/>
                  </a:lnTo>
                  <a:lnTo>
                    <a:pt x="784821" y="1005586"/>
                  </a:lnTo>
                  <a:lnTo>
                    <a:pt x="787641" y="1004316"/>
                  </a:lnTo>
                  <a:lnTo>
                    <a:pt x="789851" y="1003046"/>
                  </a:lnTo>
                  <a:lnTo>
                    <a:pt x="791743" y="1001776"/>
                  </a:lnTo>
                  <a:lnTo>
                    <a:pt x="793343" y="1000506"/>
                  </a:lnTo>
                  <a:lnTo>
                    <a:pt x="792149" y="999236"/>
                  </a:lnTo>
                  <a:lnTo>
                    <a:pt x="790295" y="999236"/>
                  </a:lnTo>
                  <a:lnTo>
                    <a:pt x="789863" y="997966"/>
                  </a:lnTo>
                  <a:lnTo>
                    <a:pt x="790003" y="996696"/>
                  </a:lnTo>
                  <a:lnTo>
                    <a:pt x="789190" y="995426"/>
                  </a:lnTo>
                  <a:lnTo>
                    <a:pt x="796544" y="989076"/>
                  </a:lnTo>
                  <a:lnTo>
                    <a:pt x="803173" y="986536"/>
                  </a:lnTo>
                  <a:lnTo>
                    <a:pt x="805053" y="986536"/>
                  </a:lnTo>
                  <a:lnTo>
                    <a:pt x="807885" y="987806"/>
                  </a:lnTo>
                  <a:lnTo>
                    <a:pt x="805980" y="989076"/>
                  </a:lnTo>
                  <a:lnTo>
                    <a:pt x="804443" y="991616"/>
                  </a:lnTo>
                  <a:lnTo>
                    <a:pt x="805319" y="991616"/>
                  </a:lnTo>
                  <a:lnTo>
                    <a:pt x="811187" y="989076"/>
                  </a:lnTo>
                  <a:lnTo>
                    <a:pt x="814997" y="987806"/>
                  </a:lnTo>
                  <a:lnTo>
                    <a:pt x="823379" y="987806"/>
                  </a:lnTo>
                  <a:lnTo>
                    <a:pt x="825588" y="986536"/>
                  </a:lnTo>
                  <a:lnTo>
                    <a:pt x="827811" y="985266"/>
                  </a:lnTo>
                  <a:lnTo>
                    <a:pt x="832256" y="981456"/>
                  </a:lnTo>
                  <a:lnTo>
                    <a:pt x="833158" y="980186"/>
                  </a:lnTo>
                  <a:lnTo>
                    <a:pt x="834986" y="978916"/>
                  </a:lnTo>
                  <a:lnTo>
                    <a:pt x="835634" y="977646"/>
                  </a:lnTo>
                  <a:lnTo>
                    <a:pt x="832281" y="978916"/>
                  </a:lnTo>
                  <a:lnTo>
                    <a:pt x="828954" y="978916"/>
                  </a:lnTo>
                  <a:lnTo>
                    <a:pt x="831811" y="975106"/>
                  </a:lnTo>
                  <a:lnTo>
                    <a:pt x="839038" y="971296"/>
                  </a:lnTo>
                  <a:lnTo>
                    <a:pt x="843534" y="973836"/>
                  </a:lnTo>
                  <a:lnTo>
                    <a:pt x="843419" y="975106"/>
                  </a:lnTo>
                  <a:lnTo>
                    <a:pt x="848956" y="975106"/>
                  </a:lnTo>
                  <a:lnTo>
                    <a:pt x="849185" y="976376"/>
                  </a:lnTo>
                  <a:lnTo>
                    <a:pt x="847572" y="978916"/>
                  </a:lnTo>
                  <a:lnTo>
                    <a:pt x="847877" y="978916"/>
                  </a:lnTo>
                  <a:lnTo>
                    <a:pt x="835558" y="989076"/>
                  </a:lnTo>
                  <a:lnTo>
                    <a:pt x="828217" y="992886"/>
                  </a:lnTo>
                  <a:lnTo>
                    <a:pt x="825131" y="994841"/>
                  </a:lnTo>
                  <a:lnTo>
                    <a:pt x="825131" y="996696"/>
                  </a:lnTo>
                  <a:lnTo>
                    <a:pt x="824750" y="999236"/>
                  </a:lnTo>
                  <a:lnTo>
                    <a:pt x="823112" y="1000506"/>
                  </a:lnTo>
                  <a:lnTo>
                    <a:pt x="821766" y="1000506"/>
                  </a:lnTo>
                  <a:lnTo>
                    <a:pt x="819340" y="1001776"/>
                  </a:lnTo>
                  <a:lnTo>
                    <a:pt x="814260" y="1001776"/>
                  </a:lnTo>
                  <a:lnTo>
                    <a:pt x="814692" y="1000506"/>
                  </a:lnTo>
                  <a:lnTo>
                    <a:pt x="815365" y="1000506"/>
                  </a:lnTo>
                  <a:lnTo>
                    <a:pt x="815860" y="999236"/>
                  </a:lnTo>
                  <a:lnTo>
                    <a:pt x="822198" y="996696"/>
                  </a:lnTo>
                  <a:lnTo>
                    <a:pt x="825131" y="996696"/>
                  </a:lnTo>
                  <a:lnTo>
                    <a:pt x="825131" y="994841"/>
                  </a:lnTo>
                  <a:lnTo>
                    <a:pt x="822172" y="996696"/>
                  </a:lnTo>
                  <a:lnTo>
                    <a:pt x="819924" y="995426"/>
                  </a:lnTo>
                  <a:lnTo>
                    <a:pt x="815911" y="997966"/>
                  </a:lnTo>
                  <a:lnTo>
                    <a:pt x="809815" y="999236"/>
                  </a:lnTo>
                  <a:lnTo>
                    <a:pt x="806424" y="999236"/>
                  </a:lnTo>
                  <a:lnTo>
                    <a:pt x="802957" y="1003046"/>
                  </a:lnTo>
                  <a:lnTo>
                    <a:pt x="804976" y="1004316"/>
                  </a:lnTo>
                  <a:lnTo>
                    <a:pt x="805776" y="1006856"/>
                  </a:lnTo>
                  <a:lnTo>
                    <a:pt x="808139" y="1008151"/>
                  </a:lnTo>
                  <a:lnTo>
                    <a:pt x="810488" y="1009396"/>
                  </a:lnTo>
                  <a:lnTo>
                    <a:pt x="813092" y="1009396"/>
                  </a:lnTo>
                  <a:lnTo>
                    <a:pt x="816152" y="1010666"/>
                  </a:lnTo>
                  <a:lnTo>
                    <a:pt x="816584" y="1010666"/>
                  </a:lnTo>
                  <a:lnTo>
                    <a:pt x="818756" y="1009396"/>
                  </a:lnTo>
                  <a:lnTo>
                    <a:pt x="818400" y="1009396"/>
                  </a:lnTo>
                  <a:lnTo>
                    <a:pt x="818273" y="1005586"/>
                  </a:lnTo>
                  <a:lnTo>
                    <a:pt x="818629" y="1005586"/>
                  </a:lnTo>
                  <a:lnTo>
                    <a:pt x="826236" y="1003046"/>
                  </a:lnTo>
                  <a:lnTo>
                    <a:pt x="827722" y="1001776"/>
                  </a:lnTo>
                  <a:lnTo>
                    <a:pt x="829195" y="1000506"/>
                  </a:lnTo>
                  <a:lnTo>
                    <a:pt x="835393" y="997966"/>
                  </a:lnTo>
                  <a:lnTo>
                    <a:pt x="838581" y="996696"/>
                  </a:lnTo>
                  <a:lnTo>
                    <a:pt x="845489" y="995426"/>
                  </a:lnTo>
                  <a:lnTo>
                    <a:pt x="846709" y="992886"/>
                  </a:lnTo>
                  <a:lnTo>
                    <a:pt x="853567" y="989076"/>
                  </a:lnTo>
                  <a:lnTo>
                    <a:pt x="853821" y="989076"/>
                  </a:lnTo>
                  <a:lnTo>
                    <a:pt x="848588" y="986536"/>
                  </a:lnTo>
                  <a:lnTo>
                    <a:pt x="849096" y="985266"/>
                  </a:lnTo>
                  <a:lnTo>
                    <a:pt x="852436" y="981456"/>
                  </a:lnTo>
                  <a:lnTo>
                    <a:pt x="856157" y="977646"/>
                  </a:lnTo>
                  <a:lnTo>
                    <a:pt x="856881" y="976376"/>
                  </a:lnTo>
                  <a:lnTo>
                    <a:pt x="862012" y="975106"/>
                  </a:lnTo>
                  <a:lnTo>
                    <a:pt x="864692" y="972566"/>
                  </a:lnTo>
                  <a:lnTo>
                    <a:pt x="866241" y="971296"/>
                  </a:lnTo>
                  <a:lnTo>
                    <a:pt x="869315" y="968756"/>
                  </a:lnTo>
                  <a:lnTo>
                    <a:pt x="870851" y="967486"/>
                  </a:lnTo>
                  <a:lnTo>
                    <a:pt x="874877" y="967486"/>
                  </a:lnTo>
                  <a:lnTo>
                    <a:pt x="877087" y="966216"/>
                  </a:lnTo>
                  <a:lnTo>
                    <a:pt x="869746" y="966216"/>
                  </a:lnTo>
                  <a:lnTo>
                    <a:pt x="863295" y="966216"/>
                  </a:lnTo>
                  <a:lnTo>
                    <a:pt x="855116" y="968756"/>
                  </a:lnTo>
                  <a:lnTo>
                    <a:pt x="851230" y="967486"/>
                  </a:lnTo>
                  <a:lnTo>
                    <a:pt x="851065" y="961136"/>
                  </a:lnTo>
                  <a:lnTo>
                    <a:pt x="852779" y="959866"/>
                  </a:lnTo>
                  <a:lnTo>
                    <a:pt x="854494" y="958596"/>
                  </a:lnTo>
                  <a:lnTo>
                    <a:pt x="853097" y="956056"/>
                  </a:lnTo>
                  <a:lnTo>
                    <a:pt x="854113" y="956056"/>
                  </a:lnTo>
                  <a:lnTo>
                    <a:pt x="855599" y="954786"/>
                  </a:lnTo>
                  <a:lnTo>
                    <a:pt x="856653" y="953516"/>
                  </a:lnTo>
                  <a:lnTo>
                    <a:pt x="863320" y="950976"/>
                  </a:lnTo>
                  <a:lnTo>
                    <a:pt x="863447" y="949706"/>
                  </a:lnTo>
                  <a:lnTo>
                    <a:pt x="858862" y="947166"/>
                  </a:lnTo>
                  <a:lnTo>
                    <a:pt x="859663" y="945896"/>
                  </a:lnTo>
                  <a:lnTo>
                    <a:pt x="862990" y="944626"/>
                  </a:lnTo>
                  <a:lnTo>
                    <a:pt x="876808" y="939546"/>
                  </a:lnTo>
                  <a:lnTo>
                    <a:pt x="880719" y="937006"/>
                  </a:lnTo>
                  <a:lnTo>
                    <a:pt x="882802" y="938276"/>
                  </a:lnTo>
                  <a:lnTo>
                    <a:pt x="886561" y="937006"/>
                  </a:lnTo>
                  <a:lnTo>
                    <a:pt x="885456" y="937006"/>
                  </a:lnTo>
                  <a:lnTo>
                    <a:pt x="884720" y="935736"/>
                  </a:lnTo>
                  <a:lnTo>
                    <a:pt x="885456" y="934466"/>
                  </a:lnTo>
                  <a:lnTo>
                    <a:pt x="889787" y="934466"/>
                  </a:lnTo>
                  <a:lnTo>
                    <a:pt x="892340" y="933196"/>
                  </a:lnTo>
                  <a:lnTo>
                    <a:pt x="898855" y="929386"/>
                  </a:lnTo>
                  <a:lnTo>
                    <a:pt x="901026" y="928116"/>
                  </a:lnTo>
                  <a:lnTo>
                    <a:pt x="906526" y="926846"/>
                  </a:lnTo>
                  <a:lnTo>
                    <a:pt x="913104" y="930656"/>
                  </a:lnTo>
                  <a:lnTo>
                    <a:pt x="917905" y="930656"/>
                  </a:lnTo>
                  <a:lnTo>
                    <a:pt x="921194" y="933196"/>
                  </a:lnTo>
                  <a:lnTo>
                    <a:pt x="922782" y="933196"/>
                  </a:lnTo>
                  <a:lnTo>
                    <a:pt x="926020" y="931926"/>
                  </a:lnTo>
                  <a:lnTo>
                    <a:pt x="930846" y="931926"/>
                  </a:lnTo>
                  <a:lnTo>
                    <a:pt x="930998" y="933196"/>
                  </a:lnTo>
                  <a:lnTo>
                    <a:pt x="930452" y="934466"/>
                  </a:lnTo>
                  <a:lnTo>
                    <a:pt x="930033" y="935736"/>
                  </a:lnTo>
                  <a:lnTo>
                    <a:pt x="928954" y="935736"/>
                  </a:lnTo>
                  <a:lnTo>
                    <a:pt x="927633" y="937006"/>
                  </a:lnTo>
                  <a:lnTo>
                    <a:pt x="923899" y="938276"/>
                  </a:lnTo>
                  <a:lnTo>
                    <a:pt x="918578" y="940816"/>
                  </a:lnTo>
                  <a:lnTo>
                    <a:pt x="918438" y="940816"/>
                  </a:lnTo>
                  <a:lnTo>
                    <a:pt x="916051" y="939546"/>
                  </a:lnTo>
                  <a:lnTo>
                    <a:pt x="914692" y="938276"/>
                  </a:lnTo>
                  <a:lnTo>
                    <a:pt x="912126" y="938276"/>
                  </a:lnTo>
                  <a:lnTo>
                    <a:pt x="909243" y="937006"/>
                  </a:lnTo>
                  <a:lnTo>
                    <a:pt x="908062" y="937006"/>
                  </a:lnTo>
                  <a:lnTo>
                    <a:pt x="904100" y="938276"/>
                  </a:lnTo>
                  <a:lnTo>
                    <a:pt x="902893" y="935736"/>
                  </a:lnTo>
                  <a:lnTo>
                    <a:pt x="895756" y="940816"/>
                  </a:lnTo>
                  <a:lnTo>
                    <a:pt x="892848" y="943356"/>
                  </a:lnTo>
                  <a:lnTo>
                    <a:pt x="889876" y="947166"/>
                  </a:lnTo>
                  <a:lnTo>
                    <a:pt x="888428" y="948436"/>
                  </a:lnTo>
                  <a:lnTo>
                    <a:pt x="881532" y="948436"/>
                  </a:lnTo>
                  <a:lnTo>
                    <a:pt x="877087" y="949706"/>
                  </a:lnTo>
                  <a:lnTo>
                    <a:pt x="871613" y="954786"/>
                  </a:lnTo>
                  <a:lnTo>
                    <a:pt x="870242" y="954786"/>
                  </a:lnTo>
                  <a:lnTo>
                    <a:pt x="869073" y="956056"/>
                  </a:lnTo>
                  <a:lnTo>
                    <a:pt x="870127" y="957326"/>
                  </a:lnTo>
                  <a:lnTo>
                    <a:pt x="871093" y="957326"/>
                  </a:lnTo>
                  <a:lnTo>
                    <a:pt x="873290" y="959866"/>
                  </a:lnTo>
                  <a:lnTo>
                    <a:pt x="873810" y="959866"/>
                  </a:lnTo>
                  <a:lnTo>
                    <a:pt x="873290" y="963676"/>
                  </a:lnTo>
                  <a:lnTo>
                    <a:pt x="871512" y="964946"/>
                  </a:lnTo>
                  <a:lnTo>
                    <a:pt x="880452" y="964946"/>
                  </a:lnTo>
                  <a:lnTo>
                    <a:pt x="883716" y="962406"/>
                  </a:lnTo>
                  <a:lnTo>
                    <a:pt x="889038" y="959866"/>
                  </a:lnTo>
                  <a:lnTo>
                    <a:pt x="896416" y="958596"/>
                  </a:lnTo>
                  <a:lnTo>
                    <a:pt x="918070" y="947166"/>
                  </a:lnTo>
                  <a:lnTo>
                    <a:pt x="919886" y="945896"/>
                  </a:lnTo>
                  <a:lnTo>
                    <a:pt x="920026" y="945896"/>
                  </a:lnTo>
                  <a:lnTo>
                    <a:pt x="917727" y="943356"/>
                  </a:lnTo>
                  <a:lnTo>
                    <a:pt x="918184" y="942086"/>
                  </a:lnTo>
                  <a:lnTo>
                    <a:pt x="925106" y="940816"/>
                  </a:lnTo>
                  <a:lnTo>
                    <a:pt x="927823" y="939546"/>
                  </a:lnTo>
                  <a:lnTo>
                    <a:pt x="930643" y="938276"/>
                  </a:lnTo>
                  <a:lnTo>
                    <a:pt x="938872" y="935736"/>
                  </a:lnTo>
                  <a:lnTo>
                    <a:pt x="941590" y="938276"/>
                  </a:lnTo>
                  <a:lnTo>
                    <a:pt x="936777" y="943356"/>
                  </a:lnTo>
                  <a:lnTo>
                    <a:pt x="933932" y="945896"/>
                  </a:lnTo>
                  <a:lnTo>
                    <a:pt x="931278" y="949706"/>
                  </a:lnTo>
                  <a:lnTo>
                    <a:pt x="926172" y="953516"/>
                  </a:lnTo>
                  <a:lnTo>
                    <a:pt x="926909" y="953516"/>
                  </a:lnTo>
                  <a:lnTo>
                    <a:pt x="934847" y="949706"/>
                  </a:lnTo>
                  <a:lnTo>
                    <a:pt x="940384" y="944626"/>
                  </a:lnTo>
                  <a:lnTo>
                    <a:pt x="950074" y="937006"/>
                  </a:lnTo>
                  <a:lnTo>
                    <a:pt x="950366" y="934466"/>
                  </a:lnTo>
                  <a:lnTo>
                    <a:pt x="947572" y="933196"/>
                  </a:lnTo>
                  <a:lnTo>
                    <a:pt x="943483" y="933196"/>
                  </a:lnTo>
                  <a:lnTo>
                    <a:pt x="944143" y="931926"/>
                  </a:lnTo>
                  <a:lnTo>
                    <a:pt x="944816" y="930656"/>
                  </a:lnTo>
                  <a:lnTo>
                    <a:pt x="951242" y="929386"/>
                  </a:lnTo>
                  <a:lnTo>
                    <a:pt x="952830" y="926846"/>
                  </a:lnTo>
                  <a:lnTo>
                    <a:pt x="954125" y="925576"/>
                  </a:lnTo>
                  <a:lnTo>
                    <a:pt x="955941" y="921766"/>
                  </a:lnTo>
                  <a:lnTo>
                    <a:pt x="959561" y="914146"/>
                  </a:lnTo>
                  <a:lnTo>
                    <a:pt x="960920" y="911606"/>
                  </a:lnTo>
                  <a:lnTo>
                    <a:pt x="965517" y="909066"/>
                  </a:lnTo>
                  <a:lnTo>
                    <a:pt x="967816" y="907796"/>
                  </a:lnTo>
                  <a:lnTo>
                    <a:pt x="973797" y="909066"/>
                  </a:lnTo>
                  <a:lnTo>
                    <a:pt x="978535" y="907796"/>
                  </a:lnTo>
                  <a:lnTo>
                    <a:pt x="984237" y="906526"/>
                  </a:lnTo>
                  <a:lnTo>
                    <a:pt x="987399" y="906526"/>
                  </a:lnTo>
                  <a:lnTo>
                    <a:pt x="987044" y="907796"/>
                  </a:lnTo>
                  <a:lnTo>
                    <a:pt x="983399" y="907796"/>
                  </a:lnTo>
                  <a:lnTo>
                    <a:pt x="986040" y="910336"/>
                  </a:lnTo>
                  <a:lnTo>
                    <a:pt x="988009" y="910336"/>
                  </a:lnTo>
                  <a:lnTo>
                    <a:pt x="994435" y="909066"/>
                  </a:lnTo>
                  <a:lnTo>
                    <a:pt x="996835" y="907796"/>
                  </a:lnTo>
                  <a:lnTo>
                    <a:pt x="999578" y="907796"/>
                  </a:lnTo>
                  <a:lnTo>
                    <a:pt x="999477" y="909066"/>
                  </a:lnTo>
                  <a:lnTo>
                    <a:pt x="998829" y="909066"/>
                  </a:lnTo>
                  <a:lnTo>
                    <a:pt x="990015" y="914146"/>
                  </a:lnTo>
                  <a:lnTo>
                    <a:pt x="982700" y="916686"/>
                  </a:lnTo>
                  <a:lnTo>
                    <a:pt x="975537" y="921766"/>
                  </a:lnTo>
                  <a:lnTo>
                    <a:pt x="968540" y="925576"/>
                  </a:lnTo>
                  <a:lnTo>
                    <a:pt x="961745" y="929386"/>
                  </a:lnTo>
                  <a:lnTo>
                    <a:pt x="961009" y="930656"/>
                  </a:lnTo>
                  <a:lnTo>
                    <a:pt x="959853" y="930656"/>
                  </a:lnTo>
                  <a:lnTo>
                    <a:pt x="962240" y="931926"/>
                  </a:lnTo>
                  <a:lnTo>
                    <a:pt x="966597" y="930656"/>
                  </a:lnTo>
                  <a:lnTo>
                    <a:pt x="971270" y="928116"/>
                  </a:lnTo>
                  <a:lnTo>
                    <a:pt x="973124" y="926846"/>
                  </a:lnTo>
                  <a:lnTo>
                    <a:pt x="974661" y="925576"/>
                  </a:lnTo>
                  <a:lnTo>
                    <a:pt x="977684" y="924306"/>
                  </a:lnTo>
                  <a:lnTo>
                    <a:pt x="978636" y="924306"/>
                  </a:lnTo>
                  <a:lnTo>
                    <a:pt x="978154" y="926846"/>
                  </a:lnTo>
                  <a:lnTo>
                    <a:pt x="978738" y="926846"/>
                  </a:lnTo>
                  <a:lnTo>
                    <a:pt x="982929" y="925576"/>
                  </a:lnTo>
                  <a:lnTo>
                    <a:pt x="985697" y="924306"/>
                  </a:lnTo>
                  <a:lnTo>
                    <a:pt x="991311" y="917956"/>
                  </a:lnTo>
                  <a:lnTo>
                    <a:pt x="995375" y="914146"/>
                  </a:lnTo>
                  <a:lnTo>
                    <a:pt x="1003376" y="911606"/>
                  </a:lnTo>
                  <a:lnTo>
                    <a:pt x="1004671" y="910336"/>
                  </a:lnTo>
                  <a:lnTo>
                    <a:pt x="1010005" y="906526"/>
                  </a:lnTo>
                  <a:lnTo>
                    <a:pt x="1014018" y="903986"/>
                  </a:lnTo>
                  <a:lnTo>
                    <a:pt x="1019060" y="902716"/>
                  </a:lnTo>
                  <a:lnTo>
                    <a:pt x="1023531" y="900176"/>
                  </a:lnTo>
                  <a:lnTo>
                    <a:pt x="1025766" y="898906"/>
                  </a:lnTo>
                  <a:lnTo>
                    <a:pt x="1033157" y="896366"/>
                  </a:lnTo>
                  <a:lnTo>
                    <a:pt x="1036383" y="893826"/>
                  </a:lnTo>
                  <a:lnTo>
                    <a:pt x="1039622" y="891286"/>
                  </a:lnTo>
                  <a:lnTo>
                    <a:pt x="1038250" y="891286"/>
                  </a:lnTo>
                  <a:lnTo>
                    <a:pt x="1041933" y="888746"/>
                  </a:lnTo>
                  <a:lnTo>
                    <a:pt x="1043419" y="887476"/>
                  </a:lnTo>
                  <a:lnTo>
                    <a:pt x="1044917" y="886206"/>
                  </a:lnTo>
                  <a:lnTo>
                    <a:pt x="1048143" y="884936"/>
                  </a:lnTo>
                  <a:lnTo>
                    <a:pt x="1050899" y="884936"/>
                  </a:lnTo>
                  <a:lnTo>
                    <a:pt x="1053503" y="883666"/>
                  </a:lnTo>
                  <a:lnTo>
                    <a:pt x="1054874" y="884936"/>
                  </a:lnTo>
                  <a:lnTo>
                    <a:pt x="1056690" y="883666"/>
                  </a:lnTo>
                  <a:lnTo>
                    <a:pt x="1058710" y="882396"/>
                  </a:lnTo>
                  <a:lnTo>
                    <a:pt x="1065072" y="882396"/>
                  </a:lnTo>
                  <a:lnTo>
                    <a:pt x="1069378" y="878586"/>
                  </a:lnTo>
                  <a:lnTo>
                    <a:pt x="1074915" y="877316"/>
                  </a:lnTo>
                  <a:lnTo>
                    <a:pt x="1074915" y="876046"/>
                  </a:lnTo>
                  <a:lnTo>
                    <a:pt x="1073670" y="873506"/>
                  </a:lnTo>
                  <a:lnTo>
                    <a:pt x="1074293" y="872236"/>
                  </a:lnTo>
                  <a:lnTo>
                    <a:pt x="1074915" y="870966"/>
                  </a:lnTo>
                  <a:lnTo>
                    <a:pt x="1083398" y="867156"/>
                  </a:lnTo>
                  <a:lnTo>
                    <a:pt x="1087412" y="864616"/>
                  </a:lnTo>
                  <a:lnTo>
                    <a:pt x="1092619" y="863346"/>
                  </a:lnTo>
                  <a:lnTo>
                    <a:pt x="1094447" y="863346"/>
                  </a:lnTo>
                  <a:lnTo>
                    <a:pt x="1094193" y="860806"/>
                  </a:lnTo>
                  <a:lnTo>
                    <a:pt x="1092555" y="862076"/>
                  </a:lnTo>
                  <a:lnTo>
                    <a:pt x="1087018" y="864616"/>
                  </a:lnTo>
                  <a:lnTo>
                    <a:pt x="1082014" y="864616"/>
                  </a:lnTo>
                  <a:lnTo>
                    <a:pt x="1078280" y="868426"/>
                  </a:lnTo>
                  <a:lnTo>
                    <a:pt x="1076807" y="869696"/>
                  </a:lnTo>
                  <a:lnTo>
                    <a:pt x="1072870" y="870966"/>
                  </a:lnTo>
                  <a:lnTo>
                    <a:pt x="1069784" y="872236"/>
                  </a:lnTo>
                  <a:lnTo>
                    <a:pt x="1066507" y="869696"/>
                  </a:lnTo>
                  <a:lnTo>
                    <a:pt x="1064602" y="870966"/>
                  </a:lnTo>
                  <a:lnTo>
                    <a:pt x="1063167" y="873506"/>
                  </a:lnTo>
                  <a:lnTo>
                    <a:pt x="1062799" y="874776"/>
                  </a:lnTo>
                  <a:lnTo>
                    <a:pt x="1060932" y="876046"/>
                  </a:lnTo>
                  <a:lnTo>
                    <a:pt x="1058519" y="877316"/>
                  </a:lnTo>
                  <a:lnTo>
                    <a:pt x="1057630" y="876046"/>
                  </a:lnTo>
                  <a:lnTo>
                    <a:pt x="1056741" y="874776"/>
                  </a:lnTo>
                  <a:lnTo>
                    <a:pt x="1057605" y="873506"/>
                  </a:lnTo>
                  <a:lnTo>
                    <a:pt x="1062901" y="869696"/>
                  </a:lnTo>
                  <a:lnTo>
                    <a:pt x="1064171" y="868426"/>
                  </a:lnTo>
                  <a:lnTo>
                    <a:pt x="1065453" y="867156"/>
                  </a:lnTo>
                  <a:lnTo>
                    <a:pt x="1066723" y="865886"/>
                  </a:lnTo>
                  <a:lnTo>
                    <a:pt x="1075410" y="862076"/>
                  </a:lnTo>
                  <a:lnTo>
                    <a:pt x="1079157" y="860806"/>
                  </a:lnTo>
                  <a:lnTo>
                    <a:pt x="1081290" y="858266"/>
                  </a:lnTo>
                  <a:lnTo>
                    <a:pt x="1083462" y="855726"/>
                  </a:lnTo>
                  <a:lnTo>
                    <a:pt x="1084859" y="854456"/>
                  </a:lnTo>
                  <a:lnTo>
                    <a:pt x="1086243" y="853186"/>
                  </a:lnTo>
                  <a:lnTo>
                    <a:pt x="1089990" y="849376"/>
                  </a:lnTo>
                  <a:lnTo>
                    <a:pt x="1091234" y="848106"/>
                  </a:lnTo>
                  <a:lnTo>
                    <a:pt x="1093724" y="845566"/>
                  </a:lnTo>
                  <a:lnTo>
                    <a:pt x="1101534" y="843026"/>
                  </a:lnTo>
                  <a:lnTo>
                    <a:pt x="1110589" y="839216"/>
                  </a:lnTo>
                  <a:lnTo>
                    <a:pt x="1112367" y="840486"/>
                  </a:lnTo>
                  <a:lnTo>
                    <a:pt x="1111592" y="843026"/>
                  </a:lnTo>
                  <a:lnTo>
                    <a:pt x="1110640" y="844296"/>
                  </a:lnTo>
                  <a:lnTo>
                    <a:pt x="1106754" y="845566"/>
                  </a:lnTo>
                  <a:lnTo>
                    <a:pt x="1105725" y="845566"/>
                  </a:lnTo>
                  <a:lnTo>
                    <a:pt x="1104404" y="846836"/>
                  </a:lnTo>
                  <a:lnTo>
                    <a:pt x="1103922" y="846836"/>
                  </a:lnTo>
                  <a:lnTo>
                    <a:pt x="1103553" y="848106"/>
                  </a:lnTo>
                  <a:lnTo>
                    <a:pt x="1104049" y="848106"/>
                  </a:lnTo>
                  <a:lnTo>
                    <a:pt x="1108456" y="846836"/>
                  </a:lnTo>
                  <a:lnTo>
                    <a:pt x="1111427" y="845566"/>
                  </a:lnTo>
                  <a:lnTo>
                    <a:pt x="1114069" y="848106"/>
                  </a:lnTo>
                  <a:lnTo>
                    <a:pt x="1117650" y="846836"/>
                  </a:lnTo>
                  <a:lnTo>
                    <a:pt x="1121117" y="846836"/>
                  </a:lnTo>
                  <a:lnTo>
                    <a:pt x="1121232" y="845566"/>
                  </a:lnTo>
                  <a:lnTo>
                    <a:pt x="1122045" y="844296"/>
                  </a:lnTo>
                  <a:lnTo>
                    <a:pt x="1122794" y="843114"/>
                  </a:lnTo>
                  <a:lnTo>
                    <a:pt x="1119314" y="844296"/>
                  </a:lnTo>
                  <a:lnTo>
                    <a:pt x="1117320" y="844296"/>
                  </a:lnTo>
                  <a:lnTo>
                    <a:pt x="1116507" y="843026"/>
                  </a:lnTo>
                  <a:lnTo>
                    <a:pt x="1119593" y="839216"/>
                  </a:lnTo>
                  <a:lnTo>
                    <a:pt x="1121994" y="837946"/>
                  </a:lnTo>
                  <a:lnTo>
                    <a:pt x="1125093" y="837946"/>
                  </a:lnTo>
                  <a:lnTo>
                    <a:pt x="1126553" y="836676"/>
                  </a:lnTo>
                  <a:lnTo>
                    <a:pt x="1134008" y="835406"/>
                  </a:lnTo>
                  <a:lnTo>
                    <a:pt x="1134643" y="835406"/>
                  </a:lnTo>
                  <a:lnTo>
                    <a:pt x="1135164" y="834136"/>
                  </a:lnTo>
                  <a:lnTo>
                    <a:pt x="1131925" y="834136"/>
                  </a:lnTo>
                  <a:lnTo>
                    <a:pt x="1124470" y="835406"/>
                  </a:lnTo>
                  <a:lnTo>
                    <a:pt x="1123200" y="835406"/>
                  </a:lnTo>
                  <a:lnTo>
                    <a:pt x="1123061" y="834136"/>
                  </a:lnTo>
                  <a:lnTo>
                    <a:pt x="1124508" y="831596"/>
                  </a:lnTo>
                  <a:lnTo>
                    <a:pt x="1129423" y="831596"/>
                  </a:lnTo>
                  <a:lnTo>
                    <a:pt x="1129626" y="829056"/>
                  </a:lnTo>
                  <a:lnTo>
                    <a:pt x="1132357" y="827786"/>
                  </a:lnTo>
                  <a:lnTo>
                    <a:pt x="1132090" y="827786"/>
                  </a:lnTo>
                  <a:lnTo>
                    <a:pt x="1132674" y="826516"/>
                  </a:lnTo>
                  <a:lnTo>
                    <a:pt x="1133119" y="825246"/>
                  </a:lnTo>
                  <a:lnTo>
                    <a:pt x="1140053" y="823976"/>
                  </a:lnTo>
                  <a:lnTo>
                    <a:pt x="1140841" y="821436"/>
                  </a:lnTo>
                  <a:lnTo>
                    <a:pt x="1142758" y="818896"/>
                  </a:lnTo>
                  <a:lnTo>
                    <a:pt x="1144727" y="816356"/>
                  </a:lnTo>
                  <a:lnTo>
                    <a:pt x="1146352" y="815086"/>
                  </a:lnTo>
                  <a:lnTo>
                    <a:pt x="1154049" y="815086"/>
                  </a:lnTo>
                  <a:lnTo>
                    <a:pt x="1158062" y="816356"/>
                  </a:lnTo>
                  <a:lnTo>
                    <a:pt x="1159332" y="816356"/>
                  </a:lnTo>
                  <a:lnTo>
                    <a:pt x="1168704" y="813816"/>
                  </a:lnTo>
                  <a:lnTo>
                    <a:pt x="1173124" y="815086"/>
                  </a:lnTo>
                  <a:lnTo>
                    <a:pt x="1177163" y="816356"/>
                  </a:lnTo>
                  <a:lnTo>
                    <a:pt x="1178064" y="817626"/>
                  </a:lnTo>
                  <a:lnTo>
                    <a:pt x="1181950" y="816356"/>
                  </a:lnTo>
                  <a:lnTo>
                    <a:pt x="1184541" y="816356"/>
                  </a:lnTo>
                  <a:lnTo>
                    <a:pt x="1189621" y="815086"/>
                  </a:lnTo>
                  <a:lnTo>
                    <a:pt x="1192022" y="813816"/>
                  </a:lnTo>
                  <a:lnTo>
                    <a:pt x="1196022" y="813816"/>
                  </a:lnTo>
                  <a:lnTo>
                    <a:pt x="1197571" y="812546"/>
                  </a:lnTo>
                  <a:lnTo>
                    <a:pt x="1199134" y="811276"/>
                  </a:lnTo>
                  <a:lnTo>
                    <a:pt x="1198486" y="810006"/>
                  </a:lnTo>
                  <a:lnTo>
                    <a:pt x="1196860" y="810006"/>
                  </a:lnTo>
                  <a:lnTo>
                    <a:pt x="1193736" y="811276"/>
                  </a:lnTo>
                  <a:lnTo>
                    <a:pt x="1193228" y="810006"/>
                  </a:lnTo>
                  <a:lnTo>
                    <a:pt x="1193647" y="808736"/>
                  </a:lnTo>
                  <a:lnTo>
                    <a:pt x="1194066" y="807466"/>
                  </a:lnTo>
                  <a:lnTo>
                    <a:pt x="1192276" y="806196"/>
                  </a:lnTo>
                  <a:lnTo>
                    <a:pt x="1187932" y="807466"/>
                  </a:lnTo>
                  <a:lnTo>
                    <a:pt x="1185227" y="807466"/>
                  </a:lnTo>
                  <a:lnTo>
                    <a:pt x="1186141" y="806196"/>
                  </a:lnTo>
                  <a:lnTo>
                    <a:pt x="1187348" y="804926"/>
                  </a:lnTo>
                  <a:lnTo>
                    <a:pt x="1193253" y="803656"/>
                  </a:lnTo>
                  <a:lnTo>
                    <a:pt x="1199159" y="799846"/>
                  </a:lnTo>
                  <a:lnTo>
                    <a:pt x="1203185" y="802386"/>
                  </a:lnTo>
                  <a:lnTo>
                    <a:pt x="1204163" y="802386"/>
                  </a:lnTo>
                  <a:lnTo>
                    <a:pt x="1209319" y="799846"/>
                  </a:lnTo>
                  <a:lnTo>
                    <a:pt x="1214107" y="798576"/>
                  </a:lnTo>
                  <a:lnTo>
                    <a:pt x="1219771" y="794766"/>
                  </a:lnTo>
                  <a:lnTo>
                    <a:pt x="1224419" y="794766"/>
                  </a:lnTo>
                  <a:lnTo>
                    <a:pt x="1226261" y="793496"/>
                  </a:lnTo>
                  <a:lnTo>
                    <a:pt x="1232230" y="792226"/>
                  </a:lnTo>
                  <a:lnTo>
                    <a:pt x="1234262" y="790956"/>
                  </a:lnTo>
                  <a:lnTo>
                    <a:pt x="1233487" y="787146"/>
                  </a:lnTo>
                  <a:lnTo>
                    <a:pt x="1232611" y="785876"/>
                  </a:lnTo>
                  <a:lnTo>
                    <a:pt x="1225181" y="788390"/>
                  </a:lnTo>
                  <a:lnTo>
                    <a:pt x="1225918" y="787146"/>
                  </a:lnTo>
                  <a:lnTo>
                    <a:pt x="1226680" y="785876"/>
                  </a:lnTo>
                  <a:lnTo>
                    <a:pt x="1228204" y="783336"/>
                  </a:lnTo>
                  <a:lnTo>
                    <a:pt x="1228966" y="782066"/>
                  </a:lnTo>
                  <a:lnTo>
                    <a:pt x="1221740" y="783336"/>
                  </a:lnTo>
                  <a:lnTo>
                    <a:pt x="1221905" y="780796"/>
                  </a:lnTo>
                  <a:lnTo>
                    <a:pt x="1217091" y="782066"/>
                  </a:lnTo>
                  <a:lnTo>
                    <a:pt x="1218412" y="780796"/>
                  </a:lnTo>
                  <a:lnTo>
                    <a:pt x="1223949" y="776986"/>
                  </a:lnTo>
                  <a:lnTo>
                    <a:pt x="1227924" y="775716"/>
                  </a:lnTo>
                  <a:lnTo>
                    <a:pt x="1234579" y="770636"/>
                  </a:lnTo>
                  <a:lnTo>
                    <a:pt x="1236599" y="770636"/>
                  </a:lnTo>
                  <a:lnTo>
                    <a:pt x="1237030" y="773176"/>
                  </a:lnTo>
                  <a:lnTo>
                    <a:pt x="1245336" y="771906"/>
                  </a:lnTo>
                  <a:lnTo>
                    <a:pt x="1249705" y="770636"/>
                  </a:lnTo>
                  <a:lnTo>
                    <a:pt x="1254048" y="768096"/>
                  </a:lnTo>
                  <a:lnTo>
                    <a:pt x="1253782" y="768096"/>
                  </a:lnTo>
                  <a:lnTo>
                    <a:pt x="1253655" y="766826"/>
                  </a:lnTo>
                  <a:lnTo>
                    <a:pt x="1252143" y="765556"/>
                  </a:lnTo>
                  <a:lnTo>
                    <a:pt x="1252753" y="764286"/>
                  </a:lnTo>
                  <a:lnTo>
                    <a:pt x="1260157" y="763016"/>
                  </a:lnTo>
                  <a:lnTo>
                    <a:pt x="1262202" y="761746"/>
                  </a:lnTo>
                  <a:lnTo>
                    <a:pt x="1264246" y="760476"/>
                  </a:lnTo>
                  <a:lnTo>
                    <a:pt x="1267294" y="757936"/>
                  </a:lnTo>
                  <a:lnTo>
                    <a:pt x="1268818" y="756666"/>
                  </a:lnTo>
                  <a:lnTo>
                    <a:pt x="1270711" y="755396"/>
                  </a:lnTo>
                  <a:lnTo>
                    <a:pt x="1273937" y="754126"/>
                  </a:lnTo>
                  <a:lnTo>
                    <a:pt x="1275549" y="754126"/>
                  </a:lnTo>
                  <a:lnTo>
                    <a:pt x="1276654" y="755396"/>
                  </a:lnTo>
                  <a:lnTo>
                    <a:pt x="1275448" y="756666"/>
                  </a:lnTo>
                  <a:lnTo>
                    <a:pt x="1272882" y="757936"/>
                  </a:lnTo>
                  <a:lnTo>
                    <a:pt x="1272082" y="757936"/>
                  </a:lnTo>
                  <a:lnTo>
                    <a:pt x="1272882" y="759206"/>
                  </a:lnTo>
                  <a:lnTo>
                    <a:pt x="1273060" y="760476"/>
                  </a:lnTo>
                  <a:lnTo>
                    <a:pt x="1277569" y="757936"/>
                  </a:lnTo>
                  <a:lnTo>
                    <a:pt x="1280020" y="757936"/>
                  </a:lnTo>
                  <a:lnTo>
                    <a:pt x="1285163" y="755396"/>
                  </a:lnTo>
                  <a:lnTo>
                    <a:pt x="1286941" y="755396"/>
                  </a:lnTo>
                  <a:lnTo>
                    <a:pt x="1285722" y="754126"/>
                  </a:lnTo>
                  <a:lnTo>
                    <a:pt x="1285214" y="754126"/>
                  </a:lnTo>
                  <a:lnTo>
                    <a:pt x="1286052" y="752856"/>
                  </a:lnTo>
                  <a:lnTo>
                    <a:pt x="1287145" y="752856"/>
                  </a:lnTo>
                  <a:lnTo>
                    <a:pt x="1292542" y="750316"/>
                  </a:lnTo>
                  <a:lnTo>
                    <a:pt x="1289926" y="750316"/>
                  </a:lnTo>
                  <a:lnTo>
                    <a:pt x="1292339" y="749046"/>
                  </a:lnTo>
                  <a:lnTo>
                    <a:pt x="1294752" y="747776"/>
                  </a:lnTo>
                  <a:lnTo>
                    <a:pt x="1296987" y="746506"/>
                  </a:lnTo>
                  <a:lnTo>
                    <a:pt x="1297000" y="748195"/>
                  </a:lnTo>
                  <a:lnTo>
                    <a:pt x="1298587" y="746506"/>
                  </a:lnTo>
                  <a:lnTo>
                    <a:pt x="1305775" y="738886"/>
                  </a:lnTo>
                  <a:lnTo>
                    <a:pt x="1302181" y="741426"/>
                  </a:lnTo>
                  <a:lnTo>
                    <a:pt x="1297609" y="742696"/>
                  </a:lnTo>
                  <a:lnTo>
                    <a:pt x="1293520" y="745236"/>
                  </a:lnTo>
                  <a:lnTo>
                    <a:pt x="1291412" y="745236"/>
                  </a:lnTo>
                  <a:lnTo>
                    <a:pt x="1292186" y="743966"/>
                  </a:lnTo>
                  <a:lnTo>
                    <a:pt x="1293952" y="742696"/>
                  </a:lnTo>
                  <a:lnTo>
                    <a:pt x="1295374" y="742696"/>
                  </a:lnTo>
                  <a:lnTo>
                    <a:pt x="1296949" y="741426"/>
                  </a:lnTo>
                  <a:lnTo>
                    <a:pt x="1297305" y="740156"/>
                  </a:lnTo>
                  <a:lnTo>
                    <a:pt x="1297317" y="738886"/>
                  </a:lnTo>
                  <a:lnTo>
                    <a:pt x="1296339" y="738886"/>
                  </a:lnTo>
                  <a:lnTo>
                    <a:pt x="1293482" y="740156"/>
                  </a:lnTo>
                  <a:lnTo>
                    <a:pt x="1291907" y="742696"/>
                  </a:lnTo>
                  <a:lnTo>
                    <a:pt x="1288046" y="742696"/>
                  </a:lnTo>
                  <a:lnTo>
                    <a:pt x="1288580" y="741426"/>
                  </a:lnTo>
                  <a:lnTo>
                    <a:pt x="1285570" y="742670"/>
                  </a:lnTo>
                  <a:lnTo>
                    <a:pt x="1285570" y="745236"/>
                  </a:lnTo>
                  <a:lnTo>
                    <a:pt x="1284566" y="746506"/>
                  </a:lnTo>
                  <a:lnTo>
                    <a:pt x="1280020" y="749046"/>
                  </a:lnTo>
                  <a:lnTo>
                    <a:pt x="1277848" y="749046"/>
                  </a:lnTo>
                  <a:lnTo>
                    <a:pt x="1277505" y="747776"/>
                  </a:lnTo>
                  <a:lnTo>
                    <a:pt x="1278407" y="746506"/>
                  </a:lnTo>
                  <a:lnTo>
                    <a:pt x="1279969" y="746506"/>
                  </a:lnTo>
                  <a:lnTo>
                    <a:pt x="1282369" y="745236"/>
                  </a:lnTo>
                  <a:lnTo>
                    <a:pt x="1285570" y="745236"/>
                  </a:lnTo>
                  <a:lnTo>
                    <a:pt x="1285570" y="742670"/>
                  </a:lnTo>
                  <a:lnTo>
                    <a:pt x="1282344" y="745236"/>
                  </a:lnTo>
                  <a:lnTo>
                    <a:pt x="1276197" y="745236"/>
                  </a:lnTo>
                  <a:lnTo>
                    <a:pt x="1276680" y="742696"/>
                  </a:lnTo>
                  <a:lnTo>
                    <a:pt x="1275219" y="742696"/>
                  </a:lnTo>
                  <a:lnTo>
                    <a:pt x="1274470" y="741426"/>
                  </a:lnTo>
                  <a:lnTo>
                    <a:pt x="1272451" y="742696"/>
                  </a:lnTo>
                  <a:lnTo>
                    <a:pt x="1273035" y="740156"/>
                  </a:lnTo>
                  <a:lnTo>
                    <a:pt x="1273327" y="738886"/>
                  </a:lnTo>
                  <a:lnTo>
                    <a:pt x="1272146" y="738886"/>
                  </a:lnTo>
                  <a:lnTo>
                    <a:pt x="1267383" y="740156"/>
                  </a:lnTo>
                  <a:lnTo>
                    <a:pt x="1266101" y="740156"/>
                  </a:lnTo>
                  <a:lnTo>
                    <a:pt x="1266723" y="737616"/>
                  </a:lnTo>
                  <a:lnTo>
                    <a:pt x="1267790" y="736346"/>
                  </a:lnTo>
                  <a:lnTo>
                    <a:pt x="1270330" y="736346"/>
                  </a:lnTo>
                  <a:lnTo>
                    <a:pt x="1271079" y="735076"/>
                  </a:lnTo>
                  <a:lnTo>
                    <a:pt x="1272273" y="735076"/>
                  </a:lnTo>
                  <a:lnTo>
                    <a:pt x="1273048" y="733806"/>
                  </a:lnTo>
                  <a:lnTo>
                    <a:pt x="1273949" y="732536"/>
                  </a:lnTo>
                  <a:lnTo>
                    <a:pt x="1272857" y="732536"/>
                  </a:lnTo>
                  <a:lnTo>
                    <a:pt x="1264323" y="735076"/>
                  </a:lnTo>
                  <a:lnTo>
                    <a:pt x="1266901" y="729996"/>
                  </a:lnTo>
                  <a:lnTo>
                    <a:pt x="1264208" y="729996"/>
                  </a:lnTo>
                  <a:lnTo>
                    <a:pt x="1263548" y="728726"/>
                  </a:lnTo>
                  <a:lnTo>
                    <a:pt x="1264678" y="727456"/>
                  </a:lnTo>
                  <a:lnTo>
                    <a:pt x="1269746" y="726186"/>
                  </a:lnTo>
                  <a:lnTo>
                    <a:pt x="1272349" y="723646"/>
                  </a:lnTo>
                  <a:lnTo>
                    <a:pt x="1276972" y="721106"/>
                  </a:lnTo>
                  <a:lnTo>
                    <a:pt x="1278356" y="721106"/>
                  </a:lnTo>
                  <a:lnTo>
                    <a:pt x="1278623" y="722376"/>
                  </a:lnTo>
                  <a:lnTo>
                    <a:pt x="1278597" y="723646"/>
                  </a:lnTo>
                  <a:lnTo>
                    <a:pt x="1274953" y="724916"/>
                  </a:lnTo>
                  <a:lnTo>
                    <a:pt x="1272997" y="724916"/>
                  </a:lnTo>
                  <a:lnTo>
                    <a:pt x="1269885" y="727456"/>
                  </a:lnTo>
                  <a:lnTo>
                    <a:pt x="1269136" y="727456"/>
                  </a:lnTo>
                  <a:lnTo>
                    <a:pt x="1269720" y="728726"/>
                  </a:lnTo>
                  <a:lnTo>
                    <a:pt x="1271193" y="728726"/>
                  </a:lnTo>
                  <a:lnTo>
                    <a:pt x="1275372" y="726186"/>
                  </a:lnTo>
                  <a:lnTo>
                    <a:pt x="1283246" y="726186"/>
                  </a:lnTo>
                  <a:lnTo>
                    <a:pt x="1288542" y="724916"/>
                  </a:lnTo>
                  <a:lnTo>
                    <a:pt x="1289621" y="728726"/>
                  </a:lnTo>
                  <a:lnTo>
                    <a:pt x="1303731" y="728726"/>
                  </a:lnTo>
                  <a:lnTo>
                    <a:pt x="1314157" y="724916"/>
                  </a:lnTo>
                  <a:lnTo>
                    <a:pt x="1319809" y="724916"/>
                  </a:lnTo>
                  <a:lnTo>
                    <a:pt x="1329588" y="714756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0" name="object 570"/>
            <p:cNvSpPr/>
            <p:nvPr/>
          </p:nvSpPr>
          <p:spPr>
            <a:xfrm>
              <a:off x="15886481" y="9209728"/>
              <a:ext cx="1231900" cy="991235"/>
            </a:xfrm>
            <a:custGeom>
              <a:avLst/>
              <a:gdLst/>
              <a:ahLst/>
              <a:cxnLst/>
              <a:rect l="l" t="t" r="r" b="b"/>
              <a:pathLst>
                <a:path w="1231900" h="991234">
                  <a:moveTo>
                    <a:pt x="342" y="866000"/>
                  </a:moveTo>
                  <a:lnTo>
                    <a:pt x="203" y="866025"/>
                  </a:lnTo>
                  <a:lnTo>
                    <a:pt x="0" y="866241"/>
                  </a:lnTo>
                  <a:lnTo>
                    <a:pt x="152" y="866165"/>
                  </a:lnTo>
                  <a:lnTo>
                    <a:pt x="342" y="866000"/>
                  </a:lnTo>
                  <a:close/>
                </a:path>
                <a:path w="1231900" h="991234">
                  <a:moveTo>
                    <a:pt x="18516" y="814895"/>
                  </a:moveTo>
                  <a:lnTo>
                    <a:pt x="18389" y="814946"/>
                  </a:lnTo>
                  <a:lnTo>
                    <a:pt x="18516" y="814895"/>
                  </a:lnTo>
                  <a:close/>
                </a:path>
                <a:path w="1231900" h="991234">
                  <a:moveTo>
                    <a:pt x="25539" y="817727"/>
                  </a:moveTo>
                  <a:lnTo>
                    <a:pt x="25260" y="817765"/>
                  </a:lnTo>
                  <a:lnTo>
                    <a:pt x="25400" y="817816"/>
                  </a:lnTo>
                  <a:lnTo>
                    <a:pt x="25539" y="817727"/>
                  </a:lnTo>
                  <a:close/>
                </a:path>
                <a:path w="1231900" h="991234">
                  <a:moveTo>
                    <a:pt x="54559" y="806538"/>
                  </a:moveTo>
                  <a:lnTo>
                    <a:pt x="54432" y="806475"/>
                  </a:lnTo>
                  <a:lnTo>
                    <a:pt x="54559" y="806538"/>
                  </a:lnTo>
                  <a:close/>
                </a:path>
                <a:path w="1231900" h="991234">
                  <a:moveTo>
                    <a:pt x="58801" y="728091"/>
                  </a:moveTo>
                  <a:lnTo>
                    <a:pt x="58470" y="728141"/>
                  </a:lnTo>
                  <a:lnTo>
                    <a:pt x="58648" y="728154"/>
                  </a:lnTo>
                  <a:lnTo>
                    <a:pt x="58801" y="728091"/>
                  </a:lnTo>
                  <a:close/>
                </a:path>
                <a:path w="1231900" h="991234">
                  <a:moveTo>
                    <a:pt x="64668" y="725297"/>
                  </a:moveTo>
                  <a:lnTo>
                    <a:pt x="64452" y="725297"/>
                  </a:lnTo>
                  <a:lnTo>
                    <a:pt x="64414" y="725500"/>
                  </a:lnTo>
                  <a:lnTo>
                    <a:pt x="64579" y="725360"/>
                  </a:lnTo>
                  <a:close/>
                </a:path>
                <a:path w="1231900" h="991234">
                  <a:moveTo>
                    <a:pt x="121056" y="991158"/>
                  </a:moveTo>
                  <a:lnTo>
                    <a:pt x="120878" y="991196"/>
                  </a:lnTo>
                  <a:lnTo>
                    <a:pt x="121056" y="991158"/>
                  </a:lnTo>
                  <a:close/>
                </a:path>
                <a:path w="1231900" h="991234">
                  <a:moveTo>
                    <a:pt x="139179" y="634136"/>
                  </a:moveTo>
                  <a:lnTo>
                    <a:pt x="138887" y="634288"/>
                  </a:lnTo>
                  <a:lnTo>
                    <a:pt x="139179" y="634136"/>
                  </a:lnTo>
                  <a:close/>
                </a:path>
                <a:path w="1231900" h="991234">
                  <a:moveTo>
                    <a:pt x="205841" y="614324"/>
                  </a:moveTo>
                  <a:lnTo>
                    <a:pt x="205676" y="614400"/>
                  </a:lnTo>
                  <a:lnTo>
                    <a:pt x="205841" y="614324"/>
                  </a:lnTo>
                  <a:close/>
                </a:path>
                <a:path w="1231900" h="991234">
                  <a:moveTo>
                    <a:pt x="208318" y="498208"/>
                  </a:moveTo>
                  <a:lnTo>
                    <a:pt x="204978" y="498919"/>
                  </a:lnTo>
                  <a:lnTo>
                    <a:pt x="204546" y="497598"/>
                  </a:lnTo>
                  <a:lnTo>
                    <a:pt x="204584" y="497192"/>
                  </a:lnTo>
                  <a:lnTo>
                    <a:pt x="205346" y="496277"/>
                  </a:lnTo>
                  <a:lnTo>
                    <a:pt x="205486" y="496011"/>
                  </a:lnTo>
                  <a:lnTo>
                    <a:pt x="205676" y="495655"/>
                  </a:lnTo>
                  <a:lnTo>
                    <a:pt x="205867" y="495287"/>
                  </a:lnTo>
                  <a:lnTo>
                    <a:pt x="204863" y="494576"/>
                  </a:lnTo>
                  <a:lnTo>
                    <a:pt x="204343" y="493433"/>
                  </a:lnTo>
                  <a:lnTo>
                    <a:pt x="202882" y="493280"/>
                  </a:lnTo>
                  <a:lnTo>
                    <a:pt x="199059" y="492963"/>
                  </a:lnTo>
                  <a:lnTo>
                    <a:pt x="197015" y="491375"/>
                  </a:lnTo>
                  <a:lnTo>
                    <a:pt x="196469" y="490334"/>
                  </a:lnTo>
                  <a:lnTo>
                    <a:pt x="195491" y="488416"/>
                  </a:lnTo>
                  <a:lnTo>
                    <a:pt x="195326" y="488099"/>
                  </a:lnTo>
                  <a:lnTo>
                    <a:pt x="194945" y="487070"/>
                  </a:lnTo>
                  <a:lnTo>
                    <a:pt x="190842" y="488416"/>
                  </a:lnTo>
                  <a:lnTo>
                    <a:pt x="190830" y="487438"/>
                  </a:lnTo>
                  <a:lnTo>
                    <a:pt x="192506" y="485381"/>
                  </a:lnTo>
                  <a:lnTo>
                    <a:pt x="194805" y="483323"/>
                  </a:lnTo>
                  <a:lnTo>
                    <a:pt x="186575" y="488111"/>
                  </a:lnTo>
                  <a:lnTo>
                    <a:pt x="182765" y="488442"/>
                  </a:lnTo>
                  <a:lnTo>
                    <a:pt x="178485" y="490334"/>
                  </a:lnTo>
                  <a:lnTo>
                    <a:pt x="178333" y="489712"/>
                  </a:lnTo>
                  <a:lnTo>
                    <a:pt x="177990" y="488213"/>
                  </a:lnTo>
                  <a:lnTo>
                    <a:pt x="174015" y="489712"/>
                  </a:lnTo>
                  <a:lnTo>
                    <a:pt x="171526" y="489686"/>
                  </a:lnTo>
                  <a:lnTo>
                    <a:pt x="167754" y="489623"/>
                  </a:lnTo>
                  <a:lnTo>
                    <a:pt x="166052" y="490804"/>
                  </a:lnTo>
                  <a:lnTo>
                    <a:pt x="163271" y="496785"/>
                  </a:lnTo>
                  <a:lnTo>
                    <a:pt x="162623" y="497332"/>
                  </a:lnTo>
                  <a:lnTo>
                    <a:pt x="158470" y="497598"/>
                  </a:lnTo>
                  <a:lnTo>
                    <a:pt x="156972" y="496506"/>
                  </a:lnTo>
                  <a:lnTo>
                    <a:pt x="154978" y="499859"/>
                  </a:lnTo>
                  <a:lnTo>
                    <a:pt x="152107" y="501078"/>
                  </a:lnTo>
                  <a:lnTo>
                    <a:pt x="149504" y="503237"/>
                  </a:lnTo>
                  <a:lnTo>
                    <a:pt x="143878" y="506044"/>
                  </a:lnTo>
                  <a:lnTo>
                    <a:pt x="140487" y="507809"/>
                  </a:lnTo>
                  <a:lnTo>
                    <a:pt x="136906" y="508254"/>
                  </a:lnTo>
                  <a:lnTo>
                    <a:pt x="136131" y="508050"/>
                  </a:lnTo>
                  <a:lnTo>
                    <a:pt x="136067" y="506958"/>
                  </a:lnTo>
                  <a:lnTo>
                    <a:pt x="137121" y="506463"/>
                  </a:lnTo>
                  <a:lnTo>
                    <a:pt x="139217" y="505726"/>
                  </a:lnTo>
                  <a:lnTo>
                    <a:pt x="140830" y="505599"/>
                  </a:lnTo>
                  <a:lnTo>
                    <a:pt x="140855" y="503999"/>
                  </a:lnTo>
                  <a:lnTo>
                    <a:pt x="139471" y="504202"/>
                  </a:lnTo>
                  <a:lnTo>
                    <a:pt x="137426" y="505015"/>
                  </a:lnTo>
                  <a:lnTo>
                    <a:pt x="136144" y="505790"/>
                  </a:lnTo>
                  <a:lnTo>
                    <a:pt x="129895" y="509155"/>
                  </a:lnTo>
                  <a:lnTo>
                    <a:pt x="129895" y="521385"/>
                  </a:lnTo>
                  <a:lnTo>
                    <a:pt x="128854" y="522947"/>
                  </a:lnTo>
                  <a:lnTo>
                    <a:pt x="127114" y="524332"/>
                  </a:lnTo>
                  <a:lnTo>
                    <a:pt x="124282" y="526338"/>
                  </a:lnTo>
                  <a:lnTo>
                    <a:pt x="123393" y="526859"/>
                  </a:lnTo>
                  <a:lnTo>
                    <a:pt x="122770" y="526338"/>
                  </a:lnTo>
                  <a:lnTo>
                    <a:pt x="123024" y="525754"/>
                  </a:lnTo>
                  <a:lnTo>
                    <a:pt x="123190" y="525538"/>
                  </a:lnTo>
                  <a:lnTo>
                    <a:pt x="123863" y="524611"/>
                  </a:lnTo>
                  <a:lnTo>
                    <a:pt x="125031" y="523036"/>
                  </a:lnTo>
                  <a:lnTo>
                    <a:pt x="127063" y="521309"/>
                  </a:lnTo>
                  <a:lnTo>
                    <a:pt x="129895" y="521385"/>
                  </a:lnTo>
                  <a:lnTo>
                    <a:pt x="129895" y="509155"/>
                  </a:lnTo>
                  <a:lnTo>
                    <a:pt x="129565" y="509320"/>
                  </a:lnTo>
                  <a:lnTo>
                    <a:pt x="124256" y="512521"/>
                  </a:lnTo>
                  <a:lnTo>
                    <a:pt x="118110" y="513524"/>
                  </a:lnTo>
                  <a:lnTo>
                    <a:pt x="116586" y="514451"/>
                  </a:lnTo>
                  <a:lnTo>
                    <a:pt x="113284" y="516191"/>
                  </a:lnTo>
                  <a:lnTo>
                    <a:pt x="112102" y="517144"/>
                  </a:lnTo>
                  <a:lnTo>
                    <a:pt x="111023" y="521271"/>
                  </a:lnTo>
                  <a:lnTo>
                    <a:pt x="110566" y="521411"/>
                  </a:lnTo>
                  <a:lnTo>
                    <a:pt x="103632" y="524065"/>
                  </a:lnTo>
                  <a:lnTo>
                    <a:pt x="100571" y="526732"/>
                  </a:lnTo>
                  <a:lnTo>
                    <a:pt x="99187" y="530250"/>
                  </a:lnTo>
                  <a:lnTo>
                    <a:pt x="100660" y="530148"/>
                  </a:lnTo>
                  <a:lnTo>
                    <a:pt x="105562" y="528459"/>
                  </a:lnTo>
                  <a:lnTo>
                    <a:pt x="107670" y="529005"/>
                  </a:lnTo>
                  <a:lnTo>
                    <a:pt x="108597" y="528459"/>
                  </a:lnTo>
                  <a:lnTo>
                    <a:pt x="115023" y="524611"/>
                  </a:lnTo>
                  <a:lnTo>
                    <a:pt x="114236" y="528269"/>
                  </a:lnTo>
                  <a:lnTo>
                    <a:pt x="120535" y="525538"/>
                  </a:lnTo>
                  <a:lnTo>
                    <a:pt x="119849" y="526732"/>
                  </a:lnTo>
                  <a:lnTo>
                    <a:pt x="116967" y="529310"/>
                  </a:lnTo>
                  <a:lnTo>
                    <a:pt x="115443" y="530377"/>
                  </a:lnTo>
                  <a:lnTo>
                    <a:pt x="112052" y="532904"/>
                  </a:lnTo>
                  <a:lnTo>
                    <a:pt x="111683" y="533679"/>
                  </a:lnTo>
                  <a:lnTo>
                    <a:pt x="114604" y="536587"/>
                  </a:lnTo>
                  <a:lnTo>
                    <a:pt x="114096" y="537095"/>
                  </a:lnTo>
                  <a:lnTo>
                    <a:pt x="105892" y="541426"/>
                  </a:lnTo>
                  <a:lnTo>
                    <a:pt x="102857" y="542658"/>
                  </a:lnTo>
                  <a:lnTo>
                    <a:pt x="100952" y="545211"/>
                  </a:lnTo>
                  <a:lnTo>
                    <a:pt x="101244" y="545388"/>
                  </a:lnTo>
                  <a:lnTo>
                    <a:pt x="104013" y="545045"/>
                  </a:lnTo>
                  <a:lnTo>
                    <a:pt x="106337" y="543217"/>
                  </a:lnTo>
                  <a:lnTo>
                    <a:pt x="108724" y="541642"/>
                  </a:lnTo>
                  <a:lnTo>
                    <a:pt x="109575" y="541007"/>
                  </a:lnTo>
                  <a:lnTo>
                    <a:pt x="113258" y="538721"/>
                  </a:lnTo>
                  <a:lnTo>
                    <a:pt x="115722" y="538226"/>
                  </a:lnTo>
                  <a:lnTo>
                    <a:pt x="117005" y="539673"/>
                  </a:lnTo>
                  <a:lnTo>
                    <a:pt x="117411" y="540118"/>
                  </a:lnTo>
                  <a:lnTo>
                    <a:pt x="117132" y="541058"/>
                  </a:lnTo>
                  <a:lnTo>
                    <a:pt x="118402" y="543267"/>
                  </a:lnTo>
                  <a:lnTo>
                    <a:pt x="119608" y="543369"/>
                  </a:lnTo>
                  <a:lnTo>
                    <a:pt x="127114" y="539623"/>
                  </a:lnTo>
                  <a:lnTo>
                    <a:pt x="130898" y="538226"/>
                  </a:lnTo>
                  <a:lnTo>
                    <a:pt x="135648" y="534847"/>
                  </a:lnTo>
                  <a:lnTo>
                    <a:pt x="137274" y="533679"/>
                  </a:lnTo>
                  <a:lnTo>
                    <a:pt x="138442" y="533869"/>
                  </a:lnTo>
                  <a:lnTo>
                    <a:pt x="138861" y="535825"/>
                  </a:lnTo>
                  <a:lnTo>
                    <a:pt x="138531" y="536346"/>
                  </a:lnTo>
                  <a:lnTo>
                    <a:pt x="138620" y="538111"/>
                  </a:lnTo>
                  <a:lnTo>
                    <a:pt x="139827" y="537667"/>
                  </a:lnTo>
                  <a:lnTo>
                    <a:pt x="142722" y="533882"/>
                  </a:lnTo>
                  <a:lnTo>
                    <a:pt x="143789" y="534543"/>
                  </a:lnTo>
                  <a:lnTo>
                    <a:pt x="147281" y="533882"/>
                  </a:lnTo>
                  <a:lnTo>
                    <a:pt x="148412" y="533679"/>
                  </a:lnTo>
                  <a:lnTo>
                    <a:pt x="149021" y="533565"/>
                  </a:lnTo>
                  <a:lnTo>
                    <a:pt x="149593" y="533463"/>
                  </a:lnTo>
                  <a:lnTo>
                    <a:pt x="151345" y="530199"/>
                  </a:lnTo>
                  <a:lnTo>
                    <a:pt x="152158" y="528701"/>
                  </a:lnTo>
                  <a:lnTo>
                    <a:pt x="152895" y="526592"/>
                  </a:lnTo>
                  <a:lnTo>
                    <a:pt x="151307" y="526338"/>
                  </a:lnTo>
                  <a:lnTo>
                    <a:pt x="146735" y="529831"/>
                  </a:lnTo>
                  <a:lnTo>
                    <a:pt x="145021" y="530199"/>
                  </a:lnTo>
                  <a:lnTo>
                    <a:pt x="143484" y="529945"/>
                  </a:lnTo>
                  <a:lnTo>
                    <a:pt x="140093" y="529310"/>
                  </a:lnTo>
                  <a:lnTo>
                    <a:pt x="136613" y="529056"/>
                  </a:lnTo>
                  <a:lnTo>
                    <a:pt x="130340" y="533476"/>
                  </a:lnTo>
                  <a:lnTo>
                    <a:pt x="128879" y="533565"/>
                  </a:lnTo>
                  <a:lnTo>
                    <a:pt x="128676" y="532892"/>
                  </a:lnTo>
                  <a:lnTo>
                    <a:pt x="129997" y="531317"/>
                  </a:lnTo>
                  <a:lnTo>
                    <a:pt x="131470" y="529640"/>
                  </a:lnTo>
                  <a:lnTo>
                    <a:pt x="133565" y="529132"/>
                  </a:lnTo>
                  <a:lnTo>
                    <a:pt x="136309" y="527558"/>
                  </a:lnTo>
                  <a:lnTo>
                    <a:pt x="137058" y="526859"/>
                  </a:lnTo>
                  <a:lnTo>
                    <a:pt x="137007" y="526592"/>
                  </a:lnTo>
                  <a:lnTo>
                    <a:pt x="136817" y="526084"/>
                  </a:lnTo>
                  <a:lnTo>
                    <a:pt x="136131" y="526084"/>
                  </a:lnTo>
                  <a:lnTo>
                    <a:pt x="134708" y="526592"/>
                  </a:lnTo>
                  <a:lnTo>
                    <a:pt x="120472" y="533971"/>
                  </a:lnTo>
                  <a:lnTo>
                    <a:pt x="119291" y="534555"/>
                  </a:lnTo>
                  <a:lnTo>
                    <a:pt x="118021" y="534847"/>
                  </a:lnTo>
                  <a:lnTo>
                    <a:pt x="117030" y="533679"/>
                  </a:lnTo>
                  <a:lnTo>
                    <a:pt x="129095" y="525411"/>
                  </a:lnTo>
                  <a:lnTo>
                    <a:pt x="129197" y="525183"/>
                  </a:lnTo>
                  <a:lnTo>
                    <a:pt x="140182" y="517613"/>
                  </a:lnTo>
                  <a:lnTo>
                    <a:pt x="141960" y="516648"/>
                  </a:lnTo>
                  <a:lnTo>
                    <a:pt x="140220" y="515023"/>
                  </a:lnTo>
                  <a:lnTo>
                    <a:pt x="145656" y="512165"/>
                  </a:lnTo>
                  <a:lnTo>
                    <a:pt x="144145" y="510273"/>
                  </a:lnTo>
                  <a:lnTo>
                    <a:pt x="159689" y="499973"/>
                  </a:lnTo>
                  <a:lnTo>
                    <a:pt x="159664" y="501015"/>
                  </a:lnTo>
                  <a:lnTo>
                    <a:pt x="159537" y="502564"/>
                  </a:lnTo>
                  <a:lnTo>
                    <a:pt x="159410" y="503237"/>
                  </a:lnTo>
                  <a:lnTo>
                    <a:pt x="159308" y="503986"/>
                  </a:lnTo>
                  <a:lnTo>
                    <a:pt x="159435" y="503770"/>
                  </a:lnTo>
                  <a:lnTo>
                    <a:pt x="161607" y="502564"/>
                  </a:lnTo>
                  <a:lnTo>
                    <a:pt x="163868" y="501015"/>
                  </a:lnTo>
                  <a:lnTo>
                    <a:pt x="166497" y="499973"/>
                  </a:lnTo>
                  <a:lnTo>
                    <a:pt x="170522" y="498373"/>
                  </a:lnTo>
                  <a:lnTo>
                    <a:pt x="171958" y="497598"/>
                  </a:lnTo>
                  <a:lnTo>
                    <a:pt x="175526" y="495655"/>
                  </a:lnTo>
                  <a:lnTo>
                    <a:pt x="180809" y="496303"/>
                  </a:lnTo>
                  <a:lnTo>
                    <a:pt x="180568" y="497192"/>
                  </a:lnTo>
                  <a:lnTo>
                    <a:pt x="178244" y="498957"/>
                  </a:lnTo>
                  <a:lnTo>
                    <a:pt x="177063" y="499884"/>
                  </a:lnTo>
                  <a:lnTo>
                    <a:pt x="174739" y="500748"/>
                  </a:lnTo>
                  <a:lnTo>
                    <a:pt x="175488" y="502081"/>
                  </a:lnTo>
                  <a:lnTo>
                    <a:pt x="177393" y="501497"/>
                  </a:lnTo>
                  <a:lnTo>
                    <a:pt x="182473" y="499351"/>
                  </a:lnTo>
                  <a:lnTo>
                    <a:pt x="186766" y="496379"/>
                  </a:lnTo>
                  <a:lnTo>
                    <a:pt x="188264" y="496011"/>
                  </a:lnTo>
                  <a:lnTo>
                    <a:pt x="190360" y="497319"/>
                  </a:lnTo>
                  <a:lnTo>
                    <a:pt x="191909" y="497395"/>
                  </a:lnTo>
                  <a:lnTo>
                    <a:pt x="193738" y="500468"/>
                  </a:lnTo>
                  <a:lnTo>
                    <a:pt x="196938" y="501065"/>
                  </a:lnTo>
                  <a:lnTo>
                    <a:pt x="202412" y="501040"/>
                  </a:lnTo>
                  <a:lnTo>
                    <a:pt x="203822" y="501662"/>
                  </a:lnTo>
                  <a:lnTo>
                    <a:pt x="204647" y="501015"/>
                  </a:lnTo>
                  <a:lnTo>
                    <a:pt x="207391" y="498919"/>
                  </a:lnTo>
                  <a:lnTo>
                    <a:pt x="208318" y="498208"/>
                  </a:lnTo>
                  <a:close/>
                </a:path>
                <a:path w="1231900" h="991234">
                  <a:moveTo>
                    <a:pt x="212725" y="598093"/>
                  </a:moveTo>
                  <a:lnTo>
                    <a:pt x="212509" y="598322"/>
                  </a:lnTo>
                  <a:lnTo>
                    <a:pt x="212725" y="598093"/>
                  </a:lnTo>
                  <a:close/>
                </a:path>
                <a:path w="1231900" h="991234">
                  <a:moveTo>
                    <a:pt x="221983" y="604608"/>
                  </a:moveTo>
                  <a:lnTo>
                    <a:pt x="221767" y="604786"/>
                  </a:lnTo>
                  <a:lnTo>
                    <a:pt x="221957" y="604672"/>
                  </a:lnTo>
                  <a:close/>
                </a:path>
                <a:path w="1231900" h="991234">
                  <a:moveTo>
                    <a:pt x="250723" y="469671"/>
                  </a:moveTo>
                  <a:lnTo>
                    <a:pt x="250520" y="469836"/>
                  </a:lnTo>
                  <a:lnTo>
                    <a:pt x="250723" y="469671"/>
                  </a:lnTo>
                  <a:close/>
                </a:path>
                <a:path w="1231900" h="991234">
                  <a:moveTo>
                    <a:pt x="263359" y="380682"/>
                  </a:moveTo>
                  <a:lnTo>
                    <a:pt x="263169" y="380657"/>
                  </a:lnTo>
                  <a:lnTo>
                    <a:pt x="262991" y="380885"/>
                  </a:lnTo>
                  <a:lnTo>
                    <a:pt x="263245" y="380746"/>
                  </a:lnTo>
                  <a:close/>
                </a:path>
                <a:path w="1231900" h="991234">
                  <a:moveTo>
                    <a:pt x="287172" y="552348"/>
                  </a:moveTo>
                  <a:lnTo>
                    <a:pt x="287070" y="552526"/>
                  </a:lnTo>
                  <a:lnTo>
                    <a:pt x="287172" y="552348"/>
                  </a:lnTo>
                  <a:close/>
                </a:path>
                <a:path w="1231900" h="991234">
                  <a:moveTo>
                    <a:pt x="290220" y="552983"/>
                  </a:moveTo>
                  <a:lnTo>
                    <a:pt x="289941" y="553085"/>
                  </a:lnTo>
                  <a:lnTo>
                    <a:pt x="290118" y="553008"/>
                  </a:lnTo>
                  <a:close/>
                </a:path>
                <a:path w="1231900" h="991234">
                  <a:moveTo>
                    <a:pt x="296252" y="364312"/>
                  </a:moveTo>
                  <a:lnTo>
                    <a:pt x="295757" y="363537"/>
                  </a:lnTo>
                  <a:lnTo>
                    <a:pt x="294525" y="363816"/>
                  </a:lnTo>
                  <a:lnTo>
                    <a:pt x="289636" y="366293"/>
                  </a:lnTo>
                  <a:lnTo>
                    <a:pt x="286918" y="369163"/>
                  </a:lnTo>
                  <a:lnTo>
                    <a:pt x="278549" y="370890"/>
                  </a:lnTo>
                  <a:lnTo>
                    <a:pt x="274066" y="373265"/>
                  </a:lnTo>
                  <a:lnTo>
                    <a:pt x="267766" y="378409"/>
                  </a:lnTo>
                  <a:lnTo>
                    <a:pt x="265430" y="379501"/>
                  </a:lnTo>
                  <a:lnTo>
                    <a:pt x="263359" y="380682"/>
                  </a:lnTo>
                  <a:lnTo>
                    <a:pt x="265176" y="380873"/>
                  </a:lnTo>
                  <a:lnTo>
                    <a:pt x="266687" y="381152"/>
                  </a:lnTo>
                  <a:lnTo>
                    <a:pt x="261785" y="386130"/>
                  </a:lnTo>
                  <a:lnTo>
                    <a:pt x="262890" y="386397"/>
                  </a:lnTo>
                  <a:lnTo>
                    <a:pt x="268122" y="384835"/>
                  </a:lnTo>
                  <a:lnTo>
                    <a:pt x="268744" y="385089"/>
                  </a:lnTo>
                  <a:lnTo>
                    <a:pt x="267042" y="387197"/>
                  </a:lnTo>
                  <a:lnTo>
                    <a:pt x="264375" y="390461"/>
                  </a:lnTo>
                  <a:lnTo>
                    <a:pt x="261150" y="391287"/>
                  </a:lnTo>
                  <a:lnTo>
                    <a:pt x="257746" y="392595"/>
                  </a:lnTo>
                  <a:lnTo>
                    <a:pt x="254266" y="393877"/>
                  </a:lnTo>
                  <a:lnTo>
                    <a:pt x="252844" y="395376"/>
                  </a:lnTo>
                  <a:lnTo>
                    <a:pt x="253136" y="398754"/>
                  </a:lnTo>
                  <a:lnTo>
                    <a:pt x="253580" y="400431"/>
                  </a:lnTo>
                  <a:lnTo>
                    <a:pt x="257721" y="398894"/>
                  </a:lnTo>
                  <a:lnTo>
                    <a:pt x="261073" y="397687"/>
                  </a:lnTo>
                  <a:lnTo>
                    <a:pt x="260540" y="399224"/>
                  </a:lnTo>
                  <a:lnTo>
                    <a:pt x="259613" y="400824"/>
                  </a:lnTo>
                  <a:lnTo>
                    <a:pt x="259016" y="401916"/>
                  </a:lnTo>
                  <a:lnTo>
                    <a:pt x="258114" y="403110"/>
                  </a:lnTo>
                  <a:lnTo>
                    <a:pt x="255397" y="406273"/>
                  </a:lnTo>
                  <a:lnTo>
                    <a:pt x="252488" y="408355"/>
                  </a:lnTo>
                  <a:lnTo>
                    <a:pt x="252730" y="410857"/>
                  </a:lnTo>
                  <a:lnTo>
                    <a:pt x="251117" y="411695"/>
                  </a:lnTo>
                  <a:lnTo>
                    <a:pt x="246049" y="411759"/>
                  </a:lnTo>
                  <a:lnTo>
                    <a:pt x="245338" y="412115"/>
                  </a:lnTo>
                  <a:lnTo>
                    <a:pt x="245338" y="419252"/>
                  </a:lnTo>
                  <a:lnTo>
                    <a:pt x="245300" y="419506"/>
                  </a:lnTo>
                  <a:lnTo>
                    <a:pt x="244983" y="420636"/>
                  </a:lnTo>
                  <a:lnTo>
                    <a:pt x="242646" y="422414"/>
                  </a:lnTo>
                  <a:lnTo>
                    <a:pt x="239598" y="422617"/>
                  </a:lnTo>
                  <a:lnTo>
                    <a:pt x="242150" y="420281"/>
                  </a:lnTo>
                  <a:lnTo>
                    <a:pt x="242735" y="419252"/>
                  </a:lnTo>
                  <a:lnTo>
                    <a:pt x="243166" y="418490"/>
                  </a:lnTo>
                  <a:lnTo>
                    <a:pt x="243713" y="418045"/>
                  </a:lnTo>
                  <a:lnTo>
                    <a:pt x="244195" y="418045"/>
                  </a:lnTo>
                  <a:lnTo>
                    <a:pt x="244754" y="417995"/>
                  </a:lnTo>
                  <a:lnTo>
                    <a:pt x="244894" y="418211"/>
                  </a:lnTo>
                  <a:lnTo>
                    <a:pt x="245338" y="419252"/>
                  </a:lnTo>
                  <a:lnTo>
                    <a:pt x="245338" y="412115"/>
                  </a:lnTo>
                  <a:lnTo>
                    <a:pt x="241211" y="414121"/>
                  </a:lnTo>
                  <a:lnTo>
                    <a:pt x="234022" y="418744"/>
                  </a:lnTo>
                  <a:lnTo>
                    <a:pt x="232257" y="419252"/>
                  </a:lnTo>
                  <a:lnTo>
                    <a:pt x="230593" y="416852"/>
                  </a:lnTo>
                  <a:lnTo>
                    <a:pt x="227545" y="418058"/>
                  </a:lnTo>
                  <a:lnTo>
                    <a:pt x="222237" y="419506"/>
                  </a:lnTo>
                  <a:lnTo>
                    <a:pt x="219367" y="421881"/>
                  </a:lnTo>
                  <a:lnTo>
                    <a:pt x="215823" y="427240"/>
                  </a:lnTo>
                  <a:lnTo>
                    <a:pt x="218249" y="426415"/>
                  </a:lnTo>
                  <a:lnTo>
                    <a:pt x="222707" y="426135"/>
                  </a:lnTo>
                  <a:lnTo>
                    <a:pt x="222478" y="427024"/>
                  </a:lnTo>
                  <a:lnTo>
                    <a:pt x="219290" y="430784"/>
                  </a:lnTo>
                  <a:lnTo>
                    <a:pt x="218478" y="431317"/>
                  </a:lnTo>
                  <a:lnTo>
                    <a:pt x="218821" y="431533"/>
                  </a:lnTo>
                  <a:lnTo>
                    <a:pt x="219024" y="431634"/>
                  </a:lnTo>
                  <a:lnTo>
                    <a:pt x="219989" y="431317"/>
                  </a:lnTo>
                  <a:lnTo>
                    <a:pt x="222910" y="428993"/>
                  </a:lnTo>
                  <a:lnTo>
                    <a:pt x="225031" y="428942"/>
                  </a:lnTo>
                  <a:lnTo>
                    <a:pt x="232346" y="426135"/>
                  </a:lnTo>
                  <a:lnTo>
                    <a:pt x="232562" y="426059"/>
                  </a:lnTo>
                  <a:lnTo>
                    <a:pt x="237109" y="426250"/>
                  </a:lnTo>
                  <a:lnTo>
                    <a:pt x="237388" y="426059"/>
                  </a:lnTo>
                  <a:lnTo>
                    <a:pt x="242531" y="422617"/>
                  </a:lnTo>
                  <a:lnTo>
                    <a:pt x="242760" y="422478"/>
                  </a:lnTo>
                  <a:lnTo>
                    <a:pt x="244754" y="422351"/>
                  </a:lnTo>
                  <a:lnTo>
                    <a:pt x="246672" y="422351"/>
                  </a:lnTo>
                  <a:lnTo>
                    <a:pt x="249974" y="420281"/>
                  </a:lnTo>
                  <a:lnTo>
                    <a:pt x="250596" y="420128"/>
                  </a:lnTo>
                  <a:lnTo>
                    <a:pt x="251180" y="419900"/>
                  </a:lnTo>
                  <a:lnTo>
                    <a:pt x="250786" y="420370"/>
                  </a:lnTo>
                  <a:lnTo>
                    <a:pt x="250494" y="420827"/>
                  </a:lnTo>
                  <a:lnTo>
                    <a:pt x="248234" y="422783"/>
                  </a:lnTo>
                  <a:lnTo>
                    <a:pt x="246519" y="424065"/>
                  </a:lnTo>
                  <a:lnTo>
                    <a:pt x="240423" y="427240"/>
                  </a:lnTo>
                  <a:lnTo>
                    <a:pt x="240436" y="427520"/>
                  </a:lnTo>
                  <a:lnTo>
                    <a:pt x="243230" y="428777"/>
                  </a:lnTo>
                  <a:lnTo>
                    <a:pt x="243217" y="429387"/>
                  </a:lnTo>
                  <a:lnTo>
                    <a:pt x="243509" y="430453"/>
                  </a:lnTo>
                  <a:lnTo>
                    <a:pt x="243357" y="431292"/>
                  </a:lnTo>
                  <a:lnTo>
                    <a:pt x="251485" y="428078"/>
                  </a:lnTo>
                  <a:lnTo>
                    <a:pt x="253987" y="426275"/>
                  </a:lnTo>
                  <a:lnTo>
                    <a:pt x="257568" y="423684"/>
                  </a:lnTo>
                  <a:lnTo>
                    <a:pt x="265760" y="419938"/>
                  </a:lnTo>
                  <a:lnTo>
                    <a:pt x="266471" y="419620"/>
                  </a:lnTo>
                  <a:lnTo>
                    <a:pt x="266433" y="418617"/>
                  </a:lnTo>
                  <a:lnTo>
                    <a:pt x="265836" y="417995"/>
                  </a:lnTo>
                  <a:lnTo>
                    <a:pt x="264947" y="417042"/>
                  </a:lnTo>
                  <a:lnTo>
                    <a:pt x="264782" y="416864"/>
                  </a:lnTo>
                  <a:lnTo>
                    <a:pt x="264655" y="416737"/>
                  </a:lnTo>
                  <a:lnTo>
                    <a:pt x="263271" y="416864"/>
                  </a:lnTo>
                  <a:lnTo>
                    <a:pt x="260184" y="416826"/>
                  </a:lnTo>
                  <a:lnTo>
                    <a:pt x="258229" y="417042"/>
                  </a:lnTo>
                  <a:lnTo>
                    <a:pt x="257810" y="416928"/>
                  </a:lnTo>
                  <a:lnTo>
                    <a:pt x="257810" y="421551"/>
                  </a:lnTo>
                  <a:lnTo>
                    <a:pt x="256895" y="422617"/>
                  </a:lnTo>
                  <a:lnTo>
                    <a:pt x="252780" y="425513"/>
                  </a:lnTo>
                  <a:lnTo>
                    <a:pt x="250647" y="426275"/>
                  </a:lnTo>
                  <a:lnTo>
                    <a:pt x="250431" y="425500"/>
                  </a:lnTo>
                  <a:lnTo>
                    <a:pt x="250024" y="423913"/>
                  </a:lnTo>
                  <a:lnTo>
                    <a:pt x="253415" y="422516"/>
                  </a:lnTo>
                  <a:lnTo>
                    <a:pt x="253961" y="421373"/>
                  </a:lnTo>
                  <a:lnTo>
                    <a:pt x="256197" y="419938"/>
                  </a:lnTo>
                  <a:lnTo>
                    <a:pt x="256755" y="420370"/>
                  </a:lnTo>
                  <a:lnTo>
                    <a:pt x="257810" y="421551"/>
                  </a:lnTo>
                  <a:lnTo>
                    <a:pt x="257810" y="416928"/>
                  </a:lnTo>
                  <a:lnTo>
                    <a:pt x="255587" y="416293"/>
                  </a:lnTo>
                  <a:lnTo>
                    <a:pt x="254749" y="415417"/>
                  </a:lnTo>
                  <a:lnTo>
                    <a:pt x="260261" y="411911"/>
                  </a:lnTo>
                  <a:lnTo>
                    <a:pt x="259715" y="411683"/>
                  </a:lnTo>
                  <a:lnTo>
                    <a:pt x="259486" y="411581"/>
                  </a:lnTo>
                  <a:lnTo>
                    <a:pt x="258394" y="411594"/>
                  </a:lnTo>
                  <a:lnTo>
                    <a:pt x="257136" y="411594"/>
                  </a:lnTo>
                  <a:lnTo>
                    <a:pt x="255536" y="411683"/>
                  </a:lnTo>
                  <a:lnTo>
                    <a:pt x="257937" y="408660"/>
                  </a:lnTo>
                  <a:lnTo>
                    <a:pt x="258102" y="406679"/>
                  </a:lnTo>
                  <a:lnTo>
                    <a:pt x="261581" y="405536"/>
                  </a:lnTo>
                  <a:lnTo>
                    <a:pt x="264033" y="404063"/>
                  </a:lnTo>
                  <a:lnTo>
                    <a:pt x="270471" y="401231"/>
                  </a:lnTo>
                  <a:lnTo>
                    <a:pt x="271424" y="399999"/>
                  </a:lnTo>
                  <a:lnTo>
                    <a:pt x="272402" y="398754"/>
                  </a:lnTo>
                  <a:lnTo>
                    <a:pt x="272656" y="396087"/>
                  </a:lnTo>
                  <a:lnTo>
                    <a:pt x="274878" y="394398"/>
                  </a:lnTo>
                  <a:lnTo>
                    <a:pt x="279171" y="391147"/>
                  </a:lnTo>
                  <a:lnTo>
                    <a:pt x="279577" y="390220"/>
                  </a:lnTo>
                  <a:lnTo>
                    <a:pt x="274624" y="389940"/>
                  </a:lnTo>
                  <a:lnTo>
                    <a:pt x="273761" y="389470"/>
                  </a:lnTo>
                  <a:lnTo>
                    <a:pt x="272415" y="389128"/>
                  </a:lnTo>
                  <a:lnTo>
                    <a:pt x="272415" y="396125"/>
                  </a:lnTo>
                  <a:lnTo>
                    <a:pt x="271068" y="397040"/>
                  </a:lnTo>
                  <a:lnTo>
                    <a:pt x="269748" y="398056"/>
                  </a:lnTo>
                  <a:lnTo>
                    <a:pt x="266623" y="399872"/>
                  </a:lnTo>
                  <a:lnTo>
                    <a:pt x="265315" y="399999"/>
                  </a:lnTo>
                  <a:lnTo>
                    <a:pt x="264363" y="398462"/>
                  </a:lnTo>
                  <a:lnTo>
                    <a:pt x="264769" y="397687"/>
                  </a:lnTo>
                  <a:lnTo>
                    <a:pt x="264845" y="397522"/>
                  </a:lnTo>
                  <a:lnTo>
                    <a:pt x="267944" y="395046"/>
                  </a:lnTo>
                  <a:lnTo>
                    <a:pt x="269494" y="394398"/>
                  </a:lnTo>
                  <a:lnTo>
                    <a:pt x="271386" y="395008"/>
                  </a:lnTo>
                  <a:lnTo>
                    <a:pt x="271818" y="395617"/>
                  </a:lnTo>
                  <a:lnTo>
                    <a:pt x="272415" y="396125"/>
                  </a:lnTo>
                  <a:lnTo>
                    <a:pt x="272415" y="389128"/>
                  </a:lnTo>
                  <a:lnTo>
                    <a:pt x="271043" y="388759"/>
                  </a:lnTo>
                  <a:lnTo>
                    <a:pt x="270941" y="388023"/>
                  </a:lnTo>
                  <a:lnTo>
                    <a:pt x="276225" y="384835"/>
                  </a:lnTo>
                  <a:lnTo>
                    <a:pt x="276745" y="384517"/>
                  </a:lnTo>
                  <a:lnTo>
                    <a:pt x="277571" y="383133"/>
                  </a:lnTo>
                  <a:lnTo>
                    <a:pt x="275501" y="380923"/>
                  </a:lnTo>
                  <a:lnTo>
                    <a:pt x="277304" y="379603"/>
                  </a:lnTo>
                  <a:lnTo>
                    <a:pt x="286410" y="375500"/>
                  </a:lnTo>
                  <a:lnTo>
                    <a:pt x="291655" y="371843"/>
                  </a:lnTo>
                  <a:lnTo>
                    <a:pt x="294347" y="366115"/>
                  </a:lnTo>
                  <a:lnTo>
                    <a:pt x="295440" y="365175"/>
                  </a:lnTo>
                  <a:lnTo>
                    <a:pt x="296252" y="364312"/>
                  </a:lnTo>
                  <a:close/>
                </a:path>
                <a:path w="1231900" h="991234">
                  <a:moveTo>
                    <a:pt x="296379" y="364185"/>
                  </a:moveTo>
                  <a:lnTo>
                    <a:pt x="296252" y="364312"/>
                  </a:lnTo>
                  <a:lnTo>
                    <a:pt x="296379" y="364185"/>
                  </a:lnTo>
                  <a:close/>
                </a:path>
                <a:path w="1231900" h="991234">
                  <a:moveTo>
                    <a:pt x="310299" y="710831"/>
                  </a:moveTo>
                  <a:lnTo>
                    <a:pt x="310121" y="710946"/>
                  </a:lnTo>
                  <a:lnTo>
                    <a:pt x="310057" y="711123"/>
                  </a:lnTo>
                  <a:lnTo>
                    <a:pt x="310299" y="710831"/>
                  </a:lnTo>
                  <a:close/>
                </a:path>
                <a:path w="1231900" h="991234">
                  <a:moveTo>
                    <a:pt x="310730" y="702437"/>
                  </a:moveTo>
                  <a:close/>
                </a:path>
                <a:path w="1231900" h="991234">
                  <a:moveTo>
                    <a:pt x="324218" y="433070"/>
                  </a:moveTo>
                  <a:lnTo>
                    <a:pt x="323748" y="431774"/>
                  </a:lnTo>
                  <a:lnTo>
                    <a:pt x="322859" y="431673"/>
                  </a:lnTo>
                  <a:lnTo>
                    <a:pt x="320484" y="432066"/>
                  </a:lnTo>
                  <a:lnTo>
                    <a:pt x="319455" y="432650"/>
                  </a:lnTo>
                  <a:lnTo>
                    <a:pt x="318236" y="433781"/>
                  </a:lnTo>
                  <a:lnTo>
                    <a:pt x="315963" y="435952"/>
                  </a:lnTo>
                  <a:lnTo>
                    <a:pt x="312826" y="436270"/>
                  </a:lnTo>
                  <a:lnTo>
                    <a:pt x="309346" y="438531"/>
                  </a:lnTo>
                  <a:lnTo>
                    <a:pt x="309194" y="438277"/>
                  </a:lnTo>
                  <a:lnTo>
                    <a:pt x="309029" y="437908"/>
                  </a:lnTo>
                  <a:lnTo>
                    <a:pt x="308546" y="436905"/>
                  </a:lnTo>
                  <a:lnTo>
                    <a:pt x="309765" y="434708"/>
                  </a:lnTo>
                  <a:lnTo>
                    <a:pt x="313436" y="432536"/>
                  </a:lnTo>
                  <a:lnTo>
                    <a:pt x="314540" y="431952"/>
                  </a:lnTo>
                  <a:lnTo>
                    <a:pt x="314706" y="430276"/>
                  </a:lnTo>
                  <a:lnTo>
                    <a:pt x="313537" y="430771"/>
                  </a:lnTo>
                  <a:lnTo>
                    <a:pt x="312635" y="431101"/>
                  </a:lnTo>
                  <a:lnTo>
                    <a:pt x="308229" y="432600"/>
                  </a:lnTo>
                  <a:lnTo>
                    <a:pt x="304342" y="432803"/>
                  </a:lnTo>
                  <a:lnTo>
                    <a:pt x="298183" y="435483"/>
                  </a:lnTo>
                  <a:lnTo>
                    <a:pt x="296113" y="435965"/>
                  </a:lnTo>
                  <a:lnTo>
                    <a:pt x="292671" y="440524"/>
                  </a:lnTo>
                  <a:lnTo>
                    <a:pt x="290042" y="440893"/>
                  </a:lnTo>
                  <a:lnTo>
                    <a:pt x="286893" y="441198"/>
                  </a:lnTo>
                  <a:lnTo>
                    <a:pt x="285902" y="441921"/>
                  </a:lnTo>
                  <a:lnTo>
                    <a:pt x="285584" y="442531"/>
                  </a:lnTo>
                  <a:lnTo>
                    <a:pt x="285673" y="443103"/>
                  </a:lnTo>
                  <a:lnTo>
                    <a:pt x="287362" y="442823"/>
                  </a:lnTo>
                  <a:lnTo>
                    <a:pt x="288861" y="442531"/>
                  </a:lnTo>
                  <a:lnTo>
                    <a:pt x="296392" y="440067"/>
                  </a:lnTo>
                  <a:lnTo>
                    <a:pt x="298475" y="440956"/>
                  </a:lnTo>
                  <a:lnTo>
                    <a:pt x="294259" y="447433"/>
                  </a:lnTo>
                  <a:lnTo>
                    <a:pt x="294043" y="449262"/>
                  </a:lnTo>
                  <a:lnTo>
                    <a:pt x="291998" y="455129"/>
                  </a:lnTo>
                  <a:lnTo>
                    <a:pt x="292125" y="455104"/>
                  </a:lnTo>
                  <a:lnTo>
                    <a:pt x="284505" y="457250"/>
                  </a:lnTo>
                  <a:lnTo>
                    <a:pt x="282829" y="458241"/>
                  </a:lnTo>
                  <a:lnTo>
                    <a:pt x="277342" y="460476"/>
                  </a:lnTo>
                  <a:lnTo>
                    <a:pt x="277380" y="459371"/>
                  </a:lnTo>
                  <a:lnTo>
                    <a:pt x="277583" y="454939"/>
                  </a:lnTo>
                  <a:lnTo>
                    <a:pt x="270408" y="456565"/>
                  </a:lnTo>
                  <a:lnTo>
                    <a:pt x="270408" y="459371"/>
                  </a:lnTo>
                  <a:lnTo>
                    <a:pt x="270357" y="459867"/>
                  </a:lnTo>
                  <a:lnTo>
                    <a:pt x="269341" y="460616"/>
                  </a:lnTo>
                  <a:lnTo>
                    <a:pt x="267322" y="460946"/>
                  </a:lnTo>
                  <a:lnTo>
                    <a:pt x="267347" y="460616"/>
                  </a:lnTo>
                  <a:lnTo>
                    <a:pt x="268033" y="459994"/>
                  </a:lnTo>
                  <a:lnTo>
                    <a:pt x="268630" y="459803"/>
                  </a:lnTo>
                  <a:lnTo>
                    <a:pt x="269265" y="459498"/>
                  </a:lnTo>
                  <a:lnTo>
                    <a:pt x="270408" y="459371"/>
                  </a:lnTo>
                  <a:lnTo>
                    <a:pt x="270408" y="456565"/>
                  </a:lnTo>
                  <a:lnTo>
                    <a:pt x="268516" y="456984"/>
                  </a:lnTo>
                  <a:lnTo>
                    <a:pt x="255511" y="462838"/>
                  </a:lnTo>
                  <a:lnTo>
                    <a:pt x="256641" y="465175"/>
                  </a:lnTo>
                  <a:lnTo>
                    <a:pt x="252577" y="467880"/>
                  </a:lnTo>
                  <a:lnTo>
                    <a:pt x="251688" y="468820"/>
                  </a:lnTo>
                  <a:lnTo>
                    <a:pt x="250723" y="469658"/>
                  </a:lnTo>
                  <a:lnTo>
                    <a:pt x="251091" y="471017"/>
                  </a:lnTo>
                  <a:lnTo>
                    <a:pt x="253377" y="470560"/>
                  </a:lnTo>
                  <a:lnTo>
                    <a:pt x="259778" y="467525"/>
                  </a:lnTo>
                  <a:lnTo>
                    <a:pt x="262788" y="467829"/>
                  </a:lnTo>
                  <a:lnTo>
                    <a:pt x="263931" y="467525"/>
                  </a:lnTo>
                  <a:lnTo>
                    <a:pt x="267957" y="466458"/>
                  </a:lnTo>
                  <a:lnTo>
                    <a:pt x="268693" y="466458"/>
                  </a:lnTo>
                  <a:lnTo>
                    <a:pt x="265391" y="469658"/>
                  </a:lnTo>
                  <a:lnTo>
                    <a:pt x="265087" y="469912"/>
                  </a:lnTo>
                  <a:lnTo>
                    <a:pt x="265087" y="473176"/>
                  </a:lnTo>
                  <a:lnTo>
                    <a:pt x="264922" y="473532"/>
                  </a:lnTo>
                  <a:lnTo>
                    <a:pt x="264629" y="473430"/>
                  </a:lnTo>
                  <a:lnTo>
                    <a:pt x="265087" y="473176"/>
                  </a:lnTo>
                  <a:lnTo>
                    <a:pt x="265087" y="469912"/>
                  </a:lnTo>
                  <a:lnTo>
                    <a:pt x="263093" y="471563"/>
                  </a:lnTo>
                  <a:lnTo>
                    <a:pt x="261099" y="477774"/>
                  </a:lnTo>
                  <a:lnTo>
                    <a:pt x="255117" y="480161"/>
                  </a:lnTo>
                  <a:lnTo>
                    <a:pt x="248716" y="483692"/>
                  </a:lnTo>
                  <a:lnTo>
                    <a:pt x="246634" y="484124"/>
                  </a:lnTo>
                  <a:lnTo>
                    <a:pt x="248691" y="481139"/>
                  </a:lnTo>
                  <a:lnTo>
                    <a:pt x="248107" y="481533"/>
                  </a:lnTo>
                  <a:lnTo>
                    <a:pt x="240245" y="484847"/>
                  </a:lnTo>
                  <a:lnTo>
                    <a:pt x="239331" y="485457"/>
                  </a:lnTo>
                  <a:lnTo>
                    <a:pt x="237236" y="489877"/>
                  </a:lnTo>
                  <a:lnTo>
                    <a:pt x="236397" y="491705"/>
                  </a:lnTo>
                  <a:lnTo>
                    <a:pt x="235470" y="493356"/>
                  </a:lnTo>
                  <a:lnTo>
                    <a:pt x="232943" y="495947"/>
                  </a:lnTo>
                  <a:lnTo>
                    <a:pt x="233019" y="496557"/>
                  </a:lnTo>
                  <a:lnTo>
                    <a:pt x="235343" y="496023"/>
                  </a:lnTo>
                  <a:lnTo>
                    <a:pt x="236753" y="495465"/>
                  </a:lnTo>
                  <a:lnTo>
                    <a:pt x="241604" y="495541"/>
                  </a:lnTo>
                  <a:lnTo>
                    <a:pt x="241795" y="495465"/>
                  </a:lnTo>
                  <a:lnTo>
                    <a:pt x="245186" y="494182"/>
                  </a:lnTo>
                  <a:lnTo>
                    <a:pt x="250761" y="488086"/>
                  </a:lnTo>
                  <a:lnTo>
                    <a:pt x="253187" y="486994"/>
                  </a:lnTo>
                  <a:lnTo>
                    <a:pt x="254812" y="487464"/>
                  </a:lnTo>
                  <a:lnTo>
                    <a:pt x="256489" y="487908"/>
                  </a:lnTo>
                  <a:lnTo>
                    <a:pt x="258330" y="486994"/>
                  </a:lnTo>
                  <a:lnTo>
                    <a:pt x="258673" y="486829"/>
                  </a:lnTo>
                  <a:lnTo>
                    <a:pt x="260832" y="485609"/>
                  </a:lnTo>
                  <a:lnTo>
                    <a:pt x="263321" y="484124"/>
                  </a:lnTo>
                  <a:lnTo>
                    <a:pt x="265899" y="482587"/>
                  </a:lnTo>
                  <a:lnTo>
                    <a:pt x="271868" y="479018"/>
                  </a:lnTo>
                  <a:lnTo>
                    <a:pt x="273113" y="478307"/>
                  </a:lnTo>
                  <a:lnTo>
                    <a:pt x="272999" y="477088"/>
                  </a:lnTo>
                  <a:lnTo>
                    <a:pt x="271678" y="477774"/>
                  </a:lnTo>
                  <a:lnTo>
                    <a:pt x="265188" y="481533"/>
                  </a:lnTo>
                  <a:lnTo>
                    <a:pt x="263271" y="482587"/>
                  </a:lnTo>
                  <a:lnTo>
                    <a:pt x="262382" y="482053"/>
                  </a:lnTo>
                  <a:lnTo>
                    <a:pt x="261683" y="478548"/>
                  </a:lnTo>
                  <a:lnTo>
                    <a:pt x="265938" y="475983"/>
                  </a:lnTo>
                  <a:lnTo>
                    <a:pt x="267576" y="473532"/>
                  </a:lnTo>
                  <a:lnTo>
                    <a:pt x="267804" y="473176"/>
                  </a:lnTo>
                  <a:lnTo>
                    <a:pt x="268947" y="471474"/>
                  </a:lnTo>
                  <a:lnTo>
                    <a:pt x="271322" y="470674"/>
                  </a:lnTo>
                  <a:lnTo>
                    <a:pt x="274053" y="471970"/>
                  </a:lnTo>
                  <a:lnTo>
                    <a:pt x="276390" y="470674"/>
                  </a:lnTo>
                  <a:lnTo>
                    <a:pt x="280098" y="468642"/>
                  </a:lnTo>
                  <a:lnTo>
                    <a:pt x="279730" y="472046"/>
                  </a:lnTo>
                  <a:lnTo>
                    <a:pt x="280708" y="471893"/>
                  </a:lnTo>
                  <a:lnTo>
                    <a:pt x="284708" y="470268"/>
                  </a:lnTo>
                  <a:lnTo>
                    <a:pt x="288150" y="468934"/>
                  </a:lnTo>
                  <a:lnTo>
                    <a:pt x="288798" y="468642"/>
                  </a:lnTo>
                  <a:lnTo>
                    <a:pt x="293408" y="466458"/>
                  </a:lnTo>
                  <a:lnTo>
                    <a:pt x="294843" y="465772"/>
                  </a:lnTo>
                  <a:lnTo>
                    <a:pt x="296164" y="463270"/>
                  </a:lnTo>
                  <a:lnTo>
                    <a:pt x="294970" y="462673"/>
                  </a:lnTo>
                  <a:lnTo>
                    <a:pt x="292557" y="461467"/>
                  </a:lnTo>
                  <a:lnTo>
                    <a:pt x="285953" y="462673"/>
                  </a:lnTo>
                  <a:lnTo>
                    <a:pt x="285584" y="462419"/>
                  </a:lnTo>
                  <a:lnTo>
                    <a:pt x="285661" y="461467"/>
                  </a:lnTo>
                  <a:lnTo>
                    <a:pt x="286131" y="460946"/>
                  </a:lnTo>
                  <a:lnTo>
                    <a:pt x="286829" y="460476"/>
                  </a:lnTo>
                  <a:lnTo>
                    <a:pt x="288582" y="459498"/>
                  </a:lnTo>
                  <a:lnTo>
                    <a:pt x="292404" y="457860"/>
                  </a:lnTo>
                  <a:lnTo>
                    <a:pt x="295186" y="455955"/>
                  </a:lnTo>
                  <a:lnTo>
                    <a:pt x="296379" y="455104"/>
                  </a:lnTo>
                  <a:lnTo>
                    <a:pt x="298183" y="453796"/>
                  </a:lnTo>
                  <a:lnTo>
                    <a:pt x="301421" y="451421"/>
                  </a:lnTo>
                  <a:lnTo>
                    <a:pt x="303657" y="452716"/>
                  </a:lnTo>
                  <a:lnTo>
                    <a:pt x="306565" y="451421"/>
                  </a:lnTo>
                  <a:lnTo>
                    <a:pt x="316941" y="446811"/>
                  </a:lnTo>
                  <a:lnTo>
                    <a:pt x="319786" y="444093"/>
                  </a:lnTo>
                  <a:lnTo>
                    <a:pt x="319112" y="440067"/>
                  </a:lnTo>
                  <a:lnTo>
                    <a:pt x="318858" y="438531"/>
                  </a:lnTo>
                  <a:lnTo>
                    <a:pt x="318643" y="437248"/>
                  </a:lnTo>
                  <a:lnTo>
                    <a:pt x="319151" y="436054"/>
                  </a:lnTo>
                  <a:lnTo>
                    <a:pt x="323303" y="433717"/>
                  </a:lnTo>
                  <a:lnTo>
                    <a:pt x="324218" y="433070"/>
                  </a:lnTo>
                  <a:close/>
                </a:path>
                <a:path w="1231900" h="991234">
                  <a:moveTo>
                    <a:pt x="379183" y="624497"/>
                  </a:moveTo>
                  <a:lnTo>
                    <a:pt x="378929" y="624484"/>
                  </a:lnTo>
                  <a:lnTo>
                    <a:pt x="379069" y="624522"/>
                  </a:lnTo>
                  <a:close/>
                </a:path>
                <a:path w="1231900" h="991234">
                  <a:moveTo>
                    <a:pt x="390880" y="482663"/>
                  </a:moveTo>
                  <a:close/>
                </a:path>
                <a:path w="1231900" h="991234">
                  <a:moveTo>
                    <a:pt x="394385" y="459663"/>
                  </a:moveTo>
                  <a:lnTo>
                    <a:pt x="394004" y="459701"/>
                  </a:lnTo>
                  <a:lnTo>
                    <a:pt x="393941" y="459828"/>
                  </a:lnTo>
                  <a:lnTo>
                    <a:pt x="394068" y="459803"/>
                  </a:lnTo>
                  <a:lnTo>
                    <a:pt x="394233" y="459752"/>
                  </a:lnTo>
                  <a:lnTo>
                    <a:pt x="394385" y="459663"/>
                  </a:lnTo>
                  <a:close/>
                </a:path>
                <a:path w="1231900" h="991234">
                  <a:moveTo>
                    <a:pt x="414693" y="468236"/>
                  </a:moveTo>
                  <a:lnTo>
                    <a:pt x="414540" y="468312"/>
                  </a:lnTo>
                  <a:lnTo>
                    <a:pt x="414566" y="468452"/>
                  </a:lnTo>
                  <a:lnTo>
                    <a:pt x="414693" y="468236"/>
                  </a:lnTo>
                  <a:close/>
                </a:path>
                <a:path w="1231900" h="991234">
                  <a:moveTo>
                    <a:pt x="434047" y="443712"/>
                  </a:moveTo>
                  <a:lnTo>
                    <a:pt x="433705" y="443090"/>
                  </a:lnTo>
                  <a:lnTo>
                    <a:pt x="428904" y="443776"/>
                  </a:lnTo>
                  <a:lnTo>
                    <a:pt x="425538" y="445071"/>
                  </a:lnTo>
                  <a:lnTo>
                    <a:pt x="425538" y="447103"/>
                  </a:lnTo>
                  <a:lnTo>
                    <a:pt x="425361" y="447294"/>
                  </a:lnTo>
                  <a:lnTo>
                    <a:pt x="425183" y="447548"/>
                  </a:lnTo>
                  <a:lnTo>
                    <a:pt x="424103" y="448322"/>
                  </a:lnTo>
                  <a:lnTo>
                    <a:pt x="423468" y="448449"/>
                  </a:lnTo>
                  <a:lnTo>
                    <a:pt x="422922" y="448360"/>
                  </a:lnTo>
                  <a:lnTo>
                    <a:pt x="423811" y="447548"/>
                  </a:lnTo>
                  <a:lnTo>
                    <a:pt x="424573" y="447052"/>
                  </a:lnTo>
                  <a:lnTo>
                    <a:pt x="425538" y="447103"/>
                  </a:lnTo>
                  <a:lnTo>
                    <a:pt x="425538" y="445071"/>
                  </a:lnTo>
                  <a:lnTo>
                    <a:pt x="422744" y="448360"/>
                  </a:lnTo>
                  <a:lnTo>
                    <a:pt x="422592" y="448437"/>
                  </a:lnTo>
                  <a:lnTo>
                    <a:pt x="417753" y="448513"/>
                  </a:lnTo>
                  <a:lnTo>
                    <a:pt x="413766" y="451777"/>
                  </a:lnTo>
                  <a:lnTo>
                    <a:pt x="409778" y="455002"/>
                  </a:lnTo>
                  <a:lnTo>
                    <a:pt x="409905" y="458165"/>
                  </a:lnTo>
                  <a:lnTo>
                    <a:pt x="404710" y="460159"/>
                  </a:lnTo>
                  <a:lnTo>
                    <a:pt x="399084" y="464159"/>
                  </a:lnTo>
                  <a:lnTo>
                    <a:pt x="398513" y="465467"/>
                  </a:lnTo>
                  <a:lnTo>
                    <a:pt x="397421" y="468604"/>
                  </a:lnTo>
                  <a:lnTo>
                    <a:pt x="395770" y="470331"/>
                  </a:lnTo>
                  <a:lnTo>
                    <a:pt x="392849" y="471805"/>
                  </a:lnTo>
                  <a:lnTo>
                    <a:pt x="391490" y="472503"/>
                  </a:lnTo>
                  <a:lnTo>
                    <a:pt x="389534" y="473049"/>
                  </a:lnTo>
                  <a:lnTo>
                    <a:pt x="390461" y="471297"/>
                  </a:lnTo>
                  <a:lnTo>
                    <a:pt x="391426" y="469468"/>
                  </a:lnTo>
                  <a:lnTo>
                    <a:pt x="388378" y="470865"/>
                  </a:lnTo>
                  <a:lnTo>
                    <a:pt x="385813" y="471297"/>
                  </a:lnTo>
                  <a:lnTo>
                    <a:pt x="385483" y="471093"/>
                  </a:lnTo>
                  <a:lnTo>
                    <a:pt x="384251" y="470750"/>
                  </a:lnTo>
                  <a:lnTo>
                    <a:pt x="383336" y="470623"/>
                  </a:lnTo>
                  <a:lnTo>
                    <a:pt x="385089" y="468388"/>
                  </a:lnTo>
                  <a:lnTo>
                    <a:pt x="386397" y="468058"/>
                  </a:lnTo>
                  <a:lnTo>
                    <a:pt x="389089" y="467245"/>
                  </a:lnTo>
                  <a:lnTo>
                    <a:pt x="390448" y="467525"/>
                  </a:lnTo>
                  <a:lnTo>
                    <a:pt x="390791" y="467245"/>
                  </a:lnTo>
                  <a:lnTo>
                    <a:pt x="393750" y="464858"/>
                  </a:lnTo>
                  <a:lnTo>
                    <a:pt x="394042" y="464629"/>
                  </a:lnTo>
                  <a:lnTo>
                    <a:pt x="391642" y="464858"/>
                  </a:lnTo>
                  <a:lnTo>
                    <a:pt x="392214" y="462965"/>
                  </a:lnTo>
                  <a:lnTo>
                    <a:pt x="392277" y="462762"/>
                  </a:lnTo>
                  <a:lnTo>
                    <a:pt x="393179" y="461314"/>
                  </a:lnTo>
                  <a:lnTo>
                    <a:pt x="393915" y="459892"/>
                  </a:lnTo>
                  <a:lnTo>
                    <a:pt x="390893" y="461695"/>
                  </a:lnTo>
                  <a:lnTo>
                    <a:pt x="388010" y="462965"/>
                  </a:lnTo>
                  <a:lnTo>
                    <a:pt x="384263" y="462534"/>
                  </a:lnTo>
                  <a:lnTo>
                    <a:pt x="382828" y="463270"/>
                  </a:lnTo>
                  <a:lnTo>
                    <a:pt x="381596" y="464159"/>
                  </a:lnTo>
                  <a:lnTo>
                    <a:pt x="381469" y="464629"/>
                  </a:lnTo>
                  <a:lnTo>
                    <a:pt x="381558" y="464883"/>
                  </a:lnTo>
                  <a:lnTo>
                    <a:pt x="381711" y="465467"/>
                  </a:lnTo>
                  <a:lnTo>
                    <a:pt x="382841" y="467855"/>
                  </a:lnTo>
                  <a:lnTo>
                    <a:pt x="382879" y="468312"/>
                  </a:lnTo>
                  <a:lnTo>
                    <a:pt x="382689" y="468706"/>
                  </a:lnTo>
                  <a:lnTo>
                    <a:pt x="379463" y="470192"/>
                  </a:lnTo>
                  <a:lnTo>
                    <a:pt x="379463" y="474726"/>
                  </a:lnTo>
                  <a:lnTo>
                    <a:pt x="379247" y="475703"/>
                  </a:lnTo>
                  <a:lnTo>
                    <a:pt x="378891" y="476656"/>
                  </a:lnTo>
                  <a:lnTo>
                    <a:pt x="375043" y="478929"/>
                  </a:lnTo>
                  <a:lnTo>
                    <a:pt x="371957" y="479755"/>
                  </a:lnTo>
                  <a:lnTo>
                    <a:pt x="372757" y="477608"/>
                  </a:lnTo>
                  <a:lnTo>
                    <a:pt x="373634" y="476123"/>
                  </a:lnTo>
                  <a:lnTo>
                    <a:pt x="375031" y="474116"/>
                  </a:lnTo>
                  <a:lnTo>
                    <a:pt x="379145" y="474116"/>
                  </a:lnTo>
                  <a:lnTo>
                    <a:pt x="379463" y="474726"/>
                  </a:lnTo>
                  <a:lnTo>
                    <a:pt x="379463" y="470192"/>
                  </a:lnTo>
                  <a:lnTo>
                    <a:pt x="374916" y="472274"/>
                  </a:lnTo>
                  <a:lnTo>
                    <a:pt x="371690" y="474446"/>
                  </a:lnTo>
                  <a:lnTo>
                    <a:pt x="364528" y="478370"/>
                  </a:lnTo>
                  <a:lnTo>
                    <a:pt x="360337" y="478929"/>
                  </a:lnTo>
                  <a:lnTo>
                    <a:pt x="353237" y="484568"/>
                  </a:lnTo>
                  <a:lnTo>
                    <a:pt x="350469" y="484098"/>
                  </a:lnTo>
                  <a:lnTo>
                    <a:pt x="346443" y="485952"/>
                  </a:lnTo>
                  <a:lnTo>
                    <a:pt x="345567" y="486791"/>
                  </a:lnTo>
                  <a:lnTo>
                    <a:pt x="344779" y="487629"/>
                  </a:lnTo>
                  <a:lnTo>
                    <a:pt x="345122" y="488022"/>
                  </a:lnTo>
                  <a:lnTo>
                    <a:pt x="345478" y="488111"/>
                  </a:lnTo>
                  <a:lnTo>
                    <a:pt x="348932" y="488746"/>
                  </a:lnTo>
                  <a:lnTo>
                    <a:pt x="353923" y="487438"/>
                  </a:lnTo>
                  <a:lnTo>
                    <a:pt x="358825" y="484568"/>
                  </a:lnTo>
                  <a:lnTo>
                    <a:pt x="363321" y="481939"/>
                  </a:lnTo>
                  <a:lnTo>
                    <a:pt x="366852" y="480707"/>
                  </a:lnTo>
                  <a:lnTo>
                    <a:pt x="372148" y="481736"/>
                  </a:lnTo>
                  <a:lnTo>
                    <a:pt x="373849" y="480707"/>
                  </a:lnTo>
                  <a:lnTo>
                    <a:pt x="375424" y="479755"/>
                  </a:lnTo>
                  <a:lnTo>
                    <a:pt x="375551" y="479691"/>
                  </a:lnTo>
                  <a:lnTo>
                    <a:pt x="380555" y="479920"/>
                  </a:lnTo>
                  <a:lnTo>
                    <a:pt x="380771" y="479691"/>
                  </a:lnTo>
                  <a:lnTo>
                    <a:pt x="382054" y="478332"/>
                  </a:lnTo>
                  <a:lnTo>
                    <a:pt x="383400" y="475869"/>
                  </a:lnTo>
                  <a:lnTo>
                    <a:pt x="384797" y="475018"/>
                  </a:lnTo>
                  <a:lnTo>
                    <a:pt x="386676" y="474268"/>
                  </a:lnTo>
                  <a:lnTo>
                    <a:pt x="387045" y="474713"/>
                  </a:lnTo>
                  <a:lnTo>
                    <a:pt x="387007" y="475018"/>
                  </a:lnTo>
                  <a:lnTo>
                    <a:pt x="386689" y="476656"/>
                  </a:lnTo>
                  <a:lnTo>
                    <a:pt x="386651" y="478828"/>
                  </a:lnTo>
                  <a:lnTo>
                    <a:pt x="395020" y="474268"/>
                  </a:lnTo>
                  <a:lnTo>
                    <a:pt x="395312" y="474103"/>
                  </a:lnTo>
                  <a:lnTo>
                    <a:pt x="396189" y="473621"/>
                  </a:lnTo>
                  <a:lnTo>
                    <a:pt x="400469" y="473049"/>
                  </a:lnTo>
                  <a:lnTo>
                    <a:pt x="401167" y="472960"/>
                  </a:lnTo>
                  <a:lnTo>
                    <a:pt x="409143" y="470750"/>
                  </a:lnTo>
                  <a:lnTo>
                    <a:pt x="411721" y="470471"/>
                  </a:lnTo>
                  <a:lnTo>
                    <a:pt x="414439" y="468388"/>
                  </a:lnTo>
                  <a:lnTo>
                    <a:pt x="414502" y="467855"/>
                  </a:lnTo>
                  <a:lnTo>
                    <a:pt x="414324" y="467525"/>
                  </a:lnTo>
                  <a:lnTo>
                    <a:pt x="414362" y="467245"/>
                  </a:lnTo>
                  <a:lnTo>
                    <a:pt x="416648" y="464845"/>
                  </a:lnTo>
                  <a:lnTo>
                    <a:pt x="415569" y="463473"/>
                  </a:lnTo>
                  <a:lnTo>
                    <a:pt x="418198" y="460844"/>
                  </a:lnTo>
                  <a:lnTo>
                    <a:pt x="414108" y="460844"/>
                  </a:lnTo>
                  <a:lnTo>
                    <a:pt x="418680" y="458063"/>
                  </a:lnTo>
                  <a:lnTo>
                    <a:pt x="418858" y="457619"/>
                  </a:lnTo>
                  <a:lnTo>
                    <a:pt x="413308" y="457504"/>
                  </a:lnTo>
                  <a:lnTo>
                    <a:pt x="418045" y="455714"/>
                  </a:lnTo>
                  <a:lnTo>
                    <a:pt x="425030" y="450964"/>
                  </a:lnTo>
                  <a:lnTo>
                    <a:pt x="428040" y="448449"/>
                  </a:lnTo>
                  <a:lnTo>
                    <a:pt x="429780" y="447052"/>
                  </a:lnTo>
                  <a:lnTo>
                    <a:pt x="434047" y="443712"/>
                  </a:lnTo>
                  <a:close/>
                </a:path>
                <a:path w="1231900" h="991234">
                  <a:moveTo>
                    <a:pt x="447662" y="570369"/>
                  </a:moveTo>
                  <a:lnTo>
                    <a:pt x="447509" y="570547"/>
                  </a:lnTo>
                  <a:lnTo>
                    <a:pt x="447662" y="570369"/>
                  </a:lnTo>
                  <a:close/>
                </a:path>
                <a:path w="1231900" h="991234">
                  <a:moveTo>
                    <a:pt x="455282" y="456806"/>
                  </a:moveTo>
                  <a:lnTo>
                    <a:pt x="455218" y="456653"/>
                  </a:lnTo>
                  <a:lnTo>
                    <a:pt x="454964" y="456869"/>
                  </a:lnTo>
                  <a:lnTo>
                    <a:pt x="454964" y="456996"/>
                  </a:lnTo>
                  <a:lnTo>
                    <a:pt x="455282" y="456806"/>
                  </a:lnTo>
                  <a:close/>
                </a:path>
                <a:path w="1231900" h="991234">
                  <a:moveTo>
                    <a:pt x="458990" y="454634"/>
                  </a:moveTo>
                  <a:lnTo>
                    <a:pt x="458698" y="454698"/>
                  </a:lnTo>
                  <a:lnTo>
                    <a:pt x="458851" y="454698"/>
                  </a:lnTo>
                  <a:lnTo>
                    <a:pt x="458990" y="454634"/>
                  </a:lnTo>
                  <a:close/>
                </a:path>
                <a:path w="1231900" h="991234">
                  <a:moveTo>
                    <a:pt x="463054" y="454571"/>
                  </a:moveTo>
                  <a:lnTo>
                    <a:pt x="462902" y="454710"/>
                  </a:lnTo>
                  <a:lnTo>
                    <a:pt x="463054" y="454571"/>
                  </a:lnTo>
                  <a:close/>
                </a:path>
                <a:path w="1231900" h="991234">
                  <a:moveTo>
                    <a:pt x="470890" y="619683"/>
                  </a:moveTo>
                  <a:lnTo>
                    <a:pt x="470712" y="619734"/>
                  </a:lnTo>
                  <a:lnTo>
                    <a:pt x="470865" y="619747"/>
                  </a:lnTo>
                  <a:close/>
                </a:path>
                <a:path w="1231900" h="991234">
                  <a:moveTo>
                    <a:pt x="566483" y="386270"/>
                  </a:moveTo>
                  <a:lnTo>
                    <a:pt x="566432" y="386118"/>
                  </a:lnTo>
                  <a:lnTo>
                    <a:pt x="566242" y="386346"/>
                  </a:lnTo>
                  <a:lnTo>
                    <a:pt x="566394" y="386295"/>
                  </a:lnTo>
                  <a:close/>
                </a:path>
                <a:path w="1231900" h="991234">
                  <a:moveTo>
                    <a:pt x="596226" y="495388"/>
                  </a:moveTo>
                  <a:close/>
                </a:path>
                <a:path w="1231900" h="991234">
                  <a:moveTo>
                    <a:pt x="596379" y="495401"/>
                  </a:moveTo>
                  <a:lnTo>
                    <a:pt x="596226" y="495401"/>
                  </a:lnTo>
                  <a:lnTo>
                    <a:pt x="596074" y="495668"/>
                  </a:lnTo>
                  <a:lnTo>
                    <a:pt x="596379" y="495401"/>
                  </a:lnTo>
                  <a:close/>
                </a:path>
                <a:path w="1231900" h="991234">
                  <a:moveTo>
                    <a:pt x="604583" y="499135"/>
                  </a:moveTo>
                  <a:lnTo>
                    <a:pt x="604431" y="499237"/>
                  </a:lnTo>
                  <a:lnTo>
                    <a:pt x="604583" y="499173"/>
                  </a:lnTo>
                  <a:close/>
                </a:path>
                <a:path w="1231900" h="991234">
                  <a:moveTo>
                    <a:pt x="691756" y="333908"/>
                  </a:moveTo>
                  <a:close/>
                </a:path>
                <a:path w="1231900" h="991234">
                  <a:moveTo>
                    <a:pt x="697865" y="134124"/>
                  </a:moveTo>
                  <a:lnTo>
                    <a:pt x="697153" y="133489"/>
                  </a:lnTo>
                  <a:lnTo>
                    <a:pt x="696468" y="132969"/>
                  </a:lnTo>
                  <a:lnTo>
                    <a:pt x="694994" y="131978"/>
                  </a:lnTo>
                  <a:lnTo>
                    <a:pt x="695617" y="127685"/>
                  </a:lnTo>
                  <a:lnTo>
                    <a:pt x="690181" y="128333"/>
                  </a:lnTo>
                  <a:lnTo>
                    <a:pt x="690181" y="133489"/>
                  </a:lnTo>
                  <a:lnTo>
                    <a:pt x="690156" y="133908"/>
                  </a:lnTo>
                  <a:lnTo>
                    <a:pt x="689495" y="134124"/>
                  </a:lnTo>
                  <a:lnTo>
                    <a:pt x="689571" y="133654"/>
                  </a:lnTo>
                  <a:lnTo>
                    <a:pt x="689787" y="133578"/>
                  </a:lnTo>
                  <a:lnTo>
                    <a:pt x="690181" y="133489"/>
                  </a:lnTo>
                  <a:lnTo>
                    <a:pt x="690181" y="128333"/>
                  </a:lnTo>
                  <a:lnTo>
                    <a:pt x="689838" y="128371"/>
                  </a:lnTo>
                  <a:lnTo>
                    <a:pt x="678827" y="136766"/>
                  </a:lnTo>
                  <a:lnTo>
                    <a:pt x="671385" y="138988"/>
                  </a:lnTo>
                  <a:lnTo>
                    <a:pt x="663930" y="139293"/>
                  </a:lnTo>
                  <a:lnTo>
                    <a:pt x="661898" y="139407"/>
                  </a:lnTo>
                  <a:lnTo>
                    <a:pt x="660463" y="140576"/>
                  </a:lnTo>
                  <a:lnTo>
                    <a:pt x="659460" y="143840"/>
                  </a:lnTo>
                  <a:lnTo>
                    <a:pt x="660603" y="144640"/>
                  </a:lnTo>
                  <a:lnTo>
                    <a:pt x="663511" y="148272"/>
                  </a:lnTo>
                  <a:lnTo>
                    <a:pt x="662724" y="149390"/>
                  </a:lnTo>
                  <a:lnTo>
                    <a:pt x="652322" y="154546"/>
                  </a:lnTo>
                  <a:lnTo>
                    <a:pt x="651319" y="154647"/>
                  </a:lnTo>
                  <a:lnTo>
                    <a:pt x="648703" y="153162"/>
                  </a:lnTo>
                  <a:lnTo>
                    <a:pt x="648144" y="152971"/>
                  </a:lnTo>
                  <a:lnTo>
                    <a:pt x="646391" y="152717"/>
                  </a:lnTo>
                  <a:lnTo>
                    <a:pt x="643864" y="154076"/>
                  </a:lnTo>
                  <a:lnTo>
                    <a:pt x="643356" y="155930"/>
                  </a:lnTo>
                  <a:lnTo>
                    <a:pt x="643724" y="156768"/>
                  </a:lnTo>
                  <a:lnTo>
                    <a:pt x="641680" y="159956"/>
                  </a:lnTo>
                  <a:lnTo>
                    <a:pt x="642632" y="161023"/>
                  </a:lnTo>
                  <a:lnTo>
                    <a:pt x="648068" y="160197"/>
                  </a:lnTo>
                  <a:lnTo>
                    <a:pt x="648893" y="161188"/>
                  </a:lnTo>
                  <a:lnTo>
                    <a:pt x="649668" y="163791"/>
                  </a:lnTo>
                  <a:lnTo>
                    <a:pt x="650976" y="164058"/>
                  </a:lnTo>
                  <a:lnTo>
                    <a:pt x="653072" y="163868"/>
                  </a:lnTo>
                  <a:lnTo>
                    <a:pt x="655535" y="163626"/>
                  </a:lnTo>
                  <a:lnTo>
                    <a:pt x="657567" y="163880"/>
                  </a:lnTo>
                  <a:lnTo>
                    <a:pt x="659130" y="163626"/>
                  </a:lnTo>
                  <a:lnTo>
                    <a:pt x="663867" y="162826"/>
                  </a:lnTo>
                  <a:lnTo>
                    <a:pt x="665962" y="163410"/>
                  </a:lnTo>
                  <a:lnTo>
                    <a:pt x="662787" y="167754"/>
                  </a:lnTo>
                  <a:lnTo>
                    <a:pt x="663206" y="168275"/>
                  </a:lnTo>
                  <a:lnTo>
                    <a:pt x="665695" y="168097"/>
                  </a:lnTo>
                  <a:lnTo>
                    <a:pt x="666953" y="167309"/>
                  </a:lnTo>
                  <a:lnTo>
                    <a:pt x="669404" y="165569"/>
                  </a:lnTo>
                  <a:lnTo>
                    <a:pt x="671207" y="162826"/>
                  </a:lnTo>
                  <a:lnTo>
                    <a:pt x="671347" y="162623"/>
                  </a:lnTo>
                  <a:lnTo>
                    <a:pt x="674370" y="160197"/>
                  </a:lnTo>
                  <a:lnTo>
                    <a:pt x="674966" y="159727"/>
                  </a:lnTo>
                  <a:lnTo>
                    <a:pt x="675259" y="155752"/>
                  </a:lnTo>
                  <a:lnTo>
                    <a:pt x="676440" y="154647"/>
                  </a:lnTo>
                  <a:lnTo>
                    <a:pt x="676948" y="154178"/>
                  </a:lnTo>
                  <a:lnTo>
                    <a:pt x="680758" y="152107"/>
                  </a:lnTo>
                  <a:lnTo>
                    <a:pt x="681697" y="151523"/>
                  </a:lnTo>
                  <a:lnTo>
                    <a:pt x="684149" y="149644"/>
                  </a:lnTo>
                  <a:lnTo>
                    <a:pt x="684568" y="148551"/>
                  </a:lnTo>
                  <a:lnTo>
                    <a:pt x="679792" y="148539"/>
                  </a:lnTo>
                  <a:lnTo>
                    <a:pt x="679373" y="147650"/>
                  </a:lnTo>
                  <a:lnTo>
                    <a:pt x="683895" y="144195"/>
                  </a:lnTo>
                  <a:lnTo>
                    <a:pt x="685190" y="143103"/>
                  </a:lnTo>
                  <a:lnTo>
                    <a:pt x="685825" y="140296"/>
                  </a:lnTo>
                  <a:lnTo>
                    <a:pt x="688213" y="138772"/>
                  </a:lnTo>
                  <a:lnTo>
                    <a:pt x="691451" y="137261"/>
                  </a:lnTo>
                  <a:lnTo>
                    <a:pt x="697865" y="134124"/>
                  </a:lnTo>
                  <a:close/>
                </a:path>
                <a:path w="1231900" h="991234">
                  <a:moveTo>
                    <a:pt x="698207" y="133972"/>
                  </a:moveTo>
                  <a:lnTo>
                    <a:pt x="697953" y="134086"/>
                  </a:lnTo>
                  <a:lnTo>
                    <a:pt x="698106" y="134048"/>
                  </a:lnTo>
                  <a:close/>
                </a:path>
                <a:path w="1231900" h="991234">
                  <a:moveTo>
                    <a:pt x="744004" y="350177"/>
                  </a:moveTo>
                  <a:lnTo>
                    <a:pt x="743712" y="350189"/>
                  </a:lnTo>
                  <a:lnTo>
                    <a:pt x="743788" y="350431"/>
                  </a:lnTo>
                  <a:lnTo>
                    <a:pt x="743940" y="350266"/>
                  </a:lnTo>
                  <a:close/>
                </a:path>
                <a:path w="1231900" h="991234">
                  <a:moveTo>
                    <a:pt x="746721" y="294462"/>
                  </a:moveTo>
                  <a:lnTo>
                    <a:pt x="746594" y="294474"/>
                  </a:lnTo>
                  <a:lnTo>
                    <a:pt x="746721" y="294462"/>
                  </a:lnTo>
                  <a:close/>
                </a:path>
                <a:path w="1231900" h="991234">
                  <a:moveTo>
                    <a:pt x="796785" y="62903"/>
                  </a:moveTo>
                  <a:lnTo>
                    <a:pt x="792353" y="62306"/>
                  </a:lnTo>
                  <a:lnTo>
                    <a:pt x="793254" y="60820"/>
                  </a:lnTo>
                  <a:lnTo>
                    <a:pt x="793330" y="60579"/>
                  </a:lnTo>
                  <a:lnTo>
                    <a:pt x="793534" y="59982"/>
                  </a:lnTo>
                  <a:lnTo>
                    <a:pt x="793813" y="59194"/>
                  </a:lnTo>
                  <a:lnTo>
                    <a:pt x="794639" y="56629"/>
                  </a:lnTo>
                  <a:lnTo>
                    <a:pt x="794499" y="56451"/>
                  </a:lnTo>
                  <a:lnTo>
                    <a:pt x="790359" y="57505"/>
                  </a:lnTo>
                  <a:lnTo>
                    <a:pt x="790359" y="60312"/>
                  </a:lnTo>
                  <a:lnTo>
                    <a:pt x="789990" y="60579"/>
                  </a:lnTo>
                  <a:lnTo>
                    <a:pt x="789368" y="60540"/>
                  </a:lnTo>
                  <a:lnTo>
                    <a:pt x="789457" y="60312"/>
                  </a:lnTo>
                  <a:lnTo>
                    <a:pt x="790155" y="59982"/>
                  </a:lnTo>
                  <a:lnTo>
                    <a:pt x="790359" y="60312"/>
                  </a:lnTo>
                  <a:lnTo>
                    <a:pt x="790359" y="57505"/>
                  </a:lnTo>
                  <a:lnTo>
                    <a:pt x="786117" y="58572"/>
                  </a:lnTo>
                  <a:lnTo>
                    <a:pt x="783132" y="59194"/>
                  </a:lnTo>
                  <a:lnTo>
                    <a:pt x="783005" y="56769"/>
                  </a:lnTo>
                  <a:lnTo>
                    <a:pt x="782904" y="55689"/>
                  </a:lnTo>
                  <a:lnTo>
                    <a:pt x="781418" y="55511"/>
                  </a:lnTo>
                  <a:lnTo>
                    <a:pt x="779322" y="56299"/>
                  </a:lnTo>
                  <a:lnTo>
                    <a:pt x="779322" y="71247"/>
                  </a:lnTo>
                  <a:lnTo>
                    <a:pt x="778675" y="72694"/>
                  </a:lnTo>
                  <a:lnTo>
                    <a:pt x="777582" y="73406"/>
                  </a:lnTo>
                  <a:lnTo>
                    <a:pt x="776592" y="74155"/>
                  </a:lnTo>
                  <a:lnTo>
                    <a:pt x="776147" y="74269"/>
                  </a:lnTo>
                  <a:lnTo>
                    <a:pt x="772744" y="75831"/>
                  </a:lnTo>
                  <a:lnTo>
                    <a:pt x="767486" y="78066"/>
                  </a:lnTo>
                  <a:lnTo>
                    <a:pt x="766483" y="78092"/>
                  </a:lnTo>
                  <a:lnTo>
                    <a:pt x="764552" y="75780"/>
                  </a:lnTo>
                  <a:lnTo>
                    <a:pt x="764552" y="75298"/>
                  </a:lnTo>
                  <a:lnTo>
                    <a:pt x="764628" y="75095"/>
                  </a:lnTo>
                  <a:lnTo>
                    <a:pt x="765429" y="74460"/>
                  </a:lnTo>
                  <a:lnTo>
                    <a:pt x="766445" y="73977"/>
                  </a:lnTo>
                  <a:lnTo>
                    <a:pt x="766787" y="74002"/>
                  </a:lnTo>
                  <a:lnTo>
                    <a:pt x="769708" y="74117"/>
                  </a:lnTo>
                  <a:lnTo>
                    <a:pt x="770356" y="73977"/>
                  </a:lnTo>
                  <a:lnTo>
                    <a:pt x="772883" y="73406"/>
                  </a:lnTo>
                  <a:lnTo>
                    <a:pt x="777938" y="71132"/>
                  </a:lnTo>
                  <a:lnTo>
                    <a:pt x="779322" y="71247"/>
                  </a:lnTo>
                  <a:lnTo>
                    <a:pt x="779322" y="56299"/>
                  </a:lnTo>
                  <a:lnTo>
                    <a:pt x="777087" y="57124"/>
                  </a:lnTo>
                  <a:lnTo>
                    <a:pt x="775144" y="57886"/>
                  </a:lnTo>
                  <a:lnTo>
                    <a:pt x="771499" y="58178"/>
                  </a:lnTo>
                  <a:lnTo>
                    <a:pt x="770039" y="59169"/>
                  </a:lnTo>
                  <a:lnTo>
                    <a:pt x="769277" y="61709"/>
                  </a:lnTo>
                  <a:lnTo>
                    <a:pt x="767054" y="63500"/>
                  </a:lnTo>
                  <a:lnTo>
                    <a:pt x="768121" y="65303"/>
                  </a:lnTo>
                  <a:lnTo>
                    <a:pt x="768248" y="66357"/>
                  </a:lnTo>
                  <a:lnTo>
                    <a:pt x="762228" y="69900"/>
                  </a:lnTo>
                  <a:lnTo>
                    <a:pt x="761657" y="73101"/>
                  </a:lnTo>
                  <a:lnTo>
                    <a:pt x="755230" y="76504"/>
                  </a:lnTo>
                  <a:lnTo>
                    <a:pt x="752627" y="78092"/>
                  </a:lnTo>
                  <a:lnTo>
                    <a:pt x="747598" y="76644"/>
                  </a:lnTo>
                  <a:lnTo>
                    <a:pt x="742924" y="80619"/>
                  </a:lnTo>
                  <a:lnTo>
                    <a:pt x="738403" y="82016"/>
                  </a:lnTo>
                  <a:lnTo>
                    <a:pt x="736803" y="84023"/>
                  </a:lnTo>
                  <a:lnTo>
                    <a:pt x="733348" y="84137"/>
                  </a:lnTo>
                  <a:lnTo>
                    <a:pt x="731316" y="86093"/>
                  </a:lnTo>
                  <a:lnTo>
                    <a:pt x="730923" y="86525"/>
                  </a:lnTo>
                  <a:lnTo>
                    <a:pt x="730389" y="87020"/>
                  </a:lnTo>
                  <a:lnTo>
                    <a:pt x="730262" y="87655"/>
                  </a:lnTo>
                  <a:lnTo>
                    <a:pt x="730707" y="88049"/>
                  </a:lnTo>
                  <a:lnTo>
                    <a:pt x="738555" y="84874"/>
                  </a:lnTo>
                  <a:lnTo>
                    <a:pt x="741438" y="85331"/>
                  </a:lnTo>
                  <a:lnTo>
                    <a:pt x="738174" y="90449"/>
                  </a:lnTo>
                  <a:lnTo>
                    <a:pt x="738085" y="90944"/>
                  </a:lnTo>
                  <a:lnTo>
                    <a:pt x="739914" y="92138"/>
                  </a:lnTo>
                  <a:lnTo>
                    <a:pt x="740537" y="93675"/>
                  </a:lnTo>
                  <a:lnTo>
                    <a:pt x="738682" y="97078"/>
                  </a:lnTo>
                  <a:lnTo>
                    <a:pt x="740117" y="97078"/>
                  </a:lnTo>
                  <a:lnTo>
                    <a:pt x="741362" y="96799"/>
                  </a:lnTo>
                  <a:lnTo>
                    <a:pt x="743102" y="96456"/>
                  </a:lnTo>
                  <a:lnTo>
                    <a:pt x="744689" y="95478"/>
                  </a:lnTo>
                  <a:lnTo>
                    <a:pt x="746810" y="93459"/>
                  </a:lnTo>
                  <a:lnTo>
                    <a:pt x="746988" y="92671"/>
                  </a:lnTo>
                  <a:lnTo>
                    <a:pt x="745617" y="90449"/>
                  </a:lnTo>
                  <a:lnTo>
                    <a:pt x="747890" y="88734"/>
                  </a:lnTo>
                  <a:lnTo>
                    <a:pt x="752386" y="86347"/>
                  </a:lnTo>
                  <a:lnTo>
                    <a:pt x="753757" y="85318"/>
                  </a:lnTo>
                  <a:lnTo>
                    <a:pt x="755269" y="84874"/>
                  </a:lnTo>
                  <a:lnTo>
                    <a:pt x="759396" y="83667"/>
                  </a:lnTo>
                  <a:lnTo>
                    <a:pt x="764870" y="80086"/>
                  </a:lnTo>
                  <a:lnTo>
                    <a:pt x="773061" y="80492"/>
                  </a:lnTo>
                  <a:lnTo>
                    <a:pt x="773430" y="80086"/>
                  </a:lnTo>
                  <a:lnTo>
                    <a:pt x="775271" y="78092"/>
                  </a:lnTo>
                  <a:lnTo>
                    <a:pt x="777963" y="75171"/>
                  </a:lnTo>
                  <a:lnTo>
                    <a:pt x="782548" y="75539"/>
                  </a:lnTo>
                  <a:lnTo>
                    <a:pt x="783170" y="75374"/>
                  </a:lnTo>
                  <a:lnTo>
                    <a:pt x="783729" y="75298"/>
                  </a:lnTo>
                  <a:lnTo>
                    <a:pt x="783437" y="75666"/>
                  </a:lnTo>
                  <a:lnTo>
                    <a:pt x="783259" y="76136"/>
                  </a:lnTo>
                  <a:lnTo>
                    <a:pt x="782015" y="77114"/>
                  </a:lnTo>
                  <a:lnTo>
                    <a:pt x="781113" y="77724"/>
                  </a:lnTo>
                  <a:lnTo>
                    <a:pt x="777608" y="79768"/>
                  </a:lnTo>
                  <a:lnTo>
                    <a:pt x="777367" y="80708"/>
                  </a:lnTo>
                  <a:lnTo>
                    <a:pt x="782358" y="82677"/>
                  </a:lnTo>
                  <a:lnTo>
                    <a:pt x="786663" y="81584"/>
                  </a:lnTo>
                  <a:lnTo>
                    <a:pt x="794664" y="76479"/>
                  </a:lnTo>
                  <a:lnTo>
                    <a:pt x="795299" y="75476"/>
                  </a:lnTo>
                  <a:lnTo>
                    <a:pt x="794969" y="75298"/>
                  </a:lnTo>
                  <a:lnTo>
                    <a:pt x="794740" y="75171"/>
                  </a:lnTo>
                  <a:lnTo>
                    <a:pt x="791768" y="73520"/>
                  </a:lnTo>
                  <a:lnTo>
                    <a:pt x="789063" y="73406"/>
                  </a:lnTo>
                  <a:lnTo>
                    <a:pt x="788593" y="72618"/>
                  </a:lnTo>
                  <a:lnTo>
                    <a:pt x="790511" y="71132"/>
                  </a:lnTo>
                  <a:lnTo>
                    <a:pt x="791743" y="70167"/>
                  </a:lnTo>
                  <a:lnTo>
                    <a:pt x="789901" y="68478"/>
                  </a:lnTo>
                  <a:lnTo>
                    <a:pt x="796607" y="64058"/>
                  </a:lnTo>
                  <a:lnTo>
                    <a:pt x="796785" y="62903"/>
                  </a:lnTo>
                  <a:close/>
                </a:path>
                <a:path w="1231900" h="991234">
                  <a:moveTo>
                    <a:pt x="848448" y="109664"/>
                  </a:moveTo>
                  <a:lnTo>
                    <a:pt x="848220" y="109778"/>
                  </a:lnTo>
                  <a:lnTo>
                    <a:pt x="848360" y="109753"/>
                  </a:lnTo>
                  <a:close/>
                </a:path>
                <a:path w="1231900" h="991234">
                  <a:moveTo>
                    <a:pt x="852030" y="131318"/>
                  </a:moveTo>
                  <a:lnTo>
                    <a:pt x="851903" y="131368"/>
                  </a:lnTo>
                  <a:lnTo>
                    <a:pt x="852030" y="131318"/>
                  </a:lnTo>
                  <a:close/>
                </a:path>
                <a:path w="1231900" h="991234">
                  <a:moveTo>
                    <a:pt x="871689" y="73812"/>
                  </a:moveTo>
                  <a:lnTo>
                    <a:pt x="867930" y="73596"/>
                  </a:lnTo>
                  <a:lnTo>
                    <a:pt x="866559" y="73939"/>
                  </a:lnTo>
                  <a:lnTo>
                    <a:pt x="861352" y="74409"/>
                  </a:lnTo>
                  <a:lnTo>
                    <a:pt x="866622" y="68961"/>
                  </a:lnTo>
                  <a:lnTo>
                    <a:pt x="866025" y="68440"/>
                  </a:lnTo>
                  <a:lnTo>
                    <a:pt x="861390" y="66205"/>
                  </a:lnTo>
                  <a:lnTo>
                    <a:pt x="855560" y="69215"/>
                  </a:lnTo>
                  <a:lnTo>
                    <a:pt x="849744" y="70688"/>
                  </a:lnTo>
                  <a:lnTo>
                    <a:pt x="848893" y="71462"/>
                  </a:lnTo>
                  <a:lnTo>
                    <a:pt x="848398" y="73990"/>
                  </a:lnTo>
                  <a:lnTo>
                    <a:pt x="848474" y="77089"/>
                  </a:lnTo>
                  <a:lnTo>
                    <a:pt x="850569" y="77330"/>
                  </a:lnTo>
                  <a:lnTo>
                    <a:pt x="858062" y="74574"/>
                  </a:lnTo>
                  <a:lnTo>
                    <a:pt x="859205" y="74650"/>
                  </a:lnTo>
                  <a:lnTo>
                    <a:pt x="855980" y="78701"/>
                  </a:lnTo>
                  <a:lnTo>
                    <a:pt x="855129" y="81051"/>
                  </a:lnTo>
                  <a:lnTo>
                    <a:pt x="853300" y="85128"/>
                  </a:lnTo>
                  <a:lnTo>
                    <a:pt x="847420" y="89293"/>
                  </a:lnTo>
                  <a:lnTo>
                    <a:pt x="841095" y="90982"/>
                  </a:lnTo>
                  <a:lnTo>
                    <a:pt x="837819" y="89230"/>
                  </a:lnTo>
                  <a:lnTo>
                    <a:pt x="837577" y="88607"/>
                  </a:lnTo>
                  <a:lnTo>
                    <a:pt x="836345" y="87845"/>
                  </a:lnTo>
                  <a:lnTo>
                    <a:pt x="835304" y="87566"/>
                  </a:lnTo>
                  <a:lnTo>
                    <a:pt x="829386" y="90868"/>
                  </a:lnTo>
                  <a:lnTo>
                    <a:pt x="825588" y="90919"/>
                  </a:lnTo>
                  <a:lnTo>
                    <a:pt x="819188" y="93154"/>
                  </a:lnTo>
                  <a:lnTo>
                    <a:pt x="818794" y="94361"/>
                  </a:lnTo>
                  <a:lnTo>
                    <a:pt x="819124" y="94843"/>
                  </a:lnTo>
                  <a:lnTo>
                    <a:pt x="821842" y="95834"/>
                  </a:lnTo>
                  <a:lnTo>
                    <a:pt x="826262" y="94780"/>
                  </a:lnTo>
                  <a:lnTo>
                    <a:pt x="827913" y="98183"/>
                  </a:lnTo>
                  <a:lnTo>
                    <a:pt x="830224" y="98094"/>
                  </a:lnTo>
                  <a:lnTo>
                    <a:pt x="835660" y="96596"/>
                  </a:lnTo>
                  <a:lnTo>
                    <a:pt x="837679" y="96304"/>
                  </a:lnTo>
                  <a:lnTo>
                    <a:pt x="840066" y="97370"/>
                  </a:lnTo>
                  <a:lnTo>
                    <a:pt x="839203" y="99275"/>
                  </a:lnTo>
                  <a:lnTo>
                    <a:pt x="825957" y="104775"/>
                  </a:lnTo>
                  <a:lnTo>
                    <a:pt x="823112" y="105194"/>
                  </a:lnTo>
                  <a:lnTo>
                    <a:pt x="818540" y="104584"/>
                  </a:lnTo>
                  <a:lnTo>
                    <a:pt x="819746" y="102997"/>
                  </a:lnTo>
                  <a:lnTo>
                    <a:pt x="820369" y="100787"/>
                  </a:lnTo>
                  <a:lnTo>
                    <a:pt x="819150" y="100825"/>
                  </a:lnTo>
                  <a:lnTo>
                    <a:pt x="816051" y="101371"/>
                  </a:lnTo>
                  <a:lnTo>
                    <a:pt x="816025" y="102146"/>
                  </a:lnTo>
                  <a:lnTo>
                    <a:pt x="813701" y="105867"/>
                  </a:lnTo>
                  <a:lnTo>
                    <a:pt x="812330" y="106921"/>
                  </a:lnTo>
                  <a:lnTo>
                    <a:pt x="806183" y="108407"/>
                  </a:lnTo>
                  <a:lnTo>
                    <a:pt x="803605" y="108712"/>
                  </a:lnTo>
                  <a:lnTo>
                    <a:pt x="799807" y="110566"/>
                  </a:lnTo>
                  <a:lnTo>
                    <a:pt x="798982" y="110769"/>
                  </a:lnTo>
                  <a:lnTo>
                    <a:pt x="798906" y="111506"/>
                  </a:lnTo>
                  <a:lnTo>
                    <a:pt x="799807" y="111760"/>
                  </a:lnTo>
                  <a:lnTo>
                    <a:pt x="803198" y="112318"/>
                  </a:lnTo>
                  <a:lnTo>
                    <a:pt x="808291" y="111036"/>
                  </a:lnTo>
                  <a:lnTo>
                    <a:pt x="811847" y="112064"/>
                  </a:lnTo>
                  <a:lnTo>
                    <a:pt x="813346" y="111518"/>
                  </a:lnTo>
                  <a:lnTo>
                    <a:pt x="821296" y="107289"/>
                  </a:lnTo>
                  <a:lnTo>
                    <a:pt x="826033" y="107721"/>
                  </a:lnTo>
                  <a:lnTo>
                    <a:pt x="833513" y="107683"/>
                  </a:lnTo>
                  <a:lnTo>
                    <a:pt x="833158" y="108826"/>
                  </a:lnTo>
                  <a:lnTo>
                    <a:pt x="824636" y="113880"/>
                  </a:lnTo>
                  <a:lnTo>
                    <a:pt x="827227" y="115760"/>
                  </a:lnTo>
                  <a:lnTo>
                    <a:pt x="826884" y="117132"/>
                  </a:lnTo>
                  <a:lnTo>
                    <a:pt x="824179" y="118541"/>
                  </a:lnTo>
                  <a:lnTo>
                    <a:pt x="819518" y="117246"/>
                  </a:lnTo>
                  <a:lnTo>
                    <a:pt x="815238" y="118719"/>
                  </a:lnTo>
                  <a:lnTo>
                    <a:pt x="810044" y="124142"/>
                  </a:lnTo>
                  <a:lnTo>
                    <a:pt x="808799" y="124650"/>
                  </a:lnTo>
                  <a:lnTo>
                    <a:pt x="805408" y="126822"/>
                  </a:lnTo>
                  <a:lnTo>
                    <a:pt x="805891" y="128447"/>
                  </a:lnTo>
                  <a:lnTo>
                    <a:pt x="806780" y="128943"/>
                  </a:lnTo>
                  <a:lnTo>
                    <a:pt x="810006" y="128003"/>
                  </a:lnTo>
                  <a:lnTo>
                    <a:pt x="811682" y="127025"/>
                  </a:lnTo>
                  <a:lnTo>
                    <a:pt x="815327" y="125590"/>
                  </a:lnTo>
                  <a:lnTo>
                    <a:pt x="816267" y="126149"/>
                  </a:lnTo>
                  <a:lnTo>
                    <a:pt x="813168" y="129133"/>
                  </a:lnTo>
                  <a:lnTo>
                    <a:pt x="811022" y="130505"/>
                  </a:lnTo>
                  <a:lnTo>
                    <a:pt x="817435" y="130365"/>
                  </a:lnTo>
                  <a:lnTo>
                    <a:pt x="817283" y="132092"/>
                  </a:lnTo>
                  <a:lnTo>
                    <a:pt x="814870" y="136563"/>
                  </a:lnTo>
                  <a:lnTo>
                    <a:pt x="816940" y="136639"/>
                  </a:lnTo>
                  <a:lnTo>
                    <a:pt x="821423" y="134239"/>
                  </a:lnTo>
                  <a:lnTo>
                    <a:pt x="826973" y="129387"/>
                  </a:lnTo>
                  <a:lnTo>
                    <a:pt x="827849" y="129082"/>
                  </a:lnTo>
                  <a:lnTo>
                    <a:pt x="832904" y="129895"/>
                  </a:lnTo>
                  <a:lnTo>
                    <a:pt x="834364" y="130860"/>
                  </a:lnTo>
                  <a:lnTo>
                    <a:pt x="840930" y="129349"/>
                  </a:lnTo>
                  <a:lnTo>
                    <a:pt x="842975" y="129717"/>
                  </a:lnTo>
                  <a:lnTo>
                    <a:pt x="843038" y="133731"/>
                  </a:lnTo>
                  <a:lnTo>
                    <a:pt x="844994" y="133896"/>
                  </a:lnTo>
                  <a:lnTo>
                    <a:pt x="851890" y="131368"/>
                  </a:lnTo>
                  <a:lnTo>
                    <a:pt x="852652" y="129679"/>
                  </a:lnTo>
                  <a:lnTo>
                    <a:pt x="852627" y="128320"/>
                  </a:lnTo>
                  <a:lnTo>
                    <a:pt x="845058" y="128193"/>
                  </a:lnTo>
                  <a:lnTo>
                    <a:pt x="843572" y="124917"/>
                  </a:lnTo>
                  <a:lnTo>
                    <a:pt x="834936" y="125526"/>
                  </a:lnTo>
                  <a:lnTo>
                    <a:pt x="833437" y="124269"/>
                  </a:lnTo>
                  <a:lnTo>
                    <a:pt x="832231" y="121627"/>
                  </a:lnTo>
                  <a:lnTo>
                    <a:pt x="831481" y="120611"/>
                  </a:lnTo>
                  <a:lnTo>
                    <a:pt x="828319" y="118008"/>
                  </a:lnTo>
                  <a:lnTo>
                    <a:pt x="829919" y="116281"/>
                  </a:lnTo>
                  <a:lnTo>
                    <a:pt x="836549" y="114033"/>
                  </a:lnTo>
                  <a:lnTo>
                    <a:pt x="838695" y="113893"/>
                  </a:lnTo>
                  <a:lnTo>
                    <a:pt x="841019" y="112077"/>
                  </a:lnTo>
                  <a:lnTo>
                    <a:pt x="839330" y="111760"/>
                  </a:lnTo>
                  <a:lnTo>
                    <a:pt x="838898" y="110388"/>
                  </a:lnTo>
                  <a:lnTo>
                    <a:pt x="838949" y="109715"/>
                  </a:lnTo>
                  <a:lnTo>
                    <a:pt x="844943" y="104127"/>
                  </a:lnTo>
                  <a:lnTo>
                    <a:pt x="854786" y="101549"/>
                  </a:lnTo>
                  <a:lnTo>
                    <a:pt x="857250" y="104838"/>
                  </a:lnTo>
                  <a:lnTo>
                    <a:pt x="856310" y="105625"/>
                  </a:lnTo>
                  <a:lnTo>
                    <a:pt x="852881" y="107086"/>
                  </a:lnTo>
                  <a:lnTo>
                    <a:pt x="850277" y="107683"/>
                  </a:lnTo>
                  <a:lnTo>
                    <a:pt x="848448" y="109664"/>
                  </a:lnTo>
                  <a:lnTo>
                    <a:pt x="850023" y="110401"/>
                  </a:lnTo>
                  <a:lnTo>
                    <a:pt x="852335" y="109702"/>
                  </a:lnTo>
                  <a:lnTo>
                    <a:pt x="860628" y="105651"/>
                  </a:lnTo>
                  <a:lnTo>
                    <a:pt x="864501" y="102120"/>
                  </a:lnTo>
                  <a:lnTo>
                    <a:pt x="869924" y="97815"/>
                  </a:lnTo>
                  <a:lnTo>
                    <a:pt x="870127" y="97002"/>
                  </a:lnTo>
                  <a:lnTo>
                    <a:pt x="869492" y="96596"/>
                  </a:lnTo>
                  <a:lnTo>
                    <a:pt x="868235" y="95770"/>
                  </a:lnTo>
                  <a:lnTo>
                    <a:pt x="867752" y="94538"/>
                  </a:lnTo>
                  <a:lnTo>
                    <a:pt x="857846" y="97307"/>
                  </a:lnTo>
                  <a:lnTo>
                    <a:pt x="860653" y="92303"/>
                  </a:lnTo>
                  <a:lnTo>
                    <a:pt x="861568" y="90246"/>
                  </a:lnTo>
                  <a:lnTo>
                    <a:pt x="860272" y="89623"/>
                  </a:lnTo>
                  <a:lnTo>
                    <a:pt x="855205" y="90817"/>
                  </a:lnTo>
                  <a:lnTo>
                    <a:pt x="853109" y="92087"/>
                  </a:lnTo>
                  <a:lnTo>
                    <a:pt x="852119" y="90347"/>
                  </a:lnTo>
                  <a:lnTo>
                    <a:pt x="854303" y="89090"/>
                  </a:lnTo>
                  <a:lnTo>
                    <a:pt x="856107" y="85496"/>
                  </a:lnTo>
                  <a:lnTo>
                    <a:pt x="858748" y="83426"/>
                  </a:lnTo>
                  <a:lnTo>
                    <a:pt x="864476" y="80949"/>
                  </a:lnTo>
                  <a:lnTo>
                    <a:pt x="870940" y="76771"/>
                  </a:lnTo>
                  <a:lnTo>
                    <a:pt x="871689" y="73812"/>
                  </a:lnTo>
                  <a:close/>
                </a:path>
                <a:path w="1231900" h="991234">
                  <a:moveTo>
                    <a:pt x="921994" y="233680"/>
                  </a:moveTo>
                  <a:close/>
                </a:path>
                <a:path w="1231900" h="991234">
                  <a:moveTo>
                    <a:pt x="936459" y="364248"/>
                  </a:moveTo>
                  <a:lnTo>
                    <a:pt x="936193" y="364286"/>
                  </a:lnTo>
                  <a:lnTo>
                    <a:pt x="936320" y="364324"/>
                  </a:lnTo>
                  <a:lnTo>
                    <a:pt x="936459" y="364248"/>
                  </a:lnTo>
                  <a:close/>
                </a:path>
                <a:path w="1231900" h="991234">
                  <a:moveTo>
                    <a:pt x="936472" y="364236"/>
                  </a:moveTo>
                  <a:close/>
                </a:path>
                <a:path w="1231900" h="991234">
                  <a:moveTo>
                    <a:pt x="950036" y="313042"/>
                  </a:moveTo>
                  <a:lnTo>
                    <a:pt x="949896" y="313016"/>
                  </a:lnTo>
                  <a:lnTo>
                    <a:pt x="949845" y="313194"/>
                  </a:lnTo>
                  <a:lnTo>
                    <a:pt x="950036" y="313042"/>
                  </a:lnTo>
                  <a:close/>
                </a:path>
                <a:path w="1231900" h="991234">
                  <a:moveTo>
                    <a:pt x="983119" y="480733"/>
                  </a:moveTo>
                  <a:lnTo>
                    <a:pt x="982878" y="480860"/>
                  </a:lnTo>
                  <a:lnTo>
                    <a:pt x="982853" y="481012"/>
                  </a:lnTo>
                  <a:lnTo>
                    <a:pt x="983119" y="480733"/>
                  </a:lnTo>
                  <a:close/>
                </a:path>
                <a:path w="1231900" h="991234">
                  <a:moveTo>
                    <a:pt x="1031582" y="147154"/>
                  </a:moveTo>
                  <a:lnTo>
                    <a:pt x="1028750" y="148069"/>
                  </a:lnTo>
                  <a:lnTo>
                    <a:pt x="1026096" y="148805"/>
                  </a:lnTo>
                  <a:lnTo>
                    <a:pt x="1024496" y="147828"/>
                  </a:lnTo>
                  <a:lnTo>
                    <a:pt x="1023505" y="147193"/>
                  </a:lnTo>
                  <a:lnTo>
                    <a:pt x="1023493" y="145542"/>
                  </a:lnTo>
                  <a:lnTo>
                    <a:pt x="1018565" y="147193"/>
                  </a:lnTo>
                  <a:lnTo>
                    <a:pt x="1016254" y="148577"/>
                  </a:lnTo>
                  <a:lnTo>
                    <a:pt x="1014082" y="149720"/>
                  </a:lnTo>
                  <a:lnTo>
                    <a:pt x="1009459" y="152323"/>
                  </a:lnTo>
                  <a:lnTo>
                    <a:pt x="1007999" y="153047"/>
                  </a:lnTo>
                  <a:lnTo>
                    <a:pt x="1006856" y="152996"/>
                  </a:lnTo>
                  <a:lnTo>
                    <a:pt x="1006792" y="152641"/>
                  </a:lnTo>
                  <a:lnTo>
                    <a:pt x="1006665" y="151930"/>
                  </a:lnTo>
                  <a:lnTo>
                    <a:pt x="1006729" y="151739"/>
                  </a:lnTo>
                  <a:lnTo>
                    <a:pt x="1007325" y="151053"/>
                  </a:lnTo>
                  <a:lnTo>
                    <a:pt x="1007783" y="149377"/>
                  </a:lnTo>
                  <a:lnTo>
                    <a:pt x="1007376" y="148463"/>
                  </a:lnTo>
                  <a:lnTo>
                    <a:pt x="1007338" y="148069"/>
                  </a:lnTo>
                  <a:lnTo>
                    <a:pt x="1010767" y="145072"/>
                  </a:lnTo>
                  <a:lnTo>
                    <a:pt x="1011885" y="146672"/>
                  </a:lnTo>
                  <a:lnTo>
                    <a:pt x="1015428" y="145999"/>
                  </a:lnTo>
                  <a:lnTo>
                    <a:pt x="1017193" y="145846"/>
                  </a:lnTo>
                  <a:lnTo>
                    <a:pt x="1017905" y="145072"/>
                  </a:lnTo>
                  <a:lnTo>
                    <a:pt x="1019848" y="142976"/>
                  </a:lnTo>
                  <a:lnTo>
                    <a:pt x="1021067" y="141262"/>
                  </a:lnTo>
                  <a:lnTo>
                    <a:pt x="1022438" y="138684"/>
                  </a:lnTo>
                  <a:lnTo>
                    <a:pt x="1022553" y="138468"/>
                  </a:lnTo>
                  <a:lnTo>
                    <a:pt x="1020724" y="138684"/>
                  </a:lnTo>
                  <a:lnTo>
                    <a:pt x="1018565" y="138633"/>
                  </a:lnTo>
                  <a:lnTo>
                    <a:pt x="1018311" y="138176"/>
                  </a:lnTo>
                  <a:lnTo>
                    <a:pt x="1020178" y="136156"/>
                  </a:lnTo>
                  <a:lnTo>
                    <a:pt x="1019644" y="135699"/>
                  </a:lnTo>
                  <a:lnTo>
                    <a:pt x="1015161" y="139166"/>
                  </a:lnTo>
                  <a:lnTo>
                    <a:pt x="1012913" y="141414"/>
                  </a:lnTo>
                  <a:lnTo>
                    <a:pt x="1007668" y="142621"/>
                  </a:lnTo>
                  <a:lnTo>
                    <a:pt x="1006525" y="143764"/>
                  </a:lnTo>
                  <a:lnTo>
                    <a:pt x="1003617" y="149072"/>
                  </a:lnTo>
                  <a:lnTo>
                    <a:pt x="1003236" y="149872"/>
                  </a:lnTo>
                  <a:lnTo>
                    <a:pt x="1003020" y="151117"/>
                  </a:lnTo>
                  <a:lnTo>
                    <a:pt x="999451" y="151930"/>
                  </a:lnTo>
                  <a:lnTo>
                    <a:pt x="999363" y="151053"/>
                  </a:lnTo>
                  <a:lnTo>
                    <a:pt x="999451" y="150329"/>
                  </a:lnTo>
                  <a:lnTo>
                    <a:pt x="999642" y="149529"/>
                  </a:lnTo>
                  <a:lnTo>
                    <a:pt x="999820" y="148767"/>
                  </a:lnTo>
                  <a:lnTo>
                    <a:pt x="1000658" y="147421"/>
                  </a:lnTo>
                  <a:lnTo>
                    <a:pt x="988415" y="146900"/>
                  </a:lnTo>
                  <a:lnTo>
                    <a:pt x="988415" y="151739"/>
                  </a:lnTo>
                  <a:lnTo>
                    <a:pt x="988098" y="152082"/>
                  </a:lnTo>
                  <a:lnTo>
                    <a:pt x="987920" y="152450"/>
                  </a:lnTo>
                  <a:lnTo>
                    <a:pt x="987463" y="152488"/>
                  </a:lnTo>
                  <a:lnTo>
                    <a:pt x="986790" y="152641"/>
                  </a:lnTo>
                  <a:lnTo>
                    <a:pt x="986307" y="152323"/>
                  </a:lnTo>
                  <a:lnTo>
                    <a:pt x="986193" y="151739"/>
                  </a:lnTo>
                  <a:lnTo>
                    <a:pt x="987526" y="151053"/>
                  </a:lnTo>
                  <a:lnTo>
                    <a:pt x="988288" y="151180"/>
                  </a:lnTo>
                  <a:lnTo>
                    <a:pt x="988415" y="151739"/>
                  </a:lnTo>
                  <a:lnTo>
                    <a:pt x="988415" y="146900"/>
                  </a:lnTo>
                  <a:lnTo>
                    <a:pt x="987132" y="146837"/>
                  </a:lnTo>
                  <a:lnTo>
                    <a:pt x="982510" y="149529"/>
                  </a:lnTo>
                  <a:lnTo>
                    <a:pt x="978179" y="149072"/>
                  </a:lnTo>
                  <a:lnTo>
                    <a:pt x="972845" y="151930"/>
                  </a:lnTo>
                  <a:lnTo>
                    <a:pt x="972337" y="152247"/>
                  </a:lnTo>
                  <a:lnTo>
                    <a:pt x="972058" y="152641"/>
                  </a:lnTo>
                  <a:lnTo>
                    <a:pt x="972045" y="153047"/>
                  </a:lnTo>
                  <a:lnTo>
                    <a:pt x="972197" y="153276"/>
                  </a:lnTo>
                  <a:lnTo>
                    <a:pt x="974001" y="153174"/>
                  </a:lnTo>
                  <a:lnTo>
                    <a:pt x="975702" y="152895"/>
                  </a:lnTo>
                  <a:lnTo>
                    <a:pt x="975296" y="155841"/>
                  </a:lnTo>
                  <a:lnTo>
                    <a:pt x="976744" y="156438"/>
                  </a:lnTo>
                  <a:lnTo>
                    <a:pt x="980986" y="156070"/>
                  </a:lnTo>
                  <a:lnTo>
                    <a:pt x="980605" y="156870"/>
                  </a:lnTo>
                  <a:lnTo>
                    <a:pt x="976388" y="161772"/>
                  </a:lnTo>
                  <a:lnTo>
                    <a:pt x="976350" y="162166"/>
                  </a:lnTo>
                  <a:lnTo>
                    <a:pt x="982548" y="162445"/>
                  </a:lnTo>
                  <a:lnTo>
                    <a:pt x="984262" y="162839"/>
                  </a:lnTo>
                  <a:lnTo>
                    <a:pt x="984999" y="164211"/>
                  </a:lnTo>
                  <a:lnTo>
                    <a:pt x="985799" y="165646"/>
                  </a:lnTo>
                  <a:lnTo>
                    <a:pt x="986116" y="165493"/>
                  </a:lnTo>
                  <a:lnTo>
                    <a:pt x="991362" y="162521"/>
                  </a:lnTo>
                  <a:lnTo>
                    <a:pt x="992403" y="162140"/>
                  </a:lnTo>
                  <a:lnTo>
                    <a:pt x="992809" y="162534"/>
                  </a:lnTo>
                  <a:lnTo>
                    <a:pt x="993178" y="162839"/>
                  </a:lnTo>
                  <a:lnTo>
                    <a:pt x="993190" y="163868"/>
                  </a:lnTo>
                  <a:lnTo>
                    <a:pt x="992949" y="165773"/>
                  </a:lnTo>
                  <a:lnTo>
                    <a:pt x="993736" y="166471"/>
                  </a:lnTo>
                  <a:lnTo>
                    <a:pt x="999617" y="162941"/>
                  </a:lnTo>
                  <a:lnTo>
                    <a:pt x="1000760" y="163283"/>
                  </a:lnTo>
                  <a:lnTo>
                    <a:pt x="1001407" y="163918"/>
                  </a:lnTo>
                  <a:lnTo>
                    <a:pt x="1002131" y="164541"/>
                  </a:lnTo>
                  <a:lnTo>
                    <a:pt x="1002360" y="165531"/>
                  </a:lnTo>
                  <a:lnTo>
                    <a:pt x="1003134" y="166166"/>
                  </a:lnTo>
                  <a:lnTo>
                    <a:pt x="1003985" y="166903"/>
                  </a:lnTo>
                  <a:lnTo>
                    <a:pt x="1005852" y="166712"/>
                  </a:lnTo>
                  <a:lnTo>
                    <a:pt x="1009764" y="164807"/>
                  </a:lnTo>
                  <a:lnTo>
                    <a:pt x="1012240" y="163918"/>
                  </a:lnTo>
                  <a:lnTo>
                    <a:pt x="1012647" y="162941"/>
                  </a:lnTo>
                  <a:lnTo>
                    <a:pt x="1012977" y="162140"/>
                  </a:lnTo>
                  <a:lnTo>
                    <a:pt x="1013028" y="162013"/>
                  </a:lnTo>
                  <a:lnTo>
                    <a:pt x="1013333" y="161290"/>
                  </a:lnTo>
                  <a:lnTo>
                    <a:pt x="1010869" y="162013"/>
                  </a:lnTo>
                  <a:lnTo>
                    <a:pt x="1009497" y="161404"/>
                  </a:lnTo>
                  <a:lnTo>
                    <a:pt x="1008710" y="161290"/>
                  </a:lnTo>
                  <a:lnTo>
                    <a:pt x="1006754" y="160642"/>
                  </a:lnTo>
                  <a:lnTo>
                    <a:pt x="1007198" y="159664"/>
                  </a:lnTo>
                  <a:lnTo>
                    <a:pt x="1011021" y="156070"/>
                  </a:lnTo>
                  <a:lnTo>
                    <a:pt x="1012418" y="154762"/>
                  </a:lnTo>
                  <a:lnTo>
                    <a:pt x="1014755" y="153047"/>
                  </a:lnTo>
                  <a:lnTo>
                    <a:pt x="1016012" y="152120"/>
                  </a:lnTo>
                  <a:lnTo>
                    <a:pt x="1031151" y="147739"/>
                  </a:lnTo>
                  <a:lnTo>
                    <a:pt x="1031582" y="147154"/>
                  </a:lnTo>
                  <a:close/>
                </a:path>
                <a:path w="1231900" h="991234">
                  <a:moveTo>
                    <a:pt x="1032002" y="147040"/>
                  </a:moveTo>
                  <a:lnTo>
                    <a:pt x="1031684" y="147027"/>
                  </a:lnTo>
                  <a:lnTo>
                    <a:pt x="1031582" y="147154"/>
                  </a:lnTo>
                  <a:lnTo>
                    <a:pt x="1031735" y="147104"/>
                  </a:lnTo>
                  <a:lnTo>
                    <a:pt x="1032002" y="147040"/>
                  </a:lnTo>
                  <a:close/>
                </a:path>
                <a:path w="1231900" h="991234">
                  <a:moveTo>
                    <a:pt x="1067955" y="93256"/>
                  </a:moveTo>
                  <a:lnTo>
                    <a:pt x="1067917" y="93052"/>
                  </a:lnTo>
                  <a:lnTo>
                    <a:pt x="1067765" y="93268"/>
                  </a:lnTo>
                  <a:lnTo>
                    <a:pt x="1067892" y="93268"/>
                  </a:lnTo>
                  <a:close/>
                </a:path>
                <a:path w="1231900" h="991234">
                  <a:moveTo>
                    <a:pt x="1085659" y="20929"/>
                  </a:moveTo>
                  <a:lnTo>
                    <a:pt x="1085481" y="21018"/>
                  </a:lnTo>
                  <a:lnTo>
                    <a:pt x="1085659" y="20929"/>
                  </a:lnTo>
                  <a:close/>
                </a:path>
                <a:path w="1231900" h="991234">
                  <a:moveTo>
                    <a:pt x="1091526" y="49707"/>
                  </a:moveTo>
                  <a:lnTo>
                    <a:pt x="1091336" y="49733"/>
                  </a:lnTo>
                  <a:lnTo>
                    <a:pt x="1091526" y="49707"/>
                  </a:lnTo>
                  <a:close/>
                </a:path>
                <a:path w="1231900" h="991234">
                  <a:moveTo>
                    <a:pt x="1099312" y="90639"/>
                  </a:moveTo>
                  <a:lnTo>
                    <a:pt x="1099146" y="90652"/>
                  </a:lnTo>
                  <a:lnTo>
                    <a:pt x="1099312" y="90639"/>
                  </a:lnTo>
                  <a:close/>
                </a:path>
                <a:path w="1231900" h="991234">
                  <a:moveTo>
                    <a:pt x="1108163" y="78155"/>
                  </a:moveTo>
                  <a:lnTo>
                    <a:pt x="1105065" y="77393"/>
                  </a:lnTo>
                  <a:lnTo>
                    <a:pt x="1097394" y="78028"/>
                  </a:lnTo>
                  <a:lnTo>
                    <a:pt x="1094346" y="78663"/>
                  </a:lnTo>
                  <a:lnTo>
                    <a:pt x="1093279" y="78155"/>
                  </a:lnTo>
                  <a:lnTo>
                    <a:pt x="1092200" y="77647"/>
                  </a:lnTo>
                  <a:lnTo>
                    <a:pt x="1091920" y="77266"/>
                  </a:lnTo>
                  <a:lnTo>
                    <a:pt x="1091539" y="77012"/>
                  </a:lnTo>
                  <a:lnTo>
                    <a:pt x="1094066" y="75488"/>
                  </a:lnTo>
                  <a:lnTo>
                    <a:pt x="1094905" y="74980"/>
                  </a:lnTo>
                  <a:lnTo>
                    <a:pt x="1096378" y="74091"/>
                  </a:lnTo>
                  <a:lnTo>
                    <a:pt x="1092327" y="74980"/>
                  </a:lnTo>
                  <a:lnTo>
                    <a:pt x="1090434" y="74599"/>
                  </a:lnTo>
                  <a:lnTo>
                    <a:pt x="1089329" y="74853"/>
                  </a:lnTo>
                  <a:lnTo>
                    <a:pt x="1085189" y="75488"/>
                  </a:lnTo>
                  <a:lnTo>
                    <a:pt x="1084910" y="73964"/>
                  </a:lnTo>
                  <a:lnTo>
                    <a:pt x="1083525" y="72313"/>
                  </a:lnTo>
                  <a:lnTo>
                    <a:pt x="1084592" y="71678"/>
                  </a:lnTo>
                  <a:lnTo>
                    <a:pt x="1090053" y="72186"/>
                  </a:lnTo>
                  <a:lnTo>
                    <a:pt x="1089977" y="71678"/>
                  </a:lnTo>
                  <a:lnTo>
                    <a:pt x="1089685" y="69646"/>
                  </a:lnTo>
                  <a:lnTo>
                    <a:pt x="1089609" y="69138"/>
                  </a:lnTo>
                  <a:lnTo>
                    <a:pt x="1093558" y="66598"/>
                  </a:lnTo>
                  <a:lnTo>
                    <a:pt x="1091857" y="66344"/>
                  </a:lnTo>
                  <a:lnTo>
                    <a:pt x="1088936" y="65455"/>
                  </a:lnTo>
                  <a:lnTo>
                    <a:pt x="1095692" y="60756"/>
                  </a:lnTo>
                  <a:lnTo>
                    <a:pt x="1096060" y="59613"/>
                  </a:lnTo>
                  <a:lnTo>
                    <a:pt x="1093533" y="59486"/>
                  </a:lnTo>
                  <a:lnTo>
                    <a:pt x="1090434" y="59486"/>
                  </a:lnTo>
                  <a:lnTo>
                    <a:pt x="1088339" y="58089"/>
                  </a:lnTo>
                  <a:lnTo>
                    <a:pt x="1089393" y="56438"/>
                  </a:lnTo>
                  <a:lnTo>
                    <a:pt x="1093584" y="54406"/>
                  </a:lnTo>
                  <a:lnTo>
                    <a:pt x="1095705" y="54533"/>
                  </a:lnTo>
                  <a:lnTo>
                    <a:pt x="1095781" y="54406"/>
                  </a:lnTo>
                  <a:lnTo>
                    <a:pt x="1096759" y="52628"/>
                  </a:lnTo>
                  <a:lnTo>
                    <a:pt x="1097102" y="51993"/>
                  </a:lnTo>
                  <a:lnTo>
                    <a:pt x="1094549" y="52628"/>
                  </a:lnTo>
                  <a:lnTo>
                    <a:pt x="1091222" y="49834"/>
                  </a:lnTo>
                  <a:lnTo>
                    <a:pt x="1091361" y="49707"/>
                  </a:lnTo>
                  <a:lnTo>
                    <a:pt x="1091222" y="49733"/>
                  </a:lnTo>
                  <a:lnTo>
                    <a:pt x="1090142" y="49834"/>
                  </a:lnTo>
                  <a:lnTo>
                    <a:pt x="1090053" y="49580"/>
                  </a:lnTo>
                  <a:lnTo>
                    <a:pt x="1089977" y="49199"/>
                  </a:lnTo>
                  <a:lnTo>
                    <a:pt x="1090269" y="47802"/>
                  </a:lnTo>
                  <a:lnTo>
                    <a:pt x="1090434" y="47548"/>
                  </a:lnTo>
                  <a:lnTo>
                    <a:pt x="1090777" y="47040"/>
                  </a:lnTo>
                  <a:lnTo>
                    <a:pt x="1090599" y="44881"/>
                  </a:lnTo>
                  <a:lnTo>
                    <a:pt x="1088732" y="44500"/>
                  </a:lnTo>
                  <a:lnTo>
                    <a:pt x="1085557" y="44119"/>
                  </a:lnTo>
                  <a:lnTo>
                    <a:pt x="1083919" y="45770"/>
                  </a:lnTo>
                  <a:lnTo>
                    <a:pt x="1081379" y="46913"/>
                  </a:lnTo>
                  <a:lnTo>
                    <a:pt x="1079690" y="47548"/>
                  </a:lnTo>
                  <a:lnTo>
                    <a:pt x="1079944" y="46786"/>
                  </a:lnTo>
                  <a:lnTo>
                    <a:pt x="1080592" y="44881"/>
                  </a:lnTo>
                  <a:lnTo>
                    <a:pt x="1074051" y="46786"/>
                  </a:lnTo>
                  <a:lnTo>
                    <a:pt x="1077239" y="42722"/>
                  </a:lnTo>
                  <a:lnTo>
                    <a:pt x="1076413" y="42468"/>
                  </a:lnTo>
                  <a:lnTo>
                    <a:pt x="1070254" y="44373"/>
                  </a:lnTo>
                  <a:lnTo>
                    <a:pt x="1066647" y="48056"/>
                  </a:lnTo>
                  <a:lnTo>
                    <a:pt x="1062189" y="48437"/>
                  </a:lnTo>
                  <a:lnTo>
                    <a:pt x="1061542" y="49199"/>
                  </a:lnTo>
                  <a:lnTo>
                    <a:pt x="1061237" y="49707"/>
                  </a:lnTo>
                  <a:lnTo>
                    <a:pt x="1061402" y="49834"/>
                  </a:lnTo>
                  <a:lnTo>
                    <a:pt x="1063777" y="49961"/>
                  </a:lnTo>
                  <a:lnTo>
                    <a:pt x="1063523" y="51104"/>
                  </a:lnTo>
                  <a:lnTo>
                    <a:pt x="1063129" y="54025"/>
                  </a:lnTo>
                  <a:lnTo>
                    <a:pt x="1067536" y="51739"/>
                  </a:lnTo>
                  <a:lnTo>
                    <a:pt x="1068108" y="53009"/>
                  </a:lnTo>
                  <a:lnTo>
                    <a:pt x="1068108" y="53263"/>
                  </a:lnTo>
                  <a:lnTo>
                    <a:pt x="1070368" y="54406"/>
                  </a:lnTo>
                  <a:lnTo>
                    <a:pt x="1070660" y="54406"/>
                  </a:lnTo>
                  <a:lnTo>
                    <a:pt x="1073213" y="51739"/>
                  </a:lnTo>
                  <a:lnTo>
                    <a:pt x="1074915" y="49961"/>
                  </a:lnTo>
                  <a:lnTo>
                    <a:pt x="1076261" y="49580"/>
                  </a:lnTo>
                  <a:lnTo>
                    <a:pt x="1079550" y="49961"/>
                  </a:lnTo>
                  <a:lnTo>
                    <a:pt x="1081011" y="50342"/>
                  </a:lnTo>
                  <a:lnTo>
                    <a:pt x="1080185" y="54279"/>
                  </a:lnTo>
                  <a:lnTo>
                    <a:pt x="1081608" y="55549"/>
                  </a:lnTo>
                  <a:lnTo>
                    <a:pt x="1084707" y="56311"/>
                  </a:lnTo>
                  <a:lnTo>
                    <a:pt x="1085596" y="57200"/>
                  </a:lnTo>
                  <a:lnTo>
                    <a:pt x="1085634" y="57708"/>
                  </a:lnTo>
                  <a:lnTo>
                    <a:pt x="1083945" y="58851"/>
                  </a:lnTo>
                  <a:lnTo>
                    <a:pt x="1082598" y="59486"/>
                  </a:lnTo>
                  <a:lnTo>
                    <a:pt x="1081328" y="59575"/>
                  </a:lnTo>
                  <a:lnTo>
                    <a:pt x="1081328" y="70916"/>
                  </a:lnTo>
                  <a:lnTo>
                    <a:pt x="1080757" y="72313"/>
                  </a:lnTo>
                  <a:lnTo>
                    <a:pt x="1079055" y="73202"/>
                  </a:lnTo>
                  <a:lnTo>
                    <a:pt x="1073797" y="75488"/>
                  </a:lnTo>
                  <a:lnTo>
                    <a:pt x="1068793" y="78155"/>
                  </a:lnTo>
                  <a:lnTo>
                    <a:pt x="1068184" y="78155"/>
                  </a:lnTo>
                  <a:lnTo>
                    <a:pt x="1068362" y="77393"/>
                  </a:lnTo>
                  <a:lnTo>
                    <a:pt x="1068959" y="76885"/>
                  </a:lnTo>
                  <a:lnTo>
                    <a:pt x="1070597" y="75742"/>
                  </a:lnTo>
                  <a:lnTo>
                    <a:pt x="1070952" y="75488"/>
                  </a:lnTo>
                  <a:lnTo>
                    <a:pt x="1074013" y="74091"/>
                  </a:lnTo>
                  <a:lnTo>
                    <a:pt x="1068857" y="74853"/>
                  </a:lnTo>
                  <a:lnTo>
                    <a:pt x="1067460" y="75361"/>
                  </a:lnTo>
                  <a:lnTo>
                    <a:pt x="1065212" y="75615"/>
                  </a:lnTo>
                  <a:lnTo>
                    <a:pt x="1063840" y="75742"/>
                  </a:lnTo>
                  <a:lnTo>
                    <a:pt x="1064564" y="73837"/>
                  </a:lnTo>
                  <a:lnTo>
                    <a:pt x="1064666" y="73583"/>
                  </a:lnTo>
                  <a:lnTo>
                    <a:pt x="1066228" y="71932"/>
                  </a:lnTo>
                  <a:lnTo>
                    <a:pt x="1070584" y="70408"/>
                  </a:lnTo>
                  <a:lnTo>
                    <a:pt x="1073569" y="69646"/>
                  </a:lnTo>
                  <a:lnTo>
                    <a:pt x="1076452" y="70662"/>
                  </a:lnTo>
                  <a:lnTo>
                    <a:pt x="1078103" y="70789"/>
                  </a:lnTo>
                  <a:lnTo>
                    <a:pt x="1081328" y="70916"/>
                  </a:lnTo>
                  <a:lnTo>
                    <a:pt x="1081328" y="59575"/>
                  </a:lnTo>
                  <a:lnTo>
                    <a:pt x="1080516" y="59613"/>
                  </a:lnTo>
                  <a:lnTo>
                    <a:pt x="1079373" y="59359"/>
                  </a:lnTo>
                  <a:lnTo>
                    <a:pt x="1076667" y="59105"/>
                  </a:lnTo>
                  <a:lnTo>
                    <a:pt x="1073505" y="60883"/>
                  </a:lnTo>
                  <a:lnTo>
                    <a:pt x="1072896" y="61645"/>
                  </a:lnTo>
                  <a:lnTo>
                    <a:pt x="1072451" y="62534"/>
                  </a:lnTo>
                  <a:lnTo>
                    <a:pt x="1066177" y="66471"/>
                  </a:lnTo>
                  <a:lnTo>
                    <a:pt x="1059827" y="67106"/>
                  </a:lnTo>
                  <a:lnTo>
                    <a:pt x="1056132" y="69723"/>
                  </a:lnTo>
                  <a:lnTo>
                    <a:pt x="1056132" y="75869"/>
                  </a:lnTo>
                  <a:lnTo>
                    <a:pt x="1055217" y="76631"/>
                  </a:lnTo>
                  <a:lnTo>
                    <a:pt x="1049731" y="80568"/>
                  </a:lnTo>
                  <a:lnTo>
                    <a:pt x="1048156" y="83997"/>
                  </a:lnTo>
                  <a:lnTo>
                    <a:pt x="1047432" y="88442"/>
                  </a:lnTo>
                  <a:lnTo>
                    <a:pt x="1045806" y="89458"/>
                  </a:lnTo>
                  <a:lnTo>
                    <a:pt x="1042797" y="89839"/>
                  </a:lnTo>
                  <a:lnTo>
                    <a:pt x="1037767" y="89712"/>
                  </a:lnTo>
                  <a:lnTo>
                    <a:pt x="1037767" y="89585"/>
                  </a:lnTo>
                  <a:lnTo>
                    <a:pt x="1039660" y="87680"/>
                  </a:lnTo>
                  <a:lnTo>
                    <a:pt x="1041425" y="85902"/>
                  </a:lnTo>
                  <a:lnTo>
                    <a:pt x="1042962" y="84886"/>
                  </a:lnTo>
                  <a:lnTo>
                    <a:pt x="1041095" y="84378"/>
                  </a:lnTo>
                  <a:lnTo>
                    <a:pt x="1040041" y="85013"/>
                  </a:lnTo>
                  <a:lnTo>
                    <a:pt x="1039152" y="85775"/>
                  </a:lnTo>
                  <a:lnTo>
                    <a:pt x="1035304" y="87553"/>
                  </a:lnTo>
                  <a:lnTo>
                    <a:pt x="1034173" y="87680"/>
                  </a:lnTo>
                  <a:lnTo>
                    <a:pt x="1034300" y="85521"/>
                  </a:lnTo>
                  <a:lnTo>
                    <a:pt x="1034389" y="85140"/>
                  </a:lnTo>
                  <a:lnTo>
                    <a:pt x="1035151" y="82092"/>
                  </a:lnTo>
                  <a:lnTo>
                    <a:pt x="1036447" y="81330"/>
                  </a:lnTo>
                  <a:lnTo>
                    <a:pt x="1041768" y="81330"/>
                  </a:lnTo>
                  <a:lnTo>
                    <a:pt x="1044422" y="78917"/>
                  </a:lnTo>
                  <a:lnTo>
                    <a:pt x="1047750" y="74472"/>
                  </a:lnTo>
                  <a:lnTo>
                    <a:pt x="1049655" y="73837"/>
                  </a:lnTo>
                  <a:lnTo>
                    <a:pt x="1052576" y="74218"/>
                  </a:lnTo>
                  <a:lnTo>
                    <a:pt x="1053896" y="74726"/>
                  </a:lnTo>
                  <a:lnTo>
                    <a:pt x="1055293" y="75234"/>
                  </a:lnTo>
                  <a:lnTo>
                    <a:pt x="1055878" y="75361"/>
                  </a:lnTo>
                  <a:lnTo>
                    <a:pt x="1056132" y="75869"/>
                  </a:lnTo>
                  <a:lnTo>
                    <a:pt x="1056132" y="69723"/>
                  </a:lnTo>
                  <a:lnTo>
                    <a:pt x="1053719" y="71424"/>
                  </a:lnTo>
                  <a:lnTo>
                    <a:pt x="1051623" y="71932"/>
                  </a:lnTo>
                  <a:lnTo>
                    <a:pt x="1048562" y="71424"/>
                  </a:lnTo>
                  <a:lnTo>
                    <a:pt x="1046416" y="72440"/>
                  </a:lnTo>
                  <a:lnTo>
                    <a:pt x="1039291" y="76885"/>
                  </a:lnTo>
                  <a:lnTo>
                    <a:pt x="1034122" y="80187"/>
                  </a:lnTo>
                  <a:lnTo>
                    <a:pt x="1024229" y="81330"/>
                  </a:lnTo>
                  <a:lnTo>
                    <a:pt x="1020864" y="84378"/>
                  </a:lnTo>
                  <a:lnTo>
                    <a:pt x="1016266" y="86791"/>
                  </a:lnTo>
                  <a:lnTo>
                    <a:pt x="1015949" y="87172"/>
                  </a:lnTo>
                  <a:lnTo>
                    <a:pt x="1015619" y="87426"/>
                  </a:lnTo>
                  <a:lnTo>
                    <a:pt x="1017485" y="87045"/>
                  </a:lnTo>
                  <a:lnTo>
                    <a:pt x="1020140" y="86029"/>
                  </a:lnTo>
                  <a:lnTo>
                    <a:pt x="1023747" y="85140"/>
                  </a:lnTo>
                  <a:lnTo>
                    <a:pt x="1023569" y="86029"/>
                  </a:lnTo>
                  <a:lnTo>
                    <a:pt x="1021829" y="87934"/>
                  </a:lnTo>
                  <a:lnTo>
                    <a:pt x="1021080" y="88950"/>
                  </a:lnTo>
                  <a:lnTo>
                    <a:pt x="1015479" y="90728"/>
                  </a:lnTo>
                  <a:lnTo>
                    <a:pt x="1010754" y="95427"/>
                  </a:lnTo>
                  <a:lnTo>
                    <a:pt x="1003350" y="95046"/>
                  </a:lnTo>
                  <a:lnTo>
                    <a:pt x="1000988" y="95554"/>
                  </a:lnTo>
                  <a:lnTo>
                    <a:pt x="997699" y="97332"/>
                  </a:lnTo>
                  <a:lnTo>
                    <a:pt x="996962" y="97840"/>
                  </a:lnTo>
                  <a:lnTo>
                    <a:pt x="996492" y="98475"/>
                  </a:lnTo>
                  <a:lnTo>
                    <a:pt x="996581" y="98983"/>
                  </a:lnTo>
                  <a:lnTo>
                    <a:pt x="1000074" y="98983"/>
                  </a:lnTo>
                  <a:lnTo>
                    <a:pt x="1003096" y="99491"/>
                  </a:lnTo>
                  <a:lnTo>
                    <a:pt x="1013396" y="95427"/>
                  </a:lnTo>
                  <a:lnTo>
                    <a:pt x="1017968" y="93522"/>
                  </a:lnTo>
                  <a:lnTo>
                    <a:pt x="1019860" y="96951"/>
                  </a:lnTo>
                  <a:lnTo>
                    <a:pt x="1021740" y="96570"/>
                  </a:lnTo>
                  <a:lnTo>
                    <a:pt x="1025982" y="96189"/>
                  </a:lnTo>
                  <a:lnTo>
                    <a:pt x="1027696" y="96951"/>
                  </a:lnTo>
                  <a:lnTo>
                    <a:pt x="1028852" y="98856"/>
                  </a:lnTo>
                  <a:lnTo>
                    <a:pt x="1028344" y="99999"/>
                  </a:lnTo>
                  <a:lnTo>
                    <a:pt x="1032637" y="99491"/>
                  </a:lnTo>
                  <a:lnTo>
                    <a:pt x="1035570" y="99237"/>
                  </a:lnTo>
                  <a:lnTo>
                    <a:pt x="1041336" y="97840"/>
                  </a:lnTo>
                  <a:lnTo>
                    <a:pt x="1039622" y="96316"/>
                  </a:lnTo>
                  <a:lnTo>
                    <a:pt x="1039901" y="96189"/>
                  </a:lnTo>
                  <a:lnTo>
                    <a:pt x="1043216" y="94665"/>
                  </a:lnTo>
                  <a:lnTo>
                    <a:pt x="1044397" y="93903"/>
                  </a:lnTo>
                  <a:lnTo>
                    <a:pt x="1045248" y="93522"/>
                  </a:lnTo>
                  <a:lnTo>
                    <a:pt x="1047229" y="92633"/>
                  </a:lnTo>
                  <a:lnTo>
                    <a:pt x="1049312" y="92379"/>
                  </a:lnTo>
                  <a:lnTo>
                    <a:pt x="1051572" y="90728"/>
                  </a:lnTo>
                  <a:lnTo>
                    <a:pt x="1052271" y="90220"/>
                  </a:lnTo>
                  <a:lnTo>
                    <a:pt x="1049134" y="90728"/>
                  </a:lnTo>
                  <a:lnTo>
                    <a:pt x="1049553" y="89839"/>
                  </a:lnTo>
                  <a:lnTo>
                    <a:pt x="1049921" y="89077"/>
                  </a:lnTo>
                  <a:lnTo>
                    <a:pt x="1050874" y="88569"/>
                  </a:lnTo>
                  <a:lnTo>
                    <a:pt x="1054976" y="87680"/>
                  </a:lnTo>
                  <a:lnTo>
                    <a:pt x="1058164" y="86918"/>
                  </a:lnTo>
                  <a:lnTo>
                    <a:pt x="1063244" y="86029"/>
                  </a:lnTo>
                  <a:lnTo>
                    <a:pt x="1063663" y="86791"/>
                  </a:lnTo>
                  <a:lnTo>
                    <a:pt x="1062837" y="88188"/>
                  </a:lnTo>
                  <a:lnTo>
                    <a:pt x="1069670" y="87426"/>
                  </a:lnTo>
                  <a:lnTo>
                    <a:pt x="1071054" y="87299"/>
                  </a:lnTo>
                  <a:lnTo>
                    <a:pt x="1072705" y="86918"/>
                  </a:lnTo>
                  <a:lnTo>
                    <a:pt x="1075232" y="87680"/>
                  </a:lnTo>
                  <a:lnTo>
                    <a:pt x="1076032" y="88442"/>
                  </a:lnTo>
                  <a:lnTo>
                    <a:pt x="1071867" y="93141"/>
                  </a:lnTo>
                  <a:lnTo>
                    <a:pt x="1070102" y="93141"/>
                  </a:lnTo>
                  <a:lnTo>
                    <a:pt x="1067955" y="93395"/>
                  </a:lnTo>
                  <a:lnTo>
                    <a:pt x="1068184" y="94411"/>
                  </a:lnTo>
                  <a:lnTo>
                    <a:pt x="1068387" y="95046"/>
                  </a:lnTo>
                  <a:lnTo>
                    <a:pt x="1068400" y="95554"/>
                  </a:lnTo>
                  <a:lnTo>
                    <a:pt x="1067117" y="96951"/>
                  </a:lnTo>
                  <a:lnTo>
                    <a:pt x="1067028" y="97078"/>
                  </a:lnTo>
                  <a:lnTo>
                    <a:pt x="1066723" y="97840"/>
                  </a:lnTo>
                  <a:lnTo>
                    <a:pt x="1065034" y="99618"/>
                  </a:lnTo>
                  <a:lnTo>
                    <a:pt x="1069251" y="99237"/>
                  </a:lnTo>
                  <a:lnTo>
                    <a:pt x="1068603" y="101269"/>
                  </a:lnTo>
                  <a:lnTo>
                    <a:pt x="1072337" y="100380"/>
                  </a:lnTo>
                  <a:lnTo>
                    <a:pt x="1072692" y="100126"/>
                  </a:lnTo>
                  <a:lnTo>
                    <a:pt x="1073162" y="99237"/>
                  </a:lnTo>
                  <a:lnTo>
                    <a:pt x="1074242" y="97205"/>
                  </a:lnTo>
                  <a:lnTo>
                    <a:pt x="1076960" y="95935"/>
                  </a:lnTo>
                  <a:lnTo>
                    <a:pt x="1083500" y="95046"/>
                  </a:lnTo>
                  <a:lnTo>
                    <a:pt x="1084338" y="94665"/>
                  </a:lnTo>
                  <a:lnTo>
                    <a:pt x="1087107" y="93395"/>
                  </a:lnTo>
                  <a:lnTo>
                    <a:pt x="1091946" y="91871"/>
                  </a:lnTo>
                  <a:lnTo>
                    <a:pt x="1093114" y="91617"/>
                  </a:lnTo>
                  <a:lnTo>
                    <a:pt x="1093698" y="91490"/>
                  </a:lnTo>
                  <a:lnTo>
                    <a:pt x="1094625" y="90220"/>
                  </a:lnTo>
                  <a:lnTo>
                    <a:pt x="1095540" y="88950"/>
                  </a:lnTo>
                  <a:lnTo>
                    <a:pt x="1092758" y="90220"/>
                  </a:lnTo>
                  <a:lnTo>
                    <a:pt x="1091412" y="89966"/>
                  </a:lnTo>
                  <a:lnTo>
                    <a:pt x="1090930" y="89712"/>
                  </a:lnTo>
                  <a:lnTo>
                    <a:pt x="1091018" y="89458"/>
                  </a:lnTo>
                  <a:lnTo>
                    <a:pt x="1091996" y="86791"/>
                  </a:lnTo>
                  <a:lnTo>
                    <a:pt x="1089723" y="86791"/>
                  </a:lnTo>
                  <a:lnTo>
                    <a:pt x="1084199" y="88696"/>
                  </a:lnTo>
                  <a:lnTo>
                    <a:pt x="1082217" y="89458"/>
                  </a:lnTo>
                  <a:lnTo>
                    <a:pt x="1080363" y="87934"/>
                  </a:lnTo>
                  <a:lnTo>
                    <a:pt x="1080300" y="92252"/>
                  </a:lnTo>
                  <a:lnTo>
                    <a:pt x="1079639" y="92760"/>
                  </a:lnTo>
                  <a:lnTo>
                    <a:pt x="1078966" y="93395"/>
                  </a:lnTo>
                  <a:lnTo>
                    <a:pt x="1076833" y="94411"/>
                  </a:lnTo>
                  <a:lnTo>
                    <a:pt x="1075550" y="94665"/>
                  </a:lnTo>
                  <a:lnTo>
                    <a:pt x="1075347" y="93395"/>
                  </a:lnTo>
                  <a:lnTo>
                    <a:pt x="1076223" y="92633"/>
                  </a:lnTo>
                  <a:lnTo>
                    <a:pt x="1078522" y="91871"/>
                  </a:lnTo>
                  <a:lnTo>
                    <a:pt x="1079792" y="91617"/>
                  </a:lnTo>
                  <a:lnTo>
                    <a:pt x="1080300" y="92252"/>
                  </a:lnTo>
                  <a:lnTo>
                    <a:pt x="1080300" y="87896"/>
                  </a:lnTo>
                  <a:lnTo>
                    <a:pt x="1078687" y="86918"/>
                  </a:lnTo>
                  <a:lnTo>
                    <a:pt x="1078903" y="86029"/>
                  </a:lnTo>
                  <a:lnTo>
                    <a:pt x="1079614" y="83235"/>
                  </a:lnTo>
                  <a:lnTo>
                    <a:pt x="1083729" y="82473"/>
                  </a:lnTo>
                  <a:lnTo>
                    <a:pt x="1088478" y="80187"/>
                  </a:lnTo>
                  <a:lnTo>
                    <a:pt x="1090574" y="79679"/>
                  </a:lnTo>
                  <a:lnTo>
                    <a:pt x="1092581" y="80949"/>
                  </a:lnTo>
                  <a:lnTo>
                    <a:pt x="1094270" y="80822"/>
                  </a:lnTo>
                  <a:lnTo>
                    <a:pt x="1099527" y="80314"/>
                  </a:lnTo>
                  <a:lnTo>
                    <a:pt x="1100594" y="81457"/>
                  </a:lnTo>
                  <a:lnTo>
                    <a:pt x="1101623" y="84378"/>
                  </a:lnTo>
                  <a:lnTo>
                    <a:pt x="1101712" y="84886"/>
                  </a:lnTo>
                  <a:lnTo>
                    <a:pt x="1100709" y="87172"/>
                  </a:lnTo>
                  <a:lnTo>
                    <a:pt x="1103312" y="87680"/>
                  </a:lnTo>
                  <a:lnTo>
                    <a:pt x="1103553" y="87693"/>
                  </a:lnTo>
                  <a:lnTo>
                    <a:pt x="1106322" y="86029"/>
                  </a:lnTo>
                  <a:lnTo>
                    <a:pt x="1106271" y="83997"/>
                  </a:lnTo>
                  <a:lnTo>
                    <a:pt x="1104430" y="83870"/>
                  </a:lnTo>
                  <a:lnTo>
                    <a:pt x="1106754" y="80314"/>
                  </a:lnTo>
                  <a:lnTo>
                    <a:pt x="1107173" y="79679"/>
                  </a:lnTo>
                  <a:lnTo>
                    <a:pt x="1107833" y="78663"/>
                  </a:lnTo>
                  <a:lnTo>
                    <a:pt x="1108163" y="78155"/>
                  </a:lnTo>
                  <a:close/>
                </a:path>
                <a:path w="1231900" h="991234">
                  <a:moveTo>
                    <a:pt x="1119149" y="20523"/>
                  </a:moveTo>
                  <a:lnTo>
                    <a:pt x="1119085" y="20345"/>
                  </a:lnTo>
                  <a:lnTo>
                    <a:pt x="1118831" y="20535"/>
                  </a:lnTo>
                  <a:lnTo>
                    <a:pt x="1119149" y="20523"/>
                  </a:lnTo>
                  <a:close/>
                </a:path>
                <a:path w="1231900" h="991234">
                  <a:moveTo>
                    <a:pt x="1131697" y="82537"/>
                  </a:moveTo>
                  <a:lnTo>
                    <a:pt x="1131277" y="82588"/>
                  </a:lnTo>
                  <a:lnTo>
                    <a:pt x="1131697" y="82537"/>
                  </a:lnTo>
                  <a:close/>
                </a:path>
                <a:path w="1231900" h="991234">
                  <a:moveTo>
                    <a:pt x="1132408" y="78803"/>
                  </a:moveTo>
                  <a:lnTo>
                    <a:pt x="1131887" y="79006"/>
                  </a:lnTo>
                  <a:lnTo>
                    <a:pt x="1132027" y="79044"/>
                  </a:lnTo>
                  <a:lnTo>
                    <a:pt x="1132408" y="78803"/>
                  </a:lnTo>
                  <a:close/>
                </a:path>
                <a:path w="1231900" h="991234">
                  <a:moveTo>
                    <a:pt x="1144143" y="19291"/>
                  </a:moveTo>
                  <a:lnTo>
                    <a:pt x="1144003" y="19354"/>
                  </a:lnTo>
                  <a:lnTo>
                    <a:pt x="1143965" y="19507"/>
                  </a:lnTo>
                  <a:lnTo>
                    <a:pt x="1144143" y="19291"/>
                  </a:lnTo>
                  <a:close/>
                </a:path>
                <a:path w="1231900" h="991234">
                  <a:moveTo>
                    <a:pt x="1161821" y="7581"/>
                  </a:moveTo>
                  <a:lnTo>
                    <a:pt x="1153756" y="10160"/>
                  </a:lnTo>
                  <a:lnTo>
                    <a:pt x="1153198" y="9550"/>
                  </a:lnTo>
                  <a:lnTo>
                    <a:pt x="1152017" y="8293"/>
                  </a:lnTo>
                  <a:lnTo>
                    <a:pt x="1147876" y="9550"/>
                  </a:lnTo>
                  <a:lnTo>
                    <a:pt x="1149400" y="7607"/>
                  </a:lnTo>
                  <a:lnTo>
                    <a:pt x="1153287" y="6642"/>
                  </a:lnTo>
                  <a:lnTo>
                    <a:pt x="1155103" y="4533"/>
                  </a:lnTo>
                  <a:lnTo>
                    <a:pt x="1155484" y="4343"/>
                  </a:lnTo>
                  <a:lnTo>
                    <a:pt x="1156957" y="3124"/>
                  </a:lnTo>
                  <a:lnTo>
                    <a:pt x="1156195" y="3073"/>
                  </a:lnTo>
                  <a:lnTo>
                    <a:pt x="1155534" y="2857"/>
                  </a:lnTo>
                  <a:lnTo>
                    <a:pt x="1152918" y="3187"/>
                  </a:lnTo>
                  <a:lnTo>
                    <a:pt x="1151597" y="4114"/>
                  </a:lnTo>
                  <a:lnTo>
                    <a:pt x="1147737" y="6896"/>
                  </a:lnTo>
                  <a:lnTo>
                    <a:pt x="1141666" y="9563"/>
                  </a:lnTo>
                  <a:lnTo>
                    <a:pt x="1135557" y="11391"/>
                  </a:lnTo>
                  <a:lnTo>
                    <a:pt x="1137577" y="8877"/>
                  </a:lnTo>
                  <a:lnTo>
                    <a:pt x="1136269" y="8191"/>
                  </a:lnTo>
                  <a:lnTo>
                    <a:pt x="1135316" y="7683"/>
                  </a:lnTo>
                  <a:lnTo>
                    <a:pt x="1137246" y="6705"/>
                  </a:lnTo>
                  <a:lnTo>
                    <a:pt x="1142784" y="4927"/>
                  </a:lnTo>
                  <a:lnTo>
                    <a:pt x="1145120" y="2654"/>
                  </a:lnTo>
                  <a:lnTo>
                    <a:pt x="1146556" y="1866"/>
                  </a:lnTo>
                  <a:lnTo>
                    <a:pt x="1148397" y="863"/>
                  </a:lnTo>
                  <a:lnTo>
                    <a:pt x="1148334" y="355"/>
                  </a:lnTo>
                  <a:lnTo>
                    <a:pt x="1148219" y="0"/>
                  </a:lnTo>
                  <a:lnTo>
                    <a:pt x="1147737" y="12"/>
                  </a:lnTo>
                  <a:lnTo>
                    <a:pt x="1146251" y="660"/>
                  </a:lnTo>
                  <a:lnTo>
                    <a:pt x="1143990" y="1866"/>
                  </a:lnTo>
                  <a:lnTo>
                    <a:pt x="1141412" y="101"/>
                  </a:lnTo>
                  <a:lnTo>
                    <a:pt x="1137043" y="3048"/>
                  </a:lnTo>
                  <a:lnTo>
                    <a:pt x="1133589" y="4114"/>
                  </a:lnTo>
                  <a:lnTo>
                    <a:pt x="1128610" y="5689"/>
                  </a:lnTo>
                  <a:lnTo>
                    <a:pt x="1123873" y="7620"/>
                  </a:lnTo>
                  <a:lnTo>
                    <a:pt x="1119352" y="6007"/>
                  </a:lnTo>
                  <a:lnTo>
                    <a:pt x="1117003" y="6896"/>
                  </a:lnTo>
                  <a:lnTo>
                    <a:pt x="1113002" y="8191"/>
                  </a:lnTo>
                  <a:lnTo>
                    <a:pt x="1111872" y="8153"/>
                  </a:lnTo>
                  <a:lnTo>
                    <a:pt x="1110869" y="5054"/>
                  </a:lnTo>
                  <a:lnTo>
                    <a:pt x="1109700" y="5232"/>
                  </a:lnTo>
                  <a:lnTo>
                    <a:pt x="1103325" y="9690"/>
                  </a:lnTo>
                  <a:lnTo>
                    <a:pt x="1100493" y="10833"/>
                  </a:lnTo>
                  <a:lnTo>
                    <a:pt x="1093127" y="11734"/>
                  </a:lnTo>
                  <a:lnTo>
                    <a:pt x="1091412" y="12496"/>
                  </a:lnTo>
                  <a:lnTo>
                    <a:pt x="1091412" y="15367"/>
                  </a:lnTo>
                  <a:lnTo>
                    <a:pt x="1090790" y="15976"/>
                  </a:lnTo>
                  <a:lnTo>
                    <a:pt x="1088656" y="17424"/>
                  </a:lnTo>
                  <a:lnTo>
                    <a:pt x="1087285" y="17716"/>
                  </a:lnTo>
                  <a:lnTo>
                    <a:pt x="1086535" y="17043"/>
                  </a:lnTo>
                  <a:lnTo>
                    <a:pt x="1086307" y="16865"/>
                  </a:lnTo>
                  <a:lnTo>
                    <a:pt x="1086218" y="16624"/>
                  </a:lnTo>
                  <a:lnTo>
                    <a:pt x="1086142" y="16497"/>
                  </a:lnTo>
                  <a:lnTo>
                    <a:pt x="1086205" y="16357"/>
                  </a:lnTo>
                  <a:lnTo>
                    <a:pt x="1089291" y="14986"/>
                  </a:lnTo>
                  <a:lnTo>
                    <a:pt x="1090968" y="14109"/>
                  </a:lnTo>
                  <a:lnTo>
                    <a:pt x="1091412" y="15367"/>
                  </a:lnTo>
                  <a:lnTo>
                    <a:pt x="1091412" y="12496"/>
                  </a:lnTo>
                  <a:lnTo>
                    <a:pt x="1089367" y="13398"/>
                  </a:lnTo>
                  <a:lnTo>
                    <a:pt x="1086053" y="16357"/>
                  </a:lnTo>
                  <a:lnTo>
                    <a:pt x="1085850" y="16497"/>
                  </a:lnTo>
                  <a:lnTo>
                    <a:pt x="1084910" y="17716"/>
                  </a:lnTo>
                  <a:lnTo>
                    <a:pt x="1084808" y="18034"/>
                  </a:lnTo>
                  <a:lnTo>
                    <a:pt x="1085748" y="18757"/>
                  </a:lnTo>
                  <a:lnTo>
                    <a:pt x="1084922" y="20116"/>
                  </a:lnTo>
                  <a:lnTo>
                    <a:pt x="1087183" y="18999"/>
                  </a:lnTo>
                  <a:lnTo>
                    <a:pt x="1088923" y="17716"/>
                  </a:lnTo>
                  <a:lnTo>
                    <a:pt x="1089431" y="17348"/>
                  </a:lnTo>
                  <a:lnTo>
                    <a:pt x="1091184" y="18034"/>
                  </a:lnTo>
                  <a:lnTo>
                    <a:pt x="1085659" y="20929"/>
                  </a:lnTo>
                  <a:lnTo>
                    <a:pt x="1093698" y="19608"/>
                  </a:lnTo>
                  <a:lnTo>
                    <a:pt x="1095044" y="18999"/>
                  </a:lnTo>
                  <a:lnTo>
                    <a:pt x="1096543" y="17348"/>
                  </a:lnTo>
                  <a:lnTo>
                    <a:pt x="1099527" y="14109"/>
                  </a:lnTo>
                  <a:lnTo>
                    <a:pt x="1101369" y="12103"/>
                  </a:lnTo>
                  <a:lnTo>
                    <a:pt x="1103007" y="11417"/>
                  </a:lnTo>
                  <a:lnTo>
                    <a:pt x="1107262" y="12268"/>
                  </a:lnTo>
                  <a:lnTo>
                    <a:pt x="1108316" y="12865"/>
                  </a:lnTo>
                  <a:lnTo>
                    <a:pt x="1108087" y="14224"/>
                  </a:lnTo>
                  <a:lnTo>
                    <a:pt x="1104087" y="15722"/>
                  </a:lnTo>
                  <a:lnTo>
                    <a:pt x="1099718" y="16510"/>
                  </a:lnTo>
                  <a:lnTo>
                    <a:pt x="1095933" y="21729"/>
                  </a:lnTo>
                  <a:lnTo>
                    <a:pt x="1096733" y="21932"/>
                  </a:lnTo>
                  <a:lnTo>
                    <a:pt x="1098410" y="21590"/>
                  </a:lnTo>
                  <a:lnTo>
                    <a:pt x="1116634" y="17614"/>
                  </a:lnTo>
                  <a:lnTo>
                    <a:pt x="1117841" y="17322"/>
                  </a:lnTo>
                  <a:lnTo>
                    <a:pt x="1118146" y="17627"/>
                  </a:lnTo>
                  <a:lnTo>
                    <a:pt x="1119085" y="20345"/>
                  </a:lnTo>
                  <a:lnTo>
                    <a:pt x="1120775" y="18999"/>
                  </a:lnTo>
                  <a:lnTo>
                    <a:pt x="1122400" y="17614"/>
                  </a:lnTo>
                  <a:lnTo>
                    <a:pt x="1122807" y="17322"/>
                  </a:lnTo>
                  <a:lnTo>
                    <a:pt x="1125728" y="15265"/>
                  </a:lnTo>
                  <a:lnTo>
                    <a:pt x="1127226" y="14744"/>
                  </a:lnTo>
                  <a:lnTo>
                    <a:pt x="1128928" y="16103"/>
                  </a:lnTo>
                  <a:lnTo>
                    <a:pt x="1130020" y="16548"/>
                  </a:lnTo>
                  <a:lnTo>
                    <a:pt x="1135735" y="20002"/>
                  </a:lnTo>
                  <a:lnTo>
                    <a:pt x="1134884" y="21323"/>
                  </a:lnTo>
                  <a:lnTo>
                    <a:pt x="1122603" y="28003"/>
                  </a:lnTo>
                  <a:lnTo>
                    <a:pt x="1119200" y="28879"/>
                  </a:lnTo>
                  <a:lnTo>
                    <a:pt x="1119441" y="31330"/>
                  </a:lnTo>
                  <a:lnTo>
                    <a:pt x="1122832" y="29235"/>
                  </a:lnTo>
                  <a:lnTo>
                    <a:pt x="1125054" y="29121"/>
                  </a:lnTo>
                  <a:lnTo>
                    <a:pt x="1125689" y="29032"/>
                  </a:lnTo>
                  <a:lnTo>
                    <a:pt x="1126286" y="28905"/>
                  </a:lnTo>
                  <a:lnTo>
                    <a:pt x="1128496" y="28511"/>
                  </a:lnTo>
                  <a:lnTo>
                    <a:pt x="1130427" y="27546"/>
                  </a:lnTo>
                  <a:lnTo>
                    <a:pt x="1130985" y="24422"/>
                  </a:lnTo>
                  <a:lnTo>
                    <a:pt x="1132814" y="23368"/>
                  </a:lnTo>
                  <a:lnTo>
                    <a:pt x="1135316" y="22402"/>
                  </a:lnTo>
                  <a:lnTo>
                    <a:pt x="1138148" y="21272"/>
                  </a:lnTo>
                  <a:lnTo>
                    <a:pt x="1143927" y="19367"/>
                  </a:lnTo>
                  <a:lnTo>
                    <a:pt x="1144155" y="18199"/>
                  </a:lnTo>
                  <a:lnTo>
                    <a:pt x="1144231" y="17792"/>
                  </a:lnTo>
                  <a:lnTo>
                    <a:pt x="1141158" y="18199"/>
                  </a:lnTo>
                  <a:lnTo>
                    <a:pt x="1140371" y="16357"/>
                  </a:lnTo>
                  <a:lnTo>
                    <a:pt x="1140345" y="15976"/>
                  </a:lnTo>
                  <a:lnTo>
                    <a:pt x="1140891" y="14986"/>
                  </a:lnTo>
                  <a:lnTo>
                    <a:pt x="1141310" y="14744"/>
                  </a:lnTo>
                  <a:lnTo>
                    <a:pt x="1144587" y="12865"/>
                  </a:lnTo>
                  <a:lnTo>
                    <a:pt x="1146454" y="11582"/>
                  </a:lnTo>
                  <a:lnTo>
                    <a:pt x="1148740" y="13728"/>
                  </a:lnTo>
                  <a:lnTo>
                    <a:pt x="1151420" y="12331"/>
                  </a:lnTo>
                  <a:lnTo>
                    <a:pt x="1153287" y="11582"/>
                  </a:lnTo>
                  <a:lnTo>
                    <a:pt x="1153668" y="11417"/>
                  </a:lnTo>
                  <a:lnTo>
                    <a:pt x="1156665" y="10210"/>
                  </a:lnTo>
                  <a:lnTo>
                    <a:pt x="1157185" y="10160"/>
                  </a:lnTo>
                  <a:lnTo>
                    <a:pt x="1159840" y="9880"/>
                  </a:lnTo>
                  <a:lnTo>
                    <a:pt x="1161821" y="7581"/>
                  </a:lnTo>
                  <a:close/>
                </a:path>
                <a:path w="1231900" h="991234">
                  <a:moveTo>
                    <a:pt x="1161986" y="7531"/>
                  </a:moveTo>
                  <a:lnTo>
                    <a:pt x="1161846" y="7543"/>
                  </a:lnTo>
                  <a:lnTo>
                    <a:pt x="1161986" y="7531"/>
                  </a:lnTo>
                  <a:close/>
                </a:path>
                <a:path w="1231900" h="991234">
                  <a:moveTo>
                    <a:pt x="1231849" y="330708"/>
                  </a:moveTo>
                  <a:lnTo>
                    <a:pt x="1231709" y="330733"/>
                  </a:lnTo>
                  <a:lnTo>
                    <a:pt x="1231849" y="330708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1" name="object 571"/>
            <p:cNvSpPr/>
            <p:nvPr/>
          </p:nvSpPr>
          <p:spPr>
            <a:xfrm>
              <a:off x="15940240" y="9134290"/>
              <a:ext cx="1184275" cy="761365"/>
            </a:xfrm>
            <a:custGeom>
              <a:avLst/>
              <a:gdLst/>
              <a:ahLst/>
              <a:cxnLst/>
              <a:rect l="l" t="t" r="r" b="b"/>
              <a:pathLst>
                <a:path w="1184275" h="761365">
                  <a:moveTo>
                    <a:pt x="355" y="717384"/>
                  </a:moveTo>
                  <a:lnTo>
                    <a:pt x="215" y="717397"/>
                  </a:lnTo>
                  <a:lnTo>
                    <a:pt x="88" y="717448"/>
                  </a:lnTo>
                  <a:lnTo>
                    <a:pt x="292" y="717397"/>
                  </a:lnTo>
                  <a:close/>
                </a:path>
                <a:path w="1184275" h="761365">
                  <a:moveTo>
                    <a:pt x="27914" y="707605"/>
                  </a:moveTo>
                  <a:lnTo>
                    <a:pt x="24815" y="708139"/>
                  </a:lnTo>
                  <a:lnTo>
                    <a:pt x="24409" y="707986"/>
                  </a:lnTo>
                  <a:lnTo>
                    <a:pt x="18884" y="709472"/>
                  </a:lnTo>
                  <a:lnTo>
                    <a:pt x="16002" y="708406"/>
                  </a:lnTo>
                  <a:lnTo>
                    <a:pt x="11430" y="707694"/>
                  </a:lnTo>
                  <a:lnTo>
                    <a:pt x="11569" y="706856"/>
                  </a:lnTo>
                  <a:lnTo>
                    <a:pt x="11887" y="705840"/>
                  </a:lnTo>
                  <a:lnTo>
                    <a:pt x="11760" y="705891"/>
                  </a:lnTo>
                  <a:lnTo>
                    <a:pt x="7391" y="704989"/>
                  </a:lnTo>
                  <a:lnTo>
                    <a:pt x="10553" y="700951"/>
                  </a:lnTo>
                  <a:lnTo>
                    <a:pt x="10490" y="700239"/>
                  </a:lnTo>
                  <a:lnTo>
                    <a:pt x="9715" y="699503"/>
                  </a:lnTo>
                  <a:lnTo>
                    <a:pt x="6832" y="700049"/>
                  </a:lnTo>
                  <a:lnTo>
                    <a:pt x="4673" y="700887"/>
                  </a:lnTo>
                  <a:lnTo>
                    <a:pt x="0" y="717169"/>
                  </a:lnTo>
                  <a:lnTo>
                    <a:pt x="279" y="717346"/>
                  </a:lnTo>
                  <a:lnTo>
                    <a:pt x="4076" y="715124"/>
                  </a:lnTo>
                  <a:lnTo>
                    <a:pt x="6718" y="715340"/>
                  </a:lnTo>
                  <a:lnTo>
                    <a:pt x="7277" y="721296"/>
                  </a:lnTo>
                  <a:lnTo>
                    <a:pt x="14465" y="716673"/>
                  </a:lnTo>
                  <a:lnTo>
                    <a:pt x="18173" y="716572"/>
                  </a:lnTo>
                  <a:lnTo>
                    <a:pt x="19138" y="715657"/>
                  </a:lnTo>
                  <a:lnTo>
                    <a:pt x="19138" y="715416"/>
                  </a:lnTo>
                  <a:lnTo>
                    <a:pt x="19126" y="713295"/>
                  </a:lnTo>
                  <a:lnTo>
                    <a:pt x="21780" y="712584"/>
                  </a:lnTo>
                  <a:lnTo>
                    <a:pt x="27203" y="709637"/>
                  </a:lnTo>
                  <a:lnTo>
                    <a:pt x="27914" y="707605"/>
                  </a:lnTo>
                  <a:close/>
                </a:path>
                <a:path w="1184275" h="761365">
                  <a:moveTo>
                    <a:pt x="33096" y="682434"/>
                  </a:moveTo>
                  <a:lnTo>
                    <a:pt x="32969" y="682447"/>
                  </a:lnTo>
                  <a:lnTo>
                    <a:pt x="33096" y="682434"/>
                  </a:lnTo>
                  <a:close/>
                </a:path>
                <a:path w="1184275" h="761365">
                  <a:moveTo>
                    <a:pt x="33261" y="682396"/>
                  </a:moveTo>
                  <a:lnTo>
                    <a:pt x="33096" y="682434"/>
                  </a:lnTo>
                  <a:lnTo>
                    <a:pt x="33223" y="682421"/>
                  </a:lnTo>
                  <a:close/>
                </a:path>
                <a:path w="1184275" h="761365">
                  <a:moveTo>
                    <a:pt x="57912" y="730948"/>
                  </a:moveTo>
                  <a:lnTo>
                    <a:pt x="53619" y="734428"/>
                  </a:lnTo>
                  <a:lnTo>
                    <a:pt x="47599" y="735990"/>
                  </a:lnTo>
                  <a:lnTo>
                    <a:pt x="43738" y="737654"/>
                  </a:lnTo>
                  <a:lnTo>
                    <a:pt x="41732" y="739203"/>
                  </a:lnTo>
                  <a:lnTo>
                    <a:pt x="39433" y="740778"/>
                  </a:lnTo>
                  <a:lnTo>
                    <a:pt x="39433" y="749122"/>
                  </a:lnTo>
                  <a:lnTo>
                    <a:pt x="38303" y="750227"/>
                  </a:lnTo>
                  <a:lnTo>
                    <a:pt x="38150" y="750176"/>
                  </a:lnTo>
                  <a:lnTo>
                    <a:pt x="37846" y="750201"/>
                  </a:lnTo>
                  <a:lnTo>
                    <a:pt x="37846" y="749681"/>
                  </a:lnTo>
                  <a:lnTo>
                    <a:pt x="38277" y="749300"/>
                  </a:lnTo>
                  <a:lnTo>
                    <a:pt x="38963" y="749007"/>
                  </a:lnTo>
                  <a:lnTo>
                    <a:pt x="39433" y="749122"/>
                  </a:lnTo>
                  <a:lnTo>
                    <a:pt x="39433" y="740778"/>
                  </a:lnTo>
                  <a:lnTo>
                    <a:pt x="35039" y="743775"/>
                  </a:lnTo>
                  <a:lnTo>
                    <a:pt x="30708" y="747280"/>
                  </a:lnTo>
                  <a:lnTo>
                    <a:pt x="25704" y="752055"/>
                  </a:lnTo>
                  <a:lnTo>
                    <a:pt x="24739" y="753046"/>
                  </a:lnTo>
                  <a:lnTo>
                    <a:pt x="27470" y="754189"/>
                  </a:lnTo>
                  <a:lnTo>
                    <a:pt x="26339" y="755992"/>
                  </a:lnTo>
                  <a:lnTo>
                    <a:pt x="22974" y="760018"/>
                  </a:lnTo>
                  <a:lnTo>
                    <a:pt x="23926" y="760984"/>
                  </a:lnTo>
                  <a:lnTo>
                    <a:pt x="30403" y="757936"/>
                  </a:lnTo>
                  <a:lnTo>
                    <a:pt x="34124" y="757669"/>
                  </a:lnTo>
                  <a:lnTo>
                    <a:pt x="42646" y="753859"/>
                  </a:lnTo>
                  <a:lnTo>
                    <a:pt x="44196" y="750227"/>
                  </a:lnTo>
                  <a:lnTo>
                    <a:pt x="46240" y="749007"/>
                  </a:lnTo>
                  <a:lnTo>
                    <a:pt x="48031" y="747966"/>
                  </a:lnTo>
                  <a:lnTo>
                    <a:pt x="48679" y="747636"/>
                  </a:lnTo>
                  <a:lnTo>
                    <a:pt x="50215" y="746391"/>
                  </a:lnTo>
                  <a:lnTo>
                    <a:pt x="54025" y="741476"/>
                  </a:lnTo>
                  <a:lnTo>
                    <a:pt x="54762" y="740549"/>
                  </a:lnTo>
                  <a:lnTo>
                    <a:pt x="53848" y="738314"/>
                  </a:lnTo>
                  <a:lnTo>
                    <a:pt x="50927" y="740206"/>
                  </a:lnTo>
                  <a:lnTo>
                    <a:pt x="48285" y="741273"/>
                  </a:lnTo>
                  <a:lnTo>
                    <a:pt x="47891" y="741476"/>
                  </a:lnTo>
                  <a:lnTo>
                    <a:pt x="46837" y="741387"/>
                  </a:lnTo>
                  <a:lnTo>
                    <a:pt x="46177" y="740752"/>
                  </a:lnTo>
                  <a:lnTo>
                    <a:pt x="46939" y="739914"/>
                  </a:lnTo>
                  <a:lnTo>
                    <a:pt x="48856" y="738479"/>
                  </a:lnTo>
                  <a:lnTo>
                    <a:pt x="50165" y="737654"/>
                  </a:lnTo>
                  <a:lnTo>
                    <a:pt x="53822" y="735838"/>
                  </a:lnTo>
                  <a:lnTo>
                    <a:pt x="57912" y="734606"/>
                  </a:lnTo>
                  <a:lnTo>
                    <a:pt x="57912" y="730948"/>
                  </a:lnTo>
                  <a:close/>
                </a:path>
                <a:path w="1184275" h="761365">
                  <a:moveTo>
                    <a:pt x="64135" y="680389"/>
                  </a:moveTo>
                  <a:lnTo>
                    <a:pt x="61772" y="679183"/>
                  </a:lnTo>
                  <a:lnTo>
                    <a:pt x="60718" y="677468"/>
                  </a:lnTo>
                  <a:lnTo>
                    <a:pt x="58788" y="674852"/>
                  </a:lnTo>
                  <a:lnTo>
                    <a:pt x="57099" y="674370"/>
                  </a:lnTo>
                  <a:lnTo>
                    <a:pt x="53378" y="674433"/>
                  </a:lnTo>
                  <a:lnTo>
                    <a:pt x="51041" y="676376"/>
                  </a:lnTo>
                  <a:lnTo>
                    <a:pt x="47688" y="678764"/>
                  </a:lnTo>
                  <a:lnTo>
                    <a:pt x="44958" y="679094"/>
                  </a:lnTo>
                  <a:lnTo>
                    <a:pt x="42875" y="678726"/>
                  </a:lnTo>
                  <a:lnTo>
                    <a:pt x="38011" y="680529"/>
                  </a:lnTo>
                  <a:lnTo>
                    <a:pt x="35204" y="682904"/>
                  </a:lnTo>
                  <a:lnTo>
                    <a:pt x="33159" y="682447"/>
                  </a:lnTo>
                  <a:lnTo>
                    <a:pt x="32537" y="682726"/>
                  </a:lnTo>
                  <a:lnTo>
                    <a:pt x="31737" y="682955"/>
                  </a:lnTo>
                  <a:lnTo>
                    <a:pt x="29362" y="685546"/>
                  </a:lnTo>
                  <a:lnTo>
                    <a:pt x="30480" y="686765"/>
                  </a:lnTo>
                  <a:lnTo>
                    <a:pt x="29311" y="689978"/>
                  </a:lnTo>
                  <a:lnTo>
                    <a:pt x="32816" y="688568"/>
                  </a:lnTo>
                  <a:lnTo>
                    <a:pt x="34823" y="687933"/>
                  </a:lnTo>
                  <a:lnTo>
                    <a:pt x="36296" y="687476"/>
                  </a:lnTo>
                  <a:lnTo>
                    <a:pt x="37922" y="686803"/>
                  </a:lnTo>
                  <a:lnTo>
                    <a:pt x="40487" y="687539"/>
                  </a:lnTo>
                  <a:lnTo>
                    <a:pt x="42367" y="686600"/>
                  </a:lnTo>
                  <a:lnTo>
                    <a:pt x="48387" y="682510"/>
                  </a:lnTo>
                  <a:lnTo>
                    <a:pt x="51282" y="682129"/>
                  </a:lnTo>
                  <a:lnTo>
                    <a:pt x="53822" y="682320"/>
                  </a:lnTo>
                  <a:lnTo>
                    <a:pt x="61036" y="683196"/>
                  </a:lnTo>
                  <a:lnTo>
                    <a:pt x="62115" y="682879"/>
                  </a:lnTo>
                  <a:lnTo>
                    <a:pt x="63423" y="681482"/>
                  </a:lnTo>
                  <a:lnTo>
                    <a:pt x="64135" y="680389"/>
                  </a:lnTo>
                  <a:close/>
                </a:path>
                <a:path w="1184275" h="761365">
                  <a:moveTo>
                    <a:pt x="65316" y="687501"/>
                  </a:moveTo>
                  <a:lnTo>
                    <a:pt x="65024" y="686930"/>
                  </a:lnTo>
                  <a:lnTo>
                    <a:pt x="64427" y="686981"/>
                  </a:lnTo>
                  <a:lnTo>
                    <a:pt x="63754" y="686803"/>
                  </a:lnTo>
                  <a:lnTo>
                    <a:pt x="57467" y="688924"/>
                  </a:lnTo>
                  <a:lnTo>
                    <a:pt x="56972" y="685584"/>
                  </a:lnTo>
                  <a:lnTo>
                    <a:pt x="50749" y="688543"/>
                  </a:lnTo>
                  <a:lnTo>
                    <a:pt x="49860" y="689749"/>
                  </a:lnTo>
                  <a:lnTo>
                    <a:pt x="50622" y="690968"/>
                  </a:lnTo>
                  <a:lnTo>
                    <a:pt x="51155" y="690994"/>
                  </a:lnTo>
                  <a:lnTo>
                    <a:pt x="51701" y="692416"/>
                  </a:lnTo>
                  <a:lnTo>
                    <a:pt x="50228" y="693902"/>
                  </a:lnTo>
                  <a:lnTo>
                    <a:pt x="44602" y="695655"/>
                  </a:lnTo>
                  <a:lnTo>
                    <a:pt x="42227" y="695452"/>
                  </a:lnTo>
                  <a:lnTo>
                    <a:pt x="39103" y="692975"/>
                  </a:lnTo>
                  <a:lnTo>
                    <a:pt x="29565" y="698004"/>
                  </a:lnTo>
                  <a:lnTo>
                    <a:pt x="28105" y="699998"/>
                  </a:lnTo>
                  <a:lnTo>
                    <a:pt x="26250" y="703745"/>
                  </a:lnTo>
                  <a:lnTo>
                    <a:pt x="26454" y="704634"/>
                  </a:lnTo>
                  <a:lnTo>
                    <a:pt x="30848" y="704469"/>
                  </a:lnTo>
                  <a:lnTo>
                    <a:pt x="33731" y="704215"/>
                  </a:lnTo>
                  <a:lnTo>
                    <a:pt x="41529" y="699693"/>
                  </a:lnTo>
                  <a:lnTo>
                    <a:pt x="44564" y="699096"/>
                  </a:lnTo>
                  <a:lnTo>
                    <a:pt x="48615" y="699833"/>
                  </a:lnTo>
                  <a:lnTo>
                    <a:pt x="50533" y="699579"/>
                  </a:lnTo>
                  <a:lnTo>
                    <a:pt x="53505" y="699985"/>
                  </a:lnTo>
                  <a:lnTo>
                    <a:pt x="54381" y="699389"/>
                  </a:lnTo>
                  <a:lnTo>
                    <a:pt x="55333" y="697852"/>
                  </a:lnTo>
                  <a:lnTo>
                    <a:pt x="56489" y="695947"/>
                  </a:lnTo>
                  <a:lnTo>
                    <a:pt x="58889" y="694804"/>
                  </a:lnTo>
                  <a:lnTo>
                    <a:pt x="61988" y="692721"/>
                  </a:lnTo>
                  <a:lnTo>
                    <a:pt x="65316" y="687501"/>
                  </a:lnTo>
                  <a:close/>
                </a:path>
                <a:path w="1184275" h="761365">
                  <a:moveTo>
                    <a:pt x="122707" y="614553"/>
                  </a:moveTo>
                  <a:lnTo>
                    <a:pt x="121970" y="614540"/>
                  </a:lnTo>
                  <a:lnTo>
                    <a:pt x="119849" y="613816"/>
                  </a:lnTo>
                  <a:lnTo>
                    <a:pt x="118046" y="613422"/>
                  </a:lnTo>
                  <a:lnTo>
                    <a:pt x="110909" y="615886"/>
                  </a:lnTo>
                  <a:lnTo>
                    <a:pt x="107569" y="616305"/>
                  </a:lnTo>
                  <a:lnTo>
                    <a:pt x="102006" y="617689"/>
                  </a:lnTo>
                  <a:lnTo>
                    <a:pt x="101053" y="617220"/>
                  </a:lnTo>
                  <a:lnTo>
                    <a:pt x="101028" y="615022"/>
                  </a:lnTo>
                  <a:lnTo>
                    <a:pt x="105486" y="612089"/>
                  </a:lnTo>
                  <a:lnTo>
                    <a:pt x="106375" y="611149"/>
                  </a:lnTo>
                  <a:lnTo>
                    <a:pt x="106705" y="609879"/>
                  </a:lnTo>
                  <a:lnTo>
                    <a:pt x="106680" y="609346"/>
                  </a:lnTo>
                  <a:lnTo>
                    <a:pt x="103860" y="609663"/>
                  </a:lnTo>
                  <a:lnTo>
                    <a:pt x="101066" y="610717"/>
                  </a:lnTo>
                  <a:lnTo>
                    <a:pt x="96393" y="613575"/>
                  </a:lnTo>
                  <a:lnTo>
                    <a:pt x="96481" y="614578"/>
                  </a:lnTo>
                  <a:lnTo>
                    <a:pt x="96380" y="616089"/>
                  </a:lnTo>
                  <a:lnTo>
                    <a:pt x="96126" y="616889"/>
                  </a:lnTo>
                  <a:lnTo>
                    <a:pt x="94145" y="617715"/>
                  </a:lnTo>
                  <a:lnTo>
                    <a:pt x="93129" y="617855"/>
                  </a:lnTo>
                  <a:lnTo>
                    <a:pt x="91440" y="617232"/>
                  </a:lnTo>
                  <a:lnTo>
                    <a:pt x="90563" y="616432"/>
                  </a:lnTo>
                  <a:lnTo>
                    <a:pt x="86207" y="615061"/>
                  </a:lnTo>
                  <a:lnTo>
                    <a:pt x="78435" y="617080"/>
                  </a:lnTo>
                  <a:lnTo>
                    <a:pt x="74091" y="619848"/>
                  </a:lnTo>
                  <a:lnTo>
                    <a:pt x="72796" y="620826"/>
                  </a:lnTo>
                  <a:lnTo>
                    <a:pt x="72047" y="621792"/>
                  </a:lnTo>
                  <a:lnTo>
                    <a:pt x="74663" y="623595"/>
                  </a:lnTo>
                  <a:lnTo>
                    <a:pt x="78397" y="624014"/>
                  </a:lnTo>
                  <a:lnTo>
                    <a:pt x="79654" y="624319"/>
                  </a:lnTo>
                  <a:lnTo>
                    <a:pt x="74752" y="627240"/>
                  </a:lnTo>
                  <a:lnTo>
                    <a:pt x="72809" y="629246"/>
                  </a:lnTo>
                  <a:lnTo>
                    <a:pt x="72593" y="630021"/>
                  </a:lnTo>
                  <a:lnTo>
                    <a:pt x="75120" y="630123"/>
                  </a:lnTo>
                  <a:lnTo>
                    <a:pt x="77800" y="628408"/>
                  </a:lnTo>
                  <a:lnTo>
                    <a:pt x="78663" y="630618"/>
                  </a:lnTo>
                  <a:lnTo>
                    <a:pt x="76123" y="632409"/>
                  </a:lnTo>
                  <a:lnTo>
                    <a:pt x="75755" y="635139"/>
                  </a:lnTo>
                  <a:lnTo>
                    <a:pt x="74599" y="636879"/>
                  </a:lnTo>
                  <a:lnTo>
                    <a:pt x="72428" y="639381"/>
                  </a:lnTo>
                  <a:lnTo>
                    <a:pt x="72720" y="639508"/>
                  </a:lnTo>
                  <a:lnTo>
                    <a:pt x="76263" y="638492"/>
                  </a:lnTo>
                  <a:lnTo>
                    <a:pt x="80086" y="635520"/>
                  </a:lnTo>
                  <a:lnTo>
                    <a:pt x="82423" y="629246"/>
                  </a:lnTo>
                  <a:lnTo>
                    <a:pt x="87439" y="625195"/>
                  </a:lnTo>
                  <a:lnTo>
                    <a:pt x="92240" y="624903"/>
                  </a:lnTo>
                  <a:lnTo>
                    <a:pt x="96240" y="624662"/>
                  </a:lnTo>
                  <a:lnTo>
                    <a:pt x="102120" y="623189"/>
                  </a:lnTo>
                  <a:lnTo>
                    <a:pt x="99872" y="629564"/>
                  </a:lnTo>
                  <a:lnTo>
                    <a:pt x="101892" y="630034"/>
                  </a:lnTo>
                  <a:lnTo>
                    <a:pt x="107607" y="627024"/>
                  </a:lnTo>
                  <a:lnTo>
                    <a:pt x="106375" y="626021"/>
                  </a:lnTo>
                  <a:lnTo>
                    <a:pt x="105905" y="624852"/>
                  </a:lnTo>
                  <a:lnTo>
                    <a:pt x="105422" y="624052"/>
                  </a:lnTo>
                  <a:lnTo>
                    <a:pt x="104902" y="623519"/>
                  </a:lnTo>
                  <a:lnTo>
                    <a:pt x="107683" y="621436"/>
                  </a:lnTo>
                  <a:lnTo>
                    <a:pt x="108826" y="621258"/>
                  </a:lnTo>
                  <a:lnTo>
                    <a:pt x="110845" y="621220"/>
                  </a:lnTo>
                  <a:lnTo>
                    <a:pt x="111772" y="621334"/>
                  </a:lnTo>
                  <a:lnTo>
                    <a:pt x="113588" y="620852"/>
                  </a:lnTo>
                  <a:lnTo>
                    <a:pt x="114782" y="620064"/>
                  </a:lnTo>
                  <a:lnTo>
                    <a:pt x="116573" y="618477"/>
                  </a:lnTo>
                  <a:lnTo>
                    <a:pt x="115544" y="618515"/>
                  </a:lnTo>
                  <a:lnTo>
                    <a:pt x="114554" y="618172"/>
                  </a:lnTo>
                  <a:lnTo>
                    <a:pt x="113677" y="618134"/>
                  </a:lnTo>
                  <a:lnTo>
                    <a:pt x="115328" y="616483"/>
                  </a:lnTo>
                  <a:lnTo>
                    <a:pt x="116319" y="616153"/>
                  </a:lnTo>
                  <a:lnTo>
                    <a:pt x="121031" y="615721"/>
                  </a:lnTo>
                  <a:lnTo>
                    <a:pt x="121945" y="615505"/>
                  </a:lnTo>
                  <a:lnTo>
                    <a:pt x="122707" y="614553"/>
                  </a:lnTo>
                  <a:close/>
                </a:path>
                <a:path w="1184275" h="761365">
                  <a:moveTo>
                    <a:pt x="140296" y="549795"/>
                  </a:moveTo>
                  <a:lnTo>
                    <a:pt x="140106" y="549808"/>
                  </a:lnTo>
                  <a:lnTo>
                    <a:pt x="139788" y="550049"/>
                  </a:lnTo>
                  <a:lnTo>
                    <a:pt x="139966" y="549960"/>
                  </a:lnTo>
                  <a:lnTo>
                    <a:pt x="140119" y="549884"/>
                  </a:lnTo>
                  <a:lnTo>
                    <a:pt x="140296" y="549795"/>
                  </a:lnTo>
                  <a:close/>
                </a:path>
                <a:path w="1184275" h="761365">
                  <a:moveTo>
                    <a:pt x="165950" y="521322"/>
                  </a:moveTo>
                  <a:lnTo>
                    <a:pt x="165354" y="521182"/>
                  </a:lnTo>
                  <a:lnTo>
                    <a:pt x="163487" y="521652"/>
                  </a:lnTo>
                  <a:lnTo>
                    <a:pt x="162471" y="521817"/>
                  </a:lnTo>
                  <a:lnTo>
                    <a:pt x="155968" y="525754"/>
                  </a:lnTo>
                  <a:lnTo>
                    <a:pt x="151942" y="526110"/>
                  </a:lnTo>
                  <a:lnTo>
                    <a:pt x="146494" y="525767"/>
                  </a:lnTo>
                  <a:lnTo>
                    <a:pt x="140868" y="526732"/>
                  </a:lnTo>
                  <a:lnTo>
                    <a:pt x="140182" y="526465"/>
                  </a:lnTo>
                  <a:lnTo>
                    <a:pt x="140970" y="524205"/>
                  </a:lnTo>
                  <a:lnTo>
                    <a:pt x="142582" y="522465"/>
                  </a:lnTo>
                  <a:lnTo>
                    <a:pt x="139268" y="522528"/>
                  </a:lnTo>
                  <a:lnTo>
                    <a:pt x="137604" y="523989"/>
                  </a:lnTo>
                  <a:lnTo>
                    <a:pt x="135585" y="526669"/>
                  </a:lnTo>
                  <a:lnTo>
                    <a:pt x="132346" y="527964"/>
                  </a:lnTo>
                  <a:lnTo>
                    <a:pt x="131508" y="528370"/>
                  </a:lnTo>
                  <a:lnTo>
                    <a:pt x="130276" y="528078"/>
                  </a:lnTo>
                  <a:lnTo>
                    <a:pt x="131762" y="527304"/>
                  </a:lnTo>
                  <a:lnTo>
                    <a:pt x="134124" y="524205"/>
                  </a:lnTo>
                  <a:lnTo>
                    <a:pt x="133502" y="523443"/>
                  </a:lnTo>
                  <a:lnTo>
                    <a:pt x="127393" y="525932"/>
                  </a:lnTo>
                  <a:lnTo>
                    <a:pt x="124853" y="528561"/>
                  </a:lnTo>
                  <a:lnTo>
                    <a:pt x="120942" y="530174"/>
                  </a:lnTo>
                  <a:lnTo>
                    <a:pt x="115582" y="534974"/>
                  </a:lnTo>
                  <a:lnTo>
                    <a:pt x="115417" y="535940"/>
                  </a:lnTo>
                  <a:lnTo>
                    <a:pt x="117906" y="535597"/>
                  </a:lnTo>
                  <a:lnTo>
                    <a:pt x="134162" y="533120"/>
                  </a:lnTo>
                  <a:lnTo>
                    <a:pt x="134404" y="533717"/>
                  </a:lnTo>
                  <a:lnTo>
                    <a:pt x="133502" y="535266"/>
                  </a:lnTo>
                  <a:lnTo>
                    <a:pt x="132029" y="537349"/>
                  </a:lnTo>
                  <a:lnTo>
                    <a:pt x="131343" y="538581"/>
                  </a:lnTo>
                  <a:lnTo>
                    <a:pt x="131229" y="539470"/>
                  </a:lnTo>
                  <a:lnTo>
                    <a:pt x="134556" y="538492"/>
                  </a:lnTo>
                  <a:lnTo>
                    <a:pt x="135737" y="538251"/>
                  </a:lnTo>
                  <a:lnTo>
                    <a:pt x="137782" y="537489"/>
                  </a:lnTo>
                  <a:lnTo>
                    <a:pt x="139560" y="536422"/>
                  </a:lnTo>
                  <a:lnTo>
                    <a:pt x="138468" y="536219"/>
                  </a:lnTo>
                  <a:lnTo>
                    <a:pt x="136372" y="536270"/>
                  </a:lnTo>
                  <a:lnTo>
                    <a:pt x="135915" y="535711"/>
                  </a:lnTo>
                  <a:lnTo>
                    <a:pt x="137795" y="533298"/>
                  </a:lnTo>
                  <a:lnTo>
                    <a:pt x="138938" y="532472"/>
                  </a:lnTo>
                  <a:lnTo>
                    <a:pt x="142163" y="531304"/>
                  </a:lnTo>
                  <a:lnTo>
                    <a:pt x="144081" y="530834"/>
                  </a:lnTo>
                  <a:lnTo>
                    <a:pt x="149072" y="528193"/>
                  </a:lnTo>
                  <a:lnTo>
                    <a:pt x="151244" y="527405"/>
                  </a:lnTo>
                  <a:lnTo>
                    <a:pt x="154063" y="529209"/>
                  </a:lnTo>
                  <a:lnTo>
                    <a:pt x="156845" y="527977"/>
                  </a:lnTo>
                  <a:lnTo>
                    <a:pt x="160362" y="523519"/>
                  </a:lnTo>
                  <a:lnTo>
                    <a:pt x="162001" y="523392"/>
                  </a:lnTo>
                  <a:lnTo>
                    <a:pt x="164312" y="523062"/>
                  </a:lnTo>
                  <a:lnTo>
                    <a:pt x="165290" y="522427"/>
                  </a:lnTo>
                  <a:lnTo>
                    <a:pt x="165950" y="521322"/>
                  </a:lnTo>
                  <a:close/>
                </a:path>
                <a:path w="1184275" h="761365">
                  <a:moveTo>
                    <a:pt x="168275" y="489216"/>
                  </a:moveTo>
                  <a:close/>
                </a:path>
                <a:path w="1184275" h="761365">
                  <a:moveTo>
                    <a:pt x="172567" y="485571"/>
                  </a:moveTo>
                  <a:lnTo>
                    <a:pt x="165849" y="487972"/>
                  </a:lnTo>
                  <a:lnTo>
                    <a:pt x="164693" y="488048"/>
                  </a:lnTo>
                  <a:lnTo>
                    <a:pt x="160782" y="486651"/>
                  </a:lnTo>
                  <a:lnTo>
                    <a:pt x="158711" y="487908"/>
                  </a:lnTo>
                  <a:lnTo>
                    <a:pt x="158711" y="493979"/>
                  </a:lnTo>
                  <a:lnTo>
                    <a:pt x="158026" y="495046"/>
                  </a:lnTo>
                  <a:lnTo>
                    <a:pt x="157327" y="495185"/>
                  </a:lnTo>
                  <a:lnTo>
                    <a:pt x="158038" y="494106"/>
                  </a:lnTo>
                  <a:lnTo>
                    <a:pt x="158470" y="494055"/>
                  </a:lnTo>
                  <a:lnTo>
                    <a:pt x="158711" y="493979"/>
                  </a:lnTo>
                  <a:lnTo>
                    <a:pt x="158711" y="487908"/>
                  </a:lnTo>
                  <a:lnTo>
                    <a:pt x="155422" y="489877"/>
                  </a:lnTo>
                  <a:lnTo>
                    <a:pt x="153784" y="494550"/>
                  </a:lnTo>
                  <a:lnTo>
                    <a:pt x="153695" y="496506"/>
                  </a:lnTo>
                  <a:lnTo>
                    <a:pt x="154190" y="498436"/>
                  </a:lnTo>
                  <a:lnTo>
                    <a:pt x="157073" y="497751"/>
                  </a:lnTo>
                  <a:lnTo>
                    <a:pt x="153809" y="501269"/>
                  </a:lnTo>
                  <a:lnTo>
                    <a:pt x="151726" y="502272"/>
                  </a:lnTo>
                  <a:lnTo>
                    <a:pt x="148844" y="503529"/>
                  </a:lnTo>
                  <a:lnTo>
                    <a:pt x="147789" y="503897"/>
                  </a:lnTo>
                  <a:lnTo>
                    <a:pt x="146265" y="505002"/>
                  </a:lnTo>
                  <a:lnTo>
                    <a:pt x="145643" y="505802"/>
                  </a:lnTo>
                  <a:lnTo>
                    <a:pt x="144868" y="507199"/>
                  </a:lnTo>
                  <a:lnTo>
                    <a:pt x="145453" y="507479"/>
                  </a:lnTo>
                  <a:lnTo>
                    <a:pt x="149072" y="505929"/>
                  </a:lnTo>
                  <a:lnTo>
                    <a:pt x="150444" y="505904"/>
                  </a:lnTo>
                  <a:lnTo>
                    <a:pt x="152006" y="508508"/>
                  </a:lnTo>
                  <a:lnTo>
                    <a:pt x="153390" y="509663"/>
                  </a:lnTo>
                  <a:lnTo>
                    <a:pt x="155295" y="511517"/>
                  </a:lnTo>
                  <a:lnTo>
                    <a:pt x="157086" y="510692"/>
                  </a:lnTo>
                  <a:lnTo>
                    <a:pt x="160032" y="508000"/>
                  </a:lnTo>
                  <a:lnTo>
                    <a:pt x="160604" y="507034"/>
                  </a:lnTo>
                  <a:lnTo>
                    <a:pt x="159893" y="505904"/>
                  </a:lnTo>
                  <a:lnTo>
                    <a:pt x="158953" y="504405"/>
                  </a:lnTo>
                  <a:lnTo>
                    <a:pt x="164299" y="495046"/>
                  </a:lnTo>
                  <a:lnTo>
                    <a:pt x="164350" y="494550"/>
                  </a:lnTo>
                  <a:lnTo>
                    <a:pt x="164147" y="493979"/>
                  </a:lnTo>
                  <a:lnTo>
                    <a:pt x="163918" y="493331"/>
                  </a:lnTo>
                  <a:lnTo>
                    <a:pt x="163550" y="492175"/>
                  </a:lnTo>
                  <a:lnTo>
                    <a:pt x="165404" y="490347"/>
                  </a:lnTo>
                  <a:lnTo>
                    <a:pt x="168160" y="489127"/>
                  </a:lnTo>
                  <a:lnTo>
                    <a:pt x="167652" y="488784"/>
                  </a:lnTo>
                  <a:lnTo>
                    <a:pt x="168783" y="488048"/>
                  </a:lnTo>
                  <a:lnTo>
                    <a:pt x="172567" y="485571"/>
                  </a:lnTo>
                  <a:close/>
                </a:path>
                <a:path w="1184275" h="761365">
                  <a:moveTo>
                    <a:pt x="188861" y="528586"/>
                  </a:moveTo>
                  <a:lnTo>
                    <a:pt x="187426" y="528789"/>
                  </a:lnTo>
                  <a:lnTo>
                    <a:pt x="188658" y="528789"/>
                  </a:lnTo>
                  <a:lnTo>
                    <a:pt x="188861" y="528586"/>
                  </a:lnTo>
                  <a:close/>
                </a:path>
                <a:path w="1184275" h="761365">
                  <a:moveTo>
                    <a:pt x="195897" y="541782"/>
                  </a:moveTo>
                  <a:lnTo>
                    <a:pt x="194741" y="541299"/>
                  </a:lnTo>
                  <a:lnTo>
                    <a:pt x="192595" y="540613"/>
                  </a:lnTo>
                  <a:lnTo>
                    <a:pt x="190652" y="542163"/>
                  </a:lnTo>
                  <a:lnTo>
                    <a:pt x="188036" y="542810"/>
                  </a:lnTo>
                  <a:lnTo>
                    <a:pt x="186778" y="543166"/>
                  </a:lnTo>
                  <a:lnTo>
                    <a:pt x="186626" y="542163"/>
                  </a:lnTo>
                  <a:lnTo>
                    <a:pt x="186664" y="541210"/>
                  </a:lnTo>
                  <a:lnTo>
                    <a:pt x="187604" y="540435"/>
                  </a:lnTo>
                  <a:lnTo>
                    <a:pt x="188963" y="539546"/>
                  </a:lnTo>
                  <a:lnTo>
                    <a:pt x="193433" y="536625"/>
                  </a:lnTo>
                  <a:lnTo>
                    <a:pt x="195110" y="535533"/>
                  </a:lnTo>
                  <a:lnTo>
                    <a:pt x="195135" y="533438"/>
                  </a:lnTo>
                  <a:lnTo>
                    <a:pt x="195097" y="529691"/>
                  </a:lnTo>
                  <a:lnTo>
                    <a:pt x="192112" y="530809"/>
                  </a:lnTo>
                  <a:lnTo>
                    <a:pt x="186207" y="532739"/>
                  </a:lnTo>
                  <a:lnTo>
                    <a:pt x="183819" y="533438"/>
                  </a:lnTo>
                  <a:lnTo>
                    <a:pt x="188607" y="528828"/>
                  </a:lnTo>
                  <a:lnTo>
                    <a:pt x="187159" y="528828"/>
                  </a:lnTo>
                  <a:lnTo>
                    <a:pt x="184899" y="528828"/>
                  </a:lnTo>
                  <a:lnTo>
                    <a:pt x="183324" y="529920"/>
                  </a:lnTo>
                  <a:lnTo>
                    <a:pt x="177050" y="532676"/>
                  </a:lnTo>
                  <a:lnTo>
                    <a:pt x="172148" y="535076"/>
                  </a:lnTo>
                  <a:lnTo>
                    <a:pt x="163360" y="537705"/>
                  </a:lnTo>
                  <a:lnTo>
                    <a:pt x="156921" y="542290"/>
                  </a:lnTo>
                  <a:lnTo>
                    <a:pt x="154914" y="539267"/>
                  </a:lnTo>
                  <a:lnTo>
                    <a:pt x="154800" y="539127"/>
                  </a:lnTo>
                  <a:lnTo>
                    <a:pt x="152336" y="540245"/>
                  </a:lnTo>
                  <a:lnTo>
                    <a:pt x="151866" y="540473"/>
                  </a:lnTo>
                  <a:lnTo>
                    <a:pt x="151866" y="546341"/>
                  </a:lnTo>
                  <a:lnTo>
                    <a:pt x="151358" y="546874"/>
                  </a:lnTo>
                  <a:lnTo>
                    <a:pt x="151460" y="546608"/>
                  </a:lnTo>
                  <a:lnTo>
                    <a:pt x="151866" y="546341"/>
                  </a:lnTo>
                  <a:lnTo>
                    <a:pt x="151866" y="540473"/>
                  </a:lnTo>
                  <a:lnTo>
                    <a:pt x="146659" y="542912"/>
                  </a:lnTo>
                  <a:lnTo>
                    <a:pt x="143548" y="544207"/>
                  </a:lnTo>
                  <a:lnTo>
                    <a:pt x="142735" y="545338"/>
                  </a:lnTo>
                  <a:lnTo>
                    <a:pt x="142684" y="545719"/>
                  </a:lnTo>
                  <a:lnTo>
                    <a:pt x="143675" y="548170"/>
                  </a:lnTo>
                  <a:lnTo>
                    <a:pt x="140296" y="549795"/>
                  </a:lnTo>
                  <a:lnTo>
                    <a:pt x="141452" y="550519"/>
                  </a:lnTo>
                  <a:lnTo>
                    <a:pt x="143954" y="549795"/>
                  </a:lnTo>
                  <a:lnTo>
                    <a:pt x="145389" y="550202"/>
                  </a:lnTo>
                  <a:lnTo>
                    <a:pt x="147154" y="550659"/>
                  </a:lnTo>
                  <a:lnTo>
                    <a:pt x="150342" y="550659"/>
                  </a:lnTo>
                  <a:lnTo>
                    <a:pt x="149250" y="555586"/>
                  </a:lnTo>
                  <a:lnTo>
                    <a:pt x="153479" y="555053"/>
                  </a:lnTo>
                  <a:lnTo>
                    <a:pt x="156527" y="556361"/>
                  </a:lnTo>
                  <a:lnTo>
                    <a:pt x="157937" y="555802"/>
                  </a:lnTo>
                  <a:lnTo>
                    <a:pt x="158915" y="555053"/>
                  </a:lnTo>
                  <a:lnTo>
                    <a:pt x="160680" y="553694"/>
                  </a:lnTo>
                  <a:lnTo>
                    <a:pt x="160388" y="553135"/>
                  </a:lnTo>
                  <a:lnTo>
                    <a:pt x="159613" y="550633"/>
                  </a:lnTo>
                  <a:lnTo>
                    <a:pt x="159448" y="550125"/>
                  </a:lnTo>
                  <a:lnTo>
                    <a:pt x="159969" y="549795"/>
                  </a:lnTo>
                  <a:lnTo>
                    <a:pt x="161861" y="548614"/>
                  </a:lnTo>
                  <a:lnTo>
                    <a:pt x="166560" y="545719"/>
                  </a:lnTo>
                  <a:lnTo>
                    <a:pt x="167119" y="545338"/>
                  </a:lnTo>
                  <a:lnTo>
                    <a:pt x="168109" y="544588"/>
                  </a:lnTo>
                  <a:lnTo>
                    <a:pt x="167894" y="543941"/>
                  </a:lnTo>
                  <a:lnTo>
                    <a:pt x="166865" y="544499"/>
                  </a:lnTo>
                  <a:lnTo>
                    <a:pt x="163296" y="545896"/>
                  </a:lnTo>
                  <a:lnTo>
                    <a:pt x="159448" y="548614"/>
                  </a:lnTo>
                  <a:lnTo>
                    <a:pt x="157683" y="546874"/>
                  </a:lnTo>
                  <a:lnTo>
                    <a:pt x="157137" y="546341"/>
                  </a:lnTo>
                  <a:lnTo>
                    <a:pt x="156654" y="545871"/>
                  </a:lnTo>
                  <a:lnTo>
                    <a:pt x="161404" y="543318"/>
                  </a:lnTo>
                  <a:lnTo>
                    <a:pt x="162433" y="542290"/>
                  </a:lnTo>
                  <a:lnTo>
                    <a:pt x="165430" y="539267"/>
                  </a:lnTo>
                  <a:lnTo>
                    <a:pt x="168186" y="537248"/>
                  </a:lnTo>
                  <a:lnTo>
                    <a:pt x="171869" y="536625"/>
                  </a:lnTo>
                  <a:lnTo>
                    <a:pt x="170180" y="541210"/>
                  </a:lnTo>
                  <a:lnTo>
                    <a:pt x="174320" y="540029"/>
                  </a:lnTo>
                  <a:lnTo>
                    <a:pt x="176682" y="539889"/>
                  </a:lnTo>
                  <a:lnTo>
                    <a:pt x="181267" y="539546"/>
                  </a:lnTo>
                  <a:lnTo>
                    <a:pt x="183730" y="540359"/>
                  </a:lnTo>
                  <a:lnTo>
                    <a:pt x="182511" y="547217"/>
                  </a:lnTo>
                  <a:lnTo>
                    <a:pt x="186537" y="546785"/>
                  </a:lnTo>
                  <a:lnTo>
                    <a:pt x="191731" y="545947"/>
                  </a:lnTo>
                  <a:lnTo>
                    <a:pt x="193636" y="544766"/>
                  </a:lnTo>
                  <a:lnTo>
                    <a:pt x="194856" y="543166"/>
                  </a:lnTo>
                  <a:lnTo>
                    <a:pt x="195897" y="541782"/>
                  </a:lnTo>
                  <a:close/>
                </a:path>
                <a:path w="1184275" h="761365">
                  <a:moveTo>
                    <a:pt x="282867" y="471576"/>
                  </a:moveTo>
                  <a:lnTo>
                    <a:pt x="282740" y="471576"/>
                  </a:lnTo>
                  <a:lnTo>
                    <a:pt x="282867" y="471576"/>
                  </a:lnTo>
                  <a:close/>
                </a:path>
                <a:path w="1184275" h="761365">
                  <a:moveTo>
                    <a:pt x="309473" y="436460"/>
                  </a:moveTo>
                  <a:lnTo>
                    <a:pt x="307568" y="436448"/>
                  </a:lnTo>
                  <a:lnTo>
                    <a:pt x="304673" y="436664"/>
                  </a:lnTo>
                  <a:lnTo>
                    <a:pt x="303187" y="436943"/>
                  </a:lnTo>
                  <a:lnTo>
                    <a:pt x="298043" y="438442"/>
                  </a:lnTo>
                  <a:lnTo>
                    <a:pt x="296633" y="437972"/>
                  </a:lnTo>
                  <a:lnTo>
                    <a:pt x="297180" y="432816"/>
                  </a:lnTo>
                  <a:lnTo>
                    <a:pt x="294347" y="431685"/>
                  </a:lnTo>
                  <a:lnTo>
                    <a:pt x="292519" y="434568"/>
                  </a:lnTo>
                  <a:lnTo>
                    <a:pt x="291579" y="436537"/>
                  </a:lnTo>
                  <a:lnTo>
                    <a:pt x="292862" y="437540"/>
                  </a:lnTo>
                  <a:lnTo>
                    <a:pt x="293903" y="438429"/>
                  </a:lnTo>
                  <a:lnTo>
                    <a:pt x="292392" y="439394"/>
                  </a:lnTo>
                  <a:lnTo>
                    <a:pt x="290550" y="440867"/>
                  </a:lnTo>
                  <a:lnTo>
                    <a:pt x="289077" y="441947"/>
                  </a:lnTo>
                  <a:lnTo>
                    <a:pt x="289077" y="446760"/>
                  </a:lnTo>
                  <a:lnTo>
                    <a:pt x="288429" y="447344"/>
                  </a:lnTo>
                  <a:lnTo>
                    <a:pt x="287718" y="447687"/>
                  </a:lnTo>
                  <a:lnTo>
                    <a:pt x="286651" y="448094"/>
                  </a:lnTo>
                  <a:lnTo>
                    <a:pt x="286207" y="448132"/>
                  </a:lnTo>
                  <a:lnTo>
                    <a:pt x="285737" y="448208"/>
                  </a:lnTo>
                  <a:lnTo>
                    <a:pt x="286219" y="447687"/>
                  </a:lnTo>
                  <a:lnTo>
                    <a:pt x="286512" y="447319"/>
                  </a:lnTo>
                  <a:lnTo>
                    <a:pt x="287515" y="446620"/>
                  </a:lnTo>
                  <a:lnTo>
                    <a:pt x="288290" y="446278"/>
                  </a:lnTo>
                  <a:lnTo>
                    <a:pt x="289013" y="446138"/>
                  </a:lnTo>
                  <a:lnTo>
                    <a:pt x="289077" y="446760"/>
                  </a:lnTo>
                  <a:lnTo>
                    <a:pt x="289077" y="441947"/>
                  </a:lnTo>
                  <a:lnTo>
                    <a:pt x="262953" y="455218"/>
                  </a:lnTo>
                  <a:lnTo>
                    <a:pt x="259943" y="457568"/>
                  </a:lnTo>
                  <a:lnTo>
                    <a:pt x="259334" y="459752"/>
                  </a:lnTo>
                  <a:lnTo>
                    <a:pt x="263474" y="457695"/>
                  </a:lnTo>
                  <a:lnTo>
                    <a:pt x="264541" y="460108"/>
                  </a:lnTo>
                  <a:lnTo>
                    <a:pt x="267982" y="457695"/>
                  </a:lnTo>
                  <a:lnTo>
                    <a:pt x="274027" y="453466"/>
                  </a:lnTo>
                  <a:lnTo>
                    <a:pt x="279704" y="450202"/>
                  </a:lnTo>
                  <a:lnTo>
                    <a:pt x="285572" y="448335"/>
                  </a:lnTo>
                  <a:lnTo>
                    <a:pt x="287324" y="449834"/>
                  </a:lnTo>
                  <a:lnTo>
                    <a:pt x="290106" y="448335"/>
                  </a:lnTo>
                  <a:lnTo>
                    <a:pt x="290309" y="448208"/>
                  </a:lnTo>
                  <a:lnTo>
                    <a:pt x="292773" y="446887"/>
                  </a:lnTo>
                  <a:lnTo>
                    <a:pt x="295389" y="448043"/>
                  </a:lnTo>
                  <a:lnTo>
                    <a:pt x="296392" y="447319"/>
                  </a:lnTo>
                  <a:lnTo>
                    <a:pt x="296583" y="446887"/>
                  </a:lnTo>
                  <a:lnTo>
                    <a:pt x="296926" y="446138"/>
                  </a:lnTo>
                  <a:lnTo>
                    <a:pt x="298183" y="443382"/>
                  </a:lnTo>
                  <a:lnTo>
                    <a:pt x="298373" y="443153"/>
                  </a:lnTo>
                  <a:lnTo>
                    <a:pt x="305536" y="441172"/>
                  </a:lnTo>
                  <a:lnTo>
                    <a:pt x="307060" y="439559"/>
                  </a:lnTo>
                  <a:lnTo>
                    <a:pt x="307924" y="438442"/>
                  </a:lnTo>
                  <a:lnTo>
                    <a:pt x="309473" y="436460"/>
                  </a:lnTo>
                  <a:close/>
                </a:path>
                <a:path w="1184275" h="761365">
                  <a:moveTo>
                    <a:pt x="312280" y="422554"/>
                  </a:moveTo>
                  <a:lnTo>
                    <a:pt x="312140" y="422694"/>
                  </a:lnTo>
                  <a:lnTo>
                    <a:pt x="312280" y="422592"/>
                  </a:lnTo>
                  <a:close/>
                </a:path>
                <a:path w="1184275" h="761365">
                  <a:moveTo>
                    <a:pt x="313905" y="443217"/>
                  </a:moveTo>
                  <a:lnTo>
                    <a:pt x="313613" y="443280"/>
                  </a:lnTo>
                  <a:lnTo>
                    <a:pt x="313817" y="443255"/>
                  </a:lnTo>
                  <a:close/>
                </a:path>
                <a:path w="1184275" h="761365">
                  <a:moveTo>
                    <a:pt x="318579" y="445325"/>
                  </a:moveTo>
                  <a:lnTo>
                    <a:pt x="316103" y="444690"/>
                  </a:lnTo>
                  <a:lnTo>
                    <a:pt x="316344" y="444665"/>
                  </a:lnTo>
                  <a:lnTo>
                    <a:pt x="316103" y="444677"/>
                  </a:lnTo>
                  <a:lnTo>
                    <a:pt x="314502" y="444842"/>
                  </a:lnTo>
                  <a:lnTo>
                    <a:pt x="314515" y="443738"/>
                  </a:lnTo>
                  <a:lnTo>
                    <a:pt x="313651" y="443318"/>
                  </a:lnTo>
                  <a:lnTo>
                    <a:pt x="308787" y="444855"/>
                  </a:lnTo>
                  <a:lnTo>
                    <a:pt x="303568" y="447916"/>
                  </a:lnTo>
                  <a:lnTo>
                    <a:pt x="297726" y="448665"/>
                  </a:lnTo>
                  <a:lnTo>
                    <a:pt x="295732" y="449910"/>
                  </a:lnTo>
                  <a:lnTo>
                    <a:pt x="289191" y="453339"/>
                  </a:lnTo>
                  <a:lnTo>
                    <a:pt x="288518" y="454228"/>
                  </a:lnTo>
                  <a:lnTo>
                    <a:pt x="291490" y="457149"/>
                  </a:lnTo>
                  <a:lnTo>
                    <a:pt x="291757" y="458216"/>
                  </a:lnTo>
                  <a:lnTo>
                    <a:pt x="286816" y="461594"/>
                  </a:lnTo>
                  <a:lnTo>
                    <a:pt x="286232" y="462305"/>
                  </a:lnTo>
                  <a:lnTo>
                    <a:pt x="288493" y="463219"/>
                  </a:lnTo>
                  <a:lnTo>
                    <a:pt x="287921" y="464248"/>
                  </a:lnTo>
                  <a:lnTo>
                    <a:pt x="279895" y="468972"/>
                  </a:lnTo>
                  <a:lnTo>
                    <a:pt x="277482" y="470446"/>
                  </a:lnTo>
                  <a:lnTo>
                    <a:pt x="277329" y="471271"/>
                  </a:lnTo>
                  <a:lnTo>
                    <a:pt x="282740" y="471576"/>
                  </a:lnTo>
                  <a:lnTo>
                    <a:pt x="284010" y="470242"/>
                  </a:lnTo>
                  <a:lnTo>
                    <a:pt x="285153" y="468884"/>
                  </a:lnTo>
                  <a:lnTo>
                    <a:pt x="286156" y="467067"/>
                  </a:lnTo>
                  <a:lnTo>
                    <a:pt x="290068" y="465785"/>
                  </a:lnTo>
                  <a:lnTo>
                    <a:pt x="287896" y="468071"/>
                  </a:lnTo>
                  <a:lnTo>
                    <a:pt x="289610" y="468833"/>
                  </a:lnTo>
                  <a:lnTo>
                    <a:pt x="290601" y="468566"/>
                  </a:lnTo>
                  <a:lnTo>
                    <a:pt x="294855" y="465645"/>
                  </a:lnTo>
                  <a:lnTo>
                    <a:pt x="297599" y="463448"/>
                  </a:lnTo>
                  <a:lnTo>
                    <a:pt x="301345" y="461441"/>
                  </a:lnTo>
                  <a:lnTo>
                    <a:pt x="302145" y="460654"/>
                  </a:lnTo>
                  <a:lnTo>
                    <a:pt x="301904" y="460095"/>
                  </a:lnTo>
                  <a:lnTo>
                    <a:pt x="301536" y="459701"/>
                  </a:lnTo>
                  <a:lnTo>
                    <a:pt x="300278" y="459587"/>
                  </a:lnTo>
                  <a:lnTo>
                    <a:pt x="297103" y="460400"/>
                  </a:lnTo>
                  <a:lnTo>
                    <a:pt x="295084" y="462267"/>
                  </a:lnTo>
                  <a:lnTo>
                    <a:pt x="294386" y="461162"/>
                  </a:lnTo>
                  <a:lnTo>
                    <a:pt x="299288" y="457225"/>
                  </a:lnTo>
                  <a:lnTo>
                    <a:pt x="304126" y="454342"/>
                  </a:lnTo>
                  <a:lnTo>
                    <a:pt x="305333" y="454139"/>
                  </a:lnTo>
                  <a:lnTo>
                    <a:pt x="310083" y="454888"/>
                  </a:lnTo>
                  <a:lnTo>
                    <a:pt x="311391" y="454456"/>
                  </a:lnTo>
                  <a:lnTo>
                    <a:pt x="317423" y="450189"/>
                  </a:lnTo>
                  <a:lnTo>
                    <a:pt x="315290" y="448792"/>
                  </a:lnTo>
                  <a:lnTo>
                    <a:pt x="318579" y="445325"/>
                  </a:lnTo>
                  <a:close/>
                </a:path>
                <a:path w="1184275" h="761365">
                  <a:moveTo>
                    <a:pt x="327558" y="539648"/>
                  </a:moveTo>
                  <a:lnTo>
                    <a:pt x="327444" y="539838"/>
                  </a:lnTo>
                  <a:lnTo>
                    <a:pt x="327558" y="539648"/>
                  </a:lnTo>
                  <a:close/>
                </a:path>
                <a:path w="1184275" h="761365">
                  <a:moveTo>
                    <a:pt x="332701" y="458584"/>
                  </a:moveTo>
                  <a:lnTo>
                    <a:pt x="332663" y="458038"/>
                  </a:lnTo>
                  <a:lnTo>
                    <a:pt x="331876" y="458216"/>
                  </a:lnTo>
                  <a:lnTo>
                    <a:pt x="331127" y="458584"/>
                  </a:lnTo>
                  <a:lnTo>
                    <a:pt x="327558" y="460794"/>
                  </a:lnTo>
                  <a:lnTo>
                    <a:pt x="325412" y="463867"/>
                  </a:lnTo>
                  <a:lnTo>
                    <a:pt x="318325" y="465899"/>
                  </a:lnTo>
                  <a:lnTo>
                    <a:pt x="314528" y="468020"/>
                  </a:lnTo>
                  <a:lnTo>
                    <a:pt x="307035" y="470179"/>
                  </a:lnTo>
                  <a:lnTo>
                    <a:pt x="307035" y="478777"/>
                  </a:lnTo>
                  <a:lnTo>
                    <a:pt x="306082" y="479894"/>
                  </a:lnTo>
                  <a:lnTo>
                    <a:pt x="301879" y="482650"/>
                  </a:lnTo>
                  <a:lnTo>
                    <a:pt x="299516" y="483146"/>
                  </a:lnTo>
                  <a:lnTo>
                    <a:pt x="297611" y="481571"/>
                  </a:lnTo>
                  <a:lnTo>
                    <a:pt x="300253" y="480110"/>
                  </a:lnTo>
                  <a:lnTo>
                    <a:pt x="302006" y="478980"/>
                  </a:lnTo>
                  <a:lnTo>
                    <a:pt x="304139" y="477545"/>
                  </a:lnTo>
                  <a:lnTo>
                    <a:pt x="304520" y="477443"/>
                  </a:lnTo>
                  <a:lnTo>
                    <a:pt x="305841" y="477075"/>
                  </a:lnTo>
                  <a:lnTo>
                    <a:pt x="307035" y="478777"/>
                  </a:lnTo>
                  <a:lnTo>
                    <a:pt x="307035" y="470179"/>
                  </a:lnTo>
                  <a:lnTo>
                    <a:pt x="304114" y="471017"/>
                  </a:lnTo>
                  <a:lnTo>
                    <a:pt x="303669" y="471271"/>
                  </a:lnTo>
                  <a:lnTo>
                    <a:pt x="303669" y="476402"/>
                  </a:lnTo>
                  <a:lnTo>
                    <a:pt x="302895" y="477177"/>
                  </a:lnTo>
                  <a:lnTo>
                    <a:pt x="302450" y="477367"/>
                  </a:lnTo>
                  <a:lnTo>
                    <a:pt x="302031" y="477443"/>
                  </a:lnTo>
                  <a:lnTo>
                    <a:pt x="301980" y="477278"/>
                  </a:lnTo>
                  <a:lnTo>
                    <a:pt x="302094" y="476999"/>
                  </a:lnTo>
                  <a:lnTo>
                    <a:pt x="302361" y="476707"/>
                  </a:lnTo>
                  <a:lnTo>
                    <a:pt x="303466" y="476237"/>
                  </a:lnTo>
                  <a:lnTo>
                    <a:pt x="303669" y="476402"/>
                  </a:lnTo>
                  <a:lnTo>
                    <a:pt x="303669" y="471271"/>
                  </a:lnTo>
                  <a:lnTo>
                    <a:pt x="297929" y="474421"/>
                  </a:lnTo>
                  <a:lnTo>
                    <a:pt x="292328" y="479209"/>
                  </a:lnTo>
                  <a:lnTo>
                    <a:pt x="292176" y="479247"/>
                  </a:lnTo>
                  <a:lnTo>
                    <a:pt x="292100" y="479374"/>
                  </a:lnTo>
                  <a:lnTo>
                    <a:pt x="292252" y="479272"/>
                  </a:lnTo>
                  <a:lnTo>
                    <a:pt x="292633" y="479844"/>
                  </a:lnTo>
                  <a:lnTo>
                    <a:pt x="293852" y="480225"/>
                  </a:lnTo>
                  <a:lnTo>
                    <a:pt x="289026" y="483463"/>
                  </a:lnTo>
                  <a:lnTo>
                    <a:pt x="286334" y="485076"/>
                  </a:lnTo>
                  <a:lnTo>
                    <a:pt x="281330" y="487984"/>
                  </a:lnTo>
                  <a:lnTo>
                    <a:pt x="281228" y="488200"/>
                  </a:lnTo>
                  <a:lnTo>
                    <a:pt x="281508" y="488581"/>
                  </a:lnTo>
                  <a:lnTo>
                    <a:pt x="282346" y="489115"/>
                  </a:lnTo>
                  <a:lnTo>
                    <a:pt x="283044" y="489597"/>
                  </a:lnTo>
                  <a:lnTo>
                    <a:pt x="283387" y="490626"/>
                  </a:lnTo>
                  <a:lnTo>
                    <a:pt x="290398" y="487984"/>
                  </a:lnTo>
                  <a:lnTo>
                    <a:pt x="294843" y="488175"/>
                  </a:lnTo>
                  <a:lnTo>
                    <a:pt x="295236" y="487984"/>
                  </a:lnTo>
                  <a:lnTo>
                    <a:pt x="301180" y="485165"/>
                  </a:lnTo>
                  <a:lnTo>
                    <a:pt x="302361" y="484225"/>
                  </a:lnTo>
                  <a:lnTo>
                    <a:pt x="302539" y="484835"/>
                  </a:lnTo>
                  <a:lnTo>
                    <a:pt x="302501" y="485076"/>
                  </a:lnTo>
                  <a:lnTo>
                    <a:pt x="301091" y="486003"/>
                  </a:lnTo>
                  <a:lnTo>
                    <a:pt x="299643" y="487260"/>
                  </a:lnTo>
                  <a:lnTo>
                    <a:pt x="298513" y="488086"/>
                  </a:lnTo>
                  <a:lnTo>
                    <a:pt x="298450" y="489267"/>
                  </a:lnTo>
                  <a:lnTo>
                    <a:pt x="299897" y="489000"/>
                  </a:lnTo>
                  <a:lnTo>
                    <a:pt x="305168" y="487514"/>
                  </a:lnTo>
                  <a:lnTo>
                    <a:pt x="308432" y="484225"/>
                  </a:lnTo>
                  <a:lnTo>
                    <a:pt x="309181" y="483463"/>
                  </a:lnTo>
                  <a:lnTo>
                    <a:pt x="308965" y="483146"/>
                  </a:lnTo>
                  <a:lnTo>
                    <a:pt x="307390" y="480999"/>
                  </a:lnTo>
                  <a:lnTo>
                    <a:pt x="306412" y="480822"/>
                  </a:lnTo>
                  <a:lnTo>
                    <a:pt x="311835" y="477075"/>
                  </a:lnTo>
                  <a:lnTo>
                    <a:pt x="312966" y="476237"/>
                  </a:lnTo>
                  <a:lnTo>
                    <a:pt x="315429" y="474395"/>
                  </a:lnTo>
                  <a:lnTo>
                    <a:pt x="325640" y="468109"/>
                  </a:lnTo>
                  <a:lnTo>
                    <a:pt x="331419" y="463677"/>
                  </a:lnTo>
                  <a:lnTo>
                    <a:pt x="332701" y="458584"/>
                  </a:lnTo>
                  <a:close/>
                </a:path>
                <a:path w="1184275" h="761365">
                  <a:moveTo>
                    <a:pt x="340626" y="535101"/>
                  </a:moveTo>
                  <a:lnTo>
                    <a:pt x="340245" y="535139"/>
                  </a:lnTo>
                  <a:lnTo>
                    <a:pt x="340182" y="535266"/>
                  </a:lnTo>
                  <a:lnTo>
                    <a:pt x="340309" y="535241"/>
                  </a:lnTo>
                  <a:lnTo>
                    <a:pt x="340474" y="535190"/>
                  </a:lnTo>
                  <a:lnTo>
                    <a:pt x="340626" y="535101"/>
                  </a:lnTo>
                  <a:close/>
                </a:path>
                <a:path w="1184275" h="761365">
                  <a:moveTo>
                    <a:pt x="342315" y="416674"/>
                  </a:moveTo>
                  <a:lnTo>
                    <a:pt x="342176" y="416725"/>
                  </a:lnTo>
                  <a:lnTo>
                    <a:pt x="342315" y="416674"/>
                  </a:lnTo>
                  <a:close/>
                </a:path>
                <a:path w="1184275" h="761365">
                  <a:moveTo>
                    <a:pt x="347256" y="405384"/>
                  </a:moveTo>
                  <a:lnTo>
                    <a:pt x="347065" y="405638"/>
                  </a:lnTo>
                  <a:lnTo>
                    <a:pt x="347230" y="405460"/>
                  </a:lnTo>
                  <a:close/>
                </a:path>
                <a:path w="1184275" h="761365">
                  <a:moveTo>
                    <a:pt x="354723" y="407200"/>
                  </a:moveTo>
                  <a:lnTo>
                    <a:pt x="351028" y="408520"/>
                  </a:lnTo>
                  <a:lnTo>
                    <a:pt x="351180" y="405650"/>
                  </a:lnTo>
                  <a:lnTo>
                    <a:pt x="350151" y="404876"/>
                  </a:lnTo>
                  <a:lnTo>
                    <a:pt x="347116" y="405638"/>
                  </a:lnTo>
                  <a:lnTo>
                    <a:pt x="346265" y="407530"/>
                  </a:lnTo>
                  <a:lnTo>
                    <a:pt x="341452" y="410692"/>
                  </a:lnTo>
                  <a:lnTo>
                    <a:pt x="346722" y="411226"/>
                  </a:lnTo>
                  <a:lnTo>
                    <a:pt x="344563" y="412953"/>
                  </a:lnTo>
                  <a:lnTo>
                    <a:pt x="340296" y="413588"/>
                  </a:lnTo>
                  <a:lnTo>
                    <a:pt x="335902" y="415734"/>
                  </a:lnTo>
                  <a:lnTo>
                    <a:pt x="331800" y="411886"/>
                  </a:lnTo>
                  <a:lnTo>
                    <a:pt x="325729" y="414629"/>
                  </a:lnTo>
                  <a:lnTo>
                    <a:pt x="317550" y="417093"/>
                  </a:lnTo>
                  <a:lnTo>
                    <a:pt x="317017" y="419417"/>
                  </a:lnTo>
                  <a:lnTo>
                    <a:pt x="312293" y="422592"/>
                  </a:lnTo>
                  <a:lnTo>
                    <a:pt x="312153" y="425107"/>
                  </a:lnTo>
                  <a:lnTo>
                    <a:pt x="315506" y="424281"/>
                  </a:lnTo>
                  <a:lnTo>
                    <a:pt x="329895" y="420077"/>
                  </a:lnTo>
                  <a:lnTo>
                    <a:pt x="331965" y="422465"/>
                  </a:lnTo>
                  <a:lnTo>
                    <a:pt x="336740" y="417398"/>
                  </a:lnTo>
                  <a:lnTo>
                    <a:pt x="339852" y="416941"/>
                  </a:lnTo>
                  <a:lnTo>
                    <a:pt x="342201" y="416687"/>
                  </a:lnTo>
                  <a:lnTo>
                    <a:pt x="343903" y="415112"/>
                  </a:lnTo>
                  <a:lnTo>
                    <a:pt x="345884" y="413804"/>
                  </a:lnTo>
                  <a:lnTo>
                    <a:pt x="350215" y="411492"/>
                  </a:lnTo>
                  <a:lnTo>
                    <a:pt x="352920" y="410260"/>
                  </a:lnTo>
                  <a:lnTo>
                    <a:pt x="353847" y="408698"/>
                  </a:lnTo>
                  <a:lnTo>
                    <a:pt x="354723" y="407200"/>
                  </a:lnTo>
                  <a:close/>
                </a:path>
                <a:path w="1184275" h="761365">
                  <a:moveTo>
                    <a:pt x="364883" y="385152"/>
                  </a:moveTo>
                  <a:lnTo>
                    <a:pt x="364617" y="384784"/>
                  </a:lnTo>
                  <a:lnTo>
                    <a:pt x="363715" y="384911"/>
                  </a:lnTo>
                  <a:lnTo>
                    <a:pt x="361518" y="386270"/>
                  </a:lnTo>
                  <a:lnTo>
                    <a:pt x="359473" y="387413"/>
                  </a:lnTo>
                  <a:lnTo>
                    <a:pt x="355333" y="390956"/>
                  </a:lnTo>
                  <a:lnTo>
                    <a:pt x="352158" y="392798"/>
                  </a:lnTo>
                  <a:lnTo>
                    <a:pt x="349084" y="395071"/>
                  </a:lnTo>
                  <a:lnTo>
                    <a:pt x="346354" y="397395"/>
                  </a:lnTo>
                  <a:lnTo>
                    <a:pt x="343281" y="398005"/>
                  </a:lnTo>
                  <a:lnTo>
                    <a:pt x="338785" y="398056"/>
                  </a:lnTo>
                  <a:lnTo>
                    <a:pt x="343268" y="395401"/>
                  </a:lnTo>
                  <a:lnTo>
                    <a:pt x="342811" y="394081"/>
                  </a:lnTo>
                  <a:lnTo>
                    <a:pt x="342595" y="393395"/>
                  </a:lnTo>
                  <a:lnTo>
                    <a:pt x="343700" y="391744"/>
                  </a:lnTo>
                  <a:lnTo>
                    <a:pt x="344614" y="389966"/>
                  </a:lnTo>
                  <a:lnTo>
                    <a:pt x="345821" y="387591"/>
                  </a:lnTo>
                  <a:lnTo>
                    <a:pt x="338112" y="389966"/>
                  </a:lnTo>
                  <a:lnTo>
                    <a:pt x="337743" y="389902"/>
                  </a:lnTo>
                  <a:lnTo>
                    <a:pt x="338950" y="386499"/>
                  </a:lnTo>
                  <a:lnTo>
                    <a:pt x="339750" y="385165"/>
                  </a:lnTo>
                  <a:lnTo>
                    <a:pt x="340321" y="383768"/>
                  </a:lnTo>
                  <a:lnTo>
                    <a:pt x="339547" y="383844"/>
                  </a:lnTo>
                  <a:lnTo>
                    <a:pt x="339090" y="383946"/>
                  </a:lnTo>
                  <a:lnTo>
                    <a:pt x="338848" y="383971"/>
                  </a:lnTo>
                  <a:lnTo>
                    <a:pt x="338277" y="384314"/>
                  </a:lnTo>
                  <a:lnTo>
                    <a:pt x="334619" y="390359"/>
                  </a:lnTo>
                  <a:lnTo>
                    <a:pt x="332181" y="390944"/>
                  </a:lnTo>
                  <a:lnTo>
                    <a:pt x="332181" y="404520"/>
                  </a:lnTo>
                  <a:lnTo>
                    <a:pt x="330060" y="406095"/>
                  </a:lnTo>
                  <a:lnTo>
                    <a:pt x="327012" y="407555"/>
                  </a:lnTo>
                  <a:lnTo>
                    <a:pt x="327012" y="410400"/>
                  </a:lnTo>
                  <a:lnTo>
                    <a:pt x="325780" y="411060"/>
                  </a:lnTo>
                  <a:lnTo>
                    <a:pt x="325793" y="410756"/>
                  </a:lnTo>
                  <a:lnTo>
                    <a:pt x="326123" y="410476"/>
                  </a:lnTo>
                  <a:lnTo>
                    <a:pt x="326707" y="410248"/>
                  </a:lnTo>
                  <a:lnTo>
                    <a:pt x="327012" y="410400"/>
                  </a:lnTo>
                  <a:lnTo>
                    <a:pt x="327012" y="407555"/>
                  </a:lnTo>
                  <a:lnTo>
                    <a:pt x="326288" y="407898"/>
                  </a:lnTo>
                  <a:lnTo>
                    <a:pt x="326428" y="405422"/>
                  </a:lnTo>
                  <a:lnTo>
                    <a:pt x="326694" y="405041"/>
                  </a:lnTo>
                  <a:lnTo>
                    <a:pt x="326974" y="404520"/>
                  </a:lnTo>
                  <a:lnTo>
                    <a:pt x="326821" y="404736"/>
                  </a:lnTo>
                  <a:lnTo>
                    <a:pt x="323799" y="405041"/>
                  </a:lnTo>
                  <a:lnTo>
                    <a:pt x="322440" y="405015"/>
                  </a:lnTo>
                  <a:lnTo>
                    <a:pt x="322986" y="403110"/>
                  </a:lnTo>
                  <a:lnTo>
                    <a:pt x="324358" y="402094"/>
                  </a:lnTo>
                  <a:lnTo>
                    <a:pt x="327748" y="400240"/>
                  </a:lnTo>
                  <a:lnTo>
                    <a:pt x="329717" y="399719"/>
                  </a:lnTo>
                  <a:lnTo>
                    <a:pt x="331457" y="401078"/>
                  </a:lnTo>
                  <a:lnTo>
                    <a:pt x="332028" y="402094"/>
                  </a:lnTo>
                  <a:lnTo>
                    <a:pt x="332079" y="402678"/>
                  </a:lnTo>
                  <a:lnTo>
                    <a:pt x="332181" y="404520"/>
                  </a:lnTo>
                  <a:lnTo>
                    <a:pt x="332181" y="390944"/>
                  </a:lnTo>
                  <a:lnTo>
                    <a:pt x="328612" y="391820"/>
                  </a:lnTo>
                  <a:lnTo>
                    <a:pt x="327202" y="392874"/>
                  </a:lnTo>
                  <a:lnTo>
                    <a:pt x="327393" y="393395"/>
                  </a:lnTo>
                  <a:lnTo>
                    <a:pt x="327698" y="394081"/>
                  </a:lnTo>
                  <a:lnTo>
                    <a:pt x="328015" y="394258"/>
                  </a:lnTo>
                  <a:lnTo>
                    <a:pt x="330085" y="396265"/>
                  </a:lnTo>
                  <a:lnTo>
                    <a:pt x="329361" y="397992"/>
                  </a:lnTo>
                  <a:lnTo>
                    <a:pt x="322948" y="402678"/>
                  </a:lnTo>
                  <a:lnTo>
                    <a:pt x="320497" y="403936"/>
                  </a:lnTo>
                  <a:lnTo>
                    <a:pt x="314960" y="404418"/>
                  </a:lnTo>
                  <a:lnTo>
                    <a:pt x="313639" y="405828"/>
                  </a:lnTo>
                  <a:lnTo>
                    <a:pt x="310667" y="411099"/>
                  </a:lnTo>
                  <a:lnTo>
                    <a:pt x="309257" y="414134"/>
                  </a:lnTo>
                  <a:lnTo>
                    <a:pt x="304774" y="418706"/>
                  </a:lnTo>
                  <a:lnTo>
                    <a:pt x="305777" y="418833"/>
                  </a:lnTo>
                  <a:lnTo>
                    <a:pt x="308406" y="417957"/>
                  </a:lnTo>
                  <a:lnTo>
                    <a:pt x="310299" y="417372"/>
                  </a:lnTo>
                  <a:lnTo>
                    <a:pt x="320408" y="409397"/>
                  </a:lnTo>
                  <a:lnTo>
                    <a:pt x="323837" y="408686"/>
                  </a:lnTo>
                  <a:lnTo>
                    <a:pt x="323684" y="413537"/>
                  </a:lnTo>
                  <a:lnTo>
                    <a:pt x="325628" y="413118"/>
                  </a:lnTo>
                  <a:lnTo>
                    <a:pt x="328053" y="411060"/>
                  </a:lnTo>
                  <a:lnTo>
                    <a:pt x="329031" y="410248"/>
                  </a:lnTo>
                  <a:lnTo>
                    <a:pt x="330022" y="409397"/>
                  </a:lnTo>
                  <a:lnTo>
                    <a:pt x="330593" y="408686"/>
                  </a:lnTo>
                  <a:lnTo>
                    <a:pt x="331152" y="408012"/>
                  </a:lnTo>
                  <a:lnTo>
                    <a:pt x="334962" y="404520"/>
                  </a:lnTo>
                  <a:lnTo>
                    <a:pt x="343077" y="400367"/>
                  </a:lnTo>
                  <a:lnTo>
                    <a:pt x="344208" y="400735"/>
                  </a:lnTo>
                  <a:lnTo>
                    <a:pt x="346900" y="401205"/>
                  </a:lnTo>
                  <a:lnTo>
                    <a:pt x="348513" y="400367"/>
                  </a:lnTo>
                  <a:lnTo>
                    <a:pt x="348754" y="400240"/>
                  </a:lnTo>
                  <a:lnTo>
                    <a:pt x="349046" y="399719"/>
                  </a:lnTo>
                  <a:lnTo>
                    <a:pt x="349986" y="398056"/>
                  </a:lnTo>
                  <a:lnTo>
                    <a:pt x="350393" y="397344"/>
                  </a:lnTo>
                  <a:lnTo>
                    <a:pt x="351828" y="396074"/>
                  </a:lnTo>
                  <a:lnTo>
                    <a:pt x="357428" y="391744"/>
                  </a:lnTo>
                  <a:lnTo>
                    <a:pt x="360121" y="388620"/>
                  </a:lnTo>
                  <a:lnTo>
                    <a:pt x="364642" y="385889"/>
                  </a:lnTo>
                  <a:lnTo>
                    <a:pt x="364883" y="385152"/>
                  </a:lnTo>
                  <a:close/>
                </a:path>
                <a:path w="1184275" h="761365">
                  <a:moveTo>
                    <a:pt x="451599" y="433311"/>
                  </a:moveTo>
                  <a:lnTo>
                    <a:pt x="451573" y="433184"/>
                  </a:lnTo>
                  <a:lnTo>
                    <a:pt x="451599" y="433311"/>
                  </a:lnTo>
                  <a:close/>
                </a:path>
                <a:path w="1184275" h="761365">
                  <a:moveTo>
                    <a:pt x="461416" y="422821"/>
                  </a:moveTo>
                  <a:lnTo>
                    <a:pt x="458000" y="421601"/>
                  </a:lnTo>
                  <a:lnTo>
                    <a:pt x="456285" y="420903"/>
                  </a:lnTo>
                  <a:lnTo>
                    <a:pt x="453301" y="421170"/>
                  </a:lnTo>
                  <a:lnTo>
                    <a:pt x="453301" y="429272"/>
                  </a:lnTo>
                  <a:lnTo>
                    <a:pt x="451993" y="429475"/>
                  </a:lnTo>
                  <a:lnTo>
                    <a:pt x="452132" y="429069"/>
                  </a:lnTo>
                  <a:lnTo>
                    <a:pt x="453072" y="428663"/>
                  </a:lnTo>
                  <a:lnTo>
                    <a:pt x="453174" y="428980"/>
                  </a:lnTo>
                  <a:lnTo>
                    <a:pt x="453301" y="429272"/>
                  </a:lnTo>
                  <a:lnTo>
                    <a:pt x="453301" y="421170"/>
                  </a:lnTo>
                  <a:lnTo>
                    <a:pt x="453047" y="421182"/>
                  </a:lnTo>
                  <a:lnTo>
                    <a:pt x="453047" y="425145"/>
                  </a:lnTo>
                  <a:lnTo>
                    <a:pt x="452120" y="425932"/>
                  </a:lnTo>
                  <a:lnTo>
                    <a:pt x="450011" y="427215"/>
                  </a:lnTo>
                  <a:lnTo>
                    <a:pt x="448792" y="427913"/>
                  </a:lnTo>
                  <a:lnTo>
                    <a:pt x="445871" y="429272"/>
                  </a:lnTo>
                  <a:lnTo>
                    <a:pt x="444144" y="429945"/>
                  </a:lnTo>
                  <a:lnTo>
                    <a:pt x="443750" y="429234"/>
                  </a:lnTo>
                  <a:lnTo>
                    <a:pt x="443166" y="428117"/>
                  </a:lnTo>
                  <a:lnTo>
                    <a:pt x="445516" y="427215"/>
                  </a:lnTo>
                  <a:lnTo>
                    <a:pt x="446722" y="426275"/>
                  </a:lnTo>
                  <a:lnTo>
                    <a:pt x="448843" y="424929"/>
                  </a:lnTo>
                  <a:lnTo>
                    <a:pt x="450138" y="424218"/>
                  </a:lnTo>
                  <a:lnTo>
                    <a:pt x="451891" y="424167"/>
                  </a:lnTo>
                  <a:lnTo>
                    <a:pt x="452577" y="424332"/>
                  </a:lnTo>
                  <a:lnTo>
                    <a:pt x="453047" y="425145"/>
                  </a:lnTo>
                  <a:lnTo>
                    <a:pt x="453047" y="421182"/>
                  </a:lnTo>
                  <a:lnTo>
                    <a:pt x="450392" y="421411"/>
                  </a:lnTo>
                  <a:lnTo>
                    <a:pt x="448348" y="422109"/>
                  </a:lnTo>
                  <a:lnTo>
                    <a:pt x="444639" y="426034"/>
                  </a:lnTo>
                  <a:lnTo>
                    <a:pt x="442391" y="427621"/>
                  </a:lnTo>
                  <a:lnTo>
                    <a:pt x="440715" y="428866"/>
                  </a:lnTo>
                  <a:lnTo>
                    <a:pt x="439839" y="429107"/>
                  </a:lnTo>
                  <a:lnTo>
                    <a:pt x="438658" y="429234"/>
                  </a:lnTo>
                  <a:lnTo>
                    <a:pt x="438505" y="429221"/>
                  </a:lnTo>
                  <a:lnTo>
                    <a:pt x="437870" y="429069"/>
                  </a:lnTo>
                  <a:lnTo>
                    <a:pt x="438480" y="428117"/>
                  </a:lnTo>
                  <a:lnTo>
                    <a:pt x="440283" y="425615"/>
                  </a:lnTo>
                  <a:lnTo>
                    <a:pt x="440423" y="425373"/>
                  </a:lnTo>
                  <a:lnTo>
                    <a:pt x="439889" y="425145"/>
                  </a:lnTo>
                  <a:lnTo>
                    <a:pt x="438962" y="425259"/>
                  </a:lnTo>
                  <a:lnTo>
                    <a:pt x="437781" y="425716"/>
                  </a:lnTo>
                  <a:lnTo>
                    <a:pt x="435533" y="429323"/>
                  </a:lnTo>
                  <a:lnTo>
                    <a:pt x="431761" y="431317"/>
                  </a:lnTo>
                  <a:lnTo>
                    <a:pt x="424307" y="434594"/>
                  </a:lnTo>
                  <a:lnTo>
                    <a:pt x="423037" y="436664"/>
                  </a:lnTo>
                  <a:lnTo>
                    <a:pt x="425221" y="437769"/>
                  </a:lnTo>
                  <a:lnTo>
                    <a:pt x="426402" y="437654"/>
                  </a:lnTo>
                  <a:lnTo>
                    <a:pt x="427418" y="437997"/>
                  </a:lnTo>
                  <a:lnTo>
                    <a:pt x="422033" y="441617"/>
                  </a:lnTo>
                  <a:lnTo>
                    <a:pt x="418007" y="440601"/>
                  </a:lnTo>
                  <a:lnTo>
                    <a:pt x="412661" y="441642"/>
                  </a:lnTo>
                  <a:lnTo>
                    <a:pt x="409625" y="438721"/>
                  </a:lnTo>
                  <a:lnTo>
                    <a:pt x="407708" y="439077"/>
                  </a:lnTo>
                  <a:lnTo>
                    <a:pt x="402729" y="440563"/>
                  </a:lnTo>
                  <a:lnTo>
                    <a:pt x="400862" y="441820"/>
                  </a:lnTo>
                  <a:lnTo>
                    <a:pt x="399542" y="448703"/>
                  </a:lnTo>
                  <a:lnTo>
                    <a:pt x="399529" y="449618"/>
                  </a:lnTo>
                  <a:lnTo>
                    <a:pt x="400710" y="452793"/>
                  </a:lnTo>
                  <a:lnTo>
                    <a:pt x="410794" y="450189"/>
                  </a:lnTo>
                  <a:lnTo>
                    <a:pt x="411657" y="449668"/>
                  </a:lnTo>
                  <a:lnTo>
                    <a:pt x="415696" y="449783"/>
                  </a:lnTo>
                  <a:lnTo>
                    <a:pt x="415950" y="449668"/>
                  </a:lnTo>
                  <a:lnTo>
                    <a:pt x="421652" y="447141"/>
                  </a:lnTo>
                  <a:lnTo>
                    <a:pt x="426110" y="449618"/>
                  </a:lnTo>
                  <a:lnTo>
                    <a:pt x="427710" y="448703"/>
                  </a:lnTo>
                  <a:lnTo>
                    <a:pt x="429615" y="447141"/>
                  </a:lnTo>
                  <a:lnTo>
                    <a:pt x="432625" y="444715"/>
                  </a:lnTo>
                  <a:lnTo>
                    <a:pt x="434721" y="442798"/>
                  </a:lnTo>
                  <a:lnTo>
                    <a:pt x="437375" y="442683"/>
                  </a:lnTo>
                  <a:lnTo>
                    <a:pt x="437692" y="441642"/>
                  </a:lnTo>
                  <a:lnTo>
                    <a:pt x="438429" y="440791"/>
                  </a:lnTo>
                  <a:lnTo>
                    <a:pt x="439229" y="439902"/>
                  </a:lnTo>
                  <a:lnTo>
                    <a:pt x="433895" y="440791"/>
                  </a:lnTo>
                  <a:lnTo>
                    <a:pt x="432625" y="439953"/>
                  </a:lnTo>
                  <a:lnTo>
                    <a:pt x="431876" y="438429"/>
                  </a:lnTo>
                  <a:lnTo>
                    <a:pt x="432130" y="437845"/>
                  </a:lnTo>
                  <a:lnTo>
                    <a:pt x="432358" y="437654"/>
                  </a:lnTo>
                  <a:lnTo>
                    <a:pt x="432917" y="437184"/>
                  </a:lnTo>
                  <a:lnTo>
                    <a:pt x="433806" y="436740"/>
                  </a:lnTo>
                  <a:lnTo>
                    <a:pt x="436930" y="436295"/>
                  </a:lnTo>
                  <a:lnTo>
                    <a:pt x="438988" y="437210"/>
                  </a:lnTo>
                  <a:lnTo>
                    <a:pt x="440588" y="436295"/>
                  </a:lnTo>
                  <a:lnTo>
                    <a:pt x="446506" y="432930"/>
                  </a:lnTo>
                  <a:lnTo>
                    <a:pt x="448741" y="433425"/>
                  </a:lnTo>
                  <a:lnTo>
                    <a:pt x="451510" y="433197"/>
                  </a:lnTo>
                  <a:lnTo>
                    <a:pt x="451091" y="432930"/>
                  </a:lnTo>
                  <a:lnTo>
                    <a:pt x="450253" y="432409"/>
                  </a:lnTo>
                  <a:lnTo>
                    <a:pt x="452589" y="430745"/>
                  </a:lnTo>
                  <a:lnTo>
                    <a:pt x="453123" y="429945"/>
                  </a:lnTo>
                  <a:lnTo>
                    <a:pt x="453428" y="429475"/>
                  </a:lnTo>
                  <a:lnTo>
                    <a:pt x="454329" y="428663"/>
                  </a:lnTo>
                  <a:lnTo>
                    <a:pt x="455523" y="427596"/>
                  </a:lnTo>
                  <a:lnTo>
                    <a:pt x="455726" y="427621"/>
                  </a:lnTo>
                  <a:lnTo>
                    <a:pt x="454977" y="427151"/>
                  </a:lnTo>
                  <a:lnTo>
                    <a:pt x="453999" y="426681"/>
                  </a:lnTo>
                  <a:lnTo>
                    <a:pt x="459727" y="424167"/>
                  </a:lnTo>
                  <a:lnTo>
                    <a:pt x="460286" y="423926"/>
                  </a:lnTo>
                  <a:lnTo>
                    <a:pt x="461416" y="422821"/>
                  </a:lnTo>
                  <a:close/>
                </a:path>
                <a:path w="1184275" h="761365">
                  <a:moveTo>
                    <a:pt x="494017" y="260311"/>
                  </a:moveTo>
                  <a:lnTo>
                    <a:pt x="493560" y="259956"/>
                  </a:lnTo>
                  <a:lnTo>
                    <a:pt x="487692" y="260527"/>
                  </a:lnTo>
                  <a:lnTo>
                    <a:pt x="482815" y="260870"/>
                  </a:lnTo>
                  <a:lnTo>
                    <a:pt x="472249" y="262305"/>
                  </a:lnTo>
                  <a:lnTo>
                    <a:pt x="466890" y="266115"/>
                  </a:lnTo>
                  <a:lnTo>
                    <a:pt x="466725" y="271310"/>
                  </a:lnTo>
                  <a:lnTo>
                    <a:pt x="466750" y="272262"/>
                  </a:lnTo>
                  <a:lnTo>
                    <a:pt x="462826" y="273367"/>
                  </a:lnTo>
                  <a:lnTo>
                    <a:pt x="458851" y="275805"/>
                  </a:lnTo>
                  <a:lnTo>
                    <a:pt x="457276" y="276682"/>
                  </a:lnTo>
                  <a:lnTo>
                    <a:pt x="457962" y="278066"/>
                  </a:lnTo>
                  <a:lnTo>
                    <a:pt x="459549" y="277444"/>
                  </a:lnTo>
                  <a:lnTo>
                    <a:pt x="464439" y="275818"/>
                  </a:lnTo>
                  <a:lnTo>
                    <a:pt x="466788" y="273507"/>
                  </a:lnTo>
                  <a:lnTo>
                    <a:pt x="472363" y="269240"/>
                  </a:lnTo>
                  <a:lnTo>
                    <a:pt x="474814" y="269036"/>
                  </a:lnTo>
                  <a:lnTo>
                    <a:pt x="473316" y="273367"/>
                  </a:lnTo>
                  <a:lnTo>
                    <a:pt x="474218" y="273685"/>
                  </a:lnTo>
                  <a:lnTo>
                    <a:pt x="479082" y="272021"/>
                  </a:lnTo>
                  <a:lnTo>
                    <a:pt x="480479" y="271983"/>
                  </a:lnTo>
                  <a:lnTo>
                    <a:pt x="482892" y="271297"/>
                  </a:lnTo>
                  <a:lnTo>
                    <a:pt x="484212" y="270700"/>
                  </a:lnTo>
                  <a:lnTo>
                    <a:pt x="486308" y="268859"/>
                  </a:lnTo>
                  <a:lnTo>
                    <a:pt x="484720" y="269024"/>
                  </a:lnTo>
                  <a:lnTo>
                    <a:pt x="483108" y="268490"/>
                  </a:lnTo>
                  <a:lnTo>
                    <a:pt x="481850" y="268249"/>
                  </a:lnTo>
                  <a:lnTo>
                    <a:pt x="483412" y="265455"/>
                  </a:lnTo>
                  <a:lnTo>
                    <a:pt x="485216" y="265722"/>
                  </a:lnTo>
                  <a:lnTo>
                    <a:pt x="488251" y="264363"/>
                  </a:lnTo>
                  <a:lnTo>
                    <a:pt x="489902" y="263690"/>
                  </a:lnTo>
                  <a:lnTo>
                    <a:pt x="491477" y="262826"/>
                  </a:lnTo>
                  <a:lnTo>
                    <a:pt x="492290" y="262369"/>
                  </a:lnTo>
                  <a:lnTo>
                    <a:pt x="493153" y="261543"/>
                  </a:lnTo>
                  <a:lnTo>
                    <a:pt x="494017" y="260311"/>
                  </a:lnTo>
                  <a:close/>
                </a:path>
                <a:path w="1184275" h="761365">
                  <a:moveTo>
                    <a:pt x="512013" y="308216"/>
                  </a:moveTo>
                  <a:lnTo>
                    <a:pt x="511860" y="308343"/>
                  </a:lnTo>
                  <a:lnTo>
                    <a:pt x="511848" y="308000"/>
                  </a:lnTo>
                  <a:lnTo>
                    <a:pt x="511822" y="307467"/>
                  </a:lnTo>
                  <a:lnTo>
                    <a:pt x="511048" y="307086"/>
                  </a:lnTo>
                  <a:lnTo>
                    <a:pt x="510133" y="306755"/>
                  </a:lnTo>
                  <a:lnTo>
                    <a:pt x="505447" y="305155"/>
                  </a:lnTo>
                  <a:lnTo>
                    <a:pt x="504964" y="305435"/>
                  </a:lnTo>
                  <a:lnTo>
                    <a:pt x="504964" y="309270"/>
                  </a:lnTo>
                  <a:lnTo>
                    <a:pt x="504355" y="309968"/>
                  </a:lnTo>
                  <a:lnTo>
                    <a:pt x="502297" y="311061"/>
                  </a:lnTo>
                  <a:lnTo>
                    <a:pt x="501637" y="311010"/>
                  </a:lnTo>
                  <a:lnTo>
                    <a:pt x="501561" y="309854"/>
                  </a:lnTo>
                  <a:lnTo>
                    <a:pt x="502183" y="309143"/>
                  </a:lnTo>
                  <a:lnTo>
                    <a:pt x="504228" y="308000"/>
                  </a:lnTo>
                  <a:lnTo>
                    <a:pt x="504786" y="308190"/>
                  </a:lnTo>
                  <a:lnTo>
                    <a:pt x="504964" y="309270"/>
                  </a:lnTo>
                  <a:lnTo>
                    <a:pt x="504964" y="305435"/>
                  </a:lnTo>
                  <a:lnTo>
                    <a:pt x="493560" y="311746"/>
                  </a:lnTo>
                  <a:lnTo>
                    <a:pt x="493560" y="313855"/>
                  </a:lnTo>
                  <a:lnTo>
                    <a:pt x="493052" y="314109"/>
                  </a:lnTo>
                  <a:lnTo>
                    <a:pt x="493496" y="313867"/>
                  </a:lnTo>
                  <a:lnTo>
                    <a:pt x="493560" y="311746"/>
                  </a:lnTo>
                  <a:lnTo>
                    <a:pt x="493064" y="312013"/>
                  </a:lnTo>
                  <a:lnTo>
                    <a:pt x="491172" y="312470"/>
                  </a:lnTo>
                  <a:lnTo>
                    <a:pt x="488276" y="310667"/>
                  </a:lnTo>
                  <a:lnTo>
                    <a:pt x="487819" y="309435"/>
                  </a:lnTo>
                  <a:lnTo>
                    <a:pt x="486676" y="308622"/>
                  </a:lnTo>
                  <a:lnTo>
                    <a:pt x="485686" y="307860"/>
                  </a:lnTo>
                  <a:lnTo>
                    <a:pt x="482536" y="309118"/>
                  </a:lnTo>
                  <a:lnTo>
                    <a:pt x="479780" y="312826"/>
                  </a:lnTo>
                  <a:lnTo>
                    <a:pt x="478891" y="314744"/>
                  </a:lnTo>
                  <a:lnTo>
                    <a:pt x="474040" y="317309"/>
                  </a:lnTo>
                  <a:lnTo>
                    <a:pt x="473100" y="318376"/>
                  </a:lnTo>
                  <a:lnTo>
                    <a:pt x="473900" y="320471"/>
                  </a:lnTo>
                  <a:lnTo>
                    <a:pt x="472084" y="322110"/>
                  </a:lnTo>
                  <a:lnTo>
                    <a:pt x="469176" y="324510"/>
                  </a:lnTo>
                  <a:lnTo>
                    <a:pt x="468134" y="325577"/>
                  </a:lnTo>
                  <a:lnTo>
                    <a:pt x="469950" y="327634"/>
                  </a:lnTo>
                  <a:lnTo>
                    <a:pt x="465899" y="329577"/>
                  </a:lnTo>
                  <a:lnTo>
                    <a:pt x="462216" y="332333"/>
                  </a:lnTo>
                  <a:lnTo>
                    <a:pt x="456666" y="336448"/>
                  </a:lnTo>
                  <a:lnTo>
                    <a:pt x="456272" y="336765"/>
                  </a:lnTo>
                  <a:lnTo>
                    <a:pt x="455853" y="337515"/>
                  </a:lnTo>
                  <a:lnTo>
                    <a:pt x="458863" y="337896"/>
                  </a:lnTo>
                  <a:lnTo>
                    <a:pt x="462013" y="338010"/>
                  </a:lnTo>
                  <a:lnTo>
                    <a:pt x="463689" y="339661"/>
                  </a:lnTo>
                  <a:lnTo>
                    <a:pt x="465404" y="338912"/>
                  </a:lnTo>
                  <a:lnTo>
                    <a:pt x="473151" y="334784"/>
                  </a:lnTo>
                  <a:lnTo>
                    <a:pt x="480377" y="331571"/>
                  </a:lnTo>
                  <a:lnTo>
                    <a:pt x="486511" y="326275"/>
                  </a:lnTo>
                  <a:lnTo>
                    <a:pt x="487578" y="325958"/>
                  </a:lnTo>
                  <a:lnTo>
                    <a:pt x="488264" y="326072"/>
                  </a:lnTo>
                  <a:lnTo>
                    <a:pt x="488276" y="326694"/>
                  </a:lnTo>
                  <a:lnTo>
                    <a:pt x="486968" y="328345"/>
                  </a:lnTo>
                  <a:lnTo>
                    <a:pt x="484619" y="329895"/>
                  </a:lnTo>
                  <a:lnTo>
                    <a:pt x="484251" y="331749"/>
                  </a:lnTo>
                  <a:lnTo>
                    <a:pt x="483844" y="332308"/>
                  </a:lnTo>
                  <a:lnTo>
                    <a:pt x="484339" y="332714"/>
                  </a:lnTo>
                  <a:lnTo>
                    <a:pt x="485089" y="332308"/>
                  </a:lnTo>
                  <a:lnTo>
                    <a:pt x="486067" y="331292"/>
                  </a:lnTo>
                  <a:lnTo>
                    <a:pt x="486435" y="330822"/>
                  </a:lnTo>
                  <a:lnTo>
                    <a:pt x="491985" y="326694"/>
                  </a:lnTo>
                  <a:lnTo>
                    <a:pt x="491972" y="325958"/>
                  </a:lnTo>
                  <a:lnTo>
                    <a:pt x="491959" y="323913"/>
                  </a:lnTo>
                  <a:lnTo>
                    <a:pt x="492175" y="321868"/>
                  </a:lnTo>
                  <a:lnTo>
                    <a:pt x="492429" y="319417"/>
                  </a:lnTo>
                  <a:lnTo>
                    <a:pt x="488035" y="321868"/>
                  </a:lnTo>
                  <a:lnTo>
                    <a:pt x="486206" y="321081"/>
                  </a:lnTo>
                  <a:lnTo>
                    <a:pt x="485800" y="320903"/>
                  </a:lnTo>
                  <a:lnTo>
                    <a:pt x="484225" y="321081"/>
                  </a:lnTo>
                  <a:lnTo>
                    <a:pt x="482193" y="320395"/>
                  </a:lnTo>
                  <a:lnTo>
                    <a:pt x="480682" y="319925"/>
                  </a:lnTo>
                  <a:lnTo>
                    <a:pt x="484073" y="316496"/>
                  </a:lnTo>
                  <a:lnTo>
                    <a:pt x="485546" y="316928"/>
                  </a:lnTo>
                  <a:lnTo>
                    <a:pt x="486892" y="317182"/>
                  </a:lnTo>
                  <a:lnTo>
                    <a:pt x="487718" y="317309"/>
                  </a:lnTo>
                  <a:lnTo>
                    <a:pt x="488861" y="317309"/>
                  </a:lnTo>
                  <a:lnTo>
                    <a:pt x="491858" y="316496"/>
                  </a:lnTo>
                  <a:lnTo>
                    <a:pt x="492480" y="316331"/>
                  </a:lnTo>
                  <a:lnTo>
                    <a:pt x="493496" y="315099"/>
                  </a:lnTo>
                  <a:lnTo>
                    <a:pt x="493699" y="314109"/>
                  </a:lnTo>
                  <a:lnTo>
                    <a:pt x="493750" y="313855"/>
                  </a:lnTo>
                  <a:lnTo>
                    <a:pt x="496874" y="312470"/>
                  </a:lnTo>
                  <a:lnTo>
                    <a:pt x="499351" y="311950"/>
                  </a:lnTo>
                  <a:lnTo>
                    <a:pt x="501738" y="314439"/>
                  </a:lnTo>
                  <a:lnTo>
                    <a:pt x="504190" y="313093"/>
                  </a:lnTo>
                  <a:lnTo>
                    <a:pt x="506476" y="311950"/>
                  </a:lnTo>
                  <a:lnTo>
                    <a:pt x="508266" y="311061"/>
                  </a:lnTo>
                  <a:lnTo>
                    <a:pt x="508939" y="310730"/>
                  </a:lnTo>
                  <a:lnTo>
                    <a:pt x="510425" y="309613"/>
                  </a:lnTo>
                  <a:lnTo>
                    <a:pt x="511848" y="308356"/>
                  </a:lnTo>
                  <a:lnTo>
                    <a:pt x="512013" y="308216"/>
                  </a:lnTo>
                  <a:close/>
                </a:path>
                <a:path w="1184275" h="761365">
                  <a:moveTo>
                    <a:pt x="520065" y="345744"/>
                  </a:moveTo>
                  <a:lnTo>
                    <a:pt x="519988" y="344970"/>
                  </a:lnTo>
                  <a:lnTo>
                    <a:pt x="519049" y="345008"/>
                  </a:lnTo>
                  <a:lnTo>
                    <a:pt x="494017" y="357251"/>
                  </a:lnTo>
                  <a:lnTo>
                    <a:pt x="491705" y="358000"/>
                  </a:lnTo>
                  <a:lnTo>
                    <a:pt x="491515" y="357670"/>
                  </a:lnTo>
                  <a:lnTo>
                    <a:pt x="490867" y="356603"/>
                  </a:lnTo>
                  <a:lnTo>
                    <a:pt x="490270" y="355473"/>
                  </a:lnTo>
                  <a:lnTo>
                    <a:pt x="483146" y="357670"/>
                  </a:lnTo>
                  <a:lnTo>
                    <a:pt x="483997" y="357200"/>
                  </a:lnTo>
                  <a:lnTo>
                    <a:pt x="487133" y="355409"/>
                  </a:lnTo>
                  <a:lnTo>
                    <a:pt x="488264" y="354368"/>
                  </a:lnTo>
                  <a:lnTo>
                    <a:pt x="489407" y="353288"/>
                  </a:lnTo>
                  <a:lnTo>
                    <a:pt x="488950" y="352818"/>
                  </a:lnTo>
                  <a:lnTo>
                    <a:pt x="484657" y="354025"/>
                  </a:lnTo>
                  <a:lnTo>
                    <a:pt x="481825" y="354368"/>
                  </a:lnTo>
                  <a:lnTo>
                    <a:pt x="479056" y="353961"/>
                  </a:lnTo>
                  <a:lnTo>
                    <a:pt x="479018" y="353225"/>
                  </a:lnTo>
                  <a:lnTo>
                    <a:pt x="479894" y="351802"/>
                  </a:lnTo>
                  <a:lnTo>
                    <a:pt x="481634" y="350583"/>
                  </a:lnTo>
                  <a:lnTo>
                    <a:pt x="486511" y="351409"/>
                  </a:lnTo>
                  <a:lnTo>
                    <a:pt x="487845" y="350583"/>
                  </a:lnTo>
                  <a:lnTo>
                    <a:pt x="491578" y="348284"/>
                  </a:lnTo>
                  <a:lnTo>
                    <a:pt x="498360" y="345300"/>
                  </a:lnTo>
                  <a:lnTo>
                    <a:pt x="500710" y="343839"/>
                  </a:lnTo>
                  <a:lnTo>
                    <a:pt x="502488" y="341579"/>
                  </a:lnTo>
                  <a:lnTo>
                    <a:pt x="502564" y="340944"/>
                  </a:lnTo>
                  <a:lnTo>
                    <a:pt x="502386" y="339928"/>
                  </a:lnTo>
                  <a:lnTo>
                    <a:pt x="501497" y="340017"/>
                  </a:lnTo>
                  <a:lnTo>
                    <a:pt x="494931" y="344004"/>
                  </a:lnTo>
                  <a:lnTo>
                    <a:pt x="490334" y="344906"/>
                  </a:lnTo>
                  <a:lnTo>
                    <a:pt x="486029" y="344970"/>
                  </a:lnTo>
                  <a:lnTo>
                    <a:pt x="484733" y="344970"/>
                  </a:lnTo>
                  <a:lnTo>
                    <a:pt x="483349" y="345084"/>
                  </a:lnTo>
                  <a:lnTo>
                    <a:pt x="478612" y="346036"/>
                  </a:lnTo>
                  <a:lnTo>
                    <a:pt x="470585" y="351802"/>
                  </a:lnTo>
                  <a:lnTo>
                    <a:pt x="469988" y="353961"/>
                  </a:lnTo>
                  <a:lnTo>
                    <a:pt x="472871" y="355079"/>
                  </a:lnTo>
                  <a:lnTo>
                    <a:pt x="472935" y="357644"/>
                  </a:lnTo>
                  <a:lnTo>
                    <a:pt x="477875" y="358279"/>
                  </a:lnTo>
                  <a:lnTo>
                    <a:pt x="481380" y="357200"/>
                  </a:lnTo>
                  <a:lnTo>
                    <a:pt x="480669" y="361327"/>
                  </a:lnTo>
                  <a:lnTo>
                    <a:pt x="476262" y="362407"/>
                  </a:lnTo>
                  <a:lnTo>
                    <a:pt x="474243" y="364286"/>
                  </a:lnTo>
                  <a:lnTo>
                    <a:pt x="471995" y="366204"/>
                  </a:lnTo>
                  <a:lnTo>
                    <a:pt x="472389" y="367347"/>
                  </a:lnTo>
                  <a:lnTo>
                    <a:pt x="475386" y="367538"/>
                  </a:lnTo>
                  <a:lnTo>
                    <a:pt x="476973" y="366585"/>
                  </a:lnTo>
                  <a:lnTo>
                    <a:pt x="480809" y="365175"/>
                  </a:lnTo>
                  <a:lnTo>
                    <a:pt x="482117" y="365112"/>
                  </a:lnTo>
                  <a:lnTo>
                    <a:pt x="481431" y="366839"/>
                  </a:lnTo>
                  <a:lnTo>
                    <a:pt x="481291" y="367093"/>
                  </a:lnTo>
                  <a:lnTo>
                    <a:pt x="481850" y="367360"/>
                  </a:lnTo>
                  <a:lnTo>
                    <a:pt x="482727" y="367093"/>
                  </a:lnTo>
                  <a:lnTo>
                    <a:pt x="483781" y="366407"/>
                  </a:lnTo>
                  <a:lnTo>
                    <a:pt x="484060" y="365112"/>
                  </a:lnTo>
                  <a:lnTo>
                    <a:pt x="484581" y="362673"/>
                  </a:lnTo>
                  <a:lnTo>
                    <a:pt x="489305" y="361251"/>
                  </a:lnTo>
                  <a:lnTo>
                    <a:pt x="495198" y="358000"/>
                  </a:lnTo>
                  <a:lnTo>
                    <a:pt x="496633" y="357200"/>
                  </a:lnTo>
                  <a:lnTo>
                    <a:pt x="496862" y="358508"/>
                  </a:lnTo>
                  <a:lnTo>
                    <a:pt x="501167" y="358571"/>
                  </a:lnTo>
                  <a:lnTo>
                    <a:pt x="499389" y="360260"/>
                  </a:lnTo>
                  <a:lnTo>
                    <a:pt x="498284" y="361746"/>
                  </a:lnTo>
                  <a:lnTo>
                    <a:pt x="498017" y="361911"/>
                  </a:lnTo>
                  <a:lnTo>
                    <a:pt x="499884" y="361048"/>
                  </a:lnTo>
                  <a:lnTo>
                    <a:pt x="501815" y="360984"/>
                  </a:lnTo>
                  <a:lnTo>
                    <a:pt x="505320" y="358165"/>
                  </a:lnTo>
                  <a:lnTo>
                    <a:pt x="504228" y="357632"/>
                  </a:lnTo>
                  <a:lnTo>
                    <a:pt x="504380" y="357200"/>
                  </a:lnTo>
                  <a:lnTo>
                    <a:pt x="504609" y="356603"/>
                  </a:lnTo>
                  <a:lnTo>
                    <a:pt x="505371" y="354711"/>
                  </a:lnTo>
                  <a:lnTo>
                    <a:pt x="506679" y="352971"/>
                  </a:lnTo>
                  <a:lnTo>
                    <a:pt x="513270" y="350024"/>
                  </a:lnTo>
                  <a:lnTo>
                    <a:pt x="516128" y="348284"/>
                  </a:lnTo>
                  <a:lnTo>
                    <a:pt x="519404" y="346443"/>
                  </a:lnTo>
                  <a:lnTo>
                    <a:pt x="520065" y="345744"/>
                  </a:lnTo>
                  <a:close/>
                </a:path>
                <a:path w="1184275" h="761365">
                  <a:moveTo>
                    <a:pt x="525246" y="282054"/>
                  </a:moveTo>
                  <a:lnTo>
                    <a:pt x="524090" y="278422"/>
                  </a:lnTo>
                  <a:lnTo>
                    <a:pt x="523595" y="278168"/>
                  </a:lnTo>
                  <a:lnTo>
                    <a:pt x="522516" y="278536"/>
                  </a:lnTo>
                  <a:lnTo>
                    <a:pt x="516407" y="280987"/>
                  </a:lnTo>
                  <a:lnTo>
                    <a:pt x="514489" y="281597"/>
                  </a:lnTo>
                  <a:lnTo>
                    <a:pt x="516432" y="278523"/>
                  </a:lnTo>
                  <a:lnTo>
                    <a:pt x="516623" y="277799"/>
                  </a:lnTo>
                  <a:lnTo>
                    <a:pt x="514553" y="275348"/>
                  </a:lnTo>
                  <a:lnTo>
                    <a:pt x="511746" y="274066"/>
                  </a:lnTo>
                  <a:lnTo>
                    <a:pt x="512889" y="270548"/>
                  </a:lnTo>
                  <a:lnTo>
                    <a:pt x="512279" y="270560"/>
                  </a:lnTo>
                  <a:lnTo>
                    <a:pt x="510794" y="271564"/>
                  </a:lnTo>
                  <a:lnTo>
                    <a:pt x="510844" y="272415"/>
                  </a:lnTo>
                  <a:lnTo>
                    <a:pt x="511657" y="272872"/>
                  </a:lnTo>
                  <a:lnTo>
                    <a:pt x="508584" y="278168"/>
                  </a:lnTo>
                  <a:lnTo>
                    <a:pt x="498792" y="291020"/>
                  </a:lnTo>
                  <a:lnTo>
                    <a:pt x="501370" y="291858"/>
                  </a:lnTo>
                  <a:lnTo>
                    <a:pt x="503529" y="293103"/>
                  </a:lnTo>
                  <a:lnTo>
                    <a:pt x="503351" y="293636"/>
                  </a:lnTo>
                  <a:lnTo>
                    <a:pt x="502526" y="294944"/>
                  </a:lnTo>
                  <a:lnTo>
                    <a:pt x="501853" y="295910"/>
                  </a:lnTo>
                  <a:lnTo>
                    <a:pt x="504698" y="295783"/>
                  </a:lnTo>
                  <a:lnTo>
                    <a:pt x="506590" y="294894"/>
                  </a:lnTo>
                  <a:lnTo>
                    <a:pt x="510501" y="291795"/>
                  </a:lnTo>
                  <a:lnTo>
                    <a:pt x="512419" y="289331"/>
                  </a:lnTo>
                  <a:lnTo>
                    <a:pt x="516724" y="287743"/>
                  </a:lnTo>
                  <a:lnTo>
                    <a:pt x="516521" y="287832"/>
                  </a:lnTo>
                  <a:lnTo>
                    <a:pt x="516839" y="287731"/>
                  </a:lnTo>
                  <a:lnTo>
                    <a:pt x="523544" y="284149"/>
                  </a:lnTo>
                  <a:lnTo>
                    <a:pt x="525246" y="282054"/>
                  </a:lnTo>
                  <a:close/>
                </a:path>
                <a:path w="1184275" h="761365">
                  <a:moveTo>
                    <a:pt x="526351" y="251929"/>
                  </a:moveTo>
                  <a:close/>
                </a:path>
                <a:path w="1184275" h="761365">
                  <a:moveTo>
                    <a:pt x="526415" y="251980"/>
                  </a:moveTo>
                  <a:lnTo>
                    <a:pt x="526288" y="252031"/>
                  </a:lnTo>
                  <a:lnTo>
                    <a:pt x="526415" y="251980"/>
                  </a:lnTo>
                  <a:close/>
                </a:path>
                <a:path w="1184275" h="761365">
                  <a:moveTo>
                    <a:pt x="550316" y="243065"/>
                  </a:moveTo>
                  <a:lnTo>
                    <a:pt x="548944" y="242011"/>
                  </a:lnTo>
                  <a:lnTo>
                    <a:pt x="539305" y="243535"/>
                  </a:lnTo>
                  <a:lnTo>
                    <a:pt x="536930" y="244411"/>
                  </a:lnTo>
                  <a:lnTo>
                    <a:pt x="536930" y="249796"/>
                  </a:lnTo>
                  <a:lnTo>
                    <a:pt x="536422" y="250482"/>
                  </a:lnTo>
                  <a:lnTo>
                    <a:pt x="536079" y="250723"/>
                  </a:lnTo>
                  <a:lnTo>
                    <a:pt x="534974" y="251333"/>
                  </a:lnTo>
                  <a:lnTo>
                    <a:pt x="534403" y="251371"/>
                  </a:lnTo>
                  <a:lnTo>
                    <a:pt x="534809" y="250596"/>
                  </a:lnTo>
                  <a:lnTo>
                    <a:pt x="535495" y="250139"/>
                  </a:lnTo>
                  <a:lnTo>
                    <a:pt x="535965" y="249758"/>
                  </a:lnTo>
                  <a:lnTo>
                    <a:pt x="536676" y="249618"/>
                  </a:lnTo>
                  <a:lnTo>
                    <a:pt x="536930" y="249796"/>
                  </a:lnTo>
                  <a:lnTo>
                    <a:pt x="536930" y="244411"/>
                  </a:lnTo>
                  <a:lnTo>
                    <a:pt x="533107" y="245795"/>
                  </a:lnTo>
                  <a:lnTo>
                    <a:pt x="530834" y="248259"/>
                  </a:lnTo>
                  <a:lnTo>
                    <a:pt x="526415" y="251980"/>
                  </a:lnTo>
                  <a:lnTo>
                    <a:pt x="526630" y="252590"/>
                  </a:lnTo>
                  <a:lnTo>
                    <a:pt x="527405" y="252768"/>
                  </a:lnTo>
                  <a:lnTo>
                    <a:pt x="530237" y="252514"/>
                  </a:lnTo>
                  <a:lnTo>
                    <a:pt x="531825" y="252514"/>
                  </a:lnTo>
                  <a:lnTo>
                    <a:pt x="530301" y="255866"/>
                  </a:lnTo>
                  <a:lnTo>
                    <a:pt x="528713" y="257530"/>
                  </a:lnTo>
                  <a:lnTo>
                    <a:pt x="523938" y="259524"/>
                  </a:lnTo>
                  <a:lnTo>
                    <a:pt x="522274" y="260324"/>
                  </a:lnTo>
                  <a:lnTo>
                    <a:pt x="520014" y="261683"/>
                  </a:lnTo>
                  <a:lnTo>
                    <a:pt x="519252" y="262547"/>
                  </a:lnTo>
                  <a:lnTo>
                    <a:pt x="518604" y="263804"/>
                  </a:lnTo>
                  <a:lnTo>
                    <a:pt x="519531" y="263766"/>
                  </a:lnTo>
                  <a:lnTo>
                    <a:pt x="522401" y="263486"/>
                  </a:lnTo>
                  <a:lnTo>
                    <a:pt x="524713" y="262470"/>
                  </a:lnTo>
                  <a:lnTo>
                    <a:pt x="530174" y="260324"/>
                  </a:lnTo>
                  <a:lnTo>
                    <a:pt x="532485" y="260210"/>
                  </a:lnTo>
                  <a:lnTo>
                    <a:pt x="534276" y="261683"/>
                  </a:lnTo>
                  <a:lnTo>
                    <a:pt x="534568" y="262267"/>
                  </a:lnTo>
                  <a:lnTo>
                    <a:pt x="536270" y="263156"/>
                  </a:lnTo>
                  <a:lnTo>
                    <a:pt x="546011" y="252209"/>
                  </a:lnTo>
                  <a:lnTo>
                    <a:pt x="546887" y="251371"/>
                  </a:lnTo>
                  <a:lnTo>
                    <a:pt x="548741" y="249618"/>
                  </a:lnTo>
                  <a:lnTo>
                    <a:pt x="549236" y="249148"/>
                  </a:lnTo>
                  <a:lnTo>
                    <a:pt x="549440" y="248920"/>
                  </a:lnTo>
                  <a:lnTo>
                    <a:pt x="549313" y="249059"/>
                  </a:lnTo>
                  <a:lnTo>
                    <a:pt x="547458" y="248742"/>
                  </a:lnTo>
                  <a:lnTo>
                    <a:pt x="547166" y="247815"/>
                  </a:lnTo>
                  <a:lnTo>
                    <a:pt x="550316" y="243065"/>
                  </a:lnTo>
                  <a:close/>
                </a:path>
                <a:path w="1184275" h="761365">
                  <a:moveTo>
                    <a:pt x="586778" y="246735"/>
                  </a:moveTo>
                  <a:lnTo>
                    <a:pt x="586574" y="246367"/>
                  </a:lnTo>
                  <a:lnTo>
                    <a:pt x="583768" y="247167"/>
                  </a:lnTo>
                  <a:lnTo>
                    <a:pt x="580986" y="247929"/>
                  </a:lnTo>
                  <a:lnTo>
                    <a:pt x="577926" y="249694"/>
                  </a:lnTo>
                  <a:lnTo>
                    <a:pt x="574255" y="249770"/>
                  </a:lnTo>
                  <a:lnTo>
                    <a:pt x="572744" y="250558"/>
                  </a:lnTo>
                  <a:lnTo>
                    <a:pt x="567753" y="254622"/>
                  </a:lnTo>
                  <a:lnTo>
                    <a:pt x="563626" y="256032"/>
                  </a:lnTo>
                  <a:lnTo>
                    <a:pt x="556882" y="257898"/>
                  </a:lnTo>
                  <a:lnTo>
                    <a:pt x="555726" y="258953"/>
                  </a:lnTo>
                  <a:lnTo>
                    <a:pt x="552818" y="262394"/>
                  </a:lnTo>
                  <a:lnTo>
                    <a:pt x="549313" y="265112"/>
                  </a:lnTo>
                  <a:lnTo>
                    <a:pt x="544855" y="267931"/>
                  </a:lnTo>
                  <a:lnTo>
                    <a:pt x="544690" y="268465"/>
                  </a:lnTo>
                  <a:lnTo>
                    <a:pt x="544410" y="268871"/>
                  </a:lnTo>
                  <a:lnTo>
                    <a:pt x="544906" y="268795"/>
                  </a:lnTo>
                  <a:lnTo>
                    <a:pt x="545642" y="268795"/>
                  </a:lnTo>
                  <a:lnTo>
                    <a:pt x="550633" y="265036"/>
                  </a:lnTo>
                  <a:lnTo>
                    <a:pt x="551726" y="267347"/>
                  </a:lnTo>
                  <a:lnTo>
                    <a:pt x="557326" y="266611"/>
                  </a:lnTo>
                  <a:lnTo>
                    <a:pt x="556653" y="269240"/>
                  </a:lnTo>
                  <a:lnTo>
                    <a:pt x="563664" y="267169"/>
                  </a:lnTo>
                  <a:lnTo>
                    <a:pt x="563587" y="264604"/>
                  </a:lnTo>
                  <a:lnTo>
                    <a:pt x="567182" y="262077"/>
                  </a:lnTo>
                  <a:lnTo>
                    <a:pt x="568629" y="261429"/>
                  </a:lnTo>
                  <a:lnTo>
                    <a:pt x="574941" y="256717"/>
                  </a:lnTo>
                  <a:lnTo>
                    <a:pt x="581164" y="253212"/>
                  </a:lnTo>
                  <a:lnTo>
                    <a:pt x="586778" y="246735"/>
                  </a:lnTo>
                  <a:close/>
                </a:path>
                <a:path w="1184275" h="761365">
                  <a:moveTo>
                    <a:pt x="659130" y="192976"/>
                  </a:moveTo>
                  <a:lnTo>
                    <a:pt x="658977" y="192925"/>
                  </a:lnTo>
                  <a:lnTo>
                    <a:pt x="658799" y="193090"/>
                  </a:lnTo>
                  <a:lnTo>
                    <a:pt x="659028" y="193014"/>
                  </a:lnTo>
                  <a:close/>
                </a:path>
                <a:path w="1184275" h="761365">
                  <a:moveTo>
                    <a:pt x="659396" y="237045"/>
                  </a:moveTo>
                  <a:lnTo>
                    <a:pt x="659142" y="237096"/>
                  </a:lnTo>
                  <a:lnTo>
                    <a:pt x="659396" y="237045"/>
                  </a:lnTo>
                  <a:close/>
                </a:path>
                <a:path w="1184275" h="761365">
                  <a:moveTo>
                    <a:pt x="665314" y="220980"/>
                  </a:moveTo>
                  <a:lnTo>
                    <a:pt x="664959" y="220687"/>
                  </a:lnTo>
                  <a:lnTo>
                    <a:pt x="664756" y="220205"/>
                  </a:lnTo>
                  <a:lnTo>
                    <a:pt x="664146" y="220179"/>
                  </a:lnTo>
                  <a:lnTo>
                    <a:pt x="658622" y="220002"/>
                  </a:lnTo>
                  <a:lnTo>
                    <a:pt x="656653" y="220980"/>
                  </a:lnTo>
                  <a:lnTo>
                    <a:pt x="650608" y="228320"/>
                  </a:lnTo>
                  <a:lnTo>
                    <a:pt x="648766" y="230390"/>
                  </a:lnTo>
                  <a:lnTo>
                    <a:pt x="647369" y="231178"/>
                  </a:lnTo>
                  <a:lnTo>
                    <a:pt x="643089" y="230403"/>
                  </a:lnTo>
                  <a:lnTo>
                    <a:pt x="641299" y="230771"/>
                  </a:lnTo>
                  <a:lnTo>
                    <a:pt x="634288" y="234086"/>
                  </a:lnTo>
                  <a:lnTo>
                    <a:pt x="633526" y="238480"/>
                  </a:lnTo>
                  <a:lnTo>
                    <a:pt x="630770" y="240550"/>
                  </a:lnTo>
                  <a:lnTo>
                    <a:pt x="633984" y="241579"/>
                  </a:lnTo>
                  <a:lnTo>
                    <a:pt x="636714" y="240055"/>
                  </a:lnTo>
                  <a:lnTo>
                    <a:pt x="642874" y="238467"/>
                  </a:lnTo>
                  <a:lnTo>
                    <a:pt x="643813" y="236397"/>
                  </a:lnTo>
                  <a:lnTo>
                    <a:pt x="645922" y="234010"/>
                  </a:lnTo>
                  <a:lnTo>
                    <a:pt x="647319" y="233286"/>
                  </a:lnTo>
                  <a:lnTo>
                    <a:pt x="648906" y="232892"/>
                  </a:lnTo>
                  <a:lnTo>
                    <a:pt x="649744" y="233019"/>
                  </a:lnTo>
                  <a:lnTo>
                    <a:pt x="650455" y="233591"/>
                  </a:lnTo>
                  <a:lnTo>
                    <a:pt x="650532" y="234188"/>
                  </a:lnTo>
                  <a:lnTo>
                    <a:pt x="648449" y="238023"/>
                  </a:lnTo>
                  <a:lnTo>
                    <a:pt x="650925" y="238404"/>
                  </a:lnTo>
                  <a:lnTo>
                    <a:pt x="654875" y="237832"/>
                  </a:lnTo>
                  <a:lnTo>
                    <a:pt x="659142" y="237096"/>
                  </a:lnTo>
                  <a:lnTo>
                    <a:pt x="659180" y="236791"/>
                  </a:lnTo>
                  <a:lnTo>
                    <a:pt x="657758" y="235242"/>
                  </a:lnTo>
                  <a:lnTo>
                    <a:pt x="660412" y="232486"/>
                  </a:lnTo>
                  <a:lnTo>
                    <a:pt x="660577" y="228625"/>
                  </a:lnTo>
                  <a:lnTo>
                    <a:pt x="656069" y="229501"/>
                  </a:lnTo>
                  <a:lnTo>
                    <a:pt x="654227" y="226885"/>
                  </a:lnTo>
                  <a:lnTo>
                    <a:pt x="655878" y="224777"/>
                  </a:lnTo>
                  <a:lnTo>
                    <a:pt x="658736" y="223570"/>
                  </a:lnTo>
                  <a:lnTo>
                    <a:pt x="665314" y="220980"/>
                  </a:lnTo>
                  <a:close/>
                </a:path>
                <a:path w="1184275" h="761365">
                  <a:moveTo>
                    <a:pt x="665632" y="220865"/>
                  </a:moveTo>
                  <a:lnTo>
                    <a:pt x="665314" y="220992"/>
                  </a:lnTo>
                  <a:lnTo>
                    <a:pt x="665632" y="220865"/>
                  </a:lnTo>
                  <a:close/>
                </a:path>
                <a:path w="1184275" h="761365">
                  <a:moveTo>
                    <a:pt x="693039" y="369874"/>
                  </a:moveTo>
                  <a:lnTo>
                    <a:pt x="692861" y="369811"/>
                  </a:lnTo>
                  <a:lnTo>
                    <a:pt x="693039" y="369874"/>
                  </a:lnTo>
                  <a:close/>
                </a:path>
                <a:path w="1184275" h="761365">
                  <a:moveTo>
                    <a:pt x="694182" y="181305"/>
                  </a:moveTo>
                  <a:lnTo>
                    <a:pt x="691959" y="181102"/>
                  </a:lnTo>
                  <a:lnTo>
                    <a:pt x="688682" y="180454"/>
                  </a:lnTo>
                  <a:lnTo>
                    <a:pt x="687743" y="179679"/>
                  </a:lnTo>
                  <a:lnTo>
                    <a:pt x="684720" y="179006"/>
                  </a:lnTo>
                  <a:lnTo>
                    <a:pt x="683247" y="179044"/>
                  </a:lnTo>
                  <a:lnTo>
                    <a:pt x="678611" y="183197"/>
                  </a:lnTo>
                  <a:lnTo>
                    <a:pt x="676389" y="183134"/>
                  </a:lnTo>
                  <a:lnTo>
                    <a:pt x="674382" y="181571"/>
                  </a:lnTo>
                  <a:lnTo>
                    <a:pt x="672985" y="181648"/>
                  </a:lnTo>
                  <a:lnTo>
                    <a:pt x="668413" y="183934"/>
                  </a:lnTo>
                  <a:lnTo>
                    <a:pt x="667397" y="185013"/>
                  </a:lnTo>
                  <a:lnTo>
                    <a:pt x="666826" y="187617"/>
                  </a:lnTo>
                  <a:lnTo>
                    <a:pt x="666838" y="189255"/>
                  </a:lnTo>
                  <a:lnTo>
                    <a:pt x="664095" y="191427"/>
                  </a:lnTo>
                  <a:lnTo>
                    <a:pt x="661365" y="192138"/>
                  </a:lnTo>
                  <a:lnTo>
                    <a:pt x="659130" y="192976"/>
                  </a:lnTo>
                  <a:lnTo>
                    <a:pt x="661111" y="195021"/>
                  </a:lnTo>
                  <a:lnTo>
                    <a:pt x="666940" y="193040"/>
                  </a:lnTo>
                  <a:lnTo>
                    <a:pt x="670763" y="193154"/>
                  </a:lnTo>
                  <a:lnTo>
                    <a:pt x="671576" y="193192"/>
                  </a:lnTo>
                  <a:lnTo>
                    <a:pt x="673417" y="192151"/>
                  </a:lnTo>
                  <a:lnTo>
                    <a:pt x="676706" y="188722"/>
                  </a:lnTo>
                  <a:lnTo>
                    <a:pt x="679323" y="187909"/>
                  </a:lnTo>
                  <a:lnTo>
                    <a:pt x="684034" y="187350"/>
                  </a:lnTo>
                  <a:lnTo>
                    <a:pt x="687451" y="185940"/>
                  </a:lnTo>
                  <a:lnTo>
                    <a:pt x="690537" y="185508"/>
                  </a:lnTo>
                  <a:lnTo>
                    <a:pt x="694182" y="181305"/>
                  </a:lnTo>
                  <a:close/>
                </a:path>
                <a:path w="1184275" h="761365">
                  <a:moveTo>
                    <a:pt x="696214" y="356527"/>
                  </a:moveTo>
                  <a:lnTo>
                    <a:pt x="694753" y="355803"/>
                  </a:lnTo>
                  <a:lnTo>
                    <a:pt x="686816" y="358267"/>
                  </a:lnTo>
                  <a:lnTo>
                    <a:pt x="684707" y="359054"/>
                  </a:lnTo>
                  <a:lnTo>
                    <a:pt x="684453" y="360222"/>
                  </a:lnTo>
                  <a:lnTo>
                    <a:pt x="684847" y="360667"/>
                  </a:lnTo>
                  <a:lnTo>
                    <a:pt x="686600" y="361035"/>
                  </a:lnTo>
                  <a:lnTo>
                    <a:pt x="688949" y="360502"/>
                  </a:lnTo>
                  <a:lnTo>
                    <a:pt x="686231" y="363969"/>
                  </a:lnTo>
                  <a:lnTo>
                    <a:pt x="684187" y="364896"/>
                  </a:lnTo>
                  <a:lnTo>
                    <a:pt x="680961" y="366102"/>
                  </a:lnTo>
                  <a:lnTo>
                    <a:pt x="679691" y="366509"/>
                  </a:lnTo>
                  <a:lnTo>
                    <a:pt x="676173" y="367360"/>
                  </a:lnTo>
                  <a:lnTo>
                    <a:pt x="675284" y="366661"/>
                  </a:lnTo>
                  <a:lnTo>
                    <a:pt x="678599" y="363105"/>
                  </a:lnTo>
                  <a:lnTo>
                    <a:pt x="678446" y="362445"/>
                  </a:lnTo>
                  <a:lnTo>
                    <a:pt x="675665" y="362178"/>
                  </a:lnTo>
                  <a:lnTo>
                    <a:pt x="675259" y="361505"/>
                  </a:lnTo>
                  <a:lnTo>
                    <a:pt x="674979" y="358495"/>
                  </a:lnTo>
                  <a:lnTo>
                    <a:pt x="672147" y="358800"/>
                  </a:lnTo>
                  <a:lnTo>
                    <a:pt x="666496" y="360857"/>
                  </a:lnTo>
                  <a:lnTo>
                    <a:pt x="664286" y="360921"/>
                  </a:lnTo>
                  <a:lnTo>
                    <a:pt x="662000" y="363994"/>
                  </a:lnTo>
                  <a:lnTo>
                    <a:pt x="664819" y="363156"/>
                  </a:lnTo>
                  <a:lnTo>
                    <a:pt x="665340" y="364794"/>
                  </a:lnTo>
                  <a:lnTo>
                    <a:pt x="665848" y="370344"/>
                  </a:lnTo>
                  <a:lnTo>
                    <a:pt x="670763" y="370420"/>
                  </a:lnTo>
                  <a:lnTo>
                    <a:pt x="685088" y="368236"/>
                  </a:lnTo>
                  <a:lnTo>
                    <a:pt x="688695" y="367804"/>
                  </a:lnTo>
                  <a:lnTo>
                    <a:pt x="692848" y="369811"/>
                  </a:lnTo>
                  <a:lnTo>
                    <a:pt x="692645" y="368706"/>
                  </a:lnTo>
                  <a:lnTo>
                    <a:pt x="692772" y="367411"/>
                  </a:lnTo>
                  <a:lnTo>
                    <a:pt x="691095" y="365302"/>
                  </a:lnTo>
                  <a:lnTo>
                    <a:pt x="691896" y="363626"/>
                  </a:lnTo>
                  <a:lnTo>
                    <a:pt x="696214" y="356527"/>
                  </a:lnTo>
                  <a:close/>
                </a:path>
                <a:path w="1184275" h="761365">
                  <a:moveTo>
                    <a:pt x="753084" y="344639"/>
                  </a:moveTo>
                  <a:lnTo>
                    <a:pt x="752995" y="343750"/>
                  </a:lnTo>
                  <a:lnTo>
                    <a:pt x="747814" y="345122"/>
                  </a:lnTo>
                  <a:lnTo>
                    <a:pt x="746277" y="344779"/>
                  </a:lnTo>
                  <a:lnTo>
                    <a:pt x="742073" y="342760"/>
                  </a:lnTo>
                  <a:lnTo>
                    <a:pt x="738543" y="342112"/>
                  </a:lnTo>
                  <a:lnTo>
                    <a:pt x="733602" y="345516"/>
                  </a:lnTo>
                  <a:lnTo>
                    <a:pt x="733602" y="351218"/>
                  </a:lnTo>
                  <a:lnTo>
                    <a:pt x="733323" y="351624"/>
                  </a:lnTo>
                  <a:lnTo>
                    <a:pt x="732548" y="351929"/>
                  </a:lnTo>
                  <a:lnTo>
                    <a:pt x="729068" y="353060"/>
                  </a:lnTo>
                  <a:lnTo>
                    <a:pt x="729284" y="352767"/>
                  </a:lnTo>
                  <a:lnTo>
                    <a:pt x="729551" y="352196"/>
                  </a:lnTo>
                  <a:lnTo>
                    <a:pt x="729818" y="352069"/>
                  </a:lnTo>
                  <a:lnTo>
                    <a:pt x="733221" y="350837"/>
                  </a:lnTo>
                  <a:lnTo>
                    <a:pt x="733602" y="351218"/>
                  </a:lnTo>
                  <a:lnTo>
                    <a:pt x="733602" y="345516"/>
                  </a:lnTo>
                  <a:lnTo>
                    <a:pt x="730745" y="347484"/>
                  </a:lnTo>
                  <a:lnTo>
                    <a:pt x="728954" y="347916"/>
                  </a:lnTo>
                  <a:lnTo>
                    <a:pt x="724090" y="348373"/>
                  </a:lnTo>
                  <a:lnTo>
                    <a:pt x="724090" y="354698"/>
                  </a:lnTo>
                  <a:lnTo>
                    <a:pt x="723773" y="355536"/>
                  </a:lnTo>
                  <a:lnTo>
                    <a:pt x="720966" y="357200"/>
                  </a:lnTo>
                  <a:lnTo>
                    <a:pt x="719963" y="357174"/>
                  </a:lnTo>
                  <a:lnTo>
                    <a:pt x="718693" y="356158"/>
                  </a:lnTo>
                  <a:lnTo>
                    <a:pt x="718210" y="355752"/>
                  </a:lnTo>
                  <a:lnTo>
                    <a:pt x="718235" y="355079"/>
                  </a:lnTo>
                  <a:lnTo>
                    <a:pt x="717677" y="354507"/>
                  </a:lnTo>
                  <a:lnTo>
                    <a:pt x="720940" y="352818"/>
                  </a:lnTo>
                  <a:lnTo>
                    <a:pt x="722007" y="352767"/>
                  </a:lnTo>
                  <a:lnTo>
                    <a:pt x="722693" y="353136"/>
                  </a:lnTo>
                  <a:lnTo>
                    <a:pt x="723176" y="353364"/>
                  </a:lnTo>
                  <a:lnTo>
                    <a:pt x="723595" y="353682"/>
                  </a:lnTo>
                  <a:lnTo>
                    <a:pt x="724090" y="354698"/>
                  </a:lnTo>
                  <a:lnTo>
                    <a:pt x="724090" y="348373"/>
                  </a:lnTo>
                  <a:lnTo>
                    <a:pt x="721207" y="348640"/>
                  </a:lnTo>
                  <a:lnTo>
                    <a:pt x="714616" y="352437"/>
                  </a:lnTo>
                  <a:lnTo>
                    <a:pt x="707720" y="354584"/>
                  </a:lnTo>
                  <a:lnTo>
                    <a:pt x="706539" y="355587"/>
                  </a:lnTo>
                  <a:lnTo>
                    <a:pt x="705739" y="356997"/>
                  </a:lnTo>
                  <a:lnTo>
                    <a:pt x="707224" y="356362"/>
                  </a:lnTo>
                  <a:lnTo>
                    <a:pt x="709206" y="356158"/>
                  </a:lnTo>
                  <a:lnTo>
                    <a:pt x="709688" y="356362"/>
                  </a:lnTo>
                  <a:lnTo>
                    <a:pt x="709790" y="356997"/>
                  </a:lnTo>
                  <a:lnTo>
                    <a:pt x="709447" y="358457"/>
                  </a:lnTo>
                  <a:lnTo>
                    <a:pt x="707771" y="359308"/>
                  </a:lnTo>
                  <a:lnTo>
                    <a:pt x="703808" y="361543"/>
                  </a:lnTo>
                  <a:lnTo>
                    <a:pt x="701802" y="361454"/>
                  </a:lnTo>
                  <a:lnTo>
                    <a:pt x="698144" y="362826"/>
                  </a:lnTo>
                  <a:lnTo>
                    <a:pt x="696887" y="363677"/>
                  </a:lnTo>
                  <a:lnTo>
                    <a:pt x="696861" y="364515"/>
                  </a:lnTo>
                  <a:lnTo>
                    <a:pt x="696988" y="366204"/>
                  </a:lnTo>
                  <a:lnTo>
                    <a:pt x="699376" y="366636"/>
                  </a:lnTo>
                  <a:lnTo>
                    <a:pt x="700201" y="369011"/>
                  </a:lnTo>
                  <a:lnTo>
                    <a:pt x="703097" y="367830"/>
                  </a:lnTo>
                  <a:lnTo>
                    <a:pt x="709142" y="366458"/>
                  </a:lnTo>
                  <a:lnTo>
                    <a:pt x="709853" y="366966"/>
                  </a:lnTo>
                  <a:lnTo>
                    <a:pt x="708050" y="374167"/>
                  </a:lnTo>
                  <a:lnTo>
                    <a:pt x="711225" y="374700"/>
                  </a:lnTo>
                  <a:lnTo>
                    <a:pt x="718439" y="371043"/>
                  </a:lnTo>
                  <a:lnTo>
                    <a:pt x="721283" y="369570"/>
                  </a:lnTo>
                  <a:lnTo>
                    <a:pt x="726630" y="366750"/>
                  </a:lnTo>
                  <a:lnTo>
                    <a:pt x="733958" y="361022"/>
                  </a:lnTo>
                  <a:lnTo>
                    <a:pt x="733780" y="360883"/>
                  </a:lnTo>
                  <a:lnTo>
                    <a:pt x="733247" y="360527"/>
                  </a:lnTo>
                  <a:lnTo>
                    <a:pt x="732205" y="361061"/>
                  </a:lnTo>
                  <a:lnTo>
                    <a:pt x="730707" y="362331"/>
                  </a:lnTo>
                  <a:lnTo>
                    <a:pt x="730199" y="363016"/>
                  </a:lnTo>
                  <a:lnTo>
                    <a:pt x="725932" y="366217"/>
                  </a:lnTo>
                  <a:lnTo>
                    <a:pt x="723861" y="366750"/>
                  </a:lnTo>
                  <a:lnTo>
                    <a:pt x="723671" y="366458"/>
                  </a:lnTo>
                  <a:lnTo>
                    <a:pt x="721944" y="363753"/>
                  </a:lnTo>
                  <a:lnTo>
                    <a:pt x="721804" y="362204"/>
                  </a:lnTo>
                  <a:lnTo>
                    <a:pt x="721791" y="361810"/>
                  </a:lnTo>
                  <a:lnTo>
                    <a:pt x="716915" y="362204"/>
                  </a:lnTo>
                  <a:lnTo>
                    <a:pt x="717372" y="361543"/>
                  </a:lnTo>
                  <a:lnTo>
                    <a:pt x="718172" y="360349"/>
                  </a:lnTo>
                  <a:lnTo>
                    <a:pt x="721791" y="358368"/>
                  </a:lnTo>
                  <a:lnTo>
                    <a:pt x="723658" y="357809"/>
                  </a:lnTo>
                  <a:lnTo>
                    <a:pt x="727951" y="357289"/>
                  </a:lnTo>
                  <a:lnTo>
                    <a:pt x="728167" y="357200"/>
                  </a:lnTo>
                  <a:lnTo>
                    <a:pt x="730529" y="356158"/>
                  </a:lnTo>
                  <a:lnTo>
                    <a:pt x="735825" y="353060"/>
                  </a:lnTo>
                  <a:lnTo>
                    <a:pt x="738568" y="351485"/>
                  </a:lnTo>
                  <a:lnTo>
                    <a:pt x="739508" y="350837"/>
                  </a:lnTo>
                  <a:lnTo>
                    <a:pt x="744131" y="347726"/>
                  </a:lnTo>
                  <a:lnTo>
                    <a:pt x="746480" y="346532"/>
                  </a:lnTo>
                  <a:lnTo>
                    <a:pt x="749490" y="347929"/>
                  </a:lnTo>
                  <a:lnTo>
                    <a:pt x="750912" y="346900"/>
                  </a:lnTo>
                  <a:lnTo>
                    <a:pt x="751268" y="346532"/>
                  </a:lnTo>
                  <a:lnTo>
                    <a:pt x="752627" y="345122"/>
                  </a:lnTo>
                  <a:lnTo>
                    <a:pt x="753084" y="344639"/>
                  </a:lnTo>
                  <a:close/>
                </a:path>
                <a:path w="1184275" h="761365">
                  <a:moveTo>
                    <a:pt x="756970" y="234276"/>
                  </a:moveTo>
                  <a:lnTo>
                    <a:pt x="756005" y="233273"/>
                  </a:lnTo>
                  <a:lnTo>
                    <a:pt x="754697" y="233870"/>
                  </a:lnTo>
                  <a:lnTo>
                    <a:pt x="750354" y="237032"/>
                  </a:lnTo>
                  <a:lnTo>
                    <a:pt x="747141" y="238175"/>
                  </a:lnTo>
                  <a:lnTo>
                    <a:pt x="741946" y="237858"/>
                  </a:lnTo>
                  <a:lnTo>
                    <a:pt x="739470" y="238556"/>
                  </a:lnTo>
                  <a:lnTo>
                    <a:pt x="733374" y="240931"/>
                  </a:lnTo>
                  <a:lnTo>
                    <a:pt x="730427" y="241515"/>
                  </a:lnTo>
                  <a:lnTo>
                    <a:pt x="726554" y="240753"/>
                  </a:lnTo>
                  <a:lnTo>
                    <a:pt x="724293" y="241198"/>
                  </a:lnTo>
                  <a:lnTo>
                    <a:pt x="721995" y="240563"/>
                  </a:lnTo>
                  <a:lnTo>
                    <a:pt x="720267" y="241134"/>
                  </a:lnTo>
                  <a:lnTo>
                    <a:pt x="719886" y="244068"/>
                  </a:lnTo>
                  <a:lnTo>
                    <a:pt x="718146" y="245376"/>
                  </a:lnTo>
                  <a:lnTo>
                    <a:pt x="711111" y="249072"/>
                  </a:lnTo>
                  <a:lnTo>
                    <a:pt x="707047" y="251396"/>
                  </a:lnTo>
                  <a:lnTo>
                    <a:pt x="702779" y="256108"/>
                  </a:lnTo>
                  <a:lnTo>
                    <a:pt x="703033" y="256438"/>
                  </a:lnTo>
                  <a:lnTo>
                    <a:pt x="709625" y="255041"/>
                  </a:lnTo>
                  <a:lnTo>
                    <a:pt x="710133" y="255346"/>
                  </a:lnTo>
                  <a:lnTo>
                    <a:pt x="708291" y="257975"/>
                  </a:lnTo>
                  <a:lnTo>
                    <a:pt x="706831" y="259321"/>
                  </a:lnTo>
                  <a:lnTo>
                    <a:pt x="706551" y="260070"/>
                  </a:lnTo>
                  <a:lnTo>
                    <a:pt x="706069" y="260819"/>
                  </a:lnTo>
                  <a:lnTo>
                    <a:pt x="706704" y="261493"/>
                  </a:lnTo>
                  <a:lnTo>
                    <a:pt x="707910" y="261061"/>
                  </a:lnTo>
                  <a:lnTo>
                    <a:pt x="713333" y="257670"/>
                  </a:lnTo>
                  <a:lnTo>
                    <a:pt x="717194" y="255752"/>
                  </a:lnTo>
                  <a:lnTo>
                    <a:pt x="718489" y="259448"/>
                  </a:lnTo>
                  <a:lnTo>
                    <a:pt x="719531" y="258927"/>
                  </a:lnTo>
                  <a:lnTo>
                    <a:pt x="721702" y="256032"/>
                  </a:lnTo>
                  <a:lnTo>
                    <a:pt x="724230" y="255282"/>
                  </a:lnTo>
                  <a:lnTo>
                    <a:pt x="735025" y="251040"/>
                  </a:lnTo>
                  <a:lnTo>
                    <a:pt x="735990" y="247345"/>
                  </a:lnTo>
                  <a:lnTo>
                    <a:pt x="736904" y="246240"/>
                  </a:lnTo>
                  <a:lnTo>
                    <a:pt x="743051" y="243890"/>
                  </a:lnTo>
                  <a:lnTo>
                    <a:pt x="746150" y="239407"/>
                  </a:lnTo>
                  <a:lnTo>
                    <a:pt x="751903" y="237324"/>
                  </a:lnTo>
                  <a:lnTo>
                    <a:pt x="754646" y="235889"/>
                  </a:lnTo>
                  <a:lnTo>
                    <a:pt x="756119" y="235115"/>
                  </a:lnTo>
                  <a:lnTo>
                    <a:pt x="756970" y="234276"/>
                  </a:lnTo>
                  <a:close/>
                </a:path>
                <a:path w="1184275" h="761365">
                  <a:moveTo>
                    <a:pt x="758774" y="168884"/>
                  </a:moveTo>
                  <a:lnTo>
                    <a:pt x="758571" y="168871"/>
                  </a:lnTo>
                  <a:lnTo>
                    <a:pt x="752779" y="170561"/>
                  </a:lnTo>
                  <a:lnTo>
                    <a:pt x="750709" y="171361"/>
                  </a:lnTo>
                  <a:lnTo>
                    <a:pt x="747572" y="170395"/>
                  </a:lnTo>
                  <a:lnTo>
                    <a:pt x="745705" y="170815"/>
                  </a:lnTo>
                  <a:lnTo>
                    <a:pt x="740651" y="174371"/>
                  </a:lnTo>
                  <a:lnTo>
                    <a:pt x="738949" y="174104"/>
                  </a:lnTo>
                  <a:lnTo>
                    <a:pt x="738238" y="173367"/>
                  </a:lnTo>
                  <a:lnTo>
                    <a:pt x="737489" y="172529"/>
                  </a:lnTo>
                  <a:lnTo>
                    <a:pt x="737400" y="171323"/>
                  </a:lnTo>
                  <a:lnTo>
                    <a:pt x="735939" y="169722"/>
                  </a:lnTo>
                  <a:lnTo>
                    <a:pt x="732205" y="170332"/>
                  </a:lnTo>
                  <a:lnTo>
                    <a:pt x="729246" y="172593"/>
                  </a:lnTo>
                  <a:lnTo>
                    <a:pt x="729869" y="173316"/>
                  </a:lnTo>
                  <a:lnTo>
                    <a:pt x="730034" y="175818"/>
                  </a:lnTo>
                  <a:lnTo>
                    <a:pt x="731342" y="176898"/>
                  </a:lnTo>
                  <a:lnTo>
                    <a:pt x="735037" y="177177"/>
                  </a:lnTo>
                  <a:lnTo>
                    <a:pt x="737323" y="175882"/>
                  </a:lnTo>
                  <a:lnTo>
                    <a:pt x="738924" y="177520"/>
                  </a:lnTo>
                  <a:lnTo>
                    <a:pt x="735799" y="179120"/>
                  </a:lnTo>
                  <a:lnTo>
                    <a:pt x="734961" y="182346"/>
                  </a:lnTo>
                  <a:lnTo>
                    <a:pt x="732116" y="184289"/>
                  </a:lnTo>
                  <a:lnTo>
                    <a:pt x="728154" y="187540"/>
                  </a:lnTo>
                  <a:lnTo>
                    <a:pt x="727925" y="188620"/>
                  </a:lnTo>
                  <a:lnTo>
                    <a:pt x="730973" y="189357"/>
                  </a:lnTo>
                  <a:lnTo>
                    <a:pt x="735914" y="187096"/>
                  </a:lnTo>
                  <a:lnTo>
                    <a:pt x="742149" y="181838"/>
                  </a:lnTo>
                  <a:lnTo>
                    <a:pt x="743800" y="178422"/>
                  </a:lnTo>
                  <a:lnTo>
                    <a:pt x="752640" y="172935"/>
                  </a:lnTo>
                  <a:lnTo>
                    <a:pt x="753859" y="172605"/>
                  </a:lnTo>
                  <a:lnTo>
                    <a:pt x="755002" y="175475"/>
                  </a:lnTo>
                  <a:lnTo>
                    <a:pt x="755154" y="176504"/>
                  </a:lnTo>
                  <a:lnTo>
                    <a:pt x="750862" y="178066"/>
                  </a:lnTo>
                  <a:lnTo>
                    <a:pt x="749325" y="178384"/>
                  </a:lnTo>
                  <a:lnTo>
                    <a:pt x="748106" y="181114"/>
                  </a:lnTo>
                  <a:lnTo>
                    <a:pt x="749249" y="181686"/>
                  </a:lnTo>
                  <a:lnTo>
                    <a:pt x="752068" y="182016"/>
                  </a:lnTo>
                  <a:lnTo>
                    <a:pt x="753300" y="181559"/>
                  </a:lnTo>
                  <a:lnTo>
                    <a:pt x="756577" y="179628"/>
                  </a:lnTo>
                  <a:lnTo>
                    <a:pt x="758126" y="178333"/>
                  </a:lnTo>
                  <a:lnTo>
                    <a:pt x="758482" y="176403"/>
                  </a:lnTo>
                  <a:lnTo>
                    <a:pt x="758139" y="175818"/>
                  </a:lnTo>
                  <a:lnTo>
                    <a:pt x="756958" y="174269"/>
                  </a:lnTo>
                  <a:lnTo>
                    <a:pt x="756818" y="173037"/>
                  </a:lnTo>
                  <a:lnTo>
                    <a:pt x="758774" y="168884"/>
                  </a:lnTo>
                  <a:close/>
                </a:path>
                <a:path w="1184275" h="761365">
                  <a:moveTo>
                    <a:pt x="780783" y="317919"/>
                  </a:moveTo>
                  <a:lnTo>
                    <a:pt x="776033" y="316712"/>
                  </a:lnTo>
                  <a:lnTo>
                    <a:pt x="777671" y="315468"/>
                  </a:lnTo>
                  <a:lnTo>
                    <a:pt x="778306" y="313931"/>
                  </a:lnTo>
                  <a:lnTo>
                    <a:pt x="778306" y="313232"/>
                  </a:lnTo>
                  <a:lnTo>
                    <a:pt x="778433" y="312623"/>
                  </a:lnTo>
                  <a:lnTo>
                    <a:pt x="777557" y="312039"/>
                  </a:lnTo>
                  <a:lnTo>
                    <a:pt x="776732" y="311632"/>
                  </a:lnTo>
                  <a:lnTo>
                    <a:pt x="775462" y="310540"/>
                  </a:lnTo>
                  <a:lnTo>
                    <a:pt x="775411" y="309499"/>
                  </a:lnTo>
                  <a:lnTo>
                    <a:pt x="772541" y="309232"/>
                  </a:lnTo>
                  <a:lnTo>
                    <a:pt x="770890" y="311175"/>
                  </a:lnTo>
                  <a:lnTo>
                    <a:pt x="765975" y="313855"/>
                  </a:lnTo>
                  <a:lnTo>
                    <a:pt x="765898" y="314490"/>
                  </a:lnTo>
                  <a:lnTo>
                    <a:pt x="767715" y="316357"/>
                  </a:lnTo>
                  <a:lnTo>
                    <a:pt x="771410" y="315341"/>
                  </a:lnTo>
                  <a:lnTo>
                    <a:pt x="769175" y="317957"/>
                  </a:lnTo>
                  <a:lnTo>
                    <a:pt x="766178" y="318516"/>
                  </a:lnTo>
                  <a:lnTo>
                    <a:pt x="762431" y="319671"/>
                  </a:lnTo>
                  <a:lnTo>
                    <a:pt x="759079" y="320624"/>
                  </a:lnTo>
                  <a:lnTo>
                    <a:pt x="756666" y="322999"/>
                  </a:lnTo>
                  <a:lnTo>
                    <a:pt x="752983" y="326186"/>
                  </a:lnTo>
                  <a:lnTo>
                    <a:pt x="756767" y="325602"/>
                  </a:lnTo>
                  <a:lnTo>
                    <a:pt x="757936" y="326491"/>
                  </a:lnTo>
                  <a:lnTo>
                    <a:pt x="758380" y="326567"/>
                  </a:lnTo>
                  <a:lnTo>
                    <a:pt x="760577" y="327571"/>
                  </a:lnTo>
                  <a:lnTo>
                    <a:pt x="763892" y="324954"/>
                  </a:lnTo>
                  <a:lnTo>
                    <a:pt x="766343" y="323684"/>
                  </a:lnTo>
                  <a:lnTo>
                    <a:pt x="764946" y="322440"/>
                  </a:lnTo>
                  <a:lnTo>
                    <a:pt x="764628" y="322211"/>
                  </a:lnTo>
                  <a:lnTo>
                    <a:pt x="764755" y="321195"/>
                  </a:lnTo>
                  <a:lnTo>
                    <a:pt x="765733" y="320624"/>
                  </a:lnTo>
                  <a:lnTo>
                    <a:pt x="769429" y="320306"/>
                  </a:lnTo>
                  <a:lnTo>
                    <a:pt x="770204" y="321551"/>
                  </a:lnTo>
                  <a:lnTo>
                    <a:pt x="771067" y="324053"/>
                  </a:lnTo>
                  <a:lnTo>
                    <a:pt x="769340" y="325247"/>
                  </a:lnTo>
                  <a:lnTo>
                    <a:pt x="767473" y="326440"/>
                  </a:lnTo>
                  <a:lnTo>
                    <a:pt x="766406" y="327139"/>
                  </a:lnTo>
                  <a:lnTo>
                    <a:pt x="766508" y="327939"/>
                  </a:lnTo>
                  <a:lnTo>
                    <a:pt x="770039" y="327037"/>
                  </a:lnTo>
                  <a:lnTo>
                    <a:pt x="775919" y="325107"/>
                  </a:lnTo>
                  <a:lnTo>
                    <a:pt x="776592" y="324332"/>
                  </a:lnTo>
                  <a:lnTo>
                    <a:pt x="775804" y="322084"/>
                  </a:lnTo>
                  <a:lnTo>
                    <a:pt x="780783" y="317919"/>
                  </a:lnTo>
                  <a:close/>
                </a:path>
                <a:path w="1184275" h="761365">
                  <a:moveTo>
                    <a:pt x="923607" y="168706"/>
                  </a:moveTo>
                  <a:lnTo>
                    <a:pt x="921918" y="167817"/>
                  </a:lnTo>
                  <a:lnTo>
                    <a:pt x="919607" y="165849"/>
                  </a:lnTo>
                  <a:lnTo>
                    <a:pt x="917600" y="166433"/>
                  </a:lnTo>
                  <a:lnTo>
                    <a:pt x="914768" y="169684"/>
                  </a:lnTo>
                  <a:lnTo>
                    <a:pt x="914247" y="170535"/>
                  </a:lnTo>
                  <a:lnTo>
                    <a:pt x="903655" y="170764"/>
                  </a:lnTo>
                  <a:lnTo>
                    <a:pt x="899604" y="171475"/>
                  </a:lnTo>
                  <a:lnTo>
                    <a:pt x="904633" y="166712"/>
                  </a:lnTo>
                  <a:lnTo>
                    <a:pt x="902944" y="165976"/>
                  </a:lnTo>
                  <a:lnTo>
                    <a:pt x="900938" y="165227"/>
                  </a:lnTo>
                  <a:lnTo>
                    <a:pt x="898245" y="165900"/>
                  </a:lnTo>
                  <a:lnTo>
                    <a:pt x="896353" y="166916"/>
                  </a:lnTo>
                  <a:lnTo>
                    <a:pt x="891146" y="169329"/>
                  </a:lnTo>
                  <a:lnTo>
                    <a:pt x="888669" y="172288"/>
                  </a:lnTo>
                  <a:lnTo>
                    <a:pt x="883627" y="174193"/>
                  </a:lnTo>
                  <a:lnTo>
                    <a:pt x="884047" y="175006"/>
                  </a:lnTo>
                  <a:lnTo>
                    <a:pt x="889762" y="174409"/>
                  </a:lnTo>
                  <a:lnTo>
                    <a:pt x="893102" y="175361"/>
                  </a:lnTo>
                  <a:lnTo>
                    <a:pt x="899236" y="175348"/>
                  </a:lnTo>
                  <a:lnTo>
                    <a:pt x="900328" y="175856"/>
                  </a:lnTo>
                  <a:lnTo>
                    <a:pt x="898245" y="179489"/>
                  </a:lnTo>
                  <a:lnTo>
                    <a:pt x="899325" y="179882"/>
                  </a:lnTo>
                  <a:lnTo>
                    <a:pt x="905319" y="177736"/>
                  </a:lnTo>
                  <a:lnTo>
                    <a:pt x="907021" y="178066"/>
                  </a:lnTo>
                  <a:lnTo>
                    <a:pt x="913968" y="176733"/>
                  </a:lnTo>
                  <a:lnTo>
                    <a:pt x="917232" y="173761"/>
                  </a:lnTo>
                  <a:lnTo>
                    <a:pt x="923607" y="168706"/>
                  </a:lnTo>
                  <a:close/>
                </a:path>
                <a:path w="1184275" h="761365">
                  <a:moveTo>
                    <a:pt x="937145" y="216014"/>
                  </a:moveTo>
                  <a:lnTo>
                    <a:pt x="936536" y="215798"/>
                  </a:lnTo>
                  <a:lnTo>
                    <a:pt x="934313" y="215646"/>
                  </a:lnTo>
                  <a:lnTo>
                    <a:pt x="931760" y="216776"/>
                  </a:lnTo>
                  <a:lnTo>
                    <a:pt x="930821" y="214757"/>
                  </a:lnTo>
                  <a:lnTo>
                    <a:pt x="934034" y="210324"/>
                  </a:lnTo>
                  <a:lnTo>
                    <a:pt x="934300" y="208673"/>
                  </a:lnTo>
                  <a:lnTo>
                    <a:pt x="932942" y="207657"/>
                  </a:lnTo>
                  <a:lnTo>
                    <a:pt x="931672" y="207302"/>
                  </a:lnTo>
                  <a:lnTo>
                    <a:pt x="933437" y="205270"/>
                  </a:lnTo>
                  <a:lnTo>
                    <a:pt x="928281" y="205765"/>
                  </a:lnTo>
                  <a:lnTo>
                    <a:pt x="927468" y="207835"/>
                  </a:lnTo>
                  <a:lnTo>
                    <a:pt x="921804" y="211010"/>
                  </a:lnTo>
                  <a:lnTo>
                    <a:pt x="919365" y="212483"/>
                  </a:lnTo>
                  <a:lnTo>
                    <a:pt x="919175" y="213398"/>
                  </a:lnTo>
                  <a:lnTo>
                    <a:pt x="922070" y="213448"/>
                  </a:lnTo>
                  <a:lnTo>
                    <a:pt x="923175" y="213118"/>
                  </a:lnTo>
                  <a:lnTo>
                    <a:pt x="924394" y="213118"/>
                  </a:lnTo>
                  <a:lnTo>
                    <a:pt x="924801" y="213398"/>
                  </a:lnTo>
                  <a:lnTo>
                    <a:pt x="924636" y="213956"/>
                  </a:lnTo>
                  <a:lnTo>
                    <a:pt x="923721" y="214668"/>
                  </a:lnTo>
                  <a:lnTo>
                    <a:pt x="919657" y="215544"/>
                  </a:lnTo>
                  <a:lnTo>
                    <a:pt x="915631" y="216954"/>
                  </a:lnTo>
                  <a:lnTo>
                    <a:pt x="908850" y="217017"/>
                  </a:lnTo>
                  <a:lnTo>
                    <a:pt x="908519" y="216281"/>
                  </a:lnTo>
                  <a:lnTo>
                    <a:pt x="912723" y="211505"/>
                  </a:lnTo>
                  <a:lnTo>
                    <a:pt x="919848" y="207238"/>
                  </a:lnTo>
                  <a:lnTo>
                    <a:pt x="921004" y="206273"/>
                  </a:lnTo>
                  <a:lnTo>
                    <a:pt x="919657" y="205549"/>
                  </a:lnTo>
                  <a:lnTo>
                    <a:pt x="918819" y="205498"/>
                  </a:lnTo>
                  <a:lnTo>
                    <a:pt x="915339" y="205841"/>
                  </a:lnTo>
                  <a:lnTo>
                    <a:pt x="913079" y="208254"/>
                  </a:lnTo>
                  <a:lnTo>
                    <a:pt x="907516" y="209384"/>
                  </a:lnTo>
                  <a:lnTo>
                    <a:pt x="908977" y="206578"/>
                  </a:lnTo>
                  <a:lnTo>
                    <a:pt x="904608" y="207899"/>
                  </a:lnTo>
                  <a:lnTo>
                    <a:pt x="903198" y="208419"/>
                  </a:lnTo>
                  <a:lnTo>
                    <a:pt x="900188" y="207302"/>
                  </a:lnTo>
                  <a:lnTo>
                    <a:pt x="893000" y="209880"/>
                  </a:lnTo>
                  <a:lnTo>
                    <a:pt x="895261" y="204304"/>
                  </a:lnTo>
                  <a:lnTo>
                    <a:pt x="893381" y="205130"/>
                  </a:lnTo>
                  <a:lnTo>
                    <a:pt x="887145" y="209791"/>
                  </a:lnTo>
                  <a:lnTo>
                    <a:pt x="884961" y="214884"/>
                  </a:lnTo>
                  <a:lnTo>
                    <a:pt x="889317" y="217246"/>
                  </a:lnTo>
                  <a:lnTo>
                    <a:pt x="890016" y="218300"/>
                  </a:lnTo>
                  <a:lnTo>
                    <a:pt x="892987" y="220078"/>
                  </a:lnTo>
                  <a:lnTo>
                    <a:pt x="893254" y="222504"/>
                  </a:lnTo>
                  <a:lnTo>
                    <a:pt x="898702" y="220383"/>
                  </a:lnTo>
                  <a:lnTo>
                    <a:pt x="900785" y="221411"/>
                  </a:lnTo>
                  <a:lnTo>
                    <a:pt x="905332" y="220103"/>
                  </a:lnTo>
                  <a:lnTo>
                    <a:pt x="908418" y="222211"/>
                  </a:lnTo>
                  <a:lnTo>
                    <a:pt x="910704" y="222237"/>
                  </a:lnTo>
                  <a:lnTo>
                    <a:pt x="916000" y="220560"/>
                  </a:lnTo>
                  <a:lnTo>
                    <a:pt x="917968" y="220535"/>
                  </a:lnTo>
                  <a:lnTo>
                    <a:pt x="923671" y="221729"/>
                  </a:lnTo>
                  <a:lnTo>
                    <a:pt x="929474" y="219290"/>
                  </a:lnTo>
                  <a:lnTo>
                    <a:pt x="934834" y="217830"/>
                  </a:lnTo>
                  <a:lnTo>
                    <a:pt x="935329" y="217690"/>
                  </a:lnTo>
                  <a:lnTo>
                    <a:pt x="936117" y="217144"/>
                  </a:lnTo>
                  <a:lnTo>
                    <a:pt x="937145" y="216014"/>
                  </a:lnTo>
                  <a:close/>
                </a:path>
                <a:path w="1184275" h="761365">
                  <a:moveTo>
                    <a:pt x="958951" y="92710"/>
                  </a:moveTo>
                  <a:lnTo>
                    <a:pt x="958481" y="92202"/>
                  </a:lnTo>
                  <a:lnTo>
                    <a:pt x="957618" y="91325"/>
                  </a:lnTo>
                  <a:lnTo>
                    <a:pt x="954849" y="91986"/>
                  </a:lnTo>
                  <a:lnTo>
                    <a:pt x="950937" y="96012"/>
                  </a:lnTo>
                  <a:lnTo>
                    <a:pt x="948918" y="96621"/>
                  </a:lnTo>
                  <a:lnTo>
                    <a:pt x="946340" y="96761"/>
                  </a:lnTo>
                  <a:lnTo>
                    <a:pt x="941184" y="97104"/>
                  </a:lnTo>
                  <a:lnTo>
                    <a:pt x="937361" y="97421"/>
                  </a:lnTo>
                  <a:lnTo>
                    <a:pt x="936777" y="96469"/>
                  </a:lnTo>
                  <a:lnTo>
                    <a:pt x="936701" y="95897"/>
                  </a:lnTo>
                  <a:lnTo>
                    <a:pt x="939012" y="91249"/>
                  </a:lnTo>
                  <a:lnTo>
                    <a:pt x="936879" y="90855"/>
                  </a:lnTo>
                  <a:lnTo>
                    <a:pt x="931494" y="93789"/>
                  </a:lnTo>
                  <a:lnTo>
                    <a:pt x="929449" y="95186"/>
                  </a:lnTo>
                  <a:lnTo>
                    <a:pt x="927277" y="96481"/>
                  </a:lnTo>
                  <a:lnTo>
                    <a:pt x="927277" y="100876"/>
                  </a:lnTo>
                  <a:lnTo>
                    <a:pt x="926858" y="101536"/>
                  </a:lnTo>
                  <a:lnTo>
                    <a:pt x="926350" y="101803"/>
                  </a:lnTo>
                  <a:lnTo>
                    <a:pt x="926071" y="101892"/>
                  </a:lnTo>
                  <a:lnTo>
                    <a:pt x="923683" y="102400"/>
                  </a:lnTo>
                  <a:lnTo>
                    <a:pt x="925969" y="101282"/>
                  </a:lnTo>
                  <a:lnTo>
                    <a:pt x="926909" y="100838"/>
                  </a:lnTo>
                  <a:lnTo>
                    <a:pt x="927277" y="100876"/>
                  </a:lnTo>
                  <a:lnTo>
                    <a:pt x="927277" y="96481"/>
                  </a:lnTo>
                  <a:lnTo>
                    <a:pt x="923201" y="98894"/>
                  </a:lnTo>
                  <a:lnTo>
                    <a:pt x="922223" y="100901"/>
                  </a:lnTo>
                  <a:lnTo>
                    <a:pt x="923074" y="102679"/>
                  </a:lnTo>
                  <a:lnTo>
                    <a:pt x="922235" y="103479"/>
                  </a:lnTo>
                  <a:lnTo>
                    <a:pt x="921486" y="104292"/>
                  </a:lnTo>
                  <a:lnTo>
                    <a:pt x="921753" y="104876"/>
                  </a:lnTo>
                  <a:lnTo>
                    <a:pt x="922235" y="105867"/>
                  </a:lnTo>
                  <a:lnTo>
                    <a:pt x="923671" y="106426"/>
                  </a:lnTo>
                  <a:lnTo>
                    <a:pt x="921854" y="110058"/>
                  </a:lnTo>
                  <a:lnTo>
                    <a:pt x="918565" y="110896"/>
                  </a:lnTo>
                  <a:lnTo>
                    <a:pt x="915339" y="112839"/>
                  </a:lnTo>
                  <a:lnTo>
                    <a:pt x="914425" y="113461"/>
                  </a:lnTo>
                  <a:lnTo>
                    <a:pt x="915035" y="113804"/>
                  </a:lnTo>
                  <a:lnTo>
                    <a:pt x="915225" y="113944"/>
                  </a:lnTo>
                  <a:lnTo>
                    <a:pt x="916343" y="113665"/>
                  </a:lnTo>
                  <a:lnTo>
                    <a:pt x="923671" y="109029"/>
                  </a:lnTo>
                  <a:lnTo>
                    <a:pt x="931684" y="106032"/>
                  </a:lnTo>
                  <a:lnTo>
                    <a:pt x="937006" y="102400"/>
                  </a:lnTo>
                  <a:lnTo>
                    <a:pt x="939292" y="100838"/>
                  </a:lnTo>
                  <a:lnTo>
                    <a:pt x="940460" y="100037"/>
                  </a:lnTo>
                  <a:lnTo>
                    <a:pt x="942911" y="98933"/>
                  </a:lnTo>
                  <a:lnTo>
                    <a:pt x="949172" y="99250"/>
                  </a:lnTo>
                  <a:lnTo>
                    <a:pt x="949553" y="98933"/>
                  </a:lnTo>
                  <a:lnTo>
                    <a:pt x="951420" y="97421"/>
                  </a:lnTo>
                  <a:lnTo>
                    <a:pt x="953287" y="95897"/>
                  </a:lnTo>
                  <a:lnTo>
                    <a:pt x="958570" y="93916"/>
                  </a:lnTo>
                  <a:lnTo>
                    <a:pt x="958951" y="92710"/>
                  </a:lnTo>
                  <a:close/>
                </a:path>
                <a:path w="1184275" h="761365">
                  <a:moveTo>
                    <a:pt x="1056347" y="132194"/>
                  </a:moveTo>
                  <a:lnTo>
                    <a:pt x="1056182" y="132257"/>
                  </a:lnTo>
                  <a:lnTo>
                    <a:pt x="1056347" y="132194"/>
                  </a:lnTo>
                  <a:close/>
                </a:path>
                <a:path w="1184275" h="761365">
                  <a:moveTo>
                    <a:pt x="1095413" y="36779"/>
                  </a:moveTo>
                  <a:lnTo>
                    <a:pt x="1095311" y="36550"/>
                  </a:lnTo>
                  <a:lnTo>
                    <a:pt x="1095121" y="36804"/>
                  </a:lnTo>
                  <a:lnTo>
                    <a:pt x="1095413" y="36779"/>
                  </a:lnTo>
                  <a:close/>
                </a:path>
                <a:path w="1184275" h="761365">
                  <a:moveTo>
                    <a:pt x="1101394" y="126009"/>
                  </a:moveTo>
                  <a:lnTo>
                    <a:pt x="1101128" y="125844"/>
                  </a:lnTo>
                  <a:lnTo>
                    <a:pt x="1093724" y="125196"/>
                  </a:lnTo>
                  <a:lnTo>
                    <a:pt x="1088923" y="126199"/>
                  </a:lnTo>
                  <a:lnTo>
                    <a:pt x="1088326" y="122694"/>
                  </a:lnTo>
                  <a:lnTo>
                    <a:pt x="1085888" y="123113"/>
                  </a:lnTo>
                  <a:lnTo>
                    <a:pt x="1082560" y="126492"/>
                  </a:lnTo>
                  <a:lnTo>
                    <a:pt x="1080782" y="126657"/>
                  </a:lnTo>
                  <a:lnTo>
                    <a:pt x="1071333" y="128358"/>
                  </a:lnTo>
                  <a:lnTo>
                    <a:pt x="1064158" y="129565"/>
                  </a:lnTo>
                  <a:lnTo>
                    <a:pt x="1056360" y="132207"/>
                  </a:lnTo>
                  <a:lnTo>
                    <a:pt x="1056563" y="133083"/>
                  </a:lnTo>
                  <a:lnTo>
                    <a:pt x="1058087" y="133591"/>
                  </a:lnTo>
                  <a:lnTo>
                    <a:pt x="1056538" y="134912"/>
                  </a:lnTo>
                  <a:lnTo>
                    <a:pt x="1052944" y="138074"/>
                  </a:lnTo>
                  <a:lnTo>
                    <a:pt x="1056436" y="136537"/>
                  </a:lnTo>
                  <a:lnTo>
                    <a:pt x="1060818" y="135534"/>
                  </a:lnTo>
                  <a:lnTo>
                    <a:pt x="1062316" y="133705"/>
                  </a:lnTo>
                  <a:lnTo>
                    <a:pt x="1067689" y="130860"/>
                  </a:lnTo>
                  <a:lnTo>
                    <a:pt x="1066838" y="134378"/>
                  </a:lnTo>
                  <a:lnTo>
                    <a:pt x="1069771" y="133426"/>
                  </a:lnTo>
                  <a:lnTo>
                    <a:pt x="1075651" y="130860"/>
                  </a:lnTo>
                  <a:lnTo>
                    <a:pt x="1077239" y="130162"/>
                  </a:lnTo>
                  <a:lnTo>
                    <a:pt x="1081887" y="129311"/>
                  </a:lnTo>
                  <a:lnTo>
                    <a:pt x="1089888" y="126898"/>
                  </a:lnTo>
                  <a:lnTo>
                    <a:pt x="1091196" y="129006"/>
                  </a:lnTo>
                  <a:lnTo>
                    <a:pt x="1088948" y="130987"/>
                  </a:lnTo>
                  <a:lnTo>
                    <a:pt x="1088948" y="133959"/>
                  </a:lnTo>
                  <a:lnTo>
                    <a:pt x="1088694" y="134188"/>
                  </a:lnTo>
                  <a:lnTo>
                    <a:pt x="1088542" y="134378"/>
                  </a:lnTo>
                  <a:lnTo>
                    <a:pt x="1087513" y="134848"/>
                  </a:lnTo>
                  <a:lnTo>
                    <a:pt x="1087247" y="134772"/>
                  </a:lnTo>
                  <a:lnTo>
                    <a:pt x="1087640" y="134340"/>
                  </a:lnTo>
                  <a:lnTo>
                    <a:pt x="1087755" y="134188"/>
                  </a:lnTo>
                  <a:lnTo>
                    <a:pt x="1088148" y="133985"/>
                  </a:lnTo>
                  <a:lnTo>
                    <a:pt x="1088593" y="133870"/>
                  </a:lnTo>
                  <a:lnTo>
                    <a:pt x="1088745" y="133946"/>
                  </a:lnTo>
                  <a:lnTo>
                    <a:pt x="1088948" y="133959"/>
                  </a:lnTo>
                  <a:lnTo>
                    <a:pt x="1088948" y="130987"/>
                  </a:lnTo>
                  <a:lnTo>
                    <a:pt x="1087361" y="132372"/>
                  </a:lnTo>
                  <a:lnTo>
                    <a:pt x="1085761" y="133578"/>
                  </a:lnTo>
                  <a:lnTo>
                    <a:pt x="1084160" y="135801"/>
                  </a:lnTo>
                  <a:lnTo>
                    <a:pt x="1082840" y="137185"/>
                  </a:lnTo>
                  <a:lnTo>
                    <a:pt x="1085824" y="137287"/>
                  </a:lnTo>
                  <a:lnTo>
                    <a:pt x="1087907" y="137007"/>
                  </a:lnTo>
                  <a:lnTo>
                    <a:pt x="1090295" y="134848"/>
                  </a:lnTo>
                  <a:lnTo>
                    <a:pt x="1091361" y="133870"/>
                  </a:lnTo>
                  <a:lnTo>
                    <a:pt x="1091844" y="133438"/>
                  </a:lnTo>
                  <a:lnTo>
                    <a:pt x="1095883" y="132308"/>
                  </a:lnTo>
                  <a:lnTo>
                    <a:pt x="1098804" y="130111"/>
                  </a:lnTo>
                  <a:lnTo>
                    <a:pt x="1100861" y="126898"/>
                  </a:lnTo>
                  <a:lnTo>
                    <a:pt x="1101280" y="126199"/>
                  </a:lnTo>
                  <a:lnTo>
                    <a:pt x="1101394" y="126009"/>
                  </a:lnTo>
                  <a:close/>
                </a:path>
                <a:path w="1184275" h="761365">
                  <a:moveTo>
                    <a:pt x="1105865" y="44475"/>
                  </a:moveTo>
                  <a:lnTo>
                    <a:pt x="1105700" y="44475"/>
                  </a:lnTo>
                  <a:lnTo>
                    <a:pt x="1105865" y="44475"/>
                  </a:lnTo>
                  <a:close/>
                </a:path>
                <a:path w="1184275" h="761365">
                  <a:moveTo>
                    <a:pt x="1105979" y="44488"/>
                  </a:moveTo>
                  <a:lnTo>
                    <a:pt x="1105598" y="44665"/>
                  </a:lnTo>
                  <a:lnTo>
                    <a:pt x="1105979" y="44488"/>
                  </a:lnTo>
                  <a:close/>
                </a:path>
                <a:path w="1184275" h="761365">
                  <a:moveTo>
                    <a:pt x="1106881" y="123736"/>
                  </a:moveTo>
                  <a:lnTo>
                    <a:pt x="1106703" y="123685"/>
                  </a:lnTo>
                  <a:lnTo>
                    <a:pt x="1106551" y="123774"/>
                  </a:lnTo>
                  <a:lnTo>
                    <a:pt x="1106881" y="123736"/>
                  </a:lnTo>
                  <a:close/>
                </a:path>
                <a:path w="1184275" h="761365">
                  <a:moveTo>
                    <a:pt x="1107719" y="128574"/>
                  </a:moveTo>
                  <a:lnTo>
                    <a:pt x="1107592" y="128485"/>
                  </a:lnTo>
                  <a:lnTo>
                    <a:pt x="1107351" y="128739"/>
                  </a:lnTo>
                  <a:lnTo>
                    <a:pt x="1107478" y="128676"/>
                  </a:lnTo>
                  <a:lnTo>
                    <a:pt x="1107719" y="128574"/>
                  </a:lnTo>
                  <a:close/>
                </a:path>
                <a:path w="1184275" h="761365">
                  <a:moveTo>
                    <a:pt x="1107960" y="43573"/>
                  </a:moveTo>
                  <a:close/>
                </a:path>
                <a:path w="1184275" h="761365">
                  <a:moveTo>
                    <a:pt x="1109078" y="5435"/>
                  </a:moveTo>
                  <a:lnTo>
                    <a:pt x="1108735" y="5600"/>
                  </a:lnTo>
                  <a:lnTo>
                    <a:pt x="1109078" y="5435"/>
                  </a:lnTo>
                  <a:close/>
                </a:path>
                <a:path w="1184275" h="761365">
                  <a:moveTo>
                    <a:pt x="1136269" y="22377"/>
                  </a:moveTo>
                  <a:lnTo>
                    <a:pt x="1136116" y="22339"/>
                  </a:lnTo>
                  <a:lnTo>
                    <a:pt x="1136269" y="22377"/>
                  </a:lnTo>
                  <a:close/>
                </a:path>
                <a:path w="1184275" h="761365">
                  <a:moveTo>
                    <a:pt x="1143127" y="44881"/>
                  </a:moveTo>
                  <a:lnTo>
                    <a:pt x="1141945" y="42367"/>
                  </a:lnTo>
                  <a:lnTo>
                    <a:pt x="1138897" y="44132"/>
                  </a:lnTo>
                  <a:lnTo>
                    <a:pt x="1132001" y="46075"/>
                  </a:lnTo>
                  <a:lnTo>
                    <a:pt x="1131836" y="46240"/>
                  </a:lnTo>
                  <a:lnTo>
                    <a:pt x="1131252" y="42811"/>
                  </a:lnTo>
                  <a:lnTo>
                    <a:pt x="1130998" y="41516"/>
                  </a:lnTo>
                  <a:lnTo>
                    <a:pt x="1130973" y="41363"/>
                  </a:lnTo>
                  <a:lnTo>
                    <a:pt x="1126464" y="41516"/>
                  </a:lnTo>
                  <a:lnTo>
                    <a:pt x="1125613" y="41109"/>
                  </a:lnTo>
                  <a:lnTo>
                    <a:pt x="1126121" y="38874"/>
                  </a:lnTo>
                  <a:lnTo>
                    <a:pt x="1125550" y="38239"/>
                  </a:lnTo>
                  <a:lnTo>
                    <a:pt x="1124419" y="37985"/>
                  </a:lnTo>
                  <a:lnTo>
                    <a:pt x="1116152" y="35953"/>
                  </a:lnTo>
                  <a:lnTo>
                    <a:pt x="1107338" y="34861"/>
                  </a:lnTo>
                  <a:lnTo>
                    <a:pt x="1100950" y="36195"/>
                  </a:lnTo>
                  <a:lnTo>
                    <a:pt x="1095413" y="36779"/>
                  </a:lnTo>
                  <a:lnTo>
                    <a:pt x="1096098" y="38582"/>
                  </a:lnTo>
                  <a:lnTo>
                    <a:pt x="1097216" y="40233"/>
                  </a:lnTo>
                  <a:lnTo>
                    <a:pt x="1097318" y="45300"/>
                  </a:lnTo>
                  <a:lnTo>
                    <a:pt x="1100264" y="45783"/>
                  </a:lnTo>
                  <a:lnTo>
                    <a:pt x="1105700" y="44475"/>
                  </a:lnTo>
                  <a:lnTo>
                    <a:pt x="1105865" y="44462"/>
                  </a:lnTo>
                  <a:lnTo>
                    <a:pt x="1106030" y="44462"/>
                  </a:lnTo>
                  <a:lnTo>
                    <a:pt x="1107605" y="43738"/>
                  </a:lnTo>
                  <a:lnTo>
                    <a:pt x="1107732" y="43573"/>
                  </a:lnTo>
                  <a:lnTo>
                    <a:pt x="1112405" y="42811"/>
                  </a:lnTo>
                  <a:lnTo>
                    <a:pt x="1115148" y="43815"/>
                  </a:lnTo>
                  <a:lnTo>
                    <a:pt x="1119962" y="45085"/>
                  </a:lnTo>
                  <a:lnTo>
                    <a:pt x="1122438" y="45605"/>
                  </a:lnTo>
                  <a:lnTo>
                    <a:pt x="1122883" y="51092"/>
                  </a:lnTo>
                  <a:lnTo>
                    <a:pt x="1129004" y="51092"/>
                  </a:lnTo>
                  <a:lnTo>
                    <a:pt x="1135811" y="52120"/>
                  </a:lnTo>
                  <a:lnTo>
                    <a:pt x="1137602" y="50825"/>
                  </a:lnTo>
                  <a:lnTo>
                    <a:pt x="1137742" y="48615"/>
                  </a:lnTo>
                  <a:lnTo>
                    <a:pt x="1137310" y="48171"/>
                  </a:lnTo>
                  <a:lnTo>
                    <a:pt x="1141730" y="46418"/>
                  </a:lnTo>
                  <a:lnTo>
                    <a:pt x="1141882" y="46240"/>
                  </a:lnTo>
                  <a:lnTo>
                    <a:pt x="1143127" y="44881"/>
                  </a:lnTo>
                  <a:close/>
                </a:path>
                <a:path w="1184275" h="761365">
                  <a:moveTo>
                    <a:pt x="1152969" y="3568"/>
                  </a:moveTo>
                  <a:lnTo>
                    <a:pt x="1152601" y="2717"/>
                  </a:lnTo>
                  <a:lnTo>
                    <a:pt x="1152029" y="2438"/>
                  </a:lnTo>
                  <a:lnTo>
                    <a:pt x="1148791" y="3162"/>
                  </a:lnTo>
                  <a:lnTo>
                    <a:pt x="1147889" y="2806"/>
                  </a:lnTo>
                  <a:lnTo>
                    <a:pt x="1145667" y="1790"/>
                  </a:lnTo>
                  <a:lnTo>
                    <a:pt x="1144092" y="1422"/>
                  </a:lnTo>
                  <a:lnTo>
                    <a:pt x="1136345" y="4241"/>
                  </a:lnTo>
                  <a:lnTo>
                    <a:pt x="1137158" y="2552"/>
                  </a:lnTo>
                  <a:lnTo>
                    <a:pt x="1137297" y="2247"/>
                  </a:lnTo>
                  <a:lnTo>
                    <a:pt x="1137881" y="838"/>
                  </a:lnTo>
                  <a:lnTo>
                    <a:pt x="1137996" y="508"/>
                  </a:lnTo>
                  <a:lnTo>
                    <a:pt x="1136129" y="0"/>
                  </a:lnTo>
                  <a:lnTo>
                    <a:pt x="1131760" y="2552"/>
                  </a:lnTo>
                  <a:lnTo>
                    <a:pt x="1130884" y="1079"/>
                  </a:lnTo>
                  <a:lnTo>
                    <a:pt x="1130884" y="15938"/>
                  </a:lnTo>
                  <a:lnTo>
                    <a:pt x="1130693" y="16141"/>
                  </a:lnTo>
                  <a:lnTo>
                    <a:pt x="1130503" y="16408"/>
                  </a:lnTo>
                  <a:lnTo>
                    <a:pt x="1128941" y="17360"/>
                  </a:lnTo>
                  <a:lnTo>
                    <a:pt x="1127721" y="17665"/>
                  </a:lnTo>
                  <a:lnTo>
                    <a:pt x="1126159" y="17360"/>
                  </a:lnTo>
                  <a:lnTo>
                    <a:pt x="1126185" y="16814"/>
                  </a:lnTo>
                  <a:lnTo>
                    <a:pt x="1126705" y="16408"/>
                  </a:lnTo>
                  <a:lnTo>
                    <a:pt x="1127531" y="16154"/>
                  </a:lnTo>
                  <a:lnTo>
                    <a:pt x="1130884" y="15938"/>
                  </a:lnTo>
                  <a:lnTo>
                    <a:pt x="1130884" y="1079"/>
                  </a:lnTo>
                  <a:lnTo>
                    <a:pt x="1130350" y="177"/>
                  </a:lnTo>
                  <a:lnTo>
                    <a:pt x="1128433" y="939"/>
                  </a:lnTo>
                  <a:lnTo>
                    <a:pt x="1126464" y="3860"/>
                  </a:lnTo>
                  <a:lnTo>
                    <a:pt x="1125042" y="4203"/>
                  </a:lnTo>
                  <a:lnTo>
                    <a:pt x="1119809" y="901"/>
                  </a:lnTo>
                  <a:lnTo>
                    <a:pt x="1119619" y="838"/>
                  </a:lnTo>
                  <a:lnTo>
                    <a:pt x="1111389" y="4241"/>
                  </a:lnTo>
                  <a:lnTo>
                    <a:pt x="1110259" y="4851"/>
                  </a:lnTo>
                  <a:lnTo>
                    <a:pt x="1109078" y="5435"/>
                  </a:lnTo>
                  <a:lnTo>
                    <a:pt x="1111326" y="6438"/>
                  </a:lnTo>
                  <a:lnTo>
                    <a:pt x="1112100" y="8458"/>
                  </a:lnTo>
                  <a:lnTo>
                    <a:pt x="1118387" y="8255"/>
                  </a:lnTo>
                  <a:lnTo>
                    <a:pt x="1118209" y="8712"/>
                  </a:lnTo>
                  <a:lnTo>
                    <a:pt x="1112774" y="12979"/>
                  </a:lnTo>
                  <a:lnTo>
                    <a:pt x="1112862" y="13119"/>
                  </a:lnTo>
                  <a:lnTo>
                    <a:pt x="1115999" y="13830"/>
                  </a:lnTo>
                  <a:lnTo>
                    <a:pt x="1117561" y="14147"/>
                  </a:lnTo>
                  <a:lnTo>
                    <a:pt x="1117549" y="14693"/>
                  </a:lnTo>
                  <a:lnTo>
                    <a:pt x="1114336" y="16471"/>
                  </a:lnTo>
                  <a:lnTo>
                    <a:pt x="1112164" y="16598"/>
                  </a:lnTo>
                  <a:lnTo>
                    <a:pt x="1111821" y="18796"/>
                  </a:lnTo>
                  <a:lnTo>
                    <a:pt x="1114196" y="17487"/>
                  </a:lnTo>
                  <a:lnTo>
                    <a:pt x="1118336" y="16294"/>
                  </a:lnTo>
                  <a:lnTo>
                    <a:pt x="1121587" y="15786"/>
                  </a:lnTo>
                  <a:lnTo>
                    <a:pt x="1122438" y="16891"/>
                  </a:lnTo>
                  <a:lnTo>
                    <a:pt x="1117447" y="20281"/>
                  </a:lnTo>
                  <a:lnTo>
                    <a:pt x="1117511" y="22085"/>
                  </a:lnTo>
                  <a:lnTo>
                    <a:pt x="1114577" y="25488"/>
                  </a:lnTo>
                  <a:lnTo>
                    <a:pt x="1116545" y="25717"/>
                  </a:lnTo>
                  <a:lnTo>
                    <a:pt x="1120711" y="23926"/>
                  </a:lnTo>
                  <a:lnTo>
                    <a:pt x="1122514" y="23266"/>
                  </a:lnTo>
                  <a:lnTo>
                    <a:pt x="1123188" y="22021"/>
                  </a:lnTo>
                  <a:lnTo>
                    <a:pt x="1124191" y="20066"/>
                  </a:lnTo>
                  <a:lnTo>
                    <a:pt x="1126426" y="19964"/>
                  </a:lnTo>
                  <a:lnTo>
                    <a:pt x="1132306" y="19443"/>
                  </a:lnTo>
                  <a:lnTo>
                    <a:pt x="1134897" y="20408"/>
                  </a:lnTo>
                  <a:lnTo>
                    <a:pt x="1136180" y="22301"/>
                  </a:lnTo>
                  <a:lnTo>
                    <a:pt x="1143279" y="19443"/>
                  </a:lnTo>
                  <a:lnTo>
                    <a:pt x="1143558" y="19329"/>
                  </a:lnTo>
                  <a:lnTo>
                    <a:pt x="1142657" y="17665"/>
                  </a:lnTo>
                  <a:lnTo>
                    <a:pt x="1141730" y="15938"/>
                  </a:lnTo>
                  <a:lnTo>
                    <a:pt x="1141704" y="15786"/>
                  </a:lnTo>
                  <a:lnTo>
                    <a:pt x="1146340" y="12255"/>
                  </a:lnTo>
                  <a:lnTo>
                    <a:pt x="1146937" y="11798"/>
                  </a:lnTo>
                  <a:lnTo>
                    <a:pt x="1144955" y="12255"/>
                  </a:lnTo>
                  <a:lnTo>
                    <a:pt x="1144562" y="11963"/>
                  </a:lnTo>
                  <a:lnTo>
                    <a:pt x="1143127" y="10871"/>
                  </a:lnTo>
                  <a:lnTo>
                    <a:pt x="1139240" y="11963"/>
                  </a:lnTo>
                  <a:lnTo>
                    <a:pt x="1136662" y="11010"/>
                  </a:lnTo>
                  <a:lnTo>
                    <a:pt x="1134884" y="10922"/>
                  </a:lnTo>
                  <a:lnTo>
                    <a:pt x="1136738" y="9880"/>
                  </a:lnTo>
                  <a:lnTo>
                    <a:pt x="1138631" y="8864"/>
                  </a:lnTo>
                  <a:lnTo>
                    <a:pt x="1139253" y="8255"/>
                  </a:lnTo>
                  <a:lnTo>
                    <a:pt x="1139456" y="8064"/>
                  </a:lnTo>
                  <a:lnTo>
                    <a:pt x="1139761" y="7759"/>
                  </a:lnTo>
                  <a:lnTo>
                    <a:pt x="1139520" y="5613"/>
                  </a:lnTo>
                  <a:lnTo>
                    <a:pt x="1136573" y="8064"/>
                  </a:lnTo>
                  <a:lnTo>
                    <a:pt x="1134249" y="7683"/>
                  </a:lnTo>
                  <a:lnTo>
                    <a:pt x="1133627" y="7315"/>
                  </a:lnTo>
                  <a:lnTo>
                    <a:pt x="1134148" y="5854"/>
                  </a:lnTo>
                  <a:lnTo>
                    <a:pt x="1139228" y="4241"/>
                  </a:lnTo>
                  <a:lnTo>
                    <a:pt x="1140599" y="3822"/>
                  </a:lnTo>
                  <a:lnTo>
                    <a:pt x="1144181" y="3162"/>
                  </a:lnTo>
                  <a:lnTo>
                    <a:pt x="1145108" y="5867"/>
                  </a:lnTo>
                  <a:lnTo>
                    <a:pt x="1145578" y="6223"/>
                  </a:lnTo>
                  <a:lnTo>
                    <a:pt x="1147546" y="6591"/>
                  </a:lnTo>
                  <a:lnTo>
                    <a:pt x="1151902" y="4660"/>
                  </a:lnTo>
                  <a:lnTo>
                    <a:pt x="1152829" y="4165"/>
                  </a:lnTo>
                  <a:lnTo>
                    <a:pt x="1152969" y="3568"/>
                  </a:lnTo>
                  <a:close/>
                </a:path>
                <a:path w="1184275" h="761365">
                  <a:moveTo>
                    <a:pt x="1156462" y="122237"/>
                  </a:moveTo>
                  <a:lnTo>
                    <a:pt x="1154785" y="120891"/>
                  </a:lnTo>
                  <a:lnTo>
                    <a:pt x="1154379" y="119570"/>
                  </a:lnTo>
                  <a:lnTo>
                    <a:pt x="1150213" y="120827"/>
                  </a:lnTo>
                  <a:lnTo>
                    <a:pt x="1148181" y="122707"/>
                  </a:lnTo>
                  <a:lnTo>
                    <a:pt x="1148156" y="122377"/>
                  </a:lnTo>
                  <a:lnTo>
                    <a:pt x="1147978" y="120650"/>
                  </a:lnTo>
                  <a:lnTo>
                    <a:pt x="1147927" y="120129"/>
                  </a:lnTo>
                  <a:lnTo>
                    <a:pt x="1149591" y="119151"/>
                  </a:lnTo>
                  <a:lnTo>
                    <a:pt x="1152321" y="117856"/>
                  </a:lnTo>
                  <a:lnTo>
                    <a:pt x="1152588" y="117729"/>
                  </a:lnTo>
                  <a:lnTo>
                    <a:pt x="1155026" y="116166"/>
                  </a:lnTo>
                  <a:lnTo>
                    <a:pt x="1155192" y="115557"/>
                  </a:lnTo>
                  <a:lnTo>
                    <a:pt x="1155255" y="115328"/>
                  </a:lnTo>
                  <a:lnTo>
                    <a:pt x="1152220" y="115011"/>
                  </a:lnTo>
                  <a:lnTo>
                    <a:pt x="1149972" y="115557"/>
                  </a:lnTo>
                  <a:lnTo>
                    <a:pt x="1149057" y="113652"/>
                  </a:lnTo>
                  <a:lnTo>
                    <a:pt x="1147699" y="113842"/>
                  </a:lnTo>
                  <a:lnTo>
                    <a:pt x="1138885" y="117856"/>
                  </a:lnTo>
                  <a:lnTo>
                    <a:pt x="1135519" y="117208"/>
                  </a:lnTo>
                  <a:lnTo>
                    <a:pt x="1134973" y="116395"/>
                  </a:lnTo>
                  <a:lnTo>
                    <a:pt x="1133589" y="114312"/>
                  </a:lnTo>
                  <a:lnTo>
                    <a:pt x="1133170" y="113677"/>
                  </a:lnTo>
                  <a:lnTo>
                    <a:pt x="1131951" y="112928"/>
                  </a:lnTo>
                  <a:lnTo>
                    <a:pt x="1127023" y="114312"/>
                  </a:lnTo>
                  <a:lnTo>
                    <a:pt x="1126007" y="113842"/>
                  </a:lnTo>
                  <a:lnTo>
                    <a:pt x="1123416" y="113093"/>
                  </a:lnTo>
                  <a:lnTo>
                    <a:pt x="1121295" y="113372"/>
                  </a:lnTo>
                  <a:lnTo>
                    <a:pt x="1116088" y="116255"/>
                  </a:lnTo>
                  <a:lnTo>
                    <a:pt x="1114691" y="116395"/>
                  </a:lnTo>
                  <a:lnTo>
                    <a:pt x="1113891" y="114071"/>
                  </a:lnTo>
                  <a:lnTo>
                    <a:pt x="1112532" y="113842"/>
                  </a:lnTo>
                  <a:lnTo>
                    <a:pt x="1109179" y="112445"/>
                  </a:lnTo>
                  <a:lnTo>
                    <a:pt x="1107897" y="113004"/>
                  </a:lnTo>
                  <a:lnTo>
                    <a:pt x="1103553" y="118021"/>
                  </a:lnTo>
                  <a:lnTo>
                    <a:pt x="1103376" y="119151"/>
                  </a:lnTo>
                  <a:lnTo>
                    <a:pt x="1103337" y="119570"/>
                  </a:lnTo>
                  <a:lnTo>
                    <a:pt x="1104392" y="122212"/>
                  </a:lnTo>
                  <a:lnTo>
                    <a:pt x="1106398" y="122453"/>
                  </a:lnTo>
                  <a:lnTo>
                    <a:pt x="1106766" y="123634"/>
                  </a:lnTo>
                  <a:lnTo>
                    <a:pt x="1109218" y="121945"/>
                  </a:lnTo>
                  <a:lnTo>
                    <a:pt x="1112012" y="120650"/>
                  </a:lnTo>
                  <a:lnTo>
                    <a:pt x="1113383" y="124523"/>
                  </a:lnTo>
                  <a:lnTo>
                    <a:pt x="1116114" y="124828"/>
                  </a:lnTo>
                  <a:lnTo>
                    <a:pt x="1120787" y="124383"/>
                  </a:lnTo>
                  <a:lnTo>
                    <a:pt x="1133208" y="124371"/>
                  </a:lnTo>
                  <a:lnTo>
                    <a:pt x="1133881" y="123926"/>
                  </a:lnTo>
                  <a:lnTo>
                    <a:pt x="1134211" y="123634"/>
                  </a:lnTo>
                  <a:lnTo>
                    <a:pt x="1134757" y="123609"/>
                  </a:lnTo>
                  <a:lnTo>
                    <a:pt x="1135634" y="123418"/>
                  </a:lnTo>
                  <a:lnTo>
                    <a:pt x="1136142" y="124104"/>
                  </a:lnTo>
                  <a:lnTo>
                    <a:pt x="1135151" y="124637"/>
                  </a:lnTo>
                  <a:lnTo>
                    <a:pt x="1133779" y="125006"/>
                  </a:lnTo>
                  <a:lnTo>
                    <a:pt x="1133132" y="124841"/>
                  </a:lnTo>
                  <a:lnTo>
                    <a:pt x="1133208" y="124383"/>
                  </a:lnTo>
                  <a:lnTo>
                    <a:pt x="1120787" y="124383"/>
                  </a:lnTo>
                  <a:lnTo>
                    <a:pt x="1121410" y="124637"/>
                  </a:lnTo>
                  <a:lnTo>
                    <a:pt x="1121473" y="124777"/>
                  </a:lnTo>
                  <a:lnTo>
                    <a:pt x="1120317" y="125831"/>
                  </a:lnTo>
                  <a:lnTo>
                    <a:pt x="1119505" y="126136"/>
                  </a:lnTo>
                  <a:lnTo>
                    <a:pt x="1118641" y="126415"/>
                  </a:lnTo>
                  <a:lnTo>
                    <a:pt x="1116850" y="127025"/>
                  </a:lnTo>
                  <a:lnTo>
                    <a:pt x="1115123" y="127203"/>
                  </a:lnTo>
                  <a:lnTo>
                    <a:pt x="1113751" y="126847"/>
                  </a:lnTo>
                  <a:lnTo>
                    <a:pt x="1111935" y="126415"/>
                  </a:lnTo>
                  <a:lnTo>
                    <a:pt x="1109776" y="127558"/>
                  </a:lnTo>
                  <a:lnTo>
                    <a:pt x="1107719" y="128574"/>
                  </a:lnTo>
                  <a:lnTo>
                    <a:pt x="1108760" y="129374"/>
                  </a:lnTo>
                  <a:lnTo>
                    <a:pt x="1110475" y="129768"/>
                  </a:lnTo>
                  <a:lnTo>
                    <a:pt x="1110983" y="133299"/>
                  </a:lnTo>
                  <a:lnTo>
                    <a:pt x="1113891" y="133769"/>
                  </a:lnTo>
                  <a:lnTo>
                    <a:pt x="1120736" y="131102"/>
                  </a:lnTo>
                  <a:lnTo>
                    <a:pt x="1121562" y="130251"/>
                  </a:lnTo>
                  <a:lnTo>
                    <a:pt x="1121587" y="127203"/>
                  </a:lnTo>
                  <a:lnTo>
                    <a:pt x="1121587" y="126377"/>
                  </a:lnTo>
                  <a:lnTo>
                    <a:pt x="1125715" y="124777"/>
                  </a:lnTo>
                  <a:lnTo>
                    <a:pt x="1126629" y="125120"/>
                  </a:lnTo>
                  <a:lnTo>
                    <a:pt x="1125283" y="127558"/>
                  </a:lnTo>
                  <a:lnTo>
                    <a:pt x="1126109" y="128701"/>
                  </a:lnTo>
                  <a:lnTo>
                    <a:pt x="1123467" y="131533"/>
                  </a:lnTo>
                  <a:lnTo>
                    <a:pt x="1124953" y="131559"/>
                  </a:lnTo>
                  <a:lnTo>
                    <a:pt x="1126629" y="131864"/>
                  </a:lnTo>
                  <a:lnTo>
                    <a:pt x="1127760" y="131419"/>
                  </a:lnTo>
                  <a:lnTo>
                    <a:pt x="1128560" y="130835"/>
                  </a:lnTo>
                  <a:lnTo>
                    <a:pt x="1130858" y="129095"/>
                  </a:lnTo>
                  <a:lnTo>
                    <a:pt x="1133716" y="127800"/>
                  </a:lnTo>
                  <a:lnTo>
                    <a:pt x="1137018" y="125006"/>
                  </a:lnTo>
                  <a:lnTo>
                    <a:pt x="1138872" y="123418"/>
                  </a:lnTo>
                  <a:lnTo>
                    <a:pt x="1139393" y="122974"/>
                  </a:lnTo>
                  <a:lnTo>
                    <a:pt x="1143673" y="122377"/>
                  </a:lnTo>
                  <a:lnTo>
                    <a:pt x="1142657" y="127025"/>
                  </a:lnTo>
                  <a:lnTo>
                    <a:pt x="1145184" y="126847"/>
                  </a:lnTo>
                  <a:lnTo>
                    <a:pt x="1146822" y="127558"/>
                  </a:lnTo>
                  <a:lnTo>
                    <a:pt x="1147737" y="127927"/>
                  </a:lnTo>
                  <a:lnTo>
                    <a:pt x="1148778" y="127508"/>
                  </a:lnTo>
                  <a:lnTo>
                    <a:pt x="1149413" y="126847"/>
                  </a:lnTo>
                  <a:lnTo>
                    <a:pt x="1150569" y="125628"/>
                  </a:lnTo>
                  <a:lnTo>
                    <a:pt x="1151128" y="124828"/>
                  </a:lnTo>
                  <a:lnTo>
                    <a:pt x="1154137" y="123329"/>
                  </a:lnTo>
                  <a:lnTo>
                    <a:pt x="1155458" y="122707"/>
                  </a:lnTo>
                  <a:lnTo>
                    <a:pt x="1156462" y="122237"/>
                  </a:lnTo>
                  <a:close/>
                </a:path>
                <a:path w="1184275" h="761365">
                  <a:moveTo>
                    <a:pt x="1170076" y="50215"/>
                  </a:moveTo>
                  <a:lnTo>
                    <a:pt x="1169568" y="48602"/>
                  </a:lnTo>
                  <a:lnTo>
                    <a:pt x="1169047" y="47053"/>
                  </a:lnTo>
                  <a:lnTo>
                    <a:pt x="1168527" y="45453"/>
                  </a:lnTo>
                  <a:lnTo>
                    <a:pt x="1166863" y="47383"/>
                  </a:lnTo>
                  <a:lnTo>
                    <a:pt x="1165440" y="49339"/>
                  </a:lnTo>
                  <a:lnTo>
                    <a:pt x="1165733" y="49695"/>
                  </a:lnTo>
                  <a:lnTo>
                    <a:pt x="1165898" y="49936"/>
                  </a:lnTo>
                  <a:lnTo>
                    <a:pt x="1166380" y="50063"/>
                  </a:lnTo>
                  <a:lnTo>
                    <a:pt x="1166901" y="50088"/>
                  </a:lnTo>
                  <a:lnTo>
                    <a:pt x="1170076" y="50215"/>
                  </a:lnTo>
                  <a:close/>
                </a:path>
                <a:path w="1184275" h="761365">
                  <a:moveTo>
                    <a:pt x="1170838" y="52781"/>
                  </a:moveTo>
                  <a:lnTo>
                    <a:pt x="1170736" y="52476"/>
                  </a:lnTo>
                  <a:lnTo>
                    <a:pt x="1170660" y="52171"/>
                  </a:lnTo>
                  <a:lnTo>
                    <a:pt x="1170559" y="51866"/>
                  </a:lnTo>
                  <a:lnTo>
                    <a:pt x="1170254" y="52057"/>
                  </a:lnTo>
                  <a:lnTo>
                    <a:pt x="1170076" y="52158"/>
                  </a:lnTo>
                  <a:lnTo>
                    <a:pt x="1169657" y="52412"/>
                  </a:lnTo>
                  <a:lnTo>
                    <a:pt x="1169530" y="52895"/>
                  </a:lnTo>
                  <a:lnTo>
                    <a:pt x="1169250" y="53251"/>
                  </a:lnTo>
                  <a:lnTo>
                    <a:pt x="1169797" y="53098"/>
                  </a:lnTo>
                  <a:lnTo>
                    <a:pt x="1170381" y="52997"/>
                  </a:lnTo>
                  <a:lnTo>
                    <a:pt x="1170838" y="52781"/>
                  </a:lnTo>
                  <a:close/>
                </a:path>
                <a:path w="1184275" h="761365">
                  <a:moveTo>
                    <a:pt x="1183754" y="101917"/>
                  </a:moveTo>
                  <a:lnTo>
                    <a:pt x="1183424" y="100495"/>
                  </a:lnTo>
                  <a:lnTo>
                    <a:pt x="1183005" y="100672"/>
                  </a:lnTo>
                  <a:lnTo>
                    <a:pt x="1182662" y="100736"/>
                  </a:lnTo>
                  <a:lnTo>
                    <a:pt x="1176312" y="103505"/>
                  </a:lnTo>
                  <a:lnTo>
                    <a:pt x="1176134" y="103111"/>
                  </a:lnTo>
                  <a:lnTo>
                    <a:pt x="1171232" y="101485"/>
                  </a:lnTo>
                  <a:lnTo>
                    <a:pt x="1170825" y="100952"/>
                  </a:lnTo>
                  <a:lnTo>
                    <a:pt x="1169441" y="100584"/>
                  </a:lnTo>
                  <a:lnTo>
                    <a:pt x="1168336" y="100533"/>
                  </a:lnTo>
                  <a:lnTo>
                    <a:pt x="1160894" y="103797"/>
                  </a:lnTo>
                  <a:lnTo>
                    <a:pt x="1158659" y="102768"/>
                  </a:lnTo>
                  <a:lnTo>
                    <a:pt x="1158481" y="99466"/>
                  </a:lnTo>
                  <a:lnTo>
                    <a:pt x="1157097" y="99148"/>
                  </a:lnTo>
                  <a:lnTo>
                    <a:pt x="1156474" y="99225"/>
                  </a:lnTo>
                  <a:lnTo>
                    <a:pt x="1155941" y="99225"/>
                  </a:lnTo>
                  <a:lnTo>
                    <a:pt x="1155382" y="100012"/>
                  </a:lnTo>
                  <a:lnTo>
                    <a:pt x="1154785" y="101282"/>
                  </a:lnTo>
                  <a:lnTo>
                    <a:pt x="1156614" y="103022"/>
                  </a:lnTo>
                  <a:lnTo>
                    <a:pt x="1156398" y="104838"/>
                  </a:lnTo>
                  <a:lnTo>
                    <a:pt x="1150785" y="108369"/>
                  </a:lnTo>
                  <a:lnTo>
                    <a:pt x="1150556" y="109270"/>
                  </a:lnTo>
                  <a:lnTo>
                    <a:pt x="1154417" y="109194"/>
                  </a:lnTo>
                  <a:lnTo>
                    <a:pt x="1156271" y="110070"/>
                  </a:lnTo>
                  <a:lnTo>
                    <a:pt x="1162977" y="106553"/>
                  </a:lnTo>
                  <a:lnTo>
                    <a:pt x="1165580" y="106387"/>
                  </a:lnTo>
                  <a:lnTo>
                    <a:pt x="1173340" y="105283"/>
                  </a:lnTo>
                  <a:lnTo>
                    <a:pt x="1178306" y="104762"/>
                  </a:lnTo>
                  <a:lnTo>
                    <a:pt x="1183754" y="101917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2" name="object 572"/>
            <p:cNvSpPr/>
            <p:nvPr/>
          </p:nvSpPr>
          <p:spPr>
            <a:xfrm>
              <a:off x="15991561" y="9125134"/>
              <a:ext cx="1137920" cy="755015"/>
            </a:xfrm>
            <a:custGeom>
              <a:avLst/>
              <a:gdLst/>
              <a:ahLst/>
              <a:cxnLst/>
              <a:rect l="l" t="t" r="r" b="b"/>
              <a:pathLst>
                <a:path w="1137919" h="755015">
                  <a:moveTo>
                    <a:pt x="22225" y="665416"/>
                  </a:moveTo>
                  <a:lnTo>
                    <a:pt x="19697" y="665810"/>
                  </a:lnTo>
                  <a:lnTo>
                    <a:pt x="17310" y="665568"/>
                  </a:lnTo>
                  <a:lnTo>
                    <a:pt x="11531" y="667156"/>
                  </a:lnTo>
                  <a:lnTo>
                    <a:pt x="11188" y="666521"/>
                  </a:lnTo>
                  <a:lnTo>
                    <a:pt x="12357" y="663663"/>
                  </a:lnTo>
                  <a:lnTo>
                    <a:pt x="14262" y="662012"/>
                  </a:lnTo>
                  <a:lnTo>
                    <a:pt x="11099" y="662241"/>
                  </a:lnTo>
                  <a:lnTo>
                    <a:pt x="10134" y="663498"/>
                  </a:lnTo>
                  <a:lnTo>
                    <a:pt x="7302" y="666356"/>
                  </a:lnTo>
                  <a:lnTo>
                    <a:pt x="4572" y="667537"/>
                  </a:lnTo>
                  <a:lnTo>
                    <a:pt x="673" y="670420"/>
                  </a:lnTo>
                  <a:lnTo>
                    <a:pt x="0" y="671436"/>
                  </a:lnTo>
                  <a:lnTo>
                    <a:pt x="774" y="672579"/>
                  </a:lnTo>
                  <a:lnTo>
                    <a:pt x="2197" y="674497"/>
                  </a:lnTo>
                  <a:lnTo>
                    <a:pt x="6311" y="674966"/>
                  </a:lnTo>
                  <a:lnTo>
                    <a:pt x="8178" y="678129"/>
                  </a:lnTo>
                  <a:lnTo>
                    <a:pt x="10706" y="677176"/>
                  </a:lnTo>
                  <a:lnTo>
                    <a:pt x="12598" y="674116"/>
                  </a:lnTo>
                  <a:lnTo>
                    <a:pt x="14973" y="672604"/>
                  </a:lnTo>
                  <a:lnTo>
                    <a:pt x="17310" y="668896"/>
                  </a:lnTo>
                  <a:lnTo>
                    <a:pt x="21170" y="667562"/>
                  </a:lnTo>
                  <a:lnTo>
                    <a:pt x="22225" y="665416"/>
                  </a:lnTo>
                  <a:close/>
                </a:path>
                <a:path w="1137919" h="755015">
                  <a:moveTo>
                    <a:pt x="33388" y="719074"/>
                  </a:moveTo>
                  <a:lnTo>
                    <a:pt x="29514" y="721372"/>
                  </a:lnTo>
                  <a:lnTo>
                    <a:pt x="27419" y="720598"/>
                  </a:lnTo>
                  <a:lnTo>
                    <a:pt x="24917" y="720610"/>
                  </a:lnTo>
                  <a:lnTo>
                    <a:pt x="23469" y="720648"/>
                  </a:lnTo>
                  <a:lnTo>
                    <a:pt x="22250" y="720051"/>
                  </a:lnTo>
                  <a:lnTo>
                    <a:pt x="17170" y="723874"/>
                  </a:lnTo>
                  <a:lnTo>
                    <a:pt x="15430" y="725017"/>
                  </a:lnTo>
                  <a:lnTo>
                    <a:pt x="14160" y="721829"/>
                  </a:lnTo>
                  <a:lnTo>
                    <a:pt x="10718" y="724433"/>
                  </a:lnTo>
                  <a:lnTo>
                    <a:pt x="3200" y="728395"/>
                  </a:lnTo>
                  <a:lnTo>
                    <a:pt x="3124" y="731329"/>
                  </a:lnTo>
                  <a:lnTo>
                    <a:pt x="419" y="736536"/>
                  </a:lnTo>
                  <a:lnTo>
                    <a:pt x="3771" y="735253"/>
                  </a:lnTo>
                  <a:lnTo>
                    <a:pt x="5283" y="735457"/>
                  </a:lnTo>
                  <a:lnTo>
                    <a:pt x="5499" y="735444"/>
                  </a:lnTo>
                  <a:lnTo>
                    <a:pt x="5359" y="735457"/>
                  </a:lnTo>
                  <a:lnTo>
                    <a:pt x="10807" y="732269"/>
                  </a:lnTo>
                  <a:lnTo>
                    <a:pt x="16090" y="727417"/>
                  </a:lnTo>
                  <a:lnTo>
                    <a:pt x="22961" y="726414"/>
                  </a:lnTo>
                  <a:lnTo>
                    <a:pt x="24930" y="724954"/>
                  </a:lnTo>
                  <a:lnTo>
                    <a:pt x="26352" y="724027"/>
                  </a:lnTo>
                  <a:lnTo>
                    <a:pt x="33388" y="719074"/>
                  </a:lnTo>
                  <a:close/>
                </a:path>
                <a:path w="1137919" h="755015">
                  <a:moveTo>
                    <a:pt x="34036" y="718616"/>
                  </a:moveTo>
                  <a:lnTo>
                    <a:pt x="33540" y="718985"/>
                  </a:lnTo>
                  <a:lnTo>
                    <a:pt x="33807" y="718870"/>
                  </a:lnTo>
                  <a:lnTo>
                    <a:pt x="34036" y="718616"/>
                  </a:lnTo>
                  <a:close/>
                </a:path>
                <a:path w="1137919" h="755015">
                  <a:moveTo>
                    <a:pt x="41554" y="571004"/>
                  </a:moveTo>
                  <a:lnTo>
                    <a:pt x="41414" y="571157"/>
                  </a:lnTo>
                  <a:lnTo>
                    <a:pt x="41554" y="571004"/>
                  </a:lnTo>
                  <a:close/>
                </a:path>
                <a:path w="1137919" h="755015">
                  <a:moveTo>
                    <a:pt x="62890" y="512851"/>
                  </a:moveTo>
                  <a:lnTo>
                    <a:pt x="60680" y="511365"/>
                  </a:lnTo>
                  <a:lnTo>
                    <a:pt x="58381" y="512838"/>
                  </a:lnTo>
                  <a:lnTo>
                    <a:pt x="52730" y="515886"/>
                  </a:lnTo>
                  <a:lnTo>
                    <a:pt x="49022" y="517715"/>
                  </a:lnTo>
                  <a:lnTo>
                    <a:pt x="49136" y="520496"/>
                  </a:lnTo>
                  <a:lnTo>
                    <a:pt x="47117" y="521576"/>
                  </a:lnTo>
                  <a:lnTo>
                    <a:pt x="44526" y="522947"/>
                  </a:lnTo>
                  <a:lnTo>
                    <a:pt x="41744" y="523227"/>
                  </a:lnTo>
                  <a:lnTo>
                    <a:pt x="37769" y="527443"/>
                  </a:lnTo>
                  <a:lnTo>
                    <a:pt x="36461" y="528599"/>
                  </a:lnTo>
                  <a:lnTo>
                    <a:pt x="42608" y="527138"/>
                  </a:lnTo>
                  <a:lnTo>
                    <a:pt x="40449" y="529132"/>
                  </a:lnTo>
                  <a:lnTo>
                    <a:pt x="39268" y="530466"/>
                  </a:lnTo>
                  <a:lnTo>
                    <a:pt x="39535" y="530326"/>
                  </a:lnTo>
                  <a:lnTo>
                    <a:pt x="39573" y="530923"/>
                  </a:lnTo>
                  <a:lnTo>
                    <a:pt x="39052" y="532536"/>
                  </a:lnTo>
                  <a:lnTo>
                    <a:pt x="46990" y="526161"/>
                  </a:lnTo>
                  <a:lnTo>
                    <a:pt x="52971" y="520941"/>
                  </a:lnTo>
                  <a:lnTo>
                    <a:pt x="60502" y="514477"/>
                  </a:lnTo>
                  <a:lnTo>
                    <a:pt x="62890" y="512851"/>
                  </a:lnTo>
                  <a:close/>
                </a:path>
                <a:path w="1137919" h="755015">
                  <a:moveTo>
                    <a:pt x="67881" y="563816"/>
                  </a:moveTo>
                  <a:lnTo>
                    <a:pt x="66814" y="561848"/>
                  </a:lnTo>
                  <a:lnTo>
                    <a:pt x="64655" y="561721"/>
                  </a:lnTo>
                  <a:lnTo>
                    <a:pt x="59893" y="562724"/>
                  </a:lnTo>
                  <a:lnTo>
                    <a:pt x="58293" y="561949"/>
                  </a:lnTo>
                  <a:lnTo>
                    <a:pt x="56616" y="562787"/>
                  </a:lnTo>
                  <a:lnTo>
                    <a:pt x="52311" y="564921"/>
                  </a:lnTo>
                  <a:lnTo>
                    <a:pt x="50584" y="563918"/>
                  </a:lnTo>
                  <a:lnTo>
                    <a:pt x="46951" y="563791"/>
                  </a:lnTo>
                  <a:lnTo>
                    <a:pt x="46113" y="563410"/>
                  </a:lnTo>
                  <a:lnTo>
                    <a:pt x="44919" y="563219"/>
                  </a:lnTo>
                  <a:lnTo>
                    <a:pt x="44272" y="563499"/>
                  </a:lnTo>
                  <a:lnTo>
                    <a:pt x="43637" y="564527"/>
                  </a:lnTo>
                  <a:lnTo>
                    <a:pt x="47205" y="565378"/>
                  </a:lnTo>
                  <a:lnTo>
                    <a:pt x="44183" y="568248"/>
                  </a:lnTo>
                  <a:lnTo>
                    <a:pt x="41554" y="571004"/>
                  </a:lnTo>
                  <a:lnTo>
                    <a:pt x="43561" y="572249"/>
                  </a:lnTo>
                  <a:lnTo>
                    <a:pt x="53975" y="566902"/>
                  </a:lnTo>
                  <a:lnTo>
                    <a:pt x="56616" y="566026"/>
                  </a:lnTo>
                  <a:lnTo>
                    <a:pt x="62903" y="566013"/>
                  </a:lnTo>
                  <a:lnTo>
                    <a:pt x="67881" y="563816"/>
                  </a:lnTo>
                  <a:close/>
                </a:path>
                <a:path w="1137919" h="755015">
                  <a:moveTo>
                    <a:pt x="86106" y="593852"/>
                  </a:moveTo>
                  <a:lnTo>
                    <a:pt x="85077" y="593547"/>
                  </a:lnTo>
                  <a:lnTo>
                    <a:pt x="81927" y="592912"/>
                  </a:lnTo>
                  <a:lnTo>
                    <a:pt x="79679" y="592734"/>
                  </a:lnTo>
                  <a:lnTo>
                    <a:pt x="75107" y="593382"/>
                  </a:lnTo>
                  <a:lnTo>
                    <a:pt x="73558" y="593026"/>
                  </a:lnTo>
                  <a:lnTo>
                    <a:pt x="75628" y="589534"/>
                  </a:lnTo>
                  <a:lnTo>
                    <a:pt x="74625" y="589775"/>
                  </a:lnTo>
                  <a:lnTo>
                    <a:pt x="68516" y="591718"/>
                  </a:lnTo>
                  <a:lnTo>
                    <a:pt x="65392" y="591426"/>
                  </a:lnTo>
                  <a:lnTo>
                    <a:pt x="60553" y="593598"/>
                  </a:lnTo>
                  <a:lnTo>
                    <a:pt x="59588" y="593915"/>
                  </a:lnTo>
                  <a:lnTo>
                    <a:pt x="58813" y="594969"/>
                  </a:lnTo>
                  <a:lnTo>
                    <a:pt x="59474" y="595147"/>
                  </a:lnTo>
                  <a:lnTo>
                    <a:pt x="60972" y="595363"/>
                  </a:lnTo>
                  <a:lnTo>
                    <a:pt x="62064" y="595261"/>
                  </a:lnTo>
                  <a:lnTo>
                    <a:pt x="64871" y="595858"/>
                  </a:lnTo>
                  <a:lnTo>
                    <a:pt x="64249" y="596938"/>
                  </a:lnTo>
                  <a:lnTo>
                    <a:pt x="60845" y="598957"/>
                  </a:lnTo>
                  <a:lnTo>
                    <a:pt x="58623" y="599389"/>
                  </a:lnTo>
                  <a:lnTo>
                    <a:pt x="57442" y="600646"/>
                  </a:lnTo>
                  <a:lnTo>
                    <a:pt x="56616" y="603618"/>
                  </a:lnTo>
                  <a:lnTo>
                    <a:pt x="56400" y="605231"/>
                  </a:lnTo>
                  <a:lnTo>
                    <a:pt x="61074" y="603872"/>
                  </a:lnTo>
                  <a:lnTo>
                    <a:pt x="60223" y="602526"/>
                  </a:lnTo>
                  <a:lnTo>
                    <a:pt x="63182" y="600011"/>
                  </a:lnTo>
                  <a:lnTo>
                    <a:pt x="65112" y="598500"/>
                  </a:lnTo>
                  <a:lnTo>
                    <a:pt x="67843" y="596569"/>
                  </a:lnTo>
                  <a:lnTo>
                    <a:pt x="69189" y="596036"/>
                  </a:lnTo>
                  <a:lnTo>
                    <a:pt x="73126" y="596290"/>
                  </a:lnTo>
                  <a:lnTo>
                    <a:pt x="77127" y="595985"/>
                  </a:lnTo>
                  <a:lnTo>
                    <a:pt x="79171" y="598766"/>
                  </a:lnTo>
                  <a:lnTo>
                    <a:pt x="76593" y="601802"/>
                  </a:lnTo>
                  <a:lnTo>
                    <a:pt x="80708" y="599922"/>
                  </a:lnTo>
                  <a:lnTo>
                    <a:pt x="83832" y="598512"/>
                  </a:lnTo>
                  <a:lnTo>
                    <a:pt x="82943" y="596938"/>
                  </a:lnTo>
                  <a:lnTo>
                    <a:pt x="86106" y="593852"/>
                  </a:lnTo>
                  <a:close/>
                </a:path>
                <a:path w="1137919" h="755015">
                  <a:moveTo>
                    <a:pt x="138684" y="434479"/>
                  </a:moveTo>
                  <a:lnTo>
                    <a:pt x="135305" y="435279"/>
                  </a:lnTo>
                  <a:lnTo>
                    <a:pt x="134772" y="437616"/>
                  </a:lnTo>
                  <a:lnTo>
                    <a:pt x="131432" y="439864"/>
                  </a:lnTo>
                  <a:lnTo>
                    <a:pt x="130175" y="440651"/>
                  </a:lnTo>
                  <a:lnTo>
                    <a:pt x="127279" y="442188"/>
                  </a:lnTo>
                  <a:lnTo>
                    <a:pt x="126657" y="442023"/>
                  </a:lnTo>
                  <a:lnTo>
                    <a:pt x="126961" y="440283"/>
                  </a:lnTo>
                  <a:lnTo>
                    <a:pt x="127622" y="439127"/>
                  </a:lnTo>
                  <a:lnTo>
                    <a:pt x="126542" y="438645"/>
                  </a:lnTo>
                  <a:lnTo>
                    <a:pt x="124790" y="439051"/>
                  </a:lnTo>
                  <a:lnTo>
                    <a:pt x="121081" y="441299"/>
                  </a:lnTo>
                  <a:lnTo>
                    <a:pt x="123342" y="440829"/>
                  </a:lnTo>
                  <a:lnTo>
                    <a:pt x="125082" y="441058"/>
                  </a:lnTo>
                  <a:lnTo>
                    <a:pt x="124625" y="441896"/>
                  </a:lnTo>
                  <a:lnTo>
                    <a:pt x="121704" y="445198"/>
                  </a:lnTo>
                  <a:lnTo>
                    <a:pt x="120129" y="447535"/>
                  </a:lnTo>
                  <a:lnTo>
                    <a:pt x="115798" y="451027"/>
                  </a:lnTo>
                  <a:lnTo>
                    <a:pt x="115481" y="452158"/>
                  </a:lnTo>
                  <a:lnTo>
                    <a:pt x="115671" y="453110"/>
                  </a:lnTo>
                  <a:lnTo>
                    <a:pt x="116090" y="453936"/>
                  </a:lnTo>
                  <a:lnTo>
                    <a:pt x="117881" y="453567"/>
                  </a:lnTo>
                  <a:lnTo>
                    <a:pt x="125006" y="448271"/>
                  </a:lnTo>
                  <a:lnTo>
                    <a:pt x="132499" y="444563"/>
                  </a:lnTo>
                  <a:lnTo>
                    <a:pt x="135966" y="437692"/>
                  </a:lnTo>
                  <a:lnTo>
                    <a:pt x="137515" y="436041"/>
                  </a:lnTo>
                  <a:lnTo>
                    <a:pt x="138684" y="434479"/>
                  </a:lnTo>
                  <a:close/>
                </a:path>
                <a:path w="1137919" h="755015">
                  <a:moveTo>
                    <a:pt x="166116" y="649859"/>
                  </a:moveTo>
                  <a:lnTo>
                    <a:pt x="165887" y="649325"/>
                  </a:lnTo>
                  <a:lnTo>
                    <a:pt x="162026" y="650087"/>
                  </a:lnTo>
                  <a:lnTo>
                    <a:pt x="160312" y="650049"/>
                  </a:lnTo>
                  <a:lnTo>
                    <a:pt x="158800" y="650176"/>
                  </a:lnTo>
                  <a:lnTo>
                    <a:pt x="160007" y="647636"/>
                  </a:lnTo>
                  <a:lnTo>
                    <a:pt x="156248" y="647141"/>
                  </a:lnTo>
                  <a:lnTo>
                    <a:pt x="160997" y="643432"/>
                  </a:lnTo>
                  <a:lnTo>
                    <a:pt x="161594" y="642518"/>
                  </a:lnTo>
                  <a:lnTo>
                    <a:pt x="159740" y="642378"/>
                  </a:lnTo>
                  <a:lnTo>
                    <a:pt x="159537" y="640715"/>
                  </a:lnTo>
                  <a:lnTo>
                    <a:pt x="154762" y="642048"/>
                  </a:lnTo>
                  <a:lnTo>
                    <a:pt x="152654" y="642759"/>
                  </a:lnTo>
                  <a:lnTo>
                    <a:pt x="146456" y="648716"/>
                  </a:lnTo>
                  <a:lnTo>
                    <a:pt x="144792" y="650354"/>
                  </a:lnTo>
                  <a:lnTo>
                    <a:pt x="147320" y="650328"/>
                  </a:lnTo>
                  <a:lnTo>
                    <a:pt x="144411" y="653580"/>
                  </a:lnTo>
                  <a:lnTo>
                    <a:pt x="142570" y="655383"/>
                  </a:lnTo>
                  <a:lnTo>
                    <a:pt x="143865" y="657936"/>
                  </a:lnTo>
                  <a:lnTo>
                    <a:pt x="146735" y="655777"/>
                  </a:lnTo>
                  <a:lnTo>
                    <a:pt x="148577" y="655383"/>
                  </a:lnTo>
                  <a:lnTo>
                    <a:pt x="149910" y="655104"/>
                  </a:lnTo>
                  <a:lnTo>
                    <a:pt x="151015" y="655307"/>
                  </a:lnTo>
                  <a:lnTo>
                    <a:pt x="154851" y="655713"/>
                  </a:lnTo>
                  <a:lnTo>
                    <a:pt x="158381" y="654837"/>
                  </a:lnTo>
                  <a:lnTo>
                    <a:pt x="163436" y="653491"/>
                  </a:lnTo>
                  <a:lnTo>
                    <a:pt x="164998" y="652475"/>
                  </a:lnTo>
                  <a:lnTo>
                    <a:pt x="166116" y="649859"/>
                  </a:lnTo>
                  <a:close/>
                </a:path>
                <a:path w="1137919" h="755015">
                  <a:moveTo>
                    <a:pt x="197713" y="496354"/>
                  </a:moveTo>
                  <a:close/>
                </a:path>
                <a:path w="1137919" h="755015">
                  <a:moveTo>
                    <a:pt x="209956" y="428828"/>
                  </a:moveTo>
                  <a:lnTo>
                    <a:pt x="209842" y="428993"/>
                  </a:lnTo>
                  <a:lnTo>
                    <a:pt x="209956" y="428828"/>
                  </a:lnTo>
                  <a:close/>
                </a:path>
                <a:path w="1137919" h="755015">
                  <a:moveTo>
                    <a:pt x="210058" y="428701"/>
                  </a:moveTo>
                  <a:lnTo>
                    <a:pt x="209956" y="428828"/>
                  </a:lnTo>
                  <a:lnTo>
                    <a:pt x="210058" y="428701"/>
                  </a:lnTo>
                  <a:close/>
                </a:path>
                <a:path w="1137919" h="755015">
                  <a:moveTo>
                    <a:pt x="210477" y="563410"/>
                  </a:moveTo>
                  <a:lnTo>
                    <a:pt x="208699" y="564057"/>
                  </a:lnTo>
                  <a:lnTo>
                    <a:pt x="206667" y="563727"/>
                  </a:lnTo>
                  <a:lnTo>
                    <a:pt x="204597" y="564489"/>
                  </a:lnTo>
                  <a:lnTo>
                    <a:pt x="201536" y="562635"/>
                  </a:lnTo>
                  <a:lnTo>
                    <a:pt x="197358" y="566064"/>
                  </a:lnTo>
                  <a:lnTo>
                    <a:pt x="194894" y="566039"/>
                  </a:lnTo>
                  <a:lnTo>
                    <a:pt x="194348" y="566788"/>
                  </a:lnTo>
                  <a:lnTo>
                    <a:pt x="194094" y="567042"/>
                  </a:lnTo>
                  <a:lnTo>
                    <a:pt x="194043" y="567372"/>
                  </a:lnTo>
                  <a:lnTo>
                    <a:pt x="194183" y="567550"/>
                  </a:lnTo>
                  <a:lnTo>
                    <a:pt x="195478" y="567283"/>
                  </a:lnTo>
                  <a:lnTo>
                    <a:pt x="197358" y="566458"/>
                  </a:lnTo>
                  <a:lnTo>
                    <a:pt x="198678" y="566000"/>
                  </a:lnTo>
                  <a:lnTo>
                    <a:pt x="199351" y="567690"/>
                  </a:lnTo>
                  <a:lnTo>
                    <a:pt x="197599" y="568820"/>
                  </a:lnTo>
                  <a:lnTo>
                    <a:pt x="193192" y="571436"/>
                  </a:lnTo>
                  <a:lnTo>
                    <a:pt x="190919" y="573354"/>
                  </a:lnTo>
                  <a:lnTo>
                    <a:pt x="189382" y="575551"/>
                  </a:lnTo>
                  <a:lnTo>
                    <a:pt x="189115" y="575983"/>
                  </a:lnTo>
                  <a:lnTo>
                    <a:pt x="189001" y="576402"/>
                  </a:lnTo>
                  <a:lnTo>
                    <a:pt x="188823" y="576821"/>
                  </a:lnTo>
                  <a:lnTo>
                    <a:pt x="189331" y="576668"/>
                  </a:lnTo>
                  <a:lnTo>
                    <a:pt x="189839" y="576580"/>
                  </a:lnTo>
                  <a:lnTo>
                    <a:pt x="206082" y="568566"/>
                  </a:lnTo>
                  <a:lnTo>
                    <a:pt x="208457" y="567448"/>
                  </a:lnTo>
                  <a:lnTo>
                    <a:pt x="208800" y="566039"/>
                  </a:lnTo>
                  <a:lnTo>
                    <a:pt x="209626" y="564756"/>
                  </a:lnTo>
                  <a:lnTo>
                    <a:pt x="210477" y="563410"/>
                  </a:lnTo>
                  <a:close/>
                </a:path>
                <a:path w="1137919" h="755015">
                  <a:moveTo>
                    <a:pt x="222656" y="485216"/>
                  </a:moveTo>
                  <a:lnTo>
                    <a:pt x="219824" y="484517"/>
                  </a:lnTo>
                  <a:lnTo>
                    <a:pt x="221945" y="482333"/>
                  </a:lnTo>
                  <a:lnTo>
                    <a:pt x="216204" y="484479"/>
                  </a:lnTo>
                  <a:lnTo>
                    <a:pt x="212369" y="483920"/>
                  </a:lnTo>
                  <a:lnTo>
                    <a:pt x="207378" y="489762"/>
                  </a:lnTo>
                  <a:lnTo>
                    <a:pt x="205536" y="490702"/>
                  </a:lnTo>
                  <a:lnTo>
                    <a:pt x="193217" y="494068"/>
                  </a:lnTo>
                  <a:lnTo>
                    <a:pt x="194767" y="494969"/>
                  </a:lnTo>
                  <a:lnTo>
                    <a:pt x="197573" y="496290"/>
                  </a:lnTo>
                  <a:lnTo>
                    <a:pt x="203555" y="494055"/>
                  </a:lnTo>
                  <a:lnTo>
                    <a:pt x="209588" y="490131"/>
                  </a:lnTo>
                  <a:lnTo>
                    <a:pt x="216573" y="488327"/>
                  </a:lnTo>
                  <a:lnTo>
                    <a:pt x="218109" y="487311"/>
                  </a:lnTo>
                  <a:lnTo>
                    <a:pt x="219875" y="486003"/>
                  </a:lnTo>
                  <a:lnTo>
                    <a:pt x="222656" y="485216"/>
                  </a:lnTo>
                  <a:close/>
                </a:path>
                <a:path w="1137919" h="755015">
                  <a:moveTo>
                    <a:pt x="225298" y="415569"/>
                  </a:moveTo>
                  <a:lnTo>
                    <a:pt x="225031" y="415594"/>
                  </a:lnTo>
                  <a:lnTo>
                    <a:pt x="225221" y="415594"/>
                  </a:lnTo>
                  <a:close/>
                </a:path>
                <a:path w="1137919" h="755015">
                  <a:moveTo>
                    <a:pt x="225552" y="416318"/>
                  </a:moveTo>
                  <a:lnTo>
                    <a:pt x="225082" y="415671"/>
                  </a:lnTo>
                  <a:lnTo>
                    <a:pt x="222275" y="416547"/>
                  </a:lnTo>
                  <a:lnTo>
                    <a:pt x="219570" y="417817"/>
                  </a:lnTo>
                  <a:lnTo>
                    <a:pt x="211531" y="422922"/>
                  </a:lnTo>
                  <a:lnTo>
                    <a:pt x="206463" y="424980"/>
                  </a:lnTo>
                  <a:lnTo>
                    <a:pt x="202793" y="424091"/>
                  </a:lnTo>
                  <a:lnTo>
                    <a:pt x="200279" y="423481"/>
                  </a:lnTo>
                  <a:lnTo>
                    <a:pt x="196799" y="425945"/>
                  </a:lnTo>
                  <a:lnTo>
                    <a:pt x="193802" y="426707"/>
                  </a:lnTo>
                  <a:lnTo>
                    <a:pt x="193078" y="427723"/>
                  </a:lnTo>
                  <a:lnTo>
                    <a:pt x="197256" y="427939"/>
                  </a:lnTo>
                  <a:lnTo>
                    <a:pt x="195580" y="431546"/>
                  </a:lnTo>
                  <a:lnTo>
                    <a:pt x="196418" y="434822"/>
                  </a:lnTo>
                  <a:lnTo>
                    <a:pt x="196951" y="434809"/>
                  </a:lnTo>
                  <a:lnTo>
                    <a:pt x="199910" y="433781"/>
                  </a:lnTo>
                  <a:lnTo>
                    <a:pt x="201218" y="433463"/>
                  </a:lnTo>
                  <a:lnTo>
                    <a:pt x="204203" y="433451"/>
                  </a:lnTo>
                  <a:lnTo>
                    <a:pt x="205524" y="432612"/>
                  </a:lnTo>
                  <a:lnTo>
                    <a:pt x="207416" y="429856"/>
                  </a:lnTo>
                  <a:lnTo>
                    <a:pt x="208711" y="429234"/>
                  </a:lnTo>
                  <a:lnTo>
                    <a:pt x="210007" y="428726"/>
                  </a:lnTo>
                  <a:lnTo>
                    <a:pt x="210286" y="428167"/>
                  </a:lnTo>
                  <a:lnTo>
                    <a:pt x="210464" y="427532"/>
                  </a:lnTo>
                  <a:lnTo>
                    <a:pt x="216014" y="423633"/>
                  </a:lnTo>
                  <a:lnTo>
                    <a:pt x="220840" y="420014"/>
                  </a:lnTo>
                  <a:lnTo>
                    <a:pt x="225552" y="416318"/>
                  </a:lnTo>
                  <a:close/>
                </a:path>
                <a:path w="1137919" h="755015">
                  <a:moveTo>
                    <a:pt x="225793" y="416140"/>
                  </a:moveTo>
                  <a:lnTo>
                    <a:pt x="225640" y="416255"/>
                  </a:lnTo>
                  <a:lnTo>
                    <a:pt x="225602" y="416394"/>
                  </a:lnTo>
                  <a:lnTo>
                    <a:pt x="225793" y="416140"/>
                  </a:lnTo>
                  <a:close/>
                </a:path>
                <a:path w="1137919" h="755015">
                  <a:moveTo>
                    <a:pt x="233489" y="587209"/>
                  </a:moveTo>
                  <a:lnTo>
                    <a:pt x="232105" y="587070"/>
                  </a:lnTo>
                  <a:lnTo>
                    <a:pt x="228841" y="588733"/>
                  </a:lnTo>
                  <a:lnTo>
                    <a:pt x="226237" y="589953"/>
                  </a:lnTo>
                  <a:lnTo>
                    <a:pt x="225806" y="592912"/>
                  </a:lnTo>
                  <a:lnTo>
                    <a:pt x="223862" y="594194"/>
                  </a:lnTo>
                  <a:lnTo>
                    <a:pt x="220040" y="593725"/>
                  </a:lnTo>
                  <a:lnTo>
                    <a:pt x="216065" y="596023"/>
                  </a:lnTo>
                  <a:lnTo>
                    <a:pt x="210045" y="597357"/>
                  </a:lnTo>
                  <a:lnTo>
                    <a:pt x="208711" y="598944"/>
                  </a:lnTo>
                  <a:lnTo>
                    <a:pt x="205117" y="601611"/>
                  </a:lnTo>
                  <a:lnTo>
                    <a:pt x="205790" y="601789"/>
                  </a:lnTo>
                  <a:lnTo>
                    <a:pt x="208483" y="601675"/>
                  </a:lnTo>
                  <a:lnTo>
                    <a:pt x="209892" y="601903"/>
                  </a:lnTo>
                  <a:lnTo>
                    <a:pt x="214604" y="598754"/>
                  </a:lnTo>
                  <a:lnTo>
                    <a:pt x="214642" y="600481"/>
                  </a:lnTo>
                  <a:lnTo>
                    <a:pt x="218135" y="599389"/>
                  </a:lnTo>
                  <a:lnTo>
                    <a:pt x="219798" y="599122"/>
                  </a:lnTo>
                  <a:lnTo>
                    <a:pt x="222719" y="598017"/>
                  </a:lnTo>
                  <a:lnTo>
                    <a:pt x="223989" y="597077"/>
                  </a:lnTo>
                  <a:lnTo>
                    <a:pt x="225298" y="596379"/>
                  </a:lnTo>
                  <a:lnTo>
                    <a:pt x="226390" y="594817"/>
                  </a:lnTo>
                  <a:lnTo>
                    <a:pt x="228574" y="593509"/>
                  </a:lnTo>
                  <a:lnTo>
                    <a:pt x="231800" y="590461"/>
                  </a:lnTo>
                  <a:lnTo>
                    <a:pt x="227977" y="589991"/>
                  </a:lnTo>
                  <a:lnTo>
                    <a:pt x="232689" y="587616"/>
                  </a:lnTo>
                  <a:lnTo>
                    <a:pt x="233489" y="587209"/>
                  </a:lnTo>
                  <a:close/>
                </a:path>
                <a:path w="1137919" h="755015">
                  <a:moveTo>
                    <a:pt x="252399" y="424789"/>
                  </a:moveTo>
                  <a:lnTo>
                    <a:pt x="251548" y="424141"/>
                  </a:lnTo>
                  <a:lnTo>
                    <a:pt x="250088" y="424408"/>
                  </a:lnTo>
                  <a:lnTo>
                    <a:pt x="248894" y="425208"/>
                  </a:lnTo>
                  <a:lnTo>
                    <a:pt x="241973" y="430098"/>
                  </a:lnTo>
                  <a:lnTo>
                    <a:pt x="240601" y="431012"/>
                  </a:lnTo>
                  <a:lnTo>
                    <a:pt x="238556" y="432206"/>
                  </a:lnTo>
                  <a:lnTo>
                    <a:pt x="237883" y="429920"/>
                  </a:lnTo>
                  <a:lnTo>
                    <a:pt x="237159" y="429615"/>
                  </a:lnTo>
                  <a:lnTo>
                    <a:pt x="232435" y="432435"/>
                  </a:lnTo>
                  <a:lnTo>
                    <a:pt x="230251" y="433692"/>
                  </a:lnTo>
                  <a:lnTo>
                    <a:pt x="225310" y="435241"/>
                  </a:lnTo>
                  <a:lnTo>
                    <a:pt x="224701" y="436422"/>
                  </a:lnTo>
                  <a:lnTo>
                    <a:pt x="224205" y="437413"/>
                  </a:lnTo>
                  <a:lnTo>
                    <a:pt x="225259" y="437476"/>
                  </a:lnTo>
                  <a:lnTo>
                    <a:pt x="230378" y="439013"/>
                  </a:lnTo>
                  <a:lnTo>
                    <a:pt x="236372" y="437692"/>
                  </a:lnTo>
                  <a:lnTo>
                    <a:pt x="244259" y="433070"/>
                  </a:lnTo>
                  <a:lnTo>
                    <a:pt x="246583" y="431749"/>
                  </a:lnTo>
                  <a:lnTo>
                    <a:pt x="248945" y="428929"/>
                  </a:lnTo>
                  <a:lnTo>
                    <a:pt x="252018" y="425665"/>
                  </a:lnTo>
                  <a:lnTo>
                    <a:pt x="252399" y="424789"/>
                  </a:lnTo>
                  <a:close/>
                </a:path>
                <a:path w="1137919" h="755015">
                  <a:moveTo>
                    <a:pt x="286359" y="498792"/>
                  </a:moveTo>
                  <a:lnTo>
                    <a:pt x="285597" y="498602"/>
                  </a:lnTo>
                  <a:lnTo>
                    <a:pt x="283603" y="498157"/>
                  </a:lnTo>
                  <a:lnTo>
                    <a:pt x="284581" y="495084"/>
                  </a:lnTo>
                  <a:lnTo>
                    <a:pt x="278320" y="497713"/>
                  </a:lnTo>
                  <a:lnTo>
                    <a:pt x="276809" y="497573"/>
                  </a:lnTo>
                  <a:lnTo>
                    <a:pt x="273875" y="496798"/>
                  </a:lnTo>
                  <a:lnTo>
                    <a:pt x="271500" y="498132"/>
                  </a:lnTo>
                  <a:lnTo>
                    <a:pt x="268414" y="499960"/>
                  </a:lnTo>
                  <a:lnTo>
                    <a:pt x="266560" y="501421"/>
                  </a:lnTo>
                  <a:lnTo>
                    <a:pt x="267042" y="501650"/>
                  </a:lnTo>
                  <a:lnTo>
                    <a:pt x="267360" y="502005"/>
                  </a:lnTo>
                  <a:lnTo>
                    <a:pt x="269214" y="502081"/>
                  </a:lnTo>
                  <a:lnTo>
                    <a:pt x="270598" y="501916"/>
                  </a:lnTo>
                  <a:lnTo>
                    <a:pt x="274307" y="501764"/>
                  </a:lnTo>
                  <a:lnTo>
                    <a:pt x="272554" y="502932"/>
                  </a:lnTo>
                  <a:lnTo>
                    <a:pt x="269138" y="505040"/>
                  </a:lnTo>
                  <a:lnTo>
                    <a:pt x="268655" y="505637"/>
                  </a:lnTo>
                  <a:lnTo>
                    <a:pt x="270713" y="508266"/>
                  </a:lnTo>
                  <a:lnTo>
                    <a:pt x="274599" y="507072"/>
                  </a:lnTo>
                  <a:lnTo>
                    <a:pt x="278536" y="506666"/>
                  </a:lnTo>
                  <a:lnTo>
                    <a:pt x="279450" y="505637"/>
                  </a:lnTo>
                  <a:lnTo>
                    <a:pt x="279158" y="504532"/>
                  </a:lnTo>
                  <a:lnTo>
                    <a:pt x="278676" y="504088"/>
                  </a:lnTo>
                  <a:lnTo>
                    <a:pt x="277482" y="502602"/>
                  </a:lnTo>
                  <a:lnTo>
                    <a:pt x="278498" y="502043"/>
                  </a:lnTo>
                  <a:lnTo>
                    <a:pt x="281673" y="501167"/>
                  </a:lnTo>
                  <a:lnTo>
                    <a:pt x="282943" y="500748"/>
                  </a:lnTo>
                  <a:lnTo>
                    <a:pt x="285064" y="499795"/>
                  </a:lnTo>
                  <a:lnTo>
                    <a:pt x="286359" y="498792"/>
                  </a:lnTo>
                  <a:close/>
                </a:path>
                <a:path w="1137919" h="755015">
                  <a:moveTo>
                    <a:pt x="319151" y="447636"/>
                  </a:moveTo>
                  <a:lnTo>
                    <a:pt x="319125" y="446760"/>
                  </a:lnTo>
                  <a:lnTo>
                    <a:pt x="318160" y="447636"/>
                  </a:lnTo>
                  <a:lnTo>
                    <a:pt x="317588" y="448665"/>
                  </a:lnTo>
                  <a:lnTo>
                    <a:pt x="316026" y="449376"/>
                  </a:lnTo>
                  <a:lnTo>
                    <a:pt x="315963" y="449567"/>
                  </a:lnTo>
                  <a:lnTo>
                    <a:pt x="315849" y="449884"/>
                  </a:lnTo>
                  <a:lnTo>
                    <a:pt x="315417" y="449986"/>
                  </a:lnTo>
                  <a:lnTo>
                    <a:pt x="315531" y="449834"/>
                  </a:lnTo>
                  <a:lnTo>
                    <a:pt x="315963" y="449567"/>
                  </a:lnTo>
                  <a:lnTo>
                    <a:pt x="315963" y="449414"/>
                  </a:lnTo>
                  <a:lnTo>
                    <a:pt x="314401" y="449618"/>
                  </a:lnTo>
                  <a:lnTo>
                    <a:pt x="312597" y="449745"/>
                  </a:lnTo>
                  <a:lnTo>
                    <a:pt x="309714" y="453517"/>
                  </a:lnTo>
                  <a:lnTo>
                    <a:pt x="307759" y="455129"/>
                  </a:lnTo>
                  <a:lnTo>
                    <a:pt x="304253" y="456869"/>
                  </a:lnTo>
                  <a:lnTo>
                    <a:pt x="303149" y="457200"/>
                  </a:lnTo>
                  <a:lnTo>
                    <a:pt x="301421" y="457174"/>
                  </a:lnTo>
                  <a:lnTo>
                    <a:pt x="302412" y="456285"/>
                  </a:lnTo>
                  <a:lnTo>
                    <a:pt x="303047" y="455650"/>
                  </a:lnTo>
                  <a:lnTo>
                    <a:pt x="305892" y="452945"/>
                  </a:lnTo>
                  <a:lnTo>
                    <a:pt x="306235" y="452577"/>
                  </a:lnTo>
                  <a:lnTo>
                    <a:pt x="306438" y="452031"/>
                  </a:lnTo>
                  <a:lnTo>
                    <a:pt x="306120" y="451726"/>
                  </a:lnTo>
                  <a:lnTo>
                    <a:pt x="305244" y="451904"/>
                  </a:lnTo>
                  <a:lnTo>
                    <a:pt x="295935" y="457200"/>
                  </a:lnTo>
                  <a:lnTo>
                    <a:pt x="293547" y="458609"/>
                  </a:lnTo>
                  <a:lnTo>
                    <a:pt x="291820" y="460489"/>
                  </a:lnTo>
                  <a:lnTo>
                    <a:pt x="293598" y="463359"/>
                  </a:lnTo>
                  <a:lnTo>
                    <a:pt x="291985" y="464553"/>
                  </a:lnTo>
                  <a:lnTo>
                    <a:pt x="287934" y="466471"/>
                  </a:lnTo>
                  <a:lnTo>
                    <a:pt x="287096" y="467321"/>
                  </a:lnTo>
                  <a:lnTo>
                    <a:pt x="287502" y="468020"/>
                  </a:lnTo>
                  <a:lnTo>
                    <a:pt x="288188" y="467956"/>
                  </a:lnTo>
                  <a:lnTo>
                    <a:pt x="292633" y="467169"/>
                  </a:lnTo>
                  <a:lnTo>
                    <a:pt x="293395" y="466991"/>
                  </a:lnTo>
                  <a:lnTo>
                    <a:pt x="298145" y="460679"/>
                  </a:lnTo>
                  <a:lnTo>
                    <a:pt x="301040" y="459803"/>
                  </a:lnTo>
                  <a:lnTo>
                    <a:pt x="306311" y="457898"/>
                  </a:lnTo>
                  <a:lnTo>
                    <a:pt x="307479" y="457200"/>
                  </a:lnTo>
                  <a:lnTo>
                    <a:pt x="312928" y="453936"/>
                  </a:lnTo>
                  <a:lnTo>
                    <a:pt x="314921" y="452031"/>
                  </a:lnTo>
                  <a:lnTo>
                    <a:pt x="317284" y="449986"/>
                  </a:lnTo>
                  <a:lnTo>
                    <a:pt x="317766" y="449567"/>
                  </a:lnTo>
                  <a:lnTo>
                    <a:pt x="318909" y="448449"/>
                  </a:lnTo>
                  <a:lnTo>
                    <a:pt x="319151" y="447636"/>
                  </a:lnTo>
                  <a:close/>
                </a:path>
                <a:path w="1137919" h="755015">
                  <a:moveTo>
                    <a:pt x="319443" y="446430"/>
                  </a:moveTo>
                  <a:lnTo>
                    <a:pt x="319151" y="446455"/>
                  </a:lnTo>
                  <a:lnTo>
                    <a:pt x="319112" y="446671"/>
                  </a:lnTo>
                  <a:lnTo>
                    <a:pt x="319239" y="446646"/>
                  </a:lnTo>
                  <a:lnTo>
                    <a:pt x="319443" y="446430"/>
                  </a:lnTo>
                  <a:close/>
                </a:path>
                <a:path w="1137919" h="755015">
                  <a:moveTo>
                    <a:pt x="322465" y="332740"/>
                  </a:moveTo>
                  <a:lnTo>
                    <a:pt x="320446" y="332232"/>
                  </a:lnTo>
                  <a:lnTo>
                    <a:pt x="316992" y="331254"/>
                  </a:lnTo>
                  <a:lnTo>
                    <a:pt x="316179" y="331000"/>
                  </a:lnTo>
                  <a:lnTo>
                    <a:pt x="314756" y="331165"/>
                  </a:lnTo>
                  <a:lnTo>
                    <a:pt x="310108" y="334505"/>
                  </a:lnTo>
                  <a:lnTo>
                    <a:pt x="306832" y="335838"/>
                  </a:lnTo>
                  <a:lnTo>
                    <a:pt x="301434" y="336943"/>
                  </a:lnTo>
                  <a:lnTo>
                    <a:pt x="299516" y="338848"/>
                  </a:lnTo>
                  <a:lnTo>
                    <a:pt x="298348" y="341630"/>
                  </a:lnTo>
                  <a:lnTo>
                    <a:pt x="299542" y="341998"/>
                  </a:lnTo>
                  <a:lnTo>
                    <a:pt x="305765" y="339801"/>
                  </a:lnTo>
                  <a:lnTo>
                    <a:pt x="309854" y="338074"/>
                  </a:lnTo>
                  <a:lnTo>
                    <a:pt x="314642" y="337858"/>
                  </a:lnTo>
                  <a:lnTo>
                    <a:pt x="317106" y="336308"/>
                  </a:lnTo>
                  <a:lnTo>
                    <a:pt x="318008" y="335902"/>
                  </a:lnTo>
                  <a:lnTo>
                    <a:pt x="322046" y="333667"/>
                  </a:lnTo>
                  <a:lnTo>
                    <a:pt x="322465" y="332740"/>
                  </a:lnTo>
                  <a:close/>
                </a:path>
                <a:path w="1137919" h="755015">
                  <a:moveTo>
                    <a:pt x="338683" y="467614"/>
                  </a:moveTo>
                  <a:lnTo>
                    <a:pt x="335356" y="467283"/>
                  </a:lnTo>
                  <a:lnTo>
                    <a:pt x="333629" y="465848"/>
                  </a:lnTo>
                  <a:lnTo>
                    <a:pt x="334327" y="465162"/>
                  </a:lnTo>
                  <a:lnTo>
                    <a:pt x="335318" y="464515"/>
                  </a:lnTo>
                  <a:lnTo>
                    <a:pt x="336918" y="463435"/>
                  </a:lnTo>
                  <a:lnTo>
                    <a:pt x="338175" y="462330"/>
                  </a:lnTo>
                  <a:lnTo>
                    <a:pt x="335775" y="461060"/>
                  </a:lnTo>
                  <a:lnTo>
                    <a:pt x="334060" y="460895"/>
                  </a:lnTo>
                  <a:lnTo>
                    <a:pt x="331419" y="462051"/>
                  </a:lnTo>
                  <a:lnTo>
                    <a:pt x="330542" y="463943"/>
                  </a:lnTo>
                  <a:lnTo>
                    <a:pt x="327152" y="464959"/>
                  </a:lnTo>
                  <a:lnTo>
                    <a:pt x="325958" y="466318"/>
                  </a:lnTo>
                  <a:lnTo>
                    <a:pt x="325793" y="468642"/>
                  </a:lnTo>
                  <a:lnTo>
                    <a:pt x="324434" y="469315"/>
                  </a:lnTo>
                  <a:lnTo>
                    <a:pt x="320954" y="471678"/>
                  </a:lnTo>
                  <a:lnTo>
                    <a:pt x="320827" y="471944"/>
                  </a:lnTo>
                  <a:lnTo>
                    <a:pt x="324548" y="471449"/>
                  </a:lnTo>
                  <a:lnTo>
                    <a:pt x="325488" y="471563"/>
                  </a:lnTo>
                  <a:lnTo>
                    <a:pt x="327685" y="472541"/>
                  </a:lnTo>
                  <a:lnTo>
                    <a:pt x="329196" y="473011"/>
                  </a:lnTo>
                  <a:lnTo>
                    <a:pt x="330847" y="473354"/>
                  </a:lnTo>
                  <a:lnTo>
                    <a:pt x="332651" y="473760"/>
                  </a:lnTo>
                  <a:lnTo>
                    <a:pt x="334314" y="472897"/>
                  </a:lnTo>
                  <a:lnTo>
                    <a:pt x="337439" y="469138"/>
                  </a:lnTo>
                  <a:lnTo>
                    <a:pt x="338683" y="467614"/>
                  </a:lnTo>
                  <a:close/>
                </a:path>
                <a:path w="1137919" h="755015">
                  <a:moveTo>
                    <a:pt x="350012" y="541401"/>
                  </a:moveTo>
                  <a:lnTo>
                    <a:pt x="349885" y="541464"/>
                  </a:lnTo>
                  <a:lnTo>
                    <a:pt x="349885" y="541591"/>
                  </a:lnTo>
                  <a:lnTo>
                    <a:pt x="350012" y="541401"/>
                  </a:lnTo>
                  <a:close/>
                </a:path>
                <a:path w="1137919" h="755015">
                  <a:moveTo>
                    <a:pt x="353288" y="538327"/>
                  </a:moveTo>
                  <a:lnTo>
                    <a:pt x="353110" y="538441"/>
                  </a:lnTo>
                  <a:lnTo>
                    <a:pt x="352882" y="538226"/>
                  </a:lnTo>
                  <a:lnTo>
                    <a:pt x="352602" y="538035"/>
                  </a:lnTo>
                  <a:lnTo>
                    <a:pt x="352412" y="537806"/>
                  </a:lnTo>
                  <a:lnTo>
                    <a:pt x="351040" y="535901"/>
                  </a:lnTo>
                  <a:lnTo>
                    <a:pt x="347586" y="540981"/>
                  </a:lnTo>
                  <a:lnTo>
                    <a:pt x="344436" y="541769"/>
                  </a:lnTo>
                  <a:lnTo>
                    <a:pt x="340499" y="545058"/>
                  </a:lnTo>
                  <a:lnTo>
                    <a:pt x="338975" y="544550"/>
                  </a:lnTo>
                  <a:lnTo>
                    <a:pt x="335229" y="544639"/>
                  </a:lnTo>
                  <a:lnTo>
                    <a:pt x="332968" y="545884"/>
                  </a:lnTo>
                  <a:lnTo>
                    <a:pt x="330441" y="550113"/>
                  </a:lnTo>
                  <a:lnTo>
                    <a:pt x="328968" y="551992"/>
                  </a:lnTo>
                  <a:lnTo>
                    <a:pt x="324942" y="552627"/>
                  </a:lnTo>
                  <a:lnTo>
                    <a:pt x="323964" y="553542"/>
                  </a:lnTo>
                  <a:lnTo>
                    <a:pt x="323850" y="554329"/>
                  </a:lnTo>
                  <a:lnTo>
                    <a:pt x="324002" y="555091"/>
                  </a:lnTo>
                  <a:lnTo>
                    <a:pt x="327990" y="554202"/>
                  </a:lnTo>
                  <a:lnTo>
                    <a:pt x="331774" y="553072"/>
                  </a:lnTo>
                  <a:lnTo>
                    <a:pt x="339877" y="546887"/>
                  </a:lnTo>
                  <a:lnTo>
                    <a:pt x="345795" y="545223"/>
                  </a:lnTo>
                  <a:lnTo>
                    <a:pt x="345935" y="545058"/>
                  </a:lnTo>
                  <a:lnTo>
                    <a:pt x="347726" y="543052"/>
                  </a:lnTo>
                  <a:lnTo>
                    <a:pt x="350126" y="541235"/>
                  </a:lnTo>
                  <a:lnTo>
                    <a:pt x="350494" y="540207"/>
                  </a:lnTo>
                  <a:lnTo>
                    <a:pt x="351917" y="539330"/>
                  </a:lnTo>
                  <a:lnTo>
                    <a:pt x="353098" y="538454"/>
                  </a:lnTo>
                  <a:lnTo>
                    <a:pt x="353288" y="538327"/>
                  </a:lnTo>
                  <a:close/>
                </a:path>
                <a:path w="1137919" h="755015">
                  <a:moveTo>
                    <a:pt x="408228" y="391845"/>
                  </a:moveTo>
                  <a:lnTo>
                    <a:pt x="401586" y="395058"/>
                  </a:lnTo>
                  <a:lnTo>
                    <a:pt x="395706" y="393166"/>
                  </a:lnTo>
                  <a:lnTo>
                    <a:pt x="388708" y="396748"/>
                  </a:lnTo>
                  <a:lnTo>
                    <a:pt x="383794" y="397027"/>
                  </a:lnTo>
                  <a:lnTo>
                    <a:pt x="383387" y="397052"/>
                  </a:lnTo>
                  <a:lnTo>
                    <a:pt x="382422" y="397459"/>
                  </a:lnTo>
                  <a:lnTo>
                    <a:pt x="379133" y="400215"/>
                  </a:lnTo>
                  <a:lnTo>
                    <a:pt x="376491" y="400405"/>
                  </a:lnTo>
                  <a:lnTo>
                    <a:pt x="371208" y="402361"/>
                  </a:lnTo>
                  <a:lnTo>
                    <a:pt x="370039" y="404317"/>
                  </a:lnTo>
                  <a:lnTo>
                    <a:pt x="371817" y="404774"/>
                  </a:lnTo>
                  <a:lnTo>
                    <a:pt x="375843" y="402729"/>
                  </a:lnTo>
                  <a:lnTo>
                    <a:pt x="384251" y="397065"/>
                  </a:lnTo>
                  <a:lnTo>
                    <a:pt x="389801" y="397205"/>
                  </a:lnTo>
                  <a:lnTo>
                    <a:pt x="395643" y="396798"/>
                  </a:lnTo>
                  <a:lnTo>
                    <a:pt x="395706" y="397344"/>
                  </a:lnTo>
                  <a:lnTo>
                    <a:pt x="395325" y="397967"/>
                  </a:lnTo>
                  <a:lnTo>
                    <a:pt x="394258" y="398614"/>
                  </a:lnTo>
                  <a:lnTo>
                    <a:pt x="389458" y="398551"/>
                  </a:lnTo>
                  <a:lnTo>
                    <a:pt x="384175" y="401434"/>
                  </a:lnTo>
                  <a:lnTo>
                    <a:pt x="379183" y="404012"/>
                  </a:lnTo>
                  <a:lnTo>
                    <a:pt x="378625" y="404787"/>
                  </a:lnTo>
                  <a:lnTo>
                    <a:pt x="378421" y="405231"/>
                  </a:lnTo>
                  <a:lnTo>
                    <a:pt x="378790" y="405307"/>
                  </a:lnTo>
                  <a:lnTo>
                    <a:pt x="380288" y="404812"/>
                  </a:lnTo>
                  <a:lnTo>
                    <a:pt x="381647" y="404152"/>
                  </a:lnTo>
                  <a:lnTo>
                    <a:pt x="386842" y="403263"/>
                  </a:lnTo>
                  <a:lnTo>
                    <a:pt x="390956" y="402450"/>
                  </a:lnTo>
                  <a:lnTo>
                    <a:pt x="396138" y="399084"/>
                  </a:lnTo>
                  <a:lnTo>
                    <a:pt x="396862" y="398919"/>
                  </a:lnTo>
                  <a:lnTo>
                    <a:pt x="400621" y="397344"/>
                  </a:lnTo>
                  <a:lnTo>
                    <a:pt x="405155" y="397281"/>
                  </a:lnTo>
                  <a:lnTo>
                    <a:pt x="408228" y="391845"/>
                  </a:lnTo>
                  <a:close/>
                </a:path>
                <a:path w="1137919" h="755015">
                  <a:moveTo>
                    <a:pt x="463765" y="450138"/>
                  </a:moveTo>
                  <a:lnTo>
                    <a:pt x="463575" y="450151"/>
                  </a:lnTo>
                  <a:lnTo>
                    <a:pt x="463765" y="450151"/>
                  </a:lnTo>
                  <a:close/>
                </a:path>
                <a:path w="1137919" h="755015">
                  <a:moveTo>
                    <a:pt x="463880" y="449935"/>
                  </a:moveTo>
                  <a:lnTo>
                    <a:pt x="463702" y="450037"/>
                  </a:lnTo>
                  <a:lnTo>
                    <a:pt x="463550" y="450037"/>
                  </a:lnTo>
                  <a:lnTo>
                    <a:pt x="463359" y="450151"/>
                  </a:lnTo>
                  <a:lnTo>
                    <a:pt x="463562" y="450151"/>
                  </a:lnTo>
                  <a:lnTo>
                    <a:pt x="463778" y="450113"/>
                  </a:lnTo>
                  <a:lnTo>
                    <a:pt x="463880" y="449935"/>
                  </a:lnTo>
                  <a:close/>
                </a:path>
                <a:path w="1137919" h="755015">
                  <a:moveTo>
                    <a:pt x="476123" y="444080"/>
                  </a:moveTo>
                  <a:lnTo>
                    <a:pt x="475411" y="443636"/>
                  </a:lnTo>
                  <a:lnTo>
                    <a:pt x="471398" y="442823"/>
                  </a:lnTo>
                  <a:lnTo>
                    <a:pt x="469988" y="440880"/>
                  </a:lnTo>
                  <a:lnTo>
                    <a:pt x="464134" y="442506"/>
                  </a:lnTo>
                  <a:lnTo>
                    <a:pt x="463550" y="442239"/>
                  </a:lnTo>
                  <a:lnTo>
                    <a:pt x="464045" y="440309"/>
                  </a:lnTo>
                  <a:lnTo>
                    <a:pt x="462991" y="440270"/>
                  </a:lnTo>
                  <a:lnTo>
                    <a:pt x="449364" y="449541"/>
                  </a:lnTo>
                  <a:lnTo>
                    <a:pt x="450303" y="450977"/>
                  </a:lnTo>
                  <a:lnTo>
                    <a:pt x="452043" y="449453"/>
                  </a:lnTo>
                  <a:lnTo>
                    <a:pt x="456907" y="448513"/>
                  </a:lnTo>
                  <a:lnTo>
                    <a:pt x="460527" y="448119"/>
                  </a:lnTo>
                  <a:lnTo>
                    <a:pt x="466178" y="445541"/>
                  </a:lnTo>
                  <a:lnTo>
                    <a:pt x="466026" y="446303"/>
                  </a:lnTo>
                  <a:lnTo>
                    <a:pt x="463880" y="449935"/>
                  </a:lnTo>
                  <a:lnTo>
                    <a:pt x="465302" y="449224"/>
                  </a:lnTo>
                  <a:lnTo>
                    <a:pt x="467728" y="448818"/>
                  </a:lnTo>
                  <a:lnTo>
                    <a:pt x="467855" y="448729"/>
                  </a:lnTo>
                  <a:lnTo>
                    <a:pt x="469671" y="447636"/>
                  </a:lnTo>
                  <a:lnTo>
                    <a:pt x="471411" y="446430"/>
                  </a:lnTo>
                  <a:lnTo>
                    <a:pt x="476123" y="444080"/>
                  </a:lnTo>
                  <a:close/>
                </a:path>
                <a:path w="1137919" h="755015">
                  <a:moveTo>
                    <a:pt x="498386" y="326923"/>
                  </a:moveTo>
                  <a:lnTo>
                    <a:pt x="497674" y="325945"/>
                  </a:lnTo>
                  <a:lnTo>
                    <a:pt x="496189" y="326186"/>
                  </a:lnTo>
                  <a:lnTo>
                    <a:pt x="487451" y="331660"/>
                  </a:lnTo>
                  <a:lnTo>
                    <a:pt x="482752" y="332409"/>
                  </a:lnTo>
                  <a:lnTo>
                    <a:pt x="478612" y="329526"/>
                  </a:lnTo>
                  <a:lnTo>
                    <a:pt x="476580" y="329552"/>
                  </a:lnTo>
                  <a:lnTo>
                    <a:pt x="472732" y="330746"/>
                  </a:lnTo>
                  <a:lnTo>
                    <a:pt x="471233" y="331851"/>
                  </a:lnTo>
                  <a:lnTo>
                    <a:pt x="471893" y="332943"/>
                  </a:lnTo>
                  <a:lnTo>
                    <a:pt x="472020" y="333730"/>
                  </a:lnTo>
                  <a:lnTo>
                    <a:pt x="489204" y="335178"/>
                  </a:lnTo>
                  <a:lnTo>
                    <a:pt x="490651" y="334352"/>
                  </a:lnTo>
                  <a:lnTo>
                    <a:pt x="494233" y="331952"/>
                  </a:lnTo>
                  <a:lnTo>
                    <a:pt x="496316" y="330250"/>
                  </a:lnTo>
                  <a:lnTo>
                    <a:pt x="498221" y="327825"/>
                  </a:lnTo>
                  <a:lnTo>
                    <a:pt x="498233" y="327253"/>
                  </a:lnTo>
                  <a:lnTo>
                    <a:pt x="498386" y="326923"/>
                  </a:lnTo>
                  <a:close/>
                </a:path>
                <a:path w="1137919" h="755015">
                  <a:moveTo>
                    <a:pt x="498398" y="258102"/>
                  </a:moveTo>
                  <a:lnTo>
                    <a:pt x="498221" y="258076"/>
                  </a:lnTo>
                  <a:lnTo>
                    <a:pt x="497954" y="258318"/>
                  </a:lnTo>
                  <a:lnTo>
                    <a:pt x="498398" y="258102"/>
                  </a:lnTo>
                  <a:close/>
                </a:path>
                <a:path w="1137919" h="755015">
                  <a:moveTo>
                    <a:pt x="516242" y="254571"/>
                  </a:moveTo>
                  <a:lnTo>
                    <a:pt x="516102" y="254635"/>
                  </a:lnTo>
                  <a:lnTo>
                    <a:pt x="516077" y="254762"/>
                  </a:lnTo>
                  <a:lnTo>
                    <a:pt x="516242" y="254571"/>
                  </a:lnTo>
                  <a:close/>
                </a:path>
                <a:path w="1137919" h="755015">
                  <a:moveTo>
                    <a:pt x="517080" y="360768"/>
                  </a:moveTo>
                  <a:lnTo>
                    <a:pt x="515251" y="360984"/>
                  </a:lnTo>
                  <a:lnTo>
                    <a:pt x="514350" y="360680"/>
                  </a:lnTo>
                  <a:lnTo>
                    <a:pt x="513994" y="360565"/>
                  </a:lnTo>
                  <a:lnTo>
                    <a:pt x="513486" y="360514"/>
                  </a:lnTo>
                  <a:lnTo>
                    <a:pt x="510057" y="360984"/>
                  </a:lnTo>
                  <a:lnTo>
                    <a:pt x="507961" y="361061"/>
                  </a:lnTo>
                  <a:lnTo>
                    <a:pt x="511098" y="357060"/>
                  </a:lnTo>
                  <a:lnTo>
                    <a:pt x="509346" y="357339"/>
                  </a:lnTo>
                  <a:lnTo>
                    <a:pt x="506501" y="358089"/>
                  </a:lnTo>
                  <a:lnTo>
                    <a:pt x="504850" y="358495"/>
                  </a:lnTo>
                  <a:lnTo>
                    <a:pt x="505206" y="360400"/>
                  </a:lnTo>
                  <a:lnTo>
                    <a:pt x="504634" y="361188"/>
                  </a:lnTo>
                  <a:lnTo>
                    <a:pt x="501738" y="362559"/>
                  </a:lnTo>
                  <a:lnTo>
                    <a:pt x="498995" y="363093"/>
                  </a:lnTo>
                  <a:lnTo>
                    <a:pt x="496938" y="366471"/>
                  </a:lnTo>
                  <a:lnTo>
                    <a:pt x="501103" y="363867"/>
                  </a:lnTo>
                  <a:lnTo>
                    <a:pt x="501865" y="364985"/>
                  </a:lnTo>
                  <a:lnTo>
                    <a:pt x="502094" y="365493"/>
                  </a:lnTo>
                  <a:lnTo>
                    <a:pt x="500875" y="367322"/>
                  </a:lnTo>
                  <a:lnTo>
                    <a:pt x="499668" y="368655"/>
                  </a:lnTo>
                  <a:lnTo>
                    <a:pt x="498017" y="370713"/>
                  </a:lnTo>
                  <a:lnTo>
                    <a:pt x="497751" y="371487"/>
                  </a:lnTo>
                  <a:lnTo>
                    <a:pt x="503275" y="369963"/>
                  </a:lnTo>
                  <a:lnTo>
                    <a:pt x="505333" y="371157"/>
                  </a:lnTo>
                  <a:lnTo>
                    <a:pt x="508774" y="371652"/>
                  </a:lnTo>
                  <a:lnTo>
                    <a:pt x="509917" y="371424"/>
                  </a:lnTo>
                  <a:lnTo>
                    <a:pt x="511378" y="370090"/>
                  </a:lnTo>
                  <a:lnTo>
                    <a:pt x="511873" y="369354"/>
                  </a:lnTo>
                  <a:lnTo>
                    <a:pt x="512089" y="368312"/>
                  </a:lnTo>
                  <a:lnTo>
                    <a:pt x="511695" y="367957"/>
                  </a:lnTo>
                  <a:lnTo>
                    <a:pt x="510832" y="366839"/>
                  </a:lnTo>
                  <a:lnTo>
                    <a:pt x="508508" y="366547"/>
                  </a:lnTo>
                  <a:lnTo>
                    <a:pt x="514261" y="363766"/>
                  </a:lnTo>
                  <a:lnTo>
                    <a:pt x="516280" y="363067"/>
                  </a:lnTo>
                  <a:lnTo>
                    <a:pt x="517080" y="360768"/>
                  </a:lnTo>
                  <a:close/>
                </a:path>
                <a:path w="1137919" h="755015">
                  <a:moveTo>
                    <a:pt x="517842" y="243293"/>
                  </a:moveTo>
                  <a:lnTo>
                    <a:pt x="515696" y="243166"/>
                  </a:lnTo>
                  <a:lnTo>
                    <a:pt x="511390" y="244551"/>
                  </a:lnTo>
                  <a:lnTo>
                    <a:pt x="509612" y="245948"/>
                  </a:lnTo>
                  <a:lnTo>
                    <a:pt x="508431" y="248488"/>
                  </a:lnTo>
                  <a:lnTo>
                    <a:pt x="508876" y="249428"/>
                  </a:lnTo>
                  <a:lnTo>
                    <a:pt x="507542" y="253111"/>
                  </a:lnTo>
                  <a:lnTo>
                    <a:pt x="505485" y="254736"/>
                  </a:lnTo>
                  <a:lnTo>
                    <a:pt x="500849" y="256882"/>
                  </a:lnTo>
                  <a:lnTo>
                    <a:pt x="498398" y="258102"/>
                  </a:lnTo>
                  <a:lnTo>
                    <a:pt x="499275" y="258140"/>
                  </a:lnTo>
                  <a:lnTo>
                    <a:pt x="500278" y="258076"/>
                  </a:lnTo>
                  <a:lnTo>
                    <a:pt x="504812" y="259549"/>
                  </a:lnTo>
                  <a:lnTo>
                    <a:pt x="510095" y="257810"/>
                  </a:lnTo>
                  <a:lnTo>
                    <a:pt x="516102" y="254635"/>
                  </a:lnTo>
                  <a:lnTo>
                    <a:pt x="517359" y="250913"/>
                  </a:lnTo>
                  <a:lnTo>
                    <a:pt x="513753" y="249161"/>
                  </a:lnTo>
                  <a:lnTo>
                    <a:pt x="517842" y="243293"/>
                  </a:lnTo>
                  <a:close/>
                </a:path>
                <a:path w="1137919" h="755015">
                  <a:moveTo>
                    <a:pt x="561606" y="276707"/>
                  </a:moveTo>
                  <a:lnTo>
                    <a:pt x="560971" y="276453"/>
                  </a:lnTo>
                  <a:lnTo>
                    <a:pt x="557974" y="275983"/>
                  </a:lnTo>
                  <a:lnTo>
                    <a:pt x="553999" y="276987"/>
                  </a:lnTo>
                  <a:lnTo>
                    <a:pt x="554253" y="274535"/>
                  </a:lnTo>
                  <a:lnTo>
                    <a:pt x="553427" y="272605"/>
                  </a:lnTo>
                  <a:lnTo>
                    <a:pt x="552488" y="272262"/>
                  </a:lnTo>
                  <a:lnTo>
                    <a:pt x="545223" y="275158"/>
                  </a:lnTo>
                  <a:lnTo>
                    <a:pt x="541870" y="277101"/>
                  </a:lnTo>
                  <a:lnTo>
                    <a:pt x="538327" y="276555"/>
                  </a:lnTo>
                  <a:lnTo>
                    <a:pt x="536194" y="277698"/>
                  </a:lnTo>
                  <a:lnTo>
                    <a:pt x="534085" y="281355"/>
                  </a:lnTo>
                  <a:lnTo>
                    <a:pt x="533120" y="284099"/>
                  </a:lnTo>
                  <a:lnTo>
                    <a:pt x="527304" y="286639"/>
                  </a:lnTo>
                  <a:lnTo>
                    <a:pt x="525767" y="289509"/>
                  </a:lnTo>
                  <a:lnTo>
                    <a:pt x="527596" y="289712"/>
                  </a:lnTo>
                  <a:lnTo>
                    <a:pt x="528485" y="289394"/>
                  </a:lnTo>
                  <a:lnTo>
                    <a:pt x="532549" y="286905"/>
                  </a:lnTo>
                  <a:lnTo>
                    <a:pt x="535965" y="285191"/>
                  </a:lnTo>
                  <a:lnTo>
                    <a:pt x="542747" y="279920"/>
                  </a:lnTo>
                  <a:lnTo>
                    <a:pt x="546747" y="279298"/>
                  </a:lnTo>
                  <a:lnTo>
                    <a:pt x="552488" y="276885"/>
                  </a:lnTo>
                  <a:lnTo>
                    <a:pt x="552691" y="277634"/>
                  </a:lnTo>
                  <a:lnTo>
                    <a:pt x="552615" y="278371"/>
                  </a:lnTo>
                  <a:lnTo>
                    <a:pt x="552437" y="280568"/>
                  </a:lnTo>
                  <a:lnTo>
                    <a:pt x="558901" y="278815"/>
                  </a:lnTo>
                  <a:lnTo>
                    <a:pt x="560095" y="278066"/>
                  </a:lnTo>
                  <a:lnTo>
                    <a:pt x="561606" y="276707"/>
                  </a:lnTo>
                  <a:close/>
                </a:path>
                <a:path w="1137919" h="755015">
                  <a:moveTo>
                    <a:pt x="566000" y="741654"/>
                  </a:moveTo>
                  <a:lnTo>
                    <a:pt x="560006" y="743978"/>
                  </a:lnTo>
                  <a:lnTo>
                    <a:pt x="557403" y="744931"/>
                  </a:lnTo>
                  <a:lnTo>
                    <a:pt x="553720" y="744207"/>
                  </a:lnTo>
                  <a:lnTo>
                    <a:pt x="550964" y="745337"/>
                  </a:lnTo>
                  <a:lnTo>
                    <a:pt x="548563" y="746480"/>
                  </a:lnTo>
                  <a:lnTo>
                    <a:pt x="547166" y="747915"/>
                  </a:lnTo>
                  <a:lnTo>
                    <a:pt x="545299" y="748804"/>
                  </a:lnTo>
                  <a:lnTo>
                    <a:pt x="541286" y="751255"/>
                  </a:lnTo>
                  <a:lnTo>
                    <a:pt x="541553" y="752436"/>
                  </a:lnTo>
                  <a:lnTo>
                    <a:pt x="541642" y="754481"/>
                  </a:lnTo>
                  <a:lnTo>
                    <a:pt x="543407" y="753999"/>
                  </a:lnTo>
                  <a:lnTo>
                    <a:pt x="549325" y="751027"/>
                  </a:lnTo>
                  <a:lnTo>
                    <a:pt x="553364" y="749884"/>
                  </a:lnTo>
                  <a:lnTo>
                    <a:pt x="558444" y="748919"/>
                  </a:lnTo>
                  <a:lnTo>
                    <a:pt x="559612" y="748626"/>
                  </a:lnTo>
                  <a:lnTo>
                    <a:pt x="563245" y="747433"/>
                  </a:lnTo>
                  <a:lnTo>
                    <a:pt x="564883" y="746048"/>
                  </a:lnTo>
                  <a:lnTo>
                    <a:pt x="566000" y="741654"/>
                  </a:lnTo>
                  <a:close/>
                </a:path>
                <a:path w="1137919" h="755015">
                  <a:moveTo>
                    <a:pt x="577913" y="210045"/>
                  </a:moveTo>
                  <a:lnTo>
                    <a:pt x="577646" y="209638"/>
                  </a:lnTo>
                  <a:lnTo>
                    <a:pt x="573024" y="209219"/>
                  </a:lnTo>
                  <a:lnTo>
                    <a:pt x="568159" y="209511"/>
                  </a:lnTo>
                  <a:lnTo>
                    <a:pt x="563016" y="209918"/>
                  </a:lnTo>
                  <a:lnTo>
                    <a:pt x="562571" y="210185"/>
                  </a:lnTo>
                  <a:lnTo>
                    <a:pt x="562254" y="210350"/>
                  </a:lnTo>
                  <a:lnTo>
                    <a:pt x="562051" y="210705"/>
                  </a:lnTo>
                  <a:lnTo>
                    <a:pt x="561492" y="211277"/>
                  </a:lnTo>
                  <a:lnTo>
                    <a:pt x="562622" y="212255"/>
                  </a:lnTo>
                  <a:lnTo>
                    <a:pt x="562965" y="213169"/>
                  </a:lnTo>
                  <a:lnTo>
                    <a:pt x="560400" y="215036"/>
                  </a:lnTo>
                  <a:lnTo>
                    <a:pt x="559663" y="215582"/>
                  </a:lnTo>
                  <a:lnTo>
                    <a:pt x="559917" y="215938"/>
                  </a:lnTo>
                  <a:lnTo>
                    <a:pt x="564527" y="214477"/>
                  </a:lnTo>
                  <a:lnTo>
                    <a:pt x="563918" y="215773"/>
                  </a:lnTo>
                  <a:lnTo>
                    <a:pt x="561555" y="218643"/>
                  </a:lnTo>
                  <a:lnTo>
                    <a:pt x="560590" y="219760"/>
                  </a:lnTo>
                  <a:lnTo>
                    <a:pt x="561162" y="221589"/>
                  </a:lnTo>
                  <a:lnTo>
                    <a:pt x="562724" y="221627"/>
                  </a:lnTo>
                  <a:lnTo>
                    <a:pt x="566877" y="220789"/>
                  </a:lnTo>
                  <a:lnTo>
                    <a:pt x="567461" y="219532"/>
                  </a:lnTo>
                  <a:lnTo>
                    <a:pt x="568807" y="216966"/>
                  </a:lnTo>
                  <a:lnTo>
                    <a:pt x="570268" y="215188"/>
                  </a:lnTo>
                  <a:lnTo>
                    <a:pt x="569887" y="212026"/>
                  </a:lnTo>
                  <a:lnTo>
                    <a:pt x="574408" y="211328"/>
                  </a:lnTo>
                  <a:lnTo>
                    <a:pt x="574840" y="211467"/>
                  </a:lnTo>
                  <a:lnTo>
                    <a:pt x="576211" y="211366"/>
                  </a:lnTo>
                  <a:lnTo>
                    <a:pt x="577215" y="211175"/>
                  </a:lnTo>
                  <a:lnTo>
                    <a:pt x="577913" y="210045"/>
                  </a:lnTo>
                  <a:close/>
                </a:path>
                <a:path w="1137919" h="755015">
                  <a:moveTo>
                    <a:pt x="582917" y="716940"/>
                  </a:moveTo>
                  <a:lnTo>
                    <a:pt x="582764" y="715022"/>
                  </a:lnTo>
                  <a:lnTo>
                    <a:pt x="581926" y="714908"/>
                  </a:lnTo>
                  <a:lnTo>
                    <a:pt x="578281" y="715873"/>
                  </a:lnTo>
                  <a:lnTo>
                    <a:pt x="577456" y="715276"/>
                  </a:lnTo>
                  <a:lnTo>
                    <a:pt x="579475" y="711835"/>
                  </a:lnTo>
                  <a:lnTo>
                    <a:pt x="576033" y="712584"/>
                  </a:lnTo>
                  <a:lnTo>
                    <a:pt x="572554" y="713320"/>
                  </a:lnTo>
                  <a:lnTo>
                    <a:pt x="568972" y="716254"/>
                  </a:lnTo>
                  <a:lnTo>
                    <a:pt x="561682" y="717600"/>
                  </a:lnTo>
                  <a:lnTo>
                    <a:pt x="559689" y="720432"/>
                  </a:lnTo>
                  <a:lnTo>
                    <a:pt x="556387" y="722630"/>
                  </a:lnTo>
                  <a:lnTo>
                    <a:pt x="556056" y="723506"/>
                  </a:lnTo>
                  <a:lnTo>
                    <a:pt x="558025" y="723277"/>
                  </a:lnTo>
                  <a:lnTo>
                    <a:pt x="557225" y="725627"/>
                  </a:lnTo>
                  <a:lnTo>
                    <a:pt x="561898" y="723747"/>
                  </a:lnTo>
                  <a:lnTo>
                    <a:pt x="563270" y="724166"/>
                  </a:lnTo>
                  <a:lnTo>
                    <a:pt x="569087" y="722718"/>
                  </a:lnTo>
                  <a:lnTo>
                    <a:pt x="573176" y="722934"/>
                  </a:lnTo>
                  <a:lnTo>
                    <a:pt x="578332" y="719289"/>
                  </a:lnTo>
                  <a:lnTo>
                    <a:pt x="581279" y="717753"/>
                  </a:lnTo>
                  <a:lnTo>
                    <a:pt x="582917" y="716940"/>
                  </a:lnTo>
                  <a:close/>
                </a:path>
                <a:path w="1137919" h="755015">
                  <a:moveTo>
                    <a:pt x="591477" y="309626"/>
                  </a:moveTo>
                  <a:lnTo>
                    <a:pt x="586828" y="309880"/>
                  </a:lnTo>
                  <a:lnTo>
                    <a:pt x="581914" y="310476"/>
                  </a:lnTo>
                  <a:lnTo>
                    <a:pt x="576973" y="310870"/>
                  </a:lnTo>
                  <a:lnTo>
                    <a:pt x="576567" y="311137"/>
                  </a:lnTo>
                  <a:lnTo>
                    <a:pt x="576237" y="311315"/>
                  </a:lnTo>
                  <a:lnTo>
                    <a:pt x="574535" y="313067"/>
                  </a:lnTo>
                  <a:lnTo>
                    <a:pt x="571677" y="315048"/>
                  </a:lnTo>
                  <a:lnTo>
                    <a:pt x="576440" y="316052"/>
                  </a:lnTo>
                  <a:lnTo>
                    <a:pt x="576961" y="317525"/>
                  </a:lnTo>
                  <a:lnTo>
                    <a:pt x="578650" y="319036"/>
                  </a:lnTo>
                  <a:lnTo>
                    <a:pt x="579158" y="319646"/>
                  </a:lnTo>
                  <a:lnTo>
                    <a:pt x="583488" y="318262"/>
                  </a:lnTo>
                  <a:lnTo>
                    <a:pt x="586232" y="317881"/>
                  </a:lnTo>
                  <a:lnTo>
                    <a:pt x="589965" y="315518"/>
                  </a:lnTo>
                  <a:lnTo>
                    <a:pt x="589241" y="314020"/>
                  </a:lnTo>
                  <a:lnTo>
                    <a:pt x="589661" y="312661"/>
                  </a:lnTo>
                  <a:lnTo>
                    <a:pt x="589927" y="311759"/>
                  </a:lnTo>
                  <a:lnTo>
                    <a:pt x="590829" y="310642"/>
                  </a:lnTo>
                  <a:lnTo>
                    <a:pt x="591477" y="309626"/>
                  </a:lnTo>
                  <a:close/>
                </a:path>
                <a:path w="1137919" h="755015">
                  <a:moveTo>
                    <a:pt x="591553" y="309626"/>
                  </a:moveTo>
                  <a:close/>
                </a:path>
                <a:path w="1137919" h="755015">
                  <a:moveTo>
                    <a:pt x="591566" y="309587"/>
                  </a:moveTo>
                  <a:close/>
                </a:path>
                <a:path w="1137919" h="755015">
                  <a:moveTo>
                    <a:pt x="610158" y="694207"/>
                  </a:moveTo>
                  <a:lnTo>
                    <a:pt x="609930" y="694296"/>
                  </a:lnTo>
                  <a:lnTo>
                    <a:pt x="610158" y="694207"/>
                  </a:lnTo>
                  <a:close/>
                </a:path>
                <a:path w="1137919" h="755015">
                  <a:moveTo>
                    <a:pt x="636384" y="689394"/>
                  </a:moveTo>
                  <a:lnTo>
                    <a:pt x="635965" y="688987"/>
                  </a:lnTo>
                  <a:lnTo>
                    <a:pt x="632015" y="690372"/>
                  </a:lnTo>
                  <a:lnTo>
                    <a:pt x="628802" y="690079"/>
                  </a:lnTo>
                  <a:lnTo>
                    <a:pt x="621817" y="693559"/>
                  </a:lnTo>
                  <a:lnTo>
                    <a:pt x="620318" y="693331"/>
                  </a:lnTo>
                  <a:lnTo>
                    <a:pt x="618121" y="691019"/>
                  </a:lnTo>
                  <a:lnTo>
                    <a:pt x="615911" y="691375"/>
                  </a:lnTo>
                  <a:lnTo>
                    <a:pt x="611898" y="693597"/>
                  </a:lnTo>
                  <a:lnTo>
                    <a:pt x="610158" y="694207"/>
                  </a:lnTo>
                  <a:lnTo>
                    <a:pt x="610285" y="694817"/>
                  </a:lnTo>
                  <a:lnTo>
                    <a:pt x="610311" y="695452"/>
                  </a:lnTo>
                  <a:lnTo>
                    <a:pt x="611289" y="697471"/>
                  </a:lnTo>
                  <a:lnTo>
                    <a:pt x="610184" y="698830"/>
                  </a:lnTo>
                  <a:lnTo>
                    <a:pt x="606882" y="700151"/>
                  </a:lnTo>
                  <a:lnTo>
                    <a:pt x="605599" y="700709"/>
                  </a:lnTo>
                  <a:lnTo>
                    <a:pt x="603872" y="701890"/>
                  </a:lnTo>
                  <a:lnTo>
                    <a:pt x="603554" y="702525"/>
                  </a:lnTo>
                  <a:lnTo>
                    <a:pt x="603923" y="702881"/>
                  </a:lnTo>
                  <a:lnTo>
                    <a:pt x="608342" y="702246"/>
                  </a:lnTo>
                  <a:lnTo>
                    <a:pt x="612216" y="702538"/>
                  </a:lnTo>
                  <a:lnTo>
                    <a:pt x="618528" y="696696"/>
                  </a:lnTo>
                  <a:lnTo>
                    <a:pt x="620687" y="696175"/>
                  </a:lnTo>
                  <a:lnTo>
                    <a:pt x="621461" y="699262"/>
                  </a:lnTo>
                  <a:lnTo>
                    <a:pt x="621957" y="698474"/>
                  </a:lnTo>
                  <a:lnTo>
                    <a:pt x="626211" y="693966"/>
                  </a:lnTo>
                  <a:lnTo>
                    <a:pt x="626592" y="693940"/>
                  </a:lnTo>
                  <a:lnTo>
                    <a:pt x="628650" y="695312"/>
                  </a:lnTo>
                  <a:lnTo>
                    <a:pt x="628611" y="695528"/>
                  </a:lnTo>
                  <a:lnTo>
                    <a:pt x="629221" y="695883"/>
                  </a:lnTo>
                  <a:lnTo>
                    <a:pt x="629831" y="696074"/>
                  </a:lnTo>
                  <a:lnTo>
                    <a:pt x="632040" y="694944"/>
                  </a:lnTo>
                  <a:lnTo>
                    <a:pt x="632040" y="694385"/>
                  </a:lnTo>
                  <a:lnTo>
                    <a:pt x="631075" y="692759"/>
                  </a:lnTo>
                  <a:lnTo>
                    <a:pt x="631329" y="691680"/>
                  </a:lnTo>
                  <a:lnTo>
                    <a:pt x="635254" y="690524"/>
                  </a:lnTo>
                  <a:lnTo>
                    <a:pt x="636092" y="689952"/>
                  </a:lnTo>
                  <a:lnTo>
                    <a:pt x="636384" y="689394"/>
                  </a:lnTo>
                  <a:close/>
                </a:path>
                <a:path w="1137919" h="755015">
                  <a:moveTo>
                    <a:pt x="653122" y="302145"/>
                  </a:moveTo>
                  <a:lnTo>
                    <a:pt x="651827" y="301586"/>
                  </a:lnTo>
                  <a:lnTo>
                    <a:pt x="643813" y="303301"/>
                  </a:lnTo>
                  <a:lnTo>
                    <a:pt x="638860" y="305968"/>
                  </a:lnTo>
                  <a:lnTo>
                    <a:pt x="634072" y="307543"/>
                  </a:lnTo>
                  <a:lnTo>
                    <a:pt x="631736" y="308838"/>
                  </a:lnTo>
                  <a:lnTo>
                    <a:pt x="630961" y="309994"/>
                  </a:lnTo>
                  <a:lnTo>
                    <a:pt x="631317" y="311861"/>
                  </a:lnTo>
                  <a:lnTo>
                    <a:pt x="630605" y="313499"/>
                  </a:lnTo>
                  <a:lnTo>
                    <a:pt x="637578" y="310832"/>
                  </a:lnTo>
                  <a:lnTo>
                    <a:pt x="641819" y="310883"/>
                  </a:lnTo>
                  <a:lnTo>
                    <a:pt x="650697" y="307009"/>
                  </a:lnTo>
                  <a:lnTo>
                    <a:pt x="652259" y="305904"/>
                  </a:lnTo>
                  <a:lnTo>
                    <a:pt x="652640" y="304241"/>
                  </a:lnTo>
                  <a:lnTo>
                    <a:pt x="653122" y="302145"/>
                  </a:lnTo>
                  <a:close/>
                </a:path>
                <a:path w="1137919" h="755015">
                  <a:moveTo>
                    <a:pt x="729462" y="327075"/>
                  </a:moveTo>
                  <a:lnTo>
                    <a:pt x="724712" y="325869"/>
                  </a:lnTo>
                  <a:lnTo>
                    <a:pt x="726351" y="324624"/>
                  </a:lnTo>
                  <a:lnTo>
                    <a:pt x="726986" y="323088"/>
                  </a:lnTo>
                  <a:lnTo>
                    <a:pt x="726986" y="322389"/>
                  </a:lnTo>
                  <a:lnTo>
                    <a:pt x="727113" y="321779"/>
                  </a:lnTo>
                  <a:lnTo>
                    <a:pt x="726236" y="321195"/>
                  </a:lnTo>
                  <a:lnTo>
                    <a:pt x="725411" y="320789"/>
                  </a:lnTo>
                  <a:lnTo>
                    <a:pt x="724141" y="319697"/>
                  </a:lnTo>
                  <a:lnTo>
                    <a:pt x="724090" y="318655"/>
                  </a:lnTo>
                  <a:lnTo>
                    <a:pt x="721220" y="318389"/>
                  </a:lnTo>
                  <a:lnTo>
                    <a:pt x="719569" y="320332"/>
                  </a:lnTo>
                  <a:lnTo>
                    <a:pt x="714654" y="323011"/>
                  </a:lnTo>
                  <a:lnTo>
                    <a:pt x="714578" y="323646"/>
                  </a:lnTo>
                  <a:lnTo>
                    <a:pt x="716394" y="325513"/>
                  </a:lnTo>
                  <a:lnTo>
                    <a:pt x="720090" y="324497"/>
                  </a:lnTo>
                  <a:lnTo>
                    <a:pt x="717854" y="327113"/>
                  </a:lnTo>
                  <a:lnTo>
                    <a:pt x="714857" y="327672"/>
                  </a:lnTo>
                  <a:lnTo>
                    <a:pt x="711111" y="328828"/>
                  </a:lnTo>
                  <a:lnTo>
                    <a:pt x="707758" y="329780"/>
                  </a:lnTo>
                  <a:lnTo>
                    <a:pt x="705345" y="332155"/>
                  </a:lnTo>
                  <a:lnTo>
                    <a:pt x="701662" y="335343"/>
                  </a:lnTo>
                  <a:lnTo>
                    <a:pt x="705446" y="334759"/>
                  </a:lnTo>
                  <a:lnTo>
                    <a:pt x="706615" y="335648"/>
                  </a:lnTo>
                  <a:lnTo>
                    <a:pt x="707059" y="335724"/>
                  </a:lnTo>
                  <a:lnTo>
                    <a:pt x="709256" y="336727"/>
                  </a:lnTo>
                  <a:lnTo>
                    <a:pt x="712571" y="334111"/>
                  </a:lnTo>
                  <a:lnTo>
                    <a:pt x="715022" y="332841"/>
                  </a:lnTo>
                  <a:lnTo>
                    <a:pt x="713625" y="331597"/>
                  </a:lnTo>
                  <a:lnTo>
                    <a:pt x="713308" y="331368"/>
                  </a:lnTo>
                  <a:lnTo>
                    <a:pt x="713435" y="330352"/>
                  </a:lnTo>
                  <a:lnTo>
                    <a:pt x="714413" y="329780"/>
                  </a:lnTo>
                  <a:lnTo>
                    <a:pt x="718108" y="329463"/>
                  </a:lnTo>
                  <a:lnTo>
                    <a:pt x="718883" y="330708"/>
                  </a:lnTo>
                  <a:lnTo>
                    <a:pt x="719747" y="333209"/>
                  </a:lnTo>
                  <a:lnTo>
                    <a:pt x="718019" y="334403"/>
                  </a:lnTo>
                  <a:lnTo>
                    <a:pt x="716153" y="335597"/>
                  </a:lnTo>
                  <a:lnTo>
                    <a:pt x="715086" y="336296"/>
                  </a:lnTo>
                  <a:lnTo>
                    <a:pt x="715187" y="337096"/>
                  </a:lnTo>
                  <a:lnTo>
                    <a:pt x="718718" y="336194"/>
                  </a:lnTo>
                  <a:lnTo>
                    <a:pt x="724598" y="334264"/>
                  </a:lnTo>
                  <a:lnTo>
                    <a:pt x="725271" y="333489"/>
                  </a:lnTo>
                  <a:lnTo>
                    <a:pt x="724484" y="331241"/>
                  </a:lnTo>
                  <a:lnTo>
                    <a:pt x="729462" y="327075"/>
                  </a:lnTo>
                  <a:close/>
                </a:path>
                <a:path w="1137919" h="755015">
                  <a:moveTo>
                    <a:pt x="744842" y="138328"/>
                  </a:moveTo>
                  <a:lnTo>
                    <a:pt x="744550" y="137807"/>
                  </a:lnTo>
                  <a:lnTo>
                    <a:pt x="743889" y="136321"/>
                  </a:lnTo>
                  <a:lnTo>
                    <a:pt x="743864" y="135293"/>
                  </a:lnTo>
                  <a:lnTo>
                    <a:pt x="743508" y="131851"/>
                  </a:lnTo>
                  <a:lnTo>
                    <a:pt x="736244" y="134023"/>
                  </a:lnTo>
                  <a:lnTo>
                    <a:pt x="735126" y="134239"/>
                  </a:lnTo>
                  <a:lnTo>
                    <a:pt x="733628" y="133870"/>
                  </a:lnTo>
                  <a:lnTo>
                    <a:pt x="732307" y="133858"/>
                  </a:lnTo>
                  <a:lnTo>
                    <a:pt x="730262" y="136588"/>
                  </a:lnTo>
                  <a:lnTo>
                    <a:pt x="726770" y="138036"/>
                  </a:lnTo>
                  <a:lnTo>
                    <a:pt x="724839" y="140182"/>
                  </a:lnTo>
                  <a:lnTo>
                    <a:pt x="724966" y="140322"/>
                  </a:lnTo>
                  <a:lnTo>
                    <a:pt x="724954" y="140500"/>
                  </a:lnTo>
                  <a:lnTo>
                    <a:pt x="725462" y="140487"/>
                  </a:lnTo>
                  <a:lnTo>
                    <a:pt x="726084" y="140627"/>
                  </a:lnTo>
                  <a:lnTo>
                    <a:pt x="732561" y="136855"/>
                  </a:lnTo>
                  <a:lnTo>
                    <a:pt x="734885" y="138036"/>
                  </a:lnTo>
                  <a:lnTo>
                    <a:pt x="736485" y="139814"/>
                  </a:lnTo>
                  <a:lnTo>
                    <a:pt x="737069" y="140423"/>
                  </a:lnTo>
                  <a:lnTo>
                    <a:pt x="737400" y="141084"/>
                  </a:lnTo>
                  <a:lnTo>
                    <a:pt x="740448" y="140728"/>
                  </a:lnTo>
                  <a:lnTo>
                    <a:pt x="741946" y="140589"/>
                  </a:lnTo>
                  <a:lnTo>
                    <a:pt x="744842" y="138328"/>
                  </a:lnTo>
                  <a:close/>
                </a:path>
                <a:path w="1137919" h="755015">
                  <a:moveTo>
                    <a:pt x="770661" y="90779"/>
                  </a:moveTo>
                  <a:lnTo>
                    <a:pt x="768896" y="90385"/>
                  </a:lnTo>
                  <a:lnTo>
                    <a:pt x="767156" y="90500"/>
                  </a:lnTo>
                  <a:lnTo>
                    <a:pt x="762850" y="89979"/>
                  </a:lnTo>
                  <a:lnTo>
                    <a:pt x="762889" y="89547"/>
                  </a:lnTo>
                  <a:lnTo>
                    <a:pt x="766279" y="86080"/>
                  </a:lnTo>
                  <a:lnTo>
                    <a:pt x="767067" y="85610"/>
                  </a:lnTo>
                  <a:lnTo>
                    <a:pt x="767194" y="85267"/>
                  </a:lnTo>
                  <a:lnTo>
                    <a:pt x="767461" y="84721"/>
                  </a:lnTo>
                  <a:lnTo>
                    <a:pt x="767702" y="83959"/>
                  </a:lnTo>
                  <a:lnTo>
                    <a:pt x="766191" y="83616"/>
                  </a:lnTo>
                  <a:lnTo>
                    <a:pt x="765822" y="84569"/>
                  </a:lnTo>
                  <a:lnTo>
                    <a:pt x="765225" y="85064"/>
                  </a:lnTo>
                  <a:lnTo>
                    <a:pt x="761555" y="88087"/>
                  </a:lnTo>
                  <a:lnTo>
                    <a:pt x="759612" y="88544"/>
                  </a:lnTo>
                  <a:lnTo>
                    <a:pt x="758190" y="85305"/>
                  </a:lnTo>
                  <a:lnTo>
                    <a:pt x="757669" y="85318"/>
                  </a:lnTo>
                  <a:lnTo>
                    <a:pt x="752360" y="88950"/>
                  </a:lnTo>
                  <a:lnTo>
                    <a:pt x="752144" y="89331"/>
                  </a:lnTo>
                  <a:lnTo>
                    <a:pt x="754392" y="91478"/>
                  </a:lnTo>
                  <a:lnTo>
                    <a:pt x="754570" y="92075"/>
                  </a:lnTo>
                  <a:lnTo>
                    <a:pt x="753516" y="93052"/>
                  </a:lnTo>
                  <a:lnTo>
                    <a:pt x="749071" y="96647"/>
                  </a:lnTo>
                  <a:lnTo>
                    <a:pt x="748804" y="97459"/>
                  </a:lnTo>
                  <a:lnTo>
                    <a:pt x="756272" y="95935"/>
                  </a:lnTo>
                  <a:lnTo>
                    <a:pt x="762101" y="94437"/>
                  </a:lnTo>
                  <a:lnTo>
                    <a:pt x="769239" y="93154"/>
                  </a:lnTo>
                  <a:lnTo>
                    <a:pt x="770001" y="92773"/>
                  </a:lnTo>
                  <a:lnTo>
                    <a:pt x="770470" y="91554"/>
                  </a:lnTo>
                  <a:lnTo>
                    <a:pt x="770661" y="90779"/>
                  </a:lnTo>
                  <a:close/>
                </a:path>
                <a:path w="1137919" h="755015">
                  <a:moveTo>
                    <a:pt x="790600" y="89763"/>
                  </a:moveTo>
                  <a:lnTo>
                    <a:pt x="790409" y="89268"/>
                  </a:lnTo>
                  <a:lnTo>
                    <a:pt x="788670" y="88861"/>
                  </a:lnTo>
                  <a:lnTo>
                    <a:pt x="787514" y="88658"/>
                  </a:lnTo>
                  <a:lnTo>
                    <a:pt x="782853" y="88709"/>
                  </a:lnTo>
                  <a:lnTo>
                    <a:pt x="779145" y="90462"/>
                  </a:lnTo>
                  <a:lnTo>
                    <a:pt x="777951" y="92837"/>
                  </a:lnTo>
                  <a:lnTo>
                    <a:pt x="776681" y="95250"/>
                  </a:lnTo>
                  <a:lnTo>
                    <a:pt x="773582" y="98323"/>
                  </a:lnTo>
                  <a:lnTo>
                    <a:pt x="777925" y="99809"/>
                  </a:lnTo>
                  <a:lnTo>
                    <a:pt x="777595" y="101892"/>
                  </a:lnTo>
                  <a:lnTo>
                    <a:pt x="773544" y="105829"/>
                  </a:lnTo>
                  <a:lnTo>
                    <a:pt x="776071" y="104914"/>
                  </a:lnTo>
                  <a:lnTo>
                    <a:pt x="778078" y="104571"/>
                  </a:lnTo>
                  <a:lnTo>
                    <a:pt x="779322" y="104355"/>
                  </a:lnTo>
                  <a:lnTo>
                    <a:pt x="780415" y="104419"/>
                  </a:lnTo>
                  <a:lnTo>
                    <a:pt x="783856" y="103530"/>
                  </a:lnTo>
                  <a:lnTo>
                    <a:pt x="786663" y="103505"/>
                  </a:lnTo>
                  <a:lnTo>
                    <a:pt x="789419" y="100482"/>
                  </a:lnTo>
                  <a:lnTo>
                    <a:pt x="785761" y="99288"/>
                  </a:lnTo>
                  <a:lnTo>
                    <a:pt x="785202" y="99288"/>
                  </a:lnTo>
                  <a:lnTo>
                    <a:pt x="784758" y="99225"/>
                  </a:lnTo>
                  <a:lnTo>
                    <a:pt x="784898" y="97980"/>
                  </a:lnTo>
                  <a:lnTo>
                    <a:pt x="783005" y="98209"/>
                  </a:lnTo>
                  <a:lnTo>
                    <a:pt x="779894" y="97751"/>
                  </a:lnTo>
                  <a:lnTo>
                    <a:pt x="778789" y="97142"/>
                  </a:lnTo>
                  <a:lnTo>
                    <a:pt x="781596" y="93624"/>
                  </a:lnTo>
                  <a:lnTo>
                    <a:pt x="783399" y="92367"/>
                  </a:lnTo>
                  <a:lnTo>
                    <a:pt x="786663" y="91998"/>
                  </a:lnTo>
                  <a:lnTo>
                    <a:pt x="787400" y="91770"/>
                  </a:lnTo>
                  <a:lnTo>
                    <a:pt x="788644" y="91249"/>
                  </a:lnTo>
                  <a:lnTo>
                    <a:pt x="789406" y="90868"/>
                  </a:lnTo>
                  <a:lnTo>
                    <a:pt x="790600" y="89763"/>
                  </a:lnTo>
                  <a:close/>
                </a:path>
                <a:path w="1137919" h="755015">
                  <a:moveTo>
                    <a:pt x="799579" y="179870"/>
                  </a:moveTo>
                  <a:lnTo>
                    <a:pt x="799261" y="179895"/>
                  </a:lnTo>
                  <a:lnTo>
                    <a:pt x="799579" y="179870"/>
                  </a:lnTo>
                  <a:close/>
                </a:path>
                <a:path w="1137919" h="755015">
                  <a:moveTo>
                    <a:pt x="803668" y="182473"/>
                  </a:moveTo>
                  <a:lnTo>
                    <a:pt x="799414" y="182435"/>
                  </a:lnTo>
                  <a:lnTo>
                    <a:pt x="799668" y="180454"/>
                  </a:lnTo>
                  <a:lnTo>
                    <a:pt x="799439" y="180238"/>
                  </a:lnTo>
                  <a:lnTo>
                    <a:pt x="799312" y="179997"/>
                  </a:lnTo>
                  <a:lnTo>
                    <a:pt x="796455" y="181635"/>
                  </a:lnTo>
                  <a:lnTo>
                    <a:pt x="789774" y="183426"/>
                  </a:lnTo>
                  <a:lnTo>
                    <a:pt x="789647" y="182829"/>
                  </a:lnTo>
                  <a:lnTo>
                    <a:pt x="790003" y="182219"/>
                  </a:lnTo>
                  <a:lnTo>
                    <a:pt x="790511" y="181394"/>
                  </a:lnTo>
                  <a:lnTo>
                    <a:pt x="791400" y="180517"/>
                  </a:lnTo>
                  <a:lnTo>
                    <a:pt x="793991" y="177355"/>
                  </a:lnTo>
                  <a:lnTo>
                    <a:pt x="781672" y="182613"/>
                  </a:lnTo>
                  <a:lnTo>
                    <a:pt x="784136" y="184404"/>
                  </a:lnTo>
                  <a:lnTo>
                    <a:pt x="784148" y="184873"/>
                  </a:lnTo>
                  <a:lnTo>
                    <a:pt x="779576" y="187985"/>
                  </a:lnTo>
                  <a:lnTo>
                    <a:pt x="780059" y="189230"/>
                  </a:lnTo>
                  <a:lnTo>
                    <a:pt x="780986" y="190195"/>
                  </a:lnTo>
                  <a:lnTo>
                    <a:pt x="782053" y="191376"/>
                  </a:lnTo>
                  <a:lnTo>
                    <a:pt x="784606" y="190449"/>
                  </a:lnTo>
                  <a:lnTo>
                    <a:pt x="790943" y="187502"/>
                  </a:lnTo>
                  <a:lnTo>
                    <a:pt x="794854" y="187134"/>
                  </a:lnTo>
                  <a:lnTo>
                    <a:pt x="798436" y="186499"/>
                  </a:lnTo>
                  <a:lnTo>
                    <a:pt x="803668" y="182473"/>
                  </a:lnTo>
                  <a:close/>
                </a:path>
                <a:path w="1137919" h="755015">
                  <a:moveTo>
                    <a:pt x="831316" y="267398"/>
                  </a:moveTo>
                  <a:lnTo>
                    <a:pt x="831278" y="266915"/>
                  </a:lnTo>
                  <a:lnTo>
                    <a:pt x="831176" y="266725"/>
                  </a:lnTo>
                  <a:lnTo>
                    <a:pt x="830414" y="265417"/>
                  </a:lnTo>
                  <a:lnTo>
                    <a:pt x="829881" y="264350"/>
                  </a:lnTo>
                  <a:lnTo>
                    <a:pt x="827468" y="264325"/>
                  </a:lnTo>
                  <a:lnTo>
                    <a:pt x="826071" y="264350"/>
                  </a:lnTo>
                  <a:lnTo>
                    <a:pt x="825423" y="263842"/>
                  </a:lnTo>
                  <a:lnTo>
                    <a:pt x="826020" y="262636"/>
                  </a:lnTo>
                  <a:lnTo>
                    <a:pt x="826401" y="261112"/>
                  </a:lnTo>
                  <a:lnTo>
                    <a:pt x="825576" y="260286"/>
                  </a:lnTo>
                  <a:lnTo>
                    <a:pt x="819302" y="262216"/>
                  </a:lnTo>
                  <a:lnTo>
                    <a:pt x="819302" y="265684"/>
                  </a:lnTo>
                  <a:lnTo>
                    <a:pt x="819086" y="266192"/>
                  </a:lnTo>
                  <a:lnTo>
                    <a:pt x="817968" y="266712"/>
                  </a:lnTo>
                  <a:lnTo>
                    <a:pt x="817245" y="266725"/>
                  </a:lnTo>
                  <a:lnTo>
                    <a:pt x="816914" y="266369"/>
                  </a:lnTo>
                  <a:lnTo>
                    <a:pt x="817283" y="265887"/>
                  </a:lnTo>
                  <a:lnTo>
                    <a:pt x="817397" y="265544"/>
                  </a:lnTo>
                  <a:lnTo>
                    <a:pt x="817943" y="265531"/>
                  </a:lnTo>
                  <a:lnTo>
                    <a:pt x="818515" y="265417"/>
                  </a:lnTo>
                  <a:lnTo>
                    <a:pt x="819302" y="265684"/>
                  </a:lnTo>
                  <a:lnTo>
                    <a:pt x="819302" y="262216"/>
                  </a:lnTo>
                  <a:lnTo>
                    <a:pt x="819162" y="262255"/>
                  </a:lnTo>
                  <a:lnTo>
                    <a:pt x="815276" y="263931"/>
                  </a:lnTo>
                  <a:lnTo>
                    <a:pt x="810691" y="264668"/>
                  </a:lnTo>
                  <a:lnTo>
                    <a:pt x="809802" y="265531"/>
                  </a:lnTo>
                  <a:lnTo>
                    <a:pt x="809066" y="267677"/>
                  </a:lnTo>
                  <a:lnTo>
                    <a:pt x="807910" y="269671"/>
                  </a:lnTo>
                  <a:lnTo>
                    <a:pt x="814311" y="268681"/>
                  </a:lnTo>
                  <a:lnTo>
                    <a:pt x="815835" y="269532"/>
                  </a:lnTo>
                  <a:lnTo>
                    <a:pt x="817664" y="270230"/>
                  </a:lnTo>
                  <a:lnTo>
                    <a:pt x="819823" y="271018"/>
                  </a:lnTo>
                  <a:lnTo>
                    <a:pt x="822921" y="268681"/>
                  </a:lnTo>
                  <a:lnTo>
                    <a:pt x="824064" y="267804"/>
                  </a:lnTo>
                  <a:lnTo>
                    <a:pt x="826998" y="268503"/>
                  </a:lnTo>
                  <a:lnTo>
                    <a:pt x="827608" y="268681"/>
                  </a:lnTo>
                  <a:lnTo>
                    <a:pt x="828382" y="268668"/>
                  </a:lnTo>
                  <a:lnTo>
                    <a:pt x="828814" y="268668"/>
                  </a:lnTo>
                  <a:lnTo>
                    <a:pt x="829614" y="268363"/>
                  </a:lnTo>
                  <a:lnTo>
                    <a:pt x="830592" y="267804"/>
                  </a:lnTo>
                  <a:lnTo>
                    <a:pt x="831316" y="267398"/>
                  </a:lnTo>
                  <a:close/>
                </a:path>
                <a:path w="1137919" h="755015">
                  <a:moveTo>
                    <a:pt x="885532" y="94068"/>
                  </a:moveTo>
                  <a:lnTo>
                    <a:pt x="885291" y="93421"/>
                  </a:lnTo>
                  <a:lnTo>
                    <a:pt x="884047" y="93535"/>
                  </a:lnTo>
                  <a:lnTo>
                    <a:pt x="882281" y="93891"/>
                  </a:lnTo>
                  <a:lnTo>
                    <a:pt x="881202" y="94411"/>
                  </a:lnTo>
                  <a:lnTo>
                    <a:pt x="876223" y="95935"/>
                  </a:lnTo>
                  <a:lnTo>
                    <a:pt x="875893" y="95808"/>
                  </a:lnTo>
                  <a:lnTo>
                    <a:pt x="877976" y="92379"/>
                  </a:lnTo>
                  <a:lnTo>
                    <a:pt x="879487" y="91249"/>
                  </a:lnTo>
                  <a:lnTo>
                    <a:pt x="877252" y="91440"/>
                  </a:lnTo>
                  <a:lnTo>
                    <a:pt x="876007" y="92430"/>
                  </a:lnTo>
                  <a:lnTo>
                    <a:pt x="873506" y="94056"/>
                  </a:lnTo>
                  <a:lnTo>
                    <a:pt x="873188" y="94996"/>
                  </a:lnTo>
                  <a:lnTo>
                    <a:pt x="872134" y="97510"/>
                  </a:lnTo>
                  <a:lnTo>
                    <a:pt x="871359" y="97955"/>
                  </a:lnTo>
                  <a:lnTo>
                    <a:pt x="871359" y="100609"/>
                  </a:lnTo>
                  <a:lnTo>
                    <a:pt x="870966" y="100939"/>
                  </a:lnTo>
                  <a:lnTo>
                    <a:pt x="870712" y="101206"/>
                  </a:lnTo>
                  <a:lnTo>
                    <a:pt x="870178" y="101561"/>
                  </a:lnTo>
                  <a:lnTo>
                    <a:pt x="869594" y="101574"/>
                  </a:lnTo>
                  <a:lnTo>
                    <a:pt x="869772" y="101206"/>
                  </a:lnTo>
                  <a:lnTo>
                    <a:pt x="870153" y="100609"/>
                  </a:lnTo>
                  <a:lnTo>
                    <a:pt x="871359" y="100609"/>
                  </a:lnTo>
                  <a:lnTo>
                    <a:pt x="871359" y="97955"/>
                  </a:lnTo>
                  <a:lnTo>
                    <a:pt x="870369" y="98501"/>
                  </a:lnTo>
                  <a:lnTo>
                    <a:pt x="868121" y="98869"/>
                  </a:lnTo>
                  <a:lnTo>
                    <a:pt x="863587" y="99504"/>
                  </a:lnTo>
                  <a:lnTo>
                    <a:pt x="860679" y="100012"/>
                  </a:lnTo>
                  <a:lnTo>
                    <a:pt x="859396" y="101752"/>
                  </a:lnTo>
                  <a:lnTo>
                    <a:pt x="857758" y="103136"/>
                  </a:lnTo>
                  <a:lnTo>
                    <a:pt x="856729" y="103987"/>
                  </a:lnTo>
                  <a:lnTo>
                    <a:pt x="855776" y="104978"/>
                  </a:lnTo>
                  <a:lnTo>
                    <a:pt x="858291" y="106032"/>
                  </a:lnTo>
                  <a:lnTo>
                    <a:pt x="859866" y="106807"/>
                  </a:lnTo>
                  <a:lnTo>
                    <a:pt x="863942" y="107340"/>
                  </a:lnTo>
                  <a:lnTo>
                    <a:pt x="866330" y="105041"/>
                  </a:lnTo>
                  <a:lnTo>
                    <a:pt x="869594" y="104140"/>
                  </a:lnTo>
                  <a:lnTo>
                    <a:pt x="870623" y="103670"/>
                  </a:lnTo>
                  <a:lnTo>
                    <a:pt x="871537" y="103314"/>
                  </a:lnTo>
                  <a:lnTo>
                    <a:pt x="874293" y="101574"/>
                  </a:lnTo>
                  <a:lnTo>
                    <a:pt x="875779" y="100647"/>
                  </a:lnTo>
                  <a:lnTo>
                    <a:pt x="875919" y="100596"/>
                  </a:lnTo>
                  <a:lnTo>
                    <a:pt x="880935" y="98793"/>
                  </a:lnTo>
                  <a:lnTo>
                    <a:pt x="883716" y="95935"/>
                  </a:lnTo>
                  <a:lnTo>
                    <a:pt x="885532" y="94068"/>
                  </a:lnTo>
                  <a:close/>
                </a:path>
                <a:path w="1137919" h="755015">
                  <a:moveTo>
                    <a:pt x="914107" y="154178"/>
                  </a:moveTo>
                  <a:lnTo>
                    <a:pt x="913739" y="153784"/>
                  </a:lnTo>
                  <a:lnTo>
                    <a:pt x="913536" y="153568"/>
                  </a:lnTo>
                  <a:lnTo>
                    <a:pt x="912812" y="153365"/>
                  </a:lnTo>
                  <a:lnTo>
                    <a:pt x="906386" y="156654"/>
                  </a:lnTo>
                  <a:lnTo>
                    <a:pt x="902906" y="155917"/>
                  </a:lnTo>
                  <a:lnTo>
                    <a:pt x="895057" y="154927"/>
                  </a:lnTo>
                  <a:lnTo>
                    <a:pt x="892695" y="156006"/>
                  </a:lnTo>
                  <a:lnTo>
                    <a:pt x="888542" y="160972"/>
                  </a:lnTo>
                  <a:lnTo>
                    <a:pt x="887996" y="161531"/>
                  </a:lnTo>
                  <a:lnTo>
                    <a:pt x="885444" y="161442"/>
                  </a:lnTo>
                  <a:lnTo>
                    <a:pt x="884745" y="161315"/>
                  </a:lnTo>
                  <a:lnTo>
                    <a:pt x="882357" y="161671"/>
                  </a:lnTo>
                  <a:lnTo>
                    <a:pt x="881278" y="160185"/>
                  </a:lnTo>
                  <a:lnTo>
                    <a:pt x="878154" y="163766"/>
                  </a:lnTo>
                  <a:lnTo>
                    <a:pt x="882980" y="164147"/>
                  </a:lnTo>
                  <a:lnTo>
                    <a:pt x="884542" y="163880"/>
                  </a:lnTo>
                  <a:lnTo>
                    <a:pt x="896251" y="163398"/>
                  </a:lnTo>
                  <a:lnTo>
                    <a:pt x="897280" y="163563"/>
                  </a:lnTo>
                  <a:lnTo>
                    <a:pt x="898829" y="161937"/>
                  </a:lnTo>
                  <a:lnTo>
                    <a:pt x="898728" y="161315"/>
                  </a:lnTo>
                  <a:lnTo>
                    <a:pt x="898080" y="160502"/>
                  </a:lnTo>
                  <a:lnTo>
                    <a:pt x="897255" y="160210"/>
                  </a:lnTo>
                  <a:lnTo>
                    <a:pt x="898982" y="159080"/>
                  </a:lnTo>
                  <a:lnTo>
                    <a:pt x="901369" y="158064"/>
                  </a:lnTo>
                  <a:lnTo>
                    <a:pt x="903566" y="157670"/>
                  </a:lnTo>
                  <a:lnTo>
                    <a:pt x="907745" y="157911"/>
                  </a:lnTo>
                  <a:lnTo>
                    <a:pt x="910120" y="156984"/>
                  </a:lnTo>
                  <a:lnTo>
                    <a:pt x="913714" y="154774"/>
                  </a:lnTo>
                  <a:lnTo>
                    <a:pt x="914107" y="154178"/>
                  </a:lnTo>
                  <a:close/>
                </a:path>
                <a:path w="1137919" h="755015">
                  <a:moveTo>
                    <a:pt x="969327" y="113538"/>
                  </a:moveTo>
                  <a:lnTo>
                    <a:pt x="967282" y="113296"/>
                  </a:lnTo>
                  <a:lnTo>
                    <a:pt x="966876" y="112420"/>
                  </a:lnTo>
                  <a:lnTo>
                    <a:pt x="966647" y="111188"/>
                  </a:lnTo>
                  <a:lnTo>
                    <a:pt x="966177" y="110096"/>
                  </a:lnTo>
                  <a:lnTo>
                    <a:pt x="962152" y="112699"/>
                  </a:lnTo>
                  <a:lnTo>
                    <a:pt x="960983" y="112776"/>
                  </a:lnTo>
                  <a:lnTo>
                    <a:pt x="960132" y="110731"/>
                  </a:lnTo>
                  <a:lnTo>
                    <a:pt x="957224" y="111633"/>
                  </a:lnTo>
                  <a:lnTo>
                    <a:pt x="951738" y="114719"/>
                  </a:lnTo>
                  <a:lnTo>
                    <a:pt x="949820" y="115277"/>
                  </a:lnTo>
                  <a:lnTo>
                    <a:pt x="947242" y="115481"/>
                  </a:lnTo>
                  <a:lnTo>
                    <a:pt x="946111" y="115963"/>
                  </a:lnTo>
                  <a:lnTo>
                    <a:pt x="945375" y="116928"/>
                  </a:lnTo>
                  <a:lnTo>
                    <a:pt x="946492" y="116763"/>
                  </a:lnTo>
                  <a:lnTo>
                    <a:pt x="948093" y="117208"/>
                  </a:lnTo>
                  <a:lnTo>
                    <a:pt x="948080" y="117932"/>
                  </a:lnTo>
                  <a:lnTo>
                    <a:pt x="944359" y="119532"/>
                  </a:lnTo>
                  <a:lnTo>
                    <a:pt x="942390" y="119938"/>
                  </a:lnTo>
                  <a:lnTo>
                    <a:pt x="939787" y="121005"/>
                  </a:lnTo>
                  <a:lnTo>
                    <a:pt x="938885" y="121907"/>
                  </a:lnTo>
                  <a:lnTo>
                    <a:pt x="938060" y="123367"/>
                  </a:lnTo>
                  <a:lnTo>
                    <a:pt x="938898" y="123748"/>
                  </a:lnTo>
                  <a:lnTo>
                    <a:pt x="941260" y="123355"/>
                  </a:lnTo>
                  <a:lnTo>
                    <a:pt x="942733" y="122770"/>
                  </a:lnTo>
                  <a:lnTo>
                    <a:pt x="943965" y="122186"/>
                  </a:lnTo>
                  <a:lnTo>
                    <a:pt x="954659" y="116573"/>
                  </a:lnTo>
                  <a:lnTo>
                    <a:pt x="958265" y="114998"/>
                  </a:lnTo>
                  <a:lnTo>
                    <a:pt x="961542" y="117538"/>
                  </a:lnTo>
                  <a:lnTo>
                    <a:pt x="964133" y="116827"/>
                  </a:lnTo>
                  <a:lnTo>
                    <a:pt x="966520" y="115316"/>
                  </a:lnTo>
                  <a:lnTo>
                    <a:pt x="969327" y="113538"/>
                  </a:lnTo>
                  <a:close/>
                </a:path>
                <a:path w="1137919" h="755015">
                  <a:moveTo>
                    <a:pt x="999972" y="111696"/>
                  </a:moveTo>
                  <a:lnTo>
                    <a:pt x="998435" y="111163"/>
                  </a:lnTo>
                  <a:lnTo>
                    <a:pt x="997115" y="110553"/>
                  </a:lnTo>
                  <a:lnTo>
                    <a:pt x="997254" y="109804"/>
                  </a:lnTo>
                  <a:lnTo>
                    <a:pt x="997699" y="108940"/>
                  </a:lnTo>
                  <a:lnTo>
                    <a:pt x="997242" y="108127"/>
                  </a:lnTo>
                  <a:lnTo>
                    <a:pt x="978916" y="121716"/>
                  </a:lnTo>
                  <a:lnTo>
                    <a:pt x="979182" y="122250"/>
                  </a:lnTo>
                  <a:lnTo>
                    <a:pt x="983208" y="121373"/>
                  </a:lnTo>
                  <a:lnTo>
                    <a:pt x="985901" y="121170"/>
                  </a:lnTo>
                  <a:lnTo>
                    <a:pt x="988517" y="121526"/>
                  </a:lnTo>
                  <a:lnTo>
                    <a:pt x="989584" y="120992"/>
                  </a:lnTo>
                  <a:lnTo>
                    <a:pt x="990434" y="120307"/>
                  </a:lnTo>
                  <a:lnTo>
                    <a:pt x="990892" y="119684"/>
                  </a:lnTo>
                  <a:lnTo>
                    <a:pt x="990460" y="119176"/>
                  </a:lnTo>
                  <a:lnTo>
                    <a:pt x="989711" y="119100"/>
                  </a:lnTo>
                  <a:lnTo>
                    <a:pt x="986866" y="117894"/>
                  </a:lnTo>
                  <a:lnTo>
                    <a:pt x="987450" y="116789"/>
                  </a:lnTo>
                  <a:lnTo>
                    <a:pt x="994067" y="113550"/>
                  </a:lnTo>
                  <a:lnTo>
                    <a:pt x="995324" y="113182"/>
                  </a:lnTo>
                  <a:lnTo>
                    <a:pt x="999972" y="111696"/>
                  </a:lnTo>
                  <a:close/>
                </a:path>
                <a:path w="1137919" h="755015">
                  <a:moveTo>
                    <a:pt x="1007338" y="55295"/>
                  </a:moveTo>
                  <a:lnTo>
                    <a:pt x="1007059" y="55308"/>
                  </a:lnTo>
                  <a:lnTo>
                    <a:pt x="1007338" y="55295"/>
                  </a:lnTo>
                  <a:close/>
                </a:path>
                <a:path w="1137919" h="755015">
                  <a:moveTo>
                    <a:pt x="1011097" y="43014"/>
                  </a:moveTo>
                  <a:lnTo>
                    <a:pt x="1010818" y="43091"/>
                  </a:lnTo>
                  <a:lnTo>
                    <a:pt x="1011008" y="43053"/>
                  </a:lnTo>
                  <a:close/>
                </a:path>
                <a:path w="1137919" h="755015">
                  <a:moveTo>
                    <a:pt x="1022273" y="49872"/>
                  </a:moveTo>
                  <a:lnTo>
                    <a:pt x="1019416" y="49809"/>
                  </a:lnTo>
                  <a:lnTo>
                    <a:pt x="1017854" y="49695"/>
                  </a:lnTo>
                  <a:lnTo>
                    <a:pt x="1011339" y="52133"/>
                  </a:lnTo>
                  <a:lnTo>
                    <a:pt x="1010920" y="51917"/>
                  </a:lnTo>
                  <a:lnTo>
                    <a:pt x="1014907" y="47612"/>
                  </a:lnTo>
                  <a:lnTo>
                    <a:pt x="1014425" y="47104"/>
                  </a:lnTo>
                  <a:lnTo>
                    <a:pt x="1011555" y="47599"/>
                  </a:lnTo>
                  <a:lnTo>
                    <a:pt x="1008621" y="48374"/>
                  </a:lnTo>
                  <a:lnTo>
                    <a:pt x="1006817" y="48780"/>
                  </a:lnTo>
                  <a:lnTo>
                    <a:pt x="1006436" y="48298"/>
                  </a:lnTo>
                  <a:lnTo>
                    <a:pt x="1011186" y="45529"/>
                  </a:lnTo>
                  <a:lnTo>
                    <a:pt x="1011821" y="44259"/>
                  </a:lnTo>
                  <a:lnTo>
                    <a:pt x="1010843" y="43129"/>
                  </a:lnTo>
                  <a:lnTo>
                    <a:pt x="1008291" y="44221"/>
                  </a:lnTo>
                  <a:lnTo>
                    <a:pt x="1005674" y="45212"/>
                  </a:lnTo>
                  <a:lnTo>
                    <a:pt x="1001128" y="47523"/>
                  </a:lnTo>
                  <a:lnTo>
                    <a:pt x="1000036" y="49479"/>
                  </a:lnTo>
                  <a:lnTo>
                    <a:pt x="1001318" y="49987"/>
                  </a:lnTo>
                  <a:lnTo>
                    <a:pt x="1004277" y="51168"/>
                  </a:lnTo>
                  <a:lnTo>
                    <a:pt x="1005547" y="53301"/>
                  </a:lnTo>
                  <a:lnTo>
                    <a:pt x="1007275" y="55206"/>
                  </a:lnTo>
                  <a:lnTo>
                    <a:pt x="1011377" y="52844"/>
                  </a:lnTo>
                  <a:lnTo>
                    <a:pt x="1015072" y="53098"/>
                  </a:lnTo>
                  <a:lnTo>
                    <a:pt x="1016762" y="53073"/>
                  </a:lnTo>
                  <a:lnTo>
                    <a:pt x="1019886" y="52717"/>
                  </a:lnTo>
                  <a:lnTo>
                    <a:pt x="1021092" y="51917"/>
                  </a:lnTo>
                  <a:lnTo>
                    <a:pt x="1022096" y="50380"/>
                  </a:lnTo>
                  <a:lnTo>
                    <a:pt x="1022273" y="49872"/>
                  </a:lnTo>
                  <a:close/>
                </a:path>
                <a:path w="1137919" h="755015">
                  <a:moveTo>
                    <a:pt x="1026693" y="166916"/>
                  </a:moveTo>
                  <a:lnTo>
                    <a:pt x="1026566" y="166979"/>
                  </a:lnTo>
                  <a:lnTo>
                    <a:pt x="1026439" y="167055"/>
                  </a:lnTo>
                  <a:lnTo>
                    <a:pt x="1026274" y="167132"/>
                  </a:lnTo>
                  <a:lnTo>
                    <a:pt x="1026553" y="167119"/>
                  </a:lnTo>
                  <a:lnTo>
                    <a:pt x="1026668" y="166979"/>
                  </a:lnTo>
                  <a:close/>
                </a:path>
                <a:path w="1137919" h="755015">
                  <a:moveTo>
                    <a:pt x="1027366" y="163449"/>
                  </a:moveTo>
                  <a:lnTo>
                    <a:pt x="1027049" y="163677"/>
                  </a:lnTo>
                  <a:lnTo>
                    <a:pt x="1027239" y="163614"/>
                  </a:lnTo>
                  <a:lnTo>
                    <a:pt x="1027366" y="163449"/>
                  </a:lnTo>
                  <a:close/>
                </a:path>
                <a:path w="1137919" h="755015">
                  <a:moveTo>
                    <a:pt x="1028814" y="149771"/>
                  </a:moveTo>
                  <a:lnTo>
                    <a:pt x="1026960" y="150355"/>
                  </a:lnTo>
                  <a:lnTo>
                    <a:pt x="1024343" y="150723"/>
                  </a:lnTo>
                  <a:lnTo>
                    <a:pt x="1023340" y="150622"/>
                  </a:lnTo>
                  <a:lnTo>
                    <a:pt x="1021778" y="150393"/>
                  </a:lnTo>
                  <a:lnTo>
                    <a:pt x="1021168" y="149936"/>
                  </a:lnTo>
                  <a:lnTo>
                    <a:pt x="1027874" y="144614"/>
                  </a:lnTo>
                  <a:lnTo>
                    <a:pt x="1022629" y="146824"/>
                  </a:lnTo>
                  <a:lnTo>
                    <a:pt x="1016444" y="148221"/>
                  </a:lnTo>
                  <a:lnTo>
                    <a:pt x="1014158" y="147993"/>
                  </a:lnTo>
                  <a:lnTo>
                    <a:pt x="1010945" y="146062"/>
                  </a:lnTo>
                  <a:lnTo>
                    <a:pt x="1008849" y="145961"/>
                  </a:lnTo>
                  <a:lnTo>
                    <a:pt x="1004290" y="150215"/>
                  </a:lnTo>
                  <a:lnTo>
                    <a:pt x="1004176" y="148628"/>
                  </a:lnTo>
                  <a:lnTo>
                    <a:pt x="1003134" y="149085"/>
                  </a:lnTo>
                  <a:lnTo>
                    <a:pt x="1001725" y="149631"/>
                  </a:lnTo>
                  <a:lnTo>
                    <a:pt x="1000798" y="150279"/>
                  </a:lnTo>
                  <a:lnTo>
                    <a:pt x="1001420" y="152234"/>
                  </a:lnTo>
                  <a:lnTo>
                    <a:pt x="1003160" y="152615"/>
                  </a:lnTo>
                  <a:lnTo>
                    <a:pt x="1011212" y="150952"/>
                  </a:lnTo>
                  <a:lnTo>
                    <a:pt x="1013841" y="151765"/>
                  </a:lnTo>
                  <a:lnTo>
                    <a:pt x="1013536" y="155346"/>
                  </a:lnTo>
                  <a:lnTo>
                    <a:pt x="1013155" y="156235"/>
                  </a:lnTo>
                  <a:lnTo>
                    <a:pt x="1014768" y="155930"/>
                  </a:lnTo>
                  <a:lnTo>
                    <a:pt x="1017803" y="155371"/>
                  </a:lnTo>
                  <a:lnTo>
                    <a:pt x="1020838" y="154901"/>
                  </a:lnTo>
                  <a:lnTo>
                    <a:pt x="1025550" y="153555"/>
                  </a:lnTo>
                  <a:lnTo>
                    <a:pt x="1028217" y="152603"/>
                  </a:lnTo>
                  <a:lnTo>
                    <a:pt x="1028814" y="149771"/>
                  </a:lnTo>
                  <a:close/>
                </a:path>
                <a:path w="1137919" h="755015">
                  <a:moveTo>
                    <a:pt x="1047965" y="35661"/>
                  </a:moveTo>
                  <a:lnTo>
                    <a:pt x="1047813" y="35407"/>
                  </a:lnTo>
                  <a:lnTo>
                    <a:pt x="1047724" y="35115"/>
                  </a:lnTo>
                  <a:lnTo>
                    <a:pt x="1045540" y="33972"/>
                  </a:lnTo>
                  <a:lnTo>
                    <a:pt x="1044409" y="34277"/>
                  </a:lnTo>
                  <a:lnTo>
                    <a:pt x="1041171" y="36995"/>
                  </a:lnTo>
                  <a:lnTo>
                    <a:pt x="1041158" y="37617"/>
                  </a:lnTo>
                  <a:lnTo>
                    <a:pt x="1040511" y="39052"/>
                  </a:lnTo>
                  <a:lnTo>
                    <a:pt x="1038821" y="39751"/>
                  </a:lnTo>
                  <a:lnTo>
                    <a:pt x="1037183" y="38011"/>
                  </a:lnTo>
                  <a:lnTo>
                    <a:pt x="1031913" y="40843"/>
                  </a:lnTo>
                  <a:lnTo>
                    <a:pt x="1030541" y="39166"/>
                  </a:lnTo>
                  <a:lnTo>
                    <a:pt x="1029627" y="39331"/>
                  </a:lnTo>
                  <a:lnTo>
                    <a:pt x="1026782" y="40093"/>
                  </a:lnTo>
                  <a:lnTo>
                    <a:pt x="1025131" y="41160"/>
                  </a:lnTo>
                  <a:lnTo>
                    <a:pt x="1023391" y="43332"/>
                  </a:lnTo>
                  <a:lnTo>
                    <a:pt x="1023302" y="43548"/>
                  </a:lnTo>
                  <a:lnTo>
                    <a:pt x="1030401" y="42037"/>
                  </a:lnTo>
                  <a:lnTo>
                    <a:pt x="1029119" y="43103"/>
                  </a:lnTo>
                  <a:lnTo>
                    <a:pt x="1026261" y="45923"/>
                  </a:lnTo>
                  <a:lnTo>
                    <a:pt x="1029830" y="45288"/>
                  </a:lnTo>
                  <a:lnTo>
                    <a:pt x="1031024" y="45605"/>
                  </a:lnTo>
                  <a:lnTo>
                    <a:pt x="1033348" y="46393"/>
                  </a:lnTo>
                  <a:lnTo>
                    <a:pt x="1034605" y="46101"/>
                  </a:lnTo>
                  <a:lnTo>
                    <a:pt x="1038987" y="43141"/>
                  </a:lnTo>
                  <a:lnTo>
                    <a:pt x="1041844" y="41668"/>
                  </a:lnTo>
                  <a:lnTo>
                    <a:pt x="1043025" y="39624"/>
                  </a:lnTo>
                  <a:lnTo>
                    <a:pt x="1043851" y="38214"/>
                  </a:lnTo>
                  <a:lnTo>
                    <a:pt x="1046073" y="36944"/>
                  </a:lnTo>
                  <a:lnTo>
                    <a:pt x="1047965" y="35661"/>
                  </a:lnTo>
                  <a:close/>
                </a:path>
                <a:path w="1137919" h="755015">
                  <a:moveTo>
                    <a:pt x="1048245" y="35471"/>
                  </a:moveTo>
                  <a:lnTo>
                    <a:pt x="1048054" y="35598"/>
                  </a:lnTo>
                  <a:lnTo>
                    <a:pt x="1048029" y="35725"/>
                  </a:lnTo>
                  <a:lnTo>
                    <a:pt x="1048245" y="35471"/>
                  </a:lnTo>
                  <a:close/>
                </a:path>
                <a:path w="1137919" h="755015">
                  <a:moveTo>
                    <a:pt x="1057148" y="144602"/>
                  </a:moveTo>
                  <a:lnTo>
                    <a:pt x="1053033" y="144894"/>
                  </a:lnTo>
                  <a:lnTo>
                    <a:pt x="1050340" y="144678"/>
                  </a:lnTo>
                  <a:lnTo>
                    <a:pt x="1044689" y="149009"/>
                  </a:lnTo>
                  <a:lnTo>
                    <a:pt x="1042352" y="150291"/>
                  </a:lnTo>
                  <a:lnTo>
                    <a:pt x="1038771" y="150075"/>
                  </a:lnTo>
                  <a:lnTo>
                    <a:pt x="1037513" y="150342"/>
                  </a:lnTo>
                  <a:lnTo>
                    <a:pt x="1034948" y="152234"/>
                  </a:lnTo>
                  <a:lnTo>
                    <a:pt x="1032903" y="152984"/>
                  </a:lnTo>
                  <a:lnTo>
                    <a:pt x="1032484" y="154254"/>
                  </a:lnTo>
                  <a:lnTo>
                    <a:pt x="1034669" y="153898"/>
                  </a:lnTo>
                  <a:lnTo>
                    <a:pt x="1039685" y="152793"/>
                  </a:lnTo>
                  <a:lnTo>
                    <a:pt x="1043863" y="151599"/>
                  </a:lnTo>
                  <a:lnTo>
                    <a:pt x="1043838" y="152539"/>
                  </a:lnTo>
                  <a:lnTo>
                    <a:pt x="1044117" y="154012"/>
                  </a:lnTo>
                  <a:lnTo>
                    <a:pt x="1043139" y="154940"/>
                  </a:lnTo>
                  <a:lnTo>
                    <a:pt x="1037488" y="157010"/>
                  </a:lnTo>
                  <a:lnTo>
                    <a:pt x="1034046" y="158877"/>
                  </a:lnTo>
                  <a:lnTo>
                    <a:pt x="1030630" y="162953"/>
                  </a:lnTo>
                  <a:lnTo>
                    <a:pt x="1028827" y="162941"/>
                  </a:lnTo>
                  <a:lnTo>
                    <a:pt x="1027341" y="163576"/>
                  </a:lnTo>
                  <a:lnTo>
                    <a:pt x="1027849" y="164465"/>
                  </a:lnTo>
                  <a:lnTo>
                    <a:pt x="1027201" y="165722"/>
                  </a:lnTo>
                  <a:lnTo>
                    <a:pt x="1026693" y="166916"/>
                  </a:lnTo>
                  <a:lnTo>
                    <a:pt x="1028141" y="166204"/>
                  </a:lnTo>
                  <a:lnTo>
                    <a:pt x="1029716" y="165531"/>
                  </a:lnTo>
                  <a:lnTo>
                    <a:pt x="1035964" y="160947"/>
                  </a:lnTo>
                  <a:lnTo>
                    <a:pt x="1041273" y="158038"/>
                  </a:lnTo>
                  <a:lnTo>
                    <a:pt x="1047877" y="156641"/>
                  </a:lnTo>
                  <a:lnTo>
                    <a:pt x="1048867" y="156032"/>
                  </a:lnTo>
                  <a:lnTo>
                    <a:pt x="1049642" y="154965"/>
                  </a:lnTo>
                  <a:lnTo>
                    <a:pt x="1045972" y="154940"/>
                  </a:lnTo>
                  <a:lnTo>
                    <a:pt x="1048359" y="151993"/>
                  </a:lnTo>
                  <a:lnTo>
                    <a:pt x="1050937" y="149809"/>
                  </a:lnTo>
                  <a:lnTo>
                    <a:pt x="1056932" y="146189"/>
                  </a:lnTo>
                  <a:lnTo>
                    <a:pt x="1057148" y="144602"/>
                  </a:lnTo>
                  <a:close/>
                </a:path>
                <a:path w="1137919" h="755015">
                  <a:moveTo>
                    <a:pt x="1071181" y="103733"/>
                  </a:moveTo>
                  <a:lnTo>
                    <a:pt x="1070965" y="103924"/>
                  </a:lnTo>
                  <a:lnTo>
                    <a:pt x="1071092" y="103873"/>
                  </a:lnTo>
                  <a:lnTo>
                    <a:pt x="1071181" y="103733"/>
                  </a:lnTo>
                  <a:close/>
                </a:path>
                <a:path w="1137919" h="755015">
                  <a:moveTo>
                    <a:pt x="1092034" y="104660"/>
                  </a:moveTo>
                  <a:lnTo>
                    <a:pt x="1091780" y="104444"/>
                  </a:lnTo>
                  <a:lnTo>
                    <a:pt x="1091272" y="104000"/>
                  </a:lnTo>
                  <a:lnTo>
                    <a:pt x="1090155" y="103035"/>
                  </a:lnTo>
                  <a:lnTo>
                    <a:pt x="1090295" y="101434"/>
                  </a:lnTo>
                  <a:lnTo>
                    <a:pt x="1090485" y="99860"/>
                  </a:lnTo>
                  <a:lnTo>
                    <a:pt x="1084199" y="101434"/>
                  </a:lnTo>
                  <a:lnTo>
                    <a:pt x="1083564" y="102019"/>
                  </a:lnTo>
                  <a:lnTo>
                    <a:pt x="1082344" y="103035"/>
                  </a:lnTo>
                  <a:lnTo>
                    <a:pt x="1081049" y="104000"/>
                  </a:lnTo>
                  <a:lnTo>
                    <a:pt x="1079373" y="103987"/>
                  </a:lnTo>
                  <a:lnTo>
                    <a:pt x="1078992" y="103987"/>
                  </a:lnTo>
                  <a:lnTo>
                    <a:pt x="1078674" y="103606"/>
                  </a:lnTo>
                  <a:lnTo>
                    <a:pt x="1080173" y="101587"/>
                  </a:lnTo>
                  <a:lnTo>
                    <a:pt x="1081913" y="101574"/>
                  </a:lnTo>
                  <a:lnTo>
                    <a:pt x="1083640" y="101434"/>
                  </a:lnTo>
                  <a:lnTo>
                    <a:pt x="1084135" y="101460"/>
                  </a:lnTo>
                  <a:lnTo>
                    <a:pt x="1083995" y="101422"/>
                  </a:lnTo>
                  <a:lnTo>
                    <a:pt x="1083818" y="101422"/>
                  </a:lnTo>
                  <a:lnTo>
                    <a:pt x="1081951" y="100723"/>
                  </a:lnTo>
                  <a:lnTo>
                    <a:pt x="1083221" y="98107"/>
                  </a:lnTo>
                  <a:lnTo>
                    <a:pt x="1078572" y="97955"/>
                  </a:lnTo>
                  <a:lnTo>
                    <a:pt x="1078103" y="101307"/>
                  </a:lnTo>
                  <a:lnTo>
                    <a:pt x="1073619" y="102679"/>
                  </a:lnTo>
                  <a:lnTo>
                    <a:pt x="1072375" y="103301"/>
                  </a:lnTo>
                  <a:lnTo>
                    <a:pt x="1071168" y="103835"/>
                  </a:lnTo>
                  <a:lnTo>
                    <a:pt x="1071232" y="105549"/>
                  </a:lnTo>
                  <a:lnTo>
                    <a:pt x="1069721" y="108115"/>
                  </a:lnTo>
                  <a:lnTo>
                    <a:pt x="1080274" y="105549"/>
                  </a:lnTo>
                  <a:lnTo>
                    <a:pt x="1085989" y="104444"/>
                  </a:lnTo>
                  <a:lnTo>
                    <a:pt x="1089888" y="106070"/>
                  </a:lnTo>
                  <a:lnTo>
                    <a:pt x="1090510" y="105854"/>
                  </a:lnTo>
                  <a:lnTo>
                    <a:pt x="1092034" y="104660"/>
                  </a:lnTo>
                  <a:close/>
                </a:path>
                <a:path w="1137919" h="755015">
                  <a:moveTo>
                    <a:pt x="1097851" y="3581"/>
                  </a:moveTo>
                  <a:lnTo>
                    <a:pt x="1096352" y="0"/>
                  </a:lnTo>
                  <a:lnTo>
                    <a:pt x="1095146" y="1104"/>
                  </a:lnTo>
                  <a:lnTo>
                    <a:pt x="1093685" y="2222"/>
                  </a:lnTo>
                  <a:lnTo>
                    <a:pt x="1090739" y="3898"/>
                  </a:lnTo>
                  <a:lnTo>
                    <a:pt x="1089723" y="4432"/>
                  </a:lnTo>
                  <a:lnTo>
                    <a:pt x="1089037" y="5003"/>
                  </a:lnTo>
                  <a:lnTo>
                    <a:pt x="1088390" y="5549"/>
                  </a:lnTo>
                  <a:lnTo>
                    <a:pt x="1087589" y="6400"/>
                  </a:lnTo>
                  <a:lnTo>
                    <a:pt x="1087755" y="6705"/>
                  </a:lnTo>
                  <a:lnTo>
                    <a:pt x="1087907" y="7023"/>
                  </a:lnTo>
                  <a:lnTo>
                    <a:pt x="1089139" y="7086"/>
                  </a:lnTo>
                  <a:lnTo>
                    <a:pt x="1089888" y="6819"/>
                  </a:lnTo>
                  <a:lnTo>
                    <a:pt x="1092225" y="6032"/>
                  </a:lnTo>
                  <a:lnTo>
                    <a:pt x="1094562" y="5041"/>
                  </a:lnTo>
                  <a:lnTo>
                    <a:pt x="1097216" y="3987"/>
                  </a:lnTo>
                  <a:lnTo>
                    <a:pt x="1097495" y="3746"/>
                  </a:lnTo>
                  <a:lnTo>
                    <a:pt x="1097851" y="3581"/>
                  </a:lnTo>
                  <a:close/>
                </a:path>
                <a:path w="1137919" h="755015">
                  <a:moveTo>
                    <a:pt x="1137399" y="134061"/>
                  </a:moveTo>
                  <a:lnTo>
                    <a:pt x="1135862" y="126657"/>
                  </a:lnTo>
                  <a:lnTo>
                    <a:pt x="1134160" y="127190"/>
                  </a:lnTo>
                  <a:lnTo>
                    <a:pt x="1132459" y="127660"/>
                  </a:lnTo>
                  <a:lnTo>
                    <a:pt x="1127887" y="129400"/>
                  </a:lnTo>
                  <a:lnTo>
                    <a:pt x="1128864" y="126657"/>
                  </a:lnTo>
                  <a:lnTo>
                    <a:pt x="1126350" y="126415"/>
                  </a:lnTo>
                  <a:lnTo>
                    <a:pt x="1126007" y="126174"/>
                  </a:lnTo>
                  <a:lnTo>
                    <a:pt x="1124927" y="126276"/>
                  </a:lnTo>
                  <a:lnTo>
                    <a:pt x="1124013" y="126492"/>
                  </a:lnTo>
                  <a:lnTo>
                    <a:pt x="1123670" y="126771"/>
                  </a:lnTo>
                  <a:lnTo>
                    <a:pt x="1122527" y="127584"/>
                  </a:lnTo>
                  <a:lnTo>
                    <a:pt x="1122705" y="131305"/>
                  </a:lnTo>
                  <a:lnTo>
                    <a:pt x="1124051" y="131152"/>
                  </a:lnTo>
                  <a:lnTo>
                    <a:pt x="1127810" y="130746"/>
                  </a:lnTo>
                  <a:lnTo>
                    <a:pt x="1128953" y="132549"/>
                  </a:lnTo>
                  <a:lnTo>
                    <a:pt x="1134935" y="132194"/>
                  </a:lnTo>
                  <a:lnTo>
                    <a:pt x="1136472" y="132880"/>
                  </a:lnTo>
                  <a:lnTo>
                    <a:pt x="1137399" y="134061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3" name="object 573"/>
            <p:cNvSpPr/>
            <p:nvPr/>
          </p:nvSpPr>
          <p:spPr>
            <a:xfrm>
              <a:off x="15923069" y="9089840"/>
              <a:ext cx="1203325" cy="843915"/>
            </a:xfrm>
            <a:custGeom>
              <a:avLst/>
              <a:gdLst/>
              <a:ahLst/>
              <a:cxnLst/>
              <a:rect l="l" t="t" r="r" b="b"/>
              <a:pathLst>
                <a:path w="1203325" h="843915">
                  <a:moveTo>
                    <a:pt x="20269" y="841222"/>
                  </a:moveTo>
                  <a:lnTo>
                    <a:pt x="20142" y="841209"/>
                  </a:lnTo>
                  <a:lnTo>
                    <a:pt x="20002" y="841273"/>
                  </a:lnTo>
                  <a:lnTo>
                    <a:pt x="20269" y="841222"/>
                  </a:lnTo>
                  <a:close/>
                </a:path>
                <a:path w="1203325" h="843915">
                  <a:moveTo>
                    <a:pt x="20332" y="815771"/>
                  </a:moveTo>
                  <a:lnTo>
                    <a:pt x="19265" y="816051"/>
                  </a:lnTo>
                  <a:lnTo>
                    <a:pt x="18161" y="816203"/>
                  </a:lnTo>
                  <a:lnTo>
                    <a:pt x="13360" y="819188"/>
                  </a:lnTo>
                  <a:lnTo>
                    <a:pt x="10071" y="821093"/>
                  </a:lnTo>
                  <a:lnTo>
                    <a:pt x="8166" y="818057"/>
                  </a:lnTo>
                  <a:lnTo>
                    <a:pt x="6159" y="819073"/>
                  </a:lnTo>
                  <a:lnTo>
                    <a:pt x="1244" y="824382"/>
                  </a:lnTo>
                  <a:lnTo>
                    <a:pt x="127" y="826668"/>
                  </a:lnTo>
                  <a:lnTo>
                    <a:pt x="101" y="827062"/>
                  </a:lnTo>
                  <a:lnTo>
                    <a:pt x="0" y="827455"/>
                  </a:lnTo>
                  <a:lnTo>
                    <a:pt x="825" y="827112"/>
                  </a:lnTo>
                  <a:lnTo>
                    <a:pt x="1638" y="826858"/>
                  </a:lnTo>
                  <a:lnTo>
                    <a:pt x="2463" y="826439"/>
                  </a:lnTo>
                  <a:lnTo>
                    <a:pt x="4267" y="825296"/>
                  </a:lnTo>
                  <a:lnTo>
                    <a:pt x="4838" y="824992"/>
                  </a:lnTo>
                  <a:lnTo>
                    <a:pt x="5626" y="824636"/>
                  </a:lnTo>
                  <a:lnTo>
                    <a:pt x="6692" y="824738"/>
                  </a:lnTo>
                  <a:lnTo>
                    <a:pt x="6438" y="825461"/>
                  </a:lnTo>
                  <a:lnTo>
                    <a:pt x="4953" y="827112"/>
                  </a:lnTo>
                  <a:lnTo>
                    <a:pt x="3784" y="828078"/>
                  </a:lnTo>
                  <a:lnTo>
                    <a:pt x="2628" y="829576"/>
                  </a:lnTo>
                  <a:lnTo>
                    <a:pt x="2324" y="830491"/>
                  </a:lnTo>
                  <a:lnTo>
                    <a:pt x="3086" y="830808"/>
                  </a:lnTo>
                  <a:lnTo>
                    <a:pt x="4254" y="830491"/>
                  </a:lnTo>
                  <a:lnTo>
                    <a:pt x="7429" y="828865"/>
                  </a:lnTo>
                  <a:lnTo>
                    <a:pt x="9194" y="827481"/>
                  </a:lnTo>
                  <a:lnTo>
                    <a:pt x="9537" y="825677"/>
                  </a:lnTo>
                  <a:lnTo>
                    <a:pt x="9791" y="824103"/>
                  </a:lnTo>
                  <a:lnTo>
                    <a:pt x="11264" y="823607"/>
                  </a:lnTo>
                  <a:lnTo>
                    <a:pt x="13398" y="823506"/>
                  </a:lnTo>
                  <a:lnTo>
                    <a:pt x="13703" y="824052"/>
                  </a:lnTo>
                  <a:lnTo>
                    <a:pt x="15062" y="823125"/>
                  </a:lnTo>
                  <a:lnTo>
                    <a:pt x="15278" y="822464"/>
                  </a:lnTo>
                  <a:lnTo>
                    <a:pt x="14135" y="820064"/>
                  </a:lnTo>
                  <a:lnTo>
                    <a:pt x="20332" y="815771"/>
                  </a:lnTo>
                  <a:close/>
                </a:path>
                <a:path w="1203325" h="843915">
                  <a:moveTo>
                    <a:pt x="20878" y="815378"/>
                  </a:moveTo>
                  <a:lnTo>
                    <a:pt x="20688" y="815505"/>
                  </a:lnTo>
                  <a:lnTo>
                    <a:pt x="20510" y="815632"/>
                  </a:lnTo>
                  <a:lnTo>
                    <a:pt x="20320" y="815759"/>
                  </a:lnTo>
                  <a:lnTo>
                    <a:pt x="20459" y="815733"/>
                  </a:lnTo>
                  <a:lnTo>
                    <a:pt x="20586" y="815682"/>
                  </a:lnTo>
                  <a:lnTo>
                    <a:pt x="20713" y="815632"/>
                  </a:lnTo>
                  <a:lnTo>
                    <a:pt x="20878" y="815378"/>
                  </a:lnTo>
                  <a:close/>
                </a:path>
                <a:path w="1203325" h="843915">
                  <a:moveTo>
                    <a:pt x="26898" y="835291"/>
                  </a:moveTo>
                  <a:lnTo>
                    <a:pt x="23012" y="837133"/>
                  </a:lnTo>
                  <a:lnTo>
                    <a:pt x="19913" y="836803"/>
                  </a:lnTo>
                  <a:lnTo>
                    <a:pt x="18161" y="837018"/>
                  </a:lnTo>
                  <a:lnTo>
                    <a:pt x="13703" y="840613"/>
                  </a:lnTo>
                  <a:lnTo>
                    <a:pt x="12153" y="840486"/>
                  </a:lnTo>
                  <a:lnTo>
                    <a:pt x="11252" y="839914"/>
                  </a:lnTo>
                  <a:lnTo>
                    <a:pt x="6527" y="836714"/>
                  </a:lnTo>
                  <a:lnTo>
                    <a:pt x="5867" y="836993"/>
                  </a:lnTo>
                  <a:lnTo>
                    <a:pt x="5461" y="837057"/>
                  </a:lnTo>
                  <a:lnTo>
                    <a:pt x="5283" y="837463"/>
                  </a:lnTo>
                  <a:lnTo>
                    <a:pt x="4914" y="837984"/>
                  </a:lnTo>
                  <a:lnTo>
                    <a:pt x="5130" y="840549"/>
                  </a:lnTo>
                  <a:lnTo>
                    <a:pt x="8724" y="840155"/>
                  </a:lnTo>
                  <a:lnTo>
                    <a:pt x="10947" y="843254"/>
                  </a:lnTo>
                  <a:lnTo>
                    <a:pt x="12522" y="843851"/>
                  </a:lnTo>
                  <a:lnTo>
                    <a:pt x="17792" y="840638"/>
                  </a:lnTo>
                  <a:lnTo>
                    <a:pt x="19037" y="841133"/>
                  </a:lnTo>
                  <a:lnTo>
                    <a:pt x="20142" y="841209"/>
                  </a:lnTo>
                  <a:lnTo>
                    <a:pt x="22796" y="840206"/>
                  </a:lnTo>
                  <a:lnTo>
                    <a:pt x="26022" y="837946"/>
                  </a:lnTo>
                  <a:lnTo>
                    <a:pt x="26416" y="836764"/>
                  </a:lnTo>
                  <a:lnTo>
                    <a:pt x="26898" y="835291"/>
                  </a:lnTo>
                  <a:close/>
                </a:path>
                <a:path w="1203325" h="843915">
                  <a:moveTo>
                    <a:pt x="60274" y="654443"/>
                  </a:moveTo>
                  <a:lnTo>
                    <a:pt x="60134" y="653859"/>
                  </a:lnTo>
                  <a:lnTo>
                    <a:pt x="59817" y="652843"/>
                  </a:lnTo>
                  <a:lnTo>
                    <a:pt x="57670" y="654265"/>
                  </a:lnTo>
                  <a:lnTo>
                    <a:pt x="56222" y="655091"/>
                  </a:lnTo>
                  <a:lnTo>
                    <a:pt x="48780" y="659523"/>
                  </a:lnTo>
                  <a:lnTo>
                    <a:pt x="46101" y="661225"/>
                  </a:lnTo>
                  <a:lnTo>
                    <a:pt x="44691" y="666089"/>
                  </a:lnTo>
                  <a:lnTo>
                    <a:pt x="45529" y="666292"/>
                  </a:lnTo>
                  <a:lnTo>
                    <a:pt x="46443" y="666432"/>
                  </a:lnTo>
                  <a:lnTo>
                    <a:pt x="47586" y="665416"/>
                  </a:lnTo>
                  <a:lnTo>
                    <a:pt x="49784" y="663486"/>
                  </a:lnTo>
                  <a:lnTo>
                    <a:pt x="46050" y="665137"/>
                  </a:lnTo>
                  <a:lnTo>
                    <a:pt x="46418" y="663549"/>
                  </a:lnTo>
                  <a:lnTo>
                    <a:pt x="46748" y="662965"/>
                  </a:lnTo>
                  <a:lnTo>
                    <a:pt x="49530" y="660946"/>
                  </a:lnTo>
                  <a:lnTo>
                    <a:pt x="54876" y="659206"/>
                  </a:lnTo>
                  <a:lnTo>
                    <a:pt x="56540" y="658418"/>
                  </a:lnTo>
                  <a:lnTo>
                    <a:pt x="58750" y="656043"/>
                  </a:lnTo>
                  <a:lnTo>
                    <a:pt x="60274" y="654443"/>
                  </a:lnTo>
                  <a:close/>
                </a:path>
                <a:path w="1203325" h="843915">
                  <a:moveTo>
                    <a:pt x="66319" y="704176"/>
                  </a:moveTo>
                  <a:lnTo>
                    <a:pt x="65620" y="702551"/>
                  </a:lnTo>
                  <a:lnTo>
                    <a:pt x="65011" y="701421"/>
                  </a:lnTo>
                  <a:lnTo>
                    <a:pt x="63220" y="701560"/>
                  </a:lnTo>
                  <a:lnTo>
                    <a:pt x="58775" y="705269"/>
                  </a:lnTo>
                  <a:lnTo>
                    <a:pt x="56451" y="706882"/>
                  </a:lnTo>
                  <a:lnTo>
                    <a:pt x="53670" y="707174"/>
                  </a:lnTo>
                  <a:lnTo>
                    <a:pt x="52908" y="707224"/>
                  </a:lnTo>
                  <a:lnTo>
                    <a:pt x="51714" y="707821"/>
                  </a:lnTo>
                  <a:lnTo>
                    <a:pt x="50711" y="709434"/>
                  </a:lnTo>
                  <a:lnTo>
                    <a:pt x="51511" y="709409"/>
                  </a:lnTo>
                  <a:lnTo>
                    <a:pt x="52476" y="709079"/>
                  </a:lnTo>
                  <a:lnTo>
                    <a:pt x="56705" y="707567"/>
                  </a:lnTo>
                  <a:lnTo>
                    <a:pt x="58343" y="708672"/>
                  </a:lnTo>
                  <a:lnTo>
                    <a:pt x="59448" y="711339"/>
                  </a:lnTo>
                  <a:lnTo>
                    <a:pt x="58166" y="713460"/>
                  </a:lnTo>
                  <a:lnTo>
                    <a:pt x="60820" y="712241"/>
                  </a:lnTo>
                  <a:lnTo>
                    <a:pt x="62687" y="711415"/>
                  </a:lnTo>
                  <a:lnTo>
                    <a:pt x="62395" y="710145"/>
                  </a:lnTo>
                  <a:lnTo>
                    <a:pt x="63055" y="709066"/>
                  </a:lnTo>
                  <a:lnTo>
                    <a:pt x="66319" y="704176"/>
                  </a:lnTo>
                  <a:close/>
                </a:path>
                <a:path w="1203325" h="843915">
                  <a:moveTo>
                    <a:pt x="73253" y="693140"/>
                  </a:moveTo>
                  <a:lnTo>
                    <a:pt x="73050" y="692619"/>
                  </a:lnTo>
                  <a:lnTo>
                    <a:pt x="72136" y="690321"/>
                  </a:lnTo>
                  <a:lnTo>
                    <a:pt x="67691" y="690473"/>
                  </a:lnTo>
                  <a:lnTo>
                    <a:pt x="60325" y="694715"/>
                  </a:lnTo>
                  <a:lnTo>
                    <a:pt x="57594" y="696112"/>
                  </a:lnTo>
                  <a:lnTo>
                    <a:pt x="52489" y="697509"/>
                  </a:lnTo>
                  <a:lnTo>
                    <a:pt x="50457" y="698944"/>
                  </a:lnTo>
                  <a:lnTo>
                    <a:pt x="48564" y="701255"/>
                  </a:lnTo>
                  <a:lnTo>
                    <a:pt x="48044" y="702195"/>
                  </a:lnTo>
                  <a:lnTo>
                    <a:pt x="48475" y="702056"/>
                  </a:lnTo>
                  <a:lnTo>
                    <a:pt x="48958" y="702081"/>
                  </a:lnTo>
                  <a:lnTo>
                    <a:pt x="54673" y="698258"/>
                  </a:lnTo>
                  <a:lnTo>
                    <a:pt x="58991" y="697420"/>
                  </a:lnTo>
                  <a:lnTo>
                    <a:pt x="65163" y="698182"/>
                  </a:lnTo>
                  <a:lnTo>
                    <a:pt x="68567" y="696366"/>
                  </a:lnTo>
                  <a:lnTo>
                    <a:pt x="72732" y="693750"/>
                  </a:lnTo>
                  <a:lnTo>
                    <a:pt x="73253" y="693140"/>
                  </a:lnTo>
                  <a:close/>
                </a:path>
                <a:path w="1203325" h="843915">
                  <a:moveTo>
                    <a:pt x="97066" y="775055"/>
                  </a:moveTo>
                  <a:lnTo>
                    <a:pt x="97028" y="774928"/>
                  </a:lnTo>
                  <a:lnTo>
                    <a:pt x="96850" y="775182"/>
                  </a:lnTo>
                  <a:lnTo>
                    <a:pt x="96989" y="775106"/>
                  </a:lnTo>
                  <a:close/>
                </a:path>
                <a:path w="1203325" h="843915">
                  <a:moveTo>
                    <a:pt x="127863" y="701154"/>
                  </a:moveTo>
                  <a:lnTo>
                    <a:pt x="126466" y="701624"/>
                  </a:lnTo>
                  <a:lnTo>
                    <a:pt x="124980" y="702233"/>
                  </a:lnTo>
                  <a:lnTo>
                    <a:pt x="120015" y="702741"/>
                  </a:lnTo>
                  <a:lnTo>
                    <a:pt x="114249" y="706361"/>
                  </a:lnTo>
                  <a:lnTo>
                    <a:pt x="111264" y="704646"/>
                  </a:lnTo>
                  <a:lnTo>
                    <a:pt x="109448" y="705383"/>
                  </a:lnTo>
                  <a:lnTo>
                    <a:pt x="106438" y="707999"/>
                  </a:lnTo>
                  <a:lnTo>
                    <a:pt x="103606" y="709422"/>
                  </a:lnTo>
                  <a:lnTo>
                    <a:pt x="100418" y="711314"/>
                  </a:lnTo>
                  <a:lnTo>
                    <a:pt x="99771" y="712025"/>
                  </a:lnTo>
                  <a:lnTo>
                    <a:pt x="99847" y="712495"/>
                  </a:lnTo>
                  <a:lnTo>
                    <a:pt x="100469" y="712533"/>
                  </a:lnTo>
                  <a:lnTo>
                    <a:pt x="100977" y="712393"/>
                  </a:lnTo>
                  <a:lnTo>
                    <a:pt x="103759" y="711390"/>
                  </a:lnTo>
                  <a:lnTo>
                    <a:pt x="106108" y="710717"/>
                  </a:lnTo>
                  <a:lnTo>
                    <a:pt x="109626" y="708609"/>
                  </a:lnTo>
                  <a:lnTo>
                    <a:pt x="110667" y="709460"/>
                  </a:lnTo>
                  <a:lnTo>
                    <a:pt x="113525" y="711733"/>
                  </a:lnTo>
                  <a:lnTo>
                    <a:pt x="117805" y="707847"/>
                  </a:lnTo>
                  <a:lnTo>
                    <a:pt x="123939" y="704265"/>
                  </a:lnTo>
                  <a:lnTo>
                    <a:pt x="125476" y="702335"/>
                  </a:lnTo>
                  <a:lnTo>
                    <a:pt x="127863" y="701154"/>
                  </a:lnTo>
                  <a:close/>
                </a:path>
                <a:path w="1203325" h="843915">
                  <a:moveTo>
                    <a:pt x="128498" y="700735"/>
                  </a:moveTo>
                  <a:lnTo>
                    <a:pt x="128231" y="700836"/>
                  </a:lnTo>
                  <a:lnTo>
                    <a:pt x="128092" y="701027"/>
                  </a:lnTo>
                  <a:lnTo>
                    <a:pt x="127863" y="701154"/>
                  </a:lnTo>
                  <a:lnTo>
                    <a:pt x="128028" y="701090"/>
                  </a:lnTo>
                  <a:lnTo>
                    <a:pt x="128206" y="701014"/>
                  </a:lnTo>
                  <a:lnTo>
                    <a:pt x="128384" y="700963"/>
                  </a:lnTo>
                  <a:lnTo>
                    <a:pt x="128498" y="700735"/>
                  </a:lnTo>
                  <a:close/>
                </a:path>
                <a:path w="1203325" h="843915">
                  <a:moveTo>
                    <a:pt x="162344" y="635355"/>
                  </a:moveTo>
                  <a:lnTo>
                    <a:pt x="160210" y="635165"/>
                  </a:lnTo>
                  <a:lnTo>
                    <a:pt x="158229" y="634149"/>
                  </a:lnTo>
                  <a:lnTo>
                    <a:pt x="149479" y="637806"/>
                  </a:lnTo>
                  <a:lnTo>
                    <a:pt x="134797" y="645414"/>
                  </a:lnTo>
                  <a:lnTo>
                    <a:pt x="132359" y="647280"/>
                  </a:lnTo>
                  <a:lnTo>
                    <a:pt x="132016" y="649643"/>
                  </a:lnTo>
                  <a:lnTo>
                    <a:pt x="132499" y="650836"/>
                  </a:lnTo>
                  <a:lnTo>
                    <a:pt x="137274" y="649490"/>
                  </a:lnTo>
                  <a:lnTo>
                    <a:pt x="139458" y="648741"/>
                  </a:lnTo>
                  <a:lnTo>
                    <a:pt x="139141" y="646404"/>
                  </a:lnTo>
                  <a:lnTo>
                    <a:pt x="140195" y="645490"/>
                  </a:lnTo>
                  <a:lnTo>
                    <a:pt x="140614" y="645007"/>
                  </a:lnTo>
                  <a:lnTo>
                    <a:pt x="144945" y="642696"/>
                  </a:lnTo>
                  <a:lnTo>
                    <a:pt x="148983" y="640702"/>
                  </a:lnTo>
                  <a:lnTo>
                    <a:pt x="154025" y="637324"/>
                  </a:lnTo>
                  <a:lnTo>
                    <a:pt x="155079" y="637552"/>
                  </a:lnTo>
                  <a:lnTo>
                    <a:pt x="155663" y="637946"/>
                  </a:lnTo>
                  <a:lnTo>
                    <a:pt x="156870" y="638746"/>
                  </a:lnTo>
                  <a:lnTo>
                    <a:pt x="159042" y="637806"/>
                  </a:lnTo>
                  <a:lnTo>
                    <a:pt x="161658" y="636409"/>
                  </a:lnTo>
                  <a:lnTo>
                    <a:pt x="162344" y="635355"/>
                  </a:lnTo>
                  <a:close/>
                </a:path>
                <a:path w="1203325" h="843915">
                  <a:moveTo>
                    <a:pt x="192443" y="498856"/>
                  </a:moveTo>
                  <a:lnTo>
                    <a:pt x="192316" y="498957"/>
                  </a:lnTo>
                  <a:lnTo>
                    <a:pt x="192189" y="498983"/>
                  </a:lnTo>
                  <a:lnTo>
                    <a:pt x="192062" y="499084"/>
                  </a:lnTo>
                  <a:lnTo>
                    <a:pt x="192354" y="499033"/>
                  </a:lnTo>
                  <a:lnTo>
                    <a:pt x="192443" y="498856"/>
                  </a:lnTo>
                  <a:close/>
                </a:path>
                <a:path w="1203325" h="843915">
                  <a:moveTo>
                    <a:pt x="205371" y="513791"/>
                  </a:moveTo>
                  <a:lnTo>
                    <a:pt x="202692" y="513664"/>
                  </a:lnTo>
                  <a:lnTo>
                    <a:pt x="194144" y="517296"/>
                  </a:lnTo>
                  <a:lnTo>
                    <a:pt x="193090" y="518375"/>
                  </a:lnTo>
                  <a:lnTo>
                    <a:pt x="192709" y="518922"/>
                  </a:lnTo>
                  <a:lnTo>
                    <a:pt x="192735" y="519226"/>
                  </a:lnTo>
                  <a:lnTo>
                    <a:pt x="192735" y="520115"/>
                  </a:lnTo>
                  <a:lnTo>
                    <a:pt x="192659" y="521081"/>
                  </a:lnTo>
                  <a:lnTo>
                    <a:pt x="194081" y="523011"/>
                  </a:lnTo>
                  <a:lnTo>
                    <a:pt x="192989" y="524078"/>
                  </a:lnTo>
                  <a:lnTo>
                    <a:pt x="190131" y="525208"/>
                  </a:lnTo>
                  <a:lnTo>
                    <a:pt x="189090" y="525805"/>
                  </a:lnTo>
                  <a:lnTo>
                    <a:pt x="188074" y="526554"/>
                  </a:lnTo>
                  <a:lnTo>
                    <a:pt x="186474" y="527456"/>
                  </a:lnTo>
                  <a:lnTo>
                    <a:pt x="187312" y="528345"/>
                  </a:lnTo>
                  <a:lnTo>
                    <a:pt x="188633" y="528167"/>
                  </a:lnTo>
                  <a:lnTo>
                    <a:pt x="192481" y="526034"/>
                  </a:lnTo>
                  <a:lnTo>
                    <a:pt x="195427" y="524827"/>
                  </a:lnTo>
                  <a:lnTo>
                    <a:pt x="199161" y="523938"/>
                  </a:lnTo>
                  <a:lnTo>
                    <a:pt x="200126" y="523024"/>
                  </a:lnTo>
                  <a:lnTo>
                    <a:pt x="199059" y="521246"/>
                  </a:lnTo>
                  <a:lnTo>
                    <a:pt x="199872" y="519976"/>
                  </a:lnTo>
                  <a:lnTo>
                    <a:pt x="203936" y="518020"/>
                  </a:lnTo>
                  <a:lnTo>
                    <a:pt x="204889" y="517156"/>
                  </a:lnTo>
                  <a:lnTo>
                    <a:pt x="204406" y="515632"/>
                  </a:lnTo>
                  <a:lnTo>
                    <a:pt x="205371" y="513791"/>
                  </a:lnTo>
                  <a:close/>
                </a:path>
                <a:path w="1203325" h="843915">
                  <a:moveTo>
                    <a:pt x="211315" y="489496"/>
                  </a:moveTo>
                  <a:lnTo>
                    <a:pt x="208254" y="489127"/>
                  </a:lnTo>
                  <a:lnTo>
                    <a:pt x="203530" y="490715"/>
                  </a:lnTo>
                  <a:lnTo>
                    <a:pt x="201066" y="489648"/>
                  </a:lnTo>
                  <a:lnTo>
                    <a:pt x="199834" y="489089"/>
                  </a:lnTo>
                  <a:lnTo>
                    <a:pt x="197065" y="490766"/>
                  </a:lnTo>
                  <a:lnTo>
                    <a:pt x="192735" y="493890"/>
                  </a:lnTo>
                  <a:lnTo>
                    <a:pt x="192811" y="494779"/>
                  </a:lnTo>
                  <a:lnTo>
                    <a:pt x="194919" y="496023"/>
                  </a:lnTo>
                  <a:lnTo>
                    <a:pt x="192862" y="497713"/>
                  </a:lnTo>
                  <a:lnTo>
                    <a:pt x="192443" y="498856"/>
                  </a:lnTo>
                  <a:lnTo>
                    <a:pt x="198589" y="494474"/>
                  </a:lnTo>
                  <a:lnTo>
                    <a:pt x="204889" y="492074"/>
                  </a:lnTo>
                  <a:lnTo>
                    <a:pt x="211315" y="489496"/>
                  </a:lnTo>
                  <a:close/>
                </a:path>
                <a:path w="1203325" h="843915">
                  <a:moveTo>
                    <a:pt x="211772" y="489305"/>
                  </a:moveTo>
                  <a:lnTo>
                    <a:pt x="211620" y="489369"/>
                  </a:lnTo>
                  <a:lnTo>
                    <a:pt x="211467" y="489445"/>
                  </a:lnTo>
                  <a:lnTo>
                    <a:pt x="211315" y="489496"/>
                  </a:lnTo>
                  <a:lnTo>
                    <a:pt x="211556" y="489483"/>
                  </a:lnTo>
                  <a:lnTo>
                    <a:pt x="211772" y="489305"/>
                  </a:lnTo>
                  <a:close/>
                </a:path>
                <a:path w="1203325" h="843915">
                  <a:moveTo>
                    <a:pt x="248856" y="477431"/>
                  </a:moveTo>
                  <a:lnTo>
                    <a:pt x="248500" y="477520"/>
                  </a:lnTo>
                  <a:lnTo>
                    <a:pt x="248627" y="477520"/>
                  </a:lnTo>
                  <a:lnTo>
                    <a:pt x="248856" y="477431"/>
                  </a:lnTo>
                  <a:close/>
                </a:path>
                <a:path w="1203325" h="843915">
                  <a:moveTo>
                    <a:pt x="249402" y="524814"/>
                  </a:moveTo>
                  <a:lnTo>
                    <a:pt x="249262" y="524751"/>
                  </a:lnTo>
                  <a:lnTo>
                    <a:pt x="249135" y="524840"/>
                  </a:lnTo>
                  <a:lnTo>
                    <a:pt x="249402" y="524814"/>
                  </a:lnTo>
                  <a:close/>
                </a:path>
                <a:path w="1203325" h="843915">
                  <a:moveTo>
                    <a:pt x="255422" y="475945"/>
                  </a:moveTo>
                  <a:lnTo>
                    <a:pt x="251320" y="477723"/>
                  </a:lnTo>
                  <a:lnTo>
                    <a:pt x="249859" y="477812"/>
                  </a:lnTo>
                  <a:lnTo>
                    <a:pt x="248678" y="477532"/>
                  </a:lnTo>
                  <a:lnTo>
                    <a:pt x="240563" y="482358"/>
                  </a:lnTo>
                  <a:lnTo>
                    <a:pt x="239090" y="483273"/>
                  </a:lnTo>
                  <a:lnTo>
                    <a:pt x="237655" y="484327"/>
                  </a:lnTo>
                  <a:lnTo>
                    <a:pt x="236397" y="485394"/>
                  </a:lnTo>
                  <a:lnTo>
                    <a:pt x="235813" y="485863"/>
                  </a:lnTo>
                  <a:lnTo>
                    <a:pt x="234772" y="487032"/>
                  </a:lnTo>
                  <a:lnTo>
                    <a:pt x="247916" y="483273"/>
                  </a:lnTo>
                  <a:lnTo>
                    <a:pt x="254228" y="477951"/>
                  </a:lnTo>
                  <a:lnTo>
                    <a:pt x="255219" y="477062"/>
                  </a:lnTo>
                  <a:lnTo>
                    <a:pt x="255422" y="475945"/>
                  </a:lnTo>
                  <a:close/>
                </a:path>
                <a:path w="1203325" h="843915">
                  <a:moveTo>
                    <a:pt x="259651" y="517588"/>
                  </a:moveTo>
                  <a:lnTo>
                    <a:pt x="257073" y="518147"/>
                  </a:lnTo>
                  <a:lnTo>
                    <a:pt x="254508" y="519811"/>
                  </a:lnTo>
                  <a:lnTo>
                    <a:pt x="252018" y="520877"/>
                  </a:lnTo>
                  <a:lnTo>
                    <a:pt x="249707" y="521868"/>
                  </a:lnTo>
                  <a:lnTo>
                    <a:pt x="248069" y="521093"/>
                  </a:lnTo>
                  <a:lnTo>
                    <a:pt x="245414" y="522363"/>
                  </a:lnTo>
                  <a:lnTo>
                    <a:pt x="245808" y="520598"/>
                  </a:lnTo>
                  <a:lnTo>
                    <a:pt x="248704" y="519658"/>
                  </a:lnTo>
                  <a:lnTo>
                    <a:pt x="251777" y="517004"/>
                  </a:lnTo>
                  <a:lnTo>
                    <a:pt x="253657" y="515823"/>
                  </a:lnTo>
                  <a:lnTo>
                    <a:pt x="255714" y="514223"/>
                  </a:lnTo>
                  <a:lnTo>
                    <a:pt x="255866" y="513740"/>
                  </a:lnTo>
                  <a:lnTo>
                    <a:pt x="256133" y="513334"/>
                  </a:lnTo>
                  <a:lnTo>
                    <a:pt x="255587" y="513410"/>
                  </a:lnTo>
                  <a:lnTo>
                    <a:pt x="255016" y="513359"/>
                  </a:lnTo>
                  <a:lnTo>
                    <a:pt x="250380" y="515543"/>
                  </a:lnTo>
                  <a:lnTo>
                    <a:pt x="246227" y="517410"/>
                  </a:lnTo>
                  <a:lnTo>
                    <a:pt x="239941" y="520877"/>
                  </a:lnTo>
                  <a:lnTo>
                    <a:pt x="238531" y="522897"/>
                  </a:lnTo>
                  <a:lnTo>
                    <a:pt x="238975" y="525221"/>
                  </a:lnTo>
                  <a:lnTo>
                    <a:pt x="239407" y="526834"/>
                  </a:lnTo>
                  <a:lnTo>
                    <a:pt x="246710" y="523176"/>
                  </a:lnTo>
                  <a:lnTo>
                    <a:pt x="247726" y="524192"/>
                  </a:lnTo>
                  <a:lnTo>
                    <a:pt x="249250" y="524751"/>
                  </a:lnTo>
                  <a:lnTo>
                    <a:pt x="251028" y="523735"/>
                  </a:lnTo>
                  <a:lnTo>
                    <a:pt x="252628" y="522643"/>
                  </a:lnTo>
                  <a:lnTo>
                    <a:pt x="255485" y="519734"/>
                  </a:lnTo>
                  <a:lnTo>
                    <a:pt x="257378" y="518452"/>
                  </a:lnTo>
                  <a:lnTo>
                    <a:pt x="259651" y="517588"/>
                  </a:lnTo>
                  <a:close/>
                </a:path>
                <a:path w="1203325" h="843915">
                  <a:moveTo>
                    <a:pt x="266192" y="531647"/>
                  </a:moveTo>
                  <a:lnTo>
                    <a:pt x="266065" y="531583"/>
                  </a:lnTo>
                  <a:lnTo>
                    <a:pt x="266192" y="531647"/>
                  </a:lnTo>
                  <a:close/>
                </a:path>
                <a:path w="1203325" h="843915">
                  <a:moveTo>
                    <a:pt x="266204" y="531647"/>
                  </a:moveTo>
                  <a:close/>
                </a:path>
                <a:path w="1203325" h="843915">
                  <a:moveTo>
                    <a:pt x="267576" y="649249"/>
                  </a:moveTo>
                  <a:lnTo>
                    <a:pt x="265938" y="649363"/>
                  </a:lnTo>
                  <a:lnTo>
                    <a:pt x="264655" y="649452"/>
                  </a:lnTo>
                  <a:lnTo>
                    <a:pt x="263105" y="649871"/>
                  </a:lnTo>
                  <a:lnTo>
                    <a:pt x="260286" y="649503"/>
                  </a:lnTo>
                  <a:lnTo>
                    <a:pt x="259041" y="650328"/>
                  </a:lnTo>
                  <a:lnTo>
                    <a:pt x="256159" y="653491"/>
                  </a:lnTo>
                  <a:lnTo>
                    <a:pt x="254635" y="653554"/>
                  </a:lnTo>
                  <a:lnTo>
                    <a:pt x="251993" y="654405"/>
                  </a:lnTo>
                  <a:lnTo>
                    <a:pt x="250278" y="655015"/>
                  </a:lnTo>
                  <a:lnTo>
                    <a:pt x="248958" y="657326"/>
                  </a:lnTo>
                  <a:lnTo>
                    <a:pt x="251079" y="656120"/>
                  </a:lnTo>
                  <a:lnTo>
                    <a:pt x="253492" y="655929"/>
                  </a:lnTo>
                  <a:lnTo>
                    <a:pt x="253136" y="656958"/>
                  </a:lnTo>
                  <a:lnTo>
                    <a:pt x="252590" y="659041"/>
                  </a:lnTo>
                  <a:lnTo>
                    <a:pt x="253682" y="659003"/>
                  </a:lnTo>
                  <a:lnTo>
                    <a:pt x="256832" y="657313"/>
                  </a:lnTo>
                  <a:lnTo>
                    <a:pt x="258597" y="656069"/>
                  </a:lnTo>
                  <a:lnTo>
                    <a:pt x="260400" y="654939"/>
                  </a:lnTo>
                  <a:lnTo>
                    <a:pt x="265785" y="651471"/>
                  </a:lnTo>
                  <a:lnTo>
                    <a:pt x="267512" y="650316"/>
                  </a:lnTo>
                  <a:lnTo>
                    <a:pt x="267576" y="649249"/>
                  </a:lnTo>
                  <a:close/>
                </a:path>
                <a:path w="1203325" h="843915">
                  <a:moveTo>
                    <a:pt x="347522" y="548690"/>
                  </a:moveTo>
                  <a:lnTo>
                    <a:pt x="346786" y="548500"/>
                  </a:lnTo>
                  <a:lnTo>
                    <a:pt x="346265" y="548335"/>
                  </a:lnTo>
                  <a:lnTo>
                    <a:pt x="345313" y="548462"/>
                  </a:lnTo>
                  <a:lnTo>
                    <a:pt x="343204" y="549071"/>
                  </a:lnTo>
                  <a:lnTo>
                    <a:pt x="341604" y="549808"/>
                  </a:lnTo>
                  <a:lnTo>
                    <a:pt x="341096" y="552996"/>
                  </a:lnTo>
                  <a:lnTo>
                    <a:pt x="338569" y="553415"/>
                  </a:lnTo>
                  <a:lnTo>
                    <a:pt x="335572" y="551649"/>
                  </a:lnTo>
                  <a:lnTo>
                    <a:pt x="331165" y="554380"/>
                  </a:lnTo>
                  <a:lnTo>
                    <a:pt x="326567" y="555244"/>
                  </a:lnTo>
                  <a:lnTo>
                    <a:pt x="324866" y="557276"/>
                  </a:lnTo>
                  <a:lnTo>
                    <a:pt x="325259" y="557936"/>
                  </a:lnTo>
                  <a:lnTo>
                    <a:pt x="325437" y="559384"/>
                  </a:lnTo>
                  <a:lnTo>
                    <a:pt x="329184" y="557745"/>
                  </a:lnTo>
                  <a:lnTo>
                    <a:pt x="329882" y="559714"/>
                  </a:lnTo>
                  <a:lnTo>
                    <a:pt x="330466" y="560565"/>
                  </a:lnTo>
                  <a:lnTo>
                    <a:pt x="332803" y="561657"/>
                  </a:lnTo>
                  <a:lnTo>
                    <a:pt x="333756" y="560997"/>
                  </a:lnTo>
                  <a:lnTo>
                    <a:pt x="339267" y="555790"/>
                  </a:lnTo>
                  <a:lnTo>
                    <a:pt x="342684" y="552970"/>
                  </a:lnTo>
                  <a:lnTo>
                    <a:pt x="347522" y="548690"/>
                  </a:lnTo>
                  <a:close/>
                </a:path>
                <a:path w="1203325" h="843915">
                  <a:moveTo>
                    <a:pt x="368033" y="558723"/>
                  </a:moveTo>
                  <a:lnTo>
                    <a:pt x="367906" y="558749"/>
                  </a:lnTo>
                  <a:lnTo>
                    <a:pt x="368033" y="558723"/>
                  </a:lnTo>
                  <a:close/>
                </a:path>
                <a:path w="1203325" h="843915">
                  <a:moveTo>
                    <a:pt x="384136" y="553542"/>
                  </a:moveTo>
                  <a:lnTo>
                    <a:pt x="378587" y="556056"/>
                  </a:lnTo>
                  <a:lnTo>
                    <a:pt x="376999" y="554443"/>
                  </a:lnTo>
                  <a:lnTo>
                    <a:pt x="370789" y="555028"/>
                  </a:lnTo>
                  <a:lnTo>
                    <a:pt x="370611" y="555091"/>
                  </a:lnTo>
                  <a:lnTo>
                    <a:pt x="368046" y="558736"/>
                  </a:lnTo>
                  <a:lnTo>
                    <a:pt x="370903" y="557809"/>
                  </a:lnTo>
                  <a:lnTo>
                    <a:pt x="372922" y="557733"/>
                  </a:lnTo>
                  <a:lnTo>
                    <a:pt x="374103" y="559828"/>
                  </a:lnTo>
                  <a:lnTo>
                    <a:pt x="373926" y="561340"/>
                  </a:lnTo>
                  <a:lnTo>
                    <a:pt x="376694" y="560006"/>
                  </a:lnTo>
                  <a:lnTo>
                    <a:pt x="378536" y="559130"/>
                  </a:lnTo>
                  <a:lnTo>
                    <a:pt x="380403" y="558152"/>
                  </a:lnTo>
                  <a:lnTo>
                    <a:pt x="383540" y="556209"/>
                  </a:lnTo>
                  <a:lnTo>
                    <a:pt x="384136" y="553542"/>
                  </a:lnTo>
                  <a:close/>
                </a:path>
                <a:path w="1203325" h="843915">
                  <a:moveTo>
                    <a:pt x="403110" y="574700"/>
                  </a:moveTo>
                  <a:lnTo>
                    <a:pt x="402856" y="574878"/>
                  </a:lnTo>
                  <a:lnTo>
                    <a:pt x="403021" y="574789"/>
                  </a:lnTo>
                  <a:close/>
                </a:path>
                <a:path w="1203325" h="843915">
                  <a:moveTo>
                    <a:pt x="416039" y="570915"/>
                  </a:moveTo>
                  <a:lnTo>
                    <a:pt x="413321" y="569925"/>
                  </a:lnTo>
                  <a:lnTo>
                    <a:pt x="407365" y="572363"/>
                  </a:lnTo>
                  <a:lnTo>
                    <a:pt x="405231" y="573633"/>
                  </a:lnTo>
                  <a:lnTo>
                    <a:pt x="403110" y="574751"/>
                  </a:lnTo>
                  <a:lnTo>
                    <a:pt x="403148" y="575068"/>
                  </a:lnTo>
                  <a:lnTo>
                    <a:pt x="403072" y="575462"/>
                  </a:lnTo>
                  <a:lnTo>
                    <a:pt x="403644" y="576351"/>
                  </a:lnTo>
                  <a:lnTo>
                    <a:pt x="399630" y="580186"/>
                  </a:lnTo>
                  <a:lnTo>
                    <a:pt x="405206" y="577138"/>
                  </a:lnTo>
                  <a:lnTo>
                    <a:pt x="405485" y="576986"/>
                  </a:lnTo>
                  <a:lnTo>
                    <a:pt x="406069" y="577227"/>
                  </a:lnTo>
                  <a:lnTo>
                    <a:pt x="407758" y="579031"/>
                  </a:lnTo>
                  <a:lnTo>
                    <a:pt x="410857" y="576757"/>
                  </a:lnTo>
                  <a:lnTo>
                    <a:pt x="414185" y="574954"/>
                  </a:lnTo>
                  <a:lnTo>
                    <a:pt x="415112" y="573963"/>
                  </a:lnTo>
                  <a:lnTo>
                    <a:pt x="416039" y="570915"/>
                  </a:lnTo>
                  <a:close/>
                </a:path>
                <a:path w="1203325" h="843915">
                  <a:moveTo>
                    <a:pt x="427761" y="368693"/>
                  </a:moveTo>
                  <a:lnTo>
                    <a:pt x="427609" y="368744"/>
                  </a:lnTo>
                  <a:lnTo>
                    <a:pt x="427570" y="368947"/>
                  </a:lnTo>
                  <a:lnTo>
                    <a:pt x="427723" y="368744"/>
                  </a:lnTo>
                  <a:close/>
                </a:path>
                <a:path w="1203325" h="843915">
                  <a:moveTo>
                    <a:pt x="429183" y="361810"/>
                  </a:moveTo>
                  <a:lnTo>
                    <a:pt x="426783" y="362394"/>
                  </a:lnTo>
                  <a:lnTo>
                    <a:pt x="424357" y="362115"/>
                  </a:lnTo>
                  <a:lnTo>
                    <a:pt x="421589" y="363321"/>
                  </a:lnTo>
                  <a:lnTo>
                    <a:pt x="420077" y="366598"/>
                  </a:lnTo>
                  <a:lnTo>
                    <a:pt x="415544" y="370116"/>
                  </a:lnTo>
                  <a:lnTo>
                    <a:pt x="417639" y="371843"/>
                  </a:lnTo>
                  <a:lnTo>
                    <a:pt x="417474" y="371906"/>
                  </a:lnTo>
                  <a:lnTo>
                    <a:pt x="417690" y="371932"/>
                  </a:lnTo>
                  <a:lnTo>
                    <a:pt x="421043" y="370522"/>
                  </a:lnTo>
                  <a:lnTo>
                    <a:pt x="424548" y="368820"/>
                  </a:lnTo>
                  <a:lnTo>
                    <a:pt x="427545" y="368744"/>
                  </a:lnTo>
                  <a:lnTo>
                    <a:pt x="427443" y="367144"/>
                  </a:lnTo>
                  <a:lnTo>
                    <a:pt x="426720" y="365810"/>
                  </a:lnTo>
                  <a:lnTo>
                    <a:pt x="428066" y="363639"/>
                  </a:lnTo>
                  <a:lnTo>
                    <a:pt x="429183" y="361810"/>
                  </a:lnTo>
                  <a:close/>
                </a:path>
                <a:path w="1203325" h="843915">
                  <a:moveTo>
                    <a:pt x="430098" y="467677"/>
                  </a:moveTo>
                  <a:lnTo>
                    <a:pt x="430022" y="467296"/>
                  </a:lnTo>
                  <a:lnTo>
                    <a:pt x="429463" y="465620"/>
                  </a:lnTo>
                  <a:lnTo>
                    <a:pt x="423519" y="466217"/>
                  </a:lnTo>
                  <a:lnTo>
                    <a:pt x="417106" y="470687"/>
                  </a:lnTo>
                  <a:lnTo>
                    <a:pt x="409778" y="476288"/>
                  </a:lnTo>
                  <a:lnTo>
                    <a:pt x="409575" y="477304"/>
                  </a:lnTo>
                  <a:lnTo>
                    <a:pt x="415569" y="475068"/>
                  </a:lnTo>
                  <a:lnTo>
                    <a:pt x="420065" y="474916"/>
                  </a:lnTo>
                  <a:lnTo>
                    <a:pt x="426542" y="470801"/>
                  </a:lnTo>
                  <a:lnTo>
                    <a:pt x="427824" y="470052"/>
                  </a:lnTo>
                  <a:lnTo>
                    <a:pt x="429450" y="468617"/>
                  </a:lnTo>
                  <a:lnTo>
                    <a:pt x="430098" y="467677"/>
                  </a:lnTo>
                  <a:close/>
                </a:path>
                <a:path w="1203325" h="843915">
                  <a:moveTo>
                    <a:pt x="432511" y="351713"/>
                  </a:moveTo>
                  <a:lnTo>
                    <a:pt x="429234" y="352907"/>
                  </a:lnTo>
                  <a:lnTo>
                    <a:pt x="425792" y="354152"/>
                  </a:lnTo>
                  <a:lnTo>
                    <a:pt x="422795" y="352463"/>
                  </a:lnTo>
                  <a:lnTo>
                    <a:pt x="418287" y="357238"/>
                  </a:lnTo>
                  <a:lnTo>
                    <a:pt x="417004" y="357886"/>
                  </a:lnTo>
                  <a:lnTo>
                    <a:pt x="414121" y="359029"/>
                  </a:lnTo>
                  <a:lnTo>
                    <a:pt x="413029" y="359727"/>
                  </a:lnTo>
                  <a:lnTo>
                    <a:pt x="413778" y="361327"/>
                  </a:lnTo>
                  <a:lnTo>
                    <a:pt x="413740" y="362064"/>
                  </a:lnTo>
                  <a:lnTo>
                    <a:pt x="414299" y="363448"/>
                  </a:lnTo>
                  <a:lnTo>
                    <a:pt x="415544" y="363029"/>
                  </a:lnTo>
                  <a:lnTo>
                    <a:pt x="418884" y="360324"/>
                  </a:lnTo>
                  <a:lnTo>
                    <a:pt x="420712" y="358533"/>
                  </a:lnTo>
                  <a:lnTo>
                    <a:pt x="425259" y="355066"/>
                  </a:lnTo>
                  <a:lnTo>
                    <a:pt x="427405" y="355079"/>
                  </a:lnTo>
                  <a:lnTo>
                    <a:pt x="430784" y="355028"/>
                  </a:lnTo>
                  <a:lnTo>
                    <a:pt x="429425" y="356235"/>
                  </a:lnTo>
                  <a:lnTo>
                    <a:pt x="426859" y="359092"/>
                  </a:lnTo>
                  <a:lnTo>
                    <a:pt x="427532" y="359079"/>
                  </a:lnTo>
                  <a:lnTo>
                    <a:pt x="431800" y="357251"/>
                  </a:lnTo>
                  <a:lnTo>
                    <a:pt x="431787" y="357390"/>
                  </a:lnTo>
                  <a:lnTo>
                    <a:pt x="431990" y="357149"/>
                  </a:lnTo>
                  <a:lnTo>
                    <a:pt x="431812" y="357225"/>
                  </a:lnTo>
                  <a:lnTo>
                    <a:pt x="431901" y="356539"/>
                  </a:lnTo>
                  <a:lnTo>
                    <a:pt x="432079" y="355803"/>
                  </a:lnTo>
                  <a:lnTo>
                    <a:pt x="431787" y="353961"/>
                  </a:lnTo>
                  <a:lnTo>
                    <a:pt x="432511" y="351713"/>
                  </a:lnTo>
                  <a:close/>
                </a:path>
                <a:path w="1203325" h="843915">
                  <a:moveTo>
                    <a:pt x="481977" y="451269"/>
                  </a:moveTo>
                  <a:lnTo>
                    <a:pt x="481698" y="451104"/>
                  </a:lnTo>
                  <a:lnTo>
                    <a:pt x="478650" y="452107"/>
                  </a:lnTo>
                  <a:lnTo>
                    <a:pt x="476262" y="453174"/>
                  </a:lnTo>
                  <a:lnTo>
                    <a:pt x="470166" y="454456"/>
                  </a:lnTo>
                  <a:lnTo>
                    <a:pt x="467537" y="456476"/>
                  </a:lnTo>
                  <a:lnTo>
                    <a:pt x="465124" y="459105"/>
                  </a:lnTo>
                  <a:lnTo>
                    <a:pt x="462965" y="461581"/>
                  </a:lnTo>
                  <a:lnTo>
                    <a:pt x="463156" y="462114"/>
                  </a:lnTo>
                  <a:lnTo>
                    <a:pt x="466979" y="461467"/>
                  </a:lnTo>
                  <a:lnTo>
                    <a:pt x="469811" y="461022"/>
                  </a:lnTo>
                  <a:lnTo>
                    <a:pt x="471424" y="461505"/>
                  </a:lnTo>
                  <a:lnTo>
                    <a:pt x="473075" y="463156"/>
                  </a:lnTo>
                  <a:lnTo>
                    <a:pt x="474179" y="462127"/>
                  </a:lnTo>
                  <a:lnTo>
                    <a:pt x="477354" y="459346"/>
                  </a:lnTo>
                  <a:lnTo>
                    <a:pt x="479005" y="457111"/>
                  </a:lnTo>
                  <a:lnTo>
                    <a:pt x="475005" y="455409"/>
                  </a:lnTo>
                  <a:lnTo>
                    <a:pt x="475894" y="454634"/>
                  </a:lnTo>
                  <a:lnTo>
                    <a:pt x="479196" y="453224"/>
                  </a:lnTo>
                  <a:lnTo>
                    <a:pt x="481177" y="452170"/>
                  </a:lnTo>
                  <a:lnTo>
                    <a:pt x="481495" y="451929"/>
                  </a:lnTo>
                  <a:lnTo>
                    <a:pt x="481977" y="451269"/>
                  </a:lnTo>
                  <a:close/>
                </a:path>
                <a:path w="1203325" h="843915">
                  <a:moveTo>
                    <a:pt x="525576" y="439635"/>
                  </a:moveTo>
                  <a:lnTo>
                    <a:pt x="524484" y="439750"/>
                  </a:lnTo>
                  <a:lnTo>
                    <a:pt x="519303" y="438708"/>
                  </a:lnTo>
                  <a:lnTo>
                    <a:pt x="513397" y="440766"/>
                  </a:lnTo>
                  <a:lnTo>
                    <a:pt x="506031" y="444347"/>
                  </a:lnTo>
                  <a:lnTo>
                    <a:pt x="505333" y="445008"/>
                  </a:lnTo>
                  <a:lnTo>
                    <a:pt x="504710" y="446506"/>
                  </a:lnTo>
                  <a:lnTo>
                    <a:pt x="505574" y="446430"/>
                  </a:lnTo>
                  <a:lnTo>
                    <a:pt x="518477" y="444233"/>
                  </a:lnTo>
                  <a:lnTo>
                    <a:pt x="520052" y="443611"/>
                  </a:lnTo>
                  <a:lnTo>
                    <a:pt x="522592" y="442150"/>
                  </a:lnTo>
                  <a:lnTo>
                    <a:pt x="523443" y="441566"/>
                  </a:lnTo>
                  <a:lnTo>
                    <a:pt x="524624" y="440931"/>
                  </a:lnTo>
                  <a:lnTo>
                    <a:pt x="525576" y="439635"/>
                  </a:lnTo>
                  <a:close/>
                </a:path>
                <a:path w="1203325" h="843915">
                  <a:moveTo>
                    <a:pt x="529348" y="352628"/>
                  </a:moveTo>
                  <a:lnTo>
                    <a:pt x="529196" y="352640"/>
                  </a:lnTo>
                  <a:lnTo>
                    <a:pt x="529069" y="352869"/>
                  </a:lnTo>
                  <a:lnTo>
                    <a:pt x="529259" y="352704"/>
                  </a:lnTo>
                  <a:close/>
                </a:path>
                <a:path w="1203325" h="843915">
                  <a:moveTo>
                    <a:pt x="529450" y="506247"/>
                  </a:moveTo>
                  <a:lnTo>
                    <a:pt x="527342" y="506564"/>
                  </a:lnTo>
                  <a:lnTo>
                    <a:pt x="525741" y="506666"/>
                  </a:lnTo>
                  <a:lnTo>
                    <a:pt x="527735" y="504278"/>
                  </a:lnTo>
                  <a:lnTo>
                    <a:pt x="528955" y="502818"/>
                  </a:lnTo>
                  <a:lnTo>
                    <a:pt x="527329" y="502615"/>
                  </a:lnTo>
                  <a:lnTo>
                    <a:pt x="522884" y="504659"/>
                  </a:lnTo>
                  <a:lnTo>
                    <a:pt x="520026" y="506056"/>
                  </a:lnTo>
                  <a:lnTo>
                    <a:pt x="516255" y="506971"/>
                  </a:lnTo>
                  <a:lnTo>
                    <a:pt x="515670" y="506730"/>
                  </a:lnTo>
                  <a:lnTo>
                    <a:pt x="517042" y="504863"/>
                  </a:lnTo>
                  <a:lnTo>
                    <a:pt x="520293" y="501243"/>
                  </a:lnTo>
                  <a:lnTo>
                    <a:pt x="518414" y="501421"/>
                  </a:lnTo>
                  <a:lnTo>
                    <a:pt x="517207" y="501713"/>
                  </a:lnTo>
                  <a:lnTo>
                    <a:pt x="515073" y="503072"/>
                  </a:lnTo>
                  <a:lnTo>
                    <a:pt x="513842" y="504190"/>
                  </a:lnTo>
                  <a:lnTo>
                    <a:pt x="508673" y="508165"/>
                  </a:lnTo>
                  <a:lnTo>
                    <a:pt x="508495" y="509117"/>
                  </a:lnTo>
                  <a:lnTo>
                    <a:pt x="513270" y="509409"/>
                  </a:lnTo>
                  <a:lnTo>
                    <a:pt x="515327" y="509079"/>
                  </a:lnTo>
                  <a:lnTo>
                    <a:pt x="520319" y="507441"/>
                  </a:lnTo>
                  <a:lnTo>
                    <a:pt x="522046" y="507301"/>
                  </a:lnTo>
                  <a:lnTo>
                    <a:pt x="524637" y="509473"/>
                  </a:lnTo>
                  <a:lnTo>
                    <a:pt x="527164" y="507746"/>
                  </a:lnTo>
                  <a:lnTo>
                    <a:pt x="529450" y="506247"/>
                  </a:lnTo>
                  <a:close/>
                </a:path>
                <a:path w="1203325" h="843915">
                  <a:moveTo>
                    <a:pt x="529844" y="506006"/>
                  </a:moveTo>
                  <a:lnTo>
                    <a:pt x="529717" y="506082"/>
                  </a:lnTo>
                  <a:lnTo>
                    <a:pt x="529450" y="506247"/>
                  </a:lnTo>
                  <a:lnTo>
                    <a:pt x="529640" y="506234"/>
                  </a:lnTo>
                  <a:lnTo>
                    <a:pt x="529844" y="506006"/>
                  </a:lnTo>
                  <a:close/>
                </a:path>
                <a:path w="1203325" h="843915">
                  <a:moveTo>
                    <a:pt x="532447" y="819238"/>
                  </a:moveTo>
                  <a:close/>
                </a:path>
                <a:path w="1203325" h="843915">
                  <a:moveTo>
                    <a:pt x="548805" y="488988"/>
                  </a:moveTo>
                  <a:lnTo>
                    <a:pt x="547992" y="488823"/>
                  </a:lnTo>
                  <a:lnTo>
                    <a:pt x="546747" y="488823"/>
                  </a:lnTo>
                  <a:lnTo>
                    <a:pt x="546811" y="488340"/>
                  </a:lnTo>
                  <a:lnTo>
                    <a:pt x="547014" y="486397"/>
                  </a:lnTo>
                  <a:lnTo>
                    <a:pt x="545858" y="485902"/>
                  </a:lnTo>
                  <a:lnTo>
                    <a:pt x="541083" y="487273"/>
                  </a:lnTo>
                  <a:lnTo>
                    <a:pt x="540080" y="486778"/>
                  </a:lnTo>
                  <a:lnTo>
                    <a:pt x="538391" y="486778"/>
                  </a:lnTo>
                  <a:lnTo>
                    <a:pt x="537540" y="486968"/>
                  </a:lnTo>
                  <a:lnTo>
                    <a:pt x="536028" y="487972"/>
                  </a:lnTo>
                  <a:lnTo>
                    <a:pt x="536511" y="488289"/>
                  </a:lnTo>
                  <a:lnTo>
                    <a:pt x="536879" y="488581"/>
                  </a:lnTo>
                  <a:lnTo>
                    <a:pt x="538200" y="489813"/>
                  </a:lnTo>
                  <a:lnTo>
                    <a:pt x="537222" y="491388"/>
                  </a:lnTo>
                  <a:lnTo>
                    <a:pt x="533501" y="493687"/>
                  </a:lnTo>
                  <a:lnTo>
                    <a:pt x="533133" y="494372"/>
                  </a:lnTo>
                  <a:lnTo>
                    <a:pt x="533209" y="494614"/>
                  </a:lnTo>
                  <a:lnTo>
                    <a:pt x="533323" y="494817"/>
                  </a:lnTo>
                  <a:lnTo>
                    <a:pt x="534123" y="494919"/>
                  </a:lnTo>
                  <a:lnTo>
                    <a:pt x="539254" y="491985"/>
                  </a:lnTo>
                  <a:lnTo>
                    <a:pt x="543979" y="491871"/>
                  </a:lnTo>
                  <a:lnTo>
                    <a:pt x="548805" y="488988"/>
                  </a:lnTo>
                  <a:close/>
                </a:path>
                <a:path w="1203325" h="843915">
                  <a:moveTo>
                    <a:pt x="549211" y="488784"/>
                  </a:moveTo>
                  <a:lnTo>
                    <a:pt x="549084" y="488873"/>
                  </a:lnTo>
                  <a:lnTo>
                    <a:pt x="548944" y="488911"/>
                  </a:lnTo>
                  <a:lnTo>
                    <a:pt x="548805" y="488988"/>
                  </a:lnTo>
                  <a:lnTo>
                    <a:pt x="548957" y="489000"/>
                  </a:lnTo>
                  <a:lnTo>
                    <a:pt x="549211" y="488784"/>
                  </a:lnTo>
                  <a:close/>
                </a:path>
                <a:path w="1203325" h="843915">
                  <a:moveTo>
                    <a:pt x="549541" y="817054"/>
                  </a:moveTo>
                  <a:lnTo>
                    <a:pt x="548208" y="814641"/>
                  </a:lnTo>
                  <a:lnTo>
                    <a:pt x="544423" y="815873"/>
                  </a:lnTo>
                  <a:lnTo>
                    <a:pt x="539762" y="816063"/>
                  </a:lnTo>
                  <a:lnTo>
                    <a:pt x="539623" y="817651"/>
                  </a:lnTo>
                  <a:lnTo>
                    <a:pt x="537895" y="819404"/>
                  </a:lnTo>
                  <a:lnTo>
                    <a:pt x="536829" y="819734"/>
                  </a:lnTo>
                  <a:lnTo>
                    <a:pt x="534809" y="819670"/>
                  </a:lnTo>
                  <a:lnTo>
                    <a:pt x="533628" y="819454"/>
                  </a:lnTo>
                  <a:lnTo>
                    <a:pt x="532384" y="819289"/>
                  </a:lnTo>
                  <a:lnTo>
                    <a:pt x="530694" y="820242"/>
                  </a:lnTo>
                  <a:lnTo>
                    <a:pt x="529628" y="821258"/>
                  </a:lnTo>
                  <a:lnTo>
                    <a:pt x="530263" y="822032"/>
                  </a:lnTo>
                  <a:lnTo>
                    <a:pt x="531660" y="823709"/>
                  </a:lnTo>
                  <a:lnTo>
                    <a:pt x="534504" y="824026"/>
                  </a:lnTo>
                  <a:lnTo>
                    <a:pt x="539127" y="823391"/>
                  </a:lnTo>
                  <a:lnTo>
                    <a:pt x="541274" y="822591"/>
                  </a:lnTo>
                  <a:lnTo>
                    <a:pt x="543153" y="820013"/>
                  </a:lnTo>
                  <a:lnTo>
                    <a:pt x="545033" y="819226"/>
                  </a:lnTo>
                  <a:lnTo>
                    <a:pt x="548970" y="818222"/>
                  </a:lnTo>
                  <a:lnTo>
                    <a:pt x="549541" y="817054"/>
                  </a:lnTo>
                  <a:close/>
                </a:path>
                <a:path w="1203325" h="843915">
                  <a:moveTo>
                    <a:pt x="551980" y="349681"/>
                  </a:moveTo>
                  <a:lnTo>
                    <a:pt x="550329" y="350024"/>
                  </a:lnTo>
                  <a:lnTo>
                    <a:pt x="545566" y="352259"/>
                  </a:lnTo>
                  <a:lnTo>
                    <a:pt x="544461" y="351586"/>
                  </a:lnTo>
                  <a:lnTo>
                    <a:pt x="543534" y="349796"/>
                  </a:lnTo>
                  <a:lnTo>
                    <a:pt x="543394" y="349173"/>
                  </a:lnTo>
                  <a:lnTo>
                    <a:pt x="541743" y="346163"/>
                  </a:lnTo>
                  <a:lnTo>
                    <a:pt x="537679" y="346773"/>
                  </a:lnTo>
                  <a:lnTo>
                    <a:pt x="531152" y="351002"/>
                  </a:lnTo>
                  <a:lnTo>
                    <a:pt x="530275" y="351840"/>
                  </a:lnTo>
                  <a:lnTo>
                    <a:pt x="529348" y="352628"/>
                  </a:lnTo>
                  <a:lnTo>
                    <a:pt x="531774" y="352399"/>
                  </a:lnTo>
                  <a:lnTo>
                    <a:pt x="534022" y="352348"/>
                  </a:lnTo>
                  <a:lnTo>
                    <a:pt x="538746" y="351167"/>
                  </a:lnTo>
                  <a:lnTo>
                    <a:pt x="540346" y="351586"/>
                  </a:lnTo>
                  <a:lnTo>
                    <a:pt x="539229" y="353110"/>
                  </a:lnTo>
                  <a:lnTo>
                    <a:pt x="536930" y="356209"/>
                  </a:lnTo>
                  <a:lnTo>
                    <a:pt x="539483" y="355346"/>
                  </a:lnTo>
                  <a:lnTo>
                    <a:pt x="547878" y="352793"/>
                  </a:lnTo>
                  <a:lnTo>
                    <a:pt x="549262" y="352298"/>
                  </a:lnTo>
                  <a:lnTo>
                    <a:pt x="551294" y="352107"/>
                  </a:lnTo>
                  <a:lnTo>
                    <a:pt x="551980" y="349681"/>
                  </a:lnTo>
                  <a:close/>
                </a:path>
                <a:path w="1203325" h="843915">
                  <a:moveTo>
                    <a:pt x="576783" y="353479"/>
                  </a:moveTo>
                  <a:lnTo>
                    <a:pt x="576084" y="352018"/>
                  </a:lnTo>
                  <a:lnTo>
                    <a:pt x="576135" y="350342"/>
                  </a:lnTo>
                  <a:lnTo>
                    <a:pt x="568159" y="352755"/>
                  </a:lnTo>
                  <a:lnTo>
                    <a:pt x="566839" y="351510"/>
                  </a:lnTo>
                  <a:lnTo>
                    <a:pt x="566254" y="349211"/>
                  </a:lnTo>
                  <a:lnTo>
                    <a:pt x="566000" y="348805"/>
                  </a:lnTo>
                  <a:lnTo>
                    <a:pt x="565658" y="348361"/>
                  </a:lnTo>
                  <a:lnTo>
                    <a:pt x="565188" y="348449"/>
                  </a:lnTo>
                  <a:lnTo>
                    <a:pt x="564654" y="348678"/>
                  </a:lnTo>
                  <a:lnTo>
                    <a:pt x="564172" y="348996"/>
                  </a:lnTo>
                  <a:lnTo>
                    <a:pt x="563118" y="351066"/>
                  </a:lnTo>
                  <a:lnTo>
                    <a:pt x="562444" y="352882"/>
                  </a:lnTo>
                  <a:lnTo>
                    <a:pt x="563448" y="354050"/>
                  </a:lnTo>
                  <a:lnTo>
                    <a:pt x="564007" y="354812"/>
                  </a:lnTo>
                  <a:lnTo>
                    <a:pt x="564121" y="356019"/>
                  </a:lnTo>
                  <a:lnTo>
                    <a:pt x="566077" y="355650"/>
                  </a:lnTo>
                  <a:lnTo>
                    <a:pt x="569099" y="355104"/>
                  </a:lnTo>
                  <a:lnTo>
                    <a:pt x="571525" y="355206"/>
                  </a:lnTo>
                  <a:lnTo>
                    <a:pt x="574370" y="355269"/>
                  </a:lnTo>
                  <a:lnTo>
                    <a:pt x="575322" y="354812"/>
                  </a:lnTo>
                  <a:lnTo>
                    <a:pt x="576237" y="354126"/>
                  </a:lnTo>
                  <a:lnTo>
                    <a:pt x="576783" y="353479"/>
                  </a:lnTo>
                  <a:close/>
                </a:path>
                <a:path w="1203325" h="843915">
                  <a:moveTo>
                    <a:pt x="641832" y="340309"/>
                  </a:moveTo>
                  <a:lnTo>
                    <a:pt x="639076" y="341388"/>
                  </a:lnTo>
                  <a:lnTo>
                    <a:pt x="636041" y="343179"/>
                  </a:lnTo>
                  <a:lnTo>
                    <a:pt x="628853" y="343598"/>
                  </a:lnTo>
                  <a:lnTo>
                    <a:pt x="625297" y="346659"/>
                  </a:lnTo>
                  <a:lnTo>
                    <a:pt x="620102" y="350545"/>
                  </a:lnTo>
                  <a:lnTo>
                    <a:pt x="619671" y="351294"/>
                  </a:lnTo>
                  <a:lnTo>
                    <a:pt x="622122" y="351459"/>
                  </a:lnTo>
                  <a:lnTo>
                    <a:pt x="623709" y="351180"/>
                  </a:lnTo>
                  <a:lnTo>
                    <a:pt x="624674" y="351434"/>
                  </a:lnTo>
                  <a:lnTo>
                    <a:pt x="626465" y="351967"/>
                  </a:lnTo>
                  <a:lnTo>
                    <a:pt x="627519" y="350647"/>
                  </a:lnTo>
                  <a:lnTo>
                    <a:pt x="631774" y="347662"/>
                  </a:lnTo>
                  <a:lnTo>
                    <a:pt x="634669" y="346163"/>
                  </a:lnTo>
                  <a:lnTo>
                    <a:pt x="639775" y="343242"/>
                  </a:lnTo>
                  <a:lnTo>
                    <a:pt x="641096" y="341807"/>
                  </a:lnTo>
                  <a:lnTo>
                    <a:pt x="641832" y="340309"/>
                  </a:lnTo>
                  <a:close/>
                </a:path>
                <a:path w="1203325" h="843915">
                  <a:moveTo>
                    <a:pt x="642239" y="340131"/>
                  </a:moveTo>
                  <a:lnTo>
                    <a:pt x="641921" y="340182"/>
                  </a:lnTo>
                  <a:lnTo>
                    <a:pt x="641832" y="340309"/>
                  </a:lnTo>
                  <a:lnTo>
                    <a:pt x="641959" y="340245"/>
                  </a:lnTo>
                  <a:lnTo>
                    <a:pt x="642112" y="340169"/>
                  </a:lnTo>
                  <a:lnTo>
                    <a:pt x="642239" y="340131"/>
                  </a:lnTo>
                  <a:close/>
                </a:path>
                <a:path w="1203325" h="843915">
                  <a:moveTo>
                    <a:pt x="646747" y="217830"/>
                  </a:moveTo>
                  <a:lnTo>
                    <a:pt x="646480" y="217944"/>
                  </a:lnTo>
                  <a:lnTo>
                    <a:pt x="646747" y="217830"/>
                  </a:lnTo>
                  <a:close/>
                </a:path>
                <a:path w="1203325" h="843915">
                  <a:moveTo>
                    <a:pt x="660463" y="214718"/>
                  </a:moveTo>
                  <a:lnTo>
                    <a:pt x="655612" y="214071"/>
                  </a:lnTo>
                  <a:lnTo>
                    <a:pt x="653415" y="214934"/>
                  </a:lnTo>
                  <a:lnTo>
                    <a:pt x="646747" y="217830"/>
                  </a:lnTo>
                  <a:lnTo>
                    <a:pt x="648893" y="217957"/>
                  </a:lnTo>
                  <a:lnTo>
                    <a:pt x="648931" y="219265"/>
                  </a:lnTo>
                  <a:lnTo>
                    <a:pt x="649135" y="220573"/>
                  </a:lnTo>
                  <a:lnTo>
                    <a:pt x="649414" y="222656"/>
                  </a:lnTo>
                  <a:lnTo>
                    <a:pt x="650303" y="222554"/>
                  </a:lnTo>
                  <a:lnTo>
                    <a:pt x="653935" y="220459"/>
                  </a:lnTo>
                  <a:lnTo>
                    <a:pt x="659434" y="217081"/>
                  </a:lnTo>
                  <a:lnTo>
                    <a:pt x="659917" y="216763"/>
                  </a:lnTo>
                  <a:lnTo>
                    <a:pt x="660450" y="216166"/>
                  </a:lnTo>
                  <a:lnTo>
                    <a:pt x="660463" y="214718"/>
                  </a:lnTo>
                  <a:close/>
                </a:path>
                <a:path w="1203325" h="843915">
                  <a:moveTo>
                    <a:pt x="662165" y="240372"/>
                  </a:moveTo>
                  <a:lnTo>
                    <a:pt x="661301" y="239242"/>
                  </a:lnTo>
                  <a:lnTo>
                    <a:pt x="660755" y="237985"/>
                  </a:lnTo>
                  <a:lnTo>
                    <a:pt x="661276" y="236245"/>
                  </a:lnTo>
                  <a:lnTo>
                    <a:pt x="661797" y="234594"/>
                  </a:lnTo>
                  <a:lnTo>
                    <a:pt x="660666" y="233743"/>
                  </a:lnTo>
                  <a:lnTo>
                    <a:pt x="659980" y="232676"/>
                  </a:lnTo>
                  <a:lnTo>
                    <a:pt x="659828" y="232448"/>
                  </a:lnTo>
                  <a:lnTo>
                    <a:pt x="659447" y="232244"/>
                  </a:lnTo>
                  <a:lnTo>
                    <a:pt x="658291" y="232346"/>
                  </a:lnTo>
                  <a:lnTo>
                    <a:pt x="657606" y="232841"/>
                  </a:lnTo>
                  <a:lnTo>
                    <a:pt x="656628" y="235381"/>
                  </a:lnTo>
                  <a:lnTo>
                    <a:pt x="654329" y="237617"/>
                  </a:lnTo>
                  <a:lnTo>
                    <a:pt x="650163" y="243497"/>
                  </a:lnTo>
                  <a:lnTo>
                    <a:pt x="652513" y="244487"/>
                  </a:lnTo>
                  <a:lnTo>
                    <a:pt x="658571" y="242138"/>
                  </a:lnTo>
                  <a:lnTo>
                    <a:pt x="659765" y="241693"/>
                  </a:lnTo>
                  <a:lnTo>
                    <a:pt x="660958" y="240982"/>
                  </a:lnTo>
                  <a:lnTo>
                    <a:pt x="662165" y="240372"/>
                  </a:lnTo>
                  <a:close/>
                </a:path>
                <a:path w="1203325" h="843915">
                  <a:moveTo>
                    <a:pt x="662419" y="240245"/>
                  </a:moveTo>
                  <a:lnTo>
                    <a:pt x="662254" y="240322"/>
                  </a:lnTo>
                  <a:lnTo>
                    <a:pt x="662203" y="240461"/>
                  </a:lnTo>
                  <a:lnTo>
                    <a:pt x="662419" y="240245"/>
                  </a:lnTo>
                  <a:close/>
                </a:path>
                <a:path w="1203325" h="843915">
                  <a:moveTo>
                    <a:pt x="673481" y="366979"/>
                  </a:moveTo>
                  <a:lnTo>
                    <a:pt x="673112" y="366534"/>
                  </a:lnTo>
                  <a:lnTo>
                    <a:pt x="672249" y="365404"/>
                  </a:lnTo>
                  <a:lnTo>
                    <a:pt x="671156" y="364388"/>
                  </a:lnTo>
                  <a:lnTo>
                    <a:pt x="669226" y="363347"/>
                  </a:lnTo>
                  <a:lnTo>
                    <a:pt x="664286" y="364642"/>
                  </a:lnTo>
                  <a:lnTo>
                    <a:pt x="662000" y="366712"/>
                  </a:lnTo>
                  <a:lnTo>
                    <a:pt x="665594" y="368020"/>
                  </a:lnTo>
                  <a:lnTo>
                    <a:pt x="664578" y="369328"/>
                  </a:lnTo>
                  <a:lnTo>
                    <a:pt x="659942" y="372262"/>
                  </a:lnTo>
                  <a:lnTo>
                    <a:pt x="657783" y="374408"/>
                  </a:lnTo>
                  <a:lnTo>
                    <a:pt x="657733" y="374916"/>
                  </a:lnTo>
                  <a:lnTo>
                    <a:pt x="658101" y="375323"/>
                  </a:lnTo>
                  <a:lnTo>
                    <a:pt x="658749" y="375450"/>
                  </a:lnTo>
                  <a:lnTo>
                    <a:pt x="665810" y="372071"/>
                  </a:lnTo>
                  <a:lnTo>
                    <a:pt x="665746" y="371906"/>
                  </a:lnTo>
                  <a:lnTo>
                    <a:pt x="671385" y="368808"/>
                  </a:lnTo>
                  <a:lnTo>
                    <a:pt x="673138" y="367893"/>
                  </a:lnTo>
                  <a:lnTo>
                    <a:pt x="673481" y="366979"/>
                  </a:lnTo>
                  <a:close/>
                </a:path>
                <a:path w="1203325" h="843915">
                  <a:moveTo>
                    <a:pt x="704126" y="295325"/>
                  </a:moveTo>
                  <a:lnTo>
                    <a:pt x="703757" y="295351"/>
                  </a:lnTo>
                  <a:lnTo>
                    <a:pt x="703910" y="295414"/>
                  </a:lnTo>
                  <a:lnTo>
                    <a:pt x="704126" y="295325"/>
                  </a:lnTo>
                  <a:close/>
                </a:path>
                <a:path w="1203325" h="843915">
                  <a:moveTo>
                    <a:pt x="706183" y="297815"/>
                  </a:moveTo>
                  <a:lnTo>
                    <a:pt x="704634" y="297027"/>
                  </a:lnTo>
                  <a:lnTo>
                    <a:pt x="703757" y="296506"/>
                  </a:lnTo>
                  <a:lnTo>
                    <a:pt x="703795" y="295452"/>
                  </a:lnTo>
                  <a:lnTo>
                    <a:pt x="702297" y="296011"/>
                  </a:lnTo>
                  <a:lnTo>
                    <a:pt x="700570" y="296849"/>
                  </a:lnTo>
                  <a:lnTo>
                    <a:pt x="698119" y="293611"/>
                  </a:lnTo>
                  <a:lnTo>
                    <a:pt x="692150" y="295567"/>
                  </a:lnTo>
                  <a:lnTo>
                    <a:pt x="686460" y="295922"/>
                  </a:lnTo>
                  <a:lnTo>
                    <a:pt x="685380" y="296697"/>
                  </a:lnTo>
                  <a:lnTo>
                    <a:pt x="684911" y="298640"/>
                  </a:lnTo>
                  <a:lnTo>
                    <a:pt x="683196" y="302996"/>
                  </a:lnTo>
                  <a:lnTo>
                    <a:pt x="683869" y="303352"/>
                  </a:lnTo>
                  <a:lnTo>
                    <a:pt x="694016" y="298132"/>
                  </a:lnTo>
                  <a:lnTo>
                    <a:pt x="697649" y="298107"/>
                  </a:lnTo>
                  <a:lnTo>
                    <a:pt x="700417" y="300126"/>
                  </a:lnTo>
                  <a:lnTo>
                    <a:pt x="700519" y="300482"/>
                  </a:lnTo>
                  <a:lnTo>
                    <a:pt x="702068" y="300609"/>
                  </a:lnTo>
                  <a:lnTo>
                    <a:pt x="703351" y="299910"/>
                  </a:lnTo>
                  <a:lnTo>
                    <a:pt x="704545" y="299110"/>
                  </a:lnTo>
                  <a:lnTo>
                    <a:pt x="705485" y="298488"/>
                  </a:lnTo>
                  <a:lnTo>
                    <a:pt x="706183" y="297815"/>
                  </a:lnTo>
                  <a:close/>
                </a:path>
                <a:path w="1203325" h="843915">
                  <a:moveTo>
                    <a:pt x="721474" y="313893"/>
                  </a:moveTo>
                  <a:lnTo>
                    <a:pt x="719340" y="312712"/>
                  </a:lnTo>
                  <a:lnTo>
                    <a:pt x="718769" y="312102"/>
                  </a:lnTo>
                  <a:lnTo>
                    <a:pt x="717511" y="312686"/>
                  </a:lnTo>
                  <a:lnTo>
                    <a:pt x="705815" y="319608"/>
                  </a:lnTo>
                  <a:lnTo>
                    <a:pt x="705040" y="320662"/>
                  </a:lnTo>
                  <a:lnTo>
                    <a:pt x="706196" y="322846"/>
                  </a:lnTo>
                  <a:lnTo>
                    <a:pt x="706602" y="323354"/>
                  </a:lnTo>
                  <a:lnTo>
                    <a:pt x="707707" y="324319"/>
                  </a:lnTo>
                  <a:lnTo>
                    <a:pt x="707859" y="325412"/>
                  </a:lnTo>
                  <a:lnTo>
                    <a:pt x="712139" y="323888"/>
                  </a:lnTo>
                  <a:lnTo>
                    <a:pt x="710895" y="323062"/>
                  </a:lnTo>
                  <a:lnTo>
                    <a:pt x="711314" y="322199"/>
                  </a:lnTo>
                  <a:lnTo>
                    <a:pt x="718070" y="317538"/>
                  </a:lnTo>
                  <a:lnTo>
                    <a:pt x="720940" y="315214"/>
                  </a:lnTo>
                  <a:lnTo>
                    <a:pt x="721474" y="313893"/>
                  </a:lnTo>
                  <a:close/>
                </a:path>
                <a:path w="1203325" h="843915">
                  <a:moveTo>
                    <a:pt x="783564" y="201676"/>
                  </a:moveTo>
                  <a:lnTo>
                    <a:pt x="783082" y="201472"/>
                  </a:lnTo>
                  <a:lnTo>
                    <a:pt x="782688" y="201193"/>
                  </a:lnTo>
                  <a:lnTo>
                    <a:pt x="778992" y="199999"/>
                  </a:lnTo>
                  <a:lnTo>
                    <a:pt x="775500" y="201955"/>
                  </a:lnTo>
                  <a:lnTo>
                    <a:pt x="771093" y="204114"/>
                  </a:lnTo>
                  <a:lnTo>
                    <a:pt x="768299" y="207479"/>
                  </a:lnTo>
                  <a:lnTo>
                    <a:pt x="763638" y="210172"/>
                  </a:lnTo>
                  <a:lnTo>
                    <a:pt x="763473" y="210845"/>
                  </a:lnTo>
                  <a:lnTo>
                    <a:pt x="763638" y="211061"/>
                  </a:lnTo>
                  <a:lnTo>
                    <a:pt x="763828" y="211251"/>
                  </a:lnTo>
                  <a:lnTo>
                    <a:pt x="764476" y="211353"/>
                  </a:lnTo>
                  <a:lnTo>
                    <a:pt x="767816" y="210070"/>
                  </a:lnTo>
                  <a:lnTo>
                    <a:pt x="771232" y="209372"/>
                  </a:lnTo>
                  <a:lnTo>
                    <a:pt x="775576" y="204660"/>
                  </a:lnTo>
                  <a:lnTo>
                    <a:pt x="777938" y="203873"/>
                  </a:lnTo>
                  <a:lnTo>
                    <a:pt x="781621" y="202971"/>
                  </a:lnTo>
                  <a:lnTo>
                    <a:pt x="782662" y="202196"/>
                  </a:lnTo>
                  <a:lnTo>
                    <a:pt x="783564" y="201676"/>
                  </a:lnTo>
                  <a:close/>
                </a:path>
                <a:path w="1203325" h="843915">
                  <a:moveTo>
                    <a:pt x="808329" y="132753"/>
                  </a:moveTo>
                  <a:lnTo>
                    <a:pt x="807148" y="132854"/>
                  </a:lnTo>
                  <a:lnTo>
                    <a:pt x="801954" y="135394"/>
                  </a:lnTo>
                  <a:lnTo>
                    <a:pt x="798385" y="136448"/>
                  </a:lnTo>
                  <a:lnTo>
                    <a:pt x="793584" y="137769"/>
                  </a:lnTo>
                  <a:lnTo>
                    <a:pt x="792416" y="137985"/>
                  </a:lnTo>
                  <a:lnTo>
                    <a:pt x="791514" y="138671"/>
                  </a:lnTo>
                  <a:lnTo>
                    <a:pt x="790079" y="139700"/>
                  </a:lnTo>
                  <a:lnTo>
                    <a:pt x="788517" y="140512"/>
                  </a:lnTo>
                  <a:lnTo>
                    <a:pt x="788339" y="141351"/>
                  </a:lnTo>
                  <a:lnTo>
                    <a:pt x="788136" y="142316"/>
                  </a:lnTo>
                  <a:lnTo>
                    <a:pt x="789876" y="141732"/>
                  </a:lnTo>
                  <a:lnTo>
                    <a:pt x="795515" y="141401"/>
                  </a:lnTo>
                  <a:lnTo>
                    <a:pt x="800798" y="137109"/>
                  </a:lnTo>
                  <a:lnTo>
                    <a:pt x="807085" y="136245"/>
                  </a:lnTo>
                  <a:lnTo>
                    <a:pt x="808202" y="134454"/>
                  </a:lnTo>
                  <a:lnTo>
                    <a:pt x="808329" y="132753"/>
                  </a:lnTo>
                  <a:close/>
                </a:path>
                <a:path w="1203325" h="843915">
                  <a:moveTo>
                    <a:pt x="830199" y="114846"/>
                  </a:moveTo>
                  <a:lnTo>
                    <a:pt x="828052" y="114236"/>
                  </a:lnTo>
                  <a:lnTo>
                    <a:pt x="826338" y="115392"/>
                  </a:lnTo>
                  <a:lnTo>
                    <a:pt x="824801" y="115989"/>
                  </a:lnTo>
                  <a:lnTo>
                    <a:pt x="821855" y="117208"/>
                  </a:lnTo>
                  <a:lnTo>
                    <a:pt x="819797" y="117348"/>
                  </a:lnTo>
                  <a:lnTo>
                    <a:pt x="817308" y="116205"/>
                  </a:lnTo>
                  <a:lnTo>
                    <a:pt x="816635" y="115417"/>
                  </a:lnTo>
                  <a:lnTo>
                    <a:pt x="813181" y="116471"/>
                  </a:lnTo>
                  <a:lnTo>
                    <a:pt x="811479" y="116941"/>
                  </a:lnTo>
                  <a:lnTo>
                    <a:pt x="809167" y="118846"/>
                  </a:lnTo>
                  <a:lnTo>
                    <a:pt x="810945" y="118630"/>
                  </a:lnTo>
                  <a:lnTo>
                    <a:pt x="813168" y="118960"/>
                  </a:lnTo>
                  <a:lnTo>
                    <a:pt x="813917" y="119354"/>
                  </a:lnTo>
                  <a:lnTo>
                    <a:pt x="812380" y="123355"/>
                  </a:lnTo>
                  <a:lnTo>
                    <a:pt x="812876" y="123380"/>
                  </a:lnTo>
                  <a:lnTo>
                    <a:pt x="819023" y="120726"/>
                  </a:lnTo>
                  <a:lnTo>
                    <a:pt x="824623" y="118249"/>
                  </a:lnTo>
                  <a:lnTo>
                    <a:pt x="827252" y="117005"/>
                  </a:lnTo>
                  <a:lnTo>
                    <a:pt x="830199" y="114846"/>
                  </a:lnTo>
                  <a:close/>
                </a:path>
                <a:path w="1203325" h="843915">
                  <a:moveTo>
                    <a:pt x="872439" y="182118"/>
                  </a:moveTo>
                  <a:lnTo>
                    <a:pt x="868870" y="183781"/>
                  </a:lnTo>
                  <a:lnTo>
                    <a:pt x="867740" y="183527"/>
                  </a:lnTo>
                  <a:lnTo>
                    <a:pt x="866648" y="183311"/>
                  </a:lnTo>
                  <a:lnTo>
                    <a:pt x="865886" y="182803"/>
                  </a:lnTo>
                  <a:lnTo>
                    <a:pt x="861936" y="181991"/>
                  </a:lnTo>
                  <a:lnTo>
                    <a:pt x="858342" y="182486"/>
                  </a:lnTo>
                  <a:lnTo>
                    <a:pt x="854075" y="184950"/>
                  </a:lnTo>
                  <a:lnTo>
                    <a:pt x="850734" y="186639"/>
                  </a:lnTo>
                  <a:lnTo>
                    <a:pt x="849769" y="189166"/>
                  </a:lnTo>
                  <a:lnTo>
                    <a:pt x="850646" y="189788"/>
                  </a:lnTo>
                  <a:lnTo>
                    <a:pt x="853300" y="189788"/>
                  </a:lnTo>
                  <a:lnTo>
                    <a:pt x="854608" y="189496"/>
                  </a:lnTo>
                  <a:lnTo>
                    <a:pt x="859028" y="188239"/>
                  </a:lnTo>
                  <a:lnTo>
                    <a:pt x="862317" y="187198"/>
                  </a:lnTo>
                  <a:lnTo>
                    <a:pt x="867486" y="186651"/>
                  </a:lnTo>
                  <a:lnTo>
                    <a:pt x="870292" y="185902"/>
                  </a:lnTo>
                  <a:lnTo>
                    <a:pt x="872439" y="182118"/>
                  </a:lnTo>
                  <a:close/>
                </a:path>
                <a:path w="1203325" h="843915">
                  <a:moveTo>
                    <a:pt x="894600" y="131533"/>
                  </a:moveTo>
                  <a:lnTo>
                    <a:pt x="892302" y="130683"/>
                  </a:lnTo>
                  <a:lnTo>
                    <a:pt x="888834" y="132067"/>
                  </a:lnTo>
                  <a:lnTo>
                    <a:pt x="884275" y="133908"/>
                  </a:lnTo>
                  <a:lnTo>
                    <a:pt x="879792" y="136283"/>
                  </a:lnTo>
                  <a:lnTo>
                    <a:pt x="875550" y="137464"/>
                  </a:lnTo>
                  <a:lnTo>
                    <a:pt x="874953" y="138010"/>
                  </a:lnTo>
                  <a:lnTo>
                    <a:pt x="874560" y="138277"/>
                  </a:lnTo>
                  <a:lnTo>
                    <a:pt x="874483" y="139014"/>
                  </a:lnTo>
                  <a:lnTo>
                    <a:pt x="875258" y="139268"/>
                  </a:lnTo>
                  <a:lnTo>
                    <a:pt x="881240" y="136931"/>
                  </a:lnTo>
                  <a:lnTo>
                    <a:pt x="885748" y="135902"/>
                  </a:lnTo>
                  <a:lnTo>
                    <a:pt x="889571" y="136537"/>
                  </a:lnTo>
                  <a:lnTo>
                    <a:pt x="890295" y="136309"/>
                  </a:lnTo>
                  <a:lnTo>
                    <a:pt x="892302" y="135826"/>
                  </a:lnTo>
                  <a:lnTo>
                    <a:pt x="893622" y="134835"/>
                  </a:lnTo>
                  <a:lnTo>
                    <a:pt x="894600" y="131533"/>
                  </a:lnTo>
                  <a:close/>
                </a:path>
                <a:path w="1203325" h="843915">
                  <a:moveTo>
                    <a:pt x="906526" y="230619"/>
                  </a:moveTo>
                  <a:lnTo>
                    <a:pt x="906259" y="230644"/>
                  </a:lnTo>
                  <a:lnTo>
                    <a:pt x="905433" y="229387"/>
                  </a:lnTo>
                  <a:lnTo>
                    <a:pt x="904290" y="227647"/>
                  </a:lnTo>
                  <a:lnTo>
                    <a:pt x="897140" y="229387"/>
                  </a:lnTo>
                  <a:lnTo>
                    <a:pt x="892302" y="228866"/>
                  </a:lnTo>
                  <a:lnTo>
                    <a:pt x="891819" y="229069"/>
                  </a:lnTo>
                  <a:lnTo>
                    <a:pt x="890600" y="229730"/>
                  </a:lnTo>
                  <a:lnTo>
                    <a:pt x="889571" y="230238"/>
                  </a:lnTo>
                  <a:lnTo>
                    <a:pt x="887831" y="231622"/>
                  </a:lnTo>
                  <a:lnTo>
                    <a:pt x="888517" y="231838"/>
                  </a:lnTo>
                  <a:lnTo>
                    <a:pt x="890879" y="232397"/>
                  </a:lnTo>
                  <a:lnTo>
                    <a:pt x="893267" y="232435"/>
                  </a:lnTo>
                  <a:lnTo>
                    <a:pt x="895832" y="234975"/>
                  </a:lnTo>
                  <a:lnTo>
                    <a:pt x="898575" y="234391"/>
                  </a:lnTo>
                  <a:lnTo>
                    <a:pt x="903897" y="231673"/>
                  </a:lnTo>
                  <a:lnTo>
                    <a:pt x="905243" y="231178"/>
                  </a:lnTo>
                  <a:lnTo>
                    <a:pt x="906462" y="230644"/>
                  </a:lnTo>
                  <a:close/>
                </a:path>
                <a:path w="1203325" h="843915">
                  <a:moveTo>
                    <a:pt x="924026" y="280847"/>
                  </a:moveTo>
                  <a:lnTo>
                    <a:pt x="923988" y="280136"/>
                  </a:lnTo>
                  <a:lnTo>
                    <a:pt x="923988" y="278726"/>
                  </a:lnTo>
                  <a:lnTo>
                    <a:pt x="921334" y="279222"/>
                  </a:lnTo>
                  <a:lnTo>
                    <a:pt x="917778" y="277152"/>
                  </a:lnTo>
                  <a:lnTo>
                    <a:pt x="914742" y="276936"/>
                  </a:lnTo>
                  <a:lnTo>
                    <a:pt x="906754" y="281533"/>
                  </a:lnTo>
                  <a:lnTo>
                    <a:pt x="904900" y="281419"/>
                  </a:lnTo>
                  <a:lnTo>
                    <a:pt x="902627" y="281114"/>
                  </a:lnTo>
                  <a:lnTo>
                    <a:pt x="901915" y="281432"/>
                  </a:lnTo>
                  <a:lnTo>
                    <a:pt x="901738" y="282181"/>
                  </a:lnTo>
                  <a:lnTo>
                    <a:pt x="902030" y="282409"/>
                  </a:lnTo>
                  <a:lnTo>
                    <a:pt x="903516" y="283857"/>
                  </a:lnTo>
                  <a:lnTo>
                    <a:pt x="906297" y="282244"/>
                  </a:lnTo>
                  <a:lnTo>
                    <a:pt x="911567" y="280530"/>
                  </a:lnTo>
                  <a:lnTo>
                    <a:pt x="913422" y="280162"/>
                  </a:lnTo>
                  <a:lnTo>
                    <a:pt x="912952" y="285305"/>
                  </a:lnTo>
                  <a:lnTo>
                    <a:pt x="917346" y="285140"/>
                  </a:lnTo>
                  <a:lnTo>
                    <a:pt x="923594" y="281647"/>
                  </a:lnTo>
                  <a:lnTo>
                    <a:pt x="924026" y="280847"/>
                  </a:lnTo>
                  <a:close/>
                </a:path>
                <a:path w="1203325" h="843915">
                  <a:moveTo>
                    <a:pt x="953617" y="210413"/>
                  </a:moveTo>
                  <a:lnTo>
                    <a:pt x="952398" y="210108"/>
                  </a:lnTo>
                  <a:lnTo>
                    <a:pt x="950087" y="211201"/>
                  </a:lnTo>
                  <a:lnTo>
                    <a:pt x="945286" y="213448"/>
                  </a:lnTo>
                  <a:lnTo>
                    <a:pt x="941984" y="216268"/>
                  </a:lnTo>
                  <a:lnTo>
                    <a:pt x="938872" y="219570"/>
                  </a:lnTo>
                  <a:lnTo>
                    <a:pt x="939038" y="219964"/>
                  </a:lnTo>
                  <a:lnTo>
                    <a:pt x="939520" y="220649"/>
                  </a:lnTo>
                  <a:lnTo>
                    <a:pt x="940396" y="220700"/>
                  </a:lnTo>
                  <a:lnTo>
                    <a:pt x="944181" y="217932"/>
                  </a:lnTo>
                  <a:lnTo>
                    <a:pt x="947000" y="217614"/>
                  </a:lnTo>
                  <a:lnTo>
                    <a:pt x="951585" y="216014"/>
                  </a:lnTo>
                  <a:lnTo>
                    <a:pt x="953135" y="215023"/>
                  </a:lnTo>
                  <a:lnTo>
                    <a:pt x="952258" y="213537"/>
                  </a:lnTo>
                  <a:lnTo>
                    <a:pt x="952246" y="212991"/>
                  </a:lnTo>
                  <a:lnTo>
                    <a:pt x="953617" y="210413"/>
                  </a:lnTo>
                  <a:close/>
                </a:path>
                <a:path w="1203325" h="843915">
                  <a:moveTo>
                    <a:pt x="973239" y="204762"/>
                  </a:moveTo>
                  <a:lnTo>
                    <a:pt x="973086" y="203009"/>
                  </a:lnTo>
                  <a:lnTo>
                    <a:pt x="970000" y="204685"/>
                  </a:lnTo>
                  <a:lnTo>
                    <a:pt x="965923" y="204431"/>
                  </a:lnTo>
                  <a:lnTo>
                    <a:pt x="962787" y="204939"/>
                  </a:lnTo>
                  <a:lnTo>
                    <a:pt x="957973" y="204939"/>
                  </a:lnTo>
                  <a:lnTo>
                    <a:pt x="953516" y="206971"/>
                  </a:lnTo>
                  <a:lnTo>
                    <a:pt x="951903" y="208267"/>
                  </a:lnTo>
                  <a:lnTo>
                    <a:pt x="952068" y="208584"/>
                  </a:lnTo>
                  <a:lnTo>
                    <a:pt x="958926" y="207340"/>
                  </a:lnTo>
                  <a:lnTo>
                    <a:pt x="963701" y="208089"/>
                  </a:lnTo>
                  <a:lnTo>
                    <a:pt x="968235" y="209118"/>
                  </a:lnTo>
                  <a:lnTo>
                    <a:pt x="968781" y="209245"/>
                  </a:lnTo>
                  <a:lnTo>
                    <a:pt x="970292" y="208559"/>
                  </a:lnTo>
                  <a:lnTo>
                    <a:pt x="971765" y="206451"/>
                  </a:lnTo>
                  <a:lnTo>
                    <a:pt x="973239" y="204762"/>
                  </a:lnTo>
                  <a:close/>
                </a:path>
                <a:path w="1203325" h="843915">
                  <a:moveTo>
                    <a:pt x="1114501" y="197993"/>
                  </a:moveTo>
                  <a:lnTo>
                    <a:pt x="1114374" y="198005"/>
                  </a:lnTo>
                  <a:lnTo>
                    <a:pt x="1114501" y="197993"/>
                  </a:lnTo>
                  <a:close/>
                </a:path>
                <a:path w="1203325" h="843915">
                  <a:moveTo>
                    <a:pt x="1114564" y="145173"/>
                  </a:moveTo>
                  <a:lnTo>
                    <a:pt x="1114501" y="144208"/>
                  </a:lnTo>
                  <a:lnTo>
                    <a:pt x="1113967" y="142557"/>
                  </a:lnTo>
                  <a:lnTo>
                    <a:pt x="1112266" y="143205"/>
                  </a:lnTo>
                  <a:lnTo>
                    <a:pt x="1108722" y="143814"/>
                  </a:lnTo>
                  <a:lnTo>
                    <a:pt x="1107884" y="143764"/>
                  </a:lnTo>
                  <a:lnTo>
                    <a:pt x="1111872" y="140119"/>
                  </a:lnTo>
                  <a:lnTo>
                    <a:pt x="1110665" y="139611"/>
                  </a:lnTo>
                  <a:lnTo>
                    <a:pt x="1105623" y="141249"/>
                  </a:lnTo>
                  <a:lnTo>
                    <a:pt x="1103820" y="142316"/>
                  </a:lnTo>
                  <a:lnTo>
                    <a:pt x="1101610" y="145694"/>
                  </a:lnTo>
                  <a:lnTo>
                    <a:pt x="1102944" y="146177"/>
                  </a:lnTo>
                  <a:lnTo>
                    <a:pt x="1107262" y="145796"/>
                  </a:lnTo>
                  <a:lnTo>
                    <a:pt x="1108900" y="145745"/>
                  </a:lnTo>
                  <a:lnTo>
                    <a:pt x="1105674" y="148297"/>
                  </a:lnTo>
                  <a:lnTo>
                    <a:pt x="1104811" y="149021"/>
                  </a:lnTo>
                  <a:lnTo>
                    <a:pt x="1105509" y="149288"/>
                  </a:lnTo>
                  <a:lnTo>
                    <a:pt x="1106424" y="149225"/>
                  </a:lnTo>
                  <a:lnTo>
                    <a:pt x="1108583" y="149123"/>
                  </a:lnTo>
                  <a:lnTo>
                    <a:pt x="1110983" y="147904"/>
                  </a:lnTo>
                  <a:lnTo>
                    <a:pt x="1113231" y="147243"/>
                  </a:lnTo>
                  <a:lnTo>
                    <a:pt x="1113726" y="146862"/>
                  </a:lnTo>
                  <a:lnTo>
                    <a:pt x="1114552" y="146380"/>
                  </a:lnTo>
                  <a:lnTo>
                    <a:pt x="1114564" y="145173"/>
                  </a:lnTo>
                  <a:close/>
                </a:path>
                <a:path w="1203325" h="843915">
                  <a:moveTo>
                    <a:pt x="1137069" y="191706"/>
                  </a:moveTo>
                  <a:lnTo>
                    <a:pt x="1136383" y="189941"/>
                  </a:lnTo>
                  <a:lnTo>
                    <a:pt x="1134618" y="191173"/>
                  </a:lnTo>
                  <a:lnTo>
                    <a:pt x="1117790" y="195529"/>
                  </a:lnTo>
                  <a:lnTo>
                    <a:pt x="1115910" y="196380"/>
                  </a:lnTo>
                  <a:lnTo>
                    <a:pt x="1114501" y="197993"/>
                  </a:lnTo>
                  <a:lnTo>
                    <a:pt x="1119111" y="198501"/>
                  </a:lnTo>
                  <a:lnTo>
                    <a:pt x="1125613" y="196532"/>
                  </a:lnTo>
                  <a:lnTo>
                    <a:pt x="1131214" y="196964"/>
                  </a:lnTo>
                  <a:lnTo>
                    <a:pt x="1132319" y="196062"/>
                  </a:lnTo>
                  <a:lnTo>
                    <a:pt x="1133157" y="194741"/>
                  </a:lnTo>
                  <a:lnTo>
                    <a:pt x="1133373" y="194056"/>
                  </a:lnTo>
                  <a:lnTo>
                    <a:pt x="1133665" y="193357"/>
                  </a:lnTo>
                  <a:lnTo>
                    <a:pt x="1134846" y="192493"/>
                  </a:lnTo>
                  <a:lnTo>
                    <a:pt x="1137069" y="191706"/>
                  </a:lnTo>
                  <a:close/>
                </a:path>
                <a:path w="1203325" h="843915">
                  <a:moveTo>
                    <a:pt x="1150493" y="1104"/>
                  </a:moveTo>
                  <a:lnTo>
                    <a:pt x="1150023" y="0"/>
                  </a:lnTo>
                  <a:lnTo>
                    <a:pt x="1145032" y="1854"/>
                  </a:lnTo>
                  <a:lnTo>
                    <a:pt x="1140104" y="4076"/>
                  </a:lnTo>
                  <a:lnTo>
                    <a:pt x="1131608" y="5702"/>
                  </a:lnTo>
                  <a:lnTo>
                    <a:pt x="1127709" y="10210"/>
                  </a:lnTo>
                  <a:lnTo>
                    <a:pt x="1128839" y="12039"/>
                  </a:lnTo>
                  <a:lnTo>
                    <a:pt x="1129588" y="13208"/>
                  </a:lnTo>
                  <a:lnTo>
                    <a:pt x="1132636" y="11557"/>
                  </a:lnTo>
                  <a:lnTo>
                    <a:pt x="1135761" y="10617"/>
                  </a:lnTo>
                  <a:lnTo>
                    <a:pt x="1136764" y="10096"/>
                  </a:lnTo>
                  <a:lnTo>
                    <a:pt x="1142072" y="8089"/>
                  </a:lnTo>
                  <a:lnTo>
                    <a:pt x="1141018" y="7658"/>
                  </a:lnTo>
                  <a:lnTo>
                    <a:pt x="1138097" y="7188"/>
                  </a:lnTo>
                  <a:lnTo>
                    <a:pt x="1138555" y="6400"/>
                  </a:lnTo>
                  <a:lnTo>
                    <a:pt x="1139583" y="5892"/>
                  </a:lnTo>
                  <a:lnTo>
                    <a:pt x="1150493" y="1104"/>
                  </a:lnTo>
                  <a:close/>
                </a:path>
                <a:path w="1203325" h="843915">
                  <a:moveTo>
                    <a:pt x="1160538" y="29210"/>
                  </a:moveTo>
                  <a:lnTo>
                    <a:pt x="1158328" y="30149"/>
                  </a:lnTo>
                  <a:lnTo>
                    <a:pt x="1155814" y="30416"/>
                  </a:lnTo>
                  <a:lnTo>
                    <a:pt x="1152359" y="34455"/>
                  </a:lnTo>
                  <a:lnTo>
                    <a:pt x="1149413" y="35814"/>
                  </a:lnTo>
                  <a:lnTo>
                    <a:pt x="1144714" y="37439"/>
                  </a:lnTo>
                  <a:lnTo>
                    <a:pt x="1142873" y="37579"/>
                  </a:lnTo>
                  <a:lnTo>
                    <a:pt x="1141564" y="40030"/>
                  </a:lnTo>
                  <a:lnTo>
                    <a:pt x="1140421" y="41160"/>
                  </a:lnTo>
                  <a:lnTo>
                    <a:pt x="1139748" y="43815"/>
                  </a:lnTo>
                  <a:lnTo>
                    <a:pt x="1142707" y="43014"/>
                  </a:lnTo>
                  <a:lnTo>
                    <a:pt x="1144714" y="42697"/>
                  </a:lnTo>
                  <a:lnTo>
                    <a:pt x="1147660" y="42214"/>
                  </a:lnTo>
                  <a:lnTo>
                    <a:pt x="1150645" y="41262"/>
                  </a:lnTo>
                  <a:lnTo>
                    <a:pt x="1153274" y="38049"/>
                  </a:lnTo>
                  <a:lnTo>
                    <a:pt x="1154391" y="37147"/>
                  </a:lnTo>
                  <a:lnTo>
                    <a:pt x="1158938" y="34315"/>
                  </a:lnTo>
                  <a:lnTo>
                    <a:pt x="1160526" y="32613"/>
                  </a:lnTo>
                  <a:lnTo>
                    <a:pt x="1158303" y="31165"/>
                  </a:lnTo>
                  <a:lnTo>
                    <a:pt x="1159687" y="30022"/>
                  </a:lnTo>
                  <a:lnTo>
                    <a:pt x="1160538" y="29210"/>
                  </a:lnTo>
                  <a:close/>
                </a:path>
                <a:path w="1203325" h="843915">
                  <a:moveTo>
                    <a:pt x="1160767" y="28994"/>
                  </a:moveTo>
                  <a:lnTo>
                    <a:pt x="1160614" y="29133"/>
                  </a:lnTo>
                  <a:lnTo>
                    <a:pt x="1160767" y="28994"/>
                  </a:lnTo>
                  <a:close/>
                </a:path>
                <a:path w="1203325" h="843915">
                  <a:moveTo>
                    <a:pt x="1202690" y="154178"/>
                  </a:moveTo>
                  <a:lnTo>
                    <a:pt x="1202309" y="152425"/>
                  </a:lnTo>
                  <a:lnTo>
                    <a:pt x="1200759" y="153454"/>
                  </a:lnTo>
                  <a:lnTo>
                    <a:pt x="1198143" y="154317"/>
                  </a:lnTo>
                  <a:lnTo>
                    <a:pt x="1199248" y="155143"/>
                  </a:lnTo>
                  <a:lnTo>
                    <a:pt x="1199857" y="155587"/>
                  </a:lnTo>
                  <a:lnTo>
                    <a:pt x="1201254" y="154940"/>
                  </a:lnTo>
                  <a:lnTo>
                    <a:pt x="1202690" y="154178"/>
                  </a:lnTo>
                  <a:close/>
                </a:path>
                <a:path w="1203325" h="843915">
                  <a:moveTo>
                    <a:pt x="1203325" y="157162"/>
                  </a:moveTo>
                  <a:lnTo>
                    <a:pt x="1203236" y="156705"/>
                  </a:lnTo>
                  <a:lnTo>
                    <a:pt x="1203134" y="156248"/>
                  </a:lnTo>
                  <a:lnTo>
                    <a:pt x="1203032" y="155778"/>
                  </a:lnTo>
                  <a:lnTo>
                    <a:pt x="1202194" y="156311"/>
                  </a:lnTo>
                  <a:lnTo>
                    <a:pt x="1201750" y="156845"/>
                  </a:lnTo>
                  <a:lnTo>
                    <a:pt x="1202118" y="157200"/>
                  </a:lnTo>
                  <a:lnTo>
                    <a:pt x="1202283" y="157314"/>
                  </a:lnTo>
                  <a:lnTo>
                    <a:pt x="1202842" y="157264"/>
                  </a:lnTo>
                  <a:lnTo>
                    <a:pt x="1203325" y="157162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4" name="object 574"/>
            <p:cNvSpPr/>
            <p:nvPr/>
          </p:nvSpPr>
          <p:spPr>
            <a:xfrm>
              <a:off x="15938411" y="8819482"/>
              <a:ext cx="1178560" cy="1210945"/>
            </a:xfrm>
            <a:custGeom>
              <a:avLst/>
              <a:gdLst/>
              <a:ahLst/>
              <a:cxnLst/>
              <a:rect l="l" t="t" r="r" b="b"/>
              <a:pathLst>
                <a:path w="1178559" h="1210945">
                  <a:moveTo>
                    <a:pt x="1854" y="1032306"/>
                  </a:moveTo>
                  <a:lnTo>
                    <a:pt x="1714" y="1032370"/>
                  </a:lnTo>
                  <a:lnTo>
                    <a:pt x="1676" y="1032510"/>
                  </a:lnTo>
                  <a:lnTo>
                    <a:pt x="1803" y="1032383"/>
                  </a:lnTo>
                  <a:close/>
                </a:path>
                <a:path w="1178559" h="1210945">
                  <a:moveTo>
                    <a:pt x="2184" y="1032179"/>
                  </a:moveTo>
                  <a:lnTo>
                    <a:pt x="1905" y="1032256"/>
                  </a:lnTo>
                  <a:lnTo>
                    <a:pt x="2184" y="1032179"/>
                  </a:lnTo>
                  <a:close/>
                </a:path>
                <a:path w="1178559" h="1210945">
                  <a:moveTo>
                    <a:pt x="15087" y="1067447"/>
                  </a:moveTo>
                  <a:lnTo>
                    <a:pt x="2781" y="1071435"/>
                  </a:lnTo>
                  <a:lnTo>
                    <a:pt x="3289" y="1071765"/>
                  </a:lnTo>
                  <a:lnTo>
                    <a:pt x="4203" y="1072273"/>
                  </a:lnTo>
                  <a:lnTo>
                    <a:pt x="4381" y="1072502"/>
                  </a:lnTo>
                  <a:lnTo>
                    <a:pt x="4711" y="1072680"/>
                  </a:lnTo>
                  <a:lnTo>
                    <a:pt x="4787" y="1072972"/>
                  </a:lnTo>
                  <a:lnTo>
                    <a:pt x="5041" y="1074407"/>
                  </a:lnTo>
                  <a:lnTo>
                    <a:pt x="6070" y="1075220"/>
                  </a:lnTo>
                  <a:lnTo>
                    <a:pt x="12090" y="1072832"/>
                  </a:lnTo>
                  <a:lnTo>
                    <a:pt x="12141" y="1070648"/>
                  </a:lnTo>
                  <a:lnTo>
                    <a:pt x="14846" y="1068120"/>
                  </a:lnTo>
                  <a:lnTo>
                    <a:pt x="15087" y="1067447"/>
                  </a:lnTo>
                  <a:close/>
                </a:path>
                <a:path w="1178559" h="1210945">
                  <a:moveTo>
                    <a:pt x="15240" y="1058392"/>
                  </a:moveTo>
                  <a:lnTo>
                    <a:pt x="14287" y="1056182"/>
                  </a:lnTo>
                  <a:lnTo>
                    <a:pt x="10718" y="1056614"/>
                  </a:lnTo>
                  <a:lnTo>
                    <a:pt x="7061" y="1057173"/>
                  </a:lnTo>
                  <a:lnTo>
                    <a:pt x="4851" y="1057516"/>
                  </a:lnTo>
                  <a:lnTo>
                    <a:pt x="660" y="1060513"/>
                  </a:lnTo>
                  <a:lnTo>
                    <a:pt x="0" y="1063980"/>
                  </a:lnTo>
                  <a:lnTo>
                    <a:pt x="2882" y="1061847"/>
                  </a:lnTo>
                  <a:lnTo>
                    <a:pt x="15240" y="1058392"/>
                  </a:lnTo>
                  <a:close/>
                </a:path>
                <a:path w="1178559" h="1210945">
                  <a:moveTo>
                    <a:pt x="15367" y="1058519"/>
                  </a:moveTo>
                  <a:close/>
                </a:path>
                <a:path w="1178559" h="1210945">
                  <a:moveTo>
                    <a:pt x="15494" y="1058329"/>
                  </a:moveTo>
                  <a:lnTo>
                    <a:pt x="15240" y="1058392"/>
                  </a:lnTo>
                  <a:lnTo>
                    <a:pt x="15341" y="1058519"/>
                  </a:lnTo>
                  <a:lnTo>
                    <a:pt x="15494" y="1058329"/>
                  </a:lnTo>
                  <a:close/>
                </a:path>
                <a:path w="1178559" h="1210945">
                  <a:moveTo>
                    <a:pt x="44881" y="958088"/>
                  </a:moveTo>
                  <a:lnTo>
                    <a:pt x="44500" y="957389"/>
                  </a:lnTo>
                  <a:lnTo>
                    <a:pt x="40068" y="958253"/>
                  </a:lnTo>
                  <a:lnTo>
                    <a:pt x="35890" y="959523"/>
                  </a:lnTo>
                  <a:lnTo>
                    <a:pt x="30594" y="959789"/>
                  </a:lnTo>
                  <a:lnTo>
                    <a:pt x="28054" y="961567"/>
                  </a:lnTo>
                  <a:lnTo>
                    <a:pt x="25628" y="963193"/>
                  </a:lnTo>
                  <a:lnTo>
                    <a:pt x="25285" y="963663"/>
                  </a:lnTo>
                  <a:lnTo>
                    <a:pt x="24472" y="964488"/>
                  </a:lnTo>
                  <a:lnTo>
                    <a:pt x="24231" y="966076"/>
                  </a:lnTo>
                  <a:lnTo>
                    <a:pt x="25654" y="965492"/>
                  </a:lnTo>
                  <a:lnTo>
                    <a:pt x="26860" y="964679"/>
                  </a:lnTo>
                  <a:lnTo>
                    <a:pt x="30429" y="962279"/>
                  </a:lnTo>
                  <a:lnTo>
                    <a:pt x="33451" y="960970"/>
                  </a:lnTo>
                  <a:lnTo>
                    <a:pt x="37325" y="962444"/>
                  </a:lnTo>
                  <a:lnTo>
                    <a:pt x="43129" y="960069"/>
                  </a:lnTo>
                  <a:lnTo>
                    <a:pt x="44297" y="959091"/>
                  </a:lnTo>
                  <a:lnTo>
                    <a:pt x="44881" y="958088"/>
                  </a:lnTo>
                  <a:close/>
                </a:path>
                <a:path w="1178559" h="1210945">
                  <a:moveTo>
                    <a:pt x="81724" y="1045413"/>
                  </a:moveTo>
                  <a:lnTo>
                    <a:pt x="81686" y="1045286"/>
                  </a:lnTo>
                  <a:lnTo>
                    <a:pt x="81508" y="1045540"/>
                  </a:lnTo>
                  <a:lnTo>
                    <a:pt x="81648" y="1045464"/>
                  </a:lnTo>
                  <a:close/>
                </a:path>
                <a:path w="1178559" h="1210945">
                  <a:moveTo>
                    <a:pt x="82727" y="1038847"/>
                  </a:moveTo>
                  <a:lnTo>
                    <a:pt x="82626" y="1038720"/>
                  </a:lnTo>
                  <a:lnTo>
                    <a:pt x="82499" y="1038885"/>
                  </a:lnTo>
                  <a:lnTo>
                    <a:pt x="82727" y="1038847"/>
                  </a:lnTo>
                  <a:close/>
                </a:path>
                <a:path w="1178559" h="1210945">
                  <a:moveTo>
                    <a:pt x="86207" y="1034821"/>
                  </a:moveTo>
                  <a:lnTo>
                    <a:pt x="85356" y="1032979"/>
                  </a:lnTo>
                  <a:lnTo>
                    <a:pt x="82842" y="1031824"/>
                  </a:lnTo>
                  <a:lnTo>
                    <a:pt x="81407" y="1031163"/>
                  </a:lnTo>
                  <a:lnTo>
                    <a:pt x="80416" y="1031544"/>
                  </a:lnTo>
                  <a:lnTo>
                    <a:pt x="78955" y="1033462"/>
                  </a:lnTo>
                  <a:lnTo>
                    <a:pt x="77533" y="1035418"/>
                  </a:lnTo>
                  <a:lnTo>
                    <a:pt x="76238" y="1037336"/>
                  </a:lnTo>
                  <a:lnTo>
                    <a:pt x="81445" y="1036675"/>
                  </a:lnTo>
                  <a:lnTo>
                    <a:pt x="81851" y="1037831"/>
                  </a:lnTo>
                  <a:lnTo>
                    <a:pt x="82626" y="1038720"/>
                  </a:lnTo>
                  <a:lnTo>
                    <a:pt x="86207" y="1034821"/>
                  </a:lnTo>
                  <a:close/>
                </a:path>
                <a:path w="1178559" h="1210945">
                  <a:moveTo>
                    <a:pt x="94056" y="1040853"/>
                  </a:moveTo>
                  <a:lnTo>
                    <a:pt x="91643" y="1040091"/>
                  </a:lnTo>
                  <a:lnTo>
                    <a:pt x="89992" y="1041387"/>
                  </a:lnTo>
                  <a:lnTo>
                    <a:pt x="86156" y="1044092"/>
                  </a:lnTo>
                  <a:lnTo>
                    <a:pt x="84061" y="1043673"/>
                  </a:lnTo>
                  <a:lnTo>
                    <a:pt x="81724" y="1045413"/>
                  </a:lnTo>
                  <a:lnTo>
                    <a:pt x="82092" y="1046226"/>
                  </a:lnTo>
                  <a:lnTo>
                    <a:pt x="82207" y="1047115"/>
                  </a:lnTo>
                  <a:lnTo>
                    <a:pt x="80657" y="1050798"/>
                  </a:lnTo>
                  <a:lnTo>
                    <a:pt x="82016" y="1050975"/>
                  </a:lnTo>
                  <a:lnTo>
                    <a:pt x="84975" y="1049401"/>
                  </a:lnTo>
                  <a:lnTo>
                    <a:pt x="87909" y="1047813"/>
                  </a:lnTo>
                  <a:lnTo>
                    <a:pt x="90246" y="1045984"/>
                  </a:lnTo>
                  <a:lnTo>
                    <a:pt x="92798" y="1042466"/>
                  </a:lnTo>
                  <a:lnTo>
                    <a:pt x="94056" y="1040853"/>
                  </a:lnTo>
                  <a:close/>
                </a:path>
                <a:path w="1178559" h="1210945">
                  <a:moveTo>
                    <a:pt x="105130" y="880846"/>
                  </a:moveTo>
                  <a:lnTo>
                    <a:pt x="104584" y="880389"/>
                  </a:lnTo>
                  <a:lnTo>
                    <a:pt x="103517" y="879652"/>
                  </a:lnTo>
                  <a:lnTo>
                    <a:pt x="103733" y="877912"/>
                  </a:lnTo>
                  <a:lnTo>
                    <a:pt x="101536" y="877620"/>
                  </a:lnTo>
                  <a:lnTo>
                    <a:pt x="96443" y="879259"/>
                  </a:lnTo>
                  <a:lnTo>
                    <a:pt x="95237" y="879665"/>
                  </a:lnTo>
                  <a:lnTo>
                    <a:pt x="94386" y="880719"/>
                  </a:lnTo>
                  <a:lnTo>
                    <a:pt x="92837" y="882561"/>
                  </a:lnTo>
                  <a:lnTo>
                    <a:pt x="94564" y="882142"/>
                  </a:lnTo>
                  <a:lnTo>
                    <a:pt x="95973" y="881849"/>
                  </a:lnTo>
                  <a:lnTo>
                    <a:pt x="99339" y="881202"/>
                  </a:lnTo>
                  <a:lnTo>
                    <a:pt x="98894" y="883500"/>
                  </a:lnTo>
                  <a:lnTo>
                    <a:pt x="100291" y="884377"/>
                  </a:lnTo>
                  <a:lnTo>
                    <a:pt x="100749" y="884694"/>
                  </a:lnTo>
                  <a:lnTo>
                    <a:pt x="101676" y="884478"/>
                  </a:lnTo>
                  <a:lnTo>
                    <a:pt x="103339" y="883158"/>
                  </a:lnTo>
                  <a:lnTo>
                    <a:pt x="104114" y="882408"/>
                  </a:lnTo>
                  <a:lnTo>
                    <a:pt x="105130" y="880846"/>
                  </a:lnTo>
                  <a:close/>
                </a:path>
                <a:path w="1178559" h="1210945">
                  <a:moveTo>
                    <a:pt x="141020" y="824039"/>
                  </a:moveTo>
                  <a:lnTo>
                    <a:pt x="138391" y="823798"/>
                  </a:lnTo>
                  <a:lnTo>
                    <a:pt x="136309" y="823683"/>
                  </a:lnTo>
                  <a:lnTo>
                    <a:pt x="134518" y="823442"/>
                  </a:lnTo>
                  <a:lnTo>
                    <a:pt x="132384" y="824496"/>
                  </a:lnTo>
                  <a:lnTo>
                    <a:pt x="127825" y="828014"/>
                  </a:lnTo>
                  <a:lnTo>
                    <a:pt x="129273" y="828408"/>
                  </a:lnTo>
                  <a:lnTo>
                    <a:pt x="130251" y="829932"/>
                  </a:lnTo>
                  <a:lnTo>
                    <a:pt x="131216" y="831316"/>
                  </a:lnTo>
                  <a:lnTo>
                    <a:pt x="131864" y="831227"/>
                  </a:lnTo>
                  <a:lnTo>
                    <a:pt x="134734" y="829221"/>
                  </a:lnTo>
                  <a:lnTo>
                    <a:pt x="140817" y="824687"/>
                  </a:lnTo>
                  <a:lnTo>
                    <a:pt x="141020" y="824039"/>
                  </a:lnTo>
                  <a:close/>
                </a:path>
                <a:path w="1178559" h="1210945">
                  <a:moveTo>
                    <a:pt x="161442" y="762393"/>
                  </a:moveTo>
                  <a:lnTo>
                    <a:pt x="160553" y="762317"/>
                  </a:lnTo>
                  <a:lnTo>
                    <a:pt x="156857" y="762063"/>
                  </a:lnTo>
                  <a:lnTo>
                    <a:pt x="151079" y="764476"/>
                  </a:lnTo>
                  <a:lnTo>
                    <a:pt x="146304" y="768705"/>
                  </a:lnTo>
                  <a:lnTo>
                    <a:pt x="145859" y="769886"/>
                  </a:lnTo>
                  <a:lnTo>
                    <a:pt x="146418" y="769645"/>
                  </a:lnTo>
                  <a:lnTo>
                    <a:pt x="150355" y="767956"/>
                  </a:lnTo>
                  <a:lnTo>
                    <a:pt x="153339" y="769226"/>
                  </a:lnTo>
                  <a:lnTo>
                    <a:pt x="158737" y="765035"/>
                  </a:lnTo>
                  <a:lnTo>
                    <a:pt x="159664" y="764413"/>
                  </a:lnTo>
                  <a:lnTo>
                    <a:pt x="161226" y="762977"/>
                  </a:lnTo>
                  <a:lnTo>
                    <a:pt x="161442" y="762393"/>
                  </a:lnTo>
                  <a:close/>
                </a:path>
                <a:path w="1178559" h="1210945">
                  <a:moveTo>
                    <a:pt x="162610" y="975360"/>
                  </a:moveTo>
                  <a:lnTo>
                    <a:pt x="160134" y="976490"/>
                  </a:lnTo>
                  <a:lnTo>
                    <a:pt x="157670" y="978166"/>
                  </a:lnTo>
                  <a:lnTo>
                    <a:pt x="153873" y="978281"/>
                  </a:lnTo>
                  <a:lnTo>
                    <a:pt x="152400" y="979297"/>
                  </a:lnTo>
                  <a:lnTo>
                    <a:pt x="151257" y="981621"/>
                  </a:lnTo>
                  <a:lnTo>
                    <a:pt x="150456" y="982484"/>
                  </a:lnTo>
                  <a:lnTo>
                    <a:pt x="147967" y="984402"/>
                  </a:lnTo>
                  <a:lnTo>
                    <a:pt x="146037" y="985634"/>
                  </a:lnTo>
                  <a:lnTo>
                    <a:pt x="148005" y="986586"/>
                  </a:lnTo>
                  <a:lnTo>
                    <a:pt x="149529" y="985507"/>
                  </a:lnTo>
                  <a:lnTo>
                    <a:pt x="159677" y="979004"/>
                  </a:lnTo>
                  <a:lnTo>
                    <a:pt x="161912" y="977633"/>
                  </a:lnTo>
                  <a:lnTo>
                    <a:pt x="161925" y="976477"/>
                  </a:lnTo>
                  <a:lnTo>
                    <a:pt x="162610" y="975360"/>
                  </a:lnTo>
                  <a:close/>
                </a:path>
                <a:path w="1178559" h="1210945">
                  <a:moveTo>
                    <a:pt x="162636" y="975283"/>
                  </a:moveTo>
                  <a:close/>
                </a:path>
                <a:path w="1178559" h="1210945">
                  <a:moveTo>
                    <a:pt x="234467" y="911161"/>
                  </a:moveTo>
                  <a:lnTo>
                    <a:pt x="230263" y="912266"/>
                  </a:lnTo>
                  <a:lnTo>
                    <a:pt x="226974" y="912837"/>
                  </a:lnTo>
                  <a:lnTo>
                    <a:pt x="226250" y="912952"/>
                  </a:lnTo>
                  <a:lnTo>
                    <a:pt x="225742" y="913244"/>
                  </a:lnTo>
                  <a:lnTo>
                    <a:pt x="223634" y="918019"/>
                  </a:lnTo>
                  <a:lnTo>
                    <a:pt x="224180" y="918222"/>
                  </a:lnTo>
                  <a:lnTo>
                    <a:pt x="224421" y="918489"/>
                  </a:lnTo>
                  <a:lnTo>
                    <a:pt x="227012" y="918133"/>
                  </a:lnTo>
                  <a:lnTo>
                    <a:pt x="229158" y="916876"/>
                  </a:lnTo>
                  <a:lnTo>
                    <a:pt x="232270" y="913904"/>
                  </a:lnTo>
                  <a:lnTo>
                    <a:pt x="233311" y="912520"/>
                  </a:lnTo>
                  <a:lnTo>
                    <a:pt x="234467" y="911161"/>
                  </a:lnTo>
                  <a:close/>
                </a:path>
                <a:path w="1178559" h="1210945">
                  <a:moveTo>
                    <a:pt x="246710" y="820191"/>
                  </a:moveTo>
                  <a:lnTo>
                    <a:pt x="246392" y="819200"/>
                  </a:lnTo>
                  <a:lnTo>
                    <a:pt x="241871" y="820597"/>
                  </a:lnTo>
                  <a:lnTo>
                    <a:pt x="238658" y="822045"/>
                  </a:lnTo>
                  <a:lnTo>
                    <a:pt x="235242" y="823366"/>
                  </a:lnTo>
                  <a:lnTo>
                    <a:pt x="234530" y="824128"/>
                  </a:lnTo>
                  <a:lnTo>
                    <a:pt x="233629" y="825004"/>
                  </a:lnTo>
                  <a:lnTo>
                    <a:pt x="232689" y="826173"/>
                  </a:lnTo>
                  <a:lnTo>
                    <a:pt x="231013" y="827608"/>
                  </a:lnTo>
                  <a:lnTo>
                    <a:pt x="237020" y="824001"/>
                  </a:lnTo>
                  <a:lnTo>
                    <a:pt x="240068" y="824992"/>
                  </a:lnTo>
                  <a:lnTo>
                    <a:pt x="246126" y="822096"/>
                  </a:lnTo>
                  <a:lnTo>
                    <a:pt x="246710" y="820191"/>
                  </a:lnTo>
                  <a:close/>
                </a:path>
                <a:path w="1178559" h="1210945">
                  <a:moveTo>
                    <a:pt x="283540" y="778332"/>
                  </a:moveTo>
                  <a:lnTo>
                    <a:pt x="282282" y="778827"/>
                  </a:lnTo>
                  <a:lnTo>
                    <a:pt x="279044" y="780554"/>
                  </a:lnTo>
                  <a:lnTo>
                    <a:pt x="276618" y="780542"/>
                  </a:lnTo>
                  <a:lnTo>
                    <a:pt x="274129" y="782599"/>
                  </a:lnTo>
                  <a:lnTo>
                    <a:pt x="271589" y="784326"/>
                  </a:lnTo>
                  <a:lnTo>
                    <a:pt x="270814" y="784898"/>
                  </a:lnTo>
                  <a:lnTo>
                    <a:pt x="269646" y="785622"/>
                  </a:lnTo>
                  <a:lnTo>
                    <a:pt x="270268" y="786447"/>
                  </a:lnTo>
                  <a:lnTo>
                    <a:pt x="270929" y="786726"/>
                  </a:lnTo>
                  <a:lnTo>
                    <a:pt x="275640" y="785431"/>
                  </a:lnTo>
                  <a:lnTo>
                    <a:pt x="279603" y="783805"/>
                  </a:lnTo>
                  <a:lnTo>
                    <a:pt x="282676" y="780364"/>
                  </a:lnTo>
                  <a:lnTo>
                    <a:pt x="283044" y="779957"/>
                  </a:lnTo>
                  <a:lnTo>
                    <a:pt x="283400" y="779462"/>
                  </a:lnTo>
                  <a:lnTo>
                    <a:pt x="283540" y="778332"/>
                  </a:lnTo>
                  <a:close/>
                </a:path>
                <a:path w="1178559" h="1210945">
                  <a:moveTo>
                    <a:pt x="287172" y="848982"/>
                  </a:moveTo>
                  <a:lnTo>
                    <a:pt x="287083" y="848842"/>
                  </a:lnTo>
                  <a:lnTo>
                    <a:pt x="287096" y="848575"/>
                  </a:lnTo>
                  <a:lnTo>
                    <a:pt x="283438" y="848995"/>
                  </a:lnTo>
                  <a:lnTo>
                    <a:pt x="280758" y="848131"/>
                  </a:lnTo>
                  <a:lnTo>
                    <a:pt x="274688" y="851204"/>
                  </a:lnTo>
                  <a:lnTo>
                    <a:pt x="273900" y="852220"/>
                  </a:lnTo>
                  <a:lnTo>
                    <a:pt x="274345" y="852805"/>
                  </a:lnTo>
                  <a:lnTo>
                    <a:pt x="274853" y="853414"/>
                  </a:lnTo>
                  <a:lnTo>
                    <a:pt x="275920" y="853859"/>
                  </a:lnTo>
                  <a:lnTo>
                    <a:pt x="280466" y="851801"/>
                  </a:lnTo>
                  <a:lnTo>
                    <a:pt x="283184" y="851027"/>
                  </a:lnTo>
                  <a:lnTo>
                    <a:pt x="286283" y="849947"/>
                  </a:lnTo>
                  <a:lnTo>
                    <a:pt x="286778" y="849350"/>
                  </a:lnTo>
                  <a:lnTo>
                    <a:pt x="287172" y="848982"/>
                  </a:lnTo>
                  <a:close/>
                </a:path>
                <a:path w="1178559" h="1210945">
                  <a:moveTo>
                    <a:pt x="291566" y="887641"/>
                  </a:moveTo>
                  <a:lnTo>
                    <a:pt x="291084" y="886815"/>
                  </a:lnTo>
                  <a:lnTo>
                    <a:pt x="288112" y="886193"/>
                  </a:lnTo>
                  <a:lnTo>
                    <a:pt x="283464" y="887349"/>
                  </a:lnTo>
                  <a:lnTo>
                    <a:pt x="277583" y="889495"/>
                  </a:lnTo>
                  <a:lnTo>
                    <a:pt x="276098" y="890333"/>
                  </a:lnTo>
                  <a:lnTo>
                    <a:pt x="275069" y="892022"/>
                  </a:lnTo>
                  <a:lnTo>
                    <a:pt x="277050" y="891057"/>
                  </a:lnTo>
                  <a:lnTo>
                    <a:pt x="280289" y="890930"/>
                  </a:lnTo>
                  <a:lnTo>
                    <a:pt x="282917" y="890765"/>
                  </a:lnTo>
                  <a:lnTo>
                    <a:pt x="286969" y="890168"/>
                  </a:lnTo>
                  <a:lnTo>
                    <a:pt x="291465" y="888250"/>
                  </a:lnTo>
                  <a:lnTo>
                    <a:pt x="291566" y="887641"/>
                  </a:lnTo>
                  <a:close/>
                </a:path>
                <a:path w="1178559" h="1210945">
                  <a:moveTo>
                    <a:pt x="304825" y="892200"/>
                  </a:moveTo>
                  <a:lnTo>
                    <a:pt x="304609" y="892187"/>
                  </a:lnTo>
                  <a:lnTo>
                    <a:pt x="304787" y="892187"/>
                  </a:lnTo>
                  <a:lnTo>
                    <a:pt x="304634" y="892175"/>
                  </a:lnTo>
                  <a:lnTo>
                    <a:pt x="289394" y="898550"/>
                  </a:lnTo>
                  <a:lnTo>
                    <a:pt x="291185" y="898626"/>
                  </a:lnTo>
                  <a:lnTo>
                    <a:pt x="291045" y="901598"/>
                  </a:lnTo>
                  <a:lnTo>
                    <a:pt x="292341" y="900468"/>
                  </a:lnTo>
                  <a:lnTo>
                    <a:pt x="293878" y="898702"/>
                  </a:lnTo>
                  <a:lnTo>
                    <a:pt x="294601" y="897902"/>
                  </a:lnTo>
                  <a:lnTo>
                    <a:pt x="295541" y="897369"/>
                  </a:lnTo>
                  <a:lnTo>
                    <a:pt x="297370" y="897280"/>
                  </a:lnTo>
                  <a:lnTo>
                    <a:pt x="296583" y="898105"/>
                  </a:lnTo>
                  <a:lnTo>
                    <a:pt x="295605" y="899566"/>
                  </a:lnTo>
                  <a:lnTo>
                    <a:pt x="294881" y="900468"/>
                  </a:lnTo>
                  <a:lnTo>
                    <a:pt x="294106" y="901865"/>
                  </a:lnTo>
                  <a:lnTo>
                    <a:pt x="294513" y="901979"/>
                  </a:lnTo>
                  <a:lnTo>
                    <a:pt x="295478" y="901573"/>
                  </a:lnTo>
                  <a:lnTo>
                    <a:pt x="295948" y="901420"/>
                  </a:lnTo>
                  <a:lnTo>
                    <a:pt x="297446" y="899668"/>
                  </a:lnTo>
                  <a:lnTo>
                    <a:pt x="300266" y="898144"/>
                  </a:lnTo>
                  <a:lnTo>
                    <a:pt x="299656" y="894486"/>
                  </a:lnTo>
                  <a:lnTo>
                    <a:pt x="300139" y="894245"/>
                  </a:lnTo>
                  <a:lnTo>
                    <a:pt x="304825" y="892200"/>
                  </a:lnTo>
                  <a:close/>
                </a:path>
                <a:path w="1178559" h="1210945">
                  <a:moveTo>
                    <a:pt x="309968" y="880541"/>
                  </a:moveTo>
                  <a:lnTo>
                    <a:pt x="308635" y="880376"/>
                  </a:lnTo>
                  <a:lnTo>
                    <a:pt x="305485" y="880262"/>
                  </a:lnTo>
                  <a:lnTo>
                    <a:pt x="304825" y="879805"/>
                  </a:lnTo>
                  <a:lnTo>
                    <a:pt x="304177" y="879271"/>
                  </a:lnTo>
                  <a:lnTo>
                    <a:pt x="303999" y="879106"/>
                  </a:lnTo>
                  <a:lnTo>
                    <a:pt x="303352" y="879094"/>
                  </a:lnTo>
                  <a:lnTo>
                    <a:pt x="300228" y="884313"/>
                  </a:lnTo>
                  <a:lnTo>
                    <a:pt x="305676" y="884529"/>
                  </a:lnTo>
                  <a:lnTo>
                    <a:pt x="303390" y="886307"/>
                  </a:lnTo>
                  <a:lnTo>
                    <a:pt x="300367" y="888517"/>
                  </a:lnTo>
                  <a:lnTo>
                    <a:pt x="300316" y="888758"/>
                  </a:lnTo>
                  <a:lnTo>
                    <a:pt x="300202" y="888936"/>
                  </a:lnTo>
                  <a:lnTo>
                    <a:pt x="300583" y="889025"/>
                  </a:lnTo>
                  <a:lnTo>
                    <a:pt x="301015" y="889279"/>
                  </a:lnTo>
                  <a:lnTo>
                    <a:pt x="304901" y="887488"/>
                  </a:lnTo>
                  <a:lnTo>
                    <a:pt x="306425" y="885647"/>
                  </a:lnTo>
                  <a:lnTo>
                    <a:pt x="308152" y="883158"/>
                  </a:lnTo>
                  <a:lnTo>
                    <a:pt x="309968" y="880541"/>
                  </a:lnTo>
                  <a:close/>
                </a:path>
                <a:path w="1178559" h="1210945">
                  <a:moveTo>
                    <a:pt x="319112" y="840295"/>
                  </a:moveTo>
                  <a:lnTo>
                    <a:pt x="318477" y="840079"/>
                  </a:lnTo>
                  <a:lnTo>
                    <a:pt x="315633" y="841324"/>
                  </a:lnTo>
                  <a:lnTo>
                    <a:pt x="313347" y="841438"/>
                  </a:lnTo>
                  <a:lnTo>
                    <a:pt x="310705" y="843114"/>
                  </a:lnTo>
                  <a:lnTo>
                    <a:pt x="308432" y="844588"/>
                  </a:lnTo>
                  <a:lnTo>
                    <a:pt x="307060" y="846378"/>
                  </a:lnTo>
                  <a:lnTo>
                    <a:pt x="307898" y="847344"/>
                  </a:lnTo>
                  <a:lnTo>
                    <a:pt x="308775" y="847775"/>
                  </a:lnTo>
                  <a:lnTo>
                    <a:pt x="311200" y="848626"/>
                  </a:lnTo>
                  <a:lnTo>
                    <a:pt x="312610" y="847979"/>
                  </a:lnTo>
                  <a:lnTo>
                    <a:pt x="313982" y="845464"/>
                  </a:lnTo>
                  <a:lnTo>
                    <a:pt x="314820" y="843940"/>
                  </a:lnTo>
                  <a:lnTo>
                    <a:pt x="316090" y="842911"/>
                  </a:lnTo>
                  <a:lnTo>
                    <a:pt x="318465" y="841438"/>
                  </a:lnTo>
                  <a:lnTo>
                    <a:pt x="319112" y="840790"/>
                  </a:lnTo>
                  <a:lnTo>
                    <a:pt x="319112" y="840295"/>
                  </a:lnTo>
                  <a:close/>
                </a:path>
                <a:path w="1178559" h="1210945">
                  <a:moveTo>
                    <a:pt x="335267" y="1200429"/>
                  </a:moveTo>
                  <a:lnTo>
                    <a:pt x="334962" y="1199730"/>
                  </a:lnTo>
                  <a:lnTo>
                    <a:pt x="333895" y="1200226"/>
                  </a:lnTo>
                  <a:lnTo>
                    <a:pt x="321957" y="1206576"/>
                  </a:lnTo>
                  <a:lnTo>
                    <a:pt x="320725" y="1207452"/>
                  </a:lnTo>
                  <a:lnTo>
                    <a:pt x="319608" y="1208214"/>
                  </a:lnTo>
                  <a:lnTo>
                    <a:pt x="318617" y="1209040"/>
                  </a:lnTo>
                  <a:lnTo>
                    <a:pt x="318287" y="1209332"/>
                  </a:lnTo>
                  <a:lnTo>
                    <a:pt x="318160" y="1210297"/>
                  </a:lnTo>
                  <a:lnTo>
                    <a:pt x="318503" y="1210386"/>
                  </a:lnTo>
                  <a:lnTo>
                    <a:pt x="323875" y="1207490"/>
                  </a:lnTo>
                  <a:lnTo>
                    <a:pt x="329374" y="1205407"/>
                  </a:lnTo>
                  <a:lnTo>
                    <a:pt x="334683" y="1201127"/>
                  </a:lnTo>
                  <a:lnTo>
                    <a:pt x="335267" y="1200429"/>
                  </a:lnTo>
                  <a:close/>
                </a:path>
                <a:path w="1178559" h="1210945">
                  <a:moveTo>
                    <a:pt x="342455" y="849909"/>
                  </a:moveTo>
                  <a:lnTo>
                    <a:pt x="342303" y="849807"/>
                  </a:lnTo>
                  <a:lnTo>
                    <a:pt x="342163" y="849884"/>
                  </a:lnTo>
                  <a:lnTo>
                    <a:pt x="342455" y="849909"/>
                  </a:lnTo>
                  <a:close/>
                </a:path>
                <a:path w="1178559" h="1210945">
                  <a:moveTo>
                    <a:pt x="352996" y="840016"/>
                  </a:moveTo>
                  <a:lnTo>
                    <a:pt x="351409" y="840028"/>
                  </a:lnTo>
                  <a:lnTo>
                    <a:pt x="348996" y="841476"/>
                  </a:lnTo>
                  <a:lnTo>
                    <a:pt x="346430" y="842797"/>
                  </a:lnTo>
                  <a:lnTo>
                    <a:pt x="342798" y="845502"/>
                  </a:lnTo>
                  <a:lnTo>
                    <a:pt x="341388" y="847140"/>
                  </a:lnTo>
                  <a:lnTo>
                    <a:pt x="340601" y="848995"/>
                  </a:lnTo>
                  <a:lnTo>
                    <a:pt x="341693" y="849337"/>
                  </a:lnTo>
                  <a:lnTo>
                    <a:pt x="342303" y="849807"/>
                  </a:lnTo>
                  <a:lnTo>
                    <a:pt x="344195" y="848283"/>
                  </a:lnTo>
                  <a:lnTo>
                    <a:pt x="346252" y="847598"/>
                  </a:lnTo>
                  <a:lnTo>
                    <a:pt x="351142" y="845527"/>
                  </a:lnTo>
                  <a:lnTo>
                    <a:pt x="352704" y="843749"/>
                  </a:lnTo>
                  <a:lnTo>
                    <a:pt x="352844" y="842086"/>
                  </a:lnTo>
                  <a:lnTo>
                    <a:pt x="352945" y="841044"/>
                  </a:lnTo>
                  <a:lnTo>
                    <a:pt x="352996" y="840016"/>
                  </a:lnTo>
                  <a:close/>
                </a:path>
                <a:path w="1178559" h="1210945">
                  <a:moveTo>
                    <a:pt x="353098" y="612419"/>
                  </a:moveTo>
                  <a:lnTo>
                    <a:pt x="351777" y="611466"/>
                  </a:lnTo>
                  <a:lnTo>
                    <a:pt x="346583" y="613486"/>
                  </a:lnTo>
                  <a:lnTo>
                    <a:pt x="344995" y="614578"/>
                  </a:lnTo>
                  <a:lnTo>
                    <a:pt x="344982" y="614756"/>
                  </a:lnTo>
                  <a:lnTo>
                    <a:pt x="345071" y="616267"/>
                  </a:lnTo>
                  <a:lnTo>
                    <a:pt x="343103" y="618591"/>
                  </a:lnTo>
                  <a:lnTo>
                    <a:pt x="344652" y="620268"/>
                  </a:lnTo>
                  <a:lnTo>
                    <a:pt x="345909" y="620242"/>
                  </a:lnTo>
                  <a:lnTo>
                    <a:pt x="347802" y="619518"/>
                  </a:lnTo>
                  <a:lnTo>
                    <a:pt x="350812" y="615619"/>
                  </a:lnTo>
                  <a:lnTo>
                    <a:pt x="353098" y="612419"/>
                  </a:lnTo>
                  <a:close/>
                </a:path>
                <a:path w="1178559" h="1210945">
                  <a:moveTo>
                    <a:pt x="389674" y="746683"/>
                  </a:moveTo>
                  <a:lnTo>
                    <a:pt x="386829" y="745617"/>
                  </a:lnTo>
                  <a:lnTo>
                    <a:pt x="384708" y="747293"/>
                  </a:lnTo>
                  <a:lnTo>
                    <a:pt x="382892" y="748207"/>
                  </a:lnTo>
                  <a:lnTo>
                    <a:pt x="380352" y="749604"/>
                  </a:lnTo>
                  <a:lnTo>
                    <a:pt x="377939" y="751573"/>
                  </a:lnTo>
                  <a:lnTo>
                    <a:pt x="379704" y="751967"/>
                  </a:lnTo>
                  <a:lnTo>
                    <a:pt x="382905" y="752411"/>
                  </a:lnTo>
                  <a:lnTo>
                    <a:pt x="384530" y="752741"/>
                  </a:lnTo>
                  <a:lnTo>
                    <a:pt x="385267" y="752182"/>
                  </a:lnTo>
                  <a:lnTo>
                    <a:pt x="385572" y="750404"/>
                  </a:lnTo>
                  <a:lnTo>
                    <a:pt x="385787" y="749922"/>
                  </a:lnTo>
                  <a:lnTo>
                    <a:pt x="387451" y="748258"/>
                  </a:lnTo>
                  <a:lnTo>
                    <a:pt x="389674" y="746683"/>
                  </a:lnTo>
                  <a:close/>
                </a:path>
                <a:path w="1178559" h="1210945">
                  <a:moveTo>
                    <a:pt x="406869" y="706335"/>
                  </a:moveTo>
                  <a:lnTo>
                    <a:pt x="406603" y="705192"/>
                  </a:lnTo>
                  <a:lnTo>
                    <a:pt x="405079" y="705548"/>
                  </a:lnTo>
                  <a:lnTo>
                    <a:pt x="400227" y="707758"/>
                  </a:lnTo>
                  <a:lnTo>
                    <a:pt x="396328" y="709968"/>
                  </a:lnTo>
                  <a:lnTo>
                    <a:pt x="392391" y="710514"/>
                  </a:lnTo>
                  <a:lnTo>
                    <a:pt x="390245" y="710831"/>
                  </a:lnTo>
                  <a:lnTo>
                    <a:pt x="386689" y="714019"/>
                  </a:lnTo>
                  <a:lnTo>
                    <a:pt x="386778" y="715098"/>
                  </a:lnTo>
                  <a:lnTo>
                    <a:pt x="387019" y="715518"/>
                  </a:lnTo>
                  <a:lnTo>
                    <a:pt x="387540" y="715632"/>
                  </a:lnTo>
                  <a:lnTo>
                    <a:pt x="394004" y="713676"/>
                  </a:lnTo>
                  <a:lnTo>
                    <a:pt x="399199" y="710920"/>
                  </a:lnTo>
                  <a:lnTo>
                    <a:pt x="405041" y="706678"/>
                  </a:lnTo>
                  <a:lnTo>
                    <a:pt x="406869" y="706335"/>
                  </a:lnTo>
                  <a:close/>
                </a:path>
                <a:path w="1178559" h="1210945">
                  <a:moveTo>
                    <a:pt x="407289" y="780402"/>
                  </a:moveTo>
                  <a:lnTo>
                    <a:pt x="406768" y="780249"/>
                  </a:lnTo>
                  <a:lnTo>
                    <a:pt x="405193" y="779691"/>
                  </a:lnTo>
                  <a:lnTo>
                    <a:pt x="403225" y="779538"/>
                  </a:lnTo>
                  <a:lnTo>
                    <a:pt x="401408" y="777684"/>
                  </a:lnTo>
                  <a:lnTo>
                    <a:pt x="399161" y="778878"/>
                  </a:lnTo>
                  <a:lnTo>
                    <a:pt x="394779" y="782091"/>
                  </a:lnTo>
                  <a:lnTo>
                    <a:pt x="395262" y="783120"/>
                  </a:lnTo>
                  <a:lnTo>
                    <a:pt x="395122" y="784326"/>
                  </a:lnTo>
                  <a:lnTo>
                    <a:pt x="395224" y="784694"/>
                  </a:lnTo>
                  <a:lnTo>
                    <a:pt x="395719" y="784656"/>
                  </a:lnTo>
                  <a:lnTo>
                    <a:pt x="396455" y="784136"/>
                  </a:lnTo>
                  <a:lnTo>
                    <a:pt x="396925" y="783767"/>
                  </a:lnTo>
                  <a:lnTo>
                    <a:pt x="397586" y="783196"/>
                  </a:lnTo>
                  <a:lnTo>
                    <a:pt x="397662" y="782891"/>
                  </a:lnTo>
                  <a:lnTo>
                    <a:pt x="398056" y="781278"/>
                  </a:lnTo>
                  <a:lnTo>
                    <a:pt x="401434" y="779729"/>
                  </a:lnTo>
                  <a:lnTo>
                    <a:pt x="401574" y="780453"/>
                  </a:lnTo>
                  <a:lnTo>
                    <a:pt x="402336" y="781634"/>
                  </a:lnTo>
                  <a:lnTo>
                    <a:pt x="402653" y="782383"/>
                  </a:lnTo>
                  <a:lnTo>
                    <a:pt x="403745" y="783259"/>
                  </a:lnTo>
                  <a:lnTo>
                    <a:pt x="404837" y="782701"/>
                  </a:lnTo>
                  <a:lnTo>
                    <a:pt x="406628" y="781342"/>
                  </a:lnTo>
                  <a:lnTo>
                    <a:pt x="407289" y="780402"/>
                  </a:lnTo>
                  <a:close/>
                </a:path>
                <a:path w="1178559" h="1210945">
                  <a:moveTo>
                    <a:pt x="409257" y="714692"/>
                  </a:moveTo>
                  <a:lnTo>
                    <a:pt x="407708" y="715200"/>
                  </a:lnTo>
                  <a:lnTo>
                    <a:pt x="404634" y="715314"/>
                  </a:lnTo>
                  <a:lnTo>
                    <a:pt x="402145" y="716203"/>
                  </a:lnTo>
                  <a:lnTo>
                    <a:pt x="399618" y="717537"/>
                  </a:lnTo>
                  <a:lnTo>
                    <a:pt x="397395" y="718718"/>
                  </a:lnTo>
                  <a:lnTo>
                    <a:pt x="396430" y="720039"/>
                  </a:lnTo>
                  <a:lnTo>
                    <a:pt x="396468" y="721207"/>
                  </a:lnTo>
                  <a:lnTo>
                    <a:pt x="396532" y="722261"/>
                  </a:lnTo>
                  <a:lnTo>
                    <a:pt x="397979" y="722045"/>
                  </a:lnTo>
                  <a:lnTo>
                    <a:pt x="399630" y="721360"/>
                  </a:lnTo>
                  <a:lnTo>
                    <a:pt x="405345" y="718654"/>
                  </a:lnTo>
                  <a:lnTo>
                    <a:pt x="407441" y="717423"/>
                  </a:lnTo>
                  <a:lnTo>
                    <a:pt x="408686" y="716584"/>
                  </a:lnTo>
                  <a:lnTo>
                    <a:pt x="409257" y="714692"/>
                  </a:lnTo>
                  <a:close/>
                </a:path>
                <a:path w="1178559" h="1210945">
                  <a:moveTo>
                    <a:pt x="437273" y="696201"/>
                  </a:moveTo>
                  <a:lnTo>
                    <a:pt x="432269" y="698969"/>
                  </a:lnTo>
                  <a:lnTo>
                    <a:pt x="432079" y="698728"/>
                  </a:lnTo>
                  <a:lnTo>
                    <a:pt x="425018" y="703554"/>
                  </a:lnTo>
                  <a:lnTo>
                    <a:pt x="424180" y="704164"/>
                  </a:lnTo>
                  <a:lnTo>
                    <a:pt x="424103" y="704862"/>
                  </a:lnTo>
                  <a:lnTo>
                    <a:pt x="425399" y="704951"/>
                  </a:lnTo>
                  <a:lnTo>
                    <a:pt x="426186" y="704862"/>
                  </a:lnTo>
                  <a:lnTo>
                    <a:pt x="427405" y="704088"/>
                  </a:lnTo>
                  <a:lnTo>
                    <a:pt x="427990" y="703287"/>
                  </a:lnTo>
                  <a:lnTo>
                    <a:pt x="433197" y="699858"/>
                  </a:lnTo>
                  <a:lnTo>
                    <a:pt x="434187" y="698969"/>
                  </a:lnTo>
                  <a:lnTo>
                    <a:pt x="437273" y="696201"/>
                  </a:lnTo>
                  <a:close/>
                </a:path>
                <a:path w="1178559" h="1210945">
                  <a:moveTo>
                    <a:pt x="437959" y="695820"/>
                  </a:moveTo>
                  <a:lnTo>
                    <a:pt x="437743" y="695782"/>
                  </a:lnTo>
                  <a:lnTo>
                    <a:pt x="437273" y="696201"/>
                  </a:lnTo>
                  <a:lnTo>
                    <a:pt x="437959" y="695820"/>
                  </a:lnTo>
                  <a:close/>
                </a:path>
                <a:path w="1178559" h="1210945">
                  <a:moveTo>
                    <a:pt x="441426" y="733221"/>
                  </a:moveTo>
                  <a:lnTo>
                    <a:pt x="440588" y="732116"/>
                  </a:lnTo>
                  <a:lnTo>
                    <a:pt x="437108" y="732955"/>
                  </a:lnTo>
                  <a:lnTo>
                    <a:pt x="437057" y="728573"/>
                  </a:lnTo>
                  <a:lnTo>
                    <a:pt x="432841" y="731494"/>
                  </a:lnTo>
                  <a:lnTo>
                    <a:pt x="427405" y="732764"/>
                  </a:lnTo>
                  <a:lnTo>
                    <a:pt x="426986" y="734733"/>
                  </a:lnTo>
                  <a:lnTo>
                    <a:pt x="424980" y="736727"/>
                  </a:lnTo>
                  <a:lnTo>
                    <a:pt x="424827" y="737171"/>
                  </a:lnTo>
                  <a:lnTo>
                    <a:pt x="425869" y="737133"/>
                  </a:lnTo>
                  <a:lnTo>
                    <a:pt x="426758" y="736879"/>
                  </a:lnTo>
                  <a:lnTo>
                    <a:pt x="427126" y="736587"/>
                  </a:lnTo>
                  <a:lnTo>
                    <a:pt x="430403" y="733933"/>
                  </a:lnTo>
                  <a:lnTo>
                    <a:pt x="436333" y="734364"/>
                  </a:lnTo>
                  <a:lnTo>
                    <a:pt x="438111" y="735266"/>
                  </a:lnTo>
                  <a:lnTo>
                    <a:pt x="441426" y="733221"/>
                  </a:lnTo>
                  <a:close/>
                </a:path>
                <a:path w="1178559" h="1210945">
                  <a:moveTo>
                    <a:pt x="441756" y="733056"/>
                  </a:moveTo>
                  <a:lnTo>
                    <a:pt x="441629" y="733145"/>
                  </a:lnTo>
                  <a:lnTo>
                    <a:pt x="441439" y="733221"/>
                  </a:lnTo>
                  <a:lnTo>
                    <a:pt x="441566" y="733272"/>
                  </a:lnTo>
                  <a:lnTo>
                    <a:pt x="441756" y="733056"/>
                  </a:lnTo>
                  <a:close/>
                </a:path>
                <a:path w="1178559" h="1210945">
                  <a:moveTo>
                    <a:pt x="444436" y="695007"/>
                  </a:moveTo>
                  <a:lnTo>
                    <a:pt x="443153" y="694131"/>
                  </a:lnTo>
                  <a:lnTo>
                    <a:pt x="441579" y="693915"/>
                  </a:lnTo>
                  <a:lnTo>
                    <a:pt x="438886" y="695312"/>
                  </a:lnTo>
                  <a:lnTo>
                    <a:pt x="437959" y="695820"/>
                  </a:lnTo>
                  <a:lnTo>
                    <a:pt x="442658" y="696722"/>
                  </a:lnTo>
                  <a:lnTo>
                    <a:pt x="443750" y="696188"/>
                  </a:lnTo>
                  <a:lnTo>
                    <a:pt x="444296" y="695553"/>
                  </a:lnTo>
                  <a:lnTo>
                    <a:pt x="444436" y="695007"/>
                  </a:lnTo>
                  <a:close/>
                </a:path>
                <a:path w="1178559" h="1210945">
                  <a:moveTo>
                    <a:pt x="454520" y="658241"/>
                  </a:moveTo>
                  <a:lnTo>
                    <a:pt x="454075" y="658152"/>
                  </a:lnTo>
                  <a:lnTo>
                    <a:pt x="453758" y="657923"/>
                  </a:lnTo>
                  <a:lnTo>
                    <a:pt x="450926" y="658266"/>
                  </a:lnTo>
                  <a:lnTo>
                    <a:pt x="449287" y="657948"/>
                  </a:lnTo>
                  <a:lnTo>
                    <a:pt x="447789" y="657377"/>
                  </a:lnTo>
                  <a:lnTo>
                    <a:pt x="446341" y="656844"/>
                  </a:lnTo>
                  <a:lnTo>
                    <a:pt x="443649" y="658050"/>
                  </a:lnTo>
                  <a:lnTo>
                    <a:pt x="439166" y="662089"/>
                  </a:lnTo>
                  <a:lnTo>
                    <a:pt x="441261" y="662139"/>
                  </a:lnTo>
                  <a:lnTo>
                    <a:pt x="442163" y="662444"/>
                  </a:lnTo>
                  <a:lnTo>
                    <a:pt x="444969" y="663409"/>
                  </a:lnTo>
                  <a:lnTo>
                    <a:pt x="449186" y="661682"/>
                  </a:lnTo>
                  <a:lnTo>
                    <a:pt x="453923" y="659104"/>
                  </a:lnTo>
                  <a:lnTo>
                    <a:pt x="454177" y="658609"/>
                  </a:lnTo>
                  <a:lnTo>
                    <a:pt x="454520" y="658241"/>
                  </a:lnTo>
                  <a:close/>
                </a:path>
                <a:path w="1178559" h="1210945">
                  <a:moveTo>
                    <a:pt x="457111" y="615099"/>
                  </a:moveTo>
                  <a:lnTo>
                    <a:pt x="456476" y="614019"/>
                  </a:lnTo>
                  <a:lnTo>
                    <a:pt x="453859" y="612775"/>
                  </a:lnTo>
                  <a:lnTo>
                    <a:pt x="449656" y="614210"/>
                  </a:lnTo>
                  <a:lnTo>
                    <a:pt x="448932" y="615975"/>
                  </a:lnTo>
                  <a:lnTo>
                    <a:pt x="446430" y="618261"/>
                  </a:lnTo>
                  <a:lnTo>
                    <a:pt x="445058" y="619036"/>
                  </a:lnTo>
                  <a:lnTo>
                    <a:pt x="443687" y="620179"/>
                  </a:lnTo>
                  <a:lnTo>
                    <a:pt x="443560" y="620941"/>
                  </a:lnTo>
                  <a:lnTo>
                    <a:pt x="445490" y="620649"/>
                  </a:lnTo>
                  <a:lnTo>
                    <a:pt x="446366" y="620217"/>
                  </a:lnTo>
                  <a:lnTo>
                    <a:pt x="448157" y="619302"/>
                  </a:lnTo>
                  <a:lnTo>
                    <a:pt x="448576" y="618096"/>
                  </a:lnTo>
                  <a:lnTo>
                    <a:pt x="450748" y="615911"/>
                  </a:lnTo>
                  <a:lnTo>
                    <a:pt x="451815" y="615683"/>
                  </a:lnTo>
                  <a:lnTo>
                    <a:pt x="454431" y="615683"/>
                  </a:lnTo>
                  <a:lnTo>
                    <a:pt x="454456" y="616534"/>
                  </a:lnTo>
                  <a:lnTo>
                    <a:pt x="454812" y="617232"/>
                  </a:lnTo>
                  <a:lnTo>
                    <a:pt x="454901" y="617461"/>
                  </a:lnTo>
                  <a:lnTo>
                    <a:pt x="455561" y="617499"/>
                  </a:lnTo>
                  <a:lnTo>
                    <a:pt x="456806" y="617080"/>
                  </a:lnTo>
                  <a:lnTo>
                    <a:pt x="457098" y="616597"/>
                  </a:lnTo>
                  <a:lnTo>
                    <a:pt x="456996" y="615861"/>
                  </a:lnTo>
                  <a:lnTo>
                    <a:pt x="457098" y="615467"/>
                  </a:lnTo>
                  <a:lnTo>
                    <a:pt x="457111" y="615099"/>
                  </a:lnTo>
                  <a:close/>
                </a:path>
                <a:path w="1178559" h="1210945">
                  <a:moveTo>
                    <a:pt x="461860" y="602437"/>
                  </a:moveTo>
                  <a:lnTo>
                    <a:pt x="461137" y="602449"/>
                  </a:lnTo>
                  <a:lnTo>
                    <a:pt x="459079" y="602475"/>
                  </a:lnTo>
                  <a:lnTo>
                    <a:pt x="456780" y="602780"/>
                  </a:lnTo>
                  <a:lnTo>
                    <a:pt x="454202" y="603707"/>
                  </a:lnTo>
                  <a:lnTo>
                    <a:pt x="453656" y="604126"/>
                  </a:lnTo>
                  <a:lnTo>
                    <a:pt x="452843" y="604608"/>
                  </a:lnTo>
                  <a:lnTo>
                    <a:pt x="452132" y="605993"/>
                  </a:lnTo>
                  <a:lnTo>
                    <a:pt x="451726" y="607009"/>
                  </a:lnTo>
                  <a:lnTo>
                    <a:pt x="451472" y="607974"/>
                  </a:lnTo>
                  <a:lnTo>
                    <a:pt x="451218" y="608761"/>
                  </a:lnTo>
                  <a:lnTo>
                    <a:pt x="451358" y="609422"/>
                  </a:lnTo>
                  <a:lnTo>
                    <a:pt x="453758" y="609346"/>
                  </a:lnTo>
                  <a:lnTo>
                    <a:pt x="455091" y="608584"/>
                  </a:lnTo>
                  <a:lnTo>
                    <a:pt x="456184" y="607758"/>
                  </a:lnTo>
                  <a:lnTo>
                    <a:pt x="460832" y="603910"/>
                  </a:lnTo>
                  <a:lnTo>
                    <a:pt x="461683" y="603173"/>
                  </a:lnTo>
                  <a:lnTo>
                    <a:pt x="461860" y="602437"/>
                  </a:lnTo>
                  <a:close/>
                </a:path>
                <a:path w="1178559" h="1210945">
                  <a:moveTo>
                    <a:pt x="463156" y="711415"/>
                  </a:moveTo>
                  <a:lnTo>
                    <a:pt x="463029" y="710463"/>
                  </a:lnTo>
                  <a:lnTo>
                    <a:pt x="461937" y="708837"/>
                  </a:lnTo>
                  <a:lnTo>
                    <a:pt x="459333" y="709841"/>
                  </a:lnTo>
                  <a:lnTo>
                    <a:pt x="457593" y="709879"/>
                  </a:lnTo>
                  <a:lnTo>
                    <a:pt x="453809" y="714603"/>
                  </a:lnTo>
                  <a:lnTo>
                    <a:pt x="453669" y="714679"/>
                  </a:lnTo>
                  <a:lnTo>
                    <a:pt x="446544" y="716800"/>
                  </a:lnTo>
                  <a:lnTo>
                    <a:pt x="445528" y="717029"/>
                  </a:lnTo>
                  <a:lnTo>
                    <a:pt x="443877" y="717943"/>
                  </a:lnTo>
                  <a:lnTo>
                    <a:pt x="442785" y="718756"/>
                  </a:lnTo>
                  <a:lnTo>
                    <a:pt x="442328" y="719924"/>
                  </a:lnTo>
                  <a:lnTo>
                    <a:pt x="443344" y="719759"/>
                  </a:lnTo>
                  <a:lnTo>
                    <a:pt x="450088" y="717296"/>
                  </a:lnTo>
                  <a:lnTo>
                    <a:pt x="455701" y="713854"/>
                  </a:lnTo>
                  <a:lnTo>
                    <a:pt x="461505" y="711949"/>
                  </a:lnTo>
                  <a:lnTo>
                    <a:pt x="463156" y="711415"/>
                  </a:lnTo>
                  <a:close/>
                </a:path>
                <a:path w="1178559" h="1210945">
                  <a:moveTo>
                    <a:pt x="522541" y="673849"/>
                  </a:moveTo>
                  <a:lnTo>
                    <a:pt x="521804" y="673455"/>
                  </a:lnTo>
                  <a:lnTo>
                    <a:pt x="520788" y="672947"/>
                  </a:lnTo>
                  <a:lnTo>
                    <a:pt x="519645" y="672490"/>
                  </a:lnTo>
                  <a:lnTo>
                    <a:pt x="515404" y="676897"/>
                  </a:lnTo>
                  <a:lnTo>
                    <a:pt x="513346" y="677875"/>
                  </a:lnTo>
                  <a:lnTo>
                    <a:pt x="508088" y="676414"/>
                  </a:lnTo>
                  <a:lnTo>
                    <a:pt x="505142" y="678256"/>
                  </a:lnTo>
                  <a:lnTo>
                    <a:pt x="504850" y="678421"/>
                  </a:lnTo>
                  <a:lnTo>
                    <a:pt x="505028" y="678332"/>
                  </a:lnTo>
                  <a:lnTo>
                    <a:pt x="506641" y="679043"/>
                  </a:lnTo>
                  <a:lnTo>
                    <a:pt x="506564" y="681202"/>
                  </a:lnTo>
                  <a:lnTo>
                    <a:pt x="513753" y="679069"/>
                  </a:lnTo>
                  <a:lnTo>
                    <a:pt x="517347" y="677633"/>
                  </a:lnTo>
                  <a:lnTo>
                    <a:pt x="522274" y="674649"/>
                  </a:lnTo>
                  <a:lnTo>
                    <a:pt x="522541" y="673849"/>
                  </a:lnTo>
                  <a:close/>
                </a:path>
                <a:path w="1178559" h="1210945">
                  <a:moveTo>
                    <a:pt x="528701" y="677062"/>
                  </a:moveTo>
                  <a:lnTo>
                    <a:pt x="527316" y="677341"/>
                  </a:lnTo>
                  <a:lnTo>
                    <a:pt x="522935" y="677506"/>
                  </a:lnTo>
                  <a:lnTo>
                    <a:pt x="519442" y="680288"/>
                  </a:lnTo>
                  <a:lnTo>
                    <a:pt x="516051" y="681507"/>
                  </a:lnTo>
                  <a:lnTo>
                    <a:pt x="515061" y="681863"/>
                  </a:lnTo>
                  <a:lnTo>
                    <a:pt x="514121" y="682701"/>
                  </a:lnTo>
                  <a:lnTo>
                    <a:pt x="514286" y="683602"/>
                  </a:lnTo>
                  <a:lnTo>
                    <a:pt x="514858" y="683958"/>
                  </a:lnTo>
                  <a:lnTo>
                    <a:pt x="517956" y="683577"/>
                  </a:lnTo>
                  <a:lnTo>
                    <a:pt x="520319" y="683742"/>
                  </a:lnTo>
                  <a:lnTo>
                    <a:pt x="524002" y="681113"/>
                  </a:lnTo>
                  <a:lnTo>
                    <a:pt x="526097" y="679831"/>
                  </a:lnTo>
                  <a:lnTo>
                    <a:pt x="527977" y="678561"/>
                  </a:lnTo>
                  <a:lnTo>
                    <a:pt x="528701" y="677062"/>
                  </a:lnTo>
                  <a:close/>
                </a:path>
                <a:path w="1178559" h="1210945">
                  <a:moveTo>
                    <a:pt x="541591" y="686079"/>
                  </a:moveTo>
                  <a:lnTo>
                    <a:pt x="539813" y="685634"/>
                  </a:lnTo>
                  <a:lnTo>
                    <a:pt x="538924" y="685736"/>
                  </a:lnTo>
                  <a:lnTo>
                    <a:pt x="538314" y="685596"/>
                  </a:lnTo>
                  <a:lnTo>
                    <a:pt x="537311" y="685342"/>
                  </a:lnTo>
                  <a:lnTo>
                    <a:pt x="536714" y="684606"/>
                  </a:lnTo>
                  <a:lnTo>
                    <a:pt x="532498" y="686993"/>
                  </a:lnTo>
                  <a:lnTo>
                    <a:pt x="531736" y="688327"/>
                  </a:lnTo>
                  <a:lnTo>
                    <a:pt x="530555" y="691553"/>
                  </a:lnTo>
                  <a:lnTo>
                    <a:pt x="532231" y="691896"/>
                  </a:lnTo>
                  <a:lnTo>
                    <a:pt x="535444" y="690435"/>
                  </a:lnTo>
                  <a:lnTo>
                    <a:pt x="537375" y="689470"/>
                  </a:lnTo>
                  <a:lnTo>
                    <a:pt x="539216" y="688378"/>
                  </a:lnTo>
                  <a:lnTo>
                    <a:pt x="541020" y="687247"/>
                  </a:lnTo>
                  <a:lnTo>
                    <a:pt x="541591" y="686079"/>
                  </a:lnTo>
                  <a:close/>
                </a:path>
                <a:path w="1178559" h="1210945">
                  <a:moveTo>
                    <a:pt x="552373" y="591019"/>
                  </a:moveTo>
                  <a:lnTo>
                    <a:pt x="551611" y="591019"/>
                  </a:lnTo>
                  <a:lnTo>
                    <a:pt x="548068" y="591705"/>
                  </a:lnTo>
                  <a:lnTo>
                    <a:pt x="545642" y="593496"/>
                  </a:lnTo>
                  <a:lnTo>
                    <a:pt x="542264" y="595147"/>
                  </a:lnTo>
                  <a:lnTo>
                    <a:pt x="541540" y="595579"/>
                  </a:lnTo>
                  <a:lnTo>
                    <a:pt x="539915" y="596455"/>
                  </a:lnTo>
                  <a:lnTo>
                    <a:pt x="537895" y="597941"/>
                  </a:lnTo>
                  <a:lnTo>
                    <a:pt x="537591" y="598716"/>
                  </a:lnTo>
                  <a:lnTo>
                    <a:pt x="537438" y="599427"/>
                  </a:lnTo>
                  <a:lnTo>
                    <a:pt x="538302" y="599452"/>
                  </a:lnTo>
                  <a:lnTo>
                    <a:pt x="543433" y="598055"/>
                  </a:lnTo>
                  <a:lnTo>
                    <a:pt x="547598" y="595299"/>
                  </a:lnTo>
                  <a:lnTo>
                    <a:pt x="552119" y="592569"/>
                  </a:lnTo>
                  <a:lnTo>
                    <a:pt x="552373" y="591921"/>
                  </a:lnTo>
                  <a:lnTo>
                    <a:pt x="552373" y="591604"/>
                  </a:lnTo>
                  <a:lnTo>
                    <a:pt x="552373" y="591019"/>
                  </a:lnTo>
                  <a:close/>
                </a:path>
                <a:path w="1178559" h="1210945">
                  <a:moveTo>
                    <a:pt x="580466" y="1066457"/>
                  </a:moveTo>
                  <a:lnTo>
                    <a:pt x="577570" y="1068070"/>
                  </a:lnTo>
                  <a:lnTo>
                    <a:pt x="575208" y="1065339"/>
                  </a:lnTo>
                  <a:lnTo>
                    <a:pt x="567893" y="1069581"/>
                  </a:lnTo>
                  <a:lnTo>
                    <a:pt x="565632" y="1070965"/>
                  </a:lnTo>
                  <a:lnTo>
                    <a:pt x="565772" y="1071486"/>
                  </a:lnTo>
                  <a:lnTo>
                    <a:pt x="569061" y="1072489"/>
                  </a:lnTo>
                  <a:lnTo>
                    <a:pt x="572198" y="1071943"/>
                  </a:lnTo>
                  <a:lnTo>
                    <a:pt x="576148" y="1069873"/>
                  </a:lnTo>
                  <a:lnTo>
                    <a:pt x="577291" y="1069276"/>
                  </a:lnTo>
                  <a:lnTo>
                    <a:pt x="579221" y="1068552"/>
                  </a:lnTo>
                  <a:lnTo>
                    <a:pt x="580466" y="1066457"/>
                  </a:lnTo>
                  <a:close/>
                </a:path>
                <a:path w="1178559" h="1210945">
                  <a:moveTo>
                    <a:pt x="626884" y="610476"/>
                  </a:moveTo>
                  <a:lnTo>
                    <a:pt x="626757" y="610450"/>
                  </a:lnTo>
                  <a:lnTo>
                    <a:pt x="626630" y="610476"/>
                  </a:lnTo>
                  <a:lnTo>
                    <a:pt x="626884" y="610476"/>
                  </a:lnTo>
                  <a:close/>
                </a:path>
                <a:path w="1178559" h="1210945">
                  <a:moveTo>
                    <a:pt x="630631" y="607809"/>
                  </a:moveTo>
                  <a:lnTo>
                    <a:pt x="628002" y="606831"/>
                  </a:lnTo>
                  <a:lnTo>
                    <a:pt x="628942" y="604951"/>
                  </a:lnTo>
                  <a:lnTo>
                    <a:pt x="629323" y="604189"/>
                  </a:lnTo>
                  <a:lnTo>
                    <a:pt x="625741" y="605624"/>
                  </a:lnTo>
                  <a:lnTo>
                    <a:pt x="622198" y="607174"/>
                  </a:lnTo>
                  <a:lnTo>
                    <a:pt x="620699" y="607669"/>
                  </a:lnTo>
                  <a:lnTo>
                    <a:pt x="617461" y="607783"/>
                  </a:lnTo>
                  <a:lnTo>
                    <a:pt x="615213" y="608698"/>
                  </a:lnTo>
                  <a:lnTo>
                    <a:pt x="613486" y="611746"/>
                  </a:lnTo>
                  <a:lnTo>
                    <a:pt x="616115" y="611111"/>
                  </a:lnTo>
                  <a:lnTo>
                    <a:pt x="618540" y="611060"/>
                  </a:lnTo>
                  <a:lnTo>
                    <a:pt x="619836" y="610781"/>
                  </a:lnTo>
                  <a:lnTo>
                    <a:pt x="623824" y="609473"/>
                  </a:lnTo>
                  <a:lnTo>
                    <a:pt x="625144" y="610082"/>
                  </a:lnTo>
                  <a:lnTo>
                    <a:pt x="626694" y="610438"/>
                  </a:lnTo>
                  <a:lnTo>
                    <a:pt x="630631" y="607809"/>
                  </a:lnTo>
                  <a:close/>
                </a:path>
                <a:path w="1178559" h="1210945">
                  <a:moveTo>
                    <a:pt x="631380" y="633095"/>
                  </a:moveTo>
                  <a:lnTo>
                    <a:pt x="630021" y="632523"/>
                  </a:lnTo>
                  <a:lnTo>
                    <a:pt x="628827" y="632815"/>
                  </a:lnTo>
                  <a:lnTo>
                    <a:pt x="624547" y="636308"/>
                  </a:lnTo>
                  <a:lnTo>
                    <a:pt x="621144" y="637667"/>
                  </a:lnTo>
                  <a:lnTo>
                    <a:pt x="617524" y="637743"/>
                  </a:lnTo>
                  <a:lnTo>
                    <a:pt x="617105" y="638035"/>
                  </a:lnTo>
                  <a:lnTo>
                    <a:pt x="616000" y="638568"/>
                  </a:lnTo>
                  <a:lnTo>
                    <a:pt x="615619" y="638975"/>
                  </a:lnTo>
                  <a:lnTo>
                    <a:pt x="615759" y="641261"/>
                  </a:lnTo>
                  <a:lnTo>
                    <a:pt x="617664" y="641908"/>
                  </a:lnTo>
                  <a:lnTo>
                    <a:pt x="620356" y="641718"/>
                  </a:lnTo>
                  <a:lnTo>
                    <a:pt x="622884" y="641553"/>
                  </a:lnTo>
                  <a:lnTo>
                    <a:pt x="624166" y="639318"/>
                  </a:lnTo>
                  <a:lnTo>
                    <a:pt x="627303" y="636930"/>
                  </a:lnTo>
                  <a:lnTo>
                    <a:pt x="628777" y="635927"/>
                  </a:lnTo>
                  <a:lnTo>
                    <a:pt x="631126" y="633920"/>
                  </a:lnTo>
                  <a:lnTo>
                    <a:pt x="631380" y="633095"/>
                  </a:lnTo>
                  <a:close/>
                </a:path>
                <a:path w="1178559" h="1210945">
                  <a:moveTo>
                    <a:pt x="654710" y="693381"/>
                  </a:moveTo>
                  <a:lnTo>
                    <a:pt x="653808" y="692010"/>
                  </a:lnTo>
                  <a:lnTo>
                    <a:pt x="648944" y="693089"/>
                  </a:lnTo>
                  <a:lnTo>
                    <a:pt x="644359" y="696087"/>
                  </a:lnTo>
                  <a:lnTo>
                    <a:pt x="643153" y="698233"/>
                  </a:lnTo>
                  <a:lnTo>
                    <a:pt x="643839" y="699439"/>
                  </a:lnTo>
                  <a:lnTo>
                    <a:pt x="644169" y="700049"/>
                  </a:lnTo>
                  <a:lnTo>
                    <a:pt x="644982" y="700176"/>
                  </a:lnTo>
                  <a:lnTo>
                    <a:pt x="646557" y="699287"/>
                  </a:lnTo>
                  <a:lnTo>
                    <a:pt x="648944" y="697788"/>
                  </a:lnTo>
                  <a:lnTo>
                    <a:pt x="651395" y="696353"/>
                  </a:lnTo>
                  <a:lnTo>
                    <a:pt x="654240" y="694397"/>
                  </a:lnTo>
                  <a:lnTo>
                    <a:pt x="654710" y="693381"/>
                  </a:lnTo>
                  <a:close/>
                </a:path>
                <a:path w="1178559" h="1210945">
                  <a:moveTo>
                    <a:pt x="703707" y="577265"/>
                  </a:moveTo>
                  <a:lnTo>
                    <a:pt x="701929" y="574395"/>
                  </a:lnTo>
                  <a:lnTo>
                    <a:pt x="701217" y="572122"/>
                  </a:lnTo>
                  <a:lnTo>
                    <a:pt x="702081" y="568947"/>
                  </a:lnTo>
                  <a:lnTo>
                    <a:pt x="701103" y="568134"/>
                  </a:lnTo>
                  <a:lnTo>
                    <a:pt x="699731" y="570953"/>
                  </a:lnTo>
                  <a:lnTo>
                    <a:pt x="698868" y="571982"/>
                  </a:lnTo>
                  <a:lnTo>
                    <a:pt x="695655" y="575017"/>
                  </a:lnTo>
                  <a:lnTo>
                    <a:pt x="695896" y="576021"/>
                  </a:lnTo>
                  <a:lnTo>
                    <a:pt x="701789" y="575106"/>
                  </a:lnTo>
                  <a:lnTo>
                    <a:pt x="702119" y="576021"/>
                  </a:lnTo>
                  <a:lnTo>
                    <a:pt x="699985" y="578967"/>
                  </a:lnTo>
                  <a:lnTo>
                    <a:pt x="699820" y="579767"/>
                  </a:lnTo>
                  <a:lnTo>
                    <a:pt x="699681" y="580732"/>
                  </a:lnTo>
                  <a:lnTo>
                    <a:pt x="700354" y="580885"/>
                  </a:lnTo>
                  <a:lnTo>
                    <a:pt x="701268" y="580618"/>
                  </a:lnTo>
                  <a:lnTo>
                    <a:pt x="702056" y="580072"/>
                  </a:lnTo>
                  <a:lnTo>
                    <a:pt x="702348" y="579716"/>
                  </a:lnTo>
                  <a:lnTo>
                    <a:pt x="703503" y="578358"/>
                  </a:lnTo>
                  <a:lnTo>
                    <a:pt x="703707" y="577265"/>
                  </a:lnTo>
                  <a:close/>
                </a:path>
                <a:path w="1178559" h="1210945">
                  <a:moveTo>
                    <a:pt x="799020" y="622896"/>
                  </a:moveTo>
                  <a:lnTo>
                    <a:pt x="796010" y="622655"/>
                  </a:lnTo>
                  <a:lnTo>
                    <a:pt x="792276" y="624166"/>
                  </a:lnTo>
                  <a:lnTo>
                    <a:pt x="791819" y="625297"/>
                  </a:lnTo>
                  <a:lnTo>
                    <a:pt x="790930" y="626313"/>
                  </a:lnTo>
                  <a:lnTo>
                    <a:pt x="789876" y="627481"/>
                  </a:lnTo>
                  <a:lnTo>
                    <a:pt x="790054" y="628281"/>
                  </a:lnTo>
                  <a:lnTo>
                    <a:pt x="790524" y="628954"/>
                  </a:lnTo>
                  <a:lnTo>
                    <a:pt x="791133" y="630085"/>
                  </a:lnTo>
                  <a:lnTo>
                    <a:pt x="793902" y="630034"/>
                  </a:lnTo>
                  <a:lnTo>
                    <a:pt x="795350" y="628815"/>
                  </a:lnTo>
                  <a:lnTo>
                    <a:pt x="797394" y="627100"/>
                  </a:lnTo>
                  <a:lnTo>
                    <a:pt x="798741" y="625360"/>
                  </a:lnTo>
                  <a:lnTo>
                    <a:pt x="799020" y="622896"/>
                  </a:lnTo>
                  <a:close/>
                </a:path>
                <a:path w="1178559" h="1210945">
                  <a:moveTo>
                    <a:pt x="897204" y="437870"/>
                  </a:moveTo>
                  <a:lnTo>
                    <a:pt x="891844" y="439445"/>
                  </a:lnTo>
                  <a:lnTo>
                    <a:pt x="888657" y="439826"/>
                  </a:lnTo>
                  <a:lnTo>
                    <a:pt x="884974" y="442226"/>
                  </a:lnTo>
                  <a:lnTo>
                    <a:pt x="884732" y="442671"/>
                  </a:lnTo>
                  <a:lnTo>
                    <a:pt x="884504" y="442899"/>
                  </a:lnTo>
                  <a:lnTo>
                    <a:pt x="884097" y="443826"/>
                  </a:lnTo>
                  <a:lnTo>
                    <a:pt x="885151" y="443623"/>
                  </a:lnTo>
                  <a:lnTo>
                    <a:pt x="892048" y="444157"/>
                  </a:lnTo>
                  <a:lnTo>
                    <a:pt x="892378" y="443623"/>
                  </a:lnTo>
                  <a:lnTo>
                    <a:pt x="894918" y="439381"/>
                  </a:lnTo>
                  <a:lnTo>
                    <a:pt x="895134" y="438988"/>
                  </a:lnTo>
                  <a:lnTo>
                    <a:pt x="897204" y="437870"/>
                  </a:lnTo>
                  <a:close/>
                </a:path>
                <a:path w="1178559" h="1210945">
                  <a:moveTo>
                    <a:pt x="904760" y="429133"/>
                  </a:moveTo>
                  <a:lnTo>
                    <a:pt x="904481" y="429145"/>
                  </a:lnTo>
                  <a:lnTo>
                    <a:pt x="904760" y="429133"/>
                  </a:lnTo>
                  <a:close/>
                </a:path>
                <a:path w="1178559" h="1210945">
                  <a:moveTo>
                    <a:pt x="907376" y="673"/>
                  </a:moveTo>
                  <a:lnTo>
                    <a:pt x="904074" y="0"/>
                  </a:lnTo>
                  <a:lnTo>
                    <a:pt x="901750" y="1828"/>
                  </a:lnTo>
                  <a:lnTo>
                    <a:pt x="899502" y="2794"/>
                  </a:lnTo>
                  <a:lnTo>
                    <a:pt x="896569" y="4330"/>
                  </a:lnTo>
                  <a:lnTo>
                    <a:pt x="890574" y="7264"/>
                  </a:lnTo>
                  <a:lnTo>
                    <a:pt x="889901" y="7620"/>
                  </a:lnTo>
                  <a:lnTo>
                    <a:pt x="889088" y="8674"/>
                  </a:lnTo>
                  <a:lnTo>
                    <a:pt x="889228" y="8953"/>
                  </a:lnTo>
                  <a:lnTo>
                    <a:pt x="889368" y="9309"/>
                  </a:lnTo>
                  <a:lnTo>
                    <a:pt x="904824" y="2971"/>
                  </a:lnTo>
                  <a:lnTo>
                    <a:pt x="907376" y="673"/>
                  </a:lnTo>
                  <a:close/>
                </a:path>
                <a:path w="1178559" h="1210945">
                  <a:moveTo>
                    <a:pt x="918057" y="423049"/>
                  </a:moveTo>
                  <a:lnTo>
                    <a:pt x="917803" y="422135"/>
                  </a:lnTo>
                  <a:lnTo>
                    <a:pt x="917194" y="419836"/>
                  </a:lnTo>
                  <a:lnTo>
                    <a:pt x="914692" y="419836"/>
                  </a:lnTo>
                  <a:lnTo>
                    <a:pt x="905065" y="424878"/>
                  </a:lnTo>
                  <a:lnTo>
                    <a:pt x="904544" y="425488"/>
                  </a:lnTo>
                  <a:lnTo>
                    <a:pt x="904748" y="429018"/>
                  </a:lnTo>
                  <a:lnTo>
                    <a:pt x="904570" y="429107"/>
                  </a:lnTo>
                  <a:lnTo>
                    <a:pt x="904760" y="429120"/>
                  </a:lnTo>
                  <a:lnTo>
                    <a:pt x="908177" y="427418"/>
                  </a:lnTo>
                  <a:lnTo>
                    <a:pt x="911440" y="425538"/>
                  </a:lnTo>
                  <a:lnTo>
                    <a:pt x="916940" y="424383"/>
                  </a:lnTo>
                  <a:lnTo>
                    <a:pt x="918057" y="423049"/>
                  </a:lnTo>
                  <a:close/>
                </a:path>
                <a:path w="1178559" h="1210945">
                  <a:moveTo>
                    <a:pt x="931291" y="871156"/>
                  </a:moveTo>
                  <a:lnTo>
                    <a:pt x="931176" y="871004"/>
                  </a:lnTo>
                  <a:lnTo>
                    <a:pt x="930986" y="871270"/>
                  </a:lnTo>
                  <a:lnTo>
                    <a:pt x="931291" y="871156"/>
                  </a:lnTo>
                  <a:close/>
                </a:path>
                <a:path w="1178559" h="1210945">
                  <a:moveTo>
                    <a:pt x="945769" y="559231"/>
                  </a:moveTo>
                  <a:lnTo>
                    <a:pt x="945299" y="558952"/>
                  </a:lnTo>
                  <a:lnTo>
                    <a:pt x="942340" y="557606"/>
                  </a:lnTo>
                  <a:lnTo>
                    <a:pt x="938212" y="559714"/>
                  </a:lnTo>
                  <a:lnTo>
                    <a:pt x="934034" y="561314"/>
                  </a:lnTo>
                  <a:lnTo>
                    <a:pt x="929551" y="566674"/>
                  </a:lnTo>
                  <a:lnTo>
                    <a:pt x="932065" y="565213"/>
                  </a:lnTo>
                  <a:lnTo>
                    <a:pt x="943584" y="561162"/>
                  </a:lnTo>
                  <a:lnTo>
                    <a:pt x="944270" y="560895"/>
                  </a:lnTo>
                  <a:lnTo>
                    <a:pt x="945121" y="560044"/>
                  </a:lnTo>
                  <a:lnTo>
                    <a:pt x="945769" y="559231"/>
                  </a:lnTo>
                  <a:close/>
                </a:path>
                <a:path w="1178559" h="1210945">
                  <a:moveTo>
                    <a:pt x="949223" y="510819"/>
                  </a:moveTo>
                  <a:lnTo>
                    <a:pt x="948258" y="510400"/>
                  </a:lnTo>
                  <a:lnTo>
                    <a:pt x="945400" y="510463"/>
                  </a:lnTo>
                  <a:lnTo>
                    <a:pt x="942606" y="510514"/>
                  </a:lnTo>
                  <a:lnTo>
                    <a:pt x="939939" y="510628"/>
                  </a:lnTo>
                  <a:lnTo>
                    <a:pt x="936485" y="511975"/>
                  </a:lnTo>
                  <a:lnTo>
                    <a:pt x="936205" y="512229"/>
                  </a:lnTo>
                  <a:lnTo>
                    <a:pt x="935824" y="512457"/>
                  </a:lnTo>
                  <a:lnTo>
                    <a:pt x="935685" y="512965"/>
                  </a:lnTo>
                  <a:lnTo>
                    <a:pt x="935507" y="513486"/>
                  </a:lnTo>
                  <a:lnTo>
                    <a:pt x="936713" y="513651"/>
                  </a:lnTo>
                  <a:lnTo>
                    <a:pt x="937755" y="513842"/>
                  </a:lnTo>
                  <a:lnTo>
                    <a:pt x="943076" y="512533"/>
                  </a:lnTo>
                  <a:lnTo>
                    <a:pt x="941463" y="513918"/>
                  </a:lnTo>
                  <a:lnTo>
                    <a:pt x="938428" y="516978"/>
                  </a:lnTo>
                  <a:lnTo>
                    <a:pt x="939495" y="517385"/>
                  </a:lnTo>
                  <a:lnTo>
                    <a:pt x="942771" y="516991"/>
                  </a:lnTo>
                  <a:lnTo>
                    <a:pt x="944333" y="516382"/>
                  </a:lnTo>
                  <a:lnTo>
                    <a:pt x="945388" y="514413"/>
                  </a:lnTo>
                  <a:lnTo>
                    <a:pt x="945324" y="513753"/>
                  </a:lnTo>
                  <a:lnTo>
                    <a:pt x="949223" y="510819"/>
                  </a:lnTo>
                  <a:close/>
                </a:path>
                <a:path w="1178559" h="1210945">
                  <a:moveTo>
                    <a:pt x="950023" y="867219"/>
                  </a:moveTo>
                  <a:lnTo>
                    <a:pt x="949667" y="867117"/>
                  </a:lnTo>
                  <a:lnTo>
                    <a:pt x="949325" y="866825"/>
                  </a:lnTo>
                  <a:lnTo>
                    <a:pt x="945400" y="868210"/>
                  </a:lnTo>
                  <a:lnTo>
                    <a:pt x="942289" y="868756"/>
                  </a:lnTo>
                  <a:lnTo>
                    <a:pt x="936866" y="869048"/>
                  </a:lnTo>
                  <a:lnTo>
                    <a:pt x="931291" y="871156"/>
                  </a:lnTo>
                  <a:lnTo>
                    <a:pt x="931430" y="872134"/>
                  </a:lnTo>
                  <a:lnTo>
                    <a:pt x="932586" y="872401"/>
                  </a:lnTo>
                  <a:lnTo>
                    <a:pt x="933945" y="872502"/>
                  </a:lnTo>
                  <a:lnTo>
                    <a:pt x="938593" y="872858"/>
                  </a:lnTo>
                  <a:lnTo>
                    <a:pt x="944156" y="869454"/>
                  </a:lnTo>
                  <a:lnTo>
                    <a:pt x="949515" y="867740"/>
                  </a:lnTo>
                  <a:lnTo>
                    <a:pt x="949782" y="867422"/>
                  </a:lnTo>
                  <a:lnTo>
                    <a:pt x="950023" y="867219"/>
                  </a:lnTo>
                  <a:close/>
                </a:path>
                <a:path w="1178559" h="1210945">
                  <a:moveTo>
                    <a:pt x="982192" y="444855"/>
                  </a:moveTo>
                  <a:lnTo>
                    <a:pt x="982065" y="444487"/>
                  </a:lnTo>
                  <a:lnTo>
                    <a:pt x="981544" y="444461"/>
                  </a:lnTo>
                  <a:lnTo>
                    <a:pt x="977480" y="447395"/>
                  </a:lnTo>
                  <a:lnTo>
                    <a:pt x="974864" y="447421"/>
                  </a:lnTo>
                  <a:lnTo>
                    <a:pt x="970038" y="448741"/>
                  </a:lnTo>
                  <a:lnTo>
                    <a:pt x="972299" y="450227"/>
                  </a:lnTo>
                  <a:lnTo>
                    <a:pt x="976871" y="452958"/>
                  </a:lnTo>
                  <a:lnTo>
                    <a:pt x="977531" y="452907"/>
                  </a:lnTo>
                  <a:lnTo>
                    <a:pt x="977988" y="452945"/>
                  </a:lnTo>
                  <a:lnTo>
                    <a:pt x="978357" y="452564"/>
                  </a:lnTo>
                  <a:lnTo>
                    <a:pt x="979030" y="452069"/>
                  </a:lnTo>
                  <a:lnTo>
                    <a:pt x="979043" y="449884"/>
                  </a:lnTo>
                  <a:lnTo>
                    <a:pt x="980414" y="447662"/>
                  </a:lnTo>
                  <a:lnTo>
                    <a:pt x="982129" y="445211"/>
                  </a:lnTo>
                  <a:lnTo>
                    <a:pt x="982129" y="445033"/>
                  </a:lnTo>
                  <a:lnTo>
                    <a:pt x="982192" y="444855"/>
                  </a:lnTo>
                  <a:close/>
                </a:path>
                <a:path w="1178559" h="1210945">
                  <a:moveTo>
                    <a:pt x="1057148" y="243243"/>
                  </a:moveTo>
                  <a:lnTo>
                    <a:pt x="1057135" y="243001"/>
                  </a:lnTo>
                  <a:lnTo>
                    <a:pt x="1056525" y="242773"/>
                  </a:lnTo>
                  <a:lnTo>
                    <a:pt x="1052487" y="243852"/>
                  </a:lnTo>
                  <a:lnTo>
                    <a:pt x="1048994" y="244157"/>
                  </a:lnTo>
                  <a:lnTo>
                    <a:pt x="1045044" y="246253"/>
                  </a:lnTo>
                  <a:lnTo>
                    <a:pt x="1043228" y="247332"/>
                  </a:lnTo>
                  <a:lnTo>
                    <a:pt x="1039647" y="248475"/>
                  </a:lnTo>
                  <a:lnTo>
                    <a:pt x="1040091" y="249821"/>
                  </a:lnTo>
                  <a:lnTo>
                    <a:pt x="1040371" y="250596"/>
                  </a:lnTo>
                  <a:lnTo>
                    <a:pt x="1043749" y="248793"/>
                  </a:lnTo>
                  <a:lnTo>
                    <a:pt x="1049248" y="247764"/>
                  </a:lnTo>
                  <a:lnTo>
                    <a:pt x="1052868" y="246938"/>
                  </a:lnTo>
                  <a:lnTo>
                    <a:pt x="1056690" y="244068"/>
                  </a:lnTo>
                  <a:lnTo>
                    <a:pt x="1057148" y="243522"/>
                  </a:lnTo>
                  <a:lnTo>
                    <a:pt x="1057148" y="243243"/>
                  </a:lnTo>
                  <a:close/>
                </a:path>
                <a:path w="1178559" h="1210945">
                  <a:moveTo>
                    <a:pt x="1073099" y="250545"/>
                  </a:moveTo>
                  <a:lnTo>
                    <a:pt x="1068717" y="251421"/>
                  </a:lnTo>
                  <a:lnTo>
                    <a:pt x="1066952" y="251040"/>
                  </a:lnTo>
                  <a:lnTo>
                    <a:pt x="1066114" y="250863"/>
                  </a:lnTo>
                  <a:lnTo>
                    <a:pt x="1064628" y="251002"/>
                  </a:lnTo>
                  <a:lnTo>
                    <a:pt x="1061148" y="252196"/>
                  </a:lnTo>
                  <a:lnTo>
                    <a:pt x="1057808" y="252717"/>
                  </a:lnTo>
                  <a:lnTo>
                    <a:pt x="1055166" y="256133"/>
                  </a:lnTo>
                  <a:lnTo>
                    <a:pt x="1059434" y="254635"/>
                  </a:lnTo>
                  <a:lnTo>
                    <a:pt x="1061580" y="255308"/>
                  </a:lnTo>
                  <a:lnTo>
                    <a:pt x="1063015" y="255193"/>
                  </a:lnTo>
                  <a:lnTo>
                    <a:pt x="1064272" y="255193"/>
                  </a:lnTo>
                  <a:lnTo>
                    <a:pt x="1064641" y="255193"/>
                  </a:lnTo>
                  <a:lnTo>
                    <a:pt x="1064285" y="255193"/>
                  </a:lnTo>
                  <a:lnTo>
                    <a:pt x="1067066" y="253961"/>
                  </a:lnTo>
                  <a:lnTo>
                    <a:pt x="1070952" y="254266"/>
                  </a:lnTo>
                  <a:lnTo>
                    <a:pt x="1073099" y="250545"/>
                  </a:lnTo>
                  <a:close/>
                </a:path>
                <a:path w="1178559" h="1210945">
                  <a:moveTo>
                    <a:pt x="1098689" y="309943"/>
                  </a:moveTo>
                  <a:lnTo>
                    <a:pt x="1095095" y="311467"/>
                  </a:lnTo>
                  <a:lnTo>
                    <a:pt x="1092708" y="311188"/>
                  </a:lnTo>
                  <a:lnTo>
                    <a:pt x="1093622" y="309245"/>
                  </a:lnTo>
                  <a:lnTo>
                    <a:pt x="1089037" y="311658"/>
                  </a:lnTo>
                  <a:lnTo>
                    <a:pt x="1086777" y="312762"/>
                  </a:lnTo>
                  <a:lnTo>
                    <a:pt x="1083017" y="313702"/>
                  </a:lnTo>
                  <a:lnTo>
                    <a:pt x="1082814" y="314528"/>
                  </a:lnTo>
                  <a:lnTo>
                    <a:pt x="1082967" y="315163"/>
                  </a:lnTo>
                  <a:lnTo>
                    <a:pt x="1083411" y="315264"/>
                  </a:lnTo>
                  <a:lnTo>
                    <a:pt x="1083881" y="315620"/>
                  </a:lnTo>
                  <a:lnTo>
                    <a:pt x="1084668" y="315531"/>
                  </a:lnTo>
                  <a:lnTo>
                    <a:pt x="1091145" y="314667"/>
                  </a:lnTo>
                  <a:lnTo>
                    <a:pt x="1093508" y="314464"/>
                  </a:lnTo>
                  <a:lnTo>
                    <a:pt x="1095794" y="313893"/>
                  </a:lnTo>
                  <a:lnTo>
                    <a:pt x="1098689" y="309943"/>
                  </a:lnTo>
                  <a:close/>
                </a:path>
                <a:path w="1178559" h="1210945">
                  <a:moveTo>
                    <a:pt x="1101534" y="341210"/>
                  </a:moveTo>
                  <a:lnTo>
                    <a:pt x="1101394" y="341134"/>
                  </a:lnTo>
                  <a:lnTo>
                    <a:pt x="1101191" y="341363"/>
                  </a:lnTo>
                  <a:lnTo>
                    <a:pt x="1101331" y="341325"/>
                  </a:lnTo>
                  <a:lnTo>
                    <a:pt x="1101534" y="341210"/>
                  </a:lnTo>
                  <a:close/>
                </a:path>
                <a:path w="1178559" h="1210945">
                  <a:moveTo>
                    <a:pt x="1115034" y="337616"/>
                  </a:moveTo>
                  <a:lnTo>
                    <a:pt x="1114793" y="335991"/>
                  </a:lnTo>
                  <a:lnTo>
                    <a:pt x="1112380" y="337007"/>
                  </a:lnTo>
                  <a:lnTo>
                    <a:pt x="1110183" y="337121"/>
                  </a:lnTo>
                  <a:lnTo>
                    <a:pt x="1109472" y="337007"/>
                  </a:lnTo>
                  <a:lnTo>
                    <a:pt x="1106919" y="336753"/>
                  </a:lnTo>
                  <a:lnTo>
                    <a:pt x="1105839" y="337477"/>
                  </a:lnTo>
                  <a:lnTo>
                    <a:pt x="1104455" y="339801"/>
                  </a:lnTo>
                  <a:lnTo>
                    <a:pt x="1103210" y="340614"/>
                  </a:lnTo>
                  <a:lnTo>
                    <a:pt x="1101534" y="341210"/>
                  </a:lnTo>
                  <a:lnTo>
                    <a:pt x="1103109" y="341325"/>
                  </a:lnTo>
                  <a:lnTo>
                    <a:pt x="1102829" y="342557"/>
                  </a:lnTo>
                  <a:lnTo>
                    <a:pt x="1103884" y="342938"/>
                  </a:lnTo>
                  <a:lnTo>
                    <a:pt x="1106449" y="343903"/>
                  </a:lnTo>
                  <a:lnTo>
                    <a:pt x="1110259" y="342620"/>
                  </a:lnTo>
                  <a:lnTo>
                    <a:pt x="1114005" y="338861"/>
                  </a:lnTo>
                  <a:lnTo>
                    <a:pt x="1115034" y="337616"/>
                  </a:lnTo>
                  <a:close/>
                </a:path>
                <a:path w="1178559" h="1210945">
                  <a:moveTo>
                    <a:pt x="1128141" y="266522"/>
                  </a:moveTo>
                  <a:lnTo>
                    <a:pt x="1127391" y="265061"/>
                  </a:lnTo>
                  <a:lnTo>
                    <a:pt x="1123416" y="265264"/>
                  </a:lnTo>
                  <a:lnTo>
                    <a:pt x="1121117" y="265341"/>
                  </a:lnTo>
                  <a:lnTo>
                    <a:pt x="1117549" y="266979"/>
                  </a:lnTo>
                  <a:lnTo>
                    <a:pt x="1116914" y="267690"/>
                  </a:lnTo>
                  <a:lnTo>
                    <a:pt x="1116291" y="268185"/>
                  </a:lnTo>
                  <a:lnTo>
                    <a:pt x="1116558" y="268503"/>
                  </a:lnTo>
                  <a:lnTo>
                    <a:pt x="1116584" y="268935"/>
                  </a:lnTo>
                  <a:lnTo>
                    <a:pt x="1118717" y="268719"/>
                  </a:lnTo>
                  <a:lnTo>
                    <a:pt x="1120368" y="268516"/>
                  </a:lnTo>
                  <a:lnTo>
                    <a:pt x="1121600" y="268998"/>
                  </a:lnTo>
                  <a:lnTo>
                    <a:pt x="1122972" y="269570"/>
                  </a:lnTo>
                  <a:lnTo>
                    <a:pt x="1125181" y="268160"/>
                  </a:lnTo>
                  <a:lnTo>
                    <a:pt x="1128141" y="266522"/>
                  </a:lnTo>
                  <a:close/>
                </a:path>
                <a:path w="1178559" h="1210945">
                  <a:moveTo>
                    <a:pt x="1138631" y="292354"/>
                  </a:moveTo>
                  <a:lnTo>
                    <a:pt x="1137450" y="292214"/>
                  </a:lnTo>
                  <a:lnTo>
                    <a:pt x="1133792" y="292874"/>
                  </a:lnTo>
                  <a:lnTo>
                    <a:pt x="1131557" y="292658"/>
                  </a:lnTo>
                  <a:lnTo>
                    <a:pt x="1128674" y="294170"/>
                  </a:lnTo>
                  <a:lnTo>
                    <a:pt x="1127709" y="294640"/>
                  </a:lnTo>
                  <a:lnTo>
                    <a:pt x="1126159" y="295465"/>
                  </a:lnTo>
                  <a:lnTo>
                    <a:pt x="1124280" y="296303"/>
                  </a:lnTo>
                  <a:lnTo>
                    <a:pt x="1124077" y="298513"/>
                  </a:lnTo>
                  <a:lnTo>
                    <a:pt x="1125778" y="298196"/>
                  </a:lnTo>
                  <a:lnTo>
                    <a:pt x="1127480" y="297713"/>
                  </a:lnTo>
                  <a:lnTo>
                    <a:pt x="1135405" y="295300"/>
                  </a:lnTo>
                  <a:lnTo>
                    <a:pt x="1136777" y="294868"/>
                  </a:lnTo>
                  <a:lnTo>
                    <a:pt x="1138097" y="294081"/>
                  </a:lnTo>
                  <a:lnTo>
                    <a:pt x="1138631" y="292354"/>
                  </a:lnTo>
                  <a:close/>
                </a:path>
                <a:path w="1178559" h="1210945">
                  <a:moveTo>
                    <a:pt x="1153833" y="348234"/>
                  </a:moveTo>
                  <a:lnTo>
                    <a:pt x="1149591" y="347357"/>
                  </a:lnTo>
                  <a:lnTo>
                    <a:pt x="1144524" y="349427"/>
                  </a:lnTo>
                  <a:lnTo>
                    <a:pt x="1142822" y="350088"/>
                  </a:lnTo>
                  <a:lnTo>
                    <a:pt x="1141653" y="353402"/>
                  </a:lnTo>
                  <a:lnTo>
                    <a:pt x="1143647" y="352259"/>
                  </a:lnTo>
                  <a:lnTo>
                    <a:pt x="1147508" y="351091"/>
                  </a:lnTo>
                  <a:lnTo>
                    <a:pt x="1147622" y="352564"/>
                  </a:lnTo>
                  <a:lnTo>
                    <a:pt x="1149985" y="352742"/>
                  </a:lnTo>
                  <a:lnTo>
                    <a:pt x="1150708" y="352920"/>
                  </a:lnTo>
                  <a:lnTo>
                    <a:pt x="1151724" y="352132"/>
                  </a:lnTo>
                  <a:lnTo>
                    <a:pt x="1152779" y="351269"/>
                  </a:lnTo>
                  <a:lnTo>
                    <a:pt x="1153833" y="348234"/>
                  </a:lnTo>
                  <a:close/>
                </a:path>
                <a:path w="1178559" h="1210945">
                  <a:moveTo>
                    <a:pt x="1178280" y="407695"/>
                  </a:moveTo>
                  <a:lnTo>
                    <a:pt x="1176604" y="407619"/>
                  </a:lnTo>
                  <a:lnTo>
                    <a:pt x="1172883" y="408203"/>
                  </a:lnTo>
                  <a:lnTo>
                    <a:pt x="1170940" y="408101"/>
                  </a:lnTo>
                  <a:lnTo>
                    <a:pt x="1168946" y="407263"/>
                  </a:lnTo>
                  <a:lnTo>
                    <a:pt x="1166622" y="408889"/>
                  </a:lnTo>
                  <a:lnTo>
                    <a:pt x="1166533" y="409448"/>
                  </a:lnTo>
                  <a:lnTo>
                    <a:pt x="1166202" y="411314"/>
                  </a:lnTo>
                  <a:lnTo>
                    <a:pt x="1169047" y="411251"/>
                  </a:lnTo>
                  <a:lnTo>
                    <a:pt x="1170546" y="411949"/>
                  </a:lnTo>
                  <a:lnTo>
                    <a:pt x="1171841" y="412572"/>
                  </a:lnTo>
                  <a:lnTo>
                    <a:pt x="1172845" y="410324"/>
                  </a:lnTo>
                  <a:lnTo>
                    <a:pt x="1174457" y="410070"/>
                  </a:lnTo>
                  <a:lnTo>
                    <a:pt x="1175702" y="409282"/>
                  </a:lnTo>
                  <a:lnTo>
                    <a:pt x="1177975" y="409549"/>
                  </a:lnTo>
                  <a:lnTo>
                    <a:pt x="1178280" y="407695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5" name="object 575"/>
            <p:cNvSpPr/>
            <p:nvPr/>
          </p:nvSpPr>
          <p:spPr>
            <a:xfrm>
              <a:off x="15917951" y="9152959"/>
              <a:ext cx="1196975" cy="1018540"/>
            </a:xfrm>
            <a:custGeom>
              <a:avLst/>
              <a:gdLst/>
              <a:ahLst/>
              <a:cxnLst/>
              <a:rect l="l" t="t" r="r" b="b"/>
              <a:pathLst>
                <a:path w="1196975" h="1018540">
                  <a:moveTo>
                    <a:pt x="4533" y="760437"/>
                  </a:moveTo>
                  <a:lnTo>
                    <a:pt x="4470" y="760641"/>
                  </a:lnTo>
                  <a:lnTo>
                    <a:pt x="4533" y="760437"/>
                  </a:lnTo>
                  <a:close/>
                </a:path>
                <a:path w="1196975" h="1018540">
                  <a:moveTo>
                    <a:pt x="9067" y="770432"/>
                  </a:moveTo>
                  <a:lnTo>
                    <a:pt x="8851" y="770039"/>
                  </a:lnTo>
                  <a:lnTo>
                    <a:pt x="6705" y="770382"/>
                  </a:lnTo>
                  <a:lnTo>
                    <a:pt x="4787" y="770763"/>
                  </a:lnTo>
                  <a:lnTo>
                    <a:pt x="2425" y="771296"/>
                  </a:lnTo>
                  <a:lnTo>
                    <a:pt x="1828" y="771639"/>
                  </a:lnTo>
                  <a:lnTo>
                    <a:pt x="1244" y="771918"/>
                  </a:lnTo>
                  <a:lnTo>
                    <a:pt x="0" y="776300"/>
                  </a:lnTo>
                  <a:lnTo>
                    <a:pt x="723" y="775855"/>
                  </a:lnTo>
                  <a:lnTo>
                    <a:pt x="1473" y="775258"/>
                  </a:lnTo>
                  <a:lnTo>
                    <a:pt x="4267" y="772083"/>
                  </a:lnTo>
                  <a:lnTo>
                    <a:pt x="5791" y="773544"/>
                  </a:lnTo>
                  <a:lnTo>
                    <a:pt x="8204" y="771677"/>
                  </a:lnTo>
                  <a:lnTo>
                    <a:pt x="8750" y="771131"/>
                  </a:lnTo>
                  <a:lnTo>
                    <a:pt x="8915" y="770750"/>
                  </a:lnTo>
                  <a:lnTo>
                    <a:pt x="9067" y="770432"/>
                  </a:lnTo>
                  <a:close/>
                </a:path>
                <a:path w="1196975" h="1018540">
                  <a:moveTo>
                    <a:pt x="37985" y="645439"/>
                  </a:moveTo>
                  <a:lnTo>
                    <a:pt x="37833" y="645198"/>
                  </a:lnTo>
                  <a:lnTo>
                    <a:pt x="37820" y="645020"/>
                  </a:lnTo>
                  <a:lnTo>
                    <a:pt x="37680" y="644994"/>
                  </a:lnTo>
                  <a:lnTo>
                    <a:pt x="36830" y="647928"/>
                  </a:lnTo>
                  <a:lnTo>
                    <a:pt x="37465" y="647014"/>
                  </a:lnTo>
                  <a:lnTo>
                    <a:pt x="37668" y="646150"/>
                  </a:lnTo>
                  <a:lnTo>
                    <a:pt x="37985" y="645439"/>
                  </a:lnTo>
                  <a:close/>
                </a:path>
                <a:path w="1196975" h="1018540">
                  <a:moveTo>
                    <a:pt x="147904" y="491337"/>
                  </a:moveTo>
                  <a:lnTo>
                    <a:pt x="147396" y="491350"/>
                  </a:lnTo>
                  <a:lnTo>
                    <a:pt x="144437" y="492963"/>
                  </a:lnTo>
                  <a:lnTo>
                    <a:pt x="141503" y="493649"/>
                  </a:lnTo>
                  <a:lnTo>
                    <a:pt x="138226" y="496481"/>
                  </a:lnTo>
                  <a:lnTo>
                    <a:pt x="137706" y="497268"/>
                  </a:lnTo>
                  <a:lnTo>
                    <a:pt x="137375" y="497916"/>
                  </a:lnTo>
                  <a:lnTo>
                    <a:pt x="136779" y="499033"/>
                  </a:lnTo>
                  <a:lnTo>
                    <a:pt x="137452" y="499237"/>
                  </a:lnTo>
                  <a:lnTo>
                    <a:pt x="139928" y="498157"/>
                  </a:lnTo>
                  <a:lnTo>
                    <a:pt x="140881" y="497586"/>
                  </a:lnTo>
                  <a:lnTo>
                    <a:pt x="141744" y="497128"/>
                  </a:lnTo>
                  <a:lnTo>
                    <a:pt x="143725" y="495592"/>
                  </a:lnTo>
                  <a:lnTo>
                    <a:pt x="146265" y="494474"/>
                  </a:lnTo>
                  <a:lnTo>
                    <a:pt x="147510" y="492620"/>
                  </a:lnTo>
                  <a:lnTo>
                    <a:pt x="147777" y="492201"/>
                  </a:lnTo>
                  <a:lnTo>
                    <a:pt x="147853" y="491794"/>
                  </a:lnTo>
                  <a:lnTo>
                    <a:pt x="147904" y="491337"/>
                  </a:lnTo>
                  <a:close/>
                </a:path>
                <a:path w="1196975" h="1018540">
                  <a:moveTo>
                    <a:pt x="174307" y="1007262"/>
                  </a:moveTo>
                  <a:lnTo>
                    <a:pt x="159448" y="1018540"/>
                  </a:lnTo>
                  <a:lnTo>
                    <a:pt x="161328" y="1017689"/>
                  </a:lnTo>
                  <a:lnTo>
                    <a:pt x="166865" y="1014996"/>
                  </a:lnTo>
                  <a:lnTo>
                    <a:pt x="170751" y="1011237"/>
                  </a:lnTo>
                  <a:lnTo>
                    <a:pt x="174307" y="1007262"/>
                  </a:lnTo>
                  <a:close/>
                </a:path>
                <a:path w="1196975" h="1018540">
                  <a:moveTo>
                    <a:pt x="179197" y="496862"/>
                  </a:moveTo>
                  <a:lnTo>
                    <a:pt x="179070" y="496341"/>
                  </a:lnTo>
                  <a:lnTo>
                    <a:pt x="177342" y="496658"/>
                  </a:lnTo>
                  <a:lnTo>
                    <a:pt x="176364" y="497116"/>
                  </a:lnTo>
                  <a:lnTo>
                    <a:pt x="175869" y="497281"/>
                  </a:lnTo>
                  <a:lnTo>
                    <a:pt x="171856" y="499630"/>
                  </a:lnTo>
                  <a:lnTo>
                    <a:pt x="170700" y="500913"/>
                  </a:lnTo>
                  <a:lnTo>
                    <a:pt x="170421" y="503174"/>
                  </a:lnTo>
                  <a:lnTo>
                    <a:pt x="170383" y="503466"/>
                  </a:lnTo>
                  <a:lnTo>
                    <a:pt x="170853" y="503720"/>
                  </a:lnTo>
                  <a:lnTo>
                    <a:pt x="172123" y="503453"/>
                  </a:lnTo>
                  <a:lnTo>
                    <a:pt x="173405" y="502856"/>
                  </a:lnTo>
                  <a:lnTo>
                    <a:pt x="173405" y="502183"/>
                  </a:lnTo>
                  <a:lnTo>
                    <a:pt x="173329" y="500595"/>
                  </a:lnTo>
                  <a:lnTo>
                    <a:pt x="173888" y="499325"/>
                  </a:lnTo>
                  <a:lnTo>
                    <a:pt x="178333" y="498678"/>
                  </a:lnTo>
                  <a:lnTo>
                    <a:pt x="178714" y="498259"/>
                  </a:lnTo>
                  <a:lnTo>
                    <a:pt x="178955" y="497535"/>
                  </a:lnTo>
                  <a:lnTo>
                    <a:pt x="179197" y="496862"/>
                  </a:lnTo>
                  <a:close/>
                </a:path>
                <a:path w="1196975" h="1018540">
                  <a:moveTo>
                    <a:pt x="180759" y="655154"/>
                  </a:moveTo>
                  <a:lnTo>
                    <a:pt x="176326" y="655662"/>
                  </a:lnTo>
                  <a:lnTo>
                    <a:pt x="172186" y="658202"/>
                  </a:lnTo>
                  <a:lnTo>
                    <a:pt x="167424" y="662114"/>
                  </a:lnTo>
                  <a:lnTo>
                    <a:pt x="166014" y="662457"/>
                  </a:lnTo>
                  <a:lnTo>
                    <a:pt x="165950" y="663803"/>
                  </a:lnTo>
                  <a:lnTo>
                    <a:pt x="167055" y="663371"/>
                  </a:lnTo>
                  <a:lnTo>
                    <a:pt x="168008" y="662965"/>
                  </a:lnTo>
                  <a:lnTo>
                    <a:pt x="172631" y="660984"/>
                  </a:lnTo>
                  <a:lnTo>
                    <a:pt x="176796" y="658241"/>
                  </a:lnTo>
                  <a:lnTo>
                    <a:pt x="180759" y="655154"/>
                  </a:lnTo>
                  <a:close/>
                </a:path>
                <a:path w="1196975" h="1018540">
                  <a:moveTo>
                    <a:pt x="181229" y="654824"/>
                  </a:moveTo>
                  <a:lnTo>
                    <a:pt x="181089" y="654939"/>
                  </a:lnTo>
                  <a:lnTo>
                    <a:pt x="180911" y="655040"/>
                  </a:lnTo>
                  <a:lnTo>
                    <a:pt x="180771" y="655167"/>
                  </a:lnTo>
                  <a:lnTo>
                    <a:pt x="180949" y="655078"/>
                  </a:lnTo>
                  <a:lnTo>
                    <a:pt x="181229" y="654824"/>
                  </a:lnTo>
                  <a:close/>
                </a:path>
                <a:path w="1196975" h="1018540">
                  <a:moveTo>
                    <a:pt x="185788" y="462661"/>
                  </a:moveTo>
                  <a:lnTo>
                    <a:pt x="185432" y="462711"/>
                  </a:lnTo>
                  <a:lnTo>
                    <a:pt x="185648" y="462749"/>
                  </a:lnTo>
                  <a:lnTo>
                    <a:pt x="185788" y="462661"/>
                  </a:lnTo>
                  <a:close/>
                </a:path>
                <a:path w="1196975" h="1018540">
                  <a:moveTo>
                    <a:pt x="189064" y="463410"/>
                  </a:moveTo>
                  <a:lnTo>
                    <a:pt x="187210" y="463067"/>
                  </a:lnTo>
                  <a:lnTo>
                    <a:pt x="185648" y="462749"/>
                  </a:lnTo>
                  <a:lnTo>
                    <a:pt x="183057" y="463804"/>
                  </a:lnTo>
                  <a:lnTo>
                    <a:pt x="180657" y="465226"/>
                  </a:lnTo>
                  <a:lnTo>
                    <a:pt x="178257" y="467715"/>
                  </a:lnTo>
                  <a:lnTo>
                    <a:pt x="177939" y="468591"/>
                  </a:lnTo>
                  <a:lnTo>
                    <a:pt x="178155" y="468871"/>
                  </a:lnTo>
                  <a:lnTo>
                    <a:pt x="178409" y="469201"/>
                  </a:lnTo>
                  <a:lnTo>
                    <a:pt x="179387" y="469290"/>
                  </a:lnTo>
                  <a:lnTo>
                    <a:pt x="182638" y="467906"/>
                  </a:lnTo>
                  <a:lnTo>
                    <a:pt x="185216" y="466432"/>
                  </a:lnTo>
                  <a:lnTo>
                    <a:pt x="189064" y="463410"/>
                  </a:lnTo>
                  <a:close/>
                </a:path>
                <a:path w="1196975" h="1018540">
                  <a:moveTo>
                    <a:pt x="207962" y="570611"/>
                  </a:moveTo>
                  <a:close/>
                </a:path>
                <a:path w="1196975" h="1018540">
                  <a:moveTo>
                    <a:pt x="208178" y="570471"/>
                  </a:moveTo>
                  <a:lnTo>
                    <a:pt x="208013" y="570547"/>
                  </a:lnTo>
                  <a:lnTo>
                    <a:pt x="208178" y="570471"/>
                  </a:lnTo>
                  <a:close/>
                </a:path>
                <a:path w="1196975" h="1018540">
                  <a:moveTo>
                    <a:pt x="208229" y="570522"/>
                  </a:moveTo>
                  <a:lnTo>
                    <a:pt x="207975" y="570611"/>
                  </a:lnTo>
                  <a:lnTo>
                    <a:pt x="208229" y="570534"/>
                  </a:lnTo>
                  <a:close/>
                </a:path>
                <a:path w="1196975" h="1018540">
                  <a:moveTo>
                    <a:pt x="218833" y="562470"/>
                  </a:moveTo>
                  <a:lnTo>
                    <a:pt x="217881" y="561771"/>
                  </a:lnTo>
                  <a:lnTo>
                    <a:pt x="217220" y="561289"/>
                  </a:lnTo>
                  <a:lnTo>
                    <a:pt x="216027" y="561238"/>
                  </a:lnTo>
                  <a:lnTo>
                    <a:pt x="213741" y="562190"/>
                  </a:lnTo>
                  <a:lnTo>
                    <a:pt x="213055" y="562508"/>
                  </a:lnTo>
                  <a:lnTo>
                    <a:pt x="209740" y="564870"/>
                  </a:lnTo>
                  <a:lnTo>
                    <a:pt x="211023" y="566597"/>
                  </a:lnTo>
                  <a:lnTo>
                    <a:pt x="206921" y="569417"/>
                  </a:lnTo>
                  <a:lnTo>
                    <a:pt x="207759" y="569937"/>
                  </a:lnTo>
                  <a:lnTo>
                    <a:pt x="208140" y="570420"/>
                  </a:lnTo>
                  <a:lnTo>
                    <a:pt x="209029" y="569315"/>
                  </a:lnTo>
                  <a:lnTo>
                    <a:pt x="210019" y="568261"/>
                  </a:lnTo>
                  <a:lnTo>
                    <a:pt x="213448" y="567029"/>
                  </a:lnTo>
                  <a:lnTo>
                    <a:pt x="214820" y="566039"/>
                  </a:lnTo>
                  <a:lnTo>
                    <a:pt x="216687" y="563778"/>
                  </a:lnTo>
                  <a:lnTo>
                    <a:pt x="218833" y="562470"/>
                  </a:lnTo>
                  <a:close/>
                </a:path>
                <a:path w="1196975" h="1018540">
                  <a:moveTo>
                    <a:pt x="231368" y="437515"/>
                  </a:moveTo>
                  <a:lnTo>
                    <a:pt x="230441" y="436105"/>
                  </a:lnTo>
                  <a:lnTo>
                    <a:pt x="227012" y="436600"/>
                  </a:lnTo>
                  <a:lnTo>
                    <a:pt x="226275" y="434809"/>
                  </a:lnTo>
                  <a:lnTo>
                    <a:pt x="225094" y="435051"/>
                  </a:lnTo>
                  <a:lnTo>
                    <a:pt x="223443" y="436308"/>
                  </a:lnTo>
                  <a:lnTo>
                    <a:pt x="221195" y="437883"/>
                  </a:lnTo>
                  <a:lnTo>
                    <a:pt x="221221" y="438391"/>
                  </a:lnTo>
                  <a:lnTo>
                    <a:pt x="221221" y="439242"/>
                  </a:lnTo>
                  <a:lnTo>
                    <a:pt x="221043" y="440664"/>
                  </a:lnTo>
                  <a:lnTo>
                    <a:pt x="223342" y="440004"/>
                  </a:lnTo>
                  <a:lnTo>
                    <a:pt x="231368" y="437515"/>
                  </a:lnTo>
                  <a:close/>
                </a:path>
                <a:path w="1196975" h="1018540">
                  <a:moveTo>
                    <a:pt x="231698" y="437426"/>
                  </a:moveTo>
                  <a:lnTo>
                    <a:pt x="231482" y="437489"/>
                  </a:lnTo>
                  <a:lnTo>
                    <a:pt x="231533" y="437654"/>
                  </a:lnTo>
                  <a:lnTo>
                    <a:pt x="231698" y="437426"/>
                  </a:lnTo>
                  <a:close/>
                </a:path>
                <a:path w="1196975" h="1018540">
                  <a:moveTo>
                    <a:pt x="279057" y="528154"/>
                  </a:moveTo>
                  <a:lnTo>
                    <a:pt x="278790" y="528180"/>
                  </a:lnTo>
                  <a:lnTo>
                    <a:pt x="278968" y="528205"/>
                  </a:lnTo>
                  <a:close/>
                </a:path>
                <a:path w="1196975" h="1018540">
                  <a:moveTo>
                    <a:pt x="279285" y="530898"/>
                  </a:moveTo>
                  <a:lnTo>
                    <a:pt x="278803" y="528294"/>
                  </a:lnTo>
                  <a:lnTo>
                    <a:pt x="274294" y="530948"/>
                  </a:lnTo>
                  <a:lnTo>
                    <a:pt x="270268" y="532841"/>
                  </a:lnTo>
                  <a:lnTo>
                    <a:pt x="267449" y="531596"/>
                  </a:lnTo>
                  <a:lnTo>
                    <a:pt x="267258" y="531507"/>
                  </a:lnTo>
                  <a:lnTo>
                    <a:pt x="266192" y="531977"/>
                  </a:lnTo>
                  <a:lnTo>
                    <a:pt x="265417" y="532638"/>
                  </a:lnTo>
                  <a:lnTo>
                    <a:pt x="265099" y="533273"/>
                  </a:lnTo>
                  <a:lnTo>
                    <a:pt x="265214" y="533501"/>
                  </a:lnTo>
                  <a:lnTo>
                    <a:pt x="265912" y="535241"/>
                  </a:lnTo>
                  <a:lnTo>
                    <a:pt x="267335" y="535432"/>
                  </a:lnTo>
                  <a:lnTo>
                    <a:pt x="272059" y="533641"/>
                  </a:lnTo>
                  <a:lnTo>
                    <a:pt x="273634" y="532739"/>
                  </a:lnTo>
                  <a:lnTo>
                    <a:pt x="275196" y="532244"/>
                  </a:lnTo>
                  <a:lnTo>
                    <a:pt x="279285" y="530898"/>
                  </a:lnTo>
                  <a:close/>
                </a:path>
                <a:path w="1196975" h="1018540">
                  <a:moveTo>
                    <a:pt x="369214" y="386905"/>
                  </a:moveTo>
                  <a:lnTo>
                    <a:pt x="368350" y="385622"/>
                  </a:lnTo>
                  <a:lnTo>
                    <a:pt x="366268" y="385724"/>
                  </a:lnTo>
                  <a:lnTo>
                    <a:pt x="363220" y="386816"/>
                  </a:lnTo>
                  <a:lnTo>
                    <a:pt x="361950" y="387286"/>
                  </a:lnTo>
                  <a:lnTo>
                    <a:pt x="360743" y="387591"/>
                  </a:lnTo>
                  <a:lnTo>
                    <a:pt x="357886" y="391223"/>
                  </a:lnTo>
                  <a:lnTo>
                    <a:pt x="359321" y="391883"/>
                  </a:lnTo>
                  <a:lnTo>
                    <a:pt x="361022" y="391515"/>
                  </a:lnTo>
                  <a:lnTo>
                    <a:pt x="364502" y="389750"/>
                  </a:lnTo>
                  <a:lnTo>
                    <a:pt x="366839" y="388289"/>
                  </a:lnTo>
                  <a:lnTo>
                    <a:pt x="369214" y="386905"/>
                  </a:lnTo>
                  <a:close/>
                </a:path>
                <a:path w="1196975" h="1018540">
                  <a:moveTo>
                    <a:pt x="369531" y="386715"/>
                  </a:moveTo>
                  <a:lnTo>
                    <a:pt x="369316" y="386842"/>
                  </a:lnTo>
                  <a:lnTo>
                    <a:pt x="369354" y="386969"/>
                  </a:lnTo>
                  <a:lnTo>
                    <a:pt x="369531" y="386715"/>
                  </a:lnTo>
                  <a:close/>
                </a:path>
                <a:path w="1196975" h="1018540">
                  <a:moveTo>
                    <a:pt x="371436" y="327215"/>
                  </a:moveTo>
                  <a:lnTo>
                    <a:pt x="370814" y="326974"/>
                  </a:lnTo>
                  <a:lnTo>
                    <a:pt x="369417" y="326478"/>
                  </a:lnTo>
                  <a:lnTo>
                    <a:pt x="367766" y="326212"/>
                  </a:lnTo>
                  <a:lnTo>
                    <a:pt x="366585" y="324802"/>
                  </a:lnTo>
                  <a:lnTo>
                    <a:pt x="362724" y="331431"/>
                  </a:lnTo>
                  <a:lnTo>
                    <a:pt x="364794" y="331597"/>
                  </a:lnTo>
                  <a:lnTo>
                    <a:pt x="368693" y="329476"/>
                  </a:lnTo>
                  <a:lnTo>
                    <a:pt x="370217" y="328523"/>
                  </a:lnTo>
                  <a:lnTo>
                    <a:pt x="371436" y="327215"/>
                  </a:lnTo>
                  <a:close/>
                </a:path>
                <a:path w="1196975" h="1018540">
                  <a:moveTo>
                    <a:pt x="372872" y="491845"/>
                  </a:moveTo>
                  <a:lnTo>
                    <a:pt x="372694" y="491337"/>
                  </a:lnTo>
                  <a:lnTo>
                    <a:pt x="371360" y="491083"/>
                  </a:lnTo>
                  <a:lnTo>
                    <a:pt x="370065" y="491363"/>
                  </a:lnTo>
                  <a:lnTo>
                    <a:pt x="367703" y="494334"/>
                  </a:lnTo>
                  <a:lnTo>
                    <a:pt x="364858" y="496430"/>
                  </a:lnTo>
                  <a:lnTo>
                    <a:pt x="361911" y="499059"/>
                  </a:lnTo>
                  <a:lnTo>
                    <a:pt x="361746" y="499478"/>
                  </a:lnTo>
                  <a:lnTo>
                    <a:pt x="361429" y="499922"/>
                  </a:lnTo>
                  <a:lnTo>
                    <a:pt x="362737" y="499491"/>
                  </a:lnTo>
                  <a:lnTo>
                    <a:pt x="366737" y="497497"/>
                  </a:lnTo>
                  <a:lnTo>
                    <a:pt x="369455" y="495033"/>
                  </a:lnTo>
                  <a:lnTo>
                    <a:pt x="372097" y="492594"/>
                  </a:lnTo>
                  <a:lnTo>
                    <a:pt x="372872" y="491845"/>
                  </a:lnTo>
                  <a:close/>
                </a:path>
                <a:path w="1196975" h="1018540">
                  <a:moveTo>
                    <a:pt x="379679" y="458343"/>
                  </a:moveTo>
                  <a:lnTo>
                    <a:pt x="378028" y="457530"/>
                  </a:lnTo>
                  <a:lnTo>
                    <a:pt x="377342" y="455930"/>
                  </a:lnTo>
                  <a:lnTo>
                    <a:pt x="373824" y="456946"/>
                  </a:lnTo>
                  <a:lnTo>
                    <a:pt x="373316" y="457085"/>
                  </a:lnTo>
                  <a:lnTo>
                    <a:pt x="372516" y="457631"/>
                  </a:lnTo>
                  <a:lnTo>
                    <a:pt x="371627" y="458444"/>
                  </a:lnTo>
                  <a:lnTo>
                    <a:pt x="371462" y="458901"/>
                  </a:lnTo>
                  <a:lnTo>
                    <a:pt x="370890" y="459727"/>
                  </a:lnTo>
                  <a:lnTo>
                    <a:pt x="378396" y="459473"/>
                  </a:lnTo>
                  <a:lnTo>
                    <a:pt x="378904" y="459155"/>
                  </a:lnTo>
                  <a:lnTo>
                    <a:pt x="379133" y="458952"/>
                  </a:lnTo>
                  <a:lnTo>
                    <a:pt x="379387" y="458736"/>
                  </a:lnTo>
                  <a:lnTo>
                    <a:pt x="379679" y="458343"/>
                  </a:lnTo>
                  <a:close/>
                </a:path>
                <a:path w="1196975" h="1018540">
                  <a:moveTo>
                    <a:pt x="389394" y="298716"/>
                  </a:moveTo>
                  <a:lnTo>
                    <a:pt x="389382" y="298551"/>
                  </a:lnTo>
                  <a:lnTo>
                    <a:pt x="389216" y="298627"/>
                  </a:lnTo>
                  <a:lnTo>
                    <a:pt x="389394" y="298716"/>
                  </a:lnTo>
                  <a:close/>
                </a:path>
                <a:path w="1196975" h="1018540">
                  <a:moveTo>
                    <a:pt x="393954" y="293687"/>
                  </a:moveTo>
                  <a:lnTo>
                    <a:pt x="391274" y="292798"/>
                  </a:lnTo>
                  <a:lnTo>
                    <a:pt x="390740" y="292633"/>
                  </a:lnTo>
                  <a:lnTo>
                    <a:pt x="391426" y="291376"/>
                  </a:lnTo>
                  <a:lnTo>
                    <a:pt x="392112" y="289496"/>
                  </a:lnTo>
                  <a:lnTo>
                    <a:pt x="391096" y="289598"/>
                  </a:lnTo>
                  <a:lnTo>
                    <a:pt x="390055" y="289674"/>
                  </a:lnTo>
                  <a:lnTo>
                    <a:pt x="389521" y="289725"/>
                  </a:lnTo>
                  <a:lnTo>
                    <a:pt x="389064" y="289534"/>
                  </a:lnTo>
                  <a:lnTo>
                    <a:pt x="388543" y="289775"/>
                  </a:lnTo>
                  <a:lnTo>
                    <a:pt x="387172" y="290385"/>
                  </a:lnTo>
                  <a:lnTo>
                    <a:pt x="387019" y="291160"/>
                  </a:lnTo>
                  <a:lnTo>
                    <a:pt x="387350" y="291439"/>
                  </a:lnTo>
                  <a:lnTo>
                    <a:pt x="389420" y="293052"/>
                  </a:lnTo>
                  <a:lnTo>
                    <a:pt x="389077" y="295922"/>
                  </a:lnTo>
                  <a:lnTo>
                    <a:pt x="389369" y="298462"/>
                  </a:lnTo>
                  <a:lnTo>
                    <a:pt x="391604" y="296075"/>
                  </a:lnTo>
                  <a:lnTo>
                    <a:pt x="393954" y="293687"/>
                  </a:lnTo>
                  <a:close/>
                </a:path>
                <a:path w="1196975" h="1018540">
                  <a:moveTo>
                    <a:pt x="400977" y="367893"/>
                  </a:moveTo>
                  <a:lnTo>
                    <a:pt x="400773" y="367576"/>
                  </a:lnTo>
                  <a:lnTo>
                    <a:pt x="400558" y="367207"/>
                  </a:lnTo>
                  <a:lnTo>
                    <a:pt x="396582" y="368350"/>
                  </a:lnTo>
                  <a:lnTo>
                    <a:pt x="392582" y="370179"/>
                  </a:lnTo>
                  <a:lnTo>
                    <a:pt x="389763" y="369570"/>
                  </a:lnTo>
                  <a:lnTo>
                    <a:pt x="389305" y="369849"/>
                  </a:lnTo>
                  <a:lnTo>
                    <a:pt x="388988" y="370001"/>
                  </a:lnTo>
                  <a:lnTo>
                    <a:pt x="388696" y="370192"/>
                  </a:lnTo>
                  <a:lnTo>
                    <a:pt x="388251" y="370433"/>
                  </a:lnTo>
                  <a:lnTo>
                    <a:pt x="388137" y="370611"/>
                  </a:lnTo>
                  <a:lnTo>
                    <a:pt x="387921" y="371030"/>
                  </a:lnTo>
                  <a:lnTo>
                    <a:pt x="387515" y="371640"/>
                  </a:lnTo>
                  <a:lnTo>
                    <a:pt x="389407" y="372605"/>
                  </a:lnTo>
                  <a:lnTo>
                    <a:pt x="397586" y="370459"/>
                  </a:lnTo>
                  <a:lnTo>
                    <a:pt x="400672" y="368287"/>
                  </a:lnTo>
                  <a:lnTo>
                    <a:pt x="400977" y="367893"/>
                  </a:lnTo>
                  <a:close/>
                </a:path>
                <a:path w="1196975" h="1018540">
                  <a:moveTo>
                    <a:pt x="410133" y="413207"/>
                  </a:moveTo>
                  <a:lnTo>
                    <a:pt x="407289" y="412140"/>
                  </a:lnTo>
                  <a:lnTo>
                    <a:pt x="405168" y="413816"/>
                  </a:lnTo>
                  <a:lnTo>
                    <a:pt x="403352" y="414731"/>
                  </a:lnTo>
                  <a:lnTo>
                    <a:pt x="400812" y="416128"/>
                  </a:lnTo>
                  <a:lnTo>
                    <a:pt x="398399" y="418096"/>
                  </a:lnTo>
                  <a:lnTo>
                    <a:pt x="400164" y="418490"/>
                  </a:lnTo>
                  <a:lnTo>
                    <a:pt x="403364" y="418934"/>
                  </a:lnTo>
                  <a:lnTo>
                    <a:pt x="404990" y="419265"/>
                  </a:lnTo>
                  <a:lnTo>
                    <a:pt x="405726" y="418706"/>
                  </a:lnTo>
                  <a:lnTo>
                    <a:pt x="406031" y="416928"/>
                  </a:lnTo>
                  <a:lnTo>
                    <a:pt x="406247" y="416445"/>
                  </a:lnTo>
                  <a:lnTo>
                    <a:pt x="407911" y="414782"/>
                  </a:lnTo>
                  <a:lnTo>
                    <a:pt x="410133" y="413207"/>
                  </a:lnTo>
                  <a:close/>
                </a:path>
                <a:path w="1196975" h="1018540">
                  <a:moveTo>
                    <a:pt x="412178" y="448195"/>
                  </a:moveTo>
                  <a:lnTo>
                    <a:pt x="411886" y="447776"/>
                  </a:lnTo>
                  <a:lnTo>
                    <a:pt x="411492" y="447230"/>
                  </a:lnTo>
                  <a:lnTo>
                    <a:pt x="409854" y="447167"/>
                  </a:lnTo>
                  <a:lnTo>
                    <a:pt x="406806" y="448157"/>
                  </a:lnTo>
                  <a:lnTo>
                    <a:pt x="404749" y="449313"/>
                  </a:lnTo>
                  <a:lnTo>
                    <a:pt x="401307" y="451523"/>
                  </a:lnTo>
                  <a:lnTo>
                    <a:pt x="398589" y="453136"/>
                  </a:lnTo>
                  <a:lnTo>
                    <a:pt x="399224" y="455523"/>
                  </a:lnTo>
                  <a:lnTo>
                    <a:pt x="401802" y="453161"/>
                  </a:lnTo>
                  <a:lnTo>
                    <a:pt x="405180" y="451954"/>
                  </a:lnTo>
                  <a:lnTo>
                    <a:pt x="407111" y="450888"/>
                  </a:lnTo>
                  <a:lnTo>
                    <a:pt x="408495" y="450253"/>
                  </a:lnTo>
                  <a:lnTo>
                    <a:pt x="410083" y="449199"/>
                  </a:lnTo>
                  <a:lnTo>
                    <a:pt x="412178" y="448195"/>
                  </a:lnTo>
                  <a:close/>
                </a:path>
                <a:path w="1196975" h="1018540">
                  <a:moveTo>
                    <a:pt x="417169" y="283387"/>
                  </a:moveTo>
                  <a:lnTo>
                    <a:pt x="416115" y="283387"/>
                  </a:lnTo>
                  <a:lnTo>
                    <a:pt x="411378" y="285838"/>
                  </a:lnTo>
                  <a:lnTo>
                    <a:pt x="411175" y="286359"/>
                  </a:lnTo>
                  <a:lnTo>
                    <a:pt x="411276" y="288759"/>
                  </a:lnTo>
                  <a:lnTo>
                    <a:pt x="416344" y="288163"/>
                  </a:lnTo>
                  <a:lnTo>
                    <a:pt x="410692" y="291744"/>
                  </a:lnTo>
                  <a:lnTo>
                    <a:pt x="409956" y="292214"/>
                  </a:lnTo>
                  <a:lnTo>
                    <a:pt x="411175" y="292404"/>
                  </a:lnTo>
                  <a:lnTo>
                    <a:pt x="415417" y="290931"/>
                  </a:lnTo>
                  <a:lnTo>
                    <a:pt x="417004" y="289496"/>
                  </a:lnTo>
                  <a:lnTo>
                    <a:pt x="416966" y="287807"/>
                  </a:lnTo>
                  <a:lnTo>
                    <a:pt x="416902" y="286854"/>
                  </a:lnTo>
                  <a:lnTo>
                    <a:pt x="415353" y="286753"/>
                  </a:lnTo>
                  <a:lnTo>
                    <a:pt x="417169" y="283387"/>
                  </a:lnTo>
                  <a:close/>
                </a:path>
                <a:path w="1196975" h="1018540">
                  <a:moveTo>
                    <a:pt x="453732" y="318731"/>
                  </a:moveTo>
                  <a:lnTo>
                    <a:pt x="452285" y="318935"/>
                  </a:lnTo>
                  <a:lnTo>
                    <a:pt x="451434" y="319100"/>
                  </a:lnTo>
                  <a:lnTo>
                    <a:pt x="448970" y="319633"/>
                  </a:lnTo>
                  <a:lnTo>
                    <a:pt x="447865" y="318503"/>
                  </a:lnTo>
                  <a:lnTo>
                    <a:pt x="444004" y="319963"/>
                  </a:lnTo>
                  <a:lnTo>
                    <a:pt x="442861" y="320636"/>
                  </a:lnTo>
                  <a:lnTo>
                    <a:pt x="442734" y="321297"/>
                  </a:lnTo>
                  <a:lnTo>
                    <a:pt x="442366" y="323596"/>
                  </a:lnTo>
                  <a:lnTo>
                    <a:pt x="445058" y="323850"/>
                  </a:lnTo>
                  <a:lnTo>
                    <a:pt x="448716" y="321945"/>
                  </a:lnTo>
                  <a:lnTo>
                    <a:pt x="451180" y="320573"/>
                  </a:lnTo>
                  <a:lnTo>
                    <a:pt x="451599" y="320205"/>
                  </a:lnTo>
                  <a:lnTo>
                    <a:pt x="453478" y="320141"/>
                  </a:lnTo>
                  <a:lnTo>
                    <a:pt x="453707" y="318973"/>
                  </a:lnTo>
                  <a:lnTo>
                    <a:pt x="453732" y="318731"/>
                  </a:lnTo>
                  <a:close/>
                </a:path>
                <a:path w="1196975" h="1018540">
                  <a:moveTo>
                    <a:pt x="475437" y="252336"/>
                  </a:moveTo>
                  <a:lnTo>
                    <a:pt x="475221" y="252450"/>
                  </a:lnTo>
                  <a:lnTo>
                    <a:pt x="475437" y="252336"/>
                  </a:lnTo>
                  <a:close/>
                </a:path>
                <a:path w="1196975" h="1018540">
                  <a:moveTo>
                    <a:pt x="479158" y="246405"/>
                  </a:moveTo>
                  <a:lnTo>
                    <a:pt x="475399" y="248246"/>
                  </a:lnTo>
                  <a:lnTo>
                    <a:pt x="472871" y="247548"/>
                  </a:lnTo>
                  <a:lnTo>
                    <a:pt x="471474" y="247383"/>
                  </a:lnTo>
                  <a:lnTo>
                    <a:pt x="469988" y="247370"/>
                  </a:lnTo>
                  <a:lnTo>
                    <a:pt x="469366" y="247383"/>
                  </a:lnTo>
                  <a:lnTo>
                    <a:pt x="468210" y="247865"/>
                  </a:lnTo>
                  <a:lnTo>
                    <a:pt x="466788" y="248564"/>
                  </a:lnTo>
                  <a:lnTo>
                    <a:pt x="466115" y="249148"/>
                  </a:lnTo>
                  <a:lnTo>
                    <a:pt x="465658" y="249859"/>
                  </a:lnTo>
                  <a:lnTo>
                    <a:pt x="465848" y="250393"/>
                  </a:lnTo>
                  <a:lnTo>
                    <a:pt x="466039" y="250329"/>
                  </a:lnTo>
                  <a:lnTo>
                    <a:pt x="472109" y="248412"/>
                  </a:lnTo>
                  <a:lnTo>
                    <a:pt x="472884" y="251117"/>
                  </a:lnTo>
                  <a:lnTo>
                    <a:pt x="475373" y="252298"/>
                  </a:lnTo>
                  <a:lnTo>
                    <a:pt x="476643" y="250837"/>
                  </a:lnTo>
                  <a:lnTo>
                    <a:pt x="478599" y="249110"/>
                  </a:lnTo>
                  <a:lnTo>
                    <a:pt x="479158" y="246405"/>
                  </a:lnTo>
                  <a:close/>
                </a:path>
                <a:path w="1196975" h="1018540">
                  <a:moveTo>
                    <a:pt x="503593" y="431571"/>
                  </a:moveTo>
                  <a:lnTo>
                    <a:pt x="501751" y="431203"/>
                  </a:lnTo>
                  <a:lnTo>
                    <a:pt x="501484" y="431177"/>
                  </a:lnTo>
                  <a:lnTo>
                    <a:pt x="500672" y="431622"/>
                  </a:lnTo>
                  <a:lnTo>
                    <a:pt x="500138" y="431850"/>
                  </a:lnTo>
                  <a:lnTo>
                    <a:pt x="497573" y="433616"/>
                  </a:lnTo>
                  <a:lnTo>
                    <a:pt x="496087" y="434733"/>
                  </a:lnTo>
                  <a:lnTo>
                    <a:pt x="493674" y="435889"/>
                  </a:lnTo>
                  <a:lnTo>
                    <a:pt x="495007" y="437946"/>
                  </a:lnTo>
                  <a:lnTo>
                    <a:pt x="496811" y="437565"/>
                  </a:lnTo>
                  <a:lnTo>
                    <a:pt x="499948" y="436283"/>
                  </a:lnTo>
                  <a:lnTo>
                    <a:pt x="502005" y="435279"/>
                  </a:lnTo>
                  <a:lnTo>
                    <a:pt x="501523" y="434708"/>
                  </a:lnTo>
                  <a:lnTo>
                    <a:pt x="500710" y="433806"/>
                  </a:lnTo>
                  <a:lnTo>
                    <a:pt x="503593" y="431571"/>
                  </a:lnTo>
                  <a:close/>
                </a:path>
                <a:path w="1196975" h="1018540">
                  <a:moveTo>
                    <a:pt x="520230" y="275145"/>
                  </a:moveTo>
                  <a:lnTo>
                    <a:pt x="519785" y="274828"/>
                  </a:lnTo>
                  <a:lnTo>
                    <a:pt x="516166" y="275907"/>
                  </a:lnTo>
                  <a:lnTo>
                    <a:pt x="514299" y="276834"/>
                  </a:lnTo>
                  <a:lnTo>
                    <a:pt x="512648" y="277914"/>
                  </a:lnTo>
                  <a:lnTo>
                    <a:pt x="511479" y="278561"/>
                  </a:lnTo>
                  <a:lnTo>
                    <a:pt x="510019" y="279374"/>
                  </a:lnTo>
                  <a:lnTo>
                    <a:pt x="507847" y="280212"/>
                  </a:lnTo>
                  <a:lnTo>
                    <a:pt x="508698" y="282143"/>
                  </a:lnTo>
                  <a:lnTo>
                    <a:pt x="519988" y="276771"/>
                  </a:lnTo>
                  <a:lnTo>
                    <a:pt x="520230" y="275145"/>
                  </a:lnTo>
                  <a:close/>
                </a:path>
                <a:path w="1196975" h="1018540">
                  <a:moveTo>
                    <a:pt x="538251" y="314731"/>
                  </a:moveTo>
                  <a:lnTo>
                    <a:pt x="538226" y="313855"/>
                  </a:lnTo>
                  <a:lnTo>
                    <a:pt x="535609" y="314553"/>
                  </a:lnTo>
                  <a:lnTo>
                    <a:pt x="533400" y="314401"/>
                  </a:lnTo>
                  <a:lnTo>
                    <a:pt x="530098" y="314794"/>
                  </a:lnTo>
                  <a:lnTo>
                    <a:pt x="527723" y="316484"/>
                  </a:lnTo>
                  <a:lnTo>
                    <a:pt x="526122" y="318338"/>
                  </a:lnTo>
                  <a:lnTo>
                    <a:pt x="528612" y="318350"/>
                  </a:lnTo>
                  <a:lnTo>
                    <a:pt x="530999" y="318389"/>
                  </a:lnTo>
                  <a:lnTo>
                    <a:pt x="533946" y="317042"/>
                  </a:lnTo>
                  <a:lnTo>
                    <a:pt x="537718" y="315531"/>
                  </a:lnTo>
                  <a:lnTo>
                    <a:pt x="538251" y="314731"/>
                  </a:lnTo>
                  <a:close/>
                </a:path>
                <a:path w="1196975" h="1018540">
                  <a:moveTo>
                    <a:pt x="560806" y="404329"/>
                  </a:moveTo>
                  <a:lnTo>
                    <a:pt x="558863" y="404799"/>
                  </a:lnTo>
                  <a:lnTo>
                    <a:pt x="556628" y="405358"/>
                  </a:lnTo>
                  <a:lnTo>
                    <a:pt x="555993" y="404761"/>
                  </a:lnTo>
                  <a:lnTo>
                    <a:pt x="556526" y="402348"/>
                  </a:lnTo>
                  <a:lnTo>
                    <a:pt x="555599" y="402539"/>
                  </a:lnTo>
                  <a:lnTo>
                    <a:pt x="554126" y="403402"/>
                  </a:lnTo>
                  <a:lnTo>
                    <a:pt x="550570" y="405663"/>
                  </a:lnTo>
                  <a:lnTo>
                    <a:pt x="547344" y="408736"/>
                  </a:lnTo>
                  <a:lnTo>
                    <a:pt x="550138" y="409333"/>
                  </a:lnTo>
                  <a:lnTo>
                    <a:pt x="552754" y="408419"/>
                  </a:lnTo>
                  <a:lnTo>
                    <a:pt x="558025" y="406107"/>
                  </a:lnTo>
                  <a:lnTo>
                    <a:pt x="560806" y="404329"/>
                  </a:lnTo>
                  <a:close/>
                </a:path>
                <a:path w="1196975" h="1018540">
                  <a:moveTo>
                    <a:pt x="576554" y="198513"/>
                  </a:moveTo>
                  <a:lnTo>
                    <a:pt x="566140" y="203568"/>
                  </a:lnTo>
                  <a:lnTo>
                    <a:pt x="565048" y="204431"/>
                  </a:lnTo>
                  <a:lnTo>
                    <a:pt x="564349" y="205892"/>
                  </a:lnTo>
                  <a:lnTo>
                    <a:pt x="564451" y="206413"/>
                  </a:lnTo>
                  <a:lnTo>
                    <a:pt x="564781" y="206895"/>
                  </a:lnTo>
                  <a:lnTo>
                    <a:pt x="565746" y="206603"/>
                  </a:lnTo>
                  <a:lnTo>
                    <a:pt x="566940" y="206019"/>
                  </a:lnTo>
                  <a:lnTo>
                    <a:pt x="567486" y="205536"/>
                  </a:lnTo>
                  <a:lnTo>
                    <a:pt x="568083" y="205143"/>
                  </a:lnTo>
                  <a:lnTo>
                    <a:pt x="574573" y="201282"/>
                  </a:lnTo>
                  <a:lnTo>
                    <a:pt x="575322" y="200774"/>
                  </a:lnTo>
                  <a:lnTo>
                    <a:pt x="576160" y="199885"/>
                  </a:lnTo>
                  <a:lnTo>
                    <a:pt x="576300" y="199390"/>
                  </a:lnTo>
                  <a:lnTo>
                    <a:pt x="576554" y="198513"/>
                  </a:lnTo>
                  <a:close/>
                </a:path>
                <a:path w="1196975" h="1018540">
                  <a:moveTo>
                    <a:pt x="590105" y="370928"/>
                  </a:moveTo>
                  <a:lnTo>
                    <a:pt x="589940" y="371132"/>
                  </a:lnTo>
                  <a:lnTo>
                    <a:pt x="590105" y="370967"/>
                  </a:lnTo>
                  <a:close/>
                </a:path>
                <a:path w="1196975" h="1018540">
                  <a:moveTo>
                    <a:pt x="590372" y="406425"/>
                  </a:moveTo>
                  <a:lnTo>
                    <a:pt x="589762" y="406730"/>
                  </a:lnTo>
                  <a:lnTo>
                    <a:pt x="589127" y="406971"/>
                  </a:lnTo>
                  <a:lnTo>
                    <a:pt x="588606" y="407314"/>
                  </a:lnTo>
                  <a:lnTo>
                    <a:pt x="586435" y="408863"/>
                  </a:lnTo>
                  <a:lnTo>
                    <a:pt x="586435" y="410705"/>
                  </a:lnTo>
                  <a:lnTo>
                    <a:pt x="586232" y="411073"/>
                  </a:lnTo>
                  <a:lnTo>
                    <a:pt x="585939" y="410946"/>
                  </a:lnTo>
                  <a:lnTo>
                    <a:pt x="586435" y="410705"/>
                  </a:lnTo>
                  <a:lnTo>
                    <a:pt x="586435" y="408863"/>
                  </a:lnTo>
                  <a:lnTo>
                    <a:pt x="583450" y="410718"/>
                  </a:lnTo>
                  <a:lnTo>
                    <a:pt x="581990" y="411594"/>
                  </a:lnTo>
                  <a:lnTo>
                    <a:pt x="580174" y="412432"/>
                  </a:lnTo>
                  <a:lnTo>
                    <a:pt x="580504" y="414464"/>
                  </a:lnTo>
                  <a:lnTo>
                    <a:pt x="581914" y="414286"/>
                  </a:lnTo>
                  <a:lnTo>
                    <a:pt x="587336" y="413067"/>
                  </a:lnTo>
                  <a:lnTo>
                    <a:pt x="588530" y="412229"/>
                  </a:lnTo>
                  <a:lnTo>
                    <a:pt x="588911" y="411073"/>
                  </a:lnTo>
                  <a:lnTo>
                    <a:pt x="589026" y="410705"/>
                  </a:lnTo>
                  <a:lnTo>
                    <a:pt x="589330" y="409803"/>
                  </a:lnTo>
                  <a:lnTo>
                    <a:pt x="590372" y="406425"/>
                  </a:lnTo>
                  <a:close/>
                </a:path>
                <a:path w="1196975" h="1018540">
                  <a:moveTo>
                    <a:pt x="594309" y="370586"/>
                  </a:moveTo>
                  <a:lnTo>
                    <a:pt x="594156" y="369404"/>
                  </a:lnTo>
                  <a:lnTo>
                    <a:pt x="594080" y="368744"/>
                  </a:lnTo>
                  <a:lnTo>
                    <a:pt x="591553" y="370179"/>
                  </a:lnTo>
                  <a:lnTo>
                    <a:pt x="590042" y="371081"/>
                  </a:lnTo>
                  <a:lnTo>
                    <a:pt x="589737" y="372262"/>
                  </a:lnTo>
                  <a:lnTo>
                    <a:pt x="589178" y="373380"/>
                  </a:lnTo>
                  <a:lnTo>
                    <a:pt x="586714" y="374434"/>
                  </a:lnTo>
                  <a:lnTo>
                    <a:pt x="585546" y="374916"/>
                  </a:lnTo>
                  <a:lnTo>
                    <a:pt x="584085" y="375081"/>
                  </a:lnTo>
                  <a:lnTo>
                    <a:pt x="582866" y="376910"/>
                  </a:lnTo>
                  <a:lnTo>
                    <a:pt x="582409" y="377634"/>
                  </a:lnTo>
                  <a:lnTo>
                    <a:pt x="582574" y="378650"/>
                  </a:lnTo>
                  <a:lnTo>
                    <a:pt x="583679" y="378345"/>
                  </a:lnTo>
                  <a:lnTo>
                    <a:pt x="586854" y="376618"/>
                  </a:lnTo>
                  <a:lnTo>
                    <a:pt x="589203" y="375539"/>
                  </a:lnTo>
                  <a:lnTo>
                    <a:pt x="593471" y="372516"/>
                  </a:lnTo>
                  <a:lnTo>
                    <a:pt x="594309" y="370586"/>
                  </a:lnTo>
                  <a:close/>
                </a:path>
                <a:path w="1196975" h="1018540">
                  <a:moveTo>
                    <a:pt x="596493" y="282651"/>
                  </a:moveTo>
                  <a:lnTo>
                    <a:pt x="594880" y="282943"/>
                  </a:lnTo>
                  <a:lnTo>
                    <a:pt x="593051" y="283552"/>
                  </a:lnTo>
                  <a:lnTo>
                    <a:pt x="592074" y="283997"/>
                  </a:lnTo>
                  <a:lnTo>
                    <a:pt x="591261" y="284340"/>
                  </a:lnTo>
                  <a:lnTo>
                    <a:pt x="589940" y="285102"/>
                  </a:lnTo>
                  <a:lnTo>
                    <a:pt x="587883" y="285762"/>
                  </a:lnTo>
                  <a:lnTo>
                    <a:pt x="588048" y="286562"/>
                  </a:lnTo>
                  <a:lnTo>
                    <a:pt x="588467" y="289204"/>
                  </a:lnTo>
                  <a:lnTo>
                    <a:pt x="591146" y="288848"/>
                  </a:lnTo>
                  <a:lnTo>
                    <a:pt x="592112" y="288709"/>
                  </a:lnTo>
                  <a:lnTo>
                    <a:pt x="593229" y="288226"/>
                  </a:lnTo>
                  <a:lnTo>
                    <a:pt x="593712" y="287528"/>
                  </a:lnTo>
                  <a:lnTo>
                    <a:pt x="594690" y="286118"/>
                  </a:lnTo>
                  <a:lnTo>
                    <a:pt x="593267" y="285369"/>
                  </a:lnTo>
                  <a:lnTo>
                    <a:pt x="596493" y="282651"/>
                  </a:lnTo>
                  <a:close/>
                </a:path>
                <a:path w="1196975" h="1018540">
                  <a:moveTo>
                    <a:pt x="606259" y="213207"/>
                  </a:moveTo>
                  <a:lnTo>
                    <a:pt x="605548" y="213055"/>
                  </a:lnTo>
                  <a:lnTo>
                    <a:pt x="605409" y="213118"/>
                  </a:lnTo>
                  <a:lnTo>
                    <a:pt x="602551" y="214833"/>
                  </a:lnTo>
                  <a:lnTo>
                    <a:pt x="600735" y="214122"/>
                  </a:lnTo>
                  <a:lnTo>
                    <a:pt x="596734" y="215785"/>
                  </a:lnTo>
                  <a:lnTo>
                    <a:pt x="595845" y="216535"/>
                  </a:lnTo>
                  <a:lnTo>
                    <a:pt x="595604" y="217398"/>
                  </a:lnTo>
                  <a:lnTo>
                    <a:pt x="595350" y="219240"/>
                  </a:lnTo>
                  <a:lnTo>
                    <a:pt x="598563" y="217728"/>
                  </a:lnTo>
                  <a:lnTo>
                    <a:pt x="601497" y="218008"/>
                  </a:lnTo>
                  <a:lnTo>
                    <a:pt x="606171" y="214604"/>
                  </a:lnTo>
                  <a:lnTo>
                    <a:pt x="606221" y="213461"/>
                  </a:lnTo>
                  <a:lnTo>
                    <a:pt x="606259" y="213207"/>
                  </a:lnTo>
                  <a:close/>
                </a:path>
                <a:path w="1196975" h="1018540">
                  <a:moveTo>
                    <a:pt x="611441" y="380847"/>
                  </a:moveTo>
                  <a:lnTo>
                    <a:pt x="610933" y="380326"/>
                  </a:lnTo>
                  <a:lnTo>
                    <a:pt x="609752" y="379133"/>
                  </a:lnTo>
                  <a:lnTo>
                    <a:pt x="606793" y="380758"/>
                  </a:lnTo>
                  <a:lnTo>
                    <a:pt x="601611" y="382270"/>
                  </a:lnTo>
                  <a:lnTo>
                    <a:pt x="598805" y="383425"/>
                  </a:lnTo>
                  <a:lnTo>
                    <a:pt x="595579" y="385419"/>
                  </a:lnTo>
                  <a:lnTo>
                    <a:pt x="595210" y="385737"/>
                  </a:lnTo>
                  <a:lnTo>
                    <a:pt x="593928" y="386588"/>
                  </a:lnTo>
                  <a:lnTo>
                    <a:pt x="593979" y="388188"/>
                  </a:lnTo>
                  <a:lnTo>
                    <a:pt x="595528" y="386816"/>
                  </a:lnTo>
                  <a:lnTo>
                    <a:pt x="599020" y="384937"/>
                  </a:lnTo>
                  <a:lnTo>
                    <a:pt x="601497" y="383476"/>
                  </a:lnTo>
                  <a:lnTo>
                    <a:pt x="604748" y="383146"/>
                  </a:lnTo>
                  <a:lnTo>
                    <a:pt x="605536" y="383159"/>
                  </a:lnTo>
                  <a:lnTo>
                    <a:pt x="608596" y="382536"/>
                  </a:lnTo>
                  <a:lnTo>
                    <a:pt x="611441" y="380847"/>
                  </a:lnTo>
                  <a:close/>
                </a:path>
                <a:path w="1196975" h="1018540">
                  <a:moveTo>
                    <a:pt x="667766" y="177190"/>
                  </a:moveTo>
                  <a:lnTo>
                    <a:pt x="667550" y="177126"/>
                  </a:lnTo>
                  <a:lnTo>
                    <a:pt x="667372" y="177368"/>
                  </a:lnTo>
                  <a:lnTo>
                    <a:pt x="667512" y="177292"/>
                  </a:lnTo>
                  <a:lnTo>
                    <a:pt x="667639" y="177253"/>
                  </a:lnTo>
                  <a:lnTo>
                    <a:pt x="667766" y="177190"/>
                  </a:lnTo>
                  <a:close/>
                </a:path>
                <a:path w="1196975" h="1018540">
                  <a:moveTo>
                    <a:pt x="680859" y="174421"/>
                  </a:moveTo>
                  <a:lnTo>
                    <a:pt x="677011" y="174358"/>
                  </a:lnTo>
                  <a:lnTo>
                    <a:pt x="672985" y="174612"/>
                  </a:lnTo>
                  <a:lnTo>
                    <a:pt x="667778" y="177203"/>
                  </a:lnTo>
                  <a:lnTo>
                    <a:pt x="673176" y="178981"/>
                  </a:lnTo>
                  <a:lnTo>
                    <a:pt x="673823" y="178841"/>
                  </a:lnTo>
                  <a:lnTo>
                    <a:pt x="680859" y="174421"/>
                  </a:lnTo>
                  <a:close/>
                </a:path>
                <a:path w="1196975" h="1018540">
                  <a:moveTo>
                    <a:pt x="681228" y="174205"/>
                  </a:moveTo>
                  <a:lnTo>
                    <a:pt x="681012" y="174332"/>
                  </a:lnTo>
                  <a:lnTo>
                    <a:pt x="680872" y="174421"/>
                  </a:lnTo>
                  <a:lnTo>
                    <a:pt x="681012" y="174409"/>
                  </a:lnTo>
                  <a:lnTo>
                    <a:pt x="681228" y="174205"/>
                  </a:lnTo>
                  <a:close/>
                </a:path>
                <a:path w="1196975" h="1018540">
                  <a:moveTo>
                    <a:pt x="704977" y="657593"/>
                  </a:moveTo>
                  <a:lnTo>
                    <a:pt x="704469" y="657199"/>
                  </a:lnTo>
                  <a:lnTo>
                    <a:pt x="703757" y="656907"/>
                  </a:lnTo>
                  <a:lnTo>
                    <a:pt x="702017" y="656183"/>
                  </a:lnTo>
                  <a:lnTo>
                    <a:pt x="700201" y="656996"/>
                  </a:lnTo>
                  <a:lnTo>
                    <a:pt x="696214" y="659841"/>
                  </a:lnTo>
                  <a:lnTo>
                    <a:pt x="694613" y="661073"/>
                  </a:lnTo>
                  <a:lnTo>
                    <a:pt x="694766" y="661860"/>
                  </a:lnTo>
                  <a:lnTo>
                    <a:pt x="696569" y="661581"/>
                  </a:lnTo>
                  <a:lnTo>
                    <a:pt x="699998" y="660933"/>
                  </a:lnTo>
                  <a:lnTo>
                    <a:pt x="701700" y="660692"/>
                  </a:lnTo>
                  <a:lnTo>
                    <a:pt x="702868" y="659815"/>
                  </a:lnTo>
                  <a:lnTo>
                    <a:pt x="703961" y="658660"/>
                  </a:lnTo>
                  <a:lnTo>
                    <a:pt x="704977" y="657593"/>
                  </a:lnTo>
                  <a:close/>
                </a:path>
                <a:path w="1196975" h="1018540">
                  <a:moveTo>
                    <a:pt x="709256" y="232016"/>
                  </a:moveTo>
                  <a:lnTo>
                    <a:pt x="709129" y="232079"/>
                  </a:lnTo>
                  <a:lnTo>
                    <a:pt x="709002" y="232156"/>
                  </a:lnTo>
                  <a:lnTo>
                    <a:pt x="708875" y="232219"/>
                  </a:lnTo>
                  <a:lnTo>
                    <a:pt x="709244" y="232206"/>
                  </a:lnTo>
                  <a:lnTo>
                    <a:pt x="709256" y="232079"/>
                  </a:lnTo>
                  <a:close/>
                </a:path>
                <a:path w="1196975" h="1018540">
                  <a:moveTo>
                    <a:pt x="717461" y="225094"/>
                  </a:moveTo>
                  <a:lnTo>
                    <a:pt x="717448" y="224574"/>
                  </a:lnTo>
                  <a:lnTo>
                    <a:pt x="716381" y="224701"/>
                  </a:lnTo>
                  <a:lnTo>
                    <a:pt x="715352" y="224891"/>
                  </a:lnTo>
                  <a:lnTo>
                    <a:pt x="714565" y="225298"/>
                  </a:lnTo>
                  <a:lnTo>
                    <a:pt x="709828" y="227761"/>
                  </a:lnTo>
                  <a:lnTo>
                    <a:pt x="709218" y="229920"/>
                  </a:lnTo>
                  <a:lnTo>
                    <a:pt x="709256" y="232016"/>
                  </a:lnTo>
                  <a:lnTo>
                    <a:pt x="713003" y="230124"/>
                  </a:lnTo>
                  <a:lnTo>
                    <a:pt x="716457" y="228155"/>
                  </a:lnTo>
                  <a:lnTo>
                    <a:pt x="717346" y="225425"/>
                  </a:lnTo>
                  <a:lnTo>
                    <a:pt x="717461" y="225094"/>
                  </a:lnTo>
                  <a:close/>
                </a:path>
                <a:path w="1196975" h="1018540">
                  <a:moveTo>
                    <a:pt x="784898" y="119126"/>
                  </a:moveTo>
                  <a:lnTo>
                    <a:pt x="783501" y="117805"/>
                  </a:lnTo>
                  <a:lnTo>
                    <a:pt x="781253" y="117195"/>
                  </a:lnTo>
                  <a:lnTo>
                    <a:pt x="776541" y="117805"/>
                  </a:lnTo>
                  <a:lnTo>
                    <a:pt x="775322" y="118135"/>
                  </a:lnTo>
                  <a:lnTo>
                    <a:pt x="774192" y="119151"/>
                  </a:lnTo>
                  <a:lnTo>
                    <a:pt x="773163" y="120053"/>
                  </a:lnTo>
                  <a:lnTo>
                    <a:pt x="772553" y="120916"/>
                  </a:lnTo>
                  <a:lnTo>
                    <a:pt x="773671" y="122224"/>
                  </a:lnTo>
                  <a:lnTo>
                    <a:pt x="774623" y="122999"/>
                  </a:lnTo>
                  <a:lnTo>
                    <a:pt x="780110" y="119735"/>
                  </a:lnTo>
                  <a:lnTo>
                    <a:pt x="782408" y="119595"/>
                  </a:lnTo>
                  <a:lnTo>
                    <a:pt x="784898" y="119126"/>
                  </a:lnTo>
                  <a:close/>
                </a:path>
                <a:path w="1196975" h="1018540">
                  <a:moveTo>
                    <a:pt x="785418" y="119024"/>
                  </a:moveTo>
                  <a:lnTo>
                    <a:pt x="785241" y="119062"/>
                  </a:lnTo>
                  <a:lnTo>
                    <a:pt x="784898" y="119126"/>
                  </a:lnTo>
                  <a:lnTo>
                    <a:pt x="785126" y="119202"/>
                  </a:lnTo>
                  <a:lnTo>
                    <a:pt x="785418" y="119024"/>
                  </a:lnTo>
                  <a:close/>
                </a:path>
                <a:path w="1196975" h="1018540">
                  <a:moveTo>
                    <a:pt x="814298" y="208165"/>
                  </a:moveTo>
                  <a:lnTo>
                    <a:pt x="808990" y="205676"/>
                  </a:lnTo>
                  <a:lnTo>
                    <a:pt x="807707" y="205447"/>
                  </a:lnTo>
                  <a:lnTo>
                    <a:pt x="807542" y="205422"/>
                  </a:lnTo>
                  <a:lnTo>
                    <a:pt x="807008" y="205536"/>
                  </a:lnTo>
                  <a:lnTo>
                    <a:pt x="806361" y="206032"/>
                  </a:lnTo>
                  <a:lnTo>
                    <a:pt x="805688" y="206527"/>
                  </a:lnTo>
                  <a:lnTo>
                    <a:pt x="805599" y="206844"/>
                  </a:lnTo>
                  <a:lnTo>
                    <a:pt x="804964" y="208762"/>
                  </a:lnTo>
                  <a:lnTo>
                    <a:pt x="806919" y="209219"/>
                  </a:lnTo>
                  <a:lnTo>
                    <a:pt x="809891" y="210337"/>
                  </a:lnTo>
                  <a:lnTo>
                    <a:pt x="812126" y="209359"/>
                  </a:lnTo>
                  <a:lnTo>
                    <a:pt x="814298" y="208165"/>
                  </a:lnTo>
                  <a:close/>
                </a:path>
                <a:path w="1196975" h="1018540">
                  <a:moveTo>
                    <a:pt x="814590" y="208026"/>
                  </a:moveTo>
                  <a:lnTo>
                    <a:pt x="814400" y="208114"/>
                  </a:lnTo>
                  <a:lnTo>
                    <a:pt x="814451" y="208241"/>
                  </a:lnTo>
                  <a:lnTo>
                    <a:pt x="814590" y="208026"/>
                  </a:lnTo>
                  <a:close/>
                </a:path>
                <a:path w="1196975" h="1018540">
                  <a:moveTo>
                    <a:pt x="823150" y="219951"/>
                  </a:moveTo>
                  <a:lnTo>
                    <a:pt x="822782" y="219227"/>
                  </a:lnTo>
                  <a:lnTo>
                    <a:pt x="820331" y="218960"/>
                  </a:lnTo>
                  <a:lnTo>
                    <a:pt x="819442" y="218859"/>
                  </a:lnTo>
                  <a:lnTo>
                    <a:pt x="818578" y="218719"/>
                  </a:lnTo>
                  <a:lnTo>
                    <a:pt x="817118" y="218808"/>
                  </a:lnTo>
                  <a:lnTo>
                    <a:pt x="816343" y="219240"/>
                  </a:lnTo>
                  <a:lnTo>
                    <a:pt x="815771" y="219481"/>
                  </a:lnTo>
                  <a:lnTo>
                    <a:pt x="814692" y="220116"/>
                  </a:lnTo>
                  <a:lnTo>
                    <a:pt x="814209" y="220764"/>
                  </a:lnTo>
                  <a:lnTo>
                    <a:pt x="814844" y="221678"/>
                  </a:lnTo>
                  <a:lnTo>
                    <a:pt x="815263" y="222186"/>
                  </a:lnTo>
                  <a:lnTo>
                    <a:pt x="817359" y="222796"/>
                  </a:lnTo>
                  <a:lnTo>
                    <a:pt x="818794" y="223253"/>
                  </a:lnTo>
                  <a:lnTo>
                    <a:pt x="823150" y="219951"/>
                  </a:lnTo>
                  <a:close/>
                </a:path>
                <a:path w="1196975" h="1018540">
                  <a:moveTo>
                    <a:pt x="829589" y="100266"/>
                  </a:moveTo>
                  <a:lnTo>
                    <a:pt x="828230" y="99733"/>
                  </a:lnTo>
                  <a:lnTo>
                    <a:pt x="827290" y="99352"/>
                  </a:lnTo>
                  <a:lnTo>
                    <a:pt x="825741" y="99733"/>
                  </a:lnTo>
                  <a:lnTo>
                    <a:pt x="823861" y="100533"/>
                  </a:lnTo>
                  <a:lnTo>
                    <a:pt x="823366" y="101066"/>
                  </a:lnTo>
                  <a:lnTo>
                    <a:pt x="822490" y="101790"/>
                  </a:lnTo>
                  <a:lnTo>
                    <a:pt x="821804" y="103924"/>
                  </a:lnTo>
                  <a:lnTo>
                    <a:pt x="823531" y="104825"/>
                  </a:lnTo>
                  <a:lnTo>
                    <a:pt x="827125" y="104305"/>
                  </a:lnTo>
                  <a:lnTo>
                    <a:pt x="828040" y="103708"/>
                  </a:lnTo>
                  <a:lnTo>
                    <a:pt x="829424" y="101485"/>
                  </a:lnTo>
                  <a:lnTo>
                    <a:pt x="829589" y="100266"/>
                  </a:lnTo>
                  <a:close/>
                </a:path>
                <a:path w="1196975" h="1018540">
                  <a:moveTo>
                    <a:pt x="841629" y="177177"/>
                  </a:moveTo>
                  <a:lnTo>
                    <a:pt x="841451" y="176898"/>
                  </a:lnTo>
                  <a:lnTo>
                    <a:pt x="838835" y="176110"/>
                  </a:lnTo>
                  <a:lnTo>
                    <a:pt x="835558" y="176403"/>
                  </a:lnTo>
                  <a:lnTo>
                    <a:pt x="831253" y="177495"/>
                  </a:lnTo>
                  <a:lnTo>
                    <a:pt x="830402" y="177990"/>
                  </a:lnTo>
                  <a:lnTo>
                    <a:pt x="829246" y="179120"/>
                  </a:lnTo>
                  <a:lnTo>
                    <a:pt x="829818" y="179400"/>
                  </a:lnTo>
                  <a:lnTo>
                    <a:pt x="832548" y="179489"/>
                  </a:lnTo>
                  <a:lnTo>
                    <a:pt x="834529" y="179590"/>
                  </a:lnTo>
                  <a:lnTo>
                    <a:pt x="837692" y="179349"/>
                  </a:lnTo>
                  <a:lnTo>
                    <a:pt x="839165" y="178727"/>
                  </a:lnTo>
                  <a:lnTo>
                    <a:pt x="840422" y="178295"/>
                  </a:lnTo>
                  <a:lnTo>
                    <a:pt x="841171" y="178054"/>
                  </a:lnTo>
                  <a:lnTo>
                    <a:pt x="841603" y="177622"/>
                  </a:lnTo>
                  <a:lnTo>
                    <a:pt x="841629" y="177177"/>
                  </a:lnTo>
                  <a:close/>
                </a:path>
                <a:path w="1196975" h="1018540">
                  <a:moveTo>
                    <a:pt x="879055" y="128638"/>
                  </a:moveTo>
                  <a:lnTo>
                    <a:pt x="878459" y="128295"/>
                  </a:lnTo>
                  <a:lnTo>
                    <a:pt x="876274" y="127850"/>
                  </a:lnTo>
                  <a:lnTo>
                    <a:pt x="874280" y="128054"/>
                  </a:lnTo>
                  <a:lnTo>
                    <a:pt x="872058" y="129324"/>
                  </a:lnTo>
                  <a:lnTo>
                    <a:pt x="868235" y="131318"/>
                  </a:lnTo>
                  <a:lnTo>
                    <a:pt x="868603" y="133375"/>
                  </a:lnTo>
                  <a:lnTo>
                    <a:pt x="870470" y="132511"/>
                  </a:lnTo>
                  <a:lnTo>
                    <a:pt x="873848" y="130517"/>
                  </a:lnTo>
                  <a:lnTo>
                    <a:pt x="875284" y="130352"/>
                  </a:lnTo>
                  <a:lnTo>
                    <a:pt x="876719" y="130251"/>
                  </a:lnTo>
                  <a:lnTo>
                    <a:pt x="877735" y="130213"/>
                  </a:lnTo>
                  <a:lnTo>
                    <a:pt x="878751" y="129717"/>
                  </a:lnTo>
                  <a:lnTo>
                    <a:pt x="878928" y="129070"/>
                  </a:lnTo>
                  <a:lnTo>
                    <a:pt x="879055" y="128638"/>
                  </a:lnTo>
                  <a:close/>
                </a:path>
                <a:path w="1196975" h="1018540">
                  <a:moveTo>
                    <a:pt x="1028433" y="159118"/>
                  </a:moveTo>
                  <a:lnTo>
                    <a:pt x="1026261" y="158394"/>
                  </a:lnTo>
                  <a:lnTo>
                    <a:pt x="1022743" y="159918"/>
                  </a:lnTo>
                  <a:lnTo>
                    <a:pt x="1019733" y="160655"/>
                  </a:lnTo>
                  <a:lnTo>
                    <a:pt x="1017549" y="161175"/>
                  </a:lnTo>
                  <a:lnTo>
                    <a:pt x="1014730" y="163576"/>
                  </a:lnTo>
                  <a:lnTo>
                    <a:pt x="1015606" y="165658"/>
                  </a:lnTo>
                  <a:lnTo>
                    <a:pt x="1018197" y="164579"/>
                  </a:lnTo>
                  <a:lnTo>
                    <a:pt x="1022769" y="162433"/>
                  </a:lnTo>
                  <a:lnTo>
                    <a:pt x="1025575" y="160718"/>
                  </a:lnTo>
                  <a:lnTo>
                    <a:pt x="1028433" y="159118"/>
                  </a:lnTo>
                  <a:close/>
                </a:path>
                <a:path w="1196975" h="1018540">
                  <a:moveTo>
                    <a:pt x="1028814" y="158915"/>
                  </a:moveTo>
                  <a:lnTo>
                    <a:pt x="1028687" y="158991"/>
                  </a:lnTo>
                  <a:lnTo>
                    <a:pt x="1028560" y="159054"/>
                  </a:lnTo>
                  <a:lnTo>
                    <a:pt x="1028433" y="159131"/>
                  </a:lnTo>
                  <a:lnTo>
                    <a:pt x="1028585" y="159143"/>
                  </a:lnTo>
                  <a:lnTo>
                    <a:pt x="1028814" y="158915"/>
                  </a:lnTo>
                  <a:close/>
                </a:path>
                <a:path w="1196975" h="1018540">
                  <a:moveTo>
                    <a:pt x="1032840" y="7404"/>
                  </a:moveTo>
                  <a:lnTo>
                    <a:pt x="1032802" y="7239"/>
                  </a:lnTo>
                  <a:lnTo>
                    <a:pt x="1032624" y="7353"/>
                  </a:lnTo>
                  <a:lnTo>
                    <a:pt x="1032840" y="7404"/>
                  </a:lnTo>
                  <a:close/>
                </a:path>
                <a:path w="1196975" h="1018540">
                  <a:moveTo>
                    <a:pt x="1040422" y="1435"/>
                  </a:moveTo>
                  <a:lnTo>
                    <a:pt x="1039406" y="787"/>
                  </a:lnTo>
                  <a:lnTo>
                    <a:pt x="1038174" y="0"/>
                  </a:lnTo>
                  <a:lnTo>
                    <a:pt x="1036015" y="1536"/>
                  </a:lnTo>
                  <a:lnTo>
                    <a:pt x="1032827" y="3086"/>
                  </a:lnTo>
                  <a:lnTo>
                    <a:pt x="1031925" y="3949"/>
                  </a:lnTo>
                  <a:lnTo>
                    <a:pt x="1032052" y="4699"/>
                  </a:lnTo>
                  <a:lnTo>
                    <a:pt x="1032230" y="5562"/>
                  </a:lnTo>
                  <a:lnTo>
                    <a:pt x="1032535" y="6400"/>
                  </a:lnTo>
                  <a:lnTo>
                    <a:pt x="1032802" y="7239"/>
                  </a:lnTo>
                  <a:lnTo>
                    <a:pt x="1034491" y="6184"/>
                  </a:lnTo>
                  <a:lnTo>
                    <a:pt x="1036256" y="5181"/>
                  </a:lnTo>
                  <a:lnTo>
                    <a:pt x="1039583" y="2768"/>
                  </a:lnTo>
                  <a:lnTo>
                    <a:pt x="1040422" y="1435"/>
                  </a:lnTo>
                  <a:close/>
                </a:path>
                <a:path w="1196975" h="1018540">
                  <a:moveTo>
                    <a:pt x="1077175" y="112572"/>
                  </a:moveTo>
                  <a:lnTo>
                    <a:pt x="1075461" y="110667"/>
                  </a:lnTo>
                  <a:lnTo>
                    <a:pt x="1072553" y="110553"/>
                  </a:lnTo>
                  <a:lnTo>
                    <a:pt x="1069987" y="110032"/>
                  </a:lnTo>
                  <a:lnTo>
                    <a:pt x="1069657" y="110020"/>
                  </a:lnTo>
                  <a:lnTo>
                    <a:pt x="1069352" y="110121"/>
                  </a:lnTo>
                  <a:lnTo>
                    <a:pt x="1067511" y="110871"/>
                  </a:lnTo>
                  <a:lnTo>
                    <a:pt x="1066584" y="111683"/>
                  </a:lnTo>
                  <a:lnTo>
                    <a:pt x="1065212" y="112674"/>
                  </a:lnTo>
                  <a:lnTo>
                    <a:pt x="1066253" y="113004"/>
                  </a:lnTo>
                  <a:lnTo>
                    <a:pt x="1068590" y="113804"/>
                  </a:lnTo>
                  <a:lnTo>
                    <a:pt x="1077175" y="112572"/>
                  </a:lnTo>
                  <a:close/>
                </a:path>
                <a:path w="1196975" h="1018540">
                  <a:moveTo>
                    <a:pt x="1087247" y="77508"/>
                  </a:moveTo>
                  <a:lnTo>
                    <a:pt x="1084237" y="79146"/>
                  </a:lnTo>
                  <a:lnTo>
                    <a:pt x="1081316" y="80492"/>
                  </a:lnTo>
                  <a:lnTo>
                    <a:pt x="1079639" y="79146"/>
                  </a:lnTo>
                  <a:lnTo>
                    <a:pt x="1078407" y="78181"/>
                  </a:lnTo>
                  <a:lnTo>
                    <a:pt x="1077785" y="79032"/>
                  </a:lnTo>
                  <a:lnTo>
                    <a:pt x="1076020" y="81686"/>
                  </a:lnTo>
                  <a:lnTo>
                    <a:pt x="1075309" y="82994"/>
                  </a:lnTo>
                  <a:lnTo>
                    <a:pt x="1076236" y="83781"/>
                  </a:lnTo>
                  <a:lnTo>
                    <a:pt x="1076045" y="83820"/>
                  </a:lnTo>
                  <a:lnTo>
                    <a:pt x="1076274" y="83858"/>
                  </a:lnTo>
                  <a:lnTo>
                    <a:pt x="1078103" y="82943"/>
                  </a:lnTo>
                  <a:lnTo>
                    <a:pt x="1079868" y="82473"/>
                  </a:lnTo>
                  <a:lnTo>
                    <a:pt x="1081760" y="81940"/>
                  </a:lnTo>
                  <a:lnTo>
                    <a:pt x="1085088" y="81038"/>
                  </a:lnTo>
                  <a:lnTo>
                    <a:pt x="1085697" y="80429"/>
                  </a:lnTo>
                  <a:lnTo>
                    <a:pt x="1087247" y="77508"/>
                  </a:lnTo>
                  <a:close/>
                </a:path>
                <a:path w="1196975" h="1018540">
                  <a:moveTo>
                    <a:pt x="1087653" y="77304"/>
                  </a:moveTo>
                  <a:lnTo>
                    <a:pt x="1087361" y="77304"/>
                  </a:lnTo>
                  <a:lnTo>
                    <a:pt x="1087297" y="77431"/>
                  </a:lnTo>
                  <a:lnTo>
                    <a:pt x="1087526" y="77368"/>
                  </a:lnTo>
                  <a:lnTo>
                    <a:pt x="1087653" y="77304"/>
                  </a:lnTo>
                  <a:close/>
                </a:path>
                <a:path w="1196975" h="1018540">
                  <a:moveTo>
                    <a:pt x="1102525" y="48221"/>
                  </a:moveTo>
                  <a:lnTo>
                    <a:pt x="1102347" y="48196"/>
                  </a:lnTo>
                  <a:lnTo>
                    <a:pt x="1102169" y="48425"/>
                  </a:lnTo>
                  <a:lnTo>
                    <a:pt x="1102410" y="48298"/>
                  </a:lnTo>
                  <a:close/>
                </a:path>
                <a:path w="1196975" h="1018540">
                  <a:moveTo>
                    <a:pt x="1115568" y="43307"/>
                  </a:moveTo>
                  <a:lnTo>
                    <a:pt x="1113637" y="43370"/>
                  </a:lnTo>
                  <a:lnTo>
                    <a:pt x="1111656" y="44043"/>
                  </a:lnTo>
                  <a:lnTo>
                    <a:pt x="1104658" y="46697"/>
                  </a:lnTo>
                  <a:lnTo>
                    <a:pt x="1102537" y="48221"/>
                  </a:lnTo>
                  <a:lnTo>
                    <a:pt x="1105293" y="48514"/>
                  </a:lnTo>
                  <a:lnTo>
                    <a:pt x="1106017" y="48577"/>
                  </a:lnTo>
                  <a:lnTo>
                    <a:pt x="1106716" y="48755"/>
                  </a:lnTo>
                  <a:lnTo>
                    <a:pt x="1107567" y="48577"/>
                  </a:lnTo>
                  <a:lnTo>
                    <a:pt x="1111008" y="47942"/>
                  </a:lnTo>
                  <a:lnTo>
                    <a:pt x="1112964" y="45974"/>
                  </a:lnTo>
                  <a:lnTo>
                    <a:pt x="1115377" y="43942"/>
                  </a:lnTo>
                  <a:lnTo>
                    <a:pt x="1115568" y="43307"/>
                  </a:lnTo>
                  <a:close/>
                </a:path>
                <a:path w="1196975" h="1018540">
                  <a:moveTo>
                    <a:pt x="1135037" y="72402"/>
                  </a:moveTo>
                  <a:lnTo>
                    <a:pt x="1134897" y="72110"/>
                  </a:lnTo>
                  <a:lnTo>
                    <a:pt x="1134935" y="71882"/>
                  </a:lnTo>
                  <a:lnTo>
                    <a:pt x="1132217" y="71348"/>
                  </a:lnTo>
                  <a:lnTo>
                    <a:pt x="1124762" y="74485"/>
                  </a:lnTo>
                  <a:lnTo>
                    <a:pt x="1121752" y="77736"/>
                  </a:lnTo>
                  <a:lnTo>
                    <a:pt x="1122210" y="78105"/>
                  </a:lnTo>
                  <a:lnTo>
                    <a:pt x="1125385" y="77622"/>
                  </a:lnTo>
                  <a:lnTo>
                    <a:pt x="1127696" y="76682"/>
                  </a:lnTo>
                  <a:lnTo>
                    <a:pt x="1131150" y="76009"/>
                  </a:lnTo>
                  <a:lnTo>
                    <a:pt x="1133398" y="73685"/>
                  </a:lnTo>
                  <a:lnTo>
                    <a:pt x="1135037" y="72402"/>
                  </a:lnTo>
                  <a:close/>
                </a:path>
                <a:path w="1196975" h="1018540">
                  <a:moveTo>
                    <a:pt x="1187348" y="96126"/>
                  </a:moveTo>
                  <a:lnTo>
                    <a:pt x="1187094" y="95313"/>
                  </a:lnTo>
                  <a:lnTo>
                    <a:pt x="1185849" y="94615"/>
                  </a:lnTo>
                  <a:lnTo>
                    <a:pt x="1184948" y="94665"/>
                  </a:lnTo>
                  <a:lnTo>
                    <a:pt x="1184351" y="94615"/>
                  </a:lnTo>
                  <a:lnTo>
                    <a:pt x="1182192" y="95313"/>
                  </a:lnTo>
                  <a:lnTo>
                    <a:pt x="1181214" y="96266"/>
                  </a:lnTo>
                  <a:lnTo>
                    <a:pt x="1179830" y="98209"/>
                  </a:lnTo>
                  <a:lnTo>
                    <a:pt x="1178128" y="99428"/>
                  </a:lnTo>
                  <a:lnTo>
                    <a:pt x="1180782" y="99923"/>
                  </a:lnTo>
                  <a:lnTo>
                    <a:pt x="1182154" y="100355"/>
                  </a:lnTo>
                  <a:lnTo>
                    <a:pt x="1184402" y="99428"/>
                  </a:lnTo>
                  <a:lnTo>
                    <a:pt x="1185684" y="98120"/>
                  </a:lnTo>
                  <a:lnTo>
                    <a:pt x="1187348" y="96126"/>
                  </a:lnTo>
                  <a:close/>
                </a:path>
                <a:path w="1196975" h="1018540">
                  <a:moveTo>
                    <a:pt x="1196301" y="44881"/>
                  </a:moveTo>
                  <a:lnTo>
                    <a:pt x="1196098" y="44183"/>
                  </a:lnTo>
                  <a:lnTo>
                    <a:pt x="1195895" y="43497"/>
                  </a:lnTo>
                  <a:lnTo>
                    <a:pt x="1195679" y="42799"/>
                  </a:lnTo>
                  <a:lnTo>
                    <a:pt x="1194816" y="43243"/>
                  </a:lnTo>
                  <a:lnTo>
                    <a:pt x="1194168" y="43764"/>
                  </a:lnTo>
                  <a:lnTo>
                    <a:pt x="1194320" y="44348"/>
                  </a:lnTo>
                  <a:lnTo>
                    <a:pt x="1194485" y="44907"/>
                  </a:lnTo>
                  <a:lnTo>
                    <a:pt x="1195311" y="45034"/>
                  </a:lnTo>
                  <a:lnTo>
                    <a:pt x="1196301" y="44881"/>
                  </a:lnTo>
                  <a:close/>
                </a:path>
                <a:path w="1196975" h="1018540">
                  <a:moveTo>
                    <a:pt x="1196848" y="63588"/>
                  </a:moveTo>
                  <a:lnTo>
                    <a:pt x="1194155" y="63690"/>
                  </a:lnTo>
                  <a:lnTo>
                    <a:pt x="1195679" y="61087"/>
                  </a:lnTo>
                  <a:lnTo>
                    <a:pt x="1192212" y="61429"/>
                  </a:lnTo>
                  <a:lnTo>
                    <a:pt x="1191399" y="61607"/>
                  </a:lnTo>
                  <a:lnTo>
                    <a:pt x="1190536" y="62103"/>
                  </a:lnTo>
                  <a:lnTo>
                    <a:pt x="1190218" y="62636"/>
                  </a:lnTo>
                  <a:lnTo>
                    <a:pt x="1190193" y="62928"/>
                  </a:lnTo>
                  <a:lnTo>
                    <a:pt x="1190053" y="63690"/>
                  </a:lnTo>
                  <a:lnTo>
                    <a:pt x="1189939" y="64681"/>
                  </a:lnTo>
                  <a:lnTo>
                    <a:pt x="1193723" y="65036"/>
                  </a:lnTo>
                  <a:lnTo>
                    <a:pt x="1193342" y="66141"/>
                  </a:lnTo>
                  <a:lnTo>
                    <a:pt x="1190231" y="68313"/>
                  </a:lnTo>
                  <a:lnTo>
                    <a:pt x="1190078" y="68618"/>
                  </a:lnTo>
                  <a:lnTo>
                    <a:pt x="1190548" y="68770"/>
                  </a:lnTo>
                  <a:lnTo>
                    <a:pt x="1192047" y="68719"/>
                  </a:lnTo>
                  <a:lnTo>
                    <a:pt x="1196746" y="63690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6" name="object 576"/>
            <p:cNvSpPr/>
            <p:nvPr/>
          </p:nvSpPr>
          <p:spPr>
            <a:xfrm>
              <a:off x="16022790" y="8806973"/>
              <a:ext cx="1097915" cy="1364615"/>
            </a:xfrm>
            <a:custGeom>
              <a:avLst/>
              <a:gdLst/>
              <a:ahLst/>
              <a:cxnLst/>
              <a:rect l="l" t="t" r="r" b="b"/>
              <a:pathLst>
                <a:path w="1097915" h="1364615">
                  <a:moveTo>
                    <a:pt x="10477" y="838225"/>
                  </a:moveTo>
                  <a:lnTo>
                    <a:pt x="9918" y="838060"/>
                  </a:lnTo>
                  <a:lnTo>
                    <a:pt x="9499" y="838060"/>
                  </a:lnTo>
                  <a:lnTo>
                    <a:pt x="7493" y="838111"/>
                  </a:lnTo>
                  <a:lnTo>
                    <a:pt x="5295" y="839470"/>
                  </a:lnTo>
                  <a:lnTo>
                    <a:pt x="3327" y="840752"/>
                  </a:lnTo>
                  <a:lnTo>
                    <a:pt x="2222" y="841400"/>
                  </a:lnTo>
                  <a:lnTo>
                    <a:pt x="0" y="842937"/>
                  </a:lnTo>
                  <a:lnTo>
                    <a:pt x="914" y="842581"/>
                  </a:lnTo>
                  <a:lnTo>
                    <a:pt x="1968" y="841971"/>
                  </a:lnTo>
                  <a:lnTo>
                    <a:pt x="4699" y="841489"/>
                  </a:lnTo>
                  <a:lnTo>
                    <a:pt x="6477" y="841451"/>
                  </a:lnTo>
                  <a:lnTo>
                    <a:pt x="9448" y="839381"/>
                  </a:lnTo>
                  <a:lnTo>
                    <a:pt x="10210" y="838822"/>
                  </a:lnTo>
                  <a:lnTo>
                    <a:pt x="10477" y="838225"/>
                  </a:lnTo>
                  <a:close/>
                </a:path>
                <a:path w="1097915" h="1364615">
                  <a:moveTo>
                    <a:pt x="34925" y="956970"/>
                  </a:moveTo>
                  <a:lnTo>
                    <a:pt x="33401" y="956424"/>
                  </a:lnTo>
                  <a:lnTo>
                    <a:pt x="31318" y="956373"/>
                  </a:lnTo>
                  <a:lnTo>
                    <a:pt x="30721" y="955001"/>
                  </a:lnTo>
                  <a:lnTo>
                    <a:pt x="30441" y="954379"/>
                  </a:lnTo>
                  <a:lnTo>
                    <a:pt x="28740" y="955167"/>
                  </a:lnTo>
                  <a:lnTo>
                    <a:pt x="25641" y="957135"/>
                  </a:lnTo>
                  <a:lnTo>
                    <a:pt x="25488" y="958075"/>
                  </a:lnTo>
                  <a:lnTo>
                    <a:pt x="26682" y="959650"/>
                  </a:lnTo>
                  <a:lnTo>
                    <a:pt x="27978" y="960081"/>
                  </a:lnTo>
                  <a:lnTo>
                    <a:pt x="31648" y="959332"/>
                  </a:lnTo>
                  <a:lnTo>
                    <a:pt x="33388" y="958278"/>
                  </a:lnTo>
                  <a:lnTo>
                    <a:pt x="34925" y="956970"/>
                  </a:lnTo>
                  <a:close/>
                </a:path>
                <a:path w="1097915" h="1364615">
                  <a:moveTo>
                    <a:pt x="35204" y="956754"/>
                  </a:moveTo>
                  <a:lnTo>
                    <a:pt x="35013" y="956881"/>
                  </a:lnTo>
                  <a:lnTo>
                    <a:pt x="35204" y="956754"/>
                  </a:lnTo>
                  <a:close/>
                </a:path>
                <a:path w="1097915" h="1364615">
                  <a:moveTo>
                    <a:pt x="65697" y="927303"/>
                  </a:moveTo>
                  <a:lnTo>
                    <a:pt x="63220" y="926947"/>
                  </a:lnTo>
                  <a:lnTo>
                    <a:pt x="62039" y="926782"/>
                  </a:lnTo>
                  <a:lnTo>
                    <a:pt x="59842" y="927989"/>
                  </a:lnTo>
                  <a:lnTo>
                    <a:pt x="59372" y="929106"/>
                  </a:lnTo>
                  <a:lnTo>
                    <a:pt x="57772" y="933475"/>
                  </a:lnTo>
                  <a:lnTo>
                    <a:pt x="57721" y="933678"/>
                  </a:lnTo>
                  <a:lnTo>
                    <a:pt x="57873" y="933780"/>
                  </a:lnTo>
                  <a:lnTo>
                    <a:pt x="58000" y="934237"/>
                  </a:lnTo>
                  <a:lnTo>
                    <a:pt x="62115" y="931189"/>
                  </a:lnTo>
                  <a:lnTo>
                    <a:pt x="65379" y="928611"/>
                  </a:lnTo>
                  <a:lnTo>
                    <a:pt x="65697" y="927303"/>
                  </a:lnTo>
                  <a:close/>
                </a:path>
                <a:path w="1097915" h="1364615">
                  <a:moveTo>
                    <a:pt x="69469" y="1353248"/>
                  </a:moveTo>
                  <a:lnTo>
                    <a:pt x="54610" y="1364526"/>
                  </a:lnTo>
                  <a:lnTo>
                    <a:pt x="56489" y="1363675"/>
                  </a:lnTo>
                  <a:lnTo>
                    <a:pt x="62026" y="1360982"/>
                  </a:lnTo>
                  <a:lnTo>
                    <a:pt x="65913" y="1357223"/>
                  </a:lnTo>
                  <a:lnTo>
                    <a:pt x="69469" y="1353248"/>
                  </a:lnTo>
                  <a:close/>
                </a:path>
                <a:path w="1097915" h="1364615">
                  <a:moveTo>
                    <a:pt x="70142" y="1352791"/>
                  </a:moveTo>
                  <a:lnTo>
                    <a:pt x="69900" y="1352804"/>
                  </a:lnTo>
                  <a:lnTo>
                    <a:pt x="69761" y="1352956"/>
                  </a:lnTo>
                  <a:lnTo>
                    <a:pt x="69608" y="1353096"/>
                  </a:lnTo>
                  <a:lnTo>
                    <a:pt x="69469" y="1353235"/>
                  </a:lnTo>
                  <a:lnTo>
                    <a:pt x="69697" y="1353096"/>
                  </a:lnTo>
                  <a:lnTo>
                    <a:pt x="69913" y="1352931"/>
                  </a:lnTo>
                  <a:lnTo>
                    <a:pt x="70142" y="1352791"/>
                  </a:lnTo>
                  <a:close/>
                </a:path>
                <a:path w="1097915" h="1364615">
                  <a:moveTo>
                    <a:pt x="83654" y="785075"/>
                  </a:moveTo>
                  <a:lnTo>
                    <a:pt x="80416" y="786257"/>
                  </a:lnTo>
                  <a:lnTo>
                    <a:pt x="74587" y="789647"/>
                  </a:lnTo>
                  <a:lnTo>
                    <a:pt x="75298" y="789190"/>
                  </a:lnTo>
                  <a:lnTo>
                    <a:pt x="74295" y="789724"/>
                  </a:lnTo>
                  <a:lnTo>
                    <a:pt x="73063" y="790676"/>
                  </a:lnTo>
                  <a:lnTo>
                    <a:pt x="72669" y="791349"/>
                  </a:lnTo>
                  <a:lnTo>
                    <a:pt x="72910" y="791718"/>
                  </a:lnTo>
                  <a:lnTo>
                    <a:pt x="73583" y="791654"/>
                  </a:lnTo>
                  <a:lnTo>
                    <a:pt x="75018" y="791171"/>
                  </a:lnTo>
                  <a:lnTo>
                    <a:pt x="76022" y="790740"/>
                  </a:lnTo>
                  <a:lnTo>
                    <a:pt x="79146" y="789139"/>
                  </a:lnTo>
                  <a:lnTo>
                    <a:pt x="81559" y="788060"/>
                  </a:lnTo>
                  <a:lnTo>
                    <a:pt x="83654" y="785075"/>
                  </a:lnTo>
                  <a:close/>
                </a:path>
                <a:path w="1097915" h="1364615">
                  <a:moveTo>
                    <a:pt x="135343" y="889368"/>
                  </a:moveTo>
                  <a:lnTo>
                    <a:pt x="133477" y="889063"/>
                  </a:lnTo>
                  <a:lnTo>
                    <a:pt x="130898" y="890473"/>
                  </a:lnTo>
                  <a:lnTo>
                    <a:pt x="128498" y="891425"/>
                  </a:lnTo>
                  <a:lnTo>
                    <a:pt x="126669" y="892162"/>
                  </a:lnTo>
                  <a:lnTo>
                    <a:pt x="126720" y="890930"/>
                  </a:lnTo>
                  <a:lnTo>
                    <a:pt x="125209" y="891070"/>
                  </a:lnTo>
                  <a:lnTo>
                    <a:pt x="124904" y="891120"/>
                  </a:lnTo>
                  <a:lnTo>
                    <a:pt x="124002" y="891565"/>
                  </a:lnTo>
                  <a:lnTo>
                    <a:pt x="123698" y="891971"/>
                  </a:lnTo>
                  <a:lnTo>
                    <a:pt x="123990" y="892213"/>
                  </a:lnTo>
                  <a:lnTo>
                    <a:pt x="124396" y="892492"/>
                  </a:lnTo>
                  <a:lnTo>
                    <a:pt x="124891" y="892708"/>
                  </a:lnTo>
                  <a:lnTo>
                    <a:pt x="125222" y="892886"/>
                  </a:lnTo>
                  <a:lnTo>
                    <a:pt x="125742" y="893749"/>
                  </a:lnTo>
                  <a:lnTo>
                    <a:pt x="124345" y="896404"/>
                  </a:lnTo>
                  <a:lnTo>
                    <a:pt x="130543" y="892187"/>
                  </a:lnTo>
                  <a:lnTo>
                    <a:pt x="133515" y="891768"/>
                  </a:lnTo>
                  <a:lnTo>
                    <a:pt x="135343" y="889368"/>
                  </a:lnTo>
                  <a:close/>
                </a:path>
                <a:path w="1097915" h="1364615">
                  <a:moveTo>
                    <a:pt x="145592" y="960170"/>
                  </a:moveTo>
                  <a:lnTo>
                    <a:pt x="144449" y="959777"/>
                  </a:lnTo>
                  <a:lnTo>
                    <a:pt x="137172" y="962050"/>
                  </a:lnTo>
                  <a:lnTo>
                    <a:pt x="135788" y="962939"/>
                  </a:lnTo>
                  <a:lnTo>
                    <a:pt x="135661" y="963320"/>
                  </a:lnTo>
                  <a:lnTo>
                    <a:pt x="135229" y="963891"/>
                  </a:lnTo>
                  <a:lnTo>
                    <a:pt x="135407" y="964018"/>
                  </a:lnTo>
                  <a:lnTo>
                    <a:pt x="137388" y="965187"/>
                  </a:lnTo>
                  <a:lnTo>
                    <a:pt x="141376" y="963942"/>
                  </a:lnTo>
                  <a:lnTo>
                    <a:pt x="144767" y="961123"/>
                  </a:lnTo>
                  <a:lnTo>
                    <a:pt x="145427" y="960589"/>
                  </a:lnTo>
                  <a:lnTo>
                    <a:pt x="145592" y="960170"/>
                  </a:lnTo>
                  <a:close/>
                </a:path>
                <a:path w="1097915" h="1364615">
                  <a:moveTo>
                    <a:pt x="156933" y="828128"/>
                  </a:moveTo>
                  <a:lnTo>
                    <a:pt x="156464" y="827697"/>
                  </a:lnTo>
                  <a:lnTo>
                    <a:pt x="156273" y="826668"/>
                  </a:lnTo>
                  <a:lnTo>
                    <a:pt x="155740" y="826490"/>
                  </a:lnTo>
                  <a:lnTo>
                    <a:pt x="150698" y="829005"/>
                  </a:lnTo>
                  <a:lnTo>
                    <a:pt x="148094" y="831951"/>
                  </a:lnTo>
                  <a:lnTo>
                    <a:pt x="144322" y="834351"/>
                  </a:lnTo>
                  <a:lnTo>
                    <a:pt x="144221" y="834631"/>
                  </a:lnTo>
                  <a:lnTo>
                    <a:pt x="144056" y="834847"/>
                  </a:lnTo>
                  <a:lnTo>
                    <a:pt x="144602" y="834682"/>
                  </a:lnTo>
                  <a:lnTo>
                    <a:pt x="145186" y="834593"/>
                  </a:lnTo>
                  <a:lnTo>
                    <a:pt x="151218" y="831049"/>
                  </a:lnTo>
                  <a:lnTo>
                    <a:pt x="152692" y="830338"/>
                  </a:lnTo>
                  <a:lnTo>
                    <a:pt x="154292" y="829678"/>
                  </a:lnTo>
                  <a:lnTo>
                    <a:pt x="155778" y="828802"/>
                  </a:lnTo>
                  <a:lnTo>
                    <a:pt x="156933" y="828128"/>
                  </a:lnTo>
                  <a:close/>
                </a:path>
                <a:path w="1097915" h="1364615">
                  <a:moveTo>
                    <a:pt x="188810" y="895045"/>
                  </a:moveTo>
                  <a:lnTo>
                    <a:pt x="186956" y="895070"/>
                  </a:lnTo>
                  <a:lnTo>
                    <a:pt x="184124" y="895134"/>
                  </a:lnTo>
                  <a:lnTo>
                    <a:pt x="183159" y="897928"/>
                  </a:lnTo>
                  <a:lnTo>
                    <a:pt x="180632" y="899820"/>
                  </a:lnTo>
                  <a:lnTo>
                    <a:pt x="180251" y="900379"/>
                  </a:lnTo>
                  <a:lnTo>
                    <a:pt x="179425" y="901750"/>
                  </a:lnTo>
                  <a:lnTo>
                    <a:pt x="180225" y="901661"/>
                  </a:lnTo>
                  <a:lnTo>
                    <a:pt x="182740" y="901039"/>
                  </a:lnTo>
                  <a:lnTo>
                    <a:pt x="185610" y="898969"/>
                  </a:lnTo>
                  <a:lnTo>
                    <a:pt x="185470" y="897864"/>
                  </a:lnTo>
                  <a:lnTo>
                    <a:pt x="188810" y="895045"/>
                  </a:lnTo>
                  <a:close/>
                </a:path>
                <a:path w="1097915" h="1364615">
                  <a:moveTo>
                    <a:pt x="193916" y="852957"/>
                  </a:moveTo>
                  <a:lnTo>
                    <a:pt x="190309" y="853821"/>
                  </a:lnTo>
                  <a:lnTo>
                    <a:pt x="184772" y="856843"/>
                  </a:lnTo>
                  <a:lnTo>
                    <a:pt x="182714" y="858240"/>
                  </a:lnTo>
                  <a:lnTo>
                    <a:pt x="178727" y="860285"/>
                  </a:lnTo>
                  <a:lnTo>
                    <a:pt x="179349" y="860856"/>
                  </a:lnTo>
                  <a:lnTo>
                    <a:pt x="180543" y="862025"/>
                  </a:lnTo>
                  <a:lnTo>
                    <a:pt x="182511" y="859053"/>
                  </a:lnTo>
                  <a:lnTo>
                    <a:pt x="185534" y="857567"/>
                  </a:lnTo>
                  <a:lnTo>
                    <a:pt x="186855" y="856538"/>
                  </a:lnTo>
                  <a:lnTo>
                    <a:pt x="189788" y="855649"/>
                  </a:lnTo>
                  <a:lnTo>
                    <a:pt x="191643" y="855446"/>
                  </a:lnTo>
                  <a:lnTo>
                    <a:pt x="193192" y="853770"/>
                  </a:lnTo>
                  <a:lnTo>
                    <a:pt x="193916" y="852957"/>
                  </a:lnTo>
                  <a:close/>
                </a:path>
                <a:path w="1097915" h="1364615">
                  <a:moveTo>
                    <a:pt x="203796" y="894041"/>
                  </a:moveTo>
                  <a:lnTo>
                    <a:pt x="202552" y="894270"/>
                  </a:lnTo>
                  <a:lnTo>
                    <a:pt x="201282" y="894664"/>
                  </a:lnTo>
                  <a:lnTo>
                    <a:pt x="195453" y="896353"/>
                  </a:lnTo>
                  <a:lnTo>
                    <a:pt x="194424" y="896886"/>
                  </a:lnTo>
                  <a:lnTo>
                    <a:pt x="193954" y="899020"/>
                  </a:lnTo>
                  <a:lnTo>
                    <a:pt x="194437" y="899579"/>
                  </a:lnTo>
                  <a:lnTo>
                    <a:pt x="196380" y="898842"/>
                  </a:lnTo>
                  <a:lnTo>
                    <a:pt x="201269" y="896734"/>
                  </a:lnTo>
                  <a:lnTo>
                    <a:pt x="201930" y="896239"/>
                  </a:lnTo>
                  <a:lnTo>
                    <a:pt x="203200" y="895477"/>
                  </a:lnTo>
                  <a:lnTo>
                    <a:pt x="203796" y="894041"/>
                  </a:lnTo>
                  <a:close/>
                </a:path>
                <a:path w="1097915" h="1364615">
                  <a:moveTo>
                    <a:pt x="220027" y="1232192"/>
                  </a:moveTo>
                  <a:lnTo>
                    <a:pt x="219697" y="1232166"/>
                  </a:lnTo>
                  <a:lnTo>
                    <a:pt x="219290" y="1231976"/>
                  </a:lnTo>
                  <a:lnTo>
                    <a:pt x="218071" y="1232598"/>
                  </a:lnTo>
                  <a:lnTo>
                    <a:pt x="217233" y="1233208"/>
                  </a:lnTo>
                  <a:lnTo>
                    <a:pt x="216369" y="1233754"/>
                  </a:lnTo>
                  <a:lnTo>
                    <a:pt x="212902" y="1235964"/>
                  </a:lnTo>
                  <a:lnTo>
                    <a:pt x="211620" y="1236903"/>
                  </a:lnTo>
                  <a:lnTo>
                    <a:pt x="211239" y="1237678"/>
                  </a:lnTo>
                  <a:lnTo>
                    <a:pt x="212293" y="1238808"/>
                  </a:lnTo>
                  <a:lnTo>
                    <a:pt x="213385" y="1238504"/>
                  </a:lnTo>
                  <a:lnTo>
                    <a:pt x="214693" y="1237843"/>
                  </a:lnTo>
                  <a:lnTo>
                    <a:pt x="217893" y="1236167"/>
                  </a:lnTo>
                  <a:lnTo>
                    <a:pt x="216852" y="1233919"/>
                  </a:lnTo>
                  <a:lnTo>
                    <a:pt x="220027" y="1232192"/>
                  </a:lnTo>
                  <a:close/>
                </a:path>
                <a:path w="1097915" h="1364615">
                  <a:moveTo>
                    <a:pt x="270738" y="756234"/>
                  </a:moveTo>
                  <a:lnTo>
                    <a:pt x="270319" y="755218"/>
                  </a:lnTo>
                  <a:lnTo>
                    <a:pt x="264490" y="757377"/>
                  </a:lnTo>
                  <a:lnTo>
                    <a:pt x="257695" y="760628"/>
                  </a:lnTo>
                  <a:lnTo>
                    <a:pt x="256844" y="761758"/>
                  </a:lnTo>
                  <a:lnTo>
                    <a:pt x="256857" y="762152"/>
                  </a:lnTo>
                  <a:lnTo>
                    <a:pt x="256895" y="762825"/>
                  </a:lnTo>
                  <a:lnTo>
                    <a:pt x="258165" y="762190"/>
                  </a:lnTo>
                  <a:lnTo>
                    <a:pt x="261797" y="759701"/>
                  </a:lnTo>
                  <a:lnTo>
                    <a:pt x="264261" y="758545"/>
                  </a:lnTo>
                  <a:lnTo>
                    <a:pt x="267208" y="759104"/>
                  </a:lnTo>
                  <a:lnTo>
                    <a:pt x="268808" y="758291"/>
                  </a:lnTo>
                  <a:lnTo>
                    <a:pt x="270002" y="757897"/>
                  </a:lnTo>
                  <a:lnTo>
                    <a:pt x="270154" y="757834"/>
                  </a:lnTo>
                  <a:lnTo>
                    <a:pt x="270027" y="757885"/>
                  </a:lnTo>
                  <a:lnTo>
                    <a:pt x="270738" y="756234"/>
                  </a:lnTo>
                  <a:close/>
                </a:path>
                <a:path w="1097915" h="1364615">
                  <a:moveTo>
                    <a:pt x="283057" y="871258"/>
                  </a:moveTo>
                  <a:lnTo>
                    <a:pt x="282930" y="871245"/>
                  </a:lnTo>
                  <a:lnTo>
                    <a:pt x="282816" y="871397"/>
                  </a:lnTo>
                  <a:lnTo>
                    <a:pt x="282981" y="871308"/>
                  </a:lnTo>
                  <a:close/>
                </a:path>
                <a:path w="1097915" h="1364615">
                  <a:moveTo>
                    <a:pt x="285470" y="744004"/>
                  </a:moveTo>
                  <a:lnTo>
                    <a:pt x="284187" y="743140"/>
                  </a:lnTo>
                  <a:lnTo>
                    <a:pt x="282867" y="743521"/>
                  </a:lnTo>
                  <a:lnTo>
                    <a:pt x="280733" y="744461"/>
                  </a:lnTo>
                  <a:lnTo>
                    <a:pt x="279463" y="745248"/>
                  </a:lnTo>
                  <a:lnTo>
                    <a:pt x="278523" y="745731"/>
                  </a:lnTo>
                  <a:lnTo>
                    <a:pt x="275247" y="747610"/>
                  </a:lnTo>
                  <a:lnTo>
                    <a:pt x="273519" y="749249"/>
                  </a:lnTo>
                  <a:lnTo>
                    <a:pt x="275678" y="749693"/>
                  </a:lnTo>
                  <a:lnTo>
                    <a:pt x="277329" y="748715"/>
                  </a:lnTo>
                  <a:lnTo>
                    <a:pt x="280098" y="747128"/>
                  </a:lnTo>
                  <a:lnTo>
                    <a:pt x="281330" y="746328"/>
                  </a:lnTo>
                  <a:lnTo>
                    <a:pt x="282460" y="745490"/>
                  </a:lnTo>
                  <a:lnTo>
                    <a:pt x="283337" y="744816"/>
                  </a:lnTo>
                  <a:lnTo>
                    <a:pt x="285470" y="744004"/>
                  </a:lnTo>
                  <a:close/>
                </a:path>
                <a:path w="1097915" h="1364615">
                  <a:moveTo>
                    <a:pt x="294944" y="867029"/>
                  </a:moveTo>
                  <a:lnTo>
                    <a:pt x="292049" y="866025"/>
                  </a:lnTo>
                  <a:lnTo>
                    <a:pt x="292087" y="866152"/>
                  </a:lnTo>
                  <a:lnTo>
                    <a:pt x="287032" y="869035"/>
                  </a:lnTo>
                  <a:lnTo>
                    <a:pt x="284873" y="869759"/>
                  </a:lnTo>
                  <a:lnTo>
                    <a:pt x="283057" y="871258"/>
                  </a:lnTo>
                  <a:lnTo>
                    <a:pt x="284340" y="872096"/>
                  </a:lnTo>
                  <a:lnTo>
                    <a:pt x="286956" y="870585"/>
                  </a:lnTo>
                  <a:lnTo>
                    <a:pt x="289115" y="869911"/>
                  </a:lnTo>
                  <a:lnTo>
                    <a:pt x="291020" y="868972"/>
                  </a:lnTo>
                  <a:lnTo>
                    <a:pt x="294944" y="867029"/>
                  </a:lnTo>
                  <a:close/>
                </a:path>
                <a:path w="1097915" h="1364615">
                  <a:moveTo>
                    <a:pt x="297675" y="696582"/>
                  </a:moveTo>
                  <a:lnTo>
                    <a:pt x="293509" y="695769"/>
                  </a:lnTo>
                  <a:lnTo>
                    <a:pt x="292976" y="695655"/>
                  </a:lnTo>
                  <a:lnTo>
                    <a:pt x="292506" y="695896"/>
                  </a:lnTo>
                  <a:lnTo>
                    <a:pt x="291947" y="696480"/>
                  </a:lnTo>
                  <a:lnTo>
                    <a:pt x="290906" y="697547"/>
                  </a:lnTo>
                  <a:lnTo>
                    <a:pt x="290728" y="699757"/>
                  </a:lnTo>
                  <a:lnTo>
                    <a:pt x="291871" y="699973"/>
                  </a:lnTo>
                  <a:lnTo>
                    <a:pt x="293039" y="700201"/>
                  </a:lnTo>
                  <a:lnTo>
                    <a:pt x="294601" y="699465"/>
                  </a:lnTo>
                  <a:lnTo>
                    <a:pt x="296138" y="698449"/>
                  </a:lnTo>
                  <a:lnTo>
                    <a:pt x="297078" y="697839"/>
                  </a:lnTo>
                  <a:lnTo>
                    <a:pt x="297675" y="697179"/>
                  </a:lnTo>
                  <a:lnTo>
                    <a:pt x="297675" y="696582"/>
                  </a:lnTo>
                  <a:close/>
                </a:path>
                <a:path w="1097915" h="1364615">
                  <a:moveTo>
                    <a:pt x="300456" y="770394"/>
                  </a:moveTo>
                  <a:lnTo>
                    <a:pt x="293395" y="770445"/>
                  </a:lnTo>
                  <a:lnTo>
                    <a:pt x="293052" y="770737"/>
                  </a:lnTo>
                  <a:lnTo>
                    <a:pt x="292125" y="771372"/>
                  </a:lnTo>
                  <a:lnTo>
                    <a:pt x="292188" y="771512"/>
                  </a:lnTo>
                  <a:lnTo>
                    <a:pt x="292481" y="772795"/>
                  </a:lnTo>
                  <a:lnTo>
                    <a:pt x="293674" y="773557"/>
                  </a:lnTo>
                  <a:lnTo>
                    <a:pt x="295376" y="773785"/>
                  </a:lnTo>
                  <a:lnTo>
                    <a:pt x="296506" y="773925"/>
                  </a:lnTo>
                  <a:lnTo>
                    <a:pt x="298386" y="772617"/>
                  </a:lnTo>
                  <a:lnTo>
                    <a:pt x="300113" y="771194"/>
                  </a:lnTo>
                  <a:lnTo>
                    <a:pt x="300456" y="770394"/>
                  </a:lnTo>
                  <a:close/>
                </a:path>
                <a:path w="1097915" h="1364615">
                  <a:moveTo>
                    <a:pt x="310324" y="685952"/>
                  </a:moveTo>
                  <a:lnTo>
                    <a:pt x="310172" y="685952"/>
                  </a:lnTo>
                  <a:lnTo>
                    <a:pt x="310324" y="685952"/>
                  </a:lnTo>
                  <a:close/>
                </a:path>
                <a:path w="1097915" h="1364615">
                  <a:moveTo>
                    <a:pt x="310400" y="685914"/>
                  </a:moveTo>
                  <a:close/>
                </a:path>
                <a:path w="1097915" h="1364615">
                  <a:moveTo>
                    <a:pt x="314452" y="689406"/>
                  </a:moveTo>
                  <a:lnTo>
                    <a:pt x="314134" y="688835"/>
                  </a:lnTo>
                  <a:lnTo>
                    <a:pt x="313372" y="687489"/>
                  </a:lnTo>
                  <a:lnTo>
                    <a:pt x="312915" y="685965"/>
                  </a:lnTo>
                  <a:lnTo>
                    <a:pt x="310286" y="685977"/>
                  </a:lnTo>
                  <a:lnTo>
                    <a:pt x="309702" y="686358"/>
                  </a:lnTo>
                  <a:lnTo>
                    <a:pt x="308902" y="686803"/>
                  </a:lnTo>
                  <a:lnTo>
                    <a:pt x="308749" y="687108"/>
                  </a:lnTo>
                  <a:lnTo>
                    <a:pt x="306946" y="690232"/>
                  </a:lnTo>
                  <a:lnTo>
                    <a:pt x="308546" y="691426"/>
                  </a:lnTo>
                  <a:lnTo>
                    <a:pt x="313817" y="689889"/>
                  </a:lnTo>
                  <a:lnTo>
                    <a:pt x="314452" y="689406"/>
                  </a:lnTo>
                  <a:close/>
                </a:path>
                <a:path w="1097915" h="1364615">
                  <a:moveTo>
                    <a:pt x="352679" y="1144498"/>
                  </a:moveTo>
                  <a:lnTo>
                    <a:pt x="348119" y="1146479"/>
                  </a:lnTo>
                  <a:lnTo>
                    <a:pt x="345262" y="1146606"/>
                  </a:lnTo>
                  <a:lnTo>
                    <a:pt x="344627" y="1147025"/>
                  </a:lnTo>
                  <a:lnTo>
                    <a:pt x="344157" y="1147254"/>
                  </a:lnTo>
                  <a:lnTo>
                    <a:pt x="344220" y="1147559"/>
                  </a:lnTo>
                  <a:lnTo>
                    <a:pt x="344055" y="1148080"/>
                  </a:lnTo>
                  <a:lnTo>
                    <a:pt x="344373" y="1148156"/>
                  </a:lnTo>
                  <a:lnTo>
                    <a:pt x="349948" y="1149184"/>
                  </a:lnTo>
                  <a:lnTo>
                    <a:pt x="350494" y="1149299"/>
                  </a:lnTo>
                  <a:lnTo>
                    <a:pt x="350913" y="1149769"/>
                  </a:lnTo>
                  <a:lnTo>
                    <a:pt x="351828" y="1149108"/>
                  </a:lnTo>
                  <a:lnTo>
                    <a:pt x="352196" y="1148842"/>
                  </a:lnTo>
                  <a:lnTo>
                    <a:pt x="351917" y="1148156"/>
                  </a:lnTo>
                  <a:lnTo>
                    <a:pt x="351967" y="1146644"/>
                  </a:lnTo>
                  <a:lnTo>
                    <a:pt x="352679" y="1144498"/>
                  </a:lnTo>
                  <a:close/>
                </a:path>
                <a:path w="1097915" h="1364615">
                  <a:moveTo>
                    <a:pt x="352983" y="678726"/>
                  </a:moveTo>
                  <a:lnTo>
                    <a:pt x="351472" y="677468"/>
                  </a:lnTo>
                  <a:lnTo>
                    <a:pt x="351536" y="677049"/>
                  </a:lnTo>
                  <a:lnTo>
                    <a:pt x="351574" y="676694"/>
                  </a:lnTo>
                  <a:lnTo>
                    <a:pt x="351561" y="676198"/>
                  </a:lnTo>
                  <a:lnTo>
                    <a:pt x="351713" y="675449"/>
                  </a:lnTo>
                  <a:lnTo>
                    <a:pt x="349694" y="676313"/>
                  </a:lnTo>
                  <a:lnTo>
                    <a:pt x="348945" y="677176"/>
                  </a:lnTo>
                  <a:lnTo>
                    <a:pt x="345998" y="679411"/>
                  </a:lnTo>
                  <a:lnTo>
                    <a:pt x="347522" y="680415"/>
                  </a:lnTo>
                  <a:lnTo>
                    <a:pt x="344258" y="682955"/>
                  </a:lnTo>
                  <a:lnTo>
                    <a:pt x="344500" y="683374"/>
                  </a:lnTo>
                  <a:lnTo>
                    <a:pt x="346925" y="682396"/>
                  </a:lnTo>
                  <a:lnTo>
                    <a:pt x="347941" y="681837"/>
                  </a:lnTo>
                  <a:lnTo>
                    <a:pt x="351548" y="679996"/>
                  </a:lnTo>
                  <a:lnTo>
                    <a:pt x="352983" y="678726"/>
                  </a:lnTo>
                  <a:close/>
                </a:path>
                <a:path w="1097915" h="1364615">
                  <a:moveTo>
                    <a:pt x="359232" y="783145"/>
                  </a:moveTo>
                  <a:lnTo>
                    <a:pt x="358673" y="782802"/>
                  </a:lnTo>
                  <a:lnTo>
                    <a:pt x="355625" y="782891"/>
                  </a:lnTo>
                  <a:lnTo>
                    <a:pt x="353390" y="783971"/>
                  </a:lnTo>
                  <a:lnTo>
                    <a:pt x="351180" y="785063"/>
                  </a:lnTo>
                  <a:lnTo>
                    <a:pt x="350621" y="785495"/>
                  </a:lnTo>
                  <a:lnTo>
                    <a:pt x="349872" y="785952"/>
                  </a:lnTo>
                  <a:lnTo>
                    <a:pt x="349605" y="786307"/>
                  </a:lnTo>
                  <a:lnTo>
                    <a:pt x="349135" y="787019"/>
                  </a:lnTo>
                  <a:lnTo>
                    <a:pt x="349377" y="787438"/>
                  </a:lnTo>
                  <a:lnTo>
                    <a:pt x="351993" y="787082"/>
                  </a:lnTo>
                  <a:lnTo>
                    <a:pt x="353606" y="786980"/>
                  </a:lnTo>
                  <a:lnTo>
                    <a:pt x="356476" y="786193"/>
                  </a:lnTo>
                  <a:lnTo>
                    <a:pt x="357924" y="785253"/>
                  </a:lnTo>
                  <a:lnTo>
                    <a:pt x="358584" y="784212"/>
                  </a:lnTo>
                  <a:lnTo>
                    <a:pt x="359232" y="783145"/>
                  </a:lnTo>
                  <a:close/>
                </a:path>
                <a:path w="1097915" h="1364615">
                  <a:moveTo>
                    <a:pt x="374129" y="1146594"/>
                  </a:moveTo>
                  <a:lnTo>
                    <a:pt x="371030" y="1144879"/>
                  </a:lnTo>
                  <a:lnTo>
                    <a:pt x="368249" y="1145451"/>
                  </a:lnTo>
                  <a:lnTo>
                    <a:pt x="362851" y="1149032"/>
                  </a:lnTo>
                  <a:lnTo>
                    <a:pt x="362419" y="1149311"/>
                  </a:lnTo>
                  <a:lnTo>
                    <a:pt x="362064" y="1149769"/>
                  </a:lnTo>
                  <a:lnTo>
                    <a:pt x="361746" y="1150226"/>
                  </a:lnTo>
                  <a:lnTo>
                    <a:pt x="362089" y="1150429"/>
                  </a:lnTo>
                  <a:lnTo>
                    <a:pt x="366344" y="1148613"/>
                  </a:lnTo>
                  <a:lnTo>
                    <a:pt x="369951" y="1148588"/>
                  </a:lnTo>
                  <a:lnTo>
                    <a:pt x="374129" y="1146594"/>
                  </a:lnTo>
                  <a:close/>
                </a:path>
                <a:path w="1097915" h="1364615">
                  <a:moveTo>
                    <a:pt x="374421" y="1146492"/>
                  </a:moveTo>
                  <a:lnTo>
                    <a:pt x="374230" y="1146543"/>
                  </a:lnTo>
                  <a:lnTo>
                    <a:pt x="374332" y="1146683"/>
                  </a:lnTo>
                  <a:lnTo>
                    <a:pt x="374421" y="1146492"/>
                  </a:lnTo>
                  <a:close/>
                </a:path>
                <a:path w="1097915" h="1364615">
                  <a:moveTo>
                    <a:pt x="380619" y="585368"/>
                  </a:moveTo>
                  <a:lnTo>
                    <a:pt x="377202" y="586422"/>
                  </a:lnTo>
                  <a:lnTo>
                    <a:pt x="374205" y="588352"/>
                  </a:lnTo>
                  <a:lnTo>
                    <a:pt x="372008" y="588035"/>
                  </a:lnTo>
                  <a:lnTo>
                    <a:pt x="370560" y="589000"/>
                  </a:lnTo>
                  <a:lnTo>
                    <a:pt x="371094" y="589318"/>
                  </a:lnTo>
                  <a:lnTo>
                    <a:pt x="373138" y="589635"/>
                  </a:lnTo>
                  <a:lnTo>
                    <a:pt x="374726" y="589813"/>
                  </a:lnTo>
                  <a:lnTo>
                    <a:pt x="377355" y="589737"/>
                  </a:lnTo>
                  <a:lnTo>
                    <a:pt x="378650" y="589686"/>
                  </a:lnTo>
                  <a:lnTo>
                    <a:pt x="379857" y="588492"/>
                  </a:lnTo>
                  <a:lnTo>
                    <a:pt x="380568" y="587781"/>
                  </a:lnTo>
                  <a:lnTo>
                    <a:pt x="380619" y="585368"/>
                  </a:lnTo>
                  <a:close/>
                </a:path>
                <a:path w="1097915" h="1364615">
                  <a:moveTo>
                    <a:pt x="390867" y="614133"/>
                  </a:moveTo>
                  <a:lnTo>
                    <a:pt x="388886" y="612978"/>
                  </a:lnTo>
                  <a:lnTo>
                    <a:pt x="386359" y="613537"/>
                  </a:lnTo>
                  <a:lnTo>
                    <a:pt x="382727" y="615632"/>
                  </a:lnTo>
                  <a:lnTo>
                    <a:pt x="382460" y="615861"/>
                  </a:lnTo>
                  <a:lnTo>
                    <a:pt x="382054" y="616115"/>
                  </a:lnTo>
                  <a:lnTo>
                    <a:pt x="381977" y="616546"/>
                  </a:lnTo>
                  <a:lnTo>
                    <a:pt x="381914" y="617042"/>
                  </a:lnTo>
                  <a:lnTo>
                    <a:pt x="382181" y="617016"/>
                  </a:lnTo>
                  <a:lnTo>
                    <a:pt x="384365" y="616737"/>
                  </a:lnTo>
                  <a:lnTo>
                    <a:pt x="386613" y="616407"/>
                  </a:lnTo>
                  <a:lnTo>
                    <a:pt x="388874" y="615988"/>
                  </a:lnTo>
                  <a:lnTo>
                    <a:pt x="389267" y="615924"/>
                  </a:lnTo>
                  <a:lnTo>
                    <a:pt x="390182" y="615327"/>
                  </a:lnTo>
                  <a:lnTo>
                    <a:pt x="390448" y="614997"/>
                  </a:lnTo>
                  <a:lnTo>
                    <a:pt x="390766" y="614641"/>
                  </a:lnTo>
                  <a:lnTo>
                    <a:pt x="390867" y="614133"/>
                  </a:lnTo>
                  <a:close/>
                </a:path>
                <a:path w="1097915" h="1364615">
                  <a:moveTo>
                    <a:pt x="408762" y="769594"/>
                  </a:moveTo>
                  <a:lnTo>
                    <a:pt x="408470" y="769645"/>
                  </a:lnTo>
                  <a:lnTo>
                    <a:pt x="408762" y="769594"/>
                  </a:lnTo>
                  <a:close/>
                </a:path>
                <a:path w="1097915" h="1364615">
                  <a:moveTo>
                    <a:pt x="409778" y="771283"/>
                  </a:moveTo>
                  <a:lnTo>
                    <a:pt x="409219" y="770813"/>
                  </a:lnTo>
                  <a:lnTo>
                    <a:pt x="408851" y="770534"/>
                  </a:lnTo>
                  <a:lnTo>
                    <a:pt x="408736" y="770089"/>
                  </a:lnTo>
                  <a:lnTo>
                    <a:pt x="401002" y="774814"/>
                  </a:lnTo>
                  <a:lnTo>
                    <a:pt x="401955" y="774763"/>
                  </a:lnTo>
                  <a:lnTo>
                    <a:pt x="402831" y="774661"/>
                  </a:lnTo>
                  <a:lnTo>
                    <a:pt x="405231" y="774471"/>
                  </a:lnTo>
                  <a:lnTo>
                    <a:pt x="406387" y="774344"/>
                  </a:lnTo>
                  <a:lnTo>
                    <a:pt x="407530" y="774026"/>
                  </a:lnTo>
                  <a:lnTo>
                    <a:pt x="409536" y="771994"/>
                  </a:lnTo>
                  <a:lnTo>
                    <a:pt x="409778" y="771283"/>
                  </a:lnTo>
                  <a:close/>
                </a:path>
                <a:path w="1097915" h="1364615">
                  <a:moveTo>
                    <a:pt x="418198" y="655637"/>
                  </a:moveTo>
                  <a:lnTo>
                    <a:pt x="405904" y="664857"/>
                  </a:lnTo>
                  <a:lnTo>
                    <a:pt x="406311" y="665226"/>
                  </a:lnTo>
                  <a:lnTo>
                    <a:pt x="407987" y="664667"/>
                  </a:lnTo>
                  <a:lnTo>
                    <a:pt x="409130" y="664032"/>
                  </a:lnTo>
                  <a:lnTo>
                    <a:pt x="410070" y="660679"/>
                  </a:lnTo>
                  <a:lnTo>
                    <a:pt x="414108" y="658164"/>
                  </a:lnTo>
                  <a:lnTo>
                    <a:pt x="418198" y="655637"/>
                  </a:lnTo>
                  <a:close/>
                </a:path>
                <a:path w="1097915" h="1364615">
                  <a:moveTo>
                    <a:pt x="418782" y="655269"/>
                  </a:moveTo>
                  <a:lnTo>
                    <a:pt x="418592" y="655396"/>
                  </a:lnTo>
                  <a:lnTo>
                    <a:pt x="418401" y="655510"/>
                  </a:lnTo>
                  <a:lnTo>
                    <a:pt x="418198" y="655637"/>
                  </a:lnTo>
                  <a:lnTo>
                    <a:pt x="418338" y="655612"/>
                  </a:lnTo>
                  <a:lnTo>
                    <a:pt x="418477" y="655535"/>
                  </a:lnTo>
                  <a:lnTo>
                    <a:pt x="418604" y="655523"/>
                  </a:lnTo>
                  <a:lnTo>
                    <a:pt x="418782" y="655269"/>
                  </a:lnTo>
                  <a:close/>
                </a:path>
                <a:path w="1097915" h="1364615">
                  <a:moveTo>
                    <a:pt x="418807" y="655256"/>
                  </a:moveTo>
                  <a:close/>
                </a:path>
                <a:path w="1097915" h="1364615">
                  <a:moveTo>
                    <a:pt x="423087" y="561517"/>
                  </a:moveTo>
                  <a:lnTo>
                    <a:pt x="422948" y="561047"/>
                  </a:lnTo>
                  <a:lnTo>
                    <a:pt x="420789" y="560743"/>
                  </a:lnTo>
                  <a:lnTo>
                    <a:pt x="418541" y="561860"/>
                  </a:lnTo>
                  <a:lnTo>
                    <a:pt x="416102" y="563245"/>
                  </a:lnTo>
                  <a:lnTo>
                    <a:pt x="415645" y="563511"/>
                  </a:lnTo>
                  <a:lnTo>
                    <a:pt x="414845" y="563867"/>
                  </a:lnTo>
                  <a:lnTo>
                    <a:pt x="413829" y="564870"/>
                  </a:lnTo>
                  <a:lnTo>
                    <a:pt x="413296" y="565556"/>
                  </a:lnTo>
                  <a:lnTo>
                    <a:pt x="412965" y="566305"/>
                  </a:lnTo>
                  <a:lnTo>
                    <a:pt x="413778" y="566343"/>
                  </a:lnTo>
                  <a:lnTo>
                    <a:pt x="414832" y="566229"/>
                  </a:lnTo>
                  <a:lnTo>
                    <a:pt x="415518" y="565988"/>
                  </a:lnTo>
                  <a:lnTo>
                    <a:pt x="416140" y="565797"/>
                  </a:lnTo>
                  <a:lnTo>
                    <a:pt x="418795" y="565061"/>
                  </a:lnTo>
                  <a:lnTo>
                    <a:pt x="421284" y="564019"/>
                  </a:lnTo>
                  <a:lnTo>
                    <a:pt x="422859" y="561848"/>
                  </a:lnTo>
                  <a:lnTo>
                    <a:pt x="423087" y="561517"/>
                  </a:lnTo>
                  <a:close/>
                </a:path>
                <a:path w="1097915" h="1364615">
                  <a:moveTo>
                    <a:pt x="464616" y="654037"/>
                  </a:moveTo>
                  <a:lnTo>
                    <a:pt x="463842" y="653770"/>
                  </a:lnTo>
                  <a:lnTo>
                    <a:pt x="462241" y="654380"/>
                  </a:lnTo>
                  <a:lnTo>
                    <a:pt x="459676" y="655421"/>
                  </a:lnTo>
                  <a:lnTo>
                    <a:pt x="457314" y="656501"/>
                  </a:lnTo>
                  <a:lnTo>
                    <a:pt x="456412" y="657186"/>
                  </a:lnTo>
                  <a:lnTo>
                    <a:pt x="456755" y="657644"/>
                  </a:lnTo>
                  <a:lnTo>
                    <a:pt x="457415" y="658545"/>
                  </a:lnTo>
                  <a:lnTo>
                    <a:pt x="458724" y="658990"/>
                  </a:lnTo>
                  <a:lnTo>
                    <a:pt x="461111" y="659079"/>
                  </a:lnTo>
                  <a:lnTo>
                    <a:pt x="461746" y="658774"/>
                  </a:lnTo>
                  <a:lnTo>
                    <a:pt x="462876" y="657123"/>
                  </a:lnTo>
                  <a:lnTo>
                    <a:pt x="463765" y="655993"/>
                  </a:lnTo>
                  <a:lnTo>
                    <a:pt x="464185" y="654989"/>
                  </a:lnTo>
                  <a:lnTo>
                    <a:pt x="464616" y="654037"/>
                  </a:lnTo>
                  <a:close/>
                </a:path>
                <a:path w="1097915" h="1364615">
                  <a:moveTo>
                    <a:pt x="492582" y="539826"/>
                  </a:moveTo>
                  <a:lnTo>
                    <a:pt x="491959" y="538683"/>
                  </a:lnTo>
                  <a:lnTo>
                    <a:pt x="486829" y="539470"/>
                  </a:lnTo>
                  <a:lnTo>
                    <a:pt x="484924" y="540766"/>
                  </a:lnTo>
                  <a:lnTo>
                    <a:pt x="484505" y="541286"/>
                  </a:lnTo>
                  <a:lnTo>
                    <a:pt x="483857" y="541832"/>
                  </a:lnTo>
                  <a:lnTo>
                    <a:pt x="484022" y="542823"/>
                  </a:lnTo>
                  <a:lnTo>
                    <a:pt x="483298" y="544156"/>
                  </a:lnTo>
                  <a:lnTo>
                    <a:pt x="486676" y="543699"/>
                  </a:lnTo>
                  <a:lnTo>
                    <a:pt x="491591" y="541172"/>
                  </a:lnTo>
                  <a:lnTo>
                    <a:pt x="492429" y="540118"/>
                  </a:lnTo>
                  <a:lnTo>
                    <a:pt x="492582" y="539826"/>
                  </a:lnTo>
                  <a:close/>
                </a:path>
                <a:path w="1097915" h="1364615">
                  <a:moveTo>
                    <a:pt x="511162" y="1046848"/>
                  </a:moveTo>
                  <a:lnTo>
                    <a:pt x="510705" y="1045667"/>
                  </a:lnTo>
                  <a:lnTo>
                    <a:pt x="508622" y="1046060"/>
                  </a:lnTo>
                  <a:lnTo>
                    <a:pt x="506831" y="1046429"/>
                  </a:lnTo>
                  <a:lnTo>
                    <a:pt x="505294" y="1046772"/>
                  </a:lnTo>
                  <a:lnTo>
                    <a:pt x="502666" y="1047623"/>
                  </a:lnTo>
                  <a:lnTo>
                    <a:pt x="500722" y="1050963"/>
                  </a:lnTo>
                  <a:lnTo>
                    <a:pt x="503415" y="1049820"/>
                  </a:lnTo>
                  <a:lnTo>
                    <a:pt x="506742" y="1048753"/>
                  </a:lnTo>
                  <a:lnTo>
                    <a:pt x="507898" y="1049451"/>
                  </a:lnTo>
                  <a:lnTo>
                    <a:pt x="510413" y="1047762"/>
                  </a:lnTo>
                  <a:lnTo>
                    <a:pt x="510730" y="1047267"/>
                  </a:lnTo>
                  <a:lnTo>
                    <a:pt x="511162" y="1046848"/>
                  </a:lnTo>
                  <a:close/>
                </a:path>
                <a:path w="1097915" h="1364615">
                  <a:moveTo>
                    <a:pt x="513829" y="727964"/>
                  </a:moveTo>
                  <a:lnTo>
                    <a:pt x="513359" y="727506"/>
                  </a:lnTo>
                  <a:lnTo>
                    <a:pt x="513156" y="727329"/>
                  </a:lnTo>
                  <a:lnTo>
                    <a:pt x="512457" y="727417"/>
                  </a:lnTo>
                  <a:lnTo>
                    <a:pt x="509562" y="727722"/>
                  </a:lnTo>
                  <a:lnTo>
                    <a:pt x="507593" y="728827"/>
                  </a:lnTo>
                  <a:lnTo>
                    <a:pt x="506310" y="730681"/>
                  </a:lnTo>
                  <a:lnTo>
                    <a:pt x="505866" y="731291"/>
                  </a:lnTo>
                  <a:lnTo>
                    <a:pt x="505523" y="732116"/>
                  </a:lnTo>
                  <a:lnTo>
                    <a:pt x="506171" y="732459"/>
                  </a:lnTo>
                  <a:lnTo>
                    <a:pt x="507504" y="731875"/>
                  </a:lnTo>
                  <a:lnTo>
                    <a:pt x="508342" y="731621"/>
                  </a:lnTo>
                  <a:lnTo>
                    <a:pt x="511987" y="729234"/>
                  </a:lnTo>
                  <a:lnTo>
                    <a:pt x="512838" y="728649"/>
                  </a:lnTo>
                  <a:lnTo>
                    <a:pt x="513829" y="727964"/>
                  </a:lnTo>
                  <a:close/>
                </a:path>
                <a:path w="1097915" h="1364615">
                  <a:moveTo>
                    <a:pt x="546925" y="500646"/>
                  </a:moveTo>
                  <a:lnTo>
                    <a:pt x="546785" y="500672"/>
                  </a:lnTo>
                  <a:lnTo>
                    <a:pt x="546735" y="500824"/>
                  </a:lnTo>
                  <a:lnTo>
                    <a:pt x="546925" y="500646"/>
                  </a:lnTo>
                  <a:close/>
                </a:path>
                <a:path w="1097915" h="1364615">
                  <a:moveTo>
                    <a:pt x="548347" y="496570"/>
                  </a:moveTo>
                  <a:lnTo>
                    <a:pt x="547471" y="496354"/>
                  </a:lnTo>
                  <a:lnTo>
                    <a:pt x="545858" y="497078"/>
                  </a:lnTo>
                  <a:lnTo>
                    <a:pt x="543839" y="497941"/>
                  </a:lnTo>
                  <a:lnTo>
                    <a:pt x="541858" y="499046"/>
                  </a:lnTo>
                  <a:lnTo>
                    <a:pt x="540486" y="501434"/>
                  </a:lnTo>
                  <a:lnTo>
                    <a:pt x="542150" y="500989"/>
                  </a:lnTo>
                  <a:lnTo>
                    <a:pt x="543331" y="500710"/>
                  </a:lnTo>
                  <a:lnTo>
                    <a:pt x="544791" y="500354"/>
                  </a:lnTo>
                  <a:lnTo>
                    <a:pt x="546328" y="499897"/>
                  </a:lnTo>
                  <a:lnTo>
                    <a:pt x="546823" y="500621"/>
                  </a:lnTo>
                  <a:lnTo>
                    <a:pt x="547331" y="499516"/>
                  </a:lnTo>
                  <a:lnTo>
                    <a:pt x="547992" y="498360"/>
                  </a:lnTo>
                  <a:lnTo>
                    <a:pt x="548347" y="496570"/>
                  </a:lnTo>
                  <a:close/>
                </a:path>
                <a:path w="1097915" h="1364615">
                  <a:moveTo>
                    <a:pt x="558279" y="595083"/>
                  </a:moveTo>
                  <a:lnTo>
                    <a:pt x="558165" y="594931"/>
                  </a:lnTo>
                  <a:lnTo>
                    <a:pt x="558038" y="594702"/>
                  </a:lnTo>
                  <a:lnTo>
                    <a:pt x="557377" y="594588"/>
                  </a:lnTo>
                  <a:lnTo>
                    <a:pt x="555345" y="595337"/>
                  </a:lnTo>
                  <a:lnTo>
                    <a:pt x="553783" y="596163"/>
                  </a:lnTo>
                  <a:lnTo>
                    <a:pt x="552221" y="596887"/>
                  </a:lnTo>
                  <a:lnTo>
                    <a:pt x="549376" y="598309"/>
                  </a:lnTo>
                  <a:lnTo>
                    <a:pt x="548309" y="598843"/>
                  </a:lnTo>
                  <a:lnTo>
                    <a:pt x="547560" y="599465"/>
                  </a:lnTo>
                  <a:lnTo>
                    <a:pt x="547814" y="599973"/>
                  </a:lnTo>
                  <a:lnTo>
                    <a:pt x="548017" y="600430"/>
                  </a:lnTo>
                  <a:lnTo>
                    <a:pt x="548792" y="600367"/>
                  </a:lnTo>
                  <a:lnTo>
                    <a:pt x="549871" y="599897"/>
                  </a:lnTo>
                  <a:lnTo>
                    <a:pt x="552462" y="598817"/>
                  </a:lnTo>
                  <a:lnTo>
                    <a:pt x="554977" y="597623"/>
                  </a:lnTo>
                  <a:lnTo>
                    <a:pt x="557745" y="595706"/>
                  </a:lnTo>
                  <a:lnTo>
                    <a:pt x="558279" y="595083"/>
                  </a:lnTo>
                  <a:close/>
                </a:path>
                <a:path w="1097915" h="1364615">
                  <a:moveTo>
                    <a:pt x="591667" y="680148"/>
                  </a:moveTo>
                  <a:lnTo>
                    <a:pt x="584657" y="680554"/>
                  </a:lnTo>
                  <a:lnTo>
                    <a:pt x="584136" y="681151"/>
                  </a:lnTo>
                  <a:lnTo>
                    <a:pt x="583653" y="681583"/>
                  </a:lnTo>
                  <a:lnTo>
                    <a:pt x="583425" y="681977"/>
                  </a:lnTo>
                  <a:lnTo>
                    <a:pt x="582650" y="683437"/>
                  </a:lnTo>
                  <a:lnTo>
                    <a:pt x="583285" y="683971"/>
                  </a:lnTo>
                  <a:lnTo>
                    <a:pt x="587260" y="683666"/>
                  </a:lnTo>
                  <a:lnTo>
                    <a:pt x="589191" y="683018"/>
                  </a:lnTo>
                  <a:lnTo>
                    <a:pt x="591058" y="681215"/>
                  </a:lnTo>
                  <a:lnTo>
                    <a:pt x="591388" y="680872"/>
                  </a:lnTo>
                  <a:lnTo>
                    <a:pt x="591667" y="680148"/>
                  </a:lnTo>
                  <a:close/>
                </a:path>
                <a:path w="1097915" h="1364615">
                  <a:moveTo>
                    <a:pt x="597471" y="642226"/>
                  </a:moveTo>
                  <a:lnTo>
                    <a:pt x="597319" y="642162"/>
                  </a:lnTo>
                  <a:lnTo>
                    <a:pt x="597192" y="642239"/>
                  </a:lnTo>
                  <a:lnTo>
                    <a:pt x="597471" y="642226"/>
                  </a:lnTo>
                  <a:close/>
                </a:path>
                <a:path w="1097915" h="1364615">
                  <a:moveTo>
                    <a:pt x="604989" y="638822"/>
                  </a:moveTo>
                  <a:lnTo>
                    <a:pt x="604608" y="637184"/>
                  </a:lnTo>
                  <a:lnTo>
                    <a:pt x="604367" y="636168"/>
                  </a:lnTo>
                  <a:lnTo>
                    <a:pt x="600303" y="638111"/>
                  </a:lnTo>
                  <a:lnTo>
                    <a:pt x="598093" y="638429"/>
                  </a:lnTo>
                  <a:lnTo>
                    <a:pt x="596696" y="638644"/>
                  </a:lnTo>
                  <a:lnTo>
                    <a:pt x="595757" y="639660"/>
                  </a:lnTo>
                  <a:lnTo>
                    <a:pt x="596417" y="640994"/>
                  </a:lnTo>
                  <a:lnTo>
                    <a:pt x="596950" y="641527"/>
                  </a:lnTo>
                  <a:lnTo>
                    <a:pt x="597395" y="642099"/>
                  </a:lnTo>
                  <a:lnTo>
                    <a:pt x="598855" y="641108"/>
                  </a:lnTo>
                  <a:lnTo>
                    <a:pt x="600697" y="639622"/>
                  </a:lnTo>
                  <a:lnTo>
                    <a:pt x="604989" y="638822"/>
                  </a:lnTo>
                  <a:close/>
                </a:path>
                <a:path w="1097915" h="1364615">
                  <a:moveTo>
                    <a:pt x="629348" y="489280"/>
                  </a:moveTo>
                  <a:lnTo>
                    <a:pt x="629183" y="488391"/>
                  </a:lnTo>
                  <a:lnTo>
                    <a:pt x="628726" y="487591"/>
                  </a:lnTo>
                  <a:lnTo>
                    <a:pt x="626592" y="487807"/>
                  </a:lnTo>
                  <a:lnTo>
                    <a:pt x="624598" y="488886"/>
                  </a:lnTo>
                  <a:lnTo>
                    <a:pt x="622528" y="490004"/>
                  </a:lnTo>
                  <a:lnTo>
                    <a:pt x="622566" y="490893"/>
                  </a:lnTo>
                  <a:lnTo>
                    <a:pt x="622782" y="492671"/>
                  </a:lnTo>
                  <a:lnTo>
                    <a:pt x="624814" y="492442"/>
                  </a:lnTo>
                  <a:lnTo>
                    <a:pt x="626872" y="491286"/>
                  </a:lnTo>
                  <a:lnTo>
                    <a:pt x="628751" y="490220"/>
                  </a:lnTo>
                  <a:lnTo>
                    <a:pt x="629348" y="489280"/>
                  </a:lnTo>
                  <a:close/>
                </a:path>
                <a:path w="1097915" h="1364615">
                  <a:moveTo>
                    <a:pt x="734923" y="563232"/>
                  </a:moveTo>
                  <a:close/>
                </a:path>
                <a:path w="1097915" h="1364615">
                  <a:moveTo>
                    <a:pt x="735228" y="563118"/>
                  </a:moveTo>
                  <a:lnTo>
                    <a:pt x="735101" y="563118"/>
                  </a:lnTo>
                  <a:lnTo>
                    <a:pt x="734923" y="563257"/>
                  </a:lnTo>
                  <a:lnTo>
                    <a:pt x="735114" y="563181"/>
                  </a:lnTo>
                  <a:close/>
                </a:path>
                <a:path w="1097915" h="1364615">
                  <a:moveTo>
                    <a:pt x="747826" y="559384"/>
                  </a:moveTo>
                  <a:lnTo>
                    <a:pt x="747293" y="559181"/>
                  </a:lnTo>
                  <a:lnTo>
                    <a:pt x="746848" y="558711"/>
                  </a:lnTo>
                  <a:lnTo>
                    <a:pt x="742619" y="560146"/>
                  </a:lnTo>
                  <a:lnTo>
                    <a:pt x="738962" y="560743"/>
                  </a:lnTo>
                  <a:lnTo>
                    <a:pt x="735228" y="563118"/>
                  </a:lnTo>
                  <a:lnTo>
                    <a:pt x="741603" y="563651"/>
                  </a:lnTo>
                  <a:lnTo>
                    <a:pt x="741895" y="563562"/>
                  </a:lnTo>
                  <a:lnTo>
                    <a:pt x="747826" y="559384"/>
                  </a:lnTo>
                  <a:close/>
                </a:path>
                <a:path w="1097915" h="1364615">
                  <a:moveTo>
                    <a:pt x="748068" y="559206"/>
                  </a:moveTo>
                  <a:lnTo>
                    <a:pt x="747928" y="559308"/>
                  </a:lnTo>
                  <a:lnTo>
                    <a:pt x="747915" y="559435"/>
                  </a:lnTo>
                  <a:lnTo>
                    <a:pt x="748068" y="559206"/>
                  </a:lnTo>
                  <a:close/>
                </a:path>
                <a:path w="1097915" h="1364615">
                  <a:moveTo>
                    <a:pt x="756640" y="548335"/>
                  </a:moveTo>
                  <a:lnTo>
                    <a:pt x="754646" y="547433"/>
                  </a:lnTo>
                  <a:lnTo>
                    <a:pt x="751916" y="548170"/>
                  </a:lnTo>
                  <a:lnTo>
                    <a:pt x="747229" y="551116"/>
                  </a:lnTo>
                  <a:lnTo>
                    <a:pt x="746099" y="552043"/>
                  </a:lnTo>
                  <a:lnTo>
                    <a:pt x="747077" y="553123"/>
                  </a:lnTo>
                  <a:lnTo>
                    <a:pt x="748499" y="552831"/>
                  </a:lnTo>
                  <a:lnTo>
                    <a:pt x="752449" y="551459"/>
                  </a:lnTo>
                  <a:lnTo>
                    <a:pt x="754253" y="549605"/>
                  </a:lnTo>
                  <a:lnTo>
                    <a:pt x="756640" y="548335"/>
                  </a:lnTo>
                  <a:close/>
                </a:path>
                <a:path w="1097915" h="1364615">
                  <a:moveTo>
                    <a:pt x="756970" y="548132"/>
                  </a:moveTo>
                  <a:lnTo>
                    <a:pt x="756767" y="548271"/>
                  </a:lnTo>
                  <a:lnTo>
                    <a:pt x="756640" y="548335"/>
                  </a:lnTo>
                  <a:lnTo>
                    <a:pt x="756767" y="548309"/>
                  </a:lnTo>
                  <a:lnTo>
                    <a:pt x="756970" y="548132"/>
                  </a:lnTo>
                  <a:close/>
                </a:path>
                <a:path w="1097915" h="1364615">
                  <a:moveTo>
                    <a:pt x="846518" y="568464"/>
                  </a:moveTo>
                  <a:lnTo>
                    <a:pt x="843089" y="569048"/>
                  </a:lnTo>
                  <a:lnTo>
                    <a:pt x="839774" y="569556"/>
                  </a:lnTo>
                  <a:lnTo>
                    <a:pt x="838733" y="569709"/>
                  </a:lnTo>
                  <a:lnTo>
                    <a:pt x="837450" y="570496"/>
                  </a:lnTo>
                  <a:lnTo>
                    <a:pt x="837780" y="570826"/>
                  </a:lnTo>
                  <a:lnTo>
                    <a:pt x="839355" y="572439"/>
                  </a:lnTo>
                  <a:lnTo>
                    <a:pt x="841121" y="573951"/>
                  </a:lnTo>
                  <a:lnTo>
                    <a:pt x="846404" y="572287"/>
                  </a:lnTo>
                  <a:lnTo>
                    <a:pt x="846277" y="571893"/>
                  </a:lnTo>
                  <a:lnTo>
                    <a:pt x="846061" y="571512"/>
                  </a:lnTo>
                  <a:lnTo>
                    <a:pt x="846518" y="568464"/>
                  </a:lnTo>
                  <a:close/>
                </a:path>
                <a:path w="1097915" h="1364615">
                  <a:moveTo>
                    <a:pt x="846632" y="572236"/>
                  </a:moveTo>
                  <a:lnTo>
                    <a:pt x="846493" y="572262"/>
                  </a:lnTo>
                  <a:lnTo>
                    <a:pt x="846429" y="572401"/>
                  </a:lnTo>
                  <a:lnTo>
                    <a:pt x="846632" y="572236"/>
                  </a:lnTo>
                  <a:close/>
                </a:path>
                <a:path w="1097915" h="1364615">
                  <a:moveTo>
                    <a:pt x="866863" y="6502"/>
                  </a:moveTo>
                  <a:lnTo>
                    <a:pt x="866724" y="6489"/>
                  </a:lnTo>
                  <a:lnTo>
                    <a:pt x="866584" y="6515"/>
                  </a:lnTo>
                  <a:lnTo>
                    <a:pt x="866711" y="6515"/>
                  </a:lnTo>
                  <a:lnTo>
                    <a:pt x="866863" y="6502"/>
                  </a:lnTo>
                  <a:close/>
                </a:path>
                <a:path w="1097915" h="1364615">
                  <a:moveTo>
                    <a:pt x="873582" y="381"/>
                  </a:moveTo>
                  <a:lnTo>
                    <a:pt x="873252" y="38"/>
                  </a:lnTo>
                  <a:lnTo>
                    <a:pt x="872401" y="0"/>
                  </a:lnTo>
                  <a:lnTo>
                    <a:pt x="871435" y="215"/>
                  </a:lnTo>
                  <a:lnTo>
                    <a:pt x="867346" y="2730"/>
                  </a:lnTo>
                  <a:lnTo>
                    <a:pt x="865873" y="3911"/>
                  </a:lnTo>
                  <a:lnTo>
                    <a:pt x="863549" y="5816"/>
                  </a:lnTo>
                  <a:lnTo>
                    <a:pt x="864857" y="6286"/>
                  </a:lnTo>
                  <a:lnTo>
                    <a:pt x="866648" y="6477"/>
                  </a:lnTo>
                  <a:lnTo>
                    <a:pt x="870280" y="4699"/>
                  </a:lnTo>
                  <a:lnTo>
                    <a:pt x="872032" y="2679"/>
                  </a:lnTo>
                  <a:lnTo>
                    <a:pt x="873404" y="647"/>
                  </a:lnTo>
                  <a:lnTo>
                    <a:pt x="873582" y="381"/>
                  </a:lnTo>
                  <a:close/>
                </a:path>
                <a:path w="1097915" h="1364615">
                  <a:moveTo>
                    <a:pt x="900290" y="440423"/>
                  </a:moveTo>
                  <a:lnTo>
                    <a:pt x="897483" y="441515"/>
                  </a:lnTo>
                  <a:lnTo>
                    <a:pt x="895946" y="441731"/>
                  </a:lnTo>
                  <a:lnTo>
                    <a:pt x="893927" y="442023"/>
                  </a:lnTo>
                  <a:lnTo>
                    <a:pt x="892162" y="441731"/>
                  </a:lnTo>
                  <a:lnTo>
                    <a:pt x="889228" y="443090"/>
                  </a:lnTo>
                  <a:lnTo>
                    <a:pt x="888834" y="443572"/>
                  </a:lnTo>
                  <a:lnTo>
                    <a:pt x="888390" y="443941"/>
                  </a:lnTo>
                  <a:lnTo>
                    <a:pt x="888517" y="444042"/>
                  </a:lnTo>
                  <a:lnTo>
                    <a:pt x="888555" y="444258"/>
                  </a:lnTo>
                  <a:lnTo>
                    <a:pt x="891501" y="443852"/>
                  </a:lnTo>
                  <a:lnTo>
                    <a:pt x="894029" y="443560"/>
                  </a:lnTo>
                  <a:lnTo>
                    <a:pt x="893864" y="446036"/>
                  </a:lnTo>
                  <a:lnTo>
                    <a:pt x="895451" y="445338"/>
                  </a:lnTo>
                  <a:lnTo>
                    <a:pt x="896188" y="444779"/>
                  </a:lnTo>
                  <a:lnTo>
                    <a:pt x="897534" y="443801"/>
                  </a:lnTo>
                  <a:lnTo>
                    <a:pt x="899706" y="442544"/>
                  </a:lnTo>
                  <a:lnTo>
                    <a:pt x="900290" y="440423"/>
                  </a:lnTo>
                  <a:close/>
                </a:path>
                <a:path w="1097915" h="1364615">
                  <a:moveTo>
                    <a:pt x="926084" y="466788"/>
                  </a:moveTo>
                  <a:lnTo>
                    <a:pt x="925982" y="466102"/>
                  </a:lnTo>
                  <a:lnTo>
                    <a:pt x="925817" y="466013"/>
                  </a:lnTo>
                  <a:lnTo>
                    <a:pt x="925652" y="465810"/>
                  </a:lnTo>
                  <a:lnTo>
                    <a:pt x="916330" y="470750"/>
                  </a:lnTo>
                  <a:lnTo>
                    <a:pt x="916838" y="471170"/>
                  </a:lnTo>
                  <a:lnTo>
                    <a:pt x="920000" y="470141"/>
                  </a:lnTo>
                  <a:lnTo>
                    <a:pt x="922248" y="469341"/>
                  </a:lnTo>
                  <a:lnTo>
                    <a:pt x="925677" y="467753"/>
                  </a:lnTo>
                  <a:lnTo>
                    <a:pt x="926084" y="466788"/>
                  </a:lnTo>
                  <a:close/>
                </a:path>
                <a:path w="1097915" h="1364615">
                  <a:moveTo>
                    <a:pt x="945172" y="438200"/>
                  </a:moveTo>
                  <a:lnTo>
                    <a:pt x="944753" y="437883"/>
                  </a:lnTo>
                  <a:lnTo>
                    <a:pt x="943978" y="438035"/>
                  </a:lnTo>
                  <a:lnTo>
                    <a:pt x="941476" y="438696"/>
                  </a:lnTo>
                  <a:lnTo>
                    <a:pt x="940181" y="440461"/>
                  </a:lnTo>
                  <a:lnTo>
                    <a:pt x="937971" y="440753"/>
                  </a:lnTo>
                  <a:lnTo>
                    <a:pt x="933475" y="441388"/>
                  </a:lnTo>
                  <a:lnTo>
                    <a:pt x="935736" y="441998"/>
                  </a:lnTo>
                  <a:lnTo>
                    <a:pt x="936637" y="442798"/>
                  </a:lnTo>
                  <a:lnTo>
                    <a:pt x="936396" y="444588"/>
                  </a:lnTo>
                  <a:lnTo>
                    <a:pt x="938530" y="443598"/>
                  </a:lnTo>
                  <a:lnTo>
                    <a:pt x="940917" y="441985"/>
                  </a:lnTo>
                  <a:lnTo>
                    <a:pt x="942276" y="441071"/>
                  </a:lnTo>
                  <a:lnTo>
                    <a:pt x="943546" y="440055"/>
                  </a:lnTo>
                  <a:lnTo>
                    <a:pt x="945070" y="438746"/>
                  </a:lnTo>
                  <a:lnTo>
                    <a:pt x="945172" y="438200"/>
                  </a:lnTo>
                  <a:close/>
                </a:path>
                <a:path w="1097915" h="1364615">
                  <a:moveTo>
                    <a:pt x="951699" y="410794"/>
                  </a:moveTo>
                  <a:lnTo>
                    <a:pt x="951445" y="410705"/>
                  </a:lnTo>
                  <a:lnTo>
                    <a:pt x="949401" y="410133"/>
                  </a:lnTo>
                  <a:lnTo>
                    <a:pt x="945426" y="411391"/>
                  </a:lnTo>
                  <a:lnTo>
                    <a:pt x="942162" y="413816"/>
                  </a:lnTo>
                  <a:lnTo>
                    <a:pt x="942009" y="414248"/>
                  </a:lnTo>
                  <a:lnTo>
                    <a:pt x="941679" y="414655"/>
                  </a:lnTo>
                  <a:lnTo>
                    <a:pt x="941971" y="414832"/>
                  </a:lnTo>
                  <a:lnTo>
                    <a:pt x="942098" y="415163"/>
                  </a:lnTo>
                  <a:lnTo>
                    <a:pt x="942517" y="415188"/>
                  </a:lnTo>
                  <a:lnTo>
                    <a:pt x="945248" y="415226"/>
                  </a:lnTo>
                  <a:lnTo>
                    <a:pt x="949540" y="413499"/>
                  </a:lnTo>
                  <a:lnTo>
                    <a:pt x="951674" y="411327"/>
                  </a:lnTo>
                  <a:lnTo>
                    <a:pt x="951699" y="410794"/>
                  </a:lnTo>
                  <a:close/>
                </a:path>
                <a:path w="1097915" h="1364615">
                  <a:moveTo>
                    <a:pt x="987539" y="438645"/>
                  </a:moveTo>
                  <a:lnTo>
                    <a:pt x="987310" y="438150"/>
                  </a:lnTo>
                  <a:lnTo>
                    <a:pt x="985608" y="437286"/>
                  </a:lnTo>
                  <a:lnTo>
                    <a:pt x="983500" y="438150"/>
                  </a:lnTo>
                  <a:lnTo>
                    <a:pt x="979741" y="439915"/>
                  </a:lnTo>
                  <a:lnTo>
                    <a:pt x="978839" y="441032"/>
                  </a:lnTo>
                  <a:lnTo>
                    <a:pt x="978496" y="442036"/>
                  </a:lnTo>
                  <a:lnTo>
                    <a:pt x="978306" y="442607"/>
                  </a:lnTo>
                  <a:lnTo>
                    <a:pt x="978877" y="442899"/>
                  </a:lnTo>
                  <a:lnTo>
                    <a:pt x="979995" y="442595"/>
                  </a:lnTo>
                  <a:lnTo>
                    <a:pt x="983068" y="441604"/>
                  </a:lnTo>
                  <a:lnTo>
                    <a:pt x="986434" y="439394"/>
                  </a:lnTo>
                  <a:lnTo>
                    <a:pt x="987539" y="438645"/>
                  </a:lnTo>
                  <a:close/>
                </a:path>
                <a:path w="1097915" h="1364615">
                  <a:moveTo>
                    <a:pt x="996061" y="240652"/>
                  </a:moveTo>
                  <a:lnTo>
                    <a:pt x="993444" y="240436"/>
                  </a:lnTo>
                  <a:lnTo>
                    <a:pt x="991882" y="239915"/>
                  </a:lnTo>
                  <a:lnTo>
                    <a:pt x="990104" y="241858"/>
                  </a:lnTo>
                  <a:lnTo>
                    <a:pt x="989457" y="243433"/>
                  </a:lnTo>
                  <a:lnTo>
                    <a:pt x="988910" y="244640"/>
                  </a:lnTo>
                  <a:lnTo>
                    <a:pt x="988479" y="246100"/>
                  </a:lnTo>
                  <a:lnTo>
                    <a:pt x="989088" y="246278"/>
                  </a:lnTo>
                  <a:lnTo>
                    <a:pt x="990219" y="246316"/>
                  </a:lnTo>
                  <a:lnTo>
                    <a:pt x="990930" y="245935"/>
                  </a:lnTo>
                  <a:lnTo>
                    <a:pt x="991603" y="244411"/>
                  </a:lnTo>
                  <a:lnTo>
                    <a:pt x="992822" y="243370"/>
                  </a:lnTo>
                  <a:lnTo>
                    <a:pt x="995451" y="241554"/>
                  </a:lnTo>
                  <a:lnTo>
                    <a:pt x="996061" y="240652"/>
                  </a:lnTo>
                  <a:close/>
                </a:path>
                <a:path w="1097915" h="1364615">
                  <a:moveTo>
                    <a:pt x="1031303" y="358559"/>
                  </a:moveTo>
                  <a:lnTo>
                    <a:pt x="1031138" y="358597"/>
                  </a:lnTo>
                  <a:lnTo>
                    <a:pt x="1031290" y="358622"/>
                  </a:lnTo>
                  <a:close/>
                </a:path>
                <a:path w="1097915" h="1364615">
                  <a:moveTo>
                    <a:pt x="1039939" y="355650"/>
                  </a:moveTo>
                  <a:lnTo>
                    <a:pt x="1039749" y="355727"/>
                  </a:lnTo>
                  <a:lnTo>
                    <a:pt x="1039774" y="355854"/>
                  </a:lnTo>
                  <a:lnTo>
                    <a:pt x="1039939" y="355650"/>
                  </a:lnTo>
                  <a:close/>
                </a:path>
                <a:path w="1097915" h="1364615">
                  <a:moveTo>
                    <a:pt x="1040841" y="352907"/>
                  </a:moveTo>
                  <a:lnTo>
                    <a:pt x="1039177" y="352679"/>
                  </a:lnTo>
                  <a:lnTo>
                    <a:pt x="1038707" y="352590"/>
                  </a:lnTo>
                  <a:lnTo>
                    <a:pt x="1037069" y="353148"/>
                  </a:lnTo>
                  <a:lnTo>
                    <a:pt x="1034465" y="355206"/>
                  </a:lnTo>
                  <a:lnTo>
                    <a:pt x="1031227" y="356768"/>
                  </a:lnTo>
                  <a:lnTo>
                    <a:pt x="1031303" y="358559"/>
                  </a:lnTo>
                  <a:lnTo>
                    <a:pt x="1034034" y="358394"/>
                  </a:lnTo>
                  <a:lnTo>
                    <a:pt x="1036802" y="357555"/>
                  </a:lnTo>
                  <a:lnTo>
                    <a:pt x="1039647" y="355790"/>
                  </a:lnTo>
                  <a:lnTo>
                    <a:pt x="1039114" y="355295"/>
                  </a:lnTo>
                  <a:lnTo>
                    <a:pt x="1037158" y="355561"/>
                  </a:lnTo>
                  <a:lnTo>
                    <a:pt x="1038034" y="354342"/>
                  </a:lnTo>
                  <a:lnTo>
                    <a:pt x="1038479" y="353771"/>
                  </a:lnTo>
                  <a:lnTo>
                    <a:pt x="1040841" y="352907"/>
                  </a:lnTo>
                  <a:close/>
                </a:path>
                <a:path w="1097915" h="1364615">
                  <a:moveTo>
                    <a:pt x="1043317" y="476110"/>
                  </a:moveTo>
                  <a:lnTo>
                    <a:pt x="1043127" y="476110"/>
                  </a:lnTo>
                  <a:lnTo>
                    <a:pt x="1043292" y="476123"/>
                  </a:lnTo>
                  <a:close/>
                </a:path>
                <a:path w="1097915" h="1364615">
                  <a:moveTo>
                    <a:pt x="1043355" y="476097"/>
                  </a:moveTo>
                  <a:close/>
                </a:path>
                <a:path w="1097915" h="1364615">
                  <a:moveTo>
                    <a:pt x="1045845" y="476110"/>
                  </a:moveTo>
                  <a:lnTo>
                    <a:pt x="1045540" y="476097"/>
                  </a:lnTo>
                  <a:lnTo>
                    <a:pt x="1045845" y="476110"/>
                  </a:lnTo>
                  <a:close/>
                </a:path>
                <a:path w="1097915" h="1364615">
                  <a:moveTo>
                    <a:pt x="1046226" y="477596"/>
                  </a:moveTo>
                  <a:lnTo>
                    <a:pt x="1045502" y="476897"/>
                  </a:lnTo>
                  <a:lnTo>
                    <a:pt x="1045527" y="476110"/>
                  </a:lnTo>
                  <a:lnTo>
                    <a:pt x="1043292" y="476123"/>
                  </a:lnTo>
                  <a:lnTo>
                    <a:pt x="1039507" y="477685"/>
                  </a:lnTo>
                  <a:lnTo>
                    <a:pt x="1037717" y="478320"/>
                  </a:lnTo>
                  <a:lnTo>
                    <a:pt x="1037399" y="479145"/>
                  </a:lnTo>
                  <a:lnTo>
                    <a:pt x="1037170" y="479831"/>
                  </a:lnTo>
                  <a:lnTo>
                    <a:pt x="1037043" y="480314"/>
                  </a:lnTo>
                  <a:lnTo>
                    <a:pt x="1037221" y="480910"/>
                  </a:lnTo>
                  <a:lnTo>
                    <a:pt x="1039825" y="481203"/>
                  </a:lnTo>
                  <a:lnTo>
                    <a:pt x="1042073" y="479806"/>
                  </a:lnTo>
                  <a:lnTo>
                    <a:pt x="1046226" y="477596"/>
                  </a:lnTo>
                  <a:close/>
                </a:path>
                <a:path w="1097915" h="1364615">
                  <a:moveTo>
                    <a:pt x="1063840" y="355892"/>
                  </a:moveTo>
                  <a:lnTo>
                    <a:pt x="1060894" y="356247"/>
                  </a:lnTo>
                  <a:lnTo>
                    <a:pt x="1059891" y="354876"/>
                  </a:lnTo>
                  <a:lnTo>
                    <a:pt x="1059357" y="355092"/>
                  </a:lnTo>
                  <a:lnTo>
                    <a:pt x="1058786" y="355714"/>
                  </a:lnTo>
                  <a:lnTo>
                    <a:pt x="1058430" y="356120"/>
                  </a:lnTo>
                  <a:lnTo>
                    <a:pt x="1057732" y="356577"/>
                  </a:lnTo>
                  <a:lnTo>
                    <a:pt x="1057148" y="358470"/>
                  </a:lnTo>
                  <a:lnTo>
                    <a:pt x="1057922" y="359422"/>
                  </a:lnTo>
                  <a:lnTo>
                    <a:pt x="1060259" y="359422"/>
                  </a:lnTo>
                  <a:lnTo>
                    <a:pt x="1063358" y="357886"/>
                  </a:lnTo>
                  <a:lnTo>
                    <a:pt x="1063498" y="357619"/>
                  </a:lnTo>
                  <a:lnTo>
                    <a:pt x="1063840" y="355892"/>
                  </a:lnTo>
                  <a:close/>
                </a:path>
                <a:path w="1097915" h="1364615">
                  <a:moveTo>
                    <a:pt x="1097330" y="413029"/>
                  </a:moveTo>
                  <a:lnTo>
                    <a:pt x="1097013" y="411810"/>
                  </a:lnTo>
                  <a:lnTo>
                    <a:pt x="1096721" y="410565"/>
                  </a:lnTo>
                  <a:lnTo>
                    <a:pt x="1096403" y="409346"/>
                  </a:lnTo>
                  <a:lnTo>
                    <a:pt x="1095794" y="409676"/>
                  </a:lnTo>
                  <a:lnTo>
                    <a:pt x="1095336" y="410083"/>
                  </a:lnTo>
                  <a:lnTo>
                    <a:pt x="1095235" y="410578"/>
                  </a:lnTo>
                  <a:lnTo>
                    <a:pt x="1095108" y="411099"/>
                  </a:lnTo>
                  <a:lnTo>
                    <a:pt x="1095552" y="411429"/>
                  </a:lnTo>
                  <a:lnTo>
                    <a:pt x="1095730" y="411861"/>
                  </a:lnTo>
                  <a:lnTo>
                    <a:pt x="1095895" y="412292"/>
                  </a:lnTo>
                  <a:lnTo>
                    <a:pt x="1095959" y="412788"/>
                  </a:lnTo>
                  <a:lnTo>
                    <a:pt x="1096327" y="413092"/>
                  </a:lnTo>
                  <a:lnTo>
                    <a:pt x="1096454" y="413181"/>
                  </a:lnTo>
                  <a:lnTo>
                    <a:pt x="1096924" y="413118"/>
                  </a:lnTo>
                  <a:lnTo>
                    <a:pt x="1097330" y="413029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7" name="object 577"/>
            <p:cNvSpPr/>
            <p:nvPr/>
          </p:nvSpPr>
          <p:spPr>
            <a:xfrm>
              <a:off x="15957855" y="9205512"/>
              <a:ext cx="1169035" cy="1043305"/>
            </a:xfrm>
            <a:custGeom>
              <a:avLst/>
              <a:gdLst/>
              <a:ahLst/>
              <a:cxnLst/>
              <a:rect l="l" t="t" r="r" b="b"/>
              <a:pathLst>
                <a:path w="1169034" h="1043304">
                  <a:moveTo>
                    <a:pt x="6769" y="692823"/>
                  </a:moveTo>
                  <a:lnTo>
                    <a:pt x="6388" y="692238"/>
                  </a:lnTo>
                  <a:lnTo>
                    <a:pt x="4978" y="691756"/>
                  </a:lnTo>
                  <a:lnTo>
                    <a:pt x="3187" y="693318"/>
                  </a:lnTo>
                  <a:lnTo>
                    <a:pt x="1574" y="694410"/>
                  </a:lnTo>
                  <a:lnTo>
                    <a:pt x="660" y="695007"/>
                  </a:lnTo>
                  <a:lnTo>
                    <a:pt x="0" y="695896"/>
                  </a:lnTo>
                  <a:lnTo>
                    <a:pt x="673" y="696061"/>
                  </a:lnTo>
                  <a:lnTo>
                    <a:pt x="1866" y="696290"/>
                  </a:lnTo>
                  <a:lnTo>
                    <a:pt x="3403" y="696226"/>
                  </a:lnTo>
                  <a:lnTo>
                    <a:pt x="5372" y="694613"/>
                  </a:lnTo>
                  <a:lnTo>
                    <a:pt x="6565" y="693648"/>
                  </a:lnTo>
                  <a:lnTo>
                    <a:pt x="6769" y="692823"/>
                  </a:lnTo>
                  <a:close/>
                </a:path>
                <a:path w="1169034" h="1043304">
                  <a:moveTo>
                    <a:pt x="9829" y="1042733"/>
                  </a:moveTo>
                  <a:lnTo>
                    <a:pt x="8280" y="1043089"/>
                  </a:lnTo>
                  <a:lnTo>
                    <a:pt x="9550" y="1043190"/>
                  </a:lnTo>
                  <a:lnTo>
                    <a:pt x="9626" y="1043025"/>
                  </a:lnTo>
                  <a:lnTo>
                    <a:pt x="9740" y="1042885"/>
                  </a:lnTo>
                  <a:lnTo>
                    <a:pt x="9829" y="1042733"/>
                  </a:lnTo>
                  <a:close/>
                </a:path>
                <a:path w="1169034" h="1043304">
                  <a:moveTo>
                    <a:pt x="40043" y="518439"/>
                  </a:moveTo>
                  <a:lnTo>
                    <a:pt x="39128" y="517232"/>
                  </a:lnTo>
                  <a:lnTo>
                    <a:pt x="37884" y="517321"/>
                  </a:lnTo>
                  <a:lnTo>
                    <a:pt x="34531" y="519328"/>
                  </a:lnTo>
                  <a:lnTo>
                    <a:pt x="34963" y="519887"/>
                  </a:lnTo>
                  <a:lnTo>
                    <a:pt x="35140" y="520192"/>
                  </a:lnTo>
                  <a:lnTo>
                    <a:pt x="35737" y="521055"/>
                  </a:lnTo>
                  <a:lnTo>
                    <a:pt x="36372" y="521550"/>
                  </a:lnTo>
                  <a:lnTo>
                    <a:pt x="39725" y="519252"/>
                  </a:lnTo>
                  <a:lnTo>
                    <a:pt x="40043" y="518439"/>
                  </a:lnTo>
                  <a:close/>
                </a:path>
                <a:path w="1169034" h="1043304">
                  <a:moveTo>
                    <a:pt x="48590" y="655853"/>
                  </a:moveTo>
                  <a:lnTo>
                    <a:pt x="47307" y="655485"/>
                  </a:lnTo>
                  <a:lnTo>
                    <a:pt x="46113" y="654951"/>
                  </a:lnTo>
                  <a:lnTo>
                    <a:pt x="43307" y="655751"/>
                  </a:lnTo>
                  <a:lnTo>
                    <a:pt x="42113" y="656475"/>
                  </a:lnTo>
                  <a:lnTo>
                    <a:pt x="40868" y="657771"/>
                  </a:lnTo>
                  <a:lnTo>
                    <a:pt x="41186" y="658266"/>
                  </a:lnTo>
                  <a:lnTo>
                    <a:pt x="43345" y="658266"/>
                  </a:lnTo>
                  <a:lnTo>
                    <a:pt x="44780" y="658202"/>
                  </a:lnTo>
                  <a:lnTo>
                    <a:pt x="46697" y="657961"/>
                  </a:lnTo>
                  <a:lnTo>
                    <a:pt x="47586" y="657415"/>
                  </a:lnTo>
                  <a:lnTo>
                    <a:pt x="48031" y="657021"/>
                  </a:lnTo>
                  <a:lnTo>
                    <a:pt x="48399" y="656691"/>
                  </a:lnTo>
                  <a:lnTo>
                    <a:pt x="48399" y="656272"/>
                  </a:lnTo>
                  <a:lnTo>
                    <a:pt x="48590" y="655853"/>
                  </a:lnTo>
                  <a:close/>
                </a:path>
                <a:path w="1169034" h="1043304">
                  <a:moveTo>
                    <a:pt x="52679" y="448983"/>
                  </a:moveTo>
                  <a:lnTo>
                    <a:pt x="46405" y="452196"/>
                  </a:lnTo>
                  <a:lnTo>
                    <a:pt x="45262" y="452755"/>
                  </a:lnTo>
                  <a:lnTo>
                    <a:pt x="45580" y="453313"/>
                  </a:lnTo>
                  <a:lnTo>
                    <a:pt x="45808" y="453669"/>
                  </a:lnTo>
                  <a:lnTo>
                    <a:pt x="46621" y="453783"/>
                  </a:lnTo>
                  <a:lnTo>
                    <a:pt x="47371" y="453644"/>
                  </a:lnTo>
                  <a:lnTo>
                    <a:pt x="50012" y="453136"/>
                  </a:lnTo>
                  <a:lnTo>
                    <a:pt x="51066" y="452196"/>
                  </a:lnTo>
                  <a:lnTo>
                    <a:pt x="52679" y="448983"/>
                  </a:lnTo>
                  <a:close/>
                </a:path>
                <a:path w="1169034" h="1043304">
                  <a:moveTo>
                    <a:pt x="52971" y="448843"/>
                  </a:moveTo>
                  <a:lnTo>
                    <a:pt x="52755" y="448843"/>
                  </a:lnTo>
                  <a:lnTo>
                    <a:pt x="52679" y="448983"/>
                  </a:lnTo>
                  <a:lnTo>
                    <a:pt x="52971" y="448843"/>
                  </a:lnTo>
                  <a:close/>
                </a:path>
                <a:path w="1169034" h="1043304">
                  <a:moveTo>
                    <a:pt x="84264" y="456819"/>
                  </a:moveTo>
                  <a:lnTo>
                    <a:pt x="83820" y="455536"/>
                  </a:lnTo>
                  <a:lnTo>
                    <a:pt x="83108" y="455688"/>
                  </a:lnTo>
                  <a:lnTo>
                    <a:pt x="81953" y="455930"/>
                  </a:lnTo>
                  <a:lnTo>
                    <a:pt x="80772" y="456336"/>
                  </a:lnTo>
                  <a:lnTo>
                    <a:pt x="78219" y="458177"/>
                  </a:lnTo>
                  <a:lnTo>
                    <a:pt x="78409" y="458012"/>
                  </a:lnTo>
                  <a:lnTo>
                    <a:pt x="77266" y="458851"/>
                  </a:lnTo>
                  <a:lnTo>
                    <a:pt x="76339" y="459714"/>
                  </a:lnTo>
                  <a:lnTo>
                    <a:pt x="76022" y="460032"/>
                  </a:lnTo>
                  <a:lnTo>
                    <a:pt x="75882" y="460654"/>
                  </a:lnTo>
                  <a:lnTo>
                    <a:pt x="77076" y="461086"/>
                  </a:lnTo>
                  <a:lnTo>
                    <a:pt x="82194" y="458762"/>
                  </a:lnTo>
                  <a:lnTo>
                    <a:pt x="84264" y="456819"/>
                  </a:lnTo>
                  <a:close/>
                </a:path>
                <a:path w="1169034" h="1043304">
                  <a:moveTo>
                    <a:pt x="94564" y="439432"/>
                  </a:moveTo>
                  <a:lnTo>
                    <a:pt x="94145" y="439178"/>
                  </a:lnTo>
                  <a:lnTo>
                    <a:pt x="92887" y="439331"/>
                  </a:lnTo>
                  <a:lnTo>
                    <a:pt x="92202" y="439699"/>
                  </a:lnTo>
                  <a:lnTo>
                    <a:pt x="91846" y="439839"/>
                  </a:lnTo>
                  <a:lnTo>
                    <a:pt x="89750" y="440956"/>
                  </a:lnTo>
                  <a:lnTo>
                    <a:pt x="88988" y="442036"/>
                  </a:lnTo>
                  <a:lnTo>
                    <a:pt x="88912" y="443496"/>
                  </a:lnTo>
                  <a:lnTo>
                    <a:pt x="89001" y="444131"/>
                  </a:lnTo>
                  <a:lnTo>
                    <a:pt x="89522" y="444131"/>
                  </a:lnTo>
                  <a:lnTo>
                    <a:pt x="90601" y="444144"/>
                  </a:lnTo>
                  <a:lnTo>
                    <a:pt x="91846" y="443293"/>
                  </a:lnTo>
                  <a:lnTo>
                    <a:pt x="93192" y="441591"/>
                  </a:lnTo>
                  <a:lnTo>
                    <a:pt x="94030" y="440245"/>
                  </a:lnTo>
                  <a:lnTo>
                    <a:pt x="94564" y="439432"/>
                  </a:lnTo>
                  <a:close/>
                </a:path>
                <a:path w="1169034" h="1043304">
                  <a:moveTo>
                    <a:pt x="101409" y="488276"/>
                  </a:moveTo>
                  <a:lnTo>
                    <a:pt x="97967" y="488734"/>
                  </a:lnTo>
                  <a:lnTo>
                    <a:pt x="93903" y="490702"/>
                  </a:lnTo>
                  <a:lnTo>
                    <a:pt x="89674" y="491959"/>
                  </a:lnTo>
                  <a:lnTo>
                    <a:pt x="89027" y="492455"/>
                  </a:lnTo>
                  <a:lnTo>
                    <a:pt x="88455" y="492785"/>
                  </a:lnTo>
                  <a:lnTo>
                    <a:pt x="88734" y="492899"/>
                  </a:lnTo>
                  <a:lnTo>
                    <a:pt x="88900" y="493242"/>
                  </a:lnTo>
                  <a:lnTo>
                    <a:pt x="93243" y="492036"/>
                  </a:lnTo>
                  <a:lnTo>
                    <a:pt x="97180" y="491007"/>
                  </a:lnTo>
                  <a:lnTo>
                    <a:pt x="101409" y="488276"/>
                  </a:lnTo>
                  <a:close/>
                </a:path>
                <a:path w="1169034" h="1043304">
                  <a:moveTo>
                    <a:pt x="102069" y="487946"/>
                  </a:moveTo>
                  <a:lnTo>
                    <a:pt x="101841" y="488099"/>
                  </a:lnTo>
                  <a:lnTo>
                    <a:pt x="101638" y="488137"/>
                  </a:lnTo>
                  <a:lnTo>
                    <a:pt x="101409" y="488276"/>
                  </a:lnTo>
                  <a:lnTo>
                    <a:pt x="101600" y="488251"/>
                  </a:lnTo>
                  <a:lnTo>
                    <a:pt x="101815" y="488137"/>
                  </a:lnTo>
                  <a:lnTo>
                    <a:pt x="102006" y="488124"/>
                  </a:lnTo>
                  <a:lnTo>
                    <a:pt x="102069" y="487946"/>
                  </a:lnTo>
                  <a:close/>
                </a:path>
                <a:path w="1169034" h="1043304">
                  <a:moveTo>
                    <a:pt x="112699" y="481558"/>
                  </a:moveTo>
                  <a:lnTo>
                    <a:pt x="112534" y="481495"/>
                  </a:lnTo>
                  <a:lnTo>
                    <a:pt x="112331" y="481634"/>
                  </a:lnTo>
                  <a:lnTo>
                    <a:pt x="112674" y="481571"/>
                  </a:lnTo>
                  <a:close/>
                </a:path>
                <a:path w="1169034" h="1043304">
                  <a:moveTo>
                    <a:pt x="118541" y="474776"/>
                  </a:moveTo>
                  <a:lnTo>
                    <a:pt x="117386" y="474878"/>
                  </a:lnTo>
                  <a:lnTo>
                    <a:pt x="116128" y="475259"/>
                  </a:lnTo>
                  <a:lnTo>
                    <a:pt x="113385" y="476288"/>
                  </a:lnTo>
                  <a:lnTo>
                    <a:pt x="113588" y="476275"/>
                  </a:lnTo>
                  <a:lnTo>
                    <a:pt x="113220" y="477227"/>
                  </a:lnTo>
                  <a:lnTo>
                    <a:pt x="113258" y="478205"/>
                  </a:lnTo>
                  <a:lnTo>
                    <a:pt x="112407" y="479132"/>
                  </a:lnTo>
                  <a:lnTo>
                    <a:pt x="110909" y="480834"/>
                  </a:lnTo>
                  <a:lnTo>
                    <a:pt x="111556" y="481203"/>
                  </a:lnTo>
                  <a:lnTo>
                    <a:pt x="112534" y="481495"/>
                  </a:lnTo>
                  <a:lnTo>
                    <a:pt x="115760" y="479780"/>
                  </a:lnTo>
                  <a:lnTo>
                    <a:pt x="116992" y="477786"/>
                  </a:lnTo>
                  <a:lnTo>
                    <a:pt x="117983" y="475856"/>
                  </a:lnTo>
                  <a:lnTo>
                    <a:pt x="118541" y="474776"/>
                  </a:lnTo>
                  <a:close/>
                </a:path>
                <a:path w="1169034" h="1043304">
                  <a:moveTo>
                    <a:pt x="119265" y="570814"/>
                  </a:moveTo>
                  <a:lnTo>
                    <a:pt x="118605" y="570052"/>
                  </a:lnTo>
                  <a:lnTo>
                    <a:pt x="118135" y="569556"/>
                  </a:lnTo>
                  <a:lnTo>
                    <a:pt x="117094" y="569582"/>
                  </a:lnTo>
                  <a:lnTo>
                    <a:pt x="115735" y="570496"/>
                  </a:lnTo>
                  <a:lnTo>
                    <a:pt x="113665" y="571919"/>
                  </a:lnTo>
                  <a:lnTo>
                    <a:pt x="113042" y="573265"/>
                  </a:lnTo>
                  <a:lnTo>
                    <a:pt x="113931" y="574586"/>
                  </a:lnTo>
                  <a:lnTo>
                    <a:pt x="115316" y="574243"/>
                  </a:lnTo>
                  <a:lnTo>
                    <a:pt x="116662" y="573595"/>
                  </a:lnTo>
                  <a:lnTo>
                    <a:pt x="118198" y="572681"/>
                  </a:lnTo>
                  <a:lnTo>
                    <a:pt x="119265" y="570814"/>
                  </a:lnTo>
                  <a:close/>
                </a:path>
                <a:path w="1169034" h="1043304">
                  <a:moveTo>
                    <a:pt x="121716" y="479005"/>
                  </a:moveTo>
                  <a:lnTo>
                    <a:pt x="118541" y="480225"/>
                  </a:lnTo>
                  <a:lnTo>
                    <a:pt x="115214" y="481787"/>
                  </a:lnTo>
                  <a:lnTo>
                    <a:pt x="112674" y="481571"/>
                  </a:lnTo>
                  <a:lnTo>
                    <a:pt x="111556" y="482663"/>
                  </a:lnTo>
                  <a:lnTo>
                    <a:pt x="109258" y="483654"/>
                  </a:lnTo>
                  <a:lnTo>
                    <a:pt x="109258" y="484682"/>
                  </a:lnTo>
                  <a:lnTo>
                    <a:pt x="109296" y="485432"/>
                  </a:lnTo>
                  <a:lnTo>
                    <a:pt x="111086" y="484593"/>
                  </a:lnTo>
                  <a:lnTo>
                    <a:pt x="115595" y="482955"/>
                  </a:lnTo>
                  <a:lnTo>
                    <a:pt x="118694" y="481126"/>
                  </a:lnTo>
                  <a:lnTo>
                    <a:pt x="121716" y="479005"/>
                  </a:lnTo>
                  <a:close/>
                </a:path>
                <a:path w="1169034" h="1043304">
                  <a:moveTo>
                    <a:pt x="122440" y="478536"/>
                  </a:moveTo>
                  <a:lnTo>
                    <a:pt x="122199" y="478701"/>
                  </a:lnTo>
                  <a:lnTo>
                    <a:pt x="121945" y="478840"/>
                  </a:lnTo>
                  <a:lnTo>
                    <a:pt x="121716" y="479005"/>
                  </a:lnTo>
                  <a:lnTo>
                    <a:pt x="122021" y="478878"/>
                  </a:lnTo>
                  <a:lnTo>
                    <a:pt x="122174" y="478828"/>
                  </a:lnTo>
                  <a:lnTo>
                    <a:pt x="122440" y="478536"/>
                  </a:lnTo>
                  <a:close/>
                </a:path>
                <a:path w="1169034" h="1043304">
                  <a:moveTo>
                    <a:pt x="127889" y="571741"/>
                  </a:moveTo>
                  <a:lnTo>
                    <a:pt x="127406" y="571754"/>
                  </a:lnTo>
                  <a:lnTo>
                    <a:pt x="126974" y="571601"/>
                  </a:lnTo>
                  <a:lnTo>
                    <a:pt x="125247" y="572300"/>
                  </a:lnTo>
                  <a:lnTo>
                    <a:pt x="121348" y="574332"/>
                  </a:lnTo>
                  <a:lnTo>
                    <a:pt x="120497" y="575195"/>
                  </a:lnTo>
                  <a:lnTo>
                    <a:pt x="120484" y="576033"/>
                  </a:lnTo>
                  <a:lnTo>
                    <a:pt x="120497" y="576376"/>
                  </a:lnTo>
                  <a:lnTo>
                    <a:pt x="120573" y="576745"/>
                  </a:lnTo>
                  <a:lnTo>
                    <a:pt x="121754" y="577430"/>
                  </a:lnTo>
                  <a:lnTo>
                    <a:pt x="122859" y="576427"/>
                  </a:lnTo>
                  <a:lnTo>
                    <a:pt x="127165" y="572947"/>
                  </a:lnTo>
                  <a:lnTo>
                    <a:pt x="127558" y="572592"/>
                  </a:lnTo>
                  <a:lnTo>
                    <a:pt x="127660" y="572160"/>
                  </a:lnTo>
                  <a:lnTo>
                    <a:pt x="127889" y="571741"/>
                  </a:lnTo>
                  <a:close/>
                </a:path>
                <a:path w="1169034" h="1043304">
                  <a:moveTo>
                    <a:pt x="135166" y="954049"/>
                  </a:moveTo>
                  <a:lnTo>
                    <a:pt x="134835" y="954265"/>
                  </a:lnTo>
                  <a:lnTo>
                    <a:pt x="135077" y="954252"/>
                  </a:lnTo>
                  <a:lnTo>
                    <a:pt x="135140" y="954125"/>
                  </a:lnTo>
                  <a:close/>
                </a:path>
                <a:path w="1169034" h="1043304">
                  <a:moveTo>
                    <a:pt x="137541" y="545541"/>
                  </a:moveTo>
                  <a:lnTo>
                    <a:pt x="136525" y="542417"/>
                  </a:lnTo>
                  <a:lnTo>
                    <a:pt x="135509" y="542607"/>
                  </a:lnTo>
                  <a:lnTo>
                    <a:pt x="135216" y="542582"/>
                  </a:lnTo>
                  <a:lnTo>
                    <a:pt x="134200" y="543344"/>
                  </a:lnTo>
                  <a:lnTo>
                    <a:pt x="133807" y="543585"/>
                  </a:lnTo>
                  <a:lnTo>
                    <a:pt x="132918" y="544842"/>
                  </a:lnTo>
                  <a:lnTo>
                    <a:pt x="134823" y="546887"/>
                  </a:lnTo>
                  <a:lnTo>
                    <a:pt x="136283" y="546417"/>
                  </a:lnTo>
                  <a:lnTo>
                    <a:pt x="136626" y="546303"/>
                  </a:lnTo>
                  <a:lnTo>
                    <a:pt x="137541" y="545541"/>
                  </a:lnTo>
                  <a:close/>
                </a:path>
                <a:path w="1169034" h="1043304">
                  <a:moveTo>
                    <a:pt x="144259" y="947458"/>
                  </a:moveTo>
                  <a:lnTo>
                    <a:pt x="143802" y="947470"/>
                  </a:lnTo>
                  <a:lnTo>
                    <a:pt x="143370" y="947318"/>
                  </a:lnTo>
                  <a:lnTo>
                    <a:pt x="139192" y="949109"/>
                  </a:lnTo>
                  <a:lnTo>
                    <a:pt x="135902" y="950963"/>
                  </a:lnTo>
                  <a:lnTo>
                    <a:pt x="135166" y="954049"/>
                  </a:lnTo>
                  <a:lnTo>
                    <a:pt x="143649" y="948334"/>
                  </a:lnTo>
                  <a:lnTo>
                    <a:pt x="143929" y="947851"/>
                  </a:lnTo>
                  <a:lnTo>
                    <a:pt x="144259" y="947458"/>
                  </a:lnTo>
                  <a:close/>
                </a:path>
                <a:path w="1169034" h="1043304">
                  <a:moveTo>
                    <a:pt x="174828" y="440143"/>
                  </a:moveTo>
                  <a:lnTo>
                    <a:pt x="173799" y="439305"/>
                  </a:lnTo>
                  <a:lnTo>
                    <a:pt x="174104" y="437946"/>
                  </a:lnTo>
                  <a:lnTo>
                    <a:pt x="173405" y="437857"/>
                  </a:lnTo>
                  <a:lnTo>
                    <a:pt x="172897" y="438010"/>
                  </a:lnTo>
                  <a:lnTo>
                    <a:pt x="170916" y="438581"/>
                  </a:lnTo>
                  <a:lnTo>
                    <a:pt x="170167" y="439712"/>
                  </a:lnTo>
                  <a:lnTo>
                    <a:pt x="169583" y="440867"/>
                  </a:lnTo>
                  <a:lnTo>
                    <a:pt x="167703" y="444360"/>
                  </a:lnTo>
                  <a:lnTo>
                    <a:pt x="169583" y="443382"/>
                  </a:lnTo>
                  <a:lnTo>
                    <a:pt x="171221" y="442696"/>
                  </a:lnTo>
                  <a:lnTo>
                    <a:pt x="172605" y="441731"/>
                  </a:lnTo>
                  <a:lnTo>
                    <a:pt x="174828" y="440143"/>
                  </a:lnTo>
                  <a:close/>
                </a:path>
                <a:path w="1169034" h="1043304">
                  <a:moveTo>
                    <a:pt x="218909" y="356552"/>
                  </a:moveTo>
                  <a:lnTo>
                    <a:pt x="217081" y="357593"/>
                  </a:lnTo>
                  <a:lnTo>
                    <a:pt x="214947" y="358101"/>
                  </a:lnTo>
                  <a:lnTo>
                    <a:pt x="213626" y="358698"/>
                  </a:lnTo>
                  <a:lnTo>
                    <a:pt x="210693" y="360083"/>
                  </a:lnTo>
                  <a:lnTo>
                    <a:pt x="209880" y="361543"/>
                  </a:lnTo>
                  <a:lnTo>
                    <a:pt x="211772" y="362000"/>
                  </a:lnTo>
                  <a:lnTo>
                    <a:pt x="212877" y="361823"/>
                  </a:lnTo>
                  <a:lnTo>
                    <a:pt x="213817" y="361772"/>
                  </a:lnTo>
                  <a:lnTo>
                    <a:pt x="214058" y="361759"/>
                  </a:lnTo>
                  <a:lnTo>
                    <a:pt x="213842" y="361759"/>
                  </a:lnTo>
                  <a:lnTo>
                    <a:pt x="216319" y="360019"/>
                  </a:lnTo>
                  <a:lnTo>
                    <a:pt x="218871" y="358368"/>
                  </a:lnTo>
                  <a:lnTo>
                    <a:pt x="218884" y="357543"/>
                  </a:lnTo>
                  <a:lnTo>
                    <a:pt x="218909" y="356552"/>
                  </a:lnTo>
                  <a:close/>
                </a:path>
                <a:path w="1169034" h="1043304">
                  <a:moveTo>
                    <a:pt x="220294" y="349338"/>
                  </a:moveTo>
                  <a:lnTo>
                    <a:pt x="217728" y="349186"/>
                  </a:lnTo>
                  <a:lnTo>
                    <a:pt x="216268" y="350062"/>
                  </a:lnTo>
                  <a:lnTo>
                    <a:pt x="213169" y="353631"/>
                  </a:lnTo>
                  <a:lnTo>
                    <a:pt x="212712" y="354215"/>
                  </a:lnTo>
                  <a:lnTo>
                    <a:pt x="213169" y="354368"/>
                  </a:lnTo>
                  <a:lnTo>
                    <a:pt x="215404" y="352983"/>
                  </a:lnTo>
                  <a:lnTo>
                    <a:pt x="216789" y="351878"/>
                  </a:lnTo>
                  <a:lnTo>
                    <a:pt x="218478" y="351332"/>
                  </a:lnTo>
                  <a:lnTo>
                    <a:pt x="219379" y="351015"/>
                  </a:lnTo>
                  <a:lnTo>
                    <a:pt x="220294" y="350520"/>
                  </a:lnTo>
                  <a:lnTo>
                    <a:pt x="220294" y="349338"/>
                  </a:lnTo>
                  <a:close/>
                </a:path>
                <a:path w="1169034" h="1043304">
                  <a:moveTo>
                    <a:pt x="221564" y="378764"/>
                  </a:moveTo>
                  <a:lnTo>
                    <a:pt x="211556" y="383324"/>
                  </a:lnTo>
                  <a:lnTo>
                    <a:pt x="211785" y="383628"/>
                  </a:lnTo>
                  <a:lnTo>
                    <a:pt x="212064" y="383895"/>
                  </a:lnTo>
                  <a:lnTo>
                    <a:pt x="212471" y="383844"/>
                  </a:lnTo>
                  <a:lnTo>
                    <a:pt x="221564" y="378764"/>
                  </a:lnTo>
                  <a:close/>
                </a:path>
                <a:path w="1169034" h="1043304">
                  <a:moveTo>
                    <a:pt x="258419" y="419328"/>
                  </a:moveTo>
                  <a:lnTo>
                    <a:pt x="257581" y="419252"/>
                  </a:lnTo>
                  <a:lnTo>
                    <a:pt x="255917" y="419912"/>
                  </a:lnTo>
                  <a:lnTo>
                    <a:pt x="254673" y="420560"/>
                  </a:lnTo>
                  <a:lnTo>
                    <a:pt x="253707" y="421043"/>
                  </a:lnTo>
                  <a:lnTo>
                    <a:pt x="252564" y="421843"/>
                  </a:lnTo>
                  <a:lnTo>
                    <a:pt x="251650" y="422402"/>
                  </a:lnTo>
                  <a:lnTo>
                    <a:pt x="250964" y="423011"/>
                  </a:lnTo>
                  <a:lnTo>
                    <a:pt x="250672" y="423303"/>
                  </a:lnTo>
                  <a:lnTo>
                    <a:pt x="250672" y="423849"/>
                  </a:lnTo>
                  <a:lnTo>
                    <a:pt x="250926" y="423964"/>
                  </a:lnTo>
                  <a:lnTo>
                    <a:pt x="251599" y="424319"/>
                  </a:lnTo>
                  <a:lnTo>
                    <a:pt x="252780" y="424192"/>
                  </a:lnTo>
                  <a:lnTo>
                    <a:pt x="254076" y="423252"/>
                  </a:lnTo>
                  <a:lnTo>
                    <a:pt x="255727" y="422084"/>
                  </a:lnTo>
                  <a:lnTo>
                    <a:pt x="257835" y="420954"/>
                  </a:lnTo>
                  <a:lnTo>
                    <a:pt x="258419" y="419328"/>
                  </a:lnTo>
                  <a:close/>
                </a:path>
                <a:path w="1169034" h="1043304">
                  <a:moveTo>
                    <a:pt x="267462" y="424129"/>
                  </a:moveTo>
                  <a:lnTo>
                    <a:pt x="267081" y="423202"/>
                  </a:lnTo>
                  <a:lnTo>
                    <a:pt x="266814" y="422605"/>
                  </a:lnTo>
                  <a:lnTo>
                    <a:pt x="265709" y="422706"/>
                  </a:lnTo>
                  <a:lnTo>
                    <a:pt x="264337" y="423367"/>
                  </a:lnTo>
                  <a:lnTo>
                    <a:pt x="262750" y="424154"/>
                  </a:lnTo>
                  <a:lnTo>
                    <a:pt x="261340" y="425056"/>
                  </a:lnTo>
                  <a:lnTo>
                    <a:pt x="261188" y="426389"/>
                  </a:lnTo>
                  <a:lnTo>
                    <a:pt x="262140" y="426402"/>
                  </a:lnTo>
                  <a:lnTo>
                    <a:pt x="262661" y="427393"/>
                  </a:lnTo>
                  <a:lnTo>
                    <a:pt x="264388" y="426186"/>
                  </a:lnTo>
                  <a:lnTo>
                    <a:pt x="265468" y="425450"/>
                  </a:lnTo>
                  <a:lnTo>
                    <a:pt x="267462" y="424129"/>
                  </a:lnTo>
                  <a:close/>
                </a:path>
                <a:path w="1169034" h="1043304">
                  <a:moveTo>
                    <a:pt x="273024" y="449668"/>
                  </a:moveTo>
                  <a:lnTo>
                    <a:pt x="272592" y="449516"/>
                  </a:lnTo>
                  <a:lnTo>
                    <a:pt x="271056" y="448906"/>
                  </a:lnTo>
                  <a:lnTo>
                    <a:pt x="268452" y="449592"/>
                  </a:lnTo>
                  <a:lnTo>
                    <a:pt x="266014" y="451231"/>
                  </a:lnTo>
                  <a:lnTo>
                    <a:pt x="265836" y="451612"/>
                  </a:lnTo>
                  <a:lnTo>
                    <a:pt x="265303" y="452234"/>
                  </a:lnTo>
                  <a:lnTo>
                    <a:pt x="266344" y="452831"/>
                  </a:lnTo>
                  <a:lnTo>
                    <a:pt x="270306" y="451777"/>
                  </a:lnTo>
                  <a:lnTo>
                    <a:pt x="272884" y="450138"/>
                  </a:lnTo>
                  <a:lnTo>
                    <a:pt x="273024" y="449668"/>
                  </a:lnTo>
                  <a:close/>
                </a:path>
                <a:path w="1169034" h="1043304">
                  <a:moveTo>
                    <a:pt x="314794" y="375335"/>
                  </a:moveTo>
                  <a:lnTo>
                    <a:pt x="313804" y="374967"/>
                  </a:lnTo>
                  <a:lnTo>
                    <a:pt x="313182" y="374446"/>
                  </a:lnTo>
                  <a:lnTo>
                    <a:pt x="313156" y="374586"/>
                  </a:lnTo>
                  <a:lnTo>
                    <a:pt x="310273" y="375996"/>
                  </a:lnTo>
                  <a:lnTo>
                    <a:pt x="309105" y="376643"/>
                  </a:lnTo>
                  <a:lnTo>
                    <a:pt x="307441" y="377494"/>
                  </a:lnTo>
                  <a:lnTo>
                    <a:pt x="307873" y="378244"/>
                  </a:lnTo>
                  <a:lnTo>
                    <a:pt x="308178" y="378714"/>
                  </a:lnTo>
                  <a:lnTo>
                    <a:pt x="309181" y="378866"/>
                  </a:lnTo>
                  <a:lnTo>
                    <a:pt x="311505" y="378752"/>
                  </a:lnTo>
                  <a:lnTo>
                    <a:pt x="312585" y="377685"/>
                  </a:lnTo>
                  <a:lnTo>
                    <a:pt x="314794" y="375335"/>
                  </a:lnTo>
                  <a:close/>
                </a:path>
                <a:path w="1169034" h="1043304">
                  <a:moveTo>
                    <a:pt x="331533" y="253784"/>
                  </a:moveTo>
                  <a:lnTo>
                    <a:pt x="331241" y="253631"/>
                  </a:lnTo>
                  <a:lnTo>
                    <a:pt x="331012" y="253250"/>
                  </a:lnTo>
                  <a:lnTo>
                    <a:pt x="328028" y="254139"/>
                  </a:lnTo>
                  <a:lnTo>
                    <a:pt x="325704" y="253873"/>
                  </a:lnTo>
                  <a:lnTo>
                    <a:pt x="322376" y="256552"/>
                  </a:lnTo>
                  <a:lnTo>
                    <a:pt x="321945" y="257302"/>
                  </a:lnTo>
                  <a:lnTo>
                    <a:pt x="324027" y="258432"/>
                  </a:lnTo>
                  <a:lnTo>
                    <a:pt x="327393" y="256057"/>
                  </a:lnTo>
                  <a:lnTo>
                    <a:pt x="330187" y="254977"/>
                  </a:lnTo>
                  <a:lnTo>
                    <a:pt x="330568" y="254825"/>
                  </a:lnTo>
                  <a:lnTo>
                    <a:pt x="331076" y="254203"/>
                  </a:lnTo>
                  <a:lnTo>
                    <a:pt x="331533" y="253784"/>
                  </a:lnTo>
                  <a:close/>
                </a:path>
                <a:path w="1169034" h="1043304">
                  <a:moveTo>
                    <a:pt x="353161" y="365899"/>
                  </a:moveTo>
                  <a:lnTo>
                    <a:pt x="352971" y="365988"/>
                  </a:lnTo>
                  <a:lnTo>
                    <a:pt x="353161" y="366039"/>
                  </a:lnTo>
                  <a:lnTo>
                    <a:pt x="353161" y="365899"/>
                  </a:lnTo>
                  <a:close/>
                </a:path>
                <a:path w="1169034" h="1043304">
                  <a:moveTo>
                    <a:pt x="361784" y="357632"/>
                  </a:moveTo>
                  <a:lnTo>
                    <a:pt x="359575" y="357797"/>
                  </a:lnTo>
                  <a:lnTo>
                    <a:pt x="357898" y="359714"/>
                  </a:lnTo>
                  <a:lnTo>
                    <a:pt x="352806" y="362800"/>
                  </a:lnTo>
                  <a:lnTo>
                    <a:pt x="352996" y="364375"/>
                  </a:lnTo>
                  <a:lnTo>
                    <a:pt x="353148" y="365836"/>
                  </a:lnTo>
                  <a:lnTo>
                    <a:pt x="358076" y="361569"/>
                  </a:lnTo>
                  <a:lnTo>
                    <a:pt x="359435" y="360273"/>
                  </a:lnTo>
                  <a:lnTo>
                    <a:pt x="360565" y="358940"/>
                  </a:lnTo>
                  <a:lnTo>
                    <a:pt x="361784" y="357632"/>
                  </a:lnTo>
                  <a:close/>
                </a:path>
                <a:path w="1169034" h="1043304">
                  <a:moveTo>
                    <a:pt x="386105" y="222110"/>
                  </a:moveTo>
                  <a:lnTo>
                    <a:pt x="385953" y="220548"/>
                  </a:lnTo>
                  <a:lnTo>
                    <a:pt x="383247" y="220497"/>
                  </a:lnTo>
                  <a:lnTo>
                    <a:pt x="382422" y="221107"/>
                  </a:lnTo>
                  <a:lnTo>
                    <a:pt x="382422" y="223469"/>
                  </a:lnTo>
                  <a:lnTo>
                    <a:pt x="382181" y="223710"/>
                  </a:lnTo>
                  <a:lnTo>
                    <a:pt x="382244" y="223354"/>
                  </a:lnTo>
                  <a:lnTo>
                    <a:pt x="382422" y="223469"/>
                  </a:lnTo>
                  <a:lnTo>
                    <a:pt x="382422" y="221107"/>
                  </a:lnTo>
                  <a:lnTo>
                    <a:pt x="380873" y="222237"/>
                  </a:lnTo>
                  <a:lnTo>
                    <a:pt x="379628" y="223367"/>
                  </a:lnTo>
                  <a:lnTo>
                    <a:pt x="381101" y="223951"/>
                  </a:lnTo>
                  <a:lnTo>
                    <a:pt x="381508" y="223951"/>
                  </a:lnTo>
                  <a:lnTo>
                    <a:pt x="381889" y="223989"/>
                  </a:lnTo>
                  <a:lnTo>
                    <a:pt x="382130" y="224002"/>
                  </a:lnTo>
                  <a:lnTo>
                    <a:pt x="383120" y="223774"/>
                  </a:lnTo>
                  <a:lnTo>
                    <a:pt x="383273" y="223710"/>
                  </a:lnTo>
                  <a:lnTo>
                    <a:pt x="384022" y="223354"/>
                  </a:lnTo>
                  <a:lnTo>
                    <a:pt x="384886" y="222935"/>
                  </a:lnTo>
                  <a:lnTo>
                    <a:pt x="386105" y="222110"/>
                  </a:lnTo>
                  <a:close/>
                </a:path>
                <a:path w="1169034" h="1043304">
                  <a:moveTo>
                    <a:pt x="386969" y="402526"/>
                  </a:moveTo>
                  <a:lnTo>
                    <a:pt x="386715" y="402526"/>
                  </a:lnTo>
                  <a:lnTo>
                    <a:pt x="386842" y="402577"/>
                  </a:lnTo>
                  <a:lnTo>
                    <a:pt x="386969" y="402526"/>
                  </a:lnTo>
                  <a:close/>
                </a:path>
                <a:path w="1169034" h="1043304">
                  <a:moveTo>
                    <a:pt x="387197" y="403402"/>
                  </a:moveTo>
                  <a:lnTo>
                    <a:pt x="386765" y="402628"/>
                  </a:lnTo>
                  <a:lnTo>
                    <a:pt x="383755" y="404177"/>
                  </a:lnTo>
                  <a:lnTo>
                    <a:pt x="381977" y="403466"/>
                  </a:lnTo>
                  <a:lnTo>
                    <a:pt x="379412" y="404241"/>
                  </a:lnTo>
                  <a:lnTo>
                    <a:pt x="378739" y="404418"/>
                  </a:lnTo>
                  <a:lnTo>
                    <a:pt x="377837" y="405231"/>
                  </a:lnTo>
                  <a:lnTo>
                    <a:pt x="377050" y="405765"/>
                  </a:lnTo>
                  <a:lnTo>
                    <a:pt x="377291" y="405917"/>
                  </a:lnTo>
                  <a:lnTo>
                    <a:pt x="377418" y="406323"/>
                  </a:lnTo>
                  <a:lnTo>
                    <a:pt x="380936" y="405218"/>
                  </a:lnTo>
                  <a:lnTo>
                    <a:pt x="383552" y="405701"/>
                  </a:lnTo>
                  <a:lnTo>
                    <a:pt x="387197" y="403402"/>
                  </a:lnTo>
                  <a:close/>
                </a:path>
                <a:path w="1169034" h="1043304">
                  <a:moveTo>
                    <a:pt x="387362" y="403326"/>
                  </a:moveTo>
                  <a:lnTo>
                    <a:pt x="387197" y="403402"/>
                  </a:lnTo>
                  <a:lnTo>
                    <a:pt x="387362" y="403326"/>
                  </a:lnTo>
                  <a:close/>
                </a:path>
                <a:path w="1169034" h="1043304">
                  <a:moveTo>
                    <a:pt x="389699" y="315836"/>
                  </a:moveTo>
                  <a:lnTo>
                    <a:pt x="388683" y="315633"/>
                  </a:lnTo>
                  <a:lnTo>
                    <a:pt x="388594" y="315239"/>
                  </a:lnTo>
                  <a:lnTo>
                    <a:pt x="388531" y="314921"/>
                  </a:lnTo>
                  <a:lnTo>
                    <a:pt x="388315" y="314667"/>
                  </a:lnTo>
                  <a:lnTo>
                    <a:pt x="388391" y="314286"/>
                  </a:lnTo>
                  <a:lnTo>
                    <a:pt x="388467" y="313753"/>
                  </a:lnTo>
                  <a:lnTo>
                    <a:pt x="388861" y="313080"/>
                  </a:lnTo>
                  <a:lnTo>
                    <a:pt x="388912" y="312547"/>
                  </a:lnTo>
                  <a:lnTo>
                    <a:pt x="389039" y="311429"/>
                  </a:lnTo>
                  <a:lnTo>
                    <a:pt x="387578" y="311238"/>
                  </a:lnTo>
                  <a:lnTo>
                    <a:pt x="386359" y="312166"/>
                  </a:lnTo>
                  <a:lnTo>
                    <a:pt x="383197" y="314502"/>
                  </a:lnTo>
                  <a:lnTo>
                    <a:pt x="386740" y="314109"/>
                  </a:lnTo>
                  <a:lnTo>
                    <a:pt x="385991" y="315493"/>
                  </a:lnTo>
                  <a:lnTo>
                    <a:pt x="386041" y="315823"/>
                  </a:lnTo>
                  <a:lnTo>
                    <a:pt x="385889" y="316306"/>
                  </a:lnTo>
                  <a:lnTo>
                    <a:pt x="386194" y="316433"/>
                  </a:lnTo>
                  <a:lnTo>
                    <a:pt x="386689" y="316623"/>
                  </a:lnTo>
                  <a:lnTo>
                    <a:pt x="387451" y="316903"/>
                  </a:lnTo>
                  <a:lnTo>
                    <a:pt x="389699" y="315836"/>
                  </a:lnTo>
                  <a:close/>
                </a:path>
                <a:path w="1169034" h="1043304">
                  <a:moveTo>
                    <a:pt x="393687" y="287134"/>
                  </a:moveTo>
                  <a:lnTo>
                    <a:pt x="393242" y="286639"/>
                  </a:lnTo>
                  <a:lnTo>
                    <a:pt x="392976" y="286067"/>
                  </a:lnTo>
                  <a:lnTo>
                    <a:pt x="392620" y="285407"/>
                  </a:lnTo>
                  <a:lnTo>
                    <a:pt x="391833" y="285419"/>
                  </a:lnTo>
                  <a:lnTo>
                    <a:pt x="389877" y="286689"/>
                  </a:lnTo>
                  <a:lnTo>
                    <a:pt x="389293" y="287528"/>
                  </a:lnTo>
                  <a:lnTo>
                    <a:pt x="385864" y="288582"/>
                  </a:lnTo>
                  <a:lnTo>
                    <a:pt x="387045" y="289674"/>
                  </a:lnTo>
                  <a:lnTo>
                    <a:pt x="387883" y="290423"/>
                  </a:lnTo>
                  <a:lnTo>
                    <a:pt x="390156" y="289229"/>
                  </a:lnTo>
                  <a:lnTo>
                    <a:pt x="393687" y="287134"/>
                  </a:lnTo>
                  <a:close/>
                </a:path>
                <a:path w="1169034" h="1043304">
                  <a:moveTo>
                    <a:pt x="397256" y="316826"/>
                  </a:moveTo>
                  <a:lnTo>
                    <a:pt x="396417" y="316572"/>
                  </a:lnTo>
                  <a:lnTo>
                    <a:pt x="396100" y="316445"/>
                  </a:lnTo>
                  <a:lnTo>
                    <a:pt x="395452" y="316522"/>
                  </a:lnTo>
                  <a:lnTo>
                    <a:pt x="393052" y="317322"/>
                  </a:lnTo>
                  <a:lnTo>
                    <a:pt x="393192" y="318122"/>
                  </a:lnTo>
                  <a:lnTo>
                    <a:pt x="392849" y="318897"/>
                  </a:lnTo>
                  <a:lnTo>
                    <a:pt x="391236" y="321894"/>
                  </a:lnTo>
                  <a:lnTo>
                    <a:pt x="391744" y="321856"/>
                  </a:lnTo>
                  <a:lnTo>
                    <a:pt x="392239" y="321957"/>
                  </a:lnTo>
                  <a:lnTo>
                    <a:pt x="394373" y="320865"/>
                  </a:lnTo>
                  <a:lnTo>
                    <a:pt x="395236" y="319722"/>
                  </a:lnTo>
                  <a:lnTo>
                    <a:pt x="396113" y="318604"/>
                  </a:lnTo>
                  <a:lnTo>
                    <a:pt x="396824" y="317665"/>
                  </a:lnTo>
                  <a:lnTo>
                    <a:pt x="397256" y="316826"/>
                  </a:lnTo>
                  <a:close/>
                </a:path>
                <a:path w="1169034" h="1043304">
                  <a:moveTo>
                    <a:pt x="409587" y="395871"/>
                  </a:moveTo>
                  <a:lnTo>
                    <a:pt x="408940" y="395681"/>
                  </a:lnTo>
                  <a:lnTo>
                    <a:pt x="408114" y="395757"/>
                  </a:lnTo>
                  <a:lnTo>
                    <a:pt x="403542" y="396240"/>
                  </a:lnTo>
                  <a:lnTo>
                    <a:pt x="403504" y="396074"/>
                  </a:lnTo>
                  <a:lnTo>
                    <a:pt x="403288" y="396265"/>
                  </a:lnTo>
                  <a:lnTo>
                    <a:pt x="403529" y="396252"/>
                  </a:lnTo>
                  <a:lnTo>
                    <a:pt x="404012" y="397090"/>
                  </a:lnTo>
                  <a:lnTo>
                    <a:pt x="403263" y="398767"/>
                  </a:lnTo>
                  <a:lnTo>
                    <a:pt x="405536" y="398437"/>
                  </a:lnTo>
                  <a:lnTo>
                    <a:pt x="406679" y="398284"/>
                  </a:lnTo>
                  <a:lnTo>
                    <a:pt x="408038" y="397764"/>
                  </a:lnTo>
                  <a:lnTo>
                    <a:pt x="408914" y="396697"/>
                  </a:lnTo>
                  <a:lnTo>
                    <a:pt x="409587" y="395871"/>
                  </a:lnTo>
                  <a:close/>
                </a:path>
                <a:path w="1169034" h="1043304">
                  <a:moveTo>
                    <a:pt x="409765" y="277952"/>
                  </a:moveTo>
                  <a:lnTo>
                    <a:pt x="408660" y="276885"/>
                  </a:lnTo>
                  <a:lnTo>
                    <a:pt x="409003" y="275628"/>
                  </a:lnTo>
                  <a:lnTo>
                    <a:pt x="406755" y="276542"/>
                  </a:lnTo>
                  <a:lnTo>
                    <a:pt x="405460" y="277583"/>
                  </a:lnTo>
                  <a:lnTo>
                    <a:pt x="403428" y="278663"/>
                  </a:lnTo>
                  <a:lnTo>
                    <a:pt x="404202" y="280200"/>
                  </a:lnTo>
                  <a:lnTo>
                    <a:pt x="405663" y="280200"/>
                  </a:lnTo>
                  <a:lnTo>
                    <a:pt x="407403" y="279463"/>
                  </a:lnTo>
                  <a:lnTo>
                    <a:pt x="408940" y="278828"/>
                  </a:lnTo>
                  <a:lnTo>
                    <a:pt x="409765" y="277952"/>
                  </a:lnTo>
                  <a:close/>
                </a:path>
                <a:path w="1169034" h="1043304">
                  <a:moveTo>
                    <a:pt x="425196" y="389229"/>
                  </a:moveTo>
                  <a:lnTo>
                    <a:pt x="425030" y="388772"/>
                  </a:lnTo>
                  <a:lnTo>
                    <a:pt x="422579" y="389077"/>
                  </a:lnTo>
                  <a:lnTo>
                    <a:pt x="420306" y="389585"/>
                  </a:lnTo>
                  <a:lnTo>
                    <a:pt x="417766" y="390893"/>
                  </a:lnTo>
                  <a:lnTo>
                    <a:pt x="417283" y="391350"/>
                  </a:lnTo>
                  <a:lnTo>
                    <a:pt x="416826" y="391756"/>
                  </a:lnTo>
                  <a:lnTo>
                    <a:pt x="416394" y="392277"/>
                  </a:lnTo>
                  <a:lnTo>
                    <a:pt x="416636" y="392455"/>
                  </a:lnTo>
                  <a:lnTo>
                    <a:pt x="418960" y="392201"/>
                  </a:lnTo>
                  <a:lnTo>
                    <a:pt x="421030" y="392099"/>
                  </a:lnTo>
                  <a:lnTo>
                    <a:pt x="424129" y="390474"/>
                  </a:lnTo>
                  <a:lnTo>
                    <a:pt x="424776" y="389902"/>
                  </a:lnTo>
                  <a:lnTo>
                    <a:pt x="425018" y="389534"/>
                  </a:lnTo>
                  <a:lnTo>
                    <a:pt x="425196" y="389229"/>
                  </a:lnTo>
                  <a:close/>
                </a:path>
                <a:path w="1169034" h="1043304">
                  <a:moveTo>
                    <a:pt x="426542" y="201841"/>
                  </a:moveTo>
                  <a:lnTo>
                    <a:pt x="426415" y="201129"/>
                  </a:lnTo>
                  <a:lnTo>
                    <a:pt x="426275" y="200139"/>
                  </a:lnTo>
                  <a:lnTo>
                    <a:pt x="424345" y="200888"/>
                  </a:lnTo>
                  <a:lnTo>
                    <a:pt x="422808" y="201612"/>
                  </a:lnTo>
                  <a:lnTo>
                    <a:pt x="421347" y="202488"/>
                  </a:lnTo>
                  <a:lnTo>
                    <a:pt x="420039" y="203492"/>
                  </a:lnTo>
                  <a:lnTo>
                    <a:pt x="420306" y="204152"/>
                  </a:lnTo>
                  <a:lnTo>
                    <a:pt x="420751" y="205130"/>
                  </a:lnTo>
                  <a:lnTo>
                    <a:pt x="422948" y="204825"/>
                  </a:lnTo>
                  <a:lnTo>
                    <a:pt x="426466" y="203250"/>
                  </a:lnTo>
                  <a:lnTo>
                    <a:pt x="426542" y="201841"/>
                  </a:lnTo>
                  <a:close/>
                </a:path>
                <a:path w="1169034" h="1043304">
                  <a:moveTo>
                    <a:pt x="433412" y="337299"/>
                  </a:moveTo>
                  <a:lnTo>
                    <a:pt x="432155" y="336016"/>
                  </a:lnTo>
                  <a:lnTo>
                    <a:pt x="431723" y="335343"/>
                  </a:lnTo>
                  <a:lnTo>
                    <a:pt x="429514" y="336715"/>
                  </a:lnTo>
                  <a:lnTo>
                    <a:pt x="427380" y="338010"/>
                  </a:lnTo>
                  <a:lnTo>
                    <a:pt x="428028" y="338709"/>
                  </a:lnTo>
                  <a:lnTo>
                    <a:pt x="428040" y="339471"/>
                  </a:lnTo>
                  <a:lnTo>
                    <a:pt x="428663" y="340245"/>
                  </a:lnTo>
                  <a:lnTo>
                    <a:pt x="429869" y="339407"/>
                  </a:lnTo>
                  <a:lnTo>
                    <a:pt x="431126" y="338721"/>
                  </a:lnTo>
                  <a:lnTo>
                    <a:pt x="432701" y="337858"/>
                  </a:lnTo>
                  <a:lnTo>
                    <a:pt x="433412" y="337299"/>
                  </a:lnTo>
                  <a:close/>
                </a:path>
                <a:path w="1169034" h="1043304">
                  <a:moveTo>
                    <a:pt x="446544" y="394436"/>
                  </a:moveTo>
                  <a:lnTo>
                    <a:pt x="444042" y="393420"/>
                  </a:lnTo>
                  <a:lnTo>
                    <a:pt x="440791" y="394042"/>
                  </a:lnTo>
                  <a:lnTo>
                    <a:pt x="436626" y="395897"/>
                  </a:lnTo>
                  <a:lnTo>
                    <a:pt x="436168" y="396240"/>
                  </a:lnTo>
                  <a:lnTo>
                    <a:pt x="436346" y="396443"/>
                  </a:lnTo>
                  <a:lnTo>
                    <a:pt x="436422" y="396811"/>
                  </a:lnTo>
                  <a:lnTo>
                    <a:pt x="439712" y="396328"/>
                  </a:lnTo>
                  <a:lnTo>
                    <a:pt x="443496" y="394677"/>
                  </a:lnTo>
                  <a:lnTo>
                    <a:pt x="445655" y="395427"/>
                  </a:lnTo>
                  <a:lnTo>
                    <a:pt x="445808" y="395465"/>
                  </a:lnTo>
                  <a:lnTo>
                    <a:pt x="446189" y="395274"/>
                  </a:lnTo>
                  <a:lnTo>
                    <a:pt x="446455" y="395198"/>
                  </a:lnTo>
                  <a:lnTo>
                    <a:pt x="446405" y="394893"/>
                  </a:lnTo>
                  <a:lnTo>
                    <a:pt x="446544" y="394436"/>
                  </a:lnTo>
                  <a:close/>
                </a:path>
                <a:path w="1169034" h="1043304">
                  <a:moveTo>
                    <a:pt x="468020" y="205663"/>
                  </a:moveTo>
                  <a:lnTo>
                    <a:pt x="467664" y="205308"/>
                  </a:lnTo>
                  <a:lnTo>
                    <a:pt x="466585" y="205295"/>
                  </a:lnTo>
                  <a:lnTo>
                    <a:pt x="465696" y="205549"/>
                  </a:lnTo>
                  <a:lnTo>
                    <a:pt x="464972" y="205676"/>
                  </a:lnTo>
                  <a:lnTo>
                    <a:pt x="464350" y="206273"/>
                  </a:lnTo>
                  <a:lnTo>
                    <a:pt x="463588" y="206806"/>
                  </a:lnTo>
                  <a:lnTo>
                    <a:pt x="463537" y="207098"/>
                  </a:lnTo>
                  <a:lnTo>
                    <a:pt x="463169" y="208711"/>
                  </a:lnTo>
                  <a:lnTo>
                    <a:pt x="462089" y="210731"/>
                  </a:lnTo>
                  <a:lnTo>
                    <a:pt x="464731" y="210820"/>
                  </a:lnTo>
                  <a:lnTo>
                    <a:pt x="464934" y="210820"/>
                  </a:lnTo>
                  <a:lnTo>
                    <a:pt x="465442" y="210680"/>
                  </a:lnTo>
                  <a:lnTo>
                    <a:pt x="467995" y="208622"/>
                  </a:lnTo>
                  <a:lnTo>
                    <a:pt x="466686" y="207594"/>
                  </a:lnTo>
                  <a:lnTo>
                    <a:pt x="467842" y="205943"/>
                  </a:lnTo>
                  <a:lnTo>
                    <a:pt x="468020" y="205663"/>
                  </a:lnTo>
                  <a:close/>
                </a:path>
                <a:path w="1169034" h="1043304">
                  <a:moveTo>
                    <a:pt x="542277" y="336804"/>
                  </a:moveTo>
                  <a:lnTo>
                    <a:pt x="541896" y="336626"/>
                  </a:lnTo>
                  <a:lnTo>
                    <a:pt x="541578" y="336448"/>
                  </a:lnTo>
                  <a:lnTo>
                    <a:pt x="539305" y="336753"/>
                  </a:lnTo>
                  <a:lnTo>
                    <a:pt x="537413" y="337604"/>
                  </a:lnTo>
                  <a:lnTo>
                    <a:pt x="535114" y="339178"/>
                  </a:lnTo>
                  <a:lnTo>
                    <a:pt x="534784" y="339623"/>
                  </a:lnTo>
                  <a:lnTo>
                    <a:pt x="534365" y="340055"/>
                  </a:lnTo>
                  <a:lnTo>
                    <a:pt x="534492" y="340398"/>
                  </a:lnTo>
                  <a:lnTo>
                    <a:pt x="537044" y="340220"/>
                  </a:lnTo>
                  <a:lnTo>
                    <a:pt x="539381" y="339001"/>
                  </a:lnTo>
                  <a:lnTo>
                    <a:pt x="541718" y="337375"/>
                  </a:lnTo>
                  <a:lnTo>
                    <a:pt x="541947" y="337210"/>
                  </a:lnTo>
                  <a:lnTo>
                    <a:pt x="542277" y="336804"/>
                  </a:lnTo>
                  <a:close/>
                </a:path>
                <a:path w="1169034" h="1043304">
                  <a:moveTo>
                    <a:pt x="567359" y="300151"/>
                  </a:moveTo>
                  <a:lnTo>
                    <a:pt x="566280" y="298869"/>
                  </a:lnTo>
                  <a:lnTo>
                    <a:pt x="565251" y="297700"/>
                  </a:lnTo>
                  <a:lnTo>
                    <a:pt x="563880" y="296278"/>
                  </a:lnTo>
                  <a:lnTo>
                    <a:pt x="563206" y="296519"/>
                  </a:lnTo>
                  <a:lnTo>
                    <a:pt x="562521" y="296989"/>
                  </a:lnTo>
                  <a:lnTo>
                    <a:pt x="562152" y="297370"/>
                  </a:lnTo>
                  <a:lnTo>
                    <a:pt x="561467" y="297891"/>
                  </a:lnTo>
                  <a:lnTo>
                    <a:pt x="561454" y="298170"/>
                  </a:lnTo>
                  <a:lnTo>
                    <a:pt x="561174" y="300393"/>
                  </a:lnTo>
                  <a:lnTo>
                    <a:pt x="563689" y="300685"/>
                  </a:lnTo>
                  <a:lnTo>
                    <a:pt x="566153" y="301104"/>
                  </a:lnTo>
                  <a:lnTo>
                    <a:pt x="566661" y="300837"/>
                  </a:lnTo>
                  <a:lnTo>
                    <a:pt x="567143" y="300469"/>
                  </a:lnTo>
                  <a:lnTo>
                    <a:pt x="567359" y="300151"/>
                  </a:lnTo>
                  <a:close/>
                </a:path>
                <a:path w="1169034" h="1043304">
                  <a:moveTo>
                    <a:pt x="576186" y="142608"/>
                  </a:moveTo>
                  <a:lnTo>
                    <a:pt x="574802" y="141859"/>
                  </a:lnTo>
                  <a:lnTo>
                    <a:pt x="573532" y="142303"/>
                  </a:lnTo>
                  <a:lnTo>
                    <a:pt x="572236" y="142938"/>
                  </a:lnTo>
                  <a:lnTo>
                    <a:pt x="569887" y="144132"/>
                  </a:lnTo>
                  <a:lnTo>
                    <a:pt x="569087" y="145135"/>
                  </a:lnTo>
                  <a:lnTo>
                    <a:pt x="570026" y="146494"/>
                  </a:lnTo>
                  <a:lnTo>
                    <a:pt x="570496" y="146773"/>
                  </a:lnTo>
                  <a:lnTo>
                    <a:pt x="573557" y="145326"/>
                  </a:lnTo>
                  <a:lnTo>
                    <a:pt x="576186" y="142608"/>
                  </a:lnTo>
                  <a:close/>
                </a:path>
                <a:path w="1169034" h="1043304">
                  <a:moveTo>
                    <a:pt x="620953" y="80213"/>
                  </a:moveTo>
                  <a:lnTo>
                    <a:pt x="620610" y="80111"/>
                  </a:lnTo>
                  <a:lnTo>
                    <a:pt x="620420" y="80175"/>
                  </a:lnTo>
                  <a:lnTo>
                    <a:pt x="618337" y="80937"/>
                  </a:lnTo>
                  <a:lnTo>
                    <a:pt x="616826" y="82207"/>
                  </a:lnTo>
                  <a:lnTo>
                    <a:pt x="615188" y="83362"/>
                  </a:lnTo>
                  <a:lnTo>
                    <a:pt x="614057" y="84175"/>
                  </a:lnTo>
                  <a:lnTo>
                    <a:pt x="613371" y="85001"/>
                  </a:lnTo>
                  <a:lnTo>
                    <a:pt x="614210" y="86106"/>
                  </a:lnTo>
                  <a:lnTo>
                    <a:pt x="615378" y="86029"/>
                  </a:lnTo>
                  <a:lnTo>
                    <a:pt x="615835" y="85623"/>
                  </a:lnTo>
                  <a:lnTo>
                    <a:pt x="617753" y="83820"/>
                  </a:lnTo>
                  <a:lnTo>
                    <a:pt x="619302" y="82003"/>
                  </a:lnTo>
                  <a:lnTo>
                    <a:pt x="620953" y="80213"/>
                  </a:lnTo>
                  <a:close/>
                </a:path>
                <a:path w="1169034" h="1043304">
                  <a:moveTo>
                    <a:pt x="626643" y="145376"/>
                  </a:moveTo>
                  <a:lnTo>
                    <a:pt x="626414" y="144589"/>
                  </a:lnTo>
                  <a:lnTo>
                    <a:pt x="621614" y="144653"/>
                  </a:lnTo>
                  <a:lnTo>
                    <a:pt x="619836" y="145351"/>
                  </a:lnTo>
                  <a:lnTo>
                    <a:pt x="618705" y="146177"/>
                  </a:lnTo>
                  <a:lnTo>
                    <a:pt x="617804" y="147091"/>
                  </a:lnTo>
                  <a:lnTo>
                    <a:pt x="617982" y="147739"/>
                  </a:lnTo>
                  <a:lnTo>
                    <a:pt x="618236" y="148602"/>
                  </a:lnTo>
                  <a:lnTo>
                    <a:pt x="624738" y="147040"/>
                  </a:lnTo>
                  <a:lnTo>
                    <a:pt x="626465" y="145643"/>
                  </a:lnTo>
                  <a:lnTo>
                    <a:pt x="626643" y="145376"/>
                  </a:lnTo>
                  <a:close/>
                </a:path>
                <a:path w="1169034" h="1043304">
                  <a:moveTo>
                    <a:pt x="643496" y="613918"/>
                  </a:moveTo>
                  <a:lnTo>
                    <a:pt x="641832" y="613981"/>
                  </a:lnTo>
                  <a:lnTo>
                    <a:pt x="640283" y="613829"/>
                  </a:lnTo>
                  <a:lnTo>
                    <a:pt x="636143" y="614756"/>
                  </a:lnTo>
                  <a:lnTo>
                    <a:pt x="631456" y="617880"/>
                  </a:lnTo>
                  <a:lnTo>
                    <a:pt x="632104" y="617842"/>
                  </a:lnTo>
                  <a:lnTo>
                    <a:pt x="633577" y="617715"/>
                  </a:lnTo>
                  <a:lnTo>
                    <a:pt x="635571" y="616940"/>
                  </a:lnTo>
                  <a:lnTo>
                    <a:pt x="639457" y="616724"/>
                  </a:lnTo>
                  <a:lnTo>
                    <a:pt x="641413" y="615238"/>
                  </a:lnTo>
                  <a:lnTo>
                    <a:pt x="643496" y="613918"/>
                  </a:lnTo>
                  <a:close/>
                </a:path>
                <a:path w="1169034" h="1043304">
                  <a:moveTo>
                    <a:pt x="643839" y="613714"/>
                  </a:moveTo>
                  <a:lnTo>
                    <a:pt x="643610" y="613854"/>
                  </a:lnTo>
                  <a:lnTo>
                    <a:pt x="643839" y="613714"/>
                  </a:lnTo>
                  <a:close/>
                </a:path>
                <a:path w="1169034" h="1043304">
                  <a:moveTo>
                    <a:pt x="694283" y="90741"/>
                  </a:moveTo>
                  <a:lnTo>
                    <a:pt x="694118" y="89852"/>
                  </a:lnTo>
                  <a:lnTo>
                    <a:pt x="693661" y="89052"/>
                  </a:lnTo>
                  <a:lnTo>
                    <a:pt x="691527" y="89268"/>
                  </a:lnTo>
                  <a:lnTo>
                    <a:pt x="689533" y="90347"/>
                  </a:lnTo>
                  <a:lnTo>
                    <a:pt x="687463" y="91465"/>
                  </a:lnTo>
                  <a:lnTo>
                    <a:pt x="687501" y="92354"/>
                  </a:lnTo>
                  <a:lnTo>
                    <a:pt x="687717" y="94132"/>
                  </a:lnTo>
                  <a:lnTo>
                    <a:pt x="689749" y="93903"/>
                  </a:lnTo>
                  <a:lnTo>
                    <a:pt x="691807" y="92748"/>
                  </a:lnTo>
                  <a:lnTo>
                    <a:pt x="693686" y="91681"/>
                  </a:lnTo>
                  <a:lnTo>
                    <a:pt x="694283" y="90741"/>
                  </a:lnTo>
                  <a:close/>
                </a:path>
                <a:path w="1169034" h="1043304">
                  <a:moveTo>
                    <a:pt x="696188" y="121119"/>
                  </a:moveTo>
                  <a:lnTo>
                    <a:pt x="696048" y="120967"/>
                  </a:lnTo>
                  <a:lnTo>
                    <a:pt x="695845" y="121158"/>
                  </a:lnTo>
                  <a:lnTo>
                    <a:pt x="696087" y="121119"/>
                  </a:lnTo>
                  <a:close/>
                </a:path>
                <a:path w="1169034" h="1043304">
                  <a:moveTo>
                    <a:pt x="704850" y="119405"/>
                  </a:moveTo>
                  <a:lnTo>
                    <a:pt x="704570" y="119011"/>
                  </a:lnTo>
                  <a:lnTo>
                    <a:pt x="701700" y="118618"/>
                  </a:lnTo>
                  <a:lnTo>
                    <a:pt x="698423" y="121297"/>
                  </a:lnTo>
                  <a:lnTo>
                    <a:pt x="696188" y="121119"/>
                  </a:lnTo>
                  <a:lnTo>
                    <a:pt x="696849" y="122770"/>
                  </a:lnTo>
                  <a:lnTo>
                    <a:pt x="700024" y="121818"/>
                  </a:lnTo>
                  <a:lnTo>
                    <a:pt x="703237" y="121069"/>
                  </a:lnTo>
                  <a:lnTo>
                    <a:pt x="704024" y="120446"/>
                  </a:lnTo>
                  <a:lnTo>
                    <a:pt x="704850" y="119405"/>
                  </a:lnTo>
                  <a:close/>
                </a:path>
                <a:path w="1169034" h="1043304">
                  <a:moveTo>
                    <a:pt x="740892" y="176364"/>
                  </a:moveTo>
                  <a:lnTo>
                    <a:pt x="740283" y="175958"/>
                  </a:lnTo>
                  <a:lnTo>
                    <a:pt x="737958" y="176136"/>
                  </a:lnTo>
                  <a:lnTo>
                    <a:pt x="736168" y="176339"/>
                  </a:lnTo>
                  <a:lnTo>
                    <a:pt x="733679" y="177647"/>
                  </a:lnTo>
                  <a:lnTo>
                    <a:pt x="733425" y="178181"/>
                  </a:lnTo>
                  <a:lnTo>
                    <a:pt x="733082" y="178549"/>
                  </a:lnTo>
                  <a:lnTo>
                    <a:pt x="734060" y="179616"/>
                  </a:lnTo>
                  <a:lnTo>
                    <a:pt x="736358" y="178904"/>
                  </a:lnTo>
                  <a:lnTo>
                    <a:pt x="738593" y="178257"/>
                  </a:lnTo>
                  <a:lnTo>
                    <a:pt x="739508" y="178003"/>
                  </a:lnTo>
                  <a:lnTo>
                    <a:pt x="740803" y="177571"/>
                  </a:lnTo>
                  <a:lnTo>
                    <a:pt x="740841" y="176834"/>
                  </a:lnTo>
                  <a:lnTo>
                    <a:pt x="740892" y="176364"/>
                  </a:lnTo>
                  <a:close/>
                </a:path>
                <a:path w="1169034" h="1043304">
                  <a:moveTo>
                    <a:pt x="803287" y="92075"/>
                  </a:moveTo>
                  <a:lnTo>
                    <a:pt x="802322" y="91478"/>
                  </a:lnTo>
                  <a:lnTo>
                    <a:pt x="801839" y="90347"/>
                  </a:lnTo>
                  <a:lnTo>
                    <a:pt x="798842" y="91833"/>
                  </a:lnTo>
                  <a:lnTo>
                    <a:pt x="798398" y="92062"/>
                  </a:lnTo>
                  <a:lnTo>
                    <a:pt x="797712" y="92710"/>
                  </a:lnTo>
                  <a:lnTo>
                    <a:pt x="797674" y="92976"/>
                  </a:lnTo>
                  <a:lnTo>
                    <a:pt x="797521" y="94183"/>
                  </a:lnTo>
                  <a:lnTo>
                    <a:pt x="799020" y="94221"/>
                  </a:lnTo>
                  <a:lnTo>
                    <a:pt x="800646" y="94107"/>
                  </a:lnTo>
                  <a:lnTo>
                    <a:pt x="801395" y="94043"/>
                  </a:lnTo>
                  <a:lnTo>
                    <a:pt x="802284" y="94043"/>
                  </a:lnTo>
                  <a:lnTo>
                    <a:pt x="802995" y="93154"/>
                  </a:lnTo>
                  <a:lnTo>
                    <a:pt x="803275" y="92786"/>
                  </a:lnTo>
                  <a:lnTo>
                    <a:pt x="803211" y="92443"/>
                  </a:lnTo>
                  <a:lnTo>
                    <a:pt x="803287" y="92075"/>
                  </a:lnTo>
                  <a:close/>
                </a:path>
                <a:path w="1169034" h="1043304">
                  <a:moveTo>
                    <a:pt x="866140" y="40474"/>
                  </a:moveTo>
                  <a:lnTo>
                    <a:pt x="865047" y="40652"/>
                  </a:lnTo>
                  <a:lnTo>
                    <a:pt x="864057" y="40894"/>
                  </a:lnTo>
                  <a:lnTo>
                    <a:pt x="859320" y="41986"/>
                  </a:lnTo>
                  <a:lnTo>
                    <a:pt x="858850" y="42113"/>
                  </a:lnTo>
                  <a:lnTo>
                    <a:pt x="858240" y="42684"/>
                  </a:lnTo>
                  <a:lnTo>
                    <a:pt x="857707" y="43053"/>
                  </a:lnTo>
                  <a:lnTo>
                    <a:pt x="859002" y="43307"/>
                  </a:lnTo>
                  <a:lnTo>
                    <a:pt x="860374" y="43484"/>
                  </a:lnTo>
                  <a:lnTo>
                    <a:pt x="862126" y="43929"/>
                  </a:lnTo>
                  <a:lnTo>
                    <a:pt x="862076" y="44742"/>
                  </a:lnTo>
                  <a:lnTo>
                    <a:pt x="864323" y="42938"/>
                  </a:lnTo>
                  <a:lnTo>
                    <a:pt x="865162" y="42037"/>
                  </a:lnTo>
                  <a:lnTo>
                    <a:pt x="866140" y="40474"/>
                  </a:lnTo>
                  <a:close/>
                </a:path>
                <a:path w="1169034" h="1043304">
                  <a:moveTo>
                    <a:pt x="949502" y="40068"/>
                  </a:moveTo>
                  <a:lnTo>
                    <a:pt x="948664" y="39547"/>
                  </a:lnTo>
                  <a:lnTo>
                    <a:pt x="946962" y="39141"/>
                  </a:lnTo>
                  <a:lnTo>
                    <a:pt x="946137" y="39230"/>
                  </a:lnTo>
                  <a:lnTo>
                    <a:pt x="945426" y="39230"/>
                  </a:lnTo>
                  <a:lnTo>
                    <a:pt x="945159" y="39230"/>
                  </a:lnTo>
                  <a:lnTo>
                    <a:pt x="945388" y="39243"/>
                  </a:lnTo>
                  <a:lnTo>
                    <a:pt x="940727" y="42722"/>
                  </a:lnTo>
                  <a:lnTo>
                    <a:pt x="939673" y="43395"/>
                  </a:lnTo>
                  <a:lnTo>
                    <a:pt x="939965" y="43853"/>
                  </a:lnTo>
                  <a:lnTo>
                    <a:pt x="940460" y="44551"/>
                  </a:lnTo>
                  <a:lnTo>
                    <a:pt x="941908" y="43802"/>
                  </a:lnTo>
                  <a:lnTo>
                    <a:pt x="944499" y="42608"/>
                  </a:lnTo>
                  <a:lnTo>
                    <a:pt x="945896" y="42113"/>
                  </a:lnTo>
                  <a:lnTo>
                    <a:pt x="949502" y="40068"/>
                  </a:lnTo>
                  <a:close/>
                </a:path>
                <a:path w="1169034" h="1043304">
                  <a:moveTo>
                    <a:pt x="955255" y="13639"/>
                  </a:moveTo>
                  <a:lnTo>
                    <a:pt x="955167" y="13474"/>
                  </a:lnTo>
                  <a:lnTo>
                    <a:pt x="955205" y="13296"/>
                  </a:lnTo>
                  <a:lnTo>
                    <a:pt x="955154" y="13169"/>
                  </a:lnTo>
                  <a:lnTo>
                    <a:pt x="955154" y="12992"/>
                  </a:lnTo>
                  <a:lnTo>
                    <a:pt x="954963" y="12928"/>
                  </a:lnTo>
                  <a:lnTo>
                    <a:pt x="953604" y="12509"/>
                  </a:lnTo>
                  <a:lnTo>
                    <a:pt x="949350" y="14122"/>
                  </a:lnTo>
                  <a:lnTo>
                    <a:pt x="948042" y="15824"/>
                  </a:lnTo>
                  <a:lnTo>
                    <a:pt x="948207" y="16230"/>
                  </a:lnTo>
                  <a:lnTo>
                    <a:pt x="950201" y="16802"/>
                  </a:lnTo>
                  <a:lnTo>
                    <a:pt x="953744" y="15430"/>
                  </a:lnTo>
                  <a:lnTo>
                    <a:pt x="955090" y="13817"/>
                  </a:lnTo>
                  <a:lnTo>
                    <a:pt x="955255" y="13639"/>
                  </a:lnTo>
                  <a:close/>
                </a:path>
                <a:path w="1169034" h="1043304">
                  <a:moveTo>
                    <a:pt x="962113" y="52133"/>
                  </a:moveTo>
                  <a:lnTo>
                    <a:pt x="961478" y="51663"/>
                  </a:lnTo>
                  <a:lnTo>
                    <a:pt x="960526" y="51028"/>
                  </a:lnTo>
                  <a:lnTo>
                    <a:pt x="958900" y="51231"/>
                  </a:lnTo>
                  <a:lnTo>
                    <a:pt x="956805" y="52184"/>
                  </a:lnTo>
                  <a:lnTo>
                    <a:pt x="955090" y="53174"/>
                  </a:lnTo>
                  <a:lnTo>
                    <a:pt x="954024" y="54089"/>
                  </a:lnTo>
                  <a:lnTo>
                    <a:pt x="954836" y="55829"/>
                  </a:lnTo>
                  <a:lnTo>
                    <a:pt x="956284" y="55587"/>
                  </a:lnTo>
                  <a:lnTo>
                    <a:pt x="957973" y="54914"/>
                  </a:lnTo>
                  <a:lnTo>
                    <a:pt x="960018" y="54102"/>
                  </a:lnTo>
                  <a:lnTo>
                    <a:pt x="962113" y="52133"/>
                  </a:lnTo>
                  <a:close/>
                </a:path>
                <a:path w="1169034" h="1043304">
                  <a:moveTo>
                    <a:pt x="984351" y="114020"/>
                  </a:moveTo>
                  <a:lnTo>
                    <a:pt x="984237" y="113588"/>
                  </a:lnTo>
                  <a:lnTo>
                    <a:pt x="983386" y="111544"/>
                  </a:lnTo>
                  <a:lnTo>
                    <a:pt x="982802" y="111544"/>
                  </a:lnTo>
                  <a:lnTo>
                    <a:pt x="978382" y="113652"/>
                  </a:lnTo>
                  <a:lnTo>
                    <a:pt x="977963" y="113944"/>
                  </a:lnTo>
                  <a:lnTo>
                    <a:pt x="976109" y="114896"/>
                  </a:lnTo>
                  <a:lnTo>
                    <a:pt x="975944" y="116065"/>
                  </a:lnTo>
                  <a:lnTo>
                    <a:pt x="977887" y="115252"/>
                  </a:lnTo>
                  <a:lnTo>
                    <a:pt x="979919" y="115252"/>
                  </a:lnTo>
                  <a:lnTo>
                    <a:pt x="981062" y="115150"/>
                  </a:lnTo>
                  <a:lnTo>
                    <a:pt x="982738" y="114896"/>
                  </a:lnTo>
                  <a:lnTo>
                    <a:pt x="983691" y="114592"/>
                  </a:lnTo>
                  <a:lnTo>
                    <a:pt x="984351" y="114020"/>
                  </a:lnTo>
                  <a:close/>
                </a:path>
                <a:path w="1169034" h="1043304">
                  <a:moveTo>
                    <a:pt x="1038364" y="61048"/>
                  </a:moveTo>
                  <a:lnTo>
                    <a:pt x="1037628" y="61048"/>
                  </a:lnTo>
                  <a:lnTo>
                    <a:pt x="1036853" y="60883"/>
                  </a:lnTo>
                  <a:lnTo>
                    <a:pt x="1031875" y="63131"/>
                  </a:lnTo>
                  <a:lnTo>
                    <a:pt x="1029220" y="66167"/>
                  </a:lnTo>
                  <a:lnTo>
                    <a:pt x="1025169" y="68338"/>
                  </a:lnTo>
                  <a:lnTo>
                    <a:pt x="1025042" y="68414"/>
                  </a:lnTo>
                  <a:lnTo>
                    <a:pt x="1024928" y="68884"/>
                  </a:lnTo>
                  <a:lnTo>
                    <a:pt x="1026388" y="68757"/>
                  </a:lnTo>
                  <a:lnTo>
                    <a:pt x="1030020" y="65735"/>
                  </a:lnTo>
                  <a:lnTo>
                    <a:pt x="1034592" y="63652"/>
                  </a:lnTo>
                  <a:lnTo>
                    <a:pt x="1038364" y="61048"/>
                  </a:lnTo>
                  <a:close/>
                </a:path>
                <a:path w="1169034" h="1043304">
                  <a:moveTo>
                    <a:pt x="1038682" y="60858"/>
                  </a:moveTo>
                  <a:lnTo>
                    <a:pt x="1038364" y="61048"/>
                  </a:lnTo>
                  <a:lnTo>
                    <a:pt x="1038542" y="61036"/>
                  </a:lnTo>
                  <a:lnTo>
                    <a:pt x="1038682" y="60858"/>
                  </a:lnTo>
                  <a:close/>
                </a:path>
                <a:path w="1169034" h="1043304">
                  <a:moveTo>
                    <a:pt x="1091501" y="1143"/>
                  </a:moveTo>
                  <a:lnTo>
                    <a:pt x="1090320" y="787"/>
                  </a:lnTo>
                  <a:lnTo>
                    <a:pt x="1089304" y="292"/>
                  </a:lnTo>
                  <a:lnTo>
                    <a:pt x="1086789" y="0"/>
                  </a:lnTo>
                  <a:lnTo>
                    <a:pt x="1085113" y="50"/>
                  </a:lnTo>
                  <a:lnTo>
                    <a:pt x="1084160" y="2451"/>
                  </a:lnTo>
                  <a:lnTo>
                    <a:pt x="1083449" y="3276"/>
                  </a:lnTo>
                  <a:lnTo>
                    <a:pt x="1083208" y="4000"/>
                  </a:lnTo>
                  <a:lnTo>
                    <a:pt x="1082992" y="4533"/>
                  </a:lnTo>
                  <a:lnTo>
                    <a:pt x="1083144" y="5067"/>
                  </a:lnTo>
                  <a:lnTo>
                    <a:pt x="1087297" y="2311"/>
                  </a:lnTo>
                  <a:lnTo>
                    <a:pt x="1089025" y="1295"/>
                  </a:lnTo>
                  <a:lnTo>
                    <a:pt x="1091463" y="1168"/>
                  </a:lnTo>
                  <a:close/>
                </a:path>
                <a:path w="1169034" h="1043304">
                  <a:moveTo>
                    <a:pt x="1106601" y="6223"/>
                  </a:moveTo>
                  <a:lnTo>
                    <a:pt x="1106424" y="6184"/>
                  </a:lnTo>
                  <a:lnTo>
                    <a:pt x="1106284" y="6223"/>
                  </a:lnTo>
                  <a:lnTo>
                    <a:pt x="1106601" y="6223"/>
                  </a:lnTo>
                  <a:close/>
                </a:path>
                <a:path w="1169034" h="1043304">
                  <a:moveTo>
                    <a:pt x="1111237" y="3987"/>
                  </a:moveTo>
                  <a:lnTo>
                    <a:pt x="1110805" y="3136"/>
                  </a:lnTo>
                  <a:lnTo>
                    <a:pt x="1110170" y="2603"/>
                  </a:lnTo>
                  <a:lnTo>
                    <a:pt x="1109395" y="2006"/>
                  </a:lnTo>
                  <a:lnTo>
                    <a:pt x="1107579" y="2349"/>
                  </a:lnTo>
                  <a:lnTo>
                    <a:pt x="1104011" y="4152"/>
                  </a:lnTo>
                  <a:lnTo>
                    <a:pt x="1104163" y="5016"/>
                  </a:lnTo>
                  <a:lnTo>
                    <a:pt x="1104950" y="5562"/>
                  </a:lnTo>
                  <a:lnTo>
                    <a:pt x="1105331" y="5842"/>
                  </a:lnTo>
                  <a:lnTo>
                    <a:pt x="1105954" y="5981"/>
                  </a:lnTo>
                  <a:lnTo>
                    <a:pt x="1106474" y="6172"/>
                  </a:lnTo>
                  <a:lnTo>
                    <a:pt x="1107681" y="5816"/>
                  </a:lnTo>
                  <a:lnTo>
                    <a:pt x="1109192" y="5549"/>
                  </a:lnTo>
                  <a:lnTo>
                    <a:pt x="1111237" y="3987"/>
                  </a:lnTo>
                  <a:close/>
                </a:path>
                <a:path w="1169034" h="1043304">
                  <a:moveTo>
                    <a:pt x="1163472" y="329018"/>
                  </a:moveTo>
                  <a:lnTo>
                    <a:pt x="1163231" y="329120"/>
                  </a:lnTo>
                  <a:lnTo>
                    <a:pt x="1163383" y="329069"/>
                  </a:lnTo>
                  <a:close/>
                </a:path>
                <a:path w="1169034" h="1043304">
                  <a:moveTo>
                    <a:pt x="1168793" y="329120"/>
                  </a:moveTo>
                  <a:lnTo>
                    <a:pt x="1167726" y="327596"/>
                  </a:lnTo>
                  <a:lnTo>
                    <a:pt x="1165910" y="327660"/>
                  </a:lnTo>
                  <a:lnTo>
                    <a:pt x="1163472" y="329031"/>
                  </a:lnTo>
                  <a:lnTo>
                    <a:pt x="1164221" y="329450"/>
                  </a:lnTo>
                  <a:lnTo>
                    <a:pt x="1163904" y="330276"/>
                  </a:lnTo>
                  <a:lnTo>
                    <a:pt x="1163866" y="331063"/>
                  </a:lnTo>
                  <a:lnTo>
                    <a:pt x="1163815" y="332003"/>
                  </a:lnTo>
                  <a:lnTo>
                    <a:pt x="1167155" y="332016"/>
                  </a:lnTo>
                  <a:lnTo>
                    <a:pt x="1168095" y="330428"/>
                  </a:lnTo>
                  <a:lnTo>
                    <a:pt x="1168793" y="329120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8" name="object 578"/>
            <p:cNvSpPr/>
            <p:nvPr/>
          </p:nvSpPr>
          <p:spPr>
            <a:xfrm>
              <a:off x="15947403" y="8923571"/>
              <a:ext cx="1172210" cy="988060"/>
            </a:xfrm>
            <a:custGeom>
              <a:avLst/>
              <a:gdLst/>
              <a:ahLst/>
              <a:cxnLst/>
              <a:rect l="l" t="t" r="r" b="b"/>
              <a:pathLst>
                <a:path w="1172209" h="988059">
                  <a:moveTo>
                    <a:pt x="6096" y="972680"/>
                  </a:moveTo>
                  <a:lnTo>
                    <a:pt x="5156" y="971956"/>
                  </a:lnTo>
                  <a:lnTo>
                    <a:pt x="3594" y="971943"/>
                  </a:lnTo>
                  <a:lnTo>
                    <a:pt x="1358" y="972997"/>
                  </a:lnTo>
                  <a:lnTo>
                    <a:pt x="292" y="973493"/>
                  </a:lnTo>
                  <a:lnTo>
                    <a:pt x="0" y="974344"/>
                  </a:lnTo>
                  <a:lnTo>
                    <a:pt x="1003" y="975715"/>
                  </a:lnTo>
                  <a:lnTo>
                    <a:pt x="2984" y="975385"/>
                  </a:lnTo>
                  <a:lnTo>
                    <a:pt x="5118" y="973963"/>
                  </a:lnTo>
                  <a:lnTo>
                    <a:pt x="5511" y="973683"/>
                  </a:lnTo>
                  <a:lnTo>
                    <a:pt x="5778" y="973124"/>
                  </a:lnTo>
                  <a:lnTo>
                    <a:pt x="6096" y="972680"/>
                  </a:lnTo>
                  <a:close/>
                </a:path>
                <a:path w="1172209" h="988059">
                  <a:moveTo>
                    <a:pt x="6324" y="982878"/>
                  </a:moveTo>
                  <a:lnTo>
                    <a:pt x="6197" y="982522"/>
                  </a:lnTo>
                  <a:lnTo>
                    <a:pt x="5600" y="982294"/>
                  </a:lnTo>
                  <a:lnTo>
                    <a:pt x="4953" y="982484"/>
                  </a:lnTo>
                  <a:lnTo>
                    <a:pt x="4597" y="982522"/>
                  </a:lnTo>
                  <a:lnTo>
                    <a:pt x="3149" y="983526"/>
                  </a:lnTo>
                  <a:lnTo>
                    <a:pt x="635" y="987323"/>
                  </a:lnTo>
                  <a:lnTo>
                    <a:pt x="1079" y="987767"/>
                  </a:lnTo>
                  <a:lnTo>
                    <a:pt x="1358" y="988021"/>
                  </a:lnTo>
                  <a:lnTo>
                    <a:pt x="1968" y="987767"/>
                  </a:lnTo>
                  <a:lnTo>
                    <a:pt x="4038" y="985939"/>
                  </a:lnTo>
                  <a:lnTo>
                    <a:pt x="5981" y="984631"/>
                  </a:lnTo>
                  <a:lnTo>
                    <a:pt x="6273" y="983221"/>
                  </a:lnTo>
                  <a:lnTo>
                    <a:pt x="6324" y="982878"/>
                  </a:lnTo>
                  <a:close/>
                </a:path>
                <a:path w="1172209" h="988059">
                  <a:moveTo>
                    <a:pt x="58026" y="910107"/>
                  </a:moveTo>
                  <a:lnTo>
                    <a:pt x="55333" y="911288"/>
                  </a:lnTo>
                  <a:lnTo>
                    <a:pt x="52336" y="912558"/>
                  </a:lnTo>
                  <a:lnTo>
                    <a:pt x="50965" y="913765"/>
                  </a:lnTo>
                  <a:lnTo>
                    <a:pt x="50787" y="913942"/>
                  </a:lnTo>
                  <a:lnTo>
                    <a:pt x="50622" y="914273"/>
                  </a:lnTo>
                  <a:lnTo>
                    <a:pt x="50673" y="914552"/>
                  </a:lnTo>
                  <a:lnTo>
                    <a:pt x="50939" y="914717"/>
                  </a:lnTo>
                  <a:lnTo>
                    <a:pt x="55397" y="912215"/>
                  </a:lnTo>
                  <a:lnTo>
                    <a:pt x="56273" y="911364"/>
                  </a:lnTo>
                  <a:lnTo>
                    <a:pt x="57772" y="911148"/>
                  </a:lnTo>
                  <a:lnTo>
                    <a:pt x="58026" y="910107"/>
                  </a:lnTo>
                  <a:close/>
                </a:path>
                <a:path w="1172209" h="988059">
                  <a:moveTo>
                    <a:pt x="92087" y="931938"/>
                  </a:moveTo>
                  <a:lnTo>
                    <a:pt x="91554" y="930846"/>
                  </a:lnTo>
                  <a:lnTo>
                    <a:pt x="90576" y="930084"/>
                  </a:lnTo>
                  <a:lnTo>
                    <a:pt x="88252" y="930541"/>
                  </a:lnTo>
                  <a:lnTo>
                    <a:pt x="87553" y="930668"/>
                  </a:lnTo>
                  <a:lnTo>
                    <a:pt x="86182" y="931265"/>
                  </a:lnTo>
                  <a:lnTo>
                    <a:pt x="84696" y="932853"/>
                  </a:lnTo>
                  <a:lnTo>
                    <a:pt x="85369" y="933208"/>
                  </a:lnTo>
                  <a:lnTo>
                    <a:pt x="86601" y="933005"/>
                  </a:lnTo>
                  <a:lnTo>
                    <a:pt x="92087" y="931938"/>
                  </a:lnTo>
                  <a:close/>
                </a:path>
                <a:path w="1172209" h="988059">
                  <a:moveTo>
                    <a:pt x="92379" y="931887"/>
                  </a:moveTo>
                  <a:lnTo>
                    <a:pt x="92087" y="931951"/>
                  </a:lnTo>
                  <a:lnTo>
                    <a:pt x="92240" y="932103"/>
                  </a:lnTo>
                  <a:lnTo>
                    <a:pt x="92379" y="931887"/>
                  </a:lnTo>
                  <a:close/>
                </a:path>
                <a:path w="1172209" h="988059">
                  <a:moveTo>
                    <a:pt x="112763" y="835177"/>
                  </a:moveTo>
                  <a:lnTo>
                    <a:pt x="112572" y="835304"/>
                  </a:lnTo>
                  <a:lnTo>
                    <a:pt x="111163" y="834898"/>
                  </a:lnTo>
                  <a:lnTo>
                    <a:pt x="111252" y="833221"/>
                  </a:lnTo>
                  <a:lnTo>
                    <a:pt x="108648" y="833869"/>
                  </a:lnTo>
                  <a:lnTo>
                    <a:pt x="108178" y="833996"/>
                  </a:lnTo>
                  <a:lnTo>
                    <a:pt x="106807" y="834923"/>
                  </a:lnTo>
                  <a:lnTo>
                    <a:pt x="106553" y="835406"/>
                  </a:lnTo>
                  <a:lnTo>
                    <a:pt x="107975" y="835723"/>
                  </a:lnTo>
                  <a:lnTo>
                    <a:pt x="107937" y="837272"/>
                  </a:lnTo>
                  <a:lnTo>
                    <a:pt x="110210" y="836701"/>
                  </a:lnTo>
                  <a:lnTo>
                    <a:pt x="110807" y="836574"/>
                  </a:lnTo>
                  <a:lnTo>
                    <a:pt x="111683" y="835888"/>
                  </a:lnTo>
                  <a:lnTo>
                    <a:pt x="112471" y="835393"/>
                  </a:lnTo>
                  <a:lnTo>
                    <a:pt x="112610" y="835456"/>
                  </a:lnTo>
                  <a:lnTo>
                    <a:pt x="112763" y="835177"/>
                  </a:lnTo>
                  <a:close/>
                </a:path>
                <a:path w="1172209" h="988059">
                  <a:moveTo>
                    <a:pt x="119938" y="887298"/>
                  </a:moveTo>
                  <a:lnTo>
                    <a:pt x="114401" y="889635"/>
                  </a:lnTo>
                  <a:lnTo>
                    <a:pt x="114693" y="890079"/>
                  </a:lnTo>
                  <a:lnTo>
                    <a:pt x="115239" y="890574"/>
                  </a:lnTo>
                  <a:lnTo>
                    <a:pt x="116293" y="890308"/>
                  </a:lnTo>
                  <a:lnTo>
                    <a:pt x="117538" y="889673"/>
                  </a:lnTo>
                  <a:lnTo>
                    <a:pt x="118402" y="889228"/>
                  </a:lnTo>
                  <a:lnTo>
                    <a:pt x="119481" y="888682"/>
                  </a:lnTo>
                  <a:lnTo>
                    <a:pt x="119710" y="887958"/>
                  </a:lnTo>
                  <a:lnTo>
                    <a:pt x="119938" y="887298"/>
                  </a:lnTo>
                  <a:close/>
                </a:path>
                <a:path w="1172209" h="988059">
                  <a:moveTo>
                    <a:pt x="122986" y="763536"/>
                  </a:moveTo>
                  <a:lnTo>
                    <a:pt x="122796" y="763574"/>
                  </a:lnTo>
                  <a:lnTo>
                    <a:pt x="122986" y="763536"/>
                  </a:lnTo>
                  <a:close/>
                </a:path>
                <a:path w="1172209" h="988059">
                  <a:moveTo>
                    <a:pt x="124612" y="810514"/>
                  </a:moveTo>
                  <a:lnTo>
                    <a:pt x="123837" y="809790"/>
                  </a:lnTo>
                  <a:lnTo>
                    <a:pt x="122440" y="809764"/>
                  </a:lnTo>
                  <a:lnTo>
                    <a:pt x="120802" y="810806"/>
                  </a:lnTo>
                  <a:lnTo>
                    <a:pt x="119214" y="811822"/>
                  </a:lnTo>
                  <a:lnTo>
                    <a:pt x="120065" y="812330"/>
                  </a:lnTo>
                  <a:lnTo>
                    <a:pt x="120167" y="812952"/>
                  </a:lnTo>
                  <a:lnTo>
                    <a:pt x="120713" y="813447"/>
                  </a:lnTo>
                  <a:lnTo>
                    <a:pt x="121564" y="813511"/>
                  </a:lnTo>
                  <a:lnTo>
                    <a:pt x="123609" y="811618"/>
                  </a:lnTo>
                  <a:lnTo>
                    <a:pt x="124612" y="810514"/>
                  </a:lnTo>
                  <a:close/>
                </a:path>
                <a:path w="1172209" h="988059">
                  <a:moveTo>
                    <a:pt x="132168" y="760945"/>
                  </a:moveTo>
                  <a:lnTo>
                    <a:pt x="128993" y="762165"/>
                  </a:lnTo>
                  <a:lnTo>
                    <a:pt x="125666" y="763727"/>
                  </a:lnTo>
                  <a:lnTo>
                    <a:pt x="123126" y="763524"/>
                  </a:lnTo>
                  <a:lnTo>
                    <a:pt x="122008" y="764603"/>
                  </a:lnTo>
                  <a:lnTo>
                    <a:pt x="119710" y="765594"/>
                  </a:lnTo>
                  <a:lnTo>
                    <a:pt x="119710" y="766622"/>
                  </a:lnTo>
                  <a:lnTo>
                    <a:pt x="119748" y="767372"/>
                  </a:lnTo>
                  <a:lnTo>
                    <a:pt x="121539" y="766533"/>
                  </a:lnTo>
                  <a:lnTo>
                    <a:pt x="126047" y="764895"/>
                  </a:lnTo>
                  <a:lnTo>
                    <a:pt x="129146" y="763066"/>
                  </a:lnTo>
                  <a:lnTo>
                    <a:pt x="132168" y="760945"/>
                  </a:lnTo>
                  <a:close/>
                </a:path>
                <a:path w="1172209" h="988059">
                  <a:moveTo>
                    <a:pt x="152806" y="678662"/>
                  </a:moveTo>
                  <a:lnTo>
                    <a:pt x="152704" y="677913"/>
                  </a:lnTo>
                  <a:lnTo>
                    <a:pt x="152196" y="677964"/>
                  </a:lnTo>
                  <a:lnTo>
                    <a:pt x="151726" y="677875"/>
                  </a:lnTo>
                  <a:lnTo>
                    <a:pt x="147764" y="679437"/>
                  </a:lnTo>
                  <a:lnTo>
                    <a:pt x="150088" y="680250"/>
                  </a:lnTo>
                  <a:lnTo>
                    <a:pt x="148717" y="681456"/>
                  </a:lnTo>
                  <a:lnTo>
                    <a:pt x="149199" y="681901"/>
                  </a:lnTo>
                  <a:lnTo>
                    <a:pt x="149593" y="681774"/>
                  </a:lnTo>
                  <a:lnTo>
                    <a:pt x="150634" y="681431"/>
                  </a:lnTo>
                  <a:lnTo>
                    <a:pt x="152806" y="678662"/>
                  </a:lnTo>
                  <a:close/>
                </a:path>
                <a:path w="1172209" h="988059">
                  <a:moveTo>
                    <a:pt x="170764" y="633895"/>
                  </a:moveTo>
                  <a:lnTo>
                    <a:pt x="169316" y="633082"/>
                  </a:lnTo>
                  <a:lnTo>
                    <a:pt x="167513" y="634263"/>
                  </a:lnTo>
                  <a:lnTo>
                    <a:pt x="166090" y="634911"/>
                  </a:lnTo>
                  <a:lnTo>
                    <a:pt x="164388" y="636155"/>
                  </a:lnTo>
                  <a:lnTo>
                    <a:pt x="164744" y="636257"/>
                  </a:lnTo>
                  <a:lnTo>
                    <a:pt x="165011" y="636460"/>
                  </a:lnTo>
                  <a:lnTo>
                    <a:pt x="165430" y="636473"/>
                  </a:lnTo>
                  <a:lnTo>
                    <a:pt x="166560" y="636536"/>
                  </a:lnTo>
                  <a:lnTo>
                    <a:pt x="167779" y="636574"/>
                  </a:lnTo>
                  <a:lnTo>
                    <a:pt x="169481" y="635304"/>
                  </a:lnTo>
                  <a:lnTo>
                    <a:pt x="170294" y="634682"/>
                  </a:lnTo>
                  <a:lnTo>
                    <a:pt x="170764" y="633895"/>
                  </a:lnTo>
                  <a:close/>
                </a:path>
                <a:path w="1172209" h="988059">
                  <a:moveTo>
                    <a:pt x="184327" y="810234"/>
                  </a:moveTo>
                  <a:lnTo>
                    <a:pt x="183349" y="810475"/>
                  </a:lnTo>
                  <a:lnTo>
                    <a:pt x="182308" y="810501"/>
                  </a:lnTo>
                  <a:lnTo>
                    <a:pt x="179489" y="812558"/>
                  </a:lnTo>
                  <a:lnTo>
                    <a:pt x="179425" y="814044"/>
                  </a:lnTo>
                  <a:lnTo>
                    <a:pt x="178587" y="815594"/>
                  </a:lnTo>
                  <a:lnTo>
                    <a:pt x="179590" y="815632"/>
                  </a:lnTo>
                  <a:lnTo>
                    <a:pt x="182587" y="813727"/>
                  </a:lnTo>
                  <a:lnTo>
                    <a:pt x="183070" y="812050"/>
                  </a:lnTo>
                  <a:lnTo>
                    <a:pt x="184327" y="810234"/>
                  </a:lnTo>
                  <a:close/>
                </a:path>
                <a:path w="1172209" h="988059">
                  <a:moveTo>
                    <a:pt x="189814" y="738543"/>
                  </a:moveTo>
                  <a:close/>
                </a:path>
                <a:path w="1172209" h="988059">
                  <a:moveTo>
                    <a:pt x="190042" y="738644"/>
                  </a:moveTo>
                  <a:lnTo>
                    <a:pt x="189865" y="738606"/>
                  </a:lnTo>
                  <a:lnTo>
                    <a:pt x="189661" y="738784"/>
                  </a:lnTo>
                  <a:lnTo>
                    <a:pt x="189814" y="738695"/>
                  </a:lnTo>
                  <a:lnTo>
                    <a:pt x="190042" y="738644"/>
                  </a:lnTo>
                  <a:close/>
                </a:path>
                <a:path w="1172209" h="988059">
                  <a:moveTo>
                    <a:pt x="193624" y="673252"/>
                  </a:moveTo>
                  <a:lnTo>
                    <a:pt x="193357" y="672592"/>
                  </a:lnTo>
                  <a:lnTo>
                    <a:pt x="192709" y="672579"/>
                  </a:lnTo>
                  <a:lnTo>
                    <a:pt x="191350" y="673036"/>
                  </a:lnTo>
                  <a:lnTo>
                    <a:pt x="189636" y="673925"/>
                  </a:lnTo>
                  <a:lnTo>
                    <a:pt x="188493" y="674814"/>
                  </a:lnTo>
                  <a:lnTo>
                    <a:pt x="186740" y="675551"/>
                  </a:lnTo>
                  <a:lnTo>
                    <a:pt x="187109" y="676363"/>
                  </a:lnTo>
                  <a:lnTo>
                    <a:pt x="187223" y="676592"/>
                  </a:lnTo>
                  <a:lnTo>
                    <a:pt x="188582" y="676135"/>
                  </a:lnTo>
                  <a:lnTo>
                    <a:pt x="190309" y="675538"/>
                  </a:lnTo>
                  <a:lnTo>
                    <a:pt x="191274" y="675093"/>
                  </a:lnTo>
                  <a:lnTo>
                    <a:pt x="193128" y="674014"/>
                  </a:lnTo>
                  <a:lnTo>
                    <a:pt x="193624" y="673252"/>
                  </a:lnTo>
                  <a:close/>
                </a:path>
                <a:path w="1172209" h="988059">
                  <a:moveTo>
                    <a:pt x="198348" y="737527"/>
                  </a:moveTo>
                  <a:lnTo>
                    <a:pt x="196202" y="736663"/>
                  </a:lnTo>
                  <a:lnTo>
                    <a:pt x="193700" y="736765"/>
                  </a:lnTo>
                  <a:lnTo>
                    <a:pt x="190042" y="738644"/>
                  </a:lnTo>
                  <a:lnTo>
                    <a:pt x="191223" y="739762"/>
                  </a:lnTo>
                  <a:lnTo>
                    <a:pt x="193636" y="739660"/>
                  </a:lnTo>
                  <a:lnTo>
                    <a:pt x="198348" y="737527"/>
                  </a:lnTo>
                  <a:close/>
                </a:path>
                <a:path w="1172209" h="988059">
                  <a:moveTo>
                    <a:pt x="232930" y="673354"/>
                  </a:moveTo>
                  <a:lnTo>
                    <a:pt x="232791" y="673074"/>
                  </a:lnTo>
                  <a:lnTo>
                    <a:pt x="232613" y="673074"/>
                  </a:lnTo>
                  <a:lnTo>
                    <a:pt x="232143" y="673125"/>
                  </a:lnTo>
                  <a:lnTo>
                    <a:pt x="231584" y="673265"/>
                  </a:lnTo>
                  <a:lnTo>
                    <a:pt x="231025" y="673379"/>
                  </a:lnTo>
                  <a:lnTo>
                    <a:pt x="228701" y="674674"/>
                  </a:lnTo>
                  <a:lnTo>
                    <a:pt x="227622" y="676325"/>
                  </a:lnTo>
                  <a:lnTo>
                    <a:pt x="226021" y="677811"/>
                  </a:lnTo>
                  <a:lnTo>
                    <a:pt x="225894" y="677926"/>
                  </a:lnTo>
                  <a:lnTo>
                    <a:pt x="226021" y="678141"/>
                  </a:lnTo>
                  <a:lnTo>
                    <a:pt x="226301" y="678319"/>
                  </a:lnTo>
                  <a:lnTo>
                    <a:pt x="226669" y="678345"/>
                  </a:lnTo>
                  <a:lnTo>
                    <a:pt x="229158" y="676808"/>
                  </a:lnTo>
                  <a:lnTo>
                    <a:pt x="231140" y="675220"/>
                  </a:lnTo>
                  <a:lnTo>
                    <a:pt x="232930" y="673354"/>
                  </a:lnTo>
                  <a:close/>
                </a:path>
                <a:path w="1172209" h="988059">
                  <a:moveTo>
                    <a:pt x="244106" y="614387"/>
                  </a:moveTo>
                  <a:lnTo>
                    <a:pt x="241896" y="615619"/>
                  </a:lnTo>
                  <a:lnTo>
                    <a:pt x="240842" y="615962"/>
                  </a:lnTo>
                  <a:lnTo>
                    <a:pt x="239255" y="616686"/>
                  </a:lnTo>
                  <a:lnTo>
                    <a:pt x="238175" y="617588"/>
                  </a:lnTo>
                  <a:lnTo>
                    <a:pt x="238277" y="618324"/>
                  </a:lnTo>
                  <a:lnTo>
                    <a:pt x="238353" y="619188"/>
                  </a:lnTo>
                  <a:lnTo>
                    <a:pt x="239864" y="619594"/>
                  </a:lnTo>
                  <a:lnTo>
                    <a:pt x="242430" y="617804"/>
                  </a:lnTo>
                  <a:lnTo>
                    <a:pt x="243674" y="616089"/>
                  </a:lnTo>
                  <a:lnTo>
                    <a:pt x="243941" y="615048"/>
                  </a:lnTo>
                  <a:lnTo>
                    <a:pt x="244106" y="614387"/>
                  </a:lnTo>
                  <a:close/>
                </a:path>
                <a:path w="1172209" h="988059">
                  <a:moveTo>
                    <a:pt x="252818" y="749096"/>
                  </a:moveTo>
                  <a:lnTo>
                    <a:pt x="249174" y="748284"/>
                  </a:lnTo>
                  <a:lnTo>
                    <a:pt x="247243" y="749503"/>
                  </a:lnTo>
                  <a:lnTo>
                    <a:pt x="246634" y="750252"/>
                  </a:lnTo>
                  <a:lnTo>
                    <a:pt x="245999" y="750824"/>
                  </a:lnTo>
                  <a:lnTo>
                    <a:pt x="246037" y="751649"/>
                  </a:lnTo>
                  <a:lnTo>
                    <a:pt x="250456" y="751306"/>
                  </a:lnTo>
                  <a:lnTo>
                    <a:pt x="251980" y="750341"/>
                  </a:lnTo>
                  <a:lnTo>
                    <a:pt x="252387" y="750049"/>
                  </a:lnTo>
                  <a:lnTo>
                    <a:pt x="252450" y="749884"/>
                  </a:lnTo>
                  <a:lnTo>
                    <a:pt x="252818" y="749096"/>
                  </a:lnTo>
                  <a:close/>
                </a:path>
                <a:path w="1172209" h="988059">
                  <a:moveTo>
                    <a:pt x="303504" y="671195"/>
                  </a:moveTo>
                  <a:lnTo>
                    <a:pt x="303098" y="670598"/>
                  </a:lnTo>
                  <a:lnTo>
                    <a:pt x="302983" y="670407"/>
                  </a:lnTo>
                  <a:lnTo>
                    <a:pt x="302310" y="670547"/>
                  </a:lnTo>
                  <a:lnTo>
                    <a:pt x="300761" y="670534"/>
                  </a:lnTo>
                  <a:lnTo>
                    <a:pt x="299897" y="672160"/>
                  </a:lnTo>
                  <a:lnTo>
                    <a:pt x="299059" y="673646"/>
                  </a:lnTo>
                  <a:lnTo>
                    <a:pt x="298424" y="675068"/>
                  </a:lnTo>
                  <a:lnTo>
                    <a:pt x="298323" y="675297"/>
                  </a:lnTo>
                  <a:lnTo>
                    <a:pt x="299135" y="675487"/>
                  </a:lnTo>
                  <a:lnTo>
                    <a:pt x="299516" y="675322"/>
                  </a:lnTo>
                  <a:lnTo>
                    <a:pt x="300863" y="674700"/>
                  </a:lnTo>
                  <a:lnTo>
                    <a:pt x="303504" y="671195"/>
                  </a:lnTo>
                  <a:close/>
                </a:path>
                <a:path w="1172209" h="988059">
                  <a:moveTo>
                    <a:pt x="327380" y="768997"/>
                  </a:moveTo>
                  <a:lnTo>
                    <a:pt x="327215" y="769086"/>
                  </a:lnTo>
                  <a:lnTo>
                    <a:pt x="327253" y="769213"/>
                  </a:lnTo>
                  <a:lnTo>
                    <a:pt x="327380" y="768997"/>
                  </a:lnTo>
                  <a:close/>
                </a:path>
                <a:path w="1172209" h="988059">
                  <a:moveTo>
                    <a:pt x="329018" y="765721"/>
                  </a:moveTo>
                  <a:lnTo>
                    <a:pt x="328701" y="765416"/>
                  </a:lnTo>
                  <a:lnTo>
                    <a:pt x="327761" y="765594"/>
                  </a:lnTo>
                  <a:lnTo>
                    <a:pt x="327304" y="765657"/>
                  </a:lnTo>
                  <a:lnTo>
                    <a:pt x="326529" y="766013"/>
                  </a:lnTo>
                  <a:lnTo>
                    <a:pt x="326047" y="766356"/>
                  </a:lnTo>
                  <a:lnTo>
                    <a:pt x="324256" y="767638"/>
                  </a:lnTo>
                  <a:lnTo>
                    <a:pt x="323113" y="768921"/>
                  </a:lnTo>
                  <a:lnTo>
                    <a:pt x="323761" y="769810"/>
                  </a:lnTo>
                  <a:lnTo>
                    <a:pt x="324294" y="770585"/>
                  </a:lnTo>
                  <a:lnTo>
                    <a:pt x="325666" y="770064"/>
                  </a:lnTo>
                  <a:lnTo>
                    <a:pt x="327215" y="769086"/>
                  </a:lnTo>
                  <a:lnTo>
                    <a:pt x="326859" y="768464"/>
                  </a:lnTo>
                  <a:lnTo>
                    <a:pt x="326580" y="767816"/>
                  </a:lnTo>
                  <a:lnTo>
                    <a:pt x="328053" y="766559"/>
                  </a:lnTo>
                  <a:lnTo>
                    <a:pt x="329018" y="765721"/>
                  </a:lnTo>
                  <a:close/>
                </a:path>
                <a:path w="1172209" h="988059">
                  <a:moveTo>
                    <a:pt x="369582" y="549656"/>
                  </a:moveTo>
                  <a:lnTo>
                    <a:pt x="368884" y="549198"/>
                  </a:lnTo>
                  <a:lnTo>
                    <a:pt x="368211" y="548716"/>
                  </a:lnTo>
                  <a:lnTo>
                    <a:pt x="367296" y="548297"/>
                  </a:lnTo>
                  <a:lnTo>
                    <a:pt x="366166" y="548906"/>
                  </a:lnTo>
                  <a:lnTo>
                    <a:pt x="364998" y="550087"/>
                  </a:lnTo>
                  <a:lnTo>
                    <a:pt x="363943" y="551103"/>
                  </a:lnTo>
                  <a:lnTo>
                    <a:pt x="366077" y="551611"/>
                  </a:lnTo>
                  <a:lnTo>
                    <a:pt x="367169" y="551764"/>
                  </a:lnTo>
                  <a:lnTo>
                    <a:pt x="368973" y="550710"/>
                  </a:lnTo>
                  <a:lnTo>
                    <a:pt x="369265" y="550557"/>
                  </a:lnTo>
                  <a:lnTo>
                    <a:pt x="369379" y="550011"/>
                  </a:lnTo>
                  <a:lnTo>
                    <a:pt x="369582" y="549656"/>
                  </a:lnTo>
                  <a:close/>
                </a:path>
                <a:path w="1172209" h="988059">
                  <a:moveTo>
                    <a:pt x="371411" y="610717"/>
                  </a:moveTo>
                  <a:lnTo>
                    <a:pt x="371386" y="609600"/>
                  </a:lnTo>
                  <a:lnTo>
                    <a:pt x="367614" y="610095"/>
                  </a:lnTo>
                  <a:lnTo>
                    <a:pt x="365531" y="611733"/>
                  </a:lnTo>
                  <a:lnTo>
                    <a:pt x="365417" y="612279"/>
                  </a:lnTo>
                  <a:lnTo>
                    <a:pt x="366382" y="613422"/>
                  </a:lnTo>
                  <a:lnTo>
                    <a:pt x="368261" y="613041"/>
                  </a:lnTo>
                  <a:lnTo>
                    <a:pt x="370941" y="611657"/>
                  </a:lnTo>
                  <a:lnTo>
                    <a:pt x="371170" y="611085"/>
                  </a:lnTo>
                  <a:lnTo>
                    <a:pt x="371411" y="610717"/>
                  </a:lnTo>
                  <a:close/>
                </a:path>
                <a:path w="1172209" h="988059">
                  <a:moveTo>
                    <a:pt x="385191" y="714997"/>
                  </a:moveTo>
                  <a:lnTo>
                    <a:pt x="379399" y="718464"/>
                  </a:lnTo>
                  <a:lnTo>
                    <a:pt x="379666" y="718845"/>
                  </a:lnTo>
                  <a:lnTo>
                    <a:pt x="379958" y="718769"/>
                  </a:lnTo>
                  <a:lnTo>
                    <a:pt x="381660" y="718400"/>
                  </a:lnTo>
                  <a:lnTo>
                    <a:pt x="385025" y="716102"/>
                  </a:lnTo>
                  <a:lnTo>
                    <a:pt x="385165" y="715213"/>
                  </a:lnTo>
                  <a:lnTo>
                    <a:pt x="385191" y="714997"/>
                  </a:lnTo>
                  <a:close/>
                </a:path>
                <a:path w="1172209" h="988059">
                  <a:moveTo>
                    <a:pt x="409930" y="561060"/>
                  </a:moveTo>
                  <a:lnTo>
                    <a:pt x="409752" y="559917"/>
                  </a:lnTo>
                  <a:lnTo>
                    <a:pt x="407720" y="561073"/>
                  </a:lnTo>
                  <a:lnTo>
                    <a:pt x="405053" y="561581"/>
                  </a:lnTo>
                  <a:lnTo>
                    <a:pt x="403821" y="562317"/>
                  </a:lnTo>
                  <a:lnTo>
                    <a:pt x="403669" y="564261"/>
                  </a:lnTo>
                  <a:lnTo>
                    <a:pt x="405269" y="563905"/>
                  </a:lnTo>
                  <a:lnTo>
                    <a:pt x="406895" y="563321"/>
                  </a:lnTo>
                  <a:lnTo>
                    <a:pt x="408190" y="562825"/>
                  </a:lnTo>
                  <a:lnTo>
                    <a:pt x="409232" y="561987"/>
                  </a:lnTo>
                  <a:lnTo>
                    <a:pt x="409930" y="561060"/>
                  </a:lnTo>
                  <a:close/>
                </a:path>
                <a:path w="1172209" h="988059">
                  <a:moveTo>
                    <a:pt x="436283" y="568502"/>
                  </a:moveTo>
                  <a:lnTo>
                    <a:pt x="434416" y="568820"/>
                  </a:lnTo>
                  <a:lnTo>
                    <a:pt x="433235" y="568934"/>
                  </a:lnTo>
                  <a:lnTo>
                    <a:pt x="432041" y="569404"/>
                  </a:lnTo>
                  <a:lnTo>
                    <a:pt x="430276" y="570064"/>
                  </a:lnTo>
                  <a:lnTo>
                    <a:pt x="429323" y="571322"/>
                  </a:lnTo>
                  <a:lnTo>
                    <a:pt x="428421" y="572376"/>
                  </a:lnTo>
                  <a:lnTo>
                    <a:pt x="427964" y="572909"/>
                  </a:lnTo>
                  <a:lnTo>
                    <a:pt x="428307" y="573100"/>
                  </a:lnTo>
                  <a:lnTo>
                    <a:pt x="429006" y="572858"/>
                  </a:lnTo>
                  <a:lnTo>
                    <a:pt x="432155" y="571563"/>
                  </a:lnTo>
                  <a:lnTo>
                    <a:pt x="433044" y="570941"/>
                  </a:lnTo>
                  <a:lnTo>
                    <a:pt x="436156" y="568845"/>
                  </a:lnTo>
                  <a:lnTo>
                    <a:pt x="436283" y="568502"/>
                  </a:lnTo>
                  <a:close/>
                </a:path>
                <a:path w="1172209" h="988059">
                  <a:moveTo>
                    <a:pt x="445528" y="469887"/>
                  </a:moveTo>
                  <a:lnTo>
                    <a:pt x="444842" y="469188"/>
                  </a:lnTo>
                  <a:lnTo>
                    <a:pt x="444309" y="468693"/>
                  </a:lnTo>
                  <a:lnTo>
                    <a:pt x="443115" y="468934"/>
                  </a:lnTo>
                  <a:lnTo>
                    <a:pt x="439902" y="470496"/>
                  </a:lnTo>
                  <a:lnTo>
                    <a:pt x="438708" y="471512"/>
                  </a:lnTo>
                  <a:lnTo>
                    <a:pt x="437997" y="472681"/>
                  </a:lnTo>
                  <a:lnTo>
                    <a:pt x="437603" y="473367"/>
                  </a:lnTo>
                  <a:lnTo>
                    <a:pt x="437667" y="473837"/>
                  </a:lnTo>
                  <a:lnTo>
                    <a:pt x="439902" y="472948"/>
                  </a:lnTo>
                  <a:lnTo>
                    <a:pt x="440613" y="472516"/>
                  </a:lnTo>
                  <a:lnTo>
                    <a:pt x="440829" y="472389"/>
                  </a:lnTo>
                  <a:lnTo>
                    <a:pt x="442772" y="471347"/>
                  </a:lnTo>
                  <a:lnTo>
                    <a:pt x="443966" y="470662"/>
                  </a:lnTo>
                  <a:lnTo>
                    <a:pt x="445528" y="469887"/>
                  </a:lnTo>
                  <a:close/>
                </a:path>
                <a:path w="1172209" h="988059">
                  <a:moveTo>
                    <a:pt x="463740" y="557288"/>
                  </a:moveTo>
                  <a:lnTo>
                    <a:pt x="463384" y="557161"/>
                  </a:lnTo>
                  <a:lnTo>
                    <a:pt x="462965" y="557098"/>
                  </a:lnTo>
                  <a:lnTo>
                    <a:pt x="462280" y="557136"/>
                  </a:lnTo>
                  <a:lnTo>
                    <a:pt x="461835" y="557415"/>
                  </a:lnTo>
                  <a:lnTo>
                    <a:pt x="459625" y="558584"/>
                  </a:lnTo>
                  <a:lnTo>
                    <a:pt x="458762" y="559066"/>
                  </a:lnTo>
                  <a:lnTo>
                    <a:pt x="457530" y="559663"/>
                  </a:lnTo>
                  <a:lnTo>
                    <a:pt x="458355" y="560527"/>
                  </a:lnTo>
                  <a:lnTo>
                    <a:pt x="459460" y="560082"/>
                  </a:lnTo>
                  <a:lnTo>
                    <a:pt x="460921" y="559295"/>
                  </a:lnTo>
                  <a:lnTo>
                    <a:pt x="463499" y="557758"/>
                  </a:lnTo>
                  <a:lnTo>
                    <a:pt x="463740" y="557288"/>
                  </a:lnTo>
                  <a:close/>
                </a:path>
                <a:path w="1172209" h="988059">
                  <a:moveTo>
                    <a:pt x="516877" y="662063"/>
                  </a:moveTo>
                  <a:lnTo>
                    <a:pt x="516750" y="662114"/>
                  </a:lnTo>
                  <a:lnTo>
                    <a:pt x="516623" y="662127"/>
                  </a:lnTo>
                  <a:lnTo>
                    <a:pt x="516496" y="662178"/>
                  </a:lnTo>
                  <a:lnTo>
                    <a:pt x="516826" y="662139"/>
                  </a:lnTo>
                  <a:close/>
                </a:path>
                <a:path w="1172209" h="988059">
                  <a:moveTo>
                    <a:pt x="523227" y="657961"/>
                  </a:moveTo>
                  <a:lnTo>
                    <a:pt x="522427" y="657961"/>
                  </a:lnTo>
                  <a:lnTo>
                    <a:pt x="521487" y="658202"/>
                  </a:lnTo>
                  <a:lnTo>
                    <a:pt x="518744" y="658837"/>
                  </a:lnTo>
                  <a:lnTo>
                    <a:pt x="518147" y="659358"/>
                  </a:lnTo>
                  <a:lnTo>
                    <a:pt x="516864" y="662063"/>
                  </a:lnTo>
                  <a:lnTo>
                    <a:pt x="518541" y="661593"/>
                  </a:lnTo>
                  <a:lnTo>
                    <a:pt x="520230" y="661454"/>
                  </a:lnTo>
                  <a:lnTo>
                    <a:pt x="522325" y="659549"/>
                  </a:lnTo>
                  <a:lnTo>
                    <a:pt x="522846" y="659041"/>
                  </a:lnTo>
                  <a:lnTo>
                    <a:pt x="522947" y="658710"/>
                  </a:lnTo>
                  <a:lnTo>
                    <a:pt x="523227" y="657961"/>
                  </a:lnTo>
                  <a:close/>
                </a:path>
                <a:path w="1172209" h="988059">
                  <a:moveTo>
                    <a:pt x="603478" y="497954"/>
                  </a:moveTo>
                  <a:lnTo>
                    <a:pt x="602754" y="497179"/>
                  </a:lnTo>
                  <a:lnTo>
                    <a:pt x="602665" y="495579"/>
                  </a:lnTo>
                  <a:lnTo>
                    <a:pt x="601497" y="495782"/>
                  </a:lnTo>
                  <a:lnTo>
                    <a:pt x="600100" y="496493"/>
                  </a:lnTo>
                  <a:lnTo>
                    <a:pt x="598258" y="497420"/>
                  </a:lnTo>
                  <a:lnTo>
                    <a:pt x="597598" y="498424"/>
                  </a:lnTo>
                  <a:lnTo>
                    <a:pt x="597535" y="499402"/>
                  </a:lnTo>
                  <a:lnTo>
                    <a:pt x="598360" y="499872"/>
                  </a:lnTo>
                  <a:lnTo>
                    <a:pt x="599655" y="499948"/>
                  </a:lnTo>
                  <a:lnTo>
                    <a:pt x="601294" y="499084"/>
                  </a:lnTo>
                  <a:lnTo>
                    <a:pt x="603478" y="497954"/>
                  </a:lnTo>
                  <a:close/>
                </a:path>
                <a:path w="1172209" h="988059">
                  <a:moveTo>
                    <a:pt x="607936" y="542810"/>
                  </a:moveTo>
                  <a:lnTo>
                    <a:pt x="607364" y="542455"/>
                  </a:lnTo>
                  <a:lnTo>
                    <a:pt x="606628" y="542061"/>
                  </a:lnTo>
                  <a:lnTo>
                    <a:pt x="604494" y="542582"/>
                  </a:lnTo>
                  <a:lnTo>
                    <a:pt x="602424" y="544410"/>
                  </a:lnTo>
                  <a:lnTo>
                    <a:pt x="601472" y="545388"/>
                  </a:lnTo>
                  <a:lnTo>
                    <a:pt x="601992" y="546633"/>
                  </a:lnTo>
                  <a:lnTo>
                    <a:pt x="604862" y="545503"/>
                  </a:lnTo>
                  <a:lnTo>
                    <a:pt x="606818" y="544055"/>
                  </a:lnTo>
                  <a:lnTo>
                    <a:pt x="607733" y="543356"/>
                  </a:lnTo>
                  <a:lnTo>
                    <a:pt x="607936" y="542810"/>
                  </a:lnTo>
                  <a:close/>
                </a:path>
                <a:path w="1172209" h="988059">
                  <a:moveTo>
                    <a:pt x="710120" y="434682"/>
                  </a:moveTo>
                  <a:lnTo>
                    <a:pt x="709841" y="434606"/>
                  </a:lnTo>
                  <a:lnTo>
                    <a:pt x="708710" y="434238"/>
                  </a:lnTo>
                  <a:lnTo>
                    <a:pt x="707390" y="433984"/>
                  </a:lnTo>
                  <a:lnTo>
                    <a:pt x="705827" y="433755"/>
                  </a:lnTo>
                  <a:lnTo>
                    <a:pt x="704519" y="434530"/>
                  </a:lnTo>
                  <a:lnTo>
                    <a:pt x="704469" y="434873"/>
                  </a:lnTo>
                  <a:lnTo>
                    <a:pt x="704443" y="435051"/>
                  </a:lnTo>
                  <a:lnTo>
                    <a:pt x="705180" y="435711"/>
                  </a:lnTo>
                  <a:lnTo>
                    <a:pt x="706031" y="436308"/>
                  </a:lnTo>
                  <a:lnTo>
                    <a:pt x="707809" y="436156"/>
                  </a:lnTo>
                  <a:lnTo>
                    <a:pt x="708304" y="436130"/>
                  </a:lnTo>
                  <a:lnTo>
                    <a:pt x="709015" y="435825"/>
                  </a:lnTo>
                  <a:lnTo>
                    <a:pt x="709637" y="435622"/>
                  </a:lnTo>
                  <a:lnTo>
                    <a:pt x="709726" y="435279"/>
                  </a:lnTo>
                  <a:lnTo>
                    <a:pt x="710120" y="434682"/>
                  </a:lnTo>
                  <a:close/>
                </a:path>
                <a:path w="1172209" h="988059">
                  <a:moveTo>
                    <a:pt x="726719" y="376936"/>
                  </a:moveTo>
                  <a:lnTo>
                    <a:pt x="726046" y="376555"/>
                  </a:lnTo>
                  <a:lnTo>
                    <a:pt x="725411" y="376059"/>
                  </a:lnTo>
                  <a:lnTo>
                    <a:pt x="724547" y="375716"/>
                  </a:lnTo>
                  <a:lnTo>
                    <a:pt x="721614" y="378383"/>
                  </a:lnTo>
                  <a:lnTo>
                    <a:pt x="721626" y="379425"/>
                  </a:lnTo>
                  <a:lnTo>
                    <a:pt x="726516" y="377444"/>
                  </a:lnTo>
                  <a:lnTo>
                    <a:pt x="726719" y="376936"/>
                  </a:lnTo>
                  <a:close/>
                </a:path>
                <a:path w="1172209" h="988059">
                  <a:moveTo>
                    <a:pt x="726948" y="333400"/>
                  </a:moveTo>
                  <a:lnTo>
                    <a:pt x="726744" y="333311"/>
                  </a:lnTo>
                  <a:lnTo>
                    <a:pt x="726592" y="333349"/>
                  </a:lnTo>
                  <a:lnTo>
                    <a:pt x="726948" y="333400"/>
                  </a:lnTo>
                  <a:close/>
                </a:path>
                <a:path w="1172209" h="988059">
                  <a:moveTo>
                    <a:pt x="737044" y="333298"/>
                  </a:moveTo>
                  <a:lnTo>
                    <a:pt x="736854" y="332676"/>
                  </a:lnTo>
                  <a:lnTo>
                    <a:pt x="736561" y="331724"/>
                  </a:lnTo>
                  <a:lnTo>
                    <a:pt x="734593" y="332511"/>
                  </a:lnTo>
                  <a:lnTo>
                    <a:pt x="733285" y="332651"/>
                  </a:lnTo>
                  <a:lnTo>
                    <a:pt x="726960" y="333400"/>
                  </a:lnTo>
                  <a:lnTo>
                    <a:pt x="727671" y="334556"/>
                  </a:lnTo>
                  <a:lnTo>
                    <a:pt x="729373" y="334899"/>
                  </a:lnTo>
                  <a:lnTo>
                    <a:pt x="734174" y="334391"/>
                  </a:lnTo>
                  <a:lnTo>
                    <a:pt x="737044" y="333298"/>
                  </a:lnTo>
                  <a:close/>
                </a:path>
                <a:path w="1172209" h="988059">
                  <a:moveTo>
                    <a:pt x="755980" y="348589"/>
                  </a:moveTo>
                  <a:lnTo>
                    <a:pt x="755967" y="348462"/>
                  </a:lnTo>
                  <a:lnTo>
                    <a:pt x="755738" y="348665"/>
                  </a:lnTo>
                  <a:lnTo>
                    <a:pt x="755891" y="348615"/>
                  </a:lnTo>
                  <a:close/>
                </a:path>
                <a:path w="1172209" h="988059">
                  <a:moveTo>
                    <a:pt x="760857" y="347573"/>
                  </a:moveTo>
                  <a:lnTo>
                    <a:pt x="759726" y="347522"/>
                  </a:lnTo>
                  <a:lnTo>
                    <a:pt x="757732" y="347878"/>
                  </a:lnTo>
                  <a:lnTo>
                    <a:pt x="756843" y="348272"/>
                  </a:lnTo>
                  <a:lnTo>
                    <a:pt x="755980" y="348589"/>
                  </a:lnTo>
                  <a:lnTo>
                    <a:pt x="756132" y="349288"/>
                  </a:lnTo>
                  <a:lnTo>
                    <a:pt x="756437" y="349961"/>
                  </a:lnTo>
                  <a:lnTo>
                    <a:pt x="754875" y="351142"/>
                  </a:lnTo>
                  <a:lnTo>
                    <a:pt x="753376" y="352336"/>
                  </a:lnTo>
                  <a:lnTo>
                    <a:pt x="753872" y="352285"/>
                  </a:lnTo>
                  <a:lnTo>
                    <a:pt x="754430" y="352336"/>
                  </a:lnTo>
                  <a:lnTo>
                    <a:pt x="760615" y="348411"/>
                  </a:lnTo>
                  <a:lnTo>
                    <a:pt x="760857" y="347573"/>
                  </a:lnTo>
                  <a:close/>
                </a:path>
                <a:path w="1172209" h="988059">
                  <a:moveTo>
                    <a:pt x="781418" y="327444"/>
                  </a:moveTo>
                  <a:lnTo>
                    <a:pt x="781011" y="326834"/>
                  </a:lnTo>
                  <a:lnTo>
                    <a:pt x="780694" y="326186"/>
                  </a:lnTo>
                  <a:lnTo>
                    <a:pt x="779602" y="326009"/>
                  </a:lnTo>
                  <a:lnTo>
                    <a:pt x="777240" y="327037"/>
                  </a:lnTo>
                  <a:lnTo>
                    <a:pt x="775449" y="329374"/>
                  </a:lnTo>
                  <a:lnTo>
                    <a:pt x="776109" y="329819"/>
                  </a:lnTo>
                  <a:lnTo>
                    <a:pt x="776808" y="330301"/>
                  </a:lnTo>
                  <a:lnTo>
                    <a:pt x="778230" y="329615"/>
                  </a:lnTo>
                  <a:lnTo>
                    <a:pt x="780973" y="328168"/>
                  </a:lnTo>
                  <a:lnTo>
                    <a:pt x="781418" y="327444"/>
                  </a:lnTo>
                  <a:close/>
                </a:path>
                <a:path w="1172209" h="988059">
                  <a:moveTo>
                    <a:pt x="790346" y="343801"/>
                  </a:moveTo>
                  <a:lnTo>
                    <a:pt x="790181" y="343725"/>
                  </a:lnTo>
                  <a:lnTo>
                    <a:pt x="789965" y="343941"/>
                  </a:lnTo>
                  <a:lnTo>
                    <a:pt x="790105" y="343877"/>
                  </a:lnTo>
                  <a:lnTo>
                    <a:pt x="790346" y="343801"/>
                  </a:lnTo>
                  <a:close/>
                </a:path>
                <a:path w="1172209" h="988059">
                  <a:moveTo>
                    <a:pt x="797712" y="342531"/>
                  </a:moveTo>
                  <a:lnTo>
                    <a:pt x="797687" y="342392"/>
                  </a:lnTo>
                  <a:lnTo>
                    <a:pt x="797623" y="341401"/>
                  </a:lnTo>
                  <a:lnTo>
                    <a:pt x="794753" y="341960"/>
                  </a:lnTo>
                  <a:lnTo>
                    <a:pt x="790346" y="343801"/>
                  </a:lnTo>
                  <a:lnTo>
                    <a:pt x="790702" y="343941"/>
                  </a:lnTo>
                  <a:lnTo>
                    <a:pt x="792416" y="344258"/>
                  </a:lnTo>
                  <a:lnTo>
                    <a:pt x="794105" y="344665"/>
                  </a:lnTo>
                  <a:lnTo>
                    <a:pt x="797140" y="343014"/>
                  </a:lnTo>
                  <a:lnTo>
                    <a:pt x="797382" y="342861"/>
                  </a:lnTo>
                  <a:lnTo>
                    <a:pt x="797712" y="342531"/>
                  </a:lnTo>
                  <a:close/>
                </a:path>
                <a:path w="1172209" h="988059">
                  <a:moveTo>
                    <a:pt x="805624" y="517055"/>
                  </a:moveTo>
                  <a:lnTo>
                    <a:pt x="804227" y="516483"/>
                  </a:lnTo>
                  <a:lnTo>
                    <a:pt x="802589" y="517283"/>
                  </a:lnTo>
                  <a:lnTo>
                    <a:pt x="800989" y="518109"/>
                  </a:lnTo>
                  <a:lnTo>
                    <a:pt x="800468" y="518477"/>
                  </a:lnTo>
                  <a:lnTo>
                    <a:pt x="798957" y="519061"/>
                  </a:lnTo>
                  <a:lnTo>
                    <a:pt x="801154" y="519341"/>
                  </a:lnTo>
                  <a:lnTo>
                    <a:pt x="802017" y="519480"/>
                  </a:lnTo>
                  <a:lnTo>
                    <a:pt x="803008" y="519455"/>
                  </a:lnTo>
                  <a:lnTo>
                    <a:pt x="803871" y="519430"/>
                  </a:lnTo>
                  <a:lnTo>
                    <a:pt x="804926" y="518820"/>
                  </a:lnTo>
                  <a:lnTo>
                    <a:pt x="805294" y="518210"/>
                  </a:lnTo>
                  <a:lnTo>
                    <a:pt x="805573" y="517715"/>
                  </a:lnTo>
                  <a:lnTo>
                    <a:pt x="805624" y="517055"/>
                  </a:lnTo>
                  <a:close/>
                </a:path>
                <a:path w="1172209" h="988059">
                  <a:moveTo>
                    <a:pt x="822071" y="379196"/>
                  </a:moveTo>
                  <a:lnTo>
                    <a:pt x="821931" y="379107"/>
                  </a:lnTo>
                  <a:lnTo>
                    <a:pt x="821423" y="378688"/>
                  </a:lnTo>
                  <a:lnTo>
                    <a:pt x="820343" y="379349"/>
                  </a:lnTo>
                  <a:lnTo>
                    <a:pt x="818476" y="380276"/>
                  </a:lnTo>
                  <a:lnTo>
                    <a:pt x="816267" y="381609"/>
                  </a:lnTo>
                  <a:lnTo>
                    <a:pt x="813257" y="383895"/>
                  </a:lnTo>
                  <a:lnTo>
                    <a:pt x="814349" y="384302"/>
                  </a:lnTo>
                  <a:lnTo>
                    <a:pt x="816241" y="385025"/>
                  </a:lnTo>
                  <a:lnTo>
                    <a:pt x="817092" y="382104"/>
                  </a:lnTo>
                  <a:lnTo>
                    <a:pt x="819162" y="381342"/>
                  </a:lnTo>
                  <a:lnTo>
                    <a:pt x="819734" y="381114"/>
                  </a:lnTo>
                  <a:lnTo>
                    <a:pt x="820445" y="380644"/>
                  </a:lnTo>
                  <a:lnTo>
                    <a:pt x="820940" y="380225"/>
                  </a:lnTo>
                  <a:lnTo>
                    <a:pt x="821397" y="379869"/>
                  </a:lnTo>
                  <a:lnTo>
                    <a:pt x="822071" y="379196"/>
                  </a:lnTo>
                  <a:close/>
                </a:path>
                <a:path w="1172209" h="988059">
                  <a:moveTo>
                    <a:pt x="822998" y="345465"/>
                  </a:moveTo>
                  <a:lnTo>
                    <a:pt x="822947" y="344474"/>
                  </a:lnTo>
                  <a:lnTo>
                    <a:pt x="822845" y="343852"/>
                  </a:lnTo>
                  <a:lnTo>
                    <a:pt x="822655" y="342341"/>
                  </a:lnTo>
                  <a:lnTo>
                    <a:pt x="821397" y="342455"/>
                  </a:lnTo>
                  <a:lnTo>
                    <a:pt x="817562" y="344830"/>
                  </a:lnTo>
                  <a:lnTo>
                    <a:pt x="816978" y="345541"/>
                  </a:lnTo>
                  <a:lnTo>
                    <a:pt x="816305" y="346176"/>
                  </a:lnTo>
                  <a:lnTo>
                    <a:pt x="817524" y="346087"/>
                  </a:lnTo>
                  <a:lnTo>
                    <a:pt x="818819" y="345948"/>
                  </a:lnTo>
                  <a:lnTo>
                    <a:pt x="819962" y="345960"/>
                  </a:lnTo>
                  <a:lnTo>
                    <a:pt x="820788" y="345986"/>
                  </a:lnTo>
                  <a:lnTo>
                    <a:pt x="820826" y="347091"/>
                  </a:lnTo>
                  <a:lnTo>
                    <a:pt x="822998" y="345465"/>
                  </a:lnTo>
                  <a:close/>
                </a:path>
                <a:path w="1172209" h="988059">
                  <a:moveTo>
                    <a:pt x="855624" y="386041"/>
                  </a:moveTo>
                  <a:lnTo>
                    <a:pt x="855446" y="386257"/>
                  </a:lnTo>
                  <a:lnTo>
                    <a:pt x="855624" y="386041"/>
                  </a:lnTo>
                  <a:close/>
                </a:path>
                <a:path w="1172209" h="988059">
                  <a:moveTo>
                    <a:pt x="857021" y="382295"/>
                  </a:moveTo>
                  <a:lnTo>
                    <a:pt x="856399" y="382524"/>
                  </a:lnTo>
                  <a:lnTo>
                    <a:pt x="855649" y="382651"/>
                  </a:lnTo>
                  <a:lnTo>
                    <a:pt x="853846" y="383895"/>
                  </a:lnTo>
                  <a:lnTo>
                    <a:pt x="852322" y="384860"/>
                  </a:lnTo>
                  <a:lnTo>
                    <a:pt x="849845" y="387426"/>
                  </a:lnTo>
                  <a:lnTo>
                    <a:pt x="851077" y="387565"/>
                  </a:lnTo>
                  <a:lnTo>
                    <a:pt x="853605" y="387007"/>
                  </a:lnTo>
                  <a:lnTo>
                    <a:pt x="854608" y="386473"/>
                  </a:lnTo>
                  <a:lnTo>
                    <a:pt x="855522" y="386080"/>
                  </a:lnTo>
                  <a:lnTo>
                    <a:pt x="856703" y="383362"/>
                  </a:lnTo>
                  <a:lnTo>
                    <a:pt x="857021" y="382295"/>
                  </a:lnTo>
                  <a:close/>
                </a:path>
                <a:path w="1172209" h="988059">
                  <a:moveTo>
                    <a:pt x="866254" y="403199"/>
                  </a:moveTo>
                  <a:lnTo>
                    <a:pt x="866063" y="402818"/>
                  </a:lnTo>
                  <a:lnTo>
                    <a:pt x="866038" y="402323"/>
                  </a:lnTo>
                  <a:lnTo>
                    <a:pt x="865530" y="402196"/>
                  </a:lnTo>
                  <a:lnTo>
                    <a:pt x="863828" y="401726"/>
                  </a:lnTo>
                  <a:lnTo>
                    <a:pt x="861644" y="402475"/>
                  </a:lnTo>
                  <a:lnTo>
                    <a:pt x="859574" y="404152"/>
                  </a:lnTo>
                  <a:lnTo>
                    <a:pt x="859116" y="404507"/>
                  </a:lnTo>
                  <a:lnTo>
                    <a:pt x="858570" y="405218"/>
                  </a:lnTo>
                  <a:lnTo>
                    <a:pt x="859739" y="406006"/>
                  </a:lnTo>
                  <a:lnTo>
                    <a:pt x="861695" y="405193"/>
                  </a:lnTo>
                  <a:lnTo>
                    <a:pt x="863638" y="404431"/>
                  </a:lnTo>
                  <a:lnTo>
                    <a:pt x="866254" y="403199"/>
                  </a:lnTo>
                  <a:close/>
                </a:path>
                <a:path w="1172209" h="988059">
                  <a:moveTo>
                    <a:pt x="866521" y="403072"/>
                  </a:moveTo>
                  <a:lnTo>
                    <a:pt x="866267" y="403199"/>
                  </a:lnTo>
                  <a:lnTo>
                    <a:pt x="866521" y="403072"/>
                  </a:lnTo>
                  <a:close/>
                </a:path>
                <a:path w="1172209" h="988059">
                  <a:moveTo>
                    <a:pt x="887209" y="457796"/>
                  </a:moveTo>
                  <a:lnTo>
                    <a:pt x="887082" y="457949"/>
                  </a:lnTo>
                  <a:lnTo>
                    <a:pt x="887209" y="457796"/>
                  </a:lnTo>
                  <a:close/>
                </a:path>
                <a:path w="1172209" h="988059">
                  <a:moveTo>
                    <a:pt x="894854" y="455866"/>
                  </a:moveTo>
                  <a:lnTo>
                    <a:pt x="894435" y="455168"/>
                  </a:lnTo>
                  <a:lnTo>
                    <a:pt x="893838" y="454190"/>
                  </a:lnTo>
                  <a:lnTo>
                    <a:pt x="892530" y="453758"/>
                  </a:lnTo>
                  <a:lnTo>
                    <a:pt x="890003" y="454482"/>
                  </a:lnTo>
                  <a:lnTo>
                    <a:pt x="887209" y="457796"/>
                  </a:lnTo>
                  <a:lnTo>
                    <a:pt x="888911" y="457517"/>
                  </a:lnTo>
                  <a:lnTo>
                    <a:pt x="890587" y="457479"/>
                  </a:lnTo>
                  <a:lnTo>
                    <a:pt x="892390" y="457060"/>
                  </a:lnTo>
                  <a:lnTo>
                    <a:pt x="893851" y="456742"/>
                  </a:lnTo>
                  <a:lnTo>
                    <a:pt x="894854" y="455866"/>
                  </a:lnTo>
                  <a:close/>
                </a:path>
                <a:path w="1172209" h="988059">
                  <a:moveTo>
                    <a:pt x="936244" y="268185"/>
                  </a:moveTo>
                  <a:lnTo>
                    <a:pt x="936078" y="268389"/>
                  </a:lnTo>
                  <a:lnTo>
                    <a:pt x="936231" y="268312"/>
                  </a:lnTo>
                  <a:lnTo>
                    <a:pt x="936244" y="268185"/>
                  </a:lnTo>
                  <a:close/>
                </a:path>
                <a:path w="1172209" h="988059">
                  <a:moveTo>
                    <a:pt x="939914" y="266522"/>
                  </a:moveTo>
                  <a:lnTo>
                    <a:pt x="939723" y="266534"/>
                  </a:lnTo>
                  <a:lnTo>
                    <a:pt x="939914" y="266522"/>
                  </a:lnTo>
                  <a:close/>
                </a:path>
                <a:path w="1172209" h="988059">
                  <a:moveTo>
                    <a:pt x="945883" y="265303"/>
                  </a:moveTo>
                  <a:lnTo>
                    <a:pt x="945413" y="264744"/>
                  </a:lnTo>
                  <a:lnTo>
                    <a:pt x="944295" y="265417"/>
                  </a:lnTo>
                  <a:lnTo>
                    <a:pt x="943381" y="265671"/>
                  </a:lnTo>
                  <a:lnTo>
                    <a:pt x="940041" y="266446"/>
                  </a:lnTo>
                  <a:lnTo>
                    <a:pt x="936231" y="268312"/>
                  </a:lnTo>
                  <a:lnTo>
                    <a:pt x="936066" y="269214"/>
                  </a:lnTo>
                  <a:lnTo>
                    <a:pt x="936066" y="270421"/>
                  </a:lnTo>
                  <a:lnTo>
                    <a:pt x="940790" y="268389"/>
                  </a:lnTo>
                  <a:lnTo>
                    <a:pt x="942644" y="267296"/>
                  </a:lnTo>
                  <a:lnTo>
                    <a:pt x="944079" y="266509"/>
                  </a:lnTo>
                  <a:lnTo>
                    <a:pt x="945007" y="265988"/>
                  </a:lnTo>
                  <a:lnTo>
                    <a:pt x="945883" y="265303"/>
                  </a:lnTo>
                  <a:close/>
                </a:path>
                <a:path w="1172209" h="988059">
                  <a:moveTo>
                    <a:pt x="1023658" y="311696"/>
                  </a:moveTo>
                  <a:lnTo>
                    <a:pt x="1022121" y="311391"/>
                  </a:lnTo>
                  <a:lnTo>
                    <a:pt x="1021638" y="311277"/>
                  </a:lnTo>
                  <a:lnTo>
                    <a:pt x="1020394" y="311785"/>
                  </a:lnTo>
                  <a:lnTo>
                    <a:pt x="1019759" y="311924"/>
                  </a:lnTo>
                  <a:lnTo>
                    <a:pt x="1018654" y="312661"/>
                  </a:lnTo>
                  <a:lnTo>
                    <a:pt x="1021994" y="314883"/>
                  </a:lnTo>
                  <a:lnTo>
                    <a:pt x="1022146" y="314642"/>
                  </a:lnTo>
                  <a:lnTo>
                    <a:pt x="1022438" y="314350"/>
                  </a:lnTo>
                  <a:lnTo>
                    <a:pt x="1021905" y="313410"/>
                  </a:lnTo>
                  <a:lnTo>
                    <a:pt x="1023658" y="311696"/>
                  </a:lnTo>
                  <a:close/>
                </a:path>
                <a:path w="1172209" h="988059">
                  <a:moveTo>
                    <a:pt x="1033957" y="696531"/>
                  </a:moveTo>
                  <a:lnTo>
                    <a:pt x="1033310" y="696556"/>
                  </a:lnTo>
                  <a:lnTo>
                    <a:pt x="1032751" y="696976"/>
                  </a:lnTo>
                  <a:lnTo>
                    <a:pt x="1032040" y="697445"/>
                  </a:lnTo>
                  <a:lnTo>
                    <a:pt x="1031786" y="699147"/>
                  </a:lnTo>
                  <a:lnTo>
                    <a:pt x="1029995" y="699985"/>
                  </a:lnTo>
                  <a:lnTo>
                    <a:pt x="1028014" y="700786"/>
                  </a:lnTo>
                  <a:lnTo>
                    <a:pt x="1029157" y="700874"/>
                  </a:lnTo>
                  <a:lnTo>
                    <a:pt x="1030312" y="701001"/>
                  </a:lnTo>
                  <a:lnTo>
                    <a:pt x="1032065" y="700963"/>
                  </a:lnTo>
                  <a:lnTo>
                    <a:pt x="1032421" y="700786"/>
                  </a:lnTo>
                  <a:lnTo>
                    <a:pt x="1033360" y="700328"/>
                  </a:lnTo>
                  <a:lnTo>
                    <a:pt x="1033653" y="699071"/>
                  </a:lnTo>
                  <a:lnTo>
                    <a:pt x="1033957" y="696531"/>
                  </a:lnTo>
                  <a:close/>
                </a:path>
                <a:path w="1172209" h="988059">
                  <a:moveTo>
                    <a:pt x="1035189" y="7048"/>
                  </a:moveTo>
                  <a:lnTo>
                    <a:pt x="1034745" y="6769"/>
                  </a:lnTo>
                  <a:lnTo>
                    <a:pt x="1033907" y="6870"/>
                  </a:lnTo>
                  <a:lnTo>
                    <a:pt x="1032764" y="7327"/>
                  </a:lnTo>
                  <a:lnTo>
                    <a:pt x="1032179" y="7823"/>
                  </a:lnTo>
                  <a:lnTo>
                    <a:pt x="1031176" y="8458"/>
                  </a:lnTo>
                  <a:lnTo>
                    <a:pt x="1030617" y="8686"/>
                  </a:lnTo>
                  <a:lnTo>
                    <a:pt x="1029614" y="9144"/>
                  </a:lnTo>
                  <a:lnTo>
                    <a:pt x="1028649" y="9448"/>
                  </a:lnTo>
                  <a:lnTo>
                    <a:pt x="1026909" y="9931"/>
                  </a:lnTo>
                  <a:lnTo>
                    <a:pt x="1025906" y="10566"/>
                  </a:lnTo>
                  <a:lnTo>
                    <a:pt x="1026629" y="11772"/>
                  </a:lnTo>
                  <a:lnTo>
                    <a:pt x="1027849" y="11442"/>
                  </a:lnTo>
                  <a:lnTo>
                    <a:pt x="1028890" y="10934"/>
                  </a:lnTo>
                  <a:lnTo>
                    <a:pt x="1034986" y="7708"/>
                  </a:lnTo>
                  <a:lnTo>
                    <a:pt x="1035189" y="7048"/>
                  </a:lnTo>
                  <a:close/>
                </a:path>
                <a:path w="1172209" h="988059">
                  <a:moveTo>
                    <a:pt x="1053769" y="660"/>
                  </a:moveTo>
                  <a:lnTo>
                    <a:pt x="1053325" y="165"/>
                  </a:lnTo>
                  <a:lnTo>
                    <a:pt x="1052220" y="76"/>
                  </a:lnTo>
                  <a:lnTo>
                    <a:pt x="1051064" y="0"/>
                  </a:lnTo>
                  <a:lnTo>
                    <a:pt x="1049604" y="800"/>
                  </a:lnTo>
                  <a:lnTo>
                    <a:pt x="1048296" y="1371"/>
                  </a:lnTo>
                  <a:lnTo>
                    <a:pt x="1047724" y="1739"/>
                  </a:lnTo>
                  <a:lnTo>
                    <a:pt x="1046822" y="2159"/>
                  </a:lnTo>
                  <a:lnTo>
                    <a:pt x="1046175" y="3124"/>
                  </a:lnTo>
                  <a:lnTo>
                    <a:pt x="1046810" y="3327"/>
                  </a:lnTo>
                  <a:lnTo>
                    <a:pt x="1047724" y="3263"/>
                  </a:lnTo>
                  <a:lnTo>
                    <a:pt x="1050455" y="2971"/>
                  </a:lnTo>
                  <a:lnTo>
                    <a:pt x="1051547" y="2819"/>
                  </a:lnTo>
                  <a:lnTo>
                    <a:pt x="1052474" y="2260"/>
                  </a:lnTo>
                  <a:lnTo>
                    <a:pt x="1053007" y="1612"/>
                  </a:lnTo>
                  <a:lnTo>
                    <a:pt x="1053769" y="660"/>
                  </a:lnTo>
                  <a:close/>
                </a:path>
                <a:path w="1172209" h="988059">
                  <a:moveTo>
                    <a:pt x="1072896" y="277583"/>
                  </a:moveTo>
                  <a:lnTo>
                    <a:pt x="1072654" y="277672"/>
                  </a:lnTo>
                  <a:lnTo>
                    <a:pt x="1072692" y="277825"/>
                  </a:lnTo>
                  <a:lnTo>
                    <a:pt x="1072896" y="277583"/>
                  </a:lnTo>
                  <a:close/>
                </a:path>
                <a:path w="1172209" h="988059">
                  <a:moveTo>
                    <a:pt x="1073873" y="273316"/>
                  </a:moveTo>
                  <a:lnTo>
                    <a:pt x="1070889" y="273786"/>
                  </a:lnTo>
                  <a:lnTo>
                    <a:pt x="1070076" y="274993"/>
                  </a:lnTo>
                  <a:lnTo>
                    <a:pt x="1069416" y="275755"/>
                  </a:lnTo>
                  <a:lnTo>
                    <a:pt x="1066825" y="279069"/>
                  </a:lnTo>
                  <a:lnTo>
                    <a:pt x="1068539" y="279285"/>
                  </a:lnTo>
                  <a:lnTo>
                    <a:pt x="1070711" y="278155"/>
                  </a:lnTo>
                  <a:lnTo>
                    <a:pt x="1072654" y="277660"/>
                  </a:lnTo>
                  <a:lnTo>
                    <a:pt x="1072400" y="276847"/>
                  </a:lnTo>
                  <a:lnTo>
                    <a:pt x="1072019" y="276085"/>
                  </a:lnTo>
                  <a:lnTo>
                    <a:pt x="1071981" y="274662"/>
                  </a:lnTo>
                  <a:lnTo>
                    <a:pt x="1073873" y="273316"/>
                  </a:lnTo>
                  <a:close/>
                </a:path>
                <a:path w="1172209" h="988059">
                  <a:moveTo>
                    <a:pt x="1080439" y="124015"/>
                  </a:moveTo>
                  <a:lnTo>
                    <a:pt x="1080058" y="123190"/>
                  </a:lnTo>
                  <a:lnTo>
                    <a:pt x="1079677" y="122402"/>
                  </a:lnTo>
                  <a:lnTo>
                    <a:pt x="1078484" y="122301"/>
                  </a:lnTo>
                  <a:lnTo>
                    <a:pt x="1076325" y="123215"/>
                  </a:lnTo>
                  <a:lnTo>
                    <a:pt x="1072832" y="125526"/>
                  </a:lnTo>
                  <a:lnTo>
                    <a:pt x="1072324" y="126123"/>
                  </a:lnTo>
                  <a:lnTo>
                    <a:pt x="1072984" y="126428"/>
                  </a:lnTo>
                  <a:lnTo>
                    <a:pt x="1073315" y="126568"/>
                  </a:lnTo>
                  <a:lnTo>
                    <a:pt x="1073950" y="126606"/>
                  </a:lnTo>
                  <a:lnTo>
                    <a:pt x="1075499" y="126187"/>
                  </a:lnTo>
                  <a:lnTo>
                    <a:pt x="1076579" y="125806"/>
                  </a:lnTo>
                  <a:lnTo>
                    <a:pt x="1077544" y="125336"/>
                  </a:lnTo>
                  <a:lnTo>
                    <a:pt x="1078763" y="124739"/>
                  </a:lnTo>
                  <a:lnTo>
                    <a:pt x="1080439" y="124015"/>
                  </a:lnTo>
                  <a:close/>
                </a:path>
                <a:path w="1172209" h="988059">
                  <a:moveTo>
                    <a:pt x="1097648" y="357111"/>
                  </a:moveTo>
                  <a:close/>
                </a:path>
                <a:path w="1172209" h="988059">
                  <a:moveTo>
                    <a:pt x="1097991" y="357568"/>
                  </a:moveTo>
                  <a:lnTo>
                    <a:pt x="1097292" y="357390"/>
                  </a:lnTo>
                  <a:lnTo>
                    <a:pt x="1097470" y="357225"/>
                  </a:lnTo>
                  <a:lnTo>
                    <a:pt x="1097064" y="357390"/>
                  </a:lnTo>
                  <a:lnTo>
                    <a:pt x="1095857" y="357924"/>
                  </a:lnTo>
                  <a:lnTo>
                    <a:pt x="1094663" y="358609"/>
                  </a:lnTo>
                  <a:lnTo>
                    <a:pt x="1093470" y="359244"/>
                  </a:lnTo>
                  <a:lnTo>
                    <a:pt x="1089063" y="361645"/>
                  </a:lnTo>
                  <a:lnTo>
                    <a:pt x="1088872" y="361746"/>
                  </a:lnTo>
                  <a:lnTo>
                    <a:pt x="1088758" y="362064"/>
                  </a:lnTo>
                  <a:lnTo>
                    <a:pt x="1088872" y="362292"/>
                  </a:lnTo>
                  <a:lnTo>
                    <a:pt x="1089164" y="362445"/>
                  </a:lnTo>
                  <a:lnTo>
                    <a:pt x="1092238" y="361289"/>
                  </a:lnTo>
                  <a:lnTo>
                    <a:pt x="1095159" y="360248"/>
                  </a:lnTo>
                  <a:lnTo>
                    <a:pt x="1097953" y="358165"/>
                  </a:lnTo>
                  <a:lnTo>
                    <a:pt x="1097991" y="357568"/>
                  </a:lnTo>
                  <a:close/>
                </a:path>
                <a:path w="1172209" h="988059">
                  <a:moveTo>
                    <a:pt x="1132344" y="182054"/>
                  </a:moveTo>
                  <a:lnTo>
                    <a:pt x="1131671" y="180467"/>
                  </a:lnTo>
                  <a:lnTo>
                    <a:pt x="1128839" y="181063"/>
                  </a:lnTo>
                  <a:lnTo>
                    <a:pt x="1128064" y="181864"/>
                  </a:lnTo>
                  <a:lnTo>
                    <a:pt x="1126947" y="182676"/>
                  </a:lnTo>
                  <a:lnTo>
                    <a:pt x="1127061" y="182943"/>
                  </a:lnTo>
                  <a:lnTo>
                    <a:pt x="1127429" y="183781"/>
                  </a:lnTo>
                  <a:lnTo>
                    <a:pt x="1129372" y="183045"/>
                  </a:lnTo>
                  <a:lnTo>
                    <a:pt x="1130846" y="182651"/>
                  </a:lnTo>
                  <a:lnTo>
                    <a:pt x="1131366" y="182499"/>
                  </a:lnTo>
                  <a:lnTo>
                    <a:pt x="1131874" y="182295"/>
                  </a:lnTo>
                  <a:lnTo>
                    <a:pt x="1132344" y="182054"/>
                  </a:lnTo>
                  <a:close/>
                </a:path>
                <a:path w="1172209" h="988059">
                  <a:moveTo>
                    <a:pt x="1134389" y="659739"/>
                  </a:moveTo>
                  <a:lnTo>
                    <a:pt x="1133817" y="659561"/>
                  </a:lnTo>
                  <a:lnTo>
                    <a:pt x="1133411" y="659422"/>
                  </a:lnTo>
                  <a:lnTo>
                    <a:pt x="1132103" y="659803"/>
                  </a:lnTo>
                  <a:lnTo>
                    <a:pt x="1130274" y="660793"/>
                  </a:lnTo>
                  <a:lnTo>
                    <a:pt x="1129233" y="661581"/>
                  </a:lnTo>
                  <a:lnTo>
                    <a:pt x="1128293" y="662355"/>
                  </a:lnTo>
                  <a:lnTo>
                    <a:pt x="1127937" y="662635"/>
                  </a:lnTo>
                  <a:lnTo>
                    <a:pt x="1128026" y="663041"/>
                  </a:lnTo>
                  <a:lnTo>
                    <a:pt x="1127874" y="663409"/>
                  </a:lnTo>
                  <a:lnTo>
                    <a:pt x="1128445" y="663282"/>
                  </a:lnTo>
                  <a:lnTo>
                    <a:pt x="1129080" y="663308"/>
                  </a:lnTo>
                  <a:lnTo>
                    <a:pt x="1129563" y="663054"/>
                  </a:lnTo>
                  <a:lnTo>
                    <a:pt x="1130757" y="662470"/>
                  </a:lnTo>
                  <a:lnTo>
                    <a:pt x="1131912" y="661822"/>
                  </a:lnTo>
                  <a:lnTo>
                    <a:pt x="1132992" y="661098"/>
                  </a:lnTo>
                  <a:lnTo>
                    <a:pt x="1133830" y="660552"/>
                  </a:lnTo>
                  <a:lnTo>
                    <a:pt x="1134389" y="659739"/>
                  </a:lnTo>
                  <a:close/>
                </a:path>
                <a:path w="1172209" h="988059">
                  <a:moveTo>
                    <a:pt x="1166228" y="616153"/>
                  </a:moveTo>
                  <a:lnTo>
                    <a:pt x="1166101" y="616140"/>
                  </a:lnTo>
                  <a:lnTo>
                    <a:pt x="1166228" y="616153"/>
                  </a:lnTo>
                  <a:close/>
                </a:path>
                <a:path w="1172209" h="988059">
                  <a:moveTo>
                    <a:pt x="1170990" y="616851"/>
                  </a:moveTo>
                  <a:lnTo>
                    <a:pt x="1170838" y="616775"/>
                  </a:lnTo>
                  <a:lnTo>
                    <a:pt x="1170990" y="616851"/>
                  </a:lnTo>
                  <a:close/>
                </a:path>
                <a:path w="1172209" h="988059">
                  <a:moveTo>
                    <a:pt x="1171841" y="612203"/>
                  </a:moveTo>
                  <a:lnTo>
                    <a:pt x="1168450" y="611797"/>
                  </a:lnTo>
                  <a:lnTo>
                    <a:pt x="1166418" y="613435"/>
                  </a:lnTo>
                  <a:lnTo>
                    <a:pt x="1164602" y="615086"/>
                  </a:lnTo>
                  <a:lnTo>
                    <a:pt x="1166202" y="616115"/>
                  </a:lnTo>
                  <a:lnTo>
                    <a:pt x="1169289" y="614895"/>
                  </a:lnTo>
                  <a:lnTo>
                    <a:pt x="1169644" y="616216"/>
                  </a:lnTo>
                  <a:lnTo>
                    <a:pt x="1170838" y="616762"/>
                  </a:lnTo>
                  <a:lnTo>
                    <a:pt x="1170724" y="614768"/>
                  </a:lnTo>
                  <a:lnTo>
                    <a:pt x="1171841" y="612203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9" name="object 579"/>
            <p:cNvSpPr/>
            <p:nvPr/>
          </p:nvSpPr>
          <p:spPr>
            <a:xfrm>
              <a:off x="15938716" y="8862878"/>
              <a:ext cx="1177290" cy="1073150"/>
            </a:xfrm>
            <a:custGeom>
              <a:avLst/>
              <a:gdLst/>
              <a:ahLst/>
              <a:cxnLst/>
              <a:rect l="l" t="t" r="r" b="b"/>
              <a:pathLst>
                <a:path w="1177290" h="1073150">
                  <a:moveTo>
                    <a:pt x="4610" y="1068209"/>
                  </a:moveTo>
                  <a:lnTo>
                    <a:pt x="4343" y="1068247"/>
                  </a:lnTo>
                  <a:lnTo>
                    <a:pt x="4483" y="1068311"/>
                  </a:lnTo>
                  <a:lnTo>
                    <a:pt x="4610" y="1068209"/>
                  </a:lnTo>
                  <a:close/>
                </a:path>
                <a:path w="1177290" h="1073150">
                  <a:moveTo>
                    <a:pt x="6781" y="1069835"/>
                  </a:moveTo>
                  <a:lnTo>
                    <a:pt x="5168" y="1069644"/>
                  </a:lnTo>
                  <a:lnTo>
                    <a:pt x="4749" y="1068781"/>
                  </a:lnTo>
                  <a:lnTo>
                    <a:pt x="4572" y="1068565"/>
                  </a:lnTo>
                  <a:lnTo>
                    <a:pt x="4406" y="1068349"/>
                  </a:lnTo>
                  <a:lnTo>
                    <a:pt x="3911" y="1068692"/>
                  </a:lnTo>
                  <a:lnTo>
                    <a:pt x="3378" y="1069047"/>
                  </a:lnTo>
                  <a:lnTo>
                    <a:pt x="1701" y="1070495"/>
                  </a:lnTo>
                  <a:lnTo>
                    <a:pt x="0" y="1071867"/>
                  </a:lnTo>
                  <a:lnTo>
                    <a:pt x="1041" y="1072362"/>
                  </a:lnTo>
                  <a:lnTo>
                    <a:pt x="1473" y="1072591"/>
                  </a:lnTo>
                  <a:lnTo>
                    <a:pt x="3263" y="1072032"/>
                  </a:lnTo>
                  <a:lnTo>
                    <a:pt x="6781" y="1069835"/>
                  </a:lnTo>
                  <a:close/>
                </a:path>
                <a:path w="1177290" h="1073150">
                  <a:moveTo>
                    <a:pt x="18313" y="943292"/>
                  </a:moveTo>
                  <a:lnTo>
                    <a:pt x="17919" y="942860"/>
                  </a:lnTo>
                  <a:lnTo>
                    <a:pt x="17551" y="942403"/>
                  </a:lnTo>
                  <a:lnTo>
                    <a:pt x="16421" y="943267"/>
                  </a:lnTo>
                  <a:lnTo>
                    <a:pt x="15227" y="943940"/>
                  </a:lnTo>
                  <a:lnTo>
                    <a:pt x="14935" y="944232"/>
                  </a:lnTo>
                  <a:lnTo>
                    <a:pt x="14401" y="944702"/>
                  </a:lnTo>
                  <a:lnTo>
                    <a:pt x="14020" y="945108"/>
                  </a:lnTo>
                  <a:lnTo>
                    <a:pt x="13970" y="945286"/>
                  </a:lnTo>
                  <a:lnTo>
                    <a:pt x="13919" y="945464"/>
                  </a:lnTo>
                  <a:lnTo>
                    <a:pt x="13868" y="945629"/>
                  </a:lnTo>
                  <a:lnTo>
                    <a:pt x="14376" y="946023"/>
                  </a:lnTo>
                  <a:lnTo>
                    <a:pt x="15506" y="945159"/>
                  </a:lnTo>
                  <a:lnTo>
                    <a:pt x="16408" y="944626"/>
                  </a:lnTo>
                  <a:lnTo>
                    <a:pt x="17272" y="944105"/>
                  </a:lnTo>
                  <a:lnTo>
                    <a:pt x="18313" y="943292"/>
                  </a:lnTo>
                  <a:close/>
                </a:path>
                <a:path w="1177290" h="1073150">
                  <a:moveTo>
                    <a:pt x="38328" y="996848"/>
                  </a:moveTo>
                  <a:lnTo>
                    <a:pt x="38074" y="996823"/>
                  </a:lnTo>
                  <a:lnTo>
                    <a:pt x="37249" y="996721"/>
                  </a:lnTo>
                  <a:lnTo>
                    <a:pt x="35204" y="996848"/>
                  </a:lnTo>
                  <a:lnTo>
                    <a:pt x="35013" y="996873"/>
                  </a:lnTo>
                  <a:lnTo>
                    <a:pt x="34544" y="997127"/>
                  </a:lnTo>
                  <a:lnTo>
                    <a:pt x="34112" y="997496"/>
                  </a:lnTo>
                  <a:lnTo>
                    <a:pt x="34023" y="997750"/>
                  </a:lnTo>
                  <a:lnTo>
                    <a:pt x="33693" y="998321"/>
                  </a:lnTo>
                  <a:lnTo>
                    <a:pt x="34772" y="998321"/>
                  </a:lnTo>
                  <a:lnTo>
                    <a:pt x="37058" y="998334"/>
                  </a:lnTo>
                  <a:lnTo>
                    <a:pt x="37223" y="998347"/>
                  </a:lnTo>
                  <a:lnTo>
                    <a:pt x="37884" y="997927"/>
                  </a:lnTo>
                  <a:lnTo>
                    <a:pt x="38061" y="997470"/>
                  </a:lnTo>
                  <a:lnTo>
                    <a:pt x="38328" y="996848"/>
                  </a:lnTo>
                  <a:close/>
                </a:path>
                <a:path w="1177290" h="1073150">
                  <a:moveTo>
                    <a:pt x="62572" y="895375"/>
                  </a:moveTo>
                  <a:lnTo>
                    <a:pt x="61861" y="895223"/>
                  </a:lnTo>
                  <a:lnTo>
                    <a:pt x="61582" y="895146"/>
                  </a:lnTo>
                  <a:lnTo>
                    <a:pt x="60756" y="895616"/>
                  </a:lnTo>
                  <a:lnTo>
                    <a:pt x="60045" y="895883"/>
                  </a:lnTo>
                  <a:lnTo>
                    <a:pt x="57861" y="897686"/>
                  </a:lnTo>
                  <a:lnTo>
                    <a:pt x="57150" y="898334"/>
                  </a:lnTo>
                  <a:lnTo>
                    <a:pt x="56476" y="899121"/>
                  </a:lnTo>
                  <a:lnTo>
                    <a:pt x="57188" y="899299"/>
                  </a:lnTo>
                  <a:lnTo>
                    <a:pt x="57429" y="899375"/>
                  </a:lnTo>
                  <a:lnTo>
                    <a:pt x="62001" y="896137"/>
                  </a:lnTo>
                  <a:lnTo>
                    <a:pt x="62572" y="895375"/>
                  </a:lnTo>
                  <a:close/>
                </a:path>
                <a:path w="1177290" h="1073150">
                  <a:moveTo>
                    <a:pt x="82423" y="995464"/>
                  </a:moveTo>
                  <a:lnTo>
                    <a:pt x="82194" y="995489"/>
                  </a:lnTo>
                  <a:lnTo>
                    <a:pt x="82423" y="995464"/>
                  </a:lnTo>
                  <a:close/>
                </a:path>
                <a:path w="1177290" h="1073150">
                  <a:moveTo>
                    <a:pt x="82867" y="995934"/>
                  </a:moveTo>
                  <a:lnTo>
                    <a:pt x="82245" y="995578"/>
                  </a:lnTo>
                  <a:lnTo>
                    <a:pt x="76288" y="999680"/>
                  </a:lnTo>
                  <a:lnTo>
                    <a:pt x="76187" y="1000569"/>
                  </a:lnTo>
                  <a:lnTo>
                    <a:pt x="76149" y="1000709"/>
                  </a:lnTo>
                  <a:lnTo>
                    <a:pt x="76530" y="1000798"/>
                  </a:lnTo>
                  <a:lnTo>
                    <a:pt x="78371" y="999680"/>
                  </a:lnTo>
                  <a:lnTo>
                    <a:pt x="80175" y="998715"/>
                  </a:lnTo>
                  <a:lnTo>
                    <a:pt x="81711" y="997534"/>
                  </a:lnTo>
                  <a:lnTo>
                    <a:pt x="82778" y="996721"/>
                  </a:lnTo>
                  <a:lnTo>
                    <a:pt x="82867" y="995934"/>
                  </a:lnTo>
                  <a:close/>
                </a:path>
                <a:path w="1177290" h="1073150">
                  <a:moveTo>
                    <a:pt x="102374" y="868349"/>
                  </a:moveTo>
                  <a:lnTo>
                    <a:pt x="101663" y="867689"/>
                  </a:lnTo>
                  <a:lnTo>
                    <a:pt x="100507" y="867537"/>
                  </a:lnTo>
                  <a:lnTo>
                    <a:pt x="97650" y="868680"/>
                  </a:lnTo>
                  <a:lnTo>
                    <a:pt x="96431" y="869950"/>
                  </a:lnTo>
                  <a:lnTo>
                    <a:pt x="96621" y="870610"/>
                  </a:lnTo>
                  <a:lnTo>
                    <a:pt x="96913" y="871486"/>
                  </a:lnTo>
                  <a:lnTo>
                    <a:pt x="98602" y="870978"/>
                  </a:lnTo>
                  <a:lnTo>
                    <a:pt x="100215" y="870115"/>
                  </a:lnTo>
                  <a:lnTo>
                    <a:pt x="100977" y="869708"/>
                  </a:lnTo>
                  <a:lnTo>
                    <a:pt x="101650" y="868934"/>
                  </a:lnTo>
                  <a:lnTo>
                    <a:pt x="102374" y="868349"/>
                  </a:lnTo>
                  <a:close/>
                </a:path>
                <a:path w="1177290" h="1073150">
                  <a:moveTo>
                    <a:pt x="107632" y="991806"/>
                  </a:moveTo>
                  <a:lnTo>
                    <a:pt x="105994" y="991349"/>
                  </a:lnTo>
                  <a:lnTo>
                    <a:pt x="104343" y="990904"/>
                  </a:lnTo>
                  <a:lnTo>
                    <a:pt x="101193" y="992695"/>
                  </a:lnTo>
                  <a:lnTo>
                    <a:pt x="102806" y="994257"/>
                  </a:lnTo>
                  <a:lnTo>
                    <a:pt x="103098" y="994232"/>
                  </a:lnTo>
                  <a:lnTo>
                    <a:pt x="107632" y="991806"/>
                  </a:lnTo>
                  <a:close/>
                </a:path>
                <a:path w="1177290" h="1073150">
                  <a:moveTo>
                    <a:pt x="121767" y="896048"/>
                  </a:moveTo>
                  <a:lnTo>
                    <a:pt x="121526" y="895985"/>
                  </a:lnTo>
                  <a:lnTo>
                    <a:pt x="121323" y="896137"/>
                  </a:lnTo>
                  <a:lnTo>
                    <a:pt x="121462" y="896112"/>
                  </a:lnTo>
                  <a:lnTo>
                    <a:pt x="121615" y="896073"/>
                  </a:lnTo>
                  <a:lnTo>
                    <a:pt x="121767" y="896048"/>
                  </a:lnTo>
                  <a:close/>
                </a:path>
                <a:path w="1177290" h="1073150">
                  <a:moveTo>
                    <a:pt x="127850" y="895108"/>
                  </a:moveTo>
                  <a:lnTo>
                    <a:pt x="126733" y="894219"/>
                  </a:lnTo>
                  <a:lnTo>
                    <a:pt x="124269" y="895350"/>
                  </a:lnTo>
                  <a:lnTo>
                    <a:pt x="121996" y="896023"/>
                  </a:lnTo>
                  <a:lnTo>
                    <a:pt x="121767" y="896061"/>
                  </a:lnTo>
                  <a:lnTo>
                    <a:pt x="122618" y="897102"/>
                  </a:lnTo>
                  <a:lnTo>
                    <a:pt x="124129" y="897356"/>
                  </a:lnTo>
                  <a:lnTo>
                    <a:pt x="127457" y="895565"/>
                  </a:lnTo>
                  <a:lnTo>
                    <a:pt x="127850" y="895108"/>
                  </a:lnTo>
                  <a:close/>
                </a:path>
                <a:path w="1177290" h="1073150">
                  <a:moveTo>
                    <a:pt x="208572" y="895248"/>
                  </a:moveTo>
                  <a:lnTo>
                    <a:pt x="206502" y="895299"/>
                  </a:lnTo>
                  <a:lnTo>
                    <a:pt x="205105" y="895248"/>
                  </a:lnTo>
                  <a:lnTo>
                    <a:pt x="203111" y="896188"/>
                  </a:lnTo>
                  <a:lnTo>
                    <a:pt x="202768" y="896594"/>
                  </a:lnTo>
                  <a:lnTo>
                    <a:pt x="202082" y="897216"/>
                  </a:lnTo>
                  <a:lnTo>
                    <a:pt x="202704" y="897978"/>
                  </a:lnTo>
                  <a:lnTo>
                    <a:pt x="206095" y="897280"/>
                  </a:lnTo>
                  <a:lnTo>
                    <a:pt x="208407" y="895718"/>
                  </a:lnTo>
                  <a:lnTo>
                    <a:pt x="208572" y="895248"/>
                  </a:lnTo>
                  <a:close/>
                </a:path>
                <a:path w="1177290" h="1073150">
                  <a:moveTo>
                    <a:pt x="265226" y="701954"/>
                  </a:moveTo>
                  <a:lnTo>
                    <a:pt x="264896" y="701052"/>
                  </a:lnTo>
                  <a:lnTo>
                    <a:pt x="264680" y="700519"/>
                  </a:lnTo>
                  <a:lnTo>
                    <a:pt x="263499" y="701128"/>
                  </a:lnTo>
                  <a:lnTo>
                    <a:pt x="262572" y="701649"/>
                  </a:lnTo>
                  <a:lnTo>
                    <a:pt x="261416" y="702437"/>
                  </a:lnTo>
                  <a:lnTo>
                    <a:pt x="259943" y="703249"/>
                  </a:lnTo>
                  <a:lnTo>
                    <a:pt x="260299" y="704037"/>
                  </a:lnTo>
                  <a:lnTo>
                    <a:pt x="260502" y="704481"/>
                  </a:lnTo>
                  <a:lnTo>
                    <a:pt x="261264" y="704761"/>
                  </a:lnTo>
                  <a:lnTo>
                    <a:pt x="262229" y="704100"/>
                  </a:lnTo>
                  <a:lnTo>
                    <a:pt x="263601" y="703173"/>
                  </a:lnTo>
                  <a:lnTo>
                    <a:pt x="265226" y="701954"/>
                  </a:lnTo>
                  <a:close/>
                </a:path>
                <a:path w="1177290" h="1073150">
                  <a:moveTo>
                    <a:pt x="281368" y="792772"/>
                  </a:moveTo>
                  <a:lnTo>
                    <a:pt x="280416" y="792467"/>
                  </a:lnTo>
                  <a:lnTo>
                    <a:pt x="279438" y="792187"/>
                  </a:lnTo>
                  <a:lnTo>
                    <a:pt x="277660" y="793026"/>
                  </a:lnTo>
                  <a:lnTo>
                    <a:pt x="277190" y="793229"/>
                  </a:lnTo>
                  <a:lnTo>
                    <a:pt x="276504" y="793953"/>
                  </a:lnTo>
                  <a:lnTo>
                    <a:pt x="276440" y="794270"/>
                  </a:lnTo>
                  <a:lnTo>
                    <a:pt x="276148" y="795401"/>
                  </a:lnTo>
                  <a:lnTo>
                    <a:pt x="278384" y="795197"/>
                  </a:lnTo>
                  <a:lnTo>
                    <a:pt x="280403" y="793915"/>
                  </a:lnTo>
                  <a:lnTo>
                    <a:pt x="280797" y="793648"/>
                  </a:lnTo>
                  <a:lnTo>
                    <a:pt x="281038" y="793165"/>
                  </a:lnTo>
                  <a:lnTo>
                    <a:pt x="281368" y="792772"/>
                  </a:lnTo>
                  <a:close/>
                </a:path>
                <a:path w="1177290" h="1073150">
                  <a:moveTo>
                    <a:pt x="287985" y="786447"/>
                  </a:moveTo>
                  <a:lnTo>
                    <a:pt x="287528" y="786015"/>
                  </a:lnTo>
                  <a:lnTo>
                    <a:pt x="286423" y="786358"/>
                  </a:lnTo>
                  <a:lnTo>
                    <a:pt x="285877" y="786612"/>
                  </a:lnTo>
                  <a:lnTo>
                    <a:pt x="284035" y="787692"/>
                  </a:lnTo>
                  <a:lnTo>
                    <a:pt x="282244" y="788784"/>
                  </a:lnTo>
                  <a:lnTo>
                    <a:pt x="281330" y="789355"/>
                  </a:lnTo>
                  <a:lnTo>
                    <a:pt x="280619" y="790003"/>
                  </a:lnTo>
                  <a:lnTo>
                    <a:pt x="281330" y="790257"/>
                  </a:lnTo>
                  <a:lnTo>
                    <a:pt x="281940" y="790448"/>
                  </a:lnTo>
                  <a:lnTo>
                    <a:pt x="282905" y="790155"/>
                  </a:lnTo>
                  <a:lnTo>
                    <a:pt x="284670" y="788924"/>
                  </a:lnTo>
                  <a:lnTo>
                    <a:pt x="285407" y="788263"/>
                  </a:lnTo>
                  <a:lnTo>
                    <a:pt x="286169" y="787628"/>
                  </a:lnTo>
                  <a:lnTo>
                    <a:pt x="286778" y="787082"/>
                  </a:lnTo>
                  <a:lnTo>
                    <a:pt x="287985" y="786447"/>
                  </a:lnTo>
                  <a:close/>
                </a:path>
                <a:path w="1177290" h="1073150">
                  <a:moveTo>
                    <a:pt x="293446" y="750684"/>
                  </a:moveTo>
                  <a:lnTo>
                    <a:pt x="293103" y="750557"/>
                  </a:lnTo>
                  <a:lnTo>
                    <a:pt x="291299" y="749554"/>
                  </a:lnTo>
                  <a:lnTo>
                    <a:pt x="288747" y="751573"/>
                  </a:lnTo>
                  <a:lnTo>
                    <a:pt x="286372" y="752995"/>
                  </a:lnTo>
                  <a:lnTo>
                    <a:pt x="285927" y="753262"/>
                  </a:lnTo>
                  <a:lnTo>
                    <a:pt x="285597" y="753656"/>
                  </a:lnTo>
                  <a:lnTo>
                    <a:pt x="285229" y="753999"/>
                  </a:lnTo>
                  <a:lnTo>
                    <a:pt x="290918" y="751852"/>
                  </a:lnTo>
                  <a:lnTo>
                    <a:pt x="293433" y="750697"/>
                  </a:lnTo>
                  <a:close/>
                </a:path>
                <a:path w="1177290" h="1073150">
                  <a:moveTo>
                    <a:pt x="293776" y="750544"/>
                  </a:moveTo>
                  <a:lnTo>
                    <a:pt x="293433" y="750697"/>
                  </a:lnTo>
                  <a:lnTo>
                    <a:pt x="293611" y="750773"/>
                  </a:lnTo>
                  <a:lnTo>
                    <a:pt x="293776" y="750544"/>
                  </a:lnTo>
                  <a:close/>
                </a:path>
                <a:path w="1177290" h="1073150">
                  <a:moveTo>
                    <a:pt x="332765" y="737895"/>
                  </a:moveTo>
                  <a:lnTo>
                    <a:pt x="332587" y="737336"/>
                  </a:lnTo>
                  <a:lnTo>
                    <a:pt x="330746" y="737362"/>
                  </a:lnTo>
                  <a:lnTo>
                    <a:pt x="329298" y="738492"/>
                  </a:lnTo>
                  <a:lnTo>
                    <a:pt x="327342" y="740117"/>
                  </a:lnTo>
                  <a:lnTo>
                    <a:pt x="326390" y="741184"/>
                  </a:lnTo>
                  <a:lnTo>
                    <a:pt x="326567" y="741387"/>
                  </a:lnTo>
                  <a:lnTo>
                    <a:pt x="327164" y="742162"/>
                  </a:lnTo>
                  <a:lnTo>
                    <a:pt x="328396" y="740600"/>
                  </a:lnTo>
                  <a:lnTo>
                    <a:pt x="329615" y="740206"/>
                  </a:lnTo>
                  <a:lnTo>
                    <a:pt x="332625" y="738009"/>
                  </a:lnTo>
                  <a:lnTo>
                    <a:pt x="332765" y="737895"/>
                  </a:lnTo>
                  <a:close/>
                </a:path>
                <a:path w="1177290" h="1073150">
                  <a:moveTo>
                    <a:pt x="343954" y="613524"/>
                  </a:moveTo>
                  <a:lnTo>
                    <a:pt x="343687" y="613638"/>
                  </a:lnTo>
                  <a:lnTo>
                    <a:pt x="343535" y="613854"/>
                  </a:lnTo>
                  <a:lnTo>
                    <a:pt x="343954" y="613524"/>
                  </a:lnTo>
                  <a:close/>
                </a:path>
                <a:path w="1177290" h="1073150">
                  <a:moveTo>
                    <a:pt x="352869" y="607872"/>
                  </a:moveTo>
                  <a:lnTo>
                    <a:pt x="351624" y="608126"/>
                  </a:lnTo>
                  <a:lnTo>
                    <a:pt x="349465" y="608571"/>
                  </a:lnTo>
                  <a:lnTo>
                    <a:pt x="348259" y="610235"/>
                  </a:lnTo>
                  <a:lnTo>
                    <a:pt x="346646" y="611339"/>
                  </a:lnTo>
                  <a:lnTo>
                    <a:pt x="345681" y="612025"/>
                  </a:lnTo>
                  <a:lnTo>
                    <a:pt x="344843" y="612775"/>
                  </a:lnTo>
                  <a:lnTo>
                    <a:pt x="343954" y="613524"/>
                  </a:lnTo>
                  <a:lnTo>
                    <a:pt x="345109" y="613041"/>
                  </a:lnTo>
                  <a:lnTo>
                    <a:pt x="346278" y="612635"/>
                  </a:lnTo>
                  <a:lnTo>
                    <a:pt x="350189" y="610425"/>
                  </a:lnTo>
                  <a:lnTo>
                    <a:pt x="352869" y="607872"/>
                  </a:lnTo>
                  <a:close/>
                </a:path>
                <a:path w="1177290" h="1073150">
                  <a:moveTo>
                    <a:pt x="377532" y="767232"/>
                  </a:moveTo>
                  <a:lnTo>
                    <a:pt x="376618" y="766762"/>
                  </a:lnTo>
                  <a:lnTo>
                    <a:pt x="376313" y="766584"/>
                  </a:lnTo>
                  <a:lnTo>
                    <a:pt x="375005" y="767194"/>
                  </a:lnTo>
                  <a:lnTo>
                    <a:pt x="374446" y="767359"/>
                  </a:lnTo>
                  <a:lnTo>
                    <a:pt x="372973" y="768400"/>
                  </a:lnTo>
                  <a:lnTo>
                    <a:pt x="371424" y="769340"/>
                  </a:lnTo>
                  <a:lnTo>
                    <a:pt x="371868" y="770001"/>
                  </a:lnTo>
                  <a:lnTo>
                    <a:pt x="372351" y="770699"/>
                  </a:lnTo>
                  <a:lnTo>
                    <a:pt x="373875" y="769569"/>
                  </a:lnTo>
                  <a:lnTo>
                    <a:pt x="376097" y="768184"/>
                  </a:lnTo>
                  <a:lnTo>
                    <a:pt x="377532" y="767232"/>
                  </a:lnTo>
                  <a:close/>
                </a:path>
                <a:path w="1177290" h="1073150">
                  <a:moveTo>
                    <a:pt x="394550" y="697255"/>
                  </a:moveTo>
                  <a:lnTo>
                    <a:pt x="393992" y="696810"/>
                  </a:lnTo>
                  <a:lnTo>
                    <a:pt x="393776" y="696683"/>
                  </a:lnTo>
                  <a:lnTo>
                    <a:pt x="393001" y="696861"/>
                  </a:lnTo>
                  <a:lnTo>
                    <a:pt x="391833" y="697331"/>
                  </a:lnTo>
                  <a:lnTo>
                    <a:pt x="391185" y="697763"/>
                  </a:lnTo>
                  <a:lnTo>
                    <a:pt x="390512" y="698119"/>
                  </a:lnTo>
                  <a:lnTo>
                    <a:pt x="388645" y="699350"/>
                  </a:lnTo>
                  <a:lnTo>
                    <a:pt x="389483" y="699897"/>
                  </a:lnTo>
                  <a:lnTo>
                    <a:pt x="390194" y="699782"/>
                  </a:lnTo>
                  <a:lnTo>
                    <a:pt x="390753" y="699554"/>
                  </a:lnTo>
                  <a:lnTo>
                    <a:pt x="391363" y="699312"/>
                  </a:lnTo>
                  <a:lnTo>
                    <a:pt x="392582" y="698500"/>
                  </a:lnTo>
                  <a:lnTo>
                    <a:pt x="393407" y="697941"/>
                  </a:lnTo>
                  <a:lnTo>
                    <a:pt x="394550" y="697255"/>
                  </a:lnTo>
                  <a:close/>
                </a:path>
                <a:path w="1177290" h="1073150">
                  <a:moveTo>
                    <a:pt x="394766" y="712216"/>
                  </a:moveTo>
                  <a:lnTo>
                    <a:pt x="393204" y="712520"/>
                  </a:lnTo>
                  <a:lnTo>
                    <a:pt x="392341" y="712990"/>
                  </a:lnTo>
                  <a:lnTo>
                    <a:pt x="390550" y="713930"/>
                  </a:lnTo>
                  <a:lnTo>
                    <a:pt x="390029" y="714895"/>
                  </a:lnTo>
                  <a:lnTo>
                    <a:pt x="390131" y="715759"/>
                  </a:lnTo>
                  <a:lnTo>
                    <a:pt x="390601" y="715746"/>
                  </a:lnTo>
                  <a:lnTo>
                    <a:pt x="391058" y="715873"/>
                  </a:lnTo>
                  <a:lnTo>
                    <a:pt x="393369" y="714844"/>
                  </a:lnTo>
                  <a:lnTo>
                    <a:pt x="393687" y="713651"/>
                  </a:lnTo>
                  <a:lnTo>
                    <a:pt x="394766" y="712216"/>
                  </a:lnTo>
                  <a:close/>
                </a:path>
                <a:path w="1177290" h="1073150">
                  <a:moveTo>
                    <a:pt x="416433" y="584276"/>
                  </a:moveTo>
                  <a:lnTo>
                    <a:pt x="416356" y="584098"/>
                  </a:lnTo>
                  <a:lnTo>
                    <a:pt x="416166" y="584339"/>
                  </a:lnTo>
                  <a:lnTo>
                    <a:pt x="416344" y="584301"/>
                  </a:lnTo>
                  <a:close/>
                </a:path>
                <a:path w="1177290" h="1073150">
                  <a:moveTo>
                    <a:pt x="419925" y="757580"/>
                  </a:moveTo>
                  <a:close/>
                </a:path>
                <a:path w="1177290" h="1073150">
                  <a:moveTo>
                    <a:pt x="422109" y="584377"/>
                  </a:moveTo>
                  <a:lnTo>
                    <a:pt x="420916" y="584161"/>
                  </a:lnTo>
                  <a:lnTo>
                    <a:pt x="420166" y="583793"/>
                  </a:lnTo>
                  <a:lnTo>
                    <a:pt x="419328" y="583425"/>
                  </a:lnTo>
                  <a:lnTo>
                    <a:pt x="417868" y="583844"/>
                  </a:lnTo>
                  <a:lnTo>
                    <a:pt x="416433" y="584276"/>
                  </a:lnTo>
                  <a:lnTo>
                    <a:pt x="417347" y="586524"/>
                  </a:lnTo>
                  <a:lnTo>
                    <a:pt x="417766" y="587133"/>
                  </a:lnTo>
                  <a:lnTo>
                    <a:pt x="419773" y="586320"/>
                  </a:lnTo>
                  <a:lnTo>
                    <a:pt x="420065" y="586206"/>
                  </a:lnTo>
                  <a:lnTo>
                    <a:pt x="420484" y="586003"/>
                  </a:lnTo>
                  <a:lnTo>
                    <a:pt x="422109" y="584377"/>
                  </a:lnTo>
                  <a:close/>
                </a:path>
                <a:path w="1177290" h="1073150">
                  <a:moveTo>
                    <a:pt x="429133" y="753681"/>
                  </a:moveTo>
                  <a:lnTo>
                    <a:pt x="428561" y="752792"/>
                  </a:lnTo>
                  <a:lnTo>
                    <a:pt x="427024" y="754100"/>
                  </a:lnTo>
                  <a:lnTo>
                    <a:pt x="423862" y="754976"/>
                  </a:lnTo>
                  <a:lnTo>
                    <a:pt x="421805" y="755891"/>
                  </a:lnTo>
                  <a:lnTo>
                    <a:pt x="419963" y="757555"/>
                  </a:lnTo>
                  <a:lnTo>
                    <a:pt x="424916" y="756399"/>
                  </a:lnTo>
                  <a:lnTo>
                    <a:pt x="426377" y="756031"/>
                  </a:lnTo>
                  <a:lnTo>
                    <a:pt x="427939" y="755573"/>
                  </a:lnTo>
                  <a:lnTo>
                    <a:pt x="428917" y="754113"/>
                  </a:lnTo>
                  <a:lnTo>
                    <a:pt x="429069" y="753910"/>
                  </a:lnTo>
                  <a:lnTo>
                    <a:pt x="429133" y="753681"/>
                  </a:lnTo>
                  <a:close/>
                </a:path>
                <a:path w="1177290" h="1073150">
                  <a:moveTo>
                    <a:pt x="461772" y="622211"/>
                  </a:moveTo>
                  <a:lnTo>
                    <a:pt x="459701" y="622617"/>
                  </a:lnTo>
                  <a:lnTo>
                    <a:pt x="457847" y="622922"/>
                  </a:lnTo>
                  <a:lnTo>
                    <a:pt x="455345" y="623582"/>
                  </a:lnTo>
                  <a:lnTo>
                    <a:pt x="455002" y="624255"/>
                  </a:lnTo>
                  <a:lnTo>
                    <a:pt x="455523" y="624344"/>
                  </a:lnTo>
                  <a:lnTo>
                    <a:pt x="456857" y="624497"/>
                  </a:lnTo>
                  <a:lnTo>
                    <a:pt x="458139" y="624776"/>
                  </a:lnTo>
                  <a:lnTo>
                    <a:pt x="460654" y="623633"/>
                  </a:lnTo>
                  <a:lnTo>
                    <a:pt x="461010" y="623036"/>
                  </a:lnTo>
                  <a:lnTo>
                    <a:pt x="461772" y="622211"/>
                  </a:lnTo>
                  <a:close/>
                </a:path>
                <a:path w="1177290" h="1073150">
                  <a:moveTo>
                    <a:pt x="472427" y="617982"/>
                  </a:moveTo>
                  <a:lnTo>
                    <a:pt x="472071" y="617855"/>
                  </a:lnTo>
                  <a:lnTo>
                    <a:pt x="471652" y="617791"/>
                  </a:lnTo>
                  <a:lnTo>
                    <a:pt x="470966" y="617829"/>
                  </a:lnTo>
                  <a:lnTo>
                    <a:pt x="470522" y="618109"/>
                  </a:lnTo>
                  <a:lnTo>
                    <a:pt x="468312" y="619277"/>
                  </a:lnTo>
                  <a:lnTo>
                    <a:pt x="467448" y="619760"/>
                  </a:lnTo>
                  <a:lnTo>
                    <a:pt x="466217" y="620356"/>
                  </a:lnTo>
                  <a:lnTo>
                    <a:pt x="467042" y="621220"/>
                  </a:lnTo>
                  <a:lnTo>
                    <a:pt x="468147" y="620776"/>
                  </a:lnTo>
                  <a:lnTo>
                    <a:pt x="469607" y="619988"/>
                  </a:lnTo>
                  <a:lnTo>
                    <a:pt x="472186" y="618451"/>
                  </a:lnTo>
                  <a:lnTo>
                    <a:pt x="472427" y="617982"/>
                  </a:lnTo>
                  <a:close/>
                </a:path>
                <a:path w="1177290" h="1073150">
                  <a:moveTo>
                    <a:pt x="510705" y="571373"/>
                  </a:moveTo>
                  <a:lnTo>
                    <a:pt x="510298" y="571334"/>
                  </a:lnTo>
                  <a:lnTo>
                    <a:pt x="509955" y="571169"/>
                  </a:lnTo>
                  <a:lnTo>
                    <a:pt x="509473" y="571296"/>
                  </a:lnTo>
                  <a:lnTo>
                    <a:pt x="508889" y="571461"/>
                  </a:lnTo>
                  <a:lnTo>
                    <a:pt x="508228" y="571868"/>
                  </a:lnTo>
                  <a:lnTo>
                    <a:pt x="507568" y="572160"/>
                  </a:lnTo>
                  <a:lnTo>
                    <a:pt x="506641" y="572668"/>
                  </a:lnTo>
                  <a:lnTo>
                    <a:pt x="505790" y="573151"/>
                  </a:lnTo>
                  <a:lnTo>
                    <a:pt x="504761" y="573519"/>
                  </a:lnTo>
                  <a:lnTo>
                    <a:pt x="504431" y="574281"/>
                  </a:lnTo>
                  <a:lnTo>
                    <a:pt x="507149" y="573074"/>
                  </a:lnTo>
                  <a:lnTo>
                    <a:pt x="510273" y="571779"/>
                  </a:lnTo>
                  <a:lnTo>
                    <a:pt x="510476" y="571550"/>
                  </a:lnTo>
                  <a:lnTo>
                    <a:pt x="510705" y="571373"/>
                  </a:lnTo>
                  <a:close/>
                </a:path>
                <a:path w="1177290" h="1073150">
                  <a:moveTo>
                    <a:pt x="511060" y="714273"/>
                  </a:moveTo>
                  <a:lnTo>
                    <a:pt x="510679" y="714222"/>
                  </a:lnTo>
                  <a:lnTo>
                    <a:pt x="510527" y="714451"/>
                  </a:lnTo>
                  <a:lnTo>
                    <a:pt x="511060" y="714273"/>
                  </a:lnTo>
                  <a:close/>
                </a:path>
                <a:path w="1177290" h="1073150">
                  <a:moveTo>
                    <a:pt x="516712" y="712393"/>
                  </a:moveTo>
                  <a:lnTo>
                    <a:pt x="516496" y="712343"/>
                  </a:lnTo>
                  <a:lnTo>
                    <a:pt x="516712" y="712393"/>
                  </a:lnTo>
                  <a:close/>
                </a:path>
                <a:path w="1177290" h="1073150">
                  <a:moveTo>
                    <a:pt x="517779" y="645909"/>
                  </a:moveTo>
                  <a:lnTo>
                    <a:pt x="517652" y="645515"/>
                  </a:lnTo>
                  <a:lnTo>
                    <a:pt x="517283" y="645020"/>
                  </a:lnTo>
                  <a:lnTo>
                    <a:pt x="516699" y="644855"/>
                  </a:lnTo>
                  <a:lnTo>
                    <a:pt x="514375" y="646061"/>
                  </a:lnTo>
                  <a:lnTo>
                    <a:pt x="513981" y="646658"/>
                  </a:lnTo>
                  <a:lnTo>
                    <a:pt x="514413" y="647065"/>
                  </a:lnTo>
                  <a:lnTo>
                    <a:pt x="514743" y="647407"/>
                  </a:lnTo>
                  <a:lnTo>
                    <a:pt x="515264" y="647725"/>
                  </a:lnTo>
                  <a:lnTo>
                    <a:pt x="516382" y="647128"/>
                  </a:lnTo>
                  <a:lnTo>
                    <a:pt x="517474" y="646569"/>
                  </a:lnTo>
                  <a:lnTo>
                    <a:pt x="517779" y="645909"/>
                  </a:lnTo>
                  <a:close/>
                </a:path>
                <a:path w="1177290" h="1073150">
                  <a:moveTo>
                    <a:pt x="520242" y="711339"/>
                  </a:moveTo>
                  <a:lnTo>
                    <a:pt x="517613" y="712622"/>
                  </a:lnTo>
                  <a:lnTo>
                    <a:pt x="516712" y="712393"/>
                  </a:lnTo>
                  <a:lnTo>
                    <a:pt x="511060" y="714286"/>
                  </a:lnTo>
                  <a:lnTo>
                    <a:pt x="515340" y="715035"/>
                  </a:lnTo>
                  <a:lnTo>
                    <a:pt x="515988" y="714832"/>
                  </a:lnTo>
                  <a:lnTo>
                    <a:pt x="518668" y="712622"/>
                  </a:lnTo>
                  <a:lnTo>
                    <a:pt x="520242" y="711339"/>
                  </a:lnTo>
                  <a:close/>
                </a:path>
                <a:path w="1177290" h="1073150">
                  <a:moveTo>
                    <a:pt x="520890" y="711034"/>
                  </a:moveTo>
                  <a:lnTo>
                    <a:pt x="520700" y="710984"/>
                  </a:lnTo>
                  <a:lnTo>
                    <a:pt x="520573" y="711073"/>
                  </a:lnTo>
                  <a:lnTo>
                    <a:pt x="520446" y="711187"/>
                  </a:lnTo>
                  <a:lnTo>
                    <a:pt x="520242" y="711339"/>
                  </a:lnTo>
                  <a:lnTo>
                    <a:pt x="520458" y="711238"/>
                  </a:lnTo>
                  <a:lnTo>
                    <a:pt x="520674" y="711123"/>
                  </a:lnTo>
                  <a:lnTo>
                    <a:pt x="520890" y="711034"/>
                  </a:lnTo>
                  <a:close/>
                </a:path>
                <a:path w="1177290" h="1073150">
                  <a:moveTo>
                    <a:pt x="524967" y="723150"/>
                  </a:moveTo>
                  <a:lnTo>
                    <a:pt x="523938" y="723709"/>
                  </a:lnTo>
                  <a:lnTo>
                    <a:pt x="522897" y="724242"/>
                  </a:lnTo>
                  <a:lnTo>
                    <a:pt x="520319" y="725957"/>
                  </a:lnTo>
                  <a:lnTo>
                    <a:pt x="518248" y="726960"/>
                  </a:lnTo>
                  <a:lnTo>
                    <a:pt x="517766" y="728383"/>
                  </a:lnTo>
                  <a:lnTo>
                    <a:pt x="524383" y="723900"/>
                  </a:lnTo>
                  <a:lnTo>
                    <a:pt x="524967" y="723150"/>
                  </a:lnTo>
                  <a:close/>
                </a:path>
                <a:path w="1177290" h="1073150">
                  <a:moveTo>
                    <a:pt x="525513" y="722833"/>
                  </a:moveTo>
                  <a:lnTo>
                    <a:pt x="525183" y="722871"/>
                  </a:lnTo>
                  <a:lnTo>
                    <a:pt x="525030" y="723049"/>
                  </a:lnTo>
                  <a:lnTo>
                    <a:pt x="525322" y="722934"/>
                  </a:lnTo>
                  <a:lnTo>
                    <a:pt x="525513" y="722833"/>
                  </a:lnTo>
                  <a:close/>
                </a:path>
                <a:path w="1177290" h="1073150">
                  <a:moveTo>
                    <a:pt x="532663" y="626287"/>
                  </a:moveTo>
                  <a:lnTo>
                    <a:pt x="532079" y="625576"/>
                  </a:lnTo>
                  <a:lnTo>
                    <a:pt x="528701" y="626211"/>
                  </a:lnTo>
                  <a:lnTo>
                    <a:pt x="527113" y="627202"/>
                  </a:lnTo>
                  <a:lnTo>
                    <a:pt x="526859" y="627608"/>
                  </a:lnTo>
                  <a:lnTo>
                    <a:pt x="526288" y="628154"/>
                  </a:lnTo>
                  <a:lnTo>
                    <a:pt x="526351" y="628370"/>
                  </a:lnTo>
                  <a:lnTo>
                    <a:pt x="526669" y="629335"/>
                  </a:lnTo>
                  <a:lnTo>
                    <a:pt x="528523" y="628510"/>
                  </a:lnTo>
                  <a:lnTo>
                    <a:pt x="529932" y="628053"/>
                  </a:lnTo>
                  <a:lnTo>
                    <a:pt x="530707" y="627786"/>
                  </a:lnTo>
                  <a:lnTo>
                    <a:pt x="531596" y="627164"/>
                  </a:lnTo>
                  <a:lnTo>
                    <a:pt x="532434" y="626668"/>
                  </a:lnTo>
                  <a:lnTo>
                    <a:pt x="532663" y="626287"/>
                  </a:lnTo>
                  <a:close/>
                </a:path>
                <a:path w="1177290" h="1073150">
                  <a:moveTo>
                    <a:pt x="545084" y="573989"/>
                  </a:moveTo>
                  <a:lnTo>
                    <a:pt x="544779" y="573570"/>
                  </a:lnTo>
                  <a:lnTo>
                    <a:pt x="544093" y="573468"/>
                  </a:lnTo>
                  <a:lnTo>
                    <a:pt x="543458" y="573405"/>
                  </a:lnTo>
                  <a:lnTo>
                    <a:pt x="542671" y="573468"/>
                  </a:lnTo>
                  <a:lnTo>
                    <a:pt x="541413" y="573709"/>
                  </a:lnTo>
                  <a:lnTo>
                    <a:pt x="540753" y="574128"/>
                  </a:lnTo>
                  <a:lnTo>
                    <a:pt x="540270" y="574421"/>
                  </a:lnTo>
                  <a:lnTo>
                    <a:pt x="540131" y="574497"/>
                  </a:lnTo>
                  <a:lnTo>
                    <a:pt x="540156" y="574738"/>
                  </a:lnTo>
                  <a:lnTo>
                    <a:pt x="540131" y="574941"/>
                  </a:lnTo>
                  <a:lnTo>
                    <a:pt x="540931" y="575068"/>
                  </a:lnTo>
                  <a:lnTo>
                    <a:pt x="541667" y="575284"/>
                  </a:lnTo>
                  <a:lnTo>
                    <a:pt x="542607" y="575310"/>
                  </a:lnTo>
                  <a:lnTo>
                    <a:pt x="542975" y="575310"/>
                  </a:lnTo>
                  <a:lnTo>
                    <a:pt x="543928" y="574992"/>
                  </a:lnTo>
                  <a:lnTo>
                    <a:pt x="545084" y="573989"/>
                  </a:lnTo>
                  <a:close/>
                </a:path>
                <a:path w="1177290" h="1073150">
                  <a:moveTo>
                    <a:pt x="553148" y="677621"/>
                  </a:moveTo>
                  <a:lnTo>
                    <a:pt x="548424" y="681126"/>
                  </a:lnTo>
                  <a:lnTo>
                    <a:pt x="549211" y="681355"/>
                  </a:lnTo>
                  <a:lnTo>
                    <a:pt x="550557" y="680885"/>
                  </a:lnTo>
                  <a:lnTo>
                    <a:pt x="552564" y="680123"/>
                  </a:lnTo>
                  <a:lnTo>
                    <a:pt x="553123" y="679081"/>
                  </a:lnTo>
                  <a:lnTo>
                    <a:pt x="553148" y="677621"/>
                  </a:lnTo>
                  <a:close/>
                </a:path>
                <a:path w="1177290" h="1073150">
                  <a:moveTo>
                    <a:pt x="567778" y="545033"/>
                  </a:moveTo>
                  <a:lnTo>
                    <a:pt x="567461" y="544410"/>
                  </a:lnTo>
                  <a:lnTo>
                    <a:pt x="567461" y="543763"/>
                  </a:lnTo>
                  <a:lnTo>
                    <a:pt x="567448" y="543052"/>
                  </a:lnTo>
                  <a:lnTo>
                    <a:pt x="567029" y="542582"/>
                  </a:lnTo>
                  <a:lnTo>
                    <a:pt x="565581" y="542937"/>
                  </a:lnTo>
                  <a:lnTo>
                    <a:pt x="564781" y="543242"/>
                  </a:lnTo>
                  <a:lnTo>
                    <a:pt x="564337" y="543648"/>
                  </a:lnTo>
                  <a:lnTo>
                    <a:pt x="564578" y="544499"/>
                  </a:lnTo>
                  <a:lnTo>
                    <a:pt x="564769" y="544944"/>
                  </a:lnTo>
                  <a:lnTo>
                    <a:pt x="565416" y="545617"/>
                  </a:lnTo>
                  <a:lnTo>
                    <a:pt x="565950" y="545807"/>
                  </a:lnTo>
                  <a:lnTo>
                    <a:pt x="566407" y="546049"/>
                  </a:lnTo>
                  <a:lnTo>
                    <a:pt x="567778" y="545033"/>
                  </a:lnTo>
                  <a:close/>
                </a:path>
                <a:path w="1177290" h="1073150">
                  <a:moveTo>
                    <a:pt x="569023" y="661136"/>
                  </a:moveTo>
                  <a:lnTo>
                    <a:pt x="568375" y="660234"/>
                  </a:lnTo>
                  <a:lnTo>
                    <a:pt x="566953" y="659968"/>
                  </a:lnTo>
                  <a:lnTo>
                    <a:pt x="564921" y="659942"/>
                  </a:lnTo>
                  <a:lnTo>
                    <a:pt x="563905" y="660400"/>
                  </a:lnTo>
                  <a:lnTo>
                    <a:pt x="563613" y="660679"/>
                  </a:lnTo>
                  <a:lnTo>
                    <a:pt x="563283" y="661035"/>
                  </a:lnTo>
                  <a:lnTo>
                    <a:pt x="563105" y="661593"/>
                  </a:lnTo>
                  <a:lnTo>
                    <a:pt x="564375" y="662711"/>
                  </a:lnTo>
                  <a:lnTo>
                    <a:pt x="566140" y="662736"/>
                  </a:lnTo>
                  <a:lnTo>
                    <a:pt x="569023" y="661136"/>
                  </a:lnTo>
                  <a:close/>
                </a:path>
                <a:path w="1177290" h="1073150">
                  <a:moveTo>
                    <a:pt x="569341" y="661009"/>
                  </a:moveTo>
                  <a:lnTo>
                    <a:pt x="569214" y="661098"/>
                  </a:lnTo>
                  <a:lnTo>
                    <a:pt x="569023" y="661136"/>
                  </a:lnTo>
                  <a:lnTo>
                    <a:pt x="569150" y="661187"/>
                  </a:lnTo>
                  <a:lnTo>
                    <a:pt x="569341" y="661009"/>
                  </a:lnTo>
                  <a:close/>
                </a:path>
                <a:path w="1177290" h="1073150">
                  <a:moveTo>
                    <a:pt x="587844" y="680262"/>
                  </a:moveTo>
                  <a:lnTo>
                    <a:pt x="585571" y="681494"/>
                  </a:lnTo>
                  <a:lnTo>
                    <a:pt x="584479" y="681469"/>
                  </a:lnTo>
                  <a:lnTo>
                    <a:pt x="584034" y="681913"/>
                  </a:lnTo>
                  <a:lnTo>
                    <a:pt x="583171" y="682523"/>
                  </a:lnTo>
                  <a:lnTo>
                    <a:pt x="583222" y="682663"/>
                  </a:lnTo>
                  <a:lnTo>
                    <a:pt x="583501" y="683501"/>
                  </a:lnTo>
                  <a:lnTo>
                    <a:pt x="584454" y="683755"/>
                  </a:lnTo>
                  <a:lnTo>
                    <a:pt x="586409" y="682752"/>
                  </a:lnTo>
                  <a:lnTo>
                    <a:pt x="586905" y="682510"/>
                  </a:lnTo>
                  <a:lnTo>
                    <a:pt x="587667" y="681824"/>
                  </a:lnTo>
                  <a:lnTo>
                    <a:pt x="587679" y="681583"/>
                  </a:lnTo>
                  <a:lnTo>
                    <a:pt x="587844" y="680262"/>
                  </a:lnTo>
                  <a:close/>
                </a:path>
                <a:path w="1177290" h="1073150">
                  <a:moveTo>
                    <a:pt x="598868" y="600163"/>
                  </a:moveTo>
                  <a:lnTo>
                    <a:pt x="598030" y="599694"/>
                  </a:lnTo>
                  <a:lnTo>
                    <a:pt x="596861" y="599655"/>
                  </a:lnTo>
                  <a:lnTo>
                    <a:pt x="594309" y="601205"/>
                  </a:lnTo>
                  <a:lnTo>
                    <a:pt x="594055" y="601751"/>
                  </a:lnTo>
                  <a:lnTo>
                    <a:pt x="594588" y="601827"/>
                  </a:lnTo>
                  <a:lnTo>
                    <a:pt x="595680" y="601967"/>
                  </a:lnTo>
                  <a:lnTo>
                    <a:pt x="596773" y="602221"/>
                  </a:lnTo>
                  <a:lnTo>
                    <a:pt x="598792" y="601116"/>
                  </a:lnTo>
                  <a:lnTo>
                    <a:pt x="598779" y="600544"/>
                  </a:lnTo>
                  <a:lnTo>
                    <a:pt x="598868" y="600163"/>
                  </a:lnTo>
                  <a:close/>
                </a:path>
                <a:path w="1177290" h="1073150">
                  <a:moveTo>
                    <a:pt x="656082" y="428802"/>
                  </a:moveTo>
                  <a:lnTo>
                    <a:pt x="655955" y="428269"/>
                  </a:lnTo>
                  <a:lnTo>
                    <a:pt x="655205" y="428193"/>
                  </a:lnTo>
                  <a:lnTo>
                    <a:pt x="654850" y="428142"/>
                  </a:lnTo>
                  <a:lnTo>
                    <a:pt x="654024" y="428358"/>
                  </a:lnTo>
                  <a:lnTo>
                    <a:pt x="651916" y="429526"/>
                  </a:lnTo>
                  <a:lnTo>
                    <a:pt x="650748" y="430517"/>
                  </a:lnTo>
                  <a:lnTo>
                    <a:pt x="650722" y="431507"/>
                  </a:lnTo>
                  <a:lnTo>
                    <a:pt x="650748" y="431634"/>
                  </a:lnTo>
                  <a:lnTo>
                    <a:pt x="650938" y="431774"/>
                  </a:lnTo>
                  <a:lnTo>
                    <a:pt x="652830" y="431457"/>
                  </a:lnTo>
                  <a:lnTo>
                    <a:pt x="654253" y="430517"/>
                  </a:lnTo>
                  <a:lnTo>
                    <a:pt x="656082" y="428802"/>
                  </a:lnTo>
                  <a:close/>
                </a:path>
                <a:path w="1177290" h="1073150">
                  <a:moveTo>
                    <a:pt x="671639" y="498322"/>
                  </a:moveTo>
                  <a:lnTo>
                    <a:pt x="671220" y="497560"/>
                  </a:lnTo>
                  <a:lnTo>
                    <a:pt x="670890" y="497001"/>
                  </a:lnTo>
                  <a:lnTo>
                    <a:pt x="669772" y="497090"/>
                  </a:lnTo>
                  <a:lnTo>
                    <a:pt x="666750" y="500075"/>
                  </a:lnTo>
                  <a:lnTo>
                    <a:pt x="667359" y="500418"/>
                  </a:lnTo>
                  <a:lnTo>
                    <a:pt x="668972" y="499706"/>
                  </a:lnTo>
                  <a:lnTo>
                    <a:pt x="670280" y="499148"/>
                  </a:lnTo>
                  <a:lnTo>
                    <a:pt x="671639" y="498322"/>
                  </a:lnTo>
                  <a:close/>
                </a:path>
                <a:path w="1177290" h="1073150">
                  <a:moveTo>
                    <a:pt x="677735" y="490880"/>
                  </a:moveTo>
                  <a:lnTo>
                    <a:pt x="676821" y="489572"/>
                  </a:lnTo>
                  <a:lnTo>
                    <a:pt x="675157" y="490080"/>
                  </a:lnTo>
                  <a:lnTo>
                    <a:pt x="673544" y="490816"/>
                  </a:lnTo>
                  <a:lnTo>
                    <a:pt x="672376" y="491324"/>
                  </a:lnTo>
                  <a:lnTo>
                    <a:pt x="672503" y="491934"/>
                  </a:lnTo>
                  <a:lnTo>
                    <a:pt x="672706" y="492328"/>
                  </a:lnTo>
                  <a:lnTo>
                    <a:pt x="673163" y="493090"/>
                  </a:lnTo>
                  <a:lnTo>
                    <a:pt x="674293" y="493204"/>
                  </a:lnTo>
                  <a:lnTo>
                    <a:pt x="676173" y="492137"/>
                  </a:lnTo>
                  <a:lnTo>
                    <a:pt x="676998" y="491667"/>
                  </a:lnTo>
                  <a:lnTo>
                    <a:pt x="677646" y="490943"/>
                  </a:lnTo>
                  <a:close/>
                </a:path>
                <a:path w="1177290" h="1073150">
                  <a:moveTo>
                    <a:pt x="686879" y="611174"/>
                  </a:moveTo>
                  <a:lnTo>
                    <a:pt x="686638" y="610755"/>
                  </a:lnTo>
                  <a:lnTo>
                    <a:pt x="686384" y="610323"/>
                  </a:lnTo>
                  <a:lnTo>
                    <a:pt x="685495" y="610387"/>
                  </a:lnTo>
                  <a:lnTo>
                    <a:pt x="684618" y="610743"/>
                  </a:lnTo>
                  <a:lnTo>
                    <a:pt x="682942" y="611543"/>
                  </a:lnTo>
                  <a:lnTo>
                    <a:pt x="683133" y="612000"/>
                  </a:lnTo>
                  <a:lnTo>
                    <a:pt x="683666" y="612825"/>
                  </a:lnTo>
                  <a:lnTo>
                    <a:pt x="684174" y="613168"/>
                  </a:lnTo>
                  <a:lnTo>
                    <a:pt x="686460" y="611924"/>
                  </a:lnTo>
                  <a:lnTo>
                    <a:pt x="686879" y="611174"/>
                  </a:lnTo>
                  <a:close/>
                </a:path>
                <a:path w="1177290" h="1073150">
                  <a:moveTo>
                    <a:pt x="726173" y="488530"/>
                  </a:moveTo>
                  <a:lnTo>
                    <a:pt x="725373" y="488505"/>
                  </a:lnTo>
                  <a:lnTo>
                    <a:pt x="724357" y="488861"/>
                  </a:lnTo>
                  <a:lnTo>
                    <a:pt x="721575" y="489966"/>
                  </a:lnTo>
                  <a:lnTo>
                    <a:pt x="719848" y="491109"/>
                  </a:lnTo>
                  <a:lnTo>
                    <a:pt x="720445" y="491210"/>
                  </a:lnTo>
                  <a:lnTo>
                    <a:pt x="720966" y="491490"/>
                  </a:lnTo>
                  <a:lnTo>
                    <a:pt x="725906" y="489432"/>
                  </a:lnTo>
                  <a:lnTo>
                    <a:pt x="726173" y="488530"/>
                  </a:lnTo>
                  <a:close/>
                </a:path>
                <a:path w="1177290" h="1073150">
                  <a:moveTo>
                    <a:pt x="749604" y="593458"/>
                  </a:moveTo>
                  <a:lnTo>
                    <a:pt x="748588" y="593458"/>
                  </a:lnTo>
                  <a:lnTo>
                    <a:pt x="745413" y="594652"/>
                  </a:lnTo>
                  <a:lnTo>
                    <a:pt x="744283" y="595553"/>
                  </a:lnTo>
                  <a:lnTo>
                    <a:pt x="744080" y="596658"/>
                  </a:lnTo>
                  <a:lnTo>
                    <a:pt x="744410" y="597573"/>
                  </a:lnTo>
                  <a:lnTo>
                    <a:pt x="749604" y="593458"/>
                  </a:lnTo>
                  <a:close/>
                </a:path>
                <a:path w="1177290" h="1073150">
                  <a:moveTo>
                    <a:pt x="802830" y="0"/>
                  </a:moveTo>
                  <a:lnTo>
                    <a:pt x="798868" y="1600"/>
                  </a:lnTo>
                  <a:lnTo>
                    <a:pt x="797928" y="2019"/>
                  </a:lnTo>
                  <a:lnTo>
                    <a:pt x="796988" y="2616"/>
                  </a:lnTo>
                  <a:lnTo>
                    <a:pt x="795502" y="3479"/>
                  </a:lnTo>
                  <a:lnTo>
                    <a:pt x="794981" y="3886"/>
                  </a:lnTo>
                  <a:lnTo>
                    <a:pt x="794448" y="4254"/>
                  </a:lnTo>
                  <a:lnTo>
                    <a:pt x="796124" y="3657"/>
                  </a:lnTo>
                  <a:lnTo>
                    <a:pt x="798055" y="2730"/>
                  </a:lnTo>
                  <a:lnTo>
                    <a:pt x="799045" y="2286"/>
                  </a:lnTo>
                  <a:lnTo>
                    <a:pt x="800328" y="1536"/>
                  </a:lnTo>
                  <a:lnTo>
                    <a:pt x="802030" y="1104"/>
                  </a:lnTo>
                  <a:lnTo>
                    <a:pt x="802830" y="0"/>
                  </a:lnTo>
                  <a:close/>
                </a:path>
                <a:path w="1177290" h="1073150">
                  <a:moveTo>
                    <a:pt x="836295" y="329044"/>
                  </a:moveTo>
                  <a:lnTo>
                    <a:pt x="835774" y="328688"/>
                  </a:lnTo>
                  <a:lnTo>
                    <a:pt x="835037" y="328155"/>
                  </a:lnTo>
                  <a:lnTo>
                    <a:pt x="833374" y="328383"/>
                  </a:lnTo>
                  <a:lnTo>
                    <a:pt x="831646" y="329044"/>
                  </a:lnTo>
                  <a:lnTo>
                    <a:pt x="830516" y="329501"/>
                  </a:lnTo>
                  <a:lnTo>
                    <a:pt x="830287" y="330225"/>
                  </a:lnTo>
                  <a:lnTo>
                    <a:pt x="830516" y="330631"/>
                  </a:lnTo>
                  <a:lnTo>
                    <a:pt x="830986" y="331495"/>
                  </a:lnTo>
                  <a:lnTo>
                    <a:pt x="832459" y="331203"/>
                  </a:lnTo>
                  <a:lnTo>
                    <a:pt x="834263" y="330390"/>
                  </a:lnTo>
                  <a:lnTo>
                    <a:pt x="835342" y="329768"/>
                  </a:lnTo>
                  <a:lnTo>
                    <a:pt x="836295" y="329044"/>
                  </a:lnTo>
                  <a:close/>
                </a:path>
                <a:path w="1177290" h="1073150">
                  <a:moveTo>
                    <a:pt x="845870" y="397713"/>
                  </a:moveTo>
                  <a:lnTo>
                    <a:pt x="845439" y="397294"/>
                  </a:lnTo>
                  <a:lnTo>
                    <a:pt x="844651" y="397052"/>
                  </a:lnTo>
                  <a:lnTo>
                    <a:pt x="843610" y="396963"/>
                  </a:lnTo>
                  <a:lnTo>
                    <a:pt x="842314" y="397967"/>
                  </a:lnTo>
                  <a:lnTo>
                    <a:pt x="841743" y="398424"/>
                  </a:lnTo>
                  <a:lnTo>
                    <a:pt x="841324" y="399224"/>
                  </a:lnTo>
                  <a:lnTo>
                    <a:pt x="841502" y="399529"/>
                  </a:lnTo>
                  <a:lnTo>
                    <a:pt x="841895" y="400278"/>
                  </a:lnTo>
                  <a:lnTo>
                    <a:pt x="843330" y="399580"/>
                  </a:lnTo>
                  <a:lnTo>
                    <a:pt x="844511" y="398856"/>
                  </a:lnTo>
                  <a:lnTo>
                    <a:pt x="845439" y="398272"/>
                  </a:lnTo>
                  <a:lnTo>
                    <a:pt x="845870" y="397713"/>
                  </a:lnTo>
                  <a:close/>
                </a:path>
                <a:path w="1177290" h="1073150">
                  <a:moveTo>
                    <a:pt x="857415" y="855929"/>
                  </a:moveTo>
                  <a:lnTo>
                    <a:pt x="857148" y="855941"/>
                  </a:lnTo>
                  <a:lnTo>
                    <a:pt x="856894" y="855929"/>
                  </a:lnTo>
                  <a:lnTo>
                    <a:pt x="856627" y="855992"/>
                  </a:lnTo>
                  <a:lnTo>
                    <a:pt x="852855" y="857186"/>
                  </a:lnTo>
                  <a:lnTo>
                    <a:pt x="852487" y="857491"/>
                  </a:lnTo>
                  <a:lnTo>
                    <a:pt x="851763" y="857935"/>
                  </a:lnTo>
                  <a:lnTo>
                    <a:pt x="851623" y="858240"/>
                  </a:lnTo>
                  <a:lnTo>
                    <a:pt x="851420" y="858710"/>
                  </a:lnTo>
                  <a:lnTo>
                    <a:pt x="851954" y="858735"/>
                  </a:lnTo>
                  <a:lnTo>
                    <a:pt x="856386" y="856856"/>
                  </a:lnTo>
                  <a:lnTo>
                    <a:pt x="856792" y="856665"/>
                  </a:lnTo>
                  <a:lnTo>
                    <a:pt x="857072" y="856234"/>
                  </a:lnTo>
                  <a:lnTo>
                    <a:pt x="857415" y="855929"/>
                  </a:lnTo>
                  <a:close/>
                </a:path>
                <a:path w="1177290" h="1073150">
                  <a:moveTo>
                    <a:pt x="887971" y="854125"/>
                  </a:moveTo>
                  <a:lnTo>
                    <a:pt x="887082" y="854176"/>
                  </a:lnTo>
                  <a:lnTo>
                    <a:pt x="885913" y="854760"/>
                  </a:lnTo>
                  <a:lnTo>
                    <a:pt x="884897" y="855395"/>
                  </a:lnTo>
                  <a:lnTo>
                    <a:pt x="883361" y="855941"/>
                  </a:lnTo>
                  <a:lnTo>
                    <a:pt x="882802" y="857694"/>
                  </a:lnTo>
                  <a:lnTo>
                    <a:pt x="883894" y="857288"/>
                  </a:lnTo>
                  <a:lnTo>
                    <a:pt x="884847" y="856805"/>
                  </a:lnTo>
                  <a:lnTo>
                    <a:pt x="885977" y="856221"/>
                  </a:lnTo>
                  <a:lnTo>
                    <a:pt x="887501" y="855662"/>
                  </a:lnTo>
                  <a:lnTo>
                    <a:pt x="887780" y="854748"/>
                  </a:lnTo>
                  <a:lnTo>
                    <a:pt x="887971" y="854125"/>
                  </a:lnTo>
                  <a:close/>
                </a:path>
                <a:path w="1177290" h="1073150">
                  <a:moveTo>
                    <a:pt x="919975" y="503110"/>
                  </a:moveTo>
                  <a:lnTo>
                    <a:pt x="918845" y="503047"/>
                  </a:lnTo>
                  <a:lnTo>
                    <a:pt x="918133" y="503377"/>
                  </a:lnTo>
                  <a:lnTo>
                    <a:pt x="917359" y="504507"/>
                  </a:lnTo>
                  <a:lnTo>
                    <a:pt x="916381" y="505612"/>
                  </a:lnTo>
                  <a:lnTo>
                    <a:pt x="916927" y="506272"/>
                  </a:lnTo>
                  <a:lnTo>
                    <a:pt x="917498" y="506399"/>
                  </a:lnTo>
                  <a:lnTo>
                    <a:pt x="918298" y="506183"/>
                  </a:lnTo>
                  <a:lnTo>
                    <a:pt x="918629" y="505688"/>
                  </a:lnTo>
                  <a:lnTo>
                    <a:pt x="919251" y="504875"/>
                  </a:lnTo>
                  <a:lnTo>
                    <a:pt x="919645" y="504075"/>
                  </a:lnTo>
                  <a:lnTo>
                    <a:pt x="919911" y="503326"/>
                  </a:lnTo>
                  <a:lnTo>
                    <a:pt x="919975" y="503110"/>
                  </a:lnTo>
                  <a:close/>
                </a:path>
                <a:path w="1177290" h="1073150">
                  <a:moveTo>
                    <a:pt x="937729" y="463486"/>
                  </a:moveTo>
                  <a:lnTo>
                    <a:pt x="937704" y="463321"/>
                  </a:lnTo>
                  <a:lnTo>
                    <a:pt x="937577" y="462368"/>
                  </a:lnTo>
                  <a:lnTo>
                    <a:pt x="934732" y="462559"/>
                  </a:lnTo>
                  <a:lnTo>
                    <a:pt x="932370" y="463664"/>
                  </a:lnTo>
                  <a:lnTo>
                    <a:pt x="932040" y="464032"/>
                  </a:lnTo>
                  <a:lnTo>
                    <a:pt x="931329" y="464616"/>
                  </a:lnTo>
                  <a:lnTo>
                    <a:pt x="931811" y="465124"/>
                  </a:lnTo>
                  <a:lnTo>
                    <a:pt x="936612" y="464426"/>
                  </a:lnTo>
                  <a:lnTo>
                    <a:pt x="937387" y="463918"/>
                  </a:lnTo>
                  <a:lnTo>
                    <a:pt x="937628" y="463778"/>
                  </a:lnTo>
                  <a:lnTo>
                    <a:pt x="937729" y="463486"/>
                  </a:lnTo>
                  <a:close/>
                </a:path>
                <a:path w="1177290" h="1073150">
                  <a:moveTo>
                    <a:pt x="947000" y="488759"/>
                  </a:moveTo>
                  <a:lnTo>
                    <a:pt x="946797" y="487438"/>
                  </a:lnTo>
                  <a:lnTo>
                    <a:pt x="946175" y="486892"/>
                  </a:lnTo>
                  <a:lnTo>
                    <a:pt x="944194" y="487502"/>
                  </a:lnTo>
                  <a:lnTo>
                    <a:pt x="943800" y="487616"/>
                  </a:lnTo>
                  <a:lnTo>
                    <a:pt x="942962" y="488340"/>
                  </a:lnTo>
                  <a:lnTo>
                    <a:pt x="942873" y="488619"/>
                  </a:lnTo>
                  <a:lnTo>
                    <a:pt x="942530" y="489839"/>
                  </a:lnTo>
                  <a:lnTo>
                    <a:pt x="944118" y="489597"/>
                  </a:lnTo>
                  <a:lnTo>
                    <a:pt x="945540" y="489369"/>
                  </a:lnTo>
                  <a:lnTo>
                    <a:pt x="946518" y="489115"/>
                  </a:lnTo>
                  <a:lnTo>
                    <a:pt x="947000" y="488759"/>
                  </a:lnTo>
                  <a:close/>
                </a:path>
                <a:path w="1177290" h="1073150">
                  <a:moveTo>
                    <a:pt x="1010704" y="787069"/>
                  </a:moveTo>
                  <a:lnTo>
                    <a:pt x="1008634" y="786930"/>
                  </a:lnTo>
                  <a:lnTo>
                    <a:pt x="1007541" y="787196"/>
                  </a:lnTo>
                  <a:lnTo>
                    <a:pt x="1006309" y="787869"/>
                  </a:lnTo>
                  <a:lnTo>
                    <a:pt x="1006043" y="788009"/>
                  </a:lnTo>
                  <a:lnTo>
                    <a:pt x="1005700" y="788289"/>
                  </a:lnTo>
                  <a:lnTo>
                    <a:pt x="1005674" y="788441"/>
                  </a:lnTo>
                  <a:lnTo>
                    <a:pt x="1005573" y="788936"/>
                  </a:lnTo>
                  <a:lnTo>
                    <a:pt x="1009053" y="789393"/>
                  </a:lnTo>
                  <a:lnTo>
                    <a:pt x="1009916" y="789025"/>
                  </a:lnTo>
                  <a:lnTo>
                    <a:pt x="1010056" y="788847"/>
                  </a:lnTo>
                  <a:lnTo>
                    <a:pt x="1010285" y="788657"/>
                  </a:lnTo>
                  <a:lnTo>
                    <a:pt x="1010323" y="788530"/>
                  </a:lnTo>
                  <a:lnTo>
                    <a:pt x="1010513" y="787806"/>
                  </a:lnTo>
                  <a:lnTo>
                    <a:pt x="1010704" y="787069"/>
                  </a:lnTo>
                  <a:close/>
                </a:path>
                <a:path w="1177290" h="1073150">
                  <a:moveTo>
                    <a:pt x="1012291" y="448449"/>
                  </a:moveTo>
                  <a:lnTo>
                    <a:pt x="1011478" y="448437"/>
                  </a:lnTo>
                  <a:lnTo>
                    <a:pt x="1010589" y="448589"/>
                  </a:lnTo>
                  <a:lnTo>
                    <a:pt x="1007960" y="449199"/>
                  </a:lnTo>
                  <a:lnTo>
                    <a:pt x="1008024" y="449072"/>
                  </a:lnTo>
                  <a:lnTo>
                    <a:pt x="1007821" y="449224"/>
                  </a:lnTo>
                  <a:lnTo>
                    <a:pt x="1007821" y="449529"/>
                  </a:lnTo>
                  <a:lnTo>
                    <a:pt x="1007706" y="449846"/>
                  </a:lnTo>
                  <a:lnTo>
                    <a:pt x="1007491" y="450189"/>
                  </a:lnTo>
                  <a:lnTo>
                    <a:pt x="1007021" y="450913"/>
                  </a:lnTo>
                  <a:lnTo>
                    <a:pt x="1005065" y="452056"/>
                  </a:lnTo>
                  <a:lnTo>
                    <a:pt x="1006081" y="452310"/>
                  </a:lnTo>
                  <a:lnTo>
                    <a:pt x="1006652" y="452462"/>
                  </a:lnTo>
                  <a:lnTo>
                    <a:pt x="1008443" y="451700"/>
                  </a:lnTo>
                  <a:lnTo>
                    <a:pt x="1011135" y="450697"/>
                  </a:lnTo>
                  <a:lnTo>
                    <a:pt x="1012126" y="449948"/>
                  </a:lnTo>
                  <a:lnTo>
                    <a:pt x="1012240" y="449084"/>
                  </a:lnTo>
                  <a:lnTo>
                    <a:pt x="1012291" y="448449"/>
                  </a:lnTo>
                  <a:close/>
                </a:path>
                <a:path w="1177290" h="1073150">
                  <a:moveTo>
                    <a:pt x="1021448" y="407441"/>
                  </a:moveTo>
                  <a:lnTo>
                    <a:pt x="1021257" y="407504"/>
                  </a:lnTo>
                  <a:lnTo>
                    <a:pt x="1020914" y="407212"/>
                  </a:lnTo>
                  <a:lnTo>
                    <a:pt x="1020699" y="406857"/>
                  </a:lnTo>
                  <a:lnTo>
                    <a:pt x="1020406" y="406539"/>
                  </a:lnTo>
                  <a:lnTo>
                    <a:pt x="1019949" y="406107"/>
                  </a:lnTo>
                  <a:lnTo>
                    <a:pt x="1019683" y="405447"/>
                  </a:lnTo>
                  <a:lnTo>
                    <a:pt x="1017892" y="406374"/>
                  </a:lnTo>
                  <a:lnTo>
                    <a:pt x="1016685" y="406971"/>
                  </a:lnTo>
                  <a:lnTo>
                    <a:pt x="1015314" y="407619"/>
                  </a:lnTo>
                  <a:lnTo>
                    <a:pt x="1015326" y="409295"/>
                  </a:lnTo>
                  <a:lnTo>
                    <a:pt x="1016393" y="409333"/>
                  </a:lnTo>
                  <a:lnTo>
                    <a:pt x="1017676" y="408940"/>
                  </a:lnTo>
                  <a:lnTo>
                    <a:pt x="1018794" y="408622"/>
                  </a:lnTo>
                  <a:lnTo>
                    <a:pt x="1019987" y="408051"/>
                  </a:lnTo>
                  <a:lnTo>
                    <a:pt x="1021143" y="407568"/>
                  </a:lnTo>
                  <a:lnTo>
                    <a:pt x="1021448" y="407441"/>
                  </a:lnTo>
                  <a:close/>
                </a:path>
                <a:path w="1177290" h="1073150">
                  <a:moveTo>
                    <a:pt x="1065834" y="426110"/>
                  </a:moveTo>
                  <a:lnTo>
                    <a:pt x="1065072" y="425500"/>
                  </a:lnTo>
                  <a:lnTo>
                    <a:pt x="1063815" y="425640"/>
                  </a:lnTo>
                  <a:lnTo>
                    <a:pt x="1061186" y="427316"/>
                  </a:lnTo>
                  <a:lnTo>
                    <a:pt x="1060437" y="428104"/>
                  </a:lnTo>
                  <a:lnTo>
                    <a:pt x="1061085" y="428256"/>
                  </a:lnTo>
                  <a:lnTo>
                    <a:pt x="1062151" y="428472"/>
                  </a:lnTo>
                  <a:lnTo>
                    <a:pt x="1063764" y="428155"/>
                  </a:lnTo>
                  <a:lnTo>
                    <a:pt x="1065695" y="427024"/>
                  </a:lnTo>
                  <a:lnTo>
                    <a:pt x="1065682" y="426504"/>
                  </a:lnTo>
                  <a:lnTo>
                    <a:pt x="1065834" y="426110"/>
                  </a:lnTo>
                  <a:close/>
                </a:path>
                <a:path w="1177290" h="1073150">
                  <a:moveTo>
                    <a:pt x="1111961" y="274066"/>
                  </a:moveTo>
                  <a:lnTo>
                    <a:pt x="1111453" y="273697"/>
                  </a:lnTo>
                  <a:lnTo>
                    <a:pt x="1110348" y="274002"/>
                  </a:lnTo>
                  <a:lnTo>
                    <a:pt x="1109802" y="274129"/>
                  </a:lnTo>
                  <a:lnTo>
                    <a:pt x="1109027" y="274612"/>
                  </a:lnTo>
                  <a:lnTo>
                    <a:pt x="1106093" y="276898"/>
                  </a:lnTo>
                  <a:lnTo>
                    <a:pt x="1106601" y="277355"/>
                  </a:lnTo>
                  <a:lnTo>
                    <a:pt x="1110373" y="276821"/>
                  </a:lnTo>
                  <a:lnTo>
                    <a:pt x="1110272" y="276999"/>
                  </a:lnTo>
                  <a:lnTo>
                    <a:pt x="1110500" y="276796"/>
                  </a:lnTo>
                  <a:lnTo>
                    <a:pt x="1110881" y="276072"/>
                  </a:lnTo>
                  <a:lnTo>
                    <a:pt x="1111491" y="275310"/>
                  </a:lnTo>
                  <a:lnTo>
                    <a:pt x="1111732" y="274624"/>
                  </a:lnTo>
                  <a:lnTo>
                    <a:pt x="1111961" y="274066"/>
                  </a:lnTo>
                  <a:close/>
                </a:path>
                <a:path w="1177290" h="1073150">
                  <a:moveTo>
                    <a:pt x="1117714" y="336118"/>
                  </a:moveTo>
                  <a:lnTo>
                    <a:pt x="1116761" y="337235"/>
                  </a:lnTo>
                  <a:lnTo>
                    <a:pt x="1115072" y="337604"/>
                  </a:lnTo>
                  <a:lnTo>
                    <a:pt x="1113675" y="338302"/>
                  </a:lnTo>
                  <a:lnTo>
                    <a:pt x="1113205" y="338543"/>
                  </a:lnTo>
                  <a:lnTo>
                    <a:pt x="1112824" y="338924"/>
                  </a:lnTo>
                  <a:lnTo>
                    <a:pt x="1112431" y="339267"/>
                  </a:lnTo>
                  <a:lnTo>
                    <a:pt x="1112850" y="339331"/>
                  </a:lnTo>
                  <a:lnTo>
                    <a:pt x="1113193" y="339509"/>
                  </a:lnTo>
                  <a:lnTo>
                    <a:pt x="1113701" y="339445"/>
                  </a:lnTo>
                  <a:lnTo>
                    <a:pt x="1116558" y="339102"/>
                  </a:lnTo>
                  <a:lnTo>
                    <a:pt x="1116698" y="338975"/>
                  </a:lnTo>
                  <a:lnTo>
                    <a:pt x="1117714" y="336118"/>
                  </a:lnTo>
                  <a:close/>
                </a:path>
                <a:path w="1177290" h="1073150">
                  <a:moveTo>
                    <a:pt x="1117854" y="336016"/>
                  </a:moveTo>
                  <a:lnTo>
                    <a:pt x="1117727" y="336067"/>
                  </a:lnTo>
                  <a:lnTo>
                    <a:pt x="1117854" y="336016"/>
                  </a:lnTo>
                  <a:close/>
                </a:path>
                <a:path w="1177290" h="1073150">
                  <a:moveTo>
                    <a:pt x="1127137" y="249618"/>
                  </a:moveTo>
                  <a:lnTo>
                    <a:pt x="1127010" y="248704"/>
                  </a:lnTo>
                  <a:lnTo>
                    <a:pt x="1126972" y="248462"/>
                  </a:lnTo>
                  <a:lnTo>
                    <a:pt x="1125474" y="248767"/>
                  </a:lnTo>
                  <a:lnTo>
                    <a:pt x="1124864" y="248805"/>
                  </a:lnTo>
                  <a:lnTo>
                    <a:pt x="1123124" y="249669"/>
                  </a:lnTo>
                  <a:lnTo>
                    <a:pt x="1122032" y="250545"/>
                  </a:lnTo>
                  <a:lnTo>
                    <a:pt x="1121829" y="251891"/>
                  </a:lnTo>
                  <a:lnTo>
                    <a:pt x="1122870" y="251929"/>
                  </a:lnTo>
                  <a:lnTo>
                    <a:pt x="1125550" y="250621"/>
                  </a:lnTo>
                  <a:lnTo>
                    <a:pt x="1127137" y="249618"/>
                  </a:lnTo>
                  <a:close/>
                </a:path>
                <a:path w="1177290" h="1073150">
                  <a:moveTo>
                    <a:pt x="1128293" y="714209"/>
                  </a:moveTo>
                  <a:lnTo>
                    <a:pt x="1127671" y="713714"/>
                  </a:lnTo>
                  <a:lnTo>
                    <a:pt x="1127290" y="713790"/>
                  </a:lnTo>
                  <a:lnTo>
                    <a:pt x="1126985" y="713816"/>
                  </a:lnTo>
                  <a:lnTo>
                    <a:pt x="1125753" y="714336"/>
                  </a:lnTo>
                  <a:lnTo>
                    <a:pt x="1123365" y="716902"/>
                  </a:lnTo>
                  <a:lnTo>
                    <a:pt x="1123886" y="717219"/>
                  </a:lnTo>
                  <a:lnTo>
                    <a:pt x="1124369" y="717257"/>
                  </a:lnTo>
                  <a:lnTo>
                    <a:pt x="1126020" y="716661"/>
                  </a:lnTo>
                  <a:lnTo>
                    <a:pt x="1128293" y="714209"/>
                  </a:lnTo>
                  <a:close/>
                </a:path>
                <a:path w="1177290" h="1073150">
                  <a:moveTo>
                    <a:pt x="1176807" y="347891"/>
                  </a:moveTo>
                  <a:lnTo>
                    <a:pt x="1176756" y="347726"/>
                  </a:lnTo>
                  <a:lnTo>
                    <a:pt x="1176655" y="347294"/>
                  </a:lnTo>
                  <a:lnTo>
                    <a:pt x="1176185" y="347014"/>
                  </a:lnTo>
                  <a:lnTo>
                    <a:pt x="1175715" y="346570"/>
                  </a:lnTo>
                  <a:lnTo>
                    <a:pt x="1175689" y="346443"/>
                  </a:lnTo>
                  <a:lnTo>
                    <a:pt x="1175562" y="346163"/>
                  </a:lnTo>
                  <a:lnTo>
                    <a:pt x="1175550" y="345846"/>
                  </a:lnTo>
                  <a:lnTo>
                    <a:pt x="1175524" y="345287"/>
                  </a:lnTo>
                  <a:lnTo>
                    <a:pt x="1175105" y="344970"/>
                  </a:lnTo>
                  <a:lnTo>
                    <a:pt x="1173873" y="345617"/>
                  </a:lnTo>
                  <a:lnTo>
                    <a:pt x="1172832" y="346189"/>
                  </a:lnTo>
                  <a:lnTo>
                    <a:pt x="1172641" y="346773"/>
                  </a:lnTo>
                  <a:lnTo>
                    <a:pt x="1174381" y="347357"/>
                  </a:lnTo>
                  <a:lnTo>
                    <a:pt x="1173810" y="348373"/>
                  </a:lnTo>
                  <a:lnTo>
                    <a:pt x="1174026" y="349097"/>
                  </a:lnTo>
                  <a:lnTo>
                    <a:pt x="1175169" y="348970"/>
                  </a:lnTo>
                  <a:lnTo>
                    <a:pt x="1175651" y="348729"/>
                  </a:lnTo>
                  <a:lnTo>
                    <a:pt x="1176121" y="348513"/>
                  </a:lnTo>
                  <a:lnTo>
                    <a:pt x="1176807" y="347891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0" name="object 580"/>
            <p:cNvSpPr/>
            <p:nvPr/>
          </p:nvSpPr>
          <p:spPr>
            <a:xfrm>
              <a:off x="15943784" y="9109195"/>
              <a:ext cx="1141095" cy="965835"/>
            </a:xfrm>
            <a:custGeom>
              <a:avLst/>
              <a:gdLst/>
              <a:ahLst/>
              <a:cxnLst/>
              <a:rect l="l" t="t" r="r" b="b"/>
              <a:pathLst>
                <a:path w="1141094" h="965834">
                  <a:moveTo>
                    <a:pt x="292" y="796086"/>
                  </a:moveTo>
                  <a:lnTo>
                    <a:pt x="165" y="796010"/>
                  </a:lnTo>
                  <a:lnTo>
                    <a:pt x="0" y="796290"/>
                  </a:lnTo>
                  <a:lnTo>
                    <a:pt x="292" y="796086"/>
                  </a:lnTo>
                  <a:close/>
                </a:path>
                <a:path w="1141094" h="965834">
                  <a:moveTo>
                    <a:pt x="6934" y="792797"/>
                  </a:moveTo>
                  <a:lnTo>
                    <a:pt x="6845" y="791972"/>
                  </a:lnTo>
                  <a:lnTo>
                    <a:pt x="2527" y="794588"/>
                  </a:lnTo>
                  <a:lnTo>
                    <a:pt x="292" y="796086"/>
                  </a:lnTo>
                  <a:lnTo>
                    <a:pt x="1282" y="796848"/>
                  </a:lnTo>
                  <a:lnTo>
                    <a:pt x="2641" y="796836"/>
                  </a:lnTo>
                  <a:lnTo>
                    <a:pt x="4838" y="794562"/>
                  </a:lnTo>
                  <a:lnTo>
                    <a:pt x="5626" y="793724"/>
                  </a:lnTo>
                  <a:lnTo>
                    <a:pt x="6934" y="792797"/>
                  </a:lnTo>
                  <a:close/>
                </a:path>
                <a:path w="1141094" h="965834">
                  <a:moveTo>
                    <a:pt x="40182" y="753046"/>
                  </a:moveTo>
                  <a:lnTo>
                    <a:pt x="39916" y="752944"/>
                  </a:lnTo>
                  <a:lnTo>
                    <a:pt x="39712" y="752652"/>
                  </a:lnTo>
                  <a:lnTo>
                    <a:pt x="38036" y="753186"/>
                  </a:lnTo>
                  <a:lnTo>
                    <a:pt x="36855" y="753008"/>
                  </a:lnTo>
                  <a:lnTo>
                    <a:pt x="35255" y="754138"/>
                  </a:lnTo>
                  <a:lnTo>
                    <a:pt x="35090" y="754240"/>
                  </a:lnTo>
                  <a:lnTo>
                    <a:pt x="35001" y="754621"/>
                  </a:lnTo>
                  <a:lnTo>
                    <a:pt x="35623" y="755484"/>
                  </a:lnTo>
                  <a:lnTo>
                    <a:pt x="36995" y="755116"/>
                  </a:lnTo>
                  <a:lnTo>
                    <a:pt x="39154" y="754011"/>
                  </a:lnTo>
                  <a:lnTo>
                    <a:pt x="39662" y="753478"/>
                  </a:lnTo>
                  <a:lnTo>
                    <a:pt x="40182" y="753046"/>
                  </a:lnTo>
                  <a:close/>
                </a:path>
                <a:path w="1141094" h="965834">
                  <a:moveTo>
                    <a:pt x="65874" y="656336"/>
                  </a:moveTo>
                  <a:lnTo>
                    <a:pt x="65430" y="655764"/>
                  </a:lnTo>
                  <a:lnTo>
                    <a:pt x="65074" y="655256"/>
                  </a:lnTo>
                  <a:lnTo>
                    <a:pt x="64820" y="654888"/>
                  </a:lnTo>
                  <a:lnTo>
                    <a:pt x="64287" y="655066"/>
                  </a:lnTo>
                  <a:lnTo>
                    <a:pt x="63652" y="655713"/>
                  </a:lnTo>
                  <a:lnTo>
                    <a:pt x="63017" y="656590"/>
                  </a:lnTo>
                  <a:lnTo>
                    <a:pt x="62166" y="657593"/>
                  </a:lnTo>
                  <a:lnTo>
                    <a:pt x="62738" y="658063"/>
                  </a:lnTo>
                  <a:lnTo>
                    <a:pt x="63906" y="657771"/>
                  </a:lnTo>
                  <a:lnTo>
                    <a:pt x="64325" y="657453"/>
                  </a:lnTo>
                  <a:lnTo>
                    <a:pt x="65874" y="656336"/>
                  </a:lnTo>
                  <a:close/>
                </a:path>
                <a:path w="1141094" h="965834">
                  <a:moveTo>
                    <a:pt x="71793" y="688860"/>
                  </a:moveTo>
                  <a:lnTo>
                    <a:pt x="71374" y="688555"/>
                  </a:lnTo>
                  <a:lnTo>
                    <a:pt x="70777" y="688162"/>
                  </a:lnTo>
                  <a:lnTo>
                    <a:pt x="69824" y="688213"/>
                  </a:lnTo>
                  <a:lnTo>
                    <a:pt x="68630" y="688936"/>
                  </a:lnTo>
                  <a:lnTo>
                    <a:pt x="67462" y="689813"/>
                  </a:lnTo>
                  <a:lnTo>
                    <a:pt x="67322" y="690384"/>
                  </a:lnTo>
                  <a:lnTo>
                    <a:pt x="67729" y="690689"/>
                  </a:lnTo>
                  <a:lnTo>
                    <a:pt x="68326" y="691095"/>
                  </a:lnTo>
                  <a:lnTo>
                    <a:pt x="69380" y="691045"/>
                  </a:lnTo>
                  <a:lnTo>
                    <a:pt x="70713" y="690156"/>
                  </a:lnTo>
                  <a:lnTo>
                    <a:pt x="71653" y="689533"/>
                  </a:lnTo>
                  <a:lnTo>
                    <a:pt x="71793" y="688860"/>
                  </a:lnTo>
                  <a:close/>
                </a:path>
                <a:path w="1141094" h="965834">
                  <a:moveTo>
                    <a:pt x="83527" y="696175"/>
                  </a:moveTo>
                  <a:lnTo>
                    <a:pt x="83070" y="695604"/>
                  </a:lnTo>
                  <a:lnTo>
                    <a:pt x="82550" y="694664"/>
                  </a:lnTo>
                  <a:lnTo>
                    <a:pt x="81724" y="694575"/>
                  </a:lnTo>
                  <a:lnTo>
                    <a:pt x="80276" y="695528"/>
                  </a:lnTo>
                  <a:lnTo>
                    <a:pt x="79857" y="695794"/>
                  </a:lnTo>
                  <a:lnTo>
                    <a:pt x="79654" y="696277"/>
                  </a:lnTo>
                  <a:lnTo>
                    <a:pt x="79159" y="696899"/>
                  </a:lnTo>
                  <a:lnTo>
                    <a:pt x="80111" y="696849"/>
                  </a:lnTo>
                  <a:lnTo>
                    <a:pt x="80975" y="697052"/>
                  </a:lnTo>
                  <a:lnTo>
                    <a:pt x="82042" y="696683"/>
                  </a:lnTo>
                  <a:lnTo>
                    <a:pt x="83527" y="696175"/>
                  </a:lnTo>
                  <a:close/>
                </a:path>
                <a:path w="1141094" h="965834">
                  <a:moveTo>
                    <a:pt x="92684" y="551459"/>
                  </a:moveTo>
                  <a:lnTo>
                    <a:pt x="92367" y="550926"/>
                  </a:lnTo>
                  <a:lnTo>
                    <a:pt x="91732" y="550633"/>
                  </a:lnTo>
                  <a:lnTo>
                    <a:pt x="91313" y="550456"/>
                  </a:lnTo>
                  <a:lnTo>
                    <a:pt x="90944" y="550024"/>
                  </a:lnTo>
                  <a:lnTo>
                    <a:pt x="89750" y="551002"/>
                  </a:lnTo>
                  <a:lnTo>
                    <a:pt x="88684" y="552005"/>
                  </a:lnTo>
                  <a:lnTo>
                    <a:pt x="88506" y="552716"/>
                  </a:lnTo>
                  <a:lnTo>
                    <a:pt x="89598" y="553300"/>
                  </a:lnTo>
                  <a:lnTo>
                    <a:pt x="90411" y="553262"/>
                  </a:lnTo>
                  <a:lnTo>
                    <a:pt x="92684" y="551459"/>
                  </a:lnTo>
                  <a:close/>
                </a:path>
                <a:path w="1141094" h="965834">
                  <a:moveTo>
                    <a:pt x="96113" y="746379"/>
                  </a:moveTo>
                  <a:lnTo>
                    <a:pt x="95846" y="746506"/>
                  </a:lnTo>
                  <a:lnTo>
                    <a:pt x="96024" y="746429"/>
                  </a:lnTo>
                  <a:close/>
                </a:path>
                <a:path w="1141094" h="965834">
                  <a:moveTo>
                    <a:pt x="102565" y="745490"/>
                  </a:moveTo>
                  <a:lnTo>
                    <a:pt x="100926" y="745032"/>
                  </a:lnTo>
                  <a:lnTo>
                    <a:pt x="99275" y="744588"/>
                  </a:lnTo>
                  <a:lnTo>
                    <a:pt x="96126" y="746379"/>
                  </a:lnTo>
                  <a:lnTo>
                    <a:pt x="97739" y="747941"/>
                  </a:lnTo>
                  <a:lnTo>
                    <a:pt x="98031" y="747915"/>
                  </a:lnTo>
                  <a:lnTo>
                    <a:pt x="102565" y="745490"/>
                  </a:lnTo>
                  <a:close/>
                </a:path>
                <a:path w="1141094" h="965834">
                  <a:moveTo>
                    <a:pt x="102908" y="745312"/>
                  </a:moveTo>
                  <a:lnTo>
                    <a:pt x="102565" y="745490"/>
                  </a:lnTo>
                  <a:lnTo>
                    <a:pt x="102768" y="745540"/>
                  </a:lnTo>
                  <a:lnTo>
                    <a:pt x="102908" y="745312"/>
                  </a:lnTo>
                  <a:close/>
                </a:path>
                <a:path w="1141094" h="965834">
                  <a:moveTo>
                    <a:pt x="120243" y="570293"/>
                  </a:moveTo>
                  <a:lnTo>
                    <a:pt x="120027" y="570331"/>
                  </a:lnTo>
                  <a:lnTo>
                    <a:pt x="119773" y="570407"/>
                  </a:lnTo>
                  <a:lnTo>
                    <a:pt x="119634" y="570357"/>
                  </a:lnTo>
                  <a:lnTo>
                    <a:pt x="117868" y="569874"/>
                  </a:lnTo>
                  <a:lnTo>
                    <a:pt x="116586" y="571207"/>
                  </a:lnTo>
                  <a:lnTo>
                    <a:pt x="115455" y="572655"/>
                  </a:lnTo>
                  <a:lnTo>
                    <a:pt x="115201" y="572985"/>
                  </a:lnTo>
                  <a:lnTo>
                    <a:pt x="115290" y="573544"/>
                  </a:lnTo>
                  <a:lnTo>
                    <a:pt x="116840" y="573278"/>
                  </a:lnTo>
                  <a:lnTo>
                    <a:pt x="117741" y="572223"/>
                  </a:lnTo>
                  <a:lnTo>
                    <a:pt x="118745" y="571411"/>
                  </a:lnTo>
                  <a:lnTo>
                    <a:pt x="120243" y="570293"/>
                  </a:lnTo>
                  <a:close/>
                </a:path>
                <a:path w="1141094" h="965834">
                  <a:moveTo>
                    <a:pt x="120383" y="570204"/>
                  </a:moveTo>
                  <a:lnTo>
                    <a:pt x="120243" y="570306"/>
                  </a:lnTo>
                  <a:lnTo>
                    <a:pt x="120383" y="570293"/>
                  </a:lnTo>
                  <a:close/>
                </a:path>
                <a:path w="1141094" h="965834">
                  <a:moveTo>
                    <a:pt x="130098" y="528408"/>
                  </a:moveTo>
                  <a:lnTo>
                    <a:pt x="129667" y="528624"/>
                  </a:lnTo>
                  <a:lnTo>
                    <a:pt x="129933" y="528599"/>
                  </a:lnTo>
                  <a:lnTo>
                    <a:pt x="130073" y="528485"/>
                  </a:lnTo>
                  <a:close/>
                </a:path>
                <a:path w="1141094" h="965834">
                  <a:moveTo>
                    <a:pt x="136321" y="524662"/>
                  </a:moveTo>
                  <a:lnTo>
                    <a:pt x="135928" y="524649"/>
                  </a:lnTo>
                  <a:lnTo>
                    <a:pt x="135470" y="524471"/>
                  </a:lnTo>
                  <a:lnTo>
                    <a:pt x="133146" y="525665"/>
                  </a:lnTo>
                  <a:lnTo>
                    <a:pt x="130848" y="526567"/>
                  </a:lnTo>
                  <a:lnTo>
                    <a:pt x="130098" y="528408"/>
                  </a:lnTo>
                  <a:lnTo>
                    <a:pt x="135166" y="525881"/>
                  </a:lnTo>
                  <a:lnTo>
                    <a:pt x="135585" y="525653"/>
                  </a:lnTo>
                  <a:lnTo>
                    <a:pt x="135940" y="525068"/>
                  </a:lnTo>
                  <a:lnTo>
                    <a:pt x="136321" y="524662"/>
                  </a:lnTo>
                  <a:close/>
                </a:path>
                <a:path w="1141094" h="965834">
                  <a:moveTo>
                    <a:pt x="146151" y="638276"/>
                  </a:moveTo>
                  <a:lnTo>
                    <a:pt x="145808" y="638187"/>
                  </a:lnTo>
                  <a:lnTo>
                    <a:pt x="145224" y="637959"/>
                  </a:lnTo>
                  <a:lnTo>
                    <a:pt x="142506" y="640054"/>
                  </a:lnTo>
                  <a:lnTo>
                    <a:pt x="141389" y="641146"/>
                  </a:lnTo>
                  <a:lnTo>
                    <a:pt x="140804" y="641680"/>
                  </a:lnTo>
                  <a:lnTo>
                    <a:pt x="141198" y="641832"/>
                  </a:lnTo>
                  <a:lnTo>
                    <a:pt x="141935" y="641591"/>
                  </a:lnTo>
                  <a:lnTo>
                    <a:pt x="143675" y="640981"/>
                  </a:lnTo>
                  <a:lnTo>
                    <a:pt x="145948" y="639229"/>
                  </a:lnTo>
                  <a:lnTo>
                    <a:pt x="146151" y="638276"/>
                  </a:lnTo>
                  <a:close/>
                </a:path>
                <a:path w="1141094" h="965834">
                  <a:moveTo>
                    <a:pt x="160286" y="585076"/>
                  </a:moveTo>
                  <a:lnTo>
                    <a:pt x="160172" y="584631"/>
                  </a:lnTo>
                  <a:lnTo>
                    <a:pt x="160235" y="584288"/>
                  </a:lnTo>
                  <a:lnTo>
                    <a:pt x="159664" y="583895"/>
                  </a:lnTo>
                  <a:lnTo>
                    <a:pt x="158902" y="583755"/>
                  </a:lnTo>
                  <a:lnTo>
                    <a:pt x="157530" y="584873"/>
                  </a:lnTo>
                  <a:lnTo>
                    <a:pt x="157251" y="585101"/>
                  </a:lnTo>
                  <a:lnTo>
                    <a:pt x="157137" y="585698"/>
                  </a:lnTo>
                  <a:lnTo>
                    <a:pt x="157949" y="586041"/>
                  </a:lnTo>
                  <a:lnTo>
                    <a:pt x="158534" y="586524"/>
                  </a:lnTo>
                  <a:lnTo>
                    <a:pt x="160286" y="585076"/>
                  </a:lnTo>
                  <a:close/>
                </a:path>
                <a:path w="1141094" h="965834">
                  <a:moveTo>
                    <a:pt x="174396" y="510095"/>
                  </a:moveTo>
                  <a:lnTo>
                    <a:pt x="173570" y="509346"/>
                  </a:lnTo>
                  <a:lnTo>
                    <a:pt x="172478" y="509803"/>
                  </a:lnTo>
                  <a:lnTo>
                    <a:pt x="171894" y="510095"/>
                  </a:lnTo>
                  <a:lnTo>
                    <a:pt x="169849" y="511619"/>
                  </a:lnTo>
                  <a:lnTo>
                    <a:pt x="168846" y="513308"/>
                  </a:lnTo>
                  <a:lnTo>
                    <a:pt x="170014" y="513308"/>
                  </a:lnTo>
                  <a:lnTo>
                    <a:pt x="170357" y="513321"/>
                  </a:lnTo>
                  <a:lnTo>
                    <a:pt x="171284" y="512978"/>
                  </a:lnTo>
                  <a:lnTo>
                    <a:pt x="172847" y="511467"/>
                  </a:lnTo>
                  <a:lnTo>
                    <a:pt x="174396" y="510095"/>
                  </a:lnTo>
                  <a:close/>
                </a:path>
                <a:path w="1141094" h="965834">
                  <a:moveTo>
                    <a:pt x="202374" y="470712"/>
                  </a:moveTo>
                  <a:lnTo>
                    <a:pt x="201980" y="470585"/>
                  </a:lnTo>
                  <a:lnTo>
                    <a:pt x="201218" y="470344"/>
                  </a:lnTo>
                  <a:lnTo>
                    <a:pt x="200088" y="470585"/>
                  </a:lnTo>
                  <a:lnTo>
                    <a:pt x="198704" y="471258"/>
                  </a:lnTo>
                  <a:lnTo>
                    <a:pt x="197891" y="471741"/>
                  </a:lnTo>
                  <a:lnTo>
                    <a:pt x="197053" y="472338"/>
                  </a:lnTo>
                  <a:lnTo>
                    <a:pt x="197078" y="472592"/>
                  </a:lnTo>
                  <a:lnTo>
                    <a:pt x="198805" y="472592"/>
                  </a:lnTo>
                  <a:lnTo>
                    <a:pt x="199923" y="472274"/>
                  </a:lnTo>
                  <a:lnTo>
                    <a:pt x="201980" y="471182"/>
                  </a:lnTo>
                  <a:lnTo>
                    <a:pt x="202374" y="470712"/>
                  </a:lnTo>
                  <a:close/>
                </a:path>
                <a:path w="1141094" h="965834">
                  <a:moveTo>
                    <a:pt x="212725" y="598805"/>
                  </a:moveTo>
                  <a:lnTo>
                    <a:pt x="212699" y="598652"/>
                  </a:lnTo>
                  <a:lnTo>
                    <a:pt x="212496" y="597941"/>
                  </a:lnTo>
                  <a:lnTo>
                    <a:pt x="211416" y="598170"/>
                  </a:lnTo>
                  <a:lnTo>
                    <a:pt x="210108" y="598805"/>
                  </a:lnTo>
                  <a:lnTo>
                    <a:pt x="209677" y="599211"/>
                  </a:lnTo>
                  <a:lnTo>
                    <a:pt x="208788" y="599884"/>
                  </a:lnTo>
                  <a:lnTo>
                    <a:pt x="209181" y="600659"/>
                  </a:lnTo>
                  <a:lnTo>
                    <a:pt x="210439" y="600240"/>
                  </a:lnTo>
                  <a:lnTo>
                    <a:pt x="211645" y="599732"/>
                  </a:lnTo>
                  <a:lnTo>
                    <a:pt x="211988" y="599579"/>
                  </a:lnTo>
                  <a:lnTo>
                    <a:pt x="212725" y="598805"/>
                  </a:lnTo>
                  <a:close/>
                </a:path>
                <a:path w="1141094" h="965834">
                  <a:moveTo>
                    <a:pt x="264629" y="527316"/>
                  </a:moveTo>
                  <a:close/>
                </a:path>
                <a:path w="1141094" h="965834">
                  <a:moveTo>
                    <a:pt x="270573" y="525284"/>
                  </a:moveTo>
                  <a:lnTo>
                    <a:pt x="268592" y="526237"/>
                  </a:lnTo>
                  <a:lnTo>
                    <a:pt x="267208" y="526605"/>
                  </a:lnTo>
                  <a:lnTo>
                    <a:pt x="264706" y="527481"/>
                  </a:lnTo>
                  <a:lnTo>
                    <a:pt x="264629" y="527329"/>
                  </a:lnTo>
                  <a:lnTo>
                    <a:pt x="264477" y="527558"/>
                  </a:lnTo>
                  <a:lnTo>
                    <a:pt x="264629" y="527507"/>
                  </a:lnTo>
                  <a:lnTo>
                    <a:pt x="264833" y="527875"/>
                  </a:lnTo>
                  <a:lnTo>
                    <a:pt x="264871" y="528332"/>
                  </a:lnTo>
                  <a:lnTo>
                    <a:pt x="265226" y="528574"/>
                  </a:lnTo>
                  <a:lnTo>
                    <a:pt x="265887" y="529145"/>
                  </a:lnTo>
                  <a:lnTo>
                    <a:pt x="266941" y="529310"/>
                  </a:lnTo>
                  <a:lnTo>
                    <a:pt x="268833" y="527989"/>
                  </a:lnTo>
                  <a:lnTo>
                    <a:pt x="269379" y="527621"/>
                  </a:lnTo>
                  <a:lnTo>
                    <a:pt x="270141" y="527024"/>
                  </a:lnTo>
                  <a:lnTo>
                    <a:pt x="270205" y="526732"/>
                  </a:lnTo>
                  <a:lnTo>
                    <a:pt x="270573" y="525284"/>
                  </a:lnTo>
                  <a:close/>
                </a:path>
                <a:path w="1141094" h="965834">
                  <a:moveTo>
                    <a:pt x="284645" y="535927"/>
                  </a:moveTo>
                  <a:lnTo>
                    <a:pt x="284429" y="535952"/>
                  </a:lnTo>
                  <a:lnTo>
                    <a:pt x="284568" y="535978"/>
                  </a:lnTo>
                  <a:close/>
                </a:path>
                <a:path w="1141094" h="965834">
                  <a:moveTo>
                    <a:pt x="288785" y="962850"/>
                  </a:moveTo>
                  <a:lnTo>
                    <a:pt x="288709" y="961974"/>
                  </a:lnTo>
                  <a:lnTo>
                    <a:pt x="288645" y="961415"/>
                  </a:lnTo>
                  <a:lnTo>
                    <a:pt x="287629" y="961618"/>
                  </a:lnTo>
                  <a:lnTo>
                    <a:pt x="286702" y="962164"/>
                  </a:lnTo>
                  <a:lnTo>
                    <a:pt x="284899" y="963206"/>
                  </a:lnTo>
                  <a:lnTo>
                    <a:pt x="284619" y="964158"/>
                  </a:lnTo>
                  <a:lnTo>
                    <a:pt x="284657" y="964920"/>
                  </a:lnTo>
                  <a:lnTo>
                    <a:pt x="284835" y="965657"/>
                  </a:lnTo>
                  <a:lnTo>
                    <a:pt x="285584" y="965555"/>
                  </a:lnTo>
                  <a:lnTo>
                    <a:pt x="286524" y="964971"/>
                  </a:lnTo>
                  <a:lnTo>
                    <a:pt x="288099" y="963955"/>
                  </a:lnTo>
                  <a:lnTo>
                    <a:pt x="288785" y="962850"/>
                  </a:lnTo>
                  <a:close/>
                </a:path>
                <a:path w="1141094" h="965834">
                  <a:moveTo>
                    <a:pt x="291084" y="531914"/>
                  </a:moveTo>
                  <a:lnTo>
                    <a:pt x="290893" y="531926"/>
                  </a:lnTo>
                  <a:lnTo>
                    <a:pt x="289293" y="532066"/>
                  </a:lnTo>
                  <a:lnTo>
                    <a:pt x="288353" y="533527"/>
                  </a:lnTo>
                  <a:lnTo>
                    <a:pt x="286156" y="534708"/>
                  </a:lnTo>
                  <a:lnTo>
                    <a:pt x="285419" y="535355"/>
                  </a:lnTo>
                  <a:lnTo>
                    <a:pt x="284645" y="535927"/>
                  </a:lnTo>
                  <a:lnTo>
                    <a:pt x="285940" y="535749"/>
                  </a:lnTo>
                  <a:lnTo>
                    <a:pt x="287832" y="535381"/>
                  </a:lnTo>
                  <a:lnTo>
                    <a:pt x="289572" y="534682"/>
                  </a:lnTo>
                  <a:lnTo>
                    <a:pt x="290601" y="532968"/>
                  </a:lnTo>
                  <a:lnTo>
                    <a:pt x="290855" y="532587"/>
                  </a:lnTo>
                  <a:lnTo>
                    <a:pt x="291084" y="531914"/>
                  </a:lnTo>
                  <a:close/>
                </a:path>
                <a:path w="1141094" h="965834">
                  <a:moveTo>
                    <a:pt x="292303" y="421894"/>
                  </a:moveTo>
                  <a:lnTo>
                    <a:pt x="292201" y="421335"/>
                  </a:lnTo>
                  <a:lnTo>
                    <a:pt x="291477" y="421322"/>
                  </a:lnTo>
                  <a:lnTo>
                    <a:pt x="290512" y="421703"/>
                  </a:lnTo>
                  <a:lnTo>
                    <a:pt x="289039" y="422249"/>
                  </a:lnTo>
                  <a:lnTo>
                    <a:pt x="287820" y="423278"/>
                  </a:lnTo>
                  <a:lnTo>
                    <a:pt x="287769" y="424040"/>
                  </a:lnTo>
                  <a:lnTo>
                    <a:pt x="287743" y="424929"/>
                  </a:lnTo>
                  <a:lnTo>
                    <a:pt x="289369" y="424243"/>
                  </a:lnTo>
                  <a:lnTo>
                    <a:pt x="291592" y="423252"/>
                  </a:lnTo>
                  <a:lnTo>
                    <a:pt x="292188" y="422516"/>
                  </a:lnTo>
                  <a:lnTo>
                    <a:pt x="292303" y="421894"/>
                  </a:lnTo>
                  <a:close/>
                </a:path>
                <a:path w="1141094" h="965834">
                  <a:moveTo>
                    <a:pt x="313042" y="453301"/>
                  </a:moveTo>
                  <a:lnTo>
                    <a:pt x="312953" y="452640"/>
                  </a:lnTo>
                  <a:lnTo>
                    <a:pt x="312635" y="452272"/>
                  </a:lnTo>
                  <a:lnTo>
                    <a:pt x="312115" y="452043"/>
                  </a:lnTo>
                  <a:lnTo>
                    <a:pt x="309575" y="453631"/>
                  </a:lnTo>
                  <a:lnTo>
                    <a:pt x="309880" y="454279"/>
                  </a:lnTo>
                  <a:lnTo>
                    <a:pt x="309765" y="455612"/>
                  </a:lnTo>
                  <a:lnTo>
                    <a:pt x="310362" y="455688"/>
                  </a:lnTo>
                  <a:lnTo>
                    <a:pt x="311480" y="454939"/>
                  </a:lnTo>
                  <a:lnTo>
                    <a:pt x="312750" y="454101"/>
                  </a:lnTo>
                  <a:lnTo>
                    <a:pt x="313042" y="453301"/>
                  </a:lnTo>
                  <a:close/>
                </a:path>
                <a:path w="1141094" h="965834">
                  <a:moveTo>
                    <a:pt x="340601" y="487349"/>
                  </a:moveTo>
                  <a:lnTo>
                    <a:pt x="340029" y="487476"/>
                  </a:lnTo>
                  <a:lnTo>
                    <a:pt x="339534" y="487616"/>
                  </a:lnTo>
                  <a:lnTo>
                    <a:pt x="338823" y="487794"/>
                  </a:lnTo>
                  <a:lnTo>
                    <a:pt x="335038" y="490880"/>
                  </a:lnTo>
                  <a:lnTo>
                    <a:pt x="335381" y="491451"/>
                  </a:lnTo>
                  <a:lnTo>
                    <a:pt x="337820" y="490613"/>
                  </a:lnTo>
                  <a:lnTo>
                    <a:pt x="339064" y="489165"/>
                  </a:lnTo>
                  <a:lnTo>
                    <a:pt x="340601" y="487692"/>
                  </a:lnTo>
                  <a:lnTo>
                    <a:pt x="340601" y="487349"/>
                  </a:lnTo>
                  <a:close/>
                </a:path>
                <a:path w="1141094" h="965834">
                  <a:moveTo>
                    <a:pt x="344347" y="442912"/>
                  </a:moveTo>
                  <a:lnTo>
                    <a:pt x="344195" y="442722"/>
                  </a:lnTo>
                  <a:lnTo>
                    <a:pt x="344043" y="442569"/>
                  </a:lnTo>
                  <a:lnTo>
                    <a:pt x="343268" y="442709"/>
                  </a:lnTo>
                  <a:lnTo>
                    <a:pt x="342163" y="443141"/>
                  </a:lnTo>
                  <a:lnTo>
                    <a:pt x="341528" y="443611"/>
                  </a:lnTo>
                  <a:lnTo>
                    <a:pt x="340779" y="444042"/>
                  </a:lnTo>
                  <a:lnTo>
                    <a:pt x="340029" y="444677"/>
                  </a:lnTo>
                  <a:lnTo>
                    <a:pt x="337934" y="445376"/>
                  </a:lnTo>
                  <a:lnTo>
                    <a:pt x="338670" y="446100"/>
                  </a:lnTo>
                  <a:lnTo>
                    <a:pt x="339178" y="446633"/>
                  </a:lnTo>
                  <a:lnTo>
                    <a:pt x="340817" y="445731"/>
                  </a:lnTo>
                  <a:lnTo>
                    <a:pt x="342658" y="444754"/>
                  </a:lnTo>
                  <a:lnTo>
                    <a:pt x="343319" y="444284"/>
                  </a:lnTo>
                  <a:lnTo>
                    <a:pt x="344081" y="443471"/>
                  </a:lnTo>
                  <a:lnTo>
                    <a:pt x="344347" y="442912"/>
                  </a:lnTo>
                  <a:close/>
                </a:path>
                <a:path w="1141094" h="965834">
                  <a:moveTo>
                    <a:pt x="353834" y="424903"/>
                  </a:moveTo>
                  <a:lnTo>
                    <a:pt x="353225" y="424294"/>
                  </a:lnTo>
                  <a:lnTo>
                    <a:pt x="351967" y="424929"/>
                  </a:lnTo>
                  <a:lnTo>
                    <a:pt x="350723" y="425589"/>
                  </a:lnTo>
                  <a:lnTo>
                    <a:pt x="349224" y="426783"/>
                  </a:lnTo>
                  <a:lnTo>
                    <a:pt x="350304" y="426516"/>
                  </a:lnTo>
                  <a:lnTo>
                    <a:pt x="351409" y="426300"/>
                  </a:lnTo>
                  <a:lnTo>
                    <a:pt x="352920" y="425767"/>
                  </a:lnTo>
                  <a:lnTo>
                    <a:pt x="353834" y="424903"/>
                  </a:lnTo>
                  <a:close/>
                </a:path>
                <a:path w="1141094" h="965834">
                  <a:moveTo>
                    <a:pt x="379577" y="327329"/>
                  </a:moveTo>
                  <a:lnTo>
                    <a:pt x="378815" y="326986"/>
                  </a:lnTo>
                  <a:lnTo>
                    <a:pt x="378307" y="326783"/>
                  </a:lnTo>
                  <a:lnTo>
                    <a:pt x="377469" y="326872"/>
                  </a:lnTo>
                  <a:lnTo>
                    <a:pt x="376796" y="326834"/>
                  </a:lnTo>
                  <a:lnTo>
                    <a:pt x="375500" y="328599"/>
                  </a:lnTo>
                  <a:lnTo>
                    <a:pt x="374916" y="329323"/>
                  </a:lnTo>
                  <a:lnTo>
                    <a:pt x="374408" y="330123"/>
                  </a:lnTo>
                  <a:lnTo>
                    <a:pt x="375932" y="330060"/>
                  </a:lnTo>
                  <a:lnTo>
                    <a:pt x="377151" y="329590"/>
                  </a:lnTo>
                  <a:lnTo>
                    <a:pt x="377926" y="329082"/>
                  </a:lnTo>
                  <a:lnTo>
                    <a:pt x="379526" y="328091"/>
                  </a:lnTo>
                  <a:lnTo>
                    <a:pt x="379577" y="327329"/>
                  </a:lnTo>
                  <a:close/>
                </a:path>
                <a:path w="1141094" h="965834">
                  <a:moveTo>
                    <a:pt x="385241" y="524179"/>
                  </a:moveTo>
                  <a:lnTo>
                    <a:pt x="384937" y="523557"/>
                  </a:lnTo>
                  <a:lnTo>
                    <a:pt x="384581" y="523176"/>
                  </a:lnTo>
                  <a:lnTo>
                    <a:pt x="383755" y="523176"/>
                  </a:lnTo>
                  <a:lnTo>
                    <a:pt x="382841" y="523709"/>
                  </a:lnTo>
                  <a:lnTo>
                    <a:pt x="381355" y="524573"/>
                  </a:lnTo>
                  <a:lnTo>
                    <a:pt x="381520" y="525322"/>
                  </a:lnTo>
                  <a:lnTo>
                    <a:pt x="381558" y="525945"/>
                  </a:lnTo>
                  <a:lnTo>
                    <a:pt x="381584" y="526643"/>
                  </a:lnTo>
                  <a:lnTo>
                    <a:pt x="382600" y="526262"/>
                  </a:lnTo>
                  <a:lnTo>
                    <a:pt x="383514" y="525741"/>
                  </a:lnTo>
                  <a:lnTo>
                    <a:pt x="385013" y="524891"/>
                  </a:lnTo>
                  <a:lnTo>
                    <a:pt x="385241" y="524179"/>
                  </a:lnTo>
                  <a:close/>
                </a:path>
                <a:path w="1141094" h="965834">
                  <a:moveTo>
                    <a:pt x="401053" y="498792"/>
                  </a:moveTo>
                  <a:lnTo>
                    <a:pt x="400799" y="498830"/>
                  </a:lnTo>
                  <a:lnTo>
                    <a:pt x="401040" y="498843"/>
                  </a:lnTo>
                  <a:close/>
                </a:path>
                <a:path w="1141094" h="965834">
                  <a:moveTo>
                    <a:pt x="405917" y="496925"/>
                  </a:moveTo>
                  <a:lnTo>
                    <a:pt x="404710" y="496506"/>
                  </a:lnTo>
                  <a:lnTo>
                    <a:pt x="404050" y="496328"/>
                  </a:lnTo>
                  <a:lnTo>
                    <a:pt x="403631" y="495655"/>
                  </a:lnTo>
                  <a:lnTo>
                    <a:pt x="402145" y="496608"/>
                  </a:lnTo>
                  <a:lnTo>
                    <a:pt x="400812" y="497471"/>
                  </a:lnTo>
                  <a:lnTo>
                    <a:pt x="401218" y="498119"/>
                  </a:lnTo>
                  <a:lnTo>
                    <a:pt x="401053" y="498792"/>
                  </a:lnTo>
                  <a:lnTo>
                    <a:pt x="403288" y="498538"/>
                  </a:lnTo>
                  <a:lnTo>
                    <a:pt x="404418" y="497751"/>
                  </a:lnTo>
                  <a:lnTo>
                    <a:pt x="405917" y="496925"/>
                  </a:lnTo>
                  <a:close/>
                </a:path>
                <a:path w="1141094" h="965834">
                  <a:moveTo>
                    <a:pt x="420204" y="410159"/>
                  </a:moveTo>
                  <a:lnTo>
                    <a:pt x="419354" y="410184"/>
                  </a:lnTo>
                  <a:lnTo>
                    <a:pt x="417868" y="410210"/>
                  </a:lnTo>
                  <a:lnTo>
                    <a:pt x="416382" y="411213"/>
                  </a:lnTo>
                  <a:lnTo>
                    <a:pt x="415175" y="412369"/>
                  </a:lnTo>
                  <a:lnTo>
                    <a:pt x="414832" y="412699"/>
                  </a:lnTo>
                  <a:lnTo>
                    <a:pt x="414921" y="413092"/>
                  </a:lnTo>
                  <a:lnTo>
                    <a:pt x="414794" y="413473"/>
                  </a:lnTo>
                  <a:lnTo>
                    <a:pt x="416267" y="413308"/>
                  </a:lnTo>
                  <a:lnTo>
                    <a:pt x="417741" y="412572"/>
                  </a:lnTo>
                  <a:lnTo>
                    <a:pt x="419125" y="411480"/>
                  </a:lnTo>
                  <a:lnTo>
                    <a:pt x="420077" y="410743"/>
                  </a:lnTo>
                  <a:lnTo>
                    <a:pt x="420204" y="410159"/>
                  </a:lnTo>
                  <a:close/>
                </a:path>
                <a:path w="1141094" h="965834">
                  <a:moveTo>
                    <a:pt x="455841" y="477100"/>
                  </a:moveTo>
                  <a:lnTo>
                    <a:pt x="454634" y="477278"/>
                  </a:lnTo>
                  <a:lnTo>
                    <a:pt x="454291" y="476986"/>
                  </a:lnTo>
                  <a:lnTo>
                    <a:pt x="453136" y="475830"/>
                  </a:lnTo>
                  <a:lnTo>
                    <a:pt x="451370" y="477697"/>
                  </a:lnTo>
                  <a:lnTo>
                    <a:pt x="450024" y="478472"/>
                  </a:lnTo>
                  <a:lnTo>
                    <a:pt x="449757" y="479717"/>
                  </a:lnTo>
                  <a:lnTo>
                    <a:pt x="451116" y="479577"/>
                  </a:lnTo>
                  <a:lnTo>
                    <a:pt x="452628" y="479196"/>
                  </a:lnTo>
                  <a:lnTo>
                    <a:pt x="453504" y="479005"/>
                  </a:lnTo>
                  <a:lnTo>
                    <a:pt x="454596" y="478764"/>
                  </a:lnTo>
                  <a:lnTo>
                    <a:pt x="455841" y="477100"/>
                  </a:lnTo>
                  <a:close/>
                </a:path>
                <a:path w="1141094" h="965834">
                  <a:moveTo>
                    <a:pt x="473240" y="464667"/>
                  </a:moveTo>
                  <a:close/>
                </a:path>
                <a:path w="1141094" h="965834">
                  <a:moveTo>
                    <a:pt x="480009" y="462153"/>
                  </a:moveTo>
                  <a:lnTo>
                    <a:pt x="478002" y="462457"/>
                  </a:lnTo>
                  <a:lnTo>
                    <a:pt x="476542" y="462826"/>
                  </a:lnTo>
                  <a:lnTo>
                    <a:pt x="475361" y="463118"/>
                  </a:lnTo>
                  <a:lnTo>
                    <a:pt x="474167" y="463753"/>
                  </a:lnTo>
                  <a:lnTo>
                    <a:pt x="473240" y="464667"/>
                  </a:lnTo>
                  <a:lnTo>
                    <a:pt x="474129" y="464693"/>
                  </a:lnTo>
                  <a:lnTo>
                    <a:pt x="474916" y="464820"/>
                  </a:lnTo>
                  <a:lnTo>
                    <a:pt x="477062" y="464400"/>
                  </a:lnTo>
                  <a:lnTo>
                    <a:pt x="478790" y="464781"/>
                  </a:lnTo>
                  <a:lnTo>
                    <a:pt x="479552" y="463156"/>
                  </a:lnTo>
                  <a:lnTo>
                    <a:pt x="480009" y="462153"/>
                  </a:lnTo>
                  <a:close/>
                </a:path>
                <a:path w="1141094" h="965834">
                  <a:moveTo>
                    <a:pt x="497852" y="353237"/>
                  </a:moveTo>
                  <a:lnTo>
                    <a:pt x="497789" y="353047"/>
                  </a:lnTo>
                  <a:lnTo>
                    <a:pt x="497611" y="353288"/>
                  </a:lnTo>
                  <a:lnTo>
                    <a:pt x="497852" y="353237"/>
                  </a:lnTo>
                  <a:close/>
                </a:path>
                <a:path w="1141094" h="965834">
                  <a:moveTo>
                    <a:pt x="502945" y="352894"/>
                  </a:moveTo>
                  <a:lnTo>
                    <a:pt x="502386" y="352679"/>
                  </a:lnTo>
                  <a:lnTo>
                    <a:pt x="501319" y="352285"/>
                  </a:lnTo>
                  <a:lnTo>
                    <a:pt x="499491" y="352894"/>
                  </a:lnTo>
                  <a:lnTo>
                    <a:pt x="497865" y="353250"/>
                  </a:lnTo>
                  <a:lnTo>
                    <a:pt x="498106" y="354050"/>
                  </a:lnTo>
                  <a:lnTo>
                    <a:pt x="498106" y="355041"/>
                  </a:lnTo>
                  <a:lnTo>
                    <a:pt x="499440" y="355142"/>
                  </a:lnTo>
                  <a:lnTo>
                    <a:pt x="499922" y="355180"/>
                  </a:lnTo>
                  <a:lnTo>
                    <a:pt x="501243" y="354609"/>
                  </a:lnTo>
                  <a:lnTo>
                    <a:pt x="502856" y="353529"/>
                  </a:lnTo>
                  <a:lnTo>
                    <a:pt x="502945" y="352894"/>
                  </a:lnTo>
                  <a:close/>
                </a:path>
                <a:path w="1141094" h="965834">
                  <a:moveTo>
                    <a:pt x="528345" y="443103"/>
                  </a:moveTo>
                  <a:lnTo>
                    <a:pt x="525957" y="443788"/>
                  </a:lnTo>
                  <a:lnTo>
                    <a:pt x="524459" y="444195"/>
                  </a:lnTo>
                  <a:lnTo>
                    <a:pt x="522909" y="444411"/>
                  </a:lnTo>
                  <a:lnTo>
                    <a:pt x="521639" y="445846"/>
                  </a:lnTo>
                  <a:lnTo>
                    <a:pt x="521474" y="446011"/>
                  </a:lnTo>
                  <a:lnTo>
                    <a:pt x="521436" y="446278"/>
                  </a:lnTo>
                  <a:lnTo>
                    <a:pt x="522808" y="446798"/>
                  </a:lnTo>
                  <a:lnTo>
                    <a:pt x="524459" y="445592"/>
                  </a:lnTo>
                  <a:lnTo>
                    <a:pt x="526783" y="444296"/>
                  </a:lnTo>
                  <a:lnTo>
                    <a:pt x="527532" y="443674"/>
                  </a:lnTo>
                  <a:lnTo>
                    <a:pt x="528345" y="443103"/>
                  </a:lnTo>
                  <a:close/>
                </a:path>
                <a:path w="1141094" h="965834">
                  <a:moveTo>
                    <a:pt x="528472" y="443052"/>
                  </a:moveTo>
                  <a:lnTo>
                    <a:pt x="528345" y="443103"/>
                  </a:lnTo>
                  <a:lnTo>
                    <a:pt x="528472" y="443052"/>
                  </a:lnTo>
                  <a:close/>
                </a:path>
                <a:path w="1141094" h="965834">
                  <a:moveTo>
                    <a:pt x="528586" y="443001"/>
                  </a:moveTo>
                  <a:lnTo>
                    <a:pt x="528408" y="443052"/>
                  </a:lnTo>
                  <a:lnTo>
                    <a:pt x="528586" y="443001"/>
                  </a:lnTo>
                  <a:close/>
                </a:path>
                <a:path w="1141094" h="965834">
                  <a:moveTo>
                    <a:pt x="535495" y="439851"/>
                  </a:moveTo>
                  <a:lnTo>
                    <a:pt x="535241" y="439470"/>
                  </a:lnTo>
                  <a:lnTo>
                    <a:pt x="534847" y="438937"/>
                  </a:lnTo>
                  <a:lnTo>
                    <a:pt x="534174" y="438632"/>
                  </a:lnTo>
                  <a:lnTo>
                    <a:pt x="532612" y="439191"/>
                  </a:lnTo>
                  <a:lnTo>
                    <a:pt x="532472" y="439521"/>
                  </a:lnTo>
                  <a:lnTo>
                    <a:pt x="532003" y="440118"/>
                  </a:lnTo>
                  <a:lnTo>
                    <a:pt x="532714" y="440359"/>
                  </a:lnTo>
                  <a:lnTo>
                    <a:pt x="533412" y="440397"/>
                  </a:lnTo>
                  <a:lnTo>
                    <a:pt x="535000" y="440283"/>
                  </a:lnTo>
                  <a:lnTo>
                    <a:pt x="535495" y="439851"/>
                  </a:lnTo>
                  <a:close/>
                </a:path>
                <a:path w="1141094" h="965834">
                  <a:moveTo>
                    <a:pt x="537006" y="414591"/>
                  </a:moveTo>
                  <a:lnTo>
                    <a:pt x="536562" y="413867"/>
                  </a:lnTo>
                  <a:lnTo>
                    <a:pt x="536359" y="413562"/>
                  </a:lnTo>
                  <a:lnTo>
                    <a:pt x="535508" y="413880"/>
                  </a:lnTo>
                  <a:lnTo>
                    <a:pt x="534974" y="414413"/>
                  </a:lnTo>
                  <a:lnTo>
                    <a:pt x="533946" y="415467"/>
                  </a:lnTo>
                  <a:lnTo>
                    <a:pt x="532714" y="416585"/>
                  </a:lnTo>
                  <a:lnTo>
                    <a:pt x="533209" y="417372"/>
                  </a:lnTo>
                  <a:lnTo>
                    <a:pt x="533831" y="417169"/>
                  </a:lnTo>
                  <a:lnTo>
                    <a:pt x="534568" y="417029"/>
                  </a:lnTo>
                  <a:lnTo>
                    <a:pt x="534987" y="416750"/>
                  </a:lnTo>
                  <a:lnTo>
                    <a:pt x="536638" y="415582"/>
                  </a:lnTo>
                  <a:lnTo>
                    <a:pt x="537006" y="414591"/>
                  </a:lnTo>
                  <a:close/>
                </a:path>
                <a:path w="1141094" h="965834">
                  <a:moveTo>
                    <a:pt x="538073" y="291998"/>
                  </a:moveTo>
                  <a:lnTo>
                    <a:pt x="537730" y="291376"/>
                  </a:lnTo>
                  <a:lnTo>
                    <a:pt x="537603" y="291147"/>
                  </a:lnTo>
                  <a:lnTo>
                    <a:pt x="536930" y="291261"/>
                  </a:lnTo>
                  <a:lnTo>
                    <a:pt x="536524" y="291211"/>
                  </a:lnTo>
                  <a:lnTo>
                    <a:pt x="533908" y="293839"/>
                  </a:lnTo>
                  <a:lnTo>
                    <a:pt x="533577" y="294208"/>
                  </a:lnTo>
                  <a:lnTo>
                    <a:pt x="533336" y="294817"/>
                  </a:lnTo>
                  <a:lnTo>
                    <a:pt x="534301" y="295071"/>
                  </a:lnTo>
                  <a:lnTo>
                    <a:pt x="535254" y="294373"/>
                  </a:lnTo>
                  <a:lnTo>
                    <a:pt x="536067" y="293776"/>
                  </a:lnTo>
                  <a:lnTo>
                    <a:pt x="537298" y="292887"/>
                  </a:lnTo>
                  <a:lnTo>
                    <a:pt x="538073" y="291998"/>
                  </a:lnTo>
                  <a:close/>
                </a:path>
                <a:path w="1141094" h="965834">
                  <a:moveTo>
                    <a:pt x="550354" y="395046"/>
                  </a:moveTo>
                  <a:lnTo>
                    <a:pt x="549808" y="394487"/>
                  </a:lnTo>
                  <a:lnTo>
                    <a:pt x="548919" y="394220"/>
                  </a:lnTo>
                  <a:lnTo>
                    <a:pt x="547319" y="394703"/>
                  </a:lnTo>
                  <a:lnTo>
                    <a:pt x="546900" y="394817"/>
                  </a:lnTo>
                  <a:lnTo>
                    <a:pt x="546061" y="395427"/>
                  </a:lnTo>
                  <a:lnTo>
                    <a:pt x="545820" y="395744"/>
                  </a:lnTo>
                  <a:lnTo>
                    <a:pt x="545655" y="396024"/>
                  </a:lnTo>
                  <a:lnTo>
                    <a:pt x="545884" y="396430"/>
                  </a:lnTo>
                  <a:lnTo>
                    <a:pt x="546214" y="396443"/>
                  </a:lnTo>
                  <a:lnTo>
                    <a:pt x="547420" y="396557"/>
                  </a:lnTo>
                  <a:lnTo>
                    <a:pt x="548881" y="395884"/>
                  </a:lnTo>
                  <a:lnTo>
                    <a:pt x="550354" y="395046"/>
                  </a:lnTo>
                  <a:close/>
                </a:path>
                <a:path w="1141094" h="965834">
                  <a:moveTo>
                    <a:pt x="550684" y="394881"/>
                  </a:moveTo>
                  <a:lnTo>
                    <a:pt x="550456" y="394982"/>
                  </a:lnTo>
                  <a:lnTo>
                    <a:pt x="550494" y="395122"/>
                  </a:lnTo>
                  <a:lnTo>
                    <a:pt x="550684" y="394881"/>
                  </a:lnTo>
                  <a:close/>
                </a:path>
                <a:path w="1141094" h="965834">
                  <a:moveTo>
                    <a:pt x="596785" y="243522"/>
                  </a:moveTo>
                  <a:lnTo>
                    <a:pt x="592632" y="245897"/>
                  </a:lnTo>
                  <a:lnTo>
                    <a:pt x="592594" y="246138"/>
                  </a:lnTo>
                  <a:lnTo>
                    <a:pt x="593204" y="246278"/>
                  </a:lnTo>
                  <a:lnTo>
                    <a:pt x="594906" y="245745"/>
                  </a:lnTo>
                  <a:lnTo>
                    <a:pt x="596201" y="245008"/>
                  </a:lnTo>
                  <a:lnTo>
                    <a:pt x="596544" y="244106"/>
                  </a:lnTo>
                  <a:lnTo>
                    <a:pt x="596785" y="243522"/>
                  </a:lnTo>
                  <a:close/>
                </a:path>
                <a:path w="1141094" h="965834">
                  <a:moveTo>
                    <a:pt x="663981" y="286753"/>
                  </a:moveTo>
                  <a:lnTo>
                    <a:pt x="663054" y="286677"/>
                  </a:lnTo>
                  <a:lnTo>
                    <a:pt x="662076" y="286981"/>
                  </a:lnTo>
                  <a:lnTo>
                    <a:pt x="660412" y="287451"/>
                  </a:lnTo>
                  <a:lnTo>
                    <a:pt x="658583" y="288290"/>
                  </a:lnTo>
                  <a:lnTo>
                    <a:pt x="657225" y="290068"/>
                  </a:lnTo>
                  <a:lnTo>
                    <a:pt x="658825" y="289585"/>
                  </a:lnTo>
                  <a:lnTo>
                    <a:pt x="659599" y="289331"/>
                  </a:lnTo>
                  <a:lnTo>
                    <a:pt x="660984" y="288899"/>
                  </a:lnTo>
                  <a:lnTo>
                    <a:pt x="662787" y="288950"/>
                  </a:lnTo>
                  <a:lnTo>
                    <a:pt x="663638" y="287375"/>
                  </a:lnTo>
                  <a:lnTo>
                    <a:pt x="663981" y="286753"/>
                  </a:lnTo>
                  <a:close/>
                </a:path>
                <a:path w="1141094" h="965834">
                  <a:moveTo>
                    <a:pt x="680491" y="319925"/>
                  </a:moveTo>
                  <a:lnTo>
                    <a:pt x="679500" y="319493"/>
                  </a:lnTo>
                  <a:lnTo>
                    <a:pt x="679145" y="319430"/>
                  </a:lnTo>
                  <a:lnTo>
                    <a:pt x="678141" y="319189"/>
                  </a:lnTo>
                  <a:lnTo>
                    <a:pt x="677011" y="319074"/>
                  </a:lnTo>
                  <a:lnTo>
                    <a:pt x="676795" y="319036"/>
                  </a:lnTo>
                  <a:lnTo>
                    <a:pt x="675640" y="319659"/>
                  </a:lnTo>
                  <a:lnTo>
                    <a:pt x="675055" y="320662"/>
                  </a:lnTo>
                  <a:lnTo>
                    <a:pt x="678294" y="321233"/>
                  </a:lnTo>
                  <a:lnTo>
                    <a:pt x="679564" y="320636"/>
                  </a:lnTo>
                  <a:lnTo>
                    <a:pt x="680326" y="320268"/>
                  </a:lnTo>
                  <a:lnTo>
                    <a:pt x="680491" y="319925"/>
                  </a:lnTo>
                  <a:close/>
                </a:path>
                <a:path w="1141094" h="965834">
                  <a:moveTo>
                    <a:pt x="737120" y="382892"/>
                  </a:moveTo>
                  <a:lnTo>
                    <a:pt x="737095" y="382765"/>
                  </a:lnTo>
                  <a:lnTo>
                    <a:pt x="736993" y="382955"/>
                  </a:lnTo>
                  <a:lnTo>
                    <a:pt x="737120" y="382892"/>
                  </a:lnTo>
                  <a:close/>
                </a:path>
                <a:path w="1141094" h="965834">
                  <a:moveTo>
                    <a:pt x="742175" y="381419"/>
                  </a:moveTo>
                  <a:lnTo>
                    <a:pt x="740524" y="381787"/>
                  </a:lnTo>
                  <a:lnTo>
                    <a:pt x="738949" y="381965"/>
                  </a:lnTo>
                  <a:lnTo>
                    <a:pt x="737120" y="382905"/>
                  </a:lnTo>
                  <a:lnTo>
                    <a:pt x="737298" y="383451"/>
                  </a:lnTo>
                  <a:lnTo>
                    <a:pt x="737235" y="384314"/>
                  </a:lnTo>
                  <a:lnTo>
                    <a:pt x="737908" y="384289"/>
                  </a:lnTo>
                  <a:lnTo>
                    <a:pt x="739724" y="384238"/>
                  </a:lnTo>
                  <a:lnTo>
                    <a:pt x="740460" y="382816"/>
                  </a:lnTo>
                  <a:lnTo>
                    <a:pt x="741565" y="381889"/>
                  </a:lnTo>
                  <a:lnTo>
                    <a:pt x="742175" y="381419"/>
                  </a:lnTo>
                  <a:close/>
                </a:path>
                <a:path w="1141094" h="965834">
                  <a:moveTo>
                    <a:pt x="742467" y="381342"/>
                  </a:moveTo>
                  <a:lnTo>
                    <a:pt x="742327" y="381292"/>
                  </a:lnTo>
                  <a:lnTo>
                    <a:pt x="742162" y="381406"/>
                  </a:lnTo>
                  <a:lnTo>
                    <a:pt x="742353" y="381368"/>
                  </a:lnTo>
                  <a:close/>
                </a:path>
                <a:path w="1141094" h="965834">
                  <a:moveTo>
                    <a:pt x="767283" y="136664"/>
                  </a:moveTo>
                  <a:lnTo>
                    <a:pt x="759980" y="139522"/>
                  </a:lnTo>
                  <a:lnTo>
                    <a:pt x="760222" y="139700"/>
                  </a:lnTo>
                  <a:lnTo>
                    <a:pt x="760399" y="140068"/>
                  </a:lnTo>
                  <a:lnTo>
                    <a:pt x="760717" y="139979"/>
                  </a:lnTo>
                  <a:lnTo>
                    <a:pt x="763816" y="138925"/>
                  </a:lnTo>
                  <a:lnTo>
                    <a:pt x="765200" y="138264"/>
                  </a:lnTo>
                  <a:lnTo>
                    <a:pt x="765911" y="137985"/>
                  </a:lnTo>
                  <a:lnTo>
                    <a:pt x="766851" y="137375"/>
                  </a:lnTo>
                  <a:lnTo>
                    <a:pt x="767029" y="137007"/>
                  </a:lnTo>
                  <a:lnTo>
                    <a:pt x="767283" y="136664"/>
                  </a:lnTo>
                  <a:close/>
                </a:path>
                <a:path w="1141094" h="965834">
                  <a:moveTo>
                    <a:pt x="789012" y="130111"/>
                  </a:moveTo>
                  <a:lnTo>
                    <a:pt x="788720" y="130213"/>
                  </a:lnTo>
                  <a:lnTo>
                    <a:pt x="788784" y="130352"/>
                  </a:lnTo>
                  <a:lnTo>
                    <a:pt x="789012" y="130111"/>
                  </a:lnTo>
                  <a:close/>
                </a:path>
                <a:path w="1141094" h="965834">
                  <a:moveTo>
                    <a:pt x="790308" y="132245"/>
                  </a:moveTo>
                  <a:lnTo>
                    <a:pt x="789216" y="131445"/>
                  </a:lnTo>
                  <a:lnTo>
                    <a:pt x="788809" y="130416"/>
                  </a:lnTo>
                  <a:lnTo>
                    <a:pt x="788225" y="131343"/>
                  </a:lnTo>
                  <a:lnTo>
                    <a:pt x="786765" y="133388"/>
                  </a:lnTo>
                  <a:lnTo>
                    <a:pt x="786968" y="135140"/>
                  </a:lnTo>
                  <a:lnTo>
                    <a:pt x="788162" y="134112"/>
                  </a:lnTo>
                  <a:lnTo>
                    <a:pt x="790308" y="132245"/>
                  </a:lnTo>
                  <a:close/>
                </a:path>
                <a:path w="1141094" h="965834">
                  <a:moveTo>
                    <a:pt x="819378" y="247345"/>
                  </a:moveTo>
                  <a:lnTo>
                    <a:pt x="817867" y="247942"/>
                  </a:lnTo>
                  <a:lnTo>
                    <a:pt x="816368" y="248526"/>
                  </a:lnTo>
                  <a:lnTo>
                    <a:pt x="815581" y="249110"/>
                  </a:lnTo>
                  <a:lnTo>
                    <a:pt x="813777" y="249770"/>
                  </a:lnTo>
                  <a:lnTo>
                    <a:pt x="814120" y="250520"/>
                  </a:lnTo>
                  <a:lnTo>
                    <a:pt x="814400" y="251180"/>
                  </a:lnTo>
                  <a:lnTo>
                    <a:pt x="815975" y="250685"/>
                  </a:lnTo>
                  <a:lnTo>
                    <a:pt x="818019" y="249542"/>
                  </a:lnTo>
                  <a:lnTo>
                    <a:pt x="819188" y="248666"/>
                  </a:lnTo>
                  <a:lnTo>
                    <a:pt x="819378" y="247345"/>
                  </a:lnTo>
                  <a:close/>
                </a:path>
                <a:path w="1141094" h="965834">
                  <a:moveTo>
                    <a:pt x="861352" y="298907"/>
                  </a:moveTo>
                  <a:lnTo>
                    <a:pt x="860590" y="298691"/>
                  </a:lnTo>
                  <a:lnTo>
                    <a:pt x="860336" y="298627"/>
                  </a:lnTo>
                  <a:lnTo>
                    <a:pt x="859421" y="298945"/>
                  </a:lnTo>
                  <a:lnTo>
                    <a:pt x="858989" y="299224"/>
                  </a:lnTo>
                  <a:lnTo>
                    <a:pt x="858608" y="299466"/>
                  </a:lnTo>
                  <a:lnTo>
                    <a:pt x="858494" y="299885"/>
                  </a:lnTo>
                  <a:lnTo>
                    <a:pt x="858227" y="300240"/>
                  </a:lnTo>
                  <a:lnTo>
                    <a:pt x="858735" y="300177"/>
                  </a:lnTo>
                  <a:lnTo>
                    <a:pt x="859269" y="300215"/>
                  </a:lnTo>
                  <a:lnTo>
                    <a:pt x="859726" y="300024"/>
                  </a:lnTo>
                  <a:lnTo>
                    <a:pt x="860767" y="299529"/>
                  </a:lnTo>
                  <a:lnTo>
                    <a:pt x="861352" y="298907"/>
                  </a:lnTo>
                  <a:close/>
                </a:path>
                <a:path w="1141094" h="965834">
                  <a:moveTo>
                    <a:pt x="970127" y="559955"/>
                  </a:moveTo>
                  <a:lnTo>
                    <a:pt x="969391" y="558787"/>
                  </a:lnTo>
                  <a:lnTo>
                    <a:pt x="967841" y="559638"/>
                  </a:lnTo>
                  <a:lnTo>
                    <a:pt x="966800" y="560247"/>
                  </a:lnTo>
                  <a:lnTo>
                    <a:pt x="965123" y="561301"/>
                  </a:lnTo>
                  <a:lnTo>
                    <a:pt x="965962" y="562178"/>
                  </a:lnTo>
                  <a:lnTo>
                    <a:pt x="966800" y="562063"/>
                  </a:lnTo>
                  <a:lnTo>
                    <a:pt x="969010" y="560959"/>
                  </a:lnTo>
                  <a:lnTo>
                    <a:pt x="970127" y="559955"/>
                  </a:lnTo>
                  <a:close/>
                </a:path>
                <a:path w="1141094" h="965834">
                  <a:moveTo>
                    <a:pt x="1034415" y="150063"/>
                  </a:moveTo>
                  <a:lnTo>
                    <a:pt x="1034059" y="150215"/>
                  </a:lnTo>
                  <a:lnTo>
                    <a:pt x="1033919" y="150266"/>
                  </a:lnTo>
                  <a:lnTo>
                    <a:pt x="1034199" y="150228"/>
                  </a:lnTo>
                  <a:lnTo>
                    <a:pt x="1034351" y="150114"/>
                  </a:lnTo>
                  <a:close/>
                </a:path>
                <a:path w="1141094" h="965834">
                  <a:moveTo>
                    <a:pt x="1041323" y="146354"/>
                  </a:moveTo>
                  <a:lnTo>
                    <a:pt x="1038860" y="146939"/>
                  </a:lnTo>
                  <a:lnTo>
                    <a:pt x="1036713" y="147993"/>
                  </a:lnTo>
                  <a:lnTo>
                    <a:pt x="1034415" y="150075"/>
                  </a:lnTo>
                  <a:lnTo>
                    <a:pt x="1034935" y="149860"/>
                  </a:lnTo>
                  <a:lnTo>
                    <a:pt x="1037005" y="148856"/>
                  </a:lnTo>
                  <a:lnTo>
                    <a:pt x="1039596" y="148958"/>
                  </a:lnTo>
                  <a:lnTo>
                    <a:pt x="1041196" y="146875"/>
                  </a:lnTo>
                  <a:lnTo>
                    <a:pt x="1041323" y="146697"/>
                  </a:lnTo>
                  <a:lnTo>
                    <a:pt x="1041323" y="146354"/>
                  </a:lnTo>
                  <a:close/>
                </a:path>
                <a:path w="1141094" h="965834">
                  <a:moveTo>
                    <a:pt x="1073213" y="38862"/>
                  </a:moveTo>
                  <a:lnTo>
                    <a:pt x="1072997" y="38315"/>
                  </a:lnTo>
                  <a:lnTo>
                    <a:pt x="1072743" y="37960"/>
                  </a:lnTo>
                  <a:lnTo>
                    <a:pt x="1072261" y="37338"/>
                  </a:lnTo>
                  <a:lnTo>
                    <a:pt x="1071130" y="37579"/>
                  </a:lnTo>
                  <a:lnTo>
                    <a:pt x="1069670" y="38328"/>
                  </a:lnTo>
                  <a:lnTo>
                    <a:pt x="1068717" y="38912"/>
                  </a:lnTo>
                  <a:lnTo>
                    <a:pt x="1068158" y="39484"/>
                  </a:lnTo>
                  <a:lnTo>
                    <a:pt x="1068819" y="39776"/>
                  </a:lnTo>
                  <a:lnTo>
                    <a:pt x="1069555" y="40132"/>
                  </a:lnTo>
                  <a:lnTo>
                    <a:pt x="1070838" y="39992"/>
                  </a:lnTo>
                  <a:lnTo>
                    <a:pt x="1072159" y="39370"/>
                  </a:lnTo>
                  <a:lnTo>
                    <a:pt x="1073213" y="38862"/>
                  </a:lnTo>
                  <a:close/>
                </a:path>
                <a:path w="1141094" h="965834">
                  <a:moveTo>
                    <a:pt x="1098194" y="63"/>
                  </a:moveTo>
                  <a:lnTo>
                    <a:pt x="1097419" y="0"/>
                  </a:lnTo>
                  <a:lnTo>
                    <a:pt x="1096645" y="215"/>
                  </a:lnTo>
                  <a:lnTo>
                    <a:pt x="1094816" y="1041"/>
                  </a:lnTo>
                  <a:lnTo>
                    <a:pt x="1093546" y="1714"/>
                  </a:lnTo>
                  <a:lnTo>
                    <a:pt x="1093736" y="2501"/>
                  </a:lnTo>
                  <a:lnTo>
                    <a:pt x="1094752" y="2324"/>
                  </a:lnTo>
                  <a:lnTo>
                    <a:pt x="1095298" y="2222"/>
                  </a:lnTo>
                  <a:lnTo>
                    <a:pt x="1096467" y="1600"/>
                  </a:lnTo>
                  <a:lnTo>
                    <a:pt x="1098194" y="63"/>
                  </a:lnTo>
                  <a:close/>
                </a:path>
                <a:path w="1141094" h="965834">
                  <a:moveTo>
                    <a:pt x="1098397" y="114300"/>
                  </a:moveTo>
                  <a:lnTo>
                    <a:pt x="1098283" y="114134"/>
                  </a:lnTo>
                  <a:lnTo>
                    <a:pt x="1096975" y="113855"/>
                  </a:lnTo>
                  <a:lnTo>
                    <a:pt x="1095616" y="113944"/>
                  </a:lnTo>
                  <a:lnTo>
                    <a:pt x="1093901" y="114719"/>
                  </a:lnTo>
                  <a:lnTo>
                    <a:pt x="1093520" y="114896"/>
                  </a:lnTo>
                  <a:lnTo>
                    <a:pt x="1093292" y="115277"/>
                  </a:lnTo>
                  <a:lnTo>
                    <a:pt x="1092860" y="115709"/>
                  </a:lnTo>
                  <a:lnTo>
                    <a:pt x="1097127" y="115366"/>
                  </a:lnTo>
                  <a:lnTo>
                    <a:pt x="1097826" y="115316"/>
                  </a:lnTo>
                  <a:lnTo>
                    <a:pt x="1098334" y="114909"/>
                  </a:lnTo>
                  <a:lnTo>
                    <a:pt x="1098372" y="114465"/>
                  </a:lnTo>
                  <a:lnTo>
                    <a:pt x="1098397" y="114300"/>
                  </a:lnTo>
                  <a:close/>
                </a:path>
                <a:path w="1141094" h="965834">
                  <a:moveTo>
                    <a:pt x="1113409" y="15646"/>
                  </a:moveTo>
                  <a:lnTo>
                    <a:pt x="1113243" y="14935"/>
                  </a:lnTo>
                  <a:lnTo>
                    <a:pt x="1113116" y="14401"/>
                  </a:lnTo>
                  <a:lnTo>
                    <a:pt x="1111821" y="14973"/>
                  </a:lnTo>
                  <a:lnTo>
                    <a:pt x="1110818" y="15405"/>
                  </a:lnTo>
                  <a:lnTo>
                    <a:pt x="1109840" y="16052"/>
                  </a:lnTo>
                  <a:lnTo>
                    <a:pt x="1108011" y="16764"/>
                  </a:lnTo>
                  <a:lnTo>
                    <a:pt x="1109167" y="17538"/>
                  </a:lnTo>
                  <a:lnTo>
                    <a:pt x="1110132" y="17348"/>
                  </a:lnTo>
                  <a:lnTo>
                    <a:pt x="1112164" y="16548"/>
                  </a:lnTo>
                  <a:lnTo>
                    <a:pt x="1113409" y="15646"/>
                  </a:lnTo>
                  <a:close/>
                </a:path>
                <a:path w="1141094" h="965834">
                  <a:moveTo>
                    <a:pt x="1119162" y="53568"/>
                  </a:moveTo>
                  <a:lnTo>
                    <a:pt x="1118958" y="53428"/>
                  </a:lnTo>
                  <a:lnTo>
                    <a:pt x="1118781" y="53632"/>
                  </a:lnTo>
                  <a:lnTo>
                    <a:pt x="1119162" y="53568"/>
                  </a:lnTo>
                  <a:close/>
                </a:path>
                <a:path w="1141094" h="965834">
                  <a:moveTo>
                    <a:pt x="1121549" y="115900"/>
                  </a:moveTo>
                  <a:lnTo>
                    <a:pt x="1121346" y="115557"/>
                  </a:lnTo>
                  <a:lnTo>
                    <a:pt x="1121054" y="115049"/>
                  </a:lnTo>
                  <a:lnTo>
                    <a:pt x="1119936" y="115417"/>
                  </a:lnTo>
                  <a:lnTo>
                    <a:pt x="1118400" y="116078"/>
                  </a:lnTo>
                  <a:lnTo>
                    <a:pt x="1117904" y="116484"/>
                  </a:lnTo>
                  <a:lnTo>
                    <a:pt x="1117244" y="116878"/>
                  </a:lnTo>
                  <a:lnTo>
                    <a:pt x="1120063" y="116497"/>
                  </a:lnTo>
                  <a:lnTo>
                    <a:pt x="1120914" y="116344"/>
                  </a:lnTo>
                  <a:lnTo>
                    <a:pt x="1121549" y="115900"/>
                  </a:lnTo>
                  <a:close/>
                </a:path>
                <a:path w="1141094" h="965834">
                  <a:moveTo>
                    <a:pt x="1125867" y="52146"/>
                  </a:moveTo>
                  <a:lnTo>
                    <a:pt x="1124800" y="51231"/>
                  </a:lnTo>
                  <a:lnTo>
                    <a:pt x="1122984" y="52819"/>
                  </a:lnTo>
                  <a:lnTo>
                    <a:pt x="1121600" y="53124"/>
                  </a:lnTo>
                  <a:lnTo>
                    <a:pt x="1119162" y="53568"/>
                  </a:lnTo>
                  <a:lnTo>
                    <a:pt x="1119454" y="53873"/>
                  </a:lnTo>
                  <a:lnTo>
                    <a:pt x="1119670" y="54254"/>
                  </a:lnTo>
                  <a:lnTo>
                    <a:pt x="1120216" y="54343"/>
                  </a:lnTo>
                  <a:lnTo>
                    <a:pt x="1121803" y="54673"/>
                  </a:lnTo>
                  <a:lnTo>
                    <a:pt x="1123683" y="54025"/>
                  </a:lnTo>
                  <a:lnTo>
                    <a:pt x="1125512" y="52616"/>
                  </a:lnTo>
                  <a:lnTo>
                    <a:pt x="1125728" y="52463"/>
                  </a:lnTo>
                  <a:lnTo>
                    <a:pt x="1125867" y="52146"/>
                  </a:lnTo>
                  <a:close/>
                </a:path>
                <a:path w="1141094" h="965834">
                  <a:moveTo>
                    <a:pt x="1140637" y="133413"/>
                  </a:moveTo>
                  <a:lnTo>
                    <a:pt x="1140371" y="132321"/>
                  </a:lnTo>
                  <a:lnTo>
                    <a:pt x="1139723" y="132041"/>
                  </a:lnTo>
                  <a:lnTo>
                    <a:pt x="1138186" y="132562"/>
                  </a:lnTo>
                  <a:lnTo>
                    <a:pt x="1137094" y="133121"/>
                  </a:lnTo>
                  <a:lnTo>
                    <a:pt x="1136802" y="133692"/>
                  </a:lnTo>
                  <a:lnTo>
                    <a:pt x="1136967" y="134099"/>
                  </a:lnTo>
                  <a:lnTo>
                    <a:pt x="1137170" y="134683"/>
                  </a:lnTo>
                  <a:lnTo>
                    <a:pt x="1137716" y="135128"/>
                  </a:lnTo>
                  <a:lnTo>
                    <a:pt x="1139304" y="134467"/>
                  </a:lnTo>
                  <a:lnTo>
                    <a:pt x="1140409" y="134048"/>
                  </a:lnTo>
                  <a:lnTo>
                    <a:pt x="1140637" y="133413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1" name="object 581"/>
            <p:cNvSpPr/>
            <p:nvPr/>
          </p:nvSpPr>
          <p:spPr>
            <a:xfrm>
              <a:off x="15920656" y="8803138"/>
              <a:ext cx="1181100" cy="1365250"/>
            </a:xfrm>
            <a:custGeom>
              <a:avLst/>
              <a:gdLst/>
              <a:ahLst/>
              <a:cxnLst/>
              <a:rect l="l" t="t" r="r" b="b"/>
              <a:pathLst>
                <a:path w="1181100" h="1365250">
                  <a:moveTo>
                    <a:pt x="2832" y="1130833"/>
                  </a:moveTo>
                  <a:lnTo>
                    <a:pt x="2616" y="1130427"/>
                  </a:lnTo>
                  <a:lnTo>
                    <a:pt x="1422" y="1130909"/>
                  </a:lnTo>
                  <a:lnTo>
                    <a:pt x="990" y="1131303"/>
                  </a:lnTo>
                  <a:lnTo>
                    <a:pt x="228" y="1131836"/>
                  </a:lnTo>
                  <a:lnTo>
                    <a:pt x="152" y="1132103"/>
                  </a:lnTo>
                  <a:lnTo>
                    <a:pt x="0" y="1132738"/>
                  </a:lnTo>
                  <a:lnTo>
                    <a:pt x="355" y="1133119"/>
                  </a:lnTo>
                  <a:lnTo>
                    <a:pt x="1346" y="1132751"/>
                  </a:lnTo>
                  <a:lnTo>
                    <a:pt x="1663" y="1132649"/>
                  </a:lnTo>
                  <a:lnTo>
                    <a:pt x="2387" y="1131862"/>
                  </a:lnTo>
                  <a:lnTo>
                    <a:pt x="2527" y="1131531"/>
                  </a:lnTo>
                  <a:lnTo>
                    <a:pt x="2832" y="1130833"/>
                  </a:lnTo>
                  <a:close/>
                </a:path>
                <a:path w="1181100" h="1365250">
                  <a:moveTo>
                    <a:pt x="24650" y="1134668"/>
                  </a:moveTo>
                  <a:lnTo>
                    <a:pt x="24320" y="1134719"/>
                  </a:lnTo>
                  <a:lnTo>
                    <a:pt x="24625" y="1134681"/>
                  </a:lnTo>
                  <a:close/>
                </a:path>
                <a:path w="1181100" h="1365250">
                  <a:moveTo>
                    <a:pt x="29857" y="1132090"/>
                  </a:moveTo>
                  <a:lnTo>
                    <a:pt x="29019" y="1132154"/>
                  </a:lnTo>
                  <a:lnTo>
                    <a:pt x="28155" y="1132217"/>
                  </a:lnTo>
                  <a:lnTo>
                    <a:pt x="27406" y="1132166"/>
                  </a:lnTo>
                  <a:lnTo>
                    <a:pt x="26746" y="1132116"/>
                  </a:lnTo>
                  <a:lnTo>
                    <a:pt x="26085" y="1131912"/>
                  </a:lnTo>
                  <a:lnTo>
                    <a:pt x="23850" y="1133640"/>
                  </a:lnTo>
                  <a:lnTo>
                    <a:pt x="24231" y="1134135"/>
                  </a:lnTo>
                  <a:lnTo>
                    <a:pt x="24599" y="1134579"/>
                  </a:lnTo>
                  <a:lnTo>
                    <a:pt x="29857" y="1132090"/>
                  </a:lnTo>
                  <a:close/>
                </a:path>
                <a:path w="1181100" h="1365250">
                  <a:moveTo>
                    <a:pt x="30264" y="1131900"/>
                  </a:moveTo>
                  <a:lnTo>
                    <a:pt x="29857" y="1132103"/>
                  </a:lnTo>
                  <a:lnTo>
                    <a:pt x="29984" y="1132090"/>
                  </a:lnTo>
                  <a:lnTo>
                    <a:pt x="30238" y="1132090"/>
                  </a:lnTo>
                  <a:lnTo>
                    <a:pt x="30264" y="1131900"/>
                  </a:lnTo>
                  <a:close/>
                </a:path>
                <a:path w="1181100" h="1365250">
                  <a:moveTo>
                    <a:pt x="72567" y="944664"/>
                  </a:moveTo>
                  <a:lnTo>
                    <a:pt x="72224" y="944499"/>
                  </a:lnTo>
                  <a:lnTo>
                    <a:pt x="69862" y="945591"/>
                  </a:lnTo>
                  <a:lnTo>
                    <a:pt x="69024" y="946111"/>
                  </a:lnTo>
                  <a:lnTo>
                    <a:pt x="68668" y="946289"/>
                  </a:lnTo>
                  <a:lnTo>
                    <a:pt x="68199" y="946708"/>
                  </a:lnTo>
                  <a:lnTo>
                    <a:pt x="67945" y="947153"/>
                  </a:lnTo>
                  <a:lnTo>
                    <a:pt x="68389" y="947153"/>
                  </a:lnTo>
                  <a:lnTo>
                    <a:pt x="68834" y="947254"/>
                  </a:lnTo>
                  <a:lnTo>
                    <a:pt x="70624" y="946531"/>
                  </a:lnTo>
                  <a:lnTo>
                    <a:pt x="71780" y="945718"/>
                  </a:lnTo>
                  <a:lnTo>
                    <a:pt x="72567" y="944664"/>
                  </a:lnTo>
                  <a:close/>
                </a:path>
                <a:path w="1181100" h="1365250">
                  <a:moveTo>
                    <a:pt x="90271" y="851128"/>
                  </a:moveTo>
                  <a:lnTo>
                    <a:pt x="90068" y="851192"/>
                  </a:lnTo>
                  <a:lnTo>
                    <a:pt x="90195" y="851192"/>
                  </a:lnTo>
                  <a:close/>
                </a:path>
                <a:path w="1181100" h="1365250">
                  <a:moveTo>
                    <a:pt x="94856" y="848004"/>
                  </a:moveTo>
                  <a:lnTo>
                    <a:pt x="94729" y="847788"/>
                  </a:lnTo>
                  <a:lnTo>
                    <a:pt x="94564" y="847509"/>
                  </a:lnTo>
                  <a:lnTo>
                    <a:pt x="93903" y="847915"/>
                  </a:lnTo>
                  <a:lnTo>
                    <a:pt x="93256" y="848512"/>
                  </a:lnTo>
                  <a:lnTo>
                    <a:pt x="92290" y="849350"/>
                  </a:lnTo>
                  <a:lnTo>
                    <a:pt x="91274" y="850252"/>
                  </a:lnTo>
                  <a:lnTo>
                    <a:pt x="90271" y="851128"/>
                  </a:lnTo>
                  <a:lnTo>
                    <a:pt x="91655" y="850760"/>
                  </a:lnTo>
                  <a:lnTo>
                    <a:pt x="93065" y="850404"/>
                  </a:lnTo>
                  <a:lnTo>
                    <a:pt x="94221" y="848995"/>
                  </a:lnTo>
                  <a:lnTo>
                    <a:pt x="94551" y="848575"/>
                  </a:lnTo>
                  <a:lnTo>
                    <a:pt x="94856" y="848004"/>
                  </a:lnTo>
                  <a:close/>
                </a:path>
                <a:path w="1181100" h="1365250">
                  <a:moveTo>
                    <a:pt x="117817" y="872159"/>
                  </a:moveTo>
                  <a:lnTo>
                    <a:pt x="117449" y="871702"/>
                  </a:lnTo>
                  <a:lnTo>
                    <a:pt x="117335" y="871550"/>
                  </a:lnTo>
                  <a:lnTo>
                    <a:pt x="116535" y="871867"/>
                  </a:lnTo>
                  <a:lnTo>
                    <a:pt x="116065" y="871943"/>
                  </a:lnTo>
                  <a:lnTo>
                    <a:pt x="115697" y="872350"/>
                  </a:lnTo>
                  <a:lnTo>
                    <a:pt x="115112" y="872832"/>
                  </a:lnTo>
                  <a:lnTo>
                    <a:pt x="115062" y="873086"/>
                  </a:lnTo>
                  <a:lnTo>
                    <a:pt x="115036" y="873290"/>
                  </a:lnTo>
                  <a:lnTo>
                    <a:pt x="115697" y="873353"/>
                  </a:lnTo>
                  <a:lnTo>
                    <a:pt x="116078" y="873175"/>
                  </a:lnTo>
                  <a:lnTo>
                    <a:pt x="116941" y="872782"/>
                  </a:lnTo>
                  <a:lnTo>
                    <a:pt x="117817" y="872159"/>
                  </a:lnTo>
                  <a:close/>
                </a:path>
                <a:path w="1181100" h="1365250">
                  <a:moveTo>
                    <a:pt x="132676" y="982624"/>
                  </a:moveTo>
                  <a:lnTo>
                    <a:pt x="132448" y="982218"/>
                  </a:lnTo>
                  <a:lnTo>
                    <a:pt x="131483" y="982421"/>
                  </a:lnTo>
                  <a:lnTo>
                    <a:pt x="131089" y="982814"/>
                  </a:lnTo>
                  <a:lnTo>
                    <a:pt x="130505" y="983272"/>
                  </a:lnTo>
                  <a:lnTo>
                    <a:pt x="130263" y="983653"/>
                  </a:lnTo>
                  <a:lnTo>
                    <a:pt x="129832" y="984427"/>
                  </a:lnTo>
                  <a:lnTo>
                    <a:pt x="130289" y="984669"/>
                  </a:lnTo>
                  <a:lnTo>
                    <a:pt x="131292" y="984275"/>
                  </a:lnTo>
                  <a:lnTo>
                    <a:pt x="131660" y="984148"/>
                  </a:lnTo>
                  <a:lnTo>
                    <a:pt x="132384" y="983475"/>
                  </a:lnTo>
                  <a:lnTo>
                    <a:pt x="132499" y="983195"/>
                  </a:lnTo>
                  <a:lnTo>
                    <a:pt x="132676" y="982624"/>
                  </a:lnTo>
                  <a:close/>
                </a:path>
                <a:path w="1181100" h="1365250">
                  <a:moveTo>
                    <a:pt x="138493" y="1362862"/>
                  </a:moveTo>
                  <a:lnTo>
                    <a:pt x="138252" y="1362430"/>
                  </a:lnTo>
                  <a:lnTo>
                    <a:pt x="137871" y="1361821"/>
                  </a:lnTo>
                  <a:lnTo>
                    <a:pt x="136906" y="1362049"/>
                  </a:lnTo>
                  <a:lnTo>
                    <a:pt x="134874" y="1363675"/>
                  </a:lnTo>
                  <a:lnTo>
                    <a:pt x="134785" y="1364246"/>
                  </a:lnTo>
                  <a:lnTo>
                    <a:pt x="134975" y="1364678"/>
                  </a:lnTo>
                  <a:lnTo>
                    <a:pt x="135509" y="1364957"/>
                  </a:lnTo>
                  <a:lnTo>
                    <a:pt x="136347" y="1364615"/>
                  </a:lnTo>
                  <a:lnTo>
                    <a:pt x="137198" y="1364107"/>
                  </a:lnTo>
                  <a:lnTo>
                    <a:pt x="138290" y="1363472"/>
                  </a:lnTo>
                  <a:lnTo>
                    <a:pt x="138493" y="1362862"/>
                  </a:lnTo>
                  <a:close/>
                </a:path>
                <a:path w="1181100" h="1365250">
                  <a:moveTo>
                    <a:pt x="160934" y="848728"/>
                  </a:moveTo>
                  <a:lnTo>
                    <a:pt x="160616" y="848029"/>
                  </a:lnTo>
                  <a:lnTo>
                    <a:pt x="159499" y="848842"/>
                  </a:lnTo>
                  <a:lnTo>
                    <a:pt x="158699" y="849274"/>
                  </a:lnTo>
                  <a:lnTo>
                    <a:pt x="157949" y="849820"/>
                  </a:lnTo>
                  <a:lnTo>
                    <a:pt x="156768" y="850468"/>
                  </a:lnTo>
                  <a:lnTo>
                    <a:pt x="157556" y="850811"/>
                  </a:lnTo>
                  <a:lnTo>
                    <a:pt x="157772" y="850900"/>
                  </a:lnTo>
                  <a:lnTo>
                    <a:pt x="158762" y="850569"/>
                  </a:lnTo>
                  <a:lnTo>
                    <a:pt x="159829" y="849744"/>
                  </a:lnTo>
                  <a:lnTo>
                    <a:pt x="160934" y="848728"/>
                  </a:lnTo>
                  <a:close/>
                </a:path>
                <a:path w="1181100" h="1365250">
                  <a:moveTo>
                    <a:pt x="169494" y="966952"/>
                  </a:moveTo>
                  <a:lnTo>
                    <a:pt x="169062" y="966304"/>
                  </a:lnTo>
                  <a:lnTo>
                    <a:pt x="168186" y="966228"/>
                  </a:lnTo>
                  <a:lnTo>
                    <a:pt x="166839" y="966711"/>
                  </a:lnTo>
                  <a:lnTo>
                    <a:pt x="166509" y="966889"/>
                  </a:lnTo>
                  <a:lnTo>
                    <a:pt x="165976" y="967117"/>
                  </a:lnTo>
                  <a:lnTo>
                    <a:pt x="165785" y="967600"/>
                  </a:lnTo>
                  <a:lnTo>
                    <a:pt x="165544" y="968184"/>
                  </a:lnTo>
                  <a:lnTo>
                    <a:pt x="165785" y="968235"/>
                  </a:lnTo>
                  <a:lnTo>
                    <a:pt x="166598" y="968375"/>
                  </a:lnTo>
                  <a:lnTo>
                    <a:pt x="167538" y="968476"/>
                  </a:lnTo>
                  <a:lnTo>
                    <a:pt x="168998" y="967511"/>
                  </a:lnTo>
                  <a:lnTo>
                    <a:pt x="169227" y="967359"/>
                  </a:lnTo>
                  <a:lnTo>
                    <a:pt x="169494" y="966952"/>
                  </a:lnTo>
                  <a:close/>
                </a:path>
                <a:path w="1181100" h="1365250">
                  <a:moveTo>
                    <a:pt x="184099" y="858304"/>
                  </a:moveTo>
                  <a:lnTo>
                    <a:pt x="180771" y="860501"/>
                  </a:lnTo>
                  <a:lnTo>
                    <a:pt x="181140" y="860564"/>
                  </a:lnTo>
                  <a:lnTo>
                    <a:pt x="181864" y="860094"/>
                  </a:lnTo>
                  <a:lnTo>
                    <a:pt x="182651" y="859612"/>
                  </a:lnTo>
                  <a:lnTo>
                    <a:pt x="183375" y="858977"/>
                  </a:lnTo>
                  <a:lnTo>
                    <a:pt x="184035" y="858380"/>
                  </a:lnTo>
                  <a:close/>
                </a:path>
                <a:path w="1181100" h="1365250">
                  <a:moveTo>
                    <a:pt x="201764" y="888187"/>
                  </a:moveTo>
                  <a:lnTo>
                    <a:pt x="201129" y="888403"/>
                  </a:lnTo>
                  <a:lnTo>
                    <a:pt x="200469" y="888949"/>
                  </a:lnTo>
                  <a:lnTo>
                    <a:pt x="200126" y="889673"/>
                  </a:lnTo>
                  <a:lnTo>
                    <a:pt x="198653" y="890727"/>
                  </a:lnTo>
                  <a:lnTo>
                    <a:pt x="199390" y="891159"/>
                  </a:lnTo>
                  <a:lnTo>
                    <a:pt x="200596" y="890625"/>
                  </a:lnTo>
                  <a:lnTo>
                    <a:pt x="201256" y="889762"/>
                  </a:lnTo>
                  <a:lnTo>
                    <a:pt x="201663" y="889088"/>
                  </a:lnTo>
                  <a:lnTo>
                    <a:pt x="201726" y="888593"/>
                  </a:lnTo>
                  <a:lnTo>
                    <a:pt x="201764" y="888187"/>
                  </a:lnTo>
                  <a:close/>
                </a:path>
                <a:path w="1181100" h="1365250">
                  <a:moveTo>
                    <a:pt x="251358" y="811834"/>
                  </a:moveTo>
                  <a:lnTo>
                    <a:pt x="249250" y="813308"/>
                  </a:lnTo>
                  <a:lnTo>
                    <a:pt x="248031" y="814120"/>
                  </a:lnTo>
                  <a:lnTo>
                    <a:pt x="246875" y="814882"/>
                  </a:lnTo>
                  <a:lnTo>
                    <a:pt x="247065" y="815822"/>
                  </a:lnTo>
                  <a:lnTo>
                    <a:pt x="247421" y="815822"/>
                  </a:lnTo>
                  <a:lnTo>
                    <a:pt x="247688" y="815759"/>
                  </a:lnTo>
                  <a:lnTo>
                    <a:pt x="249301" y="815225"/>
                  </a:lnTo>
                  <a:lnTo>
                    <a:pt x="249732" y="814400"/>
                  </a:lnTo>
                  <a:lnTo>
                    <a:pt x="250202" y="813523"/>
                  </a:lnTo>
                  <a:lnTo>
                    <a:pt x="250469" y="812990"/>
                  </a:lnTo>
                  <a:lnTo>
                    <a:pt x="250939" y="812419"/>
                  </a:lnTo>
                  <a:lnTo>
                    <a:pt x="251358" y="811834"/>
                  </a:lnTo>
                  <a:close/>
                </a:path>
                <a:path w="1181100" h="1365250">
                  <a:moveTo>
                    <a:pt x="251510" y="932434"/>
                  </a:moveTo>
                  <a:lnTo>
                    <a:pt x="251079" y="932421"/>
                  </a:lnTo>
                  <a:lnTo>
                    <a:pt x="250685" y="932421"/>
                  </a:lnTo>
                  <a:lnTo>
                    <a:pt x="250126" y="932408"/>
                  </a:lnTo>
                  <a:lnTo>
                    <a:pt x="248373" y="934300"/>
                  </a:lnTo>
                  <a:lnTo>
                    <a:pt x="248894" y="934097"/>
                  </a:lnTo>
                  <a:lnTo>
                    <a:pt x="249453" y="933958"/>
                  </a:lnTo>
                  <a:lnTo>
                    <a:pt x="250482" y="933348"/>
                  </a:lnTo>
                  <a:lnTo>
                    <a:pt x="250964" y="932853"/>
                  </a:lnTo>
                  <a:lnTo>
                    <a:pt x="251510" y="932434"/>
                  </a:lnTo>
                  <a:close/>
                </a:path>
                <a:path w="1181100" h="1365250">
                  <a:moveTo>
                    <a:pt x="251815" y="811517"/>
                  </a:moveTo>
                  <a:lnTo>
                    <a:pt x="251561" y="811555"/>
                  </a:lnTo>
                  <a:lnTo>
                    <a:pt x="251434" y="811745"/>
                  </a:lnTo>
                  <a:lnTo>
                    <a:pt x="251815" y="811517"/>
                  </a:lnTo>
                  <a:close/>
                </a:path>
                <a:path w="1181100" h="1365250">
                  <a:moveTo>
                    <a:pt x="281254" y="750760"/>
                  </a:moveTo>
                  <a:lnTo>
                    <a:pt x="281063" y="750722"/>
                  </a:lnTo>
                  <a:lnTo>
                    <a:pt x="280746" y="750989"/>
                  </a:lnTo>
                  <a:lnTo>
                    <a:pt x="281241" y="750773"/>
                  </a:lnTo>
                  <a:close/>
                </a:path>
                <a:path w="1181100" h="1365250">
                  <a:moveTo>
                    <a:pt x="286829" y="748842"/>
                  </a:moveTo>
                  <a:lnTo>
                    <a:pt x="286359" y="748855"/>
                  </a:lnTo>
                  <a:lnTo>
                    <a:pt x="285889" y="748715"/>
                  </a:lnTo>
                  <a:lnTo>
                    <a:pt x="285394" y="748919"/>
                  </a:lnTo>
                  <a:lnTo>
                    <a:pt x="281241" y="750773"/>
                  </a:lnTo>
                  <a:lnTo>
                    <a:pt x="282117" y="751205"/>
                  </a:lnTo>
                  <a:lnTo>
                    <a:pt x="283032" y="751573"/>
                  </a:lnTo>
                  <a:lnTo>
                    <a:pt x="285242" y="750062"/>
                  </a:lnTo>
                  <a:lnTo>
                    <a:pt x="286829" y="748842"/>
                  </a:lnTo>
                  <a:close/>
                </a:path>
                <a:path w="1181100" h="1365250">
                  <a:moveTo>
                    <a:pt x="310045" y="880719"/>
                  </a:moveTo>
                  <a:lnTo>
                    <a:pt x="309702" y="880351"/>
                  </a:lnTo>
                  <a:lnTo>
                    <a:pt x="309041" y="880300"/>
                  </a:lnTo>
                  <a:lnTo>
                    <a:pt x="308063" y="881024"/>
                  </a:lnTo>
                  <a:lnTo>
                    <a:pt x="307746" y="881278"/>
                  </a:lnTo>
                  <a:lnTo>
                    <a:pt x="307467" y="881888"/>
                  </a:lnTo>
                  <a:lnTo>
                    <a:pt x="307632" y="882065"/>
                  </a:lnTo>
                  <a:lnTo>
                    <a:pt x="307911" y="882446"/>
                  </a:lnTo>
                  <a:lnTo>
                    <a:pt x="308787" y="882294"/>
                  </a:lnTo>
                  <a:lnTo>
                    <a:pt x="309689" y="881722"/>
                  </a:lnTo>
                  <a:lnTo>
                    <a:pt x="309956" y="881557"/>
                  </a:lnTo>
                  <a:lnTo>
                    <a:pt x="309943" y="881037"/>
                  </a:lnTo>
                  <a:lnTo>
                    <a:pt x="310045" y="880719"/>
                  </a:lnTo>
                  <a:close/>
                </a:path>
                <a:path w="1181100" h="1365250">
                  <a:moveTo>
                    <a:pt x="323049" y="799896"/>
                  </a:moveTo>
                  <a:lnTo>
                    <a:pt x="318528" y="801370"/>
                  </a:lnTo>
                  <a:lnTo>
                    <a:pt x="317639" y="801725"/>
                  </a:lnTo>
                  <a:lnTo>
                    <a:pt x="316509" y="802551"/>
                  </a:lnTo>
                  <a:lnTo>
                    <a:pt x="317157" y="802817"/>
                  </a:lnTo>
                  <a:lnTo>
                    <a:pt x="318058" y="803186"/>
                  </a:lnTo>
                  <a:lnTo>
                    <a:pt x="319798" y="802297"/>
                  </a:lnTo>
                  <a:lnTo>
                    <a:pt x="321691" y="801395"/>
                  </a:lnTo>
                  <a:lnTo>
                    <a:pt x="322059" y="800887"/>
                  </a:lnTo>
                  <a:lnTo>
                    <a:pt x="323049" y="799896"/>
                  </a:lnTo>
                  <a:close/>
                </a:path>
                <a:path w="1181100" h="1365250">
                  <a:moveTo>
                    <a:pt x="372402" y="789584"/>
                  </a:moveTo>
                  <a:lnTo>
                    <a:pt x="371881" y="789660"/>
                  </a:lnTo>
                  <a:lnTo>
                    <a:pt x="370979" y="790194"/>
                  </a:lnTo>
                  <a:lnTo>
                    <a:pt x="369963" y="790879"/>
                  </a:lnTo>
                  <a:lnTo>
                    <a:pt x="368503" y="791552"/>
                  </a:lnTo>
                  <a:lnTo>
                    <a:pt x="368617" y="792492"/>
                  </a:lnTo>
                  <a:lnTo>
                    <a:pt x="369087" y="792543"/>
                  </a:lnTo>
                  <a:lnTo>
                    <a:pt x="369328" y="792429"/>
                  </a:lnTo>
                  <a:lnTo>
                    <a:pt x="370751" y="791794"/>
                  </a:lnTo>
                  <a:lnTo>
                    <a:pt x="371602" y="790905"/>
                  </a:lnTo>
                  <a:lnTo>
                    <a:pt x="372148" y="790016"/>
                  </a:lnTo>
                  <a:lnTo>
                    <a:pt x="372402" y="789584"/>
                  </a:lnTo>
                  <a:close/>
                </a:path>
                <a:path w="1181100" h="1365250">
                  <a:moveTo>
                    <a:pt x="372440" y="761606"/>
                  </a:moveTo>
                  <a:lnTo>
                    <a:pt x="372313" y="761657"/>
                  </a:lnTo>
                  <a:lnTo>
                    <a:pt x="372148" y="761784"/>
                  </a:lnTo>
                  <a:lnTo>
                    <a:pt x="372440" y="761606"/>
                  </a:lnTo>
                  <a:close/>
                </a:path>
                <a:path w="1181100" h="1365250">
                  <a:moveTo>
                    <a:pt x="376758" y="651611"/>
                  </a:moveTo>
                  <a:lnTo>
                    <a:pt x="376682" y="651116"/>
                  </a:lnTo>
                  <a:lnTo>
                    <a:pt x="376516" y="650201"/>
                  </a:lnTo>
                  <a:lnTo>
                    <a:pt x="375170" y="651002"/>
                  </a:lnTo>
                  <a:lnTo>
                    <a:pt x="373659" y="651814"/>
                  </a:lnTo>
                  <a:lnTo>
                    <a:pt x="373303" y="652246"/>
                  </a:lnTo>
                  <a:lnTo>
                    <a:pt x="372325" y="653046"/>
                  </a:lnTo>
                  <a:lnTo>
                    <a:pt x="372351" y="653376"/>
                  </a:lnTo>
                  <a:lnTo>
                    <a:pt x="372414" y="654367"/>
                  </a:lnTo>
                  <a:lnTo>
                    <a:pt x="373938" y="653402"/>
                  </a:lnTo>
                  <a:lnTo>
                    <a:pt x="376021" y="652335"/>
                  </a:lnTo>
                  <a:lnTo>
                    <a:pt x="376758" y="651611"/>
                  </a:lnTo>
                  <a:close/>
                </a:path>
                <a:path w="1181100" h="1365250">
                  <a:moveTo>
                    <a:pt x="379133" y="670877"/>
                  </a:moveTo>
                  <a:lnTo>
                    <a:pt x="378485" y="670115"/>
                  </a:lnTo>
                  <a:lnTo>
                    <a:pt x="377520" y="670534"/>
                  </a:lnTo>
                  <a:lnTo>
                    <a:pt x="376605" y="671106"/>
                  </a:lnTo>
                  <a:lnTo>
                    <a:pt x="375691" y="671804"/>
                  </a:lnTo>
                  <a:lnTo>
                    <a:pt x="375285" y="672414"/>
                  </a:lnTo>
                  <a:lnTo>
                    <a:pt x="376072" y="672528"/>
                  </a:lnTo>
                  <a:lnTo>
                    <a:pt x="376453" y="672579"/>
                  </a:lnTo>
                  <a:lnTo>
                    <a:pt x="377190" y="672439"/>
                  </a:lnTo>
                  <a:lnTo>
                    <a:pt x="377685" y="672172"/>
                  </a:lnTo>
                  <a:lnTo>
                    <a:pt x="378752" y="671576"/>
                  </a:lnTo>
                  <a:lnTo>
                    <a:pt x="379133" y="670877"/>
                  </a:lnTo>
                  <a:close/>
                </a:path>
                <a:path w="1181100" h="1365250">
                  <a:moveTo>
                    <a:pt x="379463" y="757555"/>
                  </a:moveTo>
                  <a:lnTo>
                    <a:pt x="379285" y="757466"/>
                  </a:lnTo>
                  <a:lnTo>
                    <a:pt x="372529" y="761542"/>
                  </a:lnTo>
                  <a:lnTo>
                    <a:pt x="374815" y="760222"/>
                  </a:lnTo>
                  <a:lnTo>
                    <a:pt x="377367" y="759498"/>
                  </a:lnTo>
                  <a:lnTo>
                    <a:pt x="379463" y="757555"/>
                  </a:lnTo>
                  <a:close/>
                </a:path>
                <a:path w="1181100" h="1365250">
                  <a:moveTo>
                    <a:pt x="398183" y="863066"/>
                  </a:moveTo>
                  <a:lnTo>
                    <a:pt x="397891" y="863231"/>
                  </a:lnTo>
                  <a:lnTo>
                    <a:pt x="397751" y="863307"/>
                  </a:lnTo>
                  <a:lnTo>
                    <a:pt x="397916" y="863371"/>
                  </a:lnTo>
                  <a:lnTo>
                    <a:pt x="398081" y="863168"/>
                  </a:lnTo>
                  <a:close/>
                </a:path>
                <a:path w="1181100" h="1365250">
                  <a:moveTo>
                    <a:pt x="399618" y="639356"/>
                  </a:moveTo>
                  <a:lnTo>
                    <a:pt x="398945" y="638746"/>
                  </a:lnTo>
                  <a:lnTo>
                    <a:pt x="397548" y="639991"/>
                  </a:lnTo>
                  <a:lnTo>
                    <a:pt x="396671" y="640156"/>
                  </a:lnTo>
                  <a:lnTo>
                    <a:pt x="395782" y="640626"/>
                  </a:lnTo>
                  <a:lnTo>
                    <a:pt x="395363" y="641146"/>
                  </a:lnTo>
                  <a:lnTo>
                    <a:pt x="395935" y="641146"/>
                  </a:lnTo>
                  <a:lnTo>
                    <a:pt x="396557" y="641159"/>
                  </a:lnTo>
                  <a:lnTo>
                    <a:pt x="397510" y="640867"/>
                  </a:lnTo>
                  <a:lnTo>
                    <a:pt x="398322" y="640511"/>
                  </a:lnTo>
                  <a:lnTo>
                    <a:pt x="398754" y="640308"/>
                  </a:lnTo>
                  <a:lnTo>
                    <a:pt x="399618" y="639356"/>
                  </a:lnTo>
                  <a:close/>
                </a:path>
                <a:path w="1181100" h="1365250">
                  <a:moveTo>
                    <a:pt x="403555" y="858977"/>
                  </a:moveTo>
                  <a:lnTo>
                    <a:pt x="403428" y="858545"/>
                  </a:lnTo>
                  <a:lnTo>
                    <a:pt x="403136" y="858481"/>
                  </a:lnTo>
                  <a:lnTo>
                    <a:pt x="402805" y="858418"/>
                  </a:lnTo>
                  <a:lnTo>
                    <a:pt x="401739" y="858710"/>
                  </a:lnTo>
                  <a:lnTo>
                    <a:pt x="401612" y="858850"/>
                  </a:lnTo>
                  <a:lnTo>
                    <a:pt x="398170" y="863066"/>
                  </a:lnTo>
                  <a:lnTo>
                    <a:pt x="400062" y="861910"/>
                  </a:lnTo>
                  <a:lnTo>
                    <a:pt x="402145" y="860856"/>
                  </a:lnTo>
                  <a:lnTo>
                    <a:pt x="403326" y="859269"/>
                  </a:lnTo>
                  <a:lnTo>
                    <a:pt x="403555" y="858977"/>
                  </a:lnTo>
                  <a:close/>
                </a:path>
                <a:path w="1181100" h="1365250">
                  <a:moveTo>
                    <a:pt x="408368" y="830237"/>
                  </a:moveTo>
                  <a:lnTo>
                    <a:pt x="408063" y="829614"/>
                  </a:lnTo>
                  <a:lnTo>
                    <a:pt x="407708" y="829233"/>
                  </a:lnTo>
                  <a:lnTo>
                    <a:pt x="406882" y="829233"/>
                  </a:lnTo>
                  <a:lnTo>
                    <a:pt x="405968" y="829767"/>
                  </a:lnTo>
                  <a:lnTo>
                    <a:pt x="404482" y="830630"/>
                  </a:lnTo>
                  <a:lnTo>
                    <a:pt x="404647" y="831380"/>
                  </a:lnTo>
                  <a:lnTo>
                    <a:pt x="404685" y="832002"/>
                  </a:lnTo>
                  <a:lnTo>
                    <a:pt x="404710" y="832700"/>
                  </a:lnTo>
                  <a:lnTo>
                    <a:pt x="405726" y="832319"/>
                  </a:lnTo>
                  <a:lnTo>
                    <a:pt x="406641" y="831799"/>
                  </a:lnTo>
                  <a:lnTo>
                    <a:pt x="408139" y="830948"/>
                  </a:lnTo>
                  <a:lnTo>
                    <a:pt x="408368" y="830237"/>
                  </a:lnTo>
                  <a:close/>
                </a:path>
                <a:path w="1181100" h="1365250">
                  <a:moveTo>
                    <a:pt x="408774" y="752551"/>
                  </a:moveTo>
                  <a:lnTo>
                    <a:pt x="408038" y="752678"/>
                  </a:lnTo>
                  <a:lnTo>
                    <a:pt x="407670" y="752690"/>
                  </a:lnTo>
                  <a:lnTo>
                    <a:pt x="406717" y="753249"/>
                  </a:lnTo>
                  <a:lnTo>
                    <a:pt x="405980" y="753859"/>
                  </a:lnTo>
                  <a:lnTo>
                    <a:pt x="406387" y="754265"/>
                  </a:lnTo>
                  <a:lnTo>
                    <a:pt x="406514" y="754380"/>
                  </a:lnTo>
                  <a:lnTo>
                    <a:pt x="408736" y="752690"/>
                  </a:lnTo>
                  <a:lnTo>
                    <a:pt x="408774" y="752551"/>
                  </a:lnTo>
                  <a:close/>
                </a:path>
                <a:path w="1181100" h="1365250">
                  <a:moveTo>
                    <a:pt x="417728" y="830021"/>
                  </a:moveTo>
                  <a:lnTo>
                    <a:pt x="417715" y="829589"/>
                  </a:lnTo>
                  <a:lnTo>
                    <a:pt x="417296" y="829487"/>
                  </a:lnTo>
                  <a:lnTo>
                    <a:pt x="416521" y="829919"/>
                  </a:lnTo>
                  <a:lnTo>
                    <a:pt x="413905" y="831634"/>
                  </a:lnTo>
                  <a:lnTo>
                    <a:pt x="414375" y="831608"/>
                  </a:lnTo>
                  <a:lnTo>
                    <a:pt x="414794" y="831723"/>
                  </a:lnTo>
                  <a:lnTo>
                    <a:pt x="415340" y="831557"/>
                  </a:lnTo>
                  <a:lnTo>
                    <a:pt x="416255" y="831291"/>
                  </a:lnTo>
                  <a:lnTo>
                    <a:pt x="417245" y="830910"/>
                  </a:lnTo>
                  <a:lnTo>
                    <a:pt x="417728" y="830021"/>
                  </a:lnTo>
                  <a:close/>
                </a:path>
                <a:path w="1181100" h="1365250">
                  <a:moveTo>
                    <a:pt x="428129" y="765606"/>
                  </a:moveTo>
                  <a:lnTo>
                    <a:pt x="428104" y="765048"/>
                  </a:lnTo>
                  <a:lnTo>
                    <a:pt x="428002" y="764552"/>
                  </a:lnTo>
                  <a:lnTo>
                    <a:pt x="427659" y="764451"/>
                  </a:lnTo>
                  <a:lnTo>
                    <a:pt x="427304" y="764108"/>
                  </a:lnTo>
                  <a:lnTo>
                    <a:pt x="426885" y="764273"/>
                  </a:lnTo>
                  <a:lnTo>
                    <a:pt x="425831" y="764717"/>
                  </a:lnTo>
                  <a:lnTo>
                    <a:pt x="425259" y="765467"/>
                  </a:lnTo>
                  <a:lnTo>
                    <a:pt x="425221" y="766622"/>
                  </a:lnTo>
                  <a:lnTo>
                    <a:pt x="425818" y="766800"/>
                  </a:lnTo>
                  <a:lnTo>
                    <a:pt x="426897" y="766254"/>
                  </a:lnTo>
                  <a:lnTo>
                    <a:pt x="428129" y="765606"/>
                  </a:lnTo>
                  <a:close/>
                </a:path>
                <a:path w="1181100" h="1365250">
                  <a:moveTo>
                    <a:pt x="452691" y="710425"/>
                  </a:moveTo>
                  <a:lnTo>
                    <a:pt x="452412" y="710552"/>
                  </a:lnTo>
                  <a:lnTo>
                    <a:pt x="452691" y="710425"/>
                  </a:lnTo>
                  <a:close/>
                </a:path>
                <a:path w="1181100" h="1365250">
                  <a:moveTo>
                    <a:pt x="458774" y="707821"/>
                  </a:moveTo>
                  <a:lnTo>
                    <a:pt x="456958" y="707999"/>
                  </a:lnTo>
                  <a:lnTo>
                    <a:pt x="455168" y="709256"/>
                  </a:lnTo>
                  <a:lnTo>
                    <a:pt x="453339" y="710107"/>
                  </a:lnTo>
                  <a:lnTo>
                    <a:pt x="452691" y="710425"/>
                  </a:lnTo>
                  <a:lnTo>
                    <a:pt x="454748" y="710514"/>
                  </a:lnTo>
                  <a:lnTo>
                    <a:pt x="456755" y="709574"/>
                  </a:lnTo>
                  <a:lnTo>
                    <a:pt x="458774" y="707821"/>
                  </a:lnTo>
                  <a:close/>
                </a:path>
                <a:path w="1181100" h="1365250">
                  <a:moveTo>
                    <a:pt x="482193" y="807961"/>
                  </a:moveTo>
                  <a:lnTo>
                    <a:pt x="481698" y="807478"/>
                  </a:lnTo>
                  <a:lnTo>
                    <a:pt x="480593" y="807605"/>
                  </a:lnTo>
                  <a:lnTo>
                    <a:pt x="478840" y="808532"/>
                  </a:lnTo>
                  <a:lnTo>
                    <a:pt x="477786" y="809726"/>
                  </a:lnTo>
                  <a:lnTo>
                    <a:pt x="477926" y="809917"/>
                  </a:lnTo>
                  <a:lnTo>
                    <a:pt x="478459" y="810691"/>
                  </a:lnTo>
                  <a:lnTo>
                    <a:pt x="480148" y="809726"/>
                  </a:lnTo>
                  <a:lnTo>
                    <a:pt x="481799" y="808888"/>
                  </a:lnTo>
                  <a:lnTo>
                    <a:pt x="481990" y="808329"/>
                  </a:lnTo>
                  <a:lnTo>
                    <a:pt x="482193" y="807961"/>
                  </a:lnTo>
                  <a:close/>
                </a:path>
                <a:path w="1181100" h="1365250">
                  <a:moveTo>
                    <a:pt x="483171" y="732523"/>
                  </a:moveTo>
                  <a:lnTo>
                    <a:pt x="482676" y="732497"/>
                  </a:lnTo>
                  <a:lnTo>
                    <a:pt x="482320" y="732497"/>
                  </a:lnTo>
                  <a:lnTo>
                    <a:pt x="481584" y="732891"/>
                  </a:lnTo>
                  <a:lnTo>
                    <a:pt x="481025" y="733082"/>
                  </a:lnTo>
                  <a:lnTo>
                    <a:pt x="479590" y="734237"/>
                  </a:lnTo>
                  <a:lnTo>
                    <a:pt x="480428" y="733958"/>
                  </a:lnTo>
                  <a:lnTo>
                    <a:pt x="481279" y="733729"/>
                  </a:lnTo>
                  <a:lnTo>
                    <a:pt x="482117" y="733374"/>
                  </a:lnTo>
                  <a:lnTo>
                    <a:pt x="482866" y="733031"/>
                  </a:lnTo>
                  <a:lnTo>
                    <a:pt x="483171" y="732523"/>
                  </a:lnTo>
                  <a:close/>
                </a:path>
                <a:path w="1181100" h="1365250">
                  <a:moveTo>
                    <a:pt x="491261" y="586473"/>
                  </a:moveTo>
                  <a:lnTo>
                    <a:pt x="490893" y="586397"/>
                  </a:lnTo>
                  <a:lnTo>
                    <a:pt x="490537" y="586143"/>
                  </a:lnTo>
                  <a:lnTo>
                    <a:pt x="490067" y="586308"/>
                  </a:lnTo>
                  <a:lnTo>
                    <a:pt x="489127" y="586613"/>
                  </a:lnTo>
                  <a:lnTo>
                    <a:pt x="488022" y="587159"/>
                  </a:lnTo>
                  <a:lnTo>
                    <a:pt x="487629" y="587895"/>
                  </a:lnTo>
                  <a:lnTo>
                    <a:pt x="487527" y="588060"/>
                  </a:lnTo>
                  <a:lnTo>
                    <a:pt x="488365" y="588149"/>
                  </a:lnTo>
                  <a:lnTo>
                    <a:pt x="489839" y="587794"/>
                  </a:lnTo>
                  <a:lnTo>
                    <a:pt x="490855" y="587286"/>
                  </a:lnTo>
                  <a:lnTo>
                    <a:pt x="491261" y="586473"/>
                  </a:lnTo>
                  <a:close/>
                </a:path>
                <a:path w="1181100" h="1365250">
                  <a:moveTo>
                    <a:pt x="514045" y="585304"/>
                  </a:moveTo>
                  <a:lnTo>
                    <a:pt x="513473" y="585076"/>
                  </a:lnTo>
                  <a:lnTo>
                    <a:pt x="513270" y="584974"/>
                  </a:lnTo>
                  <a:lnTo>
                    <a:pt x="512457" y="585292"/>
                  </a:lnTo>
                  <a:lnTo>
                    <a:pt x="511937" y="585406"/>
                  </a:lnTo>
                  <a:lnTo>
                    <a:pt x="511683" y="585800"/>
                  </a:lnTo>
                  <a:lnTo>
                    <a:pt x="511124" y="586371"/>
                  </a:lnTo>
                  <a:lnTo>
                    <a:pt x="511238" y="586536"/>
                  </a:lnTo>
                  <a:lnTo>
                    <a:pt x="511378" y="586701"/>
                  </a:lnTo>
                  <a:lnTo>
                    <a:pt x="512140" y="586689"/>
                  </a:lnTo>
                  <a:lnTo>
                    <a:pt x="512635" y="586473"/>
                  </a:lnTo>
                  <a:lnTo>
                    <a:pt x="513816" y="585914"/>
                  </a:lnTo>
                  <a:lnTo>
                    <a:pt x="514045" y="585304"/>
                  </a:lnTo>
                  <a:close/>
                </a:path>
                <a:path w="1181100" h="1365250">
                  <a:moveTo>
                    <a:pt x="571385" y="664095"/>
                  </a:moveTo>
                  <a:lnTo>
                    <a:pt x="571093" y="663689"/>
                  </a:lnTo>
                  <a:lnTo>
                    <a:pt x="570725" y="663092"/>
                  </a:lnTo>
                  <a:lnTo>
                    <a:pt x="569683" y="663219"/>
                  </a:lnTo>
                  <a:lnTo>
                    <a:pt x="568248" y="664006"/>
                  </a:lnTo>
                  <a:lnTo>
                    <a:pt x="567270" y="664667"/>
                  </a:lnTo>
                  <a:lnTo>
                    <a:pt x="566559" y="665353"/>
                  </a:lnTo>
                  <a:lnTo>
                    <a:pt x="566978" y="665746"/>
                  </a:lnTo>
                  <a:lnTo>
                    <a:pt x="567448" y="666242"/>
                  </a:lnTo>
                  <a:lnTo>
                    <a:pt x="568604" y="666127"/>
                  </a:lnTo>
                  <a:lnTo>
                    <a:pt x="570992" y="664832"/>
                  </a:lnTo>
                  <a:lnTo>
                    <a:pt x="571385" y="664095"/>
                  </a:lnTo>
                  <a:close/>
                </a:path>
                <a:path w="1181100" h="1365250">
                  <a:moveTo>
                    <a:pt x="574001" y="701040"/>
                  </a:moveTo>
                  <a:lnTo>
                    <a:pt x="573862" y="700963"/>
                  </a:lnTo>
                  <a:lnTo>
                    <a:pt x="573620" y="701192"/>
                  </a:lnTo>
                  <a:lnTo>
                    <a:pt x="573747" y="701141"/>
                  </a:lnTo>
                  <a:lnTo>
                    <a:pt x="574001" y="701040"/>
                  </a:lnTo>
                  <a:close/>
                </a:path>
                <a:path w="1181100" h="1365250">
                  <a:moveTo>
                    <a:pt x="577608" y="700443"/>
                  </a:moveTo>
                  <a:lnTo>
                    <a:pt x="577253" y="700011"/>
                  </a:lnTo>
                  <a:lnTo>
                    <a:pt x="575691" y="700278"/>
                  </a:lnTo>
                  <a:lnTo>
                    <a:pt x="574827" y="700709"/>
                  </a:lnTo>
                  <a:lnTo>
                    <a:pt x="574001" y="701040"/>
                  </a:lnTo>
                  <a:lnTo>
                    <a:pt x="574370" y="701281"/>
                  </a:lnTo>
                  <a:lnTo>
                    <a:pt x="574687" y="701573"/>
                  </a:lnTo>
                  <a:lnTo>
                    <a:pt x="575195" y="701675"/>
                  </a:lnTo>
                  <a:lnTo>
                    <a:pt x="575525" y="701738"/>
                  </a:lnTo>
                  <a:lnTo>
                    <a:pt x="576630" y="701421"/>
                  </a:lnTo>
                  <a:lnTo>
                    <a:pt x="576821" y="701230"/>
                  </a:lnTo>
                  <a:lnTo>
                    <a:pt x="577608" y="700443"/>
                  </a:lnTo>
                  <a:close/>
                </a:path>
                <a:path w="1181100" h="1365250">
                  <a:moveTo>
                    <a:pt x="596582" y="751624"/>
                  </a:moveTo>
                  <a:lnTo>
                    <a:pt x="596341" y="751713"/>
                  </a:lnTo>
                  <a:lnTo>
                    <a:pt x="596112" y="751801"/>
                  </a:lnTo>
                  <a:lnTo>
                    <a:pt x="595782" y="751928"/>
                  </a:lnTo>
                  <a:lnTo>
                    <a:pt x="595401" y="752475"/>
                  </a:lnTo>
                  <a:lnTo>
                    <a:pt x="594766" y="753135"/>
                  </a:lnTo>
                  <a:lnTo>
                    <a:pt x="594690" y="753592"/>
                  </a:lnTo>
                  <a:lnTo>
                    <a:pt x="594614" y="753973"/>
                  </a:lnTo>
                  <a:lnTo>
                    <a:pt x="595477" y="753706"/>
                  </a:lnTo>
                  <a:lnTo>
                    <a:pt x="595884" y="753173"/>
                  </a:lnTo>
                  <a:lnTo>
                    <a:pt x="596303" y="752627"/>
                  </a:lnTo>
                  <a:lnTo>
                    <a:pt x="596366" y="752132"/>
                  </a:lnTo>
                  <a:lnTo>
                    <a:pt x="596582" y="751624"/>
                  </a:lnTo>
                  <a:close/>
                </a:path>
                <a:path w="1181100" h="1365250">
                  <a:moveTo>
                    <a:pt x="598881" y="687666"/>
                  </a:moveTo>
                  <a:lnTo>
                    <a:pt x="598639" y="687362"/>
                  </a:lnTo>
                  <a:lnTo>
                    <a:pt x="598373" y="687006"/>
                  </a:lnTo>
                  <a:lnTo>
                    <a:pt x="597700" y="686892"/>
                  </a:lnTo>
                  <a:lnTo>
                    <a:pt x="597319" y="686701"/>
                  </a:lnTo>
                  <a:lnTo>
                    <a:pt x="596277" y="686955"/>
                  </a:lnTo>
                  <a:lnTo>
                    <a:pt x="595680" y="687387"/>
                  </a:lnTo>
                  <a:lnTo>
                    <a:pt x="595947" y="687705"/>
                  </a:lnTo>
                  <a:lnTo>
                    <a:pt x="596226" y="688047"/>
                  </a:lnTo>
                  <a:lnTo>
                    <a:pt x="596798" y="688289"/>
                  </a:lnTo>
                  <a:lnTo>
                    <a:pt x="597496" y="688289"/>
                  </a:lnTo>
                  <a:lnTo>
                    <a:pt x="598119" y="688289"/>
                  </a:lnTo>
                  <a:lnTo>
                    <a:pt x="598881" y="687666"/>
                  </a:lnTo>
                  <a:close/>
                </a:path>
                <a:path w="1181100" h="1365250">
                  <a:moveTo>
                    <a:pt x="605015" y="531329"/>
                  </a:moveTo>
                  <a:lnTo>
                    <a:pt x="604596" y="531368"/>
                  </a:lnTo>
                  <a:lnTo>
                    <a:pt x="603669" y="531710"/>
                  </a:lnTo>
                  <a:lnTo>
                    <a:pt x="600900" y="532650"/>
                  </a:lnTo>
                  <a:lnTo>
                    <a:pt x="600570" y="532930"/>
                  </a:lnTo>
                  <a:lnTo>
                    <a:pt x="600176" y="533146"/>
                  </a:lnTo>
                  <a:lnTo>
                    <a:pt x="600100" y="533323"/>
                  </a:lnTo>
                  <a:lnTo>
                    <a:pt x="599833" y="533806"/>
                  </a:lnTo>
                  <a:lnTo>
                    <a:pt x="600163" y="533958"/>
                  </a:lnTo>
                  <a:lnTo>
                    <a:pt x="600951" y="533641"/>
                  </a:lnTo>
                  <a:lnTo>
                    <a:pt x="603859" y="532345"/>
                  </a:lnTo>
                  <a:lnTo>
                    <a:pt x="604189" y="532193"/>
                  </a:lnTo>
                  <a:lnTo>
                    <a:pt x="604634" y="531952"/>
                  </a:lnTo>
                  <a:lnTo>
                    <a:pt x="604710" y="531812"/>
                  </a:lnTo>
                  <a:lnTo>
                    <a:pt x="605015" y="531329"/>
                  </a:lnTo>
                  <a:close/>
                </a:path>
                <a:path w="1181100" h="1365250">
                  <a:moveTo>
                    <a:pt x="684860" y="500075"/>
                  </a:moveTo>
                  <a:lnTo>
                    <a:pt x="684326" y="499833"/>
                  </a:lnTo>
                  <a:lnTo>
                    <a:pt x="684098" y="499732"/>
                  </a:lnTo>
                  <a:lnTo>
                    <a:pt x="683323" y="499986"/>
                  </a:lnTo>
                  <a:lnTo>
                    <a:pt x="682777" y="500087"/>
                  </a:lnTo>
                  <a:lnTo>
                    <a:pt x="682561" y="500456"/>
                  </a:lnTo>
                  <a:lnTo>
                    <a:pt x="682053" y="500989"/>
                  </a:lnTo>
                  <a:lnTo>
                    <a:pt x="682332" y="501345"/>
                  </a:lnTo>
                  <a:lnTo>
                    <a:pt x="683094" y="501383"/>
                  </a:lnTo>
                  <a:lnTo>
                    <a:pt x="684822" y="500621"/>
                  </a:lnTo>
                  <a:lnTo>
                    <a:pt x="684860" y="500075"/>
                  </a:lnTo>
                  <a:close/>
                </a:path>
                <a:path w="1181100" h="1365250">
                  <a:moveTo>
                    <a:pt x="703376" y="680046"/>
                  </a:moveTo>
                  <a:lnTo>
                    <a:pt x="702945" y="679665"/>
                  </a:lnTo>
                  <a:lnTo>
                    <a:pt x="702043" y="679780"/>
                  </a:lnTo>
                  <a:lnTo>
                    <a:pt x="700595" y="680669"/>
                  </a:lnTo>
                  <a:lnTo>
                    <a:pt x="700011" y="681304"/>
                  </a:lnTo>
                  <a:lnTo>
                    <a:pt x="699985" y="681596"/>
                  </a:lnTo>
                  <a:lnTo>
                    <a:pt x="699871" y="682256"/>
                  </a:lnTo>
                  <a:lnTo>
                    <a:pt x="700722" y="682231"/>
                  </a:lnTo>
                  <a:lnTo>
                    <a:pt x="701700" y="681799"/>
                  </a:lnTo>
                  <a:lnTo>
                    <a:pt x="702741" y="681304"/>
                  </a:lnTo>
                  <a:lnTo>
                    <a:pt x="703211" y="680656"/>
                  </a:lnTo>
                  <a:lnTo>
                    <a:pt x="703376" y="680046"/>
                  </a:lnTo>
                  <a:close/>
                </a:path>
                <a:path w="1181100" h="1365250">
                  <a:moveTo>
                    <a:pt x="704037" y="523151"/>
                  </a:moveTo>
                  <a:lnTo>
                    <a:pt x="703986" y="522897"/>
                  </a:lnTo>
                  <a:lnTo>
                    <a:pt x="703872" y="522439"/>
                  </a:lnTo>
                  <a:lnTo>
                    <a:pt x="703275" y="522211"/>
                  </a:lnTo>
                  <a:lnTo>
                    <a:pt x="702183" y="522706"/>
                  </a:lnTo>
                  <a:lnTo>
                    <a:pt x="701014" y="523252"/>
                  </a:lnTo>
                  <a:lnTo>
                    <a:pt x="700951" y="523773"/>
                  </a:lnTo>
                  <a:lnTo>
                    <a:pt x="701319" y="524141"/>
                  </a:lnTo>
                  <a:lnTo>
                    <a:pt x="701776" y="524433"/>
                  </a:lnTo>
                  <a:lnTo>
                    <a:pt x="702525" y="524459"/>
                  </a:lnTo>
                  <a:lnTo>
                    <a:pt x="703529" y="523938"/>
                  </a:lnTo>
                  <a:lnTo>
                    <a:pt x="703808" y="523786"/>
                  </a:lnTo>
                  <a:lnTo>
                    <a:pt x="704037" y="523151"/>
                  </a:lnTo>
                  <a:close/>
                </a:path>
                <a:path w="1181100" h="1365250">
                  <a:moveTo>
                    <a:pt x="756678" y="567067"/>
                  </a:moveTo>
                  <a:lnTo>
                    <a:pt x="756424" y="566585"/>
                  </a:lnTo>
                  <a:lnTo>
                    <a:pt x="756208" y="566115"/>
                  </a:lnTo>
                  <a:lnTo>
                    <a:pt x="755332" y="566331"/>
                  </a:lnTo>
                  <a:lnTo>
                    <a:pt x="754722" y="566648"/>
                  </a:lnTo>
                  <a:lnTo>
                    <a:pt x="753186" y="567524"/>
                  </a:lnTo>
                  <a:lnTo>
                    <a:pt x="752944" y="568096"/>
                  </a:lnTo>
                  <a:lnTo>
                    <a:pt x="753364" y="568426"/>
                  </a:lnTo>
                  <a:lnTo>
                    <a:pt x="753541" y="568566"/>
                  </a:lnTo>
                  <a:lnTo>
                    <a:pt x="754418" y="568388"/>
                  </a:lnTo>
                  <a:lnTo>
                    <a:pt x="754938" y="568147"/>
                  </a:lnTo>
                  <a:lnTo>
                    <a:pt x="755904" y="567728"/>
                  </a:lnTo>
                  <a:lnTo>
                    <a:pt x="756678" y="567067"/>
                  </a:lnTo>
                  <a:close/>
                </a:path>
                <a:path w="1181100" h="1365250">
                  <a:moveTo>
                    <a:pt x="763244" y="539064"/>
                  </a:moveTo>
                  <a:lnTo>
                    <a:pt x="762342" y="539216"/>
                  </a:lnTo>
                  <a:lnTo>
                    <a:pt x="761263" y="539673"/>
                  </a:lnTo>
                  <a:lnTo>
                    <a:pt x="760806" y="540054"/>
                  </a:lnTo>
                  <a:lnTo>
                    <a:pt x="760006" y="540600"/>
                  </a:lnTo>
                  <a:lnTo>
                    <a:pt x="759993" y="540829"/>
                  </a:lnTo>
                  <a:lnTo>
                    <a:pt x="759968" y="541451"/>
                  </a:lnTo>
                  <a:lnTo>
                    <a:pt x="760869" y="541375"/>
                  </a:lnTo>
                  <a:lnTo>
                    <a:pt x="761923" y="540829"/>
                  </a:lnTo>
                  <a:lnTo>
                    <a:pt x="762457" y="540562"/>
                  </a:lnTo>
                  <a:lnTo>
                    <a:pt x="763231" y="539902"/>
                  </a:lnTo>
                  <a:lnTo>
                    <a:pt x="763231" y="539699"/>
                  </a:lnTo>
                  <a:lnTo>
                    <a:pt x="763244" y="539064"/>
                  </a:lnTo>
                  <a:close/>
                </a:path>
                <a:path w="1181100" h="1365250">
                  <a:moveTo>
                    <a:pt x="764362" y="577557"/>
                  </a:moveTo>
                  <a:lnTo>
                    <a:pt x="764171" y="576999"/>
                  </a:lnTo>
                  <a:lnTo>
                    <a:pt x="763320" y="577151"/>
                  </a:lnTo>
                  <a:lnTo>
                    <a:pt x="761796" y="577900"/>
                  </a:lnTo>
                  <a:lnTo>
                    <a:pt x="761072" y="578510"/>
                  </a:lnTo>
                  <a:lnTo>
                    <a:pt x="760831" y="579399"/>
                  </a:lnTo>
                  <a:lnTo>
                    <a:pt x="761504" y="579564"/>
                  </a:lnTo>
                  <a:lnTo>
                    <a:pt x="762571" y="579170"/>
                  </a:lnTo>
                  <a:lnTo>
                    <a:pt x="763600" y="578789"/>
                  </a:lnTo>
                  <a:lnTo>
                    <a:pt x="764286" y="578192"/>
                  </a:lnTo>
                  <a:lnTo>
                    <a:pt x="764362" y="577557"/>
                  </a:lnTo>
                  <a:close/>
                </a:path>
                <a:path w="1181100" h="1365250">
                  <a:moveTo>
                    <a:pt x="791857" y="463727"/>
                  </a:moveTo>
                  <a:lnTo>
                    <a:pt x="791552" y="463372"/>
                  </a:lnTo>
                  <a:lnTo>
                    <a:pt x="790803" y="463334"/>
                  </a:lnTo>
                  <a:lnTo>
                    <a:pt x="789152" y="464083"/>
                  </a:lnTo>
                  <a:lnTo>
                    <a:pt x="788835" y="464680"/>
                  </a:lnTo>
                  <a:lnTo>
                    <a:pt x="789508" y="464921"/>
                  </a:lnTo>
                  <a:lnTo>
                    <a:pt x="789813" y="465035"/>
                  </a:lnTo>
                  <a:lnTo>
                    <a:pt x="790613" y="464743"/>
                  </a:lnTo>
                  <a:lnTo>
                    <a:pt x="791197" y="464629"/>
                  </a:lnTo>
                  <a:lnTo>
                    <a:pt x="791387" y="464273"/>
                  </a:lnTo>
                  <a:lnTo>
                    <a:pt x="791857" y="463727"/>
                  </a:lnTo>
                  <a:close/>
                </a:path>
                <a:path w="1181100" h="1365250">
                  <a:moveTo>
                    <a:pt x="794994" y="576554"/>
                  </a:moveTo>
                  <a:lnTo>
                    <a:pt x="794626" y="576338"/>
                  </a:lnTo>
                  <a:lnTo>
                    <a:pt x="793686" y="576300"/>
                  </a:lnTo>
                  <a:lnTo>
                    <a:pt x="792784" y="576097"/>
                  </a:lnTo>
                  <a:lnTo>
                    <a:pt x="791400" y="576999"/>
                  </a:lnTo>
                  <a:lnTo>
                    <a:pt x="791083" y="577227"/>
                  </a:lnTo>
                  <a:lnTo>
                    <a:pt x="790816" y="577862"/>
                  </a:lnTo>
                  <a:lnTo>
                    <a:pt x="791032" y="577989"/>
                  </a:lnTo>
                  <a:lnTo>
                    <a:pt x="791705" y="578370"/>
                  </a:lnTo>
                  <a:lnTo>
                    <a:pt x="792937" y="578027"/>
                  </a:lnTo>
                  <a:lnTo>
                    <a:pt x="794194" y="577329"/>
                  </a:lnTo>
                  <a:lnTo>
                    <a:pt x="794905" y="576935"/>
                  </a:lnTo>
                  <a:lnTo>
                    <a:pt x="794994" y="576554"/>
                  </a:lnTo>
                  <a:close/>
                </a:path>
                <a:path w="1181100" h="1365250">
                  <a:moveTo>
                    <a:pt x="795845" y="683234"/>
                  </a:moveTo>
                  <a:lnTo>
                    <a:pt x="795439" y="682726"/>
                  </a:lnTo>
                  <a:lnTo>
                    <a:pt x="795096" y="682307"/>
                  </a:lnTo>
                  <a:lnTo>
                    <a:pt x="794334" y="682434"/>
                  </a:lnTo>
                  <a:lnTo>
                    <a:pt x="793305" y="683006"/>
                  </a:lnTo>
                  <a:lnTo>
                    <a:pt x="792035" y="683882"/>
                  </a:lnTo>
                  <a:lnTo>
                    <a:pt x="791845" y="684542"/>
                  </a:lnTo>
                  <a:lnTo>
                    <a:pt x="792416" y="684974"/>
                  </a:lnTo>
                  <a:lnTo>
                    <a:pt x="792784" y="685266"/>
                  </a:lnTo>
                  <a:lnTo>
                    <a:pt x="793330" y="685520"/>
                  </a:lnTo>
                  <a:lnTo>
                    <a:pt x="794410" y="684784"/>
                  </a:lnTo>
                  <a:lnTo>
                    <a:pt x="795655" y="683933"/>
                  </a:lnTo>
                  <a:lnTo>
                    <a:pt x="795845" y="683234"/>
                  </a:lnTo>
                  <a:close/>
                </a:path>
                <a:path w="1181100" h="1365250">
                  <a:moveTo>
                    <a:pt x="800785" y="481507"/>
                  </a:moveTo>
                  <a:lnTo>
                    <a:pt x="800519" y="480936"/>
                  </a:lnTo>
                  <a:lnTo>
                    <a:pt x="798855" y="481469"/>
                  </a:lnTo>
                  <a:lnTo>
                    <a:pt x="798398" y="481850"/>
                  </a:lnTo>
                  <a:lnTo>
                    <a:pt x="797610" y="482346"/>
                  </a:lnTo>
                  <a:lnTo>
                    <a:pt x="797572" y="482600"/>
                  </a:lnTo>
                  <a:lnTo>
                    <a:pt x="797420" y="483362"/>
                  </a:lnTo>
                  <a:lnTo>
                    <a:pt x="797814" y="483895"/>
                  </a:lnTo>
                  <a:lnTo>
                    <a:pt x="799388" y="483374"/>
                  </a:lnTo>
                  <a:lnTo>
                    <a:pt x="799782" y="483235"/>
                  </a:lnTo>
                  <a:lnTo>
                    <a:pt x="800595" y="482498"/>
                  </a:lnTo>
                  <a:lnTo>
                    <a:pt x="800646" y="482257"/>
                  </a:lnTo>
                  <a:lnTo>
                    <a:pt x="800785" y="481507"/>
                  </a:lnTo>
                  <a:close/>
                </a:path>
                <a:path w="1181100" h="1365250">
                  <a:moveTo>
                    <a:pt x="826681" y="633450"/>
                  </a:moveTo>
                  <a:lnTo>
                    <a:pt x="826579" y="633298"/>
                  </a:lnTo>
                  <a:lnTo>
                    <a:pt x="826427" y="633539"/>
                  </a:lnTo>
                  <a:lnTo>
                    <a:pt x="826681" y="633450"/>
                  </a:lnTo>
                  <a:close/>
                </a:path>
                <a:path w="1181100" h="1365250">
                  <a:moveTo>
                    <a:pt x="831278" y="632663"/>
                  </a:moveTo>
                  <a:lnTo>
                    <a:pt x="831227" y="632536"/>
                  </a:lnTo>
                  <a:lnTo>
                    <a:pt x="830770" y="631418"/>
                  </a:lnTo>
                  <a:lnTo>
                    <a:pt x="828687" y="632942"/>
                  </a:lnTo>
                  <a:lnTo>
                    <a:pt x="827163" y="633247"/>
                  </a:lnTo>
                  <a:lnTo>
                    <a:pt x="826922" y="633361"/>
                  </a:lnTo>
                  <a:lnTo>
                    <a:pt x="826681" y="633450"/>
                  </a:lnTo>
                  <a:lnTo>
                    <a:pt x="826909" y="634403"/>
                  </a:lnTo>
                  <a:lnTo>
                    <a:pt x="827557" y="634961"/>
                  </a:lnTo>
                  <a:lnTo>
                    <a:pt x="830033" y="633628"/>
                  </a:lnTo>
                  <a:lnTo>
                    <a:pt x="830516" y="633361"/>
                  </a:lnTo>
                  <a:lnTo>
                    <a:pt x="831278" y="632663"/>
                  </a:lnTo>
                  <a:close/>
                </a:path>
                <a:path w="1181100" h="1365250">
                  <a:moveTo>
                    <a:pt x="854456" y="405866"/>
                  </a:moveTo>
                  <a:lnTo>
                    <a:pt x="854329" y="405561"/>
                  </a:lnTo>
                  <a:lnTo>
                    <a:pt x="853655" y="405726"/>
                  </a:lnTo>
                  <a:lnTo>
                    <a:pt x="852957" y="405866"/>
                  </a:lnTo>
                  <a:lnTo>
                    <a:pt x="851306" y="406806"/>
                  </a:lnTo>
                  <a:lnTo>
                    <a:pt x="850099" y="407530"/>
                  </a:lnTo>
                  <a:lnTo>
                    <a:pt x="849807" y="408393"/>
                  </a:lnTo>
                  <a:lnTo>
                    <a:pt x="850049" y="408647"/>
                  </a:lnTo>
                  <a:lnTo>
                    <a:pt x="850214" y="408584"/>
                  </a:lnTo>
                  <a:lnTo>
                    <a:pt x="851992" y="408012"/>
                  </a:lnTo>
                  <a:lnTo>
                    <a:pt x="853211" y="407035"/>
                  </a:lnTo>
                  <a:lnTo>
                    <a:pt x="854456" y="405866"/>
                  </a:lnTo>
                  <a:close/>
                </a:path>
                <a:path w="1181100" h="1365250">
                  <a:moveTo>
                    <a:pt x="872832" y="607517"/>
                  </a:moveTo>
                  <a:lnTo>
                    <a:pt x="868781" y="608571"/>
                  </a:lnTo>
                  <a:lnTo>
                    <a:pt x="868095" y="608761"/>
                  </a:lnTo>
                  <a:lnTo>
                    <a:pt x="867625" y="609142"/>
                  </a:lnTo>
                  <a:lnTo>
                    <a:pt x="867816" y="609460"/>
                  </a:lnTo>
                  <a:lnTo>
                    <a:pt x="867943" y="609688"/>
                  </a:lnTo>
                  <a:lnTo>
                    <a:pt x="868426" y="609892"/>
                  </a:lnTo>
                  <a:lnTo>
                    <a:pt x="868857" y="609777"/>
                  </a:lnTo>
                  <a:lnTo>
                    <a:pt x="870369" y="609358"/>
                  </a:lnTo>
                  <a:lnTo>
                    <a:pt x="871588" y="608418"/>
                  </a:lnTo>
                  <a:lnTo>
                    <a:pt x="872832" y="607517"/>
                  </a:lnTo>
                  <a:close/>
                </a:path>
                <a:path w="1181100" h="1365250">
                  <a:moveTo>
                    <a:pt x="873328" y="607390"/>
                  </a:moveTo>
                  <a:lnTo>
                    <a:pt x="873112" y="607377"/>
                  </a:lnTo>
                  <a:lnTo>
                    <a:pt x="872959" y="607428"/>
                  </a:lnTo>
                  <a:lnTo>
                    <a:pt x="872832" y="607517"/>
                  </a:lnTo>
                  <a:lnTo>
                    <a:pt x="873328" y="607390"/>
                  </a:lnTo>
                  <a:close/>
                </a:path>
                <a:path w="1181100" h="1365250">
                  <a:moveTo>
                    <a:pt x="889977" y="34988"/>
                  </a:moveTo>
                  <a:lnTo>
                    <a:pt x="888885" y="35483"/>
                  </a:lnTo>
                  <a:lnTo>
                    <a:pt x="889165" y="35471"/>
                  </a:lnTo>
                  <a:lnTo>
                    <a:pt x="889977" y="34988"/>
                  </a:lnTo>
                  <a:close/>
                </a:path>
                <a:path w="1181100" h="1365250">
                  <a:moveTo>
                    <a:pt x="895591" y="32169"/>
                  </a:moveTo>
                  <a:lnTo>
                    <a:pt x="894994" y="32359"/>
                  </a:lnTo>
                  <a:lnTo>
                    <a:pt x="894308" y="32473"/>
                  </a:lnTo>
                  <a:lnTo>
                    <a:pt x="893787" y="32753"/>
                  </a:lnTo>
                  <a:lnTo>
                    <a:pt x="889977" y="34988"/>
                  </a:lnTo>
                  <a:lnTo>
                    <a:pt x="893826" y="33210"/>
                  </a:lnTo>
                  <a:lnTo>
                    <a:pt x="894448" y="32905"/>
                  </a:lnTo>
                  <a:lnTo>
                    <a:pt x="894994" y="32524"/>
                  </a:lnTo>
                  <a:lnTo>
                    <a:pt x="895591" y="32169"/>
                  </a:lnTo>
                  <a:close/>
                </a:path>
                <a:path w="1181100" h="1365250">
                  <a:moveTo>
                    <a:pt x="901877" y="557377"/>
                  </a:moveTo>
                  <a:lnTo>
                    <a:pt x="898410" y="559396"/>
                  </a:lnTo>
                  <a:lnTo>
                    <a:pt x="899020" y="559333"/>
                  </a:lnTo>
                  <a:lnTo>
                    <a:pt x="899718" y="559333"/>
                  </a:lnTo>
                  <a:lnTo>
                    <a:pt x="900506" y="559104"/>
                  </a:lnTo>
                  <a:lnTo>
                    <a:pt x="900823" y="558990"/>
                  </a:lnTo>
                  <a:lnTo>
                    <a:pt x="901598" y="558317"/>
                  </a:lnTo>
                  <a:lnTo>
                    <a:pt x="901700" y="558025"/>
                  </a:lnTo>
                  <a:lnTo>
                    <a:pt x="901877" y="557377"/>
                  </a:lnTo>
                  <a:close/>
                </a:path>
                <a:path w="1181100" h="1365250">
                  <a:moveTo>
                    <a:pt x="918349" y="526542"/>
                  </a:moveTo>
                  <a:lnTo>
                    <a:pt x="917346" y="526783"/>
                  </a:lnTo>
                  <a:lnTo>
                    <a:pt x="916406" y="527189"/>
                  </a:lnTo>
                  <a:lnTo>
                    <a:pt x="915530" y="527545"/>
                  </a:lnTo>
                  <a:lnTo>
                    <a:pt x="914692" y="528027"/>
                  </a:lnTo>
                  <a:lnTo>
                    <a:pt x="914603" y="528624"/>
                  </a:lnTo>
                  <a:lnTo>
                    <a:pt x="915047" y="528980"/>
                  </a:lnTo>
                  <a:lnTo>
                    <a:pt x="918184" y="527240"/>
                  </a:lnTo>
                  <a:lnTo>
                    <a:pt x="918349" y="526542"/>
                  </a:lnTo>
                  <a:close/>
                </a:path>
                <a:path w="1181100" h="1365250">
                  <a:moveTo>
                    <a:pt x="974598" y="647"/>
                  </a:moveTo>
                  <a:lnTo>
                    <a:pt x="974432" y="127"/>
                  </a:lnTo>
                  <a:lnTo>
                    <a:pt x="974382" y="0"/>
                  </a:lnTo>
                  <a:lnTo>
                    <a:pt x="973480" y="254"/>
                  </a:lnTo>
                  <a:lnTo>
                    <a:pt x="972985" y="317"/>
                  </a:lnTo>
                  <a:lnTo>
                    <a:pt x="971524" y="1320"/>
                  </a:lnTo>
                  <a:lnTo>
                    <a:pt x="971918" y="1384"/>
                  </a:lnTo>
                  <a:lnTo>
                    <a:pt x="972286" y="1574"/>
                  </a:lnTo>
                  <a:lnTo>
                    <a:pt x="972756" y="1460"/>
                  </a:lnTo>
                  <a:lnTo>
                    <a:pt x="973734" y="1181"/>
                  </a:lnTo>
                  <a:lnTo>
                    <a:pt x="974598" y="647"/>
                  </a:lnTo>
                  <a:close/>
                </a:path>
                <a:path w="1181100" h="1365250">
                  <a:moveTo>
                    <a:pt x="1040218" y="838390"/>
                  </a:moveTo>
                  <a:lnTo>
                    <a:pt x="1040091" y="838415"/>
                  </a:lnTo>
                  <a:lnTo>
                    <a:pt x="1039952" y="838428"/>
                  </a:lnTo>
                  <a:lnTo>
                    <a:pt x="1039825" y="838454"/>
                  </a:lnTo>
                  <a:lnTo>
                    <a:pt x="1039812" y="838593"/>
                  </a:lnTo>
                  <a:lnTo>
                    <a:pt x="1039952" y="838517"/>
                  </a:lnTo>
                  <a:lnTo>
                    <a:pt x="1040079" y="838466"/>
                  </a:lnTo>
                  <a:lnTo>
                    <a:pt x="1040218" y="838390"/>
                  </a:lnTo>
                  <a:close/>
                </a:path>
                <a:path w="1181100" h="1365250">
                  <a:moveTo>
                    <a:pt x="1045337" y="836295"/>
                  </a:moveTo>
                  <a:lnTo>
                    <a:pt x="1044016" y="836676"/>
                  </a:lnTo>
                  <a:lnTo>
                    <a:pt x="1043381" y="836879"/>
                  </a:lnTo>
                  <a:lnTo>
                    <a:pt x="1042352" y="837247"/>
                  </a:lnTo>
                  <a:lnTo>
                    <a:pt x="1041273" y="837844"/>
                  </a:lnTo>
                  <a:lnTo>
                    <a:pt x="1040218" y="838390"/>
                  </a:lnTo>
                  <a:lnTo>
                    <a:pt x="1041222" y="838238"/>
                  </a:lnTo>
                  <a:lnTo>
                    <a:pt x="1042200" y="838136"/>
                  </a:lnTo>
                  <a:lnTo>
                    <a:pt x="1043762" y="837793"/>
                  </a:lnTo>
                  <a:lnTo>
                    <a:pt x="1044879" y="837311"/>
                  </a:lnTo>
                  <a:lnTo>
                    <a:pt x="1044956" y="837171"/>
                  </a:lnTo>
                  <a:lnTo>
                    <a:pt x="1045337" y="836295"/>
                  </a:lnTo>
                  <a:close/>
                </a:path>
                <a:path w="1181100" h="1365250">
                  <a:moveTo>
                    <a:pt x="1098016" y="349669"/>
                  </a:moveTo>
                  <a:lnTo>
                    <a:pt x="1097000" y="349770"/>
                  </a:lnTo>
                  <a:lnTo>
                    <a:pt x="1096225" y="349681"/>
                  </a:lnTo>
                  <a:lnTo>
                    <a:pt x="1095387" y="349935"/>
                  </a:lnTo>
                  <a:lnTo>
                    <a:pt x="1094092" y="350342"/>
                  </a:lnTo>
                  <a:lnTo>
                    <a:pt x="1093800" y="350939"/>
                  </a:lnTo>
                  <a:lnTo>
                    <a:pt x="1094384" y="351231"/>
                  </a:lnTo>
                  <a:lnTo>
                    <a:pt x="1094854" y="351447"/>
                  </a:lnTo>
                  <a:lnTo>
                    <a:pt x="1095578" y="351485"/>
                  </a:lnTo>
                  <a:lnTo>
                    <a:pt x="1096187" y="351599"/>
                  </a:lnTo>
                  <a:lnTo>
                    <a:pt x="1098016" y="349669"/>
                  </a:lnTo>
                  <a:close/>
                </a:path>
                <a:path w="1181100" h="1365250">
                  <a:moveTo>
                    <a:pt x="1107452" y="817613"/>
                  </a:moveTo>
                  <a:lnTo>
                    <a:pt x="1107313" y="817575"/>
                  </a:lnTo>
                  <a:lnTo>
                    <a:pt x="1106639" y="817359"/>
                  </a:lnTo>
                  <a:lnTo>
                    <a:pt x="1105712" y="817880"/>
                  </a:lnTo>
                  <a:lnTo>
                    <a:pt x="1104607" y="818642"/>
                  </a:lnTo>
                  <a:lnTo>
                    <a:pt x="1104430" y="819061"/>
                  </a:lnTo>
                  <a:lnTo>
                    <a:pt x="1104188" y="819391"/>
                  </a:lnTo>
                  <a:lnTo>
                    <a:pt x="1104963" y="819569"/>
                  </a:lnTo>
                  <a:lnTo>
                    <a:pt x="1105852" y="818972"/>
                  </a:lnTo>
                  <a:lnTo>
                    <a:pt x="1106576" y="818527"/>
                  </a:lnTo>
                  <a:lnTo>
                    <a:pt x="1106932" y="818286"/>
                  </a:lnTo>
                  <a:lnTo>
                    <a:pt x="1107452" y="817613"/>
                  </a:lnTo>
                  <a:close/>
                </a:path>
                <a:path w="1181100" h="1365250">
                  <a:moveTo>
                    <a:pt x="1107706" y="311632"/>
                  </a:moveTo>
                  <a:lnTo>
                    <a:pt x="1107300" y="310921"/>
                  </a:lnTo>
                  <a:lnTo>
                    <a:pt x="1106170" y="311213"/>
                  </a:lnTo>
                  <a:lnTo>
                    <a:pt x="1105547" y="311391"/>
                  </a:lnTo>
                  <a:lnTo>
                    <a:pt x="1104379" y="312191"/>
                  </a:lnTo>
                  <a:lnTo>
                    <a:pt x="1103960" y="313791"/>
                  </a:lnTo>
                  <a:lnTo>
                    <a:pt x="1104976" y="313791"/>
                  </a:lnTo>
                  <a:lnTo>
                    <a:pt x="1105179" y="313791"/>
                  </a:lnTo>
                  <a:lnTo>
                    <a:pt x="1105560" y="313715"/>
                  </a:lnTo>
                  <a:lnTo>
                    <a:pt x="1105712" y="313613"/>
                  </a:lnTo>
                  <a:lnTo>
                    <a:pt x="1107160" y="312572"/>
                  </a:lnTo>
                  <a:lnTo>
                    <a:pt x="1107706" y="311632"/>
                  </a:lnTo>
                  <a:close/>
                </a:path>
                <a:path w="1181100" h="1365250">
                  <a:moveTo>
                    <a:pt x="1180795" y="377545"/>
                  </a:moveTo>
                  <a:lnTo>
                    <a:pt x="1179461" y="377698"/>
                  </a:lnTo>
                  <a:lnTo>
                    <a:pt x="1178255" y="378320"/>
                  </a:lnTo>
                  <a:lnTo>
                    <a:pt x="1177112" y="378980"/>
                  </a:lnTo>
                  <a:lnTo>
                    <a:pt x="1177378" y="379704"/>
                  </a:lnTo>
                  <a:lnTo>
                    <a:pt x="1177874" y="379755"/>
                  </a:lnTo>
                  <a:lnTo>
                    <a:pt x="1178090" y="379641"/>
                  </a:lnTo>
                  <a:lnTo>
                    <a:pt x="1179372" y="379069"/>
                  </a:lnTo>
                  <a:lnTo>
                    <a:pt x="1180236" y="378333"/>
                  </a:lnTo>
                  <a:lnTo>
                    <a:pt x="1180795" y="377545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2" name="object 582"/>
            <p:cNvSpPr/>
            <p:nvPr/>
          </p:nvSpPr>
          <p:spPr>
            <a:xfrm>
              <a:off x="16035694" y="8833224"/>
              <a:ext cx="1102360" cy="1056005"/>
            </a:xfrm>
            <a:custGeom>
              <a:avLst/>
              <a:gdLst/>
              <a:ahLst/>
              <a:cxnLst/>
              <a:rect l="l" t="t" r="r" b="b"/>
              <a:pathLst>
                <a:path w="1102359" h="1056004">
                  <a:moveTo>
                    <a:pt x="2781" y="842073"/>
                  </a:moveTo>
                  <a:lnTo>
                    <a:pt x="2413" y="841616"/>
                  </a:lnTo>
                  <a:lnTo>
                    <a:pt x="2298" y="841463"/>
                  </a:lnTo>
                  <a:lnTo>
                    <a:pt x="1498" y="841781"/>
                  </a:lnTo>
                  <a:lnTo>
                    <a:pt x="1028" y="841857"/>
                  </a:lnTo>
                  <a:lnTo>
                    <a:pt x="660" y="842264"/>
                  </a:lnTo>
                  <a:lnTo>
                    <a:pt x="76" y="842746"/>
                  </a:lnTo>
                  <a:lnTo>
                    <a:pt x="25" y="843000"/>
                  </a:lnTo>
                  <a:lnTo>
                    <a:pt x="0" y="843203"/>
                  </a:lnTo>
                  <a:lnTo>
                    <a:pt x="660" y="843267"/>
                  </a:lnTo>
                  <a:lnTo>
                    <a:pt x="1041" y="843089"/>
                  </a:lnTo>
                  <a:lnTo>
                    <a:pt x="1905" y="842695"/>
                  </a:lnTo>
                  <a:lnTo>
                    <a:pt x="2781" y="842073"/>
                  </a:lnTo>
                  <a:close/>
                </a:path>
                <a:path w="1102359" h="1056004">
                  <a:moveTo>
                    <a:pt x="86563" y="954430"/>
                  </a:moveTo>
                  <a:lnTo>
                    <a:pt x="86118" y="953998"/>
                  </a:lnTo>
                  <a:lnTo>
                    <a:pt x="85826" y="953693"/>
                  </a:lnTo>
                  <a:lnTo>
                    <a:pt x="84912" y="953808"/>
                  </a:lnTo>
                  <a:lnTo>
                    <a:pt x="82816" y="955090"/>
                  </a:lnTo>
                  <a:lnTo>
                    <a:pt x="82156" y="955789"/>
                  </a:lnTo>
                  <a:lnTo>
                    <a:pt x="82448" y="956233"/>
                  </a:lnTo>
                  <a:lnTo>
                    <a:pt x="82727" y="956741"/>
                  </a:lnTo>
                  <a:lnTo>
                    <a:pt x="83794" y="956195"/>
                  </a:lnTo>
                  <a:lnTo>
                    <a:pt x="84658" y="955649"/>
                  </a:lnTo>
                  <a:lnTo>
                    <a:pt x="86563" y="954430"/>
                  </a:lnTo>
                  <a:close/>
                </a:path>
                <a:path w="1102359" h="1056004">
                  <a:moveTo>
                    <a:pt x="157086" y="747052"/>
                  </a:moveTo>
                  <a:lnTo>
                    <a:pt x="156933" y="747026"/>
                  </a:lnTo>
                  <a:lnTo>
                    <a:pt x="156781" y="747153"/>
                  </a:lnTo>
                  <a:lnTo>
                    <a:pt x="157086" y="747052"/>
                  </a:lnTo>
                  <a:close/>
                </a:path>
                <a:path w="1102359" h="1056004">
                  <a:moveTo>
                    <a:pt x="162191" y="745947"/>
                  </a:moveTo>
                  <a:lnTo>
                    <a:pt x="161899" y="745845"/>
                  </a:lnTo>
                  <a:lnTo>
                    <a:pt x="161671" y="745566"/>
                  </a:lnTo>
                  <a:lnTo>
                    <a:pt x="161302" y="745667"/>
                  </a:lnTo>
                  <a:lnTo>
                    <a:pt x="157086" y="747052"/>
                  </a:lnTo>
                  <a:lnTo>
                    <a:pt x="157480" y="747941"/>
                  </a:lnTo>
                  <a:lnTo>
                    <a:pt x="158838" y="747814"/>
                  </a:lnTo>
                  <a:lnTo>
                    <a:pt x="160693" y="747064"/>
                  </a:lnTo>
                  <a:lnTo>
                    <a:pt x="161175" y="746874"/>
                  </a:lnTo>
                  <a:lnTo>
                    <a:pt x="161721" y="746328"/>
                  </a:lnTo>
                  <a:lnTo>
                    <a:pt x="162191" y="745947"/>
                  </a:lnTo>
                  <a:close/>
                </a:path>
                <a:path w="1102359" h="1056004">
                  <a:moveTo>
                    <a:pt x="166674" y="772756"/>
                  </a:moveTo>
                  <a:lnTo>
                    <a:pt x="166065" y="772223"/>
                  </a:lnTo>
                  <a:lnTo>
                    <a:pt x="165404" y="771486"/>
                  </a:lnTo>
                  <a:lnTo>
                    <a:pt x="164668" y="771779"/>
                  </a:lnTo>
                  <a:lnTo>
                    <a:pt x="163918" y="772414"/>
                  </a:lnTo>
                  <a:lnTo>
                    <a:pt x="163296" y="773176"/>
                  </a:lnTo>
                  <a:lnTo>
                    <a:pt x="161747" y="774242"/>
                  </a:lnTo>
                  <a:lnTo>
                    <a:pt x="163004" y="774484"/>
                  </a:lnTo>
                  <a:lnTo>
                    <a:pt x="163296" y="774560"/>
                  </a:lnTo>
                  <a:lnTo>
                    <a:pt x="164249" y="774204"/>
                  </a:lnTo>
                  <a:lnTo>
                    <a:pt x="166674" y="772756"/>
                  </a:lnTo>
                  <a:close/>
                </a:path>
                <a:path w="1102359" h="1056004">
                  <a:moveTo>
                    <a:pt x="221678" y="734085"/>
                  </a:moveTo>
                  <a:lnTo>
                    <a:pt x="220383" y="734314"/>
                  </a:lnTo>
                  <a:lnTo>
                    <a:pt x="219519" y="734288"/>
                  </a:lnTo>
                  <a:lnTo>
                    <a:pt x="217868" y="735164"/>
                  </a:lnTo>
                  <a:lnTo>
                    <a:pt x="217360" y="736015"/>
                  </a:lnTo>
                  <a:lnTo>
                    <a:pt x="217652" y="736422"/>
                  </a:lnTo>
                  <a:lnTo>
                    <a:pt x="217957" y="736803"/>
                  </a:lnTo>
                  <a:lnTo>
                    <a:pt x="218833" y="736892"/>
                  </a:lnTo>
                  <a:lnTo>
                    <a:pt x="219760" y="736257"/>
                  </a:lnTo>
                  <a:lnTo>
                    <a:pt x="220484" y="735736"/>
                  </a:lnTo>
                  <a:lnTo>
                    <a:pt x="220929" y="734961"/>
                  </a:lnTo>
                  <a:lnTo>
                    <a:pt x="221678" y="734085"/>
                  </a:lnTo>
                  <a:close/>
                </a:path>
                <a:path w="1102359" h="1056004">
                  <a:moveTo>
                    <a:pt x="271221" y="618629"/>
                  </a:moveTo>
                  <a:lnTo>
                    <a:pt x="267728" y="620763"/>
                  </a:lnTo>
                  <a:lnTo>
                    <a:pt x="268554" y="620991"/>
                  </a:lnTo>
                  <a:lnTo>
                    <a:pt x="269430" y="620293"/>
                  </a:lnTo>
                  <a:lnTo>
                    <a:pt x="270154" y="619760"/>
                  </a:lnTo>
                  <a:lnTo>
                    <a:pt x="270586" y="619417"/>
                  </a:lnTo>
                  <a:lnTo>
                    <a:pt x="270891" y="619010"/>
                  </a:lnTo>
                  <a:lnTo>
                    <a:pt x="271221" y="618629"/>
                  </a:lnTo>
                  <a:close/>
                </a:path>
                <a:path w="1102359" h="1056004">
                  <a:moveTo>
                    <a:pt x="271640" y="618451"/>
                  </a:moveTo>
                  <a:lnTo>
                    <a:pt x="271399" y="618451"/>
                  </a:lnTo>
                  <a:lnTo>
                    <a:pt x="271233" y="618617"/>
                  </a:lnTo>
                  <a:lnTo>
                    <a:pt x="271360" y="618566"/>
                  </a:lnTo>
                  <a:lnTo>
                    <a:pt x="271513" y="618502"/>
                  </a:lnTo>
                  <a:lnTo>
                    <a:pt x="271640" y="618451"/>
                  </a:lnTo>
                  <a:close/>
                </a:path>
                <a:path w="1102359" h="1056004">
                  <a:moveTo>
                    <a:pt x="294525" y="668591"/>
                  </a:moveTo>
                  <a:lnTo>
                    <a:pt x="294271" y="668642"/>
                  </a:lnTo>
                  <a:lnTo>
                    <a:pt x="294208" y="668820"/>
                  </a:lnTo>
                  <a:lnTo>
                    <a:pt x="294271" y="668655"/>
                  </a:lnTo>
                  <a:lnTo>
                    <a:pt x="294436" y="668655"/>
                  </a:lnTo>
                  <a:close/>
                </a:path>
                <a:path w="1102359" h="1056004">
                  <a:moveTo>
                    <a:pt x="298907" y="666254"/>
                  </a:moveTo>
                  <a:lnTo>
                    <a:pt x="297764" y="666432"/>
                  </a:lnTo>
                  <a:lnTo>
                    <a:pt x="295986" y="667461"/>
                  </a:lnTo>
                  <a:lnTo>
                    <a:pt x="295262" y="668045"/>
                  </a:lnTo>
                  <a:lnTo>
                    <a:pt x="294538" y="668591"/>
                  </a:lnTo>
                  <a:lnTo>
                    <a:pt x="295313" y="668439"/>
                  </a:lnTo>
                  <a:lnTo>
                    <a:pt x="296087" y="668299"/>
                  </a:lnTo>
                  <a:lnTo>
                    <a:pt x="296913" y="668058"/>
                  </a:lnTo>
                  <a:lnTo>
                    <a:pt x="298907" y="667448"/>
                  </a:lnTo>
                  <a:lnTo>
                    <a:pt x="298907" y="666750"/>
                  </a:lnTo>
                  <a:lnTo>
                    <a:pt x="298907" y="666254"/>
                  </a:lnTo>
                  <a:close/>
                </a:path>
                <a:path w="1102359" h="1056004">
                  <a:moveTo>
                    <a:pt x="310159" y="732002"/>
                  </a:moveTo>
                  <a:lnTo>
                    <a:pt x="309930" y="731913"/>
                  </a:lnTo>
                  <a:lnTo>
                    <a:pt x="309702" y="731837"/>
                  </a:lnTo>
                  <a:lnTo>
                    <a:pt x="308940" y="732218"/>
                  </a:lnTo>
                  <a:lnTo>
                    <a:pt x="308406" y="732383"/>
                  </a:lnTo>
                  <a:lnTo>
                    <a:pt x="308343" y="732726"/>
                  </a:lnTo>
                  <a:lnTo>
                    <a:pt x="308076" y="733209"/>
                  </a:lnTo>
                  <a:lnTo>
                    <a:pt x="308216" y="733386"/>
                  </a:lnTo>
                  <a:lnTo>
                    <a:pt x="308483" y="733653"/>
                  </a:lnTo>
                  <a:lnTo>
                    <a:pt x="309105" y="733386"/>
                  </a:lnTo>
                  <a:lnTo>
                    <a:pt x="309727" y="732878"/>
                  </a:lnTo>
                  <a:lnTo>
                    <a:pt x="309816" y="732548"/>
                  </a:lnTo>
                  <a:lnTo>
                    <a:pt x="310159" y="732002"/>
                  </a:lnTo>
                  <a:close/>
                </a:path>
                <a:path w="1102359" h="1056004">
                  <a:moveTo>
                    <a:pt x="317741" y="585203"/>
                  </a:moveTo>
                  <a:lnTo>
                    <a:pt x="317296" y="585279"/>
                  </a:lnTo>
                  <a:lnTo>
                    <a:pt x="316826" y="585317"/>
                  </a:lnTo>
                  <a:lnTo>
                    <a:pt x="315556" y="585939"/>
                  </a:lnTo>
                  <a:lnTo>
                    <a:pt x="314744" y="586498"/>
                  </a:lnTo>
                  <a:lnTo>
                    <a:pt x="313905" y="587006"/>
                  </a:lnTo>
                  <a:lnTo>
                    <a:pt x="316445" y="585901"/>
                  </a:lnTo>
                  <a:lnTo>
                    <a:pt x="317741" y="585203"/>
                  </a:lnTo>
                  <a:close/>
                </a:path>
                <a:path w="1102359" h="1056004">
                  <a:moveTo>
                    <a:pt x="318274" y="584923"/>
                  </a:moveTo>
                  <a:lnTo>
                    <a:pt x="317741" y="585203"/>
                  </a:lnTo>
                  <a:lnTo>
                    <a:pt x="317881" y="585177"/>
                  </a:lnTo>
                  <a:lnTo>
                    <a:pt x="318122" y="585114"/>
                  </a:lnTo>
                  <a:lnTo>
                    <a:pt x="318274" y="584923"/>
                  </a:lnTo>
                  <a:close/>
                </a:path>
                <a:path w="1102359" h="1056004">
                  <a:moveTo>
                    <a:pt x="321754" y="763689"/>
                  </a:moveTo>
                  <a:lnTo>
                    <a:pt x="321576" y="763168"/>
                  </a:lnTo>
                  <a:lnTo>
                    <a:pt x="321513" y="762965"/>
                  </a:lnTo>
                  <a:lnTo>
                    <a:pt x="320827" y="763117"/>
                  </a:lnTo>
                  <a:lnTo>
                    <a:pt x="320408" y="763104"/>
                  </a:lnTo>
                  <a:lnTo>
                    <a:pt x="319963" y="763473"/>
                  </a:lnTo>
                  <a:lnTo>
                    <a:pt x="319252" y="763943"/>
                  </a:lnTo>
                  <a:lnTo>
                    <a:pt x="319163" y="764222"/>
                  </a:lnTo>
                  <a:lnTo>
                    <a:pt x="319087" y="764438"/>
                  </a:lnTo>
                  <a:lnTo>
                    <a:pt x="319646" y="764616"/>
                  </a:lnTo>
                  <a:lnTo>
                    <a:pt x="320065" y="764501"/>
                  </a:lnTo>
                  <a:lnTo>
                    <a:pt x="320903" y="764247"/>
                  </a:lnTo>
                  <a:lnTo>
                    <a:pt x="321754" y="763689"/>
                  </a:lnTo>
                  <a:close/>
                </a:path>
                <a:path w="1102359" h="1056004">
                  <a:moveTo>
                    <a:pt x="327698" y="762736"/>
                  </a:moveTo>
                  <a:lnTo>
                    <a:pt x="326402" y="762774"/>
                  </a:lnTo>
                  <a:lnTo>
                    <a:pt x="325831" y="763384"/>
                  </a:lnTo>
                  <a:lnTo>
                    <a:pt x="327164" y="763333"/>
                  </a:lnTo>
                  <a:lnTo>
                    <a:pt x="327533" y="762939"/>
                  </a:lnTo>
                  <a:lnTo>
                    <a:pt x="327698" y="762736"/>
                  </a:lnTo>
                  <a:close/>
                </a:path>
                <a:path w="1102359" h="1056004">
                  <a:moveTo>
                    <a:pt x="347802" y="740321"/>
                  </a:moveTo>
                  <a:lnTo>
                    <a:pt x="347141" y="740168"/>
                  </a:lnTo>
                  <a:lnTo>
                    <a:pt x="346303" y="740422"/>
                  </a:lnTo>
                  <a:lnTo>
                    <a:pt x="345948" y="740689"/>
                  </a:lnTo>
                  <a:lnTo>
                    <a:pt x="342023" y="743712"/>
                  </a:lnTo>
                  <a:lnTo>
                    <a:pt x="346557" y="741260"/>
                  </a:lnTo>
                  <a:lnTo>
                    <a:pt x="347370" y="740829"/>
                  </a:lnTo>
                  <a:lnTo>
                    <a:pt x="347802" y="740321"/>
                  </a:lnTo>
                  <a:close/>
                </a:path>
                <a:path w="1102359" h="1056004">
                  <a:moveTo>
                    <a:pt x="352450" y="582853"/>
                  </a:moveTo>
                  <a:lnTo>
                    <a:pt x="351777" y="582739"/>
                  </a:lnTo>
                  <a:lnTo>
                    <a:pt x="351485" y="582599"/>
                  </a:lnTo>
                  <a:lnTo>
                    <a:pt x="350151" y="582980"/>
                  </a:lnTo>
                  <a:lnTo>
                    <a:pt x="349935" y="583679"/>
                  </a:lnTo>
                  <a:lnTo>
                    <a:pt x="349034" y="584936"/>
                  </a:lnTo>
                  <a:lnTo>
                    <a:pt x="349021" y="585533"/>
                  </a:lnTo>
                  <a:lnTo>
                    <a:pt x="351116" y="584454"/>
                  </a:lnTo>
                  <a:lnTo>
                    <a:pt x="351802" y="583641"/>
                  </a:lnTo>
                  <a:lnTo>
                    <a:pt x="352298" y="583031"/>
                  </a:lnTo>
                  <a:lnTo>
                    <a:pt x="352450" y="582853"/>
                  </a:lnTo>
                  <a:close/>
                </a:path>
                <a:path w="1102359" h="1056004">
                  <a:moveTo>
                    <a:pt x="354279" y="675640"/>
                  </a:moveTo>
                  <a:lnTo>
                    <a:pt x="352069" y="676071"/>
                  </a:lnTo>
                  <a:lnTo>
                    <a:pt x="351167" y="676744"/>
                  </a:lnTo>
                  <a:lnTo>
                    <a:pt x="351028" y="677138"/>
                  </a:lnTo>
                  <a:lnTo>
                    <a:pt x="351624" y="677125"/>
                  </a:lnTo>
                  <a:lnTo>
                    <a:pt x="353961" y="675970"/>
                  </a:lnTo>
                  <a:lnTo>
                    <a:pt x="354279" y="675640"/>
                  </a:lnTo>
                  <a:close/>
                </a:path>
                <a:path w="1102359" h="1056004">
                  <a:moveTo>
                    <a:pt x="362470" y="572084"/>
                  </a:moveTo>
                  <a:lnTo>
                    <a:pt x="362178" y="571969"/>
                  </a:lnTo>
                  <a:lnTo>
                    <a:pt x="360578" y="572922"/>
                  </a:lnTo>
                  <a:lnTo>
                    <a:pt x="360807" y="572985"/>
                  </a:lnTo>
                  <a:lnTo>
                    <a:pt x="362470" y="572084"/>
                  </a:lnTo>
                  <a:close/>
                </a:path>
                <a:path w="1102359" h="1056004">
                  <a:moveTo>
                    <a:pt x="368884" y="754519"/>
                  </a:moveTo>
                  <a:lnTo>
                    <a:pt x="368757" y="754494"/>
                  </a:lnTo>
                  <a:lnTo>
                    <a:pt x="368592" y="754380"/>
                  </a:lnTo>
                  <a:lnTo>
                    <a:pt x="366928" y="755472"/>
                  </a:lnTo>
                  <a:lnTo>
                    <a:pt x="367055" y="755472"/>
                  </a:lnTo>
                  <a:lnTo>
                    <a:pt x="367195" y="755535"/>
                  </a:lnTo>
                  <a:lnTo>
                    <a:pt x="368884" y="754519"/>
                  </a:lnTo>
                  <a:close/>
                </a:path>
                <a:path w="1102359" h="1056004">
                  <a:moveTo>
                    <a:pt x="370827" y="714971"/>
                  </a:moveTo>
                  <a:lnTo>
                    <a:pt x="370344" y="715060"/>
                  </a:lnTo>
                  <a:lnTo>
                    <a:pt x="369836" y="715035"/>
                  </a:lnTo>
                  <a:lnTo>
                    <a:pt x="368858" y="715505"/>
                  </a:lnTo>
                  <a:lnTo>
                    <a:pt x="368058" y="716089"/>
                  </a:lnTo>
                  <a:lnTo>
                    <a:pt x="368020" y="716292"/>
                  </a:lnTo>
                  <a:lnTo>
                    <a:pt x="367855" y="717067"/>
                  </a:lnTo>
                  <a:lnTo>
                    <a:pt x="368833" y="716648"/>
                  </a:lnTo>
                  <a:lnTo>
                    <a:pt x="369658" y="716140"/>
                  </a:lnTo>
                  <a:lnTo>
                    <a:pt x="370128" y="715822"/>
                  </a:lnTo>
                  <a:lnTo>
                    <a:pt x="370433" y="715365"/>
                  </a:lnTo>
                  <a:lnTo>
                    <a:pt x="370827" y="714971"/>
                  </a:lnTo>
                  <a:close/>
                </a:path>
                <a:path w="1102359" h="1056004">
                  <a:moveTo>
                    <a:pt x="372148" y="722579"/>
                  </a:moveTo>
                  <a:lnTo>
                    <a:pt x="371830" y="722731"/>
                  </a:lnTo>
                  <a:lnTo>
                    <a:pt x="372110" y="722655"/>
                  </a:lnTo>
                  <a:close/>
                </a:path>
                <a:path w="1102359" h="1056004">
                  <a:moveTo>
                    <a:pt x="376567" y="720471"/>
                  </a:moveTo>
                  <a:lnTo>
                    <a:pt x="376313" y="719874"/>
                  </a:lnTo>
                  <a:lnTo>
                    <a:pt x="376059" y="719251"/>
                  </a:lnTo>
                  <a:lnTo>
                    <a:pt x="374992" y="719810"/>
                  </a:lnTo>
                  <a:lnTo>
                    <a:pt x="374091" y="720356"/>
                  </a:lnTo>
                  <a:lnTo>
                    <a:pt x="372859" y="721080"/>
                  </a:lnTo>
                  <a:lnTo>
                    <a:pt x="371995" y="721855"/>
                  </a:lnTo>
                  <a:lnTo>
                    <a:pt x="372148" y="722566"/>
                  </a:lnTo>
                  <a:lnTo>
                    <a:pt x="374637" y="721347"/>
                  </a:lnTo>
                  <a:lnTo>
                    <a:pt x="375551" y="720915"/>
                  </a:lnTo>
                  <a:lnTo>
                    <a:pt x="376567" y="720471"/>
                  </a:lnTo>
                  <a:close/>
                </a:path>
                <a:path w="1102359" h="1056004">
                  <a:moveTo>
                    <a:pt x="382066" y="606653"/>
                  </a:moveTo>
                  <a:lnTo>
                    <a:pt x="382054" y="606209"/>
                  </a:lnTo>
                  <a:lnTo>
                    <a:pt x="382016" y="605764"/>
                  </a:lnTo>
                  <a:lnTo>
                    <a:pt x="381838" y="605383"/>
                  </a:lnTo>
                  <a:lnTo>
                    <a:pt x="381723" y="604964"/>
                  </a:lnTo>
                  <a:lnTo>
                    <a:pt x="381431" y="605116"/>
                  </a:lnTo>
                  <a:lnTo>
                    <a:pt x="380911" y="605307"/>
                  </a:lnTo>
                  <a:lnTo>
                    <a:pt x="380593" y="605967"/>
                  </a:lnTo>
                  <a:lnTo>
                    <a:pt x="380390" y="606539"/>
                  </a:lnTo>
                  <a:lnTo>
                    <a:pt x="380199" y="607021"/>
                  </a:lnTo>
                  <a:lnTo>
                    <a:pt x="380479" y="607123"/>
                  </a:lnTo>
                  <a:lnTo>
                    <a:pt x="380606" y="607263"/>
                  </a:lnTo>
                  <a:lnTo>
                    <a:pt x="381558" y="607047"/>
                  </a:lnTo>
                  <a:lnTo>
                    <a:pt x="382066" y="606653"/>
                  </a:lnTo>
                  <a:close/>
                </a:path>
                <a:path w="1102359" h="1056004">
                  <a:moveTo>
                    <a:pt x="391071" y="686142"/>
                  </a:moveTo>
                  <a:lnTo>
                    <a:pt x="390982" y="685787"/>
                  </a:lnTo>
                  <a:lnTo>
                    <a:pt x="390766" y="685774"/>
                  </a:lnTo>
                  <a:lnTo>
                    <a:pt x="390563" y="685647"/>
                  </a:lnTo>
                  <a:lnTo>
                    <a:pt x="390359" y="685723"/>
                  </a:lnTo>
                  <a:lnTo>
                    <a:pt x="389610" y="686041"/>
                  </a:lnTo>
                  <a:lnTo>
                    <a:pt x="389216" y="686460"/>
                  </a:lnTo>
                  <a:lnTo>
                    <a:pt x="389369" y="686777"/>
                  </a:lnTo>
                  <a:lnTo>
                    <a:pt x="389775" y="686917"/>
                  </a:lnTo>
                  <a:lnTo>
                    <a:pt x="389978" y="686841"/>
                  </a:lnTo>
                  <a:lnTo>
                    <a:pt x="390740" y="686523"/>
                  </a:lnTo>
                  <a:lnTo>
                    <a:pt x="391071" y="686142"/>
                  </a:lnTo>
                  <a:close/>
                </a:path>
                <a:path w="1102359" h="1056004">
                  <a:moveTo>
                    <a:pt x="391464" y="676084"/>
                  </a:moveTo>
                  <a:lnTo>
                    <a:pt x="390537" y="676465"/>
                  </a:lnTo>
                  <a:lnTo>
                    <a:pt x="389166" y="677468"/>
                  </a:lnTo>
                  <a:lnTo>
                    <a:pt x="389483" y="677316"/>
                  </a:lnTo>
                  <a:lnTo>
                    <a:pt x="389813" y="677227"/>
                  </a:lnTo>
                  <a:lnTo>
                    <a:pt x="390067" y="677062"/>
                  </a:lnTo>
                  <a:lnTo>
                    <a:pt x="391464" y="676084"/>
                  </a:lnTo>
                  <a:close/>
                </a:path>
                <a:path w="1102359" h="1056004">
                  <a:moveTo>
                    <a:pt x="396735" y="641045"/>
                  </a:moveTo>
                  <a:lnTo>
                    <a:pt x="396278" y="640892"/>
                  </a:lnTo>
                  <a:lnTo>
                    <a:pt x="396113" y="640689"/>
                  </a:lnTo>
                  <a:lnTo>
                    <a:pt x="395122" y="641083"/>
                  </a:lnTo>
                  <a:lnTo>
                    <a:pt x="394182" y="641578"/>
                  </a:lnTo>
                  <a:lnTo>
                    <a:pt x="394093" y="642226"/>
                  </a:lnTo>
                  <a:lnTo>
                    <a:pt x="394042" y="642442"/>
                  </a:lnTo>
                  <a:lnTo>
                    <a:pt x="394779" y="642543"/>
                  </a:lnTo>
                  <a:lnTo>
                    <a:pt x="395185" y="642366"/>
                  </a:lnTo>
                  <a:lnTo>
                    <a:pt x="395630" y="642188"/>
                  </a:lnTo>
                  <a:lnTo>
                    <a:pt x="396341" y="641642"/>
                  </a:lnTo>
                  <a:lnTo>
                    <a:pt x="396557" y="641286"/>
                  </a:lnTo>
                  <a:lnTo>
                    <a:pt x="396735" y="641045"/>
                  </a:lnTo>
                  <a:close/>
                </a:path>
                <a:path w="1102359" h="1056004">
                  <a:moveTo>
                    <a:pt x="413918" y="671626"/>
                  </a:moveTo>
                  <a:lnTo>
                    <a:pt x="413385" y="671131"/>
                  </a:lnTo>
                  <a:lnTo>
                    <a:pt x="412470" y="671385"/>
                  </a:lnTo>
                  <a:lnTo>
                    <a:pt x="411492" y="671893"/>
                  </a:lnTo>
                  <a:lnTo>
                    <a:pt x="411365" y="672236"/>
                  </a:lnTo>
                  <a:lnTo>
                    <a:pt x="410972" y="672757"/>
                  </a:lnTo>
                  <a:lnTo>
                    <a:pt x="411124" y="672922"/>
                  </a:lnTo>
                  <a:lnTo>
                    <a:pt x="411441" y="673315"/>
                  </a:lnTo>
                  <a:lnTo>
                    <a:pt x="412369" y="673125"/>
                  </a:lnTo>
                  <a:lnTo>
                    <a:pt x="413626" y="672274"/>
                  </a:lnTo>
                  <a:lnTo>
                    <a:pt x="413918" y="671626"/>
                  </a:lnTo>
                  <a:close/>
                </a:path>
                <a:path w="1102359" h="1056004">
                  <a:moveTo>
                    <a:pt x="414845" y="766902"/>
                  </a:moveTo>
                  <a:lnTo>
                    <a:pt x="414210" y="766432"/>
                  </a:lnTo>
                  <a:lnTo>
                    <a:pt x="413461" y="766610"/>
                  </a:lnTo>
                  <a:lnTo>
                    <a:pt x="413029" y="766927"/>
                  </a:lnTo>
                  <a:lnTo>
                    <a:pt x="412965" y="767359"/>
                  </a:lnTo>
                  <a:lnTo>
                    <a:pt x="412953" y="767511"/>
                  </a:lnTo>
                  <a:lnTo>
                    <a:pt x="413181" y="767664"/>
                  </a:lnTo>
                  <a:lnTo>
                    <a:pt x="413359" y="767575"/>
                  </a:lnTo>
                  <a:lnTo>
                    <a:pt x="413842" y="767410"/>
                  </a:lnTo>
                  <a:lnTo>
                    <a:pt x="414362" y="767143"/>
                  </a:lnTo>
                  <a:lnTo>
                    <a:pt x="414845" y="766902"/>
                  </a:lnTo>
                  <a:close/>
                </a:path>
                <a:path w="1102359" h="1056004">
                  <a:moveTo>
                    <a:pt x="435698" y="708279"/>
                  </a:moveTo>
                  <a:lnTo>
                    <a:pt x="435254" y="708152"/>
                  </a:lnTo>
                  <a:lnTo>
                    <a:pt x="434771" y="708190"/>
                  </a:lnTo>
                  <a:lnTo>
                    <a:pt x="434200" y="708063"/>
                  </a:lnTo>
                  <a:lnTo>
                    <a:pt x="432650" y="708952"/>
                  </a:lnTo>
                  <a:lnTo>
                    <a:pt x="432816" y="709396"/>
                  </a:lnTo>
                  <a:lnTo>
                    <a:pt x="433781" y="709549"/>
                  </a:lnTo>
                  <a:lnTo>
                    <a:pt x="434543" y="709295"/>
                  </a:lnTo>
                  <a:lnTo>
                    <a:pt x="435000" y="709028"/>
                  </a:lnTo>
                  <a:lnTo>
                    <a:pt x="435673" y="708621"/>
                  </a:lnTo>
                  <a:lnTo>
                    <a:pt x="435698" y="708279"/>
                  </a:lnTo>
                  <a:close/>
                </a:path>
                <a:path w="1102359" h="1056004">
                  <a:moveTo>
                    <a:pt x="458279" y="640080"/>
                  </a:moveTo>
                  <a:lnTo>
                    <a:pt x="457860" y="639991"/>
                  </a:lnTo>
                  <a:lnTo>
                    <a:pt x="457530" y="639787"/>
                  </a:lnTo>
                  <a:lnTo>
                    <a:pt x="457034" y="639876"/>
                  </a:lnTo>
                  <a:lnTo>
                    <a:pt x="456323" y="639991"/>
                  </a:lnTo>
                  <a:lnTo>
                    <a:pt x="455764" y="640473"/>
                  </a:lnTo>
                  <a:lnTo>
                    <a:pt x="455574" y="640969"/>
                  </a:lnTo>
                  <a:lnTo>
                    <a:pt x="455536" y="641426"/>
                  </a:lnTo>
                  <a:lnTo>
                    <a:pt x="455942" y="641565"/>
                  </a:lnTo>
                  <a:lnTo>
                    <a:pt x="456692" y="641210"/>
                  </a:lnTo>
                  <a:lnTo>
                    <a:pt x="457238" y="640956"/>
                  </a:lnTo>
                  <a:lnTo>
                    <a:pt x="457746" y="640473"/>
                  </a:lnTo>
                  <a:lnTo>
                    <a:pt x="458279" y="640080"/>
                  </a:lnTo>
                  <a:close/>
                </a:path>
                <a:path w="1102359" h="1056004">
                  <a:moveTo>
                    <a:pt x="492391" y="648627"/>
                  </a:moveTo>
                  <a:lnTo>
                    <a:pt x="491858" y="648589"/>
                  </a:lnTo>
                  <a:lnTo>
                    <a:pt x="491223" y="648525"/>
                  </a:lnTo>
                  <a:lnTo>
                    <a:pt x="490308" y="648754"/>
                  </a:lnTo>
                  <a:lnTo>
                    <a:pt x="489623" y="648855"/>
                  </a:lnTo>
                  <a:lnTo>
                    <a:pt x="488696" y="649401"/>
                  </a:lnTo>
                  <a:lnTo>
                    <a:pt x="488302" y="649947"/>
                  </a:lnTo>
                  <a:lnTo>
                    <a:pt x="488810" y="649947"/>
                  </a:lnTo>
                  <a:lnTo>
                    <a:pt x="489419" y="649986"/>
                  </a:lnTo>
                  <a:lnTo>
                    <a:pt x="490372" y="649757"/>
                  </a:lnTo>
                  <a:lnTo>
                    <a:pt x="491210" y="649478"/>
                  </a:lnTo>
                  <a:lnTo>
                    <a:pt x="492010" y="649185"/>
                  </a:lnTo>
                  <a:lnTo>
                    <a:pt x="492391" y="648627"/>
                  </a:lnTo>
                  <a:close/>
                </a:path>
                <a:path w="1102359" h="1056004">
                  <a:moveTo>
                    <a:pt x="521525" y="1054150"/>
                  </a:moveTo>
                  <a:lnTo>
                    <a:pt x="521106" y="1054061"/>
                  </a:lnTo>
                  <a:lnTo>
                    <a:pt x="519645" y="1054582"/>
                  </a:lnTo>
                  <a:lnTo>
                    <a:pt x="519087" y="1055001"/>
                  </a:lnTo>
                  <a:lnTo>
                    <a:pt x="519163" y="1055395"/>
                  </a:lnTo>
                  <a:lnTo>
                    <a:pt x="519214" y="1055649"/>
                  </a:lnTo>
                  <a:lnTo>
                    <a:pt x="519734" y="1055674"/>
                  </a:lnTo>
                  <a:lnTo>
                    <a:pt x="520039" y="1055827"/>
                  </a:lnTo>
                  <a:lnTo>
                    <a:pt x="520458" y="1055420"/>
                  </a:lnTo>
                  <a:lnTo>
                    <a:pt x="521030" y="1055014"/>
                  </a:lnTo>
                  <a:lnTo>
                    <a:pt x="521233" y="1054671"/>
                  </a:lnTo>
                  <a:lnTo>
                    <a:pt x="521525" y="1054150"/>
                  </a:lnTo>
                  <a:close/>
                </a:path>
                <a:path w="1102359" h="1056004">
                  <a:moveTo>
                    <a:pt x="530771" y="600875"/>
                  </a:moveTo>
                  <a:lnTo>
                    <a:pt x="530593" y="600887"/>
                  </a:lnTo>
                  <a:lnTo>
                    <a:pt x="530453" y="600964"/>
                  </a:lnTo>
                  <a:lnTo>
                    <a:pt x="530669" y="600964"/>
                  </a:lnTo>
                  <a:close/>
                </a:path>
                <a:path w="1102359" h="1056004">
                  <a:moveTo>
                    <a:pt x="532790" y="453428"/>
                  </a:moveTo>
                  <a:lnTo>
                    <a:pt x="530974" y="453847"/>
                  </a:lnTo>
                  <a:lnTo>
                    <a:pt x="530174" y="454215"/>
                  </a:lnTo>
                  <a:lnTo>
                    <a:pt x="529729" y="454685"/>
                  </a:lnTo>
                  <a:lnTo>
                    <a:pt x="530263" y="454977"/>
                  </a:lnTo>
                  <a:lnTo>
                    <a:pt x="531177" y="454660"/>
                  </a:lnTo>
                  <a:lnTo>
                    <a:pt x="531710" y="454380"/>
                  </a:lnTo>
                  <a:lnTo>
                    <a:pt x="532104" y="454177"/>
                  </a:lnTo>
                  <a:lnTo>
                    <a:pt x="532460" y="453758"/>
                  </a:lnTo>
                  <a:lnTo>
                    <a:pt x="532790" y="453428"/>
                  </a:lnTo>
                  <a:close/>
                </a:path>
                <a:path w="1102359" h="1056004">
                  <a:moveTo>
                    <a:pt x="532942" y="612635"/>
                  </a:moveTo>
                  <a:lnTo>
                    <a:pt x="532472" y="612330"/>
                  </a:lnTo>
                  <a:lnTo>
                    <a:pt x="531901" y="612127"/>
                  </a:lnTo>
                  <a:lnTo>
                    <a:pt x="530694" y="612863"/>
                  </a:lnTo>
                  <a:lnTo>
                    <a:pt x="529971" y="613321"/>
                  </a:lnTo>
                  <a:lnTo>
                    <a:pt x="529818" y="613752"/>
                  </a:lnTo>
                  <a:lnTo>
                    <a:pt x="530199" y="613981"/>
                  </a:lnTo>
                  <a:lnTo>
                    <a:pt x="530707" y="614235"/>
                  </a:lnTo>
                  <a:lnTo>
                    <a:pt x="531380" y="614400"/>
                  </a:lnTo>
                  <a:lnTo>
                    <a:pt x="532460" y="613778"/>
                  </a:lnTo>
                  <a:lnTo>
                    <a:pt x="532752" y="613613"/>
                  </a:lnTo>
                  <a:lnTo>
                    <a:pt x="532790" y="613029"/>
                  </a:lnTo>
                  <a:lnTo>
                    <a:pt x="532942" y="612635"/>
                  </a:lnTo>
                  <a:close/>
                </a:path>
                <a:path w="1102359" h="1056004">
                  <a:moveTo>
                    <a:pt x="535876" y="597839"/>
                  </a:moveTo>
                  <a:lnTo>
                    <a:pt x="533920" y="598436"/>
                  </a:lnTo>
                  <a:lnTo>
                    <a:pt x="532561" y="599821"/>
                  </a:lnTo>
                  <a:lnTo>
                    <a:pt x="530898" y="600798"/>
                  </a:lnTo>
                  <a:lnTo>
                    <a:pt x="532650" y="599948"/>
                  </a:lnTo>
                  <a:lnTo>
                    <a:pt x="534873" y="599808"/>
                  </a:lnTo>
                  <a:lnTo>
                    <a:pt x="535876" y="597839"/>
                  </a:lnTo>
                  <a:close/>
                </a:path>
                <a:path w="1102359" h="1056004">
                  <a:moveTo>
                    <a:pt x="538594" y="1012444"/>
                  </a:moveTo>
                  <a:lnTo>
                    <a:pt x="538378" y="1012139"/>
                  </a:lnTo>
                  <a:lnTo>
                    <a:pt x="537895" y="1011834"/>
                  </a:lnTo>
                  <a:lnTo>
                    <a:pt x="537184" y="1011821"/>
                  </a:lnTo>
                  <a:lnTo>
                    <a:pt x="536244" y="1012444"/>
                  </a:lnTo>
                  <a:lnTo>
                    <a:pt x="535990" y="1012609"/>
                  </a:lnTo>
                  <a:lnTo>
                    <a:pt x="535889" y="1013244"/>
                  </a:lnTo>
                  <a:lnTo>
                    <a:pt x="536409" y="1013434"/>
                  </a:lnTo>
                  <a:lnTo>
                    <a:pt x="537121" y="1013307"/>
                  </a:lnTo>
                  <a:lnTo>
                    <a:pt x="537641" y="1013117"/>
                  </a:lnTo>
                  <a:lnTo>
                    <a:pt x="538314" y="1012863"/>
                  </a:lnTo>
                  <a:lnTo>
                    <a:pt x="538594" y="1012444"/>
                  </a:lnTo>
                  <a:close/>
                </a:path>
                <a:path w="1102359" h="1056004">
                  <a:moveTo>
                    <a:pt x="565213" y="1013663"/>
                  </a:moveTo>
                  <a:lnTo>
                    <a:pt x="565073" y="1012875"/>
                  </a:lnTo>
                  <a:lnTo>
                    <a:pt x="565073" y="1012672"/>
                  </a:lnTo>
                  <a:lnTo>
                    <a:pt x="564362" y="1012786"/>
                  </a:lnTo>
                  <a:lnTo>
                    <a:pt x="563968" y="1012748"/>
                  </a:lnTo>
                  <a:lnTo>
                    <a:pt x="562648" y="1013396"/>
                  </a:lnTo>
                  <a:lnTo>
                    <a:pt x="561695" y="1014145"/>
                  </a:lnTo>
                  <a:lnTo>
                    <a:pt x="561721" y="1014945"/>
                  </a:lnTo>
                  <a:lnTo>
                    <a:pt x="561733" y="1015136"/>
                  </a:lnTo>
                  <a:lnTo>
                    <a:pt x="562495" y="1015161"/>
                  </a:lnTo>
                  <a:lnTo>
                    <a:pt x="564235" y="1014437"/>
                  </a:lnTo>
                  <a:lnTo>
                    <a:pt x="565213" y="1013663"/>
                  </a:lnTo>
                  <a:close/>
                </a:path>
                <a:path w="1102359" h="1056004">
                  <a:moveTo>
                    <a:pt x="589483" y="525348"/>
                  </a:moveTo>
                  <a:lnTo>
                    <a:pt x="589203" y="525094"/>
                  </a:lnTo>
                  <a:lnTo>
                    <a:pt x="588365" y="525462"/>
                  </a:lnTo>
                  <a:lnTo>
                    <a:pt x="587514" y="525843"/>
                  </a:lnTo>
                  <a:lnTo>
                    <a:pt x="586689" y="526427"/>
                  </a:lnTo>
                  <a:lnTo>
                    <a:pt x="585597" y="527075"/>
                  </a:lnTo>
                  <a:lnTo>
                    <a:pt x="586320" y="527011"/>
                  </a:lnTo>
                  <a:lnTo>
                    <a:pt x="586790" y="527062"/>
                  </a:lnTo>
                  <a:lnTo>
                    <a:pt x="587197" y="526897"/>
                  </a:lnTo>
                  <a:lnTo>
                    <a:pt x="587794" y="526656"/>
                  </a:lnTo>
                  <a:lnTo>
                    <a:pt x="588467" y="526224"/>
                  </a:lnTo>
                  <a:lnTo>
                    <a:pt x="589483" y="525348"/>
                  </a:lnTo>
                  <a:close/>
                </a:path>
                <a:path w="1102359" h="1056004">
                  <a:moveTo>
                    <a:pt x="637628" y="424002"/>
                  </a:moveTo>
                  <a:lnTo>
                    <a:pt x="636308" y="424243"/>
                  </a:lnTo>
                  <a:lnTo>
                    <a:pt x="634961" y="424586"/>
                  </a:lnTo>
                  <a:lnTo>
                    <a:pt x="633272" y="425475"/>
                  </a:lnTo>
                  <a:lnTo>
                    <a:pt x="632891" y="425881"/>
                  </a:lnTo>
                  <a:lnTo>
                    <a:pt x="633171" y="425996"/>
                  </a:lnTo>
                  <a:lnTo>
                    <a:pt x="633615" y="426237"/>
                  </a:lnTo>
                  <a:lnTo>
                    <a:pt x="633844" y="426123"/>
                  </a:lnTo>
                  <a:lnTo>
                    <a:pt x="637628" y="424002"/>
                  </a:lnTo>
                  <a:close/>
                </a:path>
                <a:path w="1102359" h="1056004">
                  <a:moveTo>
                    <a:pt x="638390" y="423570"/>
                  </a:moveTo>
                  <a:lnTo>
                    <a:pt x="637628" y="424002"/>
                  </a:lnTo>
                  <a:lnTo>
                    <a:pt x="637819" y="423964"/>
                  </a:lnTo>
                  <a:lnTo>
                    <a:pt x="638022" y="423837"/>
                  </a:lnTo>
                  <a:lnTo>
                    <a:pt x="638213" y="423811"/>
                  </a:lnTo>
                  <a:lnTo>
                    <a:pt x="638390" y="423570"/>
                  </a:lnTo>
                  <a:close/>
                </a:path>
                <a:path w="1102359" h="1056004">
                  <a:moveTo>
                    <a:pt x="638987" y="618794"/>
                  </a:moveTo>
                  <a:lnTo>
                    <a:pt x="637438" y="619277"/>
                  </a:lnTo>
                  <a:lnTo>
                    <a:pt x="636600" y="620331"/>
                  </a:lnTo>
                  <a:lnTo>
                    <a:pt x="637120" y="620153"/>
                  </a:lnTo>
                  <a:lnTo>
                    <a:pt x="637717" y="620014"/>
                  </a:lnTo>
                  <a:lnTo>
                    <a:pt x="638149" y="619734"/>
                  </a:lnTo>
                  <a:lnTo>
                    <a:pt x="638530" y="619493"/>
                  </a:lnTo>
                  <a:lnTo>
                    <a:pt x="638733" y="619125"/>
                  </a:lnTo>
                  <a:lnTo>
                    <a:pt x="638987" y="618794"/>
                  </a:lnTo>
                  <a:close/>
                </a:path>
                <a:path w="1102359" h="1056004">
                  <a:moveTo>
                    <a:pt x="652259" y="462064"/>
                  </a:moveTo>
                  <a:lnTo>
                    <a:pt x="651230" y="462572"/>
                  </a:lnTo>
                  <a:lnTo>
                    <a:pt x="650468" y="463029"/>
                  </a:lnTo>
                  <a:lnTo>
                    <a:pt x="650100" y="463270"/>
                  </a:lnTo>
                  <a:lnTo>
                    <a:pt x="649897" y="463702"/>
                  </a:lnTo>
                  <a:lnTo>
                    <a:pt x="649630" y="464032"/>
                  </a:lnTo>
                  <a:lnTo>
                    <a:pt x="650113" y="463969"/>
                  </a:lnTo>
                  <a:lnTo>
                    <a:pt x="650633" y="464007"/>
                  </a:lnTo>
                  <a:lnTo>
                    <a:pt x="651522" y="463550"/>
                  </a:lnTo>
                  <a:lnTo>
                    <a:pt x="652233" y="462965"/>
                  </a:lnTo>
                  <a:lnTo>
                    <a:pt x="652221" y="462762"/>
                  </a:lnTo>
                  <a:lnTo>
                    <a:pt x="652259" y="462064"/>
                  </a:lnTo>
                  <a:close/>
                </a:path>
                <a:path w="1102359" h="1056004">
                  <a:moveTo>
                    <a:pt x="722109" y="536854"/>
                  </a:moveTo>
                  <a:lnTo>
                    <a:pt x="722020" y="536981"/>
                  </a:lnTo>
                  <a:lnTo>
                    <a:pt x="722109" y="536854"/>
                  </a:lnTo>
                  <a:close/>
                </a:path>
                <a:path w="1102359" h="1056004">
                  <a:moveTo>
                    <a:pt x="722553" y="533260"/>
                  </a:moveTo>
                  <a:lnTo>
                    <a:pt x="720509" y="534225"/>
                  </a:lnTo>
                  <a:lnTo>
                    <a:pt x="720331" y="535216"/>
                  </a:lnTo>
                  <a:lnTo>
                    <a:pt x="720572" y="535571"/>
                  </a:lnTo>
                  <a:lnTo>
                    <a:pt x="720915" y="536067"/>
                  </a:lnTo>
                  <a:lnTo>
                    <a:pt x="721525" y="536397"/>
                  </a:lnTo>
                  <a:lnTo>
                    <a:pt x="722020" y="536790"/>
                  </a:lnTo>
                  <a:lnTo>
                    <a:pt x="722096" y="536155"/>
                  </a:lnTo>
                  <a:lnTo>
                    <a:pt x="722198" y="535495"/>
                  </a:lnTo>
                  <a:lnTo>
                    <a:pt x="722160" y="534898"/>
                  </a:lnTo>
                  <a:lnTo>
                    <a:pt x="722134" y="534276"/>
                  </a:lnTo>
                  <a:lnTo>
                    <a:pt x="722553" y="533260"/>
                  </a:lnTo>
                  <a:close/>
                </a:path>
                <a:path w="1102359" h="1056004">
                  <a:moveTo>
                    <a:pt x="748055" y="402323"/>
                  </a:moveTo>
                  <a:lnTo>
                    <a:pt x="747610" y="402132"/>
                  </a:lnTo>
                  <a:lnTo>
                    <a:pt x="747052" y="402272"/>
                  </a:lnTo>
                  <a:lnTo>
                    <a:pt x="746480" y="402742"/>
                  </a:lnTo>
                  <a:lnTo>
                    <a:pt x="746328" y="402894"/>
                  </a:lnTo>
                  <a:lnTo>
                    <a:pt x="746366" y="403212"/>
                  </a:lnTo>
                  <a:lnTo>
                    <a:pt x="748055" y="402755"/>
                  </a:lnTo>
                  <a:lnTo>
                    <a:pt x="748055" y="402323"/>
                  </a:lnTo>
                  <a:close/>
                </a:path>
                <a:path w="1102359" h="1056004">
                  <a:moveTo>
                    <a:pt x="765594" y="563384"/>
                  </a:moveTo>
                  <a:lnTo>
                    <a:pt x="764667" y="563372"/>
                  </a:lnTo>
                  <a:lnTo>
                    <a:pt x="763765" y="563511"/>
                  </a:lnTo>
                  <a:lnTo>
                    <a:pt x="762876" y="563791"/>
                  </a:lnTo>
                  <a:lnTo>
                    <a:pt x="762190" y="563994"/>
                  </a:lnTo>
                  <a:lnTo>
                    <a:pt x="761860" y="564476"/>
                  </a:lnTo>
                  <a:lnTo>
                    <a:pt x="762025" y="564807"/>
                  </a:lnTo>
                  <a:lnTo>
                    <a:pt x="762838" y="565035"/>
                  </a:lnTo>
                  <a:lnTo>
                    <a:pt x="763828" y="565061"/>
                  </a:lnTo>
                  <a:lnTo>
                    <a:pt x="765200" y="564299"/>
                  </a:lnTo>
                  <a:lnTo>
                    <a:pt x="765429" y="564172"/>
                  </a:lnTo>
                  <a:lnTo>
                    <a:pt x="765594" y="563384"/>
                  </a:lnTo>
                  <a:close/>
                </a:path>
                <a:path w="1102359" h="1056004">
                  <a:moveTo>
                    <a:pt x="769632" y="406387"/>
                  </a:moveTo>
                  <a:lnTo>
                    <a:pt x="769277" y="406552"/>
                  </a:lnTo>
                  <a:lnTo>
                    <a:pt x="769505" y="406552"/>
                  </a:lnTo>
                  <a:lnTo>
                    <a:pt x="769632" y="406387"/>
                  </a:lnTo>
                  <a:close/>
                </a:path>
                <a:path w="1102359" h="1056004">
                  <a:moveTo>
                    <a:pt x="774395" y="404114"/>
                  </a:moveTo>
                  <a:lnTo>
                    <a:pt x="773976" y="403936"/>
                  </a:lnTo>
                  <a:lnTo>
                    <a:pt x="773849" y="403860"/>
                  </a:lnTo>
                  <a:lnTo>
                    <a:pt x="773480" y="403872"/>
                  </a:lnTo>
                  <a:lnTo>
                    <a:pt x="771410" y="404507"/>
                  </a:lnTo>
                  <a:lnTo>
                    <a:pt x="770064" y="405257"/>
                  </a:lnTo>
                  <a:lnTo>
                    <a:pt x="769632" y="406387"/>
                  </a:lnTo>
                  <a:lnTo>
                    <a:pt x="773239" y="404888"/>
                  </a:lnTo>
                  <a:lnTo>
                    <a:pt x="774090" y="404507"/>
                  </a:lnTo>
                  <a:lnTo>
                    <a:pt x="774395" y="404114"/>
                  </a:lnTo>
                  <a:close/>
                </a:path>
                <a:path w="1102359" h="1056004">
                  <a:moveTo>
                    <a:pt x="778281" y="63"/>
                  </a:moveTo>
                  <a:lnTo>
                    <a:pt x="777430" y="0"/>
                  </a:lnTo>
                  <a:lnTo>
                    <a:pt x="775589" y="444"/>
                  </a:lnTo>
                  <a:lnTo>
                    <a:pt x="774407" y="1079"/>
                  </a:lnTo>
                  <a:lnTo>
                    <a:pt x="773633" y="2019"/>
                  </a:lnTo>
                  <a:lnTo>
                    <a:pt x="774065" y="2070"/>
                  </a:lnTo>
                  <a:lnTo>
                    <a:pt x="774433" y="2273"/>
                  </a:lnTo>
                  <a:lnTo>
                    <a:pt x="776173" y="1676"/>
                  </a:lnTo>
                  <a:lnTo>
                    <a:pt x="777595" y="1143"/>
                  </a:lnTo>
                  <a:lnTo>
                    <a:pt x="778179" y="177"/>
                  </a:lnTo>
                  <a:close/>
                </a:path>
                <a:path w="1102359" h="1056004">
                  <a:moveTo>
                    <a:pt x="868527" y="399910"/>
                  </a:moveTo>
                  <a:lnTo>
                    <a:pt x="868286" y="399935"/>
                  </a:lnTo>
                  <a:lnTo>
                    <a:pt x="868527" y="399910"/>
                  </a:lnTo>
                  <a:close/>
                </a:path>
                <a:path w="1102359" h="1056004">
                  <a:moveTo>
                    <a:pt x="870851" y="397459"/>
                  </a:moveTo>
                  <a:lnTo>
                    <a:pt x="870331" y="397179"/>
                  </a:lnTo>
                  <a:lnTo>
                    <a:pt x="870127" y="397103"/>
                  </a:lnTo>
                  <a:lnTo>
                    <a:pt x="868946" y="397446"/>
                  </a:lnTo>
                  <a:lnTo>
                    <a:pt x="868413" y="398106"/>
                  </a:lnTo>
                  <a:lnTo>
                    <a:pt x="868019" y="398703"/>
                  </a:lnTo>
                  <a:lnTo>
                    <a:pt x="867841" y="399491"/>
                  </a:lnTo>
                  <a:lnTo>
                    <a:pt x="868184" y="399630"/>
                  </a:lnTo>
                  <a:lnTo>
                    <a:pt x="868438" y="399796"/>
                  </a:lnTo>
                  <a:lnTo>
                    <a:pt x="869772" y="398729"/>
                  </a:lnTo>
                  <a:lnTo>
                    <a:pt x="870546" y="398056"/>
                  </a:lnTo>
                  <a:lnTo>
                    <a:pt x="870851" y="397459"/>
                  </a:lnTo>
                  <a:close/>
                </a:path>
                <a:path w="1102359" h="1056004">
                  <a:moveTo>
                    <a:pt x="872921" y="477723"/>
                  </a:moveTo>
                  <a:lnTo>
                    <a:pt x="872782" y="477545"/>
                  </a:lnTo>
                  <a:lnTo>
                    <a:pt x="872705" y="477316"/>
                  </a:lnTo>
                  <a:lnTo>
                    <a:pt x="872286" y="477608"/>
                  </a:lnTo>
                  <a:lnTo>
                    <a:pt x="871702" y="477951"/>
                  </a:lnTo>
                  <a:lnTo>
                    <a:pt x="871499" y="478231"/>
                  </a:lnTo>
                  <a:lnTo>
                    <a:pt x="871118" y="478726"/>
                  </a:lnTo>
                  <a:lnTo>
                    <a:pt x="871512" y="478802"/>
                  </a:lnTo>
                  <a:lnTo>
                    <a:pt x="872248" y="478459"/>
                  </a:lnTo>
                  <a:lnTo>
                    <a:pt x="872490" y="478332"/>
                  </a:lnTo>
                  <a:lnTo>
                    <a:pt x="872896" y="478066"/>
                  </a:lnTo>
                  <a:lnTo>
                    <a:pt x="872921" y="477723"/>
                  </a:lnTo>
                  <a:close/>
                </a:path>
                <a:path w="1102359" h="1056004">
                  <a:moveTo>
                    <a:pt x="892378" y="491667"/>
                  </a:moveTo>
                  <a:lnTo>
                    <a:pt x="891578" y="491693"/>
                  </a:lnTo>
                  <a:lnTo>
                    <a:pt x="890752" y="491845"/>
                  </a:lnTo>
                  <a:lnTo>
                    <a:pt x="889952" y="491959"/>
                  </a:lnTo>
                  <a:lnTo>
                    <a:pt x="889673" y="492467"/>
                  </a:lnTo>
                  <a:lnTo>
                    <a:pt x="889152" y="493039"/>
                  </a:lnTo>
                  <a:lnTo>
                    <a:pt x="889330" y="493141"/>
                  </a:lnTo>
                  <a:lnTo>
                    <a:pt x="889762" y="493458"/>
                  </a:lnTo>
                  <a:lnTo>
                    <a:pt x="890828" y="493166"/>
                  </a:lnTo>
                  <a:lnTo>
                    <a:pt x="891705" y="492658"/>
                  </a:lnTo>
                  <a:lnTo>
                    <a:pt x="892060" y="492442"/>
                  </a:lnTo>
                  <a:lnTo>
                    <a:pt x="892378" y="491667"/>
                  </a:lnTo>
                  <a:close/>
                </a:path>
                <a:path w="1102359" h="1056004">
                  <a:moveTo>
                    <a:pt x="954024" y="407924"/>
                  </a:moveTo>
                  <a:lnTo>
                    <a:pt x="953871" y="408012"/>
                  </a:lnTo>
                  <a:lnTo>
                    <a:pt x="953655" y="408127"/>
                  </a:lnTo>
                  <a:lnTo>
                    <a:pt x="953909" y="408114"/>
                  </a:lnTo>
                  <a:lnTo>
                    <a:pt x="954024" y="407987"/>
                  </a:lnTo>
                  <a:close/>
                </a:path>
                <a:path w="1102359" h="1056004">
                  <a:moveTo>
                    <a:pt x="958418" y="405574"/>
                  </a:moveTo>
                  <a:lnTo>
                    <a:pt x="958227" y="403796"/>
                  </a:lnTo>
                  <a:lnTo>
                    <a:pt x="955992" y="405104"/>
                  </a:lnTo>
                  <a:lnTo>
                    <a:pt x="954341" y="406476"/>
                  </a:lnTo>
                  <a:lnTo>
                    <a:pt x="954024" y="407924"/>
                  </a:lnTo>
                  <a:lnTo>
                    <a:pt x="958176" y="405803"/>
                  </a:lnTo>
                  <a:lnTo>
                    <a:pt x="958418" y="405574"/>
                  </a:lnTo>
                  <a:close/>
                </a:path>
                <a:path w="1102359" h="1056004">
                  <a:moveTo>
                    <a:pt x="958532" y="403593"/>
                  </a:moveTo>
                  <a:lnTo>
                    <a:pt x="958215" y="403593"/>
                  </a:lnTo>
                  <a:lnTo>
                    <a:pt x="958215" y="403720"/>
                  </a:lnTo>
                  <a:lnTo>
                    <a:pt x="958342" y="403720"/>
                  </a:lnTo>
                  <a:lnTo>
                    <a:pt x="958532" y="403593"/>
                  </a:lnTo>
                  <a:close/>
                </a:path>
                <a:path w="1102359" h="1056004">
                  <a:moveTo>
                    <a:pt x="964145" y="223964"/>
                  </a:moveTo>
                  <a:lnTo>
                    <a:pt x="962228" y="224675"/>
                  </a:lnTo>
                  <a:lnTo>
                    <a:pt x="961174" y="225171"/>
                  </a:lnTo>
                  <a:lnTo>
                    <a:pt x="960335" y="225691"/>
                  </a:lnTo>
                  <a:lnTo>
                    <a:pt x="960259" y="226237"/>
                  </a:lnTo>
                  <a:lnTo>
                    <a:pt x="961402" y="226174"/>
                  </a:lnTo>
                  <a:lnTo>
                    <a:pt x="962647" y="225564"/>
                  </a:lnTo>
                  <a:lnTo>
                    <a:pt x="963980" y="224815"/>
                  </a:lnTo>
                  <a:lnTo>
                    <a:pt x="964018" y="224548"/>
                  </a:lnTo>
                  <a:lnTo>
                    <a:pt x="964145" y="223964"/>
                  </a:lnTo>
                  <a:close/>
                </a:path>
                <a:path w="1102359" h="1056004">
                  <a:moveTo>
                    <a:pt x="966419" y="95453"/>
                  </a:moveTo>
                  <a:lnTo>
                    <a:pt x="965847" y="95631"/>
                  </a:lnTo>
                  <a:lnTo>
                    <a:pt x="964704" y="95973"/>
                  </a:lnTo>
                  <a:lnTo>
                    <a:pt x="964095" y="96405"/>
                  </a:lnTo>
                  <a:lnTo>
                    <a:pt x="962710" y="96596"/>
                  </a:lnTo>
                  <a:lnTo>
                    <a:pt x="962888" y="97307"/>
                  </a:lnTo>
                  <a:lnTo>
                    <a:pt x="964552" y="96875"/>
                  </a:lnTo>
                  <a:lnTo>
                    <a:pt x="965466" y="96532"/>
                  </a:lnTo>
                  <a:lnTo>
                    <a:pt x="965809" y="96405"/>
                  </a:lnTo>
                  <a:lnTo>
                    <a:pt x="966089" y="95834"/>
                  </a:lnTo>
                  <a:lnTo>
                    <a:pt x="966419" y="95453"/>
                  </a:lnTo>
                  <a:close/>
                </a:path>
                <a:path w="1102359" h="1056004">
                  <a:moveTo>
                    <a:pt x="991704" y="294855"/>
                  </a:moveTo>
                  <a:lnTo>
                    <a:pt x="991577" y="294157"/>
                  </a:lnTo>
                  <a:lnTo>
                    <a:pt x="990841" y="294271"/>
                  </a:lnTo>
                  <a:lnTo>
                    <a:pt x="990409" y="294259"/>
                  </a:lnTo>
                  <a:lnTo>
                    <a:pt x="989914" y="294614"/>
                  </a:lnTo>
                  <a:lnTo>
                    <a:pt x="989152" y="295021"/>
                  </a:lnTo>
                  <a:lnTo>
                    <a:pt x="989050" y="295275"/>
                  </a:lnTo>
                  <a:lnTo>
                    <a:pt x="988961" y="295516"/>
                  </a:lnTo>
                  <a:lnTo>
                    <a:pt x="989495" y="295757"/>
                  </a:lnTo>
                  <a:lnTo>
                    <a:pt x="989939" y="295668"/>
                  </a:lnTo>
                  <a:lnTo>
                    <a:pt x="991031" y="295452"/>
                  </a:lnTo>
                  <a:lnTo>
                    <a:pt x="991704" y="294855"/>
                  </a:lnTo>
                  <a:close/>
                </a:path>
                <a:path w="1102359" h="1056004">
                  <a:moveTo>
                    <a:pt x="999426" y="337820"/>
                  </a:moveTo>
                  <a:lnTo>
                    <a:pt x="998893" y="337680"/>
                  </a:lnTo>
                  <a:lnTo>
                    <a:pt x="998423" y="337451"/>
                  </a:lnTo>
                  <a:lnTo>
                    <a:pt x="997750" y="337477"/>
                  </a:lnTo>
                  <a:lnTo>
                    <a:pt x="996962" y="337515"/>
                  </a:lnTo>
                  <a:lnTo>
                    <a:pt x="995680" y="337883"/>
                  </a:lnTo>
                  <a:lnTo>
                    <a:pt x="995349" y="338582"/>
                  </a:lnTo>
                  <a:lnTo>
                    <a:pt x="995083" y="339204"/>
                  </a:lnTo>
                  <a:lnTo>
                    <a:pt x="996035" y="339255"/>
                  </a:lnTo>
                  <a:lnTo>
                    <a:pt x="997038" y="338912"/>
                  </a:lnTo>
                  <a:lnTo>
                    <a:pt x="997839" y="338645"/>
                  </a:lnTo>
                  <a:lnTo>
                    <a:pt x="998626" y="338213"/>
                  </a:lnTo>
                  <a:lnTo>
                    <a:pt x="999426" y="337820"/>
                  </a:lnTo>
                  <a:close/>
                </a:path>
                <a:path w="1102359" h="1056004">
                  <a:moveTo>
                    <a:pt x="999858" y="337616"/>
                  </a:moveTo>
                  <a:lnTo>
                    <a:pt x="999426" y="337820"/>
                  </a:lnTo>
                  <a:lnTo>
                    <a:pt x="999655" y="337870"/>
                  </a:lnTo>
                  <a:lnTo>
                    <a:pt x="999858" y="337616"/>
                  </a:lnTo>
                  <a:close/>
                </a:path>
                <a:path w="1102359" h="1056004">
                  <a:moveTo>
                    <a:pt x="1004709" y="332003"/>
                  </a:moveTo>
                  <a:lnTo>
                    <a:pt x="1004125" y="332105"/>
                  </a:lnTo>
                  <a:lnTo>
                    <a:pt x="1003414" y="332105"/>
                  </a:lnTo>
                  <a:lnTo>
                    <a:pt x="1002944" y="332359"/>
                  </a:lnTo>
                  <a:lnTo>
                    <a:pt x="1001928" y="332879"/>
                  </a:lnTo>
                  <a:lnTo>
                    <a:pt x="1001255" y="333565"/>
                  </a:lnTo>
                  <a:lnTo>
                    <a:pt x="1001725" y="333959"/>
                  </a:lnTo>
                  <a:lnTo>
                    <a:pt x="1001877" y="334086"/>
                  </a:lnTo>
                  <a:lnTo>
                    <a:pt x="1002779" y="333832"/>
                  </a:lnTo>
                  <a:lnTo>
                    <a:pt x="1003579" y="333705"/>
                  </a:lnTo>
                  <a:lnTo>
                    <a:pt x="1004709" y="332003"/>
                  </a:lnTo>
                  <a:close/>
                </a:path>
                <a:path w="1102359" h="1056004">
                  <a:moveTo>
                    <a:pt x="1020953" y="365607"/>
                  </a:moveTo>
                  <a:close/>
                </a:path>
                <a:path w="1102359" h="1056004">
                  <a:moveTo>
                    <a:pt x="1026756" y="361607"/>
                  </a:moveTo>
                  <a:lnTo>
                    <a:pt x="1024597" y="362826"/>
                  </a:lnTo>
                  <a:lnTo>
                    <a:pt x="1023251" y="364388"/>
                  </a:lnTo>
                  <a:lnTo>
                    <a:pt x="1021003" y="365582"/>
                  </a:lnTo>
                  <a:lnTo>
                    <a:pt x="1023759" y="364566"/>
                  </a:lnTo>
                  <a:lnTo>
                    <a:pt x="1026756" y="361607"/>
                  </a:lnTo>
                  <a:close/>
                </a:path>
                <a:path w="1102359" h="1056004">
                  <a:moveTo>
                    <a:pt x="1027734" y="360972"/>
                  </a:moveTo>
                  <a:lnTo>
                    <a:pt x="1027404" y="360984"/>
                  </a:lnTo>
                  <a:lnTo>
                    <a:pt x="1027201" y="361200"/>
                  </a:lnTo>
                  <a:lnTo>
                    <a:pt x="1026960" y="361403"/>
                  </a:lnTo>
                  <a:lnTo>
                    <a:pt x="1026756" y="361607"/>
                  </a:lnTo>
                  <a:lnTo>
                    <a:pt x="1027099" y="361403"/>
                  </a:lnTo>
                  <a:lnTo>
                    <a:pt x="1027315" y="361149"/>
                  </a:lnTo>
                  <a:lnTo>
                    <a:pt x="1027734" y="360972"/>
                  </a:lnTo>
                  <a:close/>
                </a:path>
                <a:path w="1102359" h="1056004">
                  <a:moveTo>
                    <a:pt x="1042289" y="403009"/>
                  </a:moveTo>
                  <a:lnTo>
                    <a:pt x="1042035" y="402564"/>
                  </a:lnTo>
                  <a:lnTo>
                    <a:pt x="1041361" y="402450"/>
                  </a:lnTo>
                  <a:lnTo>
                    <a:pt x="1039596" y="403059"/>
                  </a:lnTo>
                  <a:lnTo>
                    <a:pt x="1039291" y="403517"/>
                  </a:lnTo>
                  <a:lnTo>
                    <a:pt x="1039634" y="403758"/>
                  </a:lnTo>
                  <a:lnTo>
                    <a:pt x="1039901" y="403923"/>
                  </a:lnTo>
                  <a:lnTo>
                    <a:pt x="1040409" y="404075"/>
                  </a:lnTo>
                  <a:lnTo>
                    <a:pt x="1040917" y="403961"/>
                  </a:lnTo>
                  <a:lnTo>
                    <a:pt x="1041273" y="403885"/>
                  </a:lnTo>
                  <a:lnTo>
                    <a:pt x="1041819" y="403352"/>
                  </a:lnTo>
                  <a:lnTo>
                    <a:pt x="1042289" y="403009"/>
                  </a:lnTo>
                  <a:close/>
                </a:path>
                <a:path w="1102359" h="1056004">
                  <a:moveTo>
                    <a:pt x="1102093" y="702271"/>
                  </a:moveTo>
                  <a:lnTo>
                    <a:pt x="1100988" y="702005"/>
                  </a:lnTo>
                  <a:lnTo>
                    <a:pt x="1099794" y="701827"/>
                  </a:lnTo>
                  <a:lnTo>
                    <a:pt x="1097940" y="702513"/>
                  </a:lnTo>
                  <a:lnTo>
                    <a:pt x="1097407" y="702729"/>
                  </a:lnTo>
                  <a:lnTo>
                    <a:pt x="1096784" y="703160"/>
                  </a:lnTo>
                  <a:lnTo>
                    <a:pt x="1095997" y="703859"/>
                  </a:lnTo>
                  <a:lnTo>
                    <a:pt x="1096378" y="704011"/>
                  </a:lnTo>
                  <a:lnTo>
                    <a:pt x="1102029" y="702322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3" name="object 583"/>
            <p:cNvSpPr/>
            <p:nvPr/>
          </p:nvSpPr>
          <p:spPr>
            <a:xfrm>
              <a:off x="15967342" y="9136932"/>
              <a:ext cx="1125855" cy="785495"/>
            </a:xfrm>
            <a:custGeom>
              <a:avLst/>
              <a:gdLst/>
              <a:ahLst/>
              <a:cxnLst/>
              <a:rect l="l" t="t" r="r" b="b"/>
              <a:pathLst>
                <a:path w="1125855" h="785495">
                  <a:moveTo>
                    <a:pt x="698" y="709955"/>
                  </a:moveTo>
                  <a:lnTo>
                    <a:pt x="203" y="710120"/>
                  </a:lnTo>
                  <a:lnTo>
                    <a:pt x="0" y="710387"/>
                  </a:lnTo>
                  <a:lnTo>
                    <a:pt x="698" y="709955"/>
                  </a:lnTo>
                  <a:close/>
                </a:path>
                <a:path w="1125855" h="785495">
                  <a:moveTo>
                    <a:pt x="4876" y="708190"/>
                  </a:moveTo>
                  <a:lnTo>
                    <a:pt x="4686" y="708012"/>
                  </a:lnTo>
                  <a:lnTo>
                    <a:pt x="4368" y="707682"/>
                  </a:lnTo>
                  <a:lnTo>
                    <a:pt x="698" y="709942"/>
                  </a:lnTo>
                  <a:lnTo>
                    <a:pt x="4457" y="708647"/>
                  </a:lnTo>
                  <a:lnTo>
                    <a:pt x="4876" y="708190"/>
                  </a:lnTo>
                  <a:close/>
                </a:path>
                <a:path w="1125855" h="785495">
                  <a:moveTo>
                    <a:pt x="6794" y="604050"/>
                  </a:moveTo>
                  <a:lnTo>
                    <a:pt x="6159" y="604126"/>
                  </a:lnTo>
                  <a:lnTo>
                    <a:pt x="5232" y="605028"/>
                  </a:lnTo>
                  <a:lnTo>
                    <a:pt x="5156" y="605688"/>
                  </a:lnTo>
                  <a:lnTo>
                    <a:pt x="5702" y="605561"/>
                  </a:lnTo>
                  <a:lnTo>
                    <a:pt x="6350" y="605116"/>
                  </a:lnTo>
                  <a:lnTo>
                    <a:pt x="6705" y="604380"/>
                  </a:lnTo>
                  <a:lnTo>
                    <a:pt x="6794" y="604050"/>
                  </a:lnTo>
                  <a:close/>
                </a:path>
                <a:path w="1125855" h="785495">
                  <a:moveTo>
                    <a:pt x="43967" y="640562"/>
                  </a:moveTo>
                  <a:lnTo>
                    <a:pt x="43688" y="640334"/>
                  </a:lnTo>
                  <a:lnTo>
                    <a:pt x="43268" y="640016"/>
                  </a:lnTo>
                  <a:lnTo>
                    <a:pt x="42430" y="640194"/>
                  </a:lnTo>
                  <a:lnTo>
                    <a:pt x="41414" y="640702"/>
                  </a:lnTo>
                  <a:lnTo>
                    <a:pt x="41313" y="641057"/>
                  </a:lnTo>
                  <a:lnTo>
                    <a:pt x="40919" y="641680"/>
                  </a:lnTo>
                  <a:lnTo>
                    <a:pt x="41148" y="641743"/>
                  </a:lnTo>
                  <a:lnTo>
                    <a:pt x="41440" y="641832"/>
                  </a:lnTo>
                  <a:lnTo>
                    <a:pt x="42189" y="641578"/>
                  </a:lnTo>
                  <a:lnTo>
                    <a:pt x="42773" y="641350"/>
                  </a:lnTo>
                  <a:lnTo>
                    <a:pt x="43522" y="641057"/>
                  </a:lnTo>
                  <a:lnTo>
                    <a:pt x="43967" y="640562"/>
                  </a:lnTo>
                  <a:close/>
                </a:path>
                <a:path w="1125855" h="785495">
                  <a:moveTo>
                    <a:pt x="45669" y="717448"/>
                  </a:moveTo>
                  <a:lnTo>
                    <a:pt x="45504" y="717054"/>
                  </a:lnTo>
                  <a:lnTo>
                    <a:pt x="45135" y="716876"/>
                  </a:lnTo>
                  <a:lnTo>
                    <a:pt x="43535" y="717346"/>
                  </a:lnTo>
                  <a:lnTo>
                    <a:pt x="42481" y="717778"/>
                  </a:lnTo>
                  <a:lnTo>
                    <a:pt x="42125" y="718502"/>
                  </a:lnTo>
                  <a:lnTo>
                    <a:pt x="41744" y="719277"/>
                  </a:lnTo>
                  <a:lnTo>
                    <a:pt x="42646" y="719150"/>
                  </a:lnTo>
                  <a:lnTo>
                    <a:pt x="43535" y="718743"/>
                  </a:lnTo>
                  <a:lnTo>
                    <a:pt x="44234" y="718400"/>
                  </a:lnTo>
                  <a:lnTo>
                    <a:pt x="44958" y="717892"/>
                  </a:lnTo>
                  <a:lnTo>
                    <a:pt x="45669" y="717448"/>
                  </a:lnTo>
                  <a:close/>
                </a:path>
                <a:path w="1125855" h="785495">
                  <a:moveTo>
                    <a:pt x="45974" y="717257"/>
                  </a:moveTo>
                  <a:lnTo>
                    <a:pt x="45669" y="717448"/>
                  </a:lnTo>
                  <a:lnTo>
                    <a:pt x="45808" y="717435"/>
                  </a:lnTo>
                  <a:lnTo>
                    <a:pt x="45974" y="717257"/>
                  </a:lnTo>
                  <a:close/>
                </a:path>
                <a:path w="1125855" h="785495">
                  <a:moveTo>
                    <a:pt x="79222" y="717791"/>
                  </a:moveTo>
                  <a:close/>
                </a:path>
                <a:path w="1125855" h="785495">
                  <a:moveTo>
                    <a:pt x="79717" y="717537"/>
                  </a:moveTo>
                  <a:lnTo>
                    <a:pt x="79362" y="717562"/>
                  </a:lnTo>
                  <a:lnTo>
                    <a:pt x="79222" y="717791"/>
                  </a:lnTo>
                  <a:lnTo>
                    <a:pt x="79717" y="717537"/>
                  </a:lnTo>
                  <a:close/>
                </a:path>
                <a:path w="1125855" h="785495">
                  <a:moveTo>
                    <a:pt x="83070" y="716508"/>
                  </a:moveTo>
                  <a:lnTo>
                    <a:pt x="82689" y="716445"/>
                  </a:lnTo>
                  <a:lnTo>
                    <a:pt x="82346" y="716191"/>
                  </a:lnTo>
                  <a:lnTo>
                    <a:pt x="81965" y="716356"/>
                  </a:lnTo>
                  <a:lnTo>
                    <a:pt x="81229" y="716648"/>
                  </a:lnTo>
                  <a:lnTo>
                    <a:pt x="80479" y="717105"/>
                  </a:lnTo>
                  <a:lnTo>
                    <a:pt x="79717" y="717537"/>
                  </a:lnTo>
                  <a:lnTo>
                    <a:pt x="80314" y="717524"/>
                  </a:lnTo>
                  <a:lnTo>
                    <a:pt x="80899" y="717524"/>
                  </a:lnTo>
                  <a:lnTo>
                    <a:pt x="81559" y="717372"/>
                  </a:lnTo>
                  <a:lnTo>
                    <a:pt x="81953" y="717296"/>
                  </a:lnTo>
                  <a:lnTo>
                    <a:pt x="82562" y="716800"/>
                  </a:lnTo>
                  <a:lnTo>
                    <a:pt x="83070" y="716508"/>
                  </a:lnTo>
                  <a:close/>
                </a:path>
                <a:path w="1125855" h="785495">
                  <a:moveTo>
                    <a:pt x="92214" y="516305"/>
                  </a:moveTo>
                  <a:lnTo>
                    <a:pt x="92087" y="516102"/>
                  </a:lnTo>
                  <a:lnTo>
                    <a:pt x="91998" y="515962"/>
                  </a:lnTo>
                  <a:lnTo>
                    <a:pt x="91313" y="516216"/>
                  </a:lnTo>
                  <a:lnTo>
                    <a:pt x="90893" y="516305"/>
                  </a:lnTo>
                  <a:lnTo>
                    <a:pt x="90601" y="517372"/>
                  </a:lnTo>
                  <a:lnTo>
                    <a:pt x="90817" y="517664"/>
                  </a:lnTo>
                  <a:lnTo>
                    <a:pt x="91363" y="517588"/>
                  </a:lnTo>
                  <a:lnTo>
                    <a:pt x="91782" y="517144"/>
                  </a:lnTo>
                  <a:lnTo>
                    <a:pt x="92125" y="516788"/>
                  </a:lnTo>
                  <a:lnTo>
                    <a:pt x="92214" y="516305"/>
                  </a:lnTo>
                  <a:close/>
                </a:path>
                <a:path w="1125855" h="785495">
                  <a:moveTo>
                    <a:pt x="101625" y="504266"/>
                  </a:moveTo>
                  <a:lnTo>
                    <a:pt x="101498" y="504240"/>
                  </a:lnTo>
                  <a:lnTo>
                    <a:pt x="101473" y="504367"/>
                  </a:lnTo>
                  <a:lnTo>
                    <a:pt x="101625" y="504266"/>
                  </a:lnTo>
                  <a:close/>
                </a:path>
                <a:path w="1125855" h="785495">
                  <a:moveTo>
                    <a:pt x="101968" y="501611"/>
                  </a:moveTo>
                  <a:lnTo>
                    <a:pt x="101803" y="501726"/>
                  </a:lnTo>
                  <a:lnTo>
                    <a:pt x="98399" y="504012"/>
                  </a:lnTo>
                  <a:lnTo>
                    <a:pt x="101028" y="504126"/>
                  </a:lnTo>
                  <a:lnTo>
                    <a:pt x="101219" y="504126"/>
                  </a:lnTo>
                  <a:lnTo>
                    <a:pt x="101498" y="504240"/>
                  </a:lnTo>
                  <a:lnTo>
                    <a:pt x="101968" y="501611"/>
                  </a:lnTo>
                  <a:close/>
                </a:path>
                <a:path w="1125855" h="785495">
                  <a:moveTo>
                    <a:pt x="106375" y="541426"/>
                  </a:moveTo>
                  <a:lnTo>
                    <a:pt x="106210" y="541451"/>
                  </a:lnTo>
                  <a:lnTo>
                    <a:pt x="106045" y="541680"/>
                  </a:lnTo>
                  <a:lnTo>
                    <a:pt x="106375" y="541426"/>
                  </a:lnTo>
                  <a:close/>
                </a:path>
                <a:path w="1125855" h="785495">
                  <a:moveTo>
                    <a:pt x="110312" y="514616"/>
                  </a:moveTo>
                  <a:lnTo>
                    <a:pt x="109804" y="514502"/>
                  </a:lnTo>
                  <a:lnTo>
                    <a:pt x="108978" y="514489"/>
                  </a:lnTo>
                  <a:lnTo>
                    <a:pt x="108140" y="514819"/>
                  </a:lnTo>
                  <a:lnTo>
                    <a:pt x="107480" y="515670"/>
                  </a:lnTo>
                  <a:lnTo>
                    <a:pt x="107137" y="516089"/>
                  </a:lnTo>
                  <a:lnTo>
                    <a:pt x="107073" y="516496"/>
                  </a:lnTo>
                  <a:lnTo>
                    <a:pt x="106895" y="516902"/>
                  </a:lnTo>
                  <a:lnTo>
                    <a:pt x="107746" y="516445"/>
                  </a:lnTo>
                  <a:lnTo>
                    <a:pt x="108661" y="516026"/>
                  </a:lnTo>
                  <a:lnTo>
                    <a:pt x="110223" y="515010"/>
                  </a:lnTo>
                  <a:lnTo>
                    <a:pt x="110312" y="514616"/>
                  </a:lnTo>
                  <a:close/>
                </a:path>
                <a:path w="1125855" h="785495">
                  <a:moveTo>
                    <a:pt x="111290" y="538886"/>
                  </a:moveTo>
                  <a:lnTo>
                    <a:pt x="110820" y="538759"/>
                  </a:lnTo>
                  <a:lnTo>
                    <a:pt x="110540" y="538695"/>
                  </a:lnTo>
                  <a:lnTo>
                    <a:pt x="109753" y="538924"/>
                  </a:lnTo>
                  <a:lnTo>
                    <a:pt x="109334" y="539216"/>
                  </a:lnTo>
                  <a:lnTo>
                    <a:pt x="106375" y="541426"/>
                  </a:lnTo>
                  <a:lnTo>
                    <a:pt x="107480" y="541794"/>
                  </a:lnTo>
                  <a:lnTo>
                    <a:pt x="108877" y="540715"/>
                  </a:lnTo>
                  <a:lnTo>
                    <a:pt x="110210" y="539864"/>
                  </a:lnTo>
                  <a:lnTo>
                    <a:pt x="110947" y="539394"/>
                  </a:lnTo>
                  <a:lnTo>
                    <a:pt x="111290" y="538886"/>
                  </a:lnTo>
                  <a:close/>
                </a:path>
                <a:path w="1125855" h="785495">
                  <a:moveTo>
                    <a:pt x="126314" y="598614"/>
                  </a:moveTo>
                  <a:lnTo>
                    <a:pt x="125818" y="598601"/>
                  </a:lnTo>
                  <a:lnTo>
                    <a:pt x="125641" y="598601"/>
                  </a:lnTo>
                  <a:lnTo>
                    <a:pt x="125183" y="598779"/>
                  </a:lnTo>
                  <a:lnTo>
                    <a:pt x="125018" y="598932"/>
                  </a:lnTo>
                  <a:lnTo>
                    <a:pt x="124650" y="599249"/>
                  </a:lnTo>
                  <a:lnTo>
                    <a:pt x="124383" y="599579"/>
                  </a:lnTo>
                  <a:lnTo>
                    <a:pt x="124053" y="599948"/>
                  </a:lnTo>
                  <a:lnTo>
                    <a:pt x="124637" y="599770"/>
                  </a:lnTo>
                  <a:lnTo>
                    <a:pt x="125196" y="599732"/>
                  </a:lnTo>
                  <a:lnTo>
                    <a:pt x="126288" y="598982"/>
                  </a:lnTo>
                  <a:lnTo>
                    <a:pt x="126314" y="598614"/>
                  </a:lnTo>
                  <a:close/>
                </a:path>
                <a:path w="1125855" h="785495">
                  <a:moveTo>
                    <a:pt x="140792" y="507415"/>
                  </a:moveTo>
                  <a:lnTo>
                    <a:pt x="140601" y="507390"/>
                  </a:lnTo>
                  <a:lnTo>
                    <a:pt x="140296" y="507352"/>
                  </a:lnTo>
                  <a:lnTo>
                    <a:pt x="139661" y="507631"/>
                  </a:lnTo>
                  <a:lnTo>
                    <a:pt x="139153" y="507784"/>
                  </a:lnTo>
                  <a:lnTo>
                    <a:pt x="139090" y="508088"/>
                  </a:lnTo>
                  <a:lnTo>
                    <a:pt x="138785" y="508609"/>
                  </a:lnTo>
                  <a:lnTo>
                    <a:pt x="138988" y="508635"/>
                  </a:lnTo>
                  <a:lnTo>
                    <a:pt x="139306" y="508673"/>
                  </a:lnTo>
                  <a:lnTo>
                    <a:pt x="139941" y="508368"/>
                  </a:lnTo>
                  <a:lnTo>
                    <a:pt x="140462" y="508203"/>
                  </a:lnTo>
                  <a:lnTo>
                    <a:pt x="140512" y="507923"/>
                  </a:lnTo>
                  <a:lnTo>
                    <a:pt x="140792" y="507415"/>
                  </a:lnTo>
                  <a:close/>
                </a:path>
                <a:path w="1125855" h="785495">
                  <a:moveTo>
                    <a:pt x="142455" y="570826"/>
                  </a:moveTo>
                  <a:lnTo>
                    <a:pt x="142443" y="570268"/>
                  </a:lnTo>
                  <a:lnTo>
                    <a:pt x="141935" y="570306"/>
                  </a:lnTo>
                  <a:lnTo>
                    <a:pt x="140995" y="570852"/>
                  </a:lnTo>
                  <a:lnTo>
                    <a:pt x="140843" y="571131"/>
                  </a:lnTo>
                  <a:lnTo>
                    <a:pt x="140614" y="571360"/>
                  </a:lnTo>
                  <a:lnTo>
                    <a:pt x="140741" y="571728"/>
                  </a:lnTo>
                  <a:lnTo>
                    <a:pt x="141160" y="571741"/>
                  </a:lnTo>
                  <a:lnTo>
                    <a:pt x="142113" y="571182"/>
                  </a:lnTo>
                  <a:lnTo>
                    <a:pt x="142455" y="570826"/>
                  </a:lnTo>
                  <a:close/>
                </a:path>
                <a:path w="1125855" h="785495">
                  <a:moveTo>
                    <a:pt x="148437" y="514946"/>
                  </a:moveTo>
                  <a:lnTo>
                    <a:pt x="148145" y="514718"/>
                  </a:lnTo>
                  <a:lnTo>
                    <a:pt x="147574" y="514845"/>
                  </a:lnTo>
                  <a:lnTo>
                    <a:pt x="147091" y="515366"/>
                  </a:lnTo>
                  <a:lnTo>
                    <a:pt x="146735" y="515721"/>
                  </a:lnTo>
                  <a:lnTo>
                    <a:pt x="146685" y="516115"/>
                  </a:lnTo>
                  <a:lnTo>
                    <a:pt x="146494" y="516483"/>
                  </a:lnTo>
                  <a:lnTo>
                    <a:pt x="146977" y="516343"/>
                  </a:lnTo>
                  <a:lnTo>
                    <a:pt x="147637" y="516242"/>
                  </a:lnTo>
                  <a:lnTo>
                    <a:pt x="147878" y="516013"/>
                  </a:lnTo>
                  <a:lnTo>
                    <a:pt x="148234" y="515708"/>
                  </a:lnTo>
                  <a:lnTo>
                    <a:pt x="148285" y="515315"/>
                  </a:lnTo>
                  <a:lnTo>
                    <a:pt x="148437" y="514946"/>
                  </a:lnTo>
                  <a:close/>
                </a:path>
                <a:path w="1125855" h="785495">
                  <a:moveTo>
                    <a:pt x="184594" y="429348"/>
                  </a:moveTo>
                  <a:lnTo>
                    <a:pt x="184302" y="429209"/>
                  </a:lnTo>
                  <a:lnTo>
                    <a:pt x="184023" y="429082"/>
                  </a:lnTo>
                  <a:lnTo>
                    <a:pt x="183654" y="428904"/>
                  </a:lnTo>
                  <a:lnTo>
                    <a:pt x="182956" y="429526"/>
                  </a:lnTo>
                  <a:lnTo>
                    <a:pt x="182156" y="430123"/>
                  </a:lnTo>
                  <a:lnTo>
                    <a:pt x="181660" y="430720"/>
                  </a:lnTo>
                  <a:lnTo>
                    <a:pt x="181190" y="431253"/>
                  </a:lnTo>
                  <a:lnTo>
                    <a:pt x="181622" y="431431"/>
                  </a:lnTo>
                  <a:lnTo>
                    <a:pt x="183172" y="430517"/>
                  </a:lnTo>
                  <a:lnTo>
                    <a:pt x="183857" y="429895"/>
                  </a:lnTo>
                  <a:lnTo>
                    <a:pt x="184594" y="429348"/>
                  </a:lnTo>
                  <a:close/>
                </a:path>
                <a:path w="1125855" h="785495">
                  <a:moveTo>
                    <a:pt x="241007" y="532752"/>
                  </a:moveTo>
                  <a:lnTo>
                    <a:pt x="239204" y="533196"/>
                  </a:lnTo>
                  <a:lnTo>
                    <a:pt x="238620" y="532968"/>
                  </a:lnTo>
                  <a:lnTo>
                    <a:pt x="238506" y="532752"/>
                  </a:lnTo>
                  <a:lnTo>
                    <a:pt x="238480" y="532612"/>
                  </a:lnTo>
                  <a:lnTo>
                    <a:pt x="238328" y="532752"/>
                  </a:lnTo>
                  <a:lnTo>
                    <a:pt x="237756" y="533552"/>
                  </a:lnTo>
                  <a:lnTo>
                    <a:pt x="236347" y="534644"/>
                  </a:lnTo>
                  <a:lnTo>
                    <a:pt x="237604" y="534797"/>
                  </a:lnTo>
                  <a:lnTo>
                    <a:pt x="237959" y="534835"/>
                  </a:lnTo>
                  <a:lnTo>
                    <a:pt x="238950" y="534517"/>
                  </a:lnTo>
                  <a:lnTo>
                    <a:pt x="239268" y="534238"/>
                  </a:lnTo>
                  <a:lnTo>
                    <a:pt x="241007" y="532752"/>
                  </a:lnTo>
                  <a:close/>
                </a:path>
                <a:path w="1125855" h="785495">
                  <a:moveTo>
                    <a:pt x="250024" y="404355"/>
                  </a:moveTo>
                  <a:lnTo>
                    <a:pt x="249872" y="404558"/>
                  </a:lnTo>
                  <a:lnTo>
                    <a:pt x="249999" y="404444"/>
                  </a:lnTo>
                  <a:close/>
                </a:path>
                <a:path w="1125855" h="785495">
                  <a:moveTo>
                    <a:pt x="252730" y="403834"/>
                  </a:moveTo>
                  <a:lnTo>
                    <a:pt x="252615" y="403593"/>
                  </a:lnTo>
                  <a:lnTo>
                    <a:pt x="252171" y="402780"/>
                  </a:lnTo>
                  <a:lnTo>
                    <a:pt x="250964" y="403898"/>
                  </a:lnTo>
                  <a:lnTo>
                    <a:pt x="249974" y="404495"/>
                  </a:lnTo>
                  <a:lnTo>
                    <a:pt x="249796" y="405168"/>
                  </a:lnTo>
                  <a:lnTo>
                    <a:pt x="249402" y="406057"/>
                  </a:lnTo>
                  <a:lnTo>
                    <a:pt x="251117" y="405333"/>
                  </a:lnTo>
                  <a:lnTo>
                    <a:pt x="251612" y="405117"/>
                  </a:lnTo>
                  <a:lnTo>
                    <a:pt x="252730" y="403834"/>
                  </a:lnTo>
                  <a:close/>
                </a:path>
                <a:path w="1125855" h="785495">
                  <a:moveTo>
                    <a:pt x="289585" y="537629"/>
                  </a:moveTo>
                  <a:lnTo>
                    <a:pt x="289420" y="537679"/>
                  </a:lnTo>
                  <a:lnTo>
                    <a:pt x="289140" y="537946"/>
                  </a:lnTo>
                  <a:lnTo>
                    <a:pt x="289585" y="537629"/>
                  </a:lnTo>
                  <a:close/>
                </a:path>
                <a:path w="1125855" h="785495">
                  <a:moveTo>
                    <a:pt x="293585" y="535609"/>
                  </a:moveTo>
                  <a:lnTo>
                    <a:pt x="293154" y="535470"/>
                  </a:lnTo>
                  <a:lnTo>
                    <a:pt x="292989" y="535432"/>
                  </a:lnTo>
                  <a:lnTo>
                    <a:pt x="292557" y="535546"/>
                  </a:lnTo>
                  <a:lnTo>
                    <a:pt x="289585" y="537641"/>
                  </a:lnTo>
                  <a:lnTo>
                    <a:pt x="290550" y="537502"/>
                  </a:lnTo>
                  <a:lnTo>
                    <a:pt x="291541" y="537298"/>
                  </a:lnTo>
                  <a:lnTo>
                    <a:pt x="293357" y="535990"/>
                  </a:lnTo>
                  <a:lnTo>
                    <a:pt x="293585" y="535609"/>
                  </a:lnTo>
                  <a:close/>
                </a:path>
                <a:path w="1125855" h="785495">
                  <a:moveTo>
                    <a:pt x="296519" y="329895"/>
                  </a:moveTo>
                  <a:lnTo>
                    <a:pt x="295960" y="330098"/>
                  </a:lnTo>
                  <a:lnTo>
                    <a:pt x="295325" y="330238"/>
                  </a:lnTo>
                  <a:lnTo>
                    <a:pt x="294881" y="330530"/>
                  </a:lnTo>
                  <a:lnTo>
                    <a:pt x="294208" y="331000"/>
                  </a:lnTo>
                  <a:lnTo>
                    <a:pt x="294068" y="331482"/>
                  </a:lnTo>
                  <a:lnTo>
                    <a:pt x="294627" y="331495"/>
                  </a:lnTo>
                  <a:lnTo>
                    <a:pt x="294995" y="331508"/>
                  </a:lnTo>
                  <a:lnTo>
                    <a:pt x="295706" y="331152"/>
                  </a:lnTo>
                  <a:lnTo>
                    <a:pt x="296265" y="330962"/>
                  </a:lnTo>
                  <a:lnTo>
                    <a:pt x="296519" y="329895"/>
                  </a:lnTo>
                  <a:close/>
                </a:path>
                <a:path w="1125855" h="785495">
                  <a:moveTo>
                    <a:pt x="299212" y="360299"/>
                  </a:moveTo>
                  <a:lnTo>
                    <a:pt x="297751" y="360743"/>
                  </a:lnTo>
                  <a:lnTo>
                    <a:pt x="296379" y="361873"/>
                  </a:lnTo>
                  <a:lnTo>
                    <a:pt x="296862" y="361708"/>
                  </a:lnTo>
                  <a:lnTo>
                    <a:pt x="297383" y="361632"/>
                  </a:lnTo>
                  <a:lnTo>
                    <a:pt x="297789" y="361403"/>
                  </a:lnTo>
                  <a:lnTo>
                    <a:pt x="298297" y="361111"/>
                  </a:lnTo>
                  <a:lnTo>
                    <a:pt x="298767" y="360654"/>
                  </a:lnTo>
                  <a:lnTo>
                    <a:pt x="299212" y="360299"/>
                  </a:lnTo>
                  <a:close/>
                </a:path>
                <a:path w="1125855" h="785495">
                  <a:moveTo>
                    <a:pt x="300431" y="537019"/>
                  </a:moveTo>
                  <a:lnTo>
                    <a:pt x="300355" y="537184"/>
                  </a:lnTo>
                  <a:lnTo>
                    <a:pt x="300431" y="537019"/>
                  </a:lnTo>
                  <a:close/>
                </a:path>
                <a:path w="1125855" h="785495">
                  <a:moveTo>
                    <a:pt x="300672" y="535254"/>
                  </a:moveTo>
                  <a:lnTo>
                    <a:pt x="300558" y="534847"/>
                  </a:lnTo>
                  <a:lnTo>
                    <a:pt x="300253" y="534924"/>
                  </a:lnTo>
                  <a:lnTo>
                    <a:pt x="299796" y="535012"/>
                  </a:lnTo>
                  <a:lnTo>
                    <a:pt x="298996" y="535457"/>
                  </a:lnTo>
                  <a:lnTo>
                    <a:pt x="298640" y="535800"/>
                  </a:lnTo>
                  <a:lnTo>
                    <a:pt x="298399" y="536041"/>
                  </a:lnTo>
                  <a:lnTo>
                    <a:pt x="298526" y="536473"/>
                  </a:lnTo>
                  <a:lnTo>
                    <a:pt x="298780" y="536587"/>
                  </a:lnTo>
                  <a:lnTo>
                    <a:pt x="299212" y="536803"/>
                  </a:lnTo>
                  <a:lnTo>
                    <a:pt x="299834" y="536879"/>
                  </a:lnTo>
                  <a:lnTo>
                    <a:pt x="300380" y="537006"/>
                  </a:lnTo>
                  <a:lnTo>
                    <a:pt x="300494" y="536511"/>
                  </a:lnTo>
                  <a:lnTo>
                    <a:pt x="300659" y="536003"/>
                  </a:lnTo>
                  <a:lnTo>
                    <a:pt x="300659" y="535559"/>
                  </a:lnTo>
                  <a:lnTo>
                    <a:pt x="300672" y="535254"/>
                  </a:lnTo>
                  <a:close/>
                </a:path>
                <a:path w="1125855" h="785495">
                  <a:moveTo>
                    <a:pt x="314833" y="414248"/>
                  </a:moveTo>
                  <a:lnTo>
                    <a:pt x="310667" y="416458"/>
                  </a:lnTo>
                  <a:lnTo>
                    <a:pt x="310222" y="416725"/>
                  </a:lnTo>
                  <a:lnTo>
                    <a:pt x="309562" y="417449"/>
                  </a:lnTo>
                  <a:lnTo>
                    <a:pt x="309626" y="417614"/>
                  </a:lnTo>
                  <a:lnTo>
                    <a:pt x="309740" y="417957"/>
                  </a:lnTo>
                  <a:lnTo>
                    <a:pt x="310502" y="417690"/>
                  </a:lnTo>
                  <a:lnTo>
                    <a:pt x="311162" y="417182"/>
                  </a:lnTo>
                  <a:lnTo>
                    <a:pt x="314833" y="414248"/>
                  </a:lnTo>
                  <a:close/>
                </a:path>
                <a:path w="1125855" h="785495">
                  <a:moveTo>
                    <a:pt x="315214" y="414058"/>
                  </a:moveTo>
                  <a:lnTo>
                    <a:pt x="314985" y="414121"/>
                  </a:lnTo>
                  <a:lnTo>
                    <a:pt x="314833" y="414248"/>
                  </a:lnTo>
                  <a:lnTo>
                    <a:pt x="315214" y="414058"/>
                  </a:lnTo>
                  <a:close/>
                </a:path>
                <a:path w="1125855" h="785495">
                  <a:moveTo>
                    <a:pt x="317093" y="496316"/>
                  </a:moveTo>
                  <a:lnTo>
                    <a:pt x="316661" y="496277"/>
                  </a:lnTo>
                  <a:lnTo>
                    <a:pt x="316268" y="496074"/>
                  </a:lnTo>
                  <a:lnTo>
                    <a:pt x="315810" y="496252"/>
                  </a:lnTo>
                  <a:lnTo>
                    <a:pt x="315391" y="496430"/>
                  </a:lnTo>
                  <a:lnTo>
                    <a:pt x="314871" y="497001"/>
                  </a:lnTo>
                  <a:lnTo>
                    <a:pt x="314401" y="497382"/>
                  </a:lnTo>
                  <a:lnTo>
                    <a:pt x="314325" y="497852"/>
                  </a:lnTo>
                  <a:lnTo>
                    <a:pt x="314744" y="497916"/>
                  </a:lnTo>
                  <a:lnTo>
                    <a:pt x="315531" y="497484"/>
                  </a:lnTo>
                  <a:lnTo>
                    <a:pt x="316077" y="497166"/>
                  </a:lnTo>
                  <a:lnTo>
                    <a:pt x="316572" y="496709"/>
                  </a:lnTo>
                  <a:lnTo>
                    <a:pt x="317093" y="496316"/>
                  </a:lnTo>
                  <a:close/>
                </a:path>
                <a:path w="1125855" h="785495">
                  <a:moveTo>
                    <a:pt x="335203" y="409155"/>
                  </a:moveTo>
                  <a:lnTo>
                    <a:pt x="333425" y="409829"/>
                  </a:lnTo>
                  <a:lnTo>
                    <a:pt x="332727" y="410387"/>
                  </a:lnTo>
                  <a:lnTo>
                    <a:pt x="332574" y="410819"/>
                  </a:lnTo>
                  <a:lnTo>
                    <a:pt x="333222" y="410794"/>
                  </a:lnTo>
                  <a:lnTo>
                    <a:pt x="333654" y="410768"/>
                  </a:lnTo>
                  <a:lnTo>
                    <a:pt x="334340" y="410451"/>
                  </a:lnTo>
                  <a:lnTo>
                    <a:pt x="334911" y="410248"/>
                  </a:lnTo>
                  <a:lnTo>
                    <a:pt x="335203" y="409155"/>
                  </a:lnTo>
                  <a:close/>
                </a:path>
                <a:path w="1125855" h="785495">
                  <a:moveTo>
                    <a:pt x="341045" y="514502"/>
                  </a:moveTo>
                  <a:lnTo>
                    <a:pt x="340804" y="514362"/>
                  </a:lnTo>
                  <a:lnTo>
                    <a:pt x="340093" y="514705"/>
                  </a:lnTo>
                  <a:lnTo>
                    <a:pt x="338340" y="515632"/>
                  </a:lnTo>
                  <a:lnTo>
                    <a:pt x="338048" y="515696"/>
                  </a:lnTo>
                  <a:lnTo>
                    <a:pt x="338556" y="515696"/>
                  </a:lnTo>
                  <a:lnTo>
                    <a:pt x="338785" y="515645"/>
                  </a:lnTo>
                  <a:lnTo>
                    <a:pt x="339077" y="515594"/>
                  </a:lnTo>
                  <a:lnTo>
                    <a:pt x="339674" y="516001"/>
                  </a:lnTo>
                  <a:lnTo>
                    <a:pt x="339966" y="516051"/>
                  </a:lnTo>
                  <a:lnTo>
                    <a:pt x="340487" y="515594"/>
                  </a:lnTo>
                  <a:lnTo>
                    <a:pt x="340639" y="515454"/>
                  </a:lnTo>
                  <a:lnTo>
                    <a:pt x="340702" y="515226"/>
                  </a:lnTo>
                  <a:lnTo>
                    <a:pt x="341045" y="514502"/>
                  </a:lnTo>
                  <a:close/>
                </a:path>
                <a:path w="1125855" h="785495">
                  <a:moveTo>
                    <a:pt x="349415" y="513778"/>
                  </a:moveTo>
                  <a:lnTo>
                    <a:pt x="346976" y="514705"/>
                  </a:lnTo>
                  <a:lnTo>
                    <a:pt x="346532" y="515226"/>
                  </a:lnTo>
                  <a:lnTo>
                    <a:pt x="345833" y="515975"/>
                  </a:lnTo>
                  <a:lnTo>
                    <a:pt x="346392" y="515810"/>
                  </a:lnTo>
                  <a:lnTo>
                    <a:pt x="347027" y="515734"/>
                  </a:lnTo>
                  <a:lnTo>
                    <a:pt x="347408" y="515467"/>
                  </a:lnTo>
                  <a:lnTo>
                    <a:pt x="348145" y="514972"/>
                  </a:lnTo>
                  <a:lnTo>
                    <a:pt x="348742" y="514350"/>
                  </a:lnTo>
                  <a:lnTo>
                    <a:pt x="349415" y="513778"/>
                  </a:lnTo>
                  <a:close/>
                </a:path>
                <a:path w="1125855" h="785495">
                  <a:moveTo>
                    <a:pt x="351015" y="506984"/>
                  </a:moveTo>
                  <a:lnTo>
                    <a:pt x="350685" y="507123"/>
                  </a:lnTo>
                  <a:lnTo>
                    <a:pt x="350901" y="507072"/>
                  </a:lnTo>
                  <a:close/>
                </a:path>
                <a:path w="1125855" h="785495">
                  <a:moveTo>
                    <a:pt x="353631" y="506133"/>
                  </a:moveTo>
                  <a:lnTo>
                    <a:pt x="353148" y="506069"/>
                  </a:lnTo>
                  <a:lnTo>
                    <a:pt x="352539" y="505968"/>
                  </a:lnTo>
                  <a:lnTo>
                    <a:pt x="351751" y="506399"/>
                  </a:lnTo>
                  <a:lnTo>
                    <a:pt x="351015" y="506984"/>
                  </a:lnTo>
                  <a:lnTo>
                    <a:pt x="351256" y="507365"/>
                  </a:lnTo>
                  <a:lnTo>
                    <a:pt x="351764" y="507479"/>
                  </a:lnTo>
                  <a:lnTo>
                    <a:pt x="352679" y="507034"/>
                  </a:lnTo>
                  <a:lnTo>
                    <a:pt x="353377" y="506679"/>
                  </a:lnTo>
                  <a:lnTo>
                    <a:pt x="353631" y="506133"/>
                  </a:lnTo>
                  <a:close/>
                </a:path>
                <a:path w="1125855" h="785495">
                  <a:moveTo>
                    <a:pt x="456653" y="784529"/>
                  </a:moveTo>
                  <a:lnTo>
                    <a:pt x="456412" y="784504"/>
                  </a:lnTo>
                  <a:lnTo>
                    <a:pt x="456184" y="784644"/>
                  </a:lnTo>
                  <a:lnTo>
                    <a:pt x="456361" y="784555"/>
                  </a:lnTo>
                  <a:lnTo>
                    <a:pt x="456653" y="784529"/>
                  </a:lnTo>
                  <a:close/>
                </a:path>
                <a:path w="1125855" h="785495">
                  <a:moveTo>
                    <a:pt x="461568" y="783882"/>
                  </a:moveTo>
                  <a:lnTo>
                    <a:pt x="460146" y="783767"/>
                  </a:lnTo>
                  <a:lnTo>
                    <a:pt x="458774" y="783577"/>
                  </a:lnTo>
                  <a:lnTo>
                    <a:pt x="456653" y="784529"/>
                  </a:lnTo>
                  <a:lnTo>
                    <a:pt x="457809" y="785050"/>
                  </a:lnTo>
                  <a:lnTo>
                    <a:pt x="459308" y="785063"/>
                  </a:lnTo>
                  <a:lnTo>
                    <a:pt x="461568" y="783882"/>
                  </a:lnTo>
                  <a:close/>
                </a:path>
                <a:path w="1125855" h="785495">
                  <a:moveTo>
                    <a:pt x="462051" y="783717"/>
                  </a:moveTo>
                  <a:lnTo>
                    <a:pt x="461860" y="783831"/>
                  </a:lnTo>
                  <a:lnTo>
                    <a:pt x="461568" y="783894"/>
                  </a:lnTo>
                  <a:lnTo>
                    <a:pt x="461924" y="783907"/>
                  </a:lnTo>
                  <a:lnTo>
                    <a:pt x="462051" y="783717"/>
                  </a:lnTo>
                  <a:close/>
                </a:path>
                <a:path w="1125855" h="785495">
                  <a:moveTo>
                    <a:pt x="503542" y="760069"/>
                  </a:moveTo>
                  <a:lnTo>
                    <a:pt x="502894" y="760107"/>
                  </a:lnTo>
                  <a:lnTo>
                    <a:pt x="502221" y="760145"/>
                  </a:lnTo>
                  <a:lnTo>
                    <a:pt x="501472" y="760183"/>
                  </a:lnTo>
                  <a:lnTo>
                    <a:pt x="501319" y="760628"/>
                  </a:lnTo>
                  <a:lnTo>
                    <a:pt x="500976" y="761123"/>
                  </a:lnTo>
                  <a:lnTo>
                    <a:pt x="501154" y="761212"/>
                  </a:lnTo>
                  <a:lnTo>
                    <a:pt x="501421" y="761339"/>
                  </a:lnTo>
                  <a:lnTo>
                    <a:pt x="502018" y="761314"/>
                  </a:lnTo>
                  <a:lnTo>
                    <a:pt x="502488" y="761123"/>
                  </a:lnTo>
                  <a:lnTo>
                    <a:pt x="502831" y="760958"/>
                  </a:lnTo>
                  <a:lnTo>
                    <a:pt x="503186" y="760450"/>
                  </a:lnTo>
                  <a:lnTo>
                    <a:pt x="503542" y="760069"/>
                  </a:lnTo>
                  <a:close/>
                </a:path>
                <a:path w="1125855" h="785495">
                  <a:moveTo>
                    <a:pt x="594194" y="163614"/>
                  </a:moveTo>
                  <a:lnTo>
                    <a:pt x="593750" y="163499"/>
                  </a:lnTo>
                  <a:lnTo>
                    <a:pt x="592975" y="163703"/>
                  </a:lnTo>
                  <a:lnTo>
                    <a:pt x="592493" y="164084"/>
                  </a:lnTo>
                  <a:lnTo>
                    <a:pt x="591731" y="164541"/>
                  </a:lnTo>
                  <a:lnTo>
                    <a:pt x="591629" y="164807"/>
                  </a:lnTo>
                  <a:lnTo>
                    <a:pt x="591527" y="165049"/>
                  </a:lnTo>
                  <a:lnTo>
                    <a:pt x="592137" y="165100"/>
                  </a:lnTo>
                  <a:lnTo>
                    <a:pt x="592480" y="165227"/>
                  </a:lnTo>
                  <a:lnTo>
                    <a:pt x="592937" y="164858"/>
                  </a:lnTo>
                  <a:lnTo>
                    <a:pt x="593623" y="164465"/>
                  </a:lnTo>
                  <a:lnTo>
                    <a:pt x="593864" y="164109"/>
                  </a:lnTo>
                  <a:lnTo>
                    <a:pt x="594194" y="163614"/>
                  </a:lnTo>
                  <a:close/>
                </a:path>
                <a:path w="1125855" h="785495">
                  <a:moveTo>
                    <a:pt x="609803" y="155854"/>
                  </a:moveTo>
                  <a:lnTo>
                    <a:pt x="609460" y="155740"/>
                  </a:lnTo>
                  <a:lnTo>
                    <a:pt x="609155" y="155473"/>
                  </a:lnTo>
                  <a:lnTo>
                    <a:pt x="608723" y="155600"/>
                  </a:lnTo>
                  <a:lnTo>
                    <a:pt x="608330" y="155702"/>
                  </a:lnTo>
                  <a:lnTo>
                    <a:pt x="607491" y="156324"/>
                  </a:lnTo>
                  <a:lnTo>
                    <a:pt x="607326" y="156616"/>
                  </a:lnTo>
                  <a:lnTo>
                    <a:pt x="607009" y="157264"/>
                  </a:lnTo>
                  <a:lnTo>
                    <a:pt x="607529" y="157467"/>
                  </a:lnTo>
                  <a:lnTo>
                    <a:pt x="608660" y="156933"/>
                  </a:lnTo>
                  <a:lnTo>
                    <a:pt x="609079" y="156743"/>
                  </a:lnTo>
                  <a:lnTo>
                    <a:pt x="609434" y="156210"/>
                  </a:lnTo>
                  <a:lnTo>
                    <a:pt x="609803" y="155854"/>
                  </a:lnTo>
                  <a:close/>
                </a:path>
                <a:path w="1125855" h="785495">
                  <a:moveTo>
                    <a:pt x="612902" y="365645"/>
                  </a:moveTo>
                  <a:lnTo>
                    <a:pt x="612495" y="365480"/>
                  </a:lnTo>
                  <a:lnTo>
                    <a:pt x="612178" y="365353"/>
                  </a:lnTo>
                  <a:lnTo>
                    <a:pt x="611682" y="365391"/>
                  </a:lnTo>
                  <a:lnTo>
                    <a:pt x="611276" y="365353"/>
                  </a:lnTo>
                  <a:lnTo>
                    <a:pt x="611098" y="365683"/>
                  </a:lnTo>
                  <a:lnTo>
                    <a:pt x="610704" y="366115"/>
                  </a:lnTo>
                  <a:lnTo>
                    <a:pt x="610857" y="366229"/>
                  </a:lnTo>
                  <a:lnTo>
                    <a:pt x="611035" y="366395"/>
                  </a:lnTo>
                  <a:lnTo>
                    <a:pt x="611568" y="366331"/>
                  </a:lnTo>
                  <a:lnTo>
                    <a:pt x="612000" y="366344"/>
                  </a:lnTo>
                  <a:lnTo>
                    <a:pt x="612648" y="366001"/>
                  </a:lnTo>
                  <a:lnTo>
                    <a:pt x="612902" y="365645"/>
                  </a:lnTo>
                  <a:close/>
                </a:path>
                <a:path w="1125855" h="785495">
                  <a:moveTo>
                    <a:pt x="622858" y="141414"/>
                  </a:moveTo>
                  <a:lnTo>
                    <a:pt x="622084" y="141846"/>
                  </a:lnTo>
                  <a:lnTo>
                    <a:pt x="621309" y="142265"/>
                  </a:lnTo>
                  <a:lnTo>
                    <a:pt x="619760" y="143319"/>
                  </a:lnTo>
                  <a:lnTo>
                    <a:pt x="619213" y="143954"/>
                  </a:lnTo>
                  <a:lnTo>
                    <a:pt x="619696" y="144297"/>
                  </a:lnTo>
                  <a:lnTo>
                    <a:pt x="622515" y="141947"/>
                  </a:lnTo>
                  <a:lnTo>
                    <a:pt x="622858" y="141414"/>
                  </a:lnTo>
                  <a:close/>
                </a:path>
                <a:path w="1125855" h="785495">
                  <a:moveTo>
                    <a:pt x="623252" y="141173"/>
                  </a:moveTo>
                  <a:lnTo>
                    <a:pt x="623011" y="141185"/>
                  </a:lnTo>
                  <a:lnTo>
                    <a:pt x="622858" y="141414"/>
                  </a:lnTo>
                  <a:lnTo>
                    <a:pt x="622985" y="141338"/>
                  </a:lnTo>
                  <a:lnTo>
                    <a:pt x="623112" y="141262"/>
                  </a:lnTo>
                  <a:lnTo>
                    <a:pt x="623252" y="141173"/>
                  </a:lnTo>
                  <a:close/>
                </a:path>
                <a:path w="1125855" h="785495">
                  <a:moveTo>
                    <a:pt x="634161" y="314083"/>
                  </a:moveTo>
                  <a:lnTo>
                    <a:pt x="633603" y="314083"/>
                  </a:lnTo>
                  <a:lnTo>
                    <a:pt x="632955" y="314553"/>
                  </a:lnTo>
                  <a:lnTo>
                    <a:pt x="632472" y="314883"/>
                  </a:lnTo>
                  <a:lnTo>
                    <a:pt x="632193" y="315341"/>
                  </a:lnTo>
                  <a:lnTo>
                    <a:pt x="631812" y="315747"/>
                  </a:lnTo>
                  <a:lnTo>
                    <a:pt x="631825" y="316141"/>
                  </a:lnTo>
                  <a:lnTo>
                    <a:pt x="632269" y="316179"/>
                  </a:lnTo>
                  <a:lnTo>
                    <a:pt x="633425" y="315391"/>
                  </a:lnTo>
                  <a:lnTo>
                    <a:pt x="633882" y="314883"/>
                  </a:lnTo>
                  <a:lnTo>
                    <a:pt x="634022" y="314540"/>
                  </a:lnTo>
                  <a:lnTo>
                    <a:pt x="634161" y="314083"/>
                  </a:lnTo>
                  <a:close/>
                </a:path>
                <a:path w="1125855" h="785495">
                  <a:moveTo>
                    <a:pt x="644169" y="237578"/>
                  </a:moveTo>
                  <a:lnTo>
                    <a:pt x="643877" y="237451"/>
                  </a:lnTo>
                  <a:lnTo>
                    <a:pt x="643623" y="237299"/>
                  </a:lnTo>
                  <a:lnTo>
                    <a:pt x="643229" y="237299"/>
                  </a:lnTo>
                  <a:lnTo>
                    <a:pt x="641007" y="238429"/>
                  </a:lnTo>
                  <a:lnTo>
                    <a:pt x="641172" y="238493"/>
                  </a:lnTo>
                  <a:lnTo>
                    <a:pt x="641413" y="238633"/>
                  </a:lnTo>
                  <a:lnTo>
                    <a:pt x="642061" y="238569"/>
                  </a:lnTo>
                  <a:lnTo>
                    <a:pt x="642556" y="238404"/>
                  </a:lnTo>
                  <a:lnTo>
                    <a:pt x="643089" y="238226"/>
                  </a:lnTo>
                  <a:lnTo>
                    <a:pt x="643636" y="237871"/>
                  </a:lnTo>
                  <a:lnTo>
                    <a:pt x="644169" y="237578"/>
                  </a:lnTo>
                  <a:close/>
                </a:path>
                <a:path w="1125855" h="785495">
                  <a:moveTo>
                    <a:pt x="644347" y="237617"/>
                  </a:moveTo>
                  <a:lnTo>
                    <a:pt x="644207" y="237553"/>
                  </a:lnTo>
                  <a:lnTo>
                    <a:pt x="644347" y="237617"/>
                  </a:lnTo>
                  <a:close/>
                </a:path>
                <a:path w="1125855" h="785495">
                  <a:moveTo>
                    <a:pt x="682459" y="174510"/>
                  </a:moveTo>
                  <a:lnTo>
                    <a:pt x="681977" y="174599"/>
                  </a:lnTo>
                  <a:lnTo>
                    <a:pt x="681380" y="174625"/>
                  </a:lnTo>
                  <a:lnTo>
                    <a:pt x="680999" y="174853"/>
                  </a:lnTo>
                  <a:lnTo>
                    <a:pt x="680669" y="175056"/>
                  </a:lnTo>
                  <a:lnTo>
                    <a:pt x="680313" y="175679"/>
                  </a:lnTo>
                  <a:lnTo>
                    <a:pt x="680453" y="175768"/>
                  </a:lnTo>
                  <a:lnTo>
                    <a:pt x="680669" y="175882"/>
                  </a:lnTo>
                  <a:lnTo>
                    <a:pt x="681367" y="175653"/>
                  </a:lnTo>
                  <a:lnTo>
                    <a:pt x="681863" y="175577"/>
                  </a:lnTo>
                  <a:lnTo>
                    <a:pt x="682459" y="174510"/>
                  </a:lnTo>
                  <a:close/>
                </a:path>
                <a:path w="1125855" h="785495">
                  <a:moveTo>
                    <a:pt x="787133" y="156133"/>
                  </a:moveTo>
                  <a:lnTo>
                    <a:pt x="785787" y="156273"/>
                  </a:lnTo>
                  <a:lnTo>
                    <a:pt x="785469" y="156806"/>
                  </a:lnTo>
                  <a:lnTo>
                    <a:pt x="786828" y="156654"/>
                  </a:lnTo>
                  <a:lnTo>
                    <a:pt x="787133" y="156133"/>
                  </a:lnTo>
                  <a:close/>
                </a:path>
                <a:path w="1125855" h="785495">
                  <a:moveTo>
                    <a:pt x="805065" y="251561"/>
                  </a:moveTo>
                  <a:lnTo>
                    <a:pt x="804646" y="251523"/>
                  </a:lnTo>
                  <a:lnTo>
                    <a:pt x="803846" y="251879"/>
                  </a:lnTo>
                  <a:lnTo>
                    <a:pt x="803325" y="252222"/>
                  </a:lnTo>
                  <a:lnTo>
                    <a:pt x="802703" y="252539"/>
                  </a:lnTo>
                  <a:lnTo>
                    <a:pt x="802322" y="252882"/>
                  </a:lnTo>
                  <a:lnTo>
                    <a:pt x="801941" y="253238"/>
                  </a:lnTo>
                  <a:lnTo>
                    <a:pt x="802335" y="253288"/>
                  </a:lnTo>
                  <a:lnTo>
                    <a:pt x="803148" y="252882"/>
                  </a:lnTo>
                  <a:lnTo>
                    <a:pt x="803694" y="252615"/>
                  </a:lnTo>
                  <a:lnTo>
                    <a:pt x="804379" y="252260"/>
                  </a:lnTo>
                  <a:lnTo>
                    <a:pt x="804697" y="251929"/>
                  </a:lnTo>
                  <a:lnTo>
                    <a:pt x="805065" y="251561"/>
                  </a:lnTo>
                  <a:close/>
                </a:path>
                <a:path w="1125855" h="785495">
                  <a:moveTo>
                    <a:pt x="830338" y="267436"/>
                  </a:moveTo>
                  <a:lnTo>
                    <a:pt x="830224" y="266928"/>
                  </a:lnTo>
                  <a:lnTo>
                    <a:pt x="830135" y="266522"/>
                  </a:lnTo>
                  <a:lnTo>
                    <a:pt x="829525" y="266357"/>
                  </a:lnTo>
                  <a:lnTo>
                    <a:pt x="829119" y="266065"/>
                  </a:lnTo>
                  <a:lnTo>
                    <a:pt x="828446" y="266611"/>
                  </a:lnTo>
                  <a:lnTo>
                    <a:pt x="827798" y="267017"/>
                  </a:lnTo>
                  <a:lnTo>
                    <a:pt x="827557" y="267373"/>
                  </a:lnTo>
                  <a:lnTo>
                    <a:pt x="827125" y="268071"/>
                  </a:lnTo>
                  <a:lnTo>
                    <a:pt x="827633" y="268363"/>
                  </a:lnTo>
                  <a:lnTo>
                    <a:pt x="828548" y="268236"/>
                  </a:lnTo>
                  <a:lnTo>
                    <a:pt x="829589" y="268084"/>
                  </a:lnTo>
                  <a:lnTo>
                    <a:pt x="830338" y="267436"/>
                  </a:lnTo>
                  <a:close/>
                </a:path>
                <a:path w="1125855" h="785495">
                  <a:moveTo>
                    <a:pt x="849922" y="243293"/>
                  </a:moveTo>
                  <a:lnTo>
                    <a:pt x="849058" y="243484"/>
                  </a:lnTo>
                  <a:lnTo>
                    <a:pt x="848588" y="243522"/>
                  </a:lnTo>
                  <a:lnTo>
                    <a:pt x="847077" y="244627"/>
                  </a:lnTo>
                  <a:lnTo>
                    <a:pt x="847432" y="244729"/>
                  </a:lnTo>
                  <a:lnTo>
                    <a:pt x="847699" y="244995"/>
                  </a:lnTo>
                  <a:lnTo>
                    <a:pt x="848156" y="244881"/>
                  </a:lnTo>
                  <a:lnTo>
                    <a:pt x="849223" y="244640"/>
                  </a:lnTo>
                  <a:lnTo>
                    <a:pt x="849909" y="244005"/>
                  </a:lnTo>
                  <a:lnTo>
                    <a:pt x="849922" y="243446"/>
                  </a:lnTo>
                  <a:lnTo>
                    <a:pt x="849922" y="243293"/>
                  </a:lnTo>
                  <a:close/>
                </a:path>
                <a:path w="1125855" h="785495">
                  <a:moveTo>
                    <a:pt x="974064" y="110769"/>
                  </a:moveTo>
                  <a:lnTo>
                    <a:pt x="973912" y="110807"/>
                  </a:lnTo>
                  <a:lnTo>
                    <a:pt x="973823" y="110375"/>
                  </a:lnTo>
                  <a:lnTo>
                    <a:pt x="973734" y="109943"/>
                  </a:lnTo>
                  <a:lnTo>
                    <a:pt x="972781" y="110134"/>
                  </a:lnTo>
                  <a:lnTo>
                    <a:pt x="972058" y="110261"/>
                  </a:lnTo>
                  <a:lnTo>
                    <a:pt x="971448" y="110807"/>
                  </a:lnTo>
                  <a:lnTo>
                    <a:pt x="971664" y="111099"/>
                  </a:lnTo>
                  <a:lnTo>
                    <a:pt x="971994" y="111493"/>
                  </a:lnTo>
                  <a:lnTo>
                    <a:pt x="972934" y="111175"/>
                  </a:lnTo>
                  <a:lnTo>
                    <a:pt x="973823" y="110858"/>
                  </a:lnTo>
                  <a:lnTo>
                    <a:pt x="973861" y="110998"/>
                  </a:lnTo>
                  <a:lnTo>
                    <a:pt x="974064" y="110769"/>
                  </a:lnTo>
                  <a:close/>
                </a:path>
                <a:path w="1125855" h="785495">
                  <a:moveTo>
                    <a:pt x="981760" y="161036"/>
                  </a:moveTo>
                  <a:lnTo>
                    <a:pt x="981316" y="160591"/>
                  </a:lnTo>
                  <a:lnTo>
                    <a:pt x="980300" y="160680"/>
                  </a:lnTo>
                  <a:lnTo>
                    <a:pt x="979284" y="160820"/>
                  </a:lnTo>
                  <a:lnTo>
                    <a:pt x="978814" y="160883"/>
                  </a:lnTo>
                  <a:lnTo>
                    <a:pt x="977861" y="161264"/>
                  </a:lnTo>
                  <a:lnTo>
                    <a:pt x="976998" y="162267"/>
                  </a:lnTo>
                  <a:lnTo>
                    <a:pt x="977646" y="162458"/>
                  </a:lnTo>
                  <a:lnTo>
                    <a:pt x="978509" y="162356"/>
                  </a:lnTo>
                  <a:lnTo>
                    <a:pt x="979589" y="162255"/>
                  </a:lnTo>
                  <a:lnTo>
                    <a:pt x="980706" y="161734"/>
                  </a:lnTo>
                  <a:lnTo>
                    <a:pt x="981760" y="161036"/>
                  </a:lnTo>
                  <a:close/>
                </a:path>
                <a:path w="1125855" h="785495">
                  <a:moveTo>
                    <a:pt x="982052" y="160934"/>
                  </a:moveTo>
                  <a:lnTo>
                    <a:pt x="981900" y="160997"/>
                  </a:lnTo>
                  <a:lnTo>
                    <a:pt x="981760" y="161036"/>
                  </a:lnTo>
                  <a:lnTo>
                    <a:pt x="981913" y="161061"/>
                  </a:lnTo>
                  <a:lnTo>
                    <a:pt x="982052" y="160934"/>
                  </a:lnTo>
                  <a:close/>
                </a:path>
                <a:path w="1125855" h="785495">
                  <a:moveTo>
                    <a:pt x="1032916" y="7366"/>
                  </a:moveTo>
                  <a:lnTo>
                    <a:pt x="1032637" y="6845"/>
                  </a:lnTo>
                  <a:lnTo>
                    <a:pt x="1032560" y="6705"/>
                  </a:lnTo>
                  <a:lnTo>
                    <a:pt x="1031633" y="6972"/>
                  </a:lnTo>
                  <a:lnTo>
                    <a:pt x="1031125" y="7035"/>
                  </a:lnTo>
                  <a:lnTo>
                    <a:pt x="1029639" y="8051"/>
                  </a:lnTo>
                  <a:lnTo>
                    <a:pt x="1030097" y="8102"/>
                  </a:lnTo>
                  <a:lnTo>
                    <a:pt x="1030516" y="8267"/>
                  </a:lnTo>
                  <a:lnTo>
                    <a:pt x="1031062" y="8140"/>
                  </a:lnTo>
                  <a:lnTo>
                    <a:pt x="1032179" y="7899"/>
                  </a:lnTo>
                  <a:lnTo>
                    <a:pt x="1032916" y="7366"/>
                  </a:lnTo>
                  <a:close/>
                </a:path>
                <a:path w="1125855" h="785495">
                  <a:moveTo>
                    <a:pt x="1045260" y="26809"/>
                  </a:moveTo>
                  <a:lnTo>
                    <a:pt x="1044714" y="26898"/>
                  </a:lnTo>
                  <a:lnTo>
                    <a:pt x="1044105" y="26885"/>
                  </a:lnTo>
                  <a:lnTo>
                    <a:pt x="1043647" y="27114"/>
                  </a:lnTo>
                  <a:lnTo>
                    <a:pt x="1043152" y="27355"/>
                  </a:lnTo>
                  <a:lnTo>
                    <a:pt x="1042466" y="27965"/>
                  </a:lnTo>
                  <a:lnTo>
                    <a:pt x="1042504" y="28168"/>
                  </a:lnTo>
                  <a:lnTo>
                    <a:pt x="1042720" y="28765"/>
                  </a:lnTo>
                  <a:lnTo>
                    <a:pt x="1043825" y="28168"/>
                  </a:lnTo>
                  <a:lnTo>
                    <a:pt x="1044917" y="27533"/>
                  </a:lnTo>
                  <a:lnTo>
                    <a:pt x="1045019" y="27127"/>
                  </a:lnTo>
                  <a:lnTo>
                    <a:pt x="1045260" y="26809"/>
                  </a:lnTo>
                  <a:close/>
                </a:path>
                <a:path w="1125855" h="785495">
                  <a:moveTo>
                    <a:pt x="1046505" y="65849"/>
                  </a:moveTo>
                  <a:lnTo>
                    <a:pt x="1046048" y="65620"/>
                  </a:lnTo>
                  <a:lnTo>
                    <a:pt x="1045692" y="65316"/>
                  </a:lnTo>
                  <a:lnTo>
                    <a:pt x="1045057" y="65278"/>
                  </a:lnTo>
                  <a:lnTo>
                    <a:pt x="1044206" y="65265"/>
                  </a:lnTo>
                  <a:lnTo>
                    <a:pt x="1043152" y="65773"/>
                  </a:lnTo>
                  <a:lnTo>
                    <a:pt x="1042936" y="66509"/>
                  </a:lnTo>
                  <a:lnTo>
                    <a:pt x="1042885" y="66738"/>
                  </a:lnTo>
                  <a:lnTo>
                    <a:pt x="1043533" y="66929"/>
                  </a:lnTo>
                  <a:lnTo>
                    <a:pt x="1044778" y="66573"/>
                  </a:lnTo>
                  <a:lnTo>
                    <a:pt x="1045641" y="66192"/>
                  </a:lnTo>
                  <a:lnTo>
                    <a:pt x="1046505" y="65849"/>
                  </a:lnTo>
                  <a:close/>
                </a:path>
                <a:path w="1125855" h="785495">
                  <a:moveTo>
                    <a:pt x="1046873" y="65722"/>
                  </a:moveTo>
                  <a:lnTo>
                    <a:pt x="1046746" y="65760"/>
                  </a:lnTo>
                  <a:lnTo>
                    <a:pt x="1046505" y="65862"/>
                  </a:lnTo>
                  <a:lnTo>
                    <a:pt x="1046645" y="65913"/>
                  </a:lnTo>
                  <a:lnTo>
                    <a:pt x="1046873" y="65722"/>
                  </a:lnTo>
                  <a:close/>
                </a:path>
                <a:path w="1125855" h="785495">
                  <a:moveTo>
                    <a:pt x="1052068" y="47663"/>
                  </a:moveTo>
                  <a:lnTo>
                    <a:pt x="1051775" y="47726"/>
                  </a:lnTo>
                  <a:lnTo>
                    <a:pt x="1051902" y="47777"/>
                  </a:lnTo>
                  <a:lnTo>
                    <a:pt x="1052068" y="47663"/>
                  </a:lnTo>
                  <a:close/>
                </a:path>
                <a:path w="1125855" h="785495">
                  <a:moveTo>
                    <a:pt x="1052995" y="48602"/>
                  </a:moveTo>
                  <a:lnTo>
                    <a:pt x="1052779" y="48183"/>
                  </a:lnTo>
                  <a:lnTo>
                    <a:pt x="1052626" y="47980"/>
                  </a:lnTo>
                  <a:lnTo>
                    <a:pt x="1052220" y="47891"/>
                  </a:lnTo>
                  <a:lnTo>
                    <a:pt x="1051902" y="47777"/>
                  </a:lnTo>
                  <a:lnTo>
                    <a:pt x="1051407" y="48107"/>
                  </a:lnTo>
                  <a:lnTo>
                    <a:pt x="1050823" y="48425"/>
                  </a:lnTo>
                  <a:lnTo>
                    <a:pt x="1050467" y="48768"/>
                  </a:lnTo>
                  <a:lnTo>
                    <a:pt x="1049756" y="49428"/>
                  </a:lnTo>
                  <a:lnTo>
                    <a:pt x="1049883" y="49847"/>
                  </a:lnTo>
                  <a:lnTo>
                    <a:pt x="1050709" y="49898"/>
                  </a:lnTo>
                  <a:lnTo>
                    <a:pt x="1050925" y="49923"/>
                  </a:lnTo>
                  <a:lnTo>
                    <a:pt x="1051331" y="49822"/>
                  </a:lnTo>
                  <a:lnTo>
                    <a:pt x="1051598" y="49695"/>
                  </a:lnTo>
                  <a:lnTo>
                    <a:pt x="1052855" y="49136"/>
                  </a:lnTo>
                  <a:lnTo>
                    <a:pt x="1052995" y="48602"/>
                  </a:lnTo>
                  <a:close/>
                </a:path>
                <a:path w="1125855" h="785495">
                  <a:moveTo>
                    <a:pt x="1061567" y="11874"/>
                  </a:moveTo>
                  <a:lnTo>
                    <a:pt x="1060488" y="12166"/>
                  </a:lnTo>
                  <a:lnTo>
                    <a:pt x="1059662" y="12242"/>
                  </a:lnTo>
                  <a:lnTo>
                    <a:pt x="1058824" y="12407"/>
                  </a:lnTo>
                  <a:lnTo>
                    <a:pt x="1058189" y="12801"/>
                  </a:lnTo>
                  <a:lnTo>
                    <a:pt x="1058379" y="13131"/>
                  </a:lnTo>
                  <a:lnTo>
                    <a:pt x="1058494" y="13335"/>
                  </a:lnTo>
                  <a:lnTo>
                    <a:pt x="1059154" y="13398"/>
                  </a:lnTo>
                  <a:lnTo>
                    <a:pt x="1059713" y="13296"/>
                  </a:lnTo>
                  <a:lnTo>
                    <a:pt x="1060196" y="13220"/>
                  </a:lnTo>
                  <a:lnTo>
                    <a:pt x="1061326" y="12674"/>
                  </a:lnTo>
                  <a:lnTo>
                    <a:pt x="1061567" y="11874"/>
                  </a:lnTo>
                  <a:close/>
                </a:path>
                <a:path w="1125855" h="785495">
                  <a:moveTo>
                    <a:pt x="1063777" y="91986"/>
                  </a:moveTo>
                  <a:lnTo>
                    <a:pt x="1063282" y="92087"/>
                  </a:lnTo>
                  <a:lnTo>
                    <a:pt x="1063091" y="92303"/>
                  </a:lnTo>
                  <a:lnTo>
                    <a:pt x="1063777" y="91986"/>
                  </a:lnTo>
                  <a:close/>
                </a:path>
                <a:path w="1125855" h="785495">
                  <a:moveTo>
                    <a:pt x="1068197" y="90297"/>
                  </a:moveTo>
                  <a:lnTo>
                    <a:pt x="1067765" y="90131"/>
                  </a:lnTo>
                  <a:lnTo>
                    <a:pt x="1066939" y="90487"/>
                  </a:lnTo>
                  <a:lnTo>
                    <a:pt x="1063777" y="91986"/>
                  </a:lnTo>
                  <a:lnTo>
                    <a:pt x="1067117" y="91173"/>
                  </a:lnTo>
                  <a:lnTo>
                    <a:pt x="1067371" y="91122"/>
                  </a:lnTo>
                  <a:lnTo>
                    <a:pt x="1067841" y="90843"/>
                  </a:lnTo>
                  <a:lnTo>
                    <a:pt x="1067930" y="90703"/>
                  </a:lnTo>
                  <a:lnTo>
                    <a:pt x="1068197" y="90297"/>
                  </a:lnTo>
                  <a:close/>
                </a:path>
                <a:path w="1125855" h="785495">
                  <a:moveTo>
                    <a:pt x="1068209" y="33909"/>
                  </a:moveTo>
                  <a:lnTo>
                    <a:pt x="1067777" y="34112"/>
                  </a:lnTo>
                  <a:lnTo>
                    <a:pt x="1068006" y="34163"/>
                  </a:lnTo>
                  <a:lnTo>
                    <a:pt x="1068209" y="33909"/>
                  </a:lnTo>
                  <a:close/>
                </a:path>
                <a:path w="1125855" h="785495">
                  <a:moveTo>
                    <a:pt x="1073340" y="685"/>
                  </a:moveTo>
                  <a:lnTo>
                    <a:pt x="1073086" y="0"/>
                  </a:lnTo>
                  <a:lnTo>
                    <a:pt x="1072349" y="88"/>
                  </a:lnTo>
                  <a:lnTo>
                    <a:pt x="1071918" y="88"/>
                  </a:lnTo>
                  <a:lnTo>
                    <a:pt x="1071473" y="444"/>
                  </a:lnTo>
                  <a:lnTo>
                    <a:pt x="1070711" y="889"/>
                  </a:lnTo>
                  <a:lnTo>
                    <a:pt x="1070660" y="1143"/>
                  </a:lnTo>
                  <a:lnTo>
                    <a:pt x="1070571" y="1397"/>
                  </a:lnTo>
                  <a:lnTo>
                    <a:pt x="1071130" y="1701"/>
                  </a:lnTo>
                  <a:lnTo>
                    <a:pt x="1072629" y="1308"/>
                  </a:lnTo>
                  <a:lnTo>
                    <a:pt x="1073340" y="685"/>
                  </a:lnTo>
                  <a:close/>
                </a:path>
                <a:path w="1125855" h="785495">
                  <a:moveTo>
                    <a:pt x="1102233" y="450913"/>
                  </a:moveTo>
                  <a:lnTo>
                    <a:pt x="1100670" y="451269"/>
                  </a:lnTo>
                  <a:lnTo>
                    <a:pt x="1100620" y="451586"/>
                  </a:lnTo>
                  <a:lnTo>
                    <a:pt x="1100366" y="451993"/>
                  </a:lnTo>
                  <a:lnTo>
                    <a:pt x="1100505" y="452221"/>
                  </a:lnTo>
                  <a:lnTo>
                    <a:pt x="1100721" y="452513"/>
                  </a:lnTo>
                  <a:lnTo>
                    <a:pt x="1101432" y="452348"/>
                  </a:lnTo>
                  <a:lnTo>
                    <a:pt x="1101902" y="451878"/>
                  </a:lnTo>
                  <a:lnTo>
                    <a:pt x="1102207" y="451586"/>
                  </a:lnTo>
                  <a:lnTo>
                    <a:pt x="1102144" y="451256"/>
                  </a:lnTo>
                  <a:lnTo>
                    <a:pt x="1102233" y="450913"/>
                  </a:lnTo>
                  <a:close/>
                </a:path>
                <a:path w="1125855" h="785495">
                  <a:moveTo>
                    <a:pt x="1124661" y="44030"/>
                  </a:moveTo>
                  <a:lnTo>
                    <a:pt x="1124394" y="44005"/>
                  </a:lnTo>
                  <a:lnTo>
                    <a:pt x="1124470" y="44132"/>
                  </a:lnTo>
                  <a:lnTo>
                    <a:pt x="1124661" y="44030"/>
                  </a:lnTo>
                  <a:close/>
                </a:path>
                <a:path w="1125855" h="785495">
                  <a:moveTo>
                    <a:pt x="1125347" y="45593"/>
                  </a:moveTo>
                  <a:lnTo>
                    <a:pt x="1125270" y="45085"/>
                  </a:lnTo>
                  <a:lnTo>
                    <a:pt x="1125220" y="44716"/>
                  </a:lnTo>
                  <a:lnTo>
                    <a:pt x="1124839" y="44462"/>
                  </a:lnTo>
                  <a:lnTo>
                    <a:pt x="1124534" y="44183"/>
                  </a:lnTo>
                  <a:lnTo>
                    <a:pt x="1124089" y="44729"/>
                  </a:lnTo>
                  <a:lnTo>
                    <a:pt x="1123569" y="45288"/>
                  </a:lnTo>
                  <a:lnTo>
                    <a:pt x="1123289" y="45796"/>
                  </a:lnTo>
                  <a:lnTo>
                    <a:pt x="1123111" y="46101"/>
                  </a:lnTo>
                  <a:lnTo>
                    <a:pt x="1123327" y="46583"/>
                  </a:lnTo>
                  <a:lnTo>
                    <a:pt x="1123518" y="46532"/>
                  </a:lnTo>
                  <a:lnTo>
                    <a:pt x="1124686" y="46240"/>
                  </a:lnTo>
                  <a:lnTo>
                    <a:pt x="1125347" y="45593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4" name="object 584"/>
            <p:cNvSpPr/>
            <p:nvPr/>
          </p:nvSpPr>
          <p:spPr>
            <a:xfrm>
              <a:off x="15936798" y="8881687"/>
              <a:ext cx="1160780" cy="1266190"/>
            </a:xfrm>
            <a:custGeom>
              <a:avLst/>
              <a:gdLst/>
              <a:ahLst/>
              <a:cxnLst/>
              <a:rect l="l" t="t" r="r" b="b"/>
              <a:pathLst>
                <a:path w="1160780" h="1266190">
                  <a:moveTo>
                    <a:pt x="469" y="1039634"/>
                  </a:moveTo>
                  <a:lnTo>
                    <a:pt x="215" y="1039761"/>
                  </a:lnTo>
                  <a:lnTo>
                    <a:pt x="0" y="1039964"/>
                  </a:lnTo>
                  <a:lnTo>
                    <a:pt x="152" y="1039850"/>
                  </a:lnTo>
                  <a:lnTo>
                    <a:pt x="317" y="1039749"/>
                  </a:lnTo>
                  <a:lnTo>
                    <a:pt x="469" y="1039634"/>
                  </a:lnTo>
                  <a:close/>
                </a:path>
                <a:path w="1160780" h="1266190">
                  <a:moveTo>
                    <a:pt x="3784" y="1038009"/>
                  </a:moveTo>
                  <a:lnTo>
                    <a:pt x="3365" y="1038072"/>
                  </a:lnTo>
                  <a:lnTo>
                    <a:pt x="2921" y="1038009"/>
                  </a:lnTo>
                  <a:lnTo>
                    <a:pt x="2565" y="1038212"/>
                  </a:lnTo>
                  <a:lnTo>
                    <a:pt x="1841" y="1038644"/>
                  </a:lnTo>
                  <a:lnTo>
                    <a:pt x="1168" y="1039139"/>
                  </a:lnTo>
                  <a:lnTo>
                    <a:pt x="469" y="1039634"/>
                  </a:lnTo>
                  <a:lnTo>
                    <a:pt x="965" y="1039774"/>
                  </a:lnTo>
                  <a:lnTo>
                    <a:pt x="1600" y="1039685"/>
                  </a:lnTo>
                  <a:lnTo>
                    <a:pt x="2895" y="1038910"/>
                  </a:lnTo>
                  <a:lnTo>
                    <a:pt x="3327" y="1038415"/>
                  </a:lnTo>
                  <a:lnTo>
                    <a:pt x="3784" y="1038009"/>
                  </a:lnTo>
                  <a:close/>
                </a:path>
                <a:path w="1160780" h="1266190">
                  <a:moveTo>
                    <a:pt x="17487" y="982637"/>
                  </a:moveTo>
                  <a:lnTo>
                    <a:pt x="16941" y="982903"/>
                  </a:lnTo>
                  <a:lnTo>
                    <a:pt x="16230" y="983145"/>
                  </a:lnTo>
                  <a:lnTo>
                    <a:pt x="15875" y="983475"/>
                  </a:lnTo>
                  <a:lnTo>
                    <a:pt x="15582" y="983729"/>
                  </a:lnTo>
                  <a:lnTo>
                    <a:pt x="15443" y="984326"/>
                  </a:lnTo>
                  <a:lnTo>
                    <a:pt x="15938" y="984681"/>
                  </a:lnTo>
                  <a:lnTo>
                    <a:pt x="16662" y="984313"/>
                  </a:lnTo>
                  <a:lnTo>
                    <a:pt x="17081" y="983754"/>
                  </a:lnTo>
                  <a:lnTo>
                    <a:pt x="17348" y="983373"/>
                  </a:lnTo>
                  <a:lnTo>
                    <a:pt x="17348" y="983018"/>
                  </a:lnTo>
                  <a:lnTo>
                    <a:pt x="17487" y="982637"/>
                  </a:lnTo>
                  <a:close/>
                </a:path>
                <a:path w="1160780" h="1266190">
                  <a:moveTo>
                    <a:pt x="33439" y="988275"/>
                  </a:moveTo>
                  <a:lnTo>
                    <a:pt x="32715" y="987856"/>
                  </a:lnTo>
                  <a:lnTo>
                    <a:pt x="31940" y="988072"/>
                  </a:lnTo>
                  <a:lnTo>
                    <a:pt x="31521" y="988441"/>
                  </a:lnTo>
                  <a:lnTo>
                    <a:pt x="31534" y="988910"/>
                  </a:lnTo>
                  <a:lnTo>
                    <a:pt x="31521" y="989088"/>
                  </a:lnTo>
                  <a:lnTo>
                    <a:pt x="31762" y="989241"/>
                  </a:lnTo>
                  <a:lnTo>
                    <a:pt x="31889" y="989177"/>
                  </a:lnTo>
                  <a:lnTo>
                    <a:pt x="32905" y="988580"/>
                  </a:lnTo>
                  <a:lnTo>
                    <a:pt x="33439" y="988275"/>
                  </a:lnTo>
                  <a:close/>
                </a:path>
                <a:path w="1160780" h="1266190">
                  <a:moveTo>
                    <a:pt x="33591" y="915022"/>
                  </a:moveTo>
                  <a:lnTo>
                    <a:pt x="33324" y="915047"/>
                  </a:lnTo>
                  <a:lnTo>
                    <a:pt x="33591" y="915022"/>
                  </a:lnTo>
                  <a:close/>
                </a:path>
                <a:path w="1160780" h="1266190">
                  <a:moveTo>
                    <a:pt x="34391" y="915708"/>
                  </a:moveTo>
                  <a:lnTo>
                    <a:pt x="34061" y="915250"/>
                  </a:lnTo>
                  <a:lnTo>
                    <a:pt x="33439" y="915111"/>
                  </a:lnTo>
                  <a:lnTo>
                    <a:pt x="30721" y="917067"/>
                  </a:lnTo>
                  <a:lnTo>
                    <a:pt x="30581" y="917067"/>
                  </a:lnTo>
                  <a:lnTo>
                    <a:pt x="30365" y="917308"/>
                  </a:lnTo>
                  <a:lnTo>
                    <a:pt x="30708" y="917079"/>
                  </a:lnTo>
                  <a:lnTo>
                    <a:pt x="31394" y="917359"/>
                  </a:lnTo>
                  <a:lnTo>
                    <a:pt x="32435" y="917270"/>
                  </a:lnTo>
                  <a:lnTo>
                    <a:pt x="33591" y="916343"/>
                  </a:lnTo>
                  <a:lnTo>
                    <a:pt x="34391" y="915708"/>
                  </a:lnTo>
                  <a:close/>
                </a:path>
                <a:path w="1160780" h="1266190">
                  <a:moveTo>
                    <a:pt x="152387" y="743204"/>
                  </a:moveTo>
                  <a:lnTo>
                    <a:pt x="152082" y="743267"/>
                  </a:lnTo>
                  <a:lnTo>
                    <a:pt x="151803" y="743394"/>
                  </a:lnTo>
                  <a:lnTo>
                    <a:pt x="151523" y="743483"/>
                  </a:lnTo>
                  <a:lnTo>
                    <a:pt x="151384" y="743978"/>
                  </a:lnTo>
                  <a:lnTo>
                    <a:pt x="152222" y="743610"/>
                  </a:lnTo>
                  <a:lnTo>
                    <a:pt x="152387" y="743204"/>
                  </a:lnTo>
                  <a:close/>
                </a:path>
                <a:path w="1160780" h="1266190">
                  <a:moveTo>
                    <a:pt x="155879" y="1264196"/>
                  </a:moveTo>
                  <a:lnTo>
                    <a:pt x="155549" y="1264081"/>
                  </a:lnTo>
                  <a:lnTo>
                    <a:pt x="154762" y="1264412"/>
                  </a:lnTo>
                  <a:lnTo>
                    <a:pt x="154355" y="1264843"/>
                  </a:lnTo>
                  <a:lnTo>
                    <a:pt x="153682" y="1265377"/>
                  </a:lnTo>
                  <a:lnTo>
                    <a:pt x="153631" y="1265643"/>
                  </a:lnTo>
                  <a:lnTo>
                    <a:pt x="153593" y="1265923"/>
                  </a:lnTo>
                  <a:lnTo>
                    <a:pt x="154152" y="1265974"/>
                  </a:lnTo>
                  <a:lnTo>
                    <a:pt x="154419" y="1266113"/>
                  </a:lnTo>
                  <a:lnTo>
                    <a:pt x="154825" y="1265682"/>
                  </a:lnTo>
                  <a:lnTo>
                    <a:pt x="155308" y="1265212"/>
                  </a:lnTo>
                  <a:lnTo>
                    <a:pt x="155549" y="1264793"/>
                  </a:lnTo>
                  <a:lnTo>
                    <a:pt x="155879" y="1264196"/>
                  </a:lnTo>
                  <a:close/>
                </a:path>
                <a:path w="1160780" h="1266190">
                  <a:moveTo>
                    <a:pt x="173926" y="764120"/>
                  </a:moveTo>
                  <a:lnTo>
                    <a:pt x="173304" y="764235"/>
                  </a:lnTo>
                  <a:lnTo>
                    <a:pt x="172605" y="764654"/>
                  </a:lnTo>
                  <a:lnTo>
                    <a:pt x="172415" y="765022"/>
                  </a:lnTo>
                  <a:lnTo>
                    <a:pt x="172161" y="765403"/>
                  </a:lnTo>
                  <a:lnTo>
                    <a:pt x="172046" y="765759"/>
                  </a:lnTo>
                  <a:lnTo>
                    <a:pt x="172618" y="765784"/>
                  </a:lnTo>
                  <a:lnTo>
                    <a:pt x="173151" y="765327"/>
                  </a:lnTo>
                  <a:lnTo>
                    <a:pt x="173786" y="764806"/>
                  </a:lnTo>
                  <a:lnTo>
                    <a:pt x="173850" y="764527"/>
                  </a:lnTo>
                  <a:lnTo>
                    <a:pt x="173926" y="764120"/>
                  </a:lnTo>
                  <a:close/>
                </a:path>
                <a:path w="1160780" h="1266190">
                  <a:moveTo>
                    <a:pt x="178981" y="770191"/>
                  </a:moveTo>
                  <a:lnTo>
                    <a:pt x="178689" y="769962"/>
                  </a:lnTo>
                  <a:lnTo>
                    <a:pt x="178117" y="770089"/>
                  </a:lnTo>
                  <a:lnTo>
                    <a:pt x="177634" y="770610"/>
                  </a:lnTo>
                  <a:lnTo>
                    <a:pt x="177279" y="770966"/>
                  </a:lnTo>
                  <a:lnTo>
                    <a:pt x="177228" y="771359"/>
                  </a:lnTo>
                  <a:lnTo>
                    <a:pt x="177038" y="771728"/>
                  </a:lnTo>
                  <a:lnTo>
                    <a:pt x="177520" y="771588"/>
                  </a:lnTo>
                  <a:lnTo>
                    <a:pt x="178181" y="771486"/>
                  </a:lnTo>
                  <a:lnTo>
                    <a:pt x="178422" y="771258"/>
                  </a:lnTo>
                  <a:lnTo>
                    <a:pt x="178777" y="770953"/>
                  </a:lnTo>
                  <a:lnTo>
                    <a:pt x="178828" y="770559"/>
                  </a:lnTo>
                  <a:lnTo>
                    <a:pt x="178981" y="770191"/>
                  </a:lnTo>
                  <a:close/>
                </a:path>
                <a:path w="1160780" h="1266190">
                  <a:moveTo>
                    <a:pt x="185140" y="770978"/>
                  </a:moveTo>
                  <a:lnTo>
                    <a:pt x="184658" y="770813"/>
                  </a:lnTo>
                  <a:lnTo>
                    <a:pt x="183972" y="771410"/>
                  </a:lnTo>
                  <a:lnTo>
                    <a:pt x="184124" y="771474"/>
                  </a:lnTo>
                  <a:lnTo>
                    <a:pt x="184277" y="771626"/>
                  </a:lnTo>
                  <a:lnTo>
                    <a:pt x="184454" y="771550"/>
                  </a:lnTo>
                  <a:lnTo>
                    <a:pt x="184670" y="771461"/>
                  </a:lnTo>
                  <a:lnTo>
                    <a:pt x="184924" y="771156"/>
                  </a:lnTo>
                  <a:lnTo>
                    <a:pt x="185140" y="770978"/>
                  </a:lnTo>
                  <a:close/>
                </a:path>
                <a:path w="1160780" h="1266190">
                  <a:moveTo>
                    <a:pt x="196672" y="689876"/>
                  </a:moveTo>
                  <a:lnTo>
                    <a:pt x="196100" y="690054"/>
                  </a:lnTo>
                  <a:lnTo>
                    <a:pt x="195491" y="690118"/>
                  </a:lnTo>
                  <a:lnTo>
                    <a:pt x="194487" y="690702"/>
                  </a:lnTo>
                  <a:lnTo>
                    <a:pt x="194157" y="691210"/>
                  </a:lnTo>
                  <a:lnTo>
                    <a:pt x="193725" y="691616"/>
                  </a:lnTo>
                  <a:lnTo>
                    <a:pt x="194297" y="691438"/>
                  </a:lnTo>
                  <a:lnTo>
                    <a:pt x="194894" y="691349"/>
                  </a:lnTo>
                  <a:lnTo>
                    <a:pt x="195414" y="691057"/>
                  </a:lnTo>
                  <a:lnTo>
                    <a:pt x="195910" y="690765"/>
                  </a:lnTo>
                  <a:lnTo>
                    <a:pt x="196265" y="690270"/>
                  </a:lnTo>
                  <a:lnTo>
                    <a:pt x="196672" y="689876"/>
                  </a:lnTo>
                  <a:close/>
                </a:path>
                <a:path w="1160780" h="1266190">
                  <a:moveTo>
                    <a:pt x="200748" y="1229067"/>
                  </a:moveTo>
                  <a:lnTo>
                    <a:pt x="200545" y="1228712"/>
                  </a:lnTo>
                  <a:lnTo>
                    <a:pt x="200393" y="1228471"/>
                  </a:lnTo>
                  <a:lnTo>
                    <a:pt x="199898" y="1228483"/>
                  </a:lnTo>
                  <a:lnTo>
                    <a:pt x="199555" y="1228407"/>
                  </a:lnTo>
                  <a:lnTo>
                    <a:pt x="199390" y="1228598"/>
                  </a:lnTo>
                  <a:lnTo>
                    <a:pt x="199110" y="1228890"/>
                  </a:lnTo>
                  <a:lnTo>
                    <a:pt x="199263" y="1229220"/>
                  </a:lnTo>
                  <a:lnTo>
                    <a:pt x="199415" y="1229550"/>
                  </a:lnTo>
                  <a:lnTo>
                    <a:pt x="199809" y="1229537"/>
                  </a:lnTo>
                  <a:lnTo>
                    <a:pt x="200266" y="1229563"/>
                  </a:lnTo>
                  <a:lnTo>
                    <a:pt x="200748" y="1229067"/>
                  </a:lnTo>
                  <a:close/>
                </a:path>
                <a:path w="1160780" h="1266190">
                  <a:moveTo>
                    <a:pt x="211391" y="733513"/>
                  </a:moveTo>
                  <a:lnTo>
                    <a:pt x="211188" y="733552"/>
                  </a:lnTo>
                  <a:lnTo>
                    <a:pt x="211315" y="733577"/>
                  </a:lnTo>
                  <a:close/>
                </a:path>
                <a:path w="1160780" h="1266190">
                  <a:moveTo>
                    <a:pt x="213537" y="734098"/>
                  </a:moveTo>
                  <a:lnTo>
                    <a:pt x="212864" y="733933"/>
                  </a:lnTo>
                  <a:lnTo>
                    <a:pt x="212115" y="733679"/>
                  </a:lnTo>
                  <a:lnTo>
                    <a:pt x="211747" y="733653"/>
                  </a:lnTo>
                  <a:lnTo>
                    <a:pt x="211391" y="733590"/>
                  </a:lnTo>
                  <a:lnTo>
                    <a:pt x="211391" y="734910"/>
                  </a:lnTo>
                  <a:lnTo>
                    <a:pt x="211607" y="735164"/>
                  </a:lnTo>
                  <a:lnTo>
                    <a:pt x="211836" y="735342"/>
                  </a:lnTo>
                  <a:lnTo>
                    <a:pt x="212458" y="735152"/>
                  </a:lnTo>
                  <a:lnTo>
                    <a:pt x="213537" y="734098"/>
                  </a:lnTo>
                  <a:close/>
                </a:path>
                <a:path w="1160780" h="1266190">
                  <a:moveTo>
                    <a:pt x="221411" y="760260"/>
                  </a:moveTo>
                  <a:lnTo>
                    <a:pt x="221310" y="759955"/>
                  </a:lnTo>
                  <a:lnTo>
                    <a:pt x="219900" y="760539"/>
                  </a:lnTo>
                  <a:lnTo>
                    <a:pt x="219341" y="761022"/>
                  </a:lnTo>
                  <a:lnTo>
                    <a:pt x="218833" y="761390"/>
                  </a:lnTo>
                  <a:lnTo>
                    <a:pt x="218909" y="761695"/>
                  </a:lnTo>
                  <a:lnTo>
                    <a:pt x="219456" y="761441"/>
                  </a:lnTo>
                  <a:lnTo>
                    <a:pt x="220129" y="761225"/>
                  </a:lnTo>
                  <a:lnTo>
                    <a:pt x="221411" y="760260"/>
                  </a:lnTo>
                  <a:close/>
                </a:path>
                <a:path w="1160780" h="1266190">
                  <a:moveTo>
                    <a:pt x="227330" y="866317"/>
                  </a:moveTo>
                  <a:lnTo>
                    <a:pt x="226999" y="866241"/>
                  </a:lnTo>
                  <a:lnTo>
                    <a:pt x="226695" y="866000"/>
                  </a:lnTo>
                  <a:lnTo>
                    <a:pt x="226301" y="866140"/>
                  </a:lnTo>
                  <a:lnTo>
                    <a:pt x="225882" y="866305"/>
                  </a:lnTo>
                  <a:lnTo>
                    <a:pt x="225374" y="866838"/>
                  </a:lnTo>
                  <a:lnTo>
                    <a:pt x="224929" y="867206"/>
                  </a:lnTo>
                  <a:lnTo>
                    <a:pt x="225336" y="867219"/>
                  </a:lnTo>
                  <a:lnTo>
                    <a:pt x="225691" y="867308"/>
                  </a:lnTo>
                  <a:lnTo>
                    <a:pt x="226148" y="867232"/>
                  </a:lnTo>
                  <a:lnTo>
                    <a:pt x="226822" y="867143"/>
                  </a:lnTo>
                  <a:lnTo>
                    <a:pt x="227253" y="866800"/>
                  </a:lnTo>
                  <a:lnTo>
                    <a:pt x="227330" y="866317"/>
                  </a:lnTo>
                  <a:close/>
                </a:path>
                <a:path w="1160780" h="1266190">
                  <a:moveTo>
                    <a:pt x="229501" y="826262"/>
                  </a:moveTo>
                  <a:lnTo>
                    <a:pt x="228206" y="825982"/>
                  </a:lnTo>
                  <a:lnTo>
                    <a:pt x="227457" y="826338"/>
                  </a:lnTo>
                  <a:lnTo>
                    <a:pt x="226936" y="826516"/>
                  </a:lnTo>
                  <a:lnTo>
                    <a:pt x="226187" y="827176"/>
                  </a:lnTo>
                  <a:lnTo>
                    <a:pt x="225488" y="827887"/>
                  </a:lnTo>
                  <a:lnTo>
                    <a:pt x="225882" y="828255"/>
                  </a:lnTo>
                  <a:lnTo>
                    <a:pt x="227025" y="827874"/>
                  </a:lnTo>
                  <a:lnTo>
                    <a:pt x="228257" y="827036"/>
                  </a:lnTo>
                  <a:lnTo>
                    <a:pt x="229501" y="826262"/>
                  </a:lnTo>
                  <a:close/>
                </a:path>
                <a:path w="1160780" h="1266190">
                  <a:moveTo>
                    <a:pt x="232181" y="833183"/>
                  </a:moveTo>
                  <a:lnTo>
                    <a:pt x="232117" y="832205"/>
                  </a:lnTo>
                  <a:lnTo>
                    <a:pt x="231076" y="832510"/>
                  </a:lnTo>
                  <a:lnTo>
                    <a:pt x="229755" y="833234"/>
                  </a:lnTo>
                  <a:lnTo>
                    <a:pt x="228688" y="834428"/>
                  </a:lnTo>
                  <a:lnTo>
                    <a:pt x="229463" y="834313"/>
                  </a:lnTo>
                  <a:lnTo>
                    <a:pt x="230187" y="834288"/>
                  </a:lnTo>
                  <a:lnTo>
                    <a:pt x="230987" y="834047"/>
                  </a:lnTo>
                  <a:lnTo>
                    <a:pt x="231305" y="833958"/>
                  </a:lnTo>
                  <a:lnTo>
                    <a:pt x="232181" y="833183"/>
                  </a:lnTo>
                  <a:close/>
                </a:path>
                <a:path w="1160780" h="1266190">
                  <a:moveTo>
                    <a:pt x="242062" y="858100"/>
                  </a:moveTo>
                  <a:lnTo>
                    <a:pt x="241884" y="857923"/>
                  </a:lnTo>
                  <a:lnTo>
                    <a:pt x="241592" y="857681"/>
                  </a:lnTo>
                  <a:lnTo>
                    <a:pt x="240741" y="858037"/>
                  </a:lnTo>
                  <a:lnTo>
                    <a:pt x="240284" y="858583"/>
                  </a:lnTo>
                  <a:lnTo>
                    <a:pt x="239953" y="858951"/>
                  </a:lnTo>
                  <a:lnTo>
                    <a:pt x="240017" y="859345"/>
                  </a:lnTo>
                  <a:lnTo>
                    <a:pt x="239915" y="859726"/>
                  </a:lnTo>
                  <a:lnTo>
                    <a:pt x="240411" y="859853"/>
                  </a:lnTo>
                  <a:lnTo>
                    <a:pt x="241058" y="859637"/>
                  </a:lnTo>
                  <a:lnTo>
                    <a:pt x="241528" y="859053"/>
                  </a:lnTo>
                  <a:lnTo>
                    <a:pt x="241858" y="858647"/>
                  </a:lnTo>
                  <a:lnTo>
                    <a:pt x="242062" y="858100"/>
                  </a:lnTo>
                  <a:close/>
                </a:path>
                <a:path w="1160780" h="1266190">
                  <a:moveTo>
                    <a:pt x="247294" y="746150"/>
                  </a:moveTo>
                  <a:lnTo>
                    <a:pt x="246900" y="746086"/>
                  </a:lnTo>
                  <a:lnTo>
                    <a:pt x="246265" y="746531"/>
                  </a:lnTo>
                  <a:lnTo>
                    <a:pt x="245846" y="746823"/>
                  </a:lnTo>
                  <a:lnTo>
                    <a:pt x="245567" y="747268"/>
                  </a:lnTo>
                  <a:lnTo>
                    <a:pt x="245186" y="747687"/>
                  </a:lnTo>
                  <a:lnTo>
                    <a:pt x="246100" y="747344"/>
                  </a:lnTo>
                  <a:lnTo>
                    <a:pt x="246507" y="747191"/>
                  </a:lnTo>
                  <a:lnTo>
                    <a:pt x="246748" y="747077"/>
                  </a:lnTo>
                  <a:lnTo>
                    <a:pt x="247065" y="746760"/>
                  </a:lnTo>
                  <a:lnTo>
                    <a:pt x="247294" y="746150"/>
                  </a:lnTo>
                  <a:close/>
                </a:path>
                <a:path w="1160780" h="1266190">
                  <a:moveTo>
                    <a:pt x="254254" y="830707"/>
                  </a:moveTo>
                  <a:lnTo>
                    <a:pt x="253530" y="830897"/>
                  </a:lnTo>
                  <a:lnTo>
                    <a:pt x="253301" y="830961"/>
                  </a:lnTo>
                  <a:lnTo>
                    <a:pt x="252971" y="831240"/>
                  </a:lnTo>
                  <a:lnTo>
                    <a:pt x="252691" y="831418"/>
                  </a:lnTo>
                  <a:lnTo>
                    <a:pt x="252526" y="831862"/>
                  </a:lnTo>
                  <a:lnTo>
                    <a:pt x="252818" y="831786"/>
                  </a:lnTo>
                  <a:lnTo>
                    <a:pt x="253136" y="831723"/>
                  </a:lnTo>
                  <a:lnTo>
                    <a:pt x="254190" y="830986"/>
                  </a:lnTo>
                  <a:lnTo>
                    <a:pt x="254254" y="830707"/>
                  </a:lnTo>
                  <a:close/>
                </a:path>
                <a:path w="1160780" h="1266190">
                  <a:moveTo>
                    <a:pt x="254812" y="818591"/>
                  </a:moveTo>
                  <a:lnTo>
                    <a:pt x="254609" y="818502"/>
                  </a:lnTo>
                  <a:lnTo>
                    <a:pt x="253873" y="818184"/>
                  </a:lnTo>
                  <a:lnTo>
                    <a:pt x="252691" y="818680"/>
                  </a:lnTo>
                  <a:lnTo>
                    <a:pt x="251536" y="819569"/>
                  </a:lnTo>
                  <a:lnTo>
                    <a:pt x="250837" y="820089"/>
                  </a:lnTo>
                  <a:lnTo>
                    <a:pt x="250774" y="820445"/>
                  </a:lnTo>
                  <a:lnTo>
                    <a:pt x="251269" y="820496"/>
                  </a:lnTo>
                  <a:lnTo>
                    <a:pt x="252171" y="820623"/>
                  </a:lnTo>
                  <a:lnTo>
                    <a:pt x="253225" y="820356"/>
                  </a:lnTo>
                  <a:lnTo>
                    <a:pt x="254698" y="819226"/>
                  </a:lnTo>
                  <a:lnTo>
                    <a:pt x="254812" y="818591"/>
                  </a:lnTo>
                  <a:close/>
                </a:path>
                <a:path w="1160780" h="1266190">
                  <a:moveTo>
                    <a:pt x="293268" y="831024"/>
                  </a:moveTo>
                  <a:lnTo>
                    <a:pt x="292709" y="830986"/>
                  </a:lnTo>
                  <a:lnTo>
                    <a:pt x="292277" y="831380"/>
                  </a:lnTo>
                  <a:lnTo>
                    <a:pt x="291744" y="831811"/>
                  </a:lnTo>
                  <a:lnTo>
                    <a:pt x="291414" y="832535"/>
                  </a:lnTo>
                  <a:lnTo>
                    <a:pt x="291947" y="832535"/>
                  </a:lnTo>
                  <a:lnTo>
                    <a:pt x="292887" y="831799"/>
                  </a:lnTo>
                  <a:lnTo>
                    <a:pt x="293039" y="831367"/>
                  </a:lnTo>
                  <a:lnTo>
                    <a:pt x="293268" y="831024"/>
                  </a:lnTo>
                  <a:close/>
                </a:path>
                <a:path w="1160780" h="1266190">
                  <a:moveTo>
                    <a:pt x="341591" y="575627"/>
                  </a:moveTo>
                  <a:lnTo>
                    <a:pt x="341464" y="575640"/>
                  </a:lnTo>
                  <a:lnTo>
                    <a:pt x="341337" y="575665"/>
                  </a:lnTo>
                  <a:lnTo>
                    <a:pt x="341160" y="575741"/>
                  </a:lnTo>
                  <a:lnTo>
                    <a:pt x="341045" y="575868"/>
                  </a:lnTo>
                  <a:lnTo>
                    <a:pt x="341591" y="575627"/>
                  </a:lnTo>
                  <a:close/>
                </a:path>
                <a:path w="1160780" h="1266190">
                  <a:moveTo>
                    <a:pt x="345135" y="574154"/>
                  </a:moveTo>
                  <a:lnTo>
                    <a:pt x="344906" y="574116"/>
                  </a:lnTo>
                  <a:lnTo>
                    <a:pt x="343827" y="574649"/>
                  </a:lnTo>
                  <a:lnTo>
                    <a:pt x="341591" y="575627"/>
                  </a:lnTo>
                  <a:lnTo>
                    <a:pt x="342239" y="575551"/>
                  </a:lnTo>
                  <a:lnTo>
                    <a:pt x="342887" y="575487"/>
                  </a:lnTo>
                  <a:lnTo>
                    <a:pt x="343560" y="575360"/>
                  </a:lnTo>
                  <a:lnTo>
                    <a:pt x="343776" y="575335"/>
                  </a:lnTo>
                  <a:lnTo>
                    <a:pt x="344258" y="575017"/>
                  </a:lnTo>
                  <a:lnTo>
                    <a:pt x="344436" y="574827"/>
                  </a:lnTo>
                  <a:lnTo>
                    <a:pt x="345135" y="574154"/>
                  </a:lnTo>
                  <a:close/>
                </a:path>
                <a:path w="1160780" h="1266190">
                  <a:moveTo>
                    <a:pt x="384683" y="656399"/>
                  </a:moveTo>
                  <a:lnTo>
                    <a:pt x="384390" y="656501"/>
                  </a:lnTo>
                  <a:lnTo>
                    <a:pt x="384022" y="656564"/>
                  </a:lnTo>
                  <a:lnTo>
                    <a:pt x="383844" y="656704"/>
                  </a:lnTo>
                  <a:lnTo>
                    <a:pt x="383654" y="656856"/>
                  </a:lnTo>
                  <a:lnTo>
                    <a:pt x="383679" y="657072"/>
                  </a:lnTo>
                  <a:lnTo>
                    <a:pt x="383616" y="657275"/>
                  </a:lnTo>
                  <a:lnTo>
                    <a:pt x="384327" y="657047"/>
                  </a:lnTo>
                  <a:lnTo>
                    <a:pt x="384683" y="656399"/>
                  </a:lnTo>
                  <a:close/>
                </a:path>
                <a:path w="1160780" h="1266190">
                  <a:moveTo>
                    <a:pt x="385191" y="578027"/>
                  </a:moveTo>
                  <a:lnTo>
                    <a:pt x="384365" y="578256"/>
                  </a:lnTo>
                  <a:lnTo>
                    <a:pt x="384251" y="578688"/>
                  </a:lnTo>
                  <a:lnTo>
                    <a:pt x="384479" y="578650"/>
                  </a:lnTo>
                  <a:lnTo>
                    <a:pt x="384797" y="578510"/>
                  </a:lnTo>
                  <a:lnTo>
                    <a:pt x="385051" y="578434"/>
                  </a:lnTo>
                  <a:lnTo>
                    <a:pt x="385191" y="578027"/>
                  </a:lnTo>
                  <a:close/>
                </a:path>
                <a:path w="1160780" h="1266190">
                  <a:moveTo>
                    <a:pt x="392023" y="1105141"/>
                  </a:moveTo>
                  <a:lnTo>
                    <a:pt x="390474" y="1105433"/>
                  </a:lnTo>
                  <a:lnTo>
                    <a:pt x="389801" y="1105573"/>
                  </a:lnTo>
                  <a:lnTo>
                    <a:pt x="389064" y="1106119"/>
                  </a:lnTo>
                  <a:lnTo>
                    <a:pt x="388886" y="1106525"/>
                  </a:lnTo>
                  <a:lnTo>
                    <a:pt x="389775" y="1106614"/>
                  </a:lnTo>
                  <a:lnTo>
                    <a:pt x="390423" y="1106474"/>
                  </a:lnTo>
                  <a:lnTo>
                    <a:pt x="391325" y="1106004"/>
                  </a:lnTo>
                  <a:lnTo>
                    <a:pt x="391629" y="1105522"/>
                  </a:lnTo>
                  <a:lnTo>
                    <a:pt x="392023" y="1105141"/>
                  </a:lnTo>
                  <a:close/>
                </a:path>
                <a:path w="1160780" h="1266190">
                  <a:moveTo>
                    <a:pt x="412369" y="1093254"/>
                  </a:moveTo>
                  <a:lnTo>
                    <a:pt x="412051" y="1093330"/>
                  </a:lnTo>
                  <a:lnTo>
                    <a:pt x="411886" y="1093482"/>
                  </a:lnTo>
                  <a:lnTo>
                    <a:pt x="412178" y="1093355"/>
                  </a:lnTo>
                  <a:lnTo>
                    <a:pt x="412369" y="1093254"/>
                  </a:lnTo>
                  <a:close/>
                </a:path>
                <a:path w="1160780" h="1266190">
                  <a:moveTo>
                    <a:pt x="415632" y="1091996"/>
                  </a:moveTo>
                  <a:lnTo>
                    <a:pt x="415239" y="1092034"/>
                  </a:lnTo>
                  <a:lnTo>
                    <a:pt x="414807" y="1091971"/>
                  </a:lnTo>
                  <a:lnTo>
                    <a:pt x="413727" y="1092466"/>
                  </a:lnTo>
                  <a:lnTo>
                    <a:pt x="413042" y="1092873"/>
                  </a:lnTo>
                  <a:lnTo>
                    <a:pt x="412369" y="1093254"/>
                  </a:lnTo>
                  <a:lnTo>
                    <a:pt x="414388" y="1092695"/>
                  </a:lnTo>
                  <a:lnTo>
                    <a:pt x="414667" y="1092593"/>
                  </a:lnTo>
                  <a:lnTo>
                    <a:pt x="414947" y="1092593"/>
                  </a:lnTo>
                  <a:lnTo>
                    <a:pt x="415201" y="1092466"/>
                  </a:lnTo>
                  <a:lnTo>
                    <a:pt x="415353" y="1092390"/>
                  </a:lnTo>
                  <a:lnTo>
                    <a:pt x="415505" y="1092149"/>
                  </a:lnTo>
                  <a:lnTo>
                    <a:pt x="415632" y="1091996"/>
                  </a:lnTo>
                  <a:close/>
                </a:path>
                <a:path w="1160780" h="1266190">
                  <a:moveTo>
                    <a:pt x="422935" y="677887"/>
                  </a:moveTo>
                  <a:lnTo>
                    <a:pt x="422656" y="677887"/>
                  </a:lnTo>
                  <a:lnTo>
                    <a:pt x="422440" y="677811"/>
                  </a:lnTo>
                  <a:lnTo>
                    <a:pt x="421424" y="678205"/>
                  </a:lnTo>
                  <a:lnTo>
                    <a:pt x="421055" y="678611"/>
                  </a:lnTo>
                  <a:lnTo>
                    <a:pt x="421220" y="678954"/>
                  </a:lnTo>
                  <a:lnTo>
                    <a:pt x="421779" y="678992"/>
                  </a:lnTo>
                  <a:lnTo>
                    <a:pt x="422224" y="678573"/>
                  </a:lnTo>
                  <a:lnTo>
                    <a:pt x="422567" y="678230"/>
                  </a:lnTo>
                  <a:lnTo>
                    <a:pt x="422935" y="677887"/>
                  </a:lnTo>
                  <a:close/>
                </a:path>
                <a:path w="1160780" h="1266190">
                  <a:moveTo>
                    <a:pt x="426872" y="665759"/>
                  </a:moveTo>
                  <a:lnTo>
                    <a:pt x="426339" y="665988"/>
                  </a:lnTo>
                  <a:lnTo>
                    <a:pt x="425678" y="666165"/>
                  </a:lnTo>
                  <a:lnTo>
                    <a:pt x="425272" y="666470"/>
                  </a:lnTo>
                  <a:lnTo>
                    <a:pt x="424599" y="666953"/>
                  </a:lnTo>
                  <a:lnTo>
                    <a:pt x="424637" y="667283"/>
                  </a:lnTo>
                  <a:lnTo>
                    <a:pt x="425284" y="667219"/>
                  </a:lnTo>
                  <a:lnTo>
                    <a:pt x="425475" y="667207"/>
                  </a:lnTo>
                  <a:lnTo>
                    <a:pt x="425996" y="667004"/>
                  </a:lnTo>
                  <a:lnTo>
                    <a:pt x="426440" y="666496"/>
                  </a:lnTo>
                  <a:lnTo>
                    <a:pt x="426631" y="666127"/>
                  </a:lnTo>
                  <a:lnTo>
                    <a:pt x="426872" y="665759"/>
                  </a:lnTo>
                  <a:close/>
                </a:path>
                <a:path w="1160780" h="1266190">
                  <a:moveTo>
                    <a:pt x="436549" y="721893"/>
                  </a:moveTo>
                  <a:lnTo>
                    <a:pt x="436537" y="721525"/>
                  </a:lnTo>
                  <a:lnTo>
                    <a:pt x="435978" y="721702"/>
                  </a:lnTo>
                  <a:lnTo>
                    <a:pt x="435394" y="722172"/>
                  </a:lnTo>
                  <a:lnTo>
                    <a:pt x="434835" y="723214"/>
                  </a:lnTo>
                  <a:lnTo>
                    <a:pt x="435102" y="723138"/>
                  </a:lnTo>
                  <a:lnTo>
                    <a:pt x="435470" y="723049"/>
                  </a:lnTo>
                  <a:lnTo>
                    <a:pt x="435622" y="722922"/>
                  </a:lnTo>
                  <a:lnTo>
                    <a:pt x="435991" y="722591"/>
                  </a:lnTo>
                  <a:lnTo>
                    <a:pt x="436549" y="722109"/>
                  </a:lnTo>
                  <a:lnTo>
                    <a:pt x="436549" y="721893"/>
                  </a:lnTo>
                  <a:close/>
                </a:path>
                <a:path w="1160780" h="1266190">
                  <a:moveTo>
                    <a:pt x="444131" y="735279"/>
                  </a:moveTo>
                  <a:lnTo>
                    <a:pt x="442569" y="735838"/>
                  </a:lnTo>
                  <a:lnTo>
                    <a:pt x="442480" y="736295"/>
                  </a:lnTo>
                  <a:lnTo>
                    <a:pt x="444055" y="735672"/>
                  </a:lnTo>
                  <a:lnTo>
                    <a:pt x="444131" y="735279"/>
                  </a:lnTo>
                  <a:close/>
                </a:path>
                <a:path w="1160780" h="1266190">
                  <a:moveTo>
                    <a:pt x="448551" y="724065"/>
                  </a:moveTo>
                  <a:lnTo>
                    <a:pt x="448437" y="723861"/>
                  </a:lnTo>
                  <a:lnTo>
                    <a:pt x="447738" y="724306"/>
                  </a:lnTo>
                  <a:lnTo>
                    <a:pt x="448551" y="724065"/>
                  </a:lnTo>
                  <a:close/>
                </a:path>
                <a:path w="1160780" h="1266190">
                  <a:moveTo>
                    <a:pt x="555498" y="580250"/>
                  </a:moveTo>
                  <a:lnTo>
                    <a:pt x="554723" y="579882"/>
                  </a:lnTo>
                  <a:lnTo>
                    <a:pt x="554075" y="580402"/>
                  </a:lnTo>
                  <a:lnTo>
                    <a:pt x="554977" y="580682"/>
                  </a:lnTo>
                  <a:lnTo>
                    <a:pt x="555498" y="580250"/>
                  </a:lnTo>
                  <a:close/>
                </a:path>
                <a:path w="1160780" h="1266190">
                  <a:moveTo>
                    <a:pt x="565683" y="480250"/>
                  </a:moveTo>
                  <a:lnTo>
                    <a:pt x="565607" y="479920"/>
                  </a:lnTo>
                  <a:lnTo>
                    <a:pt x="565442" y="479679"/>
                  </a:lnTo>
                  <a:lnTo>
                    <a:pt x="565200" y="479361"/>
                  </a:lnTo>
                  <a:lnTo>
                    <a:pt x="564654" y="479513"/>
                  </a:lnTo>
                  <a:lnTo>
                    <a:pt x="564248" y="479844"/>
                  </a:lnTo>
                  <a:lnTo>
                    <a:pt x="563321" y="480733"/>
                  </a:lnTo>
                  <a:lnTo>
                    <a:pt x="563079" y="481304"/>
                  </a:lnTo>
                  <a:lnTo>
                    <a:pt x="563956" y="481304"/>
                  </a:lnTo>
                  <a:lnTo>
                    <a:pt x="564286" y="481291"/>
                  </a:lnTo>
                  <a:lnTo>
                    <a:pt x="565315" y="480783"/>
                  </a:lnTo>
                  <a:lnTo>
                    <a:pt x="565442" y="480606"/>
                  </a:lnTo>
                  <a:lnTo>
                    <a:pt x="565683" y="480250"/>
                  </a:lnTo>
                  <a:close/>
                </a:path>
                <a:path w="1160780" h="1266190">
                  <a:moveTo>
                    <a:pt x="582383" y="539407"/>
                  </a:moveTo>
                  <a:lnTo>
                    <a:pt x="582320" y="539026"/>
                  </a:lnTo>
                  <a:lnTo>
                    <a:pt x="582282" y="538784"/>
                  </a:lnTo>
                  <a:lnTo>
                    <a:pt x="581672" y="538810"/>
                  </a:lnTo>
                  <a:lnTo>
                    <a:pt x="581317" y="538708"/>
                  </a:lnTo>
                  <a:lnTo>
                    <a:pt x="579894" y="539788"/>
                  </a:lnTo>
                  <a:lnTo>
                    <a:pt x="580263" y="539864"/>
                  </a:lnTo>
                  <a:lnTo>
                    <a:pt x="580567" y="540042"/>
                  </a:lnTo>
                  <a:lnTo>
                    <a:pt x="581037" y="539991"/>
                  </a:lnTo>
                  <a:lnTo>
                    <a:pt x="581723" y="539902"/>
                  </a:lnTo>
                  <a:lnTo>
                    <a:pt x="582383" y="539407"/>
                  </a:lnTo>
                  <a:close/>
                </a:path>
                <a:path w="1160780" h="1266190">
                  <a:moveTo>
                    <a:pt x="602437" y="556691"/>
                  </a:moveTo>
                  <a:lnTo>
                    <a:pt x="601738" y="556907"/>
                  </a:lnTo>
                  <a:lnTo>
                    <a:pt x="601205" y="557390"/>
                  </a:lnTo>
                  <a:lnTo>
                    <a:pt x="601421" y="557314"/>
                  </a:lnTo>
                  <a:lnTo>
                    <a:pt x="601700" y="557276"/>
                  </a:lnTo>
                  <a:lnTo>
                    <a:pt x="601891" y="557174"/>
                  </a:lnTo>
                  <a:lnTo>
                    <a:pt x="602094" y="557072"/>
                  </a:lnTo>
                  <a:lnTo>
                    <a:pt x="602246" y="556856"/>
                  </a:lnTo>
                  <a:lnTo>
                    <a:pt x="602437" y="556691"/>
                  </a:lnTo>
                  <a:close/>
                </a:path>
                <a:path w="1160780" h="1266190">
                  <a:moveTo>
                    <a:pt x="606361" y="597738"/>
                  </a:moveTo>
                  <a:lnTo>
                    <a:pt x="606234" y="597687"/>
                  </a:lnTo>
                  <a:lnTo>
                    <a:pt x="606005" y="597852"/>
                  </a:lnTo>
                  <a:lnTo>
                    <a:pt x="606361" y="597738"/>
                  </a:lnTo>
                  <a:close/>
                </a:path>
                <a:path w="1160780" h="1266190">
                  <a:moveTo>
                    <a:pt x="608952" y="597255"/>
                  </a:moveTo>
                  <a:lnTo>
                    <a:pt x="608749" y="597077"/>
                  </a:lnTo>
                  <a:lnTo>
                    <a:pt x="608571" y="597128"/>
                  </a:lnTo>
                  <a:lnTo>
                    <a:pt x="606361" y="597738"/>
                  </a:lnTo>
                  <a:lnTo>
                    <a:pt x="606717" y="597966"/>
                  </a:lnTo>
                  <a:lnTo>
                    <a:pt x="607009" y="598246"/>
                  </a:lnTo>
                  <a:lnTo>
                    <a:pt x="607555" y="598297"/>
                  </a:lnTo>
                  <a:lnTo>
                    <a:pt x="608050" y="598360"/>
                  </a:lnTo>
                  <a:lnTo>
                    <a:pt x="608711" y="597877"/>
                  </a:lnTo>
                  <a:lnTo>
                    <a:pt x="608914" y="597420"/>
                  </a:lnTo>
                  <a:lnTo>
                    <a:pt x="608952" y="597255"/>
                  </a:lnTo>
                  <a:close/>
                </a:path>
                <a:path w="1160780" h="1266190">
                  <a:moveTo>
                    <a:pt x="675360" y="546912"/>
                  </a:moveTo>
                  <a:lnTo>
                    <a:pt x="674916" y="546735"/>
                  </a:lnTo>
                  <a:lnTo>
                    <a:pt x="674776" y="546671"/>
                  </a:lnTo>
                  <a:lnTo>
                    <a:pt x="674408" y="546709"/>
                  </a:lnTo>
                  <a:lnTo>
                    <a:pt x="674128" y="546811"/>
                  </a:lnTo>
                  <a:lnTo>
                    <a:pt x="673341" y="547090"/>
                  </a:lnTo>
                  <a:lnTo>
                    <a:pt x="672846" y="547547"/>
                  </a:lnTo>
                  <a:lnTo>
                    <a:pt x="673112" y="547814"/>
                  </a:lnTo>
                  <a:lnTo>
                    <a:pt x="673252" y="547992"/>
                  </a:lnTo>
                  <a:lnTo>
                    <a:pt x="673950" y="547814"/>
                  </a:lnTo>
                  <a:lnTo>
                    <a:pt x="674370" y="547814"/>
                  </a:lnTo>
                  <a:lnTo>
                    <a:pt x="675132" y="547293"/>
                  </a:lnTo>
                  <a:lnTo>
                    <a:pt x="675360" y="546912"/>
                  </a:lnTo>
                  <a:close/>
                </a:path>
                <a:path w="1160780" h="1266190">
                  <a:moveTo>
                    <a:pt x="714273" y="457504"/>
                  </a:moveTo>
                  <a:lnTo>
                    <a:pt x="714184" y="457238"/>
                  </a:lnTo>
                  <a:lnTo>
                    <a:pt x="713574" y="457276"/>
                  </a:lnTo>
                  <a:lnTo>
                    <a:pt x="712787" y="457441"/>
                  </a:lnTo>
                  <a:lnTo>
                    <a:pt x="712304" y="457771"/>
                  </a:lnTo>
                  <a:lnTo>
                    <a:pt x="712304" y="458177"/>
                  </a:lnTo>
                  <a:lnTo>
                    <a:pt x="712304" y="458304"/>
                  </a:lnTo>
                  <a:lnTo>
                    <a:pt x="712597" y="458355"/>
                  </a:lnTo>
                  <a:lnTo>
                    <a:pt x="712863" y="458317"/>
                  </a:lnTo>
                  <a:lnTo>
                    <a:pt x="713092" y="458292"/>
                  </a:lnTo>
                  <a:lnTo>
                    <a:pt x="713562" y="458152"/>
                  </a:lnTo>
                  <a:lnTo>
                    <a:pt x="713727" y="458000"/>
                  </a:lnTo>
                  <a:lnTo>
                    <a:pt x="714273" y="457504"/>
                  </a:lnTo>
                  <a:close/>
                </a:path>
                <a:path w="1160780" h="1266190">
                  <a:moveTo>
                    <a:pt x="716622" y="445046"/>
                  </a:moveTo>
                  <a:lnTo>
                    <a:pt x="712279" y="446963"/>
                  </a:lnTo>
                  <a:lnTo>
                    <a:pt x="712635" y="447141"/>
                  </a:lnTo>
                  <a:lnTo>
                    <a:pt x="713384" y="446786"/>
                  </a:lnTo>
                  <a:lnTo>
                    <a:pt x="716622" y="445046"/>
                  </a:lnTo>
                  <a:close/>
                </a:path>
                <a:path w="1160780" h="1266190">
                  <a:moveTo>
                    <a:pt x="717105" y="444792"/>
                  </a:moveTo>
                  <a:lnTo>
                    <a:pt x="716622" y="445058"/>
                  </a:lnTo>
                  <a:lnTo>
                    <a:pt x="716902" y="444982"/>
                  </a:lnTo>
                  <a:lnTo>
                    <a:pt x="717105" y="444792"/>
                  </a:lnTo>
                  <a:close/>
                </a:path>
                <a:path w="1160780" h="1266190">
                  <a:moveTo>
                    <a:pt x="721804" y="460209"/>
                  </a:moveTo>
                  <a:lnTo>
                    <a:pt x="720737" y="459955"/>
                  </a:lnTo>
                  <a:lnTo>
                    <a:pt x="719924" y="460197"/>
                  </a:lnTo>
                  <a:lnTo>
                    <a:pt x="719480" y="460540"/>
                  </a:lnTo>
                  <a:lnTo>
                    <a:pt x="719632" y="460870"/>
                  </a:lnTo>
                  <a:lnTo>
                    <a:pt x="720001" y="461060"/>
                  </a:lnTo>
                  <a:lnTo>
                    <a:pt x="720737" y="460781"/>
                  </a:lnTo>
                  <a:lnTo>
                    <a:pt x="721258" y="460476"/>
                  </a:lnTo>
                  <a:lnTo>
                    <a:pt x="721804" y="460209"/>
                  </a:lnTo>
                  <a:close/>
                </a:path>
                <a:path w="1160780" h="1266190">
                  <a:moveTo>
                    <a:pt x="729488" y="477697"/>
                  </a:moveTo>
                  <a:lnTo>
                    <a:pt x="728853" y="477202"/>
                  </a:lnTo>
                  <a:lnTo>
                    <a:pt x="727456" y="478180"/>
                  </a:lnTo>
                  <a:lnTo>
                    <a:pt x="727608" y="478243"/>
                  </a:lnTo>
                  <a:lnTo>
                    <a:pt x="727735" y="478421"/>
                  </a:lnTo>
                  <a:lnTo>
                    <a:pt x="728421" y="478205"/>
                  </a:lnTo>
                  <a:lnTo>
                    <a:pt x="728941" y="477939"/>
                  </a:lnTo>
                  <a:lnTo>
                    <a:pt x="729488" y="477697"/>
                  </a:lnTo>
                  <a:close/>
                </a:path>
                <a:path w="1160780" h="1266190">
                  <a:moveTo>
                    <a:pt x="749439" y="608863"/>
                  </a:moveTo>
                  <a:lnTo>
                    <a:pt x="749388" y="608736"/>
                  </a:lnTo>
                  <a:lnTo>
                    <a:pt x="749439" y="608863"/>
                  </a:lnTo>
                  <a:close/>
                </a:path>
                <a:path w="1160780" h="1266190">
                  <a:moveTo>
                    <a:pt x="749998" y="606679"/>
                  </a:moveTo>
                  <a:lnTo>
                    <a:pt x="749871" y="606717"/>
                  </a:lnTo>
                  <a:lnTo>
                    <a:pt x="749211" y="606818"/>
                  </a:lnTo>
                  <a:lnTo>
                    <a:pt x="748753" y="607187"/>
                  </a:lnTo>
                  <a:lnTo>
                    <a:pt x="748855" y="607606"/>
                  </a:lnTo>
                  <a:lnTo>
                    <a:pt x="748944" y="607987"/>
                  </a:lnTo>
                  <a:lnTo>
                    <a:pt x="749173" y="608330"/>
                  </a:lnTo>
                  <a:lnTo>
                    <a:pt x="749350" y="608672"/>
                  </a:lnTo>
                  <a:lnTo>
                    <a:pt x="749935" y="607136"/>
                  </a:lnTo>
                  <a:lnTo>
                    <a:pt x="749960" y="606971"/>
                  </a:lnTo>
                  <a:lnTo>
                    <a:pt x="749998" y="606679"/>
                  </a:lnTo>
                  <a:close/>
                </a:path>
                <a:path w="1160780" h="1266190">
                  <a:moveTo>
                    <a:pt x="771829" y="0"/>
                  </a:moveTo>
                  <a:lnTo>
                    <a:pt x="771537" y="101"/>
                  </a:lnTo>
                  <a:lnTo>
                    <a:pt x="771131" y="165"/>
                  </a:lnTo>
                  <a:lnTo>
                    <a:pt x="770801" y="419"/>
                  </a:lnTo>
                  <a:lnTo>
                    <a:pt x="770801" y="609"/>
                  </a:lnTo>
                  <a:lnTo>
                    <a:pt x="770699" y="800"/>
                  </a:lnTo>
                  <a:lnTo>
                    <a:pt x="771017" y="711"/>
                  </a:lnTo>
                  <a:lnTo>
                    <a:pt x="771410" y="660"/>
                  </a:lnTo>
                  <a:lnTo>
                    <a:pt x="771575" y="533"/>
                  </a:lnTo>
                  <a:lnTo>
                    <a:pt x="771779" y="393"/>
                  </a:lnTo>
                  <a:lnTo>
                    <a:pt x="771766" y="177"/>
                  </a:lnTo>
                  <a:lnTo>
                    <a:pt x="771829" y="0"/>
                  </a:lnTo>
                  <a:close/>
                </a:path>
                <a:path w="1160780" h="1266190">
                  <a:moveTo>
                    <a:pt x="897496" y="499833"/>
                  </a:moveTo>
                  <a:lnTo>
                    <a:pt x="897267" y="499694"/>
                  </a:lnTo>
                  <a:lnTo>
                    <a:pt x="897102" y="499465"/>
                  </a:lnTo>
                  <a:lnTo>
                    <a:pt x="896759" y="499516"/>
                  </a:lnTo>
                  <a:lnTo>
                    <a:pt x="896010" y="499592"/>
                  </a:lnTo>
                  <a:lnTo>
                    <a:pt x="895032" y="499859"/>
                  </a:lnTo>
                  <a:lnTo>
                    <a:pt x="894892" y="500608"/>
                  </a:lnTo>
                  <a:lnTo>
                    <a:pt x="894867" y="500748"/>
                  </a:lnTo>
                  <a:lnTo>
                    <a:pt x="895680" y="500722"/>
                  </a:lnTo>
                  <a:lnTo>
                    <a:pt x="896175" y="500545"/>
                  </a:lnTo>
                  <a:lnTo>
                    <a:pt x="896581" y="500430"/>
                  </a:lnTo>
                  <a:lnTo>
                    <a:pt x="897039" y="500126"/>
                  </a:lnTo>
                  <a:lnTo>
                    <a:pt x="897496" y="499833"/>
                  </a:lnTo>
                  <a:close/>
                </a:path>
                <a:path w="1160780" h="1266190">
                  <a:moveTo>
                    <a:pt x="897788" y="499681"/>
                  </a:moveTo>
                  <a:lnTo>
                    <a:pt x="897496" y="499846"/>
                  </a:lnTo>
                  <a:lnTo>
                    <a:pt x="897623" y="499910"/>
                  </a:lnTo>
                  <a:lnTo>
                    <a:pt x="897788" y="499681"/>
                  </a:lnTo>
                  <a:close/>
                </a:path>
                <a:path w="1160780" h="1266190">
                  <a:moveTo>
                    <a:pt x="918641" y="437324"/>
                  </a:moveTo>
                  <a:lnTo>
                    <a:pt x="918006" y="437324"/>
                  </a:lnTo>
                  <a:lnTo>
                    <a:pt x="917841" y="437311"/>
                  </a:lnTo>
                  <a:lnTo>
                    <a:pt x="917435" y="437464"/>
                  </a:lnTo>
                  <a:lnTo>
                    <a:pt x="917257" y="437616"/>
                  </a:lnTo>
                  <a:lnTo>
                    <a:pt x="917130" y="437705"/>
                  </a:lnTo>
                  <a:lnTo>
                    <a:pt x="917194" y="437857"/>
                  </a:lnTo>
                  <a:lnTo>
                    <a:pt x="917143" y="438010"/>
                  </a:lnTo>
                  <a:lnTo>
                    <a:pt x="917409" y="437984"/>
                  </a:lnTo>
                  <a:lnTo>
                    <a:pt x="917651" y="438048"/>
                  </a:lnTo>
                  <a:lnTo>
                    <a:pt x="917841" y="437946"/>
                  </a:lnTo>
                  <a:lnTo>
                    <a:pt x="918565" y="437591"/>
                  </a:lnTo>
                  <a:lnTo>
                    <a:pt x="918641" y="437324"/>
                  </a:lnTo>
                  <a:close/>
                </a:path>
                <a:path w="1160780" h="1266190">
                  <a:moveTo>
                    <a:pt x="940765" y="328066"/>
                  </a:moveTo>
                  <a:lnTo>
                    <a:pt x="940536" y="328180"/>
                  </a:lnTo>
                  <a:lnTo>
                    <a:pt x="940676" y="328155"/>
                  </a:lnTo>
                  <a:close/>
                </a:path>
                <a:path w="1160780" h="1266190">
                  <a:moveTo>
                    <a:pt x="943952" y="327926"/>
                  </a:moveTo>
                  <a:lnTo>
                    <a:pt x="943673" y="327507"/>
                  </a:lnTo>
                  <a:lnTo>
                    <a:pt x="942962" y="327418"/>
                  </a:lnTo>
                  <a:lnTo>
                    <a:pt x="942352" y="327317"/>
                  </a:lnTo>
                  <a:lnTo>
                    <a:pt x="941565" y="327596"/>
                  </a:lnTo>
                  <a:lnTo>
                    <a:pt x="940765" y="328104"/>
                  </a:lnTo>
                  <a:lnTo>
                    <a:pt x="940790" y="328371"/>
                  </a:lnTo>
                  <a:lnTo>
                    <a:pt x="940765" y="328663"/>
                  </a:lnTo>
                  <a:lnTo>
                    <a:pt x="940943" y="328828"/>
                  </a:lnTo>
                  <a:lnTo>
                    <a:pt x="941285" y="329158"/>
                  </a:lnTo>
                  <a:lnTo>
                    <a:pt x="942060" y="329247"/>
                  </a:lnTo>
                  <a:lnTo>
                    <a:pt x="943000" y="328599"/>
                  </a:lnTo>
                  <a:lnTo>
                    <a:pt x="943952" y="327926"/>
                  </a:lnTo>
                  <a:close/>
                </a:path>
                <a:path w="1160780" h="1266190">
                  <a:moveTo>
                    <a:pt x="946442" y="299237"/>
                  </a:moveTo>
                  <a:lnTo>
                    <a:pt x="945934" y="299313"/>
                  </a:lnTo>
                  <a:lnTo>
                    <a:pt x="945388" y="299313"/>
                  </a:lnTo>
                  <a:lnTo>
                    <a:pt x="944905" y="299529"/>
                  </a:lnTo>
                  <a:lnTo>
                    <a:pt x="944664" y="299631"/>
                  </a:lnTo>
                  <a:lnTo>
                    <a:pt x="944460" y="300126"/>
                  </a:lnTo>
                  <a:lnTo>
                    <a:pt x="944245" y="300456"/>
                  </a:lnTo>
                  <a:lnTo>
                    <a:pt x="944854" y="300240"/>
                  </a:lnTo>
                  <a:lnTo>
                    <a:pt x="945438" y="300075"/>
                  </a:lnTo>
                  <a:lnTo>
                    <a:pt x="945984" y="299808"/>
                  </a:lnTo>
                  <a:lnTo>
                    <a:pt x="946188" y="299720"/>
                  </a:lnTo>
                  <a:lnTo>
                    <a:pt x="946277" y="299427"/>
                  </a:lnTo>
                  <a:lnTo>
                    <a:pt x="946442" y="299237"/>
                  </a:lnTo>
                  <a:close/>
                </a:path>
                <a:path w="1160780" h="1266190">
                  <a:moveTo>
                    <a:pt x="1012291" y="85280"/>
                  </a:moveTo>
                  <a:lnTo>
                    <a:pt x="1012024" y="85344"/>
                  </a:lnTo>
                  <a:lnTo>
                    <a:pt x="1011631" y="85407"/>
                  </a:lnTo>
                  <a:lnTo>
                    <a:pt x="1011504" y="85509"/>
                  </a:lnTo>
                  <a:lnTo>
                    <a:pt x="1011301" y="85661"/>
                  </a:lnTo>
                  <a:lnTo>
                    <a:pt x="1011313" y="85852"/>
                  </a:lnTo>
                  <a:lnTo>
                    <a:pt x="1011237" y="86029"/>
                  </a:lnTo>
                  <a:lnTo>
                    <a:pt x="1011555" y="85940"/>
                  </a:lnTo>
                  <a:lnTo>
                    <a:pt x="1011936" y="85890"/>
                  </a:lnTo>
                  <a:lnTo>
                    <a:pt x="1012101" y="85775"/>
                  </a:lnTo>
                  <a:lnTo>
                    <a:pt x="1012266" y="85648"/>
                  </a:lnTo>
                  <a:lnTo>
                    <a:pt x="1012240" y="85432"/>
                  </a:lnTo>
                  <a:lnTo>
                    <a:pt x="1012291" y="85280"/>
                  </a:lnTo>
                  <a:close/>
                </a:path>
                <a:path w="1160780" h="1266190">
                  <a:moveTo>
                    <a:pt x="1073505" y="252691"/>
                  </a:moveTo>
                  <a:lnTo>
                    <a:pt x="1072908" y="252564"/>
                  </a:lnTo>
                  <a:lnTo>
                    <a:pt x="1072616" y="252399"/>
                  </a:lnTo>
                  <a:lnTo>
                    <a:pt x="1072134" y="252768"/>
                  </a:lnTo>
                  <a:lnTo>
                    <a:pt x="1071511" y="253136"/>
                  </a:lnTo>
                  <a:lnTo>
                    <a:pt x="1071181" y="253517"/>
                  </a:lnTo>
                  <a:lnTo>
                    <a:pt x="1070660" y="254063"/>
                  </a:lnTo>
                  <a:lnTo>
                    <a:pt x="1071003" y="254279"/>
                  </a:lnTo>
                  <a:lnTo>
                    <a:pt x="1071905" y="253911"/>
                  </a:lnTo>
                  <a:lnTo>
                    <a:pt x="1072451" y="253695"/>
                  </a:lnTo>
                  <a:lnTo>
                    <a:pt x="1073226" y="253199"/>
                  </a:lnTo>
                  <a:lnTo>
                    <a:pt x="1073391" y="252920"/>
                  </a:lnTo>
                  <a:lnTo>
                    <a:pt x="1073505" y="252691"/>
                  </a:lnTo>
                  <a:close/>
                </a:path>
                <a:path w="1160780" h="1266190">
                  <a:moveTo>
                    <a:pt x="1083894" y="360705"/>
                  </a:moveTo>
                  <a:lnTo>
                    <a:pt x="1083360" y="360438"/>
                  </a:lnTo>
                  <a:lnTo>
                    <a:pt x="1082827" y="360476"/>
                  </a:lnTo>
                  <a:lnTo>
                    <a:pt x="1081760" y="361543"/>
                  </a:lnTo>
                  <a:lnTo>
                    <a:pt x="1083056" y="361530"/>
                  </a:lnTo>
                  <a:lnTo>
                    <a:pt x="1083741" y="361048"/>
                  </a:lnTo>
                  <a:lnTo>
                    <a:pt x="1083894" y="360705"/>
                  </a:lnTo>
                  <a:close/>
                </a:path>
                <a:path w="1160780" h="1266190">
                  <a:moveTo>
                    <a:pt x="1089596" y="241541"/>
                  </a:moveTo>
                  <a:lnTo>
                    <a:pt x="1089329" y="241439"/>
                  </a:lnTo>
                  <a:lnTo>
                    <a:pt x="1088961" y="241388"/>
                  </a:lnTo>
                  <a:lnTo>
                    <a:pt x="1088656" y="241300"/>
                  </a:lnTo>
                  <a:lnTo>
                    <a:pt x="1087666" y="242277"/>
                  </a:lnTo>
                  <a:lnTo>
                    <a:pt x="1088097" y="242201"/>
                  </a:lnTo>
                  <a:lnTo>
                    <a:pt x="1088567" y="242163"/>
                  </a:lnTo>
                  <a:lnTo>
                    <a:pt x="1089190" y="241985"/>
                  </a:lnTo>
                  <a:lnTo>
                    <a:pt x="1089596" y="241541"/>
                  </a:lnTo>
                  <a:close/>
                </a:path>
                <a:path w="1160780" h="1266190">
                  <a:moveTo>
                    <a:pt x="1095260" y="295960"/>
                  </a:moveTo>
                  <a:lnTo>
                    <a:pt x="1094600" y="295821"/>
                  </a:lnTo>
                  <a:lnTo>
                    <a:pt x="1093851" y="295783"/>
                  </a:lnTo>
                  <a:lnTo>
                    <a:pt x="1093101" y="295795"/>
                  </a:lnTo>
                  <a:lnTo>
                    <a:pt x="1092492" y="296100"/>
                  </a:lnTo>
                  <a:lnTo>
                    <a:pt x="1092454" y="296545"/>
                  </a:lnTo>
                  <a:lnTo>
                    <a:pt x="1092428" y="296837"/>
                  </a:lnTo>
                  <a:lnTo>
                    <a:pt x="1092695" y="297116"/>
                  </a:lnTo>
                  <a:lnTo>
                    <a:pt x="1093419" y="297180"/>
                  </a:lnTo>
                  <a:lnTo>
                    <a:pt x="1094486" y="296824"/>
                  </a:lnTo>
                  <a:lnTo>
                    <a:pt x="1094651" y="296659"/>
                  </a:lnTo>
                  <a:lnTo>
                    <a:pt x="1095260" y="295960"/>
                  </a:lnTo>
                  <a:close/>
                </a:path>
                <a:path w="1160780" h="1266190">
                  <a:moveTo>
                    <a:pt x="1098169" y="391020"/>
                  </a:moveTo>
                  <a:lnTo>
                    <a:pt x="1097991" y="390969"/>
                  </a:lnTo>
                  <a:lnTo>
                    <a:pt x="1097851" y="390842"/>
                  </a:lnTo>
                  <a:lnTo>
                    <a:pt x="1097610" y="390880"/>
                  </a:lnTo>
                  <a:lnTo>
                    <a:pt x="1097457" y="390906"/>
                  </a:lnTo>
                  <a:lnTo>
                    <a:pt x="1097153" y="391160"/>
                  </a:lnTo>
                  <a:lnTo>
                    <a:pt x="1096911" y="391312"/>
                  </a:lnTo>
                  <a:lnTo>
                    <a:pt x="1097076" y="391388"/>
                  </a:lnTo>
                  <a:lnTo>
                    <a:pt x="1097203" y="391553"/>
                  </a:lnTo>
                  <a:lnTo>
                    <a:pt x="1097394" y="391502"/>
                  </a:lnTo>
                  <a:lnTo>
                    <a:pt x="1097597" y="391464"/>
                  </a:lnTo>
                  <a:lnTo>
                    <a:pt x="1097902" y="391198"/>
                  </a:lnTo>
                  <a:lnTo>
                    <a:pt x="1098169" y="391020"/>
                  </a:lnTo>
                  <a:close/>
                </a:path>
                <a:path w="1160780" h="1266190">
                  <a:moveTo>
                    <a:pt x="1105890" y="383641"/>
                  </a:moveTo>
                  <a:lnTo>
                    <a:pt x="1105827" y="383501"/>
                  </a:lnTo>
                  <a:lnTo>
                    <a:pt x="1105522" y="383451"/>
                  </a:lnTo>
                  <a:lnTo>
                    <a:pt x="1105890" y="383641"/>
                  </a:lnTo>
                  <a:close/>
                </a:path>
                <a:path w="1160780" h="1266190">
                  <a:moveTo>
                    <a:pt x="1106995" y="384035"/>
                  </a:moveTo>
                  <a:lnTo>
                    <a:pt x="1106614" y="384022"/>
                  </a:lnTo>
                  <a:lnTo>
                    <a:pt x="1106449" y="383933"/>
                  </a:lnTo>
                  <a:lnTo>
                    <a:pt x="1105890" y="383641"/>
                  </a:lnTo>
                  <a:lnTo>
                    <a:pt x="1105954" y="383844"/>
                  </a:lnTo>
                  <a:lnTo>
                    <a:pt x="1106017" y="384048"/>
                  </a:lnTo>
                  <a:lnTo>
                    <a:pt x="1106131" y="384225"/>
                  </a:lnTo>
                  <a:lnTo>
                    <a:pt x="1106360" y="384632"/>
                  </a:lnTo>
                  <a:lnTo>
                    <a:pt x="1106728" y="384581"/>
                  </a:lnTo>
                  <a:lnTo>
                    <a:pt x="1106944" y="384124"/>
                  </a:lnTo>
                  <a:close/>
                </a:path>
                <a:path w="1160780" h="1266190">
                  <a:moveTo>
                    <a:pt x="1127226" y="330187"/>
                  </a:moveTo>
                  <a:lnTo>
                    <a:pt x="1125791" y="330631"/>
                  </a:lnTo>
                  <a:lnTo>
                    <a:pt x="1124889" y="330987"/>
                  </a:lnTo>
                  <a:lnTo>
                    <a:pt x="1123861" y="331381"/>
                  </a:lnTo>
                  <a:lnTo>
                    <a:pt x="1123988" y="332003"/>
                  </a:lnTo>
                  <a:lnTo>
                    <a:pt x="1124470" y="332117"/>
                  </a:lnTo>
                  <a:lnTo>
                    <a:pt x="1124673" y="332016"/>
                  </a:lnTo>
                  <a:lnTo>
                    <a:pt x="1125258" y="331774"/>
                  </a:lnTo>
                  <a:lnTo>
                    <a:pt x="1125893" y="331495"/>
                  </a:lnTo>
                  <a:lnTo>
                    <a:pt x="1126312" y="331190"/>
                  </a:lnTo>
                  <a:lnTo>
                    <a:pt x="1126718" y="330873"/>
                  </a:lnTo>
                  <a:lnTo>
                    <a:pt x="1126947" y="330530"/>
                  </a:lnTo>
                  <a:lnTo>
                    <a:pt x="1127226" y="330187"/>
                  </a:lnTo>
                  <a:close/>
                </a:path>
                <a:path w="1160780" h="1266190">
                  <a:moveTo>
                    <a:pt x="1127645" y="330060"/>
                  </a:moveTo>
                  <a:lnTo>
                    <a:pt x="1127353" y="330060"/>
                  </a:lnTo>
                  <a:lnTo>
                    <a:pt x="1127226" y="330187"/>
                  </a:lnTo>
                  <a:lnTo>
                    <a:pt x="1127645" y="330060"/>
                  </a:lnTo>
                  <a:close/>
                </a:path>
                <a:path w="1160780" h="1266190">
                  <a:moveTo>
                    <a:pt x="1139698" y="274993"/>
                  </a:moveTo>
                  <a:lnTo>
                    <a:pt x="1139456" y="274993"/>
                  </a:lnTo>
                  <a:lnTo>
                    <a:pt x="1139482" y="275120"/>
                  </a:lnTo>
                  <a:lnTo>
                    <a:pt x="1139634" y="275031"/>
                  </a:lnTo>
                  <a:close/>
                </a:path>
                <a:path w="1160780" h="1266190">
                  <a:moveTo>
                    <a:pt x="1139786" y="275844"/>
                  </a:moveTo>
                  <a:lnTo>
                    <a:pt x="1139596" y="275501"/>
                  </a:lnTo>
                  <a:lnTo>
                    <a:pt x="1139482" y="275120"/>
                  </a:lnTo>
                  <a:lnTo>
                    <a:pt x="1138720" y="275551"/>
                  </a:lnTo>
                  <a:lnTo>
                    <a:pt x="1137869" y="275971"/>
                  </a:lnTo>
                  <a:lnTo>
                    <a:pt x="1136396" y="277152"/>
                  </a:lnTo>
                  <a:lnTo>
                    <a:pt x="1136586" y="277609"/>
                  </a:lnTo>
                  <a:lnTo>
                    <a:pt x="1137577" y="277507"/>
                  </a:lnTo>
                  <a:lnTo>
                    <a:pt x="1138466" y="277406"/>
                  </a:lnTo>
                  <a:lnTo>
                    <a:pt x="1139520" y="276974"/>
                  </a:lnTo>
                  <a:lnTo>
                    <a:pt x="1139786" y="275844"/>
                  </a:lnTo>
                  <a:close/>
                </a:path>
                <a:path w="1160780" h="1266190">
                  <a:moveTo>
                    <a:pt x="1160500" y="287553"/>
                  </a:moveTo>
                  <a:lnTo>
                    <a:pt x="1160297" y="287451"/>
                  </a:lnTo>
                  <a:lnTo>
                    <a:pt x="1159916" y="287591"/>
                  </a:lnTo>
                  <a:lnTo>
                    <a:pt x="1159637" y="287655"/>
                  </a:lnTo>
                  <a:lnTo>
                    <a:pt x="1159459" y="288112"/>
                  </a:lnTo>
                  <a:lnTo>
                    <a:pt x="1159713" y="288074"/>
                  </a:lnTo>
                  <a:lnTo>
                    <a:pt x="1160030" y="288048"/>
                  </a:lnTo>
                  <a:lnTo>
                    <a:pt x="1160221" y="287921"/>
                  </a:lnTo>
                  <a:lnTo>
                    <a:pt x="1160386" y="287820"/>
                  </a:lnTo>
                  <a:lnTo>
                    <a:pt x="1160500" y="287553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5" name="object 585"/>
            <p:cNvSpPr/>
            <p:nvPr/>
          </p:nvSpPr>
          <p:spPr>
            <a:xfrm>
              <a:off x="16039846" y="9045518"/>
              <a:ext cx="1073785" cy="990600"/>
            </a:xfrm>
            <a:custGeom>
              <a:avLst/>
              <a:gdLst/>
              <a:ahLst/>
              <a:cxnLst/>
              <a:rect l="l" t="t" r="r" b="b"/>
              <a:pathLst>
                <a:path w="1073784" h="990600">
                  <a:moveTo>
                    <a:pt x="304" y="585597"/>
                  </a:moveTo>
                  <a:lnTo>
                    <a:pt x="101" y="585635"/>
                  </a:lnTo>
                  <a:lnTo>
                    <a:pt x="254" y="585622"/>
                  </a:lnTo>
                  <a:close/>
                </a:path>
                <a:path w="1073784" h="990600">
                  <a:moveTo>
                    <a:pt x="4254" y="584161"/>
                  </a:moveTo>
                  <a:lnTo>
                    <a:pt x="4000" y="583628"/>
                  </a:lnTo>
                  <a:lnTo>
                    <a:pt x="3937" y="583476"/>
                  </a:lnTo>
                  <a:lnTo>
                    <a:pt x="3048" y="583692"/>
                  </a:lnTo>
                  <a:lnTo>
                    <a:pt x="1816" y="584428"/>
                  </a:lnTo>
                  <a:lnTo>
                    <a:pt x="1079" y="585012"/>
                  </a:lnTo>
                  <a:lnTo>
                    <a:pt x="304" y="585597"/>
                  </a:lnTo>
                  <a:lnTo>
                    <a:pt x="1003" y="585482"/>
                  </a:lnTo>
                  <a:lnTo>
                    <a:pt x="1689" y="585393"/>
                  </a:lnTo>
                  <a:lnTo>
                    <a:pt x="3429" y="584809"/>
                  </a:lnTo>
                  <a:lnTo>
                    <a:pt x="4254" y="584161"/>
                  </a:lnTo>
                  <a:close/>
                </a:path>
                <a:path w="1073784" h="990600">
                  <a:moveTo>
                    <a:pt x="9779" y="610527"/>
                  </a:moveTo>
                  <a:lnTo>
                    <a:pt x="9588" y="610362"/>
                  </a:lnTo>
                  <a:lnTo>
                    <a:pt x="7988" y="611301"/>
                  </a:lnTo>
                  <a:lnTo>
                    <a:pt x="8293" y="611593"/>
                  </a:lnTo>
                  <a:lnTo>
                    <a:pt x="9728" y="610577"/>
                  </a:lnTo>
                  <a:close/>
                </a:path>
                <a:path w="1073784" h="990600">
                  <a:moveTo>
                    <a:pt x="13843" y="613308"/>
                  </a:moveTo>
                  <a:lnTo>
                    <a:pt x="13322" y="613537"/>
                  </a:lnTo>
                  <a:lnTo>
                    <a:pt x="12788" y="613714"/>
                  </a:lnTo>
                  <a:lnTo>
                    <a:pt x="11785" y="614451"/>
                  </a:lnTo>
                  <a:lnTo>
                    <a:pt x="11849" y="614768"/>
                  </a:lnTo>
                  <a:lnTo>
                    <a:pt x="12420" y="614705"/>
                  </a:lnTo>
                  <a:lnTo>
                    <a:pt x="12598" y="614692"/>
                  </a:lnTo>
                  <a:lnTo>
                    <a:pt x="13030" y="614489"/>
                  </a:lnTo>
                  <a:lnTo>
                    <a:pt x="13398" y="614032"/>
                  </a:lnTo>
                  <a:lnTo>
                    <a:pt x="13601" y="613676"/>
                  </a:lnTo>
                  <a:lnTo>
                    <a:pt x="13843" y="613308"/>
                  </a:lnTo>
                  <a:close/>
                </a:path>
                <a:path w="1073784" h="990600">
                  <a:moveTo>
                    <a:pt x="18135" y="698703"/>
                  </a:moveTo>
                  <a:lnTo>
                    <a:pt x="17691" y="698639"/>
                  </a:lnTo>
                  <a:lnTo>
                    <a:pt x="16954" y="699046"/>
                  </a:lnTo>
                  <a:lnTo>
                    <a:pt x="16141" y="699477"/>
                  </a:lnTo>
                  <a:lnTo>
                    <a:pt x="15265" y="700024"/>
                  </a:lnTo>
                  <a:lnTo>
                    <a:pt x="15671" y="700659"/>
                  </a:lnTo>
                  <a:lnTo>
                    <a:pt x="16395" y="700379"/>
                  </a:lnTo>
                  <a:lnTo>
                    <a:pt x="16878" y="700316"/>
                  </a:lnTo>
                  <a:lnTo>
                    <a:pt x="17221" y="699947"/>
                  </a:lnTo>
                  <a:lnTo>
                    <a:pt x="17754" y="699516"/>
                  </a:lnTo>
                  <a:lnTo>
                    <a:pt x="17894" y="699211"/>
                  </a:lnTo>
                  <a:lnTo>
                    <a:pt x="18135" y="698703"/>
                  </a:lnTo>
                  <a:close/>
                </a:path>
                <a:path w="1073784" h="990600">
                  <a:moveTo>
                    <a:pt x="19964" y="592785"/>
                  </a:moveTo>
                  <a:lnTo>
                    <a:pt x="19634" y="592797"/>
                  </a:lnTo>
                  <a:lnTo>
                    <a:pt x="19494" y="592772"/>
                  </a:lnTo>
                  <a:lnTo>
                    <a:pt x="19215" y="592950"/>
                  </a:lnTo>
                  <a:lnTo>
                    <a:pt x="18859" y="593102"/>
                  </a:lnTo>
                  <a:lnTo>
                    <a:pt x="18745" y="593255"/>
                  </a:lnTo>
                  <a:lnTo>
                    <a:pt x="18618" y="593394"/>
                  </a:lnTo>
                  <a:lnTo>
                    <a:pt x="18681" y="593636"/>
                  </a:lnTo>
                  <a:lnTo>
                    <a:pt x="18821" y="593623"/>
                  </a:lnTo>
                  <a:lnTo>
                    <a:pt x="19469" y="593623"/>
                  </a:lnTo>
                  <a:lnTo>
                    <a:pt x="19939" y="593318"/>
                  </a:lnTo>
                  <a:lnTo>
                    <a:pt x="19964" y="592899"/>
                  </a:lnTo>
                  <a:close/>
                </a:path>
                <a:path w="1073784" h="990600">
                  <a:moveTo>
                    <a:pt x="27076" y="698411"/>
                  </a:moveTo>
                  <a:lnTo>
                    <a:pt x="26479" y="698258"/>
                  </a:lnTo>
                  <a:lnTo>
                    <a:pt x="26123" y="698246"/>
                  </a:lnTo>
                  <a:lnTo>
                    <a:pt x="25514" y="698741"/>
                  </a:lnTo>
                  <a:lnTo>
                    <a:pt x="26492" y="698906"/>
                  </a:lnTo>
                  <a:lnTo>
                    <a:pt x="27076" y="698411"/>
                  </a:lnTo>
                  <a:close/>
                </a:path>
                <a:path w="1073784" h="990600">
                  <a:moveTo>
                    <a:pt x="31254" y="636435"/>
                  </a:moveTo>
                  <a:lnTo>
                    <a:pt x="29933" y="637070"/>
                  </a:lnTo>
                  <a:lnTo>
                    <a:pt x="29032" y="637527"/>
                  </a:lnTo>
                  <a:lnTo>
                    <a:pt x="28854" y="637819"/>
                  </a:lnTo>
                  <a:lnTo>
                    <a:pt x="29425" y="637832"/>
                  </a:lnTo>
                  <a:lnTo>
                    <a:pt x="29591" y="637844"/>
                  </a:lnTo>
                  <a:lnTo>
                    <a:pt x="30035" y="637641"/>
                  </a:lnTo>
                  <a:lnTo>
                    <a:pt x="30200" y="637501"/>
                  </a:lnTo>
                  <a:lnTo>
                    <a:pt x="31254" y="636435"/>
                  </a:lnTo>
                  <a:close/>
                </a:path>
                <a:path w="1073784" h="990600">
                  <a:moveTo>
                    <a:pt x="31597" y="636282"/>
                  </a:moveTo>
                  <a:lnTo>
                    <a:pt x="31394" y="636295"/>
                  </a:lnTo>
                  <a:lnTo>
                    <a:pt x="31267" y="636435"/>
                  </a:lnTo>
                  <a:lnTo>
                    <a:pt x="31597" y="636282"/>
                  </a:lnTo>
                  <a:close/>
                </a:path>
                <a:path w="1073784" h="990600">
                  <a:moveTo>
                    <a:pt x="60731" y="680377"/>
                  </a:moveTo>
                  <a:lnTo>
                    <a:pt x="60655" y="680237"/>
                  </a:lnTo>
                  <a:lnTo>
                    <a:pt x="60515" y="680478"/>
                  </a:lnTo>
                  <a:lnTo>
                    <a:pt x="60655" y="680427"/>
                  </a:lnTo>
                  <a:close/>
                </a:path>
                <a:path w="1073784" h="990600">
                  <a:moveTo>
                    <a:pt x="61620" y="681926"/>
                  </a:moveTo>
                  <a:lnTo>
                    <a:pt x="61493" y="681850"/>
                  </a:lnTo>
                  <a:lnTo>
                    <a:pt x="61353" y="681939"/>
                  </a:lnTo>
                  <a:lnTo>
                    <a:pt x="61620" y="681926"/>
                  </a:lnTo>
                  <a:close/>
                </a:path>
                <a:path w="1073784" h="990600">
                  <a:moveTo>
                    <a:pt x="62306" y="668680"/>
                  </a:moveTo>
                  <a:lnTo>
                    <a:pt x="62255" y="668426"/>
                  </a:lnTo>
                  <a:lnTo>
                    <a:pt x="61391" y="668921"/>
                  </a:lnTo>
                  <a:lnTo>
                    <a:pt x="61455" y="669213"/>
                  </a:lnTo>
                  <a:lnTo>
                    <a:pt x="62306" y="668680"/>
                  </a:lnTo>
                  <a:close/>
                </a:path>
                <a:path w="1073784" h="990600">
                  <a:moveTo>
                    <a:pt x="63842" y="680491"/>
                  </a:moveTo>
                  <a:lnTo>
                    <a:pt x="63334" y="679869"/>
                  </a:lnTo>
                  <a:lnTo>
                    <a:pt x="62992" y="679437"/>
                  </a:lnTo>
                  <a:lnTo>
                    <a:pt x="61912" y="679729"/>
                  </a:lnTo>
                  <a:lnTo>
                    <a:pt x="60731" y="680389"/>
                  </a:lnTo>
                  <a:lnTo>
                    <a:pt x="61556" y="681812"/>
                  </a:lnTo>
                  <a:lnTo>
                    <a:pt x="62458" y="681164"/>
                  </a:lnTo>
                  <a:lnTo>
                    <a:pt x="63842" y="680491"/>
                  </a:lnTo>
                  <a:close/>
                </a:path>
                <a:path w="1073784" h="990600">
                  <a:moveTo>
                    <a:pt x="68948" y="679348"/>
                  </a:moveTo>
                  <a:lnTo>
                    <a:pt x="68707" y="679119"/>
                  </a:lnTo>
                  <a:lnTo>
                    <a:pt x="67805" y="679538"/>
                  </a:lnTo>
                  <a:lnTo>
                    <a:pt x="67271" y="679805"/>
                  </a:lnTo>
                  <a:lnTo>
                    <a:pt x="66751" y="680288"/>
                  </a:lnTo>
                  <a:lnTo>
                    <a:pt x="66243" y="680669"/>
                  </a:lnTo>
                  <a:lnTo>
                    <a:pt x="66421" y="680923"/>
                  </a:lnTo>
                  <a:lnTo>
                    <a:pt x="67106" y="680605"/>
                  </a:lnTo>
                  <a:lnTo>
                    <a:pt x="67805" y="680339"/>
                  </a:lnTo>
                  <a:lnTo>
                    <a:pt x="68262" y="679958"/>
                  </a:lnTo>
                  <a:lnTo>
                    <a:pt x="68948" y="679348"/>
                  </a:lnTo>
                  <a:close/>
                </a:path>
                <a:path w="1073784" h="990600">
                  <a:moveTo>
                    <a:pt x="69138" y="745540"/>
                  </a:moveTo>
                  <a:lnTo>
                    <a:pt x="68757" y="745515"/>
                  </a:lnTo>
                  <a:lnTo>
                    <a:pt x="68414" y="745375"/>
                  </a:lnTo>
                  <a:lnTo>
                    <a:pt x="67957" y="745515"/>
                  </a:lnTo>
                  <a:lnTo>
                    <a:pt x="67297" y="745680"/>
                  </a:lnTo>
                  <a:lnTo>
                    <a:pt x="66967" y="746061"/>
                  </a:lnTo>
                  <a:lnTo>
                    <a:pt x="67183" y="746404"/>
                  </a:lnTo>
                  <a:lnTo>
                    <a:pt x="67551" y="746582"/>
                  </a:lnTo>
                  <a:lnTo>
                    <a:pt x="67678" y="746506"/>
                  </a:lnTo>
                  <a:lnTo>
                    <a:pt x="69138" y="745540"/>
                  </a:lnTo>
                  <a:close/>
                </a:path>
                <a:path w="1073784" h="990600">
                  <a:moveTo>
                    <a:pt x="70370" y="704189"/>
                  </a:moveTo>
                  <a:lnTo>
                    <a:pt x="70294" y="704037"/>
                  </a:lnTo>
                  <a:lnTo>
                    <a:pt x="70319" y="703910"/>
                  </a:lnTo>
                  <a:lnTo>
                    <a:pt x="68922" y="704354"/>
                  </a:lnTo>
                  <a:lnTo>
                    <a:pt x="68922" y="704507"/>
                  </a:lnTo>
                  <a:lnTo>
                    <a:pt x="68783" y="704748"/>
                  </a:lnTo>
                  <a:lnTo>
                    <a:pt x="68910" y="704811"/>
                  </a:lnTo>
                  <a:lnTo>
                    <a:pt x="69227" y="705027"/>
                  </a:lnTo>
                  <a:lnTo>
                    <a:pt x="69723" y="704837"/>
                  </a:lnTo>
                  <a:lnTo>
                    <a:pt x="70243" y="704329"/>
                  </a:lnTo>
                  <a:lnTo>
                    <a:pt x="70370" y="704189"/>
                  </a:lnTo>
                  <a:close/>
                </a:path>
                <a:path w="1073784" h="990600">
                  <a:moveTo>
                    <a:pt x="94424" y="690308"/>
                  </a:moveTo>
                  <a:lnTo>
                    <a:pt x="92798" y="690740"/>
                  </a:lnTo>
                  <a:lnTo>
                    <a:pt x="91643" y="691984"/>
                  </a:lnTo>
                  <a:lnTo>
                    <a:pt x="92176" y="691845"/>
                  </a:lnTo>
                  <a:lnTo>
                    <a:pt x="92773" y="691819"/>
                  </a:lnTo>
                  <a:lnTo>
                    <a:pt x="93713" y="691261"/>
                  </a:lnTo>
                  <a:lnTo>
                    <a:pt x="94030" y="690740"/>
                  </a:lnTo>
                  <a:lnTo>
                    <a:pt x="94424" y="690308"/>
                  </a:lnTo>
                  <a:close/>
                </a:path>
                <a:path w="1073784" h="990600">
                  <a:moveTo>
                    <a:pt x="95948" y="609727"/>
                  </a:moveTo>
                  <a:lnTo>
                    <a:pt x="95123" y="609981"/>
                  </a:lnTo>
                  <a:lnTo>
                    <a:pt x="95084" y="610158"/>
                  </a:lnTo>
                  <a:lnTo>
                    <a:pt x="94894" y="610450"/>
                  </a:lnTo>
                  <a:lnTo>
                    <a:pt x="95034" y="610450"/>
                  </a:lnTo>
                  <a:lnTo>
                    <a:pt x="95173" y="610489"/>
                  </a:lnTo>
                  <a:lnTo>
                    <a:pt x="95516" y="610323"/>
                  </a:lnTo>
                  <a:lnTo>
                    <a:pt x="95796" y="610222"/>
                  </a:lnTo>
                  <a:lnTo>
                    <a:pt x="95948" y="609727"/>
                  </a:lnTo>
                  <a:close/>
                </a:path>
                <a:path w="1073784" h="990600">
                  <a:moveTo>
                    <a:pt x="108089" y="592251"/>
                  </a:moveTo>
                  <a:lnTo>
                    <a:pt x="107696" y="592188"/>
                  </a:lnTo>
                  <a:lnTo>
                    <a:pt x="107442" y="592188"/>
                  </a:lnTo>
                  <a:lnTo>
                    <a:pt x="106819" y="592162"/>
                  </a:lnTo>
                  <a:lnTo>
                    <a:pt x="106299" y="593090"/>
                  </a:lnTo>
                  <a:lnTo>
                    <a:pt x="107670" y="592785"/>
                  </a:lnTo>
                  <a:lnTo>
                    <a:pt x="108089" y="592251"/>
                  </a:lnTo>
                  <a:close/>
                </a:path>
                <a:path w="1073784" h="990600">
                  <a:moveTo>
                    <a:pt x="206768" y="988898"/>
                  </a:moveTo>
                  <a:lnTo>
                    <a:pt x="205752" y="988949"/>
                  </a:lnTo>
                  <a:lnTo>
                    <a:pt x="204736" y="989990"/>
                  </a:lnTo>
                  <a:lnTo>
                    <a:pt x="204990" y="989939"/>
                  </a:lnTo>
                  <a:lnTo>
                    <a:pt x="205244" y="989952"/>
                  </a:lnTo>
                  <a:lnTo>
                    <a:pt x="205447" y="989838"/>
                  </a:lnTo>
                  <a:lnTo>
                    <a:pt x="206768" y="988898"/>
                  </a:lnTo>
                  <a:close/>
                </a:path>
                <a:path w="1073784" h="990600">
                  <a:moveTo>
                    <a:pt x="234213" y="538708"/>
                  </a:moveTo>
                  <a:lnTo>
                    <a:pt x="232841" y="538899"/>
                  </a:lnTo>
                  <a:lnTo>
                    <a:pt x="232092" y="539356"/>
                  </a:lnTo>
                  <a:lnTo>
                    <a:pt x="231863" y="539724"/>
                  </a:lnTo>
                  <a:lnTo>
                    <a:pt x="232295" y="539864"/>
                  </a:lnTo>
                  <a:lnTo>
                    <a:pt x="232448" y="539927"/>
                  </a:lnTo>
                  <a:lnTo>
                    <a:pt x="232867" y="539889"/>
                  </a:lnTo>
                  <a:lnTo>
                    <a:pt x="232994" y="539788"/>
                  </a:lnTo>
                  <a:lnTo>
                    <a:pt x="233451" y="539457"/>
                  </a:lnTo>
                  <a:lnTo>
                    <a:pt x="233819" y="539076"/>
                  </a:lnTo>
                  <a:lnTo>
                    <a:pt x="234213" y="538708"/>
                  </a:lnTo>
                  <a:close/>
                </a:path>
                <a:path w="1073784" h="990600">
                  <a:moveTo>
                    <a:pt x="254609" y="528383"/>
                  </a:moveTo>
                  <a:lnTo>
                    <a:pt x="254228" y="528421"/>
                  </a:lnTo>
                  <a:lnTo>
                    <a:pt x="253415" y="528866"/>
                  </a:lnTo>
                  <a:lnTo>
                    <a:pt x="252641" y="529361"/>
                  </a:lnTo>
                  <a:lnTo>
                    <a:pt x="252412" y="529678"/>
                  </a:lnTo>
                  <a:lnTo>
                    <a:pt x="252857" y="529691"/>
                  </a:lnTo>
                  <a:lnTo>
                    <a:pt x="253034" y="529678"/>
                  </a:lnTo>
                  <a:lnTo>
                    <a:pt x="253441" y="529501"/>
                  </a:lnTo>
                  <a:lnTo>
                    <a:pt x="253682" y="529348"/>
                  </a:lnTo>
                  <a:lnTo>
                    <a:pt x="253949" y="529196"/>
                  </a:lnTo>
                  <a:lnTo>
                    <a:pt x="254330" y="528929"/>
                  </a:lnTo>
                  <a:lnTo>
                    <a:pt x="254393" y="528789"/>
                  </a:lnTo>
                  <a:lnTo>
                    <a:pt x="254609" y="528383"/>
                  </a:lnTo>
                  <a:close/>
                </a:path>
                <a:path w="1073784" h="990600">
                  <a:moveTo>
                    <a:pt x="270789" y="532053"/>
                  </a:moveTo>
                  <a:lnTo>
                    <a:pt x="270611" y="531964"/>
                  </a:lnTo>
                  <a:lnTo>
                    <a:pt x="270535" y="531837"/>
                  </a:lnTo>
                  <a:lnTo>
                    <a:pt x="270281" y="531977"/>
                  </a:lnTo>
                  <a:lnTo>
                    <a:pt x="269887" y="532130"/>
                  </a:lnTo>
                  <a:lnTo>
                    <a:pt x="269722" y="532295"/>
                  </a:lnTo>
                  <a:lnTo>
                    <a:pt x="269062" y="532980"/>
                  </a:lnTo>
                  <a:lnTo>
                    <a:pt x="269163" y="533184"/>
                  </a:lnTo>
                  <a:lnTo>
                    <a:pt x="269976" y="532815"/>
                  </a:lnTo>
                  <a:lnTo>
                    <a:pt x="270217" y="532701"/>
                  </a:lnTo>
                  <a:lnTo>
                    <a:pt x="270573" y="532396"/>
                  </a:lnTo>
                  <a:lnTo>
                    <a:pt x="270713" y="532193"/>
                  </a:lnTo>
                  <a:lnTo>
                    <a:pt x="270789" y="532053"/>
                  </a:lnTo>
                  <a:close/>
                </a:path>
                <a:path w="1073784" h="990600">
                  <a:moveTo>
                    <a:pt x="281635" y="492569"/>
                  </a:moveTo>
                  <a:lnTo>
                    <a:pt x="281343" y="492671"/>
                  </a:lnTo>
                  <a:lnTo>
                    <a:pt x="280974" y="492734"/>
                  </a:lnTo>
                  <a:lnTo>
                    <a:pt x="280797" y="492874"/>
                  </a:lnTo>
                  <a:lnTo>
                    <a:pt x="280606" y="493026"/>
                  </a:lnTo>
                  <a:lnTo>
                    <a:pt x="280631" y="493242"/>
                  </a:lnTo>
                  <a:lnTo>
                    <a:pt x="280568" y="493445"/>
                  </a:lnTo>
                  <a:lnTo>
                    <a:pt x="281279" y="493217"/>
                  </a:lnTo>
                  <a:lnTo>
                    <a:pt x="281635" y="492569"/>
                  </a:lnTo>
                  <a:close/>
                </a:path>
                <a:path w="1073784" h="990600">
                  <a:moveTo>
                    <a:pt x="282054" y="577583"/>
                  </a:moveTo>
                  <a:lnTo>
                    <a:pt x="281787" y="577494"/>
                  </a:lnTo>
                  <a:lnTo>
                    <a:pt x="281571" y="577494"/>
                  </a:lnTo>
                  <a:lnTo>
                    <a:pt x="280936" y="577532"/>
                  </a:lnTo>
                  <a:lnTo>
                    <a:pt x="280416" y="577862"/>
                  </a:lnTo>
                  <a:lnTo>
                    <a:pt x="280162" y="578358"/>
                  </a:lnTo>
                  <a:lnTo>
                    <a:pt x="280200" y="578764"/>
                  </a:lnTo>
                  <a:lnTo>
                    <a:pt x="280631" y="578777"/>
                  </a:lnTo>
                  <a:lnTo>
                    <a:pt x="281597" y="578180"/>
                  </a:lnTo>
                  <a:lnTo>
                    <a:pt x="281952" y="577875"/>
                  </a:lnTo>
                  <a:lnTo>
                    <a:pt x="282016" y="577723"/>
                  </a:lnTo>
                  <a:lnTo>
                    <a:pt x="282054" y="577583"/>
                  </a:lnTo>
                  <a:close/>
                </a:path>
                <a:path w="1073784" h="990600">
                  <a:moveTo>
                    <a:pt x="299326" y="935913"/>
                  </a:moveTo>
                  <a:lnTo>
                    <a:pt x="298729" y="935913"/>
                  </a:lnTo>
                  <a:lnTo>
                    <a:pt x="298450" y="936078"/>
                  </a:lnTo>
                  <a:lnTo>
                    <a:pt x="298018" y="936269"/>
                  </a:lnTo>
                  <a:lnTo>
                    <a:pt x="297599" y="936980"/>
                  </a:lnTo>
                  <a:lnTo>
                    <a:pt x="297903" y="937044"/>
                  </a:lnTo>
                  <a:lnTo>
                    <a:pt x="298945" y="936383"/>
                  </a:lnTo>
                  <a:lnTo>
                    <a:pt x="299123" y="936117"/>
                  </a:lnTo>
                  <a:lnTo>
                    <a:pt x="299326" y="935913"/>
                  </a:lnTo>
                  <a:close/>
                </a:path>
                <a:path w="1073784" h="990600">
                  <a:moveTo>
                    <a:pt x="309372" y="564934"/>
                  </a:moveTo>
                  <a:lnTo>
                    <a:pt x="308965" y="564908"/>
                  </a:lnTo>
                  <a:lnTo>
                    <a:pt x="308178" y="565238"/>
                  </a:lnTo>
                  <a:lnTo>
                    <a:pt x="306946" y="566369"/>
                  </a:lnTo>
                  <a:lnTo>
                    <a:pt x="307149" y="566369"/>
                  </a:lnTo>
                  <a:lnTo>
                    <a:pt x="307403" y="566458"/>
                  </a:lnTo>
                  <a:lnTo>
                    <a:pt x="307555" y="566369"/>
                  </a:lnTo>
                  <a:lnTo>
                    <a:pt x="308698" y="565708"/>
                  </a:lnTo>
                  <a:lnTo>
                    <a:pt x="309016" y="565365"/>
                  </a:lnTo>
                  <a:lnTo>
                    <a:pt x="309372" y="564934"/>
                  </a:lnTo>
                  <a:close/>
                </a:path>
                <a:path w="1073784" h="990600">
                  <a:moveTo>
                    <a:pt x="310095" y="618591"/>
                  </a:moveTo>
                  <a:lnTo>
                    <a:pt x="309765" y="618705"/>
                  </a:lnTo>
                  <a:lnTo>
                    <a:pt x="309575" y="618921"/>
                  </a:lnTo>
                  <a:lnTo>
                    <a:pt x="310095" y="618591"/>
                  </a:lnTo>
                  <a:close/>
                </a:path>
                <a:path w="1073784" h="990600">
                  <a:moveTo>
                    <a:pt x="314147" y="616318"/>
                  </a:moveTo>
                  <a:lnTo>
                    <a:pt x="313766" y="616242"/>
                  </a:lnTo>
                  <a:lnTo>
                    <a:pt x="312928" y="616750"/>
                  </a:lnTo>
                  <a:lnTo>
                    <a:pt x="310095" y="618591"/>
                  </a:lnTo>
                  <a:lnTo>
                    <a:pt x="313232" y="617385"/>
                  </a:lnTo>
                  <a:lnTo>
                    <a:pt x="313448" y="617283"/>
                  </a:lnTo>
                  <a:lnTo>
                    <a:pt x="313791" y="617004"/>
                  </a:lnTo>
                  <a:lnTo>
                    <a:pt x="313880" y="616851"/>
                  </a:lnTo>
                  <a:lnTo>
                    <a:pt x="314147" y="616318"/>
                  </a:lnTo>
                  <a:close/>
                </a:path>
                <a:path w="1073784" h="990600">
                  <a:moveTo>
                    <a:pt x="346329" y="367525"/>
                  </a:moveTo>
                  <a:lnTo>
                    <a:pt x="345617" y="367118"/>
                  </a:lnTo>
                  <a:lnTo>
                    <a:pt x="344855" y="367169"/>
                  </a:lnTo>
                  <a:lnTo>
                    <a:pt x="344462" y="367436"/>
                  </a:lnTo>
                  <a:lnTo>
                    <a:pt x="344551" y="367893"/>
                  </a:lnTo>
                  <a:lnTo>
                    <a:pt x="344551" y="368033"/>
                  </a:lnTo>
                  <a:lnTo>
                    <a:pt x="344716" y="368198"/>
                  </a:lnTo>
                  <a:lnTo>
                    <a:pt x="344868" y="368147"/>
                  </a:lnTo>
                  <a:lnTo>
                    <a:pt x="345338" y="368007"/>
                  </a:lnTo>
                  <a:lnTo>
                    <a:pt x="345859" y="367741"/>
                  </a:lnTo>
                  <a:lnTo>
                    <a:pt x="346329" y="367525"/>
                  </a:lnTo>
                  <a:close/>
                </a:path>
                <a:path w="1073784" h="990600">
                  <a:moveTo>
                    <a:pt x="360781" y="443661"/>
                  </a:moveTo>
                  <a:lnTo>
                    <a:pt x="360210" y="443725"/>
                  </a:lnTo>
                  <a:lnTo>
                    <a:pt x="359168" y="444779"/>
                  </a:lnTo>
                  <a:lnTo>
                    <a:pt x="360438" y="444665"/>
                  </a:lnTo>
                  <a:lnTo>
                    <a:pt x="360565" y="444347"/>
                  </a:lnTo>
                  <a:lnTo>
                    <a:pt x="360730" y="444017"/>
                  </a:lnTo>
                  <a:lnTo>
                    <a:pt x="360781" y="443661"/>
                  </a:lnTo>
                  <a:close/>
                </a:path>
                <a:path w="1073784" h="990600">
                  <a:moveTo>
                    <a:pt x="380669" y="396519"/>
                  </a:moveTo>
                  <a:lnTo>
                    <a:pt x="379260" y="396697"/>
                  </a:lnTo>
                  <a:lnTo>
                    <a:pt x="379120" y="396824"/>
                  </a:lnTo>
                  <a:lnTo>
                    <a:pt x="378764" y="397090"/>
                  </a:lnTo>
                  <a:lnTo>
                    <a:pt x="378790" y="397573"/>
                  </a:lnTo>
                  <a:lnTo>
                    <a:pt x="379272" y="397535"/>
                  </a:lnTo>
                  <a:lnTo>
                    <a:pt x="380225" y="396938"/>
                  </a:lnTo>
                  <a:lnTo>
                    <a:pt x="380428" y="396709"/>
                  </a:lnTo>
                  <a:lnTo>
                    <a:pt x="380669" y="396519"/>
                  </a:lnTo>
                  <a:close/>
                </a:path>
                <a:path w="1073784" h="990600">
                  <a:moveTo>
                    <a:pt x="383413" y="429006"/>
                  </a:moveTo>
                  <a:lnTo>
                    <a:pt x="382917" y="428866"/>
                  </a:lnTo>
                  <a:lnTo>
                    <a:pt x="382473" y="428637"/>
                  </a:lnTo>
                  <a:lnTo>
                    <a:pt x="381495" y="429260"/>
                  </a:lnTo>
                  <a:lnTo>
                    <a:pt x="381228" y="429425"/>
                  </a:lnTo>
                  <a:lnTo>
                    <a:pt x="381000" y="430174"/>
                  </a:lnTo>
                  <a:lnTo>
                    <a:pt x="381177" y="430187"/>
                  </a:lnTo>
                  <a:lnTo>
                    <a:pt x="382041" y="430212"/>
                  </a:lnTo>
                  <a:lnTo>
                    <a:pt x="382765" y="429615"/>
                  </a:lnTo>
                  <a:lnTo>
                    <a:pt x="383413" y="429006"/>
                  </a:lnTo>
                  <a:close/>
                </a:path>
                <a:path w="1073784" h="990600">
                  <a:moveTo>
                    <a:pt x="383578" y="429044"/>
                  </a:moveTo>
                  <a:lnTo>
                    <a:pt x="383527" y="428917"/>
                  </a:lnTo>
                  <a:lnTo>
                    <a:pt x="383578" y="429044"/>
                  </a:lnTo>
                  <a:close/>
                </a:path>
                <a:path w="1073784" h="990600">
                  <a:moveTo>
                    <a:pt x="400265" y="516623"/>
                  </a:moveTo>
                  <a:lnTo>
                    <a:pt x="399262" y="516331"/>
                  </a:lnTo>
                  <a:lnTo>
                    <a:pt x="398729" y="516775"/>
                  </a:lnTo>
                  <a:lnTo>
                    <a:pt x="399618" y="517156"/>
                  </a:lnTo>
                  <a:lnTo>
                    <a:pt x="400265" y="516623"/>
                  </a:lnTo>
                  <a:close/>
                </a:path>
                <a:path w="1073784" h="990600">
                  <a:moveTo>
                    <a:pt x="416966" y="411187"/>
                  </a:moveTo>
                  <a:lnTo>
                    <a:pt x="416763" y="411086"/>
                  </a:lnTo>
                  <a:lnTo>
                    <a:pt x="416394" y="411124"/>
                  </a:lnTo>
                  <a:lnTo>
                    <a:pt x="415988" y="411264"/>
                  </a:lnTo>
                  <a:lnTo>
                    <a:pt x="415836" y="411391"/>
                  </a:lnTo>
                  <a:lnTo>
                    <a:pt x="415201" y="412026"/>
                  </a:lnTo>
                  <a:lnTo>
                    <a:pt x="415340" y="412216"/>
                  </a:lnTo>
                  <a:lnTo>
                    <a:pt x="416369" y="411759"/>
                  </a:lnTo>
                  <a:lnTo>
                    <a:pt x="416750" y="411492"/>
                  </a:lnTo>
                  <a:lnTo>
                    <a:pt x="416852" y="411314"/>
                  </a:lnTo>
                  <a:lnTo>
                    <a:pt x="416966" y="411187"/>
                  </a:lnTo>
                  <a:close/>
                </a:path>
                <a:path w="1073784" h="990600">
                  <a:moveTo>
                    <a:pt x="421551" y="441731"/>
                  </a:moveTo>
                  <a:lnTo>
                    <a:pt x="421360" y="441604"/>
                  </a:lnTo>
                  <a:lnTo>
                    <a:pt x="420484" y="442074"/>
                  </a:lnTo>
                  <a:lnTo>
                    <a:pt x="420268" y="442175"/>
                  </a:lnTo>
                  <a:lnTo>
                    <a:pt x="419976" y="442455"/>
                  </a:lnTo>
                  <a:lnTo>
                    <a:pt x="419938" y="442607"/>
                  </a:lnTo>
                  <a:lnTo>
                    <a:pt x="420141" y="442760"/>
                  </a:lnTo>
                  <a:lnTo>
                    <a:pt x="420522" y="442658"/>
                  </a:lnTo>
                  <a:lnTo>
                    <a:pt x="420827" y="442506"/>
                  </a:lnTo>
                  <a:lnTo>
                    <a:pt x="420966" y="442353"/>
                  </a:lnTo>
                  <a:lnTo>
                    <a:pt x="421551" y="441731"/>
                  </a:lnTo>
                  <a:close/>
                </a:path>
                <a:path w="1073784" h="990600">
                  <a:moveTo>
                    <a:pt x="421703" y="494131"/>
                  </a:moveTo>
                  <a:lnTo>
                    <a:pt x="421398" y="494030"/>
                  </a:lnTo>
                  <a:lnTo>
                    <a:pt x="420573" y="494449"/>
                  </a:lnTo>
                  <a:lnTo>
                    <a:pt x="420382" y="494525"/>
                  </a:lnTo>
                  <a:lnTo>
                    <a:pt x="420027" y="494880"/>
                  </a:lnTo>
                  <a:lnTo>
                    <a:pt x="420128" y="495058"/>
                  </a:lnTo>
                  <a:lnTo>
                    <a:pt x="420420" y="495046"/>
                  </a:lnTo>
                  <a:lnTo>
                    <a:pt x="420624" y="495084"/>
                  </a:lnTo>
                  <a:lnTo>
                    <a:pt x="420890" y="494944"/>
                  </a:lnTo>
                  <a:lnTo>
                    <a:pt x="421297" y="494779"/>
                  </a:lnTo>
                  <a:lnTo>
                    <a:pt x="421703" y="494131"/>
                  </a:lnTo>
                  <a:close/>
                </a:path>
                <a:path w="1073784" h="990600">
                  <a:moveTo>
                    <a:pt x="422922" y="853287"/>
                  </a:moveTo>
                  <a:lnTo>
                    <a:pt x="422859" y="853071"/>
                  </a:lnTo>
                  <a:lnTo>
                    <a:pt x="422008" y="853465"/>
                  </a:lnTo>
                  <a:lnTo>
                    <a:pt x="422033" y="853668"/>
                  </a:lnTo>
                  <a:lnTo>
                    <a:pt x="422922" y="853287"/>
                  </a:lnTo>
                  <a:close/>
                </a:path>
                <a:path w="1073784" h="990600">
                  <a:moveTo>
                    <a:pt x="431177" y="437286"/>
                  </a:moveTo>
                  <a:lnTo>
                    <a:pt x="430593" y="437337"/>
                  </a:lnTo>
                  <a:lnTo>
                    <a:pt x="429831" y="437730"/>
                  </a:lnTo>
                  <a:lnTo>
                    <a:pt x="428675" y="438810"/>
                  </a:lnTo>
                  <a:lnTo>
                    <a:pt x="428929" y="438772"/>
                  </a:lnTo>
                  <a:lnTo>
                    <a:pt x="429209" y="438823"/>
                  </a:lnTo>
                  <a:lnTo>
                    <a:pt x="430695" y="437997"/>
                  </a:lnTo>
                  <a:lnTo>
                    <a:pt x="430898" y="437705"/>
                  </a:lnTo>
                  <a:lnTo>
                    <a:pt x="431177" y="437286"/>
                  </a:lnTo>
                  <a:close/>
                </a:path>
                <a:path w="1073784" h="990600">
                  <a:moveTo>
                    <a:pt x="443204" y="521754"/>
                  </a:moveTo>
                  <a:lnTo>
                    <a:pt x="443064" y="521970"/>
                  </a:lnTo>
                  <a:lnTo>
                    <a:pt x="443179" y="521830"/>
                  </a:lnTo>
                  <a:close/>
                </a:path>
                <a:path w="1073784" h="990600">
                  <a:moveTo>
                    <a:pt x="445211" y="522490"/>
                  </a:moveTo>
                  <a:lnTo>
                    <a:pt x="444906" y="522046"/>
                  </a:lnTo>
                  <a:lnTo>
                    <a:pt x="444487" y="521830"/>
                  </a:lnTo>
                  <a:lnTo>
                    <a:pt x="444258" y="521728"/>
                  </a:lnTo>
                  <a:lnTo>
                    <a:pt x="443636" y="521893"/>
                  </a:lnTo>
                  <a:lnTo>
                    <a:pt x="443153" y="521970"/>
                  </a:lnTo>
                  <a:lnTo>
                    <a:pt x="443064" y="522262"/>
                  </a:lnTo>
                  <a:lnTo>
                    <a:pt x="442912" y="522592"/>
                  </a:lnTo>
                  <a:lnTo>
                    <a:pt x="443001" y="522795"/>
                  </a:lnTo>
                  <a:lnTo>
                    <a:pt x="443103" y="523011"/>
                  </a:lnTo>
                  <a:lnTo>
                    <a:pt x="443585" y="523252"/>
                  </a:lnTo>
                  <a:lnTo>
                    <a:pt x="443865" y="523113"/>
                  </a:lnTo>
                  <a:lnTo>
                    <a:pt x="445211" y="522490"/>
                  </a:lnTo>
                  <a:close/>
                </a:path>
                <a:path w="1073784" h="990600">
                  <a:moveTo>
                    <a:pt x="549694" y="352145"/>
                  </a:moveTo>
                  <a:lnTo>
                    <a:pt x="547801" y="352831"/>
                  </a:lnTo>
                  <a:lnTo>
                    <a:pt x="547941" y="352958"/>
                  </a:lnTo>
                  <a:lnTo>
                    <a:pt x="547954" y="353098"/>
                  </a:lnTo>
                  <a:lnTo>
                    <a:pt x="548246" y="352971"/>
                  </a:lnTo>
                  <a:lnTo>
                    <a:pt x="548627" y="352882"/>
                  </a:lnTo>
                  <a:lnTo>
                    <a:pt x="548843" y="352729"/>
                  </a:lnTo>
                  <a:lnTo>
                    <a:pt x="549694" y="352145"/>
                  </a:lnTo>
                  <a:close/>
                </a:path>
                <a:path w="1073784" h="990600">
                  <a:moveTo>
                    <a:pt x="574268" y="786282"/>
                  </a:moveTo>
                  <a:lnTo>
                    <a:pt x="573976" y="786384"/>
                  </a:lnTo>
                  <a:lnTo>
                    <a:pt x="573697" y="786422"/>
                  </a:lnTo>
                  <a:lnTo>
                    <a:pt x="573189" y="786714"/>
                  </a:lnTo>
                  <a:lnTo>
                    <a:pt x="572998" y="786930"/>
                  </a:lnTo>
                  <a:lnTo>
                    <a:pt x="572770" y="787107"/>
                  </a:lnTo>
                  <a:lnTo>
                    <a:pt x="573049" y="787019"/>
                  </a:lnTo>
                  <a:lnTo>
                    <a:pt x="573328" y="786968"/>
                  </a:lnTo>
                  <a:lnTo>
                    <a:pt x="573570" y="786828"/>
                  </a:lnTo>
                  <a:lnTo>
                    <a:pt x="573811" y="786676"/>
                  </a:lnTo>
                  <a:lnTo>
                    <a:pt x="574014" y="786472"/>
                  </a:lnTo>
                  <a:lnTo>
                    <a:pt x="574268" y="786282"/>
                  </a:lnTo>
                  <a:close/>
                </a:path>
                <a:path w="1073784" h="990600">
                  <a:moveTo>
                    <a:pt x="602716" y="461759"/>
                  </a:moveTo>
                  <a:lnTo>
                    <a:pt x="602475" y="461695"/>
                  </a:lnTo>
                  <a:lnTo>
                    <a:pt x="602246" y="461581"/>
                  </a:lnTo>
                  <a:lnTo>
                    <a:pt x="601522" y="461886"/>
                  </a:lnTo>
                  <a:lnTo>
                    <a:pt x="601002" y="462013"/>
                  </a:lnTo>
                  <a:lnTo>
                    <a:pt x="600354" y="462495"/>
                  </a:lnTo>
                  <a:lnTo>
                    <a:pt x="600252" y="462851"/>
                  </a:lnTo>
                  <a:lnTo>
                    <a:pt x="600824" y="462876"/>
                  </a:lnTo>
                  <a:lnTo>
                    <a:pt x="601268" y="462864"/>
                  </a:lnTo>
                  <a:lnTo>
                    <a:pt x="601865" y="462661"/>
                  </a:lnTo>
                  <a:lnTo>
                    <a:pt x="602399" y="462546"/>
                  </a:lnTo>
                  <a:lnTo>
                    <a:pt x="602437" y="462254"/>
                  </a:lnTo>
                  <a:lnTo>
                    <a:pt x="602716" y="461759"/>
                  </a:lnTo>
                  <a:close/>
                </a:path>
                <a:path w="1073784" h="990600">
                  <a:moveTo>
                    <a:pt x="660717" y="305511"/>
                  </a:moveTo>
                  <a:lnTo>
                    <a:pt x="660628" y="305269"/>
                  </a:lnTo>
                  <a:lnTo>
                    <a:pt x="660031" y="305282"/>
                  </a:lnTo>
                  <a:lnTo>
                    <a:pt x="659714" y="305396"/>
                  </a:lnTo>
                  <a:lnTo>
                    <a:pt x="659295" y="305485"/>
                  </a:lnTo>
                  <a:lnTo>
                    <a:pt x="658596" y="306120"/>
                  </a:lnTo>
                  <a:lnTo>
                    <a:pt x="658672" y="306400"/>
                  </a:lnTo>
                  <a:lnTo>
                    <a:pt x="659307" y="306374"/>
                  </a:lnTo>
                  <a:lnTo>
                    <a:pt x="659536" y="306336"/>
                  </a:lnTo>
                  <a:lnTo>
                    <a:pt x="659980" y="306158"/>
                  </a:lnTo>
                  <a:lnTo>
                    <a:pt x="660146" y="306031"/>
                  </a:lnTo>
                  <a:lnTo>
                    <a:pt x="660717" y="305511"/>
                  </a:lnTo>
                  <a:close/>
                </a:path>
                <a:path w="1073784" h="990600">
                  <a:moveTo>
                    <a:pt x="667296" y="317728"/>
                  </a:moveTo>
                  <a:lnTo>
                    <a:pt x="665568" y="318300"/>
                  </a:lnTo>
                  <a:lnTo>
                    <a:pt x="665403" y="319252"/>
                  </a:lnTo>
                  <a:lnTo>
                    <a:pt x="665810" y="319468"/>
                  </a:lnTo>
                  <a:lnTo>
                    <a:pt x="666419" y="319303"/>
                  </a:lnTo>
                  <a:lnTo>
                    <a:pt x="666877" y="318782"/>
                  </a:lnTo>
                  <a:lnTo>
                    <a:pt x="667194" y="318439"/>
                  </a:lnTo>
                  <a:lnTo>
                    <a:pt x="667181" y="318071"/>
                  </a:lnTo>
                  <a:lnTo>
                    <a:pt x="667296" y="317728"/>
                  </a:lnTo>
                  <a:close/>
                </a:path>
                <a:path w="1073784" h="990600">
                  <a:moveTo>
                    <a:pt x="675944" y="174269"/>
                  </a:moveTo>
                  <a:lnTo>
                    <a:pt x="675665" y="174358"/>
                  </a:lnTo>
                  <a:lnTo>
                    <a:pt x="675360" y="174383"/>
                  </a:lnTo>
                  <a:lnTo>
                    <a:pt x="675093" y="174523"/>
                  </a:lnTo>
                  <a:lnTo>
                    <a:pt x="674230" y="175031"/>
                  </a:lnTo>
                  <a:lnTo>
                    <a:pt x="674141" y="175285"/>
                  </a:lnTo>
                  <a:lnTo>
                    <a:pt x="674865" y="175145"/>
                  </a:lnTo>
                  <a:lnTo>
                    <a:pt x="675093" y="175107"/>
                  </a:lnTo>
                  <a:lnTo>
                    <a:pt x="675436" y="174866"/>
                  </a:lnTo>
                  <a:lnTo>
                    <a:pt x="675703" y="174688"/>
                  </a:lnTo>
                  <a:lnTo>
                    <a:pt x="675855" y="174574"/>
                  </a:lnTo>
                  <a:lnTo>
                    <a:pt x="675855" y="174396"/>
                  </a:lnTo>
                  <a:lnTo>
                    <a:pt x="675944" y="174269"/>
                  </a:lnTo>
                  <a:close/>
                </a:path>
                <a:path w="1073784" h="990600">
                  <a:moveTo>
                    <a:pt x="719759" y="156413"/>
                  </a:moveTo>
                  <a:lnTo>
                    <a:pt x="719493" y="156375"/>
                  </a:lnTo>
                  <a:lnTo>
                    <a:pt x="719162" y="156514"/>
                  </a:lnTo>
                  <a:lnTo>
                    <a:pt x="718921" y="156578"/>
                  </a:lnTo>
                  <a:lnTo>
                    <a:pt x="718604" y="157022"/>
                  </a:lnTo>
                  <a:lnTo>
                    <a:pt x="718832" y="157111"/>
                  </a:lnTo>
                  <a:lnTo>
                    <a:pt x="719632" y="156756"/>
                  </a:lnTo>
                  <a:lnTo>
                    <a:pt x="719759" y="156413"/>
                  </a:lnTo>
                  <a:close/>
                </a:path>
                <a:path w="1073784" h="990600">
                  <a:moveTo>
                    <a:pt x="740435" y="309549"/>
                  </a:moveTo>
                  <a:lnTo>
                    <a:pt x="740283" y="309537"/>
                  </a:lnTo>
                  <a:lnTo>
                    <a:pt x="740117" y="309562"/>
                  </a:lnTo>
                  <a:lnTo>
                    <a:pt x="739927" y="309562"/>
                  </a:lnTo>
                  <a:lnTo>
                    <a:pt x="739762" y="309803"/>
                  </a:lnTo>
                  <a:lnTo>
                    <a:pt x="739978" y="309702"/>
                  </a:lnTo>
                  <a:lnTo>
                    <a:pt x="740206" y="309651"/>
                  </a:lnTo>
                  <a:lnTo>
                    <a:pt x="740435" y="309549"/>
                  </a:lnTo>
                  <a:close/>
                </a:path>
                <a:path w="1073784" h="990600">
                  <a:moveTo>
                    <a:pt x="742975" y="308737"/>
                  </a:moveTo>
                  <a:lnTo>
                    <a:pt x="742340" y="308838"/>
                  </a:lnTo>
                  <a:lnTo>
                    <a:pt x="741781" y="308927"/>
                  </a:lnTo>
                  <a:lnTo>
                    <a:pt x="741095" y="309270"/>
                  </a:lnTo>
                  <a:lnTo>
                    <a:pt x="740435" y="309549"/>
                  </a:lnTo>
                  <a:lnTo>
                    <a:pt x="740956" y="309587"/>
                  </a:lnTo>
                  <a:lnTo>
                    <a:pt x="741426" y="309676"/>
                  </a:lnTo>
                  <a:lnTo>
                    <a:pt x="742022" y="309524"/>
                  </a:lnTo>
                  <a:lnTo>
                    <a:pt x="742696" y="309333"/>
                  </a:lnTo>
                  <a:lnTo>
                    <a:pt x="742975" y="308737"/>
                  </a:lnTo>
                  <a:close/>
                </a:path>
                <a:path w="1073784" h="990600">
                  <a:moveTo>
                    <a:pt x="837463" y="270383"/>
                  </a:moveTo>
                  <a:lnTo>
                    <a:pt x="837438" y="270256"/>
                  </a:lnTo>
                  <a:lnTo>
                    <a:pt x="837247" y="270395"/>
                  </a:lnTo>
                  <a:lnTo>
                    <a:pt x="837463" y="270446"/>
                  </a:lnTo>
                  <a:close/>
                </a:path>
                <a:path w="1073784" h="990600">
                  <a:moveTo>
                    <a:pt x="839241" y="271106"/>
                  </a:moveTo>
                  <a:lnTo>
                    <a:pt x="839177" y="270878"/>
                  </a:lnTo>
                  <a:lnTo>
                    <a:pt x="839012" y="270840"/>
                  </a:lnTo>
                  <a:lnTo>
                    <a:pt x="837463" y="270446"/>
                  </a:lnTo>
                  <a:lnTo>
                    <a:pt x="837488" y="270865"/>
                  </a:lnTo>
                  <a:lnTo>
                    <a:pt x="837438" y="271322"/>
                  </a:lnTo>
                  <a:lnTo>
                    <a:pt x="837666" y="271627"/>
                  </a:lnTo>
                  <a:lnTo>
                    <a:pt x="837895" y="271932"/>
                  </a:lnTo>
                  <a:lnTo>
                    <a:pt x="838606" y="271703"/>
                  </a:lnTo>
                  <a:lnTo>
                    <a:pt x="839089" y="271233"/>
                  </a:lnTo>
                  <a:lnTo>
                    <a:pt x="839241" y="271106"/>
                  </a:lnTo>
                  <a:close/>
                </a:path>
                <a:path w="1073784" h="990600">
                  <a:moveTo>
                    <a:pt x="866978" y="619531"/>
                  </a:moveTo>
                  <a:lnTo>
                    <a:pt x="866521" y="619429"/>
                  </a:lnTo>
                  <a:lnTo>
                    <a:pt x="865822" y="619823"/>
                  </a:lnTo>
                  <a:lnTo>
                    <a:pt x="865390" y="620077"/>
                  </a:lnTo>
                  <a:lnTo>
                    <a:pt x="865098" y="620534"/>
                  </a:lnTo>
                  <a:lnTo>
                    <a:pt x="864704" y="620941"/>
                  </a:lnTo>
                  <a:lnTo>
                    <a:pt x="865251" y="620801"/>
                  </a:lnTo>
                  <a:lnTo>
                    <a:pt x="865708" y="620687"/>
                  </a:lnTo>
                  <a:lnTo>
                    <a:pt x="866241" y="620534"/>
                  </a:lnTo>
                  <a:lnTo>
                    <a:pt x="866457" y="620458"/>
                  </a:lnTo>
                  <a:lnTo>
                    <a:pt x="866914" y="620090"/>
                  </a:lnTo>
                  <a:lnTo>
                    <a:pt x="866978" y="619531"/>
                  </a:lnTo>
                  <a:close/>
                </a:path>
                <a:path w="1073784" h="990600">
                  <a:moveTo>
                    <a:pt x="878217" y="112014"/>
                  </a:moveTo>
                  <a:lnTo>
                    <a:pt x="877735" y="112115"/>
                  </a:lnTo>
                  <a:lnTo>
                    <a:pt x="877277" y="112153"/>
                  </a:lnTo>
                  <a:lnTo>
                    <a:pt x="876592" y="112369"/>
                  </a:lnTo>
                  <a:lnTo>
                    <a:pt x="876261" y="112649"/>
                  </a:lnTo>
                  <a:lnTo>
                    <a:pt x="876122" y="112826"/>
                  </a:lnTo>
                  <a:lnTo>
                    <a:pt x="875830" y="113233"/>
                  </a:lnTo>
                  <a:lnTo>
                    <a:pt x="876134" y="113347"/>
                  </a:lnTo>
                  <a:lnTo>
                    <a:pt x="876909" y="112979"/>
                  </a:lnTo>
                  <a:lnTo>
                    <a:pt x="877392" y="112763"/>
                  </a:lnTo>
                  <a:lnTo>
                    <a:pt x="877785" y="112344"/>
                  </a:lnTo>
                  <a:lnTo>
                    <a:pt x="878217" y="112014"/>
                  </a:lnTo>
                  <a:close/>
                </a:path>
                <a:path w="1073784" h="990600">
                  <a:moveTo>
                    <a:pt x="898982" y="610819"/>
                  </a:moveTo>
                  <a:lnTo>
                    <a:pt x="898550" y="610755"/>
                  </a:lnTo>
                  <a:lnTo>
                    <a:pt x="898182" y="610616"/>
                  </a:lnTo>
                  <a:lnTo>
                    <a:pt x="897686" y="610628"/>
                  </a:lnTo>
                  <a:lnTo>
                    <a:pt x="896924" y="610654"/>
                  </a:lnTo>
                  <a:lnTo>
                    <a:pt x="896327" y="611060"/>
                  </a:lnTo>
                  <a:lnTo>
                    <a:pt x="896454" y="611479"/>
                  </a:lnTo>
                  <a:lnTo>
                    <a:pt x="896518" y="611759"/>
                  </a:lnTo>
                  <a:lnTo>
                    <a:pt x="897013" y="611962"/>
                  </a:lnTo>
                  <a:lnTo>
                    <a:pt x="897432" y="611847"/>
                  </a:lnTo>
                  <a:lnTo>
                    <a:pt x="897890" y="611720"/>
                  </a:lnTo>
                  <a:lnTo>
                    <a:pt x="898461" y="611174"/>
                  </a:lnTo>
                  <a:lnTo>
                    <a:pt x="898982" y="610819"/>
                  </a:lnTo>
                  <a:close/>
                </a:path>
                <a:path w="1073784" h="990600">
                  <a:moveTo>
                    <a:pt x="917790" y="618972"/>
                  </a:moveTo>
                  <a:lnTo>
                    <a:pt x="917702" y="618845"/>
                  </a:lnTo>
                  <a:lnTo>
                    <a:pt x="917384" y="618807"/>
                  </a:lnTo>
                  <a:lnTo>
                    <a:pt x="917181" y="618807"/>
                  </a:lnTo>
                  <a:lnTo>
                    <a:pt x="916990" y="619010"/>
                  </a:lnTo>
                  <a:lnTo>
                    <a:pt x="916698" y="619239"/>
                  </a:lnTo>
                  <a:lnTo>
                    <a:pt x="916686" y="619379"/>
                  </a:lnTo>
                  <a:lnTo>
                    <a:pt x="916571" y="619899"/>
                  </a:lnTo>
                  <a:lnTo>
                    <a:pt x="916952" y="619887"/>
                  </a:lnTo>
                  <a:lnTo>
                    <a:pt x="917600" y="619353"/>
                  </a:lnTo>
                  <a:lnTo>
                    <a:pt x="917778" y="619213"/>
                  </a:lnTo>
                  <a:lnTo>
                    <a:pt x="917790" y="618972"/>
                  </a:lnTo>
                  <a:close/>
                </a:path>
                <a:path w="1073784" h="990600">
                  <a:moveTo>
                    <a:pt x="921702" y="184924"/>
                  </a:moveTo>
                  <a:lnTo>
                    <a:pt x="920991" y="184937"/>
                  </a:lnTo>
                  <a:lnTo>
                    <a:pt x="920800" y="184950"/>
                  </a:lnTo>
                  <a:lnTo>
                    <a:pt x="920419" y="185127"/>
                  </a:lnTo>
                  <a:lnTo>
                    <a:pt x="920165" y="185204"/>
                  </a:lnTo>
                  <a:lnTo>
                    <a:pt x="920102" y="185635"/>
                  </a:lnTo>
                  <a:lnTo>
                    <a:pt x="920343" y="185635"/>
                  </a:lnTo>
                  <a:lnTo>
                    <a:pt x="920610" y="185686"/>
                  </a:lnTo>
                  <a:lnTo>
                    <a:pt x="921626" y="185204"/>
                  </a:lnTo>
                  <a:lnTo>
                    <a:pt x="921702" y="184924"/>
                  </a:lnTo>
                  <a:close/>
                </a:path>
                <a:path w="1073784" h="990600">
                  <a:moveTo>
                    <a:pt x="938898" y="43243"/>
                  </a:moveTo>
                  <a:lnTo>
                    <a:pt x="938695" y="42951"/>
                  </a:lnTo>
                  <a:lnTo>
                    <a:pt x="938187" y="42964"/>
                  </a:lnTo>
                  <a:lnTo>
                    <a:pt x="937945" y="42976"/>
                  </a:lnTo>
                  <a:lnTo>
                    <a:pt x="937069" y="43268"/>
                  </a:lnTo>
                  <a:lnTo>
                    <a:pt x="936688" y="43573"/>
                  </a:lnTo>
                  <a:lnTo>
                    <a:pt x="936929" y="43802"/>
                  </a:lnTo>
                  <a:lnTo>
                    <a:pt x="937399" y="43865"/>
                  </a:lnTo>
                  <a:lnTo>
                    <a:pt x="938530" y="43573"/>
                  </a:lnTo>
                  <a:lnTo>
                    <a:pt x="938898" y="43243"/>
                  </a:lnTo>
                  <a:close/>
                </a:path>
                <a:path w="1073784" h="990600">
                  <a:moveTo>
                    <a:pt x="982294" y="136867"/>
                  </a:moveTo>
                  <a:lnTo>
                    <a:pt x="982040" y="136969"/>
                  </a:lnTo>
                  <a:lnTo>
                    <a:pt x="982256" y="136931"/>
                  </a:lnTo>
                  <a:close/>
                </a:path>
                <a:path w="1073784" h="990600">
                  <a:moveTo>
                    <a:pt x="986002" y="134493"/>
                  </a:moveTo>
                  <a:lnTo>
                    <a:pt x="985405" y="134670"/>
                  </a:lnTo>
                  <a:lnTo>
                    <a:pt x="984745" y="134734"/>
                  </a:lnTo>
                  <a:lnTo>
                    <a:pt x="982903" y="135559"/>
                  </a:lnTo>
                  <a:lnTo>
                    <a:pt x="981849" y="136194"/>
                  </a:lnTo>
                  <a:lnTo>
                    <a:pt x="982281" y="136842"/>
                  </a:lnTo>
                  <a:lnTo>
                    <a:pt x="984770" y="135521"/>
                  </a:lnTo>
                  <a:lnTo>
                    <a:pt x="985278" y="135229"/>
                  </a:lnTo>
                  <a:lnTo>
                    <a:pt x="985596" y="134848"/>
                  </a:lnTo>
                  <a:lnTo>
                    <a:pt x="986002" y="134493"/>
                  </a:lnTo>
                  <a:close/>
                </a:path>
                <a:path w="1073784" h="990600">
                  <a:moveTo>
                    <a:pt x="990549" y="129844"/>
                  </a:moveTo>
                  <a:lnTo>
                    <a:pt x="990092" y="129425"/>
                  </a:lnTo>
                  <a:lnTo>
                    <a:pt x="989025" y="129667"/>
                  </a:lnTo>
                  <a:lnTo>
                    <a:pt x="988491" y="129819"/>
                  </a:lnTo>
                  <a:lnTo>
                    <a:pt x="987183" y="130835"/>
                  </a:lnTo>
                  <a:lnTo>
                    <a:pt x="987717" y="130746"/>
                  </a:lnTo>
                  <a:lnTo>
                    <a:pt x="988250" y="130784"/>
                  </a:lnTo>
                  <a:lnTo>
                    <a:pt x="989457" y="130314"/>
                  </a:lnTo>
                  <a:lnTo>
                    <a:pt x="990549" y="129844"/>
                  </a:lnTo>
                  <a:close/>
                </a:path>
                <a:path w="1073784" h="990600">
                  <a:moveTo>
                    <a:pt x="995438" y="330"/>
                  </a:moveTo>
                  <a:lnTo>
                    <a:pt x="995083" y="88"/>
                  </a:lnTo>
                  <a:lnTo>
                    <a:pt x="994460" y="50"/>
                  </a:lnTo>
                  <a:lnTo>
                    <a:pt x="993876" y="444"/>
                  </a:lnTo>
                  <a:lnTo>
                    <a:pt x="993063" y="1193"/>
                  </a:lnTo>
                  <a:lnTo>
                    <a:pt x="993978" y="1130"/>
                  </a:lnTo>
                  <a:lnTo>
                    <a:pt x="994422" y="1104"/>
                  </a:lnTo>
                  <a:lnTo>
                    <a:pt x="995197" y="685"/>
                  </a:lnTo>
                  <a:lnTo>
                    <a:pt x="995438" y="330"/>
                  </a:lnTo>
                  <a:close/>
                </a:path>
                <a:path w="1073784" h="990600">
                  <a:moveTo>
                    <a:pt x="1008646" y="171691"/>
                  </a:moveTo>
                  <a:lnTo>
                    <a:pt x="1007287" y="170383"/>
                  </a:lnTo>
                  <a:lnTo>
                    <a:pt x="1006856" y="170268"/>
                  </a:lnTo>
                  <a:lnTo>
                    <a:pt x="1006576" y="170370"/>
                  </a:lnTo>
                  <a:lnTo>
                    <a:pt x="1005674" y="170675"/>
                  </a:lnTo>
                  <a:lnTo>
                    <a:pt x="1005522" y="170954"/>
                  </a:lnTo>
                  <a:lnTo>
                    <a:pt x="1006157" y="171119"/>
                  </a:lnTo>
                  <a:lnTo>
                    <a:pt x="1008621" y="171742"/>
                  </a:lnTo>
                  <a:close/>
                </a:path>
                <a:path w="1073784" h="990600">
                  <a:moveTo>
                    <a:pt x="1052537" y="185483"/>
                  </a:moveTo>
                  <a:lnTo>
                    <a:pt x="1052385" y="185521"/>
                  </a:lnTo>
                  <a:lnTo>
                    <a:pt x="1052283" y="185661"/>
                  </a:lnTo>
                  <a:lnTo>
                    <a:pt x="1052537" y="185483"/>
                  </a:lnTo>
                  <a:close/>
                </a:path>
                <a:path w="1073784" h="990600">
                  <a:moveTo>
                    <a:pt x="1052677" y="184200"/>
                  </a:moveTo>
                  <a:lnTo>
                    <a:pt x="1050950" y="184734"/>
                  </a:lnTo>
                  <a:lnTo>
                    <a:pt x="1050632" y="184848"/>
                  </a:lnTo>
                  <a:lnTo>
                    <a:pt x="1049934" y="185458"/>
                  </a:lnTo>
                  <a:lnTo>
                    <a:pt x="1050137" y="186309"/>
                  </a:lnTo>
                  <a:lnTo>
                    <a:pt x="1051102" y="186105"/>
                  </a:lnTo>
                  <a:lnTo>
                    <a:pt x="1052283" y="185572"/>
                  </a:lnTo>
                  <a:lnTo>
                    <a:pt x="1052093" y="185127"/>
                  </a:lnTo>
                  <a:lnTo>
                    <a:pt x="1052677" y="184200"/>
                  </a:lnTo>
                  <a:close/>
                </a:path>
                <a:path w="1073784" h="990600">
                  <a:moveTo>
                    <a:pt x="1065974" y="196989"/>
                  </a:moveTo>
                  <a:lnTo>
                    <a:pt x="1065466" y="197129"/>
                  </a:lnTo>
                  <a:lnTo>
                    <a:pt x="1064856" y="197192"/>
                  </a:lnTo>
                  <a:lnTo>
                    <a:pt x="1064463" y="197434"/>
                  </a:lnTo>
                  <a:lnTo>
                    <a:pt x="1063828" y="197789"/>
                  </a:lnTo>
                  <a:lnTo>
                    <a:pt x="1063929" y="198031"/>
                  </a:lnTo>
                  <a:lnTo>
                    <a:pt x="1064602" y="198018"/>
                  </a:lnTo>
                  <a:lnTo>
                    <a:pt x="1064844" y="198005"/>
                  </a:lnTo>
                  <a:lnTo>
                    <a:pt x="1065352" y="197904"/>
                  </a:lnTo>
                  <a:lnTo>
                    <a:pt x="1065974" y="196989"/>
                  </a:lnTo>
                  <a:close/>
                </a:path>
                <a:path w="1073784" h="990600">
                  <a:moveTo>
                    <a:pt x="1073531" y="494258"/>
                  </a:moveTo>
                  <a:lnTo>
                    <a:pt x="1072743" y="494372"/>
                  </a:lnTo>
                  <a:lnTo>
                    <a:pt x="1071994" y="494449"/>
                  </a:lnTo>
                  <a:lnTo>
                    <a:pt x="1071168" y="494703"/>
                  </a:lnTo>
                  <a:lnTo>
                    <a:pt x="1070749" y="494804"/>
                  </a:lnTo>
                  <a:lnTo>
                    <a:pt x="1069962" y="495338"/>
                  </a:lnTo>
                  <a:lnTo>
                    <a:pt x="1069809" y="495604"/>
                  </a:lnTo>
                  <a:lnTo>
                    <a:pt x="1069606" y="496011"/>
                  </a:lnTo>
                  <a:lnTo>
                    <a:pt x="1070165" y="495960"/>
                  </a:lnTo>
                  <a:lnTo>
                    <a:pt x="1070978" y="495554"/>
                  </a:lnTo>
                  <a:lnTo>
                    <a:pt x="1073531" y="494258"/>
                  </a:lnTo>
                  <a:close/>
                </a:path>
                <a:path w="1073784" h="990600">
                  <a:moveTo>
                    <a:pt x="1073772" y="494207"/>
                  </a:moveTo>
                  <a:lnTo>
                    <a:pt x="1073645" y="494195"/>
                  </a:lnTo>
                  <a:lnTo>
                    <a:pt x="1073772" y="494207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6" name="object 586"/>
            <p:cNvSpPr/>
            <p:nvPr/>
          </p:nvSpPr>
          <p:spPr>
            <a:xfrm>
              <a:off x="16009785" y="9105296"/>
              <a:ext cx="1096645" cy="943610"/>
            </a:xfrm>
            <a:custGeom>
              <a:avLst/>
              <a:gdLst/>
              <a:ahLst/>
              <a:cxnLst/>
              <a:rect l="l" t="t" r="r" b="b"/>
              <a:pathLst>
                <a:path w="1096644" h="943609">
                  <a:moveTo>
                    <a:pt x="2146" y="720090"/>
                  </a:moveTo>
                  <a:lnTo>
                    <a:pt x="1790" y="719937"/>
                  </a:lnTo>
                  <a:lnTo>
                    <a:pt x="1485" y="719747"/>
                  </a:lnTo>
                  <a:lnTo>
                    <a:pt x="990" y="719823"/>
                  </a:lnTo>
                  <a:lnTo>
                    <a:pt x="444" y="719886"/>
                  </a:lnTo>
                  <a:lnTo>
                    <a:pt x="0" y="720483"/>
                  </a:lnTo>
                  <a:lnTo>
                    <a:pt x="393" y="720636"/>
                  </a:lnTo>
                  <a:lnTo>
                    <a:pt x="812" y="720801"/>
                  </a:lnTo>
                  <a:lnTo>
                    <a:pt x="1485" y="720445"/>
                  </a:lnTo>
                  <a:lnTo>
                    <a:pt x="2146" y="720090"/>
                  </a:lnTo>
                  <a:close/>
                </a:path>
                <a:path w="1096644" h="943609">
                  <a:moveTo>
                    <a:pt x="2641" y="719937"/>
                  </a:moveTo>
                  <a:lnTo>
                    <a:pt x="2451" y="720064"/>
                  </a:lnTo>
                  <a:lnTo>
                    <a:pt x="2146" y="720090"/>
                  </a:lnTo>
                  <a:lnTo>
                    <a:pt x="2374" y="720140"/>
                  </a:lnTo>
                  <a:lnTo>
                    <a:pt x="2641" y="719937"/>
                  </a:lnTo>
                  <a:close/>
                </a:path>
                <a:path w="1096644" h="943609">
                  <a:moveTo>
                    <a:pt x="41503" y="741972"/>
                  </a:moveTo>
                  <a:lnTo>
                    <a:pt x="40246" y="742823"/>
                  </a:lnTo>
                  <a:lnTo>
                    <a:pt x="39344" y="743419"/>
                  </a:lnTo>
                  <a:lnTo>
                    <a:pt x="39204" y="743699"/>
                  </a:lnTo>
                  <a:lnTo>
                    <a:pt x="41021" y="742632"/>
                  </a:lnTo>
                  <a:lnTo>
                    <a:pt x="41503" y="741972"/>
                  </a:lnTo>
                  <a:close/>
                </a:path>
                <a:path w="1096644" h="943609">
                  <a:moveTo>
                    <a:pt x="41973" y="741654"/>
                  </a:moveTo>
                  <a:lnTo>
                    <a:pt x="41706" y="741680"/>
                  </a:lnTo>
                  <a:lnTo>
                    <a:pt x="41567" y="741870"/>
                  </a:lnTo>
                  <a:lnTo>
                    <a:pt x="41973" y="741654"/>
                  </a:lnTo>
                  <a:close/>
                </a:path>
                <a:path w="1096644" h="943609">
                  <a:moveTo>
                    <a:pt x="58432" y="737539"/>
                  </a:moveTo>
                  <a:lnTo>
                    <a:pt x="58013" y="737590"/>
                  </a:lnTo>
                  <a:lnTo>
                    <a:pt x="57277" y="738035"/>
                  </a:lnTo>
                  <a:lnTo>
                    <a:pt x="57061" y="738428"/>
                  </a:lnTo>
                  <a:lnTo>
                    <a:pt x="56591" y="738962"/>
                  </a:lnTo>
                  <a:lnTo>
                    <a:pt x="56705" y="739127"/>
                  </a:lnTo>
                  <a:lnTo>
                    <a:pt x="56934" y="739470"/>
                  </a:lnTo>
                  <a:lnTo>
                    <a:pt x="57543" y="739203"/>
                  </a:lnTo>
                  <a:lnTo>
                    <a:pt x="58102" y="738568"/>
                  </a:lnTo>
                  <a:lnTo>
                    <a:pt x="58254" y="738378"/>
                  </a:lnTo>
                  <a:lnTo>
                    <a:pt x="58432" y="738111"/>
                  </a:lnTo>
                  <a:lnTo>
                    <a:pt x="58432" y="737946"/>
                  </a:lnTo>
                  <a:lnTo>
                    <a:pt x="58432" y="737539"/>
                  </a:lnTo>
                  <a:close/>
                </a:path>
                <a:path w="1096644" h="943609">
                  <a:moveTo>
                    <a:pt x="71018" y="698588"/>
                  </a:moveTo>
                  <a:lnTo>
                    <a:pt x="70904" y="698106"/>
                  </a:lnTo>
                  <a:lnTo>
                    <a:pt x="70472" y="698169"/>
                  </a:lnTo>
                  <a:lnTo>
                    <a:pt x="69811" y="698614"/>
                  </a:lnTo>
                  <a:lnTo>
                    <a:pt x="69684" y="698957"/>
                  </a:lnTo>
                  <a:lnTo>
                    <a:pt x="69367" y="699439"/>
                  </a:lnTo>
                  <a:lnTo>
                    <a:pt x="69519" y="699592"/>
                  </a:lnTo>
                  <a:lnTo>
                    <a:pt x="69761" y="699897"/>
                  </a:lnTo>
                  <a:lnTo>
                    <a:pt x="70370" y="699592"/>
                  </a:lnTo>
                  <a:lnTo>
                    <a:pt x="70802" y="699008"/>
                  </a:lnTo>
                  <a:lnTo>
                    <a:pt x="70954" y="698817"/>
                  </a:lnTo>
                  <a:lnTo>
                    <a:pt x="71018" y="698588"/>
                  </a:lnTo>
                  <a:close/>
                </a:path>
                <a:path w="1096644" h="943609">
                  <a:moveTo>
                    <a:pt x="78320" y="702538"/>
                  </a:moveTo>
                  <a:lnTo>
                    <a:pt x="77635" y="703033"/>
                  </a:lnTo>
                  <a:lnTo>
                    <a:pt x="78155" y="703033"/>
                  </a:lnTo>
                  <a:lnTo>
                    <a:pt x="78320" y="702538"/>
                  </a:lnTo>
                  <a:close/>
                </a:path>
                <a:path w="1096644" h="943609">
                  <a:moveTo>
                    <a:pt x="125031" y="498563"/>
                  </a:moveTo>
                  <a:lnTo>
                    <a:pt x="124815" y="498716"/>
                  </a:lnTo>
                  <a:lnTo>
                    <a:pt x="125031" y="498576"/>
                  </a:lnTo>
                  <a:close/>
                </a:path>
                <a:path w="1096644" h="943609">
                  <a:moveTo>
                    <a:pt x="127139" y="556869"/>
                  </a:moveTo>
                  <a:lnTo>
                    <a:pt x="126961" y="556577"/>
                  </a:lnTo>
                  <a:lnTo>
                    <a:pt x="126809" y="556247"/>
                  </a:lnTo>
                  <a:lnTo>
                    <a:pt x="126580" y="555980"/>
                  </a:lnTo>
                  <a:lnTo>
                    <a:pt x="126149" y="556006"/>
                  </a:lnTo>
                  <a:lnTo>
                    <a:pt x="125920" y="556018"/>
                  </a:lnTo>
                  <a:lnTo>
                    <a:pt x="125742" y="556387"/>
                  </a:lnTo>
                  <a:lnTo>
                    <a:pt x="125310" y="556907"/>
                  </a:lnTo>
                  <a:lnTo>
                    <a:pt x="125425" y="557085"/>
                  </a:lnTo>
                  <a:lnTo>
                    <a:pt x="125641" y="557441"/>
                  </a:lnTo>
                  <a:lnTo>
                    <a:pt x="126365" y="557212"/>
                  </a:lnTo>
                  <a:lnTo>
                    <a:pt x="127139" y="556869"/>
                  </a:lnTo>
                  <a:close/>
                </a:path>
                <a:path w="1096644" h="943609">
                  <a:moveTo>
                    <a:pt x="127558" y="497878"/>
                  </a:moveTo>
                  <a:lnTo>
                    <a:pt x="126923" y="497116"/>
                  </a:lnTo>
                  <a:lnTo>
                    <a:pt x="125996" y="497751"/>
                  </a:lnTo>
                  <a:lnTo>
                    <a:pt x="125031" y="498589"/>
                  </a:lnTo>
                  <a:lnTo>
                    <a:pt x="125107" y="499084"/>
                  </a:lnTo>
                  <a:lnTo>
                    <a:pt x="125641" y="499224"/>
                  </a:lnTo>
                  <a:lnTo>
                    <a:pt x="126542" y="498894"/>
                  </a:lnTo>
                  <a:lnTo>
                    <a:pt x="126784" y="498805"/>
                  </a:lnTo>
                  <a:lnTo>
                    <a:pt x="127558" y="497878"/>
                  </a:lnTo>
                  <a:close/>
                </a:path>
                <a:path w="1096644" h="943609">
                  <a:moveTo>
                    <a:pt x="133908" y="580339"/>
                  </a:moveTo>
                  <a:lnTo>
                    <a:pt x="133680" y="580428"/>
                  </a:lnTo>
                  <a:lnTo>
                    <a:pt x="133388" y="580491"/>
                  </a:lnTo>
                  <a:lnTo>
                    <a:pt x="133172" y="580618"/>
                  </a:lnTo>
                  <a:lnTo>
                    <a:pt x="132956" y="580758"/>
                  </a:lnTo>
                  <a:lnTo>
                    <a:pt x="132803" y="580974"/>
                  </a:lnTo>
                  <a:lnTo>
                    <a:pt x="132600" y="581177"/>
                  </a:lnTo>
                  <a:lnTo>
                    <a:pt x="132867" y="581075"/>
                  </a:lnTo>
                  <a:lnTo>
                    <a:pt x="133121" y="581037"/>
                  </a:lnTo>
                  <a:lnTo>
                    <a:pt x="133350" y="580898"/>
                  </a:lnTo>
                  <a:lnTo>
                    <a:pt x="133553" y="580758"/>
                  </a:lnTo>
                  <a:lnTo>
                    <a:pt x="133743" y="580529"/>
                  </a:lnTo>
                  <a:lnTo>
                    <a:pt x="133908" y="580339"/>
                  </a:lnTo>
                  <a:close/>
                </a:path>
                <a:path w="1096644" h="943609">
                  <a:moveTo>
                    <a:pt x="140512" y="598716"/>
                  </a:moveTo>
                  <a:lnTo>
                    <a:pt x="139014" y="599325"/>
                  </a:lnTo>
                  <a:lnTo>
                    <a:pt x="138404" y="599871"/>
                  </a:lnTo>
                  <a:lnTo>
                    <a:pt x="138391" y="600125"/>
                  </a:lnTo>
                  <a:lnTo>
                    <a:pt x="138963" y="600036"/>
                  </a:lnTo>
                  <a:lnTo>
                    <a:pt x="139192" y="600024"/>
                  </a:lnTo>
                  <a:lnTo>
                    <a:pt x="139661" y="599859"/>
                  </a:lnTo>
                  <a:lnTo>
                    <a:pt x="140081" y="599389"/>
                  </a:lnTo>
                  <a:lnTo>
                    <a:pt x="140284" y="599046"/>
                  </a:lnTo>
                  <a:lnTo>
                    <a:pt x="140512" y="598716"/>
                  </a:lnTo>
                  <a:close/>
                </a:path>
                <a:path w="1096644" h="943609">
                  <a:moveTo>
                    <a:pt x="151777" y="615111"/>
                  </a:moveTo>
                  <a:lnTo>
                    <a:pt x="151726" y="614705"/>
                  </a:lnTo>
                  <a:lnTo>
                    <a:pt x="151345" y="614654"/>
                  </a:lnTo>
                  <a:lnTo>
                    <a:pt x="151142" y="614641"/>
                  </a:lnTo>
                  <a:lnTo>
                    <a:pt x="149860" y="615619"/>
                  </a:lnTo>
                  <a:lnTo>
                    <a:pt x="150088" y="615619"/>
                  </a:lnTo>
                  <a:lnTo>
                    <a:pt x="150291" y="615645"/>
                  </a:lnTo>
                  <a:lnTo>
                    <a:pt x="150545" y="615607"/>
                  </a:lnTo>
                  <a:lnTo>
                    <a:pt x="151333" y="615467"/>
                  </a:lnTo>
                  <a:lnTo>
                    <a:pt x="151777" y="615111"/>
                  </a:lnTo>
                  <a:close/>
                </a:path>
                <a:path w="1096644" h="943609">
                  <a:moveTo>
                    <a:pt x="169633" y="438264"/>
                  </a:moveTo>
                  <a:lnTo>
                    <a:pt x="169265" y="438048"/>
                  </a:lnTo>
                  <a:lnTo>
                    <a:pt x="168808" y="438188"/>
                  </a:lnTo>
                  <a:lnTo>
                    <a:pt x="168249" y="438696"/>
                  </a:lnTo>
                  <a:lnTo>
                    <a:pt x="168071" y="438861"/>
                  </a:lnTo>
                  <a:lnTo>
                    <a:pt x="167944" y="439166"/>
                  </a:lnTo>
                  <a:lnTo>
                    <a:pt x="168389" y="439216"/>
                  </a:lnTo>
                  <a:lnTo>
                    <a:pt x="168859" y="439166"/>
                  </a:lnTo>
                  <a:lnTo>
                    <a:pt x="169316" y="439140"/>
                  </a:lnTo>
                  <a:lnTo>
                    <a:pt x="169633" y="438264"/>
                  </a:lnTo>
                  <a:close/>
                </a:path>
                <a:path w="1096644" h="943609">
                  <a:moveTo>
                    <a:pt x="176237" y="489966"/>
                  </a:moveTo>
                  <a:lnTo>
                    <a:pt x="176085" y="490080"/>
                  </a:lnTo>
                  <a:lnTo>
                    <a:pt x="176237" y="489966"/>
                  </a:lnTo>
                  <a:close/>
                </a:path>
                <a:path w="1096644" h="943609">
                  <a:moveTo>
                    <a:pt x="177711" y="457669"/>
                  </a:moveTo>
                  <a:lnTo>
                    <a:pt x="176110" y="458114"/>
                  </a:lnTo>
                  <a:lnTo>
                    <a:pt x="174790" y="459270"/>
                  </a:lnTo>
                  <a:lnTo>
                    <a:pt x="175323" y="459117"/>
                  </a:lnTo>
                  <a:lnTo>
                    <a:pt x="175895" y="459066"/>
                  </a:lnTo>
                  <a:lnTo>
                    <a:pt x="176377" y="458800"/>
                  </a:lnTo>
                  <a:lnTo>
                    <a:pt x="176860" y="458520"/>
                  </a:lnTo>
                  <a:lnTo>
                    <a:pt x="177279" y="458063"/>
                  </a:lnTo>
                  <a:lnTo>
                    <a:pt x="177711" y="457669"/>
                  </a:lnTo>
                  <a:close/>
                </a:path>
                <a:path w="1096644" h="943609">
                  <a:moveTo>
                    <a:pt x="178473" y="488378"/>
                  </a:moveTo>
                  <a:lnTo>
                    <a:pt x="178054" y="488556"/>
                  </a:lnTo>
                  <a:lnTo>
                    <a:pt x="177380" y="488696"/>
                  </a:lnTo>
                  <a:lnTo>
                    <a:pt x="176669" y="489242"/>
                  </a:lnTo>
                  <a:lnTo>
                    <a:pt x="176479" y="489623"/>
                  </a:lnTo>
                  <a:lnTo>
                    <a:pt x="176237" y="489966"/>
                  </a:lnTo>
                  <a:lnTo>
                    <a:pt x="177761" y="488924"/>
                  </a:lnTo>
                  <a:lnTo>
                    <a:pt x="178473" y="488378"/>
                  </a:lnTo>
                  <a:close/>
                </a:path>
                <a:path w="1096644" h="943609">
                  <a:moveTo>
                    <a:pt x="178841" y="488086"/>
                  </a:moveTo>
                  <a:lnTo>
                    <a:pt x="178473" y="488378"/>
                  </a:lnTo>
                  <a:lnTo>
                    <a:pt x="178422" y="489115"/>
                  </a:lnTo>
                  <a:lnTo>
                    <a:pt x="178739" y="488340"/>
                  </a:lnTo>
                  <a:lnTo>
                    <a:pt x="178841" y="488086"/>
                  </a:lnTo>
                  <a:close/>
                </a:path>
                <a:path w="1096644" h="943609">
                  <a:moveTo>
                    <a:pt x="184505" y="505904"/>
                  </a:moveTo>
                  <a:lnTo>
                    <a:pt x="183057" y="506387"/>
                  </a:lnTo>
                  <a:lnTo>
                    <a:pt x="182257" y="506895"/>
                  </a:lnTo>
                  <a:lnTo>
                    <a:pt x="182054" y="507263"/>
                  </a:lnTo>
                  <a:lnTo>
                    <a:pt x="182537" y="507403"/>
                  </a:lnTo>
                  <a:lnTo>
                    <a:pt x="182676" y="507428"/>
                  </a:lnTo>
                  <a:lnTo>
                    <a:pt x="183210" y="507250"/>
                  </a:lnTo>
                  <a:lnTo>
                    <a:pt x="183337" y="507123"/>
                  </a:lnTo>
                  <a:lnTo>
                    <a:pt x="184505" y="505904"/>
                  </a:lnTo>
                  <a:close/>
                </a:path>
                <a:path w="1096644" h="943609">
                  <a:moveTo>
                    <a:pt x="187261" y="432308"/>
                  </a:moveTo>
                  <a:lnTo>
                    <a:pt x="186931" y="432536"/>
                  </a:lnTo>
                  <a:lnTo>
                    <a:pt x="186766" y="432727"/>
                  </a:lnTo>
                  <a:lnTo>
                    <a:pt x="187261" y="432308"/>
                  </a:lnTo>
                  <a:close/>
                </a:path>
                <a:path w="1096644" h="943609">
                  <a:moveTo>
                    <a:pt x="188747" y="453910"/>
                  </a:moveTo>
                  <a:lnTo>
                    <a:pt x="188302" y="453936"/>
                  </a:lnTo>
                  <a:lnTo>
                    <a:pt x="187858" y="453936"/>
                  </a:lnTo>
                  <a:lnTo>
                    <a:pt x="187375" y="454037"/>
                  </a:lnTo>
                  <a:lnTo>
                    <a:pt x="186918" y="454431"/>
                  </a:lnTo>
                  <a:lnTo>
                    <a:pt x="186702" y="454634"/>
                  </a:lnTo>
                  <a:lnTo>
                    <a:pt x="187680" y="454571"/>
                  </a:lnTo>
                  <a:lnTo>
                    <a:pt x="188175" y="454469"/>
                  </a:lnTo>
                  <a:lnTo>
                    <a:pt x="188747" y="453910"/>
                  </a:lnTo>
                  <a:close/>
                </a:path>
                <a:path w="1096644" h="943609">
                  <a:moveTo>
                    <a:pt x="189026" y="431050"/>
                  </a:moveTo>
                  <a:lnTo>
                    <a:pt x="188468" y="431317"/>
                  </a:lnTo>
                  <a:lnTo>
                    <a:pt x="188023" y="431660"/>
                  </a:lnTo>
                  <a:lnTo>
                    <a:pt x="187261" y="432308"/>
                  </a:lnTo>
                  <a:lnTo>
                    <a:pt x="189026" y="431050"/>
                  </a:lnTo>
                  <a:close/>
                </a:path>
                <a:path w="1096644" h="943609">
                  <a:moveTo>
                    <a:pt x="189699" y="430555"/>
                  </a:moveTo>
                  <a:lnTo>
                    <a:pt x="189026" y="431050"/>
                  </a:lnTo>
                  <a:lnTo>
                    <a:pt x="189382" y="430860"/>
                  </a:lnTo>
                  <a:lnTo>
                    <a:pt x="189166" y="431660"/>
                  </a:lnTo>
                  <a:lnTo>
                    <a:pt x="189560" y="430860"/>
                  </a:lnTo>
                  <a:lnTo>
                    <a:pt x="189699" y="430555"/>
                  </a:lnTo>
                  <a:close/>
                </a:path>
                <a:path w="1096644" h="943609">
                  <a:moveTo>
                    <a:pt x="194297" y="514515"/>
                  </a:moveTo>
                  <a:lnTo>
                    <a:pt x="190982" y="516369"/>
                  </a:lnTo>
                  <a:lnTo>
                    <a:pt x="191858" y="516343"/>
                  </a:lnTo>
                  <a:lnTo>
                    <a:pt x="192278" y="516153"/>
                  </a:lnTo>
                  <a:lnTo>
                    <a:pt x="192811" y="515886"/>
                  </a:lnTo>
                  <a:lnTo>
                    <a:pt x="193395" y="515416"/>
                  </a:lnTo>
                  <a:lnTo>
                    <a:pt x="194297" y="514515"/>
                  </a:lnTo>
                  <a:close/>
                </a:path>
                <a:path w="1096644" h="943609">
                  <a:moveTo>
                    <a:pt x="198805" y="489712"/>
                  </a:moveTo>
                  <a:lnTo>
                    <a:pt x="198628" y="489508"/>
                  </a:lnTo>
                  <a:lnTo>
                    <a:pt x="197840" y="489673"/>
                  </a:lnTo>
                  <a:lnTo>
                    <a:pt x="197599" y="489813"/>
                  </a:lnTo>
                  <a:lnTo>
                    <a:pt x="197243" y="489966"/>
                  </a:lnTo>
                  <a:lnTo>
                    <a:pt x="197116" y="490118"/>
                  </a:lnTo>
                  <a:lnTo>
                    <a:pt x="196634" y="490677"/>
                  </a:lnTo>
                  <a:lnTo>
                    <a:pt x="196799" y="490905"/>
                  </a:lnTo>
                  <a:lnTo>
                    <a:pt x="197764" y="490664"/>
                  </a:lnTo>
                  <a:lnTo>
                    <a:pt x="198183" y="490423"/>
                  </a:lnTo>
                  <a:lnTo>
                    <a:pt x="198297" y="490283"/>
                  </a:lnTo>
                  <a:lnTo>
                    <a:pt x="198805" y="489712"/>
                  </a:lnTo>
                  <a:close/>
                </a:path>
                <a:path w="1096644" h="943609">
                  <a:moveTo>
                    <a:pt x="199097" y="495808"/>
                  </a:moveTo>
                  <a:lnTo>
                    <a:pt x="198882" y="495833"/>
                  </a:lnTo>
                  <a:lnTo>
                    <a:pt x="198653" y="495871"/>
                  </a:lnTo>
                  <a:lnTo>
                    <a:pt x="198323" y="495935"/>
                  </a:lnTo>
                  <a:lnTo>
                    <a:pt x="197586" y="497052"/>
                  </a:lnTo>
                  <a:lnTo>
                    <a:pt x="197853" y="496976"/>
                  </a:lnTo>
                  <a:lnTo>
                    <a:pt x="198285" y="496887"/>
                  </a:lnTo>
                  <a:lnTo>
                    <a:pt x="199097" y="495808"/>
                  </a:lnTo>
                  <a:close/>
                </a:path>
                <a:path w="1096644" h="943609">
                  <a:moveTo>
                    <a:pt x="214401" y="942416"/>
                  </a:moveTo>
                  <a:lnTo>
                    <a:pt x="214287" y="941971"/>
                  </a:lnTo>
                  <a:lnTo>
                    <a:pt x="213817" y="942060"/>
                  </a:lnTo>
                  <a:lnTo>
                    <a:pt x="213093" y="942505"/>
                  </a:lnTo>
                  <a:lnTo>
                    <a:pt x="212420" y="943114"/>
                  </a:lnTo>
                  <a:lnTo>
                    <a:pt x="213321" y="943013"/>
                  </a:lnTo>
                  <a:lnTo>
                    <a:pt x="213804" y="942898"/>
                  </a:lnTo>
                  <a:lnTo>
                    <a:pt x="213944" y="942860"/>
                  </a:lnTo>
                  <a:lnTo>
                    <a:pt x="214401" y="942416"/>
                  </a:lnTo>
                  <a:close/>
                </a:path>
                <a:path w="1096644" h="943609">
                  <a:moveTo>
                    <a:pt x="221170" y="445249"/>
                  </a:moveTo>
                  <a:lnTo>
                    <a:pt x="220903" y="445300"/>
                  </a:lnTo>
                  <a:lnTo>
                    <a:pt x="220573" y="445262"/>
                  </a:lnTo>
                  <a:lnTo>
                    <a:pt x="220357" y="445401"/>
                  </a:lnTo>
                  <a:lnTo>
                    <a:pt x="218795" y="446582"/>
                  </a:lnTo>
                  <a:lnTo>
                    <a:pt x="219062" y="446544"/>
                  </a:lnTo>
                  <a:lnTo>
                    <a:pt x="219405" y="446557"/>
                  </a:lnTo>
                  <a:lnTo>
                    <a:pt x="219595" y="446430"/>
                  </a:lnTo>
                  <a:lnTo>
                    <a:pt x="221170" y="445249"/>
                  </a:lnTo>
                  <a:close/>
                </a:path>
                <a:path w="1096644" h="943609">
                  <a:moveTo>
                    <a:pt x="232270" y="522020"/>
                  </a:moveTo>
                  <a:lnTo>
                    <a:pt x="232067" y="522198"/>
                  </a:lnTo>
                  <a:lnTo>
                    <a:pt x="232270" y="522020"/>
                  </a:lnTo>
                  <a:close/>
                </a:path>
                <a:path w="1096644" h="943609">
                  <a:moveTo>
                    <a:pt x="232968" y="522312"/>
                  </a:moveTo>
                  <a:lnTo>
                    <a:pt x="232930" y="522122"/>
                  </a:lnTo>
                  <a:lnTo>
                    <a:pt x="232740" y="522084"/>
                  </a:lnTo>
                  <a:lnTo>
                    <a:pt x="232283" y="522122"/>
                  </a:lnTo>
                  <a:lnTo>
                    <a:pt x="232384" y="522312"/>
                  </a:lnTo>
                  <a:lnTo>
                    <a:pt x="232651" y="522490"/>
                  </a:lnTo>
                  <a:lnTo>
                    <a:pt x="232968" y="522312"/>
                  </a:lnTo>
                  <a:close/>
                </a:path>
                <a:path w="1096644" h="943609">
                  <a:moveTo>
                    <a:pt x="234454" y="521703"/>
                  </a:moveTo>
                  <a:lnTo>
                    <a:pt x="234149" y="521677"/>
                  </a:lnTo>
                  <a:lnTo>
                    <a:pt x="232968" y="522312"/>
                  </a:lnTo>
                  <a:lnTo>
                    <a:pt x="232841" y="522668"/>
                  </a:lnTo>
                  <a:lnTo>
                    <a:pt x="233133" y="522770"/>
                  </a:lnTo>
                  <a:lnTo>
                    <a:pt x="233565" y="522643"/>
                  </a:lnTo>
                  <a:lnTo>
                    <a:pt x="234048" y="522376"/>
                  </a:lnTo>
                  <a:lnTo>
                    <a:pt x="234454" y="521703"/>
                  </a:lnTo>
                  <a:close/>
                </a:path>
                <a:path w="1096644" h="943609">
                  <a:moveTo>
                    <a:pt x="252691" y="562025"/>
                  </a:moveTo>
                  <a:lnTo>
                    <a:pt x="252361" y="561924"/>
                  </a:lnTo>
                  <a:lnTo>
                    <a:pt x="251472" y="562394"/>
                  </a:lnTo>
                  <a:lnTo>
                    <a:pt x="250939" y="562673"/>
                  </a:lnTo>
                  <a:lnTo>
                    <a:pt x="250469" y="563118"/>
                  </a:lnTo>
                  <a:lnTo>
                    <a:pt x="249961" y="563499"/>
                  </a:lnTo>
                  <a:lnTo>
                    <a:pt x="250126" y="563524"/>
                  </a:lnTo>
                  <a:lnTo>
                    <a:pt x="250342" y="563613"/>
                  </a:lnTo>
                  <a:lnTo>
                    <a:pt x="250469" y="563549"/>
                  </a:lnTo>
                  <a:lnTo>
                    <a:pt x="251028" y="563245"/>
                  </a:lnTo>
                  <a:lnTo>
                    <a:pt x="251701" y="562902"/>
                  </a:lnTo>
                  <a:lnTo>
                    <a:pt x="252133" y="562533"/>
                  </a:lnTo>
                  <a:lnTo>
                    <a:pt x="252691" y="562025"/>
                  </a:lnTo>
                  <a:close/>
                </a:path>
                <a:path w="1096644" h="943609">
                  <a:moveTo>
                    <a:pt x="264731" y="561949"/>
                  </a:moveTo>
                  <a:lnTo>
                    <a:pt x="264477" y="561911"/>
                  </a:lnTo>
                  <a:lnTo>
                    <a:pt x="264350" y="561848"/>
                  </a:lnTo>
                  <a:lnTo>
                    <a:pt x="264160" y="562038"/>
                  </a:lnTo>
                  <a:lnTo>
                    <a:pt x="263829" y="562241"/>
                  </a:lnTo>
                  <a:lnTo>
                    <a:pt x="263753" y="562406"/>
                  </a:lnTo>
                  <a:lnTo>
                    <a:pt x="263702" y="562546"/>
                  </a:lnTo>
                  <a:lnTo>
                    <a:pt x="263982" y="562571"/>
                  </a:lnTo>
                  <a:lnTo>
                    <a:pt x="264287" y="562457"/>
                  </a:lnTo>
                  <a:lnTo>
                    <a:pt x="264591" y="562216"/>
                  </a:lnTo>
                  <a:lnTo>
                    <a:pt x="264655" y="562076"/>
                  </a:lnTo>
                  <a:lnTo>
                    <a:pt x="264731" y="561949"/>
                  </a:lnTo>
                  <a:close/>
                </a:path>
                <a:path w="1096644" h="943609">
                  <a:moveTo>
                    <a:pt x="270941" y="525640"/>
                  </a:moveTo>
                  <a:lnTo>
                    <a:pt x="270090" y="525970"/>
                  </a:lnTo>
                  <a:lnTo>
                    <a:pt x="269430" y="526478"/>
                  </a:lnTo>
                  <a:lnTo>
                    <a:pt x="269328" y="526783"/>
                  </a:lnTo>
                  <a:lnTo>
                    <a:pt x="269887" y="526859"/>
                  </a:lnTo>
                  <a:lnTo>
                    <a:pt x="270040" y="526859"/>
                  </a:lnTo>
                  <a:lnTo>
                    <a:pt x="270586" y="526592"/>
                  </a:lnTo>
                  <a:lnTo>
                    <a:pt x="270751" y="526262"/>
                  </a:lnTo>
                  <a:lnTo>
                    <a:pt x="270840" y="525945"/>
                  </a:lnTo>
                  <a:lnTo>
                    <a:pt x="270941" y="525640"/>
                  </a:lnTo>
                  <a:close/>
                </a:path>
                <a:path w="1096644" h="943609">
                  <a:moveTo>
                    <a:pt x="292354" y="572693"/>
                  </a:moveTo>
                  <a:lnTo>
                    <a:pt x="291401" y="572643"/>
                  </a:lnTo>
                  <a:lnTo>
                    <a:pt x="291287" y="572871"/>
                  </a:lnTo>
                  <a:lnTo>
                    <a:pt x="291642" y="572808"/>
                  </a:lnTo>
                  <a:lnTo>
                    <a:pt x="291985" y="572770"/>
                  </a:lnTo>
                  <a:lnTo>
                    <a:pt x="292354" y="572693"/>
                  </a:lnTo>
                  <a:close/>
                </a:path>
                <a:path w="1096644" h="943609">
                  <a:moveTo>
                    <a:pt x="295224" y="572846"/>
                  </a:moveTo>
                  <a:lnTo>
                    <a:pt x="294563" y="572465"/>
                  </a:lnTo>
                  <a:lnTo>
                    <a:pt x="293560" y="572465"/>
                  </a:lnTo>
                  <a:lnTo>
                    <a:pt x="292354" y="572693"/>
                  </a:lnTo>
                  <a:lnTo>
                    <a:pt x="295224" y="572846"/>
                  </a:lnTo>
                  <a:close/>
                </a:path>
                <a:path w="1096644" h="943609">
                  <a:moveTo>
                    <a:pt x="295884" y="572871"/>
                  </a:moveTo>
                  <a:lnTo>
                    <a:pt x="295224" y="572846"/>
                  </a:lnTo>
                  <a:lnTo>
                    <a:pt x="295402" y="572947"/>
                  </a:lnTo>
                  <a:lnTo>
                    <a:pt x="295732" y="572884"/>
                  </a:lnTo>
                  <a:lnTo>
                    <a:pt x="295821" y="573074"/>
                  </a:lnTo>
                  <a:lnTo>
                    <a:pt x="295884" y="572871"/>
                  </a:lnTo>
                  <a:close/>
                </a:path>
                <a:path w="1096644" h="943609">
                  <a:moveTo>
                    <a:pt x="335229" y="330873"/>
                  </a:moveTo>
                  <a:lnTo>
                    <a:pt x="334975" y="330555"/>
                  </a:lnTo>
                  <a:lnTo>
                    <a:pt x="334835" y="330212"/>
                  </a:lnTo>
                  <a:lnTo>
                    <a:pt x="334365" y="330733"/>
                  </a:lnTo>
                  <a:lnTo>
                    <a:pt x="333794" y="331292"/>
                  </a:lnTo>
                  <a:lnTo>
                    <a:pt x="333679" y="331698"/>
                  </a:lnTo>
                  <a:lnTo>
                    <a:pt x="333603" y="332028"/>
                  </a:lnTo>
                  <a:lnTo>
                    <a:pt x="334873" y="331673"/>
                  </a:lnTo>
                  <a:lnTo>
                    <a:pt x="335038" y="331292"/>
                  </a:lnTo>
                  <a:lnTo>
                    <a:pt x="335229" y="330873"/>
                  </a:lnTo>
                  <a:close/>
                </a:path>
                <a:path w="1096644" h="943609">
                  <a:moveTo>
                    <a:pt x="335368" y="329704"/>
                  </a:moveTo>
                  <a:lnTo>
                    <a:pt x="335165" y="329806"/>
                  </a:lnTo>
                  <a:lnTo>
                    <a:pt x="334937" y="329882"/>
                  </a:lnTo>
                  <a:lnTo>
                    <a:pt x="334797" y="330009"/>
                  </a:lnTo>
                  <a:lnTo>
                    <a:pt x="334810" y="330149"/>
                  </a:lnTo>
                  <a:lnTo>
                    <a:pt x="335013" y="330022"/>
                  </a:lnTo>
                  <a:lnTo>
                    <a:pt x="335368" y="329704"/>
                  </a:lnTo>
                  <a:close/>
                </a:path>
                <a:path w="1096644" h="943609">
                  <a:moveTo>
                    <a:pt x="336600" y="328688"/>
                  </a:moveTo>
                  <a:lnTo>
                    <a:pt x="335368" y="329704"/>
                  </a:lnTo>
                  <a:lnTo>
                    <a:pt x="335915" y="329425"/>
                  </a:lnTo>
                  <a:lnTo>
                    <a:pt x="336537" y="329184"/>
                  </a:lnTo>
                  <a:lnTo>
                    <a:pt x="336600" y="328688"/>
                  </a:lnTo>
                  <a:close/>
                </a:path>
                <a:path w="1096644" h="943609">
                  <a:moveTo>
                    <a:pt x="376275" y="422681"/>
                  </a:moveTo>
                  <a:lnTo>
                    <a:pt x="375894" y="422579"/>
                  </a:lnTo>
                  <a:lnTo>
                    <a:pt x="375361" y="422795"/>
                  </a:lnTo>
                  <a:lnTo>
                    <a:pt x="375043" y="422922"/>
                  </a:lnTo>
                  <a:lnTo>
                    <a:pt x="374357" y="423494"/>
                  </a:lnTo>
                  <a:lnTo>
                    <a:pt x="374624" y="423468"/>
                  </a:lnTo>
                  <a:lnTo>
                    <a:pt x="374891" y="423481"/>
                  </a:lnTo>
                  <a:lnTo>
                    <a:pt x="375132" y="423379"/>
                  </a:lnTo>
                  <a:lnTo>
                    <a:pt x="375983" y="422998"/>
                  </a:lnTo>
                  <a:lnTo>
                    <a:pt x="376275" y="422681"/>
                  </a:lnTo>
                  <a:close/>
                </a:path>
                <a:path w="1096644" h="943609">
                  <a:moveTo>
                    <a:pt x="395376" y="410819"/>
                  </a:moveTo>
                  <a:lnTo>
                    <a:pt x="395312" y="410438"/>
                  </a:lnTo>
                  <a:lnTo>
                    <a:pt x="394970" y="410324"/>
                  </a:lnTo>
                  <a:lnTo>
                    <a:pt x="394804" y="410400"/>
                  </a:lnTo>
                  <a:lnTo>
                    <a:pt x="394589" y="410514"/>
                  </a:lnTo>
                  <a:lnTo>
                    <a:pt x="394385" y="410756"/>
                  </a:lnTo>
                  <a:lnTo>
                    <a:pt x="394157" y="410946"/>
                  </a:lnTo>
                  <a:lnTo>
                    <a:pt x="394208" y="411251"/>
                  </a:lnTo>
                  <a:lnTo>
                    <a:pt x="394347" y="411238"/>
                  </a:lnTo>
                  <a:lnTo>
                    <a:pt x="395020" y="411124"/>
                  </a:lnTo>
                  <a:lnTo>
                    <a:pt x="395376" y="410819"/>
                  </a:lnTo>
                  <a:close/>
                </a:path>
                <a:path w="1096644" h="943609">
                  <a:moveTo>
                    <a:pt x="404825" y="473392"/>
                  </a:moveTo>
                  <a:lnTo>
                    <a:pt x="404596" y="473456"/>
                  </a:lnTo>
                  <a:lnTo>
                    <a:pt x="404355" y="473443"/>
                  </a:lnTo>
                  <a:lnTo>
                    <a:pt x="404101" y="473570"/>
                  </a:lnTo>
                  <a:lnTo>
                    <a:pt x="403860" y="473671"/>
                  </a:lnTo>
                  <a:lnTo>
                    <a:pt x="403656" y="473900"/>
                  </a:lnTo>
                  <a:lnTo>
                    <a:pt x="403402" y="474078"/>
                  </a:lnTo>
                  <a:lnTo>
                    <a:pt x="403644" y="474014"/>
                  </a:lnTo>
                  <a:lnTo>
                    <a:pt x="403898" y="474014"/>
                  </a:lnTo>
                  <a:lnTo>
                    <a:pt x="404139" y="473900"/>
                  </a:lnTo>
                  <a:lnTo>
                    <a:pt x="404380" y="473798"/>
                  </a:lnTo>
                  <a:lnTo>
                    <a:pt x="404609" y="473557"/>
                  </a:lnTo>
                  <a:lnTo>
                    <a:pt x="404825" y="473392"/>
                  </a:lnTo>
                  <a:close/>
                </a:path>
                <a:path w="1096644" h="943609">
                  <a:moveTo>
                    <a:pt x="411073" y="814235"/>
                  </a:moveTo>
                  <a:lnTo>
                    <a:pt x="410972" y="814108"/>
                  </a:lnTo>
                  <a:lnTo>
                    <a:pt x="410845" y="814273"/>
                  </a:lnTo>
                  <a:lnTo>
                    <a:pt x="410972" y="814260"/>
                  </a:lnTo>
                  <a:close/>
                </a:path>
                <a:path w="1096644" h="943609">
                  <a:moveTo>
                    <a:pt x="413804" y="814755"/>
                  </a:moveTo>
                  <a:lnTo>
                    <a:pt x="413677" y="813600"/>
                  </a:lnTo>
                  <a:lnTo>
                    <a:pt x="411073" y="814235"/>
                  </a:lnTo>
                  <a:lnTo>
                    <a:pt x="411175" y="815416"/>
                  </a:lnTo>
                  <a:lnTo>
                    <a:pt x="412394" y="815784"/>
                  </a:lnTo>
                  <a:lnTo>
                    <a:pt x="413740" y="816051"/>
                  </a:lnTo>
                  <a:lnTo>
                    <a:pt x="413804" y="814755"/>
                  </a:lnTo>
                  <a:close/>
                </a:path>
                <a:path w="1096644" h="943609">
                  <a:moveTo>
                    <a:pt x="413867" y="816089"/>
                  </a:moveTo>
                  <a:lnTo>
                    <a:pt x="413740" y="816051"/>
                  </a:lnTo>
                  <a:lnTo>
                    <a:pt x="413740" y="816279"/>
                  </a:lnTo>
                  <a:lnTo>
                    <a:pt x="413867" y="816089"/>
                  </a:lnTo>
                  <a:close/>
                </a:path>
                <a:path w="1096644" h="943609">
                  <a:moveTo>
                    <a:pt x="419468" y="485076"/>
                  </a:moveTo>
                  <a:lnTo>
                    <a:pt x="417207" y="486041"/>
                  </a:lnTo>
                  <a:lnTo>
                    <a:pt x="416826" y="486448"/>
                  </a:lnTo>
                  <a:lnTo>
                    <a:pt x="417677" y="486079"/>
                  </a:lnTo>
                  <a:lnTo>
                    <a:pt x="418274" y="485914"/>
                  </a:lnTo>
                  <a:lnTo>
                    <a:pt x="419468" y="485076"/>
                  </a:lnTo>
                  <a:close/>
                </a:path>
                <a:path w="1096644" h="943609">
                  <a:moveTo>
                    <a:pt x="430326" y="456844"/>
                  </a:moveTo>
                  <a:lnTo>
                    <a:pt x="429323" y="456552"/>
                  </a:lnTo>
                  <a:lnTo>
                    <a:pt x="428790" y="456996"/>
                  </a:lnTo>
                  <a:lnTo>
                    <a:pt x="429679" y="457377"/>
                  </a:lnTo>
                  <a:lnTo>
                    <a:pt x="430326" y="456844"/>
                  </a:lnTo>
                  <a:close/>
                </a:path>
                <a:path w="1096644" h="943609">
                  <a:moveTo>
                    <a:pt x="529424" y="431723"/>
                  </a:moveTo>
                  <a:lnTo>
                    <a:pt x="529221" y="431533"/>
                  </a:lnTo>
                  <a:lnTo>
                    <a:pt x="528548" y="431673"/>
                  </a:lnTo>
                  <a:lnTo>
                    <a:pt x="528281" y="431850"/>
                  </a:lnTo>
                  <a:lnTo>
                    <a:pt x="527913" y="432015"/>
                  </a:lnTo>
                  <a:lnTo>
                    <a:pt x="527748" y="432206"/>
                  </a:lnTo>
                  <a:lnTo>
                    <a:pt x="527342" y="432625"/>
                  </a:lnTo>
                  <a:lnTo>
                    <a:pt x="527532" y="432803"/>
                  </a:lnTo>
                  <a:lnTo>
                    <a:pt x="528281" y="432625"/>
                  </a:lnTo>
                  <a:lnTo>
                    <a:pt x="528497" y="432562"/>
                  </a:lnTo>
                  <a:lnTo>
                    <a:pt x="528916" y="432333"/>
                  </a:lnTo>
                  <a:lnTo>
                    <a:pt x="529018" y="432206"/>
                  </a:lnTo>
                  <a:lnTo>
                    <a:pt x="529424" y="431723"/>
                  </a:lnTo>
                  <a:close/>
                </a:path>
                <a:path w="1096644" h="943609">
                  <a:moveTo>
                    <a:pt x="602234" y="419239"/>
                  </a:moveTo>
                  <a:lnTo>
                    <a:pt x="601357" y="419544"/>
                  </a:lnTo>
                  <a:lnTo>
                    <a:pt x="601052" y="419798"/>
                  </a:lnTo>
                  <a:lnTo>
                    <a:pt x="600773" y="419976"/>
                  </a:lnTo>
                  <a:lnTo>
                    <a:pt x="602234" y="419239"/>
                  </a:lnTo>
                  <a:close/>
                </a:path>
                <a:path w="1096644" h="943609">
                  <a:moveTo>
                    <a:pt x="603948" y="418642"/>
                  </a:moveTo>
                  <a:lnTo>
                    <a:pt x="602348" y="419188"/>
                  </a:lnTo>
                  <a:lnTo>
                    <a:pt x="603948" y="418642"/>
                  </a:lnTo>
                  <a:close/>
                </a:path>
                <a:path w="1096644" h="943609">
                  <a:moveTo>
                    <a:pt x="639737" y="335127"/>
                  </a:moveTo>
                  <a:lnTo>
                    <a:pt x="639406" y="335000"/>
                  </a:lnTo>
                  <a:lnTo>
                    <a:pt x="638657" y="335330"/>
                  </a:lnTo>
                  <a:lnTo>
                    <a:pt x="638022" y="335597"/>
                  </a:lnTo>
                  <a:lnTo>
                    <a:pt x="637794" y="335978"/>
                  </a:lnTo>
                  <a:lnTo>
                    <a:pt x="638136" y="336194"/>
                  </a:lnTo>
                  <a:lnTo>
                    <a:pt x="638619" y="336130"/>
                  </a:lnTo>
                  <a:lnTo>
                    <a:pt x="638873" y="336080"/>
                  </a:lnTo>
                  <a:lnTo>
                    <a:pt x="639089" y="335902"/>
                  </a:lnTo>
                  <a:lnTo>
                    <a:pt x="639457" y="335699"/>
                  </a:lnTo>
                  <a:lnTo>
                    <a:pt x="639533" y="335559"/>
                  </a:lnTo>
                  <a:lnTo>
                    <a:pt x="639737" y="335127"/>
                  </a:lnTo>
                  <a:close/>
                </a:path>
                <a:path w="1096644" h="943609">
                  <a:moveTo>
                    <a:pt x="659091" y="213448"/>
                  </a:moveTo>
                  <a:lnTo>
                    <a:pt x="658698" y="213499"/>
                  </a:lnTo>
                  <a:lnTo>
                    <a:pt x="657936" y="214045"/>
                  </a:lnTo>
                  <a:lnTo>
                    <a:pt x="657961" y="214236"/>
                  </a:lnTo>
                  <a:lnTo>
                    <a:pt x="657910" y="214388"/>
                  </a:lnTo>
                  <a:lnTo>
                    <a:pt x="658126" y="214363"/>
                  </a:lnTo>
                  <a:lnTo>
                    <a:pt x="658355" y="214401"/>
                  </a:lnTo>
                  <a:lnTo>
                    <a:pt x="658533" y="214299"/>
                  </a:lnTo>
                  <a:lnTo>
                    <a:pt x="658736" y="214198"/>
                  </a:lnTo>
                  <a:lnTo>
                    <a:pt x="659091" y="213931"/>
                  </a:lnTo>
                  <a:lnTo>
                    <a:pt x="659091" y="213448"/>
                  </a:lnTo>
                  <a:close/>
                </a:path>
                <a:path w="1096644" h="943609">
                  <a:moveTo>
                    <a:pt x="731494" y="300113"/>
                  </a:moveTo>
                  <a:lnTo>
                    <a:pt x="731418" y="299364"/>
                  </a:lnTo>
                  <a:lnTo>
                    <a:pt x="731139" y="299478"/>
                  </a:lnTo>
                  <a:lnTo>
                    <a:pt x="730796" y="299593"/>
                  </a:lnTo>
                  <a:lnTo>
                    <a:pt x="730618" y="299732"/>
                  </a:lnTo>
                  <a:lnTo>
                    <a:pt x="730059" y="300202"/>
                  </a:lnTo>
                  <a:lnTo>
                    <a:pt x="730084" y="300469"/>
                  </a:lnTo>
                  <a:lnTo>
                    <a:pt x="730707" y="300431"/>
                  </a:lnTo>
                  <a:lnTo>
                    <a:pt x="730910" y="300393"/>
                  </a:lnTo>
                  <a:lnTo>
                    <a:pt x="731240" y="300215"/>
                  </a:lnTo>
                  <a:lnTo>
                    <a:pt x="731494" y="300113"/>
                  </a:lnTo>
                  <a:close/>
                </a:path>
                <a:path w="1096644" h="943609">
                  <a:moveTo>
                    <a:pt x="827392" y="272580"/>
                  </a:moveTo>
                  <a:lnTo>
                    <a:pt x="827125" y="272338"/>
                  </a:lnTo>
                  <a:lnTo>
                    <a:pt x="826871" y="272072"/>
                  </a:lnTo>
                  <a:lnTo>
                    <a:pt x="826465" y="271780"/>
                  </a:lnTo>
                  <a:lnTo>
                    <a:pt x="826008" y="271843"/>
                  </a:lnTo>
                  <a:lnTo>
                    <a:pt x="825817" y="271945"/>
                  </a:lnTo>
                  <a:lnTo>
                    <a:pt x="825131" y="272313"/>
                  </a:lnTo>
                  <a:lnTo>
                    <a:pt x="824953" y="272707"/>
                  </a:lnTo>
                  <a:lnTo>
                    <a:pt x="825550" y="272732"/>
                  </a:lnTo>
                  <a:lnTo>
                    <a:pt x="826096" y="272770"/>
                  </a:lnTo>
                  <a:lnTo>
                    <a:pt x="826744" y="272656"/>
                  </a:lnTo>
                  <a:lnTo>
                    <a:pt x="827392" y="272580"/>
                  </a:lnTo>
                  <a:close/>
                </a:path>
                <a:path w="1096644" h="943609">
                  <a:moveTo>
                    <a:pt x="827798" y="272554"/>
                  </a:moveTo>
                  <a:lnTo>
                    <a:pt x="827659" y="272567"/>
                  </a:lnTo>
                  <a:lnTo>
                    <a:pt x="827532" y="272567"/>
                  </a:lnTo>
                  <a:lnTo>
                    <a:pt x="827392" y="272580"/>
                  </a:lnTo>
                  <a:lnTo>
                    <a:pt x="827532" y="272707"/>
                  </a:lnTo>
                  <a:lnTo>
                    <a:pt x="827798" y="272554"/>
                  </a:lnTo>
                  <a:close/>
                </a:path>
                <a:path w="1096644" h="943609">
                  <a:moveTo>
                    <a:pt x="877773" y="84505"/>
                  </a:moveTo>
                  <a:lnTo>
                    <a:pt x="877354" y="84785"/>
                  </a:lnTo>
                  <a:lnTo>
                    <a:pt x="877531" y="84797"/>
                  </a:lnTo>
                  <a:lnTo>
                    <a:pt x="877773" y="84505"/>
                  </a:lnTo>
                  <a:close/>
                </a:path>
                <a:path w="1096644" h="943609">
                  <a:moveTo>
                    <a:pt x="880021" y="82727"/>
                  </a:moveTo>
                  <a:lnTo>
                    <a:pt x="879563" y="82435"/>
                  </a:lnTo>
                  <a:lnTo>
                    <a:pt x="878827" y="82664"/>
                  </a:lnTo>
                  <a:lnTo>
                    <a:pt x="878090" y="83616"/>
                  </a:lnTo>
                  <a:lnTo>
                    <a:pt x="877963" y="84048"/>
                  </a:lnTo>
                  <a:lnTo>
                    <a:pt x="877773" y="84505"/>
                  </a:lnTo>
                  <a:lnTo>
                    <a:pt x="879741" y="83159"/>
                  </a:lnTo>
                  <a:lnTo>
                    <a:pt x="879919" y="83032"/>
                  </a:lnTo>
                  <a:lnTo>
                    <a:pt x="880021" y="82727"/>
                  </a:lnTo>
                  <a:close/>
                </a:path>
                <a:path w="1096644" h="943609">
                  <a:moveTo>
                    <a:pt x="916952" y="138214"/>
                  </a:moveTo>
                  <a:lnTo>
                    <a:pt x="915454" y="138480"/>
                  </a:lnTo>
                  <a:lnTo>
                    <a:pt x="914793" y="139014"/>
                  </a:lnTo>
                  <a:lnTo>
                    <a:pt x="915212" y="139039"/>
                  </a:lnTo>
                  <a:lnTo>
                    <a:pt x="915568" y="139141"/>
                  </a:lnTo>
                  <a:lnTo>
                    <a:pt x="916038" y="139039"/>
                  </a:lnTo>
                  <a:lnTo>
                    <a:pt x="916228" y="139001"/>
                  </a:lnTo>
                  <a:lnTo>
                    <a:pt x="916647" y="138506"/>
                  </a:lnTo>
                  <a:lnTo>
                    <a:pt x="916952" y="138214"/>
                  </a:lnTo>
                  <a:close/>
                </a:path>
                <a:path w="1096644" h="943609">
                  <a:moveTo>
                    <a:pt x="920597" y="556501"/>
                  </a:moveTo>
                  <a:lnTo>
                    <a:pt x="920559" y="556094"/>
                  </a:lnTo>
                  <a:lnTo>
                    <a:pt x="920508" y="555853"/>
                  </a:lnTo>
                  <a:lnTo>
                    <a:pt x="919949" y="555879"/>
                  </a:lnTo>
                  <a:lnTo>
                    <a:pt x="919632" y="555777"/>
                  </a:lnTo>
                  <a:lnTo>
                    <a:pt x="918210" y="556717"/>
                  </a:lnTo>
                  <a:lnTo>
                    <a:pt x="918591" y="556768"/>
                  </a:lnTo>
                  <a:lnTo>
                    <a:pt x="918933" y="556882"/>
                  </a:lnTo>
                  <a:lnTo>
                    <a:pt x="920026" y="556856"/>
                  </a:lnTo>
                  <a:lnTo>
                    <a:pt x="920597" y="556501"/>
                  </a:lnTo>
                  <a:close/>
                </a:path>
                <a:path w="1096644" h="943609">
                  <a:moveTo>
                    <a:pt x="926198" y="149898"/>
                  </a:moveTo>
                  <a:lnTo>
                    <a:pt x="925563" y="149504"/>
                  </a:lnTo>
                  <a:lnTo>
                    <a:pt x="924750" y="149783"/>
                  </a:lnTo>
                  <a:lnTo>
                    <a:pt x="923912" y="150393"/>
                  </a:lnTo>
                  <a:lnTo>
                    <a:pt x="923759" y="150495"/>
                  </a:lnTo>
                  <a:lnTo>
                    <a:pt x="923899" y="150418"/>
                  </a:lnTo>
                  <a:lnTo>
                    <a:pt x="923721" y="151003"/>
                  </a:lnTo>
                  <a:lnTo>
                    <a:pt x="924191" y="151168"/>
                  </a:lnTo>
                  <a:lnTo>
                    <a:pt x="925245" y="150799"/>
                  </a:lnTo>
                  <a:lnTo>
                    <a:pt x="925537" y="150698"/>
                  </a:lnTo>
                  <a:lnTo>
                    <a:pt x="926198" y="149898"/>
                  </a:lnTo>
                  <a:close/>
                </a:path>
                <a:path w="1096644" h="943609">
                  <a:moveTo>
                    <a:pt x="944181" y="197675"/>
                  </a:moveTo>
                  <a:lnTo>
                    <a:pt x="943584" y="197599"/>
                  </a:lnTo>
                  <a:lnTo>
                    <a:pt x="943013" y="197485"/>
                  </a:lnTo>
                  <a:lnTo>
                    <a:pt x="941920" y="197523"/>
                  </a:lnTo>
                  <a:lnTo>
                    <a:pt x="940828" y="197904"/>
                  </a:lnTo>
                  <a:lnTo>
                    <a:pt x="940282" y="198742"/>
                  </a:lnTo>
                  <a:lnTo>
                    <a:pt x="940854" y="198970"/>
                  </a:lnTo>
                  <a:lnTo>
                    <a:pt x="941895" y="198678"/>
                  </a:lnTo>
                  <a:lnTo>
                    <a:pt x="942632" y="198462"/>
                  </a:lnTo>
                  <a:lnTo>
                    <a:pt x="943406" y="198043"/>
                  </a:lnTo>
                  <a:lnTo>
                    <a:pt x="944181" y="197675"/>
                  </a:lnTo>
                  <a:close/>
                </a:path>
                <a:path w="1096644" h="943609">
                  <a:moveTo>
                    <a:pt x="944613" y="197485"/>
                  </a:moveTo>
                  <a:lnTo>
                    <a:pt x="944181" y="197675"/>
                  </a:lnTo>
                  <a:lnTo>
                    <a:pt x="944359" y="197700"/>
                  </a:lnTo>
                  <a:lnTo>
                    <a:pt x="944613" y="197485"/>
                  </a:lnTo>
                  <a:close/>
                </a:path>
                <a:path w="1096644" h="943609">
                  <a:moveTo>
                    <a:pt x="944956" y="47091"/>
                  </a:moveTo>
                  <a:lnTo>
                    <a:pt x="944130" y="47269"/>
                  </a:lnTo>
                  <a:lnTo>
                    <a:pt x="943292" y="47421"/>
                  </a:lnTo>
                  <a:lnTo>
                    <a:pt x="941628" y="47955"/>
                  </a:lnTo>
                  <a:lnTo>
                    <a:pt x="941247" y="48387"/>
                  </a:lnTo>
                  <a:lnTo>
                    <a:pt x="941489" y="48679"/>
                  </a:lnTo>
                  <a:lnTo>
                    <a:pt x="942047" y="48679"/>
                  </a:lnTo>
                  <a:lnTo>
                    <a:pt x="942301" y="48552"/>
                  </a:lnTo>
                  <a:lnTo>
                    <a:pt x="944956" y="47091"/>
                  </a:lnTo>
                  <a:close/>
                </a:path>
                <a:path w="1096644" h="943609">
                  <a:moveTo>
                    <a:pt x="945324" y="47002"/>
                  </a:moveTo>
                  <a:lnTo>
                    <a:pt x="945121" y="47002"/>
                  </a:lnTo>
                  <a:lnTo>
                    <a:pt x="944956" y="47091"/>
                  </a:lnTo>
                  <a:lnTo>
                    <a:pt x="945083" y="47066"/>
                  </a:lnTo>
                  <a:lnTo>
                    <a:pt x="945324" y="47002"/>
                  </a:lnTo>
                  <a:close/>
                </a:path>
                <a:path w="1096644" h="943609">
                  <a:moveTo>
                    <a:pt x="1019670" y="55067"/>
                  </a:moveTo>
                  <a:lnTo>
                    <a:pt x="1019327" y="54940"/>
                  </a:lnTo>
                  <a:lnTo>
                    <a:pt x="1018997" y="54648"/>
                  </a:lnTo>
                  <a:lnTo>
                    <a:pt x="1018552" y="54749"/>
                  </a:lnTo>
                  <a:lnTo>
                    <a:pt x="1018108" y="54864"/>
                  </a:lnTo>
                  <a:lnTo>
                    <a:pt x="1017498" y="55359"/>
                  </a:lnTo>
                  <a:lnTo>
                    <a:pt x="1016977" y="55689"/>
                  </a:lnTo>
                  <a:lnTo>
                    <a:pt x="1017371" y="55791"/>
                  </a:lnTo>
                  <a:lnTo>
                    <a:pt x="1017701" y="55994"/>
                  </a:lnTo>
                  <a:lnTo>
                    <a:pt x="1018946" y="55943"/>
                  </a:lnTo>
                  <a:lnTo>
                    <a:pt x="1019492" y="55562"/>
                  </a:lnTo>
                  <a:lnTo>
                    <a:pt x="1019670" y="55067"/>
                  </a:lnTo>
                  <a:close/>
                </a:path>
                <a:path w="1096644" h="943609">
                  <a:moveTo>
                    <a:pt x="1034211" y="39408"/>
                  </a:moveTo>
                  <a:lnTo>
                    <a:pt x="1033970" y="39281"/>
                  </a:lnTo>
                  <a:lnTo>
                    <a:pt x="1033310" y="39712"/>
                  </a:lnTo>
                  <a:lnTo>
                    <a:pt x="1034211" y="39408"/>
                  </a:lnTo>
                  <a:close/>
                </a:path>
                <a:path w="1096644" h="943609">
                  <a:moveTo>
                    <a:pt x="1061834" y="571"/>
                  </a:moveTo>
                  <a:lnTo>
                    <a:pt x="1061681" y="228"/>
                  </a:lnTo>
                  <a:lnTo>
                    <a:pt x="1061186" y="0"/>
                  </a:lnTo>
                  <a:lnTo>
                    <a:pt x="1060221" y="1028"/>
                  </a:lnTo>
                  <a:lnTo>
                    <a:pt x="1060564" y="1181"/>
                  </a:lnTo>
                  <a:lnTo>
                    <a:pt x="1061516" y="914"/>
                  </a:lnTo>
                  <a:lnTo>
                    <a:pt x="1061834" y="571"/>
                  </a:lnTo>
                  <a:close/>
                </a:path>
                <a:path w="1096644" h="943609">
                  <a:moveTo>
                    <a:pt x="1076706" y="129806"/>
                  </a:moveTo>
                  <a:lnTo>
                    <a:pt x="1076604" y="129146"/>
                  </a:lnTo>
                  <a:lnTo>
                    <a:pt x="1076147" y="128854"/>
                  </a:lnTo>
                  <a:lnTo>
                    <a:pt x="1075131" y="129324"/>
                  </a:lnTo>
                  <a:lnTo>
                    <a:pt x="1074839" y="129451"/>
                  </a:lnTo>
                  <a:lnTo>
                    <a:pt x="1074750" y="129971"/>
                  </a:lnTo>
                  <a:lnTo>
                    <a:pt x="1074585" y="130302"/>
                  </a:lnTo>
                  <a:lnTo>
                    <a:pt x="1074762" y="130695"/>
                  </a:lnTo>
                  <a:lnTo>
                    <a:pt x="1075105" y="131013"/>
                  </a:lnTo>
                  <a:lnTo>
                    <a:pt x="1076134" y="130530"/>
                  </a:lnTo>
                  <a:lnTo>
                    <a:pt x="1076439" y="130390"/>
                  </a:lnTo>
                  <a:lnTo>
                    <a:pt x="1076706" y="129806"/>
                  </a:lnTo>
                  <a:close/>
                </a:path>
                <a:path w="1096644" h="943609">
                  <a:moveTo>
                    <a:pt x="1088771" y="107213"/>
                  </a:moveTo>
                  <a:lnTo>
                    <a:pt x="1087742" y="107835"/>
                  </a:lnTo>
                  <a:lnTo>
                    <a:pt x="1088072" y="107810"/>
                  </a:lnTo>
                  <a:lnTo>
                    <a:pt x="1088301" y="107619"/>
                  </a:lnTo>
                  <a:lnTo>
                    <a:pt x="1088542" y="107416"/>
                  </a:lnTo>
                  <a:lnTo>
                    <a:pt x="1088771" y="107213"/>
                  </a:lnTo>
                  <a:close/>
                </a:path>
                <a:path w="1096644" h="943609">
                  <a:moveTo>
                    <a:pt x="1090739" y="106045"/>
                  </a:moveTo>
                  <a:lnTo>
                    <a:pt x="1090472" y="106095"/>
                  </a:lnTo>
                  <a:lnTo>
                    <a:pt x="1090091" y="106108"/>
                  </a:lnTo>
                  <a:lnTo>
                    <a:pt x="1089558" y="106540"/>
                  </a:lnTo>
                  <a:lnTo>
                    <a:pt x="1089177" y="106883"/>
                  </a:lnTo>
                  <a:lnTo>
                    <a:pt x="1088771" y="107213"/>
                  </a:lnTo>
                  <a:lnTo>
                    <a:pt x="1090739" y="106045"/>
                  </a:lnTo>
                  <a:close/>
                </a:path>
                <a:path w="1096644" h="943609">
                  <a:moveTo>
                    <a:pt x="1096556" y="66992"/>
                  </a:moveTo>
                  <a:lnTo>
                    <a:pt x="1096416" y="66497"/>
                  </a:lnTo>
                  <a:lnTo>
                    <a:pt x="1096175" y="66751"/>
                  </a:lnTo>
                  <a:lnTo>
                    <a:pt x="1096111" y="66979"/>
                  </a:lnTo>
                  <a:lnTo>
                    <a:pt x="1096556" y="66992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7" name="object 587"/>
            <p:cNvSpPr/>
            <p:nvPr/>
          </p:nvSpPr>
          <p:spPr>
            <a:xfrm>
              <a:off x="16103143" y="8937250"/>
              <a:ext cx="1021080" cy="802005"/>
            </a:xfrm>
            <a:custGeom>
              <a:avLst/>
              <a:gdLst/>
              <a:ahLst/>
              <a:cxnLst/>
              <a:rect l="l" t="t" r="r" b="b"/>
              <a:pathLst>
                <a:path w="1021080" h="802004">
                  <a:moveTo>
                    <a:pt x="1168" y="632040"/>
                  </a:moveTo>
                  <a:lnTo>
                    <a:pt x="901" y="632142"/>
                  </a:lnTo>
                  <a:lnTo>
                    <a:pt x="495" y="632269"/>
                  </a:lnTo>
                  <a:lnTo>
                    <a:pt x="0" y="632866"/>
                  </a:lnTo>
                  <a:lnTo>
                    <a:pt x="254" y="632904"/>
                  </a:lnTo>
                  <a:lnTo>
                    <a:pt x="1054" y="632421"/>
                  </a:lnTo>
                  <a:lnTo>
                    <a:pt x="1117" y="632155"/>
                  </a:lnTo>
                  <a:close/>
                </a:path>
                <a:path w="1021080" h="802004">
                  <a:moveTo>
                    <a:pt x="33782" y="724916"/>
                  </a:moveTo>
                  <a:lnTo>
                    <a:pt x="33604" y="724623"/>
                  </a:lnTo>
                  <a:lnTo>
                    <a:pt x="33451" y="724293"/>
                  </a:lnTo>
                  <a:lnTo>
                    <a:pt x="33223" y="724027"/>
                  </a:lnTo>
                  <a:lnTo>
                    <a:pt x="32791" y="724052"/>
                  </a:lnTo>
                  <a:lnTo>
                    <a:pt x="32562" y="724065"/>
                  </a:lnTo>
                  <a:lnTo>
                    <a:pt x="32385" y="724433"/>
                  </a:lnTo>
                  <a:lnTo>
                    <a:pt x="31953" y="724954"/>
                  </a:lnTo>
                  <a:lnTo>
                    <a:pt x="32067" y="725131"/>
                  </a:lnTo>
                  <a:lnTo>
                    <a:pt x="32283" y="725487"/>
                  </a:lnTo>
                  <a:lnTo>
                    <a:pt x="33007" y="725258"/>
                  </a:lnTo>
                  <a:lnTo>
                    <a:pt x="33782" y="724916"/>
                  </a:lnTo>
                  <a:close/>
                </a:path>
                <a:path w="1021080" h="802004">
                  <a:moveTo>
                    <a:pt x="34074" y="724877"/>
                  </a:moveTo>
                  <a:lnTo>
                    <a:pt x="33934" y="724954"/>
                  </a:lnTo>
                  <a:lnTo>
                    <a:pt x="33807" y="724954"/>
                  </a:lnTo>
                  <a:lnTo>
                    <a:pt x="33909" y="725106"/>
                  </a:lnTo>
                  <a:lnTo>
                    <a:pt x="34023" y="724954"/>
                  </a:lnTo>
                  <a:close/>
                </a:path>
                <a:path w="1021080" h="802004">
                  <a:moveTo>
                    <a:pt x="35839" y="619302"/>
                  </a:moveTo>
                  <a:lnTo>
                    <a:pt x="35534" y="619226"/>
                  </a:lnTo>
                  <a:lnTo>
                    <a:pt x="35217" y="619099"/>
                  </a:lnTo>
                  <a:lnTo>
                    <a:pt x="34899" y="619239"/>
                  </a:lnTo>
                  <a:lnTo>
                    <a:pt x="34150" y="619582"/>
                  </a:lnTo>
                  <a:lnTo>
                    <a:pt x="33947" y="620064"/>
                  </a:lnTo>
                  <a:lnTo>
                    <a:pt x="34569" y="619975"/>
                  </a:lnTo>
                  <a:lnTo>
                    <a:pt x="34874" y="619912"/>
                  </a:lnTo>
                  <a:lnTo>
                    <a:pt x="35382" y="619569"/>
                  </a:lnTo>
                  <a:lnTo>
                    <a:pt x="35839" y="619302"/>
                  </a:lnTo>
                  <a:close/>
                </a:path>
                <a:path w="1021080" h="802004">
                  <a:moveTo>
                    <a:pt x="36207" y="619112"/>
                  </a:moveTo>
                  <a:lnTo>
                    <a:pt x="35839" y="619290"/>
                  </a:lnTo>
                  <a:lnTo>
                    <a:pt x="36068" y="619290"/>
                  </a:lnTo>
                  <a:lnTo>
                    <a:pt x="36207" y="619112"/>
                  </a:lnTo>
                  <a:close/>
                </a:path>
                <a:path w="1021080" h="802004">
                  <a:moveTo>
                    <a:pt x="37096" y="641515"/>
                  </a:moveTo>
                  <a:lnTo>
                    <a:pt x="36296" y="641718"/>
                  </a:lnTo>
                  <a:lnTo>
                    <a:pt x="36309" y="642086"/>
                  </a:lnTo>
                  <a:lnTo>
                    <a:pt x="37096" y="641515"/>
                  </a:lnTo>
                  <a:close/>
                </a:path>
                <a:path w="1021080" h="802004">
                  <a:moveTo>
                    <a:pt x="49352" y="685292"/>
                  </a:moveTo>
                  <a:lnTo>
                    <a:pt x="49161" y="685279"/>
                  </a:lnTo>
                  <a:lnTo>
                    <a:pt x="48971" y="685228"/>
                  </a:lnTo>
                  <a:lnTo>
                    <a:pt x="48780" y="685292"/>
                  </a:lnTo>
                  <a:lnTo>
                    <a:pt x="48539" y="685393"/>
                  </a:lnTo>
                  <a:lnTo>
                    <a:pt x="48133" y="685673"/>
                  </a:lnTo>
                  <a:lnTo>
                    <a:pt x="48044" y="685825"/>
                  </a:lnTo>
                  <a:lnTo>
                    <a:pt x="47726" y="686295"/>
                  </a:lnTo>
                  <a:lnTo>
                    <a:pt x="48018" y="686346"/>
                  </a:lnTo>
                  <a:lnTo>
                    <a:pt x="48806" y="685888"/>
                  </a:lnTo>
                  <a:lnTo>
                    <a:pt x="49022" y="685761"/>
                  </a:lnTo>
                  <a:lnTo>
                    <a:pt x="49149" y="685495"/>
                  </a:lnTo>
                  <a:lnTo>
                    <a:pt x="49352" y="685292"/>
                  </a:lnTo>
                  <a:close/>
                </a:path>
                <a:path w="1021080" h="802004">
                  <a:moveTo>
                    <a:pt x="66052" y="723404"/>
                  </a:moveTo>
                  <a:lnTo>
                    <a:pt x="65887" y="723430"/>
                  </a:lnTo>
                  <a:lnTo>
                    <a:pt x="65201" y="723506"/>
                  </a:lnTo>
                  <a:lnTo>
                    <a:pt x="64744" y="723849"/>
                  </a:lnTo>
                  <a:lnTo>
                    <a:pt x="64782" y="724293"/>
                  </a:lnTo>
                  <a:lnTo>
                    <a:pt x="65138" y="724357"/>
                  </a:lnTo>
                  <a:lnTo>
                    <a:pt x="65328" y="724382"/>
                  </a:lnTo>
                  <a:lnTo>
                    <a:pt x="65557" y="724204"/>
                  </a:lnTo>
                  <a:lnTo>
                    <a:pt x="65900" y="724001"/>
                  </a:lnTo>
                  <a:lnTo>
                    <a:pt x="65951" y="723874"/>
                  </a:lnTo>
                  <a:lnTo>
                    <a:pt x="66040" y="723696"/>
                  </a:lnTo>
                  <a:lnTo>
                    <a:pt x="66052" y="723404"/>
                  </a:lnTo>
                  <a:close/>
                </a:path>
                <a:path w="1021080" h="802004">
                  <a:moveTo>
                    <a:pt x="67322" y="727163"/>
                  </a:moveTo>
                  <a:lnTo>
                    <a:pt x="66941" y="727100"/>
                  </a:lnTo>
                  <a:lnTo>
                    <a:pt x="66459" y="727290"/>
                  </a:lnTo>
                  <a:lnTo>
                    <a:pt x="66192" y="727417"/>
                  </a:lnTo>
                  <a:lnTo>
                    <a:pt x="65608" y="728027"/>
                  </a:lnTo>
                  <a:lnTo>
                    <a:pt x="65862" y="727976"/>
                  </a:lnTo>
                  <a:lnTo>
                    <a:pt x="66090" y="728014"/>
                  </a:lnTo>
                  <a:lnTo>
                    <a:pt x="67081" y="727481"/>
                  </a:lnTo>
                  <a:lnTo>
                    <a:pt x="67322" y="727163"/>
                  </a:lnTo>
                  <a:close/>
                </a:path>
                <a:path w="1021080" h="802004">
                  <a:moveTo>
                    <a:pt x="74066" y="751268"/>
                  </a:moveTo>
                  <a:lnTo>
                    <a:pt x="73774" y="751141"/>
                  </a:lnTo>
                  <a:lnTo>
                    <a:pt x="73240" y="751586"/>
                  </a:lnTo>
                  <a:lnTo>
                    <a:pt x="73329" y="751903"/>
                  </a:lnTo>
                  <a:lnTo>
                    <a:pt x="73647" y="751789"/>
                  </a:lnTo>
                  <a:lnTo>
                    <a:pt x="74066" y="751268"/>
                  </a:lnTo>
                  <a:close/>
                </a:path>
                <a:path w="1021080" h="802004">
                  <a:moveTo>
                    <a:pt x="79476" y="776135"/>
                  </a:moveTo>
                  <a:close/>
                </a:path>
                <a:path w="1021080" h="802004">
                  <a:moveTo>
                    <a:pt x="79502" y="776503"/>
                  </a:moveTo>
                  <a:lnTo>
                    <a:pt x="79476" y="776147"/>
                  </a:lnTo>
                  <a:lnTo>
                    <a:pt x="79184" y="776198"/>
                  </a:lnTo>
                  <a:lnTo>
                    <a:pt x="79502" y="776503"/>
                  </a:lnTo>
                  <a:close/>
                </a:path>
                <a:path w="1021080" h="802004">
                  <a:moveTo>
                    <a:pt x="80073" y="777024"/>
                  </a:moveTo>
                  <a:lnTo>
                    <a:pt x="79502" y="776503"/>
                  </a:lnTo>
                  <a:lnTo>
                    <a:pt x="79514" y="776706"/>
                  </a:lnTo>
                  <a:lnTo>
                    <a:pt x="79502" y="776909"/>
                  </a:lnTo>
                  <a:lnTo>
                    <a:pt x="79565" y="777100"/>
                  </a:lnTo>
                  <a:lnTo>
                    <a:pt x="79908" y="777024"/>
                  </a:lnTo>
                  <a:lnTo>
                    <a:pt x="80073" y="777024"/>
                  </a:lnTo>
                  <a:close/>
                </a:path>
                <a:path w="1021080" h="802004">
                  <a:moveTo>
                    <a:pt x="93827" y="696861"/>
                  </a:moveTo>
                  <a:lnTo>
                    <a:pt x="93751" y="696633"/>
                  </a:lnTo>
                  <a:lnTo>
                    <a:pt x="93154" y="697090"/>
                  </a:lnTo>
                  <a:lnTo>
                    <a:pt x="93827" y="696861"/>
                  </a:lnTo>
                  <a:close/>
                </a:path>
                <a:path w="1021080" h="802004">
                  <a:moveTo>
                    <a:pt x="96926" y="801001"/>
                  </a:moveTo>
                  <a:lnTo>
                    <a:pt x="96215" y="801255"/>
                  </a:lnTo>
                  <a:lnTo>
                    <a:pt x="96304" y="801522"/>
                  </a:lnTo>
                  <a:lnTo>
                    <a:pt x="96926" y="801001"/>
                  </a:lnTo>
                  <a:close/>
                </a:path>
                <a:path w="1021080" h="802004">
                  <a:moveTo>
                    <a:pt x="97383" y="767181"/>
                  </a:moveTo>
                  <a:lnTo>
                    <a:pt x="96926" y="767105"/>
                  </a:lnTo>
                  <a:lnTo>
                    <a:pt x="96850" y="767270"/>
                  </a:lnTo>
                  <a:lnTo>
                    <a:pt x="96659" y="767473"/>
                  </a:lnTo>
                  <a:lnTo>
                    <a:pt x="96748" y="767651"/>
                  </a:lnTo>
                  <a:lnTo>
                    <a:pt x="96989" y="767638"/>
                  </a:lnTo>
                  <a:lnTo>
                    <a:pt x="97142" y="767664"/>
                  </a:lnTo>
                  <a:lnTo>
                    <a:pt x="97383" y="767181"/>
                  </a:lnTo>
                  <a:close/>
                </a:path>
                <a:path w="1021080" h="802004">
                  <a:moveTo>
                    <a:pt x="105689" y="769810"/>
                  </a:moveTo>
                  <a:lnTo>
                    <a:pt x="105283" y="768769"/>
                  </a:lnTo>
                  <a:lnTo>
                    <a:pt x="105232" y="769035"/>
                  </a:lnTo>
                  <a:lnTo>
                    <a:pt x="105283" y="769162"/>
                  </a:lnTo>
                  <a:lnTo>
                    <a:pt x="105384" y="769404"/>
                  </a:lnTo>
                  <a:lnTo>
                    <a:pt x="105549" y="769594"/>
                  </a:lnTo>
                  <a:lnTo>
                    <a:pt x="105689" y="769810"/>
                  </a:lnTo>
                  <a:close/>
                </a:path>
                <a:path w="1021080" h="802004">
                  <a:moveTo>
                    <a:pt x="106375" y="721626"/>
                  </a:moveTo>
                  <a:lnTo>
                    <a:pt x="106362" y="721296"/>
                  </a:lnTo>
                  <a:lnTo>
                    <a:pt x="105651" y="721829"/>
                  </a:lnTo>
                  <a:lnTo>
                    <a:pt x="106375" y="721626"/>
                  </a:lnTo>
                  <a:close/>
                </a:path>
                <a:path w="1021080" h="802004">
                  <a:moveTo>
                    <a:pt x="113093" y="752957"/>
                  </a:moveTo>
                  <a:lnTo>
                    <a:pt x="112839" y="752932"/>
                  </a:lnTo>
                  <a:lnTo>
                    <a:pt x="112166" y="753325"/>
                  </a:lnTo>
                  <a:lnTo>
                    <a:pt x="112064" y="753668"/>
                  </a:lnTo>
                  <a:lnTo>
                    <a:pt x="112306" y="753567"/>
                  </a:lnTo>
                  <a:lnTo>
                    <a:pt x="112661" y="753478"/>
                  </a:lnTo>
                  <a:lnTo>
                    <a:pt x="113093" y="752957"/>
                  </a:lnTo>
                  <a:close/>
                </a:path>
                <a:path w="1021080" h="802004">
                  <a:moveTo>
                    <a:pt x="113868" y="784250"/>
                  </a:moveTo>
                  <a:lnTo>
                    <a:pt x="113639" y="784275"/>
                  </a:lnTo>
                  <a:lnTo>
                    <a:pt x="113499" y="784466"/>
                  </a:lnTo>
                  <a:lnTo>
                    <a:pt x="113868" y="784250"/>
                  </a:lnTo>
                  <a:close/>
                </a:path>
                <a:path w="1021080" h="802004">
                  <a:moveTo>
                    <a:pt x="114312" y="784174"/>
                  </a:moveTo>
                  <a:lnTo>
                    <a:pt x="113868" y="784250"/>
                  </a:lnTo>
                  <a:lnTo>
                    <a:pt x="114046" y="784275"/>
                  </a:lnTo>
                  <a:lnTo>
                    <a:pt x="114312" y="784174"/>
                  </a:lnTo>
                  <a:close/>
                </a:path>
                <a:path w="1021080" h="802004">
                  <a:moveTo>
                    <a:pt x="116738" y="783856"/>
                  </a:moveTo>
                  <a:lnTo>
                    <a:pt x="116014" y="783818"/>
                  </a:lnTo>
                  <a:lnTo>
                    <a:pt x="115290" y="783818"/>
                  </a:lnTo>
                  <a:lnTo>
                    <a:pt x="114312" y="784174"/>
                  </a:lnTo>
                  <a:lnTo>
                    <a:pt x="116738" y="783856"/>
                  </a:lnTo>
                  <a:close/>
                </a:path>
                <a:path w="1021080" h="802004">
                  <a:moveTo>
                    <a:pt x="116814" y="753656"/>
                  </a:moveTo>
                  <a:lnTo>
                    <a:pt x="116789" y="753452"/>
                  </a:lnTo>
                  <a:lnTo>
                    <a:pt x="116560" y="753452"/>
                  </a:lnTo>
                  <a:lnTo>
                    <a:pt x="116420" y="753402"/>
                  </a:lnTo>
                  <a:lnTo>
                    <a:pt x="116522" y="754037"/>
                  </a:lnTo>
                  <a:lnTo>
                    <a:pt x="116662" y="753872"/>
                  </a:lnTo>
                  <a:lnTo>
                    <a:pt x="116814" y="753656"/>
                  </a:lnTo>
                  <a:close/>
                </a:path>
                <a:path w="1021080" h="802004">
                  <a:moveTo>
                    <a:pt x="117170" y="783793"/>
                  </a:moveTo>
                  <a:lnTo>
                    <a:pt x="116979" y="783856"/>
                  </a:lnTo>
                  <a:lnTo>
                    <a:pt x="116738" y="783856"/>
                  </a:lnTo>
                  <a:lnTo>
                    <a:pt x="116903" y="783869"/>
                  </a:lnTo>
                  <a:lnTo>
                    <a:pt x="117170" y="783793"/>
                  </a:lnTo>
                  <a:close/>
                </a:path>
                <a:path w="1021080" h="802004">
                  <a:moveTo>
                    <a:pt x="120116" y="781545"/>
                  </a:moveTo>
                  <a:lnTo>
                    <a:pt x="119989" y="781608"/>
                  </a:lnTo>
                  <a:lnTo>
                    <a:pt x="119837" y="781672"/>
                  </a:lnTo>
                  <a:lnTo>
                    <a:pt x="119976" y="781735"/>
                  </a:lnTo>
                  <a:lnTo>
                    <a:pt x="120116" y="781545"/>
                  </a:lnTo>
                  <a:close/>
                </a:path>
                <a:path w="1021080" h="802004">
                  <a:moveTo>
                    <a:pt x="121437" y="780948"/>
                  </a:moveTo>
                  <a:lnTo>
                    <a:pt x="120777" y="780605"/>
                  </a:lnTo>
                  <a:lnTo>
                    <a:pt x="120116" y="781532"/>
                  </a:lnTo>
                  <a:lnTo>
                    <a:pt x="120650" y="781240"/>
                  </a:lnTo>
                  <a:lnTo>
                    <a:pt x="121437" y="780948"/>
                  </a:lnTo>
                  <a:close/>
                </a:path>
                <a:path w="1021080" h="802004">
                  <a:moveTo>
                    <a:pt x="129971" y="748728"/>
                  </a:moveTo>
                  <a:lnTo>
                    <a:pt x="129832" y="748512"/>
                  </a:lnTo>
                  <a:lnTo>
                    <a:pt x="129235" y="749020"/>
                  </a:lnTo>
                  <a:lnTo>
                    <a:pt x="129971" y="748728"/>
                  </a:lnTo>
                  <a:close/>
                </a:path>
                <a:path w="1021080" h="802004">
                  <a:moveTo>
                    <a:pt x="233070" y="524179"/>
                  </a:moveTo>
                  <a:lnTo>
                    <a:pt x="232854" y="524281"/>
                  </a:lnTo>
                  <a:lnTo>
                    <a:pt x="232587" y="524370"/>
                  </a:lnTo>
                  <a:lnTo>
                    <a:pt x="232346" y="524522"/>
                  </a:lnTo>
                  <a:lnTo>
                    <a:pt x="232283" y="524725"/>
                  </a:lnTo>
                  <a:lnTo>
                    <a:pt x="232257" y="524852"/>
                  </a:lnTo>
                  <a:lnTo>
                    <a:pt x="232994" y="524522"/>
                  </a:lnTo>
                  <a:lnTo>
                    <a:pt x="233057" y="524294"/>
                  </a:lnTo>
                  <a:close/>
                </a:path>
                <a:path w="1021080" h="802004">
                  <a:moveTo>
                    <a:pt x="244932" y="541858"/>
                  </a:moveTo>
                  <a:lnTo>
                    <a:pt x="244830" y="541566"/>
                  </a:lnTo>
                  <a:lnTo>
                    <a:pt x="244525" y="541642"/>
                  </a:lnTo>
                  <a:lnTo>
                    <a:pt x="244043" y="542150"/>
                  </a:lnTo>
                  <a:lnTo>
                    <a:pt x="244246" y="542315"/>
                  </a:lnTo>
                  <a:lnTo>
                    <a:pt x="244932" y="541858"/>
                  </a:lnTo>
                  <a:close/>
                </a:path>
                <a:path w="1021080" h="802004">
                  <a:moveTo>
                    <a:pt x="248170" y="544525"/>
                  </a:moveTo>
                  <a:lnTo>
                    <a:pt x="247967" y="544499"/>
                  </a:lnTo>
                  <a:lnTo>
                    <a:pt x="247192" y="544868"/>
                  </a:lnTo>
                  <a:lnTo>
                    <a:pt x="247599" y="545109"/>
                  </a:lnTo>
                  <a:lnTo>
                    <a:pt x="247802" y="544957"/>
                  </a:lnTo>
                  <a:lnTo>
                    <a:pt x="248170" y="544741"/>
                  </a:lnTo>
                  <a:lnTo>
                    <a:pt x="248170" y="544525"/>
                  </a:lnTo>
                  <a:close/>
                </a:path>
                <a:path w="1021080" h="802004">
                  <a:moveTo>
                    <a:pt x="277253" y="615391"/>
                  </a:moveTo>
                  <a:lnTo>
                    <a:pt x="277088" y="615378"/>
                  </a:lnTo>
                  <a:lnTo>
                    <a:pt x="276860" y="615543"/>
                  </a:lnTo>
                  <a:lnTo>
                    <a:pt x="277253" y="615391"/>
                  </a:lnTo>
                  <a:close/>
                </a:path>
                <a:path w="1021080" h="802004">
                  <a:moveTo>
                    <a:pt x="279450" y="614540"/>
                  </a:moveTo>
                  <a:lnTo>
                    <a:pt x="277253" y="615391"/>
                  </a:lnTo>
                  <a:lnTo>
                    <a:pt x="277723" y="615848"/>
                  </a:lnTo>
                  <a:lnTo>
                    <a:pt x="278358" y="615823"/>
                  </a:lnTo>
                  <a:lnTo>
                    <a:pt x="279450" y="614540"/>
                  </a:lnTo>
                  <a:close/>
                </a:path>
                <a:path w="1021080" h="802004">
                  <a:moveTo>
                    <a:pt x="288963" y="630948"/>
                  </a:moveTo>
                  <a:lnTo>
                    <a:pt x="288671" y="630224"/>
                  </a:lnTo>
                  <a:lnTo>
                    <a:pt x="288696" y="630351"/>
                  </a:lnTo>
                  <a:lnTo>
                    <a:pt x="288963" y="630948"/>
                  </a:lnTo>
                  <a:close/>
                </a:path>
                <a:path w="1021080" h="802004">
                  <a:moveTo>
                    <a:pt x="392849" y="428777"/>
                  </a:moveTo>
                  <a:lnTo>
                    <a:pt x="392557" y="428891"/>
                  </a:lnTo>
                  <a:lnTo>
                    <a:pt x="392290" y="428955"/>
                  </a:lnTo>
                  <a:lnTo>
                    <a:pt x="392036" y="429094"/>
                  </a:lnTo>
                  <a:lnTo>
                    <a:pt x="391922" y="429348"/>
                  </a:lnTo>
                  <a:lnTo>
                    <a:pt x="391909" y="429488"/>
                  </a:lnTo>
                  <a:lnTo>
                    <a:pt x="392188" y="429374"/>
                  </a:lnTo>
                  <a:lnTo>
                    <a:pt x="392455" y="429298"/>
                  </a:lnTo>
                  <a:lnTo>
                    <a:pt x="392709" y="429158"/>
                  </a:lnTo>
                  <a:lnTo>
                    <a:pt x="392798" y="428904"/>
                  </a:lnTo>
                  <a:lnTo>
                    <a:pt x="392849" y="428777"/>
                  </a:lnTo>
                  <a:close/>
                </a:path>
                <a:path w="1021080" h="802004">
                  <a:moveTo>
                    <a:pt x="424662" y="438734"/>
                  </a:moveTo>
                  <a:lnTo>
                    <a:pt x="424561" y="438404"/>
                  </a:lnTo>
                  <a:lnTo>
                    <a:pt x="423862" y="438950"/>
                  </a:lnTo>
                  <a:lnTo>
                    <a:pt x="424662" y="438734"/>
                  </a:lnTo>
                  <a:close/>
                </a:path>
                <a:path w="1021080" h="802004">
                  <a:moveTo>
                    <a:pt x="464718" y="499059"/>
                  </a:moveTo>
                  <a:lnTo>
                    <a:pt x="463016" y="496938"/>
                  </a:lnTo>
                  <a:lnTo>
                    <a:pt x="464654" y="499186"/>
                  </a:lnTo>
                  <a:lnTo>
                    <a:pt x="464718" y="499059"/>
                  </a:lnTo>
                  <a:close/>
                </a:path>
                <a:path w="1021080" h="802004">
                  <a:moveTo>
                    <a:pt x="494626" y="456171"/>
                  </a:moveTo>
                  <a:lnTo>
                    <a:pt x="494499" y="455904"/>
                  </a:lnTo>
                  <a:lnTo>
                    <a:pt x="493864" y="456412"/>
                  </a:lnTo>
                  <a:lnTo>
                    <a:pt x="494626" y="456171"/>
                  </a:lnTo>
                  <a:close/>
                </a:path>
                <a:path w="1021080" h="802004">
                  <a:moveTo>
                    <a:pt x="498335" y="466547"/>
                  </a:moveTo>
                  <a:lnTo>
                    <a:pt x="498005" y="466344"/>
                  </a:lnTo>
                  <a:lnTo>
                    <a:pt x="497789" y="466788"/>
                  </a:lnTo>
                  <a:lnTo>
                    <a:pt x="498335" y="466547"/>
                  </a:lnTo>
                  <a:close/>
                </a:path>
                <a:path w="1021080" h="802004">
                  <a:moveTo>
                    <a:pt x="511352" y="476846"/>
                  </a:moveTo>
                  <a:lnTo>
                    <a:pt x="510819" y="477088"/>
                  </a:lnTo>
                  <a:lnTo>
                    <a:pt x="511200" y="477278"/>
                  </a:lnTo>
                  <a:lnTo>
                    <a:pt x="511352" y="476846"/>
                  </a:lnTo>
                  <a:close/>
                </a:path>
                <a:path w="1021080" h="802004">
                  <a:moveTo>
                    <a:pt x="538226" y="279"/>
                  </a:moveTo>
                  <a:lnTo>
                    <a:pt x="537819" y="342"/>
                  </a:lnTo>
                  <a:lnTo>
                    <a:pt x="537375" y="292"/>
                  </a:lnTo>
                  <a:lnTo>
                    <a:pt x="537095" y="863"/>
                  </a:lnTo>
                  <a:lnTo>
                    <a:pt x="538226" y="279"/>
                  </a:lnTo>
                  <a:close/>
                </a:path>
                <a:path w="1021080" h="802004">
                  <a:moveTo>
                    <a:pt x="538746" y="0"/>
                  </a:moveTo>
                  <a:lnTo>
                    <a:pt x="538226" y="279"/>
                  </a:lnTo>
                  <a:lnTo>
                    <a:pt x="538467" y="266"/>
                  </a:lnTo>
                  <a:lnTo>
                    <a:pt x="538746" y="0"/>
                  </a:lnTo>
                  <a:close/>
                </a:path>
                <a:path w="1021080" h="802004">
                  <a:moveTo>
                    <a:pt x="560425" y="407035"/>
                  </a:moveTo>
                  <a:lnTo>
                    <a:pt x="559904" y="407289"/>
                  </a:lnTo>
                  <a:lnTo>
                    <a:pt x="560273" y="407454"/>
                  </a:lnTo>
                  <a:lnTo>
                    <a:pt x="560425" y="407035"/>
                  </a:lnTo>
                  <a:close/>
                </a:path>
                <a:path w="1021080" h="802004">
                  <a:moveTo>
                    <a:pt x="576795" y="460260"/>
                  </a:moveTo>
                  <a:lnTo>
                    <a:pt x="576668" y="460248"/>
                  </a:lnTo>
                  <a:lnTo>
                    <a:pt x="576618" y="460400"/>
                  </a:lnTo>
                  <a:lnTo>
                    <a:pt x="576795" y="460260"/>
                  </a:lnTo>
                  <a:close/>
                </a:path>
                <a:path w="1021080" h="802004">
                  <a:moveTo>
                    <a:pt x="577024" y="460311"/>
                  </a:moveTo>
                  <a:lnTo>
                    <a:pt x="576872" y="460298"/>
                  </a:lnTo>
                  <a:lnTo>
                    <a:pt x="576605" y="460489"/>
                  </a:lnTo>
                  <a:lnTo>
                    <a:pt x="576757" y="460425"/>
                  </a:lnTo>
                  <a:lnTo>
                    <a:pt x="577024" y="460311"/>
                  </a:lnTo>
                  <a:close/>
                </a:path>
                <a:path w="1021080" h="802004">
                  <a:moveTo>
                    <a:pt x="578700" y="389788"/>
                  </a:moveTo>
                  <a:lnTo>
                    <a:pt x="578053" y="390004"/>
                  </a:lnTo>
                  <a:lnTo>
                    <a:pt x="578040" y="390410"/>
                  </a:lnTo>
                  <a:lnTo>
                    <a:pt x="578688" y="390220"/>
                  </a:lnTo>
                  <a:lnTo>
                    <a:pt x="578700" y="389788"/>
                  </a:lnTo>
                  <a:close/>
                </a:path>
                <a:path w="1021080" h="802004">
                  <a:moveTo>
                    <a:pt x="578967" y="459828"/>
                  </a:moveTo>
                  <a:lnTo>
                    <a:pt x="578358" y="459803"/>
                  </a:lnTo>
                  <a:lnTo>
                    <a:pt x="578078" y="459778"/>
                  </a:lnTo>
                  <a:lnTo>
                    <a:pt x="577532" y="460082"/>
                  </a:lnTo>
                  <a:lnTo>
                    <a:pt x="577037" y="460311"/>
                  </a:lnTo>
                  <a:lnTo>
                    <a:pt x="577329" y="460425"/>
                  </a:lnTo>
                  <a:lnTo>
                    <a:pt x="577596" y="460603"/>
                  </a:lnTo>
                  <a:lnTo>
                    <a:pt x="578015" y="460489"/>
                  </a:lnTo>
                  <a:lnTo>
                    <a:pt x="578662" y="460336"/>
                  </a:lnTo>
                  <a:lnTo>
                    <a:pt x="578967" y="459828"/>
                  </a:lnTo>
                  <a:close/>
                </a:path>
                <a:path w="1021080" h="802004">
                  <a:moveTo>
                    <a:pt x="580986" y="341172"/>
                  </a:moveTo>
                  <a:lnTo>
                    <a:pt x="580898" y="340868"/>
                  </a:lnTo>
                  <a:lnTo>
                    <a:pt x="580224" y="341350"/>
                  </a:lnTo>
                  <a:lnTo>
                    <a:pt x="580986" y="341172"/>
                  </a:lnTo>
                  <a:close/>
                </a:path>
                <a:path w="1021080" h="802004">
                  <a:moveTo>
                    <a:pt x="671576" y="348780"/>
                  </a:moveTo>
                  <a:lnTo>
                    <a:pt x="670941" y="348970"/>
                  </a:lnTo>
                  <a:lnTo>
                    <a:pt x="671055" y="349199"/>
                  </a:lnTo>
                  <a:lnTo>
                    <a:pt x="671576" y="348780"/>
                  </a:lnTo>
                  <a:close/>
                </a:path>
                <a:path w="1021080" h="802004">
                  <a:moveTo>
                    <a:pt x="705332" y="395884"/>
                  </a:moveTo>
                  <a:lnTo>
                    <a:pt x="704532" y="396151"/>
                  </a:lnTo>
                  <a:lnTo>
                    <a:pt x="704672" y="396417"/>
                  </a:lnTo>
                  <a:lnTo>
                    <a:pt x="705332" y="395884"/>
                  </a:lnTo>
                  <a:close/>
                </a:path>
                <a:path w="1021080" h="802004">
                  <a:moveTo>
                    <a:pt x="719632" y="389432"/>
                  </a:moveTo>
                  <a:lnTo>
                    <a:pt x="719480" y="389229"/>
                  </a:lnTo>
                  <a:lnTo>
                    <a:pt x="719505" y="388835"/>
                  </a:lnTo>
                  <a:lnTo>
                    <a:pt x="718515" y="389547"/>
                  </a:lnTo>
                  <a:lnTo>
                    <a:pt x="719632" y="389432"/>
                  </a:lnTo>
                  <a:close/>
                </a:path>
                <a:path w="1021080" h="802004">
                  <a:moveTo>
                    <a:pt x="720001" y="389394"/>
                  </a:moveTo>
                  <a:lnTo>
                    <a:pt x="719645" y="389432"/>
                  </a:lnTo>
                  <a:lnTo>
                    <a:pt x="719683" y="389585"/>
                  </a:lnTo>
                  <a:lnTo>
                    <a:pt x="720001" y="389394"/>
                  </a:lnTo>
                  <a:close/>
                </a:path>
                <a:path w="1021080" h="802004">
                  <a:moveTo>
                    <a:pt x="730961" y="421043"/>
                  </a:moveTo>
                  <a:lnTo>
                    <a:pt x="730072" y="420954"/>
                  </a:lnTo>
                  <a:lnTo>
                    <a:pt x="729932" y="421386"/>
                  </a:lnTo>
                  <a:lnTo>
                    <a:pt x="730478" y="421474"/>
                  </a:lnTo>
                  <a:lnTo>
                    <a:pt x="730961" y="421043"/>
                  </a:lnTo>
                  <a:close/>
                </a:path>
                <a:path w="1021080" h="802004">
                  <a:moveTo>
                    <a:pt x="737857" y="467461"/>
                  </a:moveTo>
                  <a:lnTo>
                    <a:pt x="737692" y="467144"/>
                  </a:lnTo>
                  <a:lnTo>
                    <a:pt x="737019" y="467728"/>
                  </a:lnTo>
                  <a:lnTo>
                    <a:pt x="737857" y="467461"/>
                  </a:lnTo>
                  <a:close/>
                </a:path>
                <a:path w="1021080" h="802004">
                  <a:moveTo>
                    <a:pt x="755269" y="447001"/>
                  </a:moveTo>
                  <a:lnTo>
                    <a:pt x="755091" y="446989"/>
                  </a:lnTo>
                  <a:lnTo>
                    <a:pt x="754900" y="446900"/>
                  </a:lnTo>
                  <a:lnTo>
                    <a:pt x="754697" y="446963"/>
                  </a:lnTo>
                  <a:lnTo>
                    <a:pt x="754430" y="447040"/>
                  </a:lnTo>
                  <a:lnTo>
                    <a:pt x="754011" y="447255"/>
                  </a:lnTo>
                  <a:lnTo>
                    <a:pt x="753872" y="447421"/>
                  </a:lnTo>
                  <a:lnTo>
                    <a:pt x="753440" y="447890"/>
                  </a:lnTo>
                  <a:lnTo>
                    <a:pt x="753745" y="447954"/>
                  </a:lnTo>
                  <a:lnTo>
                    <a:pt x="754634" y="447535"/>
                  </a:lnTo>
                  <a:lnTo>
                    <a:pt x="754875" y="447421"/>
                  </a:lnTo>
                  <a:lnTo>
                    <a:pt x="755065" y="447179"/>
                  </a:lnTo>
                  <a:lnTo>
                    <a:pt x="755269" y="447001"/>
                  </a:lnTo>
                  <a:close/>
                </a:path>
                <a:path w="1021080" h="802004">
                  <a:moveTo>
                    <a:pt x="794131" y="747014"/>
                  </a:moveTo>
                  <a:lnTo>
                    <a:pt x="793915" y="747077"/>
                  </a:lnTo>
                  <a:lnTo>
                    <a:pt x="793648" y="747128"/>
                  </a:lnTo>
                  <a:lnTo>
                    <a:pt x="793432" y="747255"/>
                  </a:lnTo>
                  <a:lnTo>
                    <a:pt x="793356" y="747483"/>
                  </a:lnTo>
                  <a:lnTo>
                    <a:pt x="793330" y="747610"/>
                  </a:lnTo>
                  <a:lnTo>
                    <a:pt x="793559" y="747534"/>
                  </a:lnTo>
                  <a:lnTo>
                    <a:pt x="793826" y="747483"/>
                  </a:lnTo>
                  <a:lnTo>
                    <a:pt x="794004" y="747369"/>
                  </a:lnTo>
                  <a:lnTo>
                    <a:pt x="794092" y="747128"/>
                  </a:lnTo>
                  <a:close/>
                </a:path>
                <a:path w="1021080" h="802004">
                  <a:moveTo>
                    <a:pt x="829157" y="719277"/>
                  </a:moveTo>
                  <a:lnTo>
                    <a:pt x="828357" y="719467"/>
                  </a:lnTo>
                  <a:lnTo>
                    <a:pt x="828433" y="719810"/>
                  </a:lnTo>
                  <a:lnTo>
                    <a:pt x="829157" y="719277"/>
                  </a:lnTo>
                  <a:close/>
                </a:path>
                <a:path w="1021080" h="802004">
                  <a:moveTo>
                    <a:pt x="879576" y="8636"/>
                  </a:moveTo>
                  <a:lnTo>
                    <a:pt x="879449" y="8369"/>
                  </a:lnTo>
                  <a:lnTo>
                    <a:pt x="878789" y="8851"/>
                  </a:lnTo>
                  <a:lnTo>
                    <a:pt x="879576" y="8636"/>
                  </a:lnTo>
                  <a:close/>
                </a:path>
                <a:path w="1021080" h="802004">
                  <a:moveTo>
                    <a:pt x="886371" y="142976"/>
                  </a:moveTo>
                  <a:lnTo>
                    <a:pt x="886206" y="142938"/>
                  </a:lnTo>
                  <a:lnTo>
                    <a:pt x="886040" y="142824"/>
                  </a:lnTo>
                  <a:lnTo>
                    <a:pt x="885850" y="142875"/>
                  </a:lnTo>
                  <a:lnTo>
                    <a:pt x="885609" y="142938"/>
                  </a:lnTo>
                  <a:lnTo>
                    <a:pt x="885240" y="143141"/>
                  </a:lnTo>
                  <a:lnTo>
                    <a:pt x="885088" y="143294"/>
                  </a:lnTo>
                  <a:lnTo>
                    <a:pt x="884694" y="143713"/>
                  </a:lnTo>
                  <a:lnTo>
                    <a:pt x="884974" y="143789"/>
                  </a:lnTo>
                  <a:lnTo>
                    <a:pt x="885786" y="143459"/>
                  </a:lnTo>
                  <a:lnTo>
                    <a:pt x="885977" y="143357"/>
                  </a:lnTo>
                  <a:lnTo>
                    <a:pt x="886155" y="143154"/>
                  </a:lnTo>
                  <a:lnTo>
                    <a:pt x="886371" y="142976"/>
                  </a:lnTo>
                  <a:close/>
                </a:path>
                <a:path w="1021080" h="802004">
                  <a:moveTo>
                    <a:pt x="910069" y="201561"/>
                  </a:moveTo>
                  <a:lnTo>
                    <a:pt x="909650" y="201460"/>
                  </a:lnTo>
                  <a:lnTo>
                    <a:pt x="909523" y="201422"/>
                  </a:lnTo>
                  <a:lnTo>
                    <a:pt x="909142" y="201587"/>
                  </a:lnTo>
                  <a:lnTo>
                    <a:pt x="908900" y="201637"/>
                  </a:lnTo>
                  <a:lnTo>
                    <a:pt x="908735" y="201803"/>
                  </a:lnTo>
                  <a:lnTo>
                    <a:pt x="908431" y="202044"/>
                  </a:lnTo>
                  <a:lnTo>
                    <a:pt x="908507" y="202222"/>
                  </a:lnTo>
                  <a:lnTo>
                    <a:pt x="908862" y="202247"/>
                  </a:lnTo>
                  <a:lnTo>
                    <a:pt x="909078" y="202158"/>
                  </a:lnTo>
                  <a:lnTo>
                    <a:pt x="909828" y="201853"/>
                  </a:lnTo>
                  <a:lnTo>
                    <a:pt x="910069" y="201561"/>
                  </a:lnTo>
                  <a:close/>
                </a:path>
                <a:path w="1021080" h="802004">
                  <a:moveTo>
                    <a:pt x="913701" y="315531"/>
                  </a:moveTo>
                  <a:lnTo>
                    <a:pt x="912926" y="315760"/>
                  </a:lnTo>
                  <a:lnTo>
                    <a:pt x="912317" y="316280"/>
                  </a:lnTo>
                  <a:lnTo>
                    <a:pt x="912571" y="316242"/>
                  </a:lnTo>
                  <a:lnTo>
                    <a:pt x="912901" y="316280"/>
                  </a:lnTo>
                  <a:lnTo>
                    <a:pt x="913282" y="316001"/>
                  </a:lnTo>
                  <a:lnTo>
                    <a:pt x="913472" y="315760"/>
                  </a:lnTo>
                  <a:lnTo>
                    <a:pt x="913701" y="315531"/>
                  </a:lnTo>
                  <a:close/>
                </a:path>
                <a:path w="1021080" h="802004">
                  <a:moveTo>
                    <a:pt x="937056" y="301421"/>
                  </a:moveTo>
                  <a:lnTo>
                    <a:pt x="936840" y="301091"/>
                  </a:lnTo>
                  <a:lnTo>
                    <a:pt x="936015" y="301332"/>
                  </a:lnTo>
                  <a:lnTo>
                    <a:pt x="935342" y="301675"/>
                  </a:lnTo>
                  <a:lnTo>
                    <a:pt x="935177" y="302196"/>
                  </a:lnTo>
                  <a:lnTo>
                    <a:pt x="935634" y="302285"/>
                  </a:lnTo>
                  <a:lnTo>
                    <a:pt x="935850" y="302196"/>
                  </a:lnTo>
                  <a:lnTo>
                    <a:pt x="936891" y="301802"/>
                  </a:lnTo>
                  <a:lnTo>
                    <a:pt x="937056" y="301421"/>
                  </a:lnTo>
                  <a:close/>
                </a:path>
                <a:path w="1021080" h="802004">
                  <a:moveTo>
                    <a:pt x="937247" y="300710"/>
                  </a:moveTo>
                  <a:lnTo>
                    <a:pt x="937069" y="300786"/>
                  </a:lnTo>
                  <a:lnTo>
                    <a:pt x="936904" y="300850"/>
                  </a:lnTo>
                  <a:lnTo>
                    <a:pt x="936840" y="301091"/>
                  </a:lnTo>
                  <a:lnTo>
                    <a:pt x="936942" y="300964"/>
                  </a:lnTo>
                  <a:lnTo>
                    <a:pt x="937069" y="300939"/>
                  </a:lnTo>
                  <a:lnTo>
                    <a:pt x="937247" y="300710"/>
                  </a:lnTo>
                  <a:close/>
                </a:path>
                <a:path w="1021080" h="802004">
                  <a:moveTo>
                    <a:pt x="938758" y="300177"/>
                  </a:moveTo>
                  <a:lnTo>
                    <a:pt x="937971" y="299808"/>
                  </a:lnTo>
                  <a:lnTo>
                    <a:pt x="937247" y="300710"/>
                  </a:lnTo>
                  <a:lnTo>
                    <a:pt x="937882" y="300431"/>
                  </a:lnTo>
                  <a:lnTo>
                    <a:pt x="938758" y="300177"/>
                  </a:lnTo>
                  <a:close/>
                </a:path>
                <a:path w="1021080" h="802004">
                  <a:moveTo>
                    <a:pt x="939622" y="327710"/>
                  </a:moveTo>
                  <a:lnTo>
                    <a:pt x="939177" y="327888"/>
                  </a:lnTo>
                  <a:lnTo>
                    <a:pt x="939457" y="327863"/>
                  </a:lnTo>
                  <a:lnTo>
                    <a:pt x="939622" y="327710"/>
                  </a:lnTo>
                  <a:close/>
                </a:path>
                <a:path w="1021080" h="802004">
                  <a:moveTo>
                    <a:pt x="939990" y="327545"/>
                  </a:moveTo>
                  <a:lnTo>
                    <a:pt x="939622" y="327710"/>
                  </a:lnTo>
                  <a:lnTo>
                    <a:pt x="939812" y="327672"/>
                  </a:lnTo>
                  <a:lnTo>
                    <a:pt x="939990" y="327545"/>
                  </a:lnTo>
                  <a:close/>
                </a:path>
                <a:path w="1021080" h="802004">
                  <a:moveTo>
                    <a:pt x="943648" y="325970"/>
                  </a:moveTo>
                  <a:lnTo>
                    <a:pt x="942352" y="326263"/>
                  </a:lnTo>
                  <a:lnTo>
                    <a:pt x="941120" y="326720"/>
                  </a:lnTo>
                  <a:lnTo>
                    <a:pt x="939990" y="327545"/>
                  </a:lnTo>
                  <a:lnTo>
                    <a:pt x="943648" y="325970"/>
                  </a:lnTo>
                  <a:close/>
                </a:path>
                <a:path w="1021080" h="802004">
                  <a:moveTo>
                    <a:pt x="944689" y="325526"/>
                  </a:moveTo>
                  <a:lnTo>
                    <a:pt x="943648" y="325983"/>
                  </a:lnTo>
                  <a:lnTo>
                    <a:pt x="943914" y="325920"/>
                  </a:lnTo>
                  <a:lnTo>
                    <a:pt x="944168" y="325818"/>
                  </a:lnTo>
                  <a:lnTo>
                    <a:pt x="944435" y="325767"/>
                  </a:lnTo>
                  <a:lnTo>
                    <a:pt x="944689" y="325526"/>
                  </a:lnTo>
                  <a:close/>
                </a:path>
                <a:path w="1021080" h="802004">
                  <a:moveTo>
                    <a:pt x="985139" y="222123"/>
                  </a:moveTo>
                  <a:lnTo>
                    <a:pt x="983475" y="222516"/>
                  </a:lnTo>
                  <a:lnTo>
                    <a:pt x="983449" y="222732"/>
                  </a:lnTo>
                  <a:lnTo>
                    <a:pt x="983754" y="222745"/>
                  </a:lnTo>
                  <a:lnTo>
                    <a:pt x="984021" y="222707"/>
                  </a:lnTo>
                  <a:lnTo>
                    <a:pt x="984250" y="222605"/>
                  </a:lnTo>
                  <a:lnTo>
                    <a:pt x="985139" y="222123"/>
                  </a:lnTo>
                  <a:close/>
                </a:path>
                <a:path w="1021080" h="802004">
                  <a:moveTo>
                    <a:pt x="989291" y="243332"/>
                  </a:moveTo>
                  <a:lnTo>
                    <a:pt x="989025" y="243408"/>
                  </a:lnTo>
                  <a:lnTo>
                    <a:pt x="988885" y="243624"/>
                  </a:lnTo>
                  <a:lnTo>
                    <a:pt x="988580" y="243687"/>
                  </a:lnTo>
                  <a:lnTo>
                    <a:pt x="988860" y="243713"/>
                  </a:lnTo>
                  <a:lnTo>
                    <a:pt x="989291" y="243332"/>
                  </a:lnTo>
                  <a:close/>
                </a:path>
                <a:path w="1021080" h="802004">
                  <a:moveTo>
                    <a:pt x="990536" y="242684"/>
                  </a:moveTo>
                  <a:lnTo>
                    <a:pt x="990066" y="242658"/>
                  </a:lnTo>
                  <a:lnTo>
                    <a:pt x="989304" y="243332"/>
                  </a:lnTo>
                  <a:lnTo>
                    <a:pt x="989787" y="243179"/>
                  </a:lnTo>
                  <a:lnTo>
                    <a:pt x="990333" y="243128"/>
                  </a:lnTo>
                  <a:lnTo>
                    <a:pt x="990536" y="242684"/>
                  </a:lnTo>
                  <a:close/>
                </a:path>
                <a:path w="1021080" h="802004">
                  <a:moveTo>
                    <a:pt x="994473" y="276517"/>
                  </a:moveTo>
                  <a:lnTo>
                    <a:pt x="994397" y="276288"/>
                  </a:lnTo>
                  <a:lnTo>
                    <a:pt x="994359" y="276085"/>
                  </a:lnTo>
                  <a:lnTo>
                    <a:pt x="993978" y="276339"/>
                  </a:lnTo>
                  <a:lnTo>
                    <a:pt x="993559" y="276580"/>
                  </a:lnTo>
                  <a:lnTo>
                    <a:pt x="993482" y="276745"/>
                  </a:lnTo>
                  <a:lnTo>
                    <a:pt x="993330" y="277164"/>
                  </a:lnTo>
                  <a:lnTo>
                    <a:pt x="993940" y="277114"/>
                  </a:lnTo>
                  <a:lnTo>
                    <a:pt x="994283" y="276720"/>
                  </a:lnTo>
                  <a:lnTo>
                    <a:pt x="994473" y="276517"/>
                  </a:lnTo>
                  <a:close/>
                </a:path>
                <a:path w="1021080" h="802004">
                  <a:moveTo>
                    <a:pt x="994702" y="275856"/>
                  </a:moveTo>
                  <a:lnTo>
                    <a:pt x="994384" y="275882"/>
                  </a:lnTo>
                  <a:lnTo>
                    <a:pt x="994346" y="276021"/>
                  </a:lnTo>
                  <a:lnTo>
                    <a:pt x="994473" y="276009"/>
                  </a:lnTo>
                  <a:lnTo>
                    <a:pt x="994600" y="275932"/>
                  </a:lnTo>
                  <a:close/>
                </a:path>
                <a:path w="1021080" h="802004">
                  <a:moveTo>
                    <a:pt x="1020546" y="303212"/>
                  </a:moveTo>
                  <a:lnTo>
                    <a:pt x="1020368" y="303123"/>
                  </a:lnTo>
                  <a:lnTo>
                    <a:pt x="1020191" y="303098"/>
                  </a:lnTo>
                  <a:lnTo>
                    <a:pt x="1019797" y="303250"/>
                  </a:lnTo>
                  <a:lnTo>
                    <a:pt x="1019606" y="303314"/>
                  </a:lnTo>
                  <a:lnTo>
                    <a:pt x="1019581" y="303466"/>
                  </a:lnTo>
                  <a:lnTo>
                    <a:pt x="1019441" y="303669"/>
                  </a:lnTo>
                  <a:lnTo>
                    <a:pt x="1019911" y="303974"/>
                  </a:lnTo>
                  <a:lnTo>
                    <a:pt x="1020292" y="303822"/>
                  </a:lnTo>
                  <a:lnTo>
                    <a:pt x="1020495" y="303326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8" name="object 588"/>
            <p:cNvSpPr/>
            <p:nvPr/>
          </p:nvSpPr>
          <p:spPr>
            <a:xfrm>
              <a:off x="15936493" y="9120815"/>
              <a:ext cx="1146810" cy="1028700"/>
            </a:xfrm>
            <a:custGeom>
              <a:avLst/>
              <a:gdLst/>
              <a:ahLst/>
              <a:cxnLst/>
              <a:rect l="l" t="t" r="r" b="b"/>
              <a:pathLst>
                <a:path w="1146809" h="1028700">
                  <a:moveTo>
                    <a:pt x="1054" y="783818"/>
                  </a:moveTo>
                  <a:lnTo>
                    <a:pt x="838" y="783818"/>
                  </a:lnTo>
                  <a:lnTo>
                    <a:pt x="1054" y="783818"/>
                  </a:lnTo>
                  <a:close/>
                </a:path>
                <a:path w="1146809" h="1028700">
                  <a:moveTo>
                    <a:pt x="1104" y="784021"/>
                  </a:moveTo>
                  <a:lnTo>
                    <a:pt x="1054" y="783844"/>
                  </a:lnTo>
                  <a:lnTo>
                    <a:pt x="711" y="783844"/>
                  </a:lnTo>
                  <a:lnTo>
                    <a:pt x="520" y="783844"/>
                  </a:lnTo>
                  <a:lnTo>
                    <a:pt x="0" y="784390"/>
                  </a:lnTo>
                  <a:lnTo>
                    <a:pt x="76" y="784618"/>
                  </a:lnTo>
                  <a:lnTo>
                    <a:pt x="774" y="784440"/>
                  </a:lnTo>
                  <a:lnTo>
                    <a:pt x="1104" y="784021"/>
                  </a:lnTo>
                  <a:close/>
                </a:path>
                <a:path w="1146809" h="1028700">
                  <a:moveTo>
                    <a:pt x="16802" y="718820"/>
                  </a:moveTo>
                  <a:lnTo>
                    <a:pt x="15659" y="719162"/>
                  </a:lnTo>
                  <a:lnTo>
                    <a:pt x="15506" y="719366"/>
                  </a:lnTo>
                  <a:lnTo>
                    <a:pt x="16802" y="718820"/>
                  </a:lnTo>
                  <a:close/>
                </a:path>
                <a:path w="1146809" h="1028700">
                  <a:moveTo>
                    <a:pt x="34048" y="675703"/>
                  </a:moveTo>
                  <a:lnTo>
                    <a:pt x="33756" y="675843"/>
                  </a:lnTo>
                  <a:lnTo>
                    <a:pt x="33896" y="675894"/>
                  </a:lnTo>
                  <a:lnTo>
                    <a:pt x="34048" y="675703"/>
                  </a:lnTo>
                  <a:close/>
                </a:path>
                <a:path w="1146809" h="1028700">
                  <a:moveTo>
                    <a:pt x="35267" y="675170"/>
                  </a:moveTo>
                  <a:lnTo>
                    <a:pt x="34950" y="674662"/>
                  </a:lnTo>
                  <a:lnTo>
                    <a:pt x="34061" y="675690"/>
                  </a:lnTo>
                  <a:lnTo>
                    <a:pt x="34620" y="675424"/>
                  </a:lnTo>
                  <a:lnTo>
                    <a:pt x="35267" y="675170"/>
                  </a:lnTo>
                  <a:close/>
                </a:path>
                <a:path w="1146809" h="1028700">
                  <a:moveTo>
                    <a:pt x="91770" y="734136"/>
                  </a:moveTo>
                  <a:lnTo>
                    <a:pt x="91211" y="734441"/>
                  </a:lnTo>
                  <a:lnTo>
                    <a:pt x="91605" y="734631"/>
                  </a:lnTo>
                  <a:lnTo>
                    <a:pt x="91770" y="734136"/>
                  </a:lnTo>
                  <a:close/>
                </a:path>
                <a:path w="1146809" h="1028700">
                  <a:moveTo>
                    <a:pt x="164033" y="1027493"/>
                  </a:moveTo>
                  <a:lnTo>
                    <a:pt x="163779" y="1027607"/>
                  </a:lnTo>
                  <a:lnTo>
                    <a:pt x="163525" y="1027696"/>
                  </a:lnTo>
                  <a:lnTo>
                    <a:pt x="163334" y="1027849"/>
                  </a:lnTo>
                  <a:lnTo>
                    <a:pt x="163296" y="1028065"/>
                  </a:lnTo>
                  <a:lnTo>
                    <a:pt x="163258" y="1028192"/>
                  </a:lnTo>
                  <a:lnTo>
                    <a:pt x="163512" y="1028065"/>
                  </a:lnTo>
                  <a:lnTo>
                    <a:pt x="163741" y="1027976"/>
                  </a:lnTo>
                  <a:lnTo>
                    <a:pt x="163931" y="1027849"/>
                  </a:lnTo>
                  <a:lnTo>
                    <a:pt x="163982" y="1027620"/>
                  </a:lnTo>
                  <a:lnTo>
                    <a:pt x="164033" y="1027493"/>
                  </a:lnTo>
                  <a:close/>
                </a:path>
                <a:path w="1146809" h="1028700">
                  <a:moveTo>
                    <a:pt x="239725" y="953084"/>
                  </a:moveTo>
                  <a:lnTo>
                    <a:pt x="239509" y="953046"/>
                  </a:lnTo>
                  <a:lnTo>
                    <a:pt x="238810" y="953465"/>
                  </a:lnTo>
                  <a:lnTo>
                    <a:pt x="238747" y="953693"/>
                  </a:lnTo>
                  <a:lnTo>
                    <a:pt x="238937" y="953719"/>
                  </a:lnTo>
                  <a:lnTo>
                    <a:pt x="239331" y="953630"/>
                  </a:lnTo>
                  <a:lnTo>
                    <a:pt x="239725" y="953084"/>
                  </a:lnTo>
                  <a:close/>
                </a:path>
                <a:path w="1146809" h="1028700">
                  <a:moveTo>
                    <a:pt x="244843" y="953338"/>
                  </a:moveTo>
                  <a:lnTo>
                    <a:pt x="244614" y="953389"/>
                  </a:lnTo>
                  <a:lnTo>
                    <a:pt x="244424" y="953389"/>
                  </a:lnTo>
                  <a:lnTo>
                    <a:pt x="244043" y="953579"/>
                  </a:lnTo>
                  <a:lnTo>
                    <a:pt x="243865" y="953782"/>
                  </a:lnTo>
                  <a:lnTo>
                    <a:pt x="243700" y="953935"/>
                  </a:lnTo>
                  <a:lnTo>
                    <a:pt x="244843" y="953338"/>
                  </a:lnTo>
                  <a:close/>
                </a:path>
                <a:path w="1146809" h="1028700">
                  <a:moveTo>
                    <a:pt x="349973" y="441439"/>
                  </a:moveTo>
                  <a:lnTo>
                    <a:pt x="349923" y="441248"/>
                  </a:lnTo>
                  <a:lnTo>
                    <a:pt x="349935" y="441083"/>
                  </a:lnTo>
                  <a:lnTo>
                    <a:pt x="349681" y="441198"/>
                  </a:lnTo>
                  <a:lnTo>
                    <a:pt x="349351" y="441299"/>
                  </a:lnTo>
                  <a:lnTo>
                    <a:pt x="349123" y="441477"/>
                  </a:lnTo>
                  <a:lnTo>
                    <a:pt x="348996" y="441566"/>
                  </a:lnTo>
                  <a:lnTo>
                    <a:pt x="349034" y="441769"/>
                  </a:lnTo>
                  <a:lnTo>
                    <a:pt x="349021" y="441896"/>
                  </a:lnTo>
                  <a:lnTo>
                    <a:pt x="349300" y="441782"/>
                  </a:lnTo>
                  <a:lnTo>
                    <a:pt x="349643" y="441655"/>
                  </a:lnTo>
                  <a:lnTo>
                    <a:pt x="349885" y="441515"/>
                  </a:lnTo>
                  <a:close/>
                </a:path>
                <a:path w="1146809" h="1028700">
                  <a:moveTo>
                    <a:pt x="360857" y="314045"/>
                  </a:moveTo>
                  <a:lnTo>
                    <a:pt x="358648" y="315379"/>
                  </a:lnTo>
                  <a:lnTo>
                    <a:pt x="359079" y="315366"/>
                  </a:lnTo>
                  <a:lnTo>
                    <a:pt x="359803" y="314883"/>
                  </a:lnTo>
                  <a:lnTo>
                    <a:pt x="360184" y="314642"/>
                  </a:lnTo>
                  <a:lnTo>
                    <a:pt x="360514" y="314337"/>
                  </a:lnTo>
                  <a:lnTo>
                    <a:pt x="360857" y="314045"/>
                  </a:lnTo>
                  <a:close/>
                </a:path>
                <a:path w="1146809" h="1028700">
                  <a:moveTo>
                    <a:pt x="361213" y="313753"/>
                  </a:moveTo>
                  <a:lnTo>
                    <a:pt x="360972" y="313931"/>
                  </a:lnTo>
                  <a:lnTo>
                    <a:pt x="361149" y="313855"/>
                  </a:lnTo>
                  <a:close/>
                </a:path>
                <a:path w="1146809" h="1028700">
                  <a:moveTo>
                    <a:pt x="374396" y="469696"/>
                  </a:moveTo>
                  <a:lnTo>
                    <a:pt x="374103" y="469519"/>
                  </a:lnTo>
                  <a:lnTo>
                    <a:pt x="373888" y="469950"/>
                  </a:lnTo>
                  <a:lnTo>
                    <a:pt x="374396" y="469696"/>
                  </a:lnTo>
                  <a:close/>
                </a:path>
                <a:path w="1146809" h="1028700">
                  <a:moveTo>
                    <a:pt x="374675" y="433311"/>
                  </a:moveTo>
                  <a:lnTo>
                    <a:pt x="373875" y="433603"/>
                  </a:lnTo>
                  <a:lnTo>
                    <a:pt x="374040" y="433870"/>
                  </a:lnTo>
                  <a:lnTo>
                    <a:pt x="374675" y="433311"/>
                  </a:lnTo>
                  <a:close/>
                </a:path>
                <a:path w="1146809" h="1028700">
                  <a:moveTo>
                    <a:pt x="391960" y="451459"/>
                  </a:moveTo>
                  <a:lnTo>
                    <a:pt x="391934" y="451192"/>
                  </a:lnTo>
                  <a:lnTo>
                    <a:pt x="391210" y="451332"/>
                  </a:lnTo>
                  <a:lnTo>
                    <a:pt x="390804" y="451421"/>
                  </a:lnTo>
                  <a:lnTo>
                    <a:pt x="390817" y="451726"/>
                  </a:lnTo>
                  <a:lnTo>
                    <a:pt x="390766" y="452018"/>
                  </a:lnTo>
                  <a:lnTo>
                    <a:pt x="390867" y="452234"/>
                  </a:lnTo>
                  <a:lnTo>
                    <a:pt x="391287" y="452221"/>
                  </a:lnTo>
                  <a:lnTo>
                    <a:pt x="391528" y="452208"/>
                  </a:lnTo>
                  <a:lnTo>
                    <a:pt x="391706" y="451840"/>
                  </a:lnTo>
                  <a:lnTo>
                    <a:pt x="391960" y="451459"/>
                  </a:lnTo>
                  <a:close/>
                </a:path>
                <a:path w="1146809" h="1028700">
                  <a:moveTo>
                    <a:pt x="423418" y="442277"/>
                  </a:moveTo>
                  <a:lnTo>
                    <a:pt x="422795" y="442353"/>
                  </a:lnTo>
                  <a:lnTo>
                    <a:pt x="422211" y="442887"/>
                  </a:lnTo>
                  <a:lnTo>
                    <a:pt x="422414" y="442861"/>
                  </a:lnTo>
                  <a:lnTo>
                    <a:pt x="422656" y="442861"/>
                  </a:lnTo>
                  <a:lnTo>
                    <a:pt x="422859" y="442772"/>
                  </a:lnTo>
                  <a:lnTo>
                    <a:pt x="423049" y="442658"/>
                  </a:lnTo>
                  <a:lnTo>
                    <a:pt x="423240" y="442442"/>
                  </a:lnTo>
                  <a:lnTo>
                    <a:pt x="423418" y="442277"/>
                  </a:lnTo>
                  <a:close/>
                </a:path>
                <a:path w="1146809" h="1028700">
                  <a:moveTo>
                    <a:pt x="437337" y="463956"/>
                  </a:moveTo>
                  <a:lnTo>
                    <a:pt x="437095" y="463981"/>
                  </a:lnTo>
                  <a:lnTo>
                    <a:pt x="436829" y="463969"/>
                  </a:lnTo>
                  <a:lnTo>
                    <a:pt x="436638" y="464058"/>
                  </a:lnTo>
                  <a:lnTo>
                    <a:pt x="436422" y="464172"/>
                  </a:lnTo>
                  <a:lnTo>
                    <a:pt x="436245" y="464413"/>
                  </a:lnTo>
                  <a:lnTo>
                    <a:pt x="436029" y="464616"/>
                  </a:lnTo>
                  <a:lnTo>
                    <a:pt x="436499" y="464718"/>
                  </a:lnTo>
                  <a:lnTo>
                    <a:pt x="436918" y="464502"/>
                  </a:lnTo>
                  <a:lnTo>
                    <a:pt x="437337" y="463956"/>
                  </a:lnTo>
                  <a:close/>
                </a:path>
                <a:path w="1146809" h="1028700">
                  <a:moveTo>
                    <a:pt x="457263" y="474014"/>
                  </a:moveTo>
                  <a:lnTo>
                    <a:pt x="457238" y="473887"/>
                  </a:lnTo>
                  <a:lnTo>
                    <a:pt x="456882" y="473798"/>
                  </a:lnTo>
                  <a:lnTo>
                    <a:pt x="456704" y="473748"/>
                  </a:lnTo>
                  <a:lnTo>
                    <a:pt x="456615" y="473938"/>
                  </a:lnTo>
                  <a:lnTo>
                    <a:pt x="456412" y="474205"/>
                  </a:lnTo>
                  <a:lnTo>
                    <a:pt x="456463" y="474459"/>
                  </a:lnTo>
                  <a:lnTo>
                    <a:pt x="456780" y="474408"/>
                  </a:lnTo>
                  <a:lnTo>
                    <a:pt x="456958" y="474459"/>
                  </a:lnTo>
                  <a:lnTo>
                    <a:pt x="457060" y="474268"/>
                  </a:lnTo>
                  <a:lnTo>
                    <a:pt x="457263" y="474014"/>
                  </a:lnTo>
                  <a:close/>
                </a:path>
                <a:path w="1146809" h="1028700">
                  <a:moveTo>
                    <a:pt x="495719" y="255193"/>
                  </a:moveTo>
                  <a:lnTo>
                    <a:pt x="495338" y="255092"/>
                  </a:lnTo>
                  <a:lnTo>
                    <a:pt x="495185" y="255498"/>
                  </a:lnTo>
                  <a:lnTo>
                    <a:pt x="495719" y="255193"/>
                  </a:lnTo>
                  <a:close/>
                </a:path>
                <a:path w="1146809" h="1028700">
                  <a:moveTo>
                    <a:pt x="499224" y="257898"/>
                  </a:moveTo>
                  <a:lnTo>
                    <a:pt x="498424" y="257937"/>
                  </a:lnTo>
                  <a:lnTo>
                    <a:pt x="498309" y="258089"/>
                  </a:lnTo>
                  <a:lnTo>
                    <a:pt x="499224" y="257898"/>
                  </a:lnTo>
                  <a:close/>
                </a:path>
                <a:path w="1146809" h="1028700">
                  <a:moveTo>
                    <a:pt x="539229" y="768692"/>
                  </a:moveTo>
                  <a:lnTo>
                    <a:pt x="539026" y="768743"/>
                  </a:lnTo>
                  <a:lnTo>
                    <a:pt x="538810" y="768883"/>
                  </a:lnTo>
                  <a:lnTo>
                    <a:pt x="538607" y="768908"/>
                  </a:lnTo>
                  <a:lnTo>
                    <a:pt x="538454" y="769112"/>
                  </a:lnTo>
                  <a:lnTo>
                    <a:pt x="538721" y="768921"/>
                  </a:lnTo>
                  <a:lnTo>
                    <a:pt x="538962" y="768845"/>
                  </a:lnTo>
                  <a:lnTo>
                    <a:pt x="539229" y="768692"/>
                  </a:lnTo>
                  <a:close/>
                </a:path>
                <a:path w="1146809" h="1028700">
                  <a:moveTo>
                    <a:pt x="542290" y="767334"/>
                  </a:moveTo>
                  <a:lnTo>
                    <a:pt x="541261" y="767676"/>
                  </a:lnTo>
                  <a:lnTo>
                    <a:pt x="540245" y="768096"/>
                  </a:lnTo>
                  <a:lnTo>
                    <a:pt x="539229" y="768692"/>
                  </a:lnTo>
                  <a:lnTo>
                    <a:pt x="540258" y="768426"/>
                  </a:lnTo>
                  <a:lnTo>
                    <a:pt x="541274" y="767905"/>
                  </a:lnTo>
                  <a:lnTo>
                    <a:pt x="542290" y="767334"/>
                  </a:lnTo>
                  <a:close/>
                </a:path>
                <a:path w="1146809" h="1028700">
                  <a:moveTo>
                    <a:pt x="543001" y="767080"/>
                  </a:moveTo>
                  <a:lnTo>
                    <a:pt x="542480" y="767219"/>
                  </a:lnTo>
                  <a:lnTo>
                    <a:pt x="542290" y="767334"/>
                  </a:lnTo>
                  <a:lnTo>
                    <a:pt x="542518" y="767245"/>
                  </a:lnTo>
                  <a:lnTo>
                    <a:pt x="542759" y="767168"/>
                  </a:lnTo>
                  <a:lnTo>
                    <a:pt x="543001" y="767080"/>
                  </a:lnTo>
                  <a:close/>
                </a:path>
                <a:path w="1146809" h="1028700">
                  <a:moveTo>
                    <a:pt x="553313" y="248843"/>
                  </a:moveTo>
                  <a:lnTo>
                    <a:pt x="552615" y="248996"/>
                  </a:lnTo>
                  <a:lnTo>
                    <a:pt x="552627" y="249326"/>
                  </a:lnTo>
                  <a:lnTo>
                    <a:pt x="553313" y="248843"/>
                  </a:lnTo>
                  <a:close/>
                </a:path>
                <a:path w="1146809" h="1028700">
                  <a:moveTo>
                    <a:pt x="567486" y="383222"/>
                  </a:moveTo>
                  <a:lnTo>
                    <a:pt x="566496" y="383501"/>
                  </a:lnTo>
                  <a:lnTo>
                    <a:pt x="566204" y="383781"/>
                  </a:lnTo>
                  <a:lnTo>
                    <a:pt x="566877" y="383603"/>
                  </a:lnTo>
                  <a:lnTo>
                    <a:pt x="567042" y="383565"/>
                  </a:lnTo>
                  <a:lnTo>
                    <a:pt x="567283" y="383349"/>
                  </a:lnTo>
                  <a:lnTo>
                    <a:pt x="567486" y="383222"/>
                  </a:lnTo>
                  <a:close/>
                </a:path>
                <a:path w="1146809" h="1028700">
                  <a:moveTo>
                    <a:pt x="568452" y="382993"/>
                  </a:moveTo>
                  <a:lnTo>
                    <a:pt x="568274" y="383070"/>
                  </a:lnTo>
                  <a:lnTo>
                    <a:pt x="568452" y="382993"/>
                  </a:lnTo>
                  <a:close/>
                </a:path>
                <a:path w="1146809" h="1028700">
                  <a:moveTo>
                    <a:pt x="569518" y="382549"/>
                  </a:moveTo>
                  <a:lnTo>
                    <a:pt x="569455" y="382270"/>
                  </a:lnTo>
                  <a:lnTo>
                    <a:pt x="568591" y="382498"/>
                  </a:lnTo>
                  <a:lnTo>
                    <a:pt x="568172" y="382778"/>
                  </a:lnTo>
                  <a:lnTo>
                    <a:pt x="567842" y="382981"/>
                  </a:lnTo>
                  <a:lnTo>
                    <a:pt x="567524" y="383197"/>
                  </a:lnTo>
                  <a:lnTo>
                    <a:pt x="567778" y="383120"/>
                  </a:lnTo>
                  <a:lnTo>
                    <a:pt x="568109" y="382854"/>
                  </a:lnTo>
                  <a:lnTo>
                    <a:pt x="568401" y="382663"/>
                  </a:lnTo>
                  <a:lnTo>
                    <a:pt x="568667" y="382790"/>
                  </a:lnTo>
                  <a:lnTo>
                    <a:pt x="568452" y="382993"/>
                  </a:lnTo>
                  <a:lnTo>
                    <a:pt x="568591" y="382905"/>
                  </a:lnTo>
                  <a:lnTo>
                    <a:pt x="568820" y="382828"/>
                  </a:lnTo>
                  <a:lnTo>
                    <a:pt x="569518" y="382549"/>
                  </a:lnTo>
                  <a:close/>
                </a:path>
                <a:path w="1146809" h="1028700">
                  <a:moveTo>
                    <a:pt x="593496" y="389318"/>
                  </a:moveTo>
                  <a:lnTo>
                    <a:pt x="592912" y="389483"/>
                  </a:lnTo>
                  <a:lnTo>
                    <a:pt x="592988" y="389712"/>
                  </a:lnTo>
                  <a:lnTo>
                    <a:pt x="593496" y="389318"/>
                  </a:lnTo>
                  <a:close/>
                </a:path>
                <a:path w="1146809" h="1028700">
                  <a:moveTo>
                    <a:pt x="605764" y="417855"/>
                  </a:moveTo>
                  <a:lnTo>
                    <a:pt x="605167" y="418033"/>
                  </a:lnTo>
                  <a:lnTo>
                    <a:pt x="605155" y="418465"/>
                  </a:lnTo>
                  <a:lnTo>
                    <a:pt x="605739" y="418261"/>
                  </a:lnTo>
                  <a:lnTo>
                    <a:pt x="605764" y="417855"/>
                  </a:lnTo>
                  <a:close/>
                </a:path>
                <a:path w="1146809" h="1028700">
                  <a:moveTo>
                    <a:pt x="640905" y="349440"/>
                  </a:moveTo>
                  <a:lnTo>
                    <a:pt x="640727" y="349313"/>
                  </a:lnTo>
                  <a:lnTo>
                    <a:pt x="640575" y="349516"/>
                  </a:lnTo>
                  <a:lnTo>
                    <a:pt x="640905" y="349440"/>
                  </a:lnTo>
                  <a:close/>
                </a:path>
                <a:path w="1146809" h="1028700">
                  <a:moveTo>
                    <a:pt x="641159" y="349580"/>
                  </a:moveTo>
                  <a:lnTo>
                    <a:pt x="640905" y="349440"/>
                  </a:lnTo>
                  <a:lnTo>
                    <a:pt x="640930" y="349580"/>
                  </a:lnTo>
                  <a:lnTo>
                    <a:pt x="641159" y="349580"/>
                  </a:lnTo>
                  <a:close/>
                </a:path>
                <a:path w="1146809" h="1028700">
                  <a:moveTo>
                    <a:pt x="642518" y="350456"/>
                  </a:moveTo>
                  <a:lnTo>
                    <a:pt x="642353" y="349948"/>
                  </a:lnTo>
                  <a:lnTo>
                    <a:pt x="641985" y="349605"/>
                  </a:lnTo>
                  <a:lnTo>
                    <a:pt x="641159" y="349580"/>
                  </a:lnTo>
                  <a:lnTo>
                    <a:pt x="642518" y="350456"/>
                  </a:lnTo>
                  <a:close/>
                </a:path>
                <a:path w="1146809" h="1028700">
                  <a:moveTo>
                    <a:pt x="642937" y="350723"/>
                  </a:moveTo>
                  <a:lnTo>
                    <a:pt x="642518" y="350456"/>
                  </a:lnTo>
                  <a:lnTo>
                    <a:pt x="642607" y="350647"/>
                  </a:lnTo>
                  <a:lnTo>
                    <a:pt x="642937" y="350723"/>
                  </a:lnTo>
                  <a:close/>
                </a:path>
                <a:path w="1146809" h="1028700">
                  <a:moveTo>
                    <a:pt x="668159" y="228193"/>
                  </a:moveTo>
                  <a:lnTo>
                    <a:pt x="667473" y="228485"/>
                  </a:lnTo>
                  <a:lnTo>
                    <a:pt x="667854" y="228714"/>
                  </a:lnTo>
                  <a:lnTo>
                    <a:pt x="668159" y="228193"/>
                  </a:lnTo>
                  <a:close/>
                </a:path>
                <a:path w="1146809" h="1028700">
                  <a:moveTo>
                    <a:pt x="683260" y="328574"/>
                  </a:moveTo>
                  <a:lnTo>
                    <a:pt x="682663" y="328790"/>
                  </a:lnTo>
                  <a:lnTo>
                    <a:pt x="681951" y="328968"/>
                  </a:lnTo>
                  <a:lnTo>
                    <a:pt x="682104" y="329565"/>
                  </a:lnTo>
                  <a:lnTo>
                    <a:pt x="683260" y="328574"/>
                  </a:lnTo>
                  <a:close/>
                </a:path>
                <a:path w="1146809" h="1028700">
                  <a:moveTo>
                    <a:pt x="683768" y="328371"/>
                  </a:moveTo>
                  <a:lnTo>
                    <a:pt x="683501" y="328396"/>
                  </a:lnTo>
                  <a:lnTo>
                    <a:pt x="683272" y="328574"/>
                  </a:lnTo>
                  <a:lnTo>
                    <a:pt x="683437" y="328510"/>
                  </a:lnTo>
                  <a:lnTo>
                    <a:pt x="683641" y="328460"/>
                  </a:lnTo>
                  <a:lnTo>
                    <a:pt x="683768" y="328371"/>
                  </a:lnTo>
                  <a:close/>
                </a:path>
                <a:path w="1146809" h="1028700">
                  <a:moveTo>
                    <a:pt x="743305" y="276313"/>
                  </a:moveTo>
                  <a:lnTo>
                    <a:pt x="743267" y="275996"/>
                  </a:lnTo>
                  <a:lnTo>
                    <a:pt x="742416" y="276174"/>
                  </a:lnTo>
                  <a:lnTo>
                    <a:pt x="742200" y="276567"/>
                  </a:lnTo>
                  <a:lnTo>
                    <a:pt x="742518" y="276631"/>
                  </a:lnTo>
                  <a:lnTo>
                    <a:pt x="743254" y="276682"/>
                  </a:lnTo>
                  <a:lnTo>
                    <a:pt x="743305" y="276313"/>
                  </a:lnTo>
                  <a:close/>
                </a:path>
                <a:path w="1146809" h="1028700">
                  <a:moveTo>
                    <a:pt x="743445" y="276694"/>
                  </a:moveTo>
                  <a:lnTo>
                    <a:pt x="743318" y="276682"/>
                  </a:lnTo>
                  <a:lnTo>
                    <a:pt x="743267" y="276834"/>
                  </a:lnTo>
                  <a:lnTo>
                    <a:pt x="743445" y="276694"/>
                  </a:lnTo>
                  <a:close/>
                </a:path>
                <a:path w="1146809" h="1028700">
                  <a:moveTo>
                    <a:pt x="744385" y="371144"/>
                  </a:moveTo>
                  <a:lnTo>
                    <a:pt x="744245" y="371081"/>
                  </a:lnTo>
                  <a:lnTo>
                    <a:pt x="744207" y="371284"/>
                  </a:lnTo>
                  <a:lnTo>
                    <a:pt x="744385" y="371144"/>
                  </a:lnTo>
                  <a:close/>
                </a:path>
                <a:path w="1146809" h="1028700">
                  <a:moveTo>
                    <a:pt x="744385" y="370357"/>
                  </a:moveTo>
                  <a:lnTo>
                    <a:pt x="743419" y="370674"/>
                  </a:lnTo>
                  <a:lnTo>
                    <a:pt x="744245" y="371068"/>
                  </a:lnTo>
                  <a:lnTo>
                    <a:pt x="744245" y="370776"/>
                  </a:lnTo>
                  <a:lnTo>
                    <a:pt x="744385" y="370357"/>
                  </a:lnTo>
                  <a:close/>
                </a:path>
                <a:path w="1146809" h="1028700">
                  <a:moveTo>
                    <a:pt x="777240" y="655332"/>
                  </a:moveTo>
                  <a:lnTo>
                    <a:pt x="776909" y="655167"/>
                  </a:lnTo>
                  <a:lnTo>
                    <a:pt x="776795" y="655574"/>
                  </a:lnTo>
                  <a:lnTo>
                    <a:pt x="777240" y="655332"/>
                  </a:lnTo>
                  <a:close/>
                </a:path>
                <a:path w="1146809" h="1028700">
                  <a:moveTo>
                    <a:pt x="796340" y="240487"/>
                  </a:moveTo>
                  <a:lnTo>
                    <a:pt x="796048" y="240182"/>
                  </a:lnTo>
                  <a:lnTo>
                    <a:pt x="795909" y="240385"/>
                  </a:lnTo>
                  <a:lnTo>
                    <a:pt x="796048" y="240411"/>
                  </a:lnTo>
                  <a:lnTo>
                    <a:pt x="796175" y="240461"/>
                  </a:lnTo>
                  <a:lnTo>
                    <a:pt x="796340" y="240487"/>
                  </a:lnTo>
                  <a:close/>
                </a:path>
                <a:path w="1146809" h="1028700">
                  <a:moveTo>
                    <a:pt x="797090" y="240652"/>
                  </a:moveTo>
                  <a:lnTo>
                    <a:pt x="796823" y="240563"/>
                  </a:lnTo>
                  <a:lnTo>
                    <a:pt x="796569" y="240525"/>
                  </a:lnTo>
                  <a:lnTo>
                    <a:pt x="796340" y="240487"/>
                  </a:lnTo>
                  <a:lnTo>
                    <a:pt x="796810" y="241020"/>
                  </a:lnTo>
                  <a:lnTo>
                    <a:pt x="796886" y="240880"/>
                  </a:lnTo>
                  <a:lnTo>
                    <a:pt x="797090" y="240652"/>
                  </a:lnTo>
                  <a:close/>
                </a:path>
                <a:path w="1146809" h="1028700">
                  <a:moveTo>
                    <a:pt x="817867" y="273964"/>
                  </a:moveTo>
                  <a:lnTo>
                    <a:pt x="817765" y="273659"/>
                  </a:lnTo>
                  <a:lnTo>
                    <a:pt x="817435" y="273748"/>
                  </a:lnTo>
                  <a:lnTo>
                    <a:pt x="816914" y="274256"/>
                  </a:lnTo>
                  <a:lnTo>
                    <a:pt x="817118" y="274434"/>
                  </a:lnTo>
                  <a:lnTo>
                    <a:pt x="817473" y="274256"/>
                  </a:lnTo>
                  <a:lnTo>
                    <a:pt x="817638" y="274104"/>
                  </a:lnTo>
                  <a:lnTo>
                    <a:pt x="817867" y="273964"/>
                  </a:lnTo>
                  <a:close/>
                </a:path>
                <a:path w="1146809" h="1028700">
                  <a:moveTo>
                    <a:pt x="868235" y="119126"/>
                  </a:moveTo>
                  <a:lnTo>
                    <a:pt x="867689" y="119291"/>
                  </a:lnTo>
                  <a:lnTo>
                    <a:pt x="867105" y="119430"/>
                  </a:lnTo>
                  <a:lnTo>
                    <a:pt x="867156" y="119964"/>
                  </a:lnTo>
                  <a:lnTo>
                    <a:pt x="868235" y="119126"/>
                  </a:lnTo>
                  <a:close/>
                </a:path>
                <a:path w="1146809" h="1028700">
                  <a:moveTo>
                    <a:pt x="868705" y="118960"/>
                  </a:moveTo>
                  <a:lnTo>
                    <a:pt x="868476" y="118948"/>
                  </a:lnTo>
                  <a:lnTo>
                    <a:pt x="868235" y="119113"/>
                  </a:lnTo>
                  <a:lnTo>
                    <a:pt x="868400" y="119062"/>
                  </a:lnTo>
                  <a:lnTo>
                    <a:pt x="868565" y="119024"/>
                  </a:lnTo>
                  <a:lnTo>
                    <a:pt x="868705" y="118960"/>
                  </a:lnTo>
                  <a:close/>
                </a:path>
                <a:path w="1146809" h="1028700">
                  <a:moveTo>
                    <a:pt x="877531" y="131051"/>
                  </a:moveTo>
                  <a:lnTo>
                    <a:pt x="877455" y="130721"/>
                  </a:lnTo>
                  <a:lnTo>
                    <a:pt x="877100" y="130822"/>
                  </a:lnTo>
                  <a:lnTo>
                    <a:pt x="876554" y="131305"/>
                  </a:lnTo>
                  <a:lnTo>
                    <a:pt x="876782" y="131495"/>
                  </a:lnTo>
                  <a:lnTo>
                    <a:pt x="877087" y="131356"/>
                  </a:lnTo>
                  <a:lnTo>
                    <a:pt x="877290" y="131191"/>
                  </a:lnTo>
                  <a:lnTo>
                    <a:pt x="877531" y="131051"/>
                  </a:lnTo>
                  <a:close/>
                </a:path>
                <a:path w="1146809" h="1028700">
                  <a:moveTo>
                    <a:pt x="902474" y="591883"/>
                  </a:moveTo>
                  <a:lnTo>
                    <a:pt x="902335" y="591858"/>
                  </a:lnTo>
                  <a:lnTo>
                    <a:pt x="902220" y="591705"/>
                  </a:lnTo>
                  <a:lnTo>
                    <a:pt x="901890" y="591858"/>
                  </a:lnTo>
                  <a:lnTo>
                    <a:pt x="901674" y="592035"/>
                  </a:lnTo>
                  <a:lnTo>
                    <a:pt x="901420" y="592201"/>
                  </a:lnTo>
                  <a:lnTo>
                    <a:pt x="901560" y="592264"/>
                  </a:lnTo>
                  <a:lnTo>
                    <a:pt x="901674" y="592404"/>
                  </a:lnTo>
                  <a:lnTo>
                    <a:pt x="902017" y="592239"/>
                  </a:lnTo>
                  <a:lnTo>
                    <a:pt x="902233" y="592061"/>
                  </a:lnTo>
                  <a:lnTo>
                    <a:pt x="902474" y="591883"/>
                  </a:lnTo>
                  <a:close/>
                </a:path>
                <a:path w="1146809" h="1028700">
                  <a:moveTo>
                    <a:pt x="924763" y="199402"/>
                  </a:moveTo>
                  <a:close/>
                </a:path>
                <a:path w="1146809" h="1028700">
                  <a:moveTo>
                    <a:pt x="926490" y="198818"/>
                  </a:moveTo>
                  <a:lnTo>
                    <a:pt x="925588" y="198501"/>
                  </a:lnTo>
                  <a:lnTo>
                    <a:pt x="924801" y="199390"/>
                  </a:lnTo>
                  <a:lnTo>
                    <a:pt x="925233" y="199097"/>
                  </a:lnTo>
                  <a:lnTo>
                    <a:pt x="926490" y="198818"/>
                  </a:lnTo>
                  <a:close/>
                </a:path>
                <a:path w="1146809" h="1028700">
                  <a:moveTo>
                    <a:pt x="934389" y="195326"/>
                  </a:moveTo>
                  <a:lnTo>
                    <a:pt x="933640" y="195656"/>
                  </a:lnTo>
                  <a:lnTo>
                    <a:pt x="934110" y="195859"/>
                  </a:lnTo>
                  <a:lnTo>
                    <a:pt x="934389" y="195326"/>
                  </a:lnTo>
                  <a:close/>
                </a:path>
                <a:path w="1146809" h="1028700">
                  <a:moveTo>
                    <a:pt x="939114" y="585216"/>
                  </a:moveTo>
                  <a:lnTo>
                    <a:pt x="938987" y="585139"/>
                  </a:lnTo>
                  <a:lnTo>
                    <a:pt x="938733" y="585330"/>
                  </a:lnTo>
                  <a:lnTo>
                    <a:pt x="939114" y="585216"/>
                  </a:lnTo>
                  <a:close/>
                </a:path>
                <a:path w="1146809" h="1028700">
                  <a:moveTo>
                    <a:pt x="940460" y="584784"/>
                  </a:moveTo>
                  <a:lnTo>
                    <a:pt x="939114" y="585216"/>
                  </a:lnTo>
                  <a:lnTo>
                    <a:pt x="939469" y="585304"/>
                  </a:lnTo>
                  <a:lnTo>
                    <a:pt x="939711" y="585660"/>
                  </a:lnTo>
                  <a:lnTo>
                    <a:pt x="940460" y="584784"/>
                  </a:lnTo>
                  <a:close/>
                </a:path>
                <a:path w="1146809" h="1028700">
                  <a:moveTo>
                    <a:pt x="967282" y="169392"/>
                  </a:moveTo>
                  <a:lnTo>
                    <a:pt x="966685" y="169608"/>
                  </a:lnTo>
                  <a:lnTo>
                    <a:pt x="967028" y="169824"/>
                  </a:lnTo>
                  <a:lnTo>
                    <a:pt x="967282" y="169392"/>
                  </a:lnTo>
                  <a:close/>
                </a:path>
                <a:path w="1146809" h="1028700">
                  <a:moveTo>
                    <a:pt x="967308" y="112458"/>
                  </a:moveTo>
                  <a:lnTo>
                    <a:pt x="966660" y="112636"/>
                  </a:lnTo>
                  <a:lnTo>
                    <a:pt x="965923" y="112776"/>
                  </a:lnTo>
                  <a:lnTo>
                    <a:pt x="965923" y="113436"/>
                  </a:lnTo>
                  <a:lnTo>
                    <a:pt x="967308" y="112458"/>
                  </a:lnTo>
                  <a:close/>
                </a:path>
                <a:path w="1146809" h="1028700">
                  <a:moveTo>
                    <a:pt x="967727" y="112318"/>
                  </a:moveTo>
                  <a:lnTo>
                    <a:pt x="967486" y="112331"/>
                  </a:lnTo>
                  <a:lnTo>
                    <a:pt x="967308" y="112458"/>
                  </a:lnTo>
                  <a:lnTo>
                    <a:pt x="967435" y="112407"/>
                  </a:lnTo>
                  <a:lnTo>
                    <a:pt x="967600" y="112382"/>
                  </a:lnTo>
                  <a:lnTo>
                    <a:pt x="967727" y="112331"/>
                  </a:lnTo>
                  <a:close/>
                </a:path>
                <a:path w="1146809" h="1028700">
                  <a:moveTo>
                    <a:pt x="968565" y="245503"/>
                  </a:moveTo>
                  <a:lnTo>
                    <a:pt x="968108" y="245681"/>
                  </a:lnTo>
                  <a:lnTo>
                    <a:pt x="968400" y="245872"/>
                  </a:lnTo>
                  <a:lnTo>
                    <a:pt x="968565" y="245503"/>
                  </a:lnTo>
                  <a:close/>
                </a:path>
                <a:path w="1146809" h="1028700">
                  <a:moveTo>
                    <a:pt x="970153" y="204381"/>
                  </a:moveTo>
                  <a:lnTo>
                    <a:pt x="969797" y="204177"/>
                  </a:lnTo>
                  <a:lnTo>
                    <a:pt x="969264" y="204520"/>
                  </a:lnTo>
                  <a:lnTo>
                    <a:pt x="969594" y="204736"/>
                  </a:lnTo>
                  <a:lnTo>
                    <a:pt x="970153" y="204381"/>
                  </a:lnTo>
                  <a:close/>
                </a:path>
                <a:path w="1146809" h="1028700">
                  <a:moveTo>
                    <a:pt x="971372" y="95402"/>
                  </a:moveTo>
                  <a:lnTo>
                    <a:pt x="971169" y="95453"/>
                  </a:lnTo>
                  <a:lnTo>
                    <a:pt x="970978" y="95542"/>
                  </a:lnTo>
                  <a:lnTo>
                    <a:pt x="970775" y="95567"/>
                  </a:lnTo>
                  <a:lnTo>
                    <a:pt x="970737" y="95707"/>
                  </a:lnTo>
                  <a:lnTo>
                    <a:pt x="971372" y="95402"/>
                  </a:lnTo>
                  <a:close/>
                </a:path>
                <a:path w="1146809" h="1028700">
                  <a:moveTo>
                    <a:pt x="974305" y="93980"/>
                  </a:moveTo>
                  <a:lnTo>
                    <a:pt x="971372" y="95402"/>
                  </a:lnTo>
                  <a:lnTo>
                    <a:pt x="972464" y="95161"/>
                  </a:lnTo>
                  <a:lnTo>
                    <a:pt x="973467" y="94729"/>
                  </a:lnTo>
                  <a:lnTo>
                    <a:pt x="974305" y="93980"/>
                  </a:lnTo>
                  <a:close/>
                </a:path>
                <a:path w="1146809" h="1028700">
                  <a:moveTo>
                    <a:pt x="975029" y="93637"/>
                  </a:moveTo>
                  <a:lnTo>
                    <a:pt x="974864" y="93573"/>
                  </a:lnTo>
                  <a:lnTo>
                    <a:pt x="974686" y="93776"/>
                  </a:lnTo>
                  <a:lnTo>
                    <a:pt x="974483" y="93840"/>
                  </a:lnTo>
                  <a:lnTo>
                    <a:pt x="974305" y="93980"/>
                  </a:lnTo>
                  <a:lnTo>
                    <a:pt x="975029" y="93637"/>
                  </a:lnTo>
                  <a:close/>
                </a:path>
                <a:path w="1146809" h="1028700">
                  <a:moveTo>
                    <a:pt x="979716" y="191719"/>
                  </a:moveTo>
                  <a:lnTo>
                    <a:pt x="978966" y="191897"/>
                  </a:lnTo>
                  <a:lnTo>
                    <a:pt x="979030" y="192189"/>
                  </a:lnTo>
                  <a:lnTo>
                    <a:pt x="979716" y="191719"/>
                  </a:lnTo>
                  <a:close/>
                </a:path>
                <a:path w="1146809" h="1028700">
                  <a:moveTo>
                    <a:pt x="984211" y="192811"/>
                  </a:moveTo>
                  <a:lnTo>
                    <a:pt x="984173" y="192570"/>
                  </a:lnTo>
                  <a:lnTo>
                    <a:pt x="983602" y="192938"/>
                  </a:lnTo>
                  <a:lnTo>
                    <a:pt x="984211" y="192811"/>
                  </a:lnTo>
                  <a:close/>
                </a:path>
                <a:path w="1146809" h="1028700">
                  <a:moveTo>
                    <a:pt x="1020394" y="220789"/>
                  </a:moveTo>
                  <a:lnTo>
                    <a:pt x="1020165" y="220814"/>
                  </a:lnTo>
                  <a:lnTo>
                    <a:pt x="1019873" y="220814"/>
                  </a:lnTo>
                  <a:lnTo>
                    <a:pt x="1019416" y="221005"/>
                  </a:lnTo>
                  <a:lnTo>
                    <a:pt x="1019225" y="221234"/>
                  </a:lnTo>
                  <a:lnTo>
                    <a:pt x="1018984" y="221411"/>
                  </a:lnTo>
                  <a:lnTo>
                    <a:pt x="1019517" y="221500"/>
                  </a:lnTo>
                  <a:lnTo>
                    <a:pt x="1019975" y="221297"/>
                  </a:lnTo>
                  <a:lnTo>
                    <a:pt x="1020394" y="220789"/>
                  </a:lnTo>
                  <a:close/>
                </a:path>
                <a:path w="1146809" h="1028700">
                  <a:moveTo>
                    <a:pt x="1079449" y="127"/>
                  </a:moveTo>
                  <a:lnTo>
                    <a:pt x="1079296" y="76"/>
                  </a:lnTo>
                  <a:lnTo>
                    <a:pt x="1078992" y="101"/>
                  </a:lnTo>
                  <a:lnTo>
                    <a:pt x="1078699" y="254"/>
                  </a:lnTo>
                  <a:lnTo>
                    <a:pt x="1078471" y="342"/>
                  </a:lnTo>
                  <a:lnTo>
                    <a:pt x="1079449" y="127"/>
                  </a:lnTo>
                  <a:close/>
                </a:path>
                <a:path w="1146809" h="1028700">
                  <a:moveTo>
                    <a:pt x="1080020" y="0"/>
                  </a:moveTo>
                  <a:lnTo>
                    <a:pt x="1079449" y="127"/>
                  </a:lnTo>
                  <a:lnTo>
                    <a:pt x="1079576" y="165"/>
                  </a:lnTo>
                  <a:lnTo>
                    <a:pt x="1079715" y="177"/>
                  </a:lnTo>
                  <a:lnTo>
                    <a:pt x="1079842" y="203"/>
                  </a:lnTo>
                  <a:lnTo>
                    <a:pt x="1080020" y="0"/>
                  </a:lnTo>
                  <a:close/>
                </a:path>
                <a:path w="1146809" h="1028700">
                  <a:moveTo>
                    <a:pt x="1098943" y="35979"/>
                  </a:moveTo>
                  <a:lnTo>
                    <a:pt x="1098588" y="35737"/>
                  </a:lnTo>
                  <a:lnTo>
                    <a:pt x="1098080" y="35839"/>
                  </a:lnTo>
                  <a:lnTo>
                    <a:pt x="1097216" y="36461"/>
                  </a:lnTo>
                  <a:lnTo>
                    <a:pt x="1096949" y="36791"/>
                  </a:lnTo>
                  <a:lnTo>
                    <a:pt x="1097724" y="36957"/>
                  </a:lnTo>
                  <a:lnTo>
                    <a:pt x="1098384" y="36677"/>
                  </a:lnTo>
                  <a:lnTo>
                    <a:pt x="1098664" y="36271"/>
                  </a:lnTo>
                  <a:lnTo>
                    <a:pt x="1098943" y="35979"/>
                  </a:lnTo>
                  <a:close/>
                </a:path>
                <a:path w="1146809" h="1028700">
                  <a:moveTo>
                    <a:pt x="1125651" y="108242"/>
                  </a:moveTo>
                  <a:lnTo>
                    <a:pt x="1125232" y="108216"/>
                  </a:lnTo>
                  <a:lnTo>
                    <a:pt x="1124851" y="108051"/>
                  </a:lnTo>
                  <a:lnTo>
                    <a:pt x="1124305" y="108775"/>
                  </a:lnTo>
                  <a:lnTo>
                    <a:pt x="1125651" y="108242"/>
                  </a:lnTo>
                  <a:close/>
                </a:path>
                <a:path w="1146809" h="1028700">
                  <a:moveTo>
                    <a:pt x="1126223" y="108026"/>
                  </a:moveTo>
                  <a:lnTo>
                    <a:pt x="1125651" y="108242"/>
                  </a:lnTo>
                  <a:lnTo>
                    <a:pt x="1125880" y="108305"/>
                  </a:lnTo>
                  <a:lnTo>
                    <a:pt x="1126007" y="108242"/>
                  </a:lnTo>
                  <a:lnTo>
                    <a:pt x="1126223" y="108026"/>
                  </a:lnTo>
                  <a:close/>
                </a:path>
                <a:path w="1146809" h="1028700">
                  <a:moveTo>
                    <a:pt x="1135761" y="123494"/>
                  </a:moveTo>
                  <a:lnTo>
                    <a:pt x="1134783" y="123913"/>
                  </a:lnTo>
                  <a:lnTo>
                    <a:pt x="1134745" y="124053"/>
                  </a:lnTo>
                  <a:lnTo>
                    <a:pt x="1135761" y="123494"/>
                  </a:lnTo>
                  <a:close/>
                </a:path>
                <a:path w="1146809" h="1028700">
                  <a:moveTo>
                    <a:pt x="1146771" y="450900"/>
                  </a:moveTo>
                  <a:lnTo>
                    <a:pt x="1146035" y="450850"/>
                  </a:lnTo>
                  <a:lnTo>
                    <a:pt x="1145743" y="451116"/>
                  </a:lnTo>
                  <a:lnTo>
                    <a:pt x="1145984" y="451497"/>
                  </a:lnTo>
                  <a:lnTo>
                    <a:pt x="1146632" y="451332"/>
                  </a:lnTo>
                  <a:lnTo>
                    <a:pt x="1146670" y="451116"/>
                  </a:lnTo>
                  <a:lnTo>
                    <a:pt x="1146771" y="450900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9" name="object 589"/>
            <p:cNvSpPr/>
            <p:nvPr/>
          </p:nvSpPr>
          <p:spPr>
            <a:xfrm>
              <a:off x="15990456" y="8958331"/>
              <a:ext cx="1107440" cy="1111250"/>
            </a:xfrm>
            <a:custGeom>
              <a:avLst/>
              <a:gdLst/>
              <a:ahLst/>
              <a:cxnLst/>
              <a:rect l="l" t="t" r="r" b="b"/>
              <a:pathLst>
                <a:path w="1107440" h="1111250">
                  <a:moveTo>
                    <a:pt x="1600" y="801420"/>
                  </a:moveTo>
                  <a:lnTo>
                    <a:pt x="1435" y="801331"/>
                  </a:lnTo>
                  <a:lnTo>
                    <a:pt x="622" y="801738"/>
                  </a:lnTo>
                  <a:lnTo>
                    <a:pt x="406" y="801839"/>
                  </a:lnTo>
                  <a:lnTo>
                    <a:pt x="215" y="802081"/>
                  </a:lnTo>
                  <a:lnTo>
                    <a:pt x="0" y="802271"/>
                  </a:lnTo>
                  <a:lnTo>
                    <a:pt x="127" y="802297"/>
                  </a:lnTo>
                  <a:lnTo>
                    <a:pt x="165" y="802436"/>
                  </a:lnTo>
                  <a:lnTo>
                    <a:pt x="304" y="802373"/>
                  </a:lnTo>
                  <a:lnTo>
                    <a:pt x="546" y="802309"/>
                  </a:lnTo>
                  <a:lnTo>
                    <a:pt x="889" y="802144"/>
                  </a:lnTo>
                  <a:lnTo>
                    <a:pt x="1054" y="801966"/>
                  </a:lnTo>
                  <a:lnTo>
                    <a:pt x="1600" y="801420"/>
                  </a:lnTo>
                  <a:close/>
                </a:path>
                <a:path w="1107440" h="1111250">
                  <a:moveTo>
                    <a:pt x="3708" y="762673"/>
                  </a:moveTo>
                  <a:lnTo>
                    <a:pt x="3492" y="762762"/>
                  </a:lnTo>
                  <a:lnTo>
                    <a:pt x="3619" y="762749"/>
                  </a:lnTo>
                  <a:close/>
                </a:path>
                <a:path w="1107440" h="1111250">
                  <a:moveTo>
                    <a:pt x="7772" y="760425"/>
                  </a:moveTo>
                  <a:lnTo>
                    <a:pt x="6299" y="760780"/>
                  </a:lnTo>
                  <a:lnTo>
                    <a:pt x="4927" y="761453"/>
                  </a:lnTo>
                  <a:lnTo>
                    <a:pt x="3708" y="762673"/>
                  </a:lnTo>
                  <a:lnTo>
                    <a:pt x="5143" y="762203"/>
                  </a:lnTo>
                  <a:lnTo>
                    <a:pt x="6527" y="761555"/>
                  </a:lnTo>
                  <a:lnTo>
                    <a:pt x="7772" y="760425"/>
                  </a:lnTo>
                  <a:close/>
                </a:path>
                <a:path w="1107440" h="1111250">
                  <a:moveTo>
                    <a:pt x="8178" y="760120"/>
                  </a:moveTo>
                  <a:lnTo>
                    <a:pt x="8051" y="760247"/>
                  </a:lnTo>
                  <a:lnTo>
                    <a:pt x="7899" y="760298"/>
                  </a:lnTo>
                  <a:lnTo>
                    <a:pt x="7772" y="760425"/>
                  </a:lnTo>
                  <a:lnTo>
                    <a:pt x="7988" y="760323"/>
                  </a:lnTo>
                  <a:lnTo>
                    <a:pt x="8178" y="760120"/>
                  </a:lnTo>
                  <a:close/>
                </a:path>
                <a:path w="1107440" h="1111250">
                  <a:moveTo>
                    <a:pt x="12319" y="822921"/>
                  </a:moveTo>
                  <a:lnTo>
                    <a:pt x="11480" y="823201"/>
                  </a:lnTo>
                  <a:lnTo>
                    <a:pt x="11595" y="823506"/>
                  </a:lnTo>
                  <a:lnTo>
                    <a:pt x="12319" y="822921"/>
                  </a:lnTo>
                  <a:close/>
                </a:path>
                <a:path w="1107440" h="1111250">
                  <a:moveTo>
                    <a:pt x="16535" y="721487"/>
                  </a:moveTo>
                  <a:lnTo>
                    <a:pt x="16383" y="721474"/>
                  </a:lnTo>
                  <a:lnTo>
                    <a:pt x="16281" y="721652"/>
                  </a:lnTo>
                  <a:lnTo>
                    <a:pt x="16459" y="721537"/>
                  </a:lnTo>
                  <a:close/>
                </a:path>
                <a:path w="1107440" h="1111250">
                  <a:moveTo>
                    <a:pt x="17310" y="758799"/>
                  </a:moveTo>
                  <a:lnTo>
                    <a:pt x="16751" y="758977"/>
                  </a:lnTo>
                  <a:lnTo>
                    <a:pt x="16764" y="759218"/>
                  </a:lnTo>
                  <a:lnTo>
                    <a:pt x="17310" y="758799"/>
                  </a:lnTo>
                  <a:close/>
                </a:path>
                <a:path w="1107440" h="1111250">
                  <a:moveTo>
                    <a:pt x="18605" y="720267"/>
                  </a:moveTo>
                  <a:lnTo>
                    <a:pt x="17322" y="720839"/>
                  </a:lnTo>
                  <a:lnTo>
                    <a:pt x="16535" y="721487"/>
                  </a:lnTo>
                  <a:lnTo>
                    <a:pt x="17259" y="721664"/>
                  </a:lnTo>
                  <a:lnTo>
                    <a:pt x="18034" y="721753"/>
                  </a:lnTo>
                  <a:lnTo>
                    <a:pt x="18529" y="720445"/>
                  </a:lnTo>
                  <a:lnTo>
                    <a:pt x="18605" y="720267"/>
                  </a:lnTo>
                  <a:close/>
                </a:path>
                <a:path w="1107440" h="1111250">
                  <a:moveTo>
                    <a:pt x="24879" y="827620"/>
                  </a:moveTo>
                  <a:lnTo>
                    <a:pt x="23990" y="826579"/>
                  </a:lnTo>
                  <a:lnTo>
                    <a:pt x="24091" y="826401"/>
                  </a:lnTo>
                  <a:lnTo>
                    <a:pt x="23812" y="826376"/>
                  </a:lnTo>
                  <a:lnTo>
                    <a:pt x="23977" y="826579"/>
                  </a:lnTo>
                  <a:lnTo>
                    <a:pt x="23507" y="827443"/>
                  </a:lnTo>
                  <a:lnTo>
                    <a:pt x="22682" y="828560"/>
                  </a:lnTo>
                  <a:lnTo>
                    <a:pt x="24879" y="827620"/>
                  </a:lnTo>
                  <a:close/>
                </a:path>
                <a:path w="1107440" h="1111250">
                  <a:moveTo>
                    <a:pt x="24879" y="716775"/>
                  </a:moveTo>
                  <a:lnTo>
                    <a:pt x="24676" y="716711"/>
                  </a:lnTo>
                  <a:lnTo>
                    <a:pt x="24371" y="716838"/>
                  </a:lnTo>
                  <a:lnTo>
                    <a:pt x="23977" y="717156"/>
                  </a:lnTo>
                  <a:lnTo>
                    <a:pt x="24041" y="717435"/>
                  </a:lnTo>
                  <a:lnTo>
                    <a:pt x="24396" y="717308"/>
                  </a:lnTo>
                  <a:lnTo>
                    <a:pt x="24879" y="716775"/>
                  </a:lnTo>
                  <a:close/>
                </a:path>
                <a:path w="1107440" h="1111250">
                  <a:moveTo>
                    <a:pt x="25158" y="827519"/>
                  </a:moveTo>
                  <a:lnTo>
                    <a:pt x="25019" y="827582"/>
                  </a:lnTo>
                  <a:lnTo>
                    <a:pt x="24879" y="827633"/>
                  </a:lnTo>
                  <a:lnTo>
                    <a:pt x="24993" y="827760"/>
                  </a:lnTo>
                  <a:lnTo>
                    <a:pt x="25158" y="827519"/>
                  </a:lnTo>
                  <a:close/>
                </a:path>
                <a:path w="1107440" h="1111250">
                  <a:moveTo>
                    <a:pt x="32080" y="824204"/>
                  </a:moveTo>
                  <a:lnTo>
                    <a:pt x="31457" y="824572"/>
                  </a:lnTo>
                  <a:lnTo>
                    <a:pt x="31940" y="824712"/>
                  </a:lnTo>
                  <a:lnTo>
                    <a:pt x="32080" y="824204"/>
                  </a:lnTo>
                  <a:close/>
                </a:path>
                <a:path w="1107440" h="1111250">
                  <a:moveTo>
                    <a:pt x="34175" y="701814"/>
                  </a:moveTo>
                  <a:lnTo>
                    <a:pt x="33985" y="701776"/>
                  </a:lnTo>
                  <a:lnTo>
                    <a:pt x="33858" y="701636"/>
                  </a:lnTo>
                  <a:lnTo>
                    <a:pt x="33655" y="701713"/>
                  </a:lnTo>
                  <a:lnTo>
                    <a:pt x="33413" y="701814"/>
                  </a:lnTo>
                  <a:lnTo>
                    <a:pt x="33020" y="702094"/>
                  </a:lnTo>
                  <a:lnTo>
                    <a:pt x="32600" y="702767"/>
                  </a:lnTo>
                  <a:lnTo>
                    <a:pt x="32905" y="702830"/>
                  </a:lnTo>
                  <a:lnTo>
                    <a:pt x="33693" y="702373"/>
                  </a:lnTo>
                  <a:lnTo>
                    <a:pt x="33883" y="702271"/>
                  </a:lnTo>
                  <a:lnTo>
                    <a:pt x="34023" y="701992"/>
                  </a:lnTo>
                  <a:lnTo>
                    <a:pt x="34175" y="701814"/>
                  </a:lnTo>
                  <a:close/>
                </a:path>
                <a:path w="1107440" h="1111250">
                  <a:moveTo>
                    <a:pt x="38887" y="751763"/>
                  </a:moveTo>
                  <a:lnTo>
                    <a:pt x="38722" y="750849"/>
                  </a:lnTo>
                  <a:lnTo>
                    <a:pt x="38887" y="751763"/>
                  </a:lnTo>
                  <a:close/>
                </a:path>
                <a:path w="1107440" h="1111250">
                  <a:moveTo>
                    <a:pt x="41643" y="868908"/>
                  </a:moveTo>
                  <a:lnTo>
                    <a:pt x="41529" y="868641"/>
                  </a:lnTo>
                  <a:lnTo>
                    <a:pt x="40881" y="869200"/>
                  </a:lnTo>
                  <a:lnTo>
                    <a:pt x="41643" y="868908"/>
                  </a:lnTo>
                  <a:close/>
                </a:path>
                <a:path w="1107440" h="1111250">
                  <a:moveTo>
                    <a:pt x="61328" y="832281"/>
                  </a:moveTo>
                  <a:lnTo>
                    <a:pt x="61163" y="832294"/>
                  </a:lnTo>
                  <a:lnTo>
                    <a:pt x="60998" y="832472"/>
                  </a:lnTo>
                  <a:lnTo>
                    <a:pt x="61226" y="832383"/>
                  </a:lnTo>
                  <a:close/>
                </a:path>
                <a:path w="1107440" h="1111250">
                  <a:moveTo>
                    <a:pt x="63550" y="831075"/>
                  </a:moveTo>
                  <a:lnTo>
                    <a:pt x="62636" y="831113"/>
                  </a:lnTo>
                  <a:lnTo>
                    <a:pt x="61976" y="831672"/>
                  </a:lnTo>
                  <a:lnTo>
                    <a:pt x="61328" y="832281"/>
                  </a:lnTo>
                  <a:lnTo>
                    <a:pt x="61785" y="832535"/>
                  </a:lnTo>
                  <a:lnTo>
                    <a:pt x="62407" y="832396"/>
                  </a:lnTo>
                  <a:lnTo>
                    <a:pt x="63284" y="831646"/>
                  </a:lnTo>
                  <a:lnTo>
                    <a:pt x="63461" y="831494"/>
                  </a:lnTo>
                  <a:lnTo>
                    <a:pt x="63550" y="831075"/>
                  </a:lnTo>
                  <a:close/>
                </a:path>
                <a:path w="1107440" h="1111250">
                  <a:moveTo>
                    <a:pt x="76479" y="819823"/>
                  </a:moveTo>
                  <a:lnTo>
                    <a:pt x="75704" y="820115"/>
                  </a:lnTo>
                  <a:lnTo>
                    <a:pt x="75882" y="820394"/>
                  </a:lnTo>
                  <a:lnTo>
                    <a:pt x="76479" y="819823"/>
                  </a:lnTo>
                  <a:close/>
                </a:path>
                <a:path w="1107440" h="1111250">
                  <a:moveTo>
                    <a:pt x="90893" y="807847"/>
                  </a:moveTo>
                  <a:lnTo>
                    <a:pt x="90360" y="808139"/>
                  </a:lnTo>
                  <a:lnTo>
                    <a:pt x="90741" y="808342"/>
                  </a:lnTo>
                  <a:lnTo>
                    <a:pt x="90893" y="807847"/>
                  </a:lnTo>
                  <a:close/>
                </a:path>
                <a:path w="1107440" h="1111250">
                  <a:moveTo>
                    <a:pt x="93116" y="855649"/>
                  </a:moveTo>
                  <a:lnTo>
                    <a:pt x="92913" y="855586"/>
                  </a:lnTo>
                  <a:lnTo>
                    <a:pt x="92583" y="855624"/>
                  </a:lnTo>
                  <a:lnTo>
                    <a:pt x="92227" y="855751"/>
                  </a:lnTo>
                  <a:lnTo>
                    <a:pt x="91567" y="856462"/>
                  </a:lnTo>
                  <a:lnTo>
                    <a:pt x="91744" y="856615"/>
                  </a:lnTo>
                  <a:lnTo>
                    <a:pt x="92506" y="856272"/>
                  </a:lnTo>
                  <a:lnTo>
                    <a:pt x="92697" y="856195"/>
                  </a:lnTo>
                  <a:lnTo>
                    <a:pt x="93014" y="855903"/>
                  </a:lnTo>
                  <a:lnTo>
                    <a:pt x="93065" y="855776"/>
                  </a:lnTo>
                  <a:lnTo>
                    <a:pt x="93116" y="855649"/>
                  </a:lnTo>
                  <a:close/>
                </a:path>
                <a:path w="1107440" h="1111250">
                  <a:moveTo>
                    <a:pt x="102704" y="865085"/>
                  </a:moveTo>
                  <a:lnTo>
                    <a:pt x="102374" y="865225"/>
                  </a:lnTo>
                  <a:lnTo>
                    <a:pt x="102133" y="865530"/>
                  </a:lnTo>
                  <a:lnTo>
                    <a:pt x="102704" y="865085"/>
                  </a:lnTo>
                  <a:close/>
                </a:path>
                <a:path w="1107440" h="1111250">
                  <a:moveTo>
                    <a:pt x="103759" y="864489"/>
                  </a:moveTo>
                  <a:lnTo>
                    <a:pt x="103162" y="864730"/>
                  </a:lnTo>
                  <a:lnTo>
                    <a:pt x="103022" y="864781"/>
                  </a:lnTo>
                  <a:lnTo>
                    <a:pt x="102857" y="864971"/>
                  </a:lnTo>
                  <a:lnTo>
                    <a:pt x="102704" y="865085"/>
                  </a:lnTo>
                  <a:lnTo>
                    <a:pt x="103543" y="864717"/>
                  </a:lnTo>
                  <a:lnTo>
                    <a:pt x="103759" y="864489"/>
                  </a:lnTo>
                  <a:close/>
                </a:path>
                <a:path w="1107440" h="1111250">
                  <a:moveTo>
                    <a:pt x="216852" y="573163"/>
                  </a:moveTo>
                  <a:lnTo>
                    <a:pt x="216509" y="573176"/>
                  </a:lnTo>
                  <a:lnTo>
                    <a:pt x="216776" y="573341"/>
                  </a:lnTo>
                  <a:lnTo>
                    <a:pt x="216852" y="573163"/>
                  </a:lnTo>
                  <a:close/>
                </a:path>
                <a:path w="1107440" h="1111250">
                  <a:moveTo>
                    <a:pt x="217347" y="573684"/>
                  </a:moveTo>
                  <a:lnTo>
                    <a:pt x="216776" y="573341"/>
                  </a:lnTo>
                  <a:lnTo>
                    <a:pt x="216763" y="573595"/>
                  </a:lnTo>
                  <a:lnTo>
                    <a:pt x="216496" y="574014"/>
                  </a:lnTo>
                  <a:lnTo>
                    <a:pt x="217347" y="573684"/>
                  </a:lnTo>
                  <a:close/>
                </a:path>
                <a:path w="1107440" h="1111250">
                  <a:moveTo>
                    <a:pt x="221132" y="1110437"/>
                  </a:moveTo>
                  <a:lnTo>
                    <a:pt x="220891" y="1110437"/>
                  </a:lnTo>
                  <a:lnTo>
                    <a:pt x="220599" y="1110526"/>
                  </a:lnTo>
                  <a:lnTo>
                    <a:pt x="220306" y="1110665"/>
                  </a:lnTo>
                  <a:lnTo>
                    <a:pt x="220192" y="1110919"/>
                  </a:lnTo>
                  <a:lnTo>
                    <a:pt x="220218" y="1111097"/>
                  </a:lnTo>
                  <a:lnTo>
                    <a:pt x="220776" y="1111224"/>
                  </a:lnTo>
                  <a:lnTo>
                    <a:pt x="221094" y="1110996"/>
                  </a:lnTo>
                  <a:lnTo>
                    <a:pt x="221132" y="1110564"/>
                  </a:lnTo>
                  <a:lnTo>
                    <a:pt x="221132" y="1110437"/>
                  </a:lnTo>
                  <a:close/>
                </a:path>
                <a:path w="1107440" h="1111250">
                  <a:moveTo>
                    <a:pt x="225615" y="601332"/>
                  </a:moveTo>
                  <a:lnTo>
                    <a:pt x="223761" y="602043"/>
                  </a:lnTo>
                  <a:lnTo>
                    <a:pt x="223913" y="602170"/>
                  </a:lnTo>
                  <a:lnTo>
                    <a:pt x="223939" y="602297"/>
                  </a:lnTo>
                  <a:lnTo>
                    <a:pt x="224205" y="602183"/>
                  </a:lnTo>
                  <a:lnTo>
                    <a:pt x="224586" y="602119"/>
                  </a:lnTo>
                  <a:lnTo>
                    <a:pt x="225615" y="601332"/>
                  </a:lnTo>
                  <a:close/>
                </a:path>
                <a:path w="1107440" h="1111250">
                  <a:moveTo>
                    <a:pt x="233019" y="595287"/>
                  </a:moveTo>
                  <a:lnTo>
                    <a:pt x="232956" y="595109"/>
                  </a:lnTo>
                  <a:lnTo>
                    <a:pt x="232702" y="595147"/>
                  </a:lnTo>
                  <a:lnTo>
                    <a:pt x="232549" y="595109"/>
                  </a:lnTo>
                  <a:lnTo>
                    <a:pt x="232778" y="595655"/>
                  </a:lnTo>
                  <a:lnTo>
                    <a:pt x="232841" y="595515"/>
                  </a:lnTo>
                  <a:lnTo>
                    <a:pt x="233019" y="595287"/>
                  </a:lnTo>
                  <a:close/>
                </a:path>
                <a:path w="1107440" h="1111250">
                  <a:moveTo>
                    <a:pt x="258318" y="1090383"/>
                  </a:moveTo>
                  <a:lnTo>
                    <a:pt x="258267" y="1090066"/>
                  </a:lnTo>
                  <a:lnTo>
                    <a:pt x="257619" y="1090574"/>
                  </a:lnTo>
                  <a:lnTo>
                    <a:pt x="258318" y="1090383"/>
                  </a:lnTo>
                  <a:close/>
                </a:path>
                <a:path w="1107440" h="1111250">
                  <a:moveTo>
                    <a:pt x="273456" y="630440"/>
                  </a:moveTo>
                  <a:lnTo>
                    <a:pt x="272745" y="630682"/>
                  </a:lnTo>
                  <a:lnTo>
                    <a:pt x="272808" y="630948"/>
                  </a:lnTo>
                  <a:lnTo>
                    <a:pt x="273456" y="630440"/>
                  </a:lnTo>
                  <a:close/>
                </a:path>
                <a:path w="1107440" h="1111250">
                  <a:moveTo>
                    <a:pt x="280504" y="621525"/>
                  </a:moveTo>
                  <a:lnTo>
                    <a:pt x="280416" y="620991"/>
                  </a:lnTo>
                  <a:lnTo>
                    <a:pt x="280212" y="621068"/>
                  </a:lnTo>
                  <a:lnTo>
                    <a:pt x="280504" y="621525"/>
                  </a:lnTo>
                  <a:close/>
                </a:path>
                <a:path w="1107440" h="1111250">
                  <a:moveTo>
                    <a:pt x="280581" y="621614"/>
                  </a:moveTo>
                  <a:lnTo>
                    <a:pt x="280555" y="621766"/>
                  </a:lnTo>
                  <a:lnTo>
                    <a:pt x="280581" y="621639"/>
                  </a:lnTo>
                  <a:close/>
                </a:path>
                <a:path w="1107440" h="1111250">
                  <a:moveTo>
                    <a:pt x="287655" y="622198"/>
                  </a:moveTo>
                  <a:lnTo>
                    <a:pt x="287616" y="622007"/>
                  </a:lnTo>
                  <a:lnTo>
                    <a:pt x="287642" y="621880"/>
                  </a:lnTo>
                  <a:lnTo>
                    <a:pt x="286753" y="622249"/>
                  </a:lnTo>
                  <a:lnTo>
                    <a:pt x="286753" y="622668"/>
                  </a:lnTo>
                  <a:lnTo>
                    <a:pt x="287020" y="622554"/>
                  </a:lnTo>
                  <a:lnTo>
                    <a:pt x="287312" y="622439"/>
                  </a:lnTo>
                  <a:lnTo>
                    <a:pt x="287553" y="622287"/>
                  </a:lnTo>
                  <a:close/>
                </a:path>
                <a:path w="1107440" h="1111250">
                  <a:moveTo>
                    <a:pt x="289712" y="705421"/>
                  </a:moveTo>
                  <a:lnTo>
                    <a:pt x="289674" y="705104"/>
                  </a:lnTo>
                  <a:lnTo>
                    <a:pt x="288950" y="705637"/>
                  </a:lnTo>
                  <a:lnTo>
                    <a:pt x="289712" y="705421"/>
                  </a:lnTo>
                  <a:close/>
                </a:path>
                <a:path w="1107440" h="1111250">
                  <a:moveTo>
                    <a:pt x="306679" y="695020"/>
                  </a:moveTo>
                  <a:lnTo>
                    <a:pt x="306057" y="695452"/>
                  </a:lnTo>
                  <a:lnTo>
                    <a:pt x="306654" y="695312"/>
                  </a:lnTo>
                  <a:lnTo>
                    <a:pt x="306679" y="695020"/>
                  </a:lnTo>
                  <a:close/>
                </a:path>
                <a:path w="1107440" h="1111250">
                  <a:moveTo>
                    <a:pt x="321081" y="704761"/>
                  </a:moveTo>
                  <a:lnTo>
                    <a:pt x="320649" y="704735"/>
                  </a:lnTo>
                  <a:lnTo>
                    <a:pt x="320217" y="704481"/>
                  </a:lnTo>
                  <a:lnTo>
                    <a:pt x="319659" y="705472"/>
                  </a:lnTo>
                  <a:lnTo>
                    <a:pt x="321081" y="704761"/>
                  </a:lnTo>
                  <a:close/>
                </a:path>
                <a:path w="1107440" h="1111250">
                  <a:moveTo>
                    <a:pt x="321500" y="704557"/>
                  </a:moveTo>
                  <a:lnTo>
                    <a:pt x="321094" y="704761"/>
                  </a:lnTo>
                  <a:lnTo>
                    <a:pt x="321259" y="704799"/>
                  </a:lnTo>
                  <a:lnTo>
                    <a:pt x="321500" y="704557"/>
                  </a:lnTo>
                  <a:close/>
                </a:path>
                <a:path w="1107440" h="1111250">
                  <a:moveTo>
                    <a:pt x="321538" y="708266"/>
                  </a:moveTo>
                  <a:lnTo>
                    <a:pt x="320205" y="709028"/>
                  </a:lnTo>
                  <a:lnTo>
                    <a:pt x="319252" y="709523"/>
                  </a:lnTo>
                  <a:lnTo>
                    <a:pt x="319011" y="709828"/>
                  </a:lnTo>
                  <a:lnTo>
                    <a:pt x="319608" y="709891"/>
                  </a:lnTo>
                  <a:lnTo>
                    <a:pt x="320217" y="709574"/>
                  </a:lnTo>
                  <a:lnTo>
                    <a:pt x="320433" y="709371"/>
                  </a:lnTo>
                  <a:lnTo>
                    <a:pt x="321538" y="708266"/>
                  </a:lnTo>
                  <a:close/>
                </a:path>
                <a:path w="1107440" h="1111250">
                  <a:moveTo>
                    <a:pt x="321678" y="718858"/>
                  </a:moveTo>
                  <a:lnTo>
                    <a:pt x="321487" y="718439"/>
                  </a:lnTo>
                  <a:lnTo>
                    <a:pt x="321538" y="718654"/>
                  </a:lnTo>
                  <a:lnTo>
                    <a:pt x="321678" y="718858"/>
                  </a:lnTo>
                  <a:close/>
                </a:path>
                <a:path w="1107440" h="1111250">
                  <a:moveTo>
                    <a:pt x="321995" y="719048"/>
                  </a:moveTo>
                  <a:lnTo>
                    <a:pt x="321805" y="718972"/>
                  </a:lnTo>
                  <a:lnTo>
                    <a:pt x="321856" y="719226"/>
                  </a:lnTo>
                  <a:lnTo>
                    <a:pt x="321995" y="719048"/>
                  </a:lnTo>
                  <a:close/>
                </a:path>
                <a:path w="1107440" h="1111250">
                  <a:moveTo>
                    <a:pt x="322275" y="719429"/>
                  </a:moveTo>
                  <a:lnTo>
                    <a:pt x="321957" y="719226"/>
                  </a:lnTo>
                  <a:lnTo>
                    <a:pt x="321818" y="719734"/>
                  </a:lnTo>
                  <a:lnTo>
                    <a:pt x="321932" y="719899"/>
                  </a:lnTo>
                  <a:lnTo>
                    <a:pt x="322224" y="719505"/>
                  </a:lnTo>
                  <a:close/>
                </a:path>
                <a:path w="1107440" h="1111250">
                  <a:moveTo>
                    <a:pt x="322745" y="707174"/>
                  </a:moveTo>
                  <a:lnTo>
                    <a:pt x="321779" y="708037"/>
                  </a:lnTo>
                  <a:lnTo>
                    <a:pt x="321551" y="708266"/>
                  </a:lnTo>
                  <a:lnTo>
                    <a:pt x="322072" y="707961"/>
                  </a:lnTo>
                  <a:lnTo>
                    <a:pt x="322745" y="707174"/>
                  </a:lnTo>
                  <a:close/>
                </a:path>
                <a:path w="1107440" h="1111250">
                  <a:moveTo>
                    <a:pt x="323367" y="706437"/>
                  </a:moveTo>
                  <a:lnTo>
                    <a:pt x="322745" y="707174"/>
                  </a:lnTo>
                  <a:lnTo>
                    <a:pt x="323126" y="706843"/>
                  </a:lnTo>
                  <a:lnTo>
                    <a:pt x="323253" y="706729"/>
                  </a:lnTo>
                  <a:lnTo>
                    <a:pt x="323303" y="706564"/>
                  </a:lnTo>
                  <a:lnTo>
                    <a:pt x="323367" y="706437"/>
                  </a:lnTo>
                  <a:close/>
                </a:path>
                <a:path w="1107440" h="1111250">
                  <a:moveTo>
                    <a:pt x="328104" y="708190"/>
                  </a:moveTo>
                  <a:lnTo>
                    <a:pt x="327939" y="708126"/>
                  </a:lnTo>
                  <a:lnTo>
                    <a:pt x="328079" y="708317"/>
                  </a:lnTo>
                  <a:lnTo>
                    <a:pt x="328104" y="708190"/>
                  </a:lnTo>
                  <a:close/>
                </a:path>
                <a:path w="1107440" h="1111250">
                  <a:moveTo>
                    <a:pt x="328726" y="709066"/>
                  </a:moveTo>
                  <a:lnTo>
                    <a:pt x="328523" y="708901"/>
                  </a:lnTo>
                  <a:lnTo>
                    <a:pt x="328079" y="708317"/>
                  </a:lnTo>
                  <a:lnTo>
                    <a:pt x="327952" y="709129"/>
                  </a:lnTo>
                  <a:lnTo>
                    <a:pt x="327774" y="709714"/>
                  </a:lnTo>
                  <a:lnTo>
                    <a:pt x="328015" y="709726"/>
                  </a:lnTo>
                  <a:lnTo>
                    <a:pt x="328612" y="709155"/>
                  </a:lnTo>
                  <a:close/>
                </a:path>
                <a:path w="1107440" h="1111250">
                  <a:moveTo>
                    <a:pt x="430707" y="460921"/>
                  </a:moveTo>
                  <a:lnTo>
                    <a:pt x="430403" y="460730"/>
                  </a:lnTo>
                  <a:lnTo>
                    <a:pt x="430187" y="461162"/>
                  </a:lnTo>
                  <a:lnTo>
                    <a:pt x="430707" y="460921"/>
                  </a:lnTo>
                  <a:close/>
                </a:path>
                <a:path w="1107440" h="1111250">
                  <a:moveTo>
                    <a:pt x="436562" y="480060"/>
                  </a:moveTo>
                  <a:lnTo>
                    <a:pt x="436384" y="480021"/>
                  </a:lnTo>
                  <a:lnTo>
                    <a:pt x="436219" y="479894"/>
                  </a:lnTo>
                  <a:lnTo>
                    <a:pt x="435737" y="480034"/>
                  </a:lnTo>
                  <a:lnTo>
                    <a:pt x="435279" y="480314"/>
                  </a:lnTo>
                  <a:lnTo>
                    <a:pt x="435165" y="480466"/>
                  </a:lnTo>
                  <a:lnTo>
                    <a:pt x="434809" y="480999"/>
                  </a:lnTo>
                  <a:lnTo>
                    <a:pt x="435152" y="481050"/>
                  </a:lnTo>
                  <a:lnTo>
                    <a:pt x="436003" y="480644"/>
                  </a:lnTo>
                  <a:lnTo>
                    <a:pt x="436232" y="480542"/>
                  </a:lnTo>
                  <a:lnTo>
                    <a:pt x="436384" y="480250"/>
                  </a:lnTo>
                  <a:lnTo>
                    <a:pt x="436562" y="480060"/>
                  </a:lnTo>
                  <a:close/>
                </a:path>
                <a:path w="1107440" h="1111250">
                  <a:moveTo>
                    <a:pt x="438950" y="962317"/>
                  </a:moveTo>
                  <a:lnTo>
                    <a:pt x="438823" y="962520"/>
                  </a:lnTo>
                  <a:lnTo>
                    <a:pt x="438937" y="962393"/>
                  </a:lnTo>
                  <a:close/>
                </a:path>
                <a:path w="1107440" h="1111250">
                  <a:moveTo>
                    <a:pt x="439826" y="962939"/>
                  </a:moveTo>
                  <a:lnTo>
                    <a:pt x="439508" y="962774"/>
                  </a:lnTo>
                  <a:lnTo>
                    <a:pt x="439204" y="962672"/>
                  </a:lnTo>
                  <a:lnTo>
                    <a:pt x="438899" y="962558"/>
                  </a:lnTo>
                  <a:lnTo>
                    <a:pt x="438810" y="962977"/>
                  </a:lnTo>
                  <a:lnTo>
                    <a:pt x="438683" y="963434"/>
                  </a:lnTo>
                  <a:lnTo>
                    <a:pt x="439483" y="963345"/>
                  </a:lnTo>
                  <a:lnTo>
                    <a:pt x="439572" y="963206"/>
                  </a:lnTo>
                  <a:lnTo>
                    <a:pt x="439826" y="962939"/>
                  </a:lnTo>
                  <a:close/>
                </a:path>
                <a:path w="1107440" h="1111250">
                  <a:moveTo>
                    <a:pt x="445122" y="965263"/>
                  </a:moveTo>
                  <a:lnTo>
                    <a:pt x="444563" y="965403"/>
                  </a:lnTo>
                  <a:lnTo>
                    <a:pt x="444563" y="965657"/>
                  </a:lnTo>
                  <a:lnTo>
                    <a:pt x="445122" y="965263"/>
                  </a:lnTo>
                  <a:close/>
                </a:path>
                <a:path w="1107440" h="1111250">
                  <a:moveTo>
                    <a:pt x="458889" y="488708"/>
                  </a:moveTo>
                  <a:lnTo>
                    <a:pt x="458355" y="488975"/>
                  </a:lnTo>
                  <a:lnTo>
                    <a:pt x="458724" y="489153"/>
                  </a:lnTo>
                  <a:lnTo>
                    <a:pt x="458889" y="488708"/>
                  </a:lnTo>
                  <a:close/>
                </a:path>
                <a:path w="1107440" h="1111250">
                  <a:moveTo>
                    <a:pt x="478853" y="555142"/>
                  </a:moveTo>
                  <a:lnTo>
                    <a:pt x="478447" y="554964"/>
                  </a:lnTo>
                  <a:lnTo>
                    <a:pt x="477964" y="555104"/>
                  </a:lnTo>
                  <a:lnTo>
                    <a:pt x="477723" y="555193"/>
                  </a:lnTo>
                  <a:lnTo>
                    <a:pt x="477532" y="555396"/>
                  </a:lnTo>
                  <a:lnTo>
                    <a:pt x="477202" y="555650"/>
                  </a:lnTo>
                  <a:lnTo>
                    <a:pt x="477240" y="555866"/>
                  </a:lnTo>
                  <a:lnTo>
                    <a:pt x="477608" y="555891"/>
                  </a:lnTo>
                  <a:lnTo>
                    <a:pt x="478586" y="555485"/>
                  </a:lnTo>
                  <a:lnTo>
                    <a:pt x="478853" y="555142"/>
                  </a:lnTo>
                  <a:close/>
                </a:path>
                <a:path w="1107440" h="1111250">
                  <a:moveTo>
                    <a:pt x="489635" y="553351"/>
                  </a:moveTo>
                  <a:lnTo>
                    <a:pt x="488886" y="553466"/>
                  </a:lnTo>
                  <a:lnTo>
                    <a:pt x="488213" y="554037"/>
                  </a:lnTo>
                  <a:lnTo>
                    <a:pt x="488467" y="553999"/>
                  </a:lnTo>
                  <a:lnTo>
                    <a:pt x="488721" y="554012"/>
                  </a:lnTo>
                  <a:lnTo>
                    <a:pt x="488962" y="553897"/>
                  </a:lnTo>
                  <a:lnTo>
                    <a:pt x="489191" y="553770"/>
                  </a:lnTo>
                  <a:lnTo>
                    <a:pt x="489407" y="553529"/>
                  </a:lnTo>
                  <a:lnTo>
                    <a:pt x="489635" y="553351"/>
                  </a:lnTo>
                  <a:close/>
                </a:path>
                <a:path w="1107440" h="1111250">
                  <a:moveTo>
                    <a:pt x="492188" y="609155"/>
                  </a:moveTo>
                  <a:lnTo>
                    <a:pt x="491871" y="609092"/>
                  </a:lnTo>
                  <a:lnTo>
                    <a:pt x="491553" y="609003"/>
                  </a:lnTo>
                  <a:lnTo>
                    <a:pt x="491261" y="609117"/>
                  </a:lnTo>
                  <a:lnTo>
                    <a:pt x="490562" y="609422"/>
                  </a:lnTo>
                  <a:lnTo>
                    <a:pt x="490423" y="609828"/>
                  </a:lnTo>
                  <a:lnTo>
                    <a:pt x="491007" y="609727"/>
                  </a:lnTo>
                  <a:lnTo>
                    <a:pt x="491324" y="609676"/>
                  </a:lnTo>
                  <a:lnTo>
                    <a:pt x="491769" y="609396"/>
                  </a:lnTo>
                  <a:lnTo>
                    <a:pt x="492188" y="609155"/>
                  </a:lnTo>
                  <a:close/>
                </a:path>
                <a:path w="1107440" h="1111250">
                  <a:moveTo>
                    <a:pt x="492582" y="608952"/>
                  </a:moveTo>
                  <a:lnTo>
                    <a:pt x="492455" y="609015"/>
                  </a:lnTo>
                  <a:lnTo>
                    <a:pt x="492328" y="609066"/>
                  </a:lnTo>
                  <a:lnTo>
                    <a:pt x="492175" y="609142"/>
                  </a:lnTo>
                  <a:lnTo>
                    <a:pt x="492353" y="609142"/>
                  </a:lnTo>
                  <a:lnTo>
                    <a:pt x="492582" y="608952"/>
                  </a:lnTo>
                  <a:close/>
                </a:path>
                <a:path w="1107440" h="1111250">
                  <a:moveTo>
                    <a:pt x="549795" y="383336"/>
                  </a:moveTo>
                  <a:lnTo>
                    <a:pt x="549427" y="383260"/>
                  </a:lnTo>
                  <a:lnTo>
                    <a:pt x="549287" y="383260"/>
                  </a:lnTo>
                  <a:lnTo>
                    <a:pt x="548906" y="383438"/>
                  </a:lnTo>
                  <a:lnTo>
                    <a:pt x="548665" y="383540"/>
                  </a:lnTo>
                  <a:lnTo>
                    <a:pt x="548132" y="384086"/>
                  </a:lnTo>
                  <a:lnTo>
                    <a:pt x="548347" y="384060"/>
                  </a:lnTo>
                  <a:lnTo>
                    <a:pt x="548614" y="384086"/>
                  </a:lnTo>
                  <a:lnTo>
                    <a:pt x="549567" y="383628"/>
                  </a:lnTo>
                  <a:lnTo>
                    <a:pt x="549795" y="383336"/>
                  </a:lnTo>
                  <a:close/>
                </a:path>
                <a:path w="1107440" h="1111250">
                  <a:moveTo>
                    <a:pt x="633844" y="871562"/>
                  </a:moveTo>
                  <a:lnTo>
                    <a:pt x="633590" y="871588"/>
                  </a:lnTo>
                  <a:lnTo>
                    <a:pt x="633844" y="871562"/>
                  </a:lnTo>
                  <a:close/>
                </a:path>
                <a:path w="1107440" h="1111250">
                  <a:moveTo>
                    <a:pt x="634860" y="871474"/>
                  </a:moveTo>
                  <a:lnTo>
                    <a:pt x="633844" y="871562"/>
                  </a:lnTo>
                  <a:lnTo>
                    <a:pt x="633984" y="871766"/>
                  </a:lnTo>
                  <a:lnTo>
                    <a:pt x="633768" y="872363"/>
                  </a:lnTo>
                  <a:lnTo>
                    <a:pt x="634860" y="871474"/>
                  </a:lnTo>
                  <a:close/>
                </a:path>
                <a:path w="1107440" h="1111250">
                  <a:moveTo>
                    <a:pt x="736346" y="370598"/>
                  </a:moveTo>
                  <a:lnTo>
                    <a:pt x="735711" y="370890"/>
                  </a:lnTo>
                  <a:lnTo>
                    <a:pt x="736168" y="371094"/>
                  </a:lnTo>
                  <a:lnTo>
                    <a:pt x="736346" y="370598"/>
                  </a:lnTo>
                  <a:close/>
                </a:path>
                <a:path w="1107440" h="1111250">
                  <a:moveTo>
                    <a:pt x="951331" y="289356"/>
                  </a:moveTo>
                  <a:lnTo>
                    <a:pt x="951204" y="289344"/>
                  </a:lnTo>
                  <a:lnTo>
                    <a:pt x="950950" y="289369"/>
                  </a:lnTo>
                  <a:lnTo>
                    <a:pt x="950760" y="289585"/>
                  </a:lnTo>
                  <a:lnTo>
                    <a:pt x="951331" y="289356"/>
                  </a:lnTo>
                  <a:close/>
                </a:path>
                <a:path w="1107440" h="1111250">
                  <a:moveTo>
                    <a:pt x="952411" y="288925"/>
                  </a:moveTo>
                  <a:lnTo>
                    <a:pt x="951331" y="289344"/>
                  </a:lnTo>
                  <a:lnTo>
                    <a:pt x="951661" y="289369"/>
                  </a:lnTo>
                  <a:lnTo>
                    <a:pt x="951979" y="289458"/>
                  </a:lnTo>
                  <a:lnTo>
                    <a:pt x="952411" y="288925"/>
                  </a:lnTo>
                  <a:close/>
                </a:path>
                <a:path w="1107440" h="1111250">
                  <a:moveTo>
                    <a:pt x="973645" y="0"/>
                  </a:moveTo>
                  <a:lnTo>
                    <a:pt x="972832" y="190"/>
                  </a:lnTo>
                  <a:lnTo>
                    <a:pt x="972959" y="482"/>
                  </a:lnTo>
                  <a:lnTo>
                    <a:pt x="973645" y="0"/>
                  </a:lnTo>
                  <a:close/>
                </a:path>
                <a:path w="1107440" h="1111250">
                  <a:moveTo>
                    <a:pt x="996035" y="341566"/>
                  </a:moveTo>
                  <a:lnTo>
                    <a:pt x="995730" y="341718"/>
                  </a:lnTo>
                  <a:lnTo>
                    <a:pt x="995133" y="342049"/>
                  </a:lnTo>
                  <a:lnTo>
                    <a:pt x="995324" y="342036"/>
                  </a:lnTo>
                  <a:lnTo>
                    <a:pt x="996035" y="341566"/>
                  </a:lnTo>
                  <a:close/>
                </a:path>
                <a:path w="1107440" h="1111250">
                  <a:moveTo>
                    <a:pt x="998461" y="339864"/>
                  </a:moveTo>
                  <a:lnTo>
                    <a:pt x="996035" y="341553"/>
                  </a:lnTo>
                  <a:lnTo>
                    <a:pt x="996988" y="341058"/>
                  </a:lnTo>
                  <a:lnTo>
                    <a:pt x="997800" y="340487"/>
                  </a:lnTo>
                  <a:lnTo>
                    <a:pt x="998461" y="339864"/>
                  </a:lnTo>
                  <a:close/>
                </a:path>
                <a:path w="1107440" h="1111250">
                  <a:moveTo>
                    <a:pt x="999096" y="339432"/>
                  </a:moveTo>
                  <a:lnTo>
                    <a:pt x="998740" y="339610"/>
                  </a:lnTo>
                  <a:lnTo>
                    <a:pt x="998474" y="339864"/>
                  </a:lnTo>
                  <a:lnTo>
                    <a:pt x="999096" y="339432"/>
                  </a:lnTo>
                  <a:close/>
                </a:path>
                <a:path w="1107440" h="1111250">
                  <a:moveTo>
                    <a:pt x="999578" y="339090"/>
                  </a:moveTo>
                  <a:lnTo>
                    <a:pt x="999299" y="339090"/>
                  </a:lnTo>
                  <a:lnTo>
                    <a:pt x="999134" y="339407"/>
                  </a:lnTo>
                  <a:lnTo>
                    <a:pt x="999578" y="339090"/>
                  </a:lnTo>
                  <a:close/>
                </a:path>
                <a:path w="1107440" h="1111250">
                  <a:moveTo>
                    <a:pt x="1014069" y="93078"/>
                  </a:moveTo>
                  <a:lnTo>
                    <a:pt x="1013980" y="92722"/>
                  </a:lnTo>
                  <a:lnTo>
                    <a:pt x="1013587" y="92811"/>
                  </a:lnTo>
                  <a:lnTo>
                    <a:pt x="1012926" y="93370"/>
                  </a:lnTo>
                  <a:lnTo>
                    <a:pt x="1013167" y="93560"/>
                  </a:lnTo>
                  <a:lnTo>
                    <a:pt x="1013523" y="93433"/>
                  </a:lnTo>
                  <a:lnTo>
                    <a:pt x="1013802" y="93230"/>
                  </a:lnTo>
                  <a:lnTo>
                    <a:pt x="1014069" y="93078"/>
                  </a:lnTo>
                  <a:close/>
                </a:path>
                <a:path w="1107440" h="1111250">
                  <a:moveTo>
                    <a:pt x="1092809" y="613384"/>
                  </a:moveTo>
                  <a:lnTo>
                    <a:pt x="1092073" y="613333"/>
                  </a:lnTo>
                  <a:lnTo>
                    <a:pt x="1091780" y="613600"/>
                  </a:lnTo>
                  <a:lnTo>
                    <a:pt x="1092022" y="613981"/>
                  </a:lnTo>
                  <a:lnTo>
                    <a:pt x="1092669" y="613816"/>
                  </a:lnTo>
                  <a:lnTo>
                    <a:pt x="1092708" y="613600"/>
                  </a:lnTo>
                  <a:lnTo>
                    <a:pt x="1092809" y="613384"/>
                  </a:lnTo>
                  <a:close/>
                </a:path>
                <a:path w="1107440" h="1111250">
                  <a:moveTo>
                    <a:pt x="1094511" y="264756"/>
                  </a:moveTo>
                  <a:lnTo>
                    <a:pt x="1094473" y="264629"/>
                  </a:lnTo>
                  <a:lnTo>
                    <a:pt x="1094130" y="264515"/>
                  </a:lnTo>
                  <a:lnTo>
                    <a:pt x="1093939" y="264464"/>
                  </a:lnTo>
                  <a:lnTo>
                    <a:pt x="1093304" y="264947"/>
                  </a:lnTo>
                  <a:lnTo>
                    <a:pt x="1093355" y="265176"/>
                  </a:lnTo>
                  <a:lnTo>
                    <a:pt x="1094066" y="265163"/>
                  </a:lnTo>
                  <a:lnTo>
                    <a:pt x="1094219" y="264972"/>
                  </a:lnTo>
                  <a:lnTo>
                    <a:pt x="1094511" y="264756"/>
                  </a:lnTo>
                  <a:close/>
                </a:path>
                <a:path w="1107440" h="1111250">
                  <a:moveTo>
                    <a:pt x="1107287" y="602691"/>
                  </a:moveTo>
                  <a:lnTo>
                    <a:pt x="1107020" y="602627"/>
                  </a:lnTo>
                  <a:lnTo>
                    <a:pt x="1106119" y="603034"/>
                  </a:lnTo>
                  <a:lnTo>
                    <a:pt x="1106030" y="603300"/>
                  </a:lnTo>
                  <a:lnTo>
                    <a:pt x="1105966" y="603453"/>
                  </a:lnTo>
                  <a:lnTo>
                    <a:pt x="1106246" y="603351"/>
                  </a:lnTo>
                  <a:lnTo>
                    <a:pt x="1106665" y="603288"/>
                  </a:lnTo>
                  <a:lnTo>
                    <a:pt x="1107287" y="602691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0" name="object 590"/>
            <p:cNvSpPr/>
            <p:nvPr/>
          </p:nvSpPr>
          <p:spPr>
            <a:xfrm>
              <a:off x="16038525" y="8805043"/>
              <a:ext cx="1054735" cy="1009015"/>
            </a:xfrm>
            <a:custGeom>
              <a:avLst/>
              <a:gdLst/>
              <a:ahLst/>
              <a:cxnLst/>
              <a:rect l="l" t="t" r="r" b="b"/>
              <a:pathLst>
                <a:path w="1054734" h="1009015">
                  <a:moveTo>
                    <a:pt x="838" y="871842"/>
                  </a:moveTo>
                  <a:lnTo>
                    <a:pt x="0" y="872121"/>
                  </a:lnTo>
                  <a:lnTo>
                    <a:pt x="63" y="872439"/>
                  </a:lnTo>
                  <a:lnTo>
                    <a:pt x="838" y="871842"/>
                  </a:lnTo>
                  <a:close/>
                </a:path>
                <a:path w="1054734" h="1009015">
                  <a:moveTo>
                    <a:pt x="9004" y="828408"/>
                  </a:moveTo>
                  <a:lnTo>
                    <a:pt x="8953" y="828154"/>
                  </a:lnTo>
                  <a:lnTo>
                    <a:pt x="8318" y="828649"/>
                  </a:lnTo>
                  <a:lnTo>
                    <a:pt x="9004" y="828408"/>
                  </a:lnTo>
                  <a:close/>
                </a:path>
                <a:path w="1054734" h="1009015">
                  <a:moveTo>
                    <a:pt x="25641" y="874445"/>
                  </a:moveTo>
                  <a:lnTo>
                    <a:pt x="25057" y="875055"/>
                  </a:lnTo>
                  <a:lnTo>
                    <a:pt x="25539" y="874928"/>
                  </a:lnTo>
                  <a:lnTo>
                    <a:pt x="25641" y="874445"/>
                  </a:lnTo>
                  <a:close/>
                </a:path>
                <a:path w="1054734" h="1009015">
                  <a:moveTo>
                    <a:pt x="27990" y="874242"/>
                  </a:moveTo>
                  <a:lnTo>
                    <a:pt x="25539" y="874928"/>
                  </a:lnTo>
                  <a:lnTo>
                    <a:pt x="25349" y="875855"/>
                  </a:lnTo>
                  <a:lnTo>
                    <a:pt x="25450" y="875677"/>
                  </a:lnTo>
                  <a:lnTo>
                    <a:pt x="27990" y="874242"/>
                  </a:lnTo>
                  <a:close/>
                </a:path>
                <a:path w="1054734" h="1009015">
                  <a:moveTo>
                    <a:pt x="34810" y="833018"/>
                  </a:moveTo>
                  <a:lnTo>
                    <a:pt x="30441" y="836168"/>
                  </a:lnTo>
                  <a:lnTo>
                    <a:pt x="32867" y="834796"/>
                  </a:lnTo>
                  <a:lnTo>
                    <a:pt x="33985" y="834250"/>
                  </a:lnTo>
                  <a:lnTo>
                    <a:pt x="34721" y="833691"/>
                  </a:lnTo>
                  <a:lnTo>
                    <a:pt x="34810" y="833018"/>
                  </a:lnTo>
                  <a:close/>
                </a:path>
                <a:path w="1054734" h="1009015">
                  <a:moveTo>
                    <a:pt x="35204" y="832751"/>
                  </a:moveTo>
                  <a:lnTo>
                    <a:pt x="34925" y="832777"/>
                  </a:lnTo>
                  <a:lnTo>
                    <a:pt x="34823" y="832942"/>
                  </a:lnTo>
                  <a:lnTo>
                    <a:pt x="35204" y="832751"/>
                  </a:lnTo>
                  <a:close/>
                </a:path>
                <a:path w="1054734" h="1009015">
                  <a:moveTo>
                    <a:pt x="35445" y="819581"/>
                  </a:moveTo>
                  <a:lnTo>
                    <a:pt x="35255" y="819594"/>
                  </a:lnTo>
                  <a:lnTo>
                    <a:pt x="35077" y="819518"/>
                  </a:lnTo>
                  <a:lnTo>
                    <a:pt x="34861" y="819594"/>
                  </a:lnTo>
                  <a:lnTo>
                    <a:pt x="34594" y="819721"/>
                  </a:lnTo>
                  <a:lnTo>
                    <a:pt x="34213" y="819975"/>
                  </a:lnTo>
                  <a:lnTo>
                    <a:pt x="34086" y="820140"/>
                  </a:lnTo>
                  <a:lnTo>
                    <a:pt x="33718" y="820661"/>
                  </a:lnTo>
                  <a:lnTo>
                    <a:pt x="34023" y="820674"/>
                  </a:lnTo>
                  <a:lnTo>
                    <a:pt x="34836" y="820191"/>
                  </a:lnTo>
                  <a:lnTo>
                    <a:pt x="35077" y="820026"/>
                  </a:lnTo>
                  <a:lnTo>
                    <a:pt x="35255" y="819772"/>
                  </a:lnTo>
                  <a:lnTo>
                    <a:pt x="35445" y="819581"/>
                  </a:lnTo>
                  <a:close/>
                </a:path>
                <a:path w="1054734" h="1009015">
                  <a:moveTo>
                    <a:pt x="37922" y="833907"/>
                  </a:moveTo>
                  <a:lnTo>
                    <a:pt x="37820" y="833602"/>
                  </a:lnTo>
                  <a:lnTo>
                    <a:pt x="37134" y="834186"/>
                  </a:lnTo>
                  <a:lnTo>
                    <a:pt x="37922" y="833907"/>
                  </a:lnTo>
                  <a:close/>
                </a:path>
                <a:path w="1054734" h="1009015">
                  <a:moveTo>
                    <a:pt x="41567" y="782383"/>
                  </a:moveTo>
                  <a:lnTo>
                    <a:pt x="41122" y="782307"/>
                  </a:lnTo>
                  <a:lnTo>
                    <a:pt x="41021" y="782739"/>
                  </a:lnTo>
                  <a:lnTo>
                    <a:pt x="41567" y="782383"/>
                  </a:lnTo>
                  <a:close/>
                </a:path>
                <a:path w="1054734" h="1009015">
                  <a:moveTo>
                    <a:pt x="42265" y="884161"/>
                  </a:moveTo>
                  <a:lnTo>
                    <a:pt x="41567" y="884174"/>
                  </a:lnTo>
                  <a:lnTo>
                    <a:pt x="40830" y="884478"/>
                  </a:lnTo>
                  <a:lnTo>
                    <a:pt x="40347" y="884885"/>
                  </a:lnTo>
                  <a:lnTo>
                    <a:pt x="40411" y="885304"/>
                  </a:lnTo>
                  <a:lnTo>
                    <a:pt x="40932" y="885380"/>
                  </a:lnTo>
                  <a:lnTo>
                    <a:pt x="41440" y="884910"/>
                  </a:lnTo>
                  <a:lnTo>
                    <a:pt x="42265" y="884161"/>
                  </a:lnTo>
                  <a:close/>
                </a:path>
                <a:path w="1054734" h="1009015">
                  <a:moveTo>
                    <a:pt x="42760" y="824039"/>
                  </a:moveTo>
                  <a:lnTo>
                    <a:pt x="42151" y="824230"/>
                  </a:lnTo>
                  <a:lnTo>
                    <a:pt x="42214" y="824458"/>
                  </a:lnTo>
                  <a:lnTo>
                    <a:pt x="42760" y="824039"/>
                  </a:lnTo>
                  <a:close/>
                </a:path>
                <a:path w="1054734" h="1009015">
                  <a:moveTo>
                    <a:pt x="62407" y="922997"/>
                  </a:moveTo>
                  <a:lnTo>
                    <a:pt x="61493" y="923709"/>
                  </a:lnTo>
                  <a:lnTo>
                    <a:pt x="61468" y="923950"/>
                  </a:lnTo>
                  <a:lnTo>
                    <a:pt x="62141" y="923556"/>
                  </a:lnTo>
                  <a:lnTo>
                    <a:pt x="62280" y="923467"/>
                  </a:lnTo>
                  <a:lnTo>
                    <a:pt x="62331" y="923201"/>
                  </a:lnTo>
                  <a:lnTo>
                    <a:pt x="62407" y="922997"/>
                  </a:lnTo>
                  <a:close/>
                </a:path>
                <a:path w="1054734" h="1009015">
                  <a:moveTo>
                    <a:pt x="62953" y="922401"/>
                  </a:moveTo>
                  <a:lnTo>
                    <a:pt x="62674" y="922413"/>
                  </a:lnTo>
                  <a:lnTo>
                    <a:pt x="62585" y="922616"/>
                  </a:lnTo>
                  <a:lnTo>
                    <a:pt x="62484" y="922769"/>
                  </a:lnTo>
                  <a:lnTo>
                    <a:pt x="62407" y="922997"/>
                  </a:lnTo>
                  <a:lnTo>
                    <a:pt x="62623" y="922820"/>
                  </a:lnTo>
                  <a:lnTo>
                    <a:pt x="62788" y="922591"/>
                  </a:lnTo>
                  <a:lnTo>
                    <a:pt x="62953" y="922401"/>
                  </a:lnTo>
                  <a:close/>
                </a:path>
                <a:path w="1054734" h="1009015">
                  <a:moveTo>
                    <a:pt x="71310" y="861390"/>
                  </a:moveTo>
                  <a:lnTo>
                    <a:pt x="70675" y="861568"/>
                  </a:lnTo>
                  <a:lnTo>
                    <a:pt x="70104" y="862076"/>
                  </a:lnTo>
                  <a:lnTo>
                    <a:pt x="70345" y="861999"/>
                  </a:lnTo>
                  <a:lnTo>
                    <a:pt x="70573" y="861987"/>
                  </a:lnTo>
                  <a:lnTo>
                    <a:pt x="70954" y="861783"/>
                  </a:lnTo>
                  <a:lnTo>
                    <a:pt x="71132" y="861555"/>
                  </a:lnTo>
                  <a:lnTo>
                    <a:pt x="71310" y="861390"/>
                  </a:lnTo>
                  <a:close/>
                </a:path>
                <a:path w="1054734" h="1009015">
                  <a:moveTo>
                    <a:pt x="79578" y="882116"/>
                  </a:moveTo>
                  <a:lnTo>
                    <a:pt x="78917" y="882396"/>
                  </a:lnTo>
                  <a:lnTo>
                    <a:pt x="79070" y="882599"/>
                  </a:lnTo>
                  <a:lnTo>
                    <a:pt x="79578" y="882116"/>
                  </a:lnTo>
                  <a:close/>
                </a:path>
                <a:path w="1054734" h="1009015">
                  <a:moveTo>
                    <a:pt x="82359" y="979474"/>
                  </a:moveTo>
                  <a:lnTo>
                    <a:pt x="81915" y="979258"/>
                  </a:lnTo>
                  <a:lnTo>
                    <a:pt x="81673" y="979843"/>
                  </a:lnTo>
                  <a:lnTo>
                    <a:pt x="82359" y="979474"/>
                  </a:lnTo>
                  <a:close/>
                </a:path>
                <a:path w="1054734" h="1009015">
                  <a:moveTo>
                    <a:pt x="107810" y="924153"/>
                  </a:moveTo>
                  <a:lnTo>
                    <a:pt x="107162" y="924445"/>
                  </a:lnTo>
                  <a:lnTo>
                    <a:pt x="107289" y="924598"/>
                  </a:lnTo>
                  <a:lnTo>
                    <a:pt x="107810" y="924153"/>
                  </a:lnTo>
                  <a:close/>
                </a:path>
                <a:path w="1054734" h="1009015">
                  <a:moveTo>
                    <a:pt x="111493" y="908050"/>
                  </a:moveTo>
                  <a:lnTo>
                    <a:pt x="110553" y="907846"/>
                  </a:lnTo>
                  <a:lnTo>
                    <a:pt x="111290" y="908253"/>
                  </a:lnTo>
                  <a:lnTo>
                    <a:pt x="111493" y="908050"/>
                  </a:lnTo>
                  <a:close/>
                </a:path>
                <a:path w="1054734" h="1009015">
                  <a:moveTo>
                    <a:pt x="130263" y="967117"/>
                  </a:moveTo>
                  <a:lnTo>
                    <a:pt x="130098" y="967282"/>
                  </a:lnTo>
                  <a:lnTo>
                    <a:pt x="130035" y="967447"/>
                  </a:lnTo>
                  <a:lnTo>
                    <a:pt x="130263" y="967117"/>
                  </a:lnTo>
                  <a:close/>
                </a:path>
                <a:path w="1054734" h="1009015">
                  <a:moveTo>
                    <a:pt x="130848" y="966635"/>
                  </a:moveTo>
                  <a:lnTo>
                    <a:pt x="130568" y="966660"/>
                  </a:lnTo>
                  <a:lnTo>
                    <a:pt x="130263" y="967105"/>
                  </a:lnTo>
                  <a:lnTo>
                    <a:pt x="130429" y="966952"/>
                  </a:lnTo>
                  <a:lnTo>
                    <a:pt x="130644" y="966800"/>
                  </a:lnTo>
                  <a:lnTo>
                    <a:pt x="130848" y="966635"/>
                  </a:lnTo>
                  <a:close/>
                </a:path>
                <a:path w="1054734" h="1009015">
                  <a:moveTo>
                    <a:pt x="133045" y="965377"/>
                  </a:moveTo>
                  <a:lnTo>
                    <a:pt x="132918" y="965327"/>
                  </a:lnTo>
                  <a:lnTo>
                    <a:pt x="132715" y="965530"/>
                  </a:lnTo>
                  <a:lnTo>
                    <a:pt x="133045" y="965377"/>
                  </a:lnTo>
                  <a:close/>
                </a:path>
                <a:path w="1054734" h="1009015">
                  <a:moveTo>
                    <a:pt x="134251" y="964793"/>
                  </a:moveTo>
                  <a:lnTo>
                    <a:pt x="133045" y="965377"/>
                  </a:lnTo>
                  <a:lnTo>
                    <a:pt x="133362" y="965517"/>
                  </a:lnTo>
                  <a:lnTo>
                    <a:pt x="133642" y="965771"/>
                  </a:lnTo>
                  <a:lnTo>
                    <a:pt x="134251" y="964793"/>
                  </a:lnTo>
                  <a:close/>
                </a:path>
                <a:path w="1054734" h="1009015">
                  <a:moveTo>
                    <a:pt x="135623" y="957122"/>
                  </a:moveTo>
                  <a:lnTo>
                    <a:pt x="135140" y="957046"/>
                  </a:lnTo>
                  <a:lnTo>
                    <a:pt x="135026" y="957300"/>
                  </a:lnTo>
                  <a:lnTo>
                    <a:pt x="135623" y="957122"/>
                  </a:lnTo>
                  <a:close/>
                </a:path>
                <a:path w="1054734" h="1009015">
                  <a:moveTo>
                    <a:pt x="136931" y="957351"/>
                  </a:moveTo>
                  <a:lnTo>
                    <a:pt x="136804" y="957287"/>
                  </a:lnTo>
                  <a:lnTo>
                    <a:pt x="136639" y="957300"/>
                  </a:lnTo>
                  <a:lnTo>
                    <a:pt x="136931" y="957351"/>
                  </a:lnTo>
                  <a:close/>
                </a:path>
                <a:path w="1054734" h="1009015">
                  <a:moveTo>
                    <a:pt x="138150" y="957554"/>
                  </a:moveTo>
                  <a:lnTo>
                    <a:pt x="136944" y="957338"/>
                  </a:lnTo>
                  <a:lnTo>
                    <a:pt x="137248" y="957491"/>
                  </a:lnTo>
                  <a:lnTo>
                    <a:pt x="137541" y="957668"/>
                  </a:lnTo>
                  <a:lnTo>
                    <a:pt x="137883" y="957757"/>
                  </a:lnTo>
                  <a:lnTo>
                    <a:pt x="138087" y="957592"/>
                  </a:lnTo>
                  <a:close/>
                </a:path>
                <a:path w="1054734" h="1009015">
                  <a:moveTo>
                    <a:pt x="153644" y="775411"/>
                  </a:moveTo>
                  <a:lnTo>
                    <a:pt x="153263" y="775487"/>
                  </a:lnTo>
                  <a:lnTo>
                    <a:pt x="152793" y="775423"/>
                  </a:lnTo>
                  <a:lnTo>
                    <a:pt x="152628" y="776058"/>
                  </a:lnTo>
                  <a:lnTo>
                    <a:pt x="153644" y="775411"/>
                  </a:lnTo>
                  <a:close/>
                </a:path>
                <a:path w="1054734" h="1009015">
                  <a:moveTo>
                    <a:pt x="154089" y="775131"/>
                  </a:moveTo>
                  <a:lnTo>
                    <a:pt x="153644" y="775411"/>
                  </a:lnTo>
                  <a:lnTo>
                    <a:pt x="153860" y="775385"/>
                  </a:lnTo>
                  <a:lnTo>
                    <a:pt x="154089" y="775131"/>
                  </a:lnTo>
                  <a:close/>
                </a:path>
                <a:path w="1054734" h="1009015">
                  <a:moveTo>
                    <a:pt x="169049" y="752716"/>
                  </a:moveTo>
                  <a:lnTo>
                    <a:pt x="168859" y="752716"/>
                  </a:lnTo>
                  <a:lnTo>
                    <a:pt x="168706" y="752614"/>
                  </a:lnTo>
                  <a:lnTo>
                    <a:pt x="168529" y="752703"/>
                  </a:lnTo>
                  <a:lnTo>
                    <a:pt x="168275" y="752805"/>
                  </a:lnTo>
                  <a:lnTo>
                    <a:pt x="167932" y="753033"/>
                  </a:lnTo>
                  <a:lnTo>
                    <a:pt x="167411" y="753681"/>
                  </a:lnTo>
                  <a:lnTo>
                    <a:pt x="167678" y="753706"/>
                  </a:lnTo>
                  <a:lnTo>
                    <a:pt x="168706" y="753135"/>
                  </a:lnTo>
                  <a:lnTo>
                    <a:pt x="168871" y="752894"/>
                  </a:lnTo>
                  <a:lnTo>
                    <a:pt x="169049" y="752716"/>
                  </a:lnTo>
                  <a:close/>
                </a:path>
                <a:path w="1054734" h="1009015">
                  <a:moveTo>
                    <a:pt x="172504" y="810666"/>
                  </a:moveTo>
                  <a:lnTo>
                    <a:pt x="172224" y="810514"/>
                  </a:lnTo>
                  <a:lnTo>
                    <a:pt x="171919" y="810679"/>
                  </a:lnTo>
                  <a:lnTo>
                    <a:pt x="171678" y="810882"/>
                  </a:lnTo>
                  <a:lnTo>
                    <a:pt x="171462" y="811060"/>
                  </a:lnTo>
                  <a:lnTo>
                    <a:pt x="171742" y="811237"/>
                  </a:lnTo>
                  <a:lnTo>
                    <a:pt x="172059" y="811047"/>
                  </a:lnTo>
                  <a:lnTo>
                    <a:pt x="172275" y="810844"/>
                  </a:lnTo>
                  <a:lnTo>
                    <a:pt x="172504" y="810666"/>
                  </a:lnTo>
                  <a:close/>
                </a:path>
                <a:path w="1054734" h="1009015">
                  <a:moveTo>
                    <a:pt x="184061" y="801103"/>
                  </a:moveTo>
                  <a:lnTo>
                    <a:pt x="183769" y="801255"/>
                  </a:lnTo>
                  <a:lnTo>
                    <a:pt x="183527" y="801408"/>
                  </a:lnTo>
                  <a:lnTo>
                    <a:pt x="183311" y="801624"/>
                  </a:lnTo>
                  <a:lnTo>
                    <a:pt x="183095" y="801814"/>
                  </a:lnTo>
                  <a:lnTo>
                    <a:pt x="184061" y="801103"/>
                  </a:lnTo>
                  <a:close/>
                </a:path>
                <a:path w="1054734" h="1009015">
                  <a:moveTo>
                    <a:pt x="184645" y="800823"/>
                  </a:moveTo>
                  <a:lnTo>
                    <a:pt x="184442" y="800836"/>
                  </a:lnTo>
                  <a:lnTo>
                    <a:pt x="184061" y="801116"/>
                  </a:lnTo>
                  <a:lnTo>
                    <a:pt x="184645" y="800823"/>
                  </a:lnTo>
                  <a:close/>
                </a:path>
                <a:path w="1054734" h="1009015">
                  <a:moveTo>
                    <a:pt x="193586" y="854875"/>
                  </a:moveTo>
                  <a:lnTo>
                    <a:pt x="193560" y="854595"/>
                  </a:lnTo>
                  <a:lnTo>
                    <a:pt x="192938" y="855065"/>
                  </a:lnTo>
                  <a:lnTo>
                    <a:pt x="193586" y="854875"/>
                  </a:lnTo>
                  <a:close/>
                </a:path>
                <a:path w="1054734" h="1009015">
                  <a:moveTo>
                    <a:pt x="193751" y="861352"/>
                  </a:moveTo>
                  <a:lnTo>
                    <a:pt x="193001" y="861580"/>
                  </a:lnTo>
                  <a:lnTo>
                    <a:pt x="193052" y="861872"/>
                  </a:lnTo>
                  <a:lnTo>
                    <a:pt x="193751" y="861352"/>
                  </a:lnTo>
                  <a:close/>
                </a:path>
                <a:path w="1054734" h="1009015">
                  <a:moveTo>
                    <a:pt x="195630" y="824966"/>
                  </a:moveTo>
                  <a:lnTo>
                    <a:pt x="195275" y="824966"/>
                  </a:lnTo>
                  <a:lnTo>
                    <a:pt x="194894" y="824890"/>
                  </a:lnTo>
                  <a:lnTo>
                    <a:pt x="194602" y="825068"/>
                  </a:lnTo>
                  <a:lnTo>
                    <a:pt x="193903" y="825461"/>
                  </a:lnTo>
                  <a:lnTo>
                    <a:pt x="193878" y="825855"/>
                  </a:lnTo>
                  <a:lnTo>
                    <a:pt x="194500" y="825677"/>
                  </a:lnTo>
                  <a:lnTo>
                    <a:pt x="194805" y="825601"/>
                  </a:lnTo>
                  <a:lnTo>
                    <a:pt x="195237" y="825246"/>
                  </a:lnTo>
                  <a:lnTo>
                    <a:pt x="195630" y="824966"/>
                  </a:lnTo>
                  <a:close/>
                </a:path>
                <a:path w="1054734" h="1009015">
                  <a:moveTo>
                    <a:pt x="195973" y="824750"/>
                  </a:moveTo>
                  <a:lnTo>
                    <a:pt x="195846" y="824826"/>
                  </a:lnTo>
                  <a:lnTo>
                    <a:pt x="195630" y="824966"/>
                  </a:lnTo>
                  <a:lnTo>
                    <a:pt x="195783" y="824941"/>
                  </a:lnTo>
                  <a:lnTo>
                    <a:pt x="195973" y="824750"/>
                  </a:lnTo>
                  <a:close/>
                </a:path>
                <a:path w="1054734" h="1009015">
                  <a:moveTo>
                    <a:pt x="199186" y="824674"/>
                  </a:moveTo>
                  <a:lnTo>
                    <a:pt x="198932" y="824738"/>
                  </a:lnTo>
                  <a:lnTo>
                    <a:pt x="198704" y="824928"/>
                  </a:lnTo>
                  <a:lnTo>
                    <a:pt x="198424" y="824966"/>
                  </a:lnTo>
                  <a:lnTo>
                    <a:pt x="198412" y="825106"/>
                  </a:lnTo>
                  <a:lnTo>
                    <a:pt x="199186" y="824674"/>
                  </a:lnTo>
                  <a:close/>
                </a:path>
                <a:path w="1054734" h="1009015">
                  <a:moveTo>
                    <a:pt x="203314" y="822388"/>
                  </a:moveTo>
                  <a:lnTo>
                    <a:pt x="199186" y="824674"/>
                  </a:lnTo>
                  <a:lnTo>
                    <a:pt x="200672" y="824230"/>
                  </a:lnTo>
                  <a:lnTo>
                    <a:pt x="201980" y="823290"/>
                  </a:lnTo>
                  <a:lnTo>
                    <a:pt x="203314" y="822388"/>
                  </a:lnTo>
                  <a:close/>
                </a:path>
                <a:path w="1054734" h="1009015">
                  <a:moveTo>
                    <a:pt x="204901" y="879348"/>
                  </a:moveTo>
                  <a:lnTo>
                    <a:pt x="202946" y="880148"/>
                  </a:lnTo>
                  <a:lnTo>
                    <a:pt x="203085" y="880275"/>
                  </a:lnTo>
                  <a:lnTo>
                    <a:pt x="203415" y="880262"/>
                  </a:lnTo>
                  <a:lnTo>
                    <a:pt x="203746" y="880173"/>
                  </a:lnTo>
                  <a:lnTo>
                    <a:pt x="203962" y="880008"/>
                  </a:lnTo>
                  <a:lnTo>
                    <a:pt x="204901" y="879348"/>
                  </a:lnTo>
                  <a:close/>
                </a:path>
                <a:path w="1054734" h="1009015">
                  <a:moveTo>
                    <a:pt x="217462" y="872896"/>
                  </a:moveTo>
                  <a:lnTo>
                    <a:pt x="216865" y="873099"/>
                  </a:lnTo>
                  <a:lnTo>
                    <a:pt x="216992" y="873315"/>
                  </a:lnTo>
                  <a:lnTo>
                    <a:pt x="217462" y="872896"/>
                  </a:lnTo>
                  <a:close/>
                </a:path>
                <a:path w="1054734" h="1009015">
                  <a:moveTo>
                    <a:pt x="355434" y="599935"/>
                  </a:moveTo>
                  <a:lnTo>
                    <a:pt x="354863" y="600252"/>
                  </a:lnTo>
                  <a:lnTo>
                    <a:pt x="354660" y="600379"/>
                  </a:lnTo>
                  <a:lnTo>
                    <a:pt x="354952" y="600316"/>
                  </a:lnTo>
                  <a:lnTo>
                    <a:pt x="355434" y="599935"/>
                  </a:lnTo>
                  <a:close/>
                </a:path>
                <a:path w="1054734" h="1009015">
                  <a:moveTo>
                    <a:pt x="366826" y="722325"/>
                  </a:moveTo>
                  <a:lnTo>
                    <a:pt x="366687" y="722122"/>
                  </a:lnTo>
                  <a:lnTo>
                    <a:pt x="366623" y="721829"/>
                  </a:lnTo>
                  <a:lnTo>
                    <a:pt x="366318" y="721868"/>
                  </a:lnTo>
                  <a:lnTo>
                    <a:pt x="365721" y="721906"/>
                  </a:lnTo>
                  <a:lnTo>
                    <a:pt x="365226" y="722414"/>
                  </a:lnTo>
                  <a:lnTo>
                    <a:pt x="365569" y="722642"/>
                  </a:lnTo>
                  <a:lnTo>
                    <a:pt x="365709" y="722731"/>
                  </a:lnTo>
                  <a:lnTo>
                    <a:pt x="366318" y="722490"/>
                  </a:lnTo>
                  <a:lnTo>
                    <a:pt x="366826" y="722325"/>
                  </a:lnTo>
                  <a:close/>
                </a:path>
                <a:path w="1054734" h="1009015">
                  <a:moveTo>
                    <a:pt x="367055" y="722249"/>
                  </a:moveTo>
                  <a:lnTo>
                    <a:pt x="366903" y="722312"/>
                  </a:lnTo>
                  <a:lnTo>
                    <a:pt x="367055" y="722249"/>
                  </a:lnTo>
                  <a:close/>
                </a:path>
                <a:path w="1054734" h="1009015">
                  <a:moveTo>
                    <a:pt x="367093" y="722249"/>
                  </a:moveTo>
                  <a:close/>
                </a:path>
                <a:path w="1054734" h="1009015">
                  <a:moveTo>
                    <a:pt x="372414" y="609523"/>
                  </a:moveTo>
                  <a:lnTo>
                    <a:pt x="372071" y="609396"/>
                  </a:lnTo>
                  <a:lnTo>
                    <a:pt x="371881" y="609777"/>
                  </a:lnTo>
                  <a:lnTo>
                    <a:pt x="372414" y="609523"/>
                  </a:lnTo>
                  <a:close/>
                </a:path>
                <a:path w="1054734" h="1009015">
                  <a:moveTo>
                    <a:pt x="374992" y="739305"/>
                  </a:moveTo>
                  <a:lnTo>
                    <a:pt x="374230" y="739521"/>
                  </a:lnTo>
                  <a:lnTo>
                    <a:pt x="374319" y="739800"/>
                  </a:lnTo>
                  <a:lnTo>
                    <a:pt x="374992" y="739305"/>
                  </a:lnTo>
                  <a:close/>
                </a:path>
                <a:path w="1054734" h="1009015">
                  <a:moveTo>
                    <a:pt x="396455" y="573620"/>
                  </a:moveTo>
                  <a:lnTo>
                    <a:pt x="395833" y="573862"/>
                  </a:lnTo>
                  <a:lnTo>
                    <a:pt x="396278" y="573862"/>
                  </a:lnTo>
                  <a:lnTo>
                    <a:pt x="396455" y="573620"/>
                  </a:lnTo>
                  <a:close/>
                </a:path>
                <a:path w="1054734" h="1009015">
                  <a:moveTo>
                    <a:pt x="397027" y="706501"/>
                  </a:moveTo>
                  <a:lnTo>
                    <a:pt x="396532" y="706755"/>
                  </a:lnTo>
                  <a:lnTo>
                    <a:pt x="396900" y="706894"/>
                  </a:lnTo>
                  <a:lnTo>
                    <a:pt x="397027" y="706501"/>
                  </a:lnTo>
                  <a:close/>
                </a:path>
                <a:path w="1054734" h="1009015">
                  <a:moveTo>
                    <a:pt x="404926" y="692632"/>
                  </a:moveTo>
                  <a:lnTo>
                    <a:pt x="404736" y="692454"/>
                  </a:lnTo>
                  <a:lnTo>
                    <a:pt x="404736" y="692861"/>
                  </a:lnTo>
                  <a:lnTo>
                    <a:pt x="404926" y="692632"/>
                  </a:lnTo>
                  <a:close/>
                </a:path>
                <a:path w="1054734" h="1009015">
                  <a:moveTo>
                    <a:pt x="434149" y="747369"/>
                  </a:moveTo>
                  <a:lnTo>
                    <a:pt x="434009" y="747268"/>
                  </a:lnTo>
                  <a:lnTo>
                    <a:pt x="433666" y="747509"/>
                  </a:lnTo>
                  <a:lnTo>
                    <a:pt x="434149" y="747369"/>
                  </a:lnTo>
                  <a:close/>
                </a:path>
                <a:path w="1054734" h="1009015">
                  <a:moveTo>
                    <a:pt x="501726" y="536625"/>
                  </a:moveTo>
                  <a:lnTo>
                    <a:pt x="501357" y="536549"/>
                  </a:lnTo>
                  <a:lnTo>
                    <a:pt x="501218" y="536549"/>
                  </a:lnTo>
                  <a:lnTo>
                    <a:pt x="500837" y="536727"/>
                  </a:lnTo>
                  <a:lnTo>
                    <a:pt x="500595" y="536829"/>
                  </a:lnTo>
                  <a:lnTo>
                    <a:pt x="500062" y="537375"/>
                  </a:lnTo>
                  <a:lnTo>
                    <a:pt x="500278" y="537349"/>
                  </a:lnTo>
                  <a:lnTo>
                    <a:pt x="500545" y="537375"/>
                  </a:lnTo>
                  <a:lnTo>
                    <a:pt x="501497" y="536917"/>
                  </a:lnTo>
                  <a:lnTo>
                    <a:pt x="501726" y="536625"/>
                  </a:lnTo>
                  <a:close/>
                </a:path>
                <a:path w="1054734" h="1009015">
                  <a:moveTo>
                    <a:pt x="540473" y="618756"/>
                  </a:moveTo>
                  <a:lnTo>
                    <a:pt x="540105" y="619048"/>
                  </a:lnTo>
                  <a:lnTo>
                    <a:pt x="539534" y="619366"/>
                  </a:lnTo>
                  <a:lnTo>
                    <a:pt x="540105" y="619506"/>
                  </a:lnTo>
                  <a:lnTo>
                    <a:pt x="540473" y="618756"/>
                  </a:lnTo>
                  <a:close/>
                </a:path>
                <a:path w="1054734" h="1009015">
                  <a:moveTo>
                    <a:pt x="540753" y="618502"/>
                  </a:moveTo>
                  <a:lnTo>
                    <a:pt x="540613" y="618451"/>
                  </a:lnTo>
                  <a:lnTo>
                    <a:pt x="540473" y="618744"/>
                  </a:lnTo>
                  <a:lnTo>
                    <a:pt x="540727" y="618578"/>
                  </a:lnTo>
                  <a:close/>
                </a:path>
                <a:path w="1054734" h="1009015">
                  <a:moveTo>
                    <a:pt x="545109" y="630389"/>
                  </a:moveTo>
                  <a:lnTo>
                    <a:pt x="544601" y="629678"/>
                  </a:lnTo>
                  <a:lnTo>
                    <a:pt x="545109" y="630389"/>
                  </a:lnTo>
                  <a:close/>
                </a:path>
                <a:path w="1054734" h="1009015">
                  <a:moveTo>
                    <a:pt x="550316" y="556006"/>
                  </a:moveTo>
                  <a:lnTo>
                    <a:pt x="549871" y="555828"/>
                  </a:lnTo>
                  <a:lnTo>
                    <a:pt x="549732" y="555993"/>
                  </a:lnTo>
                  <a:lnTo>
                    <a:pt x="549503" y="556209"/>
                  </a:lnTo>
                  <a:lnTo>
                    <a:pt x="549529" y="556450"/>
                  </a:lnTo>
                  <a:lnTo>
                    <a:pt x="549808" y="556450"/>
                  </a:lnTo>
                  <a:lnTo>
                    <a:pt x="549960" y="556501"/>
                  </a:lnTo>
                  <a:lnTo>
                    <a:pt x="550316" y="556006"/>
                  </a:lnTo>
                  <a:close/>
                </a:path>
                <a:path w="1054734" h="1009015">
                  <a:moveTo>
                    <a:pt x="553046" y="1007935"/>
                  </a:moveTo>
                  <a:lnTo>
                    <a:pt x="553008" y="1007706"/>
                  </a:lnTo>
                  <a:lnTo>
                    <a:pt x="552678" y="1007732"/>
                  </a:lnTo>
                  <a:lnTo>
                    <a:pt x="552513" y="1007694"/>
                  </a:lnTo>
                  <a:lnTo>
                    <a:pt x="551916" y="1008176"/>
                  </a:lnTo>
                  <a:lnTo>
                    <a:pt x="551967" y="1008405"/>
                  </a:lnTo>
                  <a:lnTo>
                    <a:pt x="552640" y="1008354"/>
                  </a:lnTo>
                  <a:lnTo>
                    <a:pt x="552792" y="1008164"/>
                  </a:lnTo>
                  <a:lnTo>
                    <a:pt x="553046" y="1007935"/>
                  </a:lnTo>
                  <a:close/>
                </a:path>
                <a:path w="1054734" h="1009015">
                  <a:moveTo>
                    <a:pt x="761047" y="36068"/>
                  </a:moveTo>
                  <a:lnTo>
                    <a:pt x="760717" y="36182"/>
                  </a:lnTo>
                  <a:lnTo>
                    <a:pt x="760399" y="36258"/>
                  </a:lnTo>
                  <a:lnTo>
                    <a:pt x="760120" y="36398"/>
                  </a:lnTo>
                  <a:lnTo>
                    <a:pt x="759993" y="36677"/>
                  </a:lnTo>
                  <a:lnTo>
                    <a:pt x="759955" y="36817"/>
                  </a:lnTo>
                  <a:lnTo>
                    <a:pt x="760869" y="36499"/>
                  </a:lnTo>
                  <a:lnTo>
                    <a:pt x="760996" y="36207"/>
                  </a:lnTo>
                  <a:lnTo>
                    <a:pt x="761047" y="36068"/>
                  </a:lnTo>
                  <a:close/>
                </a:path>
                <a:path w="1054734" h="1009015">
                  <a:moveTo>
                    <a:pt x="836866" y="900938"/>
                  </a:moveTo>
                  <a:lnTo>
                    <a:pt x="833983" y="902068"/>
                  </a:lnTo>
                  <a:lnTo>
                    <a:pt x="833437" y="903960"/>
                  </a:lnTo>
                  <a:lnTo>
                    <a:pt x="833691" y="903947"/>
                  </a:lnTo>
                  <a:lnTo>
                    <a:pt x="834136" y="902131"/>
                  </a:lnTo>
                  <a:lnTo>
                    <a:pt x="836701" y="901115"/>
                  </a:lnTo>
                  <a:lnTo>
                    <a:pt x="836866" y="900938"/>
                  </a:lnTo>
                  <a:close/>
                </a:path>
                <a:path w="1054734" h="1009015">
                  <a:moveTo>
                    <a:pt x="862787" y="1854"/>
                  </a:moveTo>
                  <a:lnTo>
                    <a:pt x="862291" y="2082"/>
                  </a:lnTo>
                  <a:lnTo>
                    <a:pt x="862520" y="2133"/>
                  </a:lnTo>
                  <a:lnTo>
                    <a:pt x="862672" y="1943"/>
                  </a:lnTo>
                  <a:close/>
                </a:path>
                <a:path w="1054734" h="1009015">
                  <a:moveTo>
                    <a:pt x="866355" y="241"/>
                  </a:moveTo>
                  <a:lnTo>
                    <a:pt x="864806" y="0"/>
                  </a:lnTo>
                  <a:lnTo>
                    <a:pt x="863625" y="546"/>
                  </a:lnTo>
                  <a:lnTo>
                    <a:pt x="862787" y="1854"/>
                  </a:lnTo>
                  <a:lnTo>
                    <a:pt x="866355" y="241"/>
                  </a:lnTo>
                  <a:close/>
                </a:path>
                <a:path w="1054734" h="1009015">
                  <a:moveTo>
                    <a:pt x="866825" y="38"/>
                  </a:moveTo>
                  <a:lnTo>
                    <a:pt x="866355" y="241"/>
                  </a:lnTo>
                  <a:lnTo>
                    <a:pt x="866482" y="215"/>
                  </a:lnTo>
                  <a:lnTo>
                    <a:pt x="866609" y="241"/>
                  </a:lnTo>
                  <a:lnTo>
                    <a:pt x="866825" y="38"/>
                  </a:lnTo>
                  <a:close/>
                </a:path>
                <a:path w="1054734" h="1009015">
                  <a:moveTo>
                    <a:pt x="920229" y="399300"/>
                  </a:moveTo>
                  <a:lnTo>
                    <a:pt x="920203" y="399097"/>
                  </a:lnTo>
                  <a:lnTo>
                    <a:pt x="919746" y="399211"/>
                  </a:lnTo>
                  <a:lnTo>
                    <a:pt x="919492" y="399300"/>
                  </a:lnTo>
                  <a:lnTo>
                    <a:pt x="919429" y="399770"/>
                  </a:lnTo>
                  <a:lnTo>
                    <a:pt x="920140" y="399580"/>
                  </a:lnTo>
                  <a:lnTo>
                    <a:pt x="920229" y="399300"/>
                  </a:lnTo>
                  <a:close/>
                </a:path>
                <a:path w="1054734" h="1009015">
                  <a:moveTo>
                    <a:pt x="928204" y="423354"/>
                  </a:moveTo>
                  <a:lnTo>
                    <a:pt x="927938" y="423443"/>
                  </a:lnTo>
                  <a:lnTo>
                    <a:pt x="927658" y="423506"/>
                  </a:lnTo>
                  <a:lnTo>
                    <a:pt x="927417" y="423633"/>
                  </a:lnTo>
                  <a:lnTo>
                    <a:pt x="927315" y="423862"/>
                  </a:lnTo>
                  <a:lnTo>
                    <a:pt x="927519" y="423900"/>
                  </a:lnTo>
                  <a:lnTo>
                    <a:pt x="927811" y="423824"/>
                  </a:lnTo>
                  <a:lnTo>
                    <a:pt x="928065" y="423710"/>
                  </a:lnTo>
                  <a:lnTo>
                    <a:pt x="928141" y="423481"/>
                  </a:lnTo>
                  <a:lnTo>
                    <a:pt x="928204" y="423354"/>
                  </a:lnTo>
                  <a:close/>
                </a:path>
                <a:path w="1054734" h="1009015">
                  <a:moveTo>
                    <a:pt x="933119" y="147828"/>
                  </a:moveTo>
                  <a:lnTo>
                    <a:pt x="932383" y="147904"/>
                  </a:lnTo>
                  <a:lnTo>
                    <a:pt x="931684" y="148386"/>
                  </a:lnTo>
                  <a:lnTo>
                    <a:pt x="932192" y="148475"/>
                  </a:lnTo>
                  <a:lnTo>
                    <a:pt x="932649" y="148310"/>
                  </a:lnTo>
                  <a:lnTo>
                    <a:pt x="933119" y="147828"/>
                  </a:lnTo>
                  <a:close/>
                </a:path>
                <a:path w="1054734" h="1009015">
                  <a:moveTo>
                    <a:pt x="954989" y="445147"/>
                  </a:moveTo>
                  <a:lnTo>
                    <a:pt x="954786" y="445122"/>
                  </a:lnTo>
                  <a:lnTo>
                    <a:pt x="954913" y="445173"/>
                  </a:lnTo>
                  <a:close/>
                </a:path>
                <a:path w="1054734" h="1009015">
                  <a:moveTo>
                    <a:pt x="955014" y="445427"/>
                  </a:moveTo>
                  <a:lnTo>
                    <a:pt x="954836" y="445236"/>
                  </a:lnTo>
                  <a:lnTo>
                    <a:pt x="953744" y="445706"/>
                  </a:lnTo>
                  <a:lnTo>
                    <a:pt x="953223" y="446176"/>
                  </a:lnTo>
                  <a:lnTo>
                    <a:pt x="953592" y="446646"/>
                  </a:lnTo>
                  <a:lnTo>
                    <a:pt x="954062" y="446671"/>
                  </a:lnTo>
                  <a:lnTo>
                    <a:pt x="954303" y="446709"/>
                  </a:lnTo>
                  <a:lnTo>
                    <a:pt x="954544" y="446303"/>
                  </a:lnTo>
                  <a:lnTo>
                    <a:pt x="954824" y="445922"/>
                  </a:lnTo>
                  <a:lnTo>
                    <a:pt x="954963" y="445554"/>
                  </a:lnTo>
                  <a:lnTo>
                    <a:pt x="955014" y="445427"/>
                  </a:lnTo>
                  <a:close/>
                </a:path>
                <a:path w="1054734" h="1009015">
                  <a:moveTo>
                    <a:pt x="1017816" y="328726"/>
                  </a:moveTo>
                  <a:lnTo>
                    <a:pt x="1017041" y="328955"/>
                  </a:lnTo>
                  <a:lnTo>
                    <a:pt x="1016965" y="329323"/>
                  </a:lnTo>
                  <a:lnTo>
                    <a:pt x="1017193" y="329260"/>
                  </a:lnTo>
                  <a:lnTo>
                    <a:pt x="1017485" y="329184"/>
                  </a:lnTo>
                  <a:lnTo>
                    <a:pt x="1017727" y="329082"/>
                  </a:lnTo>
                  <a:lnTo>
                    <a:pt x="1017790" y="328853"/>
                  </a:lnTo>
                  <a:lnTo>
                    <a:pt x="1017816" y="328726"/>
                  </a:lnTo>
                  <a:close/>
                </a:path>
                <a:path w="1054734" h="1009015">
                  <a:moveTo>
                    <a:pt x="1018616" y="325501"/>
                  </a:moveTo>
                  <a:lnTo>
                    <a:pt x="1018578" y="325208"/>
                  </a:lnTo>
                  <a:lnTo>
                    <a:pt x="1017930" y="325628"/>
                  </a:lnTo>
                  <a:lnTo>
                    <a:pt x="1018616" y="325501"/>
                  </a:lnTo>
                  <a:close/>
                </a:path>
                <a:path w="1054734" h="1009015">
                  <a:moveTo>
                    <a:pt x="1036878" y="364058"/>
                  </a:moveTo>
                  <a:lnTo>
                    <a:pt x="1036231" y="364413"/>
                  </a:lnTo>
                  <a:lnTo>
                    <a:pt x="1036853" y="364312"/>
                  </a:lnTo>
                  <a:lnTo>
                    <a:pt x="1036878" y="364058"/>
                  </a:lnTo>
                  <a:close/>
                </a:path>
                <a:path w="1054734" h="1009015">
                  <a:moveTo>
                    <a:pt x="1053858" y="425945"/>
                  </a:moveTo>
                  <a:lnTo>
                    <a:pt x="1053642" y="426161"/>
                  </a:lnTo>
                  <a:lnTo>
                    <a:pt x="1053795" y="426097"/>
                  </a:lnTo>
                  <a:lnTo>
                    <a:pt x="1053858" y="425945"/>
                  </a:lnTo>
                  <a:close/>
                </a:path>
                <a:path w="1054734" h="1009015">
                  <a:moveTo>
                    <a:pt x="1054735" y="426529"/>
                  </a:moveTo>
                  <a:lnTo>
                    <a:pt x="1054442" y="426377"/>
                  </a:lnTo>
                  <a:lnTo>
                    <a:pt x="1054074" y="426288"/>
                  </a:lnTo>
                  <a:lnTo>
                    <a:pt x="1053744" y="426186"/>
                  </a:lnTo>
                  <a:lnTo>
                    <a:pt x="1053452" y="426656"/>
                  </a:lnTo>
                  <a:lnTo>
                    <a:pt x="1053274" y="427062"/>
                  </a:lnTo>
                  <a:lnTo>
                    <a:pt x="1054252" y="426974"/>
                  </a:lnTo>
                  <a:lnTo>
                    <a:pt x="1054735" y="426529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1" name="object 591"/>
            <p:cNvSpPr/>
            <p:nvPr/>
          </p:nvSpPr>
          <p:spPr>
            <a:xfrm>
              <a:off x="15953753" y="9404876"/>
              <a:ext cx="804545" cy="821690"/>
            </a:xfrm>
            <a:custGeom>
              <a:avLst/>
              <a:gdLst/>
              <a:ahLst/>
              <a:cxnLst/>
              <a:rect l="l" t="t" r="r" b="b"/>
              <a:pathLst>
                <a:path w="804544" h="821690">
                  <a:moveTo>
                    <a:pt x="2552" y="472643"/>
                  </a:moveTo>
                  <a:lnTo>
                    <a:pt x="152" y="472935"/>
                  </a:lnTo>
                  <a:lnTo>
                    <a:pt x="0" y="473125"/>
                  </a:lnTo>
                  <a:lnTo>
                    <a:pt x="2349" y="472694"/>
                  </a:lnTo>
                  <a:lnTo>
                    <a:pt x="2552" y="472643"/>
                  </a:lnTo>
                  <a:close/>
                </a:path>
                <a:path w="804544" h="821690">
                  <a:moveTo>
                    <a:pt x="2692" y="472922"/>
                  </a:moveTo>
                  <a:lnTo>
                    <a:pt x="2628" y="472782"/>
                  </a:lnTo>
                  <a:lnTo>
                    <a:pt x="2146" y="473163"/>
                  </a:lnTo>
                  <a:lnTo>
                    <a:pt x="2692" y="472922"/>
                  </a:lnTo>
                  <a:close/>
                </a:path>
                <a:path w="804544" h="821690">
                  <a:moveTo>
                    <a:pt x="3238" y="472325"/>
                  </a:moveTo>
                  <a:lnTo>
                    <a:pt x="3048" y="472198"/>
                  </a:lnTo>
                  <a:lnTo>
                    <a:pt x="2552" y="472643"/>
                  </a:lnTo>
                  <a:lnTo>
                    <a:pt x="2349" y="472706"/>
                  </a:lnTo>
                  <a:lnTo>
                    <a:pt x="2565" y="472694"/>
                  </a:lnTo>
                  <a:lnTo>
                    <a:pt x="2692" y="472732"/>
                  </a:lnTo>
                  <a:lnTo>
                    <a:pt x="3238" y="472325"/>
                  </a:lnTo>
                  <a:close/>
                </a:path>
                <a:path w="804544" h="821690">
                  <a:moveTo>
                    <a:pt x="13563" y="393865"/>
                  </a:moveTo>
                  <a:lnTo>
                    <a:pt x="13081" y="394169"/>
                  </a:lnTo>
                  <a:lnTo>
                    <a:pt x="13423" y="394119"/>
                  </a:lnTo>
                  <a:lnTo>
                    <a:pt x="13563" y="393865"/>
                  </a:lnTo>
                  <a:close/>
                </a:path>
                <a:path w="804544" h="821690">
                  <a:moveTo>
                    <a:pt x="13766" y="442188"/>
                  </a:moveTo>
                  <a:lnTo>
                    <a:pt x="13436" y="442201"/>
                  </a:lnTo>
                  <a:lnTo>
                    <a:pt x="13589" y="442442"/>
                  </a:lnTo>
                  <a:lnTo>
                    <a:pt x="13766" y="442188"/>
                  </a:lnTo>
                  <a:close/>
                </a:path>
                <a:path w="804544" h="821690">
                  <a:moveTo>
                    <a:pt x="19773" y="411492"/>
                  </a:moveTo>
                  <a:lnTo>
                    <a:pt x="19469" y="411861"/>
                  </a:lnTo>
                  <a:lnTo>
                    <a:pt x="19735" y="411822"/>
                  </a:lnTo>
                  <a:lnTo>
                    <a:pt x="19773" y="411492"/>
                  </a:lnTo>
                  <a:close/>
                </a:path>
                <a:path w="804544" h="821690">
                  <a:moveTo>
                    <a:pt x="21805" y="821169"/>
                  </a:moveTo>
                  <a:lnTo>
                    <a:pt x="21691" y="821321"/>
                  </a:lnTo>
                  <a:lnTo>
                    <a:pt x="21805" y="821169"/>
                  </a:lnTo>
                  <a:close/>
                </a:path>
                <a:path w="804544" h="821690">
                  <a:moveTo>
                    <a:pt x="21805" y="821004"/>
                  </a:moveTo>
                  <a:lnTo>
                    <a:pt x="21259" y="821270"/>
                  </a:lnTo>
                  <a:lnTo>
                    <a:pt x="21742" y="821182"/>
                  </a:lnTo>
                  <a:lnTo>
                    <a:pt x="21805" y="821004"/>
                  </a:lnTo>
                  <a:close/>
                </a:path>
                <a:path w="804544" h="821690">
                  <a:moveTo>
                    <a:pt x="22352" y="353656"/>
                  </a:moveTo>
                  <a:lnTo>
                    <a:pt x="21831" y="353783"/>
                  </a:lnTo>
                  <a:lnTo>
                    <a:pt x="21894" y="354037"/>
                  </a:lnTo>
                  <a:lnTo>
                    <a:pt x="22352" y="353656"/>
                  </a:lnTo>
                  <a:close/>
                </a:path>
                <a:path w="804544" h="821690">
                  <a:moveTo>
                    <a:pt x="40119" y="316331"/>
                  </a:moveTo>
                  <a:lnTo>
                    <a:pt x="40005" y="315976"/>
                  </a:lnTo>
                  <a:lnTo>
                    <a:pt x="39941" y="316318"/>
                  </a:lnTo>
                  <a:lnTo>
                    <a:pt x="40119" y="316331"/>
                  </a:lnTo>
                  <a:close/>
                </a:path>
                <a:path w="804544" h="821690">
                  <a:moveTo>
                    <a:pt x="43307" y="455714"/>
                  </a:moveTo>
                  <a:lnTo>
                    <a:pt x="43027" y="455752"/>
                  </a:lnTo>
                  <a:lnTo>
                    <a:pt x="43065" y="456095"/>
                  </a:lnTo>
                  <a:lnTo>
                    <a:pt x="43307" y="455714"/>
                  </a:lnTo>
                  <a:close/>
                </a:path>
                <a:path w="804544" h="821690">
                  <a:moveTo>
                    <a:pt x="44881" y="313575"/>
                  </a:moveTo>
                  <a:lnTo>
                    <a:pt x="44805" y="313766"/>
                  </a:lnTo>
                  <a:lnTo>
                    <a:pt x="44881" y="313575"/>
                  </a:lnTo>
                  <a:close/>
                </a:path>
                <a:path w="804544" h="821690">
                  <a:moveTo>
                    <a:pt x="53987" y="796175"/>
                  </a:moveTo>
                  <a:lnTo>
                    <a:pt x="53492" y="796442"/>
                  </a:lnTo>
                  <a:lnTo>
                    <a:pt x="53987" y="796175"/>
                  </a:lnTo>
                  <a:close/>
                </a:path>
                <a:path w="804544" h="821690">
                  <a:moveTo>
                    <a:pt x="54457" y="795578"/>
                  </a:moveTo>
                  <a:lnTo>
                    <a:pt x="54203" y="795502"/>
                  </a:lnTo>
                  <a:lnTo>
                    <a:pt x="53771" y="796010"/>
                  </a:lnTo>
                  <a:lnTo>
                    <a:pt x="53936" y="796010"/>
                  </a:lnTo>
                  <a:lnTo>
                    <a:pt x="54457" y="795578"/>
                  </a:lnTo>
                  <a:close/>
                </a:path>
                <a:path w="804544" h="821690">
                  <a:moveTo>
                    <a:pt x="58915" y="420433"/>
                  </a:moveTo>
                  <a:lnTo>
                    <a:pt x="58674" y="420344"/>
                  </a:lnTo>
                  <a:lnTo>
                    <a:pt x="58534" y="420585"/>
                  </a:lnTo>
                  <a:lnTo>
                    <a:pt x="58915" y="420433"/>
                  </a:lnTo>
                  <a:close/>
                </a:path>
                <a:path w="804544" h="821690">
                  <a:moveTo>
                    <a:pt x="59905" y="449376"/>
                  </a:moveTo>
                  <a:lnTo>
                    <a:pt x="59575" y="449300"/>
                  </a:lnTo>
                  <a:lnTo>
                    <a:pt x="59423" y="449541"/>
                  </a:lnTo>
                  <a:lnTo>
                    <a:pt x="59905" y="449376"/>
                  </a:lnTo>
                  <a:close/>
                </a:path>
                <a:path w="804544" h="821690">
                  <a:moveTo>
                    <a:pt x="60909" y="379374"/>
                  </a:moveTo>
                  <a:lnTo>
                    <a:pt x="60515" y="379831"/>
                  </a:lnTo>
                  <a:lnTo>
                    <a:pt x="60820" y="379768"/>
                  </a:lnTo>
                  <a:lnTo>
                    <a:pt x="60909" y="379374"/>
                  </a:lnTo>
                  <a:close/>
                </a:path>
                <a:path w="804544" h="821690">
                  <a:moveTo>
                    <a:pt x="62509" y="381063"/>
                  </a:moveTo>
                  <a:lnTo>
                    <a:pt x="61899" y="381190"/>
                  </a:lnTo>
                  <a:lnTo>
                    <a:pt x="61937" y="381469"/>
                  </a:lnTo>
                  <a:lnTo>
                    <a:pt x="62141" y="381495"/>
                  </a:lnTo>
                  <a:lnTo>
                    <a:pt x="62509" y="381063"/>
                  </a:lnTo>
                  <a:close/>
                </a:path>
                <a:path w="804544" h="821690">
                  <a:moveTo>
                    <a:pt x="104648" y="359003"/>
                  </a:moveTo>
                  <a:lnTo>
                    <a:pt x="104559" y="358762"/>
                  </a:lnTo>
                  <a:lnTo>
                    <a:pt x="104381" y="358902"/>
                  </a:lnTo>
                  <a:lnTo>
                    <a:pt x="104648" y="359003"/>
                  </a:lnTo>
                  <a:close/>
                </a:path>
                <a:path w="804544" h="821690">
                  <a:moveTo>
                    <a:pt x="125298" y="757059"/>
                  </a:moveTo>
                  <a:close/>
                </a:path>
                <a:path w="804544" h="821690">
                  <a:moveTo>
                    <a:pt x="125412" y="756996"/>
                  </a:moveTo>
                  <a:lnTo>
                    <a:pt x="125247" y="757237"/>
                  </a:lnTo>
                  <a:lnTo>
                    <a:pt x="125323" y="757402"/>
                  </a:lnTo>
                  <a:lnTo>
                    <a:pt x="125298" y="757174"/>
                  </a:lnTo>
                  <a:lnTo>
                    <a:pt x="125412" y="756996"/>
                  </a:lnTo>
                  <a:close/>
                </a:path>
                <a:path w="804544" h="821690">
                  <a:moveTo>
                    <a:pt x="126111" y="756793"/>
                  </a:moveTo>
                  <a:lnTo>
                    <a:pt x="125717" y="756945"/>
                  </a:lnTo>
                  <a:lnTo>
                    <a:pt x="125653" y="757491"/>
                  </a:lnTo>
                  <a:lnTo>
                    <a:pt x="126111" y="756793"/>
                  </a:lnTo>
                  <a:close/>
                </a:path>
                <a:path w="804544" h="821690">
                  <a:moveTo>
                    <a:pt x="195072" y="677341"/>
                  </a:moveTo>
                  <a:lnTo>
                    <a:pt x="194983" y="677214"/>
                  </a:lnTo>
                  <a:lnTo>
                    <a:pt x="194843" y="677595"/>
                  </a:lnTo>
                  <a:lnTo>
                    <a:pt x="195072" y="677341"/>
                  </a:lnTo>
                  <a:close/>
                </a:path>
                <a:path w="804544" h="821690">
                  <a:moveTo>
                    <a:pt x="195338" y="686752"/>
                  </a:moveTo>
                  <a:lnTo>
                    <a:pt x="194906" y="687006"/>
                  </a:lnTo>
                  <a:lnTo>
                    <a:pt x="195199" y="687108"/>
                  </a:lnTo>
                  <a:lnTo>
                    <a:pt x="195338" y="686752"/>
                  </a:lnTo>
                  <a:close/>
                </a:path>
                <a:path w="804544" h="821690">
                  <a:moveTo>
                    <a:pt x="241122" y="660019"/>
                  </a:moveTo>
                  <a:lnTo>
                    <a:pt x="240639" y="660438"/>
                  </a:lnTo>
                  <a:lnTo>
                    <a:pt x="240652" y="660666"/>
                  </a:lnTo>
                  <a:lnTo>
                    <a:pt x="240842" y="660323"/>
                  </a:lnTo>
                  <a:lnTo>
                    <a:pt x="241122" y="660019"/>
                  </a:lnTo>
                  <a:close/>
                </a:path>
                <a:path w="804544" h="821690">
                  <a:moveTo>
                    <a:pt x="346163" y="25450"/>
                  </a:moveTo>
                  <a:lnTo>
                    <a:pt x="345719" y="25615"/>
                  </a:lnTo>
                  <a:lnTo>
                    <a:pt x="346049" y="25603"/>
                  </a:lnTo>
                  <a:lnTo>
                    <a:pt x="346163" y="25450"/>
                  </a:lnTo>
                  <a:close/>
                </a:path>
                <a:path w="804544" h="821690">
                  <a:moveTo>
                    <a:pt x="350164" y="34048"/>
                  </a:moveTo>
                  <a:lnTo>
                    <a:pt x="349643" y="33680"/>
                  </a:lnTo>
                  <a:lnTo>
                    <a:pt x="349808" y="34582"/>
                  </a:lnTo>
                  <a:lnTo>
                    <a:pt x="350164" y="34048"/>
                  </a:lnTo>
                  <a:close/>
                </a:path>
                <a:path w="804544" h="821690">
                  <a:moveTo>
                    <a:pt x="350824" y="33502"/>
                  </a:moveTo>
                  <a:lnTo>
                    <a:pt x="350443" y="33667"/>
                  </a:lnTo>
                  <a:lnTo>
                    <a:pt x="350304" y="33883"/>
                  </a:lnTo>
                  <a:lnTo>
                    <a:pt x="350824" y="33502"/>
                  </a:lnTo>
                  <a:close/>
                </a:path>
                <a:path w="804544" h="821690">
                  <a:moveTo>
                    <a:pt x="366966" y="30911"/>
                  </a:moveTo>
                  <a:lnTo>
                    <a:pt x="364642" y="31140"/>
                  </a:lnTo>
                  <a:lnTo>
                    <a:pt x="364502" y="31343"/>
                  </a:lnTo>
                  <a:lnTo>
                    <a:pt x="366839" y="31153"/>
                  </a:lnTo>
                  <a:lnTo>
                    <a:pt x="366903" y="31026"/>
                  </a:lnTo>
                  <a:close/>
                </a:path>
                <a:path w="804544" h="821690">
                  <a:moveTo>
                    <a:pt x="376326" y="97282"/>
                  </a:moveTo>
                  <a:lnTo>
                    <a:pt x="376212" y="97015"/>
                  </a:lnTo>
                  <a:lnTo>
                    <a:pt x="376161" y="97155"/>
                  </a:lnTo>
                  <a:lnTo>
                    <a:pt x="376326" y="97282"/>
                  </a:lnTo>
                  <a:close/>
                </a:path>
                <a:path w="804544" h="821690">
                  <a:moveTo>
                    <a:pt x="379564" y="87604"/>
                  </a:moveTo>
                  <a:lnTo>
                    <a:pt x="379133" y="88049"/>
                  </a:lnTo>
                  <a:lnTo>
                    <a:pt x="379425" y="88023"/>
                  </a:lnTo>
                  <a:lnTo>
                    <a:pt x="379564" y="87604"/>
                  </a:lnTo>
                  <a:close/>
                </a:path>
                <a:path w="804544" h="821690">
                  <a:moveTo>
                    <a:pt x="403644" y="151168"/>
                  </a:moveTo>
                  <a:lnTo>
                    <a:pt x="403402" y="151307"/>
                  </a:lnTo>
                  <a:lnTo>
                    <a:pt x="403606" y="151345"/>
                  </a:lnTo>
                  <a:lnTo>
                    <a:pt x="403644" y="151168"/>
                  </a:lnTo>
                  <a:close/>
                </a:path>
                <a:path w="804544" h="821690">
                  <a:moveTo>
                    <a:pt x="405041" y="150406"/>
                  </a:moveTo>
                  <a:lnTo>
                    <a:pt x="403821" y="150444"/>
                  </a:lnTo>
                  <a:lnTo>
                    <a:pt x="403656" y="151155"/>
                  </a:lnTo>
                  <a:lnTo>
                    <a:pt x="404253" y="150799"/>
                  </a:lnTo>
                  <a:lnTo>
                    <a:pt x="405041" y="150406"/>
                  </a:lnTo>
                  <a:close/>
                </a:path>
                <a:path w="804544" h="821690">
                  <a:moveTo>
                    <a:pt x="419569" y="108686"/>
                  </a:moveTo>
                  <a:lnTo>
                    <a:pt x="418858" y="108991"/>
                  </a:lnTo>
                  <a:lnTo>
                    <a:pt x="419290" y="108826"/>
                  </a:lnTo>
                  <a:lnTo>
                    <a:pt x="419569" y="108686"/>
                  </a:lnTo>
                  <a:close/>
                </a:path>
                <a:path w="804544" h="821690">
                  <a:moveTo>
                    <a:pt x="440016" y="182816"/>
                  </a:moveTo>
                  <a:lnTo>
                    <a:pt x="439788" y="182930"/>
                  </a:lnTo>
                  <a:lnTo>
                    <a:pt x="439369" y="183286"/>
                  </a:lnTo>
                  <a:lnTo>
                    <a:pt x="440016" y="182816"/>
                  </a:lnTo>
                  <a:close/>
                </a:path>
                <a:path w="804544" h="821690">
                  <a:moveTo>
                    <a:pt x="442214" y="157048"/>
                  </a:moveTo>
                  <a:lnTo>
                    <a:pt x="442023" y="157010"/>
                  </a:lnTo>
                  <a:lnTo>
                    <a:pt x="442175" y="157340"/>
                  </a:lnTo>
                  <a:lnTo>
                    <a:pt x="442214" y="157048"/>
                  </a:lnTo>
                  <a:close/>
                </a:path>
                <a:path w="804544" h="821690">
                  <a:moveTo>
                    <a:pt x="442785" y="124002"/>
                  </a:moveTo>
                  <a:lnTo>
                    <a:pt x="442404" y="124294"/>
                  </a:lnTo>
                  <a:lnTo>
                    <a:pt x="442277" y="124421"/>
                  </a:lnTo>
                  <a:lnTo>
                    <a:pt x="442785" y="124002"/>
                  </a:lnTo>
                  <a:close/>
                </a:path>
                <a:path w="804544" h="821690">
                  <a:moveTo>
                    <a:pt x="451624" y="50660"/>
                  </a:moveTo>
                  <a:lnTo>
                    <a:pt x="451446" y="50571"/>
                  </a:lnTo>
                  <a:lnTo>
                    <a:pt x="450875" y="50749"/>
                  </a:lnTo>
                  <a:lnTo>
                    <a:pt x="451307" y="50685"/>
                  </a:lnTo>
                  <a:lnTo>
                    <a:pt x="451624" y="50660"/>
                  </a:lnTo>
                  <a:close/>
                </a:path>
                <a:path w="804544" h="821690">
                  <a:moveTo>
                    <a:pt x="451840" y="122415"/>
                  </a:moveTo>
                  <a:lnTo>
                    <a:pt x="451713" y="122605"/>
                  </a:lnTo>
                  <a:lnTo>
                    <a:pt x="451840" y="122415"/>
                  </a:lnTo>
                  <a:close/>
                </a:path>
                <a:path w="804544" h="821690">
                  <a:moveTo>
                    <a:pt x="451904" y="122466"/>
                  </a:moveTo>
                  <a:lnTo>
                    <a:pt x="451866" y="122605"/>
                  </a:lnTo>
                  <a:lnTo>
                    <a:pt x="451904" y="122466"/>
                  </a:lnTo>
                  <a:close/>
                </a:path>
                <a:path w="804544" h="821690">
                  <a:moveTo>
                    <a:pt x="452831" y="122110"/>
                  </a:moveTo>
                  <a:lnTo>
                    <a:pt x="452005" y="122542"/>
                  </a:lnTo>
                  <a:lnTo>
                    <a:pt x="452107" y="122669"/>
                  </a:lnTo>
                  <a:lnTo>
                    <a:pt x="452310" y="122669"/>
                  </a:lnTo>
                  <a:lnTo>
                    <a:pt x="452793" y="122377"/>
                  </a:lnTo>
                  <a:lnTo>
                    <a:pt x="452831" y="122110"/>
                  </a:lnTo>
                  <a:close/>
                </a:path>
                <a:path w="804544" h="821690">
                  <a:moveTo>
                    <a:pt x="454037" y="151028"/>
                  </a:moveTo>
                  <a:lnTo>
                    <a:pt x="453771" y="151091"/>
                  </a:lnTo>
                  <a:lnTo>
                    <a:pt x="451256" y="152539"/>
                  </a:lnTo>
                  <a:lnTo>
                    <a:pt x="451053" y="152400"/>
                  </a:lnTo>
                  <a:lnTo>
                    <a:pt x="451180" y="152577"/>
                  </a:lnTo>
                  <a:lnTo>
                    <a:pt x="451370" y="152615"/>
                  </a:lnTo>
                  <a:lnTo>
                    <a:pt x="454037" y="151028"/>
                  </a:lnTo>
                  <a:close/>
                </a:path>
                <a:path w="804544" h="821690">
                  <a:moveTo>
                    <a:pt x="463219" y="169024"/>
                  </a:moveTo>
                  <a:lnTo>
                    <a:pt x="462826" y="168846"/>
                  </a:lnTo>
                  <a:lnTo>
                    <a:pt x="463029" y="168986"/>
                  </a:lnTo>
                  <a:lnTo>
                    <a:pt x="463219" y="169024"/>
                  </a:lnTo>
                  <a:close/>
                </a:path>
                <a:path w="804544" h="821690">
                  <a:moveTo>
                    <a:pt x="477812" y="171691"/>
                  </a:moveTo>
                  <a:lnTo>
                    <a:pt x="477634" y="171564"/>
                  </a:lnTo>
                  <a:lnTo>
                    <a:pt x="477481" y="171742"/>
                  </a:lnTo>
                  <a:lnTo>
                    <a:pt x="477812" y="171691"/>
                  </a:lnTo>
                  <a:close/>
                </a:path>
                <a:path w="804544" h="821690">
                  <a:moveTo>
                    <a:pt x="478040" y="171069"/>
                  </a:moveTo>
                  <a:lnTo>
                    <a:pt x="477456" y="171462"/>
                  </a:lnTo>
                  <a:lnTo>
                    <a:pt x="477634" y="171564"/>
                  </a:lnTo>
                  <a:lnTo>
                    <a:pt x="478040" y="171069"/>
                  </a:lnTo>
                  <a:close/>
                </a:path>
                <a:path w="804544" h="821690">
                  <a:moveTo>
                    <a:pt x="518553" y="173888"/>
                  </a:moveTo>
                  <a:lnTo>
                    <a:pt x="518528" y="173748"/>
                  </a:lnTo>
                  <a:lnTo>
                    <a:pt x="518350" y="173990"/>
                  </a:lnTo>
                  <a:lnTo>
                    <a:pt x="518553" y="173951"/>
                  </a:lnTo>
                  <a:close/>
                </a:path>
                <a:path w="804544" h="821690">
                  <a:moveTo>
                    <a:pt x="518922" y="147535"/>
                  </a:moveTo>
                  <a:lnTo>
                    <a:pt x="518782" y="147434"/>
                  </a:lnTo>
                  <a:lnTo>
                    <a:pt x="518439" y="147675"/>
                  </a:lnTo>
                  <a:lnTo>
                    <a:pt x="518922" y="147535"/>
                  </a:lnTo>
                  <a:close/>
                </a:path>
                <a:path w="804544" h="821690">
                  <a:moveTo>
                    <a:pt x="519645" y="173812"/>
                  </a:moveTo>
                  <a:lnTo>
                    <a:pt x="518553" y="173951"/>
                  </a:lnTo>
                  <a:lnTo>
                    <a:pt x="518541" y="174294"/>
                  </a:lnTo>
                  <a:lnTo>
                    <a:pt x="518515" y="174663"/>
                  </a:lnTo>
                  <a:lnTo>
                    <a:pt x="519645" y="173812"/>
                  </a:lnTo>
                  <a:close/>
                </a:path>
                <a:path w="804544" h="821690">
                  <a:moveTo>
                    <a:pt x="620395" y="416953"/>
                  </a:moveTo>
                  <a:lnTo>
                    <a:pt x="619810" y="417118"/>
                  </a:lnTo>
                  <a:lnTo>
                    <a:pt x="619683" y="417156"/>
                  </a:lnTo>
                  <a:lnTo>
                    <a:pt x="619810" y="417144"/>
                  </a:lnTo>
                  <a:lnTo>
                    <a:pt x="619988" y="417360"/>
                  </a:lnTo>
                  <a:lnTo>
                    <a:pt x="620395" y="416953"/>
                  </a:lnTo>
                  <a:close/>
                </a:path>
                <a:path w="804544" h="821690">
                  <a:moveTo>
                    <a:pt x="670483" y="424903"/>
                  </a:moveTo>
                  <a:lnTo>
                    <a:pt x="670229" y="425030"/>
                  </a:lnTo>
                  <a:lnTo>
                    <a:pt x="669836" y="425361"/>
                  </a:lnTo>
                  <a:lnTo>
                    <a:pt x="670306" y="425043"/>
                  </a:lnTo>
                  <a:lnTo>
                    <a:pt x="670445" y="424942"/>
                  </a:lnTo>
                  <a:close/>
                </a:path>
                <a:path w="804544" h="821690">
                  <a:moveTo>
                    <a:pt x="793978" y="304"/>
                  </a:moveTo>
                  <a:lnTo>
                    <a:pt x="793953" y="76"/>
                  </a:lnTo>
                  <a:lnTo>
                    <a:pt x="793788" y="0"/>
                  </a:lnTo>
                  <a:lnTo>
                    <a:pt x="793445" y="228"/>
                  </a:lnTo>
                  <a:lnTo>
                    <a:pt x="793851" y="101"/>
                  </a:lnTo>
                  <a:lnTo>
                    <a:pt x="793978" y="304"/>
                  </a:lnTo>
                  <a:close/>
                </a:path>
                <a:path w="804544" h="821690">
                  <a:moveTo>
                    <a:pt x="804443" y="15138"/>
                  </a:moveTo>
                  <a:lnTo>
                    <a:pt x="804354" y="14884"/>
                  </a:lnTo>
                  <a:lnTo>
                    <a:pt x="804049" y="14808"/>
                  </a:lnTo>
                  <a:lnTo>
                    <a:pt x="804214" y="15138"/>
                  </a:lnTo>
                  <a:lnTo>
                    <a:pt x="804443" y="15138"/>
                  </a:lnTo>
                  <a:close/>
                </a:path>
                <a:path w="804544" h="821690">
                  <a:moveTo>
                    <a:pt x="804443" y="15138"/>
                  </a:moveTo>
                  <a:lnTo>
                    <a:pt x="803897" y="15176"/>
                  </a:lnTo>
                  <a:lnTo>
                    <a:pt x="803605" y="15532"/>
                  </a:lnTo>
                  <a:lnTo>
                    <a:pt x="804341" y="15354"/>
                  </a:lnTo>
                  <a:lnTo>
                    <a:pt x="804443" y="15138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2" name="object 592"/>
            <p:cNvSpPr/>
            <p:nvPr/>
          </p:nvSpPr>
          <p:spPr>
            <a:xfrm>
              <a:off x="16014941" y="9267107"/>
              <a:ext cx="948055" cy="749935"/>
            </a:xfrm>
            <a:custGeom>
              <a:avLst/>
              <a:gdLst/>
              <a:ahLst/>
              <a:cxnLst/>
              <a:rect l="l" t="t" r="r" b="b"/>
              <a:pathLst>
                <a:path w="948055" h="749934">
                  <a:moveTo>
                    <a:pt x="520" y="414020"/>
                  </a:moveTo>
                  <a:lnTo>
                    <a:pt x="203" y="413905"/>
                  </a:lnTo>
                  <a:lnTo>
                    <a:pt x="0" y="414096"/>
                  </a:lnTo>
                  <a:lnTo>
                    <a:pt x="431" y="414083"/>
                  </a:lnTo>
                  <a:close/>
                </a:path>
                <a:path w="948055" h="749934">
                  <a:moveTo>
                    <a:pt x="15443" y="429183"/>
                  </a:moveTo>
                  <a:lnTo>
                    <a:pt x="15011" y="429425"/>
                  </a:lnTo>
                  <a:lnTo>
                    <a:pt x="15354" y="429348"/>
                  </a:lnTo>
                  <a:lnTo>
                    <a:pt x="15443" y="429183"/>
                  </a:lnTo>
                  <a:close/>
                </a:path>
                <a:path w="948055" h="749934">
                  <a:moveTo>
                    <a:pt x="18135" y="429018"/>
                  </a:moveTo>
                  <a:lnTo>
                    <a:pt x="15455" y="429158"/>
                  </a:lnTo>
                  <a:lnTo>
                    <a:pt x="15379" y="429336"/>
                  </a:lnTo>
                  <a:lnTo>
                    <a:pt x="18021" y="429221"/>
                  </a:lnTo>
                  <a:lnTo>
                    <a:pt x="18135" y="429018"/>
                  </a:lnTo>
                  <a:close/>
                </a:path>
                <a:path w="948055" h="749934">
                  <a:moveTo>
                    <a:pt x="21729" y="440855"/>
                  </a:moveTo>
                  <a:lnTo>
                    <a:pt x="21424" y="440740"/>
                  </a:lnTo>
                  <a:lnTo>
                    <a:pt x="21272" y="441109"/>
                  </a:lnTo>
                  <a:lnTo>
                    <a:pt x="21729" y="440855"/>
                  </a:lnTo>
                  <a:close/>
                </a:path>
                <a:path w="948055" h="749934">
                  <a:moveTo>
                    <a:pt x="31394" y="446595"/>
                  </a:moveTo>
                  <a:lnTo>
                    <a:pt x="30911" y="446608"/>
                  </a:lnTo>
                  <a:lnTo>
                    <a:pt x="30861" y="446760"/>
                  </a:lnTo>
                  <a:lnTo>
                    <a:pt x="31394" y="446646"/>
                  </a:lnTo>
                  <a:close/>
                </a:path>
                <a:path w="948055" h="749934">
                  <a:moveTo>
                    <a:pt x="34023" y="480237"/>
                  </a:moveTo>
                  <a:lnTo>
                    <a:pt x="33820" y="480009"/>
                  </a:lnTo>
                  <a:lnTo>
                    <a:pt x="33743" y="480326"/>
                  </a:lnTo>
                  <a:lnTo>
                    <a:pt x="34023" y="480250"/>
                  </a:lnTo>
                  <a:close/>
                </a:path>
                <a:path w="948055" h="749934">
                  <a:moveTo>
                    <a:pt x="43192" y="496671"/>
                  </a:moveTo>
                  <a:lnTo>
                    <a:pt x="43053" y="496620"/>
                  </a:lnTo>
                  <a:lnTo>
                    <a:pt x="42862" y="496849"/>
                  </a:lnTo>
                  <a:lnTo>
                    <a:pt x="43154" y="496811"/>
                  </a:lnTo>
                  <a:lnTo>
                    <a:pt x="43192" y="496671"/>
                  </a:lnTo>
                  <a:close/>
                </a:path>
                <a:path w="948055" h="749934">
                  <a:moveTo>
                    <a:pt x="43459" y="496773"/>
                  </a:moveTo>
                  <a:lnTo>
                    <a:pt x="43370" y="496531"/>
                  </a:lnTo>
                  <a:lnTo>
                    <a:pt x="43192" y="496671"/>
                  </a:lnTo>
                  <a:lnTo>
                    <a:pt x="43459" y="496773"/>
                  </a:lnTo>
                  <a:close/>
                </a:path>
                <a:path w="948055" h="749934">
                  <a:moveTo>
                    <a:pt x="45008" y="426339"/>
                  </a:moveTo>
                  <a:lnTo>
                    <a:pt x="44919" y="426529"/>
                  </a:lnTo>
                  <a:lnTo>
                    <a:pt x="44907" y="426732"/>
                  </a:lnTo>
                  <a:lnTo>
                    <a:pt x="45008" y="426339"/>
                  </a:lnTo>
                  <a:close/>
                </a:path>
                <a:path w="948055" h="749934">
                  <a:moveTo>
                    <a:pt x="49034" y="413613"/>
                  </a:moveTo>
                  <a:lnTo>
                    <a:pt x="48895" y="413842"/>
                  </a:lnTo>
                  <a:lnTo>
                    <a:pt x="49034" y="413613"/>
                  </a:lnTo>
                  <a:close/>
                </a:path>
                <a:path w="948055" h="749934">
                  <a:moveTo>
                    <a:pt x="49441" y="413804"/>
                  </a:moveTo>
                  <a:lnTo>
                    <a:pt x="48920" y="413842"/>
                  </a:lnTo>
                  <a:lnTo>
                    <a:pt x="48844" y="414007"/>
                  </a:lnTo>
                  <a:lnTo>
                    <a:pt x="49441" y="413867"/>
                  </a:lnTo>
                  <a:close/>
                </a:path>
                <a:path w="948055" h="749934">
                  <a:moveTo>
                    <a:pt x="54546" y="371246"/>
                  </a:moveTo>
                  <a:lnTo>
                    <a:pt x="54140" y="371068"/>
                  </a:lnTo>
                  <a:lnTo>
                    <a:pt x="53809" y="371386"/>
                  </a:lnTo>
                  <a:lnTo>
                    <a:pt x="54381" y="371322"/>
                  </a:lnTo>
                  <a:lnTo>
                    <a:pt x="54305" y="371500"/>
                  </a:lnTo>
                  <a:lnTo>
                    <a:pt x="54470" y="371322"/>
                  </a:lnTo>
                  <a:close/>
                </a:path>
                <a:path w="948055" h="749934">
                  <a:moveTo>
                    <a:pt x="54965" y="371436"/>
                  </a:moveTo>
                  <a:lnTo>
                    <a:pt x="54749" y="371030"/>
                  </a:lnTo>
                  <a:lnTo>
                    <a:pt x="54546" y="371246"/>
                  </a:lnTo>
                  <a:lnTo>
                    <a:pt x="54965" y="371436"/>
                  </a:lnTo>
                  <a:close/>
                </a:path>
                <a:path w="948055" h="749934">
                  <a:moveTo>
                    <a:pt x="55816" y="411899"/>
                  </a:moveTo>
                  <a:lnTo>
                    <a:pt x="55448" y="412013"/>
                  </a:lnTo>
                  <a:lnTo>
                    <a:pt x="55638" y="412153"/>
                  </a:lnTo>
                  <a:lnTo>
                    <a:pt x="55816" y="411899"/>
                  </a:lnTo>
                  <a:close/>
                </a:path>
                <a:path w="948055" h="749934">
                  <a:moveTo>
                    <a:pt x="57924" y="411632"/>
                  </a:moveTo>
                  <a:lnTo>
                    <a:pt x="56286" y="412000"/>
                  </a:lnTo>
                  <a:lnTo>
                    <a:pt x="56565" y="412051"/>
                  </a:lnTo>
                  <a:lnTo>
                    <a:pt x="57467" y="411861"/>
                  </a:lnTo>
                  <a:lnTo>
                    <a:pt x="57924" y="411632"/>
                  </a:lnTo>
                  <a:close/>
                </a:path>
                <a:path w="948055" h="749934">
                  <a:moveTo>
                    <a:pt x="74650" y="314769"/>
                  </a:moveTo>
                  <a:lnTo>
                    <a:pt x="74193" y="315036"/>
                  </a:lnTo>
                  <a:lnTo>
                    <a:pt x="74485" y="315125"/>
                  </a:lnTo>
                  <a:lnTo>
                    <a:pt x="74650" y="314769"/>
                  </a:lnTo>
                  <a:close/>
                </a:path>
                <a:path w="948055" h="749934">
                  <a:moveTo>
                    <a:pt x="77571" y="437629"/>
                  </a:moveTo>
                  <a:lnTo>
                    <a:pt x="77343" y="437883"/>
                  </a:lnTo>
                  <a:lnTo>
                    <a:pt x="77520" y="437959"/>
                  </a:lnTo>
                  <a:lnTo>
                    <a:pt x="77571" y="437629"/>
                  </a:lnTo>
                  <a:close/>
                </a:path>
                <a:path w="948055" h="749934">
                  <a:moveTo>
                    <a:pt x="83007" y="517550"/>
                  </a:moveTo>
                  <a:lnTo>
                    <a:pt x="82702" y="517436"/>
                  </a:lnTo>
                  <a:lnTo>
                    <a:pt x="82537" y="517804"/>
                  </a:lnTo>
                  <a:lnTo>
                    <a:pt x="83007" y="517550"/>
                  </a:lnTo>
                  <a:close/>
                </a:path>
                <a:path w="948055" h="749934">
                  <a:moveTo>
                    <a:pt x="85534" y="458673"/>
                  </a:moveTo>
                  <a:lnTo>
                    <a:pt x="85013" y="458965"/>
                  </a:lnTo>
                  <a:lnTo>
                    <a:pt x="85420" y="458876"/>
                  </a:lnTo>
                  <a:lnTo>
                    <a:pt x="85534" y="458673"/>
                  </a:lnTo>
                  <a:close/>
                </a:path>
                <a:path w="948055" h="749934">
                  <a:moveTo>
                    <a:pt x="86271" y="527342"/>
                  </a:moveTo>
                  <a:lnTo>
                    <a:pt x="85623" y="527456"/>
                  </a:lnTo>
                  <a:lnTo>
                    <a:pt x="85471" y="527812"/>
                  </a:lnTo>
                  <a:lnTo>
                    <a:pt x="86207" y="527469"/>
                  </a:lnTo>
                  <a:lnTo>
                    <a:pt x="86271" y="527342"/>
                  </a:lnTo>
                  <a:close/>
                </a:path>
                <a:path w="948055" h="749934">
                  <a:moveTo>
                    <a:pt x="87007" y="527215"/>
                  </a:moveTo>
                  <a:lnTo>
                    <a:pt x="86372" y="527138"/>
                  </a:lnTo>
                  <a:lnTo>
                    <a:pt x="86271" y="527342"/>
                  </a:lnTo>
                  <a:lnTo>
                    <a:pt x="87007" y="527215"/>
                  </a:lnTo>
                  <a:close/>
                </a:path>
                <a:path w="948055" h="749934">
                  <a:moveTo>
                    <a:pt x="87160" y="555307"/>
                  </a:moveTo>
                  <a:lnTo>
                    <a:pt x="87045" y="554964"/>
                  </a:lnTo>
                  <a:lnTo>
                    <a:pt x="87045" y="555205"/>
                  </a:lnTo>
                  <a:close/>
                </a:path>
                <a:path w="948055" h="749934">
                  <a:moveTo>
                    <a:pt x="92557" y="345592"/>
                  </a:moveTo>
                  <a:lnTo>
                    <a:pt x="92519" y="345846"/>
                  </a:lnTo>
                  <a:lnTo>
                    <a:pt x="92557" y="345592"/>
                  </a:lnTo>
                  <a:close/>
                </a:path>
                <a:path w="948055" h="749934">
                  <a:moveTo>
                    <a:pt x="100482" y="321779"/>
                  </a:moveTo>
                  <a:lnTo>
                    <a:pt x="100203" y="321818"/>
                  </a:lnTo>
                  <a:lnTo>
                    <a:pt x="100279" y="322148"/>
                  </a:lnTo>
                  <a:lnTo>
                    <a:pt x="100355" y="322008"/>
                  </a:lnTo>
                  <a:lnTo>
                    <a:pt x="100418" y="321881"/>
                  </a:lnTo>
                  <a:close/>
                </a:path>
                <a:path w="948055" h="749934">
                  <a:moveTo>
                    <a:pt x="111683" y="456018"/>
                  </a:moveTo>
                  <a:lnTo>
                    <a:pt x="111188" y="456323"/>
                  </a:lnTo>
                  <a:lnTo>
                    <a:pt x="110959" y="456476"/>
                  </a:lnTo>
                  <a:lnTo>
                    <a:pt x="111239" y="456374"/>
                  </a:lnTo>
                  <a:lnTo>
                    <a:pt x="111683" y="456018"/>
                  </a:lnTo>
                  <a:close/>
                </a:path>
                <a:path w="948055" h="749934">
                  <a:moveTo>
                    <a:pt x="119799" y="336753"/>
                  </a:moveTo>
                  <a:lnTo>
                    <a:pt x="119672" y="336727"/>
                  </a:lnTo>
                  <a:lnTo>
                    <a:pt x="119557" y="337007"/>
                  </a:lnTo>
                  <a:lnTo>
                    <a:pt x="119799" y="336753"/>
                  </a:lnTo>
                  <a:close/>
                </a:path>
                <a:path w="948055" h="749934">
                  <a:moveTo>
                    <a:pt x="120230" y="312051"/>
                  </a:moveTo>
                  <a:lnTo>
                    <a:pt x="120015" y="312039"/>
                  </a:lnTo>
                  <a:lnTo>
                    <a:pt x="119786" y="312242"/>
                  </a:lnTo>
                  <a:lnTo>
                    <a:pt x="119989" y="312051"/>
                  </a:lnTo>
                  <a:lnTo>
                    <a:pt x="120230" y="312051"/>
                  </a:lnTo>
                  <a:close/>
                </a:path>
                <a:path w="948055" h="749934">
                  <a:moveTo>
                    <a:pt x="121043" y="311708"/>
                  </a:moveTo>
                  <a:lnTo>
                    <a:pt x="120878" y="311569"/>
                  </a:lnTo>
                  <a:lnTo>
                    <a:pt x="120535" y="311861"/>
                  </a:lnTo>
                  <a:lnTo>
                    <a:pt x="120230" y="312051"/>
                  </a:lnTo>
                  <a:lnTo>
                    <a:pt x="120434" y="312089"/>
                  </a:lnTo>
                  <a:lnTo>
                    <a:pt x="120650" y="312051"/>
                  </a:lnTo>
                  <a:lnTo>
                    <a:pt x="121043" y="311708"/>
                  </a:lnTo>
                  <a:close/>
                </a:path>
                <a:path w="948055" h="749934">
                  <a:moveTo>
                    <a:pt x="122275" y="411924"/>
                  </a:moveTo>
                  <a:lnTo>
                    <a:pt x="122059" y="412457"/>
                  </a:lnTo>
                  <a:lnTo>
                    <a:pt x="122186" y="412242"/>
                  </a:lnTo>
                  <a:lnTo>
                    <a:pt x="122275" y="411924"/>
                  </a:lnTo>
                  <a:close/>
                </a:path>
                <a:path w="948055" h="749934">
                  <a:moveTo>
                    <a:pt x="145122" y="363220"/>
                  </a:moveTo>
                  <a:lnTo>
                    <a:pt x="144716" y="363093"/>
                  </a:lnTo>
                  <a:lnTo>
                    <a:pt x="144538" y="363550"/>
                  </a:lnTo>
                  <a:lnTo>
                    <a:pt x="145122" y="363220"/>
                  </a:lnTo>
                  <a:close/>
                </a:path>
                <a:path w="948055" h="749934">
                  <a:moveTo>
                    <a:pt x="150317" y="417550"/>
                  </a:moveTo>
                  <a:lnTo>
                    <a:pt x="150266" y="417296"/>
                  </a:lnTo>
                  <a:lnTo>
                    <a:pt x="149796" y="417677"/>
                  </a:lnTo>
                  <a:lnTo>
                    <a:pt x="150317" y="417550"/>
                  </a:lnTo>
                  <a:close/>
                </a:path>
                <a:path w="948055" h="749934">
                  <a:moveTo>
                    <a:pt x="154546" y="504367"/>
                  </a:moveTo>
                  <a:lnTo>
                    <a:pt x="154139" y="504596"/>
                  </a:lnTo>
                  <a:lnTo>
                    <a:pt x="154406" y="504583"/>
                  </a:lnTo>
                  <a:lnTo>
                    <a:pt x="154508" y="504444"/>
                  </a:lnTo>
                  <a:close/>
                </a:path>
                <a:path w="948055" h="749934">
                  <a:moveTo>
                    <a:pt x="156070" y="503453"/>
                  </a:moveTo>
                  <a:lnTo>
                    <a:pt x="155321" y="503212"/>
                  </a:lnTo>
                  <a:lnTo>
                    <a:pt x="154838" y="503567"/>
                  </a:lnTo>
                  <a:lnTo>
                    <a:pt x="154546" y="504355"/>
                  </a:lnTo>
                  <a:lnTo>
                    <a:pt x="156070" y="503453"/>
                  </a:lnTo>
                  <a:close/>
                </a:path>
                <a:path w="948055" h="749934">
                  <a:moveTo>
                    <a:pt x="156438" y="503237"/>
                  </a:moveTo>
                  <a:lnTo>
                    <a:pt x="156121" y="503428"/>
                  </a:lnTo>
                  <a:lnTo>
                    <a:pt x="156298" y="503466"/>
                  </a:lnTo>
                  <a:lnTo>
                    <a:pt x="156438" y="503237"/>
                  </a:lnTo>
                  <a:close/>
                </a:path>
                <a:path w="948055" h="749934">
                  <a:moveTo>
                    <a:pt x="168516" y="339877"/>
                  </a:moveTo>
                  <a:lnTo>
                    <a:pt x="167817" y="340309"/>
                  </a:lnTo>
                  <a:lnTo>
                    <a:pt x="168071" y="340385"/>
                  </a:lnTo>
                  <a:lnTo>
                    <a:pt x="168516" y="339877"/>
                  </a:lnTo>
                  <a:close/>
                </a:path>
                <a:path w="948055" h="749934">
                  <a:moveTo>
                    <a:pt x="174320" y="354380"/>
                  </a:moveTo>
                  <a:lnTo>
                    <a:pt x="174117" y="354355"/>
                  </a:lnTo>
                  <a:lnTo>
                    <a:pt x="173799" y="354533"/>
                  </a:lnTo>
                  <a:lnTo>
                    <a:pt x="174320" y="354380"/>
                  </a:lnTo>
                  <a:close/>
                </a:path>
                <a:path w="948055" h="749934">
                  <a:moveTo>
                    <a:pt x="176491" y="478409"/>
                  </a:moveTo>
                  <a:lnTo>
                    <a:pt x="176072" y="478383"/>
                  </a:lnTo>
                  <a:lnTo>
                    <a:pt x="175666" y="478548"/>
                  </a:lnTo>
                  <a:lnTo>
                    <a:pt x="176110" y="478434"/>
                  </a:lnTo>
                  <a:lnTo>
                    <a:pt x="176491" y="478409"/>
                  </a:lnTo>
                  <a:close/>
                </a:path>
                <a:path w="948055" h="749934">
                  <a:moveTo>
                    <a:pt x="182245" y="413677"/>
                  </a:moveTo>
                  <a:lnTo>
                    <a:pt x="181800" y="414032"/>
                  </a:lnTo>
                  <a:lnTo>
                    <a:pt x="182054" y="414007"/>
                  </a:lnTo>
                  <a:lnTo>
                    <a:pt x="182181" y="413791"/>
                  </a:lnTo>
                  <a:close/>
                </a:path>
                <a:path w="948055" h="749934">
                  <a:moveTo>
                    <a:pt x="182778" y="413245"/>
                  </a:moveTo>
                  <a:lnTo>
                    <a:pt x="182626" y="413321"/>
                  </a:lnTo>
                  <a:lnTo>
                    <a:pt x="182359" y="413435"/>
                  </a:lnTo>
                  <a:lnTo>
                    <a:pt x="182270" y="413575"/>
                  </a:lnTo>
                  <a:lnTo>
                    <a:pt x="182778" y="413245"/>
                  </a:lnTo>
                  <a:close/>
                </a:path>
                <a:path w="948055" h="749934">
                  <a:moveTo>
                    <a:pt x="191020" y="402297"/>
                  </a:moveTo>
                  <a:lnTo>
                    <a:pt x="190550" y="402145"/>
                  </a:lnTo>
                  <a:lnTo>
                    <a:pt x="190258" y="402424"/>
                  </a:lnTo>
                  <a:lnTo>
                    <a:pt x="190842" y="402361"/>
                  </a:lnTo>
                  <a:lnTo>
                    <a:pt x="190804" y="402501"/>
                  </a:lnTo>
                  <a:lnTo>
                    <a:pt x="190957" y="402361"/>
                  </a:lnTo>
                  <a:close/>
                </a:path>
                <a:path w="948055" h="749934">
                  <a:moveTo>
                    <a:pt x="191401" y="402450"/>
                  </a:moveTo>
                  <a:lnTo>
                    <a:pt x="191173" y="402158"/>
                  </a:lnTo>
                  <a:lnTo>
                    <a:pt x="191020" y="402297"/>
                  </a:lnTo>
                  <a:lnTo>
                    <a:pt x="191401" y="402450"/>
                  </a:lnTo>
                  <a:close/>
                </a:path>
                <a:path w="948055" h="749934">
                  <a:moveTo>
                    <a:pt x="206032" y="453402"/>
                  </a:moveTo>
                  <a:lnTo>
                    <a:pt x="205181" y="454012"/>
                  </a:lnTo>
                  <a:lnTo>
                    <a:pt x="205346" y="453948"/>
                  </a:lnTo>
                  <a:lnTo>
                    <a:pt x="206032" y="453402"/>
                  </a:lnTo>
                  <a:close/>
                </a:path>
                <a:path w="948055" h="749934">
                  <a:moveTo>
                    <a:pt x="208153" y="451878"/>
                  </a:moveTo>
                  <a:lnTo>
                    <a:pt x="207949" y="451878"/>
                  </a:lnTo>
                  <a:lnTo>
                    <a:pt x="206044" y="453402"/>
                  </a:lnTo>
                  <a:lnTo>
                    <a:pt x="208153" y="451878"/>
                  </a:lnTo>
                  <a:close/>
                </a:path>
                <a:path w="948055" h="749934">
                  <a:moveTo>
                    <a:pt x="228930" y="443979"/>
                  </a:moveTo>
                  <a:lnTo>
                    <a:pt x="228803" y="444004"/>
                  </a:lnTo>
                  <a:lnTo>
                    <a:pt x="228320" y="444563"/>
                  </a:lnTo>
                  <a:lnTo>
                    <a:pt x="228638" y="444550"/>
                  </a:lnTo>
                  <a:lnTo>
                    <a:pt x="228930" y="443979"/>
                  </a:lnTo>
                  <a:close/>
                </a:path>
                <a:path w="948055" h="749934">
                  <a:moveTo>
                    <a:pt x="254304" y="749427"/>
                  </a:moveTo>
                  <a:lnTo>
                    <a:pt x="253834" y="749681"/>
                  </a:lnTo>
                  <a:lnTo>
                    <a:pt x="254139" y="749808"/>
                  </a:lnTo>
                  <a:lnTo>
                    <a:pt x="254304" y="749427"/>
                  </a:lnTo>
                  <a:close/>
                </a:path>
                <a:path w="948055" h="749934">
                  <a:moveTo>
                    <a:pt x="260819" y="196418"/>
                  </a:moveTo>
                  <a:lnTo>
                    <a:pt x="259651" y="196672"/>
                  </a:lnTo>
                  <a:lnTo>
                    <a:pt x="260731" y="196888"/>
                  </a:lnTo>
                  <a:lnTo>
                    <a:pt x="260819" y="196418"/>
                  </a:lnTo>
                  <a:close/>
                </a:path>
                <a:path w="948055" h="749934">
                  <a:moveTo>
                    <a:pt x="261137" y="196075"/>
                  </a:moveTo>
                  <a:lnTo>
                    <a:pt x="260642" y="196151"/>
                  </a:lnTo>
                  <a:lnTo>
                    <a:pt x="260883" y="196138"/>
                  </a:lnTo>
                  <a:lnTo>
                    <a:pt x="260819" y="196418"/>
                  </a:lnTo>
                  <a:lnTo>
                    <a:pt x="261099" y="196138"/>
                  </a:lnTo>
                  <a:close/>
                </a:path>
                <a:path w="948055" h="749934">
                  <a:moveTo>
                    <a:pt x="263080" y="190271"/>
                  </a:moveTo>
                  <a:lnTo>
                    <a:pt x="262432" y="190779"/>
                  </a:lnTo>
                  <a:lnTo>
                    <a:pt x="262877" y="190474"/>
                  </a:lnTo>
                  <a:lnTo>
                    <a:pt x="263080" y="190271"/>
                  </a:lnTo>
                  <a:close/>
                </a:path>
                <a:path w="948055" h="749934">
                  <a:moveTo>
                    <a:pt x="300418" y="287743"/>
                  </a:moveTo>
                  <a:lnTo>
                    <a:pt x="299923" y="287985"/>
                  </a:lnTo>
                  <a:lnTo>
                    <a:pt x="300228" y="288124"/>
                  </a:lnTo>
                  <a:lnTo>
                    <a:pt x="300418" y="287743"/>
                  </a:lnTo>
                  <a:close/>
                </a:path>
                <a:path w="948055" h="749934">
                  <a:moveTo>
                    <a:pt x="343954" y="352323"/>
                  </a:moveTo>
                  <a:lnTo>
                    <a:pt x="343636" y="351891"/>
                  </a:lnTo>
                  <a:lnTo>
                    <a:pt x="342823" y="351726"/>
                  </a:lnTo>
                  <a:lnTo>
                    <a:pt x="343179" y="351434"/>
                  </a:lnTo>
                  <a:lnTo>
                    <a:pt x="342760" y="351612"/>
                  </a:lnTo>
                  <a:lnTo>
                    <a:pt x="342811" y="351739"/>
                  </a:lnTo>
                  <a:lnTo>
                    <a:pt x="343585" y="353161"/>
                  </a:lnTo>
                  <a:lnTo>
                    <a:pt x="343954" y="352323"/>
                  </a:lnTo>
                  <a:close/>
                </a:path>
                <a:path w="948055" h="749934">
                  <a:moveTo>
                    <a:pt x="346367" y="334429"/>
                  </a:moveTo>
                  <a:lnTo>
                    <a:pt x="345821" y="334670"/>
                  </a:lnTo>
                  <a:lnTo>
                    <a:pt x="346202" y="334670"/>
                  </a:lnTo>
                  <a:lnTo>
                    <a:pt x="346367" y="334429"/>
                  </a:lnTo>
                  <a:close/>
                </a:path>
                <a:path w="948055" h="749934">
                  <a:moveTo>
                    <a:pt x="363016" y="690219"/>
                  </a:moveTo>
                  <a:lnTo>
                    <a:pt x="362788" y="690181"/>
                  </a:lnTo>
                  <a:lnTo>
                    <a:pt x="362661" y="690156"/>
                  </a:lnTo>
                  <a:lnTo>
                    <a:pt x="362521" y="690397"/>
                  </a:lnTo>
                  <a:lnTo>
                    <a:pt x="363016" y="690219"/>
                  </a:lnTo>
                  <a:close/>
                </a:path>
                <a:path w="948055" h="749934">
                  <a:moveTo>
                    <a:pt x="363778" y="689952"/>
                  </a:moveTo>
                  <a:lnTo>
                    <a:pt x="363016" y="690219"/>
                  </a:lnTo>
                  <a:lnTo>
                    <a:pt x="363156" y="690270"/>
                  </a:lnTo>
                  <a:lnTo>
                    <a:pt x="363359" y="690245"/>
                  </a:lnTo>
                  <a:lnTo>
                    <a:pt x="363601" y="690054"/>
                  </a:lnTo>
                  <a:lnTo>
                    <a:pt x="363778" y="689952"/>
                  </a:lnTo>
                  <a:close/>
                </a:path>
                <a:path w="948055" h="749934">
                  <a:moveTo>
                    <a:pt x="722655" y="165"/>
                  </a:moveTo>
                  <a:lnTo>
                    <a:pt x="722376" y="0"/>
                  </a:lnTo>
                  <a:lnTo>
                    <a:pt x="722426" y="406"/>
                  </a:lnTo>
                  <a:lnTo>
                    <a:pt x="722655" y="165"/>
                  </a:lnTo>
                  <a:close/>
                </a:path>
                <a:path w="948055" h="749934">
                  <a:moveTo>
                    <a:pt x="728383" y="198805"/>
                  </a:moveTo>
                  <a:lnTo>
                    <a:pt x="727976" y="198831"/>
                  </a:lnTo>
                  <a:lnTo>
                    <a:pt x="728383" y="198805"/>
                  </a:lnTo>
                  <a:close/>
                </a:path>
                <a:path w="948055" h="749934">
                  <a:moveTo>
                    <a:pt x="748753" y="2641"/>
                  </a:moveTo>
                  <a:lnTo>
                    <a:pt x="748423" y="2667"/>
                  </a:lnTo>
                  <a:lnTo>
                    <a:pt x="748372" y="2946"/>
                  </a:lnTo>
                  <a:lnTo>
                    <a:pt x="748753" y="2641"/>
                  </a:lnTo>
                  <a:close/>
                </a:path>
                <a:path w="948055" h="749934">
                  <a:moveTo>
                    <a:pt x="756208" y="99021"/>
                  </a:moveTo>
                  <a:lnTo>
                    <a:pt x="755916" y="99072"/>
                  </a:lnTo>
                  <a:lnTo>
                    <a:pt x="755764" y="99288"/>
                  </a:lnTo>
                  <a:lnTo>
                    <a:pt x="756208" y="99021"/>
                  </a:lnTo>
                  <a:close/>
                </a:path>
                <a:path w="948055" h="749934">
                  <a:moveTo>
                    <a:pt x="771474" y="71602"/>
                  </a:moveTo>
                  <a:lnTo>
                    <a:pt x="771334" y="71399"/>
                  </a:lnTo>
                  <a:lnTo>
                    <a:pt x="771474" y="71602"/>
                  </a:lnTo>
                  <a:close/>
                </a:path>
                <a:path w="948055" h="749934">
                  <a:moveTo>
                    <a:pt x="779030" y="143421"/>
                  </a:moveTo>
                  <a:lnTo>
                    <a:pt x="779005" y="143294"/>
                  </a:lnTo>
                  <a:lnTo>
                    <a:pt x="778840" y="143141"/>
                  </a:lnTo>
                  <a:lnTo>
                    <a:pt x="778967" y="143306"/>
                  </a:lnTo>
                  <a:close/>
                </a:path>
                <a:path w="948055" h="749934">
                  <a:moveTo>
                    <a:pt x="831138" y="140576"/>
                  </a:moveTo>
                  <a:lnTo>
                    <a:pt x="830859" y="140627"/>
                  </a:lnTo>
                  <a:lnTo>
                    <a:pt x="830389" y="140944"/>
                  </a:lnTo>
                  <a:lnTo>
                    <a:pt x="831062" y="140614"/>
                  </a:lnTo>
                  <a:close/>
                </a:path>
                <a:path w="948055" h="749934">
                  <a:moveTo>
                    <a:pt x="945553" y="374484"/>
                  </a:moveTo>
                  <a:lnTo>
                    <a:pt x="943317" y="374078"/>
                  </a:lnTo>
                  <a:lnTo>
                    <a:pt x="943203" y="374256"/>
                  </a:lnTo>
                  <a:lnTo>
                    <a:pt x="945527" y="374611"/>
                  </a:lnTo>
                  <a:lnTo>
                    <a:pt x="945553" y="374484"/>
                  </a:lnTo>
                  <a:close/>
                </a:path>
                <a:path w="948055" h="749934">
                  <a:moveTo>
                    <a:pt x="947534" y="359384"/>
                  </a:moveTo>
                  <a:lnTo>
                    <a:pt x="946785" y="359752"/>
                  </a:lnTo>
                  <a:lnTo>
                    <a:pt x="947026" y="359714"/>
                  </a:lnTo>
                  <a:lnTo>
                    <a:pt x="947534" y="359384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3" name="object 593"/>
            <p:cNvSpPr/>
            <p:nvPr/>
          </p:nvSpPr>
          <p:spPr>
            <a:xfrm>
              <a:off x="16344722" y="8920041"/>
              <a:ext cx="776605" cy="744855"/>
            </a:xfrm>
            <a:custGeom>
              <a:avLst/>
              <a:gdLst/>
              <a:ahLst/>
              <a:cxnLst/>
              <a:rect l="l" t="t" r="r" b="b"/>
              <a:pathLst>
                <a:path w="776605" h="744854">
                  <a:moveTo>
                    <a:pt x="342" y="743559"/>
                  </a:moveTo>
                  <a:lnTo>
                    <a:pt x="215" y="743343"/>
                  </a:lnTo>
                  <a:lnTo>
                    <a:pt x="0" y="743559"/>
                  </a:lnTo>
                  <a:lnTo>
                    <a:pt x="152" y="743534"/>
                  </a:lnTo>
                  <a:lnTo>
                    <a:pt x="342" y="743559"/>
                  </a:lnTo>
                  <a:close/>
                </a:path>
                <a:path w="776605" h="744854">
                  <a:moveTo>
                    <a:pt x="736" y="744308"/>
                  </a:moveTo>
                  <a:lnTo>
                    <a:pt x="622" y="744093"/>
                  </a:lnTo>
                  <a:lnTo>
                    <a:pt x="635" y="744220"/>
                  </a:lnTo>
                  <a:lnTo>
                    <a:pt x="457" y="744397"/>
                  </a:lnTo>
                  <a:lnTo>
                    <a:pt x="736" y="744308"/>
                  </a:lnTo>
                  <a:close/>
                </a:path>
                <a:path w="776605" h="744854">
                  <a:moveTo>
                    <a:pt x="774" y="688759"/>
                  </a:moveTo>
                  <a:lnTo>
                    <a:pt x="584" y="688784"/>
                  </a:lnTo>
                  <a:lnTo>
                    <a:pt x="419" y="688975"/>
                  </a:lnTo>
                  <a:lnTo>
                    <a:pt x="774" y="688759"/>
                  </a:lnTo>
                  <a:close/>
                </a:path>
                <a:path w="776605" h="744854">
                  <a:moveTo>
                    <a:pt x="901" y="743699"/>
                  </a:moveTo>
                  <a:lnTo>
                    <a:pt x="787" y="743534"/>
                  </a:lnTo>
                  <a:lnTo>
                    <a:pt x="342" y="743559"/>
                  </a:lnTo>
                  <a:lnTo>
                    <a:pt x="622" y="744093"/>
                  </a:lnTo>
                  <a:lnTo>
                    <a:pt x="901" y="743699"/>
                  </a:lnTo>
                  <a:close/>
                </a:path>
                <a:path w="776605" h="744854">
                  <a:moveTo>
                    <a:pt x="1866" y="688111"/>
                  </a:moveTo>
                  <a:lnTo>
                    <a:pt x="774" y="688759"/>
                  </a:lnTo>
                  <a:lnTo>
                    <a:pt x="927" y="688746"/>
                  </a:lnTo>
                  <a:lnTo>
                    <a:pt x="1104" y="688759"/>
                  </a:lnTo>
                  <a:lnTo>
                    <a:pt x="1866" y="688111"/>
                  </a:lnTo>
                  <a:close/>
                </a:path>
                <a:path w="776605" h="744854">
                  <a:moveTo>
                    <a:pt x="2603" y="687666"/>
                  </a:moveTo>
                  <a:lnTo>
                    <a:pt x="2413" y="687628"/>
                  </a:lnTo>
                  <a:lnTo>
                    <a:pt x="1866" y="688111"/>
                  </a:lnTo>
                  <a:lnTo>
                    <a:pt x="2603" y="687666"/>
                  </a:lnTo>
                  <a:close/>
                </a:path>
                <a:path w="776605" h="744854">
                  <a:moveTo>
                    <a:pt x="240398" y="423405"/>
                  </a:moveTo>
                  <a:lnTo>
                    <a:pt x="240004" y="423621"/>
                  </a:lnTo>
                  <a:lnTo>
                    <a:pt x="239864" y="423735"/>
                  </a:lnTo>
                  <a:lnTo>
                    <a:pt x="240398" y="423405"/>
                  </a:lnTo>
                  <a:close/>
                </a:path>
                <a:path w="776605" h="744854">
                  <a:moveTo>
                    <a:pt x="255295" y="451154"/>
                  </a:moveTo>
                  <a:lnTo>
                    <a:pt x="254939" y="451294"/>
                  </a:lnTo>
                  <a:lnTo>
                    <a:pt x="254673" y="451459"/>
                  </a:lnTo>
                  <a:lnTo>
                    <a:pt x="255295" y="451154"/>
                  </a:lnTo>
                  <a:close/>
                </a:path>
                <a:path w="776605" h="744854">
                  <a:moveTo>
                    <a:pt x="261493" y="435013"/>
                  </a:moveTo>
                  <a:lnTo>
                    <a:pt x="261150" y="435114"/>
                  </a:lnTo>
                  <a:lnTo>
                    <a:pt x="260921" y="435292"/>
                  </a:lnTo>
                  <a:lnTo>
                    <a:pt x="261493" y="435013"/>
                  </a:lnTo>
                  <a:close/>
                </a:path>
                <a:path w="776605" h="744854">
                  <a:moveTo>
                    <a:pt x="267220" y="454609"/>
                  </a:moveTo>
                  <a:lnTo>
                    <a:pt x="266903" y="454393"/>
                  </a:lnTo>
                  <a:lnTo>
                    <a:pt x="266966" y="454520"/>
                  </a:lnTo>
                  <a:lnTo>
                    <a:pt x="267220" y="454609"/>
                  </a:lnTo>
                  <a:close/>
                </a:path>
                <a:path w="776605" h="744854">
                  <a:moveTo>
                    <a:pt x="287185" y="450608"/>
                  </a:moveTo>
                  <a:lnTo>
                    <a:pt x="286677" y="450735"/>
                  </a:lnTo>
                  <a:lnTo>
                    <a:pt x="287007" y="450837"/>
                  </a:lnTo>
                  <a:lnTo>
                    <a:pt x="287185" y="450608"/>
                  </a:lnTo>
                  <a:close/>
                </a:path>
                <a:path w="776605" h="744854">
                  <a:moveTo>
                    <a:pt x="287807" y="450532"/>
                  </a:moveTo>
                  <a:lnTo>
                    <a:pt x="287299" y="450723"/>
                  </a:lnTo>
                  <a:lnTo>
                    <a:pt x="287515" y="450913"/>
                  </a:lnTo>
                  <a:lnTo>
                    <a:pt x="287731" y="450900"/>
                  </a:lnTo>
                  <a:lnTo>
                    <a:pt x="287807" y="450532"/>
                  </a:lnTo>
                  <a:close/>
                </a:path>
                <a:path w="776605" h="744854">
                  <a:moveTo>
                    <a:pt x="313245" y="0"/>
                  </a:moveTo>
                  <a:lnTo>
                    <a:pt x="312928" y="50"/>
                  </a:lnTo>
                  <a:lnTo>
                    <a:pt x="313105" y="228"/>
                  </a:lnTo>
                  <a:lnTo>
                    <a:pt x="313245" y="0"/>
                  </a:lnTo>
                  <a:close/>
                </a:path>
                <a:path w="776605" h="744854">
                  <a:moveTo>
                    <a:pt x="398183" y="545909"/>
                  </a:moveTo>
                  <a:lnTo>
                    <a:pt x="397675" y="546011"/>
                  </a:lnTo>
                  <a:lnTo>
                    <a:pt x="398094" y="546011"/>
                  </a:lnTo>
                  <a:close/>
                </a:path>
                <a:path w="776605" h="744854">
                  <a:moveTo>
                    <a:pt x="458711" y="389572"/>
                  </a:moveTo>
                  <a:lnTo>
                    <a:pt x="458292" y="389585"/>
                  </a:lnTo>
                  <a:lnTo>
                    <a:pt x="458139" y="389788"/>
                  </a:lnTo>
                  <a:lnTo>
                    <a:pt x="458711" y="389572"/>
                  </a:lnTo>
                  <a:close/>
                </a:path>
                <a:path w="776605" h="744854">
                  <a:moveTo>
                    <a:pt x="469430" y="406603"/>
                  </a:moveTo>
                  <a:lnTo>
                    <a:pt x="469188" y="406615"/>
                  </a:lnTo>
                  <a:lnTo>
                    <a:pt x="469036" y="406831"/>
                  </a:lnTo>
                  <a:lnTo>
                    <a:pt x="469430" y="406603"/>
                  </a:lnTo>
                  <a:close/>
                </a:path>
                <a:path w="776605" h="744854">
                  <a:moveTo>
                    <a:pt x="478891" y="406349"/>
                  </a:moveTo>
                  <a:lnTo>
                    <a:pt x="478421" y="406603"/>
                  </a:lnTo>
                  <a:lnTo>
                    <a:pt x="478193" y="406781"/>
                  </a:lnTo>
                  <a:lnTo>
                    <a:pt x="478891" y="406349"/>
                  </a:lnTo>
                  <a:close/>
                </a:path>
                <a:path w="776605" h="744854">
                  <a:moveTo>
                    <a:pt x="516674" y="400558"/>
                  </a:moveTo>
                  <a:lnTo>
                    <a:pt x="516483" y="400253"/>
                  </a:lnTo>
                  <a:lnTo>
                    <a:pt x="516382" y="400392"/>
                  </a:lnTo>
                  <a:lnTo>
                    <a:pt x="516674" y="400558"/>
                  </a:lnTo>
                  <a:close/>
                </a:path>
                <a:path w="776605" h="744854">
                  <a:moveTo>
                    <a:pt x="524878" y="459346"/>
                  </a:moveTo>
                  <a:lnTo>
                    <a:pt x="524687" y="459168"/>
                  </a:lnTo>
                  <a:lnTo>
                    <a:pt x="524510" y="459384"/>
                  </a:lnTo>
                  <a:lnTo>
                    <a:pt x="524878" y="459346"/>
                  </a:lnTo>
                  <a:close/>
                </a:path>
                <a:path w="776605" h="744854">
                  <a:moveTo>
                    <a:pt x="532549" y="395732"/>
                  </a:moveTo>
                  <a:lnTo>
                    <a:pt x="532295" y="395846"/>
                  </a:lnTo>
                  <a:lnTo>
                    <a:pt x="531850" y="396240"/>
                  </a:lnTo>
                  <a:lnTo>
                    <a:pt x="532371" y="395871"/>
                  </a:lnTo>
                  <a:lnTo>
                    <a:pt x="532549" y="395732"/>
                  </a:lnTo>
                  <a:close/>
                </a:path>
                <a:path w="776605" h="744854">
                  <a:moveTo>
                    <a:pt x="532803" y="289623"/>
                  </a:moveTo>
                  <a:lnTo>
                    <a:pt x="532396" y="289636"/>
                  </a:lnTo>
                  <a:lnTo>
                    <a:pt x="532599" y="289826"/>
                  </a:lnTo>
                  <a:lnTo>
                    <a:pt x="532803" y="289623"/>
                  </a:lnTo>
                  <a:close/>
                </a:path>
                <a:path w="776605" h="744854">
                  <a:moveTo>
                    <a:pt x="568566" y="431520"/>
                  </a:moveTo>
                  <a:lnTo>
                    <a:pt x="568147" y="431863"/>
                  </a:lnTo>
                  <a:lnTo>
                    <a:pt x="568312" y="431812"/>
                  </a:lnTo>
                  <a:lnTo>
                    <a:pt x="568566" y="431520"/>
                  </a:lnTo>
                  <a:close/>
                </a:path>
                <a:path w="776605" h="744854">
                  <a:moveTo>
                    <a:pt x="588683" y="335622"/>
                  </a:moveTo>
                  <a:lnTo>
                    <a:pt x="588645" y="335457"/>
                  </a:lnTo>
                  <a:lnTo>
                    <a:pt x="588391" y="335508"/>
                  </a:lnTo>
                  <a:lnTo>
                    <a:pt x="587997" y="335711"/>
                  </a:lnTo>
                  <a:lnTo>
                    <a:pt x="587984" y="335940"/>
                  </a:lnTo>
                  <a:lnTo>
                    <a:pt x="588683" y="335622"/>
                  </a:lnTo>
                  <a:close/>
                </a:path>
                <a:path w="776605" h="744854">
                  <a:moveTo>
                    <a:pt x="588962" y="335584"/>
                  </a:moveTo>
                  <a:lnTo>
                    <a:pt x="588772" y="335699"/>
                  </a:lnTo>
                  <a:lnTo>
                    <a:pt x="588822" y="335559"/>
                  </a:lnTo>
                  <a:lnTo>
                    <a:pt x="588683" y="335622"/>
                  </a:lnTo>
                  <a:lnTo>
                    <a:pt x="588822" y="335749"/>
                  </a:lnTo>
                  <a:lnTo>
                    <a:pt x="588962" y="335584"/>
                  </a:lnTo>
                  <a:close/>
                </a:path>
                <a:path w="776605" h="744854">
                  <a:moveTo>
                    <a:pt x="589495" y="404291"/>
                  </a:moveTo>
                  <a:lnTo>
                    <a:pt x="589216" y="404393"/>
                  </a:lnTo>
                  <a:lnTo>
                    <a:pt x="588746" y="404672"/>
                  </a:lnTo>
                  <a:lnTo>
                    <a:pt x="589432" y="404329"/>
                  </a:lnTo>
                  <a:close/>
                </a:path>
                <a:path w="776605" h="744854">
                  <a:moveTo>
                    <a:pt x="589661" y="335203"/>
                  </a:moveTo>
                  <a:lnTo>
                    <a:pt x="588632" y="335419"/>
                  </a:lnTo>
                  <a:lnTo>
                    <a:pt x="589661" y="335203"/>
                  </a:lnTo>
                  <a:close/>
                </a:path>
                <a:path w="776605" h="744854">
                  <a:moveTo>
                    <a:pt x="592353" y="50215"/>
                  </a:moveTo>
                  <a:lnTo>
                    <a:pt x="591896" y="50380"/>
                  </a:lnTo>
                  <a:lnTo>
                    <a:pt x="591591" y="50507"/>
                  </a:lnTo>
                  <a:lnTo>
                    <a:pt x="591896" y="50393"/>
                  </a:lnTo>
                  <a:lnTo>
                    <a:pt x="592353" y="50215"/>
                  </a:lnTo>
                  <a:close/>
                </a:path>
                <a:path w="776605" h="744854">
                  <a:moveTo>
                    <a:pt x="596671" y="286131"/>
                  </a:moveTo>
                  <a:lnTo>
                    <a:pt x="594233" y="287312"/>
                  </a:lnTo>
                  <a:lnTo>
                    <a:pt x="596544" y="286258"/>
                  </a:lnTo>
                  <a:lnTo>
                    <a:pt x="596671" y="286131"/>
                  </a:lnTo>
                  <a:close/>
                </a:path>
                <a:path w="776605" h="744854">
                  <a:moveTo>
                    <a:pt x="608888" y="331457"/>
                  </a:moveTo>
                  <a:lnTo>
                    <a:pt x="608253" y="331787"/>
                  </a:lnTo>
                  <a:lnTo>
                    <a:pt x="608749" y="331647"/>
                  </a:lnTo>
                  <a:lnTo>
                    <a:pt x="608888" y="331457"/>
                  </a:lnTo>
                  <a:close/>
                </a:path>
                <a:path w="776605" h="744854">
                  <a:moveTo>
                    <a:pt x="608914" y="386575"/>
                  </a:moveTo>
                  <a:lnTo>
                    <a:pt x="606221" y="386511"/>
                  </a:lnTo>
                  <a:lnTo>
                    <a:pt x="605777" y="386638"/>
                  </a:lnTo>
                  <a:lnTo>
                    <a:pt x="606056" y="386727"/>
                  </a:lnTo>
                  <a:lnTo>
                    <a:pt x="608787" y="386753"/>
                  </a:lnTo>
                  <a:lnTo>
                    <a:pt x="608914" y="386575"/>
                  </a:lnTo>
                  <a:close/>
                </a:path>
                <a:path w="776605" h="744854">
                  <a:moveTo>
                    <a:pt x="609561" y="331685"/>
                  </a:moveTo>
                  <a:lnTo>
                    <a:pt x="609358" y="330809"/>
                  </a:lnTo>
                  <a:lnTo>
                    <a:pt x="608990" y="331330"/>
                  </a:lnTo>
                  <a:lnTo>
                    <a:pt x="609561" y="331685"/>
                  </a:lnTo>
                  <a:close/>
                </a:path>
                <a:path w="776605" h="744854">
                  <a:moveTo>
                    <a:pt x="614387" y="308495"/>
                  </a:moveTo>
                  <a:lnTo>
                    <a:pt x="613905" y="308737"/>
                  </a:lnTo>
                  <a:lnTo>
                    <a:pt x="613625" y="308622"/>
                  </a:lnTo>
                  <a:lnTo>
                    <a:pt x="613651" y="308876"/>
                  </a:lnTo>
                  <a:lnTo>
                    <a:pt x="613956" y="308749"/>
                  </a:lnTo>
                  <a:lnTo>
                    <a:pt x="614387" y="308495"/>
                  </a:lnTo>
                  <a:close/>
                </a:path>
                <a:path w="776605" h="744854">
                  <a:moveTo>
                    <a:pt x="617753" y="706450"/>
                  </a:moveTo>
                  <a:lnTo>
                    <a:pt x="617004" y="706818"/>
                  </a:lnTo>
                  <a:lnTo>
                    <a:pt x="617245" y="706780"/>
                  </a:lnTo>
                  <a:lnTo>
                    <a:pt x="617753" y="706450"/>
                  </a:lnTo>
                  <a:close/>
                </a:path>
                <a:path w="776605" h="744854">
                  <a:moveTo>
                    <a:pt x="622515" y="229031"/>
                  </a:moveTo>
                  <a:lnTo>
                    <a:pt x="622033" y="228104"/>
                  </a:lnTo>
                  <a:lnTo>
                    <a:pt x="621817" y="228168"/>
                  </a:lnTo>
                  <a:lnTo>
                    <a:pt x="622300" y="229184"/>
                  </a:lnTo>
                  <a:lnTo>
                    <a:pt x="622515" y="229031"/>
                  </a:lnTo>
                  <a:close/>
                </a:path>
                <a:path w="776605" h="744854">
                  <a:moveTo>
                    <a:pt x="625436" y="281597"/>
                  </a:moveTo>
                  <a:lnTo>
                    <a:pt x="625144" y="281635"/>
                  </a:lnTo>
                  <a:lnTo>
                    <a:pt x="625436" y="281800"/>
                  </a:lnTo>
                  <a:lnTo>
                    <a:pt x="625436" y="281597"/>
                  </a:lnTo>
                  <a:close/>
                </a:path>
                <a:path w="776605" h="744854">
                  <a:moveTo>
                    <a:pt x="626821" y="309867"/>
                  </a:moveTo>
                  <a:lnTo>
                    <a:pt x="626757" y="309727"/>
                  </a:lnTo>
                  <a:lnTo>
                    <a:pt x="626732" y="309867"/>
                  </a:lnTo>
                  <a:close/>
                </a:path>
                <a:path w="776605" h="744854">
                  <a:moveTo>
                    <a:pt x="627494" y="309841"/>
                  </a:moveTo>
                  <a:lnTo>
                    <a:pt x="626833" y="309867"/>
                  </a:lnTo>
                  <a:lnTo>
                    <a:pt x="627240" y="310705"/>
                  </a:lnTo>
                  <a:lnTo>
                    <a:pt x="627468" y="310210"/>
                  </a:lnTo>
                  <a:lnTo>
                    <a:pt x="627494" y="309841"/>
                  </a:lnTo>
                  <a:close/>
                </a:path>
                <a:path w="776605" h="744854">
                  <a:moveTo>
                    <a:pt x="629945" y="698182"/>
                  </a:moveTo>
                  <a:lnTo>
                    <a:pt x="629119" y="698169"/>
                  </a:lnTo>
                  <a:lnTo>
                    <a:pt x="629653" y="698538"/>
                  </a:lnTo>
                  <a:lnTo>
                    <a:pt x="629945" y="698182"/>
                  </a:lnTo>
                  <a:close/>
                </a:path>
                <a:path w="776605" h="744854">
                  <a:moveTo>
                    <a:pt x="630250" y="697877"/>
                  </a:moveTo>
                  <a:lnTo>
                    <a:pt x="629996" y="697890"/>
                  </a:lnTo>
                  <a:lnTo>
                    <a:pt x="627659" y="697966"/>
                  </a:lnTo>
                  <a:lnTo>
                    <a:pt x="627583" y="698106"/>
                  </a:lnTo>
                  <a:lnTo>
                    <a:pt x="628408" y="698055"/>
                  </a:lnTo>
                  <a:lnTo>
                    <a:pt x="629246" y="697979"/>
                  </a:lnTo>
                  <a:lnTo>
                    <a:pt x="630059" y="697903"/>
                  </a:lnTo>
                  <a:lnTo>
                    <a:pt x="630186" y="697903"/>
                  </a:lnTo>
                  <a:close/>
                </a:path>
                <a:path w="776605" h="744854">
                  <a:moveTo>
                    <a:pt x="630555" y="704354"/>
                  </a:moveTo>
                  <a:lnTo>
                    <a:pt x="630466" y="704176"/>
                  </a:lnTo>
                  <a:lnTo>
                    <a:pt x="629843" y="704430"/>
                  </a:lnTo>
                  <a:lnTo>
                    <a:pt x="630008" y="704557"/>
                  </a:lnTo>
                  <a:lnTo>
                    <a:pt x="630555" y="704354"/>
                  </a:lnTo>
                  <a:close/>
                </a:path>
                <a:path w="776605" h="744854">
                  <a:moveTo>
                    <a:pt x="631101" y="703770"/>
                  </a:moveTo>
                  <a:lnTo>
                    <a:pt x="630605" y="703834"/>
                  </a:lnTo>
                  <a:lnTo>
                    <a:pt x="630504" y="704088"/>
                  </a:lnTo>
                  <a:lnTo>
                    <a:pt x="631101" y="703770"/>
                  </a:lnTo>
                  <a:close/>
                </a:path>
                <a:path w="776605" h="744854">
                  <a:moveTo>
                    <a:pt x="644880" y="321297"/>
                  </a:moveTo>
                  <a:lnTo>
                    <a:pt x="644626" y="321310"/>
                  </a:lnTo>
                  <a:lnTo>
                    <a:pt x="641934" y="322999"/>
                  </a:lnTo>
                  <a:lnTo>
                    <a:pt x="641654" y="322821"/>
                  </a:lnTo>
                  <a:lnTo>
                    <a:pt x="641642" y="323215"/>
                  </a:lnTo>
                  <a:lnTo>
                    <a:pt x="641819" y="323100"/>
                  </a:lnTo>
                  <a:lnTo>
                    <a:pt x="641667" y="323215"/>
                  </a:lnTo>
                  <a:lnTo>
                    <a:pt x="644880" y="321297"/>
                  </a:lnTo>
                  <a:close/>
                </a:path>
                <a:path w="776605" h="744854">
                  <a:moveTo>
                    <a:pt x="648792" y="330149"/>
                  </a:moveTo>
                  <a:lnTo>
                    <a:pt x="648677" y="329920"/>
                  </a:lnTo>
                  <a:lnTo>
                    <a:pt x="648614" y="330111"/>
                  </a:lnTo>
                  <a:lnTo>
                    <a:pt x="648792" y="330149"/>
                  </a:lnTo>
                  <a:close/>
                </a:path>
                <a:path w="776605" h="744854">
                  <a:moveTo>
                    <a:pt x="659599" y="246265"/>
                  </a:moveTo>
                  <a:lnTo>
                    <a:pt x="659447" y="246176"/>
                  </a:lnTo>
                  <a:lnTo>
                    <a:pt x="657656" y="248183"/>
                  </a:lnTo>
                  <a:lnTo>
                    <a:pt x="657961" y="248094"/>
                  </a:lnTo>
                  <a:lnTo>
                    <a:pt x="659599" y="246265"/>
                  </a:lnTo>
                  <a:close/>
                </a:path>
                <a:path w="776605" h="744854">
                  <a:moveTo>
                    <a:pt x="677405" y="262407"/>
                  </a:moveTo>
                  <a:lnTo>
                    <a:pt x="677164" y="262445"/>
                  </a:lnTo>
                  <a:lnTo>
                    <a:pt x="674395" y="264617"/>
                  </a:lnTo>
                  <a:lnTo>
                    <a:pt x="674687" y="264553"/>
                  </a:lnTo>
                  <a:lnTo>
                    <a:pt x="677405" y="262407"/>
                  </a:lnTo>
                  <a:close/>
                </a:path>
                <a:path w="776605" h="744854">
                  <a:moveTo>
                    <a:pt x="692696" y="367906"/>
                  </a:moveTo>
                  <a:lnTo>
                    <a:pt x="692632" y="368223"/>
                  </a:lnTo>
                  <a:lnTo>
                    <a:pt x="692696" y="367906"/>
                  </a:lnTo>
                  <a:close/>
                </a:path>
                <a:path w="776605" h="744854">
                  <a:moveTo>
                    <a:pt x="694423" y="344373"/>
                  </a:moveTo>
                  <a:lnTo>
                    <a:pt x="694372" y="344551"/>
                  </a:lnTo>
                  <a:lnTo>
                    <a:pt x="694423" y="344373"/>
                  </a:lnTo>
                  <a:close/>
                </a:path>
                <a:path w="776605" h="744854">
                  <a:moveTo>
                    <a:pt x="694829" y="346125"/>
                  </a:moveTo>
                  <a:lnTo>
                    <a:pt x="694372" y="344551"/>
                  </a:lnTo>
                  <a:lnTo>
                    <a:pt x="694055" y="345236"/>
                  </a:lnTo>
                  <a:lnTo>
                    <a:pt x="694055" y="345782"/>
                  </a:lnTo>
                  <a:lnTo>
                    <a:pt x="694702" y="346049"/>
                  </a:lnTo>
                  <a:lnTo>
                    <a:pt x="694829" y="346125"/>
                  </a:lnTo>
                  <a:close/>
                </a:path>
                <a:path w="776605" h="744854">
                  <a:moveTo>
                    <a:pt x="702386" y="338010"/>
                  </a:moveTo>
                  <a:lnTo>
                    <a:pt x="702081" y="338010"/>
                  </a:lnTo>
                  <a:lnTo>
                    <a:pt x="702233" y="338175"/>
                  </a:lnTo>
                  <a:lnTo>
                    <a:pt x="702386" y="338010"/>
                  </a:lnTo>
                  <a:close/>
                </a:path>
                <a:path w="776605" h="744854">
                  <a:moveTo>
                    <a:pt x="702741" y="338645"/>
                  </a:moveTo>
                  <a:lnTo>
                    <a:pt x="702233" y="338175"/>
                  </a:lnTo>
                  <a:lnTo>
                    <a:pt x="701560" y="338950"/>
                  </a:lnTo>
                  <a:lnTo>
                    <a:pt x="702741" y="338645"/>
                  </a:lnTo>
                  <a:close/>
                </a:path>
                <a:path w="776605" h="744854">
                  <a:moveTo>
                    <a:pt x="703186" y="338810"/>
                  </a:moveTo>
                  <a:lnTo>
                    <a:pt x="703008" y="338569"/>
                  </a:lnTo>
                  <a:lnTo>
                    <a:pt x="702741" y="338645"/>
                  </a:lnTo>
                  <a:lnTo>
                    <a:pt x="702919" y="338670"/>
                  </a:lnTo>
                  <a:lnTo>
                    <a:pt x="703186" y="338810"/>
                  </a:lnTo>
                  <a:close/>
                </a:path>
                <a:path w="776605" h="744854">
                  <a:moveTo>
                    <a:pt x="704557" y="338988"/>
                  </a:moveTo>
                  <a:lnTo>
                    <a:pt x="703186" y="338810"/>
                  </a:lnTo>
                  <a:lnTo>
                    <a:pt x="703338" y="339013"/>
                  </a:lnTo>
                  <a:lnTo>
                    <a:pt x="703986" y="339166"/>
                  </a:lnTo>
                  <a:lnTo>
                    <a:pt x="704557" y="338988"/>
                  </a:lnTo>
                  <a:close/>
                </a:path>
                <a:path w="776605" h="744854">
                  <a:moveTo>
                    <a:pt x="705700" y="338861"/>
                  </a:moveTo>
                  <a:lnTo>
                    <a:pt x="705192" y="338810"/>
                  </a:lnTo>
                  <a:lnTo>
                    <a:pt x="705065" y="338950"/>
                  </a:lnTo>
                  <a:lnTo>
                    <a:pt x="705180" y="338810"/>
                  </a:lnTo>
                  <a:lnTo>
                    <a:pt x="704557" y="338988"/>
                  </a:lnTo>
                  <a:lnTo>
                    <a:pt x="704989" y="339051"/>
                  </a:lnTo>
                  <a:lnTo>
                    <a:pt x="705700" y="338861"/>
                  </a:lnTo>
                  <a:close/>
                </a:path>
                <a:path w="776605" h="744854">
                  <a:moveTo>
                    <a:pt x="739673" y="647115"/>
                  </a:moveTo>
                  <a:lnTo>
                    <a:pt x="739140" y="647319"/>
                  </a:lnTo>
                  <a:lnTo>
                    <a:pt x="739013" y="647509"/>
                  </a:lnTo>
                  <a:lnTo>
                    <a:pt x="739673" y="647115"/>
                  </a:lnTo>
                  <a:close/>
                </a:path>
                <a:path w="776605" h="744854">
                  <a:moveTo>
                    <a:pt x="762800" y="616038"/>
                  </a:moveTo>
                  <a:lnTo>
                    <a:pt x="762304" y="616242"/>
                  </a:lnTo>
                  <a:lnTo>
                    <a:pt x="762596" y="616369"/>
                  </a:lnTo>
                  <a:lnTo>
                    <a:pt x="762800" y="616038"/>
                  </a:lnTo>
                  <a:close/>
                </a:path>
                <a:path w="776605" h="744854">
                  <a:moveTo>
                    <a:pt x="771906" y="614997"/>
                  </a:moveTo>
                  <a:lnTo>
                    <a:pt x="771194" y="615251"/>
                  </a:lnTo>
                  <a:lnTo>
                    <a:pt x="771906" y="614997"/>
                  </a:lnTo>
                  <a:close/>
                </a:path>
                <a:path w="776605" h="744854">
                  <a:moveTo>
                    <a:pt x="774750" y="614045"/>
                  </a:moveTo>
                  <a:lnTo>
                    <a:pt x="774395" y="613981"/>
                  </a:lnTo>
                  <a:lnTo>
                    <a:pt x="771906" y="614997"/>
                  </a:lnTo>
                  <a:lnTo>
                    <a:pt x="774204" y="614197"/>
                  </a:lnTo>
                  <a:lnTo>
                    <a:pt x="774750" y="614045"/>
                  </a:lnTo>
                  <a:close/>
                </a:path>
                <a:path w="776605" h="744854">
                  <a:moveTo>
                    <a:pt x="776287" y="614337"/>
                  </a:moveTo>
                  <a:lnTo>
                    <a:pt x="776173" y="613981"/>
                  </a:lnTo>
                  <a:lnTo>
                    <a:pt x="775474" y="613841"/>
                  </a:lnTo>
                  <a:lnTo>
                    <a:pt x="774750" y="614045"/>
                  </a:lnTo>
                  <a:lnTo>
                    <a:pt x="776287" y="614337"/>
                  </a:lnTo>
                  <a:close/>
                </a:path>
                <a:path w="776605" h="744854">
                  <a:moveTo>
                    <a:pt x="776528" y="614375"/>
                  </a:moveTo>
                  <a:lnTo>
                    <a:pt x="776287" y="614337"/>
                  </a:lnTo>
                  <a:lnTo>
                    <a:pt x="776363" y="614591"/>
                  </a:lnTo>
                  <a:lnTo>
                    <a:pt x="776528" y="614375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4" name="object 594"/>
            <p:cNvSpPr/>
            <p:nvPr/>
          </p:nvSpPr>
          <p:spPr>
            <a:xfrm>
              <a:off x="16185084" y="8813488"/>
              <a:ext cx="916940" cy="1096010"/>
            </a:xfrm>
            <a:custGeom>
              <a:avLst/>
              <a:gdLst/>
              <a:ahLst/>
              <a:cxnLst/>
              <a:rect l="l" t="t" r="r" b="b"/>
              <a:pathLst>
                <a:path w="916940" h="1096009">
                  <a:moveTo>
                    <a:pt x="457" y="782269"/>
                  </a:moveTo>
                  <a:lnTo>
                    <a:pt x="101" y="781773"/>
                  </a:lnTo>
                  <a:lnTo>
                    <a:pt x="0" y="782828"/>
                  </a:lnTo>
                  <a:lnTo>
                    <a:pt x="457" y="782269"/>
                  </a:lnTo>
                  <a:close/>
                </a:path>
                <a:path w="916940" h="1096009">
                  <a:moveTo>
                    <a:pt x="11404" y="724585"/>
                  </a:moveTo>
                  <a:close/>
                </a:path>
                <a:path w="916940" h="1096009">
                  <a:moveTo>
                    <a:pt x="11633" y="724776"/>
                  </a:moveTo>
                  <a:lnTo>
                    <a:pt x="11214" y="724877"/>
                  </a:lnTo>
                  <a:lnTo>
                    <a:pt x="11379" y="724598"/>
                  </a:lnTo>
                  <a:lnTo>
                    <a:pt x="10642" y="724750"/>
                  </a:lnTo>
                  <a:lnTo>
                    <a:pt x="11150" y="724992"/>
                  </a:lnTo>
                  <a:lnTo>
                    <a:pt x="11633" y="724776"/>
                  </a:lnTo>
                  <a:close/>
                </a:path>
                <a:path w="916940" h="1096009">
                  <a:moveTo>
                    <a:pt x="11633" y="724344"/>
                  </a:moveTo>
                  <a:lnTo>
                    <a:pt x="11455" y="724471"/>
                  </a:lnTo>
                  <a:lnTo>
                    <a:pt x="11633" y="724344"/>
                  </a:lnTo>
                  <a:close/>
                </a:path>
                <a:path w="916940" h="1096009">
                  <a:moveTo>
                    <a:pt x="12052" y="724357"/>
                  </a:moveTo>
                  <a:lnTo>
                    <a:pt x="11760" y="724725"/>
                  </a:lnTo>
                  <a:lnTo>
                    <a:pt x="11963" y="724573"/>
                  </a:lnTo>
                  <a:lnTo>
                    <a:pt x="12052" y="724357"/>
                  </a:lnTo>
                  <a:close/>
                </a:path>
                <a:path w="916940" h="1096009">
                  <a:moveTo>
                    <a:pt x="43230" y="831723"/>
                  </a:moveTo>
                  <a:lnTo>
                    <a:pt x="42862" y="831532"/>
                  </a:lnTo>
                  <a:lnTo>
                    <a:pt x="43027" y="831684"/>
                  </a:lnTo>
                  <a:lnTo>
                    <a:pt x="43230" y="831723"/>
                  </a:lnTo>
                  <a:close/>
                </a:path>
                <a:path w="916940" h="1096009">
                  <a:moveTo>
                    <a:pt x="51866" y="816508"/>
                  </a:moveTo>
                  <a:lnTo>
                    <a:pt x="49415" y="816305"/>
                  </a:lnTo>
                  <a:lnTo>
                    <a:pt x="49301" y="816495"/>
                  </a:lnTo>
                  <a:lnTo>
                    <a:pt x="51841" y="816648"/>
                  </a:lnTo>
                  <a:lnTo>
                    <a:pt x="51866" y="816508"/>
                  </a:lnTo>
                  <a:close/>
                </a:path>
                <a:path w="916940" h="1096009">
                  <a:moveTo>
                    <a:pt x="67373" y="743356"/>
                  </a:moveTo>
                  <a:lnTo>
                    <a:pt x="66890" y="743889"/>
                  </a:lnTo>
                  <a:lnTo>
                    <a:pt x="67297" y="743483"/>
                  </a:lnTo>
                  <a:lnTo>
                    <a:pt x="67373" y="743356"/>
                  </a:lnTo>
                  <a:close/>
                </a:path>
                <a:path w="916940" h="1096009">
                  <a:moveTo>
                    <a:pt x="69062" y="764019"/>
                  </a:moveTo>
                  <a:lnTo>
                    <a:pt x="68846" y="763790"/>
                  </a:lnTo>
                  <a:lnTo>
                    <a:pt x="68770" y="764082"/>
                  </a:lnTo>
                  <a:lnTo>
                    <a:pt x="69062" y="764019"/>
                  </a:lnTo>
                  <a:close/>
                </a:path>
                <a:path w="916940" h="1096009">
                  <a:moveTo>
                    <a:pt x="71005" y="861288"/>
                  </a:moveTo>
                  <a:lnTo>
                    <a:pt x="70840" y="861250"/>
                  </a:lnTo>
                  <a:lnTo>
                    <a:pt x="70599" y="861390"/>
                  </a:lnTo>
                  <a:lnTo>
                    <a:pt x="70472" y="861453"/>
                  </a:lnTo>
                  <a:lnTo>
                    <a:pt x="71005" y="861288"/>
                  </a:lnTo>
                  <a:close/>
                </a:path>
                <a:path w="916940" h="1096009">
                  <a:moveTo>
                    <a:pt x="71589" y="861123"/>
                  </a:moveTo>
                  <a:lnTo>
                    <a:pt x="71005" y="861301"/>
                  </a:lnTo>
                  <a:lnTo>
                    <a:pt x="71158" y="861314"/>
                  </a:lnTo>
                  <a:lnTo>
                    <a:pt x="71399" y="861390"/>
                  </a:lnTo>
                  <a:lnTo>
                    <a:pt x="71589" y="861123"/>
                  </a:lnTo>
                  <a:close/>
                </a:path>
                <a:path w="916940" h="1096009">
                  <a:moveTo>
                    <a:pt x="71704" y="765251"/>
                  </a:moveTo>
                  <a:lnTo>
                    <a:pt x="71374" y="765429"/>
                  </a:lnTo>
                  <a:lnTo>
                    <a:pt x="71501" y="765454"/>
                  </a:lnTo>
                  <a:lnTo>
                    <a:pt x="71640" y="765327"/>
                  </a:lnTo>
                  <a:close/>
                </a:path>
                <a:path w="916940" h="1096009">
                  <a:moveTo>
                    <a:pt x="71704" y="733221"/>
                  </a:moveTo>
                  <a:lnTo>
                    <a:pt x="71412" y="733336"/>
                  </a:lnTo>
                  <a:lnTo>
                    <a:pt x="70993" y="733666"/>
                  </a:lnTo>
                  <a:lnTo>
                    <a:pt x="71475" y="733361"/>
                  </a:lnTo>
                  <a:lnTo>
                    <a:pt x="71678" y="733475"/>
                  </a:lnTo>
                  <a:lnTo>
                    <a:pt x="71704" y="733234"/>
                  </a:lnTo>
                  <a:close/>
                </a:path>
                <a:path w="916940" h="1096009">
                  <a:moveTo>
                    <a:pt x="73621" y="764260"/>
                  </a:moveTo>
                  <a:lnTo>
                    <a:pt x="72923" y="764197"/>
                  </a:lnTo>
                  <a:lnTo>
                    <a:pt x="72313" y="764641"/>
                  </a:lnTo>
                  <a:lnTo>
                    <a:pt x="71716" y="765251"/>
                  </a:lnTo>
                  <a:lnTo>
                    <a:pt x="73621" y="764260"/>
                  </a:lnTo>
                  <a:close/>
                </a:path>
                <a:path w="916940" h="1096009">
                  <a:moveTo>
                    <a:pt x="76339" y="764184"/>
                  </a:moveTo>
                  <a:lnTo>
                    <a:pt x="74155" y="763993"/>
                  </a:lnTo>
                  <a:lnTo>
                    <a:pt x="73621" y="764260"/>
                  </a:lnTo>
                  <a:lnTo>
                    <a:pt x="73761" y="764273"/>
                  </a:lnTo>
                  <a:lnTo>
                    <a:pt x="74015" y="764222"/>
                  </a:lnTo>
                  <a:lnTo>
                    <a:pt x="76225" y="764413"/>
                  </a:lnTo>
                  <a:lnTo>
                    <a:pt x="76339" y="764184"/>
                  </a:lnTo>
                  <a:close/>
                </a:path>
                <a:path w="916940" h="1096009">
                  <a:moveTo>
                    <a:pt x="76796" y="764159"/>
                  </a:moveTo>
                  <a:lnTo>
                    <a:pt x="76327" y="764222"/>
                  </a:lnTo>
                  <a:lnTo>
                    <a:pt x="76238" y="764400"/>
                  </a:lnTo>
                  <a:lnTo>
                    <a:pt x="76796" y="764159"/>
                  </a:lnTo>
                  <a:close/>
                </a:path>
                <a:path w="916940" h="1096009">
                  <a:moveTo>
                    <a:pt x="92252" y="878916"/>
                  </a:moveTo>
                  <a:lnTo>
                    <a:pt x="89700" y="879094"/>
                  </a:lnTo>
                  <a:lnTo>
                    <a:pt x="89573" y="879297"/>
                  </a:lnTo>
                  <a:lnTo>
                    <a:pt x="92024" y="879132"/>
                  </a:lnTo>
                  <a:lnTo>
                    <a:pt x="92252" y="878928"/>
                  </a:lnTo>
                  <a:close/>
                </a:path>
                <a:path w="916940" h="1096009">
                  <a:moveTo>
                    <a:pt x="105168" y="845591"/>
                  </a:moveTo>
                  <a:lnTo>
                    <a:pt x="104559" y="845972"/>
                  </a:lnTo>
                  <a:lnTo>
                    <a:pt x="104813" y="845959"/>
                  </a:lnTo>
                  <a:lnTo>
                    <a:pt x="105168" y="845591"/>
                  </a:lnTo>
                  <a:close/>
                </a:path>
                <a:path w="916940" h="1096009">
                  <a:moveTo>
                    <a:pt x="105981" y="835139"/>
                  </a:moveTo>
                  <a:lnTo>
                    <a:pt x="105803" y="835126"/>
                  </a:lnTo>
                  <a:lnTo>
                    <a:pt x="105892" y="835329"/>
                  </a:lnTo>
                  <a:lnTo>
                    <a:pt x="105981" y="835139"/>
                  </a:lnTo>
                  <a:close/>
                </a:path>
                <a:path w="916940" h="1096009">
                  <a:moveTo>
                    <a:pt x="120484" y="838758"/>
                  </a:moveTo>
                  <a:lnTo>
                    <a:pt x="120027" y="839152"/>
                  </a:lnTo>
                  <a:lnTo>
                    <a:pt x="120319" y="839114"/>
                  </a:lnTo>
                  <a:lnTo>
                    <a:pt x="120484" y="838758"/>
                  </a:lnTo>
                  <a:close/>
                </a:path>
                <a:path w="916940" h="1096009">
                  <a:moveTo>
                    <a:pt x="123609" y="834567"/>
                  </a:moveTo>
                  <a:lnTo>
                    <a:pt x="123329" y="834631"/>
                  </a:lnTo>
                  <a:lnTo>
                    <a:pt x="123278" y="834783"/>
                  </a:lnTo>
                  <a:lnTo>
                    <a:pt x="122770" y="834707"/>
                  </a:lnTo>
                  <a:lnTo>
                    <a:pt x="123190" y="835025"/>
                  </a:lnTo>
                  <a:lnTo>
                    <a:pt x="123393" y="835164"/>
                  </a:lnTo>
                  <a:lnTo>
                    <a:pt x="123520" y="834809"/>
                  </a:lnTo>
                  <a:lnTo>
                    <a:pt x="123609" y="834567"/>
                  </a:lnTo>
                  <a:close/>
                </a:path>
                <a:path w="916940" h="1096009">
                  <a:moveTo>
                    <a:pt x="124028" y="834491"/>
                  </a:moveTo>
                  <a:close/>
                </a:path>
                <a:path w="916940" h="1096009">
                  <a:moveTo>
                    <a:pt x="124155" y="834707"/>
                  </a:moveTo>
                  <a:lnTo>
                    <a:pt x="124028" y="834491"/>
                  </a:lnTo>
                  <a:lnTo>
                    <a:pt x="123812" y="834529"/>
                  </a:lnTo>
                  <a:lnTo>
                    <a:pt x="123939" y="834491"/>
                  </a:lnTo>
                  <a:lnTo>
                    <a:pt x="123698" y="834517"/>
                  </a:lnTo>
                  <a:lnTo>
                    <a:pt x="123621" y="834821"/>
                  </a:lnTo>
                  <a:lnTo>
                    <a:pt x="124002" y="834859"/>
                  </a:lnTo>
                  <a:lnTo>
                    <a:pt x="124155" y="834707"/>
                  </a:lnTo>
                  <a:close/>
                </a:path>
                <a:path w="916940" h="1096009">
                  <a:moveTo>
                    <a:pt x="133159" y="830326"/>
                  </a:moveTo>
                  <a:lnTo>
                    <a:pt x="132791" y="830275"/>
                  </a:lnTo>
                  <a:lnTo>
                    <a:pt x="132930" y="830567"/>
                  </a:lnTo>
                  <a:lnTo>
                    <a:pt x="133159" y="830326"/>
                  </a:lnTo>
                  <a:close/>
                </a:path>
                <a:path w="916940" h="1096009">
                  <a:moveTo>
                    <a:pt x="141084" y="851052"/>
                  </a:moveTo>
                  <a:lnTo>
                    <a:pt x="140462" y="851395"/>
                  </a:lnTo>
                  <a:lnTo>
                    <a:pt x="140843" y="851230"/>
                  </a:lnTo>
                  <a:lnTo>
                    <a:pt x="141084" y="851052"/>
                  </a:lnTo>
                  <a:close/>
                </a:path>
                <a:path w="916940" h="1096009">
                  <a:moveTo>
                    <a:pt x="270586" y="1095235"/>
                  </a:moveTo>
                  <a:lnTo>
                    <a:pt x="270179" y="1095603"/>
                  </a:lnTo>
                  <a:lnTo>
                    <a:pt x="270433" y="1095590"/>
                  </a:lnTo>
                  <a:lnTo>
                    <a:pt x="270586" y="1095235"/>
                  </a:lnTo>
                  <a:close/>
                </a:path>
                <a:path w="916940" h="1096009">
                  <a:moveTo>
                    <a:pt x="281508" y="572744"/>
                  </a:moveTo>
                  <a:lnTo>
                    <a:pt x="280885" y="572960"/>
                  </a:lnTo>
                  <a:lnTo>
                    <a:pt x="281381" y="572935"/>
                  </a:lnTo>
                  <a:lnTo>
                    <a:pt x="281508" y="572744"/>
                  </a:lnTo>
                  <a:close/>
                </a:path>
                <a:path w="916940" h="1096009">
                  <a:moveTo>
                    <a:pt x="323062" y="566254"/>
                  </a:moveTo>
                  <a:lnTo>
                    <a:pt x="322732" y="566191"/>
                  </a:lnTo>
                  <a:lnTo>
                    <a:pt x="322567" y="566420"/>
                  </a:lnTo>
                  <a:lnTo>
                    <a:pt x="323062" y="566254"/>
                  </a:lnTo>
                  <a:close/>
                </a:path>
                <a:path w="916940" h="1096009">
                  <a:moveTo>
                    <a:pt x="332460" y="587362"/>
                  </a:moveTo>
                  <a:lnTo>
                    <a:pt x="332193" y="587387"/>
                  </a:lnTo>
                  <a:lnTo>
                    <a:pt x="331838" y="587578"/>
                  </a:lnTo>
                  <a:lnTo>
                    <a:pt x="332460" y="587362"/>
                  </a:lnTo>
                  <a:close/>
                </a:path>
                <a:path w="916940" h="1096009">
                  <a:moveTo>
                    <a:pt x="354114" y="641451"/>
                  </a:moveTo>
                  <a:lnTo>
                    <a:pt x="353720" y="641604"/>
                  </a:lnTo>
                  <a:lnTo>
                    <a:pt x="353656" y="641794"/>
                  </a:lnTo>
                  <a:lnTo>
                    <a:pt x="353809" y="641997"/>
                  </a:lnTo>
                  <a:lnTo>
                    <a:pt x="353745" y="641718"/>
                  </a:lnTo>
                  <a:lnTo>
                    <a:pt x="354114" y="641451"/>
                  </a:lnTo>
                  <a:close/>
                </a:path>
                <a:path w="916940" h="1096009">
                  <a:moveTo>
                    <a:pt x="357886" y="665848"/>
                  </a:moveTo>
                  <a:lnTo>
                    <a:pt x="357428" y="666102"/>
                  </a:lnTo>
                  <a:lnTo>
                    <a:pt x="357720" y="666038"/>
                  </a:lnTo>
                  <a:lnTo>
                    <a:pt x="357886" y="665848"/>
                  </a:lnTo>
                  <a:close/>
                </a:path>
                <a:path w="916940" h="1096009">
                  <a:moveTo>
                    <a:pt x="394195" y="610069"/>
                  </a:moveTo>
                  <a:lnTo>
                    <a:pt x="394068" y="609993"/>
                  </a:lnTo>
                  <a:lnTo>
                    <a:pt x="393763" y="609892"/>
                  </a:lnTo>
                  <a:lnTo>
                    <a:pt x="394055" y="610006"/>
                  </a:lnTo>
                  <a:lnTo>
                    <a:pt x="394195" y="610069"/>
                  </a:lnTo>
                  <a:close/>
                </a:path>
                <a:path w="916940" h="1096009">
                  <a:moveTo>
                    <a:pt x="549719" y="505904"/>
                  </a:moveTo>
                  <a:lnTo>
                    <a:pt x="549529" y="506107"/>
                  </a:lnTo>
                  <a:lnTo>
                    <a:pt x="549719" y="505904"/>
                  </a:lnTo>
                  <a:close/>
                </a:path>
                <a:path w="916940" h="1096009">
                  <a:moveTo>
                    <a:pt x="554329" y="527532"/>
                  </a:moveTo>
                  <a:lnTo>
                    <a:pt x="553427" y="527558"/>
                  </a:lnTo>
                  <a:lnTo>
                    <a:pt x="553326" y="527697"/>
                  </a:lnTo>
                  <a:lnTo>
                    <a:pt x="554329" y="527532"/>
                  </a:lnTo>
                  <a:close/>
                </a:path>
                <a:path w="916940" h="1096009">
                  <a:moveTo>
                    <a:pt x="562089" y="623049"/>
                  </a:moveTo>
                  <a:lnTo>
                    <a:pt x="561555" y="623176"/>
                  </a:lnTo>
                  <a:lnTo>
                    <a:pt x="562013" y="623189"/>
                  </a:lnTo>
                  <a:lnTo>
                    <a:pt x="562089" y="623049"/>
                  </a:lnTo>
                  <a:close/>
                </a:path>
                <a:path w="916940" h="1096009">
                  <a:moveTo>
                    <a:pt x="699617" y="870508"/>
                  </a:moveTo>
                  <a:lnTo>
                    <a:pt x="699338" y="870521"/>
                  </a:lnTo>
                  <a:lnTo>
                    <a:pt x="699160" y="870927"/>
                  </a:lnTo>
                  <a:lnTo>
                    <a:pt x="699617" y="870508"/>
                  </a:lnTo>
                  <a:close/>
                </a:path>
                <a:path w="916940" h="1096009">
                  <a:moveTo>
                    <a:pt x="704557" y="0"/>
                  </a:moveTo>
                  <a:lnTo>
                    <a:pt x="704291" y="0"/>
                  </a:lnTo>
                  <a:lnTo>
                    <a:pt x="703808" y="254"/>
                  </a:lnTo>
                  <a:lnTo>
                    <a:pt x="704557" y="0"/>
                  </a:lnTo>
                  <a:close/>
                </a:path>
                <a:path w="916940" h="1096009">
                  <a:moveTo>
                    <a:pt x="751992" y="156768"/>
                  </a:moveTo>
                  <a:lnTo>
                    <a:pt x="751535" y="156933"/>
                  </a:lnTo>
                  <a:lnTo>
                    <a:pt x="751230" y="157060"/>
                  </a:lnTo>
                  <a:lnTo>
                    <a:pt x="751535" y="156946"/>
                  </a:lnTo>
                  <a:lnTo>
                    <a:pt x="751992" y="156768"/>
                  </a:lnTo>
                  <a:close/>
                </a:path>
                <a:path w="916940" h="1096009">
                  <a:moveTo>
                    <a:pt x="798055" y="113779"/>
                  </a:moveTo>
                  <a:lnTo>
                    <a:pt x="797953" y="113499"/>
                  </a:lnTo>
                  <a:lnTo>
                    <a:pt x="798055" y="113779"/>
                  </a:lnTo>
                  <a:close/>
                </a:path>
                <a:path w="916940" h="1096009">
                  <a:moveTo>
                    <a:pt x="858050" y="233349"/>
                  </a:moveTo>
                  <a:lnTo>
                    <a:pt x="857834" y="233553"/>
                  </a:lnTo>
                  <a:lnTo>
                    <a:pt x="858050" y="233349"/>
                  </a:lnTo>
                  <a:close/>
                </a:path>
                <a:path w="916940" h="1096009">
                  <a:moveTo>
                    <a:pt x="858697" y="233311"/>
                  </a:moveTo>
                  <a:lnTo>
                    <a:pt x="858151" y="233464"/>
                  </a:lnTo>
                  <a:lnTo>
                    <a:pt x="858329" y="233667"/>
                  </a:lnTo>
                  <a:lnTo>
                    <a:pt x="858532" y="233667"/>
                  </a:lnTo>
                  <a:lnTo>
                    <a:pt x="858697" y="233311"/>
                  </a:lnTo>
                  <a:close/>
                </a:path>
                <a:path w="916940" h="1096009">
                  <a:moveTo>
                    <a:pt x="861123" y="365290"/>
                  </a:moveTo>
                  <a:lnTo>
                    <a:pt x="860971" y="365328"/>
                  </a:lnTo>
                  <a:lnTo>
                    <a:pt x="860755" y="365455"/>
                  </a:lnTo>
                  <a:lnTo>
                    <a:pt x="861123" y="365290"/>
                  </a:lnTo>
                  <a:close/>
                </a:path>
                <a:path w="916940" h="1096009">
                  <a:moveTo>
                    <a:pt x="862761" y="364553"/>
                  </a:moveTo>
                  <a:lnTo>
                    <a:pt x="861123" y="365290"/>
                  </a:lnTo>
                  <a:lnTo>
                    <a:pt x="861885" y="365518"/>
                  </a:lnTo>
                  <a:lnTo>
                    <a:pt x="862418" y="365264"/>
                  </a:lnTo>
                  <a:lnTo>
                    <a:pt x="862761" y="364553"/>
                  </a:lnTo>
                  <a:close/>
                </a:path>
                <a:path w="916940" h="1096009">
                  <a:moveTo>
                    <a:pt x="863117" y="364388"/>
                  </a:moveTo>
                  <a:lnTo>
                    <a:pt x="862914" y="364363"/>
                  </a:lnTo>
                  <a:lnTo>
                    <a:pt x="862774" y="364540"/>
                  </a:lnTo>
                  <a:lnTo>
                    <a:pt x="863117" y="364388"/>
                  </a:lnTo>
                  <a:close/>
                </a:path>
                <a:path w="916940" h="1096009">
                  <a:moveTo>
                    <a:pt x="865060" y="392912"/>
                  </a:moveTo>
                  <a:lnTo>
                    <a:pt x="864273" y="393166"/>
                  </a:lnTo>
                  <a:lnTo>
                    <a:pt x="864552" y="393357"/>
                  </a:lnTo>
                  <a:lnTo>
                    <a:pt x="865060" y="392912"/>
                  </a:lnTo>
                  <a:close/>
                </a:path>
                <a:path w="916940" h="1096009">
                  <a:moveTo>
                    <a:pt x="869035" y="352247"/>
                  </a:moveTo>
                  <a:lnTo>
                    <a:pt x="868997" y="352107"/>
                  </a:lnTo>
                  <a:lnTo>
                    <a:pt x="868756" y="352082"/>
                  </a:lnTo>
                  <a:lnTo>
                    <a:pt x="869035" y="352247"/>
                  </a:lnTo>
                  <a:close/>
                </a:path>
                <a:path w="916940" h="1096009">
                  <a:moveTo>
                    <a:pt x="886726" y="431330"/>
                  </a:moveTo>
                  <a:lnTo>
                    <a:pt x="886142" y="431444"/>
                  </a:lnTo>
                  <a:lnTo>
                    <a:pt x="886167" y="431266"/>
                  </a:lnTo>
                  <a:lnTo>
                    <a:pt x="885977" y="431482"/>
                  </a:lnTo>
                  <a:lnTo>
                    <a:pt x="886117" y="431457"/>
                  </a:lnTo>
                  <a:lnTo>
                    <a:pt x="886091" y="431647"/>
                  </a:lnTo>
                  <a:lnTo>
                    <a:pt x="886726" y="431330"/>
                  </a:lnTo>
                  <a:close/>
                </a:path>
                <a:path w="916940" h="1096009">
                  <a:moveTo>
                    <a:pt x="893572" y="321259"/>
                  </a:moveTo>
                  <a:lnTo>
                    <a:pt x="893241" y="321157"/>
                  </a:lnTo>
                  <a:lnTo>
                    <a:pt x="893152" y="321297"/>
                  </a:lnTo>
                  <a:lnTo>
                    <a:pt x="893572" y="321259"/>
                  </a:lnTo>
                  <a:close/>
                </a:path>
                <a:path w="916940" h="1096009">
                  <a:moveTo>
                    <a:pt x="898398" y="389458"/>
                  </a:moveTo>
                  <a:lnTo>
                    <a:pt x="898169" y="389432"/>
                  </a:lnTo>
                  <a:lnTo>
                    <a:pt x="897978" y="389661"/>
                  </a:lnTo>
                  <a:lnTo>
                    <a:pt x="898398" y="389458"/>
                  </a:lnTo>
                  <a:close/>
                </a:path>
                <a:path w="916940" h="1096009">
                  <a:moveTo>
                    <a:pt x="898766" y="305346"/>
                  </a:moveTo>
                  <a:lnTo>
                    <a:pt x="898550" y="305549"/>
                  </a:lnTo>
                  <a:lnTo>
                    <a:pt x="898766" y="305346"/>
                  </a:lnTo>
                  <a:close/>
                </a:path>
                <a:path w="916940" h="1096009">
                  <a:moveTo>
                    <a:pt x="898779" y="305181"/>
                  </a:moveTo>
                  <a:lnTo>
                    <a:pt x="898321" y="305142"/>
                  </a:lnTo>
                  <a:lnTo>
                    <a:pt x="898004" y="305498"/>
                  </a:lnTo>
                  <a:lnTo>
                    <a:pt x="898664" y="305358"/>
                  </a:lnTo>
                  <a:lnTo>
                    <a:pt x="898779" y="305181"/>
                  </a:lnTo>
                  <a:close/>
                </a:path>
                <a:path w="916940" h="1096009">
                  <a:moveTo>
                    <a:pt x="899172" y="389470"/>
                  </a:moveTo>
                  <a:lnTo>
                    <a:pt x="898855" y="389255"/>
                  </a:lnTo>
                  <a:lnTo>
                    <a:pt x="898486" y="389432"/>
                  </a:lnTo>
                  <a:lnTo>
                    <a:pt x="898906" y="389547"/>
                  </a:lnTo>
                  <a:lnTo>
                    <a:pt x="899172" y="389470"/>
                  </a:lnTo>
                  <a:close/>
                </a:path>
                <a:path w="916940" h="1096009">
                  <a:moveTo>
                    <a:pt x="899756" y="305257"/>
                  </a:moveTo>
                  <a:lnTo>
                    <a:pt x="899033" y="304749"/>
                  </a:lnTo>
                  <a:lnTo>
                    <a:pt x="898779" y="305181"/>
                  </a:lnTo>
                  <a:lnTo>
                    <a:pt x="899756" y="305257"/>
                  </a:lnTo>
                  <a:close/>
                </a:path>
                <a:path w="916940" h="1096009">
                  <a:moveTo>
                    <a:pt x="905002" y="389864"/>
                  </a:moveTo>
                  <a:lnTo>
                    <a:pt x="904684" y="389877"/>
                  </a:lnTo>
                  <a:lnTo>
                    <a:pt x="905002" y="389864"/>
                  </a:lnTo>
                  <a:close/>
                </a:path>
                <a:path w="916940" h="1096009">
                  <a:moveTo>
                    <a:pt x="905154" y="389509"/>
                  </a:moveTo>
                  <a:lnTo>
                    <a:pt x="904671" y="389382"/>
                  </a:lnTo>
                  <a:lnTo>
                    <a:pt x="904278" y="389699"/>
                  </a:lnTo>
                  <a:lnTo>
                    <a:pt x="904633" y="389877"/>
                  </a:lnTo>
                  <a:lnTo>
                    <a:pt x="904976" y="389864"/>
                  </a:lnTo>
                  <a:lnTo>
                    <a:pt x="905154" y="389509"/>
                  </a:lnTo>
                  <a:close/>
                </a:path>
                <a:path w="916940" h="1096009">
                  <a:moveTo>
                    <a:pt x="905979" y="389724"/>
                  </a:moveTo>
                  <a:lnTo>
                    <a:pt x="905344" y="389077"/>
                  </a:lnTo>
                  <a:lnTo>
                    <a:pt x="905154" y="389509"/>
                  </a:lnTo>
                  <a:lnTo>
                    <a:pt x="905979" y="389724"/>
                  </a:lnTo>
                  <a:close/>
                </a:path>
                <a:path w="916940" h="1096009">
                  <a:moveTo>
                    <a:pt x="908456" y="448678"/>
                  </a:moveTo>
                  <a:lnTo>
                    <a:pt x="907986" y="448246"/>
                  </a:lnTo>
                  <a:lnTo>
                    <a:pt x="908050" y="449084"/>
                  </a:lnTo>
                  <a:lnTo>
                    <a:pt x="908456" y="448678"/>
                  </a:lnTo>
                  <a:close/>
                </a:path>
                <a:path w="916940" h="1096009">
                  <a:moveTo>
                    <a:pt x="909142" y="448627"/>
                  </a:moveTo>
                  <a:lnTo>
                    <a:pt x="908646" y="448500"/>
                  </a:lnTo>
                  <a:lnTo>
                    <a:pt x="908812" y="448322"/>
                  </a:lnTo>
                  <a:lnTo>
                    <a:pt x="908456" y="448678"/>
                  </a:lnTo>
                  <a:lnTo>
                    <a:pt x="908710" y="448894"/>
                  </a:lnTo>
                  <a:lnTo>
                    <a:pt x="909142" y="448627"/>
                  </a:lnTo>
                  <a:close/>
                </a:path>
                <a:path w="916940" h="1096009">
                  <a:moveTo>
                    <a:pt x="916216" y="345414"/>
                  </a:moveTo>
                  <a:lnTo>
                    <a:pt x="915746" y="345300"/>
                  </a:lnTo>
                  <a:lnTo>
                    <a:pt x="916051" y="345528"/>
                  </a:lnTo>
                  <a:lnTo>
                    <a:pt x="916216" y="345414"/>
                  </a:lnTo>
                  <a:close/>
                </a:path>
                <a:path w="916940" h="1096009">
                  <a:moveTo>
                    <a:pt x="916495" y="345236"/>
                  </a:moveTo>
                  <a:lnTo>
                    <a:pt x="916457" y="345109"/>
                  </a:lnTo>
                  <a:lnTo>
                    <a:pt x="916063" y="345351"/>
                  </a:lnTo>
                  <a:lnTo>
                    <a:pt x="916457" y="345211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5" name="object 595"/>
            <p:cNvSpPr/>
            <p:nvPr/>
          </p:nvSpPr>
          <p:spPr>
            <a:xfrm>
              <a:off x="16019412" y="8942215"/>
              <a:ext cx="960119" cy="1012190"/>
            </a:xfrm>
            <a:custGeom>
              <a:avLst/>
              <a:gdLst/>
              <a:ahLst/>
              <a:cxnLst/>
              <a:rect l="l" t="t" r="r" b="b"/>
              <a:pathLst>
                <a:path w="960119" h="1012190">
                  <a:moveTo>
                    <a:pt x="1206" y="641527"/>
                  </a:moveTo>
                  <a:lnTo>
                    <a:pt x="1028" y="641350"/>
                  </a:lnTo>
                  <a:lnTo>
                    <a:pt x="723" y="641527"/>
                  </a:lnTo>
                  <a:lnTo>
                    <a:pt x="241" y="641769"/>
                  </a:lnTo>
                  <a:lnTo>
                    <a:pt x="0" y="642315"/>
                  </a:lnTo>
                  <a:lnTo>
                    <a:pt x="393" y="642188"/>
                  </a:lnTo>
                  <a:lnTo>
                    <a:pt x="1206" y="641527"/>
                  </a:lnTo>
                  <a:close/>
                </a:path>
                <a:path w="960119" h="1012190">
                  <a:moveTo>
                    <a:pt x="5892" y="655586"/>
                  </a:moveTo>
                  <a:lnTo>
                    <a:pt x="5397" y="655637"/>
                  </a:lnTo>
                  <a:lnTo>
                    <a:pt x="3759" y="656348"/>
                  </a:lnTo>
                  <a:lnTo>
                    <a:pt x="317" y="660260"/>
                  </a:lnTo>
                  <a:lnTo>
                    <a:pt x="444" y="661123"/>
                  </a:lnTo>
                  <a:lnTo>
                    <a:pt x="3759" y="661289"/>
                  </a:lnTo>
                  <a:lnTo>
                    <a:pt x="3898" y="661276"/>
                  </a:lnTo>
                  <a:lnTo>
                    <a:pt x="4597" y="660831"/>
                  </a:lnTo>
                  <a:lnTo>
                    <a:pt x="5892" y="655586"/>
                  </a:lnTo>
                  <a:close/>
                </a:path>
                <a:path w="960119" h="1012190">
                  <a:moveTo>
                    <a:pt x="20802" y="652500"/>
                  </a:moveTo>
                  <a:lnTo>
                    <a:pt x="20459" y="652094"/>
                  </a:lnTo>
                  <a:lnTo>
                    <a:pt x="19316" y="652399"/>
                  </a:lnTo>
                  <a:lnTo>
                    <a:pt x="17805" y="653376"/>
                  </a:lnTo>
                  <a:lnTo>
                    <a:pt x="17373" y="654050"/>
                  </a:lnTo>
                  <a:lnTo>
                    <a:pt x="17640" y="654545"/>
                  </a:lnTo>
                  <a:lnTo>
                    <a:pt x="18211" y="654329"/>
                  </a:lnTo>
                  <a:lnTo>
                    <a:pt x="18872" y="654240"/>
                  </a:lnTo>
                  <a:lnTo>
                    <a:pt x="19316" y="653910"/>
                  </a:lnTo>
                  <a:lnTo>
                    <a:pt x="20269" y="653262"/>
                  </a:lnTo>
                  <a:lnTo>
                    <a:pt x="20802" y="652500"/>
                  </a:lnTo>
                  <a:close/>
                </a:path>
                <a:path w="960119" h="1012190">
                  <a:moveTo>
                    <a:pt x="26111" y="652614"/>
                  </a:moveTo>
                  <a:lnTo>
                    <a:pt x="25247" y="652868"/>
                  </a:lnTo>
                  <a:lnTo>
                    <a:pt x="24777" y="652945"/>
                  </a:lnTo>
                  <a:lnTo>
                    <a:pt x="23926" y="653554"/>
                  </a:lnTo>
                  <a:lnTo>
                    <a:pt x="22999" y="654189"/>
                  </a:lnTo>
                  <a:lnTo>
                    <a:pt x="23406" y="654685"/>
                  </a:lnTo>
                  <a:lnTo>
                    <a:pt x="23952" y="654621"/>
                  </a:lnTo>
                  <a:lnTo>
                    <a:pt x="24231" y="654481"/>
                  </a:lnTo>
                  <a:lnTo>
                    <a:pt x="25196" y="654011"/>
                  </a:lnTo>
                  <a:lnTo>
                    <a:pt x="26073" y="653402"/>
                  </a:lnTo>
                  <a:lnTo>
                    <a:pt x="26098" y="652754"/>
                  </a:lnTo>
                  <a:lnTo>
                    <a:pt x="26111" y="652614"/>
                  </a:lnTo>
                  <a:close/>
                </a:path>
                <a:path w="960119" h="1012190">
                  <a:moveTo>
                    <a:pt x="39458" y="649173"/>
                  </a:moveTo>
                  <a:lnTo>
                    <a:pt x="39395" y="648957"/>
                  </a:lnTo>
                  <a:lnTo>
                    <a:pt x="38963" y="649312"/>
                  </a:lnTo>
                  <a:lnTo>
                    <a:pt x="39458" y="649173"/>
                  </a:lnTo>
                  <a:close/>
                </a:path>
                <a:path w="960119" h="1012190">
                  <a:moveTo>
                    <a:pt x="86753" y="587629"/>
                  </a:moveTo>
                  <a:lnTo>
                    <a:pt x="86156" y="587463"/>
                  </a:lnTo>
                  <a:lnTo>
                    <a:pt x="85788" y="587451"/>
                  </a:lnTo>
                  <a:lnTo>
                    <a:pt x="85661" y="587463"/>
                  </a:lnTo>
                  <a:lnTo>
                    <a:pt x="85102" y="587921"/>
                  </a:lnTo>
                  <a:lnTo>
                    <a:pt x="85153" y="588137"/>
                  </a:lnTo>
                  <a:lnTo>
                    <a:pt x="85305" y="588327"/>
                  </a:lnTo>
                  <a:lnTo>
                    <a:pt x="85420" y="588518"/>
                  </a:lnTo>
                  <a:lnTo>
                    <a:pt x="86753" y="587629"/>
                  </a:lnTo>
                  <a:close/>
                </a:path>
                <a:path w="960119" h="1012190">
                  <a:moveTo>
                    <a:pt x="94780" y="576973"/>
                  </a:moveTo>
                  <a:lnTo>
                    <a:pt x="94564" y="577100"/>
                  </a:lnTo>
                  <a:lnTo>
                    <a:pt x="94780" y="576973"/>
                  </a:lnTo>
                  <a:close/>
                </a:path>
                <a:path w="960119" h="1012190">
                  <a:moveTo>
                    <a:pt x="104343" y="575449"/>
                  </a:moveTo>
                  <a:lnTo>
                    <a:pt x="103974" y="575170"/>
                  </a:lnTo>
                  <a:lnTo>
                    <a:pt x="103492" y="574941"/>
                  </a:lnTo>
                  <a:lnTo>
                    <a:pt x="103289" y="574560"/>
                  </a:lnTo>
                  <a:lnTo>
                    <a:pt x="102463" y="573176"/>
                  </a:lnTo>
                  <a:lnTo>
                    <a:pt x="100406" y="573646"/>
                  </a:lnTo>
                  <a:lnTo>
                    <a:pt x="97396" y="575449"/>
                  </a:lnTo>
                  <a:lnTo>
                    <a:pt x="94792" y="576961"/>
                  </a:lnTo>
                  <a:lnTo>
                    <a:pt x="96291" y="578993"/>
                  </a:lnTo>
                  <a:lnTo>
                    <a:pt x="101015" y="576973"/>
                  </a:lnTo>
                  <a:lnTo>
                    <a:pt x="104343" y="575449"/>
                  </a:lnTo>
                  <a:close/>
                </a:path>
                <a:path w="960119" h="1012190">
                  <a:moveTo>
                    <a:pt x="104673" y="575297"/>
                  </a:moveTo>
                  <a:lnTo>
                    <a:pt x="104343" y="575437"/>
                  </a:lnTo>
                  <a:lnTo>
                    <a:pt x="104508" y="575500"/>
                  </a:lnTo>
                  <a:lnTo>
                    <a:pt x="104635" y="575373"/>
                  </a:lnTo>
                  <a:close/>
                </a:path>
                <a:path w="960119" h="1012190">
                  <a:moveTo>
                    <a:pt x="106426" y="576821"/>
                  </a:moveTo>
                  <a:lnTo>
                    <a:pt x="106324" y="576326"/>
                  </a:lnTo>
                  <a:lnTo>
                    <a:pt x="106146" y="575729"/>
                  </a:lnTo>
                  <a:lnTo>
                    <a:pt x="105651" y="575398"/>
                  </a:lnTo>
                  <a:lnTo>
                    <a:pt x="104559" y="575525"/>
                  </a:lnTo>
                  <a:lnTo>
                    <a:pt x="103428" y="577773"/>
                  </a:lnTo>
                  <a:lnTo>
                    <a:pt x="103212" y="578358"/>
                  </a:lnTo>
                  <a:lnTo>
                    <a:pt x="103111" y="578929"/>
                  </a:lnTo>
                  <a:lnTo>
                    <a:pt x="104305" y="578612"/>
                  </a:lnTo>
                  <a:lnTo>
                    <a:pt x="104571" y="578535"/>
                  </a:lnTo>
                  <a:lnTo>
                    <a:pt x="104952" y="578281"/>
                  </a:lnTo>
                  <a:lnTo>
                    <a:pt x="106159" y="577418"/>
                  </a:lnTo>
                  <a:lnTo>
                    <a:pt x="106426" y="576821"/>
                  </a:lnTo>
                  <a:close/>
                </a:path>
                <a:path w="960119" h="1012190">
                  <a:moveTo>
                    <a:pt x="137731" y="917473"/>
                  </a:moveTo>
                  <a:lnTo>
                    <a:pt x="137426" y="917092"/>
                  </a:lnTo>
                  <a:lnTo>
                    <a:pt x="136588" y="916051"/>
                  </a:lnTo>
                  <a:lnTo>
                    <a:pt x="134289" y="916254"/>
                  </a:lnTo>
                  <a:lnTo>
                    <a:pt x="132651" y="917460"/>
                  </a:lnTo>
                  <a:lnTo>
                    <a:pt x="131572" y="918438"/>
                  </a:lnTo>
                  <a:lnTo>
                    <a:pt x="130975" y="919353"/>
                  </a:lnTo>
                  <a:lnTo>
                    <a:pt x="131406" y="919899"/>
                  </a:lnTo>
                  <a:lnTo>
                    <a:pt x="132168" y="920750"/>
                  </a:lnTo>
                  <a:lnTo>
                    <a:pt x="135039" y="920191"/>
                  </a:lnTo>
                  <a:lnTo>
                    <a:pt x="137477" y="918159"/>
                  </a:lnTo>
                  <a:lnTo>
                    <a:pt x="137731" y="917473"/>
                  </a:lnTo>
                  <a:close/>
                </a:path>
                <a:path w="960119" h="1012190">
                  <a:moveTo>
                    <a:pt x="152628" y="924775"/>
                  </a:moveTo>
                  <a:lnTo>
                    <a:pt x="150253" y="922159"/>
                  </a:lnTo>
                  <a:lnTo>
                    <a:pt x="146532" y="922947"/>
                  </a:lnTo>
                  <a:lnTo>
                    <a:pt x="140906" y="926503"/>
                  </a:lnTo>
                  <a:lnTo>
                    <a:pt x="140449" y="926909"/>
                  </a:lnTo>
                  <a:lnTo>
                    <a:pt x="139865" y="927341"/>
                  </a:lnTo>
                  <a:lnTo>
                    <a:pt x="139458" y="927912"/>
                  </a:lnTo>
                  <a:lnTo>
                    <a:pt x="140042" y="928166"/>
                  </a:lnTo>
                  <a:lnTo>
                    <a:pt x="142316" y="927354"/>
                  </a:lnTo>
                  <a:lnTo>
                    <a:pt x="143725" y="927214"/>
                  </a:lnTo>
                  <a:lnTo>
                    <a:pt x="144805" y="928776"/>
                  </a:lnTo>
                  <a:lnTo>
                    <a:pt x="146100" y="928687"/>
                  </a:lnTo>
                  <a:lnTo>
                    <a:pt x="148615" y="928319"/>
                  </a:lnTo>
                  <a:lnTo>
                    <a:pt x="149872" y="927887"/>
                  </a:lnTo>
                  <a:lnTo>
                    <a:pt x="152133" y="925804"/>
                  </a:lnTo>
                  <a:lnTo>
                    <a:pt x="152628" y="924775"/>
                  </a:lnTo>
                  <a:close/>
                </a:path>
                <a:path w="960119" h="1012190">
                  <a:moveTo>
                    <a:pt x="159105" y="909548"/>
                  </a:moveTo>
                  <a:lnTo>
                    <a:pt x="159029" y="908177"/>
                  </a:lnTo>
                  <a:lnTo>
                    <a:pt x="155511" y="908951"/>
                  </a:lnTo>
                  <a:lnTo>
                    <a:pt x="156832" y="906932"/>
                  </a:lnTo>
                  <a:lnTo>
                    <a:pt x="158419" y="904506"/>
                  </a:lnTo>
                  <a:lnTo>
                    <a:pt x="156692" y="904582"/>
                  </a:lnTo>
                  <a:lnTo>
                    <a:pt x="152171" y="905687"/>
                  </a:lnTo>
                  <a:lnTo>
                    <a:pt x="152120" y="907224"/>
                  </a:lnTo>
                  <a:lnTo>
                    <a:pt x="150977" y="909764"/>
                  </a:lnTo>
                  <a:lnTo>
                    <a:pt x="148297" y="911898"/>
                  </a:lnTo>
                  <a:lnTo>
                    <a:pt x="152222" y="912634"/>
                  </a:lnTo>
                  <a:lnTo>
                    <a:pt x="154432" y="912545"/>
                  </a:lnTo>
                  <a:lnTo>
                    <a:pt x="157556" y="910450"/>
                  </a:lnTo>
                  <a:lnTo>
                    <a:pt x="159105" y="909548"/>
                  </a:lnTo>
                  <a:close/>
                </a:path>
                <a:path w="960119" h="1012190">
                  <a:moveTo>
                    <a:pt x="159359" y="909383"/>
                  </a:moveTo>
                  <a:lnTo>
                    <a:pt x="159105" y="909535"/>
                  </a:lnTo>
                  <a:lnTo>
                    <a:pt x="159359" y="909383"/>
                  </a:lnTo>
                  <a:close/>
                </a:path>
                <a:path w="960119" h="1012190">
                  <a:moveTo>
                    <a:pt x="162229" y="908951"/>
                  </a:moveTo>
                  <a:lnTo>
                    <a:pt x="162140" y="908799"/>
                  </a:lnTo>
                  <a:lnTo>
                    <a:pt x="161950" y="909066"/>
                  </a:lnTo>
                  <a:lnTo>
                    <a:pt x="162077" y="909002"/>
                  </a:lnTo>
                  <a:lnTo>
                    <a:pt x="162229" y="908951"/>
                  </a:lnTo>
                  <a:close/>
                </a:path>
                <a:path w="960119" h="1012190">
                  <a:moveTo>
                    <a:pt x="166128" y="653542"/>
                  </a:moveTo>
                  <a:lnTo>
                    <a:pt x="165773" y="653046"/>
                  </a:lnTo>
                  <a:lnTo>
                    <a:pt x="165671" y="654100"/>
                  </a:lnTo>
                  <a:lnTo>
                    <a:pt x="166128" y="653542"/>
                  </a:lnTo>
                  <a:close/>
                </a:path>
                <a:path w="960119" h="1012190">
                  <a:moveTo>
                    <a:pt x="168719" y="913104"/>
                  </a:moveTo>
                  <a:lnTo>
                    <a:pt x="168414" y="912190"/>
                  </a:lnTo>
                  <a:lnTo>
                    <a:pt x="168059" y="911313"/>
                  </a:lnTo>
                  <a:lnTo>
                    <a:pt x="167474" y="910590"/>
                  </a:lnTo>
                  <a:lnTo>
                    <a:pt x="166966" y="907084"/>
                  </a:lnTo>
                  <a:lnTo>
                    <a:pt x="162229" y="908951"/>
                  </a:lnTo>
                  <a:lnTo>
                    <a:pt x="163017" y="910755"/>
                  </a:lnTo>
                  <a:lnTo>
                    <a:pt x="164630" y="912075"/>
                  </a:lnTo>
                  <a:lnTo>
                    <a:pt x="163855" y="915492"/>
                  </a:lnTo>
                  <a:lnTo>
                    <a:pt x="164642" y="915746"/>
                  </a:lnTo>
                  <a:lnTo>
                    <a:pt x="168122" y="914069"/>
                  </a:lnTo>
                  <a:lnTo>
                    <a:pt x="168719" y="913104"/>
                  </a:lnTo>
                  <a:close/>
                </a:path>
                <a:path w="960119" h="1012190">
                  <a:moveTo>
                    <a:pt x="174294" y="533730"/>
                  </a:moveTo>
                  <a:lnTo>
                    <a:pt x="173520" y="533984"/>
                  </a:lnTo>
                  <a:lnTo>
                    <a:pt x="173634" y="534276"/>
                  </a:lnTo>
                  <a:lnTo>
                    <a:pt x="174294" y="533730"/>
                  </a:lnTo>
                  <a:close/>
                </a:path>
                <a:path w="960119" h="1012190">
                  <a:moveTo>
                    <a:pt x="188569" y="694448"/>
                  </a:moveTo>
                  <a:lnTo>
                    <a:pt x="188429" y="694397"/>
                  </a:lnTo>
                  <a:lnTo>
                    <a:pt x="188125" y="694550"/>
                  </a:lnTo>
                  <a:lnTo>
                    <a:pt x="187947" y="694651"/>
                  </a:lnTo>
                  <a:lnTo>
                    <a:pt x="188569" y="694448"/>
                  </a:lnTo>
                  <a:close/>
                </a:path>
                <a:path w="960119" h="1012190">
                  <a:moveTo>
                    <a:pt x="189001" y="694309"/>
                  </a:moveTo>
                  <a:lnTo>
                    <a:pt x="188569" y="694448"/>
                  </a:lnTo>
                  <a:lnTo>
                    <a:pt x="188836" y="694537"/>
                  </a:lnTo>
                  <a:lnTo>
                    <a:pt x="189001" y="694309"/>
                  </a:lnTo>
                  <a:close/>
                </a:path>
                <a:path w="960119" h="1012190">
                  <a:moveTo>
                    <a:pt x="191477" y="974598"/>
                  </a:moveTo>
                  <a:lnTo>
                    <a:pt x="191439" y="972858"/>
                  </a:lnTo>
                  <a:lnTo>
                    <a:pt x="190703" y="972972"/>
                  </a:lnTo>
                  <a:lnTo>
                    <a:pt x="190334" y="972921"/>
                  </a:lnTo>
                  <a:lnTo>
                    <a:pt x="187058" y="976668"/>
                  </a:lnTo>
                  <a:lnTo>
                    <a:pt x="182956" y="976198"/>
                  </a:lnTo>
                  <a:lnTo>
                    <a:pt x="179425" y="978687"/>
                  </a:lnTo>
                  <a:lnTo>
                    <a:pt x="180060" y="979157"/>
                  </a:lnTo>
                  <a:lnTo>
                    <a:pt x="177571" y="982408"/>
                  </a:lnTo>
                  <a:lnTo>
                    <a:pt x="183578" y="978471"/>
                  </a:lnTo>
                  <a:lnTo>
                    <a:pt x="184861" y="978471"/>
                  </a:lnTo>
                  <a:lnTo>
                    <a:pt x="188734" y="977290"/>
                  </a:lnTo>
                  <a:lnTo>
                    <a:pt x="191477" y="974598"/>
                  </a:lnTo>
                  <a:close/>
                </a:path>
                <a:path w="960119" h="1012190">
                  <a:moveTo>
                    <a:pt x="234353" y="944714"/>
                  </a:moveTo>
                  <a:lnTo>
                    <a:pt x="234099" y="944587"/>
                  </a:lnTo>
                  <a:lnTo>
                    <a:pt x="232562" y="943889"/>
                  </a:lnTo>
                  <a:lnTo>
                    <a:pt x="230174" y="944854"/>
                  </a:lnTo>
                  <a:lnTo>
                    <a:pt x="227787" y="946404"/>
                  </a:lnTo>
                  <a:lnTo>
                    <a:pt x="226250" y="947381"/>
                  </a:lnTo>
                  <a:lnTo>
                    <a:pt x="225933" y="948499"/>
                  </a:lnTo>
                  <a:lnTo>
                    <a:pt x="225844" y="949439"/>
                  </a:lnTo>
                  <a:lnTo>
                    <a:pt x="226237" y="949540"/>
                  </a:lnTo>
                  <a:lnTo>
                    <a:pt x="226479" y="949807"/>
                  </a:lnTo>
                  <a:lnTo>
                    <a:pt x="229704" y="949185"/>
                  </a:lnTo>
                  <a:lnTo>
                    <a:pt x="231609" y="946289"/>
                  </a:lnTo>
                  <a:lnTo>
                    <a:pt x="234302" y="945451"/>
                  </a:lnTo>
                  <a:lnTo>
                    <a:pt x="234238" y="945159"/>
                  </a:lnTo>
                  <a:lnTo>
                    <a:pt x="234353" y="944714"/>
                  </a:lnTo>
                  <a:close/>
                </a:path>
                <a:path w="960119" h="1012190">
                  <a:moveTo>
                    <a:pt x="280911" y="915682"/>
                  </a:moveTo>
                  <a:lnTo>
                    <a:pt x="280606" y="915530"/>
                  </a:lnTo>
                  <a:lnTo>
                    <a:pt x="280441" y="915200"/>
                  </a:lnTo>
                  <a:lnTo>
                    <a:pt x="280009" y="915200"/>
                  </a:lnTo>
                  <a:lnTo>
                    <a:pt x="278447" y="915238"/>
                  </a:lnTo>
                  <a:lnTo>
                    <a:pt x="276733" y="915695"/>
                  </a:lnTo>
                  <a:lnTo>
                    <a:pt x="274904" y="917079"/>
                  </a:lnTo>
                  <a:lnTo>
                    <a:pt x="273431" y="918159"/>
                  </a:lnTo>
                  <a:lnTo>
                    <a:pt x="273405" y="918794"/>
                  </a:lnTo>
                  <a:lnTo>
                    <a:pt x="275932" y="919340"/>
                  </a:lnTo>
                  <a:lnTo>
                    <a:pt x="277863" y="918641"/>
                  </a:lnTo>
                  <a:lnTo>
                    <a:pt x="279996" y="916889"/>
                  </a:lnTo>
                  <a:lnTo>
                    <a:pt x="280403" y="916533"/>
                  </a:lnTo>
                  <a:lnTo>
                    <a:pt x="280606" y="916089"/>
                  </a:lnTo>
                  <a:lnTo>
                    <a:pt x="280911" y="915682"/>
                  </a:lnTo>
                  <a:close/>
                </a:path>
                <a:path w="960119" h="1012190">
                  <a:moveTo>
                    <a:pt x="293458" y="899896"/>
                  </a:moveTo>
                  <a:lnTo>
                    <a:pt x="293268" y="899350"/>
                  </a:lnTo>
                  <a:lnTo>
                    <a:pt x="292747" y="899185"/>
                  </a:lnTo>
                  <a:lnTo>
                    <a:pt x="291401" y="898677"/>
                  </a:lnTo>
                  <a:lnTo>
                    <a:pt x="289140" y="899502"/>
                  </a:lnTo>
                  <a:lnTo>
                    <a:pt x="287020" y="900163"/>
                  </a:lnTo>
                  <a:lnTo>
                    <a:pt x="284645" y="900899"/>
                  </a:lnTo>
                  <a:lnTo>
                    <a:pt x="283184" y="902487"/>
                  </a:lnTo>
                  <a:lnTo>
                    <a:pt x="283667" y="903859"/>
                  </a:lnTo>
                  <a:lnTo>
                    <a:pt x="283616" y="904709"/>
                  </a:lnTo>
                  <a:lnTo>
                    <a:pt x="284619" y="904786"/>
                  </a:lnTo>
                  <a:lnTo>
                    <a:pt x="287616" y="903782"/>
                  </a:lnTo>
                  <a:lnTo>
                    <a:pt x="289509" y="902919"/>
                  </a:lnTo>
                  <a:lnTo>
                    <a:pt x="292366" y="901712"/>
                  </a:lnTo>
                  <a:lnTo>
                    <a:pt x="293230" y="901001"/>
                  </a:lnTo>
                  <a:lnTo>
                    <a:pt x="293458" y="899896"/>
                  </a:lnTo>
                  <a:close/>
                </a:path>
                <a:path w="960119" h="1012190">
                  <a:moveTo>
                    <a:pt x="310400" y="868057"/>
                  </a:moveTo>
                  <a:lnTo>
                    <a:pt x="309587" y="867664"/>
                  </a:lnTo>
                  <a:lnTo>
                    <a:pt x="308711" y="867219"/>
                  </a:lnTo>
                  <a:lnTo>
                    <a:pt x="307187" y="867765"/>
                  </a:lnTo>
                  <a:lnTo>
                    <a:pt x="304787" y="869492"/>
                  </a:lnTo>
                  <a:lnTo>
                    <a:pt x="304012" y="870115"/>
                  </a:lnTo>
                  <a:lnTo>
                    <a:pt x="304469" y="870597"/>
                  </a:lnTo>
                  <a:lnTo>
                    <a:pt x="305371" y="870927"/>
                  </a:lnTo>
                  <a:lnTo>
                    <a:pt x="306489" y="870991"/>
                  </a:lnTo>
                  <a:lnTo>
                    <a:pt x="308203" y="869823"/>
                  </a:lnTo>
                  <a:lnTo>
                    <a:pt x="309359" y="869035"/>
                  </a:lnTo>
                  <a:lnTo>
                    <a:pt x="310400" y="868057"/>
                  </a:lnTo>
                  <a:close/>
                </a:path>
                <a:path w="960119" h="1012190">
                  <a:moveTo>
                    <a:pt x="317042" y="858189"/>
                  </a:moveTo>
                  <a:lnTo>
                    <a:pt x="316750" y="858202"/>
                  </a:lnTo>
                  <a:lnTo>
                    <a:pt x="316903" y="858367"/>
                  </a:lnTo>
                  <a:lnTo>
                    <a:pt x="317004" y="858240"/>
                  </a:lnTo>
                  <a:close/>
                </a:path>
                <a:path w="960119" h="1012190">
                  <a:moveTo>
                    <a:pt x="319493" y="861072"/>
                  </a:moveTo>
                  <a:lnTo>
                    <a:pt x="318668" y="860234"/>
                  </a:lnTo>
                  <a:lnTo>
                    <a:pt x="316915" y="858367"/>
                  </a:lnTo>
                  <a:lnTo>
                    <a:pt x="316801" y="858532"/>
                  </a:lnTo>
                  <a:lnTo>
                    <a:pt x="316725" y="858697"/>
                  </a:lnTo>
                  <a:lnTo>
                    <a:pt x="314896" y="860247"/>
                  </a:lnTo>
                  <a:lnTo>
                    <a:pt x="311835" y="862241"/>
                  </a:lnTo>
                  <a:lnTo>
                    <a:pt x="311810" y="862965"/>
                  </a:lnTo>
                  <a:lnTo>
                    <a:pt x="311785" y="864158"/>
                  </a:lnTo>
                  <a:lnTo>
                    <a:pt x="315798" y="861606"/>
                  </a:lnTo>
                  <a:lnTo>
                    <a:pt x="316534" y="862723"/>
                  </a:lnTo>
                  <a:lnTo>
                    <a:pt x="319493" y="861072"/>
                  </a:lnTo>
                  <a:close/>
                </a:path>
                <a:path w="960119" h="1012190">
                  <a:moveTo>
                    <a:pt x="323646" y="843495"/>
                  </a:moveTo>
                  <a:lnTo>
                    <a:pt x="323049" y="842606"/>
                  </a:lnTo>
                  <a:lnTo>
                    <a:pt x="317957" y="845350"/>
                  </a:lnTo>
                  <a:lnTo>
                    <a:pt x="317055" y="845604"/>
                  </a:lnTo>
                  <a:lnTo>
                    <a:pt x="317423" y="843572"/>
                  </a:lnTo>
                  <a:lnTo>
                    <a:pt x="317703" y="841844"/>
                  </a:lnTo>
                  <a:lnTo>
                    <a:pt x="317004" y="840943"/>
                  </a:lnTo>
                  <a:lnTo>
                    <a:pt x="315429" y="840498"/>
                  </a:lnTo>
                  <a:lnTo>
                    <a:pt x="314350" y="840168"/>
                  </a:lnTo>
                  <a:lnTo>
                    <a:pt x="312686" y="840981"/>
                  </a:lnTo>
                  <a:lnTo>
                    <a:pt x="309841" y="842911"/>
                  </a:lnTo>
                  <a:lnTo>
                    <a:pt x="309372" y="843711"/>
                  </a:lnTo>
                  <a:lnTo>
                    <a:pt x="310172" y="845908"/>
                  </a:lnTo>
                  <a:lnTo>
                    <a:pt x="310832" y="847305"/>
                  </a:lnTo>
                  <a:lnTo>
                    <a:pt x="314934" y="849045"/>
                  </a:lnTo>
                  <a:lnTo>
                    <a:pt x="315544" y="849058"/>
                  </a:lnTo>
                  <a:lnTo>
                    <a:pt x="321056" y="846150"/>
                  </a:lnTo>
                  <a:lnTo>
                    <a:pt x="321906" y="844791"/>
                  </a:lnTo>
                  <a:lnTo>
                    <a:pt x="323532" y="843597"/>
                  </a:lnTo>
                  <a:close/>
                </a:path>
                <a:path w="960119" h="1012190">
                  <a:moveTo>
                    <a:pt x="342328" y="879081"/>
                  </a:moveTo>
                  <a:lnTo>
                    <a:pt x="340614" y="878370"/>
                  </a:lnTo>
                  <a:lnTo>
                    <a:pt x="339204" y="878332"/>
                  </a:lnTo>
                  <a:lnTo>
                    <a:pt x="337972" y="878141"/>
                  </a:lnTo>
                  <a:lnTo>
                    <a:pt x="337693" y="878560"/>
                  </a:lnTo>
                  <a:lnTo>
                    <a:pt x="337261" y="879005"/>
                  </a:lnTo>
                  <a:lnTo>
                    <a:pt x="336981" y="879957"/>
                  </a:lnTo>
                  <a:lnTo>
                    <a:pt x="337019" y="880452"/>
                  </a:lnTo>
                  <a:lnTo>
                    <a:pt x="337007" y="880757"/>
                  </a:lnTo>
                  <a:lnTo>
                    <a:pt x="337337" y="882319"/>
                  </a:lnTo>
                  <a:lnTo>
                    <a:pt x="338594" y="882307"/>
                  </a:lnTo>
                  <a:lnTo>
                    <a:pt x="341668" y="880021"/>
                  </a:lnTo>
                  <a:lnTo>
                    <a:pt x="342328" y="879081"/>
                  </a:lnTo>
                  <a:close/>
                </a:path>
                <a:path w="960119" h="1012190">
                  <a:moveTo>
                    <a:pt x="378066" y="1011301"/>
                  </a:moveTo>
                  <a:lnTo>
                    <a:pt x="377799" y="1011250"/>
                  </a:lnTo>
                  <a:lnTo>
                    <a:pt x="377710" y="1011428"/>
                  </a:lnTo>
                  <a:lnTo>
                    <a:pt x="377888" y="1011262"/>
                  </a:lnTo>
                  <a:lnTo>
                    <a:pt x="378066" y="1011301"/>
                  </a:lnTo>
                  <a:close/>
                </a:path>
                <a:path w="960119" h="1012190">
                  <a:moveTo>
                    <a:pt x="378218" y="1011440"/>
                  </a:moveTo>
                  <a:lnTo>
                    <a:pt x="377291" y="1011847"/>
                  </a:lnTo>
                  <a:lnTo>
                    <a:pt x="378218" y="1011440"/>
                  </a:lnTo>
                  <a:close/>
                </a:path>
                <a:path w="960119" h="1012190">
                  <a:moveTo>
                    <a:pt x="378752" y="1011047"/>
                  </a:moveTo>
                  <a:lnTo>
                    <a:pt x="378650" y="1010894"/>
                  </a:lnTo>
                  <a:lnTo>
                    <a:pt x="378333" y="1011148"/>
                  </a:lnTo>
                  <a:lnTo>
                    <a:pt x="378066" y="1011301"/>
                  </a:lnTo>
                  <a:lnTo>
                    <a:pt x="378383" y="1011301"/>
                  </a:lnTo>
                  <a:lnTo>
                    <a:pt x="378752" y="1011047"/>
                  </a:lnTo>
                  <a:close/>
                </a:path>
                <a:path w="960119" h="1012190">
                  <a:moveTo>
                    <a:pt x="382155" y="814895"/>
                  </a:moveTo>
                  <a:lnTo>
                    <a:pt x="379171" y="815962"/>
                  </a:lnTo>
                  <a:lnTo>
                    <a:pt x="377253" y="814895"/>
                  </a:lnTo>
                  <a:lnTo>
                    <a:pt x="376110" y="814324"/>
                  </a:lnTo>
                  <a:lnTo>
                    <a:pt x="373824" y="812457"/>
                  </a:lnTo>
                  <a:lnTo>
                    <a:pt x="371449" y="813041"/>
                  </a:lnTo>
                  <a:lnTo>
                    <a:pt x="368363" y="814743"/>
                  </a:lnTo>
                  <a:lnTo>
                    <a:pt x="368465" y="814590"/>
                  </a:lnTo>
                  <a:lnTo>
                    <a:pt x="368300" y="814768"/>
                  </a:lnTo>
                  <a:lnTo>
                    <a:pt x="366852" y="816762"/>
                  </a:lnTo>
                  <a:lnTo>
                    <a:pt x="365836" y="818349"/>
                  </a:lnTo>
                  <a:lnTo>
                    <a:pt x="365556" y="818984"/>
                  </a:lnTo>
                  <a:lnTo>
                    <a:pt x="365594" y="819454"/>
                  </a:lnTo>
                  <a:lnTo>
                    <a:pt x="365633" y="820661"/>
                  </a:lnTo>
                  <a:lnTo>
                    <a:pt x="370001" y="819340"/>
                  </a:lnTo>
                  <a:lnTo>
                    <a:pt x="365963" y="823264"/>
                  </a:lnTo>
                  <a:lnTo>
                    <a:pt x="367284" y="823556"/>
                  </a:lnTo>
                  <a:lnTo>
                    <a:pt x="367982" y="825119"/>
                  </a:lnTo>
                  <a:lnTo>
                    <a:pt x="368706" y="825563"/>
                  </a:lnTo>
                  <a:lnTo>
                    <a:pt x="369239" y="826122"/>
                  </a:lnTo>
                  <a:lnTo>
                    <a:pt x="372884" y="825220"/>
                  </a:lnTo>
                  <a:lnTo>
                    <a:pt x="374345" y="822172"/>
                  </a:lnTo>
                  <a:lnTo>
                    <a:pt x="378904" y="819670"/>
                  </a:lnTo>
                  <a:lnTo>
                    <a:pt x="380504" y="817841"/>
                  </a:lnTo>
                  <a:lnTo>
                    <a:pt x="382155" y="814895"/>
                  </a:lnTo>
                  <a:close/>
                </a:path>
                <a:path w="960119" h="1012190">
                  <a:moveTo>
                    <a:pt x="395020" y="807885"/>
                  </a:moveTo>
                  <a:lnTo>
                    <a:pt x="390728" y="808050"/>
                  </a:lnTo>
                  <a:lnTo>
                    <a:pt x="385648" y="807961"/>
                  </a:lnTo>
                  <a:lnTo>
                    <a:pt x="384378" y="808824"/>
                  </a:lnTo>
                  <a:lnTo>
                    <a:pt x="382778" y="810742"/>
                  </a:lnTo>
                  <a:lnTo>
                    <a:pt x="382460" y="811745"/>
                  </a:lnTo>
                  <a:lnTo>
                    <a:pt x="385965" y="811263"/>
                  </a:lnTo>
                  <a:lnTo>
                    <a:pt x="387172" y="811949"/>
                  </a:lnTo>
                  <a:lnTo>
                    <a:pt x="390499" y="812482"/>
                  </a:lnTo>
                  <a:lnTo>
                    <a:pt x="392226" y="812685"/>
                  </a:lnTo>
                  <a:lnTo>
                    <a:pt x="394970" y="811250"/>
                  </a:lnTo>
                  <a:lnTo>
                    <a:pt x="395020" y="807885"/>
                  </a:lnTo>
                  <a:close/>
                </a:path>
                <a:path w="960119" h="1012190">
                  <a:moveTo>
                    <a:pt x="395122" y="811199"/>
                  </a:moveTo>
                  <a:lnTo>
                    <a:pt x="394982" y="811250"/>
                  </a:lnTo>
                  <a:lnTo>
                    <a:pt x="395020" y="811390"/>
                  </a:lnTo>
                  <a:lnTo>
                    <a:pt x="395122" y="811199"/>
                  </a:lnTo>
                  <a:close/>
                </a:path>
                <a:path w="960119" h="1012190">
                  <a:moveTo>
                    <a:pt x="395884" y="828789"/>
                  </a:moveTo>
                  <a:lnTo>
                    <a:pt x="395439" y="828040"/>
                  </a:lnTo>
                  <a:lnTo>
                    <a:pt x="395312" y="827570"/>
                  </a:lnTo>
                  <a:lnTo>
                    <a:pt x="395135" y="827138"/>
                  </a:lnTo>
                  <a:lnTo>
                    <a:pt x="395376" y="826985"/>
                  </a:lnTo>
                  <a:lnTo>
                    <a:pt x="395147" y="826592"/>
                  </a:lnTo>
                  <a:lnTo>
                    <a:pt x="395008" y="826160"/>
                  </a:lnTo>
                  <a:lnTo>
                    <a:pt x="394677" y="825842"/>
                  </a:lnTo>
                  <a:lnTo>
                    <a:pt x="394157" y="825246"/>
                  </a:lnTo>
                  <a:lnTo>
                    <a:pt x="393674" y="824636"/>
                  </a:lnTo>
                  <a:lnTo>
                    <a:pt x="392010" y="823658"/>
                  </a:lnTo>
                  <a:lnTo>
                    <a:pt x="390550" y="824191"/>
                  </a:lnTo>
                  <a:lnTo>
                    <a:pt x="385381" y="828662"/>
                  </a:lnTo>
                  <a:lnTo>
                    <a:pt x="385432" y="829843"/>
                  </a:lnTo>
                  <a:lnTo>
                    <a:pt x="390702" y="829652"/>
                  </a:lnTo>
                  <a:lnTo>
                    <a:pt x="392493" y="829271"/>
                  </a:lnTo>
                  <a:lnTo>
                    <a:pt x="393674" y="830008"/>
                  </a:lnTo>
                  <a:lnTo>
                    <a:pt x="394462" y="829843"/>
                  </a:lnTo>
                  <a:lnTo>
                    <a:pt x="395706" y="829246"/>
                  </a:lnTo>
                  <a:lnTo>
                    <a:pt x="395884" y="828789"/>
                  </a:lnTo>
                  <a:close/>
                </a:path>
                <a:path w="960119" h="1012190">
                  <a:moveTo>
                    <a:pt x="399707" y="394931"/>
                  </a:moveTo>
                  <a:lnTo>
                    <a:pt x="399148" y="395198"/>
                  </a:lnTo>
                  <a:lnTo>
                    <a:pt x="399288" y="395236"/>
                  </a:lnTo>
                  <a:lnTo>
                    <a:pt x="399427" y="395109"/>
                  </a:lnTo>
                  <a:lnTo>
                    <a:pt x="399707" y="394931"/>
                  </a:lnTo>
                  <a:close/>
                </a:path>
                <a:path w="960119" h="1012190">
                  <a:moveTo>
                    <a:pt x="400900" y="395757"/>
                  </a:moveTo>
                  <a:lnTo>
                    <a:pt x="400380" y="395465"/>
                  </a:lnTo>
                  <a:lnTo>
                    <a:pt x="400126" y="395312"/>
                  </a:lnTo>
                  <a:lnTo>
                    <a:pt x="399681" y="395300"/>
                  </a:lnTo>
                  <a:lnTo>
                    <a:pt x="399288" y="395236"/>
                  </a:lnTo>
                  <a:lnTo>
                    <a:pt x="398576" y="395859"/>
                  </a:lnTo>
                  <a:lnTo>
                    <a:pt x="397878" y="396506"/>
                  </a:lnTo>
                  <a:lnTo>
                    <a:pt x="398259" y="396875"/>
                  </a:lnTo>
                  <a:lnTo>
                    <a:pt x="398437" y="397065"/>
                  </a:lnTo>
                  <a:lnTo>
                    <a:pt x="399173" y="397141"/>
                  </a:lnTo>
                  <a:lnTo>
                    <a:pt x="399567" y="396925"/>
                  </a:lnTo>
                  <a:lnTo>
                    <a:pt x="400850" y="396316"/>
                  </a:lnTo>
                  <a:lnTo>
                    <a:pt x="400900" y="395757"/>
                  </a:lnTo>
                  <a:close/>
                </a:path>
                <a:path w="960119" h="1012190">
                  <a:moveTo>
                    <a:pt x="404164" y="802246"/>
                  </a:moveTo>
                  <a:lnTo>
                    <a:pt x="403783" y="801827"/>
                  </a:lnTo>
                  <a:lnTo>
                    <a:pt x="400723" y="802767"/>
                  </a:lnTo>
                  <a:lnTo>
                    <a:pt x="398856" y="802932"/>
                  </a:lnTo>
                  <a:lnTo>
                    <a:pt x="396646" y="804532"/>
                  </a:lnTo>
                  <a:lnTo>
                    <a:pt x="398424" y="804481"/>
                  </a:lnTo>
                  <a:lnTo>
                    <a:pt x="399059" y="805014"/>
                  </a:lnTo>
                  <a:lnTo>
                    <a:pt x="399249" y="805345"/>
                  </a:lnTo>
                  <a:lnTo>
                    <a:pt x="399503" y="805942"/>
                  </a:lnTo>
                  <a:lnTo>
                    <a:pt x="399910" y="806424"/>
                  </a:lnTo>
                  <a:lnTo>
                    <a:pt x="400278" y="806805"/>
                  </a:lnTo>
                  <a:lnTo>
                    <a:pt x="401066" y="806742"/>
                  </a:lnTo>
                  <a:lnTo>
                    <a:pt x="403123" y="805548"/>
                  </a:lnTo>
                  <a:lnTo>
                    <a:pt x="403593" y="804900"/>
                  </a:lnTo>
                  <a:lnTo>
                    <a:pt x="403745" y="804291"/>
                  </a:lnTo>
                  <a:lnTo>
                    <a:pt x="403872" y="803871"/>
                  </a:lnTo>
                  <a:lnTo>
                    <a:pt x="403974" y="803478"/>
                  </a:lnTo>
                  <a:lnTo>
                    <a:pt x="404025" y="803097"/>
                  </a:lnTo>
                  <a:lnTo>
                    <a:pt x="404164" y="802246"/>
                  </a:lnTo>
                  <a:close/>
                </a:path>
                <a:path w="960119" h="1012190">
                  <a:moveTo>
                    <a:pt x="409917" y="815771"/>
                  </a:moveTo>
                  <a:lnTo>
                    <a:pt x="407581" y="815809"/>
                  </a:lnTo>
                  <a:lnTo>
                    <a:pt x="407568" y="814844"/>
                  </a:lnTo>
                  <a:lnTo>
                    <a:pt x="407504" y="814451"/>
                  </a:lnTo>
                  <a:lnTo>
                    <a:pt x="406031" y="811669"/>
                  </a:lnTo>
                  <a:lnTo>
                    <a:pt x="401828" y="812076"/>
                  </a:lnTo>
                  <a:lnTo>
                    <a:pt x="396417" y="815390"/>
                  </a:lnTo>
                  <a:lnTo>
                    <a:pt x="395185" y="818527"/>
                  </a:lnTo>
                  <a:lnTo>
                    <a:pt x="391668" y="818946"/>
                  </a:lnTo>
                  <a:lnTo>
                    <a:pt x="388493" y="820445"/>
                  </a:lnTo>
                  <a:lnTo>
                    <a:pt x="387845" y="821194"/>
                  </a:lnTo>
                  <a:lnTo>
                    <a:pt x="388061" y="821550"/>
                  </a:lnTo>
                  <a:lnTo>
                    <a:pt x="388620" y="821537"/>
                  </a:lnTo>
                  <a:lnTo>
                    <a:pt x="391375" y="821664"/>
                  </a:lnTo>
                  <a:lnTo>
                    <a:pt x="394208" y="819111"/>
                  </a:lnTo>
                  <a:lnTo>
                    <a:pt x="397992" y="818426"/>
                  </a:lnTo>
                  <a:lnTo>
                    <a:pt x="397929" y="820534"/>
                  </a:lnTo>
                  <a:lnTo>
                    <a:pt x="400608" y="819873"/>
                  </a:lnTo>
                  <a:lnTo>
                    <a:pt x="401459" y="819632"/>
                  </a:lnTo>
                  <a:lnTo>
                    <a:pt x="405079" y="818261"/>
                  </a:lnTo>
                  <a:lnTo>
                    <a:pt x="406374" y="819327"/>
                  </a:lnTo>
                  <a:lnTo>
                    <a:pt x="409917" y="815771"/>
                  </a:lnTo>
                  <a:close/>
                </a:path>
                <a:path w="960119" h="1012190">
                  <a:moveTo>
                    <a:pt x="417410" y="820166"/>
                  </a:moveTo>
                  <a:lnTo>
                    <a:pt x="415836" y="820178"/>
                  </a:lnTo>
                  <a:lnTo>
                    <a:pt x="414070" y="820458"/>
                  </a:lnTo>
                  <a:lnTo>
                    <a:pt x="413156" y="820051"/>
                  </a:lnTo>
                  <a:lnTo>
                    <a:pt x="412254" y="819658"/>
                  </a:lnTo>
                  <a:lnTo>
                    <a:pt x="413588" y="817740"/>
                  </a:lnTo>
                  <a:lnTo>
                    <a:pt x="409854" y="817994"/>
                  </a:lnTo>
                  <a:lnTo>
                    <a:pt x="408178" y="818591"/>
                  </a:lnTo>
                  <a:lnTo>
                    <a:pt x="405218" y="821029"/>
                  </a:lnTo>
                  <a:lnTo>
                    <a:pt x="404571" y="822109"/>
                  </a:lnTo>
                  <a:lnTo>
                    <a:pt x="407111" y="823595"/>
                  </a:lnTo>
                  <a:lnTo>
                    <a:pt x="409651" y="824255"/>
                  </a:lnTo>
                  <a:lnTo>
                    <a:pt x="414413" y="823772"/>
                  </a:lnTo>
                  <a:lnTo>
                    <a:pt x="415645" y="822985"/>
                  </a:lnTo>
                  <a:lnTo>
                    <a:pt x="416928" y="821372"/>
                  </a:lnTo>
                  <a:lnTo>
                    <a:pt x="417080" y="820788"/>
                  </a:lnTo>
                  <a:lnTo>
                    <a:pt x="417410" y="820166"/>
                  </a:lnTo>
                  <a:close/>
                </a:path>
                <a:path w="960119" h="1012190">
                  <a:moveTo>
                    <a:pt x="423697" y="384695"/>
                  </a:moveTo>
                  <a:lnTo>
                    <a:pt x="423202" y="383552"/>
                  </a:lnTo>
                  <a:lnTo>
                    <a:pt x="422643" y="383400"/>
                  </a:lnTo>
                  <a:lnTo>
                    <a:pt x="421436" y="383959"/>
                  </a:lnTo>
                  <a:lnTo>
                    <a:pt x="420141" y="384695"/>
                  </a:lnTo>
                  <a:lnTo>
                    <a:pt x="418985" y="385622"/>
                  </a:lnTo>
                  <a:lnTo>
                    <a:pt x="418884" y="386410"/>
                  </a:lnTo>
                  <a:lnTo>
                    <a:pt x="418769" y="387388"/>
                  </a:lnTo>
                  <a:lnTo>
                    <a:pt x="420179" y="387045"/>
                  </a:lnTo>
                  <a:lnTo>
                    <a:pt x="421551" y="386346"/>
                  </a:lnTo>
                  <a:lnTo>
                    <a:pt x="423075" y="385572"/>
                  </a:lnTo>
                  <a:lnTo>
                    <a:pt x="423697" y="384695"/>
                  </a:lnTo>
                  <a:close/>
                </a:path>
                <a:path w="960119" h="1012190">
                  <a:moveTo>
                    <a:pt x="427266" y="387997"/>
                  </a:moveTo>
                  <a:lnTo>
                    <a:pt x="423202" y="391185"/>
                  </a:lnTo>
                  <a:lnTo>
                    <a:pt x="424180" y="390956"/>
                  </a:lnTo>
                  <a:lnTo>
                    <a:pt x="425208" y="390486"/>
                  </a:lnTo>
                  <a:lnTo>
                    <a:pt x="426224" y="390017"/>
                  </a:lnTo>
                  <a:lnTo>
                    <a:pt x="427088" y="389343"/>
                  </a:lnTo>
                  <a:lnTo>
                    <a:pt x="427266" y="387997"/>
                  </a:lnTo>
                  <a:close/>
                </a:path>
                <a:path w="960119" h="1012190">
                  <a:moveTo>
                    <a:pt x="446138" y="785799"/>
                  </a:moveTo>
                  <a:lnTo>
                    <a:pt x="444754" y="786231"/>
                  </a:lnTo>
                  <a:lnTo>
                    <a:pt x="443877" y="786193"/>
                  </a:lnTo>
                  <a:lnTo>
                    <a:pt x="441731" y="786066"/>
                  </a:lnTo>
                  <a:lnTo>
                    <a:pt x="438099" y="786879"/>
                  </a:lnTo>
                  <a:lnTo>
                    <a:pt x="441921" y="782650"/>
                  </a:lnTo>
                  <a:lnTo>
                    <a:pt x="441286" y="782434"/>
                  </a:lnTo>
                  <a:lnTo>
                    <a:pt x="439369" y="783869"/>
                  </a:lnTo>
                  <a:lnTo>
                    <a:pt x="438048" y="784923"/>
                  </a:lnTo>
                  <a:lnTo>
                    <a:pt x="436257" y="786879"/>
                  </a:lnTo>
                  <a:lnTo>
                    <a:pt x="436194" y="787844"/>
                  </a:lnTo>
                  <a:lnTo>
                    <a:pt x="437019" y="787971"/>
                  </a:lnTo>
                  <a:lnTo>
                    <a:pt x="439051" y="788327"/>
                  </a:lnTo>
                  <a:lnTo>
                    <a:pt x="441312" y="788492"/>
                  </a:lnTo>
                  <a:lnTo>
                    <a:pt x="444220" y="788530"/>
                  </a:lnTo>
                  <a:lnTo>
                    <a:pt x="445350" y="787615"/>
                  </a:lnTo>
                  <a:lnTo>
                    <a:pt x="445770" y="786879"/>
                  </a:lnTo>
                  <a:lnTo>
                    <a:pt x="446138" y="785799"/>
                  </a:lnTo>
                  <a:close/>
                </a:path>
                <a:path w="960119" h="1012190">
                  <a:moveTo>
                    <a:pt x="448703" y="776008"/>
                  </a:moveTo>
                  <a:lnTo>
                    <a:pt x="448030" y="775906"/>
                  </a:lnTo>
                  <a:lnTo>
                    <a:pt x="446087" y="775601"/>
                  </a:lnTo>
                  <a:lnTo>
                    <a:pt x="443763" y="775868"/>
                  </a:lnTo>
                  <a:lnTo>
                    <a:pt x="441058" y="777379"/>
                  </a:lnTo>
                  <a:lnTo>
                    <a:pt x="439356" y="778573"/>
                  </a:lnTo>
                  <a:lnTo>
                    <a:pt x="439331" y="779195"/>
                  </a:lnTo>
                  <a:lnTo>
                    <a:pt x="439572" y="779843"/>
                  </a:lnTo>
                  <a:lnTo>
                    <a:pt x="439813" y="780440"/>
                  </a:lnTo>
                  <a:lnTo>
                    <a:pt x="440296" y="780923"/>
                  </a:lnTo>
                  <a:lnTo>
                    <a:pt x="443547" y="779424"/>
                  </a:lnTo>
                  <a:lnTo>
                    <a:pt x="445401" y="778421"/>
                  </a:lnTo>
                  <a:lnTo>
                    <a:pt x="448195" y="776859"/>
                  </a:lnTo>
                  <a:lnTo>
                    <a:pt x="448703" y="776008"/>
                  </a:lnTo>
                  <a:close/>
                </a:path>
                <a:path w="960119" h="1012190">
                  <a:moveTo>
                    <a:pt x="463092" y="763143"/>
                  </a:moveTo>
                  <a:lnTo>
                    <a:pt x="462368" y="762698"/>
                  </a:lnTo>
                  <a:lnTo>
                    <a:pt x="461518" y="762520"/>
                  </a:lnTo>
                  <a:lnTo>
                    <a:pt x="459740" y="763231"/>
                  </a:lnTo>
                  <a:lnTo>
                    <a:pt x="454952" y="765225"/>
                  </a:lnTo>
                  <a:lnTo>
                    <a:pt x="455193" y="767397"/>
                  </a:lnTo>
                  <a:lnTo>
                    <a:pt x="454164" y="769493"/>
                  </a:lnTo>
                  <a:lnTo>
                    <a:pt x="454317" y="769302"/>
                  </a:lnTo>
                  <a:lnTo>
                    <a:pt x="452996" y="771347"/>
                  </a:lnTo>
                  <a:lnTo>
                    <a:pt x="454875" y="771423"/>
                  </a:lnTo>
                  <a:lnTo>
                    <a:pt x="462368" y="768108"/>
                  </a:lnTo>
                  <a:lnTo>
                    <a:pt x="461683" y="767765"/>
                  </a:lnTo>
                  <a:lnTo>
                    <a:pt x="459714" y="766876"/>
                  </a:lnTo>
                  <a:lnTo>
                    <a:pt x="461276" y="765073"/>
                  </a:lnTo>
                  <a:lnTo>
                    <a:pt x="463092" y="763143"/>
                  </a:lnTo>
                  <a:close/>
                </a:path>
                <a:path w="960119" h="1012190">
                  <a:moveTo>
                    <a:pt x="463270" y="762939"/>
                  </a:moveTo>
                  <a:lnTo>
                    <a:pt x="463156" y="763066"/>
                  </a:lnTo>
                  <a:lnTo>
                    <a:pt x="463270" y="762939"/>
                  </a:lnTo>
                  <a:close/>
                </a:path>
                <a:path w="960119" h="1012190">
                  <a:moveTo>
                    <a:pt x="463816" y="783374"/>
                  </a:moveTo>
                  <a:lnTo>
                    <a:pt x="462305" y="783259"/>
                  </a:lnTo>
                  <a:lnTo>
                    <a:pt x="461556" y="783386"/>
                  </a:lnTo>
                  <a:lnTo>
                    <a:pt x="460832" y="783450"/>
                  </a:lnTo>
                  <a:lnTo>
                    <a:pt x="460082" y="783107"/>
                  </a:lnTo>
                  <a:lnTo>
                    <a:pt x="460082" y="784009"/>
                  </a:lnTo>
                  <a:lnTo>
                    <a:pt x="459282" y="784847"/>
                  </a:lnTo>
                  <a:lnTo>
                    <a:pt x="458965" y="784923"/>
                  </a:lnTo>
                  <a:lnTo>
                    <a:pt x="458774" y="784987"/>
                  </a:lnTo>
                  <a:lnTo>
                    <a:pt x="460082" y="784009"/>
                  </a:lnTo>
                  <a:lnTo>
                    <a:pt x="460082" y="783107"/>
                  </a:lnTo>
                  <a:lnTo>
                    <a:pt x="459841" y="783005"/>
                  </a:lnTo>
                  <a:lnTo>
                    <a:pt x="458292" y="783767"/>
                  </a:lnTo>
                  <a:lnTo>
                    <a:pt x="454380" y="785444"/>
                  </a:lnTo>
                  <a:lnTo>
                    <a:pt x="454520" y="786447"/>
                  </a:lnTo>
                  <a:lnTo>
                    <a:pt x="453936" y="788390"/>
                  </a:lnTo>
                  <a:lnTo>
                    <a:pt x="455015" y="788377"/>
                  </a:lnTo>
                  <a:lnTo>
                    <a:pt x="458457" y="786892"/>
                  </a:lnTo>
                  <a:lnTo>
                    <a:pt x="460641" y="785876"/>
                  </a:lnTo>
                  <a:lnTo>
                    <a:pt x="462229" y="784987"/>
                  </a:lnTo>
                  <a:lnTo>
                    <a:pt x="463499" y="784275"/>
                  </a:lnTo>
                  <a:lnTo>
                    <a:pt x="463600" y="784009"/>
                  </a:lnTo>
                  <a:lnTo>
                    <a:pt x="463791" y="783450"/>
                  </a:lnTo>
                  <a:close/>
                </a:path>
                <a:path w="960119" h="1012190">
                  <a:moveTo>
                    <a:pt x="485457" y="777367"/>
                  </a:moveTo>
                  <a:lnTo>
                    <a:pt x="484822" y="777240"/>
                  </a:lnTo>
                  <a:lnTo>
                    <a:pt x="483323" y="776986"/>
                  </a:lnTo>
                  <a:lnTo>
                    <a:pt x="481596" y="776947"/>
                  </a:lnTo>
                  <a:lnTo>
                    <a:pt x="479958" y="776833"/>
                  </a:lnTo>
                  <a:lnTo>
                    <a:pt x="479780" y="777176"/>
                  </a:lnTo>
                  <a:lnTo>
                    <a:pt x="479475" y="777595"/>
                  </a:lnTo>
                  <a:lnTo>
                    <a:pt x="479425" y="777925"/>
                  </a:lnTo>
                  <a:lnTo>
                    <a:pt x="479298" y="778484"/>
                  </a:lnTo>
                  <a:lnTo>
                    <a:pt x="479298" y="779005"/>
                  </a:lnTo>
                  <a:lnTo>
                    <a:pt x="479247" y="779703"/>
                  </a:lnTo>
                  <a:lnTo>
                    <a:pt x="479552" y="780389"/>
                  </a:lnTo>
                  <a:lnTo>
                    <a:pt x="480758" y="780402"/>
                  </a:lnTo>
                  <a:lnTo>
                    <a:pt x="482282" y="780122"/>
                  </a:lnTo>
                  <a:lnTo>
                    <a:pt x="483235" y="779932"/>
                  </a:lnTo>
                  <a:lnTo>
                    <a:pt x="484009" y="779538"/>
                  </a:lnTo>
                  <a:lnTo>
                    <a:pt x="485254" y="778052"/>
                  </a:lnTo>
                  <a:lnTo>
                    <a:pt x="485457" y="777367"/>
                  </a:lnTo>
                  <a:close/>
                </a:path>
                <a:path w="960119" h="1012190">
                  <a:moveTo>
                    <a:pt x="675513" y="672846"/>
                  </a:moveTo>
                  <a:lnTo>
                    <a:pt x="675398" y="672414"/>
                  </a:lnTo>
                  <a:lnTo>
                    <a:pt x="675487" y="672071"/>
                  </a:lnTo>
                  <a:lnTo>
                    <a:pt x="675208" y="670915"/>
                  </a:lnTo>
                  <a:lnTo>
                    <a:pt x="674395" y="670052"/>
                  </a:lnTo>
                  <a:lnTo>
                    <a:pt x="671855" y="670826"/>
                  </a:lnTo>
                  <a:lnTo>
                    <a:pt x="670458" y="671271"/>
                  </a:lnTo>
                  <a:lnTo>
                    <a:pt x="668489" y="671982"/>
                  </a:lnTo>
                  <a:lnTo>
                    <a:pt x="666762" y="675640"/>
                  </a:lnTo>
                  <a:lnTo>
                    <a:pt x="669544" y="673366"/>
                  </a:lnTo>
                  <a:lnTo>
                    <a:pt x="671880" y="672782"/>
                  </a:lnTo>
                  <a:lnTo>
                    <a:pt x="672541" y="673023"/>
                  </a:lnTo>
                  <a:lnTo>
                    <a:pt x="673582" y="673671"/>
                  </a:lnTo>
                  <a:lnTo>
                    <a:pt x="674141" y="673874"/>
                  </a:lnTo>
                  <a:lnTo>
                    <a:pt x="675157" y="673087"/>
                  </a:lnTo>
                  <a:lnTo>
                    <a:pt x="675513" y="672846"/>
                  </a:lnTo>
                  <a:close/>
                </a:path>
                <a:path w="960119" h="1012190">
                  <a:moveTo>
                    <a:pt x="704430" y="659523"/>
                  </a:moveTo>
                  <a:lnTo>
                    <a:pt x="703592" y="659599"/>
                  </a:lnTo>
                  <a:lnTo>
                    <a:pt x="703135" y="659574"/>
                  </a:lnTo>
                  <a:lnTo>
                    <a:pt x="700455" y="660552"/>
                  </a:lnTo>
                  <a:lnTo>
                    <a:pt x="699592" y="662305"/>
                  </a:lnTo>
                  <a:lnTo>
                    <a:pt x="697814" y="663651"/>
                  </a:lnTo>
                  <a:lnTo>
                    <a:pt x="696810" y="664400"/>
                  </a:lnTo>
                  <a:lnTo>
                    <a:pt x="695693" y="665480"/>
                  </a:lnTo>
                  <a:lnTo>
                    <a:pt x="697903" y="665708"/>
                  </a:lnTo>
                  <a:lnTo>
                    <a:pt x="699262" y="665353"/>
                  </a:lnTo>
                  <a:lnTo>
                    <a:pt x="701890" y="664832"/>
                  </a:lnTo>
                  <a:lnTo>
                    <a:pt x="702830" y="664197"/>
                  </a:lnTo>
                  <a:lnTo>
                    <a:pt x="703160" y="663194"/>
                  </a:lnTo>
                  <a:lnTo>
                    <a:pt x="703503" y="662051"/>
                  </a:lnTo>
                  <a:lnTo>
                    <a:pt x="704075" y="660844"/>
                  </a:lnTo>
                  <a:lnTo>
                    <a:pt x="704430" y="659523"/>
                  </a:lnTo>
                  <a:close/>
                </a:path>
                <a:path w="960119" h="1012190">
                  <a:moveTo>
                    <a:pt x="805624" y="587552"/>
                  </a:moveTo>
                  <a:lnTo>
                    <a:pt x="805484" y="587070"/>
                  </a:lnTo>
                  <a:lnTo>
                    <a:pt x="805091" y="585800"/>
                  </a:lnTo>
                  <a:lnTo>
                    <a:pt x="803948" y="587616"/>
                  </a:lnTo>
                  <a:lnTo>
                    <a:pt x="801928" y="588505"/>
                  </a:lnTo>
                  <a:lnTo>
                    <a:pt x="800735" y="589191"/>
                  </a:lnTo>
                  <a:lnTo>
                    <a:pt x="799515" y="589838"/>
                  </a:lnTo>
                  <a:lnTo>
                    <a:pt x="799426" y="589699"/>
                  </a:lnTo>
                  <a:lnTo>
                    <a:pt x="794105" y="592480"/>
                  </a:lnTo>
                  <a:lnTo>
                    <a:pt x="793750" y="592886"/>
                  </a:lnTo>
                  <a:lnTo>
                    <a:pt x="794080" y="593293"/>
                  </a:lnTo>
                  <a:lnTo>
                    <a:pt x="794499" y="593305"/>
                  </a:lnTo>
                  <a:lnTo>
                    <a:pt x="797750" y="591997"/>
                  </a:lnTo>
                  <a:lnTo>
                    <a:pt x="800823" y="590829"/>
                  </a:lnTo>
                  <a:lnTo>
                    <a:pt x="804545" y="589064"/>
                  </a:lnTo>
                  <a:lnTo>
                    <a:pt x="805624" y="587552"/>
                  </a:lnTo>
                  <a:close/>
                </a:path>
                <a:path w="960119" h="1012190">
                  <a:moveTo>
                    <a:pt x="825969" y="603478"/>
                  </a:moveTo>
                  <a:lnTo>
                    <a:pt x="825576" y="603250"/>
                  </a:lnTo>
                  <a:lnTo>
                    <a:pt x="825271" y="602843"/>
                  </a:lnTo>
                  <a:lnTo>
                    <a:pt x="822439" y="602627"/>
                  </a:lnTo>
                  <a:lnTo>
                    <a:pt x="820547" y="602310"/>
                  </a:lnTo>
                  <a:lnTo>
                    <a:pt x="818743" y="600621"/>
                  </a:lnTo>
                  <a:lnTo>
                    <a:pt x="817041" y="600595"/>
                  </a:lnTo>
                  <a:lnTo>
                    <a:pt x="814565" y="600430"/>
                  </a:lnTo>
                  <a:lnTo>
                    <a:pt x="812927" y="600976"/>
                  </a:lnTo>
                  <a:lnTo>
                    <a:pt x="811657" y="602576"/>
                  </a:lnTo>
                  <a:lnTo>
                    <a:pt x="811949" y="603275"/>
                  </a:lnTo>
                  <a:lnTo>
                    <a:pt x="812203" y="604862"/>
                  </a:lnTo>
                  <a:lnTo>
                    <a:pt x="815086" y="602830"/>
                  </a:lnTo>
                  <a:lnTo>
                    <a:pt x="816025" y="606107"/>
                  </a:lnTo>
                  <a:lnTo>
                    <a:pt x="820051" y="605942"/>
                  </a:lnTo>
                  <a:lnTo>
                    <a:pt x="823556" y="605637"/>
                  </a:lnTo>
                  <a:lnTo>
                    <a:pt x="823950" y="605624"/>
                  </a:lnTo>
                  <a:lnTo>
                    <a:pt x="824890" y="605091"/>
                  </a:lnTo>
                  <a:lnTo>
                    <a:pt x="825690" y="604418"/>
                  </a:lnTo>
                  <a:lnTo>
                    <a:pt x="825715" y="603999"/>
                  </a:lnTo>
                  <a:lnTo>
                    <a:pt x="825969" y="603478"/>
                  </a:lnTo>
                  <a:close/>
                </a:path>
                <a:path w="960119" h="1012190">
                  <a:moveTo>
                    <a:pt x="827862" y="607085"/>
                  </a:moveTo>
                  <a:lnTo>
                    <a:pt x="825995" y="607542"/>
                  </a:lnTo>
                  <a:lnTo>
                    <a:pt x="819238" y="611695"/>
                  </a:lnTo>
                  <a:lnTo>
                    <a:pt x="818502" y="612140"/>
                  </a:lnTo>
                  <a:lnTo>
                    <a:pt x="818108" y="612584"/>
                  </a:lnTo>
                  <a:lnTo>
                    <a:pt x="818591" y="612736"/>
                  </a:lnTo>
                  <a:lnTo>
                    <a:pt x="818807" y="612825"/>
                  </a:lnTo>
                  <a:lnTo>
                    <a:pt x="819683" y="612495"/>
                  </a:lnTo>
                  <a:lnTo>
                    <a:pt x="820153" y="612254"/>
                  </a:lnTo>
                  <a:lnTo>
                    <a:pt x="827595" y="607961"/>
                  </a:lnTo>
                  <a:lnTo>
                    <a:pt x="827646" y="607441"/>
                  </a:lnTo>
                  <a:lnTo>
                    <a:pt x="827862" y="607085"/>
                  </a:lnTo>
                  <a:close/>
                </a:path>
                <a:path w="960119" h="1012190">
                  <a:moveTo>
                    <a:pt x="881329" y="570738"/>
                  </a:moveTo>
                  <a:lnTo>
                    <a:pt x="879830" y="569099"/>
                  </a:lnTo>
                  <a:lnTo>
                    <a:pt x="878192" y="569836"/>
                  </a:lnTo>
                  <a:lnTo>
                    <a:pt x="876630" y="570484"/>
                  </a:lnTo>
                  <a:lnTo>
                    <a:pt x="873861" y="571792"/>
                  </a:lnTo>
                  <a:lnTo>
                    <a:pt x="874001" y="571601"/>
                  </a:lnTo>
                  <a:lnTo>
                    <a:pt x="873836" y="571779"/>
                  </a:lnTo>
                  <a:lnTo>
                    <a:pt x="872566" y="573595"/>
                  </a:lnTo>
                  <a:lnTo>
                    <a:pt x="864463" y="575411"/>
                  </a:lnTo>
                  <a:lnTo>
                    <a:pt x="863574" y="576376"/>
                  </a:lnTo>
                  <a:lnTo>
                    <a:pt x="864870" y="579589"/>
                  </a:lnTo>
                  <a:lnTo>
                    <a:pt x="866470" y="579894"/>
                  </a:lnTo>
                  <a:lnTo>
                    <a:pt x="870585" y="579767"/>
                  </a:lnTo>
                  <a:lnTo>
                    <a:pt x="872680" y="578713"/>
                  </a:lnTo>
                  <a:lnTo>
                    <a:pt x="874572" y="575627"/>
                  </a:lnTo>
                  <a:lnTo>
                    <a:pt x="875880" y="574040"/>
                  </a:lnTo>
                  <a:lnTo>
                    <a:pt x="880033" y="571563"/>
                  </a:lnTo>
                  <a:lnTo>
                    <a:pt x="881329" y="570738"/>
                  </a:lnTo>
                  <a:close/>
                </a:path>
                <a:path w="960119" h="1012190">
                  <a:moveTo>
                    <a:pt x="953719" y="266"/>
                  </a:moveTo>
                  <a:lnTo>
                    <a:pt x="953528" y="393"/>
                  </a:lnTo>
                  <a:lnTo>
                    <a:pt x="953706" y="317"/>
                  </a:lnTo>
                  <a:close/>
                </a:path>
                <a:path w="960119" h="1012190">
                  <a:moveTo>
                    <a:pt x="953998" y="12"/>
                  </a:moveTo>
                  <a:lnTo>
                    <a:pt x="953770" y="0"/>
                  </a:lnTo>
                  <a:lnTo>
                    <a:pt x="953719" y="165"/>
                  </a:lnTo>
                  <a:lnTo>
                    <a:pt x="953985" y="25"/>
                  </a:lnTo>
                  <a:close/>
                </a:path>
                <a:path w="960119" h="1012190">
                  <a:moveTo>
                    <a:pt x="954252" y="76"/>
                  </a:moveTo>
                  <a:lnTo>
                    <a:pt x="953706" y="317"/>
                  </a:lnTo>
                  <a:lnTo>
                    <a:pt x="953858" y="368"/>
                  </a:lnTo>
                  <a:lnTo>
                    <a:pt x="954252" y="76"/>
                  </a:lnTo>
                  <a:close/>
                </a:path>
                <a:path w="960119" h="1012190">
                  <a:moveTo>
                    <a:pt x="959497" y="73177"/>
                  </a:moveTo>
                  <a:lnTo>
                    <a:pt x="959078" y="72986"/>
                  </a:lnTo>
                  <a:lnTo>
                    <a:pt x="958545" y="73075"/>
                  </a:lnTo>
                  <a:lnTo>
                    <a:pt x="958303" y="73113"/>
                  </a:lnTo>
                  <a:lnTo>
                    <a:pt x="958164" y="73266"/>
                  </a:lnTo>
                  <a:lnTo>
                    <a:pt x="957922" y="73482"/>
                  </a:lnTo>
                  <a:lnTo>
                    <a:pt x="958049" y="73647"/>
                  </a:lnTo>
                  <a:lnTo>
                    <a:pt x="958278" y="73723"/>
                  </a:lnTo>
                  <a:lnTo>
                    <a:pt x="958481" y="73672"/>
                  </a:lnTo>
                  <a:lnTo>
                    <a:pt x="959243" y="73456"/>
                  </a:lnTo>
                  <a:lnTo>
                    <a:pt x="959497" y="73177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6" name="object 596"/>
            <p:cNvSpPr/>
            <p:nvPr/>
          </p:nvSpPr>
          <p:spPr>
            <a:xfrm>
              <a:off x="16135160" y="9509537"/>
              <a:ext cx="759460" cy="403860"/>
            </a:xfrm>
            <a:custGeom>
              <a:avLst/>
              <a:gdLst/>
              <a:ahLst/>
              <a:cxnLst/>
              <a:rect l="l" t="t" r="r" b="b"/>
              <a:pathLst>
                <a:path w="759459" h="403859">
                  <a:moveTo>
                    <a:pt x="266" y="364756"/>
                  </a:moveTo>
                  <a:lnTo>
                    <a:pt x="50" y="364909"/>
                  </a:lnTo>
                  <a:lnTo>
                    <a:pt x="241" y="364909"/>
                  </a:lnTo>
                  <a:lnTo>
                    <a:pt x="266" y="364756"/>
                  </a:lnTo>
                  <a:close/>
                </a:path>
                <a:path w="759459" h="403859">
                  <a:moveTo>
                    <a:pt x="4775" y="359181"/>
                  </a:moveTo>
                  <a:lnTo>
                    <a:pt x="749" y="361289"/>
                  </a:lnTo>
                  <a:lnTo>
                    <a:pt x="762" y="361111"/>
                  </a:lnTo>
                  <a:lnTo>
                    <a:pt x="635" y="361327"/>
                  </a:lnTo>
                  <a:lnTo>
                    <a:pt x="266" y="364756"/>
                  </a:lnTo>
                  <a:lnTo>
                    <a:pt x="3695" y="362585"/>
                  </a:lnTo>
                  <a:lnTo>
                    <a:pt x="3835" y="362483"/>
                  </a:lnTo>
                  <a:lnTo>
                    <a:pt x="3708" y="362572"/>
                  </a:lnTo>
                  <a:lnTo>
                    <a:pt x="3352" y="361607"/>
                  </a:lnTo>
                  <a:lnTo>
                    <a:pt x="4775" y="359181"/>
                  </a:lnTo>
                  <a:close/>
                </a:path>
                <a:path w="759459" h="403859">
                  <a:moveTo>
                    <a:pt x="21640" y="354698"/>
                  </a:moveTo>
                  <a:lnTo>
                    <a:pt x="21513" y="354482"/>
                  </a:lnTo>
                  <a:lnTo>
                    <a:pt x="21361" y="354317"/>
                  </a:lnTo>
                  <a:lnTo>
                    <a:pt x="20726" y="354444"/>
                  </a:lnTo>
                  <a:lnTo>
                    <a:pt x="20269" y="354469"/>
                  </a:lnTo>
                  <a:lnTo>
                    <a:pt x="20129" y="354825"/>
                  </a:lnTo>
                  <a:lnTo>
                    <a:pt x="19710" y="355371"/>
                  </a:lnTo>
                  <a:lnTo>
                    <a:pt x="19850" y="355536"/>
                  </a:lnTo>
                  <a:lnTo>
                    <a:pt x="20015" y="355739"/>
                  </a:lnTo>
                  <a:lnTo>
                    <a:pt x="20662" y="355574"/>
                  </a:lnTo>
                  <a:lnTo>
                    <a:pt x="21082" y="355600"/>
                  </a:lnTo>
                  <a:lnTo>
                    <a:pt x="21259" y="355206"/>
                  </a:lnTo>
                  <a:lnTo>
                    <a:pt x="21640" y="354698"/>
                  </a:lnTo>
                  <a:close/>
                </a:path>
                <a:path w="759459" h="403859">
                  <a:moveTo>
                    <a:pt x="32232" y="352094"/>
                  </a:moveTo>
                  <a:lnTo>
                    <a:pt x="32092" y="351967"/>
                  </a:lnTo>
                  <a:lnTo>
                    <a:pt x="32029" y="351790"/>
                  </a:lnTo>
                  <a:lnTo>
                    <a:pt x="31026" y="351078"/>
                  </a:lnTo>
                  <a:lnTo>
                    <a:pt x="28829" y="351891"/>
                  </a:lnTo>
                  <a:lnTo>
                    <a:pt x="26987" y="352196"/>
                  </a:lnTo>
                  <a:lnTo>
                    <a:pt x="26479" y="352552"/>
                  </a:lnTo>
                  <a:lnTo>
                    <a:pt x="26428" y="352996"/>
                  </a:lnTo>
                  <a:lnTo>
                    <a:pt x="26327" y="353415"/>
                  </a:lnTo>
                  <a:lnTo>
                    <a:pt x="27457" y="354203"/>
                  </a:lnTo>
                  <a:lnTo>
                    <a:pt x="29616" y="353148"/>
                  </a:lnTo>
                  <a:lnTo>
                    <a:pt x="31000" y="353148"/>
                  </a:lnTo>
                  <a:lnTo>
                    <a:pt x="31635" y="353161"/>
                  </a:lnTo>
                  <a:lnTo>
                    <a:pt x="32105" y="352831"/>
                  </a:lnTo>
                  <a:lnTo>
                    <a:pt x="32232" y="352094"/>
                  </a:lnTo>
                  <a:close/>
                </a:path>
                <a:path w="759459" h="403859">
                  <a:moveTo>
                    <a:pt x="46393" y="352056"/>
                  </a:moveTo>
                  <a:lnTo>
                    <a:pt x="45580" y="352082"/>
                  </a:lnTo>
                  <a:lnTo>
                    <a:pt x="45173" y="352298"/>
                  </a:lnTo>
                  <a:lnTo>
                    <a:pt x="43586" y="353123"/>
                  </a:lnTo>
                  <a:lnTo>
                    <a:pt x="43688" y="353656"/>
                  </a:lnTo>
                  <a:lnTo>
                    <a:pt x="44107" y="354101"/>
                  </a:lnTo>
                  <a:lnTo>
                    <a:pt x="43954" y="354190"/>
                  </a:lnTo>
                  <a:lnTo>
                    <a:pt x="44157" y="354190"/>
                  </a:lnTo>
                  <a:lnTo>
                    <a:pt x="45148" y="353580"/>
                  </a:lnTo>
                  <a:lnTo>
                    <a:pt x="46253" y="353072"/>
                  </a:lnTo>
                  <a:lnTo>
                    <a:pt x="46393" y="352209"/>
                  </a:lnTo>
                  <a:lnTo>
                    <a:pt x="46393" y="352056"/>
                  </a:lnTo>
                  <a:close/>
                </a:path>
                <a:path w="759459" h="403859">
                  <a:moveTo>
                    <a:pt x="60871" y="339356"/>
                  </a:moveTo>
                  <a:lnTo>
                    <a:pt x="60007" y="338556"/>
                  </a:lnTo>
                  <a:lnTo>
                    <a:pt x="59715" y="338302"/>
                  </a:lnTo>
                  <a:lnTo>
                    <a:pt x="58648" y="338289"/>
                  </a:lnTo>
                  <a:lnTo>
                    <a:pt x="56235" y="339559"/>
                  </a:lnTo>
                  <a:lnTo>
                    <a:pt x="55816" y="340626"/>
                  </a:lnTo>
                  <a:lnTo>
                    <a:pt x="55816" y="341553"/>
                  </a:lnTo>
                  <a:lnTo>
                    <a:pt x="56819" y="342150"/>
                  </a:lnTo>
                  <a:lnTo>
                    <a:pt x="57708" y="341426"/>
                  </a:lnTo>
                  <a:lnTo>
                    <a:pt x="58851" y="340512"/>
                  </a:lnTo>
                  <a:lnTo>
                    <a:pt x="60871" y="339356"/>
                  </a:lnTo>
                  <a:close/>
                </a:path>
                <a:path w="759459" h="403859">
                  <a:moveTo>
                    <a:pt x="62293" y="402666"/>
                  </a:moveTo>
                  <a:lnTo>
                    <a:pt x="62141" y="402577"/>
                  </a:lnTo>
                  <a:lnTo>
                    <a:pt x="61976" y="402691"/>
                  </a:lnTo>
                  <a:lnTo>
                    <a:pt x="62115" y="402666"/>
                  </a:lnTo>
                  <a:lnTo>
                    <a:pt x="62293" y="402666"/>
                  </a:lnTo>
                  <a:close/>
                </a:path>
                <a:path w="759459" h="403859">
                  <a:moveTo>
                    <a:pt x="65760" y="382104"/>
                  </a:moveTo>
                  <a:lnTo>
                    <a:pt x="61226" y="382231"/>
                  </a:lnTo>
                  <a:lnTo>
                    <a:pt x="60579" y="382219"/>
                  </a:lnTo>
                  <a:lnTo>
                    <a:pt x="59804" y="382079"/>
                  </a:lnTo>
                  <a:lnTo>
                    <a:pt x="59512" y="383057"/>
                  </a:lnTo>
                  <a:lnTo>
                    <a:pt x="59359" y="383540"/>
                  </a:lnTo>
                  <a:lnTo>
                    <a:pt x="59842" y="383984"/>
                  </a:lnTo>
                  <a:lnTo>
                    <a:pt x="61988" y="384060"/>
                  </a:lnTo>
                  <a:lnTo>
                    <a:pt x="63893" y="383095"/>
                  </a:lnTo>
                  <a:lnTo>
                    <a:pt x="65760" y="382104"/>
                  </a:lnTo>
                  <a:close/>
                </a:path>
                <a:path w="759459" h="403859">
                  <a:moveTo>
                    <a:pt x="66128" y="403542"/>
                  </a:moveTo>
                  <a:lnTo>
                    <a:pt x="65722" y="402424"/>
                  </a:lnTo>
                  <a:lnTo>
                    <a:pt x="64414" y="402170"/>
                  </a:lnTo>
                  <a:lnTo>
                    <a:pt x="62293" y="402666"/>
                  </a:lnTo>
                  <a:lnTo>
                    <a:pt x="62687" y="403771"/>
                  </a:lnTo>
                  <a:lnTo>
                    <a:pt x="64998" y="403110"/>
                  </a:lnTo>
                  <a:lnTo>
                    <a:pt x="66128" y="403542"/>
                  </a:lnTo>
                  <a:close/>
                </a:path>
                <a:path w="759459" h="403859">
                  <a:moveTo>
                    <a:pt x="66306" y="381838"/>
                  </a:moveTo>
                  <a:lnTo>
                    <a:pt x="66128" y="381927"/>
                  </a:lnTo>
                  <a:lnTo>
                    <a:pt x="65938" y="382016"/>
                  </a:lnTo>
                  <a:lnTo>
                    <a:pt x="65760" y="382104"/>
                  </a:lnTo>
                  <a:lnTo>
                    <a:pt x="66141" y="382092"/>
                  </a:lnTo>
                  <a:lnTo>
                    <a:pt x="66306" y="381838"/>
                  </a:lnTo>
                  <a:close/>
                </a:path>
                <a:path w="759459" h="403859">
                  <a:moveTo>
                    <a:pt x="66598" y="403694"/>
                  </a:moveTo>
                  <a:lnTo>
                    <a:pt x="66281" y="403593"/>
                  </a:lnTo>
                  <a:lnTo>
                    <a:pt x="66128" y="403542"/>
                  </a:lnTo>
                  <a:lnTo>
                    <a:pt x="66319" y="403631"/>
                  </a:lnTo>
                  <a:lnTo>
                    <a:pt x="66598" y="403694"/>
                  </a:lnTo>
                  <a:close/>
                </a:path>
                <a:path w="759459" h="403859">
                  <a:moveTo>
                    <a:pt x="105054" y="348424"/>
                  </a:moveTo>
                  <a:lnTo>
                    <a:pt x="104267" y="348678"/>
                  </a:lnTo>
                  <a:lnTo>
                    <a:pt x="103492" y="348869"/>
                  </a:lnTo>
                  <a:lnTo>
                    <a:pt x="102743" y="349199"/>
                  </a:lnTo>
                  <a:lnTo>
                    <a:pt x="102260" y="349440"/>
                  </a:lnTo>
                  <a:lnTo>
                    <a:pt x="101346" y="350227"/>
                  </a:lnTo>
                  <a:lnTo>
                    <a:pt x="101638" y="350748"/>
                  </a:lnTo>
                  <a:lnTo>
                    <a:pt x="102463" y="350621"/>
                  </a:lnTo>
                  <a:lnTo>
                    <a:pt x="103987" y="349542"/>
                  </a:lnTo>
                  <a:lnTo>
                    <a:pt x="104495" y="348970"/>
                  </a:lnTo>
                  <a:lnTo>
                    <a:pt x="105054" y="348424"/>
                  </a:lnTo>
                  <a:close/>
                </a:path>
                <a:path w="759459" h="403859">
                  <a:moveTo>
                    <a:pt x="105295" y="348195"/>
                  </a:moveTo>
                  <a:lnTo>
                    <a:pt x="105092" y="348373"/>
                  </a:lnTo>
                  <a:lnTo>
                    <a:pt x="105295" y="348195"/>
                  </a:lnTo>
                  <a:close/>
                </a:path>
                <a:path w="759459" h="403859">
                  <a:moveTo>
                    <a:pt x="108483" y="385914"/>
                  </a:moveTo>
                  <a:lnTo>
                    <a:pt x="108191" y="386054"/>
                  </a:lnTo>
                  <a:lnTo>
                    <a:pt x="108038" y="386143"/>
                  </a:lnTo>
                  <a:lnTo>
                    <a:pt x="107048" y="385673"/>
                  </a:lnTo>
                  <a:lnTo>
                    <a:pt x="105283" y="386778"/>
                  </a:lnTo>
                  <a:lnTo>
                    <a:pt x="103746" y="387273"/>
                  </a:lnTo>
                  <a:lnTo>
                    <a:pt x="103365" y="387705"/>
                  </a:lnTo>
                  <a:lnTo>
                    <a:pt x="103593" y="387946"/>
                  </a:lnTo>
                  <a:lnTo>
                    <a:pt x="103924" y="388277"/>
                  </a:lnTo>
                  <a:lnTo>
                    <a:pt x="108026" y="386156"/>
                  </a:lnTo>
                  <a:lnTo>
                    <a:pt x="108267" y="386067"/>
                  </a:lnTo>
                  <a:lnTo>
                    <a:pt x="108483" y="385914"/>
                  </a:lnTo>
                  <a:close/>
                </a:path>
                <a:path w="759459" h="403859">
                  <a:moveTo>
                    <a:pt x="126390" y="365480"/>
                  </a:moveTo>
                  <a:lnTo>
                    <a:pt x="125831" y="365506"/>
                  </a:lnTo>
                  <a:lnTo>
                    <a:pt x="125425" y="365531"/>
                  </a:lnTo>
                  <a:lnTo>
                    <a:pt x="124650" y="366039"/>
                  </a:lnTo>
                  <a:lnTo>
                    <a:pt x="124028" y="366344"/>
                  </a:lnTo>
                  <a:lnTo>
                    <a:pt x="123113" y="366877"/>
                  </a:lnTo>
                  <a:lnTo>
                    <a:pt x="122885" y="367271"/>
                  </a:lnTo>
                  <a:lnTo>
                    <a:pt x="123583" y="367207"/>
                  </a:lnTo>
                  <a:lnTo>
                    <a:pt x="124066" y="367144"/>
                  </a:lnTo>
                  <a:lnTo>
                    <a:pt x="124802" y="366814"/>
                  </a:lnTo>
                  <a:lnTo>
                    <a:pt x="125374" y="366471"/>
                  </a:lnTo>
                  <a:lnTo>
                    <a:pt x="126123" y="366026"/>
                  </a:lnTo>
                  <a:lnTo>
                    <a:pt x="126390" y="365480"/>
                  </a:lnTo>
                  <a:close/>
                </a:path>
                <a:path w="759459" h="403859">
                  <a:moveTo>
                    <a:pt x="129806" y="354126"/>
                  </a:moveTo>
                  <a:lnTo>
                    <a:pt x="128854" y="352247"/>
                  </a:lnTo>
                  <a:lnTo>
                    <a:pt x="126492" y="354076"/>
                  </a:lnTo>
                  <a:lnTo>
                    <a:pt x="124917" y="354660"/>
                  </a:lnTo>
                  <a:lnTo>
                    <a:pt x="123850" y="355066"/>
                  </a:lnTo>
                  <a:lnTo>
                    <a:pt x="123469" y="355841"/>
                  </a:lnTo>
                  <a:lnTo>
                    <a:pt x="123596" y="356387"/>
                  </a:lnTo>
                  <a:lnTo>
                    <a:pt x="123990" y="357263"/>
                  </a:lnTo>
                  <a:lnTo>
                    <a:pt x="126111" y="357454"/>
                  </a:lnTo>
                  <a:lnTo>
                    <a:pt x="127101" y="356616"/>
                  </a:lnTo>
                  <a:lnTo>
                    <a:pt x="128320" y="355536"/>
                  </a:lnTo>
                  <a:lnTo>
                    <a:pt x="129806" y="354126"/>
                  </a:lnTo>
                  <a:close/>
                </a:path>
                <a:path w="759459" h="403859">
                  <a:moveTo>
                    <a:pt x="136855" y="349186"/>
                  </a:moveTo>
                  <a:lnTo>
                    <a:pt x="136601" y="349364"/>
                  </a:lnTo>
                  <a:lnTo>
                    <a:pt x="136766" y="349275"/>
                  </a:lnTo>
                  <a:close/>
                </a:path>
                <a:path w="759459" h="403859">
                  <a:moveTo>
                    <a:pt x="141478" y="344043"/>
                  </a:moveTo>
                  <a:lnTo>
                    <a:pt x="140563" y="344106"/>
                  </a:lnTo>
                  <a:lnTo>
                    <a:pt x="139738" y="344170"/>
                  </a:lnTo>
                  <a:lnTo>
                    <a:pt x="139065" y="344678"/>
                  </a:lnTo>
                  <a:lnTo>
                    <a:pt x="136664" y="347091"/>
                  </a:lnTo>
                  <a:lnTo>
                    <a:pt x="135051" y="348615"/>
                  </a:lnTo>
                  <a:lnTo>
                    <a:pt x="136753" y="349186"/>
                  </a:lnTo>
                  <a:lnTo>
                    <a:pt x="140398" y="345376"/>
                  </a:lnTo>
                  <a:lnTo>
                    <a:pt x="141262" y="344551"/>
                  </a:lnTo>
                  <a:lnTo>
                    <a:pt x="141478" y="344043"/>
                  </a:lnTo>
                  <a:close/>
                </a:path>
                <a:path w="759459" h="403859">
                  <a:moveTo>
                    <a:pt x="145072" y="335343"/>
                  </a:moveTo>
                  <a:lnTo>
                    <a:pt x="144983" y="335153"/>
                  </a:lnTo>
                  <a:lnTo>
                    <a:pt x="144513" y="335559"/>
                  </a:lnTo>
                  <a:lnTo>
                    <a:pt x="145072" y="335343"/>
                  </a:lnTo>
                  <a:close/>
                </a:path>
                <a:path w="759459" h="403859">
                  <a:moveTo>
                    <a:pt x="148437" y="343255"/>
                  </a:moveTo>
                  <a:lnTo>
                    <a:pt x="147815" y="343242"/>
                  </a:lnTo>
                  <a:lnTo>
                    <a:pt x="146723" y="343192"/>
                  </a:lnTo>
                  <a:lnTo>
                    <a:pt x="145542" y="344220"/>
                  </a:lnTo>
                  <a:lnTo>
                    <a:pt x="144373" y="344779"/>
                  </a:lnTo>
                  <a:lnTo>
                    <a:pt x="141795" y="346049"/>
                  </a:lnTo>
                  <a:lnTo>
                    <a:pt x="139192" y="347294"/>
                  </a:lnTo>
                  <a:lnTo>
                    <a:pt x="136855" y="349199"/>
                  </a:lnTo>
                  <a:lnTo>
                    <a:pt x="139484" y="348234"/>
                  </a:lnTo>
                  <a:lnTo>
                    <a:pt x="141897" y="347967"/>
                  </a:lnTo>
                  <a:lnTo>
                    <a:pt x="146164" y="345414"/>
                  </a:lnTo>
                  <a:lnTo>
                    <a:pt x="148437" y="343255"/>
                  </a:lnTo>
                  <a:close/>
                </a:path>
                <a:path w="759459" h="403859">
                  <a:moveTo>
                    <a:pt x="159321" y="294068"/>
                  </a:moveTo>
                  <a:lnTo>
                    <a:pt x="158838" y="293662"/>
                  </a:lnTo>
                  <a:lnTo>
                    <a:pt x="157670" y="293814"/>
                  </a:lnTo>
                  <a:lnTo>
                    <a:pt x="156883" y="293916"/>
                  </a:lnTo>
                  <a:lnTo>
                    <a:pt x="155956" y="294259"/>
                  </a:lnTo>
                  <a:lnTo>
                    <a:pt x="155168" y="294462"/>
                  </a:lnTo>
                  <a:lnTo>
                    <a:pt x="154838" y="294779"/>
                  </a:lnTo>
                  <a:lnTo>
                    <a:pt x="154457" y="295033"/>
                  </a:lnTo>
                  <a:lnTo>
                    <a:pt x="154305" y="295808"/>
                  </a:lnTo>
                  <a:lnTo>
                    <a:pt x="157911" y="296062"/>
                  </a:lnTo>
                  <a:lnTo>
                    <a:pt x="158838" y="295490"/>
                  </a:lnTo>
                  <a:lnTo>
                    <a:pt x="159016" y="295363"/>
                  </a:lnTo>
                  <a:lnTo>
                    <a:pt x="159143" y="295046"/>
                  </a:lnTo>
                  <a:lnTo>
                    <a:pt x="159169" y="294868"/>
                  </a:lnTo>
                  <a:lnTo>
                    <a:pt x="159321" y="294068"/>
                  </a:lnTo>
                  <a:close/>
                </a:path>
                <a:path w="759459" h="403859">
                  <a:moveTo>
                    <a:pt x="160756" y="329438"/>
                  </a:moveTo>
                  <a:lnTo>
                    <a:pt x="160464" y="329031"/>
                  </a:lnTo>
                  <a:lnTo>
                    <a:pt x="159994" y="328790"/>
                  </a:lnTo>
                  <a:lnTo>
                    <a:pt x="159308" y="328485"/>
                  </a:lnTo>
                  <a:lnTo>
                    <a:pt x="158496" y="328345"/>
                  </a:lnTo>
                  <a:lnTo>
                    <a:pt x="157162" y="328803"/>
                  </a:lnTo>
                  <a:lnTo>
                    <a:pt x="156425" y="329120"/>
                  </a:lnTo>
                  <a:lnTo>
                    <a:pt x="155765" y="329679"/>
                  </a:lnTo>
                  <a:lnTo>
                    <a:pt x="156552" y="330314"/>
                  </a:lnTo>
                  <a:lnTo>
                    <a:pt x="157314" y="330530"/>
                  </a:lnTo>
                  <a:lnTo>
                    <a:pt x="158153" y="330669"/>
                  </a:lnTo>
                  <a:lnTo>
                    <a:pt x="158483" y="330733"/>
                  </a:lnTo>
                  <a:lnTo>
                    <a:pt x="159423" y="330466"/>
                  </a:lnTo>
                  <a:lnTo>
                    <a:pt x="159829" y="330161"/>
                  </a:lnTo>
                  <a:lnTo>
                    <a:pt x="160756" y="329438"/>
                  </a:lnTo>
                  <a:close/>
                </a:path>
                <a:path w="759459" h="403859">
                  <a:moveTo>
                    <a:pt x="171005" y="291274"/>
                  </a:moveTo>
                  <a:lnTo>
                    <a:pt x="170357" y="290296"/>
                  </a:lnTo>
                  <a:lnTo>
                    <a:pt x="168998" y="290715"/>
                  </a:lnTo>
                  <a:lnTo>
                    <a:pt x="167728" y="291299"/>
                  </a:lnTo>
                  <a:lnTo>
                    <a:pt x="167259" y="291680"/>
                  </a:lnTo>
                  <a:lnTo>
                    <a:pt x="166382" y="292277"/>
                  </a:lnTo>
                  <a:lnTo>
                    <a:pt x="166420" y="292417"/>
                  </a:lnTo>
                  <a:lnTo>
                    <a:pt x="166598" y="293090"/>
                  </a:lnTo>
                  <a:lnTo>
                    <a:pt x="167271" y="293382"/>
                  </a:lnTo>
                  <a:lnTo>
                    <a:pt x="169760" y="292074"/>
                  </a:lnTo>
                  <a:lnTo>
                    <a:pt x="171005" y="291274"/>
                  </a:lnTo>
                  <a:close/>
                </a:path>
                <a:path w="759459" h="403859">
                  <a:moveTo>
                    <a:pt x="173139" y="327291"/>
                  </a:moveTo>
                  <a:lnTo>
                    <a:pt x="172605" y="327469"/>
                  </a:lnTo>
                  <a:lnTo>
                    <a:pt x="172021" y="327533"/>
                  </a:lnTo>
                  <a:lnTo>
                    <a:pt x="171551" y="327825"/>
                  </a:lnTo>
                  <a:lnTo>
                    <a:pt x="171107" y="328079"/>
                  </a:lnTo>
                  <a:lnTo>
                    <a:pt x="170789" y="328549"/>
                  </a:lnTo>
                  <a:lnTo>
                    <a:pt x="170434" y="328942"/>
                  </a:lnTo>
                  <a:lnTo>
                    <a:pt x="170954" y="328790"/>
                  </a:lnTo>
                  <a:lnTo>
                    <a:pt x="171551" y="328701"/>
                  </a:lnTo>
                  <a:lnTo>
                    <a:pt x="172008" y="328434"/>
                  </a:lnTo>
                  <a:lnTo>
                    <a:pt x="172453" y="328155"/>
                  </a:lnTo>
                  <a:lnTo>
                    <a:pt x="172770" y="327698"/>
                  </a:lnTo>
                  <a:lnTo>
                    <a:pt x="173139" y="327291"/>
                  </a:lnTo>
                  <a:close/>
                </a:path>
                <a:path w="759459" h="403859">
                  <a:moveTo>
                    <a:pt x="178803" y="336296"/>
                  </a:moveTo>
                  <a:lnTo>
                    <a:pt x="178600" y="336384"/>
                  </a:lnTo>
                  <a:lnTo>
                    <a:pt x="178727" y="336359"/>
                  </a:lnTo>
                  <a:close/>
                </a:path>
                <a:path w="759459" h="403859">
                  <a:moveTo>
                    <a:pt x="187159" y="307200"/>
                  </a:moveTo>
                  <a:lnTo>
                    <a:pt x="181991" y="310756"/>
                  </a:lnTo>
                  <a:lnTo>
                    <a:pt x="182270" y="311200"/>
                  </a:lnTo>
                  <a:lnTo>
                    <a:pt x="182905" y="311378"/>
                  </a:lnTo>
                  <a:lnTo>
                    <a:pt x="183845" y="310908"/>
                  </a:lnTo>
                  <a:lnTo>
                    <a:pt x="185813" y="309880"/>
                  </a:lnTo>
                  <a:lnTo>
                    <a:pt x="187071" y="308610"/>
                  </a:lnTo>
                  <a:lnTo>
                    <a:pt x="187159" y="307403"/>
                  </a:lnTo>
                  <a:lnTo>
                    <a:pt x="187159" y="307200"/>
                  </a:lnTo>
                  <a:close/>
                </a:path>
                <a:path w="759459" h="403859">
                  <a:moveTo>
                    <a:pt x="188099" y="333413"/>
                  </a:moveTo>
                  <a:lnTo>
                    <a:pt x="187960" y="333425"/>
                  </a:lnTo>
                  <a:lnTo>
                    <a:pt x="186880" y="333349"/>
                  </a:lnTo>
                  <a:lnTo>
                    <a:pt x="185750" y="333324"/>
                  </a:lnTo>
                  <a:lnTo>
                    <a:pt x="182194" y="335953"/>
                  </a:lnTo>
                  <a:lnTo>
                    <a:pt x="180543" y="335953"/>
                  </a:lnTo>
                  <a:lnTo>
                    <a:pt x="178777" y="336346"/>
                  </a:lnTo>
                  <a:lnTo>
                    <a:pt x="177850" y="338201"/>
                  </a:lnTo>
                  <a:lnTo>
                    <a:pt x="178282" y="339166"/>
                  </a:lnTo>
                  <a:lnTo>
                    <a:pt x="181013" y="338670"/>
                  </a:lnTo>
                  <a:lnTo>
                    <a:pt x="181190" y="338670"/>
                  </a:lnTo>
                  <a:lnTo>
                    <a:pt x="181267" y="338505"/>
                  </a:lnTo>
                  <a:lnTo>
                    <a:pt x="181483" y="338429"/>
                  </a:lnTo>
                  <a:lnTo>
                    <a:pt x="182765" y="336308"/>
                  </a:lnTo>
                  <a:lnTo>
                    <a:pt x="185331" y="335089"/>
                  </a:lnTo>
                  <a:lnTo>
                    <a:pt x="187756" y="333616"/>
                  </a:lnTo>
                  <a:lnTo>
                    <a:pt x="187947" y="333527"/>
                  </a:lnTo>
                  <a:lnTo>
                    <a:pt x="188099" y="333413"/>
                  </a:lnTo>
                  <a:close/>
                </a:path>
                <a:path w="759459" h="403859">
                  <a:moveTo>
                    <a:pt x="193586" y="285877"/>
                  </a:moveTo>
                  <a:lnTo>
                    <a:pt x="193230" y="285496"/>
                  </a:lnTo>
                  <a:lnTo>
                    <a:pt x="191020" y="285648"/>
                  </a:lnTo>
                  <a:lnTo>
                    <a:pt x="189522" y="286131"/>
                  </a:lnTo>
                  <a:lnTo>
                    <a:pt x="186867" y="287616"/>
                  </a:lnTo>
                  <a:lnTo>
                    <a:pt x="186347" y="288251"/>
                  </a:lnTo>
                  <a:lnTo>
                    <a:pt x="186499" y="288759"/>
                  </a:lnTo>
                  <a:lnTo>
                    <a:pt x="186715" y="289407"/>
                  </a:lnTo>
                  <a:lnTo>
                    <a:pt x="187706" y="289496"/>
                  </a:lnTo>
                  <a:lnTo>
                    <a:pt x="190474" y="288569"/>
                  </a:lnTo>
                  <a:lnTo>
                    <a:pt x="192163" y="287883"/>
                  </a:lnTo>
                  <a:lnTo>
                    <a:pt x="193103" y="286562"/>
                  </a:lnTo>
                  <a:lnTo>
                    <a:pt x="193586" y="285877"/>
                  </a:lnTo>
                  <a:close/>
                </a:path>
                <a:path w="759459" h="403859">
                  <a:moveTo>
                    <a:pt x="194335" y="313486"/>
                  </a:moveTo>
                  <a:lnTo>
                    <a:pt x="193167" y="313664"/>
                  </a:lnTo>
                  <a:lnTo>
                    <a:pt x="191985" y="314236"/>
                  </a:lnTo>
                  <a:lnTo>
                    <a:pt x="190055" y="315696"/>
                  </a:lnTo>
                  <a:lnTo>
                    <a:pt x="189484" y="316344"/>
                  </a:lnTo>
                  <a:lnTo>
                    <a:pt x="189750" y="316661"/>
                  </a:lnTo>
                  <a:lnTo>
                    <a:pt x="190487" y="317131"/>
                  </a:lnTo>
                  <a:lnTo>
                    <a:pt x="191477" y="316611"/>
                  </a:lnTo>
                  <a:lnTo>
                    <a:pt x="193027" y="315163"/>
                  </a:lnTo>
                  <a:lnTo>
                    <a:pt x="193624" y="314312"/>
                  </a:lnTo>
                  <a:lnTo>
                    <a:pt x="194335" y="313486"/>
                  </a:lnTo>
                  <a:close/>
                </a:path>
                <a:path w="759459" h="403859">
                  <a:moveTo>
                    <a:pt x="196850" y="320979"/>
                  </a:moveTo>
                  <a:lnTo>
                    <a:pt x="196227" y="321221"/>
                  </a:lnTo>
                  <a:lnTo>
                    <a:pt x="195580" y="321386"/>
                  </a:lnTo>
                  <a:lnTo>
                    <a:pt x="195033" y="321741"/>
                  </a:lnTo>
                  <a:lnTo>
                    <a:pt x="194310" y="322186"/>
                  </a:lnTo>
                  <a:lnTo>
                    <a:pt x="194170" y="322694"/>
                  </a:lnTo>
                  <a:lnTo>
                    <a:pt x="194792" y="322694"/>
                  </a:lnTo>
                  <a:lnTo>
                    <a:pt x="195173" y="322707"/>
                  </a:lnTo>
                  <a:lnTo>
                    <a:pt x="195897" y="322326"/>
                  </a:lnTo>
                  <a:lnTo>
                    <a:pt x="196469" y="322110"/>
                  </a:lnTo>
                  <a:lnTo>
                    <a:pt x="196850" y="320979"/>
                  </a:lnTo>
                  <a:close/>
                </a:path>
                <a:path w="759459" h="403859">
                  <a:moveTo>
                    <a:pt x="200926" y="295427"/>
                  </a:moveTo>
                  <a:lnTo>
                    <a:pt x="200698" y="295465"/>
                  </a:lnTo>
                  <a:lnTo>
                    <a:pt x="200850" y="295490"/>
                  </a:lnTo>
                  <a:close/>
                </a:path>
                <a:path w="759459" h="403859">
                  <a:moveTo>
                    <a:pt x="204470" y="294474"/>
                  </a:moveTo>
                  <a:lnTo>
                    <a:pt x="201930" y="295960"/>
                  </a:lnTo>
                  <a:lnTo>
                    <a:pt x="201358" y="295503"/>
                  </a:lnTo>
                  <a:lnTo>
                    <a:pt x="201091" y="295478"/>
                  </a:lnTo>
                  <a:lnTo>
                    <a:pt x="200926" y="295478"/>
                  </a:lnTo>
                  <a:lnTo>
                    <a:pt x="201066" y="296316"/>
                  </a:lnTo>
                  <a:lnTo>
                    <a:pt x="200456" y="297751"/>
                  </a:lnTo>
                  <a:lnTo>
                    <a:pt x="203517" y="296316"/>
                  </a:lnTo>
                  <a:lnTo>
                    <a:pt x="203987" y="296024"/>
                  </a:lnTo>
                  <a:lnTo>
                    <a:pt x="204470" y="294474"/>
                  </a:lnTo>
                  <a:close/>
                </a:path>
                <a:path w="759459" h="403859">
                  <a:moveTo>
                    <a:pt x="226580" y="311759"/>
                  </a:moveTo>
                  <a:lnTo>
                    <a:pt x="224866" y="311048"/>
                  </a:lnTo>
                  <a:lnTo>
                    <a:pt x="223456" y="311010"/>
                  </a:lnTo>
                  <a:lnTo>
                    <a:pt x="222224" y="310819"/>
                  </a:lnTo>
                  <a:lnTo>
                    <a:pt x="221945" y="311238"/>
                  </a:lnTo>
                  <a:lnTo>
                    <a:pt x="221513" y="311683"/>
                  </a:lnTo>
                  <a:lnTo>
                    <a:pt x="221234" y="312635"/>
                  </a:lnTo>
                  <a:lnTo>
                    <a:pt x="221272" y="313131"/>
                  </a:lnTo>
                  <a:lnTo>
                    <a:pt x="221259" y="313436"/>
                  </a:lnTo>
                  <a:lnTo>
                    <a:pt x="221589" y="314998"/>
                  </a:lnTo>
                  <a:lnTo>
                    <a:pt x="222846" y="314985"/>
                  </a:lnTo>
                  <a:lnTo>
                    <a:pt x="225920" y="312699"/>
                  </a:lnTo>
                  <a:lnTo>
                    <a:pt x="226580" y="311759"/>
                  </a:lnTo>
                  <a:close/>
                </a:path>
                <a:path w="759459" h="403859">
                  <a:moveTo>
                    <a:pt x="236740" y="293408"/>
                  </a:moveTo>
                  <a:lnTo>
                    <a:pt x="235877" y="293001"/>
                  </a:lnTo>
                  <a:lnTo>
                    <a:pt x="234657" y="293624"/>
                  </a:lnTo>
                  <a:lnTo>
                    <a:pt x="234048" y="293852"/>
                  </a:lnTo>
                  <a:lnTo>
                    <a:pt x="232600" y="295224"/>
                  </a:lnTo>
                  <a:lnTo>
                    <a:pt x="233375" y="294970"/>
                  </a:lnTo>
                  <a:lnTo>
                    <a:pt x="234175" y="294830"/>
                  </a:lnTo>
                  <a:lnTo>
                    <a:pt x="235686" y="294106"/>
                  </a:lnTo>
                  <a:lnTo>
                    <a:pt x="236740" y="293408"/>
                  </a:lnTo>
                  <a:close/>
                </a:path>
                <a:path w="759459" h="403859">
                  <a:moveTo>
                    <a:pt x="244792" y="303403"/>
                  </a:moveTo>
                  <a:lnTo>
                    <a:pt x="243941" y="302806"/>
                  </a:lnTo>
                  <a:lnTo>
                    <a:pt x="243573" y="302526"/>
                  </a:lnTo>
                  <a:lnTo>
                    <a:pt x="242430" y="302945"/>
                  </a:lnTo>
                  <a:lnTo>
                    <a:pt x="240322" y="304711"/>
                  </a:lnTo>
                  <a:lnTo>
                    <a:pt x="239306" y="305765"/>
                  </a:lnTo>
                  <a:lnTo>
                    <a:pt x="239814" y="306552"/>
                  </a:lnTo>
                  <a:lnTo>
                    <a:pt x="240550" y="306603"/>
                  </a:lnTo>
                  <a:lnTo>
                    <a:pt x="241490" y="306197"/>
                  </a:lnTo>
                  <a:lnTo>
                    <a:pt x="242252" y="305587"/>
                  </a:lnTo>
                  <a:lnTo>
                    <a:pt x="243497" y="304571"/>
                  </a:lnTo>
                  <a:lnTo>
                    <a:pt x="244792" y="303403"/>
                  </a:lnTo>
                  <a:close/>
                </a:path>
                <a:path w="759459" h="403859">
                  <a:moveTo>
                    <a:pt x="256413" y="263677"/>
                  </a:moveTo>
                  <a:lnTo>
                    <a:pt x="251510" y="264833"/>
                  </a:lnTo>
                  <a:lnTo>
                    <a:pt x="251523" y="265188"/>
                  </a:lnTo>
                  <a:lnTo>
                    <a:pt x="256413" y="263677"/>
                  </a:lnTo>
                  <a:close/>
                </a:path>
                <a:path w="759459" h="403859">
                  <a:moveTo>
                    <a:pt x="289877" y="264883"/>
                  </a:moveTo>
                  <a:lnTo>
                    <a:pt x="286156" y="265163"/>
                  </a:lnTo>
                  <a:lnTo>
                    <a:pt x="284734" y="265747"/>
                  </a:lnTo>
                  <a:lnTo>
                    <a:pt x="281787" y="268744"/>
                  </a:lnTo>
                  <a:lnTo>
                    <a:pt x="281457" y="269506"/>
                  </a:lnTo>
                  <a:lnTo>
                    <a:pt x="282168" y="269659"/>
                  </a:lnTo>
                  <a:lnTo>
                    <a:pt x="282829" y="269760"/>
                  </a:lnTo>
                  <a:lnTo>
                    <a:pt x="283972" y="269468"/>
                  </a:lnTo>
                  <a:lnTo>
                    <a:pt x="286156" y="267246"/>
                  </a:lnTo>
                  <a:lnTo>
                    <a:pt x="287883" y="266014"/>
                  </a:lnTo>
                  <a:lnTo>
                    <a:pt x="289877" y="264883"/>
                  </a:lnTo>
                  <a:close/>
                </a:path>
                <a:path w="759459" h="403859">
                  <a:moveTo>
                    <a:pt x="290296" y="264922"/>
                  </a:moveTo>
                  <a:lnTo>
                    <a:pt x="290207" y="264769"/>
                  </a:lnTo>
                  <a:lnTo>
                    <a:pt x="290055" y="264744"/>
                  </a:lnTo>
                  <a:lnTo>
                    <a:pt x="289877" y="264883"/>
                  </a:lnTo>
                  <a:lnTo>
                    <a:pt x="290017" y="264871"/>
                  </a:lnTo>
                  <a:lnTo>
                    <a:pt x="290296" y="264922"/>
                  </a:lnTo>
                  <a:close/>
                </a:path>
                <a:path w="759459" h="403859">
                  <a:moveTo>
                    <a:pt x="291820" y="265442"/>
                  </a:moveTo>
                  <a:lnTo>
                    <a:pt x="291668" y="265239"/>
                  </a:lnTo>
                  <a:lnTo>
                    <a:pt x="291414" y="265214"/>
                  </a:lnTo>
                  <a:lnTo>
                    <a:pt x="291236" y="265163"/>
                  </a:lnTo>
                  <a:lnTo>
                    <a:pt x="290296" y="264922"/>
                  </a:lnTo>
                  <a:lnTo>
                    <a:pt x="290372" y="265125"/>
                  </a:lnTo>
                  <a:lnTo>
                    <a:pt x="290436" y="265366"/>
                  </a:lnTo>
                  <a:lnTo>
                    <a:pt x="290614" y="265506"/>
                  </a:lnTo>
                  <a:lnTo>
                    <a:pt x="290842" y="265671"/>
                  </a:lnTo>
                  <a:lnTo>
                    <a:pt x="291261" y="265734"/>
                  </a:lnTo>
                  <a:lnTo>
                    <a:pt x="291592" y="265849"/>
                  </a:lnTo>
                  <a:lnTo>
                    <a:pt x="291655" y="265671"/>
                  </a:lnTo>
                  <a:lnTo>
                    <a:pt x="291820" y="265442"/>
                  </a:lnTo>
                  <a:close/>
                </a:path>
                <a:path w="759459" h="403859">
                  <a:moveTo>
                    <a:pt x="296176" y="259905"/>
                  </a:moveTo>
                  <a:lnTo>
                    <a:pt x="295122" y="260083"/>
                  </a:lnTo>
                  <a:lnTo>
                    <a:pt x="294487" y="260032"/>
                  </a:lnTo>
                  <a:lnTo>
                    <a:pt x="293357" y="259943"/>
                  </a:lnTo>
                  <a:lnTo>
                    <a:pt x="292277" y="259715"/>
                  </a:lnTo>
                  <a:lnTo>
                    <a:pt x="290461" y="260756"/>
                  </a:lnTo>
                  <a:lnTo>
                    <a:pt x="289814" y="261353"/>
                  </a:lnTo>
                  <a:lnTo>
                    <a:pt x="289788" y="261683"/>
                  </a:lnTo>
                  <a:lnTo>
                    <a:pt x="290487" y="261645"/>
                  </a:lnTo>
                  <a:lnTo>
                    <a:pt x="293636" y="261404"/>
                  </a:lnTo>
                  <a:lnTo>
                    <a:pt x="294157" y="261327"/>
                  </a:lnTo>
                  <a:lnTo>
                    <a:pt x="295173" y="261061"/>
                  </a:lnTo>
                  <a:lnTo>
                    <a:pt x="295325" y="260858"/>
                  </a:lnTo>
                  <a:lnTo>
                    <a:pt x="296176" y="259905"/>
                  </a:lnTo>
                  <a:close/>
                </a:path>
                <a:path w="759459" h="403859">
                  <a:moveTo>
                    <a:pt x="297649" y="236931"/>
                  </a:moveTo>
                  <a:lnTo>
                    <a:pt x="295681" y="236956"/>
                  </a:lnTo>
                  <a:lnTo>
                    <a:pt x="294233" y="236956"/>
                  </a:lnTo>
                  <a:lnTo>
                    <a:pt x="293230" y="237667"/>
                  </a:lnTo>
                  <a:lnTo>
                    <a:pt x="293052" y="238036"/>
                  </a:lnTo>
                  <a:lnTo>
                    <a:pt x="292595" y="238544"/>
                  </a:lnTo>
                  <a:lnTo>
                    <a:pt x="292684" y="238785"/>
                  </a:lnTo>
                  <a:lnTo>
                    <a:pt x="292989" y="239572"/>
                  </a:lnTo>
                  <a:lnTo>
                    <a:pt x="294233" y="239560"/>
                  </a:lnTo>
                  <a:lnTo>
                    <a:pt x="295808" y="238988"/>
                  </a:lnTo>
                  <a:lnTo>
                    <a:pt x="296227" y="238848"/>
                  </a:lnTo>
                  <a:lnTo>
                    <a:pt x="297053" y="238213"/>
                  </a:lnTo>
                  <a:lnTo>
                    <a:pt x="297192" y="237921"/>
                  </a:lnTo>
                  <a:lnTo>
                    <a:pt x="297649" y="236931"/>
                  </a:lnTo>
                  <a:close/>
                </a:path>
                <a:path w="759459" h="403859">
                  <a:moveTo>
                    <a:pt x="334238" y="211874"/>
                  </a:moveTo>
                  <a:lnTo>
                    <a:pt x="333895" y="211772"/>
                  </a:lnTo>
                  <a:lnTo>
                    <a:pt x="333578" y="211493"/>
                  </a:lnTo>
                  <a:lnTo>
                    <a:pt x="333146" y="211645"/>
                  </a:lnTo>
                  <a:lnTo>
                    <a:pt x="332752" y="211772"/>
                  </a:lnTo>
                  <a:lnTo>
                    <a:pt x="332003" y="212407"/>
                  </a:lnTo>
                  <a:lnTo>
                    <a:pt x="331787" y="212763"/>
                  </a:lnTo>
                  <a:lnTo>
                    <a:pt x="331520" y="213271"/>
                  </a:lnTo>
                  <a:lnTo>
                    <a:pt x="332003" y="213398"/>
                  </a:lnTo>
                  <a:lnTo>
                    <a:pt x="333298" y="212725"/>
                  </a:lnTo>
                  <a:lnTo>
                    <a:pt x="333768" y="212255"/>
                  </a:lnTo>
                  <a:lnTo>
                    <a:pt x="334238" y="211874"/>
                  </a:lnTo>
                  <a:close/>
                </a:path>
                <a:path w="759459" h="403859">
                  <a:moveTo>
                    <a:pt x="339001" y="224383"/>
                  </a:moveTo>
                  <a:lnTo>
                    <a:pt x="338391" y="224396"/>
                  </a:lnTo>
                  <a:lnTo>
                    <a:pt x="338035" y="224396"/>
                  </a:lnTo>
                  <a:lnTo>
                    <a:pt x="337197" y="224688"/>
                  </a:lnTo>
                  <a:lnTo>
                    <a:pt x="336842" y="224967"/>
                  </a:lnTo>
                  <a:lnTo>
                    <a:pt x="336550" y="225221"/>
                  </a:lnTo>
                  <a:lnTo>
                    <a:pt x="336600" y="225615"/>
                  </a:lnTo>
                  <a:lnTo>
                    <a:pt x="336511" y="225958"/>
                  </a:lnTo>
                  <a:lnTo>
                    <a:pt x="337045" y="225755"/>
                  </a:lnTo>
                  <a:lnTo>
                    <a:pt x="337667" y="225602"/>
                  </a:lnTo>
                  <a:lnTo>
                    <a:pt x="338861" y="224853"/>
                  </a:lnTo>
                  <a:lnTo>
                    <a:pt x="339001" y="224383"/>
                  </a:lnTo>
                  <a:close/>
                </a:path>
                <a:path w="759459" h="403859">
                  <a:moveTo>
                    <a:pt x="346659" y="209651"/>
                  </a:moveTo>
                  <a:lnTo>
                    <a:pt x="346252" y="209448"/>
                  </a:lnTo>
                  <a:lnTo>
                    <a:pt x="344220" y="209651"/>
                  </a:lnTo>
                  <a:lnTo>
                    <a:pt x="344652" y="207314"/>
                  </a:lnTo>
                  <a:lnTo>
                    <a:pt x="340664" y="209181"/>
                  </a:lnTo>
                  <a:lnTo>
                    <a:pt x="339928" y="209461"/>
                  </a:lnTo>
                  <a:lnTo>
                    <a:pt x="339229" y="210045"/>
                  </a:lnTo>
                  <a:lnTo>
                    <a:pt x="339153" y="210693"/>
                  </a:lnTo>
                  <a:lnTo>
                    <a:pt x="339420" y="210718"/>
                  </a:lnTo>
                  <a:lnTo>
                    <a:pt x="340944" y="210921"/>
                  </a:lnTo>
                  <a:lnTo>
                    <a:pt x="342519" y="211048"/>
                  </a:lnTo>
                  <a:lnTo>
                    <a:pt x="344195" y="211086"/>
                  </a:lnTo>
                  <a:lnTo>
                    <a:pt x="344589" y="211099"/>
                  </a:lnTo>
                  <a:lnTo>
                    <a:pt x="345376" y="210781"/>
                  </a:lnTo>
                  <a:lnTo>
                    <a:pt x="345909" y="210477"/>
                  </a:lnTo>
                  <a:lnTo>
                    <a:pt x="346557" y="210070"/>
                  </a:lnTo>
                  <a:lnTo>
                    <a:pt x="346659" y="209651"/>
                  </a:lnTo>
                  <a:close/>
                </a:path>
                <a:path w="759459" h="403859">
                  <a:moveTo>
                    <a:pt x="354926" y="231305"/>
                  </a:moveTo>
                  <a:lnTo>
                    <a:pt x="354660" y="231051"/>
                  </a:lnTo>
                  <a:lnTo>
                    <a:pt x="354533" y="230936"/>
                  </a:lnTo>
                  <a:lnTo>
                    <a:pt x="353733" y="231267"/>
                  </a:lnTo>
                  <a:lnTo>
                    <a:pt x="353263" y="231381"/>
                  </a:lnTo>
                  <a:lnTo>
                    <a:pt x="352526" y="232003"/>
                  </a:lnTo>
                  <a:lnTo>
                    <a:pt x="352907" y="232016"/>
                  </a:lnTo>
                  <a:lnTo>
                    <a:pt x="353275" y="232143"/>
                  </a:lnTo>
                  <a:lnTo>
                    <a:pt x="353745" y="232016"/>
                  </a:lnTo>
                  <a:lnTo>
                    <a:pt x="354418" y="231825"/>
                  </a:lnTo>
                  <a:lnTo>
                    <a:pt x="354926" y="231305"/>
                  </a:lnTo>
                  <a:close/>
                </a:path>
                <a:path w="759459" h="403859">
                  <a:moveTo>
                    <a:pt x="355180" y="210210"/>
                  </a:moveTo>
                  <a:lnTo>
                    <a:pt x="354545" y="210185"/>
                  </a:lnTo>
                  <a:lnTo>
                    <a:pt x="353618" y="210451"/>
                  </a:lnTo>
                  <a:lnTo>
                    <a:pt x="353263" y="210781"/>
                  </a:lnTo>
                  <a:lnTo>
                    <a:pt x="352577" y="211289"/>
                  </a:lnTo>
                  <a:lnTo>
                    <a:pt x="352602" y="211442"/>
                  </a:lnTo>
                  <a:lnTo>
                    <a:pt x="352666" y="211670"/>
                  </a:lnTo>
                  <a:lnTo>
                    <a:pt x="353161" y="211797"/>
                  </a:lnTo>
                  <a:lnTo>
                    <a:pt x="353580" y="211709"/>
                  </a:lnTo>
                  <a:lnTo>
                    <a:pt x="353961" y="211620"/>
                  </a:lnTo>
                  <a:lnTo>
                    <a:pt x="354838" y="211035"/>
                  </a:lnTo>
                  <a:lnTo>
                    <a:pt x="354926" y="210845"/>
                  </a:lnTo>
                  <a:lnTo>
                    <a:pt x="355180" y="210210"/>
                  </a:lnTo>
                  <a:close/>
                </a:path>
                <a:path w="759459" h="403859">
                  <a:moveTo>
                    <a:pt x="355663" y="199504"/>
                  </a:moveTo>
                  <a:lnTo>
                    <a:pt x="354609" y="199682"/>
                  </a:lnTo>
                  <a:lnTo>
                    <a:pt x="353415" y="199999"/>
                  </a:lnTo>
                  <a:lnTo>
                    <a:pt x="351726" y="200050"/>
                  </a:lnTo>
                  <a:lnTo>
                    <a:pt x="351256" y="200088"/>
                  </a:lnTo>
                  <a:lnTo>
                    <a:pt x="350799" y="201231"/>
                  </a:lnTo>
                  <a:lnTo>
                    <a:pt x="351218" y="201752"/>
                  </a:lnTo>
                  <a:lnTo>
                    <a:pt x="352145" y="201409"/>
                  </a:lnTo>
                  <a:lnTo>
                    <a:pt x="353275" y="200990"/>
                  </a:lnTo>
                  <a:lnTo>
                    <a:pt x="354507" y="200152"/>
                  </a:lnTo>
                  <a:lnTo>
                    <a:pt x="355663" y="199504"/>
                  </a:lnTo>
                  <a:close/>
                </a:path>
                <a:path w="759459" h="403859">
                  <a:moveTo>
                    <a:pt x="355765" y="199478"/>
                  </a:moveTo>
                  <a:close/>
                </a:path>
                <a:path w="759459" h="403859">
                  <a:moveTo>
                    <a:pt x="373697" y="201345"/>
                  </a:moveTo>
                  <a:lnTo>
                    <a:pt x="373468" y="201434"/>
                  </a:lnTo>
                  <a:lnTo>
                    <a:pt x="373227" y="201523"/>
                  </a:lnTo>
                  <a:lnTo>
                    <a:pt x="373024" y="201650"/>
                  </a:lnTo>
                  <a:lnTo>
                    <a:pt x="372948" y="201866"/>
                  </a:lnTo>
                  <a:lnTo>
                    <a:pt x="373189" y="201891"/>
                  </a:lnTo>
                  <a:lnTo>
                    <a:pt x="373418" y="201828"/>
                  </a:lnTo>
                  <a:lnTo>
                    <a:pt x="373646" y="201701"/>
                  </a:lnTo>
                  <a:lnTo>
                    <a:pt x="373697" y="201472"/>
                  </a:lnTo>
                  <a:lnTo>
                    <a:pt x="373697" y="201345"/>
                  </a:lnTo>
                  <a:close/>
                </a:path>
                <a:path w="759459" h="403859">
                  <a:moveTo>
                    <a:pt x="374307" y="210959"/>
                  </a:moveTo>
                  <a:lnTo>
                    <a:pt x="373761" y="211086"/>
                  </a:lnTo>
                  <a:lnTo>
                    <a:pt x="373202" y="211099"/>
                  </a:lnTo>
                  <a:lnTo>
                    <a:pt x="372249" y="211607"/>
                  </a:lnTo>
                  <a:lnTo>
                    <a:pt x="371906" y="212064"/>
                  </a:lnTo>
                  <a:lnTo>
                    <a:pt x="371500" y="212445"/>
                  </a:lnTo>
                  <a:lnTo>
                    <a:pt x="372021" y="212318"/>
                  </a:lnTo>
                  <a:lnTo>
                    <a:pt x="372579" y="212318"/>
                  </a:lnTo>
                  <a:lnTo>
                    <a:pt x="373037" y="212064"/>
                  </a:lnTo>
                  <a:lnTo>
                    <a:pt x="373532" y="211810"/>
                  </a:lnTo>
                  <a:lnTo>
                    <a:pt x="373875" y="211340"/>
                  </a:lnTo>
                  <a:lnTo>
                    <a:pt x="374307" y="210959"/>
                  </a:lnTo>
                  <a:close/>
                </a:path>
                <a:path w="759459" h="403859">
                  <a:moveTo>
                    <a:pt x="376250" y="194957"/>
                  </a:moveTo>
                  <a:lnTo>
                    <a:pt x="376135" y="194754"/>
                  </a:lnTo>
                  <a:lnTo>
                    <a:pt x="375996" y="194564"/>
                  </a:lnTo>
                  <a:lnTo>
                    <a:pt x="375412" y="194614"/>
                  </a:lnTo>
                  <a:lnTo>
                    <a:pt x="375005" y="194564"/>
                  </a:lnTo>
                  <a:lnTo>
                    <a:pt x="374865" y="194919"/>
                  </a:lnTo>
                  <a:lnTo>
                    <a:pt x="374535" y="195376"/>
                  </a:lnTo>
                  <a:lnTo>
                    <a:pt x="374624" y="195580"/>
                  </a:lnTo>
                  <a:lnTo>
                    <a:pt x="374738" y="195783"/>
                  </a:lnTo>
                  <a:lnTo>
                    <a:pt x="375323" y="195732"/>
                  </a:lnTo>
                  <a:lnTo>
                    <a:pt x="375704" y="195783"/>
                  </a:lnTo>
                  <a:lnTo>
                    <a:pt x="375869" y="195440"/>
                  </a:lnTo>
                  <a:lnTo>
                    <a:pt x="376250" y="194957"/>
                  </a:lnTo>
                  <a:close/>
                </a:path>
                <a:path w="759459" h="403859">
                  <a:moveTo>
                    <a:pt x="454012" y="132765"/>
                  </a:moveTo>
                  <a:lnTo>
                    <a:pt x="453885" y="132422"/>
                  </a:lnTo>
                  <a:lnTo>
                    <a:pt x="453682" y="132410"/>
                  </a:lnTo>
                  <a:lnTo>
                    <a:pt x="453478" y="132295"/>
                  </a:lnTo>
                  <a:lnTo>
                    <a:pt x="452526" y="132664"/>
                  </a:lnTo>
                  <a:lnTo>
                    <a:pt x="452158" y="133057"/>
                  </a:lnTo>
                  <a:lnTo>
                    <a:pt x="452335" y="133375"/>
                  </a:lnTo>
                  <a:lnTo>
                    <a:pt x="452716" y="133502"/>
                  </a:lnTo>
                  <a:lnTo>
                    <a:pt x="452932" y="133413"/>
                  </a:lnTo>
                  <a:lnTo>
                    <a:pt x="453656" y="133121"/>
                  </a:lnTo>
                  <a:lnTo>
                    <a:pt x="454012" y="132765"/>
                  </a:lnTo>
                  <a:close/>
                </a:path>
                <a:path w="759459" h="403859">
                  <a:moveTo>
                    <a:pt x="495325" y="150101"/>
                  </a:moveTo>
                  <a:lnTo>
                    <a:pt x="495198" y="149593"/>
                  </a:lnTo>
                  <a:lnTo>
                    <a:pt x="495033" y="149352"/>
                  </a:lnTo>
                  <a:lnTo>
                    <a:pt x="494550" y="148818"/>
                  </a:lnTo>
                  <a:lnTo>
                    <a:pt x="493928" y="148666"/>
                  </a:lnTo>
                  <a:lnTo>
                    <a:pt x="492861" y="149377"/>
                  </a:lnTo>
                  <a:lnTo>
                    <a:pt x="492506" y="149618"/>
                  </a:lnTo>
                  <a:lnTo>
                    <a:pt x="492290" y="150215"/>
                  </a:lnTo>
                  <a:lnTo>
                    <a:pt x="492379" y="150456"/>
                  </a:lnTo>
                  <a:lnTo>
                    <a:pt x="492518" y="150901"/>
                  </a:lnTo>
                  <a:lnTo>
                    <a:pt x="493102" y="151180"/>
                  </a:lnTo>
                  <a:lnTo>
                    <a:pt x="495325" y="150101"/>
                  </a:lnTo>
                  <a:close/>
                </a:path>
                <a:path w="759459" h="403859">
                  <a:moveTo>
                    <a:pt x="502107" y="125882"/>
                  </a:moveTo>
                  <a:lnTo>
                    <a:pt x="501815" y="125806"/>
                  </a:lnTo>
                  <a:lnTo>
                    <a:pt x="501154" y="126072"/>
                  </a:lnTo>
                  <a:lnTo>
                    <a:pt x="500532" y="126568"/>
                  </a:lnTo>
                  <a:lnTo>
                    <a:pt x="501383" y="126796"/>
                  </a:lnTo>
                  <a:lnTo>
                    <a:pt x="501840" y="126466"/>
                  </a:lnTo>
                  <a:lnTo>
                    <a:pt x="502107" y="125882"/>
                  </a:lnTo>
                  <a:close/>
                </a:path>
                <a:path w="759459" h="403859">
                  <a:moveTo>
                    <a:pt x="560908" y="108496"/>
                  </a:moveTo>
                  <a:lnTo>
                    <a:pt x="556882" y="110540"/>
                  </a:lnTo>
                  <a:lnTo>
                    <a:pt x="557199" y="110642"/>
                  </a:lnTo>
                  <a:lnTo>
                    <a:pt x="557466" y="110909"/>
                  </a:lnTo>
                  <a:lnTo>
                    <a:pt x="557898" y="110845"/>
                  </a:lnTo>
                  <a:lnTo>
                    <a:pt x="559206" y="110617"/>
                  </a:lnTo>
                  <a:lnTo>
                    <a:pt x="560171" y="109931"/>
                  </a:lnTo>
                  <a:lnTo>
                    <a:pt x="560654" y="109004"/>
                  </a:lnTo>
                  <a:lnTo>
                    <a:pt x="560908" y="108496"/>
                  </a:lnTo>
                  <a:close/>
                </a:path>
                <a:path w="759459" h="403859">
                  <a:moveTo>
                    <a:pt x="568147" y="68884"/>
                  </a:moveTo>
                  <a:lnTo>
                    <a:pt x="565721" y="68732"/>
                  </a:lnTo>
                  <a:lnTo>
                    <a:pt x="565505" y="68694"/>
                  </a:lnTo>
                  <a:lnTo>
                    <a:pt x="564553" y="71361"/>
                  </a:lnTo>
                  <a:lnTo>
                    <a:pt x="564464" y="71577"/>
                  </a:lnTo>
                  <a:lnTo>
                    <a:pt x="566496" y="70142"/>
                  </a:lnTo>
                  <a:lnTo>
                    <a:pt x="568147" y="68884"/>
                  </a:lnTo>
                  <a:close/>
                </a:path>
                <a:path w="759459" h="403859">
                  <a:moveTo>
                    <a:pt x="592378" y="102793"/>
                  </a:moveTo>
                  <a:lnTo>
                    <a:pt x="592340" y="102641"/>
                  </a:lnTo>
                  <a:lnTo>
                    <a:pt x="592264" y="102082"/>
                  </a:lnTo>
                  <a:lnTo>
                    <a:pt x="591375" y="102247"/>
                  </a:lnTo>
                  <a:lnTo>
                    <a:pt x="590372" y="102628"/>
                  </a:lnTo>
                  <a:lnTo>
                    <a:pt x="589902" y="102984"/>
                  </a:lnTo>
                  <a:lnTo>
                    <a:pt x="589026" y="103543"/>
                  </a:lnTo>
                  <a:lnTo>
                    <a:pt x="589051" y="103682"/>
                  </a:lnTo>
                  <a:lnTo>
                    <a:pt x="589191" y="104178"/>
                  </a:lnTo>
                  <a:lnTo>
                    <a:pt x="590054" y="104101"/>
                  </a:lnTo>
                  <a:lnTo>
                    <a:pt x="591032" y="103632"/>
                  </a:lnTo>
                  <a:lnTo>
                    <a:pt x="591540" y="103403"/>
                  </a:lnTo>
                  <a:lnTo>
                    <a:pt x="592378" y="102793"/>
                  </a:lnTo>
                  <a:close/>
                </a:path>
                <a:path w="759459" h="403859">
                  <a:moveTo>
                    <a:pt x="656094" y="70700"/>
                  </a:moveTo>
                  <a:lnTo>
                    <a:pt x="655828" y="69926"/>
                  </a:lnTo>
                  <a:lnTo>
                    <a:pt x="655802" y="69773"/>
                  </a:lnTo>
                  <a:lnTo>
                    <a:pt x="654685" y="69951"/>
                  </a:lnTo>
                  <a:lnTo>
                    <a:pt x="654519" y="70091"/>
                  </a:lnTo>
                  <a:lnTo>
                    <a:pt x="648703" y="75184"/>
                  </a:lnTo>
                  <a:lnTo>
                    <a:pt x="649020" y="75526"/>
                  </a:lnTo>
                  <a:lnTo>
                    <a:pt x="649046" y="75755"/>
                  </a:lnTo>
                  <a:lnTo>
                    <a:pt x="649795" y="76060"/>
                  </a:lnTo>
                  <a:lnTo>
                    <a:pt x="650773" y="75552"/>
                  </a:lnTo>
                  <a:lnTo>
                    <a:pt x="653224" y="74193"/>
                  </a:lnTo>
                  <a:lnTo>
                    <a:pt x="656094" y="70700"/>
                  </a:lnTo>
                  <a:close/>
                </a:path>
                <a:path w="759459" h="403859">
                  <a:moveTo>
                    <a:pt x="687781" y="64439"/>
                  </a:moveTo>
                  <a:lnTo>
                    <a:pt x="687514" y="64465"/>
                  </a:lnTo>
                  <a:lnTo>
                    <a:pt x="687781" y="64439"/>
                  </a:lnTo>
                  <a:close/>
                </a:path>
                <a:path w="759459" h="403859">
                  <a:moveTo>
                    <a:pt x="690219" y="63233"/>
                  </a:moveTo>
                  <a:lnTo>
                    <a:pt x="689978" y="62458"/>
                  </a:lnTo>
                  <a:lnTo>
                    <a:pt x="689876" y="61963"/>
                  </a:lnTo>
                  <a:lnTo>
                    <a:pt x="688568" y="62204"/>
                  </a:lnTo>
                  <a:lnTo>
                    <a:pt x="687743" y="62776"/>
                  </a:lnTo>
                  <a:lnTo>
                    <a:pt x="686168" y="63855"/>
                  </a:lnTo>
                  <a:lnTo>
                    <a:pt x="687082" y="64096"/>
                  </a:lnTo>
                  <a:lnTo>
                    <a:pt x="687679" y="64389"/>
                  </a:lnTo>
                  <a:lnTo>
                    <a:pt x="688860" y="63842"/>
                  </a:lnTo>
                  <a:lnTo>
                    <a:pt x="690219" y="63233"/>
                  </a:lnTo>
                  <a:close/>
                </a:path>
                <a:path w="759459" h="403859">
                  <a:moveTo>
                    <a:pt x="694740" y="54394"/>
                  </a:moveTo>
                  <a:lnTo>
                    <a:pt x="694080" y="53619"/>
                  </a:lnTo>
                  <a:lnTo>
                    <a:pt x="692772" y="53149"/>
                  </a:lnTo>
                  <a:lnTo>
                    <a:pt x="692594" y="53022"/>
                  </a:lnTo>
                  <a:lnTo>
                    <a:pt x="692797" y="52793"/>
                  </a:lnTo>
                  <a:lnTo>
                    <a:pt x="691540" y="54063"/>
                  </a:lnTo>
                  <a:lnTo>
                    <a:pt x="690105" y="55321"/>
                  </a:lnTo>
                  <a:lnTo>
                    <a:pt x="689140" y="56565"/>
                  </a:lnTo>
                  <a:lnTo>
                    <a:pt x="688403" y="57492"/>
                  </a:lnTo>
                  <a:lnTo>
                    <a:pt x="689127" y="57950"/>
                  </a:lnTo>
                  <a:lnTo>
                    <a:pt x="690245" y="57912"/>
                  </a:lnTo>
                  <a:lnTo>
                    <a:pt x="691629" y="57848"/>
                  </a:lnTo>
                  <a:lnTo>
                    <a:pt x="692645" y="56934"/>
                  </a:lnTo>
                  <a:lnTo>
                    <a:pt x="694740" y="54394"/>
                  </a:lnTo>
                  <a:close/>
                </a:path>
                <a:path w="759459" h="403859">
                  <a:moveTo>
                    <a:pt x="722757" y="28359"/>
                  </a:moveTo>
                  <a:lnTo>
                    <a:pt x="722045" y="28803"/>
                  </a:lnTo>
                  <a:lnTo>
                    <a:pt x="722680" y="28625"/>
                  </a:lnTo>
                  <a:lnTo>
                    <a:pt x="722757" y="28359"/>
                  </a:lnTo>
                  <a:close/>
                </a:path>
                <a:path w="759459" h="403859">
                  <a:moveTo>
                    <a:pt x="727697" y="29578"/>
                  </a:moveTo>
                  <a:lnTo>
                    <a:pt x="726808" y="28905"/>
                  </a:lnTo>
                  <a:lnTo>
                    <a:pt x="725817" y="28575"/>
                  </a:lnTo>
                  <a:lnTo>
                    <a:pt x="723925" y="29895"/>
                  </a:lnTo>
                  <a:lnTo>
                    <a:pt x="723557" y="30149"/>
                  </a:lnTo>
                  <a:lnTo>
                    <a:pt x="723582" y="30619"/>
                  </a:lnTo>
                  <a:lnTo>
                    <a:pt x="723442" y="31000"/>
                  </a:lnTo>
                  <a:lnTo>
                    <a:pt x="724001" y="31635"/>
                  </a:lnTo>
                  <a:lnTo>
                    <a:pt x="726224" y="31343"/>
                  </a:lnTo>
                  <a:lnTo>
                    <a:pt x="727163" y="30467"/>
                  </a:lnTo>
                  <a:lnTo>
                    <a:pt x="727519" y="30149"/>
                  </a:lnTo>
                  <a:lnTo>
                    <a:pt x="727697" y="29578"/>
                  </a:lnTo>
                  <a:close/>
                </a:path>
                <a:path w="759459" h="403859">
                  <a:moveTo>
                    <a:pt x="742010" y="24066"/>
                  </a:moveTo>
                  <a:lnTo>
                    <a:pt x="741438" y="24295"/>
                  </a:lnTo>
                  <a:lnTo>
                    <a:pt x="741756" y="24511"/>
                  </a:lnTo>
                  <a:lnTo>
                    <a:pt x="742010" y="24066"/>
                  </a:lnTo>
                  <a:close/>
                </a:path>
                <a:path w="759459" h="403859">
                  <a:moveTo>
                    <a:pt x="758228" y="4279"/>
                  </a:moveTo>
                  <a:lnTo>
                    <a:pt x="758075" y="4191"/>
                  </a:lnTo>
                  <a:lnTo>
                    <a:pt x="758088" y="4330"/>
                  </a:lnTo>
                  <a:lnTo>
                    <a:pt x="758088" y="4483"/>
                  </a:lnTo>
                  <a:lnTo>
                    <a:pt x="758215" y="4305"/>
                  </a:lnTo>
                  <a:close/>
                </a:path>
                <a:path w="759459" h="403859">
                  <a:moveTo>
                    <a:pt x="759447" y="0"/>
                  </a:moveTo>
                  <a:lnTo>
                    <a:pt x="756615" y="1397"/>
                  </a:lnTo>
                  <a:lnTo>
                    <a:pt x="755624" y="1879"/>
                  </a:lnTo>
                  <a:lnTo>
                    <a:pt x="756107" y="2781"/>
                  </a:lnTo>
                  <a:lnTo>
                    <a:pt x="756881" y="3632"/>
                  </a:lnTo>
                  <a:lnTo>
                    <a:pt x="757529" y="3873"/>
                  </a:lnTo>
                  <a:lnTo>
                    <a:pt x="758075" y="4191"/>
                  </a:lnTo>
                  <a:lnTo>
                    <a:pt x="758126" y="3606"/>
                  </a:lnTo>
                  <a:lnTo>
                    <a:pt x="758240" y="2971"/>
                  </a:lnTo>
                  <a:lnTo>
                    <a:pt x="757796" y="1981"/>
                  </a:lnTo>
                  <a:lnTo>
                    <a:pt x="759447" y="0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7" name="object 597"/>
            <p:cNvSpPr/>
            <p:nvPr/>
          </p:nvSpPr>
          <p:spPr>
            <a:xfrm>
              <a:off x="15863278" y="9522440"/>
              <a:ext cx="1014094" cy="621030"/>
            </a:xfrm>
            <a:custGeom>
              <a:avLst/>
              <a:gdLst/>
              <a:ahLst/>
              <a:cxnLst/>
              <a:rect l="l" t="t" r="r" b="b"/>
              <a:pathLst>
                <a:path w="1014094" h="621029">
                  <a:moveTo>
                    <a:pt x="14681" y="610844"/>
                  </a:moveTo>
                  <a:lnTo>
                    <a:pt x="14376" y="608977"/>
                  </a:lnTo>
                  <a:lnTo>
                    <a:pt x="10680" y="607936"/>
                  </a:lnTo>
                  <a:lnTo>
                    <a:pt x="8839" y="608672"/>
                  </a:lnTo>
                  <a:lnTo>
                    <a:pt x="6565" y="613664"/>
                  </a:lnTo>
                  <a:lnTo>
                    <a:pt x="4953" y="613791"/>
                  </a:lnTo>
                  <a:lnTo>
                    <a:pt x="1485" y="613587"/>
                  </a:lnTo>
                  <a:lnTo>
                    <a:pt x="901" y="614426"/>
                  </a:lnTo>
                  <a:lnTo>
                    <a:pt x="292" y="616432"/>
                  </a:lnTo>
                  <a:lnTo>
                    <a:pt x="190" y="617410"/>
                  </a:lnTo>
                  <a:lnTo>
                    <a:pt x="0" y="618401"/>
                  </a:lnTo>
                  <a:lnTo>
                    <a:pt x="2654" y="617740"/>
                  </a:lnTo>
                  <a:lnTo>
                    <a:pt x="2209" y="619379"/>
                  </a:lnTo>
                  <a:lnTo>
                    <a:pt x="2616" y="620395"/>
                  </a:lnTo>
                  <a:lnTo>
                    <a:pt x="2717" y="620623"/>
                  </a:lnTo>
                  <a:lnTo>
                    <a:pt x="3568" y="620598"/>
                  </a:lnTo>
                  <a:lnTo>
                    <a:pt x="7137" y="618363"/>
                  </a:lnTo>
                  <a:lnTo>
                    <a:pt x="10858" y="616534"/>
                  </a:lnTo>
                  <a:lnTo>
                    <a:pt x="14681" y="610844"/>
                  </a:lnTo>
                  <a:close/>
                </a:path>
                <a:path w="1014094" h="621029">
                  <a:moveTo>
                    <a:pt x="40601" y="570699"/>
                  </a:moveTo>
                  <a:lnTo>
                    <a:pt x="38862" y="570357"/>
                  </a:lnTo>
                  <a:lnTo>
                    <a:pt x="38341" y="569772"/>
                  </a:lnTo>
                  <a:lnTo>
                    <a:pt x="37084" y="568490"/>
                  </a:lnTo>
                  <a:lnTo>
                    <a:pt x="35648" y="568807"/>
                  </a:lnTo>
                  <a:lnTo>
                    <a:pt x="33045" y="571525"/>
                  </a:lnTo>
                  <a:lnTo>
                    <a:pt x="31140" y="573557"/>
                  </a:lnTo>
                  <a:lnTo>
                    <a:pt x="29959" y="574560"/>
                  </a:lnTo>
                  <a:lnTo>
                    <a:pt x="27813" y="574675"/>
                  </a:lnTo>
                  <a:lnTo>
                    <a:pt x="25819" y="574763"/>
                  </a:lnTo>
                  <a:lnTo>
                    <a:pt x="24472" y="576084"/>
                  </a:lnTo>
                  <a:lnTo>
                    <a:pt x="23545" y="578967"/>
                  </a:lnTo>
                  <a:lnTo>
                    <a:pt x="23609" y="580123"/>
                  </a:lnTo>
                  <a:lnTo>
                    <a:pt x="21894" y="583323"/>
                  </a:lnTo>
                  <a:lnTo>
                    <a:pt x="22910" y="582549"/>
                  </a:lnTo>
                  <a:lnTo>
                    <a:pt x="33083" y="575386"/>
                  </a:lnTo>
                  <a:lnTo>
                    <a:pt x="35001" y="573760"/>
                  </a:lnTo>
                  <a:lnTo>
                    <a:pt x="40601" y="570699"/>
                  </a:lnTo>
                  <a:close/>
                </a:path>
                <a:path w="1014094" h="621029">
                  <a:moveTo>
                    <a:pt x="241706" y="465201"/>
                  </a:moveTo>
                  <a:lnTo>
                    <a:pt x="240601" y="464896"/>
                  </a:lnTo>
                  <a:lnTo>
                    <a:pt x="238150" y="464312"/>
                  </a:lnTo>
                  <a:lnTo>
                    <a:pt x="238467" y="462457"/>
                  </a:lnTo>
                  <a:lnTo>
                    <a:pt x="239915" y="458851"/>
                  </a:lnTo>
                  <a:lnTo>
                    <a:pt x="238125" y="458355"/>
                  </a:lnTo>
                  <a:lnTo>
                    <a:pt x="239560" y="456539"/>
                  </a:lnTo>
                  <a:lnTo>
                    <a:pt x="238455" y="456145"/>
                  </a:lnTo>
                  <a:lnTo>
                    <a:pt x="236778" y="456349"/>
                  </a:lnTo>
                  <a:lnTo>
                    <a:pt x="233578" y="457771"/>
                  </a:lnTo>
                  <a:lnTo>
                    <a:pt x="231749" y="458736"/>
                  </a:lnTo>
                  <a:lnTo>
                    <a:pt x="230606" y="461010"/>
                  </a:lnTo>
                  <a:lnTo>
                    <a:pt x="232029" y="460717"/>
                  </a:lnTo>
                  <a:lnTo>
                    <a:pt x="232816" y="460857"/>
                  </a:lnTo>
                  <a:lnTo>
                    <a:pt x="234543" y="461098"/>
                  </a:lnTo>
                  <a:lnTo>
                    <a:pt x="234175" y="462102"/>
                  </a:lnTo>
                  <a:lnTo>
                    <a:pt x="231825" y="463702"/>
                  </a:lnTo>
                  <a:lnTo>
                    <a:pt x="230022" y="464781"/>
                  </a:lnTo>
                  <a:lnTo>
                    <a:pt x="228638" y="465658"/>
                  </a:lnTo>
                  <a:lnTo>
                    <a:pt x="228041" y="466813"/>
                  </a:lnTo>
                  <a:lnTo>
                    <a:pt x="229120" y="466471"/>
                  </a:lnTo>
                  <a:lnTo>
                    <a:pt x="230543" y="466318"/>
                  </a:lnTo>
                  <a:lnTo>
                    <a:pt x="231292" y="466458"/>
                  </a:lnTo>
                  <a:lnTo>
                    <a:pt x="236639" y="463956"/>
                  </a:lnTo>
                  <a:lnTo>
                    <a:pt x="235292" y="465632"/>
                  </a:lnTo>
                  <a:lnTo>
                    <a:pt x="232143" y="469061"/>
                  </a:lnTo>
                  <a:lnTo>
                    <a:pt x="231330" y="470293"/>
                  </a:lnTo>
                  <a:lnTo>
                    <a:pt x="232143" y="471779"/>
                  </a:lnTo>
                  <a:lnTo>
                    <a:pt x="236220" y="470547"/>
                  </a:lnTo>
                  <a:lnTo>
                    <a:pt x="239877" y="467956"/>
                  </a:lnTo>
                  <a:lnTo>
                    <a:pt x="241706" y="465201"/>
                  </a:lnTo>
                  <a:close/>
                </a:path>
                <a:path w="1014094" h="621029">
                  <a:moveTo>
                    <a:pt x="272643" y="348208"/>
                  </a:moveTo>
                  <a:lnTo>
                    <a:pt x="271945" y="348538"/>
                  </a:lnTo>
                  <a:lnTo>
                    <a:pt x="272516" y="348424"/>
                  </a:lnTo>
                  <a:lnTo>
                    <a:pt x="272643" y="348208"/>
                  </a:lnTo>
                  <a:close/>
                </a:path>
                <a:path w="1014094" h="621029">
                  <a:moveTo>
                    <a:pt x="276047" y="349631"/>
                  </a:moveTo>
                  <a:lnTo>
                    <a:pt x="275729" y="349567"/>
                  </a:lnTo>
                  <a:lnTo>
                    <a:pt x="275590" y="349783"/>
                  </a:lnTo>
                  <a:lnTo>
                    <a:pt x="276047" y="349631"/>
                  </a:lnTo>
                  <a:close/>
                </a:path>
                <a:path w="1014094" h="621029">
                  <a:moveTo>
                    <a:pt x="316052" y="341274"/>
                  </a:moveTo>
                  <a:lnTo>
                    <a:pt x="315760" y="341325"/>
                  </a:lnTo>
                  <a:lnTo>
                    <a:pt x="315607" y="341731"/>
                  </a:lnTo>
                  <a:lnTo>
                    <a:pt x="316052" y="341274"/>
                  </a:lnTo>
                  <a:close/>
                </a:path>
                <a:path w="1014094" h="621029">
                  <a:moveTo>
                    <a:pt x="316534" y="328942"/>
                  </a:moveTo>
                  <a:lnTo>
                    <a:pt x="315506" y="329171"/>
                  </a:lnTo>
                  <a:lnTo>
                    <a:pt x="315315" y="329425"/>
                  </a:lnTo>
                  <a:lnTo>
                    <a:pt x="315785" y="329145"/>
                  </a:lnTo>
                  <a:lnTo>
                    <a:pt x="316166" y="329044"/>
                  </a:lnTo>
                  <a:lnTo>
                    <a:pt x="316534" y="328942"/>
                  </a:lnTo>
                  <a:close/>
                </a:path>
                <a:path w="1014094" h="621029">
                  <a:moveTo>
                    <a:pt x="317144" y="328815"/>
                  </a:moveTo>
                  <a:lnTo>
                    <a:pt x="316966" y="328828"/>
                  </a:lnTo>
                  <a:lnTo>
                    <a:pt x="316750" y="328891"/>
                  </a:lnTo>
                  <a:lnTo>
                    <a:pt x="316534" y="328942"/>
                  </a:lnTo>
                  <a:lnTo>
                    <a:pt x="317144" y="328815"/>
                  </a:lnTo>
                  <a:close/>
                </a:path>
                <a:path w="1014094" h="621029">
                  <a:moveTo>
                    <a:pt x="318262" y="328574"/>
                  </a:moveTo>
                  <a:lnTo>
                    <a:pt x="317144" y="328815"/>
                  </a:lnTo>
                  <a:lnTo>
                    <a:pt x="317487" y="328790"/>
                  </a:lnTo>
                  <a:lnTo>
                    <a:pt x="317792" y="328777"/>
                  </a:lnTo>
                  <a:lnTo>
                    <a:pt x="318084" y="328828"/>
                  </a:lnTo>
                  <a:lnTo>
                    <a:pt x="318262" y="328574"/>
                  </a:lnTo>
                  <a:close/>
                </a:path>
                <a:path w="1014094" h="621029">
                  <a:moveTo>
                    <a:pt x="333844" y="398056"/>
                  </a:moveTo>
                  <a:lnTo>
                    <a:pt x="333717" y="398094"/>
                  </a:lnTo>
                  <a:lnTo>
                    <a:pt x="333502" y="398132"/>
                  </a:lnTo>
                  <a:lnTo>
                    <a:pt x="333273" y="398411"/>
                  </a:lnTo>
                  <a:lnTo>
                    <a:pt x="333844" y="398056"/>
                  </a:lnTo>
                  <a:close/>
                </a:path>
                <a:path w="1014094" h="621029">
                  <a:moveTo>
                    <a:pt x="336308" y="396417"/>
                  </a:moveTo>
                  <a:lnTo>
                    <a:pt x="335838" y="396316"/>
                  </a:lnTo>
                  <a:lnTo>
                    <a:pt x="335546" y="396646"/>
                  </a:lnTo>
                  <a:lnTo>
                    <a:pt x="336156" y="396494"/>
                  </a:lnTo>
                  <a:lnTo>
                    <a:pt x="336054" y="396646"/>
                  </a:lnTo>
                  <a:lnTo>
                    <a:pt x="333844" y="398056"/>
                  </a:lnTo>
                  <a:lnTo>
                    <a:pt x="334810" y="397764"/>
                  </a:lnTo>
                  <a:lnTo>
                    <a:pt x="335483" y="397776"/>
                  </a:lnTo>
                  <a:lnTo>
                    <a:pt x="335559" y="398424"/>
                  </a:lnTo>
                  <a:lnTo>
                    <a:pt x="336118" y="396646"/>
                  </a:lnTo>
                  <a:lnTo>
                    <a:pt x="336245" y="396494"/>
                  </a:lnTo>
                  <a:close/>
                </a:path>
                <a:path w="1014094" h="621029">
                  <a:moveTo>
                    <a:pt x="336854" y="396519"/>
                  </a:moveTo>
                  <a:lnTo>
                    <a:pt x="336511" y="396176"/>
                  </a:lnTo>
                  <a:lnTo>
                    <a:pt x="336308" y="396417"/>
                  </a:lnTo>
                  <a:lnTo>
                    <a:pt x="336854" y="396519"/>
                  </a:lnTo>
                  <a:close/>
                </a:path>
                <a:path w="1014094" h="621029">
                  <a:moveTo>
                    <a:pt x="338797" y="368896"/>
                  </a:moveTo>
                  <a:lnTo>
                    <a:pt x="338188" y="368935"/>
                  </a:lnTo>
                  <a:lnTo>
                    <a:pt x="338023" y="369189"/>
                  </a:lnTo>
                  <a:lnTo>
                    <a:pt x="338797" y="368896"/>
                  </a:lnTo>
                  <a:close/>
                </a:path>
                <a:path w="1014094" h="621029">
                  <a:moveTo>
                    <a:pt x="371462" y="334314"/>
                  </a:moveTo>
                  <a:lnTo>
                    <a:pt x="371157" y="334162"/>
                  </a:lnTo>
                  <a:lnTo>
                    <a:pt x="371322" y="334403"/>
                  </a:lnTo>
                  <a:lnTo>
                    <a:pt x="371462" y="334314"/>
                  </a:lnTo>
                  <a:close/>
                </a:path>
                <a:path w="1014094" h="621029">
                  <a:moveTo>
                    <a:pt x="371957" y="333997"/>
                  </a:moveTo>
                  <a:lnTo>
                    <a:pt x="371690" y="334010"/>
                  </a:lnTo>
                  <a:lnTo>
                    <a:pt x="371678" y="334187"/>
                  </a:lnTo>
                  <a:lnTo>
                    <a:pt x="371805" y="334200"/>
                  </a:lnTo>
                  <a:lnTo>
                    <a:pt x="371957" y="333997"/>
                  </a:lnTo>
                  <a:close/>
                </a:path>
                <a:path w="1014094" h="621029">
                  <a:moveTo>
                    <a:pt x="380834" y="372833"/>
                  </a:moveTo>
                  <a:lnTo>
                    <a:pt x="380365" y="373011"/>
                  </a:lnTo>
                  <a:lnTo>
                    <a:pt x="380238" y="373240"/>
                  </a:lnTo>
                  <a:lnTo>
                    <a:pt x="380834" y="372833"/>
                  </a:lnTo>
                  <a:close/>
                </a:path>
                <a:path w="1014094" h="621029">
                  <a:moveTo>
                    <a:pt x="391426" y="310680"/>
                  </a:moveTo>
                  <a:lnTo>
                    <a:pt x="391134" y="310426"/>
                  </a:lnTo>
                  <a:lnTo>
                    <a:pt x="391109" y="310591"/>
                  </a:lnTo>
                  <a:lnTo>
                    <a:pt x="391426" y="310680"/>
                  </a:lnTo>
                  <a:close/>
                </a:path>
                <a:path w="1014094" h="621029">
                  <a:moveTo>
                    <a:pt x="408025" y="345998"/>
                  </a:moveTo>
                  <a:lnTo>
                    <a:pt x="407797" y="346036"/>
                  </a:lnTo>
                  <a:lnTo>
                    <a:pt x="407555" y="345986"/>
                  </a:lnTo>
                  <a:lnTo>
                    <a:pt x="407390" y="346075"/>
                  </a:lnTo>
                  <a:lnTo>
                    <a:pt x="407225" y="346176"/>
                  </a:lnTo>
                  <a:lnTo>
                    <a:pt x="407085" y="346443"/>
                  </a:lnTo>
                  <a:lnTo>
                    <a:pt x="406958" y="346633"/>
                  </a:lnTo>
                  <a:lnTo>
                    <a:pt x="407174" y="346608"/>
                  </a:lnTo>
                  <a:lnTo>
                    <a:pt x="407416" y="346646"/>
                  </a:lnTo>
                  <a:lnTo>
                    <a:pt x="407746" y="346468"/>
                  </a:lnTo>
                  <a:lnTo>
                    <a:pt x="407873" y="346202"/>
                  </a:lnTo>
                  <a:lnTo>
                    <a:pt x="408025" y="345998"/>
                  </a:lnTo>
                  <a:close/>
                </a:path>
                <a:path w="1014094" h="621029">
                  <a:moveTo>
                    <a:pt x="451142" y="323202"/>
                  </a:moveTo>
                  <a:lnTo>
                    <a:pt x="450710" y="323316"/>
                  </a:lnTo>
                  <a:lnTo>
                    <a:pt x="450481" y="323481"/>
                  </a:lnTo>
                  <a:lnTo>
                    <a:pt x="450684" y="323392"/>
                  </a:lnTo>
                  <a:lnTo>
                    <a:pt x="451142" y="323202"/>
                  </a:lnTo>
                  <a:close/>
                </a:path>
                <a:path w="1014094" h="621029">
                  <a:moveTo>
                    <a:pt x="453428" y="269633"/>
                  </a:moveTo>
                  <a:lnTo>
                    <a:pt x="453250" y="269862"/>
                  </a:lnTo>
                  <a:lnTo>
                    <a:pt x="453402" y="269684"/>
                  </a:lnTo>
                  <a:close/>
                </a:path>
                <a:path w="1014094" h="621029">
                  <a:moveTo>
                    <a:pt x="453847" y="269773"/>
                  </a:moveTo>
                  <a:lnTo>
                    <a:pt x="453288" y="269862"/>
                  </a:lnTo>
                  <a:lnTo>
                    <a:pt x="453136" y="270103"/>
                  </a:lnTo>
                  <a:lnTo>
                    <a:pt x="453834" y="269849"/>
                  </a:lnTo>
                  <a:close/>
                </a:path>
                <a:path w="1014094" h="621029">
                  <a:moveTo>
                    <a:pt x="470763" y="257352"/>
                  </a:moveTo>
                  <a:lnTo>
                    <a:pt x="470687" y="257175"/>
                  </a:lnTo>
                  <a:lnTo>
                    <a:pt x="470471" y="257136"/>
                  </a:lnTo>
                  <a:lnTo>
                    <a:pt x="470344" y="257060"/>
                  </a:lnTo>
                  <a:lnTo>
                    <a:pt x="470725" y="257505"/>
                  </a:lnTo>
                  <a:lnTo>
                    <a:pt x="470763" y="257352"/>
                  </a:lnTo>
                  <a:close/>
                </a:path>
                <a:path w="1014094" h="621029">
                  <a:moveTo>
                    <a:pt x="470839" y="257644"/>
                  </a:moveTo>
                  <a:lnTo>
                    <a:pt x="470725" y="257505"/>
                  </a:lnTo>
                  <a:lnTo>
                    <a:pt x="470712" y="257733"/>
                  </a:lnTo>
                  <a:lnTo>
                    <a:pt x="470839" y="257657"/>
                  </a:lnTo>
                  <a:close/>
                </a:path>
                <a:path w="1014094" h="621029">
                  <a:moveTo>
                    <a:pt x="494588" y="281787"/>
                  </a:moveTo>
                  <a:lnTo>
                    <a:pt x="494525" y="281470"/>
                  </a:lnTo>
                  <a:lnTo>
                    <a:pt x="493928" y="281940"/>
                  </a:lnTo>
                  <a:lnTo>
                    <a:pt x="494588" y="281787"/>
                  </a:lnTo>
                  <a:close/>
                </a:path>
                <a:path w="1014094" h="621029">
                  <a:moveTo>
                    <a:pt x="516661" y="255651"/>
                  </a:moveTo>
                  <a:lnTo>
                    <a:pt x="516483" y="255562"/>
                  </a:lnTo>
                  <a:lnTo>
                    <a:pt x="516305" y="255574"/>
                  </a:lnTo>
                  <a:lnTo>
                    <a:pt x="515950" y="255739"/>
                  </a:lnTo>
                  <a:lnTo>
                    <a:pt x="515759" y="255841"/>
                  </a:lnTo>
                  <a:lnTo>
                    <a:pt x="515734" y="255981"/>
                  </a:lnTo>
                  <a:lnTo>
                    <a:pt x="515594" y="256197"/>
                  </a:lnTo>
                  <a:lnTo>
                    <a:pt x="515721" y="256235"/>
                  </a:lnTo>
                  <a:lnTo>
                    <a:pt x="516089" y="256489"/>
                  </a:lnTo>
                  <a:lnTo>
                    <a:pt x="516445" y="256298"/>
                  </a:lnTo>
                  <a:lnTo>
                    <a:pt x="516636" y="255765"/>
                  </a:lnTo>
                  <a:close/>
                </a:path>
                <a:path w="1014094" h="621029">
                  <a:moveTo>
                    <a:pt x="522528" y="274332"/>
                  </a:moveTo>
                  <a:lnTo>
                    <a:pt x="522198" y="274167"/>
                  </a:lnTo>
                  <a:lnTo>
                    <a:pt x="521741" y="274320"/>
                  </a:lnTo>
                  <a:lnTo>
                    <a:pt x="521512" y="274396"/>
                  </a:lnTo>
                  <a:lnTo>
                    <a:pt x="521373" y="274574"/>
                  </a:lnTo>
                  <a:lnTo>
                    <a:pt x="521106" y="274802"/>
                  </a:lnTo>
                  <a:lnTo>
                    <a:pt x="521131" y="274993"/>
                  </a:lnTo>
                  <a:lnTo>
                    <a:pt x="521411" y="275056"/>
                  </a:lnTo>
                  <a:lnTo>
                    <a:pt x="522262" y="274662"/>
                  </a:lnTo>
                  <a:lnTo>
                    <a:pt x="522528" y="274332"/>
                  </a:lnTo>
                  <a:close/>
                </a:path>
                <a:path w="1014094" h="621029">
                  <a:moveTo>
                    <a:pt x="525729" y="245973"/>
                  </a:moveTo>
                  <a:lnTo>
                    <a:pt x="525297" y="245795"/>
                  </a:lnTo>
                  <a:lnTo>
                    <a:pt x="525729" y="245973"/>
                  </a:lnTo>
                  <a:close/>
                </a:path>
                <a:path w="1014094" h="621029">
                  <a:moveTo>
                    <a:pt x="530313" y="279615"/>
                  </a:moveTo>
                  <a:lnTo>
                    <a:pt x="528218" y="280797"/>
                  </a:lnTo>
                  <a:lnTo>
                    <a:pt x="530313" y="279615"/>
                  </a:lnTo>
                  <a:close/>
                </a:path>
                <a:path w="1014094" h="621029">
                  <a:moveTo>
                    <a:pt x="533615" y="277672"/>
                  </a:moveTo>
                  <a:lnTo>
                    <a:pt x="530326" y="279603"/>
                  </a:lnTo>
                  <a:lnTo>
                    <a:pt x="533412" y="277863"/>
                  </a:lnTo>
                  <a:lnTo>
                    <a:pt x="533615" y="277672"/>
                  </a:lnTo>
                  <a:close/>
                </a:path>
                <a:path w="1014094" h="621029">
                  <a:moveTo>
                    <a:pt x="533641" y="277736"/>
                  </a:moveTo>
                  <a:lnTo>
                    <a:pt x="533412" y="277863"/>
                  </a:lnTo>
                  <a:lnTo>
                    <a:pt x="533552" y="277876"/>
                  </a:lnTo>
                  <a:lnTo>
                    <a:pt x="533641" y="277736"/>
                  </a:lnTo>
                  <a:close/>
                </a:path>
                <a:path w="1014094" h="621029">
                  <a:moveTo>
                    <a:pt x="534797" y="277977"/>
                  </a:moveTo>
                  <a:lnTo>
                    <a:pt x="534403" y="277901"/>
                  </a:lnTo>
                  <a:lnTo>
                    <a:pt x="533628" y="277888"/>
                  </a:lnTo>
                  <a:lnTo>
                    <a:pt x="533539" y="278447"/>
                  </a:lnTo>
                  <a:lnTo>
                    <a:pt x="533400" y="278790"/>
                  </a:lnTo>
                  <a:lnTo>
                    <a:pt x="534479" y="278447"/>
                  </a:lnTo>
                  <a:lnTo>
                    <a:pt x="534797" y="277977"/>
                  </a:lnTo>
                  <a:close/>
                </a:path>
                <a:path w="1014094" h="621029">
                  <a:moveTo>
                    <a:pt x="536562" y="245872"/>
                  </a:moveTo>
                  <a:lnTo>
                    <a:pt x="536435" y="245592"/>
                  </a:lnTo>
                  <a:lnTo>
                    <a:pt x="535774" y="246164"/>
                  </a:lnTo>
                  <a:lnTo>
                    <a:pt x="536562" y="245872"/>
                  </a:lnTo>
                  <a:close/>
                </a:path>
                <a:path w="1014094" h="621029">
                  <a:moveTo>
                    <a:pt x="551561" y="230809"/>
                  </a:moveTo>
                  <a:lnTo>
                    <a:pt x="551268" y="230987"/>
                  </a:lnTo>
                  <a:lnTo>
                    <a:pt x="551167" y="231140"/>
                  </a:lnTo>
                  <a:lnTo>
                    <a:pt x="551561" y="230809"/>
                  </a:lnTo>
                  <a:close/>
                </a:path>
                <a:path w="1014094" h="621029">
                  <a:moveTo>
                    <a:pt x="564908" y="219506"/>
                  </a:moveTo>
                  <a:lnTo>
                    <a:pt x="564819" y="219329"/>
                  </a:lnTo>
                  <a:lnTo>
                    <a:pt x="564642" y="219544"/>
                  </a:lnTo>
                  <a:lnTo>
                    <a:pt x="564819" y="219506"/>
                  </a:lnTo>
                  <a:close/>
                </a:path>
                <a:path w="1014094" h="621029">
                  <a:moveTo>
                    <a:pt x="565594" y="220853"/>
                  </a:moveTo>
                  <a:lnTo>
                    <a:pt x="565238" y="220560"/>
                  </a:lnTo>
                  <a:lnTo>
                    <a:pt x="564286" y="221043"/>
                  </a:lnTo>
                  <a:lnTo>
                    <a:pt x="563880" y="221526"/>
                  </a:lnTo>
                  <a:lnTo>
                    <a:pt x="564184" y="221957"/>
                  </a:lnTo>
                  <a:lnTo>
                    <a:pt x="564794" y="222021"/>
                  </a:lnTo>
                  <a:lnTo>
                    <a:pt x="565581" y="221284"/>
                  </a:lnTo>
                  <a:lnTo>
                    <a:pt x="565594" y="220853"/>
                  </a:lnTo>
                  <a:close/>
                </a:path>
                <a:path w="1014094" h="621029">
                  <a:moveTo>
                    <a:pt x="565848" y="219621"/>
                  </a:moveTo>
                  <a:lnTo>
                    <a:pt x="565721" y="219392"/>
                  </a:lnTo>
                  <a:lnTo>
                    <a:pt x="564934" y="219532"/>
                  </a:lnTo>
                  <a:lnTo>
                    <a:pt x="565315" y="220243"/>
                  </a:lnTo>
                  <a:lnTo>
                    <a:pt x="565188" y="220472"/>
                  </a:lnTo>
                  <a:lnTo>
                    <a:pt x="565315" y="220522"/>
                  </a:lnTo>
                  <a:lnTo>
                    <a:pt x="565442" y="220433"/>
                  </a:lnTo>
                  <a:lnTo>
                    <a:pt x="565327" y="220230"/>
                  </a:lnTo>
                  <a:lnTo>
                    <a:pt x="565848" y="219621"/>
                  </a:lnTo>
                  <a:close/>
                </a:path>
                <a:path w="1014094" h="621029">
                  <a:moveTo>
                    <a:pt x="573557" y="225463"/>
                  </a:moveTo>
                  <a:lnTo>
                    <a:pt x="573354" y="225590"/>
                  </a:lnTo>
                  <a:lnTo>
                    <a:pt x="573087" y="225869"/>
                  </a:lnTo>
                  <a:lnTo>
                    <a:pt x="573557" y="225475"/>
                  </a:lnTo>
                  <a:close/>
                </a:path>
                <a:path w="1014094" h="621029">
                  <a:moveTo>
                    <a:pt x="580212" y="197485"/>
                  </a:moveTo>
                  <a:lnTo>
                    <a:pt x="579958" y="196786"/>
                  </a:lnTo>
                  <a:lnTo>
                    <a:pt x="580212" y="197485"/>
                  </a:lnTo>
                  <a:close/>
                </a:path>
                <a:path w="1014094" h="621029">
                  <a:moveTo>
                    <a:pt x="582460" y="206502"/>
                  </a:moveTo>
                  <a:lnTo>
                    <a:pt x="580809" y="207149"/>
                  </a:lnTo>
                  <a:lnTo>
                    <a:pt x="580948" y="207352"/>
                  </a:lnTo>
                  <a:lnTo>
                    <a:pt x="581215" y="207251"/>
                  </a:lnTo>
                  <a:lnTo>
                    <a:pt x="581507" y="207200"/>
                  </a:lnTo>
                  <a:lnTo>
                    <a:pt x="581672" y="207060"/>
                  </a:lnTo>
                  <a:lnTo>
                    <a:pt x="582460" y="206502"/>
                  </a:lnTo>
                  <a:close/>
                </a:path>
                <a:path w="1014094" h="621029">
                  <a:moveTo>
                    <a:pt x="590537" y="191973"/>
                  </a:moveTo>
                  <a:lnTo>
                    <a:pt x="590486" y="192252"/>
                  </a:lnTo>
                  <a:lnTo>
                    <a:pt x="590537" y="191973"/>
                  </a:lnTo>
                  <a:close/>
                </a:path>
                <a:path w="1014094" h="621029">
                  <a:moveTo>
                    <a:pt x="591185" y="202349"/>
                  </a:moveTo>
                  <a:lnTo>
                    <a:pt x="591096" y="202018"/>
                  </a:lnTo>
                  <a:lnTo>
                    <a:pt x="590423" y="202565"/>
                  </a:lnTo>
                  <a:lnTo>
                    <a:pt x="591185" y="202349"/>
                  </a:lnTo>
                  <a:close/>
                </a:path>
                <a:path w="1014094" h="621029">
                  <a:moveTo>
                    <a:pt x="594944" y="231076"/>
                  </a:moveTo>
                  <a:lnTo>
                    <a:pt x="594753" y="230936"/>
                  </a:lnTo>
                  <a:lnTo>
                    <a:pt x="593915" y="231317"/>
                  </a:lnTo>
                  <a:lnTo>
                    <a:pt x="593674" y="231432"/>
                  </a:lnTo>
                  <a:lnTo>
                    <a:pt x="593471" y="231698"/>
                  </a:lnTo>
                  <a:lnTo>
                    <a:pt x="593255" y="231889"/>
                  </a:lnTo>
                  <a:lnTo>
                    <a:pt x="593432" y="232092"/>
                  </a:lnTo>
                  <a:lnTo>
                    <a:pt x="593826" y="232016"/>
                  </a:lnTo>
                  <a:lnTo>
                    <a:pt x="594258" y="231813"/>
                  </a:lnTo>
                  <a:lnTo>
                    <a:pt x="594944" y="231076"/>
                  </a:lnTo>
                  <a:close/>
                </a:path>
                <a:path w="1014094" h="621029">
                  <a:moveTo>
                    <a:pt x="595452" y="212725"/>
                  </a:moveTo>
                  <a:lnTo>
                    <a:pt x="594969" y="212737"/>
                  </a:lnTo>
                  <a:lnTo>
                    <a:pt x="595261" y="212877"/>
                  </a:lnTo>
                  <a:lnTo>
                    <a:pt x="595452" y="212725"/>
                  </a:lnTo>
                  <a:close/>
                </a:path>
                <a:path w="1014094" h="621029">
                  <a:moveTo>
                    <a:pt x="595718" y="212483"/>
                  </a:moveTo>
                  <a:lnTo>
                    <a:pt x="595401" y="212394"/>
                  </a:lnTo>
                  <a:lnTo>
                    <a:pt x="595503" y="212674"/>
                  </a:lnTo>
                  <a:lnTo>
                    <a:pt x="595680" y="212534"/>
                  </a:lnTo>
                  <a:close/>
                </a:path>
                <a:path w="1014094" h="621029">
                  <a:moveTo>
                    <a:pt x="789609" y="95732"/>
                  </a:moveTo>
                  <a:lnTo>
                    <a:pt x="789305" y="95973"/>
                  </a:lnTo>
                  <a:lnTo>
                    <a:pt x="789571" y="95948"/>
                  </a:lnTo>
                  <a:lnTo>
                    <a:pt x="789609" y="95732"/>
                  </a:lnTo>
                  <a:close/>
                </a:path>
                <a:path w="1014094" h="621029">
                  <a:moveTo>
                    <a:pt x="794118" y="116014"/>
                  </a:moveTo>
                  <a:lnTo>
                    <a:pt x="793623" y="116459"/>
                  </a:lnTo>
                  <a:lnTo>
                    <a:pt x="793724" y="116636"/>
                  </a:lnTo>
                  <a:lnTo>
                    <a:pt x="794118" y="116141"/>
                  </a:lnTo>
                  <a:lnTo>
                    <a:pt x="794118" y="116014"/>
                  </a:lnTo>
                  <a:close/>
                </a:path>
                <a:path w="1014094" h="621029">
                  <a:moveTo>
                    <a:pt x="954074" y="51612"/>
                  </a:moveTo>
                  <a:lnTo>
                    <a:pt x="953579" y="51841"/>
                  </a:lnTo>
                  <a:lnTo>
                    <a:pt x="953897" y="51993"/>
                  </a:lnTo>
                  <a:lnTo>
                    <a:pt x="954074" y="51612"/>
                  </a:lnTo>
                  <a:close/>
                </a:path>
                <a:path w="1014094" h="621029">
                  <a:moveTo>
                    <a:pt x="964793" y="39954"/>
                  </a:moveTo>
                  <a:lnTo>
                    <a:pt x="964476" y="40119"/>
                  </a:lnTo>
                  <a:lnTo>
                    <a:pt x="964615" y="40017"/>
                  </a:lnTo>
                  <a:lnTo>
                    <a:pt x="964793" y="39954"/>
                  </a:lnTo>
                  <a:close/>
                </a:path>
                <a:path w="1014094" h="621029">
                  <a:moveTo>
                    <a:pt x="964958" y="40170"/>
                  </a:moveTo>
                  <a:lnTo>
                    <a:pt x="964946" y="40030"/>
                  </a:lnTo>
                  <a:lnTo>
                    <a:pt x="964819" y="40119"/>
                  </a:lnTo>
                  <a:lnTo>
                    <a:pt x="964666" y="40220"/>
                  </a:lnTo>
                  <a:lnTo>
                    <a:pt x="964958" y="40170"/>
                  </a:lnTo>
                  <a:close/>
                </a:path>
                <a:path w="1014094" h="621029">
                  <a:moveTo>
                    <a:pt x="965301" y="39789"/>
                  </a:moveTo>
                  <a:lnTo>
                    <a:pt x="965111" y="39789"/>
                  </a:lnTo>
                  <a:lnTo>
                    <a:pt x="964793" y="39966"/>
                  </a:lnTo>
                  <a:lnTo>
                    <a:pt x="964933" y="40005"/>
                  </a:lnTo>
                  <a:lnTo>
                    <a:pt x="965073" y="39928"/>
                  </a:lnTo>
                  <a:lnTo>
                    <a:pt x="965301" y="39789"/>
                  </a:lnTo>
                  <a:close/>
                </a:path>
                <a:path w="1014094" h="621029">
                  <a:moveTo>
                    <a:pt x="973645" y="317"/>
                  </a:moveTo>
                  <a:lnTo>
                    <a:pt x="973366" y="330"/>
                  </a:lnTo>
                  <a:lnTo>
                    <a:pt x="973226" y="330"/>
                  </a:lnTo>
                  <a:lnTo>
                    <a:pt x="973048" y="584"/>
                  </a:lnTo>
                  <a:lnTo>
                    <a:pt x="973645" y="317"/>
                  </a:lnTo>
                  <a:close/>
                </a:path>
                <a:path w="1014094" h="621029">
                  <a:moveTo>
                    <a:pt x="974344" y="0"/>
                  </a:moveTo>
                  <a:lnTo>
                    <a:pt x="973645" y="304"/>
                  </a:lnTo>
                  <a:lnTo>
                    <a:pt x="973810" y="317"/>
                  </a:lnTo>
                  <a:lnTo>
                    <a:pt x="974001" y="279"/>
                  </a:lnTo>
                  <a:lnTo>
                    <a:pt x="974191" y="88"/>
                  </a:lnTo>
                  <a:lnTo>
                    <a:pt x="974344" y="0"/>
                  </a:lnTo>
                  <a:close/>
                </a:path>
                <a:path w="1014094" h="621029">
                  <a:moveTo>
                    <a:pt x="1013891" y="11163"/>
                  </a:moveTo>
                  <a:lnTo>
                    <a:pt x="1013320" y="11391"/>
                  </a:lnTo>
                  <a:lnTo>
                    <a:pt x="1013637" y="11607"/>
                  </a:lnTo>
                  <a:lnTo>
                    <a:pt x="1013891" y="11163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8" name="object 598"/>
            <p:cNvSpPr/>
            <p:nvPr/>
          </p:nvSpPr>
          <p:spPr>
            <a:xfrm>
              <a:off x="15858986" y="9956653"/>
              <a:ext cx="283210" cy="180340"/>
            </a:xfrm>
            <a:custGeom>
              <a:avLst/>
              <a:gdLst/>
              <a:ahLst/>
              <a:cxnLst/>
              <a:rect l="l" t="t" r="r" b="b"/>
              <a:pathLst>
                <a:path w="283209" h="180340">
                  <a:moveTo>
                    <a:pt x="1689" y="178943"/>
                  </a:moveTo>
                  <a:lnTo>
                    <a:pt x="1397" y="178701"/>
                  </a:lnTo>
                  <a:lnTo>
                    <a:pt x="1231" y="178574"/>
                  </a:lnTo>
                  <a:lnTo>
                    <a:pt x="774" y="178612"/>
                  </a:lnTo>
                  <a:lnTo>
                    <a:pt x="393" y="178701"/>
                  </a:lnTo>
                  <a:lnTo>
                    <a:pt x="254" y="179171"/>
                  </a:lnTo>
                  <a:lnTo>
                    <a:pt x="127" y="179654"/>
                  </a:lnTo>
                  <a:lnTo>
                    <a:pt x="0" y="180124"/>
                  </a:lnTo>
                  <a:lnTo>
                    <a:pt x="228" y="180009"/>
                  </a:lnTo>
                  <a:lnTo>
                    <a:pt x="393" y="179832"/>
                  </a:lnTo>
                  <a:lnTo>
                    <a:pt x="622" y="179717"/>
                  </a:lnTo>
                  <a:lnTo>
                    <a:pt x="1257" y="179438"/>
                  </a:lnTo>
                  <a:lnTo>
                    <a:pt x="1689" y="178943"/>
                  </a:lnTo>
                  <a:close/>
                </a:path>
                <a:path w="283209" h="180340">
                  <a:moveTo>
                    <a:pt x="8559" y="165836"/>
                  </a:moveTo>
                  <a:lnTo>
                    <a:pt x="8407" y="165684"/>
                  </a:lnTo>
                  <a:lnTo>
                    <a:pt x="7505" y="165366"/>
                  </a:lnTo>
                  <a:lnTo>
                    <a:pt x="7493" y="164719"/>
                  </a:lnTo>
                  <a:lnTo>
                    <a:pt x="6502" y="164744"/>
                  </a:lnTo>
                  <a:lnTo>
                    <a:pt x="5829" y="165506"/>
                  </a:lnTo>
                  <a:lnTo>
                    <a:pt x="6121" y="165722"/>
                  </a:lnTo>
                  <a:lnTo>
                    <a:pt x="6578" y="166077"/>
                  </a:lnTo>
                  <a:lnTo>
                    <a:pt x="7226" y="166306"/>
                  </a:lnTo>
                  <a:lnTo>
                    <a:pt x="7797" y="166573"/>
                  </a:lnTo>
                  <a:lnTo>
                    <a:pt x="8559" y="165836"/>
                  </a:lnTo>
                  <a:close/>
                </a:path>
                <a:path w="283209" h="180340">
                  <a:moveTo>
                    <a:pt x="9436" y="172072"/>
                  </a:moveTo>
                  <a:lnTo>
                    <a:pt x="8991" y="171970"/>
                  </a:lnTo>
                  <a:lnTo>
                    <a:pt x="8915" y="172135"/>
                  </a:lnTo>
                  <a:lnTo>
                    <a:pt x="8724" y="172351"/>
                  </a:lnTo>
                  <a:lnTo>
                    <a:pt x="8788" y="172554"/>
                  </a:lnTo>
                  <a:lnTo>
                    <a:pt x="9004" y="172542"/>
                  </a:lnTo>
                  <a:lnTo>
                    <a:pt x="9156" y="172554"/>
                  </a:lnTo>
                  <a:lnTo>
                    <a:pt x="9436" y="172072"/>
                  </a:lnTo>
                  <a:close/>
                </a:path>
                <a:path w="283209" h="180340">
                  <a:moveTo>
                    <a:pt x="11544" y="167411"/>
                  </a:moveTo>
                  <a:lnTo>
                    <a:pt x="10807" y="167678"/>
                  </a:lnTo>
                  <a:lnTo>
                    <a:pt x="10160" y="168275"/>
                  </a:lnTo>
                  <a:lnTo>
                    <a:pt x="10388" y="168186"/>
                  </a:lnTo>
                  <a:lnTo>
                    <a:pt x="10655" y="168135"/>
                  </a:lnTo>
                  <a:lnTo>
                    <a:pt x="10858" y="168008"/>
                  </a:lnTo>
                  <a:lnTo>
                    <a:pt x="11099" y="167868"/>
                  </a:lnTo>
                  <a:lnTo>
                    <a:pt x="11315" y="167614"/>
                  </a:lnTo>
                  <a:lnTo>
                    <a:pt x="11544" y="167411"/>
                  </a:lnTo>
                  <a:close/>
                </a:path>
                <a:path w="283209" h="180340">
                  <a:moveTo>
                    <a:pt x="11544" y="141058"/>
                  </a:moveTo>
                  <a:lnTo>
                    <a:pt x="11277" y="141122"/>
                  </a:lnTo>
                  <a:lnTo>
                    <a:pt x="11303" y="141351"/>
                  </a:lnTo>
                  <a:lnTo>
                    <a:pt x="11544" y="141058"/>
                  </a:lnTo>
                  <a:close/>
                </a:path>
                <a:path w="283209" h="180340">
                  <a:moveTo>
                    <a:pt x="16344" y="137172"/>
                  </a:moveTo>
                  <a:lnTo>
                    <a:pt x="16205" y="137388"/>
                  </a:lnTo>
                  <a:lnTo>
                    <a:pt x="16332" y="137248"/>
                  </a:lnTo>
                  <a:close/>
                </a:path>
                <a:path w="283209" h="180340">
                  <a:moveTo>
                    <a:pt x="16827" y="137287"/>
                  </a:moveTo>
                  <a:lnTo>
                    <a:pt x="16306" y="137363"/>
                  </a:lnTo>
                  <a:lnTo>
                    <a:pt x="16281" y="137541"/>
                  </a:lnTo>
                  <a:lnTo>
                    <a:pt x="16827" y="137287"/>
                  </a:lnTo>
                  <a:close/>
                </a:path>
                <a:path w="283209" h="180340">
                  <a:moveTo>
                    <a:pt x="18618" y="152958"/>
                  </a:moveTo>
                  <a:lnTo>
                    <a:pt x="17792" y="152933"/>
                  </a:lnTo>
                  <a:lnTo>
                    <a:pt x="17018" y="153517"/>
                  </a:lnTo>
                  <a:lnTo>
                    <a:pt x="16065" y="154406"/>
                  </a:lnTo>
                  <a:lnTo>
                    <a:pt x="15849" y="154825"/>
                  </a:lnTo>
                  <a:lnTo>
                    <a:pt x="16408" y="155028"/>
                  </a:lnTo>
                  <a:lnTo>
                    <a:pt x="17208" y="154533"/>
                  </a:lnTo>
                  <a:lnTo>
                    <a:pt x="18262" y="153682"/>
                  </a:lnTo>
                  <a:lnTo>
                    <a:pt x="18402" y="153263"/>
                  </a:lnTo>
                  <a:lnTo>
                    <a:pt x="18618" y="152958"/>
                  </a:lnTo>
                  <a:close/>
                </a:path>
                <a:path w="283209" h="180340">
                  <a:moveTo>
                    <a:pt x="19050" y="135280"/>
                  </a:moveTo>
                  <a:lnTo>
                    <a:pt x="18859" y="135267"/>
                  </a:lnTo>
                  <a:lnTo>
                    <a:pt x="18923" y="135661"/>
                  </a:lnTo>
                  <a:lnTo>
                    <a:pt x="19050" y="135280"/>
                  </a:lnTo>
                  <a:close/>
                </a:path>
                <a:path w="283209" h="180340">
                  <a:moveTo>
                    <a:pt x="20307" y="179158"/>
                  </a:moveTo>
                  <a:lnTo>
                    <a:pt x="19913" y="179425"/>
                  </a:lnTo>
                  <a:lnTo>
                    <a:pt x="19735" y="179628"/>
                  </a:lnTo>
                  <a:lnTo>
                    <a:pt x="19926" y="179743"/>
                  </a:lnTo>
                  <a:lnTo>
                    <a:pt x="19913" y="179476"/>
                  </a:lnTo>
                  <a:lnTo>
                    <a:pt x="20307" y="179158"/>
                  </a:lnTo>
                  <a:close/>
                </a:path>
                <a:path w="283209" h="180340">
                  <a:moveTo>
                    <a:pt x="20967" y="133261"/>
                  </a:moveTo>
                  <a:lnTo>
                    <a:pt x="19951" y="132994"/>
                  </a:lnTo>
                  <a:lnTo>
                    <a:pt x="19113" y="132359"/>
                  </a:lnTo>
                  <a:lnTo>
                    <a:pt x="17056" y="134023"/>
                  </a:lnTo>
                  <a:lnTo>
                    <a:pt x="14871" y="135813"/>
                  </a:lnTo>
                  <a:lnTo>
                    <a:pt x="15951" y="136474"/>
                  </a:lnTo>
                  <a:lnTo>
                    <a:pt x="16179" y="137401"/>
                  </a:lnTo>
                  <a:lnTo>
                    <a:pt x="16344" y="137147"/>
                  </a:lnTo>
                  <a:lnTo>
                    <a:pt x="18859" y="135267"/>
                  </a:lnTo>
                  <a:lnTo>
                    <a:pt x="19037" y="135267"/>
                  </a:lnTo>
                  <a:lnTo>
                    <a:pt x="18796" y="134315"/>
                  </a:lnTo>
                  <a:lnTo>
                    <a:pt x="19888" y="133794"/>
                  </a:lnTo>
                  <a:lnTo>
                    <a:pt x="20967" y="133261"/>
                  </a:lnTo>
                  <a:close/>
                </a:path>
                <a:path w="283209" h="180340">
                  <a:moveTo>
                    <a:pt x="21577" y="133032"/>
                  </a:moveTo>
                  <a:lnTo>
                    <a:pt x="21412" y="133032"/>
                  </a:lnTo>
                  <a:lnTo>
                    <a:pt x="21209" y="133121"/>
                  </a:lnTo>
                  <a:lnTo>
                    <a:pt x="20967" y="133273"/>
                  </a:lnTo>
                  <a:lnTo>
                    <a:pt x="21107" y="133311"/>
                  </a:lnTo>
                  <a:lnTo>
                    <a:pt x="21577" y="133032"/>
                  </a:lnTo>
                  <a:close/>
                </a:path>
                <a:path w="283209" h="180340">
                  <a:moveTo>
                    <a:pt x="24015" y="123977"/>
                  </a:moveTo>
                  <a:lnTo>
                    <a:pt x="22923" y="123850"/>
                  </a:lnTo>
                  <a:lnTo>
                    <a:pt x="19367" y="125171"/>
                  </a:lnTo>
                  <a:lnTo>
                    <a:pt x="18732" y="124307"/>
                  </a:lnTo>
                  <a:lnTo>
                    <a:pt x="16637" y="124498"/>
                  </a:lnTo>
                  <a:lnTo>
                    <a:pt x="16243" y="124574"/>
                  </a:lnTo>
                  <a:lnTo>
                    <a:pt x="15697" y="124650"/>
                  </a:lnTo>
                  <a:lnTo>
                    <a:pt x="14782" y="127876"/>
                  </a:lnTo>
                  <a:lnTo>
                    <a:pt x="15100" y="127850"/>
                  </a:lnTo>
                  <a:lnTo>
                    <a:pt x="15455" y="127787"/>
                  </a:lnTo>
                  <a:lnTo>
                    <a:pt x="15646" y="127952"/>
                  </a:lnTo>
                  <a:lnTo>
                    <a:pt x="15989" y="128231"/>
                  </a:lnTo>
                  <a:lnTo>
                    <a:pt x="15849" y="128917"/>
                  </a:lnTo>
                  <a:lnTo>
                    <a:pt x="15976" y="129400"/>
                  </a:lnTo>
                  <a:lnTo>
                    <a:pt x="16192" y="130479"/>
                  </a:lnTo>
                  <a:lnTo>
                    <a:pt x="17729" y="129882"/>
                  </a:lnTo>
                  <a:lnTo>
                    <a:pt x="21094" y="128206"/>
                  </a:lnTo>
                  <a:lnTo>
                    <a:pt x="22783" y="126847"/>
                  </a:lnTo>
                  <a:lnTo>
                    <a:pt x="23444" y="125349"/>
                  </a:lnTo>
                  <a:lnTo>
                    <a:pt x="24015" y="123977"/>
                  </a:lnTo>
                  <a:close/>
                </a:path>
                <a:path w="283209" h="180340">
                  <a:moveTo>
                    <a:pt x="25387" y="136512"/>
                  </a:moveTo>
                  <a:lnTo>
                    <a:pt x="24193" y="136804"/>
                  </a:lnTo>
                  <a:lnTo>
                    <a:pt x="23342" y="137160"/>
                  </a:lnTo>
                  <a:lnTo>
                    <a:pt x="22542" y="137477"/>
                  </a:lnTo>
                  <a:lnTo>
                    <a:pt x="21983" y="137769"/>
                  </a:lnTo>
                  <a:lnTo>
                    <a:pt x="21717" y="137909"/>
                  </a:lnTo>
                  <a:lnTo>
                    <a:pt x="21437" y="138290"/>
                  </a:lnTo>
                  <a:lnTo>
                    <a:pt x="21132" y="138684"/>
                  </a:lnTo>
                  <a:lnTo>
                    <a:pt x="20980" y="139026"/>
                  </a:lnTo>
                  <a:lnTo>
                    <a:pt x="20891" y="139166"/>
                  </a:lnTo>
                  <a:lnTo>
                    <a:pt x="21170" y="139230"/>
                  </a:lnTo>
                  <a:lnTo>
                    <a:pt x="21386" y="139230"/>
                  </a:lnTo>
                  <a:lnTo>
                    <a:pt x="22466" y="139166"/>
                  </a:lnTo>
                  <a:lnTo>
                    <a:pt x="23495" y="138303"/>
                  </a:lnTo>
                  <a:lnTo>
                    <a:pt x="24536" y="137490"/>
                  </a:lnTo>
                  <a:lnTo>
                    <a:pt x="25222" y="136956"/>
                  </a:lnTo>
                  <a:lnTo>
                    <a:pt x="25387" y="136512"/>
                  </a:lnTo>
                  <a:close/>
                </a:path>
                <a:path w="283209" h="180340">
                  <a:moveTo>
                    <a:pt x="26200" y="170268"/>
                  </a:moveTo>
                  <a:lnTo>
                    <a:pt x="26123" y="170103"/>
                  </a:lnTo>
                  <a:lnTo>
                    <a:pt x="26047" y="169926"/>
                  </a:lnTo>
                  <a:lnTo>
                    <a:pt x="25933" y="169786"/>
                  </a:lnTo>
                  <a:lnTo>
                    <a:pt x="25692" y="169849"/>
                  </a:lnTo>
                  <a:lnTo>
                    <a:pt x="25527" y="169900"/>
                  </a:lnTo>
                  <a:lnTo>
                    <a:pt x="26200" y="170268"/>
                  </a:lnTo>
                  <a:close/>
                </a:path>
                <a:path w="283209" h="180340">
                  <a:moveTo>
                    <a:pt x="26581" y="170472"/>
                  </a:moveTo>
                  <a:lnTo>
                    <a:pt x="26200" y="170268"/>
                  </a:lnTo>
                  <a:lnTo>
                    <a:pt x="26289" y="170421"/>
                  </a:lnTo>
                  <a:lnTo>
                    <a:pt x="26581" y="170472"/>
                  </a:lnTo>
                  <a:close/>
                </a:path>
                <a:path w="283209" h="180340">
                  <a:moveTo>
                    <a:pt x="26835" y="170573"/>
                  </a:moveTo>
                  <a:lnTo>
                    <a:pt x="26708" y="170484"/>
                  </a:lnTo>
                  <a:lnTo>
                    <a:pt x="26365" y="170903"/>
                  </a:lnTo>
                  <a:lnTo>
                    <a:pt x="26835" y="170573"/>
                  </a:lnTo>
                  <a:close/>
                </a:path>
                <a:path w="283209" h="180340">
                  <a:moveTo>
                    <a:pt x="27190" y="169976"/>
                  </a:moveTo>
                  <a:lnTo>
                    <a:pt x="26873" y="169964"/>
                  </a:lnTo>
                  <a:lnTo>
                    <a:pt x="26606" y="170446"/>
                  </a:lnTo>
                  <a:lnTo>
                    <a:pt x="26758" y="170434"/>
                  </a:lnTo>
                  <a:lnTo>
                    <a:pt x="27190" y="169976"/>
                  </a:lnTo>
                  <a:close/>
                </a:path>
                <a:path w="283209" h="180340">
                  <a:moveTo>
                    <a:pt x="27355" y="119214"/>
                  </a:moveTo>
                  <a:lnTo>
                    <a:pt x="27089" y="117805"/>
                  </a:lnTo>
                  <a:lnTo>
                    <a:pt x="25209" y="117881"/>
                  </a:lnTo>
                  <a:lnTo>
                    <a:pt x="23190" y="118287"/>
                  </a:lnTo>
                  <a:lnTo>
                    <a:pt x="22821" y="118364"/>
                  </a:lnTo>
                  <a:lnTo>
                    <a:pt x="21971" y="118986"/>
                  </a:lnTo>
                  <a:lnTo>
                    <a:pt x="21691" y="119354"/>
                  </a:lnTo>
                  <a:lnTo>
                    <a:pt x="21374" y="119722"/>
                  </a:lnTo>
                  <a:lnTo>
                    <a:pt x="21209" y="120446"/>
                  </a:lnTo>
                  <a:lnTo>
                    <a:pt x="23202" y="120383"/>
                  </a:lnTo>
                  <a:lnTo>
                    <a:pt x="24828" y="120510"/>
                  </a:lnTo>
                  <a:lnTo>
                    <a:pt x="27355" y="119214"/>
                  </a:lnTo>
                  <a:close/>
                </a:path>
                <a:path w="283209" h="180340">
                  <a:moveTo>
                    <a:pt x="27622" y="119126"/>
                  </a:moveTo>
                  <a:lnTo>
                    <a:pt x="27457" y="119164"/>
                  </a:lnTo>
                  <a:lnTo>
                    <a:pt x="27482" y="119329"/>
                  </a:lnTo>
                  <a:lnTo>
                    <a:pt x="27622" y="119126"/>
                  </a:lnTo>
                  <a:close/>
                </a:path>
                <a:path w="283209" h="180340">
                  <a:moveTo>
                    <a:pt x="32258" y="163842"/>
                  </a:moveTo>
                  <a:lnTo>
                    <a:pt x="32181" y="163614"/>
                  </a:lnTo>
                  <a:lnTo>
                    <a:pt x="32156" y="163334"/>
                  </a:lnTo>
                  <a:lnTo>
                    <a:pt x="31915" y="163271"/>
                  </a:lnTo>
                  <a:lnTo>
                    <a:pt x="31661" y="163195"/>
                  </a:lnTo>
                  <a:lnTo>
                    <a:pt x="31076" y="163436"/>
                  </a:lnTo>
                  <a:lnTo>
                    <a:pt x="30619" y="163614"/>
                  </a:lnTo>
                  <a:lnTo>
                    <a:pt x="30187" y="164033"/>
                  </a:lnTo>
                  <a:lnTo>
                    <a:pt x="30124" y="164211"/>
                  </a:lnTo>
                  <a:lnTo>
                    <a:pt x="29908" y="164757"/>
                  </a:lnTo>
                  <a:lnTo>
                    <a:pt x="30187" y="164820"/>
                  </a:lnTo>
                  <a:lnTo>
                    <a:pt x="30873" y="164515"/>
                  </a:lnTo>
                  <a:lnTo>
                    <a:pt x="32258" y="163842"/>
                  </a:lnTo>
                  <a:close/>
                </a:path>
                <a:path w="283209" h="180340">
                  <a:moveTo>
                    <a:pt x="32537" y="163703"/>
                  </a:moveTo>
                  <a:lnTo>
                    <a:pt x="32258" y="163842"/>
                  </a:lnTo>
                  <a:lnTo>
                    <a:pt x="32359" y="164007"/>
                  </a:lnTo>
                  <a:lnTo>
                    <a:pt x="32537" y="163703"/>
                  </a:lnTo>
                  <a:close/>
                </a:path>
                <a:path w="283209" h="180340">
                  <a:moveTo>
                    <a:pt x="41821" y="132207"/>
                  </a:moveTo>
                  <a:lnTo>
                    <a:pt x="41490" y="132067"/>
                  </a:lnTo>
                  <a:lnTo>
                    <a:pt x="40894" y="132575"/>
                  </a:lnTo>
                  <a:lnTo>
                    <a:pt x="40970" y="132930"/>
                  </a:lnTo>
                  <a:lnTo>
                    <a:pt x="41338" y="132778"/>
                  </a:lnTo>
                  <a:lnTo>
                    <a:pt x="41821" y="132207"/>
                  </a:lnTo>
                  <a:close/>
                </a:path>
                <a:path w="283209" h="180340">
                  <a:moveTo>
                    <a:pt x="44894" y="136486"/>
                  </a:moveTo>
                  <a:lnTo>
                    <a:pt x="43154" y="136144"/>
                  </a:lnTo>
                  <a:lnTo>
                    <a:pt x="42633" y="135559"/>
                  </a:lnTo>
                  <a:lnTo>
                    <a:pt x="41376" y="134277"/>
                  </a:lnTo>
                  <a:lnTo>
                    <a:pt x="39941" y="134594"/>
                  </a:lnTo>
                  <a:lnTo>
                    <a:pt x="37338" y="137312"/>
                  </a:lnTo>
                  <a:lnTo>
                    <a:pt x="35433" y="139344"/>
                  </a:lnTo>
                  <a:lnTo>
                    <a:pt x="34251" y="140347"/>
                  </a:lnTo>
                  <a:lnTo>
                    <a:pt x="32105" y="140462"/>
                  </a:lnTo>
                  <a:lnTo>
                    <a:pt x="30111" y="140550"/>
                  </a:lnTo>
                  <a:lnTo>
                    <a:pt x="28765" y="141871"/>
                  </a:lnTo>
                  <a:lnTo>
                    <a:pt x="27838" y="144754"/>
                  </a:lnTo>
                  <a:lnTo>
                    <a:pt x="27901" y="145910"/>
                  </a:lnTo>
                  <a:lnTo>
                    <a:pt x="26187" y="149110"/>
                  </a:lnTo>
                  <a:lnTo>
                    <a:pt x="27203" y="148336"/>
                  </a:lnTo>
                  <a:lnTo>
                    <a:pt x="37376" y="141173"/>
                  </a:lnTo>
                  <a:lnTo>
                    <a:pt x="39293" y="139547"/>
                  </a:lnTo>
                  <a:lnTo>
                    <a:pt x="44894" y="136486"/>
                  </a:lnTo>
                  <a:close/>
                </a:path>
                <a:path w="283209" h="180340">
                  <a:moveTo>
                    <a:pt x="47942" y="118706"/>
                  </a:moveTo>
                  <a:lnTo>
                    <a:pt x="47358" y="118948"/>
                  </a:lnTo>
                  <a:lnTo>
                    <a:pt x="47485" y="119138"/>
                  </a:lnTo>
                  <a:lnTo>
                    <a:pt x="47942" y="118706"/>
                  </a:lnTo>
                  <a:close/>
                </a:path>
                <a:path w="283209" h="180340">
                  <a:moveTo>
                    <a:pt x="50812" y="124053"/>
                  </a:moveTo>
                  <a:lnTo>
                    <a:pt x="50482" y="123952"/>
                  </a:lnTo>
                  <a:lnTo>
                    <a:pt x="49669" y="124294"/>
                  </a:lnTo>
                  <a:lnTo>
                    <a:pt x="49250" y="124714"/>
                  </a:lnTo>
                  <a:lnTo>
                    <a:pt x="48590" y="125234"/>
                  </a:lnTo>
                  <a:lnTo>
                    <a:pt x="48463" y="125780"/>
                  </a:lnTo>
                  <a:lnTo>
                    <a:pt x="49009" y="125831"/>
                  </a:lnTo>
                  <a:lnTo>
                    <a:pt x="49301" y="125945"/>
                  </a:lnTo>
                  <a:lnTo>
                    <a:pt x="49669" y="125514"/>
                  </a:lnTo>
                  <a:lnTo>
                    <a:pt x="50190" y="125069"/>
                  </a:lnTo>
                  <a:lnTo>
                    <a:pt x="50431" y="124650"/>
                  </a:lnTo>
                  <a:lnTo>
                    <a:pt x="50812" y="124053"/>
                  </a:lnTo>
                  <a:close/>
                </a:path>
                <a:path w="283209" h="180340">
                  <a:moveTo>
                    <a:pt x="53035" y="113131"/>
                  </a:moveTo>
                  <a:lnTo>
                    <a:pt x="52844" y="112915"/>
                  </a:lnTo>
                  <a:lnTo>
                    <a:pt x="46164" y="114642"/>
                  </a:lnTo>
                  <a:lnTo>
                    <a:pt x="46113" y="114858"/>
                  </a:lnTo>
                  <a:lnTo>
                    <a:pt x="45732" y="115443"/>
                  </a:lnTo>
                  <a:lnTo>
                    <a:pt x="45923" y="115531"/>
                  </a:lnTo>
                  <a:lnTo>
                    <a:pt x="47294" y="116014"/>
                  </a:lnTo>
                  <a:lnTo>
                    <a:pt x="48768" y="116459"/>
                  </a:lnTo>
                  <a:lnTo>
                    <a:pt x="52133" y="114046"/>
                  </a:lnTo>
                  <a:lnTo>
                    <a:pt x="52590" y="113563"/>
                  </a:lnTo>
                  <a:lnTo>
                    <a:pt x="53035" y="113131"/>
                  </a:lnTo>
                  <a:close/>
                </a:path>
                <a:path w="283209" h="180340">
                  <a:moveTo>
                    <a:pt x="53149" y="70662"/>
                  </a:moveTo>
                  <a:lnTo>
                    <a:pt x="53009" y="70713"/>
                  </a:lnTo>
                  <a:lnTo>
                    <a:pt x="52882" y="70777"/>
                  </a:lnTo>
                  <a:lnTo>
                    <a:pt x="52755" y="70840"/>
                  </a:lnTo>
                  <a:lnTo>
                    <a:pt x="53009" y="70815"/>
                  </a:lnTo>
                  <a:lnTo>
                    <a:pt x="53149" y="70662"/>
                  </a:lnTo>
                  <a:close/>
                </a:path>
                <a:path w="283209" h="180340">
                  <a:moveTo>
                    <a:pt x="54165" y="140385"/>
                  </a:moveTo>
                  <a:lnTo>
                    <a:pt x="48514" y="140804"/>
                  </a:lnTo>
                  <a:lnTo>
                    <a:pt x="47891" y="140868"/>
                  </a:lnTo>
                  <a:lnTo>
                    <a:pt x="47218" y="141325"/>
                  </a:lnTo>
                  <a:lnTo>
                    <a:pt x="46634" y="143002"/>
                  </a:lnTo>
                  <a:lnTo>
                    <a:pt x="49453" y="144246"/>
                  </a:lnTo>
                  <a:lnTo>
                    <a:pt x="51155" y="143510"/>
                  </a:lnTo>
                  <a:lnTo>
                    <a:pt x="51943" y="143179"/>
                  </a:lnTo>
                  <a:lnTo>
                    <a:pt x="52870" y="142455"/>
                  </a:lnTo>
                  <a:lnTo>
                    <a:pt x="53924" y="141541"/>
                  </a:lnTo>
                  <a:lnTo>
                    <a:pt x="53924" y="141071"/>
                  </a:lnTo>
                  <a:lnTo>
                    <a:pt x="54165" y="140385"/>
                  </a:lnTo>
                  <a:close/>
                </a:path>
                <a:path w="283209" h="180340">
                  <a:moveTo>
                    <a:pt x="55435" y="69202"/>
                  </a:moveTo>
                  <a:lnTo>
                    <a:pt x="54978" y="69113"/>
                  </a:lnTo>
                  <a:lnTo>
                    <a:pt x="54381" y="69316"/>
                  </a:lnTo>
                  <a:lnTo>
                    <a:pt x="54216" y="69481"/>
                  </a:lnTo>
                  <a:lnTo>
                    <a:pt x="53149" y="70662"/>
                  </a:lnTo>
                  <a:lnTo>
                    <a:pt x="53594" y="70472"/>
                  </a:lnTo>
                  <a:lnTo>
                    <a:pt x="54051" y="70307"/>
                  </a:lnTo>
                  <a:lnTo>
                    <a:pt x="54470" y="70040"/>
                  </a:lnTo>
                  <a:lnTo>
                    <a:pt x="55257" y="69583"/>
                  </a:lnTo>
                  <a:lnTo>
                    <a:pt x="55435" y="69202"/>
                  </a:lnTo>
                  <a:close/>
                </a:path>
                <a:path w="283209" h="180340">
                  <a:moveTo>
                    <a:pt x="61137" y="123456"/>
                  </a:moveTo>
                  <a:lnTo>
                    <a:pt x="60985" y="123482"/>
                  </a:lnTo>
                  <a:lnTo>
                    <a:pt x="60883" y="123621"/>
                  </a:lnTo>
                  <a:lnTo>
                    <a:pt x="61137" y="123456"/>
                  </a:lnTo>
                  <a:close/>
                </a:path>
                <a:path w="283209" h="180340">
                  <a:moveTo>
                    <a:pt x="61506" y="125882"/>
                  </a:moveTo>
                  <a:lnTo>
                    <a:pt x="59055" y="124891"/>
                  </a:lnTo>
                  <a:lnTo>
                    <a:pt x="59969" y="124155"/>
                  </a:lnTo>
                  <a:lnTo>
                    <a:pt x="60871" y="123571"/>
                  </a:lnTo>
                  <a:lnTo>
                    <a:pt x="60845" y="122262"/>
                  </a:lnTo>
                  <a:lnTo>
                    <a:pt x="58801" y="122567"/>
                  </a:lnTo>
                  <a:lnTo>
                    <a:pt x="57543" y="121564"/>
                  </a:lnTo>
                  <a:lnTo>
                    <a:pt x="56527" y="122072"/>
                  </a:lnTo>
                  <a:lnTo>
                    <a:pt x="51993" y="125361"/>
                  </a:lnTo>
                  <a:lnTo>
                    <a:pt x="50292" y="128524"/>
                  </a:lnTo>
                  <a:lnTo>
                    <a:pt x="48425" y="132702"/>
                  </a:lnTo>
                  <a:lnTo>
                    <a:pt x="53505" y="129578"/>
                  </a:lnTo>
                  <a:lnTo>
                    <a:pt x="56134" y="129476"/>
                  </a:lnTo>
                  <a:lnTo>
                    <a:pt x="57023" y="129120"/>
                  </a:lnTo>
                  <a:lnTo>
                    <a:pt x="57810" y="128892"/>
                  </a:lnTo>
                  <a:lnTo>
                    <a:pt x="60071" y="127254"/>
                  </a:lnTo>
                  <a:lnTo>
                    <a:pt x="61506" y="125882"/>
                  </a:lnTo>
                  <a:close/>
                </a:path>
                <a:path w="283209" h="180340">
                  <a:moveTo>
                    <a:pt x="64439" y="122364"/>
                  </a:moveTo>
                  <a:lnTo>
                    <a:pt x="64338" y="121843"/>
                  </a:lnTo>
                  <a:lnTo>
                    <a:pt x="64084" y="121767"/>
                  </a:lnTo>
                  <a:lnTo>
                    <a:pt x="62738" y="121335"/>
                  </a:lnTo>
                  <a:lnTo>
                    <a:pt x="61976" y="122529"/>
                  </a:lnTo>
                  <a:lnTo>
                    <a:pt x="61137" y="123456"/>
                  </a:lnTo>
                  <a:lnTo>
                    <a:pt x="62001" y="123520"/>
                  </a:lnTo>
                  <a:lnTo>
                    <a:pt x="62509" y="124383"/>
                  </a:lnTo>
                  <a:lnTo>
                    <a:pt x="64211" y="122605"/>
                  </a:lnTo>
                  <a:lnTo>
                    <a:pt x="64439" y="122364"/>
                  </a:lnTo>
                  <a:close/>
                </a:path>
                <a:path w="283209" h="180340">
                  <a:moveTo>
                    <a:pt x="67678" y="107734"/>
                  </a:moveTo>
                  <a:lnTo>
                    <a:pt x="66573" y="108356"/>
                  </a:lnTo>
                  <a:lnTo>
                    <a:pt x="65735" y="108902"/>
                  </a:lnTo>
                  <a:lnTo>
                    <a:pt x="65201" y="109258"/>
                  </a:lnTo>
                  <a:lnTo>
                    <a:pt x="64389" y="109982"/>
                  </a:lnTo>
                  <a:lnTo>
                    <a:pt x="64389" y="110172"/>
                  </a:lnTo>
                  <a:lnTo>
                    <a:pt x="64427" y="110883"/>
                  </a:lnTo>
                  <a:lnTo>
                    <a:pt x="65379" y="110439"/>
                  </a:lnTo>
                  <a:lnTo>
                    <a:pt x="66332" y="109880"/>
                  </a:lnTo>
                  <a:lnTo>
                    <a:pt x="66802" y="109435"/>
                  </a:lnTo>
                  <a:lnTo>
                    <a:pt x="67589" y="108826"/>
                  </a:lnTo>
                  <a:lnTo>
                    <a:pt x="67614" y="108597"/>
                  </a:lnTo>
                  <a:lnTo>
                    <a:pt x="67678" y="107734"/>
                  </a:lnTo>
                  <a:close/>
                </a:path>
                <a:path w="283209" h="180340">
                  <a:moveTo>
                    <a:pt x="70383" y="118922"/>
                  </a:moveTo>
                  <a:lnTo>
                    <a:pt x="68732" y="119773"/>
                  </a:lnTo>
                  <a:lnTo>
                    <a:pt x="68516" y="119900"/>
                  </a:lnTo>
                  <a:lnTo>
                    <a:pt x="68224" y="120230"/>
                  </a:lnTo>
                  <a:lnTo>
                    <a:pt x="68237" y="120777"/>
                  </a:lnTo>
                  <a:lnTo>
                    <a:pt x="68618" y="120713"/>
                  </a:lnTo>
                  <a:lnTo>
                    <a:pt x="69303" y="120230"/>
                  </a:lnTo>
                  <a:lnTo>
                    <a:pt x="70383" y="118922"/>
                  </a:lnTo>
                  <a:close/>
                </a:path>
                <a:path w="283209" h="180340">
                  <a:moveTo>
                    <a:pt x="71932" y="112864"/>
                  </a:moveTo>
                  <a:lnTo>
                    <a:pt x="71208" y="112890"/>
                  </a:lnTo>
                  <a:lnTo>
                    <a:pt x="70650" y="113385"/>
                  </a:lnTo>
                  <a:lnTo>
                    <a:pt x="70789" y="113449"/>
                  </a:lnTo>
                  <a:lnTo>
                    <a:pt x="70954" y="113639"/>
                  </a:lnTo>
                  <a:lnTo>
                    <a:pt x="71856" y="113144"/>
                  </a:lnTo>
                  <a:lnTo>
                    <a:pt x="71932" y="112864"/>
                  </a:lnTo>
                  <a:close/>
                </a:path>
                <a:path w="283209" h="180340">
                  <a:moveTo>
                    <a:pt x="73710" y="134569"/>
                  </a:moveTo>
                  <a:lnTo>
                    <a:pt x="73545" y="134620"/>
                  </a:lnTo>
                  <a:lnTo>
                    <a:pt x="73571" y="134759"/>
                  </a:lnTo>
                  <a:lnTo>
                    <a:pt x="73710" y="134569"/>
                  </a:lnTo>
                  <a:close/>
                </a:path>
                <a:path w="283209" h="180340">
                  <a:moveTo>
                    <a:pt x="74891" y="130314"/>
                  </a:moveTo>
                  <a:lnTo>
                    <a:pt x="72593" y="130251"/>
                  </a:lnTo>
                  <a:lnTo>
                    <a:pt x="69926" y="130289"/>
                  </a:lnTo>
                  <a:lnTo>
                    <a:pt x="67017" y="130340"/>
                  </a:lnTo>
                  <a:lnTo>
                    <a:pt x="60744" y="134518"/>
                  </a:lnTo>
                  <a:lnTo>
                    <a:pt x="59309" y="138404"/>
                  </a:lnTo>
                  <a:lnTo>
                    <a:pt x="59931" y="138874"/>
                  </a:lnTo>
                  <a:lnTo>
                    <a:pt x="73456" y="134658"/>
                  </a:lnTo>
                  <a:lnTo>
                    <a:pt x="73190" y="134302"/>
                  </a:lnTo>
                  <a:lnTo>
                    <a:pt x="72732" y="133997"/>
                  </a:lnTo>
                  <a:lnTo>
                    <a:pt x="74891" y="130314"/>
                  </a:lnTo>
                  <a:close/>
                </a:path>
                <a:path w="283209" h="180340">
                  <a:moveTo>
                    <a:pt x="82689" y="78371"/>
                  </a:moveTo>
                  <a:lnTo>
                    <a:pt x="81927" y="78651"/>
                  </a:lnTo>
                  <a:lnTo>
                    <a:pt x="81965" y="78955"/>
                  </a:lnTo>
                  <a:lnTo>
                    <a:pt x="82689" y="78371"/>
                  </a:lnTo>
                  <a:close/>
                </a:path>
                <a:path w="283209" h="180340">
                  <a:moveTo>
                    <a:pt x="88519" y="107886"/>
                  </a:moveTo>
                  <a:lnTo>
                    <a:pt x="86956" y="108686"/>
                  </a:lnTo>
                  <a:lnTo>
                    <a:pt x="85585" y="109105"/>
                  </a:lnTo>
                  <a:lnTo>
                    <a:pt x="85280" y="109232"/>
                  </a:lnTo>
                  <a:lnTo>
                    <a:pt x="85013" y="109283"/>
                  </a:lnTo>
                  <a:lnTo>
                    <a:pt x="82511" y="109855"/>
                  </a:lnTo>
                  <a:lnTo>
                    <a:pt x="81102" y="111493"/>
                  </a:lnTo>
                  <a:lnTo>
                    <a:pt x="79514" y="113398"/>
                  </a:lnTo>
                  <a:lnTo>
                    <a:pt x="79679" y="113868"/>
                  </a:lnTo>
                  <a:lnTo>
                    <a:pt x="79984" y="113906"/>
                  </a:lnTo>
                  <a:lnTo>
                    <a:pt x="81470" y="114096"/>
                  </a:lnTo>
                  <a:lnTo>
                    <a:pt x="83324" y="112788"/>
                  </a:lnTo>
                  <a:lnTo>
                    <a:pt x="85051" y="111874"/>
                  </a:lnTo>
                  <a:lnTo>
                    <a:pt x="85928" y="111340"/>
                  </a:lnTo>
                  <a:lnTo>
                    <a:pt x="87083" y="110591"/>
                  </a:lnTo>
                  <a:lnTo>
                    <a:pt x="88341" y="109728"/>
                  </a:lnTo>
                  <a:lnTo>
                    <a:pt x="88519" y="107886"/>
                  </a:lnTo>
                  <a:close/>
                </a:path>
                <a:path w="283209" h="180340">
                  <a:moveTo>
                    <a:pt x="96062" y="56654"/>
                  </a:moveTo>
                  <a:lnTo>
                    <a:pt x="95808" y="56781"/>
                  </a:lnTo>
                  <a:lnTo>
                    <a:pt x="95529" y="56896"/>
                  </a:lnTo>
                  <a:lnTo>
                    <a:pt x="95288" y="57061"/>
                  </a:lnTo>
                  <a:lnTo>
                    <a:pt x="95237" y="57315"/>
                  </a:lnTo>
                  <a:lnTo>
                    <a:pt x="95465" y="57315"/>
                  </a:lnTo>
                  <a:lnTo>
                    <a:pt x="95732" y="57200"/>
                  </a:lnTo>
                  <a:lnTo>
                    <a:pt x="95961" y="57048"/>
                  </a:lnTo>
                  <a:lnTo>
                    <a:pt x="96037" y="56781"/>
                  </a:lnTo>
                  <a:lnTo>
                    <a:pt x="96062" y="56654"/>
                  </a:lnTo>
                  <a:close/>
                </a:path>
                <a:path w="283209" h="180340">
                  <a:moveTo>
                    <a:pt x="103873" y="89382"/>
                  </a:moveTo>
                  <a:lnTo>
                    <a:pt x="103860" y="88938"/>
                  </a:lnTo>
                  <a:lnTo>
                    <a:pt x="103238" y="89204"/>
                  </a:lnTo>
                  <a:lnTo>
                    <a:pt x="103263" y="89649"/>
                  </a:lnTo>
                  <a:lnTo>
                    <a:pt x="103873" y="89382"/>
                  </a:lnTo>
                  <a:close/>
                </a:path>
                <a:path w="283209" h="180340">
                  <a:moveTo>
                    <a:pt x="114477" y="92100"/>
                  </a:moveTo>
                  <a:lnTo>
                    <a:pt x="114350" y="92036"/>
                  </a:lnTo>
                  <a:lnTo>
                    <a:pt x="114198" y="92138"/>
                  </a:lnTo>
                  <a:lnTo>
                    <a:pt x="114477" y="92100"/>
                  </a:lnTo>
                  <a:close/>
                </a:path>
                <a:path w="283209" h="180340">
                  <a:moveTo>
                    <a:pt x="121691" y="86220"/>
                  </a:moveTo>
                  <a:lnTo>
                    <a:pt x="120980" y="85826"/>
                  </a:lnTo>
                  <a:lnTo>
                    <a:pt x="120192" y="86652"/>
                  </a:lnTo>
                  <a:lnTo>
                    <a:pt x="115544" y="89890"/>
                  </a:lnTo>
                  <a:lnTo>
                    <a:pt x="115379" y="89903"/>
                  </a:lnTo>
                  <a:lnTo>
                    <a:pt x="114947" y="88049"/>
                  </a:lnTo>
                  <a:lnTo>
                    <a:pt x="114465" y="85953"/>
                  </a:lnTo>
                  <a:lnTo>
                    <a:pt x="113817" y="85979"/>
                  </a:lnTo>
                  <a:lnTo>
                    <a:pt x="107200" y="90144"/>
                  </a:lnTo>
                  <a:lnTo>
                    <a:pt x="111353" y="90474"/>
                  </a:lnTo>
                  <a:lnTo>
                    <a:pt x="112712" y="91401"/>
                  </a:lnTo>
                  <a:lnTo>
                    <a:pt x="114350" y="92036"/>
                  </a:lnTo>
                  <a:lnTo>
                    <a:pt x="120078" y="87960"/>
                  </a:lnTo>
                  <a:lnTo>
                    <a:pt x="120751" y="87439"/>
                  </a:lnTo>
                  <a:lnTo>
                    <a:pt x="121691" y="86220"/>
                  </a:lnTo>
                  <a:close/>
                </a:path>
                <a:path w="283209" h="180340">
                  <a:moveTo>
                    <a:pt x="127571" y="97917"/>
                  </a:moveTo>
                  <a:lnTo>
                    <a:pt x="127050" y="98018"/>
                  </a:lnTo>
                  <a:lnTo>
                    <a:pt x="124942" y="99377"/>
                  </a:lnTo>
                  <a:lnTo>
                    <a:pt x="124447" y="100279"/>
                  </a:lnTo>
                  <a:lnTo>
                    <a:pt x="124548" y="100939"/>
                  </a:lnTo>
                  <a:lnTo>
                    <a:pt x="124663" y="101409"/>
                  </a:lnTo>
                  <a:lnTo>
                    <a:pt x="125996" y="101295"/>
                  </a:lnTo>
                  <a:lnTo>
                    <a:pt x="126466" y="100761"/>
                  </a:lnTo>
                  <a:lnTo>
                    <a:pt x="127152" y="99987"/>
                  </a:lnTo>
                  <a:lnTo>
                    <a:pt x="127254" y="99136"/>
                  </a:lnTo>
                  <a:lnTo>
                    <a:pt x="127444" y="98348"/>
                  </a:lnTo>
                  <a:lnTo>
                    <a:pt x="127571" y="97917"/>
                  </a:lnTo>
                  <a:close/>
                </a:path>
                <a:path w="283209" h="180340">
                  <a:moveTo>
                    <a:pt x="131787" y="99783"/>
                  </a:moveTo>
                  <a:lnTo>
                    <a:pt x="131660" y="99834"/>
                  </a:lnTo>
                  <a:lnTo>
                    <a:pt x="131495" y="100076"/>
                  </a:lnTo>
                  <a:lnTo>
                    <a:pt x="131699" y="99885"/>
                  </a:lnTo>
                  <a:close/>
                </a:path>
                <a:path w="283209" h="180340">
                  <a:moveTo>
                    <a:pt x="133794" y="92544"/>
                  </a:moveTo>
                  <a:lnTo>
                    <a:pt x="133121" y="92697"/>
                  </a:lnTo>
                  <a:lnTo>
                    <a:pt x="132486" y="93294"/>
                  </a:lnTo>
                  <a:lnTo>
                    <a:pt x="132740" y="93230"/>
                  </a:lnTo>
                  <a:lnTo>
                    <a:pt x="132981" y="93243"/>
                  </a:lnTo>
                  <a:lnTo>
                    <a:pt x="133426" y="92989"/>
                  </a:lnTo>
                  <a:lnTo>
                    <a:pt x="133604" y="92722"/>
                  </a:lnTo>
                  <a:lnTo>
                    <a:pt x="133794" y="92544"/>
                  </a:lnTo>
                  <a:close/>
                </a:path>
                <a:path w="283209" h="180340">
                  <a:moveTo>
                    <a:pt x="134531" y="98069"/>
                  </a:moveTo>
                  <a:lnTo>
                    <a:pt x="134112" y="98120"/>
                  </a:lnTo>
                  <a:lnTo>
                    <a:pt x="133527" y="98094"/>
                  </a:lnTo>
                  <a:lnTo>
                    <a:pt x="132727" y="98742"/>
                  </a:lnTo>
                  <a:lnTo>
                    <a:pt x="132270" y="99275"/>
                  </a:lnTo>
                  <a:lnTo>
                    <a:pt x="131787" y="99783"/>
                  </a:lnTo>
                  <a:lnTo>
                    <a:pt x="132308" y="99580"/>
                  </a:lnTo>
                  <a:lnTo>
                    <a:pt x="132829" y="99415"/>
                  </a:lnTo>
                  <a:lnTo>
                    <a:pt x="133324" y="99123"/>
                  </a:lnTo>
                  <a:lnTo>
                    <a:pt x="133756" y="98856"/>
                  </a:lnTo>
                  <a:lnTo>
                    <a:pt x="134137" y="98425"/>
                  </a:lnTo>
                  <a:lnTo>
                    <a:pt x="134531" y="98069"/>
                  </a:lnTo>
                  <a:close/>
                </a:path>
                <a:path w="283209" h="180340">
                  <a:moveTo>
                    <a:pt x="135610" y="51333"/>
                  </a:moveTo>
                  <a:lnTo>
                    <a:pt x="135255" y="50812"/>
                  </a:lnTo>
                  <a:lnTo>
                    <a:pt x="134366" y="51257"/>
                  </a:lnTo>
                  <a:lnTo>
                    <a:pt x="133553" y="51739"/>
                  </a:lnTo>
                  <a:lnTo>
                    <a:pt x="133184" y="52158"/>
                  </a:lnTo>
                  <a:lnTo>
                    <a:pt x="132448" y="52819"/>
                  </a:lnTo>
                  <a:lnTo>
                    <a:pt x="132537" y="52959"/>
                  </a:lnTo>
                  <a:lnTo>
                    <a:pt x="132778" y="53403"/>
                  </a:lnTo>
                  <a:lnTo>
                    <a:pt x="133705" y="52997"/>
                  </a:lnTo>
                  <a:lnTo>
                    <a:pt x="134937" y="52082"/>
                  </a:lnTo>
                  <a:lnTo>
                    <a:pt x="135610" y="51333"/>
                  </a:lnTo>
                  <a:close/>
                </a:path>
                <a:path w="283209" h="180340">
                  <a:moveTo>
                    <a:pt x="149796" y="63576"/>
                  </a:moveTo>
                  <a:lnTo>
                    <a:pt x="147751" y="63309"/>
                  </a:lnTo>
                  <a:lnTo>
                    <a:pt x="145211" y="64897"/>
                  </a:lnTo>
                  <a:lnTo>
                    <a:pt x="144538" y="65506"/>
                  </a:lnTo>
                  <a:lnTo>
                    <a:pt x="143497" y="66192"/>
                  </a:lnTo>
                  <a:lnTo>
                    <a:pt x="144995" y="66941"/>
                  </a:lnTo>
                  <a:lnTo>
                    <a:pt x="145669" y="67437"/>
                  </a:lnTo>
                  <a:lnTo>
                    <a:pt x="147256" y="66929"/>
                  </a:lnTo>
                  <a:lnTo>
                    <a:pt x="148056" y="66662"/>
                  </a:lnTo>
                  <a:lnTo>
                    <a:pt x="149021" y="66370"/>
                  </a:lnTo>
                  <a:lnTo>
                    <a:pt x="149796" y="63576"/>
                  </a:lnTo>
                  <a:close/>
                </a:path>
                <a:path w="283209" h="180340">
                  <a:moveTo>
                    <a:pt x="180428" y="78803"/>
                  </a:moveTo>
                  <a:lnTo>
                    <a:pt x="179908" y="79032"/>
                  </a:lnTo>
                  <a:lnTo>
                    <a:pt x="179184" y="79222"/>
                  </a:lnTo>
                  <a:lnTo>
                    <a:pt x="178917" y="79514"/>
                  </a:lnTo>
                  <a:lnTo>
                    <a:pt x="178587" y="79832"/>
                  </a:lnTo>
                  <a:lnTo>
                    <a:pt x="178676" y="80225"/>
                  </a:lnTo>
                  <a:lnTo>
                    <a:pt x="178562" y="80606"/>
                  </a:lnTo>
                  <a:lnTo>
                    <a:pt x="179095" y="80352"/>
                  </a:lnTo>
                  <a:lnTo>
                    <a:pt x="179793" y="80149"/>
                  </a:lnTo>
                  <a:lnTo>
                    <a:pt x="180403" y="79565"/>
                  </a:lnTo>
                  <a:lnTo>
                    <a:pt x="180327" y="79159"/>
                  </a:lnTo>
                  <a:lnTo>
                    <a:pt x="180428" y="78803"/>
                  </a:lnTo>
                  <a:close/>
                </a:path>
                <a:path w="283209" h="180340">
                  <a:moveTo>
                    <a:pt x="186385" y="72859"/>
                  </a:moveTo>
                  <a:lnTo>
                    <a:pt x="186372" y="71843"/>
                  </a:lnTo>
                  <a:lnTo>
                    <a:pt x="185953" y="70916"/>
                  </a:lnTo>
                  <a:lnTo>
                    <a:pt x="185674" y="70256"/>
                  </a:lnTo>
                  <a:lnTo>
                    <a:pt x="186309" y="68757"/>
                  </a:lnTo>
                  <a:lnTo>
                    <a:pt x="182143" y="70662"/>
                  </a:lnTo>
                  <a:lnTo>
                    <a:pt x="180936" y="71894"/>
                  </a:lnTo>
                  <a:lnTo>
                    <a:pt x="179832" y="75603"/>
                  </a:lnTo>
                  <a:lnTo>
                    <a:pt x="181152" y="76034"/>
                  </a:lnTo>
                  <a:lnTo>
                    <a:pt x="183908" y="74333"/>
                  </a:lnTo>
                  <a:lnTo>
                    <a:pt x="186385" y="72859"/>
                  </a:lnTo>
                  <a:close/>
                </a:path>
                <a:path w="283209" h="180340">
                  <a:moveTo>
                    <a:pt x="197167" y="66103"/>
                  </a:moveTo>
                  <a:lnTo>
                    <a:pt x="196265" y="65671"/>
                  </a:lnTo>
                  <a:lnTo>
                    <a:pt x="194995" y="66433"/>
                  </a:lnTo>
                  <a:lnTo>
                    <a:pt x="193903" y="67005"/>
                  </a:lnTo>
                  <a:lnTo>
                    <a:pt x="193421" y="67246"/>
                  </a:lnTo>
                  <a:lnTo>
                    <a:pt x="192595" y="68008"/>
                  </a:lnTo>
                  <a:lnTo>
                    <a:pt x="192836" y="68910"/>
                  </a:lnTo>
                  <a:lnTo>
                    <a:pt x="193954" y="68529"/>
                  </a:lnTo>
                  <a:lnTo>
                    <a:pt x="195160" y="67754"/>
                  </a:lnTo>
                  <a:lnTo>
                    <a:pt x="195884" y="67284"/>
                  </a:lnTo>
                  <a:lnTo>
                    <a:pt x="196494" y="66649"/>
                  </a:lnTo>
                  <a:lnTo>
                    <a:pt x="197167" y="66103"/>
                  </a:lnTo>
                  <a:close/>
                </a:path>
                <a:path w="283209" h="180340">
                  <a:moveTo>
                    <a:pt x="211721" y="21031"/>
                  </a:moveTo>
                  <a:lnTo>
                    <a:pt x="211683" y="20866"/>
                  </a:lnTo>
                  <a:lnTo>
                    <a:pt x="211467" y="20878"/>
                  </a:lnTo>
                  <a:lnTo>
                    <a:pt x="211239" y="20955"/>
                  </a:lnTo>
                  <a:lnTo>
                    <a:pt x="211035" y="21082"/>
                  </a:lnTo>
                  <a:lnTo>
                    <a:pt x="210997" y="21310"/>
                  </a:lnTo>
                  <a:lnTo>
                    <a:pt x="211213" y="21310"/>
                  </a:lnTo>
                  <a:lnTo>
                    <a:pt x="211442" y="21234"/>
                  </a:lnTo>
                  <a:lnTo>
                    <a:pt x="211632" y="21094"/>
                  </a:lnTo>
                  <a:close/>
                </a:path>
                <a:path w="283209" h="180340">
                  <a:moveTo>
                    <a:pt x="212077" y="46113"/>
                  </a:moveTo>
                  <a:lnTo>
                    <a:pt x="212001" y="45935"/>
                  </a:lnTo>
                  <a:lnTo>
                    <a:pt x="211670" y="45097"/>
                  </a:lnTo>
                  <a:lnTo>
                    <a:pt x="208749" y="45631"/>
                  </a:lnTo>
                  <a:lnTo>
                    <a:pt x="207518" y="46532"/>
                  </a:lnTo>
                  <a:lnTo>
                    <a:pt x="206514" y="47447"/>
                  </a:lnTo>
                  <a:lnTo>
                    <a:pt x="206209" y="48158"/>
                  </a:lnTo>
                  <a:lnTo>
                    <a:pt x="207759" y="48780"/>
                  </a:lnTo>
                  <a:lnTo>
                    <a:pt x="209423" y="48260"/>
                  </a:lnTo>
                  <a:lnTo>
                    <a:pt x="211607" y="46799"/>
                  </a:lnTo>
                  <a:lnTo>
                    <a:pt x="212077" y="46113"/>
                  </a:lnTo>
                  <a:close/>
                </a:path>
                <a:path w="283209" h="180340">
                  <a:moveTo>
                    <a:pt x="219011" y="13995"/>
                  </a:moveTo>
                  <a:lnTo>
                    <a:pt x="218554" y="14160"/>
                  </a:lnTo>
                  <a:lnTo>
                    <a:pt x="218554" y="14541"/>
                  </a:lnTo>
                  <a:lnTo>
                    <a:pt x="219011" y="14389"/>
                  </a:lnTo>
                  <a:lnTo>
                    <a:pt x="219011" y="13995"/>
                  </a:lnTo>
                  <a:close/>
                </a:path>
                <a:path w="283209" h="180340">
                  <a:moveTo>
                    <a:pt x="224764" y="7632"/>
                  </a:moveTo>
                  <a:lnTo>
                    <a:pt x="224675" y="7810"/>
                  </a:lnTo>
                  <a:lnTo>
                    <a:pt x="224764" y="7632"/>
                  </a:lnTo>
                  <a:close/>
                </a:path>
                <a:path w="283209" h="180340">
                  <a:moveTo>
                    <a:pt x="229133" y="4216"/>
                  </a:moveTo>
                  <a:lnTo>
                    <a:pt x="228917" y="3568"/>
                  </a:lnTo>
                  <a:lnTo>
                    <a:pt x="228854" y="3314"/>
                  </a:lnTo>
                  <a:lnTo>
                    <a:pt x="228168" y="3200"/>
                  </a:lnTo>
                  <a:lnTo>
                    <a:pt x="225996" y="4114"/>
                  </a:lnTo>
                  <a:lnTo>
                    <a:pt x="226263" y="4953"/>
                  </a:lnTo>
                  <a:lnTo>
                    <a:pt x="224764" y="7632"/>
                  </a:lnTo>
                  <a:lnTo>
                    <a:pt x="227279" y="5994"/>
                  </a:lnTo>
                  <a:lnTo>
                    <a:pt x="228752" y="5054"/>
                  </a:lnTo>
                  <a:lnTo>
                    <a:pt x="229133" y="4216"/>
                  </a:lnTo>
                  <a:close/>
                </a:path>
                <a:path w="283209" h="180340">
                  <a:moveTo>
                    <a:pt x="231228" y="4508"/>
                  </a:moveTo>
                  <a:lnTo>
                    <a:pt x="230962" y="4635"/>
                  </a:lnTo>
                  <a:lnTo>
                    <a:pt x="230949" y="4787"/>
                  </a:lnTo>
                  <a:lnTo>
                    <a:pt x="231228" y="4508"/>
                  </a:lnTo>
                  <a:close/>
                </a:path>
                <a:path w="283209" h="180340">
                  <a:moveTo>
                    <a:pt x="233832" y="24257"/>
                  </a:moveTo>
                  <a:lnTo>
                    <a:pt x="233260" y="23253"/>
                  </a:lnTo>
                  <a:lnTo>
                    <a:pt x="232321" y="22275"/>
                  </a:lnTo>
                  <a:lnTo>
                    <a:pt x="231698" y="21209"/>
                  </a:lnTo>
                  <a:lnTo>
                    <a:pt x="229679" y="21209"/>
                  </a:lnTo>
                  <a:lnTo>
                    <a:pt x="228371" y="21196"/>
                  </a:lnTo>
                  <a:lnTo>
                    <a:pt x="227279" y="21234"/>
                  </a:lnTo>
                  <a:lnTo>
                    <a:pt x="224764" y="23698"/>
                  </a:lnTo>
                  <a:lnTo>
                    <a:pt x="224993" y="24320"/>
                  </a:lnTo>
                  <a:lnTo>
                    <a:pt x="227901" y="25285"/>
                  </a:lnTo>
                  <a:lnTo>
                    <a:pt x="230124" y="25920"/>
                  </a:lnTo>
                  <a:lnTo>
                    <a:pt x="227952" y="29400"/>
                  </a:lnTo>
                  <a:lnTo>
                    <a:pt x="228828" y="29565"/>
                  </a:lnTo>
                  <a:lnTo>
                    <a:pt x="231444" y="27965"/>
                  </a:lnTo>
                  <a:lnTo>
                    <a:pt x="233832" y="24257"/>
                  </a:lnTo>
                  <a:close/>
                </a:path>
                <a:path w="283209" h="180340">
                  <a:moveTo>
                    <a:pt x="236677" y="622"/>
                  </a:moveTo>
                  <a:lnTo>
                    <a:pt x="234759" y="1587"/>
                  </a:lnTo>
                  <a:lnTo>
                    <a:pt x="232727" y="3086"/>
                  </a:lnTo>
                  <a:lnTo>
                    <a:pt x="231228" y="4508"/>
                  </a:lnTo>
                  <a:lnTo>
                    <a:pt x="233260" y="3530"/>
                  </a:lnTo>
                  <a:lnTo>
                    <a:pt x="235178" y="2120"/>
                  </a:lnTo>
                  <a:lnTo>
                    <a:pt x="236677" y="622"/>
                  </a:lnTo>
                  <a:close/>
                </a:path>
                <a:path w="283209" h="180340">
                  <a:moveTo>
                    <a:pt x="237121" y="393"/>
                  </a:moveTo>
                  <a:lnTo>
                    <a:pt x="236855" y="444"/>
                  </a:lnTo>
                  <a:lnTo>
                    <a:pt x="236677" y="622"/>
                  </a:lnTo>
                  <a:lnTo>
                    <a:pt x="237121" y="393"/>
                  </a:lnTo>
                  <a:close/>
                </a:path>
                <a:path w="283209" h="180340">
                  <a:moveTo>
                    <a:pt x="240118" y="2692"/>
                  </a:moveTo>
                  <a:lnTo>
                    <a:pt x="238442" y="2095"/>
                  </a:lnTo>
                  <a:lnTo>
                    <a:pt x="237007" y="4076"/>
                  </a:lnTo>
                  <a:lnTo>
                    <a:pt x="235521" y="5003"/>
                  </a:lnTo>
                  <a:lnTo>
                    <a:pt x="234670" y="5537"/>
                  </a:lnTo>
                  <a:lnTo>
                    <a:pt x="233641" y="6210"/>
                  </a:lnTo>
                  <a:lnTo>
                    <a:pt x="233794" y="6832"/>
                  </a:lnTo>
                  <a:lnTo>
                    <a:pt x="233883" y="7086"/>
                  </a:lnTo>
                  <a:lnTo>
                    <a:pt x="234353" y="7188"/>
                  </a:lnTo>
                  <a:lnTo>
                    <a:pt x="234810" y="7213"/>
                  </a:lnTo>
                  <a:lnTo>
                    <a:pt x="235839" y="7213"/>
                  </a:lnTo>
                  <a:lnTo>
                    <a:pt x="237248" y="6692"/>
                  </a:lnTo>
                  <a:lnTo>
                    <a:pt x="238988" y="4724"/>
                  </a:lnTo>
                  <a:lnTo>
                    <a:pt x="239483" y="3708"/>
                  </a:lnTo>
                  <a:lnTo>
                    <a:pt x="240118" y="2692"/>
                  </a:lnTo>
                  <a:close/>
                </a:path>
                <a:path w="283209" h="180340">
                  <a:moveTo>
                    <a:pt x="240271" y="2451"/>
                  </a:moveTo>
                  <a:lnTo>
                    <a:pt x="240157" y="2616"/>
                  </a:lnTo>
                  <a:lnTo>
                    <a:pt x="240271" y="2451"/>
                  </a:lnTo>
                  <a:close/>
                </a:path>
                <a:path w="283209" h="180340">
                  <a:moveTo>
                    <a:pt x="251345" y="7493"/>
                  </a:moveTo>
                  <a:lnTo>
                    <a:pt x="250901" y="7429"/>
                  </a:lnTo>
                  <a:lnTo>
                    <a:pt x="250736" y="7416"/>
                  </a:lnTo>
                  <a:lnTo>
                    <a:pt x="250355" y="7607"/>
                  </a:lnTo>
                  <a:lnTo>
                    <a:pt x="250101" y="7721"/>
                  </a:lnTo>
                  <a:lnTo>
                    <a:pt x="249885" y="7912"/>
                  </a:lnTo>
                  <a:lnTo>
                    <a:pt x="249529" y="8153"/>
                  </a:lnTo>
                  <a:lnTo>
                    <a:pt x="249491" y="8318"/>
                  </a:lnTo>
                  <a:lnTo>
                    <a:pt x="249339" y="8750"/>
                  </a:lnTo>
                  <a:lnTo>
                    <a:pt x="249732" y="8775"/>
                  </a:lnTo>
                  <a:lnTo>
                    <a:pt x="251193" y="7848"/>
                  </a:lnTo>
                  <a:lnTo>
                    <a:pt x="251345" y="7493"/>
                  </a:lnTo>
                  <a:close/>
                </a:path>
                <a:path w="283209" h="180340">
                  <a:moveTo>
                    <a:pt x="261708" y="18656"/>
                  </a:moveTo>
                  <a:lnTo>
                    <a:pt x="259207" y="17602"/>
                  </a:lnTo>
                  <a:lnTo>
                    <a:pt x="256946" y="19977"/>
                  </a:lnTo>
                  <a:lnTo>
                    <a:pt x="254444" y="22021"/>
                  </a:lnTo>
                  <a:lnTo>
                    <a:pt x="253212" y="22885"/>
                  </a:lnTo>
                  <a:lnTo>
                    <a:pt x="251764" y="24561"/>
                  </a:lnTo>
                  <a:lnTo>
                    <a:pt x="251599" y="25387"/>
                  </a:lnTo>
                  <a:lnTo>
                    <a:pt x="251307" y="25996"/>
                  </a:lnTo>
                  <a:lnTo>
                    <a:pt x="251587" y="26238"/>
                  </a:lnTo>
                  <a:lnTo>
                    <a:pt x="251663" y="26428"/>
                  </a:lnTo>
                  <a:lnTo>
                    <a:pt x="253199" y="25971"/>
                  </a:lnTo>
                  <a:lnTo>
                    <a:pt x="253453" y="25704"/>
                  </a:lnTo>
                  <a:lnTo>
                    <a:pt x="256895" y="21755"/>
                  </a:lnTo>
                  <a:lnTo>
                    <a:pt x="258051" y="20421"/>
                  </a:lnTo>
                  <a:lnTo>
                    <a:pt x="261708" y="18656"/>
                  </a:lnTo>
                  <a:close/>
                </a:path>
                <a:path w="283209" h="180340">
                  <a:moveTo>
                    <a:pt x="264528" y="24003"/>
                  </a:moveTo>
                  <a:lnTo>
                    <a:pt x="264325" y="24104"/>
                  </a:lnTo>
                  <a:lnTo>
                    <a:pt x="264033" y="24180"/>
                  </a:lnTo>
                  <a:lnTo>
                    <a:pt x="263829" y="24333"/>
                  </a:lnTo>
                  <a:lnTo>
                    <a:pt x="263766" y="24549"/>
                  </a:lnTo>
                  <a:lnTo>
                    <a:pt x="263982" y="24574"/>
                  </a:lnTo>
                  <a:lnTo>
                    <a:pt x="264210" y="24498"/>
                  </a:lnTo>
                  <a:lnTo>
                    <a:pt x="264426" y="24345"/>
                  </a:lnTo>
                  <a:lnTo>
                    <a:pt x="264502" y="24117"/>
                  </a:lnTo>
                  <a:close/>
                </a:path>
                <a:path w="283209" h="180340">
                  <a:moveTo>
                    <a:pt x="275488" y="1384"/>
                  </a:moveTo>
                  <a:lnTo>
                    <a:pt x="274802" y="1612"/>
                  </a:lnTo>
                  <a:lnTo>
                    <a:pt x="274866" y="1879"/>
                  </a:lnTo>
                  <a:lnTo>
                    <a:pt x="275488" y="1384"/>
                  </a:lnTo>
                  <a:close/>
                </a:path>
                <a:path w="283209" h="180340">
                  <a:moveTo>
                    <a:pt x="282778" y="0"/>
                  </a:moveTo>
                  <a:lnTo>
                    <a:pt x="281559" y="762"/>
                  </a:lnTo>
                  <a:lnTo>
                    <a:pt x="281762" y="698"/>
                  </a:lnTo>
                  <a:lnTo>
                    <a:pt x="282016" y="660"/>
                  </a:lnTo>
                  <a:lnTo>
                    <a:pt x="282232" y="533"/>
                  </a:lnTo>
                  <a:lnTo>
                    <a:pt x="282435" y="406"/>
                  </a:lnTo>
                  <a:lnTo>
                    <a:pt x="282587" y="177"/>
                  </a:lnTo>
                  <a:lnTo>
                    <a:pt x="282778" y="0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9" name="object 599"/>
            <p:cNvSpPr/>
            <p:nvPr/>
          </p:nvSpPr>
          <p:spPr>
            <a:xfrm>
              <a:off x="15880181" y="9310947"/>
              <a:ext cx="1141095" cy="779145"/>
            </a:xfrm>
            <a:custGeom>
              <a:avLst/>
              <a:gdLst/>
              <a:ahLst/>
              <a:cxnLst/>
              <a:rect l="l" t="t" r="r" b="b"/>
              <a:pathLst>
                <a:path w="1141094" h="779145">
                  <a:moveTo>
                    <a:pt x="381" y="778738"/>
                  </a:moveTo>
                  <a:lnTo>
                    <a:pt x="215" y="778738"/>
                  </a:lnTo>
                  <a:lnTo>
                    <a:pt x="0" y="779056"/>
                  </a:lnTo>
                  <a:lnTo>
                    <a:pt x="381" y="778738"/>
                  </a:lnTo>
                  <a:close/>
                </a:path>
                <a:path w="1141094" h="779145">
                  <a:moveTo>
                    <a:pt x="1409" y="778802"/>
                  </a:moveTo>
                  <a:lnTo>
                    <a:pt x="1358" y="777925"/>
                  </a:lnTo>
                  <a:lnTo>
                    <a:pt x="381" y="778738"/>
                  </a:lnTo>
                  <a:lnTo>
                    <a:pt x="825" y="778675"/>
                  </a:lnTo>
                  <a:lnTo>
                    <a:pt x="1409" y="778802"/>
                  </a:lnTo>
                  <a:close/>
                </a:path>
                <a:path w="1141094" h="779145">
                  <a:moveTo>
                    <a:pt x="25184" y="713346"/>
                  </a:moveTo>
                  <a:lnTo>
                    <a:pt x="24625" y="713841"/>
                  </a:lnTo>
                  <a:lnTo>
                    <a:pt x="24866" y="713651"/>
                  </a:lnTo>
                  <a:lnTo>
                    <a:pt x="25184" y="713346"/>
                  </a:lnTo>
                  <a:close/>
                </a:path>
                <a:path w="1141094" h="779145">
                  <a:moveTo>
                    <a:pt x="36842" y="774522"/>
                  </a:moveTo>
                  <a:lnTo>
                    <a:pt x="36588" y="774611"/>
                  </a:lnTo>
                  <a:lnTo>
                    <a:pt x="36360" y="774801"/>
                  </a:lnTo>
                  <a:lnTo>
                    <a:pt x="36842" y="774522"/>
                  </a:lnTo>
                  <a:close/>
                </a:path>
                <a:path w="1141094" h="779145">
                  <a:moveTo>
                    <a:pt x="60858" y="705319"/>
                  </a:moveTo>
                  <a:lnTo>
                    <a:pt x="60642" y="705319"/>
                  </a:lnTo>
                  <a:lnTo>
                    <a:pt x="60769" y="705573"/>
                  </a:lnTo>
                  <a:lnTo>
                    <a:pt x="60858" y="705319"/>
                  </a:lnTo>
                  <a:close/>
                </a:path>
                <a:path w="1141094" h="779145">
                  <a:moveTo>
                    <a:pt x="76619" y="747649"/>
                  </a:moveTo>
                  <a:lnTo>
                    <a:pt x="76301" y="747801"/>
                  </a:lnTo>
                  <a:lnTo>
                    <a:pt x="76568" y="747712"/>
                  </a:lnTo>
                  <a:close/>
                </a:path>
                <a:path w="1141094" h="779145">
                  <a:moveTo>
                    <a:pt x="76708" y="747598"/>
                  </a:moveTo>
                  <a:close/>
                </a:path>
                <a:path w="1141094" h="779145">
                  <a:moveTo>
                    <a:pt x="76720" y="747649"/>
                  </a:moveTo>
                  <a:lnTo>
                    <a:pt x="76593" y="747712"/>
                  </a:lnTo>
                  <a:lnTo>
                    <a:pt x="76720" y="747649"/>
                  </a:lnTo>
                  <a:close/>
                </a:path>
                <a:path w="1141094" h="779145">
                  <a:moveTo>
                    <a:pt x="77266" y="747445"/>
                  </a:moveTo>
                  <a:lnTo>
                    <a:pt x="77038" y="747483"/>
                  </a:lnTo>
                  <a:lnTo>
                    <a:pt x="76720" y="747649"/>
                  </a:lnTo>
                  <a:lnTo>
                    <a:pt x="76923" y="747814"/>
                  </a:lnTo>
                  <a:lnTo>
                    <a:pt x="77266" y="747445"/>
                  </a:lnTo>
                  <a:close/>
                </a:path>
                <a:path w="1141094" h="779145">
                  <a:moveTo>
                    <a:pt x="79819" y="733158"/>
                  </a:moveTo>
                  <a:lnTo>
                    <a:pt x="79641" y="733069"/>
                  </a:lnTo>
                  <a:lnTo>
                    <a:pt x="79463" y="733348"/>
                  </a:lnTo>
                  <a:lnTo>
                    <a:pt x="79819" y="733158"/>
                  </a:lnTo>
                  <a:close/>
                </a:path>
                <a:path w="1141094" h="779145">
                  <a:moveTo>
                    <a:pt x="80416" y="733234"/>
                  </a:moveTo>
                  <a:lnTo>
                    <a:pt x="80314" y="732891"/>
                  </a:lnTo>
                  <a:lnTo>
                    <a:pt x="79819" y="733158"/>
                  </a:lnTo>
                  <a:lnTo>
                    <a:pt x="80162" y="733310"/>
                  </a:lnTo>
                  <a:lnTo>
                    <a:pt x="80416" y="733234"/>
                  </a:lnTo>
                  <a:close/>
                </a:path>
                <a:path w="1141094" h="779145">
                  <a:moveTo>
                    <a:pt x="83286" y="747204"/>
                  </a:moveTo>
                  <a:lnTo>
                    <a:pt x="83134" y="746925"/>
                  </a:lnTo>
                  <a:lnTo>
                    <a:pt x="83032" y="747242"/>
                  </a:lnTo>
                  <a:lnTo>
                    <a:pt x="83286" y="747204"/>
                  </a:lnTo>
                  <a:close/>
                </a:path>
                <a:path w="1141094" h="779145">
                  <a:moveTo>
                    <a:pt x="88430" y="684860"/>
                  </a:moveTo>
                  <a:lnTo>
                    <a:pt x="88150" y="684885"/>
                  </a:lnTo>
                  <a:lnTo>
                    <a:pt x="88023" y="685114"/>
                  </a:lnTo>
                  <a:lnTo>
                    <a:pt x="88430" y="684860"/>
                  </a:lnTo>
                  <a:close/>
                </a:path>
                <a:path w="1141094" h="779145">
                  <a:moveTo>
                    <a:pt x="93294" y="737806"/>
                  </a:moveTo>
                  <a:lnTo>
                    <a:pt x="93002" y="737857"/>
                  </a:lnTo>
                  <a:lnTo>
                    <a:pt x="92989" y="738098"/>
                  </a:lnTo>
                  <a:lnTo>
                    <a:pt x="93294" y="737806"/>
                  </a:lnTo>
                  <a:close/>
                </a:path>
                <a:path w="1141094" h="779145">
                  <a:moveTo>
                    <a:pt x="101447" y="749693"/>
                  </a:moveTo>
                  <a:lnTo>
                    <a:pt x="100990" y="749617"/>
                  </a:lnTo>
                  <a:lnTo>
                    <a:pt x="98501" y="750417"/>
                  </a:lnTo>
                  <a:lnTo>
                    <a:pt x="98234" y="750303"/>
                  </a:lnTo>
                  <a:lnTo>
                    <a:pt x="97815" y="750658"/>
                  </a:lnTo>
                  <a:lnTo>
                    <a:pt x="97726" y="750874"/>
                  </a:lnTo>
                  <a:lnTo>
                    <a:pt x="98323" y="750658"/>
                  </a:lnTo>
                  <a:lnTo>
                    <a:pt x="101079" y="749668"/>
                  </a:lnTo>
                  <a:lnTo>
                    <a:pt x="101447" y="749693"/>
                  </a:lnTo>
                  <a:close/>
                </a:path>
                <a:path w="1141094" h="779145">
                  <a:moveTo>
                    <a:pt x="110286" y="745959"/>
                  </a:moveTo>
                  <a:lnTo>
                    <a:pt x="109435" y="745896"/>
                  </a:lnTo>
                  <a:lnTo>
                    <a:pt x="110083" y="746429"/>
                  </a:lnTo>
                  <a:lnTo>
                    <a:pt x="110286" y="745959"/>
                  </a:lnTo>
                  <a:close/>
                </a:path>
                <a:path w="1141094" h="779145">
                  <a:moveTo>
                    <a:pt x="110464" y="745540"/>
                  </a:moveTo>
                  <a:lnTo>
                    <a:pt x="110286" y="745782"/>
                  </a:lnTo>
                  <a:lnTo>
                    <a:pt x="110464" y="745540"/>
                  </a:lnTo>
                  <a:close/>
                </a:path>
                <a:path w="1141094" h="779145">
                  <a:moveTo>
                    <a:pt x="110934" y="745617"/>
                  </a:moveTo>
                  <a:lnTo>
                    <a:pt x="110375" y="745769"/>
                  </a:lnTo>
                  <a:lnTo>
                    <a:pt x="110286" y="745959"/>
                  </a:lnTo>
                  <a:lnTo>
                    <a:pt x="110680" y="745985"/>
                  </a:lnTo>
                  <a:lnTo>
                    <a:pt x="110934" y="745617"/>
                  </a:lnTo>
                  <a:close/>
                </a:path>
                <a:path w="1141094" h="779145">
                  <a:moveTo>
                    <a:pt x="119811" y="739152"/>
                  </a:moveTo>
                  <a:lnTo>
                    <a:pt x="119303" y="739470"/>
                  </a:lnTo>
                  <a:lnTo>
                    <a:pt x="119748" y="739368"/>
                  </a:lnTo>
                  <a:lnTo>
                    <a:pt x="119811" y="739152"/>
                  </a:lnTo>
                  <a:close/>
                </a:path>
                <a:path w="1141094" h="779145">
                  <a:moveTo>
                    <a:pt x="121297" y="658126"/>
                  </a:moveTo>
                  <a:close/>
                </a:path>
                <a:path w="1141094" h="779145">
                  <a:moveTo>
                    <a:pt x="122555" y="738797"/>
                  </a:moveTo>
                  <a:lnTo>
                    <a:pt x="119811" y="739165"/>
                  </a:lnTo>
                  <a:lnTo>
                    <a:pt x="119761" y="739355"/>
                  </a:lnTo>
                  <a:lnTo>
                    <a:pt x="122339" y="739051"/>
                  </a:lnTo>
                  <a:lnTo>
                    <a:pt x="122478" y="738873"/>
                  </a:lnTo>
                  <a:close/>
                </a:path>
                <a:path w="1141094" h="779145">
                  <a:moveTo>
                    <a:pt x="123723" y="657707"/>
                  </a:moveTo>
                  <a:lnTo>
                    <a:pt x="121399" y="658101"/>
                  </a:lnTo>
                  <a:lnTo>
                    <a:pt x="121996" y="658266"/>
                  </a:lnTo>
                  <a:lnTo>
                    <a:pt x="122770" y="658126"/>
                  </a:lnTo>
                  <a:lnTo>
                    <a:pt x="123723" y="657707"/>
                  </a:lnTo>
                  <a:close/>
                </a:path>
                <a:path w="1141094" h="779145">
                  <a:moveTo>
                    <a:pt x="123939" y="657669"/>
                  </a:moveTo>
                  <a:close/>
                </a:path>
                <a:path w="1141094" h="779145">
                  <a:moveTo>
                    <a:pt x="130251" y="636409"/>
                  </a:moveTo>
                  <a:lnTo>
                    <a:pt x="130136" y="636143"/>
                  </a:lnTo>
                  <a:lnTo>
                    <a:pt x="130098" y="636371"/>
                  </a:lnTo>
                  <a:lnTo>
                    <a:pt x="130225" y="636409"/>
                  </a:lnTo>
                  <a:close/>
                </a:path>
                <a:path w="1141094" h="779145">
                  <a:moveTo>
                    <a:pt x="148374" y="653999"/>
                  </a:moveTo>
                  <a:lnTo>
                    <a:pt x="147904" y="654304"/>
                  </a:lnTo>
                  <a:lnTo>
                    <a:pt x="148323" y="654405"/>
                  </a:lnTo>
                  <a:lnTo>
                    <a:pt x="148374" y="653999"/>
                  </a:lnTo>
                  <a:close/>
                </a:path>
                <a:path w="1141094" h="779145">
                  <a:moveTo>
                    <a:pt x="150647" y="624827"/>
                  </a:moveTo>
                  <a:lnTo>
                    <a:pt x="150393" y="624865"/>
                  </a:lnTo>
                  <a:lnTo>
                    <a:pt x="150647" y="624827"/>
                  </a:lnTo>
                  <a:close/>
                </a:path>
                <a:path w="1141094" h="779145">
                  <a:moveTo>
                    <a:pt x="151549" y="629615"/>
                  </a:moveTo>
                  <a:lnTo>
                    <a:pt x="151422" y="629640"/>
                  </a:lnTo>
                  <a:lnTo>
                    <a:pt x="151345" y="629793"/>
                  </a:lnTo>
                  <a:lnTo>
                    <a:pt x="151472" y="629958"/>
                  </a:lnTo>
                  <a:lnTo>
                    <a:pt x="151549" y="629615"/>
                  </a:lnTo>
                  <a:close/>
                </a:path>
                <a:path w="1141094" h="779145">
                  <a:moveTo>
                    <a:pt x="151777" y="625932"/>
                  </a:moveTo>
                  <a:lnTo>
                    <a:pt x="150431" y="624928"/>
                  </a:lnTo>
                  <a:lnTo>
                    <a:pt x="145300" y="627595"/>
                  </a:lnTo>
                  <a:lnTo>
                    <a:pt x="144411" y="628078"/>
                  </a:lnTo>
                  <a:lnTo>
                    <a:pt x="143332" y="629221"/>
                  </a:lnTo>
                  <a:lnTo>
                    <a:pt x="144208" y="629107"/>
                  </a:lnTo>
                  <a:lnTo>
                    <a:pt x="147129" y="628713"/>
                  </a:lnTo>
                  <a:lnTo>
                    <a:pt x="147091" y="631647"/>
                  </a:lnTo>
                  <a:lnTo>
                    <a:pt x="151333" y="629691"/>
                  </a:lnTo>
                  <a:lnTo>
                    <a:pt x="150533" y="628383"/>
                  </a:lnTo>
                  <a:lnTo>
                    <a:pt x="151777" y="625932"/>
                  </a:lnTo>
                  <a:close/>
                </a:path>
                <a:path w="1141094" h="779145">
                  <a:moveTo>
                    <a:pt x="160058" y="624027"/>
                  </a:moveTo>
                  <a:lnTo>
                    <a:pt x="159512" y="624306"/>
                  </a:lnTo>
                  <a:lnTo>
                    <a:pt x="159613" y="624433"/>
                  </a:lnTo>
                  <a:lnTo>
                    <a:pt x="160020" y="624268"/>
                  </a:lnTo>
                  <a:lnTo>
                    <a:pt x="160007" y="624141"/>
                  </a:lnTo>
                  <a:close/>
                </a:path>
                <a:path w="1141094" h="779145">
                  <a:moveTo>
                    <a:pt x="160083" y="623976"/>
                  </a:moveTo>
                  <a:close/>
                </a:path>
                <a:path w="1141094" h="779145">
                  <a:moveTo>
                    <a:pt x="160261" y="624192"/>
                  </a:moveTo>
                  <a:lnTo>
                    <a:pt x="160121" y="624281"/>
                  </a:lnTo>
                  <a:lnTo>
                    <a:pt x="160261" y="624192"/>
                  </a:lnTo>
                  <a:close/>
                </a:path>
                <a:path w="1141094" h="779145">
                  <a:moveTo>
                    <a:pt x="160782" y="623570"/>
                  </a:moveTo>
                  <a:lnTo>
                    <a:pt x="160274" y="623620"/>
                  </a:lnTo>
                  <a:lnTo>
                    <a:pt x="160096" y="623976"/>
                  </a:lnTo>
                  <a:lnTo>
                    <a:pt x="160782" y="623570"/>
                  </a:lnTo>
                  <a:close/>
                </a:path>
                <a:path w="1141094" h="779145">
                  <a:moveTo>
                    <a:pt x="169633" y="638441"/>
                  </a:moveTo>
                  <a:lnTo>
                    <a:pt x="169037" y="638606"/>
                  </a:lnTo>
                  <a:lnTo>
                    <a:pt x="169240" y="638606"/>
                  </a:lnTo>
                  <a:lnTo>
                    <a:pt x="169633" y="638441"/>
                  </a:lnTo>
                  <a:close/>
                </a:path>
                <a:path w="1141094" h="779145">
                  <a:moveTo>
                    <a:pt x="179959" y="665302"/>
                  </a:moveTo>
                  <a:lnTo>
                    <a:pt x="179654" y="665149"/>
                  </a:lnTo>
                  <a:lnTo>
                    <a:pt x="179806" y="665251"/>
                  </a:lnTo>
                  <a:lnTo>
                    <a:pt x="179959" y="665302"/>
                  </a:lnTo>
                  <a:close/>
                </a:path>
                <a:path w="1141094" h="779145">
                  <a:moveTo>
                    <a:pt x="191871" y="660590"/>
                  </a:moveTo>
                  <a:lnTo>
                    <a:pt x="191693" y="660412"/>
                  </a:lnTo>
                  <a:lnTo>
                    <a:pt x="191604" y="660666"/>
                  </a:lnTo>
                  <a:lnTo>
                    <a:pt x="191871" y="660590"/>
                  </a:lnTo>
                  <a:close/>
                </a:path>
                <a:path w="1141094" h="779145">
                  <a:moveTo>
                    <a:pt x="209765" y="650341"/>
                  </a:moveTo>
                  <a:lnTo>
                    <a:pt x="209638" y="650544"/>
                  </a:lnTo>
                  <a:lnTo>
                    <a:pt x="209715" y="650697"/>
                  </a:lnTo>
                  <a:lnTo>
                    <a:pt x="209753" y="650481"/>
                  </a:lnTo>
                  <a:lnTo>
                    <a:pt x="209765" y="650341"/>
                  </a:lnTo>
                  <a:close/>
                </a:path>
                <a:path w="1141094" h="779145">
                  <a:moveTo>
                    <a:pt x="212242" y="578624"/>
                  </a:moveTo>
                  <a:lnTo>
                    <a:pt x="211772" y="578637"/>
                  </a:lnTo>
                  <a:lnTo>
                    <a:pt x="210947" y="579069"/>
                  </a:lnTo>
                  <a:lnTo>
                    <a:pt x="210413" y="579475"/>
                  </a:lnTo>
                  <a:lnTo>
                    <a:pt x="209778" y="579843"/>
                  </a:lnTo>
                  <a:lnTo>
                    <a:pt x="209384" y="580237"/>
                  </a:lnTo>
                  <a:lnTo>
                    <a:pt x="209016" y="580656"/>
                  </a:lnTo>
                  <a:lnTo>
                    <a:pt x="209499" y="580656"/>
                  </a:lnTo>
                  <a:lnTo>
                    <a:pt x="210312" y="580148"/>
                  </a:lnTo>
                  <a:lnTo>
                    <a:pt x="210883" y="579805"/>
                  </a:lnTo>
                  <a:lnTo>
                    <a:pt x="211531" y="579386"/>
                  </a:lnTo>
                  <a:lnTo>
                    <a:pt x="211874" y="579005"/>
                  </a:lnTo>
                  <a:lnTo>
                    <a:pt x="212242" y="578624"/>
                  </a:lnTo>
                  <a:close/>
                </a:path>
                <a:path w="1141094" h="779145">
                  <a:moveTo>
                    <a:pt x="247002" y="651751"/>
                  </a:moveTo>
                  <a:lnTo>
                    <a:pt x="246494" y="652030"/>
                  </a:lnTo>
                  <a:lnTo>
                    <a:pt x="246926" y="651954"/>
                  </a:lnTo>
                  <a:lnTo>
                    <a:pt x="246976" y="652233"/>
                  </a:lnTo>
                  <a:lnTo>
                    <a:pt x="246989" y="651776"/>
                  </a:lnTo>
                  <a:close/>
                </a:path>
                <a:path w="1141094" h="779145">
                  <a:moveTo>
                    <a:pt x="363004" y="474383"/>
                  </a:moveTo>
                  <a:lnTo>
                    <a:pt x="362521" y="474167"/>
                  </a:lnTo>
                  <a:lnTo>
                    <a:pt x="362343" y="474192"/>
                  </a:lnTo>
                  <a:lnTo>
                    <a:pt x="361988" y="474179"/>
                  </a:lnTo>
                  <a:lnTo>
                    <a:pt x="361810" y="474319"/>
                  </a:lnTo>
                  <a:lnTo>
                    <a:pt x="361162" y="474840"/>
                  </a:lnTo>
                  <a:lnTo>
                    <a:pt x="361048" y="475234"/>
                  </a:lnTo>
                  <a:lnTo>
                    <a:pt x="361632" y="475449"/>
                  </a:lnTo>
                  <a:lnTo>
                    <a:pt x="362115" y="475399"/>
                  </a:lnTo>
                  <a:lnTo>
                    <a:pt x="362242" y="475284"/>
                  </a:lnTo>
                  <a:lnTo>
                    <a:pt x="362927" y="474751"/>
                  </a:lnTo>
                  <a:lnTo>
                    <a:pt x="363004" y="474383"/>
                  </a:lnTo>
                  <a:close/>
                </a:path>
                <a:path w="1141094" h="779145">
                  <a:moveTo>
                    <a:pt x="404787" y="462381"/>
                  </a:moveTo>
                  <a:lnTo>
                    <a:pt x="404317" y="462191"/>
                  </a:lnTo>
                  <a:lnTo>
                    <a:pt x="404164" y="462711"/>
                  </a:lnTo>
                  <a:lnTo>
                    <a:pt x="404787" y="462381"/>
                  </a:lnTo>
                  <a:close/>
                </a:path>
                <a:path w="1141094" h="779145">
                  <a:moveTo>
                    <a:pt x="511111" y="390601"/>
                  </a:moveTo>
                  <a:lnTo>
                    <a:pt x="510870" y="390359"/>
                  </a:lnTo>
                  <a:lnTo>
                    <a:pt x="511111" y="390601"/>
                  </a:lnTo>
                  <a:close/>
                </a:path>
                <a:path w="1141094" h="779145">
                  <a:moveTo>
                    <a:pt x="687768" y="240741"/>
                  </a:moveTo>
                  <a:lnTo>
                    <a:pt x="687298" y="241160"/>
                  </a:lnTo>
                  <a:lnTo>
                    <a:pt x="687425" y="241160"/>
                  </a:lnTo>
                  <a:lnTo>
                    <a:pt x="687565" y="241147"/>
                  </a:lnTo>
                  <a:lnTo>
                    <a:pt x="687768" y="240741"/>
                  </a:lnTo>
                  <a:close/>
                </a:path>
                <a:path w="1141094" h="779145">
                  <a:moveTo>
                    <a:pt x="687806" y="282067"/>
                  </a:moveTo>
                  <a:lnTo>
                    <a:pt x="687705" y="281724"/>
                  </a:lnTo>
                  <a:lnTo>
                    <a:pt x="686981" y="282295"/>
                  </a:lnTo>
                  <a:lnTo>
                    <a:pt x="687806" y="282067"/>
                  </a:lnTo>
                  <a:close/>
                </a:path>
                <a:path w="1141094" h="779145">
                  <a:moveTo>
                    <a:pt x="718731" y="302831"/>
                  </a:moveTo>
                  <a:lnTo>
                    <a:pt x="718540" y="302539"/>
                  </a:lnTo>
                  <a:lnTo>
                    <a:pt x="718629" y="302729"/>
                  </a:lnTo>
                  <a:close/>
                </a:path>
                <a:path w="1141094" h="779145">
                  <a:moveTo>
                    <a:pt x="750404" y="248602"/>
                  </a:moveTo>
                  <a:lnTo>
                    <a:pt x="750023" y="248970"/>
                  </a:lnTo>
                  <a:lnTo>
                    <a:pt x="750303" y="248958"/>
                  </a:lnTo>
                  <a:lnTo>
                    <a:pt x="750404" y="248602"/>
                  </a:lnTo>
                  <a:close/>
                </a:path>
                <a:path w="1141094" h="779145">
                  <a:moveTo>
                    <a:pt x="759472" y="220865"/>
                  </a:moveTo>
                  <a:lnTo>
                    <a:pt x="759155" y="220738"/>
                  </a:lnTo>
                  <a:lnTo>
                    <a:pt x="758926" y="220446"/>
                  </a:lnTo>
                  <a:lnTo>
                    <a:pt x="757605" y="220738"/>
                  </a:lnTo>
                  <a:lnTo>
                    <a:pt x="756627" y="221081"/>
                  </a:lnTo>
                  <a:lnTo>
                    <a:pt x="755218" y="221742"/>
                  </a:lnTo>
                  <a:lnTo>
                    <a:pt x="754748" y="222250"/>
                  </a:lnTo>
                  <a:lnTo>
                    <a:pt x="754240" y="222631"/>
                  </a:lnTo>
                  <a:lnTo>
                    <a:pt x="754583" y="222758"/>
                  </a:lnTo>
                  <a:lnTo>
                    <a:pt x="754824" y="223062"/>
                  </a:lnTo>
                  <a:lnTo>
                    <a:pt x="756132" y="222783"/>
                  </a:lnTo>
                  <a:lnTo>
                    <a:pt x="757085" y="222364"/>
                  </a:lnTo>
                  <a:lnTo>
                    <a:pt x="757948" y="222072"/>
                  </a:lnTo>
                  <a:lnTo>
                    <a:pt x="759472" y="220865"/>
                  </a:lnTo>
                  <a:close/>
                </a:path>
                <a:path w="1141094" h="779145">
                  <a:moveTo>
                    <a:pt x="768667" y="209359"/>
                  </a:moveTo>
                  <a:lnTo>
                    <a:pt x="768489" y="209207"/>
                  </a:lnTo>
                  <a:lnTo>
                    <a:pt x="765670" y="209905"/>
                  </a:lnTo>
                  <a:lnTo>
                    <a:pt x="762990" y="209943"/>
                  </a:lnTo>
                  <a:lnTo>
                    <a:pt x="762812" y="210134"/>
                  </a:lnTo>
                  <a:lnTo>
                    <a:pt x="765543" y="210096"/>
                  </a:lnTo>
                  <a:lnTo>
                    <a:pt x="768273" y="209410"/>
                  </a:lnTo>
                  <a:lnTo>
                    <a:pt x="768667" y="209359"/>
                  </a:lnTo>
                  <a:close/>
                </a:path>
                <a:path w="1141094" h="779145">
                  <a:moveTo>
                    <a:pt x="783666" y="276237"/>
                  </a:moveTo>
                  <a:lnTo>
                    <a:pt x="783234" y="276034"/>
                  </a:lnTo>
                  <a:lnTo>
                    <a:pt x="783018" y="276529"/>
                  </a:lnTo>
                  <a:lnTo>
                    <a:pt x="783666" y="276237"/>
                  </a:lnTo>
                  <a:close/>
                </a:path>
                <a:path w="1141094" h="779145">
                  <a:moveTo>
                    <a:pt x="793178" y="197561"/>
                  </a:moveTo>
                  <a:lnTo>
                    <a:pt x="792784" y="197764"/>
                  </a:lnTo>
                  <a:lnTo>
                    <a:pt x="789051" y="199707"/>
                  </a:lnTo>
                  <a:lnTo>
                    <a:pt x="789203" y="199656"/>
                  </a:lnTo>
                  <a:lnTo>
                    <a:pt x="790676" y="199301"/>
                  </a:lnTo>
                  <a:lnTo>
                    <a:pt x="791946" y="198805"/>
                  </a:lnTo>
                  <a:lnTo>
                    <a:pt x="792911" y="197751"/>
                  </a:lnTo>
                  <a:lnTo>
                    <a:pt x="793102" y="197650"/>
                  </a:lnTo>
                  <a:close/>
                </a:path>
                <a:path w="1141094" h="779145">
                  <a:moveTo>
                    <a:pt x="810018" y="209575"/>
                  </a:moveTo>
                  <a:lnTo>
                    <a:pt x="809663" y="209511"/>
                  </a:lnTo>
                  <a:lnTo>
                    <a:pt x="808913" y="209854"/>
                  </a:lnTo>
                  <a:lnTo>
                    <a:pt x="808228" y="210159"/>
                  </a:lnTo>
                  <a:lnTo>
                    <a:pt x="807986" y="210502"/>
                  </a:lnTo>
                  <a:lnTo>
                    <a:pt x="808355" y="210667"/>
                  </a:lnTo>
                  <a:lnTo>
                    <a:pt x="808863" y="210527"/>
                  </a:lnTo>
                  <a:lnTo>
                    <a:pt x="809129" y="210439"/>
                  </a:lnTo>
                  <a:lnTo>
                    <a:pt x="809371" y="210286"/>
                  </a:lnTo>
                  <a:lnTo>
                    <a:pt x="809777" y="210083"/>
                  </a:lnTo>
                  <a:lnTo>
                    <a:pt x="810018" y="209575"/>
                  </a:lnTo>
                  <a:close/>
                </a:path>
                <a:path w="1141094" h="779145">
                  <a:moveTo>
                    <a:pt x="818032" y="443915"/>
                  </a:moveTo>
                  <a:lnTo>
                    <a:pt x="816305" y="443534"/>
                  </a:lnTo>
                  <a:lnTo>
                    <a:pt x="814781" y="442734"/>
                  </a:lnTo>
                  <a:lnTo>
                    <a:pt x="811504" y="445389"/>
                  </a:lnTo>
                  <a:lnTo>
                    <a:pt x="810793" y="445973"/>
                  </a:lnTo>
                  <a:lnTo>
                    <a:pt x="809307" y="446862"/>
                  </a:lnTo>
                  <a:lnTo>
                    <a:pt x="809536" y="447967"/>
                  </a:lnTo>
                  <a:lnTo>
                    <a:pt x="811110" y="446773"/>
                  </a:lnTo>
                  <a:lnTo>
                    <a:pt x="812076" y="446493"/>
                  </a:lnTo>
                  <a:lnTo>
                    <a:pt x="814070" y="445884"/>
                  </a:lnTo>
                  <a:lnTo>
                    <a:pt x="816063" y="445147"/>
                  </a:lnTo>
                  <a:lnTo>
                    <a:pt x="818032" y="443915"/>
                  </a:lnTo>
                  <a:close/>
                </a:path>
                <a:path w="1141094" h="779145">
                  <a:moveTo>
                    <a:pt x="818388" y="443725"/>
                  </a:moveTo>
                  <a:lnTo>
                    <a:pt x="818146" y="443839"/>
                  </a:lnTo>
                  <a:lnTo>
                    <a:pt x="818388" y="443725"/>
                  </a:lnTo>
                  <a:close/>
                </a:path>
                <a:path w="1141094" h="779145">
                  <a:moveTo>
                    <a:pt x="823531" y="193979"/>
                  </a:moveTo>
                  <a:lnTo>
                    <a:pt x="823277" y="193890"/>
                  </a:lnTo>
                  <a:lnTo>
                    <a:pt x="822413" y="193535"/>
                  </a:lnTo>
                  <a:lnTo>
                    <a:pt x="821359" y="193306"/>
                  </a:lnTo>
                  <a:lnTo>
                    <a:pt x="819543" y="194386"/>
                  </a:lnTo>
                  <a:lnTo>
                    <a:pt x="819353" y="194602"/>
                  </a:lnTo>
                  <a:lnTo>
                    <a:pt x="819048" y="194856"/>
                  </a:lnTo>
                  <a:lnTo>
                    <a:pt x="819035" y="195618"/>
                  </a:lnTo>
                  <a:lnTo>
                    <a:pt x="822413" y="195414"/>
                  </a:lnTo>
                  <a:lnTo>
                    <a:pt x="823252" y="194716"/>
                  </a:lnTo>
                  <a:lnTo>
                    <a:pt x="823531" y="194500"/>
                  </a:lnTo>
                  <a:lnTo>
                    <a:pt x="823531" y="193979"/>
                  </a:lnTo>
                  <a:close/>
                </a:path>
                <a:path w="1141094" h="779145">
                  <a:moveTo>
                    <a:pt x="836587" y="425081"/>
                  </a:moveTo>
                  <a:lnTo>
                    <a:pt x="836383" y="425081"/>
                  </a:lnTo>
                  <a:lnTo>
                    <a:pt x="836180" y="425259"/>
                  </a:lnTo>
                  <a:lnTo>
                    <a:pt x="836333" y="425157"/>
                  </a:lnTo>
                  <a:lnTo>
                    <a:pt x="836587" y="425081"/>
                  </a:lnTo>
                  <a:close/>
                </a:path>
                <a:path w="1141094" h="779145">
                  <a:moveTo>
                    <a:pt x="842327" y="423837"/>
                  </a:moveTo>
                  <a:lnTo>
                    <a:pt x="841997" y="423811"/>
                  </a:lnTo>
                  <a:lnTo>
                    <a:pt x="840511" y="423545"/>
                  </a:lnTo>
                  <a:lnTo>
                    <a:pt x="838733" y="423849"/>
                  </a:lnTo>
                  <a:lnTo>
                    <a:pt x="836587" y="425081"/>
                  </a:lnTo>
                  <a:lnTo>
                    <a:pt x="837628" y="425729"/>
                  </a:lnTo>
                  <a:lnTo>
                    <a:pt x="839622" y="425259"/>
                  </a:lnTo>
                  <a:lnTo>
                    <a:pt x="841400" y="425005"/>
                  </a:lnTo>
                  <a:lnTo>
                    <a:pt x="841654" y="424967"/>
                  </a:lnTo>
                  <a:lnTo>
                    <a:pt x="842010" y="424738"/>
                  </a:lnTo>
                  <a:lnTo>
                    <a:pt x="842289" y="424611"/>
                  </a:lnTo>
                  <a:lnTo>
                    <a:pt x="842213" y="424319"/>
                  </a:lnTo>
                  <a:lnTo>
                    <a:pt x="842327" y="423837"/>
                  </a:lnTo>
                  <a:close/>
                </a:path>
                <a:path w="1141094" h="779145">
                  <a:moveTo>
                    <a:pt x="891171" y="213448"/>
                  </a:moveTo>
                  <a:lnTo>
                    <a:pt x="890663" y="213436"/>
                  </a:lnTo>
                  <a:lnTo>
                    <a:pt x="891019" y="213639"/>
                  </a:lnTo>
                  <a:lnTo>
                    <a:pt x="890892" y="213829"/>
                  </a:lnTo>
                  <a:lnTo>
                    <a:pt x="891171" y="213448"/>
                  </a:lnTo>
                  <a:close/>
                </a:path>
                <a:path w="1141094" h="779145">
                  <a:moveTo>
                    <a:pt x="922070" y="157594"/>
                  </a:moveTo>
                  <a:lnTo>
                    <a:pt x="921639" y="157353"/>
                  </a:lnTo>
                  <a:lnTo>
                    <a:pt x="921346" y="157264"/>
                  </a:lnTo>
                  <a:lnTo>
                    <a:pt x="920635" y="157505"/>
                  </a:lnTo>
                  <a:lnTo>
                    <a:pt x="920127" y="157594"/>
                  </a:lnTo>
                  <a:lnTo>
                    <a:pt x="919835" y="158140"/>
                  </a:lnTo>
                  <a:lnTo>
                    <a:pt x="919467" y="158724"/>
                  </a:lnTo>
                  <a:lnTo>
                    <a:pt x="919302" y="159258"/>
                  </a:lnTo>
                  <a:lnTo>
                    <a:pt x="920813" y="158965"/>
                  </a:lnTo>
                  <a:lnTo>
                    <a:pt x="921537" y="158508"/>
                  </a:lnTo>
                  <a:lnTo>
                    <a:pt x="922070" y="157594"/>
                  </a:lnTo>
                  <a:close/>
                </a:path>
                <a:path w="1141094" h="779145">
                  <a:moveTo>
                    <a:pt x="928065" y="132613"/>
                  </a:moveTo>
                  <a:lnTo>
                    <a:pt x="927874" y="131724"/>
                  </a:lnTo>
                  <a:lnTo>
                    <a:pt x="927849" y="131279"/>
                  </a:lnTo>
                  <a:lnTo>
                    <a:pt x="927823" y="130759"/>
                  </a:lnTo>
                  <a:lnTo>
                    <a:pt x="927696" y="130263"/>
                  </a:lnTo>
                  <a:lnTo>
                    <a:pt x="926528" y="130683"/>
                  </a:lnTo>
                  <a:lnTo>
                    <a:pt x="925957" y="130873"/>
                  </a:lnTo>
                  <a:lnTo>
                    <a:pt x="925042" y="131394"/>
                  </a:lnTo>
                  <a:lnTo>
                    <a:pt x="923925" y="132905"/>
                  </a:lnTo>
                  <a:lnTo>
                    <a:pt x="921727" y="134480"/>
                  </a:lnTo>
                  <a:lnTo>
                    <a:pt x="922870" y="135051"/>
                  </a:lnTo>
                  <a:lnTo>
                    <a:pt x="923213" y="135229"/>
                  </a:lnTo>
                  <a:lnTo>
                    <a:pt x="925842" y="133756"/>
                  </a:lnTo>
                  <a:lnTo>
                    <a:pt x="927392" y="133032"/>
                  </a:lnTo>
                  <a:lnTo>
                    <a:pt x="928065" y="132613"/>
                  </a:lnTo>
                  <a:close/>
                </a:path>
                <a:path w="1141094" h="779145">
                  <a:moveTo>
                    <a:pt x="928293" y="132473"/>
                  </a:moveTo>
                  <a:lnTo>
                    <a:pt x="928065" y="132613"/>
                  </a:lnTo>
                  <a:lnTo>
                    <a:pt x="928293" y="132473"/>
                  </a:lnTo>
                  <a:close/>
                </a:path>
                <a:path w="1141094" h="779145">
                  <a:moveTo>
                    <a:pt x="928509" y="155765"/>
                  </a:moveTo>
                  <a:lnTo>
                    <a:pt x="928484" y="155397"/>
                  </a:lnTo>
                  <a:lnTo>
                    <a:pt x="927735" y="155917"/>
                  </a:lnTo>
                  <a:lnTo>
                    <a:pt x="928509" y="155765"/>
                  </a:lnTo>
                  <a:close/>
                </a:path>
                <a:path w="1141094" h="779145">
                  <a:moveTo>
                    <a:pt x="934783" y="117640"/>
                  </a:moveTo>
                  <a:lnTo>
                    <a:pt x="934364" y="117538"/>
                  </a:lnTo>
                  <a:lnTo>
                    <a:pt x="934783" y="117640"/>
                  </a:lnTo>
                  <a:close/>
                </a:path>
                <a:path w="1141094" h="779145">
                  <a:moveTo>
                    <a:pt x="952106" y="118173"/>
                  </a:moveTo>
                  <a:lnTo>
                    <a:pt x="950810" y="117729"/>
                  </a:lnTo>
                  <a:lnTo>
                    <a:pt x="949617" y="117462"/>
                  </a:lnTo>
                  <a:lnTo>
                    <a:pt x="947661" y="119240"/>
                  </a:lnTo>
                  <a:lnTo>
                    <a:pt x="947508" y="119341"/>
                  </a:lnTo>
                  <a:lnTo>
                    <a:pt x="951776" y="118262"/>
                  </a:lnTo>
                  <a:lnTo>
                    <a:pt x="952106" y="118173"/>
                  </a:lnTo>
                  <a:close/>
                </a:path>
                <a:path w="1141094" h="779145">
                  <a:moveTo>
                    <a:pt x="1064564" y="152374"/>
                  </a:moveTo>
                  <a:lnTo>
                    <a:pt x="1064361" y="152196"/>
                  </a:lnTo>
                  <a:lnTo>
                    <a:pt x="1064183" y="152171"/>
                  </a:lnTo>
                  <a:lnTo>
                    <a:pt x="1063993" y="152133"/>
                  </a:lnTo>
                  <a:lnTo>
                    <a:pt x="1063625" y="152209"/>
                  </a:lnTo>
                  <a:lnTo>
                    <a:pt x="1063358" y="152247"/>
                  </a:lnTo>
                  <a:lnTo>
                    <a:pt x="1060094" y="153873"/>
                  </a:lnTo>
                  <a:lnTo>
                    <a:pt x="1055979" y="157505"/>
                  </a:lnTo>
                  <a:lnTo>
                    <a:pt x="1056373" y="158394"/>
                  </a:lnTo>
                  <a:lnTo>
                    <a:pt x="1056830" y="158457"/>
                  </a:lnTo>
                  <a:lnTo>
                    <a:pt x="1060678" y="157556"/>
                  </a:lnTo>
                  <a:lnTo>
                    <a:pt x="1060119" y="155371"/>
                  </a:lnTo>
                  <a:lnTo>
                    <a:pt x="1062596" y="154114"/>
                  </a:lnTo>
                  <a:lnTo>
                    <a:pt x="1063345" y="153708"/>
                  </a:lnTo>
                  <a:lnTo>
                    <a:pt x="1063917" y="153035"/>
                  </a:lnTo>
                  <a:lnTo>
                    <a:pt x="1064564" y="152374"/>
                  </a:lnTo>
                  <a:close/>
                </a:path>
                <a:path w="1141094" h="779145">
                  <a:moveTo>
                    <a:pt x="1106881" y="101"/>
                  </a:moveTo>
                  <a:lnTo>
                    <a:pt x="1106131" y="0"/>
                  </a:lnTo>
                  <a:lnTo>
                    <a:pt x="1105077" y="457"/>
                  </a:lnTo>
                  <a:lnTo>
                    <a:pt x="1103871" y="965"/>
                  </a:lnTo>
                  <a:lnTo>
                    <a:pt x="1102702" y="1587"/>
                  </a:lnTo>
                  <a:lnTo>
                    <a:pt x="1102372" y="2362"/>
                  </a:lnTo>
                  <a:lnTo>
                    <a:pt x="1102601" y="2933"/>
                  </a:lnTo>
                  <a:lnTo>
                    <a:pt x="1103426" y="2908"/>
                  </a:lnTo>
                  <a:lnTo>
                    <a:pt x="1105154" y="2019"/>
                  </a:lnTo>
                  <a:lnTo>
                    <a:pt x="1106004" y="1346"/>
                  </a:lnTo>
                  <a:lnTo>
                    <a:pt x="1106385" y="825"/>
                  </a:lnTo>
                  <a:lnTo>
                    <a:pt x="1106881" y="101"/>
                  </a:lnTo>
                  <a:close/>
                </a:path>
                <a:path w="1141094" h="779145">
                  <a:moveTo>
                    <a:pt x="1139507" y="110413"/>
                  </a:moveTo>
                  <a:lnTo>
                    <a:pt x="1138097" y="110959"/>
                  </a:lnTo>
                  <a:lnTo>
                    <a:pt x="1137170" y="111277"/>
                  </a:lnTo>
                  <a:lnTo>
                    <a:pt x="1136459" y="111544"/>
                  </a:lnTo>
                  <a:lnTo>
                    <a:pt x="1136230" y="111620"/>
                  </a:lnTo>
                  <a:lnTo>
                    <a:pt x="1136650" y="112598"/>
                  </a:lnTo>
                  <a:lnTo>
                    <a:pt x="1138085" y="112204"/>
                  </a:lnTo>
                  <a:lnTo>
                    <a:pt x="1139405" y="111975"/>
                  </a:lnTo>
                  <a:lnTo>
                    <a:pt x="1139469" y="110985"/>
                  </a:lnTo>
                  <a:lnTo>
                    <a:pt x="1139507" y="110413"/>
                  </a:lnTo>
                  <a:close/>
                </a:path>
                <a:path w="1141094" h="779145">
                  <a:moveTo>
                    <a:pt x="1140625" y="262280"/>
                  </a:moveTo>
                  <a:lnTo>
                    <a:pt x="1139837" y="262686"/>
                  </a:lnTo>
                  <a:lnTo>
                    <a:pt x="1140409" y="262407"/>
                  </a:lnTo>
                  <a:lnTo>
                    <a:pt x="1140625" y="262280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00" name="object 600"/>
            <p:cNvSpPr/>
            <p:nvPr/>
          </p:nvSpPr>
          <p:spPr>
            <a:xfrm>
              <a:off x="15985262" y="9420281"/>
              <a:ext cx="1042669" cy="662305"/>
            </a:xfrm>
            <a:custGeom>
              <a:avLst/>
              <a:gdLst/>
              <a:ahLst/>
              <a:cxnLst/>
              <a:rect l="l" t="t" r="r" b="b"/>
              <a:pathLst>
                <a:path w="1042669" h="662304">
                  <a:moveTo>
                    <a:pt x="2133" y="660527"/>
                  </a:moveTo>
                  <a:lnTo>
                    <a:pt x="1828" y="660742"/>
                  </a:lnTo>
                  <a:lnTo>
                    <a:pt x="635" y="661517"/>
                  </a:lnTo>
                  <a:lnTo>
                    <a:pt x="0" y="661911"/>
                  </a:lnTo>
                  <a:lnTo>
                    <a:pt x="177" y="661873"/>
                  </a:lnTo>
                  <a:lnTo>
                    <a:pt x="457" y="661835"/>
                  </a:lnTo>
                  <a:lnTo>
                    <a:pt x="660" y="661835"/>
                  </a:lnTo>
                  <a:lnTo>
                    <a:pt x="1917" y="660730"/>
                  </a:lnTo>
                  <a:lnTo>
                    <a:pt x="2133" y="660527"/>
                  </a:lnTo>
                  <a:close/>
                </a:path>
                <a:path w="1042669" h="662304">
                  <a:moveTo>
                    <a:pt x="281813" y="118414"/>
                  </a:moveTo>
                  <a:lnTo>
                    <a:pt x="281330" y="118605"/>
                  </a:lnTo>
                  <a:lnTo>
                    <a:pt x="281813" y="118541"/>
                  </a:lnTo>
                  <a:lnTo>
                    <a:pt x="281813" y="118414"/>
                  </a:lnTo>
                  <a:close/>
                </a:path>
                <a:path w="1042669" h="662304">
                  <a:moveTo>
                    <a:pt x="281952" y="118529"/>
                  </a:moveTo>
                  <a:lnTo>
                    <a:pt x="281813" y="118541"/>
                  </a:lnTo>
                  <a:lnTo>
                    <a:pt x="281813" y="118757"/>
                  </a:lnTo>
                  <a:lnTo>
                    <a:pt x="281952" y="118529"/>
                  </a:lnTo>
                  <a:close/>
                </a:path>
                <a:path w="1042669" h="662304">
                  <a:moveTo>
                    <a:pt x="386283" y="355257"/>
                  </a:moveTo>
                  <a:lnTo>
                    <a:pt x="385724" y="354291"/>
                  </a:lnTo>
                  <a:lnTo>
                    <a:pt x="385140" y="354787"/>
                  </a:lnTo>
                  <a:lnTo>
                    <a:pt x="384390" y="355320"/>
                  </a:lnTo>
                  <a:lnTo>
                    <a:pt x="384390" y="355511"/>
                  </a:lnTo>
                  <a:lnTo>
                    <a:pt x="384390" y="356196"/>
                  </a:lnTo>
                  <a:lnTo>
                    <a:pt x="385368" y="355714"/>
                  </a:lnTo>
                  <a:lnTo>
                    <a:pt x="386194" y="355295"/>
                  </a:lnTo>
                  <a:close/>
                </a:path>
                <a:path w="1042669" h="662304">
                  <a:moveTo>
                    <a:pt x="437527" y="312648"/>
                  </a:moveTo>
                  <a:lnTo>
                    <a:pt x="437400" y="312635"/>
                  </a:lnTo>
                  <a:lnTo>
                    <a:pt x="435825" y="312801"/>
                  </a:lnTo>
                  <a:lnTo>
                    <a:pt x="434771" y="312369"/>
                  </a:lnTo>
                  <a:lnTo>
                    <a:pt x="432866" y="313143"/>
                  </a:lnTo>
                  <a:lnTo>
                    <a:pt x="432701" y="313143"/>
                  </a:lnTo>
                  <a:lnTo>
                    <a:pt x="433044" y="315036"/>
                  </a:lnTo>
                  <a:lnTo>
                    <a:pt x="433197" y="315023"/>
                  </a:lnTo>
                  <a:lnTo>
                    <a:pt x="437349" y="312737"/>
                  </a:lnTo>
                  <a:lnTo>
                    <a:pt x="437527" y="312648"/>
                  </a:lnTo>
                  <a:close/>
                </a:path>
                <a:path w="1042669" h="662304">
                  <a:moveTo>
                    <a:pt x="618731" y="172478"/>
                  </a:moveTo>
                  <a:lnTo>
                    <a:pt x="618032" y="172453"/>
                  </a:lnTo>
                  <a:lnTo>
                    <a:pt x="617664" y="172694"/>
                  </a:lnTo>
                  <a:lnTo>
                    <a:pt x="617639" y="173113"/>
                  </a:lnTo>
                  <a:lnTo>
                    <a:pt x="617918" y="173228"/>
                  </a:lnTo>
                  <a:lnTo>
                    <a:pt x="618070" y="173266"/>
                  </a:lnTo>
                  <a:lnTo>
                    <a:pt x="618261" y="173139"/>
                  </a:lnTo>
                  <a:lnTo>
                    <a:pt x="618566" y="172974"/>
                  </a:lnTo>
                  <a:lnTo>
                    <a:pt x="618718" y="172707"/>
                  </a:lnTo>
                  <a:lnTo>
                    <a:pt x="618731" y="172478"/>
                  </a:lnTo>
                  <a:close/>
                </a:path>
                <a:path w="1042669" h="662304">
                  <a:moveTo>
                    <a:pt x="1034427" y="1079"/>
                  </a:moveTo>
                  <a:lnTo>
                    <a:pt x="1033018" y="1625"/>
                  </a:lnTo>
                  <a:lnTo>
                    <a:pt x="1032090" y="1943"/>
                  </a:lnTo>
                  <a:lnTo>
                    <a:pt x="1031379" y="2209"/>
                  </a:lnTo>
                  <a:lnTo>
                    <a:pt x="1031151" y="2286"/>
                  </a:lnTo>
                  <a:lnTo>
                    <a:pt x="1031570" y="3263"/>
                  </a:lnTo>
                  <a:lnTo>
                    <a:pt x="1033005" y="2870"/>
                  </a:lnTo>
                  <a:lnTo>
                    <a:pt x="1034326" y="2641"/>
                  </a:lnTo>
                  <a:lnTo>
                    <a:pt x="1034389" y="1651"/>
                  </a:lnTo>
                  <a:lnTo>
                    <a:pt x="1034427" y="1079"/>
                  </a:lnTo>
                  <a:close/>
                </a:path>
                <a:path w="1042669" h="662304">
                  <a:moveTo>
                    <a:pt x="1042289" y="0"/>
                  </a:moveTo>
                  <a:lnTo>
                    <a:pt x="1041895" y="266"/>
                  </a:lnTo>
                  <a:lnTo>
                    <a:pt x="1042162" y="215"/>
                  </a:lnTo>
                  <a:lnTo>
                    <a:pt x="1042289" y="0"/>
                  </a:lnTo>
                  <a:close/>
                </a:path>
              </a:pathLst>
            </a:custGeom>
            <a:solidFill>
              <a:srgbClr val="FBFBFB">
                <a:alpha val="38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01" name="object 601"/>
            <p:cNvSpPr/>
            <p:nvPr/>
          </p:nvSpPr>
          <p:spPr>
            <a:xfrm>
              <a:off x="16313951" y="8737639"/>
              <a:ext cx="743585" cy="895985"/>
            </a:xfrm>
            <a:custGeom>
              <a:avLst/>
              <a:gdLst/>
              <a:ahLst/>
              <a:cxnLst/>
              <a:rect l="l" t="t" r="r" b="b"/>
              <a:pathLst>
                <a:path w="743584" h="895984">
                  <a:moveTo>
                    <a:pt x="344633" y="0"/>
                  </a:moveTo>
                  <a:lnTo>
                    <a:pt x="296441" y="5689"/>
                  </a:lnTo>
                  <a:lnTo>
                    <a:pt x="254871" y="19066"/>
                  </a:lnTo>
                  <a:lnTo>
                    <a:pt x="209627" y="45007"/>
                  </a:lnTo>
                  <a:lnTo>
                    <a:pt x="165752" y="86284"/>
                  </a:lnTo>
                  <a:lnTo>
                    <a:pt x="128498" y="142983"/>
                  </a:lnTo>
                  <a:lnTo>
                    <a:pt x="100483" y="212564"/>
                  </a:lnTo>
                  <a:lnTo>
                    <a:pt x="90167" y="251305"/>
                  </a:lnTo>
                  <a:lnTo>
                    <a:pt x="82081" y="292173"/>
                  </a:lnTo>
                  <a:lnTo>
                    <a:pt x="74337" y="335375"/>
                  </a:lnTo>
                  <a:lnTo>
                    <a:pt x="66855" y="379419"/>
                  </a:lnTo>
                  <a:lnTo>
                    <a:pt x="59465" y="424958"/>
                  </a:lnTo>
                  <a:lnTo>
                    <a:pt x="52126" y="471926"/>
                  </a:lnTo>
                  <a:lnTo>
                    <a:pt x="44942" y="520286"/>
                  </a:lnTo>
                  <a:lnTo>
                    <a:pt x="37870" y="569975"/>
                  </a:lnTo>
                  <a:lnTo>
                    <a:pt x="30949" y="620940"/>
                  </a:lnTo>
                  <a:lnTo>
                    <a:pt x="24218" y="673126"/>
                  </a:lnTo>
                  <a:lnTo>
                    <a:pt x="17716" y="726478"/>
                  </a:lnTo>
                  <a:lnTo>
                    <a:pt x="11483" y="780943"/>
                  </a:lnTo>
                  <a:lnTo>
                    <a:pt x="5558" y="836466"/>
                  </a:lnTo>
                  <a:lnTo>
                    <a:pt x="20" y="892531"/>
                  </a:lnTo>
                  <a:lnTo>
                    <a:pt x="0" y="893002"/>
                  </a:lnTo>
                  <a:lnTo>
                    <a:pt x="293" y="894667"/>
                  </a:lnTo>
                  <a:lnTo>
                    <a:pt x="1654" y="895631"/>
                  </a:lnTo>
                  <a:lnTo>
                    <a:pt x="17652" y="892992"/>
                  </a:lnTo>
                  <a:lnTo>
                    <a:pt x="5308" y="892992"/>
                  </a:lnTo>
                  <a:lnTo>
                    <a:pt x="2230" y="890144"/>
                  </a:lnTo>
                  <a:lnTo>
                    <a:pt x="5642" y="889582"/>
                  </a:lnTo>
                  <a:lnTo>
                    <a:pt x="10893" y="835943"/>
                  </a:lnTo>
                  <a:lnTo>
                    <a:pt x="16769" y="780374"/>
                  </a:lnTo>
                  <a:lnTo>
                    <a:pt x="22941" y="725875"/>
                  </a:lnTo>
                  <a:lnTo>
                    <a:pt x="29372" y="672499"/>
                  </a:lnTo>
                  <a:lnTo>
                    <a:pt x="36021" y="620295"/>
                  </a:lnTo>
                  <a:lnTo>
                    <a:pt x="42851" y="569316"/>
                  </a:lnTo>
                  <a:lnTo>
                    <a:pt x="49823" y="519612"/>
                  </a:lnTo>
                  <a:lnTo>
                    <a:pt x="56900" y="471235"/>
                  </a:lnTo>
                  <a:lnTo>
                    <a:pt x="64121" y="424259"/>
                  </a:lnTo>
                  <a:lnTo>
                    <a:pt x="71387" y="378712"/>
                  </a:lnTo>
                  <a:lnTo>
                    <a:pt x="78741" y="334661"/>
                  </a:lnTo>
                  <a:lnTo>
                    <a:pt x="86091" y="292895"/>
                  </a:lnTo>
                  <a:lnTo>
                    <a:pt x="93991" y="252175"/>
                  </a:lnTo>
                  <a:lnTo>
                    <a:pt x="104081" y="213654"/>
                  </a:lnTo>
                  <a:lnTo>
                    <a:pt x="131535" y="144544"/>
                  </a:lnTo>
                  <a:lnTo>
                    <a:pt x="168096" y="88240"/>
                  </a:lnTo>
                  <a:lnTo>
                    <a:pt x="211208" y="47164"/>
                  </a:lnTo>
                  <a:lnTo>
                    <a:pt x="255776" y="21151"/>
                  </a:lnTo>
                  <a:lnTo>
                    <a:pt x="296849" y="7490"/>
                  </a:lnTo>
                  <a:lnTo>
                    <a:pt x="344656" y="1179"/>
                  </a:lnTo>
                  <a:lnTo>
                    <a:pt x="368916" y="1092"/>
                  </a:lnTo>
                  <a:lnTo>
                    <a:pt x="362920" y="401"/>
                  </a:lnTo>
                  <a:lnTo>
                    <a:pt x="356093" y="140"/>
                  </a:lnTo>
                  <a:lnTo>
                    <a:pt x="344633" y="0"/>
                  </a:lnTo>
                  <a:close/>
                </a:path>
                <a:path w="743584" h="895984">
                  <a:moveTo>
                    <a:pt x="5642" y="889582"/>
                  </a:moveTo>
                  <a:lnTo>
                    <a:pt x="2230" y="890144"/>
                  </a:lnTo>
                  <a:lnTo>
                    <a:pt x="5308" y="892992"/>
                  </a:lnTo>
                  <a:lnTo>
                    <a:pt x="5642" y="889582"/>
                  </a:lnTo>
                  <a:close/>
                </a:path>
                <a:path w="743584" h="895984">
                  <a:moveTo>
                    <a:pt x="737283" y="769457"/>
                  </a:moveTo>
                  <a:lnTo>
                    <a:pt x="5642" y="889582"/>
                  </a:lnTo>
                  <a:lnTo>
                    <a:pt x="5308" y="892992"/>
                  </a:lnTo>
                  <a:lnTo>
                    <a:pt x="17652" y="892992"/>
                  </a:lnTo>
                  <a:lnTo>
                    <a:pt x="740679" y="774137"/>
                  </a:lnTo>
                  <a:lnTo>
                    <a:pt x="742113" y="773886"/>
                  </a:lnTo>
                  <a:lnTo>
                    <a:pt x="743045" y="772556"/>
                  </a:lnTo>
                  <a:lnTo>
                    <a:pt x="742950" y="772001"/>
                  </a:lnTo>
                  <a:lnTo>
                    <a:pt x="737715" y="772001"/>
                  </a:lnTo>
                  <a:lnTo>
                    <a:pt x="737283" y="769457"/>
                  </a:lnTo>
                  <a:close/>
                </a:path>
                <a:path w="743584" h="895984">
                  <a:moveTo>
                    <a:pt x="739841" y="769038"/>
                  </a:moveTo>
                  <a:lnTo>
                    <a:pt x="737283" y="769457"/>
                  </a:lnTo>
                  <a:lnTo>
                    <a:pt x="737715" y="772001"/>
                  </a:lnTo>
                  <a:lnTo>
                    <a:pt x="739841" y="769038"/>
                  </a:lnTo>
                  <a:close/>
                </a:path>
                <a:path w="743584" h="895984">
                  <a:moveTo>
                    <a:pt x="742440" y="769038"/>
                  </a:moveTo>
                  <a:lnTo>
                    <a:pt x="739841" y="769038"/>
                  </a:lnTo>
                  <a:lnTo>
                    <a:pt x="737715" y="772001"/>
                  </a:lnTo>
                  <a:lnTo>
                    <a:pt x="742950" y="772001"/>
                  </a:lnTo>
                  <a:lnTo>
                    <a:pt x="742440" y="769038"/>
                  </a:lnTo>
                  <a:close/>
                </a:path>
                <a:path w="743584" h="895984">
                  <a:moveTo>
                    <a:pt x="393838" y="2946"/>
                  </a:moveTo>
                  <a:lnTo>
                    <a:pt x="388647" y="2946"/>
                  </a:lnTo>
                  <a:lnTo>
                    <a:pt x="394417" y="3888"/>
                  </a:lnTo>
                  <a:lnTo>
                    <a:pt x="404125" y="5166"/>
                  </a:lnTo>
                  <a:lnTo>
                    <a:pt x="415772" y="7370"/>
                  </a:lnTo>
                  <a:lnTo>
                    <a:pt x="461406" y="20350"/>
                  </a:lnTo>
                  <a:lnTo>
                    <a:pt x="499146" y="36675"/>
                  </a:lnTo>
                  <a:lnTo>
                    <a:pt x="540476" y="61566"/>
                  </a:lnTo>
                  <a:lnTo>
                    <a:pt x="582034" y="97599"/>
                  </a:lnTo>
                  <a:lnTo>
                    <a:pt x="605400" y="127144"/>
                  </a:lnTo>
                  <a:lnTo>
                    <a:pt x="609878" y="133579"/>
                  </a:lnTo>
                  <a:lnTo>
                    <a:pt x="614168" y="140240"/>
                  </a:lnTo>
                  <a:lnTo>
                    <a:pt x="617918" y="147339"/>
                  </a:lnTo>
                  <a:lnTo>
                    <a:pt x="628033" y="166710"/>
                  </a:lnTo>
                  <a:lnTo>
                    <a:pt x="629551" y="172124"/>
                  </a:lnTo>
                  <a:lnTo>
                    <a:pt x="631677" y="177338"/>
                  </a:lnTo>
                  <a:lnTo>
                    <a:pt x="633572" y="182647"/>
                  </a:lnTo>
                  <a:lnTo>
                    <a:pt x="635886" y="187883"/>
                  </a:lnTo>
                  <a:lnTo>
                    <a:pt x="637509" y="193390"/>
                  </a:lnTo>
                  <a:lnTo>
                    <a:pt x="643741" y="218977"/>
                  </a:lnTo>
                  <a:lnTo>
                    <a:pt x="645442" y="227811"/>
                  </a:lnTo>
                  <a:lnTo>
                    <a:pt x="674974" y="402483"/>
                  </a:lnTo>
                  <a:lnTo>
                    <a:pt x="737283" y="769457"/>
                  </a:lnTo>
                  <a:lnTo>
                    <a:pt x="739841" y="769038"/>
                  </a:lnTo>
                  <a:lnTo>
                    <a:pt x="742440" y="769038"/>
                  </a:lnTo>
                  <a:lnTo>
                    <a:pt x="679288" y="401719"/>
                  </a:lnTo>
                  <a:lnTo>
                    <a:pt x="649146" y="227134"/>
                  </a:lnTo>
                  <a:lnTo>
                    <a:pt x="639289" y="186752"/>
                  </a:lnTo>
                  <a:lnTo>
                    <a:pt x="636933" y="181443"/>
                  </a:lnTo>
                  <a:lnTo>
                    <a:pt x="634975" y="176071"/>
                  </a:lnTo>
                  <a:lnTo>
                    <a:pt x="632797" y="170794"/>
                  </a:lnTo>
                  <a:lnTo>
                    <a:pt x="631216" y="165318"/>
                  </a:lnTo>
                  <a:lnTo>
                    <a:pt x="617027" y="138536"/>
                  </a:lnTo>
                  <a:lnTo>
                    <a:pt x="612644" y="131803"/>
                  </a:lnTo>
                  <a:lnTo>
                    <a:pt x="608072" y="125302"/>
                  </a:lnTo>
                  <a:lnTo>
                    <a:pt x="603667" y="118817"/>
                  </a:lnTo>
                  <a:lnTo>
                    <a:pt x="563429" y="75834"/>
                  </a:lnTo>
                  <a:lnTo>
                    <a:pt x="520811" y="45761"/>
                  </a:lnTo>
                  <a:lnTo>
                    <a:pt x="480514" y="25619"/>
                  </a:lnTo>
                  <a:lnTo>
                    <a:pt x="429631" y="9090"/>
                  </a:lnTo>
                  <a:lnTo>
                    <a:pt x="404290" y="4084"/>
                  </a:lnTo>
                  <a:lnTo>
                    <a:pt x="393838" y="2946"/>
                  </a:lnTo>
                  <a:close/>
                </a:path>
                <a:path w="743584" h="895984">
                  <a:moveTo>
                    <a:pt x="382846" y="1920"/>
                  </a:moveTo>
                  <a:lnTo>
                    <a:pt x="376731" y="2380"/>
                  </a:lnTo>
                  <a:lnTo>
                    <a:pt x="378239" y="2590"/>
                  </a:lnTo>
                  <a:lnTo>
                    <a:pt x="381213" y="2768"/>
                  </a:lnTo>
                  <a:lnTo>
                    <a:pt x="384176" y="3050"/>
                  </a:lnTo>
                  <a:lnTo>
                    <a:pt x="388647" y="2946"/>
                  </a:lnTo>
                  <a:lnTo>
                    <a:pt x="393838" y="2946"/>
                  </a:lnTo>
                  <a:lnTo>
                    <a:pt x="382846" y="1920"/>
                  </a:lnTo>
                  <a:close/>
                </a:path>
                <a:path w="743584" h="895984">
                  <a:moveTo>
                    <a:pt x="368916" y="1092"/>
                  </a:moveTo>
                  <a:lnTo>
                    <a:pt x="356062" y="1092"/>
                  </a:lnTo>
                  <a:lnTo>
                    <a:pt x="362868" y="1197"/>
                  </a:lnTo>
                  <a:lnTo>
                    <a:pt x="371612" y="1920"/>
                  </a:lnTo>
                  <a:lnTo>
                    <a:pt x="376731" y="2380"/>
                  </a:lnTo>
                  <a:lnTo>
                    <a:pt x="375004" y="1899"/>
                  </a:lnTo>
                  <a:lnTo>
                    <a:pt x="368916" y="1092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02" name="object 602"/>
            <p:cNvSpPr/>
            <p:nvPr/>
          </p:nvSpPr>
          <p:spPr>
            <a:xfrm>
              <a:off x="16530452" y="9006935"/>
              <a:ext cx="1249045" cy="1175385"/>
            </a:xfrm>
            <a:custGeom>
              <a:avLst/>
              <a:gdLst/>
              <a:ahLst/>
              <a:cxnLst/>
              <a:rect l="l" t="t" r="r" b="b"/>
              <a:pathLst>
                <a:path w="1249044" h="1175384">
                  <a:moveTo>
                    <a:pt x="1003089" y="0"/>
                  </a:moveTo>
                  <a:lnTo>
                    <a:pt x="474215" y="631551"/>
                  </a:lnTo>
                  <a:lnTo>
                    <a:pt x="467996" y="513335"/>
                  </a:lnTo>
                  <a:lnTo>
                    <a:pt x="0" y="587657"/>
                  </a:lnTo>
                  <a:lnTo>
                    <a:pt x="6781" y="753918"/>
                  </a:lnTo>
                  <a:lnTo>
                    <a:pt x="25196" y="860515"/>
                  </a:lnTo>
                  <a:lnTo>
                    <a:pt x="69784" y="953506"/>
                  </a:lnTo>
                  <a:lnTo>
                    <a:pt x="155084" y="1078951"/>
                  </a:lnTo>
                  <a:lnTo>
                    <a:pt x="185341" y="1113475"/>
                  </a:lnTo>
                  <a:lnTo>
                    <a:pt x="220871" y="1139839"/>
                  </a:lnTo>
                  <a:lnTo>
                    <a:pt x="260655" y="1158536"/>
                  </a:lnTo>
                  <a:lnTo>
                    <a:pt x="303670" y="1170058"/>
                  </a:lnTo>
                  <a:lnTo>
                    <a:pt x="348898" y="1174898"/>
                  </a:lnTo>
                  <a:lnTo>
                    <a:pt x="395319" y="1173546"/>
                  </a:lnTo>
                  <a:lnTo>
                    <a:pt x="441911" y="1166497"/>
                  </a:lnTo>
                  <a:lnTo>
                    <a:pt x="487654" y="1154242"/>
                  </a:lnTo>
                  <a:lnTo>
                    <a:pt x="531529" y="1137274"/>
                  </a:lnTo>
                  <a:lnTo>
                    <a:pt x="572515" y="1116085"/>
                  </a:lnTo>
                  <a:lnTo>
                    <a:pt x="609592" y="1091167"/>
                  </a:lnTo>
                  <a:lnTo>
                    <a:pt x="641739" y="1063013"/>
                  </a:lnTo>
                  <a:lnTo>
                    <a:pt x="667937" y="1032115"/>
                  </a:lnTo>
                  <a:lnTo>
                    <a:pt x="799106" y="845121"/>
                  </a:lnTo>
                  <a:lnTo>
                    <a:pt x="994283" y="564790"/>
                  </a:lnTo>
                  <a:lnTo>
                    <a:pt x="1248789" y="198276"/>
                  </a:lnTo>
                  <a:lnTo>
                    <a:pt x="1003089" y="0"/>
                  </a:lnTo>
                  <a:close/>
                </a:path>
              </a:pathLst>
            </a:custGeom>
            <a:solidFill>
              <a:srgbClr val="FFBD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03" name="object 603"/>
            <p:cNvSpPr/>
            <p:nvPr/>
          </p:nvSpPr>
          <p:spPr>
            <a:xfrm>
              <a:off x="17515228" y="8796504"/>
              <a:ext cx="449580" cy="480059"/>
            </a:xfrm>
            <a:custGeom>
              <a:avLst/>
              <a:gdLst/>
              <a:ahLst/>
              <a:cxnLst/>
              <a:rect l="l" t="t" r="r" b="b"/>
              <a:pathLst>
                <a:path w="449580" h="480059">
                  <a:moveTo>
                    <a:pt x="270683" y="0"/>
                  </a:moveTo>
                  <a:lnTo>
                    <a:pt x="176970" y="44715"/>
                  </a:lnTo>
                  <a:lnTo>
                    <a:pt x="91303" y="123120"/>
                  </a:lnTo>
                  <a:lnTo>
                    <a:pt x="25988" y="197824"/>
                  </a:lnTo>
                  <a:lnTo>
                    <a:pt x="0" y="231108"/>
                  </a:lnTo>
                  <a:lnTo>
                    <a:pt x="214684" y="479812"/>
                  </a:lnTo>
                  <a:lnTo>
                    <a:pt x="440667" y="287944"/>
                  </a:lnTo>
                  <a:lnTo>
                    <a:pt x="449256" y="246989"/>
                  </a:lnTo>
                  <a:lnTo>
                    <a:pt x="435688" y="228955"/>
                  </a:lnTo>
                  <a:lnTo>
                    <a:pt x="415876" y="224779"/>
                  </a:lnTo>
                  <a:lnTo>
                    <a:pt x="405736" y="225401"/>
                  </a:lnTo>
                  <a:lnTo>
                    <a:pt x="414309" y="185257"/>
                  </a:lnTo>
                  <a:lnTo>
                    <a:pt x="396735" y="166637"/>
                  </a:lnTo>
                  <a:lnTo>
                    <a:pt x="372153" y="161421"/>
                  </a:lnTo>
                  <a:lnTo>
                    <a:pt x="359706" y="161487"/>
                  </a:lnTo>
                  <a:lnTo>
                    <a:pt x="367106" y="122911"/>
                  </a:lnTo>
                  <a:lnTo>
                    <a:pt x="346164" y="100616"/>
                  </a:lnTo>
                  <a:lnTo>
                    <a:pt x="318064" y="90353"/>
                  </a:lnTo>
                  <a:lnTo>
                    <a:pt x="303990" y="87877"/>
                  </a:lnTo>
                  <a:lnTo>
                    <a:pt x="320765" y="63668"/>
                  </a:lnTo>
                  <a:lnTo>
                    <a:pt x="331716" y="49757"/>
                  </a:lnTo>
                  <a:lnTo>
                    <a:pt x="335305" y="40063"/>
                  </a:lnTo>
                  <a:lnTo>
                    <a:pt x="331474" y="30032"/>
                  </a:lnTo>
                  <a:lnTo>
                    <a:pt x="320168" y="15114"/>
                  </a:lnTo>
                  <a:lnTo>
                    <a:pt x="305081" y="4884"/>
                  </a:lnTo>
                  <a:lnTo>
                    <a:pt x="286479" y="682"/>
                  </a:lnTo>
                  <a:lnTo>
                    <a:pt x="270683" y="0"/>
                  </a:lnTo>
                  <a:close/>
                </a:path>
              </a:pathLst>
            </a:custGeom>
            <a:solidFill>
              <a:srgbClr val="FFBC9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04" name="object 604"/>
            <p:cNvSpPr/>
            <p:nvPr/>
          </p:nvSpPr>
          <p:spPr>
            <a:xfrm>
              <a:off x="11662397" y="8796851"/>
              <a:ext cx="6185535" cy="1152525"/>
            </a:xfrm>
            <a:custGeom>
              <a:avLst/>
              <a:gdLst/>
              <a:ahLst/>
              <a:cxnLst/>
              <a:rect l="l" t="t" r="r" b="b"/>
              <a:pathLst>
                <a:path w="6185534" h="1152525">
                  <a:moveTo>
                    <a:pt x="128905" y="107315"/>
                  </a:moveTo>
                  <a:lnTo>
                    <a:pt x="122389" y="148183"/>
                  </a:lnTo>
                  <a:lnTo>
                    <a:pt x="111658" y="226288"/>
                  </a:lnTo>
                  <a:lnTo>
                    <a:pt x="95834" y="349262"/>
                  </a:lnTo>
                  <a:lnTo>
                    <a:pt x="76161" y="509536"/>
                  </a:lnTo>
                  <a:lnTo>
                    <a:pt x="4508" y="1110932"/>
                  </a:lnTo>
                  <a:lnTo>
                    <a:pt x="0" y="1152055"/>
                  </a:lnTo>
                  <a:lnTo>
                    <a:pt x="190" y="1152080"/>
                  </a:lnTo>
                  <a:lnTo>
                    <a:pt x="17348" y="1033106"/>
                  </a:lnTo>
                  <a:lnTo>
                    <a:pt x="33172" y="910132"/>
                  </a:lnTo>
                  <a:lnTo>
                    <a:pt x="52857" y="749833"/>
                  </a:lnTo>
                  <a:lnTo>
                    <a:pt x="128041" y="117983"/>
                  </a:lnTo>
                  <a:lnTo>
                    <a:pt x="128905" y="107315"/>
                  </a:lnTo>
                  <a:close/>
                </a:path>
                <a:path w="6185534" h="1152525">
                  <a:moveTo>
                    <a:pt x="4930216" y="1104315"/>
                  </a:moveTo>
                  <a:lnTo>
                    <a:pt x="4888281" y="946912"/>
                  </a:lnTo>
                  <a:lnTo>
                    <a:pt x="4867821" y="862507"/>
                  </a:lnTo>
                  <a:lnTo>
                    <a:pt x="4863020" y="822363"/>
                  </a:lnTo>
                  <a:lnTo>
                    <a:pt x="4868049" y="797737"/>
                  </a:lnTo>
                  <a:lnTo>
                    <a:pt x="4654220" y="833551"/>
                  </a:lnTo>
                  <a:lnTo>
                    <a:pt x="4804842" y="824280"/>
                  </a:lnTo>
                  <a:lnTo>
                    <a:pt x="4930216" y="1104315"/>
                  </a:lnTo>
                  <a:close/>
                </a:path>
                <a:path w="6185534" h="1152525">
                  <a:moveTo>
                    <a:pt x="6185192" y="36042"/>
                  </a:moveTo>
                  <a:lnTo>
                    <a:pt x="6162319" y="4914"/>
                  </a:lnTo>
                  <a:lnTo>
                    <a:pt x="6156553" y="3251"/>
                  </a:lnTo>
                  <a:lnTo>
                    <a:pt x="6155321" y="2895"/>
                  </a:lnTo>
                  <a:lnTo>
                    <a:pt x="6148044" y="1574"/>
                  </a:lnTo>
                  <a:lnTo>
                    <a:pt x="6136843" y="215"/>
                  </a:lnTo>
                  <a:lnTo>
                    <a:pt x="6125197" y="0"/>
                  </a:lnTo>
                  <a:lnTo>
                    <a:pt x="6113221" y="990"/>
                  </a:lnTo>
                  <a:lnTo>
                    <a:pt x="6076810" y="12369"/>
                  </a:lnTo>
                  <a:lnTo>
                    <a:pt x="6030785" y="42938"/>
                  </a:lnTo>
                  <a:lnTo>
                    <a:pt x="5983630" y="80365"/>
                  </a:lnTo>
                  <a:lnTo>
                    <a:pt x="5939269" y="127647"/>
                  </a:lnTo>
                  <a:lnTo>
                    <a:pt x="5917463" y="153644"/>
                  </a:lnTo>
                  <a:lnTo>
                    <a:pt x="5894603" y="180009"/>
                  </a:lnTo>
                  <a:lnTo>
                    <a:pt x="5870765" y="206908"/>
                  </a:lnTo>
                  <a:lnTo>
                    <a:pt x="5858548" y="220535"/>
                  </a:lnTo>
                  <a:lnTo>
                    <a:pt x="5846369" y="234518"/>
                  </a:lnTo>
                  <a:lnTo>
                    <a:pt x="5345519" y="828941"/>
                  </a:lnTo>
                  <a:lnTo>
                    <a:pt x="5319954" y="878509"/>
                  </a:lnTo>
                  <a:lnTo>
                    <a:pt x="5298783" y="924712"/>
                  </a:lnTo>
                  <a:lnTo>
                    <a:pt x="5281409" y="967295"/>
                  </a:lnTo>
                  <a:lnTo>
                    <a:pt x="5267414" y="1005713"/>
                  </a:lnTo>
                  <a:lnTo>
                    <a:pt x="5250904" y="1057821"/>
                  </a:lnTo>
                  <a:lnTo>
                    <a:pt x="5239601" y="1100150"/>
                  </a:lnTo>
                  <a:lnTo>
                    <a:pt x="5234978" y="1121308"/>
                  </a:lnTo>
                  <a:lnTo>
                    <a:pt x="5235676" y="1119416"/>
                  </a:lnTo>
                  <a:lnTo>
                    <a:pt x="5236667" y="1115796"/>
                  </a:lnTo>
                  <a:lnTo>
                    <a:pt x="5240985" y="1099820"/>
                  </a:lnTo>
                  <a:lnTo>
                    <a:pt x="5244236" y="1088136"/>
                  </a:lnTo>
                  <a:lnTo>
                    <a:pt x="5258727" y="1040117"/>
                  </a:lnTo>
                  <a:lnTo>
                    <a:pt x="5273383" y="997534"/>
                  </a:lnTo>
                  <a:lnTo>
                    <a:pt x="5292826" y="947801"/>
                  </a:lnTo>
                  <a:lnTo>
                    <a:pt x="5317795" y="892035"/>
                  </a:lnTo>
                  <a:lnTo>
                    <a:pt x="5348859" y="831697"/>
                  </a:lnTo>
                  <a:lnTo>
                    <a:pt x="5348935" y="831545"/>
                  </a:lnTo>
                  <a:lnTo>
                    <a:pt x="5349100" y="831354"/>
                  </a:lnTo>
                  <a:lnTo>
                    <a:pt x="5850217" y="237896"/>
                  </a:lnTo>
                  <a:lnTo>
                    <a:pt x="5862332" y="223901"/>
                  </a:lnTo>
                  <a:lnTo>
                    <a:pt x="5898261" y="183286"/>
                  </a:lnTo>
                  <a:lnTo>
                    <a:pt x="5942876" y="130594"/>
                  </a:lnTo>
                  <a:lnTo>
                    <a:pt x="5963170" y="105029"/>
                  </a:lnTo>
                  <a:lnTo>
                    <a:pt x="5986475" y="83680"/>
                  </a:lnTo>
                  <a:lnTo>
                    <a:pt x="6033198" y="46177"/>
                  </a:lnTo>
                  <a:lnTo>
                    <a:pt x="6067285" y="22326"/>
                  </a:lnTo>
                  <a:lnTo>
                    <a:pt x="6113678" y="4330"/>
                  </a:lnTo>
                  <a:lnTo>
                    <a:pt x="6125311" y="3251"/>
                  </a:lnTo>
                  <a:lnTo>
                    <a:pt x="6136640" y="3352"/>
                  </a:lnTo>
                  <a:lnTo>
                    <a:pt x="6176683" y="19418"/>
                  </a:lnTo>
                  <a:lnTo>
                    <a:pt x="6182703" y="36118"/>
                  </a:lnTo>
                  <a:lnTo>
                    <a:pt x="6181788" y="41884"/>
                  </a:lnTo>
                  <a:lnTo>
                    <a:pt x="6181141" y="47002"/>
                  </a:lnTo>
                  <a:lnTo>
                    <a:pt x="6141059" y="104241"/>
                  </a:lnTo>
                  <a:lnTo>
                    <a:pt x="6139446" y="106476"/>
                  </a:lnTo>
                  <a:lnTo>
                    <a:pt x="6138634" y="107657"/>
                  </a:lnTo>
                  <a:lnTo>
                    <a:pt x="6138786" y="107772"/>
                  </a:lnTo>
                  <a:lnTo>
                    <a:pt x="6139739" y="106718"/>
                  </a:lnTo>
                  <a:lnTo>
                    <a:pt x="6169126" y="68973"/>
                  </a:lnTo>
                  <a:lnTo>
                    <a:pt x="6184163" y="41884"/>
                  </a:lnTo>
                  <a:lnTo>
                    <a:pt x="6185192" y="36042"/>
                  </a:lnTo>
                  <a:close/>
                </a:path>
              </a:pathLst>
            </a:custGeom>
            <a:solidFill>
              <a:srgbClr val="10100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05" name="object 605"/>
            <p:cNvSpPr/>
            <p:nvPr/>
          </p:nvSpPr>
          <p:spPr>
            <a:xfrm>
              <a:off x="12080360" y="4791620"/>
              <a:ext cx="1180465" cy="1180465"/>
            </a:xfrm>
            <a:custGeom>
              <a:avLst/>
              <a:gdLst/>
              <a:ahLst/>
              <a:cxnLst/>
              <a:rect l="l" t="t" r="r" b="b"/>
              <a:pathLst>
                <a:path w="1180465" h="1180464">
                  <a:moveTo>
                    <a:pt x="601615" y="0"/>
                  </a:moveTo>
                  <a:lnTo>
                    <a:pt x="553956" y="1051"/>
                  </a:lnTo>
                  <a:lnTo>
                    <a:pt x="505775" y="6028"/>
                  </a:lnTo>
                  <a:lnTo>
                    <a:pt x="458154" y="14879"/>
                  </a:lnTo>
                  <a:lnTo>
                    <a:pt x="412144" y="27348"/>
                  </a:lnTo>
                  <a:lnTo>
                    <a:pt x="367873" y="43263"/>
                  </a:lnTo>
                  <a:lnTo>
                    <a:pt x="325470" y="62453"/>
                  </a:lnTo>
                  <a:lnTo>
                    <a:pt x="285063" y="84744"/>
                  </a:lnTo>
                  <a:lnTo>
                    <a:pt x="246782" y="109965"/>
                  </a:lnTo>
                  <a:lnTo>
                    <a:pt x="210755" y="137945"/>
                  </a:lnTo>
                  <a:lnTo>
                    <a:pt x="177110" y="168510"/>
                  </a:lnTo>
                  <a:lnTo>
                    <a:pt x="145977" y="201489"/>
                  </a:lnTo>
                  <a:lnTo>
                    <a:pt x="117483" y="236711"/>
                  </a:lnTo>
                  <a:lnTo>
                    <a:pt x="91757" y="274002"/>
                  </a:lnTo>
                  <a:lnTo>
                    <a:pt x="68929" y="313192"/>
                  </a:lnTo>
                  <a:lnTo>
                    <a:pt x="49126" y="354107"/>
                  </a:lnTo>
                  <a:lnTo>
                    <a:pt x="32478" y="396577"/>
                  </a:lnTo>
                  <a:lnTo>
                    <a:pt x="19112" y="440428"/>
                  </a:lnTo>
                  <a:lnTo>
                    <a:pt x="9158" y="485490"/>
                  </a:lnTo>
                  <a:lnTo>
                    <a:pt x="2744" y="531589"/>
                  </a:lnTo>
                  <a:lnTo>
                    <a:pt x="0" y="578555"/>
                  </a:lnTo>
                  <a:lnTo>
                    <a:pt x="1052" y="626214"/>
                  </a:lnTo>
                  <a:lnTo>
                    <a:pt x="6031" y="674395"/>
                  </a:lnTo>
                  <a:lnTo>
                    <a:pt x="14882" y="722018"/>
                  </a:lnTo>
                  <a:lnTo>
                    <a:pt x="27350" y="768029"/>
                  </a:lnTo>
                  <a:lnTo>
                    <a:pt x="43265" y="812301"/>
                  </a:lnTo>
                  <a:lnTo>
                    <a:pt x="62454" y="854704"/>
                  </a:lnTo>
                  <a:lnTo>
                    <a:pt x="84745" y="895111"/>
                  </a:lnTo>
                  <a:lnTo>
                    <a:pt x="109966" y="933392"/>
                  </a:lnTo>
                  <a:lnTo>
                    <a:pt x="137944" y="969420"/>
                  </a:lnTo>
                  <a:lnTo>
                    <a:pt x="168509" y="1003065"/>
                  </a:lnTo>
                  <a:lnTo>
                    <a:pt x="201488" y="1034198"/>
                  </a:lnTo>
                  <a:lnTo>
                    <a:pt x="236708" y="1062692"/>
                  </a:lnTo>
                  <a:lnTo>
                    <a:pt x="273999" y="1088418"/>
                  </a:lnTo>
                  <a:lnTo>
                    <a:pt x="313188" y="1111246"/>
                  </a:lnTo>
                  <a:lnTo>
                    <a:pt x="354102" y="1131049"/>
                  </a:lnTo>
                  <a:lnTo>
                    <a:pt x="396571" y="1147698"/>
                  </a:lnTo>
                  <a:lnTo>
                    <a:pt x="440422" y="1161064"/>
                  </a:lnTo>
                  <a:lnTo>
                    <a:pt x="485483" y="1171018"/>
                  </a:lnTo>
                  <a:lnTo>
                    <a:pt x="531582" y="1177433"/>
                  </a:lnTo>
                  <a:lnTo>
                    <a:pt x="578547" y="1180178"/>
                  </a:lnTo>
                  <a:lnTo>
                    <a:pt x="626206" y="1179127"/>
                  </a:lnTo>
                  <a:lnTo>
                    <a:pt x="674387" y="1174150"/>
                  </a:lnTo>
                  <a:lnTo>
                    <a:pt x="722010" y="1165299"/>
                  </a:lnTo>
                  <a:lnTo>
                    <a:pt x="768021" y="1152830"/>
                  </a:lnTo>
                  <a:lnTo>
                    <a:pt x="812293" y="1136914"/>
                  </a:lnTo>
                  <a:lnTo>
                    <a:pt x="854697" y="1117725"/>
                  </a:lnTo>
                  <a:lnTo>
                    <a:pt x="895105" y="1095434"/>
                  </a:lnTo>
                  <a:lnTo>
                    <a:pt x="933387" y="1070213"/>
                  </a:lnTo>
                  <a:lnTo>
                    <a:pt x="969415" y="1042233"/>
                  </a:lnTo>
                  <a:lnTo>
                    <a:pt x="1003060" y="1011668"/>
                  </a:lnTo>
                  <a:lnTo>
                    <a:pt x="1034194" y="978688"/>
                  </a:lnTo>
                  <a:lnTo>
                    <a:pt x="1062688" y="943467"/>
                  </a:lnTo>
                  <a:lnTo>
                    <a:pt x="1088414" y="906175"/>
                  </a:lnTo>
                  <a:lnTo>
                    <a:pt x="1111243" y="866986"/>
                  </a:lnTo>
                  <a:lnTo>
                    <a:pt x="1131046" y="826070"/>
                  </a:lnTo>
                  <a:lnTo>
                    <a:pt x="1147695" y="783601"/>
                  </a:lnTo>
                  <a:lnTo>
                    <a:pt x="1161060" y="739749"/>
                  </a:lnTo>
                  <a:lnTo>
                    <a:pt x="1171014" y="694688"/>
                  </a:lnTo>
                  <a:lnTo>
                    <a:pt x="1177428" y="648589"/>
                  </a:lnTo>
                  <a:lnTo>
                    <a:pt x="1180173" y="601623"/>
                  </a:lnTo>
                  <a:lnTo>
                    <a:pt x="1179120" y="553964"/>
                  </a:lnTo>
                  <a:lnTo>
                    <a:pt x="1174142" y="505783"/>
                  </a:lnTo>
                  <a:lnTo>
                    <a:pt x="1165291" y="458160"/>
                  </a:lnTo>
                  <a:lnTo>
                    <a:pt x="1152822" y="412149"/>
                  </a:lnTo>
                  <a:lnTo>
                    <a:pt x="1136907" y="367877"/>
                  </a:lnTo>
                  <a:lnTo>
                    <a:pt x="1117717" y="325474"/>
                  </a:lnTo>
                  <a:lnTo>
                    <a:pt x="1095426" y="285067"/>
                  </a:lnTo>
                  <a:lnTo>
                    <a:pt x="1070205" y="246785"/>
                  </a:lnTo>
                  <a:lnTo>
                    <a:pt x="1042225" y="210758"/>
                  </a:lnTo>
                  <a:lnTo>
                    <a:pt x="1011660" y="177113"/>
                  </a:lnTo>
                  <a:lnTo>
                    <a:pt x="978680" y="145979"/>
                  </a:lnTo>
                  <a:lnTo>
                    <a:pt x="943459" y="117486"/>
                  </a:lnTo>
                  <a:lnTo>
                    <a:pt x="906168" y="91760"/>
                  </a:lnTo>
                  <a:lnTo>
                    <a:pt x="866978" y="68932"/>
                  </a:lnTo>
                  <a:lnTo>
                    <a:pt x="826063" y="49129"/>
                  </a:lnTo>
                  <a:lnTo>
                    <a:pt x="783593" y="32480"/>
                  </a:lnTo>
                  <a:lnTo>
                    <a:pt x="739742" y="19114"/>
                  </a:lnTo>
                  <a:lnTo>
                    <a:pt x="694680" y="9160"/>
                  </a:lnTo>
                  <a:lnTo>
                    <a:pt x="648581" y="2745"/>
                  </a:lnTo>
                  <a:lnTo>
                    <a:pt x="601615" y="0"/>
                  </a:lnTo>
                  <a:close/>
                </a:path>
              </a:pathLst>
            </a:custGeom>
            <a:solidFill>
              <a:srgbClr val="006FD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06" name="object 606"/>
            <p:cNvSpPr/>
            <p:nvPr/>
          </p:nvSpPr>
          <p:spPr>
            <a:xfrm>
              <a:off x="12502960" y="5019590"/>
              <a:ext cx="304800" cy="679450"/>
            </a:xfrm>
            <a:custGeom>
              <a:avLst/>
              <a:gdLst/>
              <a:ahLst/>
              <a:cxnLst/>
              <a:rect l="l" t="t" r="r" b="b"/>
              <a:pathLst>
                <a:path w="304800" h="679450">
                  <a:moveTo>
                    <a:pt x="267709" y="0"/>
                  </a:moveTo>
                  <a:lnTo>
                    <a:pt x="177628" y="12994"/>
                  </a:lnTo>
                  <a:lnTo>
                    <a:pt x="126582" y="25558"/>
                  </a:lnTo>
                  <a:lnTo>
                    <a:pt x="89289" y="46403"/>
                  </a:lnTo>
                  <a:lnTo>
                    <a:pt x="54033" y="112491"/>
                  </a:lnTo>
                  <a:lnTo>
                    <a:pt x="55108" y="157513"/>
                  </a:lnTo>
                  <a:lnTo>
                    <a:pt x="67662" y="244484"/>
                  </a:lnTo>
                  <a:lnTo>
                    <a:pt x="0" y="254254"/>
                  </a:lnTo>
                  <a:lnTo>
                    <a:pt x="15936" y="364700"/>
                  </a:lnTo>
                  <a:lnTo>
                    <a:pt x="83610" y="354931"/>
                  </a:lnTo>
                  <a:lnTo>
                    <a:pt x="130435" y="679351"/>
                  </a:lnTo>
                  <a:lnTo>
                    <a:pt x="260526" y="660576"/>
                  </a:lnTo>
                  <a:lnTo>
                    <a:pt x="213501" y="334785"/>
                  </a:lnTo>
                  <a:lnTo>
                    <a:pt x="304273" y="321686"/>
                  </a:lnTo>
                  <a:lnTo>
                    <a:pt x="298200" y="211208"/>
                  </a:lnTo>
                  <a:lnTo>
                    <a:pt x="197763" y="225710"/>
                  </a:lnTo>
                  <a:lnTo>
                    <a:pt x="188790" y="163576"/>
                  </a:lnTo>
                  <a:lnTo>
                    <a:pt x="213647" y="123367"/>
                  </a:lnTo>
                  <a:lnTo>
                    <a:pt x="284054" y="113200"/>
                  </a:lnTo>
                  <a:lnTo>
                    <a:pt x="267709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89531" y="4648214"/>
            <a:ext cx="31870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Helvetica" pitchFamily="2" charset="0"/>
                <a:cs typeface="Arial MT"/>
              </a:rPr>
              <a:t>Expanding</a:t>
            </a:r>
            <a:r>
              <a:rPr sz="2600" spc="-35" dirty="0">
                <a:latin typeface="Helvetica" pitchFamily="2" charset="0"/>
                <a:cs typeface="Arial MT"/>
              </a:rPr>
              <a:t> </a:t>
            </a:r>
            <a:r>
              <a:rPr sz="2600" spc="-40" dirty="0">
                <a:latin typeface="Helvetica" pitchFamily="2" charset="0"/>
                <a:cs typeface="Arial MT"/>
              </a:rPr>
              <a:t>PAN</a:t>
            </a:r>
            <a:r>
              <a:rPr sz="2600" spc="-3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India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40286" y="4648214"/>
            <a:ext cx="2849880" cy="1798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34645">
              <a:lnSpc>
                <a:spcPct val="101499"/>
              </a:lnSpc>
              <a:spcBef>
                <a:spcPts val="90"/>
              </a:spcBef>
            </a:pPr>
            <a:r>
              <a:rPr sz="2600" spc="-20" dirty="0">
                <a:latin typeface="Helvetica" pitchFamily="2" charset="0"/>
                <a:cs typeface="Arial MT"/>
              </a:rPr>
              <a:t>Targeting </a:t>
            </a:r>
            <a:r>
              <a:rPr sz="2600" spc="10" dirty="0">
                <a:latin typeface="Helvetica" pitchFamily="2" charset="0"/>
                <a:cs typeface="Arial MT"/>
              </a:rPr>
              <a:t>nearby </a:t>
            </a:r>
            <a:r>
              <a:rPr sz="2600" spc="-71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cities</a:t>
            </a:r>
            <a:r>
              <a:rPr sz="260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of</a:t>
            </a:r>
            <a:r>
              <a:rPr sz="260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Shimla</a:t>
            </a:r>
            <a:endParaRPr sz="2600">
              <a:latin typeface="Helvetica" pitchFamily="2" charset="0"/>
              <a:cs typeface="Arial MT"/>
            </a:endParaRPr>
          </a:p>
          <a:p>
            <a:pPr marL="22860" marR="5080">
              <a:lnSpc>
                <a:spcPct val="101499"/>
              </a:lnSpc>
              <a:spcBef>
                <a:spcPts val="1300"/>
              </a:spcBef>
            </a:pPr>
            <a:r>
              <a:rPr sz="2600" spc="20" dirty="0">
                <a:latin typeface="Helvetica" pitchFamily="2" charset="0"/>
                <a:cs typeface="Arial MT"/>
              </a:rPr>
              <a:t>Expanding</a:t>
            </a:r>
            <a:r>
              <a:rPr sz="2600" spc="-6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through </a:t>
            </a:r>
            <a:r>
              <a:rPr sz="2600" spc="-70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neighboring</a:t>
            </a:r>
            <a:r>
              <a:rPr sz="2600" spc="-1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states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0195" y="5617567"/>
            <a:ext cx="4122420" cy="79541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0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Providing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quality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services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25" dirty="0">
                <a:latin typeface="Helvetica" pitchFamily="2" charset="0"/>
                <a:cs typeface="Arial MT"/>
              </a:rPr>
              <a:t>&amp; </a:t>
            </a:r>
            <a:r>
              <a:rPr sz="2600" spc="-705" dirty="0">
                <a:latin typeface="Helvetica" pitchFamily="2" charset="0"/>
                <a:cs typeface="Arial MT"/>
              </a:rPr>
              <a:t> </a:t>
            </a:r>
            <a:r>
              <a:rPr sz="2600" spc="20" dirty="0">
                <a:latin typeface="Helvetica" pitchFamily="2" charset="0"/>
                <a:cs typeface="Arial MT"/>
              </a:rPr>
              <a:t>maximum</a:t>
            </a:r>
            <a:r>
              <a:rPr sz="260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homestay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9808" y="4648214"/>
            <a:ext cx="30422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Launching</a:t>
            </a:r>
            <a:r>
              <a:rPr sz="2600" spc="-2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in</a:t>
            </a:r>
            <a:r>
              <a:rPr sz="2600" spc="-2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Shimla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5102" y="2922572"/>
            <a:ext cx="16090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Helvetica" pitchFamily="2" charset="0"/>
                <a:cs typeface="Arial"/>
              </a:rPr>
              <a:t>Phase</a:t>
            </a:r>
            <a:r>
              <a:rPr sz="3300" b="1" spc="-70" dirty="0">
                <a:latin typeface="Helvetica" pitchFamily="2" charset="0"/>
                <a:cs typeface="Arial"/>
              </a:rPr>
              <a:t> </a:t>
            </a:r>
            <a:r>
              <a:rPr sz="3300" b="1" spc="-5" dirty="0">
                <a:latin typeface="Helvetica" pitchFamily="2" charset="0"/>
                <a:cs typeface="Arial"/>
              </a:rPr>
              <a:t>1</a:t>
            </a:r>
            <a:endParaRPr sz="3300">
              <a:latin typeface="Helvetica" pitchFamily="2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9045" y="2922572"/>
            <a:ext cx="16090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Helvetica" pitchFamily="2" charset="0"/>
                <a:cs typeface="Arial"/>
              </a:rPr>
              <a:t>Phase</a:t>
            </a:r>
            <a:r>
              <a:rPr sz="3300" b="1" spc="-70" dirty="0">
                <a:latin typeface="Helvetica" pitchFamily="2" charset="0"/>
                <a:cs typeface="Arial"/>
              </a:rPr>
              <a:t> </a:t>
            </a:r>
            <a:r>
              <a:rPr sz="3300" b="1" spc="-5" dirty="0">
                <a:latin typeface="Helvetica" pitchFamily="2" charset="0"/>
                <a:cs typeface="Arial"/>
              </a:rPr>
              <a:t>2</a:t>
            </a:r>
            <a:endParaRPr sz="3300">
              <a:latin typeface="Helvetica" pitchFamily="2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46979" y="2922572"/>
            <a:ext cx="16090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Helvetica" pitchFamily="2" charset="0"/>
                <a:cs typeface="Arial"/>
              </a:rPr>
              <a:t>Phase</a:t>
            </a:r>
            <a:r>
              <a:rPr sz="3300" b="1" spc="-70" dirty="0">
                <a:latin typeface="Helvetica" pitchFamily="2" charset="0"/>
                <a:cs typeface="Arial"/>
              </a:rPr>
              <a:t> </a:t>
            </a:r>
            <a:r>
              <a:rPr sz="3300" b="1" spc="-5" dirty="0">
                <a:latin typeface="Helvetica" pitchFamily="2" charset="0"/>
                <a:cs typeface="Arial"/>
              </a:rPr>
              <a:t>3</a:t>
            </a:r>
            <a:endParaRPr sz="3300">
              <a:latin typeface="Helvetica" pitchFamily="2" charset="0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680" y="4785194"/>
            <a:ext cx="136121" cy="13612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680" y="5779928"/>
            <a:ext cx="136121" cy="1361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3994" y="4785194"/>
            <a:ext cx="136121" cy="13612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3994" y="5779928"/>
            <a:ext cx="136121" cy="13612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53805" y="2279450"/>
            <a:ext cx="18816320" cy="1909445"/>
            <a:chOff x="653805" y="2279450"/>
            <a:chExt cx="18816320" cy="1909445"/>
          </a:xfrm>
        </p:grpSpPr>
        <p:sp>
          <p:nvSpPr>
            <p:cNvPr id="14" name="object 14"/>
            <p:cNvSpPr/>
            <p:nvPr/>
          </p:nvSpPr>
          <p:spPr>
            <a:xfrm>
              <a:off x="1628281" y="2489383"/>
              <a:ext cx="5593715" cy="1494790"/>
            </a:xfrm>
            <a:custGeom>
              <a:avLst/>
              <a:gdLst/>
              <a:ahLst/>
              <a:cxnLst/>
              <a:rect l="l" t="t" r="r" b="b"/>
              <a:pathLst>
                <a:path w="5593715" h="1494789">
                  <a:moveTo>
                    <a:pt x="2685007" y="1494195"/>
                  </a:moveTo>
                  <a:lnTo>
                    <a:pt x="0" y="1494195"/>
                  </a:lnTo>
                  <a:lnTo>
                    <a:pt x="0" y="0"/>
                  </a:lnTo>
                  <a:lnTo>
                    <a:pt x="5593149" y="0"/>
                  </a:lnTo>
                </a:path>
              </a:pathLst>
            </a:custGeom>
            <a:ln w="41883">
              <a:solidFill>
                <a:srgbClr val="F3564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3796" y="2283948"/>
              <a:ext cx="1699895" cy="1905000"/>
            </a:xfrm>
            <a:custGeom>
              <a:avLst/>
              <a:gdLst/>
              <a:ahLst/>
              <a:cxnLst/>
              <a:rect l="l" t="t" r="r" b="b"/>
              <a:pathLst>
                <a:path w="1699895" h="1905000">
                  <a:moveTo>
                    <a:pt x="1699653" y="952207"/>
                  </a:moveTo>
                  <a:lnTo>
                    <a:pt x="1698485" y="904684"/>
                  </a:lnTo>
                  <a:lnTo>
                    <a:pt x="1695018" y="857758"/>
                  </a:lnTo>
                  <a:lnTo>
                    <a:pt x="1689328" y="811491"/>
                  </a:lnTo>
                  <a:lnTo>
                    <a:pt x="1681441" y="765949"/>
                  </a:lnTo>
                  <a:lnTo>
                    <a:pt x="1671421" y="721156"/>
                  </a:lnTo>
                  <a:lnTo>
                    <a:pt x="1659331" y="677189"/>
                  </a:lnTo>
                  <a:lnTo>
                    <a:pt x="1645221" y="634111"/>
                  </a:lnTo>
                  <a:lnTo>
                    <a:pt x="1629143" y="591947"/>
                  </a:lnTo>
                  <a:lnTo>
                    <a:pt x="1611147" y="550773"/>
                  </a:lnTo>
                  <a:lnTo>
                    <a:pt x="1591297" y="510641"/>
                  </a:lnTo>
                  <a:lnTo>
                    <a:pt x="1569643" y="471601"/>
                  </a:lnTo>
                  <a:lnTo>
                    <a:pt x="1546237" y="433717"/>
                  </a:lnTo>
                  <a:lnTo>
                    <a:pt x="1521142" y="397027"/>
                  </a:lnTo>
                  <a:lnTo>
                    <a:pt x="1494409" y="361607"/>
                  </a:lnTo>
                  <a:lnTo>
                    <a:pt x="1466088" y="327482"/>
                  </a:lnTo>
                  <a:lnTo>
                    <a:pt x="1436230" y="294741"/>
                  </a:lnTo>
                  <a:lnTo>
                    <a:pt x="1404899" y="263410"/>
                  </a:lnTo>
                  <a:lnTo>
                    <a:pt x="1372158" y="233553"/>
                  </a:lnTo>
                  <a:lnTo>
                    <a:pt x="1338033" y="205232"/>
                  </a:lnTo>
                  <a:lnTo>
                    <a:pt x="1302613" y="178498"/>
                  </a:lnTo>
                  <a:lnTo>
                    <a:pt x="1265923" y="153403"/>
                  </a:lnTo>
                  <a:lnTo>
                    <a:pt x="1228039" y="129997"/>
                  </a:lnTo>
                  <a:lnTo>
                    <a:pt x="1188999" y="108343"/>
                  </a:lnTo>
                  <a:lnTo>
                    <a:pt x="1148867" y="88493"/>
                  </a:lnTo>
                  <a:lnTo>
                    <a:pt x="1107694" y="70497"/>
                  </a:lnTo>
                  <a:lnTo>
                    <a:pt x="1065530" y="54419"/>
                  </a:lnTo>
                  <a:lnTo>
                    <a:pt x="1022451" y="40309"/>
                  </a:lnTo>
                  <a:lnTo>
                    <a:pt x="978484" y="28219"/>
                  </a:lnTo>
                  <a:lnTo>
                    <a:pt x="933704" y="18199"/>
                  </a:lnTo>
                  <a:lnTo>
                    <a:pt x="888149" y="10312"/>
                  </a:lnTo>
                  <a:lnTo>
                    <a:pt x="841883" y="4622"/>
                  </a:lnTo>
                  <a:lnTo>
                    <a:pt x="794956" y="1155"/>
                  </a:lnTo>
                  <a:lnTo>
                    <a:pt x="747433" y="0"/>
                  </a:lnTo>
                  <a:lnTo>
                    <a:pt x="747433" y="204774"/>
                  </a:lnTo>
                  <a:lnTo>
                    <a:pt x="700163" y="206235"/>
                  </a:lnTo>
                  <a:lnTo>
                    <a:pt x="653681" y="210591"/>
                  </a:lnTo>
                  <a:lnTo>
                    <a:pt x="608063" y="217741"/>
                  </a:lnTo>
                  <a:lnTo>
                    <a:pt x="563397" y="227596"/>
                  </a:lnTo>
                  <a:lnTo>
                    <a:pt x="519785" y="240068"/>
                  </a:lnTo>
                  <a:lnTo>
                    <a:pt x="477291" y="255079"/>
                  </a:lnTo>
                  <a:lnTo>
                    <a:pt x="436029" y="272529"/>
                  </a:lnTo>
                  <a:lnTo>
                    <a:pt x="396062" y="292341"/>
                  </a:lnTo>
                  <a:lnTo>
                    <a:pt x="357492" y="314426"/>
                  </a:lnTo>
                  <a:lnTo>
                    <a:pt x="320408" y="338683"/>
                  </a:lnTo>
                  <a:lnTo>
                    <a:pt x="284899" y="365036"/>
                  </a:lnTo>
                  <a:lnTo>
                    <a:pt x="251040" y="393407"/>
                  </a:lnTo>
                  <a:lnTo>
                    <a:pt x="218922" y="423684"/>
                  </a:lnTo>
                  <a:lnTo>
                    <a:pt x="188633" y="455803"/>
                  </a:lnTo>
                  <a:lnTo>
                    <a:pt x="160274" y="489661"/>
                  </a:lnTo>
                  <a:lnTo>
                    <a:pt x="133921" y="525183"/>
                  </a:lnTo>
                  <a:lnTo>
                    <a:pt x="109651" y="562267"/>
                  </a:lnTo>
                  <a:lnTo>
                    <a:pt x="87579" y="600837"/>
                  </a:lnTo>
                  <a:lnTo>
                    <a:pt x="67767" y="640791"/>
                  </a:lnTo>
                  <a:lnTo>
                    <a:pt x="50317" y="682066"/>
                  </a:lnTo>
                  <a:lnTo>
                    <a:pt x="35306" y="724547"/>
                  </a:lnTo>
                  <a:lnTo>
                    <a:pt x="22834" y="768172"/>
                  </a:lnTo>
                  <a:lnTo>
                    <a:pt x="12979" y="812825"/>
                  </a:lnTo>
                  <a:lnTo>
                    <a:pt x="5829" y="858443"/>
                  </a:lnTo>
                  <a:lnTo>
                    <a:pt x="1473" y="904938"/>
                  </a:lnTo>
                  <a:lnTo>
                    <a:pt x="0" y="952207"/>
                  </a:lnTo>
                  <a:lnTo>
                    <a:pt x="1473" y="999477"/>
                  </a:lnTo>
                  <a:lnTo>
                    <a:pt x="5829" y="1045959"/>
                  </a:lnTo>
                  <a:lnTo>
                    <a:pt x="12979" y="1091577"/>
                  </a:lnTo>
                  <a:lnTo>
                    <a:pt x="22834" y="1136243"/>
                  </a:lnTo>
                  <a:lnTo>
                    <a:pt x="35306" y="1179855"/>
                  </a:lnTo>
                  <a:lnTo>
                    <a:pt x="50317" y="1222349"/>
                  </a:lnTo>
                  <a:lnTo>
                    <a:pt x="67767" y="1263611"/>
                  </a:lnTo>
                  <a:lnTo>
                    <a:pt x="87579" y="1303578"/>
                  </a:lnTo>
                  <a:lnTo>
                    <a:pt x="109651" y="1342136"/>
                  </a:lnTo>
                  <a:lnTo>
                    <a:pt x="133921" y="1379232"/>
                  </a:lnTo>
                  <a:lnTo>
                    <a:pt x="160274" y="1414741"/>
                  </a:lnTo>
                  <a:lnTo>
                    <a:pt x="188633" y="1448600"/>
                  </a:lnTo>
                  <a:lnTo>
                    <a:pt x="218922" y="1480718"/>
                  </a:lnTo>
                  <a:lnTo>
                    <a:pt x="251040" y="1510995"/>
                  </a:lnTo>
                  <a:lnTo>
                    <a:pt x="284899" y="1539367"/>
                  </a:lnTo>
                  <a:lnTo>
                    <a:pt x="320408" y="1565719"/>
                  </a:lnTo>
                  <a:lnTo>
                    <a:pt x="357492" y="1589976"/>
                  </a:lnTo>
                  <a:lnTo>
                    <a:pt x="396062" y="1612061"/>
                  </a:lnTo>
                  <a:lnTo>
                    <a:pt x="436029" y="1631873"/>
                  </a:lnTo>
                  <a:lnTo>
                    <a:pt x="477291" y="1649323"/>
                  </a:lnTo>
                  <a:lnTo>
                    <a:pt x="519785" y="1664335"/>
                  </a:lnTo>
                  <a:lnTo>
                    <a:pt x="563397" y="1676806"/>
                  </a:lnTo>
                  <a:lnTo>
                    <a:pt x="608063" y="1686661"/>
                  </a:lnTo>
                  <a:lnTo>
                    <a:pt x="653681" y="1693811"/>
                  </a:lnTo>
                  <a:lnTo>
                    <a:pt x="700163" y="1698167"/>
                  </a:lnTo>
                  <a:lnTo>
                    <a:pt x="747433" y="1699641"/>
                  </a:lnTo>
                  <a:lnTo>
                    <a:pt x="747433" y="1904403"/>
                  </a:lnTo>
                  <a:lnTo>
                    <a:pt x="794956" y="1903247"/>
                  </a:lnTo>
                  <a:lnTo>
                    <a:pt x="841883" y="1899780"/>
                  </a:lnTo>
                  <a:lnTo>
                    <a:pt x="888149" y="1894078"/>
                  </a:lnTo>
                  <a:lnTo>
                    <a:pt x="933704" y="1886204"/>
                  </a:lnTo>
                  <a:lnTo>
                    <a:pt x="978484" y="1876183"/>
                  </a:lnTo>
                  <a:lnTo>
                    <a:pt x="1022451" y="1864093"/>
                  </a:lnTo>
                  <a:lnTo>
                    <a:pt x="1065530" y="1849983"/>
                  </a:lnTo>
                  <a:lnTo>
                    <a:pt x="1107694" y="1833905"/>
                  </a:lnTo>
                  <a:lnTo>
                    <a:pt x="1148867" y="1815909"/>
                  </a:lnTo>
                  <a:lnTo>
                    <a:pt x="1188999" y="1796059"/>
                  </a:lnTo>
                  <a:lnTo>
                    <a:pt x="1228039" y="1774405"/>
                  </a:lnTo>
                  <a:lnTo>
                    <a:pt x="1265923" y="1750999"/>
                  </a:lnTo>
                  <a:lnTo>
                    <a:pt x="1302613" y="1725904"/>
                  </a:lnTo>
                  <a:lnTo>
                    <a:pt x="1338033" y="1699171"/>
                  </a:lnTo>
                  <a:lnTo>
                    <a:pt x="1372158" y="1670850"/>
                  </a:lnTo>
                  <a:lnTo>
                    <a:pt x="1404899" y="1640992"/>
                  </a:lnTo>
                  <a:lnTo>
                    <a:pt x="1436230" y="1609674"/>
                  </a:lnTo>
                  <a:lnTo>
                    <a:pt x="1466088" y="1576920"/>
                  </a:lnTo>
                  <a:lnTo>
                    <a:pt x="1494409" y="1542808"/>
                  </a:lnTo>
                  <a:lnTo>
                    <a:pt x="1521142" y="1507375"/>
                  </a:lnTo>
                  <a:lnTo>
                    <a:pt x="1546237" y="1470685"/>
                  </a:lnTo>
                  <a:lnTo>
                    <a:pt x="1569643" y="1432801"/>
                  </a:lnTo>
                  <a:lnTo>
                    <a:pt x="1591297" y="1393761"/>
                  </a:lnTo>
                  <a:lnTo>
                    <a:pt x="1611147" y="1353629"/>
                  </a:lnTo>
                  <a:lnTo>
                    <a:pt x="1629143" y="1312456"/>
                  </a:lnTo>
                  <a:lnTo>
                    <a:pt x="1645221" y="1270304"/>
                  </a:lnTo>
                  <a:lnTo>
                    <a:pt x="1659331" y="1227213"/>
                  </a:lnTo>
                  <a:lnTo>
                    <a:pt x="1671421" y="1183246"/>
                  </a:lnTo>
                  <a:lnTo>
                    <a:pt x="1681441" y="1138466"/>
                  </a:lnTo>
                  <a:lnTo>
                    <a:pt x="1689328" y="1092911"/>
                  </a:lnTo>
                  <a:lnTo>
                    <a:pt x="1695018" y="1046657"/>
                  </a:lnTo>
                  <a:lnTo>
                    <a:pt x="1698485" y="999731"/>
                  </a:lnTo>
                  <a:lnTo>
                    <a:pt x="1699653" y="952207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66951" y="2596777"/>
              <a:ext cx="1268730" cy="1268730"/>
            </a:xfrm>
            <a:custGeom>
              <a:avLst/>
              <a:gdLst/>
              <a:ahLst/>
              <a:cxnLst/>
              <a:rect l="l" t="t" r="r" b="b"/>
              <a:pathLst>
                <a:path w="1268730" h="1268729">
                  <a:moveTo>
                    <a:pt x="634284" y="0"/>
                  </a:moveTo>
                  <a:lnTo>
                    <a:pt x="586947" y="1739"/>
                  </a:lnTo>
                  <a:lnTo>
                    <a:pt x="540554" y="6877"/>
                  </a:lnTo>
                  <a:lnTo>
                    <a:pt x="495230" y="15289"/>
                  </a:lnTo>
                  <a:lnTo>
                    <a:pt x="451095" y="26855"/>
                  </a:lnTo>
                  <a:lnTo>
                    <a:pt x="408273" y="41450"/>
                  </a:lnTo>
                  <a:lnTo>
                    <a:pt x="366886" y="58952"/>
                  </a:lnTo>
                  <a:lnTo>
                    <a:pt x="327058" y="79239"/>
                  </a:lnTo>
                  <a:lnTo>
                    <a:pt x="288910" y="102187"/>
                  </a:lnTo>
                  <a:lnTo>
                    <a:pt x="252566" y="127675"/>
                  </a:lnTo>
                  <a:lnTo>
                    <a:pt x="218148" y="155579"/>
                  </a:lnTo>
                  <a:lnTo>
                    <a:pt x="185778" y="185778"/>
                  </a:lnTo>
                  <a:lnTo>
                    <a:pt x="155579" y="218148"/>
                  </a:lnTo>
                  <a:lnTo>
                    <a:pt x="127675" y="252566"/>
                  </a:lnTo>
                  <a:lnTo>
                    <a:pt x="102187" y="288910"/>
                  </a:lnTo>
                  <a:lnTo>
                    <a:pt x="79239" y="327058"/>
                  </a:lnTo>
                  <a:lnTo>
                    <a:pt x="58952" y="366886"/>
                  </a:lnTo>
                  <a:lnTo>
                    <a:pt x="41450" y="408273"/>
                  </a:lnTo>
                  <a:lnTo>
                    <a:pt x="26855" y="451095"/>
                  </a:lnTo>
                  <a:lnTo>
                    <a:pt x="15289" y="495230"/>
                  </a:lnTo>
                  <a:lnTo>
                    <a:pt x="6877" y="540554"/>
                  </a:lnTo>
                  <a:lnTo>
                    <a:pt x="1739" y="586947"/>
                  </a:lnTo>
                  <a:lnTo>
                    <a:pt x="0" y="634284"/>
                  </a:lnTo>
                  <a:lnTo>
                    <a:pt x="1739" y="681621"/>
                  </a:lnTo>
                  <a:lnTo>
                    <a:pt x="6877" y="728013"/>
                  </a:lnTo>
                  <a:lnTo>
                    <a:pt x="15289" y="773338"/>
                  </a:lnTo>
                  <a:lnTo>
                    <a:pt x="26855" y="817473"/>
                  </a:lnTo>
                  <a:lnTo>
                    <a:pt x="41450" y="860295"/>
                  </a:lnTo>
                  <a:lnTo>
                    <a:pt x="58952" y="901681"/>
                  </a:lnTo>
                  <a:lnTo>
                    <a:pt x="79239" y="941510"/>
                  </a:lnTo>
                  <a:lnTo>
                    <a:pt x="102187" y="979657"/>
                  </a:lnTo>
                  <a:lnTo>
                    <a:pt x="127675" y="1016002"/>
                  </a:lnTo>
                  <a:lnTo>
                    <a:pt x="155579" y="1050420"/>
                  </a:lnTo>
                  <a:lnTo>
                    <a:pt x="185778" y="1082790"/>
                  </a:lnTo>
                  <a:lnTo>
                    <a:pt x="218148" y="1112988"/>
                  </a:lnTo>
                  <a:lnTo>
                    <a:pt x="252566" y="1140893"/>
                  </a:lnTo>
                  <a:lnTo>
                    <a:pt x="288910" y="1166381"/>
                  </a:lnTo>
                  <a:lnTo>
                    <a:pt x="327058" y="1189329"/>
                  </a:lnTo>
                  <a:lnTo>
                    <a:pt x="366886" y="1209616"/>
                  </a:lnTo>
                  <a:lnTo>
                    <a:pt x="408273" y="1227118"/>
                  </a:lnTo>
                  <a:lnTo>
                    <a:pt x="451095" y="1241713"/>
                  </a:lnTo>
                  <a:lnTo>
                    <a:pt x="495230" y="1253278"/>
                  </a:lnTo>
                  <a:lnTo>
                    <a:pt x="540554" y="1261691"/>
                  </a:lnTo>
                  <a:lnTo>
                    <a:pt x="586947" y="1266828"/>
                  </a:lnTo>
                  <a:lnTo>
                    <a:pt x="634284" y="1268568"/>
                  </a:lnTo>
                  <a:lnTo>
                    <a:pt x="681621" y="1266828"/>
                  </a:lnTo>
                  <a:lnTo>
                    <a:pt x="728013" y="1261691"/>
                  </a:lnTo>
                  <a:lnTo>
                    <a:pt x="773338" y="1253278"/>
                  </a:lnTo>
                  <a:lnTo>
                    <a:pt x="817473" y="1241713"/>
                  </a:lnTo>
                  <a:lnTo>
                    <a:pt x="860295" y="1227118"/>
                  </a:lnTo>
                  <a:lnTo>
                    <a:pt x="901681" y="1209616"/>
                  </a:lnTo>
                  <a:lnTo>
                    <a:pt x="941510" y="1189329"/>
                  </a:lnTo>
                  <a:lnTo>
                    <a:pt x="979657" y="1166381"/>
                  </a:lnTo>
                  <a:lnTo>
                    <a:pt x="1016002" y="1140893"/>
                  </a:lnTo>
                  <a:lnTo>
                    <a:pt x="1050420" y="1112988"/>
                  </a:lnTo>
                  <a:lnTo>
                    <a:pt x="1082790" y="1082790"/>
                  </a:lnTo>
                  <a:lnTo>
                    <a:pt x="1112988" y="1050420"/>
                  </a:lnTo>
                  <a:lnTo>
                    <a:pt x="1140893" y="1016002"/>
                  </a:lnTo>
                  <a:lnTo>
                    <a:pt x="1166381" y="979657"/>
                  </a:lnTo>
                  <a:lnTo>
                    <a:pt x="1189329" y="941510"/>
                  </a:lnTo>
                  <a:lnTo>
                    <a:pt x="1209616" y="901681"/>
                  </a:lnTo>
                  <a:lnTo>
                    <a:pt x="1227118" y="860295"/>
                  </a:lnTo>
                  <a:lnTo>
                    <a:pt x="1241713" y="817473"/>
                  </a:lnTo>
                  <a:lnTo>
                    <a:pt x="1253278" y="773338"/>
                  </a:lnTo>
                  <a:lnTo>
                    <a:pt x="1261691" y="728013"/>
                  </a:lnTo>
                  <a:lnTo>
                    <a:pt x="1266828" y="681621"/>
                  </a:lnTo>
                  <a:lnTo>
                    <a:pt x="1268568" y="634284"/>
                  </a:lnTo>
                  <a:lnTo>
                    <a:pt x="1266828" y="586947"/>
                  </a:lnTo>
                  <a:lnTo>
                    <a:pt x="1261691" y="540554"/>
                  </a:lnTo>
                  <a:lnTo>
                    <a:pt x="1253278" y="495230"/>
                  </a:lnTo>
                  <a:lnTo>
                    <a:pt x="1241713" y="451095"/>
                  </a:lnTo>
                  <a:lnTo>
                    <a:pt x="1227118" y="408273"/>
                  </a:lnTo>
                  <a:lnTo>
                    <a:pt x="1209616" y="366886"/>
                  </a:lnTo>
                  <a:lnTo>
                    <a:pt x="1189329" y="327058"/>
                  </a:lnTo>
                  <a:lnTo>
                    <a:pt x="1166381" y="288910"/>
                  </a:lnTo>
                  <a:lnTo>
                    <a:pt x="1140893" y="252566"/>
                  </a:lnTo>
                  <a:lnTo>
                    <a:pt x="1112988" y="218148"/>
                  </a:lnTo>
                  <a:lnTo>
                    <a:pt x="1082790" y="185778"/>
                  </a:lnTo>
                  <a:lnTo>
                    <a:pt x="1050420" y="155579"/>
                  </a:lnTo>
                  <a:lnTo>
                    <a:pt x="1016002" y="127675"/>
                  </a:lnTo>
                  <a:lnTo>
                    <a:pt x="979657" y="102187"/>
                  </a:lnTo>
                  <a:lnTo>
                    <a:pt x="941510" y="79239"/>
                  </a:lnTo>
                  <a:lnTo>
                    <a:pt x="901681" y="58952"/>
                  </a:lnTo>
                  <a:lnTo>
                    <a:pt x="860295" y="41450"/>
                  </a:lnTo>
                  <a:lnTo>
                    <a:pt x="817473" y="26855"/>
                  </a:lnTo>
                  <a:lnTo>
                    <a:pt x="773338" y="15289"/>
                  </a:lnTo>
                  <a:lnTo>
                    <a:pt x="728013" y="6877"/>
                  </a:lnTo>
                  <a:lnTo>
                    <a:pt x="681621" y="1739"/>
                  </a:lnTo>
                  <a:lnTo>
                    <a:pt x="634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24364" y="2659278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578900" y="0"/>
                  </a:moveTo>
                  <a:lnTo>
                    <a:pt x="532945" y="1624"/>
                  </a:lnTo>
                  <a:lnTo>
                    <a:pt x="487753" y="6853"/>
                  </a:lnTo>
                  <a:lnTo>
                    <a:pt x="443497" y="15564"/>
                  </a:lnTo>
                  <a:lnTo>
                    <a:pt x="400345" y="27636"/>
                  </a:lnTo>
                  <a:lnTo>
                    <a:pt x="358471" y="42947"/>
                  </a:lnTo>
                  <a:lnTo>
                    <a:pt x="318043" y="61375"/>
                  </a:lnTo>
                  <a:lnTo>
                    <a:pt x="279235" y="82799"/>
                  </a:lnTo>
                  <a:lnTo>
                    <a:pt x="242215" y="107097"/>
                  </a:lnTo>
                  <a:lnTo>
                    <a:pt x="207156" y="134146"/>
                  </a:lnTo>
                  <a:lnTo>
                    <a:pt x="174229" y="163825"/>
                  </a:lnTo>
                  <a:lnTo>
                    <a:pt x="143603" y="196013"/>
                  </a:lnTo>
                  <a:lnTo>
                    <a:pt x="115451" y="230586"/>
                  </a:lnTo>
                  <a:lnTo>
                    <a:pt x="89944" y="267425"/>
                  </a:lnTo>
                  <a:lnTo>
                    <a:pt x="67251" y="306406"/>
                  </a:lnTo>
                  <a:lnTo>
                    <a:pt x="47544" y="347409"/>
                  </a:lnTo>
                  <a:lnTo>
                    <a:pt x="30995" y="390311"/>
                  </a:lnTo>
                  <a:lnTo>
                    <a:pt x="17773" y="434990"/>
                  </a:lnTo>
                  <a:lnTo>
                    <a:pt x="8051" y="481325"/>
                  </a:lnTo>
                  <a:lnTo>
                    <a:pt x="2101" y="528293"/>
                  </a:lnTo>
                  <a:lnTo>
                    <a:pt x="0" y="574840"/>
                  </a:lnTo>
                  <a:lnTo>
                    <a:pt x="1624" y="620794"/>
                  </a:lnTo>
                  <a:lnTo>
                    <a:pt x="6853" y="665985"/>
                  </a:lnTo>
                  <a:lnTo>
                    <a:pt x="15565" y="710242"/>
                  </a:lnTo>
                  <a:lnTo>
                    <a:pt x="27638" y="753393"/>
                  </a:lnTo>
                  <a:lnTo>
                    <a:pt x="42950" y="795267"/>
                  </a:lnTo>
                  <a:lnTo>
                    <a:pt x="61379" y="835694"/>
                  </a:lnTo>
                  <a:lnTo>
                    <a:pt x="82803" y="874503"/>
                  </a:lnTo>
                  <a:lnTo>
                    <a:pt x="107102" y="911522"/>
                  </a:lnTo>
                  <a:lnTo>
                    <a:pt x="134152" y="946581"/>
                  </a:lnTo>
                  <a:lnTo>
                    <a:pt x="163832" y="979509"/>
                  </a:lnTo>
                  <a:lnTo>
                    <a:pt x="196020" y="1010134"/>
                  </a:lnTo>
                  <a:lnTo>
                    <a:pt x="230594" y="1038286"/>
                  </a:lnTo>
                  <a:lnTo>
                    <a:pt x="267434" y="1063793"/>
                  </a:lnTo>
                  <a:lnTo>
                    <a:pt x="306415" y="1086486"/>
                  </a:lnTo>
                  <a:lnTo>
                    <a:pt x="347418" y="1106192"/>
                  </a:lnTo>
                  <a:lnTo>
                    <a:pt x="390321" y="1122740"/>
                  </a:lnTo>
                  <a:lnTo>
                    <a:pt x="435000" y="1135960"/>
                  </a:lnTo>
                  <a:lnTo>
                    <a:pt x="481335" y="1145681"/>
                  </a:lnTo>
                  <a:lnTo>
                    <a:pt x="528303" y="1151633"/>
                  </a:lnTo>
                  <a:lnTo>
                    <a:pt x="574850" y="1153736"/>
                  </a:lnTo>
                  <a:lnTo>
                    <a:pt x="620805" y="1152112"/>
                  </a:lnTo>
                  <a:lnTo>
                    <a:pt x="665995" y="1146884"/>
                  </a:lnTo>
                  <a:lnTo>
                    <a:pt x="710252" y="1138173"/>
                  </a:lnTo>
                  <a:lnTo>
                    <a:pt x="753403" y="1126101"/>
                  </a:lnTo>
                  <a:lnTo>
                    <a:pt x="795277" y="1110790"/>
                  </a:lnTo>
                  <a:lnTo>
                    <a:pt x="835705" y="1092362"/>
                  </a:lnTo>
                  <a:lnTo>
                    <a:pt x="874513" y="1070938"/>
                  </a:lnTo>
                  <a:lnTo>
                    <a:pt x="911533" y="1046640"/>
                  </a:lnTo>
                  <a:lnTo>
                    <a:pt x="946591" y="1019590"/>
                  </a:lnTo>
                  <a:lnTo>
                    <a:pt x="979519" y="989911"/>
                  </a:lnTo>
                  <a:lnTo>
                    <a:pt x="1010144" y="957723"/>
                  </a:lnTo>
                  <a:lnTo>
                    <a:pt x="1038296" y="923148"/>
                  </a:lnTo>
                  <a:lnTo>
                    <a:pt x="1063804" y="886309"/>
                  </a:lnTo>
                  <a:lnTo>
                    <a:pt x="1086496" y="847327"/>
                  </a:lnTo>
                  <a:lnTo>
                    <a:pt x="1106202" y="806324"/>
                  </a:lnTo>
                  <a:lnTo>
                    <a:pt x="1122750" y="763422"/>
                  </a:lnTo>
                  <a:lnTo>
                    <a:pt x="1135971" y="718743"/>
                  </a:lnTo>
                  <a:lnTo>
                    <a:pt x="1145692" y="672408"/>
                  </a:lnTo>
                  <a:lnTo>
                    <a:pt x="1151641" y="625440"/>
                  </a:lnTo>
                  <a:lnTo>
                    <a:pt x="1153743" y="578893"/>
                  </a:lnTo>
                  <a:lnTo>
                    <a:pt x="1152119" y="532938"/>
                  </a:lnTo>
                  <a:lnTo>
                    <a:pt x="1146890" y="487747"/>
                  </a:lnTo>
                  <a:lnTo>
                    <a:pt x="1138179" y="443491"/>
                  </a:lnTo>
                  <a:lnTo>
                    <a:pt x="1126107" y="400340"/>
                  </a:lnTo>
                  <a:lnTo>
                    <a:pt x="1110796" y="358465"/>
                  </a:lnTo>
                  <a:lnTo>
                    <a:pt x="1092367" y="318038"/>
                  </a:lnTo>
                  <a:lnTo>
                    <a:pt x="1070944" y="279230"/>
                  </a:lnTo>
                  <a:lnTo>
                    <a:pt x="1046646" y="242210"/>
                  </a:lnTo>
                  <a:lnTo>
                    <a:pt x="1019597" y="207151"/>
                  </a:lnTo>
                  <a:lnTo>
                    <a:pt x="989918" y="174224"/>
                  </a:lnTo>
                  <a:lnTo>
                    <a:pt x="957730" y="143599"/>
                  </a:lnTo>
                  <a:lnTo>
                    <a:pt x="923156" y="115447"/>
                  </a:lnTo>
                  <a:lnTo>
                    <a:pt x="886318" y="89939"/>
                  </a:lnTo>
                  <a:lnTo>
                    <a:pt x="847336" y="67247"/>
                  </a:lnTo>
                  <a:lnTo>
                    <a:pt x="806334" y="47541"/>
                  </a:lnTo>
                  <a:lnTo>
                    <a:pt x="763432" y="30993"/>
                  </a:lnTo>
                  <a:lnTo>
                    <a:pt x="718753" y="17772"/>
                  </a:lnTo>
                  <a:lnTo>
                    <a:pt x="672418" y="8051"/>
                  </a:lnTo>
                  <a:lnTo>
                    <a:pt x="625448" y="2101"/>
                  </a:lnTo>
                  <a:lnTo>
                    <a:pt x="578900" y="0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740318" y="2486218"/>
              <a:ext cx="5593715" cy="1494790"/>
            </a:xfrm>
            <a:custGeom>
              <a:avLst/>
              <a:gdLst/>
              <a:ahLst/>
              <a:cxnLst/>
              <a:rect l="l" t="t" r="r" b="b"/>
              <a:pathLst>
                <a:path w="5593715" h="1494789">
                  <a:moveTo>
                    <a:pt x="2685007" y="1494195"/>
                  </a:moveTo>
                  <a:lnTo>
                    <a:pt x="0" y="1494195"/>
                  </a:lnTo>
                  <a:lnTo>
                    <a:pt x="0" y="0"/>
                  </a:lnTo>
                  <a:lnTo>
                    <a:pt x="5593149" y="0"/>
                  </a:lnTo>
                </a:path>
              </a:pathLst>
            </a:custGeom>
            <a:ln w="41883">
              <a:solidFill>
                <a:srgbClr val="F3564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765836" y="2280773"/>
              <a:ext cx="1699895" cy="1905000"/>
            </a:xfrm>
            <a:custGeom>
              <a:avLst/>
              <a:gdLst/>
              <a:ahLst/>
              <a:cxnLst/>
              <a:rect l="l" t="t" r="r" b="b"/>
              <a:pathLst>
                <a:path w="1699895" h="1905000">
                  <a:moveTo>
                    <a:pt x="1699641" y="952220"/>
                  </a:moveTo>
                  <a:lnTo>
                    <a:pt x="1698485" y="904697"/>
                  </a:lnTo>
                  <a:lnTo>
                    <a:pt x="1695018" y="857770"/>
                  </a:lnTo>
                  <a:lnTo>
                    <a:pt x="1689315" y="811504"/>
                  </a:lnTo>
                  <a:lnTo>
                    <a:pt x="1681429" y="765949"/>
                  </a:lnTo>
                  <a:lnTo>
                    <a:pt x="1671421" y="721169"/>
                  </a:lnTo>
                  <a:lnTo>
                    <a:pt x="1659331" y="677202"/>
                  </a:lnTo>
                  <a:lnTo>
                    <a:pt x="1645221" y="634123"/>
                  </a:lnTo>
                  <a:lnTo>
                    <a:pt x="1629130" y="591959"/>
                  </a:lnTo>
                  <a:lnTo>
                    <a:pt x="1611147" y="550786"/>
                  </a:lnTo>
                  <a:lnTo>
                    <a:pt x="1591297" y="510654"/>
                  </a:lnTo>
                  <a:lnTo>
                    <a:pt x="1569643" y="471614"/>
                  </a:lnTo>
                  <a:lnTo>
                    <a:pt x="1546237" y="433730"/>
                  </a:lnTo>
                  <a:lnTo>
                    <a:pt x="1521142" y="397040"/>
                  </a:lnTo>
                  <a:lnTo>
                    <a:pt x="1494409" y="361607"/>
                  </a:lnTo>
                  <a:lnTo>
                    <a:pt x="1466088" y="327494"/>
                  </a:lnTo>
                  <a:lnTo>
                    <a:pt x="1436230" y="294741"/>
                  </a:lnTo>
                  <a:lnTo>
                    <a:pt x="1404899" y="263423"/>
                  </a:lnTo>
                  <a:lnTo>
                    <a:pt x="1372158" y="233565"/>
                  </a:lnTo>
                  <a:lnTo>
                    <a:pt x="1338033" y="205244"/>
                  </a:lnTo>
                  <a:lnTo>
                    <a:pt x="1302613" y="178511"/>
                  </a:lnTo>
                  <a:lnTo>
                    <a:pt x="1265923" y="153416"/>
                  </a:lnTo>
                  <a:lnTo>
                    <a:pt x="1228026" y="130009"/>
                  </a:lnTo>
                  <a:lnTo>
                    <a:pt x="1188986" y="108356"/>
                  </a:lnTo>
                  <a:lnTo>
                    <a:pt x="1148854" y="88506"/>
                  </a:lnTo>
                  <a:lnTo>
                    <a:pt x="1107694" y="70510"/>
                  </a:lnTo>
                  <a:lnTo>
                    <a:pt x="1065530" y="54432"/>
                  </a:lnTo>
                  <a:lnTo>
                    <a:pt x="1022438" y="40322"/>
                  </a:lnTo>
                  <a:lnTo>
                    <a:pt x="978484" y="28232"/>
                  </a:lnTo>
                  <a:lnTo>
                    <a:pt x="933691" y="18211"/>
                  </a:lnTo>
                  <a:lnTo>
                    <a:pt x="888149" y="10325"/>
                  </a:lnTo>
                  <a:lnTo>
                    <a:pt x="841883" y="4622"/>
                  </a:lnTo>
                  <a:lnTo>
                    <a:pt x="794956" y="1168"/>
                  </a:lnTo>
                  <a:lnTo>
                    <a:pt x="747433" y="0"/>
                  </a:lnTo>
                  <a:lnTo>
                    <a:pt x="747433" y="204774"/>
                  </a:lnTo>
                  <a:lnTo>
                    <a:pt x="700163" y="206248"/>
                  </a:lnTo>
                  <a:lnTo>
                    <a:pt x="653681" y="210604"/>
                  </a:lnTo>
                  <a:lnTo>
                    <a:pt x="608063" y="217754"/>
                  </a:lnTo>
                  <a:lnTo>
                    <a:pt x="563397" y="227609"/>
                  </a:lnTo>
                  <a:lnTo>
                    <a:pt x="519772" y="240080"/>
                  </a:lnTo>
                  <a:lnTo>
                    <a:pt x="477291" y="255092"/>
                  </a:lnTo>
                  <a:lnTo>
                    <a:pt x="436016" y="272542"/>
                  </a:lnTo>
                  <a:lnTo>
                    <a:pt x="396062" y="292354"/>
                  </a:lnTo>
                  <a:lnTo>
                    <a:pt x="357492" y="314439"/>
                  </a:lnTo>
                  <a:lnTo>
                    <a:pt x="320408" y="338696"/>
                  </a:lnTo>
                  <a:lnTo>
                    <a:pt x="284899" y="365048"/>
                  </a:lnTo>
                  <a:lnTo>
                    <a:pt x="251028" y="393420"/>
                  </a:lnTo>
                  <a:lnTo>
                    <a:pt x="218922" y="423697"/>
                  </a:lnTo>
                  <a:lnTo>
                    <a:pt x="188633" y="455815"/>
                  </a:lnTo>
                  <a:lnTo>
                    <a:pt x="160274" y="489673"/>
                  </a:lnTo>
                  <a:lnTo>
                    <a:pt x="133921" y="525195"/>
                  </a:lnTo>
                  <a:lnTo>
                    <a:pt x="109651" y="562279"/>
                  </a:lnTo>
                  <a:lnTo>
                    <a:pt x="87579" y="600837"/>
                  </a:lnTo>
                  <a:lnTo>
                    <a:pt x="67767" y="640803"/>
                  </a:lnTo>
                  <a:lnTo>
                    <a:pt x="50304" y="682066"/>
                  </a:lnTo>
                  <a:lnTo>
                    <a:pt x="35306" y="724560"/>
                  </a:lnTo>
                  <a:lnTo>
                    <a:pt x="22821" y="768172"/>
                  </a:lnTo>
                  <a:lnTo>
                    <a:pt x="12966" y="812838"/>
                  </a:lnTo>
                  <a:lnTo>
                    <a:pt x="5829" y="858456"/>
                  </a:lnTo>
                  <a:lnTo>
                    <a:pt x="1473" y="904951"/>
                  </a:lnTo>
                  <a:lnTo>
                    <a:pt x="0" y="952207"/>
                  </a:lnTo>
                  <a:lnTo>
                    <a:pt x="1473" y="999477"/>
                  </a:lnTo>
                  <a:lnTo>
                    <a:pt x="5829" y="1045972"/>
                  </a:lnTo>
                  <a:lnTo>
                    <a:pt x="12966" y="1091590"/>
                  </a:lnTo>
                  <a:lnTo>
                    <a:pt x="22821" y="1136256"/>
                  </a:lnTo>
                  <a:lnTo>
                    <a:pt x="35306" y="1179868"/>
                  </a:lnTo>
                  <a:lnTo>
                    <a:pt x="50304" y="1222349"/>
                  </a:lnTo>
                  <a:lnTo>
                    <a:pt x="67767" y="1263624"/>
                  </a:lnTo>
                  <a:lnTo>
                    <a:pt x="87579" y="1303578"/>
                  </a:lnTo>
                  <a:lnTo>
                    <a:pt x="109651" y="1342148"/>
                  </a:lnTo>
                  <a:lnTo>
                    <a:pt x="133921" y="1379232"/>
                  </a:lnTo>
                  <a:lnTo>
                    <a:pt x="160274" y="1414754"/>
                  </a:lnTo>
                  <a:lnTo>
                    <a:pt x="188633" y="1448612"/>
                  </a:lnTo>
                  <a:lnTo>
                    <a:pt x="218922" y="1480731"/>
                  </a:lnTo>
                  <a:lnTo>
                    <a:pt x="251028" y="1511007"/>
                  </a:lnTo>
                  <a:lnTo>
                    <a:pt x="284899" y="1539379"/>
                  </a:lnTo>
                  <a:lnTo>
                    <a:pt x="320408" y="1565732"/>
                  </a:lnTo>
                  <a:lnTo>
                    <a:pt x="357492" y="1589989"/>
                  </a:lnTo>
                  <a:lnTo>
                    <a:pt x="396062" y="1612074"/>
                  </a:lnTo>
                  <a:lnTo>
                    <a:pt x="436016" y="1631886"/>
                  </a:lnTo>
                  <a:lnTo>
                    <a:pt x="477291" y="1649336"/>
                  </a:lnTo>
                  <a:lnTo>
                    <a:pt x="519772" y="1664347"/>
                  </a:lnTo>
                  <a:lnTo>
                    <a:pt x="563397" y="1676819"/>
                  </a:lnTo>
                  <a:lnTo>
                    <a:pt x="608063" y="1686674"/>
                  </a:lnTo>
                  <a:lnTo>
                    <a:pt x="653681" y="1693824"/>
                  </a:lnTo>
                  <a:lnTo>
                    <a:pt x="700163" y="1698180"/>
                  </a:lnTo>
                  <a:lnTo>
                    <a:pt x="747433" y="1699641"/>
                  </a:lnTo>
                  <a:lnTo>
                    <a:pt x="747433" y="1904415"/>
                  </a:lnTo>
                  <a:lnTo>
                    <a:pt x="794956" y="1903247"/>
                  </a:lnTo>
                  <a:lnTo>
                    <a:pt x="841883" y="1899793"/>
                  </a:lnTo>
                  <a:lnTo>
                    <a:pt x="888149" y="1894090"/>
                  </a:lnTo>
                  <a:lnTo>
                    <a:pt x="933691" y="1886204"/>
                  </a:lnTo>
                  <a:lnTo>
                    <a:pt x="978484" y="1876196"/>
                  </a:lnTo>
                  <a:lnTo>
                    <a:pt x="1022438" y="1864106"/>
                  </a:lnTo>
                  <a:lnTo>
                    <a:pt x="1065530" y="1849983"/>
                  </a:lnTo>
                  <a:lnTo>
                    <a:pt x="1107694" y="1833905"/>
                  </a:lnTo>
                  <a:lnTo>
                    <a:pt x="1148854" y="1815922"/>
                  </a:lnTo>
                  <a:lnTo>
                    <a:pt x="1188986" y="1796072"/>
                  </a:lnTo>
                  <a:lnTo>
                    <a:pt x="1228026" y="1774418"/>
                  </a:lnTo>
                  <a:lnTo>
                    <a:pt x="1265923" y="1751012"/>
                  </a:lnTo>
                  <a:lnTo>
                    <a:pt x="1302613" y="1725917"/>
                  </a:lnTo>
                  <a:lnTo>
                    <a:pt x="1338033" y="1699183"/>
                  </a:lnTo>
                  <a:lnTo>
                    <a:pt x="1372158" y="1670862"/>
                  </a:lnTo>
                  <a:lnTo>
                    <a:pt x="1404899" y="1641005"/>
                  </a:lnTo>
                  <a:lnTo>
                    <a:pt x="1436230" y="1609674"/>
                  </a:lnTo>
                  <a:lnTo>
                    <a:pt x="1466088" y="1576933"/>
                  </a:lnTo>
                  <a:lnTo>
                    <a:pt x="1494409" y="1542821"/>
                  </a:lnTo>
                  <a:lnTo>
                    <a:pt x="1521142" y="1507388"/>
                  </a:lnTo>
                  <a:lnTo>
                    <a:pt x="1546237" y="1470698"/>
                  </a:lnTo>
                  <a:lnTo>
                    <a:pt x="1569643" y="1432814"/>
                  </a:lnTo>
                  <a:lnTo>
                    <a:pt x="1591297" y="1393774"/>
                  </a:lnTo>
                  <a:lnTo>
                    <a:pt x="1611147" y="1353642"/>
                  </a:lnTo>
                  <a:lnTo>
                    <a:pt x="1629130" y="1312468"/>
                  </a:lnTo>
                  <a:lnTo>
                    <a:pt x="1645221" y="1270317"/>
                  </a:lnTo>
                  <a:lnTo>
                    <a:pt x="1659331" y="1227226"/>
                  </a:lnTo>
                  <a:lnTo>
                    <a:pt x="1671421" y="1183259"/>
                  </a:lnTo>
                  <a:lnTo>
                    <a:pt x="1681429" y="1138478"/>
                  </a:lnTo>
                  <a:lnTo>
                    <a:pt x="1689315" y="1092923"/>
                  </a:lnTo>
                  <a:lnTo>
                    <a:pt x="1695018" y="1046657"/>
                  </a:lnTo>
                  <a:lnTo>
                    <a:pt x="1698485" y="999744"/>
                  </a:lnTo>
                  <a:lnTo>
                    <a:pt x="1699641" y="952220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875342" y="2595042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>
                  <a:moveTo>
                    <a:pt x="637928" y="0"/>
                  </a:moveTo>
                  <a:lnTo>
                    <a:pt x="590319" y="1749"/>
                  </a:lnTo>
                  <a:lnTo>
                    <a:pt x="543660" y="6916"/>
                  </a:lnTo>
                  <a:lnTo>
                    <a:pt x="498075" y="15377"/>
                  </a:lnTo>
                  <a:lnTo>
                    <a:pt x="453687" y="27009"/>
                  </a:lnTo>
                  <a:lnTo>
                    <a:pt x="410619" y="41688"/>
                  </a:lnTo>
                  <a:lnTo>
                    <a:pt x="368995" y="59291"/>
                  </a:lnTo>
                  <a:lnTo>
                    <a:pt x="328938" y="79695"/>
                  </a:lnTo>
                  <a:lnTo>
                    <a:pt x="290571" y="102775"/>
                  </a:lnTo>
                  <a:lnTo>
                    <a:pt x="254018" y="128410"/>
                  </a:lnTo>
                  <a:lnTo>
                    <a:pt x="219402" y="156475"/>
                  </a:lnTo>
                  <a:lnTo>
                    <a:pt x="186846" y="186847"/>
                  </a:lnTo>
                  <a:lnTo>
                    <a:pt x="156474" y="219403"/>
                  </a:lnTo>
                  <a:lnTo>
                    <a:pt x="128409" y="254020"/>
                  </a:lnTo>
                  <a:lnTo>
                    <a:pt x="102775" y="290574"/>
                  </a:lnTo>
                  <a:lnTo>
                    <a:pt x="79694" y="328941"/>
                  </a:lnTo>
                  <a:lnTo>
                    <a:pt x="59291" y="368999"/>
                  </a:lnTo>
                  <a:lnTo>
                    <a:pt x="41688" y="410624"/>
                  </a:lnTo>
                  <a:lnTo>
                    <a:pt x="27009" y="453693"/>
                  </a:lnTo>
                  <a:lnTo>
                    <a:pt x="15377" y="498082"/>
                  </a:lnTo>
                  <a:lnTo>
                    <a:pt x="6916" y="543668"/>
                  </a:lnTo>
                  <a:lnTo>
                    <a:pt x="1749" y="590328"/>
                  </a:lnTo>
                  <a:lnTo>
                    <a:pt x="0" y="637938"/>
                  </a:lnTo>
                  <a:lnTo>
                    <a:pt x="1749" y="685548"/>
                  </a:lnTo>
                  <a:lnTo>
                    <a:pt x="6916" y="732208"/>
                  </a:lnTo>
                  <a:lnTo>
                    <a:pt x="15377" y="777794"/>
                  </a:lnTo>
                  <a:lnTo>
                    <a:pt x="27009" y="822184"/>
                  </a:lnTo>
                  <a:lnTo>
                    <a:pt x="41688" y="865252"/>
                  </a:lnTo>
                  <a:lnTo>
                    <a:pt x="59291" y="906877"/>
                  </a:lnTo>
                  <a:lnTo>
                    <a:pt x="79694" y="946935"/>
                  </a:lnTo>
                  <a:lnTo>
                    <a:pt x="102775" y="985303"/>
                  </a:lnTo>
                  <a:lnTo>
                    <a:pt x="128409" y="1021856"/>
                  </a:lnTo>
                  <a:lnTo>
                    <a:pt x="156474" y="1056473"/>
                  </a:lnTo>
                  <a:lnTo>
                    <a:pt x="186846" y="1089029"/>
                  </a:lnTo>
                  <a:lnTo>
                    <a:pt x="219402" y="1119401"/>
                  </a:lnTo>
                  <a:lnTo>
                    <a:pt x="254018" y="1147467"/>
                  </a:lnTo>
                  <a:lnTo>
                    <a:pt x="290571" y="1173101"/>
                  </a:lnTo>
                  <a:lnTo>
                    <a:pt x="328938" y="1196182"/>
                  </a:lnTo>
                  <a:lnTo>
                    <a:pt x="368995" y="1216585"/>
                  </a:lnTo>
                  <a:lnTo>
                    <a:pt x="410619" y="1234188"/>
                  </a:lnTo>
                  <a:lnTo>
                    <a:pt x="453687" y="1248867"/>
                  </a:lnTo>
                  <a:lnTo>
                    <a:pt x="498075" y="1260499"/>
                  </a:lnTo>
                  <a:lnTo>
                    <a:pt x="543660" y="1268960"/>
                  </a:lnTo>
                  <a:lnTo>
                    <a:pt x="590319" y="1274127"/>
                  </a:lnTo>
                  <a:lnTo>
                    <a:pt x="637928" y="1275877"/>
                  </a:lnTo>
                  <a:lnTo>
                    <a:pt x="685538" y="1274127"/>
                  </a:lnTo>
                  <a:lnTo>
                    <a:pt x="732198" y="1268960"/>
                  </a:lnTo>
                  <a:lnTo>
                    <a:pt x="777784" y="1260499"/>
                  </a:lnTo>
                  <a:lnTo>
                    <a:pt x="822173" y="1248867"/>
                  </a:lnTo>
                  <a:lnTo>
                    <a:pt x="865242" y="1234188"/>
                  </a:lnTo>
                  <a:lnTo>
                    <a:pt x="906867" y="1216585"/>
                  </a:lnTo>
                  <a:lnTo>
                    <a:pt x="946925" y="1196182"/>
                  </a:lnTo>
                  <a:lnTo>
                    <a:pt x="985292" y="1173101"/>
                  </a:lnTo>
                  <a:lnTo>
                    <a:pt x="1021846" y="1147467"/>
                  </a:lnTo>
                  <a:lnTo>
                    <a:pt x="1056463" y="1119401"/>
                  </a:lnTo>
                  <a:lnTo>
                    <a:pt x="1089019" y="1089029"/>
                  </a:lnTo>
                  <a:lnTo>
                    <a:pt x="1119391" y="1056473"/>
                  </a:lnTo>
                  <a:lnTo>
                    <a:pt x="1147456" y="1021856"/>
                  </a:lnTo>
                  <a:lnTo>
                    <a:pt x="1173091" y="985303"/>
                  </a:lnTo>
                  <a:lnTo>
                    <a:pt x="1196171" y="946935"/>
                  </a:lnTo>
                  <a:lnTo>
                    <a:pt x="1216575" y="906877"/>
                  </a:lnTo>
                  <a:lnTo>
                    <a:pt x="1234178" y="865252"/>
                  </a:lnTo>
                  <a:lnTo>
                    <a:pt x="1248857" y="822184"/>
                  </a:lnTo>
                  <a:lnTo>
                    <a:pt x="1260488" y="777794"/>
                  </a:lnTo>
                  <a:lnTo>
                    <a:pt x="1268950" y="732208"/>
                  </a:lnTo>
                  <a:lnTo>
                    <a:pt x="1274117" y="685548"/>
                  </a:lnTo>
                  <a:lnTo>
                    <a:pt x="1275866" y="637938"/>
                  </a:lnTo>
                  <a:lnTo>
                    <a:pt x="1274117" y="590328"/>
                  </a:lnTo>
                  <a:lnTo>
                    <a:pt x="1268950" y="543668"/>
                  </a:lnTo>
                  <a:lnTo>
                    <a:pt x="1260488" y="498082"/>
                  </a:lnTo>
                  <a:lnTo>
                    <a:pt x="1248857" y="453693"/>
                  </a:lnTo>
                  <a:lnTo>
                    <a:pt x="1234178" y="410624"/>
                  </a:lnTo>
                  <a:lnTo>
                    <a:pt x="1216575" y="368999"/>
                  </a:lnTo>
                  <a:lnTo>
                    <a:pt x="1196171" y="328941"/>
                  </a:lnTo>
                  <a:lnTo>
                    <a:pt x="1173091" y="290574"/>
                  </a:lnTo>
                  <a:lnTo>
                    <a:pt x="1147456" y="254020"/>
                  </a:lnTo>
                  <a:lnTo>
                    <a:pt x="1119391" y="219403"/>
                  </a:lnTo>
                  <a:lnTo>
                    <a:pt x="1089019" y="186847"/>
                  </a:lnTo>
                  <a:lnTo>
                    <a:pt x="1056463" y="156475"/>
                  </a:lnTo>
                  <a:lnTo>
                    <a:pt x="1021846" y="128410"/>
                  </a:lnTo>
                  <a:lnTo>
                    <a:pt x="985292" y="102775"/>
                  </a:lnTo>
                  <a:lnTo>
                    <a:pt x="946925" y="79695"/>
                  </a:lnTo>
                  <a:lnTo>
                    <a:pt x="906867" y="59291"/>
                  </a:lnTo>
                  <a:lnTo>
                    <a:pt x="865242" y="41688"/>
                  </a:lnTo>
                  <a:lnTo>
                    <a:pt x="822173" y="27009"/>
                  </a:lnTo>
                  <a:lnTo>
                    <a:pt x="777784" y="15377"/>
                  </a:lnTo>
                  <a:lnTo>
                    <a:pt x="732198" y="6916"/>
                  </a:lnTo>
                  <a:lnTo>
                    <a:pt x="685538" y="1749"/>
                  </a:lnTo>
                  <a:lnTo>
                    <a:pt x="637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936493" y="2656192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576778" y="0"/>
                  </a:moveTo>
                  <a:lnTo>
                    <a:pt x="529473" y="1912"/>
                  </a:lnTo>
                  <a:lnTo>
                    <a:pt x="483221" y="7549"/>
                  </a:lnTo>
                  <a:lnTo>
                    <a:pt x="438171" y="16763"/>
                  </a:lnTo>
                  <a:lnTo>
                    <a:pt x="394471" y="29405"/>
                  </a:lnTo>
                  <a:lnTo>
                    <a:pt x="352270" y="45327"/>
                  </a:lnTo>
                  <a:lnTo>
                    <a:pt x="311715" y="64381"/>
                  </a:lnTo>
                  <a:lnTo>
                    <a:pt x="272956" y="86417"/>
                  </a:lnTo>
                  <a:lnTo>
                    <a:pt x="236140" y="111288"/>
                  </a:lnTo>
                  <a:lnTo>
                    <a:pt x="201417" y="138845"/>
                  </a:lnTo>
                  <a:lnTo>
                    <a:pt x="168934" y="168939"/>
                  </a:lnTo>
                  <a:lnTo>
                    <a:pt x="138841" y="201423"/>
                  </a:lnTo>
                  <a:lnTo>
                    <a:pt x="111284" y="236147"/>
                  </a:lnTo>
                  <a:lnTo>
                    <a:pt x="86414" y="272963"/>
                  </a:lnTo>
                  <a:lnTo>
                    <a:pt x="64379" y="311723"/>
                  </a:lnTo>
                  <a:lnTo>
                    <a:pt x="45326" y="352279"/>
                  </a:lnTo>
                  <a:lnTo>
                    <a:pt x="29404" y="394481"/>
                  </a:lnTo>
                  <a:lnTo>
                    <a:pt x="16762" y="438181"/>
                  </a:lnTo>
                  <a:lnTo>
                    <a:pt x="7549" y="483232"/>
                  </a:lnTo>
                  <a:lnTo>
                    <a:pt x="1912" y="529483"/>
                  </a:lnTo>
                  <a:lnTo>
                    <a:pt x="0" y="576788"/>
                  </a:lnTo>
                  <a:lnTo>
                    <a:pt x="1912" y="624093"/>
                  </a:lnTo>
                  <a:lnTo>
                    <a:pt x="7549" y="670345"/>
                  </a:lnTo>
                  <a:lnTo>
                    <a:pt x="16762" y="715395"/>
                  </a:lnTo>
                  <a:lnTo>
                    <a:pt x="29404" y="759096"/>
                  </a:lnTo>
                  <a:lnTo>
                    <a:pt x="45326" y="801298"/>
                  </a:lnTo>
                  <a:lnTo>
                    <a:pt x="64379" y="841853"/>
                  </a:lnTo>
                  <a:lnTo>
                    <a:pt x="86414" y="880613"/>
                  </a:lnTo>
                  <a:lnTo>
                    <a:pt x="111284" y="917429"/>
                  </a:lnTo>
                  <a:lnTo>
                    <a:pt x="138841" y="952154"/>
                  </a:lnTo>
                  <a:lnTo>
                    <a:pt x="168934" y="984637"/>
                  </a:lnTo>
                  <a:lnTo>
                    <a:pt x="201417" y="1014731"/>
                  </a:lnTo>
                  <a:lnTo>
                    <a:pt x="236140" y="1042288"/>
                  </a:lnTo>
                  <a:lnTo>
                    <a:pt x="272956" y="1067159"/>
                  </a:lnTo>
                  <a:lnTo>
                    <a:pt x="311715" y="1089196"/>
                  </a:lnTo>
                  <a:lnTo>
                    <a:pt x="352270" y="1108249"/>
                  </a:lnTo>
                  <a:lnTo>
                    <a:pt x="394471" y="1124171"/>
                  </a:lnTo>
                  <a:lnTo>
                    <a:pt x="438171" y="1136814"/>
                  </a:lnTo>
                  <a:lnTo>
                    <a:pt x="483221" y="1146028"/>
                  </a:lnTo>
                  <a:lnTo>
                    <a:pt x="529473" y="1151665"/>
                  </a:lnTo>
                  <a:lnTo>
                    <a:pt x="576778" y="1153577"/>
                  </a:lnTo>
                  <a:lnTo>
                    <a:pt x="624084" y="1151665"/>
                  </a:lnTo>
                  <a:lnTo>
                    <a:pt x="670337" y="1146028"/>
                  </a:lnTo>
                  <a:lnTo>
                    <a:pt x="715388" y="1136814"/>
                  </a:lnTo>
                  <a:lnTo>
                    <a:pt x="759089" y="1124171"/>
                  </a:lnTo>
                  <a:lnTo>
                    <a:pt x="801292" y="1108249"/>
                  </a:lnTo>
                  <a:lnTo>
                    <a:pt x="841847" y="1089196"/>
                  </a:lnTo>
                  <a:lnTo>
                    <a:pt x="880607" y="1067159"/>
                  </a:lnTo>
                  <a:lnTo>
                    <a:pt x="917423" y="1042288"/>
                  </a:lnTo>
                  <a:lnTo>
                    <a:pt x="952147" y="1014731"/>
                  </a:lnTo>
                  <a:lnTo>
                    <a:pt x="984631" y="984637"/>
                  </a:lnTo>
                  <a:lnTo>
                    <a:pt x="1014725" y="952154"/>
                  </a:lnTo>
                  <a:lnTo>
                    <a:pt x="1042281" y="917429"/>
                  </a:lnTo>
                  <a:lnTo>
                    <a:pt x="1067151" y="880613"/>
                  </a:lnTo>
                  <a:lnTo>
                    <a:pt x="1089187" y="841853"/>
                  </a:lnTo>
                  <a:lnTo>
                    <a:pt x="1108240" y="801298"/>
                  </a:lnTo>
                  <a:lnTo>
                    <a:pt x="1124162" y="759096"/>
                  </a:lnTo>
                  <a:lnTo>
                    <a:pt x="1136804" y="715395"/>
                  </a:lnTo>
                  <a:lnTo>
                    <a:pt x="1146017" y="670345"/>
                  </a:lnTo>
                  <a:lnTo>
                    <a:pt x="1151654" y="624093"/>
                  </a:lnTo>
                  <a:lnTo>
                    <a:pt x="1153566" y="576788"/>
                  </a:lnTo>
                  <a:lnTo>
                    <a:pt x="1151654" y="529483"/>
                  </a:lnTo>
                  <a:lnTo>
                    <a:pt x="1146017" y="483232"/>
                  </a:lnTo>
                  <a:lnTo>
                    <a:pt x="1136804" y="438181"/>
                  </a:lnTo>
                  <a:lnTo>
                    <a:pt x="1124162" y="394481"/>
                  </a:lnTo>
                  <a:lnTo>
                    <a:pt x="1108240" y="352279"/>
                  </a:lnTo>
                  <a:lnTo>
                    <a:pt x="1089187" y="311723"/>
                  </a:lnTo>
                  <a:lnTo>
                    <a:pt x="1067151" y="272963"/>
                  </a:lnTo>
                  <a:lnTo>
                    <a:pt x="1042281" y="236147"/>
                  </a:lnTo>
                  <a:lnTo>
                    <a:pt x="1014725" y="201423"/>
                  </a:lnTo>
                  <a:lnTo>
                    <a:pt x="984631" y="168939"/>
                  </a:lnTo>
                  <a:lnTo>
                    <a:pt x="952147" y="138845"/>
                  </a:lnTo>
                  <a:lnTo>
                    <a:pt x="917423" y="111288"/>
                  </a:lnTo>
                  <a:lnTo>
                    <a:pt x="880607" y="86417"/>
                  </a:lnTo>
                  <a:lnTo>
                    <a:pt x="841847" y="64381"/>
                  </a:lnTo>
                  <a:lnTo>
                    <a:pt x="801292" y="45327"/>
                  </a:lnTo>
                  <a:lnTo>
                    <a:pt x="759089" y="29405"/>
                  </a:lnTo>
                  <a:lnTo>
                    <a:pt x="715388" y="16763"/>
                  </a:lnTo>
                  <a:lnTo>
                    <a:pt x="670337" y="7549"/>
                  </a:lnTo>
                  <a:lnTo>
                    <a:pt x="624084" y="1912"/>
                  </a:lnTo>
                  <a:lnTo>
                    <a:pt x="576778" y="0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3855486" y="2484897"/>
              <a:ext cx="5593715" cy="1494790"/>
            </a:xfrm>
            <a:custGeom>
              <a:avLst/>
              <a:gdLst/>
              <a:ahLst/>
              <a:cxnLst/>
              <a:rect l="l" t="t" r="r" b="b"/>
              <a:pathLst>
                <a:path w="5593715" h="1494789">
                  <a:moveTo>
                    <a:pt x="2685007" y="1494195"/>
                  </a:moveTo>
                  <a:lnTo>
                    <a:pt x="0" y="1494195"/>
                  </a:lnTo>
                  <a:lnTo>
                    <a:pt x="0" y="0"/>
                  </a:lnTo>
                  <a:lnTo>
                    <a:pt x="5593149" y="0"/>
                  </a:lnTo>
                </a:path>
              </a:pathLst>
            </a:custGeom>
            <a:ln w="41883">
              <a:solidFill>
                <a:srgbClr val="F3564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1010" y="2279450"/>
              <a:ext cx="1699644" cy="190441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98785" y="3847343"/>
              <a:ext cx="12564110" cy="285750"/>
            </a:xfrm>
            <a:custGeom>
              <a:avLst/>
              <a:gdLst/>
              <a:ahLst/>
              <a:cxnLst/>
              <a:rect l="l" t="t" r="r" b="b"/>
              <a:pathLst>
                <a:path w="12564110" h="285750">
                  <a:moveTo>
                    <a:pt x="228993" y="153136"/>
                  </a:moveTo>
                  <a:lnTo>
                    <a:pt x="0" y="20929"/>
                  </a:lnTo>
                  <a:lnTo>
                    <a:pt x="0" y="285343"/>
                  </a:lnTo>
                  <a:lnTo>
                    <a:pt x="228993" y="153136"/>
                  </a:lnTo>
                  <a:close/>
                </a:path>
                <a:path w="12564110" h="285750">
                  <a:moveTo>
                    <a:pt x="6396380" y="152692"/>
                  </a:moveTo>
                  <a:lnTo>
                    <a:pt x="6167386" y="20485"/>
                  </a:lnTo>
                  <a:lnTo>
                    <a:pt x="6167386" y="284899"/>
                  </a:lnTo>
                  <a:lnTo>
                    <a:pt x="6396380" y="152692"/>
                  </a:lnTo>
                  <a:close/>
                </a:path>
                <a:path w="12564110" h="285750">
                  <a:moveTo>
                    <a:pt x="12563729" y="132194"/>
                  </a:moveTo>
                  <a:lnTo>
                    <a:pt x="12334735" y="0"/>
                  </a:lnTo>
                  <a:lnTo>
                    <a:pt x="12334735" y="264401"/>
                  </a:lnTo>
                  <a:lnTo>
                    <a:pt x="12563729" y="132194"/>
                  </a:lnTo>
                  <a:close/>
                </a:path>
              </a:pathLst>
            </a:custGeom>
            <a:solidFill>
              <a:srgbClr val="F356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131154" y="2821168"/>
              <a:ext cx="540385" cy="810260"/>
            </a:xfrm>
            <a:custGeom>
              <a:avLst/>
              <a:gdLst/>
              <a:ahLst/>
              <a:cxnLst/>
              <a:rect l="l" t="t" r="r" b="b"/>
              <a:pathLst>
                <a:path w="540385" h="810260">
                  <a:moveTo>
                    <a:pt x="270012" y="730962"/>
                  </a:moveTo>
                  <a:lnTo>
                    <a:pt x="198090" y="732379"/>
                  </a:lnTo>
                  <a:lnTo>
                    <a:pt x="133552" y="736376"/>
                  </a:lnTo>
                  <a:lnTo>
                    <a:pt x="78936" y="742567"/>
                  </a:lnTo>
                  <a:lnTo>
                    <a:pt x="36781" y="750569"/>
                  </a:lnTo>
                  <a:lnTo>
                    <a:pt x="10" y="770468"/>
                  </a:lnTo>
                  <a:lnTo>
                    <a:pt x="9626" y="780942"/>
                  </a:lnTo>
                  <a:lnTo>
                    <a:pt x="78936" y="798373"/>
                  </a:lnTo>
                  <a:lnTo>
                    <a:pt x="133552" y="804563"/>
                  </a:lnTo>
                  <a:lnTo>
                    <a:pt x="198090" y="808558"/>
                  </a:lnTo>
                  <a:lnTo>
                    <a:pt x="270012" y="809975"/>
                  </a:lnTo>
                  <a:lnTo>
                    <a:pt x="341934" y="808558"/>
                  </a:lnTo>
                  <a:lnTo>
                    <a:pt x="406473" y="804563"/>
                  </a:lnTo>
                  <a:lnTo>
                    <a:pt x="461089" y="798373"/>
                  </a:lnTo>
                  <a:lnTo>
                    <a:pt x="503244" y="790372"/>
                  </a:lnTo>
                  <a:lnTo>
                    <a:pt x="540014" y="770468"/>
                  </a:lnTo>
                  <a:lnTo>
                    <a:pt x="530399" y="759998"/>
                  </a:lnTo>
                  <a:lnTo>
                    <a:pt x="461093" y="742567"/>
                  </a:lnTo>
                  <a:lnTo>
                    <a:pt x="406477" y="736376"/>
                  </a:lnTo>
                  <a:lnTo>
                    <a:pt x="341938" y="732379"/>
                  </a:lnTo>
                  <a:lnTo>
                    <a:pt x="270012" y="730962"/>
                  </a:lnTo>
                  <a:close/>
                </a:path>
                <a:path w="540385" h="810260">
                  <a:moveTo>
                    <a:pt x="498476" y="395118"/>
                  </a:moveTo>
                  <a:lnTo>
                    <a:pt x="41548" y="395118"/>
                  </a:lnTo>
                  <a:lnTo>
                    <a:pt x="270012" y="691455"/>
                  </a:lnTo>
                  <a:lnTo>
                    <a:pt x="498476" y="395118"/>
                  </a:lnTo>
                  <a:close/>
                </a:path>
                <a:path w="540385" h="810260">
                  <a:moveTo>
                    <a:pt x="270012" y="0"/>
                  </a:moveTo>
                  <a:lnTo>
                    <a:pt x="221366" y="4124"/>
                  </a:lnTo>
                  <a:lnTo>
                    <a:pt x="175626" y="16021"/>
                  </a:lnTo>
                  <a:lnTo>
                    <a:pt x="133544" y="34975"/>
                  </a:lnTo>
                  <a:lnTo>
                    <a:pt x="95873" y="60270"/>
                  </a:lnTo>
                  <a:lnTo>
                    <a:pt x="63364" y="91191"/>
                  </a:lnTo>
                  <a:lnTo>
                    <a:pt x="36771" y="127023"/>
                  </a:lnTo>
                  <a:lnTo>
                    <a:pt x="16844" y="167050"/>
                  </a:lnTo>
                  <a:lnTo>
                    <a:pt x="4336" y="210558"/>
                  </a:lnTo>
                  <a:lnTo>
                    <a:pt x="0" y="256829"/>
                  </a:lnTo>
                  <a:lnTo>
                    <a:pt x="2856" y="294547"/>
                  </a:lnTo>
                  <a:lnTo>
                    <a:pt x="11165" y="330415"/>
                  </a:lnTo>
                  <a:lnTo>
                    <a:pt x="24538" y="364062"/>
                  </a:lnTo>
                  <a:lnTo>
                    <a:pt x="42585" y="395118"/>
                  </a:lnTo>
                  <a:lnTo>
                    <a:pt x="498466" y="395118"/>
                  </a:lnTo>
                  <a:lnTo>
                    <a:pt x="515912" y="364062"/>
                  </a:lnTo>
                  <a:lnTo>
                    <a:pt x="519196" y="355601"/>
                  </a:lnTo>
                  <a:lnTo>
                    <a:pt x="270012" y="355601"/>
                  </a:lnTo>
                  <a:lnTo>
                    <a:pt x="229689" y="347807"/>
                  </a:lnTo>
                  <a:lnTo>
                    <a:pt x="196668" y="326585"/>
                  </a:lnTo>
                  <a:lnTo>
                    <a:pt x="174356" y="295176"/>
                  </a:lnTo>
                  <a:lnTo>
                    <a:pt x="166162" y="256819"/>
                  </a:lnTo>
                  <a:lnTo>
                    <a:pt x="174356" y="218468"/>
                  </a:lnTo>
                  <a:lnTo>
                    <a:pt x="196668" y="187062"/>
                  </a:lnTo>
                  <a:lnTo>
                    <a:pt x="229689" y="165841"/>
                  </a:lnTo>
                  <a:lnTo>
                    <a:pt x="270012" y="158047"/>
                  </a:lnTo>
                  <a:lnTo>
                    <a:pt x="518688" y="158047"/>
                  </a:lnTo>
                  <a:lnTo>
                    <a:pt x="503244" y="127023"/>
                  </a:lnTo>
                  <a:lnTo>
                    <a:pt x="476650" y="91191"/>
                  </a:lnTo>
                  <a:lnTo>
                    <a:pt x="444143" y="60270"/>
                  </a:lnTo>
                  <a:lnTo>
                    <a:pt x="406473" y="34975"/>
                  </a:lnTo>
                  <a:lnTo>
                    <a:pt x="364393" y="16021"/>
                  </a:lnTo>
                  <a:lnTo>
                    <a:pt x="318655" y="4124"/>
                  </a:lnTo>
                  <a:lnTo>
                    <a:pt x="270012" y="0"/>
                  </a:lnTo>
                  <a:close/>
                </a:path>
                <a:path w="540385" h="810260">
                  <a:moveTo>
                    <a:pt x="518688" y="158047"/>
                  </a:moveTo>
                  <a:lnTo>
                    <a:pt x="270012" y="158047"/>
                  </a:lnTo>
                  <a:lnTo>
                    <a:pt x="310336" y="165841"/>
                  </a:lnTo>
                  <a:lnTo>
                    <a:pt x="343357" y="187062"/>
                  </a:lnTo>
                  <a:lnTo>
                    <a:pt x="365668" y="218468"/>
                  </a:lnTo>
                  <a:lnTo>
                    <a:pt x="373860" y="256829"/>
                  </a:lnTo>
                  <a:lnTo>
                    <a:pt x="365668" y="295176"/>
                  </a:lnTo>
                  <a:lnTo>
                    <a:pt x="343357" y="326585"/>
                  </a:lnTo>
                  <a:lnTo>
                    <a:pt x="310336" y="347807"/>
                  </a:lnTo>
                  <a:lnTo>
                    <a:pt x="270012" y="355601"/>
                  </a:lnTo>
                  <a:lnTo>
                    <a:pt x="519196" y="355601"/>
                  </a:lnTo>
                  <a:lnTo>
                    <a:pt x="528974" y="330415"/>
                  </a:lnTo>
                  <a:lnTo>
                    <a:pt x="537170" y="294547"/>
                  </a:lnTo>
                  <a:lnTo>
                    <a:pt x="540013" y="256819"/>
                  </a:lnTo>
                  <a:lnTo>
                    <a:pt x="535678" y="210558"/>
                  </a:lnTo>
                  <a:lnTo>
                    <a:pt x="523170" y="167050"/>
                  </a:lnTo>
                  <a:lnTo>
                    <a:pt x="518688" y="1580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65000" y="4785194"/>
            <a:ext cx="136121" cy="13612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932679"/>
            <a:ext cx="20104099" cy="3641972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29" name="object 29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33509" y="13558"/>
            <a:ext cx="27489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Helvetica" pitchFamily="2" charset="0"/>
              </a:rPr>
              <a:t>Roadmap</a:t>
            </a: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0077" y="2775910"/>
            <a:ext cx="896978" cy="9004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7790" y="6755534"/>
            <a:ext cx="11245850" cy="3388995"/>
          </a:xfrm>
          <a:custGeom>
            <a:avLst/>
            <a:gdLst/>
            <a:ahLst/>
            <a:cxnLst/>
            <a:rect l="l" t="t" r="r" b="b"/>
            <a:pathLst>
              <a:path w="11245850" h="3388995">
                <a:moveTo>
                  <a:pt x="10396856" y="3388943"/>
                </a:moveTo>
                <a:lnTo>
                  <a:pt x="848874" y="3388943"/>
                </a:lnTo>
                <a:lnTo>
                  <a:pt x="800892" y="3387593"/>
                </a:lnTo>
                <a:lnTo>
                  <a:pt x="753588" y="3383590"/>
                </a:lnTo>
                <a:lnTo>
                  <a:pt x="707036" y="3377008"/>
                </a:lnTo>
                <a:lnTo>
                  <a:pt x="661308" y="3367921"/>
                </a:lnTo>
                <a:lnTo>
                  <a:pt x="616479" y="3356400"/>
                </a:lnTo>
                <a:lnTo>
                  <a:pt x="572620" y="3342519"/>
                </a:lnTo>
                <a:lnTo>
                  <a:pt x="529806" y="3326352"/>
                </a:lnTo>
                <a:lnTo>
                  <a:pt x="488109" y="3307971"/>
                </a:lnTo>
                <a:lnTo>
                  <a:pt x="447602" y="3287449"/>
                </a:lnTo>
                <a:lnTo>
                  <a:pt x="408359" y="3264860"/>
                </a:lnTo>
                <a:lnTo>
                  <a:pt x="370452" y="3240277"/>
                </a:lnTo>
                <a:lnTo>
                  <a:pt x="333955" y="3213772"/>
                </a:lnTo>
                <a:lnTo>
                  <a:pt x="298940" y="3185419"/>
                </a:lnTo>
                <a:lnTo>
                  <a:pt x="265482" y="3155291"/>
                </a:lnTo>
                <a:lnTo>
                  <a:pt x="233652" y="3123461"/>
                </a:lnTo>
                <a:lnTo>
                  <a:pt x="203524" y="3090003"/>
                </a:lnTo>
                <a:lnTo>
                  <a:pt x="175171" y="3054988"/>
                </a:lnTo>
                <a:lnTo>
                  <a:pt x="148666" y="3018491"/>
                </a:lnTo>
                <a:lnTo>
                  <a:pt x="124083" y="2980584"/>
                </a:lnTo>
                <a:lnTo>
                  <a:pt x="101494" y="2941341"/>
                </a:lnTo>
                <a:lnTo>
                  <a:pt x="80972" y="2900834"/>
                </a:lnTo>
                <a:lnTo>
                  <a:pt x="62591" y="2859137"/>
                </a:lnTo>
                <a:lnTo>
                  <a:pt x="46424" y="2816323"/>
                </a:lnTo>
                <a:lnTo>
                  <a:pt x="32543" y="2772464"/>
                </a:lnTo>
                <a:lnTo>
                  <a:pt x="21022" y="2727635"/>
                </a:lnTo>
                <a:lnTo>
                  <a:pt x="11935" y="2681907"/>
                </a:lnTo>
                <a:lnTo>
                  <a:pt x="5353" y="2635355"/>
                </a:lnTo>
                <a:lnTo>
                  <a:pt x="1350" y="2588051"/>
                </a:lnTo>
                <a:lnTo>
                  <a:pt x="0" y="2540069"/>
                </a:lnTo>
                <a:lnTo>
                  <a:pt x="0" y="848874"/>
                </a:lnTo>
                <a:lnTo>
                  <a:pt x="1350" y="800891"/>
                </a:lnTo>
                <a:lnTo>
                  <a:pt x="5353" y="753586"/>
                </a:lnTo>
                <a:lnTo>
                  <a:pt x="11935" y="707033"/>
                </a:lnTo>
                <a:lnTo>
                  <a:pt x="21022" y="661305"/>
                </a:lnTo>
                <a:lnTo>
                  <a:pt x="32543" y="616475"/>
                </a:lnTo>
                <a:lnTo>
                  <a:pt x="46424" y="572616"/>
                </a:lnTo>
                <a:lnTo>
                  <a:pt x="62591" y="529802"/>
                </a:lnTo>
                <a:lnTo>
                  <a:pt x="80972" y="488105"/>
                </a:lnTo>
                <a:lnTo>
                  <a:pt x="101494" y="447598"/>
                </a:lnTo>
                <a:lnTo>
                  <a:pt x="124083" y="408354"/>
                </a:lnTo>
                <a:lnTo>
                  <a:pt x="148666" y="370448"/>
                </a:lnTo>
                <a:lnTo>
                  <a:pt x="175171" y="333950"/>
                </a:lnTo>
                <a:lnTo>
                  <a:pt x="203524" y="298936"/>
                </a:lnTo>
                <a:lnTo>
                  <a:pt x="233652" y="265477"/>
                </a:lnTo>
                <a:lnTo>
                  <a:pt x="265482" y="233648"/>
                </a:lnTo>
                <a:lnTo>
                  <a:pt x="298940" y="203520"/>
                </a:lnTo>
                <a:lnTo>
                  <a:pt x="333955" y="175168"/>
                </a:lnTo>
                <a:lnTo>
                  <a:pt x="370452" y="148663"/>
                </a:lnTo>
                <a:lnTo>
                  <a:pt x="408359" y="124080"/>
                </a:lnTo>
                <a:lnTo>
                  <a:pt x="447602" y="101492"/>
                </a:lnTo>
                <a:lnTo>
                  <a:pt x="488109" y="80970"/>
                </a:lnTo>
                <a:lnTo>
                  <a:pt x="529806" y="62590"/>
                </a:lnTo>
                <a:lnTo>
                  <a:pt x="572620" y="46423"/>
                </a:lnTo>
                <a:lnTo>
                  <a:pt x="616479" y="32542"/>
                </a:lnTo>
                <a:lnTo>
                  <a:pt x="661308" y="21022"/>
                </a:lnTo>
                <a:lnTo>
                  <a:pt x="707036" y="11934"/>
                </a:lnTo>
                <a:lnTo>
                  <a:pt x="753588" y="5353"/>
                </a:lnTo>
                <a:lnTo>
                  <a:pt x="800892" y="1350"/>
                </a:lnTo>
                <a:lnTo>
                  <a:pt x="848874" y="0"/>
                </a:lnTo>
                <a:lnTo>
                  <a:pt x="10396856" y="0"/>
                </a:lnTo>
                <a:lnTo>
                  <a:pt x="10444839" y="1350"/>
                </a:lnTo>
                <a:lnTo>
                  <a:pt x="10492144" y="5353"/>
                </a:lnTo>
                <a:lnTo>
                  <a:pt x="10538697" y="11934"/>
                </a:lnTo>
                <a:lnTo>
                  <a:pt x="10584425" y="21022"/>
                </a:lnTo>
                <a:lnTo>
                  <a:pt x="10629255" y="32542"/>
                </a:lnTo>
                <a:lnTo>
                  <a:pt x="10673114" y="46423"/>
                </a:lnTo>
                <a:lnTo>
                  <a:pt x="10715928" y="62590"/>
                </a:lnTo>
                <a:lnTo>
                  <a:pt x="10757625" y="80970"/>
                </a:lnTo>
                <a:lnTo>
                  <a:pt x="10798132" y="101492"/>
                </a:lnTo>
                <a:lnTo>
                  <a:pt x="10837376" y="124080"/>
                </a:lnTo>
                <a:lnTo>
                  <a:pt x="10875282" y="148663"/>
                </a:lnTo>
                <a:lnTo>
                  <a:pt x="10911779" y="175168"/>
                </a:lnTo>
                <a:lnTo>
                  <a:pt x="10946794" y="203520"/>
                </a:lnTo>
                <a:lnTo>
                  <a:pt x="10980252" y="233648"/>
                </a:lnTo>
                <a:lnTo>
                  <a:pt x="11012082" y="265477"/>
                </a:lnTo>
                <a:lnTo>
                  <a:pt x="11042210" y="298936"/>
                </a:lnTo>
                <a:lnTo>
                  <a:pt x="11070562" y="333950"/>
                </a:lnTo>
                <a:lnTo>
                  <a:pt x="11097066" y="370448"/>
                </a:lnTo>
                <a:lnTo>
                  <a:pt x="11121650" y="408354"/>
                </a:lnTo>
                <a:lnTo>
                  <a:pt x="11144238" y="447598"/>
                </a:lnTo>
                <a:lnTo>
                  <a:pt x="11164759" y="488105"/>
                </a:lnTo>
                <a:lnTo>
                  <a:pt x="11183140" y="529802"/>
                </a:lnTo>
                <a:lnTo>
                  <a:pt x="11199307" y="572616"/>
                </a:lnTo>
                <a:lnTo>
                  <a:pt x="11213187" y="616475"/>
                </a:lnTo>
                <a:lnTo>
                  <a:pt x="11224708" y="661305"/>
                </a:lnTo>
                <a:lnTo>
                  <a:pt x="11233796" y="707033"/>
                </a:lnTo>
                <a:lnTo>
                  <a:pt x="11240377" y="753586"/>
                </a:lnTo>
                <a:lnTo>
                  <a:pt x="11244380" y="800891"/>
                </a:lnTo>
                <a:lnTo>
                  <a:pt x="11245730" y="848874"/>
                </a:lnTo>
                <a:lnTo>
                  <a:pt x="11245730" y="2540069"/>
                </a:lnTo>
                <a:lnTo>
                  <a:pt x="11244380" y="2588051"/>
                </a:lnTo>
                <a:lnTo>
                  <a:pt x="11240377" y="2635355"/>
                </a:lnTo>
                <a:lnTo>
                  <a:pt x="11233796" y="2681907"/>
                </a:lnTo>
                <a:lnTo>
                  <a:pt x="11224708" y="2727635"/>
                </a:lnTo>
                <a:lnTo>
                  <a:pt x="11213187" y="2772464"/>
                </a:lnTo>
                <a:lnTo>
                  <a:pt x="11199307" y="2816323"/>
                </a:lnTo>
                <a:lnTo>
                  <a:pt x="11183140" y="2859137"/>
                </a:lnTo>
                <a:lnTo>
                  <a:pt x="11164759" y="2900834"/>
                </a:lnTo>
                <a:lnTo>
                  <a:pt x="11144238" y="2941341"/>
                </a:lnTo>
                <a:lnTo>
                  <a:pt x="11121650" y="2980584"/>
                </a:lnTo>
                <a:lnTo>
                  <a:pt x="11097066" y="3018491"/>
                </a:lnTo>
                <a:lnTo>
                  <a:pt x="11070562" y="3054988"/>
                </a:lnTo>
                <a:lnTo>
                  <a:pt x="11042210" y="3090003"/>
                </a:lnTo>
                <a:lnTo>
                  <a:pt x="11012082" y="3123461"/>
                </a:lnTo>
                <a:lnTo>
                  <a:pt x="10980252" y="3155291"/>
                </a:lnTo>
                <a:lnTo>
                  <a:pt x="10946794" y="3185419"/>
                </a:lnTo>
                <a:lnTo>
                  <a:pt x="10911779" y="3213772"/>
                </a:lnTo>
                <a:lnTo>
                  <a:pt x="10875282" y="3240277"/>
                </a:lnTo>
                <a:lnTo>
                  <a:pt x="10837376" y="3264860"/>
                </a:lnTo>
                <a:lnTo>
                  <a:pt x="10798132" y="3287449"/>
                </a:lnTo>
                <a:lnTo>
                  <a:pt x="10757625" y="3307971"/>
                </a:lnTo>
                <a:lnTo>
                  <a:pt x="10715928" y="3326352"/>
                </a:lnTo>
                <a:lnTo>
                  <a:pt x="10673114" y="3342519"/>
                </a:lnTo>
                <a:lnTo>
                  <a:pt x="10629255" y="3356400"/>
                </a:lnTo>
                <a:lnTo>
                  <a:pt x="10584425" y="3367921"/>
                </a:lnTo>
                <a:lnTo>
                  <a:pt x="10538697" y="3377008"/>
                </a:lnTo>
                <a:lnTo>
                  <a:pt x="10492144" y="3383590"/>
                </a:lnTo>
                <a:lnTo>
                  <a:pt x="10444839" y="3387593"/>
                </a:lnTo>
                <a:lnTo>
                  <a:pt x="10396856" y="3388943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47582" y="2041826"/>
            <a:ext cx="11245850" cy="3388995"/>
          </a:xfrm>
          <a:custGeom>
            <a:avLst/>
            <a:gdLst/>
            <a:ahLst/>
            <a:cxnLst/>
            <a:rect l="l" t="t" r="r" b="b"/>
            <a:pathLst>
              <a:path w="11245850" h="3388995">
                <a:moveTo>
                  <a:pt x="10396856" y="3388943"/>
                </a:moveTo>
                <a:lnTo>
                  <a:pt x="848874" y="3388943"/>
                </a:lnTo>
                <a:lnTo>
                  <a:pt x="800892" y="3387593"/>
                </a:lnTo>
                <a:lnTo>
                  <a:pt x="753588" y="3383590"/>
                </a:lnTo>
                <a:lnTo>
                  <a:pt x="707036" y="3377008"/>
                </a:lnTo>
                <a:lnTo>
                  <a:pt x="661308" y="3367921"/>
                </a:lnTo>
                <a:lnTo>
                  <a:pt x="616479" y="3356400"/>
                </a:lnTo>
                <a:lnTo>
                  <a:pt x="572620" y="3342519"/>
                </a:lnTo>
                <a:lnTo>
                  <a:pt x="529806" y="3326352"/>
                </a:lnTo>
                <a:lnTo>
                  <a:pt x="488109" y="3307971"/>
                </a:lnTo>
                <a:lnTo>
                  <a:pt x="447602" y="3287449"/>
                </a:lnTo>
                <a:lnTo>
                  <a:pt x="408359" y="3264860"/>
                </a:lnTo>
                <a:lnTo>
                  <a:pt x="370452" y="3240277"/>
                </a:lnTo>
                <a:lnTo>
                  <a:pt x="333955" y="3213772"/>
                </a:lnTo>
                <a:lnTo>
                  <a:pt x="298940" y="3185419"/>
                </a:lnTo>
                <a:lnTo>
                  <a:pt x="265482" y="3155291"/>
                </a:lnTo>
                <a:lnTo>
                  <a:pt x="233652" y="3123461"/>
                </a:lnTo>
                <a:lnTo>
                  <a:pt x="203524" y="3090003"/>
                </a:lnTo>
                <a:lnTo>
                  <a:pt x="175171" y="3054988"/>
                </a:lnTo>
                <a:lnTo>
                  <a:pt x="148666" y="3018491"/>
                </a:lnTo>
                <a:lnTo>
                  <a:pt x="124083" y="2980584"/>
                </a:lnTo>
                <a:lnTo>
                  <a:pt x="101494" y="2941341"/>
                </a:lnTo>
                <a:lnTo>
                  <a:pt x="80972" y="2900834"/>
                </a:lnTo>
                <a:lnTo>
                  <a:pt x="62591" y="2859137"/>
                </a:lnTo>
                <a:lnTo>
                  <a:pt x="46424" y="2816323"/>
                </a:lnTo>
                <a:lnTo>
                  <a:pt x="32543" y="2772464"/>
                </a:lnTo>
                <a:lnTo>
                  <a:pt x="21022" y="2727635"/>
                </a:lnTo>
                <a:lnTo>
                  <a:pt x="11935" y="2681907"/>
                </a:lnTo>
                <a:lnTo>
                  <a:pt x="5353" y="2635355"/>
                </a:lnTo>
                <a:lnTo>
                  <a:pt x="1350" y="2588051"/>
                </a:lnTo>
                <a:lnTo>
                  <a:pt x="0" y="2540069"/>
                </a:lnTo>
                <a:lnTo>
                  <a:pt x="0" y="848874"/>
                </a:lnTo>
                <a:lnTo>
                  <a:pt x="1350" y="800891"/>
                </a:lnTo>
                <a:lnTo>
                  <a:pt x="5353" y="753586"/>
                </a:lnTo>
                <a:lnTo>
                  <a:pt x="11935" y="707033"/>
                </a:lnTo>
                <a:lnTo>
                  <a:pt x="21022" y="661305"/>
                </a:lnTo>
                <a:lnTo>
                  <a:pt x="32543" y="616475"/>
                </a:lnTo>
                <a:lnTo>
                  <a:pt x="46424" y="572616"/>
                </a:lnTo>
                <a:lnTo>
                  <a:pt x="62591" y="529802"/>
                </a:lnTo>
                <a:lnTo>
                  <a:pt x="80972" y="488105"/>
                </a:lnTo>
                <a:lnTo>
                  <a:pt x="101494" y="447598"/>
                </a:lnTo>
                <a:lnTo>
                  <a:pt x="124083" y="408354"/>
                </a:lnTo>
                <a:lnTo>
                  <a:pt x="148666" y="370448"/>
                </a:lnTo>
                <a:lnTo>
                  <a:pt x="175171" y="333950"/>
                </a:lnTo>
                <a:lnTo>
                  <a:pt x="203524" y="298936"/>
                </a:lnTo>
                <a:lnTo>
                  <a:pt x="233652" y="265477"/>
                </a:lnTo>
                <a:lnTo>
                  <a:pt x="265482" y="233648"/>
                </a:lnTo>
                <a:lnTo>
                  <a:pt x="298940" y="203520"/>
                </a:lnTo>
                <a:lnTo>
                  <a:pt x="333955" y="175168"/>
                </a:lnTo>
                <a:lnTo>
                  <a:pt x="370452" y="148663"/>
                </a:lnTo>
                <a:lnTo>
                  <a:pt x="408359" y="124080"/>
                </a:lnTo>
                <a:lnTo>
                  <a:pt x="447602" y="101492"/>
                </a:lnTo>
                <a:lnTo>
                  <a:pt x="488109" y="80970"/>
                </a:lnTo>
                <a:lnTo>
                  <a:pt x="529806" y="62590"/>
                </a:lnTo>
                <a:lnTo>
                  <a:pt x="572620" y="46423"/>
                </a:lnTo>
                <a:lnTo>
                  <a:pt x="616479" y="32542"/>
                </a:lnTo>
                <a:lnTo>
                  <a:pt x="661308" y="21022"/>
                </a:lnTo>
                <a:lnTo>
                  <a:pt x="707036" y="11934"/>
                </a:lnTo>
                <a:lnTo>
                  <a:pt x="753588" y="5353"/>
                </a:lnTo>
                <a:lnTo>
                  <a:pt x="800892" y="1350"/>
                </a:lnTo>
                <a:lnTo>
                  <a:pt x="848874" y="0"/>
                </a:lnTo>
                <a:lnTo>
                  <a:pt x="10396856" y="0"/>
                </a:lnTo>
                <a:lnTo>
                  <a:pt x="10444839" y="1350"/>
                </a:lnTo>
                <a:lnTo>
                  <a:pt x="10492144" y="5353"/>
                </a:lnTo>
                <a:lnTo>
                  <a:pt x="10538697" y="11934"/>
                </a:lnTo>
                <a:lnTo>
                  <a:pt x="10584425" y="21022"/>
                </a:lnTo>
                <a:lnTo>
                  <a:pt x="10629255" y="32542"/>
                </a:lnTo>
                <a:lnTo>
                  <a:pt x="10673114" y="46423"/>
                </a:lnTo>
                <a:lnTo>
                  <a:pt x="10715928" y="62590"/>
                </a:lnTo>
                <a:lnTo>
                  <a:pt x="10757625" y="80970"/>
                </a:lnTo>
                <a:lnTo>
                  <a:pt x="10798132" y="101492"/>
                </a:lnTo>
                <a:lnTo>
                  <a:pt x="10837376" y="124080"/>
                </a:lnTo>
                <a:lnTo>
                  <a:pt x="10875282" y="148663"/>
                </a:lnTo>
                <a:lnTo>
                  <a:pt x="10911779" y="175168"/>
                </a:lnTo>
                <a:lnTo>
                  <a:pt x="10946794" y="203520"/>
                </a:lnTo>
                <a:lnTo>
                  <a:pt x="10980252" y="233648"/>
                </a:lnTo>
                <a:lnTo>
                  <a:pt x="11012082" y="265477"/>
                </a:lnTo>
                <a:lnTo>
                  <a:pt x="11042210" y="298936"/>
                </a:lnTo>
                <a:lnTo>
                  <a:pt x="11070562" y="333950"/>
                </a:lnTo>
                <a:lnTo>
                  <a:pt x="11097066" y="370448"/>
                </a:lnTo>
                <a:lnTo>
                  <a:pt x="11121650" y="408354"/>
                </a:lnTo>
                <a:lnTo>
                  <a:pt x="11144238" y="447598"/>
                </a:lnTo>
                <a:lnTo>
                  <a:pt x="11164759" y="488105"/>
                </a:lnTo>
                <a:lnTo>
                  <a:pt x="11183140" y="529802"/>
                </a:lnTo>
                <a:lnTo>
                  <a:pt x="11199307" y="572616"/>
                </a:lnTo>
                <a:lnTo>
                  <a:pt x="11213187" y="616475"/>
                </a:lnTo>
                <a:lnTo>
                  <a:pt x="11224708" y="661305"/>
                </a:lnTo>
                <a:lnTo>
                  <a:pt x="11233796" y="707033"/>
                </a:lnTo>
                <a:lnTo>
                  <a:pt x="11240377" y="753586"/>
                </a:lnTo>
                <a:lnTo>
                  <a:pt x="11244380" y="800891"/>
                </a:lnTo>
                <a:lnTo>
                  <a:pt x="11245730" y="848874"/>
                </a:lnTo>
                <a:lnTo>
                  <a:pt x="11245730" y="2540069"/>
                </a:lnTo>
                <a:lnTo>
                  <a:pt x="11244380" y="2588051"/>
                </a:lnTo>
                <a:lnTo>
                  <a:pt x="11240377" y="2635355"/>
                </a:lnTo>
                <a:lnTo>
                  <a:pt x="11233796" y="2681907"/>
                </a:lnTo>
                <a:lnTo>
                  <a:pt x="11224708" y="2727635"/>
                </a:lnTo>
                <a:lnTo>
                  <a:pt x="11213187" y="2772464"/>
                </a:lnTo>
                <a:lnTo>
                  <a:pt x="11199307" y="2816323"/>
                </a:lnTo>
                <a:lnTo>
                  <a:pt x="11183140" y="2859137"/>
                </a:lnTo>
                <a:lnTo>
                  <a:pt x="11164759" y="2900834"/>
                </a:lnTo>
                <a:lnTo>
                  <a:pt x="11144238" y="2941341"/>
                </a:lnTo>
                <a:lnTo>
                  <a:pt x="11121650" y="2980584"/>
                </a:lnTo>
                <a:lnTo>
                  <a:pt x="11097066" y="3018491"/>
                </a:lnTo>
                <a:lnTo>
                  <a:pt x="11070562" y="3054988"/>
                </a:lnTo>
                <a:lnTo>
                  <a:pt x="11042210" y="3090003"/>
                </a:lnTo>
                <a:lnTo>
                  <a:pt x="11012082" y="3123461"/>
                </a:lnTo>
                <a:lnTo>
                  <a:pt x="10980252" y="3155291"/>
                </a:lnTo>
                <a:lnTo>
                  <a:pt x="10946794" y="3185419"/>
                </a:lnTo>
                <a:lnTo>
                  <a:pt x="10911779" y="3213772"/>
                </a:lnTo>
                <a:lnTo>
                  <a:pt x="10875282" y="3240277"/>
                </a:lnTo>
                <a:lnTo>
                  <a:pt x="10837376" y="3264860"/>
                </a:lnTo>
                <a:lnTo>
                  <a:pt x="10798132" y="3287449"/>
                </a:lnTo>
                <a:lnTo>
                  <a:pt x="10757625" y="3307971"/>
                </a:lnTo>
                <a:lnTo>
                  <a:pt x="10715928" y="3326352"/>
                </a:lnTo>
                <a:lnTo>
                  <a:pt x="10673114" y="3342519"/>
                </a:lnTo>
                <a:lnTo>
                  <a:pt x="10629255" y="3356400"/>
                </a:lnTo>
                <a:lnTo>
                  <a:pt x="10584425" y="3367921"/>
                </a:lnTo>
                <a:lnTo>
                  <a:pt x="10538697" y="3377008"/>
                </a:lnTo>
                <a:lnTo>
                  <a:pt x="10492144" y="3383590"/>
                </a:lnTo>
                <a:lnTo>
                  <a:pt x="10444839" y="3387593"/>
                </a:lnTo>
                <a:lnTo>
                  <a:pt x="10396856" y="3388943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1248" y="7025964"/>
            <a:ext cx="2848610" cy="2848610"/>
          </a:xfrm>
          <a:custGeom>
            <a:avLst/>
            <a:gdLst/>
            <a:ahLst/>
            <a:cxnLst/>
            <a:rect l="l" t="t" r="r" b="b"/>
            <a:pathLst>
              <a:path w="2848610" h="2848609">
                <a:moveTo>
                  <a:pt x="1784050" y="0"/>
                </a:moveTo>
                <a:lnTo>
                  <a:pt x="1064019" y="0"/>
                </a:lnTo>
                <a:lnTo>
                  <a:pt x="1015506" y="1100"/>
                </a:lnTo>
                <a:lnTo>
                  <a:pt x="967534" y="4369"/>
                </a:lnTo>
                <a:lnTo>
                  <a:pt x="920150" y="9759"/>
                </a:lnTo>
                <a:lnTo>
                  <a:pt x="873402" y="17222"/>
                </a:lnTo>
                <a:lnTo>
                  <a:pt x="827338" y="26711"/>
                </a:lnTo>
                <a:lnTo>
                  <a:pt x="782006" y="38176"/>
                </a:lnTo>
                <a:lnTo>
                  <a:pt x="737454" y="51571"/>
                </a:lnTo>
                <a:lnTo>
                  <a:pt x="693730" y="66848"/>
                </a:lnTo>
                <a:lnTo>
                  <a:pt x="650882" y="83958"/>
                </a:lnTo>
                <a:lnTo>
                  <a:pt x="608957" y="102854"/>
                </a:lnTo>
                <a:lnTo>
                  <a:pt x="568004" y="123487"/>
                </a:lnTo>
                <a:lnTo>
                  <a:pt x="528070" y="145811"/>
                </a:lnTo>
                <a:lnTo>
                  <a:pt x="489204" y="169776"/>
                </a:lnTo>
                <a:lnTo>
                  <a:pt x="451452" y="195336"/>
                </a:lnTo>
                <a:lnTo>
                  <a:pt x="414864" y="222442"/>
                </a:lnTo>
                <a:lnTo>
                  <a:pt x="379487" y="251046"/>
                </a:lnTo>
                <a:lnTo>
                  <a:pt x="345368" y="281101"/>
                </a:lnTo>
                <a:lnTo>
                  <a:pt x="312557" y="312558"/>
                </a:lnTo>
                <a:lnTo>
                  <a:pt x="281100" y="345370"/>
                </a:lnTo>
                <a:lnTo>
                  <a:pt x="251045" y="379489"/>
                </a:lnTo>
                <a:lnTo>
                  <a:pt x="222441" y="414866"/>
                </a:lnTo>
                <a:lnTo>
                  <a:pt x="195335" y="451455"/>
                </a:lnTo>
                <a:lnTo>
                  <a:pt x="169776" y="489207"/>
                </a:lnTo>
                <a:lnTo>
                  <a:pt x="145810" y="528073"/>
                </a:lnTo>
                <a:lnTo>
                  <a:pt x="123487" y="568008"/>
                </a:lnTo>
                <a:lnTo>
                  <a:pt x="102854" y="608961"/>
                </a:lnTo>
                <a:lnTo>
                  <a:pt x="83958" y="650886"/>
                </a:lnTo>
                <a:lnTo>
                  <a:pt x="66848" y="693735"/>
                </a:lnTo>
                <a:lnTo>
                  <a:pt x="51571" y="737460"/>
                </a:lnTo>
                <a:lnTo>
                  <a:pt x="38176" y="782012"/>
                </a:lnTo>
                <a:lnTo>
                  <a:pt x="26711" y="827345"/>
                </a:lnTo>
                <a:lnTo>
                  <a:pt x="17222" y="873409"/>
                </a:lnTo>
                <a:lnTo>
                  <a:pt x="9759" y="920158"/>
                </a:lnTo>
                <a:lnTo>
                  <a:pt x="4369" y="967543"/>
                </a:lnTo>
                <a:lnTo>
                  <a:pt x="1100" y="1015516"/>
                </a:lnTo>
                <a:lnTo>
                  <a:pt x="0" y="1064030"/>
                </a:lnTo>
                <a:lnTo>
                  <a:pt x="0" y="1784050"/>
                </a:lnTo>
                <a:lnTo>
                  <a:pt x="1100" y="1832564"/>
                </a:lnTo>
                <a:lnTo>
                  <a:pt x="4369" y="1880537"/>
                </a:lnTo>
                <a:lnTo>
                  <a:pt x="9759" y="1927922"/>
                </a:lnTo>
                <a:lnTo>
                  <a:pt x="17222" y="1974671"/>
                </a:lnTo>
                <a:lnTo>
                  <a:pt x="26711" y="2020735"/>
                </a:lnTo>
                <a:lnTo>
                  <a:pt x="38176" y="2066068"/>
                </a:lnTo>
                <a:lnTo>
                  <a:pt x="51571" y="2110620"/>
                </a:lnTo>
                <a:lnTo>
                  <a:pt x="66848" y="2154345"/>
                </a:lnTo>
                <a:lnTo>
                  <a:pt x="83958" y="2197193"/>
                </a:lnTo>
                <a:lnTo>
                  <a:pt x="102854" y="2239119"/>
                </a:lnTo>
                <a:lnTo>
                  <a:pt x="123487" y="2280072"/>
                </a:lnTo>
                <a:lnTo>
                  <a:pt x="145810" y="2320006"/>
                </a:lnTo>
                <a:lnTo>
                  <a:pt x="169776" y="2358873"/>
                </a:lnTo>
                <a:lnTo>
                  <a:pt x="195335" y="2396625"/>
                </a:lnTo>
                <a:lnTo>
                  <a:pt x="222441" y="2433214"/>
                </a:lnTo>
                <a:lnTo>
                  <a:pt x="251045" y="2468591"/>
                </a:lnTo>
                <a:lnTo>
                  <a:pt x="281100" y="2502710"/>
                </a:lnTo>
                <a:lnTo>
                  <a:pt x="312557" y="2535522"/>
                </a:lnTo>
                <a:lnTo>
                  <a:pt x="345368" y="2566979"/>
                </a:lnTo>
                <a:lnTo>
                  <a:pt x="379487" y="2597034"/>
                </a:lnTo>
                <a:lnTo>
                  <a:pt x="414864" y="2625638"/>
                </a:lnTo>
                <a:lnTo>
                  <a:pt x="451452" y="2652744"/>
                </a:lnTo>
                <a:lnTo>
                  <a:pt x="489204" y="2678303"/>
                </a:lnTo>
                <a:lnTo>
                  <a:pt x="528070" y="2702269"/>
                </a:lnTo>
                <a:lnTo>
                  <a:pt x="568004" y="2724592"/>
                </a:lnTo>
                <a:lnTo>
                  <a:pt x="608957" y="2745226"/>
                </a:lnTo>
                <a:lnTo>
                  <a:pt x="650882" y="2764122"/>
                </a:lnTo>
                <a:lnTo>
                  <a:pt x="693730" y="2781232"/>
                </a:lnTo>
                <a:lnTo>
                  <a:pt x="737454" y="2796508"/>
                </a:lnTo>
                <a:lnTo>
                  <a:pt x="782006" y="2809903"/>
                </a:lnTo>
                <a:lnTo>
                  <a:pt x="827338" y="2821369"/>
                </a:lnTo>
                <a:lnTo>
                  <a:pt x="873402" y="2830857"/>
                </a:lnTo>
                <a:lnTo>
                  <a:pt x="920150" y="2838321"/>
                </a:lnTo>
                <a:lnTo>
                  <a:pt x="967534" y="2843711"/>
                </a:lnTo>
                <a:lnTo>
                  <a:pt x="1015506" y="2846980"/>
                </a:lnTo>
                <a:lnTo>
                  <a:pt x="1064019" y="2848080"/>
                </a:lnTo>
                <a:lnTo>
                  <a:pt x="1784050" y="2848080"/>
                </a:lnTo>
                <a:lnTo>
                  <a:pt x="1832564" y="2846980"/>
                </a:lnTo>
                <a:lnTo>
                  <a:pt x="1880537" y="2843711"/>
                </a:lnTo>
                <a:lnTo>
                  <a:pt x="1927922" y="2838321"/>
                </a:lnTo>
                <a:lnTo>
                  <a:pt x="1974671" y="2830857"/>
                </a:lnTo>
                <a:lnTo>
                  <a:pt x="2020735" y="2821369"/>
                </a:lnTo>
                <a:lnTo>
                  <a:pt x="2066068" y="2809903"/>
                </a:lnTo>
                <a:lnTo>
                  <a:pt x="2110620" y="2796508"/>
                </a:lnTo>
                <a:lnTo>
                  <a:pt x="2154345" y="2781232"/>
                </a:lnTo>
                <a:lnTo>
                  <a:pt x="2197193" y="2764122"/>
                </a:lnTo>
                <a:lnTo>
                  <a:pt x="2239119" y="2745226"/>
                </a:lnTo>
                <a:lnTo>
                  <a:pt x="2280072" y="2724592"/>
                </a:lnTo>
                <a:lnTo>
                  <a:pt x="2320006" y="2702269"/>
                </a:lnTo>
                <a:lnTo>
                  <a:pt x="2358873" y="2678303"/>
                </a:lnTo>
                <a:lnTo>
                  <a:pt x="2396625" y="2652744"/>
                </a:lnTo>
                <a:lnTo>
                  <a:pt x="2433214" y="2625638"/>
                </a:lnTo>
                <a:lnTo>
                  <a:pt x="2468591" y="2597034"/>
                </a:lnTo>
                <a:lnTo>
                  <a:pt x="2502710" y="2566979"/>
                </a:lnTo>
                <a:lnTo>
                  <a:pt x="2535522" y="2535522"/>
                </a:lnTo>
                <a:lnTo>
                  <a:pt x="2566979" y="2502710"/>
                </a:lnTo>
                <a:lnTo>
                  <a:pt x="2597034" y="2468591"/>
                </a:lnTo>
                <a:lnTo>
                  <a:pt x="2625638" y="2433214"/>
                </a:lnTo>
                <a:lnTo>
                  <a:pt x="2652744" y="2396625"/>
                </a:lnTo>
                <a:lnTo>
                  <a:pt x="2678303" y="2358873"/>
                </a:lnTo>
                <a:lnTo>
                  <a:pt x="2702269" y="2320006"/>
                </a:lnTo>
                <a:lnTo>
                  <a:pt x="2724592" y="2280072"/>
                </a:lnTo>
                <a:lnTo>
                  <a:pt x="2745226" y="2239119"/>
                </a:lnTo>
                <a:lnTo>
                  <a:pt x="2764122" y="2197193"/>
                </a:lnTo>
                <a:lnTo>
                  <a:pt x="2781232" y="2154345"/>
                </a:lnTo>
                <a:lnTo>
                  <a:pt x="2796508" y="2110620"/>
                </a:lnTo>
                <a:lnTo>
                  <a:pt x="2809903" y="2066068"/>
                </a:lnTo>
                <a:lnTo>
                  <a:pt x="2821369" y="2020735"/>
                </a:lnTo>
                <a:lnTo>
                  <a:pt x="2830857" y="1974671"/>
                </a:lnTo>
                <a:lnTo>
                  <a:pt x="2838321" y="1927922"/>
                </a:lnTo>
                <a:lnTo>
                  <a:pt x="2843711" y="1880537"/>
                </a:lnTo>
                <a:lnTo>
                  <a:pt x="2846980" y="1832564"/>
                </a:lnTo>
                <a:lnTo>
                  <a:pt x="2848080" y="1784050"/>
                </a:lnTo>
                <a:lnTo>
                  <a:pt x="2848080" y="1064030"/>
                </a:lnTo>
                <a:lnTo>
                  <a:pt x="2846980" y="1015516"/>
                </a:lnTo>
                <a:lnTo>
                  <a:pt x="2843711" y="967543"/>
                </a:lnTo>
                <a:lnTo>
                  <a:pt x="2838321" y="920158"/>
                </a:lnTo>
                <a:lnTo>
                  <a:pt x="2830857" y="873409"/>
                </a:lnTo>
                <a:lnTo>
                  <a:pt x="2821369" y="827345"/>
                </a:lnTo>
                <a:lnTo>
                  <a:pt x="2809903" y="782012"/>
                </a:lnTo>
                <a:lnTo>
                  <a:pt x="2796508" y="737460"/>
                </a:lnTo>
                <a:lnTo>
                  <a:pt x="2781232" y="693735"/>
                </a:lnTo>
                <a:lnTo>
                  <a:pt x="2764122" y="650886"/>
                </a:lnTo>
                <a:lnTo>
                  <a:pt x="2745226" y="608961"/>
                </a:lnTo>
                <a:lnTo>
                  <a:pt x="2724592" y="568008"/>
                </a:lnTo>
                <a:lnTo>
                  <a:pt x="2702269" y="528073"/>
                </a:lnTo>
                <a:lnTo>
                  <a:pt x="2678303" y="489207"/>
                </a:lnTo>
                <a:lnTo>
                  <a:pt x="2652744" y="451455"/>
                </a:lnTo>
                <a:lnTo>
                  <a:pt x="2625638" y="414866"/>
                </a:lnTo>
                <a:lnTo>
                  <a:pt x="2597034" y="379489"/>
                </a:lnTo>
                <a:lnTo>
                  <a:pt x="2566979" y="345370"/>
                </a:lnTo>
                <a:lnTo>
                  <a:pt x="2535522" y="312558"/>
                </a:lnTo>
                <a:lnTo>
                  <a:pt x="2502710" y="281101"/>
                </a:lnTo>
                <a:lnTo>
                  <a:pt x="2468591" y="251046"/>
                </a:lnTo>
                <a:lnTo>
                  <a:pt x="2433214" y="222442"/>
                </a:lnTo>
                <a:lnTo>
                  <a:pt x="2396625" y="195336"/>
                </a:lnTo>
                <a:lnTo>
                  <a:pt x="2358873" y="169776"/>
                </a:lnTo>
                <a:lnTo>
                  <a:pt x="2320006" y="145811"/>
                </a:lnTo>
                <a:lnTo>
                  <a:pt x="2280072" y="123487"/>
                </a:lnTo>
                <a:lnTo>
                  <a:pt x="2239119" y="102854"/>
                </a:lnTo>
                <a:lnTo>
                  <a:pt x="2197193" y="83958"/>
                </a:lnTo>
                <a:lnTo>
                  <a:pt x="2154345" y="66848"/>
                </a:lnTo>
                <a:lnTo>
                  <a:pt x="2110620" y="51571"/>
                </a:lnTo>
                <a:lnTo>
                  <a:pt x="2066068" y="38176"/>
                </a:lnTo>
                <a:lnTo>
                  <a:pt x="2020735" y="26711"/>
                </a:lnTo>
                <a:lnTo>
                  <a:pt x="1974671" y="17222"/>
                </a:lnTo>
                <a:lnTo>
                  <a:pt x="1927922" y="9759"/>
                </a:lnTo>
                <a:lnTo>
                  <a:pt x="1880537" y="4369"/>
                </a:lnTo>
                <a:lnTo>
                  <a:pt x="1832564" y="1100"/>
                </a:lnTo>
                <a:lnTo>
                  <a:pt x="1784050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248" y="2297454"/>
            <a:ext cx="2848610" cy="2848610"/>
          </a:xfrm>
          <a:custGeom>
            <a:avLst/>
            <a:gdLst/>
            <a:ahLst/>
            <a:cxnLst/>
            <a:rect l="l" t="t" r="r" b="b"/>
            <a:pathLst>
              <a:path w="2848610" h="2848610">
                <a:moveTo>
                  <a:pt x="1784050" y="0"/>
                </a:moveTo>
                <a:lnTo>
                  <a:pt x="1064019" y="0"/>
                </a:lnTo>
                <a:lnTo>
                  <a:pt x="1015506" y="1100"/>
                </a:lnTo>
                <a:lnTo>
                  <a:pt x="967534" y="4369"/>
                </a:lnTo>
                <a:lnTo>
                  <a:pt x="920150" y="9759"/>
                </a:lnTo>
                <a:lnTo>
                  <a:pt x="873402" y="17222"/>
                </a:lnTo>
                <a:lnTo>
                  <a:pt x="827338" y="26711"/>
                </a:lnTo>
                <a:lnTo>
                  <a:pt x="782006" y="38176"/>
                </a:lnTo>
                <a:lnTo>
                  <a:pt x="737454" y="51571"/>
                </a:lnTo>
                <a:lnTo>
                  <a:pt x="693730" y="66848"/>
                </a:lnTo>
                <a:lnTo>
                  <a:pt x="650882" y="83958"/>
                </a:lnTo>
                <a:lnTo>
                  <a:pt x="608957" y="102854"/>
                </a:lnTo>
                <a:lnTo>
                  <a:pt x="568004" y="123487"/>
                </a:lnTo>
                <a:lnTo>
                  <a:pt x="528070" y="145811"/>
                </a:lnTo>
                <a:lnTo>
                  <a:pt x="489204" y="169776"/>
                </a:lnTo>
                <a:lnTo>
                  <a:pt x="451452" y="195336"/>
                </a:lnTo>
                <a:lnTo>
                  <a:pt x="414864" y="222442"/>
                </a:lnTo>
                <a:lnTo>
                  <a:pt x="379487" y="251046"/>
                </a:lnTo>
                <a:lnTo>
                  <a:pt x="345368" y="281101"/>
                </a:lnTo>
                <a:lnTo>
                  <a:pt x="312557" y="312558"/>
                </a:lnTo>
                <a:lnTo>
                  <a:pt x="281100" y="345370"/>
                </a:lnTo>
                <a:lnTo>
                  <a:pt x="251045" y="379489"/>
                </a:lnTo>
                <a:lnTo>
                  <a:pt x="222441" y="414866"/>
                </a:lnTo>
                <a:lnTo>
                  <a:pt x="195335" y="451455"/>
                </a:lnTo>
                <a:lnTo>
                  <a:pt x="169776" y="489207"/>
                </a:lnTo>
                <a:lnTo>
                  <a:pt x="145810" y="528073"/>
                </a:lnTo>
                <a:lnTo>
                  <a:pt x="123487" y="568008"/>
                </a:lnTo>
                <a:lnTo>
                  <a:pt x="102854" y="608961"/>
                </a:lnTo>
                <a:lnTo>
                  <a:pt x="83958" y="650886"/>
                </a:lnTo>
                <a:lnTo>
                  <a:pt x="66848" y="693735"/>
                </a:lnTo>
                <a:lnTo>
                  <a:pt x="51571" y="737460"/>
                </a:lnTo>
                <a:lnTo>
                  <a:pt x="38176" y="782012"/>
                </a:lnTo>
                <a:lnTo>
                  <a:pt x="26711" y="827345"/>
                </a:lnTo>
                <a:lnTo>
                  <a:pt x="17222" y="873409"/>
                </a:lnTo>
                <a:lnTo>
                  <a:pt x="9759" y="920158"/>
                </a:lnTo>
                <a:lnTo>
                  <a:pt x="4369" y="967543"/>
                </a:lnTo>
                <a:lnTo>
                  <a:pt x="1100" y="1015516"/>
                </a:lnTo>
                <a:lnTo>
                  <a:pt x="0" y="1064030"/>
                </a:lnTo>
                <a:lnTo>
                  <a:pt x="0" y="1784050"/>
                </a:lnTo>
                <a:lnTo>
                  <a:pt x="1100" y="1832564"/>
                </a:lnTo>
                <a:lnTo>
                  <a:pt x="4369" y="1880537"/>
                </a:lnTo>
                <a:lnTo>
                  <a:pt x="9759" y="1927922"/>
                </a:lnTo>
                <a:lnTo>
                  <a:pt x="17222" y="1974671"/>
                </a:lnTo>
                <a:lnTo>
                  <a:pt x="26711" y="2020735"/>
                </a:lnTo>
                <a:lnTo>
                  <a:pt x="38176" y="2066068"/>
                </a:lnTo>
                <a:lnTo>
                  <a:pt x="51571" y="2110620"/>
                </a:lnTo>
                <a:lnTo>
                  <a:pt x="66848" y="2154345"/>
                </a:lnTo>
                <a:lnTo>
                  <a:pt x="83958" y="2197193"/>
                </a:lnTo>
                <a:lnTo>
                  <a:pt x="102854" y="2239119"/>
                </a:lnTo>
                <a:lnTo>
                  <a:pt x="123487" y="2280072"/>
                </a:lnTo>
                <a:lnTo>
                  <a:pt x="145810" y="2320006"/>
                </a:lnTo>
                <a:lnTo>
                  <a:pt x="169776" y="2358873"/>
                </a:lnTo>
                <a:lnTo>
                  <a:pt x="195335" y="2396625"/>
                </a:lnTo>
                <a:lnTo>
                  <a:pt x="222441" y="2433214"/>
                </a:lnTo>
                <a:lnTo>
                  <a:pt x="251045" y="2468591"/>
                </a:lnTo>
                <a:lnTo>
                  <a:pt x="281100" y="2502710"/>
                </a:lnTo>
                <a:lnTo>
                  <a:pt x="312557" y="2535522"/>
                </a:lnTo>
                <a:lnTo>
                  <a:pt x="345368" y="2566979"/>
                </a:lnTo>
                <a:lnTo>
                  <a:pt x="379487" y="2597034"/>
                </a:lnTo>
                <a:lnTo>
                  <a:pt x="414864" y="2625638"/>
                </a:lnTo>
                <a:lnTo>
                  <a:pt x="451452" y="2652744"/>
                </a:lnTo>
                <a:lnTo>
                  <a:pt x="489204" y="2678303"/>
                </a:lnTo>
                <a:lnTo>
                  <a:pt x="528070" y="2702269"/>
                </a:lnTo>
                <a:lnTo>
                  <a:pt x="568004" y="2724592"/>
                </a:lnTo>
                <a:lnTo>
                  <a:pt x="608957" y="2745226"/>
                </a:lnTo>
                <a:lnTo>
                  <a:pt x="650882" y="2764122"/>
                </a:lnTo>
                <a:lnTo>
                  <a:pt x="693730" y="2781232"/>
                </a:lnTo>
                <a:lnTo>
                  <a:pt x="737454" y="2796508"/>
                </a:lnTo>
                <a:lnTo>
                  <a:pt x="782006" y="2809903"/>
                </a:lnTo>
                <a:lnTo>
                  <a:pt x="827338" y="2821369"/>
                </a:lnTo>
                <a:lnTo>
                  <a:pt x="873402" y="2830857"/>
                </a:lnTo>
                <a:lnTo>
                  <a:pt x="920150" y="2838321"/>
                </a:lnTo>
                <a:lnTo>
                  <a:pt x="967534" y="2843711"/>
                </a:lnTo>
                <a:lnTo>
                  <a:pt x="1015506" y="2846980"/>
                </a:lnTo>
                <a:lnTo>
                  <a:pt x="1064019" y="2848080"/>
                </a:lnTo>
                <a:lnTo>
                  <a:pt x="1784050" y="2848080"/>
                </a:lnTo>
                <a:lnTo>
                  <a:pt x="1832564" y="2846980"/>
                </a:lnTo>
                <a:lnTo>
                  <a:pt x="1880537" y="2843711"/>
                </a:lnTo>
                <a:lnTo>
                  <a:pt x="1927922" y="2838321"/>
                </a:lnTo>
                <a:lnTo>
                  <a:pt x="1974671" y="2830857"/>
                </a:lnTo>
                <a:lnTo>
                  <a:pt x="2020735" y="2821369"/>
                </a:lnTo>
                <a:lnTo>
                  <a:pt x="2066068" y="2809903"/>
                </a:lnTo>
                <a:lnTo>
                  <a:pt x="2110620" y="2796508"/>
                </a:lnTo>
                <a:lnTo>
                  <a:pt x="2154345" y="2781232"/>
                </a:lnTo>
                <a:lnTo>
                  <a:pt x="2197193" y="2764122"/>
                </a:lnTo>
                <a:lnTo>
                  <a:pt x="2239119" y="2745226"/>
                </a:lnTo>
                <a:lnTo>
                  <a:pt x="2280072" y="2724592"/>
                </a:lnTo>
                <a:lnTo>
                  <a:pt x="2320006" y="2702269"/>
                </a:lnTo>
                <a:lnTo>
                  <a:pt x="2358873" y="2678303"/>
                </a:lnTo>
                <a:lnTo>
                  <a:pt x="2396625" y="2652744"/>
                </a:lnTo>
                <a:lnTo>
                  <a:pt x="2433214" y="2625638"/>
                </a:lnTo>
                <a:lnTo>
                  <a:pt x="2468591" y="2597034"/>
                </a:lnTo>
                <a:lnTo>
                  <a:pt x="2502710" y="2566979"/>
                </a:lnTo>
                <a:lnTo>
                  <a:pt x="2535522" y="2535522"/>
                </a:lnTo>
                <a:lnTo>
                  <a:pt x="2566979" y="2502710"/>
                </a:lnTo>
                <a:lnTo>
                  <a:pt x="2597034" y="2468591"/>
                </a:lnTo>
                <a:lnTo>
                  <a:pt x="2625638" y="2433214"/>
                </a:lnTo>
                <a:lnTo>
                  <a:pt x="2652744" y="2396625"/>
                </a:lnTo>
                <a:lnTo>
                  <a:pt x="2678303" y="2358873"/>
                </a:lnTo>
                <a:lnTo>
                  <a:pt x="2702269" y="2320006"/>
                </a:lnTo>
                <a:lnTo>
                  <a:pt x="2724592" y="2280072"/>
                </a:lnTo>
                <a:lnTo>
                  <a:pt x="2745226" y="2239119"/>
                </a:lnTo>
                <a:lnTo>
                  <a:pt x="2764122" y="2197193"/>
                </a:lnTo>
                <a:lnTo>
                  <a:pt x="2781232" y="2154345"/>
                </a:lnTo>
                <a:lnTo>
                  <a:pt x="2796508" y="2110620"/>
                </a:lnTo>
                <a:lnTo>
                  <a:pt x="2809903" y="2066068"/>
                </a:lnTo>
                <a:lnTo>
                  <a:pt x="2821369" y="2020735"/>
                </a:lnTo>
                <a:lnTo>
                  <a:pt x="2830857" y="1974671"/>
                </a:lnTo>
                <a:lnTo>
                  <a:pt x="2838321" y="1927922"/>
                </a:lnTo>
                <a:lnTo>
                  <a:pt x="2843711" y="1880537"/>
                </a:lnTo>
                <a:lnTo>
                  <a:pt x="2846980" y="1832564"/>
                </a:lnTo>
                <a:lnTo>
                  <a:pt x="2848080" y="1784050"/>
                </a:lnTo>
                <a:lnTo>
                  <a:pt x="2848080" y="1064030"/>
                </a:lnTo>
                <a:lnTo>
                  <a:pt x="2846980" y="1015516"/>
                </a:lnTo>
                <a:lnTo>
                  <a:pt x="2843711" y="967543"/>
                </a:lnTo>
                <a:lnTo>
                  <a:pt x="2838321" y="920158"/>
                </a:lnTo>
                <a:lnTo>
                  <a:pt x="2830857" y="873409"/>
                </a:lnTo>
                <a:lnTo>
                  <a:pt x="2821369" y="827345"/>
                </a:lnTo>
                <a:lnTo>
                  <a:pt x="2809903" y="782012"/>
                </a:lnTo>
                <a:lnTo>
                  <a:pt x="2796508" y="737460"/>
                </a:lnTo>
                <a:lnTo>
                  <a:pt x="2781232" y="693735"/>
                </a:lnTo>
                <a:lnTo>
                  <a:pt x="2764122" y="650886"/>
                </a:lnTo>
                <a:lnTo>
                  <a:pt x="2745226" y="608961"/>
                </a:lnTo>
                <a:lnTo>
                  <a:pt x="2724592" y="568008"/>
                </a:lnTo>
                <a:lnTo>
                  <a:pt x="2702269" y="528073"/>
                </a:lnTo>
                <a:lnTo>
                  <a:pt x="2678303" y="489207"/>
                </a:lnTo>
                <a:lnTo>
                  <a:pt x="2652744" y="451455"/>
                </a:lnTo>
                <a:lnTo>
                  <a:pt x="2625638" y="414866"/>
                </a:lnTo>
                <a:lnTo>
                  <a:pt x="2597034" y="379489"/>
                </a:lnTo>
                <a:lnTo>
                  <a:pt x="2566979" y="345370"/>
                </a:lnTo>
                <a:lnTo>
                  <a:pt x="2535522" y="312558"/>
                </a:lnTo>
                <a:lnTo>
                  <a:pt x="2502710" y="281101"/>
                </a:lnTo>
                <a:lnTo>
                  <a:pt x="2468591" y="251046"/>
                </a:lnTo>
                <a:lnTo>
                  <a:pt x="2433214" y="222442"/>
                </a:lnTo>
                <a:lnTo>
                  <a:pt x="2396625" y="195336"/>
                </a:lnTo>
                <a:lnTo>
                  <a:pt x="2358873" y="169776"/>
                </a:lnTo>
                <a:lnTo>
                  <a:pt x="2320006" y="145811"/>
                </a:lnTo>
                <a:lnTo>
                  <a:pt x="2280072" y="123487"/>
                </a:lnTo>
                <a:lnTo>
                  <a:pt x="2239119" y="102854"/>
                </a:lnTo>
                <a:lnTo>
                  <a:pt x="2197193" y="83958"/>
                </a:lnTo>
                <a:lnTo>
                  <a:pt x="2154345" y="66848"/>
                </a:lnTo>
                <a:lnTo>
                  <a:pt x="2110620" y="51571"/>
                </a:lnTo>
                <a:lnTo>
                  <a:pt x="2066068" y="38176"/>
                </a:lnTo>
                <a:lnTo>
                  <a:pt x="2020735" y="26711"/>
                </a:lnTo>
                <a:lnTo>
                  <a:pt x="1974671" y="17222"/>
                </a:lnTo>
                <a:lnTo>
                  <a:pt x="1927922" y="9759"/>
                </a:lnTo>
                <a:lnTo>
                  <a:pt x="1880537" y="4369"/>
                </a:lnTo>
                <a:lnTo>
                  <a:pt x="1832564" y="1100"/>
                </a:lnTo>
                <a:lnTo>
                  <a:pt x="1784050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3509" y="13558"/>
            <a:ext cx="50901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20390" algn="l"/>
              </a:tabLst>
            </a:pPr>
            <a:r>
              <a:rPr spc="-5" dirty="0">
                <a:latin typeface="Helvetica" pitchFamily="2" charset="0"/>
              </a:rPr>
              <a:t>The </a:t>
            </a:r>
            <a:r>
              <a:rPr spc="-10" dirty="0">
                <a:latin typeface="Helvetica" pitchFamily="2" charset="0"/>
              </a:rPr>
              <a:t>Mind</a:t>
            </a:r>
            <a:r>
              <a:rPr spc="-5" dirty="0">
                <a:latin typeface="Helvetica" pitchFamily="2" charset="0"/>
              </a:rPr>
              <a:t>s</a:t>
            </a:r>
            <a:r>
              <a:rPr dirty="0">
                <a:latin typeface="Helvetica" pitchFamily="2" charset="0"/>
              </a:rPr>
              <a:t>	</a:t>
            </a:r>
            <a:r>
              <a:rPr spc="-5" dirty="0">
                <a:latin typeface="Helvetica" pitchFamily="2" charset="0"/>
              </a:rPr>
              <a:t>Behind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69630" y="7176472"/>
            <a:ext cx="6170295" cy="24428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4"/>
              </a:lnSpc>
              <a:spcBef>
                <a:spcPts val="110"/>
              </a:spcBef>
            </a:pPr>
            <a:r>
              <a:rPr sz="3450" spc="5" dirty="0">
                <a:latin typeface="Helvetica" pitchFamily="2" charset="0"/>
                <a:cs typeface="Arial MT"/>
              </a:rPr>
              <a:t>Sharad</a:t>
            </a:r>
            <a:r>
              <a:rPr sz="3450" spc="-35" dirty="0">
                <a:latin typeface="Helvetica" pitchFamily="2" charset="0"/>
                <a:cs typeface="Arial MT"/>
              </a:rPr>
              <a:t> </a:t>
            </a:r>
            <a:r>
              <a:rPr sz="3450" spc="5" dirty="0">
                <a:latin typeface="Helvetica" pitchFamily="2" charset="0"/>
                <a:cs typeface="Arial MT"/>
              </a:rPr>
              <a:t>Kumar</a:t>
            </a:r>
            <a:endParaRPr sz="3450">
              <a:latin typeface="Helvetica" pitchFamily="2" charset="0"/>
              <a:cs typeface="Arial MT"/>
            </a:endParaRPr>
          </a:p>
          <a:p>
            <a:pPr marL="12700">
              <a:lnSpc>
                <a:spcPts val="2855"/>
              </a:lnSpc>
            </a:pPr>
            <a:r>
              <a:rPr sz="2450" b="1" spc="10" dirty="0">
                <a:solidFill>
                  <a:srgbClr val="FF7763"/>
                </a:solidFill>
                <a:latin typeface="Helvetica" pitchFamily="2" charset="0"/>
                <a:cs typeface="Arial"/>
              </a:rPr>
              <a:t>(Co-founder)</a:t>
            </a:r>
            <a:endParaRPr sz="245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Helvetica" pitchFamily="2" charset="0"/>
              <a:cs typeface="Arial"/>
            </a:endParaRPr>
          </a:p>
          <a:p>
            <a:pPr marL="12700" marR="106045">
              <a:lnSpc>
                <a:spcPct val="101000"/>
              </a:lnSpc>
            </a:pPr>
            <a:r>
              <a:rPr sz="2450" spc="10" dirty="0">
                <a:latin typeface="Helvetica" pitchFamily="2" charset="0"/>
                <a:cs typeface="Arial MT"/>
              </a:rPr>
              <a:t>4+ years </a:t>
            </a:r>
            <a:r>
              <a:rPr sz="2450" spc="5" dirty="0">
                <a:latin typeface="Helvetica" pitchFamily="2" charset="0"/>
                <a:cs typeface="Arial MT"/>
              </a:rPr>
              <a:t>of experience in </a:t>
            </a:r>
            <a:r>
              <a:rPr sz="2450" spc="10" dirty="0">
                <a:latin typeface="Helvetica" pitchFamily="2" charset="0"/>
                <a:cs typeface="Arial MT"/>
              </a:rPr>
              <a:t>software </a:t>
            </a:r>
            <a:r>
              <a:rPr sz="2450" spc="-15" dirty="0">
                <a:latin typeface="Helvetica" pitchFamily="2" charset="0"/>
                <a:cs typeface="Arial MT"/>
              </a:rPr>
              <a:t>industry. </a:t>
            </a:r>
            <a:r>
              <a:rPr sz="2450" spc="-670" dirty="0">
                <a:latin typeface="Helvetica" pitchFamily="2" charset="0"/>
                <a:cs typeface="Arial MT"/>
              </a:rPr>
              <a:t> </a:t>
            </a:r>
            <a:r>
              <a:rPr sz="2450" dirty="0">
                <a:latin typeface="Helvetica" pitchFamily="2" charset="0"/>
                <a:cs typeface="Arial MT"/>
              </a:rPr>
              <a:t>Worked </a:t>
            </a:r>
            <a:r>
              <a:rPr sz="2450" spc="5" dirty="0">
                <a:latin typeface="Helvetica" pitchFamily="2" charset="0"/>
                <a:cs typeface="Arial MT"/>
              </a:rPr>
              <a:t>with </a:t>
            </a:r>
            <a:r>
              <a:rPr sz="2450" spc="10" dirty="0">
                <a:latin typeface="Helvetica" pitchFamily="2" charset="0"/>
                <a:cs typeface="Arial MT"/>
              </a:rPr>
              <a:t>Infosys,</a:t>
            </a:r>
            <a:r>
              <a:rPr sz="2450" spc="-45" dirty="0">
                <a:latin typeface="Helvetica" pitchFamily="2" charset="0"/>
                <a:cs typeface="Arial MT"/>
              </a:rPr>
              <a:t> </a:t>
            </a:r>
            <a:r>
              <a:rPr sz="2450" spc="15" dirty="0">
                <a:latin typeface="Helvetica" pitchFamily="2" charset="0"/>
                <a:cs typeface="Arial MT"/>
              </a:rPr>
              <a:t>TCS</a:t>
            </a:r>
            <a:endParaRPr sz="245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spc="10" dirty="0">
                <a:latin typeface="Helvetica" pitchFamily="2" charset="0"/>
                <a:cs typeface="Arial MT"/>
              </a:rPr>
              <a:t>B-tech</a:t>
            </a:r>
            <a:r>
              <a:rPr sz="2450" spc="-5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graduate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in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Computer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science,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2018.</a:t>
            </a:r>
            <a:endParaRPr sz="2450">
              <a:latin typeface="Helvetica" pitchFamily="2" charset="0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9630" y="2277346"/>
            <a:ext cx="6911340" cy="2819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4"/>
              </a:lnSpc>
              <a:spcBef>
                <a:spcPts val="110"/>
              </a:spcBef>
            </a:pPr>
            <a:r>
              <a:rPr sz="3450" spc="-60" dirty="0">
                <a:latin typeface="Helvetica" pitchFamily="2" charset="0"/>
                <a:cs typeface="Arial MT"/>
              </a:rPr>
              <a:t>Ved</a:t>
            </a:r>
            <a:r>
              <a:rPr sz="3450" spc="-40" dirty="0">
                <a:latin typeface="Helvetica" pitchFamily="2" charset="0"/>
                <a:cs typeface="Arial MT"/>
              </a:rPr>
              <a:t> </a:t>
            </a:r>
            <a:r>
              <a:rPr sz="3450" dirty="0">
                <a:latin typeface="Helvetica" pitchFamily="2" charset="0"/>
                <a:cs typeface="Arial MT"/>
              </a:rPr>
              <a:t>Dwivedi</a:t>
            </a:r>
            <a:endParaRPr sz="3450">
              <a:latin typeface="Helvetica" pitchFamily="2" charset="0"/>
              <a:cs typeface="Arial MT"/>
            </a:endParaRPr>
          </a:p>
          <a:p>
            <a:pPr marL="12700">
              <a:lnSpc>
                <a:spcPts val="2855"/>
              </a:lnSpc>
            </a:pPr>
            <a:r>
              <a:rPr sz="2450" b="1" spc="10" dirty="0">
                <a:solidFill>
                  <a:srgbClr val="FF7763"/>
                </a:solidFill>
                <a:latin typeface="Helvetica" pitchFamily="2" charset="0"/>
                <a:cs typeface="Arial"/>
              </a:rPr>
              <a:t>(Founder</a:t>
            </a:r>
            <a:r>
              <a:rPr sz="2450" b="1" spc="-15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sz="2450" b="1" spc="15" dirty="0">
                <a:solidFill>
                  <a:srgbClr val="FF7763"/>
                </a:solidFill>
                <a:latin typeface="Helvetica" pitchFamily="2" charset="0"/>
                <a:cs typeface="Arial"/>
              </a:rPr>
              <a:t>&amp;</a:t>
            </a:r>
            <a:r>
              <a:rPr sz="2450" b="1" spc="-15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sz="2450" b="1" spc="5" dirty="0">
                <a:solidFill>
                  <a:srgbClr val="FF7763"/>
                </a:solidFill>
                <a:latin typeface="Helvetica" pitchFamily="2" charset="0"/>
                <a:cs typeface="Arial"/>
              </a:rPr>
              <a:t>CEO)</a:t>
            </a:r>
            <a:endParaRPr sz="245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Helvetica" pitchFamily="2" charset="0"/>
              <a:cs typeface="Arial"/>
            </a:endParaRPr>
          </a:p>
          <a:p>
            <a:pPr marL="12700" marR="5080">
              <a:lnSpc>
                <a:spcPct val="101000"/>
              </a:lnSpc>
            </a:pPr>
            <a:r>
              <a:rPr sz="2450" spc="-60" dirty="0">
                <a:latin typeface="Helvetica" pitchFamily="2" charset="0"/>
                <a:cs typeface="Arial MT"/>
              </a:rPr>
              <a:t>Tech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enthusiast,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having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4+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years</a:t>
            </a:r>
            <a:r>
              <a:rPr sz="2450" spc="5" dirty="0">
                <a:latin typeface="Helvetica" pitchFamily="2" charset="0"/>
                <a:cs typeface="Arial MT"/>
              </a:rPr>
              <a:t> of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experience</a:t>
            </a:r>
            <a:r>
              <a:rPr sz="2450" dirty="0">
                <a:latin typeface="Helvetica" pitchFamily="2" charset="0"/>
                <a:cs typeface="Arial MT"/>
              </a:rPr>
              <a:t> in </a:t>
            </a:r>
            <a:r>
              <a:rPr sz="2450" spc="-665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software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industry</a:t>
            </a:r>
            <a:endParaRPr sz="245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dirty="0">
                <a:latin typeface="Helvetica" pitchFamily="2" charset="0"/>
                <a:cs typeface="Arial MT"/>
              </a:rPr>
              <a:t>Worked</a:t>
            </a:r>
            <a:r>
              <a:rPr sz="2450" spc="-5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with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Meesho,</a:t>
            </a:r>
            <a:r>
              <a:rPr sz="2450" spc="-5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GoMechanic.</a:t>
            </a:r>
            <a:endParaRPr sz="245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50" spc="10" dirty="0">
                <a:latin typeface="Helvetica" pitchFamily="2" charset="0"/>
                <a:cs typeface="Arial MT"/>
              </a:rPr>
              <a:t>B-tech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graduate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in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Computer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Science,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2018.</a:t>
            </a:r>
            <a:endParaRPr sz="2450">
              <a:latin typeface="Helvetica" pitchFamily="2" charset="0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660" y="7146379"/>
            <a:ext cx="2607250" cy="26072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660" y="2417874"/>
            <a:ext cx="2607250" cy="260723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4387028" y="6530050"/>
            <a:ext cx="317500" cy="131445"/>
          </a:xfrm>
          <a:custGeom>
            <a:avLst/>
            <a:gdLst/>
            <a:ahLst/>
            <a:cxnLst/>
            <a:rect l="l" t="t" r="r" b="b"/>
            <a:pathLst>
              <a:path w="317500" h="131445">
                <a:moveTo>
                  <a:pt x="23706" y="0"/>
                </a:moveTo>
                <a:lnTo>
                  <a:pt x="0" y="98897"/>
                </a:lnTo>
                <a:lnTo>
                  <a:pt x="317225" y="130948"/>
                </a:lnTo>
                <a:lnTo>
                  <a:pt x="306503" y="55401"/>
                </a:lnTo>
                <a:lnTo>
                  <a:pt x="237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663628" y="1683401"/>
            <a:ext cx="6211266" cy="9530796"/>
            <a:chOff x="13663628" y="1683401"/>
            <a:chExt cx="6211266" cy="9530796"/>
          </a:xfrm>
        </p:grpSpPr>
        <p:sp>
          <p:nvSpPr>
            <p:cNvPr id="16" name="object 16"/>
            <p:cNvSpPr/>
            <p:nvPr/>
          </p:nvSpPr>
          <p:spPr>
            <a:xfrm>
              <a:off x="19348567" y="8220231"/>
              <a:ext cx="422909" cy="440690"/>
            </a:xfrm>
            <a:custGeom>
              <a:avLst/>
              <a:gdLst/>
              <a:ahLst/>
              <a:cxnLst/>
              <a:rect l="l" t="t" r="r" b="b"/>
              <a:pathLst>
                <a:path w="422909" h="440690">
                  <a:moveTo>
                    <a:pt x="222904" y="0"/>
                  </a:moveTo>
                  <a:lnTo>
                    <a:pt x="0" y="94007"/>
                  </a:lnTo>
                  <a:lnTo>
                    <a:pt x="246076" y="440311"/>
                  </a:lnTo>
                  <a:lnTo>
                    <a:pt x="422468" y="343068"/>
                  </a:lnTo>
                  <a:lnTo>
                    <a:pt x="222904" y="0"/>
                  </a:lnTo>
                  <a:close/>
                </a:path>
              </a:pathLst>
            </a:custGeom>
            <a:solidFill>
              <a:srgbClr val="FF88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9413249" y="8563293"/>
              <a:ext cx="461645" cy="342265"/>
            </a:xfrm>
            <a:custGeom>
              <a:avLst/>
              <a:gdLst/>
              <a:ahLst/>
              <a:cxnLst/>
              <a:rect l="l" t="t" r="r" b="b"/>
              <a:pathLst>
                <a:path w="461644" h="342265">
                  <a:moveTo>
                    <a:pt x="357790" y="0"/>
                  </a:moveTo>
                  <a:lnTo>
                    <a:pt x="181397" y="97253"/>
                  </a:lnTo>
                  <a:lnTo>
                    <a:pt x="171515" y="112698"/>
                  </a:lnTo>
                  <a:lnTo>
                    <a:pt x="158656" y="130766"/>
                  </a:lnTo>
                  <a:lnTo>
                    <a:pt x="142626" y="150714"/>
                  </a:lnTo>
                  <a:lnTo>
                    <a:pt x="123231" y="171795"/>
                  </a:lnTo>
                  <a:lnTo>
                    <a:pt x="77534" y="212030"/>
                  </a:lnTo>
                  <a:lnTo>
                    <a:pt x="38237" y="241606"/>
                  </a:lnTo>
                  <a:lnTo>
                    <a:pt x="10629" y="266983"/>
                  </a:lnTo>
                  <a:lnTo>
                    <a:pt x="0" y="294619"/>
                  </a:lnTo>
                  <a:lnTo>
                    <a:pt x="662" y="302631"/>
                  </a:lnTo>
                  <a:lnTo>
                    <a:pt x="3492" y="312347"/>
                  </a:lnTo>
                  <a:lnTo>
                    <a:pt x="9494" y="323628"/>
                  </a:lnTo>
                  <a:lnTo>
                    <a:pt x="19674" y="336335"/>
                  </a:lnTo>
                  <a:lnTo>
                    <a:pt x="54807" y="342073"/>
                  </a:lnTo>
                  <a:lnTo>
                    <a:pt x="97307" y="338467"/>
                  </a:lnTo>
                  <a:lnTo>
                    <a:pt x="145055" y="326992"/>
                  </a:lnTo>
                  <a:lnTo>
                    <a:pt x="195932" y="309125"/>
                  </a:lnTo>
                  <a:lnTo>
                    <a:pt x="247815" y="286343"/>
                  </a:lnTo>
                  <a:lnTo>
                    <a:pt x="298587" y="260122"/>
                  </a:lnTo>
                  <a:lnTo>
                    <a:pt x="346126" y="231939"/>
                  </a:lnTo>
                  <a:lnTo>
                    <a:pt x="388313" y="203270"/>
                  </a:lnTo>
                  <a:lnTo>
                    <a:pt x="423027" y="175592"/>
                  </a:lnTo>
                  <a:lnTo>
                    <a:pt x="461556" y="129116"/>
                  </a:lnTo>
                  <a:lnTo>
                    <a:pt x="439194" y="69344"/>
                  </a:lnTo>
                  <a:lnTo>
                    <a:pt x="404207" y="29360"/>
                  </a:lnTo>
                  <a:lnTo>
                    <a:pt x="371953" y="6975"/>
                  </a:lnTo>
                  <a:lnTo>
                    <a:pt x="357790" y="0"/>
                  </a:lnTo>
                  <a:close/>
                </a:path>
              </a:pathLst>
            </a:custGeom>
            <a:solidFill>
              <a:srgbClr val="007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9420348" y="8661809"/>
              <a:ext cx="447040" cy="221615"/>
            </a:xfrm>
            <a:custGeom>
              <a:avLst/>
              <a:gdLst/>
              <a:ahLst/>
              <a:cxnLst/>
              <a:rect l="l" t="t" r="r" b="b"/>
              <a:pathLst>
                <a:path w="447040" h="221615">
                  <a:moveTo>
                    <a:pt x="446698" y="0"/>
                  </a:moveTo>
                  <a:lnTo>
                    <a:pt x="343519" y="103429"/>
                  </a:lnTo>
                  <a:lnTo>
                    <a:pt x="262595" y="160934"/>
                  </a:lnTo>
                  <a:lnTo>
                    <a:pt x="162048" y="193243"/>
                  </a:lnTo>
                  <a:lnTo>
                    <a:pt x="0" y="221082"/>
                  </a:lnTo>
                </a:path>
              </a:pathLst>
            </a:custGeom>
            <a:ln w="4450">
              <a:solidFill>
                <a:srgbClr val="02085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7855164" y="8342296"/>
              <a:ext cx="280670" cy="469265"/>
            </a:xfrm>
            <a:custGeom>
              <a:avLst/>
              <a:gdLst/>
              <a:ahLst/>
              <a:cxnLst/>
              <a:rect l="l" t="t" r="r" b="b"/>
              <a:pathLst>
                <a:path w="280669" h="469265">
                  <a:moveTo>
                    <a:pt x="52637" y="0"/>
                  </a:moveTo>
                  <a:lnTo>
                    <a:pt x="0" y="421557"/>
                  </a:lnTo>
                  <a:lnTo>
                    <a:pt x="195732" y="469074"/>
                  </a:lnTo>
                  <a:lnTo>
                    <a:pt x="280473" y="81337"/>
                  </a:lnTo>
                  <a:lnTo>
                    <a:pt x="52637" y="0"/>
                  </a:lnTo>
                  <a:close/>
                </a:path>
              </a:pathLst>
            </a:custGeom>
            <a:solidFill>
              <a:srgbClr val="FF88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7574394" y="8763855"/>
              <a:ext cx="491490" cy="221615"/>
            </a:xfrm>
            <a:custGeom>
              <a:avLst/>
              <a:gdLst/>
              <a:ahLst/>
              <a:cxnLst/>
              <a:rect l="l" t="t" r="r" b="b"/>
              <a:pathLst>
                <a:path w="491490" h="221615">
                  <a:moveTo>
                    <a:pt x="280766" y="0"/>
                  </a:moveTo>
                  <a:lnTo>
                    <a:pt x="263047" y="4704"/>
                  </a:lnTo>
                  <a:lnTo>
                    <a:pt x="241357" y="9333"/>
                  </a:lnTo>
                  <a:lnTo>
                    <a:pt x="216061" y="13206"/>
                  </a:lnTo>
                  <a:lnTo>
                    <a:pt x="187523" y="15643"/>
                  </a:lnTo>
                  <a:lnTo>
                    <a:pt x="126644" y="14415"/>
                  </a:lnTo>
                  <a:lnTo>
                    <a:pt x="77687" y="9659"/>
                  </a:lnTo>
                  <a:lnTo>
                    <a:pt x="40186" y="9709"/>
                  </a:lnTo>
                  <a:lnTo>
                    <a:pt x="4273" y="38323"/>
                  </a:lnTo>
                  <a:lnTo>
                    <a:pt x="0" y="66940"/>
                  </a:lnTo>
                  <a:lnTo>
                    <a:pt x="22016" y="94909"/>
                  </a:lnTo>
                  <a:lnTo>
                    <a:pt x="55778" y="120969"/>
                  </a:lnTo>
                  <a:lnTo>
                    <a:pt x="98727" y="144777"/>
                  </a:lnTo>
                  <a:lnTo>
                    <a:pt x="148301" y="165988"/>
                  </a:lnTo>
                  <a:lnTo>
                    <a:pt x="201940" y="184258"/>
                  </a:lnTo>
                  <a:lnTo>
                    <a:pt x="257083" y="199242"/>
                  </a:lnTo>
                  <a:lnTo>
                    <a:pt x="311170" y="210595"/>
                  </a:lnTo>
                  <a:lnTo>
                    <a:pt x="361640" y="217974"/>
                  </a:lnTo>
                  <a:lnTo>
                    <a:pt x="405933" y="221034"/>
                  </a:lnTo>
                  <a:lnTo>
                    <a:pt x="441488" y="219431"/>
                  </a:lnTo>
                  <a:lnTo>
                    <a:pt x="465744" y="212820"/>
                  </a:lnTo>
                  <a:lnTo>
                    <a:pt x="489650" y="153646"/>
                  </a:lnTo>
                  <a:lnTo>
                    <a:pt x="490881" y="100532"/>
                  </a:lnTo>
                  <a:lnTo>
                    <a:pt x="482235" y="62238"/>
                  </a:lnTo>
                  <a:lnTo>
                    <a:pt x="476509" y="47527"/>
                  </a:lnTo>
                  <a:lnTo>
                    <a:pt x="280766" y="0"/>
                  </a:lnTo>
                  <a:close/>
                </a:path>
              </a:pathLst>
            </a:custGeom>
            <a:solidFill>
              <a:srgbClr val="007CA8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7576426" y="8809963"/>
              <a:ext cx="478790" cy="145415"/>
            </a:xfrm>
            <a:custGeom>
              <a:avLst/>
              <a:gdLst/>
              <a:ahLst/>
              <a:cxnLst/>
              <a:rect l="l" t="t" r="r" b="b"/>
              <a:pathLst>
                <a:path w="478790" h="145415">
                  <a:moveTo>
                    <a:pt x="478666" y="138906"/>
                  </a:moveTo>
                  <a:lnTo>
                    <a:pt x="332715" y="145418"/>
                  </a:lnTo>
                  <a:lnTo>
                    <a:pt x="234204" y="133118"/>
                  </a:lnTo>
                  <a:lnTo>
                    <a:pt x="138257" y="88987"/>
                  </a:lnTo>
                  <a:lnTo>
                    <a:pt x="0" y="0"/>
                  </a:lnTo>
                </a:path>
              </a:pathLst>
            </a:custGeom>
            <a:ln w="4450">
              <a:solidFill>
                <a:srgbClr val="02085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4809" y="5811778"/>
              <a:ext cx="1998980" cy="2907030"/>
            </a:xfrm>
            <a:custGeom>
              <a:avLst/>
              <a:gdLst/>
              <a:ahLst/>
              <a:cxnLst/>
              <a:rect l="l" t="t" r="r" b="b"/>
              <a:pathLst>
                <a:path w="1998980" h="2907029">
                  <a:moveTo>
                    <a:pt x="1223292" y="0"/>
                  </a:moveTo>
                  <a:lnTo>
                    <a:pt x="220998" y="118875"/>
                  </a:lnTo>
                  <a:lnTo>
                    <a:pt x="220024" y="380752"/>
                  </a:lnTo>
                  <a:lnTo>
                    <a:pt x="0" y="2849536"/>
                  </a:lnTo>
                  <a:lnTo>
                    <a:pt x="395495" y="2906518"/>
                  </a:lnTo>
                  <a:lnTo>
                    <a:pt x="672115" y="1175482"/>
                  </a:lnTo>
                  <a:lnTo>
                    <a:pt x="941133" y="1912119"/>
                  </a:lnTo>
                  <a:lnTo>
                    <a:pt x="1659226" y="2798668"/>
                  </a:lnTo>
                  <a:lnTo>
                    <a:pt x="1998703" y="2631679"/>
                  </a:lnTo>
                  <a:lnTo>
                    <a:pt x="1372377" y="1718774"/>
                  </a:lnTo>
                  <a:lnTo>
                    <a:pt x="1358508" y="1599827"/>
                  </a:lnTo>
                  <a:lnTo>
                    <a:pt x="1328697" y="1321551"/>
                  </a:lnTo>
                  <a:lnTo>
                    <a:pt x="1300638" y="1001794"/>
                  </a:lnTo>
                  <a:lnTo>
                    <a:pt x="1292023" y="758406"/>
                  </a:lnTo>
                  <a:lnTo>
                    <a:pt x="1296197" y="622120"/>
                  </a:lnTo>
                  <a:lnTo>
                    <a:pt x="1290429" y="497691"/>
                  </a:lnTo>
                  <a:lnTo>
                    <a:pt x="1268275" y="314018"/>
                  </a:lnTo>
                  <a:lnTo>
                    <a:pt x="1223292" y="0"/>
                  </a:lnTo>
                  <a:close/>
                </a:path>
              </a:pathLst>
            </a:custGeom>
            <a:solidFill>
              <a:srgbClr val="003E5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6698163" y="4190002"/>
              <a:ext cx="890269" cy="1227455"/>
            </a:xfrm>
            <a:custGeom>
              <a:avLst/>
              <a:gdLst/>
              <a:ahLst/>
              <a:cxnLst/>
              <a:rect l="l" t="t" r="r" b="b"/>
              <a:pathLst>
                <a:path w="890269" h="1227454">
                  <a:moveTo>
                    <a:pt x="889774" y="1054011"/>
                  </a:moveTo>
                  <a:lnTo>
                    <a:pt x="820940" y="666051"/>
                  </a:lnTo>
                  <a:lnTo>
                    <a:pt x="456361" y="832700"/>
                  </a:lnTo>
                  <a:lnTo>
                    <a:pt x="220865" y="255168"/>
                  </a:lnTo>
                  <a:lnTo>
                    <a:pt x="216306" y="256870"/>
                  </a:lnTo>
                  <a:lnTo>
                    <a:pt x="200228" y="183210"/>
                  </a:lnTo>
                  <a:lnTo>
                    <a:pt x="196697" y="145745"/>
                  </a:lnTo>
                  <a:lnTo>
                    <a:pt x="195072" y="128473"/>
                  </a:lnTo>
                  <a:lnTo>
                    <a:pt x="194056" y="117729"/>
                  </a:lnTo>
                  <a:lnTo>
                    <a:pt x="190258" y="77470"/>
                  </a:lnTo>
                  <a:lnTo>
                    <a:pt x="182118" y="23939"/>
                  </a:lnTo>
                  <a:lnTo>
                    <a:pt x="171462" y="6159"/>
                  </a:lnTo>
                  <a:lnTo>
                    <a:pt x="153949" y="7683"/>
                  </a:lnTo>
                  <a:lnTo>
                    <a:pt x="137604" y="28016"/>
                  </a:lnTo>
                  <a:lnTo>
                    <a:pt x="136220" y="41236"/>
                  </a:lnTo>
                  <a:lnTo>
                    <a:pt x="132676" y="11087"/>
                  </a:lnTo>
                  <a:lnTo>
                    <a:pt x="122148" y="0"/>
                  </a:lnTo>
                  <a:lnTo>
                    <a:pt x="101866" y="2705"/>
                  </a:lnTo>
                  <a:lnTo>
                    <a:pt x="87795" y="25311"/>
                  </a:lnTo>
                  <a:lnTo>
                    <a:pt x="86690" y="68211"/>
                  </a:lnTo>
                  <a:lnTo>
                    <a:pt x="91325" y="109804"/>
                  </a:lnTo>
                  <a:lnTo>
                    <a:pt x="94475" y="128473"/>
                  </a:lnTo>
                  <a:lnTo>
                    <a:pt x="82816" y="67348"/>
                  </a:lnTo>
                  <a:lnTo>
                    <a:pt x="74307" y="36118"/>
                  </a:lnTo>
                  <a:lnTo>
                    <a:pt x="64782" y="25006"/>
                  </a:lnTo>
                  <a:lnTo>
                    <a:pt x="50076" y="24244"/>
                  </a:lnTo>
                  <a:lnTo>
                    <a:pt x="39458" y="43878"/>
                  </a:lnTo>
                  <a:lnTo>
                    <a:pt x="40424" y="85572"/>
                  </a:lnTo>
                  <a:lnTo>
                    <a:pt x="46062" y="126987"/>
                  </a:lnTo>
                  <a:lnTo>
                    <a:pt x="49466" y="145745"/>
                  </a:lnTo>
                  <a:lnTo>
                    <a:pt x="40728" y="98653"/>
                  </a:lnTo>
                  <a:lnTo>
                    <a:pt x="33655" y="74752"/>
                  </a:lnTo>
                  <a:lnTo>
                    <a:pt x="24511" y="66687"/>
                  </a:lnTo>
                  <a:lnTo>
                    <a:pt x="9525" y="67068"/>
                  </a:lnTo>
                  <a:lnTo>
                    <a:pt x="0" y="83604"/>
                  </a:lnTo>
                  <a:lnTo>
                    <a:pt x="1562" y="118313"/>
                  </a:lnTo>
                  <a:lnTo>
                    <a:pt x="12788" y="176339"/>
                  </a:lnTo>
                  <a:lnTo>
                    <a:pt x="25247" y="219887"/>
                  </a:lnTo>
                  <a:lnTo>
                    <a:pt x="44754" y="265506"/>
                  </a:lnTo>
                  <a:lnTo>
                    <a:pt x="72351" y="305409"/>
                  </a:lnTo>
                  <a:lnTo>
                    <a:pt x="76962" y="308737"/>
                  </a:lnTo>
                  <a:lnTo>
                    <a:pt x="75031" y="309448"/>
                  </a:lnTo>
                  <a:lnTo>
                    <a:pt x="105371" y="443534"/>
                  </a:lnTo>
                  <a:lnTo>
                    <a:pt x="180505" y="741705"/>
                  </a:lnTo>
                  <a:lnTo>
                    <a:pt x="276542" y="1047851"/>
                  </a:lnTo>
                  <a:lnTo>
                    <a:pt x="369620" y="1205826"/>
                  </a:lnTo>
                  <a:lnTo>
                    <a:pt x="440499" y="1227353"/>
                  </a:lnTo>
                  <a:lnTo>
                    <a:pt x="518299" y="1218717"/>
                  </a:lnTo>
                  <a:lnTo>
                    <a:pt x="651802" y="1165682"/>
                  </a:lnTo>
                  <a:lnTo>
                    <a:pt x="889774" y="1054011"/>
                  </a:lnTo>
                  <a:close/>
                </a:path>
              </a:pathLst>
            </a:custGeom>
            <a:solidFill>
              <a:srgbClr val="FF88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6738964" y="4278919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90" h="45085">
                  <a:moveTo>
                    <a:pt x="0" y="0"/>
                  </a:moveTo>
                  <a:lnTo>
                    <a:pt x="8292" y="45077"/>
                  </a:lnTo>
                </a:path>
              </a:pathLst>
            </a:custGeom>
            <a:ln w="4450">
              <a:solidFill>
                <a:srgbClr val="02085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6777783" y="4259450"/>
              <a:ext cx="15240" cy="59055"/>
            </a:xfrm>
            <a:custGeom>
              <a:avLst/>
              <a:gdLst/>
              <a:ahLst/>
              <a:cxnLst/>
              <a:rect l="l" t="t" r="r" b="b"/>
              <a:pathLst>
                <a:path w="15240" h="59054">
                  <a:moveTo>
                    <a:pt x="0" y="0"/>
                  </a:moveTo>
                  <a:lnTo>
                    <a:pt x="14868" y="59013"/>
                  </a:lnTo>
                </a:path>
              </a:pathLst>
            </a:custGeom>
            <a:ln w="4450">
              <a:solidFill>
                <a:srgbClr val="02085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6832424" y="4239351"/>
              <a:ext cx="4445" cy="68580"/>
            </a:xfrm>
            <a:custGeom>
              <a:avLst/>
              <a:gdLst/>
              <a:ahLst/>
              <a:cxnLst/>
              <a:rect l="l" t="t" r="r" b="b"/>
              <a:pathLst>
                <a:path w="4444" h="68579">
                  <a:moveTo>
                    <a:pt x="1937" y="-2225"/>
                  </a:moveTo>
                  <a:lnTo>
                    <a:pt x="1937" y="70599"/>
                  </a:lnTo>
                </a:path>
              </a:pathLst>
            </a:custGeom>
            <a:ln w="8324">
              <a:solidFill>
                <a:srgbClr val="02085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8581434" y="2810655"/>
              <a:ext cx="448309" cy="1564005"/>
            </a:xfrm>
            <a:custGeom>
              <a:avLst/>
              <a:gdLst/>
              <a:ahLst/>
              <a:cxnLst/>
              <a:rect l="l" t="t" r="r" b="b"/>
              <a:pathLst>
                <a:path w="448309" h="1564004">
                  <a:moveTo>
                    <a:pt x="448132" y="915174"/>
                  </a:moveTo>
                  <a:lnTo>
                    <a:pt x="436841" y="801027"/>
                  </a:lnTo>
                  <a:lnTo>
                    <a:pt x="404685" y="683856"/>
                  </a:lnTo>
                  <a:lnTo>
                    <a:pt x="326072" y="492493"/>
                  </a:lnTo>
                  <a:lnTo>
                    <a:pt x="211556" y="236486"/>
                  </a:lnTo>
                  <a:lnTo>
                    <a:pt x="214274" y="225564"/>
                  </a:lnTo>
                  <a:lnTo>
                    <a:pt x="216382" y="175983"/>
                  </a:lnTo>
                  <a:lnTo>
                    <a:pt x="212623" y="130848"/>
                  </a:lnTo>
                  <a:lnTo>
                    <a:pt x="211137" y="120408"/>
                  </a:lnTo>
                  <a:lnTo>
                    <a:pt x="210413" y="115227"/>
                  </a:lnTo>
                  <a:lnTo>
                    <a:pt x="209524" y="108915"/>
                  </a:lnTo>
                  <a:lnTo>
                    <a:pt x="202577" y="72618"/>
                  </a:lnTo>
                  <a:lnTo>
                    <a:pt x="191744" y="39585"/>
                  </a:lnTo>
                  <a:lnTo>
                    <a:pt x="176974" y="27508"/>
                  </a:lnTo>
                  <a:lnTo>
                    <a:pt x="162826" y="32448"/>
                  </a:lnTo>
                  <a:lnTo>
                    <a:pt x="157124" y="43243"/>
                  </a:lnTo>
                  <a:lnTo>
                    <a:pt x="158978" y="68084"/>
                  </a:lnTo>
                  <a:lnTo>
                    <a:pt x="167297" y="114312"/>
                  </a:lnTo>
                  <a:lnTo>
                    <a:pt x="164007" y="96431"/>
                  </a:lnTo>
                  <a:lnTo>
                    <a:pt x="154635" y="55753"/>
                  </a:lnTo>
                  <a:lnTo>
                    <a:pt x="140779" y="16421"/>
                  </a:lnTo>
                  <a:lnTo>
                    <a:pt x="123913" y="1803"/>
                  </a:lnTo>
                  <a:lnTo>
                    <a:pt x="110413" y="7734"/>
                  </a:lnTo>
                  <a:lnTo>
                    <a:pt x="105435" y="21488"/>
                  </a:lnTo>
                  <a:lnTo>
                    <a:pt x="108534" y="53708"/>
                  </a:lnTo>
                  <a:lnTo>
                    <a:pt x="119265" y="114998"/>
                  </a:lnTo>
                  <a:lnTo>
                    <a:pt x="115595" y="96431"/>
                  </a:lnTo>
                  <a:lnTo>
                    <a:pt x="105219" y="55892"/>
                  </a:lnTo>
                  <a:lnTo>
                    <a:pt x="89001" y="16154"/>
                  </a:lnTo>
                  <a:lnTo>
                    <a:pt x="67830" y="0"/>
                  </a:lnTo>
                  <a:lnTo>
                    <a:pt x="47904" y="4648"/>
                  </a:lnTo>
                  <a:lnTo>
                    <a:pt x="41973" y="18745"/>
                  </a:lnTo>
                  <a:lnTo>
                    <a:pt x="49326" y="48171"/>
                  </a:lnTo>
                  <a:lnTo>
                    <a:pt x="43370" y="36309"/>
                  </a:lnTo>
                  <a:lnTo>
                    <a:pt x="20891" y="23088"/>
                  </a:lnTo>
                  <a:lnTo>
                    <a:pt x="3975" y="27863"/>
                  </a:lnTo>
                  <a:lnTo>
                    <a:pt x="292" y="48272"/>
                  </a:lnTo>
                  <a:lnTo>
                    <a:pt x="11633" y="101219"/>
                  </a:lnTo>
                  <a:lnTo>
                    <a:pt x="39738" y="203631"/>
                  </a:lnTo>
                  <a:lnTo>
                    <a:pt x="51473" y="282943"/>
                  </a:lnTo>
                  <a:lnTo>
                    <a:pt x="79362" y="307035"/>
                  </a:lnTo>
                  <a:lnTo>
                    <a:pt x="100761" y="318414"/>
                  </a:lnTo>
                  <a:lnTo>
                    <a:pt x="190144" y="881634"/>
                  </a:lnTo>
                  <a:lnTo>
                    <a:pt x="0" y="1319352"/>
                  </a:lnTo>
                  <a:lnTo>
                    <a:pt x="244462" y="1563878"/>
                  </a:lnTo>
                  <a:lnTo>
                    <a:pt x="278028" y="1488097"/>
                  </a:lnTo>
                  <a:lnTo>
                    <a:pt x="350964" y="1307719"/>
                  </a:lnTo>
                  <a:lnTo>
                    <a:pt x="421563" y="1093254"/>
                  </a:lnTo>
                  <a:lnTo>
                    <a:pt x="448132" y="915174"/>
                  </a:lnTo>
                  <a:close/>
                </a:path>
              </a:pathLst>
            </a:custGeom>
            <a:solidFill>
              <a:srgbClr val="FF884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8736912" y="2869662"/>
              <a:ext cx="8255" cy="45085"/>
            </a:xfrm>
            <a:custGeom>
              <a:avLst/>
              <a:gdLst/>
              <a:ahLst/>
              <a:cxnLst/>
              <a:rect l="l" t="t" r="r" b="b"/>
              <a:pathLst>
                <a:path w="8255" h="45085">
                  <a:moveTo>
                    <a:pt x="0" y="0"/>
                  </a:moveTo>
                  <a:lnTo>
                    <a:pt x="8198" y="45087"/>
                  </a:lnTo>
                </a:path>
              </a:pathLst>
            </a:custGeom>
            <a:ln w="4450">
              <a:solidFill>
                <a:srgbClr val="02085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8693715" y="2865193"/>
              <a:ext cx="6985" cy="60960"/>
            </a:xfrm>
            <a:custGeom>
              <a:avLst/>
              <a:gdLst/>
              <a:ahLst/>
              <a:cxnLst/>
              <a:rect l="l" t="t" r="r" b="b"/>
              <a:pathLst>
                <a:path w="6984" h="60960">
                  <a:moveTo>
                    <a:pt x="0" y="0"/>
                  </a:moveTo>
                  <a:lnTo>
                    <a:pt x="6984" y="60458"/>
                  </a:lnTo>
                </a:path>
              </a:pathLst>
            </a:custGeom>
            <a:ln w="4450">
              <a:solidFill>
                <a:srgbClr val="02085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8635496" y="2865740"/>
              <a:ext cx="20955" cy="65405"/>
            </a:xfrm>
            <a:custGeom>
              <a:avLst/>
              <a:gdLst/>
              <a:ahLst/>
              <a:cxnLst/>
              <a:rect l="l" t="t" r="r" b="b"/>
              <a:pathLst>
                <a:path w="20955" h="65405">
                  <a:moveTo>
                    <a:pt x="0" y="0"/>
                  </a:moveTo>
                  <a:lnTo>
                    <a:pt x="20585" y="65317"/>
                  </a:lnTo>
                </a:path>
              </a:pathLst>
            </a:custGeom>
            <a:ln w="4450">
              <a:solidFill>
                <a:srgbClr val="02085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7224801" y="3913334"/>
              <a:ext cx="1783080" cy="2279015"/>
            </a:xfrm>
            <a:custGeom>
              <a:avLst/>
              <a:gdLst/>
              <a:ahLst/>
              <a:cxnLst/>
              <a:rect l="l" t="t" r="r" b="b"/>
              <a:pathLst>
                <a:path w="1783080" h="2279015">
                  <a:moveTo>
                    <a:pt x="1414051" y="0"/>
                  </a:moveTo>
                  <a:lnTo>
                    <a:pt x="1172037" y="483377"/>
                  </a:lnTo>
                  <a:lnTo>
                    <a:pt x="958992" y="535220"/>
                  </a:lnTo>
                  <a:lnTo>
                    <a:pt x="822933" y="577038"/>
                  </a:lnTo>
                  <a:lnTo>
                    <a:pt x="705321" y="630917"/>
                  </a:lnTo>
                  <a:lnTo>
                    <a:pt x="547616" y="718941"/>
                  </a:lnTo>
                  <a:lnTo>
                    <a:pt x="0" y="1044072"/>
                  </a:lnTo>
                  <a:lnTo>
                    <a:pt x="102667" y="1475818"/>
                  </a:lnTo>
                  <a:lnTo>
                    <a:pt x="522580" y="1312221"/>
                  </a:lnTo>
                  <a:lnTo>
                    <a:pt x="729967" y="2126846"/>
                  </a:lnTo>
                  <a:lnTo>
                    <a:pt x="985530" y="2278548"/>
                  </a:lnTo>
                  <a:lnTo>
                    <a:pt x="1061171" y="2093255"/>
                  </a:lnTo>
                  <a:lnTo>
                    <a:pt x="1239135" y="2201870"/>
                  </a:lnTo>
                  <a:lnTo>
                    <a:pt x="1782553" y="2024880"/>
                  </a:lnTo>
                  <a:lnTo>
                    <a:pt x="1598789" y="874109"/>
                  </a:lnTo>
                  <a:lnTo>
                    <a:pt x="1691665" y="344136"/>
                  </a:lnTo>
                  <a:lnTo>
                    <a:pt x="1414051" y="0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3628" y="1683401"/>
              <a:ext cx="5316383" cy="9530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7358" y="8624691"/>
            <a:ext cx="6992620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499"/>
              </a:lnSpc>
              <a:spcBef>
                <a:spcPts val="90"/>
              </a:spcBef>
            </a:pPr>
            <a:r>
              <a:rPr sz="2600" spc="20" dirty="0">
                <a:latin typeface="Helvetica" pitchFamily="2" charset="0"/>
                <a:cs typeface="Arial MT"/>
              </a:rPr>
              <a:t>SibRooms </a:t>
            </a:r>
            <a:r>
              <a:rPr sz="2600" spc="15" dirty="0">
                <a:latin typeface="Helvetica" pitchFamily="2" charset="0"/>
                <a:cs typeface="Arial MT"/>
              </a:rPr>
              <a:t>aims to be </a:t>
            </a:r>
            <a:r>
              <a:rPr sz="2600" spc="5" dirty="0">
                <a:solidFill>
                  <a:srgbClr val="E85C4D"/>
                </a:solidFill>
                <a:latin typeface="Helvetica" pitchFamily="2" charset="0"/>
                <a:cs typeface="Arial MT"/>
              </a:rPr>
              <a:t>India’s </a:t>
            </a:r>
            <a:r>
              <a:rPr sz="2600" spc="10" dirty="0">
                <a:solidFill>
                  <a:srgbClr val="E85C4D"/>
                </a:solidFill>
                <a:latin typeface="Helvetica" pitchFamily="2" charset="0"/>
                <a:cs typeface="Arial MT"/>
              </a:rPr>
              <a:t>first platform </a:t>
            </a:r>
            <a:r>
              <a:rPr sz="2600" spc="10" dirty="0">
                <a:latin typeface="Helvetica" pitchFamily="2" charset="0"/>
                <a:cs typeface="Arial MT"/>
              </a:rPr>
              <a:t>for </a:t>
            </a:r>
            <a:r>
              <a:rPr sz="2600" spc="1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affordable</a:t>
            </a:r>
            <a:r>
              <a:rPr sz="2600" spc="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and</a:t>
            </a:r>
            <a:r>
              <a:rPr sz="2600" spc="1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convenient</a:t>
            </a:r>
            <a:r>
              <a:rPr sz="2600" spc="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homestay</a:t>
            </a:r>
            <a:r>
              <a:rPr sz="2600" spc="1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services.</a:t>
            </a:r>
            <a:endParaRPr sz="2600">
              <a:latin typeface="Helvetica" pitchFamily="2" charset="0"/>
              <a:cs typeface="Arial MT"/>
            </a:endParaRPr>
          </a:p>
          <a:p>
            <a:pPr marL="12700" marR="5080" algn="just">
              <a:lnSpc>
                <a:spcPct val="101499"/>
              </a:lnSpc>
            </a:pPr>
            <a:r>
              <a:rPr sz="2600" dirty="0">
                <a:latin typeface="Helvetica" pitchFamily="2" charset="0"/>
                <a:cs typeface="Arial MT"/>
              </a:rPr>
              <a:t>We </a:t>
            </a:r>
            <a:r>
              <a:rPr sz="2600" spc="10" dirty="0">
                <a:latin typeface="Helvetica" pitchFamily="2" charset="0"/>
                <a:cs typeface="Arial MT"/>
              </a:rPr>
              <a:t>also </a:t>
            </a:r>
            <a:r>
              <a:rPr sz="2600" spc="20" dirty="0">
                <a:latin typeface="Helvetica" pitchFamily="2" charset="0"/>
                <a:cs typeface="Arial MT"/>
              </a:rPr>
              <a:t>seek </a:t>
            </a:r>
            <a:r>
              <a:rPr sz="2600" spc="15" dirty="0">
                <a:latin typeface="Helvetica" pitchFamily="2" charset="0"/>
                <a:cs typeface="Arial MT"/>
              </a:rPr>
              <a:t>to promote </a:t>
            </a:r>
            <a:r>
              <a:rPr sz="2600" spc="20" dirty="0">
                <a:latin typeface="Helvetica" pitchFamily="2" charset="0"/>
                <a:cs typeface="Arial MT"/>
              </a:rPr>
              <a:t>women </a:t>
            </a:r>
            <a:r>
              <a:rPr sz="2600" spc="10" dirty="0">
                <a:latin typeface="Helvetica" pitchFamily="2" charset="0"/>
                <a:cs typeface="Arial MT"/>
              </a:rPr>
              <a:t>employability </a:t>
            </a:r>
            <a:r>
              <a:rPr sz="2600" spc="-71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by</a:t>
            </a:r>
            <a:r>
              <a:rPr sz="2600" spc="2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allowing</a:t>
            </a:r>
            <a:r>
              <a:rPr sz="2600" spc="15" dirty="0">
                <a:latin typeface="Helvetica" pitchFamily="2" charset="0"/>
                <a:cs typeface="Arial MT"/>
              </a:rPr>
              <a:t> </a:t>
            </a:r>
            <a:r>
              <a:rPr sz="2600" spc="20" dirty="0">
                <a:latin typeface="Helvetica" pitchFamily="2" charset="0"/>
                <a:cs typeface="Arial MT"/>
              </a:rPr>
              <a:t>them</a:t>
            </a:r>
            <a:r>
              <a:rPr sz="2600" spc="2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to</a:t>
            </a:r>
            <a:r>
              <a:rPr sz="2600" spc="2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teach</a:t>
            </a:r>
            <a:r>
              <a:rPr sz="2600" spc="2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their</a:t>
            </a:r>
            <a:r>
              <a:rPr sz="2600" spc="1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hobbies</a:t>
            </a:r>
            <a:r>
              <a:rPr sz="2600" spc="15" dirty="0">
                <a:latin typeface="Helvetica" pitchFamily="2" charset="0"/>
                <a:cs typeface="Arial MT"/>
              </a:rPr>
              <a:t> as </a:t>
            </a:r>
            <a:r>
              <a:rPr sz="2600" spc="-71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services</a:t>
            </a:r>
            <a:r>
              <a:rPr sz="2600" spc="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to</a:t>
            </a:r>
            <a:r>
              <a:rPr sz="2600" spc="1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the</a:t>
            </a:r>
            <a:r>
              <a:rPr sz="2600" spc="10" dirty="0">
                <a:latin typeface="Helvetica" pitchFamily="2" charset="0"/>
                <a:cs typeface="Arial MT"/>
              </a:rPr>
              <a:t> prospective guests.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91893" y="8624691"/>
            <a:ext cx="5719445" cy="163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499"/>
              </a:lnSpc>
              <a:spcBef>
                <a:spcPts val="90"/>
              </a:spcBef>
            </a:pPr>
            <a:r>
              <a:rPr sz="2600" spc="20" dirty="0">
                <a:latin typeface="Helvetica" pitchFamily="2" charset="0"/>
                <a:cs typeface="Arial MT"/>
              </a:rPr>
              <a:t>Our </a:t>
            </a:r>
            <a:r>
              <a:rPr sz="2600" spc="15" dirty="0">
                <a:latin typeface="Helvetica" pitchFamily="2" charset="0"/>
                <a:cs typeface="Arial MT"/>
              </a:rPr>
              <a:t>vision </a:t>
            </a:r>
            <a:r>
              <a:rPr sz="2600" spc="10" dirty="0">
                <a:latin typeface="Helvetica" pitchFamily="2" charset="0"/>
                <a:cs typeface="Arial MT"/>
              </a:rPr>
              <a:t>is </a:t>
            </a:r>
            <a:r>
              <a:rPr sz="2600" spc="15" dirty="0">
                <a:latin typeface="Helvetica" pitchFamily="2" charset="0"/>
                <a:cs typeface="Arial MT"/>
              </a:rPr>
              <a:t>to connect </a:t>
            </a:r>
            <a:r>
              <a:rPr sz="2600" spc="20" dirty="0">
                <a:solidFill>
                  <a:srgbClr val="E85C4D"/>
                </a:solidFill>
                <a:latin typeface="Helvetica" pitchFamily="2" charset="0"/>
                <a:cs typeface="Arial MT"/>
              </a:rPr>
              <a:t>10M </a:t>
            </a:r>
            <a:r>
              <a:rPr sz="2600" spc="10" dirty="0">
                <a:solidFill>
                  <a:srgbClr val="E85C4D"/>
                </a:solidFill>
                <a:latin typeface="Helvetica" pitchFamily="2" charset="0"/>
                <a:cs typeface="Arial MT"/>
              </a:rPr>
              <a:t>hosts </a:t>
            </a:r>
            <a:r>
              <a:rPr sz="2600" spc="15" dirty="0">
                <a:latin typeface="Helvetica" pitchFamily="2" charset="0"/>
                <a:cs typeface="Arial MT"/>
              </a:rPr>
              <a:t>to </a:t>
            </a:r>
            <a:r>
              <a:rPr sz="2600" spc="2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our</a:t>
            </a:r>
            <a:r>
              <a:rPr sz="2600" spc="2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hosting</a:t>
            </a:r>
            <a:r>
              <a:rPr sz="2600" spc="74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platform</a:t>
            </a:r>
            <a:r>
              <a:rPr sz="2600" spc="74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and</a:t>
            </a:r>
            <a:r>
              <a:rPr sz="2600" spc="2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become </a:t>
            </a:r>
            <a:r>
              <a:rPr sz="2600" spc="-710" dirty="0">
                <a:latin typeface="Helvetica" pitchFamily="2" charset="0"/>
                <a:cs typeface="Arial MT"/>
              </a:rPr>
              <a:t> </a:t>
            </a:r>
            <a:r>
              <a:rPr sz="2600" spc="5" dirty="0">
                <a:latin typeface="Helvetica" pitchFamily="2" charset="0"/>
                <a:cs typeface="Arial MT"/>
              </a:rPr>
              <a:t>India’s </a:t>
            </a:r>
            <a:r>
              <a:rPr sz="2600" spc="10" dirty="0">
                <a:latin typeface="Helvetica" pitchFamily="2" charset="0"/>
                <a:cs typeface="Arial MT"/>
              </a:rPr>
              <a:t>leading hosting platform in </a:t>
            </a:r>
            <a:r>
              <a:rPr sz="2600" spc="15" dirty="0">
                <a:latin typeface="Helvetica" pitchFamily="2" charset="0"/>
                <a:cs typeface="Arial MT"/>
              </a:rPr>
              <a:t>the </a:t>
            </a:r>
            <a:r>
              <a:rPr sz="2600" spc="2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hospitality</a:t>
            </a:r>
            <a:r>
              <a:rPr sz="2600" spc="5" dirty="0">
                <a:latin typeface="Helvetica" pitchFamily="2" charset="0"/>
                <a:cs typeface="Arial MT"/>
              </a:rPr>
              <a:t> </a:t>
            </a:r>
            <a:r>
              <a:rPr sz="2600" spc="-5" dirty="0">
                <a:latin typeface="Helvetica" pitchFamily="2" charset="0"/>
                <a:cs typeface="Arial MT"/>
              </a:rPr>
              <a:t>sector.</a:t>
            </a:r>
            <a:endParaRPr sz="2600">
              <a:latin typeface="Helvetica" pitchFamily="2" charset="0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77939" y="1225073"/>
            <a:ext cx="16308705" cy="6670040"/>
            <a:chOff x="1677939" y="1225073"/>
            <a:chExt cx="16308705" cy="6670040"/>
          </a:xfrm>
        </p:grpSpPr>
        <p:sp>
          <p:nvSpPr>
            <p:cNvPr id="5" name="object 5"/>
            <p:cNvSpPr/>
            <p:nvPr/>
          </p:nvSpPr>
          <p:spPr>
            <a:xfrm>
              <a:off x="1709372" y="1256506"/>
              <a:ext cx="6607175" cy="6607175"/>
            </a:xfrm>
            <a:custGeom>
              <a:avLst/>
              <a:gdLst/>
              <a:ahLst/>
              <a:cxnLst/>
              <a:rect l="l" t="t" r="r" b="b"/>
              <a:pathLst>
                <a:path w="6607175" h="6607175">
                  <a:moveTo>
                    <a:pt x="6607128" y="3303564"/>
                  </a:moveTo>
                  <a:lnTo>
                    <a:pt x="6606781" y="3351920"/>
                  </a:lnTo>
                  <a:lnTo>
                    <a:pt x="6605744" y="3400110"/>
                  </a:lnTo>
                  <a:lnTo>
                    <a:pt x="6604022" y="3448127"/>
                  </a:lnTo>
                  <a:lnTo>
                    <a:pt x="6601619" y="3495968"/>
                  </a:lnTo>
                  <a:lnTo>
                    <a:pt x="6598539" y="3543628"/>
                  </a:lnTo>
                  <a:lnTo>
                    <a:pt x="6594788" y="3591102"/>
                  </a:lnTo>
                  <a:lnTo>
                    <a:pt x="6590370" y="3638386"/>
                  </a:lnTo>
                  <a:lnTo>
                    <a:pt x="6585291" y="3685474"/>
                  </a:lnTo>
                  <a:lnTo>
                    <a:pt x="6579554" y="3732362"/>
                  </a:lnTo>
                  <a:lnTo>
                    <a:pt x="6573164" y="3779045"/>
                  </a:lnTo>
                  <a:lnTo>
                    <a:pt x="6566127" y="3825519"/>
                  </a:lnTo>
                  <a:lnTo>
                    <a:pt x="6558446" y="3871779"/>
                  </a:lnTo>
                  <a:lnTo>
                    <a:pt x="6550128" y="3917819"/>
                  </a:lnTo>
                  <a:lnTo>
                    <a:pt x="6541175" y="3963637"/>
                  </a:lnTo>
                  <a:lnTo>
                    <a:pt x="6531593" y="4009225"/>
                  </a:lnTo>
                  <a:lnTo>
                    <a:pt x="6521387" y="4054581"/>
                  </a:lnTo>
                  <a:lnTo>
                    <a:pt x="6510562" y="4099699"/>
                  </a:lnTo>
                  <a:lnTo>
                    <a:pt x="6499122" y="4144575"/>
                  </a:lnTo>
                  <a:lnTo>
                    <a:pt x="6487071" y="4189203"/>
                  </a:lnTo>
                  <a:lnTo>
                    <a:pt x="6474415" y="4233580"/>
                  </a:lnTo>
                  <a:lnTo>
                    <a:pt x="6461159" y="4277700"/>
                  </a:lnTo>
                  <a:lnTo>
                    <a:pt x="6447306" y="4321559"/>
                  </a:lnTo>
                  <a:lnTo>
                    <a:pt x="6432862" y="4365151"/>
                  </a:lnTo>
                  <a:lnTo>
                    <a:pt x="6417832" y="4408473"/>
                  </a:lnTo>
                  <a:lnTo>
                    <a:pt x="6402219" y="4451519"/>
                  </a:lnTo>
                  <a:lnTo>
                    <a:pt x="6386030" y="4494286"/>
                  </a:lnTo>
                  <a:lnTo>
                    <a:pt x="6369268" y="4536767"/>
                  </a:lnTo>
                  <a:lnTo>
                    <a:pt x="6351938" y="4578959"/>
                  </a:lnTo>
                  <a:lnTo>
                    <a:pt x="6334046" y="4620856"/>
                  </a:lnTo>
                  <a:lnTo>
                    <a:pt x="6315595" y="4662455"/>
                  </a:lnTo>
                  <a:lnTo>
                    <a:pt x="6296591" y="4703749"/>
                  </a:lnTo>
                  <a:lnTo>
                    <a:pt x="6277037" y="4744735"/>
                  </a:lnTo>
                  <a:lnTo>
                    <a:pt x="6256940" y="4785409"/>
                  </a:lnTo>
                  <a:lnTo>
                    <a:pt x="6236303" y="4825764"/>
                  </a:lnTo>
                  <a:lnTo>
                    <a:pt x="6215131" y="4865796"/>
                  </a:lnTo>
                  <a:lnTo>
                    <a:pt x="6193430" y="4905501"/>
                  </a:lnTo>
                  <a:lnTo>
                    <a:pt x="6171203" y="4944875"/>
                  </a:lnTo>
                  <a:lnTo>
                    <a:pt x="6148455" y="4983911"/>
                  </a:lnTo>
                  <a:lnTo>
                    <a:pt x="6125192" y="5022606"/>
                  </a:lnTo>
                  <a:lnTo>
                    <a:pt x="6101417" y="5060955"/>
                  </a:lnTo>
                  <a:lnTo>
                    <a:pt x="6077136" y="5098953"/>
                  </a:lnTo>
                  <a:lnTo>
                    <a:pt x="6052354" y="5136596"/>
                  </a:lnTo>
                  <a:lnTo>
                    <a:pt x="6027074" y="5173878"/>
                  </a:lnTo>
                  <a:lnTo>
                    <a:pt x="6001302" y="5210795"/>
                  </a:lnTo>
                  <a:lnTo>
                    <a:pt x="5975042" y="5247342"/>
                  </a:lnTo>
                  <a:lnTo>
                    <a:pt x="5948300" y="5283515"/>
                  </a:lnTo>
                  <a:lnTo>
                    <a:pt x="5921079" y="5319309"/>
                  </a:lnTo>
                  <a:lnTo>
                    <a:pt x="5893385" y="5354719"/>
                  </a:lnTo>
                  <a:lnTo>
                    <a:pt x="5865223" y="5389740"/>
                  </a:lnTo>
                  <a:lnTo>
                    <a:pt x="5836596" y="5424368"/>
                  </a:lnTo>
                  <a:lnTo>
                    <a:pt x="5807510" y="5458598"/>
                  </a:lnTo>
                  <a:lnTo>
                    <a:pt x="5777969" y="5492425"/>
                  </a:lnTo>
                  <a:lnTo>
                    <a:pt x="5747979" y="5525845"/>
                  </a:lnTo>
                  <a:lnTo>
                    <a:pt x="5717543" y="5558852"/>
                  </a:lnTo>
                  <a:lnTo>
                    <a:pt x="5686667" y="5591443"/>
                  </a:lnTo>
                  <a:lnTo>
                    <a:pt x="5655355" y="5623612"/>
                  </a:lnTo>
                  <a:lnTo>
                    <a:pt x="5623612" y="5655355"/>
                  </a:lnTo>
                  <a:lnTo>
                    <a:pt x="5591443" y="5686667"/>
                  </a:lnTo>
                  <a:lnTo>
                    <a:pt x="5558852" y="5717543"/>
                  </a:lnTo>
                  <a:lnTo>
                    <a:pt x="5525845" y="5747979"/>
                  </a:lnTo>
                  <a:lnTo>
                    <a:pt x="5492425" y="5777969"/>
                  </a:lnTo>
                  <a:lnTo>
                    <a:pt x="5458598" y="5807510"/>
                  </a:lnTo>
                  <a:lnTo>
                    <a:pt x="5424368" y="5836596"/>
                  </a:lnTo>
                  <a:lnTo>
                    <a:pt x="5389740" y="5865223"/>
                  </a:lnTo>
                  <a:lnTo>
                    <a:pt x="5354719" y="5893385"/>
                  </a:lnTo>
                  <a:lnTo>
                    <a:pt x="5319309" y="5921079"/>
                  </a:lnTo>
                  <a:lnTo>
                    <a:pt x="5283515" y="5948300"/>
                  </a:lnTo>
                  <a:lnTo>
                    <a:pt x="5247342" y="5975042"/>
                  </a:lnTo>
                  <a:lnTo>
                    <a:pt x="5210795" y="6001302"/>
                  </a:lnTo>
                  <a:lnTo>
                    <a:pt x="5173878" y="6027074"/>
                  </a:lnTo>
                  <a:lnTo>
                    <a:pt x="5136596" y="6052354"/>
                  </a:lnTo>
                  <a:lnTo>
                    <a:pt x="5098953" y="6077136"/>
                  </a:lnTo>
                  <a:lnTo>
                    <a:pt x="5060955" y="6101417"/>
                  </a:lnTo>
                  <a:lnTo>
                    <a:pt x="5022606" y="6125192"/>
                  </a:lnTo>
                  <a:lnTo>
                    <a:pt x="4983911" y="6148455"/>
                  </a:lnTo>
                  <a:lnTo>
                    <a:pt x="4944875" y="6171203"/>
                  </a:lnTo>
                  <a:lnTo>
                    <a:pt x="4905501" y="6193430"/>
                  </a:lnTo>
                  <a:lnTo>
                    <a:pt x="4865796" y="6215131"/>
                  </a:lnTo>
                  <a:lnTo>
                    <a:pt x="4825764" y="6236303"/>
                  </a:lnTo>
                  <a:lnTo>
                    <a:pt x="4785409" y="6256940"/>
                  </a:lnTo>
                  <a:lnTo>
                    <a:pt x="4744735" y="6277037"/>
                  </a:lnTo>
                  <a:lnTo>
                    <a:pt x="4703749" y="6296591"/>
                  </a:lnTo>
                  <a:lnTo>
                    <a:pt x="4662455" y="6315595"/>
                  </a:lnTo>
                  <a:lnTo>
                    <a:pt x="4620856" y="6334046"/>
                  </a:lnTo>
                  <a:lnTo>
                    <a:pt x="4578959" y="6351938"/>
                  </a:lnTo>
                  <a:lnTo>
                    <a:pt x="4536767" y="6369268"/>
                  </a:lnTo>
                  <a:lnTo>
                    <a:pt x="4494286" y="6386030"/>
                  </a:lnTo>
                  <a:lnTo>
                    <a:pt x="4451519" y="6402219"/>
                  </a:lnTo>
                  <a:lnTo>
                    <a:pt x="4408473" y="6417832"/>
                  </a:lnTo>
                  <a:lnTo>
                    <a:pt x="4365151" y="6432862"/>
                  </a:lnTo>
                  <a:lnTo>
                    <a:pt x="4321559" y="6447306"/>
                  </a:lnTo>
                  <a:lnTo>
                    <a:pt x="4277700" y="6461159"/>
                  </a:lnTo>
                  <a:lnTo>
                    <a:pt x="4233580" y="6474415"/>
                  </a:lnTo>
                  <a:lnTo>
                    <a:pt x="4189203" y="6487071"/>
                  </a:lnTo>
                  <a:lnTo>
                    <a:pt x="4144575" y="6499122"/>
                  </a:lnTo>
                  <a:lnTo>
                    <a:pt x="4099699" y="6510562"/>
                  </a:lnTo>
                  <a:lnTo>
                    <a:pt x="4054581" y="6521387"/>
                  </a:lnTo>
                  <a:lnTo>
                    <a:pt x="4009225" y="6531593"/>
                  </a:lnTo>
                  <a:lnTo>
                    <a:pt x="3963637" y="6541175"/>
                  </a:lnTo>
                  <a:lnTo>
                    <a:pt x="3917819" y="6550128"/>
                  </a:lnTo>
                  <a:lnTo>
                    <a:pt x="3871779" y="6558446"/>
                  </a:lnTo>
                  <a:lnTo>
                    <a:pt x="3825519" y="6566127"/>
                  </a:lnTo>
                  <a:lnTo>
                    <a:pt x="3779045" y="6573164"/>
                  </a:lnTo>
                  <a:lnTo>
                    <a:pt x="3732362" y="6579554"/>
                  </a:lnTo>
                  <a:lnTo>
                    <a:pt x="3685474" y="6585291"/>
                  </a:lnTo>
                  <a:lnTo>
                    <a:pt x="3638386" y="6590370"/>
                  </a:lnTo>
                  <a:lnTo>
                    <a:pt x="3591102" y="6594788"/>
                  </a:lnTo>
                  <a:lnTo>
                    <a:pt x="3543628" y="6598539"/>
                  </a:lnTo>
                  <a:lnTo>
                    <a:pt x="3495968" y="6601619"/>
                  </a:lnTo>
                  <a:lnTo>
                    <a:pt x="3448127" y="6604022"/>
                  </a:lnTo>
                  <a:lnTo>
                    <a:pt x="3400110" y="6605744"/>
                  </a:lnTo>
                  <a:lnTo>
                    <a:pt x="3351920" y="6606781"/>
                  </a:lnTo>
                  <a:lnTo>
                    <a:pt x="3303564" y="6607128"/>
                  </a:lnTo>
                  <a:lnTo>
                    <a:pt x="3255207" y="6606781"/>
                  </a:lnTo>
                  <a:lnTo>
                    <a:pt x="3207018" y="6605744"/>
                  </a:lnTo>
                  <a:lnTo>
                    <a:pt x="3159001" y="6604022"/>
                  </a:lnTo>
                  <a:lnTo>
                    <a:pt x="3111159" y="6601619"/>
                  </a:lnTo>
                  <a:lnTo>
                    <a:pt x="3063500" y="6598539"/>
                  </a:lnTo>
                  <a:lnTo>
                    <a:pt x="3016025" y="6594788"/>
                  </a:lnTo>
                  <a:lnTo>
                    <a:pt x="2968742" y="6590370"/>
                  </a:lnTo>
                  <a:lnTo>
                    <a:pt x="2921654" y="6585291"/>
                  </a:lnTo>
                  <a:lnTo>
                    <a:pt x="2874766" y="6579554"/>
                  </a:lnTo>
                  <a:lnTo>
                    <a:pt x="2828083" y="6573164"/>
                  </a:lnTo>
                  <a:lnTo>
                    <a:pt x="2781609" y="6566127"/>
                  </a:lnTo>
                  <a:lnTo>
                    <a:pt x="2735349" y="6558446"/>
                  </a:lnTo>
                  <a:lnTo>
                    <a:pt x="2689308" y="6550128"/>
                  </a:lnTo>
                  <a:lnTo>
                    <a:pt x="2643491" y="6541175"/>
                  </a:lnTo>
                  <a:lnTo>
                    <a:pt x="2597902" y="6531593"/>
                  </a:lnTo>
                  <a:lnTo>
                    <a:pt x="2552546" y="6521387"/>
                  </a:lnTo>
                  <a:lnTo>
                    <a:pt x="2507428" y="6510562"/>
                  </a:lnTo>
                  <a:lnTo>
                    <a:pt x="2462553" y="6499122"/>
                  </a:lnTo>
                  <a:lnTo>
                    <a:pt x="2417924" y="6487071"/>
                  </a:lnTo>
                  <a:lnTo>
                    <a:pt x="2373548" y="6474415"/>
                  </a:lnTo>
                  <a:lnTo>
                    <a:pt x="2329428" y="6461159"/>
                  </a:lnTo>
                  <a:lnTo>
                    <a:pt x="2285569" y="6447306"/>
                  </a:lnTo>
                  <a:lnTo>
                    <a:pt x="2241977" y="6432862"/>
                  </a:lnTo>
                  <a:lnTo>
                    <a:pt x="2198655" y="6417832"/>
                  </a:lnTo>
                  <a:lnTo>
                    <a:pt x="2155608" y="6402219"/>
                  </a:lnTo>
                  <a:lnTo>
                    <a:pt x="2112842" y="6386030"/>
                  </a:lnTo>
                  <a:lnTo>
                    <a:pt x="2070361" y="6369268"/>
                  </a:lnTo>
                  <a:lnTo>
                    <a:pt x="2028169" y="6351938"/>
                  </a:lnTo>
                  <a:lnTo>
                    <a:pt x="1986271" y="6334046"/>
                  </a:lnTo>
                  <a:lnTo>
                    <a:pt x="1944673" y="6315595"/>
                  </a:lnTo>
                  <a:lnTo>
                    <a:pt x="1903378" y="6296591"/>
                  </a:lnTo>
                  <a:lnTo>
                    <a:pt x="1862392" y="6277037"/>
                  </a:lnTo>
                  <a:lnTo>
                    <a:pt x="1821719" y="6256940"/>
                  </a:lnTo>
                  <a:lnTo>
                    <a:pt x="1781364" y="6236303"/>
                  </a:lnTo>
                  <a:lnTo>
                    <a:pt x="1741331" y="6215131"/>
                  </a:lnTo>
                  <a:lnTo>
                    <a:pt x="1701626" y="6193430"/>
                  </a:lnTo>
                  <a:lnTo>
                    <a:pt x="1662253" y="6171203"/>
                  </a:lnTo>
                  <a:lnTo>
                    <a:pt x="1623216" y="6148455"/>
                  </a:lnTo>
                  <a:lnTo>
                    <a:pt x="1584521" y="6125192"/>
                  </a:lnTo>
                  <a:lnTo>
                    <a:pt x="1546173" y="6101417"/>
                  </a:lnTo>
                  <a:lnTo>
                    <a:pt x="1508175" y="6077136"/>
                  </a:lnTo>
                  <a:lnTo>
                    <a:pt x="1470532" y="6052354"/>
                  </a:lnTo>
                  <a:lnTo>
                    <a:pt x="1433250" y="6027074"/>
                  </a:lnTo>
                  <a:lnTo>
                    <a:pt x="1396333" y="6001302"/>
                  </a:lnTo>
                  <a:lnTo>
                    <a:pt x="1359786" y="5975042"/>
                  </a:lnTo>
                  <a:lnTo>
                    <a:pt x="1323613" y="5948300"/>
                  </a:lnTo>
                  <a:lnTo>
                    <a:pt x="1287819" y="5921079"/>
                  </a:lnTo>
                  <a:lnTo>
                    <a:pt x="1252409" y="5893385"/>
                  </a:lnTo>
                  <a:lnTo>
                    <a:pt x="1217388" y="5865223"/>
                  </a:lnTo>
                  <a:lnTo>
                    <a:pt x="1182760" y="5836596"/>
                  </a:lnTo>
                  <a:lnTo>
                    <a:pt x="1148530" y="5807510"/>
                  </a:lnTo>
                  <a:lnTo>
                    <a:pt x="1114703" y="5777969"/>
                  </a:lnTo>
                  <a:lnTo>
                    <a:pt x="1081283" y="5747979"/>
                  </a:lnTo>
                  <a:lnTo>
                    <a:pt x="1048275" y="5717543"/>
                  </a:lnTo>
                  <a:lnTo>
                    <a:pt x="1015685" y="5686667"/>
                  </a:lnTo>
                  <a:lnTo>
                    <a:pt x="983515" y="5655355"/>
                  </a:lnTo>
                  <a:lnTo>
                    <a:pt x="951773" y="5623612"/>
                  </a:lnTo>
                  <a:lnTo>
                    <a:pt x="920461" y="5591443"/>
                  </a:lnTo>
                  <a:lnTo>
                    <a:pt x="889585" y="5558852"/>
                  </a:lnTo>
                  <a:lnTo>
                    <a:pt x="859149" y="5525845"/>
                  </a:lnTo>
                  <a:lnTo>
                    <a:pt x="829159" y="5492425"/>
                  </a:lnTo>
                  <a:lnTo>
                    <a:pt x="799618" y="5458598"/>
                  </a:lnTo>
                  <a:lnTo>
                    <a:pt x="770532" y="5424368"/>
                  </a:lnTo>
                  <a:lnTo>
                    <a:pt x="741905" y="5389740"/>
                  </a:lnTo>
                  <a:lnTo>
                    <a:pt x="713742" y="5354719"/>
                  </a:lnTo>
                  <a:lnTo>
                    <a:pt x="686048" y="5319309"/>
                  </a:lnTo>
                  <a:lnTo>
                    <a:pt x="658828" y="5283515"/>
                  </a:lnTo>
                  <a:lnTo>
                    <a:pt x="632085" y="5247342"/>
                  </a:lnTo>
                  <a:lnTo>
                    <a:pt x="605826" y="5210795"/>
                  </a:lnTo>
                  <a:lnTo>
                    <a:pt x="580054" y="5173878"/>
                  </a:lnTo>
                  <a:lnTo>
                    <a:pt x="554774" y="5136596"/>
                  </a:lnTo>
                  <a:lnTo>
                    <a:pt x="529991" y="5098953"/>
                  </a:lnTo>
                  <a:lnTo>
                    <a:pt x="505710" y="5060955"/>
                  </a:lnTo>
                  <a:lnTo>
                    <a:pt x="481936" y="5022606"/>
                  </a:lnTo>
                  <a:lnTo>
                    <a:pt x="458673" y="4983911"/>
                  </a:lnTo>
                  <a:lnTo>
                    <a:pt x="435925" y="4944875"/>
                  </a:lnTo>
                  <a:lnTo>
                    <a:pt x="413698" y="4905501"/>
                  </a:lnTo>
                  <a:lnTo>
                    <a:pt x="391996" y="4865796"/>
                  </a:lnTo>
                  <a:lnTo>
                    <a:pt x="370825" y="4825764"/>
                  </a:lnTo>
                  <a:lnTo>
                    <a:pt x="350188" y="4785409"/>
                  </a:lnTo>
                  <a:lnTo>
                    <a:pt x="330090" y="4744735"/>
                  </a:lnTo>
                  <a:lnTo>
                    <a:pt x="310537" y="4703749"/>
                  </a:lnTo>
                  <a:lnTo>
                    <a:pt x="291533" y="4662455"/>
                  </a:lnTo>
                  <a:lnTo>
                    <a:pt x="273082" y="4620856"/>
                  </a:lnTo>
                  <a:lnTo>
                    <a:pt x="255189" y="4578959"/>
                  </a:lnTo>
                  <a:lnTo>
                    <a:pt x="237860" y="4536767"/>
                  </a:lnTo>
                  <a:lnTo>
                    <a:pt x="221098" y="4494286"/>
                  </a:lnTo>
                  <a:lnTo>
                    <a:pt x="204908" y="4451519"/>
                  </a:lnTo>
                  <a:lnTo>
                    <a:pt x="189296" y="4408473"/>
                  </a:lnTo>
                  <a:lnTo>
                    <a:pt x="174265" y="4365151"/>
                  </a:lnTo>
                  <a:lnTo>
                    <a:pt x="159822" y="4321559"/>
                  </a:lnTo>
                  <a:lnTo>
                    <a:pt x="145969" y="4277700"/>
                  </a:lnTo>
                  <a:lnTo>
                    <a:pt x="132712" y="4233580"/>
                  </a:lnTo>
                  <a:lnTo>
                    <a:pt x="120056" y="4189203"/>
                  </a:lnTo>
                  <a:lnTo>
                    <a:pt x="108006" y="4144575"/>
                  </a:lnTo>
                  <a:lnTo>
                    <a:pt x="96566" y="4099699"/>
                  </a:lnTo>
                  <a:lnTo>
                    <a:pt x="85740" y="4054581"/>
                  </a:lnTo>
                  <a:lnTo>
                    <a:pt x="75534" y="4009225"/>
                  </a:lnTo>
                  <a:lnTo>
                    <a:pt x="65953" y="3963637"/>
                  </a:lnTo>
                  <a:lnTo>
                    <a:pt x="57000" y="3917819"/>
                  </a:lnTo>
                  <a:lnTo>
                    <a:pt x="48681" y="3871779"/>
                  </a:lnTo>
                  <a:lnTo>
                    <a:pt x="41001" y="3825519"/>
                  </a:lnTo>
                  <a:lnTo>
                    <a:pt x="33963" y="3779045"/>
                  </a:lnTo>
                  <a:lnTo>
                    <a:pt x="27574" y="3732362"/>
                  </a:lnTo>
                  <a:lnTo>
                    <a:pt x="21837" y="3685474"/>
                  </a:lnTo>
                  <a:lnTo>
                    <a:pt x="16757" y="3638386"/>
                  </a:lnTo>
                  <a:lnTo>
                    <a:pt x="12340" y="3591102"/>
                  </a:lnTo>
                  <a:lnTo>
                    <a:pt x="8589" y="3543628"/>
                  </a:lnTo>
                  <a:lnTo>
                    <a:pt x="5509" y="3495968"/>
                  </a:lnTo>
                  <a:lnTo>
                    <a:pt x="3106" y="3448127"/>
                  </a:lnTo>
                  <a:lnTo>
                    <a:pt x="1383" y="3400110"/>
                  </a:lnTo>
                  <a:lnTo>
                    <a:pt x="346" y="3351920"/>
                  </a:lnTo>
                  <a:lnTo>
                    <a:pt x="0" y="3303564"/>
                  </a:lnTo>
                  <a:lnTo>
                    <a:pt x="346" y="3255207"/>
                  </a:lnTo>
                  <a:lnTo>
                    <a:pt x="1383" y="3207018"/>
                  </a:lnTo>
                  <a:lnTo>
                    <a:pt x="3106" y="3159001"/>
                  </a:lnTo>
                  <a:lnTo>
                    <a:pt x="5509" y="3111159"/>
                  </a:lnTo>
                  <a:lnTo>
                    <a:pt x="8589" y="3063500"/>
                  </a:lnTo>
                  <a:lnTo>
                    <a:pt x="12340" y="3016025"/>
                  </a:lnTo>
                  <a:lnTo>
                    <a:pt x="16757" y="2968742"/>
                  </a:lnTo>
                  <a:lnTo>
                    <a:pt x="21837" y="2921654"/>
                  </a:lnTo>
                  <a:lnTo>
                    <a:pt x="27574" y="2874766"/>
                  </a:lnTo>
                  <a:lnTo>
                    <a:pt x="33963" y="2828083"/>
                  </a:lnTo>
                  <a:lnTo>
                    <a:pt x="41001" y="2781609"/>
                  </a:lnTo>
                  <a:lnTo>
                    <a:pt x="48681" y="2735349"/>
                  </a:lnTo>
                  <a:lnTo>
                    <a:pt x="57000" y="2689308"/>
                  </a:lnTo>
                  <a:lnTo>
                    <a:pt x="65953" y="2643491"/>
                  </a:lnTo>
                  <a:lnTo>
                    <a:pt x="75534" y="2597902"/>
                  </a:lnTo>
                  <a:lnTo>
                    <a:pt x="85740" y="2552546"/>
                  </a:lnTo>
                  <a:lnTo>
                    <a:pt x="96566" y="2507428"/>
                  </a:lnTo>
                  <a:lnTo>
                    <a:pt x="108006" y="2462553"/>
                  </a:lnTo>
                  <a:lnTo>
                    <a:pt x="120056" y="2417924"/>
                  </a:lnTo>
                  <a:lnTo>
                    <a:pt x="132712" y="2373548"/>
                  </a:lnTo>
                  <a:lnTo>
                    <a:pt x="145969" y="2329428"/>
                  </a:lnTo>
                  <a:lnTo>
                    <a:pt x="159822" y="2285569"/>
                  </a:lnTo>
                  <a:lnTo>
                    <a:pt x="174265" y="2241977"/>
                  </a:lnTo>
                  <a:lnTo>
                    <a:pt x="189296" y="2198655"/>
                  </a:lnTo>
                  <a:lnTo>
                    <a:pt x="204908" y="2155608"/>
                  </a:lnTo>
                  <a:lnTo>
                    <a:pt x="221098" y="2112842"/>
                  </a:lnTo>
                  <a:lnTo>
                    <a:pt x="237860" y="2070361"/>
                  </a:lnTo>
                  <a:lnTo>
                    <a:pt x="255189" y="2028169"/>
                  </a:lnTo>
                  <a:lnTo>
                    <a:pt x="273082" y="1986271"/>
                  </a:lnTo>
                  <a:lnTo>
                    <a:pt x="291533" y="1944673"/>
                  </a:lnTo>
                  <a:lnTo>
                    <a:pt x="310537" y="1903378"/>
                  </a:lnTo>
                  <a:lnTo>
                    <a:pt x="330090" y="1862392"/>
                  </a:lnTo>
                  <a:lnTo>
                    <a:pt x="350188" y="1821719"/>
                  </a:lnTo>
                  <a:lnTo>
                    <a:pt x="370825" y="1781364"/>
                  </a:lnTo>
                  <a:lnTo>
                    <a:pt x="391996" y="1741331"/>
                  </a:lnTo>
                  <a:lnTo>
                    <a:pt x="413698" y="1701626"/>
                  </a:lnTo>
                  <a:lnTo>
                    <a:pt x="435925" y="1662253"/>
                  </a:lnTo>
                  <a:lnTo>
                    <a:pt x="458673" y="1623216"/>
                  </a:lnTo>
                  <a:lnTo>
                    <a:pt x="481936" y="1584521"/>
                  </a:lnTo>
                  <a:lnTo>
                    <a:pt x="505710" y="1546173"/>
                  </a:lnTo>
                  <a:lnTo>
                    <a:pt x="529991" y="1508175"/>
                  </a:lnTo>
                  <a:lnTo>
                    <a:pt x="554774" y="1470532"/>
                  </a:lnTo>
                  <a:lnTo>
                    <a:pt x="580054" y="1433250"/>
                  </a:lnTo>
                  <a:lnTo>
                    <a:pt x="605826" y="1396333"/>
                  </a:lnTo>
                  <a:lnTo>
                    <a:pt x="632085" y="1359786"/>
                  </a:lnTo>
                  <a:lnTo>
                    <a:pt x="658828" y="1323613"/>
                  </a:lnTo>
                  <a:lnTo>
                    <a:pt x="686048" y="1287819"/>
                  </a:lnTo>
                  <a:lnTo>
                    <a:pt x="713742" y="1252409"/>
                  </a:lnTo>
                  <a:lnTo>
                    <a:pt x="741905" y="1217388"/>
                  </a:lnTo>
                  <a:lnTo>
                    <a:pt x="770532" y="1182760"/>
                  </a:lnTo>
                  <a:lnTo>
                    <a:pt x="799618" y="1148530"/>
                  </a:lnTo>
                  <a:lnTo>
                    <a:pt x="829159" y="1114703"/>
                  </a:lnTo>
                  <a:lnTo>
                    <a:pt x="859149" y="1081283"/>
                  </a:lnTo>
                  <a:lnTo>
                    <a:pt x="889585" y="1048275"/>
                  </a:lnTo>
                  <a:lnTo>
                    <a:pt x="920461" y="1015685"/>
                  </a:lnTo>
                  <a:lnTo>
                    <a:pt x="951773" y="983515"/>
                  </a:lnTo>
                  <a:lnTo>
                    <a:pt x="983515" y="951773"/>
                  </a:lnTo>
                  <a:lnTo>
                    <a:pt x="1015685" y="920461"/>
                  </a:lnTo>
                  <a:lnTo>
                    <a:pt x="1048275" y="889585"/>
                  </a:lnTo>
                  <a:lnTo>
                    <a:pt x="1081283" y="859149"/>
                  </a:lnTo>
                  <a:lnTo>
                    <a:pt x="1114703" y="829159"/>
                  </a:lnTo>
                  <a:lnTo>
                    <a:pt x="1148530" y="799618"/>
                  </a:lnTo>
                  <a:lnTo>
                    <a:pt x="1182760" y="770532"/>
                  </a:lnTo>
                  <a:lnTo>
                    <a:pt x="1217388" y="741905"/>
                  </a:lnTo>
                  <a:lnTo>
                    <a:pt x="1252409" y="713742"/>
                  </a:lnTo>
                  <a:lnTo>
                    <a:pt x="1287819" y="686048"/>
                  </a:lnTo>
                  <a:lnTo>
                    <a:pt x="1323613" y="658828"/>
                  </a:lnTo>
                  <a:lnTo>
                    <a:pt x="1359786" y="632085"/>
                  </a:lnTo>
                  <a:lnTo>
                    <a:pt x="1396333" y="605826"/>
                  </a:lnTo>
                  <a:lnTo>
                    <a:pt x="1433250" y="580054"/>
                  </a:lnTo>
                  <a:lnTo>
                    <a:pt x="1470532" y="554774"/>
                  </a:lnTo>
                  <a:lnTo>
                    <a:pt x="1508175" y="529991"/>
                  </a:lnTo>
                  <a:lnTo>
                    <a:pt x="1546173" y="505710"/>
                  </a:lnTo>
                  <a:lnTo>
                    <a:pt x="1584521" y="481936"/>
                  </a:lnTo>
                  <a:lnTo>
                    <a:pt x="1623216" y="458673"/>
                  </a:lnTo>
                  <a:lnTo>
                    <a:pt x="1662253" y="435925"/>
                  </a:lnTo>
                  <a:lnTo>
                    <a:pt x="1701626" y="413698"/>
                  </a:lnTo>
                  <a:lnTo>
                    <a:pt x="1741331" y="391996"/>
                  </a:lnTo>
                  <a:lnTo>
                    <a:pt x="1781364" y="370825"/>
                  </a:lnTo>
                  <a:lnTo>
                    <a:pt x="1821719" y="350188"/>
                  </a:lnTo>
                  <a:lnTo>
                    <a:pt x="1862392" y="330090"/>
                  </a:lnTo>
                  <a:lnTo>
                    <a:pt x="1903378" y="310537"/>
                  </a:lnTo>
                  <a:lnTo>
                    <a:pt x="1944673" y="291533"/>
                  </a:lnTo>
                  <a:lnTo>
                    <a:pt x="1986271" y="273082"/>
                  </a:lnTo>
                  <a:lnTo>
                    <a:pt x="2028169" y="255189"/>
                  </a:lnTo>
                  <a:lnTo>
                    <a:pt x="2070361" y="237860"/>
                  </a:lnTo>
                  <a:lnTo>
                    <a:pt x="2112842" y="221098"/>
                  </a:lnTo>
                  <a:lnTo>
                    <a:pt x="2155608" y="204908"/>
                  </a:lnTo>
                  <a:lnTo>
                    <a:pt x="2198655" y="189296"/>
                  </a:lnTo>
                  <a:lnTo>
                    <a:pt x="2241977" y="174265"/>
                  </a:lnTo>
                  <a:lnTo>
                    <a:pt x="2285569" y="159822"/>
                  </a:lnTo>
                  <a:lnTo>
                    <a:pt x="2329428" y="145969"/>
                  </a:lnTo>
                  <a:lnTo>
                    <a:pt x="2373548" y="132712"/>
                  </a:lnTo>
                  <a:lnTo>
                    <a:pt x="2417924" y="120056"/>
                  </a:lnTo>
                  <a:lnTo>
                    <a:pt x="2462553" y="108006"/>
                  </a:lnTo>
                  <a:lnTo>
                    <a:pt x="2507428" y="96566"/>
                  </a:lnTo>
                  <a:lnTo>
                    <a:pt x="2552546" y="85740"/>
                  </a:lnTo>
                  <a:lnTo>
                    <a:pt x="2597902" y="75534"/>
                  </a:lnTo>
                  <a:lnTo>
                    <a:pt x="2643491" y="65953"/>
                  </a:lnTo>
                  <a:lnTo>
                    <a:pt x="2689308" y="57000"/>
                  </a:lnTo>
                  <a:lnTo>
                    <a:pt x="2735349" y="48681"/>
                  </a:lnTo>
                  <a:lnTo>
                    <a:pt x="2781609" y="41001"/>
                  </a:lnTo>
                  <a:lnTo>
                    <a:pt x="2828083" y="33963"/>
                  </a:lnTo>
                  <a:lnTo>
                    <a:pt x="2874766" y="27574"/>
                  </a:lnTo>
                  <a:lnTo>
                    <a:pt x="2921654" y="21837"/>
                  </a:lnTo>
                  <a:lnTo>
                    <a:pt x="2968742" y="16757"/>
                  </a:lnTo>
                  <a:lnTo>
                    <a:pt x="3016025" y="12340"/>
                  </a:lnTo>
                  <a:lnTo>
                    <a:pt x="3063500" y="8589"/>
                  </a:lnTo>
                  <a:lnTo>
                    <a:pt x="3111159" y="5509"/>
                  </a:lnTo>
                  <a:lnTo>
                    <a:pt x="3159001" y="3106"/>
                  </a:lnTo>
                  <a:lnTo>
                    <a:pt x="3207018" y="1383"/>
                  </a:lnTo>
                  <a:lnTo>
                    <a:pt x="3255207" y="346"/>
                  </a:lnTo>
                  <a:lnTo>
                    <a:pt x="3303564" y="0"/>
                  </a:lnTo>
                  <a:lnTo>
                    <a:pt x="3351920" y="346"/>
                  </a:lnTo>
                  <a:lnTo>
                    <a:pt x="3400110" y="1383"/>
                  </a:lnTo>
                  <a:lnTo>
                    <a:pt x="3448127" y="3106"/>
                  </a:lnTo>
                  <a:lnTo>
                    <a:pt x="3495968" y="5509"/>
                  </a:lnTo>
                  <a:lnTo>
                    <a:pt x="3543628" y="8589"/>
                  </a:lnTo>
                  <a:lnTo>
                    <a:pt x="3591102" y="12340"/>
                  </a:lnTo>
                  <a:lnTo>
                    <a:pt x="3638386" y="16757"/>
                  </a:lnTo>
                  <a:lnTo>
                    <a:pt x="3685474" y="21837"/>
                  </a:lnTo>
                  <a:lnTo>
                    <a:pt x="3732362" y="27574"/>
                  </a:lnTo>
                  <a:lnTo>
                    <a:pt x="3779045" y="33963"/>
                  </a:lnTo>
                  <a:lnTo>
                    <a:pt x="3825519" y="41001"/>
                  </a:lnTo>
                  <a:lnTo>
                    <a:pt x="3871779" y="48681"/>
                  </a:lnTo>
                  <a:lnTo>
                    <a:pt x="3917819" y="57000"/>
                  </a:lnTo>
                  <a:lnTo>
                    <a:pt x="3963637" y="65953"/>
                  </a:lnTo>
                  <a:lnTo>
                    <a:pt x="4009225" y="75534"/>
                  </a:lnTo>
                  <a:lnTo>
                    <a:pt x="4054581" y="85740"/>
                  </a:lnTo>
                  <a:lnTo>
                    <a:pt x="4099699" y="96566"/>
                  </a:lnTo>
                  <a:lnTo>
                    <a:pt x="4144575" y="108006"/>
                  </a:lnTo>
                  <a:lnTo>
                    <a:pt x="4189203" y="120056"/>
                  </a:lnTo>
                  <a:lnTo>
                    <a:pt x="4233580" y="132712"/>
                  </a:lnTo>
                  <a:lnTo>
                    <a:pt x="4277700" y="145969"/>
                  </a:lnTo>
                  <a:lnTo>
                    <a:pt x="4321559" y="159822"/>
                  </a:lnTo>
                  <a:lnTo>
                    <a:pt x="4365151" y="174265"/>
                  </a:lnTo>
                  <a:lnTo>
                    <a:pt x="4408473" y="189296"/>
                  </a:lnTo>
                  <a:lnTo>
                    <a:pt x="4451519" y="204908"/>
                  </a:lnTo>
                  <a:lnTo>
                    <a:pt x="4494286" y="221098"/>
                  </a:lnTo>
                  <a:lnTo>
                    <a:pt x="4536767" y="237860"/>
                  </a:lnTo>
                  <a:lnTo>
                    <a:pt x="4578959" y="255189"/>
                  </a:lnTo>
                  <a:lnTo>
                    <a:pt x="4620856" y="273082"/>
                  </a:lnTo>
                  <a:lnTo>
                    <a:pt x="4662455" y="291533"/>
                  </a:lnTo>
                  <a:lnTo>
                    <a:pt x="4703749" y="310537"/>
                  </a:lnTo>
                  <a:lnTo>
                    <a:pt x="4744735" y="330090"/>
                  </a:lnTo>
                  <a:lnTo>
                    <a:pt x="4785409" y="350188"/>
                  </a:lnTo>
                  <a:lnTo>
                    <a:pt x="4825764" y="370825"/>
                  </a:lnTo>
                  <a:lnTo>
                    <a:pt x="4865796" y="391996"/>
                  </a:lnTo>
                  <a:lnTo>
                    <a:pt x="4905501" y="413698"/>
                  </a:lnTo>
                  <a:lnTo>
                    <a:pt x="4944875" y="435925"/>
                  </a:lnTo>
                  <a:lnTo>
                    <a:pt x="4983911" y="458673"/>
                  </a:lnTo>
                  <a:lnTo>
                    <a:pt x="5022606" y="481936"/>
                  </a:lnTo>
                  <a:lnTo>
                    <a:pt x="5060955" y="505710"/>
                  </a:lnTo>
                  <a:lnTo>
                    <a:pt x="5098953" y="529991"/>
                  </a:lnTo>
                  <a:lnTo>
                    <a:pt x="5136596" y="554774"/>
                  </a:lnTo>
                  <a:lnTo>
                    <a:pt x="5173878" y="580054"/>
                  </a:lnTo>
                  <a:lnTo>
                    <a:pt x="5210795" y="605826"/>
                  </a:lnTo>
                  <a:lnTo>
                    <a:pt x="5247342" y="632085"/>
                  </a:lnTo>
                  <a:lnTo>
                    <a:pt x="5283515" y="658828"/>
                  </a:lnTo>
                  <a:lnTo>
                    <a:pt x="5319309" y="686048"/>
                  </a:lnTo>
                  <a:lnTo>
                    <a:pt x="5354719" y="713742"/>
                  </a:lnTo>
                  <a:lnTo>
                    <a:pt x="5389740" y="741905"/>
                  </a:lnTo>
                  <a:lnTo>
                    <a:pt x="5424368" y="770532"/>
                  </a:lnTo>
                  <a:lnTo>
                    <a:pt x="5458598" y="799618"/>
                  </a:lnTo>
                  <a:lnTo>
                    <a:pt x="5492425" y="829159"/>
                  </a:lnTo>
                  <a:lnTo>
                    <a:pt x="5525845" y="859149"/>
                  </a:lnTo>
                  <a:lnTo>
                    <a:pt x="5558852" y="889585"/>
                  </a:lnTo>
                  <a:lnTo>
                    <a:pt x="5591443" y="920461"/>
                  </a:lnTo>
                  <a:lnTo>
                    <a:pt x="5623612" y="951773"/>
                  </a:lnTo>
                  <a:lnTo>
                    <a:pt x="5655355" y="983515"/>
                  </a:lnTo>
                  <a:lnTo>
                    <a:pt x="5686667" y="1015685"/>
                  </a:lnTo>
                  <a:lnTo>
                    <a:pt x="5717543" y="1048275"/>
                  </a:lnTo>
                  <a:lnTo>
                    <a:pt x="5747979" y="1081283"/>
                  </a:lnTo>
                  <a:lnTo>
                    <a:pt x="5777969" y="1114703"/>
                  </a:lnTo>
                  <a:lnTo>
                    <a:pt x="5807510" y="1148530"/>
                  </a:lnTo>
                  <a:lnTo>
                    <a:pt x="5836596" y="1182760"/>
                  </a:lnTo>
                  <a:lnTo>
                    <a:pt x="5865223" y="1217388"/>
                  </a:lnTo>
                  <a:lnTo>
                    <a:pt x="5893385" y="1252409"/>
                  </a:lnTo>
                  <a:lnTo>
                    <a:pt x="5921079" y="1287819"/>
                  </a:lnTo>
                  <a:lnTo>
                    <a:pt x="5948300" y="1323613"/>
                  </a:lnTo>
                  <a:lnTo>
                    <a:pt x="5975042" y="1359786"/>
                  </a:lnTo>
                  <a:lnTo>
                    <a:pt x="6001302" y="1396333"/>
                  </a:lnTo>
                  <a:lnTo>
                    <a:pt x="6027074" y="1433250"/>
                  </a:lnTo>
                  <a:lnTo>
                    <a:pt x="6052354" y="1470532"/>
                  </a:lnTo>
                  <a:lnTo>
                    <a:pt x="6077136" y="1508175"/>
                  </a:lnTo>
                  <a:lnTo>
                    <a:pt x="6101417" y="1546173"/>
                  </a:lnTo>
                  <a:lnTo>
                    <a:pt x="6125192" y="1584521"/>
                  </a:lnTo>
                  <a:lnTo>
                    <a:pt x="6148455" y="1623216"/>
                  </a:lnTo>
                  <a:lnTo>
                    <a:pt x="6171203" y="1662253"/>
                  </a:lnTo>
                  <a:lnTo>
                    <a:pt x="6193430" y="1701626"/>
                  </a:lnTo>
                  <a:lnTo>
                    <a:pt x="6215131" y="1741331"/>
                  </a:lnTo>
                  <a:lnTo>
                    <a:pt x="6236303" y="1781364"/>
                  </a:lnTo>
                  <a:lnTo>
                    <a:pt x="6256940" y="1821719"/>
                  </a:lnTo>
                  <a:lnTo>
                    <a:pt x="6277037" y="1862392"/>
                  </a:lnTo>
                  <a:lnTo>
                    <a:pt x="6296591" y="1903378"/>
                  </a:lnTo>
                  <a:lnTo>
                    <a:pt x="6315595" y="1944673"/>
                  </a:lnTo>
                  <a:lnTo>
                    <a:pt x="6334046" y="1986271"/>
                  </a:lnTo>
                  <a:lnTo>
                    <a:pt x="6351938" y="2028169"/>
                  </a:lnTo>
                  <a:lnTo>
                    <a:pt x="6369268" y="2070361"/>
                  </a:lnTo>
                  <a:lnTo>
                    <a:pt x="6386030" y="2112842"/>
                  </a:lnTo>
                  <a:lnTo>
                    <a:pt x="6402219" y="2155608"/>
                  </a:lnTo>
                  <a:lnTo>
                    <a:pt x="6417832" y="2198655"/>
                  </a:lnTo>
                  <a:lnTo>
                    <a:pt x="6432862" y="2241977"/>
                  </a:lnTo>
                  <a:lnTo>
                    <a:pt x="6447306" y="2285569"/>
                  </a:lnTo>
                  <a:lnTo>
                    <a:pt x="6461159" y="2329428"/>
                  </a:lnTo>
                  <a:lnTo>
                    <a:pt x="6474415" y="2373548"/>
                  </a:lnTo>
                  <a:lnTo>
                    <a:pt x="6487071" y="2417924"/>
                  </a:lnTo>
                  <a:lnTo>
                    <a:pt x="6499122" y="2462553"/>
                  </a:lnTo>
                  <a:lnTo>
                    <a:pt x="6510562" y="2507428"/>
                  </a:lnTo>
                  <a:lnTo>
                    <a:pt x="6521387" y="2552546"/>
                  </a:lnTo>
                  <a:lnTo>
                    <a:pt x="6531593" y="2597902"/>
                  </a:lnTo>
                  <a:lnTo>
                    <a:pt x="6541175" y="2643491"/>
                  </a:lnTo>
                  <a:lnTo>
                    <a:pt x="6550128" y="2689308"/>
                  </a:lnTo>
                  <a:lnTo>
                    <a:pt x="6558446" y="2735349"/>
                  </a:lnTo>
                  <a:lnTo>
                    <a:pt x="6566127" y="2781609"/>
                  </a:lnTo>
                  <a:lnTo>
                    <a:pt x="6573164" y="2828083"/>
                  </a:lnTo>
                  <a:lnTo>
                    <a:pt x="6579554" y="2874766"/>
                  </a:lnTo>
                  <a:lnTo>
                    <a:pt x="6585291" y="2921654"/>
                  </a:lnTo>
                  <a:lnTo>
                    <a:pt x="6590370" y="2968742"/>
                  </a:lnTo>
                  <a:lnTo>
                    <a:pt x="6594788" y="3016025"/>
                  </a:lnTo>
                  <a:lnTo>
                    <a:pt x="6598539" y="3063500"/>
                  </a:lnTo>
                  <a:lnTo>
                    <a:pt x="6601619" y="3111159"/>
                  </a:lnTo>
                  <a:lnTo>
                    <a:pt x="6604022" y="3159001"/>
                  </a:lnTo>
                  <a:lnTo>
                    <a:pt x="6605744" y="3207018"/>
                  </a:lnTo>
                  <a:lnTo>
                    <a:pt x="6606781" y="3255207"/>
                  </a:lnTo>
                  <a:lnTo>
                    <a:pt x="6607128" y="3303564"/>
                  </a:lnTo>
                  <a:close/>
                </a:path>
              </a:pathLst>
            </a:custGeom>
            <a:ln w="62825">
              <a:solidFill>
                <a:srgbClr val="FF776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347822" y="1256506"/>
              <a:ext cx="6607175" cy="6607175"/>
            </a:xfrm>
            <a:custGeom>
              <a:avLst/>
              <a:gdLst/>
              <a:ahLst/>
              <a:cxnLst/>
              <a:rect l="l" t="t" r="r" b="b"/>
              <a:pathLst>
                <a:path w="6607175" h="6607175">
                  <a:moveTo>
                    <a:pt x="6607128" y="3303564"/>
                  </a:moveTo>
                  <a:lnTo>
                    <a:pt x="6606781" y="3351920"/>
                  </a:lnTo>
                  <a:lnTo>
                    <a:pt x="6605744" y="3400110"/>
                  </a:lnTo>
                  <a:lnTo>
                    <a:pt x="6604022" y="3448127"/>
                  </a:lnTo>
                  <a:lnTo>
                    <a:pt x="6601619" y="3495968"/>
                  </a:lnTo>
                  <a:lnTo>
                    <a:pt x="6598539" y="3543628"/>
                  </a:lnTo>
                  <a:lnTo>
                    <a:pt x="6594788" y="3591102"/>
                  </a:lnTo>
                  <a:lnTo>
                    <a:pt x="6590370" y="3638386"/>
                  </a:lnTo>
                  <a:lnTo>
                    <a:pt x="6585291" y="3685474"/>
                  </a:lnTo>
                  <a:lnTo>
                    <a:pt x="6579554" y="3732362"/>
                  </a:lnTo>
                  <a:lnTo>
                    <a:pt x="6573164" y="3779045"/>
                  </a:lnTo>
                  <a:lnTo>
                    <a:pt x="6566127" y="3825519"/>
                  </a:lnTo>
                  <a:lnTo>
                    <a:pt x="6558446" y="3871779"/>
                  </a:lnTo>
                  <a:lnTo>
                    <a:pt x="6550128" y="3917819"/>
                  </a:lnTo>
                  <a:lnTo>
                    <a:pt x="6541175" y="3963637"/>
                  </a:lnTo>
                  <a:lnTo>
                    <a:pt x="6531593" y="4009225"/>
                  </a:lnTo>
                  <a:lnTo>
                    <a:pt x="6521387" y="4054581"/>
                  </a:lnTo>
                  <a:lnTo>
                    <a:pt x="6510562" y="4099699"/>
                  </a:lnTo>
                  <a:lnTo>
                    <a:pt x="6499122" y="4144575"/>
                  </a:lnTo>
                  <a:lnTo>
                    <a:pt x="6487071" y="4189203"/>
                  </a:lnTo>
                  <a:lnTo>
                    <a:pt x="6474415" y="4233580"/>
                  </a:lnTo>
                  <a:lnTo>
                    <a:pt x="6461159" y="4277700"/>
                  </a:lnTo>
                  <a:lnTo>
                    <a:pt x="6447306" y="4321559"/>
                  </a:lnTo>
                  <a:lnTo>
                    <a:pt x="6432862" y="4365151"/>
                  </a:lnTo>
                  <a:lnTo>
                    <a:pt x="6417832" y="4408473"/>
                  </a:lnTo>
                  <a:lnTo>
                    <a:pt x="6402219" y="4451519"/>
                  </a:lnTo>
                  <a:lnTo>
                    <a:pt x="6386030" y="4494286"/>
                  </a:lnTo>
                  <a:lnTo>
                    <a:pt x="6369268" y="4536767"/>
                  </a:lnTo>
                  <a:lnTo>
                    <a:pt x="6351938" y="4578959"/>
                  </a:lnTo>
                  <a:lnTo>
                    <a:pt x="6334046" y="4620856"/>
                  </a:lnTo>
                  <a:lnTo>
                    <a:pt x="6315595" y="4662455"/>
                  </a:lnTo>
                  <a:lnTo>
                    <a:pt x="6296591" y="4703749"/>
                  </a:lnTo>
                  <a:lnTo>
                    <a:pt x="6277037" y="4744735"/>
                  </a:lnTo>
                  <a:lnTo>
                    <a:pt x="6256940" y="4785409"/>
                  </a:lnTo>
                  <a:lnTo>
                    <a:pt x="6236303" y="4825764"/>
                  </a:lnTo>
                  <a:lnTo>
                    <a:pt x="6215131" y="4865796"/>
                  </a:lnTo>
                  <a:lnTo>
                    <a:pt x="6193430" y="4905501"/>
                  </a:lnTo>
                  <a:lnTo>
                    <a:pt x="6171203" y="4944875"/>
                  </a:lnTo>
                  <a:lnTo>
                    <a:pt x="6148455" y="4983911"/>
                  </a:lnTo>
                  <a:lnTo>
                    <a:pt x="6125192" y="5022606"/>
                  </a:lnTo>
                  <a:lnTo>
                    <a:pt x="6101417" y="5060955"/>
                  </a:lnTo>
                  <a:lnTo>
                    <a:pt x="6077136" y="5098953"/>
                  </a:lnTo>
                  <a:lnTo>
                    <a:pt x="6052354" y="5136596"/>
                  </a:lnTo>
                  <a:lnTo>
                    <a:pt x="6027074" y="5173878"/>
                  </a:lnTo>
                  <a:lnTo>
                    <a:pt x="6001302" y="5210795"/>
                  </a:lnTo>
                  <a:lnTo>
                    <a:pt x="5975042" y="5247342"/>
                  </a:lnTo>
                  <a:lnTo>
                    <a:pt x="5948300" y="5283515"/>
                  </a:lnTo>
                  <a:lnTo>
                    <a:pt x="5921079" y="5319309"/>
                  </a:lnTo>
                  <a:lnTo>
                    <a:pt x="5893385" y="5354719"/>
                  </a:lnTo>
                  <a:lnTo>
                    <a:pt x="5865223" y="5389740"/>
                  </a:lnTo>
                  <a:lnTo>
                    <a:pt x="5836596" y="5424368"/>
                  </a:lnTo>
                  <a:lnTo>
                    <a:pt x="5807510" y="5458598"/>
                  </a:lnTo>
                  <a:lnTo>
                    <a:pt x="5777969" y="5492425"/>
                  </a:lnTo>
                  <a:lnTo>
                    <a:pt x="5747979" y="5525845"/>
                  </a:lnTo>
                  <a:lnTo>
                    <a:pt x="5717543" y="5558852"/>
                  </a:lnTo>
                  <a:lnTo>
                    <a:pt x="5686667" y="5591443"/>
                  </a:lnTo>
                  <a:lnTo>
                    <a:pt x="5655355" y="5623612"/>
                  </a:lnTo>
                  <a:lnTo>
                    <a:pt x="5623612" y="5655355"/>
                  </a:lnTo>
                  <a:lnTo>
                    <a:pt x="5591443" y="5686667"/>
                  </a:lnTo>
                  <a:lnTo>
                    <a:pt x="5558852" y="5717543"/>
                  </a:lnTo>
                  <a:lnTo>
                    <a:pt x="5525845" y="5747979"/>
                  </a:lnTo>
                  <a:lnTo>
                    <a:pt x="5492425" y="5777969"/>
                  </a:lnTo>
                  <a:lnTo>
                    <a:pt x="5458598" y="5807510"/>
                  </a:lnTo>
                  <a:lnTo>
                    <a:pt x="5424368" y="5836596"/>
                  </a:lnTo>
                  <a:lnTo>
                    <a:pt x="5389740" y="5865223"/>
                  </a:lnTo>
                  <a:lnTo>
                    <a:pt x="5354719" y="5893385"/>
                  </a:lnTo>
                  <a:lnTo>
                    <a:pt x="5319309" y="5921079"/>
                  </a:lnTo>
                  <a:lnTo>
                    <a:pt x="5283515" y="5948300"/>
                  </a:lnTo>
                  <a:lnTo>
                    <a:pt x="5247342" y="5975042"/>
                  </a:lnTo>
                  <a:lnTo>
                    <a:pt x="5210795" y="6001302"/>
                  </a:lnTo>
                  <a:lnTo>
                    <a:pt x="5173878" y="6027074"/>
                  </a:lnTo>
                  <a:lnTo>
                    <a:pt x="5136596" y="6052354"/>
                  </a:lnTo>
                  <a:lnTo>
                    <a:pt x="5098953" y="6077136"/>
                  </a:lnTo>
                  <a:lnTo>
                    <a:pt x="5060955" y="6101417"/>
                  </a:lnTo>
                  <a:lnTo>
                    <a:pt x="5022606" y="6125192"/>
                  </a:lnTo>
                  <a:lnTo>
                    <a:pt x="4983911" y="6148455"/>
                  </a:lnTo>
                  <a:lnTo>
                    <a:pt x="4944875" y="6171203"/>
                  </a:lnTo>
                  <a:lnTo>
                    <a:pt x="4905501" y="6193430"/>
                  </a:lnTo>
                  <a:lnTo>
                    <a:pt x="4865796" y="6215131"/>
                  </a:lnTo>
                  <a:lnTo>
                    <a:pt x="4825764" y="6236303"/>
                  </a:lnTo>
                  <a:lnTo>
                    <a:pt x="4785409" y="6256940"/>
                  </a:lnTo>
                  <a:lnTo>
                    <a:pt x="4744735" y="6277037"/>
                  </a:lnTo>
                  <a:lnTo>
                    <a:pt x="4703749" y="6296591"/>
                  </a:lnTo>
                  <a:lnTo>
                    <a:pt x="4662455" y="6315595"/>
                  </a:lnTo>
                  <a:lnTo>
                    <a:pt x="4620856" y="6334046"/>
                  </a:lnTo>
                  <a:lnTo>
                    <a:pt x="4578959" y="6351938"/>
                  </a:lnTo>
                  <a:lnTo>
                    <a:pt x="4536767" y="6369268"/>
                  </a:lnTo>
                  <a:lnTo>
                    <a:pt x="4494286" y="6386030"/>
                  </a:lnTo>
                  <a:lnTo>
                    <a:pt x="4451519" y="6402219"/>
                  </a:lnTo>
                  <a:lnTo>
                    <a:pt x="4408473" y="6417832"/>
                  </a:lnTo>
                  <a:lnTo>
                    <a:pt x="4365151" y="6432862"/>
                  </a:lnTo>
                  <a:lnTo>
                    <a:pt x="4321559" y="6447306"/>
                  </a:lnTo>
                  <a:lnTo>
                    <a:pt x="4277700" y="6461159"/>
                  </a:lnTo>
                  <a:lnTo>
                    <a:pt x="4233580" y="6474415"/>
                  </a:lnTo>
                  <a:lnTo>
                    <a:pt x="4189203" y="6487071"/>
                  </a:lnTo>
                  <a:lnTo>
                    <a:pt x="4144575" y="6499122"/>
                  </a:lnTo>
                  <a:lnTo>
                    <a:pt x="4099699" y="6510562"/>
                  </a:lnTo>
                  <a:lnTo>
                    <a:pt x="4054581" y="6521387"/>
                  </a:lnTo>
                  <a:lnTo>
                    <a:pt x="4009225" y="6531593"/>
                  </a:lnTo>
                  <a:lnTo>
                    <a:pt x="3963637" y="6541175"/>
                  </a:lnTo>
                  <a:lnTo>
                    <a:pt x="3917819" y="6550128"/>
                  </a:lnTo>
                  <a:lnTo>
                    <a:pt x="3871779" y="6558446"/>
                  </a:lnTo>
                  <a:lnTo>
                    <a:pt x="3825519" y="6566127"/>
                  </a:lnTo>
                  <a:lnTo>
                    <a:pt x="3779045" y="6573164"/>
                  </a:lnTo>
                  <a:lnTo>
                    <a:pt x="3732362" y="6579554"/>
                  </a:lnTo>
                  <a:lnTo>
                    <a:pt x="3685474" y="6585291"/>
                  </a:lnTo>
                  <a:lnTo>
                    <a:pt x="3638386" y="6590370"/>
                  </a:lnTo>
                  <a:lnTo>
                    <a:pt x="3591102" y="6594788"/>
                  </a:lnTo>
                  <a:lnTo>
                    <a:pt x="3543628" y="6598539"/>
                  </a:lnTo>
                  <a:lnTo>
                    <a:pt x="3495968" y="6601619"/>
                  </a:lnTo>
                  <a:lnTo>
                    <a:pt x="3448127" y="6604022"/>
                  </a:lnTo>
                  <a:lnTo>
                    <a:pt x="3400110" y="6605744"/>
                  </a:lnTo>
                  <a:lnTo>
                    <a:pt x="3351920" y="6606781"/>
                  </a:lnTo>
                  <a:lnTo>
                    <a:pt x="3303564" y="6607128"/>
                  </a:lnTo>
                  <a:lnTo>
                    <a:pt x="3255207" y="6606781"/>
                  </a:lnTo>
                  <a:lnTo>
                    <a:pt x="3207018" y="6605744"/>
                  </a:lnTo>
                  <a:lnTo>
                    <a:pt x="3159001" y="6604022"/>
                  </a:lnTo>
                  <a:lnTo>
                    <a:pt x="3111159" y="6601619"/>
                  </a:lnTo>
                  <a:lnTo>
                    <a:pt x="3063500" y="6598539"/>
                  </a:lnTo>
                  <a:lnTo>
                    <a:pt x="3016025" y="6594788"/>
                  </a:lnTo>
                  <a:lnTo>
                    <a:pt x="2968742" y="6590370"/>
                  </a:lnTo>
                  <a:lnTo>
                    <a:pt x="2921654" y="6585291"/>
                  </a:lnTo>
                  <a:lnTo>
                    <a:pt x="2874766" y="6579554"/>
                  </a:lnTo>
                  <a:lnTo>
                    <a:pt x="2828083" y="6573164"/>
                  </a:lnTo>
                  <a:lnTo>
                    <a:pt x="2781609" y="6566127"/>
                  </a:lnTo>
                  <a:lnTo>
                    <a:pt x="2735349" y="6558446"/>
                  </a:lnTo>
                  <a:lnTo>
                    <a:pt x="2689308" y="6550128"/>
                  </a:lnTo>
                  <a:lnTo>
                    <a:pt x="2643491" y="6541175"/>
                  </a:lnTo>
                  <a:lnTo>
                    <a:pt x="2597902" y="6531593"/>
                  </a:lnTo>
                  <a:lnTo>
                    <a:pt x="2552546" y="6521387"/>
                  </a:lnTo>
                  <a:lnTo>
                    <a:pt x="2507428" y="6510562"/>
                  </a:lnTo>
                  <a:lnTo>
                    <a:pt x="2462553" y="6499122"/>
                  </a:lnTo>
                  <a:lnTo>
                    <a:pt x="2417924" y="6487071"/>
                  </a:lnTo>
                  <a:lnTo>
                    <a:pt x="2373548" y="6474415"/>
                  </a:lnTo>
                  <a:lnTo>
                    <a:pt x="2329428" y="6461159"/>
                  </a:lnTo>
                  <a:lnTo>
                    <a:pt x="2285569" y="6447306"/>
                  </a:lnTo>
                  <a:lnTo>
                    <a:pt x="2241977" y="6432862"/>
                  </a:lnTo>
                  <a:lnTo>
                    <a:pt x="2198655" y="6417832"/>
                  </a:lnTo>
                  <a:lnTo>
                    <a:pt x="2155608" y="6402219"/>
                  </a:lnTo>
                  <a:lnTo>
                    <a:pt x="2112842" y="6386030"/>
                  </a:lnTo>
                  <a:lnTo>
                    <a:pt x="2070361" y="6369268"/>
                  </a:lnTo>
                  <a:lnTo>
                    <a:pt x="2028169" y="6351938"/>
                  </a:lnTo>
                  <a:lnTo>
                    <a:pt x="1986271" y="6334046"/>
                  </a:lnTo>
                  <a:lnTo>
                    <a:pt x="1944673" y="6315595"/>
                  </a:lnTo>
                  <a:lnTo>
                    <a:pt x="1903378" y="6296591"/>
                  </a:lnTo>
                  <a:lnTo>
                    <a:pt x="1862392" y="6277037"/>
                  </a:lnTo>
                  <a:lnTo>
                    <a:pt x="1821719" y="6256940"/>
                  </a:lnTo>
                  <a:lnTo>
                    <a:pt x="1781364" y="6236303"/>
                  </a:lnTo>
                  <a:lnTo>
                    <a:pt x="1741331" y="6215131"/>
                  </a:lnTo>
                  <a:lnTo>
                    <a:pt x="1701626" y="6193430"/>
                  </a:lnTo>
                  <a:lnTo>
                    <a:pt x="1662253" y="6171203"/>
                  </a:lnTo>
                  <a:lnTo>
                    <a:pt x="1623216" y="6148455"/>
                  </a:lnTo>
                  <a:lnTo>
                    <a:pt x="1584521" y="6125192"/>
                  </a:lnTo>
                  <a:lnTo>
                    <a:pt x="1546173" y="6101417"/>
                  </a:lnTo>
                  <a:lnTo>
                    <a:pt x="1508175" y="6077136"/>
                  </a:lnTo>
                  <a:lnTo>
                    <a:pt x="1470532" y="6052354"/>
                  </a:lnTo>
                  <a:lnTo>
                    <a:pt x="1433250" y="6027074"/>
                  </a:lnTo>
                  <a:lnTo>
                    <a:pt x="1396333" y="6001302"/>
                  </a:lnTo>
                  <a:lnTo>
                    <a:pt x="1359786" y="5975042"/>
                  </a:lnTo>
                  <a:lnTo>
                    <a:pt x="1323613" y="5948300"/>
                  </a:lnTo>
                  <a:lnTo>
                    <a:pt x="1287819" y="5921079"/>
                  </a:lnTo>
                  <a:lnTo>
                    <a:pt x="1252409" y="5893385"/>
                  </a:lnTo>
                  <a:lnTo>
                    <a:pt x="1217388" y="5865223"/>
                  </a:lnTo>
                  <a:lnTo>
                    <a:pt x="1182760" y="5836596"/>
                  </a:lnTo>
                  <a:lnTo>
                    <a:pt x="1148530" y="5807510"/>
                  </a:lnTo>
                  <a:lnTo>
                    <a:pt x="1114703" y="5777969"/>
                  </a:lnTo>
                  <a:lnTo>
                    <a:pt x="1081283" y="5747979"/>
                  </a:lnTo>
                  <a:lnTo>
                    <a:pt x="1048275" y="5717543"/>
                  </a:lnTo>
                  <a:lnTo>
                    <a:pt x="1015685" y="5686667"/>
                  </a:lnTo>
                  <a:lnTo>
                    <a:pt x="983515" y="5655355"/>
                  </a:lnTo>
                  <a:lnTo>
                    <a:pt x="951773" y="5623612"/>
                  </a:lnTo>
                  <a:lnTo>
                    <a:pt x="920461" y="5591443"/>
                  </a:lnTo>
                  <a:lnTo>
                    <a:pt x="889585" y="5558852"/>
                  </a:lnTo>
                  <a:lnTo>
                    <a:pt x="859149" y="5525845"/>
                  </a:lnTo>
                  <a:lnTo>
                    <a:pt x="829159" y="5492425"/>
                  </a:lnTo>
                  <a:lnTo>
                    <a:pt x="799618" y="5458598"/>
                  </a:lnTo>
                  <a:lnTo>
                    <a:pt x="770532" y="5424368"/>
                  </a:lnTo>
                  <a:lnTo>
                    <a:pt x="741905" y="5389740"/>
                  </a:lnTo>
                  <a:lnTo>
                    <a:pt x="713742" y="5354719"/>
                  </a:lnTo>
                  <a:lnTo>
                    <a:pt x="686048" y="5319309"/>
                  </a:lnTo>
                  <a:lnTo>
                    <a:pt x="658828" y="5283515"/>
                  </a:lnTo>
                  <a:lnTo>
                    <a:pt x="632085" y="5247342"/>
                  </a:lnTo>
                  <a:lnTo>
                    <a:pt x="605826" y="5210795"/>
                  </a:lnTo>
                  <a:lnTo>
                    <a:pt x="580054" y="5173878"/>
                  </a:lnTo>
                  <a:lnTo>
                    <a:pt x="554774" y="5136596"/>
                  </a:lnTo>
                  <a:lnTo>
                    <a:pt x="529991" y="5098953"/>
                  </a:lnTo>
                  <a:lnTo>
                    <a:pt x="505710" y="5060955"/>
                  </a:lnTo>
                  <a:lnTo>
                    <a:pt x="481936" y="5022606"/>
                  </a:lnTo>
                  <a:lnTo>
                    <a:pt x="458673" y="4983911"/>
                  </a:lnTo>
                  <a:lnTo>
                    <a:pt x="435925" y="4944875"/>
                  </a:lnTo>
                  <a:lnTo>
                    <a:pt x="413698" y="4905501"/>
                  </a:lnTo>
                  <a:lnTo>
                    <a:pt x="391996" y="4865796"/>
                  </a:lnTo>
                  <a:lnTo>
                    <a:pt x="370825" y="4825764"/>
                  </a:lnTo>
                  <a:lnTo>
                    <a:pt x="350188" y="4785409"/>
                  </a:lnTo>
                  <a:lnTo>
                    <a:pt x="330090" y="4744735"/>
                  </a:lnTo>
                  <a:lnTo>
                    <a:pt x="310537" y="4703749"/>
                  </a:lnTo>
                  <a:lnTo>
                    <a:pt x="291533" y="4662455"/>
                  </a:lnTo>
                  <a:lnTo>
                    <a:pt x="273082" y="4620856"/>
                  </a:lnTo>
                  <a:lnTo>
                    <a:pt x="255189" y="4578959"/>
                  </a:lnTo>
                  <a:lnTo>
                    <a:pt x="237860" y="4536767"/>
                  </a:lnTo>
                  <a:lnTo>
                    <a:pt x="221098" y="4494286"/>
                  </a:lnTo>
                  <a:lnTo>
                    <a:pt x="204908" y="4451519"/>
                  </a:lnTo>
                  <a:lnTo>
                    <a:pt x="189296" y="4408473"/>
                  </a:lnTo>
                  <a:lnTo>
                    <a:pt x="174265" y="4365151"/>
                  </a:lnTo>
                  <a:lnTo>
                    <a:pt x="159822" y="4321559"/>
                  </a:lnTo>
                  <a:lnTo>
                    <a:pt x="145969" y="4277700"/>
                  </a:lnTo>
                  <a:lnTo>
                    <a:pt x="132712" y="4233580"/>
                  </a:lnTo>
                  <a:lnTo>
                    <a:pt x="120056" y="4189203"/>
                  </a:lnTo>
                  <a:lnTo>
                    <a:pt x="108006" y="4144575"/>
                  </a:lnTo>
                  <a:lnTo>
                    <a:pt x="96566" y="4099699"/>
                  </a:lnTo>
                  <a:lnTo>
                    <a:pt x="85740" y="4054581"/>
                  </a:lnTo>
                  <a:lnTo>
                    <a:pt x="75534" y="4009225"/>
                  </a:lnTo>
                  <a:lnTo>
                    <a:pt x="65953" y="3963637"/>
                  </a:lnTo>
                  <a:lnTo>
                    <a:pt x="57000" y="3917819"/>
                  </a:lnTo>
                  <a:lnTo>
                    <a:pt x="48681" y="3871779"/>
                  </a:lnTo>
                  <a:lnTo>
                    <a:pt x="41001" y="3825519"/>
                  </a:lnTo>
                  <a:lnTo>
                    <a:pt x="33963" y="3779045"/>
                  </a:lnTo>
                  <a:lnTo>
                    <a:pt x="27574" y="3732362"/>
                  </a:lnTo>
                  <a:lnTo>
                    <a:pt x="21837" y="3685474"/>
                  </a:lnTo>
                  <a:lnTo>
                    <a:pt x="16757" y="3638386"/>
                  </a:lnTo>
                  <a:lnTo>
                    <a:pt x="12340" y="3591102"/>
                  </a:lnTo>
                  <a:lnTo>
                    <a:pt x="8589" y="3543628"/>
                  </a:lnTo>
                  <a:lnTo>
                    <a:pt x="5509" y="3495968"/>
                  </a:lnTo>
                  <a:lnTo>
                    <a:pt x="3106" y="3448127"/>
                  </a:lnTo>
                  <a:lnTo>
                    <a:pt x="1383" y="3400110"/>
                  </a:lnTo>
                  <a:lnTo>
                    <a:pt x="346" y="3351920"/>
                  </a:lnTo>
                  <a:lnTo>
                    <a:pt x="0" y="3303564"/>
                  </a:lnTo>
                  <a:lnTo>
                    <a:pt x="346" y="3255207"/>
                  </a:lnTo>
                  <a:lnTo>
                    <a:pt x="1383" y="3207018"/>
                  </a:lnTo>
                  <a:lnTo>
                    <a:pt x="3106" y="3159001"/>
                  </a:lnTo>
                  <a:lnTo>
                    <a:pt x="5509" y="3111159"/>
                  </a:lnTo>
                  <a:lnTo>
                    <a:pt x="8589" y="3063500"/>
                  </a:lnTo>
                  <a:lnTo>
                    <a:pt x="12340" y="3016025"/>
                  </a:lnTo>
                  <a:lnTo>
                    <a:pt x="16757" y="2968742"/>
                  </a:lnTo>
                  <a:lnTo>
                    <a:pt x="21837" y="2921654"/>
                  </a:lnTo>
                  <a:lnTo>
                    <a:pt x="27574" y="2874766"/>
                  </a:lnTo>
                  <a:lnTo>
                    <a:pt x="33963" y="2828083"/>
                  </a:lnTo>
                  <a:lnTo>
                    <a:pt x="41001" y="2781609"/>
                  </a:lnTo>
                  <a:lnTo>
                    <a:pt x="48681" y="2735349"/>
                  </a:lnTo>
                  <a:lnTo>
                    <a:pt x="57000" y="2689308"/>
                  </a:lnTo>
                  <a:lnTo>
                    <a:pt x="65953" y="2643491"/>
                  </a:lnTo>
                  <a:lnTo>
                    <a:pt x="75534" y="2597902"/>
                  </a:lnTo>
                  <a:lnTo>
                    <a:pt x="85740" y="2552546"/>
                  </a:lnTo>
                  <a:lnTo>
                    <a:pt x="96566" y="2507428"/>
                  </a:lnTo>
                  <a:lnTo>
                    <a:pt x="108006" y="2462553"/>
                  </a:lnTo>
                  <a:lnTo>
                    <a:pt x="120056" y="2417924"/>
                  </a:lnTo>
                  <a:lnTo>
                    <a:pt x="132712" y="2373548"/>
                  </a:lnTo>
                  <a:lnTo>
                    <a:pt x="145969" y="2329428"/>
                  </a:lnTo>
                  <a:lnTo>
                    <a:pt x="159822" y="2285569"/>
                  </a:lnTo>
                  <a:lnTo>
                    <a:pt x="174265" y="2241977"/>
                  </a:lnTo>
                  <a:lnTo>
                    <a:pt x="189296" y="2198655"/>
                  </a:lnTo>
                  <a:lnTo>
                    <a:pt x="204908" y="2155608"/>
                  </a:lnTo>
                  <a:lnTo>
                    <a:pt x="221098" y="2112842"/>
                  </a:lnTo>
                  <a:lnTo>
                    <a:pt x="237860" y="2070361"/>
                  </a:lnTo>
                  <a:lnTo>
                    <a:pt x="255189" y="2028169"/>
                  </a:lnTo>
                  <a:lnTo>
                    <a:pt x="273082" y="1986271"/>
                  </a:lnTo>
                  <a:lnTo>
                    <a:pt x="291533" y="1944673"/>
                  </a:lnTo>
                  <a:lnTo>
                    <a:pt x="310537" y="1903378"/>
                  </a:lnTo>
                  <a:lnTo>
                    <a:pt x="330090" y="1862392"/>
                  </a:lnTo>
                  <a:lnTo>
                    <a:pt x="350188" y="1821719"/>
                  </a:lnTo>
                  <a:lnTo>
                    <a:pt x="370825" y="1781364"/>
                  </a:lnTo>
                  <a:lnTo>
                    <a:pt x="391996" y="1741331"/>
                  </a:lnTo>
                  <a:lnTo>
                    <a:pt x="413698" y="1701626"/>
                  </a:lnTo>
                  <a:lnTo>
                    <a:pt x="435925" y="1662253"/>
                  </a:lnTo>
                  <a:lnTo>
                    <a:pt x="458673" y="1623216"/>
                  </a:lnTo>
                  <a:lnTo>
                    <a:pt x="481936" y="1584521"/>
                  </a:lnTo>
                  <a:lnTo>
                    <a:pt x="505710" y="1546173"/>
                  </a:lnTo>
                  <a:lnTo>
                    <a:pt x="529991" y="1508175"/>
                  </a:lnTo>
                  <a:lnTo>
                    <a:pt x="554774" y="1470532"/>
                  </a:lnTo>
                  <a:lnTo>
                    <a:pt x="580054" y="1433250"/>
                  </a:lnTo>
                  <a:lnTo>
                    <a:pt x="605826" y="1396333"/>
                  </a:lnTo>
                  <a:lnTo>
                    <a:pt x="632085" y="1359786"/>
                  </a:lnTo>
                  <a:lnTo>
                    <a:pt x="658828" y="1323613"/>
                  </a:lnTo>
                  <a:lnTo>
                    <a:pt x="686048" y="1287819"/>
                  </a:lnTo>
                  <a:lnTo>
                    <a:pt x="713742" y="1252409"/>
                  </a:lnTo>
                  <a:lnTo>
                    <a:pt x="741905" y="1217388"/>
                  </a:lnTo>
                  <a:lnTo>
                    <a:pt x="770532" y="1182760"/>
                  </a:lnTo>
                  <a:lnTo>
                    <a:pt x="799618" y="1148530"/>
                  </a:lnTo>
                  <a:lnTo>
                    <a:pt x="829159" y="1114703"/>
                  </a:lnTo>
                  <a:lnTo>
                    <a:pt x="859149" y="1081283"/>
                  </a:lnTo>
                  <a:lnTo>
                    <a:pt x="889585" y="1048275"/>
                  </a:lnTo>
                  <a:lnTo>
                    <a:pt x="920461" y="1015685"/>
                  </a:lnTo>
                  <a:lnTo>
                    <a:pt x="951773" y="983515"/>
                  </a:lnTo>
                  <a:lnTo>
                    <a:pt x="983515" y="951773"/>
                  </a:lnTo>
                  <a:lnTo>
                    <a:pt x="1015685" y="920461"/>
                  </a:lnTo>
                  <a:lnTo>
                    <a:pt x="1048275" y="889585"/>
                  </a:lnTo>
                  <a:lnTo>
                    <a:pt x="1081283" y="859149"/>
                  </a:lnTo>
                  <a:lnTo>
                    <a:pt x="1114703" y="829159"/>
                  </a:lnTo>
                  <a:lnTo>
                    <a:pt x="1148530" y="799618"/>
                  </a:lnTo>
                  <a:lnTo>
                    <a:pt x="1182760" y="770532"/>
                  </a:lnTo>
                  <a:lnTo>
                    <a:pt x="1217388" y="741905"/>
                  </a:lnTo>
                  <a:lnTo>
                    <a:pt x="1252409" y="713742"/>
                  </a:lnTo>
                  <a:lnTo>
                    <a:pt x="1287819" y="686048"/>
                  </a:lnTo>
                  <a:lnTo>
                    <a:pt x="1323613" y="658828"/>
                  </a:lnTo>
                  <a:lnTo>
                    <a:pt x="1359786" y="632085"/>
                  </a:lnTo>
                  <a:lnTo>
                    <a:pt x="1396333" y="605826"/>
                  </a:lnTo>
                  <a:lnTo>
                    <a:pt x="1433250" y="580054"/>
                  </a:lnTo>
                  <a:lnTo>
                    <a:pt x="1470532" y="554774"/>
                  </a:lnTo>
                  <a:lnTo>
                    <a:pt x="1508175" y="529991"/>
                  </a:lnTo>
                  <a:lnTo>
                    <a:pt x="1546173" y="505710"/>
                  </a:lnTo>
                  <a:lnTo>
                    <a:pt x="1584521" y="481936"/>
                  </a:lnTo>
                  <a:lnTo>
                    <a:pt x="1623216" y="458673"/>
                  </a:lnTo>
                  <a:lnTo>
                    <a:pt x="1662253" y="435925"/>
                  </a:lnTo>
                  <a:lnTo>
                    <a:pt x="1701626" y="413698"/>
                  </a:lnTo>
                  <a:lnTo>
                    <a:pt x="1741331" y="391996"/>
                  </a:lnTo>
                  <a:lnTo>
                    <a:pt x="1781364" y="370825"/>
                  </a:lnTo>
                  <a:lnTo>
                    <a:pt x="1821719" y="350188"/>
                  </a:lnTo>
                  <a:lnTo>
                    <a:pt x="1862392" y="330090"/>
                  </a:lnTo>
                  <a:lnTo>
                    <a:pt x="1903378" y="310537"/>
                  </a:lnTo>
                  <a:lnTo>
                    <a:pt x="1944673" y="291533"/>
                  </a:lnTo>
                  <a:lnTo>
                    <a:pt x="1986271" y="273082"/>
                  </a:lnTo>
                  <a:lnTo>
                    <a:pt x="2028169" y="255189"/>
                  </a:lnTo>
                  <a:lnTo>
                    <a:pt x="2070361" y="237860"/>
                  </a:lnTo>
                  <a:lnTo>
                    <a:pt x="2112842" y="221098"/>
                  </a:lnTo>
                  <a:lnTo>
                    <a:pt x="2155608" y="204908"/>
                  </a:lnTo>
                  <a:lnTo>
                    <a:pt x="2198655" y="189296"/>
                  </a:lnTo>
                  <a:lnTo>
                    <a:pt x="2241977" y="174265"/>
                  </a:lnTo>
                  <a:lnTo>
                    <a:pt x="2285569" y="159822"/>
                  </a:lnTo>
                  <a:lnTo>
                    <a:pt x="2329428" y="145969"/>
                  </a:lnTo>
                  <a:lnTo>
                    <a:pt x="2373548" y="132712"/>
                  </a:lnTo>
                  <a:lnTo>
                    <a:pt x="2417924" y="120056"/>
                  </a:lnTo>
                  <a:lnTo>
                    <a:pt x="2462553" y="108006"/>
                  </a:lnTo>
                  <a:lnTo>
                    <a:pt x="2507428" y="96566"/>
                  </a:lnTo>
                  <a:lnTo>
                    <a:pt x="2552546" y="85740"/>
                  </a:lnTo>
                  <a:lnTo>
                    <a:pt x="2597902" y="75534"/>
                  </a:lnTo>
                  <a:lnTo>
                    <a:pt x="2643491" y="65953"/>
                  </a:lnTo>
                  <a:lnTo>
                    <a:pt x="2689308" y="57000"/>
                  </a:lnTo>
                  <a:lnTo>
                    <a:pt x="2735349" y="48681"/>
                  </a:lnTo>
                  <a:lnTo>
                    <a:pt x="2781609" y="41001"/>
                  </a:lnTo>
                  <a:lnTo>
                    <a:pt x="2828083" y="33963"/>
                  </a:lnTo>
                  <a:lnTo>
                    <a:pt x="2874766" y="27574"/>
                  </a:lnTo>
                  <a:lnTo>
                    <a:pt x="2921654" y="21837"/>
                  </a:lnTo>
                  <a:lnTo>
                    <a:pt x="2968742" y="16757"/>
                  </a:lnTo>
                  <a:lnTo>
                    <a:pt x="3016025" y="12340"/>
                  </a:lnTo>
                  <a:lnTo>
                    <a:pt x="3063500" y="8589"/>
                  </a:lnTo>
                  <a:lnTo>
                    <a:pt x="3111159" y="5509"/>
                  </a:lnTo>
                  <a:lnTo>
                    <a:pt x="3159001" y="3106"/>
                  </a:lnTo>
                  <a:lnTo>
                    <a:pt x="3207018" y="1383"/>
                  </a:lnTo>
                  <a:lnTo>
                    <a:pt x="3255207" y="346"/>
                  </a:lnTo>
                  <a:lnTo>
                    <a:pt x="3303564" y="0"/>
                  </a:lnTo>
                  <a:lnTo>
                    <a:pt x="3351920" y="346"/>
                  </a:lnTo>
                  <a:lnTo>
                    <a:pt x="3400110" y="1383"/>
                  </a:lnTo>
                  <a:lnTo>
                    <a:pt x="3448127" y="3106"/>
                  </a:lnTo>
                  <a:lnTo>
                    <a:pt x="3495968" y="5509"/>
                  </a:lnTo>
                  <a:lnTo>
                    <a:pt x="3543628" y="8589"/>
                  </a:lnTo>
                  <a:lnTo>
                    <a:pt x="3591102" y="12340"/>
                  </a:lnTo>
                  <a:lnTo>
                    <a:pt x="3638386" y="16757"/>
                  </a:lnTo>
                  <a:lnTo>
                    <a:pt x="3685474" y="21837"/>
                  </a:lnTo>
                  <a:lnTo>
                    <a:pt x="3732362" y="27574"/>
                  </a:lnTo>
                  <a:lnTo>
                    <a:pt x="3779045" y="33963"/>
                  </a:lnTo>
                  <a:lnTo>
                    <a:pt x="3825519" y="41001"/>
                  </a:lnTo>
                  <a:lnTo>
                    <a:pt x="3871779" y="48681"/>
                  </a:lnTo>
                  <a:lnTo>
                    <a:pt x="3917819" y="57000"/>
                  </a:lnTo>
                  <a:lnTo>
                    <a:pt x="3963637" y="65953"/>
                  </a:lnTo>
                  <a:lnTo>
                    <a:pt x="4009225" y="75534"/>
                  </a:lnTo>
                  <a:lnTo>
                    <a:pt x="4054581" y="85740"/>
                  </a:lnTo>
                  <a:lnTo>
                    <a:pt x="4099699" y="96566"/>
                  </a:lnTo>
                  <a:lnTo>
                    <a:pt x="4144575" y="108006"/>
                  </a:lnTo>
                  <a:lnTo>
                    <a:pt x="4189203" y="120056"/>
                  </a:lnTo>
                  <a:lnTo>
                    <a:pt x="4233580" y="132712"/>
                  </a:lnTo>
                  <a:lnTo>
                    <a:pt x="4277700" y="145969"/>
                  </a:lnTo>
                  <a:lnTo>
                    <a:pt x="4321559" y="159822"/>
                  </a:lnTo>
                  <a:lnTo>
                    <a:pt x="4365151" y="174265"/>
                  </a:lnTo>
                  <a:lnTo>
                    <a:pt x="4408473" y="189296"/>
                  </a:lnTo>
                  <a:lnTo>
                    <a:pt x="4451519" y="204908"/>
                  </a:lnTo>
                  <a:lnTo>
                    <a:pt x="4494286" y="221098"/>
                  </a:lnTo>
                  <a:lnTo>
                    <a:pt x="4536767" y="237860"/>
                  </a:lnTo>
                  <a:lnTo>
                    <a:pt x="4578959" y="255189"/>
                  </a:lnTo>
                  <a:lnTo>
                    <a:pt x="4620856" y="273082"/>
                  </a:lnTo>
                  <a:lnTo>
                    <a:pt x="4662455" y="291533"/>
                  </a:lnTo>
                  <a:lnTo>
                    <a:pt x="4703749" y="310537"/>
                  </a:lnTo>
                  <a:lnTo>
                    <a:pt x="4744735" y="330090"/>
                  </a:lnTo>
                  <a:lnTo>
                    <a:pt x="4785409" y="350188"/>
                  </a:lnTo>
                  <a:lnTo>
                    <a:pt x="4825764" y="370825"/>
                  </a:lnTo>
                  <a:lnTo>
                    <a:pt x="4865796" y="391996"/>
                  </a:lnTo>
                  <a:lnTo>
                    <a:pt x="4905501" y="413698"/>
                  </a:lnTo>
                  <a:lnTo>
                    <a:pt x="4944875" y="435925"/>
                  </a:lnTo>
                  <a:lnTo>
                    <a:pt x="4983911" y="458673"/>
                  </a:lnTo>
                  <a:lnTo>
                    <a:pt x="5022606" y="481936"/>
                  </a:lnTo>
                  <a:lnTo>
                    <a:pt x="5060955" y="505710"/>
                  </a:lnTo>
                  <a:lnTo>
                    <a:pt x="5098953" y="529991"/>
                  </a:lnTo>
                  <a:lnTo>
                    <a:pt x="5136596" y="554774"/>
                  </a:lnTo>
                  <a:lnTo>
                    <a:pt x="5173878" y="580054"/>
                  </a:lnTo>
                  <a:lnTo>
                    <a:pt x="5210795" y="605826"/>
                  </a:lnTo>
                  <a:lnTo>
                    <a:pt x="5247342" y="632085"/>
                  </a:lnTo>
                  <a:lnTo>
                    <a:pt x="5283515" y="658828"/>
                  </a:lnTo>
                  <a:lnTo>
                    <a:pt x="5319309" y="686048"/>
                  </a:lnTo>
                  <a:lnTo>
                    <a:pt x="5354719" y="713742"/>
                  </a:lnTo>
                  <a:lnTo>
                    <a:pt x="5389740" y="741905"/>
                  </a:lnTo>
                  <a:lnTo>
                    <a:pt x="5424368" y="770532"/>
                  </a:lnTo>
                  <a:lnTo>
                    <a:pt x="5458598" y="799618"/>
                  </a:lnTo>
                  <a:lnTo>
                    <a:pt x="5492425" y="829159"/>
                  </a:lnTo>
                  <a:lnTo>
                    <a:pt x="5525845" y="859149"/>
                  </a:lnTo>
                  <a:lnTo>
                    <a:pt x="5558852" y="889585"/>
                  </a:lnTo>
                  <a:lnTo>
                    <a:pt x="5591443" y="920461"/>
                  </a:lnTo>
                  <a:lnTo>
                    <a:pt x="5623612" y="951773"/>
                  </a:lnTo>
                  <a:lnTo>
                    <a:pt x="5655355" y="983515"/>
                  </a:lnTo>
                  <a:lnTo>
                    <a:pt x="5686667" y="1015685"/>
                  </a:lnTo>
                  <a:lnTo>
                    <a:pt x="5717543" y="1048275"/>
                  </a:lnTo>
                  <a:lnTo>
                    <a:pt x="5747979" y="1081283"/>
                  </a:lnTo>
                  <a:lnTo>
                    <a:pt x="5777969" y="1114703"/>
                  </a:lnTo>
                  <a:lnTo>
                    <a:pt x="5807510" y="1148530"/>
                  </a:lnTo>
                  <a:lnTo>
                    <a:pt x="5836596" y="1182760"/>
                  </a:lnTo>
                  <a:lnTo>
                    <a:pt x="5865223" y="1217388"/>
                  </a:lnTo>
                  <a:lnTo>
                    <a:pt x="5893385" y="1252409"/>
                  </a:lnTo>
                  <a:lnTo>
                    <a:pt x="5921079" y="1287819"/>
                  </a:lnTo>
                  <a:lnTo>
                    <a:pt x="5948300" y="1323613"/>
                  </a:lnTo>
                  <a:lnTo>
                    <a:pt x="5975042" y="1359786"/>
                  </a:lnTo>
                  <a:lnTo>
                    <a:pt x="6001302" y="1396333"/>
                  </a:lnTo>
                  <a:lnTo>
                    <a:pt x="6027074" y="1433250"/>
                  </a:lnTo>
                  <a:lnTo>
                    <a:pt x="6052354" y="1470532"/>
                  </a:lnTo>
                  <a:lnTo>
                    <a:pt x="6077136" y="1508175"/>
                  </a:lnTo>
                  <a:lnTo>
                    <a:pt x="6101417" y="1546173"/>
                  </a:lnTo>
                  <a:lnTo>
                    <a:pt x="6125192" y="1584521"/>
                  </a:lnTo>
                  <a:lnTo>
                    <a:pt x="6148455" y="1623216"/>
                  </a:lnTo>
                  <a:lnTo>
                    <a:pt x="6171203" y="1662253"/>
                  </a:lnTo>
                  <a:lnTo>
                    <a:pt x="6193430" y="1701626"/>
                  </a:lnTo>
                  <a:lnTo>
                    <a:pt x="6215131" y="1741331"/>
                  </a:lnTo>
                  <a:lnTo>
                    <a:pt x="6236303" y="1781364"/>
                  </a:lnTo>
                  <a:lnTo>
                    <a:pt x="6256940" y="1821719"/>
                  </a:lnTo>
                  <a:lnTo>
                    <a:pt x="6277037" y="1862392"/>
                  </a:lnTo>
                  <a:lnTo>
                    <a:pt x="6296591" y="1903378"/>
                  </a:lnTo>
                  <a:lnTo>
                    <a:pt x="6315595" y="1944673"/>
                  </a:lnTo>
                  <a:lnTo>
                    <a:pt x="6334046" y="1986271"/>
                  </a:lnTo>
                  <a:lnTo>
                    <a:pt x="6351938" y="2028169"/>
                  </a:lnTo>
                  <a:lnTo>
                    <a:pt x="6369268" y="2070361"/>
                  </a:lnTo>
                  <a:lnTo>
                    <a:pt x="6386030" y="2112842"/>
                  </a:lnTo>
                  <a:lnTo>
                    <a:pt x="6402219" y="2155608"/>
                  </a:lnTo>
                  <a:lnTo>
                    <a:pt x="6417832" y="2198655"/>
                  </a:lnTo>
                  <a:lnTo>
                    <a:pt x="6432862" y="2241977"/>
                  </a:lnTo>
                  <a:lnTo>
                    <a:pt x="6447306" y="2285569"/>
                  </a:lnTo>
                  <a:lnTo>
                    <a:pt x="6461159" y="2329428"/>
                  </a:lnTo>
                  <a:lnTo>
                    <a:pt x="6474415" y="2373548"/>
                  </a:lnTo>
                  <a:lnTo>
                    <a:pt x="6487071" y="2417924"/>
                  </a:lnTo>
                  <a:lnTo>
                    <a:pt x="6499122" y="2462553"/>
                  </a:lnTo>
                  <a:lnTo>
                    <a:pt x="6510562" y="2507428"/>
                  </a:lnTo>
                  <a:lnTo>
                    <a:pt x="6521387" y="2552546"/>
                  </a:lnTo>
                  <a:lnTo>
                    <a:pt x="6531593" y="2597902"/>
                  </a:lnTo>
                  <a:lnTo>
                    <a:pt x="6541175" y="2643491"/>
                  </a:lnTo>
                  <a:lnTo>
                    <a:pt x="6550128" y="2689308"/>
                  </a:lnTo>
                  <a:lnTo>
                    <a:pt x="6558446" y="2735349"/>
                  </a:lnTo>
                  <a:lnTo>
                    <a:pt x="6566127" y="2781609"/>
                  </a:lnTo>
                  <a:lnTo>
                    <a:pt x="6573164" y="2828083"/>
                  </a:lnTo>
                  <a:lnTo>
                    <a:pt x="6579554" y="2874766"/>
                  </a:lnTo>
                  <a:lnTo>
                    <a:pt x="6585291" y="2921654"/>
                  </a:lnTo>
                  <a:lnTo>
                    <a:pt x="6590370" y="2968742"/>
                  </a:lnTo>
                  <a:lnTo>
                    <a:pt x="6594788" y="3016025"/>
                  </a:lnTo>
                  <a:lnTo>
                    <a:pt x="6598539" y="3063500"/>
                  </a:lnTo>
                  <a:lnTo>
                    <a:pt x="6601619" y="3111159"/>
                  </a:lnTo>
                  <a:lnTo>
                    <a:pt x="6604022" y="3159001"/>
                  </a:lnTo>
                  <a:lnTo>
                    <a:pt x="6605744" y="3207018"/>
                  </a:lnTo>
                  <a:lnTo>
                    <a:pt x="6606781" y="3255207"/>
                  </a:lnTo>
                  <a:lnTo>
                    <a:pt x="6607128" y="3303564"/>
                  </a:lnTo>
                  <a:close/>
                </a:path>
              </a:pathLst>
            </a:custGeom>
            <a:ln w="62825">
              <a:solidFill>
                <a:srgbClr val="FF776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949773" y="3126149"/>
              <a:ext cx="5201920" cy="1488440"/>
            </a:xfrm>
            <a:custGeom>
              <a:avLst/>
              <a:gdLst/>
              <a:ahLst/>
              <a:cxnLst/>
              <a:rect l="l" t="t" r="r" b="b"/>
              <a:pathLst>
                <a:path w="5201919" h="1488439">
                  <a:moveTo>
                    <a:pt x="867892" y="1354315"/>
                  </a:moveTo>
                  <a:lnTo>
                    <a:pt x="865632" y="1343190"/>
                  </a:lnTo>
                  <a:lnTo>
                    <a:pt x="859459" y="1334109"/>
                  </a:lnTo>
                  <a:lnTo>
                    <a:pt x="850315" y="1327988"/>
                  </a:lnTo>
                  <a:lnTo>
                    <a:pt x="839114" y="1325740"/>
                  </a:lnTo>
                  <a:lnTo>
                    <a:pt x="831316" y="1325740"/>
                  </a:lnTo>
                  <a:lnTo>
                    <a:pt x="824280" y="1328839"/>
                  </a:lnTo>
                  <a:lnTo>
                    <a:pt x="819099" y="1333817"/>
                  </a:lnTo>
                  <a:lnTo>
                    <a:pt x="809548" y="1286624"/>
                  </a:lnTo>
                  <a:lnTo>
                    <a:pt x="790587" y="1243584"/>
                  </a:lnTo>
                  <a:lnTo>
                    <a:pt x="763371" y="1205826"/>
                  </a:lnTo>
                  <a:lnTo>
                    <a:pt x="729018" y="1174483"/>
                  </a:lnTo>
                  <a:lnTo>
                    <a:pt x="688670" y="1150696"/>
                  </a:lnTo>
                  <a:lnTo>
                    <a:pt x="643458" y="1135595"/>
                  </a:lnTo>
                  <a:lnTo>
                    <a:pt x="594525" y="1130312"/>
                  </a:lnTo>
                  <a:lnTo>
                    <a:pt x="548817" y="1134910"/>
                  </a:lnTo>
                  <a:lnTo>
                    <a:pt x="506285" y="1148105"/>
                  </a:lnTo>
                  <a:lnTo>
                    <a:pt x="467829" y="1168971"/>
                  </a:lnTo>
                  <a:lnTo>
                    <a:pt x="434365" y="1196606"/>
                  </a:lnTo>
                  <a:lnTo>
                    <a:pt x="406831" y="1230071"/>
                  </a:lnTo>
                  <a:lnTo>
                    <a:pt x="386143" y="1268450"/>
                  </a:lnTo>
                  <a:lnTo>
                    <a:pt x="366903" y="1251534"/>
                  </a:lnTo>
                  <a:lnTo>
                    <a:pt x="344512" y="1238694"/>
                  </a:lnTo>
                  <a:lnTo>
                    <a:pt x="319544" y="1230541"/>
                  </a:lnTo>
                  <a:lnTo>
                    <a:pt x="292595" y="1227696"/>
                  </a:lnTo>
                  <a:lnTo>
                    <a:pt x="251726" y="1234338"/>
                  </a:lnTo>
                  <a:lnTo>
                    <a:pt x="216344" y="1252804"/>
                  </a:lnTo>
                  <a:lnTo>
                    <a:pt x="188645" y="1280934"/>
                  </a:lnTo>
                  <a:lnTo>
                    <a:pt x="170840" y="1316520"/>
                  </a:lnTo>
                  <a:lnTo>
                    <a:pt x="160261" y="1304544"/>
                  </a:lnTo>
                  <a:lnTo>
                    <a:pt x="147129" y="1295336"/>
                  </a:lnTo>
                  <a:lnTo>
                    <a:pt x="131940" y="1289431"/>
                  </a:lnTo>
                  <a:lnTo>
                    <a:pt x="115201" y="1287348"/>
                  </a:lnTo>
                  <a:lnTo>
                    <a:pt x="93256" y="1290993"/>
                  </a:lnTo>
                  <a:lnTo>
                    <a:pt x="74409" y="1301140"/>
                  </a:lnTo>
                  <a:lnTo>
                    <a:pt x="59817" y="1316532"/>
                  </a:lnTo>
                  <a:lnTo>
                    <a:pt x="50647" y="1335925"/>
                  </a:lnTo>
                  <a:lnTo>
                    <a:pt x="45364" y="1329753"/>
                  </a:lnTo>
                  <a:lnTo>
                    <a:pt x="37592" y="1325740"/>
                  </a:lnTo>
                  <a:lnTo>
                    <a:pt x="28778" y="1325740"/>
                  </a:lnTo>
                  <a:lnTo>
                    <a:pt x="17576" y="1327988"/>
                  </a:lnTo>
                  <a:lnTo>
                    <a:pt x="8432" y="1334109"/>
                  </a:lnTo>
                  <a:lnTo>
                    <a:pt x="2260" y="1343190"/>
                  </a:lnTo>
                  <a:lnTo>
                    <a:pt x="0" y="1354315"/>
                  </a:lnTo>
                  <a:lnTo>
                    <a:pt x="867892" y="1354315"/>
                  </a:lnTo>
                  <a:close/>
                </a:path>
                <a:path w="5201919" h="1488439">
                  <a:moveTo>
                    <a:pt x="1851050" y="280149"/>
                  </a:moveTo>
                  <a:lnTo>
                    <a:pt x="1848218" y="266242"/>
                  </a:lnTo>
                  <a:lnTo>
                    <a:pt x="1840509" y="254876"/>
                  </a:lnTo>
                  <a:lnTo>
                    <a:pt x="1829066" y="247218"/>
                  </a:lnTo>
                  <a:lnTo>
                    <a:pt x="1815045" y="244411"/>
                  </a:lnTo>
                  <a:lnTo>
                    <a:pt x="1807057" y="245313"/>
                  </a:lnTo>
                  <a:lnTo>
                    <a:pt x="1799729" y="247878"/>
                  </a:lnTo>
                  <a:lnTo>
                    <a:pt x="1793214" y="251904"/>
                  </a:lnTo>
                  <a:lnTo>
                    <a:pt x="1787715" y="257149"/>
                  </a:lnTo>
                  <a:lnTo>
                    <a:pt x="1776234" y="232892"/>
                  </a:lnTo>
                  <a:lnTo>
                    <a:pt x="1757984" y="213652"/>
                  </a:lnTo>
                  <a:lnTo>
                    <a:pt x="1734400" y="200964"/>
                  </a:lnTo>
                  <a:lnTo>
                    <a:pt x="1706968" y="196392"/>
                  </a:lnTo>
                  <a:lnTo>
                    <a:pt x="1686039" y="198996"/>
                  </a:lnTo>
                  <a:lnTo>
                    <a:pt x="1667040" y="206387"/>
                  </a:lnTo>
                  <a:lnTo>
                    <a:pt x="1650606" y="217893"/>
                  </a:lnTo>
                  <a:lnTo>
                    <a:pt x="1637385" y="232879"/>
                  </a:lnTo>
                  <a:lnTo>
                    <a:pt x="1615109" y="188366"/>
                  </a:lnTo>
                  <a:lnTo>
                    <a:pt x="1580476" y="153200"/>
                  </a:lnTo>
                  <a:lnTo>
                    <a:pt x="1536230" y="130098"/>
                  </a:lnTo>
                  <a:lnTo>
                    <a:pt x="1485112" y="121793"/>
                  </a:lnTo>
                  <a:lnTo>
                    <a:pt x="1451406" y="125349"/>
                  </a:lnTo>
                  <a:lnTo>
                    <a:pt x="1420190" y="135547"/>
                  </a:lnTo>
                  <a:lnTo>
                    <a:pt x="1392186" y="151612"/>
                  </a:lnTo>
                  <a:lnTo>
                    <a:pt x="1368120" y="172770"/>
                  </a:lnTo>
                  <a:lnTo>
                    <a:pt x="1346492" y="131267"/>
                  </a:lnTo>
                  <a:lnTo>
                    <a:pt x="1318450" y="94170"/>
                  </a:lnTo>
                  <a:lnTo>
                    <a:pt x="1284732" y="62191"/>
                  </a:lnTo>
                  <a:lnTo>
                    <a:pt x="1246047" y="36068"/>
                  </a:lnTo>
                  <a:lnTo>
                    <a:pt x="1203134" y="16510"/>
                  </a:lnTo>
                  <a:lnTo>
                    <a:pt x="1156716" y="4254"/>
                  </a:lnTo>
                  <a:lnTo>
                    <a:pt x="1107516" y="0"/>
                  </a:lnTo>
                  <a:lnTo>
                    <a:pt x="1059561" y="4025"/>
                  </a:lnTo>
                  <a:lnTo>
                    <a:pt x="1014234" y="15684"/>
                  </a:lnTo>
                  <a:lnTo>
                    <a:pt x="972210" y="34277"/>
                  </a:lnTo>
                  <a:lnTo>
                    <a:pt x="934135" y="59156"/>
                  </a:lnTo>
                  <a:lnTo>
                    <a:pt x="900709" y="89662"/>
                  </a:lnTo>
                  <a:lnTo>
                    <a:pt x="872566" y="125120"/>
                  </a:lnTo>
                  <a:lnTo>
                    <a:pt x="850404" y="164858"/>
                  </a:lnTo>
                  <a:lnTo>
                    <a:pt x="834872" y="208216"/>
                  </a:lnTo>
                  <a:lnTo>
                    <a:pt x="826655" y="254520"/>
                  </a:lnTo>
                  <a:lnTo>
                    <a:pt x="821372" y="250317"/>
                  </a:lnTo>
                  <a:lnTo>
                    <a:pt x="815365" y="247129"/>
                  </a:lnTo>
                  <a:lnTo>
                    <a:pt x="808736" y="245110"/>
                  </a:lnTo>
                  <a:lnTo>
                    <a:pt x="801624" y="244411"/>
                  </a:lnTo>
                  <a:lnTo>
                    <a:pt x="787615" y="247218"/>
                  </a:lnTo>
                  <a:lnTo>
                    <a:pt x="776173" y="254876"/>
                  </a:lnTo>
                  <a:lnTo>
                    <a:pt x="768451" y="266242"/>
                  </a:lnTo>
                  <a:lnTo>
                    <a:pt x="765632" y="280149"/>
                  </a:lnTo>
                  <a:lnTo>
                    <a:pt x="1851050" y="280149"/>
                  </a:lnTo>
                  <a:close/>
                </a:path>
                <a:path w="5201919" h="1488439">
                  <a:moveTo>
                    <a:pt x="4536503" y="564324"/>
                  </a:moveTo>
                  <a:lnTo>
                    <a:pt x="4533023" y="547204"/>
                  </a:lnTo>
                  <a:lnTo>
                    <a:pt x="4523537" y="533234"/>
                  </a:lnTo>
                  <a:lnTo>
                    <a:pt x="4509465" y="523811"/>
                  </a:lnTo>
                  <a:lnTo>
                    <a:pt x="4492218" y="520357"/>
                  </a:lnTo>
                  <a:lnTo>
                    <a:pt x="4483481" y="521220"/>
                  </a:lnTo>
                  <a:lnTo>
                    <a:pt x="4475340" y="523697"/>
                  </a:lnTo>
                  <a:lnTo>
                    <a:pt x="4467936" y="527621"/>
                  </a:lnTo>
                  <a:lnTo>
                    <a:pt x="4461446" y="532803"/>
                  </a:lnTo>
                  <a:lnTo>
                    <a:pt x="4453864" y="485940"/>
                  </a:lnTo>
                  <a:lnTo>
                    <a:pt x="4440161" y="441413"/>
                  </a:lnTo>
                  <a:lnTo>
                    <a:pt x="4420794" y="399669"/>
                  </a:lnTo>
                  <a:lnTo>
                    <a:pt x="4396206" y="361162"/>
                  </a:lnTo>
                  <a:lnTo>
                    <a:pt x="4366857" y="326326"/>
                  </a:lnTo>
                  <a:lnTo>
                    <a:pt x="4333202" y="295617"/>
                  </a:lnTo>
                  <a:lnTo>
                    <a:pt x="4295673" y="269481"/>
                  </a:lnTo>
                  <a:lnTo>
                    <a:pt x="4254741" y="248386"/>
                  </a:lnTo>
                  <a:lnTo>
                    <a:pt x="4210837" y="232752"/>
                  </a:lnTo>
                  <a:lnTo>
                    <a:pt x="4164419" y="223037"/>
                  </a:lnTo>
                  <a:lnTo>
                    <a:pt x="4115943" y="219710"/>
                  </a:lnTo>
                  <a:lnTo>
                    <a:pt x="4062806" y="223723"/>
                  </a:lnTo>
                  <a:lnTo>
                    <a:pt x="4012209" y="235369"/>
                  </a:lnTo>
                  <a:lnTo>
                    <a:pt x="3964749" y="254050"/>
                  </a:lnTo>
                  <a:lnTo>
                    <a:pt x="3921023" y="279184"/>
                  </a:lnTo>
                  <a:lnTo>
                    <a:pt x="3881615" y="310159"/>
                  </a:lnTo>
                  <a:lnTo>
                    <a:pt x="3847147" y="346392"/>
                  </a:lnTo>
                  <a:lnTo>
                    <a:pt x="3818191" y="387273"/>
                  </a:lnTo>
                  <a:lnTo>
                    <a:pt x="3795357" y="432219"/>
                  </a:lnTo>
                  <a:lnTo>
                    <a:pt x="3765753" y="406196"/>
                  </a:lnTo>
                  <a:lnTo>
                    <a:pt x="3731310" y="386448"/>
                  </a:lnTo>
                  <a:lnTo>
                    <a:pt x="3692906" y="373900"/>
                  </a:lnTo>
                  <a:lnTo>
                    <a:pt x="3651427" y="369519"/>
                  </a:lnTo>
                  <a:lnTo>
                    <a:pt x="3600564" y="376123"/>
                  </a:lnTo>
                  <a:lnTo>
                    <a:pt x="3554666" y="394817"/>
                  </a:lnTo>
                  <a:lnTo>
                    <a:pt x="3515487" y="423862"/>
                  </a:lnTo>
                  <a:lnTo>
                    <a:pt x="3484727" y="461556"/>
                  </a:lnTo>
                  <a:lnTo>
                    <a:pt x="3464115" y="506171"/>
                  </a:lnTo>
                  <a:lnTo>
                    <a:pt x="3447859" y="487730"/>
                  </a:lnTo>
                  <a:lnTo>
                    <a:pt x="3427653" y="473570"/>
                  </a:lnTo>
                  <a:lnTo>
                    <a:pt x="3404273" y="464489"/>
                  </a:lnTo>
                  <a:lnTo>
                    <a:pt x="3378517" y="461289"/>
                  </a:lnTo>
                  <a:lnTo>
                    <a:pt x="3344773" y="466915"/>
                  </a:lnTo>
                  <a:lnTo>
                    <a:pt x="3315766" y="482511"/>
                  </a:lnTo>
                  <a:lnTo>
                    <a:pt x="3293313" y="506183"/>
                  </a:lnTo>
                  <a:lnTo>
                    <a:pt x="3279203" y="536028"/>
                  </a:lnTo>
                  <a:lnTo>
                    <a:pt x="3272434" y="529577"/>
                  </a:lnTo>
                  <a:lnTo>
                    <a:pt x="3264420" y="524624"/>
                  </a:lnTo>
                  <a:lnTo>
                    <a:pt x="3255403" y="521474"/>
                  </a:lnTo>
                  <a:lnTo>
                    <a:pt x="3245574" y="520357"/>
                  </a:lnTo>
                  <a:lnTo>
                    <a:pt x="3228340" y="523811"/>
                  </a:lnTo>
                  <a:lnTo>
                    <a:pt x="3214255" y="533234"/>
                  </a:lnTo>
                  <a:lnTo>
                    <a:pt x="3204768" y="547204"/>
                  </a:lnTo>
                  <a:lnTo>
                    <a:pt x="3201289" y="564324"/>
                  </a:lnTo>
                  <a:lnTo>
                    <a:pt x="4536503" y="564324"/>
                  </a:lnTo>
                  <a:close/>
                </a:path>
                <a:path w="5201919" h="1488439">
                  <a:moveTo>
                    <a:pt x="5201526" y="1487982"/>
                  </a:moveTo>
                  <a:lnTo>
                    <a:pt x="5199735" y="1479169"/>
                  </a:lnTo>
                  <a:lnTo>
                    <a:pt x="5194859" y="1471980"/>
                  </a:lnTo>
                  <a:lnTo>
                    <a:pt x="5187607" y="1467129"/>
                  </a:lnTo>
                  <a:lnTo>
                    <a:pt x="5178730" y="1465351"/>
                  </a:lnTo>
                  <a:lnTo>
                    <a:pt x="5171757" y="1465351"/>
                  </a:lnTo>
                  <a:lnTo>
                    <a:pt x="5165585" y="1468513"/>
                  </a:lnTo>
                  <a:lnTo>
                    <a:pt x="5161407" y="1473415"/>
                  </a:lnTo>
                  <a:lnTo>
                    <a:pt x="5154142" y="1458048"/>
                  </a:lnTo>
                  <a:lnTo>
                    <a:pt x="5142585" y="1445856"/>
                  </a:lnTo>
                  <a:lnTo>
                    <a:pt x="5127650" y="1437830"/>
                  </a:lnTo>
                  <a:lnTo>
                    <a:pt x="5110264" y="1434922"/>
                  </a:lnTo>
                  <a:lnTo>
                    <a:pt x="5097005" y="1436573"/>
                  </a:lnTo>
                  <a:lnTo>
                    <a:pt x="5084965" y="1441259"/>
                  </a:lnTo>
                  <a:lnTo>
                    <a:pt x="5074551" y="1448549"/>
                  </a:lnTo>
                  <a:lnTo>
                    <a:pt x="5066182" y="1458036"/>
                  </a:lnTo>
                  <a:lnTo>
                    <a:pt x="5052072" y="1429842"/>
                  </a:lnTo>
                  <a:lnTo>
                    <a:pt x="5030127" y="1407553"/>
                  </a:lnTo>
                  <a:lnTo>
                    <a:pt x="5002098" y="1392923"/>
                  </a:lnTo>
                  <a:lnTo>
                    <a:pt x="4969713" y="1387665"/>
                  </a:lnTo>
                  <a:lnTo>
                    <a:pt x="4948364" y="1389926"/>
                  </a:lnTo>
                  <a:lnTo>
                    <a:pt x="4928590" y="1396377"/>
                  </a:lnTo>
                  <a:lnTo>
                    <a:pt x="4910848" y="1406550"/>
                  </a:lnTo>
                  <a:lnTo>
                    <a:pt x="4895608" y="1419961"/>
                  </a:lnTo>
                  <a:lnTo>
                    <a:pt x="4868938" y="1375752"/>
                  </a:lnTo>
                  <a:lnTo>
                    <a:pt x="4830902" y="1341145"/>
                  </a:lnTo>
                  <a:lnTo>
                    <a:pt x="4783937" y="1318590"/>
                  </a:lnTo>
                  <a:lnTo>
                    <a:pt x="4730521" y="1310525"/>
                  </a:lnTo>
                  <a:lnTo>
                    <a:pt x="4685550" y="1316189"/>
                  </a:lnTo>
                  <a:lnTo>
                    <a:pt x="4644809" y="1332230"/>
                  </a:lnTo>
                  <a:lnTo>
                    <a:pt x="4609706" y="1357236"/>
                  </a:lnTo>
                  <a:lnTo>
                    <a:pt x="4581690" y="1389773"/>
                  </a:lnTo>
                  <a:lnTo>
                    <a:pt x="4562170" y="1428419"/>
                  </a:lnTo>
                  <a:lnTo>
                    <a:pt x="4552594" y="1471752"/>
                  </a:lnTo>
                  <a:lnTo>
                    <a:pt x="4548492" y="1467789"/>
                  </a:lnTo>
                  <a:lnTo>
                    <a:pt x="4542917" y="1465351"/>
                  </a:lnTo>
                  <a:lnTo>
                    <a:pt x="4536745" y="1465351"/>
                  </a:lnTo>
                  <a:lnTo>
                    <a:pt x="4527867" y="1467129"/>
                  </a:lnTo>
                  <a:lnTo>
                    <a:pt x="4520628" y="1471980"/>
                  </a:lnTo>
                  <a:lnTo>
                    <a:pt x="4515739" y="1479169"/>
                  </a:lnTo>
                  <a:lnTo>
                    <a:pt x="4513935" y="1487982"/>
                  </a:lnTo>
                  <a:lnTo>
                    <a:pt x="5201526" y="1487982"/>
                  </a:lnTo>
                  <a:close/>
                </a:path>
              </a:pathLst>
            </a:custGeom>
            <a:solidFill>
              <a:srgbClr val="FFF0E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746899" y="2701673"/>
              <a:ext cx="1614805" cy="3358515"/>
            </a:xfrm>
            <a:custGeom>
              <a:avLst/>
              <a:gdLst/>
              <a:ahLst/>
              <a:cxnLst/>
              <a:rect l="l" t="t" r="r" b="b"/>
              <a:pathLst>
                <a:path w="1614805" h="3358515">
                  <a:moveTo>
                    <a:pt x="1367769" y="0"/>
                  </a:moveTo>
                  <a:lnTo>
                    <a:pt x="1307572" y="0"/>
                  </a:lnTo>
                  <a:lnTo>
                    <a:pt x="1292407" y="3062"/>
                  </a:lnTo>
                  <a:lnTo>
                    <a:pt x="1280022" y="11413"/>
                  </a:lnTo>
                  <a:lnTo>
                    <a:pt x="1271672" y="23800"/>
                  </a:lnTo>
                  <a:lnTo>
                    <a:pt x="1268610" y="38972"/>
                  </a:lnTo>
                  <a:lnTo>
                    <a:pt x="1268610" y="55642"/>
                  </a:lnTo>
                  <a:lnTo>
                    <a:pt x="1264238" y="77295"/>
                  </a:lnTo>
                  <a:lnTo>
                    <a:pt x="1252313" y="94978"/>
                  </a:lnTo>
                  <a:lnTo>
                    <a:pt x="1234627" y="106901"/>
                  </a:lnTo>
                  <a:lnTo>
                    <a:pt x="1212968" y="111274"/>
                  </a:lnTo>
                  <a:lnTo>
                    <a:pt x="401684" y="111274"/>
                  </a:lnTo>
                  <a:lnTo>
                    <a:pt x="380024" y="106901"/>
                  </a:lnTo>
                  <a:lnTo>
                    <a:pt x="362338" y="94978"/>
                  </a:lnTo>
                  <a:lnTo>
                    <a:pt x="350414" y="77295"/>
                  </a:lnTo>
                  <a:lnTo>
                    <a:pt x="346041" y="55642"/>
                  </a:lnTo>
                  <a:lnTo>
                    <a:pt x="346041" y="33046"/>
                  </a:lnTo>
                  <a:lnTo>
                    <a:pt x="343445" y="20183"/>
                  </a:lnTo>
                  <a:lnTo>
                    <a:pt x="336364" y="9679"/>
                  </a:lnTo>
                  <a:lnTo>
                    <a:pt x="325863" y="2596"/>
                  </a:lnTo>
                  <a:lnTo>
                    <a:pt x="313006" y="0"/>
                  </a:lnTo>
                  <a:lnTo>
                    <a:pt x="246872" y="0"/>
                  </a:lnTo>
                  <a:lnTo>
                    <a:pt x="197119" y="5015"/>
                  </a:lnTo>
                  <a:lnTo>
                    <a:pt x="150779" y="19400"/>
                  </a:lnTo>
                  <a:lnTo>
                    <a:pt x="108844" y="42163"/>
                  </a:lnTo>
                  <a:lnTo>
                    <a:pt x="72308" y="72309"/>
                  </a:lnTo>
                  <a:lnTo>
                    <a:pt x="42162" y="108847"/>
                  </a:lnTo>
                  <a:lnTo>
                    <a:pt x="19400" y="150783"/>
                  </a:lnTo>
                  <a:lnTo>
                    <a:pt x="5015" y="197126"/>
                  </a:lnTo>
                  <a:lnTo>
                    <a:pt x="0" y="246882"/>
                  </a:lnTo>
                  <a:lnTo>
                    <a:pt x="0" y="3111036"/>
                  </a:lnTo>
                  <a:lnTo>
                    <a:pt x="5015" y="3160792"/>
                  </a:lnTo>
                  <a:lnTo>
                    <a:pt x="19400" y="3207135"/>
                  </a:lnTo>
                  <a:lnTo>
                    <a:pt x="42162" y="3249071"/>
                  </a:lnTo>
                  <a:lnTo>
                    <a:pt x="72308" y="3285609"/>
                  </a:lnTo>
                  <a:lnTo>
                    <a:pt x="108844" y="3315755"/>
                  </a:lnTo>
                  <a:lnTo>
                    <a:pt x="150779" y="3338517"/>
                  </a:lnTo>
                  <a:lnTo>
                    <a:pt x="197119" y="3352903"/>
                  </a:lnTo>
                  <a:lnTo>
                    <a:pt x="246872" y="3357918"/>
                  </a:lnTo>
                  <a:lnTo>
                    <a:pt x="1367769" y="3357918"/>
                  </a:lnTo>
                  <a:lnTo>
                    <a:pt x="1417526" y="3352903"/>
                  </a:lnTo>
                  <a:lnTo>
                    <a:pt x="1463868" y="3338517"/>
                  </a:lnTo>
                  <a:lnTo>
                    <a:pt x="1505805" y="3315755"/>
                  </a:lnTo>
                  <a:lnTo>
                    <a:pt x="1542343" y="3285609"/>
                  </a:lnTo>
                  <a:lnTo>
                    <a:pt x="1572489" y="3249071"/>
                  </a:lnTo>
                  <a:lnTo>
                    <a:pt x="1595251" y="3207135"/>
                  </a:lnTo>
                  <a:lnTo>
                    <a:pt x="1609636" y="3160792"/>
                  </a:lnTo>
                  <a:lnTo>
                    <a:pt x="1614652" y="3111036"/>
                  </a:lnTo>
                  <a:lnTo>
                    <a:pt x="1614652" y="246882"/>
                  </a:lnTo>
                  <a:lnTo>
                    <a:pt x="1609636" y="197126"/>
                  </a:lnTo>
                  <a:lnTo>
                    <a:pt x="1595251" y="150783"/>
                  </a:lnTo>
                  <a:lnTo>
                    <a:pt x="1572489" y="108847"/>
                  </a:lnTo>
                  <a:lnTo>
                    <a:pt x="1542343" y="72309"/>
                  </a:lnTo>
                  <a:lnTo>
                    <a:pt x="1505805" y="42163"/>
                  </a:lnTo>
                  <a:lnTo>
                    <a:pt x="1463868" y="19400"/>
                  </a:lnTo>
                  <a:lnTo>
                    <a:pt x="1417526" y="5015"/>
                  </a:lnTo>
                  <a:lnTo>
                    <a:pt x="1367769" y="0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257512" y="4882706"/>
              <a:ext cx="82550" cy="1225550"/>
            </a:xfrm>
            <a:custGeom>
              <a:avLst/>
              <a:gdLst/>
              <a:ahLst/>
              <a:cxnLst/>
              <a:rect l="l" t="t" r="r" b="b"/>
              <a:pathLst>
                <a:path w="82550" h="1225550">
                  <a:moveTo>
                    <a:pt x="57390" y="0"/>
                  </a:moveTo>
                  <a:lnTo>
                    <a:pt x="32836" y="0"/>
                  </a:lnTo>
                  <a:lnTo>
                    <a:pt x="32836" y="71484"/>
                  </a:lnTo>
                  <a:lnTo>
                    <a:pt x="18292" y="71484"/>
                  </a:lnTo>
                  <a:lnTo>
                    <a:pt x="13182" y="66374"/>
                  </a:lnTo>
                  <a:lnTo>
                    <a:pt x="13182" y="21161"/>
                  </a:lnTo>
                  <a:lnTo>
                    <a:pt x="0" y="21161"/>
                  </a:lnTo>
                  <a:lnTo>
                    <a:pt x="0" y="60081"/>
                  </a:lnTo>
                  <a:lnTo>
                    <a:pt x="1934" y="69642"/>
                  </a:lnTo>
                  <a:lnTo>
                    <a:pt x="7207" y="77454"/>
                  </a:lnTo>
                  <a:lnTo>
                    <a:pt x="15023" y="82724"/>
                  </a:lnTo>
                  <a:lnTo>
                    <a:pt x="24585" y="84657"/>
                  </a:lnTo>
                  <a:lnTo>
                    <a:pt x="32836" y="84657"/>
                  </a:lnTo>
                  <a:lnTo>
                    <a:pt x="32836" y="1225323"/>
                  </a:lnTo>
                  <a:lnTo>
                    <a:pt x="57390" y="1225323"/>
                  </a:lnTo>
                  <a:lnTo>
                    <a:pt x="57390" y="51213"/>
                  </a:lnTo>
                  <a:lnTo>
                    <a:pt x="74468" y="51213"/>
                  </a:lnTo>
                  <a:lnTo>
                    <a:pt x="82091" y="43590"/>
                  </a:lnTo>
                  <a:lnTo>
                    <a:pt x="82091" y="6722"/>
                  </a:lnTo>
                  <a:lnTo>
                    <a:pt x="73620" y="6722"/>
                  </a:lnTo>
                  <a:lnTo>
                    <a:pt x="73620" y="38920"/>
                  </a:lnTo>
                  <a:lnTo>
                    <a:pt x="69798" y="42742"/>
                  </a:lnTo>
                  <a:lnTo>
                    <a:pt x="57390" y="42742"/>
                  </a:lnTo>
                  <a:lnTo>
                    <a:pt x="57390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115891" y="4593011"/>
              <a:ext cx="381000" cy="320040"/>
            </a:xfrm>
            <a:custGeom>
              <a:avLst/>
              <a:gdLst/>
              <a:ahLst/>
              <a:cxnLst/>
              <a:rect l="l" t="t" r="r" b="b"/>
              <a:pathLst>
                <a:path w="381000" h="320039">
                  <a:moveTo>
                    <a:pt x="189345" y="0"/>
                  </a:moveTo>
                  <a:lnTo>
                    <a:pt x="172545" y="3209"/>
                  </a:lnTo>
                  <a:lnTo>
                    <a:pt x="158309" y="12069"/>
                  </a:lnTo>
                  <a:lnTo>
                    <a:pt x="147709" y="25422"/>
                  </a:lnTo>
                  <a:lnTo>
                    <a:pt x="141817" y="42113"/>
                  </a:lnTo>
                  <a:lnTo>
                    <a:pt x="138508" y="40941"/>
                  </a:lnTo>
                  <a:lnTo>
                    <a:pt x="134980" y="40291"/>
                  </a:lnTo>
                  <a:lnTo>
                    <a:pt x="131304" y="40291"/>
                  </a:lnTo>
                  <a:lnTo>
                    <a:pt x="118176" y="43127"/>
                  </a:lnTo>
                  <a:lnTo>
                    <a:pt x="107456" y="50859"/>
                  </a:lnTo>
                  <a:lnTo>
                    <a:pt x="100228" y="62325"/>
                  </a:lnTo>
                  <a:lnTo>
                    <a:pt x="97578" y="76364"/>
                  </a:lnTo>
                  <a:lnTo>
                    <a:pt x="97578" y="84678"/>
                  </a:lnTo>
                  <a:lnTo>
                    <a:pt x="100237" y="92311"/>
                  </a:lnTo>
                  <a:lnTo>
                    <a:pt x="104646" y="98405"/>
                  </a:lnTo>
                  <a:lnTo>
                    <a:pt x="102646" y="98007"/>
                  </a:lnTo>
                  <a:lnTo>
                    <a:pt x="94143" y="98007"/>
                  </a:lnTo>
                  <a:lnTo>
                    <a:pt x="88102" y="104468"/>
                  </a:lnTo>
                  <a:lnTo>
                    <a:pt x="88102" y="116991"/>
                  </a:lnTo>
                  <a:lnTo>
                    <a:pt x="90112" y="121012"/>
                  </a:lnTo>
                  <a:lnTo>
                    <a:pt x="93190" y="123650"/>
                  </a:lnTo>
                  <a:lnTo>
                    <a:pt x="92792" y="124184"/>
                  </a:lnTo>
                  <a:lnTo>
                    <a:pt x="86918" y="119567"/>
                  </a:lnTo>
                  <a:lnTo>
                    <a:pt x="79672" y="116802"/>
                  </a:lnTo>
                  <a:lnTo>
                    <a:pt x="71819" y="116802"/>
                  </a:lnTo>
                  <a:lnTo>
                    <a:pt x="57988" y="119789"/>
                  </a:lnTo>
                  <a:lnTo>
                    <a:pt x="46692" y="127934"/>
                  </a:lnTo>
                  <a:lnTo>
                    <a:pt x="39075" y="140016"/>
                  </a:lnTo>
                  <a:lnTo>
                    <a:pt x="36281" y="154812"/>
                  </a:lnTo>
                  <a:lnTo>
                    <a:pt x="36281" y="159618"/>
                  </a:lnTo>
                  <a:lnTo>
                    <a:pt x="37150" y="164193"/>
                  </a:lnTo>
                  <a:lnTo>
                    <a:pt x="38668" y="168424"/>
                  </a:lnTo>
                  <a:lnTo>
                    <a:pt x="22895" y="181017"/>
                  </a:lnTo>
                  <a:lnTo>
                    <a:pt x="10684" y="197508"/>
                  </a:lnTo>
                  <a:lnTo>
                    <a:pt x="2798" y="217087"/>
                  </a:lnTo>
                  <a:lnTo>
                    <a:pt x="0" y="238945"/>
                  </a:lnTo>
                  <a:lnTo>
                    <a:pt x="5936" y="270392"/>
                  </a:lnTo>
                  <a:lnTo>
                    <a:pt x="22124" y="296073"/>
                  </a:lnTo>
                  <a:lnTo>
                    <a:pt x="46135" y="313389"/>
                  </a:lnTo>
                  <a:lnTo>
                    <a:pt x="75536" y="319738"/>
                  </a:lnTo>
                  <a:lnTo>
                    <a:pt x="82837" y="319362"/>
                  </a:lnTo>
                  <a:lnTo>
                    <a:pt x="89938" y="318259"/>
                  </a:lnTo>
                  <a:lnTo>
                    <a:pt x="96809" y="316470"/>
                  </a:lnTo>
                  <a:lnTo>
                    <a:pt x="103420" y="314032"/>
                  </a:lnTo>
                  <a:lnTo>
                    <a:pt x="110032" y="316470"/>
                  </a:lnTo>
                  <a:lnTo>
                    <a:pt x="116903" y="318259"/>
                  </a:lnTo>
                  <a:lnTo>
                    <a:pt x="124004" y="319362"/>
                  </a:lnTo>
                  <a:lnTo>
                    <a:pt x="131304" y="319738"/>
                  </a:lnTo>
                  <a:lnTo>
                    <a:pt x="139409" y="319738"/>
                  </a:lnTo>
                  <a:lnTo>
                    <a:pt x="147199" y="318356"/>
                  </a:lnTo>
                  <a:lnTo>
                    <a:pt x="154508" y="315833"/>
                  </a:lnTo>
                  <a:lnTo>
                    <a:pt x="161460" y="317517"/>
                  </a:lnTo>
                  <a:lnTo>
                    <a:pt x="168564" y="318740"/>
                  </a:lnTo>
                  <a:lnTo>
                    <a:pt x="175807" y="319486"/>
                  </a:lnTo>
                  <a:lnTo>
                    <a:pt x="183177" y="319738"/>
                  </a:lnTo>
                  <a:lnTo>
                    <a:pt x="191348" y="319423"/>
                  </a:lnTo>
                  <a:lnTo>
                    <a:pt x="199359" y="318496"/>
                  </a:lnTo>
                  <a:lnTo>
                    <a:pt x="207195" y="316986"/>
                  </a:lnTo>
                  <a:lnTo>
                    <a:pt x="214841" y="314922"/>
                  </a:lnTo>
                  <a:lnTo>
                    <a:pt x="220978" y="316986"/>
                  </a:lnTo>
                  <a:lnTo>
                    <a:pt x="227326" y="318496"/>
                  </a:lnTo>
                  <a:lnTo>
                    <a:pt x="233861" y="319423"/>
                  </a:lnTo>
                  <a:lnTo>
                    <a:pt x="240558" y="319738"/>
                  </a:lnTo>
                  <a:lnTo>
                    <a:pt x="249133" y="319222"/>
                  </a:lnTo>
                  <a:lnTo>
                    <a:pt x="257424" y="317711"/>
                  </a:lnTo>
                  <a:lnTo>
                    <a:pt x="265380" y="315264"/>
                  </a:lnTo>
                  <a:lnTo>
                    <a:pt x="272955" y="311938"/>
                  </a:lnTo>
                  <a:lnTo>
                    <a:pt x="280524" y="315264"/>
                  </a:lnTo>
                  <a:lnTo>
                    <a:pt x="288480" y="317711"/>
                  </a:lnTo>
                  <a:lnTo>
                    <a:pt x="296770" y="319222"/>
                  </a:lnTo>
                  <a:lnTo>
                    <a:pt x="305341" y="319738"/>
                  </a:lnTo>
                  <a:lnTo>
                    <a:pt x="334743" y="313389"/>
                  </a:lnTo>
                  <a:lnTo>
                    <a:pt x="358753" y="296073"/>
                  </a:lnTo>
                  <a:lnTo>
                    <a:pt x="374942" y="270392"/>
                  </a:lnTo>
                  <a:lnTo>
                    <a:pt x="380878" y="238945"/>
                  </a:lnTo>
                  <a:lnTo>
                    <a:pt x="375417" y="208727"/>
                  </a:lnTo>
                  <a:lnTo>
                    <a:pt x="360456" y="183705"/>
                  </a:lnTo>
                  <a:lnTo>
                    <a:pt x="338131" y="166157"/>
                  </a:lnTo>
                  <a:lnTo>
                    <a:pt x="310576" y="158361"/>
                  </a:lnTo>
                  <a:lnTo>
                    <a:pt x="313121" y="153126"/>
                  </a:lnTo>
                  <a:lnTo>
                    <a:pt x="314576" y="147199"/>
                  </a:lnTo>
                  <a:lnTo>
                    <a:pt x="314576" y="140885"/>
                  </a:lnTo>
                  <a:lnTo>
                    <a:pt x="311783" y="126094"/>
                  </a:lnTo>
                  <a:lnTo>
                    <a:pt x="304166" y="114012"/>
                  </a:lnTo>
                  <a:lnTo>
                    <a:pt x="292869" y="105864"/>
                  </a:lnTo>
                  <a:lnTo>
                    <a:pt x="279038" y="102876"/>
                  </a:lnTo>
                  <a:lnTo>
                    <a:pt x="273426" y="102876"/>
                  </a:lnTo>
                  <a:lnTo>
                    <a:pt x="268138" y="104310"/>
                  </a:lnTo>
                  <a:lnTo>
                    <a:pt x="263416" y="106792"/>
                  </a:lnTo>
                  <a:lnTo>
                    <a:pt x="264033" y="105630"/>
                  </a:lnTo>
                  <a:lnTo>
                    <a:pt x="264410" y="104310"/>
                  </a:lnTo>
                  <a:lnTo>
                    <a:pt x="264410" y="99494"/>
                  </a:lnTo>
                  <a:lnTo>
                    <a:pt x="262421" y="96625"/>
                  </a:lnTo>
                  <a:lnTo>
                    <a:pt x="259636" y="95494"/>
                  </a:lnTo>
                  <a:lnTo>
                    <a:pt x="262704" y="91578"/>
                  </a:lnTo>
                  <a:lnTo>
                    <a:pt x="264557" y="86541"/>
                  </a:lnTo>
                  <a:lnTo>
                    <a:pt x="264557" y="81034"/>
                  </a:lnTo>
                  <a:lnTo>
                    <a:pt x="262903" y="72267"/>
                  </a:lnTo>
                  <a:lnTo>
                    <a:pt x="258391" y="65107"/>
                  </a:lnTo>
                  <a:lnTo>
                    <a:pt x="251698" y="60281"/>
                  </a:lnTo>
                  <a:lnTo>
                    <a:pt x="243500" y="58511"/>
                  </a:lnTo>
                  <a:lnTo>
                    <a:pt x="241291" y="58511"/>
                  </a:lnTo>
                  <a:lnTo>
                    <a:pt x="239144" y="58888"/>
                  </a:lnTo>
                  <a:lnTo>
                    <a:pt x="237144" y="59568"/>
                  </a:lnTo>
                  <a:lnTo>
                    <a:pt x="237751" y="54427"/>
                  </a:lnTo>
                  <a:lnTo>
                    <a:pt x="237751" y="51778"/>
                  </a:lnTo>
                  <a:lnTo>
                    <a:pt x="233947" y="31624"/>
                  </a:lnTo>
                  <a:lnTo>
                    <a:pt x="223573" y="15165"/>
                  </a:lnTo>
                  <a:lnTo>
                    <a:pt x="208186" y="4069"/>
                  </a:lnTo>
                  <a:lnTo>
                    <a:pt x="189345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937009" y="4665460"/>
              <a:ext cx="1236980" cy="470534"/>
            </a:xfrm>
            <a:custGeom>
              <a:avLst/>
              <a:gdLst/>
              <a:ahLst/>
              <a:cxnLst/>
              <a:rect l="l" t="t" r="r" b="b"/>
              <a:pathLst>
                <a:path w="1236980" h="470535">
                  <a:moveTo>
                    <a:pt x="1236611" y="0"/>
                  </a:moveTo>
                  <a:lnTo>
                    <a:pt x="0" y="0"/>
                  </a:lnTo>
                  <a:lnTo>
                    <a:pt x="0" y="470236"/>
                  </a:lnTo>
                  <a:lnTo>
                    <a:pt x="1236611" y="470236"/>
                  </a:lnTo>
                  <a:lnTo>
                    <a:pt x="1236611" y="0"/>
                  </a:lnTo>
                  <a:close/>
                </a:path>
              </a:pathLst>
            </a:custGeom>
            <a:solidFill>
              <a:srgbClr val="008AB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937009" y="5135686"/>
              <a:ext cx="1236980" cy="971550"/>
            </a:xfrm>
            <a:custGeom>
              <a:avLst/>
              <a:gdLst/>
              <a:ahLst/>
              <a:cxnLst/>
              <a:rect l="l" t="t" r="r" b="b"/>
              <a:pathLst>
                <a:path w="1236980" h="971550">
                  <a:moveTo>
                    <a:pt x="1236611" y="0"/>
                  </a:moveTo>
                  <a:lnTo>
                    <a:pt x="0" y="0"/>
                  </a:lnTo>
                  <a:lnTo>
                    <a:pt x="0" y="971090"/>
                  </a:lnTo>
                  <a:lnTo>
                    <a:pt x="1236611" y="971090"/>
                  </a:lnTo>
                  <a:lnTo>
                    <a:pt x="1236611" y="0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4295129" y="5236148"/>
              <a:ext cx="520700" cy="871219"/>
            </a:xfrm>
            <a:custGeom>
              <a:avLst/>
              <a:gdLst/>
              <a:ahLst/>
              <a:cxnLst/>
              <a:rect l="l" t="t" r="r" b="b"/>
              <a:pathLst>
                <a:path w="520700" h="871220">
                  <a:moveTo>
                    <a:pt x="352230" y="0"/>
                  </a:moveTo>
                  <a:lnTo>
                    <a:pt x="168131" y="0"/>
                  </a:lnTo>
                  <a:lnTo>
                    <a:pt x="123435" y="6006"/>
                  </a:lnTo>
                  <a:lnTo>
                    <a:pt x="83272" y="22957"/>
                  </a:lnTo>
                  <a:lnTo>
                    <a:pt x="49244" y="49249"/>
                  </a:lnTo>
                  <a:lnTo>
                    <a:pt x="22954" y="83279"/>
                  </a:lnTo>
                  <a:lnTo>
                    <a:pt x="6005" y="123444"/>
                  </a:lnTo>
                  <a:lnTo>
                    <a:pt x="0" y="168141"/>
                  </a:lnTo>
                  <a:lnTo>
                    <a:pt x="0" y="870633"/>
                  </a:lnTo>
                  <a:lnTo>
                    <a:pt x="520371" y="870633"/>
                  </a:lnTo>
                  <a:lnTo>
                    <a:pt x="520371" y="168141"/>
                  </a:lnTo>
                  <a:lnTo>
                    <a:pt x="514365" y="123444"/>
                  </a:lnTo>
                  <a:lnTo>
                    <a:pt x="497416" y="83279"/>
                  </a:lnTo>
                  <a:lnTo>
                    <a:pt x="471125" y="49249"/>
                  </a:lnTo>
                  <a:lnTo>
                    <a:pt x="437096" y="22957"/>
                  </a:lnTo>
                  <a:lnTo>
                    <a:pt x="396930" y="6006"/>
                  </a:lnTo>
                  <a:lnTo>
                    <a:pt x="352230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4555310" y="5236148"/>
              <a:ext cx="260350" cy="871219"/>
            </a:xfrm>
            <a:custGeom>
              <a:avLst/>
              <a:gdLst/>
              <a:ahLst/>
              <a:cxnLst/>
              <a:rect l="l" t="t" r="r" b="b"/>
              <a:pathLst>
                <a:path w="260350" h="871220">
                  <a:moveTo>
                    <a:pt x="112781" y="0"/>
                  </a:moveTo>
                  <a:lnTo>
                    <a:pt x="0" y="0"/>
                  </a:lnTo>
                  <a:lnTo>
                    <a:pt x="0" y="870633"/>
                  </a:lnTo>
                  <a:lnTo>
                    <a:pt x="260191" y="870633"/>
                  </a:lnTo>
                  <a:lnTo>
                    <a:pt x="260191" y="147419"/>
                  </a:lnTo>
                  <a:lnTo>
                    <a:pt x="252675" y="100822"/>
                  </a:lnTo>
                  <a:lnTo>
                    <a:pt x="231749" y="60353"/>
                  </a:lnTo>
                  <a:lnTo>
                    <a:pt x="199839" y="28442"/>
                  </a:lnTo>
                  <a:lnTo>
                    <a:pt x="159374" y="7515"/>
                  </a:lnTo>
                  <a:lnTo>
                    <a:pt x="112781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3764539" y="5141297"/>
              <a:ext cx="64769" cy="967105"/>
            </a:xfrm>
            <a:custGeom>
              <a:avLst/>
              <a:gdLst/>
              <a:ahLst/>
              <a:cxnLst/>
              <a:rect l="l" t="t" r="r" b="b"/>
              <a:pathLst>
                <a:path w="64769" h="967104">
                  <a:moveTo>
                    <a:pt x="45276" y="0"/>
                  </a:moveTo>
                  <a:lnTo>
                    <a:pt x="25904" y="0"/>
                  </a:lnTo>
                  <a:lnTo>
                    <a:pt x="25904" y="56406"/>
                  </a:lnTo>
                  <a:lnTo>
                    <a:pt x="14428" y="56406"/>
                  </a:lnTo>
                  <a:lnTo>
                    <a:pt x="10397" y="52375"/>
                  </a:lnTo>
                  <a:lnTo>
                    <a:pt x="10397" y="16701"/>
                  </a:lnTo>
                  <a:lnTo>
                    <a:pt x="0" y="16701"/>
                  </a:lnTo>
                  <a:lnTo>
                    <a:pt x="0" y="47412"/>
                  </a:lnTo>
                  <a:lnTo>
                    <a:pt x="1526" y="54950"/>
                  </a:lnTo>
                  <a:lnTo>
                    <a:pt x="5686" y="61112"/>
                  </a:lnTo>
                  <a:lnTo>
                    <a:pt x="11851" y="65268"/>
                  </a:lnTo>
                  <a:lnTo>
                    <a:pt x="19392" y="66793"/>
                  </a:lnTo>
                  <a:lnTo>
                    <a:pt x="25904" y="66793"/>
                  </a:lnTo>
                  <a:lnTo>
                    <a:pt x="25904" y="966734"/>
                  </a:lnTo>
                  <a:lnTo>
                    <a:pt x="45276" y="966734"/>
                  </a:lnTo>
                  <a:lnTo>
                    <a:pt x="45276" y="40407"/>
                  </a:lnTo>
                  <a:lnTo>
                    <a:pt x="58741" y="40407"/>
                  </a:lnTo>
                  <a:lnTo>
                    <a:pt x="64762" y="34396"/>
                  </a:lnTo>
                  <a:lnTo>
                    <a:pt x="64762" y="5308"/>
                  </a:lnTo>
                  <a:lnTo>
                    <a:pt x="58082" y="5308"/>
                  </a:lnTo>
                  <a:lnTo>
                    <a:pt x="58082" y="30711"/>
                  </a:lnTo>
                  <a:lnTo>
                    <a:pt x="55066" y="33726"/>
                  </a:lnTo>
                  <a:lnTo>
                    <a:pt x="45276" y="33726"/>
                  </a:lnTo>
                  <a:lnTo>
                    <a:pt x="45276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3652807" y="4912748"/>
              <a:ext cx="300990" cy="252729"/>
            </a:xfrm>
            <a:custGeom>
              <a:avLst/>
              <a:gdLst/>
              <a:ahLst/>
              <a:cxnLst/>
              <a:rect l="l" t="t" r="r" b="b"/>
              <a:pathLst>
                <a:path w="300990" h="252729">
                  <a:moveTo>
                    <a:pt x="149377" y="0"/>
                  </a:moveTo>
                  <a:lnTo>
                    <a:pt x="136122" y="2531"/>
                  </a:lnTo>
                  <a:lnTo>
                    <a:pt x="124892" y="9520"/>
                  </a:lnTo>
                  <a:lnTo>
                    <a:pt x="116531" y="20055"/>
                  </a:lnTo>
                  <a:lnTo>
                    <a:pt x="111881" y="33224"/>
                  </a:lnTo>
                  <a:lnTo>
                    <a:pt x="109274" y="32302"/>
                  </a:lnTo>
                  <a:lnTo>
                    <a:pt x="106488" y="31789"/>
                  </a:lnTo>
                  <a:lnTo>
                    <a:pt x="103588" y="31789"/>
                  </a:lnTo>
                  <a:lnTo>
                    <a:pt x="93233" y="34026"/>
                  </a:lnTo>
                  <a:lnTo>
                    <a:pt x="84776" y="40125"/>
                  </a:lnTo>
                  <a:lnTo>
                    <a:pt x="79073" y="49172"/>
                  </a:lnTo>
                  <a:lnTo>
                    <a:pt x="76981" y="60249"/>
                  </a:lnTo>
                  <a:lnTo>
                    <a:pt x="76981" y="66804"/>
                  </a:lnTo>
                  <a:lnTo>
                    <a:pt x="79076" y="72825"/>
                  </a:lnTo>
                  <a:lnTo>
                    <a:pt x="82562" y="77641"/>
                  </a:lnTo>
                  <a:lnTo>
                    <a:pt x="80981" y="77317"/>
                  </a:lnTo>
                  <a:lnTo>
                    <a:pt x="74269" y="77317"/>
                  </a:lnTo>
                  <a:lnTo>
                    <a:pt x="69495" y="82416"/>
                  </a:lnTo>
                  <a:lnTo>
                    <a:pt x="69495" y="92300"/>
                  </a:lnTo>
                  <a:lnTo>
                    <a:pt x="71086" y="95473"/>
                  </a:lnTo>
                  <a:lnTo>
                    <a:pt x="73516" y="97557"/>
                  </a:lnTo>
                  <a:lnTo>
                    <a:pt x="73212" y="97976"/>
                  </a:lnTo>
                  <a:lnTo>
                    <a:pt x="68563" y="94332"/>
                  </a:lnTo>
                  <a:lnTo>
                    <a:pt x="62856" y="92154"/>
                  </a:lnTo>
                  <a:lnTo>
                    <a:pt x="56657" y="92154"/>
                  </a:lnTo>
                  <a:lnTo>
                    <a:pt x="45744" y="94510"/>
                  </a:lnTo>
                  <a:lnTo>
                    <a:pt x="36835" y="100936"/>
                  </a:lnTo>
                  <a:lnTo>
                    <a:pt x="30829" y="110468"/>
                  </a:lnTo>
                  <a:lnTo>
                    <a:pt x="28627" y="122142"/>
                  </a:lnTo>
                  <a:lnTo>
                    <a:pt x="28627" y="125933"/>
                  </a:lnTo>
                  <a:lnTo>
                    <a:pt x="29308" y="129545"/>
                  </a:lnTo>
                  <a:lnTo>
                    <a:pt x="30501" y="132875"/>
                  </a:lnTo>
                  <a:lnTo>
                    <a:pt x="18058" y="142810"/>
                  </a:lnTo>
                  <a:lnTo>
                    <a:pt x="8426" y="155823"/>
                  </a:lnTo>
                  <a:lnTo>
                    <a:pt x="2206" y="171273"/>
                  </a:lnTo>
                  <a:lnTo>
                    <a:pt x="0" y="188517"/>
                  </a:lnTo>
                  <a:lnTo>
                    <a:pt x="4682" y="213327"/>
                  </a:lnTo>
                  <a:lnTo>
                    <a:pt x="17453" y="233587"/>
                  </a:lnTo>
                  <a:lnTo>
                    <a:pt x="36394" y="247245"/>
                  </a:lnTo>
                  <a:lnTo>
                    <a:pt x="59589" y="252254"/>
                  </a:lnTo>
                  <a:lnTo>
                    <a:pt x="67359" y="252254"/>
                  </a:lnTo>
                  <a:lnTo>
                    <a:pt x="74783" y="250652"/>
                  </a:lnTo>
                  <a:lnTo>
                    <a:pt x="81589" y="247751"/>
                  </a:lnTo>
                  <a:lnTo>
                    <a:pt x="88395" y="250652"/>
                  </a:lnTo>
                  <a:lnTo>
                    <a:pt x="95819" y="252254"/>
                  </a:lnTo>
                  <a:lnTo>
                    <a:pt x="109975" y="252254"/>
                  </a:lnTo>
                  <a:lnTo>
                    <a:pt x="116132" y="251165"/>
                  </a:lnTo>
                  <a:lnTo>
                    <a:pt x="121902" y="249175"/>
                  </a:lnTo>
                  <a:lnTo>
                    <a:pt x="129126" y="251186"/>
                  </a:lnTo>
                  <a:lnTo>
                    <a:pt x="136697" y="252254"/>
                  </a:lnTo>
                  <a:lnTo>
                    <a:pt x="153189" y="252254"/>
                  </a:lnTo>
                  <a:lnTo>
                    <a:pt x="161565" y="250913"/>
                  </a:lnTo>
                  <a:lnTo>
                    <a:pt x="169492" y="248463"/>
                  </a:lnTo>
                  <a:lnTo>
                    <a:pt x="175827" y="250913"/>
                  </a:lnTo>
                  <a:lnTo>
                    <a:pt x="182664" y="252254"/>
                  </a:lnTo>
                  <a:lnTo>
                    <a:pt x="189784" y="252254"/>
                  </a:lnTo>
                  <a:lnTo>
                    <a:pt x="196549" y="251847"/>
                  </a:lnTo>
                  <a:lnTo>
                    <a:pt x="203090" y="250657"/>
                  </a:lnTo>
                  <a:lnTo>
                    <a:pt x="209368" y="248729"/>
                  </a:lnTo>
                  <a:lnTo>
                    <a:pt x="215344" y="246107"/>
                  </a:lnTo>
                  <a:lnTo>
                    <a:pt x="221319" y="248729"/>
                  </a:lnTo>
                  <a:lnTo>
                    <a:pt x="227596" y="250657"/>
                  </a:lnTo>
                  <a:lnTo>
                    <a:pt x="234134" y="251847"/>
                  </a:lnTo>
                  <a:lnTo>
                    <a:pt x="240893" y="252254"/>
                  </a:lnTo>
                  <a:lnTo>
                    <a:pt x="264094" y="247245"/>
                  </a:lnTo>
                  <a:lnTo>
                    <a:pt x="283038" y="233587"/>
                  </a:lnTo>
                  <a:lnTo>
                    <a:pt x="295810" y="213327"/>
                  </a:lnTo>
                  <a:lnTo>
                    <a:pt x="300493" y="188517"/>
                  </a:lnTo>
                  <a:lnTo>
                    <a:pt x="296184" y="164674"/>
                  </a:lnTo>
                  <a:lnTo>
                    <a:pt x="284380" y="144932"/>
                  </a:lnTo>
                  <a:lnTo>
                    <a:pt x="266766" y="131088"/>
                  </a:lnTo>
                  <a:lnTo>
                    <a:pt x="245029" y="124938"/>
                  </a:lnTo>
                  <a:lnTo>
                    <a:pt x="247029" y="120813"/>
                  </a:lnTo>
                  <a:lnTo>
                    <a:pt x="248180" y="116132"/>
                  </a:lnTo>
                  <a:lnTo>
                    <a:pt x="248180" y="111158"/>
                  </a:lnTo>
                  <a:lnTo>
                    <a:pt x="245977" y="99484"/>
                  </a:lnTo>
                  <a:lnTo>
                    <a:pt x="239969" y="89952"/>
                  </a:lnTo>
                  <a:lnTo>
                    <a:pt x="231059" y="83526"/>
                  </a:lnTo>
                  <a:lnTo>
                    <a:pt x="220150" y="81170"/>
                  </a:lnTo>
                  <a:lnTo>
                    <a:pt x="215721" y="81170"/>
                  </a:lnTo>
                  <a:lnTo>
                    <a:pt x="211543" y="82290"/>
                  </a:lnTo>
                  <a:lnTo>
                    <a:pt x="207815" y="84248"/>
                  </a:lnTo>
                  <a:lnTo>
                    <a:pt x="208307" y="83337"/>
                  </a:lnTo>
                  <a:lnTo>
                    <a:pt x="208611" y="82290"/>
                  </a:lnTo>
                  <a:lnTo>
                    <a:pt x="208611" y="78500"/>
                  </a:lnTo>
                  <a:lnTo>
                    <a:pt x="207040" y="76238"/>
                  </a:lnTo>
                  <a:lnTo>
                    <a:pt x="204831" y="75338"/>
                  </a:lnTo>
                  <a:lnTo>
                    <a:pt x="207260" y="72249"/>
                  </a:lnTo>
                  <a:lnTo>
                    <a:pt x="208716" y="68270"/>
                  </a:lnTo>
                  <a:lnTo>
                    <a:pt x="208716" y="54113"/>
                  </a:lnTo>
                  <a:lnTo>
                    <a:pt x="201281" y="46166"/>
                  </a:lnTo>
                  <a:lnTo>
                    <a:pt x="190360" y="46166"/>
                  </a:lnTo>
                  <a:lnTo>
                    <a:pt x="188674" y="46459"/>
                  </a:lnTo>
                  <a:lnTo>
                    <a:pt x="187093" y="46993"/>
                  </a:lnTo>
                  <a:lnTo>
                    <a:pt x="187564" y="42941"/>
                  </a:lnTo>
                  <a:lnTo>
                    <a:pt x="187564" y="40846"/>
                  </a:lnTo>
                  <a:lnTo>
                    <a:pt x="184565" y="24949"/>
                  </a:lnTo>
                  <a:lnTo>
                    <a:pt x="176383" y="11965"/>
                  </a:lnTo>
                  <a:lnTo>
                    <a:pt x="164245" y="3210"/>
                  </a:lnTo>
                  <a:lnTo>
                    <a:pt x="149377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747895" y="6032674"/>
              <a:ext cx="1615440" cy="85725"/>
            </a:xfrm>
            <a:custGeom>
              <a:avLst/>
              <a:gdLst/>
              <a:ahLst/>
              <a:cxnLst/>
              <a:rect l="l" t="t" r="r" b="b"/>
              <a:pathLst>
                <a:path w="1615440" h="85725">
                  <a:moveTo>
                    <a:pt x="1614840" y="0"/>
                  </a:moveTo>
                  <a:lnTo>
                    <a:pt x="0" y="0"/>
                  </a:lnTo>
                  <a:lnTo>
                    <a:pt x="0" y="85641"/>
                  </a:lnTo>
                  <a:lnTo>
                    <a:pt x="1614840" y="85641"/>
                  </a:lnTo>
                  <a:lnTo>
                    <a:pt x="1614840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3802176" y="5947033"/>
              <a:ext cx="1506855" cy="85725"/>
            </a:xfrm>
            <a:custGeom>
              <a:avLst/>
              <a:gdLst/>
              <a:ahLst/>
              <a:cxnLst/>
              <a:rect l="l" t="t" r="r" b="b"/>
              <a:pathLst>
                <a:path w="1506855" h="85725">
                  <a:moveTo>
                    <a:pt x="1506268" y="0"/>
                  </a:moveTo>
                  <a:lnTo>
                    <a:pt x="0" y="0"/>
                  </a:lnTo>
                  <a:lnTo>
                    <a:pt x="0" y="85641"/>
                  </a:lnTo>
                  <a:lnTo>
                    <a:pt x="1506268" y="85641"/>
                  </a:lnTo>
                  <a:lnTo>
                    <a:pt x="1506268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881535" y="5861392"/>
              <a:ext cx="1348105" cy="85725"/>
            </a:xfrm>
            <a:custGeom>
              <a:avLst/>
              <a:gdLst/>
              <a:ahLst/>
              <a:cxnLst/>
              <a:rect l="l" t="t" r="r" b="b"/>
              <a:pathLst>
                <a:path w="1348105" h="85725">
                  <a:moveTo>
                    <a:pt x="1347561" y="0"/>
                  </a:moveTo>
                  <a:lnTo>
                    <a:pt x="0" y="0"/>
                  </a:lnTo>
                  <a:lnTo>
                    <a:pt x="0" y="85641"/>
                  </a:lnTo>
                  <a:lnTo>
                    <a:pt x="1347561" y="85641"/>
                  </a:lnTo>
                  <a:lnTo>
                    <a:pt x="1347561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019911" y="5449512"/>
              <a:ext cx="1094740" cy="335915"/>
            </a:xfrm>
            <a:custGeom>
              <a:avLst/>
              <a:gdLst/>
              <a:ahLst/>
              <a:cxnLst/>
              <a:rect l="l" t="t" r="r" b="b"/>
              <a:pathLst>
                <a:path w="1094740" h="335914">
                  <a:moveTo>
                    <a:pt x="193217" y="0"/>
                  </a:moveTo>
                  <a:lnTo>
                    <a:pt x="0" y="0"/>
                  </a:lnTo>
                  <a:lnTo>
                    <a:pt x="0" y="335902"/>
                  </a:lnTo>
                  <a:lnTo>
                    <a:pt x="193217" y="335902"/>
                  </a:lnTo>
                  <a:lnTo>
                    <a:pt x="193217" y="0"/>
                  </a:lnTo>
                  <a:close/>
                </a:path>
                <a:path w="1094740" h="335914">
                  <a:moveTo>
                    <a:pt x="1094740" y="0"/>
                  </a:moveTo>
                  <a:lnTo>
                    <a:pt x="901509" y="0"/>
                  </a:lnTo>
                  <a:lnTo>
                    <a:pt x="901509" y="335902"/>
                  </a:lnTo>
                  <a:lnTo>
                    <a:pt x="1094740" y="335902"/>
                  </a:lnTo>
                  <a:lnTo>
                    <a:pt x="1094740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996607" y="5740190"/>
              <a:ext cx="1141730" cy="45720"/>
            </a:xfrm>
            <a:custGeom>
              <a:avLst/>
              <a:gdLst/>
              <a:ahLst/>
              <a:cxnLst/>
              <a:rect l="l" t="t" r="r" b="b"/>
              <a:pathLst>
                <a:path w="1141730" h="45720">
                  <a:moveTo>
                    <a:pt x="239839" y="0"/>
                  </a:moveTo>
                  <a:lnTo>
                    <a:pt x="0" y="0"/>
                  </a:lnTo>
                  <a:lnTo>
                    <a:pt x="0" y="45224"/>
                  </a:lnTo>
                  <a:lnTo>
                    <a:pt x="239839" y="45224"/>
                  </a:lnTo>
                  <a:lnTo>
                    <a:pt x="239839" y="0"/>
                  </a:lnTo>
                  <a:close/>
                </a:path>
                <a:path w="1141730" h="45720">
                  <a:moveTo>
                    <a:pt x="1141361" y="0"/>
                  </a:moveTo>
                  <a:lnTo>
                    <a:pt x="901509" y="0"/>
                  </a:lnTo>
                  <a:lnTo>
                    <a:pt x="901509" y="45224"/>
                  </a:lnTo>
                  <a:lnTo>
                    <a:pt x="1141361" y="45224"/>
                  </a:lnTo>
                  <a:lnTo>
                    <a:pt x="1141361" y="0"/>
                  </a:lnTo>
                  <a:close/>
                </a:path>
              </a:pathLst>
            </a:custGeom>
            <a:solidFill>
              <a:srgbClr val="008AB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458701" y="4737635"/>
              <a:ext cx="193675" cy="335915"/>
            </a:xfrm>
            <a:custGeom>
              <a:avLst/>
              <a:gdLst/>
              <a:ahLst/>
              <a:cxnLst/>
              <a:rect l="l" t="t" r="r" b="b"/>
              <a:pathLst>
                <a:path w="193675" h="335914">
                  <a:moveTo>
                    <a:pt x="193229" y="0"/>
                  </a:moveTo>
                  <a:lnTo>
                    <a:pt x="0" y="0"/>
                  </a:lnTo>
                  <a:lnTo>
                    <a:pt x="0" y="335895"/>
                  </a:lnTo>
                  <a:lnTo>
                    <a:pt x="193229" y="335895"/>
                  </a:lnTo>
                  <a:lnTo>
                    <a:pt x="193229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4435392" y="5028307"/>
              <a:ext cx="240029" cy="45720"/>
            </a:xfrm>
            <a:custGeom>
              <a:avLst/>
              <a:gdLst/>
              <a:ahLst/>
              <a:cxnLst/>
              <a:rect l="l" t="t" r="r" b="b"/>
              <a:pathLst>
                <a:path w="240030" h="45720">
                  <a:moveTo>
                    <a:pt x="239846" y="0"/>
                  </a:moveTo>
                  <a:lnTo>
                    <a:pt x="0" y="0"/>
                  </a:lnTo>
                  <a:lnTo>
                    <a:pt x="0" y="45223"/>
                  </a:lnTo>
                  <a:lnTo>
                    <a:pt x="239846" y="45223"/>
                  </a:lnTo>
                  <a:lnTo>
                    <a:pt x="239846" y="0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848845" y="4737635"/>
              <a:ext cx="193675" cy="335915"/>
            </a:xfrm>
            <a:custGeom>
              <a:avLst/>
              <a:gdLst/>
              <a:ahLst/>
              <a:cxnLst/>
              <a:rect l="l" t="t" r="r" b="b"/>
              <a:pathLst>
                <a:path w="193675" h="335914">
                  <a:moveTo>
                    <a:pt x="193219" y="0"/>
                  </a:moveTo>
                  <a:lnTo>
                    <a:pt x="0" y="0"/>
                  </a:lnTo>
                  <a:lnTo>
                    <a:pt x="0" y="335895"/>
                  </a:lnTo>
                  <a:lnTo>
                    <a:pt x="193219" y="335895"/>
                  </a:lnTo>
                  <a:lnTo>
                    <a:pt x="193219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4825538" y="5028307"/>
              <a:ext cx="240029" cy="45720"/>
            </a:xfrm>
            <a:custGeom>
              <a:avLst/>
              <a:gdLst/>
              <a:ahLst/>
              <a:cxnLst/>
              <a:rect l="l" t="t" r="r" b="b"/>
              <a:pathLst>
                <a:path w="240030" h="45720">
                  <a:moveTo>
                    <a:pt x="239835" y="0"/>
                  </a:moveTo>
                  <a:lnTo>
                    <a:pt x="0" y="0"/>
                  </a:lnTo>
                  <a:lnTo>
                    <a:pt x="0" y="45223"/>
                  </a:lnTo>
                  <a:lnTo>
                    <a:pt x="239835" y="45223"/>
                  </a:lnTo>
                  <a:lnTo>
                    <a:pt x="239835" y="0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068566" y="4737635"/>
              <a:ext cx="193675" cy="335915"/>
            </a:xfrm>
            <a:custGeom>
              <a:avLst/>
              <a:gdLst/>
              <a:ahLst/>
              <a:cxnLst/>
              <a:rect l="l" t="t" r="r" b="b"/>
              <a:pathLst>
                <a:path w="193675" h="335914">
                  <a:moveTo>
                    <a:pt x="193219" y="0"/>
                  </a:moveTo>
                  <a:lnTo>
                    <a:pt x="0" y="0"/>
                  </a:lnTo>
                  <a:lnTo>
                    <a:pt x="0" y="335895"/>
                  </a:lnTo>
                  <a:lnTo>
                    <a:pt x="193219" y="335895"/>
                  </a:lnTo>
                  <a:lnTo>
                    <a:pt x="193219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4039952" y="4755444"/>
              <a:ext cx="1054735" cy="966469"/>
            </a:xfrm>
            <a:custGeom>
              <a:avLst/>
              <a:gdLst/>
              <a:ahLst/>
              <a:cxnLst/>
              <a:rect l="l" t="t" r="r" b="b"/>
              <a:pathLst>
                <a:path w="1054734" h="966470">
                  <a:moveTo>
                    <a:pt x="66281" y="849274"/>
                  </a:moveTo>
                  <a:lnTo>
                    <a:pt x="0" y="849274"/>
                  </a:lnTo>
                  <a:lnTo>
                    <a:pt x="0" y="966000"/>
                  </a:lnTo>
                  <a:lnTo>
                    <a:pt x="66281" y="966000"/>
                  </a:lnTo>
                  <a:lnTo>
                    <a:pt x="66281" y="849274"/>
                  </a:lnTo>
                  <a:close/>
                </a:path>
                <a:path w="1054734" h="966470">
                  <a:moveTo>
                    <a:pt x="66281" y="712012"/>
                  </a:moveTo>
                  <a:lnTo>
                    <a:pt x="0" y="712012"/>
                  </a:lnTo>
                  <a:lnTo>
                    <a:pt x="0" y="828725"/>
                  </a:lnTo>
                  <a:lnTo>
                    <a:pt x="66281" y="828725"/>
                  </a:lnTo>
                  <a:lnTo>
                    <a:pt x="66281" y="712012"/>
                  </a:lnTo>
                  <a:close/>
                </a:path>
                <a:path w="1054734" h="966470">
                  <a:moveTo>
                    <a:pt x="114935" y="137287"/>
                  </a:moveTo>
                  <a:lnTo>
                    <a:pt x="48666" y="137287"/>
                  </a:lnTo>
                  <a:lnTo>
                    <a:pt x="48666" y="254000"/>
                  </a:lnTo>
                  <a:lnTo>
                    <a:pt x="114935" y="254000"/>
                  </a:lnTo>
                  <a:lnTo>
                    <a:pt x="114935" y="137287"/>
                  </a:lnTo>
                  <a:close/>
                </a:path>
                <a:path w="1054734" h="966470">
                  <a:moveTo>
                    <a:pt x="114935" y="0"/>
                  </a:moveTo>
                  <a:lnTo>
                    <a:pt x="48666" y="0"/>
                  </a:lnTo>
                  <a:lnTo>
                    <a:pt x="48666" y="116713"/>
                  </a:lnTo>
                  <a:lnTo>
                    <a:pt x="114935" y="116713"/>
                  </a:lnTo>
                  <a:lnTo>
                    <a:pt x="114935" y="0"/>
                  </a:lnTo>
                  <a:close/>
                </a:path>
                <a:path w="1054734" h="966470">
                  <a:moveTo>
                    <a:pt x="153123" y="849274"/>
                  </a:moveTo>
                  <a:lnTo>
                    <a:pt x="86842" y="849274"/>
                  </a:lnTo>
                  <a:lnTo>
                    <a:pt x="86842" y="966000"/>
                  </a:lnTo>
                  <a:lnTo>
                    <a:pt x="153123" y="966000"/>
                  </a:lnTo>
                  <a:lnTo>
                    <a:pt x="153123" y="849274"/>
                  </a:lnTo>
                  <a:close/>
                </a:path>
                <a:path w="1054734" h="966470">
                  <a:moveTo>
                    <a:pt x="153123" y="712012"/>
                  </a:moveTo>
                  <a:lnTo>
                    <a:pt x="86842" y="712012"/>
                  </a:lnTo>
                  <a:lnTo>
                    <a:pt x="86842" y="828725"/>
                  </a:lnTo>
                  <a:lnTo>
                    <a:pt x="153123" y="828725"/>
                  </a:lnTo>
                  <a:lnTo>
                    <a:pt x="153123" y="712012"/>
                  </a:lnTo>
                  <a:close/>
                </a:path>
                <a:path w="1054734" h="966470">
                  <a:moveTo>
                    <a:pt x="201777" y="137287"/>
                  </a:moveTo>
                  <a:lnTo>
                    <a:pt x="135496" y="137287"/>
                  </a:lnTo>
                  <a:lnTo>
                    <a:pt x="135496" y="254000"/>
                  </a:lnTo>
                  <a:lnTo>
                    <a:pt x="201777" y="254000"/>
                  </a:lnTo>
                  <a:lnTo>
                    <a:pt x="201777" y="137287"/>
                  </a:lnTo>
                  <a:close/>
                </a:path>
                <a:path w="1054734" h="966470">
                  <a:moveTo>
                    <a:pt x="201790" y="0"/>
                  </a:moveTo>
                  <a:lnTo>
                    <a:pt x="135509" y="0"/>
                  </a:lnTo>
                  <a:lnTo>
                    <a:pt x="135509" y="116713"/>
                  </a:lnTo>
                  <a:lnTo>
                    <a:pt x="201790" y="116713"/>
                  </a:lnTo>
                  <a:lnTo>
                    <a:pt x="201790" y="0"/>
                  </a:lnTo>
                  <a:close/>
                </a:path>
                <a:path w="1054734" h="966470">
                  <a:moveTo>
                    <a:pt x="505079" y="137287"/>
                  </a:moveTo>
                  <a:lnTo>
                    <a:pt x="438797" y="137287"/>
                  </a:lnTo>
                  <a:lnTo>
                    <a:pt x="438797" y="254000"/>
                  </a:lnTo>
                  <a:lnTo>
                    <a:pt x="505079" y="254000"/>
                  </a:lnTo>
                  <a:lnTo>
                    <a:pt x="505079" y="137287"/>
                  </a:lnTo>
                  <a:close/>
                </a:path>
                <a:path w="1054734" h="966470">
                  <a:moveTo>
                    <a:pt x="505079" y="0"/>
                  </a:moveTo>
                  <a:lnTo>
                    <a:pt x="438797" y="0"/>
                  </a:lnTo>
                  <a:lnTo>
                    <a:pt x="438797" y="116713"/>
                  </a:lnTo>
                  <a:lnTo>
                    <a:pt x="505079" y="116713"/>
                  </a:lnTo>
                  <a:lnTo>
                    <a:pt x="505079" y="0"/>
                  </a:lnTo>
                  <a:close/>
                </a:path>
                <a:path w="1054734" h="966470">
                  <a:moveTo>
                    <a:pt x="591921" y="137287"/>
                  </a:moveTo>
                  <a:lnTo>
                    <a:pt x="525640" y="137287"/>
                  </a:lnTo>
                  <a:lnTo>
                    <a:pt x="525640" y="254000"/>
                  </a:lnTo>
                  <a:lnTo>
                    <a:pt x="591921" y="254000"/>
                  </a:lnTo>
                  <a:lnTo>
                    <a:pt x="591921" y="137287"/>
                  </a:lnTo>
                  <a:close/>
                </a:path>
                <a:path w="1054734" h="966470">
                  <a:moveTo>
                    <a:pt x="591921" y="0"/>
                  </a:moveTo>
                  <a:lnTo>
                    <a:pt x="525640" y="0"/>
                  </a:lnTo>
                  <a:lnTo>
                    <a:pt x="525640" y="116713"/>
                  </a:lnTo>
                  <a:lnTo>
                    <a:pt x="591921" y="116713"/>
                  </a:lnTo>
                  <a:lnTo>
                    <a:pt x="591921" y="0"/>
                  </a:lnTo>
                  <a:close/>
                </a:path>
                <a:path w="1054734" h="966470">
                  <a:moveTo>
                    <a:pt x="895210" y="137287"/>
                  </a:moveTo>
                  <a:lnTo>
                    <a:pt x="828929" y="137287"/>
                  </a:lnTo>
                  <a:lnTo>
                    <a:pt x="828929" y="254000"/>
                  </a:lnTo>
                  <a:lnTo>
                    <a:pt x="895210" y="254000"/>
                  </a:lnTo>
                  <a:lnTo>
                    <a:pt x="895210" y="137287"/>
                  </a:lnTo>
                  <a:close/>
                </a:path>
                <a:path w="1054734" h="966470">
                  <a:moveTo>
                    <a:pt x="895210" y="0"/>
                  </a:moveTo>
                  <a:lnTo>
                    <a:pt x="828929" y="0"/>
                  </a:lnTo>
                  <a:lnTo>
                    <a:pt x="828929" y="116713"/>
                  </a:lnTo>
                  <a:lnTo>
                    <a:pt x="895210" y="116713"/>
                  </a:lnTo>
                  <a:lnTo>
                    <a:pt x="895210" y="0"/>
                  </a:lnTo>
                  <a:close/>
                </a:path>
                <a:path w="1054734" h="966470">
                  <a:moveTo>
                    <a:pt x="967816" y="849274"/>
                  </a:moveTo>
                  <a:lnTo>
                    <a:pt x="901534" y="849274"/>
                  </a:lnTo>
                  <a:lnTo>
                    <a:pt x="901534" y="966000"/>
                  </a:lnTo>
                  <a:lnTo>
                    <a:pt x="967816" y="966000"/>
                  </a:lnTo>
                  <a:lnTo>
                    <a:pt x="967816" y="849274"/>
                  </a:lnTo>
                  <a:close/>
                </a:path>
                <a:path w="1054734" h="966470">
                  <a:moveTo>
                    <a:pt x="967816" y="712012"/>
                  </a:moveTo>
                  <a:lnTo>
                    <a:pt x="901534" y="712012"/>
                  </a:lnTo>
                  <a:lnTo>
                    <a:pt x="901534" y="828725"/>
                  </a:lnTo>
                  <a:lnTo>
                    <a:pt x="967816" y="828725"/>
                  </a:lnTo>
                  <a:lnTo>
                    <a:pt x="967816" y="712012"/>
                  </a:lnTo>
                  <a:close/>
                </a:path>
                <a:path w="1054734" h="966470">
                  <a:moveTo>
                    <a:pt x="982052" y="137287"/>
                  </a:moveTo>
                  <a:lnTo>
                    <a:pt x="915771" y="137287"/>
                  </a:lnTo>
                  <a:lnTo>
                    <a:pt x="915771" y="254000"/>
                  </a:lnTo>
                  <a:lnTo>
                    <a:pt x="982052" y="254000"/>
                  </a:lnTo>
                  <a:lnTo>
                    <a:pt x="982052" y="137287"/>
                  </a:lnTo>
                  <a:close/>
                </a:path>
                <a:path w="1054734" h="966470">
                  <a:moveTo>
                    <a:pt x="982052" y="0"/>
                  </a:moveTo>
                  <a:lnTo>
                    <a:pt x="915771" y="0"/>
                  </a:lnTo>
                  <a:lnTo>
                    <a:pt x="915771" y="116713"/>
                  </a:lnTo>
                  <a:lnTo>
                    <a:pt x="982052" y="116713"/>
                  </a:lnTo>
                  <a:lnTo>
                    <a:pt x="982052" y="0"/>
                  </a:lnTo>
                  <a:close/>
                </a:path>
                <a:path w="1054734" h="966470">
                  <a:moveTo>
                    <a:pt x="1054646" y="849274"/>
                  </a:moveTo>
                  <a:lnTo>
                    <a:pt x="988364" y="849274"/>
                  </a:lnTo>
                  <a:lnTo>
                    <a:pt x="988364" y="966000"/>
                  </a:lnTo>
                  <a:lnTo>
                    <a:pt x="1054646" y="966000"/>
                  </a:lnTo>
                  <a:lnTo>
                    <a:pt x="1054646" y="849274"/>
                  </a:lnTo>
                  <a:close/>
                </a:path>
                <a:path w="1054734" h="966470">
                  <a:moveTo>
                    <a:pt x="1054646" y="712012"/>
                  </a:moveTo>
                  <a:lnTo>
                    <a:pt x="988364" y="712012"/>
                  </a:lnTo>
                  <a:lnTo>
                    <a:pt x="988364" y="828725"/>
                  </a:lnTo>
                  <a:lnTo>
                    <a:pt x="1054646" y="828725"/>
                  </a:lnTo>
                  <a:lnTo>
                    <a:pt x="1054646" y="712012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3937006" y="4195235"/>
              <a:ext cx="1236980" cy="878840"/>
            </a:xfrm>
            <a:custGeom>
              <a:avLst/>
              <a:gdLst/>
              <a:ahLst/>
              <a:cxnLst/>
              <a:rect l="l" t="t" r="r" b="b"/>
              <a:pathLst>
                <a:path w="1236980" h="878839">
                  <a:moveTo>
                    <a:pt x="348094" y="833081"/>
                  </a:moveTo>
                  <a:lnTo>
                    <a:pt x="108242" y="833081"/>
                  </a:lnTo>
                  <a:lnTo>
                    <a:pt x="108242" y="878306"/>
                  </a:lnTo>
                  <a:lnTo>
                    <a:pt x="348094" y="878306"/>
                  </a:lnTo>
                  <a:lnTo>
                    <a:pt x="348094" y="833081"/>
                  </a:lnTo>
                  <a:close/>
                </a:path>
                <a:path w="1236980" h="878839">
                  <a:moveTo>
                    <a:pt x="1236611" y="0"/>
                  </a:moveTo>
                  <a:lnTo>
                    <a:pt x="0" y="0"/>
                  </a:lnTo>
                  <a:lnTo>
                    <a:pt x="0" y="470230"/>
                  </a:lnTo>
                  <a:lnTo>
                    <a:pt x="1236611" y="470230"/>
                  </a:lnTo>
                  <a:lnTo>
                    <a:pt x="1236611" y="0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3890079" y="4028505"/>
              <a:ext cx="1330960" cy="167005"/>
            </a:xfrm>
            <a:custGeom>
              <a:avLst/>
              <a:gdLst/>
              <a:ahLst/>
              <a:cxnLst/>
              <a:rect l="l" t="t" r="r" b="b"/>
              <a:pathLst>
                <a:path w="1330959" h="167004">
                  <a:moveTo>
                    <a:pt x="1330462" y="0"/>
                  </a:moveTo>
                  <a:lnTo>
                    <a:pt x="0" y="0"/>
                  </a:lnTo>
                  <a:lnTo>
                    <a:pt x="0" y="166717"/>
                  </a:lnTo>
                  <a:lnTo>
                    <a:pt x="1330462" y="166717"/>
                  </a:lnTo>
                  <a:lnTo>
                    <a:pt x="1330462" y="0"/>
                  </a:lnTo>
                  <a:close/>
                </a:path>
              </a:pathLst>
            </a:custGeom>
            <a:solidFill>
              <a:srgbClr val="008AB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133273" y="3769722"/>
              <a:ext cx="844550" cy="219710"/>
            </a:xfrm>
            <a:custGeom>
              <a:avLst/>
              <a:gdLst/>
              <a:ahLst/>
              <a:cxnLst/>
              <a:rect l="l" t="t" r="r" b="b"/>
              <a:pathLst>
                <a:path w="844550" h="219710">
                  <a:moveTo>
                    <a:pt x="823472" y="0"/>
                  </a:moveTo>
                  <a:lnTo>
                    <a:pt x="20606" y="0"/>
                  </a:lnTo>
                  <a:lnTo>
                    <a:pt x="12585" y="1619"/>
                  </a:lnTo>
                  <a:lnTo>
                    <a:pt x="6035" y="6035"/>
                  </a:lnTo>
                  <a:lnTo>
                    <a:pt x="1619" y="12585"/>
                  </a:lnTo>
                  <a:lnTo>
                    <a:pt x="0" y="20606"/>
                  </a:lnTo>
                  <a:lnTo>
                    <a:pt x="0" y="198873"/>
                  </a:lnTo>
                  <a:lnTo>
                    <a:pt x="1619" y="206895"/>
                  </a:lnTo>
                  <a:lnTo>
                    <a:pt x="6035" y="213445"/>
                  </a:lnTo>
                  <a:lnTo>
                    <a:pt x="12585" y="217861"/>
                  </a:lnTo>
                  <a:lnTo>
                    <a:pt x="20606" y="219480"/>
                  </a:lnTo>
                  <a:lnTo>
                    <a:pt x="823472" y="219480"/>
                  </a:lnTo>
                  <a:lnTo>
                    <a:pt x="831493" y="217861"/>
                  </a:lnTo>
                  <a:lnTo>
                    <a:pt x="838043" y="213445"/>
                  </a:lnTo>
                  <a:lnTo>
                    <a:pt x="842459" y="206895"/>
                  </a:lnTo>
                  <a:lnTo>
                    <a:pt x="844079" y="198873"/>
                  </a:lnTo>
                  <a:lnTo>
                    <a:pt x="844079" y="20606"/>
                  </a:lnTo>
                  <a:lnTo>
                    <a:pt x="842459" y="12585"/>
                  </a:lnTo>
                  <a:lnTo>
                    <a:pt x="838043" y="6035"/>
                  </a:lnTo>
                  <a:lnTo>
                    <a:pt x="831493" y="1619"/>
                  </a:lnTo>
                  <a:lnTo>
                    <a:pt x="823472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4068565" y="4267409"/>
              <a:ext cx="974090" cy="335915"/>
            </a:xfrm>
            <a:custGeom>
              <a:avLst/>
              <a:gdLst/>
              <a:ahLst/>
              <a:cxnLst/>
              <a:rect l="l" t="t" r="r" b="b"/>
              <a:pathLst>
                <a:path w="974090" h="335914">
                  <a:moveTo>
                    <a:pt x="193217" y="0"/>
                  </a:moveTo>
                  <a:lnTo>
                    <a:pt x="0" y="0"/>
                  </a:lnTo>
                  <a:lnTo>
                    <a:pt x="0" y="335889"/>
                  </a:lnTo>
                  <a:lnTo>
                    <a:pt x="193217" y="335889"/>
                  </a:lnTo>
                  <a:lnTo>
                    <a:pt x="193217" y="0"/>
                  </a:lnTo>
                  <a:close/>
                </a:path>
                <a:path w="974090" h="335914">
                  <a:moveTo>
                    <a:pt x="583361" y="0"/>
                  </a:moveTo>
                  <a:lnTo>
                    <a:pt x="390131" y="0"/>
                  </a:lnTo>
                  <a:lnTo>
                    <a:pt x="390131" y="335889"/>
                  </a:lnTo>
                  <a:lnTo>
                    <a:pt x="583361" y="335889"/>
                  </a:lnTo>
                  <a:lnTo>
                    <a:pt x="583361" y="0"/>
                  </a:lnTo>
                  <a:close/>
                </a:path>
                <a:path w="974090" h="335914">
                  <a:moveTo>
                    <a:pt x="973493" y="0"/>
                  </a:moveTo>
                  <a:lnTo>
                    <a:pt x="780275" y="0"/>
                  </a:lnTo>
                  <a:lnTo>
                    <a:pt x="780275" y="335889"/>
                  </a:lnTo>
                  <a:lnTo>
                    <a:pt x="973493" y="335889"/>
                  </a:lnTo>
                  <a:lnTo>
                    <a:pt x="973493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4175453" y="4422483"/>
              <a:ext cx="66675" cy="116839"/>
            </a:xfrm>
            <a:custGeom>
              <a:avLst/>
              <a:gdLst/>
              <a:ahLst/>
              <a:cxnLst/>
              <a:rect l="l" t="t" r="r" b="b"/>
              <a:pathLst>
                <a:path w="66675" h="116839">
                  <a:moveTo>
                    <a:pt x="66280" y="0"/>
                  </a:moveTo>
                  <a:lnTo>
                    <a:pt x="0" y="0"/>
                  </a:lnTo>
                  <a:lnTo>
                    <a:pt x="0" y="116718"/>
                  </a:lnTo>
                  <a:lnTo>
                    <a:pt x="66280" y="116718"/>
                  </a:lnTo>
                  <a:lnTo>
                    <a:pt x="66280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4045248" y="4558074"/>
              <a:ext cx="1020444" cy="45720"/>
            </a:xfrm>
            <a:custGeom>
              <a:avLst/>
              <a:gdLst/>
              <a:ahLst/>
              <a:cxnLst/>
              <a:rect l="l" t="t" r="r" b="b"/>
              <a:pathLst>
                <a:path w="1020444" h="45720">
                  <a:moveTo>
                    <a:pt x="239852" y="0"/>
                  </a:moveTo>
                  <a:lnTo>
                    <a:pt x="0" y="0"/>
                  </a:lnTo>
                  <a:lnTo>
                    <a:pt x="0" y="45224"/>
                  </a:lnTo>
                  <a:lnTo>
                    <a:pt x="239852" y="45224"/>
                  </a:lnTo>
                  <a:lnTo>
                    <a:pt x="239852" y="0"/>
                  </a:lnTo>
                  <a:close/>
                </a:path>
                <a:path w="1020444" h="45720">
                  <a:moveTo>
                    <a:pt x="629983" y="0"/>
                  </a:moveTo>
                  <a:lnTo>
                    <a:pt x="390144" y="0"/>
                  </a:lnTo>
                  <a:lnTo>
                    <a:pt x="390144" y="45224"/>
                  </a:lnTo>
                  <a:lnTo>
                    <a:pt x="629983" y="45224"/>
                  </a:lnTo>
                  <a:lnTo>
                    <a:pt x="629983" y="0"/>
                  </a:lnTo>
                  <a:close/>
                </a:path>
                <a:path w="1020444" h="45720">
                  <a:moveTo>
                    <a:pt x="1020114" y="0"/>
                  </a:moveTo>
                  <a:lnTo>
                    <a:pt x="780288" y="0"/>
                  </a:lnTo>
                  <a:lnTo>
                    <a:pt x="780288" y="45224"/>
                  </a:lnTo>
                  <a:lnTo>
                    <a:pt x="1020114" y="45224"/>
                  </a:lnTo>
                  <a:lnTo>
                    <a:pt x="1020114" y="0"/>
                  </a:lnTo>
                  <a:close/>
                </a:path>
              </a:pathLst>
            </a:custGeom>
            <a:solidFill>
              <a:srgbClr val="008AB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4088618" y="4285201"/>
              <a:ext cx="933450" cy="254000"/>
            </a:xfrm>
            <a:custGeom>
              <a:avLst/>
              <a:gdLst/>
              <a:ahLst/>
              <a:cxnLst/>
              <a:rect l="l" t="t" r="r" b="b"/>
              <a:pathLst>
                <a:path w="933450" h="254000">
                  <a:moveTo>
                    <a:pt x="66268" y="137287"/>
                  </a:moveTo>
                  <a:lnTo>
                    <a:pt x="0" y="137287"/>
                  </a:lnTo>
                  <a:lnTo>
                    <a:pt x="0" y="254000"/>
                  </a:lnTo>
                  <a:lnTo>
                    <a:pt x="66268" y="254000"/>
                  </a:lnTo>
                  <a:lnTo>
                    <a:pt x="66268" y="137287"/>
                  </a:lnTo>
                  <a:close/>
                </a:path>
                <a:path w="933450" h="254000">
                  <a:moveTo>
                    <a:pt x="66268" y="0"/>
                  </a:moveTo>
                  <a:lnTo>
                    <a:pt x="0" y="0"/>
                  </a:lnTo>
                  <a:lnTo>
                    <a:pt x="0" y="116725"/>
                  </a:lnTo>
                  <a:lnTo>
                    <a:pt x="66268" y="116725"/>
                  </a:lnTo>
                  <a:lnTo>
                    <a:pt x="66268" y="0"/>
                  </a:lnTo>
                  <a:close/>
                </a:path>
                <a:path w="933450" h="254000">
                  <a:moveTo>
                    <a:pt x="153123" y="0"/>
                  </a:moveTo>
                  <a:lnTo>
                    <a:pt x="86842" y="0"/>
                  </a:lnTo>
                  <a:lnTo>
                    <a:pt x="86842" y="116725"/>
                  </a:lnTo>
                  <a:lnTo>
                    <a:pt x="153123" y="116725"/>
                  </a:lnTo>
                  <a:lnTo>
                    <a:pt x="153123" y="0"/>
                  </a:lnTo>
                  <a:close/>
                </a:path>
                <a:path w="933450" h="254000">
                  <a:moveTo>
                    <a:pt x="456412" y="137287"/>
                  </a:moveTo>
                  <a:lnTo>
                    <a:pt x="390131" y="137287"/>
                  </a:lnTo>
                  <a:lnTo>
                    <a:pt x="390131" y="254000"/>
                  </a:lnTo>
                  <a:lnTo>
                    <a:pt x="456412" y="254000"/>
                  </a:lnTo>
                  <a:lnTo>
                    <a:pt x="456412" y="137287"/>
                  </a:lnTo>
                  <a:close/>
                </a:path>
                <a:path w="933450" h="254000">
                  <a:moveTo>
                    <a:pt x="456412" y="0"/>
                  </a:moveTo>
                  <a:lnTo>
                    <a:pt x="390131" y="0"/>
                  </a:lnTo>
                  <a:lnTo>
                    <a:pt x="390131" y="116725"/>
                  </a:lnTo>
                  <a:lnTo>
                    <a:pt x="456412" y="116725"/>
                  </a:lnTo>
                  <a:lnTo>
                    <a:pt x="456412" y="0"/>
                  </a:lnTo>
                  <a:close/>
                </a:path>
                <a:path w="933450" h="254000">
                  <a:moveTo>
                    <a:pt x="543255" y="137287"/>
                  </a:moveTo>
                  <a:lnTo>
                    <a:pt x="476973" y="137287"/>
                  </a:lnTo>
                  <a:lnTo>
                    <a:pt x="476973" y="254000"/>
                  </a:lnTo>
                  <a:lnTo>
                    <a:pt x="543255" y="254000"/>
                  </a:lnTo>
                  <a:lnTo>
                    <a:pt x="543255" y="137287"/>
                  </a:lnTo>
                  <a:close/>
                </a:path>
                <a:path w="933450" h="254000">
                  <a:moveTo>
                    <a:pt x="543255" y="0"/>
                  </a:moveTo>
                  <a:lnTo>
                    <a:pt x="476973" y="0"/>
                  </a:lnTo>
                  <a:lnTo>
                    <a:pt x="476973" y="116725"/>
                  </a:lnTo>
                  <a:lnTo>
                    <a:pt x="543255" y="116725"/>
                  </a:lnTo>
                  <a:lnTo>
                    <a:pt x="543255" y="0"/>
                  </a:lnTo>
                  <a:close/>
                </a:path>
                <a:path w="933450" h="254000">
                  <a:moveTo>
                    <a:pt x="846543" y="137287"/>
                  </a:moveTo>
                  <a:lnTo>
                    <a:pt x="780262" y="137287"/>
                  </a:lnTo>
                  <a:lnTo>
                    <a:pt x="780262" y="254000"/>
                  </a:lnTo>
                  <a:lnTo>
                    <a:pt x="846543" y="254000"/>
                  </a:lnTo>
                  <a:lnTo>
                    <a:pt x="846543" y="137287"/>
                  </a:lnTo>
                  <a:close/>
                </a:path>
                <a:path w="933450" h="254000">
                  <a:moveTo>
                    <a:pt x="846543" y="0"/>
                  </a:moveTo>
                  <a:lnTo>
                    <a:pt x="780262" y="0"/>
                  </a:lnTo>
                  <a:lnTo>
                    <a:pt x="780262" y="116725"/>
                  </a:lnTo>
                  <a:lnTo>
                    <a:pt x="846543" y="116725"/>
                  </a:lnTo>
                  <a:lnTo>
                    <a:pt x="846543" y="0"/>
                  </a:lnTo>
                  <a:close/>
                </a:path>
                <a:path w="933450" h="254000">
                  <a:moveTo>
                    <a:pt x="933386" y="137287"/>
                  </a:moveTo>
                  <a:lnTo>
                    <a:pt x="867105" y="137287"/>
                  </a:lnTo>
                  <a:lnTo>
                    <a:pt x="867105" y="254000"/>
                  </a:lnTo>
                  <a:lnTo>
                    <a:pt x="933386" y="254000"/>
                  </a:lnTo>
                  <a:lnTo>
                    <a:pt x="933386" y="137287"/>
                  </a:lnTo>
                  <a:close/>
                </a:path>
                <a:path w="933450" h="254000">
                  <a:moveTo>
                    <a:pt x="933386" y="0"/>
                  </a:moveTo>
                  <a:lnTo>
                    <a:pt x="867105" y="0"/>
                  </a:lnTo>
                  <a:lnTo>
                    <a:pt x="867105" y="116725"/>
                  </a:lnTo>
                  <a:lnTo>
                    <a:pt x="933386" y="116725"/>
                  </a:lnTo>
                  <a:lnTo>
                    <a:pt x="933386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0080" y="3811057"/>
              <a:ext cx="64186" cy="12948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4391488" y="3809586"/>
              <a:ext cx="485140" cy="132715"/>
            </a:xfrm>
            <a:custGeom>
              <a:avLst/>
              <a:gdLst/>
              <a:ahLst/>
              <a:cxnLst/>
              <a:rect l="l" t="t" r="r" b="b"/>
              <a:pathLst>
                <a:path w="485140" h="132714">
                  <a:moveTo>
                    <a:pt x="61785" y="32550"/>
                  </a:moveTo>
                  <a:lnTo>
                    <a:pt x="41427" y="1727"/>
                  </a:lnTo>
                  <a:lnTo>
                    <a:pt x="41427" y="22009"/>
                  </a:lnTo>
                  <a:lnTo>
                    <a:pt x="41427" y="110426"/>
                  </a:lnTo>
                  <a:lnTo>
                    <a:pt x="37376" y="113944"/>
                  </a:lnTo>
                  <a:lnTo>
                    <a:pt x="24422" y="113944"/>
                  </a:lnTo>
                  <a:lnTo>
                    <a:pt x="20358" y="110426"/>
                  </a:lnTo>
                  <a:lnTo>
                    <a:pt x="20358" y="22009"/>
                  </a:lnTo>
                  <a:lnTo>
                    <a:pt x="24422" y="18491"/>
                  </a:lnTo>
                  <a:lnTo>
                    <a:pt x="37376" y="18491"/>
                  </a:lnTo>
                  <a:lnTo>
                    <a:pt x="41427" y="22009"/>
                  </a:lnTo>
                  <a:lnTo>
                    <a:pt x="41427" y="1727"/>
                  </a:lnTo>
                  <a:lnTo>
                    <a:pt x="2019" y="18719"/>
                  </a:lnTo>
                  <a:lnTo>
                    <a:pt x="0" y="32550"/>
                  </a:lnTo>
                  <a:lnTo>
                    <a:pt x="0" y="99872"/>
                  </a:lnTo>
                  <a:lnTo>
                    <a:pt x="2019" y="113703"/>
                  </a:lnTo>
                  <a:lnTo>
                    <a:pt x="7962" y="123926"/>
                  </a:lnTo>
                  <a:lnTo>
                    <a:pt x="17640" y="130263"/>
                  </a:lnTo>
                  <a:lnTo>
                    <a:pt x="30899" y="132448"/>
                  </a:lnTo>
                  <a:lnTo>
                    <a:pt x="44145" y="130263"/>
                  </a:lnTo>
                  <a:lnTo>
                    <a:pt x="53835" y="123926"/>
                  </a:lnTo>
                  <a:lnTo>
                    <a:pt x="59639" y="113944"/>
                  </a:lnTo>
                  <a:lnTo>
                    <a:pt x="59766" y="113703"/>
                  </a:lnTo>
                  <a:lnTo>
                    <a:pt x="61785" y="99872"/>
                  </a:lnTo>
                  <a:lnTo>
                    <a:pt x="61785" y="32550"/>
                  </a:lnTo>
                  <a:close/>
                </a:path>
                <a:path w="485140" h="132714">
                  <a:moveTo>
                    <a:pt x="205994" y="1473"/>
                  </a:moveTo>
                  <a:lnTo>
                    <a:pt x="143090" y="1473"/>
                  </a:lnTo>
                  <a:lnTo>
                    <a:pt x="143090" y="20523"/>
                  </a:lnTo>
                  <a:lnTo>
                    <a:pt x="164350" y="20523"/>
                  </a:lnTo>
                  <a:lnTo>
                    <a:pt x="164350" y="131013"/>
                  </a:lnTo>
                  <a:lnTo>
                    <a:pt x="184708" y="131013"/>
                  </a:lnTo>
                  <a:lnTo>
                    <a:pt x="184708" y="20523"/>
                  </a:lnTo>
                  <a:lnTo>
                    <a:pt x="205994" y="20523"/>
                  </a:lnTo>
                  <a:lnTo>
                    <a:pt x="205994" y="1473"/>
                  </a:lnTo>
                  <a:close/>
                </a:path>
                <a:path w="485140" h="132714">
                  <a:moveTo>
                    <a:pt x="344436" y="1473"/>
                  </a:moveTo>
                  <a:lnTo>
                    <a:pt x="288925" y="1473"/>
                  </a:lnTo>
                  <a:lnTo>
                    <a:pt x="288925" y="130949"/>
                  </a:lnTo>
                  <a:lnTo>
                    <a:pt x="344436" y="130949"/>
                  </a:lnTo>
                  <a:lnTo>
                    <a:pt x="344436" y="112458"/>
                  </a:lnTo>
                  <a:lnTo>
                    <a:pt x="309295" y="112458"/>
                  </a:lnTo>
                  <a:lnTo>
                    <a:pt x="309295" y="74549"/>
                  </a:lnTo>
                  <a:lnTo>
                    <a:pt x="337223" y="74549"/>
                  </a:lnTo>
                  <a:lnTo>
                    <a:pt x="337223" y="56045"/>
                  </a:lnTo>
                  <a:lnTo>
                    <a:pt x="309295" y="56045"/>
                  </a:lnTo>
                  <a:lnTo>
                    <a:pt x="309295" y="19977"/>
                  </a:lnTo>
                  <a:lnTo>
                    <a:pt x="344436" y="19977"/>
                  </a:lnTo>
                  <a:lnTo>
                    <a:pt x="344436" y="1473"/>
                  </a:lnTo>
                  <a:close/>
                </a:path>
                <a:path w="485140" h="132714">
                  <a:moveTo>
                    <a:pt x="484924" y="111963"/>
                  </a:moveTo>
                  <a:lnTo>
                    <a:pt x="451459" y="111963"/>
                  </a:lnTo>
                  <a:lnTo>
                    <a:pt x="451459" y="1473"/>
                  </a:lnTo>
                  <a:lnTo>
                    <a:pt x="431101" y="1473"/>
                  </a:lnTo>
                  <a:lnTo>
                    <a:pt x="431101" y="111963"/>
                  </a:lnTo>
                  <a:lnTo>
                    <a:pt x="431101" y="131013"/>
                  </a:lnTo>
                  <a:lnTo>
                    <a:pt x="484924" y="131013"/>
                  </a:lnTo>
                  <a:lnTo>
                    <a:pt x="484924" y="111963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4578697" y="5593107"/>
              <a:ext cx="22860" cy="92075"/>
            </a:xfrm>
            <a:custGeom>
              <a:avLst/>
              <a:gdLst/>
              <a:ahLst/>
              <a:cxnLst/>
              <a:rect l="l" t="t" r="r" b="b"/>
              <a:pathLst>
                <a:path w="22859" h="92075">
                  <a:moveTo>
                    <a:pt x="22271" y="0"/>
                  </a:moveTo>
                  <a:lnTo>
                    <a:pt x="0" y="0"/>
                  </a:lnTo>
                  <a:lnTo>
                    <a:pt x="0" y="91882"/>
                  </a:lnTo>
                  <a:lnTo>
                    <a:pt x="22271" y="91882"/>
                  </a:lnTo>
                  <a:lnTo>
                    <a:pt x="22271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4509090" y="4665465"/>
              <a:ext cx="2399030" cy="1019810"/>
            </a:xfrm>
            <a:custGeom>
              <a:avLst/>
              <a:gdLst/>
              <a:ahLst/>
              <a:cxnLst/>
              <a:rect l="l" t="t" r="r" b="b"/>
              <a:pathLst>
                <a:path w="2399030" h="1019810">
                  <a:moveTo>
                    <a:pt x="22275" y="927646"/>
                  </a:moveTo>
                  <a:lnTo>
                    <a:pt x="0" y="927646"/>
                  </a:lnTo>
                  <a:lnTo>
                    <a:pt x="0" y="1019530"/>
                  </a:lnTo>
                  <a:lnTo>
                    <a:pt x="22275" y="1019530"/>
                  </a:lnTo>
                  <a:lnTo>
                    <a:pt x="22275" y="927646"/>
                  </a:lnTo>
                  <a:close/>
                </a:path>
                <a:path w="2399030" h="1019810">
                  <a:moveTo>
                    <a:pt x="2398420" y="0"/>
                  </a:moveTo>
                  <a:lnTo>
                    <a:pt x="1161808" y="0"/>
                  </a:lnTo>
                  <a:lnTo>
                    <a:pt x="1161808" y="470242"/>
                  </a:lnTo>
                  <a:lnTo>
                    <a:pt x="2398420" y="470242"/>
                  </a:lnTo>
                  <a:lnTo>
                    <a:pt x="2398420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5670905" y="5135686"/>
              <a:ext cx="1236980" cy="971550"/>
            </a:xfrm>
            <a:custGeom>
              <a:avLst/>
              <a:gdLst/>
              <a:ahLst/>
              <a:cxnLst/>
              <a:rect l="l" t="t" r="r" b="b"/>
              <a:pathLst>
                <a:path w="1236980" h="971550">
                  <a:moveTo>
                    <a:pt x="1236611" y="0"/>
                  </a:moveTo>
                  <a:lnTo>
                    <a:pt x="0" y="0"/>
                  </a:lnTo>
                  <a:lnTo>
                    <a:pt x="0" y="971090"/>
                  </a:lnTo>
                  <a:lnTo>
                    <a:pt x="1236611" y="971090"/>
                  </a:lnTo>
                  <a:lnTo>
                    <a:pt x="1236611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6029024" y="5236148"/>
              <a:ext cx="520700" cy="871219"/>
            </a:xfrm>
            <a:custGeom>
              <a:avLst/>
              <a:gdLst/>
              <a:ahLst/>
              <a:cxnLst/>
              <a:rect l="l" t="t" r="r" b="b"/>
              <a:pathLst>
                <a:path w="520700" h="871220">
                  <a:moveTo>
                    <a:pt x="352230" y="0"/>
                  </a:moveTo>
                  <a:lnTo>
                    <a:pt x="168131" y="0"/>
                  </a:lnTo>
                  <a:lnTo>
                    <a:pt x="123435" y="6006"/>
                  </a:lnTo>
                  <a:lnTo>
                    <a:pt x="83272" y="22957"/>
                  </a:lnTo>
                  <a:lnTo>
                    <a:pt x="49244" y="49249"/>
                  </a:lnTo>
                  <a:lnTo>
                    <a:pt x="22954" y="83279"/>
                  </a:lnTo>
                  <a:lnTo>
                    <a:pt x="6005" y="123444"/>
                  </a:lnTo>
                  <a:lnTo>
                    <a:pt x="0" y="168141"/>
                  </a:lnTo>
                  <a:lnTo>
                    <a:pt x="0" y="870633"/>
                  </a:lnTo>
                  <a:lnTo>
                    <a:pt x="520371" y="870633"/>
                  </a:lnTo>
                  <a:lnTo>
                    <a:pt x="520371" y="168141"/>
                  </a:lnTo>
                  <a:lnTo>
                    <a:pt x="514365" y="123444"/>
                  </a:lnTo>
                  <a:lnTo>
                    <a:pt x="497416" y="83279"/>
                  </a:lnTo>
                  <a:lnTo>
                    <a:pt x="471125" y="49249"/>
                  </a:lnTo>
                  <a:lnTo>
                    <a:pt x="437096" y="22957"/>
                  </a:lnTo>
                  <a:lnTo>
                    <a:pt x="396930" y="6006"/>
                  </a:lnTo>
                  <a:lnTo>
                    <a:pt x="352230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6289205" y="5236148"/>
              <a:ext cx="260350" cy="871219"/>
            </a:xfrm>
            <a:custGeom>
              <a:avLst/>
              <a:gdLst/>
              <a:ahLst/>
              <a:cxnLst/>
              <a:rect l="l" t="t" r="r" b="b"/>
              <a:pathLst>
                <a:path w="260350" h="871220">
                  <a:moveTo>
                    <a:pt x="112781" y="0"/>
                  </a:moveTo>
                  <a:lnTo>
                    <a:pt x="0" y="0"/>
                  </a:lnTo>
                  <a:lnTo>
                    <a:pt x="0" y="870633"/>
                  </a:lnTo>
                  <a:lnTo>
                    <a:pt x="260191" y="870633"/>
                  </a:lnTo>
                  <a:lnTo>
                    <a:pt x="260191" y="147419"/>
                  </a:lnTo>
                  <a:lnTo>
                    <a:pt x="252675" y="100822"/>
                  </a:lnTo>
                  <a:lnTo>
                    <a:pt x="231749" y="60353"/>
                  </a:lnTo>
                  <a:lnTo>
                    <a:pt x="199839" y="28442"/>
                  </a:lnTo>
                  <a:lnTo>
                    <a:pt x="159374" y="7515"/>
                  </a:lnTo>
                  <a:lnTo>
                    <a:pt x="112781" y="0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5481790" y="6032674"/>
              <a:ext cx="1615440" cy="85725"/>
            </a:xfrm>
            <a:custGeom>
              <a:avLst/>
              <a:gdLst/>
              <a:ahLst/>
              <a:cxnLst/>
              <a:rect l="l" t="t" r="r" b="b"/>
              <a:pathLst>
                <a:path w="1615440" h="85725">
                  <a:moveTo>
                    <a:pt x="1614840" y="0"/>
                  </a:moveTo>
                  <a:lnTo>
                    <a:pt x="0" y="0"/>
                  </a:lnTo>
                  <a:lnTo>
                    <a:pt x="0" y="85641"/>
                  </a:lnTo>
                  <a:lnTo>
                    <a:pt x="1614840" y="85641"/>
                  </a:lnTo>
                  <a:lnTo>
                    <a:pt x="1614840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5536072" y="5947033"/>
              <a:ext cx="1506855" cy="85725"/>
            </a:xfrm>
            <a:custGeom>
              <a:avLst/>
              <a:gdLst/>
              <a:ahLst/>
              <a:cxnLst/>
              <a:rect l="l" t="t" r="r" b="b"/>
              <a:pathLst>
                <a:path w="1506855" h="85725">
                  <a:moveTo>
                    <a:pt x="1506268" y="0"/>
                  </a:moveTo>
                  <a:lnTo>
                    <a:pt x="0" y="0"/>
                  </a:lnTo>
                  <a:lnTo>
                    <a:pt x="0" y="85641"/>
                  </a:lnTo>
                  <a:lnTo>
                    <a:pt x="1506268" y="85641"/>
                  </a:lnTo>
                  <a:lnTo>
                    <a:pt x="1506268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5615429" y="5861392"/>
              <a:ext cx="1348105" cy="85725"/>
            </a:xfrm>
            <a:custGeom>
              <a:avLst/>
              <a:gdLst/>
              <a:ahLst/>
              <a:cxnLst/>
              <a:rect l="l" t="t" r="r" b="b"/>
              <a:pathLst>
                <a:path w="1348105" h="85725">
                  <a:moveTo>
                    <a:pt x="1347561" y="0"/>
                  </a:moveTo>
                  <a:lnTo>
                    <a:pt x="0" y="0"/>
                  </a:lnTo>
                  <a:lnTo>
                    <a:pt x="0" y="85641"/>
                  </a:lnTo>
                  <a:lnTo>
                    <a:pt x="1347561" y="85641"/>
                  </a:lnTo>
                  <a:lnTo>
                    <a:pt x="1347561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5753804" y="5449512"/>
              <a:ext cx="1094740" cy="335915"/>
            </a:xfrm>
            <a:custGeom>
              <a:avLst/>
              <a:gdLst/>
              <a:ahLst/>
              <a:cxnLst/>
              <a:rect l="l" t="t" r="r" b="b"/>
              <a:pathLst>
                <a:path w="1094740" h="335914">
                  <a:moveTo>
                    <a:pt x="193217" y="0"/>
                  </a:moveTo>
                  <a:lnTo>
                    <a:pt x="0" y="0"/>
                  </a:lnTo>
                  <a:lnTo>
                    <a:pt x="0" y="335902"/>
                  </a:lnTo>
                  <a:lnTo>
                    <a:pt x="193217" y="335902"/>
                  </a:lnTo>
                  <a:lnTo>
                    <a:pt x="193217" y="0"/>
                  </a:lnTo>
                  <a:close/>
                </a:path>
                <a:path w="1094740" h="335914">
                  <a:moveTo>
                    <a:pt x="1094740" y="0"/>
                  </a:moveTo>
                  <a:lnTo>
                    <a:pt x="901509" y="0"/>
                  </a:lnTo>
                  <a:lnTo>
                    <a:pt x="901509" y="335902"/>
                  </a:lnTo>
                  <a:lnTo>
                    <a:pt x="1094740" y="335902"/>
                  </a:lnTo>
                  <a:lnTo>
                    <a:pt x="1094740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5730488" y="5740190"/>
              <a:ext cx="1141730" cy="45720"/>
            </a:xfrm>
            <a:custGeom>
              <a:avLst/>
              <a:gdLst/>
              <a:ahLst/>
              <a:cxnLst/>
              <a:rect l="l" t="t" r="r" b="b"/>
              <a:pathLst>
                <a:path w="1141730" h="45720">
                  <a:moveTo>
                    <a:pt x="239852" y="0"/>
                  </a:moveTo>
                  <a:lnTo>
                    <a:pt x="0" y="0"/>
                  </a:lnTo>
                  <a:lnTo>
                    <a:pt x="0" y="45224"/>
                  </a:lnTo>
                  <a:lnTo>
                    <a:pt x="239852" y="45224"/>
                  </a:lnTo>
                  <a:lnTo>
                    <a:pt x="239852" y="0"/>
                  </a:lnTo>
                  <a:close/>
                </a:path>
                <a:path w="1141730" h="45720">
                  <a:moveTo>
                    <a:pt x="1141374" y="0"/>
                  </a:moveTo>
                  <a:lnTo>
                    <a:pt x="901522" y="0"/>
                  </a:lnTo>
                  <a:lnTo>
                    <a:pt x="901522" y="45224"/>
                  </a:lnTo>
                  <a:lnTo>
                    <a:pt x="1141374" y="45224"/>
                  </a:lnTo>
                  <a:lnTo>
                    <a:pt x="1141374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6192596" y="4737635"/>
              <a:ext cx="193675" cy="335915"/>
            </a:xfrm>
            <a:custGeom>
              <a:avLst/>
              <a:gdLst/>
              <a:ahLst/>
              <a:cxnLst/>
              <a:rect l="l" t="t" r="r" b="b"/>
              <a:pathLst>
                <a:path w="193675" h="335914">
                  <a:moveTo>
                    <a:pt x="193229" y="0"/>
                  </a:moveTo>
                  <a:lnTo>
                    <a:pt x="0" y="0"/>
                  </a:lnTo>
                  <a:lnTo>
                    <a:pt x="0" y="335895"/>
                  </a:lnTo>
                  <a:lnTo>
                    <a:pt x="193229" y="335895"/>
                  </a:lnTo>
                  <a:lnTo>
                    <a:pt x="193229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6169287" y="5028307"/>
              <a:ext cx="240029" cy="45720"/>
            </a:xfrm>
            <a:custGeom>
              <a:avLst/>
              <a:gdLst/>
              <a:ahLst/>
              <a:cxnLst/>
              <a:rect l="l" t="t" r="r" b="b"/>
              <a:pathLst>
                <a:path w="240030" h="45720">
                  <a:moveTo>
                    <a:pt x="239846" y="0"/>
                  </a:moveTo>
                  <a:lnTo>
                    <a:pt x="0" y="0"/>
                  </a:lnTo>
                  <a:lnTo>
                    <a:pt x="0" y="45223"/>
                  </a:lnTo>
                  <a:lnTo>
                    <a:pt x="239846" y="45223"/>
                  </a:lnTo>
                  <a:lnTo>
                    <a:pt x="239846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6582741" y="4737635"/>
              <a:ext cx="193675" cy="335915"/>
            </a:xfrm>
            <a:custGeom>
              <a:avLst/>
              <a:gdLst/>
              <a:ahLst/>
              <a:cxnLst/>
              <a:rect l="l" t="t" r="r" b="b"/>
              <a:pathLst>
                <a:path w="193675" h="335914">
                  <a:moveTo>
                    <a:pt x="193219" y="0"/>
                  </a:moveTo>
                  <a:lnTo>
                    <a:pt x="0" y="0"/>
                  </a:lnTo>
                  <a:lnTo>
                    <a:pt x="0" y="335895"/>
                  </a:lnTo>
                  <a:lnTo>
                    <a:pt x="193219" y="335895"/>
                  </a:lnTo>
                  <a:lnTo>
                    <a:pt x="193219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6559421" y="5028307"/>
              <a:ext cx="240029" cy="45720"/>
            </a:xfrm>
            <a:custGeom>
              <a:avLst/>
              <a:gdLst/>
              <a:ahLst/>
              <a:cxnLst/>
              <a:rect l="l" t="t" r="r" b="b"/>
              <a:pathLst>
                <a:path w="240030" h="45720">
                  <a:moveTo>
                    <a:pt x="239846" y="0"/>
                  </a:moveTo>
                  <a:lnTo>
                    <a:pt x="0" y="0"/>
                  </a:lnTo>
                  <a:lnTo>
                    <a:pt x="0" y="45223"/>
                  </a:lnTo>
                  <a:lnTo>
                    <a:pt x="239846" y="45223"/>
                  </a:lnTo>
                  <a:lnTo>
                    <a:pt x="239846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5802471" y="4737635"/>
              <a:ext cx="193675" cy="335915"/>
            </a:xfrm>
            <a:custGeom>
              <a:avLst/>
              <a:gdLst/>
              <a:ahLst/>
              <a:cxnLst/>
              <a:rect l="l" t="t" r="r" b="b"/>
              <a:pathLst>
                <a:path w="193675" h="335914">
                  <a:moveTo>
                    <a:pt x="193219" y="0"/>
                  </a:moveTo>
                  <a:lnTo>
                    <a:pt x="0" y="0"/>
                  </a:lnTo>
                  <a:lnTo>
                    <a:pt x="0" y="335895"/>
                  </a:lnTo>
                  <a:lnTo>
                    <a:pt x="193219" y="335895"/>
                  </a:lnTo>
                  <a:lnTo>
                    <a:pt x="193219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5773845" y="4755444"/>
              <a:ext cx="1054735" cy="966469"/>
            </a:xfrm>
            <a:custGeom>
              <a:avLst/>
              <a:gdLst/>
              <a:ahLst/>
              <a:cxnLst/>
              <a:rect l="l" t="t" r="r" b="b"/>
              <a:pathLst>
                <a:path w="1054734" h="966470">
                  <a:moveTo>
                    <a:pt x="66281" y="849274"/>
                  </a:moveTo>
                  <a:lnTo>
                    <a:pt x="0" y="849274"/>
                  </a:lnTo>
                  <a:lnTo>
                    <a:pt x="0" y="966000"/>
                  </a:lnTo>
                  <a:lnTo>
                    <a:pt x="66281" y="966000"/>
                  </a:lnTo>
                  <a:lnTo>
                    <a:pt x="66281" y="849274"/>
                  </a:lnTo>
                  <a:close/>
                </a:path>
                <a:path w="1054734" h="966470">
                  <a:moveTo>
                    <a:pt x="66281" y="712012"/>
                  </a:moveTo>
                  <a:lnTo>
                    <a:pt x="0" y="712012"/>
                  </a:lnTo>
                  <a:lnTo>
                    <a:pt x="0" y="828725"/>
                  </a:lnTo>
                  <a:lnTo>
                    <a:pt x="66281" y="828725"/>
                  </a:lnTo>
                  <a:lnTo>
                    <a:pt x="66281" y="712012"/>
                  </a:lnTo>
                  <a:close/>
                </a:path>
                <a:path w="1054734" h="966470">
                  <a:moveTo>
                    <a:pt x="114947" y="137287"/>
                  </a:moveTo>
                  <a:lnTo>
                    <a:pt x="48666" y="137287"/>
                  </a:lnTo>
                  <a:lnTo>
                    <a:pt x="48666" y="254000"/>
                  </a:lnTo>
                  <a:lnTo>
                    <a:pt x="114947" y="254000"/>
                  </a:lnTo>
                  <a:lnTo>
                    <a:pt x="114947" y="137287"/>
                  </a:lnTo>
                  <a:close/>
                </a:path>
                <a:path w="1054734" h="966470">
                  <a:moveTo>
                    <a:pt x="114947" y="0"/>
                  </a:moveTo>
                  <a:lnTo>
                    <a:pt x="48666" y="0"/>
                  </a:lnTo>
                  <a:lnTo>
                    <a:pt x="48666" y="116713"/>
                  </a:lnTo>
                  <a:lnTo>
                    <a:pt x="114947" y="116713"/>
                  </a:lnTo>
                  <a:lnTo>
                    <a:pt x="114947" y="0"/>
                  </a:lnTo>
                  <a:close/>
                </a:path>
                <a:path w="1054734" h="966470">
                  <a:moveTo>
                    <a:pt x="153123" y="849274"/>
                  </a:moveTo>
                  <a:lnTo>
                    <a:pt x="86842" y="849274"/>
                  </a:lnTo>
                  <a:lnTo>
                    <a:pt x="86842" y="966000"/>
                  </a:lnTo>
                  <a:lnTo>
                    <a:pt x="153123" y="966000"/>
                  </a:lnTo>
                  <a:lnTo>
                    <a:pt x="153123" y="849274"/>
                  </a:lnTo>
                  <a:close/>
                </a:path>
                <a:path w="1054734" h="966470">
                  <a:moveTo>
                    <a:pt x="153136" y="712012"/>
                  </a:moveTo>
                  <a:lnTo>
                    <a:pt x="86855" y="712012"/>
                  </a:lnTo>
                  <a:lnTo>
                    <a:pt x="86855" y="828725"/>
                  </a:lnTo>
                  <a:lnTo>
                    <a:pt x="153136" y="828725"/>
                  </a:lnTo>
                  <a:lnTo>
                    <a:pt x="153136" y="712012"/>
                  </a:lnTo>
                  <a:close/>
                </a:path>
                <a:path w="1054734" h="966470">
                  <a:moveTo>
                    <a:pt x="201777" y="137287"/>
                  </a:moveTo>
                  <a:lnTo>
                    <a:pt x="135496" y="137287"/>
                  </a:lnTo>
                  <a:lnTo>
                    <a:pt x="135496" y="254000"/>
                  </a:lnTo>
                  <a:lnTo>
                    <a:pt x="201777" y="254000"/>
                  </a:lnTo>
                  <a:lnTo>
                    <a:pt x="201777" y="137287"/>
                  </a:lnTo>
                  <a:close/>
                </a:path>
                <a:path w="1054734" h="966470">
                  <a:moveTo>
                    <a:pt x="201790" y="0"/>
                  </a:moveTo>
                  <a:lnTo>
                    <a:pt x="135509" y="0"/>
                  </a:lnTo>
                  <a:lnTo>
                    <a:pt x="135509" y="116713"/>
                  </a:lnTo>
                  <a:lnTo>
                    <a:pt x="201790" y="116713"/>
                  </a:lnTo>
                  <a:lnTo>
                    <a:pt x="201790" y="0"/>
                  </a:lnTo>
                  <a:close/>
                </a:path>
                <a:path w="1054734" h="966470">
                  <a:moveTo>
                    <a:pt x="505079" y="137287"/>
                  </a:moveTo>
                  <a:lnTo>
                    <a:pt x="438797" y="137287"/>
                  </a:lnTo>
                  <a:lnTo>
                    <a:pt x="438797" y="254000"/>
                  </a:lnTo>
                  <a:lnTo>
                    <a:pt x="505079" y="254000"/>
                  </a:lnTo>
                  <a:lnTo>
                    <a:pt x="505079" y="137287"/>
                  </a:lnTo>
                  <a:close/>
                </a:path>
                <a:path w="1054734" h="966470">
                  <a:moveTo>
                    <a:pt x="505079" y="0"/>
                  </a:moveTo>
                  <a:lnTo>
                    <a:pt x="438797" y="0"/>
                  </a:lnTo>
                  <a:lnTo>
                    <a:pt x="438797" y="116713"/>
                  </a:lnTo>
                  <a:lnTo>
                    <a:pt x="505079" y="116713"/>
                  </a:lnTo>
                  <a:lnTo>
                    <a:pt x="505079" y="0"/>
                  </a:lnTo>
                  <a:close/>
                </a:path>
                <a:path w="1054734" h="966470">
                  <a:moveTo>
                    <a:pt x="591908" y="137287"/>
                  </a:moveTo>
                  <a:lnTo>
                    <a:pt x="525627" y="137287"/>
                  </a:lnTo>
                  <a:lnTo>
                    <a:pt x="525627" y="254000"/>
                  </a:lnTo>
                  <a:lnTo>
                    <a:pt x="591908" y="254000"/>
                  </a:lnTo>
                  <a:lnTo>
                    <a:pt x="591908" y="137287"/>
                  </a:lnTo>
                  <a:close/>
                </a:path>
                <a:path w="1054734" h="966470">
                  <a:moveTo>
                    <a:pt x="591921" y="0"/>
                  </a:moveTo>
                  <a:lnTo>
                    <a:pt x="525640" y="0"/>
                  </a:lnTo>
                  <a:lnTo>
                    <a:pt x="525640" y="116713"/>
                  </a:lnTo>
                  <a:lnTo>
                    <a:pt x="591921" y="116713"/>
                  </a:lnTo>
                  <a:lnTo>
                    <a:pt x="591921" y="0"/>
                  </a:lnTo>
                  <a:close/>
                </a:path>
                <a:path w="1054734" h="966470">
                  <a:moveTo>
                    <a:pt x="895210" y="137287"/>
                  </a:moveTo>
                  <a:lnTo>
                    <a:pt x="828929" y="137287"/>
                  </a:lnTo>
                  <a:lnTo>
                    <a:pt x="828929" y="254000"/>
                  </a:lnTo>
                  <a:lnTo>
                    <a:pt x="895210" y="254000"/>
                  </a:lnTo>
                  <a:lnTo>
                    <a:pt x="895210" y="137287"/>
                  </a:lnTo>
                  <a:close/>
                </a:path>
                <a:path w="1054734" h="966470">
                  <a:moveTo>
                    <a:pt x="895210" y="0"/>
                  </a:moveTo>
                  <a:lnTo>
                    <a:pt x="828929" y="0"/>
                  </a:lnTo>
                  <a:lnTo>
                    <a:pt x="828929" y="116713"/>
                  </a:lnTo>
                  <a:lnTo>
                    <a:pt x="895210" y="116713"/>
                  </a:lnTo>
                  <a:lnTo>
                    <a:pt x="895210" y="0"/>
                  </a:lnTo>
                  <a:close/>
                </a:path>
                <a:path w="1054734" h="966470">
                  <a:moveTo>
                    <a:pt x="967803" y="849274"/>
                  </a:moveTo>
                  <a:lnTo>
                    <a:pt x="901522" y="849274"/>
                  </a:lnTo>
                  <a:lnTo>
                    <a:pt x="901522" y="966000"/>
                  </a:lnTo>
                  <a:lnTo>
                    <a:pt x="967803" y="966000"/>
                  </a:lnTo>
                  <a:lnTo>
                    <a:pt x="967803" y="849274"/>
                  </a:lnTo>
                  <a:close/>
                </a:path>
                <a:path w="1054734" h="966470">
                  <a:moveTo>
                    <a:pt x="967816" y="712012"/>
                  </a:moveTo>
                  <a:lnTo>
                    <a:pt x="901534" y="712012"/>
                  </a:lnTo>
                  <a:lnTo>
                    <a:pt x="901534" y="828725"/>
                  </a:lnTo>
                  <a:lnTo>
                    <a:pt x="967816" y="828725"/>
                  </a:lnTo>
                  <a:lnTo>
                    <a:pt x="967816" y="712012"/>
                  </a:lnTo>
                  <a:close/>
                </a:path>
                <a:path w="1054734" h="966470">
                  <a:moveTo>
                    <a:pt x="982052" y="137287"/>
                  </a:moveTo>
                  <a:lnTo>
                    <a:pt x="915771" y="137287"/>
                  </a:lnTo>
                  <a:lnTo>
                    <a:pt x="915771" y="254000"/>
                  </a:lnTo>
                  <a:lnTo>
                    <a:pt x="982052" y="254000"/>
                  </a:lnTo>
                  <a:lnTo>
                    <a:pt x="982052" y="137287"/>
                  </a:lnTo>
                  <a:close/>
                </a:path>
                <a:path w="1054734" h="966470">
                  <a:moveTo>
                    <a:pt x="982052" y="0"/>
                  </a:moveTo>
                  <a:lnTo>
                    <a:pt x="915771" y="0"/>
                  </a:lnTo>
                  <a:lnTo>
                    <a:pt x="915771" y="116713"/>
                  </a:lnTo>
                  <a:lnTo>
                    <a:pt x="982052" y="116713"/>
                  </a:lnTo>
                  <a:lnTo>
                    <a:pt x="982052" y="0"/>
                  </a:lnTo>
                  <a:close/>
                </a:path>
                <a:path w="1054734" h="966470">
                  <a:moveTo>
                    <a:pt x="1054658" y="849274"/>
                  </a:moveTo>
                  <a:lnTo>
                    <a:pt x="988377" y="849274"/>
                  </a:lnTo>
                  <a:lnTo>
                    <a:pt x="988377" y="966000"/>
                  </a:lnTo>
                  <a:lnTo>
                    <a:pt x="1054658" y="966000"/>
                  </a:lnTo>
                  <a:lnTo>
                    <a:pt x="1054658" y="849274"/>
                  </a:lnTo>
                  <a:close/>
                </a:path>
                <a:path w="1054734" h="966470">
                  <a:moveTo>
                    <a:pt x="1054658" y="712012"/>
                  </a:moveTo>
                  <a:lnTo>
                    <a:pt x="988377" y="712012"/>
                  </a:lnTo>
                  <a:lnTo>
                    <a:pt x="988377" y="828725"/>
                  </a:lnTo>
                  <a:lnTo>
                    <a:pt x="1054658" y="828725"/>
                  </a:lnTo>
                  <a:lnTo>
                    <a:pt x="1054658" y="712012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5670899" y="4195235"/>
              <a:ext cx="1236980" cy="878840"/>
            </a:xfrm>
            <a:custGeom>
              <a:avLst/>
              <a:gdLst/>
              <a:ahLst/>
              <a:cxnLst/>
              <a:rect l="l" t="t" r="r" b="b"/>
              <a:pathLst>
                <a:path w="1236980" h="878839">
                  <a:moveTo>
                    <a:pt x="348081" y="833081"/>
                  </a:moveTo>
                  <a:lnTo>
                    <a:pt x="108242" y="833081"/>
                  </a:lnTo>
                  <a:lnTo>
                    <a:pt x="108242" y="878306"/>
                  </a:lnTo>
                  <a:lnTo>
                    <a:pt x="348081" y="878306"/>
                  </a:lnTo>
                  <a:lnTo>
                    <a:pt x="348081" y="833081"/>
                  </a:lnTo>
                  <a:close/>
                </a:path>
                <a:path w="1236980" h="878839">
                  <a:moveTo>
                    <a:pt x="1236611" y="0"/>
                  </a:moveTo>
                  <a:lnTo>
                    <a:pt x="0" y="0"/>
                  </a:lnTo>
                  <a:lnTo>
                    <a:pt x="0" y="470230"/>
                  </a:lnTo>
                  <a:lnTo>
                    <a:pt x="1236611" y="470230"/>
                  </a:lnTo>
                  <a:lnTo>
                    <a:pt x="1236611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5623975" y="4028505"/>
              <a:ext cx="1330960" cy="167005"/>
            </a:xfrm>
            <a:custGeom>
              <a:avLst/>
              <a:gdLst/>
              <a:ahLst/>
              <a:cxnLst/>
              <a:rect l="l" t="t" r="r" b="b"/>
              <a:pathLst>
                <a:path w="1330959" h="167004">
                  <a:moveTo>
                    <a:pt x="1330462" y="0"/>
                  </a:moveTo>
                  <a:lnTo>
                    <a:pt x="0" y="0"/>
                  </a:lnTo>
                  <a:lnTo>
                    <a:pt x="0" y="166717"/>
                  </a:lnTo>
                  <a:lnTo>
                    <a:pt x="1330462" y="166717"/>
                  </a:lnTo>
                  <a:lnTo>
                    <a:pt x="1330462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5867169" y="3769722"/>
              <a:ext cx="844550" cy="219710"/>
            </a:xfrm>
            <a:custGeom>
              <a:avLst/>
              <a:gdLst/>
              <a:ahLst/>
              <a:cxnLst/>
              <a:rect l="l" t="t" r="r" b="b"/>
              <a:pathLst>
                <a:path w="844550" h="219710">
                  <a:moveTo>
                    <a:pt x="823472" y="0"/>
                  </a:moveTo>
                  <a:lnTo>
                    <a:pt x="20606" y="0"/>
                  </a:lnTo>
                  <a:lnTo>
                    <a:pt x="12585" y="1619"/>
                  </a:lnTo>
                  <a:lnTo>
                    <a:pt x="6035" y="6035"/>
                  </a:lnTo>
                  <a:lnTo>
                    <a:pt x="1619" y="12585"/>
                  </a:lnTo>
                  <a:lnTo>
                    <a:pt x="0" y="20606"/>
                  </a:lnTo>
                  <a:lnTo>
                    <a:pt x="0" y="198873"/>
                  </a:lnTo>
                  <a:lnTo>
                    <a:pt x="1619" y="206895"/>
                  </a:lnTo>
                  <a:lnTo>
                    <a:pt x="6035" y="213445"/>
                  </a:lnTo>
                  <a:lnTo>
                    <a:pt x="12585" y="217861"/>
                  </a:lnTo>
                  <a:lnTo>
                    <a:pt x="20606" y="219480"/>
                  </a:lnTo>
                  <a:lnTo>
                    <a:pt x="823472" y="219480"/>
                  </a:lnTo>
                  <a:lnTo>
                    <a:pt x="831493" y="217861"/>
                  </a:lnTo>
                  <a:lnTo>
                    <a:pt x="838043" y="213445"/>
                  </a:lnTo>
                  <a:lnTo>
                    <a:pt x="842459" y="206895"/>
                  </a:lnTo>
                  <a:lnTo>
                    <a:pt x="844079" y="198873"/>
                  </a:lnTo>
                  <a:lnTo>
                    <a:pt x="844079" y="20606"/>
                  </a:lnTo>
                  <a:lnTo>
                    <a:pt x="842459" y="12585"/>
                  </a:lnTo>
                  <a:lnTo>
                    <a:pt x="838043" y="6035"/>
                  </a:lnTo>
                  <a:lnTo>
                    <a:pt x="831493" y="1619"/>
                  </a:lnTo>
                  <a:lnTo>
                    <a:pt x="823472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5802471" y="4267409"/>
              <a:ext cx="974090" cy="335915"/>
            </a:xfrm>
            <a:custGeom>
              <a:avLst/>
              <a:gdLst/>
              <a:ahLst/>
              <a:cxnLst/>
              <a:rect l="l" t="t" r="r" b="b"/>
              <a:pathLst>
                <a:path w="974090" h="335914">
                  <a:moveTo>
                    <a:pt x="193217" y="0"/>
                  </a:moveTo>
                  <a:lnTo>
                    <a:pt x="0" y="0"/>
                  </a:lnTo>
                  <a:lnTo>
                    <a:pt x="0" y="335889"/>
                  </a:lnTo>
                  <a:lnTo>
                    <a:pt x="193217" y="335889"/>
                  </a:lnTo>
                  <a:lnTo>
                    <a:pt x="193217" y="0"/>
                  </a:lnTo>
                  <a:close/>
                </a:path>
                <a:path w="974090" h="335914">
                  <a:moveTo>
                    <a:pt x="583349" y="0"/>
                  </a:moveTo>
                  <a:lnTo>
                    <a:pt x="390118" y="0"/>
                  </a:lnTo>
                  <a:lnTo>
                    <a:pt x="390118" y="335889"/>
                  </a:lnTo>
                  <a:lnTo>
                    <a:pt x="583349" y="335889"/>
                  </a:lnTo>
                  <a:lnTo>
                    <a:pt x="583349" y="0"/>
                  </a:lnTo>
                  <a:close/>
                </a:path>
                <a:path w="974090" h="335914">
                  <a:moveTo>
                    <a:pt x="973480" y="0"/>
                  </a:moveTo>
                  <a:lnTo>
                    <a:pt x="780262" y="0"/>
                  </a:lnTo>
                  <a:lnTo>
                    <a:pt x="780262" y="335889"/>
                  </a:lnTo>
                  <a:lnTo>
                    <a:pt x="973480" y="335889"/>
                  </a:lnTo>
                  <a:lnTo>
                    <a:pt x="973480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5909348" y="4422483"/>
              <a:ext cx="66675" cy="116839"/>
            </a:xfrm>
            <a:custGeom>
              <a:avLst/>
              <a:gdLst/>
              <a:ahLst/>
              <a:cxnLst/>
              <a:rect l="l" t="t" r="r" b="b"/>
              <a:pathLst>
                <a:path w="66675" h="116839">
                  <a:moveTo>
                    <a:pt x="66280" y="0"/>
                  </a:moveTo>
                  <a:lnTo>
                    <a:pt x="0" y="0"/>
                  </a:lnTo>
                  <a:lnTo>
                    <a:pt x="0" y="116718"/>
                  </a:lnTo>
                  <a:lnTo>
                    <a:pt x="66280" y="116718"/>
                  </a:lnTo>
                  <a:lnTo>
                    <a:pt x="66280" y="0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5779140" y="4558074"/>
              <a:ext cx="1020444" cy="45720"/>
            </a:xfrm>
            <a:custGeom>
              <a:avLst/>
              <a:gdLst/>
              <a:ahLst/>
              <a:cxnLst/>
              <a:rect l="l" t="t" r="r" b="b"/>
              <a:pathLst>
                <a:path w="1020444" h="45720">
                  <a:moveTo>
                    <a:pt x="239839" y="0"/>
                  </a:moveTo>
                  <a:lnTo>
                    <a:pt x="0" y="0"/>
                  </a:lnTo>
                  <a:lnTo>
                    <a:pt x="0" y="45224"/>
                  </a:lnTo>
                  <a:lnTo>
                    <a:pt x="239839" y="45224"/>
                  </a:lnTo>
                  <a:lnTo>
                    <a:pt x="239839" y="0"/>
                  </a:lnTo>
                  <a:close/>
                </a:path>
                <a:path w="1020444" h="45720">
                  <a:moveTo>
                    <a:pt x="629983" y="0"/>
                  </a:moveTo>
                  <a:lnTo>
                    <a:pt x="390144" y="0"/>
                  </a:lnTo>
                  <a:lnTo>
                    <a:pt x="390144" y="45224"/>
                  </a:lnTo>
                  <a:lnTo>
                    <a:pt x="629983" y="45224"/>
                  </a:lnTo>
                  <a:lnTo>
                    <a:pt x="629983" y="0"/>
                  </a:lnTo>
                  <a:close/>
                </a:path>
                <a:path w="1020444" h="45720">
                  <a:moveTo>
                    <a:pt x="1020127" y="0"/>
                  </a:moveTo>
                  <a:lnTo>
                    <a:pt x="780275" y="0"/>
                  </a:lnTo>
                  <a:lnTo>
                    <a:pt x="780275" y="45224"/>
                  </a:lnTo>
                  <a:lnTo>
                    <a:pt x="1020127" y="45224"/>
                  </a:lnTo>
                  <a:lnTo>
                    <a:pt x="1020127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5822511" y="4285201"/>
              <a:ext cx="933450" cy="254000"/>
            </a:xfrm>
            <a:custGeom>
              <a:avLst/>
              <a:gdLst/>
              <a:ahLst/>
              <a:cxnLst/>
              <a:rect l="l" t="t" r="r" b="b"/>
              <a:pathLst>
                <a:path w="933450" h="254000">
                  <a:moveTo>
                    <a:pt x="66281" y="137287"/>
                  </a:moveTo>
                  <a:lnTo>
                    <a:pt x="0" y="137287"/>
                  </a:lnTo>
                  <a:lnTo>
                    <a:pt x="0" y="254000"/>
                  </a:lnTo>
                  <a:lnTo>
                    <a:pt x="66281" y="254000"/>
                  </a:lnTo>
                  <a:lnTo>
                    <a:pt x="66281" y="137287"/>
                  </a:lnTo>
                  <a:close/>
                </a:path>
                <a:path w="933450" h="254000">
                  <a:moveTo>
                    <a:pt x="66281" y="0"/>
                  </a:moveTo>
                  <a:lnTo>
                    <a:pt x="0" y="0"/>
                  </a:lnTo>
                  <a:lnTo>
                    <a:pt x="0" y="116725"/>
                  </a:lnTo>
                  <a:lnTo>
                    <a:pt x="66281" y="116725"/>
                  </a:lnTo>
                  <a:lnTo>
                    <a:pt x="66281" y="0"/>
                  </a:lnTo>
                  <a:close/>
                </a:path>
                <a:path w="933450" h="254000">
                  <a:moveTo>
                    <a:pt x="153123" y="0"/>
                  </a:moveTo>
                  <a:lnTo>
                    <a:pt x="86842" y="0"/>
                  </a:lnTo>
                  <a:lnTo>
                    <a:pt x="86842" y="116725"/>
                  </a:lnTo>
                  <a:lnTo>
                    <a:pt x="153123" y="116725"/>
                  </a:lnTo>
                  <a:lnTo>
                    <a:pt x="153123" y="0"/>
                  </a:lnTo>
                  <a:close/>
                </a:path>
                <a:path w="933450" h="254000">
                  <a:moveTo>
                    <a:pt x="456412" y="137287"/>
                  </a:moveTo>
                  <a:lnTo>
                    <a:pt x="390131" y="137287"/>
                  </a:lnTo>
                  <a:lnTo>
                    <a:pt x="390131" y="254000"/>
                  </a:lnTo>
                  <a:lnTo>
                    <a:pt x="456412" y="254000"/>
                  </a:lnTo>
                  <a:lnTo>
                    <a:pt x="456412" y="137287"/>
                  </a:lnTo>
                  <a:close/>
                </a:path>
                <a:path w="933450" h="254000">
                  <a:moveTo>
                    <a:pt x="456412" y="0"/>
                  </a:moveTo>
                  <a:lnTo>
                    <a:pt x="390131" y="0"/>
                  </a:lnTo>
                  <a:lnTo>
                    <a:pt x="390131" y="116725"/>
                  </a:lnTo>
                  <a:lnTo>
                    <a:pt x="456412" y="116725"/>
                  </a:lnTo>
                  <a:lnTo>
                    <a:pt x="456412" y="0"/>
                  </a:lnTo>
                  <a:close/>
                </a:path>
                <a:path w="933450" h="254000">
                  <a:moveTo>
                    <a:pt x="543242" y="137287"/>
                  </a:moveTo>
                  <a:lnTo>
                    <a:pt x="476961" y="137287"/>
                  </a:lnTo>
                  <a:lnTo>
                    <a:pt x="476961" y="254000"/>
                  </a:lnTo>
                  <a:lnTo>
                    <a:pt x="543242" y="254000"/>
                  </a:lnTo>
                  <a:lnTo>
                    <a:pt x="543242" y="137287"/>
                  </a:lnTo>
                  <a:close/>
                </a:path>
                <a:path w="933450" h="254000">
                  <a:moveTo>
                    <a:pt x="543255" y="0"/>
                  </a:moveTo>
                  <a:lnTo>
                    <a:pt x="476973" y="0"/>
                  </a:lnTo>
                  <a:lnTo>
                    <a:pt x="476973" y="116725"/>
                  </a:lnTo>
                  <a:lnTo>
                    <a:pt x="543255" y="116725"/>
                  </a:lnTo>
                  <a:lnTo>
                    <a:pt x="543255" y="0"/>
                  </a:lnTo>
                  <a:close/>
                </a:path>
                <a:path w="933450" h="254000">
                  <a:moveTo>
                    <a:pt x="846543" y="137287"/>
                  </a:moveTo>
                  <a:lnTo>
                    <a:pt x="780262" y="137287"/>
                  </a:lnTo>
                  <a:lnTo>
                    <a:pt x="780262" y="254000"/>
                  </a:lnTo>
                  <a:lnTo>
                    <a:pt x="846543" y="254000"/>
                  </a:lnTo>
                  <a:lnTo>
                    <a:pt x="846543" y="137287"/>
                  </a:lnTo>
                  <a:close/>
                </a:path>
                <a:path w="933450" h="254000">
                  <a:moveTo>
                    <a:pt x="846543" y="0"/>
                  </a:moveTo>
                  <a:lnTo>
                    <a:pt x="780262" y="0"/>
                  </a:lnTo>
                  <a:lnTo>
                    <a:pt x="780262" y="116725"/>
                  </a:lnTo>
                  <a:lnTo>
                    <a:pt x="846543" y="116725"/>
                  </a:lnTo>
                  <a:lnTo>
                    <a:pt x="846543" y="0"/>
                  </a:lnTo>
                  <a:close/>
                </a:path>
                <a:path w="933450" h="254000">
                  <a:moveTo>
                    <a:pt x="933386" y="137287"/>
                  </a:moveTo>
                  <a:lnTo>
                    <a:pt x="867105" y="137287"/>
                  </a:lnTo>
                  <a:lnTo>
                    <a:pt x="867105" y="254000"/>
                  </a:lnTo>
                  <a:lnTo>
                    <a:pt x="933386" y="254000"/>
                  </a:lnTo>
                  <a:lnTo>
                    <a:pt x="933386" y="137287"/>
                  </a:lnTo>
                  <a:close/>
                </a:path>
                <a:path w="933450" h="254000">
                  <a:moveTo>
                    <a:pt x="933386" y="0"/>
                  </a:moveTo>
                  <a:lnTo>
                    <a:pt x="867105" y="0"/>
                  </a:lnTo>
                  <a:lnTo>
                    <a:pt x="867105" y="116725"/>
                  </a:lnTo>
                  <a:lnTo>
                    <a:pt x="933386" y="116725"/>
                  </a:lnTo>
                  <a:lnTo>
                    <a:pt x="933386" y="0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73973" y="3811057"/>
              <a:ext cx="64186" cy="12948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6125394" y="3809586"/>
              <a:ext cx="485140" cy="132715"/>
            </a:xfrm>
            <a:custGeom>
              <a:avLst/>
              <a:gdLst/>
              <a:ahLst/>
              <a:cxnLst/>
              <a:rect l="l" t="t" r="r" b="b"/>
              <a:pathLst>
                <a:path w="485140" h="132714">
                  <a:moveTo>
                    <a:pt x="61772" y="32550"/>
                  </a:moveTo>
                  <a:lnTo>
                    <a:pt x="41427" y="1739"/>
                  </a:lnTo>
                  <a:lnTo>
                    <a:pt x="41427" y="22009"/>
                  </a:lnTo>
                  <a:lnTo>
                    <a:pt x="41427" y="110426"/>
                  </a:lnTo>
                  <a:lnTo>
                    <a:pt x="37363" y="113944"/>
                  </a:lnTo>
                  <a:lnTo>
                    <a:pt x="24409" y="113944"/>
                  </a:lnTo>
                  <a:lnTo>
                    <a:pt x="20345" y="110426"/>
                  </a:lnTo>
                  <a:lnTo>
                    <a:pt x="20345" y="22009"/>
                  </a:lnTo>
                  <a:lnTo>
                    <a:pt x="24409" y="18491"/>
                  </a:lnTo>
                  <a:lnTo>
                    <a:pt x="37363" y="18491"/>
                  </a:lnTo>
                  <a:lnTo>
                    <a:pt x="41427" y="22009"/>
                  </a:lnTo>
                  <a:lnTo>
                    <a:pt x="41427" y="1739"/>
                  </a:lnTo>
                  <a:lnTo>
                    <a:pt x="2019" y="18719"/>
                  </a:lnTo>
                  <a:lnTo>
                    <a:pt x="0" y="32550"/>
                  </a:lnTo>
                  <a:lnTo>
                    <a:pt x="0" y="99872"/>
                  </a:lnTo>
                  <a:lnTo>
                    <a:pt x="2019" y="113703"/>
                  </a:lnTo>
                  <a:lnTo>
                    <a:pt x="7950" y="123926"/>
                  </a:lnTo>
                  <a:lnTo>
                    <a:pt x="17627" y="130263"/>
                  </a:lnTo>
                  <a:lnTo>
                    <a:pt x="30886" y="132448"/>
                  </a:lnTo>
                  <a:lnTo>
                    <a:pt x="44132" y="130263"/>
                  </a:lnTo>
                  <a:lnTo>
                    <a:pt x="53822" y="123926"/>
                  </a:lnTo>
                  <a:lnTo>
                    <a:pt x="59626" y="113944"/>
                  </a:lnTo>
                  <a:lnTo>
                    <a:pt x="59753" y="113703"/>
                  </a:lnTo>
                  <a:lnTo>
                    <a:pt x="61772" y="99872"/>
                  </a:lnTo>
                  <a:lnTo>
                    <a:pt x="61772" y="32550"/>
                  </a:lnTo>
                  <a:close/>
                </a:path>
                <a:path w="485140" h="132714">
                  <a:moveTo>
                    <a:pt x="205981" y="1473"/>
                  </a:moveTo>
                  <a:lnTo>
                    <a:pt x="143078" y="1473"/>
                  </a:lnTo>
                  <a:lnTo>
                    <a:pt x="143078" y="20523"/>
                  </a:lnTo>
                  <a:lnTo>
                    <a:pt x="164350" y="20523"/>
                  </a:lnTo>
                  <a:lnTo>
                    <a:pt x="164350" y="131013"/>
                  </a:lnTo>
                  <a:lnTo>
                    <a:pt x="184696" y="131013"/>
                  </a:lnTo>
                  <a:lnTo>
                    <a:pt x="184696" y="20523"/>
                  </a:lnTo>
                  <a:lnTo>
                    <a:pt x="205981" y="20523"/>
                  </a:lnTo>
                  <a:lnTo>
                    <a:pt x="205981" y="1473"/>
                  </a:lnTo>
                  <a:close/>
                </a:path>
                <a:path w="485140" h="132714">
                  <a:moveTo>
                    <a:pt x="344424" y="1473"/>
                  </a:moveTo>
                  <a:lnTo>
                    <a:pt x="288925" y="1473"/>
                  </a:lnTo>
                  <a:lnTo>
                    <a:pt x="288925" y="130949"/>
                  </a:lnTo>
                  <a:lnTo>
                    <a:pt x="344424" y="130949"/>
                  </a:lnTo>
                  <a:lnTo>
                    <a:pt x="344424" y="112458"/>
                  </a:lnTo>
                  <a:lnTo>
                    <a:pt x="309283" y="112458"/>
                  </a:lnTo>
                  <a:lnTo>
                    <a:pt x="309283" y="74549"/>
                  </a:lnTo>
                  <a:lnTo>
                    <a:pt x="337210" y="74549"/>
                  </a:lnTo>
                  <a:lnTo>
                    <a:pt x="337210" y="56045"/>
                  </a:lnTo>
                  <a:lnTo>
                    <a:pt x="309283" y="56045"/>
                  </a:lnTo>
                  <a:lnTo>
                    <a:pt x="309283" y="19977"/>
                  </a:lnTo>
                  <a:lnTo>
                    <a:pt x="344424" y="19977"/>
                  </a:lnTo>
                  <a:lnTo>
                    <a:pt x="344424" y="1473"/>
                  </a:lnTo>
                  <a:close/>
                </a:path>
                <a:path w="485140" h="132714">
                  <a:moveTo>
                    <a:pt x="484924" y="111963"/>
                  </a:moveTo>
                  <a:lnTo>
                    <a:pt x="451446" y="111963"/>
                  </a:lnTo>
                  <a:lnTo>
                    <a:pt x="451446" y="1473"/>
                  </a:lnTo>
                  <a:lnTo>
                    <a:pt x="431088" y="1473"/>
                  </a:lnTo>
                  <a:lnTo>
                    <a:pt x="431088" y="111963"/>
                  </a:lnTo>
                  <a:lnTo>
                    <a:pt x="431088" y="131013"/>
                  </a:lnTo>
                  <a:lnTo>
                    <a:pt x="484924" y="131013"/>
                  </a:lnTo>
                  <a:lnTo>
                    <a:pt x="484924" y="111963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6312592" y="5593107"/>
              <a:ext cx="22860" cy="92075"/>
            </a:xfrm>
            <a:custGeom>
              <a:avLst/>
              <a:gdLst/>
              <a:ahLst/>
              <a:cxnLst/>
              <a:rect l="l" t="t" r="r" b="b"/>
              <a:pathLst>
                <a:path w="22859" h="92075">
                  <a:moveTo>
                    <a:pt x="22271" y="0"/>
                  </a:moveTo>
                  <a:lnTo>
                    <a:pt x="0" y="0"/>
                  </a:lnTo>
                  <a:lnTo>
                    <a:pt x="0" y="91882"/>
                  </a:lnTo>
                  <a:lnTo>
                    <a:pt x="22271" y="91882"/>
                  </a:lnTo>
                  <a:lnTo>
                    <a:pt x="22271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6242991" y="5593107"/>
              <a:ext cx="22860" cy="92075"/>
            </a:xfrm>
            <a:custGeom>
              <a:avLst/>
              <a:gdLst/>
              <a:ahLst/>
              <a:cxnLst/>
              <a:rect l="l" t="t" r="r" b="b"/>
              <a:pathLst>
                <a:path w="22859" h="92075">
                  <a:moveTo>
                    <a:pt x="22271" y="0"/>
                  </a:moveTo>
                  <a:lnTo>
                    <a:pt x="0" y="0"/>
                  </a:lnTo>
                  <a:lnTo>
                    <a:pt x="0" y="91882"/>
                  </a:lnTo>
                  <a:lnTo>
                    <a:pt x="22271" y="91882"/>
                  </a:lnTo>
                  <a:lnTo>
                    <a:pt x="22271" y="0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74099" y="5593822"/>
              <a:ext cx="154068" cy="26756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4911" y="5593822"/>
              <a:ext cx="154067" cy="26756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6244132" y="5213271"/>
              <a:ext cx="90170" cy="84455"/>
            </a:xfrm>
            <a:custGeom>
              <a:avLst/>
              <a:gdLst/>
              <a:ahLst/>
              <a:cxnLst/>
              <a:rect l="l" t="t" r="r" b="b"/>
              <a:pathLst>
                <a:path w="90169" h="84454">
                  <a:moveTo>
                    <a:pt x="83986" y="0"/>
                  </a:moveTo>
                  <a:lnTo>
                    <a:pt x="6167" y="0"/>
                  </a:lnTo>
                  <a:lnTo>
                    <a:pt x="0" y="84175"/>
                  </a:lnTo>
                  <a:lnTo>
                    <a:pt x="90154" y="84175"/>
                  </a:lnTo>
                  <a:lnTo>
                    <a:pt x="83986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6328246" y="5213271"/>
              <a:ext cx="96520" cy="84455"/>
            </a:xfrm>
            <a:custGeom>
              <a:avLst/>
              <a:gdLst/>
              <a:ahLst/>
              <a:cxnLst/>
              <a:rect l="l" t="t" r="r" b="b"/>
              <a:pathLst>
                <a:path w="96519" h="84454">
                  <a:moveTo>
                    <a:pt x="77819" y="0"/>
                  </a:moveTo>
                  <a:lnTo>
                    <a:pt x="0" y="0"/>
                  </a:lnTo>
                  <a:lnTo>
                    <a:pt x="6031" y="84175"/>
                  </a:lnTo>
                  <a:lnTo>
                    <a:pt x="96185" y="84175"/>
                  </a:lnTo>
                  <a:lnTo>
                    <a:pt x="77819" y="0"/>
                  </a:lnTo>
                  <a:close/>
                </a:path>
              </a:pathLst>
            </a:custGeom>
            <a:solidFill>
              <a:srgbClr val="008AB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6406580" y="5213271"/>
              <a:ext cx="108585" cy="84455"/>
            </a:xfrm>
            <a:custGeom>
              <a:avLst/>
              <a:gdLst/>
              <a:ahLst/>
              <a:cxnLst/>
              <a:rect l="l" t="t" r="r" b="b"/>
              <a:pathLst>
                <a:path w="108584" h="84454">
                  <a:moveTo>
                    <a:pt x="77819" y="0"/>
                  </a:moveTo>
                  <a:lnTo>
                    <a:pt x="0" y="0"/>
                  </a:lnTo>
                  <a:lnTo>
                    <a:pt x="17852" y="84175"/>
                  </a:lnTo>
                  <a:lnTo>
                    <a:pt x="107996" y="84175"/>
                  </a:lnTo>
                  <a:lnTo>
                    <a:pt x="77819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6154057" y="5213279"/>
              <a:ext cx="450850" cy="84455"/>
            </a:xfrm>
            <a:custGeom>
              <a:avLst/>
              <a:gdLst/>
              <a:ahLst/>
              <a:cxnLst/>
              <a:rect l="l" t="t" r="r" b="b"/>
              <a:pathLst>
                <a:path w="450850" h="84454">
                  <a:moveTo>
                    <a:pt x="96189" y="0"/>
                  </a:moveTo>
                  <a:lnTo>
                    <a:pt x="18364" y="0"/>
                  </a:lnTo>
                  <a:lnTo>
                    <a:pt x="0" y="84175"/>
                  </a:lnTo>
                  <a:lnTo>
                    <a:pt x="90144" y="84175"/>
                  </a:lnTo>
                  <a:lnTo>
                    <a:pt x="96189" y="0"/>
                  </a:lnTo>
                  <a:close/>
                </a:path>
                <a:path w="450850" h="84454">
                  <a:moveTo>
                    <a:pt x="450659" y="84175"/>
                  </a:moveTo>
                  <a:lnTo>
                    <a:pt x="409829" y="3784"/>
                  </a:lnTo>
                  <a:lnTo>
                    <a:pt x="403631" y="0"/>
                  </a:lnTo>
                  <a:lnTo>
                    <a:pt x="396887" y="0"/>
                  </a:lnTo>
                  <a:lnTo>
                    <a:pt x="330085" y="0"/>
                  </a:lnTo>
                  <a:lnTo>
                    <a:pt x="360514" y="84175"/>
                  </a:lnTo>
                  <a:lnTo>
                    <a:pt x="450659" y="84175"/>
                  </a:lnTo>
                  <a:close/>
                </a:path>
              </a:pathLst>
            </a:custGeom>
            <a:solidFill>
              <a:srgbClr val="008AB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6063917" y="5213271"/>
              <a:ext cx="108585" cy="84455"/>
            </a:xfrm>
            <a:custGeom>
              <a:avLst/>
              <a:gdLst/>
              <a:ahLst/>
              <a:cxnLst/>
              <a:rect l="l" t="t" r="r" b="b"/>
              <a:pathLst>
                <a:path w="108584" h="84454">
                  <a:moveTo>
                    <a:pt x="107996" y="0"/>
                  </a:moveTo>
                  <a:lnTo>
                    <a:pt x="30177" y="0"/>
                  </a:lnTo>
                  <a:lnTo>
                    <a:pt x="0" y="84175"/>
                  </a:lnTo>
                  <a:lnTo>
                    <a:pt x="90143" y="84175"/>
                  </a:lnTo>
                  <a:lnTo>
                    <a:pt x="107996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5973774" y="5213271"/>
              <a:ext cx="120650" cy="84455"/>
            </a:xfrm>
            <a:custGeom>
              <a:avLst/>
              <a:gdLst/>
              <a:ahLst/>
              <a:cxnLst/>
              <a:rect l="l" t="t" r="r" b="b"/>
              <a:pathLst>
                <a:path w="120650" h="84454">
                  <a:moveTo>
                    <a:pt x="120582" y="0"/>
                  </a:moveTo>
                  <a:lnTo>
                    <a:pt x="53631" y="0"/>
                  </a:lnTo>
                  <a:lnTo>
                    <a:pt x="46961" y="0"/>
                  </a:lnTo>
                  <a:lnTo>
                    <a:pt x="40857" y="3748"/>
                  </a:lnTo>
                  <a:lnTo>
                    <a:pt x="0" y="84175"/>
                  </a:lnTo>
                  <a:lnTo>
                    <a:pt x="90143" y="84175"/>
                  </a:lnTo>
                  <a:lnTo>
                    <a:pt x="120582" y="0"/>
                  </a:lnTo>
                  <a:close/>
                </a:path>
              </a:pathLst>
            </a:custGeom>
            <a:solidFill>
              <a:srgbClr val="008AB9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5973693" y="5297447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69" h="74929">
                  <a:moveTo>
                    <a:pt x="90143" y="0"/>
                  </a:moveTo>
                  <a:lnTo>
                    <a:pt x="0" y="0"/>
                  </a:lnTo>
                  <a:lnTo>
                    <a:pt x="0" y="29276"/>
                  </a:lnTo>
                  <a:lnTo>
                    <a:pt x="3541" y="46824"/>
                  </a:lnTo>
                  <a:lnTo>
                    <a:pt x="13201" y="61152"/>
                  </a:lnTo>
                  <a:lnTo>
                    <a:pt x="27529" y="70811"/>
                  </a:lnTo>
                  <a:lnTo>
                    <a:pt x="45077" y="74353"/>
                  </a:lnTo>
                  <a:lnTo>
                    <a:pt x="62619" y="70811"/>
                  </a:lnTo>
                  <a:lnTo>
                    <a:pt x="76943" y="61152"/>
                  </a:lnTo>
                  <a:lnTo>
                    <a:pt x="86602" y="46824"/>
                  </a:lnTo>
                  <a:lnTo>
                    <a:pt x="90143" y="29276"/>
                  </a:lnTo>
                  <a:lnTo>
                    <a:pt x="90143" y="0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6063841" y="5297447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69" h="74929">
                  <a:moveTo>
                    <a:pt x="90143" y="0"/>
                  </a:moveTo>
                  <a:lnTo>
                    <a:pt x="0" y="0"/>
                  </a:lnTo>
                  <a:lnTo>
                    <a:pt x="0" y="29276"/>
                  </a:lnTo>
                  <a:lnTo>
                    <a:pt x="3541" y="46824"/>
                  </a:lnTo>
                  <a:lnTo>
                    <a:pt x="13201" y="61152"/>
                  </a:lnTo>
                  <a:lnTo>
                    <a:pt x="27529" y="70811"/>
                  </a:lnTo>
                  <a:lnTo>
                    <a:pt x="45077" y="74353"/>
                  </a:lnTo>
                  <a:lnTo>
                    <a:pt x="62619" y="70811"/>
                  </a:lnTo>
                  <a:lnTo>
                    <a:pt x="76943" y="61152"/>
                  </a:lnTo>
                  <a:lnTo>
                    <a:pt x="86602" y="46824"/>
                  </a:lnTo>
                  <a:lnTo>
                    <a:pt x="90143" y="29276"/>
                  </a:lnTo>
                  <a:lnTo>
                    <a:pt x="90143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16153989" y="5297447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69" h="74929">
                  <a:moveTo>
                    <a:pt x="90143" y="0"/>
                  </a:moveTo>
                  <a:lnTo>
                    <a:pt x="0" y="0"/>
                  </a:lnTo>
                  <a:lnTo>
                    <a:pt x="0" y="29276"/>
                  </a:lnTo>
                  <a:lnTo>
                    <a:pt x="3541" y="46824"/>
                  </a:lnTo>
                  <a:lnTo>
                    <a:pt x="13201" y="61152"/>
                  </a:lnTo>
                  <a:lnTo>
                    <a:pt x="27529" y="70811"/>
                  </a:lnTo>
                  <a:lnTo>
                    <a:pt x="45077" y="74353"/>
                  </a:lnTo>
                  <a:lnTo>
                    <a:pt x="62619" y="70811"/>
                  </a:lnTo>
                  <a:lnTo>
                    <a:pt x="76943" y="61152"/>
                  </a:lnTo>
                  <a:lnTo>
                    <a:pt x="86602" y="46824"/>
                  </a:lnTo>
                  <a:lnTo>
                    <a:pt x="90143" y="29276"/>
                  </a:lnTo>
                  <a:lnTo>
                    <a:pt x="90143" y="0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6244135" y="5297447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69" h="74929">
                  <a:moveTo>
                    <a:pt x="90143" y="0"/>
                  </a:moveTo>
                  <a:lnTo>
                    <a:pt x="0" y="0"/>
                  </a:lnTo>
                  <a:lnTo>
                    <a:pt x="0" y="29276"/>
                  </a:lnTo>
                  <a:lnTo>
                    <a:pt x="3541" y="46824"/>
                  </a:lnTo>
                  <a:lnTo>
                    <a:pt x="13201" y="61152"/>
                  </a:lnTo>
                  <a:lnTo>
                    <a:pt x="27529" y="70811"/>
                  </a:lnTo>
                  <a:lnTo>
                    <a:pt x="45077" y="74353"/>
                  </a:lnTo>
                  <a:lnTo>
                    <a:pt x="62619" y="70811"/>
                  </a:lnTo>
                  <a:lnTo>
                    <a:pt x="76943" y="61152"/>
                  </a:lnTo>
                  <a:lnTo>
                    <a:pt x="86602" y="46824"/>
                  </a:lnTo>
                  <a:lnTo>
                    <a:pt x="90143" y="29276"/>
                  </a:lnTo>
                  <a:lnTo>
                    <a:pt x="90143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16334283" y="5297447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69" h="74929">
                  <a:moveTo>
                    <a:pt x="90143" y="0"/>
                  </a:moveTo>
                  <a:lnTo>
                    <a:pt x="0" y="0"/>
                  </a:lnTo>
                  <a:lnTo>
                    <a:pt x="0" y="29276"/>
                  </a:lnTo>
                  <a:lnTo>
                    <a:pt x="3541" y="46824"/>
                  </a:lnTo>
                  <a:lnTo>
                    <a:pt x="13201" y="61152"/>
                  </a:lnTo>
                  <a:lnTo>
                    <a:pt x="27529" y="70811"/>
                  </a:lnTo>
                  <a:lnTo>
                    <a:pt x="45077" y="74353"/>
                  </a:lnTo>
                  <a:lnTo>
                    <a:pt x="62619" y="70811"/>
                  </a:lnTo>
                  <a:lnTo>
                    <a:pt x="76943" y="61152"/>
                  </a:lnTo>
                  <a:lnTo>
                    <a:pt x="86602" y="46824"/>
                  </a:lnTo>
                  <a:lnTo>
                    <a:pt x="90143" y="29276"/>
                  </a:lnTo>
                  <a:lnTo>
                    <a:pt x="90143" y="0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6424430" y="5297447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69" h="74929">
                  <a:moveTo>
                    <a:pt x="90143" y="0"/>
                  </a:moveTo>
                  <a:lnTo>
                    <a:pt x="0" y="0"/>
                  </a:lnTo>
                  <a:lnTo>
                    <a:pt x="0" y="29276"/>
                  </a:lnTo>
                  <a:lnTo>
                    <a:pt x="3541" y="46824"/>
                  </a:lnTo>
                  <a:lnTo>
                    <a:pt x="13201" y="61152"/>
                  </a:lnTo>
                  <a:lnTo>
                    <a:pt x="27529" y="70811"/>
                  </a:lnTo>
                  <a:lnTo>
                    <a:pt x="45077" y="74353"/>
                  </a:lnTo>
                  <a:lnTo>
                    <a:pt x="62619" y="70811"/>
                  </a:lnTo>
                  <a:lnTo>
                    <a:pt x="76943" y="61152"/>
                  </a:lnTo>
                  <a:lnTo>
                    <a:pt x="86602" y="46824"/>
                  </a:lnTo>
                  <a:lnTo>
                    <a:pt x="90143" y="29276"/>
                  </a:lnTo>
                  <a:lnTo>
                    <a:pt x="90143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6514576" y="5297447"/>
              <a:ext cx="90170" cy="74930"/>
            </a:xfrm>
            <a:custGeom>
              <a:avLst/>
              <a:gdLst/>
              <a:ahLst/>
              <a:cxnLst/>
              <a:rect l="l" t="t" r="r" b="b"/>
              <a:pathLst>
                <a:path w="90169" h="74929">
                  <a:moveTo>
                    <a:pt x="90143" y="0"/>
                  </a:moveTo>
                  <a:lnTo>
                    <a:pt x="0" y="0"/>
                  </a:lnTo>
                  <a:lnTo>
                    <a:pt x="0" y="29276"/>
                  </a:lnTo>
                  <a:lnTo>
                    <a:pt x="3541" y="46824"/>
                  </a:lnTo>
                  <a:lnTo>
                    <a:pt x="13201" y="61152"/>
                  </a:lnTo>
                  <a:lnTo>
                    <a:pt x="27529" y="70811"/>
                  </a:lnTo>
                  <a:lnTo>
                    <a:pt x="45077" y="74353"/>
                  </a:lnTo>
                  <a:lnTo>
                    <a:pt x="62619" y="70811"/>
                  </a:lnTo>
                  <a:lnTo>
                    <a:pt x="76943" y="61152"/>
                  </a:lnTo>
                  <a:lnTo>
                    <a:pt x="86602" y="46824"/>
                  </a:lnTo>
                  <a:lnTo>
                    <a:pt x="90143" y="29276"/>
                  </a:lnTo>
                  <a:lnTo>
                    <a:pt x="90143" y="0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3689739" y="2644523"/>
              <a:ext cx="1729105" cy="3472815"/>
            </a:xfrm>
            <a:custGeom>
              <a:avLst/>
              <a:gdLst/>
              <a:ahLst/>
              <a:cxnLst/>
              <a:rect l="l" t="t" r="r" b="b"/>
              <a:pathLst>
                <a:path w="1729105" h="3472815">
                  <a:moveTo>
                    <a:pt x="1445401" y="0"/>
                  </a:moveTo>
                  <a:lnTo>
                    <a:pt x="283562" y="0"/>
                  </a:lnTo>
                  <a:lnTo>
                    <a:pt x="237567" y="3711"/>
                  </a:lnTo>
                  <a:lnTo>
                    <a:pt x="193936" y="14455"/>
                  </a:lnTo>
                  <a:lnTo>
                    <a:pt x="153250" y="31649"/>
                  </a:lnTo>
                  <a:lnTo>
                    <a:pt x="116095" y="54709"/>
                  </a:lnTo>
                  <a:lnTo>
                    <a:pt x="83055" y="83051"/>
                  </a:lnTo>
                  <a:lnTo>
                    <a:pt x="54712" y="116091"/>
                  </a:lnTo>
                  <a:lnTo>
                    <a:pt x="31651" y="153246"/>
                  </a:lnTo>
                  <a:lnTo>
                    <a:pt x="14456" y="193932"/>
                  </a:lnTo>
                  <a:lnTo>
                    <a:pt x="3711" y="237565"/>
                  </a:lnTo>
                  <a:lnTo>
                    <a:pt x="0" y="283562"/>
                  </a:lnTo>
                  <a:lnTo>
                    <a:pt x="0" y="3188656"/>
                  </a:lnTo>
                  <a:lnTo>
                    <a:pt x="3711" y="3234653"/>
                  </a:lnTo>
                  <a:lnTo>
                    <a:pt x="14456" y="3278286"/>
                  </a:lnTo>
                  <a:lnTo>
                    <a:pt x="31651" y="3318972"/>
                  </a:lnTo>
                  <a:lnTo>
                    <a:pt x="54712" y="3356127"/>
                  </a:lnTo>
                  <a:lnTo>
                    <a:pt x="83055" y="3389167"/>
                  </a:lnTo>
                  <a:lnTo>
                    <a:pt x="116095" y="3417509"/>
                  </a:lnTo>
                  <a:lnTo>
                    <a:pt x="153250" y="3440569"/>
                  </a:lnTo>
                  <a:lnTo>
                    <a:pt x="193936" y="3457763"/>
                  </a:lnTo>
                  <a:lnTo>
                    <a:pt x="237567" y="3468507"/>
                  </a:lnTo>
                  <a:lnTo>
                    <a:pt x="283562" y="3472218"/>
                  </a:lnTo>
                  <a:lnTo>
                    <a:pt x="1445401" y="3472218"/>
                  </a:lnTo>
                  <a:lnTo>
                    <a:pt x="1491398" y="3468507"/>
                  </a:lnTo>
                  <a:lnTo>
                    <a:pt x="1535031" y="3457763"/>
                  </a:lnTo>
                  <a:lnTo>
                    <a:pt x="1575719" y="3440569"/>
                  </a:lnTo>
                  <a:lnTo>
                    <a:pt x="1612875" y="3417509"/>
                  </a:lnTo>
                  <a:lnTo>
                    <a:pt x="1615720" y="3415068"/>
                  </a:lnTo>
                  <a:lnTo>
                    <a:pt x="304032" y="3415068"/>
                  </a:lnTo>
                  <a:lnTo>
                    <a:pt x="254279" y="3410053"/>
                  </a:lnTo>
                  <a:lnTo>
                    <a:pt x="207939" y="3395667"/>
                  </a:lnTo>
                  <a:lnTo>
                    <a:pt x="166005" y="3372905"/>
                  </a:lnTo>
                  <a:lnTo>
                    <a:pt x="129468" y="3342759"/>
                  </a:lnTo>
                  <a:lnTo>
                    <a:pt x="99323" y="3306221"/>
                  </a:lnTo>
                  <a:lnTo>
                    <a:pt x="76561" y="3264285"/>
                  </a:lnTo>
                  <a:lnTo>
                    <a:pt x="62176" y="3217942"/>
                  </a:lnTo>
                  <a:lnTo>
                    <a:pt x="57160" y="3168186"/>
                  </a:lnTo>
                  <a:lnTo>
                    <a:pt x="57160" y="304032"/>
                  </a:lnTo>
                  <a:lnTo>
                    <a:pt x="62176" y="254276"/>
                  </a:lnTo>
                  <a:lnTo>
                    <a:pt x="76561" y="207933"/>
                  </a:lnTo>
                  <a:lnTo>
                    <a:pt x="99323" y="165997"/>
                  </a:lnTo>
                  <a:lnTo>
                    <a:pt x="129468" y="129459"/>
                  </a:lnTo>
                  <a:lnTo>
                    <a:pt x="166005" y="99313"/>
                  </a:lnTo>
                  <a:lnTo>
                    <a:pt x="207939" y="76551"/>
                  </a:lnTo>
                  <a:lnTo>
                    <a:pt x="254279" y="62165"/>
                  </a:lnTo>
                  <a:lnTo>
                    <a:pt x="304032" y="57150"/>
                  </a:lnTo>
                  <a:lnTo>
                    <a:pt x="1615720" y="57150"/>
                  </a:lnTo>
                  <a:lnTo>
                    <a:pt x="1612875" y="54709"/>
                  </a:lnTo>
                  <a:lnTo>
                    <a:pt x="1575719" y="31649"/>
                  </a:lnTo>
                  <a:lnTo>
                    <a:pt x="1535031" y="14455"/>
                  </a:lnTo>
                  <a:lnTo>
                    <a:pt x="1491398" y="3711"/>
                  </a:lnTo>
                  <a:lnTo>
                    <a:pt x="1445401" y="0"/>
                  </a:lnTo>
                  <a:close/>
                </a:path>
                <a:path w="1729105" h="3472815">
                  <a:moveTo>
                    <a:pt x="1615720" y="57150"/>
                  </a:moveTo>
                  <a:lnTo>
                    <a:pt x="1424930" y="57150"/>
                  </a:lnTo>
                  <a:lnTo>
                    <a:pt x="1474686" y="62165"/>
                  </a:lnTo>
                  <a:lnTo>
                    <a:pt x="1521029" y="76551"/>
                  </a:lnTo>
                  <a:lnTo>
                    <a:pt x="1562965" y="99313"/>
                  </a:lnTo>
                  <a:lnTo>
                    <a:pt x="1599503" y="129459"/>
                  </a:lnTo>
                  <a:lnTo>
                    <a:pt x="1629649" y="165997"/>
                  </a:lnTo>
                  <a:lnTo>
                    <a:pt x="1652412" y="207933"/>
                  </a:lnTo>
                  <a:lnTo>
                    <a:pt x="1666797" y="254276"/>
                  </a:lnTo>
                  <a:lnTo>
                    <a:pt x="1671812" y="304032"/>
                  </a:lnTo>
                  <a:lnTo>
                    <a:pt x="1671812" y="3168186"/>
                  </a:lnTo>
                  <a:lnTo>
                    <a:pt x="1666797" y="3217942"/>
                  </a:lnTo>
                  <a:lnTo>
                    <a:pt x="1652412" y="3264285"/>
                  </a:lnTo>
                  <a:lnTo>
                    <a:pt x="1629649" y="3306221"/>
                  </a:lnTo>
                  <a:lnTo>
                    <a:pt x="1599503" y="3342759"/>
                  </a:lnTo>
                  <a:lnTo>
                    <a:pt x="1562965" y="3372905"/>
                  </a:lnTo>
                  <a:lnTo>
                    <a:pt x="1521029" y="3395667"/>
                  </a:lnTo>
                  <a:lnTo>
                    <a:pt x="1474686" y="3410053"/>
                  </a:lnTo>
                  <a:lnTo>
                    <a:pt x="1424930" y="3415068"/>
                  </a:lnTo>
                  <a:lnTo>
                    <a:pt x="1615720" y="3415068"/>
                  </a:lnTo>
                  <a:lnTo>
                    <a:pt x="1645917" y="3389167"/>
                  </a:lnTo>
                  <a:lnTo>
                    <a:pt x="1674260" y="3356127"/>
                  </a:lnTo>
                  <a:lnTo>
                    <a:pt x="1697321" y="3318972"/>
                  </a:lnTo>
                  <a:lnTo>
                    <a:pt x="1714516" y="3278286"/>
                  </a:lnTo>
                  <a:lnTo>
                    <a:pt x="1725262" y="3234653"/>
                  </a:lnTo>
                  <a:lnTo>
                    <a:pt x="1728973" y="3188656"/>
                  </a:lnTo>
                  <a:lnTo>
                    <a:pt x="1728973" y="283562"/>
                  </a:lnTo>
                  <a:lnTo>
                    <a:pt x="1725262" y="237565"/>
                  </a:lnTo>
                  <a:lnTo>
                    <a:pt x="1714516" y="193932"/>
                  </a:lnTo>
                  <a:lnTo>
                    <a:pt x="1697321" y="153246"/>
                  </a:lnTo>
                  <a:lnTo>
                    <a:pt x="1674260" y="116091"/>
                  </a:lnTo>
                  <a:lnTo>
                    <a:pt x="1645917" y="83051"/>
                  </a:lnTo>
                  <a:lnTo>
                    <a:pt x="1615720" y="57150"/>
                  </a:lnTo>
                  <a:close/>
                </a:path>
                <a:path w="1729105" h="3472815">
                  <a:moveTo>
                    <a:pt x="1364733" y="57150"/>
                  </a:moveTo>
                  <a:lnTo>
                    <a:pt x="370166" y="57150"/>
                  </a:lnTo>
                  <a:lnTo>
                    <a:pt x="383023" y="59747"/>
                  </a:lnTo>
                  <a:lnTo>
                    <a:pt x="393524" y="66829"/>
                  </a:lnTo>
                  <a:lnTo>
                    <a:pt x="400605" y="77333"/>
                  </a:lnTo>
                  <a:lnTo>
                    <a:pt x="403202" y="90196"/>
                  </a:lnTo>
                  <a:lnTo>
                    <a:pt x="403202" y="112792"/>
                  </a:lnTo>
                  <a:lnTo>
                    <a:pt x="407574" y="134445"/>
                  </a:lnTo>
                  <a:lnTo>
                    <a:pt x="419499" y="152128"/>
                  </a:lnTo>
                  <a:lnTo>
                    <a:pt x="437185" y="164051"/>
                  </a:lnTo>
                  <a:lnTo>
                    <a:pt x="458844" y="168424"/>
                  </a:lnTo>
                  <a:lnTo>
                    <a:pt x="1270128" y="168424"/>
                  </a:lnTo>
                  <a:lnTo>
                    <a:pt x="1291788" y="164051"/>
                  </a:lnTo>
                  <a:lnTo>
                    <a:pt x="1309474" y="152128"/>
                  </a:lnTo>
                  <a:lnTo>
                    <a:pt x="1321398" y="134445"/>
                  </a:lnTo>
                  <a:lnTo>
                    <a:pt x="1325771" y="112792"/>
                  </a:lnTo>
                  <a:lnTo>
                    <a:pt x="1325771" y="96122"/>
                  </a:lnTo>
                  <a:lnTo>
                    <a:pt x="1328833" y="80951"/>
                  </a:lnTo>
                  <a:lnTo>
                    <a:pt x="1337183" y="68563"/>
                  </a:lnTo>
                  <a:lnTo>
                    <a:pt x="1349567" y="60212"/>
                  </a:lnTo>
                  <a:lnTo>
                    <a:pt x="1364733" y="5715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13746887" y="2701676"/>
              <a:ext cx="1614805" cy="3358515"/>
            </a:xfrm>
            <a:custGeom>
              <a:avLst/>
              <a:gdLst/>
              <a:ahLst/>
              <a:cxnLst/>
              <a:rect l="l" t="t" r="r" b="b"/>
              <a:pathLst>
                <a:path w="1614805" h="3358515">
                  <a:moveTo>
                    <a:pt x="1569758" y="104990"/>
                  </a:moveTo>
                  <a:lnTo>
                    <a:pt x="1539608" y="69697"/>
                  </a:lnTo>
                  <a:lnTo>
                    <a:pt x="1503413" y="40614"/>
                  </a:lnTo>
                  <a:lnTo>
                    <a:pt x="1462087" y="18681"/>
                  </a:lnTo>
                  <a:lnTo>
                    <a:pt x="1416570" y="4826"/>
                  </a:lnTo>
                  <a:lnTo>
                    <a:pt x="1367777" y="0"/>
                  </a:lnTo>
                  <a:lnTo>
                    <a:pt x="1307579" y="0"/>
                  </a:lnTo>
                  <a:lnTo>
                    <a:pt x="1292415" y="3060"/>
                  </a:lnTo>
                  <a:lnTo>
                    <a:pt x="1280020" y="11417"/>
                  </a:lnTo>
                  <a:lnTo>
                    <a:pt x="1271676" y="23799"/>
                  </a:lnTo>
                  <a:lnTo>
                    <a:pt x="1268615" y="38976"/>
                  </a:lnTo>
                  <a:lnTo>
                    <a:pt x="1268615" y="55638"/>
                  </a:lnTo>
                  <a:lnTo>
                    <a:pt x="1264234" y="77292"/>
                  </a:lnTo>
                  <a:lnTo>
                    <a:pt x="1252308" y="94983"/>
                  </a:lnTo>
                  <a:lnTo>
                    <a:pt x="1234630" y="106908"/>
                  </a:lnTo>
                  <a:lnTo>
                    <a:pt x="1212977" y="111277"/>
                  </a:lnTo>
                  <a:lnTo>
                    <a:pt x="401688" y="111277"/>
                  </a:lnTo>
                  <a:lnTo>
                    <a:pt x="380034" y="106908"/>
                  </a:lnTo>
                  <a:lnTo>
                    <a:pt x="362343" y="94983"/>
                  </a:lnTo>
                  <a:lnTo>
                    <a:pt x="350418" y="77292"/>
                  </a:lnTo>
                  <a:lnTo>
                    <a:pt x="346049" y="55638"/>
                  </a:lnTo>
                  <a:lnTo>
                    <a:pt x="346049" y="33045"/>
                  </a:lnTo>
                  <a:lnTo>
                    <a:pt x="343458" y="20193"/>
                  </a:lnTo>
                  <a:lnTo>
                    <a:pt x="336372" y="9690"/>
                  </a:lnTo>
                  <a:lnTo>
                    <a:pt x="325869" y="2603"/>
                  </a:lnTo>
                  <a:lnTo>
                    <a:pt x="313004" y="0"/>
                  </a:lnTo>
                  <a:lnTo>
                    <a:pt x="246888" y="0"/>
                  </a:lnTo>
                  <a:lnTo>
                    <a:pt x="197129" y="5016"/>
                  </a:lnTo>
                  <a:lnTo>
                    <a:pt x="150787" y="19405"/>
                  </a:lnTo>
                  <a:lnTo>
                    <a:pt x="108851" y="42164"/>
                  </a:lnTo>
                  <a:lnTo>
                    <a:pt x="72313" y="72313"/>
                  </a:lnTo>
                  <a:lnTo>
                    <a:pt x="42164" y="108851"/>
                  </a:lnTo>
                  <a:lnTo>
                    <a:pt x="19405" y="150787"/>
                  </a:lnTo>
                  <a:lnTo>
                    <a:pt x="5016" y="197129"/>
                  </a:lnTo>
                  <a:lnTo>
                    <a:pt x="0" y="246888"/>
                  </a:lnTo>
                  <a:lnTo>
                    <a:pt x="0" y="3111042"/>
                  </a:lnTo>
                  <a:lnTo>
                    <a:pt x="241" y="3121685"/>
                  </a:lnTo>
                  <a:lnTo>
                    <a:pt x="927" y="3132213"/>
                  </a:lnTo>
                  <a:lnTo>
                    <a:pt x="2057" y="3142615"/>
                  </a:lnTo>
                  <a:lnTo>
                    <a:pt x="3606" y="3152876"/>
                  </a:lnTo>
                  <a:lnTo>
                    <a:pt x="1569758" y="104990"/>
                  </a:lnTo>
                  <a:close/>
                </a:path>
                <a:path w="1614805" h="3358515">
                  <a:moveTo>
                    <a:pt x="1614665" y="351561"/>
                  </a:moveTo>
                  <a:lnTo>
                    <a:pt x="96240" y="3306559"/>
                  </a:lnTo>
                  <a:lnTo>
                    <a:pt x="129374" y="3328162"/>
                  </a:lnTo>
                  <a:lnTo>
                    <a:pt x="165912" y="3344303"/>
                  </a:lnTo>
                  <a:lnTo>
                    <a:pt x="205270" y="3354425"/>
                  </a:lnTo>
                  <a:lnTo>
                    <a:pt x="246875" y="3357918"/>
                  </a:lnTo>
                  <a:lnTo>
                    <a:pt x="290804" y="3357918"/>
                  </a:lnTo>
                  <a:lnTo>
                    <a:pt x="1614665" y="781570"/>
                  </a:lnTo>
                  <a:lnTo>
                    <a:pt x="1614665" y="351561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14304265" y="2982411"/>
              <a:ext cx="845185" cy="73025"/>
            </a:xfrm>
            <a:custGeom>
              <a:avLst/>
              <a:gdLst/>
              <a:ahLst/>
              <a:cxnLst/>
              <a:rect l="l" t="t" r="r" b="b"/>
              <a:pathLst>
                <a:path w="845184" h="73025">
                  <a:moveTo>
                    <a:pt x="844958" y="0"/>
                  </a:moveTo>
                  <a:lnTo>
                    <a:pt x="0" y="0"/>
                  </a:lnTo>
                  <a:lnTo>
                    <a:pt x="0" y="72479"/>
                  </a:lnTo>
                  <a:lnTo>
                    <a:pt x="844958" y="72479"/>
                  </a:lnTo>
                  <a:lnTo>
                    <a:pt x="844958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4304265" y="3106210"/>
              <a:ext cx="845185" cy="196850"/>
            </a:xfrm>
            <a:custGeom>
              <a:avLst/>
              <a:gdLst/>
              <a:ahLst/>
              <a:cxnLst/>
              <a:rect l="l" t="t" r="r" b="b"/>
              <a:pathLst>
                <a:path w="845184" h="196850">
                  <a:moveTo>
                    <a:pt x="195237" y="123786"/>
                  </a:moveTo>
                  <a:lnTo>
                    <a:pt x="12" y="123786"/>
                  </a:lnTo>
                  <a:lnTo>
                    <a:pt x="12" y="196265"/>
                  </a:lnTo>
                  <a:lnTo>
                    <a:pt x="195237" y="196265"/>
                  </a:lnTo>
                  <a:lnTo>
                    <a:pt x="195237" y="123786"/>
                  </a:lnTo>
                  <a:close/>
                </a:path>
                <a:path w="845184" h="196850">
                  <a:moveTo>
                    <a:pt x="309765" y="0"/>
                  </a:moveTo>
                  <a:lnTo>
                    <a:pt x="0" y="0"/>
                  </a:lnTo>
                  <a:lnTo>
                    <a:pt x="0" y="72478"/>
                  </a:lnTo>
                  <a:lnTo>
                    <a:pt x="309765" y="72478"/>
                  </a:lnTo>
                  <a:lnTo>
                    <a:pt x="309765" y="0"/>
                  </a:lnTo>
                  <a:close/>
                </a:path>
                <a:path w="845184" h="196850">
                  <a:moveTo>
                    <a:pt x="332638" y="123786"/>
                  </a:moveTo>
                  <a:lnTo>
                    <a:pt x="227241" y="123786"/>
                  </a:lnTo>
                  <a:lnTo>
                    <a:pt x="227241" y="196265"/>
                  </a:lnTo>
                  <a:lnTo>
                    <a:pt x="332638" y="196265"/>
                  </a:lnTo>
                  <a:lnTo>
                    <a:pt x="332638" y="123786"/>
                  </a:lnTo>
                  <a:close/>
                </a:path>
                <a:path w="845184" h="196850">
                  <a:moveTo>
                    <a:pt x="844956" y="0"/>
                  </a:moveTo>
                  <a:lnTo>
                    <a:pt x="359257" y="0"/>
                  </a:lnTo>
                  <a:lnTo>
                    <a:pt x="359257" y="72478"/>
                  </a:lnTo>
                  <a:lnTo>
                    <a:pt x="844956" y="72478"/>
                  </a:lnTo>
                  <a:lnTo>
                    <a:pt x="844956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83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0402" y="3416272"/>
              <a:ext cx="152643" cy="14681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79151" y="3416272"/>
              <a:ext cx="152642" cy="14681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7901" y="3416272"/>
              <a:ext cx="152642" cy="14681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6651" y="3416272"/>
              <a:ext cx="152642" cy="14681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70166" y="3411037"/>
              <a:ext cx="163112" cy="15728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3996307" y="2961783"/>
              <a:ext cx="250825" cy="340995"/>
            </a:xfrm>
            <a:custGeom>
              <a:avLst/>
              <a:gdLst/>
              <a:ahLst/>
              <a:cxnLst/>
              <a:rect l="l" t="t" r="r" b="b"/>
              <a:pathLst>
                <a:path w="250825" h="340995">
                  <a:moveTo>
                    <a:pt x="133440" y="0"/>
                  </a:moveTo>
                  <a:lnTo>
                    <a:pt x="91570" y="4383"/>
                  </a:lnTo>
                  <a:lnTo>
                    <a:pt x="54977" y="21406"/>
                  </a:lnTo>
                  <a:lnTo>
                    <a:pt x="25976" y="48758"/>
                  </a:lnTo>
                  <a:lnTo>
                    <a:pt x="6879" y="84127"/>
                  </a:lnTo>
                  <a:lnTo>
                    <a:pt x="0" y="125200"/>
                  </a:lnTo>
                  <a:lnTo>
                    <a:pt x="1679" y="145766"/>
                  </a:lnTo>
                  <a:lnTo>
                    <a:pt x="14307" y="183417"/>
                  </a:lnTo>
                  <a:lnTo>
                    <a:pt x="111263" y="332984"/>
                  </a:lnTo>
                  <a:lnTo>
                    <a:pt x="125451" y="340680"/>
                  </a:lnTo>
                  <a:lnTo>
                    <a:pt x="133330" y="338756"/>
                  </a:lnTo>
                  <a:lnTo>
                    <a:pt x="139639" y="332984"/>
                  </a:lnTo>
                  <a:lnTo>
                    <a:pt x="221562" y="207061"/>
                  </a:lnTo>
                  <a:lnTo>
                    <a:pt x="125451" y="207061"/>
                  </a:lnTo>
                  <a:lnTo>
                    <a:pt x="93592" y="200629"/>
                  </a:lnTo>
                  <a:lnTo>
                    <a:pt x="67575" y="183086"/>
                  </a:lnTo>
                  <a:lnTo>
                    <a:pt x="50033" y="157065"/>
                  </a:lnTo>
                  <a:lnTo>
                    <a:pt x="43600" y="125200"/>
                  </a:lnTo>
                  <a:lnTo>
                    <a:pt x="50033" y="93341"/>
                  </a:lnTo>
                  <a:lnTo>
                    <a:pt x="67575" y="67323"/>
                  </a:lnTo>
                  <a:lnTo>
                    <a:pt x="93592" y="49782"/>
                  </a:lnTo>
                  <a:lnTo>
                    <a:pt x="125451" y="43349"/>
                  </a:lnTo>
                  <a:lnTo>
                    <a:pt x="218708" y="43349"/>
                  </a:lnTo>
                  <a:lnTo>
                    <a:pt x="213942" y="36543"/>
                  </a:lnTo>
                  <a:lnTo>
                    <a:pt x="177515" y="11138"/>
                  </a:lnTo>
                  <a:lnTo>
                    <a:pt x="133440" y="0"/>
                  </a:lnTo>
                  <a:close/>
                </a:path>
                <a:path w="250825" h="340995">
                  <a:moveTo>
                    <a:pt x="218708" y="43349"/>
                  </a:moveTo>
                  <a:lnTo>
                    <a:pt x="125451" y="43349"/>
                  </a:lnTo>
                  <a:lnTo>
                    <a:pt x="157310" y="49782"/>
                  </a:lnTo>
                  <a:lnTo>
                    <a:pt x="183328" y="67323"/>
                  </a:lnTo>
                  <a:lnTo>
                    <a:pt x="200870" y="93341"/>
                  </a:lnTo>
                  <a:lnTo>
                    <a:pt x="207302" y="125200"/>
                  </a:lnTo>
                  <a:lnTo>
                    <a:pt x="200870" y="157065"/>
                  </a:lnTo>
                  <a:lnTo>
                    <a:pt x="183328" y="183086"/>
                  </a:lnTo>
                  <a:lnTo>
                    <a:pt x="157310" y="200629"/>
                  </a:lnTo>
                  <a:lnTo>
                    <a:pt x="125451" y="207061"/>
                  </a:lnTo>
                  <a:lnTo>
                    <a:pt x="221562" y="207061"/>
                  </a:lnTo>
                  <a:lnTo>
                    <a:pt x="245540" y="161564"/>
                  </a:lnTo>
                  <a:lnTo>
                    <a:pt x="250631" y="116970"/>
                  </a:lnTo>
                  <a:lnTo>
                    <a:pt x="239415" y="72919"/>
                  </a:lnTo>
                  <a:lnTo>
                    <a:pt x="218708" y="43349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6020706" y="2982411"/>
              <a:ext cx="845185" cy="73025"/>
            </a:xfrm>
            <a:custGeom>
              <a:avLst/>
              <a:gdLst/>
              <a:ahLst/>
              <a:cxnLst/>
              <a:rect l="l" t="t" r="r" b="b"/>
              <a:pathLst>
                <a:path w="845184" h="73025">
                  <a:moveTo>
                    <a:pt x="844958" y="0"/>
                  </a:moveTo>
                  <a:lnTo>
                    <a:pt x="0" y="0"/>
                  </a:lnTo>
                  <a:lnTo>
                    <a:pt x="0" y="72479"/>
                  </a:lnTo>
                  <a:lnTo>
                    <a:pt x="844958" y="72479"/>
                  </a:lnTo>
                  <a:lnTo>
                    <a:pt x="844958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6020695" y="3106210"/>
              <a:ext cx="845185" cy="196850"/>
            </a:xfrm>
            <a:custGeom>
              <a:avLst/>
              <a:gdLst/>
              <a:ahLst/>
              <a:cxnLst/>
              <a:rect l="l" t="t" r="r" b="b"/>
              <a:pathLst>
                <a:path w="845184" h="196850">
                  <a:moveTo>
                    <a:pt x="195249" y="123786"/>
                  </a:moveTo>
                  <a:lnTo>
                    <a:pt x="12" y="123786"/>
                  </a:lnTo>
                  <a:lnTo>
                    <a:pt x="12" y="196265"/>
                  </a:lnTo>
                  <a:lnTo>
                    <a:pt x="195249" y="196265"/>
                  </a:lnTo>
                  <a:lnTo>
                    <a:pt x="195249" y="123786"/>
                  </a:lnTo>
                  <a:close/>
                </a:path>
                <a:path w="845184" h="196850">
                  <a:moveTo>
                    <a:pt x="309778" y="0"/>
                  </a:moveTo>
                  <a:lnTo>
                    <a:pt x="0" y="0"/>
                  </a:lnTo>
                  <a:lnTo>
                    <a:pt x="0" y="72478"/>
                  </a:lnTo>
                  <a:lnTo>
                    <a:pt x="309778" y="72478"/>
                  </a:lnTo>
                  <a:lnTo>
                    <a:pt x="309778" y="0"/>
                  </a:lnTo>
                  <a:close/>
                </a:path>
                <a:path w="845184" h="196850">
                  <a:moveTo>
                    <a:pt x="332638" y="123786"/>
                  </a:moveTo>
                  <a:lnTo>
                    <a:pt x="227253" y="123786"/>
                  </a:lnTo>
                  <a:lnTo>
                    <a:pt x="227253" y="196265"/>
                  </a:lnTo>
                  <a:lnTo>
                    <a:pt x="332638" y="196265"/>
                  </a:lnTo>
                  <a:lnTo>
                    <a:pt x="332638" y="123786"/>
                  </a:lnTo>
                  <a:close/>
                </a:path>
                <a:path w="845184" h="196850">
                  <a:moveTo>
                    <a:pt x="844969" y="0"/>
                  </a:moveTo>
                  <a:lnTo>
                    <a:pt x="359257" y="0"/>
                  </a:lnTo>
                  <a:lnTo>
                    <a:pt x="359257" y="72478"/>
                  </a:lnTo>
                  <a:lnTo>
                    <a:pt x="844969" y="72478"/>
                  </a:lnTo>
                  <a:lnTo>
                    <a:pt x="844969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91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96842" y="3416272"/>
              <a:ext cx="152643" cy="14681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95592" y="3416272"/>
              <a:ext cx="152643" cy="14681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94341" y="3416272"/>
              <a:ext cx="152642" cy="14681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93092" y="3416272"/>
              <a:ext cx="152642" cy="14681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91843" y="3416272"/>
              <a:ext cx="152642" cy="14681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5712748" y="2961783"/>
              <a:ext cx="250825" cy="340995"/>
            </a:xfrm>
            <a:custGeom>
              <a:avLst/>
              <a:gdLst/>
              <a:ahLst/>
              <a:cxnLst/>
              <a:rect l="l" t="t" r="r" b="b"/>
              <a:pathLst>
                <a:path w="250825" h="340995">
                  <a:moveTo>
                    <a:pt x="133440" y="0"/>
                  </a:moveTo>
                  <a:lnTo>
                    <a:pt x="91570" y="4383"/>
                  </a:lnTo>
                  <a:lnTo>
                    <a:pt x="54977" y="21406"/>
                  </a:lnTo>
                  <a:lnTo>
                    <a:pt x="25976" y="48758"/>
                  </a:lnTo>
                  <a:lnTo>
                    <a:pt x="6879" y="84127"/>
                  </a:lnTo>
                  <a:lnTo>
                    <a:pt x="0" y="125200"/>
                  </a:lnTo>
                  <a:lnTo>
                    <a:pt x="1679" y="145766"/>
                  </a:lnTo>
                  <a:lnTo>
                    <a:pt x="14307" y="183417"/>
                  </a:lnTo>
                  <a:lnTo>
                    <a:pt x="111263" y="332984"/>
                  </a:lnTo>
                  <a:lnTo>
                    <a:pt x="125451" y="340680"/>
                  </a:lnTo>
                  <a:lnTo>
                    <a:pt x="133330" y="338756"/>
                  </a:lnTo>
                  <a:lnTo>
                    <a:pt x="139639" y="332984"/>
                  </a:lnTo>
                  <a:lnTo>
                    <a:pt x="221562" y="207061"/>
                  </a:lnTo>
                  <a:lnTo>
                    <a:pt x="125451" y="207061"/>
                  </a:lnTo>
                  <a:lnTo>
                    <a:pt x="93592" y="200629"/>
                  </a:lnTo>
                  <a:lnTo>
                    <a:pt x="67575" y="183086"/>
                  </a:lnTo>
                  <a:lnTo>
                    <a:pt x="50033" y="157065"/>
                  </a:lnTo>
                  <a:lnTo>
                    <a:pt x="43600" y="125200"/>
                  </a:lnTo>
                  <a:lnTo>
                    <a:pt x="50033" y="93341"/>
                  </a:lnTo>
                  <a:lnTo>
                    <a:pt x="67575" y="67323"/>
                  </a:lnTo>
                  <a:lnTo>
                    <a:pt x="93592" y="49782"/>
                  </a:lnTo>
                  <a:lnTo>
                    <a:pt x="125451" y="43349"/>
                  </a:lnTo>
                  <a:lnTo>
                    <a:pt x="218708" y="43349"/>
                  </a:lnTo>
                  <a:lnTo>
                    <a:pt x="213942" y="36543"/>
                  </a:lnTo>
                  <a:lnTo>
                    <a:pt x="177515" y="11138"/>
                  </a:lnTo>
                  <a:lnTo>
                    <a:pt x="133440" y="0"/>
                  </a:lnTo>
                  <a:close/>
                </a:path>
                <a:path w="250825" h="340995">
                  <a:moveTo>
                    <a:pt x="218708" y="43349"/>
                  </a:moveTo>
                  <a:lnTo>
                    <a:pt x="125451" y="43349"/>
                  </a:lnTo>
                  <a:lnTo>
                    <a:pt x="157310" y="49782"/>
                  </a:lnTo>
                  <a:lnTo>
                    <a:pt x="183328" y="67323"/>
                  </a:lnTo>
                  <a:lnTo>
                    <a:pt x="200870" y="93341"/>
                  </a:lnTo>
                  <a:lnTo>
                    <a:pt x="207302" y="125200"/>
                  </a:lnTo>
                  <a:lnTo>
                    <a:pt x="200870" y="157065"/>
                  </a:lnTo>
                  <a:lnTo>
                    <a:pt x="183328" y="183086"/>
                  </a:lnTo>
                  <a:lnTo>
                    <a:pt x="157310" y="200629"/>
                  </a:lnTo>
                  <a:lnTo>
                    <a:pt x="125451" y="207061"/>
                  </a:lnTo>
                  <a:lnTo>
                    <a:pt x="221562" y="207061"/>
                  </a:lnTo>
                  <a:lnTo>
                    <a:pt x="245544" y="161564"/>
                  </a:lnTo>
                  <a:lnTo>
                    <a:pt x="250631" y="116970"/>
                  </a:lnTo>
                  <a:lnTo>
                    <a:pt x="239415" y="72919"/>
                  </a:lnTo>
                  <a:lnTo>
                    <a:pt x="218708" y="43349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12621416" y="3709269"/>
              <a:ext cx="845185" cy="73025"/>
            </a:xfrm>
            <a:custGeom>
              <a:avLst/>
              <a:gdLst/>
              <a:ahLst/>
              <a:cxnLst/>
              <a:rect l="l" t="t" r="r" b="b"/>
              <a:pathLst>
                <a:path w="845184" h="73025">
                  <a:moveTo>
                    <a:pt x="844958" y="0"/>
                  </a:moveTo>
                  <a:lnTo>
                    <a:pt x="0" y="0"/>
                  </a:lnTo>
                  <a:lnTo>
                    <a:pt x="0" y="72479"/>
                  </a:lnTo>
                  <a:lnTo>
                    <a:pt x="844958" y="72479"/>
                  </a:lnTo>
                  <a:lnTo>
                    <a:pt x="844958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12621425" y="3833056"/>
              <a:ext cx="845185" cy="196850"/>
            </a:xfrm>
            <a:custGeom>
              <a:avLst/>
              <a:gdLst/>
              <a:ahLst/>
              <a:cxnLst/>
              <a:rect l="l" t="t" r="r" b="b"/>
              <a:pathLst>
                <a:path w="845184" h="196850">
                  <a:moveTo>
                    <a:pt x="195224" y="123786"/>
                  </a:moveTo>
                  <a:lnTo>
                    <a:pt x="0" y="123786"/>
                  </a:lnTo>
                  <a:lnTo>
                    <a:pt x="0" y="196265"/>
                  </a:lnTo>
                  <a:lnTo>
                    <a:pt x="195224" y="196265"/>
                  </a:lnTo>
                  <a:lnTo>
                    <a:pt x="195224" y="123786"/>
                  </a:lnTo>
                  <a:close/>
                </a:path>
                <a:path w="845184" h="196850">
                  <a:moveTo>
                    <a:pt x="309765" y="0"/>
                  </a:moveTo>
                  <a:lnTo>
                    <a:pt x="0" y="0"/>
                  </a:lnTo>
                  <a:lnTo>
                    <a:pt x="0" y="72478"/>
                  </a:lnTo>
                  <a:lnTo>
                    <a:pt x="309765" y="72478"/>
                  </a:lnTo>
                  <a:lnTo>
                    <a:pt x="309765" y="0"/>
                  </a:lnTo>
                  <a:close/>
                </a:path>
                <a:path w="845184" h="196850">
                  <a:moveTo>
                    <a:pt x="332625" y="123786"/>
                  </a:moveTo>
                  <a:lnTo>
                    <a:pt x="227241" y="123786"/>
                  </a:lnTo>
                  <a:lnTo>
                    <a:pt x="227241" y="196265"/>
                  </a:lnTo>
                  <a:lnTo>
                    <a:pt x="332625" y="196265"/>
                  </a:lnTo>
                  <a:lnTo>
                    <a:pt x="332625" y="123786"/>
                  </a:lnTo>
                  <a:close/>
                </a:path>
                <a:path w="845184" h="196850">
                  <a:moveTo>
                    <a:pt x="844956" y="0"/>
                  </a:moveTo>
                  <a:lnTo>
                    <a:pt x="359257" y="0"/>
                  </a:lnTo>
                  <a:lnTo>
                    <a:pt x="359257" y="72478"/>
                  </a:lnTo>
                  <a:lnTo>
                    <a:pt x="844956" y="72478"/>
                  </a:lnTo>
                  <a:lnTo>
                    <a:pt x="844956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99" name="object 9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97558" y="4143134"/>
              <a:ext cx="152642" cy="14681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96308" y="4143134"/>
              <a:ext cx="152642" cy="14681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5052" y="4143134"/>
              <a:ext cx="152648" cy="14681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88571" y="4137898"/>
              <a:ext cx="163114" cy="15728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87321" y="4137898"/>
              <a:ext cx="163114" cy="15728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2313472" y="3688645"/>
              <a:ext cx="250825" cy="340995"/>
            </a:xfrm>
            <a:custGeom>
              <a:avLst/>
              <a:gdLst/>
              <a:ahLst/>
              <a:cxnLst/>
              <a:rect l="l" t="t" r="r" b="b"/>
              <a:pathLst>
                <a:path w="250825" h="340995">
                  <a:moveTo>
                    <a:pt x="133430" y="0"/>
                  </a:moveTo>
                  <a:lnTo>
                    <a:pt x="91560" y="4383"/>
                  </a:lnTo>
                  <a:lnTo>
                    <a:pt x="54970" y="21406"/>
                  </a:lnTo>
                  <a:lnTo>
                    <a:pt x="25972" y="48758"/>
                  </a:lnTo>
                  <a:lnTo>
                    <a:pt x="6878" y="84127"/>
                  </a:lnTo>
                  <a:lnTo>
                    <a:pt x="0" y="125200"/>
                  </a:lnTo>
                  <a:lnTo>
                    <a:pt x="1677" y="145766"/>
                  </a:lnTo>
                  <a:lnTo>
                    <a:pt x="14299" y="183417"/>
                  </a:lnTo>
                  <a:lnTo>
                    <a:pt x="111253" y="332984"/>
                  </a:lnTo>
                  <a:lnTo>
                    <a:pt x="125441" y="340680"/>
                  </a:lnTo>
                  <a:lnTo>
                    <a:pt x="133319" y="338756"/>
                  </a:lnTo>
                  <a:lnTo>
                    <a:pt x="139629" y="332984"/>
                  </a:lnTo>
                  <a:lnTo>
                    <a:pt x="221559" y="207051"/>
                  </a:lnTo>
                  <a:lnTo>
                    <a:pt x="125441" y="207051"/>
                  </a:lnTo>
                  <a:lnTo>
                    <a:pt x="93582" y="200620"/>
                  </a:lnTo>
                  <a:lnTo>
                    <a:pt x="67564" y="183080"/>
                  </a:lnTo>
                  <a:lnTo>
                    <a:pt x="50022" y="157063"/>
                  </a:lnTo>
                  <a:lnTo>
                    <a:pt x="43590" y="125200"/>
                  </a:lnTo>
                  <a:lnTo>
                    <a:pt x="50022" y="93341"/>
                  </a:lnTo>
                  <a:lnTo>
                    <a:pt x="67564" y="67323"/>
                  </a:lnTo>
                  <a:lnTo>
                    <a:pt x="93582" y="49782"/>
                  </a:lnTo>
                  <a:lnTo>
                    <a:pt x="125441" y="43349"/>
                  </a:lnTo>
                  <a:lnTo>
                    <a:pt x="218698" y="43349"/>
                  </a:lnTo>
                  <a:lnTo>
                    <a:pt x="213931" y="36543"/>
                  </a:lnTo>
                  <a:lnTo>
                    <a:pt x="177505" y="11138"/>
                  </a:lnTo>
                  <a:lnTo>
                    <a:pt x="133430" y="0"/>
                  </a:lnTo>
                  <a:close/>
                </a:path>
                <a:path w="250825" h="340995">
                  <a:moveTo>
                    <a:pt x="218698" y="43349"/>
                  </a:moveTo>
                  <a:lnTo>
                    <a:pt x="125441" y="43349"/>
                  </a:lnTo>
                  <a:lnTo>
                    <a:pt x="157300" y="49782"/>
                  </a:lnTo>
                  <a:lnTo>
                    <a:pt x="183317" y="67323"/>
                  </a:lnTo>
                  <a:lnTo>
                    <a:pt x="200859" y="93341"/>
                  </a:lnTo>
                  <a:lnTo>
                    <a:pt x="207292" y="125200"/>
                  </a:lnTo>
                  <a:lnTo>
                    <a:pt x="200859" y="157063"/>
                  </a:lnTo>
                  <a:lnTo>
                    <a:pt x="183317" y="183080"/>
                  </a:lnTo>
                  <a:lnTo>
                    <a:pt x="157300" y="200620"/>
                  </a:lnTo>
                  <a:lnTo>
                    <a:pt x="125441" y="207051"/>
                  </a:lnTo>
                  <a:lnTo>
                    <a:pt x="221559" y="207051"/>
                  </a:lnTo>
                  <a:lnTo>
                    <a:pt x="245534" y="161564"/>
                  </a:lnTo>
                  <a:lnTo>
                    <a:pt x="250620" y="116970"/>
                  </a:lnTo>
                  <a:lnTo>
                    <a:pt x="239405" y="72919"/>
                  </a:lnTo>
                  <a:lnTo>
                    <a:pt x="218698" y="43349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275814" y="4812492"/>
              <a:ext cx="1111885" cy="422909"/>
            </a:xfrm>
            <a:custGeom>
              <a:avLst/>
              <a:gdLst/>
              <a:ahLst/>
              <a:cxnLst/>
              <a:rect l="l" t="t" r="r" b="b"/>
              <a:pathLst>
                <a:path w="1111884" h="422910">
                  <a:moveTo>
                    <a:pt x="0" y="422646"/>
                  </a:moveTo>
                  <a:lnTo>
                    <a:pt x="1111463" y="422646"/>
                  </a:lnTo>
                  <a:lnTo>
                    <a:pt x="1111463" y="0"/>
                  </a:lnTo>
                  <a:lnTo>
                    <a:pt x="0" y="0"/>
                  </a:lnTo>
                  <a:lnTo>
                    <a:pt x="0" y="422646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233648" y="4662643"/>
              <a:ext cx="1196340" cy="149860"/>
            </a:xfrm>
            <a:custGeom>
              <a:avLst/>
              <a:gdLst/>
              <a:ahLst/>
              <a:cxnLst/>
              <a:rect l="l" t="t" r="r" b="b"/>
              <a:pathLst>
                <a:path w="1196340" h="149860">
                  <a:moveTo>
                    <a:pt x="1195806" y="0"/>
                  </a:moveTo>
                  <a:lnTo>
                    <a:pt x="0" y="0"/>
                  </a:lnTo>
                  <a:lnTo>
                    <a:pt x="0" y="149848"/>
                  </a:lnTo>
                  <a:lnTo>
                    <a:pt x="1195806" y="149848"/>
                  </a:lnTo>
                  <a:lnTo>
                    <a:pt x="1195806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452217" y="4430054"/>
              <a:ext cx="758825" cy="197485"/>
            </a:xfrm>
            <a:custGeom>
              <a:avLst/>
              <a:gdLst/>
              <a:ahLst/>
              <a:cxnLst/>
              <a:rect l="l" t="t" r="r" b="b"/>
              <a:pathLst>
                <a:path w="758825" h="197485">
                  <a:moveTo>
                    <a:pt x="738050" y="0"/>
                  </a:moveTo>
                  <a:lnTo>
                    <a:pt x="20617" y="0"/>
                  </a:lnTo>
                  <a:lnTo>
                    <a:pt x="12594" y="1619"/>
                  </a:lnTo>
                  <a:lnTo>
                    <a:pt x="6040" y="6035"/>
                  </a:lnTo>
                  <a:lnTo>
                    <a:pt x="1620" y="12585"/>
                  </a:lnTo>
                  <a:lnTo>
                    <a:pt x="0" y="20606"/>
                  </a:lnTo>
                  <a:lnTo>
                    <a:pt x="0" y="176654"/>
                  </a:lnTo>
                  <a:lnTo>
                    <a:pt x="1620" y="184677"/>
                  </a:lnTo>
                  <a:lnTo>
                    <a:pt x="6040" y="191231"/>
                  </a:lnTo>
                  <a:lnTo>
                    <a:pt x="12594" y="195650"/>
                  </a:lnTo>
                  <a:lnTo>
                    <a:pt x="20617" y="197271"/>
                  </a:lnTo>
                  <a:lnTo>
                    <a:pt x="738050" y="197271"/>
                  </a:lnTo>
                  <a:lnTo>
                    <a:pt x="746072" y="195650"/>
                  </a:lnTo>
                  <a:lnTo>
                    <a:pt x="752622" y="191231"/>
                  </a:lnTo>
                  <a:lnTo>
                    <a:pt x="757038" y="184677"/>
                  </a:lnTo>
                  <a:lnTo>
                    <a:pt x="758657" y="176654"/>
                  </a:lnTo>
                  <a:lnTo>
                    <a:pt x="758657" y="20606"/>
                  </a:lnTo>
                  <a:lnTo>
                    <a:pt x="757038" y="12585"/>
                  </a:lnTo>
                  <a:lnTo>
                    <a:pt x="752622" y="6035"/>
                  </a:lnTo>
                  <a:lnTo>
                    <a:pt x="746072" y="1619"/>
                  </a:lnTo>
                  <a:lnTo>
                    <a:pt x="738050" y="0"/>
                  </a:lnTo>
                  <a:close/>
                </a:path>
              </a:pathLst>
            </a:custGeom>
            <a:solidFill>
              <a:srgbClr val="0071A2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275814" y="5235139"/>
              <a:ext cx="1111885" cy="873125"/>
            </a:xfrm>
            <a:custGeom>
              <a:avLst/>
              <a:gdLst/>
              <a:ahLst/>
              <a:cxnLst/>
              <a:rect l="l" t="t" r="r" b="b"/>
              <a:pathLst>
                <a:path w="1111884" h="873125">
                  <a:moveTo>
                    <a:pt x="1111463" y="0"/>
                  </a:moveTo>
                  <a:lnTo>
                    <a:pt x="0" y="0"/>
                  </a:lnTo>
                  <a:lnTo>
                    <a:pt x="0" y="872811"/>
                  </a:lnTo>
                  <a:lnTo>
                    <a:pt x="1111463" y="872811"/>
                  </a:lnTo>
                  <a:lnTo>
                    <a:pt x="1111463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597690" y="5325427"/>
              <a:ext cx="467995" cy="782955"/>
            </a:xfrm>
            <a:custGeom>
              <a:avLst/>
              <a:gdLst/>
              <a:ahLst/>
              <a:cxnLst/>
              <a:rect l="l" t="t" r="r" b="b"/>
              <a:pathLst>
                <a:path w="467994" h="782954">
                  <a:moveTo>
                    <a:pt x="299572" y="0"/>
                  </a:moveTo>
                  <a:lnTo>
                    <a:pt x="168141" y="0"/>
                  </a:lnTo>
                  <a:lnTo>
                    <a:pt x="123444" y="6006"/>
                  </a:lnTo>
                  <a:lnTo>
                    <a:pt x="83279" y="22957"/>
                  </a:lnTo>
                  <a:lnTo>
                    <a:pt x="49249" y="49249"/>
                  </a:lnTo>
                  <a:lnTo>
                    <a:pt x="22957" y="83279"/>
                  </a:lnTo>
                  <a:lnTo>
                    <a:pt x="6006" y="123444"/>
                  </a:lnTo>
                  <a:lnTo>
                    <a:pt x="0" y="168141"/>
                  </a:lnTo>
                  <a:lnTo>
                    <a:pt x="0" y="782520"/>
                  </a:lnTo>
                  <a:lnTo>
                    <a:pt x="467713" y="782520"/>
                  </a:lnTo>
                  <a:lnTo>
                    <a:pt x="467713" y="168141"/>
                  </a:lnTo>
                  <a:lnTo>
                    <a:pt x="461707" y="123444"/>
                  </a:lnTo>
                  <a:lnTo>
                    <a:pt x="444758" y="83279"/>
                  </a:lnTo>
                  <a:lnTo>
                    <a:pt x="418467" y="49249"/>
                  </a:lnTo>
                  <a:lnTo>
                    <a:pt x="384438" y="22957"/>
                  </a:lnTo>
                  <a:lnTo>
                    <a:pt x="344272" y="6006"/>
                  </a:lnTo>
                  <a:lnTo>
                    <a:pt x="299572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831547" y="5325427"/>
              <a:ext cx="234315" cy="782955"/>
            </a:xfrm>
            <a:custGeom>
              <a:avLst/>
              <a:gdLst/>
              <a:ahLst/>
              <a:cxnLst/>
              <a:rect l="l" t="t" r="r" b="b"/>
              <a:pathLst>
                <a:path w="234315" h="782954">
                  <a:moveTo>
                    <a:pt x="65903" y="0"/>
                  </a:moveTo>
                  <a:lnTo>
                    <a:pt x="0" y="0"/>
                  </a:lnTo>
                  <a:lnTo>
                    <a:pt x="0" y="782520"/>
                  </a:lnTo>
                  <a:lnTo>
                    <a:pt x="233856" y="782520"/>
                  </a:lnTo>
                  <a:lnTo>
                    <a:pt x="233856" y="167953"/>
                  </a:lnTo>
                  <a:lnTo>
                    <a:pt x="227856" y="123306"/>
                  </a:lnTo>
                  <a:lnTo>
                    <a:pt x="210924" y="83186"/>
                  </a:lnTo>
                  <a:lnTo>
                    <a:pt x="184661" y="49194"/>
                  </a:lnTo>
                  <a:lnTo>
                    <a:pt x="150669" y="22932"/>
                  </a:lnTo>
                  <a:lnTo>
                    <a:pt x="110549" y="5999"/>
                  </a:lnTo>
                  <a:lnTo>
                    <a:pt x="65903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105841" y="6041344"/>
              <a:ext cx="1451610" cy="77470"/>
            </a:xfrm>
            <a:custGeom>
              <a:avLst/>
              <a:gdLst/>
              <a:ahLst/>
              <a:cxnLst/>
              <a:rect l="l" t="t" r="r" b="b"/>
              <a:pathLst>
                <a:path w="1451609" h="77470">
                  <a:moveTo>
                    <a:pt x="1451411" y="0"/>
                  </a:moveTo>
                  <a:lnTo>
                    <a:pt x="0" y="0"/>
                  </a:lnTo>
                  <a:lnTo>
                    <a:pt x="0" y="76971"/>
                  </a:lnTo>
                  <a:lnTo>
                    <a:pt x="1451411" y="76971"/>
                  </a:lnTo>
                  <a:lnTo>
                    <a:pt x="1451411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154635" y="5964373"/>
              <a:ext cx="1353820" cy="77470"/>
            </a:xfrm>
            <a:custGeom>
              <a:avLst/>
              <a:gdLst/>
              <a:ahLst/>
              <a:cxnLst/>
              <a:rect l="l" t="t" r="r" b="b"/>
              <a:pathLst>
                <a:path w="1353819" h="77470">
                  <a:moveTo>
                    <a:pt x="1353822" y="0"/>
                  </a:moveTo>
                  <a:lnTo>
                    <a:pt x="0" y="0"/>
                  </a:lnTo>
                  <a:lnTo>
                    <a:pt x="0" y="76971"/>
                  </a:lnTo>
                  <a:lnTo>
                    <a:pt x="1353822" y="76971"/>
                  </a:lnTo>
                  <a:lnTo>
                    <a:pt x="1353822" y="0"/>
                  </a:lnTo>
                  <a:close/>
                </a:path>
              </a:pathLst>
            </a:custGeom>
            <a:solidFill>
              <a:srgbClr val="C3B2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225963" y="5887391"/>
              <a:ext cx="1211580" cy="77470"/>
            </a:xfrm>
            <a:custGeom>
              <a:avLst/>
              <a:gdLst/>
              <a:ahLst/>
              <a:cxnLst/>
              <a:rect l="l" t="t" r="r" b="b"/>
              <a:pathLst>
                <a:path w="1211580" h="77470">
                  <a:moveTo>
                    <a:pt x="1211177" y="0"/>
                  </a:moveTo>
                  <a:lnTo>
                    <a:pt x="0" y="0"/>
                  </a:lnTo>
                  <a:lnTo>
                    <a:pt x="0" y="76971"/>
                  </a:lnTo>
                  <a:lnTo>
                    <a:pt x="1211177" y="76971"/>
                  </a:lnTo>
                  <a:lnTo>
                    <a:pt x="1211177" y="0"/>
                  </a:lnTo>
                  <a:close/>
                </a:path>
              </a:pathLst>
            </a:custGeom>
            <a:solidFill>
              <a:srgbClr val="AC96C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350319" y="5517190"/>
              <a:ext cx="984250" cy="302260"/>
            </a:xfrm>
            <a:custGeom>
              <a:avLst/>
              <a:gdLst/>
              <a:ahLst/>
              <a:cxnLst/>
              <a:rect l="l" t="t" r="r" b="b"/>
              <a:pathLst>
                <a:path w="984250" h="302260">
                  <a:moveTo>
                    <a:pt x="173672" y="0"/>
                  </a:moveTo>
                  <a:lnTo>
                    <a:pt x="0" y="0"/>
                  </a:lnTo>
                  <a:lnTo>
                    <a:pt x="0" y="301904"/>
                  </a:lnTo>
                  <a:lnTo>
                    <a:pt x="173672" y="301904"/>
                  </a:lnTo>
                  <a:lnTo>
                    <a:pt x="173672" y="0"/>
                  </a:lnTo>
                  <a:close/>
                </a:path>
                <a:path w="984250" h="302260">
                  <a:moveTo>
                    <a:pt x="983957" y="0"/>
                  </a:moveTo>
                  <a:lnTo>
                    <a:pt x="810285" y="0"/>
                  </a:lnTo>
                  <a:lnTo>
                    <a:pt x="810285" y="301904"/>
                  </a:lnTo>
                  <a:lnTo>
                    <a:pt x="983957" y="301904"/>
                  </a:lnTo>
                  <a:lnTo>
                    <a:pt x="983957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329376" y="5778442"/>
              <a:ext cx="1026160" cy="41275"/>
            </a:xfrm>
            <a:custGeom>
              <a:avLst/>
              <a:gdLst/>
              <a:ahLst/>
              <a:cxnLst/>
              <a:rect l="l" t="t" r="r" b="b"/>
              <a:pathLst>
                <a:path w="1026159" h="41275">
                  <a:moveTo>
                    <a:pt x="215569" y="0"/>
                  </a:moveTo>
                  <a:lnTo>
                    <a:pt x="0" y="0"/>
                  </a:lnTo>
                  <a:lnTo>
                    <a:pt x="0" y="40652"/>
                  </a:lnTo>
                  <a:lnTo>
                    <a:pt x="215569" y="40652"/>
                  </a:lnTo>
                  <a:lnTo>
                    <a:pt x="215569" y="0"/>
                  </a:lnTo>
                  <a:close/>
                </a:path>
                <a:path w="1026159" h="41275">
                  <a:moveTo>
                    <a:pt x="1025855" y="0"/>
                  </a:moveTo>
                  <a:lnTo>
                    <a:pt x="810285" y="0"/>
                  </a:lnTo>
                  <a:lnTo>
                    <a:pt x="810285" y="40652"/>
                  </a:lnTo>
                  <a:lnTo>
                    <a:pt x="1025855" y="40652"/>
                  </a:lnTo>
                  <a:lnTo>
                    <a:pt x="1025855" y="0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744711" y="4877359"/>
              <a:ext cx="173990" cy="302260"/>
            </a:xfrm>
            <a:custGeom>
              <a:avLst/>
              <a:gdLst/>
              <a:ahLst/>
              <a:cxnLst/>
              <a:rect l="l" t="t" r="r" b="b"/>
              <a:pathLst>
                <a:path w="173990" h="302260">
                  <a:moveTo>
                    <a:pt x="173670" y="0"/>
                  </a:moveTo>
                  <a:lnTo>
                    <a:pt x="0" y="0"/>
                  </a:lnTo>
                  <a:lnTo>
                    <a:pt x="0" y="301907"/>
                  </a:lnTo>
                  <a:lnTo>
                    <a:pt x="173670" y="301907"/>
                  </a:lnTo>
                  <a:lnTo>
                    <a:pt x="173670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723770" y="5138618"/>
              <a:ext cx="215900" cy="41275"/>
            </a:xfrm>
            <a:custGeom>
              <a:avLst/>
              <a:gdLst/>
              <a:ahLst/>
              <a:cxnLst/>
              <a:rect l="l" t="t" r="r" b="b"/>
              <a:pathLst>
                <a:path w="215900" h="41275">
                  <a:moveTo>
                    <a:pt x="215564" y="0"/>
                  </a:moveTo>
                  <a:lnTo>
                    <a:pt x="0" y="0"/>
                  </a:lnTo>
                  <a:lnTo>
                    <a:pt x="0" y="40647"/>
                  </a:lnTo>
                  <a:lnTo>
                    <a:pt x="215564" y="40647"/>
                  </a:lnTo>
                  <a:lnTo>
                    <a:pt x="215564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13095370" y="4877359"/>
              <a:ext cx="173990" cy="302260"/>
            </a:xfrm>
            <a:custGeom>
              <a:avLst/>
              <a:gdLst/>
              <a:ahLst/>
              <a:cxnLst/>
              <a:rect l="l" t="t" r="r" b="b"/>
              <a:pathLst>
                <a:path w="173990" h="302260">
                  <a:moveTo>
                    <a:pt x="173670" y="0"/>
                  </a:moveTo>
                  <a:lnTo>
                    <a:pt x="0" y="0"/>
                  </a:lnTo>
                  <a:lnTo>
                    <a:pt x="0" y="301907"/>
                  </a:lnTo>
                  <a:lnTo>
                    <a:pt x="173670" y="301907"/>
                  </a:lnTo>
                  <a:lnTo>
                    <a:pt x="173670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074418" y="5138618"/>
              <a:ext cx="215900" cy="41275"/>
            </a:xfrm>
            <a:custGeom>
              <a:avLst/>
              <a:gdLst/>
              <a:ahLst/>
              <a:cxnLst/>
              <a:rect l="l" t="t" r="r" b="b"/>
              <a:pathLst>
                <a:path w="215900" h="41275">
                  <a:moveTo>
                    <a:pt x="215564" y="0"/>
                  </a:moveTo>
                  <a:lnTo>
                    <a:pt x="0" y="0"/>
                  </a:lnTo>
                  <a:lnTo>
                    <a:pt x="0" y="40647"/>
                  </a:lnTo>
                  <a:lnTo>
                    <a:pt x="215564" y="40647"/>
                  </a:lnTo>
                  <a:lnTo>
                    <a:pt x="215564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394062" y="4877359"/>
              <a:ext cx="173990" cy="302260"/>
            </a:xfrm>
            <a:custGeom>
              <a:avLst/>
              <a:gdLst/>
              <a:ahLst/>
              <a:cxnLst/>
              <a:rect l="l" t="t" r="r" b="b"/>
              <a:pathLst>
                <a:path w="173990" h="302260">
                  <a:moveTo>
                    <a:pt x="173670" y="0"/>
                  </a:moveTo>
                  <a:lnTo>
                    <a:pt x="0" y="0"/>
                  </a:lnTo>
                  <a:lnTo>
                    <a:pt x="0" y="301907"/>
                  </a:lnTo>
                  <a:lnTo>
                    <a:pt x="173670" y="301907"/>
                  </a:lnTo>
                  <a:lnTo>
                    <a:pt x="173670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12368339" y="4893379"/>
              <a:ext cx="948055" cy="868680"/>
            </a:xfrm>
            <a:custGeom>
              <a:avLst/>
              <a:gdLst/>
              <a:ahLst/>
              <a:cxnLst/>
              <a:rect l="l" t="t" r="r" b="b"/>
              <a:pathLst>
                <a:path w="948055" h="868679">
                  <a:moveTo>
                    <a:pt x="59575" y="763320"/>
                  </a:moveTo>
                  <a:lnTo>
                    <a:pt x="0" y="763320"/>
                  </a:lnTo>
                  <a:lnTo>
                    <a:pt x="0" y="868235"/>
                  </a:lnTo>
                  <a:lnTo>
                    <a:pt x="59575" y="868235"/>
                  </a:lnTo>
                  <a:lnTo>
                    <a:pt x="59575" y="763320"/>
                  </a:lnTo>
                  <a:close/>
                </a:path>
                <a:path w="948055" h="868679">
                  <a:moveTo>
                    <a:pt x="59575" y="639940"/>
                  </a:moveTo>
                  <a:lnTo>
                    <a:pt x="0" y="639940"/>
                  </a:lnTo>
                  <a:lnTo>
                    <a:pt x="0" y="744855"/>
                  </a:lnTo>
                  <a:lnTo>
                    <a:pt x="59575" y="744855"/>
                  </a:lnTo>
                  <a:lnTo>
                    <a:pt x="59575" y="639940"/>
                  </a:lnTo>
                  <a:close/>
                </a:path>
                <a:path w="948055" h="868679">
                  <a:moveTo>
                    <a:pt x="103314" y="123367"/>
                  </a:moveTo>
                  <a:lnTo>
                    <a:pt x="43738" y="123367"/>
                  </a:lnTo>
                  <a:lnTo>
                    <a:pt x="43738" y="228282"/>
                  </a:lnTo>
                  <a:lnTo>
                    <a:pt x="103314" y="228282"/>
                  </a:lnTo>
                  <a:lnTo>
                    <a:pt x="103314" y="123367"/>
                  </a:lnTo>
                  <a:close/>
                </a:path>
                <a:path w="948055" h="868679">
                  <a:moveTo>
                    <a:pt x="103314" y="0"/>
                  </a:moveTo>
                  <a:lnTo>
                    <a:pt x="43738" y="0"/>
                  </a:lnTo>
                  <a:lnTo>
                    <a:pt x="43738" y="104902"/>
                  </a:lnTo>
                  <a:lnTo>
                    <a:pt x="103314" y="104902"/>
                  </a:lnTo>
                  <a:lnTo>
                    <a:pt x="103314" y="0"/>
                  </a:lnTo>
                  <a:close/>
                </a:path>
                <a:path w="948055" h="868679">
                  <a:moveTo>
                    <a:pt x="137629" y="639940"/>
                  </a:moveTo>
                  <a:lnTo>
                    <a:pt x="78054" y="639940"/>
                  </a:lnTo>
                  <a:lnTo>
                    <a:pt x="78054" y="744855"/>
                  </a:lnTo>
                  <a:lnTo>
                    <a:pt x="137629" y="744855"/>
                  </a:lnTo>
                  <a:lnTo>
                    <a:pt x="137629" y="639940"/>
                  </a:lnTo>
                  <a:close/>
                </a:path>
                <a:path w="948055" h="868679">
                  <a:moveTo>
                    <a:pt x="137642" y="763320"/>
                  </a:moveTo>
                  <a:lnTo>
                    <a:pt x="78066" y="763320"/>
                  </a:lnTo>
                  <a:lnTo>
                    <a:pt x="78066" y="868235"/>
                  </a:lnTo>
                  <a:lnTo>
                    <a:pt x="137642" y="868235"/>
                  </a:lnTo>
                  <a:lnTo>
                    <a:pt x="137642" y="763320"/>
                  </a:lnTo>
                  <a:close/>
                </a:path>
                <a:path w="948055" h="868679">
                  <a:moveTo>
                    <a:pt x="181368" y="123367"/>
                  </a:moveTo>
                  <a:lnTo>
                    <a:pt x="121793" y="123367"/>
                  </a:lnTo>
                  <a:lnTo>
                    <a:pt x="121793" y="228282"/>
                  </a:lnTo>
                  <a:lnTo>
                    <a:pt x="181368" y="228282"/>
                  </a:lnTo>
                  <a:lnTo>
                    <a:pt x="181368" y="123367"/>
                  </a:lnTo>
                  <a:close/>
                </a:path>
                <a:path w="948055" h="868679">
                  <a:moveTo>
                    <a:pt x="181368" y="0"/>
                  </a:moveTo>
                  <a:lnTo>
                    <a:pt x="121793" y="0"/>
                  </a:lnTo>
                  <a:lnTo>
                    <a:pt x="121793" y="104902"/>
                  </a:lnTo>
                  <a:lnTo>
                    <a:pt x="181368" y="104902"/>
                  </a:lnTo>
                  <a:lnTo>
                    <a:pt x="181368" y="0"/>
                  </a:lnTo>
                  <a:close/>
                </a:path>
                <a:path w="948055" h="868679">
                  <a:moveTo>
                    <a:pt x="453961" y="123367"/>
                  </a:moveTo>
                  <a:lnTo>
                    <a:pt x="394385" y="123367"/>
                  </a:lnTo>
                  <a:lnTo>
                    <a:pt x="394385" y="228282"/>
                  </a:lnTo>
                  <a:lnTo>
                    <a:pt x="453961" y="228282"/>
                  </a:lnTo>
                  <a:lnTo>
                    <a:pt x="453961" y="123367"/>
                  </a:lnTo>
                  <a:close/>
                </a:path>
                <a:path w="948055" h="868679">
                  <a:moveTo>
                    <a:pt x="453961" y="0"/>
                  </a:moveTo>
                  <a:lnTo>
                    <a:pt x="394398" y="0"/>
                  </a:lnTo>
                  <a:lnTo>
                    <a:pt x="394398" y="104902"/>
                  </a:lnTo>
                  <a:lnTo>
                    <a:pt x="453961" y="104902"/>
                  </a:lnTo>
                  <a:lnTo>
                    <a:pt x="453961" y="0"/>
                  </a:lnTo>
                  <a:close/>
                </a:path>
                <a:path w="948055" h="868679">
                  <a:moveTo>
                    <a:pt x="532015" y="0"/>
                  </a:moveTo>
                  <a:lnTo>
                    <a:pt x="472440" y="0"/>
                  </a:lnTo>
                  <a:lnTo>
                    <a:pt x="472440" y="104902"/>
                  </a:lnTo>
                  <a:lnTo>
                    <a:pt x="532015" y="104902"/>
                  </a:lnTo>
                  <a:lnTo>
                    <a:pt x="532015" y="0"/>
                  </a:lnTo>
                  <a:close/>
                </a:path>
                <a:path w="948055" h="868679">
                  <a:moveTo>
                    <a:pt x="532028" y="123367"/>
                  </a:moveTo>
                  <a:lnTo>
                    <a:pt x="472452" y="123367"/>
                  </a:lnTo>
                  <a:lnTo>
                    <a:pt x="472452" y="228282"/>
                  </a:lnTo>
                  <a:lnTo>
                    <a:pt x="532028" y="228282"/>
                  </a:lnTo>
                  <a:lnTo>
                    <a:pt x="532028" y="123367"/>
                  </a:lnTo>
                  <a:close/>
                </a:path>
                <a:path w="948055" h="868679">
                  <a:moveTo>
                    <a:pt x="804608" y="0"/>
                  </a:moveTo>
                  <a:lnTo>
                    <a:pt x="745032" y="0"/>
                  </a:lnTo>
                  <a:lnTo>
                    <a:pt x="745032" y="104902"/>
                  </a:lnTo>
                  <a:lnTo>
                    <a:pt x="804608" y="104902"/>
                  </a:lnTo>
                  <a:lnTo>
                    <a:pt x="804608" y="0"/>
                  </a:lnTo>
                  <a:close/>
                </a:path>
                <a:path w="948055" h="868679">
                  <a:moveTo>
                    <a:pt x="804621" y="123367"/>
                  </a:moveTo>
                  <a:lnTo>
                    <a:pt x="745045" y="123367"/>
                  </a:lnTo>
                  <a:lnTo>
                    <a:pt x="745045" y="228282"/>
                  </a:lnTo>
                  <a:lnTo>
                    <a:pt x="804621" y="228282"/>
                  </a:lnTo>
                  <a:lnTo>
                    <a:pt x="804621" y="123367"/>
                  </a:lnTo>
                  <a:close/>
                </a:path>
                <a:path w="948055" h="868679">
                  <a:moveTo>
                    <a:pt x="869861" y="763320"/>
                  </a:moveTo>
                  <a:lnTo>
                    <a:pt x="810285" y="763320"/>
                  </a:lnTo>
                  <a:lnTo>
                    <a:pt x="810285" y="868235"/>
                  </a:lnTo>
                  <a:lnTo>
                    <a:pt x="869861" y="868235"/>
                  </a:lnTo>
                  <a:lnTo>
                    <a:pt x="869861" y="763320"/>
                  </a:lnTo>
                  <a:close/>
                </a:path>
                <a:path w="948055" h="868679">
                  <a:moveTo>
                    <a:pt x="869873" y="639940"/>
                  </a:moveTo>
                  <a:lnTo>
                    <a:pt x="810298" y="639940"/>
                  </a:lnTo>
                  <a:lnTo>
                    <a:pt x="810298" y="744855"/>
                  </a:lnTo>
                  <a:lnTo>
                    <a:pt x="869873" y="744855"/>
                  </a:lnTo>
                  <a:lnTo>
                    <a:pt x="869873" y="639940"/>
                  </a:lnTo>
                  <a:close/>
                </a:path>
                <a:path w="948055" h="868679">
                  <a:moveTo>
                    <a:pt x="882662" y="0"/>
                  </a:moveTo>
                  <a:lnTo>
                    <a:pt x="823087" y="0"/>
                  </a:lnTo>
                  <a:lnTo>
                    <a:pt x="823087" y="104902"/>
                  </a:lnTo>
                  <a:lnTo>
                    <a:pt x="882662" y="104902"/>
                  </a:lnTo>
                  <a:lnTo>
                    <a:pt x="882662" y="0"/>
                  </a:lnTo>
                  <a:close/>
                </a:path>
                <a:path w="948055" h="868679">
                  <a:moveTo>
                    <a:pt x="882675" y="123367"/>
                  </a:moveTo>
                  <a:lnTo>
                    <a:pt x="823099" y="123367"/>
                  </a:lnTo>
                  <a:lnTo>
                    <a:pt x="823099" y="228282"/>
                  </a:lnTo>
                  <a:lnTo>
                    <a:pt x="882675" y="228282"/>
                  </a:lnTo>
                  <a:lnTo>
                    <a:pt x="882675" y="123367"/>
                  </a:lnTo>
                  <a:close/>
                </a:path>
                <a:path w="948055" h="868679">
                  <a:moveTo>
                    <a:pt x="947915" y="639940"/>
                  </a:moveTo>
                  <a:lnTo>
                    <a:pt x="888339" y="639940"/>
                  </a:lnTo>
                  <a:lnTo>
                    <a:pt x="888339" y="744855"/>
                  </a:lnTo>
                  <a:lnTo>
                    <a:pt x="947915" y="744855"/>
                  </a:lnTo>
                  <a:lnTo>
                    <a:pt x="947915" y="639940"/>
                  </a:lnTo>
                  <a:close/>
                </a:path>
                <a:path w="948055" h="868679">
                  <a:moveTo>
                    <a:pt x="947928" y="763320"/>
                  </a:moveTo>
                  <a:lnTo>
                    <a:pt x="888352" y="763320"/>
                  </a:lnTo>
                  <a:lnTo>
                    <a:pt x="888352" y="868235"/>
                  </a:lnTo>
                  <a:lnTo>
                    <a:pt x="947928" y="868235"/>
                  </a:lnTo>
                  <a:lnTo>
                    <a:pt x="947928" y="76332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12373110" y="5138618"/>
              <a:ext cx="215900" cy="41275"/>
            </a:xfrm>
            <a:custGeom>
              <a:avLst/>
              <a:gdLst/>
              <a:ahLst/>
              <a:cxnLst/>
              <a:rect l="l" t="t" r="r" b="b"/>
              <a:pathLst>
                <a:path w="215900" h="41275">
                  <a:moveTo>
                    <a:pt x="215574" y="0"/>
                  </a:moveTo>
                  <a:lnTo>
                    <a:pt x="0" y="0"/>
                  </a:lnTo>
                  <a:lnTo>
                    <a:pt x="0" y="40647"/>
                  </a:lnTo>
                  <a:lnTo>
                    <a:pt x="215574" y="40647"/>
                  </a:lnTo>
                  <a:lnTo>
                    <a:pt x="215574" y="0"/>
                  </a:lnTo>
                  <a:close/>
                </a:path>
              </a:pathLst>
            </a:custGeom>
            <a:solidFill>
              <a:srgbClr val="F2B2A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548210" y="4465884"/>
              <a:ext cx="572135" cy="119380"/>
            </a:xfrm>
            <a:custGeom>
              <a:avLst/>
              <a:gdLst/>
              <a:ahLst/>
              <a:cxnLst/>
              <a:rect l="l" t="t" r="r" b="b"/>
              <a:pathLst>
                <a:path w="572134" h="119379">
                  <a:moveTo>
                    <a:pt x="57683" y="1320"/>
                  </a:moveTo>
                  <a:lnTo>
                    <a:pt x="39077" y="1320"/>
                  </a:lnTo>
                  <a:lnTo>
                    <a:pt x="39077" y="51206"/>
                  </a:lnTo>
                  <a:lnTo>
                    <a:pt x="18288" y="51206"/>
                  </a:lnTo>
                  <a:lnTo>
                    <a:pt x="18288" y="1320"/>
                  </a:lnTo>
                  <a:lnTo>
                    <a:pt x="0" y="1320"/>
                  </a:lnTo>
                  <a:lnTo>
                    <a:pt x="0" y="117703"/>
                  </a:lnTo>
                  <a:lnTo>
                    <a:pt x="18288" y="117703"/>
                  </a:lnTo>
                  <a:lnTo>
                    <a:pt x="18288" y="67818"/>
                  </a:lnTo>
                  <a:lnTo>
                    <a:pt x="39077" y="67818"/>
                  </a:lnTo>
                  <a:lnTo>
                    <a:pt x="39077" y="117703"/>
                  </a:lnTo>
                  <a:lnTo>
                    <a:pt x="57683" y="117703"/>
                  </a:lnTo>
                  <a:lnTo>
                    <a:pt x="57683" y="1320"/>
                  </a:lnTo>
                  <a:close/>
                </a:path>
                <a:path w="572134" h="119379">
                  <a:moveTo>
                    <a:pt x="191630" y="29260"/>
                  </a:moveTo>
                  <a:lnTo>
                    <a:pt x="189814" y="16827"/>
                  </a:lnTo>
                  <a:lnTo>
                    <a:pt x="189687" y="16611"/>
                  </a:lnTo>
                  <a:lnTo>
                    <a:pt x="184480" y="7645"/>
                  </a:lnTo>
                  <a:lnTo>
                    <a:pt x="175768" y="1955"/>
                  </a:lnTo>
                  <a:lnTo>
                    <a:pt x="173342" y="1562"/>
                  </a:lnTo>
                  <a:lnTo>
                    <a:pt x="173342" y="19773"/>
                  </a:lnTo>
                  <a:lnTo>
                    <a:pt x="173342" y="99250"/>
                  </a:lnTo>
                  <a:lnTo>
                    <a:pt x="169684" y="102412"/>
                  </a:lnTo>
                  <a:lnTo>
                    <a:pt x="158038" y="102412"/>
                  </a:lnTo>
                  <a:lnTo>
                    <a:pt x="154381" y="99250"/>
                  </a:lnTo>
                  <a:lnTo>
                    <a:pt x="154381" y="19773"/>
                  </a:lnTo>
                  <a:lnTo>
                    <a:pt x="158038" y="16611"/>
                  </a:lnTo>
                  <a:lnTo>
                    <a:pt x="169684" y="16611"/>
                  </a:lnTo>
                  <a:lnTo>
                    <a:pt x="173342" y="19773"/>
                  </a:lnTo>
                  <a:lnTo>
                    <a:pt x="173342" y="1562"/>
                  </a:lnTo>
                  <a:lnTo>
                    <a:pt x="137909" y="16827"/>
                  </a:lnTo>
                  <a:lnTo>
                    <a:pt x="136093" y="29260"/>
                  </a:lnTo>
                  <a:lnTo>
                    <a:pt x="136093" y="89776"/>
                  </a:lnTo>
                  <a:lnTo>
                    <a:pt x="137909" y="102196"/>
                  </a:lnTo>
                  <a:lnTo>
                    <a:pt x="143243" y="111391"/>
                  </a:lnTo>
                  <a:lnTo>
                    <a:pt x="151942" y="117081"/>
                  </a:lnTo>
                  <a:lnTo>
                    <a:pt x="163868" y="119037"/>
                  </a:lnTo>
                  <a:lnTo>
                    <a:pt x="175768" y="117081"/>
                  </a:lnTo>
                  <a:lnTo>
                    <a:pt x="184480" y="111391"/>
                  </a:lnTo>
                  <a:lnTo>
                    <a:pt x="189687" y="102412"/>
                  </a:lnTo>
                  <a:lnTo>
                    <a:pt x="189814" y="102196"/>
                  </a:lnTo>
                  <a:lnTo>
                    <a:pt x="191630" y="89776"/>
                  </a:lnTo>
                  <a:lnTo>
                    <a:pt x="191630" y="29260"/>
                  </a:lnTo>
                  <a:close/>
                </a:path>
                <a:path w="572134" h="119379">
                  <a:moveTo>
                    <a:pt x="321233" y="1320"/>
                  </a:moveTo>
                  <a:lnTo>
                    <a:pt x="264706" y="1320"/>
                  </a:lnTo>
                  <a:lnTo>
                    <a:pt x="264706" y="17830"/>
                  </a:lnTo>
                  <a:lnTo>
                    <a:pt x="283819" y="17830"/>
                  </a:lnTo>
                  <a:lnTo>
                    <a:pt x="283819" y="118160"/>
                  </a:lnTo>
                  <a:lnTo>
                    <a:pt x="302107" y="118160"/>
                  </a:lnTo>
                  <a:lnTo>
                    <a:pt x="302107" y="17830"/>
                  </a:lnTo>
                  <a:lnTo>
                    <a:pt x="321233" y="17830"/>
                  </a:lnTo>
                  <a:lnTo>
                    <a:pt x="321233" y="1320"/>
                  </a:lnTo>
                  <a:close/>
                </a:path>
                <a:path w="572134" h="119379">
                  <a:moveTo>
                    <a:pt x="445668" y="1333"/>
                  </a:moveTo>
                  <a:lnTo>
                    <a:pt x="395770" y="1333"/>
                  </a:lnTo>
                  <a:lnTo>
                    <a:pt x="395770" y="117703"/>
                  </a:lnTo>
                  <a:lnTo>
                    <a:pt x="445668" y="117703"/>
                  </a:lnTo>
                  <a:lnTo>
                    <a:pt x="445668" y="101079"/>
                  </a:lnTo>
                  <a:lnTo>
                    <a:pt x="414083" y="101079"/>
                  </a:lnTo>
                  <a:lnTo>
                    <a:pt x="414083" y="67005"/>
                  </a:lnTo>
                  <a:lnTo>
                    <a:pt x="439178" y="67005"/>
                  </a:lnTo>
                  <a:lnTo>
                    <a:pt x="439178" y="50368"/>
                  </a:lnTo>
                  <a:lnTo>
                    <a:pt x="414083" y="50368"/>
                  </a:lnTo>
                  <a:lnTo>
                    <a:pt x="414083" y="17957"/>
                  </a:lnTo>
                  <a:lnTo>
                    <a:pt x="445668" y="17957"/>
                  </a:lnTo>
                  <a:lnTo>
                    <a:pt x="445668" y="1333"/>
                  </a:lnTo>
                  <a:close/>
                </a:path>
                <a:path w="572134" h="119379">
                  <a:moveTo>
                    <a:pt x="571944" y="101650"/>
                  </a:moveTo>
                  <a:lnTo>
                    <a:pt x="541870" y="101650"/>
                  </a:lnTo>
                  <a:lnTo>
                    <a:pt x="541870" y="1320"/>
                  </a:lnTo>
                  <a:lnTo>
                    <a:pt x="523557" y="1320"/>
                  </a:lnTo>
                  <a:lnTo>
                    <a:pt x="523557" y="101650"/>
                  </a:lnTo>
                  <a:lnTo>
                    <a:pt x="523557" y="118160"/>
                  </a:lnTo>
                  <a:lnTo>
                    <a:pt x="571944" y="118160"/>
                  </a:lnTo>
                  <a:lnTo>
                    <a:pt x="571944" y="101650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852561" y="5646267"/>
              <a:ext cx="20320" cy="83185"/>
            </a:xfrm>
            <a:custGeom>
              <a:avLst/>
              <a:gdLst/>
              <a:ahLst/>
              <a:cxnLst/>
              <a:rect l="l" t="t" r="r" b="b"/>
              <a:pathLst>
                <a:path w="20320" h="83185">
                  <a:moveTo>
                    <a:pt x="20020" y="0"/>
                  </a:moveTo>
                  <a:lnTo>
                    <a:pt x="0" y="0"/>
                  </a:lnTo>
                  <a:lnTo>
                    <a:pt x="0" y="82573"/>
                  </a:lnTo>
                  <a:lnTo>
                    <a:pt x="20020" y="82573"/>
                  </a:lnTo>
                  <a:lnTo>
                    <a:pt x="20020" y="0"/>
                  </a:lnTo>
                  <a:close/>
                </a:path>
              </a:pathLst>
            </a:custGeom>
            <a:solidFill>
              <a:srgbClr val="20202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790008" y="5646267"/>
              <a:ext cx="20320" cy="83185"/>
            </a:xfrm>
            <a:custGeom>
              <a:avLst/>
              <a:gdLst/>
              <a:ahLst/>
              <a:cxnLst/>
              <a:rect l="l" t="t" r="r" b="b"/>
              <a:pathLst>
                <a:path w="20320" h="83185">
                  <a:moveTo>
                    <a:pt x="20020" y="0"/>
                  </a:moveTo>
                  <a:lnTo>
                    <a:pt x="0" y="0"/>
                  </a:lnTo>
                  <a:lnTo>
                    <a:pt x="0" y="82573"/>
                  </a:lnTo>
                  <a:lnTo>
                    <a:pt x="20020" y="82573"/>
                  </a:lnTo>
                  <a:lnTo>
                    <a:pt x="20020" y="0"/>
                  </a:lnTo>
                  <a:close/>
                </a:path>
              </a:pathLst>
            </a:custGeom>
            <a:solidFill>
              <a:srgbClr val="2C2C3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032671" y="5608230"/>
              <a:ext cx="1036319" cy="312420"/>
            </a:xfrm>
            <a:custGeom>
              <a:avLst/>
              <a:gdLst/>
              <a:ahLst/>
              <a:cxnLst/>
              <a:rect l="l" t="t" r="r" b="b"/>
              <a:pathLst>
                <a:path w="1036319" h="312420">
                  <a:moveTo>
                    <a:pt x="973750" y="0"/>
                  </a:moveTo>
                  <a:lnTo>
                    <a:pt x="61987" y="0"/>
                  </a:lnTo>
                  <a:lnTo>
                    <a:pt x="37861" y="4872"/>
                  </a:lnTo>
                  <a:lnTo>
                    <a:pt x="18157" y="18157"/>
                  </a:lnTo>
                  <a:lnTo>
                    <a:pt x="4872" y="37861"/>
                  </a:lnTo>
                  <a:lnTo>
                    <a:pt x="0" y="61987"/>
                  </a:lnTo>
                  <a:lnTo>
                    <a:pt x="0" y="250390"/>
                  </a:lnTo>
                  <a:lnTo>
                    <a:pt x="4872" y="274516"/>
                  </a:lnTo>
                  <a:lnTo>
                    <a:pt x="18157" y="294220"/>
                  </a:lnTo>
                  <a:lnTo>
                    <a:pt x="37861" y="307505"/>
                  </a:lnTo>
                  <a:lnTo>
                    <a:pt x="61987" y="312377"/>
                  </a:lnTo>
                  <a:lnTo>
                    <a:pt x="973750" y="312377"/>
                  </a:lnTo>
                  <a:lnTo>
                    <a:pt x="997882" y="307505"/>
                  </a:lnTo>
                  <a:lnTo>
                    <a:pt x="1017589" y="294220"/>
                  </a:lnTo>
                  <a:lnTo>
                    <a:pt x="1030876" y="274516"/>
                  </a:lnTo>
                  <a:lnTo>
                    <a:pt x="1035748" y="250390"/>
                  </a:lnTo>
                  <a:lnTo>
                    <a:pt x="1035748" y="61987"/>
                  </a:lnTo>
                  <a:lnTo>
                    <a:pt x="1030876" y="37861"/>
                  </a:lnTo>
                  <a:lnTo>
                    <a:pt x="1017589" y="18157"/>
                  </a:lnTo>
                  <a:lnTo>
                    <a:pt x="997882" y="4872"/>
                  </a:lnTo>
                  <a:lnTo>
                    <a:pt x="973750" y="0"/>
                  </a:lnTo>
                  <a:close/>
                </a:path>
              </a:pathLst>
            </a:custGeom>
            <a:solidFill>
              <a:srgbClr val="CCCCCC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14020065" y="5581077"/>
              <a:ext cx="1061085" cy="320040"/>
            </a:xfrm>
            <a:custGeom>
              <a:avLst/>
              <a:gdLst/>
              <a:ahLst/>
              <a:cxnLst/>
              <a:rect l="l" t="t" r="r" b="b"/>
              <a:pathLst>
                <a:path w="1061084" h="320039">
                  <a:moveTo>
                    <a:pt x="998964" y="0"/>
                  </a:moveTo>
                  <a:lnTo>
                    <a:pt x="61987" y="0"/>
                  </a:lnTo>
                  <a:lnTo>
                    <a:pt x="37857" y="4872"/>
                  </a:lnTo>
                  <a:lnTo>
                    <a:pt x="18153" y="18157"/>
                  </a:lnTo>
                  <a:lnTo>
                    <a:pt x="4870" y="37861"/>
                  </a:lnTo>
                  <a:lnTo>
                    <a:pt x="0" y="61987"/>
                  </a:lnTo>
                  <a:lnTo>
                    <a:pt x="0" y="257992"/>
                  </a:lnTo>
                  <a:lnTo>
                    <a:pt x="4870" y="282122"/>
                  </a:lnTo>
                  <a:lnTo>
                    <a:pt x="18153" y="301825"/>
                  </a:lnTo>
                  <a:lnTo>
                    <a:pt x="37857" y="315109"/>
                  </a:lnTo>
                  <a:lnTo>
                    <a:pt x="61987" y="319979"/>
                  </a:lnTo>
                  <a:lnTo>
                    <a:pt x="998964" y="319979"/>
                  </a:lnTo>
                  <a:lnTo>
                    <a:pt x="1023096" y="315109"/>
                  </a:lnTo>
                  <a:lnTo>
                    <a:pt x="1042803" y="301825"/>
                  </a:lnTo>
                  <a:lnTo>
                    <a:pt x="1056090" y="282122"/>
                  </a:lnTo>
                  <a:lnTo>
                    <a:pt x="1060962" y="257992"/>
                  </a:lnTo>
                  <a:lnTo>
                    <a:pt x="1060962" y="61987"/>
                  </a:lnTo>
                  <a:lnTo>
                    <a:pt x="1056090" y="37861"/>
                  </a:lnTo>
                  <a:lnTo>
                    <a:pt x="1042803" y="18157"/>
                  </a:lnTo>
                  <a:lnTo>
                    <a:pt x="1023096" y="4872"/>
                  </a:lnTo>
                  <a:lnTo>
                    <a:pt x="998964" y="0"/>
                  </a:lnTo>
                  <a:close/>
                </a:path>
              </a:pathLst>
            </a:custGeom>
            <a:solidFill>
              <a:srgbClr val="FFCD57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14024953" y="5581084"/>
              <a:ext cx="1042035" cy="320040"/>
            </a:xfrm>
            <a:custGeom>
              <a:avLst/>
              <a:gdLst/>
              <a:ahLst/>
              <a:cxnLst/>
              <a:rect l="l" t="t" r="r" b="b"/>
              <a:pathLst>
                <a:path w="1042034" h="320039">
                  <a:moveTo>
                    <a:pt x="365963" y="0"/>
                  </a:moveTo>
                  <a:lnTo>
                    <a:pt x="145008" y="0"/>
                  </a:lnTo>
                  <a:lnTo>
                    <a:pt x="0" y="282181"/>
                  </a:lnTo>
                  <a:lnTo>
                    <a:pt x="9296" y="297459"/>
                  </a:lnTo>
                  <a:lnTo>
                    <a:pt x="22466" y="309410"/>
                  </a:lnTo>
                  <a:lnTo>
                    <a:pt x="38671" y="317195"/>
                  </a:lnTo>
                  <a:lnTo>
                    <a:pt x="57086" y="319976"/>
                  </a:lnTo>
                  <a:lnTo>
                    <a:pt x="201549" y="319976"/>
                  </a:lnTo>
                  <a:lnTo>
                    <a:pt x="365963" y="0"/>
                  </a:lnTo>
                  <a:close/>
                </a:path>
                <a:path w="1042034" h="320039">
                  <a:moveTo>
                    <a:pt x="709701" y="0"/>
                  </a:moveTo>
                  <a:lnTo>
                    <a:pt x="488734" y="0"/>
                  </a:lnTo>
                  <a:lnTo>
                    <a:pt x="324307" y="319976"/>
                  </a:lnTo>
                  <a:lnTo>
                    <a:pt x="545274" y="319976"/>
                  </a:lnTo>
                  <a:lnTo>
                    <a:pt x="709701" y="0"/>
                  </a:lnTo>
                  <a:close/>
                </a:path>
                <a:path w="1042034" h="320039">
                  <a:moveTo>
                    <a:pt x="1041717" y="22771"/>
                  </a:moveTo>
                  <a:lnTo>
                    <a:pt x="1032192" y="13398"/>
                  </a:lnTo>
                  <a:lnTo>
                    <a:pt x="1020864" y="6210"/>
                  </a:lnTo>
                  <a:lnTo>
                    <a:pt x="1008049" y="1612"/>
                  </a:lnTo>
                  <a:lnTo>
                    <a:pt x="994067" y="0"/>
                  </a:lnTo>
                  <a:lnTo>
                    <a:pt x="832459" y="0"/>
                  </a:lnTo>
                  <a:lnTo>
                    <a:pt x="668032" y="319976"/>
                  </a:lnTo>
                  <a:lnTo>
                    <a:pt x="889000" y="319976"/>
                  </a:lnTo>
                  <a:lnTo>
                    <a:pt x="1041717" y="22771"/>
                  </a:lnTo>
                  <a:close/>
                </a:path>
              </a:pathLst>
            </a:custGeom>
            <a:solidFill>
              <a:srgbClr val="FFD957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14175472" y="5599053"/>
            <a:ext cx="79184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254" dirty="0">
                <a:solidFill>
                  <a:srgbClr val="2C2C3B"/>
                </a:solidFill>
                <a:latin typeface="Helvetica" pitchFamily="2" charset="0"/>
                <a:cs typeface="Tahoma"/>
              </a:rPr>
              <a:t>BOOK</a:t>
            </a:r>
            <a:r>
              <a:rPr sz="1600" b="1" spc="-150" dirty="0">
                <a:solidFill>
                  <a:srgbClr val="2C2C3B"/>
                </a:solidFill>
                <a:latin typeface="Helvetica" pitchFamily="2" charset="0"/>
                <a:cs typeface="Tahoma"/>
              </a:rPr>
              <a:t> </a:t>
            </a:r>
            <a:endParaRPr sz="1600">
              <a:latin typeface="Helvetica" pitchFamily="2" charset="0"/>
              <a:cs typeface="Tahoma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016666" y="2572429"/>
            <a:ext cx="13598541" cy="4311715"/>
            <a:chOff x="2016666" y="2572429"/>
            <a:chExt cx="13598541" cy="4311715"/>
          </a:xfrm>
        </p:grpSpPr>
        <p:pic>
          <p:nvPicPr>
            <p:cNvPr id="131" name="object 1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16666" y="2728537"/>
              <a:ext cx="5992143" cy="3429000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469886" y="2710310"/>
              <a:ext cx="2675255" cy="3564890"/>
            </a:xfrm>
            <a:custGeom>
              <a:avLst/>
              <a:gdLst/>
              <a:ahLst/>
              <a:cxnLst/>
              <a:rect l="l" t="t" r="r" b="b"/>
              <a:pathLst>
                <a:path w="2675254" h="3564890">
                  <a:moveTo>
                    <a:pt x="2384242" y="0"/>
                  </a:moveTo>
                  <a:lnTo>
                    <a:pt x="2313753" y="9408"/>
                  </a:lnTo>
                  <a:lnTo>
                    <a:pt x="2240428" y="33643"/>
                  </a:lnTo>
                  <a:lnTo>
                    <a:pt x="2203072" y="51068"/>
                  </a:lnTo>
                  <a:lnTo>
                    <a:pt x="2165451" y="71896"/>
                  </a:lnTo>
                  <a:lnTo>
                    <a:pt x="2127712" y="96028"/>
                  </a:lnTo>
                  <a:lnTo>
                    <a:pt x="2090004" y="123362"/>
                  </a:lnTo>
                  <a:lnTo>
                    <a:pt x="2052474" y="153797"/>
                  </a:lnTo>
                  <a:lnTo>
                    <a:pt x="2015271" y="187232"/>
                  </a:lnTo>
                  <a:lnTo>
                    <a:pt x="1978542" y="223566"/>
                  </a:lnTo>
                  <a:lnTo>
                    <a:pt x="1942434" y="262700"/>
                  </a:lnTo>
                  <a:lnTo>
                    <a:pt x="1907097" y="304531"/>
                  </a:lnTo>
                  <a:lnTo>
                    <a:pt x="1872678" y="348958"/>
                  </a:lnTo>
                  <a:lnTo>
                    <a:pt x="1839324" y="395882"/>
                  </a:lnTo>
                  <a:lnTo>
                    <a:pt x="1807183" y="445201"/>
                  </a:lnTo>
                  <a:lnTo>
                    <a:pt x="1776404" y="496814"/>
                  </a:lnTo>
                  <a:lnTo>
                    <a:pt x="1747135" y="550620"/>
                  </a:lnTo>
                  <a:lnTo>
                    <a:pt x="1723252" y="598660"/>
                  </a:lnTo>
                  <a:lnTo>
                    <a:pt x="1701385" y="646734"/>
                  </a:lnTo>
                  <a:lnTo>
                    <a:pt x="1681533" y="694721"/>
                  </a:lnTo>
                  <a:lnTo>
                    <a:pt x="1663695" y="742499"/>
                  </a:lnTo>
                  <a:lnTo>
                    <a:pt x="1647868" y="789949"/>
                  </a:lnTo>
                  <a:lnTo>
                    <a:pt x="1634053" y="836950"/>
                  </a:lnTo>
                  <a:lnTo>
                    <a:pt x="1622248" y="883380"/>
                  </a:lnTo>
                  <a:lnTo>
                    <a:pt x="1612451" y="929119"/>
                  </a:lnTo>
                  <a:lnTo>
                    <a:pt x="1604661" y="974046"/>
                  </a:lnTo>
                  <a:lnTo>
                    <a:pt x="1598878" y="1018041"/>
                  </a:lnTo>
                  <a:lnTo>
                    <a:pt x="1588695" y="1057578"/>
                  </a:lnTo>
                  <a:lnTo>
                    <a:pt x="1568312" y="1091801"/>
                  </a:lnTo>
                  <a:lnTo>
                    <a:pt x="1539265" y="1118829"/>
                  </a:lnTo>
                  <a:lnTo>
                    <a:pt x="1503090" y="1136780"/>
                  </a:lnTo>
                  <a:lnTo>
                    <a:pt x="1459613" y="1152519"/>
                  </a:lnTo>
                  <a:lnTo>
                    <a:pt x="1416515" y="1171273"/>
                  </a:lnTo>
                  <a:lnTo>
                    <a:pt x="1373950" y="1192987"/>
                  </a:lnTo>
                  <a:lnTo>
                    <a:pt x="1332069" y="1217609"/>
                  </a:lnTo>
                  <a:lnTo>
                    <a:pt x="1291024" y="1245086"/>
                  </a:lnTo>
                  <a:lnTo>
                    <a:pt x="1250967" y="1275364"/>
                  </a:lnTo>
                  <a:lnTo>
                    <a:pt x="1212050" y="1308390"/>
                  </a:lnTo>
                  <a:lnTo>
                    <a:pt x="1174427" y="1344110"/>
                  </a:lnTo>
                  <a:lnTo>
                    <a:pt x="1138248" y="1382472"/>
                  </a:lnTo>
                  <a:lnTo>
                    <a:pt x="1103665" y="1423422"/>
                  </a:lnTo>
                  <a:lnTo>
                    <a:pt x="1070832" y="1466907"/>
                  </a:lnTo>
                  <a:lnTo>
                    <a:pt x="1039900" y="1512874"/>
                  </a:lnTo>
                  <a:lnTo>
                    <a:pt x="1015821" y="1552832"/>
                  </a:lnTo>
                  <a:lnTo>
                    <a:pt x="993870" y="1593325"/>
                  </a:lnTo>
                  <a:lnTo>
                    <a:pt x="974039" y="1634257"/>
                  </a:lnTo>
                  <a:lnTo>
                    <a:pt x="956321" y="1675528"/>
                  </a:lnTo>
                  <a:lnTo>
                    <a:pt x="937281" y="1708734"/>
                  </a:lnTo>
                  <a:lnTo>
                    <a:pt x="910535" y="1734956"/>
                  </a:lnTo>
                  <a:lnTo>
                    <a:pt x="877824" y="1752924"/>
                  </a:lnTo>
                  <a:lnTo>
                    <a:pt x="840890" y="1761369"/>
                  </a:lnTo>
                  <a:lnTo>
                    <a:pt x="793620" y="1766702"/>
                  </a:lnTo>
                  <a:lnTo>
                    <a:pt x="746628" y="1774656"/>
                  </a:lnTo>
                  <a:lnTo>
                    <a:pt x="700023" y="1785205"/>
                  </a:lnTo>
                  <a:lnTo>
                    <a:pt x="653916" y="1798321"/>
                  </a:lnTo>
                  <a:lnTo>
                    <a:pt x="608417" y="1813977"/>
                  </a:lnTo>
                  <a:lnTo>
                    <a:pt x="563636" y="1832146"/>
                  </a:lnTo>
                  <a:lnTo>
                    <a:pt x="519683" y="1852801"/>
                  </a:lnTo>
                  <a:lnTo>
                    <a:pt x="476668" y="1875915"/>
                  </a:lnTo>
                  <a:lnTo>
                    <a:pt x="434700" y="1901461"/>
                  </a:lnTo>
                  <a:lnTo>
                    <a:pt x="393891" y="1929411"/>
                  </a:lnTo>
                  <a:lnTo>
                    <a:pt x="354350" y="1959739"/>
                  </a:lnTo>
                  <a:lnTo>
                    <a:pt x="316187" y="1992418"/>
                  </a:lnTo>
                  <a:lnTo>
                    <a:pt x="279512" y="2027420"/>
                  </a:lnTo>
                  <a:lnTo>
                    <a:pt x="244435" y="2064718"/>
                  </a:lnTo>
                  <a:lnTo>
                    <a:pt x="211067" y="2104285"/>
                  </a:lnTo>
                  <a:lnTo>
                    <a:pt x="179517" y="2146095"/>
                  </a:lnTo>
                  <a:lnTo>
                    <a:pt x="149896" y="2190120"/>
                  </a:lnTo>
                  <a:lnTo>
                    <a:pt x="124156" y="2233085"/>
                  </a:lnTo>
                  <a:lnTo>
                    <a:pt x="100892" y="2276824"/>
                  </a:lnTo>
                  <a:lnTo>
                    <a:pt x="80086" y="2321245"/>
                  </a:lnTo>
                  <a:lnTo>
                    <a:pt x="61721" y="2366251"/>
                  </a:lnTo>
                  <a:lnTo>
                    <a:pt x="45778" y="2411749"/>
                  </a:lnTo>
                  <a:lnTo>
                    <a:pt x="32240" y="2457643"/>
                  </a:lnTo>
                  <a:lnTo>
                    <a:pt x="21088" y="2503839"/>
                  </a:lnTo>
                  <a:lnTo>
                    <a:pt x="12307" y="2550242"/>
                  </a:lnTo>
                  <a:lnTo>
                    <a:pt x="5876" y="2596758"/>
                  </a:lnTo>
                  <a:lnTo>
                    <a:pt x="1780" y="2643291"/>
                  </a:lnTo>
                  <a:lnTo>
                    <a:pt x="0" y="2689748"/>
                  </a:lnTo>
                  <a:lnTo>
                    <a:pt x="517" y="2736033"/>
                  </a:lnTo>
                  <a:lnTo>
                    <a:pt x="3316" y="2782052"/>
                  </a:lnTo>
                  <a:lnTo>
                    <a:pt x="8377" y="2827710"/>
                  </a:lnTo>
                  <a:lnTo>
                    <a:pt x="15684" y="2872912"/>
                  </a:lnTo>
                  <a:lnTo>
                    <a:pt x="25217" y="2917564"/>
                  </a:lnTo>
                  <a:lnTo>
                    <a:pt x="36961" y="2961571"/>
                  </a:lnTo>
                  <a:lnTo>
                    <a:pt x="50896" y="3004838"/>
                  </a:lnTo>
                  <a:lnTo>
                    <a:pt x="67005" y="3047271"/>
                  </a:lnTo>
                  <a:lnTo>
                    <a:pt x="85271" y="3088775"/>
                  </a:lnTo>
                  <a:lnTo>
                    <a:pt x="105675" y="3129255"/>
                  </a:lnTo>
                  <a:lnTo>
                    <a:pt x="128200" y="3168617"/>
                  </a:lnTo>
                  <a:lnTo>
                    <a:pt x="152828" y="3206765"/>
                  </a:lnTo>
                  <a:lnTo>
                    <a:pt x="179542" y="3243606"/>
                  </a:lnTo>
                  <a:lnTo>
                    <a:pt x="208323" y="3279044"/>
                  </a:lnTo>
                  <a:lnTo>
                    <a:pt x="239154" y="3312985"/>
                  </a:lnTo>
                  <a:lnTo>
                    <a:pt x="272017" y="3345334"/>
                  </a:lnTo>
                  <a:lnTo>
                    <a:pt x="306894" y="3375997"/>
                  </a:lnTo>
                  <a:lnTo>
                    <a:pt x="343769" y="3404878"/>
                  </a:lnTo>
                  <a:lnTo>
                    <a:pt x="382621" y="3431883"/>
                  </a:lnTo>
                  <a:lnTo>
                    <a:pt x="422920" y="3456609"/>
                  </a:lnTo>
                  <a:lnTo>
                    <a:pt x="464082" y="3478730"/>
                  </a:lnTo>
                  <a:lnTo>
                    <a:pt x="506015" y="3498268"/>
                  </a:lnTo>
                  <a:lnTo>
                    <a:pt x="548627" y="3515247"/>
                  </a:lnTo>
                  <a:lnTo>
                    <a:pt x="591825" y="3529688"/>
                  </a:lnTo>
                  <a:lnTo>
                    <a:pt x="635517" y="3541617"/>
                  </a:lnTo>
                  <a:lnTo>
                    <a:pt x="679611" y="3551053"/>
                  </a:lnTo>
                  <a:lnTo>
                    <a:pt x="724015" y="3558022"/>
                  </a:lnTo>
                  <a:lnTo>
                    <a:pt x="768636" y="3562545"/>
                  </a:lnTo>
                  <a:lnTo>
                    <a:pt x="813382" y="3564645"/>
                  </a:lnTo>
                  <a:lnTo>
                    <a:pt x="858161" y="3564345"/>
                  </a:lnTo>
                  <a:lnTo>
                    <a:pt x="902880" y="3561668"/>
                  </a:lnTo>
                  <a:lnTo>
                    <a:pt x="947448" y="3556637"/>
                  </a:lnTo>
                  <a:lnTo>
                    <a:pt x="991772" y="3549274"/>
                  </a:lnTo>
                  <a:lnTo>
                    <a:pt x="1035760" y="3539602"/>
                  </a:lnTo>
                  <a:lnTo>
                    <a:pt x="1079319" y="3527645"/>
                  </a:lnTo>
                  <a:lnTo>
                    <a:pt x="1122358" y="3513424"/>
                  </a:lnTo>
                  <a:lnTo>
                    <a:pt x="1164784" y="3496962"/>
                  </a:lnTo>
                  <a:lnTo>
                    <a:pt x="1206504" y="3478284"/>
                  </a:lnTo>
                  <a:lnTo>
                    <a:pt x="1247427" y="3457410"/>
                  </a:lnTo>
                  <a:lnTo>
                    <a:pt x="1287461" y="3434364"/>
                  </a:lnTo>
                  <a:lnTo>
                    <a:pt x="1326512" y="3409169"/>
                  </a:lnTo>
                  <a:lnTo>
                    <a:pt x="1364489" y="3381847"/>
                  </a:lnTo>
                  <a:lnTo>
                    <a:pt x="1401300" y="3352422"/>
                  </a:lnTo>
                  <a:lnTo>
                    <a:pt x="1436852" y="3320916"/>
                  </a:lnTo>
                  <a:lnTo>
                    <a:pt x="1471053" y="3287352"/>
                  </a:lnTo>
                  <a:lnTo>
                    <a:pt x="1503810" y="3251753"/>
                  </a:lnTo>
                  <a:lnTo>
                    <a:pt x="1535032" y="3214141"/>
                  </a:lnTo>
                  <a:lnTo>
                    <a:pt x="1564627" y="3174539"/>
                  </a:lnTo>
                  <a:lnTo>
                    <a:pt x="1592501" y="3132971"/>
                  </a:lnTo>
                  <a:lnTo>
                    <a:pt x="1618465" y="3089611"/>
                  </a:lnTo>
                  <a:lnTo>
                    <a:pt x="1641906" y="3045462"/>
                  </a:lnTo>
                  <a:lnTo>
                    <a:pt x="1662843" y="3000622"/>
                  </a:lnTo>
                  <a:lnTo>
                    <a:pt x="1681293" y="2955187"/>
                  </a:lnTo>
                  <a:lnTo>
                    <a:pt x="1697276" y="2909255"/>
                  </a:lnTo>
                  <a:lnTo>
                    <a:pt x="1710810" y="2862924"/>
                  </a:lnTo>
                  <a:lnTo>
                    <a:pt x="1721914" y="2816291"/>
                  </a:lnTo>
                  <a:lnTo>
                    <a:pt x="1730606" y="2769452"/>
                  </a:lnTo>
                  <a:lnTo>
                    <a:pt x="1736904" y="2722506"/>
                  </a:lnTo>
                  <a:lnTo>
                    <a:pt x="1740828" y="2675549"/>
                  </a:lnTo>
                  <a:lnTo>
                    <a:pt x="1742397" y="2628679"/>
                  </a:lnTo>
                  <a:lnTo>
                    <a:pt x="1741627" y="2581993"/>
                  </a:lnTo>
                  <a:lnTo>
                    <a:pt x="1744554" y="2546570"/>
                  </a:lnTo>
                  <a:lnTo>
                    <a:pt x="1755894" y="2513505"/>
                  </a:lnTo>
                  <a:lnTo>
                    <a:pt x="1774985" y="2484418"/>
                  </a:lnTo>
                  <a:lnTo>
                    <a:pt x="1801165" y="2460929"/>
                  </a:lnTo>
                  <a:lnTo>
                    <a:pt x="1838270" y="2434126"/>
                  </a:lnTo>
                  <a:lnTo>
                    <a:pt x="1874470" y="2404993"/>
                  </a:lnTo>
                  <a:lnTo>
                    <a:pt x="1909648" y="2373573"/>
                  </a:lnTo>
                  <a:lnTo>
                    <a:pt x="1943685" y="2339903"/>
                  </a:lnTo>
                  <a:lnTo>
                    <a:pt x="1976465" y="2304027"/>
                  </a:lnTo>
                  <a:lnTo>
                    <a:pt x="2007868" y="2265983"/>
                  </a:lnTo>
                  <a:lnTo>
                    <a:pt x="2037779" y="2225812"/>
                  </a:lnTo>
                  <a:lnTo>
                    <a:pt x="2066078" y="2183555"/>
                  </a:lnTo>
                  <a:lnTo>
                    <a:pt x="2093474" y="2137764"/>
                  </a:lnTo>
                  <a:lnTo>
                    <a:pt x="2118082" y="2091292"/>
                  </a:lnTo>
                  <a:lnTo>
                    <a:pt x="2139914" y="2044284"/>
                  </a:lnTo>
                  <a:lnTo>
                    <a:pt x="2158985" y="1996885"/>
                  </a:lnTo>
                  <a:lnTo>
                    <a:pt x="2175308" y="1949238"/>
                  </a:lnTo>
                  <a:lnTo>
                    <a:pt x="2188896" y="1901490"/>
                  </a:lnTo>
                  <a:lnTo>
                    <a:pt x="2199763" y="1853785"/>
                  </a:lnTo>
                  <a:lnTo>
                    <a:pt x="2207922" y="1806267"/>
                  </a:lnTo>
                  <a:lnTo>
                    <a:pt x="2213386" y="1759082"/>
                  </a:lnTo>
                  <a:lnTo>
                    <a:pt x="2216170" y="1712374"/>
                  </a:lnTo>
                  <a:lnTo>
                    <a:pt x="2216286" y="1666288"/>
                  </a:lnTo>
                  <a:lnTo>
                    <a:pt x="2213749" y="1620970"/>
                  </a:lnTo>
                  <a:lnTo>
                    <a:pt x="2208571" y="1576563"/>
                  </a:lnTo>
                  <a:lnTo>
                    <a:pt x="2200765" y="1533212"/>
                  </a:lnTo>
                  <a:lnTo>
                    <a:pt x="2190347" y="1491063"/>
                  </a:lnTo>
                  <a:lnTo>
                    <a:pt x="2184902" y="1451596"/>
                  </a:lnTo>
                  <a:lnTo>
                    <a:pt x="2190311" y="1412974"/>
                  </a:lnTo>
                  <a:lnTo>
                    <a:pt x="2206018" y="1377418"/>
                  </a:lnTo>
                  <a:lnTo>
                    <a:pt x="2231466" y="1347151"/>
                  </a:lnTo>
                  <a:lnTo>
                    <a:pt x="2263232" y="1317594"/>
                  </a:lnTo>
                  <a:lnTo>
                    <a:pt x="2294619" y="1285928"/>
                  </a:lnTo>
                  <a:lnTo>
                    <a:pt x="2325534" y="1252216"/>
                  </a:lnTo>
                  <a:lnTo>
                    <a:pt x="2355883" y="1216523"/>
                  </a:lnTo>
                  <a:lnTo>
                    <a:pt x="2385574" y="1178910"/>
                  </a:lnTo>
                  <a:lnTo>
                    <a:pt x="2414512" y="1139441"/>
                  </a:lnTo>
                  <a:lnTo>
                    <a:pt x="2442605" y="1098180"/>
                  </a:lnTo>
                  <a:lnTo>
                    <a:pt x="2469760" y="1055189"/>
                  </a:lnTo>
                  <a:lnTo>
                    <a:pt x="2495883" y="1010533"/>
                  </a:lnTo>
                  <a:lnTo>
                    <a:pt x="2520881" y="964273"/>
                  </a:lnTo>
                  <a:lnTo>
                    <a:pt x="2548028" y="909332"/>
                  </a:lnTo>
                  <a:lnTo>
                    <a:pt x="2572540" y="854368"/>
                  </a:lnTo>
                  <a:lnTo>
                    <a:pt x="2594418" y="799563"/>
                  </a:lnTo>
                  <a:lnTo>
                    <a:pt x="2613664" y="745097"/>
                  </a:lnTo>
                  <a:lnTo>
                    <a:pt x="2630279" y="691151"/>
                  </a:lnTo>
                  <a:lnTo>
                    <a:pt x="2644266" y="637906"/>
                  </a:lnTo>
                  <a:lnTo>
                    <a:pt x="2655627" y="585543"/>
                  </a:lnTo>
                  <a:lnTo>
                    <a:pt x="2664362" y="534242"/>
                  </a:lnTo>
                  <a:lnTo>
                    <a:pt x="2670473" y="484185"/>
                  </a:lnTo>
                  <a:lnTo>
                    <a:pt x="2673963" y="435552"/>
                  </a:lnTo>
                  <a:lnTo>
                    <a:pt x="2674833" y="388524"/>
                  </a:lnTo>
                  <a:lnTo>
                    <a:pt x="2673085" y="343283"/>
                  </a:lnTo>
                  <a:lnTo>
                    <a:pt x="2668720" y="300008"/>
                  </a:lnTo>
                  <a:lnTo>
                    <a:pt x="2661741" y="258881"/>
                  </a:lnTo>
                  <a:lnTo>
                    <a:pt x="2652148" y="220083"/>
                  </a:lnTo>
                  <a:lnTo>
                    <a:pt x="2639944" y="183794"/>
                  </a:lnTo>
                  <a:lnTo>
                    <a:pt x="2607710" y="119468"/>
                  </a:lnTo>
                  <a:lnTo>
                    <a:pt x="2565051" y="67350"/>
                  </a:lnTo>
                  <a:lnTo>
                    <a:pt x="2511981" y="28887"/>
                  </a:lnTo>
                  <a:lnTo>
                    <a:pt x="2450712" y="6224"/>
                  </a:lnTo>
                  <a:lnTo>
                    <a:pt x="2418053" y="1107"/>
                  </a:lnTo>
                  <a:lnTo>
                    <a:pt x="2384242" y="0"/>
                  </a:lnTo>
                  <a:close/>
                </a:path>
              </a:pathLst>
            </a:custGeom>
            <a:solidFill>
              <a:srgbClr val="BDD0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33" name="object 1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23483" y="3210216"/>
              <a:ext cx="1873880" cy="2508593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5960382" y="3695958"/>
              <a:ext cx="1852930" cy="2412365"/>
            </a:xfrm>
            <a:custGeom>
              <a:avLst/>
              <a:gdLst/>
              <a:ahLst/>
              <a:cxnLst/>
              <a:rect l="l" t="t" r="r" b="b"/>
              <a:pathLst>
                <a:path w="1852929" h="2412365">
                  <a:moveTo>
                    <a:pt x="1679424" y="0"/>
                  </a:moveTo>
                  <a:lnTo>
                    <a:pt x="1606304" y="10366"/>
                  </a:lnTo>
                  <a:lnTo>
                    <a:pt x="1567767" y="24616"/>
                  </a:lnTo>
                  <a:lnTo>
                    <a:pt x="1528462" y="44368"/>
                  </a:lnTo>
                  <a:lnTo>
                    <a:pt x="1488804" y="69215"/>
                  </a:lnTo>
                  <a:lnTo>
                    <a:pt x="1449205" y="98751"/>
                  </a:lnTo>
                  <a:lnTo>
                    <a:pt x="1410079" y="132567"/>
                  </a:lnTo>
                  <a:lnTo>
                    <a:pt x="1371838" y="170259"/>
                  </a:lnTo>
                  <a:lnTo>
                    <a:pt x="1334897" y="211417"/>
                  </a:lnTo>
                  <a:lnTo>
                    <a:pt x="1299668" y="255636"/>
                  </a:lnTo>
                  <a:lnTo>
                    <a:pt x="1266564" y="302509"/>
                  </a:lnTo>
                  <a:lnTo>
                    <a:pt x="1235999" y="351628"/>
                  </a:lnTo>
                  <a:lnTo>
                    <a:pt x="1208386" y="402587"/>
                  </a:lnTo>
                  <a:lnTo>
                    <a:pt x="1186445" y="449632"/>
                  </a:lnTo>
                  <a:lnTo>
                    <a:pt x="1168363" y="495551"/>
                  </a:lnTo>
                  <a:lnTo>
                    <a:pt x="1154041" y="540218"/>
                  </a:lnTo>
                  <a:lnTo>
                    <a:pt x="1143378" y="583504"/>
                  </a:lnTo>
                  <a:lnTo>
                    <a:pt x="1136273" y="625281"/>
                  </a:lnTo>
                  <a:lnTo>
                    <a:pt x="1130473" y="645638"/>
                  </a:lnTo>
                  <a:lnTo>
                    <a:pt x="1119259" y="662962"/>
                  </a:lnTo>
                  <a:lnTo>
                    <a:pt x="1103454" y="676354"/>
                  </a:lnTo>
                  <a:lnTo>
                    <a:pt x="1083877" y="684913"/>
                  </a:lnTo>
                  <a:lnTo>
                    <a:pt x="1041281" y="698851"/>
                  </a:lnTo>
                  <a:lnTo>
                    <a:pt x="999411" y="716960"/>
                  </a:lnTo>
                  <a:lnTo>
                    <a:pt x="958547" y="739117"/>
                  </a:lnTo>
                  <a:lnTo>
                    <a:pt x="918968" y="765198"/>
                  </a:lnTo>
                  <a:lnTo>
                    <a:pt x="880955" y="795079"/>
                  </a:lnTo>
                  <a:lnTo>
                    <a:pt x="844788" y="828637"/>
                  </a:lnTo>
                  <a:lnTo>
                    <a:pt x="810746" y="865748"/>
                  </a:lnTo>
                  <a:lnTo>
                    <a:pt x="779109" y="906289"/>
                  </a:lnTo>
                  <a:lnTo>
                    <a:pt x="750157" y="950136"/>
                  </a:lnTo>
                  <a:lnTo>
                    <a:pt x="724171" y="997165"/>
                  </a:lnTo>
                  <a:lnTo>
                    <a:pt x="704428" y="1040061"/>
                  </a:lnTo>
                  <a:lnTo>
                    <a:pt x="687985" y="1083421"/>
                  </a:lnTo>
                  <a:lnTo>
                    <a:pt x="674794" y="1127042"/>
                  </a:lnTo>
                  <a:lnTo>
                    <a:pt x="664811" y="1170720"/>
                  </a:lnTo>
                  <a:lnTo>
                    <a:pt x="655614" y="1194557"/>
                  </a:lnTo>
                  <a:lnTo>
                    <a:pt x="639164" y="1213100"/>
                  </a:lnTo>
                  <a:lnTo>
                    <a:pt x="617164" y="1224950"/>
                  </a:lnTo>
                  <a:lnTo>
                    <a:pt x="591316" y="1228708"/>
                  </a:lnTo>
                  <a:lnTo>
                    <a:pt x="540804" y="1229396"/>
                  </a:lnTo>
                  <a:lnTo>
                    <a:pt x="490916" y="1234226"/>
                  </a:lnTo>
                  <a:lnTo>
                    <a:pt x="441919" y="1243118"/>
                  </a:lnTo>
                  <a:lnTo>
                    <a:pt x="394078" y="1255994"/>
                  </a:lnTo>
                  <a:lnTo>
                    <a:pt x="347657" y="1272774"/>
                  </a:lnTo>
                  <a:lnTo>
                    <a:pt x="302923" y="1293379"/>
                  </a:lnTo>
                  <a:lnTo>
                    <a:pt x="260141" y="1317731"/>
                  </a:lnTo>
                  <a:lnTo>
                    <a:pt x="219577" y="1345750"/>
                  </a:lnTo>
                  <a:lnTo>
                    <a:pt x="181495" y="1377358"/>
                  </a:lnTo>
                  <a:lnTo>
                    <a:pt x="146161" y="1412475"/>
                  </a:lnTo>
                  <a:lnTo>
                    <a:pt x="113840" y="1451022"/>
                  </a:lnTo>
                  <a:lnTo>
                    <a:pt x="84798" y="1492920"/>
                  </a:lnTo>
                  <a:lnTo>
                    <a:pt x="59301" y="1538091"/>
                  </a:lnTo>
                  <a:lnTo>
                    <a:pt x="40417" y="1579678"/>
                  </a:lnTo>
                  <a:lnTo>
                    <a:pt x="25225" y="1622158"/>
                  </a:lnTo>
                  <a:lnTo>
                    <a:pt x="13656" y="1665340"/>
                  </a:lnTo>
                  <a:lnTo>
                    <a:pt x="5640" y="1709032"/>
                  </a:lnTo>
                  <a:lnTo>
                    <a:pt x="1111" y="1753044"/>
                  </a:lnTo>
                  <a:lnTo>
                    <a:pt x="0" y="1797183"/>
                  </a:lnTo>
                  <a:lnTo>
                    <a:pt x="2237" y="1841259"/>
                  </a:lnTo>
                  <a:lnTo>
                    <a:pt x="7755" y="1885080"/>
                  </a:lnTo>
                  <a:lnTo>
                    <a:pt x="16486" y="1928454"/>
                  </a:lnTo>
                  <a:lnTo>
                    <a:pt x="28360" y="1971189"/>
                  </a:lnTo>
                  <a:lnTo>
                    <a:pt x="43310" y="2013096"/>
                  </a:lnTo>
                  <a:lnTo>
                    <a:pt x="61267" y="2053981"/>
                  </a:lnTo>
                  <a:lnTo>
                    <a:pt x="82163" y="2093654"/>
                  </a:lnTo>
                  <a:lnTo>
                    <a:pt x="105929" y="2131922"/>
                  </a:lnTo>
                  <a:lnTo>
                    <a:pt x="132497" y="2168596"/>
                  </a:lnTo>
                  <a:lnTo>
                    <a:pt x="161799" y="2203483"/>
                  </a:lnTo>
                  <a:lnTo>
                    <a:pt x="193765" y="2236391"/>
                  </a:lnTo>
                  <a:lnTo>
                    <a:pt x="228329" y="2267129"/>
                  </a:lnTo>
                  <a:lnTo>
                    <a:pt x="265420" y="2295507"/>
                  </a:lnTo>
                  <a:lnTo>
                    <a:pt x="304972" y="2321332"/>
                  </a:lnTo>
                  <a:lnTo>
                    <a:pt x="346915" y="2344412"/>
                  </a:lnTo>
                  <a:lnTo>
                    <a:pt x="392030" y="2364941"/>
                  </a:lnTo>
                  <a:lnTo>
                    <a:pt x="437800" y="2381667"/>
                  </a:lnTo>
                  <a:lnTo>
                    <a:pt x="484026" y="2394649"/>
                  </a:lnTo>
                  <a:lnTo>
                    <a:pt x="530503" y="2403948"/>
                  </a:lnTo>
                  <a:lnTo>
                    <a:pt x="577031" y="2409625"/>
                  </a:lnTo>
                  <a:lnTo>
                    <a:pt x="623407" y="2411739"/>
                  </a:lnTo>
                  <a:lnTo>
                    <a:pt x="669430" y="2410351"/>
                  </a:lnTo>
                  <a:lnTo>
                    <a:pt x="714898" y="2405521"/>
                  </a:lnTo>
                  <a:lnTo>
                    <a:pt x="759608" y="2397309"/>
                  </a:lnTo>
                  <a:lnTo>
                    <a:pt x="803359" y="2385775"/>
                  </a:lnTo>
                  <a:lnTo>
                    <a:pt x="845949" y="2370980"/>
                  </a:lnTo>
                  <a:lnTo>
                    <a:pt x="887176" y="2352983"/>
                  </a:lnTo>
                  <a:lnTo>
                    <a:pt x="926838" y="2331846"/>
                  </a:lnTo>
                  <a:lnTo>
                    <a:pt x="964733" y="2307628"/>
                  </a:lnTo>
                  <a:lnTo>
                    <a:pt x="1000659" y="2280389"/>
                  </a:lnTo>
                  <a:lnTo>
                    <a:pt x="1034414" y="2250190"/>
                  </a:lnTo>
                  <a:lnTo>
                    <a:pt x="1065796" y="2217091"/>
                  </a:lnTo>
                  <a:lnTo>
                    <a:pt x="1094604" y="2181152"/>
                  </a:lnTo>
                  <a:lnTo>
                    <a:pt x="1120634" y="2142434"/>
                  </a:lnTo>
                  <a:lnTo>
                    <a:pt x="1143687" y="2100996"/>
                  </a:lnTo>
                  <a:lnTo>
                    <a:pt x="1164130" y="2055392"/>
                  </a:lnTo>
                  <a:lnTo>
                    <a:pt x="1180229" y="2008857"/>
                  </a:lnTo>
                  <a:lnTo>
                    <a:pt x="1192065" y="1961624"/>
                  </a:lnTo>
                  <a:lnTo>
                    <a:pt x="1199724" y="1913930"/>
                  </a:lnTo>
                  <a:lnTo>
                    <a:pt x="1203286" y="1866007"/>
                  </a:lnTo>
                  <a:lnTo>
                    <a:pt x="1202837" y="1818092"/>
                  </a:lnTo>
                  <a:lnTo>
                    <a:pt x="1198460" y="1770419"/>
                  </a:lnTo>
                  <a:lnTo>
                    <a:pt x="1199031" y="1747415"/>
                  </a:lnTo>
                  <a:lnTo>
                    <a:pt x="1206502" y="1726457"/>
                  </a:lnTo>
                  <a:lnTo>
                    <a:pt x="1220105" y="1708923"/>
                  </a:lnTo>
                  <a:lnTo>
                    <a:pt x="1239077" y="1696191"/>
                  </a:lnTo>
                  <a:lnTo>
                    <a:pt x="1281394" y="1674291"/>
                  </a:lnTo>
                  <a:lnTo>
                    <a:pt x="1322410" y="1648206"/>
                  </a:lnTo>
                  <a:lnTo>
                    <a:pt x="1361819" y="1618070"/>
                  </a:lnTo>
                  <a:lnTo>
                    <a:pt x="1399315" y="1584019"/>
                  </a:lnTo>
                  <a:lnTo>
                    <a:pt x="1434594" y="1546188"/>
                  </a:lnTo>
                  <a:lnTo>
                    <a:pt x="1467350" y="1504711"/>
                  </a:lnTo>
                  <a:lnTo>
                    <a:pt x="1497278" y="1459725"/>
                  </a:lnTo>
                  <a:lnTo>
                    <a:pt x="1524073" y="1411362"/>
                  </a:lnTo>
                  <a:lnTo>
                    <a:pt x="1546765" y="1361312"/>
                  </a:lnTo>
                  <a:lnTo>
                    <a:pt x="1564989" y="1310674"/>
                  </a:lnTo>
                  <a:lnTo>
                    <a:pt x="1578817" y="1259773"/>
                  </a:lnTo>
                  <a:lnTo>
                    <a:pt x="1588318" y="1208931"/>
                  </a:lnTo>
                  <a:lnTo>
                    <a:pt x="1593562" y="1158472"/>
                  </a:lnTo>
                  <a:lnTo>
                    <a:pt x="1594620" y="1108717"/>
                  </a:lnTo>
                  <a:lnTo>
                    <a:pt x="1591563" y="1059991"/>
                  </a:lnTo>
                  <a:lnTo>
                    <a:pt x="1584459" y="1012616"/>
                  </a:lnTo>
                  <a:lnTo>
                    <a:pt x="1573380" y="966915"/>
                  </a:lnTo>
                  <a:lnTo>
                    <a:pt x="1570437" y="946465"/>
                  </a:lnTo>
                  <a:lnTo>
                    <a:pt x="1573250" y="926601"/>
                  </a:lnTo>
                  <a:lnTo>
                    <a:pt x="1581473" y="908462"/>
                  </a:lnTo>
                  <a:lnTo>
                    <a:pt x="1594762" y="893190"/>
                  </a:lnTo>
                  <a:lnTo>
                    <a:pt x="1628643" y="861281"/>
                  </a:lnTo>
                  <a:lnTo>
                    <a:pt x="1661483" y="824393"/>
                  </a:lnTo>
                  <a:lnTo>
                    <a:pt x="1693045" y="782515"/>
                  </a:lnTo>
                  <a:lnTo>
                    <a:pt x="1723088" y="735637"/>
                  </a:lnTo>
                  <a:lnTo>
                    <a:pt x="1751375" y="683751"/>
                  </a:lnTo>
                  <a:lnTo>
                    <a:pt x="1774370" y="634477"/>
                  </a:lnTo>
                  <a:lnTo>
                    <a:pt x="1794556" y="583989"/>
                  </a:lnTo>
                  <a:lnTo>
                    <a:pt x="1811868" y="532763"/>
                  </a:lnTo>
                  <a:lnTo>
                    <a:pt x="1826236" y="481274"/>
                  </a:lnTo>
                  <a:lnTo>
                    <a:pt x="1837593" y="430001"/>
                  </a:lnTo>
                  <a:lnTo>
                    <a:pt x="1845873" y="379420"/>
                  </a:lnTo>
                  <a:lnTo>
                    <a:pt x="1851006" y="330007"/>
                  </a:lnTo>
                  <a:lnTo>
                    <a:pt x="1852927" y="282240"/>
                  </a:lnTo>
                  <a:lnTo>
                    <a:pt x="1851567" y="236594"/>
                  </a:lnTo>
                  <a:lnTo>
                    <a:pt x="1846859" y="193546"/>
                  </a:lnTo>
                  <a:lnTo>
                    <a:pt x="1838735" y="153574"/>
                  </a:lnTo>
                  <a:lnTo>
                    <a:pt x="1827128" y="117154"/>
                  </a:lnTo>
                  <a:lnTo>
                    <a:pt x="1793194" y="56876"/>
                  </a:lnTo>
                  <a:lnTo>
                    <a:pt x="1744517" y="16525"/>
                  </a:lnTo>
                  <a:lnTo>
                    <a:pt x="1713180" y="4697"/>
                  </a:lnTo>
                  <a:lnTo>
                    <a:pt x="1679424" y="0"/>
                  </a:lnTo>
                  <a:close/>
                </a:path>
              </a:pathLst>
            </a:custGeom>
            <a:solidFill>
              <a:srgbClr val="BDD0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35" name="object 1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66092" y="4022673"/>
              <a:ext cx="1299196" cy="1783537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2121468" y="3467483"/>
              <a:ext cx="1167130" cy="1873885"/>
            </a:xfrm>
            <a:custGeom>
              <a:avLst/>
              <a:gdLst/>
              <a:ahLst/>
              <a:cxnLst/>
              <a:rect l="l" t="t" r="r" b="b"/>
              <a:pathLst>
                <a:path w="1167129" h="1873885">
                  <a:moveTo>
                    <a:pt x="319070" y="0"/>
                  </a:moveTo>
                  <a:lnTo>
                    <a:pt x="273892" y="5345"/>
                  </a:lnTo>
                  <a:lnTo>
                    <a:pt x="229603" y="18525"/>
                  </a:lnTo>
                  <a:lnTo>
                    <a:pt x="188962" y="38884"/>
                  </a:lnTo>
                  <a:lnTo>
                    <a:pt x="152595" y="65401"/>
                  </a:lnTo>
                  <a:lnTo>
                    <a:pt x="120396" y="97208"/>
                  </a:lnTo>
                  <a:lnTo>
                    <a:pt x="92256" y="133439"/>
                  </a:lnTo>
                  <a:lnTo>
                    <a:pt x="68070" y="173227"/>
                  </a:lnTo>
                  <a:lnTo>
                    <a:pt x="47730" y="215706"/>
                  </a:lnTo>
                  <a:lnTo>
                    <a:pt x="31131" y="260008"/>
                  </a:lnTo>
                  <a:lnTo>
                    <a:pt x="18165" y="305266"/>
                  </a:lnTo>
                  <a:lnTo>
                    <a:pt x="8725" y="350615"/>
                  </a:lnTo>
                  <a:lnTo>
                    <a:pt x="2706" y="395186"/>
                  </a:lnTo>
                  <a:lnTo>
                    <a:pt x="0" y="438114"/>
                  </a:lnTo>
                  <a:lnTo>
                    <a:pt x="500" y="478532"/>
                  </a:lnTo>
                  <a:lnTo>
                    <a:pt x="5969" y="527393"/>
                  </a:lnTo>
                  <a:lnTo>
                    <a:pt x="16104" y="569308"/>
                  </a:lnTo>
                  <a:lnTo>
                    <a:pt x="29947" y="606372"/>
                  </a:lnTo>
                  <a:lnTo>
                    <a:pt x="46542" y="640682"/>
                  </a:lnTo>
                  <a:lnTo>
                    <a:pt x="84161" y="709429"/>
                  </a:lnTo>
                  <a:lnTo>
                    <a:pt x="103270" y="748058"/>
                  </a:lnTo>
                  <a:lnTo>
                    <a:pt x="121304" y="792321"/>
                  </a:lnTo>
                  <a:lnTo>
                    <a:pt x="137305" y="844313"/>
                  </a:lnTo>
                  <a:lnTo>
                    <a:pt x="150317" y="906131"/>
                  </a:lnTo>
                  <a:lnTo>
                    <a:pt x="158030" y="970035"/>
                  </a:lnTo>
                  <a:lnTo>
                    <a:pt x="159335" y="1024370"/>
                  </a:lnTo>
                  <a:lnTo>
                    <a:pt x="156092" y="1071477"/>
                  </a:lnTo>
                  <a:lnTo>
                    <a:pt x="150161" y="1113701"/>
                  </a:lnTo>
                  <a:lnTo>
                    <a:pt x="143403" y="1153381"/>
                  </a:lnTo>
                  <a:lnTo>
                    <a:pt x="137676" y="1192862"/>
                  </a:lnTo>
                  <a:lnTo>
                    <a:pt x="134841" y="1234484"/>
                  </a:lnTo>
                  <a:lnTo>
                    <a:pt x="136757" y="1280591"/>
                  </a:lnTo>
                  <a:lnTo>
                    <a:pt x="143055" y="1322463"/>
                  </a:lnTo>
                  <a:lnTo>
                    <a:pt x="153411" y="1364328"/>
                  </a:lnTo>
                  <a:lnTo>
                    <a:pt x="167571" y="1405971"/>
                  </a:lnTo>
                  <a:lnTo>
                    <a:pt x="185278" y="1447179"/>
                  </a:lnTo>
                  <a:lnTo>
                    <a:pt x="206277" y="1487737"/>
                  </a:lnTo>
                  <a:lnTo>
                    <a:pt x="230312" y="1527431"/>
                  </a:lnTo>
                  <a:lnTo>
                    <a:pt x="257129" y="1566045"/>
                  </a:lnTo>
                  <a:lnTo>
                    <a:pt x="286472" y="1603367"/>
                  </a:lnTo>
                  <a:lnTo>
                    <a:pt x="318084" y="1639181"/>
                  </a:lnTo>
                  <a:lnTo>
                    <a:pt x="351712" y="1673272"/>
                  </a:lnTo>
                  <a:lnTo>
                    <a:pt x="387098" y="1705427"/>
                  </a:lnTo>
                  <a:lnTo>
                    <a:pt x="423988" y="1735432"/>
                  </a:lnTo>
                  <a:lnTo>
                    <a:pt x="462126" y="1763071"/>
                  </a:lnTo>
                  <a:lnTo>
                    <a:pt x="501257" y="1788130"/>
                  </a:lnTo>
                  <a:lnTo>
                    <a:pt x="541126" y="1810395"/>
                  </a:lnTo>
                  <a:lnTo>
                    <a:pt x="581475" y="1829652"/>
                  </a:lnTo>
                  <a:lnTo>
                    <a:pt x="622051" y="1845686"/>
                  </a:lnTo>
                  <a:lnTo>
                    <a:pt x="662598" y="1858283"/>
                  </a:lnTo>
                  <a:lnTo>
                    <a:pt x="702860" y="1867228"/>
                  </a:lnTo>
                  <a:lnTo>
                    <a:pt x="742581" y="1872307"/>
                  </a:lnTo>
                  <a:lnTo>
                    <a:pt x="781507" y="1873305"/>
                  </a:lnTo>
                  <a:lnTo>
                    <a:pt x="819381" y="1870008"/>
                  </a:lnTo>
                  <a:lnTo>
                    <a:pt x="890954" y="1849673"/>
                  </a:lnTo>
                  <a:lnTo>
                    <a:pt x="955336" y="1810434"/>
                  </a:lnTo>
                  <a:lnTo>
                    <a:pt x="984571" y="1784337"/>
                  </a:lnTo>
                  <a:lnTo>
                    <a:pt x="1011785" y="1754383"/>
                  </a:lnTo>
                  <a:lnTo>
                    <a:pt x="1036940" y="1720916"/>
                  </a:lnTo>
                  <a:lnTo>
                    <a:pt x="1059997" y="1684283"/>
                  </a:lnTo>
                  <a:lnTo>
                    <a:pt x="1080918" y="1644828"/>
                  </a:lnTo>
                  <a:lnTo>
                    <a:pt x="1099665" y="1602898"/>
                  </a:lnTo>
                  <a:lnTo>
                    <a:pt x="1116201" y="1558837"/>
                  </a:lnTo>
                  <a:lnTo>
                    <a:pt x="1130485" y="1512991"/>
                  </a:lnTo>
                  <a:lnTo>
                    <a:pt x="1142481" y="1465705"/>
                  </a:lnTo>
                  <a:lnTo>
                    <a:pt x="1152151" y="1417325"/>
                  </a:lnTo>
                  <a:lnTo>
                    <a:pt x="1159455" y="1368196"/>
                  </a:lnTo>
                  <a:lnTo>
                    <a:pt x="1164356" y="1318663"/>
                  </a:lnTo>
                  <a:lnTo>
                    <a:pt x="1166816" y="1269072"/>
                  </a:lnTo>
                  <a:lnTo>
                    <a:pt x="1166796" y="1219769"/>
                  </a:lnTo>
                  <a:lnTo>
                    <a:pt x="1164259" y="1171098"/>
                  </a:lnTo>
                  <a:lnTo>
                    <a:pt x="1159166" y="1123405"/>
                  </a:lnTo>
                  <a:lnTo>
                    <a:pt x="1151479" y="1077036"/>
                  </a:lnTo>
                  <a:lnTo>
                    <a:pt x="1141159" y="1032335"/>
                  </a:lnTo>
                  <a:lnTo>
                    <a:pt x="1128169" y="989649"/>
                  </a:lnTo>
                  <a:lnTo>
                    <a:pt x="1112470" y="949322"/>
                  </a:lnTo>
                  <a:lnTo>
                    <a:pt x="1094025" y="911701"/>
                  </a:lnTo>
                  <a:lnTo>
                    <a:pt x="1072794" y="877130"/>
                  </a:lnTo>
                  <a:lnTo>
                    <a:pt x="1048740" y="845955"/>
                  </a:lnTo>
                  <a:lnTo>
                    <a:pt x="1015760" y="813050"/>
                  </a:lnTo>
                  <a:lnTo>
                    <a:pt x="981464" y="786832"/>
                  </a:lnTo>
                  <a:lnTo>
                    <a:pt x="946374" y="764896"/>
                  </a:lnTo>
                  <a:lnTo>
                    <a:pt x="911012" y="744837"/>
                  </a:lnTo>
                  <a:lnTo>
                    <a:pt x="875898" y="724252"/>
                  </a:lnTo>
                  <a:lnTo>
                    <a:pt x="841555" y="700735"/>
                  </a:lnTo>
                  <a:lnTo>
                    <a:pt x="808504" y="671881"/>
                  </a:lnTo>
                  <a:lnTo>
                    <a:pt x="777266" y="635288"/>
                  </a:lnTo>
                  <a:lnTo>
                    <a:pt x="748362" y="588549"/>
                  </a:lnTo>
                  <a:lnTo>
                    <a:pt x="726103" y="537568"/>
                  </a:lnTo>
                  <a:lnTo>
                    <a:pt x="713279" y="490461"/>
                  </a:lnTo>
                  <a:lnTo>
                    <a:pt x="707186" y="446343"/>
                  </a:lnTo>
                  <a:lnTo>
                    <a:pt x="705121" y="404329"/>
                  </a:lnTo>
                  <a:lnTo>
                    <a:pt x="704381" y="363533"/>
                  </a:lnTo>
                  <a:lnTo>
                    <a:pt x="702263" y="323071"/>
                  </a:lnTo>
                  <a:lnTo>
                    <a:pt x="696063" y="282057"/>
                  </a:lnTo>
                  <a:lnTo>
                    <a:pt x="683078" y="239606"/>
                  </a:lnTo>
                  <a:lnTo>
                    <a:pt x="660605" y="194833"/>
                  </a:lnTo>
                  <a:lnTo>
                    <a:pt x="636083" y="159556"/>
                  </a:lnTo>
                  <a:lnTo>
                    <a:pt x="606718" y="126138"/>
                  </a:lnTo>
                  <a:lnTo>
                    <a:pt x="573148" y="95241"/>
                  </a:lnTo>
                  <a:lnTo>
                    <a:pt x="536008" y="67530"/>
                  </a:lnTo>
                  <a:lnTo>
                    <a:pt x="495937" y="43669"/>
                  </a:lnTo>
                  <a:lnTo>
                    <a:pt x="453571" y="24321"/>
                  </a:lnTo>
                  <a:lnTo>
                    <a:pt x="409546" y="10151"/>
                  </a:lnTo>
                  <a:lnTo>
                    <a:pt x="364500" y="1823"/>
                  </a:lnTo>
                  <a:lnTo>
                    <a:pt x="319070" y="0"/>
                  </a:lnTo>
                  <a:close/>
                </a:path>
              </a:pathLst>
            </a:custGeom>
            <a:solidFill>
              <a:srgbClr val="91B3F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84023" y="3531157"/>
              <a:ext cx="1042669" cy="1746885"/>
            </a:xfrm>
            <a:custGeom>
              <a:avLst/>
              <a:gdLst/>
              <a:ahLst/>
              <a:cxnLst/>
              <a:rect l="l" t="t" r="r" b="b"/>
              <a:pathLst>
                <a:path w="1042669" h="1746885">
                  <a:moveTo>
                    <a:pt x="283939" y="0"/>
                  </a:moveTo>
                  <a:lnTo>
                    <a:pt x="235122" y="1672"/>
                  </a:lnTo>
                  <a:lnTo>
                    <a:pt x="189697" y="13672"/>
                  </a:lnTo>
                  <a:lnTo>
                    <a:pt x="141477" y="40937"/>
                  </a:lnTo>
                  <a:lnTo>
                    <a:pt x="98621" y="82172"/>
                  </a:lnTo>
                  <a:lnTo>
                    <a:pt x="69297" y="123782"/>
                  </a:lnTo>
                  <a:lnTo>
                    <a:pt x="45420" y="170174"/>
                  </a:lnTo>
                  <a:lnTo>
                    <a:pt x="26771" y="219566"/>
                  </a:lnTo>
                  <a:lnTo>
                    <a:pt x="13131" y="270172"/>
                  </a:lnTo>
                  <a:lnTo>
                    <a:pt x="4280" y="320211"/>
                  </a:lnTo>
                  <a:lnTo>
                    <a:pt x="0" y="367898"/>
                  </a:lnTo>
                  <a:lnTo>
                    <a:pt x="69" y="411450"/>
                  </a:lnTo>
                  <a:lnTo>
                    <a:pt x="6282" y="461236"/>
                  </a:lnTo>
                  <a:lnTo>
                    <a:pt x="18423" y="502855"/>
                  </a:lnTo>
                  <a:lnTo>
                    <a:pt x="35581" y="540938"/>
                  </a:lnTo>
                  <a:lnTo>
                    <a:pt x="76770" y="616552"/>
                  </a:lnTo>
                  <a:lnTo>
                    <a:pt x="97270" y="658156"/>
                  </a:lnTo>
                  <a:lnTo>
                    <a:pt x="117033" y="706726"/>
                  </a:lnTo>
                  <a:lnTo>
                    <a:pt x="134754" y="764061"/>
                  </a:lnTo>
                  <a:lnTo>
                    <a:pt x="149122" y="831961"/>
                  </a:lnTo>
                  <a:lnTo>
                    <a:pt x="157168" y="896679"/>
                  </a:lnTo>
                  <a:lnTo>
                    <a:pt x="159196" y="952439"/>
                  </a:lnTo>
                  <a:lnTo>
                    <a:pt x="156798" y="1000974"/>
                  </a:lnTo>
                  <a:lnTo>
                    <a:pt x="151566" y="1044018"/>
                  </a:lnTo>
                  <a:lnTo>
                    <a:pt x="139902" y="1114497"/>
                  </a:lnTo>
                  <a:lnTo>
                    <a:pt x="136040" y="1145061"/>
                  </a:lnTo>
                  <a:lnTo>
                    <a:pt x="136107" y="1210525"/>
                  </a:lnTo>
                  <a:lnTo>
                    <a:pt x="142673" y="1251757"/>
                  </a:lnTo>
                  <a:lnTo>
                    <a:pt x="154038" y="1293712"/>
                  </a:lnTo>
                  <a:lnTo>
                    <a:pt x="169931" y="1336017"/>
                  </a:lnTo>
                  <a:lnTo>
                    <a:pt x="190077" y="1378299"/>
                  </a:lnTo>
                  <a:lnTo>
                    <a:pt x="214206" y="1420185"/>
                  </a:lnTo>
                  <a:lnTo>
                    <a:pt x="242045" y="1461301"/>
                  </a:lnTo>
                  <a:lnTo>
                    <a:pt x="273322" y="1501273"/>
                  </a:lnTo>
                  <a:lnTo>
                    <a:pt x="307764" y="1539728"/>
                  </a:lnTo>
                  <a:lnTo>
                    <a:pt x="345099" y="1576292"/>
                  </a:lnTo>
                  <a:lnTo>
                    <a:pt x="385055" y="1610593"/>
                  </a:lnTo>
                  <a:lnTo>
                    <a:pt x="427360" y="1642257"/>
                  </a:lnTo>
                  <a:lnTo>
                    <a:pt x="471741" y="1670909"/>
                  </a:lnTo>
                  <a:lnTo>
                    <a:pt x="524786" y="1699428"/>
                  </a:lnTo>
                  <a:lnTo>
                    <a:pt x="576863" y="1721316"/>
                  </a:lnTo>
                  <a:lnTo>
                    <a:pt x="627430" y="1736479"/>
                  </a:lnTo>
                  <a:lnTo>
                    <a:pt x="675944" y="1744824"/>
                  </a:lnTo>
                  <a:lnTo>
                    <a:pt x="721860" y="1746258"/>
                  </a:lnTo>
                  <a:lnTo>
                    <a:pt x="764637" y="1740687"/>
                  </a:lnTo>
                  <a:lnTo>
                    <a:pt x="803731" y="1728018"/>
                  </a:lnTo>
                  <a:lnTo>
                    <a:pt x="853922" y="1697431"/>
                  </a:lnTo>
                  <a:lnTo>
                    <a:pt x="900492" y="1651413"/>
                  </a:lnTo>
                  <a:lnTo>
                    <a:pt x="925961" y="1617308"/>
                  </a:lnTo>
                  <a:lnTo>
                    <a:pt x="949298" y="1578982"/>
                  </a:lnTo>
                  <a:lnTo>
                    <a:pt x="970362" y="1536858"/>
                  </a:lnTo>
                  <a:lnTo>
                    <a:pt x="989013" y="1491358"/>
                  </a:lnTo>
                  <a:lnTo>
                    <a:pt x="1005110" y="1442908"/>
                  </a:lnTo>
                  <a:lnTo>
                    <a:pt x="1018511" y="1391930"/>
                  </a:lnTo>
                  <a:lnTo>
                    <a:pt x="1029077" y="1338848"/>
                  </a:lnTo>
                  <a:lnTo>
                    <a:pt x="1036666" y="1284085"/>
                  </a:lnTo>
                  <a:lnTo>
                    <a:pt x="1041137" y="1228064"/>
                  </a:lnTo>
                  <a:lnTo>
                    <a:pt x="1042300" y="1172250"/>
                  </a:lnTo>
                  <a:lnTo>
                    <a:pt x="1040112" y="1118223"/>
                  </a:lnTo>
                  <a:lnTo>
                    <a:pt x="1034673" y="1066389"/>
                  </a:lnTo>
                  <a:lnTo>
                    <a:pt x="1026087" y="1017151"/>
                  </a:lnTo>
                  <a:lnTo>
                    <a:pt x="1014455" y="970913"/>
                  </a:lnTo>
                  <a:lnTo>
                    <a:pt x="999878" y="928078"/>
                  </a:lnTo>
                  <a:lnTo>
                    <a:pt x="982458" y="889051"/>
                  </a:lnTo>
                  <a:lnTo>
                    <a:pt x="962297" y="854235"/>
                  </a:lnTo>
                  <a:lnTo>
                    <a:pt x="913958" y="798388"/>
                  </a:lnTo>
                  <a:lnTo>
                    <a:pt x="857945" y="758988"/>
                  </a:lnTo>
                  <a:lnTo>
                    <a:pt x="793811" y="722311"/>
                  </a:lnTo>
                  <a:lnTo>
                    <a:pt x="759817" y="700736"/>
                  </a:lnTo>
                  <a:lnTo>
                    <a:pt x="725809" y="674896"/>
                  </a:lnTo>
                  <a:lnTo>
                    <a:pt x="692504" y="643066"/>
                  </a:lnTo>
                  <a:lnTo>
                    <a:pt x="660621" y="603521"/>
                  </a:lnTo>
                  <a:lnTo>
                    <a:pt x="630877" y="554535"/>
                  </a:lnTo>
                  <a:lnTo>
                    <a:pt x="606970" y="500897"/>
                  </a:lnTo>
                  <a:lnTo>
                    <a:pt x="592206" y="451280"/>
                  </a:lnTo>
                  <a:lnTo>
                    <a:pt x="584308" y="405201"/>
                  </a:lnTo>
                  <a:lnTo>
                    <a:pt x="580998" y="362180"/>
                  </a:lnTo>
                  <a:lnTo>
                    <a:pt x="578856" y="280654"/>
                  </a:lnTo>
                  <a:lnTo>
                    <a:pt x="574712" y="242071"/>
                  </a:lnTo>
                  <a:lnTo>
                    <a:pt x="564488" y="203971"/>
                  </a:lnTo>
                  <a:lnTo>
                    <a:pt x="545110" y="164337"/>
                  </a:lnTo>
                  <a:lnTo>
                    <a:pt x="515114" y="123416"/>
                  </a:lnTo>
                  <a:lnTo>
                    <a:pt x="477544" y="85895"/>
                  </a:lnTo>
                  <a:lnTo>
                    <a:pt x="434207" y="53337"/>
                  </a:lnTo>
                  <a:lnTo>
                    <a:pt x="386906" y="27305"/>
                  </a:lnTo>
                  <a:lnTo>
                    <a:pt x="334937" y="8571"/>
                  </a:lnTo>
                  <a:lnTo>
                    <a:pt x="283939" y="0"/>
                  </a:lnTo>
                  <a:close/>
                </a:path>
              </a:pathLst>
            </a:custGeom>
            <a:solidFill>
              <a:srgbClr val="BDD0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2378954" y="3668489"/>
              <a:ext cx="587375" cy="1496060"/>
            </a:xfrm>
            <a:custGeom>
              <a:avLst/>
              <a:gdLst/>
              <a:ahLst/>
              <a:cxnLst/>
              <a:rect l="l" t="t" r="r" b="b"/>
              <a:pathLst>
                <a:path w="587375" h="1496060">
                  <a:moveTo>
                    <a:pt x="7926" y="0"/>
                  </a:moveTo>
                  <a:lnTo>
                    <a:pt x="12294" y="51236"/>
                  </a:lnTo>
                  <a:lnTo>
                    <a:pt x="25285" y="99756"/>
                  </a:lnTo>
                  <a:lnTo>
                    <a:pt x="38777" y="148119"/>
                  </a:lnTo>
                  <a:lnTo>
                    <a:pt x="52574" y="196391"/>
                  </a:lnTo>
                  <a:lnTo>
                    <a:pt x="66793" y="244535"/>
                  </a:lnTo>
                  <a:lnTo>
                    <a:pt x="81326" y="292582"/>
                  </a:lnTo>
                  <a:lnTo>
                    <a:pt x="96202" y="340520"/>
                  </a:lnTo>
                  <a:lnTo>
                    <a:pt x="111452" y="388333"/>
                  </a:lnTo>
                  <a:lnTo>
                    <a:pt x="127000" y="436049"/>
                  </a:lnTo>
                  <a:lnTo>
                    <a:pt x="142770" y="483693"/>
                  </a:lnTo>
                  <a:lnTo>
                    <a:pt x="158792" y="531254"/>
                  </a:lnTo>
                  <a:lnTo>
                    <a:pt x="175095" y="578719"/>
                  </a:lnTo>
                  <a:lnTo>
                    <a:pt x="191709" y="626075"/>
                  </a:lnTo>
                  <a:lnTo>
                    <a:pt x="208662" y="673310"/>
                  </a:lnTo>
                  <a:lnTo>
                    <a:pt x="225986" y="720412"/>
                  </a:lnTo>
                  <a:lnTo>
                    <a:pt x="252564" y="790850"/>
                  </a:lnTo>
                  <a:lnTo>
                    <a:pt x="302756" y="919427"/>
                  </a:lnTo>
                  <a:lnTo>
                    <a:pt x="355706" y="1046900"/>
                  </a:lnTo>
                  <a:lnTo>
                    <a:pt x="406544" y="1161646"/>
                  </a:lnTo>
                  <a:lnTo>
                    <a:pt x="463828" y="1282631"/>
                  </a:lnTo>
                  <a:lnTo>
                    <a:pt x="523555" y="1397710"/>
                  </a:lnTo>
                  <a:lnTo>
                    <a:pt x="554661" y="1452196"/>
                  </a:lnTo>
                  <a:lnTo>
                    <a:pt x="579846" y="1495525"/>
                  </a:lnTo>
                  <a:lnTo>
                    <a:pt x="587123" y="1491472"/>
                  </a:lnTo>
                  <a:lnTo>
                    <a:pt x="566088" y="1446078"/>
                  </a:lnTo>
                  <a:lnTo>
                    <a:pt x="545467" y="1400527"/>
                  </a:lnTo>
                  <a:lnTo>
                    <a:pt x="525222" y="1354833"/>
                  </a:lnTo>
                  <a:lnTo>
                    <a:pt x="505317" y="1309008"/>
                  </a:lnTo>
                  <a:lnTo>
                    <a:pt x="485712" y="1263063"/>
                  </a:lnTo>
                  <a:lnTo>
                    <a:pt x="466372" y="1217012"/>
                  </a:lnTo>
                  <a:lnTo>
                    <a:pt x="428332" y="1124635"/>
                  </a:lnTo>
                  <a:lnTo>
                    <a:pt x="391181" y="1031874"/>
                  </a:lnTo>
                  <a:lnTo>
                    <a:pt x="354983" y="938704"/>
                  </a:lnTo>
                  <a:lnTo>
                    <a:pt x="292621" y="775246"/>
                  </a:lnTo>
                  <a:lnTo>
                    <a:pt x="249123" y="658042"/>
                  </a:lnTo>
                  <a:lnTo>
                    <a:pt x="214653" y="564139"/>
                  </a:lnTo>
                  <a:lnTo>
                    <a:pt x="60163" y="140981"/>
                  </a:lnTo>
                  <a:lnTo>
                    <a:pt x="7926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39" name="object 1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20215" y="3727210"/>
              <a:ext cx="269291" cy="46408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44319" y="4224087"/>
              <a:ext cx="181031" cy="67882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2374092" y="4354886"/>
              <a:ext cx="186055" cy="57150"/>
            </a:xfrm>
            <a:custGeom>
              <a:avLst/>
              <a:gdLst/>
              <a:ahLst/>
              <a:cxnLst/>
              <a:rect l="l" t="t" r="r" b="b"/>
              <a:pathLst>
                <a:path w="186055" h="57150">
                  <a:moveTo>
                    <a:pt x="2691" y="0"/>
                  </a:moveTo>
                  <a:lnTo>
                    <a:pt x="46783" y="29827"/>
                  </a:lnTo>
                  <a:lnTo>
                    <a:pt x="104769" y="48118"/>
                  </a:lnTo>
                  <a:lnTo>
                    <a:pt x="185983" y="56930"/>
                  </a:lnTo>
                  <a:lnTo>
                    <a:pt x="186025" y="52720"/>
                  </a:lnTo>
                  <a:lnTo>
                    <a:pt x="105903" y="44069"/>
                  </a:lnTo>
                  <a:lnTo>
                    <a:pt x="48751" y="26120"/>
                  </a:lnTo>
                  <a:lnTo>
                    <a:pt x="14402" y="8292"/>
                  </a:lnTo>
                  <a:lnTo>
                    <a:pt x="2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42" name="object 1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83921" y="4456696"/>
              <a:ext cx="238474" cy="9791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369324" y="4584439"/>
              <a:ext cx="497205" cy="607060"/>
            </a:xfrm>
            <a:custGeom>
              <a:avLst/>
              <a:gdLst/>
              <a:ahLst/>
              <a:cxnLst/>
              <a:rect l="l" t="t" r="r" b="b"/>
              <a:pathLst>
                <a:path w="497205" h="607060">
                  <a:moveTo>
                    <a:pt x="293827" y="114071"/>
                  </a:moveTo>
                  <a:lnTo>
                    <a:pt x="293433" y="109880"/>
                  </a:lnTo>
                  <a:lnTo>
                    <a:pt x="220141" y="107035"/>
                  </a:lnTo>
                  <a:lnTo>
                    <a:pt x="154965" y="88328"/>
                  </a:lnTo>
                  <a:lnTo>
                    <a:pt x="100190" y="61036"/>
                  </a:lnTo>
                  <a:lnTo>
                    <a:pt x="58077" y="32372"/>
                  </a:lnTo>
                  <a:lnTo>
                    <a:pt x="30911" y="9613"/>
                  </a:lnTo>
                  <a:lnTo>
                    <a:pt x="20955" y="0"/>
                  </a:lnTo>
                  <a:lnTo>
                    <a:pt x="17957" y="2921"/>
                  </a:lnTo>
                  <a:lnTo>
                    <a:pt x="78155" y="51981"/>
                  </a:lnTo>
                  <a:lnTo>
                    <a:pt x="120446" y="77089"/>
                  </a:lnTo>
                  <a:lnTo>
                    <a:pt x="171450" y="98894"/>
                  </a:lnTo>
                  <a:lnTo>
                    <a:pt x="229730" y="112763"/>
                  </a:lnTo>
                  <a:lnTo>
                    <a:pt x="293827" y="114071"/>
                  </a:lnTo>
                  <a:close/>
                </a:path>
                <a:path w="497205" h="607060">
                  <a:moveTo>
                    <a:pt x="362534" y="261366"/>
                  </a:moveTo>
                  <a:lnTo>
                    <a:pt x="280670" y="254406"/>
                  </a:lnTo>
                  <a:lnTo>
                    <a:pt x="208876" y="237121"/>
                  </a:lnTo>
                  <a:lnTo>
                    <a:pt x="147408" y="212953"/>
                  </a:lnTo>
                  <a:lnTo>
                    <a:pt x="96494" y="185356"/>
                  </a:lnTo>
                  <a:lnTo>
                    <a:pt x="56375" y="157759"/>
                  </a:lnTo>
                  <a:lnTo>
                    <a:pt x="9474" y="116382"/>
                  </a:lnTo>
                  <a:lnTo>
                    <a:pt x="3162" y="109499"/>
                  </a:lnTo>
                  <a:lnTo>
                    <a:pt x="0" y="112229"/>
                  </a:lnTo>
                  <a:lnTo>
                    <a:pt x="42646" y="152273"/>
                  </a:lnTo>
                  <a:lnTo>
                    <a:pt x="74815" y="176225"/>
                  </a:lnTo>
                  <a:lnTo>
                    <a:pt x="115658" y="201409"/>
                  </a:lnTo>
                  <a:lnTo>
                    <a:pt x="165023" y="225386"/>
                  </a:lnTo>
                  <a:lnTo>
                    <a:pt x="222732" y="245694"/>
                  </a:lnTo>
                  <a:lnTo>
                    <a:pt x="288620" y="259905"/>
                  </a:lnTo>
                  <a:lnTo>
                    <a:pt x="362508" y="265569"/>
                  </a:lnTo>
                  <a:lnTo>
                    <a:pt x="362534" y="261366"/>
                  </a:lnTo>
                  <a:close/>
                </a:path>
                <a:path w="497205" h="607060">
                  <a:moveTo>
                    <a:pt x="427545" y="442734"/>
                  </a:moveTo>
                  <a:lnTo>
                    <a:pt x="427126" y="438556"/>
                  </a:lnTo>
                  <a:lnTo>
                    <a:pt x="357936" y="439293"/>
                  </a:lnTo>
                  <a:lnTo>
                    <a:pt x="293928" y="428244"/>
                  </a:lnTo>
                  <a:lnTo>
                    <a:pt x="235585" y="408152"/>
                  </a:lnTo>
                  <a:lnTo>
                    <a:pt x="183388" y="381749"/>
                  </a:lnTo>
                  <a:lnTo>
                    <a:pt x="137807" y="351790"/>
                  </a:lnTo>
                  <a:lnTo>
                    <a:pt x="99352" y="321005"/>
                  </a:lnTo>
                  <a:lnTo>
                    <a:pt x="68491" y="292150"/>
                  </a:lnTo>
                  <a:lnTo>
                    <a:pt x="31496" y="251155"/>
                  </a:lnTo>
                  <a:lnTo>
                    <a:pt x="26327" y="244513"/>
                  </a:lnTo>
                  <a:lnTo>
                    <a:pt x="22987" y="247002"/>
                  </a:lnTo>
                  <a:lnTo>
                    <a:pt x="65519" y="295059"/>
                  </a:lnTo>
                  <a:lnTo>
                    <a:pt x="96647" y="324180"/>
                  </a:lnTo>
                  <a:lnTo>
                    <a:pt x="135458" y="355231"/>
                  </a:lnTo>
                  <a:lnTo>
                    <a:pt x="181457" y="385457"/>
                  </a:lnTo>
                  <a:lnTo>
                    <a:pt x="234149" y="412076"/>
                  </a:lnTo>
                  <a:lnTo>
                    <a:pt x="293052" y="432346"/>
                  </a:lnTo>
                  <a:lnTo>
                    <a:pt x="357682" y="443496"/>
                  </a:lnTo>
                  <a:lnTo>
                    <a:pt x="427545" y="442734"/>
                  </a:lnTo>
                  <a:close/>
                </a:path>
                <a:path w="497205" h="607060">
                  <a:moveTo>
                    <a:pt x="496646" y="604100"/>
                  </a:moveTo>
                  <a:lnTo>
                    <a:pt x="496074" y="599935"/>
                  </a:lnTo>
                  <a:lnTo>
                    <a:pt x="433044" y="602386"/>
                  </a:lnTo>
                  <a:lnTo>
                    <a:pt x="373608" y="593420"/>
                  </a:lnTo>
                  <a:lnTo>
                    <a:pt x="318274" y="575373"/>
                  </a:lnTo>
                  <a:lnTo>
                    <a:pt x="267512" y="550595"/>
                  </a:lnTo>
                  <a:lnTo>
                    <a:pt x="221856" y="521436"/>
                  </a:lnTo>
                  <a:lnTo>
                    <a:pt x="181775" y="490220"/>
                  </a:lnTo>
                  <a:lnTo>
                    <a:pt x="147777" y="459308"/>
                  </a:lnTo>
                  <a:lnTo>
                    <a:pt x="120370" y="431025"/>
                  </a:lnTo>
                  <a:lnTo>
                    <a:pt x="87274" y="391782"/>
                  </a:lnTo>
                  <a:lnTo>
                    <a:pt x="82600" y="385483"/>
                  </a:lnTo>
                  <a:lnTo>
                    <a:pt x="79222" y="387934"/>
                  </a:lnTo>
                  <a:lnTo>
                    <a:pt x="110832" y="426897"/>
                  </a:lnTo>
                  <a:lnTo>
                    <a:pt x="147764" y="465505"/>
                  </a:lnTo>
                  <a:lnTo>
                    <a:pt x="196938" y="508533"/>
                  </a:lnTo>
                  <a:lnTo>
                    <a:pt x="228244" y="531469"/>
                  </a:lnTo>
                  <a:lnTo>
                    <a:pt x="263994" y="553758"/>
                  </a:lnTo>
                  <a:lnTo>
                    <a:pt x="303822" y="573925"/>
                  </a:lnTo>
                  <a:lnTo>
                    <a:pt x="347370" y="590499"/>
                  </a:lnTo>
                  <a:lnTo>
                    <a:pt x="394258" y="602030"/>
                  </a:lnTo>
                  <a:lnTo>
                    <a:pt x="444144" y="607047"/>
                  </a:lnTo>
                  <a:lnTo>
                    <a:pt x="496646" y="604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2016740" y="4444538"/>
              <a:ext cx="1000125" cy="908050"/>
            </a:xfrm>
            <a:custGeom>
              <a:avLst/>
              <a:gdLst/>
              <a:ahLst/>
              <a:cxnLst/>
              <a:rect l="l" t="t" r="r" b="b"/>
              <a:pathLst>
                <a:path w="1000125" h="908050">
                  <a:moveTo>
                    <a:pt x="68351" y="0"/>
                  </a:moveTo>
                  <a:lnTo>
                    <a:pt x="27078" y="9943"/>
                  </a:lnTo>
                  <a:lnTo>
                    <a:pt x="2368" y="62958"/>
                  </a:lnTo>
                  <a:lnTo>
                    <a:pt x="0" y="90231"/>
                  </a:lnTo>
                  <a:lnTo>
                    <a:pt x="558" y="121535"/>
                  </a:lnTo>
                  <a:lnTo>
                    <a:pt x="10444" y="194386"/>
                  </a:lnTo>
                  <a:lnTo>
                    <a:pt x="19764" y="235009"/>
                  </a:lnTo>
                  <a:lnTo>
                    <a:pt x="31996" y="277815"/>
                  </a:lnTo>
                  <a:lnTo>
                    <a:pt x="47138" y="322341"/>
                  </a:lnTo>
                  <a:lnTo>
                    <a:pt x="65184" y="368126"/>
                  </a:lnTo>
                  <a:lnTo>
                    <a:pt x="86132" y="414708"/>
                  </a:lnTo>
                  <a:lnTo>
                    <a:pt x="109978" y="461623"/>
                  </a:lnTo>
                  <a:lnTo>
                    <a:pt x="136718" y="508412"/>
                  </a:lnTo>
                  <a:lnTo>
                    <a:pt x="166348" y="554610"/>
                  </a:lnTo>
                  <a:lnTo>
                    <a:pt x="198865" y="599757"/>
                  </a:lnTo>
                  <a:lnTo>
                    <a:pt x="234265" y="643391"/>
                  </a:lnTo>
                  <a:lnTo>
                    <a:pt x="272544" y="685049"/>
                  </a:lnTo>
                  <a:lnTo>
                    <a:pt x="313698" y="724269"/>
                  </a:lnTo>
                  <a:lnTo>
                    <a:pt x="357723" y="760589"/>
                  </a:lnTo>
                  <a:lnTo>
                    <a:pt x="404617" y="793548"/>
                  </a:lnTo>
                  <a:lnTo>
                    <a:pt x="454374" y="822683"/>
                  </a:lnTo>
                  <a:lnTo>
                    <a:pt x="517092" y="851803"/>
                  </a:lnTo>
                  <a:lnTo>
                    <a:pt x="580460" y="874033"/>
                  </a:lnTo>
                  <a:lnTo>
                    <a:pt x="643341" y="890047"/>
                  </a:lnTo>
                  <a:lnTo>
                    <a:pt x="704600" y="900519"/>
                  </a:lnTo>
                  <a:lnTo>
                    <a:pt x="763100" y="906124"/>
                  </a:lnTo>
                  <a:lnTo>
                    <a:pt x="817705" y="907537"/>
                  </a:lnTo>
                  <a:lnTo>
                    <a:pt x="867277" y="905430"/>
                  </a:lnTo>
                  <a:lnTo>
                    <a:pt x="910681" y="900479"/>
                  </a:lnTo>
                  <a:lnTo>
                    <a:pt x="974439" y="884742"/>
                  </a:lnTo>
                  <a:lnTo>
                    <a:pt x="999886" y="865718"/>
                  </a:lnTo>
                  <a:lnTo>
                    <a:pt x="993875" y="855068"/>
                  </a:lnTo>
                  <a:lnTo>
                    <a:pt x="973621" y="844176"/>
                  </a:lnTo>
                  <a:lnTo>
                    <a:pt x="900249" y="814211"/>
                  </a:lnTo>
                  <a:lnTo>
                    <a:pt x="852064" y="791407"/>
                  </a:lnTo>
                  <a:lnTo>
                    <a:pt x="799500" y="760904"/>
                  </a:lnTo>
                  <a:lnTo>
                    <a:pt x="745023" y="720835"/>
                  </a:lnTo>
                  <a:lnTo>
                    <a:pt x="691100" y="669337"/>
                  </a:lnTo>
                  <a:lnTo>
                    <a:pt x="654127" y="623681"/>
                  </a:lnTo>
                  <a:lnTo>
                    <a:pt x="627324" y="580488"/>
                  </a:lnTo>
                  <a:lnTo>
                    <a:pt x="606956" y="538155"/>
                  </a:lnTo>
                  <a:lnTo>
                    <a:pt x="570591" y="449649"/>
                  </a:lnTo>
                  <a:lnTo>
                    <a:pt x="547125" y="400267"/>
                  </a:lnTo>
                  <a:lnTo>
                    <a:pt x="517668" y="349099"/>
                  </a:lnTo>
                  <a:lnTo>
                    <a:pt x="484320" y="300250"/>
                  </a:lnTo>
                  <a:lnTo>
                    <a:pt x="447808" y="254013"/>
                  </a:lnTo>
                  <a:lnTo>
                    <a:pt x="408858" y="210682"/>
                  </a:lnTo>
                  <a:lnTo>
                    <a:pt x="368195" y="170552"/>
                  </a:lnTo>
                  <a:lnTo>
                    <a:pt x="326545" y="133916"/>
                  </a:lnTo>
                  <a:lnTo>
                    <a:pt x="284635" y="101068"/>
                  </a:lnTo>
                  <a:lnTo>
                    <a:pt x="243190" y="72303"/>
                  </a:lnTo>
                  <a:lnTo>
                    <a:pt x="202936" y="47914"/>
                  </a:lnTo>
                  <a:lnTo>
                    <a:pt x="164600" y="28195"/>
                  </a:lnTo>
                  <a:lnTo>
                    <a:pt x="128906" y="13440"/>
                  </a:lnTo>
                  <a:lnTo>
                    <a:pt x="96581" y="3944"/>
                  </a:lnTo>
                  <a:lnTo>
                    <a:pt x="68351" y="0"/>
                  </a:lnTo>
                  <a:close/>
                </a:path>
              </a:pathLst>
            </a:custGeom>
            <a:solidFill>
              <a:srgbClr val="BDD0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2152205" y="4575632"/>
              <a:ext cx="706120" cy="721995"/>
            </a:xfrm>
            <a:custGeom>
              <a:avLst/>
              <a:gdLst/>
              <a:ahLst/>
              <a:cxnLst/>
              <a:rect l="l" t="t" r="r" b="b"/>
              <a:pathLst>
                <a:path w="706119" h="721995">
                  <a:moveTo>
                    <a:pt x="396967" y="648273"/>
                  </a:moveTo>
                  <a:lnTo>
                    <a:pt x="433658" y="668980"/>
                  </a:lnTo>
                  <a:lnTo>
                    <a:pt x="705622" y="721464"/>
                  </a:lnTo>
                  <a:lnTo>
                    <a:pt x="396967" y="648273"/>
                  </a:lnTo>
                  <a:close/>
                </a:path>
                <a:path w="706119" h="721995">
                  <a:moveTo>
                    <a:pt x="0" y="0"/>
                  </a:moveTo>
                  <a:lnTo>
                    <a:pt x="107943" y="354617"/>
                  </a:lnTo>
                  <a:lnTo>
                    <a:pt x="217426" y="547975"/>
                  </a:lnTo>
                  <a:lnTo>
                    <a:pt x="394602" y="647712"/>
                  </a:lnTo>
                  <a:lnTo>
                    <a:pt x="396967" y="648273"/>
                  </a:lnTo>
                  <a:lnTo>
                    <a:pt x="269500" y="576333"/>
                  </a:lnTo>
                  <a:lnTo>
                    <a:pt x="146998" y="375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3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4871479" y="3098031"/>
              <a:ext cx="2508250" cy="1268095"/>
            </a:xfrm>
            <a:custGeom>
              <a:avLst/>
              <a:gdLst/>
              <a:ahLst/>
              <a:cxnLst/>
              <a:rect l="l" t="t" r="r" b="b"/>
              <a:pathLst>
                <a:path w="2508250" h="1268095">
                  <a:moveTo>
                    <a:pt x="1710232" y="1248664"/>
                  </a:moveTo>
                  <a:lnTo>
                    <a:pt x="1709458" y="1214450"/>
                  </a:lnTo>
                  <a:lnTo>
                    <a:pt x="905878" y="1233208"/>
                  </a:lnTo>
                  <a:lnTo>
                    <a:pt x="884440" y="1231544"/>
                  </a:lnTo>
                  <a:lnTo>
                    <a:pt x="845299" y="1215745"/>
                  </a:lnTo>
                  <a:lnTo>
                    <a:pt x="814755" y="1185151"/>
                  </a:lnTo>
                  <a:lnTo>
                    <a:pt x="798550" y="1145514"/>
                  </a:lnTo>
                  <a:lnTo>
                    <a:pt x="796531" y="1123657"/>
                  </a:lnTo>
                  <a:lnTo>
                    <a:pt x="796899" y="1031011"/>
                  </a:lnTo>
                  <a:lnTo>
                    <a:pt x="787323" y="981519"/>
                  </a:lnTo>
                  <a:lnTo>
                    <a:pt x="760831" y="940752"/>
                  </a:lnTo>
                  <a:lnTo>
                    <a:pt x="721423" y="912888"/>
                  </a:lnTo>
                  <a:lnTo>
                    <a:pt x="673125" y="902106"/>
                  </a:lnTo>
                  <a:lnTo>
                    <a:pt x="183375" y="894092"/>
                  </a:lnTo>
                  <a:lnTo>
                    <a:pt x="182841" y="928319"/>
                  </a:lnTo>
                  <a:lnTo>
                    <a:pt x="672579" y="936332"/>
                  </a:lnTo>
                  <a:lnTo>
                    <a:pt x="707999" y="944245"/>
                  </a:lnTo>
                  <a:lnTo>
                    <a:pt x="736904" y="964666"/>
                  </a:lnTo>
                  <a:lnTo>
                    <a:pt x="756335" y="994575"/>
                  </a:lnTo>
                  <a:lnTo>
                    <a:pt x="763358" y="1030871"/>
                  </a:lnTo>
                  <a:lnTo>
                    <a:pt x="762977" y="1123518"/>
                  </a:lnTo>
                  <a:lnTo>
                    <a:pt x="765644" y="1152220"/>
                  </a:lnTo>
                  <a:lnTo>
                    <a:pt x="786942" y="1204302"/>
                  </a:lnTo>
                  <a:lnTo>
                    <a:pt x="826389" y="1244041"/>
                  </a:lnTo>
                  <a:lnTo>
                    <a:pt x="876096" y="1264793"/>
                  </a:lnTo>
                  <a:lnTo>
                    <a:pt x="903338" y="1267472"/>
                  </a:lnTo>
                  <a:lnTo>
                    <a:pt x="1710232" y="1248664"/>
                  </a:lnTo>
                  <a:close/>
                </a:path>
                <a:path w="2508250" h="1268095">
                  <a:moveTo>
                    <a:pt x="2507856" y="373595"/>
                  </a:moveTo>
                  <a:lnTo>
                    <a:pt x="2505011" y="326732"/>
                  </a:lnTo>
                  <a:lnTo>
                    <a:pt x="2496680" y="281609"/>
                  </a:lnTo>
                  <a:lnTo>
                    <a:pt x="2483218" y="238569"/>
                  </a:lnTo>
                  <a:lnTo>
                    <a:pt x="2464968" y="197967"/>
                  </a:lnTo>
                  <a:lnTo>
                    <a:pt x="2442260" y="160147"/>
                  </a:lnTo>
                  <a:lnTo>
                    <a:pt x="2415463" y="125476"/>
                  </a:lnTo>
                  <a:lnTo>
                    <a:pt x="2384895" y="94284"/>
                  </a:lnTo>
                  <a:lnTo>
                    <a:pt x="2350922" y="66929"/>
                  </a:lnTo>
                  <a:lnTo>
                    <a:pt x="2313863" y="43764"/>
                  </a:lnTo>
                  <a:lnTo>
                    <a:pt x="2274074" y="25146"/>
                  </a:lnTo>
                  <a:lnTo>
                    <a:pt x="2231898" y="11404"/>
                  </a:lnTo>
                  <a:lnTo>
                    <a:pt x="2187676" y="2908"/>
                  </a:lnTo>
                  <a:lnTo>
                    <a:pt x="2141753" y="0"/>
                  </a:lnTo>
                  <a:lnTo>
                    <a:pt x="2095830" y="2908"/>
                  </a:lnTo>
                  <a:lnTo>
                    <a:pt x="2051608" y="11404"/>
                  </a:lnTo>
                  <a:lnTo>
                    <a:pt x="2009432" y="25146"/>
                  </a:lnTo>
                  <a:lnTo>
                    <a:pt x="1969643" y="43764"/>
                  </a:lnTo>
                  <a:lnTo>
                    <a:pt x="1932584" y="66929"/>
                  </a:lnTo>
                  <a:lnTo>
                    <a:pt x="1898599" y="94284"/>
                  </a:lnTo>
                  <a:lnTo>
                    <a:pt x="1868043" y="125476"/>
                  </a:lnTo>
                  <a:lnTo>
                    <a:pt x="1841233" y="160147"/>
                  </a:lnTo>
                  <a:lnTo>
                    <a:pt x="1818538" y="197967"/>
                  </a:lnTo>
                  <a:lnTo>
                    <a:pt x="1800288" y="238569"/>
                  </a:lnTo>
                  <a:lnTo>
                    <a:pt x="1786826" y="281609"/>
                  </a:lnTo>
                  <a:lnTo>
                    <a:pt x="1778495" y="326732"/>
                  </a:lnTo>
                  <a:lnTo>
                    <a:pt x="1775637" y="373595"/>
                  </a:lnTo>
                  <a:lnTo>
                    <a:pt x="1778495" y="420458"/>
                  </a:lnTo>
                  <a:lnTo>
                    <a:pt x="1786826" y="465594"/>
                  </a:lnTo>
                  <a:lnTo>
                    <a:pt x="1796199" y="495592"/>
                  </a:lnTo>
                  <a:lnTo>
                    <a:pt x="1671802" y="503745"/>
                  </a:lnTo>
                  <a:lnTo>
                    <a:pt x="1628140" y="513905"/>
                  </a:lnTo>
                  <a:lnTo>
                    <a:pt x="1590814" y="536638"/>
                  </a:lnTo>
                  <a:lnTo>
                    <a:pt x="1562061" y="569455"/>
                  </a:lnTo>
                  <a:lnTo>
                    <a:pt x="1544053" y="609828"/>
                  </a:lnTo>
                  <a:lnTo>
                    <a:pt x="1539011" y="655256"/>
                  </a:lnTo>
                  <a:lnTo>
                    <a:pt x="1544675" y="777405"/>
                  </a:lnTo>
                  <a:lnTo>
                    <a:pt x="1538643" y="817600"/>
                  </a:lnTo>
                  <a:lnTo>
                    <a:pt x="1518704" y="851420"/>
                  </a:lnTo>
                  <a:lnTo>
                    <a:pt x="1487944" y="875360"/>
                  </a:lnTo>
                  <a:lnTo>
                    <a:pt x="1449451" y="885888"/>
                  </a:lnTo>
                  <a:lnTo>
                    <a:pt x="1024978" y="913130"/>
                  </a:lnTo>
                  <a:lnTo>
                    <a:pt x="999693" y="912126"/>
                  </a:lnTo>
                  <a:lnTo>
                    <a:pt x="953300" y="894842"/>
                  </a:lnTo>
                  <a:lnTo>
                    <a:pt x="916889" y="859332"/>
                  </a:lnTo>
                  <a:lnTo>
                    <a:pt x="897864" y="812825"/>
                  </a:lnTo>
                  <a:lnTo>
                    <a:pt x="893838" y="763371"/>
                  </a:lnTo>
                  <a:lnTo>
                    <a:pt x="887450" y="740892"/>
                  </a:lnTo>
                  <a:lnTo>
                    <a:pt x="862050" y="701725"/>
                  </a:lnTo>
                  <a:lnTo>
                    <a:pt x="824484" y="675932"/>
                  </a:lnTo>
                  <a:lnTo>
                    <a:pt x="780122" y="666965"/>
                  </a:lnTo>
                  <a:lnTo>
                    <a:pt x="0" y="677468"/>
                  </a:lnTo>
                  <a:lnTo>
                    <a:pt x="457" y="711695"/>
                  </a:lnTo>
                  <a:lnTo>
                    <a:pt x="778979" y="701205"/>
                  </a:lnTo>
                  <a:lnTo>
                    <a:pt x="795439" y="702640"/>
                  </a:lnTo>
                  <a:lnTo>
                    <a:pt x="838276" y="725893"/>
                  </a:lnTo>
                  <a:lnTo>
                    <a:pt x="860856" y="769645"/>
                  </a:lnTo>
                  <a:lnTo>
                    <a:pt x="864984" y="819124"/>
                  </a:lnTo>
                  <a:lnTo>
                    <a:pt x="874179" y="850214"/>
                  </a:lnTo>
                  <a:lnTo>
                    <a:pt x="910145" y="903732"/>
                  </a:lnTo>
                  <a:lnTo>
                    <a:pt x="959713" y="936231"/>
                  </a:lnTo>
                  <a:lnTo>
                    <a:pt x="1017435" y="947597"/>
                  </a:lnTo>
                  <a:lnTo>
                    <a:pt x="1020648" y="947597"/>
                  </a:lnTo>
                  <a:lnTo>
                    <a:pt x="1451546" y="920064"/>
                  </a:lnTo>
                  <a:lnTo>
                    <a:pt x="1493189" y="910437"/>
                  </a:lnTo>
                  <a:lnTo>
                    <a:pt x="1528775" y="888796"/>
                  </a:lnTo>
                  <a:lnTo>
                    <a:pt x="1556207" y="857554"/>
                  </a:lnTo>
                  <a:lnTo>
                    <a:pt x="1573377" y="819073"/>
                  </a:lnTo>
                  <a:lnTo>
                    <a:pt x="1578178" y="775779"/>
                  </a:lnTo>
                  <a:lnTo>
                    <a:pt x="1572526" y="653630"/>
                  </a:lnTo>
                  <a:lnTo>
                    <a:pt x="1578940" y="610793"/>
                  </a:lnTo>
                  <a:lnTo>
                    <a:pt x="1600187" y="574725"/>
                  </a:lnTo>
                  <a:lnTo>
                    <a:pt x="1632953" y="549173"/>
                  </a:lnTo>
                  <a:lnTo>
                    <a:pt x="1673961" y="537908"/>
                  </a:lnTo>
                  <a:lnTo>
                    <a:pt x="1809445" y="529031"/>
                  </a:lnTo>
                  <a:lnTo>
                    <a:pt x="1818538" y="549236"/>
                  </a:lnTo>
                  <a:lnTo>
                    <a:pt x="1841233" y="587044"/>
                  </a:lnTo>
                  <a:lnTo>
                    <a:pt x="1868043" y="621728"/>
                  </a:lnTo>
                  <a:lnTo>
                    <a:pt x="1898599" y="652919"/>
                  </a:lnTo>
                  <a:lnTo>
                    <a:pt x="1932584" y="680262"/>
                  </a:lnTo>
                  <a:lnTo>
                    <a:pt x="1969643" y="703427"/>
                  </a:lnTo>
                  <a:lnTo>
                    <a:pt x="2009432" y="722058"/>
                  </a:lnTo>
                  <a:lnTo>
                    <a:pt x="2051608" y="735787"/>
                  </a:lnTo>
                  <a:lnTo>
                    <a:pt x="2095830" y="744283"/>
                  </a:lnTo>
                  <a:lnTo>
                    <a:pt x="2141753" y="747204"/>
                  </a:lnTo>
                  <a:lnTo>
                    <a:pt x="2187676" y="744283"/>
                  </a:lnTo>
                  <a:lnTo>
                    <a:pt x="2231898" y="735787"/>
                  </a:lnTo>
                  <a:lnTo>
                    <a:pt x="2274074" y="722058"/>
                  </a:lnTo>
                  <a:lnTo>
                    <a:pt x="2313863" y="703427"/>
                  </a:lnTo>
                  <a:lnTo>
                    <a:pt x="2350922" y="680262"/>
                  </a:lnTo>
                  <a:lnTo>
                    <a:pt x="2384895" y="652919"/>
                  </a:lnTo>
                  <a:lnTo>
                    <a:pt x="2415463" y="621728"/>
                  </a:lnTo>
                  <a:lnTo>
                    <a:pt x="2442260" y="587044"/>
                  </a:lnTo>
                  <a:lnTo>
                    <a:pt x="2464968" y="549236"/>
                  </a:lnTo>
                  <a:lnTo>
                    <a:pt x="2483218" y="508635"/>
                  </a:lnTo>
                  <a:lnTo>
                    <a:pt x="2496680" y="465594"/>
                  </a:lnTo>
                  <a:lnTo>
                    <a:pt x="2505011" y="420458"/>
                  </a:lnTo>
                  <a:lnTo>
                    <a:pt x="2507856" y="373595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88127" y="3137388"/>
              <a:ext cx="653415" cy="666750"/>
            </a:xfrm>
            <a:custGeom>
              <a:avLst/>
              <a:gdLst/>
              <a:ahLst/>
              <a:cxnLst/>
              <a:rect l="l" t="t" r="r" b="b"/>
              <a:pathLst>
                <a:path w="653415" h="666750">
                  <a:moveTo>
                    <a:pt x="326691" y="0"/>
                  </a:moveTo>
                  <a:lnTo>
                    <a:pt x="278416" y="3614"/>
                  </a:lnTo>
                  <a:lnTo>
                    <a:pt x="232339" y="14114"/>
                  </a:lnTo>
                  <a:lnTo>
                    <a:pt x="188967" y="30983"/>
                  </a:lnTo>
                  <a:lnTo>
                    <a:pt x="148805" y="53707"/>
                  </a:lnTo>
                  <a:lnTo>
                    <a:pt x="112359" y="81769"/>
                  </a:lnTo>
                  <a:lnTo>
                    <a:pt x="80132" y="114653"/>
                  </a:lnTo>
                  <a:lnTo>
                    <a:pt x="52632" y="151845"/>
                  </a:lnTo>
                  <a:lnTo>
                    <a:pt x="30364" y="192829"/>
                  </a:lnTo>
                  <a:lnTo>
                    <a:pt x="13832" y="237088"/>
                  </a:lnTo>
                  <a:lnTo>
                    <a:pt x="3542" y="284107"/>
                  </a:lnTo>
                  <a:lnTo>
                    <a:pt x="0" y="333372"/>
                  </a:lnTo>
                  <a:lnTo>
                    <a:pt x="3542" y="382636"/>
                  </a:lnTo>
                  <a:lnTo>
                    <a:pt x="13832" y="429655"/>
                  </a:lnTo>
                  <a:lnTo>
                    <a:pt x="30364" y="473914"/>
                  </a:lnTo>
                  <a:lnTo>
                    <a:pt x="52632" y="514898"/>
                  </a:lnTo>
                  <a:lnTo>
                    <a:pt x="80132" y="552090"/>
                  </a:lnTo>
                  <a:lnTo>
                    <a:pt x="112359" y="584974"/>
                  </a:lnTo>
                  <a:lnTo>
                    <a:pt x="148805" y="613036"/>
                  </a:lnTo>
                  <a:lnTo>
                    <a:pt x="188967" y="635760"/>
                  </a:lnTo>
                  <a:lnTo>
                    <a:pt x="232339" y="652629"/>
                  </a:lnTo>
                  <a:lnTo>
                    <a:pt x="278416" y="663129"/>
                  </a:lnTo>
                  <a:lnTo>
                    <a:pt x="326691" y="666744"/>
                  </a:lnTo>
                  <a:lnTo>
                    <a:pt x="374967" y="663129"/>
                  </a:lnTo>
                  <a:lnTo>
                    <a:pt x="421043" y="652629"/>
                  </a:lnTo>
                  <a:lnTo>
                    <a:pt x="464415" y="635760"/>
                  </a:lnTo>
                  <a:lnTo>
                    <a:pt x="504577" y="613036"/>
                  </a:lnTo>
                  <a:lnTo>
                    <a:pt x="541024" y="584974"/>
                  </a:lnTo>
                  <a:lnTo>
                    <a:pt x="573250" y="552090"/>
                  </a:lnTo>
                  <a:lnTo>
                    <a:pt x="600750" y="514898"/>
                  </a:lnTo>
                  <a:lnTo>
                    <a:pt x="623019" y="473914"/>
                  </a:lnTo>
                  <a:lnTo>
                    <a:pt x="639551" y="429655"/>
                  </a:lnTo>
                  <a:lnTo>
                    <a:pt x="649841" y="382636"/>
                  </a:lnTo>
                  <a:lnTo>
                    <a:pt x="653383" y="333372"/>
                  </a:lnTo>
                  <a:lnTo>
                    <a:pt x="649841" y="284107"/>
                  </a:lnTo>
                  <a:lnTo>
                    <a:pt x="639551" y="237088"/>
                  </a:lnTo>
                  <a:lnTo>
                    <a:pt x="623019" y="192829"/>
                  </a:lnTo>
                  <a:lnTo>
                    <a:pt x="600750" y="151845"/>
                  </a:lnTo>
                  <a:lnTo>
                    <a:pt x="573250" y="114653"/>
                  </a:lnTo>
                  <a:lnTo>
                    <a:pt x="541024" y="81769"/>
                  </a:lnTo>
                  <a:lnTo>
                    <a:pt x="504577" y="53707"/>
                  </a:lnTo>
                  <a:lnTo>
                    <a:pt x="464415" y="30983"/>
                  </a:lnTo>
                  <a:lnTo>
                    <a:pt x="421043" y="14114"/>
                  </a:lnTo>
                  <a:lnTo>
                    <a:pt x="374967" y="3614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FFFFFF">
                <a:alpha val="92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48" name="object 1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42810" y="3283501"/>
              <a:ext cx="541229" cy="33730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6755880" y="3294811"/>
              <a:ext cx="519430" cy="316865"/>
            </a:xfrm>
            <a:custGeom>
              <a:avLst/>
              <a:gdLst/>
              <a:ahLst/>
              <a:cxnLst/>
              <a:rect l="l" t="t" r="r" b="b"/>
              <a:pathLst>
                <a:path w="519429" h="316864">
                  <a:moveTo>
                    <a:pt x="506204" y="0"/>
                  </a:moveTo>
                  <a:lnTo>
                    <a:pt x="23067" y="13224"/>
                  </a:lnTo>
                  <a:lnTo>
                    <a:pt x="0" y="35129"/>
                  </a:lnTo>
                  <a:lnTo>
                    <a:pt x="4020" y="312137"/>
                  </a:lnTo>
                  <a:lnTo>
                    <a:pt x="8041" y="316241"/>
                  </a:lnTo>
                  <a:lnTo>
                    <a:pt x="507638" y="316241"/>
                  </a:lnTo>
                  <a:lnTo>
                    <a:pt x="511659" y="312137"/>
                  </a:lnTo>
                  <a:lnTo>
                    <a:pt x="511659" y="307121"/>
                  </a:lnTo>
                  <a:lnTo>
                    <a:pt x="518895" y="12921"/>
                  </a:lnTo>
                  <a:lnTo>
                    <a:pt x="517115" y="8408"/>
                  </a:lnTo>
                  <a:lnTo>
                    <a:pt x="510633" y="1800"/>
                  </a:lnTo>
                  <a:lnTo>
                    <a:pt x="506204" y="0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6764016" y="3448442"/>
              <a:ext cx="2540" cy="24130"/>
            </a:xfrm>
            <a:custGeom>
              <a:avLst/>
              <a:gdLst/>
              <a:ahLst/>
              <a:cxnLst/>
              <a:rect l="l" t="t" r="r" b="b"/>
              <a:pathLst>
                <a:path w="2540" h="24129">
                  <a:moveTo>
                    <a:pt x="1287" y="0"/>
                  </a:moveTo>
                  <a:lnTo>
                    <a:pt x="376" y="31"/>
                  </a:lnTo>
                  <a:lnTo>
                    <a:pt x="0" y="418"/>
                  </a:lnTo>
                  <a:lnTo>
                    <a:pt x="335" y="23423"/>
                  </a:lnTo>
                  <a:lnTo>
                    <a:pt x="712" y="23800"/>
                  </a:lnTo>
                  <a:lnTo>
                    <a:pt x="1183" y="23800"/>
                  </a:lnTo>
                  <a:lnTo>
                    <a:pt x="1654" y="23789"/>
                  </a:lnTo>
                  <a:lnTo>
                    <a:pt x="2020" y="23402"/>
                  </a:lnTo>
                  <a:lnTo>
                    <a:pt x="1696" y="397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BDD0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51" name="object 1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62348" y="3309480"/>
              <a:ext cx="174842" cy="108708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6780530" y="3315428"/>
              <a:ext cx="476250" cy="281940"/>
            </a:xfrm>
            <a:custGeom>
              <a:avLst/>
              <a:gdLst/>
              <a:ahLst/>
              <a:cxnLst/>
              <a:rect l="l" t="t" r="r" b="b"/>
              <a:pathLst>
                <a:path w="476250" h="281939">
                  <a:moveTo>
                    <a:pt x="454195" y="0"/>
                  </a:moveTo>
                  <a:lnTo>
                    <a:pt x="436622" y="571"/>
                  </a:lnTo>
                  <a:lnTo>
                    <a:pt x="93183" y="9354"/>
                  </a:lnTo>
                  <a:lnTo>
                    <a:pt x="65265" y="10324"/>
                  </a:lnTo>
                  <a:lnTo>
                    <a:pt x="37891" y="12216"/>
                  </a:lnTo>
                  <a:lnTo>
                    <a:pt x="17047" y="15779"/>
                  </a:lnTo>
                  <a:lnTo>
                    <a:pt x="3997" y="22201"/>
                  </a:lnTo>
                  <a:lnTo>
                    <a:pt x="0" y="32669"/>
                  </a:lnTo>
                  <a:lnTo>
                    <a:pt x="633" y="61942"/>
                  </a:lnTo>
                  <a:lnTo>
                    <a:pt x="1026" y="117660"/>
                  </a:lnTo>
                  <a:lnTo>
                    <a:pt x="1163" y="239604"/>
                  </a:lnTo>
                  <a:lnTo>
                    <a:pt x="942" y="271415"/>
                  </a:lnTo>
                  <a:lnTo>
                    <a:pt x="2765" y="276893"/>
                  </a:lnTo>
                  <a:lnTo>
                    <a:pt x="8770" y="280200"/>
                  </a:lnTo>
                  <a:lnTo>
                    <a:pt x="19317" y="281702"/>
                  </a:lnTo>
                  <a:lnTo>
                    <a:pt x="34763" y="281761"/>
                  </a:lnTo>
                  <a:lnTo>
                    <a:pt x="55281" y="281510"/>
                  </a:lnTo>
                  <a:lnTo>
                    <a:pt x="450918" y="279981"/>
                  </a:lnTo>
                  <a:lnTo>
                    <a:pt x="475975" y="93515"/>
                  </a:lnTo>
                  <a:lnTo>
                    <a:pt x="476169" y="51194"/>
                  </a:lnTo>
                  <a:lnTo>
                    <a:pt x="473201" y="21721"/>
                  </a:lnTo>
                  <a:lnTo>
                    <a:pt x="466175" y="4766"/>
                  </a:lnTo>
                  <a:lnTo>
                    <a:pt x="454195" y="0"/>
                  </a:lnTo>
                  <a:close/>
                </a:path>
              </a:pathLst>
            </a:custGeom>
            <a:solidFill>
              <a:srgbClr val="91B3F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53" name="object 1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15973" y="3619355"/>
              <a:ext cx="602337" cy="2632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99252" y="3414511"/>
              <a:ext cx="208886" cy="75329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6281018" y="3981284"/>
              <a:ext cx="732790" cy="747395"/>
            </a:xfrm>
            <a:custGeom>
              <a:avLst/>
              <a:gdLst/>
              <a:ahLst/>
              <a:cxnLst/>
              <a:rect l="l" t="t" r="r" b="b"/>
              <a:pathLst>
                <a:path w="732790" h="747395">
                  <a:moveTo>
                    <a:pt x="366104" y="0"/>
                  </a:moveTo>
                  <a:lnTo>
                    <a:pt x="320180" y="2910"/>
                  </a:lnTo>
                  <a:lnTo>
                    <a:pt x="275959" y="11409"/>
                  </a:lnTo>
                  <a:lnTo>
                    <a:pt x="233784" y="25146"/>
                  </a:lnTo>
                  <a:lnTo>
                    <a:pt x="193997" y="43772"/>
                  </a:lnTo>
                  <a:lnTo>
                    <a:pt x="156941" y="66935"/>
                  </a:lnTo>
                  <a:lnTo>
                    <a:pt x="122960" y="94286"/>
                  </a:lnTo>
                  <a:lnTo>
                    <a:pt x="92396" y="125475"/>
                  </a:lnTo>
                  <a:lnTo>
                    <a:pt x="65593" y="160152"/>
                  </a:lnTo>
                  <a:lnTo>
                    <a:pt x="42894" y="197967"/>
                  </a:lnTo>
                  <a:lnTo>
                    <a:pt x="24643" y="238569"/>
                  </a:lnTo>
                  <a:lnTo>
                    <a:pt x="11181" y="281609"/>
                  </a:lnTo>
                  <a:lnTo>
                    <a:pt x="2852" y="326736"/>
                  </a:lnTo>
                  <a:lnTo>
                    <a:pt x="0" y="373601"/>
                  </a:lnTo>
                  <a:lnTo>
                    <a:pt x="2852" y="420465"/>
                  </a:lnTo>
                  <a:lnTo>
                    <a:pt x="11181" y="465593"/>
                  </a:lnTo>
                  <a:lnTo>
                    <a:pt x="24643" y="508633"/>
                  </a:lnTo>
                  <a:lnTo>
                    <a:pt x="42894" y="549235"/>
                  </a:lnTo>
                  <a:lnTo>
                    <a:pt x="65593" y="587049"/>
                  </a:lnTo>
                  <a:lnTo>
                    <a:pt x="92396" y="621726"/>
                  </a:lnTo>
                  <a:lnTo>
                    <a:pt x="122960" y="652915"/>
                  </a:lnTo>
                  <a:lnTo>
                    <a:pt x="156941" y="680266"/>
                  </a:lnTo>
                  <a:lnTo>
                    <a:pt x="193997" y="703430"/>
                  </a:lnTo>
                  <a:lnTo>
                    <a:pt x="233784" y="722055"/>
                  </a:lnTo>
                  <a:lnTo>
                    <a:pt x="275959" y="735792"/>
                  </a:lnTo>
                  <a:lnTo>
                    <a:pt x="320180" y="744291"/>
                  </a:lnTo>
                  <a:lnTo>
                    <a:pt x="366104" y="747202"/>
                  </a:lnTo>
                  <a:lnTo>
                    <a:pt x="412029" y="744291"/>
                  </a:lnTo>
                  <a:lnTo>
                    <a:pt x="456252" y="735792"/>
                  </a:lnTo>
                  <a:lnTo>
                    <a:pt x="498429" y="722055"/>
                  </a:lnTo>
                  <a:lnTo>
                    <a:pt x="538217" y="703430"/>
                  </a:lnTo>
                  <a:lnTo>
                    <a:pt x="575274" y="680266"/>
                  </a:lnTo>
                  <a:lnTo>
                    <a:pt x="609256" y="652915"/>
                  </a:lnTo>
                  <a:lnTo>
                    <a:pt x="639820" y="621726"/>
                  </a:lnTo>
                  <a:lnTo>
                    <a:pt x="666624" y="587049"/>
                  </a:lnTo>
                  <a:lnTo>
                    <a:pt x="689323" y="549235"/>
                  </a:lnTo>
                  <a:lnTo>
                    <a:pt x="707575" y="508633"/>
                  </a:lnTo>
                  <a:lnTo>
                    <a:pt x="721037" y="465593"/>
                  </a:lnTo>
                  <a:lnTo>
                    <a:pt x="729366" y="420465"/>
                  </a:lnTo>
                  <a:lnTo>
                    <a:pt x="732218" y="373601"/>
                  </a:lnTo>
                  <a:lnTo>
                    <a:pt x="729366" y="326736"/>
                  </a:lnTo>
                  <a:lnTo>
                    <a:pt x="721037" y="281609"/>
                  </a:lnTo>
                  <a:lnTo>
                    <a:pt x="707575" y="238569"/>
                  </a:lnTo>
                  <a:lnTo>
                    <a:pt x="689323" y="197967"/>
                  </a:lnTo>
                  <a:lnTo>
                    <a:pt x="666624" y="160152"/>
                  </a:lnTo>
                  <a:lnTo>
                    <a:pt x="639820" y="125475"/>
                  </a:lnTo>
                  <a:lnTo>
                    <a:pt x="609256" y="94286"/>
                  </a:lnTo>
                  <a:lnTo>
                    <a:pt x="575274" y="66935"/>
                  </a:lnTo>
                  <a:lnTo>
                    <a:pt x="538217" y="43772"/>
                  </a:lnTo>
                  <a:lnTo>
                    <a:pt x="498429" y="25146"/>
                  </a:lnTo>
                  <a:lnTo>
                    <a:pt x="456252" y="11409"/>
                  </a:lnTo>
                  <a:lnTo>
                    <a:pt x="412029" y="2910"/>
                  </a:lnTo>
                  <a:lnTo>
                    <a:pt x="366104" y="0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6322017" y="4020649"/>
              <a:ext cx="653415" cy="666750"/>
            </a:xfrm>
            <a:custGeom>
              <a:avLst/>
              <a:gdLst/>
              <a:ahLst/>
              <a:cxnLst/>
              <a:rect l="l" t="t" r="r" b="b"/>
              <a:pathLst>
                <a:path w="653415" h="666750">
                  <a:moveTo>
                    <a:pt x="326691" y="0"/>
                  </a:moveTo>
                  <a:lnTo>
                    <a:pt x="278416" y="3614"/>
                  </a:lnTo>
                  <a:lnTo>
                    <a:pt x="232339" y="14114"/>
                  </a:lnTo>
                  <a:lnTo>
                    <a:pt x="188967" y="30983"/>
                  </a:lnTo>
                  <a:lnTo>
                    <a:pt x="148805" y="53707"/>
                  </a:lnTo>
                  <a:lnTo>
                    <a:pt x="112359" y="81769"/>
                  </a:lnTo>
                  <a:lnTo>
                    <a:pt x="80132" y="114653"/>
                  </a:lnTo>
                  <a:lnTo>
                    <a:pt x="52632" y="151845"/>
                  </a:lnTo>
                  <a:lnTo>
                    <a:pt x="30364" y="192829"/>
                  </a:lnTo>
                  <a:lnTo>
                    <a:pt x="13832" y="237088"/>
                  </a:lnTo>
                  <a:lnTo>
                    <a:pt x="3542" y="284107"/>
                  </a:lnTo>
                  <a:lnTo>
                    <a:pt x="0" y="333372"/>
                  </a:lnTo>
                  <a:lnTo>
                    <a:pt x="3542" y="382636"/>
                  </a:lnTo>
                  <a:lnTo>
                    <a:pt x="13832" y="429655"/>
                  </a:lnTo>
                  <a:lnTo>
                    <a:pt x="30364" y="473914"/>
                  </a:lnTo>
                  <a:lnTo>
                    <a:pt x="52632" y="514898"/>
                  </a:lnTo>
                  <a:lnTo>
                    <a:pt x="80132" y="552090"/>
                  </a:lnTo>
                  <a:lnTo>
                    <a:pt x="112359" y="584974"/>
                  </a:lnTo>
                  <a:lnTo>
                    <a:pt x="148805" y="613036"/>
                  </a:lnTo>
                  <a:lnTo>
                    <a:pt x="188967" y="635760"/>
                  </a:lnTo>
                  <a:lnTo>
                    <a:pt x="232339" y="652629"/>
                  </a:lnTo>
                  <a:lnTo>
                    <a:pt x="278416" y="663129"/>
                  </a:lnTo>
                  <a:lnTo>
                    <a:pt x="326691" y="666744"/>
                  </a:lnTo>
                  <a:lnTo>
                    <a:pt x="374967" y="663129"/>
                  </a:lnTo>
                  <a:lnTo>
                    <a:pt x="421043" y="652629"/>
                  </a:lnTo>
                  <a:lnTo>
                    <a:pt x="464415" y="635760"/>
                  </a:lnTo>
                  <a:lnTo>
                    <a:pt x="504577" y="613036"/>
                  </a:lnTo>
                  <a:lnTo>
                    <a:pt x="541024" y="584974"/>
                  </a:lnTo>
                  <a:lnTo>
                    <a:pt x="573250" y="552090"/>
                  </a:lnTo>
                  <a:lnTo>
                    <a:pt x="600750" y="514898"/>
                  </a:lnTo>
                  <a:lnTo>
                    <a:pt x="623019" y="473914"/>
                  </a:lnTo>
                  <a:lnTo>
                    <a:pt x="639551" y="429655"/>
                  </a:lnTo>
                  <a:lnTo>
                    <a:pt x="649841" y="382636"/>
                  </a:lnTo>
                  <a:lnTo>
                    <a:pt x="653383" y="333372"/>
                  </a:lnTo>
                  <a:lnTo>
                    <a:pt x="649841" y="284107"/>
                  </a:lnTo>
                  <a:lnTo>
                    <a:pt x="639551" y="237088"/>
                  </a:lnTo>
                  <a:lnTo>
                    <a:pt x="623019" y="192829"/>
                  </a:lnTo>
                  <a:lnTo>
                    <a:pt x="600750" y="151845"/>
                  </a:lnTo>
                  <a:lnTo>
                    <a:pt x="573250" y="114653"/>
                  </a:lnTo>
                  <a:lnTo>
                    <a:pt x="541024" y="81769"/>
                  </a:lnTo>
                  <a:lnTo>
                    <a:pt x="504577" y="53707"/>
                  </a:lnTo>
                  <a:lnTo>
                    <a:pt x="464415" y="30983"/>
                  </a:lnTo>
                  <a:lnTo>
                    <a:pt x="421043" y="14114"/>
                  </a:lnTo>
                  <a:lnTo>
                    <a:pt x="374967" y="3614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FFFFFF">
                <a:alpha val="92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6394511" y="4160211"/>
              <a:ext cx="196850" cy="34925"/>
            </a:xfrm>
            <a:custGeom>
              <a:avLst/>
              <a:gdLst/>
              <a:ahLst/>
              <a:cxnLst/>
              <a:rect l="l" t="t" r="r" b="b"/>
              <a:pathLst>
                <a:path w="196850" h="34925">
                  <a:moveTo>
                    <a:pt x="167932" y="0"/>
                  </a:moveTo>
                  <a:lnTo>
                    <a:pt x="0" y="0"/>
                  </a:lnTo>
                  <a:lnTo>
                    <a:pt x="0" y="34878"/>
                  </a:lnTo>
                  <a:lnTo>
                    <a:pt x="196643" y="34878"/>
                  </a:lnTo>
                  <a:lnTo>
                    <a:pt x="196643" y="28711"/>
                  </a:lnTo>
                  <a:lnTo>
                    <a:pt x="194386" y="17532"/>
                  </a:lnTo>
                  <a:lnTo>
                    <a:pt x="188232" y="8406"/>
                  </a:lnTo>
                  <a:lnTo>
                    <a:pt x="179106" y="2255"/>
                  </a:lnTo>
                  <a:lnTo>
                    <a:pt x="167932" y="0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58" name="object 1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87501" y="4186365"/>
              <a:ext cx="524203" cy="10963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6607429" y="4186370"/>
              <a:ext cx="304800" cy="109855"/>
            </a:xfrm>
            <a:custGeom>
              <a:avLst/>
              <a:gdLst/>
              <a:ahLst/>
              <a:cxnLst/>
              <a:rect l="l" t="t" r="r" b="b"/>
              <a:pathLst>
                <a:path w="304800" h="109854">
                  <a:moveTo>
                    <a:pt x="35801" y="0"/>
                  </a:moveTo>
                  <a:lnTo>
                    <a:pt x="0" y="0"/>
                  </a:lnTo>
                  <a:lnTo>
                    <a:pt x="0" y="109626"/>
                  </a:lnTo>
                  <a:lnTo>
                    <a:pt x="35801" y="109626"/>
                  </a:lnTo>
                  <a:lnTo>
                    <a:pt x="35801" y="0"/>
                  </a:lnTo>
                  <a:close/>
                </a:path>
                <a:path w="304800" h="109854">
                  <a:moveTo>
                    <a:pt x="304279" y="0"/>
                  </a:moveTo>
                  <a:lnTo>
                    <a:pt x="288099" y="0"/>
                  </a:lnTo>
                  <a:lnTo>
                    <a:pt x="288099" y="109626"/>
                  </a:lnTo>
                  <a:lnTo>
                    <a:pt x="304279" y="109626"/>
                  </a:lnTo>
                  <a:lnTo>
                    <a:pt x="304279" y="0"/>
                  </a:lnTo>
                  <a:close/>
                </a:path>
              </a:pathLst>
            </a:custGeom>
            <a:solidFill>
              <a:srgbClr val="BDD0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6394501" y="4186370"/>
              <a:ext cx="501650" cy="247650"/>
            </a:xfrm>
            <a:custGeom>
              <a:avLst/>
              <a:gdLst/>
              <a:ahLst/>
              <a:cxnLst/>
              <a:rect l="l" t="t" r="r" b="b"/>
              <a:pathLst>
                <a:path w="501650" h="247650">
                  <a:moveTo>
                    <a:pt x="196646" y="240919"/>
                  </a:moveTo>
                  <a:lnTo>
                    <a:pt x="194386" y="229743"/>
                  </a:lnTo>
                  <a:lnTo>
                    <a:pt x="188239" y="220611"/>
                  </a:lnTo>
                  <a:lnTo>
                    <a:pt x="179108" y="214464"/>
                  </a:lnTo>
                  <a:lnTo>
                    <a:pt x="167932" y="212204"/>
                  </a:lnTo>
                  <a:lnTo>
                    <a:pt x="0" y="212204"/>
                  </a:lnTo>
                  <a:lnTo>
                    <a:pt x="0" y="247091"/>
                  </a:lnTo>
                  <a:lnTo>
                    <a:pt x="196646" y="247091"/>
                  </a:lnTo>
                  <a:lnTo>
                    <a:pt x="196646" y="240919"/>
                  </a:lnTo>
                  <a:close/>
                </a:path>
                <a:path w="501650" h="247650">
                  <a:moveTo>
                    <a:pt x="501027" y="0"/>
                  </a:moveTo>
                  <a:lnTo>
                    <a:pt x="248729" y="0"/>
                  </a:lnTo>
                  <a:lnTo>
                    <a:pt x="248729" y="109626"/>
                  </a:lnTo>
                  <a:lnTo>
                    <a:pt x="501027" y="109626"/>
                  </a:lnTo>
                  <a:lnTo>
                    <a:pt x="501027" y="0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61" name="object 1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87501" y="4424724"/>
              <a:ext cx="524203" cy="10964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6607429" y="4424736"/>
              <a:ext cx="304800" cy="109855"/>
            </a:xfrm>
            <a:custGeom>
              <a:avLst/>
              <a:gdLst/>
              <a:ahLst/>
              <a:cxnLst/>
              <a:rect l="l" t="t" r="r" b="b"/>
              <a:pathLst>
                <a:path w="304800" h="109854">
                  <a:moveTo>
                    <a:pt x="35801" y="0"/>
                  </a:moveTo>
                  <a:lnTo>
                    <a:pt x="0" y="0"/>
                  </a:lnTo>
                  <a:lnTo>
                    <a:pt x="0" y="109639"/>
                  </a:lnTo>
                  <a:lnTo>
                    <a:pt x="35801" y="109639"/>
                  </a:lnTo>
                  <a:lnTo>
                    <a:pt x="35801" y="0"/>
                  </a:lnTo>
                  <a:close/>
                </a:path>
                <a:path w="304800" h="109854">
                  <a:moveTo>
                    <a:pt x="304279" y="0"/>
                  </a:moveTo>
                  <a:lnTo>
                    <a:pt x="288099" y="0"/>
                  </a:lnTo>
                  <a:lnTo>
                    <a:pt x="288099" y="109639"/>
                  </a:lnTo>
                  <a:lnTo>
                    <a:pt x="304279" y="109639"/>
                  </a:lnTo>
                  <a:lnTo>
                    <a:pt x="304279" y="0"/>
                  </a:lnTo>
                  <a:close/>
                </a:path>
              </a:pathLst>
            </a:custGeom>
            <a:solidFill>
              <a:srgbClr val="BDD0F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6643232" y="4424734"/>
              <a:ext cx="252729" cy="109855"/>
            </a:xfrm>
            <a:custGeom>
              <a:avLst/>
              <a:gdLst/>
              <a:ahLst/>
              <a:cxnLst/>
              <a:rect l="l" t="t" r="r" b="b"/>
              <a:pathLst>
                <a:path w="252729" h="109854">
                  <a:moveTo>
                    <a:pt x="252306" y="0"/>
                  </a:moveTo>
                  <a:lnTo>
                    <a:pt x="0" y="0"/>
                  </a:lnTo>
                  <a:lnTo>
                    <a:pt x="0" y="109630"/>
                  </a:lnTo>
                  <a:lnTo>
                    <a:pt x="252306" y="109630"/>
                  </a:lnTo>
                  <a:lnTo>
                    <a:pt x="252306" y="0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64" name="object 1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85061" y="4124083"/>
              <a:ext cx="18899" cy="41691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94554" y="4124083"/>
              <a:ext cx="18889" cy="41691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55553" y="4177652"/>
              <a:ext cx="77316" cy="363350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876495" y="2572429"/>
              <a:ext cx="1712595" cy="1047115"/>
            </a:xfrm>
            <a:custGeom>
              <a:avLst/>
              <a:gdLst/>
              <a:ahLst/>
              <a:cxnLst/>
              <a:rect l="l" t="t" r="r" b="b"/>
              <a:pathLst>
                <a:path w="1712595" h="1047114">
                  <a:moveTo>
                    <a:pt x="1712175" y="373595"/>
                  </a:moveTo>
                  <a:lnTo>
                    <a:pt x="1709331" y="326732"/>
                  </a:lnTo>
                  <a:lnTo>
                    <a:pt x="1700999" y="281609"/>
                  </a:lnTo>
                  <a:lnTo>
                    <a:pt x="1687537" y="238569"/>
                  </a:lnTo>
                  <a:lnTo>
                    <a:pt x="1669288" y="197967"/>
                  </a:lnTo>
                  <a:lnTo>
                    <a:pt x="1646580" y="160147"/>
                  </a:lnTo>
                  <a:lnTo>
                    <a:pt x="1619783" y="125476"/>
                  </a:lnTo>
                  <a:lnTo>
                    <a:pt x="1589214" y="94284"/>
                  </a:lnTo>
                  <a:lnTo>
                    <a:pt x="1555229" y="66929"/>
                  </a:lnTo>
                  <a:lnTo>
                    <a:pt x="1518170" y="43764"/>
                  </a:lnTo>
                  <a:lnTo>
                    <a:pt x="1478394" y="25146"/>
                  </a:lnTo>
                  <a:lnTo>
                    <a:pt x="1436204" y="11404"/>
                  </a:lnTo>
                  <a:lnTo>
                    <a:pt x="1391983" y="2908"/>
                  </a:lnTo>
                  <a:lnTo>
                    <a:pt x="1346060" y="0"/>
                  </a:lnTo>
                  <a:lnTo>
                    <a:pt x="1300137" y="2908"/>
                  </a:lnTo>
                  <a:lnTo>
                    <a:pt x="1255915" y="11404"/>
                  </a:lnTo>
                  <a:lnTo>
                    <a:pt x="1213739" y="25146"/>
                  </a:lnTo>
                  <a:lnTo>
                    <a:pt x="1173949" y="43764"/>
                  </a:lnTo>
                  <a:lnTo>
                    <a:pt x="1136904" y="66929"/>
                  </a:lnTo>
                  <a:lnTo>
                    <a:pt x="1102918" y="94284"/>
                  </a:lnTo>
                  <a:lnTo>
                    <a:pt x="1072349" y="125476"/>
                  </a:lnTo>
                  <a:lnTo>
                    <a:pt x="1045552" y="160147"/>
                  </a:lnTo>
                  <a:lnTo>
                    <a:pt x="1022858" y="197967"/>
                  </a:lnTo>
                  <a:lnTo>
                    <a:pt x="1004608" y="238569"/>
                  </a:lnTo>
                  <a:lnTo>
                    <a:pt x="991146" y="281609"/>
                  </a:lnTo>
                  <a:lnTo>
                    <a:pt x="982814" y="326732"/>
                  </a:lnTo>
                  <a:lnTo>
                    <a:pt x="979957" y="373595"/>
                  </a:lnTo>
                  <a:lnTo>
                    <a:pt x="982814" y="420458"/>
                  </a:lnTo>
                  <a:lnTo>
                    <a:pt x="991146" y="465594"/>
                  </a:lnTo>
                  <a:lnTo>
                    <a:pt x="1004608" y="508635"/>
                  </a:lnTo>
                  <a:lnTo>
                    <a:pt x="1022858" y="549236"/>
                  </a:lnTo>
                  <a:lnTo>
                    <a:pt x="1035951" y="571055"/>
                  </a:lnTo>
                  <a:lnTo>
                    <a:pt x="894321" y="577519"/>
                  </a:lnTo>
                  <a:lnTo>
                    <a:pt x="838542" y="591553"/>
                  </a:lnTo>
                  <a:lnTo>
                    <a:pt x="792530" y="626668"/>
                  </a:lnTo>
                  <a:lnTo>
                    <a:pt x="763257" y="677113"/>
                  </a:lnTo>
                  <a:lnTo>
                    <a:pt x="755561" y="735203"/>
                  </a:lnTo>
                  <a:lnTo>
                    <a:pt x="767080" y="922502"/>
                  </a:lnTo>
                  <a:lnTo>
                    <a:pt x="766432" y="939952"/>
                  </a:lnTo>
                  <a:lnTo>
                    <a:pt x="744702" y="985939"/>
                  </a:lnTo>
                  <a:lnTo>
                    <a:pt x="701078" y="1010970"/>
                  </a:lnTo>
                  <a:lnTo>
                    <a:pt x="684034" y="1012723"/>
                  </a:lnTo>
                  <a:lnTo>
                    <a:pt x="0" y="1012723"/>
                  </a:lnTo>
                  <a:lnTo>
                    <a:pt x="0" y="1046949"/>
                  </a:lnTo>
                  <a:lnTo>
                    <a:pt x="684034" y="1046949"/>
                  </a:lnTo>
                  <a:lnTo>
                    <a:pt x="707948" y="1044486"/>
                  </a:lnTo>
                  <a:lnTo>
                    <a:pt x="751027" y="1025474"/>
                  </a:lnTo>
                  <a:lnTo>
                    <a:pt x="783755" y="989901"/>
                  </a:lnTo>
                  <a:lnTo>
                    <a:pt x="799655" y="944841"/>
                  </a:lnTo>
                  <a:lnTo>
                    <a:pt x="800557" y="920356"/>
                  </a:lnTo>
                  <a:lnTo>
                    <a:pt x="789038" y="733056"/>
                  </a:lnTo>
                  <a:lnTo>
                    <a:pt x="789838" y="710222"/>
                  </a:lnTo>
                  <a:lnTo>
                    <a:pt x="804240" y="667943"/>
                  </a:lnTo>
                  <a:lnTo>
                    <a:pt x="834009" y="634111"/>
                  </a:lnTo>
                  <a:lnTo>
                    <a:pt x="873658" y="614972"/>
                  </a:lnTo>
                  <a:lnTo>
                    <a:pt x="1058862" y="604278"/>
                  </a:lnTo>
                  <a:lnTo>
                    <a:pt x="1072349" y="621728"/>
                  </a:lnTo>
                  <a:lnTo>
                    <a:pt x="1102918" y="652907"/>
                  </a:lnTo>
                  <a:lnTo>
                    <a:pt x="1136904" y="680262"/>
                  </a:lnTo>
                  <a:lnTo>
                    <a:pt x="1173949" y="703427"/>
                  </a:lnTo>
                  <a:lnTo>
                    <a:pt x="1213739" y="722058"/>
                  </a:lnTo>
                  <a:lnTo>
                    <a:pt x="1255915" y="735787"/>
                  </a:lnTo>
                  <a:lnTo>
                    <a:pt x="1300137" y="744283"/>
                  </a:lnTo>
                  <a:lnTo>
                    <a:pt x="1346060" y="747204"/>
                  </a:lnTo>
                  <a:lnTo>
                    <a:pt x="1391983" y="744283"/>
                  </a:lnTo>
                  <a:lnTo>
                    <a:pt x="1436204" y="735787"/>
                  </a:lnTo>
                  <a:lnTo>
                    <a:pt x="1478394" y="722058"/>
                  </a:lnTo>
                  <a:lnTo>
                    <a:pt x="1518170" y="703427"/>
                  </a:lnTo>
                  <a:lnTo>
                    <a:pt x="1555229" y="680262"/>
                  </a:lnTo>
                  <a:lnTo>
                    <a:pt x="1589214" y="652907"/>
                  </a:lnTo>
                  <a:lnTo>
                    <a:pt x="1619783" y="621728"/>
                  </a:lnTo>
                  <a:lnTo>
                    <a:pt x="1646580" y="587044"/>
                  </a:lnTo>
                  <a:lnTo>
                    <a:pt x="1669288" y="549236"/>
                  </a:lnTo>
                  <a:lnTo>
                    <a:pt x="1687537" y="508635"/>
                  </a:lnTo>
                  <a:lnTo>
                    <a:pt x="1700999" y="465594"/>
                  </a:lnTo>
                  <a:lnTo>
                    <a:pt x="1709331" y="420458"/>
                  </a:lnTo>
                  <a:lnTo>
                    <a:pt x="1712175" y="373595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5897460" y="2611784"/>
              <a:ext cx="653415" cy="666750"/>
            </a:xfrm>
            <a:custGeom>
              <a:avLst/>
              <a:gdLst/>
              <a:ahLst/>
              <a:cxnLst/>
              <a:rect l="l" t="t" r="r" b="b"/>
              <a:pathLst>
                <a:path w="653415" h="666750">
                  <a:moveTo>
                    <a:pt x="326691" y="0"/>
                  </a:moveTo>
                  <a:lnTo>
                    <a:pt x="278416" y="3614"/>
                  </a:lnTo>
                  <a:lnTo>
                    <a:pt x="232339" y="14114"/>
                  </a:lnTo>
                  <a:lnTo>
                    <a:pt x="188967" y="30983"/>
                  </a:lnTo>
                  <a:lnTo>
                    <a:pt x="148805" y="53707"/>
                  </a:lnTo>
                  <a:lnTo>
                    <a:pt x="112359" y="81769"/>
                  </a:lnTo>
                  <a:lnTo>
                    <a:pt x="80132" y="114653"/>
                  </a:lnTo>
                  <a:lnTo>
                    <a:pt x="52632" y="151845"/>
                  </a:lnTo>
                  <a:lnTo>
                    <a:pt x="30364" y="192829"/>
                  </a:lnTo>
                  <a:lnTo>
                    <a:pt x="13832" y="237088"/>
                  </a:lnTo>
                  <a:lnTo>
                    <a:pt x="3542" y="284107"/>
                  </a:lnTo>
                  <a:lnTo>
                    <a:pt x="0" y="333372"/>
                  </a:lnTo>
                  <a:lnTo>
                    <a:pt x="3542" y="382636"/>
                  </a:lnTo>
                  <a:lnTo>
                    <a:pt x="13832" y="429655"/>
                  </a:lnTo>
                  <a:lnTo>
                    <a:pt x="30364" y="473914"/>
                  </a:lnTo>
                  <a:lnTo>
                    <a:pt x="52632" y="514898"/>
                  </a:lnTo>
                  <a:lnTo>
                    <a:pt x="80132" y="552090"/>
                  </a:lnTo>
                  <a:lnTo>
                    <a:pt x="112359" y="584974"/>
                  </a:lnTo>
                  <a:lnTo>
                    <a:pt x="148805" y="613036"/>
                  </a:lnTo>
                  <a:lnTo>
                    <a:pt x="188967" y="635760"/>
                  </a:lnTo>
                  <a:lnTo>
                    <a:pt x="232339" y="652629"/>
                  </a:lnTo>
                  <a:lnTo>
                    <a:pt x="278416" y="663129"/>
                  </a:lnTo>
                  <a:lnTo>
                    <a:pt x="326691" y="666744"/>
                  </a:lnTo>
                  <a:lnTo>
                    <a:pt x="374967" y="663129"/>
                  </a:lnTo>
                  <a:lnTo>
                    <a:pt x="421043" y="652629"/>
                  </a:lnTo>
                  <a:lnTo>
                    <a:pt x="464415" y="635760"/>
                  </a:lnTo>
                  <a:lnTo>
                    <a:pt x="504577" y="613036"/>
                  </a:lnTo>
                  <a:lnTo>
                    <a:pt x="541024" y="584974"/>
                  </a:lnTo>
                  <a:lnTo>
                    <a:pt x="573250" y="552090"/>
                  </a:lnTo>
                  <a:lnTo>
                    <a:pt x="600750" y="514898"/>
                  </a:lnTo>
                  <a:lnTo>
                    <a:pt x="623019" y="473914"/>
                  </a:lnTo>
                  <a:lnTo>
                    <a:pt x="639551" y="429655"/>
                  </a:lnTo>
                  <a:lnTo>
                    <a:pt x="649841" y="382636"/>
                  </a:lnTo>
                  <a:lnTo>
                    <a:pt x="653383" y="333372"/>
                  </a:lnTo>
                  <a:lnTo>
                    <a:pt x="649841" y="284107"/>
                  </a:lnTo>
                  <a:lnTo>
                    <a:pt x="639551" y="237088"/>
                  </a:lnTo>
                  <a:lnTo>
                    <a:pt x="623019" y="192829"/>
                  </a:lnTo>
                  <a:lnTo>
                    <a:pt x="600750" y="151845"/>
                  </a:lnTo>
                  <a:lnTo>
                    <a:pt x="573250" y="114653"/>
                  </a:lnTo>
                  <a:lnTo>
                    <a:pt x="541024" y="81769"/>
                  </a:lnTo>
                  <a:lnTo>
                    <a:pt x="504577" y="53707"/>
                  </a:lnTo>
                  <a:lnTo>
                    <a:pt x="464415" y="30983"/>
                  </a:lnTo>
                  <a:lnTo>
                    <a:pt x="421043" y="14114"/>
                  </a:lnTo>
                  <a:lnTo>
                    <a:pt x="374967" y="3614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FFFFFF">
                <a:alpha val="92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6136540" y="2720179"/>
              <a:ext cx="210185" cy="548640"/>
            </a:xfrm>
            <a:custGeom>
              <a:avLst/>
              <a:gdLst/>
              <a:ahLst/>
              <a:cxnLst/>
              <a:rect l="l" t="t" r="r" b="b"/>
              <a:pathLst>
                <a:path w="210185" h="548639">
                  <a:moveTo>
                    <a:pt x="172916" y="0"/>
                  </a:moveTo>
                  <a:lnTo>
                    <a:pt x="39066" y="0"/>
                  </a:lnTo>
                  <a:lnTo>
                    <a:pt x="33381" y="0"/>
                  </a:lnTo>
                  <a:lnTo>
                    <a:pt x="20390" y="2677"/>
                  </a:lnTo>
                  <a:lnTo>
                    <a:pt x="9779" y="9978"/>
                  </a:lnTo>
                  <a:lnTo>
                    <a:pt x="2624" y="20805"/>
                  </a:lnTo>
                  <a:lnTo>
                    <a:pt x="0" y="34061"/>
                  </a:lnTo>
                  <a:lnTo>
                    <a:pt x="0" y="127556"/>
                  </a:lnTo>
                  <a:lnTo>
                    <a:pt x="39066" y="127556"/>
                  </a:lnTo>
                  <a:lnTo>
                    <a:pt x="39066" y="40951"/>
                  </a:lnTo>
                  <a:lnTo>
                    <a:pt x="45108" y="34794"/>
                  </a:lnTo>
                  <a:lnTo>
                    <a:pt x="159649" y="34794"/>
                  </a:lnTo>
                  <a:lnTo>
                    <a:pt x="166780" y="42061"/>
                  </a:lnTo>
                  <a:lnTo>
                    <a:pt x="167460" y="548307"/>
                  </a:lnTo>
                  <a:lnTo>
                    <a:pt x="178721" y="545661"/>
                  </a:lnTo>
                  <a:lnTo>
                    <a:pt x="189653" y="542499"/>
                  </a:lnTo>
                  <a:lnTo>
                    <a:pt x="200170" y="538680"/>
                  </a:lnTo>
                  <a:lnTo>
                    <a:pt x="210182" y="534067"/>
                  </a:lnTo>
                  <a:lnTo>
                    <a:pt x="210182" y="38019"/>
                  </a:lnTo>
                  <a:lnTo>
                    <a:pt x="207252" y="23222"/>
                  </a:lnTo>
                  <a:lnTo>
                    <a:pt x="199264" y="11137"/>
                  </a:lnTo>
                  <a:lnTo>
                    <a:pt x="187419" y="2988"/>
                  </a:lnTo>
                  <a:lnTo>
                    <a:pt x="172916" y="0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70" name="object 1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67101" y="2825988"/>
              <a:ext cx="171083" cy="264382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6093854" y="3120395"/>
              <a:ext cx="134620" cy="118110"/>
            </a:xfrm>
            <a:custGeom>
              <a:avLst/>
              <a:gdLst/>
              <a:ahLst/>
              <a:cxnLst/>
              <a:rect l="l" t="t" r="r" b="b"/>
              <a:pathLst>
                <a:path w="134620" h="118110">
                  <a:moveTo>
                    <a:pt x="43688" y="97142"/>
                  </a:moveTo>
                  <a:lnTo>
                    <a:pt x="23050" y="58610"/>
                  </a:lnTo>
                  <a:lnTo>
                    <a:pt x="21005" y="58610"/>
                  </a:lnTo>
                  <a:lnTo>
                    <a:pt x="20231" y="60045"/>
                  </a:lnTo>
                  <a:lnTo>
                    <a:pt x="63" y="97726"/>
                  </a:lnTo>
                  <a:lnTo>
                    <a:pt x="0" y="102704"/>
                  </a:lnTo>
                  <a:lnTo>
                    <a:pt x="2273" y="106743"/>
                  </a:lnTo>
                  <a:lnTo>
                    <a:pt x="9867" y="114655"/>
                  </a:lnTo>
                  <a:lnTo>
                    <a:pt x="19773" y="117551"/>
                  </a:lnTo>
                  <a:lnTo>
                    <a:pt x="30251" y="115341"/>
                  </a:lnTo>
                  <a:lnTo>
                    <a:pt x="39547" y="107911"/>
                  </a:lnTo>
                  <a:lnTo>
                    <a:pt x="43154" y="103441"/>
                  </a:lnTo>
                  <a:lnTo>
                    <a:pt x="43688" y="97142"/>
                  </a:lnTo>
                  <a:close/>
                </a:path>
                <a:path w="134620" h="118110">
                  <a:moveTo>
                    <a:pt x="134162" y="38531"/>
                  </a:moveTo>
                  <a:lnTo>
                    <a:pt x="113525" y="0"/>
                  </a:lnTo>
                  <a:lnTo>
                    <a:pt x="111480" y="0"/>
                  </a:lnTo>
                  <a:lnTo>
                    <a:pt x="110705" y="1447"/>
                  </a:lnTo>
                  <a:lnTo>
                    <a:pt x="90525" y="39116"/>
                  </a:lnTo>
                  <a:lnTo>
                    <a:pt x="90474" y="44107"/>
                  </a:lnTo>
                  <a:lnTo>
                    <a:pt x="92748" y="48133"/>
                  </a:lnTo>
                  <a:lnTo>
                    <a:pt x="100342" y="56045"/>
                  </a:lnTo>
                  <a:lnTo>
                    <a:pt x="110248" y="58953"/>
                  </a:lnTo>
                  <a:lnTo>
                    <a:pt x="120726" y="56730"/>
                  </a:lnTo>
                  <a:lnTo>
                    <a:pt x="130022" y="49301"/>
                  </a:lnTo>
                  <a:lnTo>
                    <a:pt x="133629" y="44831"/>
                  </a:lnTo>
                  <a:lnTo>
                    <a:pt x="134162" y="38531"/>
                  </a:lnTo>
                  <a:close/>
                </a:path>
              </a:pathLst>
            </a:custGeom>
            <a:solidFill>
              <a:srgbClr val="91B3F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72" name="object 1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08949" y="4225768"/>
              <a:ext cx="541015" cy="55506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81804" y="4184637"/>
              <a:ext cx="1602591" cy="623279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79082" y="5498932"/>
              <a:ext cx="311914" cy="681518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57660" y="5459079"/>
              <a:ext cx="281908" cy="69161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07841" y="4627461"/>
              <a:ext cx="1225813" cy="1556296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2573580" y="4590803"/>
              <a:ext cx="1239520" cy="624205"/>
            </a:xfrm>
            <a:custGeom>
              <a:avLst/>
              <a:gdLst/>
              <a:ahLst/>
              <a:cxnLst/>
              <a:rect l="l" t="t" r="r" b="b"/>
              <a:pathLst>
                <a:path w="1239520" h="624204">
                  <a:moveTo>
                    <a:pt x="684986" y="0"/>
                  </a:moveTo>
                  <a:lnTo>
                    <a:pt x="619000" y="175"/>
                  </a:lnTo>
                  <a:lnTo>
                    <a:pt x="552811" y="1033"/>
                  </a:lnTo>
                  <a:lnTo>
                    <a:pt x="487220" y="2626"/>
                  </a:lnTo>
                  <a:lnTo>
                    <a:pt x="423029" y="5006"/>
                  </a:lnTo>
                  <a:lnTo>
                    <a:pt x="361039" y="8224"/>
                  </a:lnTo>
                  <a:lnTo>
                    <a:pt x="302050" y="12332"/>
                  </a:lnTo>
                  <a:lnTo>
                    <a:pt x="246865" y="17381"/>
                  </a:lnTo>
                  <a:lnTo>
                    <a:pt x="196285" y="23424"/>
                  </a:lnTo>
                  <a:lnTo>
                    <a:pt x="151109" y="30511"/>
                  </a:lnTo>
                  <a:lnTo>
                    <a:pt x="112141" y="38694"/>
                  </a:lnTo>
                  <a:lnTo>
                    <a:pt x="56029" y="58556"/>
                  </a:lnTo>
                  <a:lnTo>
                    <a:pt x="0" y="368205"/>
                  </a:lnTo>
                  <a:lnTo>
                    <a:pt x="229" y="517282"/>
                  </a:lnTo>
                  <a:lnTo>
                    <a:pt x="45562" y="579389"/>
                  </a:lnTo>
                  <a:lnTo>
                    <a:pt x="146512" y="603261"/>
                  </a:lnTo>
                  <a:lnTo>
                    <a:pt x="210536" y="610368"/>
                  </a:lnTo>
                  <a:lnTo>
                    <a:pt x="253200" y="613482"/>
                  </a:lnTo>
                  <a:lnTo>
                    <a:pt x="301816" y="616259"/>
                  </a:lnTo>
                  <a:lnTo>
                    <a:pt x="355521" y="618671"/>
                  </a:lnTo>
                  <a:lnTo>
                    <a:pt x="413453" y="620686"/>
                  </a:lnTo>
                  <a:lnTo>
                    <a:pt x="474748" y="622272"/>
                  </a:lnTo>
                  <a:lnTo>
                    <a:pt x="538544" y="623398"/>
                  </a:lnTo>
                  <a:lnTo>
                    <a:pt x="603978" y="624035"/>
                  </a:lnTo>
                  <a:lnTo>
                    <a:pt x="670189" y="624149"/>
                  </a:lnTo>
                  <a:lnTo>
                    <a:pt x="736313" y="623712"/>
                  </a:lnTo>
                  <a:lnTo>
                    <a:pt x="801488" y="622690"/>
                  </a:lnTo>
                  <a:lnTo>
                    <a:pt x="864851" y="621055"/>
                  </a:lnTo>
                  <a:lnTo>
                    <a:pt x="925539" y="618773"/>
                  </a:lnTo>
                  <a:lnTo>
                    <a:pt x="982690" y="615815"/>
                  </a:lnTo>
                  <a:lnTo>
                    <a:pt x="1035442" y="612149"/>
                  </a:lnTo>
                  <a:lnTo>
                    <a:pt x="1082931" y="607745"/>
                  </a:lnTo>
                  <a:lnTo>
                    <a:pt x="1124296" y="602571"/>
                  </a:lnTo>
                  <a:lnTo>
                    <a:pt x="1185200" y="589789"/>
                  </a:lnTo>
                  <a:lnTo>
                    <a:pt x="1216945" y="551811"/>
                  </a:lnTo>
                  <a:lnTo>
                    <a:pt x="1228744" y="476052"/>
                  </a:lnTo>
                  <a:lnTo>
                    <a:pt x="1233786" y="426442"/>
                  </a:lnTo>
                  <a:lnTo>
                    <a:pt x="1237545" y="371948"/>
                  </a:lnTo>
                  <a:lnTo>
                    <a:pt x="1239488" y="314772"/>
                  </a:lnTo>
                  <a:lnTo>
                    <a:pt x="1239082" y="257118"/>
                  </a:lnTo>
                  <a:lnTo>
                    <a:pt x="1235793" y="201187"/>
                  </a:lnTo>
                  <a:lnTo>
                    <a:pt x="1229088" y="149182"/>
                  </a:lnTo>
                  <a:lnTo>
                    <a:pt x="1218434" y="103306"/>
                  </a:lnTo>
                  <a:lnTo>
                    <a:pt x="1203297" y="65760"/>
                  </a:lnTo>
                  <a:lnTo>
                    <a:pt x="1157444" y="24472"/>
                  </a:lnTo>
                  <a:lnTo>
                    <a:pt x="1109440" y="17002"/>
                  </a:lnTo>
                  <a:lnTo>
                    <a:pt x="1031783" y="10407"/>
                  </a:lnTo>
                  <a:lnTo>
                    <a:pt x="983837" y="7567"/>
                  </a:lnTo>
                  <a:lnTo>
                    <a:pt x="930882" y="5100"/>
                  </a:lnTo>
                  <a:lnTo>
                    <a:pt x="873718" y="3058"/>
                  </a:lnTo>
                  <a:lnTo>
                    <a:pt x="813147" y="1493"/>
                  </a:lnTo>
                  <a:lnTo>
                    <a:pt x="749969" y="456"/>
                  </a:lnTo>
                  <a:lnTo>
                    <a:pt x="684986" y="0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78" name="object 1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08377" y="4558813"/>
              <a:ext cx="229019" cy="81677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454915" y="4537987"/>
              <a:ext cx="229286" cy="816770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2675294" y="5655016"/>
              <a:ext cx="19050" cy="386080"/>
            </a:xfrm>
            <a:custGeom>
              <a:avLst/>
              <a:gdLst/>
              <a:ahLst/>
              <a:cxnLst/>
              <a:rect l="l" t="t" r="r" b="b"/>
              <a:pathLst>
                <a:path w="19050" h="386079">
                  <a:moveTo>
                    <a:pt x="6722" y="0"/>
                  </a:moveTo>
                  <a:lnTo>
                    <a:pt x="1895" y="94"/>
                  </a:lnTo>
                  <a:lnTo>
                    <a:pt x="0" y="1968"/>
                  </a:lnTo>
                  <a:lnTo>
                    <a:pt x="10261" y="384731"/>
                  </a:lnTo>
                  <a:lnTo>
                    <a:pt x="12188" y="385988"/>
                  </a:lnTo>
                  <a:lnTo>
                    <a:pt x="14533" y="385988"/>
                  </a:lnTo>
                  <a:lnTo>
                    <a:pt x="17046" y="385988"/>
                  </a:lnTo>
                  <a:lnTo>
                    <a:pt x="18941" y="384490"/>
                  </a:lnTo>
                  <a:lnTo>
                    <a:pt x="8680" y="1968"/>
                  </a:lnTo>
                  <a:lnTo>
                    <a:pt x="6722" y="0"/>
                  </a:lnTo>
                  <a:close/>
                </a:path>
              </a:pathLst>
            </a:custGeom>
            <a:solidFill>
              <a:srgbClr val="7D97F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12010" y="5626279"/>
              <a:ext cx="19050" cy="388620"/>
            </a:xfrm>
            <a:custGeom>
              <a:avLst/>
              <a:gdLst/>
              <a:ahLst/>
              <a:cxnLst/>
              <a:rect l="l" t="t" r="r" b="b"/>
              <a:pathLst>
                <a:path w="19050" h="388620">
                  <a:moveTo>
                    <a:pt x="6743" y="0"/>
                  </a:moveTo>
                  <a:lnTo>
                    <a:pt x="1895" y="209"/>
                  </a:lnTo>
                  <a:lnTo>
                    <a:pt x="0" y="2376"/>
                  </a:lnTo>
                  <a:lnTo>
                    <a:pt x="10261" y="385716"/>
                  </a:lnTo>
                  <a:lnTo>
                    <a:pt x="12188" y="388155"/>
                  </a:lnTo>
                  <a:lnTo>
                    <a:pt x="14533" y="388155"/>
                  </a:lnTo>
                  <a:lnTo>
                    <a:pt x="17046" y="388155"/>
                  </a:lnTo>
                  <a:lnTo>
                    <a:pt x="18941" y="385558"/>
                  </a:lnTo>
                  <a:lnTo>
                    <a:pt x="8680" y="1937"/>
                  </a:lnTo>
                  <a:lnTo>
                    <a:pt x="6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82" name="object 1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81754" y="4283377"/>
              <a:ext cx="123865" cy="339864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66133" y="4758243"/>
              <a:ext cx="391370" cy="843659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26874" y="6260270"/>
              <a:ext cx="130395" cy="15799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67804" y="6314771"/>
              <a:ext cx="190644" cy="10254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96133" y="4613419"/>
              <a:ext cx="1085841" cy="1714998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53457" y="4906342"/>
              <a:ext cx="102517" cy="420563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893748" y="4914708"/>
              <a:ext cx="85348" cy="317780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347709" y="6401061"/>
              <a:ext cx="158919" cy="63286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306899" y="4775215"/>
              <a:ext cx="441961" cy="779188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283577" y="5722705"/>
              <a:ext cx="321374" cy="69040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323023" y="5467854"/>
              <a:ext cx="301143" cy="344900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487338" y="5139571"/>
              <a:ext cx="246730" cy="378114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469987" y="6346790"/>
              <a:ext cx="123142" cy="13024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385219" y="5290267"/>
              <a:ext cx="378386" cy="1121976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589199" y="3041677"/>
              <a:ext cx="1726439" cy="3227388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322863" y="3319218"/>
              <a:ext cx="262986" cy="268379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530511" y="2946025"/>
              <a:ext cx="1792218" cy="831618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018276" y="4389122"/>
              <a:ext cx="1170487" cy="2034534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046730" y="4690820"/>
              <a:ext cx="1116330" cy="671830"/>
            </a:xfrm>
            <a:custGeom>
              <a:avLst/>
              <a:gdLst/>
              <a:ahLst/>
              <a:cxnLst/>
              <a:rect l="l" t="t" r="r" b="b"/>
              <a:pathLst>
                <a:path w="1116329" h="671829">
                  <a:moveTo>
                    <a:pt x="1024670" y="0"/>
                  </a:moveTo>
                  <a:lnTo>
                    <a:pt x="91421" y="0"/>
                  </a:lnTo>
                  <a:lnTo>
                    <a:pt x="55835" y="7184"/>
                  </a:lnTo>
                  <a:lnTo>
                    <a:pt x="26776" y="26776"/>
                  </a:lnTo>
                  <a:lnTo>
                    <a:pt x="7184" y="55835"/>
                  </a:lnTo>
                  <a:lnTo>
                    <a:pt x="0" y="91421"/>
                  </a:lnTo>
                  <a:lnTo>
                    <a:pt x="0" y="580149"/>
                  </a:lnTo>
                  <a:lnTo>
                    <a:pt x="7184" y="615735"/>
                  </a:lnTo>
                  <a:lnTo>
                    <a:pt x="26776" y="644794"/>
                  </a:lnTo>
                  <a:lnTo>
                    <a:pt x="55835" y="664386"/>
                  </a:lnTo>
                  <a:lnTo>
                    <a:pt x="91421" y="671571"/>
                  </a:lnTo>
                  <a:lnTo>
                    <a:pt x="1024670" y="671571"/>
                  </a:lnTo>
                  <a:lnTo>
                    <a:pt x="1060255" y="664386"/>
                  </a:lnTo>
                  <a:lnTo>
                    <a:pt x="1089314" y="644794"/>
                  </a:lnTo>
                  <a:lnTo>
                    <a:pt x="1108907" y="615735"/>
                  </a:lnTo>
                  <a:lnTo>
                    <a:pt x="1116091" y="580149"/>
                  </a:lnTo>
                  <a:lnTo>
                    <a:pt x="1116091" y="91421"/>
                  </a:lnTo>
                  <a:lnTo>
                    <a:pt x="1108907" y="55835"/>
                  </a:lnTo>
                  <a:lnTo>
                    <a:pt x="1089314" y="26776"/>
                  </a:lnTo>
                  <a:lnTo>
                    <a:pt x="1060255" y="7184"/>
                  </a:lnTo>
                  <a:lnTo>
                    <a:pt x="10246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5449811" y="5254872"/>
              <a:ext cx="679450" cy="1178560"/>
            </a:xfrm>
            <a:custGeom>
              <a:avLst/>
              <a:gdLst/>
              <a:ahLst/>
              <a:cxnLst/>
              <a:rect l="l" t="t" r="r" b="b"/>
              <a:pathLst>
                <a:path w="679450" h="1178560">
                  <a:moveTo>
                    <a:pt x="602335" y="282816"/>
                  </a:moveTo>
                  <a:lnTo>
                    <a:pt x="600138" y="241058"/>
                  </a:lnTo>
                  <a:lnTo>
                    <a:pt x="594309" y="200748"/>
                  </a:lnTo>
                  <a:lnTo>
                    <a:pt x="585533" y="162242"/>
                  </a:lnTo>
                  <a:lnTo>
                    <a:pt x="561797" y="91986"/>
                  </a:lnTo>
                  <a:lnTo>
                    <a:pt x="534301" y="32994"/>
                  </a:lnTo>
                  <a:lnTo>
                    <a:pt x="511657" y="558"/>
                  </a:lnTo>
                  <a:lnTo>
                    <a:pt x="500507" y="0"/>
                  </a:lnTo>
                  <a:lnTo>
                    <a:pt x="491007" y="5969"/>
                  </a:lnTo>
                  <a:lnTo>
                    <a:pt x="486791" y="17500"/>
                  </a:lnTo>
                  <a:lnTo>
                    <a:pt x="483793" y="52870"/>
                  </a:lnTo>
                  <a:lnTo>
                    <a:pt x="476770" y="85737"/>
                  </a:lnTo>
                  <a:lnTo>
                    <a:pt x="450469" y="147459"/>
                  </a:lnTo>
                  <a:lnTo>
                    <a:pt x="407479" y="209689"/>
                  </a:lnTo>
                  <a:lnTo>
                    <a:pt x="379628" y="243179"/>
                  </a:lnTo>
                  <a:lnTo>
                    <a:pt x="347446" y="279425"/>
                  </a:lnTo>
                  <a:lnTo>
                    <a:pt x="269976" y="363702"/>
                  </a:lnTo>
                  <a:lnTo>
                    <a:pt x="224586" y="413486"/>
                  </a:lnTo>
                  <a:lnTo>
                    <a:pt x="174701" y="469531"/>
                  </a:lnTo>
                  <a:lnTo>
                    <a:pt x="120256" y="532714"/>
                  </a:lnTo>
                  <a:lnTo>
                    <a:pt x="77304" y="589915"/>
                  </a:lnTo>
                  <a:lnTo>
                    <a:pt x="44856" y="646493"/>
                  </a:lnTo>
                  <a:lnTo>
                    <a:pt x="21932" y="702106"/>
                  </a:lnTo>
                  <a:lnTo>
                    <a:pt x="7493" y="756361"/>
                  </a:lnTo>
                  <a:lnTo>
                    <a:pt x="520" y="808926"/>
                  </a:lnTo>
                  <a:lnTo>
                    <a:pt x="0" y="859434"/>
                  </a:lnTo>
                  <a:lnTo>
                    <a:pt x="4927" y="907516"/>
                  </a:lnTo>
                  <a:lnTo>
                    <a:pt x="14274" y="952804"/>
                  </a:lnTo>
                  <a:lnTo>
                    <a:pt x="27038" y="994956"/>
                  </a:lnTo>
                  <a:lnTo>
                    <a:pt x="42189" y="1033589"/>
                  </a:lnTo>
                  <a:lnTo>
                    <a:pt x="58712" y="1068362"/>
                  </a:lnTo>
                  <a:lnTo>
                    <a:pt x="91833" y="1124851"/>
                  </a:lnTo>
                  <a:lnTo>
                    <a:pt x="118262" y="1161516"/>
                  </a:lnTo>
                  <a:lnTo>
                    <a:pt x="135026" y="1175854"/>
                  </a:lnTo>
                  <a:lnTo>
                    <a:pt x="143840" y="1176401"/>
                  </a:lnTo>
                  <a:lnTo>
                    <a:pt x="150317" y="1167688"/>
                  </a:lnTo>
                  <a:lnTo>
                    <a:pt x="147485" y="1159167"/>
                  </a:lnTo>
                  <a:lnTo>
                    <a:pt x="142671" y="1142885"/>
                  </a:lnTo>
                  <a:lnTo>
                    <a:pt x="137998" y="1121918"/>
                  </a:lnTo>
                  <a:lnTo>
                    <a:pt x="134327" y="1096581"/>
                  </a:lnTo>
                  <a:lnTo>
                    <a:pt x="132537" y="1067231"/>
                  </a:lnTo>
                  <a:lnTo>
                    <a:pt x="133489" y="1034211"/>
                  </a:lnTo>
                  <a:lnTo>
                    <a:pt x="147104" y="958519"/>
                  </a:lnTo>
                  <a:lnTo>
                    <a:pt x="161493" y="916533"/>
                  </a:lnTo>
                  <a:lnTo>
                    <a:pt x="182105" y="872248"/>
                  </a:lnTo>
                  <a:lnTo>
                    <a:pt x="209791" y="825995"/>
                  </a:lnTo>
                  <a:lnTo>
                    <a:pt x="245440" y="778129"/>
                  </a:lnTo>
                  <a:lnTo>
                    <a:pt x="289890" y="728980"/>
                  </a:lnTo>
                  <a:lnTo>
                    <a:pt x="344030" y="678891"/>
                  </a:lnTo>
                  <a:lnTo>
                    <a:pt x="408724" y="628218"/>
                  </a:lnTo>
                  <a:lnTo>
                    <a:pt x="459740" y="587121"/>
                  </a:lnTo>
                  <a:lnTo>
                    <a:pt x="501738" y="544753"/>
                  </a:lnTo>
                  <a:lnTo>
                    <a:pt x="535406" y="501446"/>
                  </a:lnTo>
                  <a:lnTo>
                    <a:pt x="561428" y="457542"/>
                  </a:lnTo>
                  <a:lnTo>
                    <a:pt x="580453" y="413385"/>
                  </a:lnTo>
                  <a:lnTo>
                    <a:pt x="593166" y="369316"/>
                  </a:lnTo>
                  <a:lnTo>
                    <a:pt x="600240" y="325678"/>
                  </a:lnTo>
                  <a:lnTo>
                    <a:pt x="602335" y="282816"/>
                  </a:lnTo>
                  <a:close/>
                </a:path>
                <a:path w="679450" h="1178560">
                  <a:moveTo>
                    <a:pt x="679221" y="794994"/>
                  </a:moveTo>
                  <a:lnTo>
                    <a:pt x="677913" y="789216"/>
                  </a:lnTo>
                  <a:lnTo>
                    <a:pt x="673798" y="785698"/>
                  </a:lnTo>
                  <a:lnTo>
                    <a:pt x="668451" y="785126"/>
                  </a:lnTo>
                  <a:lnTo>
                    <a:pt x="663448" y="788162"/>
                  </a:lnTo>
                  <a:lnTo>
                    <a:pt x="632841" y="816889"/>
                  </a:lnTo>
                  <a:lnTo>
                    <a:pt x="600748" y="834339"/>
                  </a:lnTo>
                  <a:lnTo>
                    <a:pt x="567220" y="842708"/>
                  </a:lnTo>
                  <a:lnTo>
                    <a:pt x="532345" y="844169"/>
                  </a:lnTo>
                  <a:lnTo>
                    <a:pt x="496189" y="840943"/>
                  </a:lnTo>
                  <a:lnTo>
                    <a:pt x="420357" y="829119"/>
                  </a:lnTo>
                  <a:lnTo>
                    <a:pt x="380822" y="824915"/>
                  </a:lnTo>
                  <a:lnTo>
                    <a:pt x="340296" y="824763"/>
                  </a:lnTo>
                  <a:lnTo>
                    <a:pt x="298869" y="830846"/>
                  </a:lnTo>
                  <a:lnTo>
                    <a:pt x="256603" y="845375"/>
                  </a:lnTo>
                  <a:lnTo>
                    <a:pt x="211226" y="875512"/>
                  </a:lnTo>
                  <a:lnTo>
                    <a:pt x="180111" y="915073"/>
                  </a:lnTo>
                  <a:lnTo>
                    <a:pt x="160921" y="960742"/>
                  </a:lnTo>
                  <a:lnTo>
                    <a:pt x="151307" y="1009180"/>
                  </a:lnTo>
                  <a:lnTo>
                    <a:pt x="148920" y="1057109"/>
                  </a:lnTo>
                  <a:lnTo>
                    <a:pt x="151434" y="1101166"/>
                  </a:lnTo>
                  <a:lnTo>
                    <a:pt x="161734" y="1164488"/>
                  </a:lnTo>
                  <a:lnTo>
                    <a:pt x="178054" y="1178509"/>
                  </a:lnTo>
                  <a:lnTo>
                    <a:pt x="184975" y="1177264"/>
                  </a:lnTo>
                  <a:lnTo>
                    <a:pt x="190385" y="1173213"/>
                  </a:lnTo>
                  <a:lnTo>
                    <a:pt x="193548" y="1167193"/>
                  </a:lnTo>
                  <a:lnTo>
                    <a:pt x="193700" y="1160056"/>
                  </a:lnTo>
                  <a:lnTo>
                    <a:pt x="193535" y="1144257"/>
                  </a:lnTo>
                  <a:lnTo>
                    <a:pt x="203047" y="1128445"/>
                  </a:lnTo>
                  <a:lnTo>
                    <a:pt x="226860" y="1111961"/>
                  </a:lnTo>
                  <a:lnTo>
                    <a:pt x="269659" y="1094117"/>
                  </a:lnTo>
                  <a:lnTo>
                    <a:pt x="336092" y="1074242"/>
                  </a:lnTo>
                  <a:lnTo>
                    <a:pt x="430809" y="1051687"/>
                  </a:lnTo>
                  <a:lnTo>
                    <a:pt x="500468" y="1030300"/>
                  </a:lnTo>
                  <a:lnTo>
                    <a:pt x="555828" y="1001445"/>
                  </a:lnTo>
                  <a:lnTo>
                    <a:pt x="598512" y="967320"/>
                  </a:lnTo>
                  <a:lnTo>
                    <a:pt x="630161" y="930148"/>
                  </a:lnTo>
                  <a:lnTo>
                    <a:pt x="652411" y="892124"/>
                  </a:lnTo>
                  <a:lnTo>
                    <a:pt x="666927" y="855459"/>
                  </a:lnTo>
                  <a:lnTo>
                    <a:pt x="675309" y="822350"/>
                  </a:lnTo>
                  <a:lnTo>
                    <a:pt x="679221" y="794994"/>
                  </a:lnTo>
                  <a:close/>
                </a:path>
              </a:pathLst>
            </a:custGeom>
            <a:solidFill>
              <a:srgbClr val="91B3FA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2" name="object 202"/>
            <p:cNvSpPr/>
            <p:nvPr/>
          </p:nvSpPr>
          <p:spPr>
            <a:xfrm>
              <a:off x="5488584" y="5429637"/>
              <a:ext cx="610235" cy="972819"/>
            </a:xfrm>
            <a:custGeom>
              <a:avLst/>
              <a:gdLst/>
              <a:ahLst/>
              <a:cxnLst/>
              <a:rect l="l" t="t" r="r" b="b"/>
              <a:pathLst>
                <a:path w="610235" h="972820">
                  <a:moveTo>
                    <a:pt x="452462" y="3187"/>
                  </a:moveTo>
                  <a:lnTo>
                    <a:pt x="451307" y="1244"/>
                  </a:lnTo>
                  <a:lnTo>
                    <a:pt x="447268" y="0"/>
                  </a:lnTo>
                  <a:lnTo>
                    <a:pt x="445058" y="1206"/>
                  </a:lnTo>
                  <a:lnTo>
                    <a:pt x="439013" y="19685"/>
                  </a:lnTo>
                  <a:lnTo>
                    <a:pt x="432727" y="35509"/>
                  </a:lnTo>
                  <a:lnTo>
                    <a:pt x="409968" y="81178"/>
                  </a:lnTo>
                  <a:lnTo>
                    <a:pt x="382549" y="123926"/>
                  </a:lnTo>
                  <a:lnTo>
                    <a:pt x="339940" y="176174"/>
                  </a:lnTo>
                  <a:lnTo>
                    <a:pt x="291338" y="222592"/>
                  </a:lnTo>
                  <a:lnTo>
                    <a:pt x="251612" y="253568"/>
                  </a:lnTo>
                  <a:lnTo>
                    <a:pt x="237718" y="263359"/>
                  </a:lnTo>
                  <a:lnTo>
                    <a:pt x="223520" y="273723"/>
                  </a:lnTo>
                  <a:lnTo>
                    <a:pt x="183032" y="307479"/>
                  </a:lnTo>
                  <a:lnTo>
                    <a:pt x="133997" y="357886"/>
                  </a:lnTo>
                  <a:lnTo>
                    <a:pt x="91236" y="413905"/>
                  </a:lnTo>
                  <a:lnTo>
                    <a:pt x="55486" y="474878"/>
                  </a:lnTo>
                  <a:lnTo>
                    <a:pt x="27736" y="540054"/>
                  </a:lnTo>
                  <a:lnTo>
                    <a:pt x="9131" y="608558"/>
                  </a:lnTo>
                  <a:lnTo>
                    <a:pt x="533" y="679043"/>
                  </a:lnTo>
                  <a:lnTo>
                    <a:pt x="0" y="696798"/>
                  </a:lnTo>
                  <a:lnTo>
                    <a:pt x="165" y="714552"/>
                  </a:lnTo>
                  <a:lnTo>
                    <a:pt x="4559" y="767511"/>
                  </a:lnTo>
                  <a:lnTo>
                    <a:pt x="14820" y="819505"/>
                  </a:lnTo>
                  <a:lnTo>
                    <a:pt x="36576" y="886345"/>
                  </a:lnTo>
                  <a:lnTo>
                    <a:pt x="67805" y="951471"/>
                  </a:lnTo>
                  <a:lnTo>
                    <a:pt x="70307" y="952309"/>
                  </a:lnTo>
                  <a:lnTo>
                    <a:pt x="74536" y="950163"/>
                  </a:lnTo>
                  <a:lnTo>
                    <a:pt x="75425" y="947496"/>
                  </a:lnTo>
                  <a:lnTo>
                    <a:pt x="60299" y="913930"/>
                  </a:lnTo>
                  <a:lnTo>
                    <a:pt x="47955" y="881888"/>
                  </a:lnTo>
                  <a:lnTo>
                    <a:pt x="29425" y="815987"/>
                  </a:lnTo>
                  <a:lnTo>
                    <a:pt x="20015" y="748360"/>
                  </a:lnTo>
                  <a:lnTo>
                    <a:pt x="18872" y="714298"/>
                  </a:lnTo>
                  <a:lnTo>
                    <a:pt x="20180" y="680288"/>
                  </a:lnTo>
                  <a:lnTo>
                    <a:pt x="27279" y="626376"/>
                  </a:lnTo>
                  <a:lnTo>
                    <a:pt x="40424" y="573747"/>
                  </a:lnTo>
                  <a:lnTo>
                    <a:pt x="59156" y="522871"/>
                  </a:lnTo>
                  <a:lnTo>
                    <a:pt x="82994" y="474205"/>
                  </a:lnTo>
                  <a:lnTo>
                    <a:pt x="111480" y="428244"/>
                  </a:lnTo>
                  <a:lnTo>
                    <a:pt x="152895" y="374954"/>
                  </a:lnTo>
                  <a:lnTo>
                    <a:pt x="199986" y="326859"/>
                  </a:lnTo>
                  <a:lnTo>
                    <a:pt x="238760" y="294779"/>
                  </a:lnTo>
                  <a:lnTo>
                    <a:pt x="266395" y="274904"/>
                  </a:lnTo>
                  <a:lnTo>
                    <a:pt x="280377" y="264388"/>
                  </a:lnTo>
                  <a:lnTo>
                    <a:pt x="333159" y="218008"/>
                  </a:lnTo>
                  <a:lnTo>
                    <a:pt x="379209" y="164680"/>
                  </a:lnTo>
                  <a:lnTo>
                    <a:pt x="408292" y="120421"/>
                  </a:lnTo>
                  <a:lnTo>
                    <a:pt x="431876" y="72986"/>
                  </a:lnTo>
                  <a:lnTo>
                    <a:pt x="446481" y="31292"/>
                  </a:lnTo>
                  <a:lnTo>
                    <a:pt x="452170" y="5168"/>
                  </a:lnTo>
                  <a:lnTo>
                    <a:pt x="452462" y="3187"/>
                  </a:lnTo>
                  <a:close/>
                </a:path>
                <a:path w="610235" h="972820">
                  <a:moveTo>
                    <a:pt x="610184" y="656882"/>
                  </a:moveTo>
                  <a:lnTo>
                    <a:pt x="609904" y="654646"/>
                  </a:lnTo>
                  <a:lnTo>
                    <a:pt x="606818" y="652208"/>
                  </a:lnTo>
                  <a:lnTo>
                    <a:pt x="604596" y="652487"/>
                  </a:lnTo>
                  <a:lnTo>
                    <a:pt x="596569" y="662495"/>
                  </a:lnTo>
                  <a:lnTo>
                    <a:pt x="589280" y="670382"/>
                  </a:lnTo>
                  <a:lnTo>
                    <a:pt x="548144" y="696887"/>
                  </a:lnTo>
                  <a:lnTo>
                    <a:pt x="492239" y="704723"/>
                  </a:lnTo>
                  <a:lnTo>
                    <a:pt x="470674" y="704176"/>
                  </a:lnTo>
                  <a:lnTo>
                    <a:pt x="449072" y="702767"/>
                  </a:lnTo>
                  <a:lnTo>
                    <a:pt x="362331" y="694728"/>
                  </a:lnTo>
                  <a:lnTo>
                    <a:pt x="318770" y="691070"/>
                  </a:lnTo>
                  <a:lnTo>
                    <a:pt x="274967" y="688505"/>
                  </a:lnTo>
                  <a:lnTo>
                    <a:pt x="263753" y="688721"/>
                  </a:lnTo>
                  <a:lnTo>
                    <a:pt x="252552" y="689698"/>
                  </a:lnTo>
                  <a:lnTo>
                    <a:pt x="209308" y="702627"/>
                  </a:lnTo>
                  <a:lnTo>
                    <a:pt x="173596" y="730732"/>
                  </a:lnTo>
                  <a:lnTo>
                    <a:pt x="149275" y="768997"/>
                  </a:lnTo>
                  <a:lnTo>
                    <a:pt x="134708" y="811669"/>
                  </a:lnTo>
                  <a:lnTo>
                    <a:pt x="127063" y="855929"/>
                  </a:lnTo>
                  <a:lnTo>
                    <a:pt x="124409" y="900633"/>
                  </a:lnTo>
                  <a:lnTo>
                    <a:pt x="124409" y="911834"/>
                  </a:lnTo>
                  <a:lnTo>
                    <a:pt x="124625" y="923010"/>
                  </a:lnTo>
                  <a:lnTo>
                    <a:pt x="125247" y="937907"/>
                  </a:lnTo>
                  <a:lnTo>
                    <a:pt x="126733" y="956487"/>
                  </a:lnTo>
                  <a:lnTo>
                    <a:pt x="127850" y="965720"/>
                  </a:lnTo>
                  <a:lnTo>
                    <a:pt x="127292" y="967803"/>
                  </a:lnTo>
                  <a:lnTo>
                    <a:pt x="127076" y="968667"/>
                  </a:lnTo>
                  <a:lnTo>
                    <a:pt x="127177" y="969619"/>
                  </a:lnTo>
                  <a:lnTo>
                    <a:pt x="128638" y="972019"/>
                  </a:lnTo>
                  <a:lnTo>
                    <a:pt x="130670" y="972515"/>
                  </a:lnTo>
                  <a:lnTo>
                    <a:pt x="133769" y="970559"/>
                  </a:lnTo>
                  <a:lnTo>
                    <a:pt x="134239" y="968489"/>
                  </a:lnTo>
                  <a:lnTo>
                    <a:pt x="132283" y="965250"/>
                  </a:lnTo>
                  <a:lnTo>
                    <a:pt x="130822" y="945007"/>
                  </a:lnTo>
                  <a:lnTo>
                    <a:pt x="130175" y="930262"/>
                  </a:lnTo>
                  <a:lnTo>
                    <a:pt x="130060" y="911821"/>
                  </a:lnTo>
                  <a:lnTo>
                    <a:pt x="130276" y="900772"/>
                  </a:lnTo>
                  <a:lnTo>
                    <a:pt x="133667" y="856754"/>
                  </a:lnTo>
                  <a:lnTo>
                    <a:pt x="141922" y="813587"/>
                  </a:lnTo>
                  <a:lnTo>
                    <a:pt x="156718" y="772642"/>
                  </a:lnTo>
                  <a:lnTo>
                    <a:pt x="180301" y="736942"/>
                  </a:lnTo>
                  <a:lnTo>
                    <a:pt x="213588" y="711454"/>
                  </a:lnTo>
                  <a:lnTo>
                    <a:pt x="253707" y="699871"/>
                  </a:lnTo>
                  <a:lnTo>
                    <a:pt x="274802" y="698944"/>
                  </a:lnTo>
                  <a:lnTo>
                    <a:pt x="296354" y="700049"/>
                  </a:lnTo>
                  <a:lnTo>
                    <a:pt x="318020" y="701509"/>
                  </a:lnTo>
                  <a:lnTo>
                    <a:pt x="361416" y="705065"/>
                  </a:lnTo>
                  <a:lnTo>
                    <a:pt x="426554" y="711149"/>
                  </a:lnTo>
                  <a:lnTo>
                    <a:pt x="448360" y="712838"/>
                  </a:lnTo>
                  <a:lnTo>
                    <a:pt x="470268" y="714019"/>
                  </a:lnTo>
                  <a:lnTo>
                    <a:pt x="492340" y="714349"/>
                  </a:lnTo>
                  <a:lnTo>
                    <a:pt x="514477" y="713066"/>
                  </a:lnTo>
                  <a:lnTo>
                    <a:pt x="564819" y="698969"/>
                  </a:lnTo>
                  <a:lnTo>
                    <a:pt x="602145" y="667359"/>
                  </a:lnTo>
                  <a:lnTo>
                    <a:pt x="610184" y="656882"/>
                  </a:lnTo>
                  <a:close/>
                </a:path>
              </a:pathLst>
            </a:custGeom>
            <a:solidFill>
              <a:srgbClr val="FFFFFF">
                <a:alpha val="46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203" name="object 20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137707" y="4883505"/>
              <a:ext cx="152874" cy="252578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26644" y="4879526"/>
              <a:ext cx="177931" cy="260013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530302" y="4879883"/>
              <a:ext cx="123074" cy="259657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666591" y="4883506"/>
              <a:ext cx="140686" cy="252578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833686" y="4883506"/>
              <a:ext cx="111567" cy="252578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981325" y="4883506"/>
              <a:ext cx="109870" cy="252578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450163" y="4368489"/>
              <a:ext cx="165044" cy="165027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485876" y="4368489"/>
              <a:ext cx="165044" cy="165027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14011428" y="5542578"/>
              <a:ext cx="894715" cy="894715"/>
            </a:xfrm>
            <a:custGeom>
              <a:avLst/>
              <a:gdLst/>
              <a:ahLst/>
              <a:cxnLst/>
              <a:rect l="l" t="t" r="r" b="b"/>
              <a:pathLst>
                <a:path w="894715" h="894714">
                  <a:moveTo>
                    <a:pt x="710628" y="447281"/>
                  </a:moveTo>
                  <a:lnTo>
                    <a:pt x="706386" y="399948"/>
                  </a:lnTo>
                  <a:lnTo>
                    <a:pt x="694156" y="355384"/>
                  </a:lnTo>
                  <a:lnTo>
                    <a:pt x="674674" y="314363"/>
                  </a:lnTo>
                  <a:lnTo>
                    <a:pt x="659320" y="292646"/>
                  </a:lnTo>
                  <a:lnTo>
                    <a:pt x="659320" y="447281"/>
                  </a:lnTo>
                  <a:lnTo>
                    <a:pt x="653719" y="495909"/>
                  </a:lnTo>
                  <a:lnTo>
                    <a:pt x="637768" y="540537"/>
                  </a:lnTo>
                  <a:lnTo>
                    <a:pt x="612736" y="579920"/>
                  </a:lnTo>
                  <a:lnTo>
                    <a:pt x="579894" y="612749"/>
                  </a:lnTo>
                  <a:lnTo>
                    <a:pt x="540524" y="637781"/>
                  </a:lnTo>
                  <a:lnTo>
                    <a:pt x="495896" y="653745"/>
                  </a:lnTo>
                  <a:lnTo>
                    <a:pt x="447268" y="659345"/>
                  </a:lnTo>
                  <a:lnTo>
                    <a:pt x="398640" y="653745"/>
                  </a:lnTo>
                  <a:lnTo>
                    <a:pt x="354012" y="637781"/>
                  </a:lnTo>
                  <a:lnTo>
                    <a:pt x="314642" y="612749"/>
                  </a:lnTo>
                  <a:lnTo>
                    <a:pt x="281800" y="579920"/>
                  </a:lnTo>
                  <a:lnTo>
                    <a:pt x="256768" y="540537"/>
                  </a:lnTo>
                  <a:lnTo>
                    <a:pt x="240817" y="495909"/>
                  </a:lnTo>
                  <a:lnTo>
                    <a:pt x="235216" y="447281"/>
                  </a:lnTo>
                  <a:lnTo>
                    <a:pt x="240817" y="398665"/>
                  </a:lnTo>
                  <a:lnTo>
                    <a:pt x="256768" y="354025"/>
                  </a:lnTo>
                  <a:lnTo>
                    <a:pt x="281800" y="314655"/>
                  </a:lnTo>
                  <a:lnTo>
                    <a:pt x="314642" y="281813"/>
                  </a:lnTo>
                  <a:lnTo>
                    <a:pt x="354012" y="256768"/>
                  </a:lnTo>
                  <a:lnTo>
                    <a:pt x="398640" y="240817"/>
                  </a:lnTo>
                  <a:lnTo>
                    <a:pt x="447268" y="235216"/>
                  </a:lnTo>
                  <a:lnTo>
                    <a:pt x="495896" y="240817"/>
                  </a:lnTo>
                  <a:lnTo>
                    <a:pt x="540524" y="256768"/>
                  </a:lnTo>
                  <a:lnTo>
                    <a:pt x="579894" y="281813"/>
                  </a:lnTo>
                  <a:lnTo>
                    <a:pt x="612736" y="314655"/>
                  </a:lnTo>
                  <a:lnTo>
                    <a:pt x="637768" y="354025"/>
                  </a:lnTo>
                  <a:lnTo>
                    <a:pt x="653719" y="398665"/>
                  </a:lnTo>
                  <a:lnTo>
                    <a:pt x="659320" y="447281"/>
                  </a:lnTo>
                  <a:lnTo>
                    <a:pt x="659320" y="292646"/>
                  </a:lnTo>
                  <a:lnTo>
                    <a:pt x="648690" y="277596"/>
                  </a:lnTo>
                  <a:lnTo>
                    <a:pt x="616953" y="245859"/>
                  </a:lnTo>
                  <a:lnTo>
                    <a:pt x="601891" y="235216"/>
                  </a:lnTo>
                  <a:lnTo>
                    <a:pt x="580186" y="219875"/>
                  </a:lnTo>
                  <a:lnTo>
                    <a:pt x="539165" y="200393"/>
                  </a:lnTo>
                  <a:lnTo>
                    <a:pt x="494614" y="188163"/>
                  </a:lnTo>
                  <a:lnTo>
                    <a:pt x="447268" y="183921"/>
                  </a:lnTo>
                  <a:lnTo>
                    <a:pt x="399923" y="188163"/>
                  </a:lnTo>
                  <a:lnTo>
                    <a:pt x="355371" y="200393"/>
                  </a:lnTo>
                  <a:lnTo>
                    <a:pt x="314350" y="219875"/>
                  </a:lnTo>
                  <a:lnTo>
                    <a:pt x="277583" y="245859"/>
                  </a:lnTo>
                  <a:lnTo>
                    <a:pt x="245846" y="277596"/>
                  </a:lnTo>
                  <a:lnTo>
                    <a:pt x="219862" y="314363"/>
                  </a:lnTo>
                  <a:lnTo>
                    <a:pt x="200380" y="355384"/>
                  </a:lnTo>
                  <a:lnTo>
                    <a:pt x="188150" y="399948"/>
                  </a:lnTo>
                  <a:lnTo>
                    <a:pt x="183908" y="447281"/>
                  </a:lnTo>
                  <a:lnTo>
                    <a:pt x="188150" y="494626"/>
                  </a:lnTo>
                  <a:lnTo>
                    <a:pt x="200380" y="539178"/>
                  </a:lnTo>
                  <a:lnTo>
                    <a:pt x="219862" y="580212"/>
                  </a:lnTo>
                  <a:lnTo>
                    <a:pt x="245846" y="616966"/>
                  </a:lnTo>
                  <a:lnTo>
                    <a:pt x="277583" y="648703"/>
                  </a:lnTo>
                  <a:lnTo>
                    <a:pt x="314350" y="674687"/>
                  </a:lnTo>
                  <a:lnTo>
                    <a:pt x="355371" y="694169"/>
                  </a:lnTo>
                  <a:lnTo>
                    <a:pt x="399923" y="706399"/>
                  </a:lnTo>
                  <a:lnTo>
                    <a:pt x="447268" y="710653"/>
                  </a:lnTo>
                  <a:lnTo>
                    <a:pt x="494614" y="706399"/>
                  </a:lnTo>
                  <a:lnTo>
                    <a:pt x="539165" y="694169"/>
                  </a:lnTo>
                  <a:lnTo>
                    <a:pt x="580186" y="674687"/>
                  </a:lnTo>
                  <a:lnTo>
                    <a:pt x="616953" y="648703"/>
                  </a:lnTo>
                  <a:lnTo>
                    <a:pt x="648690" y="616966"/>
                  </a:lnTo>
                  <a:lnTo>
                    <a:pt x="674674" y="580212"/>
                  </a:lnTo>
                  <a:lnTo>
                    <a:pt x="694156" y="539178"/>
                  </a:lnTo>
                  <a:lnTo>
                    <a:pt x="706386" y="494626"/>
                  </a:lnTo>
                  <a:lnTo>
                    <a:pt x="710628" y="447281"/>
                  </a:lnTo>
                  <a:close/>
                </a:path>
                <a:path w="894715" h="894714">
                  <a:moveTo>
                    <a:pt x="894537" y="447281"/>
                  </a:moveTo>
                  <a:lnTo>
                    <a:pt x="891921" y="398551"/>
                  </a:lnTo>
                  <a:lnTo>
                    <a:pt x="884224" y="351332"/>
                  </a:lnTo>
                  <a:lnTo>
                    <a:pt x="871740" y="305904"/>
                  </a:lnTo>
                  <a:lnTo>
                    <a:pt x="854735" y="262547"/>
                  </a:lnTo>
                  <a:lnTo>
                    <a:pt x="833475" y="221538"/>
                  </a:lnTo>
                  <a:lnTo>
                    <a:pt x="808240" y="183121"/>
                  </a:lnTo>
                  <a:lnTo>
                    <a:pt x="807415" y="182118"/>
                  </a:lnTo>
                  <a:lnTo>
                    <a:pt x="807415" y="447281"/>
                  </a:lnTo>
                  <a:lnTo>
                    <a:pt x="804125" y="496150"/>
                  </a:lnTo>
                  <a:lnTo>
                    <a:pt x="794550" y="543026"/>
                  </a:lnTo>
                  <a:lnTo>
                    <a:pt x="779106" y="587463"/>
                  </a:lnTo>
                  <a:lnTo>
                    <a:pt x="758240" y="629056"/>
                  </a:lnTo>
                  <a:lnTo>
                    <a:pt x="732370" y="667359"/>
                  </a:lnTo>
                  <a:lnTo>
                    <a:pt x="701929" y="701941"/>
                  </a:lnTo>
                  <a:lnTo>
                    <a:pt x="667346" y="732383"/>
                  </a:lnTo>
                  <a:lnTo>
                    <a:pt x="629043" y="758253"/>
                  </a:lnTo>
                  <a:lnTo>
                    <a:pt x="587451" y="779119"/>
                  </a:lnTo>
                  <a:lnTo>
                    <a:pt x="543013" y="794562"/>
                  </a:lnTo>
                  <a:lnTo>
                    <a:pt x="496138" y="804138"/>
                  </a:lnTo>
                  <a:lnTo>
                    <a:pt x="447268" y="807427"/>
                  </a:lnTo>
                  <a:lnTo>
                    <a:pt x="398399" y="804138"/>
                  </a:lnTo>
                  <a:lnTo>
                    <a:pt x="351523" y="794562"/>
                  </a:lnTo>
                  <a:lnTo>
                    <a:pt x="307086" y="779119"/>
                  </a:lnTo>
                  <a:lnTo>
                    <a:pt x="265493" y="758253"/>
                  </a:lnTo>
                  <a:lnTo>
                    <a:pt x="227190" y="732383"/>
                  </a:lnTo>
                  <a:lnTo>
                    <a:pt x="192608" y="701941"/>
                  </a:lnTo>
                  <a:lnTo>
                    <a:pt x="162166" y="667359"/>
                  </a:lnTo>
                  <a:lnTo>
                    <a:pt x="136296" y="629056"/>
                  </a:lnTo>
                  <a:lnTo>
                    <a:pt x="115430" y="587463"/>
                  </a:lnTo>
                  <a:lnTo>
                    <a:pt x="99987" y="543026"/>
                  </a:lnTo>
                  <a:lnTo>
                    <a:pt x="90411" y="496150"/>
                  </a:lnTo>
                  <a:lnTo>
                    <a:pt x="87122" y="447281"/>
                  </a:lnTo>
                  <a:lnTo>
                    <a:pt x="90411" y="398411"/>
                  </a:lnTo>
                  <a:lnTo>
                    <a:pt x="99987" y="351536"/>
                  </a:lnTo>
                  <a:lnTo>
                    <a:pt x="115430" y="307098"/>
                  </a:lnTo>
                  <a:lnTo>
                    <a:pt x="136296" y="265506"/>
                  </a:lnTo>
                  <a:lnTo>
                    <a:pt x="162166" y="227203"/>
                  </a:lnTo>
                  <a:lnTo>
                    <a:pt x="192608" y="192620"/>
                  </a:lnTo>
                  <a:lnTo>
                    <a:pt x="227190" y="162179"/>
                  </a:lnTo>
                  <a:lnTo>
                    <a:pt x="265493" y="136309"/>
                  </a:lnTo>
                  <a:lnTo>
                    <a:pt x="307086" y="115430"/>
                  </a:lnTo>
                  <a:lnTo>
                    <a:pt x="351523" y="99999"/>
                  </a:lnTo>
                  <a:lnTo>
                    <a:pt x="398399" y="90424"/>
                  </a:lnTo>
                  <a:lnTo>
                    <a:pt x="447268" y="87134"/>
                  </a:lnTo>
                  <a:lnTo>
                    <a:pt x="496138" y="90424"/>
                  </a:lnTo>
                  <a:lnTo>
                    <a:pt x="543013" y="99999"/>
                  </a:lnTo>
                  <a:lnTo>
                    <a:pt x="587451" y="115430"/>
                  </a:lnTo>
                  <a:lnTo>
                    <a:pt x="629043" y="136309"/>
                  </a:lnTo>
                  <a:lnTo>
                    <a:pt x="667346" y="162179"/>
                  </a:lnTo>
                  <a:lnTo>
                    <a:pt x="701929" y="192620"/>
                  </a:lnTo>
                  <a:lnTo>
                    <a:pt x="732370" y="227203"/>
                  </a:lnTo>
                  <a:lnTo>
                    <a:pt x="758240" y="265506"/>
                  </a:lnTo>
                  <a:lnTo>
                    <a:pt x="779106" y="307098"/>
                  </a:lnTo>
                  <a:lnTo>
                    <a:pt x="794550" y="351536"/>
                  </a:lnTo>
                  <a:lnTo>
                    <a:pt x="804125" y="398411"/>
                  </a:lnTo>
                  <a:lnTo>
                    <a:pt x="807415" y="447281"/>
                  </a:lnTo>
                  <a:lnTo>
                    <a:pt x="807415" y="182118"/>
                  </a:lnTo>
                  <a:lnTo>
                    <a:pt x="779310" y="147599"/>
                  </a:lnTo>
                  <a:lnTo>
                    <a:pt x="746937" y="115239"/>
                  </a:lnTo>
                  <a:lnTo>
                    <a:pt x="712444" y="87134"/>
                  </a:lnTo>
                  <a:lnTo>
                    <a:pt x="673011" y="61074"/>
                  </a:lnTo>
                  <a:lnTo>
                    <a:pt x="632002" y="39814"/>
                  </a:lnTo>
                  <a:lnTo>
                    <a:pt x="588645" y="22809"/>
                  </a:lnTo>
                  <a:lnTo>
                    <a:pt x="543217" y="10325"/>
                  </a:lnTo>
                  <a:lnTo>
                    <a:pt x="495998" y="2628"/>
                  </a:lnTo>
                  <a:lnTo>
                    <a:pt x="447268" y="0"/>
                  </a:lnTo>
                  <a:lnTo>
                    <a:pt x="398538" y="2628"/>
                  </a:lnTo>
                  <a:lnTo>
                    <a:pt x="351320" y="10325"/>
                  </a:lnTo>
                  <a:lnTo>
                    <a:pt x="305892" y="22809"/>
                  </a:lnTo>
                  <a:lnTo>
                    <a:pt x="262534" y="39814"/>
                  </a:lnTo>
                  <a:lnTo>
                    <a:pt x="221526" y="61074"/>
                  </a:lnTo>
                  <a:lnTo>
                    <a:pt x="183121" y="86309"/>
                  </a:lnTo>
                  <a:lnTo>
                    <a:pt x="147599" y="115239"/>
                  </a:lnTo>
                  <a:lnTo>
                    <a:pt x="115227" y="147599"/>
                  </a:lnTo>
                  <a:lnTo>
                    <a:pt x="86296" y="183121"/>
                  </a:lnTo>
                  <a:lnTo>
                    <a:pt x="61061" y="221538"/>
                  </a:lnTo>
                  <a:lnTo>
                    <a:pt x="39801" y="262547"/>
                  </a:lnTo>
                  <a:lnTo>
                    <a:pt x="22796" y="305904"/>
                  </a:lnTo>
                  <a:lnTo>
                    <a:pt x="10312" y="351332"/>
                  </a:lnTo>
                  <a:lnTo>
                    <a:pt x="2616" y="398551"/>
                  </a:lnTo>
                  <a:lnTo>
                    <a:pt x="0" y="447281"/>
                  </a:lnTo>
                  <a:lnTo>
                    <a:pt x="2616" y="496011"/>
                  </a:lnTo>
                  <a:lnTo>
                    <a:pt x="10312" y="543229"/>
                  </a:lnTo>
                  <a:lnTo>
                    <a:pt x="22796" y="588657"/>
                  </a:lnTo>
                  <a:lnTo>
                    <a:pt x="39801" y="632002"/>
                  </a:lnTo>
                  <a:lnTo>
                    <a:pt x="61061" y="673023"/>
                  </a:lnTo>
                  <a:lnTo>
                    <a:pt x="86296" y="711428"/>
                  </a:lnTo>
                  <a:lnTo>
                    <a:pt x="115227" y="746950"/>
                  </a:lnTo>
                  <a:lnTo>
                    <a:pt x="147599" y="779322"/>
                  </a:lnTo>
                  <a:lnTo>
                    <a:pt x="183121" y="808253"/>
                  </a:lnTo>
                  <a:lnTo>
                    <a:pt x="221526" y="833488"/>
                  </a:lnTo>
                  <a:lnTo>
                    <a:pt x="262534" y="854748"/>
                  </a:lnTo>
                  <a:lnTo>
                    <a:pt x="305892" y="871753"/>
                  </a:lnTo>
                  <a:lnTo>
                    <a:pt x="351320" y="884237"/>
                  </a:lnTo>
                  <a:lnTo>
                    <a:pt x="398538" y="891933"/>
                  </a:lnTo>
                  <a:lnTo>
                    <a:pt x="447268" y="894549"/>
                  </a:lnTo>
                  <a:lnTo>
                    <a:pt x="495998" y="891933"/>
                  </a:lnTo>
                  <a:lnTo>
                    <a:pt x="543217" y="884237"/>
                  </a:lnTo>
                  <a:lnTo>
                    <a:pt x="588645" y="871753"/>
                  </a:lnTo>
                  <a:lnTo>
                    <a:pt x="632002" y="854748"/>
                  </a:lnTo>
                  <a:lnTo>
                    <a:pt x="673011" y="833488"/>
                  </a:lnTo>
                  <a:lnTo>
                    <a:pt x="711415" y="808253"/>
                  </a:lnTo>
                  <a:lnTo>
                    <a:pt x="746937" y="779322"/>
                  </a:lnTo>
                  <a:lnTo>
                    <a:pt x="779310" y="746950"/>
                  </a:lnTo>
                  <a:lnTo>
                    <a:pt x="808240" y="711428"/>
                  </a:lnTo>
                  <a:lnTo>
                    <a:pt x="833475" y="673023"/>
                  </a:lnTo>
                  <a:lnTo>
                    <a:pt x="854735" y="632002"/>
                  </a:lnTo>
                  <a:lnTo>
                    <a:pt x="871740" y="588657"/>
                  </a:lnTo>
                  <a:lnTo>
                    <a:pt x="884224" y="543229"/>
                  </a:lnTo>
                  <a:lnTo>
                    <a:pt x="891921" y="496011"/>
                  </a:lnTo>
                  <a:lnTo>
                    <a:pt x="894537" y="447281"/>
                  </a:lnTo>
                  <a:close/>
                </a:path>
              </a:pathLst>
            </a:custGeom>
            <a:solidFill>
              <a:srgbClr val="FFD95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2" name="object 212"/>
            <p:cNvSpPr/>
            <p:nvPr/>
          </p:nvSpPr>
          <p:spPr>
            <a:xfrm>
              <a:off x="14253373" y="5970379"/>
              <a:ext cx="594995" cy="913765"/>
            </a:xfrm>
            <a:custGeom>
              <a:avLst/>
              <a:gdLst/>
              <a:ahLst/>
              <a:cxnLst/>
              <a:rect l="l" t="t" r="r" b="b"/>
              <a:pathLst>
                <a:path w="594994" h="913765">
                  <a:moveTo>
                    <a:pt x="199583" y="0"/>
                  </a:moveTo>
                  <a:lnTo>
                    <a:pt x="159684" y="16529"/>
                  </a:lnTo>
                  <a:lnTo>
                    <a:pt x="143156" y="56438"/>
                  </a:lnTo>
                  <a:lnTo>
                    <a:pt x="143103" y="578411"/>
                  </a:lnTo>
                  <a:lnTo>
                    <a:pt x="108581" y="466666"/>
                  </a:lnTo>
                  <a:lnTo>
                    <a:pt x="75943" y="435464"/>
                  </a:lnTo>
                  <a:lnTo>
                    <a:pt x="58166" y="431823"/>
                  </a:lnTo>
                  <a:lnTo>
                    <a:pt x="39504" y="434290"/>
                  </a:lnTo>
                  <a:lnTo>
                    <a:pt x="19826" y="445014"/>
                  </a:lnTo>
                  <a:lnTo>
                    <a:pt x="6258" y="461866"/>
                  </a:lnTo>
                  <a:lnTo>
                    <a:pt x="0" y="482577"/>
                  </a:lnTo>
                  <a:lnTo>
                    <a:pt x="2249" y="504874"/>
                  </a:lnTo>
                  <a:lnTo>
                    <a:pt x="70948" y="727171"/>
                  </a:lnTo>
                  <a:lnTo>
                    <a:pt x="73895" y="741469"/>
                  </a:lnTo>
                  <a:lnTo>
                    <a:pt x="87932" y="782143"/>
                  </a:lnTo>
                  <a:lnTo>
                    <a:pt x="114355" y="825886"/>
                  </a:lnTo>
                  <a:lnTo>
                    <a:pt x="149706" y="862353"/>
                  </a:lnTo>
                  <a:lnTo>
                    <a:pt x="192520" y="890075"/>
                  </a:lnTo>
                  <a:lnTo>
                    <a:pt x="241331" y="907584"/>
                  </a:lnTo>
                  <a:lnTo>
                    <a:pt x="279238" y="913200"/>
                  </a:lnTo>
                  <a:lnTo>
                    <a:pt x="292303" y="913605"/>
                  </a:lnTo>
                  <a:lnTo>
                    <a:pt x="369693" y="913605"/>
                  </a:lnTo>
                  <a:lnTo>
                    <a:pt x="415066" y="909037"/>
                  </a:lnTo>
                  <a:lnTo>
                    <a:pt x="457277" y="895934"/>
                  </a:lnTo>
                  <a:lnTo>
                    <a:pt x="495475" y="875201"/>
                  </a:lnTo>
                  <a:lnTo>
                    <a:pt x="528755" y="847742"/>
                  </a:lnTo>
                  <a:lnTo>
                    <a:pt x="556214" y="814462"/>
                  </a:lnTo>
                  <a:lnTo>
                    <a:pt x="576947" y="776264"/>
                  </a:lnTo>
                  <a:lnTo>
                    <a:pt x="590050" y="734053"/>
                  </a:lnTo>
                  <a:lnTo>
                    <a:pt x="594618" y="688732"/>
                  </a:lnTo>
                  <a:lnTo>
                    <a:pt x="594618" y="429672"/>
                  </a:lnTo>
                  <a:lnTo>
                    <a:pt x="590371" y="408633"/>
                  </a:lnTo>
                  <a:lnTo>
                    <a:pt x="578788" y="391452"/>
                  </a:lnTo>
                  <a:lnTo>
                    <a:pt x="561607" y="379869"/>
                  </a:lnTo>
                  <a:lnTo>
                    <a:pt x="540568" y="375622"/>
                  </a:lnTo>
                  <a:lnTo>
                    <a:pt x="535803" y="375622"/>
                  </a:lnTo>
                  <a:lnTo>
                    <a:pt x="514764" y="379869"/>
                  </a:lnTo>
                  <a:lnTo>
                    <a:pt x="497583" y="391452"/>
                  </a:lnTo>
                  <a:lnTo>
                    <a:pt x="486000" y="408633"/>
                  </a:lnTo>
                  <a:lnTo>
                    <a:pt x="481753" y="429672"/>
                  </a:lnTo>
                  <a:lnTo>
                    <a:pt x="481753" y="373035"/>
                  </a:lnTo>
                  <a:lnTo>
                    <a:pt x="477318" y="351072"/>
                  </a:lnTo>
                  <a:lnTo>
                    <a:pt x="465223" y="333136"/>
                  </a:lnTo>
                  <a:lnTo>
                    <a:pt x="447284" y="321042"/>
                  </a:lnTo>
                  <a:lnTo>
                    <a:pt x="425315" y="316608"/>
                  </a:lnTo>
                  <a:lnTo>
                    <a:pt x="403352" y="321042"/>
                  </a:lnTo>
                  <a:lnTo>
                    <a:pt x="385415" y="333136"/>
                  </a:lnTo>
                  <a:lnTo>
                    <a:pt x="373322" y="351072"/>
                  </a:lnTo>
                  <a:lnTo>
                    <a:pt x="368887" y="373035"/>
                  </a:lnTo>
                  <a:lnTo>
                    <a:pt x="368887" y="305875"/>
                  </a:lnTo>
                  <a:lnTo>
                    <a:pt x="364452" y="283906"/>
                  </a:lnTo>
                  <a:lnTo>
                    <a:pt x="352357" y="265967"/>
                  </a:lnTo>
                  <a:lnTo>
                    <a:pt x="334418" y="253872"/>
                  </a:lnTo>
                  <a:lnTo>
                    <a:pt x="312449" y="249437"/>
                  </a:lnTo>
                  <a:lnTo>
                    <a:pt x="290486" y="253872"/>
                  </a:lnTo>
                  <a:lnTo>
                    <a:pt x="272550" y="265967"/>
                  </a:lnTo>
                  <a:lnTo>
                    <a:pt x="260456" y="283906"/>
                  </a:lnTo>
                  <a:lnTo>
                    <a:pt x="256021" y="305875"/>
                  </a:lnTo>
                  <a:lnTo>
                    <a:pt x="256021" y="56438"/>
                  </a:lnTo>
                  <a:lnTo>
                    <a:pt x="251586" y="34469"/>
                  </a:lnTo>
                  <a:lnTo>
                    <a:pt x="239492" y="16529"/>
                  </a:lnTo>
                  <a:lnTo>
                    <a:pt x="221552" y="4434"/>
                  </a:lnTo>
                  <a:lnTo>
                    <a:pt x="19958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3" name="object 213"/>
            <p:cNvSpPr/>
            <p:nvPr/>
          </p:nvSpPr>
          <p:spPr>
            <a:xfrm>
              <a:off x="14253373" y="5947028"/>
              <a:ext cx="594995" cy="913765"/>
            </a:xfrm>
            <a:custGeom>
              <a:avLst/>
              <a:gdLst/>
              <a:ahLst/>
              <a:cxnLst/>
              <a:rect l="l" t="t" r="r" b="b"/>
              <a:pathLst>
                <a:path w="594994" h="913765">
                  <a:moveTo>
                    <a:pt x="199583" y="0"/>
                  </a:moveTo>
                  <a:lnTo>
                    <a:pt x="159684" y="16529"/>
                  </a:lnTo>
                  <a:lnTo>
                    <a:pt x="143156" y="56438"/>
                  </a:lnTo>
                  <a:lnTo>
                    <a:pt x="143103" y="578411"/>
                  </a:lnTo>
                  <a:lnTo>
                    <a:pt x="108581" y="466666"/>
                  </a:lnTo>
                  <a:lnTo>
                    <a:pt x="75943" y="435464"/>
                  </a:lnTo>
                  <a:lnTo>
                    <a:pt x="58166" y="431823"/>
                  </a:lnTo>
                  <a:lnTo>
                    <a:pt x="39504" y="434290"/>
                  </a:lnTo>
                  <a:lnTo>
                    <a:pt x="19826" y="445014"/>
                  </a:lnTo>
                  <a:lnTo>
                    <a:pt x="6258" y="461866"/>
                  </a:lnTo>
                  <a:lnTo>
                    <a:pt x="0" y="482577"/>
                  </a:lnTo>
                  <a:lnTo>
                    <a:pt x="2249" y="504874"/>
                  </a:lnTo>
                  <a:lnTo>
                    <a:pt x="70948" y="727171"/>
                  </a:lnTo>
                  <a:lnTo>
                    <a:pt x="73895" y="741469"/>
                  </a:lnTo>
                  <a:lnTo>
                    <a:pt x="87932" y="782143"/>
                  </a:lnTo>
                  <a:lnTo>
                    <a:pt x="114355" y="825886"/>
                  </a:lnTo>
                  <a:lnTo>
                    <a:pt x="149706" y="862353"/>
                  </a:lnTo>
                  <a:lnTo>
                    <a:pt x="192520" y="890075"/>
                  </a:lnTo>
                  <a:lnTo>
                    <a:pt x="241331" y="907584"/>
                  </a:lnTo>
                  <a:lnTo>
                    <a:pt x="279238" y="913200"/>
                  </a:lnTo>
                  <a:lnTo>
                    <a:pt x="292303" y="913605"/>
                  </a:lnTo>
                  <a:lnTo>
                    <a:pt x="369693" y="913605"/>
                  </a:lnTo>
                  <a:lnTo>
                    <a:pt x="415066" y="909037"/>
                  </a:lnTo>
                  <a:lnTo>
                    <a:pt x="457277" y="895934"/>
                  </a:lnTo>
                  <a:lnTo>
                    <a:pt x="495475" y="875201"/>
                  </a:lnTo>
                  <a:lnTo>
                    <a:pt x="528755" y="847742"/>
                  </a:lnTo>
                  <a:lnTo>
                    <a:pt x="556214" y="814462"/>
                  </a:lnTo>
                  <a:lnTo>
                    <a:pt x="576947" y="776264"/>
                  </a:lnTo>
                  <a:lnTo>
                    <a:pt x="590050" y="734053"/>
                  </a:lnTo>
                  <a:lnTo>
                    <a:pt x="594618" y="688732"/>
                  </a:lnTo>
                  <a:lnTo>
                    <a:pt x="594618" y="429672"/>
                  </a:lnTo>
                  <a:lnTo>
                    <a:pt x="590371" y="408633"/>
                  </a:lnTo>
                  <a:lnTo>
                    <a:pt x="578788" y="391452"/>
                  </a:lnTo>
                  <a:lnTo>
                    <a:pt x="561607" y="379869"/>
                  </a:lnTo>
                  <a:lnTo>
                    <a:pt x="540568" y="375622"/>
                  </a:lnTo>
                  <a:lnTo>
                    <a:pt x="535803" y="375622"/>
                  </a:lnTo>
                  <a:lnTo>
                    <a:pt x="514764" y="379869"/>
                  </a:lnTo>
                  <a:lnTo>
                    <a:pt x="497583" y="391452"/>
                  </a:lnTo>
                  <a:lnTo>
                    <a:pt x="486000" y="408633"/>
                  </a:lnTo>
                  <a:lnTo>
                    <a:pt x="481753" y="429672"/>
                  </a:lnTo>
                  <a:lnTo>
                    <a:pt x="481753" y="373035"/>
                  </a:lnTo>
                  <a:lnTo>
                    <a:pt x="477318" y="351072"/>
                  </a:lnTo>
                  <a:lnTo>
                    <a:pt x="465223" y="333136"/>
                  </a:lnTo>
                  <a:lnTo>
                    <a:pt x="447284" y="321042"/>
                  </a:lnTo>
                  <a:lnTo>
                    <a:pt x="425315" y="316608"/>
                  </a:lnTo>
                  <a:lnTo>
                    <a:pt x="403352" y="321042"/>
                  </a:lnTo>
                  <a:lnTo>
                    <a:pt x="385415" y="333136"/>
                  </a:lnTo>
                  <a:lnTo>
                    <a:pt x="373322" y="351072"/>
                  </a:lnTo>
                  <a:lnTo>
                    <a:pt x="368887" y="373035"/>
                  </a:lnTo>
                  <a:lnTo>
                    <a:pt x="368887" y="305875"/>
                  </a:lnTo>
                  <a:lnTo>
                    <a:pt x="364452" y="283906"/>
                  </a:lnTo>
                  <a:lnTo>
                    <a:pt x="352357" y="265967"/>
                  </a:lnTo>
                  <a:lnTo>
                    <a:pt x="334418" y="253872"/>
                  </a:lnTo>
                  <a:lnTo>
                    <a:pt x="312449" y="249437"/>
                  </a:lnTo>
                  <a:lnTo>
                    <a:pt x="290486" y="253872"/>
                  </a:lnTo>
                  <a:lnTo>
                    <a:pt x="272550" y="265967"/>
                  </a:lnTo>
                  <a:lnTo>
                    <a:pt x="260456" y="283906"/>
                  </a:lnTo>
                  <a:lnTo>
                    <a:pt x="256021" y="305875"/>
                  </a:lnTo>
                  <a:lnTo>
                    <a:pt x="256021" y="56438"/>
                  </a:lnTo>
                  <a:lnTo>
                    <a:pt x="251586" y="34469"/>
                  </a:lnTo>
                  <a:lnTo>
                    <a:pt x="239492" y="16529"/>
                  </a:lnTo>
                  <a:lnTo>
                    <a:pt x="221552" y="4434"/>
                  </a:lnTo>
                  <a:lnTo>
                    <a:pt x="199583" y="0"/>
                  </a:lnTo>
                  <a:close/>
                </a:path>
              </a:pathLst>
            </a:custGeom>
            <a:solidFill>
              <a:srgbClr val="FFD3C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215" name="object 215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216" name="object 216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217" name="object 21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218" name="object 218"/>
          <p:cNvSpPr txBox="1">
            <a:spLocks noGrp="1"/>
          </p:cNvSpPr>
          <p:nvPr>
            <p:ph type="title"/>
          </p:nvPr>
        </p:nvSpPr>
        <p:spPr>
          <a:xfrm>
            <a:off x="380101" y="13558"/>
            <a:ext cx="16675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Helvetica" pitchFamily="2" charset="0"/>
              </a:rPr>
              <a:t>About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389" y="1884759"/>
              <a:ext cx="4450126" cy="445012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921255"/>
              <a:ext cx="20104100" cy="2879725"/>
            </a:xfrm>
            <a:custGeom>
              <a:avLst/>
              <a:gdLst/>
              <a:ahLst/>
              <a:cxnLst/>
              <a:rect l="l" t="t" r="r" b="b"/>
              <a:pathLst>
                <a:path w="20104100" h="2879725">
                  <a:moveTo>
                    <a:pt x="20104099" y="0"/>
                  </a:moveTo>
                  <a:lnTo>
                    <a:pt x="0" y="0"/>
                  </a:lnTo>
                  <a:lnTo>
                    <a:pt x="0" y="2879493"/>
                  </a:lnTo>
                  <a:lnTo>
                    <a:pt x="20104099" y="287949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Helvetica" pitchFamily="2" charset="0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1127" y="6976371"/>
            <a:ext cx="449516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1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Thank</a:t>
            </a:r>
            <a:r>
              <a:rPr sz="6750" spc="8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6750" spc="-2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You!</a:t>
            </a:r>
            <a:endParaRPr sz="6750" dirty="0">
              <a:latin typeface="Helvetica" pitchFamily="2" charset="0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8306" y="8983539"/>
            <a:ext cx="38906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Contact:</a:t>
            </a:r>
            <a:r>
              <a:rPr sz="2600" spc="-1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+91</a:t>
            </a:r>
            <a:r>
              <a:rPr sz="2600" spc="-1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7503334218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127" y="7948066"/>
            <a:ext cx="4092575" cy="146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6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Reach</a:t>
            </a:r>
            <a:r>
              <a:rPr sz="4450" spc="1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4450" spc="4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us</a:t>
            </a:r>
            <a:r>
              <a:rPr sz="4450" spc="15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4450" spc="8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on:</a:t>
            </a:r>
            <a:endParaRPr sz="4450">
              <a:latin typeface="Helvetica" pitchFamily="2" charset="0"/>
              <a:cs typeface="Arial MT"/>
            </a:endParaRPr>
          </a:p>
          <a:p>
            <a:pPr marL="659130" algn="ctr">
              <a:lnSpc>
                <a:spcPct val="100000"/>
              </a:lnSpc>
              <a:spcBef>
                <a:spcPts val="2850"/>
              </a:spcBef>
            </a:pPr>
            <a:r>
              <a:rPr sz="2600" spc="-3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Ved</a:t>
            </a:r>
            <a:r>
              <a:rPr sz="2600" spc="-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Dwivedi</a:t>
            </a:r>
            <a:r>
              <a:rPr sz="260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(Founder)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87057" y="8983539"/>
            <a:ext cx="52260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Email:</a:t>
            </a:r>
            <a:r>
              <a:rPr sz="2600" spc="3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Helvetica" pitchFamily="2" charset="0"/>
                <a:cs typeface="Arial MT"/>
                <a:hlinkClick r:id="rId4"/>
              </a:rPr>
              <a:t>ved.dwivedi@sibrooms.com</a:t>
            </a:r>
            <a:endParaRPr sz="2600">
              <a:latin typeface="Helvetica" pitchFamily="2" charset="0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718" y="8984020"/>
            <a:ext cx="565785" cy="565785"/>
            <a:chOff x="460718" y="8984020"/>
            <a:chExt cx="565785" cy="565785"/>
          </a:xfrm>
        </p:grpSpPr>
        <p:sp>
          <p:nvSpPr>
            <p:cNvPr id="11" name="object 11"/>
            <p:cNvSpPr/>
            <p:nvPr/>
          </p:nvSpPr>
          <p:spPr>
            <a:xfrm>
              <a:off x="590367" y="9074051"/>
              <a:ext cx="313690" cy="339725"/>
            </a:xfrm>
            <a:custGeom>
              <a:avLst/>
              <a:gdLst/>
              <a:ahLst/>
              <a:cxnLst/>
              <a:rect l="l" t="t" r="r" b="b"/>
              <a:pathLst>
                <a:path w="313690" h="339725">
                  <a:moveTo>
                    <a:pt x="156644" y="0"/>
                  </a:moveTo>
                  <a:lnTo>
                    <a:pt x="121109" y="7192"/>
                  </a:lnTo>
                  <a:lnTo>
                    <a:pt x="92060" y="26794"/>
                  </a:lnTo>
                  <a:lnTo>
                    <a:pt x="72457" y="55844"/>
                  </a:lnTo>
                  <a:lnTo>
                    <a:pt x="65265" y="91379"/>
                  </a:lnTo>
                  <a:lnTo>
                    <a:pt x="66625" y="107090"/>
                  </a:lnTo>
                  <a:lnTo>
                    <a:pt x="70547" y="121926"/>
                  </a:lnTo>
                  <a:lnTo>
                    <a:pt x="76794" y="135669"/>
                  </a:lnTo>
                  <a:lnTo>
                    <a:pt x="85128" y="148100"/>
                  </a:lnTo>
                  <a:lnTo>
                    <a:pt x="50066" y="172759"/>
                  </a:lnTo>
                  <a:lnTo>
                    <a:pt x="23221" y="205526"/>
                  </a:lnTo>
                  <a:lnTo>
                    <a:pt x="6047" y="244353"/>
                  </a:lnTo>
                  <a:lnTo>
                    <a:pt x="0" y="287195"/>
                  </a:lnTo>
                  <a:lnTo>
                    <a:pt x="0" y="333560"/>
                  </a:lnTo>
                  <a:lnTo>
                    <a:pt x="5842" y="339403"/>
                  </a:lnTo>
                  <a:lnTo>
                    <a:pt x="307446" y="339403"/>
                  </a:lnTo>
                  <a:lnTo>
                    <a:pt x="313288" y="333560"/>
                  </a:lnTo>
                  <a:lnTo>
                    <a:pt x="313288" y="313299"/>
                  </a:lnTo>
                  <a:lnTo>
                    <a:pt x="26103" y="313299"/>
                  </a:lnTo>
                  <a:lnTo>
                    <a:pt x="26103" y="287195"/>
                  </a:lnTo>
                  <a:lnTo>
                    <a:pt x="31804" y="249247"/>
                  </a:lnTo>
                  <a:lnTo>
                    <a:pt x="73046" y="187153"/>
                  </a:lnTo>
                  <a:lnTo>
                    <a:pt x="105661" y="167167"/>
                  </a:lnTo>
                  <a:lnTo>
                    <a:pt x="207627" y="167157"/>
                  </a:lnTo>
                  <a:lnTo>
                    <a:pt x="255256" y="167157"/>
                  </a:lnTo>
                  <a:lnTo>
                    <a:pt x="239765" y="156262"/>
                  </a:lnTo>
                  <a:lnTo>
                    <a:pt x="156652" y="156262"/>
                  </a:lnTo>
                  <a:lnTo>
                    <a:pt x="146809" y="155535"/>
                  </a:lnTo>
                  <a:lnTo>
                    <a:pt x="137147" y="153356"/>
                  </a:lnTo>
                  <a:lnTo>
                    <a:pt x="136163" y="153042"/>
                  </a:lnTo>
                  <a:lnTo>
                    <a:pt x="135080" y="152780"/>
                  </a:lnTo>
                  <a:lnTo>
                    <a:pt x="98692" y="121176"/>
                  </a:lnTo>
                  <a:lnTo>
                    <a:pt x="91379" y="91379"/>
                  </a:lnTo>
                  <a:lnTo>
                    <a:pt x="96516" y="65999"/>
                  </a:lnTo>
                  <a:lnTo>
                    <a:pt x="110516" y="45251"/>
                  </a:lnTo>
                  <a:lnTo>
                    <a:pt x="131264" y="31251"/>
                  </a:lnTo>
                  <a:lnTo>
                    <a:pt x="156644" y="26114"/>
                  </a:lnTo>
                  <a:lnTo>
                    <a:pt x="220220" y="26114"/>
                  </a:lnTo>
                  <a:lnTo>
                    <a:pt x="192179" y="7192"/>
                  </a:lnTo>
                  <a:lnTo>
                    <a:pt x="156644" y="0"/>
                  </a:lnTo>
                  <a:close/>
                </a:path>
                <a:path w="313690" h="339725">
                  <a:moveTo>
                    <a:pt x="255256" y="167157"/>
                  </a:moveTo>
                  <a:lnTo>
                    <a:pt x="207627" y="167157"/>
                  </a:lnTo>
                  <a:lnTo>
                    <a:pt x="240254" y="187157"/>
                  </a:lnTo>
                  <a:lnTo>
                    <a:pt x="265355" y="215209"/>
                  </a:lnTo>
                  <a:lnTo>
                    <a:pt x="281484" y="249247"/>
                  </a:lnTo>
                  <a:lnTo>
                    <a:pt x="287184" y="287195"/>
                  </a:lnTo>
                  <a:lnTo>
                    <a:pt x="287184" y="313299"/>
                  </a:lnTo>
                  <a:lnTo>
                    <a:pt x="313288" y="313299"/>
                  </a:lnTo>
                  <a:lnTo>
                    <a:pt x="313288" y="287195"/>
                  </a:lnTo>
                  <a:lnTo>
                    <a:pt x="307240" y="244353"/>
                  </a:lnTo>
                  <a:lnTo>
                    <a:pt x="290067" y="205526"/>
                  </a:lnTo>
                  <a:lnTo>
                    <a:pt x="263222" y="172759"/>
                  </a:lnTo>
                  <a:lnTo>
                    <a:pt x="255256" y="167157"/>
                  </a:lnTo>
                  <a:close/>
                </a:path>
                <a:path w="313690" h="339725">
                  <a:moveTo>
                    <a:pt x="207611" y="167167"/>
                  </a:moveTo>
                  <a:lnTo>
                    <a:pt x="105661" y="167167"/>
                  </a:lnTo>
                  <a:lnTo>
                    <a:pt x="109368" y="169680"/>
                  </a:lnTo>
                  <a:lnTo>
                    <a:pt x="146274" y="182158"/>
                  </a:lnTo>
                  <a:lnTo>
                    <a:pt x="156644" y="182758"/>
                  </a:lnTo>
                  <a:lnTo>
                    <a:pt x="167014" y="182158"/>
                  </a:lnTo>
                  <a:lnTo>
                    <a:pt x="203920" y="169659"/>
                  </a:lnTo>
                  <a:lnTo>
                    <a:pt x="207611" y="167167"/>
                  </a:lnTo>
                  <a:close/>
                </a:path>
                <a:path w="313690" h="339725">
                  <a:moveTo>
                    <a:pt x="220220" y="26114"/>
                  </a:moveTo>
                  <a:lnTo>
                    <a:pt x="156644" y="26114"/>
                  </a:lnTo>
                  <a:lnTo>
                    <a:pt x="182026" y="31251"/>
                  </a:lnTo>
                  <a:lnTo>
                    <a:pt x="202777" y="45251"/>
                  </a:lnTo>
                  <a:lnTo>
                    <a:pt x="216781" y="65999"/>
                  </a:lnTo>
                  <a:lnTo>
                    <a:pt x="221919" y="91379"/>
                  </a:lnTo>
                  <a:lnTo>
                    <a:pt x="220010" y="106968"/>
                  </a:lnTo>
                  <a:lnTo>
                    <a:pt x="195208" y="143765"/>
                  </a:lnTo>
                  <a:lnTo>
                    <a:pt x="177135" y="153042"/>
                  </a:lnTo>
                  <a:lnTo>
                    <a:pt x="176141" y="153356"/>
                  </a:lnTo>
                  <a:lnTo>
                    <a:pt x="166491" y="155535"/>
                  </a:lnTo>
                  <a:lnTo>
                    <a:pt x="156652" y="156262"/>
                  </a:lnTo>
                  <a:lnTo>
                    <a:pt x="239765" y="156262"/>
                  </a:lnTo>
                  <a:lnTo>
                    <a:pt x="228160" y="148100"/>
                  </a:lnTo>
                  <a:lnTo>
                    <a:pt x="236494" y="135669"/>
                  </a:lnTo>
                  <a:lnTo>
                    <a:pt x="242741" y="121926"/>
                  </a:lnTo>
                  <a:lnTo>
                    <a:pt x="246663" y="107090"/>
                  </a:lnTo>
                  <a:lnTo>
                    <a:pt x="248023" y="91379"/>
                  </a:lnTo>
                  <a:lnTo>
                    <a:pt x="240831" y="55844"/>
                  </a:lnTo>
                  <a:lnTo>
                    <a:pt x="221228" y="26794"/>
                  </a:lnTo>
                  <a:lnTo>
                    <a:pt x="220220" y="26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60718" y="8984020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4">
                  <a:moveTo>
                    <a:pt x="565427" y="282713"/>
                  </a:moveTo>
                  <a:lnTo>
                    <a:pt x="561727" y="328572"/>
                  </a:lnTo>
                  <a:lnTo>
                    <a:pt x="551015" y="372074"/>
                  </a:lnTo>
                  <a:lnTo>
                    <a:pt x="533872" y="412638"/>
                  </a:lnTo>
                  <a:lnTo>
                    <a:pt x="510881" y="449682"/>
                  </a:lnTo>
                  <a:lnTo>
                    <a:pt x="482624" y="482624"/>
                  </a:lnTo>
                  <a:lnTo>
                    <a:pt x="449682" y="510881"/>
                  </a:lnTo>
                  <a:lnTo>
                    <a:pt x="412638" y="533872"/>
                  </a:lnTo>
                  <a:lnTo>
                    <a:pt x="372074" y="551015"/>
                  </a:lnTo>
                  <a:lnTo>
                    <a:pt x="328572" y="561727"/>
                  </a:lnTo>
                  <a:lnTo>
                    <a:pt x="282713" y="565427"/>
                  </a:lnTo>
                  <a:lnTo>
                    <a:pt x="236855" y="561727"/>
                  </a:lnTo>
                  <a:lnTo>
                    <a:pt x="193353" y="551015"/>
                  </a:lnTo>
                  <a:lnTo>
                    <a:pt x="152789" y="533872"/>
                  </a:lnTo>
                  <a:lnTo>
                    <a:pt x="115745" y="510881"/>
                  </a:lnTo>
                  <a:lnTo>
                    <a:pt x="82803" y="482624"/>
                  </a:lnTo>
                  <a:lnTo>
                    <a:pt x="54546" y="449682"/>
                  </a:lnTo>
                  <a:lnTo>
                    <a:pt x="31555" y="412638"/>
                  </a:lnTo>
                  <a:lnTo>
                    <a:pt x="14412" y="372074"/>
                  </a:lnTo>
                  <a:lnTo>
                    <a:pt x="3700" y="328572"/>
                  </a:lnTo>
                  <a:lnTo>
                    <a:pt x="0" y="282713"/>
                  </a:lnTo>
                  <a:lnTo>
                    <a:pt x="3700" y="236855"/>
                  </a:lnTo>
                  <a:lnTo>
                    <a:pt x="14412" y="193353"/>
                  </a:lnTo>
                  <a:lnTo>
                    <a:pt x="31555" y="152789"/>
                  </a:lnTo>
                  <a:lnTo>
                    <a:pt x="54546" y="115745"/>
                  </a:lnTo>
                  <a:lnTo>
                    <a:pt x="82803" y="82803"/>
                  </a:lnTo>
                  <a:lnTo>
                    <a:pt x="115745" y="54546"/>
                  </a:lnTo>
                  <a:lnTo>
                    <a:pt x="152789" y="31555"/>
                  </a:lnTo>
                  <a:lnTo>
                    <a:pt x="193353" y="14412"/>
                  </a:lnTo>
                  <a:lnTo>
                    <a:pt x="236855" y="3700"/>
                  </a:lnTo>
                  <a:lnTo>
                    <a:pt x="282713" y="0"/>
                  </a:lnTo>
                  <a:lnTo>
                    <a:pt x="328572" y="3700"/>
                  </a:lnTo>
                  <a:lnTo>
                    <a:pt x="372074" y="14412"/>
                  </a:lnTo>
                  <a:lnTo>
                    <a:pt x="412638" y="31555"/>
                  </a:lnTo>
                  <a:lnTo>
                    <a:pt x="449682" y="54546"/>
                  </a:lnTo>
                  <a:lnTo>
                    <a:pt x="482624" y="82803"/>
                  </a:lnTo>
                  <a:lnTo>
                    <a:pt x="510881" y="115745"/>
                  </a:lnTo>
                  <a:lnTo>
                    <a:pt x="533872" y="152789"/>
                  </a:lnTo>
                  <a:lnTo>
                    <a:pt x="551015" y="193353"/>
                  </a:lnTo>
                  <a:lnTo>
                    <a:pt x="561727" y="236855"/>
                  </a:lnTo>
                  <a:lnTo>
                    <a:pt x="565427" y="28271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EA0740E4-878B-65BA-B942-A32E941F4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71450" y="8897496"/>
            <a:ext cx="600075" cy="6000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DCD0266-8C7E-793C-AC86-6DC6797A2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0250" y="8964171"/>
            <a:ext cx="5334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2807" y="1528717"/>
            <a:ext cx="999490" cy="995044"/>
          </a:xfrm>
          <a:custGeom>
            <a:avLst/>
            <a:gdLst/>
            <a:ahLst/>
            <a:cxnLst/>
            <a:rect l="l" t="t" r="r" b="b"/>
            <a:pathLst>
              <a:path w="999489" h="995044">
                <a:moveTo>
                  <a:pt x="999274" y="485394"/>
                </a:moveTo>
                <a:lnTo>
                  <a:pt x="995832" y="437565"/>
                </a:lnTo>
                <a:lnTo>
                  <a:pt x="987996" y="391121"/>
                </a:lnTo>
                <a:lnTo>
                  <a:pt x="975969" y="346278"/>
                </a:lnTo>
                <a:lnTo>
                  <a:pt x="959954" y="303225"/>
                </a:lnTo>
                <a:lnTo>
                  <a:pt x="940193" y="262191"/>
                </a:lnTo>
                <a:lnTo>
                  <a:pt x="916889" y="223354"/>
                </a:lnTo>
                <a:lnTo>
                  <a:pt x="890244" y="186931"/>
                </a:lnTo>
                <a:lnTo>
                  <a:pt x="860475" y="153123"/>
                </a:lnTo>
                <a:lnTo>
                  <a:pt x="827811" y="122123"/>
                </a:lnTo>
                <a:lnTo>
                  <a:pt x="792467" y="94145"/>
                </a:lnTo>
                <a:lnTo>
                  <a:pt x="754634" y="69405"/>
                </a:lnTo>
                <a:lnTo>
                  <a:pt x="714552" y="48082"/>
                </a:lnTo>
                <a:lnTo>
                  <a:pt x="672414" y="30391"/>
                </a:lnTo>
                <a:lnTo>
                  <a:pt x="628446" y="16535"/>
                </a:lnTo>
                <a:lnTo>
                  <a:pt x="582866" y="6718"/>
                </a:lnTo>
                <a:lnTo>
                  <a:pt x="535889" y="1130"/>
                </a:lnTo>
                <a:lnTo>
                  <a:pt x="487718" y="0"/>
                </a:lnTo>
                <a:lnTo>
                  <a:pt x="439648" y="3416"/>
                </a:lnTo>
                <a:lnTo>
                  <a:pt x="392988" y="11226"/>
                </a:lnTo>
                <a:lnTo>
                  <a:pt x="347929" y="23190"/>
                </a:lnTo>
                <a:lnTo>
                  <a:pt x="304673" y="39128"/>
                </a:lnTo>
                <a:lnTo>
                  <a:pt x="263436" y="58801"/>
                </a:lnTo>
                <a:lnTo>
                  <a:pt x="224421" y="81991"/>
                </a:lnTo>
                <a:lnTo>
                  <a:pt x="187820" y="108508"/>
                </a:lnTo>
                <a:lnTo>
                  <a:pt x="153847" y="138137"/>
                </a:lnTo>
                <a:lnTo>
                  <a:pt x="122707" y="170637"/>
                </a:lnTo>
                <a:lnTo>
                  <a:pt x="94602" y="205828"/>
                </a:lnTo>
                <a:lnTo>
                  <a:pt x="69735" y="243471"/>
                </a:lnTo>
                <a:lnTo>
                  <a:pt x="48310" y="283375"/>
                </a:lnTo>
                <a:lnTo>
                  <a:pt x="30530" y="325310"/>
                </a:lnTo>
                <a:lnTo>
                  <a:pt x="16611" y="369062"/>
                </a:lnTo>
                <a:lnTo>
                  <a:pt x="6743" y="414426"/>
                </a:lnTo>
                <a:lnTo>
                  <a:pt x="1143" y="461187"/>
                </a:lnTo>
                <a:lnTo>
                  <a:pt x="0" y="509143"/>
                </a:lnTo>
                <a:lnTo>
                  <a:pt x="3441" y="556971"/>
                </a:lnTo>
                <a:lnTo>
                  <a:pt x="11277" y="603415"/>
                </a:lnTo>
                <a:lnTo>
                  <a:pt x="23304" y="648258"/>
                </a:lnTo>
                <a:lnTo>
                  <a:pt x="39306" y="691299"/>
                </a:lnTo>
                <a:lnTo>
                  <a:pt x="59080" y="732345"/>
                </a:lnTo>
                <a:lnTo>
                  <a:pt x="82384" y="771182"/>
                </a:lnTo>
                <a:lnTo>
                  <a:pt x="109029" y="807605"/>
                </a:lnTo>
                <a:lnTo>
                  <a:pt x="138798" y="841413"/>
                </a:lnTo>
                <a:lnTo>
                  <a:pt x="171462" y="872413"/>
                </a:lnTo>
                <a:lnTo>
                  <a:pt x="206806" y="900379"/>
                </a:lnTo>
                <a:lnTo>
                  <a:pt x="244640" y="925131"/>
                </a:lnTo>
                <a:lnTo>
                  <a:pt x="284734" y="946454"/>
                </a:lnTo>
                <a:lnTo>
                  <a:pt x="326859" y="964145"/>
                </a:lnTo>
                <a:lnTo>
                  <a:pt x="370827" y="978001"/>
                </a:lnTo>
                <a:lnTo>
                  <a:pt x="416407" y="987818"/>
                </a:lnTo>
                <a:lnTo>
                  <a:pt x="463397" y="993406"/>
                </a:lnTo>
                <a:lnTo>
                  <a:pt x="511568" y="994537"/>
                </a:lnTo>
                <a:lnTo>
                  <a:pt x="559625" y="991120"/>
                </a:lnTo>
                <a:lnTo>
                  <a:pt x="606285" y="983310"/>
                </a:lnTo>
                <a:lnTo>
                  <a:pt x="651344" y="971346"/>
                </a:lnTo>
                <a:lnTo>
                  <a:pt x="694601" y="955408"/>
                </a:lnTo>
                <a:lnTo>
                  <a:pt x="735838" y="935736"/>
                </a:lnTo>
                <a:lnTo>
                  <a:pt x="774852" y="912545"/>
                </a:lnTo>
                <a:lnTo>
                  <a:pt x="811453" y="886028"/>
                </a:lnTo>
                <a:lnTo>
                  <a:pt x="845426" y="856399"/>
                </a:lnTo>
                <a:lnTo>
                  <a:pt x="876566" y="823899"/>
                </a:lnTo>
                <a:lnTo>
                  <a:pt x="904671" y="788708"/>
                </a:lnTo>
                <a:lnTo>
                  <a:pt x="929538" y="751065"/>
                </a:lnTo>
                <a:lnTo>
                  <a:pt x="950963" y="711161"/>
                </a:lnTo>
                <a:lnTo>
                  <a:pt x="968730" y="669226"/>
                </a:lnTo>
                <a:lnTo>
                  <a:pt x="982662" y="625475"/>
                </a:lnTo>
                <a:lnTo>
                  <a:pt x="992530" y="580110"/>
                </a:lnTo>
                <a:lnTo>
                  <a:pt x="998131" y="533349"/>
                </a:lnTo>
                <a:lnTo>
                  <a:pt x="999274" y="485394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2807" y="3424319"/>
            <a:ext cx="999490" cy="995044"/>
          </a:xfrm>
          <a:custGeom>
            <a:avLst/>
            <a:gdLst/>
            <a:ahLst/>
            <a:cxnLst/>
            <a:rect l="l" t="t" r="r" b="b"/>
            <a:pathLst>
              <a:path w="999489" h="995045">
                <a:moveTo>
                  <a:pt x="999274" y="485394"/>
                </a:moveTo>
                <a:lnTo>
                  <a:pt x="995832" y="437553"/>
                </a:lnTo>
                <a:lnTo>
                  <a:pt x="987996" y="391121"/>
                </a:lnTo>
                <a:lnTo>
                  <a:pt x="975969" y="346265"/>
                </a:lnTo>
                <a:lnTo>
                  <a:pt x="959954" y="303225"/>
                </a:lnTo>
                <a:lnTo>
                  <a:pt x="940193" y="262178"/>
                </a:lnTo>
                <a:lnTo>
                  <a:pt x="916889" y="223342"/>
                </a:lnTo>
                <a:lnTo>
                  <a:pt x="890244" y="186918"/>
                </a:lnTo>
                <a:lnTo>
                  <a:pt x="860475" y="153111"/>
                </a:lnTo>
                <a:lnTo>
                  <a:pt x="827811" y="122123"/>
                </a:lnTo>
                <a:lnTo>
                  <a:pt x="792467" y="94145"/>
                </a:lnTo>
                <a:lnTo>
                  <a:pt x="754634" y="69392"/>
                </a:lnTo>
                <a:lnTo>
                  <a:pt x="714552" y="48069"/>
                </a:lnTo>
                <a:lnTo>
                  <a:pt x="672414" y="30378"/>
                </a:lnTo>
                <a:lnTo>
                  <a:pt x="628446" y="16522"/>
                </a:lnTo>
                <a:lnTo>
                  <a:pt x="582866" y="6705"/>
                </a:lnTo>
                <a:lnTo>
                  <a:pt x="535889" y="1130"/>
                </a:lnTo>
                <a:lnTo>
                  <a:pt x="487718" y="0"/>
                </a:lnTo>
                <a:lnTo>
                  <a:pt x="439648" y="3416"/>
                </a:lnTo>
                <a:lnTo>
                  <a:pt x="392988" y="11214"/>
                </a:lnTo>
                <a:lnTo>
                  <a:pt x="347929" y="23190"/>
                </a:lnTo>
                <a:lnTo>
                  <a:pt x="304673" y="39116"/>
                </a:lnTo>
                <a:lnTo>
                  <a:pt x="263436" y="58788"/>
                </a:lnTo>
                <a:lnTo>
                  <a:pt x="224421" y="81991"/>
                </a:lnTo>
                <a:lnTo>
                  <a:pt x="187820" y="108508"/>
                </a:lnTo>
                <a:lnTo>
                  <a:pt x="153847" y="138125"/>
                </a:lnTo>
                <a:lnTo>
                  <a:pt x="122707" y="170637"/>
                </a:lnTo>
                <a:lnTo>
                  <a:pt x="94602" y="205828"/>
                </a:lnTo>
                <a:lnTo>
                  <a:pt x="69735" y="243471"/>
                </a:lnTo>
                <a:lnTo>
                  <a:pt x="48310" y="283375"/>
                </a:lnTo>
                <a:lnTo>
                  <a:pt x="30530" y="325310"/>
                </a:lnTo>
                <a:lnTo>
                  <a:pt x="16611" y="369062"/>
                </a:lnTo>
                <a:lnTo>
                  <a:pt x="6743" y="414426"/>
                </a:lnTo>
                <a:lnTo>
                  <a:pt x="1143" y="461187"/>
                </a:lnTo>
                <a:lnTo>
                  <a:pt x="0" y="509130"/>
                </a:lnTo>
                <a:lnTo>
                  <a:pt x="3441" y="556971"/>
                </a:lnTo>
                <a:lnTo>
                  <a:pt x="11277" y="603415"/>
                </a:lnTo>
                <a:lnTo>
                  <a:pt x="23304" y="648258"/>
                </a:lnTo>
                <a:lnTo>
                  <a:pt x="39306" y="691299"/>
                </a:lnTo>
                <a:lnTo>
                  <a:pt x="59080" y="732345"/>
                </a:lnTo>
                <a:lnTo>
                  <a:pt x="82384" y="771169"/>
                </a:lnTo>
                <a:lnTo>
                  <a:pt x="109029" y="807593"/>
                </a:lnTo>
                <a:lnTo>
                  <a:pt x="138798" y="841413"/>
                </a:lnTo>
                <a:lnTo>
                  <a:pt x="171462" y="872401"/>
                </a:lnTo>
                <a:lnTo>
                  <a:pt x="206806" y="900379"/>
                </a:lnTo>
                <a:lnTo>
                  <a:pt x="244640" y="925118"/>
                </a:lnTo>
                <a:lnTo>
                  <a:pt x="284734" y="946442"/>
                </a:lnTo>
                <a:lnTo>
                  <a:pt x="326859" y="964133"/>
                </a:lnTo>
                <a:lnTo>
                  <a:pt x="370827" y="977988"/>
                </a:lnTo>
                <a:lnTo>
                  <a:pt x="416407" y="987806"/>
                </a:lnTo>
                <a:lnTo>
                  <a:pt x="463397" y="993381"/>
                </a:lnTo>
                <a:lnTo>
                  <a:pt x="511568" y="994524"/>
                </a:lnTo>
                <a:lnTo>
                  <a:pt x="559625" y="991108"/>
                </a:lnTo>
                <a:lnTo>
                  <a:pt x="606285" y="983297"/>
                </a:lnTo>
                <a:lnTo>
                  <a:pt x="651344" y="971334"/>
                </a:lnTo>
                <a:lnTo>
                  <a:pt x="694601" y="955408"/>
                </a:lnTo>
                <a:lnTo>
                  <a:pt x="735838" y="935736"/>
                </a:lnTo>
                <a:lnTo>
                  <a:pt x="774852" y="912533"/>
                </a:lnTo>
                <a:lnTo>
                  <a:pt x="811453" y="886015"/>
                </a:lnTo>
                <a:lnTo>
                  <a:pt x="845426" y="856399"/>
                </a:lnTo>
                <a:lnTo>
                  <a:pt x="876566" y="823887"/>
                </a:lnTo>
                <a:lnTo>
                  <a:pt x="904671" y="788708"/>
                </a:lnTo>
                <a:lnTo>
                  <a:pt x="929538" y="751052"/>
                </a:lnTo>
                <a:lnTo>
                  <a:pt x="950963" y="711161"/>
                </a:lnTo>
                <a:lnTo>
                  <a:pt x="968730" y="669226"/>
                </a:lnTo>
                <a:lnTo>
                  <a:pt x="982662" y="625462"/>
                </a:lnTo>
                <a:lnTo>
                  <a:pt x="992530" y="580097"/>
                </a:lnTo>
                <a:lnTo>
                  <a:pt x="998131" y="533336"/>
                </a:lnTo>
                <a:lnTo>
                  <a:pt x="999274" y="485394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2807" y="5324900"/>
            <a:ext cx="999490" cy="995044"/>
          </a:xfrm>
          <a:custGeom>
            <a:avLst/>
            <a:gdLst/>
            <a:ahLst/>
            <a:cxnLst/>
            <a:rect l="l" t="t" r="r" b="b"/>
            <a:pathLst>
              <a:path w="999489" h="995045">
                <a:moveTo>
                  <a:pt x="999274" y="485406"/>
                </a:moveTo>
                <a:lnTo>
                  <a:pt x="995832" y="437565"/>
                </a:lnTo>
                <a:lnTo>
                  <a:pt x="987996" y="391121"/>
                </a:lnTo>
                <a:lnTo>
                  <a:pt x="975969" y="346278"/>
                </a:lnTo>
                <a:lnTo>
                  <a:pt x="959954" y="303237"/>
                </a:lnTo>
                <a:lnTo>
                  <a:pt x="940193" y="262191"/>
                </a:lnTo>
                <a:lnTo>
                  <a:pt x="916889" y="223354"/>
                </a:lnTo>
                <a:lnTo>
                  <a:pt x="890244" y="186931"/>
                </a:lnTo>
                <a:lnTo>
                  <a:pt x="860475" y="153123"/>
                </a:lnTo>
                <a:lnTo>
                  <a:pt x="827811" y="122123"/>
                </a:lnTo>
                <a:lnTo>
                  <a:pt x="792467" y="94157"/>
                </a:lnTo>
                <a:lnTo>
                  <a:pt x="754634" y="69405"/>
                </a:lnTo>
                <a:lnTo>
                  <a:pt x="714552" y="48082"/>
                </a:lnTo>
                <a:lnTo>
                  <a:pt x="672414" y="30391"/>
                </a:lnTo>
                <a:lnTo>
                  <a:pt x="628446" y="16535"/>
                </a:lnTo>
                <a:lnTo>
                  <a:pt x="582866" y="6718"/>
                </a:lnTo>
                <a:lnTo>
                  <a:pt x="535889" y="1143"/>
                </a:lnTo>
                <a:lnTo>
                  <a:pt x="487718" y="0"/>
                </a:lnTo>
                <a:lnTo>
                  <a:pt x="439648" y="3429"/>
                </a:lnTo>
                <a:lnTo>
                  <a:pt x="392988" y="11226"/>
                </a:lnTo>
                <a:lnTo>
                  <a:pt x="347929" y="23202"/>
                </a:lnTo>
                <a:lnTo>
                  <a:pt x="304673" y="39128"/>
                </a:lnTo>
                <a:lnTo>
                  <a:pt x="263436" y="58801"/>
                </a:lnTo>
                <a:lnTo>
                  <a:pt x="224421" y="82003"/>
                </a:lnTo>
                <a:lnTo>
                  <a:pt x="187820" y="108521"/>
                </a:lnTo>
                <a:lnTo>
                  <a:pt x="153847" y="138137"/>
                </a:lnTo>
                <a:lnTo>
                  <a:pt x="122707" y="170649"/>
                </a:lnTo>
                <a:lnTo>
                  <a:pt x="94602" y="205828"/>
                </a:lnTo>
                <a:lnTo>
                  <a:pt x="69735" y="243484"/>
                </a:lnTo>
                <a:lnTo>
                  <a:pt x="48310" y="283375"/>
                </a:lnTo>
                <a:lnTo>
                  <a:pt x="30530" y="325310"/>
                </a:lnTo>
                <a:lnTo>
                  <a:pt x="16611" y="369074"/>
                </a:lnTo>
                <a:lnTo>
                  <a:pt x="6743" y="414439"/>
                </a:lnTo>
                <a:lnTo>
                  <a:pt x="1143" y="461200"/>
                </a:lnTo>
                <a:lnTo>
                  <a:pt x="0" y="509143"/>
                </a:lnTo>
                <a:lnTo>
                  <a:pt x="3441" y="556971"/>
                </a:lnTo>
                <a:lnTo>
                  <a:pt x="11277" y="603415"/>
                </a:lnTo>
                <a:lnTo>
                  <a:pt x="23304" y="648258"/>
                </a:lnTo>
                <a:lnTo>
                  <a:pt x="39306" y="691311"/>
                </a:lnTo>
                <a:lnTo>
                  <a:pt x="59080" y="732345"/>
                </a:lnTo>
                <a:lnTo>
                  <a:pt x="82384" y="771182"/>
                </a:lnTo>
                <a:lnTo>
                  <a:pt x="109029" y="807605"/>
                </a:lnTo>
                <a:lnTo>
                  <a:pt x="138798" y="841413"/>
                </a:lnTo>
                <a:lnTo>
                  <a:pt x="171462" y="872413"/>
                </a:lnTo>
                <a:lnTo>
                  <a:pt x="206806" y="900379"/>
                </a:lnTo>
                <a:lnTo>
                  <a:pt x="244640" y="925131"/>
                </a:lnTo>
                <a:lnTo>
                  <a:pt x="284734" y="946454"/>
                </a:lnTo>
                <a:lnTo>
                  <a:pt x="326859" y="964145"/>
                </a:lnTo>
                <a:lnTo>
                  <a:pt x="370827" y="978001"/>
                </a:lnTo>
                <a:lnTo>
                  <a:pt x="416407" y="987818"/>
                </a:lnTo>
                <a:lnTo>
                  <a:pt x="463397" y="993394"/>
                </a:lnTo>
                <a:lnTo>
                  <a:pt x="511568" y="994524"/>
                </a:lnTo>
                <a:lnTo>
                  <a:pt x="559625" y="991108"/>
                </a:lnTo>
                <a:lnTo>
                  <a:pt x="606285" y="983310"/>
                </a:lnTo>
                <a:lnTo>
                  <a:pt x="651344" y="971334"/>
                </a:lnTo>
                <a:lnTo>
                  <a:pt x="694601" y="955408"/>
                </a:lnTo>
                <a:lnTo>
                  <a:pt x="735838" y="935736"/>
                </a:lnTo>
                <a:lnTo>
                  <a:pt x="774852" y="912533"/>
                </a:lnTo>
                <a:lnTo>
                  <a:pt x="811453" y="886015"/>
                </a:lnTo>
                <a:lnTo>
                  <a:pt x="845426" y="856399"/>
                </a:lnTo>
                <a:lnTo>
                  <a:pt x="876566" y="823887"/>
                </a:lnTo>
                <a:lnTo>
                  <a:pt x="904671" y="788708"/>
                </a:lnTo>
                <a:lnTo>
                  <a:pt x="929538" y="751065"/>
                </a:lnTo>
                <a:lnTo>
                  <a:pt x="950963" y="711161"/>
                </a:lnTo>
                <a:lnTo>
                  <a:pt x="968730" y="669226"/>
                </a:lnTo>
                <a:lnTo>
                  <a:pt x="982662" y="625475"/>
                </a:lnTo>
                <a:lnTo>
                  <a:pt x="992530" y="580110"/>
                </a:lnTo>
                <a:lnTo>
                  <a:pt x="998131" y="533349"/>
                </a:lnTo>
                <a:lnTo>
                  <a:pt x="999274" y="485406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2807" y="7243260"/>
            <a:ext cx="999490" cy="995044"/>
          </a:xfrm>
          <a:custGeom>
            <a:avLst/>
            <a:gdLst/>
            <a:ahLst/>
            <a:cxnLst/>
            <a:rect l="l" t="t" r="r" b="b"/>
            <a:pathLst>
              <a:path w="999489" h="995045">
                <a:moveTo>
                  <a:pt x="999274" y="485394"/>
                </a:moveTo>
                <a:lnTo>
                  <a:pt x="995832" y="437565"/>
                </a:lnTo>
                <a:lnTo>
                  <a:pt x="987996" y="391121"/>
                </a:lnTo>
                <a:lnTo>
                  <a:pt x="975969" y="346278"/>
                </a:lnTo>
                <a:lnTo>
                  <a:pt x="959954" y="303225"/>
                </a:lnTo>
                <a:lnTo>
                  <a:pt x="940193" y="262191"/>
                </a:lnTo>
                <a:lnTo>
                  <a:pt x="916889" y="223354"/>
                </a:lnTo>
                <a:lnTo>
                  <a:pt x="890244" y="186931"/>
                </a:lnTo>
                <a:lnTo>
                  <a:pt x="860475" y="153123"/>
                </a:lnTo>
                <a:lnTo>
                  <a:pt x="827811" y="122123"/>
                </a:lnTo>
                <a:lnTo>
                  <a:pt x="792467" y="94145"/>
                </a:lnTo>
                <a:lnTo>
                  <a:pt x="754634" y="69405"/>
                </a:lnTo>
                <a:lnTo>
                  <a:pt x="714552" y="48082"/>
                </a:lnTo>
                <a:lnTo>
                  <a:pt x="672414" y="30391"/>
                </a:lnTo>
                <a:lnTo>
                  <a:pt x="628446" y="16535"/>
                </a:lnTo>
                <a:lnTo>
                  <a:pt x="582866" y="6718"/>
                </a:lnTo>
                <a:lnTo>
                  <a:pt x="535889" y="1130"/>
                </a:lnTo>
                <a:lnTo>
                  <a:pt x="487718" y="0"/>
                </a:lnTo>
                <a:lnTo>
                  <a:pt x="439648" y="3416"/>
                </a:lnTo>
                <a:lnTo>
                  <a:pt x="392988" y="11226"/>
                </a:lnTo>
                <a:lnTo>
                  <a:pt x="347929" y="23190"/>
                </a:lnTo>
                <a:lnTo>
                  <a:pt x="304673" y="39128"/>
                </a:lnTo>
                <a:lnTo>
                  <a:pt x="263436" y="58801"/>
                </a:lnTo>
                <a:lnTo>
                  <a:pt x="224421" y="81991"/>
                </a:lnTo>
                <a:lnTo>
                  <a:pt x="187820" y="108508"/>
                </a:lnTo>
                <a:lnTo>
                  <a:pt x="153847" y="138137"/>
                </a:lnTo>
                <a:lnTo>
                  <a:pt x="122707" y="170649"/>
                </a:lnTo>
                <a:lnTo>
                  <a:pt x="94602" y="205828"/>
                </a:lnTo>
                <a:lnTo>
                  <a:pt x="69735" y="243484"/>
                </a:lnTo>
                <a:lnTo>
                  <a:pt x="48310" y="283375"/>
                </a:lnTo>
                <a:lnTo>
                  <a:pt x="30530" y="325310"/>
                </a:lnTo>
                <a:lnTo>
                  <a:pt x="16611" y="369062"/>
                </a:lnTo>
                <a:lnTo>
                  <a:pt x="6743" y="414426"/>
                </a:lnTo>
                <a:lnTo>
                  <a:pt x="1143" y="461187"/>
                </a:lnTo>
                <a:lnTo>
                  <a:pt x="0" y="509143"/>
                </a:lnTo>
                <a:lnTo>
                  <a:pt x="3441" y="556971"/>
                </a:lnTo>
                <a:lnTo>
                  <a:pt x="11277" y="603415"/>
                </a:lnTo>
                <a:lnTo>
                  <a:pt x="23304" y="648258"/>
                </a:lnTo>
                <a:lnTo>
                  <a:pt x="39306" y="691299"/>
                </a:lnTo>
                <a:lnTo>
                  <a:pt x="59080" y="732345"/>
                </a:lnTo>
                <a:lnTo>
                  <a:pt x="82384" y="771182"/>
                </a:lnTo>
                <a:lnTo>
                  <a:pt x="109029" y="807605"/>
                </a:lnTo>
                <a:lnTo>
                  <a:pt x="138798" y="841413"/>
                </a:lnTo>
                <a:lnTo>
                  <a:pt x="171462" y="872413"/>
                </a:lnTo>
                <a:lnTo>
                  <a:pt x="206806" y="900379"/>
                </a:lnTo>
                <a:lnTo>
                  <a:pt x="244640" y="925131"/>
                </a:lnTo>
                <a:lnTo>
                  <a:pt x="284734" y="946454"/>
                </a:lnTo>
                <a:lnTo>
                  <a:pt x="326859" y="964145"/>
                </a:lnTo>
                <a:lnTo>
                  <a:pt x="370827" y="978001"/>
                </a:lnTo>
                <a:lnTo>
                  <a:pt x="416407" y="987818"/>
                </a:lnTo>
                <a:lnTo>
                  <a:pt x="463397" y="993394"/>
                </a:lnTo>
                <a:lnTo>
                  <a:pt x="511568" y="994524"/>
                </a:lnTo>
                <a:lnTo>
                  <a:pt x="559625" y="991108"/>
                </a:lnTo>
                <a:lnTo>
                  <a:pt x="606285" y="983310"/>
                </a:lnTo>
                <a:lnTo>
                  <a:pt x="651344" y="971334"/>
                </a:lnTo>
                <a:lnTo>
                  <a:pt x="694601" y="955408"/>
                </a:lnTo>
                <a:lnTo>
                  <a:pt x="735838" y="935736"/>
                </a:lnTo>
                <a:lnTo>
                  <a:pt x="774852" y="912533"/>
                </a:lnTo>
                <a:lnTo>
                  <a:pt x="811453" y="886028"/>
                </a:lnTo>
                <a:lnTo>
                  <a:pt x="845426" y="856399"/>
                </a:lnTo>
                <a:lnTo>
                  <a:pt x="876566" y="823887"/>
                </a:lnTo>
                <a:lnTo>
                  <a:pt x="904671" y="788708"/>
                </a:lnTo>
                <a:lnTo>
                  <a:pt x="929538" y="751065"/>
                </a:lnTo>
                <a:lnTo>
                  <a:pt x="950963" y="711161"/>
                </a:lnTo>
                <a:lnTo>
                  <a:pt x="968730" y="669226"/>
                </a:lnTo>
                <a:lnTo>
                  <a:pt x="982662" y="625475"/>
                </a:lnTo>
                <a:lnTo>
                  <a:pt x="992530" y="580110"/>
                </a:lnTo>
                <a:lnTo>
                  <a:pt x="998131" y="533349"/>
                </a:lnTo>
                <a:lnTo>
                  <a:pt x="999274" y="485394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2807" y="9171514"/>
            <a:ext cx="999490" cy="995044"/>
          </a:xfrm>
          <a:custGeom>
            <a:avLst/>
            <a:gdLst/>
            <a:ahLst/>
            <a:cxnLst/>
            <a:rect l="l" t="t" r="r" b="b"/>
            <a:pathLst>
              <a:path w="999489" h="995045">
                <a:moveTo>
                  <a:pt x="999274" y="485394"/>
                </a:moveTo>
                <a:lnTo>
                  <a:pt x="995832" y="437553"/>
                </a:lnTo>
                <a:lnTo>
                  <a:pt x="987996" y="391121"/>
                </a:lnTo>
                <a:lnTo>
                  <a:pt x="975969" y="346265"/>
                </a:lnTo>
                <a:lnTo>
                  <a:pt x="959954" y="303225"/>
                </a:lnTo>
                <a:lnTo>
                  <a:pt x="940193" y="262178"/>
                </a:lnTo>
                <a:lnTo>
                  <a:pt x="916889" y="223342"/>
                </a:lnTo>
                <a:lnTo>
                  <a:pt x="890244" y="186918"/>
                </a:lnTo>
                <a:lnTo>
                  <a:pt x="860475" y="153111"/>
                </a:lnTo>
                <a:lnTo>
                  <a:pt x="827811" y="122123"/>
                </a:lnTo>
                <a:lnTo>
                  <a:pt x="792467" y="94145"/>
                </a:lnTo>
                <a:lnTo>
                  <a:pt x="754634" y="69392"/>
                </a:lnTo>
                <a:lnTo>
                  <a:pt x="714552" y="48069"/>
                </a:lnTo>
                <a:lnTo>
                  <a:pt x="672414" y="30378"/>
                </a:lnTo>
                <a:lnTo>
                  <a:pt x="628446" y="16522"/>
                </a:lnTo>
                <a:lnTo>
                  <a:pt x="582866" y="6705"/>
                </a:lnTo>
                <a:lnTo>
                  <a:pt x="535889" y="1130"/>
                </a:lnTo>
                <a:lnTo>
                  <a:pt x="487718" y="0"/>
                </a:lnTo>
                <a:lnTo>
                  <a:pt x="439648" y="3416"/>
                </a:lnTo>
                <a:lnTo>
                  <a:pt x="392988" y="11214"/>
                </a:lnTo>
                <a:lnTo>
                  <a:pt x="347929" y="23190"/>
                </a:lnTo>
                <a:lnTo>
                  <a:pt x="304673" y="39116"/>
                </a:lnTo>
                <a:lnTo>
                  <a:pt x="263436" y="58788"/>
                </a:lnTo>
                <a:lnTo>
                  <a:pt x="224421" y="81991"/>
                </a:lnTo>
                <a:lnTo>
                  <a:pt x="187820" y="108508"/>
                </a:lnTo>
                <a:lnTo>
                  <a:pt x="153847" y="138125"/>
                </a:lnTo>
                <a:lnTo>
                  <a:pt x="122707" y="170637"/>
                </a:lnTo>
                <a:lnTo>
                  <a:pt x="94602" y="205828"/>
                </a:lnTo>
                <a:lnTo>
                  <a:pt x="69735" y="243471"/>
                </a:lnTo>
                <a:lnTo>
                  <a:pt x="48310" y="283375"/>
                </a:lnTo>
                <a:lnTo>
                  <a:pt x="30530" y="325297"/>
                </a:lnTo>
                <a:lnTo>
                  <a:pt x="16611" y="369062"/>
                </a:lnTo>
                <a:lnTo>
                  <a:pt x="6743" y="414426"/>
                </a:lnTo>
                <a:lnTo>
                  <a:pt x="1143" y="461187"/>
                </a:lnTo>
                <a:lnTo>
                  <a:pt x="0" y="509130"/>
                </a:lnTo>
                <a:lnTo>
                  <a:pt x="3441" y="556971"/>
                </a:lnTo>
                <a:lnTo>
                  <a:pt x="11277" y="603402"/>
                </a:lnTo>
                <a:lnTo>
                  <a:pt x="23304" y="648258"/>
                </a:lnTo>
                <a:lnTo>
                  <a:pt x="39306" y="691299"/>
                </a:lnTo>
                <a:lnTo>
                  <a:pt x="59080" y="732345"/>
                </a:lnTo>
                <a:lnTo>
                  <a:pt x="82384" y="771169"/>
                </a:lnTo>
                <a:lnTo>
                  <a:pt x="109029" y="807593"/>
                </a:lnTo>
                <a:lnTo>
                  <a:pt x="138798" y="841413"/>
                </a:lnTo>
                <a:lnTo>
                  <a:pt x="171462" y="872401"/>
                </a:lnTo>
                <a:lnTo>
                  <a:pt x="206806" y="900379"/>
                </a:lnTo>
                <a:lnTo>
                  <a:pt x="244640" y="925118"/>
                </a:lnTo>
                <a:lnTo>
                  <a:pt x="284734" y="946442"/>
                </a:lnTo>
                <a:lnTo>
                  <a:pt x="326859" y="964133"/>
                </a:lnTo>
                <a:lnTo>
                  <a:pt x="370827" y="977988"/>
                </a:lnTo>
                <a:lnTo>
                  <a:pt x="416407" y="987806"/>
                </a:lnTo>
                <a:lnTo>
                  <a:pt x="463397" y="993381"/>
                </a:lnTo>
                <a:lnTo>
                  <a:pt x="511568" y="994524"/>
                </a:lnTo>
                <a:lnTo>
                  <a:pt x="559625" y="991108"/>
                </a:lnTo>
                <a:lnTo>
                  <a:pt x="606285" y="983297"/>
                </a:lnTo>
                <a:lnTo>
                  <a:pt x="651344" y="971334"/>
                </a:lnTo>
                <a:lnTo>
                  <a:pt x="694601" y="955408"/>
                </a:lnTo>
                <a:lnTo>
                  <a:pt x="735838" y="935736"/>
                </a:lnTo>
                <a:lnTo>
                  <a:pt x="774852" y="912533"/>
                </a:lnTo>
                <a:lnTo>
                  <a:pt x="811453" y="886015"/>
                </a:lnTo>
                <a:lnTo>
                  <a:pt x="845426" y="856399"/>
                </a:lnTo>
                <a:lnTo>
                  <a:pt x="876566" y="823887"/>
                </a:lnTo>
                <a:lnTo>
                  <a:pt x="904671" y="788695"/>
                </a:lnTo>
                <a:lnTo>
                  <a:pt x="929538" y="751052"/>
                </a:lnTo>
                <a:lnTo>
                  <a:pt x="950963" y="711149"/>
                </a:lnTo>
                <a:lnTo>
                  <a:pt x="968730" y="669226"/>
                </a:lnTo>
                <a:lnTo>
                  <a:pt x="982662" y="625462"/>
                </a:lnTo>
                <a:lnTo>
                  <a:pt x="992530" y="580097"/>
                </a:lnTo>
                <a:lnTo>
                  <a:pt x="998131" y="533336"/>
                </a:lnTo>
                <a:lnTo>
                  <a:pt x="999274" y="485394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15206" y="7211853"/>
            <a:ext cx="999490" cy="995044"/>
          </a:xfrm>
          <a:custGeom>
            <a:avLst/>
            <a:gdLst/>
            <a:ahLst/>
            <a:cxnLst/>
            <a:rect l="l" t="t" r="r" b="b"/>
            <a:pathLst>
              <a:path w="999490" h="995045">
                <a:moveTo>
                  <a:pt x="999261" y="485394"/>
                </a:moveTo>
                <a:lnTo>
                  <a:pt x="995832" y="437553"/>
                </a:lnTo>
                <a:lnTo>
                  <a:pt x="987983" y="391121"/>
                </a:lnTo>
                <a:lnTo>
                  <a:pt x="975956" y="346265"/>
                </a:lnTo>
                <a:lnTo>
                  <a:pt x="959954" y="303225"/>
                </a:lnTo>
                <a:lnTo>
                  <a:pt x="940193" y="262178"/>
                </a:lnTo>
                <a:lnTo>
                  <a:pt x="916876" y="223354"/>
                </a:lnTo>
                <a:lnTo>
                  <a:pt x="890231" y="186918"/>
                </a:lnTo>
                <a:lnTo>
                  <a:pt x="860475" y="153111"/>
                </a:lnTo>
                <a:lnTo>
                  <a:pt x="827811" y="122123"/>
                </a:lnTo>
                <a:lnTo>
                  <a:pt x="792454" y="94145"/>
                </a:lnTo>
                <a:lnTo>
                  <a:pt x="754634" y="69392"/>
                </a:lnTo>
                <a:lnTo>
                  <a:pt x="714540" y="48069"/>
                </a:lnTo>
                <a:lnTo>
                  <a:pt x="672414" y="30378"/>
                </a:lnTo>
                <a:lnTo>
                  <a:pt x="628446" y="16522"/>
                </a:lnTo>
                <a:lnTo>
                  <a:pt x="582866" y="6705"/>
                </a:lnTo>
                <a:lnTo>
                  <a:pt x="535876" y="1130"/>
                </a:lnTo>
                <a:lnTo>
                  <a:pt x="487705" y="0"/>
                </a:lnTo>
                <a:lnTo>
                  <a:pt x="439648" y="3416"/>
                </a:lnTo>
                <a:lnTo>
                  <a:pt x="392976" y="11214"/>
                </a:lnTo>
                <a:lnTo>
                  <a:pt x="347916" y="23190"/>
                </a:lnTo>
                <a:lnTo>
                  <a:pt x="304673" y="39116"/>
                </a:lnTo>
                <a:lnTo>
                  <a:pt x="263436" y="58788"/>
                </a:lnTo>
                <a:lnTo>
                  <a:pt x="224421" y="81991"/>
                </a:lnTo>
                <a:lnTo>
                  <a:pt x="187820" y="108508"/>
                </a:lnTo>
                <a:lnTo>
                  <a:pt x="153847" y="138125"/>
                </a:lnTo>
                <a:lnTo>
                  <a:pt x="122707" y="170637"/>
                </a:lnTo>
                <a:lnTo>
                  <a:pt x="94602" y="205828"/>
                </a:lnTo>
                <a:lnTo>
                  <a:pt x="69735" y="243471"/>
                </a:lnTo>
                <a:lnTo>
                  <a:pt x="48310" y="283375"/>
                </a:lnTo>
                <a:lnTo>
                  <a:pt x="30530" y="325310"/>
                </a:lnTo>
                <a:lnTo>
                  <a:pt x="16611" y="369062"/>
                </a:lnTo>
                <a:lnTo>
                  <a:pt x="6743" y="414426"/>
                </a:lnTo>
                <a:lnTo>
                  <a:pt x="1130" y="461187"/>
                </a:lnTo>
                <a:lnTo>
                  <a:pt x="0" y="509130"/>
                </a:lnTo>
                <a:lnTo>
                  <a:pt x="3429" y="556971"/>
                </a:lnTo>
                <a:lnTo>
                  <a:pt x="11264" y="603415"/>
                </a:lnTo>
                <a:lnTo>
                  <a:pt x="23304" y="648258"/>
                </a:lnTo>
                <a:lnTo>
                  <a:pt x="39306" y="691299"/>
                </a:lnTo>
                <a:lnTo>
                  <a:pt x="59067" y="732345"/>
                </a:lnTo>
                <a:lnTo>
                  <a:pt x="82384" y="771169"/>
                </a:lnTo>
                <a:lnTo>
                  <a:pt x="109029" y="807593"/>
                </a:lnTo>
                <a:lnTo>
                  <a:pt x="138785" y="841413"/>
                </a:lnTo>
                <a:lnTo>
                  <a:pt x="171450" y="872401"/>
                </a:lnTo>
                <a:lnTo>
                  <a:pt x="206806" y="900379"/>
                </a:lnTo>
                <a:lnTo>
                  <a:pt x="244640" y="925118"/>
                </a:lnTo>
                <a:lnTo>
                  <a:pt x="284721" y="946442"/>
                </a:lnTo>
                <a:lnTo>
                  <a:pt x="326859" y="964133"/>
                </a:lnTo>
                <a:lnTo>
                  <a:pt x="370827" y="977988"/>
                </a:lnTo>
                <a:lnTo>
                  <a:pt x="416407" y="987806"/>
                </a:lnTo>
                <a:lnTo>
                  <a:pt x="463384" y="993381"/>
                </a:lnTo>
                <a:lnTo>
                  <a:pt x="511556" y="994524"/>
                </a:lnTo>
                <a:lnTo>
                  <a:pt x="559625" y="991108"/>
                </a:lnTo>
                <a:lnTo>
                  <a:pt x="606285" y="983297"/>
                </a:lnTo>
                <a:lnTo>
                  <a:pt x="651344" y="971334"/>
                </a:lnTo>
                <a:lnTo>
                  <a:pt x="694588" y="955408"/>
                </a:lnTo>
                <a:lnTo>
                  <a:pt x="735825" y="935736"/>
                </a:lnTo>
                <a:lnTo>
                  <a:pt x="774852" y="912533"/>
                </a:lnTo>
                <a:lnTo>
                  <a:pt x="811441" y="886015"/>
                </a:lnTo>
                <a:lnTo>
                  <a:pt x="845413" y="856399"/>
                </a:lnTo>
                <a:lnTo>
                  <a:pt x="876554" y="823887"/>
                </a:lnTo>
                <a:lnTo>
                  <a:pt x="904671" y="788708"/>
                </a:lnTo>
                <a:lnTo>
                  <a:pt x="929538" y="751052"/>
                </a:lnTo>
                <a:lnTo>
                  <a:pt x="950950" y="711161"/>
                </a:lnTo>
                <a:lnTo>
                  <a:pt x="968730" y="669226"/>
                </a:lnTo>
                <a:lnTo>
                  <a:pt x="982649" y="625462"/>
                </a:lnTo>
                <a:lnTo>
                  <a:pt x="992517" y="580097"/>
                </a:lnTo>
                <a:lnTo>
                  <a:pt x="998118" y="533336"/>
                </a:lnTo>
                <a:lnTo>
                  <a:pt x="999261" y="485394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15206" y="5335377"/>
            <a:ext cx="999490" cy="995044"/>
          </a:xfrm>
          <a:custGeom>
            <a:avLst/>
            <a:gdLst/>
            <a:ahLst/>
            <a:cxnLst/>
            <a:rect l="l" t="t" r="r" b="b"/>
            <a:pathLst>
              <a:path w="999490" h="995045">
                <a:moveTo>
                  <a:pt x="999261" y="485394"/>
                </a:moveTo>
                <a:lnTo>
                  <a:pt x="995832" y="437565"/>
                </a:lnTo>
                <a:lnTo>
                  <a:pt x="987983" y="391121"/>
                </a:lnTo>
                <a:lnTo>
                  <a:pt x="975956" y="346278"/>
                </a:lnTo>
                <a:lnTo>
                  <a:pt x="959954" y="303225"/>
                </a:lnTo>
                <a:lnTo>
                  <a:pt x="940193" y="262191"/>
                </a:lnTo>
                <a:lnTo>
                  <a:pt x="916876" y="223354"/>
                </a:lnTo>
                <a:lnTo>
                  <a:pt x="890231" y="186931"/>
                </a:lnTo>
                <a:lnTo>
                  <a:pt x="860475" y="153111"/>
                </a:lnTo>
                <a:lnTo>
                  <a:pt x="827811" y="122123"/>
                </a:lnTo>
                <a:lnTo>
                  <a:pt x="792454" y="94145"/>
                </a:lnTo>
                <a:lnTo>
                  <a:pt x="754634" y="69392"/>
                </a:lnTo>
                <a:lnTo>
                  <a:pt x="714540" y="48082"/>
                </a:lnTo>
                <a:lnTo>
                  <a:pt x="672414" y="30391"/>
                </a:lnTo>
                <a:lnTo>
                  <a:pt x="628446" y="16522"/>
                </a:lnTo>
                <a:lnTo>
                  <a:pt x="582866" y="6705"/>
                </a:lnTo>
                <a:lnTo>
                  <a:pt x="535876" y="1130"/>
                </a:lnTo>
                <a:lnTo>
                  <a:pt x="487705" y="0"/>
                </a:lnTo>
                <a:lnTo>
                  <a:pt x="439648" y="3416"/>
                </a:lnTo>
                <a:lnTo>
                  <a:pt x="392976" y="11214"/>
                </a:lnTo>
                <a:lnTo>
                  <a:pt x="347916" y="23190"/>
                </a:lnTo>
                <a:lnTo>
                  <a:pt x="304673" y="39116"/>
                </a:lnTo>
                <a:lnTo>
                  <a:pt x="263436" y="58788"/>
                </a:lnTo>
                <a:lnTo>
                  <a:pt x="224421" y="81991"/>
                </a:lnTo>
                <a:lnTo>
                  <a:pt x="187820" y="108508"/>
                </a:lnTo>
                <a:lnTo>
                  <a:pt x="153847" y="138125"/>
                </a:lnTo>
                <a:lnTo>
                  <a:pt x="122707" y="170637"/>
                </a:lnTo>
                <a:lnTo>
                  <a:pt x="94602" y="205828"/>
                </a:lnTo>
                <a:lnTo>
                  <a:pt x="69735" y="243471"/>
                </a:lnTo>
                <a:lnTo>
                  <a:pt x="48310" y="283375"/>
                </a:lnTo>
                <a:lnTo>
                  <a:pt x="30530" y="325310"/>
                </a:lnTo>
                <a:lnTo>
                  <a:pt x="16611" y="369062"/>
                </a:lnTo>
                <a:lnTo>
                  <a:pt x="6743" y="414426"/>
                </a:lnTo>
                <a:lnTo>
                  <a:pt x="1130" y="461187"/>
                </a:lnTo>
                <a:lnTo>
                  <a:pt x="0" y="509130"/>
                </a:lnTo>
                <a:lnTo>
                  <a:pt x="3429" y="556971"/>
                </a:lnTo>
                <a:lnTo>
                  <a:pt x="11264" y="603415"/>
                </a:lnTo>
                <a:lnTo>
                  <a:pt x="23304" y="648258"/>
                </a:lnTo>
                <a:lnTo>
                  <a:pt x="39306" y="691299"/>
                </a:lnTo>
                <a:lnTo>
                  <a:pt x="59067" y="732345"/>
                </a:lnTo>
                <a:lnTo>
                  <a:pt x="82384" y="771182"/>
                </a:lnTo>
                <a:lnTo>
                  <a:pt x="109029" y="807605"/>
                </a:lnTo>
                <a:lnTo>
                  <a:pt x="138785" y="841413"/>
                </a:lnTo>
                <a:lnTo>
                  <a:pt x="171450" y="872401"/>
                </a:lnTo>
                <a:lnTo>
                  <a:pt x="206806" y="900379"/>
                </a:lnTo>
                <a:lnTo>
                  <a:pt x="244640" y="925131"/>
                </a:lnTo>
                <a:lnTo>
                  <a:pt x="284721" y="946442"/>
                </a:lnTo>
                <a:lnTo>
                  <a:pt x="326859" y="964133"/>
                </a:lnTo>
                <a:lnTo>
                  <a:pt x="370827" y="977988"/>
                </a:lnTo>
                <a:lnTo>
                  <a:pt x="416407" y="987806"/>
                </a:lnTo>
                <a:lnTo>
                  <a:pt x="463384" y="993394"/>
                </a:lnTo>
                <a:lnTo>
                  <a:pt x="511556" y="994524"/>
                </a:lnTo>
                <a:lnTo>
                  <a:pt x="559625" y="991108"/>
                </a:lnTo>
                <a:lnTo>
                  <a:pt x="606285" y="983297"/>
                </a:lnTo>
                <a:lnTo>
                  <a:pt x="651344" y="971334"/>
                </a:lnTo>
                <a:lnTo>
                  <a:pt x="694588" y="955395"/>
                </a:lnTo>
                <a:lnTo>
                  <a:pt x="735825" y="935736"/>
                </a:lnTo>
                <a:lnTo>
                  <a:pt x="774852" y="912533"/>
                </a:lnTo>
                <a:lnTo>
                  <a:pt x="811441" y="886015"/>
                </a:lnTo>
                <a:lnTo>
                  <a:pt x="845413" y="856399"/>
                </a:lnTo>
                <a:lnTo>
                  <a:pt x="876554" y="823887"/>
                </a:lnTo>
                <a:lnTo>
                  <a:pt x="904671" y="788695"/>
                </a:lnTo>
                <a:lnTo>
                  <a:pt x="929538" y="751052"/>
                </a:lnTo>
                <a:lnTo>
                  <a:pt x="950950" y="711161"/>
                </a:lnTo>
                <a:lnTo>
                  <a:pt x="968730" y="669226"/>
                </a:lnTo>
                <a:lnTo>
                  <a:pt x="982649" y="625462"/>
                </a:lnTo>
                <a:lnTo>
                  <a:pt x="992517" y="580097"/>
                </a:lnTo>
                <a:lnTo>
                  <a:pt x="998118" y="533336"/>
                </a:lnTo>
                <a:lnTo>
                  <a:pt x="999261" y="485394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15206" y="3361492"/>
            <a:ext cx="999490" cy="995044"/>
          </a:xfrm>
          <a:custGeom>
            <a:avLst/>
            <a:gdLst/>
            <a:ahLst/>
            <a:cxnLst/>
            <a:rect l="l" t="t" r="r" b="b"/>
            <a:pathLst>
              <a:path w="999490" h="995045">
                <a:moveTo>
                  <a:pt x="999261" y="485394"/>
                </a:moveTo>
                <a:lnTo>
                  <a:pt x="995832" y="437565"/>
                </a:lnTo>
                <a:lnTo>
                  <a:pt x="987983" y="391121"/>
                </a:lnTo>
                <a:lnTo>
                  <a:pt x="975956" y="346278"/>
                </a:lnTo>
                <a:lnTo>
                  <a:pt x="959954" y="303225"/>
                </a:lnTo>
                <a:lnTo>
                  <a:pt x="940193" y="262191"/>
                </a:lnTo>
                <a:lnTo>
                  <a:pt x="916876" y="223354"/>
                </a:lnTo>
                <a:lnTo>
                  <a:pt x="890231" y="186931"/>
                </a:lnTo>
                <a:lnTo>
                  <a:pt x="860475" y="153111"/>
                </a:lnTo>
                <a:lnTo>
                  <a:pt x="827811" y="122123"/>
                </a:lnTo>
                <a:lnTo>
                  <a:pt x="792454" y="94145"/>
                </a:lnTo>
                <a:lnTo>
                  <a:pt x="754634" y="69392"/>
                </a:lnTo>
                <a:lnTo>
                  <a:pt x="714540" y="48069"/>
                </a:lnTo>
                <a:lnTo>
                  <a:pt x="672414" y="30378"/>
                </a:lnTo>
                <a:lnTo>
                  <a:pt x="628446" y="16522"/>
                </a:lnTo>
                <a:lnTo>
                  <a:pt x="582866" y="6705"/>
                </a:lnTo>
                <a:lnTo>
                  <a:pt x="535876" y="1130"/>
                </a:lnTo>
                <a:lnTo>
                  <a:pt x="487705" y="0"/>
                </a:lnTo>
                <a:lnTo>
                  <a:pt x="439648" y="3416"/>
                </a:lnTo>
                <a:lnTo>
                  <a:pt x="392976" y="11214"/>
                </a:lnTo>
                <a:lnTo>
                  <a:pt x="347916" y="23190"/>
                </a:lnTo>
                <a:lnTo>
                  <a:pt x="304673" y="39116"/>
                </a:lnTo>
                <a:lnTo>
                  <a:pt x="263436" y="58788"/>
                </a:lnTo>
                <a:lnTo>
                  <a:pt x="224421" y="81991"/>
                </a:lnTo>
                <a:lnTo>
                  <a:pt x="187820" y="108508"/>
                </a:lnTo>
                <a:lnTo>
                  <a:pt x="153847" y="138125"/>
                </a:lnTo>
                <a:lnTo>
                  <a:pt x="122707" y="170637"/>
                </a:lnTo>
                <a:lnTo>
                  <a:pt x="94602" y="205828"/>
                </a:lnTo>
                <a:lnTo>
                  <a:pt x="69735" y="243471"/>
                </a:lnTo>
                <a:lnTo>
                  <a:pt x="48310" y="283375"/>
                </a:lnTo>
                <a:lnTo>
                  <a:pt x="30530" y="325310"/>
                </a:lnTo>
                <a:lnTo>
                  <a:pt x="16611" y="369062"/>
                </a:lnTo>
                <a:lnTo>
                  <a:pt x="6743" y="414426"/>
                </a:lnTo>
                <a:lnTo>
                  <a:pt x="1130" y="461187"/>
                </a:lnTo>
                <a:lnTo>
                  <a:pt x="0" y="509130"/>
                </a:lnTo>
                <a:lnTo>
                  <a:pt x="3429" y="556971"/>
                </a:lnTo>
                <a:lnTo>
                  <a:pt x="11264" y="603415"/>
                </a:lnTo>
                <a:lnTo>
                  <a:pt x="23304" y="648258"/>
                </a:lnTo>
                <a:lnTo>
                  <a:pt x="39306" y="691299"/>
                </a:lnTo>
                <a:lnTo>
                  <a:pt x="59067" y="732345"/>
                </a:lnTo>
                <a:lnTo>
                  <a:pt x="82384" y="771182"/>
                </a:lnTo>
                <a:lnTo>
                  <a:pt x="109029" y="807605"/>
                </a:lnTo>
                <a:lnTo>
                  <a:pt x="138785" y="841413"/>
                </a:lnTo>
                <a:lnTo>
                  <a:pt x="171450" y="872401"/>
                </a:lnTo>
                <a:lnTo>
                  <a:pt x="206806" y="900379"/>
                </a:lnTo>
                <a:lnTo>
                  <a:pt x="244640" y="925118"/>
                </a:lnTo>
                <a:lnTo>
                  <a:pt x="284721" y="946442"/>
                </a:lnTo>
                <a:lnTo>
                  <a:pt x="326859" y="964133"/>
                </a:lnTo>
                <a:lnTo>
                  <a:pt x="370827" y="977988"/>
                </a:lnTo>
                <a:lnTo>
                  <a:pt x="416407" y="987806"/>
                </a:lnTo>
                <a:lnTo>
                  <a:pt x="463384" y="993394"/>
                </a:lnTo>
                <a:lnTo>
                  <a:pt x="511556" y="994524"/>
                </a:lnTo>
                <a:lnTo>
                  <a:pt x="559625" y="991108"/>
                </a:lnTo>
                <a:lnTo>
                  <a:pt x="606285" y="983297"/>
                </a:lnTo>
                <a:lnTo>
                  <a:pt x="651344" y="971334"/>
                </a:lnTo>
                <a:lnTo>
                  <a:pt x="694588" y="955408"/>
                </a:lnTo>
                <a:lnTo>
                  <a:pt x="735825" y="935736"/>
                </a:lnTo>
                <a:lnTo>
                  <a:pt x="774852" y="912533"/>
                </a:lnTo>
                <a:lnTo>
                  <a:pt x="811441" y="886015"/>
                </a:lnTo>
                <a:lnTo>
                  <a:pt x="845413" y="856399"/>
                </a:lnTo>
                <a:lnTo>
                  <a:pt x="876554" y="823887"/>
                </a:lnTo>
                <a:lnTo>
                  <a:pt x="904671" y="788708"/>
                </a:lnTo>
                <a:lnTo>
                  <a:pt x="929538" y="751052"/>
                </a:lnTo>
                <a:lnTo>
                  <a:pt x="950950" y="711161"/>
                </a:lnTo>
                <a:lnTo>
                  <a:pt x="968730" y="669226"/>
                </a:lnTo>
                <a:lnTo>
                  <a:pt x="982649" y="625462"/>
                </a:lnTo>
                <a:lnTo>
                  <a:pt x="992517" y="580097"/>
                </a:lnTo>
                <a:lnTo>
                  <a:pt x="998118" y="533336"/>
                </a:lnTo>
                <a:lnTo>
                  <a:pt x="999261" y="485394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04729" y="1507775"/>
            <a:ext cx="999490" cy="995044"/>
          </a:xfrm>
          <a:custGeom>
            <a:avLst/>
            <a:gdLst/>
            <a:ahLst/>
            <a:cxnLst/>
            <a:rect l="l" t="t" r="r" b="b"/>
            <a:pathLst>
              <a:path w="999490" h="995044">
                <a:moveTo>
                  <a:pt x="999274" y="485394"/>
                </a:moveTo>
                <a:lnTo>
                  <a:pt x="995832" y="437565"/>
                </a:lnTo>
                <a:lnTo>
                  <a:pt x="987996" y="391121"/>
                </a:lnTo>
                <a:lnTo>
                  <a:pt x="975969" y="346278"/>
                </a:lnTo>
                <a:lnTo>
                  <a:pt x="959967" y="303237"/>
                </a:lnTo>
                <a:lnTo>
                  <a:pt x="940193" y="262191"/>
                </a:lnTo>
                <a:lnTo>
                  <a:pt x="916889" y="223354"/>
                </a:lnTo>
                <a:lnTo>
                  <a:pt x="890244" y="186931"/>
                </a:lnTo>
                <a:lnTo>
                  <a:pt x="860488" y="153123"/>
                </a:lnTo>
                <a:lnTo>
                  <a:pt x="827824" y="122123"/>
                </a:lnTo>
                <a:lnTo>
                  <a:pt x="792467" y="94145"/>
                </a:lnTo>
                <a:lnTo>
                  <a:pt x="754634" y="69405"/>
                </a:lnTo>
                <a:lnTo>
                  <a:pt x="714552" y="48082"/>
                </a:lnTo>
                <a:lnTo>
                  <a:pt x="672414" y="30391"/>
                </a:lnTo>
                <a:lnTo>
                  <a:pt x="628446" y="16535"/>
                </a:lnTo>
                <a:lnTo>
                  <a:pt x="582866" y="6718"/>
                </a:lnTo>
                <a:lnTo>
                  <a:pt x="535889" y="1130"/>
                </a:lnTo>
                <a:lnTo>
                  <a:pt x="487718" y="0"/>
                </a:lnTo>
                <a:lnTo>
                  <a:pt x="439648" y="3416"/>
                </a:lnTo>
                <a:lnTo>
                  <a:pt x="392988" y="11226"/>
                </a:lnTo>
                <a:lnTo>
                  <a:pt x="347929" y="23190"/>
                </a:lnTo>
                <a:lnTo>
                  <a:pt x="304673" y="39128"/>
                </a:lnTo>
                <a:lnTo>
                  <a:pt x="263436" y="58801"/>
                </a:lnTo>
                <a:lnTo>
                  <a:pt x="224421" y="81991"/>
                </a:lnTo>
                <a:lnTo>
                  <a:pt x="187820" y="108508"/>
                </a:lnTo>
                <a:lnTo>
                  <a:pt x="153847" y="138137"/>
                </a:lnTo>
                <a:lnTo>
                  <a:pt x="122707" y="170649"/>
                </a:lnTo>
                <a:lnTo>
                  <a:pt x="94602" y="205828"/>
                </a:lnTo>
                <a:lnTo>
                  <a:pt x="69735" y="243484"/>
                </a:lnTo>
                <a:lnTo>
                  <a:pt x="48310" y="283375"/>
                </a:lnTo>
                <a:lnTo>
                  <a:pt x="30543" y="325310"/>
                </a:lnTo>
                <a:lnTo>
                  <a:pt x="16611" y="369062"/>
                </a:lnTo>
                <a:lnTo>
                  <a:pt x="6743" y="414426"/>
                </a:lnTo>
                <a:lnTo>
                  <a:pt x="1143" y="461187"/>
                </a:lnTo>
                <a:lnTo>
                  <a:pt x="0" y="509143"/>
                </a:lnTo>
                <a:lnTo>
                  <a:pt x="3441" y="556971"/>
                </a:lnTo>
                <a:lnTo>
                  <a:pt x="11277" y="603415"/>
                </a:lnTo>
                <a:lnTo>
                  <a:pt x="23304" y="648258"/>
                </a:lnTo>
                <a:lnTo>
                  <a:pt x="39306" y="691299"/>
                </a:lnTo>
                <a:lnTo>
                  <a:pt x="59080" y="732345"/>
                </a:lnTo>
                <a:lnTo>
                  <a:pt x="82384" y="771182"/>
                </a:lnTo>
                <a:lnTo>
                  <a:pt x="109029" y="807605"/>
                </a:lnTo>
                <a:lnTo>
                  <a:pt x="138798" y="841413"/>
                </a:lnTo>
                <a:lnTo>
                  <a:pt x="171462" y="872413"/>
                </a:lnTo>
                <a:lnTo>
                  <a:pt x="206806" y="900379"/>
                </a:lnTo>
                <a:lnTo>
                  <a:pt x="244640" y="925131"/>
                </a:lnTo>
                <a:lnTo>
                  <a:pt x="284734" y="946454"/>
                </a:lnTo>
                <a:lnTo>
                  <a:pt x="326859" y="964145"/>
                </a:lnTo>
                <a:lnTo>
                  <a:pt x="370827" y="978001"/>
                </a:lnTo>
                <a:lnTo>
                  <a:pt x="416407" y="987818"/>
                </a:lnTo>
                <a:lnTo>
                  <a:pt x="463397" y="993406"/>
                </a:lnTo>
                <a:lnTo>
                  <a:pt x="511568" y="994537"/>
                </a:lnTo>
                <a:lnTo>
                  <a:pt x="559625" y="991120"/>
                </a:lnTo>
                <a:lnTo>
                  <a:pt x="606285" y="983310"/>
                </a:lnTo>
                <a:lnTo>
                  <a:pt x="651344" y="971346"/>
                </a:lnTo>
                <a:lnTo>
                  <a:pt x="694601" y="955408"/>
                </a:lnTo>
                <a:lnTo>
                  <a:pt x="735838" y="935748"/>
                </a:lnTo>
                <a:lnTo>
                  <a:pt x="774852" y="912545"/>
                </a:lnTo>
                <a:lnTo>
                  <a:pt x="811453" y="886028"/>
                </a:lnTo>
                <a:lnTo>
                  <a:pt x="845426" y="856399"/>
                </a:lnTo>
                <a:lnTo>
                  <a:pt x="876566" y="823899"/>
                </a:lnTo>
                <a:lnTo>
                  <a:pt x="904671" y="788708"/>
                </a:lnTo>
                <a:lnTo>
                  <a:pt x="929538" y="751065"/>
                </a:lnTo>
                <a:lnTo>
                  <a:pt x="950963" y="711161"/>
                </a:lnTo>
                <a:lnTo>
                  <a:pt x="968743" y="669226"/>
                </a:lnTo>
                <a:lnTo>
                  <a:pt x="982662" y="625475"/>
                </a:lnTo>
                <a:lnTo>
                  <a:pt x="992530" y="580110"/>
                </a:lnTo>
                <a:lnTo>
                  <a:pt x="998131" y="533349"/>
                </a:lnTo>
                <a:lnTo>
                  <a:pt x="999274" y="485394"/>
                </a:lnTo>
                <a:close/>
              </a:path>
            </a:pathLst>
          </a:custGeom>
          <a:solidFill>
            <a:srgbClr val="E85C4D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12" name="object 12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33506" y="13558"/>
            <a:ext cx="154139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30575" algn="l"/>
              </a:tabLst>
            </a:pPr>
            <a:r>
              <a:rPr spc="-5" dirty="0">
                <a:latin typeface="Helvetica" pitchFamily="2" charset="0"/>
              </a:rPr>
              <a:t>The</a:t>
            </a:r>
            <a:r>
              <a:rPr spc="15" dirty="0">
                <a:latin typeface="Helvetica" pitchFamily="2" charset="0"/>
              </a:rPr>
              <a:t> </a:t>
            </a:r>
            <a:r>
              <a:rPr spc="-5" dirty="0">
                <a:latin typeface="Helvetica" pitchFamily="2" charset="0"/>
              </a:rPr>
              <a:t>search	for</a:t>
            </a:r>
            <a:r>
              <a:rPr spc="10" dirty="0">
                <a:latin typeface="Helvetica" pitchFamily="2" charset="0"/>
              </a:rPr>
              <a:t> </a:t>
            </a:r>
            <a:r>
              <a:rPr spc="-15" dirty="0">
                <a:latin typeface="Helvetica" pitchFamily="2" charset="0"/>
              </a:rPr>
              <a:t>affordable</a:t>
            </a:r>
            <a:r>
              <a:rPr spc="10" dirty="0">
                <a:latin typeface="Helvetica" pitchFamily="2" charset="0"/>
              </a:rPr>
              <a:t> </a:t>
            </a:r>
            <a:r>
              <a:rPr spc="-10" dirty="0">
                <a:latin typeface="Helvetica" pitchFamily="2" charset="0"/>
              </a:rPr>
              <a:t>hotel</a:t>
            </a:r>
            <a:r>
              <a:rPr spc="5" dirty="0">
                <a:latin typeface="Helvetica" pitchFamily="2" charset="0"/>
              </a:rPr>
              <a:t> </a:t>
            </a:r>
            <a:r>
              <a:rPr spc="-10" dirty="0">
                <a:latin typeface="Helvetica" pitchFamily="2" charset="0"/>
              </a:rPr>
              <a:t>alternatives</a:t>
            </a:r>
            <a:r>
              <a:rPr spc="10" dirty="0">
                <a:latin typeface="Helvetica" pitchFamily="2" charset="0"/>
              </a:rPr>
              <a:t> </a:t>
            </a:r>
            <a:r>
              <a:rPr spc="-5" dirty="0">
                <a:latin typeface="Helvetica" pitchFamily="2" charset="0"/>
              </a:rPr>
              <a:t>is</a:t>
            </a:r>
            <a:r>
              <a:rPr spc="5" dirty="0">
                <a:latin typeface="Helvetica" pitchFamily="2" charset="0"/>
              </a:rPr>
              <a:t> </a:t>
            </a:r>
            <a:r>
              <a:rPr spc="-10" dirty="0">
                <a:latin typeface="Helvetica" pitchFamily="2" charset="0"/>
              </a:rPr>
              <a:t>incessant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592853" y="1761506"/>
            <a:ext cx="50717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Lack</a:t>
            </a:r>
            <a:r>
              <a:rPr sz="2600" spc="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of</a:t>
            </a:r>
            <a:r>
              <a:rPr sz="2600" spc="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authentic</a:t>
            </a:r>
            <a:r>
              <a:rPr sz="2600" spc="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local experience</a:t>
            </a:r>
            <a:endParaRPr sz="2600" dirty="0">
              <a:latin typeface="Helvetica" pitchFamily="2" charset="0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92853" y="3620801"/>
            <a:ext cx="436435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Helvetica" pitchFamily="2" charset="0"/>
                <a:cs typeface="Arial MT"/>
              </a:rPr>
              <a:t>Absence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of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20" dirty="0">
                <a:latin typeface="Helvetica" pitchFamily="2" charset="0"/>
                <a:cs typeface="Arial MT"/>
              </a:rPr>
              <a:t>home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experience</a:t>
            </a:r>
            <a:endParaRPr sz="2600" dirty="0">
              <a:latin typeface="Helvetica" pitchFamily="2" charset="0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92853" y="5579610"/>
            <a:ext cx="42297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0" dirty="0">
                <a:latin typeface="Helvetica" pitchFamily="2" charset="0"/>
                <a:cs typeface="Arial MT"/>
              </a:rPr>
              <a:t>Insufficiency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of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budget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stays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92853" y="7513289"/>
            <a:ext cx="4660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0" dirty="0">
                <a:latin typeface="Helvetica" pitchFamily="2" charset="0"/>
                <a:cs typeface="Arial MT"/>
              </a:rPr>
              <a:t>Uncomfortable</a:t>
            </a:r>
            <a:r>
              <a:rPr sz="2600" spc="-1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accommodation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92853" y="9438927"/>
            <a:ext cx="32092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Housekeeping</a:t>
            </a:r>
            <a:r>
              <a:rPr sz="2600" spc="-5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issues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74502" y="1737716"/>
            <a:ext cx="29311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Security</a:t>
            </a:r>
            <a:r>
              <a:rPr sz="2600" spc="-3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challenges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74502" y="3579252"/>
            <a:ext cx="26504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Uncleaned</a:t>
            </a:r>
            <a:r>
              <a:rPr sz="2600" spc="-65" dirty="0">
                <a:latin typeface="Helvetica" pitchFamily="2" charset="0"/>
                <a:cs typeface="Arial MT"/>
              </a:rPr>
              <a:t> </a:t>
            </a:r>
            <a:r>
              <a:rPr sz="2600" spc="20" dirty="0">
                <a:latin typeface="Helvetica" pitchFamily="2" charset="0"/>
                <a:cs typeface="Arial MT"/>
              </a:rPr>
              <a:t>rooms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74502" y="5580950"/>
            <a:ext cx="311658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Complex</a:t>
            </a:r>
            <a:r>
              <a:rPr sz="2600" spc="-1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tech</a:t>
            </a:r>
            <a:r>
              <a:rPr sz="2600" spc="-1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issues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74502" y="7473416"/>
            <a:ext cx="33223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UI</a:t>
            </a:r>
            <a:r>
              <a:rPr sz="2600" spc="-10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and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tracking</a:t>
            </a:r>
            <a:r>
              <a:rPr sz="2600" spc="-1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issues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04118" y="1553764"/>
            <a:ext cx="6130925" cy="938530"/>
          </a:xfrm>
          <a:custGeom>
            <a:avLst/>
            <a:gdLst/>
            <a:ahLst/>
            <a:cxnLst/>
            <a:rect l="l" t="t" r="r" b="b"/>
            <a:pathLst>
              <a:path w="6130925" h="938530">
                <a:moveTo>
                  <a:pt x="5707679" y="938306"/>
                </a:moveTo>
                <a:lnTo>
                  <a:pt x="423034" y="938306"/>
                </a:lnTo>
                <a:lnTo>
                  <a:pt x="373699" y="935460"/>
                </a:lnTo>
                <a:lnTo>
                  <a:pt x="326035" y="927133"/>
                </a:lnTo>
                <a:lnTo>
                  <a:pt x="280361" y="913644"/>
                </a:lnTo>
                <a:lnTo>
                  <a:pt x="236993" y="895309"/>
                </a:lnTo>
                <a:lnTo>
                  <a:pt x="196249" y="872446"/>
                </a:lnTo>
                <a:lnTo>
                  <a:pt x="158447" y="845371"/>
                </a:lnTo>
                <a:lnTo>
                  <a:pt x="123903" y="814404"/>
                </a:lnTo>
                <a:lnTo>
                  <a:pt x="92935" y="779861"/>
                </a:lnTo>
                <a:lnTo>
                  <a:pt x="65860" y="742059"/>
                </a:lnTo>
                <a:lnTo>
                  <a:pt x="42997" y="701316"/>
                </a:lnTo>
                <a:lnTo>
                  <a:pt x="24662" y="657949"/>
                </a:lnTo>
                <a:lnTo>
                  <a:pt x="11172" y="612277"/>
                </a:lnTo>
                <a:lnTo>
                  <a:pt x="2846" y="564615"/>
                </a:lnTo>
                <a:lnTo>
                  <a:pt x="0" y="515282"/>
                </a:lnTo>
                <a:lnTo>
                  <a:pt x="0" y="423023"/>
                </a:lnTo>
                <a:lnTo>
                  <a:pt x="2846" y="373688"/>
                </a:lnTo>
                <a:lnTo>
                  <a:pt x="11172" y="326026"/>
                </a:lnTo>
                <a:lnTo>
                  <a:pt x="24662" y="280352"/>
                </a:lnTo>
                <a:lnTo>
                  <a:pt x="42997" y="236985"/>
                </a:lnTo>
                <a:lnTo>
                  <a:pt x="65860" y="196242"/>
                </a:lnTo>
                <a:lnTo>
                  <a:pt x="92935" y="158440"/>
                </a:lnTo>
                <a:lnTo>
                  <a:pt x="123903" y="123898"/>
                </a:lnTo>
                <a:lnTo>
                  <a:pt x="158447" y="92931"/>
                </a:lnTo>
                <a:lnTo>
                  <a:pt x="196249" y="65857"/>
                </a:lnTo>
                <a:lnTo>
                  <a:pt x="236993" y="42995"/>
                </a:lnTo>
                <a:lnTo>
                  <a:pt x="280361" y="24660"/>
                </a:lnTo>
                <a:lnTo>
                  <a:pt x="326035" y="11171"/>
                </a:lnTo>
                <a:lnTo>
                  <a:pt x="373699" y="2845"/>
                </a:lnTo>
                <a:lnTo>
                  <a:pt x="423034" y="0"/>
                </a:lnTo>
                <a:lnTo>
                  <a:pt x="5707679" y="0"/>
                </a:lnTo>
                <a:lnTo>
                  <a:pt x="5757012" y="2845"/>
                </a:lnTo>
                <a:lnTo>
                  <a:pt x="5804674" y="11171"/>
                </a:lnTo>
                <a:lnTo>
                  <a:pt x="5850346" y="24660"/>
                </a:lnTo>
                <a:lnTo>
                  <a:pt x="5893713" y="42995"/>
                </a:lnTo>
                <a:lnTo>
                  <a:pt x="5934456" y="65857"/>
                </a:lnTo>
                <a:lnTo>
                  <a:pt x="5972258" y="92931"/>
                </a:lnTo>
                <a:lnTo>
                  <a:pt x="6006801" y="123898"/>
                </a:lnTo>
                <a:lnTo>
                  <a:pt x="6037768" y="158440"/>
                </a:lnTo>
                <a:lnTo>
                  <a:pt x="6064842" y="196242"/>
                </a:lnTo>
                <a:lnTo>
                  <a:pt x="6087706" y="236985"/>
                </a:lnTo>
                <a:lnTo>
                  <a:pt x="6106041" y="280352"/>
                </a:lnTo>
                <a:lnTo>
                  <a:pt x="6119530" y="326026"/>
                </a:lnTo>
                <a:lnTo>
                  <a:pt x="6127857" y="373688"/>
                </a:lnTo>
                <a:lnTo>
                  <a:pt x="6130703" y="423023"/>
                </a:lnTo>
                <a:lnTo>
                  <a:pt x="6130703" y="515282"/>
                </a:lnTo>
                <a:lnTo>
                  <a:pt x="6127857" y="564615"/>
                </a:lnTo>
                <a:lnTo>
                  <a:pt x="6119530" y="612277"/>
                </a:lnTo>
                <a:lnTo>
                  <a:pt x="6106041" y="657949"/>
                </a:lnTo>
                <a:lnTo>
                  <a:pt x="6087706" y="701316"/>
                </a:lnTo>
                <a:lnTo>
                  <a:pt x="6064842" y="742059"/>
                </a:lnTo>
                <a:lnTo>
                  <a:pt x="6037768" y="779861"/>
                </a:lnTo>
                <a:lnTo>
                  <a:pt x="6006801" y="814404"/>
                </a:lnTo>
                <a:lnTo>
                  <a:pt x="5972258" y="845371"/>
                </a:lnTo>
                <a:lnTo>
                  <a:pt x="5934456" y="872446"/>
                </a:lnTo>
                <a:lnTo>
                  <a:pt x="5893713" y="895309"/>
                </a:lnTo>
                <a:lnTo>
                  <a:pt x="5850346" y="913644"/>
                </a:lnTo>
                <a:lnTo>
                  <a:pt x="5804674" y="927133"/>
                </a:lnTo>
                <a:lnTo>
                  <a:pt x="5757012" y="935460"/>
                </a:lnTo>
                <a:lnTo>
                  <a:pt x="5707679" y="93830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04118" y="3400130"/>
            <a:ext cx="6130925" cy="938530"/>
          </a:xfrm>
          <a:custGeom>
            <a:avLst/>
            <a:gdLst/>
            <a:ahLst/>
            <a:cxnLst/>
            <a:rect l="l" t="t" r="r" b="b"/>
            <a:pathLst>
              <a:path w="6130925" h="938529">
                <a:moveTo>
                  <a:pt x="5707679" y="938306"/>
                </a:moveTo>
                <a:lnTo>
                  <a:pt x="423034" y="938306"/>
                </a:lnTo>
                <a:lnTo>
                  <a:pt x="373699" y="935460"/>
                </a:lnTo>
                <a:lnTo>
                  <a:pt x="326035" y="927133"/>
                </a:lnTo>
                <a:lnTo>
                  <a:pt x="280361" y="913644"/>
                </a:lnTo>
                <a:lnTo>
                  <a:pt x="236993" y="895309"/>
                </a:lnTo>
                <a:lnTo>
                  <a:pt x="196249" y="872446"/>
                </a:lnTo>
                <a:lnTo>
                  <a:pt x="158447" y="845371"/>
                </a:lnTo>
                <a:lnTo>
                  <a:pt x="123903" y="814404"/>
                </a:lnTo>
                <a:lnTo>
                  <a:pt x="92935" y="779861"/>
                </a:lnTo>
                <a:lnTo>
                  <a:pt x="65860" y="742059"/>
                </a:lnTo>
                <a:lnTo>
                  <a:pt x="42997" y="701316"/>
                </a:lnTo>
                <a:lnTo>
                  <a:pt x="24662" y="657949"/>
                </a:lnTo>
                <a:lnTo>
                  <a:pt x="11172" y="612277"/>
                </a:lnTo>
                <a:lnTo>
                  <a:pt x="2846" y="564615"/>
                </a:lnTo>
                <a:lnTo>
                  <a:pt x="0" y="515282"/>
                </a:lnTo>
                <a:lnTo>
                  <a:pt x="0" y="423023"/>
                </a:lnTo>
                <a:lnTo>
                  <a:pt x="2846" y="373690"/>
                </a:lnTo>
                <a:lnTo>
                  <a:pt x="11172" y="326029"/>
                </a:lnTo>
                <a:lnTo>
                  <a:pt x="24662" y="280356"/>
                </a:lnTo>
                <a:lnTo>
                  <a:pt x="42997" y="236990"/>
                </a:lnTo>
                <a:lnTo>
                  <a:pt x="65860" y="196247"/>
                </a:lnTo>
                <a:lnTo>
                  <a:pt x="92935" y="158445"/>
                </a:lnTo>
                <a:lnTo>
                  <a:pt x="123903" y="123901"/>
                </a:lnTo>
                <a:lnTo>
                  <a:pt x="158447" y="92934"/>
                </a:lnTo>
                <a:lnTo>
                  <a:pt x="196249" y="65860"/>
                </a:lnTo>
                <a:lnTo>
                  <a:pt x="236993" y="42997"/>
                </a:lnTo>
                <a:lnTo>
                  <a:pt x="280361" y="24662"/>
                </a:lnTo>
                <a:lnTo>
                  <a:pt x="326035" y="11172"/>
                </a:lnTo>
                <a:lnTo>
                  <a:pt x="373699" y="2846"/>
                </a:lnTo>
                <a:lnTo>
                  <a:pt x="423034" y="0"/>
                </a:lnTo>
                <a:lnTo>
                  <a:pt x="5707679" y="0"/>
                </a:lnTo>
                <a:lnTo>
                  <a:pt x="5757012" y="2846"/>
                </a:lnTo>
                <a:lnTo>
                  <a:pt x="5804674" y="11172"/>
                </a:lnTo>
                <a:lnTo>
                  <a:pt x="5850346" y="24662"/>
                </a:lnTo>
                <a:lnTo>
                  <a:pt x="5893713" y="42997"/>
                </a:lnTo>
                <a:lnTo>
                  <a:pt x="5934456" y="65860"/>
                </a:lnTo>
                <a:lnTo>
                  <a:pt x="5972258" y="92934"/>
                </a:lnTo>
                <a:lnTo>
                  <a:pt x="6006801" y="123901"/>
                </a:lnTo>
                <a:lnTo>
                  <a:pt x="6037768" y="158445"/>
                </a:lnTo>
                <a:lnTo>
                  <a:pt x="6064842" y="196247"/>
                </a:lnTo>
                <a:lnTo>
                  <a:pt x="6087706" y="236990"/>
                </a:lnTo>
                <a:lnTo>
                  <a:pt x="6106041" y="280356"/>
                </a:lnTo>
                <a:lnTo>
                  <a:pt x="6119530" y="326029"/>
                </a:lnTo>
                <a:lnTo>
                  <a:pt x="6127857" y="373690"/>
                </a:lnTo>
                <a:lnTo>
                  <a:pt x="6130703" y="423023"/>
                </a:lnTo>
                <a:lnTo>
                  <a:pt x="6130703" y="515282"/>
                </a:lnTo>
                <a:lnTo>
                  <a:pt x="6127857" y="564615"/>
                </a:lnTo>
                <a:lnTo>
                  <a:pt x="6119530" y="612277"/>
                </a:lnTo>
                <a:lnTo>
                  <a:pt x="6106041" y="657949"/>
                </a:lnTo>
                <a:lnTo>
                  <a:pt x="6087706" y="701316"/>
                </a:lnTo>
                <a:lnTo>
                  <a:pt x="6064842" y="742059"/>
                </a:lnTo>
                <a:lnTo>
                  <a:pt x="6037768" y="779861"/>
                </a:lnTo>
                <a:lnTo>
                  <a:pt x="6006801" y="814404"/>
                </a:lnTo>
                <a:lnTo>
                  <a:pt x="5972258" y="845371"/>
                </a:lnTo>
                <a:lnTo>
                  <a:pt x="5934456" y="872446"/>
                </a:lnTo>
                <a:lnTo>
                  <a:pt x="5893713" y="895309"/>
                </a:lnTo>
                <a:lnTo>
                  <a:pt x="5850346" y="913644"/>
                </a:lnTo>
                <a:lnTo>
                  <a:pt x="5804674" y="927133"/>
                </a:lnTo>
                <a:lnTo>
                  <a:pt x="5757012" y="935460"/>
                </a:lnTo>
                <a:lnTo>
                  <a:pt x="5707679" y="93830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04118" y="5361676"/>
            <a:ext cx="6130925" cy="938530"/>
          </a:xfrm>
          <a:custGeom>
            <a:avLst/>
            <a:gdLst/>
            <a:ahLst/>
            <a:cxnLst/>
            <a:rect l="l" t="t" r="r" b="b"/>
            <a:pathLst>
              <a:path w="6130925" h="938529">
                <a:moveTo>
                  <a:pt x="5707679" y="938306"/>
                </a:moveTo>
                <a:lnTo>
                  <a:pt x="423034" y="938306"/>
                </a:lnTo>
                <a:lnTo>
                  <a:pt x="373699" y="935460"/>
                </a:lnTo>
                <a:lnTo>
                  <a:pt x="326035" y="927133"/>
                </a:lnTo>
                <a:lnTo>
                  <a:pt x="280361" y="913644"/>
                </a:lnTo>
                <a:lnTo>
                  <a:pt x="236993" y="895309"/>
                </a:lnTo>
                <a:lnTo>
                  <a:pt x="196249" y="872446"/>
                </a:lnTo>
                <a:lnTo>
                  <a:pt x="158447" y="845371"/>
                </a:lnTo>
                <a:lnTo>
                  <a:pt x="123903" y="814404"/>
                </a:lnTo>
                <a:lnTo>
                  <a:pt x="92935" y="779861"/>
                </a:lnTo>
                <a:lnTo>
                  <a:pt x="65860" y="742059"/>
                </a:lnTo>
                <a:lnTo>
                  <a:pt x="42997" y="701316"/>
                </a:lnTo>
                <a:lnTo>
                  <a:pt x="24662" y="657949"/>
                </a:lnTo>
                <a:lnTo>
                  <a:pt x="11172" y="612277"/>
                </a:lnTo>
                <a:lnTo>
                  <a:pt x="2846" y="564615"/>
                </a:lnTo>
                <a:lnTo>
                  <a:pt x="0" y="515282"/>
                </a:lnTo>
                <a:lnTo>
                  <a:pt x="0" y="423023"/>
                </a:lnTo>
                <a:lnTo>
                  <a:pt x="2846" y="373688"/>
                </a:lnTo>
                <a:lnTo>
                  <a:pt x="11172" y="326026"/>
                </a:lnTo>
                <a:lnTo>
                  <a:pt x="24662" y="280352"/>
                </a:lnTo>
                <a:lnTo>
                  <a:pt x="42997" y="236985"/>
                </a:lnTo>
                <a:lnTo>
                  <a:pt x="65860" y="196242"/>
                </a:lnTo>
                <a:lnTo>
                  <a:pt x="92935" y="158440"/>
                </a:lnTo>
                <a:lnTo>
                  <a:pt x="123903" y="123898"/>
                </a:lnTo>
                <a:lnTo>
                  <a:pt x="158447" y="92931"/>
                </a:lnTo>
                <a:lnTo>
                  <a:pt x="196249" y="65857"/>
                </a:lnTo>
                <a:lnTo>
                  <a:pt x="236993" y="42995"/>
                </a:lnTo>
                <a:lnTo>
                  <a:pt x="280361" y="24660"/>
                </a:lnTo>
                <a:lnTo>
                  <a:pt x="326035" y="11171"/>
                </a:lnTo>
                <a:lnTo>
                  <a:pt x="373699" y="2845"/>
                </a:lnTo>
                <a:lnTo>
                  <a:pt x="423034" y="0"/>
                </a:lnTo>
                <a:lnTo>
                  <a:pt x="5707679" y="0"/>
                </a:lnTo>
                <a:lnTo>
                  <a:pt x="5757012" y="2845"/>
                </a:lnTo>
                <a:lnTo>
                  <a:pt x="5804674" y="11171"/>
                </a:lnTo>
                <a:lnTo>
                  <a:pt x="5850346" y="24660"/>
                </a:lnTo>
                <a:lnTo>
                  <a:pt x="5893713" y="42995"/>
                </a:lnTo>
                <a:lnTo>
                  <a:pt x="5934456" y="65857"/>
                </a:lnTo>
                <a:lnTo>
                  <a:pt x="5972258" y="92931"/>
                </a:lnTo>
                <a:lnTo>
                  <a:pt x="6006801" y="123898"/>
                </a:lnTo>
                <a:lnTo>
                  <a:pt x="6037768" y="158440"/>
                </a:lnTo>
                <a:lnTo>
                  <a:pt x="6064842" y="196242"/>
                </a:lnTo>
                <a:lnTo>
                  <a:pt x="6087706" y="236985"/>
                </a:lnTo>
                <a:lnTo>
                  <a:pt x="6106041" y="280352"/>
                </a:lnTo>
                <a:lnTo>
                  <a:pt x="6119530" y="326026"/>
                </a:lnTo>
                <a:lnTo>
                  <a:pt x="6127857" y="373688"/>
                </a:lnTo>
                <a:lnTo>
                  <a:pt x="6130703" y="423023"/>
                </a:lnTo>
                <a:lnTo>
                  <a:pt x="6130703" y="515282"/>
                </a:lnTo>
                <a:lnTo>
                  <a:pt x="6127857" y="564615"/>
                </a:lnTo>
                <a:lnTo>
                  <a:pt x="6119530" y="612277"/>
                </a:lnTo>
                <a:lnTo>
                  <a:pt x="6106041" y="657949"/>
                </a:lnTo>
                <a:lnTo>
                  <a:pt x="6087706" y="701316"/>
                </a:lnTo>
                <a:lnTo>
                  <a:pt x="6064842" y="742059"/>
                </a:lnTo>
                <a:lnTo>
                  <a:pt x="6037768" y="779861"/>
                </a:lnTo>
                <a:lnTo>
                  <a:pt x="6006801" y="814404"/>
                </a:lnTo>
                <a:lnTo>
                  <a:pt x="5972258" y="845371"/>
                </a:lnTo>
                <a:lnTo>
                  <a:pt x="5934456" y="872446"/>
                </a:lnTo>
                <a:lnTo>
                  <a:pt x="5893713" y="895309"/>
                </a:lnTo>
                <a:lnTo>
                  <a:pt x="5850346" y="913644"/>
                </a:lnTo>
                <a:lnTo>
                  <a:pt x="5804674" y="927133"/>
                </a:lnTo>
                <a:lnTo>
                  <a:pt x="5757012" y="935460"/>
                </a:lnTo>
                <a:lnTo>
                  <a:pt x="5707679" y="93830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04118" y="7281338"/>
            <a:ext cx="6130925" cy="938530"/>
          </a:xfrm>
          <a:custGeom>
            <a:avLst/>
            <a:gdLst/>
            <a:ahLst/>
            <a:cxnLst/>
            <a:rect l="l" t="t" r="r" b="b"/>
            <a:pathLst>
              <a:path w="6130925" h="938529">
                <a:moveTo>
                  <a:pt x="5707679" y="938306"/>
                </a:moveTo>
                <a:lnTo>
                  <a:pt x="423034" y="938306"/>
                </a:lnTo>
                <a:lnTo>
                  <a:pt x="373699" y="935460"/>
                </a:lnTo>
                <a:lnTo>
                  <a:pt x="326035" y="927133"/>
                </a:lnTo>
                <a:lnTo>
                  <a:pt x="280361" y="913644"/>
                </a:lnTo>
                <a:lnTo>
                  <a:pt x="236993" y="895309"/>
                </a:lnTo>
                <a:lnTo>
                  <a:pt x="196249" y="872446"/>
                </a:lnTo>
                <a:lnTo>
                  <a:pt x="158447" y="845371"/>
                </a:lnTo>
                <a:lnTo>
                  <a:pt x="123903" y="814404"/>
                </a:lnTo>
                <a:lnTo>
                  <a:pt x="92935" y="779861"/>
                </a:lnTo>
                <a:lnTo>
                  <a:pt x="65860" y="742059"/>
                </a:lnTo>
                <a:lnTo>
                  <a:pt x="42997" y="701316"/>
                </a:lnTo>
                <a:lnTo>
                  <a:pt x="24662" y="657949"/>
                </a:lnTo>
                <a:lnTo>
                  <a:pt x="11172" y="612277"/>
                </a:lnTo>
                <a:lnTo>
                  <a:pt x="2846" y="564615"/>
                </a:lnTo>
                <a:lnTo>
                  <a:pt x="0" y="515282"/>
                </a:lnTo>
                <a:lnTo>
                  <a:pt x="0" y="423023"/>
                </a:lnTo>
                <a:lnTo>
                  <a:pt x="2846" y="373688"/>
                </a:lnTo>
                <a:lnTo>
                  <a:pt x="11172" y="326026"/>
                </a:lnTo>
                <a:lnTo>
                  <a:pt x="24662" y="280352"/>
                </a:lnTo>
                <a:lnTo>
                  <a:pt x="42997" y="236985"/>
                </a:lnTo>
                <a:lnTo>
                  <a:pt x="65860" y="196242"/>
                </a:lnTo>
                <a:lnTo>
                  <a:pt x="92935" y="158440"/>
                </a:lnTo>
                <a:lnTo>
                  <a:pt x="123903" y="123898"/>
                </a:lnTo>
                <a:lnTo>
                  <a:pt x="158447" y="92931"/>
                </a:lnTo>
                <a:lnTo>
                  <a:pt x="196249" y="65857"/>
                </a:lnTo>
                <a:lnTo>
                  <a:pt x="236993" y="42995"/>
                </a:lnTo>
                <a:lnTo>
                  <a:pt x="280361" y="24660"/>
                </a:lnTo>
                <a:lnTo>
                  <a:pt x="326035" y="11171"/>
                </a:lnTo>
                <a:lnTo>
                  <a:pt x="373699" y="2845"/>
                </a:lnTo>
                <a:lnTo>
                  <a:pt x="423034" y="0"/>
                </a:lnTo>
                <a:lnTo>
                  <a:pt x="5707679" y="0"/>
                </a:lnTo>
                <a:lnTo>
                  <a:pt x="5757012" y="2845"/>
                </a:lnTo>
                <a:lnTo>
                  <a:pt x="5804674" y="11171"/>
                </a:lnTo>
                <a:lnTo>
                  <a:pt x="5850346" y="24660"/>
                </a:lnTo>
                <a:lnTo>
                  <a:pt x="5893713" y="42995"/>
                </a:lnTo>
                <a:lnTo>
                  <a:pt x="5934456" y="65857"/>
                </a:lnTo>
                <a:lnTo>
                  <a:pt x="5972258" y="92931"/>
                </a:lnTo>
                <a:lnTo>
                  <a:pt x="6006801" y="123898"/>
                </a:lnTo>
                <a:lnTo>
                  <a:pt x="6037768" y="158440"/>
                </a:lnTo>
                <a:lnTo>
                  <a:pt x="6064842" y="196242"/>
                </a:lnTo>
                <a:lnTo>
                  <a:pt x="6087706" y="236985"/>
                </a:lnTo>
                <a:lnTo>
                  <a:pt x="6106041" y="280352"/>
                </a:lnTo>
                <a:lnTo>
                  <a:pt x="6119530" y="326026"/>
                </a:lnTo>
                <a:lnTo>
                  <a:pt x="6127857" y="373688"/>
                </a:lnTo>
                <a:lnTo>
                  <a:pt x="6130703" y="423023"/>
                </a:lnTo>
                <a:lnTo>
                  <a:pt x="6130703" y="515282"/>
                </a:lnTo>
                <a:lnTo>
                  <a:pt x="6127857" y="564615"/>
                </a:lnTo>
                <a:lnTo>
                  <a:pt x="6119530" y="612277"/>
                </a:lnTo>
                <a:lnTo>
                  <a:pt x="6106041" y="657949"/>
                </a:lnTo>
                <a:lnTo>
                  <a:pt x="6087706" y="701316"/>
                </a:lnTo>
                <a:lnTo>
                  <a:pt x="6064842" y="742059"/>
                </a:lnTo>
                <a:lnTo>
                  <a:pt x="6037768" y="779861"/>
                </a:lnTo>
                <a:lnTo>
                  <a:pt x="6006801" y="814404"/>
                </a:lnTo>
                <a:lnTo>
                  <a:pt x="5972258" y="845371"/>
                </a:lnTo>
                <a:lnTo>
                  <a:pt x="5934456" y="872446"/>
                </a:lnTo>
                <a:lnTo>
                  <a:pt x="5893713" y="895309"/>
                </a:lnTo>
                <a:lnTo>
                  <a:pt x="5850346" y="913644"/>
                </a:lnTo>
                <a:lnTo>
                  <a:pt x="5804674" y="927133"/>
                </a:lnTo>
                <a:lnTo>
                  <a:pt x="5757012" y="935460"/>
                </a:lnTo>
                <a:lnTo>
                  <a:pt x="5707679" y="93830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04118" y="9199615"/>
            <a:ext cx="6130925" cy="938530"/>
          </a:xfrm>
          <a:custGeom>
            <a:avLst/>
            <a:gdLst/>
            <a:ahLst/>
            <a:cxnLst/>
            <a:rect l="l" t="t" r="r" b="b"/>
            <a:pathLst>
              <a:path w="6130925" h="938529">
                <a:moveTo>
                  <a:pt x="5707679" y="938306"/>
                </a:moveTo>
                <a:lnTo>
                  <a:pt x="423034" y="938306"/>
                </a:lnTo>
                <a:lnTo>
                  <a:pt x="373699" y="935460"/>
                </a:lnTo>
                <a:lnTo>
                  <a:pt x="326035" y="927133"/>
                </a:lnTo>
                <a:lnTo>
                  <a:pt x="280361" y="913644"/>
                </a:lnTo>
                <a:lnTo>
                  <a:pt x="236993" y="895309"/>
                </a:lnTo>
                <a:lnTo>
                  <a:pt x="196249" y="872446"/>
                </a:lnTo>
                <a:lnTo>
                  <a:pt x="158447" y="845371"/>
                </a:lnTo>
                <a:lnTo>
                  <a:pt x="123903" y="814404"/>
                </a:lnTo>
                <a:lnTo>
                  <a:pt x="92935" y="779861"/>
                </a:lnTo>
                <a:lnTo>
                  <a:pt x="65860" y="742059"/>
                </a:lnTo>
                <a:lnTo>
                  <a:pt x="42997" y="701316"/>
                </a:lnTo>
                <a:lnTo>
                  <a:pt x="24662" y="657949"/>
                </a:lnTo>
                <a:lnTo>
                  <a:pt x="11172" y="612277"/>
                </a:lnTo>
                <a:lnTo>
                  <a:pt x="2846" y="564615"/>
                </a:lnTo>
                <a:lnTo>
                  <a:pt x="0" y="515282"/>
                </a:lnTo>
                <a:lnTo>
                  <a:pt x="0" y="423023"/>
                </a:lnTo>
                <a:lnTo>
                  <a:pt x="2846" y="373688"/>
                </a:lnTo>
                <a:lnTo>
                  <a:pt x="11172" y="326026"/>
                </a:lnTo>
                <a:lnTo>
                  <a:pt x="24662" y="280352"/>
                </a:lnTo>
                <a:lnTo>
                  <a:pt x="42997" y="236985"/>
                </a:lnTo>
                <a:lnTo>
                  <a:pt x="65860" y="196242"/>
                </a:lnTo>
                <a:lnTo>
                  <a:pt x="92935" y="158440"/>
                </a:lnTo>
                <a:lnTo>
                  <a:pt x="123903" y="123898"/>
                </a:lnTo>
                <a:lnTo>
                  <a:pt x="158447" y="92931"/>
                </a:lnTo>
                <a:lnTo>
                  <a:pt x="196249" y="65857"/>
                </a:lnTo>
                <a:lnTo>
                  <a:pt x="236993" y="42995"/>
                </a:lnTo>
                <a:lnTo>
                  <a:pt x="280361" y="24660"/>
                </a:lnTo>
                <a:lnTo>
                  <a:pt x="326035" y="11171"/>
                </a:lnTo>
                <a:lnTo>
                  <a:pt x="373699" y="2845"/>
                </a:lnTo>
                <a:lnTo>
                  <a:pt x="423034" y="0"/>
                </a:lnTo>
                <a:lnTo>
                  <a:pt x="5707679" y="0"/>
                </a:lnTo>
                <a:lnTo>
                  <a:pt x="5757012" y="2845"/>
                </a:lnTo>
                <a:lnTo>
                  <a:pt x="5804674" y="11171"/>
                </a:lnTo>
                <a:lnTo>
                  <a:pt x="5850346" y="24660"/>
                </a:lnTo>
                <a:lnTo>
                  <a:pt x="5893713" y="42995"/>
                </a:lnTo>
                <a:lnTo>
                  <a:pt x="5934456" y="65857"/>
                </a:lnTo>
                <a:lnTo>
                  <a:pt x="5972258" y="92931"/>
                </a:lnTo>
                <a:lnTo>
                  <a:pt x="6006801" y="123898"/>
                </a:lnTo>
                <a:lnTo>
                  <a:pt x="6037768" y="158440"/>
                </a:lnTo>
                <a:lnTo>
                  <a:pt x="6064842" y="196242"/>
                </a:lnTo>
                <a:lnTo>
                  <a:pt x="6087706" y="236985"/>
                </a:lnTo>
                <a:lnTo>
                  <a:pt x="6106041" y="280352"/>
                </a:lnTo>
                <a:lnTo>
                  <a:pt x="6119530" y="326026"/>
                </a:lnTo>
                <a:lnTo>
                  <a:pt x="6127857" y="373688"/>
                </a:lnTo>
                <a:lnTo>
                  <a:pt x="6130703" y="423023"/>
                </a:lnTo>
                <a:lnTo>
                  <a:pt x="6130703" y="515282"/>
                </a:lnTo>
                <a:lnTo>
                  <a:pt x="6127857" y="564615"/>
                </a:lnTo>
                <a:lnTo>
                  <a:pt x="6119530" y="612277"/>
                </a:lnTo>
                <a:lnTo>
                  <a:pt x="6106041" y="657949"/>
                </a:lnTo>
                <a:lnTo>
                  <a:pt x="6087706" y="701316"/>
                </a:lnTo>
                <a:lnTo>
                  <a:pt x="6064842" y="742059"/>
                </a:lnTo>
                <a:lnTo>
                  <a:pt x="6037768" y="779861"/>
                </a:lnTo>
                <a:lnTo>
                  <a:pt x="6006801" y="814404"/>
                </a:lnTo>
                <a:lnTo>
                  <a:pt x="5972258" y="845371"/>
                </a:lnTo>
                <a:lnTo>
                  <a:pt x="5934456" y="872446"/>
                </a:lnTo>
                <a:lnTo>
                  <a:pt x="5893713" y="895309"/>
                </a:lnTo>
                <a:lnTo>
                  <a:pt x="5850346" y="913644"/>
                </a:lnTo>
                <a:lnTo>
                  <a:pt x="5804674" y="927133"/>
                </a:lnTo>
                <a:lnTo>
                  <a:pt x="5757012" y="935460"/>
                </a:lnTo>
                <a:lnTo>
                  <a:pt x="5707679" y="93830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983925" y="1532822"/>
            <a:ext cx="6130925" cy="938530"/>
          </a:xfrm>
          <a:custGeom>
            <a:avLst/>
            <a:gdLst/>
            <a:ahLst/>
            <a:cxnLst/>
            <a:rect l="l" t="t" r="r" b="b"/>
            <a:pathLst>
              <a:path w="6130925" h="938530">
                <a:moveTo>
                  <a:pt x="5707679" y="938306"/>
                </a:moveTo>
                <a:lnTo>
                  <a:pt x="423034" y="938306"/>
                </a:lnTo>
                <a:lnTo>
                  <a:pt x="373699" y="935460"/>
                </a:lnTo>
                <a:lnTo>
                  <a:pt x="326035" y="927133"/>
                </a:lnTo>
                <a:lnTo>
                  <a:pt x="280361" y="913644"/>
                </a:lnTo>
                <a:lnTo>
                  <a:pt x="236993" y="895309"/>
                </a:lnTo>
                <a:lnTo>
                  <a:pt x="196249" y="872446"/>
                </a:lnTo>
                <a:lnTo>
                  <a:pt x="158447" y="845371"/>
                </a:lnTo>
                <a:lnTo>
                  <a:pt x="123903" y="814404"/>
                </a:lnTo>
                <a:lnTo>
                  <a:pt x="92935" y="779861"/>
                </a:lnTo>
                <a:lnTo>
                  <a:pt x="65860" y="742059"/>
                </a:lnTo>
                <a:lnTo>
                  <a:pt x="42997" y="701316"/>
                </a:lnTo>
                <a:lnTo>
                  <a:pt x="24662" y="657949"/>
                </a:lnTo>
                <a:lnTo>
                  <a:pt x="11172" y="612277"/>
                </a:lnTo>
                <a:lnTo>
                  <a:pt x="2846" y="564615"/>
                </a:lnTo>
                <a:lnTo>
                  <a:pt x="0" y="515282"/>
                </a:lnTo>
                <a:lnTo>
                  <a:pt x="0" y="423023"/>
                </a:lnTo>
                <a:lnTo>
                  <a:pt x="2846" y="373688"/>
                </a:lnTo>
                <a:lnTo>
                  <a:pt x="11172" y="326026"/>
                </a:lnTo>
                <a:lnTo>
                  <a:pt x="24662" y="280352"/>
                </a:lnTo>
                <a:lnTo>
                  <a:pt x="42997" y="236985"/>
                </a:lnTo>
                <a:lnTo>
                  <a:pt x="65860" y="196242"/>
                </a:lnTo>
                <a:lnTo>
                  <a:pt x="92935" y="158440"/>
                </a:lnTo>
                <a:lnTo>
                  <a:pt x="123903" y="123898"/>
                </a:lnTo>
                <a:lnTo>
                  <a:pt x="158447" y="92931"/>
                </a:lnTo>
                <a:lnTo>
                  <a:pt x="196249" y="65857"/>
                </a:lnTo>
                <a:lnTo>
                  <a:pt x="236993" y="42995"/>
                </a:lnTo>
                <a:lnTo>
                  <a:pt x="280361" y="24660"/>
                </a:lnTo>
                <a:lnTo>
                  <a:pt x="326035" y="11171"/>
                </a:lnTo>
                <a:lnTo>
                  <a:pt x="373699" y="2845"/>
                </a:lnTo>
                <a:lnTo>
                  <a:pt x="423034" y="0"/>
                </a:lnTo>
                <a:lnTo>
                  <a:pt x="5707679" y="0"/>
                </a:lnTo>
                <a:lnTo>
                  <a:pt x="5757012" y="2845"/>
                </a:lnTo>
                <a:lnTo>
                  <a:pt x="5804674" y="11171"/>
                </a:lnTo>
                <a:lnTo>
                  <a:pt x="5850346" y="24660"/>
                </a:lnTo>
                <a:lnTo>
                  <a:pt x="5893713" y="42995"/>
                </a:lnTo>
                <a:lnTo>
                  <a:pt x="5934456" y="65857"/>
                </a:lnTo>
                <a:lnTo>
                  <a:pt x="5972258" y="92931"/>
                </a:lnTo>
                <a:lnTo>
                  <a:pt x="6006801" y="123898"/>
                </a:lnTo>
                <a:lnTo>
                  <a:pt x="6037768" y="158440"/>
                </a:lnTo>
                <a:lnTo>
                  <a:pt x="6064842" y="196242"/>
                </a:lnTo>
                <a:lnTo>
                  <a:pt x="6087706" y="236985"/>
                </a:lnTo>
                <a:lnTo>
                  <a:pt x="6106041" y="280352"/>
                </a:lnTo>
                <a:lnTo>
                  <a:pt x="6119530" y="326026"/>
                </a:lnTo>
                <a:lnTo>
                  <a:pt x="6127857" y="373688"/>
                </a:lnTo>
                <a:lnTo>
                  <a:pt x="6130703" y="423023"/>
                </a:lnTo>
                <a:lnTo>
                  <a:pt x="6130703" y="515282"/>
                </a:lnTo>
                <a:lnTo>
                  <a:pt x="6127857" y="564615"/>
                </a:lnTo>
                <a:lnTo>
                  <a:pt x="6119530" y="612277"/>
                </a:lnTo>
                <a:lnTo>
                  <a:pt x="6106041" y="657949"/>
                </a:lnTo>
                <a:lnTo>
                  <a:pt x="6087706" y="701316"/>
                </a:lnTo>
                <a:lnTo>
                  <a:pt x="6064842" y="742059"/>
                </a:lnTo>
                <a:lnTo>
                  <a:pt x="6037768" y="779861"/>
                </a:lnTo>
                <a:lnTo>
                  <a:pt x="6006801" y="814404"/>
                </a:lnTo>
                <a:lnTo>
                  <a:pt x="5972258" y="845371"/>
                </a:lnTo>
                <a:lnTo>
                  <a:pt x="5934456" y="872446"/>
                </a:lnTo>
                <a:lnTo>
                  <a:pt x="5893713" y="895309"/>
                </a:lnTo>
                <a:lnTo>
                  <a:pt x="5850346" y="913644"/>
                </a:lnTo>
                <a:lnTo>
                  <a:pt x="5804674" y="927133"/>
                </a:lnTo>
                <a:lnTo>
                  <a:pt x="5757012" y="935460"/>
                </a:lnTo>
                <a:lnTo>
                  <a:pt x="5707679" y="93830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983925" y="3379188"/>
            <a:ext cx="6130925" cy="938530"/>
          </a:xfrm>
          <a:custGeom>
            <a:avLst/>
            <a:gdLst/>
            <a:ahLst/>
            <a:cxnLst/>
            <a:rect l="l" t="t" r="r" b="b"/>
            <a:pathLst>
              <a:path w="6130925" h="938529">
                <a:moveTo>
                  <a:pt x="5707679" y="938306"/>
                </a:moveTo>
                <a:lnTo>
                  <a:pt x="423034" y="938306"/>
                </a:lnTo>
                <a:lnTo>
                  <a:pt x="373699" y="935460"/>
                </a:lnTo>
                <a:lnTo>
                  <a:pt x="326035" y="927133"/>
                </a:lnTo>
                <a:lnTo>
                  <a:pt x="280361" y="913644"/>
                </a:lnTo>
                <a:lnTo>
                  <a:pt x="236993" y="895309"/>
                </a:lnTo>
                <a:lnTo>
                  <a:pt x="196249" y="872446"/>
                </a:lnTo>
                <a:lnTo>
                  <a:pt x="158447" y="845371"/>
                </a:lnTo>
                <a:lnTo>
                  <a:pt x="123903" y="814404"/>
                </a:lnTo>
                <a:lnTo>
                  <a:pt x="92935" y="779861"/>
                </a:lnTo>
                <a:lnTo>
                  <a:pt x="65860" y="742059"/>
                </a:lnTo>
                <a:lnTo>
                  <a:pt x="42997" y="701316"/>
                </a:lnTo>
                <a:lnTo>
                  <a:pt x="24662" y="657949"/>
                </a:lnTo>
                <a:lnTo>
                  <a:pt x="11172" y="612277"/>
                </a:lnTo>
                <a:lnTo>
                  <a:pt x="2846" y="564615"/>
                </a:lnTo>
                <a:lnTo>
                  <a:pt x="0" y="515282"/>
                </a:lnTo>
                <a:lnTo>
                  <a:pt x="0" y="423023"/>
                </a:lnTo>
                <a:lnTo>
                  <a:pt x="2846" y="373690"/>
                </a:lnTo>
                <a:lnTo>
                  <a:pt x="11172" y="326029"/>
                </a:lnTo>
                <a:lnTo>
                  <a:pt x="24662" y="280356"/>
                </a:lnTo>
                <a:lnTo>
                  <a:pt x="42997" y="236990"/>
                </a:lnTo>
                <a:lnTo>
                  <a:pt x="65860" y="196247"/>
                </a:lnTo>
                <a:lnTo>
                  <a:pt x="92935" y="158445"/>
                </a:lnTo>
                <a:lnTo>
                  <a:pt x="123903" y="123901"/>
                </a:lnTo>
                <a:lnTo>
                  <a:pt x="158447" y="92934"/>
                </a:lnTo>
                <a:lnTo>
                  <a:pt x="196249" y="65860"/>
                </a:lnTo>
                <a:lnTo>
                  <a:pt x="236993" y="42997"/>
                </a:lnTo>
                <a:lnTo>
                  <a:pt x="280361" y="24662"/>
                </a:lnTo>
                <a:lnTo>
                  <a:pt x="326035" y="11172"/>
                </a:lnTo>
                <a:lnTo>
                  <a:pt x="373699" y="2846"/>
                </a:lnTo>
                <a:lnTo>
                  <a:pt x="423034" y="0"/>
                </a:lnTo>
                <a:lnTo>
                  <a:pt x="5707679" y="0"/>
                </a:lnTo>
                <a:lnTo>
                  <a:pt x="5757012" y="2846"/>
                </a:lnTo>
                <a:lnTo>
                  <a:pt x="5804674" y="11172"/>
                </a:lnTo>
                <a:lnTo>
                  <a:pt x="5850346" y="24662"/>
                </a:lnTo>
                <a:lnTo>
                  <a:pt x="5893713" y="42997"/>
                </a:lnTo>
                <a:lnTo>
                  <a:pt x="5934456" y="65860"/>
                </a:lnTo>
                <a:lnTo>
                  <a:pt x="5972258" y="92934"/>
                </a:lnTo>
                <a:lnTo>
                  <a:pt x="6006801" y="123901"/>
                </a:lnTo>
                <a:lnTo>
                  <a:pt x="6037768" y="158445"/>
                </a:lnTo>
                <a:lnTo>
                  <a:pt x="6064842" y="196247"/>
                </a:lnTo>
                <a:lnTo>
                  <a:pt x="6087706" y="236990"/>
                </a:lnTo>
                <a:lnTo>
                  <a:pt x="6106041" y="280356"/>
                </a:lnTo>
                <a:lnTo>
                  <a:pt x="6119530" y="326029"/>
                </a:lnTo>
                <a:lnTo>
                  <a:pt x="6127857" y="373690"/>
                </a:lnTo>
                <a:lnTo>
                  <a:pt x="6130703" y="423023"/>
                </a:lnTo>
                <a:lnTo>
                  <a:pt x="6130703" y="515282"/>
                </a:lnTo>
                <a:lnTo>
                  <a:pt x="6127857" y="564615"/>
                </a:lnTo>
                <a:lnTo>
                  <a:pt x="6119530" y="612277"/>
                </a:lnTo>
                <a:lnTo>
                  <a:pt x="6106041" y="657949"/>
                </a:lnTo>
                <a:lnTo>
                  <a:pt x="6087706" y="701316"/>
                </a:lnTo>
                <a:lnTo>
                  <a:pt x="6064842" y="742059"/>
                </a:lnTo>
                <a:lnTo>
                  <a:pt x="6037768" y="779861"/>
                </a:lnTo>
                <a:lnTo>
                  <a:pt x="6006801" y="814404"/>
                </a:lnTo>
                <a:lnTo>
                  <a:pt x="5972258" y="845371"/>
                </a:lnTo>
                <a:lnTo>
                  <a:pt x="5934456" y="872446"/>
                </a:lnTo>
                <a:lnTo>
                  <a:pt x="5893713" y="895309"/>
                </a:lnTo>
                <a:lnTo>
                  <a:pt x="5850346" y="913644"/>
                </a:lnTo>
                <a:lnTo>
                  <a:pt x="5804674" y="927133"/>
                </a:lnTo>
                <a:lnTo>
                  <a:pt x="5757012" y="935460"/>
                </a:lnTo>
                <a:lnTo>
                  <a:pt x="5707679" y="93830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983925" y="5340734"/>
            <a:ext cx="6130925" cy="938530"/>
          </a:xfrm>
          <a:custGeom>
            <a:avLst/>
            <a:gdLst/>
            <a:ahLst/>
            <a:cxnLst/>
            <a:rect l="l" t="t" r="r" b="b"/>
            <a:pathLst>
              <a:path w="6130925" h="938529">
                <a:moveTo>
                  <a:pt x="5707679" y="938306"/>
                </a:moveTo>
                <a:lnTo>
                  <a:pt x="423034" y="938306"/>
                </a:lnTo>
                <a:lnTo>
                  <a:pt x="373699" y="935460"/>
                </a:lnTo>
                <a:lnTo>
                  <a:pt x="326035" y="927133"/>
                </a:lnTo>
                <a:lnTo>
                  <a:pt x="280361" y="913644"/>
                </a:lnTo>
                <a:lnTo>
                  <a:pt x="236993" y="895309"/>
                </a:lnTo>
                <a:lnTo>
                  <a:pt x="196249" y="872446"/>
                </a:lnTo>
                <a:lnTo>
                  <a:pt x="158447" y="845371"/>
                </a:lnTo>
                <a:lnTo>
                  <a:pt x="123903" y="814404"/>
                </a:lnTo>
                <a:lnTo>
                  <a:pt x="92935" y="779861"/>
                </a:lnTo>
                <a:lnTo>
                  <a:pt x="65860" y="742059"/>
                </a:lnTo>
                <a:lnTo>
                  <a:pt x="42997" y="701316"/>
                </a:lnTo>
                <a:lnTo>
                  <a:pt x="24662" y="657949"/>
                </a:lnTo>
                <a:lnTo>
                  <a:pt x="11172" y="612277"/>
                </a:lnTo>
                <a:lnTo>
                  <a:pt x="2846" y="564615"/>
                </a:lnTo>
                <a:lnTo>
                  <a:pt x="0" y="515282"/>
                </a:lnTo>
                <a:lnTo>
                  <a:pt x="0" y="423023"/>
                </a:lnTo>
                <a:lnTo>
                  <a:pt x="2846" y="373688"/>
                </a:lnTo>
                <a:lnTo>
                  <a:pt x="11172" y="326026"/>
                </a:lnTo>
                <a:lnTo>
                  <a:pt x="24662" y="280352"/>
                </a:lnTo>
                <a:lnTo>
                  <a:pt x="42997" y="236985"/>
                </a:lnTo>
                <a:lnTo>
                  <a:pt x="65860" y="196242"/>
                </a:lnTo>
                <a:lnTo>
                  <a:pt x="92935" y="158440"/>
                </a:lnTo>
                <a:lnTo>
                  <a:pt x="123903" y="123898"/>
                </a:lnTo>
                <a:lnTo>
                  <a:pt x="158447" y="92931"/>
                </a:lnTo>
                <a:lnTo>
                  <a:pt x="196249" y="65857"/>
                </a:lnTo>
                <a:lnTo>
                  <a:pt x="236993" y="42995"/>
                </a:lnTo>
                <a:lnTo>
                  <a:pt x="280361" y="24660"/>
                </a:lnTo>
                <a:lnTo>
                  <a:pt x="326035" y="11171"/>
                </a:lnTo>
                <a:lnTo>
                  <a:pt x="373699" y="2845"/>
                </a:lnTo>
                <a:lnTo>
                  <a:pt x="423034" y="0"/>
                </a:lnTo>
                <a:lnTo>
                  <a:pt x="5707679" y="0"/>
                </a:lnTo>
                <a:lnTo>
                  <a:pt x="5757012" y="2845"/>
                </a:lnTo>
                <a:lnTo>
                  <a:pt x="5804674" y="11171"/>
                </a:lnTo>
                <a:lnTo>
                  <a:pt x="5850346" y="24660"/>
                </a:lnTo>
                <a:lnTo>
                  <a:pt x="5893713" y="42995"/>
                </a:lnTo>
                <a:lnTo>
                  <a:pt x="5934456" y="65857"/>
                </a:lnTo>
                <a:lnTo>
                  <a:pt x="5972258" y="92931"/>
                </a:lnTo>
                <a:lnTo>
                  <a:pt x="6006801" y="123898"/>
                </a:lnTo>
                <a:lnTo>
                  <a:pt x="6037768" y="158440"/>
                </a:lnTo>
                <a:lnTo>
                  <a:pt x="6064842" y="196242"/>
                </a:lnTo>
                <a:lnTo>
                  <a:pt x="6087706" y="236985"/>
                </a:lnTo>
                <a:lnTo>
                  <a:pt x="6106041" y="280352"/>
                </a:lnTo>
                <a:lnTo>
                  <a:pt x="6119530" y="326026"/>
                </a:lnTo>
                <a:lnTo>
                  <a:pt x="6127857" y="373688"/>
                </a:lnTo>
                <a:lnTo>
                  <a:pt x="6130703" y="423023"/>
                </a:lnTo>
                <a:lnTo>
                  <a:pt x="6130703" y="515282"/>
                </a:lnTo>
                <a:lnTo>
                  <a:pt x="6127857" y="564615"/>
                </a:lnTo>
                <a:lnTo>
                  <a:pt x="6119530" y="612277"/>
                </a:lnTo>
                <a:lnTo>
                  <a:pt x="6106041" y="657949"/>
                </a:lnTo>
                <a:lnTo>
                  <a:pt x="6087706" y="701316"/>
                </a:lnTo>
                <a:lnTo>
                  <a:pt x="6064842" y="742059"/>
                </a:lnTo>
                <a:lnTo>
                  <a:pt x="6037768" y="779861"/>
                </a:lnTo>
                <a:lnTo>
                  <a:pt x="6006801" y="814404"/>
                </a:lnTo>
                <a:lnTo>
                  <a:pt x="5972258" y="845371"/>
                </a:lnTo>
                <a:lnTo>
                  <a:pt x="5934456" y="872446"/>
                </a:lnTo>
                <a:lnTo>
                  <a:pt x="5893713" y="895309"/>
                </a:lnTo>
                <a:lnTo>
                  <a:pt x="5850346" y="913644"/>
                </a:lnTo>
                <a:lnTo>
                  <a:pt x="5804674" y="927133"/>
                </a:lnTo>
                <a:lnTo>
                  <a:pt x="5757012" y="935460"/>
                </a:lnTo>
                <a:lnTo>
                  <a:pt x="5707679" y="93830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983925" y="7260397"/>
            <a:ext cx="6130925" cy="938530"/>
          </a:xfrm>
          <a:custGeom>
            <a:avLst/>
            <a:gdLst/>
            <a:ahLst/>
            <a:cxnLst/>
            <a:rect l="l" t="t" r="r" b="b"/>
            <a:pathLst>
              <a:path w="6130925" h="938529">
                <a:moveTo>
                  <a:pt x="5707679" y="938306"/>
                </a:moveTo>
                <a:lnTo>
                  <a:pt x="423034" y="938306"/>
                </a:lnTo>
                <a:lnTo>
                  <a:pt x="373699" y="935460"/>
                </a:lnTo>
                <a:lnTo>
                  <a:pt x="326035" y="927133"/>
                </a:lnTo>
                <a:lnTo>
                  <a:pt x="280361" y="913644"/>
                </a:lnTo>
                <a:lnTo>
                  <a:pt x="236993" y="895309"/>
                </a:lnTo>
                <a:lnTo>
                  <a:pt x="196249" y="872446"/>
                </a:lnTo>
                <a:lnTo>
                  <a:pt x="158447" y="845371"/>
                </a:lnTo>
                <a:lnTo>
                  <a:pt x="123903" y="814404"/>
                </a:lnTo>
                <a:lnTo>
                  <a:pt x="92935" y="779861"/>
                </a:lnTo>
                <a:lnTo>
                  <a:pt x="65860" y="742059"/>
                </a:lnTo>
                <a:lnTo>
                  <a:pt x="42997" y="701316"/>
                </a:lnTo>
                <a:lnTo>
                  <a:pt x="24662" y="657949"/>
                </a:lnTo>
                <a:lnTo>
                  <a:pt x="11172" y="612277"/>
                </a:lnTo>
                <a:lnTo>
                  <a:pt x="2846" y="564615"/>
                </a:lnTo>
                <a:lnTo>
                  <a:pt x="0" y="515282"/>
                </a:lnTo>
                <a:lnTo>
                  <a:pt x="0" y="423023"/>
                </a:lnTo>
                <a:lnTo>
                  <a:pt x="2846" y="373688"/>
                </a:lnTo>
                <a:lnTo>
                  <a:pt x="11172" y="326026"/>
                </a:lnTo>
                <a:lnTo>
                  <a:pt x="24662" y="280352"/>
                </a:lnTo>
                <a:lnTo>
                  <a:pt x="42997" y="236985"/>
                </a:lnTo>
                <a:lnTo>
                  <a:pt x="65860" y="196242"/>
                </a:lnTo>
                <a:lnTo>
                  <a:pt x="92935" y="158440"/>
                </a:lnTo>
                <a:lnTo>
                  <a:pt x="123903" y="123898"/>
                </a:lnTo>
                <a:lnTo>
                  <a:pt x="158447" y="92931"/>
                </a:lnTo>
                <a:lnTo>
                  <a:pt x="196249" y="65857"/>
                </a:lnTo>
                <a:lnTo>
                  <a:pt x="236993" y="42995"/>
                </a:lnTo>
                <a:lnTo>
                  <a:pt x="280361" y="24660"/>
                </a:lnTo>
                <a:lnTo>
                  <a:pt x="326035" y="11171"/>
                </a:lnTo>
                <a:lnTo>
                  <a:pt x="373699" y="2845"/>
                </a:lnTo>
                <a:lnTo>
                  <a:pt x="423034" y="0"/>
                </a:lnTo>
                <a:lnTo>
                  <a:pt x="5707679" y="0"/>
                </a:lnTo>
                <a:lnTo>
                  <a:pt x="5757012" y="2845"/>
                </a:lnTo>
                <a:lnTo>
                  <a:pt x="5804674" y="11171"/>
                </a:lnTo>
                <a:lnTo>
                  <a:pt x="5850346" y="24660"/>
                </a:lnTo>
                <a:lnTo>
                  <a:pt x="5893713" y="42995"/>
                </a:lnTo>
                <a:lnTo>
                  <a:pt x="5934456" y="65857"/>
                </a:lnTo>
                <a:lnTo>
                  <a:pt x="5972258" y="92931"/>
                </a:lnTo>
                <a:lnTo>
                  <a:pt x="6006801" y="123898"/>
                </a:lnTo>
                <a:lnTo>
                  <a:pt x="6037768" y="158440"/>
                </a:lnTo>
                <a:lnTo>
                  <a:pt x="6064842" y="196242"/>
                </a:lnTo>
                <a:lnTo>
                  <a:pt x="6087706" y="236985"/>
                </a:lnTo>
                <a:lnTo>
                  <a:pt x="6106041" y="280352"/>
                </a:lnTo>
                <a:lnTo>
                  <a:pt x="6119530" y="326026"/>
                </a:lnTo>
                <a:lnTo>
                  <a:pt x="6127857" y="373688"/>
                </a:lnTo>
                <a:lnTo>
                  <a:pt x="6130703" y="423023"/>
                </a:lnTo>
                <a:lnTo>
                  <a:pt x="6130703" y="515282"/>
                </a:lnTo>
                <a:lnTo>
                  <a:pt x="6127857" y="564615"/>
                </a:lnTo>
                <a:lnTo>
                  <a:pt x="6119530" y="612277"/>
                </a:lnTo>
                <a:lnTo>
                  <a:pt x="6106041" y="657949"/>
                </a:lnTo>
                <a:lnTo>
                  <a:pt x="6087706" y="701316"/>
                </a:lnTo>
                <a:lnTo>
                  <a:pt x="6064842" y="742059"/>
                </a:lnTo>
                <a:lnTo>
                  <a:pt x="6037768" y="779861"/>
                </a:lnTo>
                <a:lnTo>
                  <a:pt x="6006801" y="814404"/>
                </a:lnTo>
                <a:lnTo>
                  <a:pt x="5972258" y="845371"/>
                </a:lnTo>
                <a:lnTo>
                  <a:pt x="5934456" y="872446"/>
                </a:lnTo>
                <a:lnTo>
                  <a:pt x="5893713" y="895309"/>
                </a:lnTo>
                <a:lnTo>
                  <a:pt x="5850346" y="913644"/>
                </a:lnTo>
                <a:lnTo>
                  <a:pt x="5804674" y="927133"/>
                </a:lnTo>
                <a:lnTo>
                  <a:pt x="5757012" y="935460"/>
                </a:lnTo>
                <a:lnTo>
                  <a:pt x="5707679" y="938306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03268" y="8916726"/>
            <a:ext cx="9554845" cy="1838960"/>
          </a:xfrm>
          <a:custGeom>
            <a:avLst/>
            <a:gdLst/>
            <a:ahLst/>
            <a:cxnLst/>
            <a:rect l="l" t="t" r="r" b="b"/>
            <a:pathLst>
              <a:path w="9554844" h="1838959">
                <a:moveTo>
                  <a:pt x="8897917" y="0"/>
                </a:moveTo>
                <a:lnTo>
                  <a:pt x="656765" y="0"/>
                </a:lnTo>
                <a:lnTo>
                  <a:pt x="607750" y="1801"/>
                </a:lnTo>
                <a:lnTo>
                  <a:pt x="559713" y="7121"/>
                </a:lnTo>
                <a:lnTo>
                  <a:pt x="512781" y="15831"/>
                </a:lnTo>
                <a:lnTo>
                  <a:pt x="467082" y="27806"/>
                </a:lnTo>
                <a:lnTo>
                  <a:pt x="422742" y="42918"/>
                </a:lnTo>
                <a:lnTo>
                  <a:pt x="379889" y="61041"/>
                </a:lnTo>
                <a:lnTo>
                  <a:pt x="338649" y="82046"/>
                </a:lnTo>
                <a:lnTo>
                  <a:pt x="299149" y="105808"/>
                </a:lnTo>
                <a:lnTo>
                  <a:pt x="261517" y="132199"/>
                </a:lnTo>
                <a:lnTo>
                  <a:pt x="225878" y="161093"/>
                </a:lnTo>
                <a:lnTo>
                  <a:pt x="192361" y="192361"/>
                </a:lnTo>
                <a:lnTo>
                  <a:pt x="161093" y="225878"/>
                </a:lnTo>
                <a:lnTo>
                  <a:pt x="132199" y="261517"/>
                </a:lnTo>
                <a:lnTo>
                  <a:pt x="105808" y="299149"/>
                </a:lnTo>
                <a:lnTo>
                  <a:pt x="82046" y="338649"/>
                </a:lnTo>
                <a:lnTo>
                  <a:pt x="61041" y="379889"/>
                </a:lnTo>
                <a:lnTo>
                  <a:pt x="42918" y="422742"/>
                </a:lnTo>
                <a:lnTo>
                  <a:pt x="27806" y="467082"/>
                </a:lnTo>
                <a:lnTo>
                  <a:pt x="15831" y="512781"/>
                </a:lnTo>
                <a:lnTo>
                  <a:pt x="7121" y="559713"/>
                </a:lnTo>
                <a:lnTo>
                  <a:pt x="1801" y="607750"/>
                </a:lnTo>
                <a:lnTo>
                  <a:pt x="0" y="656765"/>
                </a:lnTo>
                <a:lnTo>
                  <a:pt x="0" y="1182037"/>
                </a:lnTo>
                <a:lnTo>
                  <a:pt x="1801" y="1231052"/>
                </a:lnTo>
                <a:lnTo>
                  <a:pt x="7121" y="1279089"/>
                </a:lnTo>
                <a:lnTo>
                  <a:pt x="15831" y="1326020"/>
                </a:lnTo>
                <a:lnTo>
                  <a:pt x="27806" y="1371719"/>
                </a:lnTo>
                <a:lnTo>
                  <a:pt x="42918" y="1416059"/>
                </a:lnTo>
                <a:lnTo>
                  <a:pt x="61041" y="1458913"/>
                </a:lnTo>
                <a:lnTo>
                  <a:pt x="82046" y="1500153"/>
                </a:lnTo>
                <a:lnTo>
                  <a:pt x="105808" y="1539653"/>
                </a:lnTo>
                <a:lnTo>
                  <a:pt x="132199" y="1577285"/>
                </a:lnTo>
                <a:lnTo>
                  <a:pt x="161093" y="1612923"/>
                </a:lnTo>
                <a:lnTo>
                  <a:pt x="192361" y="1646440"/>
                </a:lnTo>
                <a:lnTo>
                  <a:pt x="225878" y="1677709"/>
                </a:lnTo>
                <a:lnTo>
                  <a:pt x="261517" y="1706602"/>
                </a:lnTo>
                <a:lnTo>
                  <a:pt x="299149" y="1732993"/>
                </a:lnTo>
                <a:lnTo>
                  <a:pt x="338649" y="1756755"/>
                </a:lnTo>
                <a:lnTo>
                  <a:pt x="379889" y="1777761"/>
                </a:lnTo>
                <a:lnTo>
                  <a:pt x="422742" y="1795883"/>
                </a:lnTo>
                <a:lnTo>
                  <a:pt x="467082" y="1810995"/>
                </a:lnTo>
                <a:lnTo>
                  <a:pt x="512781" y="1822970"/>
                </a:lnTo>
                <a:lnTo>
                  <a:pt x="559713" y="1831681"/>
                </a:lnTo>
                <a:lnTo>
                  <a:pt x="607750" y="1837001"/>
                </a:lnTo>
                <a:lnTo>
                  <a:pt x="656765" y="1838802"/>
                </a:lnTo>
                <a:lnTo>
                  <a:pt x="8897917" y="1838802"/>
                </a:lnTo>
                <a:lnTo>
                  <a:pt x="8946932" y="1837001"/>
                </a:lnTo>
                <a:lnTo>
                  <a:pt x="8994969" y="1831681"/>
                </a:lnTo>
                <a:lnTo>
                  <a:pt x="9041901" y="1822970"/>
                </a:lnTo>
                <a:lnTo>
                  <a:pt x="9087600" y="1810995"/>
                </a:lnTo>
                <a:lnTo>
                  <a:pt x="9131940" y="1795883"/>
                </a:lnTo>
                <a:lnTo>
                  <a:pt x="9174793" y="1777761"/>
                </a:lnTo>
                <a:lnTo>
                  <a:pt x="9216033" y="1756755"/>
                </a:lnTo>
                <a:lnTo>
                  <a:pt x="9255533" y="1732993"/>
                </a:lnTo>
                <a:lnTo>
                  <a:pt x="9293165" y="1706602"/>
                </a:lnTo>
                <a:lnTo>
                  <a:pt x="9328804" y="1677709"/>
                </a:lnTo>
                <a:lnTo>
                  <a:pt x="9362320" y="1646440"/>
                </a:lnTo>
                <a:lnTo>
                  <a:pt x="9393589" y="1612923"/>
                </a:lnTo>
                <a:lnTo>
                  <a:pt x="9422482" y="1577285"/>
                </a:lnTo>
                <a:lnTo>
                  <a:pt x="9448874" y="1539653"/>
                </a:lnTo>
                <a:lnTo>
                  <a:pt x="9472635" y="1500153"/>
                </a:lnTo>
                <a:lnTo>
                  <a:pt x="9493641" y="1458913"/>
                </a:lnTo>
                <a:lnTo>
                  <a:pt x="9511763" y="1416059"/>
                </a:lnTo>
                <a:lnTo>
                  <a:pt x="9526876" y="1371719"/>
                </a:lnTo>
                <a:lnTo>
                  <a:pt x="9538851" y="1326020"/>
                </a:lnTo>
                <a:lnTo>
                  <a:pt x="9547561" y="1279089"/>
                </a:lnTo>
                <a:lnTo>
                  <a:pt x="9552881" y="1231052"/>
                </a:lnTo>
                <a:lnTo>
                  <a:pt x="9554682" y="1182037"/>
                </a:lnTo>
                <a:lnTo>
                  <a:pt x="9554682" y="656765"/>
                </a:lnTo>
                <a:lnTo>
                  <a:pt x="9552881" y="607750"/>
                </a:lnTo>
                <a:lnTo>
                  <a:pt x="9547561" y="559713"/>
                </a:lnTo>
                <a:lnTo>
                  <a:pt x="9538851" y="512781"/>
                </a:lnTo>
                <a:lnTo>
                  <a:pt x="9526876" y="467082"/>
                </a:lnTo>
                <a:lnTo>
                  <a:pt x="9511763" y="422742"/>
                </a:lnTo>
                <a:lnTo>
                  <a:pt x="9493641" y="379889"/>
                </a:lnTo>
                <a:lnTo>
                  <a:pt x="9472635" y="338649"/>
                </a:lnTo>
                <a:lnTo>
                  <a:pt x="9448874" y="299149"/>
                </a:lnTo>
                <a:lnTo>
                  <a:pt x="9422482" y="261517"/>
                </a:lnTo>
                <a:lnTo>
                  <a:pt x="9393589" y="225878"/>
                </a:lnTo>
                <a:lnTo>
                  <a:pt x="9362320" y="192361"/>
                </a:lnTo>
                <a:lnTo>
                  <a:pt x="9328804" y="161093"/>
                </a:lnTo>
                <a:lnTo>
                  <a:pt x="9293165" y="132199"/>
                </a:lnTo>
                <a:lnTo>
                  <a:pt x="9255533" y="105808"/>
                </a:lnTo>
                <a:lnTo>
                  <a:pt x="9216033" y="82046"/>
                </a:lnTo>
                <a:lnTo>
                  <a:pt x="9174793" y="61041"/>
                </a:lnTo>
                <a:lnTo>
                  <a:pt x="9131940" y="42918"/>
                </a:lnTo>
                <a:lnTo>
                  <a:pt x="9087600" y="27806"/>
                </a:lnTo>
                <a:lnTo>
                  <a:pt x="9041901" y="15831"/>
                </a:lnTo>
                <a:lnTo>
                  <a:pt x="8994969" y="7121"/>
                </a:lnTo>
                <a:lnTo>
                  <a:pt x="8946932" y="1801"/>
                </a:lnTo>
                <a:lnTo>
                  <a:pt x="88979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10784" y="9108535"/>
            <a:ext cx="8489315" cy="1383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2950" spc="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The 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conflict</a:t>
            </a:r>
            <a:r>
              <a:rPr sz="2950" spc="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just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doesn’t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end </a:t>
            </a:r>
            <a:r>
              <a:rPr sz="2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here;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guests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also</a:t>
            </a:r>
            <a:r>
              <a:rPr sz="2950" spc="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face </a:t>
            </a:r>
            <a:r>
              <a:rPr sz="2950" spc="-80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multiple </a:t>
            </a:r>
            <a:r>
              <a:rPr sz="2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issues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while 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seeking</a:t>
            </a:r>
            <a:r>
              <a:rPr sz="2950" spc="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to</a:t>
            </a:r>
            <a:r>
              <a:rPr sz="2950" spc="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hook</a:t>
            </a:r>
            <a:r>
              <a:rPr sz="2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on </a:t>
            </a:r>
            <a:r>
              <a:rPr sz="2950" spc="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a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cultural </a:t>
            </a:r>
            <a:r>
              <a:rPr sz="2950" spc="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pursuit/hobby while </a:t>
            </a:r>
            <a:r>
              <a:rPr sz="2950" spc="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vacationing.</a:t>
            </a:r>
            <a:endParaRPr sz="2950" dirty="0">
              <a:latin typeface="Helvetica" pitchFamily="2" charset="0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98277" y="1795914"/>
            <a:ext cx="548640" cy="499109"/>
          </a:xfrm>
          <a:custGeom>
            <a:avLst/>
            <a:gdLst/>
            <a:ahLst/>
            <a:cxnLst/>
            <a:rect l="l" t="t" r="r" b="b"/>
            <a:pathLst>
              <a:path w="548639" h="499110">
                <a:moveTo>
                  <a:pt x="273192" y="207114"/>
                </a:moveTo>
                <a:lnTo>
                  <a:pt x="245360" y="212745"/>
                </a:lnTo>
                <a:lnTo>
                  <a:pt x="222593" y="228088"/>
                </a:lnTo>
                <a:lnTo>
                  <a:pt x="207223" y="250815"/>
                </a:lnTo>
                <a:lnTo>
                  <a:pt x="201582" y="278598"/>
                </a:lnTo>
                <a:lnTo>
                  <a:pt x="203841" y="296423"/>
                </a:lnTo>
                <a:lnTo>
                  <a:pt x="210236" y="312612"/>
                </a:lnTo>
                <a:lnTo>
                  <a:pt x="220198" y="326599"/>
                </a:lnTo>
                <a:lnTo>
                  <a:pt x="233162" y="337822"/>
                </a:lnTo>
                <a:lnTo>
                  <a:pt x="198575" y="355692"/>
                </a:lnTo>
                <a:lnTo>
                  <a:pt x="171314" y="382925"/>
                </a:lnTo>
                <a:lnTo>
                  <a:pt x="153444" y="417462"/>
                </a:lnTo>
                <a:lnTo>
                  <a:pt x="147028" y="457242"/>
                </a:lnTo>
                <a:lnTo>
                  <a:pt x="147007" y="492131"/>
                </a:lnTo>
                <a:lnTo>
                  <a:pt x="148002" y="494539"/>
                </a:lnTo>
                <a:lnTo>
                  <a:pt x="151552" y="498100"/>
                </a:lnTo>
                <a:lnTo>
                  <a:pt x="153971" y="499084"/>
                </a:lnTo>
                <a:lnTo>
                  <a:pt x="389974" y="499073"/>
                </a:lnTo>
                <a:lnTo>
                  <a:pt x="395178" y="499052"/>
                </a:lnTo>
                <a:lnTo>
                  <a:pt x="399387" y="494822"/>
                </a:lnTo>
                <a:lnTo>
                  <a:pt x="399366" y="480215"/>
                </a:lnTo>
                <a:lnTo>
                  <a:pt x="165876" y="480205"/>
                </a:lnTo>
                <a:lnTo>
                  <a:pt x="165876" y="457242"/>
                </a:lnTo>
                <a:lnTo>
                  <a:pt x="174258" y="415436"/>
                </a:lnTo>
                <a:lnTo>
                  <a:pt x="197172" y="381430"/>
                </a:lnTo>
                <a:lnTo>
                  <a:pt x="231267" y="358572"/>
                </a:lnTo>
                <a:lnTo>
                  <a:pt x="273192" y="350209"/>
                </a:lnTo>
                <a:lnTo>
                  <a:pt x="337200" y="350209"/>
                </a:lnTo>
                <a:lnTo>
                  <a:pt x="313222" y="337822"/>
                </a:lnTo>
                <a:lnTo>
                  <a:pt x="320797" y="331277"/>
                </a:lnTo>
                <a:lnTo>
                  <a:pt x="273192" y="331277"/>
                </a:lnTo>
                <a:lnTo>
                  <a:pt x="252596" y="327147"/>
                </a:lnTo>
                <a:lnTo>
                  <a:pt x="235834" y="315873"/>
                </a:lnTo>
                <a:lnTo>
                  <a:pt x="224564" y="299132"/>
                </a:lnTo>
                <a:lnTo>
                  <a:pt x="220440" y="278598"/>
                </a:lnTo>
                <a:lnTo>
                  <a:pt x="224565" y="258070"/>
                </a:lnTo>
                <a:lnTo>
                  <a:pt x="235837" y="241351"/>
                </a:lnTo>
                <a:lnTo>
                  <a:pt x="252598" y="230101"/>
                </a:lnTo>
                <a:lnTo>
                  <a:pt x="273192" y="225982"/>
                </a:lnTo>
                <a:lnTo>
                  <a:pt x="320697" y="225982"/>
                </a:lnTo>
                <a:lnTo>
                  <a:pt x="301026" y="212744"/>
                </a:lnTo>
                <a:lnTo>
                  <a:pt x="273192" y="207114"/>
                </a:lnTo>
                <a:close/>
              </a:path>
              <a:path w="548639" h="499110">
                <a:moveTo>
                  <a:pt x="337200" y="350209"/>
                </a:moveTo>
                <a:lnTo>
                  <a:pt x="273192" y="350209"/>
                </a:lnTo>
                <a:lnTo>
                  <a:pt x="315117" y="358572"/>
                </a:lnTo>
                <a:lnTo>
                  <a:pt x="349212" y="381432"/>
                </a:lnTo>
                <a:lnTo>
                  <a:pt x="372126" y="415441"/>
                </a:lnTo>
                <a:lnTo>
                  <a:pt x="380506" y="457242"/>
                </a:lnTo>
                <a:lnTo>
                  <a:pt x="380508" y="480215"/>
                </a:lnTo>
                <a:lnTo>
                  <a:pt x="399366" y="480215"/>
                </a:lnTo>
                <a:lnTo>
                  <a:pt x="399366" y="457242"/>
                </a:lnTo>
                <a:lnTo>
                  <a:pt x="392949" y="417457"/>
                </a:lnTo>
                <a:lnTo>
                  <a:pt x="375075" y="382921"/>
                </a:lnTo>
                <a:lnTo>
                  <a:pt x="347811" y="355690"/>
                </a:lnTo>
                <a:lnTo>
                  <a:pt x="337200" y="350209"/>
                </a:lnTo>
                <a:close/>
              </a:path>
              <a:path w="548639" h="499110">
                <a:moveTo>
                  <a:pt x="320697" y="225982"/>
                </a:moveTo>
                <a:lnTo>
                  <a:pt x="273192" y="225982"/>
                </a:lnTo>
                <a:lnTo>
                  <a:pt x="293797" y="230101"/>
                </a:lnTo>
                <a:lnTo>
                  <a:pt x="310584" y="241351"/>
                </a:lnTo>
                <a:lnTo>
                  <a:pt x="321881" y="258070"/>
                </a:lnTo>
                <a:lnTo>
                  <a:pt x="326018" y="278598"/>
                </a:lnTo>
                <a:lnTo>
                  <a:pt x="321878" y="299136"/>
                </a:lnTo>
                <a:lnTo>
                  <a:pt x="310578" y="315877"/>
                </a:lnTo>
                <a:lnTo>
                  <a:pt x="293790" y="327149"/>
                </a:lnTo>
                <a:lnTo>
                  <a:pt x="273192" y="331277"/>
                </a:lnTo>
                <a:lnTo>
                  <a:pt x="320797" y="331277"/>
                </a:lnTo>
                <a:lnTo>
                  <a:pt x="326213" y="326598"/>
                </a:lnTo>
                <a:lnTo>
                  <a:pt x="336201" y="312608"/>
                </a:lnTo>
                <a:lnTo>
                  <a:pt x="342612" y="296419"/>
                </a:lnTo>
                <a:lnTo>
                  <a:pt x="344876" y="278598"/>
                </a:lnTo>
                <a:lnTo>
                  <a:pt x="339219" y="250811"/>
                </a:lnTo>
                <a:lnTo>
                  <a:pt x="323819" y="228084"/>
                </a:lnTo>
                <a:lnTo>
                  <a:pt x="320697" y="225982"/>
                </a:lnTo>
                <a:close/>
              </a:path>
              <a:path w="548639" h="499110">
                <a:moveTo>
                  <a:pt x="474296" y="133713"/>
                </a:moveTo>
                <a:lnTo>
                  <a:pt x="466327" y="133713"/>
                </a:lnTo>
                <a:lnTo>
                  <a:pt x="462778" y="136257"/>
                </a:lnTo>
                <a:lnTo>
                  <a:pt x="461455" y="140058"/>
                </a:lnTo>
                <a:lnTo>
                  <a:pt x="446820" y="182643"/>
                </a:lnTo>
                <a:lnTo>
                  <a:pt x="398232" y="183627"/>
                </a:lnTo>
                <a:lnTo>
                  <a:pt x="394724" y="186256"/>
                </a:lnTo>
                <a:lnTo>
                  <a:pt x="392256" y="193931"/>
                </a:lnTo>
                <a:lnTo>
                  <a:pt x="393565" y="198140"/>
                </a:lnTo>
                <a:lnTo>
                  <a:pt x="432201" y="227741"/>
                </a:lnTo>
                <a:lnTo>
                  <a:pt x="432215" y="228088"/>
                </a:lnTo>
                <a:lnTo>
                  <a:pt x="418193" y="274787"/>
                </a:lnTo>
                <a:lnTo>
                  <a:pt x="419565" y="278986"/>
                </a:lnTo>
                <a:lnTo>
                  <a:pt x="426046" y="283750"/>
                </a:lnTo>
                <a:lnTo>
                  <a:pt x="430423" y="283792"/>
                </a:lnTo>
                <a:lnTo>
                  <a:pt x="470306" y="255709"/>
                </a:lnTo>
                <a:lnTo>
                  <a:pt x="516690" y="255709"/>
                </a:lnTo>
                <a:lnTo>
                  <a:pt x="515083" y="250348"/>
                </a:lnTo>
                <a:lnTo>
                  <a:pt x="495468" y="250348"/>
                </a:lnTo>
                <a:lnTo>
                  <a:pt x="445145" y="250327"/>
                </a:lnTo>
                <a:lnTo>
                  <a:pt x="452150" y="226977"/>
                </a:lnTo>
                <a:lnTo>
                  <a:pt x="453270" y="223186"/>
                </a:lnTo>
                <a:lnTo>
                  <a:pt x="451951" y="219082"/>
                </a:lnTo>
                <a:lnTo>
                  <a:pt x="429617" y="201951"/>
                </a:lnTo>
                <a:lnTo>
                  <a:pt x="457626" y="201397"/>
                </a:lnTo>
                <a:lnTo>
                  <a:pt x="461092" y="198863"/>
                </a:lnTo>
                <a:lnTo>
                  <a:pt x="470317" y="172068"/>
                </a:lnTo>
                <a:lnTo>
                  <a:pt x="490163" y="172068"/>
                </a:lnTo>
                <a:lnTo>
                  <a:pt x="479153" y="139995"/>
                </a:lnTo>
                <a:lnTo>
                  <a:pt x="477845" y="136257"/>
                </a:lnTo>
                <a:lnTo>
                  <a:pt x="474296" y="133713"/>
                </a:lnTo>
                <a:close/>
              </a:path>
              <a:path w="548639" h="499110">
                <a:moveTo>
                  <a:pt x="516690" y="255709"/>
                </a:moveTo>
                <a:lnTo>
                  <a:pt x="470306" y="255709"/>
                </a:lnTo>
                <a:lnTo>
                  <a:pt x="510200" y="283771"/>
                </a:lnTo>
                <a:lnTo>
                  <a:pt x="514567" y="283729"/>
                </a:lnTo>
                <a:lnTo>
                  <a:pt x="521009" y="278986"/>
                </a:lnTo>
                <a:lnTo>
                  <a:pt x="522417" y="274787"/>
                </a:lnTo>
                <a:lnTo>
                  <a:pt x="516690" y="255709"/>
                </a:lnTo>
                <a:close/>
              </a:path>
              <a:path w="548639" h="499110">
                <a:moveTo>
                  <a:pt x="124400" y="255657"/>
                </a:moveTo>
                <a:lnTo>
                  <a:pt x="78004" y="255657"/>
                </a:lnTo>
                <a:lnTo>
                  <a:pt x="117898" y="283740"/>
                </a:lnTo>
                <a:lnTo>
                  <a:pt x="122275" y="283698"/>
                </a:lnTo>
                <a:lnTo>
                  <a:pt x="128753" y="278912"/>
                </a:lnTo>
                <a:lnTo>
                  <a:pt x="130136" y="274724"/>
                </a:lnTo>
                <a:lnTo>
                  <a:pt x="128956" y="270860"/>
                </a:lnTo>
                <a:lnTo>
                  <a:pt x="124400" y="255657"/>
                </a:lnTo>
                <a:close/>
              </a:path>
              <a:path w="548639" h="499110">
                <a:moveTo>
                  <a:pt x="81994" y="133639"/>
                </a:moveTo>
                <a:lnTo>
                  <a:pt x="78004" y="133639"/>
                </a:lnTo>
                <a:lnTo>
                  <a:pt x="74015" y="133650"/>
                </a:lnTo>
                <a:lnTo>
                  <a:pt x="70465" y="136194"/>
                </a:lnTo>
                <a:lnTo>
                  <a:pt x="54529" y="182591"/>
                </a:lnTo>
                <a:lnTo>
                  <a:pt x="5944" y="183586"/>
                </a:lnTo>
                <a:lnTo>
                  <a:pt x="2471" y="186203"/>
                </a:lnTo>
                <a:lnTo>
                  <a:pt x="0" y="193857"/>
                </a:lnTo>
                <a:lnTo>
                  <a:pt x="1291" y="198056"/>
                </a:lnTo>
                <a:lnTo>
                  <a:pt x="40005" y="227741"/>
                </a:lnTo>
                <a:lnTo>
                  <a:pt x="25901" y="274724"/>
                </a:lnTo>
                <a:lnTo>
                  <a:pt x="27283" y="278912"/>
                </a:lnTo>
                <a:lnTo>
                  <a:pt x="33754" y="283677"/>
                </a:lnTo>
                <a:lnTo>
                  <a:pt x="38121" y="283719"/>
                </a:lnTo>
                <a:lnTo>
                  <a:pt x="78004" y="255657"/>
                </a:lnTo>
                <a:lnTo>
                  <a:pt x="124400" y="255657"/>
                </a:lnTo>
                <a:lnTo>
                  <a:pt x="122793" y="250296"/>
                </a:lnTo>
                <a:lnTo>
                  <a:pt x="103176" y="250296"/>
                </a:lnTo>
                <a:lnTo>
                  <a:pt x="52853" y="250264"/>
                </a:lnTo>
                <a:lnTo>
                  <a:pt x="59825" y="226977"/>
                </a:lnTo>
                <a:lnTo>
                  <a:pt x="60968" y="223134"/>
                </a:lnTo>
                <a:lnTo>
                  <a:pt x="59638" y="219029"/>
                </a:lnTo>
                <a:lnTo>
                  <a:pt x="37314" y="201899"/>
                </a:lnTo>
                <a:lnTo>
                  <a:pt x="65334" y="201344"/>
                </a:lnTo>
                <a:lnTo>
                  <a:pt x="68800" y="198800"/>
                </a:lnTo>
                <a:lnTo>
                  <a:pt x="78004" y="172005"/>
                </a:lnTo>
                <a:lnTo>
                  <a:pt x="97860" y="172005"/>
                </a:lnTo>
                <a:lnTo>
                  <a:pt x="85543" y="136194"/>
                </a:lnTo>
                <a:lnTo>
                  <a:pt x="81994" y="133639"/>
                </a:lnTo>
                <a:close/>
              </a:path>
              <a:path w="548639" h="499110">
                <a:moveTo>
                  <a:pt x="419366" y="270913"/>
                </a:moveTo>
                <a:close/>
              </a:path>
              <a:path w="548639" h="499110">
                <a:moveTo>
                  <a:pt x="490163" y="172068"/>
                </a:moveTo>
                <a:lnTo>
                  <a:pt x="470317" y="172068"/>
                </a:lnTo>
                <a:lnTo>
                  <a:pt x="479535" y="198863"/>
                </a:lnTo>
                <a:lnTo>
                  <a:pt x="482976" y="201397"/>
                </a:lnTo>
                <a:lnTo>
                  <a:pt x="511007" y="201951"/>
                </a:lnTo>
                <a:lnTo>
                  <a:pt x="488683" y="219082"/>
                </a:lnTo>
                <a:lnTo>
                  <a:pt x="487353" y="223186"/>
                </a:lnTo>
                <a:lnTo>
                  <a:pt x="495468" y="250348"/>
                </a:lnTo>
                <a:lnTo>
                  <a:pt x="515083" y="250348"/>
                </a:lnTo>
                <a:lnTo>
                  <a:pt x="508411" y="228088"/>
                </a:lnTo>
                <a:lnTo>
                  <a:pt x="508408" y="227741"/>
                </a:lnTo>
                <a:lnTo>
                  <a:pt x="547048" y="198140"/>
                </a:lnTo>
                <a:lnTo>
                  <a:pt x="548356" y="193931"/>
                </a:lnTo>
                <a:lnTo>
                  <a:pt x="545885" y="186256"/>
                </a:lnTo>
                <a:lnTo>
                  <a:pt x="542388" y="183627"/>
                </a:lnTo>
                <a:lnTo>
                  <a:pt x="493793" y="182643"/>
                </a:lnTo>
                <a:lnTo>
                  <a:pt x="490163" y="172068"/>
                </a:lnTo>
                <a:close/>
              </a:path>
              <a:path w="548639" h="499110">
                <a:moveTo>
                  <a:pt x="472432" y="234128"/>
                </a:moveTo>
                <a:lnTo>
                  <a:pt x="468170" y="234128"/>
                </a:lnTo>
                <a:lnTo>
                  <a:pt x="445145" y="250327"/>
                </a:lnTo>
                <a:lnTo>
                  <a:pt x="495438" y="250327"/>
                </a:lnTo>
                <a:lnTo>
                  <a:pt x="472432" y="234128"/>
                </a:lnTo>
                <a:close/>
              </a:path>
              <a:path w="548639" h="499110">
                <a:moveTo>
                  <a:pt x="97860" y="172005"/>
                </a:moveTo>
                <a:lnTo>
                  <a:pt x="78004" y="172005"/>
                </a:lnTo>
                <a:lnTo>
                  <a:pt x="87229" y="198800"/>
                </a:lnTo>
                <a:lnTo>
                  <a:pt x="90684" y="201344"/>
                </a:lnTo>
                <a:lnTo>
                  <a:pt x="118705" y="201899"/>
                </a:lnTo>
                <a:lnTo>
                  <a:pt x="96370" y="219029"/>
                </a:lnTo>
                <a:lnTo>
                  <a:pt x="95051" y="223134"/>
                </a:lnTo>
                <a:lnTo>
                  <a:pt x="103176" y="250296"/>
                </a:lnTo>
                <a:lnTo>
                  <a:pt x="122793" y="250296"/>
                </a:lnTo>
                <a:lnTo>
                  <a:pt x="116034" y="227741"/>
                </a:lnTo>
                <a:lnTo>
                  <a:pt x="154745" y="198056"/>
                </a:lnTo>
                <a:lnTo>
                  <a:pt x="156033" y="193857"/>
                </a:lnTo>
                <a:lnTo>
                  <a:pt x="153562" y="186203"/>
                </a:lnTo>
                <a:lnTo>
                  <a:pt x="150065" y="183575"/>
                </a:lnTo>
                <a:lnTo>
                  <a:pt x="101501" y="182591"/>
                </a:lnTo>
                <a:lnTo>
                  <a:pt x="97860" y="172005"/>
                </a:lnTo>
                <a:close/>
              </a:path>
              <a:path w="548639" h="499110">
                <a:moveTo>
                  <a:pt x="80151" y="234076"/>
                </a:moveTo>
                <a:lnTo>
                  <a:pt x="75879" y="234076"/>
                </a:lnTo>
                <a:lnTo>
                  <a:pt x="52853" y="250264"/>
                </a:lnTo>
                <a:lnTo>
                  <a:pt x="103132" y="250264"/>
                </a:lnTo>
                <a:lnTo>
                  <a:pt x="80151" y="234076"/>
                </a:lnTo>
                <a:close/>
              </a:path>
              <a:path w="548639" h="499110">
                <a:moveTo>
                  <a:pt x="326165" y="137514"/>
                </a:moveTo>
                <a:lnTo>
                  <a:pt x="274302" y="137514"/>
                </a:lnTo>
                <a:lnTo>
                  <a:pt x="314235" y="165387"/>
                </a:lnTo>
                <a:lnTo>
                  <a:pt x="321033" y="170162"/>
                </a:lnTo>
                <a:lnTo>
                  <a:pt x="325431" y="170120"/>
                </a:lnTo>
                <a:lnTo>
                  <a:pt x="331944" y="165387"/>
                </a:lnTo>
                <a:lnTo>
                  <a:pt x="333337" y="161199"/>
                </a:lnTo>
                <a:lnTo>
                  <a:pt x="332154" y="157345"/>
                </a:lnTo>
                <a:lnTo>
                  <a:pt x="326165" y="137514"/>
                </a:lnTo>
                <a:close/>
              </a:path>
              <a:path w="548639" h="499110">
                <a:moveTo>
                  <a:pt x="274302" y="0"/>
                </a:moveTo>
                <a:lnTo>
                  <a:pt x="270277" y="10"/>
                </a:lnTo>
                <a:lnTo>
                  <a:pt x="266721" y="2544"/>
                </a:lnTo>
                <a:lnTo>
                  <a:pt x="248010" y="56459"/>
                </a:lnTo>
                <a:lnTo>
                  <a:pt x="191048" y="57610"/>
                </a:lnTo>
                <a:lnTo>
                  <a:pt x="187509" y="60228"/>
                </a:lnTo>
                <a:lnTo>
                  <a:pt x="185027" y="67893"/>
                </a:lnTo>
                <a:lnTo>
                  <a:pt x="186346" y="72092"/>
                </a:lnTo>
                <a:lnTo>
                  <a:pt x="231759" y="106583"/>
                </a:lnTo>
                <a:lnTo>
                  <a:pt x="216440" y="157345"/>
                </a:lnTo>
                <a:lnTo>
                  <a:pt x="215278" y="161199"/>
                </a:lnTo>
                <a:lnTo>
                  <a:pt x="216670" y="165366"/>
                </a:lnTo>
                <a:lnTo>
                  <a:pt x="223162" y="170099"/>
                </a:lnTo>
                <a:lnTo>
                  <a:pt x="227549" y="170141"/>
                </a:lnTo>
                <a:lnTo>
                  <a:pt x="274302" y="137514"/>
                </a:lnTo>
                <a:lnTo>
                  <a:pt x="326165" y="137514"/>
                </a:lnTo>
                <a:lnTo>
                  <a:pt x="325959" y="136833"/>
                </a:lnTo>
                <a:lnTo>
                  <a:pt x="242292" y="136833"/>
                </a:lnTo>
                <a:lnTo>
                  <a:pt x="252826" y="101965"/>
                </a:lnTo>
                <a:lnTo>
                  <a:pt x="251507" y="97881"/>
                </a:lnTo>
                <a:lnTo>
                  <a:pt x="222544" y="75840"/>
                </a:lnTo>
                <a:lnTo>
                  <a:pt x="258868" y="75128"/>
                </a:lnTo>
                <a:lnTo>
                  <a:pt x="262344" y="72594"/>
                </a:lnTo>
                <a:lnTo>
                  <a:pt x="274302" y="38166"/>
                </a:lnTo>
                <a:lnTo>
                  <a:pt x="294236" y="38166"/>
                </a:lnTo>
                <a:lnTo>
                  <a:pt x="283171" y="6334"/>
                </a:lnTo>
                <a:lnTo>
                  <a:pt x="281862" y="2544"/>
                </a:lnTo>
                <a:lnTo>
                  <a:pt x="278302" y="10"/>
                </a:lnTo>
                <a:lnTo>
                  <a:pt x="274302" y="0"/>
                </a:lnTo>
                <a:close/>
              </a:path>
              <a:path w="548639" h="499110">
                <a:moveTo>
                  <a:pt x="276448" y="116006"/>
                </a:moveTo>
                <a:lnTo>
                  <a:pt x="272145" y="116006"/>
                </a:lnTo>
                <a:lnTo>
                  <a:pt x="242292" y="136833"/>
                </a:lnTo>
                <a:lnTo>
                  <a:pt x="306280" y="136833"/>
                </a:lnTo>
                <a:lnTo>
                  <a:pt x="279673" y="118268"/>
                </a:lnTo>
                <a:lnTo>
                  <a:pt x="276448" y="116006"/>
                </a:lnTo>
                <a:close/>
              </a:path>
              <a:path w="548639" h="499110">
                <a:moveTo>
                  <a:pt x="294236" y="38166"/>
                </a:moveTo>
                <a:lnTo>
                  <a:pt x="274302" y="38166"/>
                </a:lnTo>
                <a:lnTo>
                  <a:pt x="286239" y="72594"/>
                </a:lnTo>
                <a:lnTo>
                  <a:pt x="289715" y="75128"/>
                </a:lnTo>
                <a:lnTo>
                  <a:pt x="326049" y="75840"/>
                </a:lnTo>
                <a:lnTo>
                  <a:pt x="297076" y="97881"/>
                </a:lnTo>
                <a:lnTo>
                  <a:pt x="295757" y="101965"/>
                </a:lnTo>
                <a:lnTo>
                  <a:pt x="306280" y="136833"/>
                </a:lnTo>
                <a:lnTo>
                  <a:pt x="325959" y="136833"/>
                </a:lnTo>
                <a:lnTo>
                  <a:pt x="316824" y="106583"/>
                </a:lnTo>
                <a:lnTo>
                  <a:pt x="362257" y="72092"/>
                </a:lnTo>
                <a:lnTo>
                  <a:pt x="363577" y="67893"/>
                </a:lnTo>
                <a:lnTo>
                  <a:pt x="361085" y="60218"/>
                </a:lnTo>
                <a:lnTo>
                  <a:pt x="357545" y="57600"/>
                </a:lnTo>
                <a:lnTo>
                  <a:pt x="300594" y="56459"/>
                </a:lnTo>
                <a:lnTo>
                  <a:pt x="294236" y="38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9347" y="3668775"/>
            <a:ext cx="506730" cy="505459"/>
          </a:xfrm>
          <a:custGeom>
            <a:avLst/>
            <a:gdLst/>
            <a:ahLst/>
            <a:cxnLst/>
            <a:rect l="l" t="t" r="r" b="b"/>
            <a:pathLst>
              <a:path w="506730" h="505460">
                <a:moveTo>
                  <a:pt x="89588" y="202758"/>
                </a:moveTo>
                <a:lnTo>
                  <a:pt x="72186" y="202758"/>
                </a:lnTo>
                <a:lnTo>
                  <a:pt x="72186" y="501450"/>
                </a:lnTo>
                <a:lnTo>
                  <a:pt x="76091" y="505356"/>
                </a:lnTo>
                <a:lnTo>
                  <a:pt x="430123" y="505356"/>
                </a:lnTo>
                <a:lnTo>
                  <a:pt x="434018" y="501450"/>
                </a:lnTo>
                <a:lnTo>
                  <a:pt x="434018" y="487953"/>
                </a:lnTo>
                <a:lnTo>
                  <a:pt x="89588" y="487953"/>
                </a:lnTo>
                <a:lnTo>
                  <a:pt x="89588" y="202758"/>
                </a:lnTo>
                <a:close/>
              </a:path>
              <a:path w="506730" h="505460">
                <a:moveTo>
                  <a:pt x="328188" y="300524"/>
                </a:moveTo>
                <a:lnTo>
                  <a:pt x="178025" y="300524"/>
                </a:lnTo>
                <a:lnTo>
                  <a:pt x="174120" y="304430"/>
                </a:lnTo>
                <a:lnTo>
                  <a:pt x="174120" y="487953"/>
                </a:lnTo>
                <a:lnTo>
                  <a:pt x="191522" y="487953"/>
                </a:lnTo>
                <a:lnTo>
                  <a:pt x="191522" y="317927"/>
                </a:lnTo>
                <a:lnTo>
                  <a:pt x="332084" y="317927"/>
                </a:lnTo>
                <a:lnTo>
                  <a:pt x="332084" y="304430"/>
                </a:lnTo>
                <a:lnTo>
                  <a:pt x="328188" y="300524"/>
                </a:lnTo>
                <a:close/>
              </a:path>
              <a:path w="506730" h="505460">
                <a:moveTo>
                  <a:pt x="332084" y="317927"/>
                </a:moveTo>
                <a:lnTo>
                  <a:pt x="314691" y="317927"/>
                </a:lnTo>
                <a:lnTo>
                  <a:pt x="314691" y="487953"/>
                </a:lnTo>
                <a:lnTo>
                  <a:pt x="332084" y="487953"/>
                </a:lnTo>
                <a:lnTo>
                  <a:pt x="332084" y="317927"/>
                </a:lnTo>
                <a:close/>
              </a:path>
              <a:path w="506730" h="505460">
                <a:moveTo>
                  <a:pt x="277698" y="21842"/>
                </a:moveTo>
                <a:lnTo>
                  <a:pt x="253102" y="21842"/>
                </a:lnTo>
                <a:lnTo>
                  <a:pt x="416626" y="185366"/>
                </a:lnTo>
                <a:lnTo>
                  <a:pt x="416626" y="487953"/>
                </a:lnTo>
                <a:lnTo>
                  <a:pt x="434018" y="487953"/>
                </a:lnTo>
                <a:lnTo>
                  <a:pt x="434018" y="202758"/>
                </a:lnTo>
                <a:lnTo>
                  <a:pt x="458621" y="202758"/>
                </a:lnTo>
                <a:lnTo>
                  <a:pt x="434028" y="178162"/>
                </a:lnTo>
                <a:lnTo>
                  <a:pt x="434028" y="160769"/>
                </a:lnTo>
                <a:lnTo>
                  <a:pt x="416626" y="160769"/>
                </a:lnTo>
                <a:lnTo>
                  <a:pt x="340314" y="84458"/>
                </a:lnTo>
                <a:lnTo>
                  <a:pt x="340314" y="67055"/>
                </a:lnTo>
                <a:lnTo>
                  <a:pt x="322911" y="67055"/>
                </a:lnTo>
                <a:lnTo>
                  <a:pt x="277698" y="21842"/>
                </a:lnTo>
                <a:close/>
              </a:path>
              <a:path w="506730" h="505460">
                <a:moveTo>
                  <a:pt x="255856" y="0"/>
                </a:moveTo>
                <a:lnTo>
                  <a:pt x="250358" y="0"/>
                </a:lnTo>
                <a:lnTo>
                  <a:pt x="0" y="250348"/>
                </a:lnTo>
                <a:lnTo>
                  <a:pt x="0" y="255845"/>
                </a:lnTo>
                <a:lnTo>
                  <a:pt x="6806" y="262651"/>
                </a:lnTo>
                <a:lnTo>
                  <a:pt x="12303" y="262651"/>
                </a:lnTo>
                <a:lnTo>
                  <a:pt x="72186" y="202758"/>
                </a:lnTo>
                <a:lnTo>
                  <a:pt x="89588" y="202758"/>
                </a:lnTo>
                <a:lnTo>
                  <a:pt x="89588" y="185366"/>
                </a:lnTo>
                <a:lnTo>
                  <a:pt x="253102" y="21842"/>
                </a:lnTo>
                <a:lnTo>
                  <a:pt x="277698" y="21842"/>
                </a:lnTo>
                <a:lnTo>
                  <a:pt x="255856" y="0"/>
                </a:lnTo>
                <a:close/>
              </a:path>
              <a:path w="506730" h="505460">
                <a:moveTo>
                  <a:pt x="458621" y="202758"/>
                </a:moveTo>
                <a:lnTo>
                  <a:pt x="434018" y="202758"/>
                </a:lnTo>
                <a:lnTo>
                  <a:pt x="492194" y="260944"/>
                </a:lnTo>
                <a:lnTo>
                  <a:pt x="494424" y="261793"/>
                </a:lnTo>
                <a:lnTo>
                  <a:pt x="498874" y="261793"/>
                </a:lnTo>
                <a:lnTo>
                  <a:pt x="501105" y="260944"/>
                </a:lnTo>
                <a:lnTo>
                  <a:pt x="506204" y="255845"/>
                </a:lnTo>
                <a:lnTo>
                  <a:pt x="506204" y="250348"/>
                </a:lnTo>
                <a:lnTo>
                  <a:pt x="458621" y="202758"/>
                </a:lnTo>
                <a:close/>
              </a:path>
              <a:path w="506730" h="505460">
                <a:moveTo>
                  <a:pt x="434028" y="18250"/>
                </a:moveTo>
                <a:lnTo>
                  <a:pt x="416626" y="18250"/>
                </a:lnTo>
                <a:lnTo>
                  <a:pt x="416626" y="160769"/>
                </a:lnTo>
                <a:lnTo>
                  <a:pt x="434028" y="160769"/>
                </a:lnTo>
                <a:lnTo>
                  <a:pt x="434028" y="18250"/>
                </a:lnTo>
                <a:close/>
              </a:path>
              <a:path w="506730" h="505460">
                <a:moveTo>
                  <a:pt x="430123" y="848"/>
                </a:moveTo>
                <a:lnTo>
                  <a:pt x="326806" y="848"/>
                </a:lnTo>
                <a:lnTo>
                  <a:pt x="322911" y="4743"/>
                </a:lnTo>
                <a:lnTo>
                  <a:pt x="322911" y="67055"/>
                </a:lnTo>
                <a:lnTo>
                  <a:pt x="340314" y="67055"/>
                </a:lnTo>
                <a:lnTo>
                  <a:pt x="340314" y="18250"/>
                </a:lnTo>
                <a:lnTo>
                  <a:pt x="434028" y="18250"/>
                </a:lnTo>
                <a:lnTo>
                  <a:pt x="434028" y="4743"/>
                </a:lnTo>
                <a:lnTo>
                  <a:pt x="430123" y="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764210" y="1691258"/>
            <a:ext cx="726828" cy="6349387"/>
            <a:chOff x="10764210" y="1691258"/>
            <a:chExt cx="726828" cy="6349387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41" y="3534152"/>
              <a:ext cx="606719" cy="6051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804330" y="5515926"/>
              <a:ext cx="610235" cy="610235"/>
            </a:xfrm>
            <a:custGeom>
              <a:avLst/>
              <a:gdLst/>
              <a:ahLst/>
              <a:cxnLst/>
              <a:rect l="l" t="t" r="r" b="b"/>
              <a:pathLst>
                <a:path w="610234" h="610235">
                  <a:moveTo>
                    <a:pt x="277091" y="393003"/>
                  </a:moveTo>
                  <a:lnTo>
                    <a:pt x="256044" y="393003"/>
                  </a:lnTo>
                  <a:lnTo>
                    <a:pt x="256044" y="446698"/>
                  </a:lnTo>
                  <a:lnTo>
                    <a:pt x="200632" y="466080"/>
                  </a:lnTo>
                  <a:lnTo>
                    <a:pt x="197805" y="470027"/>
                  </a:lnTo>
                  <a:lnTo>
                    <a:pt x="197682" y="529648"/>
                  </a:lnTo>
                  <a:lnTo>
                    <a:pt x="185732" y="535122"/>
                  </a:lnTo>
                  <a:lnTo>
                    <a:pt x="176128" y="544043"/>
                  </a:lnTo>
                  <a:lnTo>
                    <a:pt x="169765" y="555614"/>
                  </a:lnTo>
                  <a:lnTo>
                    <a:pt x="167471" y="568956"/>
                  </a:lnTo>
                  <a:lnTo>
                    <a:pt x="170698" y="584745"/>
                  </a:lnTo>
                  <a:lnTo>
                    <a:pt x="179472" y="597714"/>
                  </a:lnTo>
                  <a:lnTo>
                    <a:pt x="192434" y="606498"/>
                  </a:lnTo>
                  <a:lnTo>
                    <a:pt x="208224" y="609730"/>
                  </a:lnTo>
                  <a:lnTo>
                    <a:pt x="224040" y="606498"/>
                  </a:lnTo>
                  <a:lnTo>
                    <a:pt x="237060" y="597713"/>
                  </a:lnTo>
                  <a:lnTo>
                    <a:pt x="245892" y="584740"/>
                  </a:lnTo>
                  <a:lnTo>
                    <a:pt x="249142" y="568946"/>
                  </a:lnTo>
                  <a:lnTo>
                    <a:pt x="246818" y="555584"/>
                  </a:lnTo>
                  <a:lnTo>
                    <a:pt x="240458" y="544095"/>
                  </a:lnTo>
                  <a:lnTo>
                    <a:pt x="230838" y="535181"/>
                  </a:lnTo>
                  <a:lnTo>
                    <a:pt x="218799" y="529648"/>
                  </a:lnTo>
                  <a:lnTo>
                    <a:pt x="218799" y="482016"/>
                  </a:lnTo>
                  <a:lnTo>
                    <a:pt x="274263" y="462624"/>
                  </a:lnTo>
                  <a:lnTo>
                    <a:pt x="277091" y="458635"/>
                  </a:lnTo>
                  <a:lnTo>
                    <a:pt x="277091" y="393003"/>
                  </a:lnTo>
                  <a:close/>
                </a:path>
                <a:path w="610234" h="610235">
                  <a:moveTo>
                    <a:pt x="353675" y="393003"/>
                  </a:moveTo>
                  <a:lnTo>
                    <a:pt x="332660" y="393003"/>
                  </a:lnTo>
                  <a:lnTo>
                    <a:pt x="332649" y="458635"/>
                  </a:lnTo>
                  <a:lnTo>
                    <a:pt x="335487" y="462624"/>
                  </a:lnTo>
                  <a:lnTo>
                    <a:pt x="390920" y="482016"/>
                  </a:lnTo>
                  <a:lnTo>
                    <a:pt x="390920" y="529648"/>
                  </a:lnTo>
                  <a:lnTo>
                    <a:pt x="378879" y="535181"/>
                  </a:lnTo>
                  <a:lnTo>
                    <a:pt x="369259" y="544095"/>
                  </a:lnTo>
                  <a:lnTo>
                    <a:pt x="362883" y="555614"/>
                  </a:lnTo>
                  <a:lnTo>
                    <a:pt x="360577" y="568956"/>
                  </a:lnTo>
                  <a:lnTo>
                    <a:pt x="363832" y="584745"/>
                  </a:lnTo>
                  <a:lnTo>
                    <a:pt x="372665" y="597714"/>
                  </a:lnTo>
                  <a:lnTo>
                    <a:pt x="385684" y="606498"/>
                  </a:lnTo>
                  <a:lnTo>
                    <a:pt x="401495" y="609730"/>
                  </a:lnTo>
                  <a:lnTo>
                    <a:pt x="417287" y="606498"/>
                  </a:lnTo>
                  <a:lnTo>
                    <a:pt x="430252" y="597713"/>
                  </a:lnTo>
                  <a:lnTo>
                    <a:pt x="439030" y="584740"/>
                  </a:lnTo>
                  <a:lnTo>
                    <a:pt x="442258" y="568946"/>
                  </a:lnTo>
                  <a:lnTo>
                    <a:pt x="439956" y="555584"/>
                  </a:lnTo>
                  <a:lnTo>
                    <a:pt x="433584" y="544043"/>
                  </a:lnTo>
                  <a:lnTo>
                    <a:pt x="424039" y="535181"/>
                  </a:lnTo>
                  <a:lnTo>
                    <a:pt x="412012" y="529648"/>
                  </a:lnTo>
                  <a:lnTo>
                    <a:pt x="411945" y="470027"/>
                  </a:lnTo>
                  <a:lnTo>
                    <a:pt x="409107" y="466080"/>
                  </a:lnTo>
                  <a:lnTo>
                    <a:pt x="353675" y="446698"/>
                  </a:lnTo>
                  <a:lnTo>
                    <a:pt x="353675" y="393003"/>
                  </a:lnTo>
                  <a:close/>
                </a:path>
                <a:path w="610234" h="610235">
                  <a:moveTo>
                    <a:pt x="40784" y="360585"/>
                  </a:moveTo>
                  <a:lnTo>
                    <a:pt x="24989" y="363838"/>
                  </a:lnTo>
                  <a:lnTo>
                    <a:pt x="12016" y="372670"/>
                  </a:lnTo>
                  <a:lnTo>
                    <a:pt x="3231" y="385689"/>
                  </a:lnTo>
                  <a:lnTo>
                    <a:pt x="0" y="401506"/>
                  </a:lnTo>
                  <a:lnTo>
                    <a:pt x="3231" y="417291"/>
                  </a:lnTo>
                  <a:lnTo>
                    <a:pt x="12016" y="430253"/>
                  </a:lnTo>
                  <a:lnTo>
                    <a:pt x="24989" y="439030"/>
                  </a:lnTo>
                  <a:lnTo>
                    <a:pt x="40784" y="442258"/>
                  </a:lnTo>
                  <a:lnTo>
                    <a:pt x="54156" y="439957"/>
                  </a:lnTo>
                  <a:lnTo>
                    <a:pt x="65695" y="433595"/>
                  </a:lnTo>
                  <a:lnTo>
                    <a:pt x="74614" y="423983"/>
                  </a:lnTo>
                  <a:lnTo>
                    <a:pt x="80123" y="411935"/>
                  </a:lnTo>
                  <a:lnTo>
                    <a:pt x="139721" y="411935"/>
                  </a:lnTo>
                  <a:lnTo>
                    <a:pt x="143671" y="409149"/>
                  </a:lnTo>
                  <a:lnTo>
                    <a:pt x="145168" y="404951"/>
                  </a:lnTo>
                  <a:lnTo>
                    <a:pt x="150076" y="390909"/>
                  </a:lnTo>
                  <a:lnTo>
                    <a:pt x="80081" y="390909"/>
                  </a:lnTo>
                  <a:lnTo>
                    <a:pt x="74549" y="378878"/>
                  </a:lnTo>
                  <a:lnTo>
                    <a:pt x="65635" y="369264"/>
                  </a:lnTo>
                  <a:lnTo>
                    <a:pt x="54120" y="362892"/>
                  </a:lnTo>
                  <a:lnTo>
                    <a:pt x="40784" y="360585"/>
                  </a:lnTo>
                  <a:close/>
                </a:path>
                <a:path w="610234" h="610235">
                  <a:moveTo>
                    <a:pt x="607613" y="411935"/>
                  </a:moveTo>
                  <a:lnTo>
                    <a:pt x="529627" y="411935"/>
                  </a:lnTo>
                  <a:lnTo>
                    <a:pt x="535129" y="423983"/>
                  </a:lnTo>
                  <a:lnTo>
                    <a:pt x="544041" y="433595"/>
                  </a:lnTo>
                  <a:lnTo>
                    <a:pt x="555575" y="439957"/>
                  </a:lnTo>
                  <a:lnTo>
                    <a:pt x="568946" y="442258"/>
                  </a:lnTo>
                  <a:lnTo>
                    <a:pt x="584744" y="439030"/>
                  </a:lnTo>
                  <a:lnTo>
                    <a:pt x="597723" y="430253"/>
                  </a:lnTo>
                  <a:lnTo>
                    <a:pt x="606516" y="417291"/>
                  </a:lnTo>
                  <a:lnTo>
                    <a:pt x="607613" y="411935"/>
                  </a:lnTo>
                  <a:close/>
                </a:path>
                <a:path w="610234" h="610235">
                  <a:moveTo>
                    <a:pt x="139721" y="411935"/>
                  </a:moveTo>
                  <a:lnTo>
                    <a:pt x="135231" y="411935"/>
                  </a:lnTo>
                  <a:lnTo>
                    <a:pt x="139692" y="411956"/>
                  </a:lnTo>
                  <a:close/>
                </a:path>
                <a:path w="610234" h="610235">
                  <a:moveTo>
                    <a:pt x="468945" y="353664"/>
                  </a:moveTo>
                  <a:lnTo>
                    <a:pt x="446656" y="353664"/>
                  </a:lnTo>
                  <a:lnTo>
                    <a:pt x="464582" y="404951"/>
                  </a:lnTo>
                  <a:lnTo>
                    <a:pt x="466080" y="409149"/>
                  </a:lnTo>
                  <a:lnTo>
                    <a:pt x="470058" y="411956"/>
                  </a:lnTo>
                  <a:lnTo>
                    <a:pt x="607613" y="411935"/>
                  </a:lnTo>
                  <a:lnTo>
                    <a:pt x="609751" y="401506"/>
                  </a:lnTo>
                  <a:lnTo>
                    <a:pt x="607583" y="390909"/>
                  </a:lnTo>
                  <a:lnTo>
                    <a:pt x="481974" y="390909"/>
                  </a:lnTo>
                  <a:lnTo>
                    <a:pt x="468945" y="353664"/>
                  </a:lnTo>
                  <a:close/>
                </a:path>
                <a:path w="610234" h="610235">
                  <a:moveTo>
                    <a:pt x="237730" y="353664"/>
                  </a:moveTo>
                  <a:lnTo>
                    <a:pt x="216705" y="353664"/>
                  </a:lnTo>
                  <a:lnTo>
                    <a:pt x="216726" y="388312"/>
                  </a:lnTo>
                  <a:lnTo>
                    <a:pt x="221406" y="392982"/>
                  </a:lnTo>
                  <a:lnTo>
                    <a:pt x="227176" y="393003"/>
                  </a:lnTo>
                  <a:lnTo>
                    <a:pt x="382553" y="393003"/>
                  </a:lnTo>
                  <a:lnTo>
                    <a:pt x="388323" y="392982"/>
                  </a:lnTo>
                  <a:lnTo>
                    <a:pt x="392993" y="388312"/>
                  </a:lnTo>
                  <a:lnTo>
                    <a:pt x="393024" y="371978"/>
                  </a:lnTo>
                  <a:lnTo>
                    <a:pt x="237730" y="371978"/>
                  </a:lnTo>
                  <a:lnTo>
                    <a:pt x="237730" y="353664"/>
                  </a:lnTo>
                  <a:close/>
                </a:path>
                <a:path w="610234" h="610235">
                  <a:moveTo>
                    <a:pt x="150054" y="218778"/>
                  </a:moveTo>
                  <a:lnTo>
                    <a:pt x="127776" y="218778"/>
                  </a:lnTo>
                  <a:lnTo>
                    <a:pt x="145702" y="270075"/>
                  </a:lnTo>
                  <a:lnTo>
                    <a:pt x="147189" y="274242"/>
                  </a:lnTo>
                  <a:lnTo>
                    <a:pt x="151136" y="277038"/>
                  </a:lnTo>
                  <a:lnTo>
                    <a:pt x="155555" y="277049"/>
                  </a:lnTo>
                  <a:lnTo>
                    <a:pt x="216705" y="277049"/>
                  </a:lnTo>
                  <a:lnTo>
                    <a:pt x="216705" y="332618"/>
                  </a:lnTo>
                  <a:lnTo>
                    <a:pt x="151105" y="332649"/>
                  </a:lnTo>
                  <a:lnTo>
                    <a:pt x="147157" y="335476"/>
                  </a:lnTo>
                  <a:lnTo>
                    <a:pt x="127776" y="390909"/>
                  </a:lnTo>
                  <a:lnTo>
                    <a:pt x="150076" y="390909"/>
                  </a:lnTo>
                  <a:lnTo>
                    <a:pt x="163094" y="353664"/>
                  </a:lnTo>
                  <a:lnTo>
                    <a:pt x="237730" y="353664"/>
                  </a:lnTo>
                  <a:lnTo>
                    <a:pt x="237730" y="256023"/>
                  </a:lnTo>
                  <a:lnTo>
                    <a:pt x="163094" y="256023"/>
                  </a:lnTo>
                  <a:lnTo>
                    <a:pt x="150054" y="218778"/>
                  </a:lnTo>
                  <a:close/>
                </a:path>
                <a:path w="610234" h="610235">
                  <a:moveTo>
                    <a:pt x="568946" y="360585"/>
                  </a:moveTo>
                  <a:lnTo>
                    <a:pt x="555611" y="362892"/>
                  </a:lnTo>
                  <a:lnTo>
                    <a:pt x="544101" y="369264"/>
                  </a:lnTo>
                  <a:lnTo>
                    <a:pt x="535194" y="378878"/>
                  </a:lnTo>
                  <a:lnTo>
                    <a:pt x="529669" y="390909"/>
                  </a:lnTo>
                  <a:lnTo>
                    <a:pt x="607583" y="390909"/>
                  </a:lnTo>
                  <a:lnTo>
                    <a:pt x="606516" y="385689"/>
                  </a:lnTo>
                  <a:lnTo>
                    <a:pt x="597723" y="372670"/>
                  </a:lnTo>
                  <a:lnTo>
                    <a:pt x="584744" y="363838"/>
                  </a:lnTo>
                  <a:lnTo>
                    <a:pt x="568946" y="360585"/>
                  </a:lnTo>
                  <a:close/>
                </a:path>
                <a:path w="610234" h="610235">
                  <a:moveTo>
                    <a:pt x="393024" y="237710"/>
                  </a:moveTo>
                  <a:lnTo>
                    <a:pt x="371999" y="237710"/>
                  </a:lnTo>
                  <a:lnTo>
                    <a:pt x="371999" y="371978"/>
                  </a:lnTo>
                  <a:lnTo>
                    <a:pt x="393024" y="371978"/>
                  </a:lnTo>
                  <a:lnTo>
                    <a:pt x="393024" y="353664"/>
                  </a:lnTo>
                  <a:lnTo>
                    <a:pt x="468945" y="353664"/>
                  </a:lnTo>
                  <a:lnTo>
                    <a:pt x="462572" y="335445"/>
                  </a:lnTo>
                  <a:lnTo>
                    <a:pt x="458597" y="332618"/>
                  </a:lnTo>
                  <a:lnTo>
                    <a:pt x="393014" y="332618"/>
                  </a:lnTo>
                  <a:lnTo>
                    <a:pt x="393014" y="277049"/>
                  </a:lnTo>
                  <a:lnTo>
                    <a:pt x="458606" y="277038"/>
                  </a:lnTo>
                  <a:lnTo>
                    <a:pt x="462551" y="274274"/>
                  </a:lnTo>
                  <a:lnTo>
                    <a:pt x="464048" y="270075"/>
                  </a:lnTo>
                  <a:lnTo>
                    <a:pt x="468956" y="256023"/>
                  </a:lnTo>
                  <a:lnTo>
                    <a:pt x="393024" y="256023"/>
                  </a:lnTo>
                  <a:lnTo>
                    <a:pt x="393024" y="237710"/>
                  </a:lnTo>
                  <a:close/>
                </a:path>
                <a:path w="610234" h="610235">
                  <a:moveTo>
                    <a:pt x="458582" y="332607"/>
                  </a:moveTo>
                  <a:lnTo>
                    <a:pt x="454101" y="332618"/>
                  </a:lnTo>
                  <a:lnTo>
                    <a:pt x="458597" y="332618"/>
                  </a:lnTo>
                  <a:close/>
                </a:path>
                <a:path w="610234" h="610235">
                  <a:moveTo>
                    <a:pt x="458591" y="277049"/>
                  </a:moveTo>
                  <a:lnTo>
                    <a:pt x="454101" y="277049"/>
                  </a:lnTo>
                  <a:lnTo>
                    <a:pt x="458561" y="277070"/>
                  </a:lnTo>
                  <a:close/>
                </a:path>
                <a:path w="610234" h="610235">
                  <a:moveTo>
                    <a:pt x="382553" y="216684"/>
                  </a:moveTo>
                  <a:lnTo>
                    <a:pt x="227176" y="216684"/>
                  </a:lnTo>
                  <a:lnTo>
                    <a:pt x="221375" y="216715"/>
                  </a:lnTo>
                  <a:lnTo>
                    <a:pt x="216684" y="221427"/>
                  </a:lnTo>
                  <a:lnTo>
                    <a:pt x="216705" y="256023"/>
                  </a:lnTo>
                  <a:lnTo>
                    <a:pt x="237730" y="256023"/>
                  </a:lnTo>
                  <a:lnTo>
                    <a:pt x="237730" y="237710"/>
                  </a:lnTo>
                  <a:lnTo>
                    <a:pt x="393024" y="237710"/>
                  </a:lnTo>
                  <a:lnTo>
                    <a:pt x="393045" y="221427"/>
                  </a:lnTo>
                  <a:lnTo>
                    <a:pt x="388354" y="216715"/>
                  </a:lnTo>
                  <a:lnTo>
                    <a:pt x="382553" y="216684"/>
                  </a:lnTo>
                  <a:close/>
                </a:path>
                <a:path w="610234" h="610235">
                  <a:moveTo>
                    <a:pt x="474509" y="197753"/>
                  </a:moveTo>
                  <a:lnTo>
                    <a:pt x="470023" y="197763"/>
                  </a:lnTo>
                  <a:lnTo>
                    <a:pt x="466048" y="200580"/>
                  </a:lnTo>
                  <a:lnTo>
                    <a:pt x="446656" y="256023"/>
                  </a:lnTo>
                  <a:lnTo>
                    <a:pt x="468956" y="256023"/>
                  </a:lnTo>
                  <a:lnTo>
                    <a:pt x="481964" y="218778"/>
                  </a:lnTo>
                  <a:lnTo>
                    <a:pt x="607583" y="218778"/>
                  </a:lnTo>
                  <a:lnTo>
                    <a:pt x="609738" y="208224"/>
                  </a:lnTo>
                  <a:lnTo>
                    <a:pt x="607595" y="197763"/>
                  </a:lnTo>
                  <a:lnTo>
                    <a:pt x="474509" y="197763"/>
                  </a:lnTo>
                  <a:close/>
                </a:path>
                <a:path w="610234" h="610235">
                  <a:moveTo>
                    <a:pt x="607583" y="218778"/>
                  </a:moveTo>
                  <a:lnTo>
                    <a:pt x="529669" y="218778"/>
                  </a:lnTo>
                  <a:lnTo>
                    <a:pt x="535186" y="230826"/>
                  </a:lnTo>
                  <a:lnTo>
                    <a:pt x="544089" y="240457"/>
                  </a:lnTo>
                  <a:lnTo>
                    <a:pt x="555601" y="246842"/>
                  </a:lnTo>
                  <a:lnTo>
                    <a:pt x="568946" y="249154"/>
                  </a:lnTo>
                  <a:lnTo>
                    <a:pt x="584751" y="245891"/>
                  </a:lnTo>
                  <a:lnTo>
                    <a:pt x="597719" y="237059"/>
                  </a:lnTo>
                  <a:lnTo>
                    <a:pt x="606506" y="224040"/>
                  </a:lnTo>
                  <a:lnTo>
                    <a:pt x="607583" y="218778"/>
                  </a:lnTo>
                  <a:close/>
                </a:path>
                <a:path w="610234" h="610235">
                  <a:moveTo>
                    <a:pt x="40784" y="167471"/>
                  </a:moveTo>
                  <a:lnTo>
                    <a:pt x="24989" y="170699"/>
                  </a:lnTo>
                  <a:lnTo>
                    <a:pt x="12015" y="179477"/>
                  </a:lnTo>
                  <a:lnTo>
                    <a:pt x="3230" y="192442"/>
                  </a:lnTo>
                  <a:lnTo>
                    <a:pt x="2" y="208234"/>
                  </a:lnTo>
                  <a:lnTo>
                    <a:pt x="3235" y="224046"/>
                  </a:lnTo>
                  <a:lnTo>
                    <a:pt x="12026" y="237066"/>
                  </a:lnTo>
                  <a:lnTo>
                    <a:pt x="24989" y="245891"/>
                  </a:lnTo>
                  <a:lnTo>
                    <a:pt x="40784" y="249144"/>
                  </a:lnTo>
                  <a:lnTo>
                    <a:pt x="54133" y="246833"/>
                  </a:lnTo>
                  <a:lnTo>
                    <a:pt x="65657" y="240452"/>
                  </a:lnTo>
                  <a:lnTo>
                    <a:pt x="74574" y="230825"/>
                  </a:lnTo>
                  <a:lnTo>
                    <a:pt x="80102" y="218778"/>
                  </a:lnTo>
                  <a:lnTo>
                    <a:pt x="150054" y="218778"/>
                  </a:lnTo>
                  <a:lnTo>
                    <a:pt x="145168" y="204820"/>
                  </a:lnTo>
                  <a:lnTo>
                    <a:pt x="143702" y="200580"/>
                  </a:lnTo>
                  <a:lnTo>
                    <a:pt x="139713" y="197753"/>
                  </a:lnTo>
                  <a:lnTo>
                    <a:pt x="80102" y="197753"/>
                  </a:lnTo>
                  <a:lnTo>
                    <a:pt x="74584" y="185724"/>
                  </a:lnTo>
                  <a:lnTo>
                    <a:pt x="65669" y="176125"/>
                  </a:lnTo>
                  <a:lnTo>
                    <a:pt x="54141" y="169770"/>
                  </a:lnTo>
                  <a:lnTo>
                    <a:pt x="40784" y="167471"/>
                  </a:lnTo>
                  <a:close/>
                </a:path>
                <a:path w="610234" h="610235">
                  <a:moveTo>
                    <a:pt x="208224" y="0"/>
                  </a:moveTo>
                  <a:lnTo>
                    <a:pt x="192438" y="3231"/>
                  </a:lnTo>
                  <a:lnTo>
                    <a:pt x="179476" y="12016"/>
                  </a:lnTo>
                  <a:lnTo>
                    <a:pt x="170699" y="24989"/>
                  </a:lnTo>
                  <a:lnTo>
                    <a:pt x="167471" y="40784"/>
                  </a:lnTo>
                  <a:lnTo>
                    <a:pt x="169770" y="54150"/>
                  </a:lnTo>
                  <a:lnTo>
                    <a:pt x="176128" y="65687"/>
                  </a:lnTo>
                  <a:lnTo>
                    <a:pt x="185732" y="74608"/>
                  </a:lnTo>
                  <a:lnTo>
                    <a:pt x="197682" y="80081"/>
                  </a:lnTo>
                  <a:lnTo>
                    <a:pt x="197763" y="139671"/>
                  </a:lnTo>
                  <a:lnTo>
                    <a:pt x="200611" y="143660"/>
                  </a:lnTo>
                  <a:lnTo>
                    <a:pt x="256044" y="163052"/>
                  </a:lnTo>
                  <a:lnTo>
                    <a:pt x="256044" y="216684"/>
                  </a:lnTo>
                  <a:lnTo>
                    <a:pt x="277091" y="216684"/>
                  </a:lnTo>
                  <a:lnTo>
                    <a:pt x="277080" y="151126"/>
                  </a:lnTo>
                  <a:lnTo>
                    <a:pt x="274253" y="147147"/>
                  </a:lnTo>
                  <a:lnTo>
                    <a:pt x="218799" y="127755"/>
                  </a:lnTo>
                  <a:lnTo>
                    <a:pt x="218799" y="80081"/>
                  </a:lnTo>
                  <a:lnTo>
                    <a:pt x="230838" y="74550"/>
                  </a:lnTo>
                  <a:lnTo>
                    <a:pt x="240458" y="65639"/>
                  </a:lnTo>
                  <a:lnTo>
                    <a:pt x="246835" y="54124"/>
                  </a:lnTo>
                  <a:lnTo>
                    <a:pt x="249144" y="40784"/>
                  </a:lnTo>
                  <a:lnTo>
                    <a:pt x="245891" y="24989"/>
                  </a:lnTo>
                  <a:lnTo>
                    <a:pt x="237059" y="12016"/>
                  </a:lnTo>
                  <a:lnTo>
                    <a:pt x="224040" y="3231"/>
                  </a:lnTo>
                  <a:lnTo>
                    <a:pt x="208224" y="0"/>
                  </a:lnTo>
                  <a:close/>
                </a:path>
                <a:path w="610234" h="610235">
                  <a:moveTo>
                    <a:pt x="401506" y="0"/>
                  </a:moveTo>
                  <a:lnTo>
                    <a:pt x="385689" y="3231"/>
                  </a:lnTo>
                  <a:lnTo>
                    <a:pt x="372670" y="12016"/>
                  </a:lnTo>
                  <a:lnTo>
                    <a:pt x="363838" y="24989"/>
                  </a:lnTo>
                  <a:lnTo>
                    <a:pt x="360585" y="40784"/>
                  </a:lnTo>
                  <a:lnTo>
                    <a:pt x="362908" y="54150"/>
                  </a:lnTo>
                  <a:lnTo>
                    <a:pt x="369271" y="65639"/>
                  </a:lnTo>
                  <a:lnTo>
                    <a:pt x="378891" y="74550"/>
                  </a:lnTo>
                  <a:lnTo>
                    <a:pt x="390930" y="80081"/>
                  </a:lnTo>
                  <a:lnTo>
                    <a:pt x="390930" y="127755"/>
                  </a:lnTo>
                  <a:lnTo>
                    <a:pt x="335487" y="147147"/>
                  </a:lnTo>
                  <a:lnTo>
                    <a:pt x="332660" y="151126"/>
                  </a:lnTo>
                  <a:lnTo>
                    <a:pt x="332649" y="216684"/>
                  </a:lnTo>
                  <a:lnTo>
                    <a:pt x="353675" y="216684"/>
                  </a:lnTo>
                  <a:lnTo>
                    <a:pt x="353675" y="163052"/>
                  </a:lnTo>
                  <a:lnTo>
                    <a:pt x="409139" y="143660"/>
                  </a:lnTo>
                  <a:lnTo>
                    <a:pt x="411976" y="139671"/>
                  </a:lnTo>
                  <a:lnTo>
                    <a:pt x="412022" y="80081"/>
                  </a:lnTo>
                  <a:lnTo>
                    <a:pt x="423954" y="74608"/>
                  </a:lnTo>
                  <a:lnTo>
                    <a:pt x="433621" y="65639"/>
                  </a:lnTo>
                  <a:lnTo>
                    <a:pt x="439962" y="54124"/>
                  </a:lnTo>
                  <a:lnTo>
                    <a:pt x="442258" y="40784"/>
                  </a:lnTo>
                  <a:lnTo>
                    <a:pt x="439030" y="24989"/>
                  </a:lnTo>
                  <a:lnTo>
                    <a:pt x="430253" y="12016"/>
                  </a:lnTo>
                  <a:lnTo>
                    <a:pt x="417291" y="3231"/>
                  </a:lnTo>
                  <a:lnTo>
                    <a:pt x="401506" y="0"/>
                  </a:lnTo>
                  <a:close/>
                </a:path>
                <a:path w="610234" h="610235">
                  <a:moveTo>
                    <a:pt x="568946" y="167471"/>
                  </a:moveTo>
                  <a:lnTo>
                    <a:pt x="555584" y="169770"/>
                  </a:lnTo>
                  <a:lnTo>
                    <a:pt x="544058" y="176126"/>
                  </a:lnTo>
                  <a:lnTo>
                    <a:pt x="535148" y="185728"/>
                  </a:lnTo>
                  <a:lnTo>
                    <a:pt x="529638" y="197763"/>
                  </a:lnTo>
                  <a:lnTo>
                    <a:pt x="607595" y="197763"/>
                  </a:lnTo>
                  <a:lnTo>
                    <a:pt x="606502" y="192438"/>
                  </a:lnTo>
                  <a:lnTo>
                    <a:pt x="597712" y="179476"/>
                  </a:lnTo>
                  <a:lnTo>
                    <a:pt x="584737" y="170699"/>
                  </a:lnTo>
                  <a:lnTo>
                    <a:pt x="568946" y="167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4210" y="1691258"/>
              <a:ext cx="692677" cy="69267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7963" y="7377570"/>
              <a:ext cx="663075" cy="663075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1046983" y="5507150"/>
            <a:ext cx="651510" cy="608330"/>
            <a:chOff x="1046983" y="5507150"/>
            <a:chExt cx="651510" cy="608330"/>
          </a:xfrm>
        </p:grpSpPr>
        <p:sp>
          <p:nvSpPr>
            <p:cNvPr id="44" name="object 44"/>
            <p:cNvSpPr/>
            <p:nvPr/>
          </p:nvSpPr>
          <p:spPr>
            <a:xfrm>
              <a:off x="1057454" y="5853706"/>
              <a:ext cx="104775" cy="234315"/>
            </a:xfrm>
            <a:custGeom>
              <a:avLst/>
              <a:gdLst/>
              <a:ahLst/>
              <a:cxnLst/>
              <a:rect l="l" t="t" r="r" b="b"/>
              <a:pathLst>
                <a:path w="104775" h="234314">
                  <a:moveTo>
                    <a:pt x="0" y="0"/>
                  </a:moveTo>
                  <a:lnTo>
                    <a:pt x="104394" y="0"/>
                  </a:lnTo>
                  <a:lnTo>
                    <a:pt x="104394" y="233867"/>
                  </a:lnTo>
                  <a:lnTo>
                    <a:pt x="0" y="23386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179104" y="5892315"/>
              <a:ext cx="508634" cy="212725"/>
            </a:xfrm>
            <a:custGeom>
              <a:avLst/>
              <a:gdLst/>
              <a:ahLst/>
              <a:cxnLst/>
              <a:rect l="l" t="t" r="r" b="b"/>
              <a:pathLst>
                <a:path w="508635" h="212725">
                  <a:moveTo>
                    <a:pt x="265154" y="120111"/>
                  </a:moveTo>
                  <a:lnTo>
                    <a:pt x="282703" y="120111"/>
                  </a:lnTo>
                  <a:lnTo>
                    <a:pt x="283719" y="120132"/>
                  </a:lnTo>
                  <a:lnTo>
                    <a:pt x="284745" y="119975"/>
                  </a:lnTo>
                  <a:lnTo>
                    <a:pt x="285760" y="119608"/>
                  </a:lnTo>
                  <a:lnTo>
                    <a:pt x="440112" y="64657"/>
                  </a:lnTo>
                  <a:lnTo>
                    <a:pt x="453372" y="60103"/>
                  </a:lnTo>
                  <a:lnTo>
                    <a:pt x="466891" y="55809"/>
                  </a:lnTo>
                  <a:lnTo>
                    <a:pt x="480764" y="54406"/>
                  </a:lnTo>
                  <a:lnTo>
                    <a:pt x="495084" y="58521"/>
                  </a:lnTo>
                  <a:lnTo>
                    <a:pt x="508319" y="79903"/>
                  </a:lnTo>
                  <a:lnTo>
                    <a:pt x="507748" y="86654"/>
                  </a:lnTo>
                  <a:lnTo>
                    <a:pt x="459108" y="123858"/>
                  </a:lnTo>
                  <a:lnTo>
                    <a:pt x="406812" y="146178"/>
                  </a:lnTo>
                  <a:lnTo>
                    <a:pt x="348457" y="168585"/>
                  </a:lnTo>
                  <a:lnTo>
                    <a:pt x="293090" y="188852"/>
                  </a:lnTo>
                  <a:lnTo>
                    <a:pt x="272910" y="196185"/>
                  </a:lnTo>
                  <a:lnTo>
                    <a:pt x="255439" y="202618"/>
                  </a:lnTo>
                  <a:lnTo>
                    <a:pt x="241295" y="208008"/>
                  </a:lnTo>
                  <a:lnTo>
                    <a:pt x="231092" y="212213"/>
                  </a:lnTo>
                  <a:lnTo>
                    <a:pt x="180287" y="212213"/>
                  </a:lnTo>
                  <a:lnTo>
                    <a:pt x="36836" y="156864"/>
                  </a:lnTo>
                  <a:lnTo>
                    <a:pt x="35695" y="156309"/>
                  </a:lnTo>
                  <a:lnTo>
                    <a:pt x="34417" y="155995"/>
                  </a:lnTo>
                  <a:lnTo>
                    <a:pt x="33067" y="155995"/>
                  </a:lnTo>
                  <a:lnTo>
                    <a:pt x="0" y="156005"/>
                  </a:lnTo>
                  <a:lnTo>
                    <a:pt x="0" y="0"/>
                  </a:lnTo>
                  <a:lnTo>
                    <a:pt x="81515" y="0"/>
                  </a:lnTo>
                  <a:lnTo>
                    <a:pt x="165272" y="43558"/>
                  </a:lnTo>
                  <a:lnTo>
                    <a:pt x="166539" y="44281"/>
                  </a:lnTo>
                  <a:lnTo>
                    <a:pt x="168005" y="44689"/>
                  </a:lnTo>
                  <a:lnTo>
                    <a:pt x="169565" y="44689"/>
                  </a:lnTo>
                  <a:lnTo>
                    <a:pt x="265185" y="44480"/>
                  </a:lnTo>
                  <a:lnTo>
                    <a:pt x="273206" y="44522"/>
                  </a:lnTo>
                  <a:lnTo>
                    <a:pt x="280494" y="47810"/>
                  </a:lnTo>
                  <a:lnTo>
                    <a:pt x="285781" y="53097"/>
                  </a:lnTo>
                  <a:lnTo>
                    <a:pt x="291069" y="58385"/>
                  </a:lnTo>
                  <a:lnTo>
                    <a:pt x="294347" y="65673"/>
                  </a:lnTo>
                  <a:lnTo>
                    <a:pt x="294347" y="73683"/>
                  </a:lnTo>
                  <a:lnTo>
                    <a:pt x="294347" y="81693"/>
                  </a:lnTo>
                  <a:lnTo>
                    <a:pt x="291059" y="88981"/>
                  </a:lnTo>
                  <a:lnTo>
                    <a:pt x="285781" y="94269"/>
                  </a:lnTo>
                  <a:lnTo>
                    <a:pt x="280504" y="99546"/>
                  </a:lnTo>
                  <a:lnTo>
                    <a:pt x="273237" y="102824"/>
                  </a:lnTo>
                  <a:lnTo>
                    <a:pt x="265248" y="102845"/>
                  </a:lnTo>
                  <a:lnTo>
                    <a:pt x="135357" y="102845"/>
                  </a:lnTo>
                  <a:lnTo>
                    <a:pt x="130592" y="102845"/>
                  </a:lnTo>
                  <a:lnTo>
                    <a:pt x="126729" y="106698"/>
                  </a:lnTo>
                  <a:lnTo>
                    <a:pt x="126729" y="111473"/>
                  </a:lnTo>
                  <a:lnTo>
                    <a:pt x="126729" y="116237"/>
                  </a:lnTo>
                  <a:lnTo>
                    <a:pt x="130592" y="120101"/>
                  </a:lnTo>
                  <a:lnTo>
                    <a:pt x="135357" y="120101"/>
                  </a:lnTo>
                  <a:lnTo>
                    <a:pt x="265154" y="120111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237" y="5581849"/>
              <a:ext cx="205156" cy="2051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267019" y="5517621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166801" y="0"/>
                  </a:moveTo>
                  <a:lnTo>
                    <a:pt x="211143" y="5958"/>
                  </a:lnTo>
                  <a:lnTo>
                    <a:pt x="250989" y="22773"/>
                  </a:lnTo>
                  <a:lnTo>
                    <a:pt x="284747" y="48854"/>
                  </a:lnTo>
                  <a:lnTo>
                    <a:pt x="310829" y="82612"/>
                  </a:lnTo>
                  <a:lnTo>
                    <a:pt x="327644" y="122458"/>
                  </a:lnTo>
                  <a:lnTo>
                    <a:pt x="333602" y="166801"/>
                  </a:lnTo>
                  <a:lnTo>
                    <a:pt x="327644" y="211143"/>
                  </a:lnTo>
                  <a:lnTo>
                    <a:pt x="310829" y="250989"/>
                  </a:lnTo>
                  <a:lnTo>
                    <a:pt x="284747" y="284747"/>
                  </a:lnTo>
                  <a:lnTo>
                    <a:pt x="250989" y="310829"/>
                  </a:lnTo>
                  <a:lnTo>
                    <a:pt x="211143" y="327644"/>
                  </a:lnTo>
                  <a:lnTo>
                    <a:pt x="166801" y="333602"/>
                  </a:lnTo>
                  <a:lnTo>
                    <a:pt x="122458" y="327644"/>
                  </a:lnTo>
                  <a:lnTo>
                    <a:pt x="82612" y="310829"/>
                  </a:lnTo>
                  <a:lnTo>
                    <a:pt x="48854" y="284747"/>
                  </a:lnTo>
                  <a:lnTo>
                    <a:pt x="22773" y="250989"/>
                  </a:lnTo>
                  <a:lnTo>
                    <a:pt x="5958" y="211143"/>
                  </a:lnTo>
                  <a:lnTo>
                    <a:pt x="0" y="166801"/>
                  </a:lnTo>
                  <a:lnTo>
                    <a:pt x="5958" y="122458"/>
                  </a:lnTo>
                  <a:lnTo>
                    <a:pt x="22773" y="82612"/>
                  </a:lnTo>
                  <a:lnTo>
                    <a:pt x="48854" y="48854"/>
                  </a:lnTo>
                  <a:lnTo>
                    <a:pt x="82612" y="22773"/>
                  </a:lnTo>
                  <a:lnTo>
                    <a:pt x="122458" y="5958"/>
                  </a:lnTo>
                  <a:lnTo>
                    <a:pt x="166801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48" name="object 48"/>
          <p:cNvSpPr/>
          <p:nvPr/>
        </p:nvSpPr>
        <p:spPr>
          <a:xfrm>
            <a:off x="1072896" y="7490250"/>
            <a:ext cx="599440" cy="500380"/>
          </a:xfrm>
          <a:custGeom>
            <a:avLst/>
            <a:gdLst/>
            <a:ahLst/>
            <a:cxnLst/>
            <a:rect l="l" t="t" r="r" b="b"/>
            <a:pathLst>
              <a:path w="599439" h="500379">
                <a:moveTo>
                  <a:pt x="490994" y="408584"/>
                </a:moveTo>
                <a:lnTo>
                  <a:pt x="488873" y="398030"/>
                </a:lnTo>
                <a:lnTo>
                  <a:pt x="486892" y="395097"/>
                </a:lnTo>
                <a:lnTo>
                  <a:pt x="483057" y="389420"/>
                </a:lnTo>
                <a:lnTo>
                  <a:pt x="477253" y="385508"/>
                </a:lnTo>
                <a:lnTo>
                  <a:pt x="477253" y="486600"/>
                </a:lnTo>
                <a:lnTo>
                  <a:pt x="451510" y="486600"/>
                </a:lnTo>
                <a:lnTo>
                  <a:pt x="451510" y="434594"/>
                </a:lnTo>
                <a:lnTo>
                  <a:pt x="451510" y="423976"/>
                </a:lnTo>
                <a:lnTo>
                  <a:pt x="448513" y="420979"/>
                </a:lnTo>
                <a:lnTo>
                  <a:pt x="146405" y="420992"/>
                </a:lnTo>
                <a:lnTo>
                  <a:pt x="143421" y="423976"/>
                </a:lnTo>
                <a:lnTo>
                  <a:pt x="143408" y="486613"/>
                </a:lnTo>
                <a:lnTo>
                  <a:pt x="117538" y="486625"/>
                </a:lnTo>
                <a:lnTo>
                  <a:pt x="117525" y="254901"/>
                </a:lnTo>
                <a:lnTo>
                  <a:pt x="123380" y="249047"/>
                </a:lnTo>
                <a:lnTo>
                  <a:pt x="133858" y="249047"/>
                </a:lnTo>
                <a:lnTo>
                  <a:pt x="137121" y="250405"/>
                </a:lnTo>
                <a:lnTo>
                  <a:pt x="142024" y="255308"/>
                </a:lnTo>
                <a:lnTo>
                  <a:pt x="143383" y="258572"/>
                </a:lnTo>
                <a:lnTo>
                  <a:pt x="143383" y="331685"/>
                </a:lnTo>
                <a:lnTo>
                  <a:pt x="143383" y="339305"/>
                </a:lnTo>
                <a:lnTo>
                  <a:pt x="143395" y="392125"/>
                </a:lnTo>
                <a:lnTo>
                  <a:pt x="146392" y="395122"/>
                </a:lnTo>
                <a:lnTo>
                  <a:pt x="471246" y="395109"/>
                </a:lnTo>
                <a:lnTo>
                  <a:pt x="477240" y="401091"/>
                </a:lnTo>
                <a:lnTo>
                  <a:pt x="477253" y="486600"/>
                </a:lnTo>
                <a:lnTo>
                  <a:pt x="477253" y="385508"/>
                </a:lnTo>
                <a:lnTo>
                  <a:pt x="474446" y="383616"/>
                </a:lnTo>
                <a:lnTo>
                  <a:pt x="472198" y="383171"/>
                </a:lnTo>
                <a:lnTo>
                  <a:pt x="472198" y="382168"/>
                </a:lnTo>
                <a:lnTo>
                  <a:pt x="467995" y="361340"/>
                </a:lnTo>
                <a:lnTo>
                  <a:pt x="458444" y="347179"/>
                </a:lnTo>
                <a:lnTo>
                  <a:pt x="458444" y="381508"/>
                </a:lnTo>
                <a:lnTo>
                  <a:pt x="157010" y="381508"/>
                </a:lnTo>
                <a:lnTo>
                  <a:pt x="156997" y="342303"/>
                </a:lnTo>
                <a:lnTo>
                  <a:pt x="418693" y="342277"/>
                </a:lnTo>
                <a:lnTo>
                  <a:pt x="434225" y="345427"/>
                </a:lnTo>
                <a:lnTo>
                  <a:pt x="446913" y="353999"/>
                </a:lnTo>
                <a:lnTo>
                  <a:pt x="455447" y="366687"/>
                </a:lnTo>
                <a:lnTo>
                  <a:pt x="458444" y="381508"/>
                </a:lnTo>
                <a:lnTo>
                  <a:pt x="458444" y="347179"/>
                </a:lnTo>
                <a:lnTo>
                  <a:pt x="456526" y="344335"/>
                </a:lnTo>
                <a:lnTo>
                  <a:pt x="439508" y="332867"/>
                </a:lnTo>
                <a:lnTo>
                  <a:pt x="418693" y="328663"/>
                </a:lnTo>
                <a:lnTo>
                  <a:pt x="203974" y="328688"/>
                </a:lnTo>
                <a:lnTo>
                  <a:pt x="203974" y="328002"/>
                </a:lnTo>
                <a:lnTo>
                  <a:pt x="201714" y="316839"/>
                </a:lnTo>
                <a:lnTo>
                  <a:pt x="195541" y="307708"/>
                </a:lnTo>
                <a:lnTo>
                  <a:pt x="190360" y="304215"/>
                </a:lnTo>
                <a:lnTo>
                  <a:pt x="190360" y="319697"/>
                </a:lnTo>
                <a:lnTo>
                  <a:pt x="190360" y="328688"/>
                </a:lnTo>
                <a:lnTo>
                  <a:pt x="156997" y="328688"/>
                </a:lnTo>
                <a:lnTo>
                  <a:pt x="156997" y="312889"/>
                </a:lnTo>
                <a:lnTo>
                  <a:pt x="183553" y="312889"/>
                </a:lnTo>
                <a:lnTo>
                  <a:pt x="190360" y="319697"/>
                </a:lnTo>
                <a:lnTo>
                  <a:pt x="190360" y="304215"/>
                </a:lnTo>
                <a:lnTo>
                  <a:pt x="186397" y="301536"/>
                </a:lnTo>
                <a:lnTo>
                  <a:pt x="175247" y="299262"/>
                </a:lnTo>
                <a:lnTo>
                  <a:pt x="156997" y="299262"/>
                </a:lnTo>
                <a:lnTo>
                  <a:pt x="156997" y="254901"/>
                </a:lnTo>
                <a:lnTo>
                  <a:pt x="154609" y="249047"/>
                </a:lnTo>
                <a:lnTo>
                  <a:pt x="154279" y="248234"/>
                </a:lnTo>
                <a:lnTo>
                  <a:pt x="144195" y="238150"/>
                </a:lnTo>
                <a:lnTo>
                  <a:pt x="137515" y="235419"/>
                </a:lnTo>
                <a:lnTo>
                  <a:pt x="130441" y="235419"/>
                </a:lnTo>
                <a:lnTo>
                  <a:pt x="120091" y="237528"/>
                </a:lnTo>
                <a:lnTo>
                  <a:pt x="111658" y="243243"/>
                </a:lnTo>
                <a:lnTo>
                  <a:pt x="105981" y="251688"/>
                </a:lnTo>
                <a:lnTo>
                  <a:pt x="103898" y="261975"/>
                </a:lnTo>
                <a:lnTo>
                  <a:pt x="103911" y="497243"/>
                </a:lnTo>
                <a:lnTo>
                  <a:pt x="106908" y="500240"/>
                </a:lnTo>
                <a:lnTo>
                  <a:pt x="154025" y="500227"/>
                </a:lnTo>
                <a:lnTo>
                  <a:pt x="157010" y="497243"/>
                </a:lnTo>
                <a:lnTo>
                  <a:pt x="157010" y="486625"/>
                </a:lnTo>
                <a:lnTo>
                  <a:pt x="157010" y="434606"/>
                </a:lnTo>
                <a:lnTo>
                  <a:pt x="437756" y="434606"/>
                </a:lnTo>
                <a:lnTo>
                  <a:pt x="437794" y="497243"/>
                </a:lnTo>
                <a:lnTo>
                  <a:pt x="440753" y="500214"/>
                </a:lnTo>
                <a:lnTo>
                  <a:pt x="487870" y="500214"/>
                </a:lnTo>
                <a:lnTo>
                  <a:pt x="490867" y="497078"/>
                </a:lnTo>
                <a:lnTo>
                  <a:pt x="490994" y="486600"/>
                </a:lnTo>
                <a:lnTo>
                  <a:pt x="490994" y="408584"/>
                </a:lnTo>
                <a:close/>
              </a:path>
              <a:path w="599439" h="500379">
                <a:moveTo>
                  <a:pt x="599084" y="175882"/>
                </a:moveTo>
                <a:lnTo>
                  <a:pt x="597725" y="173697"/>
                </a:lnTo>
                <a:lnTo>
                  <a:pt x="595680" y="172478"/>
                </a:lnTo>
                <a:lnTo>
                  <a:pt x="585457" y="166522"/>
                </a:lnTo>
                <a:lnTo>
                  <a:pt x="585457" y="182143"/>
                </a:lnTo>
                <a:lnTo>
                  <a:pt x="585457" y="201053"/>
                </a:lnTo>
                <a:lnTo>
                  <a:pt x="573354" y="194005"/>
                </a:lnTo>
                <a:lnTo>
                  <a:pt x="570763" y="191414"/>
                </a:lnTo>
                <a:lnTo>
                  <a:pt x="568921" y="191414"/>
                </a:lnTo>
                <a:lnTo>
                  <a:pt x="560171" y="186321"/>
                </a:lnTo>
                <a:lnTo>
                  <a:pt x="560171" y="486587"/>
                </a:lnTo>
                <a:lnTo>
                  <a:pt x="542734" y="486587"/>
                </a:lnTo>
                <a:lnTo>
                  <a:pt x="542709" y="191871"/>
                </a:lnTo>
                <a:lnTo>
                  <a:pt x="560146" y="202044"/>
                </a:lnTo>
                <a:lnTo>
                  <a:pt x="560171" y="486587"/>
                </a:lnTo>
                <a:lnTo>
                  <a:pt x="560171" y="186321"/>
                </a:lnTo>
                <a:lnTo>
                  <a:pt x="542302" y="175907"/>
                </a:lnTo>
                <a:lnTo>
                  <a:pt x="539711" y="173304"/>
                </a:lnTo>
                <a:lnTo>
                  <a:pt x="537845" y="173304"/>
                </a:lnTo>
                <a:lnTo>
                  <a:pt x="325577" y="49555"/>
                </a:lnTo>
                <a:lnTo>
                  <a:pt x="301967" y="35801"/>
                </a:lnTo>
                <a:lnTo>
                  <a:pt x="300888" y="35115"/>
                </a:lnTo>
                <a:lnTo>
                  <a:pt x="299796" y="34848"/>
                </a:lnTo>
                <a:lnTo>
                  <a:pt x="298564" y="34848"/>
                </a:lnTo>
                <a:lnTo>
                  <a:pt x="297345" y="34848"/>
                </a:lnTo>
                <a:lnTo>
                  <a:pt x="296125" y="35255"/>
                </a:lnTo>
                <a:lnTo>
                  <a:pt x="60706" y="173342"/>
                </a:lnTo>
                <a:lnTo>
                  <a:pt x="58966" y="173342"/>
                </a:lnTo>
                <a:lnTo>
                  <a:pt x="56515" y="175806"/>
                </a:lnTo>
                <a:lnTo>
                  <a:pt x="55994" y="176123"/>
                </a:lnTo>
                <a:lnTo>
                  <a:pt x="55994" y="486625"/>
                </a:lnTo>
                <a:lnTo>
                  <a:pt x="38569" y="486625"/>
                </a:lnTo>
                <a:lnTo>
                  <a:pt x="38544" y="202196"/>
                </a:lnTo>
                <a:lnTo>
                  <a:pt x="40627" y="200964"/>
                </a:lnTo>
                <a:lnTo>
                  <a:pt x="55968" y="191960"/>
                </a:lnTo>
                <a:lnTo>
                  <a:pt x="55994" y="486625"/>
                </a:lnTo>
                <a:lnTo>
                  <a:pt x="55994" y="176123"/>
                </a:lnTo>
                <a:lnTo>
                  <a:pt x="29603" y="191579"/>
                </a:lnTo>
                <a:lnTo>
                  <a:pt x="27914" y="191579"/>
                </a:lnTo>
                <a:lnTo>
                  <a:pt x="25514" y="193979"/>
                </a:lnTo>
                <a:lnTo>
                  <a:pt x="13614" y="200964"/>
                </a:lnTo>
                <a:lnTo>
                  <a:pt x="13690" y="182143"/>
                </a:lnTo>
                <a:lnTo>
                  <a:pt x="298564" y="14960"/>
                </a:lnTo>
                <a:lnTo>
                  <a:pt x="585457" y="182143"/>
                </a:lnTo>
                <a:lnTo>
                  <a:pt x="585457" y="166522"/>
                </a:lnTo>
                <a:lnTo>
                  <a:pt x="325539" y="14960"/>
                </a:lnTo>
                <a:lnTo>
                  <a:pt x="301980" y="1219"/>
                </a:lnTo>
                <a:lnTo>
                  <a:pt x="299935" y="0"/>
                </a:lnTo>
                <a:lnTo>
                  <a:pt x="297357" y="0"/>
                </a:lnTo>
                <a:lnTo>
                  <a:pt x="295173" y="1219"/>
                </a:lnTo>
                <a:lnTo>
                  <a:pt x="3403" y="172516"/>
                </a:lnTo>
                <a:lnTo>
                  <a:pt x="1231" y="173748"/>
                </a:lnTo>
                <a:lnTo>
                  <a:pt x="38" y="175882"/>
                </a:lnTo>
                <a:lnTo>
                  <a:pt x="0" y="215404"/>
                </a:lnTo>
                <a:lnTo>
                  <a:pt x="1358" y="217728"/>
                </a:lnTo>
                <a:lnTo>
                  <a:pt x="3403" y="218821"/>
                </a:lnTo>
                <a:lnTo>
                  <a:pt x="5448" y="220040"/>
                </a:lnTo>
                <a:lnTo>
                  <a:pt x="8166" y="220040"/>
                </a:lnTo>
                <a:lnTo>
                  <a:pt x="10299" y="218770"/>
                </a:lnTo>
                <a:lnTo>
                  <a:pt x="24917" y="210197"/>
                </a:lnTo>
                <a:lnTo>
                  <a:pt x="24942" y="497243"/>
                </a:lnTo>
                <a:lnTo>
                  <a:pt x="27940" y="500240"/>
                </a:lnTo>
                <a:lnTo>
                  <a:pt x="62801" y="500253"/>
                </a:lnTo>
                <a:lnTo>
                  <a:pt x="66611" y="500253"/>
                </a:lnTo>
                <a:lnTo>
                  <a:pt x="69596" y="497255"/>
                </a:lnTo>
                <a:lnTo>
                  <a:pt x="69583" y="183972"/>
                </a:lnTo>
                <a:lnTo>
                  <a:pt x="298564" y="49555"/>
                </a:lnTo>
                <a:lnTo>
                  <a:pt x="529094" y="183934"/>
                </a:lnTo>
                <a:lnTo>
                  <a:pt x="529120" y="497205"/>
                </a:lnTo>
                <a:lnTo>
                  <a:pt x="532117" y="500202"/>
                </a:lnTo>
                <a:lnTo>
                  <a:pt x="566978" y="500202"/>
                </a:lnTo>
                <a:lnTo>
                  <a:pt x="570788" y="500202"/>
                </a:lnTo>
                <a:lnTo>
                  <a:pt x="573773" y="497205"/>
                </a:lnTo>
                <a:lnTo>
                  <a:pt x="573760" y="209969"/>
                </a:lnTo>
                <a:lnTo>
                  <a:pt x="588949" y="218821"/>
                </a:lnTo>
                <a:lnTo>
                  <a:pt x="589953" y="219443"/>
                </a:lnTo>
                <a:lnTo>
                  <a:pt x="591045" y="219722"/>
                </a:lnTo>
                <a:lnTo>
                  <a:pt x="593509" y="219722"/>
                </a:lnTo>
                <a:lnTo>
                  <a:pt x="594588" y="219443"/>
                </a:lnTo>
                <a:lnTo>
                  <a:pt x="595680" y="218770"/>
                </a:lnTo>
                <a:lnTo>
                  <a:pt x="597725" y="217538"/>
                </a:lnTo>
                <a:lnTo>
                  <a:pt x="599059" y="215404"/>
                </a:lnTo>
                <a:lnTo>
                  <a:pt x="599084" y="201053"/>
                </a:lnTo>
                <a:lnTo>
                  <a:pt x="599084" y="1758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4594" y="9360910"/>
            <a:ext cx="615713" cy="6157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9245" y="4586247"/>
            <a:ext cx="15413355" cy="901065"/>
          </a:xfrm>
          <a:custGeom>
            <a:avLst/>
            <a:gdLst/>
            <a:ahLst/>
            <a:cxnLst/>
            <a:rect l="l" t="t" r="r" b="b"/>
            <a:pathLst>
              <a:path w="15413355" h="901064">
                <a:moveTo>
                  <a:pt x="15413143" y="0"/>
                </a:moveTo>
                <a:lnTo>
                  <a:pt x="0" y="0"/>
                </a:lnTo>
                <a:lnTo>
                  <a:pt x="0" y="900496"/>
                </a:lnTo>
                <a:lnTo>
                  <a:pt x="15413143" y="900496"/>
                </a:lnTo>
                <a:lnTo>
                  <a:pt x="15413143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7890" y="1776317"/>
            <a:ext cx="16940530" cy="228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600"/>
              </a:lnSpc>
              <a:spcBef>
                <a:spcPts val="95"/>
              </a:spcBef>
            </a:pPr>
            <a:r>
              <a:rPr sz="2950" spc="10" dirty="0">
                <a:latin typeface="Helvetica" pitchFamily="2" charset="0"/>
                <a:cs typeface="Arial MT"/>
              </a:rPr>
              <a:t>SibRooms </a:t>
            </a:r>
            <a:r>
              <a:rPr sz="2950" dirty="0">
                <a:latin typeface="Helvetica" pitchFamily="2" charset="0"/>
                <a:cs typeface="Arial MT"/>
              </a:rPr>
              <a:t>is</a:t>
            </a:r>
            <a:r>
              <a:rPr sz="2950" spc="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India’s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first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inclusive</a:t>
            </a:r>
            <a:r>
              <a:rPr sz="2950" spc="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platform</a:t>
            </a:r>
            <a:r>
              <a:rPr sz="2950" spc="5" dirty="0">
                <a:latin typeface="Helvetica" pitchFamily="2" charset="0"/>
                <a:cs typeface="Arial MT"/>
              </a:rPr>
              <a:t> focusing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on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-20" dirty="0">
                <a:latin typeface="Helvetica" pitchFamily="2" charset="0"/>
                <a:cs typeface="Arial MT"/>
              </a:rPr>
              <a:t>homestay,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where we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allow</a:t>
            </a:r>
            <a:r>
              <a:rPr sz="2950" spc="5" dirty="0">
                <a:latin typeface="Helvetica" pitchFamily="2" charset="0"/>
                <a:cs typeface="Arial MT"/>
              </a:rPr>
              <a:t> you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to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rent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out your </a:t>
            </a:r>
            <a:r>
              <a:rPr sz="2950" spc="-80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premises </a:t>
            </a:r>
            <a:r>
              <a:rPr sz="2950" spc="5" dirty="0">
                <a:latin typeface="Helvetica" pitchFamily="2" charset="0"/>
                <a:cs typeface="Arial MT"/>
              </a:rPr>
              <a:t>to </a:t>
            </a:r>
            <a:r>
              <a:rPr sz="2950" dirty="0">
                <a:latin typeface="Helvetica" pitchFamily="2" charset="0"/>
                <a:cs typeface="Arial MT"/>
              </a:rPr>
              <a:t>local </a:t>
            </a:r>
            <a:r>
              <a:rPr sz="2950" spc="5" dirty="0">
                <a:latin typeface="Helvetica" pitchFamily="2" charset="0"/>
                <a:cs typeface="Arial MT"/>
              </a:rPr>
              <a:t>tourists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and</a:t>
            </a:r>
            <a:r>
              <a:rPr sz="2950" dirty="0">
                <a:latin typeface="Helvetica" pitchFamily="2" charset="0"/>
                <a:cs typeface="Arial MT"/>
              </a:rPr>
              <a:t> host </a:t>
            </a:r>
            <a:r>
              <a:rPr sz="2950" spc="5" dirty="0">
                <a:latin typeface="Helvetica" pitchFamily="2" charset="0"/>
                <a:cs typeface="Arial MT"/>
              </a:rPr>
              <a:t>your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expertise </a:t>
            </a:r>
            <a:r>
              <a:rPr sz="2950" spc="5" dirty="0">
                <a:latin typeface="Helvetica" pitchFamily="2" charset="0"/>
                <a:cs typeface="Arial MT"/>
              </a:rPr>
              <a:t>on</a:t>
            </a:r>
            <a:r>
              <a:rPr sz="295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the</a:t>
            </a:r>
            <a:r>
              <a:rPr sz="2950" spc="10" dirty="0">
                <a:latin typeface="Helvetica" pitchFamily="2" charset="0"/>
                <a:cs typeface="Arial MT"/>
              </a:rPr>
              <a:t> same</a:t>
            </a:r>
            <a:r>
              <a:rPr sz="2950" spc="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platform.</a:t>
            </a:r>
          </a:p>
          <a:p>
            <a:pPr marL="99060" marR="93345" indent="1270" algn="ctr">
              <a:lnSpc>
                <a:spcPct val="100600"/>
              </a:lnSpc>
            </a:pPr>
            <a:r>
              <a:rPr sz="2950" spc="-15" dirty="0">
                <a:latin typeface="Helvetica" pitchFamily="2" charset="0"/>
                <a:cs typeface="Arial MT"/>
              </a:rPr>
              <a:t>We</a:t>
            </a:r>
            <a:r>
              <a:rPr sz="295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at SibRooms,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aim to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provide</a:t>
            </a:r>
            <a:r>
              <a:rPr sz="2950" spc="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users</a:t>
            </a:r>
            <a:r>
              <a:rPr sz="2950" spc="5" dirty="0">
                <a:latin typeface="Helvetica" pitchFamily="2" charset="0"/>
                <a:cs typeface="Arial MT"/>
              </a:rPr>
              <a:t> the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best</a:t>
            </a:r>
            <a:r>
              <a:rPr sz="2950" spc="5" dirty="0">
                <a:latin typeface="Helvetica" pitchFamily="2" charset="0"/>
                <a:cs typeface="Arial MT"/>
              </a:rPr>
              <a:t> of </a:t>
            </a:r>
            <a:r>
              <a:rPr sz="2950" dirty="0">
                <a:latin typeface="Helvetica" pitchFamily="2" charset="0"/>
                <a:cs typeface="Arial MT"/>
              </a:rPr>
              <a:t>affordable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and convenient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homestay</a:t>
            </a:r>
            <a:r>
              <a:rPr sz="295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at their 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fingertips.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spc="-10" dirty="0">
                <a:latin typeface="Helvetica" pitchFamily="2" charset="0"/>
                <a:cs typeface="Arial MT"/>
              </a:rPr>
              <a:t>Moreover,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our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activity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renting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services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help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you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to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learn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and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inculcate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new</a:t>
            </a:r>
            <a:r>
              <a:rPr sz="2950" spc="1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hobbies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in</a:t>
            </a:r>
            <a:r>
              <a:rPr sz="2950" spc="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your </a:t>
            </a:r>
            <a:r>
              <a:rPr sz="2950" spc="-80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leisure </a:t>
            </a:r>
            <a:r>
              <a:rPr sz="2950" spc="5" dirty="0">
                <a:latin typeface="Helvetica" pitchFamily="2" charset="0"/>
                <a:cs typeface="Arial MT"/>
              </a:rPr>
              <a:t>time, where</a:t>
            </a:r>
            <a:r>
              <a:rPr sz="2950" dirty="0">
                <a:latin typeface="Helvetica" pitchFamily="2" charset="0"/>
                <a:cs typeface="Arial MT"/>
              </a:rPr>
              <a:t> employing </a:t>
            </a:r>
            <a:r>
              <a:rPr sz="2950" spc="5" dirty="0">
                <a:latin typeface="Helvetica" pitchFamily="2" charset="0"/>
                <a:cs typeface="Arial MT"/>
              </a:rPr>
              <a:t>women</a:t>
            </a:r>
            <a:r>
              <a:rPr sz="295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remains our</a:t>
            </a:r>
            <a:r>
              <a:rPr sz="295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prime focus.</a:t>
            </a:r>
            <a:endParaRPr sz="2950" dirty="0">
              <a:latin typeface="Helvetica" pitchFamily="2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345" y="6232194"/>
            <a:ext cx="4355888" cy="4343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2972" y="6216487"/>
            <a:ext cx="4355888" cy="4343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81600" y="6200781"/>
            <a:ext cx="4355888" cy="4343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77627" y="4640003"/>
            <a:ext cx="829310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202555" algn="l"/>
              </a:tabLst>
            </a:pPr>
            <a:r>
              <a:rPr sz="6675" b="1" spc="-22" baseline="1248" dirty="0">
                <a:latin typeface="Helvetica" pitchFamily="2" charset="0"/>
                <a:cs typeface="Arial"/>
              </a:rPr>
              <a:t>SERVICE	</a:t>
            </a:r>
            <a:r>
              <a:rPr sz="4450" b="1" spc="-5" dirty="0">
                <a:latin typeface="Helvetica" pitchFamily="2" charset="0"/>
                <a:cs typeface="Arial"/>
              </a:rPr>
              <a:t>AMENITIES</a:t>
            </a:r>
            <a:endParaRPr sz="4450">
              <a:latin typeface="Helvetica" pitchFamily="2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0215" y="4656400"/>
            <a:ext cx="249491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450" b="1" dirty="0">
                <a:latin typeface="Helvetica" pitchFamily="2" charset="0"/>
                <a:cs typeface="Arial"/>
              </a:rPr>
              <a:t>QUALITY</a:t>
            </a:r>
            <a:endParaRPr sz="4450">
              <a:latin typeface="Helvetica" pitchFamily="2" charset="0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3506" y="13558"/>
            <a:ext cx="63830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Helvetica" pitchFamily="2" charset="0"/>
              </a:rPr>
              <a:t>Introducing</a:t>
            </a:r>
            <a:r>
              <a:rPr spc="-25" dirty="0">
                <a:latin typeface="Helvetica" pitchFamily="2" charset="0"/>
              </a:rPr>
              <a:t> </a:t>
            </a:r>
            <a:r>
              <a:rPr spc="-10" dirty="0">
                <a:latin typeface="Helvetica" pitchFamily="2" charset="0"/>
              </a:rPr>
              <a:t>SibRooms!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506" y="13558"/>
            <a:ext cx="90354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57450" algn="l"/>
                <a:tab pos="7625080" algn="l"/>
              </a:tabLst>
            </a:pPr>
            <a:r>
              <a:rPr spc="-5" dirty="0">
                <a:latin typeface="Helvetica" pitchFamily="2" charset="0"/>
              </a:rPr>
              <a:t>Booking	With </a:t>
            </a:r>
            <a:r>
              <a:rPr spc="-10" dirty="0">
                <a:latin typeface="Helvetica" pitchFamily="2" charset="0"/>
              </a:rPr>
              <a:t>Local</a:t>
            </a:r>
            <a:r>
              <a:rPr spc="-5" dirty="0">
                <a:latin typeface="Helvetica" pitchFamily="2" charset="0"/>
              </a:rPr>
              <a:t>s </a:t>
            </a:r>
            <a:r>
              <a:rPr spc="-10" dirty="0">
                <a:latin typeface="Helvetica" pitchFamily="2" charset="0"/>
              </a:rPr>
              <a:t>Mad</a:t>
            </a:r>
            <a:r>
              <a:rPr spc="-5" dirty="0">
                <a:latin typeface="Helvetica" pitchFamily="2" charset="0"/>
              </a:rPr>
              <a:t>e</a:t>
            </a:r>
            <a:r>
              <a:rPr dirty="0">
                <a:latin typeface="Helvetica" pitchFamily="2" charset="0"/>
              </a:rPr>
              <a:t>	</a:t>
            </a:r>
            <a:r>
              <a:rPr spc="-5" dirty="0">
                <a:latin typeface="Helvetica" pitchFamily="2" charset="0"/>
              </a:rPr>
              <a:t>Easy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043" y="3247757"/>
            <a:ext cx="41592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7763"/>
                </a:solidFill>
                <a:latin typeface="Helvetica" pitchFamily="2" charset="0"/>
                <a:cs typeface="Arial"/>
              </a:rPr>
              <a:t>Freedom</a:t>
            </a:r>
            <a:r>
              <a:rPr sz="2600" b="1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of</a:t>
            </a:r>
            <a:r>
              <a:rPr sz="2600" spc="5" dirty="0">
                <a:latin typeface="Helvetica" pitchFamily="2" charset="0"/>
                <a:cs typeface="Arial MT"/>
              </a:rPr>
              <a:t> listing</a:t>
            </a:r>
            <a:r>
              <a:rPr sz="2600" dirty="0">
                <a:latin typeface="Helvetica" pitchFamily="2" charset="0"/>
                <a:cs typeface="Arial MT"/>
              </a:rPr>
              <a:t> </a:t>
            </a:r>
            <a:r>
              <a:rPr sz="2600" spc="25" dirty="0">
                <a:latin typeface="Helvetica" pitchFamily="2" charset="0"/>
                <a:cs typeface="Arial MT"/>
              </a:rPr>
              <a:t>&amp;</a:t>
            </a:r>
            <a:r>
              <a:rPr sz="2600" spc="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pricing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8043" y="4428538"/>
            <a:ext cx="296735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FF7763"/>
                </a:solidFill>
                <a:latin typeface="Helvetica" pitchFamily="2" charset="0"/>
                <a:cs typeface="Arial"/>
              </a:rPr>
              <a:t>Host</a:t>
            </a:r>
            <a:r>
              <a:rPr sz="2600" b="1" spc="-15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your</a:t>
            </a:r>
            <a:r>
              <a:rPr sz="2600" spc="-1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expertise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8043" y="5648522"/>
            <a:ext cx="46996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Alternative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b="1" spc="15" dirty="0">
                <a:solidFill>
                  <a:srgbClr val="FF7763"/>
                </a:solidFill>
                <a:latin typeface="Helvetica" pitchFamily="2" charset="0"/>
                <a:cs typeface="Arial"/>
              </a:rPr>
              <a:t>livelihood</a:t>
            </a:r>
            <a:r>
              <a:rPr sz="2600" b="1" spc="-10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for</a:t>
            </a:r>
            <a:r>
              <a:rPr sz="260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locals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48043" y="6865825"/>
            <a:ext cx="23348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50265" algn="l"/>
              </a:tabLst>
            </a:pPr>
            <a:r>
              <a:rPr sz="2600" spc="15" dirty="0">
                <a:latin typeface="Helvetica" pitchFamily="2" charset="0"/>
                <a:cs typeface="Arial MT"/>
              </a:rPr>
              <a:t>36</a:t>
            </a:r>
            <a:r>
              <a:rPr sz="2600" spc="20" dirty="0">
                <a:latin typeface="Helvetica" pitchFamily="2" charset="0"/>
                <a:cs typeface="Arial MT"/>
              </a:rPr>
              <a:t>0</a:t>
            </a:r>
            <a:r>
              <a:rPr sz="2600" dirty="0">
                <a:latin typeface="Helvetica" pitchFamily="2" charset="0"/>
                <a:cs typeface="Arial MT"/>
              </a:rPr>
              <a:t>	</a:t>
            </a:r>
            <a:r>
              <a:rPr sz="2600" b="1" spc="20" dirty="0">
                <a:solidFill>
                  <a:srgbClr val="FF7763"/>
                </a:solidFill>
                <a:latin typeface="Helvetica" pitchFamily="2" charset="0"/>
                <a:cs typeface="Arial"/>
              </a:rPr>
              <a:t>guidance</a:t>
            </a:r>
            <a:endParaRPr sz="2600">
              <a:latin typeface="Helvetica" pitchFamily="2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8043" y="8050962"/>
            <a:ext cx="325945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FF7763"/>
                </a:solidFill>
                <a:latin typeface="Helvetica" pitchFamily="2" charset="0"/>
                <a:cs typeface="Arial"/>
              </a:rPr>
              <a:t>Women</a:t>
            </a:r>
            <a:r>
              <a:rPr sz="2600" b="1" spc="-40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employability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8043" y="9257878"/>
            <a:ext cx="41205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Helvetica" pitchFamily="2" charset="0"/>
                <a:cs typeface="Arial MT"/>
              </a:rPr>
              <a:t>Low</a:t>
            </a:r>
            <a:r>
              <a:rPr sz="2600" spc="-10" dirty="0">
                <a:latin typeface="Helvetica" pitchFamily="2" charset="0"/>
                <a:cs typeface="Arial MT"/>
              </a:rPr>
              <a:t> </a:t>
            </a:r>
            <a:r>
              <a:rPr sz="2600" b="1" spc="15" dirty="0">
                <a:solidFill>
                  <a:srgbClr val="FF7763"/>
                </a:solidFill>
                <a:latin typeface="Helvetica" pitchFamily="2" charset="0"/>
                <a:cs typeface="Arial"/>
              </a:rPr>
              <a:t>maintenance</a:t>
            </a:r>
            <a:r>
              <a:rPr sz="2600" b="1" spc="-10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by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hosts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xfrm>
            <a:off x="1788459" y="1979896"/>
            <a:ext cx="4848859" cy="22919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61365" algn="l">
              <a:lnSpc>
                <a:spcPct val="100000"/>
              </a:lnSpc>
              <a:spcBef>
                <a:spcPts val="110"/>
              </a:spcBef>
            </a:pPr>
            <a:r>
              <a:rPr spc="-25" dirty="0">
                <a:latin typeface="Helvetica" pitchFamily="2" charset="0"/>
              </a:rPr>
              <a:t>For</a:t>
            </a:r>
            <a:r>
              <a:rPr spc="-254" dirty="0">
                <a:latin typeface="Helvetica" pitchFamily="2" charset="0"/>
              </a:rPr>
              <a:t> </a:t>
            </a:r>
            <a:r>
              <a:rPr spc="120" dirty="0">
                <a:latin typeface="Helvetica" pitchFamily="2" charset="0"/>
              </a:rPr>
              <a:t>Guests</a:t>
            </a:r>
            <a:endParaRPr lang="en-IN" spc="120" dirty="0">
              <a:latin typeface="Helvetica" pitchFamily="2" charset="0"/>
            </a:endParaRPr>
          </a:p>
          <a:p>
            <a:pPr marL="116839" marR="1205865" algn="l">
              <a:lnSpc>
                <a:spcPct val="101499"/>
              </a:lnSpc>
              <a:spcBef>
                <a:spcPts val="3885"/>
              </a:spcBef>
            </a:pPr>
            <a:r>
              <a:rPr lang="en-IN" sz="2600" b="1" spc="15" dirty="0">
                <a:solidFill>
                  <a:srgbClr val="FF7763"/>
                </a:solidFill>
                <a:latin typeface="Helvetica" pitchFamily="2" charset="0"/>
                <a:cs typeface="Arial"/>
              </a:rPr>
              <a:t>Conveniently </a:t>
            </a:r>
            <a:r>
              <a:rPr lang="en-IN" sz="2600" spc="10" dirty="0">
                <a:latin typeface="Helvetica" pitchFamily="2" charset="0"/>
                <a:cs typeface="Arial MT"/>
              </a:rPr>
              <a:t>available </a:t>
            </a:r>
            <a:r>
              <a:rPr lang="en-IN" sz="2600" spc="-710" dirty="0">
                <a:latin typeface="Helvetica" pitchFamily="2" charset="0"/>
                <a:cs typeface="Arial MT"/>
              </a:rPr>
              <a:t> </a:t>
            </a:r>
            <a:r>
              <a:rPr lang="en-IN" sz="2600" spc="15" dirty="0">
                <a:latin typeface="Helvetica" pitchFamily="2" charset="0"/>
                <a:cs typeface="Arial MT"/>
              </a:rPr>
              <a:t>rooms/premises</a:t>
            </a:r>
            <a:endParaRPr lang="en-IN" sz="2600" dirty="0">
              <a:latin typeface="Helvetica" pitchFamily="2" charset="0"/>
              <a:cs typeface="Arial MT"/>
            </a:endParaRPr>
          </a:p>
          <a:p>
            <a:pPr algn="l">
              <a:lnSpc>
                <a:spcPct val="100000"/>
              </a:lnSpc>
            </a:pPr>
            <a:endParaRPr sz="2600" dirty="0">
              <a:latin typeface="Helvetica" pitchFamily="2" charset="0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92954" y="1980368"/>
            <a:ext cx="218376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25" dirty="0">
                <a:latin typeface="Helvetica" pitchFamily="2" charset="0"/>
                <a:cs typeface="Lucida Sans Unicode"/>
              </a:rPr>
              <a:t>For</a:t>
            </a:r>
            <a:r>
              <a:rPr sz="3700" spc="-210" dirty="0">
                <a:latin typeface="Helvetica" pitchFamily="2" charset="0"/>
                <a:cs typeface="Lucida Sans Unicode"/>
              </a:rPr>
              <a:t> </a:t>
            </a:r>
            <a:r>
              <a:rPr sz="3700" spc="35" dirty="0">
                <a:latin typeface="Helvetica" pitchFamily="2" charset="0"/>
                <a:cs typeface="Lucida Sans Unicode"/>
              </a:rPr>
              <a:t>Hosts</a:t>
            </a:r>
            <a:endParaRPr sz="3700">
              <a:latin typeface="Helvetica" pitchFamily="2" charset="0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107441" y="5486747"/>
            <a:ext cx="5944870" cy="5827395"/>
            <a:chOff x="14107441" y="5486747"/>
            <a:chExt cx="5944870" cy="5827395"/>
          </a:xfrm>
        </p:grpSpPr>
        <p:sp>
          <p:nvSpPr>
            <p:cNvPr id="12" name="object 12"/>
            <p:cNvSpPr/>
            <p:nvPr/>
          </p:nvSpPr>
          <p:spPr>
            <a:xfrm>
              <a:off x="15341612" y="5486749"/>
              <a:ext cx="2810510" cy="5760085"/>
            </a:xfrm>
            <a:custGeom>
              <a:avLst/>
              <a:gdLst/>
              <a:ahLst/>
              <a:cxnLst/>
              <a:rect l="l" t="t" r="r" b="b"/>
              <a:pathLst>
                <a:path w="2810509" h="5760084">
                  <a:moveTo>
                    <a:pt x="2810510" y="427532"/>
                  </a:moveTo>
                  <a:lnTo>
                    <a:pt x="2808020" y="381088"/>
                  </a:lnTo>
                  <a:lnTo>
                    <a:pt x="2800705" y="336105"/>
                  </a:lnTo>
                  <a:lnTo>
                    <a:pt x="2788818" y="292823"/>
                  </a:lnTo>
                  <a:lnTo>
                    <a:pt x="2772626" y="251498"/>
                  </a:lnTo>
                  <a:lnTo>
                    <a:pt x="2752394" y="212407"/>
                  </a:lnTo>
                  <a:lnTo>
                    <a:pt x="2728353" y="175806"/>
                  </a:lnTo>
                  <a:lnTo>
                    <a:pt x="2700807" y="141947"/>
                  </a:lnTo>
                  <a:lnTo>
                    <a:pt x="2669971" y="111099"/>
                  </a:lnTo>
                  <a:lnTo>
                    <a:pt x="2636139" y="83515"/>
                  </a:lnTo>
                  <a:lnTo>
                    <a:pt x="2599550" y="59448"/>
                  </a:lnTo>
                  <a:lnTo>
                    <a:pt x="2560485" y="39179"/>
                  </a:lnTo>
                  <a:lnTo>
                    <a:pt x="2519172" y="22961"/>
                  </a:lnTo>
                  <a:lnTo>
                    <a:pt x="2475903" y="11036"/>
                  </a:lnTo>
                  <a:lnTo>
                    <a:pt x="2430919" y="3683"/>
                  </a:lnTo>
                  <a:lnTo>
                    <a:pt x="2384488" y="1155"/>
                  </a:lnTo>
                  <a:lnTo>
                    <a:pt x="427494" y="0"/>
                  </a:lnTo>
                  <a:lnTo>
                    <a:pt x="381038" y="2476"/>
                  </a:lnTo>
                  <a:lnTo>
                    <a:pt x="336016" y="9791"/>
                  </a:lnTo>
                  <a:lnTo>
                    <a:pt x="292709" y="21666"/>
                  </a:lnTo>
                  <a:lnTo>
                    <a:pt x="251371" y="37858"/>
                  </a:lnTo>
                  <a:lnTo>
                    <a:pt x="212255" y="58102"/>
                  </a:lnTo>
                  <a:lnTo>
                    <a:pt x="175628" y="82143"/>
                  </a:lnTo>
                  <a:lnTo>
                    <a:pt x="141757" y="109715"/>
                  </a:lnTo>
                  <a:lnTo>
                    <a:pt x="110883" y="140563"/>
                  </a:lnTo>
                  <a:lnTo>
                    <a:pt x="83286" y="174409"/>
                  </a:lnTo>
                  <a:lnTo>
                    <a:pt x="59220" y="211010"/>
                  </a:lnTo>
                  <a:lnTo>
                    <a:pt x="38950" y="250113"/>
                  </a:lnTo>
                  <a:lnTo>
                    <a:pt x="22720" y="291439"/>
                  </a:lnTo>
                  <a:lnTo>
                    <a:pt x="10807" y="334733"/>
                  </a:lnTo>
                  <a:lnTo>
                    <a:pt x="3467" y="379755"/>
                  </a:lnTo>
                  <a:lnTo>
                    <a:pt x="952" y="426212"/>
                  </a:lnTo>
                  <a:lnTo>
                    <a:pt x="0" y="5332412"/>
                  </a:lnTo>
                  <a:lnTo>
                    <a:pt x="2489" y="5378843"/>
                  </a:lnTo>
                  <a:lnTo>
                    <a:pt x="9804" y="5423840"/>
                  </a:lnTo>
                  <a:lnTo>
                    <a:pt x="21691" y="5467121"/>
                  </a:lnTo>
                  <a:lnTo>
                    <a:pt x="37884" y="5508434"/>
                  </a:lnTo>
                  <a:lnTo>
                    <a:pt x="58127" y="5547525"/>
                  </a:lnTo>
                  <a:lnTo>
                    <a:pt x="82156" y="5584126"/>
                  </a:lnTo>
                  <a:lnTo>
                    <a:pt x="109715" y="5617984"/>
                  </a:lnTo>
                  <a:lnTo>
                    <a:pt x="140550" y="5648845"/>
                  </a:lnTo>
                  <a:lnTo>
                    <a:pt x="174383" y="5676430"/>
                  </a:lnTo>
                  <a:lnTo>
                    <a:pt x="210972" y="5700484"/>
                  </a:lnTo>
                  <a:lnTo>
                    <a:pt x="250050" y="5720753"/>
                  </a:lnTo>
                  <a:lnTo>
                    <a:pt x="291350" y="5736983"/>
                  </a:lnTo>
                  <a:lnTo>
                    <a:pt x="334619" y="5748896"/>
                  </a:lnTo>
                  <a:lnTo>
                    <a:pt x="379603" y="5756249"/>
                  </a:lnTo>
                  <a:lnTo>
                    <a:pt x="426046" y="5758777"/>
                  </a:lnTo>
                  <a:lnTo>
                    <a:pt x="2383015" y="5759932"/>
                  </a:lnTo>
                  <a:lnTo>
                    <a:pt x="2429484" y="5757456"/>
                  </a:lnTo>
                  <a:lnTo>
                    <a:pt x="2474493" y="5750153"/>
                  </a:lnTo>
                  <a:lnTo>
                    <a:pt x="2517813" y="5738266"/>
                  </a:lnTo>
                  <a:lnTo>
                    <a:pt x="2559151" y="5722074"/>
                  </a:lnTo>
                  <a:lnTo>
                    <a:pt x="2598255" y="5701830"/>
                  </a:lnTo>
                  <a:lnTo>
                    <a:pt x="2634881" y="5677801"/>
                  </a:lnTo>
                  <a:lnTo>
                    <a:pt x="2668752" y="5650230"/>
                  </a:lnTo>
                  <a:lnTo>
                    <a:pt x="2699626" y="5619381"/>
                  </a:lnTo>
                  <a:lnTo>
                    <a:pt x="2727223" y="5585536"/>
                  </a:lnTo>
                  <a:lnTo>
                    <a:pt x="2751277" y="5548922"/>
                  </a:lnTo>
                  <a:lnTo>
                    <a:pt x="2771559" y="5509831"/>
                  </a:lnTo>
                  <a:lnTo>
                    <a:pt x="2787789" y="5468493"/>
                  </a:lnTo>
                  <a:lnTo>
                    <a:pt x="2799702" y="5425198"/>
                  </a:lnTo>
                  <a:lnTo>
                    <a:pt x="2807043" y="5380190"/>
                  </a:lnTo>
                  <a:lnTo>
                    <a:pt x="2809544" y="5333720"/>
                  </a:lnTo>
                  <a:lnTo>
                    <a:pt x="2810510" y="427532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5487559" y="5659725"/>
              <a:ext cx="2551430" cy="5387340"/>
            </a:xfrm>
            <a:custGeom>
              <a:avLst/>
              <a:gdLst/>
              <a:ahLst/>
              <a:cxnLst/>
              <a:rect l="l" t="t" r="r" b="b"/>
              <a:pathLst>
                <a:path w="2551430" h="5387340">
                  <a:moveTo>
                    <a:pt x="299655" y="0"/>
                  </a:moveTo>
                  <a:lnTo>
                    <a:pt x="251217" y="3881"/>
                  </a:lnTo>
                  <a:lnTo>
                    <a:pt x="205264" y="15173"/>
                  </a:lnTo>
                  <a:lnTo>
                    <a:pt x="162411" y="33259"/>
                  </a:lnTo>
                  <a:lnTo>
                    <a:pt x="123273" y="57527"/>
                  </a:lnTo>
                  <a:lnTo>
                    <a:pt x="88467" y="87359"/>
                  </a:lnTo>
                  <a:lnTo>
                    <a:pt x="58607" y="122143"/>
                  </a:lnTo>
                  <a:lnTo>
                    <a:pt x="34309" y="161263"/>
                  </a:lnTo>
                  <a:lnTo>
                    <a:pt x="16188" y="204105"/>
                  </a:lnTo>
                  <a:lnTo>
                    <a:pt x="4861" y="250053"/>
                  </a:lnTo>
                  <a:lnTo>
                    <a:pt x="942" y="298493"/>
                  </a:lnTo>
                  <a:lnTo>
                    <a:pt x="0" y="5087290"/>
                  </a:lnTo>
                  <a:lnTo>
                    <a:pt x="3896" y="5135708"/>
                  </a:lnTo>
                  <a:lnTo>
                    <a:pt x="15194" y="5181641"/>
                  </a:lnTo>
                  <a:lnTo>
                    <a:pt x="33280" y="5224474"/>
                  </a:lnTo>
                  <a:lnTo>
                    <a:pt x="57540" y="5263594"/>
                  </a:lnTo>
                  <a:lnTo>
                    <a:pt x="87361" y="5298385"/>
                  </a:lnTo>
                  <a:lnTo>
                    <a:pt x="122127" y="5328234"/>
                  </a:lnTo>
                  <a:lnTo>
                    <a:pt x="161226" y="5352526"/>
                  </a:lnTo>
                  <a:lnTo>
                    <a:pt x="204044" y="5370648"/>
                  </a:lnTo>
                  <a:lnTo>
                    <a:pt x="249966" y="5381983"/>
                  </a:lnTo>
                  <a:lnTo>
                    <a:pt x="298378" y="5385919"/>
                  </a:lnTo>
                  <a:lnTo>
                    <a:pt x="2251449" y="5387050"/>
                  </a:lnTo>
                  <a:lnTo>
                    <a:pt x="2299887" y="5383171"/>
                  </a:lnTo>
                  <a:lnTo>
                    <a:pt x="2345840" y="5371881"/>
                  </a:lnTo>
                  <a:lnTo>
                    <a:pt x="2388694" y="5353795"/>
                  </a:lnTo>
                  <a:lnTo>
                    <a:pt x="2427832" y="5329528"/>
                  </a:lnTo>
                  <a:lnTo>
                    <a:pt x="2462639" y="5299695"/>
                  </a:lnTo>
                  <a:lnTo>
                    <a:pt x="2492500" y="5264912"/>
                  </a:lnTo>
                  <a:lnTo>
                    <a:pt x="2516800" y="5225792"/>
                  </a:lnTo>
                  <a:lnTo>
                    <a:pt x="2534922" y="5182951"/>
                  </a:lnTo>
                  <a:lnTo>
                    <a:pt x="2546251" y="5137005"/>
                  </a:lnTo>
                  <a:lnTo>
                    <a:pt x="2550173" y="5088567"/>
                  </a:lnTo>
                  <a:lnTo>
                    <a:pt x="2551105" y="299750"/>
                  </a:lnTo>
                  <a:lnTo>
                    <a:pt x="2547209" y="251334"/>
                  </a:lnTo>
                  <a:lnTo>
                    <a:pt x="2535912" y="205405"/>
                  </a:lnTo>
                  <a:lnTo>
                    <a:pt x="2517827" y="162574"/>
                  </a:lnTo>
                  <a:lnTo>
                    <a:pt x="2493568" y="123457"/>
                  </a:lnTo>
                  <a:lnTo>
                    <a:pt x="2463749" y="88668"/>
                  </a:lnTo>
                  <a:lnTo>
                    <a:pt x="2428984" y="58821"/>
                  </a:lnTo>
                  <a:lnTo>
                    <a:pt x="2389886" y="34531"/>
                  </a:lnTo>
                  <a:lnTo>
                    <a:pt x="2347070" y="16411"/>
                  </a:lnTo>
                  <a:lnTo>
                    <a:pt x="2301149" y="5077"/>
                  </a:lnTo>
                  <a:lnTo>
                    <a:pt x="2252737" y="1141"/>
                  </a:lnTo>
                  <a:lnTo>
                    <a:pt x="1873314" y="921"/>
                  </a:lnTo>
                  <a:lnTo>
                    <a:pt x="1808159" y="29099"/>
                  </a:lnTo>
                  <a:lnTo>
                    <a:pt x="1781170" y="97180"/>
                  </a:lnTo>
                  <a:lnTo>
                    <a:pt x="1781139" y="166005"/>
                  </a:lnTo>
                  <a:lnTo>
                    <a:pt x="1773901" y="203492"/>
                  </a:lnTo>
                  <a:lnTo>
                    <a:pt x="1754150" y="234097"/>
                  </a:lnTo>
                  <a:lnTo>
                    <a:pt x="1724858" y="254721"/>
                  </a:lnTo>
                  <a:lnTo>
                    <a:pt x="1688995" y="262264"/>
                  </a:lnTo>
                  <a:lnTo>
                    <a:pt x="949416" y="261834"/>
                  </a:lnTo>
                  <a:lnTo>
                    <a:pt x="913557" y="254247"/>
                  </a:lnTo>
                  <a:lnTo>
                    <a:pt x="884275" y="233587"/>
                  </a:lnTo>
                  <a:lnTo>
                    <a:pt x="864532" y="202956"/>
                  </a:lnTo>
                  <a:lnTo>
                    <a:pt x="857293" y="165460"/>
                  </a:lnTo>
                  <a:lnTo>
                    <a:pt x="857314" y="96635"/>
                  </a:lnTo>
                  <a:lnTo>
                    <a:pt x="850080" y="59141"/>
                  </a:lnTo>
                  <a:lnTo>
                    <a:pt x="830339" y="28514"/>
                  </a:lnTo>
                  <a:lnTo>
                    <a:pt x="801055" y="7857"/>
                  </a:lnTo>
                  <a:lnTo>
                    <a:pt x="765191" y="272"/>
                  </a:lnTo>
                  <a:lnTo>
                    <a:pt x="299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5483344" y="5666085"/>
              <a:ext cx="2558415" cy="5384800"/>
            </a:xfrm>
            <a:custGeom>
              <a:avLst/>
              <a:gdLst/>
              <a:ahLst/>
              <a:cxnLst/>
              <a:rect l="l" t="t" r="r" b="b"/>
              <a:pathLst>
                <a:path w="2558415" h="5384800">
                  <a:moveTo>
                    <a:pt x="282790" y="0"/>
                  </a:moveTo>
                  <a:lnTo>
                    <a:pt x="248653" y="0"/>
                  </a:lnTo>
                  <a:lnTo>
                    <a:pt x="215442" y="12700"/>
                  </a:lnTo>
                  <a:lnTo>
                    <a:pt x="152488" y="38100"/>
                  </a:lnTo>
                  <a:lnTo>
                    <a:pt x="96748" y="76200"/>
                  </a:lnTo>
                  <a:lnTo>
                    <a:pt x="51473" y="127000"/>
                  </a:lnTo>
                  <a:lnTo>
                    <a:pt x="33870" y="165100"/>
                  </a:lnTo>
                  <a:lnTo>
                    <a:pt x="19888" y="203200"/>
                  </a:lnTo>
                  <a:lnTo>
                    <a:pt x="9715" y="228600"/>
                  </a:lnTo>
                  <a:lnTo>
                    <a:pt x="7759" y="241300"/>
                  </a:lnTo>
                  <a:lnTo>
                    <a:pt x="6286" y="254000"/>
                  </a:lnTo>
                  <a:lnTo>
                    <a:pt x="5016" y="254000"/>
                  </a:lnTo>
                  <a:lnTo>
                    <a:pt x="2171" y="292100"/>
                  </a:lnTo>
                  <a:lnTo>
                    <a:pt x="0" y="5067300"/>
                  </a:lnTo>
                  <a:lnTo>
                    <a:pt x="457" y="5092700"/>
                  </a:lnTo>
                  <a:lnTo>
                    <a:pt x="6070" y="5143500"/>
                  </a:lnTo>
                  <a:lnTo>
                    <a:pt x="31216" y="5219700"/>
                  </a:lnTo>
                  <a:lnTo>
                    <a:pt x="57670" y="5270500"/>
                  </a:lnTo>
                  <a:lnTo>
                    <a:pt x="91097" y="5308600"/>
                  </a:lnTo>
                  <a:lnTo>
                    <a:pt x="130822" y="5334000"/>
                  </a:lnTo>
                  <a:lnTo>
                    <a:pt x="175552" y="5359400"/>
                  </a:lnTo>
                  <a:lnTo>
                    <a:pt x="223888" y="5384800"/>
                  </a:lnTo>
                  <a:lnTo>
                    <a:pt x="275120" y="5384800"/>
                  </a:lnTo>
                  <a:lnTo>
                    <a:pt x="226034" y="5372100"/>
                  </a:lnTo>
                  <a:lnTo>
                    <a:pt x="179158" y="5359400"/>
                  </a:lnTo>
                  <a:lnTo>
                    <a:pt x="135623" y="5334000"/>
                  </a:lnTo>
                  <a:lnTo>
                    <a:pt x="97015" y="5295900"/>
                  </a:lnTo>
                  <a:lnTo>
                    <a:pt x="64503" y="5257800"/>
                  </a:lnTo>
                  <a:lnTo>
                    <a:pt x="38798" y="5219700"/>
                  </a:lnTo>
                  <a:lnTo>
                    <a:pt x="20561" y="5168900"/>
                  </a:lnTo>
                  <a:lnTo>
                    <a:pt x="10668" y="5118100"/>
                  </a:lnTo>
                  <a:lnTo>
                    <a:pt x="8432" y="5067300"/>
                  </a:lnTo>
                  <a:lnTo>
                    <a:pt x="8382" y="304800"/>
                  </a:lnTo>
                  <a:lnTo>
                    <a:pt x="8610" y="292100"/>
                  </a:lnTo>
                  <a:lnTo>
                    <a:pt x="9004" y="279400"/>
                  </a:lnTo>
                  <a:lnTo>
                    <a:pt x="9994" y="266700"/>
                  </a:lnTo>
                  <a:lnTo>
                    <a:pt x="11366" y="254000"/>
                  </a:lnTo>
                  <a:lnTo>
                    <a:pt x="12611" y="254000"/>
                  </a:lnTo>
                  <a:lnTo>
                    <a:pt x="14020" y="241300"/>
                  </a:lnTo>
                  <a:lnTo>
                    <a:pt x="15938" y="228600"/>
                  </a:lnTo>
                  <a:lnTo>
                    <a:pt x="25857" y="203200"/>
                  </a:lnTo>
                  <a:lnTo>
                    <a:pt x="39522" y="165100"/>
                  </a:lnTo>
                  <a:lnTo>
                    <a:pt x="77304" y="114300"/>
                  </a:lnTo>
                  <a:lnTo>
                    <a:pt x="127241" y="63500"/>
                  </a:lnTo>
                  <a:lnTo>
                    <a:pt x="185686" y="25400"/>
                  </a:lnTo>
                  <a:lnTo>
                    <a:pt x="217233" y="12700"/>
                  </a:lnTo>
                  <a:lnTo>
                    <a:pt x="249745" y="12700"/>
                  </a:lnTo>
                  <a:lnTo>
                    <a:pt x="282790" y="0"/>
                  </a:lnTo>
                  <a:close/>
                </a:path>
                <a:path w="2558415" h="5384800">
                  <a:moveTo>
                    <a:pt x="1662366" y="266700"/>
                  </a:moveTo>
                  <a:lnTo>
                    <a:pt x="952957" y="254000"/>
                  </a:lnTo>
                  <a:lnTo>
                    <a:pt x="920102" y="254000"/>
                  </a:lnTo>
                  <a:lnTo>
                    <a:pt x="908011" y="241300"/>
                  </a:lnTo>
                  <a:lnTo>
                    <a:pt x="896988" y="241300"/>
                  </a:lnTo>
                  <a:lnTo>
                    <a:pt x="887310" y="228600"/>
                  </a:lnTo>
                  <a:lnTo>
                    <a:pt x="879055" y="215900"/>
                  </a:lnTo>
                  <a:lnTo>
                    <a:pt x="872515" y="203200"/>
                  </a:lnTo>
                  <a:lnTo>
                    <a:pt x="867803" y="190500"/>
                  </a:lnTo>
                  <a:lnTo>
                    <a:pt x="865035" y="177800"/>
                  </a:lnTo>
                  <a:lnTo>
                    <a:pt x="864362" y="177800"/>
                  </a:lnTo>
                  <a:lnTo>
                    <a:pt x="864095" y="165100"/>
                  </a:lnTo>
                  <a:lnTo>
                    <a:pt x="864158" y="101600"/>
                  </a:lnTo>
                  <a:lnTo>
                    <a:pt x="863879" y="88900"/>
                  </a:lnTo>
                  <a:lnTo>
                    <a:pt x="851916" y="50800"/>
                  </a:lnTo>
                  <a:lnTo>
                    <a:pt x="821537" y="12700"/>
                  </a:lnTo>
                  <a:lnTo>
                    <a:pt x="808126" y="0"/>
                  </a:lnTo>
                  <a:lnTo>
                    <a:pt x="792124" y="0"/>
                  </a:lnTo>
                  <a:lnTo>
                    <a:pt x="805815" y="12700"/>
                  </a:lnTo>
                  <a:lnTo>
                    <a:pt x="818489" y="12700"/>
                  </a:lnTo>
                  <a:lnTo>
                    <a:pt x="829729" y="25400"/>
                  </a:lnTo>
                  <a:lnTo>
                    <a:pt x="853084" y="63500"/>
                  </a:lnTo>
                  <a:lnTo>
                    <a:pt x="858926" y="101600"/>
                  </a:lnTo>
                  <a:lnTo>
                    <a:pt x="858951" y="165100"/>
                  </a:lnTo>
                  <a:lnTo>
                    <a:pt x="859218" y="177800"/>
                  </a:lnTo>
                  <a:lnTo>
                    <a:pt x="859942" y="177800"/>
                  </a:lnTo>
                  <a:lnTo>
                    <a:pt x="862888" y="190500"/>
                  </a:lnTo>
                  <a:lnTo>
                    <a:pt x="867879" y="203200"/>
                  </a:lnTo>
                  <a:lnTo>
                    <a:pt x="874776" y="215900"/>
                  </a:lnTo>
                  <a:lnTo>
                    <a:pt x="883500" y="228600"/>
                  </a:lnTo>
                  <a:lnTo>
                    <a:pt x="893724" y="241300"/>
                  </a:lnTo>
                  <a:lnTo>
                    <a:pt x="905383" y="254000"/>
                  </a:lnTo>
                  <a:lnTo>
                    <a:pt x="918159" y="254000"/>
                  </a:lnTo>
                  <a:lnTo>
                    <a:pt x="931735" y="266700"/>
                  </a:lnTo>
                  <a:lnTo>
                    <a:pt x="1662366" y="266700"/>
                  </a:lnTo>
                  <a:close/>
                </a:path>
                <a:path w="2558415" h="5384800">
                  <a:moveTo>
                    <a:pt x="1723301" y="254000"/>
                  </a:moveTo>
                  <a:lnTo>
                    <a:pt x="1703031" y="254000"/>
                  </a:lnTo>
                  <a:lnTo>
                    <a:pt x="1693113" y="266700"/>
                  </a:lnTo>
                  <a:lnTo>
                    <a:pt x="1713534" y="266700"/>
                  </a:lnTo>
                  <a:lnTo>
                    <a:pt x="1723301" y="254000"/>
                  </a:lnTo>
                  <a:close/>
                </a:path>
                <a:path w="2558415" h="5384800">
                  <a:moveTo>
                    <a:pt x="1795538" y="50800"/>
                  </a:moveTo>
                  <a:lnTo>
                    <a:pt x="1792871" y="50800"/>
                  </a:lnTo>
                  <a:lnTo>
                    <a:pt x="1789722" y="63500"/>
                  </a:lnTo>
                  <a:lnTo>
                    <a:pt x="1787207" y="76200"/>
                  </a:lnTo>
                  <a:lnTo>
                    <a:pt x="1785391" y="76200"/>
                  </a:lnTo>
                  <a:lnTo>
                    <a:pt x="1784261" y="88900"/>
                  </a:lnTo>
                  <a:lnTo>
                    <a:pt x="1783867" y="101600"/>
                  </a:lnTo>
                  <a:lnTo>
                    <a:pt x="1783740" y="165100"/>
                  </a:lnTo>
                  <a:lnTo>
                    <a:pt x="1783588" y="165100"/>
                  </a:lnTo>
                  <a:lnTo>
                    <a:pt x="1782927" y="177800"/>
                  </a:lnTo>
                  <a:lnTo>
                    <a:pt x="1781416" y="190500"/>
                  </a:lnTo>
                  <a:lnTo>
                    <a:pt x="1775841" y="203200"/>
                  </a:lnTo>
                  <a:lnTo>
                    <a:pt x="1766824" y="215900"/>
                  </a:lnTo>
                  <a:lnTo>
                    <a:pt x="1754644" y="241300"/>
                  </a:lnTo>
                  <a:lnTo>
                    <a:pt x="1739569" y="241300"/>
                  </a:lnTo>
                  <a:lnTo>
                    <a:pt x="1731111" y="254000"/>
                  </a:lnTo>
                  <a:lnTo>
                    <a:pt x="1741424" y="254000"/>
                  </a:lnTo>
                  <a:lnTo>
                    <a:pt x="1757045" y="241300"/>
                  </a:lnTo>
                  <a:lnTo>
                    <a:pt x="1769618" y="228600"/>
                  </a:lnTo>
                  <a:lnTo>
                    <a:pt x="1778901" y="203200"/>
                  </a:lnTo>
                  <a:lnTo>
                    <a:pt x="1784642" y="190500"/>
                  </a:lnTo>
                  <a:lnTo>
                    <a:pt x="1786166" y="177800"/>
                  </a:lnTo>
                  <a:lnTo>
                    <a:pt x="1786826" y="165100"/>
                  </a:lnTo>
                  <a:lnTo>
                    <a:pt x="1786966" y="165100"/>
                  </a:lnTo>
                  <a:lnTo>
                    <a:pt x="1786915" y="101600"/>
                  </a:lnTo>
                  <a:lnTo>
                    <a:pt x="1787283" y="88900"/>
                  </a:lnTo>
                  <a:lnTo>
                    <a:pt x="1788350" y="76200"/>
                  </a:lnTo>
                  <a:lnTo>
                    <a:pt x="1790090" y="76200"/>
                  </a:lnTo>
                  <a:lnTo>
                    <a:pt x="1792503" y="63500"/>
                  </a:lnTo>
                  <a:lnTo>
                    <a:pt x="1795538" y="50800"/>
                  </a:lnTo>
                  <a:close/>
                </a:path>
                <a:path w="2558415" h="5384800">
                  <a:moveTo>
                    <a:pt x="1859711" y="0"/>
                  </a:moveTo>
                  <a:lnTo>
                    <a:pt x="1844319" y="0"/>
                  </a:lnTo>
                  <a:lnTo>
                    <a:pt x="1830197" y="12700"/>
                  </a:lnTo>
                  <a:lnTo>
                    <a:pt x="1817243" y="25400"/>
                  </a:lnTo>
                  <a:lnTo>
                    <a:pt x="1805914" y="38100"/>
                  </a:lnTo>
                  <a:lnTo>
                    <a:pt x="1796656" y="50800"/>
                  </a:lnTo>
                  <a:lnTo>
                    <a:pt x="1799196" y="50800"/>
                  </a:lnTo>
                  <a:lnTo>
                    <a:pt x="1808137" y="38100"/>
                  </a:lnTo>
                  <a:lnTo>
                    <a:pt x="1819097" y="25400"/>
                  </a:lnTo>
                  <a:lnTo>
                    <a:pt x="1831632" y="12700"/>
                  </a:lnTo>
                  <a:lnTo>
                    <a:pt x="1845310" y="12700"/>
                  </a:lnTo>
                  <a:lnTo>
                    <a:pt x="1859711" y="0"/>
                  </a:lnTo>
                  <a:close/>
                </a:path>
                <a:path w="2558415" h="5384800">
                  <a:moveTo>
                    <a:pt x="2309050" y="478332"/>
                  </a:moveTo>
                  <a:lnTo>
                    <a:pt x="2308072" y="478332"/>
                  </a:lnTo>
                  <a:lnTo>
                    <a:pt x="2308072" y="477062"/>
                  </a:lnTo>
                  <a:lnTo>
                    <a:pt x="2150846" y="477062"/>
                  </a:lnTo>
                  <a:lnTo>
                    <a:pt x="2150846" y="478332"/>
                  </a:lnTo>
                  <a:lnTo>
                    <a:pt x="2108276" y="478332"/>
                  </a:lnTo>
                  <a:lnTo>
                    <a:pt x="2108276" y="479602"/>
                  </a:lnTo>
                  <a:lnTo>
                    <a:pt x="2095093" y="479602"/>
                  </a:lnTo>
                  <a:lnTo>
                    <a:pt x="2095093" y="480872"/>
                  </a:lnTo>
                  <a:lnTo>
                    <a:pt x="2125434" y="480872"/>
                  </a:lnTo>
                  <a:lnTo>
                    <a:pt x="2125434" y="482142"/>
                  </a:lnTo>
                  <a:lnTo>
                    <a:pt x="2209304" y="482142"/>
                  </a:lnTo>
                  <a:lnTo>
                    <a:pt x="2209304" y="480872"/>
                  </a:lnTo>
                  <a:lnTo>
                    <a:pt x="2282393" y="480872"/>
                  </a:lnTo>
                  <a:lnTo>
                    <a:pt x="2282393" y="479602"/>
                  </a:lnTo>
                  <a:lnTo>
                    <a:pt x="2309050" y="479602"/>
                  </a:lnTo>
                  <a:lnTo>
                    <a:pt x="2309050" y="478332"/>
                  </a:lnTo>
                  <a:close/>
                </a:path>
                <a:path w="2558415" h="5384800">
                  <a:moveTo>
                    <a:pt x="2309520" y="534746"/>
                  </a:moveTo>
                  <a:lnTo>
                    <a:pt x="2308542" y="534746"/>
                  </a:lnTo>
                  <a:lnTo>
                    <a:pt x="2308542" y="533476"/>
                  </a:lnTo>
                  <a:lnTo>
                    <a:pt x="2151215" y="533476"/>
                  </a:lnTo>
                  <a:lnTo>
                    <a:pt x="2151215" y="534746"/>
                  </a:lnTo>
                  <a:lnTo>
                    <a:pt x="2108631" y="534746"/>
                  </a:lnTo>
                  <a:lnTo>
                    <a:pt x="2108631" y="536016"/>
                  </a:lnTo>
                  <a:lnTo>
                    <a:pt x="2095563" y="536016"/>
                  </a:lnTo>
                  <a:lnTo>
                    <a:pt x="2095563" y="537286"/>
                  </a:lnTo>
                  <a:lnTo>
                    <a:pt x="2125903" y="537286"/>
                  </a:lnTo>
                  <a:lnTo>
                    <a:pt x="2125903" y="538556"/>
                  </a:lnTo>
                  <a:lnTo>
                    <a:pt x="2209774" y="538556"/>
                  </a:lnTo>
                  <a:lnTo>
                    <a:pt x="2209774" y="537286"/>
                  </a:lnTo>
                  <a:lnTo>
                    <a:pt x="2282863" y="537286"/>
                  </a:lnTo>
                  <a:lnTo>
                    <a:pt x="2282863" y="536016"/>
                  </a:lnTo>
                  <a:lnTo>
                    <a:pt x="2309520" y="536016"/>
                  </a:lnTo>
                  <a:lnTo>
                    <a:pt x="2309520" y="534746"/>
                  </a:lnTo>
                  <a:close/>
                </a:path>
                <a:path w="2558415" h="5384800">
                  <a:moveTo>
                    <a:pt x="2309977" y="591134"/>
                  </a:moveTo>
                  <a:lnTo>
                    <a:pt x="2308974" y="591134"/>
                  </a:lnTo>
                  <a:lnTo>
                    <a:pt x="2308974" y="589864"/>
                  </a:lnTo>
                  <a:lnTo>
                    <a:pt x="2151786" y="589864"/>
                  </a:lnTo>
                  <a:lnTo>
                    <a:pt x="2151786" y="591134"/>
                  </a:lnTo>
                  <a:lnTo>
                    <a:pt x="2109203" y="591134"/>
                  </a:lnTo>
                  <a:lnTo>
                    <a:pt x="2109203" y="592404"/>
                  </a:lnTo>
                  <a:lnTo>
                    <a:pt x="2096033" y="592404"/>
                  </a:lnTo>
                  <a:lnTo>
                    <a:pt x="2096033" y="593674"/>
                  </a:lnTo>
                  <a:lnTo>
                    <a:pt x="2126361" y="593674"/>
                  </a:lnTo>
                  <a:lnTo>
                    <a:pt x="2126361" y="594944"/>
                  </a:lnTo>
                  <a:lnTo>
                    <a:pt x="2210244" y="594944"/>
                  </a:lnTo>
                  <a:lnTo>
                    <a:pt x="2210244" y="593674"/>
                  </a:lnTo>
                  <a:lnTo>
                    <a:pt x="2283333" y="593674"/>
                  </a:lnTo>
                  <a:lnTo>
                    <a:pt x="2283333" y="592404"/>
                  </a:lnTo>
                  <a:lnTo>
                    <a:pt x="2309977" y="592404"/>
                  </a:lnTo>
                  <a:lnTo>
                    <a:pt x="2309977" y="591134"/>
                  </a:lnTo>
                  <a:close/>
                </a:path>
                <a:path w="2558415" h="5384800">
                  <a:moveTo>
                    <a:pt x="2319731" y="12700"/>
                  </a:moveTo>
                  <a:lnTo>
                    <a:pt x="2297442" y="0"/>
                  </a:lnTo>
                  <a:lnTo>
                    <a:pt x="2297315" y="0"/>
                  </a:lnTo>
                  <a:lnTo>
                    <a:pt x="2319502" y="12700"/>
                  </a:lnTo>
                  <a:lnTo>
                    <a:pt x="2319731" y="12700"/>
                  </a:lnTo>
                  <a:close/>
                </a:path>
                <a:path w="2558415" h="5384800">
                  <a:moveTo>
                    <a:pt x="2558364" y="5080000"/>
                  </a:moveTo>
                  <a:lnTo>
                    <a:pt x="2557945" y="2133600"/>
                  </a:lnTo>
                  <a:lnTo>
                    <a:pt x="2556941" y="444500"/>
                  </a:lnTo>
                  <a:lnTo>
                    <a:pt x="2556764" y="304800"/>
                  </a:lnTo>
                  <a:lnTo>
                    <a:pt x="2551290" y="241300"/>
                  </a:lnTo>
                  <a:lnTo>
                    <a:pt x="2534399" y="190500"/>
                  </a:lnTo>
                  <a:lnTo>
                    <a:pt x="2508732" y="139700"/>
                  </a:lnTo>
                  <a:lnTo>
                    <a:pt x="2477541" y="101600"/>
                  </a:lnTo>
                  <a:lnTo>
                    <a:pt x="2460841" y="76200"/>
                  </a:lnTo>
                  <a:lnTo>
                    <a:pt x="2409431" y="38100"/>
                  </a:lnTo>
                  <a:lnTo>
                    <a:pt x="2376551" y="25400"/>
                  </a:lnTo>
                  <a:lnTo>
                    <a:pt x="2346375" y="12700"/>
                  </a:lnTo>
                  <a:lnTo>
                    <a:pt x="2345994" y="12700"/>
                  </a:lnTo>
                  <a:lnTo>
                    <a:pt x="2375954" y="25400"/>
                  </a:lnTo>
                  <a:lnTo>
                    <a:pt x="2408567" y="38100"/>
                  </a:lnTo>
                  <a:lnTo>
                    <a:pt x="2459469" y="76200"/>
                  </a:lnTo>
                  <a:lnTo>
                    <a:pt x="2475992" y="101600"/>
                  </a:lnTo>
                  <a:lnTo>
                    <a:pt x="2491892" y="114300"/>
                  </a:lnTo>
                  <a:lnTo>
                    <a:pt x="2506789" y="139700"/>
                  </a:lnTo>
                  <a:lnTo>
                    <a:pt x="2532075" y="190500"/>
                  </a:lnTo>
                  <a:lnTo>
                    <a:pt x="2548623" y="241300"/>
                  </a:lnTo>
                  <a:lnTo>
                    <a:pt x="2552725" y="279400"/>
                  </a:lnTo>
                  <a:lnTo>
                    <a:pt x="2553868" y="304800"/>
                  </a:lnTo>
                  <a:lnTo>
                    <a:pt x="2553652" y="444500"/>
                  </a:lnTo>
                  <a:lnTo>
                    <a:pt x="2551976" y="2133600"/>
                  </a:lnTo>
                  <a:lnTo>
                    <a:pt x="2550401" y="5080000"/>
                  </a:lnTo>
                  <a:lnTo>
                    <a:pt x="2549753" y="5105400"/>
                  </a:lnTo>
                  <a:lnTo>
                    <a:pt x="2548026" y="5118100"/>
                  </a:lnTo>
                  <a:lnTo>
                    <a:pt x="2544686" y="5143500"/>
                  </a:lnTo>
                  <a:lnTo>
                    <a:pt x="2539225" y="5168900"/>
                  </a:lnTo>
                  <a:lnTo>
                    <a:pt x="2532253" y="5194300"/>
                  </a:lnTo>
                  <a:lnTo>
                    <a:pt x="2523833" y="5207000"/>
                  </a:lnTo>
                  <a:lnTo>
                    <a:pt x="2513812" y="5232400"/>
                  </a:lnTo>
                  <a:lnTo>
                    <a:pt x="2502077" y="5245100"/>
                  </a:lnTo>
                  <a:lnTo>
                    <a:pt x="2488819" y="5270500"/>
                  </a:lnTo>
                  <a:lnTo>
                    <a:pt x="2474264" y="5283200"/>
                  </a:lnTo>
                  <a:lnTo>
                    <a:pt x="2458466" y="5295900"/>
                  </a:lnTo>
                  <a:lnTo>
                    <a:pt x="2441511" y="5321300"/>
                  </a:lnTo>
                  <a:lnTo>
                    <a:pt x="2403970" y="5346700"/>
                  </a:lnTo>
                  <a:lnTo>
                    <a:pt x="2362885" y="5359400"/>
                  </a:lnTo>
                  <a:lnTo>
                    <a:pt x="2319159" y="5372100"/>
                  </a:lnTo>
                  <a:lnTo>
                    <a:pt x="2273693" y="5384800"/>
                  </a:lnTo>
                  <a:lnTo>
                    <a:pt x="2320887" y="5384800"/>
                  </a:lnTo>
                  <a:lnTo>
                    <a:pt x="2365832" y="5372100"/>
                  </a:lnTo>
                  <a:lnTo>
                    <a:pt x="2408047" y="5346700"/>
                  </a:lnTo>
                  <a:lnTo>
                    <a:pt x="2446591" y="5321300"/>
                  </a:lnTo>
                  <a:lnTo>
                    <a:pt x="2480233" y="5295900"/>
                  </a:lnTo>
                  <a:lnTo>
                    <a:pt x="2495181" y="5270500"/>
                  </a:lnTo>
                  <a:lnTo>
                    <a:pt x="2508796" y="5257800"/>
                  </a:lnTo>
                  <a:lnTo>
                    <a:pt x="2520848" y="5232400"/>
                  </a:lnTo>
                  <a:lnTo>
                    <a:pt x="2531122" y="5219700"/>
                  </a:lnTo>
                  <a:lnTo>
                    <a:pt x="2539771" y="5194300"/>
                  </a:lnTo>
                  <a:lnTo>
                    <a:pt x="2546921" y="5168900"/>
                  </a:lnTo>
                  <a:lnTo>
                    <a:pt x="2552522" y="5143500"/>
                  </a:lnTo>
                  <a:lnTo>
                    <a:pt x="2555951" y="5130800"/>
                  </a:lnTo>
                  <a:lnTo>
                    <a:pt x="2557729" y="5105400"/>
                  </a:lnTo>
                  <a:lnTo>
                    <a:pt x="2558364" y="5080000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90860" y="6136162"/>
              <a:ext cx="178677" cy="18666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558996" y="6383051"/>
              <a:ext cx="555625" cy="128905"/>
            </a:xfrm>
            <a:custGeom>
              <a:avLst/>
              <a:gdLst/>
              <a:ahLst/>
              <a:cxnLst/>
              <a:rect l="l" t="t" r="r" b="b"/>
              <a:pathLst>
                <a:path w="555625" h="128904">
                  <a:moveTo>
                    <a:pt x="83439" y="77470"/>
                  </a:moveTo>
                  <a:lnTo>
                    <a:pt x="82270" y="69596"/>
                  </a:lnTo>
                  <a:lnTo>
                    <a:pt x="79336" y="63957"/>
                  </a:lnTo>
                  <a:lnTo>
                    <a:pt x="78930" y="63169"/>
                  </a:lnTo>
                  <a:lnTo>
                    <a:pt x="73685" y="58267"/>
                  </a:lnTo>
                  <a:lnTo>
                    <a:pt x="66802" y="54991"/>
                  </a:lnTo>
                  <a:lnTo>
                    <a:pt x="74218" y="51092"/>
                  </a:lnTo>
                  <a:lnTo>
                    <a:pt x="75869" y="48615"/>
                  </a:lnTo>
                  <a:lnTo>
                    <a:pt x="78905" y="44069"/>
                  </a:lnTo>
                  <a:lnTo>
                    <a:pt x="78905" y="34975"/>
                  </a:lnTo>
                  <a:lnTo>
                    <a:pt x="77139" y="27178"/>
                  </a:lnTo>
                  <a:lnTo>
                    <a:pt x="76720" y="25298"/>
                  </a:lnTo>
                  <a:lnTo>
                    <a:pt x="70205" y="17830"/>
                  </a:lnTo>
                  <a:lnTo>
                    <a:pt x="62255" y="14287"/>
                  </a:lnTo>
                  <a:lnTo>
                    <a:pt x="62255" y="67602"/>
                  </a:lnTo>
                  <a:lnTo>
                    <a:pt x="62255" y="83070"/>
                  </a:lnTo>
                  <a:lnTo>
                    <a:pt x="56413" y="86448"/>
                  </a:lnTo>
                  <a:lnTo>
                    <a:pt x="20929" y="86448"/>
                  </a:lnTo>
                  <a:lnTo>
                    <a:pt x="20929" y="63957"/>
                  </a:lnTo>
                  <a:lnTo>
                    <a:pt x="56413" y="63957"/>
                  </a:lnTo>
                  <a:lnTo>
                    <a:pt x="62255" y="67602"/>
                  </a:lnTo>
                  <a:lnTo>
                    <a:pt x="62255" y="14287"/>
                  </a:lnTo>
                  <a:lnTo>
                    <a:pt x="59436" y="13017"/>
                  </a:lnTo>
                  <a:lnTo>
                    <a:pt x="57708" y="12827"/>
                  </a:lnTo>
                  <a:lnTo>
                    <a:pt x="57708" y="30683"/>
                  </a:lnTo>
                  <a:lnTo>
                    <a:pt x="57708" y="44970"/>
                  </a:lnTo>
                  <a:lnTo>
                    <a:pt x="52120" y="48615"/>
                  </a:lnTo>
                  <a:lnTo>
                    <a:pt x="20929" y="48615"/>
                  </a:lnTo>
                  <a:lnTo>
                    <a:pt x="20929" y="27178"/>
                  </a:lnTo>
                  <a:lnTo>
                    <a:pt x="52120" y="27178"/>
                  </a:lnTo>
                  <a:lnTo>
                    <a:pt x="57708" y="30683"/>
                  </a:lnTo>
                  <a:lnTo>
                    <a:pt x="57708" y="12827"/>
                  </a:lnTo>
                  <a:lnTo>
                    <a:pt x="44462" y="11315"/>
                  </a:lnTo>
                  <a:lnTo>
                    <a:pt x="0" y="11315"/>
                  </a:lnTo>
                  <a:lnTo>
                    <a:pt x="0" y="102298"/>
                  </a:lnTo>
                  <a:lnTo>
                    <a:pt x="47053" y="102298"/>
                  </a:lnTo>
                  <a:lnTo>
                    <a:pt x="62826" y="100634"/>
                  </a:lnTo>
                  <a:lnTo>
                    <a:pt x="74218" y="95783"/>
                  </a:lnTo>
                  <a:lnTo>
                    <a:pt x="81114" y="87985"/>
                  </a:lnTo>
                  <a:lnTo>
                    <a:pt x="81457" y="86448"/>
                  </a:lnTo>
                  <a:lnTo>
                    <a:pt x="83439" y="77470"/>
                  </a:lnTo>
                  <a:close/>
                </a:path>
                <a:path w="555625" h="128904">
                  <a:moveTo>
                    <a:pt x="169633" y="67335"/>
                  </a:moveTo>
                  <a:lnTo>
                    <a:pt x="166776" y="52832"/>
                  </a:lnTo>
                  <a:lnTo>
                    <a:pt x="163372" y="47967"/>
                  </a:lnTo>
                  <a:lnTo>
                    <a:pt x="158800" y="41440"/>
                  </a:lnTo>
                  <a:lnTo>
                    <a:pt x="149110" y="35509"/>
                  </a:lnTo>
                  <a:lnTo>
                    <a:pt x="149110" y="67335"/>
                  </a:lnTo>
                  <a:lnTo>
                    <a:pt x="147751" y="75463"/>
                  </a:lnTo>
                  <a:lnTo>
                    <a:pt x="144005" y="81559"/>
                  </a:lnTo>
                  <a:lnTo>
                    <a:pt x="138353" y="85382"/>
                  </a:lnTo>
                  <a:lnTo>
                    <a:pt x="131292" y="86715"/>
                  </a:lnTo>
                  <a:lnTo>
                    <a:pt x="124218" y="85382"/>
                  </a:lnTo>
                  <a:lnTo>
                    <a:pt x="118529" y="81559"/>
                  </a:lnTo>
                  <a:lnTo>
                    <a:pt x="114731" y="75463"/>
                  </a:lnTo>
                  <a:lnTo>
                    <a:pt x="113360" y="67335"/>
                  </a:lnTo>
                  <a:lnTo>
                    <a:pt x="114731" y="59220"/>
                  </a:lnTo>
                  <a:lnTo>
                    <a:pt x="118529" y="53124"/>
                  </a:lnTo>
                  <a:lnTo>
                    <a:pt x="124218" y="49288"/>
                  </a:lnTo>
                  <a:lnTo>
                    <a:pt x="131292" y="47967"/>
                  </a:lnTo>
                  <a:lnTo>
                    <a:pt x="138353" y="49288"/>
                  </a:lnTo>
                  <a:lnTo>
                    <a:pt x="144005" y="53124"/>
                  </a:lnTo>
                  <a:lnTo>
                    <a:pt x="147751" y="59220"/>
                  </a:lnTo>
                  <a:lnTo>
                    <a:pt x="149110" y="67335"/>
                  </a:lnTo>
                  <a:lnTo>
                    <a:pt x="149110" y="35509"/>
                  </a:lnTo>
                  <a:lnTo>
                    <a:pt x="146659" y="33997"/>
                  </a:lnTo>
                  <a:lnTo>
                    <a:pt x="131292" y="31330"/>
                  </a:lnTo>
                  <a:lnTo>
                    <a:pt x="115900" y="33997"/>
                  </a:lnTo>
                  <a:lnTo>
                    <a:pt x="103720" y="41440"/>
                  </a:lnTo>
                  <a:lnTo>
                    <a:pt x="95707" y="52832"/>
                  </a:lnTo>
                  <a:lnTo>
                    <a:pt x="92824" y="67335"/>
                  </a:lnTo>
                  <a:lnTo>
                    <a:pt x="95707" y="81851"/>
                  </a:lnTo>
                  <a:lnTo>
                    <a:pt x="103720" y="93243"/>
                  </a:lnTo>
                  <a:lnTo>
                    <a:pt x="115900" y="100685"/>
                  </a:lnTo>
                  <a:lnTo>
                    <a:pt x="131292" y="103352"/>
                  </a:lnTo>
                  <a:lnTo>
                    <a:pt x="146659" y="100685"/>
                  </a:lnTo>
                  <a:lnTo>
                    <a:pt x="158800" y="93243"/>
                  </a:lnTo>
                  <a:lnTo>
                    <a:pt x="163372" y="86715"/>
                  </a:lnTo>
                  <a:lnTo>
                    <a:pt x="166776" y="81851"/>
                  </a:lnTo>
                  <a:lnTo>
                    <a:pt x="169633" y="67335"/>
                  </a:lnTo>
                  <a:close/>
                </a:path>
                <a:path w="555625" h="128904">
                  <a:moveTo>
                    <a:pt x="254787" y="67335"/>
                  </a:moveTo>
                  <a:lnTo>
                    <a:pt x="251929" y="52832"/>
                  </a:lnTo>
                  <a:lnTo>
                    <a:pt x="248526" y="47967"/>
                  </a:lnTo>
                  <a:lnTo>
                    <a:pt x="243954" y="41440"/>
                  </a:lnTo>
                  <a:lnTo>
                    <a:pt x="234251" y="35496"/>
                  </a:lnTo>
                  <a:lnTo>
                    <a:pt x="234251" y="67335"/>
                  </a:lnTo>
                  <a:lnTo>
                    <a:pt x="232905" y="75463"/>
                  </a:lnTo>
                  <a:lnTo>
                    <a:pt x="229158" y="81559"/>
                  </a:lnTo>
                  <a:lnTo>
                    <a:pt x="223507" y="85382"/>
                  </a:lnTo>
                  <a:lnTo>
                    <a:pt x="216446" y="86715"/>
                  </a:lnTo>
                  <a:lnTo>
                    <a:pt x="209372" y="85382"/>
                  </a:lnTo>
                  <a:lnTo>
                    <a:pt x="203682" y="81559"/>
                  </a:lnTo>
                  <a:lnTo>
                    <a:pt x="199885" y="75463"/>
                  </a:lnTo>
                  <a:lnTo>
                    <a:pt x="198513" y="67335"/>
                  </a:lnTo>
                  <a:lnTo>
                    <a:pt x="199885" y="59220"/>
                  </a:lnTo>
                  <a:lnTo>
                    <a:pt x="203682" y="53124"/>
                  </a:lnTo>
                  <a:lnTo>
                    <a:pt x="209372" y="49288"/>
                  </a:lnTo>
                  <a:lnTo>
                    <a:pt x="216446" y="47967"/>
                  </a:lnTo>
                  <a:lnTo>
                    <a:pt x="223507" y="49288"/>
                  </a:lnTo>
                  <a:lnTo>
                    <a:pt x="229158" y="53124"/>
                  </a:lnTo>
                  <a:lnTo>
                    <a:pt x="232905" y="59220"/>
                  </a:lnTo>
                  <a:lnTo>
                    <a:pt x="234251" y="67335"/>
                  </a:lnTo>
                  <a:lnTo>
                    <a:pt x="234251" y="35496"/>
                  </a:lnTo>
                  <a:lnTo>
                    <a:pt x="231813" y="33997"/>
                  </a:lnTo>
                  <a:lnTo>
                    <a:pt x="216446" y="31330"/>
                  </a:lnTo>
                  <a:lnTo>
                    <a:pt x="201053" y="33997"/>
                  </a:lnTo>
                  <a:lnTo>
                    <a:pt x="188874" y="41440"/>
                  </a:lnTo>
                  <a:lnTo>
                    <a:pt x="180860" y="52832"/>
                  </a:lnTo>
                  <a:lnTo>
                    <a:pt x="177977" y="67335"/>
                  </a:lnTo>
                  <a:lnTo>
                    <a:pt x="180860" y="81851"/>
                  </a:lnTo>
                  <a:lnTo>
                    <a:pt x="188874" y="93243"/>
                  </a:lnTo>
                  <a:lnTo>
                    <a:pt x="201053" y="100685"/>
                  </a:lnTo>
                  <a:lnTo>
                    <a:pt x="216446" y="103352"/>
                  </a:lnTo>
                  <a:lnTo>
                    <a:pt x="231813" y="100685"/>
                  </a:lnTo>
                  <a:lnTo>
                    <a:pt x="243954" y="93243"/>
                  </a:lnTo>
                  <a:lnTo>
                    <a:pt x="248526" y="86715"/>
                  </a:lnTo>
                  <a:lnTo>
                    <a:pt x="251929" y="81851"/>
                  </a:lnTo>
                  <a:lnTo>
                    <a:pt x="254787" y="67335"/>
                  </a:lnTo>
                  <a:close/>
                </a:path>
                <a:path w="555625" h="128904">
                  <a:moveTo>
                    <a:pt x="345008" y="102298"/>
                  </a:moveTo>
                  <a:lnTo>
                    <a:pt x="313296" y="62001"/>
                  </a:lnTo>
                  <a:lnTo>
                    <a:pt x="342404" y="32372"/>
                  </a:lnTo>
                  <a:lnTo>
                    <a:pt x="318236" y="32372"/>
                  </a:lnTo>
                  <a:lnTo>
                    <a:pt x="288594" y="60452"/>
                  </a:lnTo>
                  <a:lnTo>
                    <a:pt x="288594" y="5854"/>
                  </a:lnTo>
                  <a:lnTo>
                    <a:pt x="268325" y="5854"/>
                  </a:lnTo>
                  <a:lnTo>
                    <a:pt x="268325" y="102298"/>
                  </a:lnTo>
                  <a:lnTo>
                    <a:pt x="288594" y="102298"/>
                  </a:lnTo>
                  <a:lnTo>
                    <a:pt x="288594" y="84493"/>
                  </a:lnTo>
                  <a:lnTo>
                    <a:pt x="298335" y="74879"/>
                  </a:lnTo>
                  <a:lnTo>
                    <a:pt x="320446" y="102298"/>
                  </a:lnTo>
                  <a:lnTo>
                    <a:pt x="345008" y="102298"/>
                  </a:lnTo>
                  <a:close/>
                </a:path>
                <a:path w="555625" h="128904">
                  <a:moveTo>
                    <a:pt x="373888" y="32372"/>
                  </a:moveTo>
                  <a:lnTo>
                    <a:pt x="353606" y="32372"/>
                  </a:lnTo>
                  <a:lnTo>
                    <a:pt x="353606" y="102298"/>
                  </a:lnTo>
                  <a:lnTo>
                    <a:pt x="373888" y="102298"/>
                  </a:lnTo>
                  <a:lnTo>
                    <a:pt x="373888" y="32372"/>
                  </a:lnTo>
                  <a:close/>
                </a:path>
                <a:path w="555625" h="128904">
                  <a:moveTo>
                    <a:pt x="376351" y="4686"/>
                  </a:moveTo>
                  <a:lnTo>
                    <a:pt x="371271" y="0"/>
                  </a:lnTo>
                  <a:lnTo>
                    <a:pt x="356184" y="0"/>
                  </a:lnTo>
                  <a:lnTo>
                    <a:pt x="351129" y="4953"/>
                  </a:lnTo>
                  <a:lnTo>
                    <a:pt x="351129" y="17678"/>
                  </a:lnTo>
                  <a:lnTo>
                    <a:pt x="356184" y="22618"/>
                  </a:lnTo>
                  <a:lnTo>
                    <a:pt x="371271" y="22618"/>
                  </a:lnTo>
                  <a:lnTo>
                    <a:pt x="376351" y="17678"/>
                  </a:lnTo>
                  <a:lnTo>
                    <a:pt x="376351" y="4686"/>
                  </a:lnTo>
                  <a:close/>
                </a:path>
                <a:path w="555625" h="128904">
                  <a:moveTo>
                    <a:pt x="464210" y="62268"/>
                  </a:moveTo>
                  <a:lnTo>
                    <a:pt x="462000" y="48437"/>
                  </a:lnTo>
                  <a:lnTo>
                    <a:pt x="455904" y="38811"/>
                  </a:lnTo>
                  <a:lnTo>
                    <a:pt x="446722" y="33172"/>
                  </a:lnTo>
                  <a:lnTo>
                    <a:pt x="435216" y="31330"/>
                  </a:lnTo>
                  <a:lnTo>
                    <a:pt x="425729" y="31330"/>
                  </a:lnTo>
                  <a:lnTo>
                    <a:pt x="417550" y="34582"/>
                  </a:lnTo>
                  <a:lnTo>
                    <a:pt x="412089" y="40563"/>
                  </a:lnTo>
                  <a:lnTo>
                    <a:pt x="412089" y="32372"/>
                  </a:lnTo>
                  <a:lnTo>
                    <a:pt x="392722" y="32372"/>
                  </a:lnTo>
                  <a:lnTo>
                    <a:pt x="392722" y="102311"/>
                  </a:lnTo>
                  <a:lnTo>
                    <a:pt x="412991" y="102311"/>
                  </a:lnTo>
                  <a:lnTo>
                    <a:pt x="412991" y="54864"/>
                  </a:lnTo>
                  <a:lnTo>
                    <a:pt x="420014" y="48882"/>
                  </a:lnTo>
                  <a:lnTo>
                    <a:pt x="438734" y="48882"/>
                  </a:lnTo>
                  <a:lnTo>
                    <a:pt x="443928" y="54076"/>
                  </a:lnTo>
                  <a:lnTo>
                    <a:pt x="443928" y="102311"/>
                  </a:lnTo>
                  <a:lnTo>
                    <a:pt x="464210" y="102311"/>
                  </a:lnTo>
                  <a:lnTo>
                    <a:pt x="464210" y="62268"/>
                  </a:lnTo>
                  <a:close/>
                </a:path>
                <a:path w="555625" h="128904">
                  <a:moveTo>
                    <a:pt x="555472" y="32372"/>
                  </a:moveTo>
                  <a:lnTo>
                    <a:pt x="536219" y="32372"/>
                  </a:lnTo>
                  <a:lnTo>
                    <a:pt x="536219" y="41351"/>
                  </a:lnTo>
                  <a:lnTo>
                    <a:pt x="535457" y="40386"/>
                  </a:lnTo>
                  <a:lnTo>
                    <a:pt x="535457" y="54864"/>
                  </a:lnTo>
                  <a:lnTo>
                    <a:pt x="535457" y="75399"/>
                  </a:lnTo>
                  <a:lnTo>
                    <a:pt x="527786" y="82283"/>
                  </a:lnTo>
                  <a:lnTo>
                    <a:pt x="506463" y="82283"/>
                  </a:lnTo>
                  <a:lnTo>
                    <a:pt x="498678" y="75399"/>
                  </a:lnTo>
                  <a:lnTo>
                    <a:pt x="498678" y="54864"/>
                  </a:lnTo>
                  <a:lnTo>
                    <a:pt x="506463" y="47980"/>
                  </a:lnTo>
                  <a:lnTo>
                    <a:pt x="527786" y="47980"/>
                  </a:lnTo>
                  <a:lnTo>
                    <a:pt x="535457" y="54864"/>
                  </a:lnTo>
                  <a:lnTo>
                    <a:pt x="535457" y="40386"/>
                  </a:lnTo>
                  <a:lnTo>
                    <a:pt x="530898" y="34582"/>
                  </a:lnTo>
                  <a:lnTo>
                    <a:pt x="522846" y="31330"/>
                  </a:lnTo>
                  <a:lnTo>
                    <a:pt x="513105" y="31330"/>
                  </a:lnTo>
                  <a:lnTo>
                    <a:pt x="499465" y="33743"/>
                  </a:lnTo>
                  <a:lnTo>
                    <a:pt x="488353" y="40576"/>
                  </a:lnTo>
                  <a:lnTo>
                    <a:pt x="480872" y="51231"/>
                  </a:lnTo>
                  <a:lnTo>
                    <a:pt x="478129" y="65125"/>
                  </a:lnTo>
                  <a:lnTo>
                    <a:pt x="480872" y="79019"/>
                  </a:lnTo>
                  <a:lnTo>
                    <a:pt x="488353" y="89674"/>
                  </a:lnTo>
                  <a:lnTo>
                    <a:pt x="499465" y="96520"/>
                  </a:lnTo>
                  <a:lnTo>
                    <a:pt x="513105" y="98920"/>
                  </a:lnTo>
                  <a:lnTo>
                    <a:pt x="522198" y="98920"/>
                  </a:lnTo>
                  <a:lnTo>
                    <a:pt x="529869" y="96062"/>
                  </a:lnTo>
                  <a:lnTo>
                    <a:pt x="535190" y="90208"/>
                  </a:lnTo>
                  <a:lnTo>
                    <a:pt x="535190" y="93192"/>
                  </a:lnTo>
                  <a:lnTo>
                    <a:pt x="533996" y="101511"/>
                  </a:lnTo>
                  <a:lnTo>
                    <a:pt x="530288" y="107480"/>
                  </a:lnTo>
                  <a:lnTo>
                    <a:pt x="523900" y="111099"/>
                  </a:lnTo>
                  <a:lnTo>
                    <a:pt x="514667" y="112306"/>
                  </a:lnTo>
                  <a:lnTo>
                    <a:pt x="507860" y="111747"/>
                  </a:lnTo>
                  <a:lnTo>
                    <a:pt x="501192" y="110147"/>
                  </a:lnTo>
                  <a:lnTo>
                    <a:pt x="495084" y="107645"/>
                  </a:lnTo>
                  <a:lnTo>
                    <a:pt x="489966" y="104381"/>
                  </a:lnTo>
                  <a:lnTo>
                    <a:pt x="481901" y="118948"/>
                  </a:lnTo>
                  <a:lnTo>
                    <a:pt x="488848" y="123139"/>
                  </a:lnTo>
                  <a:lnTo>
                    <a:pt x="497154" y="126136"/>
                  </a:lnTo>
                  <a:lnTo>
                    <a:pt x="506412" y="127952"/>
                  </a:lnTo>
                  <a:lnTo>
                    <a:pt x="516216" y="128562"/>
                  </a:lnTo>
                  <a:lnTo>
                    <a:pt x="532980" y="126288"/>
                  </a:lnTo>
                  <a:lnTo>
                    <a:pt x="545299" y="119329"/>
                  </a:lnTo>
                  <a:lnTo>
                    <a:pt x="549795" y="112306"/>
                  </a:lnTo>
                  <a:lnTo>
                    <a:pt x="552881" y="107480"/>
                  </a:lnTo>
                  <a:lnTo>
                    <a:pt x="555472" y="90601"/>
                  </a:lnTo>
                  <a:lnTo>
                    <a:pt x="555472" y="90208"/>
                  </a:lnTo>
                  <a:lnTo>
                    <a:pt x="555472" y="82283"/>
                  </a:lnTo>
                  <a:lnTo>
                    <a:pt x="555472" y="47980"/>
                  </a:lnTo>
                  <a:lnTo>
                    <a:pt x="555472" y="41351"/>
                  </a:lnTo>
                  <a:lnTo>
                    <a:pt x="555472" y="32372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5741964" y="7652989"/>
              <a:ext cx="839469" cy="757555"/>
            </a:xfrm>
            <a:custGeom>
              <a:avLst/>
              <a:gdLst/>
              <a:ahLst/>
              <a:cxnLst/>
              <a:rect l="l" t="t" r="r" b="b"/>
              <a:pathLst>
                <a:path w="839469" h="757554">
                  <a:moveTo>
                    <a:pt x="804802" y="0"/>
                  </a:moveTo>
                  <a:lnTo>
                    <a:pt x="34543" y="0"/>
                  </a:lnTo>
                  <a:lnTo>
                    <a:pt x="21097" y="2714"/>
                  </a:lnTo>
                  <a:lnTo>
                    <a:pt x="10117" y="10116"/>
                  </a:lnTo>
                  <a:lnTo>
                    <a:pt x="2714" y="21093"/>
                  </a:lnTo>
                  <a:lnTo>
                    <a:pt x="0" y="34532"/>
                  </a:lnTo>
                  <a:lnTo>
                    <a:pt x="0" y="722815"/>
                  </a:lnTo>
                  <a:lnTo>
                    <a:pt x="2714" y="736261"/>
                  </a:lnTo>
                  <a:lnTo>
                    <a:pt x="10117" y="747241"/>
                  </a:lnTo>
                  <a:lnTo>
                    <a:pt x="21097" y="754644"/>
                  </a:lnTo>
                  <a:lnTo>
                    <a:pt x="34543" y="757359"/>
                  </a:lnTo>
                  <a:lnTo>
                    <a:pt x="804802" y="757359"/>
                  </a:lnTo>
                  <a:lnTo>
                    <a:pt x="818248" y="754644"/>
                  </a:lnTo>
                  <a:lnTo>
                    <a:pt x="829228" y="747241"/>
                  </a:lnTo>
                  <a:lnTo>
                    <a:pt x="836631" y="736261"/>
                  </a:lnTo>
                  <a:lnTo>
                    <a:pt x="839346" y="722815"/>
                  </a:lnTo>
                  <a:lnTo>
                    <a:pt x="839346" y="34532"/>
                  </a:lnTo>
                  <a:lnTo>
                    <a:pt x="836631" y="21093"/>
                  </a:lnTo>
                  <a:lnTo>
                    <a:pt x="829228" y="10116"/>
                  </a:lnTo>
                  <a:lnTo>
                    <a:pt x="818248" y="2714"/>
                  </a:lnTo>
                  <a:lnTo>
                    <a:pt x="804802" y="0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7110468" y="7738179"/>
              <a:ext cx="255270" cy="38100"/>
            </a:xfrm>
            <a:custGeom>
              <a:avLst/>
              <a:gdLst/>
              <a:ahLst/>
              <a:cxnLst/>
              <a:rect l="l" t="t" r="r" b="b"/>
              <a:pathLst>
                <a:path w="255269" h="38100">
                  <a:moveTo>
                    <a:pt x="39865" y="14490"/>
                  </a:moveTo>
                  <a:lnTo>
                    <a:pt x="26085" y="12484"/>
                  </a:lnTo>
                  <a:lnTo>
                    <a:pt x="19926" y="0"/>
                  </a:lnTo>
                  <a:lnTo>
                    <a:pt x="13779" y="12484"/>
                  </a:lnTo>
                  <a:lnTo>
                    <a:pt x="0" y="14490"/>
                  </a:lnTo>
                  <a:lnTo>
                    <a:pt x="9956" y="24206"/>
                  </a:lnTo>
                  <a:lnTo>
                    <a:pt x="7620" y="37922"/>
                  </a:lnTo>
                  <a:lnTo>
                    <a:pt x="19926" y="31445"/>
                  </a:lnTo>
                  <a:lnTo>
                    <a:pt x="32245" y="37922"/>
                  </a:lnTo>
                  <a:lnTo>
                    <a:pt x="29895" y="24206"/>
                  </a:lnTo>
                  <a:lnTo>
                    <a:pt x="39865" y="14490"/>
                  </a:lnTo>
                  <a:close/>
                </a:path>
                <a:path w="255269" h="38100">
                  <a:moveTo>
                    <a:pt x="93573" y="14490"/>
                  </a:moveTo>
                  <a:lnTo>
                    <a:pt x="79806" y="12484"/>
                  </a:lnTo>
                  <a:lnTo>
                    <a:pt x="73647" y="0"/>
                  </a:lnTo>
                  <a:lnTo>
                    <a:pt x="67487" y="12484"/>
                  </a:lnTo>
                  <a:lnTo>
                    <a:pt x="53721" y="14490"/>
                  </a:lnTo>
                  <a:lnTo>
                    <a:pt x="63677" y="24206"/>
                  </a:lnTo>
                  <a:lnTo>
                    <a:pt x="61328" y="37922"/>
                  </a:lnTo>
                  <a:lnTo>
                    <a:pt x="73647" y="31445"/>
                  </a:lnTo>
                  <a:lnTo>
                    <a:pt x="85966" y="37922"/>
                  </a:lnTo>
                  <a:lnTo>
                    <a:pt x="83616" y="24206"/>
                  </a:lnTo>
                  <a:lnTo>
                    <a:pt x="93573" y="14490"/>
                  </a:lnTo>
                  <a:close/>
                </a:path>
                <a:path w="255269" h="38100">
                  <a:moveTo>
                    <a:pt x="147294" y="14490"/>
                  </a:moveTo>
                  <a:lnTo>
                    <a:pt x="133527" y="12484"/>
                  </a:lnTo>
                  <a:lnTo>
                    <a:pt x="127368" y="0"/>
                  </a:lnTo>
                  <a:lnTo>
                    <a:pt x="121208" y="12484"/>
                  </a:lnTo>
                  <a:lnTo>
                    <a:pt x="107429" y="14490"/>
                  </a:lnTo>
                  <a:lnTo>
                    <a:pt x="117398" y="24206"/>
                  </a:lnTo>
                  <a:lnTo>
                    <a:pt x="115062" y="37922"/>
                  </a:lnTo>
                  <a:lnTo>
                    <a:pt x="127368" y="31445"/>
                  </a:lnTo>
                  <a:lnTo>
                    <a:pt x="139687" y="37922"/>
                  </a:lnTo>
                  <a:lnTo>
                    <a:pt x="137337" y="24206"/>
                  </a:lnTo>
                  <a:lnTo>
                    <a:pt x="147294" y="14490"/>
                  </a:lnTo>
                  <a:close/>
                </a:path>
                <a:path w="255269" h="38100">
                  <a:moveTo>
                    <a:pt x="201028" y="14490"/>
                  </a:moveTo>
                  <a:lnTo>
                    <a:pt x="187248" y="12484"/>
                  </a:lnTo>
                  <a:lnTo>
                    <a:pt x="181089" y="0"/>
                  </a:lnTo>
                  <a:lnTo>
                    <a:pt x="174929" y="12484"/>
                  </a:lnTo>
                  <a:lnTo>
                    <a:pt x="161163" y="14490"/>
                  </a:lnTo>
                  <a:lnTo>
                    <a:pt x="171119" y="24206"/>
                  </a:lnTo>
                  <a:lnTo>
                    <a:pt x="168783" y="37922"/>
                  </a:lnTo>
                  <a:lnTo>
                    <a:pt x="181089" y="31445"/>
                  </a:lnTo>
                  <a:lnTo>
                    <a:pt x="193408" y="37922"/>
                  </a:lnTo>
                  <a:lnTo>
                    <a:pt x="191058" y="24206"/>
                  </a:lnTo>
                  <a:lnTo>
                    <a:pt x="201028" y="14490"/>
                  </a:lnTo>
                  <a:close/>
                </a:path>
                <a:path w="255269" h="38100">
                  <a:moveTo>
                    <a:pt x="254736" y="14490"/>
                  </a:moveTo>
                  <a:lnTo>
                    <a:pt x="240969" y="12484"/>
                  </a:lnTo>
                  <a:lnTo>
                    <a:pt x="234810" y="0"/>
                  </a:lnTo>
                  <a:lnTo>
                    <a:pt x="228650" y="12484"/>
                  </a:lnTo>
                  <a:lnTo>
                    <a:pt x="214884" y="14490"/>
                  </a:lnTo>
                  <a:lnTo>
                    <a:pt x="224840" y="24206"/>
                  </a:lnTo>
                  <a:lnTo>
                    <a:pt x="222491" y="37922"/>
                  </a:lnTo>
                  <a:lnTo>
                    <a:pt x="234810" y="31445"/>
                  </a:lnTo>
                  <a:lnTo>
                    <a:pt x="247129" y="37922"/>
                  </a:lnTo>
                  <a:lnTo>
                    <a:pt x="244779" y="24206"/>
                  </a:lnTo>
                  <a:lnTo>
                    <a:pt x="254736" y="14490"/>
                  </a:lnTo>
                  <a:close/>
                </a:path>
              </a:pathLst>
            </a:custGeom>
            <a:solidFill>
              <a:srgbClr val="FF4F5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6781627" y="7870843"/>
              <a:ext cx="567055" cy="7620"/>
            </a:xfrm>
            <a:custGeom>
              <a:avLst/>
              <a:gdLst/>
              <a:ahLst/>
              <a:cxnLst/>
              <a:rect l="l" t="t" r="r" b="b"/>
              <a:pathLst>
                <a:path w="567055" h="7620">
                  <a:moveTo>
                    <a:pt x="567016" y="2540"/>
                  </a:moveTo>
                  <a:lnTo>
                    <a:pt x="526453" y="2540"/>
                  </a:lnTo>
                  <a:lnTo>
                    <a:pt x="526453" y="1270"/>
                  </a:lnTo>
                  <a:lnTo>
                    <a:pt x="405117" y="1270"/>
                  </a:lnTo>
                  <a:lnTo>
                    <a:pt x="405117" y="0"/>
                  </a:lnTo>
                  <a:lnTo>
                    <a:pt x="161899" y="0"/>
                  </a:lnTo>
                  <a:lnTo>
                    <a:pt x="161899" y="1270"/>
                  </a:lnTo>
                  <a:lnTo>
                    <a:pt x="40563" y="1270"/>
                  </a:lnTo>
                  <a:lnTo>
                    <a:pt x="40563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0" y="5080"/>
                  </a:lnTo>
                  <a:lnTo>
                    <a:pt x="40563" y="5080"/>
                  </a:lnTo>
                  <a:lnTo>
                    <a:pt x="40563" y="6350"/>
                  </a:lnTo>
                  <a:lnTo>
                    <a:pt x="161899" y="6350"/>
                  </a:lnTo>
                  <a:lnTo>
                    <a:pt x="161899" y="7620"/>
                  </a:lnTo>
                  <a:lnTo>
                    <a:pt x="405117" y="7620"/>
                  </a:lnTo>
                  <a:lnTo>
                    <a:pt x="405117" y="6350"/>
                  </a:lnTo>
                  <a:lnTo>
                    <a:pt x="526453" y="6350"/>
                  </a:lnTo>
                  <a:lnTo>
                    <a:pt x="526453" y="5080"/>
                  </a:lnTo>
                  <a:lnTo>
                    <a:pt x="567016" y="5080"/>
                  </a:lnTo>
                  <a:lnTo>
                    <a:pt x="567016" y="3810"/>
                  </a:lnTo>
                  <a:lnTo>
                    <a:pt x="567016" y="254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6771709" y="7969396"/>
              <a:ext cx="1032510" cy="108585"/>
            </a:xfrm>
            <a:custGeom>
              <a:avLst/>
              <a:gdLst/>
              <a:ahLst/>
              <a:cxnLst/>
              <a:rect l="l" t="t" r="r" b="b"/>
              <a:pathLst>
                <a:path w="1032509" h="108584">
                  <a:moveTo>
                    <a:pt x="509574" y="103441"/>
                  </a:moveTo>
                  <a:lnTo>
                    <a:pt x="474040" y="103441"/>
                  </a:lnTo>
                  <a:lnTo>
                    <a:pt x="474040" y="102171"/>
                  </a:lnTo>
                  <a:lnTo>
                    <a:pt x="365175" y="102171"/>
                  </a:lnTo>
                  <a:lnTo>
                    <a:pt x="365175" y="100901"/>
                  </a:lnTo>
                  <a:lnTo>
                    <a:pt x="153009" y="100901"/>
                  </a:lnTo>
                  <a:lnTo>
                    <a:pt x="153009" y="102171"/>
                  </a:lnTo>
                  <a:lnTo>
                    <a:pt x="44132" y="102171"/>
                  </a:lnTo>
                  <a:lnTo>
                    <a:pt x="44132" y="103441"/>
                  </a:lnTo>
                  <a:lnTo>
                    <a:pt x="8597" y="103441"/>
                  </a:lnTo>
                  <a:lnTo>
                    <a:pt x="8597" y="104711"/>
                  </a:lnTo>
                  <a:lnTo>
                    <a:pt x="8597" y="105981"/>
                  </a:lnTo>
                  <a:lnTo>
                    <a:pt x="44132" y="105981"/>
                  </a:lnTo>
                  <a:lnTo>
                    <a:pt x="44132" y="107251"/>
                  </a:lnTo>
                  <a:lnTo>
                    <a:pt x="153009" y="107251"/>
                  </a:lnTo>
                  <a:lnTo>
                    <a:pt x="153009" y="108521"/>
                  </a:lnTo>
                  <a:lnTo>
                    <a:pt x="365175" y="108521"/>
                  </a:lnTo>
                  <a:lnTo>
                    <a:pt x="365175" y="107251"/>
                  </a:lnTo>
                  <a:lnTo>
                    <a:pt x="474040" y="107251"/>
                  </a:lnTo>
                  <a:lnTo>
                    <a:pt x="474040" y="105981"/>
                  </a:lnTo>
                  <a:lnTo>
                    <a:pt x="509574" y="105981"/>
                  </a:lnTo>
                  <a:lnTo>
                    <a:pt x="509574" y="104711"/>
                  </a:lnTo>
                  <a:lnTo>
                    <a:pt x="509574" y="103441"/>
                  </a:lnTo>
                  <a:close/>
                </a:path>
                <a:path w="1032509" h="108584">
                  <a:moveTo>
                    <a:pt x="1032446" y="2540"/>
                  </a:moveTo>
                  <a:lnTo>
                    <a:pt x="952030" y="2540"/>
                  </a:lnTo>
                  <a:lnTo>
                    <a:pt x="952030" y="1270"/>
                  </a:lnTo>
                  <a:lnTo>
                    <a:pt x="724077" y="1270"/>
                  </a:lnTo>
                  <a:lnTo>
                    <a:pt x="724077" y="0"/>
                  </a:lnTo>
                  <a:lnTo>
                    <a:pt x="322021" y="0"/>
                  </a:lnTo>
                  <a:lnTo>
                    <a:pt x="322021" y="1270"/>
                  </a:lnTo>
                  <a:lnTo>
                    <a:pt x="78435" y="1270"/>
                  </a:lnTo>
                  <a:lnTo>
                    <a:pt x="78435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0" y="5080"/>
                  </a:lnTo>
                  <a:lnTo>
                    <a:pt x="80403" y="5080"/>
                  </a:lnTo>
                  <a:lnTo>
                    <a:pt x="80403" y="6350"/>
                  </a:lnTo>
                  <a:lnTo>
                    <a:pt x="308368" y="6350"/>
                  </a:lnTo>
                  <a:lnTo>
                    <a:pt x="308368" y="7620"/>
                  </a:lnTo>
                  <a:lnTo>
                    <a:pt x="710438" y="7620"/>
                  </a:lnTo>
                  <a:lnTo>
                    <a:pt x="710438" y="6350"/>
                  </a:lnTo>
                  <a:lnTo>
                    <a:pt x="953998" y="6350"/>
                  </a:lnTo>
                  <a:lnTo>
                    <a:pt x="953998" y="5080"/>
                  </a:lnTo>
                  <a:lnTo>
                    <a:pt x="1032446" y="5080"/>
                  </a:lnTo>
                  <a:lnTo>
                    <a:pt x="1032446" y="3810"/>
                  </a:lnTo>
                  <a:lnTo>
                    <a:pt x="1032446" y="2540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6752777" y="8181976"/>
              <a:ext cx="613410" cy="195580"/>
            </a:xfrm>
            <a:custGeom>
              <a:avLst/>
              <a:gdLst/>
              <a:ahLst/>
              <a:cxnLst/>
              <a:rect l="l" t="t" r="r" b="b"/>
              <a:pathLst>
                <a:path w="613409" h="195579">
                  <a:moveTo>
                    <a:pt x="531544" y="0"/>
                  </a:moveTo>
                  <a:lnTo>
                    <a:pt x="81578" y="0"/>
                  </a:lnTo>
                  <a:lnTo>
                    <a:pt x="49823" y="6410"/>
                  </a:lnTo>
                  <a:lnTo>
                    <a:pt x="23893" y="23893"/>
                  </a:lnTo>
                  <a:lnTo>
                    <a:pt x="6410" y="49823"/>
                  </a:lnTo>
                  <a:lnTo>
                    <a:pt x="0" y="81578"/>
                  </a:lnTo>
                  <a:lnTo>
                    <a:pt x="0" y="113410"/>
                  </a:lnTo>
                  <a:lnTo>
                    <a:pt x="6410" y="145164"/>
                  </a:lnTo>
                  <a:lnTo>
                    <a:pt x="23893" y="171095"/>
                  </a:lnTo>
                  <a:lnTo>
                    <a:pt x="49823" y="188578"/>
                  </a:lnTo>
                  <a:lnTo>
                    <a:pt x="81578" y="194988"/>
                  </a:lnTo>
                  <a:lnTo>
                    <a:pt x="531544" y="194988"/>
                  </a:lnTo>
                  <a:lnTo>
                    <a:pt x="563298" y="188578"/>
                  </a:lnTo>
                  <a:lnTo>
                    <a:pt x="589229" y="171095"/>
                  </a:lnTo>
                  <a:lnTo>
                    <a:pt x="606712" y="145164"/>
                  </a:lnTo>
                  <a:lnTo>
                    <a:pt x="613122" y="113410"/>
                  </a:lnTo>
                  <a:lnTo>
                    <a:pt x="613122" y="81578"/>
                  </a:lnTo>
                  <a:lnTo>
                    <a:pt x="606712" y="49823"/>
                  </a:lnTo>
                  <a:lnTo>
                    <a:pt x="589229" y="23893"/>
                  </a:lnTo>
                  <a:lnTo>
                    <a:pt x="563298" y="6410"/>
                  </a:lnTo>
                  <a:lnTo>
                    <a:pt x="531544" y="0"/>
                  </a:lnTo>
                  <a:close/>
                </a:path>
              </a:pathLst>
            </a:custGeom>
            <a:solidFill>
              <a:srgbClr val="FF4F5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5855899" y="7782718"/>
              <a:ext cx="1307465" cy="520700"/>
            </a:xfrm>
            <a:custGeom>
              <a:avLst/>
              <a:gdLst/>
              <a:ahLst/>
              <a:cxnLst/>
              <a:rect l="l" t="t" r="r" b="b"/>
              <a:pathLst>
                <a:path w="1307465" h="520700">
                  <a:moveTo>
                    <a:pt x="213487" y="347726"/>
                  </a:moveTo>
                  <a:lnTo>
                    <a:pt x="168313" y="347726"/>
                  </a:lnTo>
                  <a:lnTo>
                    <a:pt x="168313" y="392912"/>
                  </a:lnTo>
                  <a:lnTo>
                    <a:pt x="213487" y="392912"/>
                  </a:lnTo>
                  <a:lnTo>
                    <a:pt x="213487" y="347726"/>
                  </a:lnTo>
                  <a:close/>
                </a:path>
                <a:path w="1307465" h="520700">
                  <a:moveTo>
                    <a:pt x="213487" y="270014"/>
                  </a:moveTo>
                  <a:lnTo>
                    <a:pt x="168313" y="270014"/>
                  </a:lnTo>
                  <a:lnTo>
                    <a:pt x="168313" y="315201"/>
                  </a:lnTo>
                  <a:lnTo>
                    <a:pt x="213487" y="315201"/>
                  </a:lnTo>
                  <a:lnTo>
                    <a:pt x="213487" y="270014"/>
                  </a:lnTo>
                  <a:close/>
                </a:path>
                <a:path w="1307465" h="520700">
                  <a:moveTo>
                    <a:pt x="213487" y="192303"/>
                  </a:moveTo>
                  <a:lnTo>
                    <a:pt x="168313" y="192303"/>
                  </a:lnTo>
                  <a:lnTo>
                    <a:pt x="168313" y="237477"/>
                  </a:lnTo>
                  <a:lnTo>
                    <a:pt x="213487" y="237477"/>
                  </a:lnTo>
                  <a:lnTo>
                    <a:pt x="213487" y="192303"/>
                  </a:lnTo>
                  <a:close/>
                </a:path>
                <a:path w="1307465" h="520700">
                  <a:moveTo>
                    <a:pt x="213487" y="114579"/>
                  </a:moveTo>
                  <a:lnTo>
                    <a:pt x="168313" y="114579"/>
                  </a:lnTo>
                  <a:lnTo>
                    <a:pt x="168313" y="159753"/>
                  </a:lnTo>
                  <a:lnTo>
                    <a:pt x="213487" y="159753"/>
                  </a:lnTo>
                  <a:lnTo>
                    <a:pt x="213487" y="114579"/>
                  </a:lnTo>
                  <a:close/>
                </a:path>
                <a:path w="1307465" h="520700">
                  <a:moveTo>
                    <a:pt x="290195" y="347726"/>
                  </a:moveTo>
                  <a:lnTo>
                    <a:pt x="245008" y="347726"/>
                  </a:lnTo>
                  <a:lnTo>
                    <a:pt x="245008" y="392912"/>
                  </a:lnTo>
                  <a:lnTo>
                    <a:pt x="290195" y="392912"/>
                  </a:lnTo>
                  <a:lnTo>
                    <a:pt x="290195" y="347726"/>
                  </a:lnTo>
                  <a:close/>
                </a:path>
                <a:path w="1307465" h="520700">
                  <a:moveTo>
                    <a:pt x="290195" y="270014"/>
                  </a:moveTo>
                  <a:lnTo>
                    <a:pt x="245008" y="270014"/>
                  </a:lnTo>
                  <a:lnTo>
                    <a:pt x="245008" y="315201"/>
                  </a:lnTo>
                  <a:lnTo>
                    <a:pt x="290195" y="315201"/>
                  </a:lnTo>
                  <a:lnTo>
                    <a:pt x="290195" y="270014"/>
                  </a:lnTo>
                  <a:close/>
                </a:path>
                <a:path w="1307465" h="520700">
                  <a:moveTo>
                    <a:pt x="290195" y="192303"/>
                  </a:moveTo>
                  <a:lnTo>
                    <a:pt x="245008" y="192303"/>
                  </a:lnTo>
                  <a:lnTo>
                    <a:pt x="245008" y="237477"/>
                  </a:lnTo>
                  <a:lnTo>
                    <a:pt x="290195" y="237477"/>
                  </a:lnTo>
                  <a:lnTo>
                    <a:pt x="290195" y="192303"/>
                  </a:lnTo>
                  <a:close/>
                </a:path>
                <a:path w="1307465" h="520700">
                  <a:moveTo>
                    <a:pt x="290195" y="114579"/>
                  </a:moveTo>
                  <a:lnTo>
                    <a:pt x="245008" y="114579"/>
                  </a:lnTo>
                  <a:lnTo>
                    <a:pt x="245008" y="159753"/>
                  </a:lnTo>
                  <a:lnTo>
                    <a:pt x="290195" y="159753"/>
                  </a:lnTo>
                  <a:lnTo>
                    <a:pt x="290195" y="114579"/>
                  </a:lnTo>
                  <a:close/>
                </a:path>
                <a:path w="1307465" h="520700">
                  <a:moveTo>
                    <a:pt x="366877" y="347726"/>
                  </a:moveTo>
                  <a:lnTo>
                    <a:pt x="321691" y="347726"/>
                  </a:lnTo>
                  <a:lnTo>
                    <a:pt x="321691" y="392912"/>
                  </a:lnTo>
                  <a:lnTo>
                    <a:pt x="366877" y="392912"/>
                  </a:lnTo>
                  <a:lnTo>
                    <a:pt x="366877" y="347726"/>
                  </a:lnTo>
                  <a:close/>
                </a:path>
                <a:path w="1307465" h="520700">
                  <a:moveTo>
                    <a:pt x="366877" y="270014"/>
                  </a:moveTo>
                  <a:lnTo>
                    <a:pt x="321691" y="270014"/>
                  </a:lnTo>
                  <a:lnTo>
                    <a:pt x="321691" y="315201"/>
                  </a:lnTo>
                  <a:lnTo>
                    <a:pt x="366877" y="315201"/>
                  </a:lnTo>
                  <a:lnTo>
                    <a:pt x="366877" y="270014"/>
                  </a:lnTo>
                  <a:close/>
                </a:path>
                <a:path w="1307465" h="520700">
                  <a:moveTo>
                    <a:pt x="366877" y="192303"/>
                  </a:moveTo>
                  <a:lnTo>
                    <a:pt x="321691" y="192303"/>
                  </a:lnTo>
                  <a:lnTo>
                    <a:pt x="321691" y="237477"/>
                  </a:lnTo>
                  <a:lnTo>
                    <a:pt x="366877" y="237477"/>
                  </a:lnTo>
                  <a:lnTo>
                    <a:pt x="366877" y="192303"/>
                  </a:lnTo>
                  <a:close/>
                </a:path>
                <a:path w="1307465" h="520700">
                  <a:moveTo>
                    <a:pt x="366877" y="114579"/>
                  </a:moveTo>
                  <a:lnTo>
                    <a:pt x="321691" y="114579"/>
                  </a:lnTo>
                  <a:lnTo>
                    <a:pt x="321691" y="159753"/>
                  </a:lnTo>
                  <a:lnTo>
                    <a:pt x="366877" y="159753"/>
                  </a:lnTo>
                  <a:lnTo>
                    <a:pt x="366877" y="114579"/>
                  </a:lnTo>
                  <a:close/>
                </a:path>
                <a:path w="1307465" h="520700">
                  <a:moveTo>
                    <a:pt x="486638" y="347726"/>
                  </a:moveTo>
                  <a:lnTo>
                    <a:pt x="441452" y="347726"/>
                  </a:lnTo>
                  <a:lnTo>
                    <a:pt x="441452" y="392912"/>
                  </a:lnTo>
                  <a:lnTo>
                    <a:pt x="486638" y="392912"/>
                  </a:lnTo>
                  <a:lnTo>
                    <a:pt x="486638" y="347726"/>
                  </a:lnTo>
                  <a:close/>
                </a:path>
                <a:path w="1307465" h="520700">
                  <a:moveTo>
                    <a:pt x="486638" y="270014"/>
                  </a:moveTo>
                  <a:lnTo>
                    <a:pt x="441452" y="270014"/>
                  </a:lnTo>
                  <a:lnTo>
                    <a:pt x="441452" y="315201"/>
                  </a:lnTo>
                  <a:lnTo>
                    <a:pt x="486638" y="315201"/>
                  </a:lnTo>
                  <a:lnTo>
                    <a:pt x="486638" y="270014"/>
                  </a:lnTo>
                  <a:close/>
                </a:path>
                <a:path w="1307465" h="520700">
                  <a:moveTo>
                    <a:pt x="486638" y="192303"/>
                  </a:moveTo>
                  <a:lnTo>
                    <a:pt x="441452" y="192303"/>
                  </a:lnTo>
                  <a:lnTo>
                    <a:pt x="441452" y="237477"/>
                  </a:lnTo>
                  <a:lnTo>
                    <a:pt x="486638" y="237477"/>
                  </a:lnTo>
                  <a:lnTo>
                    <a:pt x="486638" y="192303"/>
                  </a:lnTo>
                  <a:close/>
                </a:path>
                <a:path w="1307465" h="520700">
                  <a:moveTo>
                    <a:pt x="486638" y="114579"/>
                  </a:moveTo>
                  <a:lnTo>
                    <a:pt x="441452" y="114579"/>
                  </a:lnTo>
                  <a:lnTo>
                    <a:pt x="441452" y="159753"/>
                  </a:lnTo>
                  <a:lnTo>
                    <a:pt x="486638" y="159753"/>
                  </a:lnTo>
                  <a:lnTo>
                    <a:pt x="486638" y="114579"/>
                  </a:lnTo>
                  <a:close/>
                </a:path>
                <a:path w="1307465" h="520700">
                  <a:moveTo>
                    <a:pt x="611454" y="491439"/>
                  </a:moveTo>
                  <a:lnTo>
                    <a:pt x="567715" y="491439"/>
                  </a:lnTo>
                  <a:lnTo>
                    <a:pt x="567715" y="490169"/>
                  </a:lnTo>
                  <a:lnTo>
                    <a:pt x="522643" y="490169"/>
                  </a:lnTo>
                  <a:lnTo>
                    <a:pt x="524129" y="376847"/>
                  </a:lnTo>
                  <a:lnTo>
                    <a:pt x="525754" y="60363"/>
                  </a:lnTo>
                  <a:lnTo>
                    <a:pt x="525780" y="56896"/>
                  </a:lnTo>
                  <a:lnTo>
                    <a:pt x="521970" y="56896"/>
                  </a:lnTo>
                  <a:lnTo>
                    <a:pt x="521970" y="490169"/>
                  </a:lnTo>
                  <a:lnTo>
                    <a:pt x="436867" y="490169"/>
                  </a:lnTo>
                  <a:lnTo>
                    <a:pt x="436867" y="488899"/>
                  </a:lnTo>
                  <a:lnTo>
                    <a:pt x="415493" y="488899"/>
                  </a:lnTo>
                  <a:lnTo>
                    <a:pt x="415747" y="458114"/>
                  </a:lnTo>
                  <a:lnTo>
                    <a:pt x="416001" y="419379"/>
                  </a:lnTo>
                  <a:lnTo>
                    <a:pt x="416255" y="369443"/>
                  </a:lnTo>
                  <a:lnTo>
                    <a:pt x="416420" y="330847"/>
                  </a:lnTo>
                  <a:lnTo>
                    <a:pt x="416585" y="281698"/>
                  </a:lnTo>
                  <a:lnTo>
                    <a:pt x="416725" y="229755"/>
                  </a:lnTo>
                  <a:lnTo>
                    <a:pt x="416826" y="175323"/>
                  </a:lnTo>
                  <a:lnTo>
                    <a:pt x="416902" y="63893"/>
                  </a:lnTo>
                  <a:lnTo>
                    <a:pt x="416572" y="63893"/>
                  </a:lnTo>
                  <a:lnTo>
                    <a:pt x="416902" y="63881"/>
                  </a:lnTo>
                  <a:lnTo>
                    <a:pt x="518858" y="63817"/>
                  </a:lnTo>
                  <a:lnTo>
                    <a:pt x="520420" y="369443"/>
                  </a:lnTo>
                  <a:lnTo>
                    <a:pt x="521436" y="462788"/>
                  </a:lnTo>
                  <a:lnTo>
                    <a:pt x="521855" y="486067"/>
                  </a:lnTo>
                  <a:lnTo>
                    <a:pt x="521970" y="490169"/>
                  </a:lnTo>
                  <a:lnTo>
                    <a:pt x="521970" y="56896"/>
                  </a:lnTo>
                  <a:lnTo>
                    <a:pt x="411213" y="56832"/>
                  </a:lnTo>
                  <a:lnTo>
                    <a:pt x="411213" y="488899"/>
                  </a:lnTo>
                  <a:lnTo>
                    <a:pt x="294513" y="488899"/>
                  </a:lnTo>
                  <a:lnTo>
                    <a:pt x="294513" y="422732"/>
                  </a:lnTo>
                  <a:lnTo>
                    <a:pt x="250228" y="422732"/>
                  </a:lnTo>
                  <a:lnTo>
                    <a:pt x="250228" y="488899"/>
                  </a:lnTo>
                  <a:lnTo>
                    <a:pt x="174586" y="488899"/>
                  </a:lnTo>
                  <a:lnTo>
                    <a:pt x="174586" y="490169"/>
                  </a:lnTo>
                  <a:lnTo>
                    <a:pt x="153619" y="490169"/>
                  </a:lnTo>
                  <a:lnTo>
                    <a:pt x="124650" y="489902"/>
                  </a:lnTo>
                  <a:lnTo>
                    <a:pt x="125158" y="292849"/>
                  </a:lnTo>
                  <a:lnTo>
                    <a:pt x="125310" y="179793"/>
                  </a:lnTo>
                  <a:lnTo>
                    <a:pt x="125349" y="64630"/>
                  </a:lnTo>
                  <a:lnTo>
                    <a:pt x="125349" y="63881"/>
                  </a:lnTo>
                  <a:lnTo>
                    <a:pt x="317398" y="63690"/>
                  </a:lnTo>
                  <a:lnTo>
                    <a:pt x="317614" y="63893"/>
                  </a:lnTo>
                  <a:lnTo>
                    <a:pt x="348183" y="63665"/>
                  </a:lnTo>
                  <a:lnTo>
                    <a:pt x="409829" y="63601"/>
                  </a:lnTo>
                  <a:lnTo>
                    <a:pt x="409917" y="175323"/>
                  </a:lnTo>
                  <a:lnTo>
                    <a:pt x="410019" y="229755"/>
                  </a:lnTo>
                  <a:lnTo>
                    <a:pt x="410146" y="281698"/>
                  </a:lnTo>
                  <a:lnTo>
                    <a:pt x="410311" y="330847"/>
                  </a:lnTo>
                  <a:lnTo>
                    <a:pt x="410514" y="376847"/>
                  </a:lnTo>
                  <a:lnTo>
                    <a:pt x="410730" y="419379"/>
                  </a:lnTo>
                  <a:lnTo>
                    <a:pt x="411022" y="462788"/>
                  </a:lnTo>
                  <a:lnTo>
                    <a:pt x="411213" y="488899"/>
                  </a:lnTo>
                  <a:lnTo>
                    <a:pt x="411213" y="56832"/>
                  </a:lnTo>
                  <a:lnTo>
                    <a:pt x="409829" y="56819"/>
                  </a:lnTo>
                  <a:lnTo>
                    <a:pt x="409829" y="57124"/>
                  </a:lnTo>
                  <a:lnTo>
                    <a:pt x="359295" y="57073"/>
                  </a:lnTo>
                  <a:lnTo>
                    <a:pt x="358711" y="36245"/>
                  </a:lnTo>
                  <a:lnTo>
                    <a:pt x="357822" y="17894"/>
                  </a:lnTo>
                  <a:lnTo>
                    <a:pt x="356908" y="6413"/>
                  </a:lnTo>
                  <a:lnTo>
                    <a:pt x="356158" y="2908"/>
                  </a:lnTo>
                  <a:lnTo>
                    <a:pt x="355409" y="7835"/>
                  </a:lnTo>
                  <a:lnTo>
                    <a:pt x="354495" y="19977"/>
                  </a:lnTo>
                  <a:lnTo>
                    <a:pt x="353606" y="37947"/>
                  </a:lnTo>
                  <a:lnTo>
                    <a:pt x="353021" y="57061"/>
                  </a:lnTo>
                  <a:lnTo>
                    <a:pt x="347192" y="57061"/>
                  </a:lnTo>
                  <a:lnTo>
                    <a:pt x="321132" y="56845"/>
                  </a:lnTo>
                  <a:lnTo>
                    <a:pt x="321132" y="56057"/>
                  </a:lnTo>
                  <a:lnTo>
                    <a:pt x="320954" y="29451"/>
                  </a:lnTo>
                  <a:lnTo>
                    <a:pt x="320484" y="5727"/>
                  </a:lnTo>
                  <a:lnTo>
                    <a:pt x="320484" y="5600"/>
                  </a:lnTo>
                  <a:lnTo>
                    <a:pt x="332816" y="5041"/>
                  </a:lnTo>
                  <a:lnTo>
                    <a:pt x="344830" y="4267"/>
                  </a:lnTo>
                  <a:lnTo>
                    <a:pt x="352869" y="3505"/>
                  </a:lnTo>
                  <a:lnTo>
                    <a:pt x="356158" y="2908"/>
                  </a:lnTo>
                  <a:lnTo>
                    <a:pt x="354012" y="2298"/>
                  </a:lnTo>
                  <a:lnTo>
                    <a:pt x="346570" y="1536"/>
                  </a:lnTo>
                  <a:lnTo>
                    <a:pt x="334276" y="762"/>
                  </a:lnTo>
                  <a:lnTo>
                    <a:pt x="317614" y="76"/>
                  </a:lnTo>
                  <a:lnTo>
                    <a:pt x="314845" y="0"/>
                  </a:lnTo>
                  <a:lnTo>
                    <a:pt x="314274" y="29451"/>
                  </a:lnTo>
                  <a:lnTo>
                    <a:pt x="314198" y="36245"/>
                  </a:lnTo>
                  <a:lnTo>
                    <a:pt x="314083" y="57023"/>
                  </a:lnTo>
                  <a:lnTo>
                    <a:pt x="121843" y="56819"/>
                  </a:lnTo>
                  <a:lnTo>
                    <a:pt x="122567" y="56032"/>
                  </a:lnTo>
                  <a:lnTo>
                    <a:pt x="115138" y="63563"/>
                  </a:lnTo>
                  <a:lnTo>
                    <a:pt x="118275" y="60439"/>
                  </a:lnTo>
                  <a:lnTo>
                    <a:pt x="118465" y="292849"/>
                  </a:lnTo>
                  <a:lnTo>
                    <a:pt x="118935" y="490169"/>
                  </a:lnTo>
                  <a:lnTo>
                    <a:pt x="43738" y="490169"/>
                  </a:lnTo>
                  <a:lnTo>
                    <a:pt x="43738" y="491439"/>
                  </a:lnTo>
                  <a:lnTo>
                    <a:pt x="0" y="491439"/>
                  </a:lnTo>
                  <a:lnTo>
                    <a:pt x="0" y="492709"/>
                  </a:lnTo>
                  <a:lnTo>
                    <a:pt x="0" y="493979"/>
                  </a:lnTo>
                  <a:lnTo>
                    <a:pt x="43738" y="493979"/>
                  </a:lnTo>
                  <a:lnTo>
                    <a:pt x="43738" y="495249"/>
                  </a:lnTo>
                  <a:lnTo>
                    <a:pt x="118973" y="495249"/>
                  </a:lnTo>
                  <a:lnTo>
                    <a:pt x="118986" y="495554"/>
                  </a:lnTo>
                  <a:lnTo>
                    <a:pt x="156603" y="495249"/>
                  </a:lnTo>
                  <a:lnTo>
                    <a:pt x="174586" y="495249"/>
                  </a:lnTo>
                  <a:lnTo>
                    <a:pt x="174586" y="496519"/>
                  </a:lnTo>
                  <a:lnTo>
                    <a:pt x="436867" y="496519"/>
                  </a:lnTo>
                  <a:lnTo>
                    <a:pt x="436867" y="495249"/>
                  </a:lnTo>
                  <a:lnTo>
                    <a:pt x="478840" y="495249"/>
                  </a:lnTo>
                  <a:lnTo>
                    <a:pt x="494296" y="495350"/>
                  </a:lnTo>
                  <a:lnTo>
                    <a:pt x="517207" y="495249"/>
                  </a:lnTo>
                  <a:lnTo>
                    <a:pt x="567715" y="495249"/>
                  </a:lnTo>
                  <a:lnTo>
                    <a:pt x="567715" y="493979"/>
                  </a:lnTo>
                  <a:lnTo>
                    <a:pt x="611454" y="493979"/>
                  </a:lnTo>
                  <a:lnTo>
                    <a:pt x="611454" y="492709"/>
                  </a:lnTo>
                  <a:lnTo>
                    <a:pt x="611454" y="491439"/>
                  </a:lnTo>
                  <a:close/>
                </a:path>
                <a:path w="1307465" h="520700">
                  <a:moveTo>
                    <a:pt x="1155001" y="497662"/>
                  </a:moveTo>
                  <a:lnTo>
                    <a:pt x="1152779" y="495134"/>
                  </a:lnTo>
                  <a:lnTo>
                    <a:pt x="1150899" y="493014"/>
                  </a:lnTo>
                  <a:lnTo>
                    <a:pt x="1147038" y="491947"/>
                  </a:lnTo>
                  <a:lnTo>
                    <a:pt x="1147038" y="497979"/>
                  </a:lnTo>
                  <a:lnTo>
                    <a:pt x="1147038" y="510755"/>
                  </a:lnTo>
                  <a:lnTo>
                    <a:pt x="1142301" y="513511"/>
                  </a:lnTo>
                  <a:lnTo>
                    <a:pt x="1115415" y="513511"/>
                  </a:lnTo>
                  <a:lnTo>
                    <a:pt x="1115415" y="495134"/>
                  </a:lnTo>
                  <a:lnTo>
                    <a:pt x="1142301" y="495134"/>
                  </a:lnTo>
                  <a:lnTo>
                    <a:pt x="1147038" y="497979"/>
                  </a:lnTo>
                  <a:lnTo>
                    <a:pt x="1147038" y="491947"/>
                  </a:lnTo>
                  <a:lnTo>
                    <a:pt x="1144676" y="491274"/>
                  </a:lnTo>
                  <a:lnTo>
                    <a:pt x="1149007" y="489153"/>
                  </a:lnTo>
                  <a:lnTo>
                    <a:pt x="1149299" y="488746"/>
                  </a:lnTo>
                  <a:lnTo>
                    <a:pt x="1152080" y="484974"/>
                  </a:lnTo>
                  <a:lnTo>
                    <a:pt x="1152080" y="471081"/>
                  </a:lnTo>
                  <a:lnTo>
                    <a:pt x="1152080" y="470065"/>
                  </a:lnTo>
                  <a:lnTo>
                    <a:pt x="1144993" y="464693"/>
                  </a:lnTo>
                  <a:lnTo>
                    <a:pt x="1144206" y="464693"/>
                  </a:lnTo>
                  <a:lnTo>
                    <a:pt x="1144206" y="474078"/>
                  </a:lnTo>
                  <a:lnTo>
                    <a:pt x="1144206" y="485762"/>
                  </a:lnTo>
                  <a:lnTo>
                    <a:pt x="1139621" y="488746"/>
                  </a:lnTo>
                  <a:lnTo>
                    <a:pt x="1115415" y="488746"/>
                  </a:lnTo>
                  <a:lnTo>
                    <a:pt x="1115415" y="471081"/>
                  </a:lnTo>
                  <a:lnTo>
                    <a:pt x="1139621" y="471081"/>
                  </a:lnTo>
                  <a:lnTo>
                    <a:pt x="1144206" y="474078"/>
                  </a:lnTo>
                  <a:lnTo>
                    <a:pt x="1144206" y="464693"/>
                  </a:lnTo>
                  <a:lnTo>
                    <a:pt x="1107528" y="464693"/>
                  </a:lnTo>
                  <a:lnTo>
                    <a:pt x="1107528" y="519899"/>
                  </a:lnTo>
                  <a:lnTo>
                    <a:pt x="1133868" y="519899"/>
                  </a:lnTo>
                  <a:lnTo>
                    <a:pt x="1143063" y="518909"/>
                  </a:lnTo>
                  <a:lnTo>
                    <a:pt x="1149667" y="516001"/>
                  </a:lnTo>
                  <a:lnTo>
                    <a:pt x="1151788" y="513511"/>
                  </a:lnTo>
                  <a:lnTo>
                    <a:pt x="1153668" y="511314"/>
                  </a:lnTo>
                  <a:lnTo>
                    <a:pt x="1155001" y="505002"/>
                  </a:lnTo>
                  <a:lnTo>
                    <a:pt x="1155001" y="497662"/>
                  </a:lnTo>
                  <a:close/>
                </a:path>
                <a:path w="1307465" h="520700">
                  <a:moveTo>
                    <a:pt x="1205687" y="499008"/>
                  </a:moveTo>
                  <a:lnTo>
                    <a:pt x="1204061" y="490423"/>
                  </a:lnTo>
                  <a:lnTo>
                    <a:pt x="1199972" y="484339"/>
                  </a:lnTo>
                  <a:lnTo>
                    <a:pt x="1199540" y="483679"/>
                  </a:lnTo>
                  <a:lnTo>
                    <a:pt x="1198041" y="482727"/>
                  </a:lnTo>
                  <a:lnTo>
                    <a:pt x="1198041" y="490093"/>
                  </a:lnTo>
                  <a:lnTo>
                    <a:pt x="1198041" y="507911"/>
                  </a:lnTo>
                  <a:lnTo>
                    <a:pt x="1192047" y="513753"/>
                  </a:lnTo>
                  <a:lnTo>
                    <a:pt x="1175956" y="513753"/>
                  </a:lnTo>
                  <a:lnTo>
                    <a:pt x="1169885" y="507911"/>
                  </a:lnTo>
                  <a:lnTo>
                    <a:pt x="1169885" y="490093"/>
                  </a:lnTo>
                  <a:lnTo>
                    <a:pt x="1175956" y="484339"/>
                  </a:lnTo>
                  <a:lnTo>
                    <a:pt x="1192047" y="484339"/>
                  </a:lnTo>
                  <a:lnTo>
                    <a:pt x="1198041" y="490093"/>
                  </a:lnTo>
                  <a:lnTo>
                    <a:pt x="1198041" y="482727"/>
                  </a:lnTo>
                  <a:lnTo>
                    <a:pt x="1192669" y="479285"/>
                  </a:lnTo>
                  <a:lnTo>
                    <a:pt x="1183995" y="477710"/>
                  </a:lnTo>
                  <a:lnTo>
                    <a:pt x="1175308" y="479285"/>
                  </a:lnTo>
                  <a:lnTo>
                    <a:pt x="1168412" y="483679"/>
                  </a:lnTo>
                  <a:lnTo>
                    <a:pt x="1163866" y="490423"/>
                  </a:lnTo>
                  <a:lnTo>
                    <a:pt x="1162227" y="499008"/>
                  </a:lnTo>
                  <a:lnTo>
                    <a:pt x="1163866" y="507606"/>
                  </a:lnTo>
                  <a:lnTo>
                    <a:pt x="1168412" y="514362"/>
                  </a:lnTo>
                  <a:lnTo>
                    <a:pt x="1175308" y="518782"/>
                  </a:lnTo>
                  <a:lnTo>
                    <a:pt x="1183995" y="520369"/>
                  </a:lnTo>
                  <a:lnTo>
                    <a:pt x="1192669" y="518782"/>
                  </a:lnTo>
                  <a:lnTo>
                    <a:pt x="1199540" y="514362"/>
                  </a:lnTo>
                  <a:lnTo>
                    <a:pt x="1199946" y="513753"/>
                  </a:lnTo>
                  <a:lnTo>
                    <a:pt x="1204061" y="507606"/>
                  </a:lnTo>
                  <a:lnTo>
                    <a:pt x="1205687" y="499008"/>
                  </a:lnTo>
                  <a:close/>
                </a:path>
                <a:path w="1307465" h="520700">
                  <a:moveTo>
                    <a:pt x="1255737" y="499008"/>
                  </a:moveTo>
                  <a:lnTo>
                    <a:pt x="1254112" y="490423"/>
                  </a:lnTo>
                  <a:lnTo>
                    <a:pt x="1250035" y="484339"/>
                  </a:lnTo>
                  <a:lnTo>
                    <a:pt x="1249591" y="483679"/>
                  </a:lnTo>
                  <a:lnTo>
                    <a:pt x="1248092" y="482727"/>
                  </a:lnTo>
                  <a:lnTo>
                    <a:pt x="1248092" y="490093"/>
                  </a:lnTo>
                  <a:lnTo>
                    <a:pt x="1248092" y="507911"/>
                  </a:lnTo>
                  <a:lnTo>
                    <a:pt x="1242098" y="513753"/>
                  </a:lnTo>
                  <a:lnTo>
                    <a:pt x="1226007" y="513753"/>
                  </a:lnTo>
                  <a:lnTo>
                    <a:pt x="1219949" y="507911"/>
                  </a:lnTo>
                  <a:lnTo>
                    <a:pt x="1219949" y="490093"/>
                  </a:lnTo>
                  <a:lnTo>
                    <a:pt x="1226007" y="484339"/>
                  </a:lnTo>
                  <a:lnTo>
                    <a:pt x="1242098" y="484339"/>
                  </a:lnTo>
                  <a:lnTo>
                    <a:pt x="1248092" y="490093"/>
                  </a:lnTo>
                  <a:lnTo>
                    <a:pt x="1248092" y="482727"/>
                  </a:lnTo>
                  <a:lnTo>
                    <a:pt x="1242733" y="479285"/>
                  </a:lnTo>
                  <a:lnTo>
                    <a:pt x="1234046" y="477710"/>
                  </a:lnTo>
                  <a:lnTo>
                    <a:pt x="1225359" y="479285"/>
                  </a:lnTo>
                  <a:lnTo>
                    <a:pt x="1218476" y="483679"/>
                  </a:lnTo>
                  <a:lnTo>
                    <a:pt x="1213929" y="490423"/>
                  </a:lnTo>
                  <a:lnTo>
                    <a:pt x="1212291" y="499008"/>
                  </a:lnTo>
                  <a:lnTo>
                    <a:pt x="1213929" y="507606"/>
                  </a:lnTo>
                  <a:lnTo>
                    <a:pt x="1218476" y="514362"/>
                  </a:lnTo>
                  <a:lnTo>
                    <a:pt x="1225359" y="518782"/>
                  </a:lnTo>
                  <a:lnTo>
                    <a:pt x="1234046" y="520369"/>
                  </a:lnTo>
                  <a:lnTo>
                    <a:pt x="1242733" y="518782"/>
                  </a:lnTo>
                  <a:lnTo>
                    <a:pt x="1249591" y="514362"/>
                  </a:lnTo>
                  <a:lnTo>
                    <a:pt x="1249997" y="513753"/>
                  </a:lnTo>
                  <a:lnTo>
                    <a:pt x="1254112" y="507606"/>
                  </a:lnTo>
                  <a:lnTo>
                    <a:pt x="1255737" y="499008"/>
                  </a:lnTo>
                  <a:close/>
                </a:path>
                <a:path w="1307465" h="520700">
                  <a:moveTo>
                    <a:pt x="1307452" y="519899"/>
                  </a:moveTo>
                  <a:lnTo>
                    <a:pt x="1288122" y="495376"/>
                  </a:lnTo>
                  <a:lnTo>
                    <a:pt x="1305712" y="478104"/>
                  </a:lnTo>
                  <a:lnTo>
                    <a:pt x="1296555" y="478104"/>
                  </a:lnTo>
                  <a:lnTo>
                    <a:pt x="1273771" y="498919"/>
                  </a:lnTo>
                  <a:lnTo>
                    <a:pt x="1273771" y="461391"/>
                  </a:lnTo>
                  <a:lnTo>
                    <a:pt x="1266202" y="461391"/>
                  </a:lnTo>
                  <a:lnTo>
                    <a:pt x="1266202" y="519899"/>
                  </a:lnTo>
                  <a:lnTo>
                    <a:pt x="1273771" y="519899"/>
                  </a:lnTo>
                  <a:lnTo>
                    <a:pt x="1273771" y="508469"/>
                  </a:lnTo>
                  <a:lnTo>
                    <a:pt x="1282458" y="500418"/>
                  </a:lnTo>
                  <a:lnTo>
                    <a:pt x="1298143" y="519899"/>
                  </a:lnTo>
                  <a:lnTo>
                    <a:pt x="1307452" y="51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5612121" y="7521539"/>
              <a:ext cx="2324100" cy="997585"/>
            </a:xfrm>
            <a:custGeom>
              <a:avLst/>
              <a:gdLst/>
              <a:ahLst/>
              <a:cxnLst/>
              <a:rect l="l" t="t" r="r" b="b"/>
              <a:pathLst>
                <a:path w="2324100" h="997584">
                  <a:moveTo>
                    <a:pt x="71871" y="0"/>
                  </a:moveTo>
                  <a:lnTo>
                    <a:pt x="30461" y="13176"/>
                  </a:lnTo>
                  <a:lnTo>
                    <a:pt x="4240" y="47673"/>
                  </a:lnTo>
                  <a:lnTo>
                    <a:pt x="156" y="69456"/>
                  </a:lnTo>
                  <a:lnTo>
                    <a:pt x="0" y="73948"/>
                  </a:lnTo>
                  <a:lnTo>
                    <a:pt x="114" y="619509"/>
                  </a:lnTo>
                  <a:lnTo>
                    <a:pt x="481" y="931217"/>
                  </a:lnTo>
                  <a:lnTo>
                    <a:pt x="14316" y="968092"/>
                  </a:lnTo>
                  <a:lnTo>
                    <a:pt x="45327" y="992032"/>
                  </a:lnTo>
                  <a:lnTo>
                    <a:pt x="71169" y="997226"/>
                  </a:lnTo>
                  <a:lnTo>
                    <a:pt x="77337" y="997090"/>
                  </a:lnTo>
                  <a:lnTo>
                    <a:pt x="98823" y="997090"/>
                  </a:lnTo>
                  <a:lnTo>
                    <a:pt x="2247574" y="994011"/>
                  </a:lnTo>
                  <a:lnTo>
                    <a:pt x="2253260" y="993770"/>
                  </a:lnTo>
                  <a:lnTo>
                    <a:pt x="2247574" y="993529"/>
                  </a:lnTo>
                  <a:lnTo>
                    <a:pt x="70971" y="990524"/>
                  </a:lnTo>
                  <a:lnTo>
                    <a:pt x="65149" y="990095"/>
                  </a:lnTo>
                  <a:lnTo>
                    <a:pt x="19710" y="964092"/>
                  </a:lnTo>
                  <a:lnTo>
                    <a:pt x="7191" y="909350"/>
                  </a:lnTo>
                  <a:lnTo>
                    <a:pt x="7120" y="777264"/>
                  </a:lnTo>
                  <a:lnTo>
                    <a:pt x="7234" y="69456"/>
                  </a:lnTo>
                  <a:lnTo>
                    <a:pt x="20264" y="32651"/>
                  </a:lnTo>
                  <a:lnTo>
                    <a:pt x="52212" y="10039"/>
                  </a:lnTo>
                  <a:lnTo>
                    <a:pt x="2278965" y="6251"/>
                  </a:lnTo>
                  <a:lnTo>
                    <a:pt x="2271444" y="3366"/>
                  </a:lnTo>
                  <a:lnTo>
                    <a:pt x="2256715" y="1088"/>
                  </a:lnTo>
                  <a:lnTo>
                    <a:pt x="71871" y="0"/>
                  </a:lnTo>
                  <a:close/>
                </a:path>
                <a:path w="2324100" h="997584">
                  <a:moveTo>
                    <a:pt x="2260002" y="993711"/>
                  </a:moveTo>
                  <a:lnTo>
                    <a:pt x="2256937" y="993755"/>
                  </a:lnTo>
                  <a:lnTo>
                    <a:pt x="2259040" y="993948"/>
                  </a:lnTo>
                  <a:lnTo>
                    <a:pt x="2260002" y="993711"/>
                  </a:lnTo>
                  <a:close/>
                </a:path>
                <a:path w="2324100" h="997584">
                  <a:moveTo>
                    <a:pt x="2253218" y="993414"/>
                  </a:moveTo>
                  <a:lnTo>
                    <a:pt x="2253260" y="993770"/>
                  </a:lnTo>
                  <a:lnTo>
                    <a:pt x="2254674" y="993823"/>
                  </a:lnTo>
                  <a:lnTo>
                    <a:pt x="2256937" y="993755"/>
                  </a:lnTo>
                  <a:lnTo>
                    <a:pt x="2253218" y="993414"/>
                  </a:lnTo>
                  <a:close/>
                </a:path>
                <a:path w="2324100" h="997584">
                  <a:moveTo>
                    <a:pt x="2278965" y="6251"/>
                  </a:moveTo>
                  <a:lnTo>
                    <a:pt x="2138688" y="6251"/>
                  </a:lnTo>
                  <a:lnTo>
                    <a:pt x="2256464" y="6313"/>
                  </a:lnTo>
                  <a:lnTo>
                    <a:pt x="2270108" y="8397"/>
                  </a:lnTo>
                  <a:lnTo>
                    <a:pt x="2304075" y="30229"/>
                  </a:lnTo>
                  <a:lnTo>
                    <a:pt x="2318644" y="67199"/>
                  </a:lnTo>
                  <a:lnTo>
                    <a:pt x="2318984" y="131755"/>
                  </a:lnTo>
                  <a:lnTo>
                    <a:pt x="2320022" y="777264"/>
                  </a:lnTo>
                  <a:lnTo>
                    <a:pt x="2320343" y="886538"/>
                  </a:lnTo>
                  <a:lnTo>
                    <a:pt x="2320460" y="920076"/>
                  </a:lnTo>
                  <a:lnTo>
                    <a:pt x="2320284" y="930264"/>
                  </a:lnTo>
                  <a:lnTo>
                    <a:pt x="2298967" y="975204"/>
                  </a:lnTo>
                  <a:lnTo>
                    <a:pt x="2260002" y="993711"/>
                  </a:lnTo>
                  <a:lnTo>
                    <a:pt x="2260297" y="993707"/>
                  </a:lnTo>
                  <a:lnTo>
                    <a:pt x="2299812" y="976122"/>
                  </a:lnTo>
                  <a:lnTo>
                    <a:pt x="2320655" y="940174"/>
                  </a:lnTo>
                  <a:lnTo>
                    <a:pt x="2322452" y="886538"/>
                  </a:lnTo>
                  <a:lnTo>
                    <a:pt x="2322776" y="777264"/>
                  </a:lnTo>
                  <a:lnTo>
                    <a:pt x="2323919" y="73948"/>
                  </a:lnTo>
                  <a:lnTo>
                    <a:pt x="2323651" y="66860"/>
                  </a:lnTo>
                  <a:lnTo>
                    <a:pt x="2308033" y="27004"/>
                  </a:lnTo>
                  <a:lnTo>
                    <a:pt x="2285276" y="8671"/>
                  </a:lnTo>
                  <a:lnTo>
                    <a:pt x="2278965" y="6251"/>
                  </a:lnTo>
                  <a:close/>
                </a:path>
                <a:path w="2324100" h="997584">
                  <a:moveTo>
                    <a:pt x="77347" y="990430"/>
                  </a:moveTo>
                  <a:lnTo>
                    <a:pt x="70971" y="990524"/>
                  </a:lnTo>
                  <a:lnTo>
                    <a:pt x="282769" y="990524"/>
                  </a:lnTo>
                  <a:lnTo>
                    <a:pt x="77347" y="99043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5717088" y="8783691"/>
              <a:ext cx="839469" cy="757555"/>
            </a:xfrm>
            <a:custGeom>
              <a:avLst/>
              <a:gdLst/>
              <a:ahLst/>
              <a:cxnLst/>
              <a:rect l="l" t="t" r="r" b="b"/>
              <a:pathLst>
                <a:path w="839469" h="757554">
                  <a:moveTo>
                    <a:pt x="804802" y="0"/>
                  </a:moveTo>
                  <a:lnTo>
                    <a:pt x="34543" y="0"/>
                  </a:lnTo>
                  <a:lnTo>
                    <a:pt x="21097" y="2714"/>
                  </a:lnTo>
                  <a:lnTo>
                    <a:pt x="10117" y="10116"/>
                  </a:lnTo>
                  <a:lnTo>
                    <a:pt x="2714" y="21093"/>
                  </a:lnTo>
                  <a:lnTo>
                    <a:pt x="0" y="34532"/>
                  </a:lnTo>
                  <a:lnTo>
                    <a:pt x="0" y="722815"/>
                  </a:lnTo>
                  <a:lnTo>
                    <a:pt x="2714" y="736261"/>
                  </a:lnTo>
                  <a:lnTo>
                    <a:pt x="10117" y="747241"/>
                  </a:lnTo>
                  <a:lnTo>
                    <a:pt x="21097" y="754644"/>
                  </a:lnTo>
                  <a:lnTo>
                    <a:pt x="34543" y="757359"/>
                  </a:lnTo>
                  <a:lnTo>
                    <a:pt x="804802" y="757359"/>
                  </a:lnTo>
                  <a:lnTo>
                    <a:pt x="818248" y="754644"/>
                  </a:lnTo>
                  <a:lnTo>
                    <a:pt x="829228" y="747241"/>
                  </a:lnTo>
                  <a:lnTo>
                    <a:pt x="836631" y="736261"/>
                  </a:lnTo>
                  <a:lnTo>
                    <a:pt x="839346" y="722815"/>
                  </a:lnTo>
                  <a:lnTo>
                    <a:pt x="839346" y="34532"/>
                  </a:lnTo>
                  <a:lnTo>
                    <a:pt x="836631" y="21093"/>
                  </a:lnTo>
                  <a:lnTo>
                    <a:pt x="829228" y="10116"/>
                  </a:lnTo>
                  <a:lnTo>
                    <a:pt x="818248" y="2714"/>
                  </a:lnTo>
                  <a:lnTo>
                    <a:pt x="804802" y="0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7085602" y="8857799"/>
              <a:ext cx="147320" cy="38100"/>
            </a:xfrm>
            <a:custGeom>
              <a:avLst/>
              <a:gdLst/>
              <a:ahLst/>
              <a:cxnLst/>
              <a:rect l="l" t="t" r="r" b="b"/>
              <a:pathLst>
                <a:path w="147319" h="38100">
                  <a:moveTo>
                    <a:pt x="39852" y="14478"/>
                  </a:moveTo>
                  <a:lnTo>
                    <a:pt x="26073" y="12484"/>
                  </a:lnTo>
                  <a:lnTo>
                    <a:pt x="19926" y="0"/>
                  </a:lnTo>
                  <a:lnTo>
                    <a:pt x="13766" y="12484"/>
                  </a:lnTo>
                  <a:lnTo>
                    <a:pt x="0" y="14478"/>
                  </a:lnTo>
                  <a:lnTo>
                    <a:pt x="9956" y="24193"/>
                  </a:lnTo>
                  <a:lnTo>
                    <a:pt x="7594" y="37909"/>
                  </a:lnTo>
                  <a:lnTo>
                    <a:pt x="19926" y="31432"/>
                  </a:lnTo>
                  <a:lnTo>
                    <a:pt x="32232" y="37909"/>
                  </a:lnTo>
                  <a:lnTo>
                    <a:pt x="29883" y="24193"/>
                  </a:lnTo>
                  <a:lnTo>
                    <a:pt x="39852" y="14478"/>
                  </a:lnTo>
                  <a:close/>
                </a:path>
                <a:path w="147319" h="38100">
                  <a:moveTo>
                    <a:pt x="93560" y="14478"/>
                  </a:moveTo>
                  <a:lnTo>
                    <a:pt x="79794" y="12484"/>
                  </a:lnTo>
                  <a:lnTo>
                    <a:pt x="73634" y="0"/>
                  </a:lnTo>
                  <a:lnTo>
                    <a:pt x="67487" y="12484"/>
                  </a:lnTo>
                  <a:lnTo>
                    <a:pt x="53708" y="14478"/>
                  </a:lnTo>
                  <a:lnTo>
                    <a:pt x="63677" y="24193"/>
                  </a:lnTo>
                  <a:lnTo>
                    <a:pt x="61328" y="37909"/>
                  </a:lnTo>
                  <a:lnTo>
                    <a:pt x="73634" y="31432"/>
                  </a:lnTo>
                  <a:lnTo>
                    <a:pt x="85953" y="37909"/>
                  </a:lnTo>
                  <a:lnTo>
                    <a:pt x="83604" y="24193"/>
                  </a:lnTo>
                  <a:lnTo>
                    <a:pt x="93560" y="14478"/>
                  </a:lnTo>
                  <a:close/>
                </a:path>
                <a:path w="147319" h="38100">
                  <a:moveTo>
                    <a:pt x="147294" y="14478"/>
                  </a:moveTo>
                  <a:lnTo>
                    <a:pt x="133515" y="12484"/>
                  </a:lnTo>
                  <a:lnTo>
                    <a:pt x="127355" y="0"/>
                  </a:lnTo>
                  <a:lnTo>
                    <a:pt x="121208" y="12484"/>
                  </a:lnTo>
                  <a:lnTo>
                    <a:pt x="107429" y="14478"/>
                  </a:lnTo>
                  <a:lnTo>
                    <a:pt x="117386" y="24193"/>
                  </a:lnTo>
                  <a:lnTo>
                    <a:pt x="115049" y="37909"/>
                  </a:lnTo>
                  <a:lnTo>
                    <a:pt x="127355" y="31432"/>
                  </a:lnTo>
                  <a:lnTo>
                    <a:pt x="139674" y="37909"/>
                  </a:lnTo>
                  <a:lnTo>
                    <a:pt x="137325" y="24193"/>
                  </a:lnTo>
                  <a:lnTo>
                    <a:pt x="147294" y="14478"/>
                  </a:lnTo>
                  <a:close/>
                </a:path>
              </a:pathLst>
            </a:custGeom>
            <a:solidFill>
              <a:srgbClr val="FF4F5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6756748" y="8857799"/>
              <a:ext cx="584200" cy="140335"/>
            </a:xfrm>
            <a:custGeom>
              <a:avLst/>
              <a:gdLst/>
              <a:ahLst/>
              <a:cxnLst/>
              <a:rect l="l" t="t" r="r" b="b"/>
              <a:pathLst>
                <a:path w="584200" h="140334">
                  <a:moveTo>
                    <a:pt x="529856" y="14478"/>
                  </a:moveTo>
                  <a:lnTo>
                    <a:pt x="516089" y="12484"/>
                  </a:lnTo>
                  <a:lnTo>
                    <a:pt x="509930" y="0"/>
                  </a:lnTo>
                  <a:lnTo>
                    <a:pt x="503783" y="12484"/>
                  </a:lnTo>
                  <a:lnTo>
                    <a:pt x="490004" y="14478"/>
                  </a:lnTo>
                  <a:lnTo>
                    <a:pt x="499960" y="24193"/>
                  </a:lnTo>
                  <a:lnTo>
                    <a:pt x="497611" y="37909"/>
                  </a:lnTo>
                  <a:lnTo>
                    <a:pt x="509930" y="31432"/>
                  </a:lnTo>
                  <a:lnTo>
                    <a:pt x="522249" y="37909"/>
                  </a:lnTo>
                  <a:lnTo>
                    <a:pt x="519899" y="24193"/>
                  </a:lnTo>
                  <a:lnTo>
                    <a:pt x="529856" y="14478"/>
                  </a:lnTo>
                  <a:close/>
                </a:path>
                <a:path w="584200" h="140334">
                  <a:moveTo>
                    <a:pt x="567029" y="135191"/>
                  </a:moveTo>
                  <a:lnTo>
                    <a:pt x="526465" y="135191"/>
                  </a:lnTo>
                  <a:lnTo>
                    <a:pt x="526465" y="133921"/>
                  </a:lnTo>
                  <a:lnTo>
                    <a:pt x="405130" y="133921"/>
                  </a:lnTo>
                  <a:lnTo>
                    <a:pt x="405130" y="132651"/>
                  </a:lnTo>
                  <a:lnTo>
                    <a:pt x="161899" y="132651"/>
                  </a:lnTo>
                  <a:lnTo>
                    <a:pt x="161899" y="133921"/>
                  </a:lnTo>
                  <a:lnTo>
                    <a:pt x="40563" y="133921"/>
                  </a:lnTo>
                  <a:lnTo>
                    <a:pt x="40563" y="135191"/>
                  </a:lnTo>
                  <a:lnTo>
                    <a:pt x="0" y="135191"/>
                  </a:lnTo>
                  <a:lnTo>
                    <a:pt x="0" y="136461"/>
                  </a:lnTo>
                  <a:lnTo>
                    <a:pt x="0" y="137731"/>
                  </a:lnTo>
                  <a:lnTo>
                    <a:pt x="40563" y="137731"/>
                  </a:lnTo>
                  <a:lnTo>
                    <a:pt x="40563" y="139001"/>
                  </a:lnTo>
                  <a:lnTo>
                    <a:pt x="161899" y="139001"/>
                  </a:lnTo>
                  <a:lnTo>
                    <a:pt x="161899" y="140271"/>
                  </a:lnTo>
                  <a:lnTo>
                    <a:pt x="405130" y="140271"/>
                  </a:lnTo>
                  <a:lnTo>
                    <a:pt x="405130" y="139001"/>
                  </a:lnTo>
                  <a:lnTo>
                    <a:pt x="526465" y="139001"/>
                  </a:lnTo>
                  <a:lnTo>
                    <a:pt x="526465" y="137731"/>
                  </a:lnTo>
                  <a:lnTo>
                    <a:pt x="567029" y="137731"/>
                  </a:lnTo>
                  <a:lnTo>
                    <a:pt x="567029" y="136461"/>
                  </a:lnTo>
                  <a:lnTo>
                    <a:pt x="567029" y="135191"/>
                  </a:lnTo>
                  <a:close/>
                </a:path>
                <a:path w="584200" h="140334">
                  <a:moveTo>
                    <a:pt x="583577" y="14478"/>
                  </a:moveTo>
                  <a:lnTo>
                    <a:pt x="569810" y="12484"/>
                  </a:lnTo>
                  <a:lnTo>
                    <a:pt x="563651" y="0"/>
                  </a:lnTo>
                  <a:lnTo>
                    <a:pt x="557491" y="12484"/>
                  </a:lnTo>
                  <a:lnTo>
                    <a:pt x="543712" y="14478"/>
                  </a:lnTo>
                  <a:lnTo>
                    <a:pt x="553681" y="24193"/>
                  </a:lnTo>
                  <a:lnTo>
                    <a:pt x="551345" y="37909"/>
                  </a:lnTo>
                  <a:lnTo>
                    <a:pt x="563651" y="31432"/>
                  </a:lnTo>
                  <a:lnTo>
                    <a:pt x="575983" y="37909"/>
                  </a:lnTo>
                  <a:lnTo>
                    <a:pt x="573620" y="24193"/>
                  </a:lnTo>
                  <a:lnTo>
                    <a:pt x="583577" y="14478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6746829" y="9089002"/>
              <a:ext cx="1032510" cy="108585"/>
            </a:xfrm>
            <a:custGeom>
              <a:avLst/>
              <a:gdLst/>
              <a:ahLst/>
              <a:cxnLst/>
              <a:rect l="l" t="t" r="r" b="b"/>
              <a:pathLst>
                <a:path w="1032509" h="108584">
                  <a:moveTo>
                    <a:pt x="509574" y="103454"/>
                  </a:moveTo>
                  <a:lnTo>
                    <a:pt x="474040" y="103454"/>
                  </a:lnTo>
                  <a:lnTo>
                    <a:pt x="474040" y="102184"/>
                  </a:lnTo>
                  <a:lnTo>
                    <a:pt x="365175" y="102184"/>
                  </a:lnTo>
                  <a:lnTo>
                    <a:pt x="365175" y="100914"/>
                  </a:lnTo>
                  <a:lnTo>
                    <a:pt x="153009" y="100914"/>
                  </a:lnTo>
                  <a:lnTo>
                    <a:pt x="153009" y="102184"/>
                  </a:lnTo>
                  <a:lnTo>
                    <a:pt x="44132" y="102184"/>
                  </a:lnTo>
                  <a:lnTo>
                    <a:pt x="44132" y="103454"/>
                  </a:lnTo>
                  <a:lnTo>
                    <a:pt x="8597" y="103454"/>
                  </a:lnTo>
                  <a:lnTo>
                    <a:pt x="8597" y="104724"/>
                  </a:lnTo>
                  <a:lnTo>
                    <a:pt x="8597" y="105994"/>
                  </a:lnTo>
                  <a:lnTo>
                    <a:pt x="44132" y="105994"/>
                  </a:lnTo>
                  <a:lnTo>
                    <a:pt x="44132" y="107264"/>
                  </a:lnTo>
                  <a:lnTo>
                    <a:pt x="153009" y="107264"/>
                  </a:lnTo>
                  <a:lnTo>
                    <a:pt x="153009" y="108534"/>
                  </a:lnTo>
                  <a:lnTo>
                    <a:pt x="365175" y="108534"/>
                  </a:lnTo>
                  <a:lnTo>
                    <a:pt x="365175" y="107264"/>
                  </a:lnTo>
                  <a:lnTo>
                    <a:pt x="474040" y="107264"/>
                  </a:lnTo>
                  <a:lnTo>
                    <a:pt x="474040" y="105994"/>
                  </a:lnTo>
                  <a:lnTo>
                    <a:pt x="509574" y="105994"/>
                  </a:lnTo>
                  <a:lnTo>
                    <a:pt x="509574" y="104724"/>
                  </a:lnTo>
                  <a:lnTo>
                    <a:pt x="509574" y="103454"/>
                  </a:lnTo>
                  <a:close/>
                </a:path>
                <a:path w="1032509" h="108584">
                  <a:moveTo>
                    <a:pt x="1032446" y="2540"/>
                  </a:moveTo>
                  <a:lnTo>
                    <a:pt x="952030" y="2540"/>
                  </a:lnTo>
                  <a:lnTo>
                    <a:pt x="952030" y="1270"/>
                  </a:lnTo>
                  <a:lnTo>
                    <a:pt x="724077" y="1270"/>
                  </a:lnTo>
                  <a:lnTo>
                    <a:pt x="724077" y="0"/>
                  </a:lnTo>
                  <a:lnTo>
                    <a:pt x="322021" y="0"/>
                  </a:lnTo>
                  <a:lnTo>
                    <a:pt x="322021" y="1270"/>
                  </a:lnTo>
                  <a:lnTo>
                    <a:pt x="78435" y="1270"/>
                  </a:lnTo>
                  <a:lnTo>
                    <a:pt x="78435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0" y="5080"/>
                  </a:lnTo>
                  <a:lnTo>
                    <a:pt x="80403" y="5080"/>
                  </a:lnTo>
                  <a:lnTo>
                    <a:pt x="80403" y="6350"/>
                  </a:lnTo>
                  <a:lnTo>
                    <a:pt x="308381" y="6350"/>
                  </a:lnTo>
                  <a:lnTo>
                    <a:pt x="308381" y="7620"/>
                  </a:lnTo>
                  <a:lnTo>
                    <a:pt x="710438" y="7620"/>
                  </a:lnTo>
                  <a:lnTo>
                    <a:pt x="710438" y="6350"/>
                  </a:lnTo>
                  <a:lnTo>
                    <a:pt x="953998" y="6350"/>
                  </a:lnTo>
                  <a:lnTo>
                    <a:pt x="953998" y="5080"/>
                  </a:lnTo>
                  <a:lnTo>
                    <a:pt x="1032446" y="5080"/>
                  </a:lnTo>
                  <a:lnTo>
                    <a:pt x="1032446" y="3810"/>
                  </a:lnTo>
                  <a:lnTo>
                    <a:pt x="1032446" y="2540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6724401" y="9298057"/>
              <a:ext cx="619125" cy="201930"/>
            </a:xfrm>
            <a:custGeom>
              <a:avLst/>
              <a:gdLst/>
              <a:ahLst/>
              <a:cxnLst/>
              <a:rect l="l" t="t" r="r" b="b"/>
              <a:pathLst>
                <a:path w="619125" h="201929">
                  <a:moveTo>
                    <a:pt x="261632" y="101930"/>
                  </a:moveTo>
                  <a:lnTo>
                    <a:pt x="259397" y="99402"/>
                  </a:lnTo>
                  <a:lnTo>
                    <a:pt x="257517" y="97282"/>
                  </a:lnTo>
                  <a:lnTo>
                    <a:pt x="253657" y="96215"/>
                  </a:lnTo>
                  <a:lnTo>
                    <a:pt x="253657" y="102247"/>
                  </a:lnTo>
                  <a:lnTo>
                    <a:pt x="253657" y="115023"/>
                  </a:lnTo>
                  <a:lnTo>
                    <a:pt x="248920" y="117779"/>
                  </a:lnTo>
                  <a:lnTo>
                    <a:pt x="222034" y="117779"/>
                  </a:lnTo>
                  <a:lnTo>
                    <a:pt x="222034" y="99402"/>
                  </a:lnTo>
                  <a:lnTo>
                    <a:pt x="248920" y="99402"/>
                  </a:lnTo>
                  <a:lnTo>
                    <a:pt x="253657" y="102247"/>
                  </a:lnTo>
                  <a:lnTo>
                    <a:pt x="253657" y="96215"/>
                  </a:lnTo>
                  <a:lnTo>
                    <a:pt x="251294" y="95542"/>
                  </a:lnTo>
                  <a:lnTo>
                    <a:pt x="255625" y="93408"/>
                  </a:lnTo>
                  <a:lnTo>
                    <a:pt x="255905" y="93027"/>
                  </a:lnTo>
                  <a:lnTo>
                    <a:pt x="258711" y="89242"/>
                  </a:lnTo>
                  <a:lnTo>
                    <a:pt x="258711" y="75361"/>
                  </a:lnTo>
                  <a:lnTo>
                    <a:pt x="258711" y="74345"/>
                  </a:lnTo>
                  <a:lnTo>
                    <a:pt x="251612" y="68973"/>
                  </a:lnTo>
                  <a:lnTo>
                    <a:pt x="250825" y="68973"/>
                  </a:lnTo>
                  <a:lnTo>
                    <a:pt x="250825" y="78346"/>
                  </a:lnTo>
                  <a:lnTo>
                    <a:pt x="250825" y="90017"/>
                  </a:lnTo>
                  <a:lnTo>
                    <a:pt x="246240" y="93027"/>
                  </a:lnTo>
                  <a:lnTo>
                    <a:pt x="222034" y="93027"/>
                  </a:lnTo>
                  <a:lnTo>
                    <a:pt x="222034" y="75361"/>
                  </a:lnTo>
                  <a:lnTo>
                    <a:pt x="246240" y="75361"/>
                  </a:lnTo>
                  <a:lnTo>
                    <a:pt x="250825" y="78346"/>
                  </a:lnTo>
                  <a:lnTo>
                    <a:pt x="250825" y="68973"/>
                  </a:lnTo>
                  <a:lnTo>
                    <a:pt x="214147" y="68973"/>
                  </a:lnTo>
                  <a:lnTo>
                    <a:pt x="214147" y="124167"/>
                  </a:lnTo>
                  <a:lnTo>
                    <a:pt x="240487" y="124167"/>
                  </a:lnTo>
                  <a:lnTo>
                    <a:pt x="249682" y="123177"/>
                  </a:lnTo>
                  <a:lnTo>
                    <a:pt x="256286" y="120269"/>
                  </a:lnTo>
                  <a:lnTo>
                    <a:pt x="258406" y="117779"/>
                  </a:lnTo>
                  <a:lnTo>
                    <a:pt x="260286" y="115595"/>
                  </a:lnTo>
                  <a:lnTo>
                    <a:pt x="261632" y="109270"/>
                  </a:lnTo>
                  <a:lnTo>
                    <a:pt x="261632" y="101930"/>
                  </a:lnTo>
                  <a:close/>
                </a:path>
                <a:path w="619125" h="201929">
                  <a:moveTo>
                    <a:pt x="312305" y="103263"/>
                  </a:moveTo>
                  <a:lnTo>
                    <a:pt x="310680" y="94691"/>
                  </a:lnTo>
                  <a:lnTo>
                    <a:pt x="306603" y="88607"/>
                  </a:lnTo>
                  <a:lnTo>
                    <a:pt x="306158" y="87960"/>
                  </a:lnTo>
                  <a:lnTo>
                    <a:pt x="304660" y="87007"/>
                  </a:lnTo>
                  <a:lnTo>
                    <a:pt x="304660" y="94361"/>
                  </a:lnTo>
                  <a:lnTo>
                    <a:pt x="304660" y="112191"/>
                  </a:lnTo>
                  <a:lnTo>
                    <a:pt x="298653" y="118021"/>
                  </a:lnTo>
                  <a:lnTo>
                    <a:pt x="282575" y="118021"/>
                  </a:lnTo>
                  <a:lnTo>
                    <a:pt x="276504" y="112191"/>
                  </a:lnTo>
                  <a:lnTo>
                    <a:pt x="276504" y="94361"/>
                  </a:lnTo>
                  <a:lnTo>
                    <a:pt x="282575" y="88607"/>
                  </a:lnTo>
                  <a:lnTo>
                    <a:pt x="298653" y="88607"/>
                  </a:lnTo>
                  <a:lnTo>
                    <a:pt x="304660" y="94361"/>
                  </a:lnTo>
                  <a:lnTo>
                    <a:pt x="304660" y="87007"/>
                  </a:lnTo>
                  <a:lnTo>
                    <a:pt x="299288" y="83553"/>
                  </a:lnTo>
                  <a:lnTo>
                    <a:pt x="290614" y="81978"/>
                  </a:lnTo>
                  <a:lnTo>
                    <a:pt x="281927" y="83553"/>
                  </a:lnTo>
                  <a:lnTo>
                    <a:pt x="275031" y="87960"/>
                  </a:lnTo>
                  <a:lnTo>
                    <a:pt x="270484" y="94691"/>
                  </a:lnTo>
                  <a:lnTo>
                    <a:pt x="268846" y="103263"/>
                  </a:lnTo>
                  <a:lnTo>
                    <a:pt x="270484" y="111874"/>
                  </a:lnTo>
                  <a:lnTo>
                    <a:pt x="275031" y="118630"/>
                  </a:lnTo>
                  <a:lnTo>
                    <a:pt x="281927" y="123063"/>
                  </a:lnTo>
                  <a:lnTo>
                    <a:pt x="290614" y="124650"/>
                  </a:lnTo>
                  <a:lnTo>
                    <a:pt x="299288" y="123063"/>
                  </a:lnTo>
                  <a:lnTo>
                    <a:pt x="306158" y="118630"/>
                  </a:lnTo>
                  <a:lnTo>
                    <a:pt x="306565" y="118021"/>
                  </a:lnTo>
                  <a:lnTo>
                    <a:pt x="310680" y="111874"/>
                  </a:lnTo>
                  <a:lnTo>
                    <a:pt x="312305" y="103263"/>
                  </a:lnTo>
                  <a:close/>
                </a:path>
                <a:path w="619125" h="201929">
                  <a:moveTo>
                    <a:pt x="362356" y="103263"/>
                  </a:moveTo>
                  <a:lnTo>
                    <a:pt x="360730" y="94691"/>
                  </a:lnTo>
                  <a:lnTo>
                    <a:pt x="356654" y="88607"/>
                  </a:lnTo>
                  <a:lnTo>
                    <a:pt x="356222" y="87960"/>
                  </a:lnTo>
                  <a:lnTo>
                    <a:pt x="354711" y="86995"/>
                  </a:lnTo>
                  <a:lnTo>
                    <a:pt x="354711" y="94361"/>
                  </a:lnTo>
                  <a:lnTo>
                    <a:pt x="354711" y="112191"/>
                  </a:lnTo>
                  <a:lnTo>
                    <a:pt x="348716" y="118021"/>
                  </a:lnTo>
                  <a:lnTo>
                    <a:pt x="332638" y="118021"/>
                  </a:lnTo>
                  <a:lnTo>
                    <a:pt x="326567" y="112191"/>
                  </a:lnTo>
                  <a:lnTo>
                    <a:pt x="326567" y="94361"/>
                  </a:lnTo>
                  <a:lnTo>
                    <a:pt x="332638" y="88607"/>
                  </a:lnTo>
                  <a:lnTo>
                    <a:pt x="348716" y="88607"/>
                  </a:lnTo>
                  <a:lnTo>
                    <a:pt x="354711" y="94361"/>
                  </a:lnTo>
                  <a:lnTo>
                    <a:pt x="354711" y="86995"/>
                  </a:lnTo>
                  <a:lnTo>
                    <a:pt x="349351" y="83553"/>
                  </a:lnTo>
                  <a:lnTo>
                    <a:pt x="340677" y="81978"/>
                  </a:lnTo>
                  <a:lnTo>
                    <a:pt x="331990" y="83553"/>
                  </a:lnTo>
                  <a:lnTo>
                    <a:pt x="325094" y="87960"/>
                  </a:lnTo>
                  <a:lnTo>
                    <a:pt x="320548" y="94691"/>
                  </a:lnTo>
                  <a:lnTo>
                    <a:pt x="318909" y="103263"/>
                  </a:lnTo>
                  <a:lnTo>
                    <a:pt x="320548" y="111874"/>
                  </a:lnTo>
                  <a:lnTo>
                    <a:pt x="325094" y="118630"/>
                  </a:lnTo>
                  <a:lnTo>
                    <a:pt x="331990" y="123063"/>
                  </a:lnTo>
                  <a:lnTo>
                    <a:pt x="340677" y="124650"/>
                  </a:lnTo>
                  <a:lnTo>
                    <a:pt x="349351" y="123063"/>
                  </a:lnTo>
                  <a:lnTo>
                    <a:pt x="356222" y="118630"/>
                  </a:lnTo>
                  <a:lnTo>
                    <a:pt x="356628" y="118021"/>
                  </a:lnTo>
                  <a:lnTo>
                    <a:pt x="360730" y="111874"/>
                  </a:lnTo>
                  <a:lnTo>
                    <a:pt x="362356" y="103263"/>
                  </a:lnTo>
                  <a:close/>
                </a:path>
                <a:path w="619125" h="201929">
                  <a:moveTo>
                    <a:pt x="414070" y="124167"/>
                  </a:moveTo>
                  <a:lnTo>
                    <a:pt x="394741" y="99656"/>
                  </a:lnTo>
                  <a:lnTo>
                    <a:pt x="412330" y="82372"/>
                  </a:lnTo>
                  <a:lnTo>
                    <a:pt x="403174" y="82372"/>
                  </a:lnTo>
                  <a:lnTo>
                    <a:pt x="380390" y="103187"/>
                  </a:lnTo>
                  <a:lnTo>
                    <a:pt x="380390" y="65659"/>
                  </a:lnTo>
                  <a:lnTo>
                    <a:pt x="372821" y="65659"/>
                  </a:lnTo>
                  <a:lnTo>
                    <a:pt x="372821" y="124167"/>
                  </a:lnTo>
                  <a:lnTo>
                    <a:pt x="380390" y="124167"/>
                  </a:lnTo>
                  <a:lnTo>
                    <a:pt x="380390" y="112737"/>
                  </a:lnTo>
                  <a:lnTo>
                    <a:pt x="389077" y="104698"/>
                  </a:lnTo>
                  <a:lnTo>
                    <a:pt x="404761" y="124167"/>
                  </a:lnTo>
                  <a:lnTo>
                    <a:pt x="414070" y="124167"/>
                  </a:lnTo>
                  <a:close/>
                </a:path>
                <a:path w="619125" h="201929">
                  <a:moveTo>
                    <a:pt x="618782" y="98450"/>
                  </a:moveTo>
                  <a:lnTo>
                    <a:pt x="618756" y="87591"/>
                  </a:lnTo>
                  <a:lnTo>
                    <a:pt x="618388" y="76301"/>
                  </a:lnTo>
                  <a:lnTo>
                    <a:pt x="616369" y="64731"/>
                  </a:lnTo>
                  <a:lnTo>
                    <a:pt x="614527" y="59067"/>
                  </a:lnTo>
                  <a:lnTo>
                    <a:pt x="614527" y="96672"/>
                  </a:lnTo>
                  <a:lnTo>
                    <a:pt x="614527" y="119049"/>
                  </a:lnTo>
                  <a:lnTo>
                    <a:pt x="597331" y="167182"/>
                  </a:lnTo>
                  <a:lnTo>
                    <a:pt x="566902" y="190868"/>
                  </a:lnTo>
                  <a:lnTo>
                    <a:pt x="540308" y="198412"/>
                  </a:lnTo>
                  <a:lnTo>
                    <a:pt x="540118" y="198399"/>
                  </a:lnTo>
                  <a:lnTo>
                    <a:pt x="535000" y="198005"/>
                  </a:lnTo>
                  <a:lnTo>
                    <a:pt x="535012" y="198399"/>
                  </a:lnTo>
                  <a:lnTo>
                    <a:pt x="533742" y="198285"/>
                  </a:lnTo>
                  <a:lnTo>
                    <a:pt x="531228" y="198158"/>
                  </a:lnTo>
                  <a:lnTo>
                    <a:pt x="520039" y="197815"/>
                  </a:lnTo>
                  <a:lnTo>
                    <a:pt x="84328" y="195224"/>
                  </a:lnTo>
                  <a:lnTo>
                    <a:pt x="68453" y="193446"/>
                  </a:lnTo>
                  <a:lnTo>
                    <a:pt x="26835" y="169024"/>
                  </a:lnTo>
                  <a:lnTo>
                    <a:pt x="8356" y="131826"/>
                  </a:lnTo>
                  <a:lnTo>
                    <a:pt x="6921" y="114719"/>
                  </a:lnTo>
                  <a:lnTo>
                    <a:pt x="6959" y="87591"/>
                  </a:lnTo>
                  <a:lnTo>
                    <a:pt x="17856" y="45554"/>
                  </a:lnTo>
                  <a:lnTo>
                    <a:pt x="50076" y="15430"/>
                  </a:lnTo>
                  <a:lnTo>
                    <a:pt x="534847" y="6388"/>
                  </a:lnTo>
                  <a:lnTo>
                    <a:pt x="540524" y="6604"/>
                  </a:lnTo>
                  <a:lnTo>
                    <a:pt x="577418" y="18554"/>
                  </a:lnTo>
                  <a:lnTo>
                    <a:pt x="608241" y="55041"/>
                  </a:lnTo>
                  <a:lnTo>
                    <a:pt x="614527" y="96672"/>
                  </a:lnTo>
                  <a:lnTo>
                    <a:pt x="614527" y="59067"/>
                  </a:lnTo>
                  <a:lnTo>
                    <a:pt x="590842" y="22275"/>
                  </a:lnTo>
                  <a:lnTo>
                    <a:pt x="564159" y="6337"/>
                  </a:lnTo>
                  <a:lnTo>
                    <a:pt x="554964" y="3276"/>
                  </a:lnTo>
                  <a:lnTo>
                    <a:pt x="548017" y="1866"/>
                  </a:lnTo>
                  <a:lnTo>
                    <a:pt x="540880" y="1066"/>
                  </a:lnTo>
                  <a:lnTo>
                    <a:pt x="533717" y="723"/>
                  </a:lnTo>
                  <a:lnTo>
                    <a:pt x="85102" y="0"/>
                  </a:lnTo>
                  <a:lnTo>
                    <a:pt x="65417" y="2362"/>
                  </a:lnTo>
                  <a:lnTo>
                    <a:pt x="30518" y="19812"/>
                  </a:lnTo>
                  <a:lnTo>
                    <a:pt x="7366" y="50558"/>
                  </a:lnTo>
                  <a:lnTo>
                    <a:pt x="0" y="87591"/>
                  </a:lnTo>
                  <a:lnTo>
                    <a:pt x="12" y="114719"/>
                  </a:lnTo>
                  <a:lnTo>
                    <a:pt x="11201" y="158864"/>
                  </a:lnTo>
                  <a:lnTo>
                    <a:pt x="50431" y="194386"/>
                  </a:lnTo>
                  <a:lnTo>
                    <a:pt x="84264" y="201739"/>
                  </a:lnTo>
                  <a:lnTo>
                    <a:pt x="477050" y="199898"/>
                  </a:lnTo>
                  <a:lnTo>
                    <a:pt x="520039" y="199237"/>
                  </a:lnTo>
                  <a:lnTo>
                    <a:pt x="531228" y="198882"/>
                  </a:lnTo>
                  <a:lnTo>
                    <a:pt x="533742" y="198767"/>
                  </a:lnTo>
                  <a:lnTo>
                    <a:pt x="535038" y="198653"/>
                  </a:lnTo>
                  <a:lnTo>
                    <a:pt x="536321" y="198704"/>
                  </a:lnTo>
                  <a:lnTo>
                    <a:pt x="539026" y="198704"/>
                  </a:lnTo>
                  <a:lnTo>
                    <a:pt x="541401" y="198805"/>
                  </a:lnTo>
                  <a:lnTo>
                    <a:pt x="543128" y="198691"/>
                  </a:lnTo>
                  <a:lnTo>
                    <a:pt x="545160" y="198564"/>
                  </a:lnTo>
                  <a:lnTo>
                    <a:pt x="546112" y="198412"/>
                  </a:lnTo>
                  <a:lnTo>
                    <a:pt x="550075" y="197802"/>
                  </a:lnTo>
                  <a:lnTo>
                    <a:pt x="589140" y="179743"/>
                  </a:lnTo>
                  <a:lnTo>
                    <a:pt x="615556" y="138455"/>
                  </a:lnTo>
                  <a:lnTo>
                    <a:pt x="618490" y="119049"/>
                  </a:lnTo>
                  <a:lnTo>
                    <a:pt x="618782" y="98450"/>
                  </a:lnTo>
                  <a:close/>
                </a:path>
              </a:pathLst>
            </a:custGeom>
            <a:solidFill>
              <a:srgbClr val="FF4F5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5831020" y="8902325"/>
              <a:ext cx="611505" cy="496570"/>
            </a:xfrm>
            <a:custGeom>
              <a:avLst/>
              <a:gdLst/>
              <a:ahLst/>
              <a:cxnLst/>
              <a:rect l="l" t="t" r="r" b="b"/>
              <a:pathLst>
                <a:path w="611505" h="496570">
                  <a:moveTo>
                    <a:pt x="213487" y="347738"/>
                  </a:moveTo>
                  <a:lnTo>
                    <a:pt x="168313" y="347738"/>
                  </a:lnTo>
                  <a:lnTo>
                    <a:pt x="168313" y="392912"/>
                  </a:lnTo>
                  <a:lnTo>
                    <a:pt x="213487" y="392912"/>
                  </a:lnTo>
                  <a:lnTo>
                    <a:pt x="213487" y="347738"/>
                  </a:lnTo>
                  <a:close/>
                </a:path>
                <a:path w="611505" h="496570">
                  <a:moveTo>
                    <a:pt x="213487" y="270014"/>
                  </a:moveTo>
                  <a:lnTo>
                    <a:pt x="168313" y="270014"/>
                  </a:lnTo>
                  <a:lnTo>
                    <a:pt x="168313" y="315201"/>
                  </a:lnTo>
                  <a:lnTo>
                    <a:pt x="213487" y="315201"/>
                  </a:lnTo>
                  <a:lnTo>
                    <a:pt x="213487" y="270014"/>
                  </a:lnTo>
                  <a:close/>
                </a:path>
                <a:path w="611505" h="496570">
                  <a:moveTo>
                    <a:pt x="213487" y="192303"/>
                  </a:moveTo>
                  <a:lnTo>
                    <a:pt x="168313" y="192303"/>
                  </a:lnTo>
                  <a:lnTo>
                    <a:pt x="168313" y="237490"/>
                  </a:lnTo>
                  <a:lnTo>
                    <a:pt x="213487" y="237490"/>
                  </a:lnTo>
                  <a:lnTo>
                    <a:pt x="213487" y="192303"/>
                  </a:lnTo>
                  <a:close/>
                </a:path>
                <a:path w="611505" h="496570">
                  <a:moveTo>
                    <a:pt x="213487" y="114592"/>
                  </a:moveTo>
                  <a:lnTo>
                    <a:pt x="168313" y="114592"/>
                  </a:lnTo>
                  <a:lnTo>
                    <a:pt x="168313" y="159766"/>
                  </a:lnTo>
                  <a:lnTo>
                    <a:pt x="213487" y="159766"/>
                  </a:lnTo>
                  <a:lnTo>
                    <a:pt x="213487" y="114592"/>
                  </a:lnTo>
                  <a:close/>
                </a:path>
                <a:path w="611505" h="496570">
                  <a:moveTo>
                    <a:pt x="290195" y="347738"/>
                  </a:moveTo>
                  <a:lnTo>
                    <a:pt x="245008" y="347738"/>
                  </a:lnTo>
                  <a:lnTo>
                    <a:pt x="245008" y="392912"/>
                  </a:lnTo>
                  <a:lnTo>
                    <a:pt x="290195" y="392912"/>
                  </a:lnTo>
                  <a:lnTo>
                    <a:pt x="290195" y="347738"/>
                  </a:lnTo>
                  <a:close/>
                </a:path>
                <a:path w="611505" h="496570">
                  <a:moveTo>
                    <a:pt x="290195" y="270014"/>
                  </a:moveTo>
                  <a:lnTo>
                    <a:pt x="245008" y="270014"/>
                  </a:lnTo>
                  <a:lnTo>
                    <a:pt x="245008" y="315201"/>
                  </a:lnTo>
                  <a:lnTo>
                    <a:pt x="290195" y="315201"/>
                  </a:lnTo>
                  <a:lnTo>
                    <a:pt x="290195" y="270014"/>
                  </a:lnTo>
                  <a:close/>
                </a:path>
                <a:path w="611505" h="496570">
                  <a:moveTo>
                    <a:pt x="290195" y="192303"/>
                  </a:moveTo>
                  <a:lnTo>
                    <a:pt x="245008" y="192303"/>
                  </a:lnTo>
                  <a:lnTo>
                    <a:pt x="245008" y="237490"/>
                  </a:lnTo>
                  <a:lnTo>
                    <a:pt x="290195" y="237490"/>
                  </a:lnTo>
                  <a:lnTo>
                    <a:pt x="290195" y="192303"/>
                  </a:lnTo>
                  <a:close/>
                </a:path>
                <a:path w="611505" h="496570">
                  <a:moveTo>
                    <a:pt x="290195" y="114592"/>
                  </a:moveTo>
                  <a:lnTo>
                    <a:pt x="245008" y="114592"/>
                  </a:lnTo>
                  <a:lnTo>
                    <a:pt x="245008" y="159766"/>
                  </a:lnTo>
                  <a:lnTo>
                    <a:pt x="290195" y="159766"/>
                  </a:lnTo>
                  <a:lnTo>
                    <a:pt x="290195" y="114592"/>
                  </a:lnTo>
                  <a:close/>
                </a:path>
                <a:path w="611505" h="496570">
                  <a:moveTo>
                    <a:pt x="366890" y="347738"/>
                  </a:moveTo>
                  <a:lnTo>
                    <a:pt x="321703" y="347738"/>
                  </a:lnTo>
                  <a:lnTo>
                    <a:pt x="321703" y="392912"/>
                  </a:lnTo>
                  <a:lnTo>
                    <a:pt x="366890" y="392912"/>
                  </a:lnTo>
                  <a:lnTo>
                    <a:pt x="366890" y="347738"/>
                  </a:lnTo>
                  <a:close/>
                </a:path>
                <a:path w="611505" h="496570">
                  <a:moveTo>
                    <a:pt x="366890" y="270014"/>
                  </a:moveTo>
                  <a:lnTo>
                    <a:pt x="321703" y="270014"/>
                  </a:lnTo>
                  <a:lnTo>
                    <a:pt x="321703" y="315201"/>
                  </a:lnTo>
                  <a:lnTo>
                    <a:pt x="366890" y="315201"/>
                  </a:lnTo>
                  <a:lnTo>
                    <a:pt x="366890" y="270014"/>
                  </a:lnTo>
                  <a:close/>
                </a:path>
                <a:path w="611505" h="496570">
                  <a:moveTo>
                    <a:pt x="366890" y="192303"/>
                  </a:moveTo>
                  <a:lnTo>
                    <a:pt x="321703" y="192303"/>
                  </a:lnTo>
                  <a:lnTo>
                    <a:pt x="321703" y="237490"/>
                  </a:lnTo>
                  <a:lnTo>
                    <a:pt x="366890" y="237490"/>
                  </a:lnTo>
                  <a:lnTo>
                    <a:pt x="366890" y="192303"/>
                  </a:lnTo>
                  <a:close/>
                </a:path>
                <a:path w="611505" h="496570">
                  <a:moveTo>
                    <a:pt x="366890" y="114592"/>
                  </a:moveTo>
                  <a:lnTo>
                    <a:pt x="321703" y="114592"/>
                  </a:lnTo>
                  <a:lnTo>
                    <a:pt x="321703" y="159766"/>
                  </a:lnTo>
                  <a:lnTo>
                    <a:pt x="366890" y="159766"/>
                  </a:lnTo>
                  <a:lnTo>
                    <a:pt x="366890" y="114592"/>
                  </a:lnTo>
                  <a:close/>
                </a:path>
                <a:path w="611505" h="496570">
                  <a:moveTo>
                    <a:pt x="486638" y="347738"/>
                  </a:moveTo>
                  <a:lnTo>
                    <a:pt x="441464" y="347738"/>
                  </a:lnTo>
                  <a:lnTo>
                    <a:pt x="441464" y="392912"/>
                  </a:lnTo>
                  <a:lnTo>
                    <a:pt x="486638" y="392912"/>
                  </a:lnTo>
                  <a:lnTo>
                    <a:pt x="486638" y="347738"/>
                  </a:lnTo>
                  <a:close/>
                </a:path>
                <a:path w="611505" h="496570">
                  <a:moveTo>
                    <a:pt x="486638" y="270014"/>
                  </a:moveTo>
                  <a:lnTo>
                    <a:pt x="441464" y="270014"/>
                  </a:lnTo>
                  <a:lnTo>
                    <a:pt x="441464" y="315201"/>
                  </a:lnTo>
                  <a:lnTo>
                    <a:pt x="486638" y="315201"/>
                  </a:lnTo>
                  <a:lnTo>
                    <a:pt x="486638" y="270014"/>
                  </a:lnTo>
                  <a:close/>
                </a:path>
                <a:path w="611505" h="496570">
                  <a:moveTo>
                    <a:pt x="486638" y="192303"/>
                  </a:moveTo>
                  <a:lnTo>
                    <a:pt x="441464" y="192303"/>
                  </a:lnTo>
                  <a:lnTo>
                    <a:pt x="441464" y="237490"/>
                  </a:lnTo>
                  <a:lnTo>
                    <a:pt x="486638" y="237490"/>
                  </a:lnTo>
                  <a:lnTo>
                    <a:pt x="486638" y="192303"/>
                  </a:lnTo>
                  <a:close/>
                </a:path>
                <a:path w="611505" h="496570">
                  <a:moveTo>
                    <a:pt x="486638" y="114592"/>
                  </a:moveTo>
                  <a:lnTo>
                    <a:pt x="441464" y="114592"/>
                  </a:lnTo>
                  <a:lnTo>
                    <a:pt x="441464" y="159766"/>
                  </a:lnTo>
                  <a:lnTo>
                    <a:pt x="486638" y="159766"/>
                  </a:lnTo>
                  <a:lnTo>
                    <a:pt x="486638" y="114592"/>
                  </a:lnTo>
                  <a:close/>
                </a:path>
                <a:path w="611505" h="496570">
                  <a:moveTo>
                    <a:pt x="611466" y="491451"/>
                  </a:moveTo>
                  <a:lnTo>
                    <a:pt x="567715" y="491451"/>
                  </a:lnTo>
                  <a:lnTo>
                    <a:pt x="567715" y="490181"/>
                  </a:lnTo>
                  <a:lnTo>
                    <a:pt x="522643" y="490181"/>
                  </a:lnTo>
                  <a:lnTo>
                    <a:pt x="524129" y="376859"/>
                  </a:lnTo>
                  <a:lnTo>
                    <a:pt x="525767" y="60363"/>
                  </a:lnTo>
                  <a:lnTo>
                    <a:pt x="525780" y="56896"/>
                  </a:lnTo>
                  <a:lnTo>
                    <a:pt x="521970" y="56896"/>
                  </a:lnTo>
                  <a:lnTo>
                    <a:pt x="521970" y="490181"/>
                  </a:lnTo>
                  <a:lnTo>
                    <a:pt x="436880" y="490181"/>
                  </a:lnTo>
                  <a:lnTo>
                    <a:pt x="436880" y="488911"/>
                  </a:lnTo>
                  <a:lnTo>
                    <a:pt x="415493" y="488911"/>
                  </a:lnTo>
                  <a:lnTo>
                    <a:pt x="415759" y="458114"/>
                  </a:lnTo>
                  <a:lnTo>
                    <a:pt x="416001" y="419392"/>
                  </a:lnTo>
                  <a:lnTo>
                    <a:pt x="416255" y="369455"/>
                  </a:lnTo>
                  <a:lnTo>
                    <a:pt x="416420" y="330847"/>
                  </a:lnTo>
                  <a:lnTo>
                    <a:pt x="416598" y="281711"/>
                  </a:lnTo>
                  <a:lnTo>
                    <a:pt x="416725" y="229755"/>
                  </a:lnTo>
                  <a:lnTo>
                    <a:pt x="416826" y="175323"/>
                  </a:lnTo>
                  <a:lnTo>
                    <a:pt x="416902" y="63893"/>
                  </a:lnTo>
                  <a:lnTo>
                    <a:pt x="518858" y="63817"/>
                  </a:lnTo>
                  <a:lnTo>
                    <a:pt x="520420" y="369455"/>
                  </a:lnTo>
                  <a:lnTo>
                    <a:pt x="521436" y="462788"/>
                  </a:lnTo>
                  <a:lnTo>
                    <a:pt x="521868" y="486067"/>
                  </a:lnTo>
                  <a:lnTo>
                    <a:pt x="521970" y="490181"/>
                  </a:lnTo>
                  <a:lnTo>
                    <a:pt x="521970" y="56896"/>
                  </a:lnTo>
                  <a:lnTo>
                    <a:pt x="411213" y="56832"/>
                  </a:lnTo>
                  <a:lnTo>
                    <a:pt x="411213" y="488911"/>
                  </a:lnTo>
                  <a:lnTo>
                    <a:pt x="294525" y="488911"/>
                  </a:lnTo>
                  <a:lnTo>
                    <a:pt x="294525" y="422732"/>
                  </a:lnTo>
                  <a:lnTo>
                    <a:pt x="250240" y="422732"/>
                  </a:lnTo>
                  <a:lnTo>
                    <a:pt x="250240" y="488911"/>
                  </a:lnTo>
                  <a:lnTo>
                    <a:pt x="174586" y="488911"/>
                  </a:lnTo>
                  <a:lnTo>
                    <a:pt x="174586" y="490181"/>
                  </a:lnTo>
                  <a:lnTo>
                    <a:pt x="153949" y="490181"/>
                  </a:lnTo>
                  <a:lnTo>
                    <a:pt x="124650" y="489915"/>
                  </a:lnTo>
                  <a:lnTo>
                    <a:pt x="125158" y="292849"/>
                  </a:lnTo>
                  <a:lnTo>
                    <a:pt x="125310" y="179806"/>
                  </a:lnTo>
                  <a:lnTo>
                    <a:pt x="125349" y="64643"/>
                  </a:lnTo>
                  <a:lnTo>
                    <a:pt x="125349" y="63893"/>
                  </a:lnTo>
                  <a:lnTo>
                    <a:pt x="317398" y="63690"/>
                  </a:lnTo>
                  <a:lnTo>
                    <a:pt x="317614" y="63893"/>
                  </a:lnTo>
                  <a:lnTo>
                    <a:pt x="347776" y="63665"/>
                  </a:lnTo>
                  <a:lnTo>
                    <a:pt x="409829" y="63601"/>
                  </a:lnTo>
                  <a:lnTo>
                    <a:pt x="409917" y="175323"/>
                  </a:lnTo>
                  <a:lnTo>
                    <a:pt x="410019" y="229755"/>
                  </a:lnTo>
                  <a:lnTo>
                    <a:pt x="410146" y="281711"/>
                  </a:lnTo>
                  <a:lnTo>
                    <a:pt x="410311" y="330847"/>
                  </a:lnTo>
                  <a:lnTo>
                    <a:pt x="410514" y="376859"/>
                  </a:lnTo>
                  <a:lnTo>
                    <a:pt x="410730" y="419392"/>
                  </a:lnTo>
                  <a:lnTo>
                    <a:pt x="411022" y="462788"/>
                  </a:lnTo>
                  <a:lnTo>
                    <a:pt x="411213" y="488911"/>
                  </a:lnTo>
                  <a:lnTo>
                    <a:pt x="411213" y="56832"/>
                  </a:lnTo>
                  <a:lnTo>
                    <a:pt x="409829" y="56819"/>
                  </a:lnTo>
                  <a:lnTo>
                    <a:pt x="409829" y="57124"/>
                  </a:lnTo>
                  <a:lnTo>
                    <a:pt x="359295" y="57073"/>
                  </a:lnTo>
                  <a:lnTo>
                    <a:pt x="358711" y="36245"/>
                  </a:lnTo>
                  <a:lnTo>
                    <a:pt x="357822" y="17894"/>
                  </a:lnTo>
                  <a:lnTo>
                    <a:pt x="356920" y="6413"/>
                  </a:lnTo>
                  <a:lnTo>
                    <a:pt x="356158" y="2908"/>
                  </a:lnTo>
                  <a:lnTo>
                    <a:pt x="355409" y="7835"/>
                  </a:lnTo>
                  <a:lnTo>
                    <a:pt x="354507" y="19977"/>
                  </a:lnTo>
                  <a:lnTo>
                    <a:pt x="353618" y="37947"/>
                  </a:lnTo>
                  <a:lnTo>
                    <a:pt x="353021" y="57073"/>
                  </a:lnTo>
                  <a:lnTo>
                    <a:pt x="347294" y="57061"/>
                  </a:lnTo>
                  <a:lnTo>
                    <a:pt x="321132" y="56857"/>
                  </a:lnTo>
                  <a:lnTo>
                    <a:pt x="321132" y="56057"/>
                  </a:lnTo>
                  <a:lnTo>
                    <a:pt x="320954" y="29464"/>
                  </a:lnTo>
                  <a:lnTo>
                    <a:pt x="320484" y="5740"/>
                  </a:lnTo>
                  <a:lnTo>
                    <a:pt x="320484" y="5613"/>
                  </a:lnTo>
                  <a:lnTo>
                    <a:pt x="332816" y="5054"/>
                  </a:lnTo>
                  <a:lnTo>
                    <a:pt x="344830" y="4267"/>
                  </a:lnTo>
                  <a:lnTo>
                    <a:pt x="352869" y="3517"/>
                  </a:lnTo>
                  <a:lnTo>
                    <a:pt x="356158" y="2908"/>
                  </a:lnTo>
                  <a:lnTo>
                    <a:pt x="354012" y="2298"/>
                  </a:lnTo>
                  <a:lnTo>
                    <a:pt x="346570" y="1549"/>
                  </a:lnTo>
                  <a:lnTo>
                    <a:pt x="334276" y="774"/>
                  </a:lnTo>
                  <a:lnTo>
                    <a:pt x="317614" y="88"/>
                  </a:lnTo>
                  <a:lnTo>
                    <a:pt x="314845" y="0"/>
                  </a:lnTo>
                  <a:lnTo>
                    <a:pt x="314274" y="29464"/>
                  </a:lnTo>
                  <a:lnTo>
                    <a:pt x="314198" y="36245"/>
                  </a:lnTo>
                  <a:lnTo>
                    <a:pt x="314083" y="57023"/>
                  </a:lnTo>
                  <a:lnTo>
                    <a:pt x="121856" y="56832"/>
                  </a:lnTo>
                  <a:lnTo>
                    <a:pt x="122567" y="56045"/>
                  </a:lnTo>
                  <a:lnTo>
                    <a:pt x="115138" y="63576"/>
                  </a:lnTo>
                  <a:lnTo>
                    <a:pt x="118287" y="60452"/>
                  </a:lnTo>
                  <a:lnTo>
                    <a:pt x="118364" y="179806"/>
                  </a:lnTo>
                  <a:lnTo>
                    <a:pt x="118465" y="292849"/>
                  </a:lnTo>
                  <a:lnTo>
                    <a:pt x="118948" y="490181"/>
                  </a:lnTo>
                  <a:lnTo>
                    <a:pt x="43738" y="490181"/>
                  </a:lnTo>
                  <a:lnTo>
                    <a:pt x="43738" y="491451"/>
                  </a:lnTo>
                  <a:lnTo>
                    <a:pt x="0" y="491451"/>
                  </a:lnTo>
                  <a:lnTo>
                    <a:pt x="0" y="492721"/>
                  </a:lnTo>
                  <a:lnTo>
                    <a:pt x="0" y="493991"/>
                  </a:lnTo>
                  <a:lnTo>
                    <a:pt x="43738" y="493991"/>
                  </a:lnTo>
                  <a:lnTo>
                    <a:pt x="43738" y="495261"/>
                  </a:lnTo>
                  <a:lnTo>
                    <a:pt x="118986" y="495261"/>
                  </a:lnTo>
                  <a:lnTo>
                    <a:pt x="118999" y="495566"/>
                  </a:lnTo>
                  <a:lnTo>
                    <a:pt x="156400" y="495261"/>
                  </a:lnTo>
                  <a:lnTo>
                    <a:pt x="174586" y="495261"/>
                  </a:lnTo>
                  <a:lnTo>
                    <a:pt x="174586" y="496531"/>
                  </a:lnTo>
                  <a:lnTo>
                    <a:pt x="436880" y="496531"/>
                  </a:lnTo>
                  <a:lnTo>
                    <a:pt x="436880" y="495261"/>
                  </a:lnTo>
                  <a:lnTo>
                    <a:pt x="478853" y="495261"/>
                  </a:lnTo>
                  <a:lnTo>
                    <a:pt x="494309" y="495363"/>
                  </a:lnTo>
                  <a:lnTo>
                    <a:pt x="514921" y="495261"/>
                  </a:lnTo>
                  <a:lnTo>
                    <a:pt x="567715" y="495261"/>
                  </a:lnTo>
                  <a:lnTo>
                    <a:pt x="567715" y="493991"/>
                  </a:lnTo>
                  <a:lnTo>
                    <a:pt x="611466" y="493991"/>
                  </a:lnTo>
                  <a:lnTo>
                    <a:pt x="611466" y="492721"/>
                  </a:lnTo>
                  <a:lnTo>
                    <a:pt x="611466" y="491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5727426" y="9884818"/>
              <a:ext cx="839469" cy="757555"/>
            </a:xfrm>
            <a:custGeom>
              <a:avLst/>
              <a:gdLst/>
              <a:ahLst/>
              <a:cxnLst/>
              <a:rect l="l" t="t" r="r" b="b"/>
              <a:pathLst>
                <a:path w="839469" h="757554">
                  <a:moveTo>
                    <a:pt x="804802" y="0"/>
                  </a:moveTo>
                  <a:lnTo>
                    <a:pt x="34543" y="0"/>
                  </a:lnTo>
                  <a:lnTo>
                    <a:pt x="21097" y="2712"/>
                  </a:lnTo>
                  <a:lnTo>
                    <a:pt x="10117" y="10112"/>
                  </a:lnTo>
                  <a:lnTo>
                    <a:pt x="2714" y="21088"/>
                  </a:lnTo>
                  <a:lnTo>
                    <a:pt x="0" y="34532"/>
                  </a:lnTo>
                  <a:lnTo>
                    <a:pt x="0" y="722815"/>
                  </a:lnTo>
                  <a:lnTo>
                    <a:pt x="2714" y="736261"/>
                  </a:lnTo>
                  <a:lnTo>
                    <a:pt x="10117" y="747241"/>
                  </a:lnTo>
                  <a:lnTo>
                    <a:pt x="21097" y="754644"/>
                  </a:lnTo>
                  <a:lnTo>
                    <a:pt x="34543" y="757359"/>
                  </a:lnTo>
                  <a:lnTo>
                    <a:pt x="804802" y="757359"/>
                  </a:lnTo>
                  <a:lnTo>
                    <a:pt x="818248" y="754644"/>
                  </a:lnTo>
                  <a:lnTo>
                    <a:pt x="829228" y="747241"/>
                  </a:lnTo>
                  <a:lnTo>
                    <a:pt x="836631" y="736261"/>
                  </a:lnTo>
                  <a:lnTo>
                    <a:pt x="839346" y="722815"/>
                  </a:lnTo>
                  <a:lnTo>
                    <a:pt x="839346" y="34532"/>
                  </a:lnTo>
                  <a:lnTo>
                    <a:pt x="836631" y="21088"/>
                  </a:lnTo>
                  <a:lnTo>
                    <a:pt x="829228" y="10112"/>
                  </a:lnTo>
                  <a:lnTo>
                    <a:pt x="818248" y="2712"/>
                  </a:lnTo>
                  <a:lnTo>
                    <a:pt x="804802" y="0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7095940" y="9970014"/>
              <a:ext cx="93980" cy="38100"/>
            </a:xfrm>
            <a:custGeom>
              <a:avLst/>
              <a:gdLst/>
              <a:ahLst/>
              <a:cxnLst/>
              <a:rect l="l" t="t" r="r" b="b"/>
              <a:pathLst>
                <a:path w="93980" h="38100">
                  <a:moveTo>
                    <a:pt x="39852" y="14478"/>
                  </a:moveTo>
                  <a:lnTo>
                    <a:pt x="26073" y="12484"/>
                  </a:lnTo>
                  <a:lnTo>
                    <a:pt x="19926" y="0"/>
                  </a:lnTo>
                  <a:lnTo>
                    <a:pt x="13766" y="12484"/>
                  </a:lnTo>
                  <a:lnTo>
                    <a:pt x="0" y="14478"/>
                  </a:lnTo>
                  <a:lnTo>
                    <a:pt x="9956" y="24193"/>
                  </a:lnTo>
                  <a:lnTo>
                    <a:pt x="7607" y="37909"/>
                  </a:lnTo>
                  <a:lnTo>
                    <a:pt x="19926" y="31432"/>
                  </a:lnTo>
                  <a:lnTo>
                    <a:pt x="32245" y="37909"/>
                  </a:lnTo>
                  <a:lnTo>
                    <a:pt x="29883" y="24193"/>
                  </a:lnTo>
                  <a:lnTo>
                    <a:pt x="39852" y="14478"/>
                  </a:lnTo>
                  <a:close/>
                </a:path>
                <a:path w="93980" h="38100">
                  <a:moveTo>
                    <a:pt x="93573" y="14478"/>
                  </a:moveTo>
                  <a:lnTo>
                    <a:pt x="79794" y="12484"/>
                  </a:lnTo>
                  <a:lnTo>
                    <a:pt x="73647" y="0"/>
                  </a:lnTo>
                  <a:lnTo>
                    <a:pt x="67487" y="12484"/>
                  </a:lnTo>
                  <a:lnTo>
                    <a:pt x="53721" y="14478"/>
                  </a:lnTo>
                  <a:lnTo>
                    <a:pt x="63677" y="24193"/>
                  </a:lnTo>
                  <a:lnTo>
                    <a:pt x="61328" y="37909"/>
                  </a:lnTo>
                  <a:lnTo>
                    <a:pt x="73647" y="31432"/>
                  </a:lnTo>
                  <a:lnTo>
                    <a:pt x="85953" y="37909"/>
                  </a:lnTo>
                  <a:lnTo>
                    <a:pt x="83604" y="24193"/>
                  </a:lnTo>
                  <a:lnTo>
                    <a:pt x="93573" y="14478"/>
                  </a:lnTo>
                  <a:close/>
                </a:path>
              </a:pathLst>
            </a:custGeom>
            <a:solidFill>
              <a:srgbClr val="FF4F5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6767086" y="9970014"/>
              <a:ext cx="584200" cy="140335"/>
            </a:xfrm>
            <a:custGeom>
              <a:avLst/>
              <a:gdLst/>
              <a:ahLst/>
              <a:cxnLst/>
              <a:rect l="l" t="t" r="r" b="b"/>
              <a:pathLst>
                <a:path w="584200" h="140334">
                  <a:moveTo>
                    <a:pt x="476148" y="14478"/>
                  </a:moveTo>
                  <a:lnTo>
                    <a:pt x="462368" y="12484"/>
                  </a:lnTo>
                  <a:lnTo>
                    <a:pt x="456222" y="0"/>
                  </a:lnTo>
                  <a:lnTo>
                    <a:pt x="450062" y="12484"/>
                  </a:lnTo>
                  <a:lnTo>
                    <a:pt x="436283" y="14478"/>
                  </a:lnTo>
                  <a:lnTo>
                    <a:pt x="446252" y="24193"/>
                  </a:lnTo>
                  <a:lnTo>
                    <a:pt x="443903" y="37909"/>
                  </a:lnTo>
                  <a:lnTo>
                    <a:pt x="456222" y="31432"/>
                  </a:lnTo>
                  <a:lnTo>
                    <a:pt x="468528" y="37909"/>
                  </a:lnTo>
                  <a:lnTo>
                    <a:pt x="466178" y="24193"/>
                  </a:lnTo>
                  <a:lnTo>
                    <a:pt x="476148" y="14478"/>
                  </a:lnTo>
                  <a:close/>
                </a:path>
                <a:path w="584200" h="140334">
                  <a:moveTo>
                    <a:pt x="529869" y="14478"/>
                  </a:moveTo>
                  <a:lnTo>
                    <a:pt x="516089" y="12484"/>
                  </a:lnTo>
                  <a:lnTo>
                    <a:pt x="509930" y="0"/>
                  </a:lnTo>
                  <a:lnTo>
                    <a:pt x="503783" y="12484"/>
                  </a:lnTo>
                  <a:lnTo>
                    <a:pt x="490004" y="14478"/>
                  </a:lnTo>
                  <a:lnTo>
                    <a:pt x="499960" y="24193"/>
                  </a:lnTo>
                  <a:lnTo>
                    <a:pt x="497624" y="37909"/>
                  </a:lnTo>
                  <a:lnTo>
                    <a:pt x="509930" y="31432"/>
                  </a:lnTo>
                  <a:lnTo>
                    <a:pt x="522262" y="37909"/>
                  </a:lnTo>
                  <a:lnTo>
                    <a:pt x="519899" y="24193"/>
                  </a:lnTo>
                  <a:lnTo>
                    <a:pt x="529869" y="14478"/>
                  </a:lnTo>
                  <a:close/>
                </a:path>
                <a:path w="584200" h="140334">
                  <a:moveTo>
                    <a:pt x="567029" y="135191"/>
                  </a:moveTo>
                  <a:lnTo>
                    <a:pt x="526465" y="135191"/>
                  </a:lnTo>
                  <a:lnTo>
                    <a:pt x="526465" y="133921"/>
                  </a:lnTo>
                  <a:lnTo>
                    <a:pt x="405130" y="133921"/>
                  </a:lnTo>
                  <a:lnTo>
                    <a:pt x="405130" y="132651"/>
                  </a:lnTo>
                  <a:lnTo>
                    <a:pt x="161912" y="132651"/>
                  </a:lnTo>
                  <a:lnTo>
                    <a:pt x="161912" y="133921"/>
                  </a:lnTo>
                  <a:lnTo>
                    <a:pt x="40563" y="133921"/>
                  </a:lnTo>
                  <a:lnTo>
                    <a:pt x="40563" y="135191"/>
                  </a:lnTo>
                  <a:lnTo>
                    <a:pt x="0" y="135191"/>
                  </a:lnTo>
                  <a:lnTo>
                    <a:pt x="0" y="136461"/>
                  </a:lnTo>
                  <a:lnTo>
                    <a:pt x="0" y="137731"/>
                  </a:lnTo>
                  <a:lnTo>
                    <a:pt x="40563" y="137731"/>
                  </a:lnTo>
                  <a:lnTo>
                    <a:pt x="40563" y="139001"/>
                  </a:lnTo>
                  <a:lnTo>
                    <a:pt x="161912" y="139001"/>
                  </a:lnTo>
                  <a:lnTo>
                    <a:pt x="161912" y="140271"/>
                  </a:lnTo>
                  <a:lnTo>
                    <a:pt x="405130" y="140271"/>
                  </a:lnTo>
                  <a:lnTo>
                    <a:pt x="405130" y="139001"/>
                  </a:lnTo>
                  <a:lnTo>
                    <a:pt x="526465" y="139001"/>
                  </a:lnTo>
                  <a:lnTo>
                    <a:pt x="526465" y="137731"/>
                  </a:lnTo>
                  <a:lnTo>
                    <a:pt x="567029" y="137731"/>
                  </a:lnTo>
                  <a:lnTo>
                    <a:pt x="567029" y="136461"/>
                  </a:lnTo>
                  <a:lnTo>
                    <a:pt x="567029" y="135191"/>
                  </a:lnTo>
                  <a:close/>
                </a:path>
                <a:path w="584200" h="140334">
                  <a:moveTo>
                    <a:pt x="583577" y="14478"/>
                  </a:moveTo>
                  <a:lnTo>
                    <a:pt x="569810" y="12484"/>
                  </a:lnTo>
                  <a:lnTo>
                    <a:pt x="563651" y="0"/>
                  </a:lnTo>
                  <a:lnTo>
                    <a:pt x="557504" y="12484"/>
                  </a:lnTo>
                  <a:lnTo>
                    <a:pt x="543725" y="14478"/>
                  </a:lnTo>
                  <a:lnTo>
                    <a:pt x="553681" y="24193"/>
                  </a:lnTo>
                  <a:lnTo>
                    <a:pt x="551345" y="37909"/>
                  </a:lnTo>
                  <a:lnTo>
                    <a:pt x="563651" y="31432"/>
                  </a:lnTo>
                  <a:lnTo>
                    <a:pt x="575970" y="37909"/>
                  </a:lnTo>
                  <a:lnTo>
                    <a:pt x="573620" y="24193"/>
                  </a:lnTo>
                  <a:lnTo>
                    <a:pt x="583577" y="14478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6757167" y="10201218"/>
              <a:ext cx="1032510" cy="108585"/>
            </a:xfrm>
            <a:custGeom>
              <a:avLst/>
              <a:gdLst/>
              <a:ahLst/>
              <a:cxnLst/>
              <a:rect l="l" t="t" r="r" b="b"/>
              <a:pathLst>
                <a:path w="1032509" h="108584">
                  <a:moveTo>
                    <a:pt x="509574" y="103454"/>
                  </a:moveTo>
                  <a:lnTo>
                    <a:pt x="474040" y="103454"/>
                  </a:lnTo>
                  <a:lnTo>
                    <a:pt x="474040" y="102184"/>
                  </a:lnTo>
                  <a:lnTo>
                    <a:pt x="365175" y="102184"/>
                  </a:lnTo>
                  <a:lnTo>
                    <a:pt x="365175" y="100914"/>
                  </a:lnTo>
                  <a:lnTo>
                    <a:pt x="153009" y="100914"/>
                  </a:lnTo>
                  <a:lnTo>
                    <a:pt x="153009" y="102184"/>
                  </a:lnTo>
                  <a:lnTo>
                    <a:pt x="44145" y="102184"/>
                  </a:lnTo>
                  <a:lnTo>
                    <a:pt x="44145" y="103454"/>
                  </a:lnTo>
                  <a:lnTo>
                    <a:pt x="8610" y="103454"/>
                  </a:lnTo>
                  <a:lnTo>
                    <a:pt x="8610" y="104724"/>
                  </a:lnTo>
                  <a:lnTo>
                    <a:pt x="8610" y="105994"/>
                  </a:lnTo>
                  <a:lnTo>
                    <a:pt x="44145" y="105994"/>
                  </a:lnTo>
                  <a:lnTo>
                    <a:pt x="44145" y="107264"/>
                  </a:lnTo>
                  <a:lnTo>
                    <a:pt x="153009" y="107264"/>
                  </a:lnTo>
                  <a:lnTo>
                    <a:pt x="153009" y="108534"/>
                  </a:lnTo>
                  <a:lnTo>
                    <a:pt x="365175" y="108534"/>
                  </a:lnTo>
                  <a:lnTo>
                    <a:pt x="365175" y="107264"/>
                  </a:lnTo>
                  <a:lnTo>
                    <a:pt x="474040" y="107264"/>
                  </a:lnTo>
                  <a:lnTo>
                    <a:pt x="474040" y="105994"/>
                  </a:lnTo>
                  <a:lnTo>
                    <a:pt x="509574" y="105994"/>
                  </a:lnTo>
                  <a:lnTo>
                    <a:pt x="509574" y="104724"/>
                  </a:lnTo>
                  <a:lnTo>
                    <a:pt x="509574" y="103454"/>
                  </a:lnTo>
                  <a:close/>
                </a:path>
                <a:path w="1032509" h="108584">
                  <a:moveTo>
                    <a:pt x="1032446" y="2540"/>
                  </a:moveTo>
                  <a:lnTo>
                    <a:pt x="952030" y="2540"/>
                  </a:lnTo>
                  <a:lnTo>
                    <a:pt x="952030" y="1270"/>
                  </a:lnTo>
                  <a:lnTo>
                    <a:pt x="724077" y="1270"/>
                  </a:lnTo>
                  <a:lnTo>
                    <a:pt x="724077" y="0"/>
                  </a:lnTo>
                  <a:lnTo>
                    <a:pt x="322021" y="0"/>
                  </a:lnTo>
                  <a:lnTo>
                    <a:pt x="322021" y="1270"/>
                  </a:lnTo>
                  <a:lnTo>
                    <a:pt x="78447" y="1270"/>
                  </a:lnTo>
                  <a:lnTo>
                    <a:pt x="78447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0" y="5080"/>
                  </a:lnTo>
                  <a:lnTo>
                    <a:pt x="80416" y="5080"/>
                  </a:lnTo>
                  <a:lnTo>
                    <a:pt x="80416" y="6350"/>
                  </a:lnTo>
                  <a:lnTo>
                    <a:pt x="308381" y="6350"/>
                  </a:lnTo>
                  <a:lnTo>
                    <a:pt x="308381" y="7620"/>
                  </a:lnTo>
                  <a:lnTo>
                    <a:pt x="710450" y="7620"/>
                  </a:lnTo>
                  <a:lnTo>
                    <a:pt x="710450" y="6350"/>
                  </a:lnTo>
                  <a:lnTo>
                    <a:pt x="953998" y="6350"/>
                  </a:lnTo>
                  <a:lnTo>
                    <a:pt x="953998" y="5080"/>
                  </a:lnTo>
                  <a:lnTo>
                    <a:pt x="1032446" y="5080"/>
                  </a:lnTo>
                  <a:lnTo>
                    <a:pt x="1032446" y="3810"/>
                  </a:lnTo>
                  <a:lnTo>
                    <a:pt x="1032446" y="2540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6734739" y="10410272"/>
              <a:ext cx="619125" cy="201930"/>
            </a:xfrm>
            <a:custGeom>
              <a:avLst/>
              <a:gdLst/>
              <a:ahLst/>
              <a:cxnLst/>
              <a:rect l="l" t="t" r="r" b="b"/>
              <a:pathLst>
                <a:path w="619125" h="201929">
                  <a:moveTo>
                    <a:pt x="261632" y="101917"/>
                  </a:moveTo>
                  <a:lnTo>
                    <a:pt x="259410" y="99402"/>
                  </a:lnTo>
                  <a:lnTo>
                    <a:pt x="257517" y="97269"/>
                  </a:lnTo>
                  <a:lnTo>
                    <a:pt x="253657" y="96202"/>
                  </a:lnTo>
                  <a:lnTo>
                    <a:pt x="253657" y="102235"/>
                  </a:lnTo>
                  <a:lnTo>
                    <a:pt x="253657" y="115011"/>
                  </a:lnTo>
                  <a:lnTo>
                    <a:pt x="248932" y="117767"/>
                  </a:lnTo>
                  <a:lnTo>
                    <a:pt x="222034" y="117767"/>
                  </a:lnTo>
                  <a:lnTo>
                    <a:pt x="222034" y="99402"/>
                  </a:lnTo>
                  <a:lnTo>
                    <a:pt x="248932" y="99402"/>
                  </a:lnTo>
                  <a:lnTo>
                    <a:pt x="253657" y="102235"/>
                  </a:lnTo>
                  <a:lnTo>
                    <a:pt x="253657" y="96202"/>
                  </a:lnTo>
                  <a:lnTo>
                    <a:pt x="251294" y="95529"/>
                  </a:lnTo>
                  <a:lnTo>
                    <a:pt x="255625" y="93395"/>
                  </a:lnTo>
                  <a:lnTo>
                    <a:pt x="255905" y="93014"/>
                  </a:lnTo>
                  <a:lnTo>
                    <a:pt x="258711" y="89230"/>
                  </a:lnTo>
                  <a:lnTo>
                    <a:pt x="258711" y="75349"/>
                  </a:lnTo>
                  <a:lnTo>
                    <a:pt x="258711" y="74333"/>
                  </a:lnTo>
                  <a:lnTo>
                    <a:pt x="251612" y="68961"/>
                  </a:lnTo>
                  <a:lnTo>
                    <a:pt x="250825" y="68961"/>
                  </a:lnTo>
                  <a:lnTo>
                    <a:pt x="250825" y="78333"/>
                  </a:lnTo>
                  <a:lnTo>
                    <a:pt x="250825" y="90017"/>
                  </a:lnTo>
                  <a:lnTo>
                    <a:pt x="246240" y="93014"/>
                  </a:lnTo>
                  <a:lnTo>
                    <a:pt x="222034" y="93014"/>
                  </a:lnTo>
                  <a:lnTo>
                    <a:pt x="222034" y="75349"/>
                  </a:lnTo>
                  <a:lnTo>
                    <a:pt x="246240" y="75349"/>
                  </a:lnTo>
                  <a:lnTo>
                    <a:pt x="250825" y="78333"/>
                  </a:lnTo>
                  <a:lnTo>
                    <a:pt x="250825" y="68961"/>
                  </a:lnTo>
                  <a:lnTo>
                    <a:pt x="214147" y="68961"/>
                  </a:lnTo>
                  <a:lnTo>
                    <a:pt x="214147" y="124155"/>
                  </a:lnTo>
                  <a:lnTo>
                    <a:pt x="240487" y="124155"/>
                  </a:lnTo>
                  <a:lnTo>
                    <a:pt x="249682" y="123164"/>
                  </a:lnTo>
                  <a:lnTo>
                    <a:pt x="256286" y="120256"/>
                  </a:lnTo>
                  <a:lnTo>
                    <a:pt x="258406" y="117767"/>
                  </a:lnTo>
                  <a:lnTo>
                    <a:pt x="260286" y="115570"/>
                  </a:lnTo>
                  <a:lnTo>
                    <a:pt x="261632" y="109258"/>
                  </a:lnTo>
                  <a:lnTo>
                    <a:pt x="261632" y="101917"/>
                  </a:lnTo>
                  <a:close/>
                </a:path>
                <a:path w="619125" h="201929">
                  <a:moveTo>
                    <a:pt x="312305" y="103251"/>
                  </a:moveTo>
                  <a:lnTo>
                    <a:pt x="310680" y="94678"/>
                  </a:lnTo>
                  <a:lnTo>
                    <a:pt x="306603" y="88595"/>
                  </a:lnTo>
                  <a:lnTo>
                    <a:pt x="306158" y="87947"/>
                  </a:lnTo>
                  <a:lnTo>
                    <a:pt x="304660" y="86995"/>
                  </a:lnTo>
                  <a:lnTo>
                    <a:pt x="304660" y="94348"/>
                  </a:lnTo>
                  <a:lnTo>
                    <a:pt x="304660" y="112179"/>
                  </a:lnTo>
                  <a:lnTo>
                    <a:pt x="298653" y="118008"/>
                  </a:lnTo>
                  <a:lnTo>
                    <a:pt x="282575" y="118008"/>
                  </a:lnTo>
                  <a:lnTo>
                    <a:pt x="276504" y="112179"/>
                  </a:lnTo>
                  <a:lnTo>
                    <a:pt x="276504" y="94348"/>
                  </a:lnTo>
                  <a:lnTo>
                    <a:pt x="282575" y="88595"/>
                  </a:lnTo>
                  <a:lnTo>
                    <a:pt x="298653" y="88595"/>
                  </a:lnTo>
                  <a:lnTo>
                    <a:pt x="304660" y="94348"/>
                  </a:lnTo>
                  <a:lnTo>
                    <a:pt x="304660" y="86995"/>
                  </a:lnTo>
                  <a:lnTo>
                    <a:pt x="299288" y="83540"/>
                  </a:lnTo>
                  <a:lnTo>
                    <a:pt x="290614" y="81965"/>
                  </a:lnTo>
                  <a:lnTo>
                    <a:pt x="281927" y="83540"/>
                  </a:lnTo>
                  <a:lnTo>
                    <a:pt x="275031" y="87947"/>
                  </a:lnTo>
                  <a:lnTo>
                    <a:pt x="270484" y="94678"/>
                  </a:lnTo>
                  <a:lnTo>
                    <a:pt x="268846" y="103251"/>
                  </a:lnTo>
                  <a:lnTo>
                    <a:pt x="270484" y="111861"/>
                  </a:lnTo>
                  <a:lnTo>
                    <a:pt x="275031" y="118618"/>
                  </a:lnTo>
                  <a:lnTo>
                    <a:pt x="281927" y="123050"/>
                  </a:lnTo>
                  <a:lnTo>
                    <a:pt x="290614" y="124637"/>
                  </a:lnTo>
                  <a:lnTo>
                    <a:pt x="299288" y="123050"/>
                  </a:lnTo>
                  <a:lnTo>
                    <a:pt x="306158" y="118618"/>
                  </a:lnTo>
                  <a:lnTo>
                    <a:pt x="306565" y="118008"/>
                  </a:lnTo>
                  <a:lnTo>
                    <a:pt x="310680" y="111861"/>
                  </a:lnTo>
                  <a:lnTo>
                    <a:pt x="312305" y="103251"/>
                  </a:lnTo>
                  <a:close/>
                </a:path>
                <a:path w="619125" h="201929">
                  <a:moveTo>
                    <a:pt x="362369" y="103251"/>
                  </a:moveTo>
                  <a:lnTo>
                    <a:pt x="360743" y="94678"/>
                  </a:lnTo>
                  <a:lnTo>
                    <a:pt x="356666" y="88595"/>
                  </a:lnTo>
                  <a:lnTo>
                    <a:pt x="356222" y="87947"/>
                  </a:lnTo>
                  <a:lnTo>
                    <a:pt x="354723" y="86995"/>
                  </a:lnTo>
                  <a:lnTo>
                    <a:pt x="354723" y="94348"/>
                  </a:lnTo>
                  <a:lnTo>
                    <a:pt x="354723" y="112179"/>
                  </a:lnTo>
                  <a:lnTo>
                    <a:pt x="348729" y="118008"/>
                  </a:lnTo>
                  <a:lnTo>
                    <a:pt x="332638" y="118008"/>
                  </a:lnTo>
                  <a:lnTo>
                    <a:pt x="326567" y="112179"/>
                  </a:lnTo>
                  <a:lnTo>
                    <a:pt x="326567" y="94348"/>
                  </a:lnTo>
                  <a:lnTo>
                    <a:pt x="332638" y="88595"/>
                  </a:lnTo>
                  <a:lnTo>
                    <a:pt x="348729" y="88595"/>
                  </a:lnTo>
                  <a:lnTo>
                    <a:pt x="354723" y="94348"/>
                  </a:lnTo>
                  <a:lnTo>
                    <a:pt x="354723" y="86995"/>
                  </a:lnTo>
                  <a:lnTo>
                    <a:pt x="349364" y="83540"/>
                  </a:lnTo>
                  <a:lnTo>
                    <a:pt x="340677" y="81965"/>
                  </a:lnTo>
                  <a:lnTo>
                    <a:pt x="331990" y="83540"/>
                  </a:lnTo>
                  <a:lnTo>
                    <a:pt x="325094" y="87947"/>
                  </a:lnTo>
                  <a:lnTo>
                    <a:pt x="320548" y="94678"/>
                  </a:lnTo>
                  <a:lnTo>
                    <a:pt x="318909" y="103251"/>
                  </a:lnTo>
                  <a:lnTo>
                    <a:pt x="320548" y="111861"/>
                  </a:lnTo>
                  <a:lnTo>
                    <a:pt x="325094" y="118618"/>
                  </a:lnTo>
                  <a:lnTo>
                    <a:pt x="331990" y="123050"/>
                  </a:lnTo>
                  <a:lnTo>
                    <a:pt x="340677" y="124637"/>
                  </a:lnTo>
                  <a:lnTo>
                    <a:pt x="349364" y="123050"/>
                  </a:lnTo>
                  <a:lnTo>
                    <a:pt x="356222" y="118618"/>
                  </a:lnTo>
                  <a:lnTo>
                    <a:pt x="356628" y="118008"/>
                  </a:lnTo>
                  <a:lnTo>
                    <a:pt x="360743" y="111861"/>
                  </a:lnTo>
                  <a:lnTo>
                    <a:pt x="362369" y="103251"/>
                  </a:lnTo>
                  <a:close/>
                </a:path>
                <a:path w="619125" h="201929">
                  <a:moveTo>
                    <a:pt x="414070" y="124167"/>
                  </a:moveTo>
                  <a:lnTo>
                    <a:pt x="394741" y="99644"/>
                  </a:lnTo>
                  <a:lnTo>
                    <a:pt x="412343" y="82359"/>
                  </a:lnTo>
                  <a:lnTo>
                    <a:pt x="403186" y="82359"/>
                  </a:lnTo>
                  <a:lnTo>
                    <a:pt x="380403" y="103174"/>
                  </a:lnTo>
                  <a:lnTo>
                    <a:pt x="380403" y="65646"/>
                  </a:lnTo>
                  <a:lnTo>
                    <a:pt x="372833" y="65646"/>
                  </a:lnTo>
                  <a:lnTo>
                    <a:pt x="372833" y="124167"/>
                  </a:lnTo>
                  <a:lnTo>
                    <a:pt x="380403" y="124167"/>
                  </a:lnTo>
                  <a:lnTo>
                    <a:pt x="380403" y="112725"/>
                  </a:lnTo>
                  <a:lnTo>
                    <a:pt x="389077" y="104686"/>
                  </a:lnTo>
                  <a:lnTo>
                    <a:pt x="404774" y="124167"/>
                  </a:lnTo>
                  <a:lnTo>
                    <a:pt x="414070" y="124167"/>
                  </a:lnTo>
                  <a:close/>
                </a:path>
                <a:path w="619125" h="201929">
                  <a:moveTo>
                    <a:pt x="618782" y="98450"/>
                  </a:moveTo>
                  <a:lnTo>
                    <a:pt x="618756" y="87591"/>
                  </a:lnTo>
                  <a:lnTo>
                    <a:pt x="618401" y="76301"/>
                  </a:lnTo>
                  <a:lnTo>
                    <a:pt x="616369" y="64719"/>
                  </a:lnTo>
                  <a:lnTo>
                    <a:pt x="614527" y="59067"/>
                  </a:lnTo>
                  <a:lnTo>
                    <a:pt x="614527" y="96672"/>
                  </a:lnTo>
                  <a:lnTo>
                    <a:pt x="614527" y="119049"/>
                  </a:lnTo>
                  <a:lnTo>
                    <a:pt x="597331" y="167182"/>
                  </a:lnTo>
                  <a:lnTo>
                    <a:pt x="566902" y="190868"/>
                  </a:lnTo>
                  <a:lnTo>
                    <a:pt x="540308" y="198412"/>
                  </a:lnTo>
                  <a:lnTo>
                    <a:pt x="540105" y="198399"/>
                  </a:lnTo>
                  <a:lnTo>
                    <a:pt x="535012" y="198005"/>
                  </a:lnTo>
                  <a:lnTo>
                    <a:pt x="535025" y="198399"/>
                  </a:lnTo>
                  <a:lnTo>
                    <a:pt x="533755" y="198285"/>
                  </a:lnTo>
                  <a:lnTo>
                    <a:pt x="531228" y="198170"/>
                  </a:lnTo>
                  <a:lnTo>
                    <a:pt x="520039" y="197815"/>
                  </a:lnTo>
                  <a:lnTo>
                    <a:pt x="84315" y="195224"/>
                  </a:lnTo>
                  <a:lnTo>
                    <a:pt x="68453" y="193446"/>
                  </a:lnTo>
                  <a:lnTo>
                    <a:pt x="26847" y="169024"/>
                  </a:lnTo>
                  <a:lnTo>
                    <a:pt x="8356" y="131826"/>
                  </a:lnTo>
                  <a:lnTo>
                    <a:pt x="6921" y="114719"/>
                  </a:lnTo>
                  <a:lnTo>
                    <a:pt x="6959" y="87591"/>
                  </a:lnTo>
                  <a:lnTo>
                    <a:pt x="17856" y="45554"/>
                  </a:lnTo>
                  <a:lnTo>
                    <a:pt x="50076" y="15430"/>
                  </a:lnTo>
                  <a:lnTo>
                    <a:pt x="534822" y="6375"/>
                  </a:lnTo>
                  <a:lnTo>
                    <a:pt x="540524" y="6604"/>
                  </a:lnTo>
                  <a:lnTo>
                    <a:pt x="577418" y="18554"/>
                  </a:lnTo>
                  <a:lnTo>
                    <a:pt x="608241" y="55041"/>
                  </a:lnTo>
                  <a:lnTo>
                    <a:pt x="614527" y="96672"/>
                  </a:lnTo>
                  <a:lnTo>
                    <a:pt x="614527" y="59067"/>
                  </a:lnTo>
                  <a:lnTo>
                    <a:pt x="590842" y="22275"/>
                  </a:lnTo>
                  <a:lnTo>
                    <a:pt x="554964" y="3276"/>
                  </a:lnTo>
                  <a:lnTo>
                    <a:pt x="85102" y="0"/>
                  </a:lnTo>
                  <a:lnTo>
                    <a:pt x="65417" y="2362"/>
                  </a:lnTo>
                  <a:lnTo>
                    <a:pt x="30530" y="19812"/>
                  </a:lnTo>
                  <a:lnTo>
                    <a:pt x="7366" y="50546"/>
                  </a:lnTo>
                  <a:lnTo>
                    <a:pt x="0" y="87591"/>
                  </a:lnTo>
                  <a:lnTo>
                    <a:pt x="12" y="114719"/>
                  </a:lnTo>
                  <a:lnTo>
                    <a:pt x="11201" y="158864"/>
                  </a:lnTo>
                  <a:lnTo>
                    <a:pt x="50431" y="194386"/>
                  </a:lnTo>
                  <a:lnTo>
                    <a:pt x="84264" y="201739"/>
                  </a:lnTo>
                  <a:lnTo>
                    <a:pt x="477050" y="199898"/>
                  </a:lnTo>
                  <a:lnTo>
                    <a:pt x="520039" y="199237"/>
                  </a:lnTo>
                  <a:lnTo>
                    <a:pt x="531228" y="198882"/>
                  </a:lnTo>
                  <a:lnTo>
                    <a:pt x="533755" y="198767"/>
                  </a:lnTo>
                  <a:lnTo>
                    <a:pt x="535038" y="198653"/>
                  </a:lnTo>
                  <a:lnTo>
                    <a:pt x="536321" y="198704"/>
                  </a:lnTo>
                  <a:lnTo>
                    <a:pt x="539026" y="198704"/>
                  </a:lnTo>
                  <a:lnTo>
                    <a:pt x="541401" y="198805"/>
                  </a:lnTo>
                  <a:lnTo>
                    <a:pt x="543128" y="198691"/>
                  </a:lnTo>
                  <a:lnTo>
                    <a:pt x="545160" y="198564"/>
                  </a:lnTo>
                  <a:lnTo>
                    <a:pt x="546112" y="198412"/>
                  </a:lnTo>
                  <a:lnTo>
                    <a:pt x="550075" y="197802"/>
                  </a:lnTo>
                  <a:lnTo>
                    <a:pt x="589140" y="179743"/>
                  </a:lnTo>
                  <a:lnTo>
                    <a:pt x="615556" y="138455"/>
                  </a:lnTo>
                  <a:lnTo>
                    <a:pt x="618490" y="119049"/>
                  </a:lnTo>
                  <a:lnTo>
                    <a:pt x="618782" y="98450"/>
                  </a:lnTo>
                  <a:close/>
                </a:path>
              </a:pathLst>
            </a:custGeom>
            <a:solidFill>
              <a:srgbClr val="FF4F5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5841357" y="10014540"/>
              <a:ext cx="611505" cy="496570"/>
            </a:xfrm>
            <a:custGeom>
              <a:avLst/>
              <a:gdLst/>
              <a:ahLst/>
              <a:cxnLst/>
              <a:rect l="l" t="t" r="r" b="b"/>
              <a:pathLst>
                <a:path w="611505" h="496570">
                  <a:moveTo>
                    <a:pt x="213487" y="347738"/>
                  </a:moveTo>
                  <a:lnTo>
                    <a:pt x="168300" y="347738"/>
                  </a:lnTo>
                  <a:lnTo>
                    <a:pt x="168300" y="392912"/>
                  </a:lnTo>
                  <a:lnTo>
                    <a:pt x="213487" y="392912"/>
                  </a:lnTo>
                  <a:lnTo>
                    <a:pt x="213487" y="347738"/>
                  </a:lnTo>
                  <a:close/>
                </a:path>
                <a:path w="611505" h="496570">
                  <a:moveTo>
                    <a:pt x="213487" y="270027"/>
                  </a:moveTo>
                  <a:lnTo>
                    <a:pt x="168300" y="270027"/>
                  </a:lnTo>
                  <a:lnTo>
                    <a:pt x="168300" y="315201"/>
                  </a:lnTo>
                  <a:lnTo>
                    <a:pt x="213487" y="315201"/>
                  </a:lnTo>
                  <a:lnTo>
                    <a:pt x="213487" y="270027"/>
                  </a:lnTo>
                  <a:close/>
                </a:path>
                <a:path w="611505" h="496570">
                  <a:moveTo>
                    <a:pt x="213487" y="192303"/>
                  </a:moveTo>
                  <a:lnTo>
                    <a:pt x="168300" y="192303"/>
                  </a:lnTo>
                  <a:lnTo>
                    <a:pt x="168300" y="237490"/>
                  </a:lnTo>
                  <a:lnTo>
                    <a:pt x="213487" y="237490"/>
                  </a:lnTo>
                  <a:lnTo>
                    <a:pt x="213487" y="192303"/>
                  </a:lnTo>
                  <a:close/>
                </a:path>
                <a:path w="611505" h="496570">
                  <a:moveTo>
                    <a:pt x="213487" y="114579"/>
                  </a:moveTo>
                  <a:lnTo>
                    <a:pt x="168300" y="114579"/>
                  </a:lnTo>
                  <a:lnTo>
                    <a:pt x="168300" y="159766"/>
                  </a:lnTo>
                  <a:lnTo>
                    <a:pt x="213487" y="159766"/>
                  </a:lnTo>
                  <a:lnTo>
                    <a:pt x="213487" y="114579"/>
                  </a:lnTo>
                  <a:close/>
                </a:path>
                <a:path w="611505" h="496570">
                  <a:moveTo>
                    <a:pt x="290182" y="347738"/>
                  </a:moveTo>
                  <a:lnTo>
                    <a:pt x="245008" y="347738"/>
                  </a:lnTo>
                  <a:lnTo>
                    <a:pt x="245008" y="392912"/>
                  </a:lnTo>
                  <a:lnTo>
                    <a:pt x="290182" y="392912"/>
                  </a:lnTo>
                  <a:lnTo>
                    <a:pt x="290182" y="347738"/>
                  </a:lnTo>
                  <a:close/>
                </a:path>
                <a:path w="611505" h="496570">
                  <a:moveTo>
                    <a:pt x="290182" y="270027"/>
                  </a:moveTo>
                  <a:lnTo>
                    <a:pt x="245008" y="270027"/>
                  </a:lnTo>
                  <a:lnTo>
                    <a:pt x="245008" y="315201"/>
                  </a:lnTo>
                  <a:lnTo>
                    <a:pt x="290182" y="315201"/>
                  </a:lnTo>
                  <a:lnTo>
                    <a:pt x="290182" y="270027"/>
                  </a:lnTo>
                  <a:close/>
                </a:path>
                <a:path w="611505" h="496570">
                  <a:moveTo>
                    <a:pt x="290182" y="192303"/>
                  </a:moveTo>
                  <a:lnTo>
                    <a:pt x="245008" y="192303"/>
                  </a:lnTo>
                  <a:lnTo>
                    <a:pt x="245008" y="237490"/>
                  </a:lnTo>
                  <a:lnTo>
                    <a:pt x="290182" y="237490"/>
                  </a:lnTo>
                  <a:lnTo>
                    <a:pt x="290182" y="192303"/>
                  </a:lnTo>
                  <a:close/>
                </a:path>
                <a:path w="611505" h="496570">
                  <a:moveTo>
                    <a:pt x="290182" y="114579"/>
                  </a:moveTo>
                  <a:lnTo>
                    <a:pt x="245008" y="114579"/>
                  </a:lnTo>
                  <a:lnTo>
                    <a:pt x="245008" y="159766"/>
                  </a:lnTo>
                  <a:lnTo>
                    <a:pt x="290182" y="159766"/>
                  </a:lnTo>
                  <a:lnTo>
                    <a:pt x="290182" y="114579"/>
                  </a:lnTo>
                  <a:close/>
                </a:path>
                <a:path w="611505" h="496570">
                  <a:moveTo>
                    <a:pt x="366890" y="347738"/>
                  </a:moveTo>
                  <a:lnTo>
                    <a:pt x="321703" y="347738"/>
                  </a:lnTo>
                  <a:lnTo>
                    <a:pt x="321703" y="392912"/>
                  </a:lnTo>
                  <a:lnTo>
                    <a:pt x="366890" y="392912"/>
                  </a:lnTo>
                  <a:lnTo>
                    <a:pt x="366890" y="347738"/>
                  </a:lnTo>
                  <a:close/>
                </a:path>
                <a:path w="611505" h="496570">
                  <a:moveTo>
                    <a:pt x="366890" y="270027"/>
                  </a:moveTo>
                  <a:lnTo>
                    <a:pt x="321703" y="270027"/>
                  </a:lnTo>
                  <a:lnTo>
                    <a:pt x="321703" y="315201"/>
                  </a:lnTo>
                  <a:lnTo>
                    <a:pt x="366890" y="315201"/>
                  </a:lnTo>
                  <a:lnTo>
                    <a:pt x="366890" y="270027"/>
                  </a:lnTo>
                  <a:close/>
                </a:path>
                <a:path w="611505" h="496570">
                  <a:moveTo>
                    <a:pt x="366890" y="192303"/>
                  </a:moveTo>
                  <a:lnTo>
                    <a:pt x="321703" y="192303"/>
                  </a:lnTo>
                  <a:lnTo>
                    <a:pt x="321703" y="237490"/>
                  </a:lnTo>
                  <a:lnTo>
                    <a:pt x="366890" y="237490"/>
                  </a:lnTo>
                  <a:lnTo>
                    <a:pt x="366890" y="192303"/>
                  </a:lnTo>
                  <a:close/>
                </a:path>
                <a:path w="611505" h="496570">
                  <a:moveTo>
                    <a:pt x="366890" y="114579"/>
                  </a:moveTo>
                  <a:lnTo>
                    <a:pt x="321703" y="114579"/>
                  </a:lnTo>
                  <a:lnTo>
                    <a:pt x="321703" y="159766"/>
                  </a:lnTo>
                  <a:lnTo>
                    <a:pt x="366890" y="159766"/>
                  </a:lnTo>
                  <a:lnTo>
                    <a:pt x="366890" y="114579"/>
                  </a:lnTo>
                  <a:close/>
                </a:path>
                <a:path w="611505" h="496570">
                  <a:moveTo>
                    <a:pt x="486638" y="347738"/>
                  </a:moveTo>
                  <a:lnTo>
                    <a:pt x="441464" y="347738"/>
                  </a:lnTo>
                  <a:lnTo>
                    <a:pt x="441464" y="392912"/>
                  </a:lnTo>
                  <a:lnTo>
                    <a:pt x="486638" y="392912"/>
                  </a:lnTo>
                  <a:lnTo>
                    <a:pt x="486638" y="347738"/>
                  </a:lnTo>
                  <a:close/>
                </a:path>
                <a:path w="611505" h="496570">
                  <a:moveTo>
                    <a:pt x="486638" y="270027"/>
                  </a:moveTo>
                  <a:lnTo>
                    <a:pt x="441464" y="270027"/>
                  </a:lnTo>
                  <a:lnTo>
                    <a:pt x="441464" y="315201"/>
                  </a:lnTo>
                  <a:lnTo>
                    <a:pt x="486638" y="315201"/>
                  </a:lnTo>
                  <a:lnTo>
                    <a:pt x="486638" y="270027"/>
                  </a:lnTo>
                  <a:close/>
                </a:path>
                <a:path w="611505" h="496570">
                  <a:moveTo>
                    <a:pt x="486638" y="192303"/>
                  </a:moveTo>
                  <a:lnTo>
                    <a:pt x="441464" y="192303"/>
                  </a:lnTo>
                  <a:lnTo>
                    <a:pt x="441464" y="237490"/>
                  </a:lnTo>
                  <a:lnTo>
                    <a:pt x="486638" y="237490"/>
                  </a:lnTo>
                  <a:lnTo>
                    <a:pt x="486638" y="192303"/>
                  </a:lnTo>
                  <a:close/>
                </a:path>
                <a:path w="611505" h="496570">
                  <a:moveTo>
                    <a:pt x="486638" y="114579"/>
                  </a:moveTo>
                  <a:lnTo>
                    <a:pt x="441464" y="114579"/>
                  </a:lnTo>
                  <a:lnTo>
                    <a:pt x="441464" y="159766"/>
                  </a:lnTo>
                  <a:lnTo>
                    <a:pt x="486638" y="159766"/>
                  </a:lnTo>
                  <a:lnTo>
                    <a:pt x="486638" y="114579"/>
                  </a:lnTo>
                  <a:close/>
                </a:path>
                <a:path w="611505" h="496570">
                  <a:moveTo>
                    <a:pt x="611466" y="491451"/>
                  </a:moveTo>
                  <a:lnTo>
                    <a:pt x="567728" y="491451"/>
                  </a:lnTo>
                  <a:lnTo>
                    <a:pt x="567728" y="490181"/>
                  </a:lnTo>
                  <a:lnTo>
                    <a:pt x="522643" y="490181"/>
                  </a:lnTo>
                  <a:lnTo>
                    <a:pt x="524141" y="376859"/>
                  </a:lnTo>
                  <a:lnTo>
                    <a:pt x="525767" y="60363"/>
                  </a:lnTo>
                  <a:lnTo>
                    <a:pt x="525780" y="56896"/>
                  </a:lnTo>
                  <a:lnTo>
                    <a:pt x="521970" y="56896"/>
                  </a:lnTo>
                  <a:lnTo>
                    <a:pt x="521970" y="490181"/>
                  </a:lnTo>
                  <a:lnTo>
                    <a:pt x="436880" y="490181"/>
                  </a:lnTo>
                  <a:lnTo>
                    <a:pt x="436880" y="488911"/>
                  </a:lnTo>
                  <a:lnTo>
                    <a:pt x="415493" y="488911"/>
                  </a:lnTo>
                  <a:lnTo>
                    <a:pt x="415759" y="458114"/>
                  </a:lnTo>
                  <a:lnTo>
                    <a:pt x="416013" y="419392"/>
                  </a:lnTo>
                  <a:lnTo>
                    <a:pt x="416267" y="369455"/>
                  </a:lnTo>
                  <a:lnTo>
                    <a:pt x="416433" y="330847"/>
                  </a:lnTo>
                  <a:lnTo>
                    <a:pt x="416598" y="281711"/>
                  </a:lnTo>
                  <a:lnTo>
                    <a:pt x="416725" y="229755"/>
                  </a:lnTo>
                  <a:lnTo>
                    <a:pt x="416826" y="175323"/>
                  </a:lnTo>
                  <a:lnTo>
                    <a:pt x="416902" y="63893"/>
                  </a:lnTo>
                  <a:lnTo>
                    <a:pt x="518858" y="63817"/>
                  </a:lnTo>
                  <a:lnTo>
                    <a:pt x="520420" y="369455"/>
                  </a:lnTo>
                  <a:lnTo>
                    <a:pt x="521436" y="462788"/>
                  </a:lnTo>
                  <a:lnTo>
                    <a:pt x="521868" y="486067"/>
                  </a:lnTo>
                  <a:lnTo>
                    <a:pt x="521970" y="490181"/>
                  </a:lnTo>
                  <a:lnTo>
                    <a:pt x="521970" y="56896"/>
                  </a:lnTo>
                  <a:lnTo>
                    <a:pt x="411213" y="56832"/>
                  </a:lnTo>
                  <a:lnTo>
                    <a:pt x="411213" y="488911"/>
                  </a:lnTo>
                  <a:lnTo>
                    <a:pt x="294525" y="488911"/>
                  </a:lnTo>
                  <a:lnTo>
                    <a:pt x="294525" y="422744"/>
                  </a:lnTo>
                  <a:lnTo>
                    <a:pt x="250240" y="422744"/>
                  </a:lnTo>
                  <a:lnTo>
                    <a:pt x="250240" y="488911"/>
                  </a:lnTo>
                  <a:lnTo>
                    <a:pt x="174586" y="488911"/>
                  </a:lnTo>
                  <a:lnTo>
                    <a:pt x="174586" y="490181"/>
                  </a:lnTo>
                  <a:lnTo>
                    <a:pt x="153949" y="490181"/>
                  </a:lnTo>
                  <a:lnTo>
                    <a:pt x="124650" y="489915"/>
                  </a:lnTo>
                  <a:lnTo>
                    <a:pt x="125158" y="292849"/>
                  </a:lnTo>
                  <a:lnTo>
                    <a:pt x="125310" y="179806"/>
                  </a:lnTo>
                  <a:lnTo>
                    <a:pt x="125349" y="64643"/>
                  </a:lnTo>
                  <a:lnTo>
                    <a:pt x="125349" y="63893"/>
                  </a:lnTo>
                  <a:lnTo>
                    <a:pt x="317398" y="63690"/>
                  </a:lnTo>
                  <a:lnTo>
                    <a:pt x="318376" y="64668"/>
                  </a:lnTo>
                  <a:lnTo>
                    <a:pt x="317614" y="63893"/>
                  </a:lnTo>
                  <a:lnTo>
                    <a:pt x="347776" y="63665"/>
                  </a:lnTo>
                  <a:lnTo>
                    <a:pt x="409841" y="63601"/>
                  </a:lnTo>
                  <a:lnTo>
                    <a:pt x="409917" y="175323"/>
                  </a:lnTo>
                  <a:lnTo>
                    <a:pt x="410019" y="229755"/>
                  </a:lnTo>
                  <a:lnTo>
                    <a:pt x="410159" y="281711"/>
                  </a:lnTo>
                  <a:lnTo>
                    <a:pt x="410311" y="330847"/>
                  </a:lnTo>
                  <a:lnTo>
                    <a:pt x="410514" y="376859"/>
                  </a:lnTo>
                  <a:lnTo>
                    <a:pt x="410730" y="419392"/>
                  </a:lnTo>
                  <a:lnTo>
                    <a:pt x="411022" y="462788"/>
                  </a:lnTo>
                  <a:lnTo>
                    <a:pt x="411213" y="488911"/>
                  </a:lnTo>
                  <a:lnTo>
                    <a:pt x="411213" y="56832"/>
                  </a:lnTo>
                  <a:lnTo>
                    <a:pt x="409841" y="56819"/>
                  </a:lnTo>
                  <a:lnTo>
                    <a:pt x="409841" y="57124"/>
                  </a:lnTo>
                  <a:lnTo>
                    <a:pt x="359295" y="57073"/>
                  </a:lnTo>
                  <a:lnTo>
                    <a:pt x="358724" y="36245"/>
                  </a:lnTo>
                  <a:lnTo>
                    <a:pt x="357835" y="17894"/>
                  </a:lnTo>
                  <a:lnTo>
                    <a:pt x="356920" y="6413"/>
                  </a:lnTo>
                  <a:lnTo>
                    <a:pt x="356158" y="2908"/>
                  </a:lnTo>
                  <a:lnTo>
                    <a:pt x="355409" y="7835"/>
                  </a:lnTo>
                  <a:lnTo>
                    <a:pt x="354495" y="19977"/>
                  </a:lnTo>
                  <a:lnTo>
                    <a:pt x="353606" y="37947"/>
                  </a:lnTo>
                  <a:lnTo>
                    <a:pt x="353034" y="57073"/>
                  </a:lnTo>
                  <a:lnTo>
                    <a:pt x="347306" y="57061"/>
                  </a:lnTo>
                  <a:lnTo>
                    <a:pt x="321144" y="56857"/>
                  </a:lnTo>
                  <a:lnTo>
                    <a:pt x="321144" y="56057"/>
                  </a:lnTo>
                  <a:lnTo>
                    <a:pt x="320954" y="29464"/>
                  </a:lnTo>
                  <a:lnTo>
                    <a:pt x="320497" y="5740"/>
                  </a:lnTo>
                  <a:lnTo>
                    <a:pt x="320484" y="5613"/>
                  </a:lnTo>
                  <a:lnTo>
                    <a:pt x="332828" y="5054"/>
                  </a:lnTo>
                  <a:lnTo>
                    <a:pt x="344830" y="4267"/>
                  </a:lnTo>
                  <a:lnTo>
                    <a:pt x="352869" y="3517"/>
                  </a:lnTo>
                  <a:lnTo>
                    <a:pt x="356158" y="2908"/>
                  </a:lnTo>
                  <a:lnTo>
                    <a:pt x="354012" y="2311"/>
                  </a:lnTo>
                  <a:lnTo>
                    <a:pt x="346570" y="1549"/>
                  </a:lnTo>
                  <a:lnTo>
                    <a:pt x="334276" y="774"/>
                  </a:lnTo>
                  <a:lnTo>
                    <a:pt x="317614" y="88"/>
                  </a:lnTo>
                  <a:lnTo>
                    <a:pt x="314845" y="0"/>
                  </a:lnTo>
                  <a:lnTo>
                    <a:pt x="314274" y="29464"/>
                  </a:lnTo>
                  <a:lnTo>
                    <a:pt x="314210" y="36245"/>
                  </a:lnTo>
                  <a:lnTo>
                    <a:pt x="314096" y="57035"/>
                  </a:lnTo>
                  <a:lnTo>
                    <a:pt x="121856" y="56832"/>
                  </a:lnTo>
                  <a:lnTo>
                    <a:pt x="122567" y="56045"/>
                  </a:lnTo>
                  <a:lnTo>
                    <a:pt x="115138" y="63563"/>
                  </a:lnTo>
                  <a:lnTo>
                    <a:pt x="118287" y="60452"/>
                  </a:lnTo>
                  <a:lnTo>
                    <a:pt x="118376" y="179806"/>
                  </a:lnTo>
                  <a:lnTo>
                    <a:pt x="118465" y="292849"/>
                  </a:lnTo>
                  <a:lnTo>
                    <a:pt x="118948" y="490181"/>
                  </a:lnTo>
                  <a:lnTo>
                    <a:pt x="43738" y="490181"/>
                  </a:lnTo>
                  <a:lnTo>
                    <a:pt x="43738" y="491451"/>
                  </a:lnTo>
                  <a:lnTo>
                    <a:pt x="0" y="491451"/>
                  </a:lnTo>
                  <a:lnTo>
                    <a:pt x="0" y="492721"/>
                  </a:lnTo>
                  <a:lnTo>
                    <a:pt x="0" y="493991"/>
                  </a:lnTo>
                  <a:lnTo>
                    <a:pt x="43738" y="493991"/>
                  </a:lnTo>
                  <a:lnTo>
                    <a:pt x="43738" y="495261"/>
                  </a:lnTo>
                  <a:lnTo>
                    <a:pt x="118986" y="495261"/>
                  </a:lnTo>
                  <a:lnTo>
                    <a:pt x="118999" y="495566"/>
                  </a:lnTo>
                  <a:lnTo>
                    <a:pt x="156400" y="495261"/>
                  </a:lnTo>
                  <a:lnTo>
                    <a:pt x="174586" y="495261"/>
                  </a:lnTo>
                  <a:lnTo>
                    <a:pt x="174586" y="496531"/>
                  </a:lnTo>
                  <a:lnTo>
                    <a:pt x="436880" y="496531"/>
                  </a:lnTo>
                  <a:lnTo>
                    <a:pt x="436880" y="495261"/>
                  </a:lnTo>
                  <a:lnTo>
                    <a:pt x="480479" y="495261"/>
                  </a:lnTo>
                  <a:lnTo>
                    <a:pt x="494322" y="495350"/>
                  </a:lnTo>
                  <a:lnTo>
                    <a:pt x="514362" y="495261"/>
                  </a:lnTo>
                  <a:lnTo>
                    <a:pt x="567728" y="495261"/>
                  </a:lnTo>
                  <a:lnTo>
                    <a:pt x="567728" y="493991"/>
                  </a:lnTo>
                  <a:lnTo>
                    <a:pt x="611466" y="493991"/>
                  </a:lnTo>
                  <a:lnTo>
                    <a:pt x="611466" y="492721"/>
                  </a:lnTo>
                  <a:lnTo>
                    <a:pt x="611466" y="491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5799887" y="6649528"/>
              <a:ext cx="1918335" cy="289560"/>
            </a:xfrm>
            <a:custGeom>
              <a:avLst/>
              <a:gdLst/>
              <a:ahLst/>
              <a:cxnLst/>
              <a:rect l="l" t="t" r="r" b="b"/>
              <a:pathLst>
                <a:path w="1918334" h="289559">
                  <a:moveTo>
                    <a:pt x="1821598" y="0"/>
                  </a:moveTo>
                  <a:lnTo>
                    <a:pt x="96237" y="0"/>
                  </a:lnTo>
                  <a:lnTo>
                    <a:pt x="58777" y="7562"/>
                  </a:lnTo>
                  <a:lnTo>
                    <a:pt x="28187" y="28187"/>
                  </a:lnTo>
                  <a:lnTo>
                    <a:pt x="7562" y="58777"/>
                  </a:lnTo>
                  <a:lnTo>
                    <a:pt x="0" y="96237"/>
                  </a:lnTo>
                  <a:lnTo>
                    <a:pt x="0" y="192810"/>
                  </a:lnTo>
                  <a:lnTo>
                    <a:pt x="7562" y="230270"/>
                  </a:lnTo>
                  <a:lnTo>
                    <a:pt x="28187" y="260861"/>
                  </a:lnTo>
                  <a:lnTo>
                    <a:pt x="58777" y="281485"/>
                  </a:lnTo>
                  <a:lnTo>
                    <a:pt x="96237" y="289048"/>
                  </a:lnTo>
                  <a:lnTo>
                    <a:pt x="1821598" y="289048"/>
                  </a:lnTo>
                  <a:lnTo>
                    <a:pt x="1859058" y="281485"/>
                  </a:lnTo>
                  <a:lnTo>
                    <a:pt x="1889649" y="260861"/>
                  </a:lnTo>
                  <a:lnTo>
                    <a:pt x="1910273" y="230270"/>
                  </a:lnTo>
                  <a:lnTo>
                    <a:pt x="1917836" y="192810"/>
                  </a:lnTo>
                  <a:lnTo>
                    <a:pt x="1917836" y="96237"/>
                  </a:lnTo>
                  <a:lnTo>
                    <a:pt x="1910273" y="58777"/>
                  </a:lnTo>
                  <a:lnTo>
                    <a:pt x="1889649" y="28187"/>
                  </a:lnTo>
                  <a:lnTo>
                    <a:pt x="1859058" y="7562"/>
                  </a:lnTo>
                  <a:lnTo>
                    <a:pt x="1821598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87248" y="6733324"/>
              <a:ext cx="104250" cy="11079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965525" y="6773157"/>
              <a:ext cx="1218565" cy="52069"/>
            </a:xfrm>
            <a:custGeom>
              <a:avLst/>
              <a:gdLst/>
              <a:ahLst/>
              <a:cxnLst/>
              <a:rect l="l" t="t" r="r" b="b"/>
              <a:pathLst>
                <a:path w="1218565" h="52070">
                  <a:moveTo>
                    <a:pt x="42659" y="0"/>
                  </a:moveTo>
                  <a:lnTo>
                    <a:pt x="0" y="0"/>
                  </a:lnTo>
                  <a:lnTo>
                    <a:pt x="0" y="6413"/>
                  </a:lnTo>
                  <a:lnTo>
                    <a:pt x="17678" y="6413"/>
                  </a:lnTo>
                  <a:lnTo>
                    <a:pt x="17678" y="51574"/>
                  </a:lnTo>
                  <a:lnTo>
                    <a:pt x="24968" y="51574"/>
                  </a:lnTo>
                  <a:lnTo>
                    <a:pt x="24968" y="6413"/>
                  </a:lnTo>
                  <a:lnTo>
                    <a:pt x="42659" y="6413"/>
                  </a:lnTo>
                  <a:lnTo>
                    <a:pt x="42659" y="0"/>
                  </a:lnTo>
                  <a:close/>
                </a:path>
                <a:path w="1218565" h="52070">
                  <a:moveTo>
                    <a:pt x="82600" y="32054"/>
                  </a:moveTo>
                  <a:lnTo>
                    <a:pt x="81089" y="24028"/>
                  </a:lnTo>
                  <a:lnTo>
                    <a:pt x="77279" y="18351"/>
                  </a:lnTo>
                  <a:lnTo>
                    <a:pt x="76873" y="17741"/>
                  </a:lnTo>
                  <a:lnTo>
                    <a:pt x="75463" y="16840"/>
                  </a:lnTo>
                  <a:lnTo>
                    <a:pt x="75463" y="23736"/>
                  </a:lnTo>
                  <a:lnTo>
                    <a:pt x="75463" y="40373"/>
                  </a:lnTo>
                  <a:lnTo>
                    <a:pt x="69862" y="45834"/>
                  </a:lnTo>
                  <a:lnTo>
                    <a:pt x="54838" y="45834"/>
                  </a:lnTo>
                  <a:lnTo>
                    <a:pt x="49161" y="40373"/>
                  </a:lnTo>
                  <a:lnTo>
                    <a:pt x="49161" y="23736"/>
                  </a:lnTo>
                  <a:lnTo>
                    <a:pt x="54838" y="18351"/>
                  </a:lnTo>
                  <a:lnTo>
                    <a:pt x="69862" y="18351"/>
                  </a:lnTo>
                  <a:lnTo>
                    <a:pt x="75463" y="23736"/>
                  </a:lnTo>
                  <a:lnTo>
                    <a:pt x="75463" y="16840"/>
                  </a:lnTo>
                  <a:lnTo>
                    <a:pt x="70459" y="13627"/>
                  </a:lnTo>
                  <a:lnTo>
                    <a:pt x="62357" y="12166"/>
                  </a:lnTo>
                  <a:lnTo>
                    <a:pt x="54229" y="13627"/>
                  </a:lnTo>
                  <a:lnTo>
                    <a:pt x="47790" y="17741"/>
                  </a:lnTo>
                  <a:lnTo>
                    <a:pt x="43535" y="24028"/>
                  </a:lnTo>
                  <a:lnTo>
                    <a:pt x="42011" y="32054"/>
                  </a:lnTo>
                  <a:lnTo>
                    <a:pt x="43535" y="40081"/>
                  </a:lnTo>
                  <a:lnTo>
                    <a:pt x="47790" y="46405"/>
                  </a:lnTo>
                  <a:lnTo>
                    <a:pt x="54229" y="50546"/>
                  </a:lnTo>
                  <a:lnTo>
                    <a:pt x="62357" y="52019"/>
                  </a:lnTo>
                  <a:lnTo>
                    <a:pt x="70459" y="50546"/>
                  </a:lnTo>
                  <a:lnTo>
                    <a:pt x="76873" y="46405"/>
                  </a:lnTo>
                  <a:lnTo>
                    <a:pt x="77254" y="45834"/>
                  </a:lnTo>
                  <a:lnTo>
                    <a:pt x="81089" y="40081"/>
                  </a:lnTo>
                  <a:lnTo>
                    <a:pt x="82600" y="32054"/>
                  </a:lnTo>
                  <a:close/>
                </a:path>
                <a:path w="1218565" h="52070">
                  <a:moveTo>
                    <a:pt x="98958" y="43992"/>
                  </a:moveTo>
                  <a:lnTo>
                    <a:pt x="96761" y="41935"/>
                  </a:lnTo>
                  <a:lnTo>
                    <a:pt x="91376" y="41935"/>
                  </a:lnTo>
                  <a:lnTo>
                    <a:pt x="89103" y="43992"/>
                  </a:lnTo>
                  <a:lnTo>
                    <a:pt x="89103" y="49885"/>
                  </a:lnTo>
                  <a:lnTo>
                    <a:pt x="91376" y="52031"/>
                  </a:lnTo>
                  <a:lnTo>
                    <a:pt x="96761" y="52031"/>
                  </a:lnTo>
                  <a:lnTo>
                    <a:pt x="98958" y="49885"/>
                  </a:lnTo>
                  <a:lnTo>
                    <a:pt x="98958" y="43992"/>
                  </a:lnTo>
                  <a:close/>
                </a:path>
                <a:path w="1218565" h="52070">
                  <a:moveTo>
                    <a:pt x="98958" y="14224"/>
                  </a:moveTo>
                  <a:lnTo>
                    <a:pt x="96761" y="12153"/>
                  </a:lnTo>
                  <a:lnTo>
                    <a:pt x="91376" y="12153"/>
                  </a:lnTo>
                  <a:lnTo>
                    <a:pt x="89103" y="14224"/>
                  </a:lnTo>
                  <a:lnTo>
                    <a:pt x="89103" y="20116"/>
                  </a:lnTo>
                  <a:lnTo>
                    <a:pt x="91376" y="22263"/>
                  </a:lnTo>
                  <a:lnTo>
                    <a:pt x="96761" y="22263"/>
                  </a:lnTo>
                  <a:lnTo>
                    <a:pt x="98958" y="20116"/>
                  </a:lnTo>
                  <a:lnTo>
                    <a:pt x="98958" y="14224"/>
                  </a:lnTo>
                  <a:close/>
                </a:path>
                <a:path w="1218565" h="52070">
                  <a:moveTo>
                    <a:pt x="1218425" y="32296"/>
                  </a:moveTo>
                  <a:lnTo>
                    <a:pt x="1143266" y="32296"/>
                  </a:lnTo>
                  <a:lnTo>
                    <a:pt x="1143266" y="31026"/>
                  </a:lnTo>
                  <a:lnTo>
                    <a:pt x="930224" y="31026"/>
                  </a:lnTo>
                  <a:lnTo>
                    <a:pt x="930224" y="29756"/>
                  </a:lnTo>
                  <a:lnTo>
                    <a:pt x="554469" y="29756"/>
                  </a:lnTo>
                  <a:lnTo>
                    <a:pt x="554469" y="31026"/>
                  </a:lnTo>
                  <a:lnTo>
                    <a:pt x="326834" y="31026"/>
                  </a:lnTo>
                  <a:lnTo>
                    <a:pt x="326834" y="32296"/>
                  </a:lnTo>
                  <a:lnTo>
                    <a:pt x="253530" y="32296"/>
                  </a:lnTo>
                  <a:lnTo>
                    <a:pt x="253530" y="33566"/>
                  </a:lnTo>
                  <a:lnTo>
                    <a:pt x="253530" y="34836"/>
                  </a:lnTo>
                  <a:lnTo>
                    <a:pt x="328676" y="34836"/>
                  </a:lnTo>
                  <a:lnTo>
                    <a:pt x="328676" y="36106"/>
                  </a:lnTo>
                  <a:lnTo>
                    <a:pt x="541718" y="36106"/>
                  </a:lnTo>
                  <a:lnTo>
                    <a:pt x="541718" y="37376"/>
                  </a:lnTo>
                  <a:lnTo>
                    <a:pt x="917486" y="37376"/>
                  </a:lnTo>
                  <a:lnTo>
                    <a:pt x="917486" y="36106"/>
                  </a:lnTo>
                  <a:lnTo>
                    <a:pt x="1145108" y="36106"/>
                  </a:lnTo>
                  <a:lnTo>
                    <a:pt x="1145108" y="34836"/>
                  </a:lnTo>
                  <a:lnTo>
                    <a:pt x="1218425" y="34836"/>
                  </a:lnTo>
                  <a:lnTo>
                    <a:pt x="1218425" y="33566"/>
                  </a:lnTo>
                  <a:lnTo>
                    <a:pt x="1218425" y="32296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5799887" y="7038038"/>
              <a:ext cx="1918335" cy="289560"/>
            </a:xfrm>
            <a:custGeom>
              <a:avLst/>
              <a:gdLst/>
              <a:ahLst/>
              <a:cxnLst/>
              <a:rect l="l" t="t" r="r" b="b"/>
              <a:pathLst>
                <a:path w="1918334" h="289559">
                  <a:moveTo>
                    <a:pt x="1821598" y="0"/>
                  </a:moveTo>
                  <a:lnTo>
                    <a:pt x="96237" y="0"/>
                  </a:lnTo>
                  <a:lnTo>
                    <a:pt x="58777" y="7562"/>
                  </a:lnTo>
                  <a:lnTo>
                    <a:pt x="28187" y="28187"/>
                  </a:lnTo>
                  <a:lnTo>
                    <a:pt x="7562" y="58777"/>
                  </a:lnTo>
                  <a:lnTo>
                    <a:pt x="0" y="96237"/>
                  </a:lnTo>
                  <a:lnTo>
                    <a:pt x="0" y="192810"/>
                  </a:lnTo>
                  <a:lnTo>
                    <a:pt x="7562" y="230270"/>
                  </a:lnTo>
                  <a:lnTo>
                    <a:pt x="28187" y="260861"/>
                  </a:lnTo>
                  <a:lnTo>
                    <a:pt x="58777" y="281485"/>
                  </a:lnTo>
                  <a:lnTo>
                    <a:pt x="96237" y="289048"/>
                  </a:lnTo>
                  <a:lnTo>
                    <a:pt x="1821598" y="289048"/>
                  </a:lnTo>
                  <a:lnTo>
                    <a:pt x="1859058" y="281485"/>
                  </a:lnTo>
                  <a:lnTo>
                    <a:pt x="1889649" y="260861"/>
                  </a:lnTo>
                  <a:lnTo>
                    <a:pt x="1910273" y="230270"/>
                  </a:lnTo>
                  <a:lnTo>
                    <a:pt x="1917836" y="192810"/>
                  </a:lnTo>
                  <a:lnTo>
                    <a:pt x="1917836" y="96237"/>
                  </a:lnTo>
                  <a:lnTo>
                    <a:pt x="1910273" y="58777"/>
                  </a:lnTo>
                  <a:lnTo>
                    <a:pt x="1889649" y="28187"/>
                  </a:lnTo>
                  <a:lnTo>
                    <a:pt x="1859058" y="7562"/>
                  </a:lnTo>
                  <a:lnTo>
                    <a:pt x="1821598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87248" y="7135317"/>
              <a:ext cx="104250" cy="11079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972955" y="7147083"/>
              <a:ext cx="913765" cy="52069"/>
            </a:xfrm>
            <a:custGeom>
              <a:avLst/>
              <a:gdLst/>
              <a:ahLst/>
              <a:cxnLst/>
              <a:rect l="l" t="t" r="r" b="b"/>
              <a:pathLst>
                <a:path w="913765" h="52070">
                  <a:moveTo>
                    <a:pt x="49593" y="25781"/>
                  </a:moveTo>
                  <a:lnTo>
                    <a:pt x="47574" y="15290"/>
                  </a:lnTo>
                  <a:lnTo>
                    <a:pt x="42240" y="7658"/>
                  </a:lnTo>
                  <a:lnTo>
                    <a:pt x="42240" y="25781"/>
                  </a:lnTo>
                  <a:lnTo>
                    <a:pt x="40754" y="33693"/>
                  </a:lnTo>
                  <a:lnTo>
                    <a:pt x="36550" y="39814"/>
                  </a:lnTo>
                  <a:lnTo>
                    <a:pt x="29959" y="43764"/>
                  </a:lnTo>
                  <a:lnTo>
                    <a:pt x="21297" y="45161"/>
                  </a:lnTo>
                  <a:lnTo>
                    <a:pt x="7378" y="45161"/>
                  </a:lnTo>
                  <a:lnTo>
                    <a:pt x="7378" y="6400"/>
                  </a:lnTo>
                  <a:lnTo>
                    <a:pt x="21297" y="6400"/>
                  </a:lnTo>
                  <a:lnTo>
                    <a:pt x="29959" y="7797"/>
                  </a:lnTo>
                  <a:lnTo>
                    <a:pt x="36550" y="11760"/>
                  </a:lnTo>
                  <a:lnTo>
                    <a:pt x="40754" y="17881"/>
                  </a:lnTo>
                  <a:lnTo>
                    <a:pt x="42240" y="25781"/>
                  </a:lnTo>
                  <a:lnTo>
                    <a:pt x="42240" y="7658"/>
                  </a:lnTo>
                  <a:lnTo>
                    <a:pt x="41884" y="7137"/>
                  </a:lnTo>
                  <a:lnTo>
                    <a:pt x="40652" y="6400"/>
                  </a:lnTo>
                  <a:lnTo>
                    <a:pt x="33096" y="1879"/>
                  </a:lnTo>
                  <a:lnTo>
                    <a:pt x="21742" y="0"/>
                  </a:lnTo>
                  <a:lnTo>
                    <a:pt x="0" y="0"/>
                  </a:lnTo>
                  <a:lnTo>
                    <a:pt x="0" y="51574"/>
                  </a:lnTo>
                  <a:lnTo>
                    <a:pt x="21742" y="51574"/>
                  </a:lnTo>
                  <a:lnTo>
                    <a:pt x="33096" y="49695"/>
                  </a:lnTo>
                  <a:lnTo>
                    <a:pt x="40652" y="45161"/>
                  </a:lnTo>
                  <a:lnTo>
                    <a:pt x="41884" y="44424"/>
                  </a:lnTo>
                  <a:lnTo>
                    <a:pt x="47574" y="36271"/>
                  </a:lnTo>
                  <a:lnTo>
                    <a:pt x="49593" y="25781"/>
                  </a:lnTo>
                  <a:close/>
                </a:path>
                <a:path w="913765" h="52070">
                  <a:moveTo>
                    <a:pt x="90792" y="17310"/>
                  </a:moveTo>
                  <a:lnTo>
                    <a:pt x="84772" y="12153"/>
                  </a:lnTo>
                  <a:lnTo>
                    <a:pt x="67818" y="12153"/>
                  </a:lnTo>
                  <a:lnTo>
                    <a:pt x="61988" y="13919"/>
                  </a:lnTo>
                  <a:lnTo>
                    <a:pt x="57937" y="17170"/>
                  </a:lnTo>
                  <a:lnTo>
                    <a:pt x="60883" y="22466"/>
                  </a:lnTo>
                  <a:lnTo>
                    <a:pt x="63906" y="19888"/>
                  </a:lnTo>
                  <a:lnTo>
                    <a:pt x="68618" y="18262"/>
                  </a:lnTo>
                  <a:lnTo>
                    <a:pt x="80264" y="18262"/>
                  </a:lnTo>
                  <a:lnTo>
                    <a:pt x="83731" y="21729"/>
                  </a:lnTo>
                  <a:lnTo>
                    <a:pt x="83731" y="29108"/>
                  </a:lnTo>
                  <a:lnTo>
                    <a:pt x="83731" y="34175"/>
                  </a:lnTo>
                  <a:lnTo>
                    <a:pt x="83731" y="39636"/>
                  </a:lnTo>
                  <a:lnTo>
                    <a:pt x="81965" y="44132"/>
                  </a:lnTo>
                  <a:lnTo>
                    <a:pt x="77762" y="46558"/>
                  </a:lnTo>
                  <a:lnTo>
                    <a:pt x="67081" y="46558"/>
                  </a:lnTo>
                  <a:lnTo>
                    <a:pt x="63830" y="44132"/>
                  </a:lnTo>
                  <a:lnTo>
                    <a:pt x="63830" y="36906"/>
                  </a:lnTo>
                  <a:lnTo>
                    <a:pt x="65824" y="34175"/>
                  </a:lnTo>
                  <a:lnTo>
                    <a:pt x="83731" y="34175"/>
                  </a:lnTo>
                  <a:lnTo>
                    <a:pt x="83731" y="29108"/>
                  </a:lnTo>
                  <a:lnTo>
                    <a:pt x="60883" y="29108"/>
                  </a:lnTo>
                  <a:lnTo>
                    <a:pt x="56883" y="34175"/>
                  </a:lnTo>
                  <a:lnTo>
                    <a:pt x="56832" y="47307"/>
                  </a:lnTo>
                  <a:lnTo>
                    <a:pt x="62433" y="52019"/>
                  </a:lnTo>
                  <a:lnTo>
                    <a:pt x="77393" y="52019"/>
                  </a:lnTo>
                  <a:lnTo>
                    <a:pt x="81737" y="49949"/>
                  </a:lnTo>
                  <a:lnTo>
                    <a:pt x="83997" y="46558"/>
                  </a:lnTo>
                  <a:lnTo>
                    <a:pt x="84099" y="46405"/>
                  </a:lnTo>
                  <a:lnTo>
                    <a:pt x="84099" y="51574"/>
                  </a:lnTo>
                  <a:lnTo>
                    <a:pt x="90792" y="51574"/>
                  </a:lnTo>
                  <a:lnTo>
                    <a:pt x="90792" y="46405"/>
                  </a:lnTo>
                  <a:lnTo>
                    <a:pt x="90792" y="34175"/>
                  </a:lnTo>
                  <a:lnTo>
                    <a:pt x="90792" y="18262"/>
                  </a:lnTo>
                  <a:lnTo>
                    <a:pt x="90792" y="17310"/>
                  </a:lnTo>
                  <a:close/>
                </a:path>
                <a:path w="913765" h="52070">
                  <a:moveTo>
                    <a:pt x="125882" y="49288"/>
                  </a:moveTo>
                  <a:lnTo>
                    <a:pt x="123672" y="44196"/>
                  </a:lnTo>
                  <a:lnTo>
                    <a:pt x="122199" y="45377"/>
                  </a:lnTo>
                  <a:lnTo>
                    <a:pt x="120205" y="46050"/>
                  </a:lnTo>
                  <a:lnTo>
                    <a:pt x="114249" y="46050"/>
                  </a:lnTo>
                  <a:lnTo>
                    <a:pt x="112039" y="43700"/>
                  </a:lnTo>
                  <a:lnTo>
                    <a:pt x="112039" y="18351"/>
                  </a:lnTo>
                  <a:lnTo>
                    <a:pt x="123228" y="18351"/>
                  </a:lnTo>
                  <a:lnTo>
                    <a:pt x="123228" y="12522"/>
                  </a:lnTo>
                  <a:lnTo>
                    <a:pt x="112039" y="12522"/>
                  </a:lnTo>
                  <a:lnTo>
                    <a:pt x="112039" y="3975"/>
                  </a:lnTo>
                  <a:lnTo>
                    <a:pt x="104952" y="3975"/>
                  </a:lnTo>
                  <a:lnTo>
                    <a:pt x="104952" y="12522"/>
                  </a:lnTo>
                  <a:lnTo>
                    <a:pt x="98323" y="12522"/>
                  </a:lnTo>
                  <a:lnTo>
                    <a:pt x="98323" y="18351"/>
                  </a:lnTo>
                  <a:lnTo>
                    <a:pt x="104952" y="18351"/>
                  </a:lnTo>
                  <a:lnTo>
                    <a:pt x="104952" y="47663"/>
                  </a:lnTo>
                  <a:lnTo>
                    <a:pt x="109461" y="52019"/>
                  </a:lnTo>
                  <a:lnTo>
                    <a:pt x="120510" y="52019"/>
                  </a:lnTo>
                  <a:lnTo>
                    <a:pt x="123748" y="51130"/>
                  </a:lnTo>
                  <a:lnTo>
                    <a:pt x="125882" y="49288"/>
                  </a:lnTo>
                  <a:close/>
                </a:path>
                <a:path w="913765" h="52070">
                  <a:moveTo>
                    <a:pt x="168402" y="32854"/>
                  </a:moveTo>
                  <a:lnTo>
                    <a:pt x="168363" y="32054"/>
                  </a:lnTo>
                  <a:lnTo>
                    <a:pt x="167894" y="29324"/>
                  </a:lnTo>
                  <a:lnTo>
                    <a:pt x="166966" y="24053"/>
                  </a:lnTo>
                  <a:lnTo>
                    <a:pt x="163233" y="18110"/>
                  </a:lnTo>
                  <a:lnTo>
                    <a:pt x="162979" y="17703"/>
                  </a:lnTo>
                  <a:lnTo>
                    <a:pt x="161632" y="16802"/>
                  </a:lnTo>
                  <a:lnTo>
                    <a:pt x="161632" y="29324"/>
                  </a:lnTo>
                  <a:lnTo>
                    <a:pt x="136575" y="29324"/>
                  </a:lnTo>
                  <a:lnTo>
                    <a:pt x="137299" y="22694"/>
                  </a:lnTo>
                  <a:lnTo>
                    <a:pt x="142316" y="18110"/>
                  </a:lnTo>
                  <a:lnTo>
                    <a:pt x="155956" y="18110"/>
                  </a:lnTo>
                  <a:lnTo>
                    <a:pt x="160883" y="22758"/>
                  </a:lnTo>
                  <a:lnTo>
                    <a:pt x="161632" y="29324"/>
                  </a:lnTo>
                  <a:lnTo>
                    <a:pt x="161632" y="16802"/>
                  </a:lnTo>
                  <a:lnTo>
                    <a:pt x="156870" y="13601"/>
                  </a:lnTo>
                  <a:lnTo>
                    <a:pt x="149098" y="12141"/>
                  </a:lnTo>
                  <a:lnTo>
                    <a:pt x="141274" y="13627"/>
                  </a:lnTo>
                  <a:lnTo>
                    <a:pt x="135064" y="17754"/>
                  </a:lnTo>
                  <a:lnTo>
                    <a:pt x="130975" y="24053"/>
                  </a:lnTo>
                  <a:lnTo>
                    <a:pt x="129489" y="32054"/>
                  </a:lnTo>
                  <a:lnTo>
                    <a:pt x="131000" y="40081"/>
                  </a:lnTo>
                  <a:lnTo>
                    <a:pt x="135267" y="46405"/>
                  </a:lnTo>
                  <a:lnTo>
                    <a:pt x="141897" y="50533"/>
                  </a:lnTo>
                  <a:lnTo>
                    <a:pt x="150495" y="52019"/>
                  </a:lnTo>
                  <a:lnTo>
                    <a:pt x="156984" y="52019"/>
                  </a:lnTo>
                  <a:lnTo>
                    <a:pt x="162356" y="49796"/>
                  </a:lnTo>
                  <a:lnTo>
                    <a:pt x="165773" y="45821"/>
                  </a:lnTo>
                  <a:lnTo>
                    <a:pt x="165900" y="45669"/>
                  </a:lnTo>
                  <a:lnTo>
                    <a:pt x="161988" y="41109"/>
                  </a:lnTo>
                  <a:lnTo>
                    <a:pt x="159131" y="44284"/>
                  </a:lnTo>
                  <a:lnTo>
                    <a:pt x="155282" y="45821"/>
                  </a:lnTo>
                  <a:lnTo>
                    <a:pt x="142976" y="45821"/>
                  </a:lnTo>
                  <a:lnTo>
                    <a:pt x="137464" y="41262"/>
                  </a:lnTo>
                  <a:lnTo>
                    <a:pt x="136575" y="34404"/>
                  </a:lnTo>
                  <a:lnTo>
                    <a:pt x="168262" y="34404"/>
                  </a:lnTo>
                  <a:lnTo>
                    <a:pt x="168402" y="32854"/>
                  </a:lnTo>
                  <a:close/>
                </a:path>
                <a:path w="913765" h="52070">
                  <a:moveTo>
                    <a:pt x="184772" y="43980"/>
                  </a:moveTo>
                  <a:lnTo>
                    <a:pt x="182562" y="41922"/>
                  </a:lnTo>
                  <a:lnTo>
                    <a:pt x="177177" y="41922"/>
                  </a:lnTo>
                  <a:lnTo>
                    <a:pt x="174904" y="43980"/>
                  </a:lnTo>
                  <a:lnTo>
                    <a:pt x="174904" y="49872"/>
                  </a:lnTo>
                  <a:lnTo>
                    <a:pt x="177177" y="52019"/>
                  </a:lnTo>
                  <a:lnTo>
                    <a:pt x="182562" y="52019"/>
                  </a:lnTo>
                  <a:lnTo>
                    <a:pt x="184772" y="49872"/>
                  </a:lnTo>
                  <a:lnTo>
                    <a:pt x="184772" y="43980"/>
                  </a:lnTo>
                  <a:close/>
                </a:path>
                <a:path w="913765" h="52070">
                  <a:moveTo>
                    <a:pt x="184772" y="14224"/>
                  </a:moveTo>
                  <a:lnTo>
                    <a:pt x="182562" y="12153"/>
                  </a:lnTo>
                  <a:lnTo>
                    <a:pt x="177177" y="12153"/>
                  </a:lnTo>
                  <a:lnTo>
                    <a:pt x="174904" y="14224"/>
                  </a:lnTo>
                  <a:lnTo>
                    <a:pt x="174904" y="20116"/>
                  </a:lnTo>
                  <a:lnTo>
                    <a:pt x="177177" y="22237"/>
                  </a:lnTo>
                  <a:lnTo>
                    <a:pt x="182562" y="22237"/>
                  </a:lnTo>
                  <a:lnTo>
                    <a:pt x="184772" y="20116"/>
                  </a:lnTo>
                  <a:lnTo>
                    <a:pt x="184772" y="14224"/>
                  </a:lnTo>
                  <a:close/>
                </a:path>
                <a:path w="913765" h="52070">
                  <a:moveTo>
                    <a:pt x="423710" y="33261"/>
                  </a:moveTo>
                  <a:lnTo>
                    <a:pt x="414388" y="33261"/>
                  </a:lnTo>
                  <a:lnTo>
                    <a:pt x="414388" y="31991"/>
                  </a:lnTo>
                  <a:lnTo>
                    <a:pt x="388556" y="31991"/>
                  </a:lnTo>
                  <a:lnTo>
                    <a:pt x="388556" y="30721"/>
                  </a:lnTo>
                  <a:lnTo>
                    <a:pt x="333946" y="30721"/>
                  </a:lnTo>
                  <a:lnTo>
                    <a:pt x="333946" y="31991"/>
                  </a:lnTo>
                  <a:lnTo>
                    <a:pt x="308127" y="31991"/>
                  </a:lnTo>
                  <a:lnTo>
                    <a:pt x="308127" y="33261"/>
                  </a:lnTo>
                  <a:lnTo>
                    <a:pt x="298792" y="33261"/>
                  </a:lnTo>
                  <a:lnTo>
                    <a:pt x="298792" y="34531"/>
                  </a:lnTo>
                  <a:lnTo>
                    <a:pt x="298792" y="35801"/>
                  </a:lnTo>
                  <a:lnTo>
                    <a:pt x="308127" y="35801"/>
                  </a:lnTo>
                  <a:lnTo>
                    <a:pt x="308127" y="37071"/>
                  </a:lnTo>
                  <a:lnTo>
                    <a:pt x="333946" y="37071"/>
                  </a:lnTo>
                  <a:lnTo>
                    <a:pt x="333946" y="38341"/>
                  </a:lnTo>
                  <a:lnTo>
                    <a:pt x="388556" y="38341"/>
                  </a:lnTo>
                  <a:lnTo>
                    <a:pt x="388556" y="37071"/>
                  </a:lnTo>
                  <a:lnTo>
                    <a:pt x="414388" y="37071"/>
                  </a:lnTo>
                  <a:lnTo>
                    <a:pt x="414388" y="35801"/>
                  </a:lnTo>
                  <a:lnTo>
                    <a:pt x="423710" y="35801"/>
                  </a:lnTo>
                  <a:lnTo>
                    <a:pt x="423710" y="34531"/>
                  </a:lnTo>
                  <a:lnTo>
                    <a:pt x="423710" y="33261"/>
                  </a:lnTo>
                  <a:close/>
                </a:path>
                <a:path w="913765" h="52070">
                  <a:moveTo>
                    <a:pt x="913460" y="34213"/>
                  </a:moveTo>
                  <a:lnTo>
                    <a:pt x="883500" y="34213"/>
                  </a:lnTo>
                  <a:lnTo>
                    <a:pt x="883500" y="32943"/>
                  </a:lnTo>
                  <a:lnTo>
                    <a:pt x="800544" y="32943"/>
                  </a:lnTo>
                  <a:lnTo>
                    <a:pt x="800544" y="31673"/>
                  </a:lnTo>
                  <a:lnTo>
                    <a:pt x="625132" y="31673"/>
                  </a:lnTo>
                  <a:lnTo>
                    <a:pt x="625132" y="32943"/>
                  </a:lnTo>
                  <a:lnTo>
                    <a:pt x="542150" y="32943"/>
                  </a:lnTo>
                  <a:lnTo>
                    <a:pt x="542150" y="34213"/>
                  </a:lnTo>
                  <a:lnTo>
                    <a:pt x="512203" y="34213"/>
                  </a:lnTo>
                  <a:lnTo>
                    <a:pt x="512203" y="35483"/>
                  </a:lnTo>
                  <a:lnTo>
                    <a:pt x="512203" y="36753"/>
                  </a:lnTo>
                  <a:lnTo>
                    <a:pt x="542150" y="36753"/>
                  </a:lnTo>
                  <a:lnTo>
                    <a:pt x="542150" y="38023"/>
                  </a:lnTo>
                  <a:lnTo>
                    <a:pt x="625132" y="38023"/>
                  </a:lnTo>
                  <a:lnTo>
                    <a:pt x="625132" y="39293"/>
                  </a:lnTo>
                  <a:lnTo>
                    <a:pt x="800544" y="39293"/>
                  </a:lnTo>
                  <a:lnTo>
                    <a:pt x="800544" y="38023"/>
                  </a:lnTo>
                  <a:lnTo>
                    <a:pt x="883500" y="38023"/>
                  </a:lnTo>
                  <a:lnTo>
                    <a:pt x="883500" y="36753"/>
                  </a:lnTo>
                  <a:lnTo>
                    <a:pt x="913460" y="36753"/>
                  </a:lnTo>
                  <a:lnTo>
                    <a:pt x="913460" y="35483"/>
                  </a:lnTo>
                  <a:lnTo>
                    <a:pt x="913460" y="34213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9325040" y="7704594"/>
              <a:ext cx="724535" cy="1155065"/>
            </a:xfrm>
            <a:custGeom>
              <a:avLst/>
              <a:gdLst/>
              <a:ahLst/>
              <a:cxnLst/>
              <a:rect l="l" t="t" r="r" b="b"/>
              <a:pathLst>
                <a:path w="724534" h="1155065">
                  <a:moveTo>
                    <a:pt x="409546" y="0"/>
                  </a:moveTo>
                  <a:lnTo>
                    <a:pt x="365297" y="5485"/>
                  </a:lnTo>
                  <a:lnTo>
                    <a:pt x="220244" y="5485"/>
                  </a:lnTo>
                  <a:lnTo>
                    <a:pt x="0" y="637759"/>
                  </a:lnTo>
                  <a:lnTo>
                    <a:pt x="336146" y="1135482"/>
                  </a:lnTo>
                  <a:lnTo>
                    <a:pt x="381660" y="1144366"/>
                  </a:lnTo>
                  <a:lnTo>
                    <a:pt x="428286" y="1151263"/>
                  </a:lnTo>
                  <a:lnTo>
                    <a:pt x="474978" y="1154703"/>
                  </a:lnTo>
                  <a:lnTo>
                    <a:pt x="520694" y="1153217"/>
                  </a:lnTo>
                  <a:lnTo>
                    <a:pt x="564389" y="1145336"/>
                  </a:lnTo>
                  <a:lnTo>
                    <a:pt x="605019" y="1129590"/>
                  </a:lnTo>
                  <a:lnTo>
                    <a:pt x="641540" y="1104509"/>
                  </a:lnTo>
                  <a:lnTo>
                    <a:pt x="674752" y="1065348"/>
                  </a:lnTo>
                  <a:lnTo>
                    <a:pt x="697136" y="1019189"/>
                  </a:lnTo>
                  <a:lnTo>
                    <a:pt x="710936" y="968340"/>
                  </a:lnTo>
                  <a:lnTo>
                    <a:pt x="718396" y="915109"/>
                  </a:lnTo>
                  <a:lnTo>
                    <a:pt x="721758" y="861805"/>
                  </a:lnTo>
                  <a:lnTo>
                    <a:pt x="723426" y="808975"/>
                  </a:lnTo>
                  <a:lnTo>
                    <a:pt x="724291" y="756127"/>
                  </a:lnTo>
                  <a:lnTo>
                    <a:pt x="724354" y="703273"/>
                  </a:lnTo>
                  <a:lnTo>
                    <a:pt x="723615" y="650424"/>
                  </a:lnTo>
                  <a:lnTo>
                    <a:pt x="722075" y="597593"/>
                  </a:lnTo>
                  <a:lnTo>
                    <a:pt x="719733" y="544791"/>
                  </a:lnTo>
                  <a:lnTo>
                    <a:pt x="716591" y="492032"/>
                  </a:lnTo>
                  <a:lnTo>
                    <a:pt x="712648" y="439326"/>
                  </a:lnTo>
                  <a:lnTo>
                    <a:pt x="707622" y="386369"/>
                  </a:lnTo>
                  <a:lnTo>
                    <a:pt x="700591" y="333467"/>
                  </a:lnTo>
                  <a:lnTo>
                    <a:pt x="690577" y="281253"/>
                  </a:lnTo>
                  <a:lnTo>
                    <a:pt x="676598" y="230359"/>
                  </a:lnTo>
                  <a:lnTo>
                    <a:pt x="657675" y="181418"/>
                  </a:lnTo>
                  <a:lnTo>
                    <a:pt x="632828" y="135063"/>
                  </a:lnTo>
                  <a:lnTo>
                    <a:pt x="605685" y="98311"/>
                  </a:lnTo>
                  <a:lnTo>
                    <a:pt x="573168" y="65720"/>
                  </a:lnTo>
                  <a:lnTo>
                    <a:pt x="536286" y="38443"/>
                  </a:lnTo>
                  <a:lnTo>
                    <a:pt x="496050" y="17629"/>
                  </a:lnTo>
                  <a:lnTo>
                    <a:pt x="453466" y="4431"/>
                  </a:lnTo>
                  <a:lnTo>
                    <a:pt x="409546" y="0"/>
                  </a:lnTo>
                  <a:close/>
                </a:path>
              </a:pathLst>
            </a:custGeom>
            <a:solidFill>
              <a:srgbClr val="375A64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9749033" y="7708334"/>
              <a:ext cx="302895" cy="1142365"/>
            </a:xfrm>
            <a:custGeom>
              <a:avLst/>
              <a:gdLst/>
              <a:ahLst/>
              <a:cxnLst/>
              <a:rect l="l" t="t" r="r" b="b"/>
              <a:pathLst>
                <a:path w="302894" h="1142365">
                  <a:moveTo>
                    <a:pt x="293420" y="434098"/>
                  </a:moveTo>
                  <a:lnTo>
                    <a:pt x="288010" y="435216"/>
                  </a:lnTo>
                  <a:lnTo>
                    <a:pt x="274281" y="440042"/>
                  </a:lnTo>
                  <a:lnTo>
                    <a:pt x="253847" y="446417"/>
                  </a:lnTo>
                  <a:lnTo>
                    <a:pt x="228307" y="452170"/>
                  </a:lnTo>
                  <a:lnTo>
                    <a:pt x="202349" y="455523"/>
                  </a:lnTo>
                  <a:lnTo>
                    <a:pt x="180975" y="456552"/>
                  </a:lnTo>
                  <a:lnTo>
                    <a:pt x="166471" y="456742"/>
                  </a:lnTo>
                  <a:lnTo>
                    <a:pt x="164058" y="422935"/>
                  </a:lnTo>
                  <a:lnTo>
                    <a:pt x="159524" y="376948"/>
                  </a:lnTo>
                  <a:lnTo>
                    <a:pt x="153581" y="332676"/>
                  </a:lnTo>
                  <a:lnTo>
                    <a:pt x="143979" y="280149"/>
                  </a:lnTo>
                  <a:lnTo>
                    <a:pt x="131826" y="231254"/>
                  </a:lnTo>
                  <a:lnTo>
                    <a:pt x="117449" y="186448"/>
                  </a:lnTo>
                  <a:lnTo>
                    <a:pt x="101168" y="146202"/>
                  </a:lnTo>
                  <a:lnTo>
                    <a:pt x="83832" y="110769"/>
                  </a:lnTo>
                  <a:lnTo>
                    <a:pt x="48920" y="55067"/>
                  </a:lnTo>
                  <a:lnTo>
                    <a:pt x="19672" y="19278"/>
                  </a:lnTo>
                  <a:lnTo>
                    <a:pt x="177" y="0"/>
                  </a:lnTo>
                  <a:lnTo>
                    <a:pt x="0" y="177"/>
                  </a:lnTo>
                  <a:lnTo>
                    <a:pt x="660" y="1028"/>
                  </a:lnTo>
                  <a:lnTo>
                    <a:pt x="2032" y="2590"/>
                  </a:lnTo>
                  <a:lnTo>
                    <a:pt x="12738" y="14490"/>
                  </a:lnTo>
                  <a:lnTo>
                    <a:pt x="18097" y="20675"/>
                  </a:lnTo>
                  <a:lnTo>
                    <a:pt x="46189" y="57023"/>
                  </a:lnTo>
                  <a:lnTo>
                    <a:pt x="79857" y="112864"/>
                  </a:lnTo>
                  <a:lnTo>
                    <a:pt x="96608" y="148221"/>
                  </a:lnTo>
                  <a:lnTo>
                    <a:pt x="112318" y="188290"/>
                  </a:lnTo>
                  <a:lnTo>
                    <a:pt x="126187" y="232829"/>
                  </a:lnTo>
                  <a:lnTo>
                    <a:pt x="137896" y="281419"/>
                  </a:lnTo>
                  <a:lnTo>
                    <a:pt x="147142" y="333641"/>
                  </a:lnTo>
                  <a:lnTo>
                    <a:pt x="152857" y="377698"/>
                  </a:lnTo>
                  <a:lnTo>
                    <a:pt x="157213" y="423506"/>
                  </a:lnTo>
                  <a:lnTo>
                    <a:pt x="160502" y="470865"/>
                  </a:lnTo>
                  <a:lnTo>
                    <a:pt x="162966" y="519582"/>
                  </a:lnTo>
                  <a:lnTo>
                    <a:pt x="164909" y="569429"/>
                  </a:lnTo>
                  <a:lnTo>
                    <a:pt x="166471" y="631583"/>
                  </a:lnTo>
                  <a:lnTo>
                    <a:pt x="167043" y="691959"/>
                  </a:lnTo>
                  <a:lnTo>
                    <a:pt x="166738" y="750328"/>
                  </a:lnTo>
                  <a:lnTo>
                    <a:pt x="165671" y="806284"/>
                  </a:lnTo>
                  <a:lnTo>
                    <a:pt x="163957" y="859497"/>
                  </a:lnTo>
                  <a:lnTo>
                    <a:pt x="161734" y="909662"/>
                  </a:lnTo>
                  <a:lnTo>
                    <a:pt x="159118" y="956475"/>
                  </a:lnTo>
                  <a:lnTo>
                    <a:pt x="156222" y="999591"/>
                  </a:lnTo>
                  <a:lnTo>
                    <a:pt x="153200" y="1038313"/>
                  </a:lnTo>
                  <a:lnTo>
                    <a:pt x="143217" y="1087526"/>
                  </a:lnTo>
                  <a:lnTo>
                    <a:pt x="122389" y="1120863"/>
                  </a:lnTo>
                  <a:lnTo>
                    <a:pt x="85204" y="1141044"/>
                  </a:lnTo>
                  <a:lnTo>
                    <a:pt x="80873" y="1140980"/>
                  </a:lnTo>
                  <a:lnTo>
                    <a:pt x="80899" y="1141374"/>
                  </a:lnTo>
                  <a:lnTo>
                    <a:pt x="124307" y="1122819"/>
                  </a:lnTo>
                  <a:lnTo>
                    <a:pt x="146634" y="1088847"/>
                  </a:lnTo>
                  <a:lnTo>
                    <a:pt x="157657" y="1038796"/>
                  </a:lnTo>
                  <a:lnTo>
                    <a:pt x="161264" y="999210"/>
                  </a:lnTo>
                  <a:lnTo>
                    <a:pt x="164604" y="956106"/>
                  </a:lnTo>
                  <a:lnTo>
                    <a:pt x="167627" y="909345"/>
                  </a:lnTo>
                  <a:lnTo>
                    <a:pt x="170192" y="859243"/>
                  </a:lnTo>
                  <a:lnTo>
                    <a:pt x="172186" y="806107"/>
                  </a:lnTo>
                  <a:lnTo>
                    <a:pt x="173482" y="750239"/>
                  </a:lnTo>
                  <a:lnTo>
                    <a:pt x="173964" y="691959"/>
                  </a:lnTo>
                  <a:lnTo>
                    <a:pt x="173494" y="631469"/>
                  </a:lnTo>
                  <a:lnTo>
                    <a:pt x="171970" y="569201"/>
                  </a:lnTo>
                  <a:lnTo>
                    <a:pt x="170002" y="519264"/>
                  </a:lnTo>
                  <a:lnTo>
                    <a:pt x="167462" y="470446"/>
                  </a:lnTo>
                  <a:lnTo>
                    <a:pt x="166674" y="459562"/>
                  </a:lnTo>
                  <a:lnTo>
                    <a:pt x="180835" y="461543"/>
                  </a:lnTo>
                  <a:lnTo>
                    <a:pt x="229552" y="459130"/>
                  </a:lnTo>
                  <a:lnTo>
                    <a:pt x="276123" y="444677"/>
                  </a:lnTo>
                  <a:lnTo>
                    <a:pt x="289217" y="437680"/>
                  </a:lnTo>
                  <a:lnTo>
                    <a:pt x="293420" y="434098"/>
                  </a:lnTo>
                  <a:close/>
                </a:path>
                <a:path w="302894" h="1142365">
                  <a:moveTo>
                    <a:pt x="302666" y="747115"/>
                  </a:moveTo>
                  <a:lnTo>
                    <a:pt x="297395" y="748258"/>
                  </a:lnTo>
                  <a:lnTo>
                    <a:pt x="283997" y="752957"/>
                  </a:lnTo>
                  <a:lnTo>
                    <a:pt x="263994" y="758634"/>
                  </a:lnTo>
                  <a:lnTo>
                    <a:pt x="238874" y="762685"/>
                  </a:lnTo>
                  <a:lnTo>
                    <a:pt x="213436" y="763422"/>
                  </a:lnTo>
                  <a:lnTo>
                    <a:pt x="192722" y="761606"/>
                  </a:lnTo>
                  <a:lnTo>
                    <a:pt x="178676" y="759510"/>
                  </a:lnTo>
                  <a:lnTo>
                    <a:pt x="173291" y="759371"/>
                  </a:lnTo>
                  <a:lnTo>
                    <a:pt x="177914" y="762139"/>
                  </a:lnTo>
                  <a:lnTo>
                    <a:pt x="191833" y="766521"/>
                  </a:lnTo>
                  <a:lnTo>
                    <a:pt x="213042" y="769912"/>
                  </a:lnTo>
                  <a:lnTo>
                    <a:pt x="239547" y="769721"/>
                  </a:lnTo>
                  <a:lnTo>
                    <a:pt x="265607" y="764933"/>
                  </a:lnTo>
                  <a:lnTo>
                    <a:pt x="285800" y="757631"/>
                  </a:lnTo>
                  <a:lnTo>
                    <a:pt x="298640" y="750709"/>
                  </a:lnTo>
                  <a:lnTo>
                    <a:pt x="302666" y="747115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145" y="7632111"/>
              <a:ext cx="142189" cy="1389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7569053" y="7790511"/>
              <a:ext cx="1083945" cy="254635"/>
            </a:xfrm>
            <a:custGeom>
              <a:avLst/>
              <a:gdLst/>
              <a:ahLst/>
              <a:cxnLst/>
              <a:rect l="l" t="t" r="r" b="b"/>
              <a:pathLst>
                <a:path w="1083944" h="254634">
                  <a:moveTo>
                    <a:pt x="1081663" y="116883"/>
                  </a:moveTo>
                  <a:lnTo>
                    <a:pt x="171670" y="116883"/>
                  </a:lnTo>
                  <a:lnTo>
                    <a:pt x="152145" y="137815"/>
                  </a:lnTo>
                  <a:lnTo>
                    <a:pt x="142808" y="151824"/>
                  </a:lnTo>
                  <a:lnTo>
                    <a:pt x="141114" y="165235"/>
                  </a:lnTo>
                  <a:lnTo>
                    <a:pt x="144519" y="184378"/>
                  </a:lnTo>
                  <a:lnTo>
                    <a:pt x="145629" y="189624"/>
                  </a:lnTo>
                  <a:lnTo>
                    <a:pt x="147629" y="193959"/>
                  </a:lnTo>
                  <a:lnTo>
                    <a:pt x="150121" y="197655"/>
                  </a:lnTo>
                  <a:lnTo>
                    <a:pt x="150017" y="210526"/>
                  </a:lnTo>
                  <a:lnTo>
                    <a:pt x="178319" y="250001"/>
                  </a:lnTo>
                  <a:lnTo>
                    <a:pt x="203999" y="254415"/>
                  </a:lnTo>
                  <a:lnTo>
                    <a:pt x="216799" y="251549"/>
                  </a:lnTo>
                  <a:lnTo>
                    <a:pt x="224663" y="248596"/>
                  </a:lnTo>
                  <a:lnTo>
                    <a:pt x="232558" y="242114"/>
                  </a:lnTo>
                  <a:lnTo>
                    <a:pt x="231961" y="229298"/>
                  </a:lnTo>
                  <a:lnTo>
                    <a:pt x="229348" y="225153"/>
                  </a:lnTo>
                  <a:lnTo>
                    <a:pt x="225919" y="219591"/>
                  </a:lnTo>
                  <a:lnTo>
                    <a:pt x="224726" y="217518"/>
                  </a:lnTo>
                  <a:lnTo>
                    <a:pt x="223867" y="215351"/>
                  </a:lnTo>
                  <a:lnTo>
                    <a:pt x="258630" y="213529"/>
                  </a:lnTo>
                  <a:lnTo>
                    <a:pt x="304180" y="208763"/>
                  </a:lnTo>
                  <a:lnTo>
                    <a:pt x="331044" y="206341"/>
                  </a:lnTo>
                  <a:lnTo>
                    <a:pt x="349738" y="205513"/>
                  </a:lnTo>
                  <a:lnTo>
                    <a:pt x="1039481" y="205513"/>
                  </a:lnTo>
                  <a:lnTo>
                    <a:pt x="1043751" y="203767"/>
                  </a:lnTo>
                  <a:lnTo>
                    <a:pt x="1070909" y="177183"/>
                  </a:lnTo>
                  <a:lnTo>
                    <a:pt x="1083558" y="137646"/>
                  </a:lnTo>
                  <a:lnTo>
                    <a:pt x="1081663" y="116883"/>
                  </a:lnTo>
                  <a:close/>
                </a:path>
                <a:path w="1083944" h="254634">
                  <a:moveTo>
                    <a:pt x="1039481" y="205513"/>
                  </a:moveTo>
                  <a:lnTo>
                    <a:pt x="349738" y="205513"/>
                  </a:lnTo>
                  <a:lnTo>
                    <a:pt x="370774" y="205529"/>
                  </a:lnTo>
                  <a:lnTo>
                    <a:pt x="961948" y="225153"/>
                  </a:lnTo>
                  <a:lnTo>
                    <a:pt x="1006094" y="219167"/>
                  </a:lnTo>
                  <a:lnTo>
                    <a:pt x="1039481" y="205513"/>
                  </a:lnTo>
                  <a:close/>
                </a:path>
                <a:path w="1083944" h="254634">
                  <a:moveTo>
                    <a:pt x="16898" y="0"/>
                  </a:moveTo>
                  <a:lnTo>
                    <a:pt x="7303" y="3453"/>
                  </a:lnTo>
                  <a:lnTo>
                    <a:pt x="1965" y="9233"/>
                  </a:lnTo>
                  <a:lnTo>
                    <a:pt x="0" y="15859"/>
                  </a:lnTo>
                  <a:lnTo>
                    <a:pt x="1991" y="25682"/>
                  </a:lnTo>
                  <a:lnTo>
                    <a:pt x="9029" y="34304"/>
                  </a:lnTo>
                  <a:lnTo>
                    <a:pt x="20047" y="41080"/>
                  </a:lnTo>
                  <a:lnTo>
                    <a:pt x="33978" y="45366"/>
                  </a:lnTo>
                  <a:lnTo>
                    <a:pt x="150990" y="62800"/>
                  </a:lnTo>
                  <a:lnTo>
                    <a:pt x="144920" y="65093"/>
                  </a:lnTo>
                  <a:lnTo>
                    <a:pt x="101828" y="93358"/>
                  </a:lnTo>
                  <a:lnTo>
                    <a:pt x="78347" y="139668"/>
                  </a:lnTo>
                  <a:lnTo>
                    <a:pt x="70240" y="192917"/>
                  </a:lnTo>
                  <a:lnTo>
                    <a:pt x="71212" y="208826"/>
                  </a:lnTo>
                  <a:lnTo>
                    <a:pt x="75937" y="217838"/>
                  </a:lnTo>
                  <a:lnTo>
                    <a:pt x="84992" y="221738"/>
                  </a:lnTo>
                  <a:lnTo>
                    <a:pt x="91096" y="222775"/>
                  </a:lnTo>
                  <a:lnTo>
                    <a:pt x="96552" y="220094"/>
                  </a:lnTo>
                  <a:lnTo>
                    <a:pt x="115870" y="187320"/>
                  </a:lnTo>
                  <a:lnTo>
                    <a:pt x="127972" y="144726"/>
                  </a:lnTo>
                  <a:lnTo>
                    <a:pt x="142058" y="124136"/>
                  </a:lnTo>
                  <a:lnTo>
                    <a:pt x="153733" y="117608"/>
                  </a:lnTo>
                  <a:lnTo>
                    <a:pt x="158602" y="117197"/>
                  </a:lnTo>
                  <a:lnTo>
                    <a:pt x="171670" y="116883"/>
                  </a:lnTo>
                  <a:lnTo>
                    <a:pt x="1081663" y="116883"/>
                  </a:lnTo>
                  <a:lnTo>
                    <a:pt x="1079311" y="91102"/>
                  </a:lnTo>
                  <a:lnTo>
                    <a:pt x="1059669" y="53592"/>
                  </a:lnTo>
                  <a:lnTo>
                    <a:pt x="1027532" y="26219"/>
                  </a:lnTo>
                  <a:lnTo>
                    <a:pt x="1005445" y="17681"/>
                  </a:lnTo>
                  <a:lnTo>
                    <a:pt x="357748" y="17681"/>
                  </a:lnTo>
                  <a:lnTo>
                    <a:pt x="264054" y="9514"/>
                  </a:lnTo>
                  <a:lnTo>
                    <a:pt x="75912" y="3877"/>
                  </a:lnTo>
                  <a:lnTo>
                    <a:pt x="46684" y="2280"/>
                  </a:lnTo>
                  <a:lnTo>
                    <a:pt x="31632" y="352"/>
                  </a:lnTo>
                  <a:lnTo>
                    <a:pt x="16898" y="0"/>
                  </a:lnTo>
                  <a:close/>
                </a:path>
                <a:path w="1083944" h="254634">
                  <a:moveTo>
                    <a:pt x="937374" y="6300"/>
                  </a:moveTo>
                  <a:lnTo>
                    <a:pt x="357748" y="17681"/>
                  </a:lnTo>
                  <a:lnTo>
                    <a:pt x="1005445" y="17681"/>
                  </a:lnTo>
                  <a:lnTo>
                    <a:pt x="985800" y="10087"/>
                  </a:lnTo>
                  <a:lnTo>
                    <a:pt x="937374" y="6300"/>
                  </a:lnTo>
                  <a:close/>
                </a:path>
              </a:pathLst>
            </a:custGeom>
            <a:solidFill>
              <a:srgbClr val="FFC09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95189" y="7809309"/>
              <a:ext cx="323587" cy="24067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7958041" y="7430814"/>
              <a:ext cx="986155" cy="787400"/>
            </a:xfrm>
            <a:custGeom>
              <a:avLst/>
              <a:gdLst/>
              <a:ahLst/>
              <a:cxnLst/>
              <a:rect l="l" t="t" r="r" b="b"/>
              <a:pathLst>
                <a:path w="986155" h="787400">
                  <a:moveTo>
                    <a:pt x="985875" y="0"/>
                  </a:moveTo>
                  <a:lnTo>
                    <a:pt x="947000" y="33121"/>
                  </a:lnTo>
                  <a:lnTo>
                    <a:pt x="907034" y="65290"/>
                  </a:lnTo>
                  <a:lnTo>
                    <a:pt x="857808" y="104254"/>
                  </a:lnTo>
                  <a:lnTo>
                    <a:pt x="802614" y="147294"/>
                  </a:lnTo>
                  <a:lnTo>
                    <a:pt x="744778" y="191706"/>
                  </a:lnTo>
                  <a:lnTo>
                    <a:pt x="687590" y="234784"/>
                  </a:lnTo>
                  <a:lnTo>
                    <a:pt x="634390" y="273799"/>
                  </a:lnTo>
                  <a:lnTo>
                    <a:pt x="588467" y="306057"/>
                  </a:lnTo>
                  <a:lnTo>
                    <a:pt x="553135" y="328841"/>
                  </a:lnTo>
                  <a:lnTo>
                    <a:pt x="528256" y="339750"/>
                  </a:lnTo>
                  <a:lnTo>
                    <a:pt x="527939" y="336626"/>
                  </a:lnTo>
                  <a:lnTo>
                    <a:pt x="527075" y="338429"/>
                  </a:lnTo>
                  <a:lnTo>
                    <a:pt x="432625" y="348119"/>
                  </a:lnTo>
                  <a:lnTo>
                    <a:pt x="262432" y="354330"/>
                  </a:lnTo>
                  <a:lnTo>
                    <a:pt x="101447" y="358051"/>
                  </a:lnTo>
                  <a:lnTo>
                    <a:pt x="29933" y="359295"/>
                  </a:lnTo>
                  <a:lnTo>
                    <a:pt x="9639" y="520598"/>
                  </a:lnTo>
                  <a:lnTo>
                    <a:pt x="406" y="605345"/>
                  </a:lnTo>
                  <a:lnTo>
                    <a:pt x="0" y="641426"/>
                  </a:lnTo>
                  <a:lnTo>
                    <a:pt x="6210" y="656704"/>
                  </a:lnTo>
                  <a:lnTo>
                    <a:pt x="59105" y="696036"/>
                  </a:lnTo>
                  <a:lnTo>
                    <a:pt x="125095" y="725360"/>
                  </a:lnTo>
                  <a:lnTo>
                    <a:pt x="165354" y="739521"/>
                  </a:lnTo>
                  <a:lnTo>
                    <a:pt x="209588" y="752716"/>
                  </a:lnTo>
                  <a:lnTo>
                    <a:pt x="257136" y="764463"/>
                  </a:lnTo>
                  <a:lnTo>
                    <a:pt x="307365" y="774268"/>
                  </a:lnTo>
                  <a:lnTo>
                    <a:pt x="359600" y="781672"/>
                  </a:lnTo>
                  <a:lnTo>
                    <a:pt x="413219" y="786193"/>
                  </a:lnTo>
                  <a:lnTo>
                    <a:pt x="467537" y="787349"/>
                  </a:lnTo>
                  <a:lnTo>
                    <a:pt x="521931" y="784656"/>
                  </a:lnTo>
                  <a:lnTo>
                    <a:pt x="575741" y="777646"/>
                  </a:lnTo>
                  <a:lnTo>
                    <a:pt x="628307" y="765835"/>
                  </a:lnTo>
                  <a:lnTo>
                    <a:pt x="678980" y="748753"/>
                  </a:lnTo>
                  <a:lnTo>
                    <a:pt x="727113" y="725906"/>
                  </a:lnTo>
                  <a:lnTo>
                    <a:pt x="772058" y="696823"/>
                  </a:lnTo>
                  <a:lnTo>
                    <a:pt x="813155" y="661035"/>
                  </a:lnTo>
                  <a:lnTo>
                    <a:pt x="985875" y="29768"/>
                  </a:lnTo>
                  <a:lnTo>
                    <a:pt x="985875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8400484" y="7774958"/>
              <a:ext cx="82550" cy="269240"/>
            </a:xfrm>
            <a:custGeom>
              <a:avLst/>
              <a:gdLst/>
              <a:ahLst/>
              <a:cxnLst/>
              <a:rect l="l" t="t" r="r" b="b"/>
              <a:pathLst>
                <a:path w="82550" h="269240">
                  <a:moveTo>
                    <a:pt x="82003" y="0"/>
                  </a:moveTo>
                  <a:lnTo>
                    <a:pt x="40307" y="41667"/>
                  </a:lnTo>
                  <a:lnTo>
                    <a:pt x="15610" y="87269"/>
                  </a:lnTo>
                  <a:lnTo>
                    <a:pt x="1918" y="137389"/>
                  </a:lnTo>
                  <a:lnTo>
                    <a:pt x="0" y="189216"/>
                  </a:lnTo>
                  <a:lnTo>
                    <a:pt x="10623" y="239940"/>
                  </a:lnTo>
                  <a:lnTo>
                    <a:pt x="14550" y="249468"/>
                  </a:lnTo>
                  <a:lnTo>
                    <a:pt x="19869" y="258270"/>
                  </a:lnTo>
                  <a:lnTo>
                    <a:pt x="26829" y="265182"/>
                  </a:lnTo>
                  <a:lnTo>
                    <a:pt x="35680" y="269038"/>
                  </a:lnTo>
                  <a:lnTo>
                    <a:pt x="44518" y="268886"/>
                  </a:lnTo>
                  <a:lnTo>
                    <a:pt x="70362" y="234788"/>
                  </a:lnTo>
                  <a:lnTo>
                    <a:pt x="82003" y="0"/>
                  </a:lnTo>
                  <a:close/>
                </a:path>
              </a:pathLst>
            </a:custGeom>
            <a:solidFill>
              <a:srgbClr val="E85C4D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8831123" y="7414080"/>
              <a:ext cx="126364" cy="219710"/>
            </a:xfrm>
            <a:custGeom>
              <a:avLst/>
              <a:gdLst/>
              <a:ahLst/>
              <a:cxnLst/>
              <a:rect l="l" t="t" r="r" b="b"/>
              <a:pathLst>
                <a:path w="126365" h="219709">
                  <a:moveTo>
                    <a:pt x="126153" y="0"/>
                  </a:moveTo>
                  <a:lnTo>
                    <a:pt x="41914" y="74249"/>
                  </a:lnTo>
                  <a:lnTo>
                    <a:pt x="0" y="219543"/>
                  </a:lnTo>
                  <a:lnTo>
                    <a:pt x="115692" y="66710"/>
                  </a:lnTo>
                  <a:lnTo>
                    <a:pt x="126153" y="0"/>
                  </a:lnTo>
                  <a:close/>
                </a:path>
              </a:pathLst>
            </a:custGeom>
            <a:solidFill>
              <a:srgbClr val="1A2E35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8500988" y="7319954"/>
              <a:ext cx="612775" cy="2853690"/>
            </a:xfrm>
            <a:custGeom>
              <a:avLst/>
              <a:gdLst/>
              <a:ahLst/>
              <a:cxnLst/>
              <a:rect l="l" t="t" r="r" b="b"/>
              <a:pathLst>
                <a:path w="612775" h="2853690">
                  <a:moveTo>
                    <a:pt x="612232" y="0"/>
                  </a:moveTo>
                  <a:lnTo>
                    <a:pt x="536748" y="25161"/>
                  </a:lnTo>
                  <a:lnTo>
                    <a:pt x="477556" y="58448"/>
                  </a:lnTo>
                  <a:lnTo>
                    <a:pt x="287195" y="377883"/>
                  </a:lnTo>
                  <a:lnTo>
                    <a:pt x="287949" y="545145"/>
                  </a:lnTo>
                  <a:lnTo>
                    <a:pt x="262045" y="614277"/>
                  </a:lnTo>
                  <a:lnTo>
                    <a:pt x="248459" y="659288"/>
                  </a:lnTo>
                  <a:lnTo>
                    <a:pt x="242737" y="699949"/>
                  </a:lnTo>
                  <a:lnTo>
                    <a:pt x="240421" y="756029"/>
                  </a:lnTo>
                  <a:lnTo>
                    <a:pt x="239242" y="864009"/>
                  </a:lnTo>
                  <a:lnTo>
                    <a:pt x="239373" y="1010071"/>
                  </a:lnTo>
                  <a:lnTo>
                    <a:pt x="240421" y="1193733"/>
                  </a:lnTo>
                  <a:lnTo>
                    <a:pt x="0" y="2787234"/>
                  </a:lnTo>
                  <a:lnTo>
                    <a:pt x="205459" y="2853609"/>
                  </a:lnTo>
                  <a:lnTo>
                    <a:pt x="612232" y="998032"/>
                  </a:lnTo>
                  <a:lnTo>
                    <a:pt x="612232" y="0"/>
                  </a:lnTo>
                  <a:close/>
                </a:path>
              </a:pathLst>
            </a:custGeom>
            <a:solidFill>
              <a:srgbClr val="FF4F5B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15363" y="6531630"/>
              <a:ext cx="1538058" cy="47821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8566" y="9427394"/>
              <a:ext cx="926372" cy="1836289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7732746" y="2115118"/>
            <a:ext cx="10795" cy="7889875"/>
          </a:xfrm>
          <a:custGeom>
            <a:avLst/>
            <a:gdLst/>
            <a:ahLst/>
            <a:cxnLst/>
            <a:rect l="l" t="t" r="r" b="b"/>
            <a:pathLst>
              <a:path w="10795" h="7889875">
                <a:moveTo>
                  <a:pt x="0" y="0"/>
                </a:moveTo>
                <a:lnTo>
                  <a:pt x="10470" y="7889812"/>
                </a:lnTo>
              </a:path>
            </a:pathLst>
          </a:custGeom>
          <a:ln w="1047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50248" y="3005144"/>
            <a:ext cx="974090" cy="974090"/>
            <a:chOff x="450248" y="3005144"/>
            <a:chExt cx="974090" cy="974090"/>
          </a:xfrm>
        </p:grpSpPr>
        <p:sp>
          <p:nvSpPr>
            <p:cNvPr id="55" name="object 55"/>
            <p:cNvSpPr/>
            <p:nvPr/>
          </p:nvSpPr>
          <p:spPr>
            <a:xfrm>
              <a:off x="450248" y="3005144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89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311" y="3193620"/>
              <a:ext cx="638724" cy="638724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450248" y="4207201"/>
            <a:ext cx="974090" cy="974090"/>
            <a:chOff x="450248" y="4207201"/>
            <a:chExt cx="974090" cy="974090"/>
          </a:xfrm>
        </p:grpSpPr>
        <p:sp>
          <p:nvSpPr>
            <p:cNvPr id="58" name="object 58"/>
            <p:cNvSpPr/>
            <p:nvPr/>
          </p:nvSpPr>
          <p:spPr>
            <a:xfrm>
              <a:off x="450248" y="4207201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89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665" y="4418713"/>
              <a:ext cx="539250" cy="539250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450248" y="5409259"/>
            <a:ext cx="974090" cy="974090"/>
            <a:chOff x="450248" y="5409259"/>
            <a:chExt cx="974090" cy="974090"/>
          </a:xfrm>
        </p:grpSpPr>
        <p:sp>
          <p:nvSpPr>
            <p:cNvPr id="61" name="object 61"/>
            <p:cNvSpPr/>
            <p:nvPr/>
          </p:nvSpPr>
          <p:spPr>
            <a:xfrm>
              <a:off x="450248" y="5409259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89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194" y="5612394"/>
              <a:ext cx="607311" cy="607311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450248" y="6611317"/>
            <a:ext cx="974090" cy="974090"/>
            <a:chOff x="450248" y="6611317"/>
            <a:chExt cx="974090" cy="974090"/>
          </a:xfrm>
        </p:grpSpPr>
        <p:sp>
          <p:nvSpPr>
            <p:cNvPr id="64" name="object 64"/>
            <p:cNvSpPr/>
            <p:nvPr/>
          </p:nvSpPr>
          <p:spPr>
            <a:xfrm>
              <a:off x="450248" y="6611317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90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0136" y="6868901"/>
              <a:ext cx="513073" cy="513073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450248" y="7782557"/>
            <a:ext cx="974090" cy="974090"/>
            <a:chOff x="450248" y="7782557"/>
            <a:chExt cx="974090" cy="974090"/>
          </a:xfrm>
        </p:grpSpPr>
        <p:sp>
          <p:nvSpPr>
            <p:cNvPr id="67" name="object 67"/>
            <p:cNvSpPr/>
            <p:nvPr/>
          </p:nvSpPr>
          <p:spPr>
            <a:xfrm>
              <a:off x="450248" y="7782557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90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8724" y="7978824"/>
              <a:ext cx="631080" cy="631072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450248" y="9015432"/>
            <a:ext cx="974090" cy="974090"/>
            <a:chOff x="450248" y="9015432"/>
            <a:chExt cx="974090" cy="974090"/>
          </a:xfrm>
        </p:grpSpPr>
        <p:sp>
          <p:nvSpPr>
            <p:cNvPr id="70" name="object 70"/>
            <p:cNvSpPr/>
            <p:nvPr/>
          </p:nvSpPr>
          <p:spPr>
            <a:xfrm>
              <a:off x="450248" y="9015432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90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311" y="9193448"/>
              <a:ext cx="649194" cy="649184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8502359" y="3005144"/>
            <a:ext cx="974090" cy="974090"/>
            <a:chOff x="8502359" y="3005144"/>
            <a:chExt cx="974090" cy="974090"/>
          </a:xfrm>
        </p:grpSpPr>
        <p:sp>
          <p:nvSpPr>
            <p:cNvPr id="73" name="object 73"/>
            <p:cNvSpPr/>
            <p:nvPr/>
          </p:nvSpPr>
          <p:spPr>
            <a:xfrm>
              <a:off x="8502359" y="3005144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89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01306" y="3235503"/>
              <a:ext cx="560616" cy="560616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8502359" y="4207201"/>
            <a:ext cx="974090" cy="974090"/>
            <a:chOff x="8502359" y="4207201"/>
            <a:chExt cx="974090" cy="974090"/>
          </a:xfrm>
        </p:grpSpPr>
        <p:sp>
          <p:nvSpPr>
            <p:cNvPr id="76" name="object 76"/>
            <p:cNvSpPr/>
            <p:nvPr/>
          </p:nvSpPr>
          <p:spPr>
            <a:xfrm>
              <a:off x="8502359" y="4207201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89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1306" y="4414921"/>
              <a:ext cx="558352" cy="558352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8502359" y="5409259"/>
            <a:ext cx="974090" cy="974090"/>
            <a:chOff x="8502359" y="5409259"/>
            <a:chExt cx="974090" cy="974090"/>
          </a:xfrm>
        </p:grpSpPr>
        <p:sp>
          <p:nvSpPr>
            <p:cNvPr id="79" name="object 79"/>
            <p:cNvSpPr/>
            <p:nvPr/>
          </p:nvSpPr>
          <p:spPr>
            <a:xfrm>
              <a:off x="8502359" y="5409259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89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32718" y="5639618"/>
              <a:ext cx="513073" cy="513073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539512" y="6925443"/>
            <a:ext cx="94237" cy="94237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8502359" y="6611317"/>
            <a:ext cx="974090" cy="974090"/>
            <a:chOff x="8502359" y="6611317"/>
            <a:chExt cx="974090" cy="974090"/>
          </a:xfrm>
        </p:grpSpPr>
        <p:sp>
          <p:nvSpPr>
            <p:cNvPr id="83" name="object 83"/>
            <p:cNvSpPr/>
            <p:nvPr/>
          </p:nvSpPr>
          <p:spPr>
            <a:xfrm>
              <a:off x="8502359" y="6611317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90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8500" y="6745103"/>
              <a:ext cx="706223" cy="706223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8502359" y="7813375"/>
            <a:ext cx="974090" cy="974090"/>
            <a:chOff x="8502359" y="7813375"/>
            <a:chExt cx="974090" cy="974090"/>
          </a:xfrm>
        </p:grpSpPr>
        <p:sp>
          <p:nvSpPr>
            <p:cNvPr id="86" name="object 86"/>
            <p:cNvSpPr/>
            <p:nvPr/>
          </p:nvSpPr>
          <p:spPr>
            <a:xfrm>
              <a:off x="8502359" y="7813375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90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87" name="object 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59422" y="7970438"/>
              <a:ext cx="659665" cy="659665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8502359" y="9015432"/>
            <a:ext cx="974090" cy="974090"/>
            <a:chOff x="8502359" y="9015432"/>
            <a:chExt cx="974090" cy="974090"/>
          </a:xfrm>
        </p:grpSpPr>
        <p:sp>
          <p:nvSpPr>
            <p:cNvPr id="89" name="object 89"/>
            <p:cNvSpPr/>
            <p:nvPr/>
          </p:nvSpPr>
          <p:spPr>
            <a:xfrm>
              <a:off x="8502359" y="9015432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90" h="974090">
                  <a:moveTo>
                    <a:pt x="486896" y="0"/>
                  </a:move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9"/>
                  </a:lnTo>
                  <a:lnTo>
                    <a:pt x="267091" y="52321"/>
                  </a:lnTo>
                  <a:lnTo>
                    <a:pt x="228546" y="74118"/>
                  </a:lnTo>
                  <a:lnTo>
                    <a:pt x="192282" y="99217"/>
                  </a:lnTo>
                  <a:lnTo>
                    <a:pt x="158503" y="127413"/>
                  </a:lnTo>
                  <a:lnTo>
                    <a:pt x="127413" y="158503"/>
                  </a:lnTo>
                  <a:lnTo>
                    <a:pt x="99217" y="192282"/>
                  </a:lnTo>
                  <a:lnTo>
                    <a:pt x="74118" y="228546"/>
                  </a:lnTo>
                  <a:lnTo>
                    <a:pt x="52321" y="267091"/>
                  </a:lnTo>
                  <a:lnTo>
                    <a:pt x="34029" y="307714"/>
                  </a:lnTo>
                  <a:lnTo>
                    <a:pt x="19447" y="350210"/>
                  </a:lnTo>
                  <a:lnTo>
                    <a:pt x="8779" y="394375"/>
                  </a:lnTo>
                  <a:lnTo>
                    <a:pt x="2228" y="440005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533787" y="971563"/>
                  </a:lnTo>
                  <a:lnTo>
                    <a:pt x="579417" y="965012"/>
                  </a:lnTo>
                  <a:lnTo>
                    <a:pt x="623582" y="954344"/>
                  </a:lnTo>
                  <a:lnTo>
                    <a:pt x="666077" y="939762"/>
                  </a:lnTo>
                  <a:lnTo>
                    <a:pt x="706700" y="921470"/>
                  </a:lnTo>
                  <a:lnTo>
                    <a:pt x="745245" y="899673"/>
                  </a:lnTo>
                  <a:lnTo>
                    <a:pt x="781510" y="874574"/>
                  </a:lnTo>
                  <a:lnTo>
                    <a:pt x="815289" y="846378"/>
                  </a:lnTo>
                  <a:lnTo>
                    <a:pt x="846378" y="815289"/>
                  </a:lnTo>
                  <a:lnTo>
                    <a:pt x="874574" y="781510"/>
                  </a:lnTo>
                  <a:lnTo>
                    <a:pt x="899673" y="745245"/>
                  </a:lnTo>
                  <a:lnTo>
                    <a:pt x="921470" y="706700"/>
                  </a:lnTo>
                  <a:lnTo>
                    <a:pt x="939762" y="666077"/>
                  </a:lnTo>
                  <a:lnTo>
                    <a:pt x="954344" y="623582"/>
                  </a:lnTo>
                  <a:lnTo>
                    <a:pt x="965012" y="579417"/>
                  </a:lnTo>
                  <a:lnTo>
                    <a:pt x="971563" y="533787"/>
                  </a:lnTo>
                  <a:lnTo>
                    <a:pt x="973792" y="486896"/>
                  </a:lnTo>
                  <a:lnTo>
                    <a:pt x="971563" y="440005"/>
                  </a:lnTo>
                  <a:lnTo>
                    <a:pt x="965012" y="394375"/>
                  </a:lnTo>
                  <a:lnTo>
                    <a:pt x="954344" y="350210"/>
                  </a:lnTo>
                  <a:lnTo>
                    <a:pt x="939762" y="307714"/>
                  </a:lnTo>
                  <a:lnTo>
                    <a:pt x="921470" y="267091"/>
                  </a:lnTo>
                  <a:lnTo>
                    <a:pt x="899673" y="228546"/>
                  </a:lnTo>
                  <a:lnTo>
                    <a:pt x="874574" y="192282"/>
                  </a:lnTo>
                  <a:lnTo>
                    <a:pt x="846378" y="158503"/>
                  </a:lnTo>
                  <a:lnTo>
                    <a:pt x="815289" y="127413"/>
                  </a:lnTo>
                  <a:lnTo>
                    <a:pt x="781510" y="99217"/>
                  </a:lnTo>
                  <a:lnTo>
                    <a:pt x="745245" y="74118"/>
                  </a:lnTo>
                  <a:lnTo>
                    <a:pt x="706700" y="52321"/>
                  </a:lnTo>
                  <a:lnTo>
                    <a:pt x="666077" y="34029"/>
                  </a:lnTo>
                  <a:lnTo>
                    <a:pt x="623582" y="19447"/>
                  </a:lnTo>
                  <a:lnTo>
                    <a:pt x="579417" y="8779"/>
                  </a:lnTo>
                  <a:lnTo>
                    <a:pt x="533787" y="2228"/>
                  </a:lnTo>
                  <a:lnTo>
                    <a:pt x="486896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01306" y="9221954"/>
              <a:ext cx="560749" cy="560749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9235016" y="0"/>
            <a:ext cx="869083" cy="869083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16681738" y="7681427"/>
            <a:ext cx="410209" cy="1006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55" dirty="0">
                <a:latin typeface="Helvetica" pitchFamily="2" charset="0"/>
                <a:cs typeface="Verdana"/>
              </a:rPr>
              <a:t>Hom</a:t>
            </a:r>
            <a:r>
              <a:rPr sz="550" spc="20" dirty="0">
                <a:latin typeface="Helvetica" pitchFamily="2" charset="0"/>
                <a:cs typeface="Verdana"/>
              </a:rPr>
              <a:t>est</a:t>
            </a:r>
            <a:r>
              <a:rPr sz="550" spc="15" dirty="0">
                <a:latin typeface="Helvetica" pitchFamily="2" charset="0"/>
                <a:cs typeface="Verdana"/>
              </a:rPr>
              <a:t>a</a:t>
            </a:r>
            <a:r>
              <a:rPr sz="550" spc="5" dirty="0">
                <a:latin typeface="Helvetica" pitchFamily="2" charset="0"/>
                <a:cs typeface="Verdana"/>
              </a:rPr>
              <a:t>y</a:t>
            </a:r>
            <a:endParaRPr sz="550">
              <a:latin typeface="Helvetica" pitchFamily="2" charset="0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6681738" y="8801832"/>
            <a:ext cx="410209" cy="1006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55" dirty="0">
                <a:latin typeface="Helvetica" pitchFamily="2" charset="0"/>
                <a:cs typeface="Verdana"/>
              </a:rPr>
              <a:t>Hom</a:t>
            </a:r>
            <a:r>
              <a:rPr sz="550" spc="20" dirty="0">
                <a:latin typeface="Helvetica" pitchFamily="2" charset="0"/>
                <a:cs typeface="Verdana"/>
              </a:rPr>
              <a:t>est</a:t>
            </a:r>
            <a:r>
              <a:rPr sz="550" spc="15" dirty="0">
                <a:latin typeface="Helvetica" pitchFamily="2" charset="0"/>
                <a:cs typeface="Verdana"/>
              </a:rPr>
              <a:t>a</a:t>
            </a:r>
            <a:r>
              <a:rPr sz="550" spc="5" dirty="0">
                <a:latin typeface="Helvetica" pitchFamily="2" charset="0"/>
                <a:cs typeface="Verdana"/>
              </a:rPr>
              <a:t>y</a:t>
            </a:r>
            <a:endParaRPr sz="550">
              <a:latin typeface="Helvetica" pitchFamily="2" charset="0"/>
              <a:cs typeface="Verdan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6681738" y="9912416"/>
            <a:ext cx="410209" cy="1006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55" dirty="0">
                <a:latin typeface="Helvetica" pitchFamily="2" charset="0"/>
                <a:cs typeface="Verdana"/>
              </a:rPr>
              <a:t>Hom</a:t>
            </a:r>
            <a:r>
              <a:rPr sz="550" spc="20" dirty="0">
                <a:latin typeface="Helvetica" pitchFamily="2" charset="0"/>
                <a:cs typeface="Verdana"/>
              </a:rPr>
              <a:t>est</a:t>
            </a:r>
            <a:r>
              <a:rPr sz="550" spc="15" dirty="0">
                <a:latin typeface="Helvetica" pitchFamily="2" charset="0"/>
                <a:cs typeface="Verdana"/>
              </a:rPr>
              <a:t>a</a:t>
            </a:r>
            <a:r>
              <a:rPr sz="550" spc="5" dirty="0">
                <a:latin typeface="Helvetica" pitchFamily="2" charset="0"/>
                <a:cs typeface="Verdana"/>
              </a:rPr>
              <a:t>y</a:t>
            </a:r>
            <a:endParaRPr sz="550">
              <a:latin typeface="Helvetica" pitchFamily="2" charset="0"/>
              <a:cs typeface="Verdan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7398DA-C637-7D8C-2413-BB6BCD453CD5}"/>
              </a:ext>
            </a:extLst>
          </p:cNvPr>
          <p:cNvSpPr txBox="1"/>
          <p:nvPr/>
        </p:nvSpPr>
        <p:spPr>
          <a:xfrm>
            <a:off x="1769457" y="4384212"/>
            <a:ext cx="5952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700"/>
              </a:spcBef>
            </a:pPr>
            <a:r>
              <a:rPr lang="en-US" sz="2600" spc="15" dirty="0">
                <a:latin typeface="Helvetica" pitchFamily="2" charset="0"/>
                <a:cs typeface="Arial MT"/>
              </a:rPr>
              <a:t>Experience</a:t>
            </a:r>
            <a:r>
              <a:rPr lang="en-US" sz="2600" spc="-5" dirty="0">
                <a:latin typeface="Helvetica" pitchFamily="2" charset="0"/>
                <a:cs typeface="Arial MT"/>
              </a:rPr>
              <a:t> </a:t>
            </a:r>
            <a:r>
              <a:rPr lang="en-US" sz="2600" b="1" spc="20" dirty="0">
                <a:solidFill>
                  <a:srgbClr val="FF7763"/>
                </a:solidFill>
                <a:latin typeface="Helvetica" pitchFamily="2" charset="0"/>
                <a:cs typeface="Arial"/>
              </a:rPr>
              <a:t>homelike</a:t>
            </a:r>
            <a:r>
              <a:rPr lang="en-US" sz="2600" b="1" spc="-5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lang="en-US" sz="2600" spc="15" dirty="0">
                <a:latin typeface="Helvetica" pitchFamily="2" charset="0"/>
                <a:cs typeface="Arial MT"/>
              </a:rPr>
              <a:t>stay</a:t>
            </a:r>
            <a:endParaRPr lang="en-US" sz="2600" dirty="0">
              <a:latin typeface="Helvetica" pitchFamily="2" charset="0"/>
              <a:cs typeface="Arial MT"/>
            </a:endParaRPr>
          </a:p>
          <a:p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49182EA-C6E0-24DB-1D9E-E5CB2A2429CA}"/>
              </a:ext>
            </a:extLst>
          </p:cNvPr>
          <p:cNvSpPr txBox="1"/>
          <p:nvPr/>
        </p:nvSpPr>
        <p:spPr>
          <a:xfrm>
            <a:off x="1867583" y="4992021"/>
            <a:ext cx="5246432" cy="107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680" marR="746125" indent="-94615">
              <a:lnSpc>
                <a:spcPct val="298500"/>
              </a:lnSpc>
              <a:spcBef>
                <a:spcPts val="370"/>
              </a:spcBef>
            </a:pPr>
            <a:r>
              <a:rPr lang="en-US" sz="2600" b="1" spc="15" dirty="0">
                <a:solidFill>
                  <a:srgbClr val="FF7763"/>
                </a:solidFill>
                <a:latin typeface="Helvetica" pitchFamily="2" charset="0"/>
                <a:cs typeface="Arial"/>
              </a:rPr>
              <a:t>Authentic </a:t>
            </a:r>
            <a:r>
              <a:rPr lang="en-US" sz="2600" spc="10" dirty="0">
                <a:latin typeface="Helvetica" pitchFamily="2" charset="0"/>
                <a:cs typeface="Arial MT"/>
              </a:rPr>
              <a:t>local experience</a:t>
            </a:r>
            <a:endParaRPr lang="en-IN" sz="26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D294618-428D-6528-1957-C42DEFD61358}"/>
              </a:ext>
            </a:extLst>
          </p:cNvPr>
          <p:cNvSpPr txBox="1"/>
          <p:nvPr/>
        </p:nvSpPr>
        <p:spPr>
          <a:xfrm>
            <a:off x="1875723" y="6251139"/>
            <a:ext cx="4931437" cy="107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680" marR="746125" indent="-94615">
              <a:lnSpc>
                <a:spcPct val="298500"/>
              </a:lnSpc>
              <a:spcBef>
                <a:spcPts val="370"/>
              </a:spcBef>
            </a:pPr>
            <a:r>
              <a:rPr lang="en-US" sz="2600" spc="15" dirty="0">
                <a:latin typeface="Helvetica" pitchFamily="2" charset="0"/>
                <a:cs typeface="Arial MT"/>
              </a:rPr>
              <a:t>Spick-and-span </a:t>
            </a:r>
            <a:r>
              <a:rPr lang="en-US" sz="2600" b="1" spc="20" dirty="0">
                <a:solidFill>
                  <a:srgbClr val="FF7763"/>
                </a:solidFill>
                <a:latin typeface="Helvetica" pitchFamily="2" charset="0"/>
                <a:cs typeface="Arial"/>
              </a:rPr>
              <a:t>premises</a:t>
            </a:r>
            <a:endParaRPr lang="en-IN" sz="26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D662227-50A8-79FB-216B-FCF29ABD33DB}"/>
              </a:ext>
            </a:extLst>
          </p:cNvPr>
          <p:cNvSpPr txBox="1"/>
          <p:nvPr/>
        </p:nvSpPr>
        <p:spPr>
          <a:xfrm>
            <a:off x="1834755" y="7411083"/>
            <a:ext cx="5032130" cy="208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680" marR="746125" indent="-94615" algn="just">
              <a:lnSpc>
                <a:spcPct val="298500"/>
              </a:lnSpc>
              <a:spcBef>
                <a:spcPts val="370"/>
              </a:spcBef>
            </a:pPr>
            <a:r>
              <a:rPr lang="en-US" sz="2600" spc="20" dirty="0">
                <a:latin typeface="Helvetica" pitchFamily="2" charset="0"/>
                <a:cs typeface="Arial"/>
              </a:rPr>
              <a:t>Real</a:t>
            </a:r>
            <a:r>
              <a:rPr lang="en-US" sz="2600" spc="10" dirty="0">
                <a:latin typeface="Helvetica" pitchFamily="2" charset="0"/>
                <a:cs typeface="Arial MT"/>
              </a:rPr>
              <a:t>-time </a:t>
            </a:r>
            <a:r>
              <a:rPr lang="en-US" sz="2600" b="1" spc="10" dirty="0">
                <a:solidFill>
                  <a:srgbClr val="FF7763"/>
                </a:solidFill>
                <a:latin typeface="Helvetica" pitchFamily="2" charset="0"/>
                <a:cs typeface="Arial"/>
              </a:rPr>
              <a:t>service</a:t>
            </a:r>
            <a:r>
              <a:rPr lang="en-US" sz="2600" b="1" spc="15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lang="en-US" sz="2600" spc="10" dirty="0">
                <a:latin typeface="Helvetica" pitchFamily="2" charset="0"/>
                <a:cs typeface="Arial MT"/>
              </a:rPr>
              <a:t>updates</a:t>
            </a:r>
            <a:endParaRPr lang="en-US" sz="2600" dirty="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2600" dirty="0">
              <a:latin typeface="Helvetica" pitchFamily="2" charset="0"/>
              <a:cs typeface="Arial MT"/>
            </a:endParaRPr>
          </a:p>
          <a:p>
            <a:endParaRPr lang="en-IN" sz="2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0F1DB7-F1BD-D3CF-E4C5-37DDEA064E81}"/>
              </a:ext>
            </a:extLst>
          </p:cNvPr>
          <p:cNvSpPr txBox="1"/>
          <p:nvPr/>
        </p:nvSpPr>
        <p:spPr>
          <a:xfrm>
            <a:off x="1769457" y="9301147"/>
            <a:ext cx="5144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0" dirty="0">
                <a:latin typeface="Helvetica" pitchFamily="2" charset="0"/>
                <a:cs typeface="Arial MT"/>
              </a:rPr>
              <a:t>Wide</a:t>
            </a:r>
            <a:r>
              <a:rPr lang="en-US" sz="2600" dirty="0">
                <a:latin typeface="Helvetica" pitchFamily="2" charset="0"/>
                <a:cs typeface="Arial MT"/>
              </a:rPr>
              <a:t> </a:t>
            </a:r>
            <a:r>
              <a:rPr lang="en-US" sz="2600" spc="15" dirty="0">
                <a:latin typeface="Helvetica" pitchFamily="2" charset="0"/>
                <a:cs typeface="Arial MT"/>
              </a:rPr>
              <a:t>range</a:t>
            </a:r>
            <a:r>
              <a:rPr lang="en-US" sz="2600" spc="5" dirty="0">
                <a:latin typeface="Helvetica" pitchFamily="2" charset="0"/>
                <a:cs typeface="Arial MT"/>
              </a:rPr>
              <a:t> </a:t>
            </a:r>
            <a:r>
              <a:rPr lang="en-US" sz="2600" spc="10" dirty="0">
                <a:latin typeface="Helvetica" pitchFamily="2" charset="0"/>
                <a:cs typeface="Arial MT"/>
              </a:rPr>
              <a:t>of</a:t>
            </a:r>
            <a:r>
              <a:rPr lang="en-US" sz="2600" spc="5" dirty="0">
                <a:latin typeface="Helvetica" pitchFamily="2" charset="0"/>
                <a:cs typeface="Arial MT"/>
              </a:rPr>
              <a:t> </a:t>
            </a:r>
            <a:r>
              <a:rPr lang="en-US" sz="2600" b="1" spc="10" dirty="0">
                <a:solidFill>
                  <a:srgbClr val="FF7763"/>
                </a:solidFill>
                <a:latin typeface="Helvetica" pitchFamily="2" charset="0"/>
                <a:cs typeface="Arial"/>
              </a:rPr>
              <a:t>activities</a:t>
            </a:r>
            <a:r>
              <a:rPr lang="en-US" sz="2600" b="1" spc="5" dirty="0">
                <a:solidFill>
                  <a:srgbClr val="FF7763"/>
                </a:solidFill>
                <a:latin typeface="Helvetica" pitchFamily="2" charset="0"/>
                <a:cs typeface="Arial"/>
              </a:rPr>
              <a:t> </a:t>
            </a:r>
            <a:r>
              <a:rPr lang="en-US" sz="2600" spc="15" dirty="0">
                <a:latin typeface="Helvetica" pitchFamily="2" charset="0"/>
                <a:cs typeface="Arial MT"/>
              </a:rPr>
              <a:t>to</a:t>
            </a:r>
            <a:r>
              <a:rPr lang="en-US" sz="2600" dirty="0">
                <a:latin typeface="Helvetica" pitchFamily="2" charset="0"/>
                <a:cs typeface="Arial MT"/>
              </a:rPr>
              <a:t> </a:t>
            </a:r>
            <a:r>
              <a:rPr lang="en-US" sz="2600" spc="10" dirty="0">
                <a:latin typeface="Helvetica" pitchFamily="2" charset="0"/>
                <a:cs typeface="Arial MT"/>
              </a:rPr>
              <a:t>learn</a:t>
            </a:r>
            <a:endParaRPr lang="en-US" sz="2600" dirty="0">
              <a:latin typeface="Helvetica" pitchFamily="2" charset="0"/>
              <a:cs typeface="Arial MT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869315"/>
          </a:xfrm>
          <a:custGeom>
            <a:avLst/>
            <a:gdLst/>
            <a:ahLst/>
            <a:cxnLst/>
            <a:rect l="l" t="t" r="r" b="b"/>
            <a:pathLst>
              <a:path w="20104100" h="869315">
                <a:moveTo>
                  <a:pt x="20104099" y="0"/>
                </a:moveTo>
                <a:lnTo>
                  <a:pt x="0" y="0"/>
                </a:lnTo>
                <a:lnTo>
                  <a:pt x="0" y="869083"/>
                </a:lnTo>
                <a:lnTo>
                  <a:pt x="20104099" y="86908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63700" y="7905518"/>
            <a:ext cx="4056379" cy="3194050"/>
            <a:chOff x="15263700" y="7905518"/>
            <a:chExt cx="4056379" cy="3194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3700" y="7905518"/>
              <a:ext cx="4055931" cy="31028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943653" y="8221897"/>
              <a:ext cx="932815" cy="932815"/>
            </a:xfrm>
            <a:custGeom>
              <a:avLst/>
              <a:gdLst/>
              <a:ahLst/>
              <a:cxnLst/>
              <a:rect l="l" t="t" r="r" b="b"/>
              <a:pathLst>
                <a:path w="932815" h="932815">
                  <a:moveTo>
                    <a:pt x="137325" y="461124"/>
                  </a:moveTo>
                  <a:lnTo>
                    <a:pt x="133273" y="457073"/>
                  </a:lnTo>
                  <a:lnTo>
                    <a:pt x="4051" y="457073"/>
                  </a:lnTo>
                  <a:lnTo>
                    <a:pt x="0" y="461124"/>
                  </a:lnTo>
                  <a:lnTo>
                    <a:pt x="0" y="471093"/>
                  </a:lnTo>
                  <a:lnTo>
                    <a:pt x="4051" y="475145"/>
                  </a:lnTo>
                  <a:lnTo>
                    <a:pt x="128270" y="475145"/>
                  </a:lnTo>
                  <a:lnTo>
                    <a:pt x="133273" y="475145"/>
                  </a:lnTo>
                  <a:lnTo>
                    <a:pt x="137325" y="471093"/>
                  </a:lnTo>
                  <a:lnTo>
                    <a:pt x="137325" y="461124"/>
                  </a:lnTo>
                  <a:close/>
                </a:path>
                <a:path w="932815" h="932815">
                  <a:moveTo>
                    <a:pt x="475157" y="798944"/>
                  </a:moveTo>
                  <a:lnTo>
                    <a:pt x="471106" y="794905"/>
                  </a:lnTo>
                  <a:lnTo>
                    <a:pt x="461124" y="794905"/>
                  </a:lnTo>
                  <a:lnTo>
                    <a:pt x="457060" y="798944"/>
                  </a:lnTo>
                  <a:lnTo>
                    <a:pt x="457060" y="928166"/>
                  </a:lnTo>
                  <a:lnTo>
                    <a:pt x="461124" y="932218"/>
                  </a:lnTo>
                  <a:lnTo>
                    <a:pt x="466115" y="932218"/>
                  </a:lnTo>
                  <a:lnTo>
                    <a:pt x="471106" y="932218"/>
                  </a:lnTo>
                  <a:lnTo>
                    <a:pt x="475157" y="928166"/>
                  </a:lnTo>
                  <a:lnTo>
                    <a:pt x="475157" y="798944"/>
                  </a:lnTo>
                  <a:close/>
                </a:path>
                <a:path w="932815" h="932815">
                  <a:moveTo>
                    <a:pt x="475157" y="4038"/>
                  </a:moveTo>
                  <a:lnTo>
                    <a:pt x="471106" y="0"/>
                  </a:lnTo>
                  <a:lnTo>
                    <a:pt x="461124" y="0"/>
                  </a:lnTo>
                  <a:lnTo>
                    <a:pt x="457060" y="4038"/>
                  </a:lnTo>
                  <a:lnTo>
                    <a:pt x="457060" y="133261"/>
                  </a:lnTo>
                  <a:lnTo>
                    <a:pt x="461124" y="137312"/>
                  </a:lnTo>
                  <a:lnTo>
                    <a:pt x="466115" y="137312"/>
                  </a:lnTo>
                  <a:lnTo>
                    <a:pt x="471106" y="137312"/>
                  </a:lnTo>
                  <a:lnTo>
                    <a:pt x="475157" y="133261"/>
                  </a:lnTo>
                  <a:lnTo>
                    <a:pt x="475157" y="4038"/>
                  </a:lnTo>
                  <a:close/>
                </a:path>
                <a:path w="932815" h="932815">
                  <a:moveTo>
                    <a:pt x="932230" y="461124"/>
                  </a:moveTo>
                  <a:lnTo>
                    <a:pt x="928179" y="457073"/>
                  </a:lnTo>
                  <a:lnTo>
                    <a:pt x="798944" y="457073"/>
                  </a:lnTo>
                  <a:lnTo>
                    <a:pt x="794905" y="461124"/>
                  </a:lnTo>
                  <a:lnTo>
                    <a:pt x="794905" y="471093"/>
                  </a:lnTo>
                  <a:lnTo>
                    <a:pt x="798944" y="475145"/>
                  </a:lnTo>
                  <a:lnTo>
                    <a:pt x="923188" y="475145"/>
                  </a:lnTo>
                  <a:lnTo>
                    <a:pt x="928179" y="475145"/>
                  </a:lnTo>
                  <a:lnTo>
                    <a:pt x="932230" y="471093"/>
                  </a:lnTo>
                  <a:lnTo>
                    <a:pt x="932230" y="4611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4799" y="8288006"/>
              <a:ext cx="70395" cy="1126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448" y="8853041"/>
              <a:ext cx="113326" cy="697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74361" y="8974677"/>
              <a:ext cx="70374" cy="1126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09777" y="8452603"/>
              <a:ext cx="113315" cy="697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8652" y="8457754"/>
              <a:ext cx="114101" cy="684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70974" y="8976867"/>
              <a:ext cx="69055" cy="1134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06796" y="8849198"/>
              <a:ext cx="114101" cy="683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79534" y="8285034"/>
              <a:ext cx="69045" cy="11344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169514" y="8447755"/>
              <a:ext cx="410209" cy="306705"/>
            </a:xfrm>
            <a:custGeom>
              <a:avLst/>
              <a:gdLst/>
              <a:ahLst/>
              <a:cxnLst/>
              <a:rect l="l" t="t" r="r" b="b"/>
              <a:pathLst>
                <a:path w="410209" h="306704">
                  <a:moveTo>
                    <a:pt x="7381" y="0"/>
                  </a:moveTo>
                  <a:lnTo>
                    <a:pt x="146" y="6879"/>
                  </a:lnTo>
                  <a:lnTo>
                    <a:pt x="0" y="12606"/>
                  </a:lnTo>
                  <a:lnTo>
                    <a:pt x="214590" y="238160"/>
                  </a:lnTo>
                  <a:lnTo>
                    <a:pt x="182905" y="254337"/>
                  </a:lnTo>
                  <a:lnTo>
                    <a:pt x="181156" y="259782"/>
                  </a:lnTo>
                  <a:lnTo>
                    <a:pt x="185020" y="267363"/>
                  </a:lnTo>
                  <a:lnTo>
                    <a:pt x="188193" y="269164"/>
                  </a:lnTo>
                  <a:lnTo>
                    <a:pt x="192873" y="269164"/>
                  </a:lnTo>
                  <a:lnTo>
                    <a:pt x="194266" y="268839"/>
                  </a:lnTo>
                  <a:lnTo>
                    <a:pt x="227605" y="251824"/>
                  </a:lnTo>
                  <a:lnTo>
                    <a:pt x="278871" y="305707"/>
                  </a:lnTo>
                  <a:lnTo>
                    <a:pt x="281247" y="306650"/>
                  </a:lnTo>
                  <a:lnTo>
                    <a:pt x="285876" y="306650"/>
                  </a:lnTo>
                  <a:lnTo>
                    <a:pt x="288127" y="305823"/>
                  </a:lnTo>
                  <a:lnTo>
                    <a:pt x="293488" y="300723"/>
                  </a:lnTo>
                  <a:lnTo>
                    <a:pt x="293635" y="294996"/>
                  </a:lnTo>
                  <a:lnTo>
                    <a:pt x="244400" y="243249"/>
                  </a:lnTo>
                  <a:lnTo>
                    <a:pt x="408291" y="159586"/>
                  </a:lnTo>
                  <a:lnTo>
                    <a:pt x="410060" y="154141"/>
                  </a:lnTo>
                  <a:lnTo>
                    <a:pt x="407788" y="149691"/>
                  </a:lnTo>
                  <a:lnTo>
                    <a:pt x="405516" y="145241"/>
                  </a:lnTo>
                  <a:lnTo>
                    <a:pt x="400082" y="143482"/>
                  </a:lnTo>
                  <a:lnTo>
                    <a:pt x="231406" y="229584"/>
                  </a:lnTo>
                  <a:lnTo>
                    <a:pt x="13109" y="136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74577" y="8530430"/>
              <a:ext cx="3833862" cy="256870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900960" y="6740080"/>
            <a:ext cx="4782820" cy="930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0600"/>
              </a:lnSpc>
              <a:spcBef>
                <a:spcPts val="95"/>
              </a:spcBef>
            </a:pPr>
            <a:r>
              <a:rPr sz="2950" spc="5" dirty="0">
                <a:latin typeface="Helvetica" pitchFamily="2" charset="0"/>
                <a:cs typeface="Arial MT"/>
              </a:rPr>
              <a:t>Specially created for tourism </a:t>
            </a:r>
            <a:r>
              <a:rPr sz="2950" spc="-8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and</a:t>
            </a:r>
            <a:r>
              <a:rPr sz="2950" spc="-10" dirty="0">
                <a:latin typeface="Helvetica" pitchFamily="2" charset="0"/>
                <a:cs typeface="Arial MT"/>
              </a:rPr>
              <a:t> </a:t>
            </a:r>
            <a:r>
              <a:rPr sz="2950" spc="5" dirty="0">
                <a:latin typeface="Helvetica" pitchFamily="2" charset="0"/>
                <a:cs typeface="Arial MT"/>
              </a:rPr>
              <a:t>women</a:t>
            </a:r>
            <a:r>
              <a:rPr sz="2950" spc="-5" dirty="0">
                <a:latin typeface="Helvetica" pitchFamily="2" charset="0"/>
                <a:cs typeface="Arial MT"/>
              </a:rPr>
              <a:t> </a:t>
            </a:r>
            <a:r>
              <a:rPr sz="2950" dirty="0">
                <a:latin typeface="Helvetica" pitchFamily="2" charset="0"/>
                <a:cs typeface="Arial MT"/>
              </a:rPr>
              <a:t>employment</a:t>
            </a:r>
            <a:endParaRPr sz="2950">
              <a:latin typeface="Helvetica" pitchFamily="2" charset="0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37493" y="8347606"/>
            <a:ext cx="24091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Flexible</a:t>
            </a:r>
            <a:r>
              <a:rPr sz="2600" spc="-50" dirty="0">
                <a:latin typeface="Helvetica" pitchFamily="2" charset="0"/>
                <a:cs typeface="Arial MT"/>
              </a:rPr>
              <a:t> </a:t>
            </a:r>
            <a:r>
              <a:rPr sz="2600" b="1" spc="15" dirty="0">
                <a:solidFill>
                  <a:srgbClr val="E85C4D"/>
                </a:solidFill>
                <a:latin typeface="Helvetica" pitchFamily="2" charset="0"/>
                <a:cs typeface="Arial"/>
              </a:rPr>
              <a:t>Pricing</a:t>
            </a:r>
            <a:endParaRPr sz="2600">
              <a:latin typeface="Helvetica" pitchFamily="2" charset="0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37493" y="9588029"/>
            <a:ext cx="32588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E85C4D"/>
                </a:solidFill>
                <a:latin typeface="Helvetica" pitchFamily="2" charset="0"/>
                <a:cs typeface="Arial"/>
              </a:rPr>
              <a:t>Women</a:t>
            </a:r>
            <a:r>
              <a:rPr sz="2600" b="1" spc="-40" dirty="0">
                <a:solidFill>
                  <a:srgbClr val="E85C4D"/>
                </a:solidFill>
                <a:latin typeface="Helvetica" pitchFamily="2" charset="0"/>
                <a:cs typeface="Arial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employability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37493" y="7127957"/>
            <a:ext cx="32111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E85C4D"/>
                </a:solidFill>
                <a:latin typeface="Helvetica" pitchFamily="2" charset="0"/>
                <a:cs typeface="Arial"/>
              </a:rPr>
              <a:t>24*7</a:t>
            </a:r>
            <a:r>
              <a:rPr sz="2600" b="1" spc="-25" dirty="0">
                <a:solidFill>
                  <a:srgbClr val="E85C4D"/>
                </a:solidFill>
                <a:latin typeface="Helvetica" pitchFamily="2" charset="0"/>
                <a:cs typeface="Arial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ongoing</a:t>
            </a:r>
            <a:r>
              <a:rPr sz="2600" spc="-25" dirty="0">
                <a:latin typeface="Helvetica" pitchFamily="2" charset="0"/>
                <a:cs typeface="Arial MT"/>
              </a:rPr>
              <a:t> </a:t>
            </a:r>
            <a:r>
              <a:rPr sz="2600" spc="15" dirty="0">
                <a:latin typeface="Helvetica" pitchFamily="2" charset="0"/>
                <a:cs typeface="Arial MT"/>
              </a:rPr>
              <a:t>support</a:t>
            </a:r>
            <a:endParaRPr sz="2600">
              <a:latin typeface="Helvetica" pitchFamily="2" charset="0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37493" y="5894906"/>
            <a:ext cx="39751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Short</a:t>
            </a:r>
            <a:r>
              <a:rPr sz="2600" spc="-5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onboarding</a:t>
            </a:r>
            <a:r>
              <a:rPr sz="2600" dirty="0">
                <a:latin typeface="Helvetica" pitchFamily="2" charset="0"/>
                <a:cs typeface="Arial MT"/>
              </a:rPr>
              <a:t> </a:t>
            </a:r>
            <a:r>
              <a:rPr sz="2600" b="1" spc="20" dirty="0">
                <a:solidFill>
                  <a:srgbClr val="E85C4D"/>
                </a:solidFill>
                <a:latin typeface="Helvetica" pitchFamily="2" charset="0"/>
                <a:cs typeface="Arial"/>
              </a:rPr>
              <a:t>process</a:t>
            </a:r>
            <a:endParaRPr sz="2600">
              <a:latin typeface="Helvetica" pitchFamily="2" charset="0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37493" y="3440530"/>
            <a:ext cx="24091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Helvetica" pitchFamily="2" charset="0"/>
                <a:cs typeface="Arial MT"/>
              </a:rPr>
              <a:t>Mandatory</a:t>
            </a:r>
            <a:r>
              <a:rPr sz="2600" spc="-75" dirty="0">
                <a:latin typeface="Helvetica" pitchFamily="2" charset="0"/>
                <a:cs typeface="Arial MT"/>
              </a:rPr>
              <a:t> </a:t>
            </a:r>
            <a:r>
              <a:rPr sz="2600" b="1" spc="20" dirty="0">
                <a:solidFill>
                  <a:srgbClr val="E85C4D"/>
                </a:solidFill>
                <a:latin typeface="Helvetica" pitchFamily="2" charset="0"/>
                <a:cs typeface="Arial"/>
              </a:rPr>
              <a:t>KYC</a:t>
            </a:r>
            <a:endParaRPr sz="2600">
              <a:latin typeface="Helvetica" pitchFamily="2" charset="0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37493" y="4686315"/>
            <a:ext cx="37306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Helvetica" pitchFamily="2" charset="0"/>
                <a:cs typeface="Arial MT"/>
              </a:rPr>
              <a:t>Quick</a:t>
            </a:r>
            <a:r>
              <a:rPr sz="2600" spc="-10" dirty="0">
                <a:latin typeface="Helvetica" pitchFamily="2" charset="0"/>
                <a:cs typeface="Arial MT"/>
              </a:rPr>
              <a:t> </a:t>
            </a:r>
            <a:r>
              <a:rPr sz="2600" spc="10" dirty="0">
                <a:latin typeface="Helvetica" pitchFamily="2" charset="0"/>
                <a:cs typeface="Arial MT"/>
              </a:rPr>
              <a:t>log-in</a:t>
            </a:r>
            <a:r>
              <a:rPr sz="2600" spc="-10" dirty="0">
                <a:latin typeface="Helvetica" pitchFamily="2" charset="0"/>
                <a:cs typeface="Arial MT"/>
              </a:rPr>
              <a:t> </a:t>
            </a:r>
            <a:r>
              <a:rPr sz="2600" b="1" spc="10" dirty="0">
                <a:solidFill>
                  <a:srgbClr val="E85C4D"/>
                </a:solidFill>
                <a:latin typeface="Helvetica" pitchFamily="2" charset="0"/>
                <a:cs typeface="Arial"/>
              </a:rPr>
              <a:t>registration</a:t>
            </a:r>
            <a:endParaRPr sz="2600">
              <a:latin typeface="Helvetica" pitchFamily="2" charset="0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33506" y="13558"/>
            <a:ext cx="47053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Helvetica" pitchFamily="2" charset="0"/>
              </a:rPr>
              <a:t>Why</a:t>
            </a:r>
            <a:r>
              <a:rPr spc="-60" dirty="0">
                <a:latin typeface="Helvetica" pitchFamily="2" charset="0"/>
              </a:rPr>
              <a:t> </a:t>
            </a:r>
            <a:r>
              <a:rPr spc="-5" dirty="0">
                <a:latin typeface="Helvetica" pitchFamily="2" charset="0"/>
              </a:rPr>
              <a:t>SibRooms?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637493" y="2224387"/>
            <a:ext cx="33140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Helvetica" pitchFamily="2" charset="0"/>
                <a:cs typeface="Arial MT"/>
              </a:rPr>
              <a:t>P2P</a:t>
            </a:r>
            <a:r>
              <a:rPr sz="2600" spc="-80" dirty="0">
                <a:latin typeface="Helvetica" pitchFamily="2" charset="0"/>
                <a:cs typeface="Arial MT"/>
              </a:rPr>
              <a:t> </a:t>
            </a:r>
            <a:r>
              <a:rPr sz="2600" b="1" spc="15" dirty="0">
                <a:solidFill>
                  <a:srgbClr val="E85C4D"/>
                </a:solidFill>
                <a:latin typeface="Helvetica" pitchFamily="2" charset="0"/>
                <a:cs typeface="Arial"/>
              </a:rPr>
              <a:t>accommodation</a:t>
            </a:r>
            <a:endParaRPr sz="2600">
              <a:latin typeface="Helvetica" pitchFamily="2" charset="0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62651" y="2231771"/>
            <a:ext cx="11620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latin typeface="Helvetica" pitchFamily="2" charset="0"/>
                <a:cs typeface="Arial"/>
              </a:rPr>
              <a:t>Quality</a:t>
            </a:r>
            <a:endParaRPr sz="2600">
              <a:latin typeface="Helvetica" pitchFamily="2" charset="0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21126" y="4446237"/>
            <a:ext cx="19983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0" dirty="0">
                <a:latin typeface="Helvetica" pitchFamily="2" charset="0"/>
                <a:cs typeface="Arial"/>
              </a:rPr>
              <a:t>Affordability</a:t>
            </a:r>
            <a:endParaRPr sz="2600">
              <a:latin typeface="Helvetica" pitchFamily="2" charset="0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21126" y="7327824"/>
            <a:ext cx="32645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latin typeface="Helvetica" pitchFamily="2" charset="0"/>
                <a:cs typeface="Arial"/>
              </a:rPr>
              <a:t>Booking</a:t>
            </a:r>
            <a:r>
              <a:rPr sz="2600" b="1" spc="-40" dirty="0">
                <a:latin typeface="Helvetica" pitchFamily="2" charset="0"/>
                <a:cs typeface="Arial"/>
              </a:rPr>
              <a:t> </a:t>
            </a:r>
            <a:r>
              <a:rPr sz="2600" b="1" spc="20" dirty="0">
                <a:latin typeface="Helvetica" pitchFamily="2" charset="0"/>
                <a:cs typeface="Arial"/>
              </a:rPr>
              <a:t>on-demand</a:t>
            </a:r>
            <a:endParaRPr sz="2600">
              <a:latin typeface="Helvetica" pitchFamily="2" charset="0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62651" y="9310759"/>
            <a:ext cx="1578032" cy="4174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latin typeface="Helvetica" pitchFamily="2" charset="0"/>
                <a:cs typeface="Arial"/>
              </a:rPr>
              <a:t>Expertise</a:t>
            </a:r>
            <a:endParaRPr sz="2600" dirty="0">
              <a:latin typeface="Helvetica" pitchFamily="2" charset="0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74723" y="4606970"/>
            <a:ext cx="204590" cy="14872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35016" y="0"/>
            <a:ext cx="869083" cy="869083"/>
          </a:xfrm>
          <a:prstGeom prst="rect">
            <a:avLst/>
          </a:prstGeom>
        </p:spPr>
      </p:pic>
      <p:grpSp>
        <p:nvGrpSpPr>
          <p:cNvPr id="63" name="object 23">
            <a:extLst>
              <a:ext uri="{FF2B5EF4-FFF2-40B4-BE49-F238E27FC236}">
                <a16:creationId xmlns:a16="http://schemas.microsoft.com/office/drawing/2014/main" id="{26BC8D2A-9372-7D9E-1AA2-CF222583CF2E}"/>
              </a:ext>
            </a:extLst>
          </p:cNvPr>
          <p:cNvGrpSpPr/>
          <p:nvPr/>
        </p:nvGrpSpPr>
        <p:grpSpPr>
          <a:xfrm>
            <a:off x="0" y="2205243"/>
            <a:ext cx="3874770" cy="7872095"/>
            <a:chOff x="0" y="2205243"/>
            <a:chExt cx="3874770" cy="7872095"/>
          </a:xfrm>
        </p:grpSpPr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8F943152-F526-1B70-02F7-F713F422861B}"/>
                </a:ext>
              </a:extLst>
            </p:cNvPr>
            <p:cNvSpPr/>
            <p:nvPr/>
          </p:nvSpPr>
          <p:spPr>
            <a:xfrm>
              <a:off x="0" y="4283993"/>
              <a:ext cx="1766570" cy="3629025"/>
            </a:xfrm>
            <a:custGeom>
              <a:avLst/>
              <a:gdLst/>
              <a:ahLst/>
              <a:cxnLst/>
              <a:rect l="l" t="t" r="r" b="b"/>
              <a:pathLst>
                <a:path w="1766570" h="3629025">
                  <a:moveTo>
                    <a:pt x="50769" y="0"/>
                  </a:moveTo>
                  <a:lnTo>
                    <a:pt x="3545" y="674"/>
                  </a:lnTo>
                  <a:lnTo>
                    <a:pt x="0" y="825"/>
                  </a:lnTo>
                  <a:lnTo>
                    <a:pt x="0" y="3627754"/>
                  </a:lnTo>
                  <a:lnTo>
                    <a:pt x="3545" y="3627906"/>
                  </a:lnTo>
                  <a:lnTo>
                    <a:pt x="50769" y="3628580"/>
                  </a:lnTo>
                  <a:lnTo>
                    <a:pt x="97993" y="3627906"/>
                  </a:lnTo>
                  <a:lnTo>
                    <a:pt x="144901" y="3625896"/>
                  </a:lnTo>
                  <a:lnTo>
                    <a:pt x="191478" y="3622566"/>
                  </a:lnTo>
                  <a:lnTo>
                    <a:pt x="237707" y="3617934"/>
                  </a:lnTo>
                  <a:lnTo>
                    <a:pt x="283571" y="3612018"/>
                  </a:lnTo>
                  <a:lnTo>
                    <a:pt x="329054" y="3604834"/>
                  </a:lnTo>
                  <a:lnTo>
                    <a:pt x="374141" y="3596400"/>
                  </a:lnTo>
                  <a:lnTo>
                    <a:pt x="418814" y="3586734"/>
                  </a:lnTo>
                  <a:lnTo>
                    <a:pt x="463057" y="3575852"/>
                  </a:lnTo>
                  <a:lnTo>
                    <a:pt x="506854" y="3563772"/>
                  </a:lnTo>
                  <a:lnTo>
                    <a:pt x="550188" y="3550511"/>
                  </a:lnTo>
                  <a:lnTo>
                    <a:pt x="593044" y="3536086"/>
                  </a:lnTo>
                  <a:lnTo>
                    <a:pt x="635404" y="3520515"/>
                  </a:lnTo>
                  <a:lnTo>
                    <a:pt x="677253" y="3503815"/>
                  </a:lnTo>
                  <a:lnTo>
                    <a:pt x="718574" y="3486004"/>
                  </a:lnTo>
                  <a:lnTo>
                    <a:pt x="759350" y="3467098"/>
                  </a:lnTo>
                  <a:lnTo>
                    <a:pt x="799566" y="3447115"/>
                  </a:lnTo>
                  <a:lnTo>
                    <a:pt x="839205" y="3426072"/>
                  </a:lnTo>
                  <a:lnTo>
                    <a:pt x="878250" y="3403986"/>
                  </a:lnTo>
                  <a:lnTo>
                    <a:pt x="916686" y="3380875"/>
                  </a:lnTo>
                  <a:lnTo>
                    <a:pt x="954495" y="3356757"/>
                  </a:lnTo>
                  <a:lnTo>
                    <a:pt x="991663" y="3331648"/>
                  </a:lnTo>
                  <a:lnTo>
                    <a:pt x="1028171" y="3305565"/>
                  </a:lnTo>
                  <a:lnTo>
                    <a:pt x="1064005" y="3278526"/>
                  </a:lnTo>
                  <a:lnTo>
                    <a:pt x="1099146" y="3250549"/>
                  </a:lnTo>
                  <a:lnTo>
                    <a:pt x="1133580" y="3221650"/>
                  </a:lnTo>
                  <a:lnTo>
                    <a:pt x="1167290" y="3191847"/>
                  </a:lnTo>
                  <a:lnTo>
                    <a:pt x="1200260" y="3161157"/>
                  </a:lnTo>
                  <a:lnTo>
                    <a:pt x="1232472" y="3129597"/>
                  </a:lnTo>
                  <a:lnTo>
                    <a:pt x="1263911" y="3097185"/>
                  </a:lnTo>
                  <a:lnTo>
                    <a:pt x="1294561" y="3063938"/>
                  </a:lnTo>
                  <a:lnTo>
                    <a:pt x="1324404" y="3029874"/>
                  </a:lnTo>
                  <a:lnTo>
                    <a:pt x="1353426" y="2995009"/>
                  </a:lnTo>
                  <a:lnTo>
                    <a:pt x="1381608" y="2959361"/>
                  </a:lnTo>
                  <a:lnTo>
                    <a:pt x="1408936" y="2922947"/>
                  </a:lnTo>
                  <a:lnTo>
                    <a:pt x="1435392" y="2885784"/>
                  </a:lnTo>
                  <a:lnTo>
                    <a:pt x="1460961" y="2847891"/>
                  </a:lnTo>
                  <a:lnTo>
                    <a:pt x="1485625" y="2809283"/>
                  </a:lnTo>
                  <a:lnTo>
                    <a:pt x="1509369" y="2769979"/>
                  </a:lnTo>
                  <a:lnTo>
                    <a:pt x="1532176" y="2729995"/>
                  </a:lnTo>
                  <a:lnTo>
                    <a:pt x="1554031" y="2689349"/>
                  </a:lnTo>
                  <a:lnTo>
                    <a:pt x="1574915" y="2648059"/>
                  </a:lnTo>
                  <a:lnTo>
                    <a:pt x="1594814" y="2606141"/>
                  </a:lnTo>
                  <a:lnTo>
                    <a:pt x="1613711" y="2563613"/>
                  </a:lnTo>
                  <a:lnTo>
                    <a:pt x="1631589" y="2520492"/>
                  </a:lnTo>
                  <a:lnTo>
                    <a:pt x="1648432" y="2476795"/>
                  </a:lnTo>
                  <a:lnTo>
                    <a:pt x="1664224" y="2432540"/>
                  </a:lnTo>
                  <a:lnTo>
                    <a:pt x="1678948" y="2387744"/>
                  </a:lnTo>
                  <a:lnTo>
                    <a:pt x="1692588" y="2342425"/>
                  </a:lnTo>
                  <a:lnTo>
                    <a:pt x="1705128" y="2296599"/>
                  </a:lnTo>
                  <a:lnTo>
                    <a:pt x="1716551" y="2250283"/>
                  </a:lnTo>
                  <a:lnTo>
                    <a:pt x="1726842" y="2203496"/>
                  </a:lnTo>
                  <a:lnTo>
                    <a:pt x="1735983" y="2156255"/>
                  </a:lnTo>
                  <a:lnTo>
                    <a:pt x="1743958" y="2108576"/>
                  </a:lnTo>
                  <a:lnTo>
                    <a:pt x="1750751" y="2060477"/>
                  </a:lnTo>
                  <a:lnTo>
                    <a:pt x="1756346" y="2011976"/>
                  </a:lnTo>
                  <a:lnTo>
                    <a:pt x="1760726" y="1963089"/>
                  </a:lnTo>
                  <a:lnTo>
                    <a:pt x="1763874" y="1913834"/>
                  </a:lnTo>
                  <a:lnTo>
                    <a:pt x="1765775" y="1864229"/>
                  </a:lnTo>
                  <a:lnTo>
                    <a:pt x="1766413" y="1814290"/>
                  </a:lnTo>
                  <a:lnTo>
                    <a:pt x="1765775" y="1764351"/>
                  </a:lnTo>
                  <a:lnTo>
                    <a:pt x="1763874" y="1714745"/>
                  </a:lnTo>
                  <a:lnTo>
                    <a:pt x="1760726" y="1665490"/>
                  </a:lnTo>
                  <a:lnTo>
                    <a:pt x="1756346" y="1616604"/>
                  </a:lnTo>
                  <a:lnTo>
                    <a:pt x="1750751" y="1568102"/>
                  </a:lnTo>
                  <a:lnTo>
                    <a:pt x="1743958" y="1520003"/>
                  </a:lnTo>
                  <a:lnTo>
                    <a:pt x="1735983" y="1472325"/>
                  </a:lnTo>
                  <a:lnTo>
                    <a:pt x="1726842" y="1425083"/>
                  </a:lnTo>
                  <a:lnTo>
                    <a:pt x="1716551" y="1378296"/>
                  </a:lnTo>
                  <a:lnTo>
                    <a:pt x="1705128" y="1331981"/>
                  </a:lnTo>
                  <a:lnTo>
                    <a:pt x="1692588" y="1286155"/>
                  </a:lnTo>
                  <a:lnTo>
                    <a:pt x="1678948" y="1240835"/>
                  </a:lnTo>
                  <a:lnTo>
                    <a:pt x="1664224" y="1196039"/>
                  </a:lnTo>
                  <a:lnTo>
                    <a:pt x="1648432" y="1151784"/>
                  </a:lnTo>
                  <a:lnTo>
                    <a:pt x="1631589" y="1108088"/>
                  </a:lnTo>
                  <a:lnTo>
                    <a:pt x="1613711" y="1064967"/>
                  </a:lnTo>
                  <a:lnTo>
                    <a:pt x="1594814" y="1022439"/>
                  </a:lnTo>
                  <a:lnTo>
                    <a:pt x="1574915" y="980521"/>
                  </a:lnTo>
                  <a:lnTo>
                    <a:pt x="1554031" y="939230"/>
                  </a:lnTo>
                  <a:lnTo>
                    <a:pt x="1532176" y="898585"/>
                  </a:lnTo>
                  <a:lnTo>
                    <a:pt x="1509369" y="858601"/>
                  </a:lnTo>
                  <a:lnTo>
                    <a:pt x="1485625" y="819297"/>
                  </a:lnTo>
                  <a:lnTo>
                    <a:pt x="1460961" y="780689"/>
                  </a:lnTo>
                  <a:lnTo>
                    <a:pt x="1435392" y="742795"/>
                  </a:lnTo>
                  <a:lnTo>
                    <a:pt x="1408936" y="705633"/>
                  </a:lnTo>
                  <a:lnTo>
                    <a:pt x="1381608" y="669219"/>
                  </a:lnTo>
                  <a:lnTo>
                    <a:pt x="1353426" y="633571"/>
                  </a:lnTo>
                  <a:lnTo>
                    <a:pt x="1324404" y="598706"/>
                  </a:lnTo>
                  <a:lnTo>
                    <a:pt x="1294561" y="564641"/>
                  </a:lnTo>
                  <a:lnTo>
                    <a:pt x="1263911" y="531394"/>
                  </a:lnTo>
                  <a:lnTo>
                    <a:pt x="1232472" y="498982"/>
                  </a:lnTo>
                  <a:lnTo>
                    <a:pt x="1200260" y="467423"/>
                  </a:lnTo>
                  <a:lnTo>
                    <a:pt x="1167290" y="436733"/>
                  </a:lnTo>
                  <a:lnTo>
                    <a:pt x="1133580" y="406930"/>
                  </a:lnTo>
                  <a:lnTo>
                    <a:pt x="1099146" y="378031"/>
                  </a:lnTo>
                  <a:lnTo>
                    <a:pt x="1064005" y="350053"/>
                  </a:lnTo>
                  <a:lnTo>
                    <a:pt x="1028171" y="323015"/>
                  </a:lnTo>
                  <a:lnTo>
                    <a:pt x="991663" y="296932"/>
                  </a:lnTo>
                  <a:lnTo>
                    <a:pt x="954495" y="271823"/>
                  </a:lnTo>
                  <a:lnTo>
                    <a:pt x="916686" y="247704"/>
                  </a:lnTo>
                  <a:lnTo>
                    <a:pt x="878250" y="224593"/>
                  </a:lnTo>
                  <a:lnTo>
                    <a:pt x="839205" y="202508"/>
                  </a:lnTo>
                  <a:lnTo>
                    <a:pt x="799566" y="181465"/>
                  </a:lnTo>
                  <a:lnTo>
                    <a:pt x="759350" y="161482"/>
                  </a:lnTo>
                  <a:lnTo>
                    <a:pt x="718574" y="142576"/>
                  </a:lnTo>
                  <a:lnTo>
                    <a:pt x="677253" y="124764"/>
                  </a:lnTo>
                  <a:lnTo>
                    <a:pt x="635404" y="108064"/>
                  </a:lnTo>
                  <a:lnTo>
                    <a:pt x="593044" y="92494"/>
                  </a:lnTo>
                  <a:lnTo>
                    <a:pt x="550188" y="78069"/>
                  </a:lnTo>
                  <a:lnTo>
                    <a:pt x="506854" y="64808"/>
                  </a:lnTo>
                  <a:lnTo>
                    <a:pt x="463057" y="52728"/>
                  </a:lnTo>
                  <a:lnTo>
                    <a:pt x="418814" y="41846"/>
                  </a:lnTo>
                  <a:lnTo>
                    <a:pt x="374141" y="32179"/>
                  </a:lnTo>
                  <a:lnTo>
                    <a:pt x="329054" y="23746"/>
                  </a:lnTo>
                  <a:lnTo>
                    <a:pt x="283571" y="16562"/>
                  </a:lnTo>
                  <a:lnTo>
                    <a:pt x="237707" y="10646"/>
                  </a:lnTo>
                  <a:lnTo>
                    <a:pt x="191478" y="6014"/>
                  </a:lnTo>
                  <a:lnTo>
                    <a:pt x="144901" y="2684"/>
                  </a:lnTo>
                  <a:lnTo>
                    <a:pt x="97993" y="674"/>
                  </a:lnTo>
                  <a:lnTo>
                    <a:pt x="50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25">
              <a:extLst>
                <a:ext uri="{FF2B5EF4-FFF2-40B4-BE49-F238E27FC236}">
                  <a16:creationId xmlns:a16="http://schemas.microsoft.com/office/drawing/2014/main" id="{8E11A5B7-DAEC-8F3B-C391-CB2AC38A3F55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5347701"/>
              <a:ext cx="1457598" cy="1509753"/>
            </a:xfrm>
            <a:prstGeom prst="rect">
              <a:avLst/>
            </a:prstGeom>
          </p:spPr>
        </p:pic>
        <p:sp>
          <p:nvSpPr>
            <p:cNvPr id="66" name="object 26">
              <a:extLst>
                <a:ext uri="{FF2B5EF4-FFF2-40B4-BE49-F238E27FC236}">
                  <a16:creationId xmlns:a16="http://schemas.microsoft.com/office/drawing/2014/main" id="{846B0921-10B8-DF50-DAE9-BE16F81A02E2}"/>
                </a:ext>
              </a:extLst>
            </p:cNvPr>
            <p:cNvSpPr/>
            <p:nvPr/>
          </p:nvSpPr>
          <p:spPr>
            <a:xfrm>
              <a:off x="0" y="2205246"/>
              <a:ext cx="2323465" cy="2355215"/>
            </a:xfrm>
            <a:custGeom>
              <a:avLst/>
              <a:gdLst/>
              <a:ahLst/>
              <a:cxnLst/>
              <a:rect l="l" t="t" r="r" b="b"/>
              <a:pathLst>
                <a:path w="2323465" h="2355215">
                  <a:moveTo>
                    <a:pt x="2038235" y="676275"/>
                  </a:moveTo>
                  <a:lnTo>
                    <a:pt x="2036533" y="628040"/>
                  </a:lnTo>
                  <a:lnTo>
                    <a:pt x="2031504" y="580707"/>
                  </a:lnTo>
                  <a:lnTo>
                    <a:pt x="2023262" y="534390"/>
                  </a:lnTo>
                  <a:lnTo>
                    <a:pt x="2011934" y="489216"/>
                  </a:lnTo>
                  <a:lnTo>
                    <a:pt x="1997621" y="445287"/>
                  </a:lnTo>
                  <a:lnTo>
                    <a:pt x="1980438" y="402729"/>
                  </a:lnTo>
                  <a:lnTo>
                    <a:pt x="1960511" y="361657"/>
                  </a:lnTo>
                  <a:lnTo>
                    <a:pt x="1937943" y="322186"/>
                  </a:lnTo>
                  <a:lnTo>
                    <a:pt x="1912874" y="284416"/>
                  </a:lnTo>
                  <a:lnTo>
                    <a:pt x="1885391" y="248475"/>
                  </a:lnTo>
                  <a:lnTo>
                    <a:pt x="1855622" y="214490"/>
                  </a:lnTo>
                  <a:lnTo>
                    <a:pt x="1823681" y="182549"/>
                  </a:lnTo>
                  <a:lnTo>
                    <a:pt x="1789684" y="152793"/>
                  </a:lnTo>
                  <a:lnTo>
                    <a:pt x="1753743" y="125310"/>
                  </a:lnTo>
                  <a:lnTo>
                    <a:pt x="1715973" y="100241"/>
                  </a:lnTo>
                  <a:lnTo>
                    <a:pt x="1676501" y="77685"/>
                  </a:lnTo>
                  <a:lnTo>
                    <a:pt x="1635429" y="57772"/>
                  </a:lnTo>
                  <a:lnTo>
                    <a:pt x="1592872" y="40601"/>
                  </a:lnTo>
                  <a:lnTo>
                    <a:pt x="1548968" y="26289"/>
                  </a:lnTo>
                  <a:lnTo>
                    <a:pt x="1503794" y="14960"/>
                  </a:lnTo>
                  <a:lnTo>
                    <a:pt x="1457502" y="6731"/>
                  </a:lnTo>
                  <a:lnTo>
                    <a:pt x="1410182" y="1701"/>
                  </a:lnTo>
                  <a:lnTo>
                    <a:pt x="1361973" y="0"/>
                  </a:lnTo>
                  <a:lnTo>
                    <a:pt x="1311046" y="1905"/>
                  </a:lnTo>
                  <a:lnTo>
                    <a:pt x="1261135" y="7493"/>
                  </a:lnTo>
                  <a:lnTo>
                    <a:pt x="1212380" y="16662"/>
                  </a:lnTo>
                  <a:lnTo>
                    <a:pt x="1164920" y="29248"/>
                  </a:lnTo>
                  <a:lnTo>
                    <a:pt x="1118882" y="45135"/>
                  </a:lnTo>
                  <a:lnTo>
                    <a:pt x="1074407" y="64185"/>
                  </a:lnTo>
                  <a:lnTo>
                    <a:pt x="1031621" y="86258"/>
                  </a:lnTo>
                  <a:lnTo>
                    <a:pt x="990663" y="111226"/>
                  </a:lnTo>
                  <a:lnTo>
                    <a:pt x="951687" y="138938"/>
                  </a:lnTo>
                  <a:lnTo>
                    <a:pt x="914806" y="169265"/>
                  </a:lnTo>
                  <a:lnTo>
                    <a:pt x="880160" y="202082"/>
                  </a:lnTo>
                  <a:lnTo>
                    <a:pt x="847902" y="237236"/>
                  </a:lnTo>
                  <a:lnTo>
                    <a:pt x="818146" y="274599"/>
                  </a:lnTo>
                  <a:lnTo>
                    <a:pt x="791032" y="314045"/>
                  </a:lnTo>
                  <a:lnTo>
                    <a:pt x="766711" y="355434"/>
                  </a:lnTo>
                  <a:lnTo>
                    <a:pt x="745299" y="398614"/>
                  </a:lnTo>
                  <a:lnTo>
                    <a:pt x="726948" y="443471"/>
                  </a:lnTo>
                  <a:lnTo>
                    <a:pt x="711784" y="489864"/>
                  </a:lnTo>
                  <a:lnTo>
                    <a:pt x="700506" y="534873"/>
                  </a:lnTo>
                  <a:lnTo>
                    <a:pt x="692353" y="581012"/>
                  </a:lnTo>
                  <a:lnTo>
                    <a:pt x="687387" y="628180"/>
                  </a:lnTo>
                  <a:lnTo>
                    <a:pt x="685711" y="676275"/>
                  </a:lnTo>
                  <a:lnTo>
                    <a:pt x="687412" y="724496"/>
                  </a:lnTo>
                  <a:lnTo>
                    <a:pt x="692429" y="771804"/>
                  </a:lnTo>
                  <a:lnTo>
                    <a:pt x="700671" y="818108"/>
                  </a:lnTo>
                  <a:lnTo>
                    <a:pt x="712012" y="863269"/>
                  </a:lnTo>
                  <a:lnTo>
                    <a:pt x="726325" y="907186"/>
                  </a:lnTo>
                  <a:lnTo>
                    <a:pt x="743496" y="949731"/>
                  </a:lnTo>
                  <a:lnTo>
                    <a:pt x="763435" y="990803"/>
                  </a:lnTo>
                  <a:lnTo>
                    <a:pt x="785990" y="1030287"/>
                  </a:lnTo>
                  <a:lnTo>
                    <a:pt x="811072" y="1068044"/>
                  </a:lnTo>
                  <a:lnTo>
                    <a:pt x="838555" y="1103985"/>
                  </a:lnTo>
                  <a:lnTo>
                    <a:pt x="868324" y="1137983"/>
                  </a:lnTo>
                  <a:lnTo>
                    <a:pt x="900264" y="1169924"/>
                  </a:lnTo>
                  <a:lnTo>
                    <a:pt x="934262" y="1199692"/>
                  </a:lnTo>
                  <a:lnTo>
                    <a:pt x="970203" y="1227175"/>
                  </a:lnTo>
                  <a:lnTo>
                    <a:pt x="1007973" y="1252258"/>
                  </a:lnTo>
                  <a:lnTo>
                    <a:pt x="1047445" y="1274813"/>
                  </a:lnTo>
                  <a:lnTo>
                    <a:pt x="1088517" y="1294739"/>
                  </a:lnTo>
                  <a:lnTo>
                    <a:pt x="1131062" y="1311922"/>
                  </a:lnTo>
                  <a:lnTo>
                    <a:pt x="1174978" y="1326235"/>
                  </a:lnTo>
                  <a:lnTo>
                    <a:pt x="1220139" y="1337576"/>
                  </a:lnTo>
                  <a:lnTo>
                    <a:pt x="1266444" y="1345806"/>
                  </a:lnTo>
                  <a:lnTo>
                    <a:pt x="1313751" y="1350835"/>
                  </a:lnTo>
                  <a:lnTo>
                    <a:pt x="1361973" y="1352537"/>
                  </a:lnTo>
                  <a:lnTo>
                    <a:pt x="1412798" y="1350645"/>
                  </a:lnTo>
                  <a:lnTo>
                    <a:pt x="1462620" y="1345057"/>
                  </a:lnTo>
                  <a:lnTo>
                    <a:pt x="1511312" y="1335913"/>
                  </a:lnTo>
                  <a:lnTo>
                    <a:pt x="1558709" y="1323352"/>
                  </a:lnTo>
                  <a:lnTo>
                    <a:pt x="1604695" y="1307503"/>
                  </a:lnTo>
                  <a:lnTo>
                    <a:pt x="1649133" y="1288491"/>
                  </a:lnTo>
                  <a:lnTo>
                    <a:pt x="1691881" y="1266469"/>
                  </a:lnTo>
                  <a:lnTo>
                    <a:pt x="1732800" y="1241552"/>
                  </a:lnTo>
                  <a:lnTo>
                    <a:pt x="1771764" y="1213904"/>
                  </a:lnTo>
                  <a:lnTo>
                    <a:pt x="1808632" y="1183627"/>
                  </a:lnTo>
                  <a:lnTo>
                    <a:pt x="1843265" y="1150874"/>
                  </a:lnTo>
                  <a:lnTo>
                    <a:pt x="1875523" y="1115783"/>
                  </a:lnTo>
                  <a:lnTo>
                    <a:pt x="1905279" y="1078484"/>
                  </a:lnTo>
                  <a:lnTo>
                    <a:pt x="1932406" y="1039114"/>
                  </a:lnTo>
                  <a:lnTo>
                    <a:pt x="1956193" y="998880"/>
                  </a:lnTo>
                  <a:lnTo>
                    <a:pt x="1977212" y="956945"/>
                  </a:lnTo>
                  <a:lnTo>
                    <a:pt x="1995347" y="913422"/>
                  </a:lnTo>
                  <a:lnTo>
                    <a:pt x="2010448" y="868426"/>
                  </a:lnTo>
                  <a:lnTo>
                    <a:pt x="2022424" y="822083"/>
                  </a:lnTo>
                  <a:lnTo>
                    <a:pt x="2031123" y="774534"/>
                  </a:lnTo>
                  <a:lnTo>
                    <a:pt x="2036432" y="725893"/>
                  </a:lnTo>
                  <a:lnTo>
                    <a:pt x="2038235" y="676275"/>
                  </a:lnTo>
                  <a:close/>
                </a:path>
                <a:path w="2323465" h="2355215">
                  <a:moveTo>
                    <a:pt x="2323058" y="1391831"/>
                  </a:moveTo>
                  <a:lnTo>
                    <a:pt x="2304834" y="1349400"/>
                  </a:lnTo>
                  <a:lnTo>
                    <a:pt x="2268563" y="1315339"/>
                  </a:lnTo>
                  <a:lnTo>
                    <a:pt x="2231999" y="1281887"/>
                  </a:lnTo>
                  <a:lnTo>
                    <a:pt x="2195144" y="1249057"/>
                  </a:lnTo>
                  <a:lnTo>
                    <a:pt x="2157984" y="1216837"/>
                  </a:lnTo>
                  <a:lnTo>
                    <a:pt x="2120557" y="1185240"/>
                  </a:lnTo>
                  <a:lnTo>
                    <a:pt x="2082825" y="1154264"/>
                  </a:lnTo>
                  <a:lnTo>
                    <a:pt x="2044827" y="1123924"/>
                  </a:lnTo>
                  <a:lnTo>
                    <a:pt x="1987245" y="1107478"/>
                  </a:lnTo>
                  <a:lnTo>
                    <a:pt x="1958657" y="1116431"/>
                  </a:lnTo>
                  <a:lnTo>
                    <a:pt x="1934819" y="1136345"/>
                  </a:lnTo>
                  <a:lnTo>
                    <a:pt x="1904530" y="1171676"/>
                  </a:lnTo>
                  <a:lnTo>
                    <a:pt x="1872094" y="1205039"/>
                  </a:lnTo>
                  <a:lnTo>
                    <a:pt x="1837626" y="1236294"/>
                  </a:lnTo>
                  <a:lnTo>
                    <a:pt x="1801228" y="1265339"/>
                  </a:lnTo>
                  <a:lnTo>
                    <a:pt x="1763001" y="1292085"/>
                  </a:lnTo>
                  <a:lnTo>
                    <a:pt x="1723072" y="1316405"/>
                  </a:lnTo>
                  <a:lnTo>
                    <a:pt x="1681530" y="1338224"/>
                  </a:lnTo>
                  <a:lnTo>
                    <a:pt x="1638477" y="1357401"/>
                  </a:lnTo>
                  <a:lnTo>
                    <a:pt x="1594040" y="1373835"/>
                  </a:lnTo>
                  <a:lnTo>
                    <a:pt x="1548307" y="1387449"/>
                  </a:lnTo>
                  <a:lnTo>
                    <a:pt x="1501394" y="1398104"/>
                  </a:lnTo>
                  <a:lnTo>
                    <a:pt x="1453400" y="1405699"/>
                  </a:lnTo>
                  <a:lnTo>
                    <a:pt x="1404442" y="1410144"/>
                  </a:lnTo>
                  <a:lnTo>
                    <a:pt x="1354607" y="1411312"/>
                  </a:lnTo>
                  <a:lnTo>
                    <a:pt x="1306322" y="1409242"/>
                  </a:lnTo>
                  <a:lnTo>
                    <a:pt x="1258900" y="1404048"/>
                  </a:lnTo>
                  <a:lnTo>
                    <a:pt x="1212418" y="1395831"/>
                  </a:lnTo>
                  <a:lnTo>
                    <a:pt x="1167003" y="1384719"/>
                  </a:lnTo>
                  <a:lnTo>
                    <a:pt x="1122730" y="1370787"/>
                  </a:lnTo>
                  <a:lnTo>
                    <a:pt x="1079690" y="1354162"/>
                  </a:lnTo>
                  <a:lnTo>
                    <a:pt x="1038009" y="1334960"/>
                  </a:lnTo>
                  <a:lnTo>
                    <a:pt x="997750" y="1313256"/>
                  </a:lnTo>
                  <a:lnTo>
                    <a:pt x="959040" y="1289189"/>
                  </a:lnTo>
                  <a:lnTo>
                    <a:pt x="921956" y="1262837"/>
                  </a:lnTo>
                  <a:lnTo>
                    <a:pt x="886599" y="1234325"/>
                  </a:lnTo>
                  <a:lnTo>
                    <a:pt x="853059" y="1203744"/>
                  </a:lnTo>
                  <a:lnTo>
                    <a:pt x="821448" y="1171219"/>
                  </a:lnTo>
                  <a:lnTo>
                    <a:pt x="791845" y="1136840"/>
                  </a:lnTo>
                  <a:lnTo>
                    <a:pt x="764362" y="1100721"/>
                  </a:lnTo>
                  <a:lnTo>
                    <a:pt x="739089" y="1062964"/>
                  </a:lnTo>
                  <a:lnTo>
                    <a:pt x="716114" y="1023670"/>
                  </a:lnTo>
                  <a:lnTo>
                    <a:pt x="695553" y="982954"/>
                  </a:lnTo>
                  <a:lnTo>
                    <a:pt x="677481" y="940930"/>
                  </a:lnTo>
                  <a:lnTo>
                    <a:pt x="662012" y="897686"/>
                  </a:lnTo>
                  <a:lnTo>
                    <a:pt x="649236" y="853338"/>
                  </a:lnTo>
                  <a:lnTo>
                    <a:pt x="639254" y="807986"/>
                  </a:lnTo>
                  <a:lnTo>
                    <a:pt x="632142" y="761746"/>
                  </a:lnTo>
                  <a:lnTo>
                    <a:pt x="628027" y="714717"/>
                  </a:lnTo>
                  <a:lnTo>
                    <a:pt x="626986" y="667004"/>
                  </a:lnTo>
                  <a:lnTo>
                    <a:pt x="629119" y="618718"/>
                  </a:lnTo>
                  <a:lnTo>
                    <a:pt x="630593" y="602195"/>
                  </a:lnTo>
                  <a:lnTo>
                    <a:pt x="632421" y="585787"/>
                  </a:lnTo>
                  <a:lnTo>
                    <a:pt x="634606" y="569480"/>
                  </a:lnTo>
                  <a:lnTo>
                    <a:pt x="637159" y="553275"/>
                  </a:lnTo>
                  <a:lnTo>
                    <a:pt x="636257" y="522020"/>
                  </a:lnTo>
                  <a:lnTo>
                    <a:pt x="602373" y="473595"/>
                  </a:lnTo>
                  <a:lnTo>
                    <a:pt x="525526" y="454101"/>
                  </a:lnTo>
                  <a:lnTo>
                    <a:pt x="477507" y="446646"/>
                  </a:lnTo>
                  <a:lnTo>
                    <a:pt x="429234" y="439839"/>
                  </a:lnTo>
                  <a:lnTo>
                    <a:pt x="380707" y="433692"/>
                  </a:lnTo>
                  <a:lnTo>
                    <a:pt x="331927" y="428193"/>
                  </a:lnTo>
                  <a:lnTo>
                    <a:pt x="282917" y="423341"/>
                  </a:lnTo>
                  <a:lnTo>
                    <a:pt x="233641" y="419150"/>
                  </a:lnTo>
                  <a:lnTo>
                    <a:pt x="184137" y="415607"/>
                  </a:lnTo>
                  <a:lnTo>
                    <a:pt x="134378" y="412711"/>
                  </a:lnTo>
                  <a:lnTo>
                    <a:pt x="84391" y="410489"/>
                  </a:lnTo>
                  <a:lnTo>
                    <a:pt x="34150" y="408914"/>
                  </a:lnTo>
                  <a:lnTo>
                    <a:pt x="11366" y="412864"/>
                  </a:lnTo>
                  <a:lnTo>
                    <a:pt x="0" y="420090"/>
                  </a:lnTo>
                  <a:lnTo>
                    <a:pt x="0" y="1793697"/>
                  </a:lnTo>
                  <a:lnTo>
                    <a:pt x="8128" y="1799437"/>
                  </a:lnTo>
                  <a:lnTo>
                    <a:pt x="30416" y="1804758"/>
                  </a:lnTo>
                  <a:lnTo>
                    <a:pt x="79768" y="1807629"/>
                  </a:lnTo>
                  <a:lnTo>
                    <a:pt x="128968" y="1811693"/>
                  </a:lnTo>
                  <a:lnTo>
                    <a:pt x="177990" y="1816925"/>
                  </a:lnTo>
                  <a:lnTo>
                    <a:pt x="226796" y="1823326"/>
                  </a:lnTo>
                  <a:lnTo>
                    <a:pt x="275386" y="1830908"/>
                  </a:lnTo>
                  <a:lnTo>
                    <a:pt x="323723" y="1839620"/>
                  </a:lnTo>
                  <a:lnTo>
                    <a:pt x="371792" y="1849501"/>
                  </a:lnTo>
                  <a:lnTo>
                    <a:pt x="419582" y="1860499"/>
                  </a:lnTo>
                  <a:lnTo>
                    <a:pt x="467055" y="1872640"/>
                  </a:lnTo>
                  <a:lnTo>
                    <a:pt x="514210" y="1885886"/>
                  </a:lnTo>
                  <a:lnTo>
                    <a:pt x="561009" y="1900250"/>
                  </a:lnTo>
                  <a:lnTo>
                    <a:pt x="607428" y="1915718"/>
                  </a:lnTo>
                  <a:lnTo>
                    <a:pt x="653465" y="1932279"/>
                  </a:lnTo>
                  <a:lnTo>
                    <a:pt x="699096" y="1949919"/>
                  </a:lnTo>
                  <a:lnTo>
                    <a:pt x="744296" y="1968652"/>
                  </a:lnTo>
                  <a:lnTo>
                    <a:pt x="789038" y="1988439"/>
                  </a:lnTo>
                  <a:lnTo>
                    <a:pt x="833297" y="2009279"/>
                  </a:lnTo>
                  <a:lnTo>
                    <a:pt x="877074" y="2031187"/>
                  </a:lnTo>
                  <a:lnTo>
                    <a:pt x="920330" y="2054123"/>
                  </a:lnTo>
                  <a:lnTo>
                    <a:pt x="963053" y="2078088"/>
                  </a:lnTo>
                  <a:lnTo>
                    <a:pt x="1005217" y="2103094"/>
                  </a:lnTo>
                  <a:lnTo>
                    <a:pt x="1046810" y="2129104"/>
                  </a:lnTo>
                  <a:lnTo>
                    <a:pt x="1087793" y="2156129"/>
                  </a:lnTo>
                  <a:lnTo>
                    <a:pt x="1128166" y="2184146"/>
                  </a:lnTo>
                  <a:lnTo>
                    <a:pt x="1167904" y="2213152"/>
                  </a:lnTo>
                  <a:lnTo>
                    <a:pt x="1206969" y="2243137"/>
                  </a:lnTo>
                  <a:lnTo>
                    <a:pt x="1245362" y="2274100"/>
                  </a:lnTo>
                  <a:lnTo>
                    <a:pt x="1283055" y="2306028"/>
                  </a:lnTo>
                  <a:lnTo>
                    <a:pt x="1320025" y="2338908"/>
                  </a:lnTo>
                  <a:lnTo>
                    <a:pt x="1339253" y="2350782"/>
                  </a:lnTo>
                  <a:lnTo>
                    <a:pt x="1382687" y="2350554"/>
                  </a:lnTo>
                  <a:lnTo>
                    <a:pt x="2305862" y="1433830"/>
                  </a:lnTo>
                  <a:lnTo>
                    <a:pt x="2319350" y="1411312"/>
                  </a:lnTo>
                  <a:lnTo>
                    <a:pt x="2323058" y="13918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27">
              <a:extLst>
                <a:ext uri="{FF2B5EF4-FFF2-40B4-BE49-F238E27FC236}">
                  <a16:creationId xmlns:a16="http://schemas.microsoft.com/office/drawing/2014/main" id="{61A22029-EE53-4A18-1BFD-621C8CF87E06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733" y="2353226"/>
              <a:ext cx="1056522" cy="1056501"/>
            </a:xfrm>
            <a:prstGeom prst="rect">
              <a:avLst/>
            </a:prstGeom>
          </p:spPr>
        </p:pic>
        <p:sp>
          <p:nvSpPr>
            <p:cNvPr id="68" name="object 28">
              <a:extLst>
                <a:ext uri="{FF2B5EF4-FFF2-40B4-BE49-F238E27FC236}">
                  <a16:creationId xmlns:a16="http://schemas.microsoft.com/office/drawing/2014/main" id="{0A707D89-49DF-8181-6B94-DB00A04713BC}"/>
                </a:ext>
              </a:extLst>
            </p:cNvPr>
            <p:cNvSpPr/>
            <p:nvPr/>
          </p:nvSpPr>
          <p:spPr>
            <a:xfrm>
              <a:off x="1440383" y="3677291"/>
              <a:ext cx="2400300" cy="2350135"/>
            </a:xfrm>
            <a:custGeom>
              <a:avLst/>
              <a:gdLst/>
              <a:ahLst/>
              <a:cxnLst/>
              <a:rect l="l" t="t" r="r" b="b"/>
              <a:pathLst>
                <a:path w="2400300" h="2350135">
                  <a:moveTo>
                    <a:pt x="1945881" y="2288984"/>
                  </a:moveTo>
                  <a:lnTo>
                    <a:pt x="1944268" y="2237536"/>
                  </a:lnTo>
                  <a:lnTo>
                    <a:pt x="1941969" y="2186343"/>
                  </a:lnTo>
                  <a:lnTo>
                    <a:pt x="1938972" y="2135403"/>
                  </a:lnTo>
                  <a:lnTo>
                    <a:pt x="1935302" y="2084730"/>
                  </a:lnTo>
                  <a:lnTo>
                    <a:pt x="1930933" y="2034298"/>
                  </a:lnTo>
                  <a:lnTo>
                    <a:pt x="1925878" y="1984133"/>
                  </a:lnTo>
                  <a:lnTo>
                    <a:pt x="1920138" y="1934235"/>
                  </a:lnTo>
                  <a:lnTo>
                    <a:pt x="1913712" y="1884591"/>
                  </a:lnTo>
                  <a:lnTo>
                    <a:pt x="1906600" y="1835226"/>
                  </a:lnTo>
                  <a:lnTo>
                    <a:pt x="1876069" y="1784146"/>
                  </a:lnTo>
                  <a:lnTo>
                    <a:pt x="1818386" y="1769008"/>
                  </a:lnTo>
                  <a:lnTo>
                    <a:pt x="1795475" y="1771535"/>
                  </a:lnTo>
                  <a:lnTo>
                    <a:pt x="1772361" y="1773364"/>
                  </a:lnTo>
                  <a:lnTo>
                    <a:pt x="1749056" y="1774456"/>
                  </a:lnTo>
                  <a:lnTo>
                    <a:pt x="1725561" y="1774825"/>
                  </a:lnTo>
                  <a:lnTo>
                    <a:pt x="1677428" y="1773262"/>
                  </a:lnTo>
                  <a:lnTo>
                    <a:pt x="1630121" y="1768640"/>
                  </a:lnTo>
                  <a:lnTo>
                    <a:pt x="1583740" y="1761058"/>
                  </a:lnTo>
                  <a:lnTo>
                    <a:pt x="1538363" y="1750606"/>
                  </a:lnTo>
                  <a:lnTo>
                    <a:pt x="1494104" y="1737385"/>
                  </a:lnTo>
                  <a:lnTo>
                    <a:pt x="1451051" y="1721497"/>
                  </a:lnTo>
                  <a:lnTo>
                    <a:pt x="1409306" y="1703031"/>
                  </a:lnTo>
                  <a:lnTo>
                    <a:pt x="1368971" y="1682089"/>
                  </a:lnTo>
                  <a:lnTo>
                    <a:pt x="1330134" y="1658772"/>
                  </a:lnTo>
                  <a:lnTo>
                    <a:pt x="1292898" y="1633169"/>
                  </a:lnTo>
                  <a:lnTo>
                    <a:pt x="1257350" y="1605381"/>
                  </a:lnTo>
                  <a:lnTo>
                    <a:pt x="1223606" y="1575511"/>
                  </a:lnTo>
                  <a:lnTo>
                    <a:pt x="1191742" y="1543646"/>
                  </a:lnTo>
                  <a:lnTo>
                    <a:pt x="1161884" y="1509890"/>
                  </a:lnTo>
                  <a:lnTo>
                    <a:pt x="1134097" y="1474343"/>
                  </a:lnTo>
                  <a:lnTo>
                    <a:pt x="1108506" y="1437093"/>
                  </a:lnTo>
                  <a:lnTo>
                    <a:pt x="1085189" y="1398244"/>
                  </a:lnTo>
                  <a:lnTo>
                    <a:pt x="1064247" y="1357896"/>
                  </a:lnTo>
                  <a:lnTo>
                    <a:pt x="1045781" y="1316139"/>
                  </a:lnTo>
                  <a:lnTo>
                    <a:pt x="1029893" y="1273073"/>
                  </a:lnTo>
                  <a:lnTo>
                    <a:pt x="1016685" y="1228801"/>
                  </a:lnTo>
                  <a:lnTo>
                    <a:pt x="1006233" y="1183411"/>
                  </a:lnTo>
                  <a:lnTo>
                    <a:pt x="998639" y="1137005"/>
                  </a:lnTo>
                  <a:lnTo>
                    <a:pt x="994016" y="1089672"/>
                  </a:lnTo>
                  <a:lnTo>
                    <a:pt x="992454" y="1041527"/>
                  </a:lnTo>
                  <a:lnTo>
                    <a:pt x="994130" y="991704"/>
                  </a:lnTo>
                  <a:lnTo>
                    <a:pt x="999083" y="942759"/>
                  </a:lnTo>
                  <a:lnTo>
                    <a:pt x="1007198" y="894803"/>
                  </a:lnTo>
                  <a:lnTo>
                    <a:pt x="1018387" y="847953"/>
                  </a:lnTo>
                  <a:lnTo>
                    <a:pt x="1032522" y="802309"/>
                  </a:lnTo>
                  <a:lnTo>
                    <a:pt x="1049502" y="757986"/>
                  </a:lnTo>
                  <a:lnTo>
                    <a:pt x="1069225" y="715086"/>
                  </a:lnTo>
                  <a:lnTo>
                    <a:pt x="1091577" y="673709"/>
                  </a:lnTo>
                  <a:lnTo>
                    <a:pt x="1116444" y="633971"/>
                  </a:lnTo>
                  <a:lnTo>
                    <a:pt x="1143736" y="595985"/>
                  </a:lnTo>
                  <a:lnTo>
                    <a:pt x="1173340" y="559854"/>
                  </a:lnTo>
                  <a:lnTo>
                    <a:pt x="1205141" y="525678"/>
                  </a:lnTo>
                  <a:lnTo>
                    <a:pt x="1239024" y="493572"/>
                  </a:lnTo>
                  <a:lnTo>
                    <a:pt x="1274902" y="463651"/>
                  </a:lnTo>
                  <a:lnTo>
                    <a:pt x="1294955" y="440372"/>
                  </a:lnTo>
                  <a:lnTo>
                    <a:pt x="1304366" y="412254"/>
                  </a:lnTo>
                  <a:lnTo>
                    <a:pt x="1302677" y="382638"/>
                  </a:lnTo>
                  <a:lnTo>
                    <a:pt x="1289469" y="354888"/>
                  </a:lnTo>
                  <a:lnTo>
                    <a:pt x="1260398" y="316395"/>
                  </a:lnTo>
                  <a:lnTo>
                    <a:pt x="1230693" y="278180"/>
                  </a:lnTo>
                  <a:lnTo>
                    <a:pt x="1200378" y="240245"/>
                  </a:lnTo>
                  <a:lnTo>
                    <a:pt x="1169428" y="202590"/>
                  </a:lnTo>
                  <a:lnTo>
                    <a:pt x="1137869" y="165214"/>
                  </a:lnTo>
                  <a:lnTo>
                    <a:pt x="1105674" y="128117"/>
                  </a:lnTo>
                  <a:lnTo>
                    <a:pt x="1072870" y="91300"/>
                  </a:lnTo>
                  <a:lnTo>
                    <a:pt x="1039431" y="54762"/>
                  </a:lnTo>
                  <a:lnTo>
                    <a:pt x="1005395" y="18491"/>
                  </a:lnTo>
                  <a:lnTo>
                    <a:pt x="964184" y="0"/>
                  </a:lnTo>
                  <a:lnTo>
                    <a:pt x="941171" y="4102"/>
                  </a:lnTo>
                  <a:lnTo>
                    <a:pt x="919975" y="18237"/>
                  </a:lnTo>
                  <a:lnTo>
                    <a:pt x="17043" y="921169"/>
                  </a:lnTo>
                  <a:lnTo>
                    <a:pt x="4406" y="940066"/>
                  </a:lnTo>
                  <a:lnTo>
                    <a:pt x="0" y="961618"/>
                  </a:lnTo>
                  <a:lnTo>
                    <a:pt x="3822" y="983437"/>
                  </a:lnTo>
                  <a:lnTo>
                    <a:pt x="15875" y="1003096"/>
                  </a:lnTo>
                  <a:lnTo>
                    <a:pt x="48768" y="1040066"/>
                  </a:lnTo>
                  <a:lnTo>
                    <a:pt x="80695" y="1077760"/>
                  </a:lnTo>
                  <a:lnTo>
                    <a:pt x="111658" y="1116164"/>
                  </a:lnTo>
                  <a:lnTo>
                    <a:pt x="141643" y="1155230"/>
                  </a:lnTo>
                  <a:lnTo>
                    <a:pt x="170649" y="1194968"/>
                  </a:lnTo>
                  <a:lnTo>
                    <a:pt x="198666" y="1235354"/>
                  </a:lnTo>
                  <a:lnTo>
                    <a:pt x="225691" y="1276350"/>
                  </a:lnTo>
                  <a:lnTo>
                    <a:pt x="251701" y="1317942"/>
                  </a:lnTo>
                  <a:lnTo>
                    <a:pt x="276694" y="1360119"/>
                  </a:lnTo>
                  <a:lnTo>
                    <a:pt x="300672" y="1402842"/>
                  </a:lnTo>
                  <a:lnTo>
                    <a:pt x="323608" y="1446110"/>
                  </a:lnTo>
                  <a:lnTo>
                    <a:pt x="345516" y="1489887"/>
                  </a:lnTo>
                  <a:lnTo>
                    <a:pt x="366356" y="1534160"/>
                  </a:lnTo>
                  <a:lnTo>
                    <a:pt x="386143" y="1578902"/>
                  </a:lnTo>
                  <a:lnTo>
                    <a:pt x="404863" y="1624101"/>
                  </a:lnTo>
                  <a:lnTo>
                    <a:pt x="422516" y="1669732"/>
                  </a:lnTo>
                  <a:lnTo>
                    <a:pt x="439077" y="1715770"/>
                  </a:lnTo>
                  <a:lnTo>
                    <a:pt x="454545" y="1762201"/>
                  </a:lnTo>
                  <a:lnTo>
                    <a:pt x="468909" y="1809000"/>
                  </a:lnTo>
                  <a:lnTo>
                    <a:pt x="482155" y="1856155"/>
                  </a:lnTo>
                  <a:lnTo>
                    <a:pt x="494296" y="1903628"/>
                  </a:lnTo>
                  <a:lnTo>
                    <a:pt x="505294" y="1951405"/>
                  </a:lnTo>
                  <a:lnTo>
                    <a:pt x="515162" y="1999475"/>
                  </a:lnTo>
                  <a:lnTo>
                    <a:pt x="523887" y="2047798"/>
                  </a:lnTo>
                  <a:lnTo>
                    <a:pt x="531456" y="2096376"/>
                  </a:lnTo>
                  <a:lnTo>
                    <a:pt x="537870" y="2145182"/>
                  </a:lnTo>
                  <a:lnTo>
                    <a:pt x="543102" y="2194179"/>
                  </a:lnTo>
                  <a:lnTo>
                    <a:pt x="547166" y="2243366"/>
                  </a:lnTo>
                  <a:lnTo>
                    <a:pt x="550037" y="2292705"/>
                  </a:lnTo>
                  <a:lnTo>
                    <a:pt x="555358" y="2315070"/>
                  </a:lnTo>
                  <a:lnTo>
                    <a:pt x="568096" y="2333117"/>
                  </a:lnTo>
                  <a:lnTo>
                    <a:pt x="586447" y="2345169"/>
                  </a:lnTo>
                  <a:lnTo>
                    <a:pt x="608647" y="2349550"/>
                  </a:lnTo>
                  <a:lnTo>
                    <a:pt x="1885061" y="2349550"/>
                  </a:lnTo>
                  <a:lnTo>
                    <a:pt x="1908835" y="2345131"/>
                  </a:lnTo>
                  <a:lnTo>
                    <a:pt x="1928164" y="2332723"/>
                  </a:lnTo>
                  <a:lnTo>
                    <a:pt x="1941144" y="2313584"/>
                  </a:lnTo>
                  <a:lnTo>
                    <a:pt x="1945881" y="2288984"/>
                  </a:lnTo>
                  <a:close/>
                </a:path>
                <a:path w="2400300" h="2350135">
                  <a:moveTo>
                    <a:pt x="2399931" y="1041577"/>
                  </a:moveTo>
                  <a:lnTo>
                    <a:pt x="2398230" y="993495"/>
                  </a:lnTo>
                  <a:lnTo>
                    <a:pt x="2393213" y="946302"/>
                  </a:lnTo>
                  <a:lnTo>
                    <a:pt x="2385009" y="900137"/>
                  </a:lnTo>
                  <a:lnTo>
                    <a:pt x="2373706" y="855091"/>
                  </a:lnTo>
                  <a:lnTo>
                    <a:pt x="2359431" y="811301"/>
                  </a:lnTo>
                  <a:lnTo>
                    <a:pt x="2342311" y="768870"/>
                  </a:lnTo>
                  <a:lnTo>
                    <a:pt x="2322436" y="727913"/>
                  </a:lnTo>
                  <a:lnTo>
                    <a:pt x="2299944" y="688543"/>
                  </a:lnTo>
                  <a:lnTo>
                    <a:pt x="2274938" y="650887"/>
                  </a:lnTo>
                  <a:lnTo>
                    <a:pt x="2247531" y="615048"/>
                  </a:lnTo>
                  <a:lnTo>
                    <a:pt x="2217851" y="581152"/>
                  </a:lnTo>
                  <a:lnTo>
                    <a:pt x="2186000" y="549300"/>
                  </a:lnTo>
                  <a:lnTo>
                    <a:pt x="2152104" y="519620"/>
                  </a:lnTo>
                  <a:lnTo>
                    <a:pt x="2116264" y="492213"/>
                  </a:lnTo>
                  <a:lnTo>
                    <a:pt x="2078609" y="467207"/>
                  </a:lnTo>
                  <a:lnTo>
                    <a:pt x="2039239" y="444715"/>
                  </a:lnTo>
                  <a:lnTo>
                    <a:pt x="1998281" y="424840"/>
                  </a:lnTo>
                  <a:lnTo>
                    <a:pt x="1955850" y="407720"/>
                  </a:lnTo>
                  <a:lnTo>
                    <a:pt x="1912061" y="393446"/>
                  </a:lnTo>
                  <a:lnTo>
                    <a:pt x="1867014" y="382143"/>
                  </a:lnTo>
                  <a:lnTo>
                    <a:pt x="1820849" y="373938"/>
                  </a:lnTo>
                  <a:lnTo>
                    <a:pt x="1773656" y="368922"/>
                  </a:lnTo>
                  <a:lnTo>
                    <a:pt x="1725574" y="367220"/>
                  </a:lnTo>
                  <a:lnTo>
                    <a:pt x="1677479" y="368922"/>
                  </a:lnTo>
                  <a:lnTo>
                    <a:pt x="1630286" y="373938"/>
                  </a:lnTo>
                  <a:lnTo>
                    <a:pt x="1584121" y="382143"/>
                  </a:lnTo>
                  <a:lnTo>
                    <a:pt x="1539074" y="393446"/>
                  </a:lnTo>
                  <a:lnTo>
                    <a:pt x="1495285" y="407720"/>
                  </a:lnTo>
                  <a:lnTo>
                    <a:pt x="1452854" y="424840"/>
                  </a:lnTo>
                  <a:lnTo>
                    <a:pt x="1411897" y="444715"/>
                  </a:lnTo>
                  <a:lnTo>
                    <a:pt x="1372527" y="467207"/>
                  </a:lnTo>
                  <a:lnTo>
                    <a:pt x="1334871" y="492213"/>
                  </a:lnTo>
                  <a:lnTo>
                    <a:pt x="1299032" y="519620"/>
                  </a:lnTo>
                  <a:lnTo>
                    <a:pt x="1265135" y="549300"/>
                  </a:lnTo>
                  <a:lnTo>
                    <a:pt x="1233284" y="581152"/>
                  </a:lnTo>
                  <a:lnTo>
                    <a:pt x="1203591" y="615048"/>
                  </a:lnTo>
                  <a:lnTo>
                    <a:pt x="1176197" y="650887"/>
                  </a:lnTo>
                  <a:lnTo>
                    <a:pt x="1151191" y="688543"/>
                  </a:lnTo>
                  <a:lnTo>
                    <a:pt x="1128699" y="727913"/>
                  </a:lnTo>
                  <a:lnTo>
                    <a:pt x="1108824" y="768870"/>
                  </a:lnTo>
                  <a:lnTo>
                    <a:pt x="1091692" y="811301"/>
                  </a:lnTo>
                  <a:lnTo>
                    <a:pt x="1077429" y="855091"/>
                  </a:lnTo>
                  <a:lnTo>
                    <a:pt x="1066126" y="900137"/>
                  </a:lnTo>
                  <a:lnTo>
                    <a:pt x="1057910" y="946302"/>
                  </a:lnTo>
                  <a:lnTo>
                    <a:pt x="1052906" y="993495"/>
                  </a:lnTo>
                  <a:lnTo>
                    <a:pt x="1051204" y="1041577"/>
                  </a:lnTo>
                  <a:lnTo>
                    <a:pt x="1052906" y="1089672"/>
                  </a:lnTo>
                  <a:lnTo>
                    <a:pt x="1057910" y="1136853"/>
                  </a:lnTo>
                  <a:lnTo>
                    <a:pt x="1066126" y="1183030"/>
                  </a:lnTo>
                  <a:lnTo>
                    <a:pt x="1077429" y="1228064"/>
                  </a:lnTo>
                  <a:lnTo>
                    <a:pt x="1091692" y="1271866"/>
                  </a:lnTo>
                  <a:lnTo>
                    <a:pt x="1108824" y="1314297"/>
                  </a:lnTo>
                  <a:lnTo>
                    <a:pt x="1128699" y="1355255"/>
                  </a:lnTo>
                  <a:lnTo>
                    <a:pt x="1151191" y="1394612"/>
                  </a:lnTo>
                  <a:lnTo>
                    <a:pt x="1176197" y="1432267"/>
                  </a:lnTo>
                  <a:lnTo>
                    <a:pt x="1203591" y="1468107"/>
                  </a:lnTo>
                  <a:lnTo>
                    <a:pt x="1233284" y="1502016"/>
                  </a:lnTo>
                  <a:lnTo>
                    <a:pt x="1265135" y="1533867"/>
                  </a:lnTo>
                  <a:lnTo>
                    <a:pt x="1299032" y="1563547"/>
                  </a:lnTo>
                  <a:lnTo>
                    <a:pt x="1334871" y="1590941"/>
                  </a:lnTo>
                  <a:lnTo>
                    <a:pt x="1372527" y="1615948"/>
                  </a:lnTo>
                  <a:lnTo>
                    <a:pt x="1411897" y="1638452"/>
                  </a:lnTo>
                  <a:lnTo>
                    <a:pt x="1452854" y="1658315"/>
                  </a:lnTo>
                  <a:lnTo>
                    <a:pt x="1495285" y="1675447"/>
                  </a:lnTo>
                  <a:lnTo>
                    <a:pt x="1539074" y="1689709"/>
                  </a:lnTo>
                  <a:lnTo>
                    <a:pt x="1584121" y="1701012"/>
                  </a:lnTo>
                  <a:lnTo>
                    <a:pt x="1630286" y="1709229"/>
                  </a:lnTo>
                  <a:lnTo>
                    <a:pt x="1677479" y="1714246"/>
                  </a:lnTo>
                  <a:lnTo>
                    <a:pt x="1725574" y="1715935"/>
                  </a:lnTo>
                  <a:lnTo>
                    <a:pt x="1773656" y="1714246"/>
                  </a:lnTo>
                  <a:lnTo>
                    <a:pt x="1820849" y="1709229"/>
                  </a:lnTo>
                  <a:lnTo>
                    <a:pt x="1867014" y="1701012"/>
                  </a:lnTo>
                  <a:lnTo>
                    <a:pt x="1912061" y="1689709"/>
                  </a:lnTo>
                  <a:lnTo>
                    <a:pt x="1955850" y="1675447"/>
                  </a:lnTo>
                  <a:lnTo>
                    <a:pt x="1998281" y="1658315"/>
                  </a:lnTo>
                  <a:lnTo>
                    <a:pt x="2039239" y="1638452"/>
                  </a:lnTo>
                  <a:lnTo>
                    <a:pt x="2078609" y="1615948"/>
                  </a:lnTo>
                  <a:lnTo>
                    <a:pt x="2116264" y="1590941"/>
                  </a:lnTo>
                  <a:lnTo>
                    <a:pt x="2152104" y="1563547"/>
                  </a:lnTo>
                  <a:lnTo>
                    <a:pt x="2186000" y="1533867"/>
                  </a:lnTo>
                  <a:lnTo>
                    <a:pt x="2217851" y="1502016"/>
                  </a:lnTo>
                  <a:lnTo>
                    <a:pt x="2247531" y="1468107"/>
                  </a:lnTo>
                  <a:lnTo>
                    <a:pt x="2274938" y="1432267"/>
                  </a:lnTo>
                  <a:lnTo>
                    <a:pt x="2299944" y="1394612"/>
                  </a:lnTo>
                  <a:lnTo>
                    <a:pt x="2322436" y="1355255"/>
                  </a:lnTo>
                  <a:lnTo>
                    <a:pt x="2342311" y="1314297"/>
                  </a:lnTo>
                  <a:lnTo>
                    <a:pt x="2359431" y="1271866"/>
                  </a:lnTo>
                  <a:lnTo>
                    <a:pt x="2373706" y="1228064"/>
                  </a:lnTo>
                  <a:lnTo>
                    <a:pt x="2385009" y="1183030"/>
                  </a:lnTo>
                  <a:lnTo>
                    <a:pt x="2393213" y="1136853"/>
                  </a:lnTo>
                  <a:lnTo>
                    <a:pt x="2398230" y="1089672"/>
                  </a:lnTo>
                  <a:lnTo>
                    <a:pt x="2399931" y="1041577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29">
              <a:extLst>
                <a:ext uri="{FF2B5EF4-FFF2-40B4-BE49-F238E27FC236}">
                  <a16:creationId xmlns:a16="http://schemas.microsoft.com/office/drawing/2014/main" id="{98EDE79D-F98C-B9E6-BAEB-F8E8197F8CF9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37710" y="4190615"/>
              <a:ext cx="1056501" cy="1056512"/>
            </a:xfrm>
            <a:prstGeom prst="rect">
              <a:avLst/>
            </a:prstGeom>
          </p:spPr>
        </p:pic>
        <p:sp>
          <p:nvSpPr>
            <p:cNvPr id="70" name="object 30">
              <a:extLst>
                <a:ext uri="{FF2B5EF4-FFF2-40B4-BE49-F238E27FC236}">
                  <a16:creationId xmlns:a16="http://schemas.microsoft.com/office/drawing/2014/main" id="{ECB700CF-595F-E65E-1E95-B204624A4E45}"/>
                </a:ext>
              </a:extLst>
            </p:cNvPr>
            <p:cNvSpPr/>
            <p:nvPr/>
          </p:nvSpPr>
          <p:spPr>
            <a:xfrm>
              <a:off x="1446758" y="6105251"/>
              <a:ext cx="2427605" cy="2350135"/>
            </a:xfrm>
            <a:custGeom>
              <a:avLst/>
              <a:gdLst/>
              <a:ahLst/>
              <a:cxnLst/>
              <a:rect l="l" t="t" r="r" b="b"/>
              <a:pathLst>
                <a:path w="2427604" h="2350134">
                  <a:moveTo>
                    <a:pt x="1939505" y="58991"/>
                  </a:moveTo>
                  <a:lnTo>
                    <a:pt x="1935137" y="36664"/>
                  </a:lnTo>
                  <a:lnTo>
                    <a:pt x="1922780" y="17843"/>
                  </a:lnTo>
                  <a:lnTo>
                    <a:pt x="1903590" y="4851"/>
                  </a:lnTo>
                  <a:lnTo>
                    <a:pt x="1878723" y="0"/>
                  </a:lnTo>
                  <a:lnTo>
                    <a:pt x="602272" y="0"/>
                  </a:lnTo>
                  <a:lnTo>
                    <a:pt x="561987" y="16243"/>
                  </a:lnTo>
                  <a:lnTo>
                    <a:pt x="543661" y="57048"/>
                  </a:lnTo>
                  <a:lnTo>
                    <a:pt x="540689" y="107899"/>
                  </a:lnTo>
                  <a:lnTo>
                    <a:pt x="536486" y="158534"/>
                  </a:lnTo>
                  <a:lnTo>
                    <a:pt x="531050" y="208940"/>
                  </a:lnTo>
                  <a:lnTo>
                    <a:pt x="524395" y="259080"/>
                  </a:lnTo>
                  <a:lnTo>
                    <a:pt x="516509" y="308952"/>
                  </a:lnTo>
                  <a:lnTo>
                    <a:pt x="507428" y="358533"/>
                  </a:lnTo>
                  <a:lnTo>
                    <a:pt x="497141" y="407797"/>
                  </a:lnTo>
                  <a:lnTo>
                    <a:pt x="485673" y="456730"/>
                  </a:lnTo>
                  <a:lnTo>
                    <a:pt x="473011" y="505307"/>
                  </a:lnTo>
                  <a:lnTo>
                    <a:pt x="459181" y="553504"/>
                  </a:lnTo>
                  <a:lnTo>
                    <a:pt x="444195" y="601319"/>
                  </a:lnTo>
                  <a:lnTo>
                    <a:pt x="428040" y="648728"/>
                  </a:lnTo>
                  <a:lnTo>
                    <a:pt x="410743" y="695693"/>
                  </a:lnTo>
                  <a:lnTo>
                    <a:pt x="392303" y="742213"/>
                  </a:lnTo>
                  <a:lnTo>
                    <a:pt x="372745" y="788263"/>
                  </a:lnTo>
                  <a:lnTo>
                    <a:pt x="352056" y="833831"/>
                  </a:lnTo>
                  <a:lnTo>
                    <a:pt x="330250" y="878890"/>
                  </a:lnTo>
                  <a:lnTo>
                    <a:pt x="307352" y="923417"/>
                  </a:lnTo>
                  <a:lnTo>
                    <a:pt x="283349" y="967397"/>
                  </a:lnTo>
                  <a:lnTo>
                    <a:pt x="258267" y="1010805"/>
                  </a:lnTo>
                  <a:lnTo>
                    <a:pt x="232092" y="1053630"/>
                  </a:lnTo>
                  <a:lnTo>
                    <a:pt x="204863" y="1095857"/>
                  </a:lnTo>
                  <a:lnTo>
                    <a:pt x="176568" y="1137450"/>
                  </a:lnTo>
                  <a:lnTo>
                    <a:pt x="147218" y="1178407"/>
                  </a:lnTo>
                  <a:lnTo>
                    <a:pt x="116827" y="1218692"/>
                  </a:lnTo>
                  <a:lnTo>
                    <a:pt x="85394" y="1258303"/>
                  </a:lnTo>
                  <a:lnTo>
                    <a:pt x="52933" y="1297203"/>
                  </a:lnTo>
                  <a:lnTo>
                    <a:pt x="19456" y="1335379"/>
                  </a:lnTo>
                  <a:lnTo>
                    <a:pt x="4457" y="1360462"/>
                  </a:lnTo>
                  <a:lnTo>
                    <a:pt x="6007" y="1416011"/>
                  </a:lnTo>
                  <a:lnTo>
                    <a:pt x="913523" y="2331250"/>
                  </a:lnTo>
                  <a:lnTo>
                    <a:pt x="957910" y="2349550"/>
                  </a:lnTo>
                  <a:lnTo>
                    <a:pt x="980135" y="2344470"/>
                  </a:lnTo>
                  <a:lnTo>
                    <a:pt x="999020" y="2331250"/>
                  </a:lnTo>
                  <a:lnTo>
                    <a:pt x="999020" y="2331059"/>
                  </a:lnTo>
                  <a:lnTo>
                    <a:pt x="1035062" y="2292667"/>
                  </a:lnTo>
                  <a:lnTo>
                    <a:pt x="1070394" y="2253958"/>
                  </a:lnTo>
                  <a:lnTo>
                    <a:pt x="1105027" y="2214930"/>
                  </a:lnTo>
                  <a:lnTo>
                    <a:pt x="1138948" y="2175599"/>
                  </a:lnTo>
                  <a:lnTo>
                    <a:pt x="1172159" y="2135936"/>
                  </a:lnTo>
                  <a:lnTo>
                    <a:pt x="1204658" y="2095982"/>
                  </a:lnTo>
                  <a:lnTo>
                    <a:pt x="1236459" y="2055710"/>
                  </a:lnTo>
                  <a:lnTo>
                    <a:pt x="1250569" y="2006320"/>
                  </a:lnTo>
                  <a:lnTo>
                    <a:pt x="1243228" y="1981657"/>
                  </a:lnTo>
                  <a:lnTo>
                    <a:pt x="1226642" y="1960956"/>
                  </a:lnTo>
                  <a:lnTo>
                    <a:pt x="1190663" y="1928787"/>
                  </a:lnTo>
                  <a:lnTo>
                    <a:pt x="1156766" y="1894446"/>
                  </a:lnTo>
                  <a:lnTo>
                    <a:pt x="1125067" y="1858048"/>
                  </a:lnTo>
                  <a:lnTo>
                    <a:pt x="1095667" y="1819706"/>
                  </a:lnTo>
                  <a:lnTo>
                    <a:pt x="1068692" y="1779511"/>
                  </a:lnTo>
                  <a:lnTo>
                    <a:pt x="1044232" y="1737588"/>
                  </a:lnTo>
                  <a:lnTo>
                    <a:pt x="1022400" y="1694053"/>
                  </a:lnTo>
                  <a:lnTo>
                    <a:pt x="1003312" y="1648993"/>
                  </a:lnTo>
                  <a:lnTo>
                    <a:pt x="987069" y="1602524"/>
                  </a:lnTo>
                  <a:lnTo>
                    <a:pt x="973797" y="1554772"/>
                  </a:lnTo>
                  <a:lnTo>
                    <a:pt x="963574" y="1505826"/>
                  </a:lnTo>
                  <a:lnTo>
                    <a:pt x="956538" y="1455801"/>
                  </a:lnTo>
                  <a:lnTo>
                    <a:pt x="952792" y="1404810"/>
                  </a:lnTo>
                  <a:lnTo>
                    <a:pt x="952423" y="1352956"/>
                  </a:lnTo>
                  <a:lnTo>
                    <a:pt x="955255" y="1304442"/>
                  </a:lnTo>
                  <a:lnTo>
                    <a:pt x="961110" y="1256766"/>
                  </a:lnTo>
                  <a:lnTo>
                    <a:pt x="969886" y="1210030"/>
                  </a:lnTo>
                  <a:lnTo>
                    <a:pt x="981481" y="1164323"/>
                  </a:lnTo>
                  <a:lnTo>
                    <a:pt x="995807" y="1119746"/>
                  </a:lnTo>
                  <a:lnTo>
                    <a:pt x="1012748" y="1076375"/>
                  </a:lnTo>
                  <a:lnTo>
                    <a:pt x="1032217" y="1034313"/>
                  </a:lnTo>
                  <a:lnTo>
                    <a:pt x="1054112" y="993648"/>
                  </a:lnTo>
                  <a:lnTo>
                    <a:pt x="1078344" y="954481"/>
                  </a:lnTo>
                  <a:lnTo>
                    <a:pt x="1104798" y="916901"/>
                  </a:lnTo>
                  <a:lnTo>
                    <a:pt x="1133373" y="880999"/>
                  </a:lnTo>
                  <a:lnTo>
                    <a:pt x="1163993" y="846861"/>
                  </a:lnTo>
                  <a:lnTo>
                    <a:pt x="1196530" y="814590"/>
                  </a:lnTo>
                  <a:lnTo>
                    <a:pt x="1230896" y="784288"/>
                  </a:lnTo>
                  <a:lnTo>
                    <a:pt x="1267002" y="756018"/>
                  </a:lnTo>
                  <a:lnTo>
                    <a:pt x="1304734" y="729894"/>
                  </a:lnTo>
                  <a:lnTo>
                    <a:pt x="1344002" y="706018"/>
                  </a:lnTo>
                  <a:lnTo>
                    <a:pt x="1384706" y="684453"/>
                  </a:lnTo>
                  <a:lnTo>
                    <a:pt x="1426743" y="665314"/>
                  </a:lnTo>
                  <a:lnTo>
                    <a:pt x="1470012" y="648690"/>
                  </a:lnTo>
                  <a:lnTo>
                    <a:pt x="1514424" y="634682"/>
                  </a:lnTo>
                  <a:lnTo>
                    <a:pt x="1559864" y="623354"/>
                  </a:lnTo>
                  <a:lnTo>
                    <a:pt x="1606245" y="614832"/>
                  </a:lnTo>
                  <a:lnTo>
                    <a:pt x="1653463" y="609180"/>
                  </a:lnTo>
                  <a:lnTo>
                    <a:pt x="1701419" y="606513"/>
                  </a:lnTo>
                  <a:lnTo>
                    <a:pt x="1750021" y="606920"/>
                  </a:lnTo>
                  <a:lnTo>
                    <a:pt x="1766862" y="607771"/>
                  </a:lnTo>
                  <a:lnTo>
                    <a:pt x="1783600" y="609003"/>
                  </a:lnTo>
                  <a:lnTo>
                    <a:pt x="1800237" y="610590"/>
                  </a:lnTo>
                  <a:lnTo>
                    <a:pt x="1816773" y="612521"/>
                  </a:lnTo>
                  <a:lnTo>
                    <a:pt x="1843811" y="610489"/>
                  </a:lnTo>
                  <a:lnTo>
                    <a:pt x="1884756" y="578650"/>
                  </a:lnTo>
                  <a:lnTo>
                    <a:pt x="1901609" y="504825"/>
                  </a:lnTo>
                  <a:lnTo>
                    <a:pt x="1908416" y="456463"/>
                  </a:lnTo>
                  <a:lnTo>
                    <a:pt x="1914588" y="407847"/>
                  </a:lnTo>
                  <a:lnTo>
                    <a:pt x="1920100" y="358965"/>
                  </a:lnTo>
                  <a:lnTo>
                    <a:pt x="1924964" y="309841"/>
                  </a:lnTo>
                  <a:lnTo>
                    <a:pt x="1929180" y="260477"/>
                  </a:lnTo>
                  <a:lnTo>
                    <a:pt x="1932736" y="210858"/>
                  </a:lnTo>
                  <a:lnTo>
                    <a:pt x="1935645" y="160997"/>
                  </a:lnTo>
                  <a:lnTo>
                    <a:pt x="1937905" y="110896"/>
                  </a:lnTo>
                  <a:lnTo>
                    <a:pt x="1939505" y="58991"/>
                  </a:lnTo>
                  <a:close/>
                </a:path>
                <a:path w="2427604" h="2350134">
                  <a:moveTo>
                    <a:pt x="2427465" y="1373416"/>
                  </a:moveTo>
                  <a:lnTo>
                    <a:pt x="2425827" y="1324991"/>
                  </a:lnTo>
                  <a:lnTo>
                    <a:pt x="2420988" y="1277442"/>
                  </a:lnTo>
                  <a:lnTo>
                    <a:pt x="2413050" y="1230858"/>
                  </a:lnTo>
                  <a:lnTo>
                    <a:pt x="2402116" y="1185341"/>
                  </a:lnTo>
                  <a:lnTo>
                    <a:pt x="2388311" y="1141018"/>
                  </a:lnTo>
                  <a:lnTo>
                    <a:pt x="2371712" y="1097991"/>
                  </a:lnTo>
                  <a:lnTo>
                    <a:pt x="2352446" y="1056347"/>
                  </a:lnTo>
                  <a:lnTo>
                    <a:pt x="2330627" y="1016215"/>
                  </a:lnTo>
                  <a:lnTo>
                    <a:pt x="2306332" y="977684"/>
                  </a:lnTo>
                  <a:lnTo>
                    <a:pt x="2279700" y="940879"/>
                  </a:lnTo>
                  <a:lnTo>
                    <a:pt x="2250808" y="905891"/>
                  </a:lnTo>
                  <a:lnTo>
                    <a:pt x="2219782" y="872820"/>
                  </a:lnTo>
                  <a:lnTo>
                    <a:pt x="2186724" y="841794"/>
                  </a:lnTo>
                  <a:lnTo>
                    <a:pt x="2151723" y="812914"/>
                  </a:lnTo>
                  <a:lnTo>
                    <a:pt x="2114918" y="786269"/>
                  </a:lnTo>
                  <a:lnTo>
                    <a:pt x="2076386" y="761987"/>
                  </a:lnTo>
                  <a:lnTo>
                    <a:pt x="2036254" y="740156"/>
                  </a:lnTo>
                  <a:lnTo>
                    <a:pt x="1994623" y="720890"/>
                  </a:lnTo>
                  <a:lnTo>
                    <a:pt x="1951583" y="704303"/>
                  </a:lnTo>
                  <a:lnTo>
                    <a:pt x="1907260" y="690486"/>
                  </a:lnTo>
                  <a:lnTo>
                    <a:pt x="1861756" y="679564"/>
                  </a:lnTo>
                  <a:lnTo>
                    <a:pt x="1815172" y="671626"/>
                  </a:lnTo>
                  <a:lnTo>
                    <a:pt x="1767611" y="666775"/>
                  </a:lnTo>
                  <a:lnTo>
                    <a:pt x="1719186" y="665149"/>
                  </a:lnTo>
                  <a:lnTo>
                    <a:pt x="1670773" y="666775"/>
                  </a:lnTo>
                  <a:lnTo>
                    <a:pt x="1623212" y="671626"/>
                  </a:lnTo>
                  <a:lnTo>
                    <a:pt x="1576628" y="679564"/>
                  </a:lnTo>
                  <a:lnTo>
                    <a:pt x="1531124" y="690486"/>
                  </a:lnTo>
                  <a:lnTo>
                    <a:pt x="1486801" y="704303"/>
                  </a:lnTo>
                  <a:lnTo>
                    <a:pt x="1443761" y="720890"/>
                  </a:lnTo>
                  <a:lnTo>
                    <a:pt x="1402130" y="740156"/>
                  </a:lnTo>
                  <a:lnTo>
                    <a:pt x="1361998" y="761987"/>
                  </a:lnTo>
                  <a:lnTo>
                    <a:pt x="1323467" y="786269"/>
                  </a:lnTo>
                  <a:lnTo>
                    <a:pt x="1286662" y="812914"/>
                  </a:lnTo>
                  <a:lnTo>
                    <a:pt x="1251673" y="841794"/>
                  </a:lnTo>
                  <a:lnTo>
                    <a:pt x="1218603" y="872820"/>
                  </a:lnTo>
                  <a:lnTo>
                    <a:pt x="1187577" y="905891"/>
                  </a:lnTo>
                  <a:lnTo>
                    <a:pt x="1158697" y="940879"/>
                  </a:lnTo>
                  <a:lnTo>
                    <a:pt x="1132052" y="977684"/>
                  </a:lnTo>
                  <a:lnTo>
                    <a:pt x="1107770" y="1016215"/>
                  </a:lnTo>
                  <a:lnTo>
                    <a:pt x="1085938" y="1056347"/>
                  </a:lnTo>
                  <a:lnTo>
                    <a:pt x="1066673" y="1097991"/>
                  </a:lnTo>
                  <a:lnTo>
                    <a:pt x="1050086" y="1141018"/>
                  </a:lnTo>
                  <a:lnTo>
                    <a:pt x="1036269" y="1185341"/>
                  </a:lnTo>
                  <a:lnTo>
                    <a:pt x="1025347" y="1230858"/>
                  </a:lnTo>
                  <a:lnTo>
                    <a:pt x="1017409" y="1277442"/>
                  </a:lnTo>
                  <a:lnTo>
                    <a:pt x="1012571" y="1324991"/>
                  </a:lnTo>
                  <a:lnTo>
                    <a:pt x="1010932" y="1373416"/>
                  </a:lnTo>
                  <a:lnTo>
                    <a:pt x="1012571" y="1421828"/>
                  </a:lnTo>
                  <a:lnTo>
                    <a:pt x="1017409" y="1469390"/>
                  </a:lnTo>
                  <a:lnTo>
                    <a:pt x="1025347" y="1515973"/>
                  </a:lnTo>
                  <a:lnTo>
                    <a:pt x="1036269" y="1561477"/>
                  </a:lnTo>
                  <a:lnTo>
                    <a:pt x="1050086" y="1605800"/>
                  </a:lnTo>
                  <a:lnTo>
                    <a:pt x="1066673" y="1648828"/>
                  </a:lnTo>
                  <a:lnTo>
                    <a:pt x="1085938" y="1690471"/>
                  </a:lnTo>
                  <a:lnTo>
                    <a:pt x="1107770" y="1730603"/>
                  </a:lnTo>
                  <a:lnTo>
                    <a:pt x="1132052" y="1769122"/>
                  </a:lnTo>
                  <a:lnTo>
                    <a:pt x="1158697" y="1805940"/>
                  </a:lnTo>
                  <a:lnTo>
                    <a:pt x="1187577" y="1840928"/>
                  </a:lnTo>
                  <a:lnTo>
                    <a:pt x="1218603" y="1873986"/>
                  </a:lnTo>
                  <a:lnTo>
                    <a:pt x="1251673" y="1905012"/>
                  </a:lnTo>
                  <a:lnTo>
                    <a:pt x="1286662" y="1933905"/>
                  </a:lnTo>
                  <a:lnTo>
                    <a:pt x="1323467" y="1960537"/>
                  </a:lnTo>
                  <a:lnTo>
                    <a:pt x="1361998" y="1984832"/>
                  </a:lnTo>
                  <a:lnTo>
                    <a:pt x="1402130" y="2006650"/>
                  </a:lnTo>
                  <a:lnTo>
                    <a:pt x="1443761" y="2025916"/>
                  </a:lnTo>
                  <a:lnTo>
                    <a:pt x="1486801" y="2042515"/>
                  </a:lnTo>
                  <a:lnTo>
                    <a:pt x="1531124" y="2056320"/>
                  </a:lnTo>
                  <a:lnTo>
                    <a:pt x="1576628" y="2067255"/>
                  </a:lnTo>
                  <a:lnTo>
                    <a:pt x="1623212" y="2075192"/>
                  </a:lnTo>
                  <a:lnTo>
                    <a:pt x="1670773" y="2080031"/>
                  </a:lnTo>
                  <a:lnTo>
                    <a:pt x="1719186" y="2081669"/>
                  </a:lnTo>
                  <a:lnTo>
                    <a:pt x="1767611" y="2080031"/>
                  </a:lnTo>
                  <a:lnTo>
                    <a:pt x="1815172" y="2075192"/>
                  </a:lnTo>
                  <a:lnTo>
                    <a:pt x="1861756" y="2067255"/>
                  </a:lnTo>
                  <a:lnTo>
                    <a:pt x="1907260" y="2056320"/>
                  </a:lnTo>
                  <a:lnTo>
                    <a:pt x="1951583" y="2042515"/>
                  </a:lnTo>
                  <a:lnTo>
                    <a:pt x="1994623" y="2025916"/>
                  </a:lnTo>
                  <a:lnTo>
                    <a:pt x="2036254" y="2006650"/>
                  </a:lnTo>
                  <a:lnTo>
                    <a:pt x="2076386" y="1984832"/>
                  </a:lnTo>
                  <a:lnTo>
                    <a:pt x="2114918" y="1960537"/>
                  </a:lnTo>
                  <a:lnTo>
                    <a:pt x="2151723" y="1933905"/>
                  </a:lnTo>
                  <a:lnTo>
                    <a:pt x="2186724" y="1905012"/>
                  </a:lnTo>
                  <a:lnTo>
                    <a:pt x="2219782" y="1873986"/>
                  </a:lnTo>
                  <a:lnTo>
                    <a:pt x="2250808" y="1840928"/>
                  </a:lnTo>
                  <a:lnTo>
                    <a:pt x="2279700" y="1805940"/>
                  </a:lnTo>
                  <a:lnTo>
                    <a:pt x="2306332" y="1769122"/>
                  </a:lnTo>
                  <a:lnTo>
                    <a:pt x="2330627" y="1730603"/>
                  </a:lnTo>
                  <a:lnTo>
                    <a:pt x="2352446" y="1690471"/>
                  </a:lnTo>
                  <a:lnTo>
                    <a:pt x="2371712" y="1648828"/>
                  </a:lnTo>
                  <a:lnTo>
                    <a:pt x="2388311" y="1605800"/>
                  </a:lnTo>
                  <a:lnTo>
                    <a:pt x="2402116" y="1561477"/>
                  </a:lnTo>
                  <a:lnTo>
                    <a:pt x="2413050" y="1515973"/>
                  </a:lnTo>
                  <a:lnTo>
                    <a:pt x="2420988" y="1469390"/>
                  </a:lnTo>
                  <a:lnTo>
                    <a:pt x="2425827" y="1421828"/>
                  </a:lnTo>
                  <a:lnTo>
                    <a:pt x="2427465" y="1373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31">
              <a:extLst>
                <a:ext uri="{FF2B5EF4-FFF2-40B4-BE49-F238E27FC236}">
                  <a16:creationId xmlns:a16="http://schemas.microsoft.com/office/drawing/2014/main" id="{4C0D8522-3A54-87D6-0807-A9F2B623B9A7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09857" y="6926082"/>
              <a:ext cx="1112196" cy="1108667"/>
            </a:xfrm>
            <a:prstGeom prst="rect">
              <a:avLst/>
            </a:prstGeom>
          </p:spPr>
        </p:pic>
        <p:pic>
          <p:nvPicPr>
            <p:cNvPr id="72" name="object 32">
              <a:extLst>
                <a:ext uri="{FF2B5EF4-FFF2-40B4-BE49-F238E27FC236}">
                  <a16:creationId xmlns:a16="http://schemas.microsoft.com/office/drawing/2014/main" id="{E20F6200-145E-0E7A-589A-AF08C85E6F52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8042" y="7497870"/>
              <a:ext cx="325470" cy="237490"/>
            </a:xfrm>
            <a:prstGeom prst="rect">
              <a:avLst/>
            </a:prstGeom>
          </p:spPr>
        </p:pic>
        <p:sp>
          <p:nvSpPr>
            <p:cNvPr id="73" name="object 33">
              <a:extLst>
                <a:ext uri="{FF2B5EF4-FFF2-40B4-BE49-F238E27FC236}">
                  <a16:creationId xmlns:a16="http://schemas.microsoft.com/office/drawing/2014/main" id="{86E78720-8F3D-10EB-15C8-1545C3D14F8B}"/>
                </a:ext>
              </a:extLst>
            </p:cNvPr>
            <p:cNvSpPr/>
            <p:nvPr/>
          </p:nvSpPr>
          <p:spPr>
            <a:xfrm>
              <a:off x="0" y="7572267"/>
              <a:ext cx="2323465" cy="2505075"/>
            </a:xfrm>
            <a:custGeom>
              <a:avLst/>
              <a:gdLst/>
              <a:ahLst/>
              <a:cxnLst/>
              <a:rect l="l" t="t" r="r" b="b"/>
              <a:pathLst>
                <a:path w="2323465" h="2505075">
                  <a:moveTo>
                    <a:pt x="2031060" y="1796592"/>
                  </a:moveTo>
                  <a:lnTo>
                    <a:pt x="2029421" y="1748167"/>
                  </a:lnTo>
                  <a:lnTo>
                    <a:pt x="2024583" y="1700606"/>
                  </a:lnTo>
                  <a:lnTo>
                    <a:pt x="2016645" y="1654022"/>
                  </a:lnTo>
                  <a:lnTo>
                    <a:pt x="2005711" y="1608518"/>
                  </a:lnTo>
                  <a:lnTo>
                    <a:pt x="1991906" y="1564195"/>
                  </a:lnTo>
                  <a:lnTo>
                    <a:pt x="1975307" y="1521155"/>
                  </a:lnTo>
                  <a:lnTo>
                    <a:pt x="1956041" y="1479524"/>
                  </a:lnTo>
                  <a:lnTo>
                    <a:pt x="1934222" y="1439392"/>
                  </a:lnTo>
                  <a:lnTo>
                    <a:pt x="1909927" y="1400860"/>
                  </a:lnTo>
                  <a:lnTo>
                    <a:pt x="1883295" y="1364056"/>
                  </a:lnTo>
                  <a:lnTo>
                    <a:pt x="1854403" y="1329067"/>
                  </a:lnTo>
                  <a:lnTo>
                    <a:pt x="1823377" y="1295996"/>
                  </a:lnTo>
                  <a:lnTo>
                    <a:pt x="1790306" y="1264970"/>
                  </a:lnTo>
                  <a:lnTo>
                    <a:pt x="1755317" y="1236078"/>
                  </a:lnTo>
                  <a:lnTo>
                    <a:pt x="1718513" y="1209446"/>
                  </a:lnTo>
                  <a:lnTo>
                    <a:pt x="1679981" y="1185151"/>
                  </a:lnTo>
                  <a:lnTo>
                    <a:pt x="1639849" y="1163332"/>
                  </a:lnTo>
                  <a:lnTo>
                    <a:pt x="1598218" y="1144066"/>
                  </a:lnTo>
                  <a:lnTo>
                    <a:pt x="1555178" y="1127467"/>
                  </a:lnTo>
                  <a:lnTo>
                    <a:pt x="1510855" y="1113663"/>
                  </a:lnTo>
                  <a:lnTo>
                    <a:pt x="1465351" y="1102728"/>
                  </a:lnTo>
                  <a:lnTo>
                    <a:pt x="1418767" y="1094790"/>
                  </a:lnTo>
                  <a:lnTo>
                    <a:pt x="1371206" y="1089952"/>
                  </a:lnTo>
                  <a:lnTo>
                    <a:pt x="1322781" y="1088313"/>
                  </a:lnTo>
                  <a:lnTo>
                    <a:pt x="1274368" y="1089952"/>
                  </a:lnTo>
                  <a:lnTo>
                    <a:pt x="1226807" y="1094790"/>
                  </a:lnTo>
                  <a:lnTo>
                    <a:pt x="1180223" y="1102728"/>
                  </a:lnTo>
                  <a:lnTo>
                    <a:pt x="1134719" y="1113663"/>
                  </a:lnTo>
                  <a:lnTo>
                    <a:pt x="1090396" y="1127467"/>
                  </a:lnTo>
                  <a:lnTo>
                    <a:pt x="1047356" y="1144066"/>
                  </a:lnTo>
                  <a:lnTo>
                    <a:pt x="1005713" y="1163332"/>
                  </a:lnTo>
                  <a:lnTo>
                    <a:pt x="965581" y="1185151"/>
                  </a:lnTo>
                  <a:lnTo>
                    <a:pt x="927061" y="1209446"/>
                  </a:lnTo>
                  <a:lnTo>
                    <a:pt x="890244" y="1236078"/>
                  </a:lnTo>
                  <a:lnTo>
                    <a:pt x="855256" y="1264970"/>
                  </a:lnTo>
                  <a:lnTo>
                    <a:pt x="822198" y="1295996"/>
                  </a:lnTo>
                  <a:lnTo>
                    <a:pt x="791171" y="1329067"/>
                  </a:lnTo>
                  <a:lnTo>
                    <a:pt x="762279" y="1364056"/>
                  </a:lnTo>
                  <a:lnTo>
                    <a:pt x="735634" y="1400860"/>
                  </a:lnTo>
                  <a:lnTo>
                    <a:pt x="711352" y="1439392"/>
                  </a:lnTo>
                  <a:lnTo>
                    <a:pt x="689521" y="1479524"/>
                  </a:lnTo>
                  <a:lnTo>
                    <a:pt x="670255" y="1521155"/>
                  </a:lnTo>
                  <a:lnTo>
                    <a:pt x="653669" y="1564195"/>
                  </a:lnTo>
                  <a:lnTo>
                    <a:pt x="639851" y="1608518"/>
                  </a:lnTo>
                  <a:lnTo>
                    <a:pt x="628929" y="1654022"/>
                  </a:lnTo>
                  <a:lnTo>
                    <a:pt x="620991" y="1700606"/>
                  </a:lnTo>
                  <a:lnTo>
                    <a:pt x="616153" y="1748167"/>
                  </a:lnTo>
                  <a:lnTo>
                    <a:pt x="614514" y="1796592"/>
                  </a:lnTo>
                  <a:lnTo>
                    <a:pt x="616153" y="1845005"/>
                  </a:lnTo>
                  <a:lnTo>
                    <a:pt x="620991" y="1892566"/>
                  </a:lnTo>
                  <a:lnTo>
                    <a:pt x="628929" y="1939150"/>
                  </a:lnTo>
                  <a:lnTo>
                    <a:pt x="639851" y="1984654"/>
                  </a:lnTo>
                  <a:lnTo>
                    <a:pt x="653669" y="2028977"/>
                  </a:lnTo>
                  <a:lnTo>
                    <a:pt x="670255" y="2072005"/>
                  </a:lnTo>
                  <a:lnTo>
                    <a:pt x="689521" y="2113635"/>
                  </a:lnTo>
                  <a:lnTo>
                    <a:pt x="711352" y="2153780"/>
                  </a:lnTo>
                  <a:lnTo>
                    <a:pt x="735634" y="2192299"/>
                  </a:lnTo>
                  <a:lnTo>
                    <a:pt x="762279" y="2229116"/>
                  </a:lnTo>
                  <a:lnTo>
                    <a:pt x="791171" y="2264105"/>
                  </a:lnTo>
                  <a:lnTo>
                    <a:pt x="822198" y="2297163"/>
                  </a:lnTo>
                  <a:lnTo>
                    <a:pt x="855256" y="2328189"/>
                  </a:lnTo>
                  <a:lnTo>
                    <a:pt x="890244" y="2357069"/>
                  </a:lnTo>
                  <a:lnTo>
                    <a:pt x="927061" y="2383713"/>
                  </a:lnTo>
                  <a:lnTo>
                    <a:pt x="965581" y="2407996"/>
                  </a:lnTo>
                  <a:lnTo>
                    <a:pt x="1005713" y="2429827"/>
                  </a:lnTo>
                  <a:lnTo>
                    <a:pt x="1047356" y="2449093"/>
                  </a:lnTo>
                  <a:lnTo>
                    <a:pt x="1090396" y="2465679"/>
                  </a:lnTo>
                  <a:lnTo>
                    <a:pt x="1134719" y="2479497"/>
                  </a:lnTo>
                  <a:lnTo>
                    <a:pt x="1180223" y="2490419"/>
                  </a:lnTo>
                  <a:lnTo>
                    <a:pt x="1226807" y="2498356"/>
                  </a:lnTo>
                  <a:lnTo>
                    <a:pt x="1274368" y="2503208"/>
                  </a:lnTo>
                  <a:lnTo>
                    <a:pt x="1322781" y="2504833"/>
                  </a:lnTo>
                  <a:lnTo>
                    <a:pt x="1371206" y="2503208"/>
                  </a:lnTo>
                  <a:lnTo>
                    <a:pt x="1418767" y="2498356"/>
                  </a:lnTo>
                  <a:lnTo>
                    <a:pt x="1465351" y="2490419"/>
                  </a:lnTo>
                  <a:lnTo>
                    <a:pt x="1510855" y="2479497"/>
                  </a:lnTo>
                  <a:lnTo>
                    <a:pt x="1555178" y="2465679"/>
                  </a:lnTo>
                  <a:lnTo>
                    <a:pt x="1598218" y="2449093"/>
                  </a:lnTo>
                  <a:lnTo>
                    <a:pt x="1639849" y="2429827"/>
                  </a:lnTo>
                  <a:lnTo>
                    <a:pt x="1679981" y="2407996"/>
                  </a:lnTo>
                  <a:lnTo>
                    <a:pt x="1718513" y="2383713"/>
                  </a:lnTo>
                  <a:lnTo>
                    <a:pt x="1755317" y="2357069"/>
                  </a:lnTo>
                  <a:lnTo>
                    <a:pt x="1790306" y="2328189"/>
                  </a:lnTo>
                  <a:lnTo>
                    <a:pt x="1823377" y="2297163"/>
                  </a:lnTo>
                  <a:lnTo>
                    <a:pt x="1854403" y="2264105"/>
                  </a:lnTo>
                  <a:lnTo>
                    <a:pt x="1883295" y="2229116"/>
                  </a:lnTo>
                  <a:lnTo>
                    <a:pt x="1909927" y="2192299"/>
                  </a:lnTo>
                  <a:lnTo>
                    <a:pt x="1934222" y="2153780"/>
                  </a:lnTo>
                  <a:lnTo>
                    <a:pt x="1956041" y="2113635"/>
                  </a:lnTo>
                  <a:lnTo>
                    <a:pt x="1975307" y="2072005"/>
                  </a:lnTo>
                  <a:lnTo>
                    <a:pt x="1991906" y="2028977"/>
                  </a:lnTo>
                  <a:lnTo>
                    <a:pt x="2005711" y="1984654"/>
                  </a:lnTo>
                  <a:lnTo>
                    <a:pt x="2016645" y="1939150"/>
                  </a:lnTo>
                  <a:lnTo>
                    <a:pt x="2024583" y="1892566"/>
                  </a:lnTo>
                  <a:lnTo>
                    <a:pt x="2029421" y="1845005"/>
                  </a:lnTo>
                  <a:lnTo>
                    <a:pt x="2031060" y="1796592"/>
                  </a:lnTo>
                  <a:close/>
                </a:path>
                <a:path w="2323465" h="2505075">
                  <a:moveTo>
                    <a:pt x="2323071" y="962787"/>
                  </a:moveTo>
                  <a:lnTo>
                    <a:pt x="2305799" y="920711"/>
                  </a:lnTo>
                  <a:lnTo>
                    <a:pt x="1401978" y="17043"/>
                  </a:lnTo>
                  <a:lnTo>
                    <a:pt x="1361503" y="0"/>
                  </a:lnTo>
                  <a:lnTo>
                    <a:pt x="1339684" y="3822"/>
                  </a:lnTo>
                  <a:lnTo>
                    <a:pt x="1320025" y="15875"/>
                  </a:lnTo>
                  <a:lnTo>
                    <a:pt x="1283055" y="48755"/>
                  </a:lnTo>
                  <a:lnTo>
                    <a:pt x="1245362" y="80683"/>
                  </a:lnTo>
                  <a:lnTo>
                    <a:pt x="1206969" y="111645"/>
                  </a:lnTo>
                  <a:lnTo>
                    <a:pt x="1167904" y="141643"/>
                  </a:lnTo>
                  <a:lnTo>
                    <a:pt x="1128166" y="170649"/>
                  </a:lnTo>
                  <a:lnTo>
                    <a:pt x="1087793" y="198666"/>
                  </a:lnTo>
                  <a:lnTo>
                    <a:pt x="1046810" y="225691"/>
                  </a:lnTo>
                  <a:lnTo>
                    <a:pt x="1005217" y="251701"/>
                  </a:lnTo>
                  <a:lnTo>
                    <a:pt x="963053" y="276694"/>
                  </a:lnTo>
                  <a:lnTo>
                    <a:pt x="920330" y="300672"/>
                  </a:lnTo>
                  <a:lnTo>
                    <a:pt x="877074" y="323608"/>
                  </a:lnTo>
                  <a:lnTo>
                    <a:pt x="833297" y="345503"/>
                  </a:lnTo>
                  <a:lnTo>
                    <a:pt x="789038" y="366356"/>
                  </a:lnTo>
                  <a:lnTo>
                    <a:pt x="744296" y="386143"/>
                  </a:lnTo>
                  <a:lnTo>
                    <a:pt x="699096" y="404863"/>
                  </a:lnTo>
                  <a:lnTo>
                    <a:pt x="653478" y="422503"/>
                  </a:lnTo>
                  <a:lnTo>
                    <a:pt x="607441" y="439064"/>
                  </a:lnTo>
                  <a:lnTo>
                    <a:pt x="561009" y="454533"/>
                  </a:lnTo>
                  <a:lnTo>
                    <a:pt x="514210" y="468896"/>
                  </a:lnTo>
                  <a:lnTo>
                    <a:pt x="467067" y="482155"/>
                  </a:lnTo>
                  <a:lnTo>
                    <a:pt x="419582" y="494284"/>
                  </a:lnTo>
                  <a:lnTo>
                    <a:pt x="371805" y="505294"/>
                  </a:lnTo>
                  <a:lnTo>
                    <a:pt x="323723" y="515162"/>
                  </a:lnTo>
                  <a:lnTo>
                    <a:pt x="275386" y="523887"/>
                  </a:lnTo>
                  <a:lnTo>
                    <a:pt x="226809" y="531456"/>
                  </a:lnTo>
                  <a:lnTo>
                    <a:pt x="177990" y="537870"/>
                  </a:lnTo>
                  <a:lnTo>
                    <a:pt x="128981" y="543102"/>
                  </a:lnTo>
                  <a:lnTo>
                    <a:pt x="79781" y="547166"/>
                  </a:lnTo>
                  <a:lnTo>
                    <a:pt x="30416" y="550024"/>
                  </a:lnTo>
                  <a:lnTo>
                    <a:pt x="8140" y="555358"/>
                  </a:lnTo>
                  <a:lnTo>
                    <a:pt x="0" y="561098"/>
                  </a:lnTo>
                  <a:lnTo>
                    <a:pt x="0" y="1934705"/>
                  </a:lnTo>
                  <a:lnTo>
                    <a:pt x="11417" y="1941944"/>
                  </a:lnTo>
                  <a:lnTo>
                    <a:pt x="34150" y="1945881"/>
                  </a:lnTo>
                  <a:lnTo>
                    <a:pt x="87934" y="1944154"/>
                  </a:lnTo>
                  <a:lnTo>
                    <a:pt x="141452" y="1941677"/>
                  </a:lnTo>
                  <a:lnTo>
                    <a:pt x="194678" y="1938451"/>
                  </a:lnTo>
                  <a:lnTo>
                    <a:pt x="247624" y="1934476"/>
                  </a:lnTo>
                  <a:lnTo>
                    <a:pt x="300278" y="1929752"/>
                  </a:lnTo>
                  <a:lnTo>
                    <a:pt x="352653" y="1924278"/>
                  </a:lnTo>
                  <a:lnTo>
                    <a:pt x="404749" y="1918068"/>
                  </a:lnTo>
                  <a:lnTo>
                    <a:pt x="456552" y="1911108"/>
                  </a:lnTo>
                  <a:lnTo>
                    <a:pt x="508063" y="1903425"/>
                  </a:lnTo>
                  <a:lnTo>
                    <a:pt x="544449" y="1882051"/>
                  </a:lnTo>
                  <a:lnTo>
                    <a:pt x="557060" y="1841563"/>
                  </a:lnTo>
                  <a:lnTo>
                    <a:pt x="556488" y="1830349"/>
                  </a:lnTo>
                  <a:lnTo>
                    <a:pt x="556082" y="1819109"/>
                  </a:lnTo>
                  <a:lnTo>
                    <a:pt x="555828" y="1807819"/>
                  </a:lnTo>
                  <a:lnTo>
                    <a:pt x="555739" y="1796516"/>
                  </a:lnTo>
                  <a:lnTo>
                    <a:pt x="557250" y="1748091"/>
                  </a:lnTo>
                  <a:lnTo>
                    <a:pt x="561733" y="1700453"/>
                  </a:lnTo>
                  <a:lnTo>
                    <a:pt x="569074" y="1653705"/>
                  </a:lnTo>
                  <a:lnTo>
                    <a:pt x="579208" y="1607908"/>
                  </a:lnTo>
                  <a:lnTo>
                    <a:pt x="592023" y="1563192"/>
                  </a:lnTo>
                  <a:lnTo>
                    <a:pt x="607441" y="1519618"/>
                  </a:lnTo>
                  <a:lnTo>
                    <a:pt x="625373" y="1477276"/>
                  </a:lnTo>
                  <a:lnTo>
                    <a:pt x="645731" y="1436281"/>
                  </a:lnTo>
                  <a:lnTo>
                    <a:pt x="668413" y="1396707"/>
                  </a:lnTo>
                  <a:lnTo>
                    <a:pt x="693331" y="1358646"/>
                  </a:lnTo>
                  <a:lnTo>
                    <a:pt x="720407" y="1322184"/>
                  </a:lnTo>
                  <a:lnTo>
                    <a:pt x="749528" y="1287424"/>
                  </a:lnTo>
                  <a:lnTo>
                    <a:pt x="780630" y="1254442"/>
                  </a:lnTo>
                  <a:lnTo>
                    <a:pt x="813600" y="1223340"/>
                  </a:lnTo>
                  <a:lnTo>
                    <a:pt x="848360" y="1194206"/>
                  </a:lnTo>
                  <a:lnTo>
                    <a:pt x="884809" y="1167130"/>
                  </a:lnTo>
                  <a:lnTo>
                    <a:pt x="922870" y="1142199"/>
                  </a:lnTo>
                  <a:lnTo>
                    <a:pt x="962456" y="1119517"/>
                  </a:lnTo>
                  <a:lnTo>
                    <a:pt x="1003452" y="1099159"/>
                  </a:lnTo>
                  <a:lnTo>
                    <a:pt x="1045794" y="1081214"/>
                  </a:lnTo>
                  <a:lnTo>
                    <a:pt x="1089367" y="1065784"/>
                  </a:lnTo>
                  <a:lnTo>
                    <a:pt x="1134110" y="1052969"/>
                  </a:lnTo>
                  <a:lnTo>
                    <a:pt x="1179906" y="1042835"/>
                  </a:lnTo>
                  <a:lnTo>
                    <a:pt x="1226667" y="1035481"/>
                  </a:lnTo>
                  <a:lnTo>
                    <a:pt x="1274318" y="1030998"/>
                  </a:lnTo>
                  <a:lnTo>
                    <a:pt x="1322768" y="1029487"/>
                  </a:lnTo>
                  <a:lnTo>
                    <a:pt x="1374140" y="1031189"/>
                  </a:lnTo>
                  <a:lnTo>
                    <a:pt x="1424622" y="1036218"/>
                  </a:lnTo>
                  <a:lnTo>
                    <a:pt x="1474089" y="1044473"/>
                  </a:lnTo>
                  <a:lnTo>
                    <a:pt x="1522425" y="1055827"/>
                  </a:lnTo>
                  <a:lnTo>
                    <a:pt x="1569554" y="1070203"/>
                  </a:lnTo>
                  <a:lnTo>
                    <a:pt x="1615338" y="1087462"/>
                  </a:lnTo>
                  <a:lnTo>
                    <a:pt x="1659699" y="1107516"/>
                  </a:lnTo>
                  <a:lnTo>
                    <a:pt x="1702511" y="1130249"/>
                  </a:lnTo>
                  <a:lnTo>
                    <a:pt x="1743671" y="1155560"/>
                  </a:lnTo>
                  <a:lnTo>
                    <a:pt x="1783067" y="1183335"/>
                  </a:lnTo>
                  <a:lnTo>
                    <a:pt x="1820595" y="1213459"/>
                  </a:lnTo>
                  <a:lnTo>
                    <a:pt x="1856168" y="1245831"/>
                  </a:lnTo>
                  <a:lnTo>
                    <a:pt x="1889645" y="1280350"/>
                  </a:lnTo>
                  <a:lnTo>
                    <a:pt x="1907171" y="1293723"/>
                  </a:lnTo>
                  <a:lnTo>
                    <a:pt x="1927593" y="1299857"/>
                  </a:lnTo>
                  <a:lnTo>
                    <a:pt x="1948738" y="1298371"/>
                  </a:lnTo>
                  <a:lnTo>
                    <a:pt x="1968449" y="1288897"/>
                  </a:lnTo>
                  <a:lnTo>
                    <a:pt x="2007006" y="1259801"/>
                  </a:lnTo>
                  <a:lnTo>
                    <a:pt x="2045284" y="1230083"/>
                  </a:lnTo>
                  <a:lnTo>
                    <a:pt x="2083282" y="1199730"/>
                  </a:lnTo>
                  <a:lnTo>
                    <a:pt x="2121001" y="1168768"/>
                  </a:lnTo>
                  <a:lnTo>
                    <a:pt x="2158441" y="1137170"/>
                  </a:lnTo>
                  <a:lnTo>
                    <a:pt x="2195588" y="1104950"/>
                  </a:lnTo>
                  <a:lnTo>
                    <a:pt x="2232469" y="1072095"/>
                  </a:lnTo>
                  <a:lnTo>
                    <a:pt x="2269045" y="1038618"/>
                  </a:lnTo>
                  <a:lnTo>
                    <a:pt x="2278761" y="1029487"/>
                  </a:lnTo>
                  <a:lnTo>
                    <a:pt x="2305342" y="1004506"/>
                  </a:lnTo>
                  <a:lnTo>
                    <a:pt x="2318613" y="985151"/>
                  </a:lnTo>
                  <a:lnTo>
                    <a:pt x="2323071" y="962787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34">
              <a:extLst>
                <a:ext uri="{FF2B5EF4-FFF2-40B4-BE49-F238E27FC236}">
                  <a16:creationId xmlns:a16="http://schemas.microsoft.com/office/drawing/2014/main" id="{CD9A83EE-011F-240C-5605-188E607D2FC5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678" y="8812736"/>
              <a:ext cx="1112217" cy="1112196"/>
            </a:xfrm>
            <a:prstGeom prst="rect">
              <a:avLst/>
            </a:prstGeom>
          </p:spPr>
        </p:pic>
      </p:grpSp>
      <p:sp>
        <p:nvSpPr>
          <p:cNvPr id="75" name="object 59">
            <a:extLst>
              <a:ext uri="{FF2B5EF4-FFF2-40B4-BE49-F238E27FC236}">
                <a16:creationId xmlns:a16="http://schemas.microsoft.com/office/drawing/2014/main" id="{B7FC0B34-EF2C-2F42-E09A-D5F12D55D629}"/>
              </a:ext>
            </a:extLst>
          </p:cNvPr>
          <p:cNvSpPr txBox="1"/>
          <p:nvPr/>
        </p:nvSpPr>
        <p:spPr>
          <a:xfrm rot="19800000">
            <a:off x="2807939" y="7451754"/>
            <a:ext cx="543692" cy="12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0"/>
              </a:lnSpc>
            </a:pPr>
            <a:r>
              <a:rPr sz="950" dirty="0">
                <a:solidFill>
                  <a:srgbClr val="FFFFFF"/>
                </a:solidFill>
                <a:latin typeface="Trebuchet MS"/>
                <a:cs typeface="Trebuchet MS"/>
              </a:rPr>
              <a:t>Homest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50" spc="-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9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8141"/>
              <a:ext cx="20104099" cy="104604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3509" y="13558"/>
            <a:ext cx="50203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52040" algn="l"/>
              </a:tabLst>
            </a:pPr>
            <a:r>
              <a:rPr spc="-5" dirty="0">
                <a:latin typeface="Helvetica" pitchFamily="2" charset="0"/>
              </a:rPr>
              <a:t>Product	Snapshot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95859" y="10259075"/>
            <a:ext cx="112839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Visit</a:t>
            </a:r>
            <a:r>
              <a:rPr sz="2800" spc="10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 </a:t>
            </a:r>
            <a:r>
              <a:rPr sz="2800" spc="-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us</a:t>
            </a:r>
            <a:r>
              <a:rPr sz="2800" spc="10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 </a:t>
            </a:r>
            <a:r>
              <a:rPr sz="2800" spc="-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at</a:t>
            </a:r>
            <a:r>
              <a:rPr sz="2800" spc="10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 </a:t>
            </a:r>
            <a:r>
              <a:rPr sz="2800" dirty="0">
                <a:latin typeface="Helvetica" pitchFamily="2" charset="0"/>
                <a:cs typeface="Arial MT"/>
              </a:rPr>
              <a:t>:</a:t>
            </a:r>
            <a:r>
              <a:rPr sz="2800" spc="10" dirty="0">
                <a:latin typeface="Helvetica" pitchFamily="2" charset="0"/>
                <a:cs typeface="Arial MT"/>
              </a:rPr>
              <a:t> </a:t>
            </a:r>
            <a:r>
              <a:rPr sz="2800" spc="-5" dirty="0">
                <a:latin typeface="Helvetica" pitchFamily="2" charset="0"/>
                <a:cs typeface="Arial MT"/>
              </a:rPr>
              <a:t>https://play.google.com/store/apps/details?id=com.sibrooms</a:t>
            </a:r>
            <a:endParaRPr sz="2800">
              <a:latin typeface="Helvetica" pitchFamily="2" charset="0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35016" y="0"/>
            <a:ext cx="869083" cy="8690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869315"/>
          </a:xfrm>
          <a:custGeom>
            <a:avLst/>
            <a:gdLst/>
            <a:ahLst/>
            <a:cxnLst/>
            <a:rect l="l" t="t" r="r" b="b"/>
            <a:pathLst>
              <a:path w="20104100" h="869315">
                <a:moveTo>
                  <a:pt x="20104099" y="0"/>
                </a:moveTo>
                <a:lnTo>
                  <a:pt x="0" y="0"/>
                </a:lnTo>
                <a:lnTo>
                  <a:pt x="0" y="869083"/>
                </a:lnTo>
                <a:lnTo>
                  <a:pt x="20104099" y="86908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8768" y="4703356"/>
            <a:ext cx="30219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spc="-5" dirty="0">
                <a:latin typeface="Helvetica" pitchFamily="2" charset="0"/>
                <a:cs typeface="Arial MT"/>
              </a:rPr>
              <a:t>Travel</a:t>
            </a:r>
            <a:r>
              <a:rPr sz="2450" spc="-25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Market</a:t>
            </a:r>
            <a:r>
              <a:rPr sz="2450" spc="-2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in</a:t>
            </a:r>
            <a:r>
              <a:rPr sz="2450" spc="-20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India</a:t>
            </a:r>
            <a:endParaRPr sz="2450">
              <a:latin typeface="Helvetica" pitchFamily="2" charset="0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63991" y="2545444"/>
            <a:ext cx="2154555" cy="2072639"/>
          </a:xfrm>
          <a:custGeom>
            <a:avLst/>
            <a:gdLst/>
            <a:ahLst/>
            <a:cxnLst/>
            <a:rect l="l" t="t" r="r" b="b"/>
            <a:pathLst>
              <a:path w="2154554" h="2072639">
                <a:moveTo>
                  <a:pt x="2154164" y="0"/>
                </a:moveTo>
                <a:lnTo>
                  <a:pt x="0" y="2072219"/>
                </a:lnTo>
                <a:lnTo>
                  <a:pt x="2154164" y="2072219"/>
                </a:lnTo>
                <a:lnTo>
                  <a:pt x="2154164" y="0"/>
                </a:lnTo>
                <a:close/>
              </a:path>
            </a:pathLst>
          </a:custGeom>
          <a:solidFill>
            <a:srgbClr val="FF7763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66916" y="2387361"/>
            <a:ext cx="0" cy="2377440"/>
          </a:xfrm>
          <a:custGeom>
            <a:avLst/>
            <a:gdLst/>
            <a:ahLst/>
            <a:cxnLst/>
            <a:rect l="l" t="t" r="r" b="b"/>
            <a:pathLst>
              <a:path h="2377440">
                <a:moveTo>
                  <a:pt x="0" y="0"/>
                </a:moveTo>
                <a:lnTo>
                  <a:pt x="0" y="237689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691" y="9709408"/>
            <a:ext cx="12001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latin typeface="Helvetica" pitchFamily="2" charset="0"/>
                <a:cs typeface="Arial MT"/>
              </a:rPr>
              <a:t>US$</a:t>
            </a:r>
            <a:r>
              <a:rPr sz="1950" spc="-40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32</a:t>
            </a:r>
            <a:r>
              <a:rPr sz="1950" spc="-3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bn</a:t>
            </a:r>
            <a:endParaRPr sz="1950">
              <a:latin typeface="Helvetica" pitchFamily="2" charset="0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9691" y="6072948"/>
            <a:ext cx="6652895" cy="1787028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66040" marR="5080" indent="-635" algn="just">
              <a:lnSpc>
                <a:spcPts val="2470"/>
              </a:lnSpc>
              <a:spcBef>
                <a:spcPts val="595"/>
              </a:spcBef>
            </a:pPr>
            <a:r>
              <a:rPr sz="2450" spc="10" dirty="0">
                <a:latin typeface="Helvetica" pitchFamily="2" charset="0"/>
                <a:cs typeface="Arial MT"/>
              </a:rPr>
              <a:t>Indian </a:t>
            </a:r>
            <a:r>
              <a:rPr sz="2450" spc="5" dirty="0">
                <a:latin typeface="Helvetica" pitchFamily="2" charset="0"/>
                <a:cs typeface="Arial MT"/>
              </a:rPr>
              <a:t>hotel </a:t>
            </a:r>
            <a:r>
              <a:rPr sz="2450" spc="10" dirty="0">
                <a:latin typeface="Helvetica" pitchFamily="2" charset="0"/>
                <a:cs typeface="Arial MT"/>
              </a:rPr>
              <a:t>market </a:t>
            </a:r>
            <a:r>
              <a:rPr sz="2050" dirty="0">
                <a:latin typeface="Helvetica" pitchFamily="2" charset="0"/>
                <a:cs typeface="Arial MT"/>
              </a:rPr>
              <a:t>including domestic, inbound and </a:t>
            </a:r>
            <a:r>
              <a:rPr sz="2050" spc="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outbound which is driven by </a:t>
            </a:r>
            <a:r>
              <a:rPr sz="2050" spc="5" dirty="0">
                <a:latin typeface="Helvetica" pitchFamily="2" charset="0"/>
                <a:cs typeface="Arial MT"/>
              </a:rPr>
              <a:t>the surging </a:t>
            </a:r>
            <a:r>
              <a:rPr sz="2050" dirty="0">
                <a:latin typeface="Helvetica" pitchFamily="2" charset="0"/>
                <a:cs typeface="Arial MT"/>
              </a:rPr>
              <a:t>demand </a:t>
            </a:r>
            <a:r>
              <a:rPr sz="2050" spc="5" dirty="0">
                <a:latin typeface="Helvetica" pitchFamily="2" charset="0"/>
                <a:cs typeface="Arial MT"/>
              </a:rPr>
              <a:t>from </a:t>
            </a:r>
            <a:r>
              <a:rPr sz="2050" spc="1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travelers and </a:t>
            </a:r>
            <a:r>
              <a:rPr sz="2050" spc="5" dirty="0">
                <a:latin typeface="Helvetica" pitchFamily="2" charset="0"/>
                <a:cs typeface="Arial MT"/>
              </a:rPr>
              <a:t>sustained </a:t>
            </a:r>
            <a:r>
              <a:rPr sz="2050" spc="-5" dirty="0">
                <a:latin typeface="Helvetica" pitchFamily="2" charset="0"/>
                <a:cs typeface="Arial MT"/>
              </a:rPr>
              <a:t>efforts </a:t>
            </a:r>
            <a:r>
              <a:rPr sz="2050" dirty="0">
                <a:latin typeface="Helvetica" pitchFamily="2" charset="0"/>
                <a:cs typeface="Arial MT"/>
              </a:rPr>
              <a:t>of travel agents to boost </a:t>
            </a:r>
            <a:r>
              <a:rPr sz="2050" spc="5" dirty="0">
                <a:latin typeface="Helvetica" pitchFamily="2" charset="0"/>
                <a:cs typeface="Arial MT"/>
              </a:rPr>
              <a:t> the</a:t>
            </a:r>
            <a:r>
              <a:rPr sz="2050" spc="-5" dirty="0">
                <a:latin typeface="Helvetica" pitchFamily="2" charset="0"/>
                <a:cs typeface="Arial MT"/>
              </a:rPr>
              <a:t> </a:t>
            </a:r>
            <a:r>
              <a:rPr sz="2050" spc="5" dirty="0">
                <a:latin typeface="Helvetica" pitchFamily="2" charset="0"/>
                <a:cs typeface="Arial MT"/>
              </a:rPr>
              <a:t>market</a:t>
            </a:r>
            <a:endParaRPr sz="2050">
              <a:latin typeface="Helvetica" pitchFamily="2" charset="0"/>
              <a:cs typeface="Arial MT"/>
            </a:endParaRPr>
          </a:p>
          <a:p>
            <a:pPr algn="just">
              <a:lnSpc>
                <a:spcPct val="100000"/>
              </a:lnSpc>
              <a:spcBef>
                <a:spcPts val="1000"/>
              </a:spcBef>
            </a:pPr>
            <a:r>
              <a:rPr sz="1950" spc="15" dirty="0">
                <a:latin typeface="Helvetica" pitchFamily="2" charset="0"/>
                <a:cs typeface="Arial MT"/>
              </a:rPr>
              <a:t>US$</a:t>
            </a:r>
            <a:r>
              <a:rPr sz="1950" spc="-20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52</a:t>
            </a:r>
            <a:r>
              <a:rPr sz="1950" spc="51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bn</a:t>
            </a:r>
            <a:endParaRPr sz="1950">
              <a:latin typeface="Helvetica" pitchFamily="2" charset="0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4544" y="10086361"/>
            <a:ext cx="25558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1941195" algn="l"/>
              </a:tabLst>
            </a:pPr>
            <a:r>
              <a:rPr sz="1950" spc="15" dirty="0">
                <a:latin typeface="Helvetica" pitchFamily="2" charset="0"/>
                <a:cs typeface="Arial MT"/>
              </a:rPr>
              <a:t>FY20	FY27</a:t>
            </a:r>
            <a:endParaRPr sz="1950">
              <a:latin typeface="Helvetica" pitchFamily="2" charset="0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56438" y="7685623"/>
            <a:ext cx="2366645" cy="2403475"/>
            <a:chOff x="3256438" y="7685623"/>
            <a:chExt cx="2366645" cy="2403475"/>
          </a:xfrm>
        </p:grpSpPr>
        <p:sp>
          <p:nvSpPr>
            <p:cNvPr id="10" name="object 10"/>
            <p:cNvSpPr/>
            <p:nvPr/>
          </p:nvSpPr>
          <p:spPr>
            <a:xfrm>
              <a:off x="3363991" y="7854182"/>
              <a:ext cx="2154555" cy="2072639"/>
            </a:xfrm>
            <a:custGeom>
              <a:avLst/>
              <a:gdLst/>
              <a:ahLst/>
              <a:cxnLst/>
              <a:rect l="l" t="t" r="r" b="b"/>
              <a:pathLst>
                <a:path w="2154554" h="2072640">
                  <a:moveTo>
                    <a:pt x="2154164" y="0"/>
                  </a:moveTo>
                  <a:lnTo>
                    <a:pt x="0" y="2072219"/>
                  </a:lnTo>
                  <a:lnTo>
                    <a:pt x="2154164" y="2072219"/>
                  </a:lnTo>
                  <a:lnTo>
                    <a:pt x="2154164" y="0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277376" y="10072988"/>
              <a:ext cx="2335530" cy="5715"/>
            </a:xfrm>
            <a:custGeom>
              <a:avLst/>
              <a:gdLst/>
              <a:ahLst/>
              <a:cxnLst/>
              <a:rect l="l" t="t" r="r" b="b"/>
              <a:pathLst>
                <a:path w="2335529" h="5715">
                  <a:moveTo>
                    <a:pt x="2335017" y="0"/>
                  </a:moveTo>
                  <a:lnTo>
                    <a:pt x="0" y="523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266916" y="7696100"/>
              <a:ext cx="0" cy="2377440"/>
            </a:xfrm>
            <a:custGeom>
              <a:avLst/>
              <a:gdLst/>
              <a:ahLst/>
              <a:cxnLst/>
              <a:rect l="l" t="t" r="r" b="b"/>
              <a:pathLst>
                <a:path h="2377440">
                  <a:moveTo>
                    <a:pt x="0" y="0"/>
                  </a:moveTo>
                  <a:lnTo>
                    <a:pt x="0" y="237689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826895" y="7709470"/>
            <a:ext cx="12001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latin typeface="Helvetica" pitchFamily="2" charset="0"/>
                <a:cs typeface="Arial MT"/>
              </a:rPr>
              <a:t>US$</a:t>
            </a:r>
            <a:r>
              <a:rPr sz="1950" spc="-40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75</a:t>
            </a:r>
            <a:r>
              <a:rPr sz="1950" spc="-3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bn</a:t>
            </a:r>
            <a:endParaRPr sz="1950">
              <a:latin typeface="Helvetica" pitchFamily="2" charset="0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26895" y="5514102"/>
            <a:ext cx="14097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1116965" algn="l"/>
              </a:tabLst>
            </a:pPr>
            <a:r>
              <a:rPr sz="1950" spc="15" dirty="0">
                <a:latin typeface="Helvetica" pitchFamily="2" charset="0"/>
                <a:cs typeface="Arial MT"/>
              </a:rPr>
              <a:t>US$</a:t>
            </a:r>
            <a:r>
              <a:rPr sz="1950" spc="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12</a:t>
            </a:r>
            <a:r>
              <a:rPr sz="1950" spc="15" dirty="0">
                <a:latin typeface="Helvetica" pitchFamily="2" charset="0"/>
                <a:cs typeface="Arial MT"/>
              </a:rPr>
              <a:t>5</a:t>
            </a:r>
            <a:r>
              <a:rPr sz="1950" dirty="0">
                <a:latin typeface="Helvetica" pitchFamily="2" charset="0"/>
                <a:cs typeface="Arial MT"/>
              </a:rPr>
              <a:t>	</a:t>
            </a:r>
            <a:r>
              <a:rPr sz="1950" spc="10" dirty="0">
                <a:latin typeface="Helvetica" pitchFamily="2" charset="0"/>
                <a:cs typeface="Arial MT"/>
              </a:rPr>
              <a:t>bn</a:t>
            </a:r>
            <a:endParaRPr sz="1950">
              <a:latin typeface="Helvetica" pitchFamily="2" charset="0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81445" y="7709470"/>
            <a:ext cx="255587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41605">
              <a:lnSpc>
                <a:spcPts val="2470"/>
              </a:lnSpc>
              <a:spcBef>
                <a:spcPts val="100"/>
              </a:spcBef>
              <a:tabLst>
                <a:tab pos="1941195" algn="l"/>
                <a:tab pos="2497455" algn="l"/>
              </a:tabLst>
            </a:pPr>
            <a:r>
              <a:rPr sz="1950" u="heavy" spc="5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 MT"/>
              </a:rPr>
              <a:t> 		</a:t>
            </a:r>
            <a:r>
              <a:rPr sz="1950" spc="5" dirty="0">
                <a:latin typeface="Helvetica" pitchFamily="2" charset="0"/>
                <a:cs typeface="Arial MT"/>
              </a:rPr>
              <a:t> </a:t>
            </a:r>
            <a:r>
              <a:rPr sz="1950" spc="15" dirty="0">
                <a:latin typeface="Helvetica" pitchFamily="2" charset="0"/>
                <a:cs typeface="Arial MT"/>
              </a:rPr>
              <a:t>FY20	FY27</a:t>
            </a:r>
            <a:endParaRPr sz="1950">
              <a:latin typeface="Helvetica" pitchFamily="2" charset="0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523172" y="5622858"/>
            <a:ext cx="2261870" cy="2398395"/>
            <a:chOff x="12523172" y="5622858"/>
            <a:chExt cx="2261870" cy="2398395"/>
          </a:xfrm>
        </p:grpSpPr>
        <p:sp>
          <p:nvSpPr>
            <p:cNvPr id="17" name="object 17"/>
            <p:cNvSpPr/>
            <p:nvPr/>
          </p:nvSpPr>
          <p:spPr>
            <a:xfrm>
              <a:off x="12630725" y="5791418"/>
              <a:ext cx="2154555" cy="2072639"/>
            </a:xfrm>
            <a:custGeom>
              <a:avLst/>
              <a:gdLst/>
              <a:ahLst/>
              <a:cxnLst/>
              <a:rect l="l" t="t" r="r" b="b"/>
              <a:pathLst>
                <a:path w="2154555" h="2072640">
                  <a:moveTo>
                    <a:pt x="2154164" y="0"/>
                  </a:moveTo>
                  <a:lnTo>
                    <a:pt x="0" y="2072219"/>
                  </a:lnTo>
                  <a:lnTo>
                    <a:pt x="2154164" y="2072219"/>
                  </a:lnTo>
                  <a:lnTo>
                    <a:pt x="2154164" y="0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2533649" y="5633336"/>
              <a:ext cx="0" cy="2377440"/>
            </a:xfrm>
            <a:custGeom>
              <a:avLst/>
              <a:gdLst/>
              <a:ahLst/>
              <a:cxnLst/>
              <a:rect l="l" t="t" r="r" b="b"/>
              <a:pathLst>
                <a:path h="2377440">
                  <a:moveTo>
                    <a:pt x="0" y="0"/>
                  </a:moveTo>
                  <a:lnTo>
                    <a:pt x="0" y="237689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77010" y="2961241"/>
            <a:ext cx="81216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95"/>
              </a:spcBef>
            </a:pPr>
            <a:r>
              <a:rPr sz="2050" dirty="0">
                <a:latin typeface="Helvetica" pitchFamily="2" charset="0"/>
                <a:cs typeface="Arial MT"/>
              </a:rPr>
              <a:t>India </a:t>
            </a:r>
            <a:r>
              <a:rPr sz="2050" spc="5" dirty="0">
                <a:latin typeface="Helvetica" pitchFamily="2" charset="0"/>
                <a:cs typeface="Arial MT"/>
              </a:rPr>
              <a:t>ranked </a:t>
            </a:r>
            <a:r>
              <a:rPr sz="2050" dirty="0">
                <a:latin typeface="Helvetica" pitchFamily="2" charset="0"/>
                <a:cs typeface="Arial MT"/>
              </a:rPr>
              <a:t>10th among 185 </a:t>
            </a:r>
            <a:r>
              <a:rPr sz="2050" spc="5" dirty="0">
                <a:latin typeface="Helvetica" pitchFamily="2" charset="0"/>
                <a:cs typeface="Arial MT"/>
              </a:rPr>
              <a:t>countries </a:t>
            </a:r>
            <a:r>
              <a:rPr sz="2050" dirty="0">
                <a:latin typeface="Helvetica" pitchFamily="2" charset="0"/>
                <a:cs typeface="Arial MT"/>
              </a:rPr>
              <a:t>in </a:t>
            </a:r>
            <a:r>
              <a:rPr sz="2050" spc="5" dirty="0">
                <a:latin typeface="Helvetica" pitchFamily="2" charset="0"/>
                <a:cs typeface="Arial MT"/>
              </a:rPr>
              <a:t>terms </a:t>
            </a:r>
            <a:r>
              <a:rPr sz="2050" dirty="0">
                <a:latin typeface="Helvetica" pitchFamily="2" charset="0"/>
                <a:cs typeface="Arial MT"/>
              </a:rPr>
              <a:t>of travel </a:t>
            </a:r>
            <a:r>
              <a:rPr sz="2050" spc="5" dirty="0">
                <a:latin typeface="Helvetica" pitchFamily="2" charset="0"/>
                <a:cs typeface="Arial MT"/>
              </a:rPr>
              <a:t>&amp; </a:t>
            </a:r>
            <a:r>
              <a:rPr sz="2050" dirty="0">
                <a:latin typeface="Helvetica" pitchFamily="2" charset="0"/>
                <a:cs typeface="Arial MT"/>
              </a:rPr>
              <a:t>tourism’s </a:t>
            </a:r>
            <a:r>
              <a:rPr sz="2050" spc="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total contribution to </a:t>
            </a:r>
            <a:r>
              <a:rPr sz="2050" spc="5" dirty="0">
                <a:latin typeface="Helvetica" pitchFamily="2" charset="0"/>
                <a:cs typeface="Arial MT"/>
              </a:rPr>
              <a:t>GDP </a:t>
            </a:r>
            <a:r>
              <a:rPr sz="2050" dirty="0">
                <a:latin typeface="Helvetica" pitchFamily="2" charset="0"/>
                <a:cs typeface="Arial MT"/>
              </a:rPr>
              <a:t>in 2019. During 2019, contribution of travel </a:t>
            </a:r>
            <a:r>
              <a:rPr sz="2050" spc="5" dirty="0">
                <a:latin typeface="Helvetica" pitchFamily="2" charset="0"/>
                <a:cs typeface="Arial MT"/>
              </a:rPr>
              <a:t>&amp; </a:t>
            </a:r>
            <a:r>
              <a:rPr sz="2050" spc="-555" dirty="0">
                <a:latin typeface="Helvetica" pitchFamily="2" charset="0"/>
                <a:cs typeface="Arial MT"/>
              </a:rPr>
              <a:t> </a:t>
            </a:r>
            <a:r>
              <a:rPr sz="2050" spc="5" dirty="0">
                <a:latin typeface="Helvetica" pitchFamily="2" charset="0"/>
                <a:cs typeface="Arial MT"/>
              </a:rPr>
              <a:t>tourism </a:t>
            </a:r>
            <a:r>
              <a:rPr sz="2050" dirty="0">
                <a:latin typeface="Helvetica" pitchFamily="2" charset="0"/>
                <a:cs typeface="Arial MT"/>
              </a:rPr>
              <a:t>to </a:t>
            </a:r>
            <a:r>
              <a:rPr sz="2050" spc="5" dirty="0">
                <a:latin typeface="Helvetica" pitchFamily="2" charset="0"/>
                <a:cs typeface="Arial MT"/>
              </a:rPr>
              <a:t>GDP </a:t>
            </a:r>
            <a:r>
              <a:rPr sz="2050" dirty="0">
                <a:latin typeface="Helvetica" pitchFamily="2" charset="0"/>
                <a:cs typeface="Arial MT"/>
              </a:rPr>
              <a:t>was 6.8% of </a:t>
            </a:r>
            <a:r>
              <a:rPr sz="2050" spc="5" dirty="0">
                <a:latin typeface="Helvetica" pitchFamily="2" charset="0"/>
                <a:cs typeface="Arial MT"/>
              </a:rPr>
              <a:t>the </a:t>
            </a:r>
            <a:r>
              <a:rPr sz="2050" dirty="0">
                <a:latin typeface="Helvetica" pitchFamily="2" charset="0"/>
                <a:cs typeface="Arial MT"/>
              </a:rPr>
              <a:t>total </a:t>
            </a:r>
            <a:r>
              <a:rPr sz="2050" spc="-20" dirty="0">
                <a:latin typeface="Helvetica" pitchFamily="2" charset="0"/>
                <a:cs typeface="Arial MT"/>
              </a:rPr>
              <a:t>economy, </a:t>
            </a:r>
            <a:r>
              <a:rPr sz="2050" spc="5" dirty="0">
                <a:latin typeface="Helvetica" pitchFamily="2" charset="0"/>
                <a:cs typeface="Arial MT"/>
              </a:rPr>
              <a:t>~ </a:t>
            </a:r>
            <a:r>
              <a:rPr sz="2050" dirty="0">
                <a:latin typeface="Helvetica" pitchFamily="2" charset="0"/>
                <a:cs typeface="Arial MT"/>
              </a:rPr>
              <a:t>Rs. 13,68,100 </a:t>
            </a:r>
            <a:r>
              <a:rPr sz="2050" spc="5" dirty="0">
                <a:latin typeface="Helvetica" pitchFamily="2" charset="0"/>
                <a:cs typeface="Arial MT"/>
              </a:rPr>
              <a:t>crore </a:t>
            </a:r>
            <a:r>
              <a:rPr sz="2050" spc="-555" dirty="0">
                <a:latin typeface="Helvetica" pitchFamily="2" charset="0"/>
                <a:cs typeface="Arial MT"/>
              </a:rPr>
              <a:t> </a:t>
            </a:r>
            <a:r>
              <a:rPr sz="2050" spc="5" dirty="0">
                <a:latin typeface="Helvetica" pitchFamily="2" charset="0"/>
                <a:cs typeface="Arial MT"/>
              </a:rPr>
              <a:t>(US$</a:t>
            </a:r>
            <a:r>
              <a:rPr sz="2050" spc="-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194.30 </a:t>
            </a:r>
            <a:r>
              <a:rPr sz="2050" spc="-5" dirty="0">
                <a:latin typeface="Helvetica" pitchFamily="2" charset="0"/>
                <a:cs typeface="Arial MT"/>
              </a:rPr>
              <a:t>billion).</a:t>
            </a:r>
            <a:endParaRPr sz="2050">
              <a:latin typeface="Helvetica" pitchFamily="2" charset="0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45597" y="1527776"/>
            <a:ext cx="8183245" cy="1306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050" dirty="0">
                <a:latin typeface="Helvetica" pitchFamily="2" charset="0"/>
                <a:cs typeface="Arial MT"/>
              </a:rPr>
              <a:t>India</a:t>
            </a:r>
            <a:r>
              <a:rPr sz="2050" spc="16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still</a:t>
            </a:r>
            <a:r>
              <a:rPr sz="2050" spc="17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needs</a:t>
            </a:r>
            <a:r>
              <a:rPr sz="2050" spc="17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to</a:t>
            </a:r>
            <a:r>
              <a:rPr sz="2050" spc="16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add</a:t>
            </a:r>
            <a:r>
              <a:rPr sz="2050" spc="17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2.5</a:t>
            </a:r>
            <a:r>
              <a:rPr sz="2050" spc="17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million</a:t>
            </a:r>
            <a:r>
              <a:rPr sz="2050" spc="170" dirty="0">
                <a:latin typeface="Helvetica" pitchFamily="2" charset="0"/>
                <a:cs typeface="Arial MT"/>
              </a:rPr>
              <a:t> </a:t>
            </a:r>
            <a:r>
              <a:rPr sz="2050" spc="5" dirty="0">
                <a:latin typeface="Helvetica" pitchFamily="2" charset="0"/>
                <a:cs typeface="Arial MT"/>
              </a:rPr>
              <a:t>rooms</a:t>
            </a:r>
            <a:r>
              <a:rPr sz="2050" spc="16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in</a:t>
            </a:r>
            <a:r>
              <a:rPr sz="2050" spc="170" dirty="0">
                <a:latin typeface="Helvetica" pitchFamily="2" charset="0"/>
                <a:cs typeface="Arial MT"/>
              </a:rPr>
              <a:t> </a:t>
            </a:r>
            <a:r>
              <a:rPr sz="2050" spc="5" dirty="0">
                <a:latin typeface="Helvetica" pitchFamily="2" charset="0"/>
                <a:cs typeface="Arial MT"/>
              </a:rPr>
              <a:t>the</a:t>
            </a:r>
            <a:r>
              <a:rPr sz="2050" spc="17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homestay</a:t>
            </a:r>
            <a:r>
              <a:rPr sz="2050" spc="165" dirty="0">
                <a:latin typeface="Helvetica" pitchFamily="2" charset="0"/>
                <a:cs typeface="Arial MT"/>
              </a:rPr>
              <a:t> </a:t>
            </a:r>
            <a:r>
              <a:rPr sz="2050" spc="5" dirty="0">
                <a:latin typeface="Helvetica" pitchFamily="2" charset="0"/>
                <a:cs typeface="Arial MT"/>
              </a:rPr>
              <a:t>segmentas </a:t>
            </a:r>
            <a:r>
              <a:rPr sz="2050" spc="-55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reflected</a:t>
            </a:r>
            <a:r>
              <a:rPr sz="2050" spc="20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by</a:t>
            </a:r>
            <a:r>
              <a:rPr sz="2050" spc="19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an</a:t>
            </a:r>
            <a:r>
              <a:rPr sz="2050" spc="19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increase</a:t>
            </a:r>
            <a:r>
              <a:rPr sz="2050" spc="19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in</a:t>
            </a:r>
            <a:r>
              <a:rPr sz="2050" spc="20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foreign</a:t>
            </a:r>
            <a:r>
              <a:rPr sz="2050" spc="20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tourists’</a:t>
            </a:r>
            <a:r>
              <a:rPr sz="2050" spc="12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arrival</a:t>
            </a:r>
            <a:r>
              <a:rPr sz="2050" spc="19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in</a:t>
            </a:r>
            <a:r>
              <a:rPr sz="2050" spc="19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2017</a:t>
            </a:r>
            <a:r>
              <a:rPr sz="2050" spc="200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which</a:t>
            </a:r>
            <a:r>
              <a:rPr sz="2050" spc="19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was</a:t>
            </a:r>
            <a:endParaRPr sz="205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50" dirty="0">
                <a:latin typeface="Helvetica" pitchFamily="2" charset="0"/>
                <a:cs typeface="Arial MT"/>
              </a:rPr>
              <a:t>16.81</a:t>
            </a:r>
            <a:r>
              <a:rPr sz="2050" spc="-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million to 17.81 million in 2019.</a:t>
            </a:r>
            <a:endParaRPr sz="2050">
              <a:latin typeface="Helvetica" pitchFamily="2" charset="0"/>
              <a:cs typeface="Arial MT"/>
            </a:endParaRPr>
          </a:p>
          <a:p>
            <a:pPr marL="306070">
              <a:lnSpc>
                <a:spcPct val="100000"/>
              </a:lnSpc>
              <a:spcBef>
                <a:spcPts val="919"/>
              </a:spcBef>
            </a:pPr>
            <a:r>
              <a:rPr sz="1450" spc="1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Source:</a:t>
            </a:r>
            <a:r>
              <a:rPr sz="1450" spc="80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 </a:t>
            </a:r>
            <a:r>
              <a:rPr sz="1450" spc="10" dirty="0">
                <a:latin typeface="Helvetica" pitchFamily="2" charset="0"/>
                <a:cs typeface="Arial MT"/>
                <a:hlinkClick r:id="rId2"/>
              </a:rPr>
              <a:t>http://www.hospitalitybizindia.com/detailNews.aspx?aid=42609&amp;sid=1</a:t>
            </a:r>
            <a:endParaRPr sz="1450">
              <a:latin typeface="Helvetica" pitchFamily="2" charset="0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52050" y="8342681"/>
            <a:ext cx="7135495" cy="45358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Source:</a:t>
            </a:r>
            <a:endParaRPr sz="1450" dirty="0">
              <a:latin typeface="Helvetica" pitchFamily="2" charset="0"/>
              <a:cs typeface="Arial MT"/>
            </a:endParaRPr>
          </a:p>
          <a:p>
            <a:pPr marR="5080">
              <a:lnSpc>
                <a:spcPct val="102299"/>
              </a:lnSpc>
            </a:pPr>
            <a:r>
              <a:rPr lang="en-IN" sz="1450" spc="10" dirty="0">
                <a:latin typeface="Helvetica" pitchFamily="2" charset="0"/>
                <a:cs typeface="Arial MT"/>
                <a:hlinkClick r:id="rId3"/>
              </a:rPr>
              <a:t>https://www.investindia.gov.in/sector/tourism-hospitality</a:t>
            </a:r>
            <a:endParaRPr sz="1450" dirty="0">
              <a:latin typeface="Helvetica" pitchFamily="2" charset="0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45597" y="9369422"/>
            <a:ext cx="7995284" cy="160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4795">
              <a:lnSpc>
                <a:spcPct val="100499"/>
              </a:lnSpc>
              <a:spcBef>
                <a:spcPts val="95"/>
              </a:spcBef>
            </a:pPr>
            <a:r>
              <a:rPr sz="2050" spc="5" dirty="0">
                <a:latin typeface="Helvetica" pitchFamily="2" charset="0"/>
                <a:cs typeface="Arial MT"/>
              </a:rPr>
              <a:t>As </a:t>
            </a:r>
            <a:r>
              <a:rPr sz="2050" dirty="0">
                <a:latin typeface="Helvetica" pitchFamily="2" charset="0"/>
                <a:cs typeface="Arial MT"/>
              </a:rPr>
              <a:t>per </a:t>
            </a:r>
            <a:r>
              <a:rPr sz="2050" spc="5" dirty="0">
                <a:latin typeface="Helvetica" pitchFamily="2" charset="0"/>
                <a:cs typeface="Arial MT"/>
              </a:rPr>
              <a:t>the </a:t>
            </a:r>
            <a:r>
              <a:rPr sz="2050" dirty="0">
                <a:latin typeface="Helvetica" pitchFamily="2" charset="0"/>
                <a:cs typeface="Arial MT"/>
              </a:rPr>
              <a:t>government data, India will need </a:t>
            </a:r>
            <a:r>
              <a:rPr sz="2050" spc="5" dirty="0">
                <a:latin typeface="Helvetica" pitchFamily="2" charset="0"/>
                <a:cs typeface="Arial MT"/>
              </a:rPr>
              <a:t>more than </a:t>
            </a:r>
            <a:r>
              <a:rPr sz="2050" dirty="0">
                <a:latin typeface="Helvetica" pitchFamily="2" charset="0"/>
                <a:cs typeface="Arial MT"/>
              </a:rPr>
              <a:t>2.5 million </a:t>
            </a:r>
            <a:r>
              <a:rPr sz="2050" spc="5" dirty="0">
                <a:latin typeface="Helvetica" pitchFamily="2" charset="0"/>
                <a:cs typeface="Arial MT"/>
              </a:rPr>
              <a:t> rooms </a:t>
            </a:r>
            <a:r>
              <a:rPr sz="2050" dirty="0">
                <a:latin typeface="Helvetica" pitchFamily="2" charset="0"/>
                <a:cs typeface="Arial MT"/>
              </a:rPr>
              <a:t>across </a:t>
            </a:r>
            <a:r>
              <a:rPr sz="2050" spc="5" dirty="0">
                <a:latin typeface="Helvetica" pitchFamily="2" charset="0"/>
                <a:cs typeface="Arial MT"/>
              </a:rPr>
              <a:t>the </a:t>
            </a:r>
            <a:r>
              <a:rPr sz="2050" dirty="0">
                <a:latin typeface="Helvetica" pitchFamily="2" charset="0"/>
                <a:cs typeface="Arial MT"/>
              </a:rPr>
              <a:t>hospitality industry to </a:t>
            </a:r>
            <a:r>
              <a:rPr sz="2050" spc="5" dirty="0">
                <a:latin typeface="Helvetica" pitchFamily="2" charset="0"/>
                <a:cs typeface="Arial MT"/>
              </a:rPr>
              <a:t>meet the </a:t>
            </a:r>
            <a:r>
              <a:rPr sz="2050" dirty="0">
                <a:latin typeface="Helvetica" pitchFamily="2" charset="0"/>
                <a:cs typeface="Arial MT"/>
              </a:rPr>
              <a:t>demand by 2022. </a:t>
            </a:r>
            <a:r>
              <a:rPr sz="2050" spc="-55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In its </a:t>
            </a:r>
            <a:r>
              <a:rPr sz="2050" spc="-5" dirty="0">
                <a:latin typeface="Helvetica" pitchFamily="2" charset="0"/>
                <a:cs typeface="Arial MT"/>
              </a:rPr>
              <a:t>efforts </a:t>
            </a:r>
            <a:r>
              <a:rPr sz="2050" dirty="0">
                <a:latin typeface="Helvetica" pitchFamily="2" charset="0"/>
                <a:cs typeface="Arial MT"/>
              </a:rPr>
              <a:t>to bridge </a:t>
            </a:r>
            <a:r>
              <a:rPr sz="2050" spc="5" dirty="0">
                <a:latin typeface="Helvetica" pitchFamily="2" charset="0"/>
                <a:cs typeface="Arial MT"/>
              </a:rPr>
              <a:t>the </a:t>
            </a:r>
            <a:r>
              <a:rPr sz="2050" dirty="0">
                <a:latin typeface="Helvetica" pitchFamily="2" charset="0"/>
                <a:cs typeface="Arial MT"/>
              </a:rPr>
              <a:t>growing demand-supply gap, </a:t>
            </a:r>
            <a:r>
              <a:rPr sz="2050" spc="5" dirty="0">
                <a:latin typeface="Helvetica" pitchFamily="2" charset="0"/>
                <a:cs typeface="Arial MT"/>
              </a:rPr>
              <a:t>the Indian </a:t>
            </a:r>
            <a:r>
              <a:rPr sz="2050" spc="10" dirty="0">
                <a:latin typeface="Helvetica" pitchFamily="2" charset="0"/>
                <a:cs typeface="Arial MT"/>
              </a:rPr>
              <a:t> </a:t>
            </a:r>
            <a:r>
              <a:rPr sz="2050" spc="5" dirty="0">
                <a:latin typeface="Helvetica" pitchFamily="2" charset="0"/>
                <a:cs typeface="Arial MT"/>
              </a:rPr>
              <a:t>Government</a:t>
            </a:r>
            <a:r>
              <a:rPr sz="2050" spc="-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has</a:t>
            </a:r>
            <a:r>
              <a:rPr sz="2050" spc="-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provided </a:t>
            </a:r>
            <a:r>
              <a:rPr sz="2050" spc="5" dirty="0">
                <a:latin typeface="Helvetica" pitchFamily="2" charset="0"/>
                <a:cs typeface="Arial MT"/>
              </a:rPr>
              <a:t>several</a:t>
            </a:r>
            <a:r>
              <a:rPr sz="2050" spc="-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incentives to</a:t>
            </a:r>
            <a:r>
              <a:rPr sz="2050" spc="-5" dirty="0">
                <a:latin typeface="Helvetica" pitchFamily="2" charset="0"/>
                <a:cs typeface="Arial MT"/>
              </a:rPr>
              <a:t> </a:t>
            </a:r>
            <a:r>
              <a:rPr sz="2050" dirty="0">
                <a:latin typeface="Helvetica" pitchFamily="2" charset="0"/>
                <a:cs typeface="Arial MT"/>
              </a:rPr>
              <a:t>homestays.</a:t>
            </a:r>
          </a:p>
          <a:p>
            <a:pPr marL="54610">
              <a:lnSpc>
                <a:spcPct val="100000"/>
              </a:lnSpc>
              <a:spcBef>
                <a:spcPts val="775"/>
              </a:spcBef>
            </a:pPr>
            <a:r>
              <a:rPr sz="1450" spc="1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Source:</a:t>
            </a:r>
            <a:r>
              <a:rPr sz="1450" spc="39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 </a:t>
            </a:r>
            <a:r>
              <a:rPr sz="1450" spc="10" dirty="0">
                <a:latin typeface="Helvetica" pitchFamily="2" charset="0"/>
                <a:cs typeface="Arial MT"/>
                <a:hlinkClick r:id="rId4"/>
              </a:rPr>
              <a:t>https://myvillastays.com/home-stays-business-potential-in-new-business-environment</a:t>
            </a:r>
            <a:r>
              <a:rPr sz="1450" spc="10" dirty="0">
                <a:latin typeface="Helvetica" pitchFamily="2" charset="0"/>
                <a:cs typeface="Arial MT"/>
              </a:rPr>
              <a:t>/</a:t>
            </a:r>
            <a:endParaRPr sz="1450" dirty="0">
              <a:latin typeface="Helvetica" pitchFamily="2" charset="0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7208" y="10241576"/>
            <a:ext cx="662305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Source:</a:t>
            </a:r>
            <a:endParaRPr sz="1450">
              <a:latin typeface="Helvetica" pitchFamily="2" charset="0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7208" y="10467747"/>
            <a:ext cx="6687820" cy="453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2299"/>
              </a:lnSpc>
              <a:spcBef>
                <a:spcPts val="95"/>
              </a:spcBef>
            </a:pPr>
            <a:r>
              <a:rPr lang="en-IN" sz="1450" spc="10" dirty="0">
                <a:latin typeface="Helvetica" pitchFamily="2" charset="0"/>
                <a:cs typeface="Arial MT"/>
                <a:hlinkClick r:id="rId5"/>
              </a:rPr>
              <a:t>https://www.ibef.org/industry/indian-tourism-and-hospitality-industry-analysis-presentation</a:t>
            </a:r>
            <a:endParaRPr sz="1450" dirty="0">
              <a:latin typeface="Helvetica" pitchFamily="2" charset="0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7144" y="1607280"/>
            <a:ext cx="7691120" cy="398970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678815">
              <a:lnSpc>
                <a:spcPct val="100000"/>
              </a:lnSpc>
              <a:spcBef>
                <a:spcPts val="535"/>
              </a:spcBef>
            </a:pPr>
            <a:r>
              <a:rPr sz="2450" spc="10" dirty="0">
                <a:latin typeface="Helvetica" pitchFamily="2" charset="0"/>
                <a:cs typeface="Arial MT"/>
              </a:rPr>
              <a:t>Indian</a:t>
            </a:r>
            <a:r>
              <a:rPr sz="2450" spc="-5" dirty="0">
                <a:latin typeface="Helvetica" pitchFamily="2" charset="0"/>
                <a:cs typeface="Arial MT"/>
              </a:rPr>
              <a:t> </a:t>
            </a:r>
            <a:r>
              <a:rPr sz="2450" spc="10" dirty="0">
                <a:latin typeface="Helvetica" pitchFamily="2" charset="0"/>
                <a:cs typeface="Arial MT"/>
              </a:rPr>
              <a:t>tourism</a:t>
            </a:r>
            <a:r>
              <a:rPr sz="2450" dirty="0">
                <a:latin typeface="Helvetica" pitchFamily="2" charset="0"/>
                <a:cs typeface="Arial MT"/>
              </a:rPr>
              <a:t> </a:t>
            </a:r>
            <a:r>
              <a:rPr sz="2450" spc="5" dirty="0">
                <a:latin typeface="Helvetica" pitchFamily="2" charset="0"/>
                <a:cs typeface="Arial MT"/>
              </a:rPr>
              <a:t>and</a:t>
            </a:r>
            <a:r>
              <a:rPr sz="2450" dirty="0">
                <a:latin typeface="Helvetica" pitchFamily="2" charset="0"/>
                <a:cs typeface="Arial MT"/>
              </a:rPr>
              <a:t> hospitality</a:t>
            </a:r>
            <a:endParaRPr sz="2450">
              <a:latin typeface="Helvetica" pitchFamily="2" charset="0"/>
              <a:cs typeface="Arial MT"/>
            </a:endParaRPr>
          </a:p>
          <a:p>
            <a:pPr marL="622935">
              <a:lnSpc>
                <a:spcPct val="100000"/>
              </a:lnSpc>
              <a:spcBef>
                <a:spcPts val="1855"/>
              </a:spcBef>
              <a:tabLst>
                <a:tab pos="1809750" algn="l"/>
              </a:tabLst>
            </a:pPr>
            <a:r>
              <a:rPr sz="1950" spc="15" dirty="0">
                <a:latin typeface="Helvetica" pitchFamily="2" charset="0"/>
                <a:cs typeface="Arial MT"/>
              </a:rPr>
              <a:t>US$</a:t>
            </a:r>
            <a:r>
              <a:rPr sz="1950" spc="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50.9	bn</a:t>
            </a:r>
            <a:endParaRPr sz="195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Helvetica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Helvetica" pitchFamily="2" charset="0"/>
              <a:cs typeface="Arial MT"/>
            </a:endParaRPr>
          </a:p>
          <a:p>
            <a:pPr marR="3007360" algn="r">
              <a:lnSpc>
                <a:spcPct val="100000"/>
              </a:lnSpc>
              <a:tabLst>
                <a:tab pos="1696085" algn="l"/>
                <a:tab pos="4051935" algn="l"/>
              </a:tabLst>
            </a:pPr>
            <a:r>
              <a:rPr sz="1950" spc="15" dirty="0">
                <a:latin typeface="Helvetica" pitchFamily="2" charset="0"/>
                <a:cs typeface="Arial MT"/>
              </a:rPr>
              <a:t>US$</a:t>
            </a:r>
            <a:r>
              <a:rPr sz="1950" spc="-2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28.9</a:t>
            </a:r>
            <a:r>
              <a:rPr sz="1950" spc="-25" dirty="0">
                <a:latin typeface="Helvetica" pitchFamily="2" charset="0"/>
                <a:cs typeface="Arial MT"/>
              </a:rPr>
              <a:t> </a:t>
            </a:r>
            <a:r>
              <a:rPr sz="1950" spc="10" dirty="0">
                <a:latin typeface="Helvetica" pitchFamily="2" charset="0"/>
                <a:cs typeface="Arial MT"/>
              </a:rPr>
              <a:t>bn	</a:t>
            </a:r>
            <a:r>
              <a:rPr sz="1950" u="heavy" spc="15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 MT"/>
              </a:rPr>
              <a:t> </a:t>
            </a:r>
            <a:r>
              <a:rPr sz="1950" u="heavy" spc="10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 MT"/>
              </a:rPr>
              <a:t>	</a:t>
            </a:r>
            <a:endParaRPr sz="1950">
              <a:latin typeface="Helvetica" pitchFamily="2" charset="0"/>
              <a:cs typeface="Arial MT"/>
            </a:endParaRPr>
          </a:p>
          <a:p>
            <a:pPr marR="3004820" algn="r">
              <a:lnSpc>
                <a:spcPct val="100000"/>
              </a:lnSpc>
              <a:spcBef>
                <a:spcPts val="135"/>
              </a:spcBef>
              <a:tabLst>
                <a:tab pos="1941195" algn="l"/>
              </a:tabLst>
            </a:pPr>
            <a:r>
              <a:rPr sz="1950" spc="10" dirty="0">
                <a:latin typeface="Helvetica" pitchFamily="2" charset="0"/>
                <a:cs typeface="Arial MT"/>
              </a:rPr>
              <a:t>2018	2028</a:t>
            </a:r>
            <a:endParaRPr sz="1950">
              <a:latin typeface="Helvetica" pitchFamily="2" charset="0"/>
              <a:cs typeface="Arial MT"/>
            </a:endParaRPr>
          </a:p>
          <a:p>
            <a:pPr marL="706755">
              <a:lnSpc>
                <a:spcPct val="100000"/>
              </a:lnSpc>
              <a:spcBef>
                <a:spcPts val="1250"/>
              </a:spcBef>
            </a:pPr>
            <a:r>
              <a:rPr sz="1450" spc="1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Source: </a:t>
            </a:r>
            <a:r>
              <a:rPr sz="1450" spc="10" dirty="0">
                <a:latin typeface="Helvetica" pitchFamily="2" charset="0"/>
                <a:cs typeface="Arial MT"/>
                <a:hlinkClick r:id="rId6"/>
              </a:rPr>
              <a:t>https://www.ibef.org/industry/tourism-hospitality-india</a:t>
            </a:r>
            <a:endParaRPr sz="1450">
              <a:latin typeface="Helvetica" pitchFamily="2" charset="0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093" y="1800992"/>
            <a:ext cx="167534" cy="16753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72495" y="3120323"/>
            <a:ext cx="167534" cy="16753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72495" y="9559918"/>
            <a:ext cx="167534" cy="16753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72495" y="1654399"/>
            <a:ext cx="167534" cy="167534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31908" y="5936991"/>
            <a:ext cx="7701915" cy="5099685"/>
            <a:chOff x="931908" y="5936991"/>
            <a:chExt cx="7701915" cy="509968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093" y="6272060"/>
              <a:ext cx="167534" cy="16753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37144" y="5942227"/>
              <a:ext cx="7691120" cy="5088890"/>
            </a:xfrm>
            <a:custGeom>
              <a:avLst/>
              <a:gdLst/>
              <a:ahLst/>
              <a:cxnLst/>
              <a:rect l="l" t="t" r="r" b="b"/>
              <a:pathLst>
                <a:path w="7691120" h="5088890">
                  <a:moveTo>
                    <a:pt x="7690865" y="5088850"/>
                  </a:moveTo>
                  <a:lnTo>
                    <a:pt x="0" y="5088850"/>
                  </a:lnTo>
                  <a:lnTo>
                    <a:pt x="0" y="0"/>
                  </a:lnTo>
                  <a:lnTo>
                    <a:pt x="7690865" y="0"/>
                  </a:lnTo>
                  <a:lnTo>
                    <a:pt x="7690865" y="508885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9757881" y="4544364"/>
            <a:ext cx="7760334" cy="4628515"/>
            <a:chOff x="9757881" y="4544364"/>
            <a:chExt cx="7760334" cy="462851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8556" y="4837549"/>
              <a:ext cx="167534" cy="1675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763116" y="4549599"/>
              <a:ext cx="7749540" cy="4617720"/>
            </a:xfrm>
            <a:custGeom>
              <a:avLst/>
              <a:gdLst/>
              <a:ahLst/>
              <a:cxnLst/>
              <a:rect l="l" t="t" r="r" b="b"/>
              <a:pathLst>
                <a:path w="7749540" h="4617720">
                  <a:moveTo>
                    <a:pt x="7749439" y="4617660"/>
                  </a:moveTo>
                  <a:lnTo>
                    <a:pt x="0" y="4617660"/>
                  </a:lnTo>
                  <a:lnTo>
                    <a:pt x="0" y="0"/>
                  </a:lnTo>
                  <a:lnTo>
                    <a:pt x="7749439" y="0"/>
                  </a:lnTo>
                  <a:lnTo>
                    <a:pt x="7749439" y="461766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33509" y="13558"/>
            <a:ext cx="73958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33850" algn="l"/>
              </a:tabLst>
            </a:pPr>
            <a:r>
              <a:rPr spc="-5" dirty="0">
                <a:latin typeface="Helvetica" pitchFamily="2" charset="0"/>
              </a:rPr>
              <a:t>The</a:t>
            </a:r>
            <a:r>
              <a:rPr spc="15" dirty="0">
                <a:latin typeface="Helvetica" pitchFamily="2" charset="0"/>
              </a:rPr>
              <a:t> </a:t>
            </a:r>
            <a:r>
              <a:rPr spc="-5" dirty="0">
                <a:latin typeface="Helvetica" pitchFamily="2" charset="0"/>
              </a:rPr>
              <a:t>Emerging	Opportunity</a:t>
            </a: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235016" y="0"/>
            <a:ext cx="869083" cy="869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872" y="6112290"/>
            <a:ext cx="7291220" cy="43014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601" y="1168010"/>
            <a:ext cx="7259351" cy="4622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7340" y="2910783"/>
            <a:ext cx="10208985" cy="58112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8850" y="8855075"/>
            <a:ext cx="7696200" cy="474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E85C4D"/>
                </a:solidFill>
                <a:latin typeface="Helvetica" pitchFamily="2" charset="0"/>
                <a:cs typeface="Arial MT"/>
              </a:rPr>
              <a:t>Source:</a:t>
            </a:r>
            <a:endParaRPr sz="1450" dirty="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IN" sz="1450" spc="10" dirty="0">
                <a:latin typeface="Helvetica" pitchFamily="2" charset="0"/>
                <a:cs typeface="Arial MT"/>
              </a:rPr>
              <a:t>https://tourism.gov.in/sites/default/files/2021-09/English%20Tourisum%202021.pdf</a:t>
            </a:r>
            <a:endParaRPr sz="1450" dirty="0">
              <a:latin typeface="Helvetica" pitchFamily="2" charset="0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1964" y="6340937"/>
            <a:ext cx="5636895" cy="523240"/>
          </a:xfrm>
          <a:custGeom>
            <a:avLst/>
            <a:gdLst/>
            <a:ahLst/>
            <a:cxnLst/>
            <a:rect l="l" t="t" r="r" b="b"/>
            <a:pathLst>
              <a:path w="5636895" h="523240">
                <a:moveTo>
                  <a:pt x="5636812" y="0"/>
                </a:moveTo>
                <a:lnTo>
                  <a:pt x="0" y="0"/>
                </a:lnTo>
                <a:lnTo>
                  <a:pt x="0" y="523209"/>
                </a:lnTo>
                <a:lnTo>
                  <a:pt x="5636812" y="523209"/>
                </a:lnTo>
                <a:lnTo>
                  <a:pt x="5636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7046" y="6249073"/>
            <a:ext cx="6030595" cy="72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8664" marR="5080" indent="-2006600">
              <a:lnSpc>
                <a:spcPct val="100400"/>
              </a:lnSpc>
              <a:spcBef>
                <a:spcPts val="95"/>
              </a:spcBef>
            </a:pPr>
            <a:r>
              <a:rPr sz="2300" b="1" spc="-50" dirty="0">
                <a:latin typeface="Helvetica" pitchFamily="2" charset="0"/>
                <a:cs typeface="Tahoma"/>
              </a:rPr>
              <a:t>No.</a:t>
            </a:r>
            <a:r>
              <a:rPr sz="2300" b="1" spc="-125" dirty="0">
                <a:latin typeface="Helvetica" pitchFamily="2" charset="0"/>
                <a:cs typeface="Tahoma"/>
              </a:rPr>
              <a:t> </a:t>
            </a:r>
            <a:r>
              <a:rPr sz="2300" b="1" spc="-15" dirty="0">
                <a:latin typeface="Helvetica" pitchFamily="2" charset="0"/>
                <a:cs typeface="Tahoma"/>
              </a:rPr>
              <a:t>of</a:t>
            </a:r>
            <a:r>
              <a:rPr sz="2300" b="1" spc="-120" dirty="0">
                <a:latin typeface="Helvetica" pitchFamily="2" charset="0"/>
                <a:cs typeface="Tahoma"/>
              </a:rPr>
              <a:t> </a:t>
            </a:r>
            <a:r>
              <a:rPr sz="2300" b="1" spc="45" dirty="0">
                <a:latin typeface="Helvetica" pitchFamily="2" charset="0"/>
                <a:cs typeface="Tahoma"/>
              </a:rPr>
              <a:t>Domestic</a:t>
            </a:r>
            <a:r>
              <a:rPr sz="2300" b="1" spc="-120" dirty="0">
                <a:latin typeface="Helvetica" pitchFamily="2" charset="0"/>
                <a:cs typeface="Tahoma"/>
              </a:rPr>
              <a:t> </a:t>
            </a:r>
            <a:r>
              <a:rPr sz="2300" b="1" spc="-15" dirty="0">
                <a:latin typeface="Helvetica" pitchFamily="2" charset="0"/>
                <a:cs typeface="Tahoma"/>
              </a:rPr>
              <a:t>Tourist</a:t>
            </a:r>
            <a:r>
              <a:rPr sz="2300" b="1" spc="-120" dirty="0">
                <a:latin typeface="Helvetica" pitchFamily="2" charset="0"/>
                <a:cs typeface="Tahoma"/>
              </a:rPr>
              <a:t> </a:t>
            </a:r>
            <a:r>
              <a:rPr sz="2300" b="1" spc="10" dirty="0">
                <a:latin typeface="Helvetica" pitchFamily="2" charset="0"/>
                <a:cs typeface="Tahoma"/>
              </a:rPr>
              <a:t>Visits</a:t>
            </a:r>
            <a:r>
              <a:rPr sz="2300" b="1" spc="-120" dirty="0">
                <a:latin typeface="Helvetica" pitchFamily="2" charset="0"/>
                <a:cs typeface="Tahoma"/>
              </a:rPr>
              <a:t> </a:t>
            </a:r>
            <a:r>
              <a:rPr sz="2300" b="1" spc="25" dirty="0">
                <a:latin typeface="Helvetica" pitchFamily="2" charset="0"/>
                <a:cs typeface="Tahoma"/>
              </a:rPr>
              <a:t>(in</a:t>
            </a:r>
            <a:r>
              <a:rPr sz="2300" b="1" spc="-120" dirty="0">
                <a:latin typeface="Helvetica" pitchFamily="2" charset="0"/>
                <a:cs typeface="Tahoma"/>
              </a:rPr>
              <a:t> </a:t>
            </a:r>
            <a:r>
              <a:rPr sz="2300" b="1" spc="20" dirty="0">
                <a:latin typeface="Helvetica" pitchFamily="2" charset="0"/>
                <a:cs typeface="Tahoma"/>
              </a:rPr>
              <a:t>million) </a:t>
            </a:r>
            <a:r>
              <a:rPr sz="2300" b="1" spc="-660" dirty="0">
                <a:latin typeface="Helvetica" pitchFamily="2" charset="0"/>
                <a:cs typeface="Tahoma"/>
              </a:rPr>
              <a:t> </a:t>
            </a:r>
            <a:r>
              <a:rPr sz="2300" b="1" spc="-5" dirty="0">
                <a:latin typeface="Helvetica" pitchFamily="2" charset="0"/>
                <a:cs typeface="Tahoma"/>
              </a:rPr>
              <a:t>to</a:t>
            </a:r>
            <a:r>
              <a:rPr sz="2300" b="1" spc="-130" dirty="0">
                <a:latin typeface="Helvetica" pitchFamily="2" charset="0"/>
                <a:cs typeface="Tahoma"/>
              </a:rPr>
              <a:t> </a:t>
            </a:r>
            <a:r>
              <a:rPr sz="2300" b="1" spc="-15" dirty="0">
                <a:latin typeface="Helvetica" pitchFamily="2" charset="0"/>
                <a:cs typeface="Tahoma"/>
              </a:rPr>
              <a:t>States/UTs</a:t>
            </a:r>
            <a:endParaRPr sz="2300">
              <a:latin typeface="Helvetica" pitchFamily="2" charset="0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0558" y="1256946"/>
            <a:ext cx="5636895" cy="641985"/>
          </a:xfrm>
          <a:custGeom>
            <a:avLst/>
            <a:gdLst/>
            <a:ahLst/>
            <a:cxnLst/>
            <a:rect l="l" t="t" r="r" b="b"/>
            <a:pathLst>
              <a:path w="5636895" h="641985">
                <a:moveTo>
                  <a:pt x="5636812" y="0"/>
                </a:moveTo>
                <a:lnTo>
                  <a:pt x="0" y="0"/>
                </a:lnTo>
                <a:lnTo>
                  <a:pt x="0" y="641666"/>
                </a:lnTo>
                <a:lnTo>
                  <a:pt x="5636812" y="641666"/>
                </a:lnTo>
                <a:lnTo>
                  <a:pt x="5636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7591" y="1325962"/>
            <a:ext cx="5729605" cy="72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8170" marR="5080" indent="-1856105">
              <a:lnSpc>
                <a:spcPct val="100400"/>
              </a:lnSpc>
              <a:spcBef>
                <a:spcPts val="95"/>
              </a:spcBef>
            </a:pPr>
            <a:r>
              <a:rPr sz="2300" b="1" spc="-50" dirty="0">
                <a:latin typeface="Helvetica" pitchFamily="2" charset="0"/>
                <a:cs typeface="Tahoma"/>
              </a:rPr>
              <a:t>No.</a:t>
            </a:r>
            <a:r>
              <a:rPr sz="2300" b="1" spc="-125" dirty="0">
                <a:latin typeface="Helvetica" pitchFamily="2" charset="0"/>
                <a:cs typeface="Tahoma"/>
              </a:rPr>
              <a:t> </a:t>
            </a:r>
            <a:r>
              <a:rPr sz="2300" b="1" spc="-15" dirty="0">
                <a:latin typeface="Helvetica" pitchFamily="2" charset="0"/>
                <a:cs typeface="Tahoma"/>
              </a:rPr>
              <a:t>of</a:t>
            </a:r>
            <a:r>
              <a:rPr sz="2300" b="1" spc="-120" dirty="0">
                <a:latin typeface="Helvetica" pitchFamily="2" charset="0"/>
                <a:cs typeface="Tahoma"/>
              </a:rPr>
              <a:t> </a:t>
            </a:r>
            <a:r>
              <a:rPr sz="2300" b="1" spc="5" dirty="0">
                <a:latin typeface="Helvetica" pitchFamily="2" charset="0"/>
                <a:cs typeface="Tahoma"/>
              </a:rPr>
              <a:t>Foreign</a:t>
            </a:r>
            <a:r>
              <a:rPr sz="2300" b="1" spc="-125" dirty="0">
                <a:latin typeface="Helvetica" pitchFamily="2" charset="0"/>
                <a:cs typeface="Tahoma"/>
              </a:rPr>
              <a:t> </a:t>
            </a:r>
            <a:r>
              <a:rPr sz="2300" b="1" spc="-15" dirty="0">
                <a:latin typeface="Helvetica" pitchFamily="2" charset="0"/>
                <a:cs typeface="Tahoma"/>
              </a:rPr>
              <a:t>Tourist</a:t>
            </a:r>
            <a:r>
              <a:rPr sz="2300" b="1" spc="-120" dirty="0">
                <a:latin typeface="Helvetica" pitchFamily="2" charset="0"/>
                <a:cs typeface="Tahoma"/>
              </a:rPr>
              <a:t> </a:t>
            </a:r>
            <a:r>
              <a:rPr sz="2300" b="1" spc="10" dirty="0">
                <a:latin typeface="Helvetica" pitchFamily="2" charset="0"/>
                <a:cs typeface="Tahoma"/>
              </a:rPr>
              <a:t>Visits</a:t>
            </a:r>
            <a:r>
              <a:rPr sz="2300" b="1" spc="-125" dirty="0">
                <a:latin typeface="Helvetica" pitchFamily="2" charset="0"/>
                <a:cs typeface="Tahoma"/>
              </a:rPr>
              <a:t> </a:t>
            </a:r>
            <a:r>
              <a:rPr sz="2300" b="1" spc="25" dirty="0">
                <a:latin typeface="Helvetica" pitchFamily="2" charset="0"/>
                <a:cs typeface="Tahoma"/>
              </a:rPr>
              <a:t>(in</a:t>
            </a:r>
            <a:r>
              <a:rPr sz="2300" b="1" spc="-120" dirty="0">
                <a:latin typeface="Helvetica" pitchFamily="2" charset="0"/>
                <a:cs typeface="Tahoma"/>
              </a:rPr>
              <a:t> </a:t>
            </a:r>
            <a:r>
              <a:rPr sz="2300" b="1" spc="20" dirty="0">
                <a:latin typeface="Helvetica" pitchFamily="2" charset="0"/>
                <a:cs typeface="Tahoma"/>
              </a:rPr>
              <a:t>million) </a:t>
            </a:r>
            <a:r>
              <a:rPr sz="2300" b="1" spc="-660" dirty="0">
                <a:latin typeface="Helvetica" pitchFamily="2" charset="0"/>
                <a:cs typeface="Tahoma"/>
              </a:rPr>
              <a:t> </a:t>
            </a:r>
            <a:r>
              <a:rPr sz="2300" b="1" spc="-5" dirty="0">
                <a:latin typeface="Helvetica" pitchFamily="2" charset="0"/>
                <a:cs typeface="Tahoma"/>
              </a:rPr>
              <a:t>to</a:t>
            </a:r>
            <a:r>
              <a:rPr sz="2300" b="1" spc="-130" dirty="0">
                <a:latin typeface="Helvetica" pitchFamily="2" charset="0"/>
                <a:cs typeface="Tahoma"/>
              </a:rPr>
              <a:t> </a:t>
            </a:r>
            <a:r>
              <a:rPr sz="2300" b="1" spc="-15" dirty="0">
                <a:latin typeface="Helvetica" pitchFamily="2" charset="0"/>
                <a:cs typeface="Tahoma"/>
              </a:rPr>
              <a:t>States/UTs</a:t>
            </a:r>
            <a:endParaRPr sz="2300">
              <a:latin typeface="Helvetica" pitchFamily="2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12" name="object 12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459" y="2573369"/>
            <a:ext cx="6497027" cy="649703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137576" y="3001555"/>
            <a:ext cx="5640705" cy="5640705"/>
            <a:chOff x="8137576" y="3001555"/>
            <a:chExt cx="5640705" cy="5640705"/>
          </a:xfrm>
        </p:grpSpPr>
        <p:sp>
          <p:nvSpPr>
            <p:cNvPr id="4" name="object 4"/>
            <p:cNvSpPr/>
            <p:nvPr/>
          </p:nvSpPr>
          <p:spPr>
            <a:xfrm>
              <a:off x="8140193" y="3004173"/>
              <a:ext cx="5635625" cy="5635625"/>
            </a:xfrm>
            <a:custGeom>
              <a:avLst/>
              <a:gdLst/>
              <a:ahLst/>
              <a:cxnLst/>
              <a:rect l="l" t="t" r="r" b="b"/>
              <a:pathLst>
                <a:path w="5635625" h="5635625">
                  <a:moveTo>
                    <a:pt x="2817715" y="0"/>
                  </a:moveTo>
                  <a:lnTo>
                    <a:pt x="2769181" y="409"/>
                  </a:lnTo>
                  <a:lnTo>
                    <a:pt x="2720846" y="1633"/>
                  </a:lnTo>
                  <a:lnTo>
                    <a:pt x="2672715" y="3666"/>
                  </a:lnTo>
                  <a:lnTo>
                    <a:pt x="2624796" y="6500"/>
                  </a:lnTo>
                  <a:lnTo>
                    <a:pt x="2577096" y="10129"/>
                  </a:lnTo>
                  <a:lnTo>
                    <a:pt x="2529619" y="14547"/>
                  </a:lnTo>
                  <a:lnTo>
                    <a:pt x="2482374" y="19747"/>
                  </a:lnTo>
                  <a:lnTo>
                    <a:pt x="2435367" y="25722"/>
                  </a:lnTo>
                  <a:lnTo>
                    <a:pt x="2388604" y="32466"/>
                  </a:lnTo>
                  <a:lnTo>
                    <a:pt x="2342092" y="39972"/>
                  </a:lnTo>
                  <a:lnTo>
                    <a:pt x="2295837" y="48234"/>
                  </a:lnTo>
                  <a:lnTo>
                    <a:pt x="2249846" y="57245"/>
                  </a:lnTo>
                  <a:lnTo>
                    <a:pt x="2204126" y="66999"/>
                  </a:lnTo>
                  <a:lnTo>
                    <a:pt x="2158683" y="77489"/>
                  </a:lnTo>
                  <a:lnTo>
                    <a:pt x="2113523" y="88709"/>
                  </a:lnTo>
                  <a:lnTo>
                    <a:pt x="2068654" y="100651"/>
                  </a:lnTo>
                  <a:lnTo>
                    <a:pt x="2024081" y="113310"/>
                  </a:lnTo>
                  <a:lnTo>
                    <a:pt x="1979812" y="126678"/>
                  </a:lnTo>
                  <a:lnTo>
                    <a:pt x="1935852" y="140750"/>
                  </a:lnTo>
                  <a:lnTo>
                    <a:pt x="1892209" y="155519"/>
                  </a:lnTo>
                  <a:lnTo>
                    <a:pt x="1848889" y="170978"/>
                  </a:lnTo>
                  <a:lnTo>
                    <a:pt x="1805898" y="187120"/>
                  </a:lnTo>
                  <a:lnTo>
                    <a:pt x="1763244" y="203939"/>
                  </a:lnTo>
                  <a:lnTo>
                    <a:pt x="1720932" y="221429"/>
                  </a:lnTo>
                  <a:lnTo>
                    <a:pt x="1678969" y="239583"/>
                  </a:lnTo>
                  <a:lnTo>
                    <a:pt x="1637362" y="258394"/>
                  </a:lnTo>
                  <a:lnTo>
                    <a:pt x="1596118" y="277857"/>
                  </a:lnTo>
                  <a:lnTo>
                    <a:pt x="1555242" y="297963"/>
                  </a:lnTo>
                  <a:lnTo>
                    <a:pt x="1514742" y="318707"/>
                  </a:lnTo>
                  <a:lnTo>
                    <a:pt x="1474624" y="340082"/>
                  </a:lnTo>
                  <a:lnTo>
                    <a:pt x="1434894" y="362082"/>
                  </a:lnTo>
                  <a:lnTo>
                    <a:pt x="1395559" y="384700"/>
                  </a:lnTo>
                  <a:lnTo>
                    <a:pt x="1356626" y="407929"/>
                  </a:lnTo>
                  <a:lnTo>
                    <a:pt x="1318101" y="431763"/>
                  </a:lnTo>
                  <a:lnTo>
                    <a:pt x="1279991" y="456196"/>
                  </a:lnTo>
                  <a:lnTo>
                    <a:pt x="1242303" y="481221"/>
                  </a:lnTo>
                  <a:lnTo>
                    <a:pt x="1205042" y="506830"/>
                  </a:lnTo>
                  <a:lnTo>
                    <a:pt x="1168215" y="533019"/>
                  </a:lnTo>
                  <a:lnTo>
                    <a:pt x="1131830" y="559779"/>
                  </a:lnTo>
                  <a:lnTo>
                    <a:pt x="1095892" y="587105"/>
                  </a:lnTo>
                  <a:lnTo>
                    <a:pt x="1060408" y="614990"/>
                  </a:lnTo>
                  <a:lnTo>
                    <a:pt x="1025385" y="643428"/>
                  </a:lnTo>
                  <a:lnTo>
                    <a:pt x="990830" y="672412"/>
                  </a:lnTo>
                  <a:lnTo>
                    <a:pt x="956748" y="701935"/>
                  </a:lnTo>
                  <a:lnTo>
                    <a:pt x="923146" y="731990"/>
                  </a:lnTo>
                  <a:lnTo>
                    <a:pt x="890031" y="762572"/>
                  </a:lnTo>
                  <a:lnTo>
                    <a:pt x="857410" y="793674"/>
                  </a:lnTo>
                  <a:lnTo>
                    <a:pt x="825289" y="825289"/>
                  </a:lnTo>
                  <a:lnTo>
                    <a:pt x="793674" y="857410"/>
                  </a:lnTo>
                  <a:lnTo>
                    <a:pt x="762572" y="890031"/>
                  </a:lnTo>
                  <a:lnTo>
                    <a:pt x="731990" y="923146"/>
                  </a:lnTo>
                  <a:lnTo>
                    <a:pt x="701935" y="956748"/>
                  </a:lnTo>
                  <a:lnTo>
                    <a:pt x="672412" y="990830"/>
                  </a:lnTo>
                  <a:lnTo>
                    <a:pt x="643428" y="1025385"/>
                  </a:lnTo>
                  <a:lnTo>
                    <a:pt x="614990" y="1060408"/>
                  </a:lnTo>
                  <a:lnTo>
                    <a:pt x="587105" y="1095892"/>
                  </a:lnTo>
                  <a:lnTo>
                    <a:pt x="559779" y="1131830"/>
                  </a:lnTo>
                  <a:lnTo>
                    <a:pt x="533019" y="1168215"/>
                  </a:lnTo>
                  <a:lnTo>
                    <a:pt x="506830" y="1205042"/>
                  </a:lnTo>
                  <a:lnTo>
                    <a:pt x="481221" y="1242303"/>
                  </a:lnTo>
                  <a:lnTo>
                    <a:pt x="456196" y="1279991"/>
                  </a:lnTo>
                  <a:lnTo>
                    <a:pt x="431763" y="1318101"/>
                  </a:lnTo>
                  <a:lnTo>
                    <a:pt x="407929" y="1356626"/>
                  </a:lnTo>
                  <a:lnTo>
                    <a:pt x="384700" y="1395559"/>
                  </a:lnTo>
                  <a:lnTo>
                    <a:pt x="362082" y="1434894"/>
                  </a:lnTo>
                  <a:lnTo>
                    <a:pt x="340082" y="1474624"/>
                  </a:lnTo>
                  <a:lnTo>
                    <a:pt x="318707" y="1514742"/>
                  </a:lnTo>
                  <a:lnTo>
                    <a:pt x="297963" y="1555242"/>
                  </a:lnTo>
                  <a:lnTo>
                    <a:pt x="277857" y="1596118"/>
                  </a:lnTo>
                  <a:lnTo>
                    <a:pt x="258394" y="1637362"/>
                  </a:lnTo>
                  <a:lnTo>
                    <a:pt x="239583" y="1678969"/>
                  </a:lnTo>
                  <a:lnTo>
                    <a:pt x="221429" y="1720932"/>
                  </a:lnTo>
                  <a:lnTo>
                    <a:pt x="203939" y="1763244"/>
                  </a:lnTo>
                  <a:lnTo>
                    <a:pt x="187120" y="1805898"/>
                  </a:lnTo>
                  <a:lnTo>
                    <a:pt x="170978" y="1848889"/>
                  </a:lnTo>
                  <a:lnTo>
                    <a:pt x="155519" y="1892209"/>
                  </a:lnTo>
                  <a:lnTo>
                    <a:pt x="140750" y="1935852"/>
                  </a:lnTo>
                  <a:lnTo>
                    <a:pt x="126678" y="1979812"/>
                  </a:lnTo>
                  <a:lnTo>
                    <a:pt x="113310" y="2024081"/>
                  </a:lnTo>
                  <a:lnTo>
                    <a:pt x="100651" y="2068654"/>
                  </a:lnTo>
                  <a:lnTo>
                    <a:pt x="88709" y="2113523"/>
                  </a:lnTo>
                  <a:lnTo>
                    <a:pt x="77489" y="2158683"/>
                  </a:lnTo>
                  <a:lnTo>
                    <a:pt x="66999" y="2204126"/>
                  </a:lnTo>
                  <a:lnTo>
                    <a:pt x="57245" y="2249846"/>
                  </a:lnTo>
                  <a:lnTo>
                    <a:pt x="48234" y="2295837"/>
                  </a:lnTo>
                  <a:lnTo>
                    <a:pt x="39972" y="2342092"/>
                  </a:lnTo>
                  <a:lnTo>
                    <a:pt x="32466" y="2388604"/>
                  </a:lnTo>
                  <a:lnTo>
                    <a:pt x="25722" y="2435367"/>
                  </a:lnTo>
                  <a:lnTo>
                    <a:pt x="19747" y="2482374"/>
                  </a:lnTo>
                  <a:lnTo>
                    <a:pt x="14547" y="2529619"/>
                  </a:lnTo>
                  <a:lnTo>
                    <a:pt x="10129" y="2577096"/>
                  </a:lnTo>
                  <a:lnTo>
                    <a:pt x="6500" y="2624796"/>
                  </a:lnTo>
                  <a:lnTo>
                    <a:pt x="3666" y="2672715"/>
                  </a:lnTo>
                  <a:lnTo>
                    <a:pt x="1633" y="2720846"/>
                  </a:lnTo>
                  <a:lnTo>
                    <a:pt x="409" y="2769181"/>
                  </a:lnTo>
                  <a:lnTo>
                    <a:pt x="0" y="2817715"/>
                  </a:lnTo>
                  <a:lnTo>
                    <a:pt x="409" y="2866248"/>
                  </a:lnTo>
                  <a:lnTo>
                    <a:pt x="1633" y="2914584"/>
                  </a:lnTo>
                  <a:lnTo>
                    <a:pt x="3666" y="2962714"/>
                  </a:lnTo>
                  <a:lnTo>
                    <a:pt x="6500" y="3010633"/>
                  </a:lnTo>
                  <a:lnTo>
                    <a:pt x="10129" y="3058334"/>
                  </a:lnTo>
                  <a:lnTo>
                    <a:pt x="14547" y="3105810"/>
                  </a:lnTo>
                  <a:lnTo>
                    <a:pt x="19747" y="3153055"/>
                  </a:lnTo>
                  <a:lnTo>
                    <a:pt x="25722" y="3200062"/>
                  </a:lnTo>
                  <a:lnTo>
                    <a:pt x="32466" y="3246825"/>
                  </a:lnTo>
                  <a:lnTo>
                    <a:pt x="39972" y="3293338"/>
                  </a:lnTo>
                  <a:lnTo>
                    <a:pt x="48234" y="3339592"/>
                  </a:lnTo>
                  <a:lnTo>
                    <a:pt x="57245" y="3385583"/>
                  </a:lnTo>
                  <a:lnTo>
                    <a:pt x="66999" y="3431303"/>
                  </a:lnTo>
                  <a:lnTo>
                    <a:pt x="77489" y="3476747"/>
                  </a:lnTo>
                  <a:lnTo>
                    <a:pt x="88709" y="3521906"/>
                  </a:lnTo>
                  <a:lnTo>
                    <a:pt x="100651" y="3566776"/>
                  </a:lnTo>
                  <a:lnTo>
                    <a:pt x="113310" y="3611348"/>
                  </a:lnTo>
                  <a:lnTo>
                    <a:pt x="126678" y="3655618"/>
                  </a:lnTo>
                  <a:lnTo>
                    <a:pt x="140750" y="3699577"/>
                  </a:lnTo>
                  <a:lnTo>
                    <a:pt x="155519" y="3743220"/>
                  </a:lnTo>
                  <a:lnTo>
                    <a:pt x="170978" y="3786540"/>
                  </a:lnTo>
                  <a:lnTo>
                    <a:pt x="187120" y="3829531"/>
                  </a:lnTo>
                  <a:lnTo>
                    <a:pt x="203939" y="3872186"/>
                  </a:lnTo>
                  <a:lnTo>
                    <a:pt x="221429" y="3914497"/>
                  </a:lnTo>
                  <a:lnTo>
                    <a:pt x="239583" y="3956460"/>
                  </a:lnTo>
                  <a:lnTo>
                    <a:pt x="258394" y="3998067"/>
                  </a:lnTo>
                  <a:lnTo>
                    <a:pt x="277857" y="4039312"/>
                  </a:lnTo>
                  <a:lnTo>
                    <a:pt x="297963" y="4080187"/>
                  </a:lnTo>
                  <a:lnTo>
                    <a:pt x="318707" y="4120688"/>
                  </a:lnTo>
                  <a:lnTo>
                    <a:pt x="340082" y="4160806"/>
                  </a:lnTo>
                  <a:lnTo>
                    <a:pt x="362082" y="4200536"/>
                  </a:lnTo>
                  <a:lnTo>
                    <a:pt x="384700" y="4239870"/>
                  </a:lnTo>
                  <a:lnTo>
                    <a:pt x="407929" y="4278803"/>
                  </a:lnTo>
                  <a:lnTo>
                    <a:pt x="431763" y="4317328"/>
                  </a:lnTo>
                  <a:lnTo>
                    <a:pt x="456196" y="4355438"/>
                  </a:lnTo>
                  <a:lnTo>
                    <a:pt x="481221" y="4393127"/>
                  </a:lnTo>
                  <a:lnTo>
                    <a:pt x="506830" y="4430388"/>
                  </a:lnTo>
                  <a:lnTo>
                    <a:pt x="533019" y="4467214"/>
                  </a:lnTo>
                  <a:lnTo>
                    <a:pt x="559779" y="4503600"/>
                  </a:lnTo>
                  <a:lnTo>
                    <a:pt x="587105" y="4539537"/>
                  </a:lnTo>
                  <a:lnTo>
                    <a:pt x="614990" y="4575021"/>
                  </a:lnTo>
                  <a:lnTo>
                    <a:pt x="643428" y="4610044"/>
                  </a:lnTo>
                  <a:lnTo>
                    <a:pt x="672412" y="4644600"/>
                  </a:lnTo>
                  <a:lnTo>
                    <a:pt x="701935" y="4678682"/>
                  </a:lnTo>
                  <a:lnTo>
                    <a:pt x="731990" y="4712284"/>
                  </a:lnTo>
                  <a:lnTo>
                    <a:pt x="762572" y="4745398"/>
                  </a:lnTo>
                  <a:lnTo>
                    <a:pt x="793674" y="4778020"/>
                  </a:lnTo>
                  <a:lnTo>
                    <a:pt x="825289" y="4810141"/>
                  </a:lnTo>
                  <a:lnTo>
                    <a:pt x="857410" y="4841756"/>
                  </a:lnTo>
                  <a:lnTo>
                    <a:pt x="890031" y="4872857"/>
                  </a:lnTo>
                  <a:lnTo>
                    <a:pt x="923146" y="4903439"/>
                  </a:lnTo>
                  <a:lnTo>
                    <a:pt x="956748" y="4933495"/>
                  </a:lnTo>
                  <a:lnTo>
                    <a:pt x="990830" y="4963018"/>
                  </a:lnTo>
                  <a:lnTo>
                    <a:pt x="1025385" y="4992001"/>
                  </a:lnTo>
                  <a:lnTo>
                    <a:pt x="1060408" y="5020439"/>
                  </a:lnTo>
                  <a:lnTo>
                    <a:pt x="1095892" y="5048324"/>
                  </a:lnTo>
                  <a:lnTo>
                    <a:pt x="1131830" y="5075650"/>
                  </a:lnTo>
                  <a:lnTo>
                    <a:pt x="1168215" y="5102411"/>
                  </a:lnTo>
                  <a:lnTo>
                    <a:pt x="1205042" y="5128599"/>
                  </a:lnTo>
                  <a:lnTo>
                    <a:pt x="1242303" y="5154209"/>
                  </a:lnTo>
                  <a:lnTo>
                    <a:pt x="1279991" y="5179233"/>
                  </a:lnTo>
                  <a:lnTo>
                    <a:pt x="1318101" y="5203666"/>
                  </a:lnTo>
                  <a:lnTo>
                    <a:pt x="1356626" y="5227500"/>
                  </a:lnTo>
                  <a:lnTo>
                    <a:pt x="1395559" y="5250730"/>
                  </a:lnTo>
                  <a:lnTo>
                    <a:pt x="1434894" y="5273348"/>
                  </a:lnTo>
                  <a:lnTo>
                    <a:pt x="1474624" y="5295347"/>
                  </a:lnTo>
                  <a:lnTo>
                    <a:pt x="1514742" y="5316723"/>
                  </a:lnTo>
                  <a:lnTo>
                    <a:pt x="1555242" y="5337467"/>
                  </a:lnTo>
                  <a:lnTo>
                    <a:pt x="1596118" y="5357573"/>
                  </a:lnTo>
                  <a:lnTo>
                    <a:pt x="1637362" y="5377035"/>
                  </a:lnTo>
                  <a:lnTo>
                    <a:pt x="1678969" y="5395846"/>
                  </a:lnTo>
                  <a:lnTo>
                    <a:pt x="1720932" y="5414000"/>
                  </a:lnTo>
                  <a:lnTo>
                    <a:pt x="1763244" y="5431490"/>
                  </a:lnTo>
                  <a:lnTo>
                    <a:pt x="1805898" y="5448310"/>
                  </a:lnTo>
                  <a:lnTo>
                    <a:pt x="1848889" y="5464452"/>
                  </a:lnTo>
                  <a:lnTo>
                    <a:pt x="1892209" y="5479911"/>
                  </a:lnTo>
                  <a:lnTo>
                    <a:pt x="1935852" y="5494679"/>
                  </a:lnTo>
                  <a:lnTo>
                    <a:pt x="1979812" y="5508751"/>
                  </a:lnTo>
                  <a:lnTo>
                    <a:pt x="2024081" y="5522120"/>
                  </a:lnTo>
                  <a:lnTo>
                    <a:pt x="2068654" y="5534779"/>
                  </a:lnTo>
                  <a:lnTo>
                    <a:pt x="2113523" y="5546721"/>
                  </a:lnTo>
                  <a:lnTo>
                    <a:pt x="2158683" y="5557940"/>
                  </a:lnTo>
                  <a:lnTo>
                    <a:pt x="2204126" y="5568430"/>
                  </a:lnTo>
                  <a:lnTo>
                    <a:pt x="2249846" y="5578184"/>
                  </a:lnTo>
                  <a:lnTo>
                    <a:pt x="2295837" y="5587195"/>
                  </a:lnTo>
                  <a:lnTo>
                    <a:pt x="2342092" y="5595457"/>
                  </a:lnTo>
                  <a:lnTo>
                    <a:pt x="2388604" y="5602964"/>
                  </a:lnTo>
                  <a:lnTo>
                    <a:pt x="2435367" y="5609708"/>
                  </a:lnTo>
                  <a:lnTo>
                    <a:pt x="2482374" y="5615683"/>
                  </a:lnTo>
                  <a:lnTo>
                    <a:pt x="2529619" y="5620882"/>
                  </a:lnTo>
                  <a:lnTo>
                    <a:pt x="2577096" y="5625300"/>
                  </a:lnTo>
                  <a:lnTo>
                    <a:pt x="2624796" y="5628929"/>
                  </a:lnTo>
                  <a:lnTo>
                    <a:pt x="2672715" y="5631764"/>
                  </a:lnTo>
                  <a:lnTo>
                    <a:pt x="2720846" y="5633796"/>
                  </a:lnTo>
                  <a:lnTo>
                    <a:pt x="2769181" y="5635020"/>
                  </a:lnTo>
                  <a:lnTo>
                    <a:pt x="2817715" y="5635430"/>
                  </a:lnTo>
                  <a:lnTo>
                    <a:pt x="2866248" y="5635020"/>
                  </a:lnTo>
                  <a:lnTo>
                    <a:pt x="2914584" y="5633796"/>
                  </a:lnTo>
                  <a:lnTo>
                    <a:pt x="2962714" y="5631764"/>
                  </a:lnTo>
                  <a:lnTo>
                    <a:pt x="3010633" y="5628929"/>
                  </a:lnTo>
                  <a:lnTo>
                    <a:pt x="3058334" y="5625300"/>
                  </a:lnTo>
                  <a:lnTo>
                    <a:pt x="3105810" y="5620882"/>
                  </a:lnTo>
                  <a:lnTo>
                    <a:pt x="3153055" y="5615683"/>
                  </a:lnTo>
                  <a:lnTo>
                    <a:pt x="3200062" y="5609708"/>
                  </a:lnTo>
                  <a:lnTo>
                    <a:pt x="3246825" y="5602964"/>
                  </a:lnTo>
                  <a:lnTo>
                    <a:pt x="3293338" y="5595457"/>
                  </a:lnTo>
                  <a:lnTo>
                    <a:pt x="3339592" y="5587195"/>
                  </a:lnTo>
                  <a:lnTo>
                    <a:pt x="3385583" y="5578184"/>
                  </a:lnTo>
                  <a:lnTo>
                    <a:pt x="3431303" y="5568430"/>
                  </a:lnTo>
                  <a:lnTo>
                    <a:pt x="3476747" y="5557940"/>
                  </a:lnTo>
                  <a:lnTo>
                    <a:pt x="3521906" y="5546721"/>
                  </a:lnTo>
                  <a:lnTo>
                    <a:pt x="3566776" y="5534779"/>
                  </a:lnTo>
                  <a:lnTo>
                    <a:pt x="3611348" y="5522120"/>
                  </a:lnTo>
                  <a:lnTo>
                    <a:pt x="3655618" y="5508751"/>
                  </a:lnTo>
                  <a:lnTo>
                    <a:pt x="3699577" y="5494679"/>
                  </a:lnTo>
                  <a:lnTo>
                    <a:pt x="3743220" y="5479911"/>
                  </a:lnTo>
                  <a:lnTo>
                    <a:pt x="3786540" y="5464452"/>
                  </a:lnTo>
                  <a:lnTo>
                    <a:pt x="3829531" y="5448310"/>
                  </a:lnTo>
                  <a:lnTo>
                    <a:pt x="3872186" y="5431490"/>
                  </a:lnTo>
                  <a:lnTo>
                    <a:pt x="3914497" y="5414000"/>
                  </a:lnTo>
                  <a:lnTo>
                    <a:pt x="3956460" y="5395846"/>
                  </a:lnTo>
                  <a:lnTo>
                    <a:pt x="3998067" y="5377035"/>
                  </a:lnTo>
                  <a:lnTo>
                    <a:pt x="4039312" y="5357573"/>
                  </a:lnTo>
                  <a:lnTo>
                    <a:pt x="4080187" y="5337467"/>
                  </a:lnTo>
                  <a:lnTo>
                    <a:pt x="4120688" y="5316723"/>
                  </a:lnTo>
                  <a:lnTo>
                    <a:pt x="4160806" y="5295347"/>
                  </a:lnTo>
                  <a:lnTo>
                    <a:pt x="4200536" y="5273348"/>
                  </a:lnTo>
                  <a:lnTo>
                    <a:pt x="4239870" y="5250730"/>
                  </a:lnTo>
                  <a:lnTo>
                    <a:pt x="4278803" y="5227500"/>
                  </a:lnTo>
                  <a:lnTo>
                    <a:pt x="4317328" y="5203666"/>
                  </a:lnTo>
                  <a:lnTo>
                    <a:pt x="4355438" y="5179233"/>
                  </a:lnTo>
                  <a:lnTo>
                    <a:pt x="4393127" y="5154209"/>
                  </a:lnTo>
                  <a:lnTo>
                    <a:pt x="4430388" y="5128599"/>
                  </a:lnTo>
                  <a:lnTo>
                    <a:pt x="4467214" y="5102411"/>
                  </a:lnTo>
                  <a:lnTo>
                    <a:pt x="4503600" y="5075650"/>
                  </a:lnTo>
                  <a:lnTo>
                    <a:pt x="4539537" y="5048324"/>
                  </a:lnTo>
                  <a:lnTo>
                    <a:pt x="4575021" y="5020439"/>
                  </a:lnTo>
                  <a:lnTo>
                    <a:pt x="4610044" y="4992001"/>
                  </a:lnTo>
                  <a:lnTo>
                    <a:pt x="4644600" y="4963018"/>
                  </a:lnTo>
                  <a:lnTo>
                    <a:pt x="4678682" y="4933495"/>
                  </a:lnTo>
                  <a:lnTo>
                    <a:pt x="4712284" y="4903439"/>
                  </a:lnTo>
                  <a:lnTo>
                    <a:pt x="4745398" y="4872857"/>
                  </a:lnTo>
                  <a:lnTo>
                    <a:pt x="4778020" y="4841756"/>
                  </a:lnTo>
                  <a:lnTo>
                    <a:pt x="4810141" y="4810141"/>
                  </a:lnTo>
                  <a:lnTo>
                    <a:pt x="4841756" y="4778020"/>
                  </a:lnTo>
                  <a:lnTo>
                    <a:pt x="4872857" y="4745398"/>
                  </a:lnTo>
                  <a:lnTo>
                    <a:pt x="4903439" y="4712284"/>
                  </a:lnTo>
                  <a:lnTo>
                    <a:pt x="4933495" y="4678682"/>
                  </a:lnTo>
                  <a:lnTo>
                    <a:pt x="4963018" y="4644600"/>
                  </a:lnTo>
                  <a:lnTo>
                    <a:pt x="4992001" y="4610044"/>
                  </a:lnTo>
                  <a:lnTo>
                    <a:pt x="5020439" y="4575021"/>
                  </a:lnTo>
                  <a:lnTo>
                    <a:pt x="5048324" y="4539537"/>
                  </a:lnTo>
                  <a:lnTo>
                    <a:pt x="5075650" y="4503600"/>
                  </a:lnTo>
                  <a:lnTo>
                    <a:pt x="5102411" y="4467214"/>
                  </a:lnTo>
                  <a:lnTo>
                    <a:pt x="5128599" y="4430388"/>
                  </a:lnTo>
                  <a:lnTo>
                    <a:pt x="5154209" y="4393127"/>
                  </a:lnTo>
                  <a:lnTo>
                    <a:pt x="5179233" y="4355438"/>
                  </a:lnTo>
                  <a:lnTo>
                    <a:pt x="5203666" y="4317328"/>
                  </a:lnTo>
                  <a:lnTo>
                    <a:pt x="5227500" y="4278803"/>
                  </a:lnTo>
                  <a:lnTo>
                    <a:pt x="5250730" y="4239870"/>
                  </a:lnTo>
                  <a:lnTo>
                    <a:pt x="5273348" y="4200536"/>
                  </a:lnTo>
                  <a:lnTo>
                    <a:pt x="5295347" y="4160806"/>
                  </a:lnTo>
                  <a:lnTo>
                    <a:pt x="5316723" y="4120688"/>
                  </a:lnTo>
                  <a:lnTo>
                    <a:pt x="5337467" y="4080187"/>
                  </a:lnTo>
                  <a:lnTo>
                    <a:pt x="5357573" y="4039312"/>
                  </a:lnTo>
                  <a:lnTo>
                    <a:pt x="5377035" y="3998067"/>
                  </a:lnTo>
                  <a:lnTo>
                    <a:pt x="5395846" y="3956460"/>
                  </a:lnTo>
                  <a:lnTo>
                    <a:pt x="5414000" y="3914497"/>
                  </a:lnTo>
                  <a:lnTo>
                    <a:pt x="5431490" y="3872186"/>
                  </a:lnTo>
                  <a:lnTo>
                    <a:pt x="5448310" y="3829531"/>
                  </a:lnTo>
                  <a:lnTo>
                    <a:pt x="5464452" y="3786540"/>
                  </a:lnTo>
                  <a:lnTo>
                    <a:pt x="5479911" y="3743220"/>
                  </a:lnTo>
                  <a:lnTo>
                    <a:pt x="5494679" y="3699577"/>
                  </a:lnTo>
                  <a:lnTo>
                    <a:pt x="5508751" y="3655618"/>
                  </a:lnTo>
                  <a:lnTo>
                    <a:pt x="5522120" y="3611348"/>
                  </a:lnTo>
                  <a:lnTo>
                    <a:pt x="5534779" y="3566776"/>
                  </a:lnTo>
                  <a:lnTo>
                    <a:pt x="5546721" y="3521906"/>
                  </a:lnTo>
                  <a:lnTo>
                    <a:pt x="5557940" y="3476747"/>
                  </a:lnTo>
                  <a:lnTo>
                    <a:pt x="5568430" y="3431303"/>
                  </a:lnTo>
                  <a:lnTo>
                    <a:pt x="5578184" y="3385583"/>
                  </a:lnTo>
                  <a:lnTo>
                    <a:pt x="5587195" y="3339592"/>
                  </a:lnTo>
                  <a:lnTo>
                    <a:pt x="5595457" y="3293338"/>
                  </a:lnTo>
                  <a:lnTo>
                    <a:pt x="5602964" y="3246825"/>
                  </a:lnTo>
                  <a:lnTo>
                    <a:pt x="5609708" y="3200062"/>
                  </a:lnTo>
                  <a:lnTo>
                    <a:pt x="5615683" y="3153055"/>
                  </a:lnTo>
                  <a:lnTo>
                    <a:pt x="5620882" y="3105810"/>
                  </a:lnTo>
                  <a:lnTo>
                    <a:pt x="5625300" y="3058334"/>
                  </a:lnTo>
                  <a:lnTo>
                    <a:pt x="5628929" y="3010633"/>
                  </a:lnTo>
                  <a:lnTo>
                    <a:pt x="5631764" y="2962714"/>
                  </a:lnTo>
                  <a:lnTo>
                    <a:pt x="5633796" y="2914584"/>
                  </a:lnTo>
                  <a:lnTo>
                    <a:pt x="5635020" y="2866248"/>
                  </a:lnTo>
                  <a:lnTo>
                    <a:pt x="5635430" y="2817715"/>
                  </a:lnTo>
                  <a:lnTo>
                    <a:pt x="5635020" y="2769181"/>
                  </a:lnTo>
                  <a:lnTo>
                    <a:pt x="5633796" y="2720846"/>
                  </a:lnTo>
                  <a:lnTo>
                    <a:pt x="5631764" y="2672715"/>
                  </a:lnTo>
                  <a:lnTo>
                    <a:pt x="5628929" y="2624796"/>
                  </a:lnTo>
                  <a:lnTo>
                    <a:pt x="5625300" y="2577096"/>
                  </a:lnTo>
                  <a:lnTo>
                    <a:pt x="5620882" y="2529619"/>
                  </a:lnTo>
                  <a:lnTo>
                    <a:pt x="5615683" y="2482374"/>
                  </a:lnTo>
                  <a:lnTo>
                    <a:pt x="5609708" y="2435367"/>
                  </a:lnTo>
                  <a:lnTo>
                    <a:pt x="5602964" y="2388604"/>
                  </a:lnTo>
                  <a:lnTo>
                    <a:pt x="5595457" y="2342092"/>
                  </a:lnTo>
                  <a:lnTo>
                    <a:pt x="5587195" y="2295837"/>
                  </a:lnTo>
                  <a:lnTo>
                    <a:pt x="5578184" y="2249846"/>
                  </a:lnTo>
                  <a:lnTo>
                    <a:pt x="5568430" y="2204126"/>
                  </a:lnTo>
                  <a:lnTo>
                    <a:pt x="5557940" y="2158683"/>
                  </a:lnTo>
                  <a:lnTo>
                    <a:pt x="5546721" y="2113523"/>
                  </a:lnTo>
                  <a:lnTo>
                    <a:pt x="5534779" y="2068654"/>
                  </a:lnTo>
                  <a:lnTo>
                    <a:pt x="5522120" y="2024081"/>
                  </a:lnTo>
                  <a:lnTo>
                    <a:pt x="5508751" y="1979812"/>
                  </a:lnTo>
                  <a:lnTo>
                    <a:pt x="5494679" y="1935852"/>
                  </a:lnTo>
                  <a:lnTo>
                    <a:pt x="5479911" y="1892209"/>
                  </a:lnTo>
                  <a:lnTo>
                    <a:pt x="5464452" y="1848889"/>
                  </a:lnTo>
                  <a:lnTo>
                    <a:pt x="5448310" y="1805898"/>
                  </a:lnTo>
                  <a:lnTo>
                    <a:pt x="5431490" y="1763244"/>
                  </a:lnTo>
                  <a:lnTo>
                    <a:pt x="5414000" y="1720932"/>
                  </a:lnTo>
                  <a:lnTo>
                    <a:pt x="5395846" y="1678969"/>
                  </a:lnTo>
                  <a:lnTo>
                    <a:pt x="5377035" y="1637362"/>
                  </a:lnTo>
                  <a:lnTo>
                    <a:pt x="5357573" y="1596118"/>
                  </a:lnTo>
                  <a:lnTo>
                    <a:pt x="5337467" y="1555242"/>
                  </a:lnTo>
                  <a:lnTo>
                    <a:pt x="5316723" y="1514742"/>
                  </a:lnTo>
                  <a:lnTo>
                    <a:pt x="5295347" y="1474624"/>
                  </a:lnTo>
                  <a:lnTo>
                    <a:pt x="5273348" y="1434894"/>
                  </a:lnTo>
                  <a:lnTo>
                    <a:pt x="5250730" y="1395559"/>
                  </a:lnTo>
                  <a:lnTo>
                    <a:pt x="5227500" y="1356626"/>
                  </a:lnTo>
                  <a:lnTo>
                    <a:pt x="5203666" y="1318101"/>
                  </a:lnTo>
                  <a:lnTo>
                    <a:pt x="5179233" y="1279991"/>
                  </a:lnTo>
                  <a:lnTo>
                    <a:pt x="5154209" y="1242303"/>
                  </a:lnTo>
                  <a:lnTo>
                    <a:pt x="5128599" y="1205042"/>
                  </a:lnTo>
                  <a:lnTo>
                    <a:pt x="5102411" y="1168215"/>
                  </a:lnTo>
                  <a:lnTo>
                    <a:pt x="5075650" y="1131830"/>
                  </a:lnTo>
                  <a:lnTo>
                    <a:pt x="5048324" y="1095892"/>
                  </a:lnTo>
                  <a:lnTo>
                    <a:pt x="5020439" y="1060408"/>
                  </a:lnTo>
                  <a:lnTo>
                    <a:pt x="4992001" y="1025385"/>
                  </a:lnTo>
                  <a:lnTo>
                    <a:pt x="4963018" y="990830"/>
                  </a:lnTo>
                  <a:lnTo>
                    <a:pt x="4933495" y="956748"/>
                  </a:lnTo>
                  <a:lnTo>
                    <a:pt x="4903439" y="923146"/>
                  </a:lnTo>
                  <a:lnTo>
                    <a:pt x="4872857" y="890031"/>
                  </a:lnTo>
                  <a:lnTo>
                    <a:pt x="4841756" y="857410"/>
                  </a:lnTo>
                  <a:lnTo>
                    <a:pt x="4810141" y="825289"/>
                  </a:lnTo>
                  <a:lnTo>
                    <a:pt x="4778020" y="793674"/>
                  </a:lnTo>
                  <a:lnTo>
                    <a:pt x="4745398" y="762572"/>
                  </a:lnTo>
                  <a:lnTo>
                    <a:pt x="4712284" y="731990"/>
                  </a:lnTo>
                  <a:lnTo>
                    <a:pt x="4678682" y="701935"/>
                  </a:lnTo>
                  <a:lnTo>
                    <a:pt x="4644600" y="672412"/>
                  </a:lnTo>
                  <a:lnTo>
                    <a:pt x="4610044" y="643428"/>
                  </a:lnTo>
                  <a:lnTo>
                    <a:pt x="4575021" y="614990"/>
                  </a:lnTo>
                  <a:lnTo>
                    <a:pt x="4539537" y="587105"/>
                  </a:lnTo>
                  <a:lnTo>
                    <a:pt x="4503600" y="559779"/>
                  </a:lnTo>
                  <a:lnTo>
                    <a:pt x="4467214" y="533019"/>
                  </a:lnTo>
                  <a:lnTo>
                    <a:pt x="4430388" y="506830"/>
                  </a:lnTo>
                  <a:lnTo>
                    <a:pt x="4393127" y="481221"/>
                  </a:lnTo>
                  <a:lnTo>
                    <a:pt x="4355438" y="456196"/>
                  </a:lnTo>
                  <a:lnTo>
                    <a:pt x="4317328" y="431763"/>
                  </a:lnTo>
                  <a:lnTo>
                    <a:pt x="4278803" y="407929"/>
                  </a:lnTo>
                  <a:lnTo>
                    <a:pt x="4239870" y="384700"/>
                  </a:lnTo>
                  <a:lnTo>
                    <a:pt x="4200536" y="362082"/>
                  </a:lnTo>
                  <a:lnTo>
                    <a:pt x="4160806" y="340082"/>
                  </a:lnTo>
                  <a:lnTo>
                    <a:pt x="4120688" y="318707"/>
                  </a:lnTo>
                  <a:lnTo>
                    <a:pt x="4080187" y="297963"/>
                  </a:lnTo>
                  <a:lnTo>
                    <a:pt x="4039312" y="277857"/>
                  </a:lnTo>
                  <a:lnTo>
                    <a:pt x="3998067" y="258394"/>
                  </a:lnTo>
                  <a:lnTo>
                    <a:pt x="3956460" y="239583"/>
                  </a:lnTo>
                  <a:lnTo>
                    <a:pt x="3914497" y="221429"/>
                  </a:lnTo>
                  <a:lnTo>
                    <a:pt x="3872186" y="203939"/>
                  </a:lnTo>
                  <a:lnTo>
                    <a:pt x="3829531" y="187120"/>
                  </a:lnTo>
                  <a:lnTo>
                    <a:pt x="3786540" y="170978"/>
                  </a:lnTo>
                  <a:lnTo>
                    <a:pt x="3743220" y="155519"/>
                  </a:lnTo>
                  <a:lnTo>
                    <a:pt x="3699577" y="140750"/>
                  </a:lnTo>
                  <a:lnTo>
                    <a:pt x="3655618" y="126678"/>
                  </a:lnTo>
                  <a:lnTo>
                    <a:pt x="3611348" y="113310"/>
                  </a:lnTo>
                  <a:lnTo>
                    <a:pt x="3566776" y="100651"/>
                  </a:lnTo>
                  <a:lnTo>
                    <a:pt x="3521906" y="88709"/>
                  </a:lnTo>
                  <a:lnTo>
                    <a:pt x="3476747" y="77489"/>
                  </a:lnTo>
                  <a:lnTo>
                    <a:pt x="3431303" y="66999"/>
                  </a:lnTo>
                  <a:lnTo>
                    <a:pt x="3385583" y="57245"/>
                  </a:lnTo>
                  <a:lnTo>
                    <a:pt x="3339592" y="48234"/>
                  </a:lnTo>
                  <a:lnTo>
                    <a:pt x="3293338" y="39972"/>
                  </a:lnTo>
                  <a:lnTo>
                    <a:pt x="3246825" y="32466"/>
                  </a:lnTo>
                  <a:lnTo>
                    <a:pt x="3200062" y="25722"/>
                  </a:lnTo>
                  <a:lnTo>
                    <a:pt x="3153055" y="19747"/>
                  </a:lnTo>
                  <a:lnTo>
                    <a:pt x="3105810" y="14547"/>
                  </a:lnTo>
                  <a:lnTo>
                    <a:pt x="3058334" y="10129"/>
                  </a:lnTo>
                  <a:lnTo>
                    <a:pt x="3010633" y="6500"/>
                  </a:lnTo>
                  <a:lnTo>
                    <a:pt x="2962714" y="3666"/>
                  </a:lnTo>
                  <a:lnTo>
                    <a:pt x="2914584" y="1633"/>
                  </a:lnTo>
                  <a:lnTo>
                    <a:pt x="2866248" y="409"/>
                  </a:lnTo>
                  <a:lnTo>
                    <a:pt x="2817715" y="0"/>
                  </a:lnTo>
                  <a:close/>
                </a:path>
              </a:pathLst>
            </a:custGeom>
            <a:solidFill>
              <a:srgbClr val="E85C4D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140193" y="3004173"/>
              <a:ext cx="5635625" cy="5635625"/>
            </a:xfrm>
            <a:custGeom>
              <a:avLst/>
              <a:gdLst/>
              <a:ahLst/>
              <a:cxnLst/>
              <a:rect l="l" t="t" r="r" b="b"/>
              <a:pathLst>
                <a:path w="5635625" h="5635625">
                  <a:moveTo>
                    <a:pt x="5635430" y="2817715"/>
                  </a:moveTo>
                  <a:lnTo>
                    <a:pt x="5635020" y="2866248"/>
                  </a:lnTo>
                  <a:lnTo>
                    <a:pt x="5633796" y="2914584"/>
                  </a:lnTo>
                  <a:lnTo>
                    <a:pt x="5631764" y="2962714"/>
                  </a:lnTo>
                  <a:lnTo>
                    <a:pt x="5628929" y="3010633"/>
                  </a:lnTo>
                  <a:lnTo>
                    <a:pt x="5625300" y="3058334"/>
                  </a:lnTo>
                  <a:lnTo>
                    <a:pt x="5620882" y="3105810"/>
                  </a:lnTo>
                  <a:lnTo>
                    <a:pt x="5615683" y="3153055"/>
                  </a:lnTo>
                  <a:lnTo>
                    <a:pt x="5609708" y="3200062"/>
                  </a:lnTo>
                  <a:lnTo>
                    <a:pt x="5602964" y="3246825"/>
                  </a:lnTo>
                  <a:lnTo>
                    <a:pt x="5595457" y="3293338"/>
                  </a:lnTo>
                  <a:lnTo>
                    <a:pt x="5587195" y="3339592"/>
                  </a:lnTo>
                  <a:lnTo>
                    <a:pt x="5578184" y="3385583"/>
                  </a:lnTo>
                  <a:lnTo>
                    <a:pt x="5568430" y="3431303"/>
                  </a:lnTo>
                  <a:lnTo>
                    <a:pt x="5557940" y="3476747"/>
                  </a:lnTo>
                  <a:lnTo>
                    <a:pt x="5546721" y="3521906"/>
                  </a:lnTo>
                  <a:lnTo>
                    <a:pt x="5534779" y="3566776"/>
                  </a:lnTo>
                  <a:lnTo>
                    <a:pt x="5522120" y="3611348"/>
                  </a:lnTo>
                  <a:lnTo>
                    <a:pt x="5508751" y="3655618"/>
                  </a:lnTo>
                  <a:lnTo>
                    <a:pt x="5494679" y="3699577"/>
                  </a:lnTo>
                  <a:lnTo>
                    <a:pt x="5479911" y="3743220"/>
                  </a:lnTo>
                  <a:lnTo>
                    <a:pt x="5464452" y="3786540"/>
                  </a:lnTo>
                  <a:lnTo>
                    <a:pt x="5448310" y="3829531"/>
                  </a:lnTo>
                  <a:lnTo>
                    <a:pt x="5431490" y="3872186"/>
                  </a:lnTo>
                  <a:lnTo>
                    <a:pt x="5414000" y="3914497"/>
                  </a:lnTo>
                  <a:lnTo>
                    <a:pt x="5395846" y="3956460"/>
                  </a:lnTo>
                  <a:lnTo>
                    <a:pt x="5377035" y="3998067"/>
                  </a:lnTo>
                  <a:lnTo>
                    <a:pt x="5357573" y="4039312"/>
                  </a:lnTo>
                  <a:lnTo>
                    <a:pt x="5337467" y="4080187"/>
                  </a:lnTo>
                  <a:lnTo>
                    <a:pt x="5316723" y="4120688"/>
                  </a:lnTo>
                  <a:lnTo>
                    <a:pt x="5295347" y="4160806"/>
                  </a:lnTo>
                  <a:lnTo>
                    <a:pt x="5273348" y="4200536"/>
                  </a:lnTo>
                  <a:lnTo>
                    <a:pt x="5250730" y="4239870"/>
                  </a:lnTo>
                  <a:lnTo>
                    <a:pt x="5227500" y="4278803"/>
                  </a:lnTo>
                  <a:lnTo>
                    <a:pt x="5203666" y="4317328"/>
                  </a:lnTo>
                  <a:lnTo>
                    <a:pt x="5179233" y="4355438"/>
                  </a:lnTo>
                  <a:lnTo>
                    <a:pt x="5154209" y="4393127"/>
                  </a:lnTo>
                  <a:lnTo>
                    <a:pt x="5128599" y="4430388"/>
                  </a:lnTo>
                  <a:lnTo>
                    <a:pt x="5102411" y="4467214"/>
                  </a:lnTo>
                  <a:lnTo>
                    <a:pt x="5075650" y="4503600"/>
                  </a:lnTo>
                  <a:lnTo>
                    <a:pt x="5048324" y="4539537"/>
                  </a:lnTo>
                  <a:lnTo>
                    <a:pt x="5020439" y="4575021"/>
                  </a:lnTo>
                  <a:lnTo>
                    <a:pt x="4992001" y="4610044"/>
                  </a:lnTo>
                  <a:lnTo>
                    <a:pt x="4963018" y="4644600"/>
                  </a:lnTo>
                  <a:lnTo>
                    <a:pt x="4933495" y="4678682"/>
                  </a:lnTo>
                  <a:lnTo>
                    <a:pt x="4903439" y="4712284"/>
                  </a:lnTo>
                  <a:lnTo>
                    <a:pt x="4872857" y="4745398"/>
                  </a:lnTo>
                  <a:lnTo>
                    <a:pt x="4841756" y="4778020"/>
                  </a:lnTo>
                  <a:lnTo>
                    <a:pt x="4810141" y="4810141"/>
                  </a:lnTo>
                  <a:lnTo>
                    <a:pt x="4778020" y="4841756"/>
                  </a:lnTo>
                  <a:lnTo>
                    <a:pt x="4745398" y="4872857"/>
                  </a:lnTo>
                  <a:lnTo>
                    <a:pt x="4712284" y="4903439"/>
                  </a:lnTo>
                  <a:lnTo>
                    <a:pt x="4678682" y="4933495"/>
                  </a:lnTo>
                  <a:lnTo>
                    <a:pt x="4644600" y="4963018"/>
                  </a:lnTo>
                  <a:lnTo>
                    <a:pt x="4610044" y="4992001"/>
                  </a:lnTo>
                  <a:lnTo>
                    <a:pt x="4575021" y="5020439"/>
                  </a:lnTo>
                  <a:lnTo>
                    <a:pt x="4539537" y="5048324"/>
                  </a:lnTo>
                  <a:lnTo>
                    <a:pt x="4503600" y="5075650"/>
                  </a:lnTo>
                  <a:lnTo>
                    <a:pt x="4467214" y="5102411"/>
                  </a:lnTo>
                  <a:lnTo>
                    <a:pt x="4430388" y="5128599"/>
                  </a:lnTo>
                  <a:lnTo>
                    <a:pt x="4393127" y="5154209"/>
                  </a:lnTo>
                  <a:lnTo>
                    <a:pt x="4355438" y="5179233"/>
                  </a:lnTo>
                  <a:lnTo>
                    <a:pt x="4317328" y="5203666"/>
                  </a:lnTo>
                  <a:lnTo>
                    <a:pt x="4278803" y="5227500"/>
                  </a:lnTo>
                  <a:lnTo>
                    <a:pt x="4239870" y="5250730"/>
                  </a:lnTo>
                  <a:lnTo>
                    <a:pt x="4200536" y="5273348"/>
                  </a:lnTo>
                  <a:lnTo>
                    <a:pt x="4160806" y="5295347"/>
                  </a:lnTo>
                  <a:lnTo>
                    <a:pt x="4120688" y="5316723"/>
                  </a:lnTo>
                  <a:lnTo>
                    <a:pt x="4080187" y="5337467"/>
                  </a:lnTo>
                  <a:lnTo>
                    <a:pt x="4039312" y="5357573"/>
                  </a:lnTo>
                  <a:lnTo>
                    <a:pt x="3998067" y="5377035"/>
                  </a:lnTo>
                  <a:lnTo>
                    <a:pt x="3956460" y="5395846"/>
                  </a:lnTo>
                  <a:lnTo>
                    <a:pt x="3914497" y="5414000"/>
                  </a:lnTo>
                  <a:lnTo>
                    <a:pt x="3872186" y="5431490"/>
                  </a:lnTo>
                  <a:lnTo>
                    <a:pt x="3829531" y="5448310"/>
                  </a:lnTo>
                  <a:lnTo>
                    <a:pt x="3786540" y="5464452"/>
                  </a:lnTo>
                  <a:lnTo>
                    <a:pt x="3743220" y="5479911"/>
                  </a:lnTo>
                  <a:lnTo>
                    <a:pt x="3699577" y="5494679"/>
                  </a:lnTo>
                  <a:lnTo>
                    <a:pt x="3655618" y="5508751"/>
                  </a:lnTo>
                  <a:lnTo>
                    <a:pt x="3611348" y="5522120"/>
                  </a:lnTo>
                  <a:lnTo>
                    <a:pt x="3566776" y="5534779"/>
                  </a:lnTo>
                  <a:lnTo>
                    <a:pt x="3521906" y="5546721"/>
                  </a:lnTo>
                  <a:lnTo>
                    <a:pt x="3476747" y="5557940"/>
                  </a:lnTo>
                  <a:lnTo>
                    <a:pt x="3431303" y="5568430"/>
                  </a:lnTo>
                  <a:lnTo>
                    <a:pt x="3385583" y="5578184"/>
                  </a:lnTo>
                  <a:lnTo>
                    <a:pt x="3339592" y="5587195"/>
                  </a:lnTo>
                  <a:lnTo>
                    <a:pt x="3293338" y="5595457"/>
                  </a:lnTo>
                  <a:lnTo>
                    <a:pt x="3246825" y="5602964"/>
                  </a:lnTo>
                  <a:lnTo>
                    <a:pt x="3200062" y="5609708"/>
                  </a:lnTo>
                  <a:lnTo>
                    <a:pt x="3153055" y="5615683"/>
                  </a:lnTo>
                  <a:lnTo>
                    <a:pt x="3105810" y="5620882"/>
                  </a:lnTo>
                  <a:lnTo>
                    <a:pt x="3058334" y="5625300"/>
                  </a:lnTo>
                  <a:lnTo>
                    <a:pt x="3010633" y="5628929"/>
                  </a:lnTo>
                  <a:lnTo>
                    <a:pt x="2962714" y="5631764"/>
                  </a:lnTo>
                  <a:lnTo>
                    <a:pt x="2914584" y="5633796"/>
                  </a:lnTo>
                  <a:lnTo>
                    <a:pt x="2866248" y="5635020"/>
                  </a:lnTo>
                  <a:lnTo>
                    <a:pt x="2817715" y="5635430"/>
                  </a:lnTo>
                  <a:lnTo>
                    <a:pt x="2769181" y="5635020"/>
                  </a:lnTo>
                  <a:lnTo>
                    <a:pt x="2720846" y="5633796"/>
                  </a:lnTo>
                  <a:lnTo>
                    <a:pt x="2672715" y="5631764"/>
                  </a:lnTo>
                  <a:lnTo>
                    <a:pt x="2624796" y="5628929"/>
                  </a:lnTo>
                  <a:lnTo>
                    <a:pt x="2577096" y="5625300"/>
                  </a:lnTo>
                  <a:lnTo>
                    <a:pt x="2529619" y="5620882"/>
                  </a:lnTo>
                  <a:lnTo>
                    <a:pt x="2482374" y="5615683"/>
                  </a:lnTo>
                  <a:lnTo>
                    <a:pt x="2435367" y="5609708"/>
                  </a:lnTo>
                  <a:lnTo>
                    <a:pt x="2388604" y="5602964"/>
                  </a:lnTo>
                  <a:lnTo>
                    <a:pt x="2342092" y="5595457"/>
                  </a:lnTo>
                  <a:lnTo>
                    <a:pt x="2295837" y="5587195"/>
                  </a:lnTo>
                  <a:lnTo>
                    <a:pt x="2249846" y="5578184"/>
                  </a:lnTo>
                  <a:lnTo>
                    <a:pt x="2204126" y="5568430"/>
                  </a:lnTo>
                  <a:lnTo>
                    <a:pt x="2158683" y="5557940"/>
                  </a:lnTo>
                  <a:lnTo>
                    <a:pt x="2113523" y="5546721"/>
                  </a:lnTo>
                  <a:lnTo>
                    <a:pt x="2068654" y="5534779"/>
                  </a:lnTo>
                  <a:lnTo>
                    <a:pt x="2024081" y="5522120"/>
                  </a:lnTo>
                  <a:lnTo>
                    <a:pt x="1979812" y="5508751"/>
                  </a:lnTo>
                  <a:lnTo>
                    <a:pt x="1935852" y="5494679"/>
                  </a:lnTo>
                  <a:lnTo>
                    <a:pt x="1892209" y="5479911"/>
                  </a:lnTo>
                  <a:lnTo>
                    <a:pt x="1848889" y="5464452"/>
                  </a:lnTo>
                  <a:lnTo>
                    <a:pt x="1805898" y="5448310"/>
                  </a:lnTo>
                  <a:lnTo>
                    <a:pt x="1763244" y="5431490"/>
                  </a:lnTo>
                  <a:lnTo>
                    <a:pt x="1720932" y="5414000"/>
                  </a:lnTo>
                  <a:lnTo>
                    <a:pt x="1678969" y="5395846"/>
                  </a:lnTo>
                  <a:lnTo>
                    <a:pt x="1637362" y="5377035"/>
                  </a:lnTo>
                  <a:lnTo>
                    <a:pt x="1596118" y="5357573"/>
                  </a:lnTo>
                  <a:lnTo>
                    <a:pt x="1555242" y="5337467"/>
                  </a:lnTo>
                  <a:lnTo>
                    <a:pt x="1514742" y="5316723"/>
                  </a:lnTo>
                  <a:lnTo>
                    <a:pt x="1474624" y="5295347"/>
                  </a:lnTo>
                  <a:lnTo>
                    <a:pt x="1434894" y="5273348"/>
                  </a:lnTo>
                  <a:lnTo>
                    <a:pt x="1395559" y="5250730"/>
                  </a:lnTo>
                  <a:lnTo>
                    <a:pt x="1356626" y="5227500"/>
                  </a:lnTo>
                  <a:lnTo>
                    <a:pt x="1318101" y="5203666"/>
                  </a:lnTo>
                  <a:lnTo>
                    <a:pt x="1279991" y="5179233"/>
                  </a:lnTo>
                  <a:lnTo>
                    <a:pt x="1242303" y="5154209"/>
                  </a:lnTo>
                  <a:lnTo>
                    <a:pt x="1205042" y="5128599"/>
                  </a:lnTo>
                  <a:lnTo>
                    <a:pt x="1168215" y="5102411"/>
                  </a:lnTo>
                  <a:lnTo>
                    <a:pt x="1131830" y="5075650"/>
                  </a:lnTo>
                  <a:lnTo>
                    <a:pt x="1095892" y="5048324"/>
                  </a:lnTo>
                  <a:lnTo>
                    <a:pt x="1060408" y="5020439"/>
                  </a:lnTo>
                  <a:lnTo>
                    <a:pt x="1025385" y="4992001"/>
                  </a:lnTo>
                  <a:lnTo>
                    <a:pt x="990830" y="4963018"/>
                  </a:lnTo>
                  <a:lnTo>
                    <a:pt x="956748" y="4933495"/>
                  </a:lnTo>
                  <a:lnTo>
                    <a:pt x="923146" y="4903439"/>
                  </a:lnTo>
                  <a:lnTo>
                    <a:pt x="890031" y="4872857"/>
                  </a:lnTo>
                  <a:lnTo>
                    <a:pt x="857410" y="4841756"/>
                  </a:lnTo>
                  <a:lnTo>
                    <a:pt x="825289" y="4810141"/>
                  </a:lnTo>
                  <a:lnTo>
                    <a:pt x="793674" y="4778020"/>
                  </a:lnTo>
                  <a:lnTo>
                    <a:pt x="762572" y="4745398"/>
                  </a:lnTo>
                  <a:lnTo>
                    <a:pt x="731990" y="4712284"/>
                  </a:lnTo>
                  <a:lnTo>
                    <a:pt x="701935" y="4678682"/>
                  </a:lnTo>
                  <a:lnTo>
                    <a:pt x="672412" y="4644600"/>
                  </a:lnTo>
                  <a:lnTo>
                    <a:pt x="643428" y="4610044"/>
                  </a:lnTo>
                  <a:lnTo>
                    <a:pt x="614990" y="4575021"/>
                  </a:lnTo>
                  <a:lnTo>
                    <a:pt x="587105" y="4539537"/>
                  </a:lnTo>
                  <a:lnTo>
                    <a:pt x="559779" y="4503600"/>
                  </a:lnTo>
                  <a:lnTo>
                    <a:pt x="533019" y="4467214"/>
                  </a:lnTo>
                  <a:lnTo>
                    <a:pt x="506830" y="4430388"/>
                  </a:lnTo>
                  <a:lnTo>
                    <a:pt x="481221" y="4393127"/>
                  </a:lnTo>
                  <a:lnTo>
                    <a:pt x="456196" y="4355438"/>
                  </a:lnTo>
                  <a:lnTo>
                    <a:pt x="431763" y="4317328"/>
                  </a:lnTo>
                  <a:lnTo>
                    <a:pt x="407929" y="4278803"/>
                  </a:lnTo>
                  <a:lnTo>
                    <a:pt x="384700" y="4239870"/>
                  </a:lnTo>
                  <a:lnTo>
                    <a:pt x="362082" y="4200536"/>
                  </a:lnTo>
                  <a:lnTo>
                    <a:pt x="340082" y="4160806"/>
                  </a:lnTo>
                  <a:lnTo>
                    <a:pt x="318707" y="4120688"/>
                  </a:lnTo>
                  <a:lnTo>
                    <a:pt x="297963" y="4080187"/>
                  </a:lnTo>
                  <a:lnTo>
                    <a:pt x="277857" y="4039312"/>
                  </a:lnTo>
                  <a:lnTo>
                    <a:pt x="258394" y="3998067"/>
                  </a:lnTo>
                  <a:lnTo>
                    <a:pt x="239583" y="3956460"/>
                  </a:lnTo>
                  <a:lnTo>
                    <a:pt x="221429" y="3914497"/>
                  </a:lnTo>
                  <a:lnTo>
                    <a:pt x="203939" y="3872186"/>
                  </a:lnTo>
                  <a:lnTo>
                    <a:pt x="187120" y="3829531"/>
                  </a:lnTo>
                  <a:lnTo>
                    <a:pt x="170978" y="3786540"/>
                  </a:lnTo>
                  <a:lnTo>
                    <a:pt x="155519" y="3743220"/>
                  </a:lnTo>
                  <a:lnTo>
                    <a:pt x="140750" y="3699577"/>
                  </a:lnTo>
                  <a:lnTo>
                    <a:pt x="126678" y="3655618"/>
                  </a:lnTo>
                  <a:lnTo>
                    <a:pt x="113310" y="3611348"/>
                  </a:lnTo>
                  <a:lnTo>
                    <a:pt x="100651" y="3566776"/>
                  </a:lnTo>
                  <a:lnTo>
                    <a:pt x="88709" y="3521906"/>
                  </a:lnTo>
                  <a:lnTo>
                    <a:pt x="77489" y="3476747"/>
                  </a:lnTo>
                  <a:lnTo>
                    <a:pt x="66999" y="3431303"/>
                  </a:lnTo>
                  <a:lnTo>
                    <a:pt x="57245" y="3385583"/>
                  </a:lnTo>
                  <a:lnTo>
                    <a:pt x="48234" y="3339592"/>
                  </a:lnTo>
                  <a:lnTo>
                    <a:pt x="39972" y="3293338"/>
                  </a:lnTo>
                  <a:lnTo>
                    <a:pt x="32466" y="3246825"/>
                  </a:lnTo>
                  <a:lnTo>
                    <a:pt x="25722" y="3200062"/>
                  </a:lnTo>
                  <a:lnTo>
                    <a:pt x="19747" y="3153055"/>
                  </a:lnTo>
                  <a:lnTo>
                    <a:pt x="14547" y="3105810"/>
                  </a:lnTo>
                  <a:lnTo>
                    <a:pt x="10129" y="3058334"/>
                  </a:lnTo>
                  <a:lnTo>
                    <a:pt x="6500" y="3010633"/>
                  </a:lnTo>
                  <a:lnTo>
                    <a:pt x="3666" y="2962714"/>
                  </a:lnTo>
                  <a:lnTo>
                    <a:pt x="1633" y="2914584"/>
                  </a:lnTo>
                  <a:lnTo>
                    <a:pt x="409" y="2866248"/>
                  </a:lnTo>
                  <a:lnTo>
                    <a:pt x="0" y="2817715"/>
                  </a:lnTo>
                  <a:lnTo>
                    <a:pt x="409" y="2769181"/>
                  </a:lnTo>
                  <a:lnTo>
                    <a:pt x="1633" y="2720846"/>
                  </a:lnTo>
                  <a:lnTo>
                    <a:pt x="3666" y="2672715"/>
                  </a:lnTo>
                  <a:lnTo>
                    <a:pt x="6500" y="2624796"/>
                  </a:lnTo>
                  <a:lnTo>
                    <a:pt x="10129" y="2577096"/>
                  </a:lnTo>
                  <a:lnTo>
                    <a:pt x="14547" y="2529619"/>
                  </a:lnTo>
                  <a:lnTo>
                    <a:pt x="19747" y="2482374"/>
                  </a:lnTo>
                  <a:lnTo>
                    <a:pt x="25722" y="2435367"/>
                  </a:lnTo>
                  <a:lnTo>
                    <a:pt x="32466" y="2388604"/>
                  </a:lnTo>
                  <a:lnTo>
                    <a:pt x="39972" y="2342092"/>
                  </a:lnTo>
                  <a:lnTo>
                    <a:pt x="48234" y="2295837"/>
                  </a:lnTo>
                  <a:lnTo>
                    <a:pt x="57245" y="2249846"/>
                  </a:lnTo>
                  <a:lnTo>
                    <a:pt x="66999" y="2204126"/>
                  </a:lnTo>
                  <a:lnTo>
                    <a:pt x="77489" y="2158683"/>
                  </a:lnTo>
                  <a:lnTo>
                    <a:pt x="88709" y="2113523"/>
                  </a:lnTo>
                  <a:lnTo>
                    <a:pt x="100651" y="2068654"/>
                  </a:lnTo>
                  <a:lnTo>
                    <a:pt x="113310" y="2024081"/>
                  </a:lnTo>
                  <a:lnTo>
                    <a:pt x="126678" y="1979812"/>
                  </a:lnTo>
                  <a:lnTo>
                    <a:pt x="140750" y="1935852"/>
                  </a:lnTo>
                  <a:lnTo>
                    <a:pt x="155519" y="1892209"/>
                  </a:lnTo>
                  <a:lnTo>
                    <a:pt x="170978" y="1848889"/>
                  </a:lnTo>
                  <a:lnTo>
                    <a:pt x="187120" y="1805898"/>
                  </a:lnTo>
                  <a:lnTo>
                    <a:pt x="203939" y="1763244"/>
                  </a:lnTo>
                  <a:lnTo>
                    <a:pt x="221429" y="1720932"/>
                  </a:lnTo>
                  <a:lnTo>
                    <a:pt x="239583" y="1678969"/>
                  </a:lnTo>
                  <a:lnTo>
                    <a:pt x="258394" y="1637362"/>
                  </a:lnTo>
                  <a:lnTo>
                    <a:pt x="277857" y="1596118"/>
                  </a:lnTo>
                  <a:lnTo>
                    <a:pt x="297963" y="1555242"/>
                  </a:lnTo>
                  <a:lnTo>
                    <a:pt x="318707" y="1514742"/>
                  </a:lnTo>
                  <a:lnTo>
                    <a:pt x="340082" y="1474624"/>
                  </a:lnTo>
                  <a:lnTo>
                    <a:pt x="362082" y="1434894"/>
                  </a:lnTo>
                  <a:lnTo>
                    <a:pt x="384700" y="1395559"/>
                  </a:lnTo>
                  <a:lnTo>
                    <a:pt x="407929" y="1356626"/>
                  </a:lnTo>
                  <a:lnTo>
                    <a:pt x="431763" y="1318101"/>
                  </a:lnTo>
                  <a:lnTo>
                    <a:pt x="456196" y="1279991"/>
                  </a:lnTo>
                  <a:lnTo>
                    <a:pt x="481221" y="1242303"/>
                  </a:lnTo>
                  <a:lnTo>
                    <a:pt x="506830" y="1205042"/>
                  </a:lnTo>
                  <a:lnTo>
                    <a:pt x="533019" y="1168215"/>
                  </a:lnTo>
                  <a:lnTo>
                    <a:pt x="559779" y="1131830"/>
                  </a:lnTo>
                  <a:lnTo>
                    <a:pt x="587105" y="1095892"/>
                  </a:lnTo>
                  <a:lnTo>
                    <a:pt x="614990" y="1060408"/>
                  </a:lnTo>
                  <a:lnTo>
                    <a:pt x="643428" y="1025385"/>
                  </a:lnTo>
                  <a:lnTo>
                    <a:pt x="672412" y="990830"/>
                  </a:lnTo>
                  <a:lnTo>
                    <a:pt x="701935" y="956748"/>
                  </a:lnTo>
                  <a:lnTo>
                    <a:pt x="731990" y="923146"/>
                  </a:lnTo>
                  <a:lnTo>
                    <a:pt x="762572" y="890031"/>
                  </a:lnTo>
                  <a:lnTo>
                    <a:pt x="793674" y="857410"/>
                  </a:lnTo>
                  <a:lnTo>
                    <a:pt x="825289" y="825289"/>
                  </a:lnTo>
                  <a:lnTo>
                    <a:pt x="857410" y="793674"/>
                  </a:lnTo>
                  <a:lnTo>
                    <a:pt x="890031" y="762572"/>
                  </a:lnTo>
                  <a:lnTo>
                    <a:pt x="923146" y="731990"/>
                  </a:lnTo>
                  <a:lnTo>
                    <a:pt x="956748" y="701935"/>
                  </a:lnTo>
                  <a:lnTo>
                    <a:pt x="990830" y="672412"/>
                  </a:lnTo>
                  <a:lnTo>
                    <a:pt x="1025385" y="643428"/>
                  </a:lnTo>
                  <a:lnTo>
                    <a:pt x="1060408" y="614990"/>
                  </a:lnTo>
                  <a:lnTo>
                    <a:pt x="1095892" y="587105"/>
                  </a:lnTo>
                  <a:lnTo>
                    <a:pt x="1131830" y="559779"/>
                  </a:lnTo>
                  <a:lnTo>
                    <a:pt x="1168215" y="533019"/>
                  </a:lnTo>
                  <a:lnTo>
                    <a:pt x="1205042" y="506830"/>
                  </a:lnTo>
                  <a:lnTo>
                    <a:pt x="1242303" y="481221"/>
                  </a:lnTo>
                  <a:lnTo>
                    <a:pt x="1279991" y="456196"/>
                  </a:lnTo>
                  <a:lnTo>
                    <a:pt x="1318101" y="431763"/>
                  </a:lnTo>
                  <a:lnTo>
                    <a:pt x="1356626" y="407929"/>
                  </a:lnTo>
                  <a:lnTo>
                    <a:pt x="1395559" y="384700"/>
                  </a:lnTo>
                  <a:lnTo>
                    <a:pt x="1434894" y="362082"/>
                  </a:lnTo>
                  <a:lnTo>
                    <a:pt x="1474624" y="340082"/>
                  </a:lnTo>
                  <a:lnTo>
                    <a:pt x="1514742" y="318707"/>
                  </a:lnTo>
                  <a:lnTo>
                    <a:pt x="1555242" y="297963"/>
                  </a:lnTo>
                  <a:lnTo>
                    <a:pt x="1596118" y="277857"/>
                  </a:lnTo>
                  <a:lnTo>
                    <a:pt x="1637362" y="258394"/>
                  </a:lnTo>
                  <a:lnTo>
                    <a:pt x="1678969" y="239583"/>
                  </a:lnTo>
                  <a:lnTo>
                    <a:pt x="1720932" y="221429"/>
                  </a:lnTo>
                  <a:lnTo>
                    <a:pt x="1763244" y="203939"/>
                  </a:lnTo>
                  <a:lnTo>
                    <a:pt x="1805898" y="187120"/>
                  </a:lnTo>
                  <a:lnTo>
                    <a:pt x="1848889" y="170978"/>
                  </a:lnTo>
                  <a:lnTo>
                    <a:pt x="1892209" y="155519"/>
                  </a:lnTo>
                  <a:lnTo>
                    <a:pt x="1935852" y="140750"/>
                  </a:lnTo>
                  <a:lnTo>
                    <a:pt x="1979812" y="126678"/>
                  </a:lnTo>
                  <a:lnTo>
                    <a:pt x="2024081" y="113310"/>
                  </a:lnTo>
                  <a:lnTo>
                    <a:pt x="2068654" y="100651"/>
                  </a:lnTo>
                  <a:lnTo>
                    <a:pt x="2113523" y="88709"/>
                  </a:lnTo>
                  <a:lnTo>
                    <a:pt x="2158683" y="77489"/>
                  </a:lnTo>
                  <a:lnTo>
                    <a:pt x="2204126" y="66999"/>
                  </a:lnTo>
                  <a:lnTo>
                    <a:pt x="2249846" y="57245"/>
                  </a:lnTo>
                  <a:lnTo>
                    <a:pt x="2295837" y="48234"/>
                  </a:lnTo>
                  <a:lnTo>
                    <a:pt x="2342092" y="39972"/>
                  </a:lnTo>
                  <a:lnTo>
                    <a:pt x="2388604" y="32466"/>
                  </a:lnTo>
                  <a:lnTo>
                    <a:pt x="2435367" y="25722"/>
                  </a:lnTo>
                  <a:lnTo>
                    <a:pt x="2482374" y="19747"/>
                  </a:lnTo>
                  <a:lnTo>
                    <a:pt x="2529619" y="14547"/>
                  </a:lnTo>
                  <a:lnTo>
                    <a:pt x="2577096" y="10129"/>
                  </a:lnTo>
                  <a:lnTo>
                    <a:pt x="2624796" y="6500"/>
                  </a:lnTo>
                  <a:lnTo>
                    <a:pt x="2672715" y="3666"/>
                  </a:lnTo>
                  <a:lnTo>
                    <a:pt x="2720846" y="1633"/>
                  </a:lnTo>
                  <a:lnTo>
                    <a:pt x="2769181" y="409"/>
                  </a:lnTo>
                  <a:lnTo>
                    <a:pt x="2817715" y="0"/>
                  </a:lnTo>
                  <a:lnTo>
                    <a:pt x="2866248" y="409"/>
                  </a:lnTo>
                  <a:lnTo>
                    <a:pt x="2914584" y="1633"/>
                  </a:lnTo>
                  <a:lnTo>
                    <a:pt x="2962714" y="3666"/>
                  </a:lnTo>
                  <a:lnTo>
                    <a:pt x="3010633" y="6500"/>
                  </a:lnTo>
                  <a:lnTo>
                    <a:pt x="3058334" y="10129"/>
                  </a:lnTo>
                  <a:lnTo>
                    <a:pt x="3105810" y="14547"/>
                  </a:lnTo>
                  <a:lnTo>
                    <a:pt x="3153055" y="19747"/>
                  </a:lnTo>
                  <a:lnTo>
                    <a:pt x="3200062" y="25722"/>
                  </a:lnTo>
                  <a:lnTo>
                    <a:pt x="3246825" y="32466"/>
                  </a:lnTo>
                  <a:lnTo>
                    <a:pt x="3293338" y="39972"/>
                  </a:lnTo>
                  <a:lnTo>
                    <a:pt x="3339592" y="48234"/>
                  </a:lnTo>
                  <a:lnTo>
                    <a:pt x="3385583" y="57245"/>
                  </a:lnTo>
                  <a:lnTo>
                    <a:pt x="3431303" y="66999"/>
                  </a:lnTo>
                  <a:lnTo>
                    <a:pt x="3476747" y="77489"/>
                  </a:lnTo>
                  <a:lnTo>
                    <a:pt x="3521906" y="88709"/>
                  </a:lnTo>
                  <a:lnTo>
                    <a:pt x="3566776" y="100651"/>
                  </a:lnTo>
                  <a:lnTo>
                    <a:pt x="3611348" y="113310"/>
                  </a:lnTo>
                  <a:lnTo>
                    <a:pt x="3655618" y="126678"/>
                  </a:lnTo>
                  <a:lnTo>
                    <a:pt x="3699577" y="140750"/>
                  </a:lnTo>
                  <a:lnTo>
                    <a:pt x="3743220" y="155519"/>
                  </a:lnTo>
                  <a:lnTo>
                    <a:pt x="3786540" y="170978"/>
                  </a:lnTo>
                  <a:lnTo>
                    <a:pt x="3829531" y="187120"/>
                  </a:lnTo>
                  <a:lnTo>
                    <a:pt x="3872186" y="203939"/>
                  </a:lnTo>
                  <a:lnTo>
                    <a:pt x="3914497" y="221429"/>
                  </a:lnTo>
                  <a:lnTo>
                    <a:pt x="3956460" y="239583"/>
                  </a:lnTo>
                  <a:lnTo>
                    <a:pt x="3998067" y="258394"/>
                  </a:lnTo>
                  <a:lnTo>
                    <a:pt x="4039312" y="277857"/>
                  </a:lnTo>
                  <a:lnTo>
                    <a:pt x="4080187" y="297963"/>
                  </a:lnTo>
                  <a:lnTo>
                    <a:pt x="4120688" y="318707"/>
                  </a:lnTo>
                  <a:lnTo>
                    <a:pt x="4160806" y="340082"/>
                  </a:lnTo>
                  <a:lnTo>
                    <a:pt x="4200536" y="362082"/>
                  </a:lnTo>
                  <a:lnTo>
                    <a:pt x="4239870" y="384700"/>
                  </a:lnTo>
                  <a:lnTo>
                    <a:pt x="4278803" y="407929"/>
                  </a:lnTo>
                  <a:lnTo>
                    <a:pt x="4317328" y="431763"/>
                  </a:lnTo>
                  <a:lnTo>
                    <a:pt x="4355438" y="456196"/>
                  </a:lnTo>
                  <a:lnTo>
                    <a:pt x="4393127" y="481221"/>
                  </a:lnTo>
                  <a:lnTo>
                    <a:pt x="4430388" y="506830"/>
                  </a:lnTo>
                  <a:lnTo>
                    <a:pt x="4467214" y="533019"/>
                  </a:lnTo>
                  <a:lnTo>
                    <a:pt x="4503600" y="559779"/>
                  </a:lnTo>
                  <a:lnTo>
                    <a:pt x="4539537" y="587105"/>
                  </a:lnTo>
                  <a:lnTo>
                    <a:pt x="4575021" y="614990"/>
                  </a:lnTo>
                  <a:lnTo>
                    <a:pt x="4610044" y="643428"/>
                  </a:lnTo>
                  <a:lnTo>
                    <a:pt x="4644600" y="672412"/>
                  </a:lnTo>
                  <a:lnTo>
                    <a:pt x="4678682" y="701935"/>
                  </a:lnTo>
                  <a:lnTo>
                    <a:pt x="4712284" y="731990"/>
                  </a:lnTo>
                  <a:lnTo>
                    <a:pt x="4745398" y="762572"/>
                  </a:lnTo>
                  <a:lnTo>
                    <a:pt x="4778020" y="793674"/>
                  </a:lnTo>
                  <a:lnTo>
                    <a:pt x="4810141" y="825289"/>
                  </a:lnTo>
                  <a:lnTo>
                    <a:pt x="4841756" y="857410"/>
                  </a:lnTo>
                  <a:lnTo>
                    <a:pt x="4872857" y="890031"/>
                  </a:lnTo>
                  <a:lnTo>
                    <a:pt x="4903439" y="923146"/>
                  </a:lnTo>
                  <a:lnTo>
                    <a:pt x="4933495" y="956748"/>
                  </a:lnTo>
                  <a:lnTo>
                    <a:pt x="4963018" y="990830"/>
                  </a:lnTo>
                  <a:lnTo>
                    <a:pt x="4992001" y="1025385"/>
                  </a:lnTo>
                  <a:lnTo>
                    <a:pt x="5020439" y="1060408"/>
                  </a:lnTo>
                  <a:lnTo>
                    <a:pt x="5048324" y="1095892"/>
                  </a:lnTo>
                  <a:lnTo>
                    <a:pt x="5075650" y="1131830"/>
                  </a:lnTo>
                  <a:lnTo>
                    <a:pt x="5102411" y="1168215"/>
                  </a:lnTo>
                  <a:lnTo>
                    <a:pt x="5128599" y="1205042"/>
                  </a:lnTo>
                  <a:lnTo>
                    <a:pt x="5154209" y="1242303"/>
                  </a:lnTo>
                  <a:lnTo>
                    <a:pt x="5179233" y="1279991"/>
                  </a:lnTo>
                  <a:lnTo>
                    <a:pt x="5203666" y="1318101"/>
                  </a:lnTo>
                  <a:lnTo>
                    <a:pt x="5227500" y="1356626"/>
                  </a:lnTo>
                  <a:lnTo>
                    <a:pt x="5250730" y="1395559"/>
                  </a:lnTo>
                  <a:lnTo>
                    <a:pt x="5273348" y="1434894"/>
                  </a:lnTo>
                  <a:lnTo>
                    <a:pt x="5295347" y="1474624"/>
                  </a:lnTo>
                  <a:lnTo>
                    <a:pt x="5316723" y="1514742"/>
                  </a:lnTo>
                  <a:lnTo>
                    <a:pt x="5337467" y="1555242"/>
                  </a:lnTo>
                  <a:lnTo>
                    <a:pt x="5357573" y="1596118"/>
                  </a:lnTo>
                  <a:lnTo>
                    <a:pt x="5377035" y="1637362"/>
                  </a:lnTo>
                  <a:lnTo>
                    <a:pt x="5395846" y="1678969"/>
                  </a:lnTo>
                  <a:lnTo>
                    <a:pt x="5414000" y="1720932"/>
                  </a:lnTo>
                  <a:lnTo>
                    <a:pt x="5431490" y="1763244"/>
                  </a:lnTo>
                  <a:lnTo>
                    <a:pt x="5448310" y="1805898"/>
                  </a:lnTo>
                  <a:lnTo>
                    <a:pt x="5464452" y="1848889"/>
                  </a:lnTo>
                  <a:lnTo>
                    <a:pt x="5479911" y="1892209"/>
                  </a:lnTo>
                  <a:lnTo>
                    <a:pt x="5494679" y="1935852"/>
                  </a:lnTo>
                  <a:lnTo>
                    <a:pt x="5508751" y="1979812"/>
                  </a:lnTo>
                  <a:lnTo>
                    <a:pt x="5522120" y="2024081"/>
                  </a:lnTo>
                  <a:lnTo>
                    <a:pt x="5534779" y="2068654"/>
                  </a:lnTo>
                  <a:lnTo>
                    <a:pt x="5546721" y="2113523"/>
                  </a:lnTo>
                  <a:lnTo>
                    <a:pt x="5557940" y="2158683"/>
                  </a:lnTo>
                  <a:lnTo>
                    <a:pt x="5568430" y="2204126"/>
                  </a:lnTo>
                  <a:lnTo>
                    <a:pt x="5578184" y="2249846"/>
                  </a:lnTo>
                  <a:lnTo>
                    <a:pt x="5587195" y="2295837"/>
                  </a:lnTo>
                  <a:lnTo>
                    <a:pt x="5595457" y="2342092"/>
                  </a:lnTo>
                  <a:lnTo>
                    <a:pt x="5602964" y="2388604"/>
                  </a:lnTo>
                  <a:lnTo>
                    <a:pt x="5609708" y="2435367"/>
                  </a:lnTo>
                  <a:lnTo>
                    <a:pt x="5615683" y="2482374"/>
                  </a:lnTo>
                  <a:lnTo>
                    <a:pt x="5620882" y="2529619"/>
                  </a:lnTo>
                  <a:lnTo>
                    <a:pt x="5625300" y="2577096"/>
                  </a:lnTo>
                  <a:lnTo>
                    <a:pt x="5628929" y="2624796"/>
                  </a:lnTo>
                  <a:lnTo>
                    <a:pt x="5631764" y="2672715"/>
                  </a:lnTo>
                  <a:lnTo>
                    <a:pt x="5633796" y="2720846"/>
                  </a:lnTo>
                  <a:lnTo>
                    <a:pt x="5635020" y="2769181"/>
                  </a:lnTo>
                  <a:lnTo>
                    <a:pt x="5635430" y="2817715"/>
                  </a:lnTo>
                  <a:close/>
                </a:path>
              </a:pathLst>
            </a:custGeom>
            <a:ln w="5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644326" y="3489593"/>
            <a:ext cx="4664710" cy="4664710"/>
            <a:chOff x="14644326" y="3489593"/>
            <a:chExt cx="4664710" cy="4664710"/>
          </a:xfrm>
        </p:grpSpPr>
        <p:sp>
          <p:nvSpPr>
            <p:cNvPr id="7" name="object 7"/>
            <p:cNvSpPr/>
            <p:nvPr/>
          </p:nvSpPr>
          <p:spPr>
            <a:xfrm>
              <a:off x="14646944" y="3492210"/>
              <a:ext cx="4659630" cy="4659630"/>
            </a:xfrm>
            <a:custGeom>
              <a:avLst/>
              <a:gdLst/>
              <a:ahLst/>
              <a:cxnLst/>
              <a:rect l="l" t="t" r="r" b="b"/>
              <a:pathLst>
                <a:path w="4659630" h="4659630">
                  <a:moveTo>
                    <a:pt x="2329688" y="0"/>
                  </a:moveTo>
                  <a:lnTo>
                    <a:pt x="2281554" y="487"/>
                  </a:lnTo>
                  <a:lnTo>
                    <a:pt x="2233658" y="1943"/>
                  </a:lnTo>
                  <a:lnTo>
                    <a:pt x="2186009" y="4358"/>
                  </a:lnTo>
                  <a:lnTo>
                    <a:pt x="2138617" y="7722"/>
                  </a:lnTo>
                  <a:lnTo>
                    <a:pt x="2091491" y="12027"/>
                  </a:lnTo>
                  <a:lnTo>
                    <a:pt x="2044639" y="17263"/>
                  </a:lnTo>
                  <a:lnTo>
                    <a:pt x="1998073" y="23421"/>
                  </a:lnTo>
                  <a:lnTo>
                    <a:pt x="1951800" y="30491"/>
                  </a:lnTo>
                  <a:lnTo>
                    <a:pt x="1905831" y="38464"/>
                  </a:lnTo>
                  <a:lnTo>
                    <a:pt x="1860174" y="47330"/>
                  </a:lnTo>
                  <a:lnTo>
                    <a:pt x="1814840" y="57080"/>
                  </a:lnTo>
                  <a:lnTo>
                    <a:pt x="1769836" y="67706"/>
                  </a:lnTo>
                  <a:lnTo>
                    <a:pt x="1725174" y="79196"/>
                  </a:lnTo>
                  <a:lnTo>
                    <a:pt x="1680862" y="91543"/>
                  </a:lnTo>
                  <a:lnTo>
                    <a:pt x="1636909" y="104737"/>
                  </a:lnTo>
                  <a:lnTo>
                    <a:pt x="1593326" y="118767"/>
                  </a:lnTo>
                  <a:lnTo>
                    <a:pt x="1550120" y="133626"/>
                  </a:lnTo>
                  <a:lnTo>
                    <a:pt x="1507303" y="149303"/>
                  </a:lnTo>
                  <a:lnTo>
                    <a:pt x="1464882" y="165790"/>
                  </a:lnTo>
                  <a:lnTo>
                    <a:pt x="1422868" y="183076"/>
                  </a:lnTo>
                  <a:lnTo>
                    <a:pt x="1381269" y="201153"/>
                  </a:lnTo>
                  <a:lnTo>
                    <a:pt x="1340096" y="220011"/>
                  </a:lnTo>
                  <a:lnTo>
                    <a:pt x="1299357" y="239641"/>
                  </a:lnTo>
                  <a:lnTo>
                    <a:pt x="1259062" y="260033"/>
                  </a:lnTo>
                  <a:lnTo>
                    <a:pt x="1219220" y="281178"/>
                  </a:lnTo>
                  <a:lnTo>
                    <a:pt x="1179840" y="303066"/>
                  </a:lnTo>
                  <a:lnTo>
                    <a:pt x="1140933" y="325689"/>
                  </a:lnTo>
                  <a:lnTo>
                    <a:pt x="1102507" y="349037"/>
                  </a:lnTo>
                  <a:lnTo>
                    <a:pt x="1064572" y="373101"/>
                  </a:lnTo>
                  <a:lnTo>
                    <a:pt x="1027137" y="397870"/>
                  </a:lnTo>
                  <a:lnTo>
                    <a:pt x="990211" y="423337"/>
                  </a:lnTo>
                  <a:lnTo>
                    <a:pt x="953804" y="449490"/>
                  </a:lnTo>
                  <a:lnTo>
                    <a:pt x="917925" y="476322"/>
                  </a:lnTo>
                  <a:lnTo>
                    <a:pt x="882584" y="503823"/>
                  </a:lnTo>
                  <a:lnTo>
                    <a:pt x="847789" y="531983"/>
                  </a:lnTo>
                  <a:lnTo>
                    <a:pt x="813551" y="560792"/>
                  </a:lnTo>
                  <a:lnTo>
                    <a:pt x="779879" y="590243"/>
                  </a:lnTo>
                  <a:lnTo>
                    <a:pt x="746781" y="620324"/>
                  </a:lnTo>
                  <a:lnTo>
                    <a:pt x="714268" y="651028"/>
                  </a:lnTo>
                  <a:lnTo>
                    <a:pt x="682349" y="682344"/>
                  </a:lnTo>
                  <a:lnTo>
                    <a:pt x="651033" y="714263"/>
                  </a:lnTo>
                  <a:lnTo>
                    <a:pt x="620329" y="746776"/>
                  </a:lnTo>
                  <a:lnTo>
                    <a:pt x="590247" y="779873"/>
                  </a:lnTo>
                  <a:lnTo>
                    <a:pt x="560797" y="813545"/>
                  </a:lnTo>
                  <a:lnTo>
                    <a:pt x="531987" y="847783"/>
                  </a:lnTo>
                  <a:lnTo>
                    <a:pt x="503827" y="882577"/>
                  </a:lnTo>
                  <a:lnTo>
                    <a:pt x="476326" y="917918"/>
                  </a:lnTo>
                  <a:lnTo>
                    <a:pt x="449494" y="953797"/>
                  </a:lnTo>
                  <a:lnTo>
                    <a:pt x="423340" y="990204"/>
                  </a:lnTo>
                  <a:lnTo>
                    <a:pt x="397873" y="1027129"/>
                  </a:lnTo>
                  <a:lnTo>
                    <a:pt x="373104" y="1064564"/>
                  </a:lnTo>
                  <a:lnTo>
                    <a:pt x="349040" y="1102500"/>
                  </a:lnTo>
                  <a:lnTo>
                    <a:pt x="325692" y="1140925"/>
                  </a:lnTo>
                  <a:lnTo>
                    <a:pt x="303069" y="1179833"/>
                  </a:lnTo>
                  <a:lnTo>
                    <a:pt x="281180" y="1219212"/>
                  </a:lnTo>
                  <a:lnTo>
                    <a:pt x="260035" y="1259053"/>
                  </a:lnTo>
                  <a:lnTo>
                    <a:pt x="239643" y="1299348"/>
                  </a:lnTo>
                  <a:lnTo>
                    <a:pt x="220013" y="1340087"/>
                  </a:lnTo>
                  <a:lnTo>
                    <a:pt x="201155" y="1381260"/>
                  </a:lnTo>
                  <a:lnTo>
                    <a:pt x="183078" y="1422859"/>
                  </a:lnTo>
                  <a:lnTo>
                    <a:pt x="165791" y="1464873"/>
                  </a:lnTo>
                  <a:lnTo>
                    <a:pt x="149305" y="1507294"/>
                  </a:lnTo>
                  <a:lnTo>
                    <a:pt x="133627" y="1550111"/>
                  </a:lnTo>
                  <a:lnTo>
                    <a:pt x="118768" y="1593316"/>
                  </a:lnTo>
                  <a:lnTo>
                    <a:pt x="104738" y="1636900"/>
                  </a:lnTo>
                  <a:lnTo>
                    <a:pt x="91544" y="1680852"/>
                  </a:lnTo>
                  <a:lnTo>
                    <a:pt x="79197" y="1725164"/>
                  </a:lnTo>
                  <a:lnTo>
                    <a:pt x="67706" y="1769827"/>
                  </a:lnTo>
                  <a:lnTo>
                    <a:pt x="57081" y="1814830"/>
                  </a:lnTo>
                  <a:lnTo>
                    <a:pt x="47330" y="1860164"/>
                  </a:lnTo>
                  <a:lnTo>
                    <a:pt x="38464" y="1905821"/>
                  </a:lnTo>
                  <a:lnTo>
                    <a:pt x="30491" y="1951790"/>
                  </a:lnTo>
                  <a:lnTo>
                    <a:pt x="23421" y="1998062"/>
                  </a:lnTo>
                  <a:lnTo>
                    <a:pt x="17263" y="2044629"/>
                  </a:lnTo>
                  <a:lnTo>
                    <a:pt x="12027" y="2091480"/>
                  </a:lnTo>
                  <a:lnTo>
                    <a:pt x="7722" y="2138607"/>
                  </a:lnTo>
                  <a:lnTo>
                    <a:pt x="4358" y="2185999"/>
                  </a:lnTo>
                  <a:lnTo>
                    <a:pt x="1943" y="2233648"/>
                  </a:lnTo>
                  <a:lnTo>
                    <a:pt x="487" y="2281544"/>
                  </a:lnTo>
                  <a:lnTo>
                    <a:pt x="0" y="2329677"/>
                  </a:lnTo>
                  <a:lnTo>
                    <a:pt x="487" y="2377811"/>
                  </a:lnTo>
                  <a:lnTo>
                    <a:pt x="1943" y="2425707"/>
                  </a:lnTo>
                  <a:lnTo>
                    <a:pt x="4358" y="2473356"/>
                  </a:lnTo>
                  <a:lnTo>
                    <a:pt x="7722" y="2520748"/>
                  </a:lnTo>
                  <a:lnTo>
                    <a:pt x="12027" y="2567874"/>
                  </a:lnTo>
                  <a:lnTo>
                    <a:pt x="17263" y="2614726"/>
                  </a:lnTo>
                  <a:lnTo>
                    <a:pt x="23421" y="2661292"/>
                  </a:lnTo>
                  <a:lnTo>
                    <a:pt x="30491" y="2707565"/>
                  </a:lnTo>
                  <a:lnTo>
                    <a:pt x="38464" y="2753534"/>
                  </a:lnTo>
                  <a:lnTo>
                    <a:pt x="47330" y="2799190"/>
                  </a:lnTo>
                  <a:lnTo>
                    <a:pt x="57081" y="2844525"/>
                  </a:lnTo>
                  <a:lnTo>
                    <a:pt x="67706" y="2889528"/>
                  </a:lnTo>
                  <a:lnTo>
                    <a:pt x="79197" y="2934190"/>
                  </a:lnTo>
                  <a:lnTo>
                    <a:pt x="91544" y="2978502"/>
                  </a:lnTo>
                  <a:lnTo>
                    <a:pt x="104738" y="3022455"/>
                  </a:lnTo>
                  <a:lnTo>
                    <a:pt x="118768" y="3066038"/>
                  </a:lnTo>
                  <a:lnTo>
                    <a:pt x="133627" y="3109243"/>
                  </a:lnTo>
                  <a:lnTo>
                    <a:pt x="149305" y="3152061"/>
                  </a:lnTo>
                  <a:lnTo>
                    <a:pt x="165791" y="3194482"/>
                  </a:lnTo>
                  <a:lnTo>
                    <a:pt x="183078" y="3236496"/>
                  </a:lnTo>
                  <a:lnTo>
                    <a:pt x="201155" y="3278094"/>
                  </a:lnTo>
                  <a:lnTo>
                    <a:pt x="220013" y="3319267"/>
                  </a:lnTo>
                  <a:lnTo>
                    <a:pt x="239643" y="3360006"/>
                  </a:lnTo>
                  <a:lnTo>
                    <a:pt x="260035" y="3400301"/>
                  </a:lnTo>
                  <a:lnTo>
                    <a:pt x="281180" y="3440143"/>
                  </a:lnTo>
                  <a:lnTo>
                    <a:pt x="303069" y="3479522"/>
                  </a:lnTo>
                  <a:lnTo>
                    <a:pt x="325692" y="3518429"/>
                  </a:lnTo>
                  <a:lnTo>
                    <a:pt x="349040" y="3556855"/>
                  </a:lnTo>
                  <a:lnTo>
                    <a:pt x="373104" y="3594790"/>
                  </a:lnTo>
                  <a:lnTo>
                    <a:pt x="397873" y="3632225"/>
                  </a:lnTo>
                  <a:lnTo>
                    <a:pt x="423340" y="3669151"/>
                  </a:lnTo>
                  <a:lnTo>
                    <a:pt x="449494" y="3705557"/>
                  </a:lnTo>
                  <a:lnTo>
                    <a:pt x="476326" y="3741436"/>
                  </a:lnTo>
                  <a:lnTo>
                    <a:pt x="503827" y="3776777"/>
                  </a:lnTo>
                  <a:lnTo>
                    <a:pt x="531987" y="3811571"/>
                  </a:lnTo>
                  <a:lnTo>
                    <a:pt x="560797" y="3845809"/>
                  </a:lnTo>
                  <a:lnTo>
                    <a:pt x="590247" y="3879481"/>
                  </a:lnTo>
                  <a:lnTo>
                    <a:pt x="620329" y="3912579"/>
                  </a:lnTo>
                  <a:lnTo>
                    <a:pt x="651033" y="3945092"/>
                  </a:lnTo>
                  <a:lnTo>
                    <a:pt x="682349" y="3977011"/>
                  </a:lnTo>
                  <a:lnTo>
                    <a:pt x="714268" y="4008327"/>
                  </a:lnTo>
                  <a:lnTo>
                    <a:pt x="746781" y="4039030"/>
                  </a:lnTo>
                  <a:lnTo>
                    <a:pt x="779879" y="4069112"/>
                  </a:lnTo>
                  <a:lnTo>
                    <a:pt x="813551" y="4098562"/>
                  </a:lnTo>
                  <a:lnTo>
                    <a:pt x="847789" y="4127372"/>
                  </a:lnTo>
                  <a:lnTo>
                    <a:pt x="882584" y="4155532"/>
                  </a:lnTo>
                  <a:lnTo>
                    <a:pt x="917925" y="4183032"/>
                  </a:lnTo>
                  <a:lnTo>
                    <a:pt x="953804" y="4209864"/>
                  </a:lnTo>
                  <a:lnTo>
                    <a:pt x="990211" y="4236018"/>
                  </a:lnTo>
                  <a:lnTo>
                    <a:pt x="1027137" y="4261484"/>
                  </a:lnTo>
                  <a:lnTo>
                    <a:pt x="1064572" y="4286254"/>
                  </a:lnTo>
                  <a:lnTo>
                    <a:pt x="1102507" y="4310317"/>
                  </a:lnTo>
                  <a:lnTo>
                    <a:pt x="1140933" y="4333665"/>
                  </a:lnTo>
                  <a:lnTo>
                    <a:pt x="1179840" y="4356288"/>
                  </a:lnTo>
                  <a:lnTo>
                    <a:pt x="1219220" y="4378177"/>
                  </a:lnTo>
                  <a:lnTo>
                    <a:pt x="1259062" y="4399322"/>
                  </a:lnTo>
                  <a:lnTo>
                    <a:pt x="1299357" y="4419714"/>
                  </a:lnTo>
                  <a:lnTo>
                    <a:pt x="1340096" y="4439344"/>
                  </a:lnTo>
                  <a:lnTo>
                    <a:pt x="1381269" y="4458201"/>
                  </a:lnTo>
                  <a:lnTo>
                    <a:pt x="1422868" y="4476278"/>
                  </a:lnTo>
                  <a:lnTo>
                    <a:pt x="1464882" y="4493565"/>
                  </a:lnTo>
                  <a:lnTo>
                    <a:pt x="1507303" y="4510051"/>
                  </a:lnTo>
                  <a:lnTo>
                    <a:pt x="1550120" y="4525728"/>
                  </a:lnTo>
                  <a:lnTo>
                    <a:pt x="1593326" y="4540587"/>
                  </a:lnTo>
                  <a:lnTo>
                    <a:pt x="1636909" y="4554618"/>
                  </a:lnTo>
                  <a:lnTo>
                    <a:pt x="1680862" y="4567811"/>
                  </a:lnTo>
                  <a:lnTo>
                    <a:pt x="1725174" y="4580158"/>
                  </a:lnTo>
                  <a:lnTo>
                    <a:pt x="1769836" y="4591649"/>
                  </a:lnTo>
                  <a:lnTo>
                    <a:pt x="1814840" y="4602274"/>
                  </a:lnTo>
                  <a:lnTo>
                    <a:pt x="1860174" y="4612025"/>
                  </a:lnTo>
                  <a:lnTo>
                    <a:pt x="1905831" y="4620891"/>
                  </a:lnTo>
                  <a:lnTo>
                    <a:pt x="1951800" y="4628864"/>
                  </a:lnTo>
                  <a:lnTo>
                    <a:pt x="1998073" y="4635934"/>
                  </a:lnTo>
                  <a:lnTo>
                    <a:pt x="2044639" y="4642091"/>
                  </a:lnTo>
                  <a:lnTo>
                    <a:pt x="2091491" y="4647327"/>
                  </a:lnTo>
                  <a:lnTo>
                    <a:pt x="2138617" y="4651632"/>
                  </a:lnTo>
                  <a:lnTo>
                    <a:pt x="2186009" y="4654997"/>
                  </a:lnTo>
                  <a:lnTo>
                    <a:pt x="2233658" y="4657412"/>
                  </a:lnTo>
                  <a:lnTo>
                    <a:pt x="2281554" y="4658868"/>
                  </a:lnTo>
                  <a:lnTo>
                    <a:pt x="2329688" y="4659355"/>
                  </a:lnTo>
                  <a:lnTo>
                    <a:pt x="2377821" y="4658868"/>
                  </a:lnTo>
                  <a:lnTo>
                    <a:pt x="2425717" y="4657412"/>
                  </a:lnTo>
                  <a:lnTo>
                    <a:pt x="2473365" y="4654997"/>
                  </a:lnTo>
                  <a:lnTo>
                    <a:pt x="2520757" y="4651632"/>
                  </a:lnTo>
                  <a:lnTo>
                    <a:pt x="2567883" y="4647327"/>
                  </a:lnTo>
                  <a:lnTo>
                    <a:pt x="2614734" y="4642091"/>
                  </a:lnTo>
                  <a:lnTo>
                    <a:pt x="2661300" y="4635934"/>
                  </a:lnTo>
                  <a:lnTo>
                    <a:pt x="2707573" y="4628864"/>
                  </a:lnTo>
                  <a:lnTo>
                    <a:pt x="2753542" y="4620891"/>
                  </a:lnTo>
                  <a:lnTo>
                    <a:pt x="2799198" y="4612025"/>
                  </a:lnTo>
                  <a:lnTo>
                    <a:pt x="2844532" y="4602274"/>
                  </a:lnTo>
                  <a:lnTo>
                    <a:pt x="2889535" y="4591649"/>
                  </a:lnTo>
                  <a:lnTo>
                    <a:pt x="2934197" y="4580158"/>
                  </a:lnTo>
                  <a:lnTo>
                    <a:pt x="2978509" y="4567811"/>
                  </a:lnTo>
                  <a:lnTo>
                    <a:pt x="3022461" y="4554618"/>
                  </a:lnTo>
                  <a:lnTo>
                    <a:pt x="3066045" y="4540587"/>
                  </a:lnTo>
                  <a:lnTo>
                    <a:pt x="3109250" y="4525728"/>
                  </a:lnTo>
                  <a:lnTo>
                    <a:pt x="3152067" y="4510051"/>
                  </a:lnTo>
                  <a:lnTo>
                    <a:pt x="3194488" y="4493565"/>
                  </a:lnTo>
                  <a:lnTo>
                    <a:pt x="3236502" y="4476278"/>
                  </a:lnTo>
                  <a:lnTo>
                    <a:pt x="3278100" y="4458201"/>
                  </a:lnTo>
                  <a:lnTo>
                    <a:pt x="3319273" y="4439344"/>
                  </a:lnTo>
                  <a:lnTo>
                    <a:pt x="3360012" y="4419714"/>
                  </a:lnTo>
                  <a:lnTo>
                    <a:pt x="3400307" y="4399322"/>
                  </a:lnTo>
                  <a:lnTo>
                    <a:pt x="3440149" y="4378177"/>
                  </a:lnTo>
                  <a:lnTo>
                    <a:pt x="3479528" y="4356288"/>
                  </a:lnTo>
                  <a:lnTo>
                    <a:pt x="3518435" y="4333665"/>
                  </a:lnTo>
                  <a:lnTo>
                    <a:pt x="3556861" y="4310317"/>
                  </a:lnTo>
                  <a:lnTo>
                    <a:pt x="3594796" y="4286254"/>
                  </a:lnTo>
                  <a:lnTo>
                    <a:pt x="3632231" y="4261484"/>
                  </a:lnTo>
                  <a:lnTo>
                    <a:pt x="3669157" y="4236018"/>
                  </a:lnTo>
                  <a:lnTo>
                    <a:pt x="3705563" y="4209864"/>
                  </a:lnTo>
                  <a:lnTo>
                    <a:pt x="3741442" y="4183032"/>
                  </a:lnTo>
                  <a:lnTo>
                    <a:pt x="3776783" y="4155532"/>
                  </a:lnTo>
                  <a:lnTo>
                    <a:pt x="3811577" y="4127372"/>
                  </a:lnTo>
                  <a:lnTo>
                    <a:pt x="3845815" y="4098562"/>
                  </a:lnTo>
                  <a:lnTo>
                    <a:pt x="3879488" y="4069112"/>
                  </a:lnTo>
                  <a:lnTo>
                    <a:pt x="3912585" y="4039030"/>
                  </a:lnTo>
                  <a:lnTo>
                    <a:pt x="3945098" y="4008327"/>
                  </a:lnTo>
                  <a:lnTo>
                    <a:pt x="3977017" y="3977011"/>
                  </a:lnTo>
                  <a:lnTo>
                    <a:pt x="4008333" y="3945092"/>
                  </a:lnTo>
                  <a:lnTo>
                    <a:pt x="4039037" y="3912579"/>
                  </a:lnTo>
                  <a:lnTo>
                    <a:pt x="4069119" y="3879481"/>
                  </a:lnTo>
                  <a:lnTo>
                    <a:pt x="4098569" y="3845809"/>
                  </a:lnTo>
                  <a:lnTo>
                    <a:pt x="4127379" y="3811571"/>
                  </a:lnTo>
                  <a:lnTo>
                    <a:pt x="4155539" y="3776777"/>
                  </a:lnTo>
                  <a:lnTo>
                    <a:pt x="4183040" y="3741436"/>
                  </a:lnTo>
                  <a:lnTo>
                    <a:pt x="4209872" y="3705557"/>
                  </a:lnTo>
                  <a:lnTo>
                    <a:pt x="4236026" y="3669151"/>
                  </a:lnTo>
                  <a:lnTo>
                    <a:pt x="4261492" y="3632225"/>
                  </a:lnTo>
                  <a:lnTo>
                    <a:pt x="4286262" y="3594790"/>
                  </a:lnTo>
                  <a:lnTo>
                    <a:pt x="4310325" y="3556855"/>
                  </a:lnTo>
                  <a:lnTo>
                    <a:pt x="4333673" y="3518429"/>
                  </a:lnTo>
                  <a:lnTo>
                    <a:pt x="4356296" y="3479522"/>
                  </a:lnTo>
                  <a:lnTo>
                    <a:pt x="4378185" y="3440143"/>
                  </a:lnTo>
                  <a:lnTo>
                    <a:pt x="4399330" y="3400301"/>
                  </a:lnTo>
                  <a:lnTo>
                    <a:pt x="4419722" y="3360006"/>
                  </a:lnTo>
                  <a:lnTo>
                    <a:pt x="4439352" y="3319267"/>
                  </a:lnTo>
                  <a:lnTo>
                    <a:pt x="4458210" y="3278094"/>
                  </a:lnTo>
                  <a:lnTo>
                    <a:pt x="4476287" y="3236496"/>
                  </a:lnTo>
                  <a:lnTo>
                    <a:pt x="4493574" y="3194482"/>
                  </a:lnTo>
                  <a:lnTo>
                    <a:pt x="4510060" y="3152061"/>
                  </a:lnTo>
                  <a:lnTo>
                    <a:pt x="4525738" y="3109243"/>
                  </a:lnTo>
                  <a:lnTo>
                    <a:pt x="4540597" y="3066038"/>
                  </a:lnTo>
                  <a:lnTo>
                    <a:pt x="4554627" y="3022455"/>
                  </a:lnTo>
                  <a:lnTo>
                    <a:pt x="4567821" y="2978502"/>
                  </a:lnTo>
                  <a:lnTo>
                    <a:pt x="4580168" y="2934190"/>
                  </a:lnTo>
                  <a:lnTo>
                    <a:pt x="4591659" y="2889528"/>
                  </a:lnTo>
                  <a:lnTo>
                    <a:pt x="4602284" y="2844525"/>
                  </a:lnTo>
                  <a:lnTo>
                    <a:pt x="4612035" y="2799190"/>
                  </a:lnTo>
                  <a:lnTo>
                    <a:pt x="4620901" y="2753534"/>
                  </a:lnTo>
                  <a:lnTo>
                    <a:pt x="4628874" y="2707565"/>
                  </a:lnTo>
                  <a:lnTo>
                    <a:pt x="4635944" y="2661292"/>
                  </a:lnTo>
                  <a:lnTo>
                    <a:pt x="4642102" y="2614726"/>
                  </a:lnTo>
                  <a:lnTo>
                    <a:pt x="4647338" y="2567874"/>
                  </a:lnTo>
                  <a:lnTo>
                    <a:pt x="4651643" y="2520748"/>
                  </a:lnTo>
                  <a:lnTo>
                    <a:pt x="4655007" y="2473356"/>
                  </a:lnTo>
                  <a:lnTo>
                    <a:pt x="4657422" y="2425707"/>
                  </a:lnTo>
                  <a:lnTo>
                    <a:pt x="4658878" y="2377811"/>
                  </a:lnTo>
                  <a:lnTo>
                    <a:pt x="4659365" y="2329677"/>
                  </a:lnTo>
                  <a:lnTo>
                    <a:pt x="4658878" y="2281544"/>
                  </a:lnTo>
                  <a:lnTo>
                    <a:pt x="4657422" y="2233648"/>
                  </a:lnTo>
                  <a:lnTo>
                    <a:pt x="4655007" y="2185999"/>
                  </a:lnTo>
                  <a:lnTo>
                    <a:pt x="4651643" y="2138607"/>
                  </a:lnTo>
                  <a:lnTo>
                    <a:pt x="4647338" y="2091480"/>
                  </a:lnTo>
                  <a:lnTo>
                    <a:pt x="4642102" y="2044629"/>
                  </a:lnTo>
                  <a:lnTo>
                    <a:pt x="4635944" y="1998062"/>
                  </a:lnTo>
                  <a:lnTo>
                    <a:pt x="4628874" y="1951790"/>
                  </a:lnTo>
                  <a:lnTo>
                    <a:pt x="4620901" y="1905821"/>
                  </a:lnTo>
                  <a:lnTo>
                    <a:pt x="4612035" y="1860164"/>
                  </a:lnTo>
                  <a:lnTo>
                    <a:pt x="4602284" y="1814830"/>
                  </a:lnTo>
                  <a:lnTo>
                    <a:pt x="4591659" y="1769827"/>
                  </a:lnTo>
                  <a:lnTo>
                    <a:pt x="4580168" y="1725164"/>
                  </a:lnTo>
                  <a:lnTo>
                    <a:pt x="4567821" y="1680852"/>
                  </a:lnTo>
                  <a:lnTo>
                    <a:pt x="4554627" y="1636900"/>
                  </a:lnTo>
                  <a:lnTo>
                    <a:pt x="4540597" y="1593316"/>
                  </a:lnTo>
                  <a:lnTo>
                    <a:pt x="4525738" y="1550111"/>
                  </a:lnTo>
                  <a:lnTo>
                    <a:pt x="4510060" y="1507294"/>
                  </a:lnTo>
                  <a:lnTo>
                    <a:pt x="4493574" y="1464873"/>
                  </a:lnTo>
                  <a:lnTo>
                    <a:pt x="4476287" y="1422859"/>
                  </a:lnTo>
                  <a:lnTo>
                    <a:pt x="4458210" y="1381260"/>
                  </a:lnTo>
                  <a:lnTo>
                    <a:pt x="4439352" y="1340087"/>
                  </a:lnTo>
                  <a:lnTo>
                    <a:pt x="4419722" y="1299348"/>
                  </a:lnTo>
                  <a:lnTo>
                    <a:pt x="4399330" y="1259053"/>
                  </a:lnTo>
                  <a:lnTo>
                    <a:pt x="4378185" y="1219212"/>
                  </a:lnTo>
                  <a:lnTo>
                    <a:pt x="4356296" y="1179833"/>
                  </a:lnTo>
                  <a:lnTo>
                    <a:pt x="4333673" y="1140925"/>
                  </a:lnTo>
                  <a:lnTo>
                    <a:pt x="4310325" y="1102500"/>
                  </a:lnTo>
                  <a:lnTo>
                    <a:pt x="4286262" y="1064564"/>
                  </a:lnTo>
                  <a:lnTo>
                    <a:pt x="4261492" y="1027129"/>
                  </a:lnTo>
                  <a:lnTo>
                    <a:pt x="4236026" y="990204"/>
                  </a:lnTo>
                  <a:lnTo>
                    <a:pt x="4209872" y="953797"/>
                  </a:lnTo>
                  <a:lnTo>
                    <a:pt x="4183040" y="917918"/>
                  </a:lnTo>
                  <a:lnTo>
                    <a:pt x="4155539" y="882577"/>
                  </a:lnTo>
                  <a:lnTo>
                    <a:pt x="4127379" y="847783"/>
                  </a:lnTo>
                  <a:lnTo>
                    <a:pt x="4098569" y="813545"/>
                  </a:lnTo>
                  <a:lnTo>
                    <a:pt x="4069119" y="779873"/>
                  </a:lnTo>
                  <a:lnTo>
                    <a:pt x="4039037" y="746776"/>
                  </a:lnTo>
                  <a:lnTo>
                    <a:pt x="4008333" y="714263"/>
                  </a:lnTo>
                  <a:lnTo>
                    <a:pt x="3977017" y="682344"/>
                  </a:lnTo>
                  <a:lnTo>
                    <a:pt x="3945098" y="651028"/>
                  </a:lnTo>
                  <a:lnTo>
                    <a:pt x="3912585" y="620324"/>
                  </a:lnTo>
                  <a:lnTo>
                    <a:pt x="3879488" y="590243"/>
                  </a:lnTo>
                  <a:lnTo>
                    <a:pt x="3845815" y="560792"/>
                  </a:lnTo>
                  <a:lnTo>
                    <a:pt x="3811577" y="531983"/>
                  </a:lnTo>
                  <a:lnTo>
                    <a:pt x="3776783" y="503823"/>
                  </a:lnTo>
                  <a:lnTo>
                    <a:pt x="3741442" y="476322"/>
                  </a:lnTo>
                  <a:lnTo>
                    <a:pt x="3705563" y="449490"/>
                  </a:lnTo>
                  <a:lnTo>
                    <a:pt x="3669157" y="423337"/>
                  </a:lnTo>
                  <a:lnTo>
                    <a:pt x="3632231" y="397870"/>
                  </a:lnTo>
                  <a:lnTo>
                    <a:pt x="3594796" y="373101"/>
                  </a:lnTo>
                  <a:lnTo>
                    <a:pt x="3556861" y="349037"/>
                  </a:lnTo>
                  <a:lnTo>
                    <a:pt x="3518435" y="325689"/>
                  </a:lnTo>
                  <a:lnTo>
                    <a:pt x="3479528" y="303066"/>
                  </a:lnTo>
                  <a:lnTo>
                    <a:pt x="3440149" y="281178"/>
                  </a:lnTo>
                  <a:lnTo>
                    <a:pt x="3400307" y="260033"/>
                  </a:lnTo>
                  <a:lnTo>
                    <a:pt x="3360012" y="239641"/>
                  </a:lnTo>
                  <a:lnTo>
                    <a:pt x="3319273" y="220011"/>
                  </a:lnTo>
                  <a:lnTo>
                    <a:pt x="3278100" y="201153"/>
                  </a:lnTo>
                  <a:lnTo>
                    <a:pt x="3236502" y="183076"/>
                  </a:lnTo>
                  <a:lnTo>
                    <a:pt x="3194488" y="165790"/>
                  </a:lnTo>
                  <a:lnTo>
                    <a:pt x="3152067" y="149303"/>
                  </a:lnTo>
                  <a:lnTo>
                    <a:pt x="3109250" y="133626"/>
                  </a:lnTo>
                  <a:lnTo>
                    <a:pt x="3066045" y="118767"/>
                  </a:lnTo>
                  <a:lnTo>
                    <a:pt x="3022461" y="104737"/>
                  </a:lnTo>
                  <a:lnTo>
                    <a:pt x="2978509" y="91543"/>
                  </a:lnTo>
                  <a:lnTo>
                    <a:pt x="2934197" y="79196"/>
                  </a:lnTo>
                  <a:lnTo>
                    <a:pt x="2889535" y="67706"/>
                  </a:lnTo>
                  <a:lnTo>
                    <a:pt x="2844532" y="57080"/>
                  </a:lnTo>
                  <a:lnTo>
                    <a:pt x="2799198" y="47330"/>
                  </a:lnTo>
                  <a:lnTo>
                    <a:pt x="2753542" y="38464"/>
                  </a:lnTo>
                  <a:lnTo>
                    <a:pt x="2707573" y="30491"/>
                  </a:lnTo>
                  <a:lnTo>
                    <a:pt x="2661300" y="23421"/>
                  </a:lnTo>
                  <a:lnTo>
                    <a:pt x="2614734" y="17263"/>
                  </a:lnTo>
                  <a:lnTo>
                    <a:pt x="2567883" y="12027"/>
                  </a:lnTo>
                  <a:lnTo>
                    <a:pt x="2520757" y="7722"/>
                  </a:lnTo>
                  <a:lnTo>
                    <a:pt x="2473365" y="4358"/>
                  </a:lnTo>
                  <a:lnTo>
                    <a:pt x="2425717" y="1943"/>
                  </a:lnTo>
                  <a:lnTo>
                    <a:pt x="2377821" y="487"/>
                  </a:lnTo>
                  <a:lnTo>
                    <a:pt x="2329688" y="0"/>
                  </a:lnTo>
                  <a:close/>
                </a:path>
              </a:pathLst>
            </a:custGeom>
            <a:solidFill>
              <a:srgbClr val="FF7763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646944" y="3492210"/>
              <a:ext cx="4659630" cy="4659630"/>
            </a:xfrm>
            <a:custGeom>
              <a:avLst/>
              <a:gdLst/>
              <a:ahLst/>
              <a:cxnLst/>
              <a:rect l="l" t="t" r="r" b="b"/>
              <a:pathLst>
                <a:path w="4659630" h="4659630">
                  <a:moveTo>
                    <a:pt x="4659365" y="2329677"/>
                  </a:moveTo>
                  <a:lnTo>
                    <a:pt x="4658878" y="2377811"/>
                  </a:lnTo>
                  <a:lnTo>
                    <a:pt x="4657422" y="2425707"/>
                  </a:lnTo>
                  <a:lnTo>
                    <a:pt x="4655007" y="2473356"/>
                  </a:lnTo>
                  <a:lnTo>
                    <a:pt x="4651643" y="2520748"/>
                  </a:lnTo>
                  <a:lnTo>
                    <a:pt x="4647338" y="2567874"/>
                  </a:lnTo>
                  <a:lnTo>
                    <a:pt x="4642102" y="2614726"/>
                  </a:lnTo>
                  <a:lnTo>
                    <a:pt x="4635944" y="2661292"/>
                  </a:lnTo>
                  <a:lnTo>
                    <a:pt x="4628874" y="2707565"/>
                  </a:lnTo>
                  <a:lnTo>
                    <a:pt x="4620901" y="2753534"/>
                  </a:lnTo>
                  <a:lnTo>
                    <a:pt x="4612035" y="2799190"/>
                  </a:lnTo>
                  <a:lnTo>
                    <a:pt x="4602284" y="2844525"/>
                  </a:lnTo>
                  <a:lnTo>
                    <a:pt x="4591659" y="2889528"/>
                  </a:lnTo>
                  <a:lnTo>
                    <a:pt x="4580168" y="2934190"/>
                  </a:lnTo>
                  <a:lnTo>
                    <a:pt x="4567821" y="2978502"/>
                  </a:lnTo>
                  <a:lnTo>
                    <a:pt x="4554627" y="3022455"/>
                  </a:lnTo>
                  <a:lnTo>
                    <a:pt x="4540597" y="3066038"/>
                  </a:lnTo>
                  <a:lnTo>
                    <a:pt x="4525738" y="3109243"/>
                  </a:lnTo>
                  <a:lnTo>
                    <a:pt x="4510060" y="3152061"/>
                  </a:lnTo>
                  <a:lnTo>
                    <a:pt x="4493574" y="3194482"/>
                  </a:lnTo>
                  <a:lnTo>
                    <a:pt x="4476287" y="3236496"/>
                  </a:lnTo>
                  <a:lnTo>
                    <a:pt x="4458210" y="3278094"/>
                  </a:lnTo>
                  <a:lnTo>
                    <a:pt x="4439352" y="3319267"/>
                  </a:lnTo>
                  <a:lnTo>
                    <a:pt x="4419722" y="3360006"/>
                  </a:lnTo>
                  <a:lnTo>
                    <a:pt x="4399330" y="3400301"/>
                  </a:lnTo>
                  <a:lnTo>
                    <a:pt x="4378185" y="3440143"/>
                  </a:lnTo>
                  <a:lnTo>
                    <a:pt x="4356296" y="3479522"/>
                  </a:lnTo>
                  <a:lnTo>
                    <a:pt x="4333673" y="3518429"/>
                  </a:lnTo>
                  <a:lnTo>
                    <a:pt x="4310325" y="3556855"/>
                  </a:lnTo>
                  <a:lnTo>
                    <a:pt x="4286262" y="3594790"/>
                  </a:lnTo>
                  <a:lnTo>
                    <a:pt x="4261492" y="3632225"/>
                  </a:lnTo>
                  <a:lnTo>
                    <a:pt x="4236026" y="3669151"/>
                  </a:lnTo>
                  <a:lnTo>
                    <a:pt x="4209872" y="3705557"/>
                  </a:lnTo>
                  <a:lnTo>
                    <a:pt x="4183040" y="3741436"/>
                  </a:lnTo>
                  <a:lnTo>
                    <a:pt x="4155539" y="3776777"/>
                  </a:lnTo>
                  <a:lnTo>
                    <a:pt x="4127379" y="3811571"/>
                  </a:lnTo>
                  <a:lnTo>
                    <a:pt x="4098569" y="3845809"/>
                  </a:lnTo>
                  <a:lnTo>
                    <a:pt x="4069119" y="3879481"/>
                  </a:lnTo>
                  <a:lnTo>
                    <a:pt x="4039037" y="3912579"/>
                  </a:lnTo>
                  <a:lnTo>
                    <a:pt x="4008333" y="3945092"/>
                  </a:lnTo>
                  <a:lnTo>
                    <a:pt x="3977017" y="3977011"/>
                  </a:lnTo>
                  <a:lnTo>
                    <a:pt x="3945098" y="4008327"/>
                  </a:lnTo>
                  <a:lnTo>
                    <a:pt x="3912585" y="4039030"/>
                  </a:lnTo>
                  <a:lnTo>
                    <a:pt x="3879488" y="4069112"/>
                  </a:lnTo>
                  <a:lnTo>
                    <a:pt x="3845815" y="4098562"/>
                  </a:lnTo>
                  <a:lnTo>
                    <a:pt x="3811577" y="4127372"/>
                  </a:lnTo>
                  <a:lnTo>
                    <a:pt x="3776783" y="4155532"/>
                  </a:lnTo>
                  <a:lnTo>
                    <a:pt x="3741442" y="4183032"/>
                  </a:lnTo>
                  <a:lnTo>
                    <a:pt x="3705563" y="4209864"/>
                  </a:lnTo>
                  <a:lnTo>
                    <a:pt x="3669157" y="4236018"/>
                  </a:lnTo>
                  <a:lnTo>
                    <a:pt x="3632231" y="4261484"/>
                  </a:lnTo>
                  <a:lnTo>
                    <a:pt x="3594796" y="4286254"/>
                  </a:lnTo>
                  <a:lnTo>
                    <a:pt x="3556861" y="4310317"/>
                  </a:lnTo>
                  <a:lnTo>
                    <a:pt x="3518435" y="4333665"/>
                  </a:lnTo>
                  <a:lnTo>
                    <a:pt x="3479528" y="4356288"/>
                  </a:lnTo>
                  <a:lnTo>
                    <a:pt x="3440149" y="4378177"/>
                  </a:lnTo>
                  <a:lnTo>
                    <a:pt x="3400307" y="4399322"/>
                  </a:lnTo>
                  <a:lnTo>
                    <a:pt x="3360012" y="4419714"/>
                  </a:lnTo>
                  <a:lnTo>
                    <a:pt x="3319273" y="4439344"/>
                  </a:lnTo>
                  <a:lnTo>
                    <a:pt x="3278100" y="4458201"/>
                  </a:lnTo>
                  <a:lnTo>
                    <a:pt x="3236502" y="4476278"/>
                  </a:lnTo>
                  <a:lnTo>
                    <a:pt x="3194488" y="4493565"/>
                  </a:lnTo>
                  <a:lnTo>
                    <a:pt x="3152067" y="4510051"/>
                  </a:lnTo>
                  <a:lnTo>
                    <a:pt x="3109250" y="4525728"/>
                  </a:lnTo>
                  <a:lnTo>
                    <a:pt x="3066045" y="4540587"/>
                  </a:lnTo>
                  <a:lnTo>
                    <a:pt x="3022461" y="4554618"/>
                  </a:lnTo>
                  <a:lnTo>
                    <a:pt x="2978509" y="4567811"/>
                  </a:lnTo>
                  <a:lnTo>
                    <a:pt x="2934197" y="4580158"/>
                  </a:lnTo>
                  <a:lnTo>
                    <a:pt x="2889535" y="4591649"/>
                  </a:lnTo>
                  <a:lnTo>
                    <a:pt x="2844532" y="4602274"/>
                  </a:lnTo>
                  <a:lnTo>
                    <a:pt x="2799198" y="4612025"/>
                  </a:lnTo>
                  <a:lnTo>
                    <a:pt x="2753542" y="4620891"/>
                  </a:lnTo>
                  <a:lnTo>
                    <a:pt x="2707573" y="4628864"/>
                  </a:lnTo>
                  <a:lnTo>
                    <a:pt x="2661300" y="4635934"/>
                  </a:lnTo>
                  <a:lnTo>
                    <a:pt x="2614734" y="4642091"/>
                  </a:lnTo>
                  <a:lnTo>
                    <a:pt x="2567883" y="4647327"/>
                  </a:lnTo>
                  <a:lnTo>
                    <a:pt x="2520757" y="4651632"/>
                  </a:lnTo>
                  <a:lnTo>
                    <a:pt x="2473365" y="4654997"/>
                  </a:lnTo>
                  <a:lnTo>
                    <a:pt x="2425717" y="4657412"/>
                  </a:lnTo>
                  <a:lnTo>
                    <a:pt x="2377821" y="4658868"/>
                  </a:lnTo>
                  <a:lnTo>
                    <a:pt x="2329688" y="4659355"/>
                  </a:lnTo>
                  <a:lnTo>
                    <a:pt x="2281554" y="4658868"/>
                  </a:lnTo>
                  <a:lnTo>
                    <a:pt x="2233658" y="4657412"/>
                  </a:lnTo>
                  <a:lnTo>
                    <a:pt x="2186009" y="4654997"/>
                  </a:lnTo>
                  <a:lnTo>
                    <a:pt x="2138617" y="4651632"/>
                  </a:lnTo>
                  <a:lnTo>
                    <a:pt x="2091491" y="4647327"/>
                  </a:lnTo>
                  <a:lnTo>
                    <a:pt x="2044639" y="4642091"/>
                  </a:lnTo>
                  <a:lnTo>
                    <a:pt x="1998073" y="4635934"/>
                  </a:lnTo>
                  <a:lnTo>
                    <a:pt x="1951800" y="4628864"/>
                  </a:lnTo>
                  <a:lnTo>
                    <a:pt x="1905831" y="4620891"/>
                  </a:lnTo>
                  <a:lnTo>
                    <a:pt x="1860174" y="4612025"/>
                  </a:lnTo>
                  <a:lnTo>
                    <a:pt x="1814840" y="4602274"/>
                  </a:lnTo>
                  <a:lnTo>
                    <a:pt x="1769836" y="4591649"/>
                  </a:lnTo>
                  <a:lnTo>
                    <a:pt x="1725174" y="4580158"/>
                  </a:lnTo>
                  <a:lnTo>
                    <a:pt x="1680862" y="4567811"/>
                  </a:lnTo>
                  <a:lnTo>
                    <a:pt x="1636909" y="4554618"/>
                  </a:lnTo>
                  <a:lnTo>
                    <a:pt x="1593326" y="4540587"/>
                  </a:lnTo>
                  <a:lnTo>
                    <a:pt x="1550120" y="4525728"/>
                  </a:lnTo>
                  <a:lnTo>
                    <a:pt x="1507303" y="4510051"/>
                  </a:lnTo>
                  <a:lnTo>
                    <a:pt x="1464882" y="4493565"/>
                  </a:lnTo>
                  <a:lnTo>
                    <a:pt x="1422868" y="4476278"/>
                  </a:lnTo>
                  <a:lnTo>
                    <a:pt x="1381269" y="4458201"/>
                  </a:lnTo>
                  <a:lnTo>
                    <a:pt x="1340096" y="4439344"/>
                  </a:lnTo>
                  <a:lnTo>
                    <a:pt x="1299357" y="4419714"/>
                  </a:lnTo>
                  <a:lnTo>
                    <a:pt x="1259062" y="4399322"/>
                  </a:lnTo>
                  <a:lnTo>
                    <a:pt x="1219220" y="4378177"/>
                  </a:lnTo>
                  <a:lnTo>
                    <a:pt x="1179840" y="4356288"/>
                  </a:lnTo>
                  <a:lnTo>
                    <a:pt x="1140933" y="4333665"/>
                  </a:lnTo>
                  <a:lnTo>
                    <a:pt x="1102507" y="4310317"/>
                  </a:lnTo>
                  <a:lnTo>
                    <a:pt x="1064572" y="4286254"/>
                  </a:lnTo>
                  <a:lnTo>
                    <a:pt x="1027137" y="4261484"/>
                  </a:lnTo>
                  <a:lnTo>
                    <a:pt x="990211" y="4236018"/>
                  </a:lnTo>
                  <a:lnTo>
                    <a:pt x="953804" y="4209864"/>
                  </a:lnTo>
                  <a:lnTo>
                    <a:pt x="917925" y="4183032"/>
                  </a:lnTo>
                  <a:lnTo>
                    <a:pt x="882584" y="4155532"/>
                  </a:lnTo>
                  <a:lnTo>
                    <a:pt x="847789" y="4127372"/>
                  </a:lnTo>
                  <a:lnTo>
                    <a:pt x="813551" y="4098562"/>
                  </a:lnTo>
                  <a:lnTo>
                    <a:pt x="779879" y="4069112"/>
                  </a:lnTo>
                  <a:lnTo>
                    <a:pt x="746781" y="4039030"/>
                  </a:lnTo>
                  <a:lnTo>
                    <a:pt x="714268" y="4008327"/>
                  </a:lnTo>
                  <a:lnTo>
                    <a:pt x="682349" y="3977011"/>
                  </a:lnTo>
                  <a:lnTo>
                    <a:pt x="651033" y="3945092"/>
                  </a:lnTo>
                  <a:lnTo>
                    <a:pt x="620329" y="3912579"/>
                  </a:lnTo>
                  <a:lnTo>
                    <a:pt x="590247" y="3879481"/>
                  </a:lnTo>
                  <a:lnTo>
                    <a:pt x="560797" y="3845809"/>
                  </a:lnTo>
                  <a:lnTo>
                    <a:pt x="531987" y="3811571"/>
                  </a:lnTo>
                  <a:lnTo>
                    <a:pt x="503827" y="3776777"/>
                  </a:lnTo>
                  <a:lnTo>
                    <a:pt x="476326" y="3741436"/>
                  </a:lnTo>
                  <a:lnTo>
                    <a:pt x="449494" y="3705557"/>
                  </a:lnTo>
                  <a:lnTo>
                    <a:pt x="423340" y="3669151"/>
                  </a:lnTo>
                  <a:lnTo>
                    <a:pt x="397873" y="3632225"/>
                  </a:lnTo>
                  <a:lnTo>
                    <a:pt x="373104" y="3594790"/>
                  </a:lnTo>
                  <a:lnTo>
                    <a:pt x="349040" y="3556855"/>
                  </a:lnTo>
                  <a:lnTo>
                    <a:pt x="325692" y="3518429"/>
                  </a:lnTo>
                  <a:lnTo>
                    <a:pt x="303069" y="3479522"/>
                  </a:lnTo>
                  <a:lnTo>
                    <a:pt x="281180" y="3440143"/>
                  </a:lnTo>
                  <a:lnTo>
                    <a:pt x="260035" y="3400301"/>
                  </a:lnTo>
                  <a:lnTo>
                    <a:pt x="239643" y="3360006"/>
                  </a:lnTo>
                  <a:lnTo>
                    <a:pt x="220013" y="3319267"/>
                  </a:lnTo>
                  <a:lnTo>
                    <a:pt x="201155" y="3278094"/>
                  </a:lnTo>
                  <a:lnTo>
                    <a:pt x="183078" y="3236496"/>
                  </a:lnTo>
                  <a:lnTo>
                    <a:pt x="165791" y="3194482"/>
                  </a:lnTo>
                  <a:lnTo>
                    <a:pt x="149305" y="3152061"/>
                  </a:lnTo>
                  <a:lnTo>
                    <a:pt x="133627" y="3109243"/>
                  </a:lnTo>
                  <a:lnTo>
                    <a:pt x="118768" y="3066038"/>
                  </a:lnTo>
                  <a:lnTo>
                    <a:pt x="104738" y="3022455"/>
                  </a:lnTo>
                  <a:lnTo>
                    <a:pt x="91544" y="2978502"/>
                  </a:lnTo>
                  <a:lnTo>
                    <a:pt x="79197" y="2934190"/>
                  </a:lnTo>
                  <a:lnTo>
                    <a:pt x="67706" y="2889528"/>
                  </a:lnTo>
                  <a:lnTo>
                    <a:pt x="57081" y="2844525"/>
                  </a:lnTo>
                  <a:lnTo>
                    <a:pt x="47330" y="2799190"/>
                  </a:lnTo>
                  <a:lnTo>
                    <a:pt x="38464" y="2753534"/>
                  </a:lnTo>
                  <a:lnTo>
                    <a:pt x="30491" y="2707565"/>
                  </a:lnTo>
                  <a:lnTo>
                    <a:pt x="23421" y="2661292"/>
                  </a:lnTo>
                  <a:lnTo>
                    <a:pt x="17263" y="2614726"/>
                  </a:lnTo>
                  <a:lnTo>
                    <a:pt x="12027" y="2567874"/>
                  </a:lnTo>
                  <a:lnTo>
                    <a:pt x="7722" y="2520748"/>
                  </a:lnTo>
                  <a:lnTo>
                    <a:pt x="4358" y="2473356"/>
                  </a:lnTo>
                  <a:lnTo>
                    <a:pt x="1943" y="2425707"/>
                  </a:lnTo>
                  <a:lnTo>
                    <a:pt x="487" y="2377811"/>
                  </a:lnTo>
                  <a:lnTo>
                    <a:pt x="0" y="2329677"/>
                  </a:lnTo>
                  <a:lnTo>
                    <a:pt x="487" y="2281544"/>
                  </a:lnTo>
                  <a:lnTo>
                    <a:pt x="1943" y="2233648"/>
                  </a:lnTo>
                  <a:lnTo>
                    <a:pt x="4358" y="2185999"/>
                  </a:lnTo>
                  <a:lnTo>
                    <a:pt x="7722" y="2138607"/>
                  </a:lnTo>
                  <a:lnTo>
                    <a:pt x="12027" y="2091480"/>
                  </a:lnTo>
                  <a:lnTo>
                    <a:pt x="17263" y="2044629"/>
                  </a:lnTo>
                  <a:lnTo>
                    <a:pt x="23421" y="1998062"/>
                  </a:lnTo>
                  <a:lnTo>
                    <a:pt x="30491" y="1951790"/>
                  </a:lnTo>
                  <a:lnTo>
                    <a:pt x="38464" y="1905821"/>
                  </a:lnTo>
                  <a:lnTo>
                    <a:pt x="47330" y="1860164"/>
                  </a:lnTo>
                  <a:lnTo>
                    <a:pt x="57081" y="1814830"/>
                  </a:lnTo>
                  <a:lnTo>
                    <a:pt x="67706" y="1769827"/>
                  </a:lnTo>
                  <a:lnTo>
                    <a:pt x="79197" y="1725164"/>
                  </a:lnTo>
                  <a:lnTo>
                    <a:pt x="91544" y="1680852"/>
                  </a:lnTo>
                  <a:lnTo>
                    <a:pt x="104738" y="1636900"/>
                  </a:lnTo>
                  <a:lnTo>
                    <a:pt x="118768" y="1593316"/>
                  </a:lnTo>
                  <a:lnTo>
                    <a:pt x="133627" y="1550111"/>
                  </a:lnTo>
                  <a:lnTo>
                    <a:pt x="149305" y="1507294"/>
                  </a:lnTo>
                  <a:lnTo>
                    <a:pt x="165791" y="1464873"/>
                  </a:lnTo>
                  <a:lnTo>
                    <a:pt x="183078" y="1422859"/>
                  </a:lnTo>
                  <a:lnTo>
                    <a:pt x="201155" y="1381260"/>
                  </a:lnTo>
                  <a:lnTo>
                    <a:pt x="220013" y="1340087"/>
                  </a:lnTo>
                  <a:lnTo>
                    <a:pt x="239643" y="1299348"/>
                  </a:lnTo>
                  <a:lnTo>
                    <a:pt x="260035" y="1259053"/>
                  </a:lnTo>
                  <a:lnTo>
                    <a:pt x="281180" y="1219212"/>
                  </a:lnTo>
                  <a:lnTo>
                    <a:pt x="303069" y="1179833"/>
                  </a:lnTo>
                  <a:lnTo>
                    <a:pt x="325692" y="1140925"/>
                  </a:lnTo>
                  <a:lnTo>
                    <a:pt x="349040" y="1102500"/>
                  </a:lnTo>
                  <a:lnTo>
                    <a:pt x="373104" y="1064564"/>
                  </a:lnTo>
                  <a:lnTo>
                    <a:pt x="397873" y="1027129"/>
                  </a:lnTo>
                  <a:lnTo>
                    <a:pt x="423340" y="990204"/>
                  </a:lnTo>
                  <a:lnTo>
                    <a:pt x="449494" y="953797"/>
                  </a:lnTo>
                  <a:lnTo>
                    <a:pt x="476326" y="917918"/>
                  </a:lnTo>
                  <a:lnTo>
                    <a:pt x="503827" y="882577"/>
                  </a:lnTo>
                  <a:lnTo>
                    <a:pt x="531987" y="847783"/>
                  </a:lnTo>
                  <a:lnTo>
                    <a:pt x="560797" y="813545"/>
                  </a:lnTo>
                  <a:lnTo>
                    <a:pt x="590247" y="779873"/>
                  </a:lnTo>
                  <a:lnTo>
                    <a:pt x="620329" y="746776"/>
                  </a:lnTo>
                  <a:lnTo>
                    <a:pt x="651033" y="714263"/>
                  </a:lnTo>
                  <a:lnTo>
                    <a:pt x="682349" y="682344"/>
                  </a:lnTo>
                  <a:lnTo>
                    <a:pt x="714268" y="651028"/>
                  </a:lnTo>
                  <a:lnTo>
                    <a:pt x="746781" y="620324"/>
                  </a:lnTo>
                  <a:lnTo>
                    <a:pt x="779879" y="590243"/>
                  </a:lnTo>
                  <a:lnTo>
                    <a:pt x="813551" y="560792"/>
                  </a:lnTo>
                  <a:lnTo>
                    <a:pt x="847789" y="531983"/>
                  </a:lnTo>
                  <a:lnTo>
                    <a:pt x="882584" y="503823"/>
                  </a:lnTo>
                  <a:lnTo>
                    <a:pt x="917925" y="476322"/>
                  </a:lnTo>
                  <a:lnTo>
                    <a:pt x="953804" y="449490"/>
                  </a:lnTo>
                  <a:lnTo>
                    <a:pt x="990211" y="423337"/>
                  </a:lnTo>
                  <a:lnTo>
                    <a:pt x="1027137" y="397870"/>
                  </a:lnTo>
                  <a:lnTo>
                    <a:pt x="1064572" y="373101"/>
                  </a:lnTo>
                  <a:lnTo>
                    <a:pt x="1102507" y="349037"/>
                  </a:lnTo>
                  <a:lnTo>
                    <a:pt x="1140933" y="325689"/>
                  </a:lnTo>
                  <a:lnTo>
                    <a:pt x="1179840" y="303066"/>
                  </a:lnTo>
                  <a:lnTo>
                    <a:pt x="1219220" y="281178"/>
                  </a:lnTo>
                  <a:lnTo>
                    <a:pt x="1259062" y="260033"/>
                  </a:lnTo>
                  <a:lnTo>
                    <a:pt x="1299357" y="239641"/>
                  </a:lnTo>
                  <a:lnTo>
                    <a:pt x="1340096" y="220011"/>
                  </a:lnTo>
                  <a:lnTo>
                    <a:pt x="1381269" y="201153"/>
                  </a:lnTo>
                  <a:lnTo>
                    <a:pt x="1422868" y="183076"/>
                  </a:lnTo>
                  <a:lnTo>
                    <a:pt x="1464882" y="165790"/>
                  </a:lnTo>
                  <a:lnTo>
                    <a:pt x="1507303" y="149303"/>
                  </a:lnTo>
                  <a:lnTo>
                    <a:pt x="1550120" y="133626"/>
                  </a:lnTo>
                  <a:lnTo>
                    <a:pt x="1593326" y="118767"/>
                  </a:lnTo>
                  <a:lnTo>
                    <a:pt x="1636909" y="104737"/>
                  </a:lnTo>
                  <a:lnTo>
                    <a:pt x="1680862" y="91543"/>
                  </a:lnTo>
                  <a:lnTo>
                    <a:pt x="1725174" y="79196"/>
                  </a:lnTo>
                  <a:lnTo>
                    <a:pt x="1769836" y="67706"/>
                  </a:lnTo>
                  <a:lnTo>
                    <a:pt x="1814840" y="57080"/>
                  </a:lnTo>
                  <a:lnTo>
                    <a:pt x="1860174" y="47330"/>
                  </a:lnTo>
                  <a:lnTo>
                    <a:pt x="1905831" y="38464"/>
                  </a:lnTo>
                  <a:lnTo>
                    <a:pt x="1951800" y="30491"/>
                  </a:lnTo>
                  <a:lnTo>
                    <a:pt x="1998073" y="23421"/>
                  </a:lnTo>
                  <a:lnTo>
                    <a:pt x="2044639" y="17263"/>
                  </a:lnTo>
                  <a:lnTo>
                    <a:pt x="2091491" y="12027"/>
                  </a:lnTo>
                  <a:lnTo>
                    <a:pt x="2138617" y="7722"/>
                  </a:lnTo>
                  <a:lnTo>
                    <a:pt x="2186009" y="4358"/>
                  </a:lnTo>
                  <a:lnTo>
                    <a:pt x="2233658" y="1943"/>
                  </a:lnTo>
                  <a:lnTo>
                    <a:pt x="2281554" y="487"/>
                  </a:lnTo>
                  <a:lnTo>
                    <a:pt x="2329688" y="0"/>
                  </a:lnTo>
                  <a:lnTo>
                    <a:pt x="2377821" y="487"/>
                  </a:lnTo>
                  <a:lnTo>
                    <a:pt x="2425717" y="1943"/>
                  </a:lnTo>
                  <a:lnTo>
                    <a:pt x="2473365" y="4358"/>
                  </a:lnTo>
                  <a:lnTo>
                    <a:pt x="2520757" y="7722"/>
                  </a:lnTo>
                  <a:lnTo>
                    <a:pt x="2567883" y="12027"/>
                  </a:lnTo>
                  <a:lnTo>
                    <a:pt x="2614734" y="17263"/>
                  </a:lnTo>
                  <a:lnTo>
                    <a:pt x="2661300" y="23421"/>
                  </a:lnTo>
                  <a:lnTo>
                    <a:pt x="2707573" y="30491"/>
                  </a:lnTo>
                  <a:lnTo>
                    <a:pt x="2753542" y="38464"/>
                  </a:lnTo>
                  <a:lnTo>
                    <a:pt x="2799198" y="47330"/>
                  </a:lnTo>
                  <a:lnTo>
                    <a:pt x="2844532" y="57080"/>
                  </a:lnTo>
                  <a:lnTo>
                    <a:pt x="2889535" y="67706"/>
                  </a:lnTo>
                  <a:lnTo>
                    <a:pt x="2934197" y="79196"/>
                  </a:lnTo>
                  <a:lnTo>
                    <a:pt x="2978509" y="91543"/>
                  </a:lnTo>
                  <a:lnTo>
                    <a:pt x="3022461" y="104737"/>
                  </a:lnTo>
                  <a:lnTo>
                    <a:pt x="3066045" y="118767"/>
                  </a:lnTo>
                  <a:lnTo>
                    <a:pt x="3109250" y="133626"/>
                  </a:lnTo>
                  <a:lnTo>
                    <a:pt x="3152067" y="149303"/>
                  </a:lnTo>
                  <a:lnTo>
                    <a:pt x="3194488" y="165790"/>
                  </a:lnTo>
                  <a:lnTo>
                    <a:pt x="3236502" y="183076"/>
                  </a:lnTo>
                  <a:lnTo>
                    <a:pt x="3278100" y="201153"/>
                  </a:lnTo>
                  <a:lnTo>
                    <a:pt x="3319273" y="220011"/>
                  </a:lnTo>
                  <a:lnTo>
                    <a:pt x="3360012" y="239641"/>
                  </a:lnTo>
                  <a:lnTo>
                    <a:pt x="3400307" y="260033"/>
                  </a:lnTo>
                  <a:lnTo>
                    <a:pt x="3440149" y="281178"/>
                  </a:lnTo>
                  <a:lnTo>
                    <a:pt x="3479528" y="303066"/>
                  </a:lnTo>
                  <a:lnTo>
                    <a:pt x="3518435" y="325689"/>
                  </a:lnTo>
                  <a:lnTo>
                    <a:pt x="3556861" y="349037"/>
                  </a:lnTo>
                  <a:lnTo>
                    <a:pt x="3594796" y="373101"/>
                  </a:lnTo>
                  <a:lnTo>
                    <a:pt x="3632231" y="397870"/>
                  </a:lnTo>
                  <a:lnTo>
                    <a:pt x="3669157" y="423337"/>
                  </a:lnTo>
                  <a:lnTo>
                    <a:pt x="3705563" y="449490"/>
                  </a:lnTo>
                  <a:lnTo>
                    <a:pt x="3741442" y="476322"/>
                  </a:lnTo>
                  <a:lnTo>
                    <a:pt x="3776783" y="503823"/>
                  </a:lnTo>
                  <a:lnTo>
                    <a:pt x="3811577" y="531983"/>
                  </a:lnTo>
                  <a:lnTo>
                    <a:pt x="3845815" y="560792"/>
                  </a:lnTo>
                  <a:lnTo>
                    <a:pt x="3879488" y="590243"/>
                  </a:lnTo>
                  <a:lnTo>
                    <a:pt x="3912585" y="620324"/>
                  </a:lnTo>
                  <a:lnTo>
                    <a:pt x="3945098" y="651028"/>
                  </a:lnTo>
                  <a:lnTo>
                    <a:pt x="3977017" y="682344"/>
                  </a:lnTo>
                  <a:lnTo>
                    <a:pt x="4008333" y="714263"/>
                  </a:lnTo>
                  <a:lnTo>
                    <a:pt x="4039037" y="746776"/>
                  </a:lnTo>
                  <a:lnTo>
                    <a:pt x="4069119" y="779873"/>
                  </a:lnTo>
                  <a:lnTo>
                    <a:pt x="4098569" y="813545"/>
                  </a:lnTo>
                  <a:lnTo>
                    <a:pt x="4127379" y="847783"/>
                  </a:lnTo>
                  <a:lnTo>
                    <a:pt x="4155539" y="882577"/>
                  </a:lnTo>
                  <a:lnTo>
                    <a:pt x="4183040" y="917918"/>
                  </a:lnTo>
                  <a:lnTo>
                    <a:pt x="4209872" y="953797"/>
                  </a:lnTo>
                  <a:lnTo>
                    <a:pt x="4236026" y="990204"/>
                  </a:lnTo>
                  <a:lnTo>
                    <a:pt x="4261492" y="1027129"/>
                  </a:lnTo>
                  <a:lnTo>
                    <a:pt x="4286262" y="1064564"/>
                  </a:lnTo>
                  <a:lnTo>
                    <a:pt x="4310325" y="1102500"/>
                  </a:lnTo>
                  <a:lnTo>
                    <a:pt x="4333673" y="1140925"/>
                  </a:lnTo>
                  <a:lnTo>
                    <a:pt x="4356296" y="1179833"/>
                  </a:lnTo>
                  <a:lnTo>
                    <a:pt x="4378185" y="1219212"/>
                  </a:lnTo>
                  <a:lnTo>
                    <a:pt x="4399330" y="1259053"/>
                  </a:lnTo>
                  <a:lnTo>
                    <a:pt x="4419722" y="1299348"/>
                  </a:lnTo>
                  <a:lnTo>
                    <a:pt x="4439352" y="1340087"/>
                  </a:lnTo>
                  <a:lnTo>
                    <a:pt x="4458210" y="1381260"/>
                  </a:lnTo>
                  <a:lnTo>
                    <a:pt x="4476287" y="1422859"/>
                  </a:lnTo>
                  <a:lnTo>
                    <a:pt x="4493574" y="1464873"/>
                  </a:lnTo>
                  <a:lnTo>
                    <a:pt x="4510060" y="1507294"/>
                  </a:lnTo>
                  <a:lnTo>
                    <a:pt x="4525738" y="1550111"/>
                  </a:lnTo>
                  <a:lnTo>
                    <a:pt x="4540597" y="1593316"/>
                  </a:lnTo>
                  <a:lnTo>
                    <a:pt x="4554627" y="1636900"/>
                  </a:lnTo>
                  <a:lnTo>
                    <a:pt x="4567821" y="1680852"/>
                  </a:lnTo>
                  <a:lnTo>
                    <a:pt x="4580168" y="1725164"/>
                  </a:lnTo>
                  <a:lnTo>
                    <a:pt x="4591659" y="1769827"/>
                  </a:lnTo>
                  <a:lnTo>
                    <a:pt x="4602284" y="1814830"/>
                  </a:lnTo>
                  <a:lnTo>
                    <a:pt x="4612035" y="1860164"/>
                  </a:lnTo>
                  <a:lnTo>
                    <a:pt x="4620901" y="1905821"/>
                  </a:lnTo>
                  <a:lnTo>
                    <a:pt x="4628874" y="1951790"/>
                  </a:lnTo>
                  <a:lnTo>
                    <a:pt x="4635944" y="1998062"/>
                  </a:lnTo>
                  <a:lnTo>
                    <a:pt x="4642102" y="2044629"/>
                  </a:lnTo>
                  <a:lnTo>
                    <a:pt x="4647338" y="2091480"/>
                  </a:lnTo>
                  <a:lnTo>
                    <a:pt x="4651643" y="2138607"/>
                  </a:lnTo>
                  <a:lnTo>
                    <a:pt x="4655007" y="2185999"/>
                  </a:lnTo>
                  <a:lnTo>
                    <a:pt x="4657422" y="2233648"/>
                  </a:lnTo>
                  <a:lnTo>
                    <a:pt x="4658878" y="2281544"/>
                  </a:lnTo>
                  <a:lnTo>
                    <a:pt x="4659365" y="2329677"/>
                  </a:lnTo>
                  <a:close/>
                </a:path>
              </a:pathLst>
            </a:custGeom>
            <a:ln w="5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44208" y="5083778"/>
            <a:ext cx="3355975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4450" spc="-11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TAM</a:t>
            </a:r>
            <a:endParaRPr sz="4450">
              <a:latin typeface="Helvetica" pitchFamily="2" charset="0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1885314" algn="l"/>
              </a:tabLst>
            </a:pPr>
            <a:r>
              <a:rPr sz="4450" spc="-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$36.76	billion</a:t>
            </a:r>
            <a:endParaRPr sz="4450">
              <a:latin typeface="Helvetica" pitchFamily="2" charset="0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1894" y="5074165"/>
            <a:ext cx="2791460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SAM</a:t>
            </a:r>
            <a:endParaRPr sz="4450">
              <a:latin typeface="Helvetica" pitchFamily="2" charset="0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1256665" algn="l"/>
              </a:tabLst>
            </a:pPr>
            <a:r>
              <a:rPr sz="4450" spc="-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$9.9	</a:t>
            </a:r>
            <a:r>
              <a:rPr sz="44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Billion</a:t>
            </a:r>
            <a:endParaRPr sz="4450">
              <a:latin typeface="Helvetica" pitchFamily="2" charset="0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42424" y="5074165"/>
            <a:ext cx="3105785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94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SOM</a:t>
            </a:r>
            <a:endParaRPr sz="4450">
              <a:latin typeface="Helvetica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583690" algn="l"/>
              </a:tabLst>
            </a:pPr>
            <a:r>
              <a:rPr sz="4450" spc="-5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$1.3</a:t>
            </a:r>
            <a:r>
              <a:rPr sz="4450" dirty="0">
                <a:solidFill>
                  <a:srgbClr val="FFFFFF"/>
                </a:solidFill>
                <a:latin typeface="Helvetica" pitchFamily="2" charset="0"/>
                <a:cs typeface="Arial MT"/>
              </a:rPr>
              <a:t>7	Billion</a:t>
            </a:r>
            <a:endParaRPr sz="4450">
              <a:latin typeface="Helvetica" pitchFamily="2" charset="0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62" y="10048501"/>
            <a:ext cx="13992088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Source:</a:t>
            </a:r>
            <a:r>
              <a:rPr sz="1450" spc="-10" dirty="0">
                <a:solidFill>
                  <a:srgbClr val="D84136"/>
                </a:solidFill>
                <a:latin typeface="Helvetica" pitchFamily="2" charset="0"/>
                <a:cs typeface="Arial MT"/>
              </a:rPr>
              <a:t> </a:t>
            </a:r>
            <a:r>
              <a:rPr sz="1450" spc="15" dirty="0">
                <a:latin typeface="Helvetica" pitchFamily="2" charset="0"/>
                <a:cs typeface="Arial MT"/>
                <a:hlinkClick r:id="rId3"/>
              </a:rPr>
              <a:t>https://www.ibef.org/industry/tourism-hospitality-india#:~:text=The%20Indian%20hotel%20market%20including,agents%20to%20boost%20the%20market.</a:t>
            </a:r>
            <a:endParaRPr sz="1450" dirty="0">
              <a:latin typeface="Helvetica" pitchFamily="2" charset="0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20104100" cy="869315"/>
            <a:chOff x="0" y="0"/>
            <a:chExt cx="20104100" cy="869315"/>
          </a:xfrm>
        </p:grpSpPr>
        <p:sp>
          <p:nvSpPr>
            <p:cNvPr id="14" name="object 14"/>
            <p:cNvSpPr/>
            <p:nvPr/>
          </p:nvSpPr>
          <p:spPr>
            <a:xfrm>
              <a:off x="0" y="0"/>
              <a:ext cx="20104100" cy="869315"/>
            </a:xfrm>
            <a:custGeom>
              <a:avLst/>
              <a:gdLst/>
              <a:ahLst/>
              <a:cxnLst/>
              <a:rect l="l" t="t" r="r" b="b"/>
              <a:pathLst>
                <a:path w="20104100" h="869315">
                  <a:moveTo>
                    <a:pt x="20104099" y="0"/>
                  </a:moveTo>
                  <a:lnTo>
                    <a:pt x="0" y="0"/>
                  </a:lnTo>
                  <a:lnTo>
                    <a:pt x="0" y="869083"/>
                  </a:lnTo>
                  <a:lnTo>
                    <a:pt x="20104099" y="86908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Helvetica" pitchFamily="2" charset="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35016" y="0"/>
              <a:ext cx="869083" cy="86908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33509" y="13558"/>
            <a:ext cx="33426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06930" algn="l"/>
              </a:tabLst>
            </a:pPr>
            <a:r>
              <a:rPr spc="-10" dirty="0">
                <a:latin typeface="Helvetica" pitchFamily="2" charset="0"/>
              </a:rPr>
              <a:t>Marke</a:t>
            </a:r>
            <a:r>
              <a:rPr spc="-5" dirty="0">
                <a:latin typeface="Helvetica" pitchFamily="2" charset="0"/>
              </a:rPr>
              <a:t>t</a:t>
            </a:r>
            <a:r>
              <a:rPr dirty="0">
                <a:latin typeface="Helvetica" pitchFamily="2" charset="0"/>
              </a:rPr>
              <a:t>	</a:t>
            </a:r>
            <a:r>
              <a:rPr spc="-5" dirty="0">
                <a:latin typeface="Helvetica" pitchFamily="2" charset="0"/>
              </a:rPr>
              <a:t>Size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1208</Words>
  <Application>Microsoft Office PowerPoint</Application>
  <PresentationFormat>Custom</PresentationFormat>
  <Paragraphs>280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MT</vt:lpstr>
      <vt:lpstr>Calibri</vt:lpstr>
      <vt:lpstr>Helvetica</vt:lpstr>
      <vt:lpstr>Lucida Sans Unicode</vt:lpstr>
      <vt:lpstr>Times New Roman</vt:lpstr>
      <vt:lpstr>Trebuchet MS</vt:lpstr>
      <vt:lpstr>Office Theme</vt:lpstr>
      <vt:lpstr>PowerPoint Presentation</vt:lpstr>
      <vt:lpstr>The search for affordable hotel alternatives is incessant</vt:lpstr>
      <vt:lpstr>Introducing SibRooms!</vt:lpstr>
      <vt:lpstr>Booking With Locals Made Easy</vt:lpstr>
      <vt:lpstr>Why SibRooms?</vt:lpstr>
      <vt:lpstr>Product Snapshot</vt:lpstr>
      <vt:lpstr>The Emerging Opportunity</vt:lpstr>
      <vt:lpstr>PowerPoint Presentation</vt:lpstr>
      <vt:lpstr>Market Size</vt:lpstr>
      <vt:lpstr>Business Model</vt:lpstr>
      <vt:lpstr>Traction Forecast</vt:lpstr>
      <vt:lpstr>Competitive Analysis</vt:lpstr>
      <vt:lpstr>The Ask</vt:lpstr>
      <vt:lpstr>Penetrating The Market</vt:lpstr>
      <vt:lpstr>Roadmap</vt:lpstr>
      <vt:lpstr>The Minds Behind</vt:lpstr>
      <vt:lpstr>About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rooms_V5_ETP</dc:title>
  <dc:creator>Mishika Gupta</dc:creator>
  <cp:lastModifiedBy>Rishabh Taneja</cp:lastModifiedBy>
  <cp:revision>8</cp:revision>
  <dcterms:created xsi:type="dcterms:W3CDTF">2022-06-29T08:29:07Z</dcterms:created>
  <dcterms:modified xsi:type="dcterms:W3CDTF">2022-07-09T08:24:47Z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2022-06-28T00:00:00Z</vt:filetime>
  </property>
  <property fmtid="{D5CDD505-2E9C-101B-9397-08002B2CF9AE}" pid="3" name="Creator">
    <vt:lpwstr>Adobe Illustrator 26.0 (Windows)</vt:lpwstr>
  </property>
  <property fmtid="{D5CDD505-2E9C-101B-9397-08002B2CF9AE}" pid="4" name="LastSaved">
    <vt:filetime>2022-06-29T00:00:00Z</vt:filetime>
  </property>
</Properties>
</file>